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sldIdLst>
    <p:sldId id="300" r:id="rId2"/>
    <p:sldId id="271" r:id="rId3"/>
    <p:sldId id="272" r:id="rId4"/>
    <p:sldId id="273" r:id="rId5"/>
    <p:sldId id="274" r:id="rId6"/>
    <p:sldId id="278" r:id="rId7"/>
    <p:sldId id="277" r:id="rId8"/>
    <p:sldId id="284" r:id="rId9"/>
    <p:sldId id="263" r:id="rId10"/>
    <p:sldId id="285" r:id="rId11"/>
    <p:sldId id="264" r:id="rId12"/>
    <p:sldId id="289" r:id="rId13"/>
    <p:sldId id="294" r:id="rId14"/>
    <p:sldId id="295" r:id="rId15"/>
    <p:sldId id="276" r:id="rId16"/>
    <p:sldId id="275" r:id="rId17"/>
    <p:sldId id="279" r:id="rId18"/>
    <p:sldId id="280" r:id="rId19"/>
    <p:sldId id="281" r:id="rId20"/>
    <p:sldId id="283" r:id="rId21"/>
    <p:sldId id="282" r:id="rId22"/>
    <p:sldId id="286" r:id="rId23"/>
    <p:sldId id="287" r:id="rId24"/>
    <p:sldId id="298" r:id="rId25"/>
    <p:sldId id="302" r:id="rId26"/>
    <p:sldId id="292" r:id="rId27"/>
    <p:sldId id="293" r:id="rId28"/>
    <p:sldId id="296" r:id="rId29"/>
    <p:sldId id="297" r:id="rId30"/>
    <p:sldId id="288" r:id="rId31"/>
  </p:sldIdLst>
  <p:sldSz cx="6858000" cy="9906000" type="A4"/>
  <p:notesSz cx="6797675" cy="987425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2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DDF03"/>
    <a:srgbClr val="FFC000"/>
    <a:srgbClr val="EBE600"/>
    <a:srgbClr val="0066FF"/>
    <a:srgbClr val="FF7C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68" autoAdjust="0"/>
    <p:restoredTop sz="90617" autoAdjust="0"/>
  </p:normalViewPr>
  <p:slideViewPr>
    <p:cSldViewPr snapToGrid="0">
      <p:cViewPr varScale="1">
        <p:scale>
          <a:sx n="81" d="100"/>
          <a:sy n="81" d="100"/>
        </p:scale>
        <p:origin x="3390" y="108"/>
      </p:cViewPr>
      <p:guideLst>
        <p:guide orient="horz" pos="3120"/>
        <p:guide pos="21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wmf"/><Relationship Id="rId2" Type="http://schemas.openxmlformats.org/officeDocument/2006/relationships/image" Target="../media/image2.wmf"/><Relationship Id="rId1" Type="http://schemas.openxmlformats.org/officeDocument/2006/relationships/image" Target="../media/image1.emf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wmf"/><Relationship Id="rId2" Type="http://schemas.openxmlformats.org/officeDocument/2006/relationships/image" Target="../media/image14.wmf"/><Relationship Id="rId1" Type="http://schemas.openxmlformats.org/officeDocument/2006/relationships/image" Target="../media/image110.wmf"/><Relationship Id="rId4" Type="http://schemas.openxmlformats.org/officeDocument/2006/relationships/image" Target="../media/image112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emf"/><Relationship Id="rId1" Type="http://schemas.openxmlformats.org/officeDocument/2006/relationships/image" Target="../media/image116.wmf"/></Relationships>
</file>

<file path=ppt/drawings/_rels/vmlDrawing1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emf"/><Relationship Id="rId3" Type="http://schemas.openxmlformats.org/officeDocument/2006/relationships/image" Target="../media/image121.wmf"/><Relationship Id="rId7" Type="http://schemas.openxmlformats.org/officeDocument/2006/relationships/image" Target="../media/image125.wmf"/><Relationship Id="rId2" Type="http://schemas.openxmlformats.org/officeDocument/2006/relationships/image" Target="../media/image120.wmf"/><Relationship Id="rId1" Type="http://schemas.openxmlformats.org/officeDocument/2006/relationships/image" Target="../media/image119.wmf"/><Relationship Id="rId6" Type="http://schemas.openxmlformats.org/officeDocument/2006/relationships/image" Target="../media/image124.wmf"/><Relationship Id="rId5" Type="http://schemas.openxmlformats.org/officeDocument/2006/relationships/image" Target="../media/image123.wmf"/><Relationship Id="rId10" Type="http://schemas.openxmlformats.org/officeDocument/2006/relationships/image" Target="../media/image128.wmf"/><Relationship Id="rId4" Type="http://schemas.openxmlformats.org/officeDocument/2006/relationships/image" Target="../media/image122.wmf"/><Relationship Id="rId9" Type="http://schemas.openxmlformats.org/officeDocument/2006/relationships/image" Target="../media/image127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wmf"/><Relationship Id="rId2" Type="http://schemas.openxmlformats.org/officeDocument/2006/relationships/image" Target="../media/image135.wmf"/><Relationship Id="rId1" Type="http://schemas.openxmlformats.org/officeDocument/2006/relationships/image" Target="../media/image134.wmf"/><Relationship Id="rId6" Type="http://schemas.openxmlformats.org/officeDocument/2006/relationships/image" Target="../media/image139.wmf"/><Relationship Id="rId5" Type="http://schemas.openxmlformats.org/officeDocument/2006/relationships/image" Target="../media/image138.wmf"/><Relationship Id="rId4" Type="http://schemas.openxmlformats.org/officeDocument/2006/relationships/image" Target="../media/image137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wmf"/><Relationship Id="rId2" Type="http://schemas.openxmlformats.org/officeDocument/2006/relationships/image" Target="../media/image144.wmf"/><Relationship Id="rId1" Type="http://schemas.openxmlformats.org/officeDocument/2006/relationships/image" Target="../media/image143.wmf"/><Relationship Id="rId6" Type="http://schemas.openxmlformats.org/officeDocument/2006/relationships/image" Target="../media/image148.wmf"/><Relationship Id="rId5" Type="http://schemas.openxmlformats.org/officeDocument/2006/relationships/image" Target="../media/image147.wmf"/><Relationship Id="rId4" Type="http://schemas.openxmlformats.org/officeDocument/2006/relationships/image" Target="../media/image146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wmf"/><Relationship Id="rId3" Type="http://schemas.openxmlformats.org/officeDocument/2006/relationships/image" Target="../media/image154.wmf"/><Relationship Id="rId7" Type="http://schemas.openxmlformats.org/officeDocument/2006/relationships/image" Target="../media/image157.wmf"/><Relationship Id="rId2" Type="http://schemas.openxmlformats.org/officeDocument/2006/relationships/image" Target="../media/image153.wmf"/><Relationship Id="rId1" Type="http://schemas.openxmlformats.org/officeDocument/2006/relationships/image" Target="../media/image152.wmf"/><Relationship Id="rId6" Type="http://schemas.openxmlformats.org/officeDocument/2006/relationships/image" Target="../media/image156.wmf"/><Relationship Id="rId11" Type="http://schemas.openxmlformats.org/officeDocument/2006/relationships/image" Target="../media/image161.wmf"/><Relationship Id="rId5" Type="http://schemas.openxmlformats.org/officeDocument/2006/relationships/image" Target="../media/image69.wmf"/><Relationship Id="rId10" Type="http://schemas.openxmlformats.org/officeDocument/2006/relationships/image" Target="../media/image160.wmf"/><Relationship Id="rId4" Type="http://schemas.openxmlformats.org/officeDocument/2006/relationships/image" Target="../media/image155.wmf"/><Relationship Id="rId9" Type="http://schemas.openxmlformats.org/officeDocument/2006/relationships/image" Target="../media/image159.wmf"/></Relationships>
</file>

<file path=ppt/drawings/_rels/vmlDrawing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73.wmf"/><Relationship Id="rId3" Type="http://schemas.openxmlformats.org/officeDocument/2006/relationships/image" Target="../media/image168.wmf"/><Relationship Id="rId7" Type="http://schemas.openxmlformats.org/officeDocument/2006/relationships/image" Target="../media/image172.wmf"/><Relationship Id="rId12" Type="http://schemas.openxmlformats.org/officeDocument/2006/relationships/image" Target="../media/image177.wmf"/><Relationship Id="rId2" Type="http://schemas.openxmlformats.org/officeDocument/2006/relationships/image" Target="../media/image167.wmf"/><Relationship Id="rId1" Type="http://schemas.openxmlformats.org/officeDocument/2006/relationships/image" Target="../media/image166.wmf"/><Relationship Id="rId6" Type="http://schemas.openxmlformats.org/officeDocument/2006/relationships/image" Target="../media/image171.wmf"/><Relationship Id="rId11" Type="http://schemas.openxmlformats.org/officeDocument/2006/relationships/image" Target="../media/image176.wmf"/><Relationship Id="rId5" Type="http://schemas.openxmlformats.org/officeDocument/2006/relationships/image" Target="../media/image170.wmf"/><Relationship Id="rId10" Type="http://schemas.openxmlformats.org/officeDocument/2006/relationships/image" Target="../media/image175.wmf"/><Relationship Id="rId4" Type="http://schemas.openxmlformats.org/officeDocument/2006/relationships/image" Target="../media/image169.wmf"/><Relationship Id="rId9" Type="http://schemas.openxmlformats.org/officeDocument/2006/relationships/image" Target="../media/image174.wmf"/></Relationships>
</file>

<file path=ppt/drawings/_rels/vmlDrawing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wmf"/><Relationship Id="rId13" Type="http://schemas.openxmlformats.org/officeDocument/2006/relationships/image" Target="../media/image197.wmf"/><Relationship Id="rId18" Type="http://schemas.openxmlformats.org/officeDocument/2006/relationships/image" Target="../media/image202.wmf"/><Relationship Id="rId3" Type="http://schemas.openxmlformats.org/officeDocument/2006/relationships/image" Target="../media/image187.wmf"/><Relationship Id="rId7" Type="http://schemas.openxmlformats.org/officeDocument/2006/relationships/image" Target="../media/image191.wmf"/><Relationship Id="rId12" Type="http://schemas.openxmlformats.org/officeDocument/2006/relationships/image" Target="../media/image196.wmf"/><Relationship Id="rId17" Type="http://schemas.openxmlformats.org/officeDocument/2006/relationships/image" Target="../media/image201.wmf"/><Relationship Id="rId2" Type="http://schemas.openxmlformats.org/officeDocument/2006/relationships/image" Target="../media/image186.wmf"/><Relationship Id="rId16" Type="http://schemas.openxmlformats.org/officeDocument/2006/relationships/image" Target="../media/image200.wmf"/><Relationship Id="rId1" Type="http://schemas.openxmlformats.org/officeDocument/2006/relationships/image" Target="../media/image185.wmf"/><Relationship Id="rId6" Type="http://schemas.openxmlformats.org/officeDocument/2006/relationships/image" Target="../media/image190.wmf"/><Relationship Id="rId11" Type="http://schemas.openxmlformats.org/officeDocument/2006/relationships/image" Target="../media/image195.wmf"/><Relationship Id="rId5" Type="http://schemas.openxmlformats.org/officeDocument/2006/relationships/image" Target="../media/image189.wmf"/><Relationship Id="rId15" Type="http://schemas.openxmlformats.org/officeDocument/2006/relationships/image" Target="../media/image199.wmf"/><Relationship Id="rId10" Type="http://schemas.openxmlformats.org/officeDocument/2006/relationships/image" Target="../media/image194.wmf"/><Relationship Id="rId4" Type="http://schemas.openxmlformats.org/officeDocument/2006/relationships/image" Target="../media/image188.wmf"/><Relationship Id="rId9" Type="http://schemas.openxmlformats.org/officeDocument/2006/relationships/image" Target="../media/image193.wmf"/><Relationship Id="rId14" Type="http://schemas.openxmlformats.org/officeDocument/2006/relationships/image" Target="../media/image198.wmf"/></Relationships>
</file>

<file path=ppt/drawings/_rels/vmlDrawing18.v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wmf"/><Relationship Id="rId3" Type="http://schemas.openxmlformats.org/officeDocument/2006/relationships/image" Target="../media/image211.wmf"/><Relationship Id="rId7" Type="http://schemas.openxmlformats.org/officeDocument/2006/relationships/image" Target="../media/image215.wmf"/><Relationship Id="rId2" Type="http://schemas.openxmlformats.org/officeDocument/2006/relationships/image" Target="../media/image210.wmf"/><Relationship Id="rId1" Type="http://schemas.openxmlformats.org/officeDocument/2006/relationships/image" Target="../media/image209.wmf"/><Relationship Id="rId6" Type="http://schemas.openxmlformats.org/officeDocument/2006/relationships/image" Target="../media/image214.wmf"/><Relationship Id="rId5" Type="http://schemas.openxmlformats.org/officeDocument/2006/relationships/image" Target="../media/image213.wmf"/><Relationship Id="rId10" Type="http://schemas.openxmlformats.org/officeDocument/2006/relationships/image" Target="../media/image218.wmf"/><Relationship Id="rId4" Type="http://schemas.openxmlformats.org/officeDocument/2006/relationships/image" Target="../media/image212.wmf"/><Relationship Id="rId9" Type="http://schemas.openxmlformats.org/officeDocument/2006/relationships/image" Target="../media/image217.wmf"/></Relationships>
</file>

<file path=ppt/drawings/_rels/vmlDrawing1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wmf"/><Relationship Id="rId3" Type="http://schemas.openxmlformats.org/officeDocument/2006/relationships/image" Target="../media/image225.wmf"/><Relationship Id="rId7" Type="http://schemas.openxmlformats.org/officeDocument/2006/relationships/image" Target="../media/image229.wmf"/><Relationship Id="rId2" Type="http://schemas.openxmlformats.org/officeDocument/2006/relationships/image" Target="../media/image224.wmf"/><Relationship Id="rId1" Type="http://schemas.openxmlformats.org/officeDocument/2006/relationships/image" Target="../media/image223.wmf"/><Relationship Id="rId6" Type="http://schemas.openxmlformats.org/officeDocument/2006/relationships/image" Target="../media/image228.wmf"/><Relationship Id="rId5" Type="http://schemas.openxmlformats.org/officeDocument/2006/relationships/image" Target="../media/image227.wmf"/><Relationship Id="rId4" Type="http://schemas.openxmlformats.org/officeDocument/2006/relationships/image" Target="../media/image226.wmf"/><Relationship Id="rId9" Type="http://schemas.openxmlformats.org/officeDocument/2006/relationships/image" Target="../media/image231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7" Type="http://schemas.openxmlformats.org/officeDocument/2006/relationships/image" Target="../media/image16.wmf"/><Relationship Id="rId2" Type="http://schemas.openxmlformats.org/officeDocument/2006/relationships/image" Target="../media/image11.wmf"/><Relationship Id="rId1" Type="http://schemas.openxmlformats.org/officeDocument/2006/relationships/image" Target="../media/image10.emf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4" Type="http://schemas.openxmlformats.org/officeDocument/2006/relationships/image" Target="../media/image13.emf"/></Relationships>
</file>

<file path=ppt/drawings/_rels/vmlDrawing2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emf"/><Relationship Id="rId3" Type="http://schemas.openxmlformats.org/officeDocument/2006/relationships/image" Target="../media/image238.wmf"/><Relationship Id="rId7" Type="http://schemas.openxmlformats.org/officeDocument/2006/relationships/image" Target="../media/image125.wmf"/><Relationship Id="rId2" Type="http://schemas.openxmlformats.org/officeDocument/2006/relationships/image" Target="../media/image237.wmf"/><Relationship Id="rId1" Type="http://schemas.openxmlformats.org/officeDocument/2006/relationships/image" Target="../media/image236.wmf"/><Relationship Id="rId6" Type="http://schemas.openxmlformats.org/officeDocument/2006/relationships/image" Target="../media/image241.wmf"/><Relationship Id="rId5" Type="http://schemas.openxmlformats.org/officeDocument/2006/relationships/image" Target="../media/image240.wmf"/><Relationship Id="rId10" Type="http://schemas.openxmlformats.org/officeDocument/2006/relationships/image" Target="../media/image242.wmf"/><Relationship Id="rId4" Type="http://schemas.openxmlformats.org/officeDocument/2006/relationships/image" Target="../media/image239.wmf"/><Relationship Id="rId9" Type="http://schemas.openxmlformats.org/officeDocument/2006/relationships/image" Target="../media/image127.e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emf"/><Relationship Id="rId2" Type="http://schemas.openxmlformats.org/officeDocument/2006/relationships/image" Target="../media/image125.wmf"/><Relationship Id="rId1" Type="http://schemas.openxmlformats.org/officeDocument/2006/relationships/image" Target="../media/image245.wmf"/><Relationship Id="rId4" Type="http://schemas.openxmlformats.org/officeDocument/2006/relationships/image" Target="../media/image127.e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wmf"/><Relationship Id="rId2" Type="http://schemas.openxmlformats.org/officeDocument/2006/relationships/image" Target="../media/image246.emf"/><Relationship Id="rId1" Type="http://schemas.openxmlformats.org/officeDocument/2006/relationships/image" Target="../media/image65.emf"/><Relationship Id="rId5" Type="http://schemas.openxmlformats.org/officeDocument/2006/relationships/image" Target="../media/image249.wmf"/><Relationship Id="rId4" Type="http://schemas.openxmlformats.org/officeDocument/2006/relationships/image" Target="../media/image248.w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wmf"/><Relationship Id="rId2" Type="http://schemas.openxmlformats.org/officeDocument/2006/relationships/image" Target="../media/image251.wmf"/><Relationship Id="rId1" Type="http://schemas.openxmlformats.org/officeDocument/2006/relationships/image" Target="../media/image250.wmf"/><Relationship Id="rId5" Type="http://schemas.openxmlformats.org/officeDocument/2006/relationships/image" Target="../media/image254.wmf"/><Relationship Id="rId4" Type="http://schemas.openxmlformats.org/officeDocument/2006/relationships/image" Target="../media/image253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wmf"/><Relationship Id="rId2" Type="http://schemas.openxmlformats.org/officeDocument/2006/relationships/image" Target="../media/image246.emf"/><Relationship Id="rId1" Type="http://schemas.openxmlformats.org/officeDocument/2006/relationships/image" Target="../media/image65.emf"/><Relationship Id="rId5" Type="http://schemas.openxmlformats.org/officeDocument/2006/relationships/image" Target="../media/image258.wmf"/><Relationship Id="rId4" Type="http://schemas.openxmlformats.org/officeDocument/2006/relationships/image" Target="../media/image257.w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wmf"/><Relationship Id="rId2" Type="http://schemas.openxmlformats.org/officeDocument/2006/relationships/image" Target="../media/image251.wmf"/><Relationship Id="rId1" Type="http://schemas.openxmlformats.org/officeDocument/2006/relationships/image" Target="../media/image250.wmf"/><Relationship Id="rId5" Type="http://schemas.openxmlformats.org/officeDocument/2006/relationships/image" Target="../media/image254.wmf"/><Relationship Id="rId4" Type="http://schemas.openxmlformats.org/officeDocument/2006/relationships/image" Target="../media/image253.wmf"/></Relationships>
</file>

<file path=ppt/drawings/_rels/vmlDrawing26.vml.rels><?xml version="1.0" encoding="UTF-8" standalone="yes"?>
<Relationships xmlns="http://schemas.openxmlformats.org/package/2006/relationships"><Relationship Id="rId8" Type="http://schemas.openxmlformats.org/officeDocument/2006/relationships/image" Target="../media/image266.emf"/><Relationship Id="rId13" Type="http://schemas.openxmlformats.org/officeDocument/2006/relationships/image" Target="../media/image271.emf"/><Relationship Id="rId18" Type="http://schemas.openxmlformats.org/officeDocument/2006/relationships/image" Target="../media/image276.emf"/><Relationship Id="rId3" Type="http://schemas.openxmlformats.org/officeDocument/2006/relationships/image" Target="../media/image261.emf"/><Relationship Id="rId7" Type="http://schemas.openxmlformats.org/officeDocument/2006/relationships/image" Target="../media/image265.emf"/><Relationship Id="rId12" Type="http://schemas.openxmlformats.org/officeDocument/2006/relationships/image" Target="../media/image270.emf"/><Relationship Id="rId17" Type="http://schemas.openxmlformats.org/officeDocument/2006/relationships/image" Target="../media/image275.emf"/><Relationship Id="rId2" Type="http://schemas.openxmlformats.org/officeDocument/2006/relationships/image" Target="../media/image260.emf"/><Relationship Id="rId16" Type="http://schemas.openxmlformats.org/officeDocument/2006/relationships/image" Target="../media/image274.emf"/><Relationship Id="rId1" Type="http://schemas.openxmlformats.org/officeDocument/2006/relationships/image" Target="../media/image259.emf"/><Relationship Id="rId6" Type="http://schemas.openxmlformats.org/officeDocument/2006/relationships/image" Target="../media/image264.emf"/><Relationship Id="rId11" Type="http://schemas.openxmlformats.org/officeDocument/2006/relationships/image" Target="../media/image269.emf"/><Relationship Id="rId5" Type="http://schemas.openxmlformats.org/officeDocument/2006/relationships/image" Target="../media/image263.emf"/><Relationship Id="rId15" Type="http://schemas.openxmlformats.org/officeDocument/2006/relationships/image" Target="../media/image273.emf"/><Relationship Id="rId10" Type="http://schemas.openxmlformats.org/officeDocument/2006/relationships/image" Target="../media/image268.emf"/><Relationship Id="rId19" Type="http://schemas.openxmlformats.org/officeDocument/2006/relationships/image" Target="../media/image277.emf"/><Relationship Id="rId4" Type="http://schemas.openxmlformats.org/officeDocument/2006/relationships/image" Target="../media/image262.emf"/><Relationship Id="rId9" Type="http://schemas.openxmlformats.org/officeDocument/2006/relationships/image" Target="../media/image267.emf"/><Relationship Id="rId14" Type="http://schemas.openxmlformats.org/officeDocument/2006/relationships/image" Target="../media/image272.e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13" Type="http://schemas.openxmlformats.org/officeDocument/2006/relationships/image" Target="../media/image31.wmf"/><Relationship Id="rId18" Type="http://schemas.openxmlformats.org/officeDocument/2006/relationships/image" Target="../media/image36.wmf"/><Relationship Id="rId3" Type="http://schemas.openxmlformats.org/officeDocument/2006/relationships/image" Target="../media/image13.emf"/><Relationship Id="rId7" Type="http://schemas.openxmlformats.org/officeDocument/2006/relationships/image" Target="../media/image25.wmf"/><Relationship Id="rId12" Type="http://schemas.openxmlformats.org/officeDocument/2006/relationships/image" Target="../media/image30.wmf"/><Relationship Id="rId17" Type="http://schemas.openxmlformats.org/officeDocument/2006/relationships/image" Target="../media/image35.wmf"/><Relationship Id="rId2" Type="http://schemas.openxmlformats.org/officeDocument/2006/relationships/image" Target="../media/image21.wmf"/><Relationship Id="rId16" Type="http://schemas.openxmlformats.org/officeDocument/2006/relationships/image" Target="../media/image34.wmf"/><Relationship Id="rId1" Type="http://schemas.openxmlformats.org/officeDocument/2006/relationships/image" Target="../media/image14.wmf"/><Relationship Id="rId6" Type="http://schemas.openxmlformats.org/officeDocument/2006/relationships/image" Target="../media/image24.wmf"/><Relationship Id="rId11" Type="http://schemas.openxmlformats.org/officeDocument/2006/relationships/image" Target="../media/image29.wmf"/><Relationship Id="rId5" Type="http://schemas.openxmlformats.org/officeDocument/2006/relationships/image" Target="../media/image23.wmf"/><Relationship Id="rId15" Type="http://schemas.openxmlformats.org/officeDocument/2006/relationships/image" Target="../media/image33.wmf"/><Relationship Id="rId10" Type="http://schemas.openxmlformats.org/officeDocument/2006/relationships/image" Target="../media/image28.wmf"/><Relationship Id="rId4" Type="http://schemas.openxmlformats.org/officeDocument/2006/relationships/image" Target="../media/image22.wmf"/><Relationship Id="rId9" Type="http://schemas.openxmlformats.org/officeDocument/2006/relationships/image" Target="../media/image27.wmf"/><Relationship Id="rId14" Type="http://schemas.openxmlformats.org/officeDocument/2006/relationships/image" Target="../media/image32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13" Type="http://schemas.openxmlformats.org/officeDocument/2006/relationships/image" Target="../media/image13.emf"/><Relationship Id="rId18" Type="http://schemas.openxmlformats.org/officeDocument/2006/relationships/image" Target="../media/image24.wmf"/><Relationship Id="rId3" Type="http://schemas.openxmlformats.org/officeDocument/2006/relationships/image" Target="../media/image44.wmf"/><Relationship Id="rId7" Type="http://schemas.openxmlformats.org/officeDocument/2006/relationships/image" Target="../media/image47.wmf"/><Relationship Id="rId12" Type="http://schemas.openxmlformats.org/officeDocument/2006/relationships/image" Target="../media/image51.wmf"/><Relationship Id="rId17" Type="http://schemas.openxmlformats.org/officeDocument/2006/relationships/image" Target="../media/image23.wmf"/><Relationship Id="rId2" Type="http://schemas.openxmlformats.org/officeDocument/2006/relationships/image" Target="../media/image26.wmf"/><Relationship Id="rId16" Type="http://schemas.openxmlformats.org/officeDocument/2006/relationships/image" Target="../media/image21.wmf"/><Relationship Id="rId1" Type="http://schemas.openxmlformats.org/officeDocument/2006/relationships/image" Target="../media/image43.wmf"/><Relationship Id="rId6" Type="http://schemas.openxmlformats.org/officeDocument/2006/relationships/image" Target="../media/image30.wmf"/><Relationship Id="rId11" Type="http://schemas.openxmlformats.org/officeDocument/2006/relationships/image" Target="../media/image50.wmf"/><Relationship Id="rId5" Type="http://schemas.openxmlformats.org/officeDocument/2006/relationships/image" Target="../media/image46.wmf"/><Relationship Id="rId15" Type="http://schemas.openxmlformats.org/officeDocument/2006/relationships/image" Target="../media/image53.wmf"/><Relationship Id="rId10" Type="http://schemas.openxmlformats.org/officeDocument/2006/relationships/image" Target="../media/image34.wmf"/><Relationship Id="rId19" Type="http://schemas.openxmlformats.org/officeDocument/2006/relationships/image" Target="../media/image54.wmf"/><Relationship Id="rId4" Type="http://schemas.openxmlformats.org/officeDocument/2006/relationships/image" Target="../media/image45.wmf"/><Relationship Id="rId9" Type="http://schemas.openxmlformats.org/officeDocument/2006/relationships/image" Target="../media/image49.wmf"/><Relationship Id="rId14" Type="http://schemas.openxmlformats.org/officeDocument/2006/relationships/image" Target="../media/image52.w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image" Target="../media/image63.wmf"/><Relationship Id="rId7" Type="http://schemas.openxmlformats.org/officeDocument/2006/relationships/image" Target="../media/image67.wmf"/><Relationship Id="rId2" Type="http://schemas.openxmlformats.org/officeDocument/2006/relationships/image" Target="../media/image62.wmf"/><Relationship Id="rId1" Type="http://schemas.openxmlformats.org/officeDocument/2006/relationships/image" Target="../media/image61.wmf"/><Relationship Id="rId6" Type="http://schemas.openxmlformats.org/officeDocument/2006/relationships/image" Target="../media/image66.emf"/><Relationship Id="rId5" Type="http://schemas.openxmlformats.org/officeDocument/2006/relationships/image" Target="../media/image65.emf"/><Relationship Id="rId10" Type="http://schemas.openxmlformats.org/officeDocument/2006/relationships/image" Target="../media/image70.wmf"/><Relationship Id="rId4" Type="http://schemas.openxmlformats.org/officeDocument/2006/relationships/image" Target="../media/image64.wmf"/><Relationship Id="rId9" Type="http://schemas.openxmlformats.org/officeDocument/2006/relationships/image" Target="../media/image69.wmf"/></Relationships>
</file>

<file path=ppt/drawings/_rels/vmlDrawing6.vml.rels><?xml version="1.0" encoding="UTF-8" standalone="yes"?>
<Relationships xmlns="http://schemas.openxmlformats.org/package/2006/relationships"><Relationship Id="rId8" Type="http://schemas.openxmlformats.org/officeDocument/2006/relationships/image" Target="../media/image79.wmf"/><Relationship Id="rId3" Type="http://schemas.openxmlformats.org/officeDocument/2006/relationships/image" Target="../media/image74.wmf"/><Relationship Id="rId7" Type="http://schemas.openxmlformats.org/officeDocument/2006/relationships/image" Target="../media/image78.wmf"/><Relationship Id="rId2" Type="http://schemas.openxmlformats.org/officeDocument/2006/relationships/image" Target="../media/image73.emf"/><Relationship Id="rId1" Type="http://schemas.openxmlformats.org/officeDocument/2006/relationships/image" Target="../media/image65.emf"/><Relationship Id="rId6" Type="http://schemas.openxmlformats.org/officeDocument/2006/relationships/image" Target="../media/image77.wmf"/><Relationship Id="rId5" Type="http://schemas.openxmlformats.org/officeDocument/2006/relationships/image" Target="../media/image76.wmf"/><Relationship Id="rId10" Type="http://schemas.openxmlformats.org/officeDocument/2006/relationships/image" Target="../media/image81.wmf"/><Relationship Id="rId4" Type="http://schemas.openxmlformats.org/officeDocument/2006/relationships/image" Target="../media/image75.wmf"/><Relationship Id="rId9" Type="http://schemas.openxmlformats.org/officeDocument/2006/relationships/image" Target="../media/image80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86.wmf"/><Relationship Id="rId2" Type="http://schemas.openxmlformats.org/officeDocument/2006/relationships/image" Target="../media/image85.wmf"/><Relationship Id="rId1" Type="http://schemas.openxmlformats.org/officeDocument/2006/relationships/image" Target="../media/image84.wmf"/><Relationship Id="rId6" Type="http://schemas.openxmlformats.org/officeDocument/2006/relationships/image" Target="../media/image89.wmf"/><Relationship Id="rId5" Type="http://schemas.openxmlformats.org/officeDocument/2006/relationships/image" Target="../media/image88.wmf"/><Relationship Id="rId4" Type="http://schemas.openxmlformats.org/officeDocument/2006/relationships/image" Target="../media/image87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91.emf"/><Relationship Id="rId2" Type="http://schemas.openxmlformats.org/officeDocument/2006/relationships/image" Target="../media/image90.wmf"/><Relationship Id="rId1" Type="http://schemas.openxmlformats.org/officeDocument/2006/relationships/image" Target="../media/image10.emf"/><Relationship Id="rId6" Type="http://schemas.openxmlformats.org/officeDocument/2006/relationships/image" Target="../media/image94.emf"/><Relationship Id="rId5" Type="http://schemas.openxmlformats.org/officeDocument/2006/relationships/image" Target="../media/image93.emf"/><Relationship Id="rId4" Type="http://schemas.openxmlformats.org/officeDocument/2006/relationships/image" Target="../media/image92.emf"/></Relationships>
</file>

<file path=ppt/drawings/_rels/vmlDrawing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wmf"/><Relationship Id="rId3" Type="http://schemas.openxmlformats.org/officeDocument/2006/relationships/image" Target="../media/image99.wmf"/><Relationship Id="rId7" Type="http://schemas.openxmlformats.org/officeDocument/2006/relationships/image" Target="../media/image103.wmf"/><Relationship Id="rId2" Type="http://schemas.openxmlformats.org/officeDocument/2006/relationships/image" Target="../media/image98.wmf"/><Relationship Id="rId1" Type="http://schemas.openxmlformats.org/officeDocument/2006/relationships/image" Target="../media/image97.wmf"/><Relationship Id="rId6" Type="http://schemas.openxmlformats.org/officeDocument/2006/relationships/image" Target="../media/image102.wmf"/><Relationship Id="rId5" Type="http://schemas.openxmlformats.org/officeDocument/2006/relationships/image" Target="../media/image101.wmf"/><Relationship Id="rId4" Type="http://schemas.openxmlformats.org/officeDocument/2006/relationships/image" Target="../media/image100.wmf"/><Relationship Id="rId9" Type="http://schemas.openxmlformats.org/officeDocument/2006/relationships/image" Target="../media/image10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4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8" y="4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/>
          <a:lstStyle>
            <a:lvl1pPr algn="r">
              <a:defRPr sz="1200"/>
            </a:lvl1pPr>
          </a:lstStyle>
          <a:p>
            <a:pPr>
              <a:defRPr/>
            </a:pPr>
            <a:fld id="{CF57530F-9F79-470A-B428-FD1E0E063E17}" type="datetimeFigureOut">
              <a:rPr lang="en-US"/>
              <a:pPr>
                <a:defRPr/>
              </a:pPr>
              <a:t>3/14/2019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117725" y="741363"/>
            <a:ext cx="2562225" cy="37036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4587" tIns="42293" rIns="84587" bIns="42293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690268"/>
            <a:ext cx="5438140" cy="4443413"/>
          </a:xfrm>
          <a:prstGeom prst="rect">
            <a:avLst/>
          </a:prstGeom>
        </p:spPr>
        <p:txBody>
          <a:bodyPr vert="horz" lIns="84587" tIns="42293" rIns="84587" bIns="42293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8825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8" y="9378825"/>
            <a:ext cx="2945659" cy="493713"/>
          </a:xfrm>
          <a:prstGeom prst="rect">
            <a:avLst/>
          </a:prstGeom>
        </p:spPr>
        <p:txBody>
          <a:bodyPr vert="horz" lIns="84587" tIns="42293" rIns="84587" bIns="42293" rtlCol="0" anchor="b"/>
          <a:lstStyle>
            <a:lvl1pPr algn="r">
              <a:defRPr sz="1200"/>
            </a:lvl1pPr>
          </a:lstStyle>
          <a:p>
            <a:pPr>
              <a:defRPr/>
            </a:pPr>
            <a:fld id="{648BBE35-17B9-4949-B755-E5182302AD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36110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34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1392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8757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55841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59132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2806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7081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0323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5865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0261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4978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94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9641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2661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7488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4978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20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2629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7255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46464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48BBE35-17B9-4949-B755-E5182302ADCE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0797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3076575"/>
            <a:ext cx="5829300" cy="212407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28700" y="5613400"/>
            <a:ext cx="4800600" cy="2532063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5E7F71-FFC6-46F8-9368-CE252D7F826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4632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6BD111-0B1F-4E35-904C-3EC58774339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45954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886325" y="881063"/>
            <a:ext cx="1457325" cy="7924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14350" y="881063"/>
            <a:ext cx="4219575" cy="7924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FFF8AD-479F-4B74-8E5B-3F2AEE627EF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94332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EA8A84-69AF-4FFE-BA78-CD7B013077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64216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1338" y="6365875"/>
            <a:ext cx="5829300" cy="196691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1338" y="4198938"/>
            <a:ext cx="5829300" cy="216693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C7805E-E78A-4DA1-A9AF-E17ABAF08B1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59401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14350" y="2862263"/>
            <a:ext cx="2838450" cy="5943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505200" y="2862263"/>
            <a:ext cx="2838450" cy="5943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A872B-69CD-470C-B176-75F2246FC20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715054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96875"/>
            <a:ext cx="6172200" cy="1651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2217738"/>
            <a:ext cx="3030538" cy="9239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900" y="3141663"/>
            <a:ext cx="3030538" cy="57070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84563" y="2217738"/>
            <a:ext cx="3030537" cy="9239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84563" y="3141663"/>
            <a:ext cx="3030537" cy="57070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46DF1-EC5E-4338-8DF8-1A0E70108A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7139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66D77C-F597-4CA0-BF2C-8D359B76C0E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49698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C23B7C-4184-46E8-819D-4B41CD7DDB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9397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93700"/>
            <a:ext cx="2255838" cy="167957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1288" y="393700"/>
            <a:ext cx="3833812" cy="84550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2900" y="2073275"/>
            <a:ext cx="2255838" cy="67754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192265-13F7-41CC-9737-3E80BF4ACA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96371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44613" y="6934200"/>
            <a:ext cx="4114800" cy="8191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344613" y="885825"/>
            <a:ext cx="4114800" cy="59436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344613" y="7753350"/>
            <a:ext cx="4114800" cy="11620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AE2C8-15E1-4798-95AE-CCAACE07036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01775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14350" y="881063"/>
            <a:ext cx="5829300" cy="165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4350" y="2862263"/>
            <a:ext cx="5829300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text styles</a:t>
            </a:r>
          </a:p>
          <a:p>
            <a:pPr lvl="1"/>
            <a:r>
              <a:rPr lang="en-GB" altLang="en-US" smtClean="0"/>
              <a:t>Second level</a:t>
            </a:r>
          </a:p>
          <a:p>
            <a:pPr lvl="2"/>
            <a:r>
              <a:rPr lang="en-GB" altLang="en-US" smtClean="0"/>
              <a:t>Third level</a:t>
            </a:r>
          </a:p>
          <a:p>
            <a:pPr lvl="3"/>
            <a:r>
              <a:rPr lang="en-GB" altLang="en-US" smtClean="0"/>
              <a:t>Fourth level</a:t>
            </a:r>
          </a:p>
          <a:p>
            <a:pPr lvl="4"/>
            <a:r>
              <a:rPr lang="en-GB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14350" y="9024938"/>
            <a:ext cx="142875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343150" y="9024938"/>
            <a:ext cx="21717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914900" y="9024938"/>
            <a:ext cx="142875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3F11E531-C7F1-4A7E-832B-BEEB4D964A1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5.wmf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2.wmf"/><Relationship Id="rId12" Type="http://schemas.openxmlformats.org/officeDocument/2006/relationships/oleObject" Target="../embeddings/oleObject5.bin"/><Relationship Id="rId17" Type="http://schemas.openxmlformats.org/officeDocument/2006/relationships/image" Target="../media/image7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7.bin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4.wmf"/><Relationship Id="rId5" Type="http://schemas.openxmlformats.org/officeDocument/2006/relationships/image" Target="../media/image1.emf"/><Relationship Id="rId15" Type="http://schemas.openxmlformats.org/officeDocument/2006/relationships/image" Target="../media/image6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.wmf"/><Relationship Id="rId14" Type="http://schemas.openxmlformats.org/officeDocument/2006/relationships/oleObject" Target="../embeddings/oleObject6.bin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1.bin"/><Relationship Id="rId13" Type="http://schemas.openxmlformats.org/officeDocument/2006/relationships/image" Target="../media/image100.wmf"/><Relationship Id="rId18" Type="http://schemas.openxmlformats.org/officeDocument/2006/relationships/oleObject" Target="../embeddings/oleObject95.bin"/><Relationship Id="rId3" Type="http://schemas.openxmlformats.org/officeDocument/2006/relationships/notesSlide" Target="../notesSlides/notesSlide9.xml"/><Relationship Id="rId21" Type="http://schemas.openxmlformats.org/officeDocument/2006/relationships/image" Target="../media/image103.wmf"/><Relationship Id="rId7" Type="http://schemas.openxmlformats.org/officeDocument/2006/relationships/image" Target="../media/image97.wmf"/><Relationship Id="rId12" Type="http://schemas.openxmlformats.org/officeDocument/2006/relationships/oleObject" Target="../embeddings/oleObject93.bin"/><Relationship Id="rId17" Type="http://schemas.openxmlformats.org/officeDocument/2006/relationships/image" Target="../media/image101.wmf"/><Relationship Id="rId25" Type="http://schemas.openxmlformats.org/officeDocument/2006/relationships/image" Target="../media/image105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94.bin"/><Relationship Id="rId20" Type="http://schemas.openxmlformats.org/officeDocument/2006/relationships/oleObject" Target="../embeddings/oleObject96.bin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90.bin"/><Relationship Id="rId11" Type="http://schemas.openxmlformats.org/officeDocument/2006/relationships/image" Target="../media/image99.wmf"/><Relationship Id="rId24" Type="http://schemas.openxmlformats.org/officeDocument/2006/relationships/oleObject" Target="../embeddings/oleObject98.bin"/><Relationship Id="rId5" Type="http://schemas.openxmlformats.org/officeDocument/2006/relationships/image" Target="../media/image107.emf"/><Relationship Id="rId15" Type="http://schemas.openxmlformats.org/officeDocument/2006/relationships/image" Target="../media/image109.jpeg"/><Relationship Id="rId23" Type="http://schemas.openxmlformats.org/officeDocument/2006/relationships/image" Target="../media/image104.wmf"/><Relationship Id="rId10" Type="http://schemas.openxmlformats.org/officeDocument/2006/relationships/oleObject" Target="../embeddings/oleObject92.bin"/><Relationship Id="rId19" Type="http://schemas.openxmlformats.org/officeDocument/2006/relationships/image" Target="../media/image102.wmf"/><Relationship Id="rId4" Type="http://schemas.openxmlformats.org/officeDocument/2006/relationships/image" Target="../media/image106.emf"/><Relationship Id="rId9" Type="http://schemas.openxmlformats.org/officeDocument/2006/relationships/image" Target="../media/image98.wmf"/><Relationship Id="rId14" Type="http://schemas.openxmlformats.org/officeDocument/2006/relationships/image" Target="../media/image108.emf"/><Relationship Id="rId22" Type="http://schemas.openxmlformats.org/officeDocument/2006/relationships/oleObject" Target="../embeddings/oleObject97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emf"/><Relationship Id="rId13" Type="http://schemas.openxmlformats.org/officeDocument/2006/relationships/oleObject" Target="../embeddings/oleObject103.bin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4.wmf"/><Relationship Id="rId12" Type="http://schemas.openxmlformats.org/officeDocument/2006/relationships/image" Target="../media/image114.e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15.emf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00.bin"/><Relationship Id="rId11" Type="http://schemas.openxmlformats.org/officeDocument/2006/relationships/oleObject" Target="../embeddings/oleObject102.bin"/><Relationship Id="rId5" Type="http://schemas.openxmlformats.org/officeDocument/2006/relationships/image" Target="../media/image110.wmf"/><Relationship Id="rId15" Type="http://schemas.openxmlformats.org/officeDocument/2006/relationships/oleObject" Target="../embeddings/oleObject104.bin"/><Relationship Id="rId10" Type="http://schemas.openxmlformats.org/officeDocument/2006/relationships/image" Target="../media/image111.wmf"/><Relationship Id="rId4" Type="http://schemas.openxmlformats.org/officeDocument/2006/relationships/oleObject" Target="../embeddings/oleObject99.bin"/><Relationship Id="rId9" Type="http://schemas.openxmlformats.org/officeDocument/2006/relationships/oleObject" Target="../embeddings/oleObject101.bin"/><Relationship Id="rId14" Type="http://schemas.openxmlformats.org/officeDocument/2006/relationships/image" Target="../media/image112.w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emf"/><Relationship Id="rId3" Type="http://schemas.openxmlformats.org/officeDocument/2006/relationships/notesSlide" Target="../notesSlides/notesSlide11.xml"/><Relationship Id="rId7" Type="http://schemas.openxmlformats.org/officeDocument/2006/relationships/oleObject" Target="../embeddings/oleObject10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16.wmf"/><Relationship Id="rId5" Type="http://schemas.openxmlformats.org/officeDocument/2006/relationships/oleObject" Target="../embeddings/oleObject105.bin"/><Relationship Id="rId4" Type="http://schemas.openxmlformats.org/officeDocument/2006/relationships/image" Target="../media/image118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8.bin"/><Relationship Id="rId13" Type="http://schemas.openxmlformats.org/officeDocument/2006/relationships/image" Target="../media/image122.wmf"/><Relationship Id="rId18" Type="http://schemas.openxmlformats.org/officeDocument/2006/relationships/oleObject" Target="../embeddings/oleObject113.bin"/><Relationship Id="rId3" Type="http://schemas.openxmlformats.org/officeDocument/2006/relationships/notesSlide" Target="../notesSlides/notesSlide12.xml"/><Relationship Id="rId21" Type="http://schemas.openxmlformats.org/officeDocument/2006/relationships/image" Target="../media/image126.emf"/><Relationship Id="rId7" Type="http://schemas.openxmlformats.org/officeDocument/2006/relationships/image" Target="../media/image119.wmf"/><Relationship Id="rId12" Type="http://schemas.openxmlformats.org/officeDocument/2006/relationships/oleObject" Target="../embeddings/oleObject110.bin"/><Relationship Id="rId17" Type="http://schemas.openxmlformats.org/officeDocument/2006/relationships/image" Target="../media/image124.wmf"/><Relationship Id="rId25" Type="http://schemas.openxmlformats.org/officeDocument/2006/relationships/image" Target="../media/image128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12.bin"/><Relationship Id="rId20" Type="http://schemas.openxmlformats.org/officeDocument/2006/relationships/oleObject" Target="../embeddings/oleObject114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07.bin"/><Relationship Id="rId11" Type="http://schemas.openxmlformats.org/officeDocument/2006/relationships/image" Target="../media/image121.wmf"/><Relationship Id="rId24" Type="http://schemas.openxmlformats.org/officeDocument/2006/relationships/oleObject" Target="../embeddings/oleObject116.bin"/><Relationship Id="rId5" Type="http://schemas.openxmlformats.org/officeDocument/2006/relationships/image" Target="../media/image130.emf"/><Relationship Id="rId15" Type="http://schemas.openxmlformats.org/officeDocument/2006/relationships/image" Target="../media/image123.wmf"/><Relationship Id="rId23" Type="http://schemas.openxmlformats.org/officeDocument/2006/relationships/image" Target="../media/image127.emf"/><Relationship Id="rId10" Type="http://schemas.openxmlformats.org/officeDocument/2006/relationships/oleObject" Target="../embeddings/oleObject109.bin"/><Relationship Id="rId19" Type="http://schemas.openxmlformats.org/officeDocument/2006/relationships/image" Target="../media/image125.wmf"/><Relationship Id="rId4" Type="http://schemas.openxmlformats.org/officeDocument/2006/relationships/image" Target="../media/image129.emf"/><Relationship Id="rId9" Type="http://schemas.openxmlformats.org/officeDocument/2006/relationships/image" Target="../media/image120.wmf"/><Relationship Id="rId14" Type="http://schemas.openxmlformats.org/officeDocument/2006/relationships/oleObject" Target="../embeddings/oleObject111.bin"/><Relationship Id="rId22" Type="http://schemas.openxmlformats.org/officeDocument/2006/relationships/oleObject" Target="../embeddings/oleObject115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3.png"/><Relationship Id="rId4" Type="http://schemas.openxmlformats.org/officeDocument/2006/relationships/image" Target="../media/image132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wmf"/><Relationship Id="rId13" Type="http://schemas.openxmlformats.org/officeDocument/2006/relationships/image" Target="../media/image137.wmf"/><Relationship Id="rId18" Type="http://schemas.openxmlformats.org/officeDocument/2006/relationships/image" Target="../media/image139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118.bin"/><Relationship Id="rId12" Type="http://schemas.openxmlformats.org/officeDocument/2006/relationships/oleObject" Target="../embeddings/oleObject120.bin"/><Relationship Id="rId17" Type="http://schemas.openxmlformats.org/officeDocument/2006/relationships/oleObject" Target="../embeddings/oleObject122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38.wmf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34.wmf"/><Relationship Id="rId11" Type="http://schemas.openxmlformats.org/officeDocument/2006/relationships/image" Target="../media/image136.wmf"/><Relationship Id="rId5" Type="http://schemas.openxmlformats.org/officeDocument/2006/relationships/oleObject" Target="../embeddings/oleObject117.bin"/><Relationship Id="rId15" Type="http://schemas.openxmlformats.org/officeDocument/2006/relationships/oleObject" Target="../embeddings/oleObject121.bin"/><Relationship Id="rId10" Type="http://schemas.openxmlformats.org/officeDocument/2006/relationships/oleObject" Target="../embeddings/oleObject119.bin"/><Relationship Id="rId4" Type="http://schemas.openxmlformats.org/officeDocument/2006/relationships/image" Target="../media/image140.emf"/><Relationship Id="rId9" Type="http://schemas.openxmlformats.org/officeDocument/2006/relationships/image" Target="../media/image141.emf"/><Relationship Id="rId14" Type="http://schemas.openxmlformats.org/officeDocument/2006/relationships/image" Target="../media/image142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4.bin"/><Relationship Id="rId13" Type="http://schemas.openxmlformats.org/officeDocument/2006/relationships/oleObject" Target="../embeddings/oleObject126.bin"/><Relationship Id="rId18" Type="http://schemas.openxmlformats.org/officeDocument/2006/relationships/image" Target="../media/image148.wmf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143.wmf"/><Relationship Id="rId12" Type="http://schemas.openxmlformats.org/officeDocument/2006/relationships/image" Target="../media/image145.wmf"/><Relationship Id="rId17" Type="http://schemas.openxmlformats.org/officeDocument/2006/relationships/oleObject" Target="../embeddings/oleObject128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47.wmf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123.bin"/><Relationship Id="rId11" Type="http://schemas.openxmlformats.org/officeDocument/2006/relationships/oleObject" Target="../embeddings/oleObject125.bin"/><Relationship Id="rId5" Type="http://schemas.openxmlformats.org/officeDocument/2006/relationships/image" Target="../media/image150.emf"/><Relationship Id="rId15" Type="http://schemas.openxmlformats.org/officeDocument/2006/relationships/oleObject" Target="../embeddings/oleObject127.bin"/><Relationship Id="rId10" Type="http://schemas.openxmlformats.org/officeDocument/2006/relationships/image" Target="../media/image151.emf"/><Relationship Id="rId4" Type="http://schemas.openxmlformats.org/officeDocument/2006/relationships/image" Target="../media/image149.emf"/><Relationship Id="rId9" Type="http://schemas.openxmlformats.org/officeDocument/2006/relationships/image" Target="../media/image144.wmf"/><Relationship Id="rId14" Type="http://schemas.openxmlformats.org/officeDocument/2006/relationships/image" Target="../media/image146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0.bin"/><Relationship Id="rId13" Type="http://schemas.openxmlformats.org/officeDocument/2006/relationships/image" Target="../media/image155.wmf"/><Relationship Id="rId18" Type="http://schemas.openxmlformats.org/officeDocument/2006/relationships/image" Target="../media/image164.emf"/><Relationship Id="rId26" Type="http://schemas.openxmlformats.org/officeDocument/2006/relationships/image" Target="../media/image160.wmf"/><Relationship Id="rId3" Type="http://schemas.openxmlformats.org/officeDocument/2006/relationships/notesSlide" Target="../notesSlides/notesSlide16.xml"/><Relationship Id="rId21" Type="http://schemas.openxmlformats.org/officeDocument/2006/relationships/oleObject" Target="../embeddings/oleObject136.bin"/><Relationship Id="rId7" Type="http://schemas.openxmlformats.org/officeDocument/2006/relationships/image" Target="../media/image152.wmf"/><Relationship Id="rId12" Type="http://schemas.openxmlformats.org/officeDocument/2006/relationships/oleObject" Target="../embeddings/oleObject132.bin"/><Relationship Id="rId17" Type="http://schemas.openxmlformats.org/officeDocument/2006/relationships/image" Target="../media/image156.wmf"/><Relationship Id="rId25" Type="http://schemas.openxmlformats.org/officeDocument/2006/relationships/oleObject" Target="../embeddings/oleObject138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34.bin"/><Relationship Id="rId20" Type="http://schemas.openxmlformats.org/officeDocument/2006/relationships/image" Target="../media/image157.wmf"/><Relationship Id="rId29" Type="http://schemas.openxmlformats.org/officeDocument/2006/relationships/image" Target="../media/image161.wmf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129.bin"/><Relationship Id="rId11" Type="http://schemas.openxmlformats.org/officeDocument/2006/relationships/image" Target="../media/image154.wmf"/><Relationship Id="rId24" Type="http://schemas.openxmlformats.org/officeDocument/2006/relationships/image" Target="../media/image159.wmf"/><Relationship Id="rId5" Type="http://schemas.openxmlformats.org/officeDocument/2006/relationships/image" Target="../media/image163.emf"/><Relationship Id="rId15" Type="http://schemas.openxmlformats.org/officeDocument/2006/relationships/image" Target="../media/image69.wmf"/><Relationship Id="rId23" Type="http://schemas.openxmlformats.org/officeDocument/2006/relationships/oleObject" Target="../embeddings/oleObject137.bin"/><Relationship Id="rId28" Type="http://schemas.openxmlformats.org/officeDocument/2006/relationships/oleObject" Target="../embeddings/oleObject140.bin"/><Relationship Id="rId10" Type="http://schemas.openxmlformats.org/officeDocument/2006/relationships/oleObject" Target="../embeddings/oleObject131.bin"/><Relationship Id="rId19" Type="http://schemas.openxmlformats.org/officeDocument/2006/relationships/oleObject" Target="../embeddings/oleObject135.bin"/><Relationship Id="rId4" Type="http://schemas.openxmlformats.org/officeDocument/2006/relationships/image" Target="../media/image162.emf"/><Relationship Id="rId9" Type="http://schemas.openxmlformats.org/officeDocument/2006/relationships/image" Target="../media/image153.wmf"/><Relationship Id="rId14" Type="http://schemas.openxmlformats.org/officeDocument/2006/relationships/oleObject" Target="../embeddings/oleObject133.bin"/><Relationship Id="rId22" Type="http://schemas.openxmlformats.org/officeDocument/2006/relationships/image" Target="../media/image158.wmf"/><Relationship Id="rId27" Type="http://schemas.openxmlformats.org/officeDocument/2006/relationships/oleObject" Target="../embeddings/oleObject139.bin"/><Relationship Id="rId30" Type="http://schemas.openxmlformats.org/officeDocument/2006/relationships/image" Target="../media/image165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2.bin"/><Relationship Id="rId13" Type="http://schemas.openxmlformats.org/officeDocument/2006/relationships/image" Target="../media/image169.wmf"/><Relationship Id="rId18" Type="http://schemas.openxmlformats.org/officeDocument/2006/relationships/oleObject" Target="../embeddings/oleObject146.bin"/><Relationship Id="rId26" Type="http://schemas.openxmlformats.org/officeDocument/2006/relationships/oleObject" Target="../embeddings/oleObject150.bin"/><Relationship Id="rId3" Type="http://schemas.openxmlformats.org/officeDocument/2006/relationships/notesSlide" Target="../notesSlides/notesSlide17.xml"/><Relationship Id="rId21" Type="http://schemas.openxmlformats.org/officeDocument/2006/relationships/image" Target="../media/image172.wmf"/><Relationship Id="rId7" Type="http://schemas.openxmlformats.org/officeDocument/2006/relationships/image" Target="../media/image166.wmf"/><Relationship Id="rId12" Type="http://schemas.openxmlformats.org/officeDocument/2006/relationships/oleObject" Target="../embeddings/oleObject144.bin"/><Relationship Id="rId17" Type="http://schemas.openxmlformats.org/officeDocument/2006/relationships/image" Target="../media/image170.wmf"/><Relationship Id="rId25" Type="http://schemas.openxmlformats.org/officeDocument/2006/relationships/image" Target="../media/image174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45.bin"/><Relationship Id="rId20" Type="http://schemas.openxmlformats.org/officeDocument/2006/relationships/oleObject" Target="../embeddings/oleObject147.bin"/><Relationship Id="rId29" Type="http://schemas.openxmlformats.org/officeDocument/2006/relationships/image" Target="../media/image176.wmf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141.bin"/><Relationship Id="rId11" Type="http://schemas.openxmlformats.org/officeDocument/2006/relationships/image" Target="../media/image168.wmf"/><Relationship Id="rId24" Type="http://schemas.openxmlformats.org/officeDocument/2006/relationships/oleObject" Target="../embeddings/oleObject149.bin"/><Relationship Id="rId5" Type="http://schemas.openxmlformats.org/officeDocument/2006/relationships/image" Target="../media/image179.emf"/><Relationship Id="rId15" Type="http://schemas.openxmlformats.org/officeDocument/2006/relationships/image" Target="../media/image181.emf"/><Relationship Id="rId23" Type="http://schemas.openxmlformats.org/officeDocument/2006/relationships/image" Target="../media/image173.wmf"/><Relationship Id="rId28" Type="http://schemas.openxmlformats.org/officeDocument/2006/relationships/oleObject" Target="../embeddings/oleObject151.bin"/><Relationship Id="rId10" Type="http://schemas.openxmlformats.org/officeDocument/2006/relationships/oleObject" Target="../embeddings/oleObject143.bin"/><Relationship Id="rId19" Type="http://schemas.openxmlformats.org/officeDocument/2006/relationships/image" Target="../media/image171.wmf"/><Relationship Id="rId31" Type="http://schemas.openxmlformats.org/officeDocument/2006/relationships/image" Target="../media/image177.wmf"/><Relationship Id="rId4" Type="http://schemas.openxmlformats.org/officeDocument/2006/relationships/image" Target="../media/image178.emf"/><Relationship Id="rId9" Type="http://schemas.openxmlformats.org/officeDocument/2006/relationships/image" Target="../media/image167.wmf"/><Relationship Id="rId14" Type="http://schemas.openxmlformats.org/officeDocument/2006/relationships/image" Target="../media/image180.emf"/><Relationship Id="rId22" Type="http://schemas.openxmlformats.org/officeDocument/2006/relationships/oleObject" Target="../embeddings/oleObject148.bin"/><Relationship Id="rId27" Type="http://schemas.openxmlformats.org/officeDocument/2006/relationships/image" Target="../media/image175.wmf"/><Relationship Id="rId30" Type="http://schemas.openxmlformats.org/officeDocument/2006/relationships/oleObject" Target="../embeddings/oleObject152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3.bin"/><Relationship Id="rId13" Type="http://schemas.openxmlformats.org/officeDocument/2006/relationships/image" Target="../media/image187.wmf"/><Relationship Id="rId18" Type="http://schemas.openxmlformats.org/officeDocument/2006/relationships/oleObject" Target="../embeddings/oleObject158.bin"/><Relationship Id="rId26" Type="http://schemas.openxmlformats.org/officeDocument/2006/relationships/oleObject" Target="../embeddings/oleObject161.bin"/><Relationship Id="rId39" Type="http://schemas.openxmlformats.org/officeDocument/2006/relationships/image" Target="../media/image199.wmf"/><Relationship Id="rId3" Type="http://schemas.openxmlformats.org/officeDocument/2006/relationships/notesSlide" Target="../notesSlides/notesSlide20.xml"/><Relationship Id="rId21" Type="http://schemas.openxmlformats.org/officeDocument/2006/relationships/image" Target="../media/image208.emf"/><Relationship Id="rId34" Type="http://schemas.openxmlformats.org/officeDocument/2006/relationships/oleObject" Target="../embeddings/oleObject165.bin"/><Relationship Id="rId42" Type="http://schemas.openxmlformats.org/officeDocument/2006/relationships/oleObject" Target="../embeddings/oleObject169.bin"/><Relationship Id="rId7" Type="http://schemas.openxmlformats.org/officeDocument/2006/relationships/image" Target="../media/image206.emf"/><Relationship Id="rId12" Type="http://schemas.openxmlformats.org/officeDocument/2006/relationships/oleObject" Target="../embeddings/oleObject155.bin"/><Relationship Id="rId17" Type="http://schemas.openxmlformats.org/officeDocument/2006/relationships/image" Target="../media/image189.wmf"/><Relationship Id="rId25" Type="http://schemas.openxmlformats.org/officeDocument/2006/relationships/image" Target="../media/image192.wmf"/><Relationship Id="rId33" Type="http://schemas.openxmlformats.org/officeDocument/2006/relationships/image" Target="../media/image196.wmf"/><Relationship Id="rId38" Type="http://schemas.openxmlformats.org/officeDocument/2006/relationships/oleObject" Target="../embeddings/oleObject167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57.bin"/><Relationship Id="rId20" Type="http://schemas.openxmlformats.org/officeDocument/2006/relationships/image" Target="../media/image207.emf"/><Relationship Id="rId29" Type="http://schemas.openxmlformats.org/officeDocument/2006/relationships/image" Target="../media/image194.wmf"/><Relationship Id="rId41" Type="http://schemas.openxmlformats.org/officeDocument/2006/relationships/image" Target="../media/image200.wmf"/><Relationship Id="rId1" Type="http://schemas.openxmlformats.org/officeDocument/2006/relationships/vmlDrawing" Target="../drawings/vmlDrawing17.vml"/><Relationship Id="rId6" Type="http://schemas.openxmlformats.org/officeDocument/2006/relationships/image" Target="../media/image205.emf"/><Relationship Id="rId11" Type="http://schemas.openxmlformats.org/officeDocument/2006/relationships/image" Target="../media/image186.wmf"/><Relationship Id="rId24" Type="http://schemas.openxmlformats.org/officeDocument/2006/relationships/oleObject" Target="../embeddings/oleObject160.bin"/><Relationship Id="rId32" Type="http://schemas.openxmlformats.org/officeDocument/2006/relationships/oleObject" Target="../embeddings/oleObject164.bin"/><Relationship Id="rId37" Type="http://schemas.openxmlformats.org/officeDocument/2006/relationships/image" Target="../media/image198.wmf"/><Relationship Id="rId40" Type="http://schemas.openxmlformats.org/officeDocument/2006/relationships/oleObject" Target="../embeddings/oleObject168.bin"/><Relationship Id="rId45" Type="http://schemas.openxmlformats.org/officeDocument/2006/relationships/image" Target="../media/image202.wmf"/><Relationship Id="rId5" Type="http://schemas.openxmlformats.org/officeDocument/2006/relationships/image" Target="../media/image204.emf"/><Relationship Id="rId15" Type="http://schemas.openxmlformats.org/officeDocument/2006/relationships/image" Target="../media/image188.wmf"/><Relationship Id="rId23" Type="http://schemas.openxmlformats.org/officeDocument/2006/relationships/image" Target="../media/image191.wmf"/><Relationship Id="rId28" Type="http://schemas.openxmlformats.org/officeDocument/2006/relationships/oleObject" Target="../embeddings/oleObject162.bin"/><Relationship Id="rId36" Type="http://schemas.openxmlformats.org/officeDocument/2006/relationships/oleObject" Target="../embeddings/oleObject166.bin"/><Relationship Id="rId10" Type="http://schemas.openxmlformats.org/officeDocument/2006/relationships/oleObject" Target="../embeddings/oleObject154.bin"/><Relationship Id="rId19" Type="http://schemas.openxmlformats.org/officeDocument/2006/relationships/image" Target="../media/image190.wmf"/><Relationship Id="rId31" Type="http://schemas.openxmlformats.org/officeDocument/2006/relationships/image" Target="../media/image195.wmf"/><Relationship Id="rId44" Type="http://schemas.openxmlformats.org/officeDocument/2006/relationships/oleObject" Target="../embeddings/oleObject170.bin"/><Relationship Id="rId4" Type="http://schemas.openxmlformats.org/officeDocument/2006/relationships/image" Target="../media/image203.emf"/><Relationship Id="rId9" Type="http://schemas.openxmlformats.org/officeDocument/2006/relationships/image" Target="../media/image185.wmf"/><Relationship Id="rId14" Type="http://schemas.openxmlformats.org/officeDocument/2006/relationships/oleObject" Target="../embeddings/oleObject156.bin"/><Relationship Id="rId22" Type="http://schemas.openxmlformats.org/officeDocument/2006/relationships/oleObject" Target="../embeddings/oleObject159.bin"/><Relationship Id="rId27" Type="http://schemas.openxmlformats.org/officeDocument/2006/relationships/image" Target="../media/image193.wmf"/><Relationship Id="rId30" Type="http://schemas.openxmlformats.org/officeDocument/2006/relationships/oleObject" Target="../embeddings/oleObject163.bin"/><Relationship Id="rId35" Type="http://schemas.openxmlformats.org/officeDocument/2006/relationships/image" Target="../media/image197.wmf"/><Relationship Id="rId43" Type="http://schemas.openxmlformats.org/officeDocument/2006/relationships/image" Target="../media/image201.w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3.bin"/><Relationship Id="rId13" Type="http://schemas.openxmlformats.org/officeDocument/2006/relationships/image" Target="../media/image213.wmf"/><Relationship Id="rId18" Type="http://schemas.openxmlformats.org/officeDocument/2006/relationships/image" Target="../media/image214.wmf"/><Relationship Id="rId26" Type="http://schemas.openxmlformats.org/officeDocument/2006/relationships/oleObject" Target="../embeddings/oleObject180.bin"/><Relationship Id="rId3" Type="http://schemas.openxmlformats.org/officeDocument/2006/relationships/notesSlide" Target="../notesSlides/notesSlide21.xml"/><Relationship Id="rId21" Type="http://schemas.openxmlformats.org/officeDocument/2006/relationships/image" Target="../media/image215.wmf"/><Relationship Id="rId7" Type="http://schemas.openxmlformats.org/officeDocument/2006/relationships/image" Target="../media/image210.wmf"/><Relationship Id="rId12" Type="http://schemas.openxmlformats.org/officeDocument/2006/relationships/oleObject" Target="../embeddings/oleObject175.bin"/><Relationship Id="rId17" Type="http://schemas.openxmlformats.org/officeDocument/2006/relationships/oleObject" Target="../embeddings/oleObject176.bin"/><Relationship Id="rId25" Type="http://schemas.openxmlformats.org/officeDocument/2006/relationships/image" Target="../media/image217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21.emf"/><Relationship Id="rId20" Type="http://schemas.openxmlformats.org/officeDocument/2006/relationships/oleObject" Target="../embeddings/oleObject177.bin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172.bin"/><Relationship Id="rId11" Type="http://schemas.openxmlformats.org/officeDocument/2006/relationships/image" Target="../media/image212.wmf"/><Relationship Id="rId24" Type="http://schemas.openxmlformats.org/officeDocument/2006/relationships/oleObject" Target="../embeddings/oleObject179.bin"/><Relationship Id="rId5" Type="http://schemas.openxmlformats.org/officeDocument/2006/relationships/image" Target="../media/image209.wmf"/><Relationship Id="rId15" Type="http://schemas.openxmlformats.org/officeDocument/2006/relationships/image" Target="../media/image220.emf"/><Relationship Id="rId23" Type="http://schemas.openxmlformats.org/officeDocument/2006/relationships/image" Target="../media/image216.wmf"/><Relationship Id="rId10" Type="http://schemas.openxmlformats.org/officeDocument/2006/relationships/oleObject" Target="../embeddings/oleObject174.bin"/><Relationship Id="rId19" Type="http://schemas.openxmlformats.org/officeDocument/2006/relationships/image" Target="../media/image222.emf"/><Relationship Id="rId4" Type="http://schemas.openxmlformats.org/officeDocument/2006/relationships/oleObject" Target="../embeddings/oleObject171.bin"/><Relationship Id="rId9" Type="http://schemas.openxmlformats.org/officeDocument/2006/relationships/image" Target="../media/image211.wmf"/><Relationship Id="rId14" Type="http://schemas.openxmlformats.org/officeDocument/2006/relationships/image" Target="../media/image219.jpeg"/><Relationship Id="rId22" Type="http://schemas.openxmlformats.org/officeDocument/2006/relationships/oleObject" Target="../embeddings/oleObject178.bin"/><Relationship Id="rId27" Type="http://schemas.openxmlformats.org/officeDocument/2006/relationships/image" Target="../media/image218.w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3.wmf"/><Relationship Id="rId13" Type="http://schemas.openxmlformats.org/officeDocument/2006/relationships/image" Target="../media/image225.wmf"/><Relationship Id="rId18" Type="http://schemas.openxmlformats.org/officeDocument/2006/relationships/oleObject" Target="../embeddings/oleObject186.bin"/><Relationship Id="rId3" Type="http://schemas.openxmlformats.org/officeDocument/2006/relationships/notesSlide" Target="../notesSlides/notesSlide22.xml"/><Relationship Id="rId21" Type="http://schemas.openxmlformats.org/officeDocument/2006/relationships/image" Target="../media/image229.wmf"/><Relationship Id="rId7" Type="http://schemas.openxmlformats.org/officeDocument/2006/relationships/oleObject" Target="../embeddings/oleObject181.bin"/><Relationship Id="rId12" Type="http://schemas.openxmlformats.org/officeDocument/2006/relationships/oleObject" Target="../embeddings/oleObject183.bin"/><Relationship Id="rId17" Type="http://schemas.openxmlformats.org/officeDocument/2006/relationships/image" Target="../media/image227.wmf"/><Relationship Id="rId25" Type="http://schemas.openxmlformats.org/officeDocument/2006/relationships/image" Target="../media/image231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85.bin"/><Relationship Id="rId20" Type="http://schemas.openxmlformats.org/officeDocument/2006/relationships/oleObject" Target="../embeddings/oleObject187.bin"/><Relationship Id="rId1" Type="http://schemas.openxmlformats.org/officeDocument/2006/relationships/vmlDrawing" Target="../drawings/vmlDrawing19.vml"/><Relationship Id="rId6" Type="http://schemas.openxmlformats.org/officeDocument/2006/relationships/image" Target="../media/image234.emf"/><Relationship Id="rId11" Type="http://schemas.openxmlformats.org/officeDocument/2006/relationships/image" Target="../media/image235.emf"/><Relationship Id="rId24" Type="http://schemas.openxmlformats.org/officeDocument/2006/relationships/oleObject" Target="../embeddings/oleObject189.bin"/><Relationship Id="rId5" Type="http://schemas.openxmlformats.org/officeDocument/2006/relationships/image" Target="../media/image233.emf"/><Relationship Id="rId15" Type="http://schemas.openxmlformats.org/officeDocument/2006/relationships/image" Target="../media/image226.wmf"/><Relationship Id="rId23" Type="http://schemas.openxmlformats.org/officeDocument/2006/relationships/image" Target="../media/image230.wmf"/><Relationship Id="rId10" Type="http://schemas.openxmlformats.org/officeDocument/2006/relationships/image" Target="../media/image224.wmf"/><Relationship Id="rId19" Type="http://schemas.openxmlformats.org/officeDocument/2006/relationships/image" Target="../media/image228.wmf"/><Relationship Id="rId4" Type="http://schemas.openxmlformats.org/officeDocument/2006/relationships/image" Target="../media/image232.jpeg"/><Relationship Id="rId9" Type="http://schemas.openxmlformats.org/officeDocument/2006/relationships/oleObject" Target="../embeddings/oleObject182.bin"/><Relationship Id="rId14" Type="http://schemas.openxmlformats.org/officeDocument/2006/relationships/oleObject" Target="../embeddings/oleObject184.bin"/><Relationship Id="rId22" Type="http://schemas.openxmlformats.org/officeDocument/2006/relationships/oleObject" Target="../embeddings/oleObject188.bin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1.bin"/><Relationship Id="rId13" Type="http://schemas.openxmlformats.org/officeDocument/2006/relationships/image" Target="../media/image239.wmf"/><Relationship Id="rId18" Type="http://schemas.openxmlformats.org/officeDocument/2006/relationships/oleObject" Target="../embeddings/oleObject196.bin"/><Relationship Id="rId3" Type="http://schemas.openxmlformats.org/officeDocument/2006/relationships/notesSlide" Target="../notesSlides/notesSlide23.xml"/><Relationship Id="rId21" Type="http://schemas.openxmlformats.org/officeDocument/2006/relationships/image" Target="../media/image126.emf"/><Relationship Id="rId7" Type="http://schemas.openxmlformats.org/officeDocument/2006/relationships/image" Target="../media/image236.wmf"/><Relationship Id="rId12" Type="http://schemas.openxmlformats.org/officeDocument/2006/relationships/oleObject" Target="../embeddings/oleObject193.bin"/><Relationship Id="rId17" Type="http://schemas.openxmlformats.org/officeDocument/2006/relationships/image" Target="../media/image241.wmf"/><Relationship Id="rId25" Type="http://schemas.openxmlformats.org/officeDocument/2006/relationships/image" Target="../media/image242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95.bin"/><Relationship Id="rId20" Type="http://schemas.openxmlformats.org/officeDocument/2006/relationships/oleObject" Target="../embeddings/oleObject197.bin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190.bin"/><Relationship Id="rId11" Type="http://schemas.openxmlformats.org/officeDocument/2006/relationships/image" Target="../media/image238.wmf"/><Relationship Id="rId24" Type="http://schemas.openxmlformats.org/officeDocument/2006/relationships/oleObject" Target="../embeddings/oleObject199.bin"/><Relationship Id="rId5" Type="http://schemas.openxmlformats.org/officeDocument/2006/relationships/image" Target="../media/image244.emf"/><Relationship Id="rId15" Type="http://schemas.openxmlformats.org/officeDocument/2006/relationships/image" Target="../media/image240.wmf"/><Relationship Id="rId23" Type="http://schemas.openxmlformats.org/officeDocument/2006/relationships/image" Target="../media/image127.emf"/><Relationship Id="rId10" Type="http://schemas.openxmlformats.org/officeDocument/2006/relationships/oleObject" Target="../embeddings/oleObject192.bin"/><Relationship Id="rId19" Type="http://schemas.openxmlformats.org/officeDocument/2006/relationships/image" Target="../media/image125.wmf"/><Relationship Id="rId4" Type="http://schemas.openxmlformats.org/officeDocument/2006/relationships/image" Target="../media/image243.emf"/><Relationship Id="rId9" Type="http://schemas.openxmlformats.org/officeDocument/2006/relationships/image" Target="../media/image237.wmf"/><Relationship Id="rId14" Type="http://schemas.openxmlformats.org/officeDocument/2006/relationships/oleObject" Target="../embeddings/oleObject194.bin"/><Relationship Id="rId22" Type="http://schemas.openxmlformats.org/officeDocument/2006/relationships/oleObject" Target="../embeddings/oleObject198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2.bin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125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201.bin"/><Relationship Id="rId11" Type="http://schemas.openxmlformats.org/officeDocument/2006/relationships/image" Target="../media/image127.emf"/><Relationship Id="rId5" Type="http://schemas.openxmlformats.org/officeDocument/2006/relationships/image" Target="../media/image245.wmf"/><Relationship Id="rId10" Type="http://schemas.openxmlformats.org/officeDocument/2006/relationships/oleObject" Target="../embeddings/oleObject203.bin"/><Relationship Id="rId4" Type="http://schemas.openxmlformats.org/officeDocument/2006/relationships/oleObject" Target="../embeddings/oleObject200.bin"/><Relationship Id="rId9" Type="http://schemas.openxmlformats.org/officeDocument/2006/relationships/image" Target="../media/image126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6.bin"/><Relationship Id="rId13" Type="http://schemas.openxmlformats.org/officeDocument/2006/relationships/image" Target="../media/image249.wmf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46.emf"/><Relationship Id="rId12" Type="http://schemas.openxmlformats.org/officeDocument/2006/relationships/oleObject" Target="../embeddings/oleObject20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205.bin"/><Relationship Id="rId11" Type="http://schemas.openxmlformats.org/officeDocument/2006/relationships/image" Target="../media/image248.wmf"/><Relationship Id="rId5" Type="http://schemas.openxmlformats.org/officeDocument/2006/relationships/image" Target="../media/image65.emf"/><Relationship Id="rId10" Type="http://schemas.openxmlformats.org/officeDocument/2006/relationships/oleObject" Target="../embeddings/oleObject207.bin"/><Relationship Id="rId4" Type="http://schemas.openxmlformats.org/officeDocument/2006/relationships/oleObject" Target="../embeddings/oleObject204.bin"/><Relationship Id="rId9" Type="http://schemas.openxmlformats.org/officeDocument/2006/relationships/image" Target="../media/image247.w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wmf"/><Relationship Id="rId13" Type="http://schemas.openxmlformats.org/officeDocument/2006/relationships/image" Target="../media/image253.wmf"/><Relationship Id="rId3" Type="http://schemas.openxmlformats.org/officeDocument/2006/relationships/notesSlide" Target="../notesSlides/notesSlide26.xml"/><Relationship Id="rId7" Type="http://schemas.openxmlformats.org/officeDocument/2006/relationships/oleObject" Target="../embeddings/oleObject210.bin"/><Relationship Id="rId12" Type="http://schemas.openxmlformats.org/officeDocument/2006/relationships/oleObject" Target="../embeddings/oleObject212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54.wmf"/><Relationship Id="rId1" Type="http://schemas.openxmlformats.org/officeDocument/2006/relationships/vmlDrawing" Target="../drawings/vmlDrawing23.vml"/><Relationship Id="rId6" Type="http://schemas.openxmlformats.org/officeDocument/2006/relationships/image" Target="../media/image250.wmf"/><Relationship Id="rId11" Type="http://schemas.openxmlformats.org/officeDocument/2006/relationships/image" Target="../media/image252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10" Type="http://schemas.openxmlformats.org/officeDocument/2006/relationships/oleObject" Target="../embeddings/oleObject211.bin"/><Relationship Id="rId4" Type="http://schemas.openxmlformats.org/officeDocument/2006/relationships/image" Target="../media/image255.emf"/><Relationship Id="rId9" Type="http://schemas.openxmlformats.org/officeDocument/2006/relationships/image" Target="../media/image256.emf"/><Relationship Id="rId14" Type="http://schemas.openxmlformats.org/officeDocument/2006/relationships/oleObject" Target="../embeddings/oleObject213.bin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7.bin"/><Relationship Id="rId13" Type="http://schemas.openxmlformats.org/officeDocument/2006/relationships/image" Target="../media/image258.wmf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46.emf"/><Relationship Id="rId12" Type="http://schemas.openxmlformats.org/officeDocument/2006/relationships/oleObject" Target="../embeddings/oleObject21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216.bin"/><Relationship Id="rId11" Type="http://schemas.openxmlformats.org/officeDocument/2006/relationships/image" Target="../media/image257.wmf"/><Relationship Id="rId5" Type="http://schemas.openxmlformats.org/officeDocument/2006/relationships/image" Target="../media/image65.emf"/><Relationship Id="rId10" Type="http://schemas.openxmlformats.org/officeDocument/2006/relationships/oleObject" Target="../embeddings/oleObject218.bin"/><Relationship Id="rId4" Type="http://schemas.openxmlformats.org/officeDocument/2006/relationships/oleObject" Target="../embeddings/oleObject215.bin"/><Relationship Id="rId9" Type="http://schemas.openxmlformats.org/officeDocument/2006/relationships/image" Target="../media/image247.w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2.bin"/><Relationship Id="rId13" Type="http://schemas.openxmlformats.org/officeDocument/2006/relationships/oleObject" Target="../embeddings/oleObject225.bin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51.wmf"/><Relationship Id="rId12" Type="http://schemas.openxmlformats.org/officeDocument/2006/relationships/oleObject" Target="../embeddings/oleObject22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221.bin"/><Relationship Id="rId11" Type="http://schemas.openxmlformats.org/officeDocument/2006/relationships/image" Target="../media/image253.wmf"/><Relationship Id="rId5" Type="http://schemas.openxmlformats.org/officeDocument/2006/relationships/image" Target="../media/image250.wmf"/><Relationship Id="rId10" Type="http://schemas.openxmlformats.org/officeDocument/2006/relationships/oleObject" Target="../embeddings/oleObject223.bin"/><Relationship Id="rId4" Type="http://schemas.openxmlformats.org/officeDocument/2006/relationships/oleObject" Target="../embeddings/oleObject220.bin"/><Relationship Id="rId9" Type="http://schemas.openxmlformats.org/officeDocument/2006/relationships/image" Target="../media/image252.wmf"/><Relationship Id="rId14" Type="http://schemas.openxmlformats.org/officeDocument/2006/relationships/image" Target="../media/image254.w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13.emf"/><Relationship Id="rId18" Type="http://schemas.openxmlformats.org/officeDocument/2006/relationships/oleObject" Target="../embeddings/oleObject14.bin"/><Relationship Id="rId3" Type="http://schemas.openxmlformats.org/officeDocument/2006/relationships/notesSlide" Target="../notesSlides/notesSlide3.xml"/><Relationship Id="rId21" Type="http://schemas.openxmlformats.org/officeDocument/2006/relationships/oleObject" Target="../embeddings/oleObject15.bin"/><Relationship Id="rId7" Type="http://schemas.openxmlformats.org/officeDocument/2006/relationships/image" Target="../media/image18.jpeg"/><Relationship Id="rId12" Type="http://schemas.openxmlformats.org/officeDocument/2006/relationships/oleObject" Target="../embeddings/oleObject11.bin"/><Relationship Id="rId17" Type="http://schemas.openxmlformats.org/officeDocument/2006/relationships/image" Target="../media/image14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13.bin"/><Relationship Id="rId20" Type="http://schemas.openxmlformats.org/officeDocument/2006/relationships/image" Target="../media/image20.emf"/><Relationship Id="rId1" Type="http://schemas.openxmlformats.org/officeDocument/2006/relationships/vmlDrawing" Target="../drawings/vmlDrawing2.vml"/><Relationship Id="rId6" Type="http://schemas.openxmlformats.org/officeDocument/2006/relationships/image" Target="../media/image17.jpeg"/><Relationship Id="rId11" Type="http://schemas.openxmlformats.org/officeDocument/2006/relationships/image" Target="../media/image12.emf"/><Relationship Id="rId24" Type="http://schemas.openxmlformats.org/officeDocument/2006/relationships/oleObject" Target="../embeddings/oleObject17.bin"/><Relationship Id="rId5" Type="http://schemas.openxmlformats.org/officeDocument/2006/relationships/image" Target="../media/image10.emf"/><Relationship Id="rId15" Type="http://schemas.openxmlformats.org/officeDocument/2006/relationships/oleObject" Target="../embeddings/oleObject12.bin"/><Relationship Id="rId23" Type="http://schemas.openxmlformats.org/officeDocument/2006/relationships/image" Target="../media/image16.wmf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5.wmf"/><Relationship Id="rId4" Type="http://schemas.openxmlformats.org/officeDocument/2006/relationships/oleObject" Target="../embeddings/oleObject8.bin"/><Relationship Id="rId9" Type="http://schemas.openxmlformats.org/officeDocument/2006/relationships/image" Target="../media/image11.wmf"/><Relationship Id="rId14" Type="http://schemas.openxmlformats.org/officeDocument/2006/relationships/image" Target="../media/image19.emf"/><Relationship Id="rId22" Type="http://schemas.openxmlformats.org/officeDocument/2006/relationships/oleObject" Target="../embeddings/oleObject16.bin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8.bin"/><Relationship Id="rId13" Type="http://schemas.openxmlformats.org/officeDocument/2006/relationships/image" Target="../media/image263.emf"/><Relationship Id="rId18" Type="http://schemas.openxmlformats.org/officeDocument/2006/relationships/oleObject" Target="../embeddings/oleObject233.bin"/><Relationship Id="rId26" Type="http://schemas.openxmlformats.org/officeDocument/2006/relationships/oleObject" Target="../embeddings/oleObject237.bin"/><Relationship Id="rId39" Type="http://schemas.openxmlformats.org/officeDocument/2006/relationships/image" Target="../media/image276.emf"/><Relationship Id="rId3" Type="http://schemas.openxmlformats.org/officeDocument/2006/relationships/notesSlide" Target="../notesSlides/notesSlide29.xml"/><Relationship Id="rId21" Type="http://schemas.openxmlformats.org/officeDocument/2006/relationships/image" Target="../media/image267.emf"/><Relationship Id="rId34" Type="http://schemas.openxmlformats.org/officeDocument/2006/relationships/oleObject" Target="../embeddings/oleObject241.bin"/><Relationship Id="rId42" Type="http://schemas.openxmlformats.org/officeDocument/2006/relationships/oleObject" Target="../embeddings/oleObject245.bin"/><Relationship Id="rId7" Type="http://schemas.openxmlformats.org/officeDocument/2006/relationships/image" Target="../media/image260.emf"/><Relationship Id="rId12" Type="http://schemas.openxmlformats.org/officeDocument/2006/relationships/oleObject" Target="../embeddings/oleObject230.bin"/><Relationship Id="rId17" Type="http://schemas.openxmlformats.org/officeDocument/2006/relationships/image" Target="../media/image265.emf"/><Relationship Id="rId25" Type="http://schemas.openxmlformats.org/officeDocument/2006/relationships/image" Target="../media/image269.emf"/><Relationship Id="rId33" Type="http://schemas.openxmlformats.org/officeDocument/2006/relationships/image" Target="../media/image273.emf"/><Relationship Id="rId38" Type="http://schemas.openxmlformats.org/officeDocument/2006/relationships/oleObject" Target="../embeddings/oleObject243.bin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232.bin"/><Relationship Id="rId20" Type="http://schemas.openxmlformats.org/officeDocument/2006/relationships/oleObject" Target="../embeddings/oleObject234.bin"/><Relationship Id="rId29" Type="http://schemas.openxmlformats.org/officeDocument/2006/relationships/image" Target="../media/image271.emf"/><Relationship Id="rId41" Type="http://schemas.openxmlformats.org/officeDocument/2006/relationships/image" Target="../media/image277.emf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227.bin"/><Relationship Id="rId11" Type="http://schemas.openxmlformats.org/officeDocument/2006/relationships/image" Target="../media/image262.emf"/><Relationship Id="rId24" Type="http://schemas.openxmlformats.org/officeDocument/2006/relationships/oleObject" Target="../embeddings/oleObject236.bin"/><Relationship Id="rId32" Type="http://schemas.openxmlformats.org/officeDocument/2006/relationships/oleObject" Target="../embeddings/oleObject240.bin"/><Relationship Id="rId37" Type="http://schemas.openxmlformats.org/officeDocument/2006/relationships/image" Target="../media/image275.emf"/><Relationship Id="rId40" Type="http://schemas.openxmlformats.org/officeDocument/2006/relationships/oleObject" Target="../embeddings/oleObject244.bin"/><Relationship Id="rId5" Type="http://schemas.openxmlformats.org/officeDocument/2006/relationships/image" Target="../media/image259.emf"/><Relationship Id="rId15" Type="http://schemas.openxmlformats.org/officeDocument/2006/relationships/image" Target="../media/image264.emf"/><Relationship Id="rId23" Type="http://schemas.openxmlformats.org/officeDocument/2006/relationships/image" Target="../media/image268.emf"/><Relationship Id="rId28" Type="http://schemas.openxmlformats.org/officeDocument/2006/relationships/oleObject" Target="../embeddings/oleObject238.bin"/><Relationship Id="rId36" Type="http://schemas.openxmlformats.org/officeDocument/2006/relationships/oleObject" Target="../embeddings/oleObject242.bin"/><Relationship Id="rId10" Type="http://schemas.openxmlformats.org/officeDocument/2006/relationships/oleObject" Target="../embeddings/oleObject229.bin"/><Relationship Id="rId19" Type="http://schemas.openxmlformats.org/officeDocument/2006/relationships/image" Target="../media/image266.emf"/><Relationship Id="rId31" Type="http://schemas.openxmlformats.org/officeDocument/2006/relationships/image" Target="../media/image272.emf"/><Relationship Id="rId4" Type="http://schemas.openxmlformats.org/officeDocument/2006/relationships/oleObject" Target="../embeddings/oleObject226.bin"/><Relationship Id="rId9" Type="http://schemas.openxmlformats.org/officeDocument/2006/relationships/image" Target="../media/image261.emf"/><Relationship Id="rId14" Type="http://schemas.openxmlformats.org/officeDocument/2006/relationships/oleObject" Target="../embeddings/oleObject231.bin"/><Relationship Id="rId22" Type="http://schemas.openxmlformats.org/officeDocument/2006/relationships/oleObject" Target="../embeddings/oleObject235.bin"/><Relationship Id="rId27" Type="http://schemas.openxmlformats.org/officeDocument/2006/relationships/image" Target="../media/image270.emf"/><Relationship Id="rId30" Type="http://schemas.openxmlformats.org/officeDocument/2006/relationships/oleObject" Target="../embeddings/oleObject239.bin"/><Relationship Id="rId35" Type="http://schemas.openxmlformats.org/officeDocument/2006/relationships/image" Target="../media/image274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image" Target="../media/image22.wmf"/><Relationship Id="rId18" Type="http://schemas.openxmlformats.org/officeDocument/2006/relationships/oleObject" Target="../embeddings/oleObject24.bin"/><Relationship Id="rId26" Type="http://schemas.openxmlformats.org/officeDocument/2006/relationships/oleObject" Target="../embeddings/oleObject28.bin"/><Relationship Id="rId39" Type="http://schemas.openxmlformats.org/officeDocument/2006/relationships/image" Target="../media/image42.emf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40.emf"/><Relationship Id="rId34" Type="http://schemas.openxmlformats.org/officeDocument/2006/relationships/image" Target="../media/image30.wmf"/><Relationship Id="rId42" Type="http://schemas.openxmlformats.org/officeDocument/2006/relationships/oleObject" Target="../embeddings/oleObject35.bin"/><Relationship Id="rId47" Type="http://schemas.openxmlformats.org/officeDocument/2006/relationships/image" Target="../media/image36.wmf"/><Relationship Id="rId7" Type="http://schemas.openxmlformats.org/officeDocument/2006/relationships/oleObject" Target="../embeddings/oleObject19.bin"/><Relationship Id="rId12" Type="http://schemas.openxmlformats.org/officeDocument/2006/relationships/oleObject" Target="../embeddings/oleObject21.bin"/><Relationship Id="rId17" Type="http://schemas.openxmlformats.org/officeDocument/2006/relationships/image" Target="../media/image39.emf"/><Relationship Id="rId25" Type="http://schemas.openxmlformats.org/officeDocument/2006/relationships/image" Target="../media/image26.wmf"/><Relationship Id="rId33" Type="http://schemas.openxmlformats.org/officeDocument/2006/relationships/oleObject" Target="../embeddings/oleObject31.bin"/><Relationship Id="rId38" Type="http://schemas.openxmlformats.org/officeDocument/2006/relationships/image" Target="../media/image32.wmf"/><Relationship Id="rId46" Type="http://schemas.openxmlformats.org/officeDocument/2006/relationships/oleObject" Target="../embeddings/oleObject37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3.wmf"/><Relationship Id="rId20" Type="http://schemas.openxmlformats.org/officeDocument/2006/relationships/image" Target="../media/image24.wmf"/><Relationship Id="rId29" Type="http://schemas.openxmlformats.org/officeDocument/2006/relationships/image" Target="../media/image28.wmf"/><Relationship Id="rId41" Type="http://schemas.openxmlformats.org/officeDocument/2006/relationships/image" Target="../media/image33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14.wmf"/><Relationship Id="rId11" Type="http://schemas.openxmlformats.org/officeDocument/2006/relationships/image" Target="../media/image13.emf"/><Relationship Id="rId24" Type="http://schemas.openxmlformats.org/officeDocument/2006/relationships/oleObject" Target="../embeddings/oleObject27.bin"/><Relationship Id="rId32" Type="http://schemas.openxmlformats.org/officeDocument/2006/relationships/image" Target="../media/image29.wmf"/><Relationship Id="rId37" Type="http://schemas.openxmlformats.org/officeDocument/2006/relationships/oleObject" Target="../embeddings/oleObject33.bin"/><Relationship Id="rId40" Type="http://schemas.openxmlformats.org/officeDocument/2006/relationships/oleObject" Target="../embeddings/oleObject34.bin"/><Relationship Id="rId45" Type="http://schemas.openxmlformats.org/officeDocument/2006/relationships/image" Target="../media/image35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23.bin"/><Relationship Id="rId23" Type="http://schemas.openxmlformats.org/officeDocument/2006/relationships/image" Target="../media/image25.wmf"/><Relationship Id="rId28" Type="http://schemas.openxmlformats.org/officeDocument/2006/relationships/oleObject" Target="../embeddings/oleObject29.bin"/><Relationship Id="rId36" Type="http://schemas.openxmlformats.org/officeDocument/2006/relationships/image" Target="../media/image31.wmf"/><Relationship Id="rId10" Type="http://schemas.openxmlformats.org/officeDocument/2006/relationships/oleObject" Target="../embeddings/oleObject20.bin"/><Relationship Id="rId19" Type="http://schemas.openxmlformats.org/officeDocument/2006/relationships/oleObject" Target="../embeddings/oleObject25.bin"/><Relationship Id="rId31" Type="http://schemas.openxmlformats.org/officeDocument/2006/relationships/oleObject" Target="../embeddings/oleObject30.bin"/><Relationship Id="rId44" Type="http://schemas.openxmlformats.org/officeDocument/2006/relationships/oleObject" Target="../embeddings/oleObject36.bin"/><Relationship Id="rId4" Type="http://schemas.openxmlformats.org/officeDocument/2006/relationships/image" Target="../media/image37.emf"/><Relationship Id="rId9" Type="http://schemas.openxmlformats.org/officeDocument/2006/relationships/image" Target="../media/image38.emf"/><Relationship Id="rId14" Type="http://schemas.openxmlformats.org/officeDocument/2006/relationships/oleObject" Target="../embeddings/oleObject22.bin"/><Relationship Id="rId22" Type="http://schemas.openxmlformats.org/officeDocument/2006/relationships/oleObject" Target="../embeddings/oleObject26.bin"/><Relationship Id="rId27" Type="http://schemas.openxmlformats.org/officeDocument/2006/relationships/image" Target="../media/image27.wmf"/><Relationship Id="rId30" Type="http://schemas.openxmlformats.org/officeDocument/2006/relationships/image" Target="../media/image41.emf"/><Relationship Id="rId35" Type="http://schemas.openxmlformats.org/officeDocument/2006/relationships/oleObject" Target="../embeddings/oleObject32.bin"/><Relationship Id="rId43" Type="http://schemas.openxmlformats.org/officeDocument/2006/relationships/image" Target="../media/image34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wmf"/><Relationship Id="rId13" Type="http://schemas.openxmlformats.org/officeDocument/2006/relationships/oleObject" Target="../embeddings/oleObject41.bin"/><Relationship Id="rId18" Type="http://schemas.openxmlformats.org/officeDocument/2006/relationships/oleObject" Target="../embeddings/oleObject43.bin"/><Relationship Id="rId26" Type="http://schemas.openxmlformats.org/officeDocument/2006/relationships/oleObject" Target="../embeddings/oleObject47.bin"/><Relationship Id="rId39" Type="http://schemas.openxmlformats.org/officeDocument/2006/relationships/oleObject" Target="../embeddings/oleObject53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47.wmf"/><Relationship Id="rId34" Type="http://schemas.openxmlformats.org/officeDocument/2006/relationships/oleObject" Target="../embeddings/oleObject51.bin"/><Relationship Id="rId42" Type="http://schemas.openxmlformats.org/officeDocument/2006/relationships/image" Target="../media/image60.emf"/><Relationship Id="rId47" Type="http://schemas.openxmlformats.org/officeDocument/2006/relationships/oleObject" Target="../embeddings/oleObject57.bin"/><Relationship Id="rId7" Type="http://schemas.openxmlformats.org/officeDocument/2006/relationships/oleObject" Target="../embeddings/oleObject38.bin"/><Relationship Id="rId12" Type="http://schemas.openxmlformats.org/officeDocument/2006/relationships/image" Target="../media/image44.wmf"/><Relationship Id="rId17" Type="http://schemas.openxmlformats.org/officeDocument/2006/relationships/image" Target="../media/image46.wmf"/><Relationship Id="rId25" Type="http://schemas.openxmlformats.org/officeDocument/2006/relationships/image" Target="../media/image49.wmf"/><Relationship Id="rId33" Type="http://schemas.openxmlformats.org/officeDocument/2006/relationships/image" Target="../media/image13.emf"/><Relationship Id="rId38" Type="http://schemas.openxmlformats.org/officeDocument/2006/relationships/image" Target="../media/image53.wmf"/><Relationship Id="rId46" Type="http://schemas.openxmlformats.org/officeDocument/2006/relationships/image" Target="../media/image24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42.bin"/><Relationship Id="rId20" Type="http://schemas.openxmlformats.org/officeDocument/2006/relationships/oleObject" Target="../embeddings/oleObject44.bin"/><Relationship Id="rId29" Type="http://schemas.openxmlformats.org/officeDocument/2006/relationships/image" Target="../media/image50.wmf"/><Relationship Id="rId41" Type="http://schemas.openxmlformats.org/officeDocument/2006/relationships/oleObject" Target="../embeddings/oleObject54.bin"/><Relationship Id="rId1" Type="http://schemas.openxmlformats.org/officeDocument/2006/relationships/vmlDrawing" Target="../drawings/vmlDrawing4.vml"/><Relationship Id="rId6" Type="http://schemas.openxmlformats.org/officeDocument/2006/relationships/image" Target="../media/image57.emf"/><Relationship Id="rId11" Type="http://schemas.openxmlformats.org/officeDocument/2006/relationships/oleObject" Target="../embeddings/oleObject40.bin"/><Relationship Id="rId24" Type="http://schemas.openxmlformats.org/officeDocument/2006/relationships/oleObject" Target="../embeddings/oleObject46.bin"/><Relationship Id="rId32" Type="http://schemas.openxmlformats.org/officeDocument/2006/relationships/oleObject" Target="../embeddings/oleObject50.bin"/><Relationship Id="rId37" Type="http://schemas.openxmlformats.org/officeDocument/2006/relationships/oleObject" Target="../embeddings/oleObject52.bin"/><Relationship Id="rId40" Type="http://schemas.openxmlformats.org/officeDocument/2006/relationships/image" Target="../media/image21.wmf"/><Relationship Id="rId45" Type="http://schemas.openxmlformats.org/officeDocument/2006/relationships/oleObject" Target="../embeddings/oleObject56.bin"/><Relationship Id="rId5" Type="http://schemas.openxmlformats.org/officeDocument/2006/relationships/image" Target="../media/image56.emf"/><Relationship Id="rId15" Type="http://schemas.openxmlformats.org/officeDocument/2006/relationships/image" Target="../media/image58.emf"/><Relationship Id="rId23" Type="http://schemas.openxmlformats.org/officeDocument/2006/relationships/image" Target="../media/image48.wmf"/><Relationship Id="rId28" Type="http://schemas.openxmlformats.org/officeDocument/2006/relationships/oleObject" Target="../embeddings/oleObject48.bin"/><Relationship Id="rId36" Type="http://schemas.openxmlformats.org/officeDocument/2006/relationships/image" Target="../media/image59.emf"/><Relationship Id="rId10" Type="http://schemas.openxmlformats.org/officeDocument/2006/relationships/image" Target="../media/image26.wmf"/><Relationship Id="rId19" Type="http://schemas.openxmlformats.org/officeDocument/2006/relationships/image" Target="../media/image30.wmf"/><Relationship Id="rId31" Type="http://schemas.openxmlformats.org/officeDocument/2006/relationships/image" Target="../media/image51.wmf"/><Relationship Id="rId44" Type="http://schemas.openxmlformats.org/officeDocument/2006/relationships/image" Target="../media/image23.wmf"/><Relationship Id="rId4" Type="http://schemas.openxmlformats.org/officeDocument/2006/relationships/image" Target="../media/image55.emf"/><Relationship Id="rId9" Type="http://schemas.openxmlformats.org/officeDocument/2006/relationships/oleObject" Target="../embeddings/oleObject39.bin"/><Relationship Id="rId14" Type="http://schemas.openxmlformats.org/officeDocument/2006/relationships/image" Target="../media/image45.wmf"/><Relationship Id="rId22" Type="http://schemas.openxmlformats.org/officeDocument/2006/relationships/oleObject" Target="../embeddings/oleObject45.bin"/><Relationship Id="rId27" Type="http://schemas.openxmlformats.org/officeDocument/2006/relationships/image" Target="../media/image34.wmf"/><Relationship Id="rId30" Type="http://schemas.openxmlformats.org/officeDocument/2006/relationships/oleObject" Target="../embeddings/oleObject49.bin"/><Relationship Id="rId35" Type="http://schemas.openxmlformats.org/officeDocument/2006/relationships/image" Target="../media/image52.wmf"/><Relationship Id="rId43" Type="http://schemas.openxmlformats.org/officeDocument/2006/relationships/oleObject" Target="../embeddings/oleObject55.bin"/><Relationship Id="rId48" Type="http://schemas.openxmlformats.org/officeDocument/2006/relationships/image" Target="../media/image54.w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wmf"/><Relationship Id="rId13" Type="http://schemas.openxmlformats.org/officeDocument/2006/relationships/oleObject" Target="../embeddings/oleObject62.bin"/><Relationship Id="rId18" Type="http://schemas.openxmlformats.org/officeDocument/2006/relationships/image" Target="../media/image67.wmf"/><Relationship Id="rId3" Type="http://schemas.openxmlformats.org/officeDocument/2006/relationships/notesSlide" Target="../notesSlides/notesSlide6.xml"/><Relationship Id="rId21" Type="http://schemas.openxmlformats.org/officeDocument/2006/relationships/oleObject" Target="../embeddings/oleObject66.bin"/><Relationship Id="rId7" Type="http://schemas.openxmlformats.org/officeDocument/2006/relationships/oleObject" Target="../embeddings/oleObject59.bin"/><Relationship Id="rId12" Type="http://schemas.openxmlformats.org/officeDocument/2006/relationships/image" Target="../media/image64.wmf"/><Relationship Id="rId17" Type="http://schemas.openxmlformats.org/officeDocument/2006/relationships/oleObject" Target="../embeddings/oleObject64.bin"/><Relationship Id="rId25" Type="http://schemas.openxmlformats.org/officeDocument/2006/relationships/image" Target="../media/image72.e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66.emf"/><Relationship Id="rId20" Type="http://schemas.openxmlformats.org/officeDocument/2006/relationships/image" Target="../media/image68.w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61.wmf"/><Relationship Id="rId11" Type="http://schemas.openxmlformats.org/officeDocument/2006/relationships/oleObject" Target="../embeddings/oleObject61.bin"/><Relationship Id="rId24" Type="http://schemas.openxmlformats.org/officeDocument/2006/relationships/image" Target="../media/image70.wmf"/><Relationship Id="rId5" Type="http://schemas.openxmlformats.org/officeDocument/2006/relationships/oleObject" Target="../embeddings/oleObject58.bin"/><Relationship Id="rId15" Type="http://schemas.openxmlformats.org/officeDocument/2006/relationships/oleObject" Target="../embeddings/oleObject63.bin"/><Relationship Id="rId23" Type="http://schemas.openxmlformats.org/officeDocument/2006/relationships/oleObject" Target="../embeddings/oleObject67.bin"/><Relationship Id="rId10" Type="http://schemas.openxmlformats.org/officeDocument/2006/relationships/image" Target="../media/image63.wmf"/><Relationship Id="rId19" Type="http://schemas.openxmlformats.org/officeDocument/2006/relationships/oleObject" Target="../embeddings/oleObject65.bin"/><Relationship Id="rId4" Type="http://schemas.openxmlformats.org/officeDocument/2006/relationships/image" Target="../media/image71.emf"/><Relationship Id="rId9" Type="http://schemas.openxmlformats.org/officeDocument/2006/relationships/oleObject" Target="../embeddings/oleObject60.bin"/><Relationship Id="rId14" Type="http://schemas.openxmlformats.org/officeDocument/2006/relationships/image" Target="../media/image65.emf"/><Relationship Id="rId22" Type="http://schemas.openxmlformats.org/officeDocument/2006/relationships/image" Target="../media/image69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0.bin"/><Relationship Id="rId13" Type="http://schemas.openxmlformats.org/officeDocument/2006/relationships/image" Target="../media/image83.emf"/><Relationship Id="rId18" Type="http://schemas.openxmlformats.org/officeDocument/2006/relationships/oleObject" Target="../embeddings/oleObject74.bin"/><Relationship Id="rId3" Type="http://schemas.openxmlformats.org/officeDocument/2006/relationships/notesSlide" Target="../notesSlides/notesSlide7.xml"/><Relationship Id="rId21" Type="http://schemas.openxmlformats.org/officeDocument/2006/relationships/image" Target="../media/image79.wmf"/><Relationship Id="rId7" Type="http://schemas.openxmlformats.org/officeDocument/2006/relationships/image" Target="../media/image73.emf"/><Relationship Id="rId12" Type="http://schemas.openxmlformats.org/officeDocument/2006/relationships/image" Target="../media/image82.emf"/><Relationship Id="rId17" Type="http://schemas.openxmlformats.org/officeDocument/2006/relationships/image" Target="../media/image77.wmf"/><Relationship Id="rId25" Type="http://schemas.openxmlformats.org/officeDocument/2006/relationships/image" Target="../media/image81.w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73.bin"/><Relationship Id="rId20" Type="http://schemas.openxmlformats.org/officeDocument/2006/relationships/oleObject" Target="../embeddings/oleObject7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69.bin"/><Relationship Id="rId11" Type="http://schemas.openxmlformats.org/officeDocument/2006/relationships/image" Target="../media/image75.wmf"/><Relationship Id="rId24" Type="http://schemas.openxmlformats.org/officeDocument/2006/relationships/oleObject" Target="../embeddings/oleObject77.bin"/><Relationship Id="rId5" Type="http://schemas.openxmlformats.org/officeDocument/2006/relationships/image" Target="../media/image65.emf"/><Relationship Id="rId15" Type="http://schemas.openxmlformats.org/officeDocument/2006/relationships/image" Target="../media/image76.wmf"/><Relationship Id="rId23" Type="http://schemas.openxmlformats.org/officeDocument/2006/relationships/image" Target="../media/image80.wmf"/><Relationship Id="rId10" Type="http://schemas.openxmlformats.org/officeDocument/2006/relationships/oleObject" Target="../embeddings/oleObject71.bin"/><Relationship Id="rId19" Type="http://schemas.openxmlformats.org/officeDocument/2006/relationships/image" Target="../media/image78.wmf"/><Relationship Id="rId4" Type="http://schemas.openxmlformats.org/officeDocument/2006/relationships/oleObject" Target="../embeddings/oleObject68.bin"/><Relationship Id="rId9" Type="http://schemas.openxmlformats.org/officeDocument/2006/relationships/image" Target="../media/image74.wmf"/><Relationship Id="rId14" Type="http://schemas.openxmlformats.org/officeDocument/2006/relationships/oleObject" Target="../embeddings/oleObject72.bin"/><Relationship Id="rId22" Type="http://schemas.openxmlformats.org/officeDocument/2006/relationships/oleObject" Target="../embeddings/oleObject76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wmf"/><Relationship Id="rId13" Type="http://schemas.openxmlformats.org/officeDocument/2006/relationships/oleObject" Target="../embeddings/oleObject83.bin"/><Relationship Id="rId3" Type="http://schemas.openxmlformats.org/officeDocument/2006/relationships/oleObject" Target="../embeddings/oleObject78.bin"/><Relationship Id="rId7" Type="http://schemas.openxmlformats.org/officeDocument/2006/relationships/oleObject" Target="../embeddings/oleObject80.bin"/><Relationship Id="rId12" Type="http://schemas.openxmlformats.org/officeDocument/2006/relationships/image" Target="../media/image88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85.wmf"/><Relationship Id="rId11" Type="http://schemas.openxmlformats.org/officeDocument/2006/relationships/oleObject" Target="../embeddings/oleObject82.bin"/><Relationship Id="rId5" Type="http://schemas.openxmlformats.org/officeDocument/2006/relationships/oleObject" Target="../embeddings/oleObject79.bin"/><Relationship Id="rId10" Type="http://schemas.openxmlformats.org/officeDocument/2006/relationships/image" Target="../media/image87.wmf"/><Relationship Id="rId4" Type="http://schemas.openxmlformats.org/officeDocument/2006/relationships/image" Target="../media/image84.wmf"/><Relationship Id="rId9" Type="http://schemas.openxmlformats.org/officeDocument/2006/relationships/oleObject" Target="../embeddings/oleObject81.bin"/><Relationship Id="rId14" Type="http://schemas.openxmlformats.org/officeDocument/2006/relationships/image" Target="../media/image89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5.bin"/><Relationship Id="rId13" Type="http://schemas.openxmlformats.org/officeDocument/2006/relationships/image" Target="../media/image92.emf"/><Relationship Id="rId18" Type="http://schemas.openxmlformats.org/officeDocument/2006/relationships/image" Target="../media/image96.jpe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7.jpeg"/><Relationship Id="rId12" Type="http://schemas.openxmlformats.org/officeDocument/2006/relationships/oleObject" Target="../embeddings/oleObject87.bin"/><Relationship Id="rId17" Type="http://schemas.openxmlformats.org/officeDocument/2006/relationships/image" Target="../media/image94.emf"/><Relationship Id="rId2" Type="http://schemas.openxmlformats.org/officeDocument/2006/relationships/slideLayout" Target="../slideLayouts/slideLayout1.xml"/><Relationship Id="rId16" Type="http://schemas.openxmlformats.org/officeDocument/2006/relationships/oleObject" Target="../embeddings/oleObject89.bin"/><Relationship Id="rId1" Type="http://schemas.openxmlformats.org/officeDocument/2006/relationships/vmlDrawing" Target="../drawings/vmlDrawing8.vml"/><Relationship Id="rId6" Type="http://schemas.openxmlformats.org/officeDocument/2006/relationships/image" Target="../media/image10.emf"/><Relationship Id="rId11" Type="http://schemas.openxmlformats.org/officeDocument/2006/relationships/image" Target="../media/image91.emf"/><Relationship Id="rId5" Type="http://schemas.openxmlformats.org/officeDocument/2006/relationships/oleObject" Target="../embeddings/oleObject84.bin"/><Relationship Id="rId15" Type="http://schemas.openxmlformats.org/officeDocument/2006/relationships/image" Target="../media/image93.emf"/><Relationship Id="rId10" Type="http://schemas.openxmlformats.org/officeDocument/2006/relationships/oleObject" Target="../embeddings/oleObject86.bin"/><Relationship Id="rId4" Type="http://schemas.openxmlformats.org/officeDocument/2006/relationships/image" Target="../media/image95.jpeg"/><Relationship Id="rId9" Type="http://schemas.openxmlformats.org/officeDocument/2006/relationships/image" Target="../media/image90.wmf"/><Relationship Id="rId14" Type="http://schemas.openxmlformats.org/officeDocument/2006/relationships/oleObject" Target="../embeddings/oleObject8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899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err="1" smtClean="0">
                <a:latin typeface="Times New Roman" pitchFamily="18" charset="0"/>
                <a:cs typeface="Times New Roman" pitchFamily="18" charset="0"/>
              </a:rPr>
              <a:t>Scheme</a:t>
            </a:r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 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674803" y="527678"/>
            <a:ext cx="2995747" cy="4359814"/>
            <a:chOff x="452059" y="506413"/>
            <a:chExt cx="2995747" cy="4359814"/>
          </a:xfrm>
        </p:grpSpPr>
        <p:graphicFrame>
          <p:nvGraphicFramePr>
            <p:cNvPr id="4" name="Object 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29980469"/>
                </p:ext>
              </p:extLst>
            </p:nvPr>
          </p:nvGraphicFramePr>
          <p:xfrm>
            <a:off x="476559" y="506413"/>
            <a:ext cx="2828925" cy="159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9490" name="CS ChemDraw Drawing" r:id="rId4" imgW="2828310" imgH="1598057" progId="ChemDraw.Document.6.0">
                    <p:embed/>
                  </p:oleObj>
                </mc:Choice>
                <mc:Fallback>
                  <p:oleObj name="CS ChemDraw Drawing" r:id="rId4" imgW="2828310" imgH="159805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76559" y="506413"/>
                          <a:ext cx="2828925" cy="1598612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" name="Group 2"/>
            <p:cNvGrpSpPr/>
            <p:nvPr/>
          </p:nvGrpSpPr>
          <p:grpSpPr>
            <a:xfrm>
              <a:off x="452059" y="2340141"/>
              <a:ext cx="2953087" cy="604168"/>
              <a:chOff x="3017838" y="989013"/>
              <a:chExt cx="2953087" cy="604168"/>
            </a:xfrm>
          </p:grpSpPr>
          <p:graphicFrame>
            <p:nvGraphicFramePr>
              <p:cNvPr id="7" name="Object 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68220088"/>
                  </p:ext>
                </p:extLst>
              </p:nvPr>
            </p:nvGraphicFramePr>
            <p:xfrm>
              <a:off x="3017838" y="989013"/>
              <a:ext cx="1731962" cy="3063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491" name="Equation" r:id="rId6" imgW="1574640" imgH="279360" progId="Equation.DSMT4">
                      <p:embed/>
                    </p:oleObj>
                  </mc:Choice>
                  <mc:Fallback>
                    <p:oleObj name="Equation" r:id="rId6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3017838" y="989013"/>
                            <a:ext cx="1731962" cy="30638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0" name="TextBox 9"/>
              <p:cNvSpPr txBox="1"/>
              <p:nvPr/>
            </p:nvSpPr>
            <p:spPr>
              <a:xfrm>
                <a:off x="4702629" y="997528"/>
                <a:ext cx="126829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-13.2(6)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3045838" y="1316038"/>
                <a:ext cx="1228667" cy="277143"/>
                <a:chOff x="3128963" y="698521"/>
                <a:chExt cx="1228667" cy="277143"/>
              </a:xfrm>
            </p:grpSpPr>
            <p:graphicFrame>
              <p:nvGraphicFramePr>
                <p:cNvPr id="32" name="Object 3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88009779"/>
                    </p:ext>
                  </p:extLst>
                </p:nvPr>
              </p:nvGraphicFramePr>
              <p:xfrm>
                <a:off x="3128963" y="698521"/>
                <a:ext cx="41910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492" name="Equation" r:id="rId8" imgW="380880" imgH="241200" progId="Equation.DSMT4">
                        <p:embed/>
                      </p:oleObj>
                    </mc:Choice>
                    <mc:Fallback>
                      <p:oleObj name="Equation" r:id="rId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128963" y="698521"/>
                              <a:ext cx="41910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3" name="TextBox 32"/>
                <p:cNvSpPr txBox="1"/>
                <p:nvPr/>
              </p:nvSpPr>
              <p:spPr>
                <a:xfrm>
                  <a:off x="3560617" y="698665"/>
                  <a:ext cx="797013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242(12)</a:t>
                  </a:r>
                  <a:endParaRPr lang="en-US" sz="1200" dirty="0"/>
                </a:p>
              </p:txBody>
            </p:sp>
          </p:grpSp>
        </p:grpSp>
        <p:grpSp>
          <p:nvGrpSpPr>
            <p:cNvPr id="8" name="Group 7"/>
            <p:cNvGrpSpPr/>
            <p:nvPr/>
          </p:nvGrpSpPr>
          <p:grpSpPr>
            <a:xfrm>
              <a:off x="461584" y="3304628"/>
              <a:ext cx="2986222" cy="604210"/>
              <a:chOff x="3027363" y="2649538"/>
              <a:chExt cx="2986222" cy="604210"/>
            </a:xfrm>
          </p:grpSpPr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9558741"/>
                  </p:ext>
                </p:extLst>
              </p:nvPr>
            </p:nvGraphicFramePr>
            <p:xfrm>
              <a:off x="3027363" y="2649538"/>
              <a:ext cx="1731962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493" name="Equation" r:id="rId10" imgW="1574640" imgH="279360" progId="Equation.DSMT4">
                      <p:embed/>
                    </p:oleObj>
                  </mc:Choice>
                  <mc:Fallback>
                    <p:oleObj name="Equation" r:id="rId10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027363" y="2649538"/>
                            <a:ext cx="1731962" cy="3079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7" name="TextBox 36"/>
              <p:cNvSpPr txBox="1"/>
              <p:nvPr/>
            </p:nvSpPr>
            <p:spPr>
              <a:xfrm>
                <a:off x="4712523" y="2658095"/>
                <a:ext cx="130106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-11.5(2)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3073410" y="2976483"/>
                <a:ext cx="1134045" cy="277265"/>
                <a:chOff x="3063516" y="698399"/>
                <a:chExt cx="1134045" cy="277265"/>
              </a:xfrm>
            </p:grpSpPr>
            <p:graphicFrame>
              <p:nvGraphicFramePr>
                <p:cNvPr id="43" name="Object 4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29294342"/>
                    </p:ext>
                  </p:extLst>
                </p:nvPr>
              </p:nvGraphicFramePr>
              <p:xfrm>
                <a:off x="3063516" y="698399"/>
                <a:ext cx="433388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494" name="Equation" r:id="rId12" imgW="393480" imgH="241200" progId="Equation.DSMT4">
                        <p:embed/>
                      </p:oleObj>
                    </mc:Choice>
                    <mc:Fallback>
                      <p:oleObj name="Equation" r:id="rId12" imgW="3934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063516" y="698399"/>
                              <a:ext cx="433388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4" name="TextBox 43"/>
                <p:cNvSpPr txBox="1"/>
                <p:nvPr/>
              </p:nvSpPr>
              <p:spPr>
                <a:xfrm>
                  <a:off x="3477492" y="698665"/>
                  <a:ext cx="720069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108(4)</a:t>
                  </a:r>
                  <a:endParaRPr lang="en-US" sz="1200" dirty="0"/>
                </a:p>
              </p:txBody>
            </p:sp>
          </p:grpSp>
        </p:grpSp>
        <p:grpSp>
          <p:nvGrpSpPr>
            <p:cNvPr id="9" name="Group 8"/>
            <p:cNvGrpSpPr/>
            <p:nvPr/>
          </p:nvGrpSpPr>
          <p:grpSpPr>
            <a:xfrm>
              <a:off x="475607" y="4261914"/>
              <a:ext cx="2914615" cy="604313"/>
              <a:chOff x="3027738" y="5333266"/>
              <a:chExt cx="2914615" cy="604313"/>
            </a:xfrm>
          </p:grpSpPr>
          <p:graphicFrame>
            <p:nvGraphicFramePr>
              <p:cNvPr id="45" name="Object 4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05764197"/>
                  </p:ext>
                </p:extLst>
              </p:nvPr>
            </p:nvGraphicFramePr>
            <p:xfrm>
              <a:off x="3027738" y="5333266"/>
              <a:ext cx="1732104" cy="30729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9495" name="Equation" r:id="rId14" imgW="1574640" imgH="279360" progId="Equation.DSMT4">
                      <p:embed/>
                    </p:oleObj>
                  </mc:Choice>
                  <mc:Fallback>
                    <p:oleObj name="Equation" r:id="rId14" imgW="157464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3027738" y="5333266"/>
                            <a:ext cx="1732104" cy="307296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6" name="TextBox 45"/>
              <p:cNvSpPr txBox="1"/>
              <p:nvPr/>
            </p:nvSpPr>
            <p:spPr>
              <a:xfrm>
                <a:off x="4712529" y="5341926"/>
                <a:ext cx="122982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= -9.5(8) kJ/</a:t>
                </a:r>
                <a:r>
                  <a:rPr lang="en-US" sz="1200" dirty="0" err="1" smtClean="0"/>
                  <a:t>mol</a:t>
                </a:r>
                <a:endParaRPr lang="en-US" sz="1200" dirty="0"/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3079113" y="5660580"/>
                <a:ext cx="1063279" cy="276999"/>
                <a:chOff x="3069213" y="698665"/>
                <a:chExt cx="1063279" cy="276999"/>
              </a:xfrm>
            </p:grpSpPr>
            <p:graphicFrame>
              <p:nvGraphicFramePr>
                <p:cNvPr id="48" name="Object 4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83901881"/>
                    </p:ext>
                  </p:extLst>
                </p:nvPr>
              </p:nvGraphicFramePr>
              <p:xfrm>
                <a:off x="3069213" y="699110"/>
                <a:ext cx="41910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9496" name="Equation" r:id="rId16" imgW="380880" imgH="241200" progId="Equation.DSMT4">
                        <p:embed/>
                      </p:oleObj>
                    </mc:Choice>
                    <mc:Fallback>
                      <p:oleObj name="Equation" r:id="rId16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3069213" y="699110"/>
                              <a:ext cx="41910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9" name="TextBox 48"/>
                <p:cNvSpPr txBox="1"/>
                <p:nvPr/>
              </p:nvSpPr>
              <p:spPr>
                <a:xfrm>
                  <a:off x="3489367" y="698665"/>
                  <a:ext cx="643125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= 46(4)</a:t>
                  </a:r>
                  <a:endParaRPr lang="en-US" sz="1200" dirty="0"/>
                </a:p>
              </p:txBody>
            </p:sp>
          </p:grpSp>
        </p:grpSp>
        <p:sp>
          <p:nvSpPr>
            <p:cNvPr id="2" name="TextBox 1"/>
            <p:cNvSpPr txBox="1"/>
            <p:nvPr/>
          </p:nvSpPr>
          <p:spPr>
            <a:xfrm>
              <a:off x="1291986" y="2108578"/>
              <a:ext cx="12828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Y = H : </a:t>
              </a:r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88406" y="3038902"/>
              <a:ext cx="16900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OC</a:t>
              </a:r>
              <a:r>
                <a:rPr lang="en-US" sz="1200" baseline="-25000" dirty="0" smtClean="0"/>
                <a:t>6</a:t>
              </a:r>
              <a:r>
                <a:rPr lang="en-US" sz="1200" dirty="0" smtClean="0"/>
                <a:t>H</a:t>
              </a:r>
              <a:r>
                <a:rPr lang="en-US" sz="1200" baseline="-25000" dirty="0" smtClean="0"/>
                <a:t>13</a:t>
              </a:r>
              <a:r>
                <a:rPr lang="en-US" sz="1200" dirty="0" smtClean="0"/>
                <a:t>, Y = H : </a:t>
              </a:r>
              <a:r>
                <a:rPr lang="en-US" sz="1200" b="1" dirty="0" smtClean="0"/>
                <a:t>L7</a:t>
              </a:r>
              <a:endParaRPr lang="en-US" sz="1200" b="1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88406" y="3989698"/>
              <a:ext cx="16900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X = Y = OC</a:t>
              </a:r>
              <a:r>
                <a:rPr lang="en-US" sz="1200" baseline="-25000" dirty="0" smtClean="0"/>
                <a:t>6</a:t>
              </a:r>
              <a:r>
                <a:rPr lang="en-US" sz="1200" dirty="0" smtClean="0"/>
                <a:t>H</a:t>
              </a:r>
              <a:r>
                <a:rPr lang="en-US" sz="1200" baseline="-25000" dirty="0" smtClean="0"/>
                <a:t>13</a:t>
              </a:r>
              <a:r>
                <a:rPr lang="en-US" sz="1200" dirty="0"/>
                <a:t> </a:t>
              </a:r>
              <a:r>
                <a:rPr lang="en-US" sz="1200" dirty="0" smtClean="0"/>
                <a:t>: </a:t>
              </a:r>
              <a:r>
                <a:rPr lang="en-US" sz="1200" b="1" dirty="0" smtClean="0"/>
                <a:t>L3</a:t>
              </a:r>
              <a:endParaRPr lang="en-US" sz="12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581518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72377" y="141288"/>
            <a:ext cx="5360941" cy="8944941"/>
            <a:chOff x="872377" y="141288"/>
            <a:chExt cx="5360941" cy="8944941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2377" y="3982551"/>
              <a:ext cx="2698120" cy="2389407"/>
            </a:xfrm>
            <a:prstGeom prst="rect">
              <a:avLst/>
            </a:prstGeom>
          </p:spPr>
        </p:pic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5"/>
            <a:srcRect l="2943" t="13407" r="18441" b="8634"/>
            <a:stretch/>
          </p:blipFill>
          <p:spPr>
            <a:xfrm>
              <a:off x="2208811" y="558140"/>
              <a:ext cx="2892254" cy="3000510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969625" y="17124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55770" y="3447003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931863" y="141288"/>
              <a:ext cx="5301455" cy="3129697"/>
              <a:chOff x="582949" y="69096"/>
              <a:chExt cx="5301455" cy="3129697"/>
            </a:xfrm>
          </p:grpSpPr>
          <p:grpSp>
            <p:nvGrpSpPr>
              <p:cNvPr id="19" name="Group 18"/>
              <p:cNvGrpSpPr/>
              <p:nvPr/>
            </p:nvGrpSpPr>
            <p:grpSpPr>
              <a:xfrm>
                <a:off x="2529224" y="69096"/>
                <a:ext cx="1970469" cy="308152"/>
                <a:chOff x="1475124" y="84682"/>
                <a:chExt cx="1970469" cy="308152"/>
              </a:xfrm>
            </p:grpSpPr>
            <p:graphicFrame>
              <p:nvGraphicFramePr>
                <p:cNvPr id="4" name="Object 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538737517"/>
                    </p:ext>
                  </p:extLst>
                </p:nvPr>
              </p:nvGraphicFramePr>
              <p:xfrm>
                <a:off x="1475124" y="84682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450" name="Equation" r:id="rId6" imgW="1028520" imgH="279360" progId="Equation.DSMT4">
                        <p:embed/>
                      </p:oleObj>
                    </mc:Choice>
                    <mc:Fallback>
                      <p:oleObj name="Equation" r:id="rId6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75124" y="84682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582856" y="85057"/>
                  <a:ext cx="862737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kJ</a:t>
                  </a:r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mol</a:t>
                  </a:r>
                  <a:r>
                    <a:rPr lang="fr-CH" sz="1400" baseline="300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-1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" name="Group 17"/>
              <p:cNvGrpSpPr/>
              <p:nvPr/>
            </p:nvGrpSpPr>
            <p:grpSpPr>
              <a:xfrm>
                <a:off x="4282197" y="2848499"/>
                <a:ext cx="1602207" cy="318997"/>
                <a:chOff x="2483953" y="3139569"/>
                <a:chExt cx="1602207" cy="318997"/>
              </a:xfrm>
            </p:grpSpPr>
            <p:graphicFrame>
              <p:nvGraphicFramePr>
                <p:cNvPr id="9" name="Object 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4547815"/>
                    </p:ext>
                  </p:extLst>
                </p:nvPr>
              </p:nvGraphicFramePr>
              <p:xfrm>
                <a:off x="2483953" y="3139569"/>
                <a:ext cx="10906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451" name="Equation" r:id="rId8" imgW="990360" imgH="279360" progId="Equation.DSMT4">
                        <p:embed/>
                      </p:oleObj>
                    </mc:Choice>
                    <mc:Fallback>
                      <p:oleObj name="Equation" r:id="rId8" imgW="9903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483953" y="3139569"/>
                              <a:ext cx="1090612" cy="307975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507155" y="3150789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1" name="Straight Arrow Connector 10"/>
              <p:cNvCxnSpPr/>
              <p:nvPr/>
            </p:nvCxnSpPr>
            <p:spPr>
              <a:xfrm>
                <a:off x="3090426" y="2018190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/>
              <p:cNvCxnSpPr/>
              <p:nvPr/>
            </p:nvCxnSpPr>
            <p:spPr>
              <a:xfrm flipH="1">
                <a:off x="1542060" y="2023506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/>
              <p:cNvCxnSpPr/>
              <p:nvPr/>
            </p:nvCxnSpPr>
            <p:spPr>
              <a:xfrm flipH="1" flipV="1">
                <a:off x="3096732" y="335516"/>
                <a:ext cx="0" cy="169330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1" name="Group 60"/>
              <p:cNvGrpSpPr/>
              <p:nvPr/>
            </p:nvGrpSpPr>
            <p:grpSpPr>
              <a:xfrm>
                <a:off x="582949" y="2891016"/>
                <a:ext cx="1420326" cy="307777"/>
                <a:chOff x="2547080" y="3020161"/>
                <a:chExt cx="1420326" cy="307777"/>
              </a:xfrm>
            </p:grpSpPr>
            <p:graphicFrame>
              <p:nvGraphicFramePr>
                <p:cNvPr id="62" name="Object 6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9962053"/>
                    </p:ext>
                  </p:extLst>
                </p:nvPr>
              </p:nvGraphicFramePr>
              <p:xfrm>
                <a:off x="2547080" y="3022403"/>
                <a:ext cx="865187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452" name="Equation" r:id="rId10" imgW="787320" imgH="253800" progId="Equation.DSMT4">
                        <p:embed/>
                      </p:oleObj>
                    </mc:Choice>
                    <mc:Fallback>
                      <p:oleObj name="Equation" r:id="rId10" imgW="78732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547080" y="3022403"/>
                              <a:ext cx="865187" cy="2794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63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388401" y="3020161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" name="Group 30"/>
            <p:cNvGrpSpPr/>
            <p:nvPr/>
          </p:nvGrpSpPr>
          <p:grpSpPr>
            <a:xfrm>
              <a:off x="2940050" y="3732213"/>
              <a:ext cx="2554352" cy="2959756"/>
              <a:chOff x="1279698" y="6607756"/>
              <a:chExt cx="2554352" cy="2959756"/>
            </a:xfrm>
          </p:grpSpPr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93258702"/>
                  </p:ext>
                </p:extLst>
              </p:nvPr>
            </p:nvGraphicFramePr>
            <p:xfrm>
              <a:off x="1279698" y="6607756"/>
              <a:ext cx="1168400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453" name="Equation" r:id="rId12" imgW="1028520" imgH="279360" progId="Equation.DSMT4">
                      <p:embed/>
                    </p:oleObj>
                  </mc:Choice>
                  <mc:Fallback>
                    <p:oleObj name="Equation" r:id="rId12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79698" y="6607756"/>
                            <a:ext cx="1168400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ZoneTexte 7"/>
              <p:cNvSpPr txBox="1">
                <a:spLocks noChangeArrowheads="1"/>
              </p:cNvSpPr>
              <p:nvPr/>
            </p:nvSpPr>
            <p:spPr bwMode="auto">
              <a:xfrm>
                <a:off x="3255045" y="9259735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376374" y="6376179"/>
              <a:ext cx="57900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400" dirty="0" smtClean="0">
                  <a:latin typeface="Times New Roman" pitchFamily="18" charset="0"/>
                  <a:cs typeface="Times New Roman" pitchFamily="18" charset="0"/>
                </a:rPr>
                <a:t>/ </a:t>
              </a:r>
              <a:r>
                <a:rPr lang="fr-CH" sz="1400" dirty="0" err="1" smtClean="0">
                  <a:latin typeface="Times New Roman" pitchFamily="18" charset="0"/>
                  <a:cs typeface="Times New Roman" pitchFamily="18" charset="0"/>
                </a:rPr>
                <a:t>mM</a:t>
              </a:r>
              <a:endParaRPr lang="fr-CH" sz="1400" baseline="30000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366197" y="3970675"/>
              <a:ext cx="2698120" cy="2389407"/>
            </a:xfrm>
            <a:prstGeom prst="rect">
              <a:avLst/>
            </a:prstGeom>
          </p:spPr>
        </p:pic>
        <p:pic>
          <p:nvPicPr>
            <p:cNvPr id="29" name="Image 3"/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79" t="2761" r="10931" b="2380"/>
            <a:stretch/>
          </p:blipFill>
          <p:spPr>
            <a:xfrm>
              <a:off x="2320119" y="6803312"/>
              <a:ext cx="2528373" cy="2282917"/>
            </a:xfrm>
            <a:prstGeom prst="rect">
              <a:avLst/>
            </a:prstGeom>
          </p:spPr>
        </p:pic>
        <p:sp>
          <p:nvSpPr>
            <p:cNvPr id="30" name="TextBox 29"/>
            <p:cNvSpPr txBox="1"/>
            <p:nvPr/>
          </p:nvSpPr>
          <p:spPr>
            <a:xfrm>
              <a:off x="953791" y="6845691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503363" y="6915223"/>
              <a:ext cx="1462681" cy="990547"/>
              <a:chOff x="1503363" y="6805680"/>
              <a:chExt cx="1462681" cy="990547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2175469" y="6805680"/>
                <a:ext cx="790575" cy="7286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1503363" y="6894507"/>
                <a:ext cx="1166812" cy="901720"/>
                <a:chOff x="1350968" y="7151674"/>
                <a:chExt cx="1166812" cy="901720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1643056" y="7458082"/>
                  <a:ext cx="776286" cy="595312"/>
                  <a:chOff x="2205038" y="7086601"/>
                  <a:chExt cx="776286" cy="595312"/>
                </a:xfrm>
              </p:grpSpPr>
              <p:cxnSp>
                <p:nvCxnSpPr>
                  <p:cNvPr id="8" name="Straight Arrow Connector 7"/>
                  <p:cNvCxnSpPr/>
                  <p:nvPr/>
                </p:nvCxnSpPr>
                <p:spPr>
                  <a:xfrm flipV="1">
                    <a:off x="2409825" y="7086601"/>
                    <a:ext cx="0" cy="595312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Straight Arrow Connector 32"/>
                  <p:cNvCxnSpPr/>
                  <p:nvPr/>
                </p:nvCxnSpPr>
                <p:spPr>
                  <a:xfrm flipV="1">
                    <a:off x="2409824" y="7505698"/>
                    <a:ext cx="571500" cy="176214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Straight Arrow Connector 35"/>
                  <p:cNvCxnSpPr/>
                  <p:nvPr/>
                </p:nvCxnSpPr>
                <p:spPr>
                  <a:xfrm flipH="1" flipV="1">
                    <a:off x="2205038" y="7377113"/>
                    <a:ext cx="204786" cy="300037"/>
                  </a:xfrm>
                  <a:prstGeom prst="straightConnector1">
                    <a:avLst/>
                  </a:prstGeom>
                  <a:ln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aphicFrame>
              <p:nvGraphicFramePr>
                <p:cNvPr id="41" name="Object 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024692206"/>
                    </p:ext>
                  </p:extLst>
                </p:nvPr>
              </p:nvGraphicFramePr>
              <p:xfrm>
                <a:off x="1350968" y="7151674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7454" name="Equation" r:id="rId16" imgW="1028520" imgH="279360" progId="Equation.DSMT4">
                        <p:embed/>
                      </p:oleObj>
                    </mc:Choice>
                    <mc:Fallback>
                      <p:oleObj name="Equation" r:id="rId16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350968" y="7151674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aphicFrame>
          <p:nvGraphicFramePr>
            <p:cNvPr id="42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10312579"/>
                </p:ext>
              </p:extLst>
            </p:nvPr>
          </p:nvGraphicFramePr>
          <p:xfrm>
            <a:off x="1536700" y="6407150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455" name="Equation" r:id="rId18" imgW="787320" imgH="253800" progId="Equation.DSMT4">
                    <p:embed/>
                  </p:oleObj>
                </mc:Choice>
                <mc:Fallback>
                  <p:oleObj name="Equation" r:id="rId18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6700" y="6407150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" name="Object 4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8554065"/>
                </p:ext>
              </p:extLst>
            </p:nvPr>
          </p:nvGraphicFramePr>
          <p:xfrm>
            <a:off x="3892857" y="6386307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456" name="Equation" r:id="rId20" imgW="990360" imgH="279360" progId="Equation.DSMT4">
                    <p:embed/>
                  </p:oleObj>
                </mc:Choice>
                <mc:Fallback>
                  <p:oleObj name="Equation" r:id="rId20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2857" y="6386307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" name="Object 4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39113906"/>
                </p:ext>
              </p:extLst>
            </p:nvPr>
          </p:nvGraphicFramePr>
          <p:xfrm>
            <a:off x="2325319" y="7419460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457" name="Equation" r:id="rId22" imgW="990360" imgH="279360" progId="Equation.DSMT4">
                    <p:embed/>
                  </p:oleObj>
                </mc:Choice>
                <mc:Fallback>
                  <p:oleObj name="Equation" r:id="rId22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25319" y="7419460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67013701"/>
                </p:ext>
              </p:extLst>
            </p:nvPr>
          </p:nvGraphicFramePr>
          <p:xfrm>
            <a:off x="1011238" y="7331075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7458" name="Equation" r:id="rId24" imgW="787320" imgH="253800" progId="Equation.DSMT4">
                    <p:embed/>
                  </p:oleObj>
                </mc:Choice>
                <mc:Fallback>
                  <p:oleObj name="Equation" r:id="rId2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11238" y="7331075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0" name="ZoneTexte 7"/>
          <p:cNvSpPr txBox="1">
            <a:spLocks noChangeArrowheads="1"/>
          </p:cNvSpPr>
          <p:nvPr/>
        </p:nvSpPr>
        <p:spPr bwMode="auto">
          <a:xfrm>
            <a:off x="2917969" y="9629001"/>
            <a:ext cx="154721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9 (para-ligand)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543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51089" y="8852213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10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253966" y="550673"/>
            <a:ext cx="2407100" cy="7332558"/>
            <a:chOff x="1968958" y="443795"/>
            <a:chExt cx="2407100" cy="7332558"/>
          </a:xfrm>
        </p:grpSpPr>
        <p:graphicFrame>
          <p:nvGraphicFramePr>
            <p:cNvPr id="28" name="Object 2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73477291"/>
                </p:ext>
              </p:extLst>
            </p:nvPr>
          </p:nvGraphicFramePr>
          <p:xfrm>
            <a:off x="2266050" y="5393518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296" name="Equation" r:id="rId4" imgW="241200" imgH="241200" progId="Equation.DSMT4">
                    <p:embed/>
                  </p:oleObj>
                </mc:Choice>
                <mc:Fallback>
                  <p:oleObj name="Equation" r:id="rId4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2266050" y="5393518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9" name="Object 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58175848"/>
                </p:ext>
              </p:extLst>
            </p:nvPr>
          </p:nvGraphicFramePr>
          <p:xfrm>
            <a:off x="2599475" y="7425043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297" name="Equation" r:id="rId6" imgW="1307880" imgH="330120" progId="Equation.DSMT4">
                    <p:embed/>
                  </p:oleObj>
                </mc:Choice>
                <mc:Fallback>
                  <p:oleObj name="Equation" r:id="rId6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7425043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62468" y="3135523"/>
              <a:ext cx="2313589" cy="1838965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1968958" y="443795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graphicFrame>
          <p:nvGraphicFramePr>
            <p:cNvPr id="34" name="Object 3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984337028"/>
                </p:ext>
              </p:extLst>
            </p:nvPr>
          </p:nvGraphicFramePr>
          <p:xfrm>
            <a:off x="2268029" y="2866058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298" name="Equation" r:id="rId9" imgW="241200" imgH="241200" progId="Equation.DSMT4">
                    <p:embed/>
                  </p:oleObj>
                </mc:Choice>
                <mc:Fallback>
                  <p:oleObj name="Equation" r:id="rId9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0"/>
                        <a:stretch>
                          <a:fillRect/>
                        </a:stretch>
                      </p:blipFill>
                      <p:spPr>
                        <a:xfrm>
                          <a:off x="2268029" y="2866058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" name="TextBox 42"/>
            <p:cNvSpPr txBox="1"/>
            <p:nvPr/>
          </p:nvSpPr>
          <p:spPr>
            <a:xfrm>
              <a:off x="1972500" y="2835392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983133" y="5365957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aphicFrame>
          <p:nvGraphicFramePr>
            <p:cNvPr id="24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22289878"/>
                </p:ext>
              </p:extLst>
            </p:nvPr>
          </p:nvGraphicFramePr>
          <p:xfrm>
            <a:off x="2599475" y="4897583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299" name="Equation" r:id="rId11" imgW="1307880" imgH="330120" progId="Equation.DSMT4">
                    <p:embed/>
                  </p:oleObj>
                </mc:Choice>
                <mc:Fallback>
                  <p:oleObj name="Equation" r:id="rId11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4897583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69788" y="696055"/>
              <a:ext cx="2306270" cy="1830748"/>
            </a:xfrm>
            <a:prstGeom prst="rect">
              <a:avLst/>
            </a:prstGeom>
          </p:spPr>
        </p:pic>
        <p:graphicFrame>
          <p:nvGraphicFramePr>
            <p:cNvPr id="26" name="Object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35499457"/>
                </p:ext>
              </p:extLst>
            </p:nvPr>
          </p:nvGraphicFramePr>
          <p:xfrm>
            <a:off x="2266050" y="453389"/>
            <a:ext cx="285165" cy="2851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00" name="Equation" r:id="rId13" imgW="241200" imgH="241200" progId="Equation.DSMT4">
                    <p:embed/>
                  </p:oleObj>
                </mc:Choice>
                <mc:Fallback>
                  <p:oleObj name="Equation" r:id="rId13" imgW="24120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2266050" y="453389"/>
                          <a:ext cx="285165" cy="28516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7" name="Object 2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32763735"/>
                </p:ext>
              </p:extLst>
            </p:nvPr>
          </p:nvGraphicFramePr>
          <p:xfrm>
            <a:off x="2599475" y="2484914"/>
            <a:ext cx="1391831" cy="351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301" name="Equation" r:id="rId15" imgW="1307880" imgH="330120" progId="Equation.DSMT4">
                    <p:embed/>
                  </p:oleObj>
                </mc:Choice>
                <mc:Fallback>
                  <p:oleObj name="Equation" r:id="rId15" imgW="1307880" imgH="3301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599475" y="2484914"/>
                          <a:ext cx="1391831" cy="35131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053373" y="5673342"/>
              <a:ext cx="2306270" cy="18289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3921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51089" y="8852213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454332" y="2541816"/>
            <a:ext cx="4373716" cy="4935838"/>
            <a:chOff x="1454332" y="2541816"/>
            <a:chExt cx="4373716" cy="4935838"/>
          </a:xfrm>
        </p:grpSpPr>
        <p:grpSp>
          <p:nvGrpSpPr>
            <p:cNvPr id="9" name="Group 8"/>
            <p:cNvGrpSpPr/>
            <p:nvPr/>
          </p:nvGrpSpPr>
          <p:grpSpPr>
            <a:xfrm>
              <a:off x="1454332" y="2541816"/>
              <a:ext cx="4373716" cy="4935838"/>
              <a:chOff x="1454332" y="2541816"/>
              <a:chExt cx="4373716" cy="4935838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1985285" y="4730749"/>
                <a:ext cx="3215513" cy="2746905"/>
                <a:chOff x="1498399" y="4849502"/>
                <a:chExt cx="3215513" cy="2746905"/>
              </a:xfrm>
            </p:grpSpPr>
            <p:pic>
              <p:nvPicPr>
                <p:cNvPr id="4" name="Picture 3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627907" y="5095710"/>
                  <a:ext cx="3086005" cy="2450737"/>
                </a:xfrm>
                <a:prstGeom prst="rect">
                  <a:avLst/>
                </a:prstGeom>
              </p:spPr>
            </p:pic>
            <p:grpSp>
              <p:nvGrpSpPr>
                <p:cNvPr id="5" name="Group 4"/>
                <p:cNvGrpSpPr/>
                <p:nvPr/>
              </p:nvGrpSpPr>
              <p:grpSpPr>
                <a:xfrm>
                  <a:off x="1498399" y="4849502"/>
                  <a:ext cx="1948925" cy="335232"/>
                  <a:chOff x="1094633" y="4338864"/>
                  <a:chExt cx="1948925" cy="335232"/>
                </a:xfrm>
              </p:grpSpPr>
              <p:graphicFrame>
                <p:nvGraphicFramePr>
                  <p:cNvPr id="3" name="Object 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987958326"/>
                      </p:ext>
                    </p:extLst>
                  </p:nvPr>
                </p:nvGraphicFramePr>
                <p:xfrm>
                  <a:off x="1094633" y="4338864"/>
                  <a:ext cx="1158192" cy="335232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4063" name="Equation" r:id="rId5" imgW="965160" imgH="279360" progId="Equation.DSMT4">
                          <p:embed/>
                        </p:oleObj>
                      </mc:Choice>
                      <mc:Fallback>
                        <p:oleObj name="Equation" r:id="rId5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6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094633" y="4338864"/>
                                <a:ext cx="1158192" cy="335232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8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80821" y="4345528"/>
                    <a:ext cx="862737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kJ</a:t>
                    </a:r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  <a:sym typeface="Symbol" panose="05050102010706020507" pitchFamily="18" charset="2"/>
                      </a:rPr>
                      <a:t>mol</a:t>
                    </a:r>
                    <a:r>
                      <a:rPr lang="fr-CH" sz="1400" baseline="30000" dirty="0" smtClean="0">
                        <a:latin typeface="Times New Roman" pitchFamily="18" charset="0"/>
                        <a:cs typeface="Times New Roman" pitchFamily="18" charset="0"/>
                        <a:sym typeface="Symbol" panose="05050102010706020507" pitchFamily="18" charset="2"/>
                      </a:rPr>
                      <a:t>-1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20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105122" y="7288630"/>
                  <a:ext cx="314510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i="1" dirty="0" smtClean="0">
                      <a:latin typeface="Times New Roman" pitchFamily="18" charset="0"/>
                      <a:cs typeface="Times New Roman" pitchFamily="18" charset="0"/>
                    </a:rPr>
                    <a:t>N</a:t>
                  </a:r>
                  <a:endParaRPr lang="fr-CH" sz="1400" i="1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" name="Rectangle 7"/>
                <p:cNvSpPr/>
                <p:nvPr/>
              </p:nvSpPr>
              <p:spPr>
                <a:xfrm>
                  <a:off x="1900057" y="7255824"/>
                  <a:ext cx="344384" cy="17813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TextBox 6"/>
                <p:cNvSpPr txBox="1"/>
                <p:nvPr/>
              </p:nvSpPr>
              <p:spPr>
                <a:xfrm>
                  <a:off x="2042559" y="7196447"/>
                  <a:ext cx="27443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1</a:t>
                  </a:r>
                  <a:endParaRPr lang="en-US" sz="1400" dirty="0"/>
                </a:p>
              </p:txBody>
            </p:sp>
            <p:sp>
              <p:nvSpPr>
                <p:cNvPr id="13" name="TextBox 12"/>
                <p:cNvSpPr txBox="1"/>
                <p:nvPr/>
              </p:nvSpPr>
              <p:spPr>
                <a:xfrm>
                  <a:off x="2185066" y="6697683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L1</a:t>
                  </a:r>
                  <a:endParaRPr lang="en-US" sz="1200" b="1" dirty="0"/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266213" y="63869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L4</a:t>
                  </a:r>
                  <a:endParaRPr lang="en-US" sz="1200" b="1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2610600" y="5674427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P10</a:t>
                  </a:r>
                  <a:endParaRPr lang="en-US" sz="1200" b="1" dirty="0"/>
                </a:p>
              </p:txBody>
            </p:sp>
            <p:sp>
              <p:nvSpPr>
                <p:cNvPr id="32" name="TextBox 31"/>
                <p:cNvSpPr txBox="1"/>
                <p:nvPr/>
              </p:nvSpPr>
              <p:spPr>
                <a:xfrm>
                  <a:off x="2822377" y="6004958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P12</a:t>
                  </a:r>
                  <a:endParaRPr lang="en-US" sz="1200" b="1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3404267" y="5446817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P21</a:t>
                  </a:r>
                  <a:endParaRPr lang="en-US" sz="1200" b="1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4211790" y="5814952"/>
                  <a:ext cx="43313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P31</a:t>
                  </a:r>
                  <a:endParaRPr lang="en-US" sz="1200" b="1" dirty="0"/>
                </a:p>
              </p:txBody>
            </p:sp>
          </p:grpSp>
          <p:grpSp>
            <p:nvGrpSpPr>
              <p:cNvPr id="42" name="Group 41"/>
              <p:cNvGrpSpPr/>
              <p:nvPr/>
            </p:nvGrpSpPr>
            <p:grpSpPr>
              <a:xfrm>
                <a:off x="1454332" y="2541816"/>
                <a:ext cx="4373716" cy="1973247"/>
                <a:chOff x="1454332" y="2210890"/>
                <a:chExt cx="4373716" cy="1973247"/>
              </a:xfrm>
            </p:grpSpPr>
            <p:graphicFrame>
              <p:nvGraphicFramePr>
                <p:cNvPr id="41" name="Object 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85705404"/>
                    </p:ext>
                  </p:extLst>
                </p:nvPr>
              </p:nvGraphicFramePr>
              <p:xfrm>
                <a:off x="1454332" y="2210890"/>
                <a:ext cx="4373716" cy="197324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4064" name="CS ChemDraw Drawing" r:id="rId7" imgW="6248166" imgH="2818924" progId="ChemDraw.Document.6.0">
                        <p:embed/>
                      </p:oleObj>
                    </mc:Choice>
                    <mc:Fallback>
                      <p:oleObj name="CS ChemDraw Drawing" r:id="rId7" imgW="6248166" imgH="2818924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454332" y="2210890"/>
                              <a:ext cx="4373716" cy="1973247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7" name="Left Bracket 16"/>
                <p:cNvSpPr/>
                <p:nvPr/>
              </p:nvSpPr>
              <p:spPr>
                <a:xfrm rot="-3420000">
                  <a:off x="2820343" y="3147994"/>
                  <a:ext cx="63695" cy="355890"/>
                </a:xfrm>
                <a:prstGeom prst="leftBracket">
                  <a:avLst>
                    <a:gd name="adj" fmla="val 73581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eft Bracket 37"/>
                <p:cNvSpPr/>
                <p:nvPr/>
              </p:nvSpPr>
              <p:spPr>
                <a:xfrm rot="3420000" flipH="1">
                  <a:off x="4147162" y="2815026"/>
                  <a:ext cx="63695" cy="355890"/>
                </a:xfrm>
                <a:prstGeom prst="leftBracket">
                  <a:avLst>
                    <a:gd name="adj" fmla="val 73581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TextBox 18"/>
                <p:cNvSpPr txBox="1"/>
                <p:nvPr/>
              </p:nvSpPr>
              <p:spPr>
                <a:xfrm>
                  <a:off x="3826612" y="3063890"/>
                  <a:ext cx="38504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i="1" dirty="0" smtClean="0"/>
                    <a:t>N</a:t>
                  </a:r>
                  <a:r>
                    <a:rPr lang="en-US" dirty="0" smtClean="0"/>
                    <a:t>-2</a:t>
                  </a:r>
                  <a:endParaRPr lang="en-US" dirty="0"/>
                </a:p>
              </p:txBody>
            </p:sp>
            <p:sp>
              <p:nvSpPr>
                <p:cNvPr id="39" name="TextBox 38"/>
                <p:cNvSpPr txBox="1"/>
                <p:nvPr/>
              </p:nvSpPr>
              <p:spPr>
                <a:xfrm>
                  <a:off x="3407221" y="3350635"/>
                  <a:ext cx="423514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P</a:t>
                  </a:r>
                  <a:r>
                    <a:rPr lang="en-US" sz="1400" b="1" i="1" dirty="0" smtClean="0"/>
                    <a:t>N</a:t>
                  </a:r>
                  <a:endParaRPr lang="en-US" sz="1400" b="1" dirty="0"/>
                </a:p>
              </p:txBody>
            </p:sp>
            <p:sp>
              <p:nvSpPr>
                <p:cNvPr id="40" name="Left Arrow 39"/>
                <p:cNvSpPr/>
                <p:nvPr/>
              </p:nvSpPr>
              <p:spPr>
                <a:xfrm rot="16740264">
                  <a:off x="4779899" y="3198617"/>
                  <a:ext cx="526517" cy="144003"/>
                </a:xfrm>
                <a:prstGeom prst="leftArrow">
                  <a:avLst>
                    <a:gd name="adj1" fmla="val 37920"/>
                    <a:gd name="adj2" fmla="val 82304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TextBox 1"/>
            <p:cNvSpPr txBox="1"/>
            <p:nvPr/>
          </p:nvSpPr>
          <p:spPr>
            <a:xfrm>
              <a:off x="1475715" y="2643612"/>
              <a:ext cx="3241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a)</a:t>
              </a:r>
              <a:endParaRPr lang="fr-CH" sz="14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474214" y="4706195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b)</a:t>
              </a:r>
              <a:endParaRPr lang="fr-CH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18272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7938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42015" y="273620"/>
            <a:ext cx="5305958" cy="3875835"/>
            <a:chOff x="342015" y="273620"/>
            <a:chExt cx="5305958" cy="3875835"/>
          </a:xfrm>
        </p:grpSpPr>
        <p:grpSp>
          <p:nvGrpSpPr>
            <p:cNvPr id="18" name="Group 17"/>
            <p:cNvGrpSpPr/>
            <p:nvPr/>
          </p:nvGrpSpPr>
          <p:grpSpPr>
            <a:xfrm>
              <a:off x="342015" y="1662003"/>
              <a:ext cx="5098273" cy="2487452"/>
              <a:chOff x="342015" y="1662003"/>
              <a:chExt cx="5098273" cy="2487452"/>
            </a:xfrm>
          </p:grpSpPr>
          <p:pic>
            <p:nvPicPr>
              <p:cNvPr id="14" name="Picture 1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34018" y="1967473"/>
                <a:ext cx="2306270" cy="1829834"/>
              </a:xfrm>
              <a:prstGeom prst="rect">
                <a:avLst/>
              </a:prstGeom>
            </p:spPr>
          </p:pic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1188" y="2025326"/>
                <a:ext cx="2308100" cy="1831661"/>
              </a:xfrm>
              <a:prstGeom prst="rect">
                <a:avLst/>
              </a:prstGeom>
            </p:spPr>
          </p:pic>
          <p:sp>
            <p:nvSpPr>
              <p:cNvPr id="223" name="ZoneTexte 7"/>
              <p:cNvSpPr txBox="1">
                <a:spLocks noChangeArrowheads="1"/>
              </p:cNvSpPr>
              <p:nvPr/>
            </p:nvSpPr>
            <p:spPr bwMode="auto">
              <a:xfrm>
                <a:off x="342015" y="1663504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460" name="Group 459"/>
              <p:cNvGrpSpPr/>
              <p:nvPr/>
            </p:nvGrpSpPr>
            <p:grpSpPr>
              <a:xfrm>
                <a:off x="3042735" y="1784740"/>
                <a:ext cx="1722822" cy="293231"/>
                <a:chOff x="185112" y="4269705"/>
                <a:chExt cx="1722822" cy="293231"/>
              </a:xfrm>
            </p:grpSpPr>
            <p:graphicFrame>
              <p:nvGraphicFramePr>
                <p:cNvPr id="474" name="Object 47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241149330"/>
                    </p:ext>
                  </p:extLst>
                </p:nvPr>
              </p:nvGraphicFramePr>
              <p:xfrm>
                <a:off x="185112" y="4283536"/>
                <a:ext cx="10414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511" name="Equation" r:id="rId6" imgW="1041120" imgH="279360" progId="Equation.DSMT4">
                        <p:embed/>
                      </p:oleObj>
                    </mc:Choice>
                    <mc:Fallback>
                      <p:oleObj name="Equation" r:id="rId6" imgW="10411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85112" y="4283536"/>
                              <a:ext cx="10414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5" name="TextBox 474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3793372" y="3821487"/>
                <a:ext cx="1379103" cy="282772"/>
                <a:chOff x="2113886" y="5085912"/>
                <a:chExt cx="1379103" cy="282772"/>
              </a:xfrm>
            </p:grpSpPr>
            <p:graphicFrame>
              <p:nvGraphicFramePr>
                <p:cNvPr id="472" name="Object 4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81684747"/>
                    </p:ext>
                  </p:extLst>
                </p:nvPr>
              </p:nvGraphicFramePr>
              <p:xfrm>
                <a:off x="2113886" y="5092459"/>
                <a:ext cx="9525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512" name="Equation" r:id="rId8" imgW="965160" imgH="279360" progId="Equation.DSMT4">
                        <p:embed/>
                      </p:oleObj>
                    </mc:Choice>
                    <mc:Fallback>
                      <p:oleObj name="Equation" r:id="rId8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13886" y="5092459"/>
                              <a:ext cx="9525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3" name="TextBox 472"/>
                <p:cNvSpPr txBox="1"/>
                <p:nvPr/>
              </p:nvSpPr>
              <p:spPr>
                <a:xfrm>
                  <a:off x="3008561" y="508591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462" name="TextBox 461"/>
              <p:cNvSpPr txBox="1"/>
              <p:nvPr/>
            </p:nvSpPr>
            <p:spPr>
              <a:xfrm>
                <a:off x="4227319" y="359320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5</a:t>
                </a:r>
                <a:endParaRPr lang="fr-CH" sz="1200" dirty="0"/>
              </a:p>
            </p:txBody>
          </p:sp>
          <p:sp>
            <p:nvSpPr>
              <p:cNvPr id="463" name="TextBox 462"/>
              <p:cNvSpPr txBox="1"/>
              <p:nvPr/>
            </p:nvSpPr>
            <p:spPr>
              <a:xfrm>
                <a:off x="3519852" y="359320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4927267" y="3593205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10</a:t>
                </a:r>
                <a:endParaRPr lang="fr-CH" sz="1200" dirty="0"/>
              </a:p>
            </p:txBody>
          </p:sp>
          <p:graphicFrame>
            <p:nvGraphicFramePr>
              <p:cNvPr id="466" name="Object 4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7127102"/>
                  </p:ext>
                </p:extLst>
              </p:nvPr>
            </p:nvGraphicFramePr>
            <p:xfrm>
              <a:off x="3901264" y="2239754"/>
              <a:ext cx="733425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513" name="Equation" r:id="rId10" imgW="698400" imgH="253800" progId="Equation.DSMT4">
                      <p:embed/>
                    </p:oleObj>
                  </mc:Choice>
                  <mc:Fallback>
                    <p:oleObj name="Equation" r:id="rId10" imgW="69840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01264" y="2239754"/>
                            <a:ext cx="733425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67" name="Object 4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97839343"/>
                  </p:ext>
                </p:extLst>
              </p:nvPr>
            </p:nvGraphicFramePr>
            <p:xfrm>
              <a:off x="4623054" y="3083309"/>
              <a:ext cx="800100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514" name="Equation" r:id="rId12" imgW="761760" imgH="253800" progId="Equation.DSMT4">
                      <p:embed/>
                    </p:oleObj>
                  </mc:Choice>
                  <mc:Fallback>
                    <p:oleObj name="Equation" r:id="rId12" imgW="7617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623054" y="3083309"/>
                            <a:ext cx="800100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68" name="Straight Arrow Connector 467"/>
              <p:cNvCxnSpPr/>
              <p:nvPr/>
            </p:nvCxnSpPr>
            <p:spPr>
              <a:xfrm flipH="1">
                <a:off x="3657600" y="2444174"/>
                <a:ext cx="232849" cy="42868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/>
              <p:cNvCxnSpPr/>
              <p:nvPr/>
            </p:nvCxnSpPr>
            <p:spPr>
              <a:xfrm>
                <a:off x="3879035" y="2901725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Arc 469"/>
              <p:cNvSpPr/>
              <p:nvPr/>
            </p:nvSpPr>
            <p:spPr>
              <a:xfrm rot="11147511" flipH="1">
                <a:off x="3960632" y="2769466"/>
                <a:ext cx="202032" cy="178404"/>
              </a:xfrm>
              <a:prstGeom prst="arc">
                <a:avLst>
                  <a:gd name="adj1" fmla="val 20392893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471" name="Straight Arrow Connector 470"/>
              <p:cNvCxnSpPr/>
              <p:nvPr/>
            </p:nvCxnSpPr>
            <p:spPr>
              <a:xfrm flipH="1" flipV="1">
                <a:off x="4237630" y="2886503"/>
                <a:ext cx="368489" cy="2934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" name="Group 226"/>
              <p:cNvGrpSpPr/>
              <p:nvPr/>
            </p:nvGrpSpPr>
            <p:grpSpPr>
              <a:xfrm>
                <a:off x="950410" y="1812859"/>
                <a:ext cx="1654929" cy="2336596"/>
                <a:chOff x="965599" y="5538424"/>
                <a:chExt cx="1654929" cy="2336596"/>
              </a:xfrm>
            </p:grpSpPr>
            <p:graphicFrame>
              <p:nvGraphicFramePr>
                <p:cNvPr id="228" name="Object 22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03487685"/>
                    </p:ext>
                  </p:extLst>
                </p:nvPr>
              </p:nvGraphicFramePr>
              <p:xfrm>
                <a:off x="1306078" y="7541645"/>
                <a:ext cx="1314450" cy="3333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515" name="Equation" r:id="rId14" imgW="1307880" imgH="330120" progId="Equation.DSMT4">
                        <p:embed/>
                      </p:oleObj>
                    </mc:Choice>
                    <mc:Fallback>
                      <p:oleObj name="Equation" r:id="rId14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306078" y="7541645"/>
                              <a:ext cx="1314450" cy="3333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29" name="Object 22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43518315"/>
                    </p:ext>
                  </p:extLst>
                </p:nvPr>
              </p:nvGraphicFramePr>
              <p:xfrm>
                <a:off x="965599" y="5538424"/>
                <a:ext cx="447675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516" name="Equation" r:id="rId16" imgW="406080" imgH="241200" progId="Equation.DSMT4">
                        <p:embed/>
                      </p:oleObj>
                    </mc:Choice>
                    <mc:Fallback>
                      <p:oleObj name="Equation" r:id="rId16" imgW="4060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65599" y="5538424"/>
                              <a:ext cx="447675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31" name="ZoneTexte 7"/>
              <p:cNvSpPr txBox="1">
                <a:spLocks noChangeArrowheads="1"/>
              </p:cNvSpPr>
              <p:nvPr/>
            </p:nvSpPr>
            <p:spPr bwMode="auto">
              <a:xfrm>
                <a:off x="2866301" y="166200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345172" y="273620"/>
              <a:ext cx="5302801" cy="1308625"/>
              <a:chOff x="345172" y="273620"/>
              <a:chExt cx="5302801" cy="1308625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345172" y="273620"/>
                <a:ext cx="5302801" cy="1308625"/>
                <a:chOff x="345172" y="273620"/>
                <a:chExt cx="5302801" cy="1308625"/>
              </a:xfrm>
            </p:grpSpPr>
            <p:sp>
              <p:nvSpPr>
                <p:cNvPr id="27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" name="TextBox 1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90" name="TextBox 89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91" name="TextBox 90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93" name="TextBox 92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5" name="Straight Arrow Connector 4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94" name="Object 9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180691463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2517" name="Equation" r:id="rId18" imgW="596880" imgH="253800" progId="Equation.DSMT4">
                        <p:embed/>
                      </p:oleObj>
                    </mc:Choice>
                    <mc:Fallback>
                      <p:oleObj name="Equation" r:id="rId18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8" name="Group 7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85" name="Object 84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164261416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2518" name="CS ChemDraw Drawing" r:id="rId20" imgW="1269258" imgH="1194435" progId="ChemDraw.Document.6.0">
                          <p:embed/>
                        </p:oleObj>
                      </mc:Choice>
                      <mc:Fallback>
                        <p:oleObj name="CS ChemDraw Drawing" r:id="rId20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09" name="TextBox 408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7" name="Group 6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9" name="Object 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409971590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2519" name="CS ChemDraw Drawing" r:id="rId22" imgW="3329471" imgH="1131927" progId="ChemDraw.Document.6.0">
                          <p:embed/>
                        </p:oleObj>
                      </mc:Choice>
                      <mc:Fallback>
                        <p:oleObj name="CS ChemDraw Drawing" r:id="rId22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60751" name="TextBox 60750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400" name="TextBox 399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401" name="TextBox 400"/>
                  <p:cNvSpPr txBox="1"/>
                  <p:nvPr/>
                </p:nvSpPr>
                <p:spPr>
                  <a:xfrm>
                    <a:off x="2106562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402" name="TextBox 401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403" name="TextBox 402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404" name="TextBox 403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405" name="TextBox 404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406" name="TextBox 405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407" name="TextBox 406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408" name="TextBox 407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413" name="TextBox 412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414" name="TextBox 413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graphicFrame>
            <p:nvGraphicFramePr>
              <p:cNvPr id="235" name="Object 23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01854696"/>
                  </p:ext>
                </p:extLst>
              </p:nvPr>
            </p:nvGraphicFramePr>
            <p:xfrm>
              <a:off x="3827463" y="949325"/>
              <a:ext cx="9398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520" name="Equation" r:id="rId24" imgW="939600" imgH="253800" progId="Equation.DSMT4">
                      <p:embed/>
                    </p:oleObj>
                  </mc:Choice>
                  <mc:Fallback>
                    <p:oleObj name="Equation" r:id="rId24" imgW="9396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3827463" y="949325"/>
                            <a:ext cx="9398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  <p:extLst>
      <p:ext uri="{BB962C8B-B14F-4D97-AF65-F5344CB8AC3E}">
        <p14:creationId xmlns:p14="http://schemas.microsoft.com/office/powerpoint/2010/main" val="179932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48968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TOC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063100" y="1876927"/>
            <a:ext cx="4405581" cy="3569732"/>
            <a:chOff x="1063100" y="1876927"/>
            <a:chExt cx="4405581" cy="3569732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3100" y="2129899"/>
              <a:ext cx="3857506" cy="3063421"/>
            </a:xfrm>
            <a:prstGeom prst="rect">
              <a:avLst/>
            </a:prstGeom>
          </p:spPr>
        </p:pic>
        <p:grpSp>
          <p:nvGrpSpPr>
            <p:cNvPr id="15" name="Group 14"/>
            <p:cNvGrpSpPr/>
            <p:nvPr/>
          </p:nvGrpSpPr>
          <p:grpSpPr>
            <a:xfrm>
              <a:off x="1840840" y="2574762"/>
              <a:ext cx="2569112" cy="1881232"/>
              <a:chOff x="1985211" y="770022"/>
              <a:chExt cx="2569112" cy="1881232"/>
            </a:xfrm>
          </p:grpSpPr>
          <p:grpSp>
            <p:nvGrpSpPr>
              <p:cNvPr id="13" name="Group 12"/>
              <p:cNvGrpSpPr>
                <a:grpSpLocks noChangeAspect="1"/>
              </p:cNvGrpSpPr>
              <p:nvPr/>
            </p:nvGrpSpPr>
            <p:grpSpPr>
              <a:xfrm>
                <a:off x="1985211" y="770022"/>
                <a:ext cx="2569112" cy="1881232"/>
                <a:chOff x="768839" y="2044187"/>
                <a:chExt cx="4885879" cy="3577685"/>
              </a:xfrm>
            </p:grpSpPr>
            <p:pic>
              <p:nvPicPr>
                <p:cNvPr id="11" name="Picture 10"/>
                <p:cNvPicPr>
                  <a:picLocks noChangeAspect="1"/>
                </p:cNvPicPr>
                <p:nvPr/>
              </p:nvPicPr>
              <p:blipFill>
                <a:blip r:embed="rId4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8839" y="2044187"/>
                  <a:ext cx="4885879" cy="3577685"/>
                </a:xfrm>
                <a:prstGeom prst="rect">
                  <a:avLst/>
                </a:prstGeom>
              </p:spPr>
            </p:pic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5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duotone>
                    <a:prstClr val="black"/>
                    <a:schemeClr val="accent1">
                      <a:tint val="45000"/>
                      <a:satMod val="400000"/>
                    </a:schemeClr>
                  </a:duoton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H="1">
                  <a:off x="2484414" y="3267861"/>
                  <a:ext cx="1191127" cy="930606"/>
                </a:xfrm>
                <a:prstGeom prst="rect">
                  <a:avLst/>
                </a:prstGeom>
              </p:spPr>
            </p:pic>
          </p:grpSp>
          <p:sp>
            <p:nvSpPr>
              <p:cNvPr id="14" name="TextBox 13"/>
              <p:cNvSpPr txBox="1"/>
              <p:nvPr/>
            </p:nvSpPr>
            <p:spPr>
              <a:xfrm>
                <a:off x="3597442" y="147988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La</a:t>
                </a:r>
                <a:endParaRPr lang="en-US" sz="1200" b="1" dirty="0"/>
              </a:p>
            </p:txBody>
          </p:sp>
        </p:grpSp>
        <p:sp>
          <p:nvSpPr>
            <p:cNvPr id="18" name="TextBox 17"/>
            <p:cNvSpPr txBox="1"/>
            <p:nvPr/>
          </p:nvSpPr>
          <p:spPr>
            <a:xfrm>
              <a:off x="3886197" y="2466474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1" dirty="0" smtClean="0">
                  <a:solidFill>
                    <a:srgbClr val="00B050"/>
                  </a:solidFill>
                </a:rPr>
                <a:t>Ideal solution </a:t>
              </a:r>
              <a:endParaRPr lang="en-US" sz="1800" b="1" dirty="0">
                <a:solidFill>
                  <a:srgbClr val="00B05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504607" y="5077327"/>
              <a:ext cx="1422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log(</a:t>
              </a:r>
              <a:r>
                <a:rPr lang="en-US" sz="1800" dirty="0" smtClean="0">
                  <a:sym typeface="Symbol" panose="05050102010706020507" pitchFamily="18" charset="2"/>
                </a:rPr>
                <a:t>La</a:t>
              </a:r>
              <a:r>
                <a:rPr lang="en-US" sz="1800" dirty="0">
                  <a:sym typeface="Symbol" panose="05050102010706020507" pitchFamily="18" charset="2"/>
                </a:rPr>
                <a:t></a:t>
              </a:r>
              <a:r>
                <a:rPr lang="en-US" sz="1800" dirty="0" smtClean="0">
                  <a:sym typeface="Symbol" panose="05050102010706020507" pitchFamily="18" charset="2"/>
                </a:rPr>
                <a:t>/dig</a:t>
              </a:r>
              <a:r>
                <a:rPr lang="en-US" sz="1800" dirty="0" smtClean="0"/>
                <a:t>)</a:t>
              </a:r>
              <a:endParaRPr lang="en-US" sz="1800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066803" y="1876927"/>
              <a:ext cx="12234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Occupancy</a:t>
              </a:r>
              <a:endParaRPr lang="en-US" sz="1800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44515" y="2017298"/>
              <a:ext cx="15311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1" dirty="0" smtClean="0">
                  <a:solidFill>
                    <a:srgbClr val="FF0000"/>
                  </a:solidFill>
                </a:rPr>
                <a:t>Real solution </a:t>
              </a:r>
              <a:endParaRPr lang="en-US" sz="1800" b="1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8630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0715" name="Group 60714"/>
          <p:cNvGrpSpPr/>
          <p:nvPr/>
        </p:nvGrpSpPr>
        <p:grpSpPr>
          <a:xfrm>
            <a:off x="380009" y="585520"/>
            <a:ext cx="6192517" cy="8136483"/>
            <a:chOff x="380009" y="585520"/>
            <a:chExt cx="6192517" cy="8136483"/>
          </a:xfrm>
        </p:grpSpPr>
        <p:grpSp>
          <p:nvGrpSpPr>
            <p:cNvPr id="60714" name="Group 60713"/>
            <p:cNvGrpSpPr/>
            <p:nvPr/>
          </p:nvGrpSpPr>
          <p:grpSpPr>
            <a:xfrm>
              <a:off x="380009" y="585520"/>
              <a:ext cx="6192517" cy="2796549"/>
              <a:chOff x="380009" y="585520"/>
              <a:chExt cx="6192517" cy="2796549"/>
            </a:xfrm>
          </p:grpSpPr>
          <p:pic>
            <p:nvPicPr>
              <p:cNvPr id="422" name="Picture 421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1135" t="58103" r="4165" b="3926"/>
              <a:stretch/>
            </p:blipFill>
            <p:spPr bwMode="auto">
              <a:xfrm>
                <a:off x="3455721" y="1128155"/>
                <a:ext cx="3116805" cy="201465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36" name="Picture 235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6865" t="7439" r="4165" b="54897"/>
              <a:stretch/>
            </p:blipFill>
            <p:spPr bwMode="auto">
              <a:xfrm>
                <a:off x="431969" y="1116279"/>
                <a:ext cx="2905952" cy="1998370"/>
              </a:xfrm>
              <a:prstGeom prst="rect">
                <a:avLst/>
              </a:prstGeom>
              <a:noFill/>
              <a:ln>
                <a:noFill/>
              </a:ln>
            </p:spPr>
          </p:pic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07929692"/>
                  </p:ext>
                </p:extLst>
              </p:nvPr>
            </p:nvGraphicFramePr>
            <p:xfrm>
              <a:off x="433990" y="910731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1" name="Equation" r:id="rId5" imgW="533160" imgH="253800" progId="Equation.DSMT4">
                      <p:embed/>
                    </p:oleObj>
                  </mc:Choice>
                  <mc:Fallback>
                    <p:oleObj name="Equation" r:id="rId5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3990" y="910731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5" name="TextBox 234"/>
              <p:cNvSpPr txBox="1"/>
              <p:nvPr/>
            </p:nvSpPr>
            <p:spPr>
              <a:xfrm>
                <a:off x="882732" y="91011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1664523" y="310507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60705" name="Object 6070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41673110"/>
                  </p:ext>
                </p:extLst>
              </p:nvPr>
            </p:nvGraphicFramePr>
            <p:xfrm>
              <a:off x="3599258" y="895350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2" name="Equation" r:id="rId7" imgW="545760" imgH="253800" progId="Equation.DSMT4">
                      <p:embed/>
                    </p:oleObj>
                  </mc:Choice>
                  <mc:Fallback>
                    <p:oleObj name="Equation" r:id="rId7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8"/>
                          <a:stretch>
                            <a:fillRect/>
                          </a:stretch>
                        </p:blipFill>
                        <p:spPr>
                          <a:xfrm>
                            <a:off x="3599258" y="895350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8" name="TextBox 387"/>
              <p:cNvSpPr txBox="1"/>
              <p:nvPr/>
            </p:nvSpPr>
            <p:spPr>
              <a:xfrm>
                <a:off x="4087089" y="88438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5011382" y="310309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80009" y="585520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a) </a:t>
                </a:r>
                <a:r>
                  <a:rPr lang="fr-CH" sz="1200" b="1" dirty="0" smtClean="0"/>
                  <a:t>L1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60708" name="Group 60707"/>
            <p:cNvGrpSpPr/>
            <p:nvPr/>
          </p:nvGrpSpPr>
          <p:grpSpPr>
            <a:xfrm>
              <a:off x="380009" y="3409861"/>
              <a:ext cx="6098481" cy="2677797"/>
              <a:chOff x="337946" y="3706745"/>
              <a:chExt cx="6098481" cy="2677797"/>
            </a:xfrm>
          </p:grpSpPr>
          <p:pic>
            <p:nvPicPr>
              <p:cNvPr id="404" name="Picture 403"/>
              <p:cNvPicPr>
                <a:picLocks noChangeAspect="1"/>
              </p:cNvPicPr>
              <p:nvPr/>
            </p:nvPicPr>
            <p:blipFill rotWithShape="1">
              <a:blip r:embed="rId9"/>
              <a:srcRect l="18497" t="58605" r="12249" b="5097"/>
              <a:stretch/>
            </p:blipFill>
            <p:spPr>
              <a:xfrm>
                <a:off x="3443845" y="4203865"/>
                <a:ext cx="2992582" cy="1828801"/>
              </a:xfrm>
              <a:prstGeom prst="rect">
                <a:avLst/>
              </a:prstGeom>
            </p:spPr>
          </p:pic>
          <p:pic>
            <p:nvPicPr>
              <p:cNvPr id="60707" name="Picture 60706"/>
              <p:cNvPicPr>
                <a:picLocks noChangeAspect="1"/>
              </p:cNvPicPr>
              <p:nvPr/>
            </p:nvPicPr>
            <p:blipFill rotWithShape="1">
              <a:blip r:embed="rId9"/>
              <a:srcRect l="23672" t="8122" r="9492" b="54919"/>
              <a:stretch/>
            </p:blipFill>
            <p:spPr>
              <a:xfrm>
                <a:off x="391887" y="4215740"/>
                <a:ext cx="2888118" cy="1862024"/>
              </a:xfrm>
              <a:prstGeom prst="rect">
                <a:avLst/>
              </a:prstGeom>
            </p:spPr>
          </p:pic>
          <p:graphicFrame>
            <p:nvGraphicFramePr>
              <p:cNvPr id="393" name="Object 39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98616481"/>
                  </p:ext>
                </p:extLst>
              </p:nvPr>
            </p:nvGraphicFramePr>
            <p:xfrm>
              <a:off x="391927" y="3972579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3" name="Equation" r:id="rId10" imgW="533160" imgH="253800" progId="Equation.DSMT4">
                      <p:embed/>
                    </p:oleObj>
                  </mc:Choice>
                  <mc:Fallback>
                    <p:oleObj name="Equation" r:id="rId10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1927" y="3972579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4" name="TextBox 393"/>
              <p:cNvSpPr txBox="1"/>
              <p:nvPr/>
            </p:nvSpPr>
            <p:spPr>
              <a:xfrm>
                <a:off x="840669" y="3971960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1622460" y="6107543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398" name="Object 39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33847714"/>
                  </p:ext>
                </p:extLst>
              </p:nvPr>
            </p:nvGraphicFramePr>
            <p:xfrm>
              <a:off x="3557195" y="3957198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4" name="Equation" r:id="rId12" imgW="545760" imgH="253800" progId="Equation.DSMT4">
                      <p:embed/>
                    </p:oleObj>
                  </mc:Choice>
                  <mc:Fallback>
                    <p:oleObj name="Equation" r:id="rId12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3"/>
                          <a:stretch>
                            <a:fillRect/>
                          </a:stretch>
                        </p:blipFill>
                        <p:spPr>
                          <a:xfrm>
                            <a:off x="3557195" y="3957198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9" name="TextBox 398"/>
              <p:cNvSpPr txBox="1"/>
              <p:nvPr/>
            </p:nvSpPr>
            <p:spPr>
              <a:xfrm>
                <a:off x="4045026" y="3946230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4969319" y="6105563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337946" y="3706745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b) </a:t>
                </a:r>
                <a:r>
                  <a:rPr lang="fr-CH" sz="1200" b="1" dirty="0" smtClean="0"/>
                  <a:t>L2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60710" name="Group 60709"/>
            <p:cNvGrpSpPr/>
            <p:nvPr/>
          </p:nvGrpSpPr>
          <p:grpSpPr>
            <a:xfrm>
              <a:off x="380009" y="6056079"/>
              <a:ext cx="6006936" cy="2665924"/>
              <a:chOff x="308759" y="6293586"/>
              <a:chExt cx="6006936" cy="2665924"/>
            </a:xfrm>
          </p:grpSpPr>
          <p:pic>
            <p:nvPicPr>
              <p:cNvPr id="417" name="Picture 416"/>
              <p:cNvPicPr>
                <a:picLocks noChangeAspect="1"/>
              </p:cNvPicPr>
              <p:nvPr/>
            </p:nvPicPr>
            <p:blipFill rotWithShape="1">
              <a:blip r:embed="rId14"/>
              <a:srcRect l="10399" t="57651" r="23965" b="3874"/>
              <a:stretch/>
            </p:blipFill>
            <p:spPr>
              <a:xfrm>
                <a:off x="3479471" y="6768935"/>
                <a:ext cx="2836224" cy="1876302"/>
              </a:xfrm>
              <a:prstGeom prst="rect">
                <a:avLst/>
              </a:prstGeom>
            </p:spPr>
          </p:pic>
          <p:pic>
            <p:nvPicPr>
              <p:cNvPr id="60709" name="Picture 60708"/>
              <p:cNvPicPr>
                <a:picLocks noChangeAspect="1"/>
              </p:cNvPicPr>
              <p:nvPr/>
            </p:nvPicPr>
            <p:blipFill rotWithShape="1">
              <a:blip r:embed="rId14"/>
              <a:srcRect l="12277" t="8908" r="23965" b="53835"/>
              <a:stretch/>
            </p:blipFill>
            <p:spPr>
              <a:xfrm>
                <a:off x="308759" y="6852062"/>
                <a:ext cx="2755075" cy="1816924"/>
              </a:xfrm>
              <a:prstGeom prst="rect">
                <a:avLst/>
              </a:prstGeom>
            </p:spPr>
          </p:pic>
          <p:graphicFrame>
            <p:nvGraphicFramePr>
              <p:cNvPr id="409" name="Object 40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92251916"/>
                  </p:ext>
                </p:extLst>
              </p:nvPr>
            </p:nvGraphicFramePr>
            <p:xfrm>
              <a:off x="389947" y="6595047"/>
              <a:ext cx="53316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5" name="Equation" r:id="rId15" imgW="533160" imgH="253800" progId="Equation.DSMT4">
                      <p:embed/>
                    </p:oleObj>
                  </mc:Choice>
                  <mc:Fallback>
                    <p:oleObj name="Equation" r:id="rId15" imgW="5331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9947" y="6595047"/>
                            <a:ext cx="53316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10" name="TextBox 409"/>
              <p:cNvSpPr txBox="1"/>
              <p:nvPr/>
            </p:nvSpPr>
            <p:spPr>
              <a:xfrm>
                <a:off x="838689" y="6594428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11" name="TextBox 410"/>
              <p:cNvSpPr txBox="1"/>
              <p:nvPr/>
            </p:nvSpPr>
            <p:spPr>
              <a:xfrm>
                <a:off x="1620480" y="8682511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412" name="Object 41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00713263"/>
                  </p:ext>
                </p:extLst>
              </p:nvPr>
            </p:nvGraphicFramePr>
            <p:xfrm>
              <a:off x="3555215" y="6579666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46" name="Equation" r:id="rId17" imgW="545760" imgH="253800" progId="Equation.DSMT4">
                      <p:embed/>
                    </p:oleObj>
                  </mc:Choice>
                  <mc:Fallback>
                    <p:oleObj name="Equation" r:id="rId17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8"/>
                          <a:stretch>
                            <a:fillRect/>
                          </a:stretch>
                        </p:blipFill>
                        <p:spPr>
                          <a:xfrm>
                            <a:off x="3555215" y="6579666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13" name="TextBox 412"/>
              <p:cNvSpPr txBox="1"/>
              <p:nvPr/>
            </p:nvSpPr>
            <p:spPr>
              <a:xfrm>
                <a:off x="4043046" y="6568698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4967339" y="8680531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15" name="TextBox 414"/>
              <p:cNvSpPr txBox="1"/>
              <p:nvPr/>
            </p:nvSpPr>
            <p:spPr>
              <a:xfrm>
                <a:off x="335966" y="6293586"/>
                <a:ext cx="17956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c) </a:t>
                </a:r>
                <a:r>
                  <a:rPr lang="fr-CH" sz="1200" b="1" dirty="0" smtClean="0"/>
                  <a:t>L3</a:t>
                </a:r>
                <a:r>
                  <a:rPr lang="fr-CH" sz="1200" dirty="0" smtClean="0"/>
                  <a:t>, 0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8292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smtClean="0">
                <a:latin typeface="Times New Roman" pitchFamily="18" charset="0"/>
                <a:cs typeface="Times New Roman" pitchFamily="18" charset="0"/>
              </a:rPr>
              <a:t>Figure S2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20634" y="680520"/>
            <a:ext cx="6011763" cy="8160233"/>
            <a:chOff x="320634" y="680520"/>
            <a:chExt cx="6011763" cy="8160233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 rotWithShape="1">
            <a:blip r:embed="rId4"/>
            <a:srcRect l="353" t="56075" b="4313"/>
            <a:stretch/>
          </p:blipFill>
          <p:spPr>
            <a:xfrm>
              <a:off x="3503221" y="6590800"/>
              <a:ext cx="2829176" cy="1971304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4"/>
            <a:srcRect l="6975" t="5926" b="53936"/>
            <a:stretch/>
          </p:blipFill>
          <p:spPr>
            <a:xfrm>
              <a:off x="415636" y="6614552"/>
              <a:ext cx="2641150" cy="1997542"/>
            </a:xfrm>
            <a:prstGeom prst="rect">
              <a:avLst/>
            </a:prstGeom>
          </p:spPr>
        </p:pic>
        <p:grpSp>
          <p:nvGrpSpPr>
            <p:cNvPr id="3" name="Group 2"/>
            <p:cNvGrpSpPr/>
            <p:nvPr/>
          </p:nvGrpSpPr>
          <p:grpSpPr>
            <a:xfrm>
              <a:off x="380009" y="680520"/>
              <a:ext cx="5919685" cy="2725299"/>
              <a:chOff x="380009" y="680520"/>
              <a:chExt cx="5919685" cy="2725299"/>
            </a:xfrm>
          </p:grpSpPr>
          <p:pic>
            <p:nvPicPr>
              <p:cNvPr id="35" name="Picture 34"/>
              <p:cNvPicPr>
                <a:picLocks noChangeAspect="1"/>
              </p:cNvPicPr>
              <p:nvPr/>
            </p:nvPicPr>
            <p:blipFill rotWithShape="1">
              <a:blip r:embed="rId5"/>
              <a:srcRect l="2191" t="56418" b="4398"/>
              <a:stretch/>
            </p:blipFill>
            <p:spPr>
              <a:xfrm>
                <a:off x="3515096" y="1175656"/>
                <a:ext cx="2784598" cy="1983179"/>
              </a:xfrm>
              <a:prstGeom prst="rect">
                <a:avLst/>
              </a:prstGeom>
            </p:spPr>
          </p:pic>
          <p:pic>
            <p:nvPicPr>
              <p:cNvPr id="2" name="Picture 1"/>
              <p:cNvPicPr>
                <a:picLocks noChangeAspect="1"/>
              </p:cNvPicPr>
              <p:nvPr/>
            </p:nvPicPr>
            <p:blipFill rotWithShape="1">
              <a:blip r:embed="rId5"/>
              <a:srcRect l="7127" t="8279" b="53710"/>
              <a:stretch/>
            </p:blipFill>
            <p:spPr>
              <a:xfrm>
                <a:off x="380010" y="1246909"/>
                <a:ext cx="2644074" cy="1923803"/>
              </a:xfrm>
              <a:prstGeom prst="rect">
                <a:avLst/>
              </a:prstGeom>
            </p:spPr>
          </p:pic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98025186"/>
                  </p:ext>
                </p:extLst>
              </p:nvPr>
            </p:nvGraphicFramePr>
            <p:xfrm>
              <a:off x="439738" y="958725"/>
              <a:ext cx="5207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487" name="Equation" r:id="rId6" imgW="520560" imgH="253800" progId="Equation.DSMT4">
                      <p:embed/>
                    </p:oleObj>
                  </mc:Choice>
                  <mc:Fallback>
                    <p:oleObj name="Equation" r:id="rId6" imgW="520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738" y="958725"/>
                            <a:ext cx="5207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5" name="TextBox 234"/>
              <p:cNvSpPr txBox="1"/>
              <p:nvPr/>
            </p:nvSpPr>
            <p:spPr>
              <a:xfrm>
                <a:off x="882732" y="95761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1664523" y="312882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60705" name="Object 6070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52676557"/>
                  </p:ext>
                </p:extLst>
              </p:nvPr>
            </p:nvGraphicFramePr>
            <p:xfrm>
              <a:off x="3599258" y="942850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488" name="Equation" r:id="rId8" imgW="545760" imgH="253800" progId="Equation.DSMT4">
                      <p:embed/>
                    </p:oleObj>
                  </mc:Choice>
                  <mc:Fallback>
                    <p:oleObj name="Equation" r:id="rId8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3599258" y="942850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8" name="TextBox 387"/>
              <p:cNvSpPr txBox="1"/>
              <p:nvPr/>
            </p:nvSpPr>
            <p:spPr>
              <a:xfrm>
                <a:off x="4087089" y="931882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5011382" y="3126840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80009" y="680520"/>
                <a:ext cx="199605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a) </a:t>
                </a:r>
                <a:r>
                  <a:rPr lang="fr-CH" sz="1200" b="1" dirty="0" smtClean="0"/>
                  <a:t>L1</a:t>
                </a:r>
                <a:r>
                  <a:rPr lang="fr-CH" sz="1200" dirty="0" smtClean="0"/>
                  <a:t>, 0.14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320634" y="3326736"/>
              <a:ext cx="5973211" cy="2725297"/>
              <a:chOff x="320634" y="3326736"/>
              <a:chExt cx="5973211" cy="2725297"/>
            </a:xfrm>
          </p:grpSpPr>
          <p:pic>
            <p:nvPicPr>
              <p:cNvPr id="38" name="Picture 37"/>
              <p:cNvPicPr>
                <a:picLocks noChangeAspect="1"/>
              </p:cNvPicPr>
              <p:nvPr/>
            </p:nvPicPr>
            <p:blipFill rotWithShape="1">
              <a:blip r:embed="rId10"/>
              <a:srcRect l="-657" t="55838" r="-1" b="3835"/>
              <a:stretch/>
            </p:blipFill>
            <p:spPr>
              <a:xfrm>
                <a:off x="3443843" y="3823854"/>
                <a:ext cx="2850002" cy="2006930"/>
              </a:xfrm>
              <a:prstGeom prst="rect">
                <a:avLst/>
              </a:prstGeom>
            </p:spPr>
          </p:pic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10"/>
              <a:srcRect l="3887" t="6404" b="54701"/>
              <a:stretch/>
            </p:blipFill>
            <p:spPr>
              <a:xfrm>
                <a:off x="320634" y="3847605"/>
                <a:ext cx="2721352" cy="1935679"/>
              </a:xfrm>
              <a:prstGeom prst="rect">
                <a:avLst/>
              </a:prstGeom>
            </p:spPr>
          </p:pic>
          <p:graphicFrame>
            <p:nvGraphicFramePr>
              <p:cNvPr id="393" name="Object 39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5559686"/>
                  </p:ext>
                </p:extLst>
              </p:nvPr>
            </p:nvGraphicFramePr>
            <p:xfrm>
              <a:off x="439738" y="3591938"/>
              <a:ext cx="5207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489" name="Equation" r:id="rId11" imgW="520560" imgH="253800" progId="Equation.DSMT4">
                      <p:embed/>
                    </p:oleObj>
                  </mc:Choice>
                  <mc:Fallback>
                    <p:oleObj name="Equation" r:id="rId11" imgW="520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738" y="3591938"/>
                            <a:ext cx="5207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4" name="TextBox 393"/>
              <p:cNvSpPr txBox="1"/>
              <p:nvPr/>
            </p:nvSpPr>
            <p:spPr>
              <a:xfrm>
                <a:off x="882732" y="3591951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1664523" y="5775034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graphicFrame>
            <p:nvGraphicFramePr>
              <p:cNvPr id="398" name="Object 39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5432996"/>
                  </p:ext>
                </p:extLst>
              </p:nvPr>
            </p:nvGraphicFramePr>
            <p:xfrm>
              <a:off x="3599258" y="3577189"/>
              <a:ext cx="5461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490" name="Equation" r:id="rId13" imgW="545760" imgH="253800" progId="Equation.DSMT4">
                      <p:embed/>
                    </p:oleObj>
                  </mc:Choice>
                  <mc:Fallback>
                    <p:oleObj name="Equation" r:id="rId13" imgW="5457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3599258" y="3577189"/>
                            <a:ext cx="5461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9" name="TextBox 398"/>
              <p:cNvSpPr txBox="1"/>
              <p:nvPr/>
            </p:nvSpPr>
            <p:spPr>
              <a:xfrm>
                <a:off x="4087089" y="3566221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011382" y="5773054"/>
                <a:ext cx="459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/>
                  <a:t>T </a:t>
                </a:r>
                <a:r>
                  <a:rPr lang="fr-CH" sz="1200" dirty="0" smtClean="0"/>
                  <a:t>/K</a:t>
                </a:r>
                <a:endParaRPr lang="fr-CH" sz="1200" baseline="30000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380009" y="3326736"/>
                <a:ext cx="20040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b) </a:t>
                </a:r>
                <a:r>
                  <a:rPr lang="fr-CH" sz="1200" b="1" dirty="0" smtClean="0"/>
                  <a:t>L2</a:t>
                </a:r>
                <a:r>
                  <a:rPr lang="fr-CH" sz="1200" dirty="0" smtClean="0"/>
                  <a:t>, 0.14 M </a:t>
                </a:r>
                <a:r>
                  <a:rPr lang="fr-CH" sz="1200" dirty="0" err="1" smtClean="0"/>
                  <a:t>added</a:t>
                </a:r>
                <a:r>
                  <a:rPr lang="fr-CH" sz="1200" dirty="0" smtClean="0"/>
                  <a:t> </a:t>
                </a:r>
                <a:r>
                  <a:rPr lang="fr-CH" sz="1200" dirty="0" err="1" smtClean="0"/>
                  <a:t>diglyme</a:t>
                </a:r>
                <a:endParaRPr lang="fr-CH" sz="1200" baseline="30000" dirty="0"/>
              </a:p>
            </p:txBody>
          </p:sp>
        </p:grpSp>
        <p:graphicFrame>
          <p:nvGraphicFramePr>
            <p:cNvPr id="409" name="Object 40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142722806"/>
                </p:ext>
              </p:extLst>
            </p:nvPr>
          </p:nvGraphicFramePr>
          <p:xfrm>
            <a:off x="468313" y="6357938"/>
            <a:ext cx="519112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491" name="Equation" r:id="rId15" imgW="520560" imgH="253800" progId="Equation.DSMT4">
                    <p:embed/>
                  </p:oleObj>
                </mc:Choice>
                <mc:Fallback>
                  <p:oleObj name="Equation" r:id="rId15" imgW="5205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8313" y="6357938"/>
                          <a:ext cx="519112" cy="254000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10" name="TextBox 409"/>
            <p:cNvSpPr txBox="1"/>
            <p:nvPr/>
          </p:nvSpPr>
          <p:spPr>
            <a:xfrm>
              <a:off x="909939" y="6356921"/>
              <a:ext cx="7280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/kJ</a:t>
              </a:r>
              <a:r>
                <a:rPr lang="fr-CH" sz="1200" dirty="0" smtClean="0">
                  <a:sym typeface="Symbol"/>
                </a:rPr>
                <a:t></a:t>
              </a:r>
              <a:r>
                <a:rPr lang="fr-CH" sz="1200" dirty="0" smtClean="0"/>
                <a:t>mol</a:t>
              </a:r>
              <a:r>
                <a:rPr lang="fr-CH" sz="1200" baseline="30000" dirty="0" smtClean="0"/>
                <a:t>-1</a:t>
              </a:r>
              <a:endParaRPr lang="fr-CH" sz="1200" baseline="30000" dirty="0"/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1691730" y="8563754"/>
              <a:ext cx="459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/>
                <a:t>T </a:t>
              </a:r>
              <a:r>
                <a:rPr lang="fr-CH" sz="1200" dirty="0" smtClean="0"/>
                <a:t>/K</a:t>
              </a:r>
              <a:endParaRPr lang="fr-CH" sz="1200" baseline="30000" dirty="0"/>
            </a:p>
          </p:txBody>
        </p:sp>
        <p:graphicFrame>
          <p:nvGraphicFramePr>
            <p:cNvPr id="412" name="Object 4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18480247"/>
                </p:ext>
              </p:extLst>
            </p:nvPr>
          </p:nvGraphicFramePr>
          <p:xfrm>
            <a:off x="3626465" y="6342159"/>
            <a:ext cx="5461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492" name="Equation" r:id="rId17" imgW="545760" imgH="253800" progId="Equation.DSMT4">
                    <p:embed/>
                  </p:oleObj>
                </mc:Choice>
                <mc:Fallback>
                  <p:oleObj name="Equation" r:id="rId17" imgW="545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8"/>
                        <a:stretch>
                          <a:fillRect/>
                        </a:stretch>
                      </p:blipFill>
                      <p:spPr>
                        <a:xfrm>
                          <a:off x="3626465" y="6342159"/>
                          <a:ext cx="5461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13" name="TextBox 412"/>
            <p:cNvSpPr txBox="1"/>
            <p:nvPr/>
          </p:nvSpPr>
          <p:spPr>
            <a:xfrm>
              <a:off x="4114296" y="6331191"/>
              <a:ext cx="7280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/kJ</a:t>
              </a:r>
              <a:r>
                <a:rPr lang="fr-CH" sz="1200" dirty="0" smtClean="0">
                  <a:sym typeface="Symbol"/>
                </a:rPr>
                <a:t></a:t>
              </a:r>
              <a:r>
                <a:rPr lang="fr-CH" sz="1200" dirty="0" smtClean="0"/>
                <a:t>mol</a:t>
              </a:r>
              <a:r>
                <a:rPr lang="fr-CH" sz="1200" baseline="30000" dirty="0" smtClean="0"/>
                <a:t>-1</a:t>
              </a:r>
              <a:endParaRPr lang="fr-CH" sz="1200" baseline="30000" dirty="0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5038589" y="8561774"/>
              <a:ext cx="459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/>
                <a:t>T </a:t>
              </a:r>
              <a:r>
                <a:rPr lang="fr-CH" sz="1200" dirty="0" smtClean="0"/>
                <a:t>/K</a:t>
              </a:r>
              <a:endParaRPr lang="fr-CH" sz="1200" baseline="30000" dirty="0"/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407216" y="6056079"/>
              <a:ext cx="19960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c) </a:t>
              </a:r>
              <a:r>
                <a:rPr lang="fr-CH" sz="1200" b="1" dirty="0" smtClean="0"/>
                <a:t>L3</a:t>
              </a:r>
              <a:r>
                <a:rPr lang="fr-CH" sz="1200" smtClean="0"/>
                <a:t>, 0.14 </a:t>
              </a:r>
              <a:r>
                <a:rPr lang="fr-CH" sz="1200" dirty="0" smtClean="0"/>
                <a:t>M </a:t>
              </a:r>
              <a:r>
                <a:rPr lang="fr-CH" sz="1200" dirty="0" err="1" smtClean="0"/>
                <a:t>added</a:t>
              </a:r>
              <a:r>
                <a:rPr lang="fr-CH" sz="1200" dirty="0" smtClean="0"/>
                <a:t> </a:t>
              </a:r>
              <a:r>
                <a:rPr lang="fr-CH" sz="1200" dirty="0" err="1" smtClean="0"/>
                <a:t>diglyme</a:t>
              </a:r>
              <a:endParaRPr lang="fr-CH" sz="1200" baseline="30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68936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S3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56984" y="316363"/>
            <a:ext cx="5195193" cy="5354303"/>
            <a:chOff x="756984" y="316363"/>
            <a:chExt cx="5195193" cy="5354303"/>
          </a:xfrm>
        </p:grpSpPr>
        <p:pic>
          <p:nvPicPr>
            <p:cNvPr id="70679" name="Picture 2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3586" y="3264867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7" name="Group 6"/>
            <p:cNvGrpSpPr/>
            <p:nvPr/>
          </p:nvGrpSpPr>
          <p:grpSpPr>
            <a:xfrm>
              <a:off x="763604" y="316363"/>
              <a:ext cx="5188573" cy="2697338"/>
              <a:chOff x="763604" y="316363"/>
              <a:chExt cx="5188573" cy="2697338"/>
            </a:xfrm>
          </p:grpSpPr>
          <p:pic>
            <p:nvPicPr>
              <p:cNvPr id="70659" name="Picture 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3546" y="6331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4" name="Group 3"/>
              <p:cNvGrpSpPr/>
              <p:nvPr/>
            </p:nvGrpSpPr>
            <p:grpSpPr>
              <a:xfrm>
                <a:off x="3551238" y="437599"/>
                <a:ext cx="1973226" cy="2261151"/>
                <a:chOff x="3300498" y="5510305"/>
                <a:chExt cx="1973226" cy="2261151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3300498" y="5510305"/>
                  <a:ext cx="1661308" cy="292651"/>
                  <a:chOff x="246626" y="4269705"/>
                  <a:chExt cx="1661308" cy="292651"/>
                </a:xfrm>
              </p:grpSpPr>
              <p:graphicFrame>
                <p:nvGraphicFramePr>
                  <p:cNvPr id="23" name="Object 2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213553374"/>
                      </p:ext>
                    </p:extLst>
                  </p:nvPr>
                </p:nvGraphicFramePr>
                <p:xfrm>
                  <a:off x="246626" y="4282956"/>
                  <a:ext cx="10160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565" name="Equation" r:id="rId6" imgW="1015920" imgH="279360" progId="Equation.DSMT4">
                          <p:embed/>
                        </p:oleObj>
                      </mc:Choice>
                      <mc:Fallback>
                        <p:oleObj name="Equation" r:id="rId6" imgW="101592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7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246626" y="4282956"/>
                                <a:ext cx="10160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1179850" y="4269705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3962485" y="7475802"/>
                  <a:ext cx="1311239" cy="295654"/>
                  <a:chOff x="2086750" y="5014662"/>
                  <a:chExt cx="1311239" cy="295654"/>
                </a:xfrm>
              </p:grpSpPr>
              <p:graphicFrame>
                <p:nvGraphicFramePr>
                  <p:cNvPr id="81" name="Object 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36317787"/>
                      </p:ext>
                    </p:extLst>
                  </p:nvPr>
                </p:nvGraphicFramePr>
                <p:xfrm>
                  <a:off x="2086750" y="5034091"/>
                  <a:ext cx="9144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566" name="Equation" r:id="rId8" imgW="927000" imgH="279360" progId="Equation.DSMT4">
                          <p:embed/>
                        </p:oleObj>
                      </mc:Choice>
                      <mc:Fallback>
                        <p:oleObj name="Equation" r:id="rId8" imgW="9270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9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86750" y="5034091"/>
                                <a:ext cx="9144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31" name="TextBox 30"/>
                <p:cNvSpPr txBox="1"/>
                <p:nvPr/>
              </p:nvSpPr>
              <p:spPr>
                <a:xfrm>
                  <a:off x="4062126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87" name="TextBox 86"/>
                <p:cNvSpPr txBox="1"/>
                <p:nvPr/>
              </p:nvSpPr>
              <p:spPr>
                <a:xfrm>
                  <a:off x="452216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88" name="TextBox 87"/>
                <p:cNvSpPr txBox="1"/>
                <p:nvPr/>
              </p:nvSpPr>
              <p:spPr>
                <a:xfrm>
                  <a:off x="5005619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34" name="Object 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492963159"/>
                    </p:ext>
                  </p:extLst>
                </p:nvPr>
              </p:nvGraphicFramePr>
              <p:xfrm>
                <a:off x="4128816" y="5785951"/>
                <a:ext cx="706482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67" name="Equation" r:id="rId10" imgW="672840" imgH="253800" progId="Equation.DSMT4">
                        <p:embed/>
                      </p:oleObj>
                    </mc:Choice>
                    <mc:Fallback>
                      <p:oleObj name="Equation" r:id="rId10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28816" y="5785951"/>
                              <a:ext cx="706482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2" name="Object 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01659202"/>
                    </p:ext>
                  </p:extLst>
                </p:nvPr>
              </p:nvGraphicFramePr>
              <p:xfrm>
                <a:off x="3812844" y="6734274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68" name="Equation" r:id="rId12" imgW="736560" imgH="253800" progId="Equation.DSMT4">
                        <p:embed/>
                      </p:oleObj>
                    </mc:Choice>
                    <mc:Fallback>
                      <p:oleObj name="Equation" r:id="rId12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12844" y="6734274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8" name="Straight Arrow Connector 47"/>
                <p:cNvCxnSpPr/>
                <p:nvPr/>
              </p:nvCxnSpPr>
              <p:spPr>
                <a:xfrm flipH="1">
                  <a:off x="3704399" y="5893952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4446282" y="669552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Arc 58"/>
                <p:cNvSpPr/>
                <p:nvPr/>
              </p:nvSpPr>
              <p:spPr>
                <a:xfrm rot="21381108" flipH="1">
                  <a:off x="4525371" y="654962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00" name="Straight Arrow Connector 99"/>
                <p:cNvCxnSpPr/>
                <p:nvPr/>
              </p:nvCxnSpPr>
              <p:spPr>
                <a:xfrm flipV="1">
                  <a:off x="4254286" y="6625938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7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4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1208457" y="466203"/>
                <a:ext cx="1581804" cy="2547498"/>
                <a:chOff x="979857" y="5538909"/>
                <a:chExt cx="1581804" cy="2547498"/>
              </a:xfrm>
            </p:grpSpPr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21768344"/>
                    </p:ext>
                  </p:extLst>
                </p:nvPr>
              </p:nvGraphicFramePr>
              <p:xfrm>
                <a:off x="1220660" y="7524519"/>
                <a:ext cx="1341001" cy="5618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69" name="Equation" r:id="rId14" imgW="1333440" imgH="558720" progId="Equation.DSMT4">
                        <p:embed/>
                      </p:oleObj>
                    </mc:Choice>
                    <mc:Fallback>
                      <p:oleObj name="Equation" r:id="rId14" imgW="133344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20660" y="7524519"/>
                              <a:ext cx="1341001" cy="5618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61884738"/>
                    </p:ext>
                  </p:extLst>
                </p:nvPr>
              </p:nvGraphicFramePr>
              <p:xfrm>
                <a:off x="979857" y="5538909"/>
                <a:ext cx="418968" cy="26532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70" name="Equation" r:id="rId16" imgW="380880" imgH="241200" progId="Equation.DSMT4">
                        <p:embed/>
                      </p:oleObj>
                    </mc:Choice>
                    <mc:Fallback>
                      <p:oleObj name="Equation" r:id="rId16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857" y="5538909"/>
                              <a:ext cx="418968" cy="26532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70658" name="Picture 2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3913" y="6712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26" name="Group 225"/>
            <p:cNvGrpSpPr/>
            <p:nvPr/>
          </p:nvGrpSpPr>
          <p:grpSpPr>
            <a:xfrm>
              <a:off x="756984" y="2973328"/>
              <a:ext cx="4760860" cy="2697338"/>
              <a:chOff x="763604" y="316363"/>
              <a:chExt cx="4760860" cy="2697338"/>
            </a:xfrm>
          </p:grpSpPr>
          <p:grpSp>
            <p:nvGrpSpPr>
              <p:cNvPr id="228" name="Group 227"/>
              <p:cNvGrpSpPr/>
              <p:nvPr/>
            </p:nvGrpSpPr>
            <p:grpSpPr>
              <a:xfrm>
                <a:off x="3551238" y="437599"/>
                <a:ext cx="1973226" cy="2261151"/>
                <a:chOff x="3300498" y="5510305"/>
                <a:chExt cx="1973226" cy="2261151"/>
              </a:xfrm>
            </p:grpSpPr>
            <p:grpSp>
              <p:nvGrpSpPr>
                <p:cNvPr id="235" name="Group 234"/>
                <p:cNvGrpSpPr/>
                <p:nvPr/>
              </p:nvGrpSpPr>
              <p:grpSpPr>
                <a:xfrm>
                  <a:off x="3300498" y="5510305"/>
                  <a:ext cx="1661308" cy="292651"/>
                  <a:chOff x="246626" y="4269705"/>
                  <a:chExt cx="1661308" cy="292651"/>
                </a:xfrm>
              </p:grpSpPr>
              <p:graphicFrame>
                <p:nvGraphicFramePr>
                  <p:cNvPr id="249" name="Object 24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462241644"/>
                      </p:ext>
                    </p:extLst>
                  </p:nvPr>
                </p:nvGraphicFramePr>
                <p:xfrm>
                  <a:off x="246626" y="4282956"/>
                  <a:ext cx="10160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571" name="Equation" r:id="rId19" imgW="1015920" imgH="279360" progId="Equation.DSMT4">
                          <p:embed/>
                        </p:oleObj>
                      </mc:Choice>
                      <mc:Fallback>
                        <p:oleObj name="Equation" r:id="rId19" imgW="101592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20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246626" y="4282956"/>
                                <a:ext cx="10160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50" name="TextBox 249"/>
                  <p:cNvSpPr txBox="1"/>
                  <p:nvPr/>
                </p:nvSpPr>
                <p:spPr>
                  <a:xfrm>
                    <a:off x="1179850" y="4269705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3962485" y="7475802"/>
                  <a:ext cx="1311239" cy="295654"/>
                  <a:chOff x="2086750" y="5014662"/>
                  <a:chExt cx="1311239" cy="295654"/>
                </a:xfrm>
              </p:grpSpPr>
              <p:graphicFrame>
                <p:nvGraphicFramePr>
                  <p:cNvPr id="247" name="Object 24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363642326"/>
                      </p:ext>
                    </p:extLst>
                  </p:nvPr>
                </p:nvGraphicFramePr>
                <p:xfrm>
                  <a:off x="2086750" y="5034091"/>
                  <a:ext cx="9144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1572" name="Equation" r:id="rId21" imgW="927000" imgH="279360" progId="Equation.DSMT4">
                          <p:embed/>
                        </p:oleObj>
                      </mc:Choice>
                      <mc:Fallback>
                        <p:oleObj name="Equation" r:id="rId21" imgW="9270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2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86750" y="5034091"/>
                                <a:ext cx="9144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8" name="TextBox 247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237" name="TextBox 236"/>
                <p:cNvSpPr txBox="1"/>
                <p:nvPr/>
              </p:nvSpPr>
              <p:spPr>
                <a:xfrm>
                  <a:off x="3903106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1</a:t>
                  </a:r>
                  <a:endParaRPr lang="fr-CH" sz="1200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239" name="TextBox 238"/>
                <p:cNvSpPr txBox="1"/>
                <p:nvPr/>
              </p:nvSpPr>
              <p:spPr>
                <a:xfrm>
                  <a:off x="422002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240" name="TextBox 239"/>
                <p:cNvSpPr txBox="1"/>
                <p:nvPr/>
              </p:nvSpPr>
              <p:spPr>
                <a:xfrm>
                  <a:off x="455241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3</a:t>
                  </a:r>
                  <a:endParaRPr lang="fr-CH" sz="1200" dirty="0"/>
                </a:p>
              </p:txBody>
            </p:sp>
            <p:graphicFrame>
              <p:nvGraphicFramePr>
                <p:cNvPr id="241" name="Object 24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375638062"/>
                    </p:ext>
                  </p:extLst>
                </p:nvPr>
              </p:nvGraphicFramePr>
              <p:xfrm>
                <a:off x="4117480" y="5999246"/>
                <a:ext cx="706482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73" name="Equation" r:id="rId23" imgW="672840" imgH="253800" progId="Equation.DSMT4">
                        <p:embed/>
                      </p:oleObj>
                    </mc:Choice>
                    <mc:Fallback>
                      <p:oleObj name="Equation" r:id="rId23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17480" y="5999246"/>
                              <a:ext cx="706482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42" name="Object 2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246486003"/>
                    </p:ext>
                  </p:extLst>
                </p:nvPr>
              </p:nvGraphicFramePr>
              <p:xfrm>
                <a:off x="3746688" y="6786696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74" name="Equation" r:id="rId25" imgW="736560" imgH="253800" progId="Equation.DSMT4">
                        <p:embed/>
                      </p:oleObj>
                    </mc:Choice>
                    <mc:Fallback>
                      <p:oleObj name="Equation" r:id="rId25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46688" y="6786696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243" name="Straight Arrow Connector 242"/>
                <p:cNvCxnSpPr/>
                <p:nvPr/>
              </p:nvCxnSpPr>
              <p:spPr>
                <a:xfrm flipH="1">
                  <a:off x="3755366" y="6132491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/>
                <p:cNvCxnSpPr/>
                <p:nvPr/>
              </p:nvCxnSpPr>
              <p:spPr>
                <a:xfrm>
                  <a:off x="4558741" y="7101046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5" name="Arc 244"/>
                <p:cNvSpPr/>
                <p:nvPr/>
              </p:nvSpPr>
              <p:spPr>
                <a:xfrm rot="21381108" flipH="1">
                  <a:off x="4660538" y="694717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246" name="Straight Arrow Connector 245"/>
                <p:cNvCxnSpPr/>
                <p:nvPr/>
              </p:nvCxnSpPr>
              <p:spPr>
                <a:xfrm>
                  <a:off x="4421622" y="6940927"/>
                  <a:ext cx="176142" cy="95448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208457" y="466203"/>
                <a:ext cx="1581804" cy="2547498"/>
                <a:chOff x="979857" y="5538909"/>
                <a:chExt cx="1581804" cy="2547498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28794429"/>
                    </p:ext>
                  </p:extLst>
                </p:nvPr>
              </p:nvGraphicFramePr>
              <p:xfrm>
                <a:off x="1220660" y="7524519"/>
                <a:ext cx="1341001" cy="5618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75" name="Equation" r:id="rId27" imgW="1333440" imgH="558720" progId="Equation.DSMT4">
                        <p:embed/>
                      </p:oleObj>
                    </mc:Choice>
                    <mc:Fallback>
                      <p:oleObj name="Equation" r:id="rId27" imgW="133344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20660" y="7524519"/>
                              <a:ext cx="1341001" cy="5618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695307439"/>
                    </p:ext>
                  </p:extLst>
                </p:nvPr>
              </p:nvGraphicFramePr>
              <p:xfrm>
                <a:off x="979857" y="5538909"/>
                <a:ext cx="418968" cy="26532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1576" name="Equation" r:id="rId28" imgW="380880" imgH="241200" progId="Equation.DSMT4">
                        <p:embed/>
                      </p:oleObj>
                    </mc:Choice>
                    <mc:Fallback>
                      <p:oleObj name="Equation" r:id="rId2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857" y="5538909"/>
                              <a:ext cx="418968" cy="26532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pic>
          <p:nvPicPr>
            <p:cNvPr id="70692" name="Picture 36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94" y="3315906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56" name="TextBox 255"/>
            <p:cNvSpPr txBox="1"/>
            <p:nvPr/>
          </p:nvSpPr>
          <p:spPr>
            <a:xfrm>
              <a:off x="5107952" y="4829908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4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176273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S4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756984" y="316363"/>
            <a:ext cx="5195296" cy="5354187"/>
            <a:chOff x="756984" y="316363"/>
            <a:chExt cx="5195296" cy="5354187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35608" y="3332888"/>
              <a:ext cx="2306270" cy="1829834"/>
            </a:xfrm>
            <a:prstGeom prst="rect">
              <a:avLst/>
            </a:prstGeom>
          </p:spPr>
        </p:pic>
        <p:grpSp>
          <p:nvGrpSpPr>
            <p:cNvPr id="14" name="Group 13"/>
            <p:cNvGrpSpPr/>
            <p:nvPr/>
          </p:nvGrpSpPr>
          <p:grpSpPr>
            <a:xfrm>
              <a:off x="756984" y="316363"/>
              <a:ext cx="5195296" cy="5354187"/>
              <a:chOff x="756984" y="316363"/>
              <a:chExt cx="5195296" cy="5354187"/>
            </a:xfrm>
          </p:grpSpPr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646010" y="3197550"/>
                <a:ext cx="2306270" cy="1829834"/>
              </a:xfrm>
              <a:prstGeom prst="rect">
                <a:avLst/>
              </a:prstGeom>
            </p:spPr>
          </p:pic>
          <p:grpSp>
            <p:nvGrpSpPr>
              <p:cNvPr id="235" name="Group 234"/>
              <p:cNvGrpSpPr/>
              <p:nvPr/>
            </p:nvGrpSpPr>
            <p:grpSpPr>
              <a:xfrm>
                <a:off x="3513138" y="3094564"/>
                <a:ext cx="1692788" cy="293161"/>
                <a:chOff x="215146" y="4269705"/>
                <a:chExt cx="1692788" cy="293161"/>
              </a:xfrm>
            </p:grpSpPr>
            <p:graphicFrame>
              <p:nvGraphicFramePr>
                <p:cNvPr id="249" name="Object 24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98913154"/>
                    </p:ext>
                  </p:extLst>
                </p:nvPr>
              </p:nvGraphicFramePr>
              <p:xfrm>
                <a:off x="215146" y="4283466"/>
                <a:ext cx="10795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614" name="Equation" r:id="rId6" imgW="1079280" imgH="279360" progId="Equation.DSMT4">
                        <p:embed/>
                      </p:oleObj>
                    </mc:Choice>
                    <mc:Fallback>
                      <p:oleObj name="Equation" r:id="rId6" imgW="107928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15146" y="4283466"/>
                              <a:ext cx="10795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0" name="TextBox 249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247" name="Object 24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376231484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615" name="Equation" r:id="rId8" imgW="1028520" imgH="279360" progId="Equation.DSMT4">
                        <p:embed/>
                      </p:oleObj>
                    </mc:Choice>
                    <mc:Fallback>
                      <p:oleObj name="Equation" r:id="rId8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8" name="TextBox 247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414722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</a:t>
                </a:r>
                <a:endParaRPr lang="fr-CH" sz="1200" dirty="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4761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4796532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  <p:graphicFrame>
            <p:nvGraphicFramePr>
              <p:cNvPr id="241" name="Object 2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07013460"/>
                  </p:ext>
                </p:extLst>
              </p:nvPr>
            </p:nvGraphicFramePr>
            <p:xfrm>
              <a:off x="4391136" y="345576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616" name="Equation" r:id="rId10" imgW="736560" imgH="253800" progId="Equation.DSMT4">
                      <p:embed/>
                    </p:oleObj>
                  </mc:Choice>
                  <mc:Fallback>
                    <p:oleObj name="Equation" r:id="rId10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45576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42" name="Object 2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26329424"/>
                  </p:ext>
                </p:extLst>
              </p:nvPr>
            </p:nvGraphicFramePr>
            <p:xfrm>
              <a:off x="3965589" y="4441950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617" name="Equation" r:id="rId12" imgW="799920" imgH="253800" progId="Equation.DSMT4">
                      <p:embed/>
                    </p:oleObj>
                  </mc:Choice>
                  <mc:Fallback>
                    <p:oleObj name="Equation" r:id="rId12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65589" y="4441950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243" name="Straight Arrow Connector 242"/>
              <p:cNvCxnSpPr/>
              <p:nvPr/>
            </p:nvCxnSpPr>
            <p:spPr>
              <a:xfrm flipH="1" flipV="1">
                <a:off x="3983583" y="3512797"/>
                <a:ext cx="365780" cy="4938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4635883" y="4407010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Arc 244"/>
              <p:cNvSpPr/>
              <p:nvPr/>
            </p:nvSpPr>
            <p:spPr>
              <a:xfrm rot="21381108" flipH="1">
                <a:off x="4761534" y="4253136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246" name="Straight Arrow Connector 245"/>
              <p:cNvCxnSpPr/>
              <p:nvPr/>
            </p:nvCxnSpPr>
            <p:spPr>
              <a:xfrm flipV="1">
                <a:off x="4405023" y="4310533"/>
                <a:ext cx="246029" cy="9449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" name="Group 7"/>
              <p:cNvGrpSpPr/>
              <p:nvPr/>
            </p:nvGrpSpPr>
            <p:grpSpPr>
              <a:xfrm>
                <a:off x="763604" y="316363"/>
                <a:ext cx="5175457" cy="2696712"/>
                <a:chOff x="763604" y="316363"/>
                <a:chExt cx="5175457" cy="2696712"/>
              </a:xfrm>
            </p:grpSpPr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68022" y="629586"/>
                  <a:ext cx="2306270" cy="1830748"/>
                </a:xfrm>
                <a:prstGeom prst="rect">
                  <a:avLst/>
                </a:prstGeom>
              </p:spPr>
            </p:pic>
            <p:pic>
              <p:nvPicPr>
                <p:cNvPr id="5" name="Picture 4"/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32791" y="625562"/>
                  <a:ext cx="2306270" cy="1829834"/>
                </a:xfrm>
                <a:prstGeom prst="rect">
                  <a:avLst/>
                </a:prstGeom>
              </p:spPr>
            </p:pic>
            <p:grpSp>
              <p:nvGrpSpPr>
                <p:cNvPr id="7" name="Group 6"/>
                <p:cNvGrpSpPr/>
                <p:nvPr/>
              </p:nvGrpSpPr>
              <p:grpSpPr>
                <a:xfrm>
                  <a:off x="763604" y="316363"/>
                  <a:ext cx="4760860" cy="2696712"/>
                  <a:chOff x="763604" y="316363"/>
                  <a:chExt cx="4760860" cy="2696712"/>
                </a:xfrm>
              </p:grpSpPr>
              <p:grpSp>
                <p:nvGrpSpPr>
                  <p:cNvPr id="4" name="Group 3"/>
                  <p:cNvGrpSpPr/>
                  <p:nvPr/>
                </p:nvGrpSpPr>
                <p:grpSpPr>
                  <a:xfrm>
                    <a:off x="3519488" y="437599"/>
                    <a:ext cx="2004976" cy="2261151"/>
                    <a:chOff x="3268748" y="5510305"/>
                    <a:chExt cx="2004976" cy="2261151"/>
                  </a:xfrm>
                </p:grpSpPr>
                <p:grpSp>
                  <p:nvGrpSpPr>
                    <p:cNvPr id="28" name="Group 27"/>
                    <p:cNvGrpSpPr/>
                    <p:nvPr/>
                  </p:nvGrpSpPr>
                  <p:grpSpPr>
                    <a:xfrm>
                      <a:off x="3268748" y="5510305"/>
                      <a:ext cx="1693058" cy="292651"/>
                      <a:chOff x="214876" y="4269705"/>
                      <a:chExt cx="1693058" cy="292651"/>
                    </a:xfrm>
                  </p:grpSpPr>
                  <p:graphicFrame>
                    <p:nvGraphicFramePr>
                      <p:cNvPr id="23" name="Object 22"/>
                      <p:cNvGraphicFramePr>
                        <a:graphicFrameLocks noChangeAspect="1"/>
                      </p:cNvGraphicFramePr>
                      <p:nvPr>
                        <p:extLst>
                          <p:ext uri="{D42A27DB-BD31-4B8C-83A1-F6EECF244321}">
                            <p14:modId xmlns:p14="http://schemas.microsoft.com/office/powerpoint/2010/main" val="3889860769"/>
                          </p:ext>
                        </p:extLst>
                      </p:nvPr>
                    </p:nvGraphicFramePr>
                    <p:xfrm>
                      <a:off x="214876" y="4282956"/>
                      <a:ext cx="1079500" cy="279400"/>
                    </p:xfrm>
                    <a:graphic>
                      <a:graphicData uri="http://schemas.openxmlformats.org/presentationml/2006/ole">
                        <mc:AlternateContent xmlns:mc="http://schemas.openxmlformats.org/markup-compatibility/2006">
                          <mc:Choice xmlns:v="urn:schemas-microsoft-com:vml" Requires="v">
                            <p:oleObj spid="_x0000_s105618" name="Equation" r:id="rId16" imgW="1079280" imgH="279360" progId="Equation.DSMT4">
                              <p:embed/>
                            </p:oleObj>
                          </mc:Choice>
                          <mc:Fallback>
                            <p:oleObj name="Equation" r:id="rId16" imgW="1079280" imgH="279360" progId="Equation.DSMT4">
                              <p:embed/>
                              <p:pic>
                                <p:nvPicPr>
                                  <p:cNvPr id="0" name=""/>
                                  <p:cNvPicPr>
                                    <a:picLocks noChangeAspect="1" noChangeArrowheads="1"/>
                                  </p:cNvPicPr>
                                  <p:nvPr/>
                                </p:nvPicPr>
                                <p:blipFill>
                                  <a:blip r:embed="rId17"/>
                                  <a:srcRect/>
                                  <a:stretch>
                                    <a:fillRect/>
                                  </a:stretch>
                                </p:blipFill>
                                <p:spPr bwMode="auto">
                                  <a:xfrm>
                                    <a:off x="214876" y="4282956"/>
                                    <a:ext cx="1079500" cy="279400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</p:pic>
                            </p:oleObj>
                          </mc:Fallback>
                        </mc:AlternateContent>
                      </a:graphicData>
                    </a:graphic>
                  </p:graphicFrame>
                  <p:sp>
                    <p:nvSpPr>
                      <p:cNvPr id="24" name="TextBox 23"/>
                      <p:cNvSpPr txBox="1"/>
                      <p:nvPr/>
                    </p:nvSpPr>
                    <p:spPr>
                      <a:xfrm>
                        <a:off x="1179850" y="4269705"/>
                        <a:ext cx="728084" cy="27699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fr-CH" sz="1200" dirty="0" smtClean="0"/>
                          <a:t>/kJ</a:t>
                        </a:r>
                        <a:r>
                          <a:rPr lang="fr-CH" sz="1200" dirty="0" smtClean="0">
                            <a:sym typeface="Symbol"/>
                          </a:rPr>
                          <a:t></a:t>
                        </a:r>
                        <a:r>
                          <a:rPr lang="fr-CH" sz="1200" dirty="0" smtClean="0"/>
                          <a:t>mol</a:t>
                        </a:r>
                        <a:r>
                          <a:rPr lang="fr-CH" sz="1200" baseline="30000" dirty="0" smtClean="0"/>
                          <a:t>-1</a:t>
                        </a:r>
                        <a:endParaRPr lang="fr-CH" sz="1200" baseline="30000" dirty="0"/>
                      </a:p>
                    </p:txBody>
                  </p:sp>
                </p:grpSp>
                <p:grpSp>
                  <p:nvGrpSpPr>
                    <p:cNvPr id="25" name="Group 24"/>
                    <p:cNvGrpSpPr/>
                    <p:nvPr/>
                  </p:nvGrpSpPr>
                  <p:grpSpPr>
                    <a:xfrm>
                      <a:off x="3845033" y="7475802"/>
                      <a:ext cx="1428691" cy="295654"/>
                      <a:chOff x="1969298" y="5014662"/>
                      <a:chExt cx="1428691" cy="295654"/>
                    </a:xfrm>
                  </p:grpSpPr>
                  <p:graphicFrame>
                    <p:nvGraphicFramePr>
                      <p:cNvPr id="81" name="Object 80"/>
                      <p:cNvGraphicFramePr>
                        <a:graphicFrameLocks noChangeAspect="1"/>
                      </p:cNvGraphicFramePr>
                      <p:nvPr>
                        <p:extLst>
                          <p:ext uri="{D42A27DB-BD31-4B8C-83A1-F6EECF244321}">
                            <p14:modId xmlns:p14="http://schemas.microsoft.com/office/powerpoint/2010/main" val="2749714716"/>
                          </p:ext>
                        </p:extLst>
                      </p:nvPr>
                    </p:nvGraphicFramePr>
                    <p:xfrm>
                      <a:off x="1969298" y="5034091"/>
                      <a:ext cx="1014412" cy="276225"/>
                    </p:xfrm>
                    <a:graphic>
                      <a:graphicData uri="http://schemas.openxmlformats.org/presentationml/2006/ole">
                        <mc:AlternateContent xmlns:mc="http://schemas.openxmlformats.org/markup-compatibility/2006">
                          <mc:Choice xmlns:v="urn:schemas-microsoft-com:vml" Requires="v">
                            <p:oleObj spid="_x0000_s105619" name="Equation" r:id="rId18" imgW="1028520" imgH="279360" progId="Equation.DSMT4">
                              <p:embed/>
                            </p:oleObj>
                          </mc:Choice>
                          <mc:Fallback>
                            <p:oleObj name="Equation" r:id="rId18" imgW="1028520" imgH="279360" progId="Equation.DSMT4">
                              <p:embed/>
                              <p:pic>
                                <p:nvPicPr>
                                  <p:cNvPr id="0" name=""/>
                                  <p:cNvPicPr/>
                                  <p:nvPr/>
                                </p:nvPicPr>
                                <p:blipFill>
                                  <a:blip r:embed="rId19"/>
                                  <a:stretch>
                                    <a:fillRect/>
                                  </a:stretch>
                                </p:blipFill>
                                <p:spPr>
                                  <a:xfrm>
                                    <a:off x="1969298" y="5034091"/>
                                    <a:ext cx="1014412" cy="276225"/>
                                  </a:xfrm>
                                  <a:prstGeom prst="rect">
                                    <a:avLst/>
                                  </a:prstGeom>
                                </p:spPr>
                              </p:pic>
                            </p:oleObj>
                          </mc:Fallback>
                        </mc:AlternateContent>
                      </a:graphicData>
                    </a:graphic>
                  </p:graphicFrame>
                  <p:sp>
                    <p:nvSpPr>
                      <p:cNvPr id="82" name="TextBox 81"/>
                      <p:cNvSpPr txBox="1"/>
                      <p:nvPr/>
                    </p:nvSpPr>
                    <p:spPr>
                      <a:xfrm>
                        <a:off x="2913561" y="5014662"/>
                        <a:ext cx="484428" cy="27699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fr-CH" sz="1200" dirty="0" smtClean="0"/>
                          <a:t>/</a:t>
                        </a:r>
                        <a:r>
                          <a:rPr lang="fr-CH" sz="1200" dirty="0" err="1" smtClean="0"/>
                          <a:t>mM</a:t>
                        </a:r>
                        <a:endParaRPr lang="fr-CH" sz="1200" baseline="30000" dirty="0"/>
                      </a:p>
                    </p:txBody>
                  </p:sp>
                </p:grpSp>
                <p:sp>
                  <p:nvSpPr>
                    <p:cNvPr id="31" name="TextBox 30"/>
                    <p:cNvSpPr txBox="1"/>
                    <p:nvPr/>
                  </p:nvSpPr>
                  <p:spPr>
                    <a:xfrm>
                      <a:off x="4021182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2</a:t>
                      </a:r>
                      <a:endParaRPr lang="fr-CH" sz="1200" dirty="0"/>
                    </a:p>
                  </p:txBody>
                </p:sp>
                <p:sp>
                  <p:nvSpPr>
                    <p:cNvPr id="86" name="TextBox 85"/>
                    <p:cNvSpPr txBox="1"/>
                    <p:nvPr/>
                  </p:nvSpPr>
                  <p:spPr>
                    <a:xfrm>
                      <a:off x="3573594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0</a:t>
                      </a:r>
                      <a:endParaRPr lang="fr-CH" sz="1200" dirty="0"/>
                    </a:p>
                  </p:txBody>
                </p:sp>
                <p:sp>
                  <p:nvSpPr>
                    <p:cNvPr id="87" name="TextBox 86"/>
                    <p:cNvSpPr txBox="1"/>
                    <p:nvPr/>
                  </p:nvSpPr>
                  <p:spPr>
                    <a:xfrm>
                      <a:off x="4481218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4</a:t>
                      </a:r>
                      <a:endParaRPr lang="fr-CH" sz="1200" dirty="0"/>
                    </a:p>
                  </p:txBody>
                </p:sp>
                <p:sp>
                  <p:nvSpPr>
                    <p:cNvPr id="88" name="TextBox 87"/>
                    <p:cNvSpPr txBox="1"/>
                    <p:nvPr/>
                  </p:nvSpPr>
                  <p:spPr>
                    <a:xfrm>
                      <a:off x="4937379" y="7247520"/>
                      <a:ext cx="26161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CH" sz="1200" dirty="0" smtClean="0"/>
                        <a:t>6</a:t>
                      </a:r>
                      <a:endParaRPr lang="fr-CH" sz="1200" dirty="0"/>
                    </a:p>
                  </p:txBody>
                </p:sp>
                <p:graphicFrame>
                  <p:nvGraphicFramePr>
                    <p:cNvPr id="34" name="Object 3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357398008"/>
                        </p:ext>
                      </p:extLst>
                    </p:nvPr>
                  </p:nvGraphicFramePr>
                  <p:xfrm>
                    <a:off x="4109483" y="5976562"/>
                    <a:ext cx="773113" cy="266700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620" name="Equation" r:id="rId20" imgW="736560" imgH="253800" progId="Equation.DSMT4">
                            <p:embed/>
                          </p:oleObj>
                        </mc:Choice>
                        <mc:Fallback>
                          <p:oleObj name="Equation" r:id="rId20" imgW="736560" imgH="25380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21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4109483" y="5976562"/>
                                  <a:ext cx="773113" cy="266700"/>
                                </a:xfrm>
                                <a:prstGeom prst="rect">
                                  <a:avLst/>
                                </a:prstGeom>
                                <a:noFill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solidFill>
                                        <a:srgbClr val="FFFFFF"/>
                                      </a:solidFill>
                                    </a14:hiddenFill>
                                  </a:ext>
                                </a:extLst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graphicFrame>
                  <p:nvGraphicFramePr>
                    <p:cNvPr id="42" name="Object 41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513393872"/>
                        </p:ext>
                      </p:extLst>
                    </p:nvPr>
                  </p:nvGraphicFramePr>
                  <p:xfrm>
                    <a:off x="3759451" y="6850823"/>
                    <a:ext cx="839787" cy="266700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621" name="Equation" r:id="rId22" imgW="799920" imgH="253800" progId="Equation.DSMT4">
                            <p:embed/>
                          </p:oleObj>
                        </mc:Choice>
                        <mc:Fallback>
                          <p:oleObj name="Equation" r:id="rId22" imgW="799920" imgH="25380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23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3759451" y="6850823"/>
                                  <a:ext cx="839787" cy="266700"/>
                                </a:xfrm>
                                <a:prstGeom prst="rect">
                                  <a:avLst/>
                                </a:prstGeom>
                                <a:noFill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solidFill>
                                        <a:srgbClr val="FFFFFF"/>
                                      </a:solidFill>
                                    </a14:hiddenFill>
                                  </a:ext>
                                </a:extLst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cxnSp>
                  <p:nvCxnSpPr>
                    <p:cNvPr id="48" name="Straight Arrow Connector 47"/>
                    <p:cNvCxnSpPr/>
                    <p:nvPr/>
                  </p:nvCxnSpPr>
                  <p:spPr>
                    <a:xfrm flipH="1">
                      <a:off x="3711223" y="6125964"/>
                      <a:ext cx="362114" cy="50489"/>
                    </a:xfrm>
                    <a:prstGeom prst="straightConnector1">
                      <a:avLst/>
                    </a:prstGeom>
                    <a:ln w="9525">
                      <a:solidFill>
                        <a:schemeClr val="tx1"/>
                      </a:solidFill>
                      <a:headEnd type="none" w="med" len="med"/>
                      <a:tailEnd type="stealth" w="sm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Straight Connector 57"/>
                    <p:cNvCxnSpPr/>
                    <p:nvPr/>
                  </p:nvCxnSpPr>
                  <p:spPr>
                    <a:xfrm>
                      <a:off x="4446282" y="6818359"/>
                      <a:ext cx="336933" cy="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59" name="Arc 58"/>
                    <p:cNvSpPr/>
                    <p:nvPr/>
                  </p:nvSpPr>
                  <p:spPr>
                    <a:xfrm rot="21381108" flipH="1">
                      <a:off x="4552667" y="6672455"/>
                      <a:ext cx="202032" cy="178404"/>
                    </a:xfrm>
                    <a:prstGeom prst="arc">
                      <a:avLst>
                        <a:gd name="adj1" fmla="val 18670556"/>
                        <a:gd name="adj2" fmla="val 1566960"/>
                      </a:avLst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CH"/>
                    </a:p>
                  </p:txBody>
                </p:sp>
                <p:cxnSp>
                  <p:nvCxnSpPr>
                    <p:cNvPr id="100" name="Straight Arrow Connector 99"/>
                    <p:cNvCxnSpPr/>
                    <p:nvPr/>
                  </p:nvCxnSpPr>
                  <p:spPr>
                    <a:xfrm flipV="1">
                      <a:off x="4274758" y="6735120"/>
                      <a:ext cx="196769" cy="76625"/>
                    </a:xfrm>
                    <a:prstGeom prst="straightConnector1">
                      <a:avLst/>
                    </a:prstGeom>
                    <a:ln w="9525">
                      <a:solidFill>
                        <a:schemeClr val="tx1"/>
                      </a:solidFill>
                      <a:headEnd type="none" w="med" len="med"/>
                      <a:tailEnd type="stealth" w="sm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77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63604" y="316363"/>
                    <a:ext cx="312906" cy="27699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200" dirty="0" smtClean="0">
                        <a:cs typeface="Times New Roman" pitchFamily="18" charset="0"/>
                      </a:rPr>
                      <a:t>a</a:t>
                    </a:r>
                    <a:r>
                      <a:rPr lang="fr-CH" sz="1200" dirty="0" smtClean="0">
                        <a:latin typeface="Times New Roman" pitchFamily="18" charset="0"/>
                        <a:cs typeface="Times New Roman" pitchFamily="18" charset="0"/>
                      </a:rPr>
                      <a:t>)</a:t>
                    </a:r>
                    <a:endParaRPr lang="fr-CH" sz="12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44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97279" y="316363"/>
                    <a:ext cx="312906" cy="27699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200" dirty="0" smtClean="0">
                        <a:cs typeface="Times New Roman" pitchFamily="18" charset="0"/>
                      </a:rPr>
                      <a:t>b</a:t>
                    </a:r>
                    <a:r>
                      <a:rPr lang="fr-CH" sz="1200" dirty="0" smtClean="0">
                        <a:latin typeface="Times New Roman" pitchFamily="18" charset="0"/>
                        <a:cs typeface="Times New Roman" pitchFamily="18" charset="0"/>
                      </a:rPr>
                      <a:t>)</a:t>
                    </a:r>
                    <a:endParaRPr lang="fr-CH" sz="12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grpSp>
                <p:nvGrpSpPr>
                  <p:cNvPr id="3" name="Group 2"/>
                  <p:cNvGrpSpPr/>
                  <p:nvPr/>
                </p:nvGrpSpPr>
                <p:grpSpPr>
                  <a:xfrm>
                    <a:off x="1173163" y="466725"/>
                    <a:ext cx="1668462" cy="2546350"/>
                    <a:chOff x="944563" y="5539431"/>
                    <a:chExt cx="1668462" cy="2546350"/>
                  </a:xfrm>
                </p:grpSpPr>
                <p:graphicFrame>
                  <p:nvGraphicFramePr>
                    <p:cNvPr id="54" name="Object 5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1019474848"/>
                        </p:ext>
                      </p:extLst>
                    </p:nvPr>
                  </p:nvGraphicFramePr>
                  <p:xfrm>
                    <a:off x="1169988" y="7523806"/>
                    <a:ext cx="1443037" cy="56197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622" name="Equation" r:id="rId24" imgW="1434960" imgH="558720" progId="Equation.DSMT4">
                            <p:embed/>
                          </p:oleObj>
                        </mc:Choice>
                        <mc:Fallback>
                          <p:oleObj name="Equation" r:id="rId24" imgW="1434960" imgH="55872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25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1169988" y="7523806"/>
                                  <a:ext cx="1443037" cy="561975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graphicFrame>
                  <p:nvGraphicFramePr>
                    <p:cNvPr id="55" name="Object 54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2000661314"/>
                        </p:ext>
                      </p:extLst>
                    </p:nvPr>
                  </p:nvGraphicFramePr>
                  <p:xfrm>
                    <a:off x="944563" y="5539431"/>
                    <a:ext cx="488950" cy="265113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05623" name="Equation" r:id="rId26" imgW="444240" imgH="241200" progId="Equation.DSMT4">
                            <p:embed/>
                          </p:oleObj>
                        </mc:Choice>
                        <mc:Fallback>
                          <p:oleObj name="Equation" r:id="rId26" imgW="444240" imgH="241200" progId="Equation.DSMT4">
                            <p:embed/>
                            <p:pic>
                              <p:nvPicPr>
                                <p:cNvPr id="0" name=""/>
                                <p:cNvPicPr/>
                                <p:nvPr/>
                              </p:nvPicPr>
                              <p:blipFill>
                                <a:blip r:embed="rId27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944563" y="5539431"/>
                                  <a:ext cx="488950" cy="265113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</p:grpSp>
            </p:grpSp>
          </p:grp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166813" y="3122613"/>
                <a:ext cx="1668462" cy="2547937"/>
                <a:chOff x="944833" y="5538354"/>
                <a:chExt cx="1668462" cy="2547937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964499976"/>
                    </p:ext>
                  </p:extLst>
                </p:nvPr>
              </p:nvGraphicFramePr>
              <p:xfrm>
                <a:off x="1170258" y="7524316"/>
                <a:ext cx="1443037" cy="561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624" name="Equation" r:id="rId28" imgW="1434960" imgH="558720" progId="Equation.DSMT4">
                        <p:embed/>
                      </p:oleObj>
                    </mc:Choice>
                    <mc:Fallback>
                      <p:oleObj name="Equation" r:id="rId28" imgW="143496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70258" y="7524316"/>
                              <a:ext cx="1443037" cy="5619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68285946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5625" name="Equation" r:id="rId30" imgW="444240" imgH="241200" progId="Equation.DSMT4">
                        <p:embed/>
                      </p:oleObj>
                    </mc:Choice>
                    <mc:Fallback>
                      <p:oleObj name="Equation" r:id="rId30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56" name="TextBox 255"/>
              <p:cNvSpPr txBox="1"/>
              <p:nvPr/>
            </p:nvSpPr>
            <p:spPr>
              <a:xfrm>
                <a:off x="511998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7376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223629" y="441216"/>
            <a:ext cx="3843672" cy="6923337"/>
            <a:chOff x="1223629" y="441216"/>
            <a:chExt cx="3843672" cy="6923337"/>
          </a:xfrm>
        </p:grpSpPr>
        <p:pic>
          <p:nvPicPr>
            <p:cNvPr id="73874" name="Picture 14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7208" y="441216"/>
              <a:ext cx="3600450" cy="3562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613" t="5278" r="10616"/>
            <a:stretch/>
          </p:blipFill>
          <p:spPr>
            <a:xfrm>
              <a:off x="1557375" y="4114800"/>
              <a:ext cx="3509926" cy="3249753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1225130" y="616905"/>
              <a:ext cx="3241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a)</a:t>
              </a:r>
              <a:endParaRPr lang="fr-CH" sz="1400" dirty="0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223629" y="459872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400" dirty="0" smtClean="0"/>
                <a:t>b)</a:t>
              </a:r>
              <a:endParaRPr lang="fr-CH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688397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273956" y="341086"/>
            <a:ext cx="3232793" cy="6557480"/>
            <a:chOff x="1273956" y="341086"/>
            <a:chExt cx="3232793" cy="6557480"/>
          </a:xfrm>
        </p:grpSpPr>
        <p:grpSp>
          <p:nvGrpSpPr>
            <p:cNvPr id="2" name="Group 1"/>
            <p:cNvGrpSpPr/>
            <p:nvPr/>
          </p:nvGrpSpPr>
          <p:grpSpPr>
            <a:xfrm>
              <a:off x="1273956" y="341086"/>
              <a:ext cx="3232793" cy="6436179"/>
              <a:chOff x="1273956" y="341086"/>
              <a:chExt cx="3232793" cy="6436179"/>
            </a:xfrm>
          </p:grpSpPr>
          <p:pic>
            <p:nvPicPr>
              <p:cNvPr id="58372" name="Picture 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6307" y="4030506"/>
                <a:ext cx="3090442" cy="2746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8371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1304" y="672687"/>
                <a:ext cx="3090442" cy="2746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4" name="TextBox 33"/>
              <p:cNvSpPr txBox="1"/>
              <p:nvPr/>
            </p:nvSpPr>
            <p:spPr>
              <a:xfrm>
                <a:off x="1500512" y="348198"/>
                <a:ext cx="59824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Symbol" panose="05050102010706020507" pitchFamily="18" charset="2"/>
                  </a:rPr>
                  <a:t>g</a:t>
                </a:r>
                <a:r>
                  <a:rPr lang="en-US" sz="1600" baseline="-25000" dirty="0" err="1" smtClean="0"/>
                  <a:t>solute</a:t>
                </a:r>
                <a:endParaRPr lang="en-US" sz="1600" baseline="-25000" dirty="0"/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2751433" y="3194512"/>
                <a:ext cx="60465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+mn-lt"/>
                  </a:rPr>
                  <a:t>x</a:t>
                </a:r>
                <a:r>
                  <a:rPr lang="en-US" sz="1600" baseline="-25000" dirty="0" err="1" smtClean="0"/>
                  <a:t>solute</a:t>
                </a:r>
                <a:endParaRPr lang="en-US" sz="1600" baseline="-25000" dirty="0"/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1949471" y="1876789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latin typeface="+mn-lt"/>
                  </a:rPr>
                  <a:t>= 0</a:t>
                </a:r>
                <a:endParaRPr lang="en-US" sz="1600" b="1" baseline="30000" dirty="0">
                  <a:latin typeface="+mn-lt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350269" y="1344143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FF000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FF0000"/>
                    </a:solidFill>
                    <a:latin typeface="+mn-lt"/>
                  </a:rPr>
                  <a:t>= 1</a:t>
                </a:r>
                <a:endParaRPr lang="en-US" sz="1600" b="1" baseline="30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751433" y="2563567"/>
                <a:ext cx="6767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00B05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00B050"/>
                    </a:solidFill>
                    <a:latin typeface="+mn-lt"/>
                  </a:rPr>
                  <a:t>= -1</a:t>
                </a:r>
                <a:endParaRPr lang="en-US" sz="1600" b="1" baseline="30000" dirty="0">
                  <a:solidFill>
                    <a:srgbClr val="00B050"/>
                  </a:solidFill>
                  <a:latin typeface="+mn-lt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273956" y="341086"/>
                <a:ext cx="32412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a)</a:t>
                </a:r>
                <a:endParaRPr lang="en-US" sz="1400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283852" y="3672962"/>
                <a:ext cx="33374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b)</a:t>
                </a:r>
                <a:endParaRPr lang="en-US" sz="1400" dirty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467877" y="3733973"/>
                <a:ext cx="170110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i="1" dirty="0" err="1" smtClean="0">
                    <a:latin typeface="+mn-lt"/>
                  </a:rPr>
                  <a:t>a</a:t>
                </a:r>
                <a:r>
                  <a:rPr lang="en-US" sz="1600" baseline="-25000" dirty="0" err="1" smtClean="0">
                    <a:latin typeface="+mn-lt"/>
                  </a:rPr>
                  <a:t>solute</a:t>
                </a:r>
                <a:r>
                  <a:rPr lang="en-US" sz="1600" baseline="30000" dirty="0" smtClean="0">
                    <a:latin typeface="+mn-lt"/>
                  </a:rPr>
                  <a:t> </a:t>
                </a:r>
                <a:r>
                  <a:rPr lang="en-US" sz="1600" dirty="0" smtClean="0">
                    <a:latin typeface="+mn-lt"/>
                  </a:rPr>
                  <a:t>= </a:t>
                </a:r>
                <a:r>
                  <a:rPr lang="en-US" sz="1600" i="1" dirty="0" err="1" smtClean="0">
                    <a:latin typeface="Symbol" panose="05050102010706020507" pitchFamily="18" charset="2"/>
                  </a:rPr>
                  <a:t>g</a:t>
                </a:r>
                <a:r>
                  <a:rPr lang="en-US" sz="1600" baseline="-25000" dirty="0" err="1" smtClean="0"/>
                  <a:t>solute</a:t>
                </a:r>
                <a:r>
                  <a:rPr lang="en-US" sz="1600" dirty="0" err="1" smtClean="0">
                    <a:sym typeface="Symbol" panose="05050102010706020507" pitchFamily="18" charset="2"/>
                  </a:rPr>
                  <a:t></a:t>
                </a:r>
                <a:r>
                  <a:rPr lang="en-US" sz="1600" i="1" dirty="0" err="1" smtClean="0">
                    <a:sym typeface="Symbol" panose="05050102010706020507" pitchFamily="18" charset="2"/>
                  </a:rPr>
                  <a:t>x</a:t>
                </a:r>
                <a:r>
                  <a:rPr lang="en-US" sz="1600" baseline="-25000" dirty="0" err="1" smtClean="0">
                    <a:sym typeface="Symbol" panose="05050102010706020507" pitchFamily="18" charset="2"/>
                  </a:rPr>
                  <a:t>solute</a:t>
                </a:r>
                <a:endParaRPr lang="en-US" sz="1600" baseline="30000" dirty="0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3482608" y="4068237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latin typeface="+mn-lt"/>
                  </a:rPr>
                  <a:t>= 0</a:t>
                </a:r>
                <a:endParaRPr lang="en-US" sz="1600" b="1" baseline="30000" dirty="0">
                  <a:latin typeface="+mn-lt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2252599" y="4726115"/>
                <a:ext cx="60625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FF000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FF0000"/>
                    </a:solidFill>
                    <a:latin typeface="+mn-lt"/>
                  </a:rPr>
                  <a:t>= 1</a:t>
                </a:r>
                <a:endParaRPr lang="en-US" sz="1600" b="1" baseline="30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64087" y="5573836"/>
                <a:ext cx="6767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i="1" dirty="0" smtClean="0">
                    <a:solidFill>
                      <a:srgbClr val="00B050"/>
                    </a:solidFill>
                    <a:latin typeface="Symbol" panose="05050102010706020507" pitchFamily="18" charset="2"/>
                  </a:rPr>
                  <a:t>x </a:t>
                </a:r>
                <a:r>
                  <a:rPr lang="en-US" sz="1600" b="1" dirty="0" smtClean="0">
                    <a:solidFill>
                      <a:srgbClr val="00B050"/>
                    </a:solidFill>
                    <a:latin typeface="+mn-lt"/>
                  </a:rPr>
                  <a:t>= -1</a:t>
                </a:r>
                <a:endParaRPr lang="en-US" sz="1600" b="1" baseline="30000" dirty="0">
                  <a:solidFill>
                    <a:srgbClr val="00B050"/>
                  </a:solidFill>
                  <a:latin typeface="+mn-lt"/>
                </a:endParaRPr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>
              <a:off x="2751433" y="6560012"/>
              <a:ext cx="6046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err="1" smtClean="0">
                  <a:latin typeface="+mn-lt"/>
                </a:rPr>
                <a:t>x</a:t>
              </a:r>
              <a:r>
                <a:rPr lang="en-US" sz="1600" baseline="-25000" dirty="0" err="1" smtClean="0"/>
                <a:t>solute</a:t>
              </a:r>
              <a:endParaRPr lang="en-US" sz="1600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73613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2693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Table S5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121" name="Group 4120"/>
          <p:cNvGrpSpPr/>
          <p:nvPr/>
        </p:nvGrpSpPr>
        <p:grpSpPr>
          <a:xfrm>
            <a:off x="1005553" y="1762125"/>
            <a:ext cx="5338097" cy="2044700"/>
            <a:chOff x="1005553" y="1762125"/>
            <a:chExt cx="5338097" cy="2044700"/>
          </a:xfrm>
        </p:grpSpPr>
        <p:pic>
          <p:nvPicPr>
            <p:cNvPr id="75827" name="Picture 5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3150" y="1762125"/>
              <a:ext cx="5270500" cy="2044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118" name="TextBox 4117"/>
            <p:cNvSpPr txBox="1"/>
            <p:nvPr/>
          </p:nvSpPr>
          <p:spPr>
            <a:xfrm>
              <a:off x="2484332" y="2019782"/>
              <a:ext cx="470000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pbta1</a:t>
              </a:r>
              <a:endParaRPr lang="fr-CH" dirty="0"/>
            </a:p>
          </p:txBody>
        </p:sp>
        <p:sp>
          <p:nvSpPr>
            <p:cNvPr id="4119" name="Rectangle 4118"/>
            <p:cNvSpPr/>
            <p:nvPr/>
          </p:nvSpPr>
          <p:spPr>
            <a:xfrm>
              <a:off x="2801073" y="2712133"/>
              <a:ext cx="433332" cy="133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790217" y="2672381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4120" name="Rectangle 4119"/>
            <p:cNvSpPr/>
            <p:nvPr/>
          </p:nvSpPr>
          <p:spPr>
            <a:xfrm>
              <a:off x="2801073" y="2640904"/>
              <a:ext cx="47000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pbta2</a:t>
              </a:r>
              <a:endParaRPr lang="fr-CH" dirty="0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747762" y="2567691"/>
              <a:ext cx="47000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pbta3</a:t>
              </a:r>
              <a:endParaRPr lang="fr-CH" dirty="0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871356" y="1985060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871356" y="1918343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hfa1</a:t>
              </a:r>
              <a:endParaRPr lang="fr-CH" dirty="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473237" y="2515410"/>
              <a:ext cx="324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5455876" y="2413864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hfa2</a:t>
              </a:r>
              <a:endParaRPr lang="fr-CH" dirty="0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4710634" y="2560330"/>
              <a:ext cx="252000" cy="123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4619460" y="2502549"/>
              <a:ext cx="41389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dirty="0" smtClean="0"/>
                <a:t>hfa3</a:t>
              </a:r>
              <a:endParaRPr lang="fr-CH" dirty="0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005553" y="1896671"/>
              <a:ext cx="30489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sz="1200" dirty="0" smtClean="0"/>
                <a:t>a)</a:t>
              </a:r>
              <a:endParaRPr lang="fr-CH" sz="1200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086353" y="1896671"/>
              <a:ext cx="31290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CH" sz="1200" dirty="0" smtClean="0"/>
                <a:t>b)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35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S6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56984" y="316363"/>
            <a:ext cx="5123083" cy="7683784"/>
            <a:chOff x="756984" y="316363"/>
            <a:chExt cx="5123083" cy="7683784"/>
          </a:xfrm>
        </p:grpSpPr>
        <p:pic>
          <p:nvPicPr>
            <p:cNvPr id="73873" name="Picture 14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59" y="5875684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854" name="Picture 12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2951" y="5732498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755" name="Picture 2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61" y="624907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73742" name="Picture 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436" y="640462"/>
              <a:ext cx="2298631" cy="18269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7" name="Group 6"/>
            <p:cNvGrpSpPr/>
            <p:nvPr/>
          </p:nvGrpSpPr>
          <p:grpSpPr>
            <a:xfrm>
              <a:off x="763604" y="316363"/>
              <a:ext cx="4911213" cy="2413596"/>
              <a:chOff x="763604" y="316363"/>
              <a:chExt cx="4911213" cy="2413596"/>
            </a:xfrm>
          </p:grpSpPr>
          <p:grpSp>
            <p:nvGrpSpPr>
              <p:cNvPr id="4" name="Group 3"/>
              <p:cNvGrpSpPr/>
              <p:nvPr/>
            </p:nvGrpSpPr>
            <p:grpSpPr>
              <a:xfrm>
                <a:off x="3557588" y="416497"/>
                <a:ext cx="2117229" cy="2282253"/>
                <a:chOff x="3306848" y="5489203"/>
                <a:chExt cx="2117229" cy="2282253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3306848" y="5489203"/>
                  <a:ext cx="1654958" cy="292651"/>
                  <a:chOff x="252976" y="4248603"/>
                  <a:chExt cx="1654958" cy="292651"/>
                </a:xfrm>
              </p:grpSpPr>
              <p:graphicFrame>
                <p:nvGraphicFramePr>
                  <p:cNvPr id="23" name="Object 2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454592114"/>
                      </p:ext>
                    </p:extLst>
                  </p:nvPr>
                </p:nvGraphicFramePr>
                <p:xfrm>
                  <a:off x="252976" y="4261854"/>
                  <a:ext cx="10033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4626" name="Equation" r:id="rId8" imgW="1002960" imgH="279360" progId="Equation.DSMT4">
                          <p:embed/>
                        </p:oleObj>
                      </mc:Choice>
                      <mc:Fallback>
                        <p:oleObj name="Equation" r:id="rId8" imgW="10029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9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252976" y="4261854"/>
                                <a:ext cx="10033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1179850" y="4248603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3900573" y="7475802"/>
                  <a:ext cx="1373151" cy="295654"/>
                  <a:chOff x="2024838" y="5014662"/>
                  <a:chExt cx="1373151" cy="295654"/>
                </a:xfrm>
              </p:grpSpPr>
              <p:graphicFrame>
                <p:nvGraphicFramePr>
                  <p:cNvPr id="81" name="Object 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190931931"/>
                      </p:ext>
                    </p:extLst>
                  </p:nvPr>
                </p:nvGraphicFramePr>
                <p:xfrm>
                  <a:off x="2024838" y="5034091"/>
                  <a:ext cx="9017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4627" name="Equation" r:id="rId10" imgW="914400" imgH="279360" progId="Equation.DSMT4">
                          <p:embed/>
                        </p:oleObj>
                      </mc:Choice>
                      <mc:Fallback>
                        <p:oleObj name="Equation" r:id="rId10" imgW="91440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024838" y="5034091"/>
                                <a:ext cx="9017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31" name="TextBox 30"/>
                <p:cNvSpPr txBox="1"/>
                <p:nvPr/>
              </p:nvSpPr>
              <p:spPr>
                <a:xfrm>
                  <a:off x="412669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87" name="TextBox 86"/>
                <p:cNvSpPr txBox="1"/>
                <p:nvPr/>
              </p:nvSpPr>
              <p:spPr>
                <a:xfrm>
                  <a:off x="462893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88" name="TextBox 87"/>
                <p:cNvSpPr txBox="1"/>
                <p:nvPr/>
              </p:nvSpPr>
              <p:spPr>
                <a:xfrm>
                  <a:off x="5162467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34" name="Object 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12214843"/>
                    </p:ext>
                  </p:extLst>
                </p:nvPr>
              </p:nvGraphicFramePr>
              <p:xfrm>
                <a:off x="4143460" y="5871219"/>
                <a:ext cx="706438" cy="2667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28" name="Equation" r:id="rId12" imgW="672840" imgH="253800" progId="Equation.DSMT4">
                        <p:embed/>
                      </p:oleObj>
                    </mc:Choice>
                    <mc:Fallback>
                      <p:oleObj name="Equation" r:id="rId12" imgW="67284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43460" y="5871219"/>
                              <a:ext cx="706438" cy="2667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2" name="Object 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40987530"/>
                    </p:ext>
                  </p:extLst>
                </p:nvPr>
              </p:nvGraphicFramePr>
              <p:xfrm>
                <a:off x="3792623" y="6850706"/>
                <a:ext cx="773112" cy="2667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29" name="Equation" r:id="rId14" imgW="736560" imgH="253800" progId="Equation.DSMT4">
                        <p:embed/>
                      </p:oleObj>
                    </mc:Choice>
                    <mc:Fallback>
                      <p:oleObj name="Equation" r:id="rId14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92623" y="6850706"/>
                              <a:ext cx="773112" cy="2667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8" name="Straight Arrow Connector 47"/>
                <p:cNvCxnSpPr/>
                <p:nvPr/>
              </p:nvCxnSpPr>
              <p:spPr>
                <a:xfrm flipH="1">
                  <a:off x="3732325" y="6006386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4523656" y="681835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Arc 58"/>
                <p:cNvSpPr/>
                <p:nvPr/>
              </p:nvSpPr>
              <p:spPr>
                <a:xfrm rot="21381108" flipH="1">
                  <a:off x="4608939" y="6672455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00" name="Straight Arrow Connector 99"/>
                <p:cNvCxnSpPr/>
                <p:nvPr/>
              </p:nvCxnSpPr>
              <p:spPr>
                <a:xfrm flipV="1">
                  <a:off x="4274758" y="6735120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7" name="ZoneTexte 7"/>
              <p:cNvSpPr txBox="1">
                <a:spLocks noChangeArrowheads="1"/>
              </p:cNvSpPr>
              <p:nvPr/>
            </p:nvSpPr>
            <p:spPr bwMode="auto">
              <a:xfrm>
                <a:off x="763604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4" name="ZoneTexte 7"/>
              <p:cNvSpPr txBox="1">
                <a:spLocks noChangeArrowheads="1"/>
              </p:cNvSpPr>
              <p:nvPr/>
            </p:nvSpPr>
            <p:spPr bwMode="auto">
              <a:xfrm>
                <a:off x="3297279" y="316363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1208088" y="445623"/>
                <a:ext cx="1549400" cy="2284336"/>
                <a:chOff x="979488" y="5518329"/>
                <a:chExt cx="1549400" cy="2284336"/>
              </a:xfrm>
            </p:grpSpPr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642357644"/>
                    </p:ext>
                  </p:extLst>
                </p:nvPr>
              </p:nvGraphicFramePr>
              <p:xfrm>
                <a:off x="1252538" y="7469290"/>
                <a:ext cx="1276350" cy="3333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0" name="Equation" r:id="rId16" imgW="1269720" imgH="330120" progId="Equation.DSMT4">
                        <p:embed/>
                      </p:oleObj>
                    </mc:Choice>
                    <mc:Fallback>
                      <p:oleObj name="Equation" r:id="rId16" imgW="126972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252538" y="7469290"/>
                              <a:ext cx="1276350" cy="3333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484652484"/>
                    </p:ext>
                  </p:extLst>
                </p:nvPr>
              </p:nvGraphicFramePr>
              <p:xfrm>
                <a:off x="979488" y="5518329"/>
                <a:ext cx="41910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1" name="Equation" r:id="rId18" imgW="380880" imgH="241200" progId="Equation.DSMT4">
                        <p:embed/>
                      </p:oleObj>
                    </mc:Choice>
                    <mc:Fallback>
                      <p:oleObj name="Equation" r:id="rId18" imgW="38088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79488" y="5518329"/>
                              <a:ext cx="41910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pSp>
          <p:nvGrpSpPr>
            <p:cNvPr id="6" name="Group 5"/>
            <p:cNvGrpSpPr/>
            <p:nvPr/>
          </p:nvGrpSpPr>
          <p:grpSpPr>
            <a:xfrm>
              <a:off x="756984" y="2973328"/>
              <a:ext cx="5107564" cy="2461757"/>
              <a:chOff x="756984" y="2973328"/>
              <a:chExt cx="5107564" cy="2461757"/>
            </a:xfrm>
          </p:grpSpPr>
          <p:pic>
            <p:nvPicPr>
              <p:cNvPr id="73805" name="Picture 77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660" y="3305936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73780" name="Picture 52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65917" y="3174470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35" name="Group 234"/>
              <p:cNvGrpSpPr/>
              <p:nvPr/>
            </p:nvGrpSpPr>
            <p:grpSpPr>
              <a:xfrm>
                <a:off x="3519488" y="3094564"/>
                <a:ext cx="1686438" cy="293161"/>
                <a:chOff x="221496" y="4269705"/>
                <a:chExt cx="1686438" cy="293161"/>
              </a:xfrm>
            </p:grpSpPr>
            <p:graphicFrame>
              <p:nvGraphicFramePr>
                <p:cNvPr id="249" name="Object 24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4979920"/>
                    </p:ext>
                  </p:extLst>
                </p:nvPr>
              </p:nvGraphicFramePr>
              <p:xfrm>
                <a:off x="221496" y="4283466"/>
                <a:ext cx="10668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2" name="Equation" r:id="rId22" imgW="1066680" imgH="279360" progId="Equation.DSMT4">
                        <p:embed/>
                      </p:oleObj>
                    </mc:Choice>
                    <mc:Fallback>
                      <p:oleObj name="Equation" r:id="rId22" imgW="106668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21496" y="4283466"/>
                              <a:ext cx="10668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50" name="TextBox 249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247" name="Object 24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800583300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3" name="Equation" r:id="rId24" imgW="1028520" imgH="279360" progId="Equation.DSMT4">
                        <p:embed/>
                      </p:oleObj>
                    </mc:Choice>
                    <mc:Fallback>
                      <p:oleObj name="Equation" r:id="rId24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8" name="TextBox 247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43230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4824668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  <p:graphicFrame>
            <p:nvGraphicFramePr>
              <p:cNvPr id="241" name="Object 2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93669315"/>
                  </p:ext>
                </p:extLst>
              </p:nvPr>
            </p:nvGraphicFramePr>
            <p:xfrm>
              <a:off x="4391136" y="338542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634" name="Equation" r:id="rId26" imgW="736560" imgH="253800" progId="Equation.DSMT4">
                      <p:embed/>
                    </p:oleObj>
                  </mc:Choice>
                  <mc:Fallback>
                    <p:oleObj name="Equation" r:id="rId26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38542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42" name="Object 2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048461986"/>
                  </p:ext>
                </p:extLst>
              </p:nvPr>
            </p:nvGraphicFramePr>
            <p:xfrm>
              <a:off x="4131032" y="4247805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635" name="Equation" r:id="rId28" imgW="799920" imgH="253800" progId="Equation.DSMT4">
                      <p:embed/>
                    </p:oleObj>
                  </mc:Choice>
                  <mc:Fallback>
                    <p:oleObj name="Equation" r:id="rId28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31032" y="4247805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243" name="Straight Arrow Connector 242"/>
              <p:cNvCxnSpPr/>
              <p:nvPr/>
            </p:nvCxnSpPr>
            <p:spPr>
              <a:xfrm flipH="1">
                <a:off x="3983583" y="3562185"/>
                <a:ext cx="365780" cy="229058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4550926" y="3970911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Arc 244"/>
              <p:cNvSpPr/>
              <p:nvPr/>
            </p:nvSpPr>
            <p:spPr>
              <a:xfrm rot="21381108" flipH="1">
                <a:off x="4599989" y="3902087"/>
                <a:ext cx="202032" cy="72000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246" name="Straight Arrow Connector 245"/>
              <p:cNvCxnSpPr/>
              <p:nvPr/>
            </p:nvCxnSpPr>
            <p:spPr>
              <a:xfrm flipV="1">
                <a:off x="4406019" y="3942066"/>
                <a:ext cx="129634" cy="159882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0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1166813" y="3122613"/>
                <a:ext cx="1643062" cy="2312472"/>
                <a:chOff x="944833" y="5538354"/>
                <a:chExt cx="1643062" cy="2312472"/>
              </a:xfrm>
            </p:grpSpPr>
            <p:graphicFrame>
              <p:nvGraphicFramePr>
                <p:cNvPr id="233" name="Object 23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97102422"/>
                    </p:ext>
                  </p:extLst>
                </p:nvPr>
              </p:nvGraphicFramePr>
              <p:xfrm>
                <a:off x="1195658" y="7519038"/>
                <a:ext cx="1392237" cy="3317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6" name="Equation" r:id="rId30" imgW="1384200" imgH="330120" progId="Equation.DSMT4">
                        <p:embed/>
                      </p:oleObj>
                    </mc:Choice>
                    <mc:Fallback>
                      <p:oleObj name="Equation" r:id="rId30" imgW="138420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95658" y="7519038"/>
                              <a:ext cx="1392237" cy="3317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34" name="Object 2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530251449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7" name="Equation" r:id="rId32" imgW="444240" imgH="241200" progId="Equation.DSMT4">
                        <p:embed/>
                      </p:oleObj>
                    </mc:Choice>
                    <mc:Fallback>
                      <p:oleObj name="Equation" r:id="rId32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56" name="TextBox 255"/>
              <p:cNvSpPr txBox="1"/>
              <p:nvPr/>
            </p:nvSpPr>
            <p:spPr>
              <a:xfrm>
                <a:off x="535210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</a:t>
                </a:r>
                <a:endParaRPr lang="fr-CH" sz="1200" dirty="0"/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761670" y="5538390"/>
              <a:ext cx="4724764" cy="2461757"/>
              <a:chOff x="756984" y="2973328"/>
              <a:chExt cx="4724764" cy="2461757"/>
            </a:xfrm>
          </p:grpSpPr>
          <p:grpSp>
            <p:nvGrpSpPr>
              <p:cNvPr id="63" name="Group 62"/>
              <p:cNvGrpSpPr/>
              <p:nvPr/>
            </p:nvGrpSpPr>
            <p:grpSpPr>
              <a:xfrm>
                <a:off x="3513214" y="3094564"/>
                <a:ext cx="1692712" cy="293499"/>
                <a:chOff x="215222" y="4269705"/>
                <a:chExt cx="1692712" cy="293499"/>
              </a:xfrm>
            </p:grpSpPr>
            <p:graphicFrame>
              <p:nvGraphicFramePr>
                <p:cNvPr id="85" name="Object 8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810845226"/>
                    </p:ext>
                  </p:extLst>
                </p:nvPr>
              </p:nvGraphicFramePr>
              <p:xfrm>
                <a:off x="215222" y="4283804"/>
                <a:ext cx="10795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8" name="Equation" r:id="rId34" imgW="1079280" imgH="279360" progId="Equation.DSMT4">
                        <p:embed/>
                      </p:oleObj>
                    </mc:Choice>
                    <mc:Fallback>
                      <p:oleObj name="Equation" r:id="rId34" imgW="107928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15222" y="4283804"/>
                              <a:ext cx="10795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9" name="TextBox 88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4119979" y="5084125"/>
                <a:ext cx="1361769" cy="296164"/>
                <a:chOff x="2036220" y="5014662"/>
                <a:chExt cx="1361769" cy="296164"/>
              </a:xfrm>
            </p:grpSpPr>
            <p:graphicFrame>
              <p:nvGraphicFramePr>
                <p:cNvPr id="83" name="Object 8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900114280"/>
                    </p:ext>
                  </p:extLst>
                </p:nvPr>
              </p:nvGraphicFramePr>
              <p:xfrm>
                <a:off x="2036220" y="5034601"/>
                <a:ext cx="1016000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39" name="Equation" r:id="rId36" imgW="1028520" imgH="279360" progId="Equation.DSMT4">
                        <p:embed/>
                      </p:oleObj>
                    </mc:Choice>
                    <mc:Fallback>
                      <p:oleObj name="Equation" r:id="rId36" imgW="102852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3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36220" y="5034601"/>
                              <a:ext cx="1016000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4" name="TextBox 83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65" name="TextBox 64"/>
              <p:cNvSpPr txBox="1"/>
              <p:nvPr/>
            </p:nvSpPr>
            <p:spPr>
              <a:xfrm>
                <a:off x="4203498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</a:t>
                </a:r>
                <a:endParaRPr lang="fr-CH" sz="1200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1771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4557376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  <p:graphicFrame>
            <p:nvGraphicFramePr>
              <p:cNvPr id="68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29075176"/>
                  </p:ext>
                </p:extLst>
              </p:nvPr>
            </p:nvGraphicFramePr>
            <p:xfrm>
              <a:off x="4391136" y="3385427"/>
              <a:ext cx="7731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640" name="Equation" r:id="rId38" imgW="736560" imgH="253800" progId="Equation.DSMT4">
                      <p:embed/>
                    </p:oleObj>
                  </mc:Choice>
                  <mc:Fallback>
                    <p:oleObj name="Equation" r:id="rId38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91136" y="3385427"/>
                            <a:ext cx="7731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33031986"/>
                  </p:ext>
                </p:extLst>
              </p:nvPr>
            </p:nvGraphicFramePr>
            <p:xfrm>
              <a:off x="4074785" y="4501025"/>
              <a:ext cx="839787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641" name="Equation" r:id="rId40" imgW="799920" imgH="253800" progId="Equation.DSMT4">
                      <p:embed/>
                    </p:oleObj>
                  </mc:Choice>
                  <mc:Fallback>
                    <p:oleObj name="Equation" r:id="rId40" imgW="799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74785" y="4501025"/>
                            <a:ext cx="839787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70" name="Straight Arrow Connector 69"/>
              <p:cNvCxnSpPr/>
              <p:nvPr/>
            </p:nvCxnSpPr>
            <p:spPr>
              <a:xfrm flipH="1">
                <a:off x="3983583" y="3562185"/>
                <a:ext cx="365780" cy="229058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/>
              <p:cNvCxnSpPr/>
              <p:nvPr/>
            </p:nvCxnSpPr>
            <p:spPr>
              <a:xfrm>
                <a:off x="5010487" y="4470314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Arc 71"/>
              <p:cNvSpPr/>
              <p:nvPr/>
            </p:nvSpPr>
            <p:spPr>
              <a:xfrm rot="21381108" flipH="1">
                <a:off x="5074812" y="4320073"/>
                <a:ext cx="202032" cy="181675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73" name="Straight Arrow Connector 72"/>
              <p:cNvCxnSpPr/>
              <p:nvPr/>
            </p:nvCxnSpPr>
            <p:spPr>
              <a:xfrm flipV="1">
                <a:off x="4634356" y="4393703"/>
                <a:ext cx="371435" cy="79941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ZoneTexte 7"/>
              <p:cNvSpPr txBox="1">
                <a:spLocks noChangeArrowheads="1"/>
              </p:cNvSpPr>
              <p:nvPr/>
            </p:nvSpPr>
            <p:spPr bwMode="auto">
              <a:xfrm>
                <a:off x="756984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5" name="ZoneTexte 7"/>
              <p:cNvSpPr txBox="1">
                <a:spLocks noChangeArrowheads="1"/>
              </p:cNvSpPr>
              <p:nvPr/>
            </p:nvSpPr>
            <p:spPr bwMode="auto">
              <a:xfrm>
                <a:off x="3290659" y="2973328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76" name="Group 75"/>
              <p:cNvGrpSpPr/>
              <p:nvPr/>
            </p:nvGrpSpPr>
            <p:grpSpPr>
              <a:xfrm>
                <a:off x="1166813" y="3122613"/>
                <a:ext cx="1643062" cy="2312472"/>
                <a:chOff x="944833" y="5538354"/>
                <a:chExt cx="1643062" cy="2312472"/>
              </a:xfrm>
            </p:grpSpPr>
            <p:graphicFrame>
              <p:nvGraphicFramePr>
                <p:cNvPr id="79" name="Object 7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38439930"/>
                    </p:ext>
                  </p:extLst>
                </p:nvPr>
              </p:nvGraphicFramePr>
              <p:xfrm>
                <a:off x="1195658" y="7519038"/>
                <a:ext cx="1392237" cy="33178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42" name="Equation" r:id="rId42" imgW="1384200" imgH="330120" progId="Equation.DSMT4">
                        <p:embed/>
                      </p:oleObj>
                    </mc:Choice>
                    <mc:Fallback>
                      <p:oleObj name="Equation" r:id="rId42" imgW="138420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95658" y="7519038"/>
                              <a:ext cx="1392237" cy="33178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80" name="Object 7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287947961"/>
                    </p:ext>
                  </p:extLst>
                </p:nvPr>
              </p:nvGraphicFramePr>
              <p:xfrm>
                <a:off x="944833" y="5538354"/>
                <a:ext cx="488950" cy="2651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4643" name="Equation" r:id="rId44" imgW="444240" imgH="241200" progId="Equation.DSMT4">
                        <p:embed/>
                      </p:oleObj>
                    </mc:Choice>
                    <mc:Fallback>
                      <p:oleObj name="Equation" r:id="rId44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4833" y="5538354"/>
                              <a:ext cx="488950" cy="2651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78" name="TextBox 77"/>
              <p:cNvSpPr txBox="1"/>
              <p:nvPr/>
            </p:nvSpPr>
            <p:spPr>
              <a:xfrm>
                <a:off x="4944134" y="485584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</a:t>
                </a:r>
                <a:endParaRPr lang="fr-CH" sz="1200" dirty="0"/>
              </a:p>
            </p:txBody>
          </p:sp>
        </p:grpSp>
        <p:sp>
          <p:nvSpPr>
            <p:cNvPr id="90" name="TextBox 89"/>
            <p:cNvSpPr txBox="1"/>
            <p:nvPr/>
          </p:nvSpPr>
          <p:spPr>
            <a:xfrm>
              <a:off x="5305206" y="7425591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4</a:t>
              </a:r>
              <a:endParaRPr lang="fr-CH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6703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705880" y="9376393"/>
            <a:ext cx="167065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S7 (Meta 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2846" y="141288"/>
            <a:ext cx="5630472" cy="8322328"/>
            <a:chOff x="602846" y="141288"/>
            <a:chExt cx="5630472" cy="8322328"/>
          </a:xfrm>
        </p:grpSpPr>
        <p:graphicFrame>
          <p:nvGraphicFramePr>
            <p:cNvPr id="46" name="Object 4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6734660"/>
                </p:ext>
              </p:extLst>
            </p:nvPr>
          </p:nvGraphicFramePr>
          <p:xfrm>
            <a:off x="920750" y="2987675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28" name="Equation" r:id="rId4" imgW="787320" imgH="253800" progId="Equation.DSMT4">
                    <p:embed/>
                  </p:oleObj>
                </mc:Choice>
                <mc:Fallback>
                  <p:oleObj name="Equation" r:id="rId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20750" y="2987675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8" name="Object 4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734182254"/>
                </p:ext>
              </p:extLst>
            </p:nvPr>
          </p:nvGraphicFramePr>
          <p:xfrm>
            <a:off x="1263650" y="6407150"/>
            <a:ext cx="866775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29" name="Equation" r:id="rId6" imgW="787320" imgH="253800" progId="Equation.DSMT4">
                    <p:embed/>
                  </p:oleObj>
                </mc:Choice>
                <mc:Fallback>
                  <p:oleObj name="Equation" r:id="rId6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650" y="6407150"/>
                          <a:ext cx="866775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8211093"/>
                </p:ext>
              </p:extLst>
            </p:nvPr>
          </p:nvGraphicFramePr>
          <p:xfrm>
            <a:off x="3833482" y="6386307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30" name="Equation" r:id="rId8" imgW="990360" imgH="279360" progId="Equation.DSMT4">
                    <p:embed/>
                  </p:oleObj>
                </mc:Choice>
                <mc:Fallback>
                  <p:oleObj name="Equation" r:id="rId8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33482" y="6386307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88096929"/>
                </p:ext>
              </p:extLst>
            </p:nvPr>
          </p:nvGraphicFramePr>
          <p:xfrm>
            <a:off x="2325319" y="7419460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31" name="Equation" r:id="rId10" imgW="990360" imgH="279360" progId="Equation.DSMT4">
                    <p:embed/>
                  </p:oleObj>
                </mc:Choice>
                <mc:Fallback>
                  <p:oleObj name="Equation" r:id="rId10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25319" y="7419460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1" name="Object 5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04218076"/>
                </p:ext>
              </p:extLst>
            </p:nvPr>
          </p:nvGraphicFramePr>
          <p:xfrm>
            <a:off x="1141413" y="8031163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32" name="Equation" r:id="rId12" imgW="787320" imgH="253800" progId="Equation.DSMT4">
                    <p:embed/>
                  </p:oleObj>
                </mc:Choice>
                <mc:Fallback>
                  <p:oleObj name="Equation" r:id="rId12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41413" y="8031163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4" name="Image 2"/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37" t="26408" r="22121" b="22322"/>
            <a:stretch/>
          </p:blipFill>
          <p:spPr>
            <a:xfrm>
              <a:off x="2255852" y="6912167"/>
              <a:ext cx="2694857" cy="1551449"/>
            </a:xfrm>
            <a:prstGeom prst="rect">
              <a:avLst/>
            </a:prstGeom>
          </p:spPr>
        </p:pic>
        <p:pic>
          <p:nvPicPr>
            <p:cNvPr id="4097" name="Picture 4096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246351" y="3980201"/>
              <a:ext cx="2698120" cy="2389407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616701" y="17124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a)</a:t>
              </a:r>
              <a:endParaRPr lang="en-US" sz="12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02846" y="3447003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b)</a:t>
              </a:r>
              <a:endParaRPr lang="en-US" sz="1200" dirty="0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773184" y="141288"/>
              <a:ext cx="4460134" cy="3355435"/>
              <a:chOff x="1424270" y="69096"/>
              <a:chExt cx="4460134" cy="3355435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 rotWithShape="1">
              <a:blip r:embed="rId16"/>
              <a:srcRect l="2639" t="13226" r="18195" b="10172"/>
              <a:stretch/>
            </p:blipFill>
            <p:spPr>
              <a:xfrm>
                <a:off x="1838325" y="476250"/>
                <a:ext cx="2912488" cy="2948281"/>
              </a:xfrm>
              <a:prstGeom prst="rect">
                <a:avLst/>
              </a:prstGeom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2529224" y="69096"/>
                <a:ext cx="1970469" cy="308152"/>
                <a:chOff x="1475124" y="84682"/>
                <a:chExt cx="1970469" cy="308152"/>
              </a:xfrm>
            </p:grpSpPr>
            <p:graphicFrame>
              <p:nvGraphicFramePr>
                <p:cNvPr id="4" name="Object 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09397424"/>
                    </p:ext>
                  </p:extLst>
                </p:nvPr>
              </p:nvGraphicFramePr>
              <p:xfrm>
                <a:off x="1475124" y="84682"/>
                <a:ext cx="1166812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79533" name="Equation" r:id="rId17" imgW="1028520" imgH="279360" progId="Equation.DSMT4">
                        <p:embed/>
                      </p:oleObj>
                    </mc:Choice>
                    <mc:Fallback>
                      <p:oleObj name="Equation" r:id="rId17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475124" y="84682"/>
                              <a:ext cx="1166812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582856" y="85057"/>
                  <a:ext cx="862737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kJ</a:t>
                  </a:r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mol</a:t>
                  </a:r>
                  <a:r>
                    <a:rPr lang="fr-CH" sz="1400" baseline="30000" dirty="0" smtClean="0">
                      <a:latin typeface="Times New Roman" pitchFamily="18" charset="0"/>
                      <a:cs typeface="Times New Roman" pitchFamily="18" charset="0"/>
                      <a:sym typeface="Symbol" panose="05050102010706020507" pitchFamily="18" charset="2"/>
                    </a:rPr>
                    <a:t>-1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5" name="ZoneTexte 7"/>
              <p:cNvSpPr txBox="1">
                <a:spLocks noChangeArrowheads="1"/>
              </p:cNvSpPr>
              <p:nvPr/>
            </p:nvSpPr>
            <p:spPr bwMode="auto">
              <a:xfrm>
                <a:off x="5305399" y="2847844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11" name="Straight Arrow Connector 10"/>
              <p:cNvCxnSpPr/>
              <p:nvPr/>
            </p:nvCxnSpPr>
            <p:spPr>
              <a:xfrm>
                <a:off x="3090426" y="2018190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/>
              <p:cNvCxnSpPr/>
              <p:nvPr/>
            </p:nvCxnSpPr>
            <p:spPr>
              <a:xfrm flipH="1">
                <a:off x="1542060" y="2023506"/>
                <a:ext cx="1543793" cy="81939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/>
              <p:cNvCxnSpPr/>
              <p:nvPr/>
            </p:nvCxnSpPr>
            <p:spPr>
              <a:xfrm flipH="1" flipV="1">
                <a:off x="3096732" y="335516"/>
                <a:ext cx="0" cy="1693307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ZoneTexte 7"/>
              <p:cNvSpPr txBox="1">
                <a:spLocks noChangeArrowheads="1"/>
              </p:cNvSpPr>
              <p:nvPr/>
            </p:nvSpPr>
            <p:spPr bwMode="auto">
              <a:xfrm>
                <a:off x="1424270" y="2891016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1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731753" y="3980212"/>
              <a:ext cx="2698120" cy="2389407"/>
            </a:xfrm>
            <a:prstGeom prst="rect">
              <a:avLst/>
            </a:prstGeom>
          </p:spPr>
        </p:pic>
        <p:grpSp>
          <p:nvGrpSpPr>
            <p:cNvPr id="31" name="Group 30"/>
            <p:cNvGrpSpPr/>
            <p:nvPr/>
          </p:nvGrpSpPr>
          <p:grpSpPr>
            <a:xfrm>
              <a:off x="2868613" y="3732213"/>
              <a:ext cx="2566415" cy="2959756"/>
              <a:chOff x="1208261" y="6607756"/>
              <a:chExt cx="2566415" cy="2959756"/>
            </a:xfrm>
          </p:grpSpPr>
          <p:graphicFrame>
            <p:nvGraphicFramePr>
              <p:cNvPr id="69" name="Object 6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588456629"/>
                  </p:ext>
                </p:extLst>
              </p:nvPr>
            </p:nvGraphicFramePr>
            <p:xfrm>
              <a:off x="1208261" y="6607756"/>
              <a:ext cx="1168400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534" name="Equation" r:id="rId20" imgW="1028520" imgH="279360" progId="Equation.DSMT4">
                      <p:embed/>
                    </p:oleObj>
                  </mc:Choice>
                  <mc:Fallback>
                    <p:oleObj name="Equation" r:id="rId20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8261" y="6607756"/>
                            <a:ext cx="1168400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ZoneTexte 7"/>
              <p:cNvSpPr txBox="1">
                <a:spLocks noChangeArrowheads="1"/>
              </p:cNvSpPr>
              <p:nvPr/>
            </p:nvSpPr>
            <p:spPr bwMode="auto">
              <a:xfrm>
                <a:off x="3195671" y="9259735"/>
                <a:ext cx="579005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400" dirty="0" smtClean="0">
                    <a:latin typeface="Times New Roman" pitchFamily="18" charset="0"/>
                    <a:cs typeface="Times New Roman" pitchFamily="18" charset="0"/>
                  </a:rPr>
                  <a:t>/ </a:t>
                </a:r>
                <a:r>
                  <a:rPr lang="fr-CH" sz="1400" dirty="0" err="1" smtClean="0">
                    <a:latin typeface="Times New Roman" pitchFamily="18" charset="0"/>
                    <a:cs typeface="Times New Roman" pitchFamily="18" charset="0"/>
                  </a:rPr>
                  <a:t>mM</a:t>
                </a:r>
                <a:endParaRPr lang="fr-CH" sz="1400" baseline="30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138870" y="6376179"/>
              <a:ext cx="57900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400" dirty="0" smtClean="0">
                  <a:latin typeface="Times New Roman" pitchFamily="18" charset="0"/>
                  <a:cs typeface="Times New Roman" pitchFamily="18" charset="0"/>
                </a:rPr>
                <a:t>/ </a:t>
              </a:r>
              <a:r>
                <a:rPr lang="fr-CH" sz="1400" dirty="0" err="1" smtClean="0">
                  <a:latin typeface="Times New Roman" pitchFamily="18" charset="0"/>
                  <a:cs typeface="Times New Roman" pitchFamily="18" charset="0"/>
                </a:rPr>
                <a:t>mM</a:t>
              </a:r>
              <a:endParaRPr lang="fr-CH" sz="1400" baseline="30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53791" y="6845691"/>
              <a:ext cx="31290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c)</a:t>
              </a:r>
              <a:endParaRPr lang="en-US" sz="1200" dirty="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311275" y="7029450"/>
              <a:ext cx="1166813" cy="992917"/>
              <a:chOff x="1349560" y="7332303"/>
              <a:chExt cx="1166813" cy="992917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1680738" y="7597167"/>
                <a:ext cx="619712" cy="728053"/>
                <a:chOff x="2242720" y="7225686"/>
                <a:chExt cx="619712" cy="728053"/>
              </a:xfrm>
            </p:grpSpPr>
            <p:cxnSp>
              <p:nvCxnSpPr>
                <p:cNvPr id="41" name="Straight Arrow Connector 40"/>
                <p:cNvCxnSpPr/>
                <p:nvPr/>
              </p:nvCxnSpPr>
              <p:spPr>
                <a:xfrm flipH="1" flipV="1">
                  <a:off x="2390064" y="7225686"/>
                  <a:ext cx="19762" cy="456227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Arrow Connector 41"/>
                <p:cNvCxnSpPr/>
                <p:nvPr/>
              </p:nvCxnSpPr>
              <p:spPr>
                <a:xfrm>
                  <a:off x="2409824" y="7681912"/>
                  <a:ext cx="452608" cy="68146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Straight Arrow Connector 42"/>
                <p:cNvCxnSpPr/>
                <p:nvPr/>
              </p:nvCxnSpPr>
              <p:spPr>
                <a:xfrm flipH="1">
                  <a:off x="2242720" y="7677151"/>
                  <a:ext cx="167104" cy="27658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aphicFrame>
            <p:nvGraphicFramePr>
              <p:cNvPr id="40" name="Object 3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89529026"/>
                  </p:ext>
                </p:extLst>
              </p:nvPr>
            </p:nvGraphicFramePr>
            <p:xfrm>
              <a:off x="1349560" y="7332303"/>
              <a:ext cx="1166813" cy="307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535" name="Equation" r:id="rId22" imgW="1028520" imgH="279360" progId="Equation.DSMT4">
                      <p:embed/>
                    </p:oleObj>
                  </mc:Choice>
                  <mc:Fallback>
                    <p:oleObj name="Equation" r:id="rId22" imgW="102852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349560" y="7332303"/>
                            <a:ext cx="1166813" cy="30797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446158"/>
                </p:ext>
              </p:extLst>
            </p:nvPr>
          </p:nvGraphicFramePr>
          <p:xfrm>
            <a:off x="4631111" y="2920691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36" name="Equation" r:id="rId24" imgW="990360" imgH="279360" progId="Equation.DSMT4">
                    <p:embed/>
                  </p:oleObj>
                </mc:Choice>
                <mc:Fallback>
                  <p:oleObj name="Equation" r:id="rId24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31111" y="2920691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2" name="Object 5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11328266"/>
                </p:ext>
              </p:extLst>
            </p:nvPr>
          </p:nvGraphicFramePr>
          <p:xfrm>
            <a:off x="2311461" y="7714364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537" name="Equation" r:id="rId26" imgW="990360" imgH="279360" progId="Equation.DSMT4">
                    <p:embed/>
                  </p:oleObj>
                </mc:Choice>
                <mc:Fallback>
                  <p:oleObj name="Equation" r:id="rId26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11461" y="7714364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963226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663979" y="9629001"/>
            <a:ext cx="167866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S8 (ortho ligand)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02846" y="141288"/>
            <a:ext cx="5568348" cy="9436789"/>
            <a:chOff x="602846" y="141288"/>
            <a:chExt cx="5568348" cy="9436789"/>
          </a:xfrm>
        </p:grpSpPr>
        <p:grpSp>
          <p:nvGrpSpPr>
            <p:cNvPr id="26" name="Group 25"/>
            <p:cNvGrpSpPr/>
            <p:nvPr/>
          </p:nvGrpSpPr>
          <p:grpSpPr>
            <a:xfrm>
              <a:off x="602846" y="141288"/>
              <a:ext cx="5568348" cy="9436789"/>
              <a:chOff x="602846" y="141288"/>
              <a:chExt cx="5568348" cy="9436789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1711837" y="6381247"/>
                <a:ext cx="3480389" cy="3196830"/>
                <a:chOff x="2711302" y="6381247"/>
                <a:chExt cx="3480389" cy="3196830"/>
              </a:xfrm>
            </p:grpSpPr>
            <p:pic>
              <p:nvPicPr>
                <p:cNvPr id="46" name="Image 4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425" r="17803" b="2597"/>
                <a:stretch/>
              </p:blipFill>
              <p:spPr>
                <a:xfrm rot="20099747">
                  <a:off x="3150043" y="6381247"/>
                  <a:ext cx="3041648" cy="3196830"/>
                </a:xfrm>
                <a:prstGeom prst="rect">
                  <a:avLst/>
                </a:prstGeom>
              </p:spPr>
            </p:pic>
            <p:sp>
              <p:nvSpPr>
                <p:cNvPr id="22" name="Rectangle 21"/>
                <p:cNvSpPr/>
                <p:nvPr/>
              </p:nvSpPr>
              <p:spPr>
                <a:xfrm>
                  <a:off x="2711302" y="6990907"/>
                  <a:ext cx="749596" cy="86655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"/>
              <p:cNvGrpSpPr/>
              <p:nvPr/>
            </p:nvGrpSpPr>
            <p:grpSpPr>
              <a:xfrm>
                <a:off x="602846" y="141288"/>
                <a:ext cx="5568348" cy="6550681"/>
                <a:chOff x="602846" y="141288"/>
                <a:chExt cx="5568348" cy="6550681"/>
              </a:xfrm>
            </p:grpSpPr>
            <p:pic>
              <p:nvPicPr>
                <p:cNvPr id="5" name="Picture 4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07999" y="3982551"/>
                  <a:ext cx="2698120" cy="2389407"/>
                </a:xfrm>
                <a:prstGeom prst="rect">
                  <a:avLst/>
                </a:prstGeom>
              </p:spPr>
            </p:pic>
            <p:pic>
              <p:nvPicPr>
                <p:cNvPr id="2" name="Picture 1"/>
                <p:cNvPicPr>
                  <a:picLocks noChangeAspect="1"/>
                </p:cNvPicPr>
                <p:nvPr/>
              </p:nvPicPr>
              <p:blipFill rotWithShape="1">
                <a:blip r:embed="rId6"/>
                <a:srcRect l="5195" t="13076" r="13940" b="7310"/>
                <a:stretch/>
              </p:blipFill>
              <p:spPr>
                <a:xfrm>
                  <a:off x="2125684" y="546265"/>
                  <a:ext cx="2974993" cy="3064208"/>
                </a:xfrm>
                <a:prstGeom prst="rect">
                  <a:avLst/>
                </a:prstGeom>
              </p:spPr>
            </p:pic>
            <p:sp>
              <p:nvSpPr>
                <p:cNvPr id="12" name="TextBox 11"/>
                <p:cNvSpPr txBox="1"/>
                <p:nvPr/>
              </p:nvSpPr>
              <p:spPr>
                <a:xfrm>
                  <a:off x="616701" y="171242"/>
                  <a:ext cx="30489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a)</a:t>
                  </a:r>
                  <a:endParaRPr lang="en-US" sz="1200" dirty="0"/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>
                  <a:off x="602846" y="3447003"/>
                  <a:ext cx="312906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b)</a:t>
                  </a:r>
                  <a:endParaRPr lang="en-US" sz="1200" dirty="0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1773184" y="141288"/>
                  <a:ext cx="4377006" cy="3134029"/>
                  <a:chOff x="1424270" y="69096"/>
                  <a:chExt cx="4377006" cy="3134029"/>
                </a:xfrm>
              </p:grpSpPr>
              <p:grpSp>
                <p:nvGrpSpPr>
                  <p:cNvPr id="19" name="Group 18"/>
                  <p:cNvGrpSpPr/>
                  <p:nvPr/>
                </p:nvGrpSpPr>
                <p:grpSpPr>
                  <a:xfrm>
                    <a:off x="2529224" y="69096"/>
                    <a:ext cx="1970469" cy="308152"/>
                    <a:chOff x="1475124" y="84682"/>
                    <a:chExt cx="1970469" cy="308152"/>
                  </a:xfrm>
                </p:grpSpPr>
                <p:graphicFrame>
                  <p:nvGraphicFramePr>
                    <p:cNvPr id="4" name="Object 3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4116059111"/>
                        </p:ext>
                      </p:extLst>
                    </p:nvPr>
                  </p:nvGraphicFramePr>
                  <p:xfrm>
                    <a:off x="1475124" y="84682"/>
                    <a:ext cx="1166812" cy="307975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80486" name="Equation" r:id="rId7" imgW="1028520" imgH="279360" progId="Equation.DSMT4">
                            <p:embed/>
                          </p:oleObj>
                        </mc:Choice>
                        <mc:Fallback>
                          <p:oleObj name="Equation" r:id="rId7" imgW="1028520" imgH="279360" progId="Equation.DSMT4">
                            <p:embed/>
                            <p:pic>
                              <p:nvPicPr>
                                <p:cNvPr id="0" name=""/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>
                                <a:blip r:embed="rId8"/>
                                <a:srcRect/>
                                <a:stretch>
                                  <a:fillRect/>
                                </a:stretch>
                              </p:blipFill>
                              <p:spPr bwMode="auto">
                                <a:xfrm>
                                  <a:off x="1475124" y="84682"/>
                                  <a:ext cx="1166812" cy="307975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  <p:sp>
                  <p:nvSpPr>
                    <p:cNvPr id="24" name="ZoneTexte 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582856" y="85057"/>
                      <a:ext cx="862737" cy="307777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>
                      <a:spAutoFit/>
                    </a:bodyPr>
                    <a:lstStyle/>
                    <a:p>
                      <a:r>
                        <a:rPr lang="fr-CH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/ kJ</a:t>
                      </a:r>
                      <a:r>
                        <a:rPr lang="fr-CH" sz="1400" dirty="0" smtClean="0">
                          <a:latin typeface="Times New Roman" pitchFamily="18" charset="0"/>
                          <a:cs typeface="Times New Roman" pitchFamily="18" charset="0"/>
                          <a:sym typeface="Symbol" panose="05050102010706020507" pitchFamily="18" charset="2"/>
                        </a:rPr>
                        <a:t>mol</a:t>
                      </a:r>
                      <a:r>
                        <a:rPr lang="fr-CH" sz="1400" baseline="30000" dirty="0" smtClean="0">
                          <a:latin typeface="Times New Roman" pitchFamily="18" charset="0"/>
                          <a:cs typeface="Times New Roman" pitchFamily="18" charset="0"/>
                          <a:sym typeface="Symbol" panose="05050102010706020507" pitchFamily="18" charset="2"/>
                        </a:rPr>
                        <a:t>-1</a:t>
                      </a:r>
                      <a:endParaRPr lang="fr-CH" sz="1400" baseline="30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25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22271" y="2895348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cxnSp>
                <p:nvCxnSpPr>
                  <p:cNvPr id="11" name="Straight Arrow Connector 10"/>
                  <p:cNvCxnSpPr/>
                  <p:nvPr/>
                </p:nvCxnSpPr>
                <p:spPr>
                  <a:xfrm>
                    <a:off x="3090426" y="2018190"/>
                    <a:ext cx="1543793" cy="81939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" name="Straight Arrow Connector 58"/>
                  <p:cNvCxnSpPr/>
                  <p:nvPr/>
                </p:nvCxnSpPr>
                <p:spPr>
                  <a:xfrm flipH="1">
                    <a:off x="1542060" y="2023506"/>
                    <a:ext cx="1543793" cy="81939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Arrow Connector 59"/>
                  <p:cNvCxnSpPr/>
                  <p:nvPr/>
                </p:nvCxnSpPr>
                <p:spPr>
                  <a:xfrm flipH="1" flipV="1">
                    <a:off x="3096732" y="335516"/>
                    <a:ext cx="0" cy="169330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63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24270" y="2891016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2868613" y="3732213"/>
                  <a:ext cx="2839541" cy="2959756"/>
                  <a:chOff x="1208261" y="6607756"/>
                  <a:chExt cx="2839541" cy="2959756"/>
                </a:xfrm>
              </p:grpSpPr>
              <p:graphicFrame>
                <p:nvGraphicFramePr>
                  <p:cNvPr id="69" name="Object 6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074069629"/>
                      </p:ext>
                    </p:extLst>
                  </p:nvPr>
                </p:nvGraphicFramePr>
                <p:xfrm>
                  <a:off x="1208261" y="6607756"/>
                  <a:ext cx="1168400" cy="30797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0487" name="Equation" r:id="rId9" imgW="1028520" imgH="279360" progId="Equation.DSMT4">
                          <p:embed/>
                        </p:oleObj>
                      </mc:Choice>
                      <mc:Fallback>
                        <p:oleObj name="Equation" r:id="rId9" imgW="102852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0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208261" y="6607756"/>
                                <a:ext cx="1168400" cy="30797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72" name="ZoneTexte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68797" y="9259735"/>
                    <a:ext cx="579005" cy="3077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>
                    <a:spAutoFit/>
                  </a:bodyPr>
                  <a:lstStyle/>
                  <a:p>
                    <a:r>
                      <a:rPr lang="fr-CH" sz="1400" dirty="0" smtClean="0">
                        <a:latin typeface="Times New Roman" pitchFamily="18" charset="0"/>
                        <a:cs typeface="Times New Roman" pitchFamily="18" charset="0"/>
                      </a:rPr>
                      <a:t>/ </a:t>
                    </a:r>
                    <a:r>
                      <a:rPr lang="fr-CH" sz="1400" dirty="0" err="1" smtClean="0">
                        <a:latin typeface="Times New Roman" pitchFamily="18" charset="0"/>
                        <a:cs typeface="Times New Roman" pitchFamily="18" charset="0"/>
                      </a:rPr>
                      <a:t>mM</a:t>
                    </a:r>
                    <a:endParaRPr lang="fr-CH" sz="1400" baseline="30000" dirty="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77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2364491" y="6376179"/>
                  <a:ext cx="579005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400" dirty="0" smtClean="0">
                      <a:latin typeface="Times New Roman" pitchFamily="18" charset="0"/>
                      <a:cs typeface="Times New Roman" pitchFamily="18" charset="0"/>
                    </a:rPr>
                    <a:t>/ </a:t>
                  </a:r>
                  <a:r>
                    <a:rPr lang="fr-CH" sz="1400" dirty="0" err="1" smtClean="0">
                      <a:latin typeface="Times New Roman" pitchFamily="18" charset="0"/>
                      <a:cs typeface="Times New Roman" pitchFamily="18" charset="0"/>
                    </a:rPr>
                    <a:t>mM</a:t>
                  </a:r>
                  <a:endParaRPr lang="fr-CH" sz="1400" baseline="300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473074" y="3970675"/>
                  <a:ext cx="2698120" cy="2389407"/>
                </a:xfrm>
                <a:prstGeom prst="rect">
                  <a:avLst/>
                </a:prstGeom>
              </p:spPr>
            </p:pic>
          </p:grpSp>
          <p:sp>
            <p:nvSpPr>
              <p:cNvPr id="29" name="TextBox 28"/>
              <p:cNvSpPr txBox="1"/>
              <p:nvPr/>
            </p:nvSpPr>
            <p:spPr>
              <a:xfrm>
                <a:off x="953791" y="6845691"/>
                <a:ext cx="31290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c)</a:t>
                </a:r>
                <a:endParaRPr lang="en-US" sz="1200" dirty="0"/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1395413" y="7240588"/>
                <a:ext cx="1289049" cy="1069795"/>
                <a:chOff x="2331080" y="6863132"/>
                <a:chExt cx="1289049" cy="1069795"/>
              </a:xfrm>
            </p:grpSpPr>
            <p:sp>
              <p:nvSpPr>
                <p:cNvPr id="32" name="Rectangle 31"/>
                <p:cNvSpPr/>
                <p:nvPr/>
              </p:nvSpPr>
              <p:spPr>
                <a:xfrm>
                  <a:off x="2829554" y="7204264"/>
                  <a:ext cx="790575" cy="72866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8" name="Straight Arrow Connector 37"/>
                <p:cNvCxnSpPr/>
                <p:nvPr/>
              </p:nvCxnSpPr>
              <p:spPr>
                <a:xfrm flipH="1" flipV="1">
                  <a:off x="3062176" y="7176977"/>
                  <a:ext cx="182681" cy="33378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Arrow Connector 38"/>
                <p:cNvCxnSpPr/>
                <p:nvPr/>
              </p:nvCxnSpPr>
              <p:spPr>
                <a:xfrm>
                  <a:off x="3247490" y="7510758"/>
                  <a:ext cx="101765" cy="16594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Arrow Connector 39"/>
                <p:cNvCxnSpPr/>
                <p:nvPr/>
              </p:nvCxnSpPr>
              <p:spPr>
                <a:xfrm flipH="1">
                  <a:off x="2971800" y="7512562"/>
                  <a:ext cx="272571" cy="15882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37" name="Object 3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85890346"/>
                    </p:ext>
                  </p:extLst>
                </p:nvPr>
              </p:nvGraphicFramePr>
              <p:xfrm>
                <a:off x="2331080" y="6863132"/>
                <a:ext cx="1168400" cy="307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0488" name="Equation" r:id="rId12" imgW="1028520" imgH="279360" progId="Equation.DSMT4">
                        <p:embed/>
                      </p:oleObj>
                    </mc:Choice>
                    <mc:Fallback>
                      <p:oleObj name="Equation" r:id="rId12" imgW="10285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331080" y="6863132"/>
                              <a:ext cx="1168400" cy="307975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aphicFrame>
          <p:nvGraphicFramePr>
            <p:cNvPr id="42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975536"/>
                </p:ext>
              </p:extLst>
            </p:nvPr>
          </p:nvGraphicFramePr>
          <p:xfrm>
            <a:off x="920750" y="2976563"/>
            <a:ext cx="865188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89" name="Equation" r:id="rId14" imgW="787320" imgH="253800" progId="Equation.DSMT4">
                    <p:embed/>
                  </p:oleObj>
                </mc:Choice>
                <mc:Fallback>
                  <p:oleObj name="Equation" r:id="rId14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20750" y="2976563"/>
                          <a:ext cx="865188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" name="Object 4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88019834"/>
                </p:ext>
              </p:extLst>
            </p:nvPr>
          </p:nvGraphicFramePr>
          <p:xfrm>
            <a:off x="1500188" y="6407150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90" name="Equation" r:id="rId16" imgW="787320" imgH="253800" progId="Equation.DSMT4">
                    <p:embed/>
                  </p:oleObj>
                </mc:Choice>
                <mc:Fallback>
                  <p:oleObj name="Equation" r:id="rId16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00188" y="6407150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" name="Object 4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344561666"/>
                </p:ext>
              </p:extLst>
            </p:nvPr>
          </p:nvGraphicFramePr>
          <p:xfrm>
            <a:off x="4094739" y="6386308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91" name="Equation" r:id="rId18" imgW="990360" imgH="279360" progId="Equation.DSMT4">
                    <p:embed/>
                  </p:oleObj>
                </mc:Choice>
                <mc:Fallback>
                  <p:oleObj name="Equation" r:id="rId18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094739" y="6386308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" name="Object 4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39251150"/>
                </p:ext>
              </p:extLst>
            </p:nvPr>
          </p:nvGraphicFramePr>
          <p:xfrm>
            <a:off x="1106488" y="7912100"/>
            <a:ext cx="865187" cy="279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92" name="Equation" r:id="rId20" imgW="787320" imgH="253800" progId="Equation.DSMT4">
                    <p:embed/>
                  </p:oleObj>
                </mc:Choice>
                <mc:Fallback>
                  <p:oleObj name="Equation" r:id="rId20" imgW="7873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06488" y="7912100"/>
                          <a:ext cx="865187" cy="279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8" name="Object 4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25475776"/>
                </p:ext>
              </p:extLst>
            </p:nvPr>
          </p:nvGraphicFramePr>
          <p:xfrm>
            <a:off x="4547984" y="2968195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93" name="Equation" r:id="rId22" imgW="990360" imgH="279360" progId="Equation.DSMT4">
                    <p:embed/>
                  </p:oleObj>
                </mc:Choice>
                <mc:Fallback>
                  <p:oleObj name="Equation" r:id="rId22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47984" y="2968195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51221028"/>
                </p:ext>
              </p:extLst>
            </p:nvPr>
          </p:nvGraphicFramePr>
          <p:xfrm>
            <a:off x="2192708" y="8094376"/>
            <a:ext cx="1090612" cy="307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0494" name="Equation" r:id="rId24" imgW="990360" imgH="279360" progId="Equation.DSMT4">
                    <p:embed/>
                  </p:oleObj>
                </mc:Choice>
                <mc:Fallback>
                  <p:oleObj name="Equation" r:id="rId24" imgW="990360" imgH="27936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92708" y="8094376"/>
                          <a:ext cx="1090612" cy="3079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58340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873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S9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11258" y="297680"/>
            <a:ext cx="6609225" cy="9020695"/>
            <a:chOff x="334551" y="297680"/>
            <a:chExt cx="6609225" cy="9020695"/>
          </a:xfrm>
        </p:grpSpPr>
        <p:pic>
          <p:nvPicPr>
            <p:cNvPr id="90" name="Picture 8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40211" y="6841188"/>
              <a:ext cx="2306270" cy="1829834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43850" y="6971823"/>
              <a:ext cx="2303526" cy="1826182"/>
            </a:xfrm>
            <a:prstGeom prst="rect">
              <a:avLst/>
            </a:prstGeom>
          </p:spPr>
        </p:pic>
        <p:sp>
          <p:nvSpPr>
            <p:cNvPr id="223" name="ZoneTexte 7"/>
            <p:cNvSpPr txBox="1">
              <a:spLocks noChangeArrowheads="1"/>
            </p:cNvSpPr>
            <p:nvPr/>
          </p:nvSpPr>
          <p:spPr bwMode="auto">
            <a:xfrm>
              <a:off x="366080" y="662049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2" name="Group 221"/>
            <p:cNvGrpSpPr/>
            <p:nvPr/>
          </p:nvGrpSpPr>
          <p:grpSpPr>
            <a:xfrm>
              <a:off x="3067050" y="6741733"/>
              <a:ext cx="2070246" cy="2356426"/>
              <a:chOff x="3239234" y="5510305"/>
              <a:chExt cx="2070246" cy="2356426"/>
            </a:xfrm>
          </p:grpSpPr>
          <p:grpSp>
            <p:nvGrpSpPr>
              <p:cNvPr id="460" name="Group 459"/>
              <p:cNvGrpSpPr/>
              <p:nvPr/>
            </p:nvGrpSpPr>
            <p:grpSpPr>
              <a:xfrm>
                <a:off x="3239234" y="5510305"/>
                <a:ext cx="1722572" cy="293817"/>
                <a:chOff x="185362" y="4269705"/>
                <a:chExt cx="1722572" cy="293817"/>
              </a:xfrm>
            </p:grpSpPr>
            <p:graphicFrame>
              <p:nvGraphicFramePr>
                <p:cNvPr id="474" name="Object 47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131588893"/>
                    </p:ext>
                  </p:extLst>
                </p:nvPr>
              </p:nvGraphicFramePr>
              <p:xfrm>
                <a:off x="185362" y="4284122"/>
                <a:ext cx="1041400" cy="2794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581" name="Equation" r:id="rId6" imgW="1041120" imgH="279360" progId="Equation.DSMT4">
                        <p:embed/>
                      </p:oleObj>
                    </mc:Choice>
                    <mc:Fallback>
                      <p:oleObj name="Equation" r:id="rId6" imgW="104112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85362" y="4284122"/>
                              <a:ext cx="1041400" cy="2794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5" name="TextBox 474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3946449" y="7571499"/>
                <a:ext cx="1327275" cy="295232"/>
                <a:chOff x="2070714" y="5110359"/>
                <a:chExt cx="1327275" cy="295232"/>
              </a:xfrm>
            </p:grpSpPr>
            <p:graphicFrame>
              <p:nvGraphicFramePr>
                <p:cNvPr id="472" name="Object 4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984618350"/>
                    </p:ext>
                  </p:extLst>
                </p:nvPr>
              </p:nvGraphicFramePr>
              <p:xfrm>
                <a:off x="2070714" y="5129366"/>
                <a:ext cx="954088" cy="27622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582" name="Equation" r:id="rId8" imgW="965160" imgH="279360" progId="Equation.DSMT4">
                        <p:embed/>
                      </p:oleObj>
                    </mc:Choice>
                    <mc:Fallback>
                      <p:oleObj name="Equation" r:id="rId8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70714" y="5129366"/>
                              <a:ext cx="954088" cy="27622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3" name="TextBox 472"/>
                <p:cNvSpPr txBox="1"/>
                <p:nvPr/>
              </p:nvSpPr>
              <p:spPr>
                <a:xfrm>
                  <a:off x="2913561" y="5110359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462" name="TextBox 461"/>
              <p:cNvSpPr txBox="1"/>
              <p:nvPr/>
            </p:nvSpPr>
            <p:spPr>
              <a:xfrm>
                <a:off x="4346241" y="7268786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5</a:t>
                </a:r>
                <a:endParaRPr lang="fr-CH" sz="1200" dirty="0"/>
              </a:p>
            </p:txBody>
          </p:sp>
          <p:sp>
            <p:nvSpPr>
              <p:cNvPr id="463" name="TextBox 462"/>
              <p:cNvSpPr txBox="1"/>
              <p:nvPr/>
            </p:nvSpPr>
            <p:spPr>
              <a:xfrm>
                <a:off x="3658658" y="7268786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4970926" y="7268786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10</a:t>
                </a:r>
                <a:endParaRPr lang="fr-CH" sz="1200" dirty="0"/>
              </a:p>
            </p:txBody>
          </p:sp>
          <p:graphicFrame>
            <p:nvGraphicFramePr>
              <p:cNvPr id="466" name="Object 4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32522368"/>
                  </p:ext>
                </p:extLst>
              </p:nvPr>
            </p:nvGraphicFramePr>
            <p:xfrm>
              <a:off x="4187083" y="5791035"/>
              <a:ext cx="735012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83" name="Equation" r:id="rId10" imgW="698400" imgH="253800" progId="Equation.DSMT4">
                      <p:embed/>
                    </p:oleObj>
                  </mc:Choice>
                  <mc:Fallback>
                    <p:oleObj name="Equation" r:id="rId10" imgW="69840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87083" y="5791035"/>
                            <a:ext cx="735012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67" name="Object 4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501359440"/>
                  </p:ext>
                </p:extLst>
              </p:nvPr>
            </p:nvGraphicFramePr>
            <p:xfrm>
              <a:off x="3939556" y="6782105"/>
              <a:ext cx="798513" cy="266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84" name="Equation" r:id="rId12" imgW="761760" imgH="253800" progId="Equation.DSMT4">
                      <p:embed/>
                    </p:oleObj>
                  </mc:Choice>
                  <mc:Fallback>
                    <p:oleObj name="Equation" r:id="rId12" imgW="7617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39556" y="6782105"/>
                            <a:ext cx="798513" cy="2667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68" name="Straight Arrow Connector 467"/>
              <p:cNvCxnSpPr/>
              <p:nvPr/>
            </p:nvCxnSpPr>
            <p:spPr>
              <a:xfrm flipH="1">
                <a:off x="3804097" y="5931199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/>
              <p:cNvCxnSpPr/>
              <p:nvPr/>
            </p:nvCxnSpPr>
            <p:spPr>
              <a:xfrm>
                <a:off x="4498365" y="6695529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Arc 469"/>
              <p:cNvSpPr/>
              <p:nvPr/>
            </p:nvSpPr>
            <p:spPr>
              <a:xfrm rot="21381108" flipH="1">
                <a:off x="4581030" y="6549621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471" name="Straight Arrow Connector 470"/>
              <p:cNvCxnSpPr/>
              <p:nvPr/>
            </p:nvCxnSpPr>
            <p:spPr>
              <a:xfrm flipV="1">
                <a:off x="4333799" y="6641840"/>
                <a:ext cx="196769" cy="766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" name="Group 226"/>
            <p:cNvGrpSpPr/>
            <p:nvPr/>
          </p:nvGrpSpPr>
          <p:grpSpPr>
            <a:xfrm>
              <a:off x="974725" y="6770437"/>
              <a:ext cx="1614488" cy="2547938"/>
              <a:chOff x="965849" y="5539009"/>
              <a:chExt cx="1614488" cy="2547938"/>
            </a:xfrm>
          </p:grpSpPr>
          <p:graphicFrame>
            <p:nvGraphicFramePr>
              <p:cNvPr id="228" name="Object 22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19054287"/>
                  </p:ext>
                </p:extLst>
              </p:nvPr>
            </p:nvGraphicFramePr>
            <p:xfrm>
              <a:off x="1202387" y="7524972"/>
              <a:ext cx="1377950" cy="561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85" name="Equation" r:id="rId14" imgW="1371600" imgH="558720" progId="Equation.DSMT4">
                      <p:embed/>
                    </p:oleObj>
                  </mc:Choice>
                  <mc:Fallback>
                    <p:oleObj name="Equation" r:id="rId14" imgW="137160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1202387" y="7524972"/>
                            <a:ext cx="1377950" cy="5619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29" name="Object 22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57616424"/>
                  </p:ext>
                </p:extLst>
              </p:nvPr>
            </p:nvGraphicFramePr>
            <p:xfrm>
              <a:off x="965849" y="5539009"/>
              <a:ext cx="447675" cy="2651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86" name="Equation" r:id="rId16" imgW="406080" imgH="241200" progId="Equation.DSMT4">
                      <p:embed/>
                    </p:oleObj>
                  </mc:Choice>
                  <mc:Fallback>
                    <p:oleObj name="Equation" r:id="rId16" imgW="40608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965849" y="5539009"/>
                            <a:ext cx="447675" cy="2651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231" name="ZoneTexte 7"/>
            <p:cNvSpPr txBox="1">
              <a:spLocks noChangeArrowheads="1"/>
            </p:cNvSpPr>
            <p:nvPr/>
          </p:nvSpPr>
          <p:spPr bwMode="auto">
            <a:xfrm>
              <a:off x="2890366" y="6618996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c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334551" y="297680"/>
              <a:ext cx="5302801" cy="1308625"/>
              <a:chOff x="416430" y="178618"/>
              <a:chExt cx="5302801" cy="1308625"/>
            </a:xfrm>
          </p:grpSpPr>
          <p:grpSp>
            <p:nvGrpSpPr>
              <p:cNvPr id="344" name="Group 343"/>
              <p:cNvGrpSpPr/>
              <p:nvPr/>
            </p:nvGrpSpPr>
            <p:grpSpPr>
              <a:xfrm>
                <a:off x="416430" y="178618"/>
                <a:ext cx="5302801" cy="1308625"/>
                <a:chOff x="345172" y="273620"/>
                <a:chExt cx="5302801" cy="1308625"/>
              </a:xfrm>
            </p:grpSpPr>
            <p:sp>
              <p:nvSpPr>
                <p:cNvPr id="352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53" name="TextBox 352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354" name="TextBox 353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355" name="TextBox 354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356" name="TextBox 355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357" name="Straight Arrow Connector 356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358" name="Object 35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568855602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5587" name="Equation" r:id="rId18" imgW="596880" imgH="253800" progId="Equation.DSMT4">
                        <p:embed/>
                      </p:oleObj>
                    </mc:Choice>
                    <mc:Fallback>
                      <p:oleObj name="Equation" r:id="rId18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359" name="Group 358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381" name="Object 3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120638310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5588" name="CS ChemDraw Drawing" r:id="rId20" imgW="1269258" imgH="1194435" progId="ChemDraw.Document.6.0">
                          <p:embed/>
                        </p:oleObj>
                      </mc:Choice>
                      <mc:Fallback>
                        <p:oleObj name="CS ChemDraw Drawing" r:id="rId20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00" name="TextBox 399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360" name="Group 359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361" name="Object 36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00716690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5589" name="CS ChemDraw Drawing" r:id="rId22" imgW="3329471" imgH="1131927" progId="ChemDraw.Document.6.0">
                          <p:embed/>
                        </p:oleObj>
                      </mc:Choice>
                      <mc:Fallback>
                        <p:oleObj name="CS ChemDraw Drawing" r:id="rId22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2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362" name="TextBox 361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363" name="TextBox 362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364" name="TextBox 363"/>
                  <p:cNvSpPr txBox="1"/>
                  <p:nvPr/>
                </p:nvSpPr>
                <p:spPr>
                  <a:xfrm>
                    <a:off x="2124490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365" name="TextBox 364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366" name="TextBox 365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367" name="TextBox 366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368" name="TextBox 367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369" name="TextBox 368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370" name="TextBox 369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371" name="TextBox 370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372" name="TextBox 371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373" name="TextBox 372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sp>
            <p:nvSpPr>
              <p:cNvPr id="345" name="TextBox 344"/>
              <p:cNvSpPr txBox="1"/>
              <p:nvPr/>
            </p:nvSpPr>
            <p:spPr>
              <a:xfrm>
                <a:off x="624462" y="64502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1’</a:t>
                </a:r>
                <a:endParaRPr lang="en-US" dirty="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700855" y="827351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2’</a:t>
                </a:r>
                <a:endParaRPr 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927092" y="462786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3’</a:t>
                </a:r>
                <a:endParaRPr lang="en-US" dirty="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1469168" y="316362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7’</a:t>
                </a:r>
                <a:endParaRPr lang="en-US" dirty="0"/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1080699" y="465775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4’</a:t>
                </a:r>
                <a:endParaRPr lang="en-US" dirty="0"/>
              </a:p>
            </p:txBody>
          </p:sp>
          <p:sp>
            <p:nvSpPr>
              <p:cNvPr id="350" name="TextBox 349"/>
              <p:cNvSpPr txBox="1"/>
              <p:nvPr/>
            </p:nvSpPr>
            <p:spPr>
              <a:xfrm>
                <a:off x="1022571" y="75274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5’</a:t>
                </a:r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1320526" y="740787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6’</a:t>
                </a:r>
                <a:endParaRPr lang="en-US" dirty="0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67288" y="1492566"/>
              <a:ext cx="6476488" cy="4872139"/>
              <a:chOff x="467288" y="1492566"/>
              <a:chExt cx="6476488" cy="4872139"/>
            </a:xfrm>
          </p:grpSpPr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02198779"/>
                  </p:ext>
                </p:extLst>
              </p:nvPr>
            </p:nvGraphicFramePr>
            <p:xfrm>
              <a:off x="481013" y="1895475"/>
              <a:ext cx="7493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90" name="Equation" r:id="rId24" imgW="749160" imgH="253800" progId="Equation.DSMT4">
                      <p:embed/>
                    </p:oleObj>
                  </mc:Choice>
                  <mc:Fallback>
                    <p:oleObj name="Equation" r:id="rId24" imgW="7491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481013" y="1895475"/>
                            <a:ext cx="7493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5" name="TextBox 384"/>
              <p:cNvSpPr txBox="1"/>
              <p:nvPr/>
            </p:nvSpPr>
            <p:spPr>
              <a:xfrm>
                <a:off x="3290015" y="184296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L7</a:t>
                </a:r>
                <a:endParaRPr lang="en-US" sz="1200" b="1" dirty="0"/>
              </a:p>
            </p:txBody>
          </p:sp>
          <p:sp>
            <p:nvSpPr>
              <p:cNvPr id="389" name="Rectangle 388"/>
              <p:cNvSpPr/>
              <p:nvPr/>
            </p:nvSpPr>
            <p:spPr>
              <a:xfrm>
                <a:off x="2162176" y="1492566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306" name="Freeform 107"/>
              <p:cNvSpPr>
                <a:spLocks/>
              </p:cNvSpPr>
              <p:nvPr/>
            </p:nvSpPr>
            <p:spPr bwMode="auto">
              <a:xfrm>
                <a:off x="1312583" y="2201872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19" name="Freeform 121"/>
              <p:cNvSpPr>
                <a:spLocks/>
              </p:cNvSpPr>
              <p:nvPr/>
            </p:nvSpPr>
            <p:spPr bwMode="auto">
              <a:xfrm>
                <a:off x="687108" y="2068522"/>
                <a:ext cx="635000" cy="3019425"/>
              </a:xfrm>
              <a:custGeom>
                <a:avLst/>
                <a:gdLst>
                  <a:gd name="T0" fmla="*/ 0 w 862"/>
                  <a:gd name="T1" fmla="*/ 4102 h 4102"/>
                  <a:gd name="T2" fmla="*/ 0 w 862"/>
                  <a:gd name="T3" fmla="*/ 4102 h 4102"/>
                  <a:gd name="T4" fmla="*/ 862 w 862"/>
                  <a:gd name="T5" fmla="*/ 4102 h 4102"/>
                  <a:gd name="T6" fmla="*/ 862 w 862"/>
                  <a:gd name="T7" fmla="*/ 0 h 4102"/>
                  <a:gd name="T8" fmla="*/ 0 w 862"/>
                  <a:gd name="T9" fmla="*/ 0 h 4102"/>
                  <a:gd name="T10" fmla="*/ 0 w 862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2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2" y="4102"/>
                    </a:lnTo>
                    <a:lnTo>
                      <a:pt x="862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22" name="Rectangle 229"/>
              <p:cNvSpPr>
                <a:spLocks noChangeArrowheads="1"/>
              </p:cNvSpPr>
              <p:nvPr/>
            </p:nvSpPr>
            <p:spPr bwMode="auto">
              <a:xfrm rot="16200000">
                <a:off x="2795147" y="196587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74" name="Freeform 332"/>
              <p:cNvSpPr>
                <a:spLocks/>
              </p:cNvSpPr>
              <p:nvPr/>
            </p:nvSpPr>
            <p:spPr bwMode="auto">
              <a:xfrm>
                <a:off x="3839883" y="2201872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3701501" y="1791523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386" name="Straight Arrow Connector 385"/>
              <p:cNvCxnSpPr/>
              <p:nvPr/>
            </p:nvCxnSpPr>
            <p:spPr>
              <a:xfrm flipH="1">
                <a:off x="3557833" y="2081164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Arrow Connector 386"/>
              <p:cNvCxnSpPr/>
              <p:nvPr/>
            </p:nvCxnSpPr>
            <p:spPr>
              <a:xfrm flipH="1">
                <a:off x="3362571" y="2114550"/>
                <a:ext cx="85479" cy="467148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8" name="TextBox 387"/>
              <p:cNvSpPr txBox="1"/>
              <p:nvPr/>
            </p:nvSpPr>
            <p:spPr>
              <a:xfrm>
                <a:off x="1578067" y="1898606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2402896" y="31609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cxnSp>
            <p:nvCxnSpPr>
              <p:cNvPr id="391" name="Straight Arrow Connector 390"/>
              <p:cNvCxnSpPr/>
              <p:nvPr/>
            </p:nvCxnSpPr>
            <p:spPr>
              <a:xfrm>
                <a:off x="2581275" y="1752600"/>
                <a:ext cx="104775" cy="60960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Arrow Connector 391"/>
              <p:cNvCxnSpPr/>
              <p:nvPr/>
            </p:nvCxnSpPr>
            <p:spPr>
              <a:xfrm>
                <a:off x="2266851" y="2234802"/>
                <a:ext cx="202608" cy="16150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8" name="Group 337"/>
              <p:cNvGrpSpPr/>
              <p:nvPr/>
            </p:nvGrpSpPr>
            <p:grpSpPr>
              <a:xfrm>
                <a:off x="467288" y="2278820"/>
                <a:ext cx="816136" cy="229340"/>
                <a:chOff x="543211" y="3124948"/>
                <a:chExt cx="816136" cy="229340"/>
              </a:xfrm>
            </p:grpSpPr>
            <p:sp>
              <p:nvSpPr>
                <p:cNvPr id="39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18755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7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6671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8" name="Rectangle 273"/>
                <p:cNvSpPr>
                  <a:spLocks noChangeArrowheads="1"/>
                </p:cNvSpPr>
                <p:nvPr/>
              </p:nvSpPr>
              <p:spPr bwMode="auto">
                <a:xfrm>
                  <a:off x="879844" y="3124948"/>
                  <a:ext cx="92974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9" name="Rectangle 274"/>
                <p:cNvSpPr>
                  <a:spLocks noChangeArrowheads="1"/>
                </p:cNvSpPr>
                <p:nvPr/>
              </p:nvSpPr>
              <p:spPr bwMode="auto">
                <a:xfrm>
                  <a:off x="970814" y="3132138"/>
                  <a:ext cx="149080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L7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5" name="Rectangle 276"/>
                <p:cNvSpPr>
                  <a:spLocks noChangeArrowheads="1"/>
                </p:cNvSpPr>
                <p:nvPr/>
              </p:nvSpPr>
              <p:spPr bwMode="auto">
                <a:xfrm>
                  <a:off x="1119308" y="3124948"/>
                  <a:ext cx="25648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22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60575" y="3200400"/>
                  <a:ext cx="19877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grpSp>
            <p:nvGrpSpPr>
              <p:cNvPr id="81" name="Group 80"/>
              <p:cNvGrpSpPr>
                <a:grpSpLocks noChangeAspect="1"/>
              </p:cNvGrpSpPr>
              <p:nvPr/>
            </p:nvGrpSpPr>
            <p:grpSpPr>
              <a:xfrm>
                <a:off x="499305" y="2175378"/>
                <a:ext cx="6019253" cy="4059394"/>
                <a:chOff x="-6659484" y="2127251"/>
                <a:chExt cx="6688059" cy="4510438"/>
              </a:xfrm>
            </p:grpSpPr>
            <p:sp>
              <p:nvSpPr>
                <p:cNvPr id="9" name="Rectangle 137"/>
                <p:cNvSpPr>
                  <a:spLocks noChangeArrowheads="1"/>
                </p:cNvSpPr>
                <p:nvPr/>
              </p:nvSpPr>
              <p:spPr bwMode="auto">
                <a:xfrm>
                  <a:off x="-92217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1" name="Rectangle 139"/>
                <p:cNvSpPr>
                  <a:spLocks noChangeArrowheads="1"/>
                </p:cNvSpPr>
                <p:nvPr/>
              </p:nvSpPr>
              <p:spPr bwMode="auto">
                <a:xfrm>
                  <a:off x="-162067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2.0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3" name="Rectangle 141"/>
                <p:cNvSpPr>
                  <a:spLocks noChangeArrowheads="1"/>
                </p:cNvSpPr>
                <p:nvPr/>
              </p:nvSpPr>
              <p:spPr bwMode="auto">
                <a:xfrm>
                  <a:off x="-23128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3.0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5" name="Rectangle 143"/>
                <p:cNvSpPr>
                  <a:spLocks noChangeArrowheads="1"/>
                </p:cNvSpPr>
                <p:nvPr/>
              </p:nvSpPr>
              <p:spPr bwMode="auto">
                <a:xfrm>
                  <a:off x="-30113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4.0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7" name="Rectangle 145"/>
                <p:cNvSpPr>
                  <a:spLocks noChangeArrowheads="1"/>
                </p:cNvSpPr>
                <p:nvPr/>
              </p:nvSpPr>
              <p:spPr bwMode="auto">
                <a:xfrm>
                  <a:off x="-3709823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5.0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19" name="Rectangle 147"/>
                <p:cNvSpPr>
                  <a:spLocks noChangeArrowheads="1"/>
                </p:cNvSpPr>
                <p:nvPr/>
              </p:nvSpPr>
              <p:spPr bwMode="auto">
                <a:xfrm>
                  <a:off x="-440356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6.0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1" name="Rectangle 149"/>
                <p:cNvSpPr>
                  <a:spLocks noChangeArrowheads="1"/>
                </p:cNvSpPr>
                <p:nvPr/>
              </p:nvSpPr>
              <p:spPr bwMode="auto">
                <a:xfrm>
                  <a:off x="-510206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7.0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3" name="Rectangle 151"/>
                <p:cNvSpPr>
                  <a:spLocks noChangeArrowheads="1"/>
                </p:cNvSpPr>
                <p:nvPr/>
              </p:nvSpPr>
              <p:spPr bwMode="auto">
                <a:xfrm>
                  <a:off x="-5794210" y="6453023"/>
                  <a:ext cx="19236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8.0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26" name="Line 154"/>
                <p:cNvSpPr>
                  <a:spLocks noChangeShapeType="1"/>
                </p:cNvSpPr>
                <p:nvPr/>
              </p:nvSpPr>
              <p:spPr bwMode="auto">
                <a:xfrm flipV="1">
                  <a:off x="-15875" y="6323013"/>
                  <a:ext cx="44450" cy="4445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7" name="Line 155"/>
                <p:cNvSpPr>
                  <a:spLocks noChangeShapeType="1"/>
                </p:cNvSpPr>
                <p:nvPr/>
              </p:nvSpPr>
              <p:spPr bwMode="auto">
                <a:xfrm>
                  <a:off x="-6332538" y="6345238"/>
                  <a:ext cx="6294438" cy="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8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-61913" y="6323013"/>
                  <a:ext cx="46038" cy="44450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29" name="Line 157"/>
                <p:cNvSpPr>
                  <a:spLocks noChangeShapeType="1"/>
                </p:cNvSpPr>
                <p:nvPr/>
              </p:nvSpPr>
              <p:spPr bwMode="auto">
                <a:xfrm>
                  <a:off x="-30321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30" name="Line 158"/>
                <p:cNvSpPr>
                  <a:spLocks noChangeShapeType="1"/>
                </p:cNvSpPr>
                <p:nvPr/>
              </p:nvSpPr>
              <p:spPr bwMode="auto">
                <a:xfrm>
                  <a:off x="-6524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31" name="Line 159"/>
                <p:cNvSpPr>
                  <a:spLocks noChangeShapeType="1"/>
                </p:cNvSpPr>
                <p:nvPr/>
              </p:nvSpPr>
              <p:spPr bwMode="auto">
                <a:xfrm>
                  <a:off x="-10001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6" name="Line 160"/>
                <p:cNvSpPr>
                  <a:spLocks noChangeShapeType="1"/>
                </p:cNvSpPr>
                <p:nvPr/>
              </p:nvSpPr>
              <p:spPr bwMode="auto">
                <a:xfrm>
                  <a:off x="-13477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7" name="Line 161"/>
                <p:cNvSpPr>
                  <a:spLocks noChangeShapeType="1"/>
                </p:cNvSpPr>
                <p:nvPr/>
              </p:nvSpPr>
              <p:spPr bwMode="auto">
                <a:xfrm>
                  <a:off x="-169545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8" name="Line 162"/>
                <p:cNvSpPr>
                  <a:spLocks noChangeShapeType="1"/>
                </p:cNvSpPr>
                <p:nvPr/>
              </p:nvSpPr>
              <p:spPr bwMode="auto">
                <a:xfrm>
                  <a:off x="-204470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79" name="Line 163"/>
                <p:cNvSpPr>
                  <a:spLocks noChangeShapeType="1"/>
                </p:cNvSpPr>
                <p:nvPr/>
              </p:nvSpPr>
              <p:spPr bwMode="auto">
                <a:xfrm>
                  <a:off x="-23923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0" name="Line 164"/>
                <p:cNvSpPr>
                  <a:spLocks noChangeShapeType="1"/>
                </p:cNvSpPr>
                <p:nvPr/>
              </p:nvSpPr>
              <p:spPr bwMode="auto">
                <a:xfrm>
                  <a:off x="-27400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1" name="Line 165"/>
                <p:cNvSpPr>
                  <a:spLocks noChangeShapeType="1"/>
                </p:cNvSpPr>
                <p:nvPr/>
              </p:nvSpPr>
              <p:spPr bwMode="auto">
                <a:xfrm>
                  <a:off x="-30876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2" name="Line 166"/>
                <p:cNvSpPr>
                  <a:spLocks noChangeShapeType="1"/>
                </p:cNvSpPr>
                <p:nvPr/>
              </p:nvSpPr>
              <p:spPr bwMode="auto">
                <a:xfrm>
                  <a:off x="-343693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3" name="Line 167"/>
                <p:cNvSpPr>
                  <a:spLocks noChangeShapeType="1"/>
                </p:cNvSpPr>
                <p:nvPr/>
              </p:nvSpPr>
              <p:spPr bwMode="auto">
                <a:xfrm>
                  <a:off x="-37861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4" name="Line 168"/>
                <p:cNvSpPr>
                  <a:spLocks noChangeShapeType="1"/>
                </p:cNvSpPr>
                <p:nvPr/>
              </p:nvSpPr>
              <p:spPr bwMode="auto">
                <a:xfrm>
                  <a:off x="-413226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6" name="Line 169"/>
                <p:cNvSpPr>
                  <a:spLocks noChangeShapeType="1"/>
                </p:cNvSpPr>
                <p:nvPr/>
              </p:nvSpPr>
              <p:spPr bwMode="auto">
                <a:xfrm>
                  <a:off x="-4481513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7" name="Line 170"/>
                <p:cNvSpPr>
                  <a:spLocks noChangeShapeType="1"/>
                </p:cNvSpPr>
                <p:nvPr/>
              </p:nvSpPr>
              <p:spPr bwMode="auto">
                <a:xfrm>
                  <a:off x="-482917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8" name="Line 171"/>
                <p:cNvSpPr>
                  <a:spLocks noChangeShapeType="1"/>
                </p:cNvSpPr>
                <p:nvPr/>
              </p:nvSpPr>
              <p:spPr bwMode="auto">
                <a:xfrm>
                  <a:off x="-5178425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589" name="Line 172"/>
                <p:cNvSpPr>
                  <a:spLocks noChangeShapeType="1"/>
                </p:cNvSpPr>
                <p:nvPr/>
              </p:nvSpPr>
              <p:spPr bwMode="auto">
                <a:xfrm>
                  <a:off x="-5526088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05" name="Line 173"/>
                <p:cNvSpPr>
                  <a:spLocks noChangeShapeType="1"/>
                </p:cNvSpPr>
                <p:nvPr/>
              </p:nvSpPr>
              <p:spPr bwMode="auto">
                <a:xfrm>
                  <a:off x="-5873750" y="6345238"/>
                  <a:ext cx="0" cy="17463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09" name="Line 175"/>
                <p:cNvSpPr>
                  <a:spLocks noChangeShapeType="1"/>
                </p:cNvSpPr>
                <p:nvPr/>
              </p:nvSpPr>
              <p:spPr bwMode="auto">
                <a:xfrm>
                  <a:off x="-1285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0" name="Line 176"/>
                <p:cNvSpPr>
                  <a:spLocks noChangeShapeType="1"/>
                </p:cNvSpPr>
                <p:nvPr/>
              </p:nvSpPr>
              <p:spPr bwMode="auto">
                <a:xfrm>
                  <a:off x="-47783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1" name="Line 177"/>
                <p:cNvSpPr>
                  <a:spLocks noChangeShapeType="1"/>
                </p:cNvSpPr>
                <p:nvPr/>
              </p:nvSpPr>
              <p:spPr bwMode="auto">
                <a:xfrm>
                  <a:off x="-82550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2" name="Line 178"/>
                <p:cNvSpPr>
                  <a:spLocks noChangeShapeType="1"/>
                </p:cNvSpPr>
                <p:nvPr/>
              </p:nvSpPr>
              <p:spPr bwMode="auto">
                <a:xfrm>
                  <a:off x="-11731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3" name="Line 179"/>
                <p:cNvSpPr>
                  <a:spLocks noChangeShapeType="1"/>
                </p:cNvSpPr>
                <p:nvPr/>
              </p:nvSpPr>
              <p:spPr bwMode="auto">
                <a:xfrm>
                  <a:off x="-152241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4" name="Line 180"/>
                <p:cNvSpPr>
                  <a:spLocks noChangeShapeType="1"/>
                </p:cNvSpPr>
                <p:nvPr/>
              </p:nvSpPr>
              <p:spPr bwMode="auto">
                <a:xfrm>
                  <a:off x="-187007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5" name="Line 181"/>
                <p:cNvSpPr>
                  <a:spLocks noChangeShapeType="1"/>
                </p:cNvSpPr>
                <p:nvPr/>
              </p:nvSpPr>
              <p:spPr bwMode="auto">
                <a:xfrm>
                  <a:off x="-22193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6" name="Line 182"/>
                <p:cNvSpPr>
                  <a:spLocks noChangeShapeType="1"/>
                </p:cNvSpPr>
                <p:nvPr/>
              </p:nvSpPr>
              <p:spPr bwMode="auto">
                <a:xfrm>
                  <a:off x="-25669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7" name="Line 183"/>
                <p:cNvSpPr>
                  <a:spLocks noChangeShapeType="1"/>
                </p:cNvSpPr>
                <p:nvPr/>
              </p:nvSpPr>
              <p:spPr bwMode="auto">
                <a:xfrm>
                  <a:off x="-291465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8" name="Line 184"/>
                <p:cNvSpPr>
                  <a:spLocks noChangeShapeType="1"/>
                </p:cNvSpPr>
                <p:nvPr/>
              </p:nvSpPr>
              <p:spPr bwMode="auto">
                <a:xfrm>
                  <a:off x="-326231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19" name="Line 185"/>
                <p:cNvSpPr>
                  <a:spLocks noChangeShapeType="1"/>
                </p:cNvSpPr>
                <p:nvPr/>
              </p:nvSpPr>
              <p:spPr bwMode="auto">
                <a:xfrm>
                  <a:off x="-36115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0" name="Line 186"/>
                <p:cNvSpPr>
                  <a:spLocks noChangeShapeType="1"/>
                </p:cNvSpPr>
                <p:nvPr/>
              </p:nvSpPr>
              <p:spPr bwMode="auto">
                <a:xfrm>
                  <a:off x="-39592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1" name="Line 187"/>
                <p:cNvSpPr>
                  <a:spLocks noChangeShapeType="1"/>
                </p:cNvSpPr>
                <p:nvPr/>
              </p:nvSpPr>
              <p:spPr bwMode="auto">
                <a:xfrm>
                  <a:off x="-430688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2" name="Line 188"/>
                <p:cNvSpPr>
                  <a:spLocks noChangeShapeType="1"/>
                </p:cNvSpPr>
                <p:nvPr/>
              </p:nvSpPr>
              <p:spPr bwMode="auto">
                <a:xfrm>
                  <a:off x="-4656138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3" name="Line 189"/>
                <p:cNvSpPr>
                  <a:spLocks noChangeShapeType="1"/>
                </p:cNvSpPr>
                <p:nvPr/>
              </p:nvSpPr>
              <p:spPr bwMode="auto">
                <a:xfrm>
                  <a:off x="-5003800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4" name="Line 190"/>
                <p:cNvSpPr>
                  <a:spLocks noChangeShapeType="1"/>
                </p:cNvSpPr>
                <p:nvPr/>
              </p:nvSpPr>
              <p:spPr bwMode="auto">
                <a:xfrm>
                  <a:off x="-5351463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5" name="Line 191"/>
                <p:cNvSpPr>
                  <a:spLocks noChangeShapeType="1"/>
                </p:cNvSpPr>
                <p:nvPr/>
              </p:nvSpPr>
              <p:spPr bwMode="auto">
                <a:xfrm>
                  <a:off x="-569912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6" name="Line 192"/>
                <p:cNvSpPr>
                  <a:spLocks noChangeShapeType="1"/>
                </p:cNvSpPr>
                <p:nvPr/>
              </p:nvSpPr>
              <p:spPr bwMode="auto">
                <a:xfrm>
                  <a:off x="-6048375" y="6345238"/>
                  <a:ext cx="0" cy="3492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7" name="Freeform 193"/>
                <p:cNvSpPr>
                  <a:spLocks/>
                </p:cNvSpPr>
                <p:nvPr/>
              </p:nvSpPr>
              <p:spPr bwMode="auto">
                <a:xfrm>
                  <a:off x="-6332538" y="2127251"/>
                  <a:ext cx="5408613" cy="593725"/>
                </a:xfrm>
                <a:custGeom>
                  <a:avLst/>
                  <a:gdLst>
                    <a:gd name="T0" fmla="*/ 115 w 6813"/>
                    <a:gd name="T1" fmla="*/ 748 h 748"/>
                    <a:gd name="T2" fmla="*/ 237 w 6813"/>
                    <a:gd name="T3" fmla="*/ 746 h 748"/>
                    <a:gd name="T4" fmla="*/ 361 w 6813"/>
                    <a:gd name="T5" fmla="*/ 746 h 748"/>
                    <a:gd name="T6" fmla="*/ 456 w 6813"/>
                    <a:gd name="T7" fmla="*/ 743 h 748"/>
                    <a:gd name="T8" fmla="*/ 581 w 6813"/>
                    <a:gd name="T9" fmla="*/ 743 h 748"/>
                    <a:gd name="T10" fmla="*/ 685 w 6813"/>
                    <a:gd name="T11" fmla="*/ 744 h 748"/>
                    <a:gd name="T12" fmla="*/ 765 w 6813"/>
                    <a:gd name="T13" fmla="*/ 745 h 748"/>
                    <a:gd name="T14" fmla="*/ 874 w 6813"/>
                    <a:gd name="T15" fmla="*/ 746 h 748"/>
                    <a:gd name="T16" fmla="*/ 979 w 6813"/>
                    <a:gd name="T17" fmla="*/ 682 h 748"/>
                    <a:gd name="T18" fmla="*/ 1076 w 6813"/>
                    <a:gd name="T19" fmla="*/ 686 h 748"/>
                    <a:gd name="T20" fmla="*/ 1132 w 6813"/>
                    <a:gd name="T21" fmla="*/ 741 h 748"/>
                    <a:gd name="T22" fmla="*/ 1226 w 6813"/>
                    <a:gd name="T23" fmla="*/ 742 h 748"/>
                    <a:gd name="T24" fmla="*/ 1304 w 6813"/>
                    <a:gd name="T25" fmla="*/ 743 h 748"/>
                    <a:gd name="T26" fmla="*/ 1402 w 6813"/>
                    <a:gd name="T27" fmla="*/ 744 h 748"/>
                    <a:gd name="T28" fmla="*/ 1520 w 6813"/>
                    <a:gd name="T29" fmla="*/ 744 h 748"/>
                    <a:gd name="T30" fmla="*/ 1649 w 6813"/>
                    <a:gd name="T31" fmla="*/ 744 h 748"/>
                    <a:gd name="T32" fmla="*/ 1740 w 6813"/>
                    <a:gd name="T33" fmla="*/ 695 h 748"/>
                    <a:gd name="T34" fmla="*/ 1819 w 6813"/>
                    <a:gd name="T35" fmla="*/ 745 h 748"/>
                    <a:gd name="T36" fmla="*/ 1940 w 6813"/>
                    <a:gd name="T37" fmla="*/ 748 h 748"/>
                    <a:gd name="T38" fmla="*/ 2063 w 6813"/>
                    <a:gd name="T39" fmla="*/ 748 h 748"/>
                    <a:gd name="T40" fmla="*/ 2190 w 6813"/>
                    <a:gd name="T41" fmla="*/ 748 h 748"/>
                    <a:gd name="T42" fmla="*/ 2312 w 6813"/>
                    <a:gd name="T43" fmla="*/ 748 h 748"/>
                    <a:gd name="T44" fmla="*/ 2423 w 6813"/>
                    <a:gd name="T45" fmla="*/ 630 h 748"/>
                    <a:gd name="T46" fmla="*/ 2508 w 6813"/>
                    <a:gd name="T47" fmla="*/ 748 h 748"/>
                    <a:gd name="T48" fmla="*/ 2623 w 6813"/>
                    <a:gd name="T49" fmla="*/ 744 h 748"/>
                    <a:gd name="T50" fmla="*/ 2690 w 6813"/>
                    <a:gd name="T51" fmla="*/ 744 h 748"/>
                    <a:gd name="T52" fmla="*/ 2814 w 6813"/>
                    <a:gd name="T53" fmla="*/ 748 h 748"/>
                    <a:gd name="T54" fmla="*/ 2943 w 6813"/>
                    <a:gd name="T55" fmla="*/ 748 h 748"/>
                    <a:gd name="T56" fmla="*/ 3069 w 6813"/>
                    <a:gd name="T57" fmla="*/ 746 h 748"/>
                    <a:gd name="T58" fmla="*/ 3124 w 6813"/>
                    <a:gd name="T59" fmla="*/ 726 h 748"/>
                    <a:gd name="T60" fmla="*/ 3244 w 6813"/>
                    <a:gd name="T61" fmla="*/ 748 h 748"/>
                    <a:gd name="T62" fmla="*/ 3373 w 6813"/>
                    <a:gd name="T63" fmla="*/ 748 h 748"/>
                    <a:gd name="T64" fmla="*/ 3497 w 6813"/>
                    <a:gd name="T65" fmla="*/ 746 h 748"/>
                    <a:gd name="T66" fmla="*/ 3632 w 6813"/>
                    <a:gd name="T67" fmla="*/ 746 h 748"/>
                    <a:gd name="T68" fmla="*/ 3752 w 6813"/>
                    <a:gd name="T69" fmla="*/ 688 h 748"/>
                    <a:gd name="T70" fmla="*/ 3855 w 6813"/>
                    <a:gd name="T71" fmla="*/ 746 h 748"/>
                    <a:gd name="T72" fmla="*/ 3969 w 6813"/>
                    <a:gd name="T73" fmla="*/ 748 h 748"/>
                    <a:gd name="T74" fmla="*/ 4084 w 6813"/>
                    <a:gd name="T75" fmla="*/ 746 h 748"/>
                    <a:gd name="T76" fmla="*/ 4200 w 6813"/>
                    <a:gd name="T77" fmla="*/ 745 h 748"/>
                    <a:gd name="T78" fmla="*/ 4318 w 6813"/>
                    <a:gd name="T79" fmla="*/ 737 h 748"/>
                    <a:gd name="T80" fmla="*/ 4382 w 6813"/>
                    <a:gd name="T81" fmla="*/ 722 h 748"/>
                    <a:gd name="T82" fmla="*/ 4475 w 6813"/>
                    <a:gd name="T83" fmla="*/ 619 h 748"/>
                    <a:gd name="T84" fmla="*/ 4578 w 6813"/>
                    <a:gd name="T85" fmla="*/ 699 h 748"/>
                    <a:gd name="T86" fmla="*/ 4721 w 6813"/>
                    <a:gd name="T87" fmla="*/ 733 h 748"/>
                    <a:gd name="T88" fmla="*/ 4779 w 6813"/>
                    <a:gd name="T89" fmla="*/ 519 h 748"/>
                    <a:gd name="T90" fmla="*/ 4894 w 6813"/>
                    <a:gd name="T91" fmla="*/ 744 h 748"/>
                    <a:gd name="T92" fmla="*/ 5029 w 6813"/>
                    <a:gd name="T93" fmla="*/ 746 h 748"/>
                    <a:gd name="T94" fmla="*/ 5146 w 6813"/>
                    <a:gd name="T95" fmla="*/ 746 h 748"/>
                    <a:gd name="T96" fmla="*/ 5269 w 6813"/>
                    <a:gd name="T97" fmla="*/ 746 h 748"/>
                    <a:gd name="T98" fmla="*/ 5393 w 6813"/>
                    <a:gd name="T99" fmla="*/ 745 h 748"/>
                    <a:gd name="T100" fmla="*/ 5509 w 6813"/>
                    <a:gd name="T101" fmla="*/ 748 h 748"/>
                    <a:gd name="T102" fmla="*/ 5640 w 6813"/>
                    <a:gd name="T103" fmla="*/ 748 h 748"/>
                    <a:gd name="T104" fmla="*/ 5766 w 6813"/>
                    <a:gd name="T105" fmla="*/ 746 h 748"/>
                    <a:gd name="T106" fmla="*/ 5887 w 6813"/>
                    <a:gd name="T107" fmla="*/ 746 h 748"/>
                    <a:gd name="T108" fmla="*/ 6014 w 6813"/>
                    <a:gd name="T109" fmla="*/ 694 h 748"/>
                    <a:gd name="T110" fmla="*/ 6125 w 6813"/>
                    <a:gd name="T111" fmla="*/ 734 h 748"/>
                    <a:gd name="T112" fmla="*/ 6216 w 6813"/>
                    <a:gd name="T113" fmla="*/ 732 h 748"/>
                    <a:gd name="T114" fmla="*/ 6310 w 6813"/>
                    <a:gd name="T115" fmla="*/ 737 h 748"/>
                    <a:gd name="T116" fmla="*/ 6420 w 6813"/>
                    <a:gd name="T117" fmla="*/ 709 h 748"/>
                    <a:gd name="T118" fmla="*/ 6544 w 6813"/>
                    <a:gd name="T119" fmla="*/ 732 h 748"/>
                    <a:gd name="T120" fmla="*/ 6624 w 6813"/>
                    <a:gd name="T121" fmla="*/ 519 h 748"/>
                    <a:gd name="T122" fmla="*/ 6685 w 6813"/>
                    <a:gd name="T123" fmla="*/ 677 h 748"/>
                    <a:gd name="T124" fmla="*/ 6762 w 6813"/>
                    <a:gd name="T125" fmla="*/ 737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13" h="748">
                      <a:moveTo>
                        <a:pt x="0" y="748"/>
                      </a:moveTo>
                      <a:lnTo>
                        <a:pt x="0" y="748"/>
                      </a:lnTo>
                      <a:lnTo>
                        <a:pt x="0" y="748"/>
                      </a:lnTo>
                      <a:lnTo>
                        <a:pt x="1" y="748"/>
                      </a:lnTo>
                      <a:lnTo>
                        <a:pt x="1" y="748"/>
                      </a:lnTo>
                      <a:lnTo>
                        <a:pt x="2" y="748"/>
                      </a:lnTo>
                      <a:lnTo>
                        <a:pt x="3" y="748"/>
                      </a:lnTo>
                      <a:lnTo>
                        <a:pt x="4" y="746"/>
                      </a:lnTo>
                      <a:lnTo>
                        <a:pt x="5" y="746"/>
                      </a:lnTo>
                      <a:lnTo>
                        <a:pt x="7" y="748"/>
                      </a:lnTo>
                      <a:lnTo>
                        <a:pt x="8" y="748"/>
                      </a:lnTo>
                      <a:lnTo>
                        <a:pt x="9" y="748"/>
                      </a:lnTo>
                      <a:lnTo>
                        <a:pt x="10" y="748"/>
                      </a:lnTo>
                      <a:lnTo>
                        <a:pt x="11" y="748"/>
                      </a:lnTo>
                      <a:lnTo>
                        <a:pt x="12" y="748"/>
                      </a:lnTo>
                      <a:lnTo>
                        <a:pt x="12" y="748"/>
                      </a:lnTo>
                      <a:lnTo>
                        <a:pt x="14" y="748"/>
                      </a:lnTo>
                      <a:lnTo>
                        <a:pt x="16" y="748"/>
                      </a:lnTo>
                      <a:lnTo>
                        <a:pt x="16" y="748"/>
                      </a:lnTo>
                      <a:lnTo>
                        <a:pt x="17" y="748"/>
                      </a:lnTo>
                      <a:lnTo>
                        <a:pt x="18" y="748"/>
                      </a:lnTo>
                      <a:lnTo>
                        <a:pt x="19" y="748"/>
                      </a:lnTo>
                      <a:lnTo>
                        <a:pt x="19" y="748"/>
                      </a:lnTo>
                      <a:lnTo>
                        <a:pt x="20" y="748"/>
                      </a:lnTo>
                      <a:lnTo>
                        <a:pt x="21" y="748"/>
                      </a:lnTo>
                      <a:lnTo>
                        <a:pt x="22" y="748"/>
                      </a:lnTo>
                      <a:lnTo>
                        <a:pt x="23" y="748"/>
                      </a:lnTo>
                      <a:lnTo>
                        <a:pt x="23" y="748"/>
                      </a:lnTo>
                      <a:lnTo>
                        <a:pt x="25" y="748"/>
                      </a:lnTo>
                      <a:lnTo>
                        <a:pt x="25" y="748"/>
                      </a:lnTo>
                      <a:lnTo>
                        <a:pt x="27" y="748"/>
                      </a:lnTo>
                      <a:lnTo>
                        <a:pt x="28" y="748"/>
                      </a:lnTo>
                      <a:lnTo>
                        <a:pt x="28" y="748"/>
                      </a:lnTo>
                      <a:lnTo>
                        <a:pt x="29" y="748"/>
                      </a:lnTo>
                      <a:lnTo>
                        <a:pt x="30" y="748"/>
                      </a:lnTo>
                      <a:lnTo>
                        <a:pt x="31" y="748"/>
                      </a:lnTo>
                      <a:lnTo>
                        <a:pt x="31" y="748"/>
                      </a:lnTo>
                      <a:lnTo>
                        <a:pt x="32" y="748"/>
                      </a:lnTo>
                      <a:lnTo>
                        <a:pt x="35" y="748"/>
                      </a:lnTo>
                      <a:lnTo>
                        <a:pt x="37" y="748"/>
                      </a:lnTo>
                      <a:lnTo>
                        <a:pt x="37" y="748"/>
                      </a:lnTo>
                      <a:lnTo>
                        <a:pt x="38" y="748"/>
                      </a:lnTo>
                      <a:lnTo>
                        <a:pt x="40" y="748"/>
                      </a:lnTo>
                      <a:lnTo>
                        <a:pt x="41" y="748"/>
                      </a:lnTo>
                      <a:lnTo>
                        <a:pt x="43" y="748"/>
                      </a:lnTo>
                      <a:lnTo>
                        <a:pt x="43" y="748"/>
                      </a:lnTo>
                      <a:lnTo>
                        <a:pt x="43" y="748"/>
                      </a:lnTo>
                      <a:lnTo>
                        <a:pt x="44" y="748"/>
                      </a:lnTo>
                      <a:lnTo>
                        <a:pt x="46" y="748"/>
                      </a:lnTo>
                      <a:lnTo>
                        <a:pt x="47" y="748"/>
                      </a:lnTo>
                      <a:lnTo>
                        <a:pt x="48" y="748"/>
                      </a:lnTo>
                      <a:lnTo>
                        <a:pt x="49" y="748"/>
                      </a:lnTo>
                      <a:lnTo>
                        <a:pt x="49" y="748"/>
                      </a:lnTo>
                      <a:lnTo>
                        <a:pt x="50" y="748"/>
                      </a:lnTo>
                      <a:lnTo>
                        <a:pt x="53" y="748"/>
                      </a:lnTo>
                      <a:lnTo>
                        <a:pt x="54" y="748"/>
                      </a:lnTo>
                      <a:lnTo>
                        <a:pt x="55" y="748"/>
                      </a:lnTo>
                      <a:lnTo>
                        <a:pt x="55" y="748"/>
                      </a:lnTo>
                      <a:lnTo>
                        <a:pt x="56" y="748"/>
                      </a:lnTo>
                      <a:lnTo>
                        <a:pt x="57" y="748"/>
                      </a:lnTo>
                      <a:lnTo>
                        <a:pt x="59" y="748"/>
                      </a:lnTo>
                      <a:lnTo>
                        <a:pt x="62" y="748"/>
                      </a:lnTo>
                      <a:lnTo>
                        <a:pt x="63" y="748"/>
                      </a:lnTo>
                      <a:lnTo>
                        <a:pt x="64" y="748"/>
                      </a:lnTo>
                      <a:lnTo>
                        <a:pt x="65" y="746"/>
                      </a:lnTo>
                      <a:lnTo>
                        <a:pt x="66" y="746"/>
                      </a:lnTo>
                      <a:lnTo>
                        <a:pt x="69" y="748"/>
                      </a:lnTo>
                      <a:lnTo>
                        <a:pt x="73" y="748"/>
                      </a:lnTo>
                      <a:lnTo>
                        <a:pt x="74" y="748"/>
                      </a:lnTo>
                      <a:lnTo>
                        <a:pt x="75" y="748"/>
                      </a:lnTo>
                      <a:lnTo>
                        <a:pt x="76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80" y="748"/>
                      </a:lnTo>
                      <a:lnTo>
                        <a:pt x="80" y="746"/>
                      </a:lnTo>
                      <a:lnTo>
                        <a:pt x="81" y="746"/>
                      </a:lnTo>
                      <a:lnTo>
                        <a:pt x="82" y="748"/>
                      </a:lnTo>
                      <a:lnTo>
                        <a:pt x="83" y="748"/>
                      </a:lnTo>
                      <a:lnTo>
                        <a:pt x="84" y="748"/>
                      </a:lnTo>
                      <a:lnTo>
                        <a:pt x="85" y="748"/>
                      </a:lnTo>
                      <a:lnTo>
                        <a:pt x="86" y="748"/>
                      </a:lnTo>
                      <a:lnTo>
                        <a:pt x="88" y="748"/>
                      </a:lnTo>
                      <a:lnTo>
                        <a:pt x="91" y="746"/>
                      </a:lnTo>
                      <a:lnTo>
                        <a:pt x="92" y="746"/>
                      </a:lnTo>
                      <a:lnTo>
                        <a:pt x="92" y="746"/>
                      </a:lnTo>
                      <a:lnTo>
                        <a:pt x="94" y="748"/>
                      </a:lnTo>
                      <a:lnTo>
                        <a:pt x="95" y="748"/>
                      </a:lnTo>
                      <a:lnTo>
                        <a:pt x="95" y="748"/>
                      </a:lnTo>
                      <a:lnTo>
                        <a:pt x="96" y="748"/>
                      </a:lnTo>
                      <a:lnTo>
                        <a:pt x="97" y="748"/>
                      </a:lnTo>
                      <a:lnTo>
                        <a:pt x="99" y="748"/>
                      </a:lnTo>
                      <a:lnTo>
                        <a:pt x="99" y="748"/>
                      </a:lnTo>
                      <a:lnTo>
                        <a:pt x="100" y="748"/>
                      </a:lnTo>
                      <a:lnTo>
                        <a:pt x="101" y="748"/>
                      </a:lnTo>
                      <a:lnTo>
                        <a:pt x="104" y="748"/>
                      </a:lnTo>
                      <a:lnTo>
                        <a:pt x="108" y="748"/>
                      </a:lnTo>
                      <a:lnTo>
                        <a:pt x="109" y="748"/>
                      </a:lnTo>
                      <a:lnTo>
                        <a:pt x="110" y="748"/>
                      </a:lnTo>
                      <a:lnTo>
                        <a:pt x="110" y="748"/>
                      </a:lnTo>
                      <a:lnTo>
                        <a:pt x="112" y="748"/>
                      </a:lnTo>
                      <a:lnTo>
                        <a:pt x="113" y="746"/>
                      </a:lnTo>
                      <a:lnTo>
                        <a:pt x="113" y="748"/>
                      </a:lnTo>
                      <a:lnTo>
                        <a:pt x="114" y="748"/>
                      </a:lnTo>
                      <a:lnTo>
                        <a:pt x="115" y="748"/>
                      </a:lnTo>
                      <a:lnTo>
                        <a:pt x="117" y="748"/>
                      </a:lnTo>
                      <a:lnTo>
                        <a:pt x="118" y="748"/>
                      </a:lnTo>
                      <a:lnTo>
                        <a:pt x="119" y="748"/>
                      </a:lnTo>
                      <a:lnTo>
                        <a:pt x="120" y="748"/>
                      </a:lnTo>
                      <a:lnTo>
                        <a:pt x="122" y="748"/>
                      </a:lnTo>
                      <a:lnTo>
                        <a:pt x="123" y="746"/>
                      </a:lnTo>
                      <a:lnTo>
                        <a:pt x="124" y="746"/>
                      </a:lnTo>
                      <a:lnTo>
                        <a:pt x="124" y="746"/>
                      </a:lnTo>
                      <a:lnTo>
                        <a:pt x="126" y="748"/>
                      </a:lnTo>
                      <a:lnTo>
                        <a:pt x="128" y="748"/>
                      </a:lnTo>
                      <a:lnTo>
                        <a:pt x="128" y="748"/>
                      </a:lnTo>
                      <a:lnTo>
                        <a:pt x="129" y="748"/>
                      </a:lnTo>
                      <a:lnTo>
                        <a:pt x="130" y="746"/>
                      </a:lnTo>
                      <a:lnTo>
                        <a:pt x="132" y="746"/>
                      </a:lnTo>
                      <a:lnTo>
                        <a:pt x="136" y="748"/>
                      </a:lnTo>
                      <a:lnTo>
                        <a:pt x="138" y="748"/>
                      </a:lnTo>
                      <a:lnTo>
                        <a:pt x="140" y="748"/>
                      </a:lnTo>
                      <a:lnTo>
                        <a:pt x="140" y="748"/>
                      </a:lnTo>
                      <a:lnTo>
                        <a:pt x="140" y="746"/>
                      </a:lnTo>
                      <a:lnTo>
                        <a:pt x="142" y="748"/>
                      </a:lnTo>
                      <a:lnTo>
                        <a:pt x="142" y="748"/>
                      </a:lnTo>
                      <a:lnTo>
                        <a:pt x="143" y="748"/>
                      </a:lnTo>
                      <a:lnTo>
                        <a:pt x="145" y="748"/>
                      </a:lnTo>
                      <a:lnTo>
                        <a:pt x="146" y="746"/>
                      </a:lnTo>
                      <a:lnTo>
                        <a:pt x="146" y="746"/>
                      </a:lnTo>
                      <a:lnTo>
                        <a:pt x="147" y="746"/>
                      </a:lnTo>
                      <a:lnTo>
                        <a:pt x="149" y="746"/>
                      </a:lnTo>
                      <a:lnTo>
                        <a:pt x="151" y="746"/>
                      </a:lnTo>
                      <a:lnTo>
                        <a:pt x="152" y="746"/>
                      </a:lnTo>
                      <a:lnTo>
                        <a:pt x="152" y="746"/>
                      </a:lnTo>
                      <a:lnTo>
                        <a:pt x="154" y="748"/>
                      </a:lnTo>
                      <a:lnTo>
                        <a:pt x="155" y="748"/>
                      </a:lnTo>
                      <a:lnTo>
                        <a:pt x="156" y="748"/>
                      </a:lnTo>
                      <a:lnTo>
                        <a:pt x="156" y="748"/>
                      </a:lnTo>
                      <a:lnTo>
                        <a:pt x="156" y="746"/>
                      </a:lnTo>
                      <a:lnTo>
                        <a:pt x="158" y="748"/>
                      </a:lnTo>
                      <a:lnTo>
                        <a:pt x="159" y="748"/>
                      </a:lnTo>
                      <a:lnTo>
                        <a:pt x="159" y="748"/>
                      </a:lnTo>
                      <a:lnTo>
                        <a:pt x="160" y="748"/>
                      </a:lnTo>
                      <a:lnTo>
                        <a:pt x="163" y="748"/>
                      </a:lnTo>
                      <a:lnTo>
                        <a:pt x="163" y="748"/>
                      </a:lnTo>
                      <a:lnTo>
                        <a:pt x="164" y="748"/>
                      </a:lnTo>
                      <a:lnTo>
                        <a:pt x="166" y="748"/>
                      </a:lnTo>
                      <a:lnTo>
                        <a:pt x="167" y="746"/>
                      </a:lnTo>
                      <a:lnTo>
                        <a:pt x="168" y="746"/>
                      </a:lnTo>
                      <a:lnTo>
                        <a:pt x="168" y="746"/>
                      </a:lnTo>
                      <a:lnTo>
                        <a:pt x="169" y="746"/>
                      </a:lnTo>
                      <a:lnTo>
                        <a:pt x="170" y="746"/>
                      </a:lnTo>
                      <a:lnTo>
                        <a:pt x="172" y="746"/>
                      </a:lnTo>
                      <a:lnTo>
                        <a:pt x="172" y="748"/>
                      </a:lnTo>
                      <a:lnTo>
                        <a:pt x="173" y="748"/>
                      </a:lnTo>
                      <a:lnTo>
                        <a:pt x="174" y="748"/>
                      </a:lnTo>
                      <a:lnTo>
                        <a:pt x="177" y="748"/>
                      </a:lnTo>
                      <a:lnTo>
                        <a:pt x="180" y="746"/>
                      </a:lnTo>
                      <a:lnTo>
                        <a:pt x="182" y="746"/>
                      </a:lnTo>
                      <a:lnTo>
                        <a:pt x="183" y="748"/>
                      </a:lnTo>
                      <a:lnTo>
                        <a:pt x="184" y="748"/>
                      </a:lnTo>
                      <a:lnTo>
                        <a:pt x="185" y="748"/>
                      </a:lnTo>
                      <a:lnTo>
                        <a:pt x="186" y="748"/>
                      </a:lnTo>
                      <a:lnTo>
                        <a:pt x="188" y="748"/>
                      </a:lnTo>
                      <a:lnTo>
                        <a:pt x="188" y="748"/>
                      </a:lnTo>
                      <a:lnTo>
                        <a:pt x="189" y="748"/>
                      </a:lnTo>
                      <a:lnTo>
                        <a:pt x="189" y="746"/>
                      </a:lnTo>
                      <a:lnTo>
                        <a:pt x="191" y="746"/>
                      </a:lnTo>
                      <a:lnTo>
                        <a:pt x="193" y="746"/>
                      </a:lnTo>
                      <a:lnTo>
                        <a:pt x="193" y="746"/>
                      </a:lnTo>
                      <a:lnTo>
                        <a:pt x="194" y="748"/>
                      </a:lnTo>
                      <a:lnTo>
                        <a:pt x="195" y="748"/>
                      </a:lnTo>
                      <a:lnTo>
                        <a:pt x="196" y="748"/>
                      </a:lnTo>
                      <a:lnTo>
                        <a:pt x="197" y="748"/>
                      </a:lnTo>
                      <a:lnTo>
                        <a:pt x="198" y="748"/>
                      </a:lnTo>
                      <a:lnTo>
                        <a:pt x="201" y="746"/>
                      </a:lnTo>
                      <a:lnTo>
                        <a:pt x="201" y="746"/>
                      </a:lnTo>
                      <a:lnTo>
                        <a:pt x="203" y="748"/>
                      </a:lnTo>
                      <a:lnTo>
                        <a:pt x="203" y="748"/>
                      </a:lnTo>
                      <a:lnTo>
                        <a:pt x="204" y="748"/>
                      </a:lnTo>
                      <a:lnTo>
                        <a:pt x="205" y="748"/>
                      </a:lnTo>
                      <a:lnTo>
                        <a:pt x="207" y="748"/>
                      </a:lnTo>
                      <a:lnTo>
                        <a:pt x="207" y="748"/>
                      </a:lnTo>
                      <a:lnTo>
                        <a:pt x="209" y="748"/>
                      </a:lnTo>
                      <a:lnTo>
                        <a:pt x="210" y="748"/>
                      </a:lnTo>
                      <a:lnTo>
                        <a:pt x="211" y="746"/>
                      </a:lnTo>
                      <a:lnTo>
                        <a:pt x="212" y="746"/>
                      </a:lnTo>
                      <a:lnTo>
                        <a:pt x="213" y="748"/>
                      </a:lnTo>
                      <a:lnTo>
                        <a:pt x="214" y="748"/>
                      </a:lnTo>
                      <a:lnTo>
                        <a:pt x="215" y="748"/>
                      </a:lnTo>
                      <a:lnTo>
                        <a:pt x="216" y="748"/>
                      </a:lnTo>
                      <a:lnTo>
                        <a:pt x="219" y="746"/>
                      </a:lnTo>
                      <a:lnTo>
                        <a:pt x="219" y="746"/>
                      </a:lnTo>
                      <a:lnTo>
                        <a:pt x="220" y="746"/>
                      </a:lnTo>
                      <a:lnTo>
                        <a:pt x="221" y="748"/>
                      </a:lnTo>
                      <a:lnTo>
                        <a:pt x="223" y="748"/>
                      </a:lnTo>
                      <a:lnTo>
                        <a:pt x="223" y="748"/>
                      </a:lnTo>
                      <a:lnTo>
                        <a:pt x="223" y="748"/>
                      </a:lnTo>
                      <a:lnTo>
                        <a:pt x="225" y="748"/>
                      </a:lnTo>
                      <a:lnTo>
                        <a:pt x="226" y="746"/>
                      </a:lnTo>
                      <a:lnTo>
                        <a:pt x="228" y="746"/>
                      </a:lnTo>
                      <a:lnTo>
                        <a:pt x="229" y="746"/>
                      </a:lnTo>
                      <a:lnTo>
                        <a:pt x="229" y="746"/>
                      </a:lnTo>
                      <a:lnTo>
                        <a:pt x="230" y="746"/>
                      </a:lnTo>
                      <a:lnTo>
                        <a:pt x="232" y="746"/>
                      </a:lnTo>
                      <a:lnTo>
                        <a:pt x="235" y="746"/>
                      </a:lnTo>
                      <a:lnTo>
                        <a:pt x="235" y="746"/>
                      </a:lnTo>
                      <a:lnTo>
                        <a:pt x="237" y="746"/>
                      </a:lnTo>
                      <a:lnTo>
                        <a:pt x="238" y="746"/>
                      </a:lnTo>
                      <a:lnTo>
                        <a:pt x="240" y="746"/>
                      </a:lnTo>
                      <a:lnTo>
                        <a:pt x="242" y="746"/>
                      </a:lnTo>
                      <a:lnTo>
                        <a:pt x="243" y="746"/>
                      </a:lnTo>
                      <a:lnTo>
                        <a:pt x="244" y="746"/>
                      </a:lnTo>
                      <a:lnTo>
                        <a:pt x="246" y="746"/>
                      </a:lnTo>
                      <a:lnTo>
                        <a:pt x="247" y="746"/>
                      </a:lnTo>
                      <a:lnTo>
                        <a:pt x="248" y="746"/>
                      </a:lnTo>
                      <a:lnTo>
                        <a:pt x="249" y="748"/>
                      </a:lnTo>
                      <a:lnTo>
                        <a:pt x="251" y="748"/>
                      </a:lnTo>
                      <a:lnTo>
                        <a:pt x="251" y="748"/>
                      </a:lnTo>
                      <a:lnTo>
                        <a:pt x="251" y="748"/>
                      </a:lnTo>
                      <a:lnTo>
                        <a:pt x="253" y="748"/>
                      </a:lnTo>
                      <a:lnTo>
                        <a:pt x="253" y="746"/>
                      </a:lnTo>
                      <a:lnTo>
                        <a:pt x="255" y="746"/>
                      </a:lnTo>
                      <a:lnTo>
                        <a:pt x="256" y="746"/>
                      </a:lnTo>
                      <a:lnTo>
                        <a:pt x="257" y="748"/>
                      </a:lnTo>
                      <a:lnTo>
                        <a:pt x="259" y="748"/>
                      </a:lnTo>
                      <a:lnTo>
                        <a:pt x="260" y="748"/>
                      </a:lnTo>
                      <a:lnTo>
                        <a:pt x="260" y="748"/>
                      </a:lnTo>
                      <a:lnTo>
                        <a:pt x="261" y="748"/>
                      </a:lnTo>
                      <a:lnTo>
                        <a:pt x="262" y="746"/>
                      </a:lnTo>
                      <a:lnTo>
                        <a:pt x="263" y="746"/>
                      </a:lnTo>
                      <a:lnTo>
                        <a:pt x="263" y="746"/>
                      </a:lnTo>
                      <a:lnTo>
                        <a:pt x="265" y="748"/>
                      </a:lnTo>
                      <a:lnTo>
                        <a:pt x="266" y="748"/>
                      </a:lnTo>
                      <a:lnTo>
                        <a:pt x="266" y="748"/>
                      </a:lnTo>
                      <a:lnTo>
                        <a:pt x="267" y="748"/>
                      </a:lnTo>
                      <a:lnTo>
                        <a:pt x="268" y="748"/>
                      </a:lnTo>
                      <a:lnTo>
                        <a:pt x="270" y="746"/>
                      </a:lnTo>
                      <a:lnTo>
                        <a:pt x="270" y="746"/>
                      </a:lnTo>
                      <a:lnTo>
                        <a:pt x="271" y="746"/>
                      </a:lnTo>
                      <a:lnTo>
                        <a:pt x="274" y="748"/>
                      </a:lnTo>
                      <a:lnTo>
                        <a:pt x="277" y="748"/>
                      </a:lnTo>
                      <a:lnTo>
                        <a:pt x="278" y="748"/>
                      </a:lnTo>
                      <a:lnTo>
                        <a:pt x="279" y="748"/>
                      </a:lnTo>
                      <a:lnTo>
                        <a:pt x="280" y="746"/>
                      </a:lnTo>
                      <a:lnTo>
                        <a:pt x="281" y="748"/>
                      </a:lnTo>
                      <a:lnTo>
                        <a:pt x="281" y="748"/>
                      </a:lnTo>
                      <a:lnTo>
                        <a:pt x="283" y="748"/>
                      </a:lnTo>
                      <a:lnTo>
                        <a:pt x="284" y="748"/>
                      </a:lnTo>
                      <a:lnTo>
                        <a:pt x="286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89" y="748"/>
                      </a:lnTo>
                      <a:lnTo>
                        <a:pt x="290" y="748"/>
                      </a:lnTo>
                      <a:lnTo>
                        <a:pt x="293" y="746"/>
                      </a:lnTo>
                      <a:lnTo>
                        <a:pt x="293" y="746"/>
                      </a:lnTo>
                      <a:lnTo>
                        <a:pt x="294" y="748"/>
                      </a:lnTo>
                      <a:lnTo>
                        <a:pt x="296" y="748"/>
                      </a:lnTo>
                      <a:lnTo>
                        <a:pt x="296" y="748"/>
                      </a:lnTo>
                      <a:lnTo>
                        <a:pt x="298" y="748"/>
                      </a:lnTo>
                      <a:lnTo>
                        <a:pt x="300" y="746"/>
                      </a:lnTo>
                      <a:lnTo>
                        <a:pt x="302" y="746"/>
                      </a:lnTo>
                      <a:lnTo>
                        <a:pt x="302" y="748"/>
                      </a:lnTo>
                      <a:lnTo>
                        <a:pt x="303" y="748"/>
                      </a:lnTo>
                      <a:lnTo>
                        <a:pt x="304" y="748"/>
                      </a:lnTo>
                      <a:lnTo>
                        <a:pt x="305" y="746"/>
                      </a:lnTo>
                      <a:lnTo>
                        <a:pt x="306" y="746"/>
                      </a:lnTo>
                      <a:lnTo>
                        <a:pt x="308" y="748"/>
                      </a:lnTo>
                      <a:lnTo>
                        <a:pt x="309" y="748"/>
                      </a:lnTo>
                      <a:lnTo>
                        <a:pt x="311" y="748"/>
                      </a:lnTo>
                      <a:lnTo>
                        <a:pt x="311" y="748"/>
                      </a:lnTo>
                      <a:lnTo>
                        <a:pt x="312" y="748"/>
                      </a:lnTo>
                      <a:lnTo>
                        <a:pt x="313" y="746"/>
                      </a:lnTo>
                      <a:lnTo>
                        <a:pt x="314" y="746"/>
                      </a:lnTo>
                      <a:lnTo>
                        <a:pt x="315" y="746"/>
                      </a:lnTo>
                      <a:lnTo>
                        <a:pt x="318" y="746"/>
                      </a:lnTo>
                      <a:lnTo>
                        <a:pt x="321" y="746"/>
                      </a:lnTo>
                      <a:lnTo>
                        <a:pt x="322" y="746"/>
                      </a:lnTo>
                      <a:lnTo>
                        <a:pt x="323" y="746"/>
                      </a:lnTo>
                      <a:lnTo>
                        <a:pt x="324" y="746"/>
                      </a:lnTo>
                      <a:lnTo>
                        <a:pt x="325" y="746"/>
                      </a:lnTo>
                      <a:lnTo>
                        <a:pt x="326" y="746"/>
                      </a:lnTo>
                      <a:lnTo>
                        <a:pt x="327" y="746"/>
                      </a:lnTo>
                      <a:lnTo>
                        <a:pt x="329" y="746"/>
                      </a:lnTo>
                      <a:lnTo>
                        <a:pt x="329" y="746"/>
                      </a:lnTo>
                      <a:lnTo>
                        <a:pt x="331" y="746"/>
                      </a:lnTo>
                      <a:lnTo>
                        <a:pt x="332" y="746"/>
                      </a:lnTo>
                      <a:lnTo>
                        <a:pt x="333" y="746"/>
                      </a:lnTo>
                      <a:lnTo>
                        <a:pt x="334" y="746"/>
                      </a:lnTo>
                      <a:lnTo>
                        <a:pt x="335" y="746"/>
                      </a:lnTo>
                      <a:lnTo>
                        <a:pt x="336" y="746"/>
                      </a:lnTo>
                      <a:lnTo>
                        <a:pt x="338" y="746"/>
                      </a:lnTo>
                      <a:lnTo>
                        <a:pt x="339" y="746"/>
                      </a:lnTo>
                      <a:lnTo>
                        <a:pt x="339" y="746"/>
                      </a:lnTo>
                      <a:lnTo>
                        <a:pt x="340" y="746"/>
                      </a:lnTo>
                      <a:lnTo>
                        <a:pt x="343" y="746"/>
                      </a:lnTo>
                      <a:lnTo>
                        <a:pt x="345" y="746"/>
                      </a:lnTo>
                      <a:lnTo>
                        <a:pt x="346" y="746"/>
                      </a:lnTo>
                      <a:lnTo>
                        <a:pt x="346" y="746"/>
                      </a:lnTo>
                      <a:lnTo>
                        <a:pt x="348" y="746"/>
                      </a:lnTo>
                      <a:lnTo>
                        <a:pt x="349" y="746"/>
                      </a:lnTo>
                      <a:lnTo>
                        <a:pt x="349" y="746"/>
                      </a:lnTo>
                      <a:lnTo>
                        <a:pt x="350" y="746"/>
                      </a:lnTo>
                      <a:lnTo>
                        <a:pt x="351" y="746"/>
                      </a:lnTo>
                      <a:lnTo>
                        <a:pt x="353" y="746"/>
                      </a:lnTo>
                      <a:lnTo>
                        <a:pt x="353" y="746"/>
                      </a:lnTo>
                      <a:lnTo>
                        <a:pt x="354" y="746"/>
                      </a:lnTo>
                      <a:lnTo>
                        <a:pt x="357" y="746"/>
                      </a:lnTo>
                      <a:lnTo>
                        <a:pt x="359" y="746"/>
                      </a:lnTo>
                      <a:lnTo>
                        <a:pt x="360" y="746"/>
                      </a:lnTo>
                      <a:lnTo>
                        <a:pt x="361" y="746"/>
                      </a:lnTo>
                      <a:lnTo>
                        <a:pt x="363" y="746"/>
                      </a:lnTo>
                      <a:lnTo>
                        <a:pt x="364" y="746"/>
                      </a:lnTo>
                      <a:lnTo>
                        <a:pt x="366" y="746"/>
                      </a:lnTo>
                      <a:lnTo>
                        <a:pt x="367" y="746"/>
                      </a:lnTo>
                      <a:lnTo>
                        <a:pt x="367" y="746"/>
                      </a:lnTo>
                      <a:lnTo>
                        <a:pt x="368" y="746"/>
                      </a:lnTo>
                      <a:lnTo>
                        <a:pt x="369" y="746"/>
                      </a:lnTo>
                      <a:lnTo>
                        <a:pt x="369" y="746"/>
                      </a:lnTo>
                      <a:lnTo>
                        <a:pt x="371" y="746"/>
                      </a:lnTo>
                      <a:lnTo>
                        <a:pt x="375" y="746"/>
                      </a:lnTo>
                      <a:lnTo>
                        <a:pt x="376" y="746"/>
                      </a:lnTo>
                      <a:lnTo>
                        <a:pt x="376" y="746"/>
                      </a:lnTo>
                      <a:lnTo>
                        <a:pt x="377" y="746"/>
                      </a:lnTo>
                      <a:lnTo>
                        <a:pt x="379" y="746"/>
                      </a:lnTo>
                      <a:lnTo>
                        <a:pt x="381" y="746"/>
                      </a:lnTo>
                      <a:lnTo>
                        <a:pt x="382" y="746"/>
                      </a:lnTo>
                      <a:lnTo>
                        <a:pt x="383" y="746"/>
                      </a:lnTo>
                      <a:lnTo>
                        <a:pt x="383" y="746"/>
                      </a:lnTo>
                      <a:lnTo>
                        <a:pt x="387" y="745"/>
                      </a:lnTo>
                      <a:lnTo>
                        <a:pt x="389" y="745"/>
                      </a:lnTo>
                      <a:lnTo>
                        <a:pt x="390" y="745"/>
                      </a:lnTo>
                      <a:lnTo>
                        <a:pt x="390" y="745"/>
                      </a:lnTo>
                      <a:lnTo>
                        <a:pt x="391" y="744"/>
                      </a:lnTo>
                      <a:lnTo>
                        <a:pt x="394" y="742"/>
                      </a:lnTo>
                      <a:lnTo>
                        <a:pt x="396" y="741"/>
                      </a:lnTo>
                      <a:lnTo>
                        <a:pt x="397" y="740"/>
                      </a:lnTo>
                      <a:lnTo>
                        <a:pt x="398" y="740"/>
                      </a:lnTo>
                      <a:lnTo>
                        <a:pt x="398" y="739"/>
                      </a:lnTo>
                      <a:lnTo>
                        <a:pt x="398" y="735"/>
                      </a:lnTo>
                      <a:lnTo>
                        <a:pt x="399" y="732"/>
                      </a:lnTo>
                      <a:lnTo>
                        <a:pt x="399" y="727"/>
                      </a:lnTo>
                      <a:lnTo>
                        <a:pt x="400" y="722"/>
                      </a:lnTo>
                      <a:lnTo>
                        <a:pt x="401" y="718"/>
                      </a:lnTo>
                      <a:lnTo>
                        <a:pt x="401" y="715"/>
                      </a:lnTo>
                      <a:lnTo>
                        <a:pt x="401" y="715"/>
                      </a:lnTo>
                      <a:lnTo>
                        <a:pt x="401" y="715"/>
                      </a:lnTo>
                      <a:lnTo>
                        <a:pt x="401" y="718"/>
                      </a:lnTo>
                      <a:lnTo>
                        <a:pt x="404" y="726"/>
                      </a:lnTo>
                      <a:lnTo>
                        <a:pt x="405" y="735"/>
                      </a:lnTo>
                      <a:lnTo>
                        <a:pt x="405" y="737"/>
                      </a:lnTo>
                      <a:lnTo>
                        <a:pt x="405" y="739"/>
                      </a:lnTo>
                      <a:lnTo>
                        <a:pt x="406" y="740"/>
                      </a:lnTo>
                      <a:lnTo>
                        <a:pt x="408" y="741"/>
                      </a:lnTo>
                      <a:lnTo>
                        <a:pt x="408" y="741"/>
                      </a:lnTo>
                      <a:lnTo>
                        <a:pt x="410" y="740"/>
                      </a:lnTo>
                      <a:lnTo>
                        <a:pt x="412" y="739"/>
                      </a:lnTo>
                      <a:lnTo>
                        <a:pt x="413" y="739"/>
                      </a:lnTo>
                      <a:lnTo>
                        <a:pt x="413" y="737"/>
                      </a:lnTo>
                      <a:lnTo>
                        <a:pt x="413" y="736"/>
                      </a:lnTo>
                      <a:lnTo>
                        <a:pt x="414" y="730"/>
                      </a:lnTo>
                      <a:lnTo>
                        <a:pt x="415" y="719"/>
                      </a:lnTo>
                      <a:lnTo>
                        <a:pt x="416" y="709"/>
                      </a:lnTo>
                      <a:lnTo>
                        <a:pt x="417" y="698"/>
                      </a:lnTo>
                      <a:lnTo>
                        <a:pt x="418" y="688"/>
                      </a:lnTo>
                      <a:lnTo>
                        <a:pt x="419" y="681"/>
                      </a:lnTo>
                      <a:lnTo>
                        <a:pt x="419" y="679"/>
                      </a:lnTo>
                      <a:lnTo>
                        <a:pt x="419" y="679"/>
                      </a:lnTo>
                      <a:lnTo>
                        <a:pt x="419" y="680"/>
                      </a:lnTo>
                      <a:lnTo>
                        <a:pt x="419" y="682"/>
                      </a:lnTo>
                      <a:lnTo>
                        <a:pt x="419" y="685"/>
                      </a:lnTo>
                      <a:lnTo>
                        <a:pt x="419" y="686"/>
                      </a:lnTo>
                      <a:lnTo>
                        <a:pt x="419" y="687"/>
                      </a:lnTo>
                      <a:lnTo>
                        <a:pt x="421" y="688"/>
                      </a:lnTo>
                      <a:lnTo>
                        <a:pt x="421" y="695"/>
                      </a:lnTo>
                      <a:lnTo>
                        <a:pt x="422" y="703"/>
                      </a:lnTo>
                      <a:lnTo>
                        <a:pt x="423" y="713"/>
                      </a:lnTo>
                      <a:lnTo>
                        <a:pt x="424" y="722"/>
                      </a:lnTo>
                      <a:lnTo>
                        <a:pt x="426" y="731"/>
                      </a:lnTo>
                      <a:lnTo>
                        <a:pt x="426" y="737"/>
                      </a:lnTo>
                      <a:lnTo>
                        <a:pt x="426" y="739"/>
                      </a:lnTo>
                      <a:lnTo>
                        <a:pt x="426" y="740"/>
                      </a:lnTo>
                      <a:lnTo>
                        <a:pt x="428" y="740"/>
                      </a:lnTo>
                      <a:lnTo>
                        <a:pt x="429" y="740"/>
                      </a:lnTo>
                      <a:lnTo>
                        <a:pt x="429" y="740"/>
                      </a:lnTo>
                      <a:lnTo>
                        <a:pt x="432" y="736"/>
                      </a:lnTo>
                      <a:lnTo>
                        <a:pt x="433" y="734"/>
                      </a:lnTo>
                      <a:lnTo>
                        <a:pt x="434" y="733"/>
                      </a:lnTo>
                      <a:lnTo>
                        <a:pt x="434" y="732"/>
                      </a:lnTo>
                      <a:lnTo>
                        <a:pt x="434" y="728"/>
                      </a:lnTo>
                      <a:lnTo>
                        <a:pt x="435" y="724"/>
                      </a:lnTo>
                      <a:lnTo>
                        <a:pt x="435" y="719"/>
                      </a:lnTo>
                      <a:lnTo>
                        <a:pt x="436" y="715"/>
                      </a:lnTo>
                      <a:lnTo>
                        <a:pt x="436" y="709"/>
                      </a:lnTo>
                      <a:lnTo>
                        <a:pt x="436" y="707"/>
                      </a:lnTo>
                      <a:lnTo>
                        <a:pt x="436" y="706"/>
                      </a:lnTo>
                      <a:lnTo>
                        <a:pt x="436" y="707"/>
                      </a:lnTo>
                      <a:lnTo>
                        <a:pt x="437" y="712"/>
                      </a:lnTo>
                      <a:lnTo>
                        <a:pt x="438" y="716"/>
                      </a:lnTo>
                      <a:lnTo>
                        <a:pt x="440" y="723"/>
                      </a:lnTo>
                      <a:lnTo>
                        <a:pt x="440" y="730"/>
                      </a:lnTo>
                      <a:lnTo>
                        <a:pt x="441" y="734"/>
                      </a:lnTo>
                      <a:lnTo>
                        <a:pt x="442" y="739"/>
                      </a:lnTo>
                      <a:lnTo>
                        <a:pt x="442" y="740"/>
                      </a:lnTo>
                      <a:lnTo>
                        <a:pt x="442" y="740"/>
                      </a:lnTo>
                      <a:lnTo>
                        <a:pt x="443" y="741"/>
                      </a:lnTo>
                      <a:lnTo>
                        <a:pt x="445" y="742"/>
                      </a:lnTo>
                      <a:lnTo>
                        <a:pt x="447" y="744"/>
                      </a:lnTo>
                      <a:lnTo>
                        <a:pt x="449" y="744"/>
                      </a:lnTo>
                      <a:lnTo>
                        <a:pt x="449" y="745"/>
                      </a:lnTo>
                      <a:lnTo>
                        <a:pt x="450" y="745"/>
                      </a:lnTo>
                      <a:lnTo>
                        <a:pt x="451" y="744"/>
                      </a:lnTo>
                      <a:lnTo>
                        <a:pt x="453" y="744"/>
                      </a:lnTo>
                      <a:lnTo>
                        <a:pt x="455" y="743"/>
                      </a:lnTo>
                      <a:lnTo>
                        <a:pt x="456" y="743"/>
                      </a:lnTo>
                      <a:lnTo>
                        <a:pt x="456" y="743"/>
                      </a:lnTo>
                      <a:lnTo>
                        <a:pt x="458" y="743"/>
                      </a:lnTo>
                      <a:lnTo>
                        <a:pt x="460" y="744"/>
                      </a:lnTo>
                      <a:lnTo>
                        <a:pt x="462" y="744"/>
                      </a:lnTo>
                      <a:lnTo>
                        <a:pt x="463" y="744"/>
                      </a:lnTo>
                      <a:lnTo>
                        <a:pt x="464" y="744"/>
                      </a:lnTo>
                      <a:lnTo>
                        <a:pt x="464" y="744"/>
                      </a:lnTo>
                      <a:lnTo>
                        <a:pt x="465" y="744"/>
                      </a:lnTo>
                      <a:lnTo>
                        <a:pt x="466" y="745"/>
                      </a:lnTo>
                      <a:lnTo>
                        <a:pt x="468" y="745"/>
                      </a:lnTo>
                      <a:lnTo>
                        <a:pt x="469" y="745"/>
                      </a:lnTo>
                      <a:lnTo>
                        <a:pt x="469" y="745"/>
                      </a:lnTo>
                      <a:lnTo>
                        <a:pt x="471" y="744"/>
                      </a:lnTo>
                      <a:lnTo>
                        <a:pt x="472" y="744"/>
                      </a:lnTo>
                      <a:lnTo>
                        <a:pt x="473" y="744"/>
                      </a:lnTo>
                      <a:lnTo>
                        <a:pt x="474" y="744"/>
                      </a:lnTo>
                      <a:lnTo>
                        <a:pt x="475" y="744"/>
                      </a:lnTo>
                      <a:lnTo>
                        <a:pt x="477" y="745"/>
                      </a:lnTo>
                      <a:lnTo>
                        <a:pt x="478" y="745"/>
                      </a:lnTo>
                      <a:lnTo>
                        <a:pt x="479" y="745"/>
                      </a:lnTo>
                      <a:lnTo>
                        <a:pt x="479" y="745"/>
                      </a:lnTo>
                      <a:lnTo>
                        <a:pt x="480" y="745"/>
                      </a:lnTo>
                      <a:lnTo>
                        <a:pt x="482" y="745"/>
                      </a:lnTo>
                      <a:lnTo>
                        <a:pt x="484" y="745"/>
                      </a:lnTo>
                      <a:lnTo>
                        <a:pt x="486" y="745"/>
                      </a:lnTo>
                      <a:lnTo>
                        <a:pt x="486" y="745"/>
                      </a:lnTo>
                      <a:lnTo>
                        <a:pt x="487" y="745"/>
                      </a:lnTo>
                      <a:lnTo>
                        <a:pt x="489" y="745"/>
                      </a:lnTo>
                      <a:lnTo>
                        <a:pt x="491" y="745"/>
                      </a:lnTo>
                      <a:lnTo>
                        <a:pt x="492" y="745"/>
                      </a:lnTo>
                      <a:lnTo>
                        <a:pt x="492" y="746"/>
                      </a:lnTo>
                      <a:lnTo>
                        <a:pt x="493" y="746"/>
                      </a:lnTo>
                      <a:lnTo>
                        <a:pt x="495" y="746"/>
                      </a:lnTo>
                      <a:lnTo>
                        <a:pt x="497" y="746"/>
                      </a:lnTo>
                      <a:lnTo>
                        <a:pt x="499" y="746"/>
                      </a:lnTo>
                      <a:lnTo>
                        <a:pt x="500" y="746"/>
                      </a:lnTo>
                      <a:lnTo>
                        <a:pt x="500" y="746"/>
                      </a:lnTo>
                      <a:lnTo>
                        <a:pt x="501" y="746"/>
                      </a:lnTo>
                      <a:lnTo>
                        <a:pt x="501" y="746"/>
                      </a:lnTo>
                      <a:lnTo>
                        <a:pt x="504" y="746"/>
                      </a:lnTo>
                      <a:lnTo>
                        <a:pt x="504" y="746"/>
                      </a:lnTo>
                      <a:lnTo>
                        <a:pt x="505" y="746"/>
                      </a:lnTo>
                      <a:lnTo>
                        <a:pt x="507" y="746"/>
                      </a:lnTo>
                      <a:lnTo>
                        <a:pt x="508" y="746"/>
                      </a:lnTo>
                      <a:lnTo>
                        <a:pt x="509" y="746"/>
                      </a:lnTo>
                      <a:lnTo>
                        <a:pt x="509" y="746"/>
                      </a:lnTo>
                      <a:lnTo>
                        <a:pt x="511" y="746"/>
                      </a:lnTo>
                      <a:lnTo>
                        <a:pt x="514" y="746"/>
                      </a:lnTo>
                      <a:lnTo>
                        <a:pt x="515" y="746"/>
                      </a:lnTo>
                      <a:lnTo>
                        <a:pt x="515" y="746"/>
                      </a:lnTo>
                      <a:lnTo>
                        <a:pt x="516" y="746"/>
                      </a:lnTo>
                      <a:lnTo>
                        <a:pt x="518" y="746"/>
                      </a:lnTo>
                      <a:lnTo>
                        <a:pt x="519" y="746"/>
                      </a:lnTo>
                      <a:lnTo>
                        <a:pt x="520" y="746"/>
                      </a:lnTo>
                      <a:lnTo>
                        <a:pt x="521" y="746"/>
                      </a:lnTo>
                      <a:lnTo>
                        <a:pt x="523" y="746"/>
                      </a:lnTo>
                      <a:lnTo>
                        <a:pt x="525" y="746"/>
                      </a:lnTo>
                      <a:lnTo>
                        <a:pt x="525" y="746"/>
                      </a:lnTo>
                      <a:lnTo>
                        <a:pt x="526" y="746"/>
                      </a:lnTo>
                      <a:lnTo>
                        <a:pt x="527" y="746"/>
                      </a:lnTo>
                      <a:lnTo>
                        <a:pt x="527" y="746"/>
                      </a:lnTo>
                      <a:lnTo>
                        <a:pt x="528" y="746"/>
                      </a:lnTo>
                      <a:lnTo>
                        <a:pt x="529" y="746"/>
                      </a:lnTo>
                      <a:lnTo>
                        <a:pt x="530" y="746"/>
                      </a:lnTo>
                      <a:lnTo>
                        <a:pt x="530" y="746"/>
                      </a:lnTo>
                      <a:lnTo>
                        <a:pt x="532" y="746"/>
                      </a:lnTo>
                      <a:lnTo>
                        <a:pt x="533" y="746"/>
                      </a:lnTo>
                      <a:lnTo>
                        <a:pt x="535" y="746"/>
                      </a:lnTo>
                      <a:lnTo>
                        <a:pt x="536" y="746"/>
                      </a:lnTo>
                      <a:lnTo>
                        <a:pt x="537" y="746"/>
                      </a:lnTo>
                      <a:lnTo>
                        <a:pt x="538" y="746"/>
                      </a:lnTo>
                      <a:lnTo>
                        <a:pt x="539" y="746"/>
                      </a:lnTo>
                      <a:lnTo>
                        <a:pt x="542" y="746"/>
                      </a:lnTo>
                      <a:lnTo>
                        <a:pt x="543" y="746"/>
                      </a:lnTo>
                      <a:lnTo>
                        <a:pt x="544" y="746"/>
                      </a:lnTo>
                      <a:lnTo>
                        <a:pt x="545" y="746"/>
                      </a:lnTo>
                      <a:lnTo>
                        <a:pt x="547" y="746"/>
                      </a:lnTo>
                      <a:lnTo>
                        <a:pt x="547" y="746"/>
                      </a:lnTo>
                      <a:lnTo>
                        <a:pt x="548" y="746"/>
                      </a:lnTo>
                      <a:lnTo>
                        <a:pt x="551" y="746"/>
                      </a:lnTo>
                      <a:lnTo>
                        <a:pt x="553" y="746"/>
                      </a:lnTo>
                      <a:lnTo>
                        <a:pt x="554" y="746"/>
                      </a:lnTo>
                      <a:lnTo>
                        <a:pt x="554" y="746"/>
                      </a:lnTo>
                      <a:lnTo>
                        <a:pt x="556" y="746"/>
                      </a:lnTo>
                      <a:lnTo>
                        <a:pt x="558" y="745"/>
                      </a:lnTo>
                      <a:lnTo>
                        <a:pt x="558" y="745"/>
                      </a:lnTo>
                      <a:lnTo>
                        <a:pt x="560" y="745"/>
                      </a:lnTo>
                      <a:lnTo>
                        <a:pt x="561" y="745"/>
                      </a:lnTo>
                      <a:lnTo>
                        <a:pt x="562" y="745"/>
                      </a:lnTo>
                      <a:lnTo>
                        <a:pt x="563" y="746"/>
                      </a:lnTo>
                      <a:lnTo>
                        <a:pt x="564" y="746"/>
                      </a:lnTo>
                      <a:lnTo>
                        <a:pt x="565" y="746"/>
                      </a:lnTo>
                      <a:lnTo>
                        <a:pt x="565" y="746"/>
                      </a:lnTo>
                      <a:lnTo>
                        <a:pt x="566" y="746"/>
                      </a:lnTo>
                      <a:lnTo>
                        <a:pt x="567" y="746"/>
                      </a:lnTo>
                      <a:lnTo>
                        <a:pt x="570" y="745"/>
                      </a:lnTo>
                      <a:lnTo>
                        <a:pt x="572" y="745"/>
                      </a:lnTo>
                      <a:lnTo>
                        <a:pt x="573" y="745"/>
                      </a:lnTo>
                      <a:lnTo>
                        <a:pt x="574" y="745"/>
                      </a:lnTo>
                      <a:lnTo>
                        <a:pt x="574" y="745"/>
                      </a:lnTo>
                      <a:lnTo>
                        <a:pt x="578" y="744"/>
                      </a:lnTo>
                      <a:lnTo>
                        <a:pt x="580" y="744"/>
                      </a:lnTo>
                      <a:lnTo>
                        <a:pt x="581" y="743"/>
                      </a:lnTo>
                      <a:lnTo>
                        <a:pt x="581" y="743"/>
                      </a:lnTo>
                      <a:lnTo>
                        <a:pt x="582" y="742"/>
                      </a:lnTo>
                      <a:lnTo>
                        <a:pt x="584" y="739"/>
                      </a:lnTo>
                      <a:lnTo>
                        <a:pt x="588" y="735"/>
                      </a:lnTo>
                      <a:lnTo>
                        <a:pt x="588" y="733"/>
                      </a:lnTo>
                      <a:lnTo>
                        <a:pt x="589" y="732"/>
                      </a:lnTo>
                      <a:lnTo>
                        <a:pt x="589" y="732"/>
                      </a:lnTo>
                      <a:lnTo>
                        <a:pt x="589" y="731"/>
                      </a:lnTo>
                      <a:lnTo>
                        <a:pt x="589" y="728"/>
                      </a:lnTo>
                      <a:lnTo>
                        <a:pt x="589" y="725"/>
                      </a:lnTo>
                      <a:lnTo>
                        <a:pt x="590" y="722"/>
                      </a:lnTo>
                      <a:lnTo>
                        <a:pt x="591" y="711"/>
                      </a:lnTo>
                      <a:lnTo>
                        <a:pt x="592" y="698"/>
                      </a:lnTo>
                      <a:lnTo>
                        <a:pt x="593" y="687"/>
                      </a:lnTo>
                      <a:lnTo>
                        <a:pt x="594" y="676"/>
                      </a:lnTo>
                      <a:lnTo>
                        <a:pt x="594" y="671"/>
                      </a:lnTo>
                      <a:lnTo>
                        <a:pt x="594" y="668"/>
                      </a:lnTo>
                      <a:lnTo>
                        <a:pt x="595" y="667"/>
                      </a:lnTo>
                      <a:lnTo>
                        <a:pt x="595" y="666"/>
                      </a:lnTo>
                      <a:lnTo>
                        <a:pt x="595" y="667"/>
                      </a:lnTo>
                      <a:lnTo>
                        <a:pt x="595" y="667"/>
                      </a:lnTo>
                      <a:lnTo>
                        <a:pt x="595" y="668"/>
                      </a:lnTo>
                      <a:lnTo>
                        <a:pt x="597" y="670"/>
                      </a:lnTo>
                      <a:lnTo>
                        <a:pt x="597" y="674"/>
                      </a:lnTo>
                      <a:lnTo>
                        <a:pt x="597" y="678"/>
                      </a:lnTo>
                      <a:lnTo>
                        <a:pt x="598" y="690"/>
                      </a:lnTo>
                      <a:lnTo>
                        <a:pt x="599" y="704"/>
                      </a:lnTo>
                      <a:lnTo>
                        <a:pt x="600" y="717"/>
                      </a:lnTo>
                      <a:lnTo>
                        <a:pt x="602" y="728"/>
                      </a:lnTo>
                      <a:lnTo>
                        <a:pt x="602" y="733"/>
                      </a:lnTo>
                      <a:lnTo>
                        <a:pt x="602" y="737"/>
                      </a:lnTo>
                      <a:lnTo>
                        <a:pt x="602" y="740"/>
                      </a:lnTo>
                      <a:lnTo>
                        <a:pt x="602" y="740"/>
                      </a:lnTo>
                      <a:lnTo>
                        <a:pt x="603" y="741"/>
                      </a:lnTo>
                      <a:lnTo>
                        <a:pt x="604" y="741"/>
                      </a:lnTo>
                      <a:lnTo>
                        <a:pt x="606" y="742"/>
                      </a:lnTo>
                      <a:lnTo>
                        <a:pt x="607" y="743"/>
                      </a:lnTo>
                      <a:lnTo>
                        <a:pt x="608" y="744"/>
                      </a:lnTo>
                      <a:lnTo>
                        <a:pt x="609" y="743"/>
                      </a:lnTo>
                      <a:lnTo>
                        <a:pt x="611" y="743"/>
                      </a:lnTo>
                      <a:lnTo>
                        <a:pt x="613" y="742"/>
                      </a:lnTo>
                      <a:lnTo>
                        <a:pt x="615" y="742"/>
                      </a:lnTo>
                      <a:lnTo>
                        <a:pt x="615" y="742"/>
                      </a:lnTo>
                      <a:lnTo>
                        <a:pt x="616" y="743"/>
                      </a:lnTo>
                      <a:lnTo>
                        <a:pt x="617" y="744"/>
                      </a:lnTo>
                      <a:lnTo>
                        <a:pt x="617" y="745"/>
                      </a:lnTo>
                      <a:lnTo>
                        <a:pt x="618" y="745"/>
                      </a:lnTo>
                      <a:lnTo>
                        <a:pt x="618" y="745"/>
                      </a:lnTo>
                      <a:lnTo>
                        <a:pt x="619" y="745"/>
                      </a:lnTo>
                      <a:lnTo>
                        <a:pt x="620" y="745"/>
                      </a:lnTo>
                      <a:lnTo>
                        <a:pt x="621" y="745"/>
                      </a:lnTo>
                      <a:lnTo>
                        <a:pt x="622" y="745"/>
                      </a:lnTo>
                      <a:lnTo>
                        <a:pt x="625" y="745"/>
                      </a:lnTo>
                      <a:lnTo>
                        <a:pt x="627" y="745"/>
                      </a:lnTo>
                      <a:lnTo>
                        <a:pt x="628" y="745"/>
                      </a:lnTo>
                      <a:lnTo>
                        <a:pt x="628" y="745"/>
                      </a:lnTo>
                      <a:lnTo>
                        <a:pt x="629" y="745"/>
                      </a:lnTo>
                      <a:lnTo>
                        <a:pt x="630" y="745"/>
                      </a:lnTo>
                      <a:lnTo>
                        <a:pt x="631" y="745"/>
                      </a:lnTo>
                      <a:lnTo>
                        <a:pt x="632" y="745"/>
                      </a:lnTo>
                      <a:lnTo>
                        <a:pt x="632" y="745"/>
                      </a:lnTo>
                      <a:lnTo>
                        <a:pt x="634" y="745"/>
                      </a:lnTo>
                      <a:lnTo>
                        <a:pt x="636" y="745"/>
                      </a:lnTo>
                      <a:lnTo>
                        <a:pt x="637" y="746"/>
                      </a:lnTo>
                      <a:lnTo>
                        <a:pt x="638" y="746"/>
                      </a:lnTo>
                      <a:lnTo>
                        <a:pt x="639" y="746"/>
                      </a:lnTo>
                      <a:lnTo>
                        <a:pt x="640" y="746"/>
                      </a:lnTo>
                      <a:lnTo>
                        <a:pt x="643" y="745"/>
                      </a:lnTo>
                      <a:lnTo>
                        <a:pt x="643" y="745"/>
                      </a:lnTo>
                      <a:lnTo>
                        <a:pt x="643" y="745"/>
                      </a:lnTo>
                      <a:lnTo>
                        <a:pt x="644" y="746"/>
                      </a:lnTo>
                      <a:lnTo>
                        <a:pt x="645" y="746"/>
                      </a:lnTo>
                      <a:lnTo>
                        <a:pt x="646" y="746"/>
                      </a:lnTo>
                      <a:lnTo>
                        <a:pt x="646" y="746"/>
                      </a:lnTo>
                      <a:lnTo>
                        <a:pt x="647" y="746"/>
                      </a:lnTo>
                      <a:lnTo>
                        <a:pt x="648" y="746"/>
                      </a:lnTo>
                      <a:lnTo>
                        <a:pt x="649" y="746"/>
                      </a:lnTo>
                      <a:lnTo>
                        <a:pt x="649" y="746"/>
                      </a:lnTo>
                      <a:lnTo>
                        <a:pt x="652" y="746"/>
                      </a:lnTo>
                      <a:lnTo>
                        <a:pt x="653" y="745"/>
                      </a:lnTo>
                      <a:lnTo>
                        <a:pt x="654" y="745"/>
                      </a:lnTo>
                      <a:lnTo>
                        <a:pt x="655" y="745"/>
                      </a:lnTo>
                      <a:lnTo>
                        <a:pt x="655" y="745"/>
                      </a:lnTo>
                      <a:lnTo>
                        <a:pt x="657" y="745"/>
                      </a:lnTo>
                      <a:lnTo>
                        <a:pt x="659" y="745"/>
                      </a:lnTo>
                      <a:lnTo>
                        <a:pt x="661" y="745"/>
                      </a:lnTo>
                      <a:lnTo>
                        <a:pt x="662" y="745"/>
                      </a:lnTo>
                      <a:lnTo>
                        <a:pt x="662" y="745"/>
                      </a:lnTo>
                      <a:lnTo>
                        <a:pt x="663" y="745"/>
                      </a:lnTo>
                      <a:lnTo>
                        <a:pt x="665" y="745"/>
                      </a:lnTo>
                      <a:lnTo>
                        <a:pt x="667" y="744"/>
                      </a:lnTo>
                      <a:lnTo>
                        <a:pt x="668" y="744"/>
                      </a:lnTo>
                      <a:lnTo>
                        <a:pt x="670" y="744"/>
                      </a:lnTo>
                      <a:lnTo>
                        <a:pt x="670" y="744"/>
                      </a:lnTo>
                      <a:lnTo>
                        <a:pt x="672" y="745"/>
                      </a:lnTo>
                      <a:lnTo>
                        <a:pt x="674" y="745"/>
                      </a:lnTo>
                      <a:lnTo>
                        <a:pt x="675" y="745"/>
                      </a:lnTo>
                      <a:lnTo>
                        <a:pt x="675" y="745"/>
                      </a:lnTo>
                      <a:lnTo>
                        <a:pt x="676" y="745"/>
                      </a:lnTo>
                      <a:lnTo>
                        <a:pt x="677" y="745"/>
                      </a:lnTo>
                      <a:lnTo>
                        <a:pt x="680" y="744"/>
                      </a:lnTo>
                      <a:lnTo>
                        <a:pt x="683" y="744"/>
                      </a:lnTo>
                      <a:lnTo>
                        <a:pt x="683" y="744"/>
                      </a:lnTo>
                      <a:lnTo>
                        <a:pt x="684" y="744"/>
                      </a:lnTo>
                      <a:lnTo>
                        <a:pt x="685" y="744"/>
                      </a:lnTo>
                      <a:lnTo>
                        <a:pt x="686" y="743"/>
                      </a:lnTo>
                      <a:lnTo>
                        <a:pt x="687" y="743"/>
                      </a:lnTo>
                      <a:lnTo>
                        <a:pt x="689" y="744"/>
                      </a:lnTo>
                      <a:lnTo>
                        <a:pt x="690" y="744"/>
                      </a:lnTo>
                      <a:lnTo>
                        <a:pt x="691" y="744"/>
                      </a:lnTo>
                      <a:lnTo>
                        <a:pt x="692" y="744"/>
                      </a:lnTo>
                      <a:lnTo>
                        <a:pt x="693" y="744"/>
                      </a:lnTo>
                      <a:lnTo>
                        <a:pt x="694" y="744"/>
                      </a:lnTo>
                      <a:lnTo>
                        <a:pt x="694" y="744"/>
                      </a:lnTo>
                      <a:lnTo>
                        <a:pt x="695" y="744"/>
                      </a:lnTo>
                      <a:lnTo>
                        <a:pt x="696" y="744"/>
                      </a:lnTo>
                      <a:lnTo>
                        <a:pt x="698" y="744"/>
                      </a:lnTo>
                      <a:lnTo>
                        <a:pt x="699" y="744"/>
                      </a:lnTo>
                      <a:lnTo>
                        <a:pt x="700" y="744"/>
                      </a:lnTo>
                      <a:lnTo>
                        <a:pt x="702" y="743"/>
                      </a:lnTo>
                      <a:lnTo>
                        <a:pt x="704" y="743"/>
                      </a:lnTo>
                      <a:lnTo>
                        <a:pt x="705" y="742"/>
                      </a:lnTo>
                      <a:lnTo>
                        <a:pt x="705" y="742"/>
                      </a:lnTo>
                      <a:lnTo>
                        <a:pt x="707" y="742"/>
                      </a:lnTo>
                      <a:lnTo>
                        <a:pt x="710" y="741"/>
                      </a:lnTo>
                      <a:lnTo>
                        <a:pt x="712" y="740"/>
                      </a:lnTo>
                      <a:lnTo>
                        <a:pt x="712" y="740"/>
                      </a:lnTo>
                      <a:lnTo>
                        <a:pt x="713" y="739"/>
                      </a:lnTo>
                      <a:lnTo>
                        <a:pt x="713" y="737"/>
                      </a:lnTo>
                      <a:lnTo>
                        <a:pt x="714" y="732"/>
                      </a:lnTo>
                      <a:lnTo>
                        <a:pt x="715" y="725"/>
                      </a:lnTo>
                      <a:lnTo>
                        <a:pt x="717" y="717"/>
                      </a:lnTo>
                      <a:lnTo>
                        <a:pt x="718" y="708"/>
                      </a:lnTo>
                      <a:lnTo>
                        <a:pt x="719" y="702"/>
                      </a:lnTo>
                      <a:lnTo>
                        <a:pt x="720" y="697"/>
                      </a:lnTo>
                      <a:lnTo>
                        <a:pt x="720" y="695"/>
                      </a:lnTo>
                      <a:lnTo>
                        <a:pt x="720" y="693"/>
                      </a:lnTo>
                      <a:lnTo>
                        <a:pt x="720" y="687"/>
                      </a:lnTo>
                      <a:lnTo>
                        <a:pt x="721" y="680"/>
                      </a:lnTo>
                      <a:lnTo>
                        <a:pt x="721" y="671"/>
                      </a:lnTo>
                      <a:lnTo>
                        <a:pt x="722" y="662"/>
                      </a:lnTo>
                      <a:lnTo>
                        <a:pt x="722" y="656"/>
                      </a:lnTo>
                      <a:lnTo>
                        <a:pt x="723" y="650"/>
                      </a:lnTo>
                      <a:lnTo>
                        <a:pt x="723" y="648"/>
                      </a:lnTo>
                      <a:lnTo>
                        <a:pt x="723" y="649"/>
                      </a:lnTo>
                      <a:lnTo>
                        <a:pt x="723" y="651"/>
                      </a:lnTo>
                      <a:lnTo>
                        <a:pt x="723" y="658"/>
                      </a:lnTo>
                      <a:lnTo>
                        <a:pt x="724" y="667"/>
                      </a:lnTo>
                      <a:lnTo>
                        <a:pt x="726" y="678"/>
                      </a:lnTo>
                      <a:lnTo>
                        <a:pt x="726" y="689"/>
                      </a:lnTo>
                      <a:lnTo>
                        <a:pt x="727" y="699"/>
                      </a:lnTo>
                      <a:lnTo>
                        <a:pt x="728" y="706"/>
                      </a:lnTo>
                      <a:lnTo>
                        <a:pt x="728" y="708"/>
                      </a:lnTo>
                      <a:lnTo>
                        <a:pt x="728" y="708"/>
                      </a:lnTo>
                      <a:lnTo>
                        <a:pt x="728" y="709"/>
                      </a:lnTo>
                      <a:lnTo>
                        <a:pt x="728" y="711"/>
                      </a:lnTo>
                      <a:lnTo>
                        <a:pt x="728" y="712"/>
                      </a:lnTo>
                      <a:lnTo>
                        <a:pt x="728" y="713"/>
                      </a:lnTo>
                      <a:lnTo>
                        <a:pt x="728" y="713"/>
                      </a:lnTo>
                      <a:lnTo>
                        <a:pt x="728" y="715"/>
                      </a:lnTo>
                      <a:lnTo>
                        <a:pt x="730" y="721"/>
                      </a:lnTo>
                      <a:lnTo>
                        <a:pt x="731" y="727"/>
                      </a:lnTo>
                      <a:lnTo>
                        <a:pt x="732" y="728"/>
                      </a:lnTo>
                      <a:lnTo>
                        <a:pt x="732" y="730"/>
                      </a:lnTo>
                      <a:lnTo>
                        <a:pt x="732" y="728"/>
                      </a:lnTo>
                      <a:lnTo>
                        <a:pt x="733" y="727"/>
                      </a:lnTo>
                      <a:lnTo>
                        <a:pt x="735" y="725"/>
                      </a:lnTo>
                      <a:lnTo>
                        <a:pt x="736" y="724"/>
                      </a:lnTo>
                      <a:lnTo>
                        <a:pt x="736" y="723"/>
                      </a:lnTo>
                      <a:lnTo>
                        <a:pt x="736" y="722"/>
                      </a:lnTo>
                      <a:lnTo>
                        <a:pt x="736" y="717"/>
                      </a:lnTo>
                      <a:lnTo>
                        <a:pt x="736" y="714"/>
                      </a:lnTo>
                      <a:lnTo>
                        <a:pt x="737" y="703"/>
                      </a:lnTo>
                      <a:lnTo>
                        <a:pt x="738" y="690"/>
                      </a:lnTo>
                      <a:lnTo>
                        <a:pt x="739" y="677"/>
                      </a:lnTo>
                      <a:lnTo>
                        <a:pt x="740" y="667"/>
                      </a:lnTo>
                      <a:lnTo>
                        <a:pt x="740" y="662"/>
                      </a:lnTo>
                      <a:lnTo>
                        <a:pt x="740" y="659"/>
                      </a:lnTo>
                      <a:lnTo>
                        <a:pt x="741" y="657"/>
                      </a:lnTo>
                      <a:lnTo>
                        <a:pt x="741" y="656"/>
                      </a:lnTo>
                      <a:lnTo>
                        <a:pt x="741" y="657"/>
                      </a:lnTo>
                      <a:lnTo>
                        <a:pt x="741" y="658"/>
                      </a:lnTo>
                      <a:lnTo>
                        <a:pt x="741" y="662"/>
                      </a:lnTo>
                      <a:lnTo>
                        <a:pt x="742" y="667"/>
                      </a:lnTo>
                      <a:lnTo>
                        <a:pt x="742" y="668"/>
                      </a:lnTo>
                      <a:lnTo>
                        <a:pt x="742" y="669"/>
                      </a:lnTo>
                      <a:lnTo>
                        <a:pt x="742" y="669"/>
                      </a:lnTo>
                      <a:lnTo>
                        <a:pt x="742" y="672"/>
                      </a:lnTo>
                      <a:lnTo>
                        <a:pt x="742" y="675"/>
                      </a:lnTo>
                      <a:lnTo>
                        <a:pt x="744" y="679"/>
                      </a:lnTo>
                      <a:lnTo>
                        <a:pt x="745" y="690"/>
                      </a:lnTo>
                      <a:lnTo>
                        <a:pt x="746" y="704"/>
                      </a:lnTo>
                      <a:lnTo>
                        <a:pt x="747" y="717"/>
                      </a:lnTo>
                      <a:lnTo>
                        <a:pt x="748" y="727"/>
                      </a:lnTo>
                      <a:lnTo>
                        <a:pt x="749" y="732"/>
                      </a:lnTo>
                      <a:lnTo>
                        <a:pt x="749" y="735"/>
                      </a:lnTo>
                      <a:lnTo>
                        <a:pt x="749" y="737"/>
                      </a:lnTo>
                      <a:lnTo>
                        <a:pt x="749" y="739"/>
                      </a:lnTo>
                      <a:lnTo>
                        <a:pt x="750" y="740"/>
                      </a:lnTo>
                      <a:lnTo>
                        <a:pt x="750" y="740"/>
                      </a:lnTo>
                      <a:lnTo>
                        <a:pt x="754" y="742"/>
                      </a:lnTo>
                      <a:lnTo>
                        <a:pt x="756" y="743"/>
                      </a:lnTo>
                      <a:lnTo>
                        <a:pt x="757" y="744"/>
                      </a:lnTo>
                      <a:lnTo>
                        <a:pt x="757" y="744"/>
                      </a:lnTo>
                      <a:lnTo>
                        <a:pt x="758" y="744"/>
                      </a:lnTo>
                      <a:lnTo>
                        <a:pt x="760" y="745"/>
                      </a:lnTo>
                      <a:lnTo>
                        <a:pt x="763" y="745"/>
                      </a:lnTo>
                      <a:lnTo>
                        <a:pt x="764" y="745"/>
                      </a:lnTo>
                      <a:lnTo>
                        <a:pt x="765" y="745"/>
                      </a:lnTo>
                      <a:lnTo>
                        <a:pt x="765" y="745"/>
                      </a:lnTo>
                      <a:lnTo>
                        <a:pt x="767" y="745"/>
                      </a:lnTo>
                      <a:lnTo>
                        <a:pt x="768" y="745"/>
                      </a:lnTo>
                      <a:lnTo>
                        <a:pt x="769" y="745"/>
                      </a:lnTo>
                      <a:lnTo>
                        <a:pt x="770" y="745"/>
                      </a:lnTo>
                      <a:lnTo>
                        <a:pt x="772" y="745"/>
                      </a:lnTo>
                      <a:lnTo>
                        <a:pt x="773" y="745"/>
                      </a:lnTo>
                      <a:lnTo>
                        <a:pt x="775" y="745"/>
                      </a:lnTo>
                      <a:lnTo>
                        <a:pt x="777" y="745"/>
                      </a:lnTo>
                      <a:lnTo>
                        <a:pt x="778" y="745"/>
                      </a:lnTo>
                      <a:lnTo>
                        <a:pt x="779" y="745"/>
                      </a:lnTo>
                      <a:lnTo>
                        <a:pt x="781" y="745"/>
                      </a:lnTo>
                      <a:lnTo>
                        <a:pt x="782" y="745"/>
                      </a:lnTo>
                      <a:lnTo>
                        <a:pt x="783" y="745"/>
                      </a:lnTo>
                      <a:lnTo>
                        <a:pt x="783" y="745"/>
                      </a:lnTo>
                      <a:lnTo>
                        <a:pt x="784" y="745"/>
                      </a:lnTo>
                      <a:lnTo>
                        <a:pt x="785" y="745"/>
                      </a:lnTo>
                      <a:lnTo>
                        <a:pt x="786" y="745"/>
                      </a:lnTo>
                      <a:lnTo>
                        <a:pt x="786" y="745"/>
                      </a:lnTo>
                      <a:lnTo>
                        <a:pt x="787" y="745"/>
                      </a:lnTo>
                      <a:lnTo>
                        <a:pt x="790" y="745"/>
                      </a:lnTo>
                      <a:lnTo>
                        <a:pt x="791" y="746"/>
                      </a:lnTo>
                      <a:lnTo>
                        <a:pt x="792" y="746"/>
                      </a:lnTo>
                      <a:lnTo>
                        <a:pt x="793" y="746"/>
                      </a:lnTo>
                      <a:lnTo>
                        <a:pt x="794" y="745"/>
                      </a:lnTo>
                      <a:lnTo>
                        <a:pt x="795" y="745"/>
                      </a:lnTo>
                      <a:lnTo>
                        <a:pt x="797" y="745"/>
                      </a:lnTo>
                      <a:lnTo>
                        <a:pt x="800" y="745"/>
                      </a:lnTo>
                      <a:lnTo>
                        <a:pt x="801" y="744"/>
                      </a:lnTo>
                      <a:lnTo>
                        <a:pt x="801" y="744"/>
                      </a:lnTo>
                      <a:lnTo>
                        <a:pt x="803" y="744"/>
                      </a:lnTo>
                      <a:lnTo>
                        <a:pt x="804" y="744"/>
                      </a:lnTo>
                      <a:lnTo>
                        <a:pt x="805" y="744"/>
                      </a:lnTo>
                      <a:lnTo>
                        <a:pt x="805" y="744"/>
                      </a:lnTo>
                      <a:lnTo>
                        <a:pt x="806" y="744"/>
                      </a:lnTo>
                      <a:lnTo>
                        <a:pt x="807" y="744"/>
                      </a:lnTo>
                      <a:lnTo>
                        <a:pt x="807" y="744"/>
                      </a:lnTo>
                      <a:lnTo>
                        <a:pt x="809" y="743"/>
                      </a:lnTo>
                      <a:lnTo>
                        <a:pt x="810" y="742"/>
                      </a:lnTo>
                      <a:lnTo>
                        <a:pt x="812" y="741"/>
                      </a:lnTo>
                      <a:lnTo>
                        <a:pt x="814" y="739"/>
                      </a:lnTo>
                      <a:lnTo>
                        <a:pt x="815" y="737"/>
                      </a:lnTo>
                      <a:lnTo>
                        <a:pt x="815" y="737"/>
                      </a:lnTo>
                      <a:lnTo>
                        <a:pt x="815" y="736"/>
                      </a:lnTo>
                      <a:lnTo>
                        <a:pt x="816" y="734"/>
                      </a:lnTo>
                      <a:lnTo>
                        <a:pt x="816" y="730"/>
                      </a:lnTo>
                      <a:lnTo>
                        <a:pt x="816" y="725"/>
                      </a:lnTo>
                      <a:lnTo>
                        <a:pt x="818" y="713"/>
                      </a:lnTo>
                      <a:lnTo>
                        <a:pt x="819" y="698"/>
                      </a:lnTo>
                      <a:lnTo>
                        <a:pt x="821" y="685"/>
                      </a:lnTo>
                      <a:lnTo>
                        <a:pt x="822" y="672"/>
                      </a:lnTo>
                      <a:lnTo>
                        <a:pt x="822" y="667"/>
                      </a:lnTo>
                      <a:lnTo>
                        <a:pt x="822" y="662"/>
                      </a:lnTo>
                      <a:lnTo>
                        <a:pt x="823" y="660"/>
                      </a:lnTo>
                      <a:lnTo>
                        <a:pt x="823" y="660"/>
                      </a:lnTo>
                      <a:lnTo>
                        <a:pt x="824" y="660"/>
                      </a:lnTo>
                      <a:lnTo>
                        <a:pt x="825" y="660"/>
                      </a:lnTo>
                      <a:lnTo>
                        <a:pt x="825" y="661"/>
                      </a:lnTo>
                      <a:lnTo>
                        <a:pt x="825" y="663"/>
                      </a:lnTo>
                      <a:lnTo>
                        <a:pt x="825" y="667"/>
                      </a:lnTo>
                      <a:lnTo>
                        <a:pt x="825" y="672"/>
                      </a:lnTo>
                      <a:lnTo>
                        <a:pt x="827" y="685"/>
                      </a:lnTo>
                      <a:lnTo>
                        <a:pt x="828" y="698"/>
                      </a:lnTo>
                      <a:lnTo>
                        <a:pt x="829" y="713"/>
                      </a:lnTo>
                      <a:lnTo>
                        <a:pt x="829" y="725"/>
                      </a:lnTo>
                      <a:lnTo>
                        <a:pt x="830" y="730"/>
                      </a:lnTo>
                      <a:lnTo>
                        <a:pt x="830" y="733"/>
                      </a:lnTo>
                      <a:lnTo>
                        <a:pt x="830" y="735"/>
                      </a:lnTo>
                      <a:lnTo>
                        <a:pt x="830" y="736"/>
                      </a:lnTo>
                      <a:lnTo>
                        <a:pt x="830" y="737"/>
                      </a:lnTo>
                      <a:lnTo>
                        <a:pt x="831" y="737"/>
                      </a:lnTo>
                      <a:lnTo>
                        <a:pt x="831" y="739"/>
                      </a:lnTo>
                      <a:lnTo>
                        <a:pt x="833" y="741"/>
                      </a:lnTo>
                      <a:lnTo>
                        <a:pt x="837" y="743"/>
                      </a:lnTo>
                      <a:lnTo>
                        <a:pt x="838" y="744"/>
                      </a:lnTo>
                      <a:lnTo>
                        <a:pt x="838" y="744"/>
                      </a:lnTo>
                      <a:lnTo>
                        <a:pt x="839" y="745"/>
                      </a:lnTo>
                      <a:lnTo>
                        <a:pt x="841" y="745"/>
                      </a:lnTo>
                      <a:lnTo>
                        <a:pt x="843" y="745"/>
                      </a:lnTo>
                      <a:lnTo>
                        <a:pt x="844" y="745"/>
                      </a:lnTo>
                      <a:lnTo>
                        <a:pt x="846" y="745"/>
                      </a:lnTo>
                      <a:lnTo>
                        <a:pt x="848" y="745"/>
                      </a:lnTo>
                      <a:lnTo>
                        <a:pt x="848" y="745"/>
                      </a:lnTo>
                      <a:lnTo>
                        <a:pt x="850" y="746"/>
                      </a:lnTo>
                      <a:lnTo>
                        <a:pt x="851" y="746"/>
                      </a:lnTo>
                      <a:lnTo>
                        <a:pt x="852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6" y="746"/>
                      </a:lnTo>
                      <a:lnTo>
                        <a:pt x="857" y="746"/>
                      </a:lnTo>
                      <a:lnTo>
                        <a:pt x="857" y="746"/>
                      </a:lnTo>
                      <a:lnTo>
                        <a:pt x="858" y="746"/>
                      </a:lnTo>
                      <a:lnTo>
                        <a:pt x="860" y="746"/>
                      </a:lnTo>
                      <a:lnTo>
                        <a:pt x="860" y="746"/>
                      </a:lnTo>
                      <a:lnTo>
                        <a:pt x="864" y="746"/>
                      </a:lnTo>
                      <a:lnTo>
                        <a:pt x="866" y="746"/>
                      </a:lnTo>
                      <a:lnTo>
                        <a:pt x="867" y="746"/>
                      </a:lnTo>
                      <a:lnTo>
                        <a:pt x="867" y="746"/>
                      </a:lnTo>
                      <a:lnTo>
                        <a:pt x="868" y="746"/>
                      </a:lnTo>
                      <a:lnTo>
                        <a:pt x="868" y="746"/>
                      </a:lnTo>
                      <a:lnTo>
                        <a:pt x="870" y="746"/>
                      </a:lnTo>
                      <a:lnTo>
                        <a:pt x="874" y="746"/>
                      </a:lnTo>
                      <a:lnTo>
                        <a:pt x="874" y="746"/>
                      </a:lnTo>
                      <a:lnTo>
                        <a:pt x="875" y="746"/>
                      </a:lnTo>
                      <a:lnTo>
                        <a:pt x="875" y="746"/>
                      </a:lnTo>
                      <a:lnTo>
                        <a:pt x="876" y="746"/>
                      </a:lnTo>
                      <a:lnTo>
                        <a:pt x="877" y="746"/>
                      </a:lnTo>
                      <a:lnTo>
                        <a:pt x="878" y="746"/>
                      </a:lnTo>
                      <a:lnTo>
                        <a:pt x="879" y="746"/>
                      </a:lnTo>
                      <a:lnTo>
                        <a:pt x="880" y="746"/>
                      </a:lnTo>
                      <a:lnTo>
                        <a:pt x="881" y="746"/>
                      </a:lnTo>
                      <a:lnTo>
                        <a:pt x="883" y="746"/>
                      </a:lnTo>
                      <a:lnTo>
                        <a:pt x="884" y="746"/>
                      </a:lnTo>
                      <a:lnTo>
                        <a:pt x="884" y="746"/>
                      </a:lnTo>
                      <a:lnTo>
                        <a:pt x="886" y="746"/>
                      </a:lnTo>
                      <a:lnTo>
                        <a:pt x="888" y="746"/>
                      </a:lnTo>
                      <a:lnTo>
                        <a:pt x="888" y="746"/>
                      </a:lnTo>
                      <a:lnTo>
                        <a:pt x="889" y="746"/>
                      </a:lnTo>
                      <a:lnTo>
                        <a:pt x="890" y="745"/>
                      </a:lnTo>
                      <a:lnTo>
                        <a:pt x="892" y="745"/>
                      </a:lnTo>
                      <a:lnTo>
                        <a:pt x="892" y="745"/>
                      </a:lnTo>
                      <a:lnTo>
                        <a:pt x="893" y="745"/>
                      </a:lnTo>
                      <a:lnTo>
                        <a:pt x="894" y="745"/>
                      </a:lnTo>
                      <a:lnTo>
                        <a:pt x="896" y="746"/>
                      </a:lnTo>
                      <a:lnTo>
                        <a:pt x="896" y="746"/>
                      </a:lnTo>
                      <a:lnTo>
                        <a:pt x="896" y="746"/>
                      </a:lnTo>
                      <a:lnTo>
                        <a:pt x="897" y="746"/>
                      </a:lnTo>
                      <a:lnTo>
                        <a:pt x="898" y="746"/>
                      </a:lnTo>
                      <a:lnTo>
                        <a:pt x="901" y="745"/>
                      </a:lnTo>
                      <a:lnTo>
                        <a:pt x="902" y="745"/>
                      </a:lnTo>
                      <a:lnTo>
                        <a:pt x="903" y="745"/>
                      </a:lnTo>
                      <a:lnTo>
                        <a:pt x="904" y="745"/>
                      </a:lnTo>
                      <a:lnTo>
                        <a:pt x="906" y="745"/>
                      </a:lnTo>
                      <a:lnTo>
                        <a:pt x="907" y="744"/>
                      </a:lnTo>
                      <a:lnTo>
                        <a:pt x="908" y="744"/>
                      </a:lnTo>
                      <a:lnTo>
                        <a:pt x="910" y="745"/>
                      </a:lnTo>
                      <a:lnTo>
                        <a:pt x="911" y="745"/>
                      </a:lnTo>
                      <a:lnTo>
                        <a:pt x="911" y="745"/>
                      </a:lnTo>
                      <a:lnTo>
                        <a:pt x="912" y="745"/>
                      </a:lnTo>
                      <a:lnTo>
                        <a:pt x="913" y="745"/>
                      </a:lnTo>
                      <a:lnTo>
                        <a:pt x="915" y="745"/>
                      </a:lnTo>
                      <a:lnTo>
                        <a:pt x="916" y="745"/>
                      </a:lnTo>
                      <a:lnTo>
                        <a:pt x="917" y="745"/>
                      </a:lnTo>
                      <a:lnTo>
                        <a:pt x="919" y="745"/>
                      </a:lnTo>
                      <a:lnTo>
                        <a:pt x="920" y="745"/>
                      </a:lnTo>
                      <a:lnTo>
                        <a:pt x="922" y="745"/>
                      </a:lnTo>
                      <a:lnTo>
                        <a:pt x="923" y="744"/>
                      </a:lnTo>
                      <a:lnTo>
                        <a:pt x="924" y="744"/>
                      </a:lnTo>
                      <a:lnTo>
                        <a:pt x="925" y="744"/>
                      </a:lnTo>
                      <a:lnTo>
                        <a:pt x="926" y="745"/>
                      </a:lnTo>
                      <a:lnTo>
                        <a:pt x="926" y="745"/>
                      </a:lnTo>
                      <a:lnTo>
                        <a:pt x="929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3" y="745"/>
                      </a:lnTo>
                      <a:lnTo>
                        <a:pt x="933" y="745"/>
                      </a:lnTo>
                      <a:lnTo>
                        <a:pt x="934" y="745"/>
                      </a:lnTo>
                      <a:lnTo>
                        <a:pt x="936" y="745"/>
                      </a:lnTo>
                      <a:lnTo>
                        <a:pt x="938" y="745"/>
                      </a:lnTo>
                      <a:lnTo>
                        <a:pt x="939" y="745"/>
                      </a:lnTo>
                      <a:lnTo>
                        <a:pt x="940" y="745"/>
                      </a:lnTo>
                      <a:lnTo>
                        <a:pt x="941" y="745"/>
                      </a:lnTo>
                      <a:lnTo>
                        <a:pt x="941" y="745"/>
                      </a:lnTo>
                      <a:lnTo>
                        <a:pt x="943" y="745"/>
                      </a:lnTo>
                      <a:lnTo>
                        <a:pt x="947" y="744"/>
                      </a:lnTo>
                      <a:lnTo>
                        <a:pt x="947" y="744"/>
                      </a:lnTo>
                      <a:lnTo>
                        <a:pt x="948" y="744"/>
                      </a:lnTo>
                      <a:lnTo>
                        <a:pt x="948" y="744"/>
                      </a:lnTo>
                      <a:lnTo>
                        <a:pt x="949" y="744"/>
                      </a:lnTo>
                      <a:lnTo>
                        <a:pt x="951" y="743"/>
                      </a:lnTo>
                      <a:lnTo>
                        <a:pt x="953" y="742"/>
                      </a:lnTo>
                      <a:lnTo>
                        <a:pt x="954" y="742"/>
                      </a:lnTo>
                      <a:lnTo>
                        <a:pt x="956" y="742"/>
                      </a:lnTo>
                      <a:lnTo>
                        <a:pt x="956" y="740"/>
                      </a:lnTo>
                      <a:lnTo>
                        <a:pt x="957" y="735"/>
                      </a:lnTo>
                      <a:lnTo>
                        <a:pt x="957" y="728"/>
                      </a:lnTo>
                      <a:lnTo>
                        <a:pt x="958" y="722"/>
                      </a:lnTo>
                      <a:lnTo>
                        <a:pt x="959" y="714"/>
                      </a:lnTo>
                      <a:lnTo>
                        <a:pt x="960" y="707"/>
                      </a:lnTo>
                      <a:lnTo>
                        <a:pt x="961" y="703"/>
                      </a:lnTo>
                      <a:lnTo>
                        <a:pt x="961" y="700"/>
                      </a:lnTo>
                      <a:lnTo>
                        <a:pt x="961" y="702"/>
                      </a:lnTo>
                      <a:lnTo>
                        <a:pt x="962" y="702"/>
                      </a:lnTo>
                      <a:lnTo>
                        <a:pt x="963" y="703"/>
                      </a:lnTo>
                      <a:lnTo>
                        <a:pt x="963" y="703"/>
                      </a:lnTo>
                      <a:lnTo>
                        <a:pt x="963" y="704"/>
                      </a:lnTo>
                      <a:lnTo>
                        <a:pt x="965" y="707"/>
                      </a:lnTo>
                      <a:lnTo>
                        <a:pt x="966" y="712"/>
                      </a:lnTo>
                      <a:lnTo>
                        <a:pt x="966" y="717"/>
                      </a:lnTo>
                      <a:lnTo>
                        <a:pt x="967" y="723"/>
                      </a:lnTo>
                      <a:lnTo>
                        <a:pt x="968" y="728"/>
                      </a:lnTo>
                      <a:lnTo>
                        <a:pt x="968" y="732"/>
                      </a:lnTo>
                      <a:lnTo>
                        <a:pt x="968" y="733"/>
                      </a:lnTo>
                      <a:lnTo>
                        <a:pt x="969" y="732"/>
                      </a:lnTo>
                      <a:lnTo>
                        <a:pt x="970" y="731"/>
                      </a:lnTo>
                      <a:lnTo>
                        <a:pt x="970" y="728"/>
                      </a:lnTo>
                      <a:lnTo>
                        <a:pt x="971" y="725"/>
                      </a:lnTo>
                      <a:lnTo>
                        <a:pt x="972" y="718"/>
                      </a:lnTo>
                      <a:lnTo>
                        <a:pt x="973" y="712"/>
                      </a:lnTo>
                      <a:lnTo>
                        <a:pt x="975" y="704"/>
                      </a:lnTo>
                      <a:lnTo>
                        <a:pt x="976" y="697"/>
                      </a:lnTo>
                      <a:lnTo>
                        <a:pt x="976" y="694"/>
                      </a:lnTo>
                      <a:lnTo>
                        <a:pt x="977" y="691"/>
                      </a:lnTo>
                      <a:lnTo>
                        <a:pt x="977" y="690"/>
                      </a:lnTo>
                      <a:lnTo>
                        <a:pt x="978" y="687"/>
                      </a:lnTo>
                      <a:lnTo>
                        <a:pt x="979" y="684"/>
                      </a:lnTo>
                      <a:lnTo>
                        <a:pt x="979" y="682"/>
                      </a:lnTo>
                      <a:lnTo>
                        <a:pt x="980" y="684"/>
                      </a:lnTo>
                      <a:lnTo>
                        <a:pt x="980" y="687"/>
                      </a:lnTo>
                      <a:lnTo>
                        <a:pt x="981" y="693"/>
                      </a:lnTo>
                      <a:lnTo>
                        <a:pt x="981" y="698"/>
                      </a:lnTo>
                      <a:lnTo>
                        <a:pt x="982" y="704"/>
                      </a:lnTo>
                      <a:lnTo>
                        <a:pt x="984" y="708"/>
                      </a:lnTo>
                      <a:lnTo>
                        <a:pt x="984" y="713"/>
                      </a:lnTo>
                      <a:lnTo>
                        <a:pt x="984" y="714"/>
                      </a:lnTo>
                      <a:lnTo>
                        <a:pt x="984" y="715"/>
                      </a:lnTo>
                      <a:lnTo>
                        <a:pt x="985" y="716"/>
                      </a:lnTo>
                      <a:lnTo>
                        <a:pt x="986" y="722"/>
                      </a:lnTo>
                      <a:lnTo>
                        <a:pt x="986" y="727"/>
                      </a:lnTo>
                      <a:lnTo>
                        <a:pt x="987" y="728"/>
                      </a:lnTo>
                      <a:lnTo>
                        <a:pt x="987" y="730"/>
                      </a:lnTo>
                      <a:lnTo>
                        <a:pt x="987" y="728"/>
                      </a:lnTo>
                      <a:lnTo>
                        <a:pt x="987" y="724"/>
                      </a:lnTo>
                      <a:lnTo>
                        <a:pt x="988" y="718"/>
                      </a:lnTo>
                      <a:lnTo>
                        <a:pt x="989" y="712"/>
                      </a:lnTo>
                      <a:lnTo>
                        <a:pt x="990" y="705"/>
                      </a:lnTo>
                      <a:lnTo>
                        <a:pt x="991" y="699"/>
                      </a:lnTo>
                      <a:lnTo>
                        <a:pt x="991" y="695"/>
                      </a:lnTo>
                      <a:lnTo>
                        <a:pt x="991" y="694"/>
                      </a:lnTo>
                      <a:lnTo>
                        <a:pt x="991" y="693"/>
                      </a:lnTo>
                      <a:lnTo>
                        <a:pt x="991" y="691"/>
                      </a:lnTo>
                      <a:lnTo>
                        <a:pt x="991" y="689"/>
                      </a:lnTo>
                      <a:lnTo>
                        <a:pt x="991" y="688"/>
                      </a:lnTo>
                      <a:lnTo>
                        <a:pt x="993" y="689"/>
                      </a:lnTo>
                      <a:lnTo>
                        <a:pt x="993" y="695"/>
                      </a:lnTo>
                      <a:lnTo>
                        <a:pt x="994" y="702"/>
                      </a:lnTo>
                      <a:lnTo>
                        <a:pt x="995" y="709"/>
                      </a:lnTo>
                      <a:lnTo>
                        <a:pt x="996" y="718"/>
                      </a:lnTo>
                      <a:lnTo>
                        <a:pt x="998" y="725"/>
                      </a:lnTo>
                      <a:lnTo>
                        <a:pt x="998" y="730"/>
                      </a:lnTo>
                      <a:lnTo>
                        <a:pt x="999" y="732"/>
                      </a:lnTo>
                      <a:lnTo>
                        <a:pt x="999" y="733"/>
                      </a:lnTo>
                      <a:lnTo>
                        <a:pt x="999" y="733"/>
                      </a:lnTo>
                      <a:lnTo>
                        <a:pt x="1000" y="734"/>
                      </a:lnTo>
                      <a:lnTo>
                        <a:pt x="1003" y="737"/>
                      </a:lnTo>
                      <a:lnTo>
                        <a:pt x="1005" y="740"/>
                      </a:lnTo>
                      <a:lnTo>
                        <a:pt x="1006" y="741"/>
                      </a:lnTo>
                      <a:lnTo>
                        <a:pt x="1006" y="741"/>
                      </a:lnTo>
                      <a:lnTo>
                        <a:pt x="1008" y="741"/>
                      </a:lnTo>
                      <a:lnTo>
                        <a:pt x="1009" y="741"/>
                      </a:lnTo>
                      <a:lnTo>
                        <a:pt x="1009" y="741"/>
                      </a:lnTo>
                      <a:lnTo>
                        <a:pt x="1009" y="741"/>
                      </a:lnTo>
                      <a:lnTo>
                        <a:pt x="1012" y="741"/>
                      </a:lnTo>
                      <a:lnTo>
                        <a:pt x="1013" y="742"/>
                      </a:lnTo>
                      <a:lnTo>
                        <a:pt x="1014" y="742"/>
                      </a:lnTo>
                      <a:lnTo>
                        <a:pt x="1015" y="741"/>
                      </a:lnTo>
                      <a:lnTo>
                        <a:pt x="1016" y="741"/>
                      </a:lnTo>
                      <a:lnTo>
                        <a:pt x="1016" y="741"/>
                      </a:lnTo>
                      <a:lnTo>
                        <a:pt x="1018" y="741"/>
                      </a:lnTo>
                      <a:lnTo>
                        <a:pt x="1019" y="742"/>
                      </a:lnTo>
                      <a:lnTo>
                        <a:pt x="1019" y="742"/>
                      </a:lnTo>
                      <a:lnTo>
                        <a:pt x="1021" y="742"/>
                      </a:lnTo>
                      <a:lnTo>
                        <a:pt x="1022" y="742"/>
                      </a:lnTo>
                      <a:lnTo>
                        <a:pt x="1022" y="742"/>
                      </a:lnTo>
                      <a:lnTo>
                        <a:pt x="1024" y="742"/>
                      </a:lnTo>
                      <a:lnTo>
                        <a:pt x="1026" y="743"/>
                      </a:lnTo>
                      <a:lnTo>
                        <a:pt x="1027" y="743"/>
                      </a:lnTo>
                      <a:lnTo>
                        <a:pt x="1028" y="743"/>
                      </a:lnTo>
                      <a:lnTo>
                        <a:pt x="1028" y="742"/>
                      </a:lnTo>
                      <a:lnTo>
                        <a:pt x="1030" y="743"/>
                      </a:lnTo>
                      <a:lnTo>
                        <a:pt x="1032" y="743"/>
                      </a:lnTo>
                      <a:lnTo>
                        <a:pt x="1034" y="744"/>
                      </a:lnTo>
                      <a:lnTo>
                        <a:pt x="1035" y="744"/>
                      </a:lnTo>
                      <a:lnTo>
                        <a:pt x="1036" y="744"/>
                      </a:lnTo>
                      <a:lnTo>
                        <a:pt x="1037" y="744"/>
                      </a:lnTo>
                      <a:lnTo>
                        <a:pt x="1039" y="744"/>
                      </a:lnTo>
                      <a:lnTo>
                        <a:pt x="1040" y="745"/>
                      </a:lnTo>
                      <a:lnTo>
                        <a:pt x="1041" y="745"/>
                      </a:lnTo>
                      <a:lnTo>
                        <a:pt x="1042" y="745"/>
                      </a:lnTo>
                      <a:lnTo>
                        <a:pt x="1043" y="745"/>
                      </a:lnTo>
                      <a:lnTo>
                        <a:pt x="1043" y="745"/>
                      </a:lnTo>
                      <a:lnTo>
                        <a:pt x="1044" y="745"/>
                      </a:lnTo>
                      <a:lnTo>
                        <a:pt x="1046" y="745"/>
                      </a:lnTo>
                      <a:lnTo>
                        <a:pt x="1049" y="744"/>
                      </a:lnTo>
                      <a:lnTo>
                        <a:pt x="1050" y="744"/>
                      </a:lnTo>
                      <a:lnTo>
                        <a:pt x="1051" y="744"/>
                      </a:lnTo>
                      <a:lnTo>
                        <a:pt x="1052" y="744"/>
                      </a:lnTo>
                      <a:lnTo>
                        <a:pt x="1054" y="744"/>
                      </a:lnTo>
                      <a:lnTo>
                        <a:pt x="1056" y="743"/>
                      </a:lnTo>
                      <a:lnTo>
                        <a:pt x="1058" y="743"/>
                      </a:lnTo>
                      <a:lnTo>
                        <a:pt x="1058" y="743"/>
                      </a:lnTo>
                      <a:lnTo>
                        <a:pt x="1059" y="743"/>
                      </a:lnTo>
                      <a:lnTo>
                        <a:pt x="1062" y="742"/>
                      </a:lnTo>
                      <a:lnTo>
                        <a:pt x="1064" y="741"/>
                      </a:lnTo>
                      <a:lnTo>
                        <a:pt x="1064" y="741"/>
                      </a:lnTo>
                      <a:lnTo>
                        <a:pt x="1065" y="740"/>
                      </a:lnTo>
                      <a:lnTo>
                        <a:pt x="1065" y="740"/>
                      </a:lnTo>
                      <a:lnTo>
                        <a:pt x="1067" y="736"/>
                      </a:lnTo>
                      <a:lnTo>
                        <a:pt x="1069" y="728"/>
                      </a:lnTo>
                      <a:lnTo>
                        <a:pt x="1071" y="721"/>
                      </a:lnTo>
                      <a:lnTo>
                        <a:pt x="1071" y="718"/>
                      </a:lnTo>
                      <a:lnTo>
                        <a:pt x="1072" y="717"/>
                      </a:lnTo>
                      <a:lnTo>
                        <a:pt x="1072" y="717"/>
                      </a:lnTo>
                      <a:lnTo>
                        <a:pt x="1072" y="715"/>
                      </a:lnTo>
                      <a:lnTo>
                        <a:pt x="1072" y="715"/>
                      </a:lnTo>
                      <a:lnTo>
                        <a:pt x="1072" y="714"/>
                      </a:lnTo>
                      <a:lnTo>
                        <a:pt x="1072" y="714"/>
                      </a:lnTo>
                      <a:lnTo>
                        <a:pt x="1072" y="712"/>
                      </a:lnTo>
                      <a:lnTo>
                        <a:pt x="1073" y="705"/>
                      </a:lnTo>
                      <a:lnTo>
                        <a:pt x="1074" y="696"/>
                      </a:lnTo>
                      <a:lnTo>
                        <a:pt x="1076" y="686"/>
                      </a:lnTo>
                      <a:lnTo>
                        <a:pt x="1077" y="676"/>
                      </a:lnTo>
                      <a:lnTo>
                        <a:pt x="1077" y="667"/>
                      </a:lnTo>
                      <a:lnTo>
                        <a:pt x="1078" y="660"/>
                      </a:lnTo>
                      <a:lnTo>
                        <a:pt x="1078" y="659"/>
                      </a:lnTo>
                      <a:lnTo>
                        <a:pt x="1078" y="658"/>
                      </a:lnTo>
                      <a:lnTo>
                        <a:pt x="1078" y="660"/>
                      </a:lnTo>
                      <a:lnTo>
                        <a:pt x="1079" y="663"/>
                      </a:lnTo>
                      <a:lnTo>
                        <a:pt x="1079" y="669"/>
                      </a:lnTo>
                      <a:lnTo>
                        <a:pt x="1079" y="676"/>
                      </a:lnTo>
                      <a:lnTo>
                        <a:pt x="1079" y="682"/>
                      </a:lnTo>
                      <a:lnTo>
                        <a:pt x="1079" y="687"/>
                      </a:lnTo>
                      <a:lnTo>
                        <a:pt x="1080" y="691"/>
                      </a:lnTo>
                      <a:lnTo>
                        <a:pt x="1080" y="693"/>
                      </a:lnTo>
                      <a:lnTo>
                        <a:pt x="1080" y="695"/>
                      </a:lnTo>
                      <a:lnTo>
                        <a:pt x="1081" y="698"/>
                      </a:lnTo>
                      <a:lnTo>
                        <a:pt x="1081" y="704"/>
                      </a:lnTo>
                      <a:lnTo>
                        <a:pt x="1082" y="709"/>
                      </a:lnTo>
                      <a:lnTo>
                        <a:pt x="1083" y="715"/>
                      </a:lnTo>
                      <a:lnTo>
                        <a:pt x="1085" y="721"/>
                      </a:lnTo>
                      <a:lnTo>
                        <a:pt x="1086" y="725"/>
                      </a:lnTo>
                      <a:lnTo>
                        <a:pt x="1086" y="726"/>
                      </a:lnTo>
                      <a:lnTo>
                        <a:pt x="1086" y="725"/>
                      </a:lnTo>
                      <a:lnTo>
                        <a:pt x="1087" y="724"/>
                      </a:lnTo>
                      <a:lnTo>
                        <a:pt x="1087" y="722"/>
                      </a:lnTo>
                      <a:lnTo>
                        <a:pt x="1087" y="722"/>
                      </a:lnTo>
                      <a:lnTo>
                        <a:pt x="1087" y="721"/>
                      </a:lnTo>
                      <a:lnTo>
                        <a:pt x="1088" y="718"/>
                      </a:lnTo>
                      <a:lnTo>
                        <a:pt x="1088" y="715"/>
                      </a:lnTo>
                      <a:lnTo>
                        <a:pt x="1088" y="709"/>
                      </a:lnTo>
                      <a:lnTo>
                        <a:pt x="1089" y="697"/>
                      </a:lnTo>
                      <a:lnTo>
                        <a:pt x="1090" y="681"/>
                      </a:lnTo>
                      <a:lnTo>
                        <a:pt x="1091" y="667"/>
                      </a:lnTo>
                      <a:lnTo>
                        <a:pt x="1092" y="654"/>
                      </a:lnTo>
                      <a:lnTo>
                        <a:pt x="1093" y="649"/>
                      </a:lnTo>
                      <a:lnTo>
                        <a:pt x="1093" y="644"/>
                      </a:lnTo>
                      <a:lnTo>
                        <a:pt x="1093" y="642"/>
                      </a:lnTo>
                      <a:lnTo>
                        <a:pt x="1093" y="642"/>
                      </a:lnTo>
                      <a:lnTo>
                        <a:pt x="1095" y="643"/>
                      </a:lnTo>
                      <a:lnTo>
                        <a:pt x="1095" y="644"/>
                      </a:lnTo>
                      <a:lnTo>
                        <a:pt x="1095" y="645"/>
                      </a:lnTo>
                      <a:lnTo>
                        <a:pt x="1095" y="647"/>
                      </a:lnTo>
                      <a:lnTo>
                        <a:pt x="1095" y="650"/>
                      </a:lnTo>
                      <a:lnTo>
                        <a:pt x="1096" y="654"/>
                      </a:lnTo>
                      <a:lnTo>
                        <a:pt x="1096" y="666"/>
                      </a:lnTo>
                      <a:lnTo>
                        <a:pt x="1097" y="677"/>
                      </a:lnTo>
                      <a:lnTo>
                        <a:pt x="1098" y="689"/>
                      </a:lnTo>
                      <a:lnTo>
                        <a:pt x="1098" y="700"/>
                      </a:lnTo>
                      <a:lnTo>
                        <a:pt x="1099" y="705"/>
                      </a:lnTo>
                      <a:lnTo>
                        <a:pt x="1099" y="707"/>
                      </a:lnTo>
                      <a:lnTo>
                        <a:pt x="1099" y="709"/>
                      </a:lnTo>
                      <a:lnTo>
                        <a:pt x="1099" y="711"/>
                      </a:lnTo>
                      <a:lnTo>
                        <a:pt x="1099" y="708"/>
                      </a:lnTo>
                      <a:lnTo>
                        <a:pt x="1099" y="704"/>
                      </a:lnTo>
                      <a:lnTo>
                        <a:pt x="1100" y="697"/>
                      </a:lnTo>
                      <a:lnTo>
                        <a:pt x="1101" y="688"/>
                      </a:lnTo>
                      <a:lnTo>
                        <a:pt x="1101" y="680"/>
                      </a:lnTo>
                      <a:lnTo>
                        <a:pt x="1102" y="674"/>
                      </a:lnTo>
                      <a:lnTo>
                        <a:pt x="1104" y="668"/>
                      </a:lnTo>
                      <a:lnTo>
                        <a:pt x="1104" y="667"/>
                      </a:lnTo>
                      <a:lnTo>
                        <a:pt x="1104" y="667"/>
                      </a:lnTo>
                      <a:lnTo>
                        <a:pt x="1104" y="669"/>
                      </a:lnTo>
                      <a:lnTo>
                        <a:pt x="1104" y="672"/>
                      </a:lnTo>
                      <a:lnTo>
                        <a:pt x="1105" y="677"/>
                      </a:lnTo>
                      <a:lnTo>
                        <a:pt x="1105" y="687"/>
                      </a:lnTo>
                      <a:lnTo>
                        <a:pt x="1106" y="699"/>
                      </a:lnTo>
                      <a:lnTo>
                        <a:pt x="1107" y="712"/>
                      </a:lnTo>
                      <a:lnTo>
                        <a:pt x="1108" y="722"/>
                      </a:lnTo>
                      <a:lnTo>
                        <a:pt x="1108" y="726"/>
                      </a:lnTo>
                      <a:lnTo>
                        <a:pt x="1109" y="730"/>
                      </a:lnTo>
                      <a:lnTo>
                        <a:pt x="1109" y="732"/>
                      </a:lnTo>
                      <a:lnTo>
                        <a:pt x="1109" y="732"/>
                      </a:lnTo>
                      <a:lnTo>
                        <a:pt x="1109" y="733"/>
                      </a:lnTo>
                      <a:lnTo>
                        <a:pt x="1109" y="733"/>
                      </a:lnTo>
                      <a:lnTo>
                        <a:pt x="1111" y="734"/>
                      </a:lnTo>
                      <a:lnTo>
                        <a:pt x="1113" y="735"/>
                      </a:lnTo>
                      <a:lnTo>
                        <a:pt x="1114" y="736"/>
                      </a:lnTo>
                      <a:lnTo>
                        <a:pt x="1114" y="735"/>
                      </a:lnTo>
                      <a:lnTo>
                        <a:pt x="1115" y="735"/>
                      </a:lnTo>
                      <a:lnTo>
                        <a:pt x="1116" y="734"/>
                      </a:lnTo>
                      <a:lnTo>
                        <a:pt x="1117" y="734"/>
                      </a:lnTo>
                      <a:lnTo>
                        <a:pt x="1117" y="732"/>
                      </a:lnTo>
                      <a:lnTo>
                        <a:pt x="1117" y="727"/>
                      </a:lnTo>
                      <a:lnTo>
                        <a:pt x="1118" y="719"/>
                      </a:lnTo>
                      <a:lnTo>
                        <a:pt x="1119" y="712"/>
                      </a:lnTo>
                      <a:lnTo>
                        <a:pt x="1120" y="704"/>
                      </a:lnTo>
                      <a:lnTo>
                        <a:pt x="1122" y="696"/>
                      </a:lnTo>
                      <a:lnTo>
                        <a:pt x="1122" y="691"/>
                      </a:lnTo>
                      <a:lnTo>
                        <a:pt x="1123" y="689"/>
                      </a:lnTo>
                      <a:lnTo>
                        <a:pt x="1123" y="689"/>
                      </a:lnTo>
                      <a:lnTo>
                        <a:pt x="1123" y="691"/>
                      </a:lnTo>
                      <a:lnTo>
                        <a:pt x="1124" y="696"/>
                      </a:lnTo>
                      <a:lnTo>
                        <a:pt x="1124" y="700"/>
                      </a:lnTo>
                      <a:lnTo>
                        <a:pt x="1124" y="702"/>
                      </a:lnTo>
                      <a:lnTo>
                        <a:pt x="1124" y="703"/>
                      </a:lnTo>
                      <a:lnTo>
                        <a:pt x="1124" y="704"/>
                      </a:lnTo>
                      <a:lnTo>
                        <a:pt x="1125" y="708"/>
                      </a:lnTo>
                      <a:lnTo>
                        <a:pt x="1126" y="714"/>
                      </a:lnTo>
                      <a:lnTo>
                        <a:pt x="1127" y="722"/>
                      </a:lnTo>
                      <a:lnTo>
                        <a:pt x="1128" y="728"/>
                      </a:lnTo>
                      <a:lnTo>
                        <a:pt x="1129" y="734"/>
                      </a:lnTo>
                      <a:lnTo>
                        <a:pt x="1131" y="739"/>
                      </a:lnTo>
                      <a:lnTo>
                        <a:pt x="1131" y="740"/>
                      </a:lnTo>
                      <a:lnTo>
                        <a:pt x="1132" y="740"/>
                      </a:lnTo>
                      <a:lnTo>
                        <a:pt x="1132" y="741"/>
                      </a:lnTo>
                      <a:lnTo>
                        <a:pt x="1134" y="742"/>
                      </a:lnTo>
                      <a:lnTo>
                        <a:pt x="1137" y="743"/>
                      </a:lnTo>
                      <a:lnTo>
                        <a:pt x="1138" y="743"/>
                      </a:lnTo>
                      <a:lnTo>
                        <a:pt x="1138" y="743"/>
                      </a:lnTo>
                      <a:lnTo>
                        <a:pt x="1139" y="743"/>
                      </a:lnTo>
                      <a:lnTo>
                        <a:pt x="1142" y="744"/>
                      </a:lnTo>
                      <a:lnTo>
                        <a:pt x="1143" y="744"/>
                      </a:lnTo>
                      <a:lnTo>
                        <a:pt x="1144" y="744"/>
                      </a:lnTo>
                      <a:lnTo>
                        <a:pt x="1144" y="744"/>
                      </a:lnTo>
                      <a:lnTo>
                        <a:pt x="1146" y="744"/>
                      </a:lnTo>
                      <a:lnTo>
                        <a:pt x="1147" y="744"/>
                      </a:lnTo>
                      <a:lnTo>
                        <a:pt x="1148" y="744"/>
                      </a:lnTo>
                      <a:lnTo>
                        <a:pt x="1150" y="744"/>
                      </a:lnTo>
                      <a:lnTo>
                        <a:pt x="1151" y="744"/>
                      </a:lnTo>
                      <a:lnTo>
                        <a:pt x="1152" y="743"/>
                      </a:lnTo>
                      <a:lnTo>
                        <a:pt x="1152" y="743"/>
                      </a:lnTo>
                      <a:lnTo>
                        <a:pt x="1154" y="743"/>
                      </a:lnTo>
                      <a:lnTo>
                        <a:pt x="1155" y="743"/>
                      </a:lnTo>
                      <a:lnTo>
                        <a:pt x="1156" y="743"/>
                      </a:lnTo>
                      <a:lnTo>
                        <a:pt x="1157" y="744"/>
                      </a:lnTo>
                      <a:lnTo>
                        <a:pt x="1160" y="744"/>
                      </a:lnTo>
                      <a:lnTo>
                        <a:pt x="1160" y="744"/>
                      </a:lnTo>
                      <a:lnTo>
                        <a:pt x="1161" y="744"/>
                      </a:lnTo>
                      <a:lnTo>
                        <a:pt x="1162" y="744"/>
                      </a:lnTo>
                      <a:lnTo>
                        <a:pt x="1163" y="744"/>
                      </a:lnTo>
                      <a:lnTo>
                        <a:pt x="1164" y="744"/>
                      </a:lnTo>
                      <a:lnTo>
                        <a:pt x="1164" y="744"/>
                      </a:lnTo>
                      <a:lnTo>
                        <a:pt x="1165" y="744"/>
                      </a:lnTo>
                      <a:lnTo>
                        <a:pt x="1168" y="743"/>
                      </a:lnTo>
                      <a:lnTo>
                        <a:pt x="1168" y="743"/>
                      </a:lnTo>
                      <a:lnTo>
                        <a:pt x="1168" y="743"/>
                      </a:lnTo>
                      <a:lnTo>
                        <a:pt x="1170" y="743"/>
                      </a:lnTo>
                      <a:lnTo>
                        <a:pt x="1171" y="743"/>
                      </a:lnTo>
                      <a:lnTo>
                        <a:pt x="1172" y="743"/>
                      </a:lnTo>
                      <a:lnTo>
                        <a:pt x="1172" y="743"/>
                      </a:lnTo>
                      <a:lnTo>
                        <a:pt x="1173" y="743"/>
                      </a:lnTo>
                      <a:lnTo>
                        <a:pt x="1174" y="742"/>
                      </a:lnTo>
                      <a:lnTo>
                        <a:pt x="1174" y="742"/>
                      </a:lnTo>
                      <a:lnTo>
                        <a:pt x="1175" y="742"/>
                      </a:lnTo>
                      <a:lnTo>
                        <a:pt x="1176" y="740"/>
                      </a:lnTo>
                      <a:lnTo>
                        <a:pt x="1179" y="736"/>
                      </a:lnTo>
                      <a:lnTo>
                        <a:pt x="1181" y="732"/>
                      </a:lnTo>
                      <a:lnTo>
                        <a:pt x="1182" y="731"/>
                      </a:lnTo>
                      <a:lnTo>
                        <a:pt x="1182" y="730"/>
                      </a:lnTo>
                      <a:lnTo>
                        <a:pt x="1182" y="728"/>
                      </a:lnTo>
                      <a:lnTo>
                        <a:pt x="1182" y="728"/>
                      </a:lnTo>
                      <a:lnTo>
                        <a:pt x="1182" y="726"/>
                      </a:lnTo>
                      <a:lnTo>
                        <a:pt x="1183" y="719"/>
                      </a:lnTo>
                      <a:lnTo>
                        <a:pt x="1183" y="711"/>
                      </a:lnTo>
                      <a:lnTo>
                        <a:pt x="1184" y="700"/>
                      </a:lnTo>
                      <a:lnTo>
                        <a:pt x="1184" y="690"/>
                      </a:lnTo>
                      <a:lnTo>
                        <a:pt x="1185" y="681"/>
                      </a:lnTo>
                      <a:lnTo>
                        <a:pt x="1185" y="675"/>
                      </a:lnTo>
                      <a:lnTo>
                        <a:pt x="1185" y="672"/>
                      </a:lnTo>
                      <a:lnTo>
                        <a:pt x="1185" y="672"/>
                      </a:lnTo>
                      <a:lnTo>
                        <a:pt x="1185" y="672"/>
                      </a:lnTo>
                      <a:lnTo>
                        <a:pt x="1185" y="675"/>
                      </a:lnTo>
                      <a:lnTo>
                        <a:pt x="1187" y="681"/>
                      </a:lnTo>
                      <a:lnTo>
                        <a:pt x="1187" y="690"/>
                      </a:lnTo>
                      <a:lnTo>
                        <a:pt x="1188" y="700"/>
                      </a:lnTo>
                      <a:lnTo>
                        <a:pt x="1189" y="712"/>
                      </a:lnTo>
                      <a:lnTo>
                        <a:pt x="1190" y="721"/>
                      </a:lnTo>
                      <a:lnTo>
                        <a:pt x="1190" y="727"/>
                      </a:lnTo>
                      <a:lnTo>
                        <a:pt x="1190" y="730"/>
                      </a:lnTo>
                      <a:lnTo>
                        <a:pt x="1190" y="730"/>
                      </a:lnTo>
                      <a:lnTo>
                        <a:pt x="1191" y="731"/>
                      </a:lnTo>
                      <a:lnTo>
                        <a:pt x="1193" y="733"/>
                      </a:lnTo>
                      <a:lnTo>
                        <a:pt x="1194" y="736"/>
                      </a:lnTo>
                      <a:lnTo>
                        <a:pt x="1196" y="737"/>
                      </a:lnTo>
                      <a:lnTo>
                        <a:pt x="1197" y="737"/>
                      </a:lnTo>
                      <a:lnTo>
                        <a:pt x="1197" y="737"/>
                      </a:lnTo>
                      <a:lnTo>
                        <a:pt x="1197" y="737"/>
                      </a:lnTo>
                      <a:lnTo>
                        <a:pt x="1198" y="735"/>
                      </a:lnTo>
                      <a:lnTo>
                        <a:pt x="1198" y="730"/>
                      </a:lnTo>
                      <a:lnTo>
                        <a:pt x="1200" y="721"/>
                      </a:lnTo>
                      <a:lnTo>
                        <a:pt x="1201" y="712"/>
                      </a:lnTo>
                      <a:lnTo>
                        <a:pt x="1202" y="702"/>
                      </a:lnTo>
                      <a:lnTo>
                        <a:pt x="1203" y="694"/>
                      </a:lnTo>
                      <a:lnTo>
                        <a:pt x="1203" y="687"/>
                      </a:lnTo>
                      <a:lnTo>
                        <a:pt x="1205" y="686"/>
                      </a:lnTo>
                      <a:lnTo>
                        <a:pt x="1205" y="685"/>
                      </a:lnTo>
                      <a:lnTo>
                        <a:pt x="1205" y="684"/>
                      </a:lnTo>
                      <a:lnTo>
                        <a:pt x="1205" y="682"/>
                      </a:lnTo>
                      <a:lnTo>
                        <a:pt x="1205" y="682"/>
                      </a:lnTo>
                      <a:lnTo>
                        <a:pt x="1205" y="685"/>
                      </a:lnTo>
                      <a:lnTo>
                        <a:pt x="1206" y="691"/>
                      </a:lnTo>
                      <a:lnTo>
                        <a:pt x="1207" y="699"/>
                      </a:lnTo>
                      <a:lnTo>
                        <a:pt x="1208" y="709"/>
                      </a:lnTo>
                      <a:lnTo>
                        <a:pt x="1209" y="721"/>
                      </a:lnTo>
                      <a:lnTo>
                        <a:pt x="1210" y="730"/>
                      </a:lnTo>
                      <a:lnTo>
                        <a:pt x="1211" y="735"/>
                      </a:lnTo>
                      <a:lnTo>
                        <a:pt x="1211" y="737"/>
                      </a:lnTo>
                      <a:lnTo>
                        <a:pt x="1211" y="737"/>
                      </a:lnTo>
                      <a:lnTo>
                        <a:pt x="1212" y="737"/>
                      </a:lnTo>
                      <a:lnTo>
                        <a:pt x="1212" y="739"/>
                      </a:lnTo>
                      <a:lnTo>
                        <a:pt x="1216" y="740"/>
                      </a:lnTo>
                      <a:lnTo>
                        <a:pt x="1218" y="741"/>
                      </a:lnTo>
                      <a:lnTo>
                        <a:pt x="1219" y="742"/>
                      </a:lnTo>
                      <a:lnTo>
                        <a:pt x="1219" y="742"/>
                      </a:lnTo>
                      <a:lnTo>
                        <a:pt x="1220" y="742"/>
                      </a:lnTo>
                      <a:lnTo>
                        <a:pt x="1222" y="742"/>
                      </a:lnTo>
                      <a:lnTo>
                        <a:pt x="1224" y="742"/>
                      </a:lnTo>
                      <a:lnTo>
                        <a:pt x="1225" y="742"/>
                      </a:lnTo>
                      <a:lnTo>
                        <a:pt x="1226" y="742"/>
                      </a:lnTo>
                      <a:lnTo>
                        <a:pt x="1227" y="742"/>
                      </a:lnTo>
                      <a:lnTo>
                        <a:pt x="1227" y="742"/>
                      </a:lnTo>
                      <a:lnTo>
                        <a:pt x="1229" y="742"/>
                      </a:lnTo>
                      <a:lnTo>
                        <a:pt x="1233" y="741"/>
                      </a:lnTo>
                      <a:lnTo>
                        <a:pt x="1234" y="741"/>
                      </a:lnTo>
                      <a:lnTo>
                        <a:pt x="1234" y="740"/>
                      </a:lnTo>
                      <a:lnTo>
                        <a:pt x="1235" y="740"/>
                      </a:lnTo>
                      <a:lnTo>
                        <a:pt x="1235" y="737"/>
                      </a:lnTo>
                      <a:lnTo>
                        <a:pt x="1237" y="732"/>
                      </a:lnTo>
                      <a:lnTo>
                        <a:pt x="1239" y="727"/>
                      </a:lnTo>
                      <a:lnTo>
                        <a:pt x="1240" y="725"/>
                      </a:lnTo>
                      <a:lnTo>
                        <a:pt x="1240" y="725"/>
                      </a:lnTo>
                      <a:lnTo>
                        <a:pt x="1240" y="724"/>
                      </a:lnTo>
                      <a:lnTo>
                        <a:pt x="1242" y="723"/>
                      </a:lnTo>
                      <a:lnTo>
                        <a:pt x="1242" y="722"/>
                      </a:lnTo>
                      <a:lnTo>
                        <a:pt x="1242" y="719"/>
                      </a:lnTo>
                      <a:lnTo>
                        <a:pt x="1243" y="715"/>
                      </a:lnTo>
                      <a:lnTo>
                        <a:pt x="1243" y="709"/>
                      </a:lnTo>
                      <a:lnTo>
                        <a:pt x="1244" y="705"/>
                      </a:lnTo>
                      <a:lnTo>
                        <a:pt x="1244" y="699"/>
                      </a:lnTo>
                      <a:lnTo>
                        <a:pt x="1245" y="697"/>
                      </a:lnTo>
                      <a:lnTo>
                        <a:pt x="1245" y="696"/>
                      </a:lnTo>
                      <a:lnTo>
                        <a:pt x="1245" y="697"/>
                      </a:lnTo>
                      <a:lnTo>
                        <a:pt x="1245" y="702"/>
                      </a:lnTo>
                      <a:lnTo>
                        <a:pt x="1247" y="707"/>
                      </a:lnTo>
                      <a:lnTo>
                        <a:pt x="1248" y="714"/>
                      </a:lnTo>
                      <a:lnTo>
                        <a:pt x="1249" y="721"/>
                      </a:lnTo>
                      <a:lnTo>
                        <a:pt x="1251" y="726"/>
                      </a:lnTo>
                      <a:lnTo>
                        <a:pt x="1252" y="731"/>
                      </a:lnTo>
                      <a:lnTo>
                        <a:pt x="1252" y="732"/>
                      </a:lnTo>
                      <a:lnTo>
                        <a:pt x="1252" y="732"/>
                      </a:lnTo>
                      <a:lnTo>
                        <a:pt x="1253" y="730"/>
                      </a:lnTo>
                      <a:lnTo>
                        <a:pt x="1254" y="725"/>
                      </a:lnTo>
                      <a:lnTo>
                        <a:pt x="1255" y="719"/>
                      </a:lnTo>
                      <a:lnTo>
                        <a:pt x="1255" y="718"/>
                      </a:lnTo>
                      <a:lnTo>
                        <a:pt x="1255" y="717"/>
                      </a:lnTo>
                      <a:lnTo>
                        <a:pt x="1256" y="717"/>
                      </a:lnTo>
                      <a:lnTo>
                        <a:pt x="1256" y="716"/>
                      </a:lnTo>
                      <a:lnTo>
                        <a:pt x="1256" y="715"/>
                      </a:lnTo>
                      <a:lnTo>
                        <a:pt x="1256" y="713"/>
                      </a:lnTo>
                      <a:lnTo>
                        <a:pt x="1256" y="708"/>
                      </a:lnTo>
                      <a:lnTo>
                        <a:pt x="1257" y="704"/>
                      </a:lnTo>
                      <a:lnTo>
                        <a:pt x="1257" y="691"/>
                      </a:lnTo>
                      <a:lnTo>
                        <a:pt x="1258" y="677"/>
                      </a:lnTo>
                      <a:lnTo>
                        <a:pt x="1259" y="662"/>
                      </a:lnTo>
                      <a:lnTo>
                        <a:pt x="1259" y="650"/>
                      </a:lnTo>
                      <a:lnTo>
                        <a:pt x="1259" y="645"/>
                      </a:lnTo>
                      <a:lnTo>
                        <a:pt x="1261" y="642"/>
                      </a:lnTo>
                      <a:lnTo>
                        <a:pt x="1261" y="640"/>
                      </a:lnTo>
                      <a:lnTo>
                        <a:pt x="1261" y="639"/>
                      </a:lnTo>
                      <a:lnTo>
                        <a:pt x="1261" y="640"/>
                      </a:lnTo>
                      <a:lnTo>
                        <a:pt x="1261" y="645"/>
                      </a:lnTo>
                      <a:lnTo>
                        <a:pt x="1262" y="652"/>
                      </a:lnTo>
                      <a:lnTo>
                        <a:pt x="1262" y="661"/>
                      </a:lnTo>
                      <a:lnTo>
                        <a:pt x="1263" y="669"/>
                      </a:lnTo>
                      <a:lnTo>
                        <a:pt x="1263" y="676"/>
                      </a:lnTo>
                      <a:lnTo>
                        <a:pt x="1263" y="681"/>
                      </a:lnTo>
                      <a:lnTo>
                        <a:pt x="1263" y="682"/>
                      </a:lnTo>
                      <a:lnTo>
                        <a:pt x="1264" y="685"/>
                      </a:lnTo>
                      <a:lnTo>
                        <a:pt x="1264" y="690"/>
                      </a:lnTo>
                      <a:lnTo>
                        <a:pt x="1265" y="698"/>
                      </a:lnTo>
                      <a:lnTo>
                        <a:pt x="1266" y="707"/>
                      </a:lnTo>
                      <a:lnTo>
                        <a:pt x="1267" y="715"/>
                      </a:lnTo>
                      <a:lnTo>
                        <a:pt x="1270" y="723"/>
                      </a:lnTo>
                      <a:lnTo>
                        <a:pt x="1270" y="728"/>
                      </a:lnTo>
                      <a:lnTo>
                        <a:pt x="1270" y="730"/>
                      </a:lnTo>
                      <a:lnTo>
                        <a:pt x="1271" y="730"/>
                      </a:lnTo>
                      <a:lnTo>
                        <a:pt x="1271" y="730"/>
                      </a:lnTo>
                      <a:lnTo>
                        <a:pt x="1271" y="727"/>
                      </a:lnTo>
                      <a:lnTo>
                        <a:pt x="1272" y="722"/>
                      </a:lnTo>
                      <a:lnTo>
                        <a:pt x="1273" y="715"/>
                      </a:lnTo>
                      <a:lnTo>
                        <a:pt x="1274" y="705"/>
                      </a:lnTo>
                      <a:lnTo>
                        <a:pt x="1275" y="697"/>
                      </a:lnTo>
                      <a:lnTo>
                        <a:pt x="1276" y="689"/>
                      </a:lnTo>
                      <a:lnTo>
                        <a:pt x="1277" y="684"/>
                      </a:lnTo>
                      <a:lnTo>
                        <a:pt x="1277" y="681"/>
                      </a:lnTo>
                      <a:lnTo>
                        <a:pt x="1277" y="681"/>
                      </a:lnTo>
                      <a:lnTo>
                        <a:pt x="1277" y="680"/>
                      </a:lnTo>
                      <a:lnTo>
                        <a:pt x="1277" y="681"/>
                      </a:lnTo>
                      <a:lnTo>
                        <a:pt x="1279" y="682"/>
                      </a:lnTo>
                      <a:lnTo>
                        <a:pt x="1279" y="689"/>
                      </a:lnTo>
                      <a:lnTo>
                        <a:pt x="1280" y="699"/>
                      </a:lnTo>
                      <a:lnTo>
                        <a:pt x="1282" y="709"/>
                      </a:lnTo>
                      <a:lnTo>
                        <a:pt x="1282" y="719"/>
                      </a:lnTo>
                      <a:lnTo>
                        <a:pt x="1284" y="728"/>
                      </a:lnTo>
                      <a:lnTo>
                        <a:pt x="1284" y="735"/>
                      </a:lnTo>
                      <a:lnTo>
                        <a:pt x="1285" y="737"/>
                      </a:lnTo>
                      <a:lnTo>
                        <a:pt x="1285" y="737"/>
                      </a:lnTo>
                      <a:lnTo>
                        <a:pt x="1285" y="739"/>
                      </a:lnTo>
                      <a:lnTo>
                        <a:pt x="1286" y="740"/>
                      </a:lnTo>
                      <a:lnTo>
                        <a:pt x="1289" y="741"/>
                      </a:lnTo>
                      <a:lnTo>
                        <a:pt x="1291" y="742"/>
                      </a:lnTo>
                      <a:lnTo>
                        <a:pt x="1292" y="743"/>
                      </a:lnTo>
                      <a:lnTo>
                        <a:pt x="1292" y="743"/>
                      </a:lnTo>
                      <a:lnTo>
                        <a:pt x="1293" y="743"/>
                      </a:lnTo>
                      <a:lnTo>
                        <a:pt x="1294" y="743"/>
                      </a:lnTo>
                      <a:lnTo>
                        <a:pt x="1295" y="743"/>
                      </a:lnTo>
                      <a:lnTo>
                        <a:pt x="1298" y="742"/>
                      </a:lnTo>
                      <a:lnTo>
                        <a:pt x="1298" y="742"/>
                      </a:lnTo>
                      <a:lnTo>
                        <a:pt x="1299" y="742"/>
                      </a:lnTo>
                      <a:lnTo>
                        <a:pt x="1300" y="742"/>
                      </a:lnTo>
                      <a:lnTo>
                        <a:pt x="1301" y="742"/>
                      </a:lnTo>
                      <a:lnTo>
                        <a:pt x="1302" y="743"/>
                      </a:lnTo>
                      <a:lnTo>
                        <a:pt x="1304" y="743"/>
                      </a:lnTo>
                      <a:lnTo>
                        <a:pt x="1305" y="743"/>
                      </a:lnTo>
                      <a:lnTo>
                        <a:pt x="1307" y="743"/>
                      </a:lnTo>
                      <a:lnTo>
                        <a:pt x="1308" y="743"/>
                      </a:lnTo>
                      <a:lnTo>
                        <a:pt x="1308" y="743"/>
                      </a:lnTo>
                      <a:lnTo>
                        <a:pt x="1310" y="742"/>
                      </a:lnTo>
                      <a:lnTo>
                        <a:pt x="1313" y="741"/>
                      </a:lnTo>
                      <a:lnTo>
                        <a:pt x="1314" y="741"/>
                      </a:lnTo>
                      <a:lnTo>
                        <a:pt x="1314" y="741"/>
                      </a:lnTo>
                      <a:lnTo>
                        <a:pt x="1316" y="740"/>
                      </a:lnTo>
                      <a:lnTo>
                        <a:pt x="1316" y="737"/>
                      </a:lnTo>
                      <a:lnTo>
                        <a:pt x="1318" y="730"/>
                      </a:lnTo>
                      <a:lnTo>
                        <a:pt x="1320" y="722"/>
                      </a:lnTo>
                      <a:lnTo>
                        <a:pt x="1321" y="719"/>
                      </a:lnTo>
                      <a:lnTo>
                        <a:pt x="1321" y="718"/>
                      </a:lnTo>
                      <a:lnTo>
                        <a:pt x="1321" y="717"/>
                      </a:lnTo>
                      <a:lnTo>
                        <a:pt x="1322" y="716"/>
                      </a:lnTo>
                      <a:lnTo>
                        <a:pt x="1322" y="711"/>
                      </a:lnTo>
                      <a:lnTo>
                        <a:pt x="1323" y="706"/>
                      </a:lnTo>
                      <a:lnTo>
                        <a:pt x="1325" y="704"/>
                      </a:lnTo>
                      <a:lnTo>
                        <a:pt x="1325" y="704"/>
                      </a:lnTo>
                      <a:lnTo>
                        <a:pt x="1325" y="705"/>
                      </a:lnTo>
                      <a:lnTo>
                        <a:pt x="1326" y="708"/>
                      </a:lnTo>
                      <a:lnTo>
                        <a:pt x="1326" y="713"/>
                      </a:lnTo>
                      <a:lnTo>
                        <a:pt x="1327" y="718"/>
                      </a:lnTo>
                      <a:lnTo>
                        <a:pt x="1328" y="723"/>
                      </a:lnTo>
                      <a:lnTo>
                        <a:pt x="1328" y="727"/>
                      </a:lnTo>
                      <a:lnTo>
                        <a:pt x="1328" y="731"/>
                      </a:lnTo>
                      <a:lnTo>
                        <a:pt x="1329" y="732"/>
                      </a:lnTo>
                      <a:lnTo>
                        <a:pt x="1329" y="732"/>
                      </a:lnTo>
                      <a:lnTo>
                        <a:pt x="1330" y="733"/>
                      </a:lnTo>
                      <a:lnTo>
                        <a:pt x="1331" y="733"/>
                      </a:lnTo>
                      <a:lnTo>
                        <a:pt x="1332" y="733"/>
                      </a:lnTo>
                      <a:lnTo>
                        <a:pt x="1332" y="732"/>
                      </a:lnTo>
                      <a:lnTo>
                        <a:pt x="1335" y="728"/>
                      </a:lnTo>
                      <a:lnTo>
                        <a:pt x="1336" y="725"/>
                      </a:lnTo>
                      <a:lnTo>
                        <a:pt x="1336" y="723"/>
                      </a:lnTo>
                      <a:lnTo>
                        <a:pt x="1336" y="722"/>
                      </a:lnTo>
                      <a:lnTo>
                        <a:pt x="1337" y="717"/>
                      </a:lnTo>
                      <a:lnTo>
                        <a:pt x="1338" y="713"/>
                      </a:lnTo>
                      <a:lnTo>
                        <a:pt x="1338" y="707"/>
                      </a:lnTo>
                      <a:lnTo>
                        <a:pt x="1339" y="700"/>
                      </a:lnTo>
                      <a:lnTo>
                        <a:pt x="1340" y="696"/>
                      </a:lnTo>
                      <a:lnTo>
                        <a:pt x="1340" y="693"/>
                      </a:lnTo>
                      <a:lnTo>
                        <a:pt x="1340" y="690"/>
                      </a:lnTo>
                      <a:lnTo>
                        <a:pt x="1340" y="693"/>
                      </a:lnTo>
                      <a:lnTo>
                        <a:pt x="1340" y="697"/>
                      </a:lnTo>
                      <a:lnTo>
                        <a:pt x="1341" y="703"/>
                      </a:lnTo>
                      <a:lnTo>
                        <a:pt x="1342" y="709"/>
                      </a:lnTo>
                      <a:lnTo>
                        <a:pt x="1342" y="717"/>
                      </a:lnTo>
                      <a:lnTo>
                        <a:pt x="1342" y="723"/>
                      </a:lnTo>
                      <a:lnTo>
                        <a:pt x="1344" y="727"/>
                      </a:lnTo>
                      <a:lnTo>
                        <a:pt x="1344" y="728"/>
                      </a:lnTo>
                      <a:lnTo>
                        <a:pt x="1344" y="730"/>
                      </a:lnTo>
                      <a:lnTo>
                        <a:pt x="1345" y="730"/>
                      </a:lnTo>
                      <a:lnTo>
                        <a:pt x="1345" y="731"/>
                      </a:lnTo>
                      <a:lnTo>
                        <a:pt x="1348" y="734"/>
                      </a:lnTo>
                      <a:lnTo>
                        <a:pt x="1349" y="737"/>
                      </a:lnTo>
                      <a:lnTo>
                        <a:pt x="1350" y="740"/>
                      </a:lnTo>
                      <a:lnTo>
                        <a:pt x="1350" y="740"/>
                      </a:lnTo>
                      <a:lnTo>
                        <a:pt x="1351" y="740"/>
                      </a:lnTo>
                      <a:lnTo>
                        <a:pt x="1353" y="737"/>
                      </a:lnTo>
                      <a:lnTo>
                        <a:pt x="1354" y="733"/>
                      </a:lnTo>
                      <a:lnTo>
                        <a:pt x="1355" y="730"/>
                      </a:lnTo>
                      <a:lnTo>
                        <a:pt x="1356" y="727"/>
                      </a:lnTo>
                      <a:lnTo>
                        <a:pt x="1357" y="728"/>
                      </a:lnTo>
                      <a:lnTo>
                        <a:pt x="1357" y="731"/>
                      </a:lnTo>
                      <a:lnTo>
                        <a:pt x="1358" y="733"/>
                      </a:lnTo>
                      <a:lnTo>
                        <a:pt x="1358" y="734"/>
                      </a:lnTo>
                      <a:lnTo>
                        <a:pt x="1359" y="735"/>
                      </a:lnTo>
                      <a:lnTo>
                        <a:pt x="1363" y="739"/>
                      </a:lnTo>
                      <a:lnTo>
                        <a:pt x="1365" y="742"/>
                      </a:lnTo>
                      <a:lnTo>
                        <a:pt x="1365" y="743"/>
                      </a:lnTo>
                      <a:lnTo>
                        <a:pt x="1367" y="744"/>
                      </a:lnTo>
                      <a:lnTo>
                        <a:pt x="1368" y="744"/>
                      </a:lnTo>
                      <a:lnTo>
                        <a:pt x="1368" y="744"/>
                      </a:lnTo>
                      <a:lnTo>
                        <a:pt x="1371" y="744"/>
                      </a:lnTo>
                      <a:lnTo>
                        <a:pt x="1372" y="743"/>
                      </a:lnTo>
                      <a:lnTo>
                        <a:pt x="1372" y="743"/>
                      </a:lnTo>
                      <a:lnTo>
                        <a:pt x="1373" y="743"/>
                      </a:lnTo>
                      <a:lnTo>
                        <a:pt x="1374" y="743"/>
                      </a:lnTo>
                      <a:lnTo>
                        <a:pt x="1375" y="743"/>
                      </a:lnTo>
                      <a:lnTo>
                        <a:pt x="1375" y="743"/>
                      </a:lnTo>
                      <a:lnTo>
                        <a:pt x="1377" y="744"/>
                      </a:lnTo>
                      <a:lnTo>
                        <a:pt x="1378" y="744"/>
                      </a:lnTo>
                      <a:lnTo>
                        <a:pt x="1378" y="744"/>
                      </a:lnTo>
                      <a:lnTo>
                        <a:pt x="1381" y="744"/>
                      </a:lnTo>
                      <a:lnTo>
                        <a:pt x="1382" y="743"/>
                      </a:lnTo>
                      <a:lnTo>
                        <a:pt x="1383" y="743"/>
                      </a:lnTo>
                      <a:lnTo>
                        <a:pt x="1383" y="744"/>
                      </a:lnTo>
                      <a:lnTo>
                        <a:pt x="1385" y="744"/>
                      </a:lnTo>
                      <a:lnTo>
                        <a:pt x="1387" y="745"/>
                      </a:lnTo>
                      <a:lnTo>
                        <a:pt x="1387" y="745"/>
                      </a:lnTo>
                      <a:lnTo>
                        <a:pt x="1388" y="745"/>
                      </a:lnTo>
                      <a:lnTo>
                        <a:pt x="1388" y="745"/>
                      </a:lnTo>
                      <a:lnTo>
                        <a:pt x="1390" y="745"/>
                      </a:lnTo>
                      <a:lnTo>
                        <a:pt x="1392" y="744"/>
                      </a:lnTo>
                      <a:lnTo>
                        <a:pt x="1394" y="744"/>
                      </a:lnTo>
                      <a:lnTo>
                        <a:pt x="1395" y="743"/>
                      </a:lnTo>
                      <a:lnTo>
                        <a:pt x="1396" y="742"/>
                      </a:lnTo>
                      <a:lnTo>
                        <a:pt x="1397" y="741"/>
                      </a:lnTo>
                      <a:lnTo>
                        <a:pt x="1397" y="742"/>
                      </a:lnTo>
                      <a:lnTo>
                        <a:pt x="1400" y="742"/>
                      </a:lnTo>
                      <a:lnTo>
                        <a:pt x="1402" y="743"/>
                      </a:lnTo>
                      <a:lnTo>
                        <a:pt x="1402" y="744"/>
                      </a:lnTo>
                      <a:lnTo>
                        <a:pt x="1403" y="744"/>
                      </a:lnTo>
                      <a:lnTo>
                        <a:pt x="1404" y="744"/>
                      </a:lnTo>
                      <a:lnTo>
                        <a:pt x="1405" y="744"/>
                      </a:lnTo>
                      <a:lnTo>
                        <a:pt x="1406" y="744"/>
                      </a:lnTo>
                      <a:lnTo>
                        <a:pt x="1409" y="743"/>
                      </a:lnTo>
                      <a:lnTo>
                        <a:pt x="1410" y="743"/>
                      </a:lnTo>
                      <a:lnTo>
                        <a:pt x="1410" y="743"/>
                      </a:lnTo>
                      <a:lnTo>
                        <a:pt x="1411" y="743"/>
                      </a:lnTo>
                      <a:lnTo>
                        <a:pt x="1411" y="743"/>
                      </a:lnTo>
                      <a:lnTo>
                        <a:pt x="1412" y="742"/>
                      </a:lnTo>
                      <a:lnTo>
                        <a:pt x="1413" y="742"/>
                      </a:lnTo>
                      <a:lnTo>
                        <a:pt x="1414" y="741"/>
                      </a:lnTo>
                      <a:lnTo>
                        <a:pt x="1415" y="742"/>
                      </a:lnTo>
                      <a:lnTo>
                        <a:pt x="1418" y="742"/>
                      </a:lnTo>
                      <a:lnTo>
                        <a:pt x="1421" y="743"/>
                      </a:lnTo>
                      <a:lnTo>
                        <a:pt x="1421" y="744"/>
                      </a:lnTo>
                      <a:lnTo>
                        <a:pt x="1423" y="743"/>
                      </a:lnTo>
                      <a:lnTo>
                        <a:pt x="1424" y="742"/>
                      </a:lnTo>
                      <a:lnTo>
                        <a:pt x="1424" y="742"/>
                      </a:lnTo>
                      <a:lnTo>
                        <a:pt x="1425" y="742"/>
                      </a:lnTo>
                      <a:lnTo>
                        <a:pt x="1428" y="743"/>
                      </a:lnTo>
                      <a:lnTo>
                        <a:pt x="1430" y="745"/>
                      </a:lnTo>
                      <a:lnTo>
                        <a:pt x="1431" y="745"/>
                      </a:lnTo>
                      <a:lnTo>
                        <a:pt x="1432" y="745"/>
                      </a:lnTo>
                      <a:lnTo>
                        <a:pt x="1433" y="745"/>
                      </a:lnTo>
                      <a:lnTo>
                        <a:pt x="1433" y="745"/>
                      </a:lnTo>
                      <a:lnTo>
                        <a:pt x="1436" y="744"/>
                      </a:lnTo>
                      <a:lnTo>
                        <a:pt x="1438" y="744"/>
                      </a:lnTo>
                      <a:lnTo>
                        <a:pt x="1438" y="743"/>
                      </a:lnTo>
                      <a:lnTo>
                        <a:pt x="1439" y="744"/>
                      </a:lnTo>
                      <a:lnTo>
                        <a:pt x="1439" y="744"/>
                      </a:lnTo>
                      <a:lnTo>
                        <a:pt x="1440" y="743"/>
                      </a:lnTo>
                      <a:lnTo>
                        <a:pt x="1440" y="742"/>
                      </a:lnTo>
                      <a:lnTo>
                        <a:pt x="1442" y="742"/>
                      </a:lnTo>
                      <a:lnTo>
                        <a:pt x="1442" y="741"/>
                      </a:lnTo>
                      <a:lnTo>
                        <a:pt x="1443" y="742"/>
                      </a:lnTo>
                      <a:lnTo>
                        <a:pt x="1445" y="742"/>
                      </a:lnTo>
                      <a:lnTo>
                        <a:pt x="1446" y="743"/>
                      </a:lnTo>
                      <a:lnTo>
                        <a:pt x="1447" y="744"/>
                      </a:lnTo>
                      <a:lnTo>
                        <a:pt x="1448" y="744"/>
                      </a:lnTo>
                      <a:lnTo>
                        <a:pt x="1449" y="745"/>
                      </a:lnTo>
                      <a:lnTo>
                        <a:pt x="1451" y="745"/>
                      </a:lnTo>
                      <a:lnTo>
                        <a:pt x="1452" y="745"/>
                      </a:lnTo>
                      <a:lnTo>
                        <a:pt x="1452" y="745"/>
                      </a:lnTo>
                      <a:lnTo>
                        <a:pt x="1455" y="745"/>
                      </a:lnTo>
                      <a:lnTo>
                        <a:pt x="1456" y="745"/>
                      </a:lnTo>
                      <a:lnTo>
                        <a:pt x="1456" y="745"/>
                      </a:lnTo>
                      <a:lnTo>
                        <a:pt x="1457" y="745"/>
                      </a:lnTo>
                      <a:lnTo>
                        <a:pt x="1458" y="744"/>
                      </a:lnTo>
                      <a:lnTo>
                        <a:pt x="1459" y="744"/>
                      </a:lnTo>
                      <a:lnTo>
                        <a:pt x="1459" y="743"/>
                      </a:lnTo>
                      <a:lnTo>
                        <a:pt x="1460" y="744"/>
                      </a:lnTo>
                      <a:lnTo>
                        <a:pt x="1461" y="744"/>
                      </a:lnTo>
                      <a:lnTo>
                        <a:pt x="1463" y="744"/>
                      </a:lnTo>
                      <a:lnTo>
                        <a:pt x="1465" y="745"/>
                      </a:lnTo>
                      <a:lnTo>
                        <a:pt x="1467" y="745"/>
                      </a:lnTo>
                      <a:lnTo>
                        <a:pt x="1468" y="745"/>
                      </a:lnTo>
                      <a:lnTo>
                        <a:pt x="1469" y="745"/>
                      </a:lnTo>
                      <a:lnTo>
                        <a:pt x="1470" y="745"/>
                      </a:lnTo>
                      <a:lnTo>
                        <a:pt x="1471" y="745"/>
                      </a:lnTo>
                      <a:lnTo>
                        <a:pt x="1474" y="745"/>
                      </a:lnTo>
                      <a:lnTo>
                        <a:pt x="1475" y="745"/>
                      </a:lnTo>
                      <a:lnTo>
                        <a:pt x="1476" y="745"/>
                      </a:lnTo>
                      <a:lnTo>
                        <a:pt x="1476" y="745"/>
                      </a:lnTo>
                      <a:lnTo>
                        <a:pt x="1477" y="745"/>
                      </a:lnTo>
                      <a:lnTo>
                        <a:pt x="1478" y="745"/>
                      </a:lnTo>
                      <a:lnTo>
                        <a:pt x="1479" y="745"/>
                      </a:lnTo>
                      <a:lnTo>
                        <a:pt x="1482" y="744"/>
                      </a:lnTo>
                      <a:lnTo>
                        <a:pt x="1483" y="744"/>
                      </a:lnTo>
                      <a:lnTo>
                        <a:pt x="1483" y="744"/>
                      </a:lnTo>
                      <a:lnTo>
                        <a:pt x="1484" y="744"/>
                      </a:lnTo>
                      <a:lnTo>
                        <a:pt x="1485" y="744"/>
                      </a:lnTo>
                      <a:lnTo>
                        <a:pt x="1486" y="744"/>
                      </a:lnTo>
                      <a:lnTo>
                        <a:pt x="1486" y="745"/>
                      </a:lnTo>
                      <a:lnTo>
                        <a:pt x="1488" y="745"/>
                      </a:lnTo>
                      <a:lnTo>
                        <a:pt x="1489" y="745"/>
                      </a:lnTo>
                      <a:lnTo>
                        <a:pt x="1491" y="745"/>
                      </a:lnTo>
                      <a:lnTo>
                        <a:pt x="1491" y="745"/>
                      </a:lnTo>
                      <a:lnTo>
                        <a:pt x="1492" y="745"/>
                      </a:lnTo>
                      <a:lnTo>
                        <a:pt x="1493" y="745"/>
                      </a:lnTo>
                      <a:lnTo>
                        <a:pt x="1495" y="745"/>
                      </a:lnTo>
                      <a:lnTo>
                        <a:pt x="1496" y="745"/>
                      </a:lnTo>
                      <a:lnTo>
                        <a:pt x="1497" y="744"/>
                      </a:lnTo>
                      <a:lnTo>
                        <a:pt x="1498" y="744"/>
                      </a:lnTo>
                      <a:lnTo>
                        <a:pt x="1500" y="745"/>
                      </a:lnTo>
                      <a:lnTo>
                        <a:pt x="1501" y="745"/>
                      </a:lnTo>
                      <a:lnTo>
                        <a:pt x="1501" y="745"/>
                      </a:lnTo>
                      <a:lnTo>
                        <a:pt x="1502" y="745"/>
                      </a:lnTo>
                      <a:lnTo>
                        <a:pt x="1503" y="744"/>
                      </a:lnTo>
                      <a:lnTo>
                        <a:pt x="1504" y="744"/>
                      </a:lnTo>
                      <a:lnTo>
                        <a:pt x="1505" y="743"/>
                      </a:lnTo>
                      <a:lnTo>
                        <a:pt x="1506" y="743"/>
                      </a:lnTo>
                      <a:lnTo>
                        <a:pt x="1506" y="743"/>
                      </a:lnTo>
                      <a:lnTo>
                        <a:pt x="1508" y="743"/>
                      </a:lnTo>
                      <a:lnTo>
                        <a:pt x="1508" y="742"/>
                      </a:lnTo>
                      <a:lnTo>
                        <a:pt x="1510" y="742"/>
                      </a:lnTo>
                      <a:lnTo>
                        <a:pt x="1512" y="742"/>
                      </a:lnTo>
                      <a:lnTo>
                        <a:pt x="1514" y="742"/>
                      </a:lnTo>
                      <a:lnTo>
                        <a:pt x="1515" y="742"/>
                      </a:lnTo>
                      <a:lnTo>
                        <a:pt x="1516" y="743"/>
                      </a:lnTo>
                      <a:lnTo>
                        <a:pt x="1517" y="743"/>
                      </a:lnTo>
                      <a:lnTo>
                        <a:pt x="1519" y="744"/>
                      </a:lnTo>
                      <a:lnTo>
                        <a:pt x="1519" y="744"/>
                      </a:lnTo>
                      <a:lnTo>
                        <a:pt x="1520" y="744"/>
                      </a:lnTo>
                      <a:lnTo>
                        <a:pt x="1520" y="744"/>
                      </a:lnTo>
                      <a:lnTo>
                        <a:pt x="1521" y="744"/>
                      </a:lnTo>
                      <a:lnTo>
                        <a:pt x="1523" y="743"/>
                      </a:lnTo>
                      <a:lnTo>
                        <a:pt x="1526" y="743"/>
                      </a:lnTo>
                      <a:lnTo>
                        <a:pt x="1526" y="742"/>
                      </a:lnTo>
                      <a:lnTo>
                        <a:pt x="1528" y="742"/>
                      </a:lnTo>
                      <a:lnTo>
                        <a:pt x="1529" y="743"/>
                      </a:lnTo>
                      <a:lnTo>
                        <a:pt x="1531" y="743"/>
                      </a:lnTo>
                      <a:lnTo>
                        <a:pt x="1533" y="744"/>
                      </a:lnTo>
                      <a:lnTo>
                        <a:pt x="1534" y="744"/>
                      </a:lnTo>
                      <a:lnTo>
                        <a:pt x="1534" y="745"/>
                      </a:lnTo>
                      <a:lnTo>
                        <a:pt x="1535" y="745"/>
                      </a:lnTo>
                      <a:lnTo>
                        <a:pt x="1537" y="744"/>
                      </a:lnTo>
                      <a:lnTo>
                        <a:pt x="1538" y="744"/>
                      </a:lnTo>
                      <a:lnTo>
                        <a:pt x="1539" y="744"/>
                      </a:lnTo>
                      <a:lnTo>
                        <a:pt x="1540" y="744"/>
                      </a:lnTo>
                      <a:lnTo>
                        <a:pt x="1541" y="743"/>
                      </a:lnTo>
                      <a:lnTo>
                        <a:pt x="1542" y="743"/>
                      </a:lnTo>
                      <a:lnTo>
                        <a:pt x="1543" y="743"/>
                      </a:lnTo>
                      <a:lnTo>
                        <a:pt x="1546" y="742"/>
                      </a:lnTo>
                      <a:lnTo>
                        <a:pt x="1548" y="741"/>
                      </a:lnTo>
                      <a:lnTo>
                        <a:pt x="1549" y="741"/>
                      </a:lnTo>
                      <a:lnTo>
                        <a:pt x="1549" y="741"/>
                      </a:lnTo>
                      <a:lnTo>
                        <a:pt x="1551" y="742"/>
                      </a:lnTo>
                      <a:lnTo>
                        <a:pt x="1552" y="743"/>
                      </a:lnTo>
                      <a:lnTo>
                        <a:pt x="1553" y="744"/>
                      </a:lnTo>
                      <a:lnTo>
                        <a:pt x="1553" y="743"/>
                      </a:lnTo>
                      <a:lnTo>
                        <a:pt x="1554" y="741"/>
                      </a:lnTo>
                      <a:lnTo>
                        <a:pt x="1556" y="740"/>
                      </a:lnTo>
                      <a:lnTo>
                        <a:pt x="1556" y="739"/>
                      </a:lnTo>
                      <a:lnTo>
                        <a:pt x="1557" y="739"/>
                      </a:lnTo>
                      <a:lnTo>
                        <a:pt x="1558" y="740"/>
                      </a:lnTo>
                      <a:lnTo>
                        <a:pt x="1560" y="741"/>
                      </a:lnTo>
                      <a:lnTo>
                        <a:pt x="1562" y="743"/>
                      </a:lnTo>
                      <a:lnTo>
                        <a:pt x="1563" y="744"/>
                      </a:lnTo>
                      <a:lnTo>
                        <a:pt x="1563" y="744"/>
                      </a:lnTo>
                      <a:lnTo>
                        <a:pt x="1565" y="744"/>
                      </a:lnTo>
                      <a:lnTo>
                        <a:pt x="1567" y="745"/>
                      </a:lnTo>
                      <a:lnTo>
                        <a:pt x="1570" y="745"/>
                      </a:lnTo>
                      <a:lnTo>
                        <a:pt x="1571" y="746"/>
                      </a:lnTo>
                      <a:lnTo>
                        <a:pt x="1571" y="746"/>
                      </a:lnTo>
                      <a:lnTo>
                        <a:pt x="1572" y="746"/>
                      </a:lnTo>
                      <a:lnTo>
                        <a:pt x="1574" y="746"/>
                      </a:lnTo>
                      <a:lnTo>
                        <a:pt x="1575" y="746"/>
                      </a:lnTo>
                      <a:lnTo>
                        <a:pt x="1577" y="746"/>
                      </a:lnTo>
                      <a:lnTo>
                        <a:pt x="1578" y="746"/>
                      </a:lnTo>
                      <a:lnTo>
                        <a:pt x="1579" y="746"/>
                      </a:lnTo>
                      <a:lnTo>
                        <a:pt x="1579" y="746"/>
                      </a:lnTo>
                      <a:lnTo>
                        <a:pt x="1580" y="746"/>
                      </a:lnTo>
                      <a:lnTo>
                        <a:pt x="1581" y="746"/>
                      </a:lnTo>
                      <a:lnTo>
                        <a:pt x="1584" y="746"/>
                      </a:lnTo>
                      <a:lnTo>
                        <a:pt x="1585" y="746"/>
                      </a:lnTo>
                      <a:lnTo>
                        <a:pt x="1586" y="746"/>
                      </a:lnTo>
                      <a:lnTo>
                        <a:pt x="1588" y="746"/>
                      </a:lnTo>
                      <a:lnTo>
                        <a:pt x="1589" y="746"/>
                      </a:lnTo>
                      <a:lnTo>
                        <a:pt x="1590" y="746"/>
                      </a:lnTo>
                      <a:lnTo>
                        <a:pt x="1591" y="746"/>
                      </a:lnTo>
                      <a:lnTo>
                        <a:pt x="1593" y="746"/>
                      </a:lnTo>
                      <a:lnTo>
                        <a:pt x="1594" y="746"/>
                      </a:lnTo>
                      <a:lnTo>
                        <a:pt x="1595" y="745"/>
                      </a:lnTo>
                      <a:lnTo>
                        <a:pt x="1596" y="745"/>
                      </a:lnTo>
                      <a:lnTo>
                        <a:pt x="1598" y="746"/>
                      </a:lnTo>
                      <a:lnTo>
                        <a:pt x="1599" y="746"/>
                      </a:lnTo>
                      <a:lnTo>
                        <a:pt x="1600" y="746"/>
                      </a:lnTo>
                      <a:lnTo>
                        <a:pt x="1600" y="746"/>
                      </a:lnTo>
                      <a:lnTo>
                        <a:pt x="1602" y="746"/>
                      </a:lnTo>
                      <a:lnTo>
                        <a:pt x="1602" y="746"/>
                      </a:lnTo>
                      <a:lnTo>
                        <a:pt x="1604" y="746"/>
                      </a:lnTo>
                      <a:lnTo>
                        <a:pt x="1606" y="746"/>
                      </a:lnTo>
                      <a:lnTo>
                        <a:pt x="1606" y="746"/>
                      </a:lnTo>
                      <a:lnTo>
                        <a:pt x="1607" y="746"/>
                      </a:lnTo>
                      <a:lnTo>
                        <a:pt x="1608" y="746"/>
                      </a:lnTo>
                      <a:lnTo>
                        <a:pt x="1609" y="746"/>
                      </a:lnTo>
                      <a:lnTo>
                        <a:pt x="1611" y="746"/>
                      </a:lnTo>
                      <a:lnTo>
                        <a:pt x="1612" y="746"/>
                      </a:lnTo>
                      <a:lnTo>
                        <a:pt x="1614" y="746"/>
                      </a:lnTo>
                      <a:lnTo>
                        <a:pt x="1616" y="746"/>
                      </a:lnTo>
                      <a:lnTo>
                        <a:pt x="1618" y="746"/>
                      </a:lnTo>
                      <a:lnTo>
                        <a:pt x="1618" y="746"/>
                      </a:lnTo>
                      <a:lnTo>
                        <a:pt x="1620" y="746"/>
                      </a:lnTo>
                      <a:lnTo>
                        <a:pt x="1622" y="746"/>
                      </a:lnTo>
                      <a:lnTo>
                        <a:pt x="1622" y="746"/>
                      </a:lnTo>
                      <a:lnTo>
                        <a:pt x="1623" y="746"/>
                      </a:lnTo>
                      <a:lnTo>
                        <a:pt x="1624" y="746"/>
                      </a:lnTo>
                      <a:lnTo>
                        <a:pt x="1626" y="745"/>
                      </a:lnTo>
                      <a:lnTo>
                        <a:pt x="1629" y="745"/>
                      </a:lnTo>
                      <a:lnTo>
                        <a:pt x="1630" y="745"/>
                      </a:lnTo>
                      <a:lnTo>
                        <a:pt x="1630" y="745"/>
                      </a:lnTo>
                      <a:lnTo>
                        <a:pt x="1631" y="745"/>
                      </a:lnTo>
                      <a:lnTo>
                        <a:pt x="1633" y="743"/>
                      </a:lnTo>
                      <a:lnTo>
                        <a:pt x="1635" y="742"/>
                      </a:lnTo>
                      <a:lnTo>
                        <a:pt x="1636" y="742"/>
                      </a:lnTo>
                      <a:lnTo>
                        <a:pt x="1636" y="742"/>
                      </a:lnTo>
                      <a:lnTo>
                        <a:pt x="1637" y="742"/>
                      </a:lnTo>
                      <a:lnTo>
                        <a:pt x="1639" y="742"/>
                      </a:lnTo>
                      <a:lnTo>
                        <a:pt x="1640" y="743"/>
                      </a:lnTo>
                      <a:lnTo>
                        <a:pt x="1642" y="743"/>
                      </a:lnTo>
                      <a:lnTo>
                        <a:pt x="1642" y="744"/>
                      </a:lnTo>
                      <a:lnTo>
                        <a:pt x="1644" y="743"/>
                      </a:lnTo>
                      <a:lnTo>
                        <a:pt x="1644" y="743"/>
                      </a:lnTo>
                      <a:lnTo>
                        <a:pt x="1645" y="743"/>
                      </a:lnTo>
                      <a:lnTo>
                        <a:pt x="1646" y="744"/>
                      </a:lnTo>
                      <a:lnTo>
                        <a:pt x="1649" y="744"/>
                      </a:lnTo>
                      <a:lnTo>
                        <a:pt x="1649" y="744"/>
                      </a:lnTo>
                      <a:lnTo>
                        <a:pt x="1651" y="744"/>
                      </a:lnTo>
                      <a:lnTo>
                        <a:pt x="1652" y="744"/>
                      </a:lnTo>
                      <a:lnTo>
                        <a:pt x="1653" y="744"/>
                      </a:lnTo>
                      <a:lnTo>
                        <a:pt x="1655" y="745"/>
                      </a:lnTo>
                      <a:lnTo>
                        <a:pt x="1657" y="745"/>
                      </a:lnTo>
                      <a:lnTo>
                        <a:pt x="1658" y="745"/>
                      </a:lnTo>
                      <a:lnTo>
                        <a:pt x="1659" y="745"/>
                      </a:lnTo>
                      <a:lnTo>
                        <a:pt x="1659" y="745"/>
                      </a:lnTo>
                      <a:lnTo>
                        <a:pt x="1661" y="745"/>
                      </a:lnTo>
                      <a:lnTo>
                        <a:pt x="1661" y="745"/>
                      </a:lnTo>
                      <a:lnTo>
                        <a:pt x="1662" y="745"/>
                      </a:lnTo>
                      <a:lnTo>
                        <a:pt x="1663" y="744"/>
                      </a:lnTo>
                      <a:lnTo>
                        <a:pt x="1666" y="744"/>
                      </a:lnTo>
                      <a:lnTo>
                        <a:pt x="1667" y="743"/>
                      </a:lnTo>
                      <a:lnTo>
                        <a:pt x="1667" y="742"/>
                      </a:lnTo>
                      <a:lnTo>
                        <a:pt x="1668" y="742"/>
                      </a:lnTo>
                      <a:lnTo>
                        <a:pt x="1669" y="742"/>
                      </a:lnTo>
                      <a:lnTo>
                        <a:pt x="1670" y="743"/>
                      </a:lnTo>
                      <a:lnTo>
                        <a:pt x="1672" y="744"/>
                      </a:lnTo>
                      <a:lnTo>
                        <a:pt x="1672" y="744"/>
                      </a:lnTo>
                      <a:lnTo>
                        <a:pt x="1673" y="744"/>
                      </a:lnTo>
                      <a:lnTo>
                        <a:pt x="1674" y="744"/>
                      </a:lnTo>
                      <a:lnTo>
                        <a:pt x="1676" y="744"/>
                      </a:lnTo>
                      <a:lnTo>
                        <a:pt x="1677" y="744"/>
                      </a:lnTo>
                      <a:lnTo>
                        <a:pt x="1679" y="745"/>
                      </a:lnTo>
                      <a:lnTo>
                        <a:pt x="1679" y="745"/>
                      </a:lnTo>
                      <a:lnTo>
                        <a:pt x="1680" y="745"/>
                      </a:lnTo>
                      <a:lnTo>
                        <a:pt x="1681" y="744"/>
                      </a:lnTo>
                      <a:lnTo>
                        <a:pt x="1682" y="744"/>
                      </a:lnTo>
                      <a:lnTo>
                        <a:pt x="1685" y="743"/>
                      </a:lnTo>
                      <a:lnTo>
                        <a:pt x="1687" y="742"/>
                      </a:lnTo>
                      <a:lnTo>
                        <a:pt x="1687" y="742"/>
                      </a:lnTo>
                      <a:lnTo>
                        <a:pt x="1688" y="742"/>
                      </a:lnTo>
                      <a:lnTo>
                        <a:pt x="1689" y="741"/>
                      </a:lnTo>
                      <a:lnTo>
                        <a:pt x="1691" y="740"/>
                      </a:lnTo>
                      <a:lnTo>
                        <a:pt x="1691" y="740"/>
                      </a:lnTo>
                      <a:lnTo>
                        <a:pt x="1691" y="740"/>
                      </a:lnTo>
                      <a:lnTo>
                        <a:pt x="1694" y="741"/>
                      </a:lnTo>
                      <a:lnTo>
                        <a:pt x="1695" y="742"/>
                      </a:lnTo>
                      <a:lnTo>
                        <a:pt x="1696" y="743"/>
                      </a:lnTo>
                      <a:lnTo>
                        <a:pt x="1696" y="743"/>
                      </a:lnTo>
                      <a:lnTo>
                        <a:pt x="1697" y="743"/>
                      </a:lnTo>
                      <a:lnTo>
                        <a:pt x="1697" y="742"/>
                      </a:lnTo>
                      <a:lnTo>
                        <a:pt x="1699" y="742"/>
                      </a:lnTo>
                      <a:lnTo>
                        <a:pt x="1701" y="742"/>
                      </a:lnTo>
                      <a:lnTo>
                        <a:pt x="1703" y="741"/>
                      </a:lnTo>
                      <a:lnTo>
                        <a:pt x="1704" y="741"/>
                      </a:lnTo>
                      <a:lnTo>
                        <a:pt x="1704" y="741"/>
                      </a:lnTo>
                      <a:lnTo>
                        <a:pt x="1704" y="739"/>
                      </a:lnTo>
                      <a:lnTo>
                        <a:pt x="1704" y="733"/>
                      </a:lnTo>
                      <a:lnTo>
                        <a:pt x="1706" y="725"/>
                      </a:lnTo>
                      <a:lnTo>
                        <a:pt x="1707" y="716"/>
                      </a:lnTo>
                      <a:lnTo>
                        <a:pt x="1708" y="707"/>
                      </a:lnTo>
                      <a:lnTo>
                        <a:pt x="1709" y="699"/>
                      </a:lnTo>
                      <a:lnTo>
                        <a:pt x="1709" y="695"/>
                      </a:lnTo>
                      <a:lnTo>
                        <a:pt x="1710" y="693"/>
                      </a:lnTo>
                      <a:lnTo>
                        <a:pt x="1710" y="693"/>
                      </a:lnTo>
                      <a:lnTo>
                        <a:pt x="1710" y="691"/>
                      </a:lnTo>
                      <a:lnTo>
                        <a:pt x="1712" y="694"/>
                      </a:lnTo>
                      <a:lnTo>
                        <a:pt x="1712" y="699"/>
                      </a:lnTo>
                      <a:lnTo>
                        <a:pt x="1713" y="706"/>
                      </a:lnTo>
                      <a:lnTo>
                        <a:pt x="1714" y="715"/>
                      </a:lnTo>
                      <a:lnTo>
                        <a:pt x="1715" y="723"/>
                      </a:lnTo>
                      <a:lnTo>
                        <a:pt x="1717" y="731"/>
                      </a:lnTo>
                      <a:lnTo>
                        <a:pt x="1717" y="736"/>
                      </a:lnTo>
                      <a:lnTo>
                        <a:pt x="1717" y="737"/>
                      </a:lnTo>
                      <a:lnTo>
                        <a:pt x="1718" y="739"/>
                      </a:lnTo>
                      <a:lnTo>
                        <a:pt x="1719" y="739"/>
                      </a:lnTo>
                      <a:lnTo>
                        <a:pt x="1719" y="737"/>
                      </a:lnTo>
                      <a:lnTo>
                        <a:pt x="1722" y="735"/>
                      </a:lnTo>
                      <a:lnTo>
                        <a:pt x="1724" y="732"/>
                      </a:lnTo>
                      <a:lnTo>
                        <a:pt x="1725" y="731"/>
                      </a:lnTo>
                      <a:lnTo>
                        <a:pt x="1725" y="730"/>
                      </a:lnTo>
                      <a:lnTo>
                        <a:pt x="1725" y="730"/>
                      </a:lnTo>
                      <a:lnTo>
                        <a:pt x="1725" y="728"/>
                      </a:lnTo>
                      <a:lnTo>
                        <a:pt x="1725" y="726"/>
                      </a:lnTo>
                      <a:lnTo>
                        <a:pt x="1726" y="722"/>
                      </a:lnTo>
                      <a:lnTo>
                        <a:pt x="1726" y="717"/>
                      </a:lnTo>
                      <a:lnTo>
                        <a:pt x="1727" y="704"/>
                      </a:lnTo>
                      <a:lnTo>
                        <a:pt x="1727" y="689"/>
                      </a:lnTo>
                      <a:lnTo>
                        <a:pt x="1728" y="675"/>
                      </a:lnTo>
                      <a:lnTo>
                        <a:pt x="1729" y="662"/>
                      </a:lnTo>
                      <a:lnTo>
                        <a:pt x="1729" y="657"/>
                      </a:lnTo>
                      <a:lnTo>
                        <a:pt x="1729" y="652"/>
                      </a:lnTo>
                      <a:lnTo>
                        <a:pt x="1729" y="650"/>
                      </a:lnTo>
                      <a:lnTo>
                        <a:pt x="1729" y="650"/>
                      </a:lnTo>
                      <a:lnTo>
                        <a:pt x="1731" y="650"/>
                      </a:lnTo>
                      <a:lnTo>
                        <a:pt x="1731" y="652"/>
                      </a:lnTo>
                      <a:lnTo>
                        <a:pt x="1733" y="660"/>
                      </a:lnTo>
                      <a:lnTo>
                        <a:pt x="1735" y="668"/>
                      </a:lnTo>
                      <a:lnTo>
                        <a:pt x="1736" y="670"/>
                      </a:lnTo>
                      <a:lnTo>
                        <a:pt x="1736" y="671"/>
                      </a:lnTo>
                      <a:lnTo>
                        <a:pt x="1736" y="674"/>
                      </a:lnTo>
                      <a:lnTo>
                        <a:pt x="1737" y="677"/>
                      </a:lnTo>
                      <a:lnTo>
                        <a:pt x="1737" y="684"/>
                      </a:lnTo>
                      <a:lnTo>
                        <a:pt x="1737" y="691"/>
                      </a:lnTo>
                      <a:lnTo>
                        <a:pt x="1738" y="698"/>
                      </a:lnTo>
                      <a:lnTo>
                        <a:pt x="1738" y="705"/>
                      </a:lnTo>
                      <a:lnTo>
                        <a:pt x="1740" y="709"/>
                      </a:lnTo>
                      <a:lnTo>
                        <a:pt x="1740" y="711"/>
                      </a:lnTo>
                      <a:lnTo>
                        <a:pt x="1740" y="711"/>
                      </a:lnTo>
                      <a:lnTo>
                        <a:pt x="1740" y="708"/>
                      </a:lnTo>
                      <a:lnTo>
                        <a:pt x="1740" y="703"/>
                      </a:lnTo>
                      <a:lnTo>
                        <a:pt x="1740" y="695"/>
                      </a:lnTo>
                      <a:lnTo>
                        <a:pt x="1741" y="686"/>
                      </a:lnTo>
                      <a:lnTo>
                        <a:pt x="1742" y="677"/>
                      </a:lnTo>
                      <a:lnTo>
                        <a:pt x="1742" y="669"/>
                      </a:lnTo>
                      <a:lnTo>
                        <a:pt x="1743" y="663"/>
                      </a:lnTo>
                      <a:lnTo>
                        <a:pt x="1743" y="662"/>
                      </a:lnTo>
                      <a:lnTo>
                        <a:pt x="1743" y="661"/>
                      </a:lnTo>
                      <a:lnTo>
                        <a:pt x="1743" y="662"/>
                      </a:lnTo>
                      <a:lnTo>
                        <a:pt x="1743" y="665"/>
                      </a:lnTo>
                      <a:lnTo>
                        <a:pt x="1743" y="668"/>
                      </a:lnTo>
                      <a:lnTo>
                        <a:pt x="1743" y="672"/>
                      </a:lnTo>
                      <a:lnTo>
                        <a:pt x="1744" y="682"/>
                      </a:lnTo>
                      <a:lnTo>
                        <a:pt x="1744" y="696"/>
                      </a:lnTo>
                      <a:lnTo>
                        <a:pt x="1745" y="708"/>
                      </a:lnTo>
                      <a:lnTo>
                        <a:pt x="1746" y="719"/>
                      </a:lnTo>
                      <a:lnTo>
                        <a:pt x="1746" y="724"/>
                      </a:lnTo>
                      <a:lnTo>
                        <a:pt x="1747" y="727"/>
                      </a:lnTo>
                      <a:lnTo>
                        <a:pt x="1747" y="730"/>
                      </a:lnTo>
                      <a:lnTo>
                        <a:pt x="1747" y="730"/>
                      </a:lnTo>
                      <a:lnTo>
                        <a:pt x="1747" y="731"/>
                      </a:lnTo>
                      <a:lnTo>
                        <a:pt x="1747" y="732"/>
                      </a:lnTo>
                      <a:lnTo>
                        <a:pt x="1749" y="733"/>
                      </a:lnTo>
                      <a:lnTo>
                        <a:pt x="1751" y="736"/>
                      </a:lnTo>
                      <a:lnTo>
                        <a:pt x="1753" y="740"/>
                      </a:lnTo>
                      <a:lnTo>
                        <a:pt x="1754" y="742"/>
                      </a:lnTo>
                      <a:lnTo>
                        <a:pt x="1754" y="742"/>
                      </a:lnTo>
                      <a:lnTo>
                        <a:pt x="1755" y="742"/>
                      </a:lnTo>
                      <a:lnTo>
                        <a:pt x="1758" y="743"/>
                      </a:lnTo>
                      <a:lnTo>
                        <a:pt x="1761" y="743"/>
                      </a:lnTo>
                      <a:lnTo>
                        <a:pt x="1762" y="744"/>
                      </a:lnTo>
                      <a:lnTo>
                        <a:pt x="1762" y="744"/>
                      </a:lnTo>
                      <a:lnTo>
                        <a:pt x="1763" y="744"/>
                      </a:lnTo>
                      <a:lnTo>
                        <a:pt x="1764" y="744"/>
                      </a:lnTo>
                      <a:lnTo>
                        <a:pt x="1764" y="744"/>
                      </a:lnTo>
                      <a:lnTo>
                        <a:pt x="1765" y="743"/>
                      </a:lnTo>
                      <a:lnTo>
                        <a:pt x="1766" y="743"/>
                      </a:lnTo>
                      <a:lnTo>
                        <a:pt x="1768" y="742"/>
                      </a:lnTo>
                      <a:lnTo>
                        <a:pt x="1769" y="742"/>
                      </a:lnTo>
                      <a:lnTo>
                        <a:pt x="1770" y="742"/>
                      </a:lnTo>
                      <a:lnTo>
                        <a:pt x="1771" y="742"/>
                      </a:lnTo>
                      <a:lnTo>
                        <a:pt x="1772" y="741"/>
                      </a:lnTo>
                      <a:lnTo>
                        <a:pt x="1773" y="737"/>
                      </a:lnTo>
                      <a:lnTo>
                        <a:pt x="1775" y="735"/>
                      </a:lnTo>
                      <a:lnTo>
                        <a:pt x="1777" y="734"/>
                      </a:lnTo>
                      <a:lnTo>
                        <a:pt x="1777" y="733"/>
                      </a:lnTo>
                      <a:lnTo>
                        <a:pt x="1777" y="732"/>
                      </a:lnTo>
                      <a:lnTo>
                        <a:pt x="1777" y="731"/>
                      </a:lnTo>
                      <a:lnTo>
                        <a:pt x="1777" y="725"/>
                      </a:lnTo>
                      <a:lnTo>
                        <a:pt x="1778" y="717"/>
                      </a:lnTo>
                      <a:lnTo>
                        <a:pt x="1778" y="709"/>
                      </a:lnTo>
                      <a:lnTo>
                        <a:pt x="1779" y="700"/>
                      </a:lnTo>
                      <a:lnTo>
                        <a:pt x="1780" y="693"/>
                      </a:lnTo>
                      <a:lnTo>
                        <a:pt x="1780" y="687"/>
                      </a:lnTo>
                      <a:lnTo>
                        <a:pt x="1780" y="686"/>
                      </a:lnTo>
                      <a:lnTo>
                        <a:pt x="1780" y="686"/>
                      </a:lnTo>
                      <a:lnTo>
                        <a:pt x="1781" y="688"/>
                      </a:lnTo>
                      <a:lnTo>
                        <a:pt x="1783" y="693"/>
                      </a:lnTo>
                      <a:lnTo>
                        <a:pt x="1786" y="697"/>
                      </a:lnTo>
                      <a:lnTo>
                        <a:pt x="1787" y="698"/>
                      </a:lnTo>
                      <a:lnTo>
                        <a:pt x="1787" y="699"/>
                      </a:lnTo>
                      <a:lnTo>
                        <a:pt x="1787" y="700"/>
                      </a:lnTo>
                      <a:lnTo>
                        <a:pt x="1787" y="705"/>
                      </a:lnTo>
                      <a:lnTo>
                        <a:pt x="1788" y="711"/>
                      </a:lnTo>
                      <a:lnTo>
                        <a:pt x="1789" y="717"/>
                      </a:lnTo>
                      <a:lnTo>
                        <a:pt x="1790" y="724"/>
                      </a:lnTo>
                      <a:lnTo>
                        <a:pt x="1790" y="730"/>
                      </a:lnTo>
                      <a:lnTo>
                        <a:pt x="1791" y="734"/>
                      </a:lnTo>
                      <a:lnTo>
                        <a:pt x="1791" y="735"/>
                      </a:lnTo>
                      <a:lnTo>
                        <a:pt x="1792" y="736"/>
                      </a:lnTo>
                      <a:lnTo>
                        <a:pt x="1793" y="737"/>
                      </a:lnTo>
                      <a:lnTo>
                        <a:pt x="1793" y="736"/>
                      </a:lnTo>
                      <a:lnTo>
                        <a:pt x="1795" y="734"/>
                      </a:lnTo>
                      <a:lnTo>
                        <a:pt x="1796" y="727"/>
                      </a:lnTo>
                      <a:lnTo>
                        <a:pt x="1797" y="722"/>
                      </a:lnTo>
                      <a:lnTo>
                        <a:pt x="1798" y="719"/>
                      </a:lnTo>
                      <a:lnTo>
                        <a:pt x="1798" y="718"/>
                      </a:lnTo>
                      <a:lnTo>
                        <a:pt x="1798" y="717"/>
                      </a:lnTo>
                      <a:lnTo>
                        <a:pt x="1799" y="715"/>
                      </a:lnTo>
                      <a:lnTo>
                        <a:pt x="1799" y="712"/>
                      </a:lnTo>
                      <a:lnTo>
                        <a:pt x="1799" y="711"/>
                      </a:lnTo>
                      <a:lnTo>
                        <a:pt x="1799" y="712"/>
                      </a:lnTo>
                      <a:lnTo>
                        <a:pt x="1800" y="714"/>
                      </a:lnTo>
                      <a:lnTo>
                        <a:pt x="1801" y="722"/>
                      </a:lnTo>
                      <a:lnTo>
                        <a:pt x="1802" y="731"/>
                      </a:lnTo>
                      <a:lnTo>
                        <a:pt x="1802" y="733"/>
                      </a:lnTo>
                      <a:lnTo>
                        <a:pt x="1802" y="734"/>
                      </a:lnTo>
                      <a:lnTo>
                        <a:pt x="1802" y="733"/>
                      </a:lnTo>
                      <a:lnTo>
                        <a:pt x="1803" y="732"/>
                      </a:lnTo>
                      <a:lnTo>
                        <a:pt x="1805" y="725"/>
                      </a:lnTo>
                      <a:lnTo>
                        <a:pt x="1806" y="719"/>
                      </a:lnTo>
                      <a:lnTo>
                        <a:pt x="1806" y="717"/>
                      </a:lnTo>
                      <a:lnTo>
                        <a:pt x="1806" y="717"/>
                      </a:lnTo>
                      <a:lnTo>
                        <a:pt x="1807" y="718"/>
                      </a:lnTo>
                      <a:lnTo>
                        <a:pt x="1807" y="721"/>
                      </a:lnTo>
                      <a:lnTo>
                        <a:pt x="1808" y="725"/>
                      </a:lnTo>
                      <a:lnTo>
                        <a:pt x="1809" y="730"/>
                      </a:lnTo>
                      <a:lnTo>
                        <a:pt x="1810" y="735"/>
                      </a:lnTo>
                      <a:lnTo>
                        <a:pt x="1812" y="740"/>
                      </a:lnTo>
                      <a:lnTo>
                        <a:pt x="1812" y="742"/>
                      </a:lnTo>
                      <a:lnTo>
                        <a:pt x="1812" y="744"/>
                      </a:lnTo>
                      <a:lnTo>
                        <a:pt x="1814" y="744"/>
                      </a:lnTo>
                      <a:lnTo>
                        <a:pt x="1815" y="744"/>
                      </a:lnTo>
                      <a:lnTo>
                        <a:pt x="1815" y="744"/>
                      </a:lnTo>
                      <a:lnTo>
                        <a:pt x="1817" y="745"/>
                      </a:lnTo>
                      <a:lnTo>
                        <a:pt x="1819" y="745"/>
                      </a:lnTo>
                      <a:lnTo>
                        <a:pt x="1820" y="745"/>
                      </a:lnTo>
                      <a:lnTo>
                        <a:pt x="1820" y="745"/>
                      </a:lnTo>
                      <a:lnTo>
                        <a:pt x="1821" y="744"/>
                      </a:lnTo>
                      <a:lnTo>
                        <a:pt x="1823" y="742"/>
                      </a:lnTo>
                      <a:lnTo>
                        <a:pt x="1825" y="740"/>
                      </a:lnTo>
                      <a:lnTo>
                        <a:pt x="1825" y="740"/>
                      </a:lnTo>
                      <a:lnTo>
                        <a:pt x="1825" y="740"/>
                      </a:lnTo>
                      <a:lnTo>
                        <a:pt x="1827" y="742"/>
                      </a:lnTo>
                      <a:lnTo>
                        <a:pt x="1827" y="745"/>
                      </a:lnTo>
                      <a:lnTo>
                        <a:pt x="1828" y="745"/>
                      </a:lnTo>
                      <a:lnTo>
                        <a:pt x="1829" y="745"/>
                      </a:lnTo>
                      <a:lnTo>
                        <a:pt x="1830" y="746"/>
                      </a:lnTo>
                      <a:lnTo>
                        <a:pt x="1832" y="746"/>
                      </a:lnTo>
                      <a:lnTo>
                        <a:pt x="1833" y="746"/>
                      </a:lnTo>
                      <a:lnTo>
                        <a:pt x="1834" y="746"/>
                      </a:lnTo>
                      <a:lnTo>
                        <a:pt x="1835" y="746"/>
                      </a:lnTo>
                      <a:lnTo>
                        <a:pt x="1836" y="745"/>
                      </a:lnTo>
                      <a:lnTo>
                        <a:pt x="1838" y="744"/>
                      </a:lnTo>
                      <a:lnTo>
                        <a:pt x="1842" y="742"/>
                      </a:lnTo>
                      <a:lnTo>
                        <a:pt x="1843" y="742"/>
                      </a:lnTo>
                      <a:lnTo>
                        <a:pt x="1843" y="741"/>
                      </a:lnTo>
                      <a:lnTo>
                        <a:pt x="1844" y="741"/>
                      </a:lnTo>
                      <a:lnTo>
                        <a:pt x="1845" y="742"/>
                      </a:lnTo>
                      <a:lnTo>
                        <a:pt x="1846" y="743"/>
                      </a:lnTo>
                      <a:lnTo>
                        <a:pt x="1847" y="745"/>
                      </a:lnTo>
                      <a:lnTo>
                        <a:pt x="1848" y="745"/>
                      </a:lnTo>
                      <a:lnTo>
                        <a:pt x="1849" y="745"/>
                      </a:lnTo>
                      <a:lnTo>
                        <a:pt x="1849" y="745"/>
                      </a:lnTo>
                      <a:lnTo>
                        <a:pt x="1851" y="745"/>
                      </a:lnTo>
                      <a:lnTo>
                        <a:pt x="1853" y="746"/>
                      </a:lnTo>
                      <a:lnTo>
                        <a:pt x="1854" y="746"/>
                      </a:lnTo>
                      <a:lnTo>
                        <a:pt x="1854" y="746"/>
                      </a:lnTo>
                      <a:lnTo>
                        <a:pt x="1855" y="746"/>
                      </a:lnTo>
                      <a:lnTo>
                        <a:pt x="1857" y="745"/>
                      </a:lnTo>
                      <a:lnTo>
                        <a:pt x="1860" y="745"/>
                      </a:lnTo>
                      <a:lnTo>
                        <a:pt x="1860" y="744"/>
                      </a:lnTo>
                      <a:lnTo>
                        <a:pt x="1861" y="745"/>
                      </a:lnTo>
                      <a:lnTo>
                        <a:pt x="1862" y="745"/>
                      </a:lnTo>
                      <a:lnTo>
                        <a:pt x="1864" y="746"/>
                      </a:lnTo>
                      <a:lnTo>
                        <a:pt x="1864" y="746"/>
                      </a:lnTo>
                      <a:lnTo>
                        <a:pt x="1865" y="746"/>
                      </a:lnTo>
                      <a:lnTo>
                        <a:pt x="1867" y="746"/>
                      </a:lnTo>
                      <a:lnTo>
                        <a:pt x="1869" y="746"/>
                      </a:lnTo>
                      <a:lnTo>
                        <a:pt x="1870" y="746"/>
                      </a:lnTo>
                      <a:lnTo>
                        <a:pt x="1871" y="746"/>
                      </a:lnTo>
                      <a:lnTo>
                        <a:pt x="1872" y="746"/>
                      </a:lnTo>
                      <a:lnTo>
                        <a:pt x="1872" y="746"/>
                      </a:lnTo>
                      <a:lnTo>
                        <a:pt x="1873" y="746"/>
                      </a:lnTo>
                      <a:lnTo>
                        <a:pt x="1874" y="746"/>
                      </a:lnTo>
                      <a:lnTo>
                        <a:pt x="1876" y="746"/>
                      </a:lnTo>
                      <a:lnTo>
                        <a:pt x="1878" y="746"/>
                      </a:lnTo>
                      <a:lnTo>
                        <a:pt x="1879" y="746"/>
                      </a:lnTo>
                      <a:lnTo>
                        <a:pt x="1880" y="746"/>
                      </a:lnTo>
                      <a:lnTo>
                        <a:pt x="1882" y="746"/>
                      </a:lnTo>
                      <a:lnTo>
                        <a:pt x="1882" y="746"/>
                      </a:lnTo>
                      <a:lnTo>
                        <a:pt x="1884" y="745"/>
                      </a:lnTo>
                      <a:lnTo>
                        <a:pt x="1885" y="745"/>
                      </a:lnTo>
                      <a:lnTo>
                        <a:pt x="1886" y="745"/>
                      </a:lnTo>
                      <a:lnTo>
                        <a:pt x="1886" y="745"/>
                      </a:lnTo>
                      <a:lnTo>
                        <a:pt x="1888" y="745"/>
                      </a:lnTo>
                      <a:lnTo>
                        <a:pt x="1890" y="746"/>
                      </a:lnTo>
                      <a:lnTo>
                        <a:pt x="1891" y="746"/>
                      </a:lnTo>
                      <a:lnTo>
                        <a:pt x="1892" y="748"/>
                      </a:lnTo>
                      <a:lnTo>
                        <a:pt x="1892" y="748"/>
                      </a:lnTo>
                      <a:lnTo>
                        <a:pt x="1894" y="748"/>
                      </a:lnTo>
                      <a:lnTo>
                        <a:pt x="1895" y="748"/>
                      </a:lnTo>
                      <a:lnTo>
                        <a:pt x="1897" y="748"/>
                      </a:lnTo>
                      <a:lnTo>
                        <a:pt x="1898" y="746"/>
                      </a:lnTo>
                      <a:lnTo>
                        <a:pt x="1900" y="746"/>
                      </a:lnTo>
                      <a:lnTo>
                        <a:pt x="1900" y="746"/>
                      </a:lnTo>
                      <a:lnTo>
                        <a:pt x="1901" y="746"/>
                      </a:lnTo>
                      <a:lnTo>
                        <a:pt x="1902" y="746"/>
                      </a:lnTo>
                      <a:lnTo>
                        <a:pt x="1906" y="746"/>
                      </a:lnTo>
                      <a:lnTo>
                        <a:pt x="1908" y="745"/>
                      </a:lnTo>
                      <a:lnTo>
                        <a:pt x="1908" y="745"/>
                      </a:lnTo>
                      <a:lnTo>
                        <a:pt x="1908" y="745"/>
                      </a:lnTo>
                      <a:lnTo>
                        <a:pt x="1909" y="744"/>
                      </a:lnTo>
                      <a:lnTo>
                        <a:pt x="1910" y="745"/>
                      </a:lnTo>
                      <a:lnTo>
                        <a:pt x="1912" y="745"/>
                      </a:lnTo>
                      <a:lnTo>
                        <a:pt x="1915" y="746"/>
                      </a:lnTo>
                      <a:lnTo>
                        <a:pt x="1916" y="748"/>
                      </a:lnTo>
                      <a:lnTo>
                        <a:pt x="1917" y="748"/>
                      </a:lnTo>
                      <a:lnTo>
                        <a:pt x="1918" y="748"/>
                      </a:lnTo>
                      <a:lnTo>
                        <a:pt x="1918" y="748"/>
                      </a:lnTo>
                      <a:lnTo>
                        <a:pt x="1920" y="748"/>
                      </a:lnTo>
                      <a:lnTo>
                        <a:pt x="1922" y="748"/>
                      </a:lnTo>
                      <a:lnTo>
                        <a:pt x="1922" y="748"/>
                      </a:lnTo>
                      <a:lnTo>
                        <a:pt x="1924" y="748"/>
                      </a:lnTo>
                      <a:lnTo>
                        <a:pt x="1926" y="748"/>
                      </a:lnTo>
                      <a:lnTo>
                        <a:pt x="1928" y="748"/>
                      </a:lnTo>
                      <a:lnTo>
                        <a:pt x="1929" y="748"/>
                      </a:lnTo>
                      <a:lnTo>
                        <a:pt x="1930" y="748"/>
                      </a:lnTo>
                      <a:lnTo>
                        <a:pt x="1930" y="748"/>
                      </a:lnTo>
                      <a:lnTo>
                        <a:pt x="1930" y="748"/>
                      </a:lnTo>
                      <a:lnTo>
                        <a:pt x="1931" y="748"/>
                      </a:lnTo>
                      <a:lnTo>
                        <a:pt x="1932" y="748"/>
                      </a:lnTo>
                      <a:lnTo>
                        <a:pt x="1935" y="748"/>
                      </a:lnTo>
                      <a:lnTo>
                        <a:pt x="1935" y="748"/>
                      </a:lnTo>
                      <a:lnTo>
                        <a:pt x="1936" y="748"/>
                      </a:lnTo>
                      <a:lnTo>
                        <a:pt x="1937" y="748"/>
                      </a:lnTo>
                      <a:lnTo>
                        <a:pt x="1938" y="748"/>
                      </a:lnTo>
                      <a:lnTo>
                        <a:pt x="1938" y="748"/>
                      </a:lnTo>
                      <a:lnTo>
                        <a:pt x="1939" y="748"/>
                      </a:lnTo>
                      <a:lnTo>
                        <a:pt x="1940" y="748"/>
                      </a:lnTo>
                      <a:lnTo>
                        <a:pt x="1943" y="748"/>
                      </a:lnTo>
                      <a:lnTo>
                        <a:pt x="1943" y="748"/>
                      </a:lnTo>
                      <a:lnTo>
                        <a:pt x="1944" y="748"/>
                      </a:lnTo>
                      <a:lnTo>
                        <a:pt x="1945" y="748"/>
                      </a:lnTo>
                      <a:lnTo>
                        <a:pt x="1946" y="748"/>
                      </a:lnTo>
                      <a:lnTo>
                        <a:pt x="1946" y="748"/>
                      </a:lnTo>
                      <a:lnTo>
                        <a:pt x="1947" y="748"/>
                      </a:lnTo>
                      <a:lnTo>
                        <a:pt x="1948" y="748"/>
                      </a:lnTo>
                      <a:lnTo>
                        <a:pt x="1949" y="748"/>
                      </a:lnTo>
                      <a:lnTo>
                        <a:pt x="1950" y="748"/>
                      </a:lnTo>
                      <a:lnTo>
                        <a:pt x="1953" y="748"/>
                      </a:lnTo>
                      <a:lnTo>
                        <a:pt x="1954" y="748"/>
                      </a:lnTo>
                      <a:lnTo>
                        <a:pt x="1954" y="748"/>
                      </a:lnTo>
                      <a:lnTo>
                        <a:pt x="1955" y="748"/>
                      </a:lnTo>
                      <a:lnTo>
                        <a:pt x="1956" y="748"/>
                      </a:lnTo>
                      <a:lnTo>
                        <a:pt x="1958" y="748"/>
                      </a:lnTo>
                      <a:lnTo>
                        <a:pt x="1961" y="748"/>
                      </a:lnTo>
                      <a:lnTo>
                        <a:pt x="1961" y="748"/>
                      </a:lnTo>
                      <a:lnTo>
                        <a:pt x="1962" y="748"/>
                      </a:lnTo>
                      <a:lnTo>
                        <a:pt x="1963" y="748"/>
                      </a:lnTo>
                      <a:lnTo>
                        <a:pt x="1964" y="748"/>
                      </a:lnTo>
                      <a:lnTo>
                        <a:pt x="1965" y="748"/>
                      </a:lnTo>
                      <a:lnTo>
                        <a:pt x="1965" y="748"/>
                      </a:lnTo>
                      <a:lnTo>
                        <a:pt x="1967" y="748"/>
                      </a:lnTo>
                      <a:lnTo>
                        <a:pt x="1971" y="748"/>
                      </a:lnTo>
                      <a:lnTo>
                        <a:pt x="1972" y="748"/>
                      </a:lnTo>
                      <a:lnTo>
                        <a:pt x="1973" y="748"/>
                      </a:lnTo>
                      <a:lnTo>
                        <a:pt x="1973" y="748"/>
                      </a:lnTo>
                      <a:lnTo>
                        <a:pt x="1974" y="748"/>
                      </a:lnTo>
                      <a:lnTo>
                        <a:pt x="1976" y="748"/>
                      </a:lnTo>
                      <a:lnTo>
                        <a:pt x="1978" y="748"/>
                      </a:lnTo>
                      <a:lnTo>
                        <a:pt x="1980" y="748"/>
                      </a:lnTo>
                      <a:lnTo>
                        <a:pt x="1981" y="748"/>
                      </a:lnTo>
                      <a:lnTo>
                        <a:pt x="1981" y="748"/>
                      </a:lnTo>
                      <a:lnTo>
                        <a:pt x="1982" y="748"/>
                      </a:lnTo>
                      <a:lnTo>
                        <a:pt x="1983" y="748"/>
                      </a:lnTo>
                      <a:lnTo>
                        <a:pt x="1984" y="748"/>
                      </a:lnTo>
                      <a:lnTo>
                        <a:pt x="1986" y="748"/>
                      </a:lnTo>
                      <a:lnTo>
                        <a:pt x="1987" y="748"/>
                      </a:lnTo>
                      <a:lnTo>
                        <a:pt x="1989" y="748"/>
                      </a:lnTo>
                      <a:lnTo>
                        <a:pt x="1990" y="748"/>
                      </a:lnTo>
                      <a:lnTo>
                        <a:pt x="1991" y="748"/>
                      </a:lnTo>
                      <a:lnTo>
                        <a:pt x="1993" y="748"/>
                      </a:lnTo>
                      <a:lnTo>
                        <a:pt x="1995" y="748"/>
                      </a:lnTo>
                      <a:lnTo>
                        <a:pt x="1996" y="748"/>
                      </a:lnTo>
                      <a:lnTo>
                        <a:pt x="1996" y="748"/>
                      </a:lnTo>
                      <a:lnTo>
                        <a:pt x="1998" y="748"/>
                      </a:lnTo>
                      <a:lnTo>
                        <a:pt x="2000" y="748"/>
                      </a:lnTo>
                      <a:lnTo>
                        <a:pt x="2001" y="748"/>
                      </a:lnTo>
                      <a:lnTo>
                        <a:pt x="2002" y="748"/>
                      </a:lnTo>
                      <a:lnTo>
                        <a:pt x="2003" y="748"/>
                      </a:lnTo>
                      <a:lnTo>
                        <a:pt x="2005" y="748"/>
                      </a:lnTo>
                      <a:lnTo>
                        <a:pt x="2005" y="748"/>
                      </a:lnTo>
                      <a:lnTo>
                        <a:pt x="2008" y="748"/>
                      </a:lnTo>
                      <a:lnTo>
                        <a:pt x="2010" y="748"/>
                      </a:lnTo>
                      <a:lnTo>
                        <a:pt x="2011" y="748"/>
                      </a:lnTo>
                      <a:lnTo>
                        <a:pt x="2011" y="748"/>
                      </a:lnTo>
                      <a:lnTo>
                        <a:pt x="2012" y="748"/>
                      </a:lnTo>
                      <a:lnTo>
                        <a:pt x="2012" y="748"/>
                      </a:lnTo>
                      <a:lnTo>
                        <a:pt x="2013" y="748"/>
                      </a:lnTo>
                      <a:lnTo>
                        <a:pt x="2014" y="748"/>
                      </a:lnTo>
                      <a:lnTo>
                        <a:pt x="2015" y="748"/>
                      </a:lnTo>
                      <a:lnTo>
                        <a:pt x="2015" y="748"/>
                      </a:lnTo>
                      <a:lnTo>
                        <a:pt x="2017" y="748"/>
                      </a:lnTo>
                      <a:lnTo>
                        <a:pt x="2018" y="748"/>
                      </a:lnTo>
                      <a:lnTo>
                        <a:pt x="2019" y="748"/>
                      </a:lnTo>
                      <a:lnTo>
                        <a:pt x="2020" y="748"/>
                      </a:lnTo>
                      <a:lnTo>
                        <a:pt x="2021" y="748"/>
                      </a:lnTo>
                      <a:lnTo>
                        <a:pt x="2022" y="748"/>
                      </a:lnTo>
                      <a:lnTo>
                        <a:pt x="2024" y="748"/>
                      </a:lnTo>
                      <a:lnTo>
                        <a:pt x="2027" y="748"/>
                      </a:lnTo>
                      <a:lnTo>
                        <a:pt x="2028" y="748"/>
                      </a:lnTo>
                      <a:lnTo>
                        <a:pt x="2029" y="748"/>
                      </a:lnTo>
                      <a:lnTo>
                        <a:pt x="2030" y="748"/>
                      </a:lnTo>
                      <a:lnTo>
                        <a:pt x="2032" y="748"/>
                      </a:lnTo>
                      <a:lnTo>
                        <a:pt x="2033" y="748"/>
                      </a:lnTo>
                      <a:lnTo>
                        <a:pt x="2033" y="748"/>
                      </a:lnTo>
                      <a:lnTo>
                        <a:pt x="2035" y="748"/>
                      </a:lnTo>
                      <a:lnTo>
                        <a:pt x="2036" y="748"/>
                      </a:lnTo>
                      <a:lnTo>
                        <a:pt x="2038" y="748"/>
                      </a:lnTo>
                      <a:lnTo>
                        <a:pt x="2039" y="748"/>
                      </a:lnTo>
                      <a:lnTo>
                        <a:pt x="2040" y="748"/>
                      </a:lnTo>
                      <a:lnTo>
                        <a:pt x="2041" y="748"/>
                      </a:lnTo>
                      <a:lnTo>
                        <a:pt x="2044" y="748"/>
                      </a:lnTo>
                      <a:lnTo>
                        <a:pt x="2045" y="748"/>
                      </a:lnTo>
                      <a:lnTo>
                        <a:pt x="2046" y="748"/>
                      </a:lnTo>
                      <a:lnTo>
                        <a:pt x="2047" y="748"/>
                      </a:lnTo>
                      <a:lnTo>
                        <a:pt x="2047" y="748"/>
                      </a:lnTo>
                      <a:lnTo>
                        <a:pt x="2048" y="748"/>
                      </a:lnTo>
                      <a:lnTo>
                        <a:pt x="2049" y="748"/>
                      </a:lnTo>
                      <a:lnTo>
                        <a:pt x="2050" y="748"/>
                      </a:lnTo>
                      <a:lnTo>
                        <a:pt x="2050" y="748"/>
                      </a:lnTo>
                      <a:lnTo>
                        <a:pt x="2051" y="748"/>
                      </a:lnTo>
                      <a:lnTo>
                        <a:pt x="2052" y="748"/>
                      </a:lnTo>
                      <a:lnTo>
                        <a:pt x="2054" y="748"/>
                      </a:lnTo>
                      <a:lnTo>
                        <a:pt x="2055" y="748"/>
                      </a:lnTo>
                      <a:lnTo>
                        <a:pt x="2055" y="748"/>
                      </a:lnTo>
                      <a:lnTo>
                        <a:pt x="2057" y="748"/>
                      </a:lnTo>
                      <a:lnTo>
                        <a:pt x="2058" y="748"/>
                      </a:lnTo>
                      <a:lnTo>
                        <a:pt x="2058" y="748"/>
                      </a:lnTo>
                      <a:lnTo>
                        <a:pt x="2059" y="748"/>
                      </a:lnTo>
                      <a:lnTo>
                        <a:pt x="2060" y="748"/>
                      </a:lnTo>
                      <a:lnTo>
                        <a:pt x="2061" y="748"/>
                      </a:lnTo>
                      <a:lnTo>
                        <a:pt x="2063" y="748"/>
                      </a:lnTo>
                      <a:lnTo>
                        <a:pt x="2063" y="748"/>
                      </a:lnTo>
                      <a:lnTo>
                        <a:pt x="2064" y="748"/>
                      </a:lnTo>
                      <a:lnTo>
                        <a:pt x="2065" y="748"/>
                      </a:lnTo>
                      <a:lnTo>
                        <a:pt x="2066" y="748"/>
                      </a:lnTo>
                      <a:lnTo>
                        <a:pt x="2066" y="748"/>
                      </a:lnTo>
                      <a:lnTo>
                        <a:pt x="2067" y="748"/>
                      </a:lnTo>
                      <a:lnTo>
                        <a:pt x="2068" y="748"/>
                      </a:lnTo>
                      <a:lnTo>
                        <a:pt x="2070" y="748"/>
                      </a:lnTo>
                      <a:lnTo>
                        <a:pt x="2074" y="748"/>
                      </a:lnTo>
                      <a:lnTo>
                        <a:pt x="2075" y="748"/>
                      </a:lnTo>
                      <a:lnTo>
                        <a:pt x="2075" y="748"/>
                      </a:lnTo>
                      <a:lnTo>
                        <a:pt x="2076" y="748"/>
                      </a:lnTo>
                      <a:lnTo>
                        <a:pt x="2077" y="748"/>
                      </a:lnTo>
                      <a:lnTo>
                        <a:pt x="2078" y="748"/>
                      </a:lnTo>
                      <a:lnTo>
                        <a:pt x="2078" y="748"/>
                      </a:lnTo>
                      <a:lnTo>
                        <a:pt x="2081" y="748"/>
                      </a:lnTo>
                      <a:lnTo>
                        <a:pt x="2082" y="746"/>
                      </a:lnTo>
                      <a:lnTo>
                        <a:pt x="2083" y="746"/>
                      </a:lnTo>
                      <a:lnTo>
                        <a:pt x="2083" y="746"/>
                      </a:lnTo>
                      <a:lnTo>
                        <a:pt x="2086" y="746"/>
                      </a:lnTo>
                      <a:lnTo>
                        <a:pt x="2088" y="746"/>
                      </a:lnTo>
                      <a:lnTo>
                        <a:pt x="2090" y="746"/>
                      </a:lnTo>
                      <a:lnTo>
                        <a:pt x="2091" y="748"/>
                      </a:lnTo>
                      <a:lnTo>
                        <a:pt x="2092" y="748"/>
                      </a:lnTo>
                      <a:lnTo>
                        <a:pt x="2093" y="748"/>
                      </a:lnTo>
                      <a:lnTo>
                        <a:pt x="2093" y="748"/>
                      </a:lnTo>
                      <a:lnTo>
                        <a:pt x="2094" y="748"/>
                      </a:lnTo>
                      <a:lnTo>
                        <a:pt x="2096" y="748"/>
                      </a:lnTo>
                      <a:lnTo>
                        <a:pt x="2098" y="748"/>
                      </a:lnTo>
                      <a:lnTo>
                        <a:pt x="2098" y="748"/>
                      </a:lnTo>
                      <a:lnTo>
                        <a:pt x="2100" y="748"/>
                      </a:lnTo>
                      <a:lnTo>
                        <a:pt x="2100" y="748"/>
                      </a:lnTo>
                      <a:lnTo>
                        <a:pt x="2101" y="748"/>
                      </a:lnTo>
                      <a:lnTo>
                        <a:pt x="2102" y="748"/>
                      </a:lnTo>
                      <a:lnTo>
                        <a:pt x="2104" y="748"/>
                      </a:lnTo>
                      <a:lnTo>
                        <a:pt x="2105" y="748"/>
                      </a:lnTo>
                      <a:lnTo>
                        <a:pt x="2106" y="748"/>
                      </a:lnTo>
                      <a:lnTo>
                        <a:pt x="2106" y="748"/>
                      </a:lnTo>
                      <a:lnTo>
                        <a:pt x="2109" y="748"/>
                      </a:lnTo>
                      <a:lnTo>
                        <a:pt x="2110" y="748"/>
                      </a:lnTo>
                      <a:lnTo>
                        <a:pt x="2111" y="748"/>
                      </a:lnTo>
                      <a:lnTo>
                        <a:pt x="2112" y="748"/>
                      </a:lnTo>
                      <a:lnTo>
                        <a:pt x="2113" y="748"/>
                      </a:lnTo>
                      <a:lnTo>
                        <a:pt x="2114" y="748"/>
                      </a:lnTo>
                      <a:lnTo>
                        <a:pt x="2115" y="748"/>
                      </a:lnTo>
                      <a:lnTo>
                        <a:pt x="2118" y="748"/>
                      </a:lnTo>
                      <a:lnTo>
                        <a:pt x="2119" y="748"/>
                      </a:lnTo>
                      <a:lnTo>
                        <a:pt x="2120" y="748"/>
                      </a:lnTo>
                      <a:lnTo>
                        <a:pt x="2121" y="748"/>
                      </a:lnTo>
                      <a:lnTo>
                        <a:pt x="2122" y="748"/>
                      </a:lnTo>
                      <a:lnTo>
                        <a:pt x="2123" y="748"/>
                      </a:lnTo>
                      <a:lnTo>
                        <a:pt x="2124" y="748"/>
                      </a:lnTo>
                      <a:lnTo>
                        <a:pt x="2127" y="748"/>
                      </a:lnTo>
                      <a:lnTo>
                        <a:pt x="2128" y="748"/>
                      </a:lnTo>
                      <a:lnTo>
                        <a:pt x="2129" y="748"/>
                      </a:lnTo>
                      <a:lnTo>
                        <a:pt x="2129" y="748"/>
                      </a:lnTo>
                      <a:lnTo>
                        <a:pt x="2130" y="748"/>
                      </a:lnTo>
                      <a:lnTo>
                        <a:pt x="2131" y="748"/>
                      </a:lnTo>
                      <a:lnTo>
                        <a:pt x="2133" y="748"/>
                      </a:lnTo>
                      <a:lnTo>
                        <a:pt x="2133" y="748"/>
                      </a:lnTo>
                      <a:lnTo>
                        <a:pt x="2134" y="748"/>
                      </a:lnTo>
                      <a:lnTo>
                        <a:pt x="2135" y="748"/>
                      </a:lnTo>
                      <a:lnTo>
                        <a:pt x="2137" y="748"/>
                      </a:lnTo>
                      <a:lnTo>
                        <a:pt x="2139" y="748"/>
                      </a:lnTo>
                      <a:lnTo>
                        <a:pt x="2139" y="748"/>
                      </a:lnTo>
                      <a:lnTo>
                        <a:pt x="2141" y="748"/>
                      </a:lnTo>
                      <a:lnTo>
                        <a:pt x="2143" y="748"/>
                      </a:lnTo>
                      <a:lnTo>
                        <a:pt x="2144" y="748"/>
                      </a:lnTo>
                      <a:lnTo>
                        <a:pt x="2146" y="748"/>
                      </a:lnTo>
                      <a:lnTo>
                        <a:pt x="2148" y="748"/>
                      </a:lnTo>
                      <a:lnTo>
                        <a:pt x="2149" y="748"/>
                      </a:lnTo>
                      <a:lnTo>
                        <a:pt x="2150" y="748"/>
                      </a:lnTo>
                      <a:lnTo>
                        <a:pt x="2151" y="748"/>
                      </a:lnTo>
                      <a:lnTo>
                        <a:pt x="2152" y="748"/>
                      </a:lnTo>
                      <a:lnTo>
                        <a:pt x="2153" y="748"/>
                      </a:lnTo>
                      <a:lnTo>
                        <a:pt x="2155" y="748"/>
                      </a:lnTo>
                      <a:lnTo>
                        <a:pt x="2158" y="748"/>
                      </a:lnTo>
                      <a:lnTo>
                        <a:pt x="2160" y="748"/>
                      </a:lnTo>
                      <a:lnTo>
                        <a:pt x="2161" y="748"/>
                      </a:lnTo>
                      <a:lnTo>
                        <a:pt x="2162" y="748"/>
                      </a:lnTo>
                      <a:lnTo>
                        <a:pt x="2164" y="748"/>
                      </a:lnTo>
                      <a:lnTo>
                        <a:pt x="2165" y="748"/>
                      </a:lnTo>
                      <a:lnTo>
                        <a:pt x="2167" y="748"/>
                      </a:lnTo>
                      <a:lnTo>
                        <a:pt x="2170" y="748"/>
                      </a:lnTo>
                      <a:lnTo>
                        <a:pt x="2171" y="748"/>
                      </a:lnTo>
                      <a:lnTo>
                        <a:pt x="2171" y="748"/>
                      </a:lnTo>
                      <a:lnTo>
                        <a:pt x="2173" y="748"/>
                      </a:lnTo>
                      <a:lnTo>
                        <a:pt x="2173" y="748"/>
                      </a:lnTo>
                      <a:lnTo>
                        <a:pt x="2174" y="748"/>
                      </a:lnTo>
                      <a:lnTo>
                        <a:pt x="2175" y="748"/>
                      </a:lnTo>
                      <a:lnTo>
                        <a:pt x="2176" y="748"/>
                      </a:lnTo>
                      <a:lnTo>
                        <a:pt x="2176" y="748"/>
                      </a:lnTo>
                      <a:lnTo>
                        <a:pt x="2177" y="748"/>
                      </a:lnTo>
                      <a:lnTo>
                        <a:pt x="2178" y="748"/>
                      </a:lnTo>
                      <a:lnTo>
                        <a:pt x="2178" y="748"/>
                      </a:lnTo>
                      <a:lnTo>
                        <a:pt x="2179" y="748"/>
                      </a:lnTo>
                      <a:lnTo>
                        <a:pt x="2180" y="748"/>
                      </a:lnTo>
                      <a:lnTo>
                        <a:pt x="2181" y="748"/>
                      </a:lnTo>
                      <a:lnTo>
                        <a:pt x="2183" y="748"/>
                      </a:lnTo>
                      <a:lnTo>
                        <a:pt x="2185" y="748"/>
                      </a:lnTo>
                      <a:lnTo>
                        <a:pt x="2186" y="748"/>
                      </a:lnTo>
                      <a:lnTo>
                        <a:pt x="2186" y="748"/>
                      </a:lnTo>
                      <a:lnTo>
                        <a:pt x="2188" y="748"/>
                      </a:lnTo>
                      <a:lnTo>
                        <a:pt x="2190" y="748"/>
                      </a:lnTo>
                      <a:lnTo>
                        <a:pt x="2192" y="748"/>
                      </a:lnTo>
                      <a:lnTo>
                        <a:pt x="2192" y="748"/>
                      </a:lnTo>
                      <a:lnTo>
                        <a:pt x="2193" y="748"/>
                      </a:lnTo>
                      <a:lnTo>
                        <a:pt x="2194" y="748"/>
                      </a:lnTo>
                      <a:lnTo>
                        <a:pt x="2195" y="748"/>
                      </a:lnTo>
                      <a:lnTo>
                        <a:pt x="2196" y="748"/>
                      </a:lnTo>
                      <a:lnTo>
                        <a:pt x="2198" y="748"/>
                      </a:lnTo>
                      <a:lnTo>
                        <a:pt x="2201" y="748"/>
                      </a:lnTo>
                      <a:lnTo>
                        <a:pt x="2202" y="748"/>
                      </a:lnTo>
                      <a:lnTo>
                        <a:pt x="2202" y="748"/>
                      </a:lnTo>
                      <a:lnTo>
                        <a:pt x="2204" y="748"/>
                      </a:lnTo>
                      <a:lnTo>
                        <a:pt x="2205" y="748"/>
                      </a:lnTo>
                      <a:lnTo>
                        <a:pt x="2206" y="748"/>
                      </a:lnTo>
                      <a:lnTo>
                        <a:pt x="2207" y="748"/>
                      </a:lnTo>
                      <a:lnTo>
                        <a:pt x="2208" y="748"/>
                      </a:lnTo>
                      <a:lnTo>
                        <a:pt x="2210" y="748"/>
                      </a:lnTo>
                      <a:lnTo>
                        <a:pt x="2212" y="748"/>
                      </a:lnTo>
                      <a:lnTo>
                        <a:pt x="2213" y="748"/>
                      </a:lnTo>
                      <a:lnTo>
                        <a:pt x="2214" y="748"/>
                      </a:lnTo>
                      <a:lnTo>
                        <a:pt x="2214" y="748"/>
                      </a:lnTo>
                      <a:lnTo>
                        <a:pt x="2215" y="748"/>
                      </a:lnTo>
                      <a:lnTo>
                        <a:pt x="2216" y="748"/>
                      </a:lnTo>
                      <a:lnTo>
                        <a:pt x="2217" y="748"/>
                      </a:lnTo>
                      <a:lnTo>
                        <a:pt x="2218" y="748"/>
                      </a:lnTo>
                      <a:lnTo>
                        <a:pt x="2221" y="748"/>
                      </a:lnTo>
                      <a:lnTo>
                        <a:pt x="2223" y="748"/>
                      </a:lnTo>
                      <a:lnTo>
                        <a:pt x="2224" y="748"/>
                      </a:lnTo>
                      <a:lnTo>
                        <a:pt x="2225" y="748"/>
                      </a:lnTo>
                      <a:lnTo>
                        <a:pt x="2226" y="748"/>
                      </a:lnTo>
                      <a:lnTo>
                        <a:pt x="2226" y="748"/>
                      </a:lnTo>
                      <a:lnTo>
                        <a:pt x="2229" y="748"/>
                      </a:lnTo>
                      <a:lnTo>
                        <a:pt x="2229" y="748"/>
                      </a:lnTo>
                      <a:lnTo>
                        <a:pt x="2230" y="748"/>
                      </a:lnTo>
                      <a:lnTo>
                        <a:pt x="2231" y="748"/>
                      </a:lnTo>
                      <a:lnTo>
                        <a:pt x="2232" y="748"/>
                      </a:lnTo>
                      <a:lnTo>
                        <a:pt x="2233" y="748"/>
                      </a:lnTo>
                      <a:lnTo>
                        <a:pt x="2234" y="748"/>
                      </a:lnTo>
                      <a:lnTo>
                        <a:pt x="2234" y="748"/>
                      </a:lnTo>
                      <a:lnTo>
                        <a:pt x="2236" y="748"/>
                      </a:lnTo>
                      <a:lnTo>
                        <a:pt x="2238" y="748"/>
                      </a:lnTo>
                      <a:lnTo>
                        <a:pt x="2239" y="748"/>
                      </a:lnTo>
                      <a:lnTo>
                        <a:pt x="2239" y="748"/>
                      </a:lnTo>
                      <a:lnTo>
                        <a:pt x="2239" y="748"/>
                      </a:lnTo>
                      <a:lnTo>
                        <a:pt x="2240" y="748"/>
                      </a:lnTo>
                      <a:lnTo>
                        <a:pt x="2242" y="746"/>
                      </a:lnTo>
                      <a:lnTo>
                        <a:pt x="2244" y="745"/>
                      </a:lnTo>
                      <a:lnTo>
                        <a:pt x="2245" y="745"/>
                      </a:lnTo>
                      <a:lnTo>
                        <a:pt x="2247" y="745"/>
                      </a:lnTo>
                      <a:lnTo>
                        <a:pt x="2247" y="745"/>
                      </a:lnTo>
                      <a:lnTo>
                        <a:pt x="2248" y="745"/>
                      </a:lnTo>
                      <a:lnTo>
                        <a:pt x="2250" y="746"/>
                      </a:lnTo>
                      <a:lnTo>
                        <a:pt x="2252" y="748"/>
                      </a:lnTo>
                      <a:lnTo>
                        <a:pt x="2253" y="748"/>
                      </a:lnTo>
                      <a:lnTo>
                        <a:pt x="2253" y="748"/>
                      </a:lnTo>
                      <a:lnTo>
                        <a:pt x="2254" y="748"/>
                      </a:lnTo>
                      <a:lnTo>
                        <a:pt x="2254" y="748"/>
                      </a:lnTo>
                      <a:lnTo>
                        <a:pt x="2257" y="748"/>
                      </a:lnTo>
                      <a:lnTo>
                        <a:pt x="2259" y="748"/>
                      </a:lnTo>
                      <a:lnTo>
                        <a:pt x="2260" y="748"/>
                      </a:lnTo>
                      <a:lnTo>
                        <a:pt x="2261" y="748"/>
                      </a:lnTo>
                      <a:lnTo>
                        <a:pt x="2261" y="748"/>
                      </a:lnTo>
                      <a:lnTo>
                        <a:pt x="2262" y="748"/>
                      </a:lnTo>
                      <a:lnTo>
                        <a:pt x="2264" y="748"/>
                      </a:lnTo>
                      <a:lnTo>
                        <a:pt x="2266" y="748"/>
                      </a:lnTo>
                      <a:lnTo>
                        <a:pt x="2266" y="748"/>
                      </a:lnTo>
                      <a:lnTo>
                        <a:pt x="2267" y="748"/>
                      </a:lnTo>
                      <a:lnTo>
                        <a:pt x="2268" y="748"/>
                      </a:lnTo>
                      <a:lnTo>
                        <a:pt x="2269" y="748"/>
                      </a:lnTo>
                      <a:lnTo>
                        <a:pt x="2270" y="748"/>
                      </a:lnTo>
                      <a:lnTo>
                        <a:pt x="2270" y="748"/>
                      </a:lnTo>
                      <a:lnTo>
                        <a:pt x="2271" y="748"/>
                      </a:lnTo>
                      <a:lnTo>
                        <a:pt x="2273" y="748"/>
                      </a:lnTo>
                      <a:lnTo>
                        <a:pt x="2273" y="748"/>
                      </a:lnTo>
                      <a:lnTo>
                        <a:pt x="2275" y="748"/>
                      </a:lnTo>
                      <a:lnTo>
                        <a:pt x="2276" y="748"/>
                      </a:lnTo>
                      <a:lnTo>
                        <a:pt x="2276" y="748"/>
                      </a:lnTo>
                      <a:lnTo>
                        <a:pt x="2277" y="748"/>
                      </a:lnTo>
                      <a:lnTo>
                        <a:pt x="2278" y="748"/>
                      </a:lnTo>
                      <a:lnTo>
                        <a:pt x="2280" y="748"/>
                      </a:lnTo>
                      <a:lnTo>
                        <a:pt x="2282" y="748"/>
                      </a:lnTo>
                      <a:lnTo>
                        <a:pt x="2284" y="748"/>
                      </a:lnTo>
                      <a:lnTo>
                        <a:pt x="2286" y="748"/>
                      </a:lnTo>
                      <a:lnTo>
                        <a:pt x="2287" y="748"/>
                      </a:lnTo>
                      <a:lnTo>
                        <a:pt x="2287" y="748"/>
                      </a:lnTo>
                      <a:lnTo>
                        <a:pt x="2288" y="748"/>
                      </a:lnTo>
                      <a:lnTo>
                        <a:pt x="2289" y="748"/>
                      </a:lnTo>
                      <a:lnTo>
                        <a:pt x="2290" y="748"/>
                      </a:lnTo>
                      <a:lnTo>
                        <a:pt x="2290" y="748"/>
                      </a:lnTo>
                      <a:lnTo>
                        <a:pt x="2293" y="748"/>
                      </a:lnTo>
                      <a:lnTo>
                        <a:pt x="2294" y="748"/>
                      </a:lnTo>
                      <a:lnTo>
                        <a:pt x="2294" y="748"/>
                      </a:lnTo>
                      <a:lnTo>
                        <a:pt x="2295" y="748"/>
                      </a:lnTo>
                      <a:lnTo>
                        <a:pt x="2296" y="748"/>
                      </a:lnTo>
                      <a:lnTo>
                        <a:pt x="2297" y="748"/>
                      </a:lnTo>
                      <a:lnTo>
                        <a:pt x="2297" y="748"/>
                      </a:lnTo>
                      <a:lnTo>
                        <a:pt x="2298" y="748"/>
                      </a:lnTo>
                      <a:lnTo>
                        <a:pt x="2301" y="748"/>
                      </a:lnTo>
                      <a:lnTo>
                        <a:pt x="2304" y="748"/>
                      </a:lnTo>
                      <a:lnTo>
                        <a:pt x="2304" y="748"/>
                      </a:lnTo>
                      <a:lnTo>
                        <a:pt x="2305" y="748"/>
                      </a:lnTo>
                      <a:lnTo>
                        <a:pt x="2306" y="748"/>
                      </a:lnTo>
                      <a:lnTo>
                        <a:pt x="2307" y="748"/>
                      </a:lnTo>
                      <a:lnTo>
                        <a:pt x="2309" y="748"/>
                      </a:lnTo>
                      <a:lnTo>
                        <a:pt x="2312" y="748"/>
                      </a:lnTo>
                      <a:lnTo>
                        <a:pt x="2315" y="748"/>
                      </a:lnTo>
                      <a:lnTo>
                        <a:pt x="2316" y="748"/>
                      </a:lnTo>
                      <a:lnTo>
                        <a:pt x="2317" y="748"/>
                      </a:lnTo>
                      <a:lnTo>
                        <a:pt x="2318" y="748"/>
                      </a:lnTo>
                      <a:lnTo>
                        <a:pt x="2319" y="748"/>
                      </a:lnTo>
                      <a:lnTo>
                        <a:pt x="2322" y="748"/>
                      </a:lnTo>
                      <a:lnTo>
                        <a:pt x="2323" y="748"/>
                      </a:lnTo>
                      <a:lnTo>
                        <a:pt x="2324" y="748"/>
                      </a:lnTo>
                      <a:lnTo>
                        <a:pt x="2325" y="748"/>
                      </a:lnTo>
                      <a:lnTo>
                        <a:pt x="2326" y="748"/>
                      </a:lnTo>
                      <a:lnTo>
                        <a:pt x="2327" y="748"/>
                      </a:lnTo>
                      <a:lnTo>
                        <a:pt x="2328" y="748"/>
                      </a:lnTo>
                      <a:lnTo>
                        <a:pt x="2330" y="748"/>
                      </a:lnTo>
                      <a:lnTo>
                        <a:pt x="2331" y="748"/>
                      </a:lnTo>
                      <a:lnTo>
                        <a:pt x="2331" y="748"/>
                      </a:lnTo>
                      <a:lnTo>
                        <a:pt x="2332" y="748"/>
                      </a:lnTo>
                      <a:lnTo>
                        <a:pt x="2333" y="748"/>
                      </a:lnTo>
                      <a:lnTo>
                        <a:pt x="2334" y="748"/>
                      </a:lnTo>
                      <a:lnTo>
                        <a:pt x="2334" y="748"/>
                      </a:lnTo>
                      <a:lnTo>
                        <a:pt x="2334" y="748"/>
                      </a:lnTo>
                      <a:lnTo>
                        <a:pt x="2335" y="748"/>
                      </a:lnTo>
                      <a:lnTo>
                        <a:pt x="2337" y="748"/>
                      </a:lnTo>
                      <a:lnTo>
                        <a:pt x="2340" y="748"/>
                      </a:lnTo>
                      <a:lnTo>
                        <a:pt x="2341" y="748"/>
                      </a:lnTo>
                      <a:lnTo>
                        <a:pt x="2342" y="748"/>
                      </a:lnTo>
                      <a:lnTo>
                        <a:pt x="2342" y="746"/>
                      </a:lnTo>
                      <a:lnTo>
                        <a:pt x="2343" y="746"/>
                      </a:lnTo>
                      <a:lnTo>
                        <a:pt x="2344" y="748"/>
                      </a:lnTo>
                      <a:lnTo>
                        <a:pt x="2346" y="748"/>
                      </a:lnTo>
                      <a:lnTo>
                        <a:pt x="2346" y="748"/>
                      </a:lnTo>
                      <a:lnTo>
                        <a:pt x="2347" y="748"/>
                      </a:lnTo>
                      <a:lnTo>
                        <a:pt x="2349" y="748"/>
                      </a:lnTo>
                      <a:lnTo>
                        <a:pt x="2350" y="748"/>
                      </a:lnTo>
                      <a:lnTo>
                        <a:pt x="2351" y="748"/>
                      </a:lnTo>
                      <a:lnTo>
                        <a:pt x="2352" y="748"/>
                      </a:lnTo>
                      <a:lnTo>
                        <a:pt x="2353" y="748"/>
                      </a:lnTo>
                      <a:lnTo>
                        <a:pt x="2354" y="746"/>
                      </a:lnTo>
                      <a:lnTo>
                        <a:pt x="2355" y="746"/>
                      </a:lnTo>
                      <a:lnTo>
                        <a:pt x="2355" y="746"/>
                      </a:lnTo>
                      <a:lnTo>
                        <a:pt x="2356" y="746"/>
                      </a:lnTo>
                      <a:lnTo>
                        <a:pt x="2356" y="746"/>
                      </a:lnTo>
                      <a:lnTo>
                        <a:pt x="2360" y="746"/>
                      </a:lnTo>
                      <a:lnTo>
                        <a:pt x="2362" y="746"/>
                      </a:lnTo>
                      <a:lnTo>
                        <a:pt x="2362" y="746"/>
                      </a:lnTo>
                      <a:lnTo>
                        <a:pt x="2363" y="746"/>
                      </a:lnTo>
                      <a:lnTo>
                        <a:pt x="2363" y="746"/>
                      </a:lnTo>
                      <a:lnTo>
                        <a:pt x="2364" y="746"/>
                      </a:lnTo>
                      <a:lnTo>
                        <a:pt x="2367" y="746"/>
                      </a:lnTo>
                      <a:lnTo>
                        <a:pt x="2370" y="746"/>
                      </a:lnTo>
                      <a:lnTo>
                        <a:pt x="2370" y="746"/>
                      </a:lnTo>
                      <a:lnTo>
                        <a:pt x="2371" y="746"/>
                      </a:lnTo>
                      <a:lnTo>
                        <a:pt x="2372" y="746"/>
                      </a:lnTo>
                      <a:lnTo>
                        <a:pt x="2372" y="746"/>
                      </a:lnTo>
                      <a:lnTo>
                        <a:pt x="2374" y="746"/>
                      </a:lnTo>
                      <a:lnTo>
                        <a:pt x="2376" y="746"/>
                      </a:lnTo>
                      <a:lnTo>
                        <a:pt x="2377" y="746"/>
                      </a:lnTo>
                      <a:lnTo>
                        <a:pt x="2377" y="746"/>
                      </a:lnTo>
                      <a:lnTo>
                        <a:pt x="2378" y="746"/>
                      </a:lnTo>
                      <a:lnTo>
                        <a:pt x="2379" y="746"/>
                      </a:lnTo>
                      <a:lnTo>
                        <a:pt x="2382" y="746"/>
                      </a:lnTo>
                      <a:lnTo>
                        <a:pt x="2384" y="745"/>
                      </a:lnTo>
                      <a:lnTo>
                        <a:pt x="2384" y="745"/>
                      </a:lnTo>
                      <a:lnTo>
                        <a:pt x="2386" y="745"/>
                      </a:lnTo>
                      <a:lnTo>
                        <a:pt x="2387" y="745"/>
                      </a:lnTo>
                      <a:lnTo>
                        <a:pt x="2389" y="745"/>
                      </a:lnTo>
                      <a:lnTo>
                        <a:pt x="2391" y="745"/>
                      </a:lnTo>
                      <a:lnTo>
                        <a:pt x="2392" y="745"/>
                      </a:lnTo>
                      <a:lnTo>
                        <a:pt x="2392" y="745"/>
                      </a:lnTo>
                      <a:lnTo>
                        <a:pt x="2393" y="745"/>
                      </a:lnTo>
                      <a:lnTo>
                        <a:pt x="2397" y="744"/>
                      </a:lnTo>
                      <a:lnTo>
                        <a:pt x="2399" y="744"/>
                      </a:lnTo>
                      <a:lnTo>
                        <a:pt x="2399" y="744"/>
                      </a:lnTo>
                      <a:lnTo>
                        <a:pt x="2400" y="744"/>
                      </a:lnTo>
                      <a:lnTo>
                        <a:pt x="2401" y="743"/>
                      </a:lnTo>
                      <a:lnTo>
                        <a:pt x="2404" y="742"/>
                      </a:lnTo>
                      <a:lnTo>
                        <a:pt x="2406" y="741"/>
                      </a:lnTo>
                      <a:lnTo>
                        <a:pt x="2407" y="741"/>
                      </a:lnTo>
                      <a:lnTo>
                        <a:pt x="2407" y="740"/>
                      </a:lnTo>
                      <a:lnTo>
                        <a:pt x="2408" y="739"/>
                      </a:lnTo>
                      <a:lnTo>
                        <a:pt x="2411" y="736"/>
                      </a:lnTo>
                      <a:lnTo>
                        <a:pt x="2414" y="733"/>
                      </a:lnTo>
                      <a:lnTo>
                        <a:pt x="2415" y="732"/>
                      </a:lnTo>
                      <a:lnTo>
                        <a:pt x="2415" y="732"/>
                      </a:lnTo>
                      <a:lnTo>
                        <a:pt x="2415" y="731"/>
                      </a:lnTo>
                      <a:lnTo>
                        <a:pt x="2415" y="730"/>
                      </a:lnTo>
                      <a:lnTo>
                        <a:pt x="2415" y="728"/>
                      </a:lnTo>
                      <a:lnTo>
                        <a:pt x="2416" y="722"/>
                      </a:lnTo>
                      <a:lnTo>
                        <a:pt x="2417" y="713"/>
                      </a:lnTo>
                      <a:lnTo>
                        <a:pt x="2418" y="702"/>
                      </a:lnTo>
                      <a:lnTo>
                        <a:pt x="2419" y="690"/>
                      </a:lnTo>
                      <a:lnTo>
                        <a:pt x="2420" y="680"/>
                      </a:lnTo>
                      <a:lnTo>
                        <a:pt x="2422" y="675"/>
                      </a:lnTo>
                      <a:lnTo>
                        <a:pt x="2422" y="672"/>
                      </a:lnTo>
                      <a:lnTo>
                        <a:pt x="2422" y="671"/>
                      </a:lnTo>
                      <a:lnTo>
                        <a:pt x="2422" y="670"/>
                      </a:lnTo>
                      <a:lnTo>
                        <a:pt x="2423" y="668"/>
                      </a:lnTo>
                      <a:lnTo>
                        <a:pt x="2423" y="666"/>
                      </a:lnTo>
                      <a:lnTo>
                        <a:pt x="2423" y="665"/>
                      </a:lnTo>
                      <a:lnTo>
                        <a:pt x="2423" y="665"/>
                      </a:lnTo>
                      <a:lnTo>
                        <a:pt x="2423" y="662"/>
                      </a:lnTo>
                      <a:lnTo>
                        <a:pt x="2423" y="660"/>
                      </a:lnTo>
                      <a:lnTo>
                        <a:pt x="2423" y="656"/>
                      </a:lnTo>
                      <a:lnTo>
                        <a:pt x="2423" y="644"/>
                      </a:lnTo>
                      <a:lnTo>
                        <a:pt x="2423" y="630"/>
                      </a:lnTo>
                      <a:lnTo>
                        <a:pt x="2424" y="612"/>
                      </a:lnTo>
                      <a:lnTo>
                        <a:pt x="2424" y="593"/>
                      </a:lnTo>
                      <a:lnTo>
                        <a:pt x="2425" y="571"/>
                      </a:lnTo>
                      <a:lnTo>
                        <a:pt x="2425" y="551"/>
                      </a:lnTo>
                      <a:lnTo>
                        <a:pt x="2425" y="529"/>
                      </a:lnTo>
                      <a:lnTo>
                        <a:pt x="2426" y="509"/>
                      </a:lnTo>
                      <a:lnTo>
                        <a:pt x="2426" y="490"/>
                      </a:lnTo>
                      <a:lnTo>
                        <a:pt x="2427" y="472"/>
                      </a:lnTo>
                      <a:lnTo>
                        <a:pt x="2427" y="457"/>
                      </a:lnTo>
                      <a:lnTo>
                        <a:pt x="2427" y="446"/>
                      </a:lnTo>
                      <a:lnTo>
                        <a:pt x="2427" y="441"/>
                      </a:lnTo>
                      <a:lnTo>
                        <a:pt x="2427" y="439"/>
                      </a:lnTo>
                      <a:lnTo>
                        <a:pt x="2427" y="437"/>
                      </a:lnTo>
                      <a:lnTo>
                        <a:pt x="2427" y="437"/>
                      </a:lnTo>
                      <a:lnTo>
                        <a:pt x="2427" y="438"/>
                      </a:lnTo>
                      <a:lnTo>
                        <a:pt x="2428" y="444"/>
                      </a:lnTo>
                      <a:lnTo>
                        <a:pt x="2428" y="450"/>
                      </a:lnTo>
                      <a:lnTo>
                        <a:pt x="2428" y="458"/>
                      </a:lnTo>
                      <a:lnTo>
                        <a:pt x="2429" y="466"/>
                      </a:lnTo>
                      <a:lnTo>
                        <a:pt x="2429" y="474"/>
                      </a:lnTo>
                      <a:lnTo>
                        <a:pt x="2429" y="478"/>
                      </a:lnTo>
                      <a:lnTo>
                        <a:pt x="2429" y="481"/>
                      </a:lnTo>
                      <a:lnTo>
                        <a:pt x="2429" y="481"/>
                      </a:lnTo>
                      <a:lnTo>
                        <a:pt x="2429" y="483"/>
                      </a:lnTo>
                      <a:lnTo>
                        <a:pt x="2429" y="486"/>
                      </a:lnTo>
                      <a:lnTo>
                        <a:pt x="2429" y="490"/>
                      </a:lnTo>
                      <a:lnTo>
                        <a:pt x="2429" y="501"/>
                      </a:lnTo>
                      <a:lnTo>
                        <a:pt x="2430" y="515"/>
                      </a:lnTo>
                      <a:lnTo>
                        <a:pt x="2432" y="532"/>
                      </a:lnTo>
                      <a:lnTo>
                        <a:pt x="2432" y="551"/>
                      </a:lnTo>
                      <a:lnTo>
                        <a:pt x="2433" y="571"/>
                      </a:lnTo>
                      <a:lnTo>
                        <a:pt x="2433" y="592"/>
                      </a:lnTo>
                      <a:lnTo>
                        <a:pt x="2434" y="612"/>
                      </a:lnTo>
                      <a:lnTo>
                        <a:pt x="2434" y="632"/>
                      </a:lnTo>
                      <a:lnTo>
                        <a:pt x="2435" y="651"/>
                      </a:lnTo>
                      <a:lnTo>
                        <a:pt x="2435" y="668"/>
                      </a:lnTo>
                      <a:lnTo>
                        <a:pt x="2436" y="682"/>
                      </a:lnTo>
                      <a:lnTo>
                        <a:pt x="2436" y="694"/>
                      </a:lnTo>
                      <a:lnTo>
                        <a:pt x="2436" y="697"/>
                      </a:lnTo>
                      <a:lnTo>
                        <a:pt x="2436" y="700"/>
                      </a:lnTo>
                      <a:lnTo>
                        <a:pt x="2436" y="703"/>
                      </a:lnTo>
                      <a:lnTo>
                        <a:pt x="2436" y="703"/>
                      </a:lnTo>
                      <a:lnTo>
                        <a:pt x="2436" y="705"/>
                      </a:lnTo>
                      <a:lnTo>
                        <a:pt x="2437" y="705"/>
                      </a:lnTo>
                      <a:lnTo>
                        <a:pt x="2437" y="707"/>
                      </a:lnTo>
                      <a:lnTo>
                        <a:pt x="2437" y="709"/>
                      </a:lnTo>
                      <a:lnTo>
                        <a:pt x="2439" y="714"/>
                      </a:lnTo>
                      <a:lnTo>
                        <a:pt x="2441" y="719"/>
                      </a:lnTo>
                      <a:lnTo>
                        <a:pt x="2442" y="725"/>
                      </a:lnTo>
                      <a:lnTo>
                        <a:pt x="2443" y="730"/>
                      </a:lnTo>
                      <a:lnTo>
                        <a:pt x="2443" y="732"/>
                      </a:lnTo>
                      <a:lnTo>
                        <a:pt x="2444" y="733"/>
                      </a:lnTo>
                      <a:lnTo>
                        <a:pt x="2444" y="734"/>
                      </a:lnTo>
                      <a:lnTo>
                        <a:pt x="2445" y="735"/>
                      </a:lnTo>
                      <a:lnTo>
                        <a:pt x="2447" y="737"/>
                      </a:lnTo>
                      <a:lnTo>
                        <a:pt x="2450" y="740"/>
                      </a:lnTo>
                      <a:lnTo>
                        <a:pt x="2451" y="741"/>
                      </a:lnTo>
                      <a:lnTo>
                        <a:pt x="2452" y="741"/>
                      </a:lnTo>
                      <a:lnTo>
                        <a:pt x="2452" y="741"/>
                      </a:lnTo>
                      <a:lnTo>
                        <a:pt x="2455" y="742"/>
                      </a:lnTo>
                      <a:lnTo>
                        <a:pt x="2457" y="743"/>
                      </a:lnTo>
                      <a:lnTo>
                        <a:pt x="2459" y="743"/>
                      </a:lnTo>
                      <a:lnTo>
                        <a:pt x="2459" y="743"/>
                      </a:lnTo>
                      <a:lnTo>
                        <a:pt x="2460" y="744"/>
                      </a:lnTo>
                      <a:lnTo>
                        <a:pt x="2462" y="744"/>
                      </a:lnTo>
                      <a:lnTo>
                        <a:pt x="2465" y="745"/>
                      </a:lnTo>
                      <a:lnTo>
                        <a:pt x="2465" y="745"/>
                      </a:lnTo>
                      <a:lnTo>
                        <a:pt x="2466" y="745"/>
                      </a:lnTo>
                      <a:lnTo>
                        <a:pt x="2467" y="745"/>
                      </a:lnTo>
                      <a:lnTo>
                        <a:pt x="2470" y="745"/>
                      </a:lnTo>
                      <a:lnTo>
                        <a:pt x="2472" y="745"/>
                      </a:lnTo>
                      <a:lnTo>
                        <a:pt x="2473" y="745"/>
                      </a:lnTo>
                      <a:lnTo>
                        <a:pt x="2473" y="745"/>
                      </a:lnTo>
                      <a:lnTo>
                        <a:pt x="2474" y="745"/>
                      </a:lnTo>
                      <a:lnTo>
                        <a:pt x="2474" y="745"/>
                      </a:lnTo>
                      <a:lnTo>
                        <a:pt x="2476" y="745"/>
                      </a:lnTo>
                      <a:lnTo>
                        <a:pt x="2478" y="745"/>
                      </a:lnTo>
                      <a:lnTo>
                        <a:pt x="2478" y="745"/>
                      </a:lnTo>
                      <a:lnTo>
                        <a:pt x="2480" y="745"/>
                      </a:lnTo>
                      <a:lnTo>
                        <a:pt x="2481" y="745"/>
                      </a:lnTo>
                      <a:lnTo>
                        <a:pt x="2481" y="745"/>
                      </a:lnTo>
                      <a:lnTo>
                        <a:pt x="2483" y="745"/>
                      </a:lnTo>
                      <a:lnTo>
                        <a:pt x="2484" y="745"/>
                      </a:lnTo>
                      <a:lnTo>
                        <a:pt x="2485" y="745"/>
                      </a:lnTo>
                      <a:lnTo>
                        <a:pt x="2485" y="745"/>
                      </a:lnTo>
                      <a:lnTo>
                        <a:pt x="2487" y="745"/>
                      </a:lnTo>
                      <a:lnTo>
                        <a:pt x="2488" y="745"/>
                      </a:lnTo>
                      <a:lnTo>
                        <a:pt x="2488" y="745"/>
                      </a:lnTo>
                      <a:lnTo>
                        <a:pt x="2489" y="745"/>
                      </a:lnTo>
                      <a:lnTo>
                        <a:pt x="2492" y="746"/>
                      </a:lnTo>
                      <a:lnTo>
                        <a:pt x="2494" y="746"/>
                      </a:lnTo>
                      <a:lnTo>
                        <a:pt x="2494" y="746"/>
                      </a:lnTo>
                      <a:lnTo>
                        <a:pt x="2497" y="746"/>
                      </a:lnTo>
                      <a:lnTo>
                        <a:pt x="2498" y="746"/>
                      </a:lnTo>
                      <a:lnTo>
                        <a:pt x="2498" y="746"/>
                      </a:lnTo>
                      <a:lnTo>
                        <a:pt x="2499" y="746"/>
                      </a:lnTo>
                      <a:lnTo>
                        <a:pt x="2500" y="746"/>
                      </a:lnTo>
                      <a:lnTo>
                        <a:pt x="2500" y="746"/>
                      </a:lnTo>
                      <a:lnTo>
                        <a:pt x="2501" y="746"/>
                      </a:lnTo>
                      <a:lnTo>
                        <a:pt x="2503" y="746"/>
                      </a:lnTo>
                      <a:lnTo>
                        <a:pt x="2505" y="746"/>
                      </a:lnTo>
                      <a:lnTo>
                        <a:pt x="2506" y="746"/>
                      </a:lnTo>
                      <a:lnTo>
                        <a:pt x="2508" y="748"/>
                      </a:lnTo>
                      <a:lnTo>
                        <a:pt x="2508" y="748"/>
                      </a:lnTo>
                      <a:lnTo>
                        <a:pt x="2509" y="748"/>
                      </a:lnTo>
                      <a:lnTo>
                        <a:pt x="2511" y="748"/>
                      </a:lnTo>
                      <a:lnTo>
                        <a:pt x="2513" y="748"/>
                      </a:lnTo>
                      <a:lnTo>
                        <a:pt x="2515" y="748"/>
                      </a:lnTo>
                      <a:lnTo>
                        <a:pt x="2516" y="748"/>
                      </a:lnTo>
                      <a:lnTo>
                        <a:pt x="2516" y="746"/>
                      </a:lnTo>
                      <a:lnTo>
                        <a:pt x="2518" y="748"/>
                      </a:lnTo>
                      <a:lnTo>
                        <a:pt x="2519" y="748"/>
                      </a:lnTo>
                      <a:lnTo>
                        <a:pt x="2519" y="748"/>
                      </a:lnTo>
                      <a:lnTo>
                        <a:pt x="2520" y="748"/>
                      </a:lnTo>
                      <a:lnTo>
                        <a:pt x="2521" y="746"/>
                      </a:lnTo>
                      <a:lnTo>
                        <a:pt x="2522" y="746"/>
                      </a:lnTo>
                      <a:lnTo>
                        <a:pt x="2522" y="746"/>
                      </a:lnTo>
                      <a:lnTo>
                        <a:pt x="2525" y="748"/>
                      </a:lnTo>
                      <a:lnTo>
                        <a:pt x="2526" y="748"/>
                      </a:lnTo>
                      <a:lnTo>
                        <a:pt x="2527" y="748"/>
                      </a:lnTo>
                      <a:lnTo>
                        <a:pt x="2528" y="748"/>
                      </a:lnTo>
                      <a:lnTo>
                        <a:pt x="2529" y="748"/>
                      </a:lnTo>
                      <a:lnTo>
                        <a:pt x="2530" y="746"/>
                      </a:lnTo>
                      <a:lnTo>
                        <a:pt x="2531" y="746"/>
                      </a:lnTo>
                      <a:lnTo>
                        <a:pt x="2533" y="746"/>
                      </a:lnTo>
                      <a:lnTo>
                        <a:pt x="2534" y="746"/>
                      </a:lnTo>
                      <a:lnTo>
                        <a:pt x="2535" y="746"/>
                      </a:lnTo>
                      <a:lnTo>
                        <a:pt x="2536" y="746"/>
                      </a:lnTo>
                      <a:lnTo>
                        <a:pt x="2538" y="748"/>
                      </a:lnTo>
                      <a:lnTo>
                        <a:pt x="2539" y="748"/>
                      </a:lnTo>
                      <a:lnTo>
                        <a:pt x="2539" y="748"/>
                      </a:lnTo>
                      <a:lnTo>
                        <a:pt x="2540" y="748"/>
                      </a:lnTo>
                      <a:lnTo>
                        <a:pt x="2543" y="748"/>
                      </a:lnTo>
                      <a:lnTo>
                        <a:pt x="2543" y="748"/>
                      </a:lnTo>
                      <a:lnTo>
                        <a:pt x="2544" y="748"/>
                      </a:lnTo>
                      <a:lnTo>
                        <a:pt x="2544" y="748"/>
                      </a:lnTo>
                      <a:lnTo>
                        <a:pt x="2545" y="748"/>
                      </a:lnTo>
                      <a:lnTo>
                        <a:pt x="2546" y="748"/>
                      </a:lnTo>
                      <a:lnTo>
                        <a:pt x="2547" y="748"/>
                      </a:lnTo>
                      <a:lnTo>
                        <a:pt x="2547" y="748"/>
                      </a:lnTo>
                      <a:lnTo>
                        <a:pt x="2548" y="748"/>
                      </a:lnTo>
                      <a:lnTo>
                        <a:pt x="2549" y="748"/>
                      </a:lnTo>
                      <a:lnTo>
                        <a:pt x="2552" y="746"/>
                      </a:lnTo>
                      <a:lnTo>
                        <a:pt x="2553" y="746"/>
                      </a:lnTo>
                      <a:lnTo>
                        <a:pt x="2553" y="746"/>
                      </a:lnTo>
                      <a:lnTo>
                        <a:pt x="2554" y="746"/>
                      </a:lnTo>
                      <a:lnTo>
                        <a:pt x="2555" y="746"/>
                      </a:lnTo>
                      <a:lnTo>
                        <a:pt x="2556" y="748"/>
                      </a:lnTo>
                      <a:lnTo>
                        <a:pt x="2558" y="748"/>
                      </a:lnTo>
                      <a:lnTo>
                        <a:pt x="2559" y="748"/>
                      </a:lnTo>
                      <a:lnTo>
                        <a:pt x="2561" y="748"/>
                      </a:lnTo>
                      <a:lnTo>
                        <a:pt x="2562" y="748"/>
                      </a:lnTo>
                      <a:lnTo>
                        <a:pt x="2563" y="748"/>
                      </a:lnTo>
                      <a:lnTo>
                        <a:pt x="2564" y="748"/>
                      </a:lnTo>
                      <a:lnTo>
                        <a:pt x="2565" y="746"/>
                      </a:lnTo>
                      <a:lnTo>
                        <a:pt x="2566" y="746"/>
                      </a:lnTo>
                      <a:lnTo>
                        <a:pt x="2566" y="746"/>
                      </a:lnTo>
                      <a:lnTo>
                        <a:pt x="2567" y="748"/>
                      </a:lnTo>
                      <a:lnTo>
                        <a:pt x="2568" y="748"/>
                      </a:lnTo>
                      <a:lnTo>
                        <a:pt x="2570" y="748"/>
                      </a:lnTo>
                      <a:lnTo>
                        <a:pt x="2571" y="748"/>
                      </a:lnTo>
                      <a:lnTo>
                        <a:pt x="2572" y="748"/>
                      </a:lnTo>
                      <a:lnTo>
                        <a:pt x="2573" y="746"/>
                      </a:lnTo>
                      <a:lnTo>
                        <a:pt x="2574" y="746"/>
                      </a:lnTo>
                      <a:lnTo>
                        <a:pt x="2575" y="748"/>
                      </a:lnTo>
                      <a:lnTo>
                        <a:pt x="2576" y="748"/>
                      </a:lnTo>
                      <a:lnTo>
                        <a:pt x="2577" y="748"/>
                      </a:lnTo>
                      <a:lnTo>
                        <a:pt x="2579" y="748"/>
                      </a:lnTo>
                      <a:lnTo>
                        <a:pt x="2581" y="746"/>
                      </a:lnTo>
                      <a:lnTo>
                        <a:pt x="2581" y="746"/>
                      </a:lnTo>
                      <a:lnTo>
                        <a:pt x="2582" y="746"/>
                      </a:lnTo>
                      <a:lnTo>
                        <a:pt x="2583" y="746"/>
                      </a:lnTo>
                      <a:lnTo>
                        <a:pt x="2585" y="746"/>
                      </a:lnTo>
                      <a:lnTo>
                        <a:pt x="2585" y="746"/>
                      </a:lnTo>
                      <a:lnTo>
                        <a:pt x="2585" y="746"/>
                      </a:lnTo>
                      <a:lnTo>
                        <a:pt x="2588" y="748"/>
                      </a:lnTo>
                      <a:lnTo>
                        <a:pt x="2589" y="748"/>
                      </a:lnTo>
                      <a:lnTo>
                        <a:pt x="2590" y="748"/>
                      </a:lnTo>
                      <a:lnTo>
                        <a:pt x="2591" y="748"/>
                      </a:lnTo>
                      <a:lnTo>
                        <a:pt x="2591" y="748"/>
                      </a:lnTo>
                      <a:lnTo>
                        <a:pt x="2592" y="748"/>
                      </a:lnTo>
                      <a:lnTo>
                        <a:pt x="2593" y="748"/>
                      </a:lnTo>
                      <a:lnTo>
                        <a:pt x="2595" y="746"/>
                      </a:lnTo>
                      <a:lnTo>
                        <a:pt x="2596" y="746"/>
                      </a:lnTo>
                      <a:lnTo>
                        <a:pt x="2598" y="746"/>
                      </a:lnTo>
                      <a:lnTo>
                        <a:pt x="2598" y="746"/>
                      </a:lnTo>
                      <a:lnTo>
                        <a:pt x="2599" y="746"/>
                      </a:lnTo>
                      <a:lnTo>
                        <a:pt x="2601" y="746"/>
                      </a:lnTo>
                      <a:lnTo>
                        <a:pt x="2603" y="746"/>
                      </a:lnTo>
                      <a:lnTo>
                        <a:pt x="2604" y="746"/>
                      </a:lnTo>
                      <a:lnTo>
                        <a:pt x="2605" y="746"/>
                      </a:lnTo>
                      <a:lnTo>
                        <a:pt x="2605" y="746"/>
                      </a:lnTo>
                      <a:lnTo>
                        <a:pt x="2607" y="746"/>
                      </a:lnTo>
                      <a:lnTo>
                        <a:pt x="2609" y="745"/>
                      </a:lnTo>
                      <a:lnTo>
                        <a:pt x="2611" y="745"/>
                      </a:lnTo>
                      <a:lnTo>
                        <a:pt x="2612" y="745"/>
                      </a:lnTo>
                      <a:lnTo>
                        <a:pt x="2613" y="745"/>
                      </a:lnTo>
                      <a:lnTo>
                        <a:pt x="2613" y="745"/>
                      </a:lnTo>
                      <a:lnTo>
                        <a:pt x="2614" y="745"/>
                      </a:lnTo>
                      <a:lnTo>
                        <a:pt x="2616" y="745"/>
                      </a:lnTo>
                      <a:lnTo>
                        <a:pt x="2618" y="745"/>
                      </a:lnTo>
                      <a:lnTo>
                        <a:pt x="2619" y="745"/>
                      </a:lnTo>
                      <a:lnTo>
                        <a:pt x="2619" y="745"/>
                      </a:lnTo>
                      <a:lnTo>
                        <a:pt x="2620" y="745"/>
                      </a:lnTo>
                      <a:lnTo>
                        <a:pt x="2620" y="745"/>
                      </a:lnTo>
                      <a:lnTo>
                        <a:pt x="2622" y="745"/>
                      </a:lnTo>
                      <a:lnTo>
                        <a:pt x="2623" y="745"/>
                      </a:lnTo>
                      <a:lnTo>
                        <a:pt x="2623" y="744"/>
                      </a:lnTo>
                      <a:lnTo>
                        <a:pt x="2625" y="744"/>
                      </a:lnTo>
                      <a:lnTo>
                        <a:pt x="2626" y="745"/>
                      </a:lnTo>
                      <a:lnTo>
                        <a:pt x="2627" y="745"/>
                      </a:lnTo>
                      <a:lnTo>
                        <a:pt x="2628" y="745"/>
                      </a:lnTo>
                      <a:lnTo>
                        <a:pt x="2629" y="745"/>
                      </a:lnTo>
                      <a:lnTo>
                        <a:pt x="2630" y="744"/>
                      </a:lnTo>
                      <a:lnTo>
                        <a:pt x="2631" y="744"/>
                      </a:lnTo>
                      <a:lnTo>
                        <a:pt x="2632" y="744"/>
                      </a:lnTo>
                      <a:lnTo>
                        <a:pt x="2634" y="744"/>
                      </a:lnTo>
                      <a:lnTo>
                        <a:pt x="2635" y="744"/>
                      </a:lnTo>
                      <a:lnTo>
                        <a:pt x="2636" y="744"/>
                      </a:lnTo>
                      <a:lnTo>
                        <a:pt x="2636" y="743"/>
                      </a:lnTo>
                      <a:lnTo>
                        <a:pt x="2638" y="742"/>
                      </a:lnTo>
                      <a:lnTo>
                        <a:pt x="2638" y="742"/>
                      </a:lnTo>
                      <a:lnTo>
                        <a:pt x="2639" y="742"/>
                      </a:lnTo>
                      <a:lnTo>
                        <a:pt x="2640" y="742"/>
                      </a:lnTo>
                      <a:lnTo>
                        <a:pt x="2641" y="743"/>
                      </a:lnTo>
                      <a:lnTo>
                        <a:pt x="2642" y="743"/>
                      </a:lnTo>
                      <a:lnTo>
                        <a:pt x="2644" y="743"/>
                      </a:lnTo>
                      <a:lnTo>
                        <a:pt x="2646" y="742"/>
                      </a:lnTo>
                      <a:lnTo>
                        <a:pt x="2648" y="741"/>
                      </a:lnTo>
                      <a:lnTo>
                        <a:pt x="2649" y="741"/>
                      </a:lnTo>
                      <a:lnTo>
                        <a:pt x="2649" y="741"/>
                      </a:lnTo>
                      <a:lnTo>
                        <a:pt x="2650" y="740"/>
                      </a:lnTo>
                      <a:lnTo>
                        <a:pt x="2650" y="737"/>
                      </a:lnTo>
                      <a:lnTo>
                        <a:pt x="2653" y="733"/>
                      </a:lnTo>
                      <a:lnTo>
                        <a:pt x="2656" y="727"/>
                      </a:lnTo>
                      <a:lnTo>
                        <a:pt x="2656" y="725"/>
                      </a:lnTo>
                      <a:lnTo>
                        <a:pt x="2656" y="725"/>
                      </a:lnTo>
                      <a:lnTo>
                        <a:pt x="2657" y="724"/>
                      </a:lnTo>
                      <a:lnTo>
                        <a:pt x="2657" y="724"/>
                      </a:lnTo>
                      <a:lnTo>
                        <a:pt x="2657" y="722"/>
                      </a:lnTo>
                      <a:lnTo>
                        <a:pt x="2657" y="715"/>
                      </a:lnTo>
                      <a:lnTo>
                        <a:pt x="2657" y="705"/>
                      </a:lnTo>
                      <a:lnTo>
                        <a:pt x="2658" y="693"/>
                      </a:lnTo>
                      <a:lnTo>
                        <a:pt x="2658" y="677"/>
                      </a:lnTo>
                      <a:lnTo>
                        <a:pt x="2659" y="660"/>
                      </a:lnTo>
                      <a:lnTo>
                        <a:pt x="2659" y="642"/>
                      </a:lnTo>
                      <a:lnTo>
                        <a:pt x="2660" y="623"/>
                      </a:lnTo>
                      <a:lnTo>
                        <a:pt x="2660" y="604"/>
                      </a:lnTo>
                      <a:lnTo>
                        <a:pt x="2662" y="586"/>
                      </a:lnTo>
                      <a:lnTo>
                        <a:pt x="2662" y="569"/>
                      </a:lnTo>
                      <a:lnTo>
                        <a:pt x="2663" y="554"/>
                      </a:lnTo>
                      <a:lnTo>
                        <a:pt x="2663" y="541"/>
                      </a:lnTo>
                      <a:lnTo>
                        <a:pt x="2663" y="531"/>
                      </a:lnTo>
                      <a:lnTo>
                        <a:pt x="2664" y="524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1"/>
                      </a:lnTo>
                      <a:lnTo>
                        <a:pt x="2664" y="518"/>
                      </a:lnTo>
                      <a:lnTo>
                        <a:pt x="2664" y="512"/>
                      </a:lnTo>
                      <a:lnTo>
                        <a:pt x="2664" y="505"/>
                      </a:lnTo>
                      <a:lnTo>
                        <a:pt x="2664" y="496"/>
                      </a:lnTo>
                      <a:lnTo>
                        <a:pt x="2664" y="487"/>
                      </a:lnTo>
                      <a:lnTo>
                        <a:pt x="2665" y="467"/>
                      </a:lnTo>
                      <a:lnTo>
                        <a:pt x="2665" y="447"/>
                      </a:lnTo>
                      <a:lnTo>
                        <a:pt x="2666" y="438"/>
                      </a:lnTo>
                      <a:lnTo>
                        <a:pt x="2666" y="430"/>
                      </a:lnTo>
                      <a:lnTo>
                        <a:pt x="2666" y="423"/>
                      </a:lnTo>
                      <a:lnTo>
                        <a:pt x="2666" y="418"/>
                      </a:lnTo>
                      <a:lnTo>
                        <a:pt x="2666" y="414"/>
                      </a:lnTo>
                      <a:lnTo>
                        <a:pt x="2666" y="413"/>
                      </a:lnTo>
                      <a:lnTo>
                        <a:pt x="2666" y="413"/>
                      </a:lnTo>
                      <a:lnTo>
                        <a:pt x="2666" y="417"/>
                      </a:lnTo>
                      <a:lnTo>
                        <a:pt x="2666" y="420"/>
                      </a:lnTo>
                      <a:lnTo>
                        <a:pt x="2666" y="426"/>
                      </a:lnTo>
                      <a:lnTo>
                        <a:pt x="2666" y="432"/>
                      </a:lnTo>
                      <a:lnTo>
                        <a:pt x="2666" y="440"/>
                      </a:lnTo>
                      <a:lnTo>
                        <a:pt x="2667" y="458"/>
                      </a:lnTo>
                      <a:lnTo>
                        <a:pt x="2667" y="481"/>
                      </a:lnTo>
                      <a:lnTo>
                        <a:pt x="2668" y="505"/>
                      </a:lnTo>
                      <a:lnTo>
                        <a:pt x="2668" y="531"/>
                      </a:lnTo>
                      <a:lnTo>
                        <a:pt x="2668" y="558"/>
                      </a:lnTo>
                      <a:lnTo>
                        <a:pt x="2669" y="586"/>
                      </a:lnTo>
                      <a:lnTo>
                        <a:pt x="2669" y="612"/>
                      </a:lnTo>
                      <a:lnTo>
                        <a:pt x="2669" y="637"/>
                      </a:lnTo>
                      <a:lnTo>
                        <a:pt x="2671" y="659"/>
                      </a:lnTo>
                      <a:lnTo>
                        <a:pt x="2671" y="677"/>
                      </a:lnTo>
                      <a:lnTo>
                        <a:pt x="2671" y="685"/>
                      </a:lnTo>
                      <a:lnTo>
                        <a:pt x="2671" y="691"/>
                      </a:lnTo>
                      <a:lnTo>
                        <a:pt x="2671" y="697"/>
                      </a:lnTo>
                      <a:lnTo>
                        <a:pt x="2671" y="700"/>
                      </a:lnTo>
                      <a:lnTo>
                        <a:pt x="2671" y="703"/>
                      </a:lnTo>
                      <a:lnTo>
                        <a:pt x="2671" y="704"/>
                      </a:lnTo>
                      <a:lnTo>
                        <a:pt x="2671" y="705"/>
                      </a:lnTo>
                      <a:lnTo>
                        <a:pt x="2671" y="706"/>
                      </a:lnTo>
                      <a:lnTo>
                        <a:pt x="2672" y="707"/>
                      </a:lnTo>
                      <a:lnTo>
                        <a:pt x="2672" y="707"/>
                      </a:lnTo>
                      <a:lnTo>
                        <a:pt x="2672" y="709"/>
                      </a:lnTo>
                      <a:lnTo>
                        <a:pt x="2673" y="713"/>
                      </a:lnTo>
                      <a:lnTo>
                        <a:pt x="2674" y="717"/>
                      </a:lnTo>
                      <a:lnTo>
                        <a:pt x="2675" y="722"/>
                      </a:lnTo>
                      <a:lnTo>
                        <a:pt x="2676" y="727"/>
                      </a:lnTo>
                      <a:lnTo>
                        <a:pt x="2677" y="732"/>
                      </a:lnTo>
                      <a:lnTo>
                        <a:pt x="2678" y="735"/>
                      </a:lnTo>
                      <a:lnTo>
                        <a:pt x="2678" y="736"/>
                      </a:lnTo>
                      <a:lnTo>
                        <a:pt x="2678" y="737"/>
                      </a:lnTo>
                      <a:lnTo>
                        <a:pt x="2679" y="737"/>
                      </a:lnTo>
                      <a:lnTo>
                        <a:pt x="2682" y="740"/>
                      </a:lnTo>
                      <a:lnTo>
                        <a:pt x="2685" y="742"/>
                      </a:lnTo>
                      <a:lnTo>
                        <a:pt x="2686" y="743"/>
                      </a:lnTo>
                      <a:lnTo>
                        <a:pt x="2686" y="743"/>
                      </a:lnTo>
                      <a:lnTo>
                        <a:pt x="2687" y="744"/>
                      </a:lnTo>
                      <a:lnTo>
                        <a:pt x="2690" y="744"/>
                      </a:lnTo>
                      <a:lnTo>
                        <a:pt x="2692" y="745"/>
                      </a:lnTo>
                      <a:lnTo>
                        <a:pt x="2693" y="745"/>
                      </a:lnTo>
                      <a:lnTo>
                        <a:pt x="2693" y="745"/>
                      </a:lnTo>
                      <a:lnTo>
                        <a:pt x="2694" y="745"/>
                      </a:lnTo>
                      <a:lnTo>
                        <a:pt x="2696" y="746"/>
                      </a:lnTo>
                      <a:lnTo>
                        <a:pt x="2700" y="746"/>
                      </a:lnTo>
                      <a:lnTo>
                        <a:pt x="2701" y="746"/>
                      </a:lnTo>
                      <a:lnTo>
                        <a:pt x="2701" y="746"/>
                      </a:lnTo>
                      <a:lnTo>
                        <a:pt x="2702" y="746"/>
                      </a:lnTo>
                      <a:lnTo>
                        <a:pt x="2704" y="748"/>
                      </a:lnTo>
                      <a:lnTo>
                        <a:pt x="2706" y="748"/>
                      </a:lnTo>
                      <a:lnTo>
                        <a:pt x="2708" y="748"/>
                      </a:lnTo>
                      <a:lnTo>
                        <a:pt x="2709" y="748"/>
                      </a:lnTo>
                      <a:lnTo>
                        <a:pt x="2709" y="748"/>
                      </a:lnTo>
                      <a:lnTo>
                        <a:pt x="2710" y="748"/>
                      </a:lnTo>
                      <a:lnTo>
                        <a:pt x="2712" y="748"/>
                      </a:lnTo>
                      <a:lnTo>
                        <a:pt x="2714" y="748"/>
                      </a:lnTo>
                      <a:lnTo>
                        <a:pt x="2715" y="748"/>
                      </a:lnTo>
                      <a:lnTo>
                        <a:pt x="2715" y="748"/>
                      </a:lnTo>
                      <a:lnTo>
                        <a:pt x="2715" y="748"/>
                      </a:lnTo>
                      <a:lnTo>
                        <a:pt x="2717" y="748"/>
                      </a:lnTo>
                      <a:lnTo>
                        <a:pt x="2719" y="748"/>
                      </a:lnTo>
                      <a:lnTo>
                        <a:pt x="2721" y="748"/>
                      </a:lnTo>
                      <a:lnTo>
                        <a:pt x="2722" y="748"/>
                      </a:lnTo>
                      <a:lnTo>
                        <a:pt x="2723" y="748"/>
                      </a:lnTo>
                      <a:lnTo>
                        <a:pt x="2723" y="748"/>
                      </a:lnTo>
                      <a:lnTo>
                        <a:pt x="2724" y="748"/>
                      </a:lnTo>
                      <a:lnTo>
                        <a:pt x="2724" y="748"/>
                      </a:lnTo>
                      <a:lnTo>
                        <a:pt x="2725" y="748"/>
                      </a:lnTo>
                      <a:lnTo>
                        <a:pt x="2728" y="748"/>
                      </a:lnTo>
                      <a:lnTo>
                        <a:pt x="2729" y="748"/>
                      </a:lnTo>
                      <a:lnTo>
                        <a:pt x="2730" y="748"/>
                      </a:lnTo>
                      <a:lnTo>
                        <a:pt x="2731" y="748"/>
                      </a:lnTo>
                      <a:lnTo>
                        <a:pt x="2732" y="748"/>
                      </a:lnTo>
                      <a:lnTo>
                        <a:pt x="2733" y="748"/>
                      </a:lnTo>
                      <a:lnTo>
                        <a:pt x="2734" y="748"/>
                      </a:lnTo>
                      <a:lnTo>
                        <a:pt x="2734" y="748"/>
                      </a:lnTo>
                      <a:lnTo>
                        <a:pt x="2736" y="748"/>
                      </a:lnTo>
                      <a:lnTo>
                        <a:pt x="2738" y="748"/>
                      </a:lnTo>
                      <a:lnTo>
                        <a:pt x="2738" y="748"/>
                      </a:lnTo>
                      <a:lnTo>
                        <a:pt x="2739" y="748"/>
                      </a:lnTo>
                      <a:lnTo>
                        <a:pt x="2741" y="748"/>
                      </a:lnTo>
                      <a:lnTo>
                        <a:pt x="2743" y="748"/>
                      </a:lnTo>
                      <a:lnTo>
                        <a:pt x="2745" y="748"/>
                      </a:lnTo>
                      <a:lnTo>
                        <a:pt x="2745" y="748"/>
                      </a:lnTo>
                      <a:lnTo>
                        <a:pt x="2746" y="748"/>
                      </a:lnTo>
                      <a:lnTo>
                        <a:pt x="2748" y="748"/>
                      </a:lnTo>
                      <a:lnTo>
                        <a:pt x="2750" y="748"/>
                      </a:lnTo>
                      <a:lnTo>
                        <a:pt x="2751" y="748"/>
                      </a:lnTo>
                      <a:lnTo>
                        <a:pt x="2751" y="748"/>
                      </a:lnTo>
                      <a:lnTo>
                        <a:pt x="2752" y="748"/>
                      </a:lnTo>
                      <a:lnTo>
                        <a:pt x="2754" y="748"/>
                      </a:lnTo>
                      <a:lnTo>
                        <a:pt x="2755" y="748"/>
                      </a:lnTo>
                      <a:lnTo>
                        <a:pt x="2755" y="748"/>
                      </a:lnTo>
                      <a:lnTo>
                        <a:pt x="2756" y="748"/>
                      </a:lnTo>
                      <a:lnTo>
                        <a:pt x="2757" y="748"/>
                      </a:lnTo>
                      <a:lnTo>
                        <a:pt x="2758" y="748"/>
                      </a:lnTo>
                      <a:lnTo>
                        <a:pt x="2758" y="748"/>
                      </a:lnTo>
                      <a:lnTo>
                        <a:pt x="2759" y="748"/>
                      </a:lnTo>
                      <a:lnTo>
                        <a:pt x="2761" y="748"/>
                      </a:lnTo>
                      <a:lnTo>
                        <a:pt x="2761" y="748"/>
                      </a:lnTo>
                      <a:lnTo>
                        <a:pt x="2762" y="748"/>
                      </a:lnTo>
                      <a:lnTo>
                        <a:pt x="2764" y="748"/>
                      </a:lnTo>
                      <a:lnTo>
                        <a:pt x="2764" y="748"/>
                      </a:lnTo>
                      <a:lnTo>
                        <a:pt x="2766" y="748"/>
                      </a:lnTo>
                      <a:lnTo>
                        <a:pt x="2768" y="748"/>
                      </a:lnTo>
                      <a:lnTo>
                        <a:pt x="2769" y="748"/>
                      </a:lnTo>
                      <a:lnTo>
                        <a:pt x="2769" y="748"/>
                      </a:lnTo>
                      <a:lnTo>
                        <a:pt x="2771" y="748"/>
                      </a:lnTo>
                      <a:lnTo>
                        <a:pt x="2773" y="748"/>
                      </a:lnTo>
                      <a:lnTo>
                        <a:pt x="2773" y="748"/>
                      </a:lnTo>
                      <a:lnTo>
                        <a:pt x="2774" y="748"/>
                      </a:lnTo>
                      <a:lnTo>
                        <a:pt x="2774" y="748"/>
                      </a:lnTo>
                      <a:lnTo>
                        <a:pt x="2775" y="748"/>
                      </a:lnTo>
                      <a:lnTo>
                        <a:pt x="2776" y="748"/>
                      </a:lnTo>
                      <a:lnTo>
                        <a:pt x="2777" y="748"/>
                      </a:lnTo>
                      <a:lnTo>
                        <a:pt x="2778" y="748"/>
                      </a:lnTo>
                      <a:lnTo>
                        <a:pt x="2780" y="748"/>
                      </a:lnTo>
                      <a:lnTo>
                        <a:pt x="2782" y="748"/>
                      </a:lnTo>
                      <a:lnTo>
                        <a:pt x="2783" y="748"/>
                      </a:lnTo>
                      <a:lnTo>
                        <a:pt x="2785" y="748"/>
                      </a:lnTo>
                      <a:lnTo>
                        <a:pt x="2787" y="748"/>
                      </a:lnTo>
                      <a:lnTo>
                        <a:pt x="2788" y="748"/>
                      </a:lnTo>
                      <a:lnTo>
                        <a:pt x="2788" y="748"/>
                      </a:lnTo>
                      <a:lnTo>
                        <a:pt x="2789" y="748"/>
                      </a:lnTo>
                      <a:lnTo>
                        <a:pt x="2791" y="748"/>
                      </a:lnTo>
                      <a:lnTo>
                        <a:pt x="2792" y="748"/>
                      </a:lnTo>
                      <a:lnTo>
                        <a:pt x="2793" y="748"/>
                      </a:lnTo>
                      <a:lnTo>
                        <a:pt x="2795" y="748"/>
                      </a:lnTo>
                      <a:lnTo>
                        <a:pt x="2797" y="748"/>
                      </a:lnTo>
                      <a:lnTo>
                        <a:pt x="2798" y="748"/>
                      </a:lnTo>
                      <a:lnTo>
                        <a:pt x="2798" y="748"/>
                      </a:lnTo>
                      <a:lnTo>
                        <a:pt x="2800" y="748"/>
                      </a:lnTo>
                      <a:lnTo>
                        <a:pt x="2801" y="748"/>
                      </a:lnTo>
                      <a:lnTo>
                        <a:pt x="2803" y="748"/>
                      </a:lnTo>
                      <a:lnTo>
                        <a:pt x="2805" y="748"/>
                      </a:lnTo>
                      <a:lnTo>
                        <a:pt x="2806" y="748"/>
                      </a:lnTo>
                      <a:lnTo>
                        <a:pt x="2808" y="748"/>
                      </a:lnTo>
                      <a:lnTo>
                        <a:pt x="2810" y="748"/>
                      </a:lnTo>
                      <a:lnTo>
                        <a:pt x="2811" y="748"/>
                      </a:lnTo>
                      <a:lnTo>
                        <a:pt x="2811" y="748"/>
                      </a:lnTo>
                      <a:lnTo>
                        <a:pt x="2812" y="748"/>
                      </a:lnTo>
                      <a:lnTo>
                        <a:pt x="2813" y="748"/>
                      </a:lnTo>
                      <a:lnTo>
                        <a:pt x="2814" y="748"/>
                      </a:lnTo>
                      <a:lnTo>
                        <a:pt x="2816" y="748"/>
                      </a:lnTo>
                      <a:lnTo>
                        <a:pt x="2817" y="748"/>
                      </a:lnTo>
                      <a:lnTo>
                        <a:pt x="2819" y="748"/>
                      </a:lnTo>
                      <a:lnTo>
                        <a:pt x="2819" y="748"/>
                      </a:lnTo>
                      <a:lnTo>
                        <a:pt x="2821" y="746"/>
                      </a:lnTo>
                      <a:lnTo>
                        <a:pt x="2824" y="746"/>
                      </a:lnTo>
                      <a:lnTo>
                        <a:pt x="2824" y="745"/>
                      </a:lnTo>
                      <a:lnTo>
                        <a:pt x="2826" y="746"/>
                      </a:lnTo>
                      <a:lnTo>
                        <a:pt x="2828" y="746"/>
                      </a:lnTo>
                      <a:lnTo>
                        <a:pt x="2828" y="746"/>
                      </a:lnTo>
                      <a:lnTo>
                        <a:pt x="2829" y="746"/>
                      </a:lnTo>
                      <a:lnTo>
                        <a:pt x="2830" y="745"/>
                      </a:lnTo>
                      <a:lnTo>
                        <a:pt x="2831" y="745"/>
                      </a:lnTo>
                      <a:lnTo>
                        <a:pt x="2832" y="746"/>
                      </a:lnTo>
                      <a:lnTo>
                        <a:pt x="2833" y="746"/>
                      </a:lnTo>
                      <a:lnTo>
                        <a:pt x="2833" y="746"/>
                      </a:lnTo>
                      <a:lnTo>
                        <a:pt x="2835" y="748"/>
                      </a:lnTo>
                      <a:lnTo>
                        <a:pt x="2837" y="748"/>
                      </a:lnTo>
                      <a:lnTo>
                        <a:pt x="2837" y="748"/>
                      </a:lnTo>
                      <a:lnTo>
                        <a:pt x="2838" y="748"/>
                      </a:lnTo>
                      <a:lnTo>
                        <a:pt x="2839" y="748"/>
                      </a:lnTo>
                      <a:lnTo>
                        <a:pt x="2841" y="748"/>
                      </a:lnTo>
                      <a:lnTo>
                        <a:pt x="2842" y="748"/>
                      </a:lnTo>
                      <a:lnTo>
                        <a:pt x="2843" y="748"/>
                      </a:lnTo>
                      <a:lnTo>
                        <a:pt x="2844" y="746"/>
                      </a:lnTo>
                      <a:lnTo>
                        <a:pt x="2847" y="746"/>
                      </a:lnTo>
                      <a:lnTo>
                        <a:pt x="2847" y="746"/>
                      </a:lnTo>
                      <a:lnTo>
                        <a:pt x="2848" y="746"/>
                      </a:lnTo>
                      <a:lnTo>
                        <a:pt x="2849" y="745"/>
                      </a:lnTo>
                      <a:lnTo>
                        <a:pt x="2850" y="745"/>
                      </a:lnTo>
                      <a:lnTo>
                        <a:pt x="2851" y="746"/>
                      </a:lnTo>
                      <a:lnTo>
                        <a:pt x="2853" y="748"/>
                      </a:lnTo>
                      <a:lnTo>
                        <a:pt x="2854" y="748"/>
                      </a:lnTo>
                      <a:lnTo>
                        <a:pt x="2854" y="748"/>
                      </a:lnTo>
                      <a:lnTo>
                        <a:pt x="2856" y="748"/>
                      </a:lnTo>
                      <a:lnTo>
                        <a:pt x="2858" y="748"/>
                      </a:lnTo>
                      <a:lnTo>
                        <a:pt x="2860" y="748"/>
                      </a:lnTo>
                      <a:lnTo>
                        <a:pt x="2861" y="748"/>
                      </a:lnTo>
                      <a:lnTo>
                        <a:pt x="2861" y="748"/>
                      </a:lnTo>
                      <a:lnTo>
                        <a:pt x="2863" y="748"/>
                      </a:lnTo>
                      <a:lnTo>
                        <a:pt x="2865" y="748"/>
                      </a:lnTo>
                      <a:lnTo>
                        <a:pt x="2866" y="748"/>
                      </a:lnTo>
                      <a:lnTo>
                        <a:pt x="2867" y="748"/>
                      </a:lnTo>
                      <a:lnTo>
                        <a:pt x="2867" y="748"/>
                      </a:lnTo>
                      <a:lnTo>
                        <a:pt x="2868" y="748"/>
                      </a:lnTo>
                      <a:lnTo>
                        <a:pt x="2869" y="748"/>
                      </a:lnTo>
                      <a:lnTo>
                        <a:pt x="2871" y="748"/>
                      </a:lnTo>
                      <a:lnTo>
                        <a:pt x="2871" y="748"/>
                      </a:lnTo>
                      <a:lnTo>
                        <a:pt x="2874" y="748"/>
                      </a:lnTo>
                      <a:lnTo>
                        <a:pt x="2875" y="748"/>
                      </a:lnTo>
                      <a:lnTo>
                        <a:pt x="2875" y="748"/>
                      </a:lnTo>
                      <a:lnTo>
                        <a:pt x="2876" y="748"/>
                      </a:lnTo>
                      <a:lnTo>
                        <a:pt x="2877" y="748"/>
                      </a:lnTo>
                      <a:lnTo>
                        <a:pt x="2878" y="748"/>
                      </a:lnTo>
                      <a:lnTo>
                        <a:pt x="2879" y="748"/>
                      </a:lnTo>
                      <a:lnTo>
                        <a:pt x="2881" y="748"/>
                      </a:lnTo>
                      <a:lnTo>
                        <a:pt x="2883" y="748"/>
                      </a:lnTo>
                      <a:lnTo>
                        <a:pt x="2884" y="748"/>
                      </a:lnTo>
                      <a:lnTo>
                        <a:pt x="2885" y="748"/>
                      </a:lnTo>
                      <a:lnTo>
                        <a:pt x="2887" y="748"/>
                      </a:lnTo>
                      <a:lnTo>
                        <a:pt x="2889" y="748"/>
                      </a:lnTo>
                      <a:lnTo>
                        <a:pt x="2889" y="748"/>
                      </a:lnTo>
                      <a:lnTo>
                        <a:pt x="2890" y="748"/>
                      </a:lnTo>
                      <a:lnTo>
                        <a:pt x="2891" y="748"/>
                      </a:lnTo>
                      <a:lnTo>
                        <a:pt x="2891" y="748"/>
                      </a:lnTo>
                      <a:lnTo>
                        <a:pt x="2893" y="748"/>
                      </a:lnTo>
                      <a:lnTo>
                        <a:pt x="2893" y="748"/>
                      </a:lnTo>
                      <a:lnTo>
                        <a:pt x="2894" y="748"/>
                      </a:lnTo>
                      <a:lnTo>
                        <a:pt x="2897" y="748"/>
                      </a:lnTo>
                      <a:lnTo>
                        <a:pt x="2899" y="748"/>
                      </a:lnTo>
                      <a:lnTo>
                        <a:pt x="2900" y="748"/>
                      </a:lnTo>
                      <a:lnTo>
                        <a:pt x="2902" y="748"/>
                      </a:lnTo>
                      <a:lnTo>
                        <a:pt x="2903" y="748"/>
                      </a:lnTo>
                      <a:lnTo>
                        <a:pt x="2904" y="748"/>
                      </a:lnTo>
                      <a:lnTo>
                        <a:pt x="2905" y="748"/>
                      </a:lnTo>
                      <a:lnTo>
                        <a:pt x="2906" y="748"/>
                      </a:lnTo>
                      <a:lnTo>
                        <a:pt x="2906" y="748"/>
                      </a:lnTo>
                      <a:lnTo>
                        <a:pt x="2907" y="748"/>
                      </a:lnTo>
                      <a:lnTo>
                        <a:pt x="2909" y="748"/>
                      </a:lnTo>
                      <a:lnTo>
                        <a:pt x="2912" y="748"/>
                      </a:lnTo>
                      <a:lnTo>
                        <a:pt x="2913" y="748"/>
                      </a:lnTo>
                      <a:lnTo>
                        <a:pt x="2914" y="748"/>
                      </a:lnTo>
                      <a:lnTo>
                        <a:pt x="2914" y="746"/>
                      </a:lnTo>
                      <a:lnTo>
                        <a:pt x="2916" y="745"/>
                      </a:lnTo>
                      <a:lnTo>
                        <a:pt x="2920" y="744"/>
                      </a:lnTo>
                      <a:lnTo>
                        <a:pt x="2921" y="744"/>
                      </a:lnTo>
                      <a:lnTo>
                        <a:pt x="2921" y="744"/>
                      </a:lnTo>
                      <a:lnTo>
                        <a:pt x="2922" y="745"/>
                      </a:lnTo>
                      <a:lnTo>
                        <a:pt x="2924" y="745"/>
                      </a:lnTo>
                      <a:lnTo>
                        <a:pt x="2926" y="746"/>
                      </a:lnTo>
                      <a:lnTo>
                        <a:pt x="2927" y="748"/>
                      </a:lnTo>
                      <a:lnTo>
                        <a:pt x="2928" y="748"/>
                      </a:lnTo>
                      <a:lnTo>
                        <a:pt x="2930" y="748"/>
                      </a:lnTo>
                      <a:lnTo>
                        <a:pt x="2931" y="748"/>
                      </a:lnTo>
                      <a:lnTo>
                        <a:pt x="2933" y="748"/>
                      </a:lnTo>
                      <a:lnTo>
                        <a:pt x="2934" y="748"/>
                      </a:lnTo>
                      <a:lnTo>
                        <a:pt x="2934" y="748"/>
                      </a:lnTo>
                      <a:lnTo>
                        <a:pt x="2935" y="748"/>
                      </a:lnTo>
                      <a:lnTo>
                        <a:pt x="2936" y="748"/>
                      </a:lnTo>
                      <a:lnTo>
                        <a:pt x="2936" y="748"/>
                      </a:lnTo>
                      <a:lnTo>
                        <a:pt x="2937" y="748"/>
                      </a:lnTo>
                      <a:lnTo>
                        <a:pt x="2940" y="748"/>
                      </a:lnTo>
                      <a:lnTo>
                        <a:pt x="2942" y="748"/>
                      </a:lnTo>
                      <a:lnTo>
                        <a:pt x="2943" y="748"/>
                      </a:lnTo>
                      <a:lnTo>
                        <a:pt x="2943" y="748"/>
                      </a:lnTo>
                      <a:lnTo>
                        <a:pt x="2944" y="748"/>
                      </a:lnTo>
                      <a:lnTo>
                        <a:pt x="2945" y="748"/>
                      </a:lnTo>
                      <a:lnTo>
                        <a:pt x="2946" y="748"/>
                      </a:lnTo>
                      <a:lnTo>
                        <a:pt x="2948" y="748"/>
                      </a:lnTo>
                      <a:lnTo>
                        <a:pt x="2950" y="748"/>
                      </a:lnTo>
                      <a:lnTo>
                        <a:pt x="2953" y="748"/>
                      </a:lnTo>
                      <a:lnTo>
                        <a:pt x="2954" y="748"/>
                      </a:lnTo>
                      <a:lnTo>
                        <a:pt x="2955" y="748"/>
                      </a:lnTo>
                      <a:lnTo>
                        <a:pt x="2955" y="748"/>
                      </a:lnTo>
                      <a:lnTo>
                        <a:pt x="2957" y="748"/>
                      </a:lnTo>
                      <a:lnTo>
                        <a:pt x="2958" y="748"/>
                      </a:lnTo>
                      <a:lnTo>
                        <a:pt x="2959" y="748"/>
                      </a:lnTo>
                      <a:lnTo>
                        <a:pt x="2960" y="748"/>
                      </a:lnTo>
                      <a:lnTo>
                        <a:pt x="2960" y="748"/>
                      </a:lnTo>
                      <a:lnTo>
                        <a:pt x="2962" y="748"/>
                      </a:lnTo>
                      <a:lnTo>
                        <a:pt x="2964" y="748"/>
                      </a:lnTo>
                      <a:lnTo>
                        <a:pt x="2964" y="748"/>
                      </a:lnTo>
                      <a:lnTo>
                        <a:pt x="2966" y="748"/>
                      </a:lnTo>
                      <a:lnTo>
                        <a:pt x="2966" y="748"/>
                      </a:lnTo>
                      <a:lnTo>
                        <a:pt x="2967" y="748"/>
                      </a:lnTo>
                      <a:lnTo>
                        <a:pt x="2970" y="748"/>
                      </a:lnTo>
                      <a:lnTo>
                        <a:pt x="2973" y="748"/>
                      </a:lnTo>
                      <a:lnTo>
                        <a:pt x="2974" y="748"/>
                      </a:lnTo>
                      <a:lnTo>
                        <a:pt x="2974" y="748"/>
                      </a:lnTo>
                      <a:lnTo>
                        <a:pt x="2977" y="748"/>
                      </a:lnTo>
                      <a:lnTo>
                        <a:pt x="2978" y="748"/>
                      </a:lnTo>
                      <a:lnTo>
                        <a:pt x="2978" y="748"/>
                      </a:lnTo>
                      <a:lnTo>
                        <a:pt x="2979" y="748"/>
                      </a:lnTo>
                      <a:lnTo>
                        <a:pt x="2980" y="748"/>
                      </a:lnTo>
                      <a:lnTo>
                        <a:pt x="2981" y="748"/>
                      </a:lnTo>
                      <a:lnTo>
                        <a:pt x="2982" y="748"/>
                      </a:lnTo>
                      <a:lnTo>
                        <a:pt x="2982" y="748"/>
                      </a:lnTo>
                      <a:lnTo>
                        <a:pt x="2983" y="748"/>
                      </a:lnTo>
                      <a:lnTo>
                        <a:pt x="2983" y="748"/>
                      </a:lnTo>
                      <a:lnTo>
                        <a:pt x="2986" y="748"/>
                      </a:lnTo>
                      <a:lnTo>
                        <a:pt x="2987" y="748"/>
                      </a:lnTo>
                      <a:lnTo>
                        <a:pt x="2987" y="748"/>
                      </a:lnTo>
                      <a:lnTo>
                        <a:pt x="2989" y="748"/>
                      </a:lnTo>
                      <a:lnTo>
                        <a:pt x="2989" y="748"/>
                      </a:lnTo>
                      <a:lnTo>
                        <a:pt x="2991" y="748"/>
                      </a:lnTo>
                      <a:lnTo>
                        <a:pt x="2995" y="748"/>
                      </a:lnTo>
                      <a:lnTo>
                        <a:pt x="2998" y="748"/>
                      </a:lnTo>
                      <a:lnTo>
                        <a:pt x="3000" y="748"/>
                      </a:lnTo>
                      <a:lnTo>
                        <a:pt x="3000" y="748"/>
                      </a:lnTo>
                      <a:lnTo>
                        <a:pt x="3001" y="748"/>
                      </a:lnTo>
                      <a:lnTo>
                        <a:pt x="3003" y="748"/>
                      </a:lnTo>
                      <a:lnTo>
                        <a:pt x="3004" y="748"/>
                      </a:lnTo>
                      <a:lnTo>
                        <a:pt x="3005" y="748"/>
                      </a:lnTo>
                      <a:lnTo>
                        <a:pt x="3006" y="748"/>
                      </a:lnTo>
                      <a:lnTo>
                        <a:pt x="3007" y="748"/>
                      </a:lnTo>
                      <a:lnTo>
                        <a:pt x="3008" y="748"/>
                      </a:lnTo>
                      <a:lnTo>
                        <a:pt x="3009" y="748"/>
                      </a:lnTo>
                      <a:lnTo>
                        <a:pt x="3010" y="748"/>
                      </a:lnTo>
                      <a:lnTo>
                        <a:pt x="3013" y="748"/>
                      </a:lnTo>
                      <a:lnTo>
                        <a:pt x="3013" y="748"/>
                      </a:lnTo>
                      <a:lnTo>
                        <a:pt x="3014" y="748"/>
                      </a:lnTo>
                      <a:lnTo>
                        <a:pt x="3014" y="748"/>
                      </a:lnTo>
                      <a:lnTo>
                        <a:pt x="3015" y="748"/>
                      </a:lnTo>
                      <a:lnTo>
                        <a:pt x="3016" y="748"/>
                      </a:lnTo>
                      <a:lnTo>
                        <a:pt x="3017" y="748"/>
                      </a:lnTo>
                      <a:lnTo>
                        <a:pt x="3019" y="748"/>
                      </a:lnTo>
                      <a:lnTo>
                        <a:pt x="3022" y="748"/>
                      </a:lnTo>
                      <a:lnTo>
                        <a:pt x="3023" y="748"/>
                      </a:lnTo>
                      <a:lnTo>
                        <a:pt x="3025" y="748"/>
                      </a:lnTo>
                      <a:lnTo>
                        <a:pt x="3025" y="748"/>
                      </a:lnTo>
                      <a:lnTo>
                        <a:pt x="3027" y="748"/>
                      </a:lnTo>
                      <a:lnTo>
                        <a:pt x="3027" y="748"/>
                      </a:lnTo>
                      <a:lnTo>
                        <a:pt x="3028" y="748"/>
                      </a:lnTo>
                      <a:lnTo>
                        <a:pt x="3029" y="748"/>
                      </a:lnTo>
                      <a:lnTo>
                        <a:pt x="3031" y="748"/>
                      </a:lnTo>
                      <a:lnTo>
                        <a:pt x="3031" y="748"/>
                      </a:lnTo>
                      <a:lnTo>
                        <a:pt x="3032" y="748"/>
                      </a:lnTo>
                      <a:lnTo>
                        <a:pt x="3033" y="748"/>
                      </a:lnTo>
                      <a:lnTo>
                        <a:pt x="3035" y="748"/>
                      </a:lnTo>
                      <a:lnTo>
                        <a:pt x="3036" y="748"/>
                      </a:lnTo>
                      <a:lnTo>
                        <a:pt x="3036" y="748"/>
                      </a:lnTo>
                      <a:lnTo>
                        <a:pt x="3037" y="748"/>
                      </a:lnTo>
                      <a:lnTo>
                        <a:pt x="3040" y="748"/>
                      </a:lnTo>
                      <a:lnTo>
                        <a:pt x="3040" y="748"/>
                      </a:lnTo>
                      <a:lnTo>
                        <a:pt x="3041" y="748"/>
                      </a:lnTo>
                      <a:lnTo>
                        <a:pt x="3042" y="748"/>
                      </a:lnTo>
                      <a:lnTo>
                        <a:pt x="3044" y="746"/>
                      </a:lnTo>
                      <a:lnTo>
                        <a:pt x="3045" y="746"/>
                      </a:lnTo>
                      <a:lnTo>
                        <a:pt x="3045" y="746"/>
                      </a:lnTo>
                      <a:lnTo>
                        <a:pt x="3046" y="746"/>
                      </a:lnTo>
                      <a:lnTo>
                        <a:pt x="3047" y="748"/>
                      </a:lnTo>
                      <a:lnTo>
                        <a:pt x="3050" y="748"/>
                      </a:lnTo>
                      <a:lnTo>
                        <a:pt x="3050" y="748"/>
                      </a:lnTo>
                      <a:lnTo>
                        <a:pt x="3052" y="748"/>
                      </a:lnTo>
                      <a:lnTo>
                        <a:pt x="3053" y="748"/>
                      </a:lnTo>
                      <a:lnTo>
                        <a:pt x="3053" y="748"/>
                      </a:lnTo>
                      <a:lnTo>
                        <a:pt x="3055" y="748"/>
                      </a:lnTo>
                      <a:lnTo>
                        <a:pt x="3056" y="746"/>
                      </a:lnTo>
                      <a:lnTo>
                        <a:pt x="3056" y="746"/>
                      </a:lnTo>
                      <a:lnTo>
                        <a:pt x="3057" y="746"/>
                      </a:lnTo>
                      <a:lnTo>
                        <a:pt x="3060" y="746"/>
                      </a:lnTo>
                      <a:lnTo>
                        <a:pt x="3061" y="746"/>
                      </a:lnTo>
                      <a:lnTo>
                        <a:pt x="3062" y="746"/>
                      </a:lnTo>
                      <a:lnTo>
                        <a:pt x="3063" y="746"/>
                      </a:lnTo>
                      <a:lnTo>
                        <a:pt x="3065" y="746"/>
                      </a:lnTo>
                      <a:lnTo>
                        <a:pt x="3065" y="746"/>
                      </a:lnTo>
                      <a:lnTo>
                        <a:pt x="3068" y="746"/>
                      </a:lnTo>
                      <a:lnTo>
                        <a:pt x="3069" y="746"/>
                      </a:lnTo>
                      <a:lnTo>
                        <a:pt x="3069" y="746"/>
                      </a:lnTo>
                      <a:lnTo>
                        <a:pt x="3070" y="746"/>
                      </a:lnTo>
                      <a:lnTo>
                        <a:pt x="3072" y="746"/>
                      </a:lnTo>
                      <a:lnTo>
                        <a:pt x="3073" y="746"/>
                      </a:lnTo>
                      <a:lnTo>
                        <a:pt x="3074" y="746"/>
                      </a:lnTo>
                      <a:lnTo>
                        <a:pt x="3074" y="746"/>
                      </a:lnTo>
                      <a:lnTo>
                        <a:pt x="3075" y="746"/>
                      </a:lnTo>
                      <a:lnTo>
                        <a:pt x="3079" y="746"/>
                      </a:lnTo>
                      <a:lnTo>
                        <a:pt x="3081" y="745"/>
                      </a:lnTo>
                      <a:lnTo>
                        <a:pt x="3082" y="745"/>
                      </a:lnTo>
                      <a:lnTo>
                        <a:pt x="3082" y="745"/>
                      </a:lnTo>
                      <a:lnTo>
                        <a:pt x="3083" y="745"/>
                      </a:lnTo>
                      <a:lnTo>
                        <a:pt x="3086" y="745"/>
                      </a:lnTo>
                      <a:lnTo>
                        <a:pt x="3088" y="745"/>
                      </a:lnTo>
                      <a:lnTo>
                        <a:pt x="3089" y="745"/>
                      </a:lnTo>
                      <a:lnTo>
                        <a:pt x="3090" y="744"/>
                      </a:lnTo>
                      <a:lnTo>
                        <a:pt x="3090" y="744"/>
                      </a:lnTo>
                      <a:lnTo>
                        <a:pt x="3092" y="744"/>
                      </a:lnTo>
                      <a:lnTo>
                        <a:pt x="3096" y="743"/>
                      </a:lnTo>
                      <a:lnTo>
                        <a:pt x="3097" y="743"/>
                      </a:lnTo>
                      <a:lnTo>
                        <a:pt x="3097" y="743"/>
                      </a:lnTo>
                      <a:lnTo>
                        <a:pt x="3097" y="742"/>
                      </a:lnTo>
                      <a:lnTo>
                        <a:pt x="3098" y="740"/>
                      </a:lnTo>
                      <a:lnTo>
                        <a:pt x="3100" y="734"/>
                      </a:lnTo>
                      <a:lnTo>
                        <a:pt x="3101" y="727"/>
                      </a:lnTo>
                      <a:lnTo>
                        <a:pt x="3102" y="725"/>
                      </a:lnTo>
                      <a:lnTo>
                        <a:pt x="3102" y="725"/>
                      </a:lnTo>
                      <a:lnTo>
                        <a:pt x="3102" y="726"/>
                      </a:lnTo>
                      <a:lnTo>
                        <a:pt x="3103" y="728"/>
                      </a:lnTo>
                      <a:lnTo>
                        <a:pt x="3103" y="731"/>
                      </a:lnTo>
                      <a:lnTo>
                        <a:pt x="3105" y="732"/>
                      </a:lnTo>
                      <a:lnTo>
                        <a:pt x="3105" y="731"/>
                      </a:lnTo>
                      <a:lnTo>
                        <a:pt x="3105" y="726"/>
                      </a:lnTo>
                      <a:lnTo>
                        <a:pt x="3105" y="719"/>
                      </a:lnTo>
                      <a:lnTo>
                        <a:pt x="3105" y="709"/>
                      </a:lnTo>
                      <a:lnTo>
                        <a:pt x="3105" y="697"/>
                      </a:lnTo>
                      <a:lnTo>
                        <a:pt x="3105" y="684"/>
                      </a:lnTo>
                      <a:lnTo>
                        <a:pt x="3105" y="667"/>
                      </a:lnTo>
                      <a:lnTo>
                        <a:pt x="3105" y="650"/>
                      </a:lnTo>
                      <a:lnTo>
                        <a:pt x="3106" y="631"/>
                      </a:lnTo>
                      <a:lnTo>
                        <a:pt x="3106" y="610"/>
                      </a:lnTo>
                      <a:lnTo>
                        <a:pt x="3106" y="588"/>
                      </a:lnTo>
                      <a:lnTo>
                        <a:pt x="3106" y="566"/>
                      </a:lnTo>
                      <a:lnTo>
                        <a:pt x="3107" y="518"/>
                      </a:lnTo>
                      <a:lnTo>
                        <a:pt x="3108" y="469"/>
                      </a:lnTo>
                      <a:lnTo>
                        <a:pt x="3108" y="420"/>
                      </a:lnTo>
                      <a:lnTo>
                        <a:pt x="3109" y="373"/>
                      </a:lnTo>
                      <a:lnTo>
                        <a:pt x="3109" y="349"/>
                      </a:lnTo>
                      <a:lnTo>
                        <a:pt x="3109" y="328"/>
                      </a:lnTo>
                      <a:lnTo>
                        <a:pt x="3109" y="308"/>
                      </a:lnTo>
                      <a:lnTo>
                        <a:pt x="3110" y="289"/>
                      </a:lnTo>
                      <a:lnTo>
                        <a:pt x="3110" y="271"/>
                      </a:lnTo>
                      <a:lnTo>
                        <a:pt x="3110" y="255"/>
                      </a:lnTo>
                      <a:lnTo>
                        <a:pt x="3110" y="241"/>
                      </a:lnTo>
                      <a:lnTo>
                        <a:pt x="3110" y="228"/>
                      </a:lnTo>
                      <a:lnTo>
                        <a:pt x="3110" y="219"/>
                      </a:lnTo>
                      <a:lnTo>
                        <a:pt x="3110" y="213"/>
                      </a:lnTo>
                      <a:lnTo>
                        <a:pt x="3110" y="208"/>
                      </a:lnTo>
                      <a:lnTo>
                        <a:pt x="3110" y="206"/>
                      </a:lnTo>
                      <a:lnTo>
                        <a:pt x="3110" y="205"/>
                      </a:lnTo>
                      <a:lnTo>
                        <a:pt x="3111" y="199"/>
                      </a:lnTo>
                      <a:lnTo>
                        <a:pt x="3111" y="191"/>
                      </a:lnTo>
                      <a:lnTo>
                        <a:pt x="3112" y="183"/>
                      </a:lnTo>
                      <a:lnTo>
                        <a:pt x="3112" y="175"/>
                      </a:lnTo>
                      <a:lnTo>
                        <a:pt x="3112" y="167"/>
                      </a:lnTo>
                      <a:lnTo>
                        <a:pt x="3112" y="161"/>
                      </a:lnTo>
                      <a:lnTo>
                        <a:pt x="3112" y="160"/>
                      </a:lnTo>
                      <a:lnTo>
                        <a:pt x="3112" y="161"/>
                      </a:lnTo>
                      <a:lnTo>
                        <a:pt x="3112" y="166"/>
                      </a:lnTo>
                      <a:lnTo>
                        <a:pt x="3112" y="173"/>
                      </a:lnTo>
                      <a:lnTo>
                        <a:pt x="3114" y="182"/>
                      </a:lnTo>
                      <a:lnTo>
                        <a:pt x="3114" y="195"/>
                      </a:lnTo>
                      <a:lnTo>
                        <a:pt x="3114" y="209"/>
                      </a:lnTo>
                      <a:lnTo>
                        <a:pt x="3114" y="226"/>
                      </a:lnTo>
                      <a:lnTo>
                        <a:pt x="3114" y="244"/>
                      </a:lnTo>
                      <a:lnTo>
                        <a:pt x="3114" y="263"/>
                      </a:lnTo>
                      <a:lnTo>
                        <a:pt x="3115" y="284"/>
                      </a:lnTo>
                      <a:lnTo>
                        <a:pt x="3115" y="307"/>
                      </a:lnTo>
                      <a:lnTo>
                        <a:pt x="3115" y="330"/>
                      </a:lnTo>
                      <a:lnTo>
                        <a:pt x="3115" y="379"/>
                      </a:lnTo>
                      <a:lnTo>
                        <a:pt x="3116" y="429"/>
                      </a:lnTo>
                      <a:lnTo>
                        <a:pt x="3116" y="480"/>
                      </a:lnTo>
                      <a:lnTo>
                        <a:pt x="3117" y="528"/>
                      </a:lnTo>
                      <a:lnTo>
                        <a:pt x="3117" y="551"/>
                      </a:lnTo>
                      <a:lnTo>
                        <a:pt x="3117" y="573"/>
                      </a:lnTo>
                      <a:lnTo>
                        <a:pt x="3118" y="594"/>
                      </a:lnTo>
                      <a:lnTo>
                        <a:pt x="3118" y="614"/>
                      </a:lnTo>
                      <a:lnTo>
                        <a:pt x="3118" y="632"/>
                      </a:lnTo>
                      <a:lnTo>
                        <a:pt x="3118" y="649"/>
                      </a:lnTo>
                      <a:lnTo>
                        <a:pt x="3118" y="662"/>
                      </a:lnTo>
                      <a:lnTo>
                        <a:pt x="3118" y="675"/>
                      </a:lnTo>
                      <a:lnTo>
                        <a:pt x="3118" y="685"/>
                      </a:lnTo>
                      <a:lnTo>
                        <a:pt x="3118" y="693"/>
                      </a:lnTo>
                      <a:lnTo>
                        <a:pt x="3118" y="697"/>
                      </a:lnTo>
                      <a:lnTo>
                        <a:pt x="3118" y="698"/>
                      </a:lnTo>
                      <a:lnTo>
                        <a:pt x="3118" y="698"/>
                      </a:lnTo>
                      <a:lnTo>
                        <a:pt x="3119" y="700"/>
                      </a:lnTo>
                      <a:lnTo>
                        <a:pt x="3119" y="703"/>
                      </a:lnTo>
                      <a:lnTo>
                        <a:pt x="3119" y="703"/>
                      </a:lnTo>
                      <a:lnTo>
                        <a:pt x="3119" y="704"/>
                      </a:lnTo>
                      <a:lnTo>
                        <a:pt x="3120" y="708"/>
                      </a:lnTo>
                      <a:lnTo>
                        <a:pt x="3121" y="713"/>
                      </a:lnTo>
                      <a:lnTo>
                        <a:pt x="3123" y="719"/>
                      </a:lnTo>
                      <a:lnTo>
                        <a:pt x="3124" y="726"/>
                      </a:lnTo>
                      <a:lnTo>
                        <a:pt x="3125" y="731"/>
                      </a:lnTo>
                      <a:lnTo>
                        <a:pt x="3125" y="735"/>
                      </a:lnTo>
                      <a:lnTo>
                        <a:pt x="3126" y="736"/>
                      </a:lnTo>
                      <a:lnTo>
                        <a:pt x="3126" y="737"/>
                      </a:lnTo>
                      <a:lnTo>
                        <a:pt x="3127" y="737"/>
                      </a:lnTo>
                      <a:lnTo>
                        <a:pt x="3129" y="740"/>
                      </a:lnTo>
                      <a:lnTo>
                        <a:pt x="3133" y="742"/>
                      </a:lnTo>
                      <a:lnTo>
                        <a:pt x="3133" y="743"/>
                      </a:lnTo>
                      <a:lnTo>
                        <a:pt x="3134" y="743"/>
                      </a:lnTo>
                      <a:lnTo>
                        <a:pt x="3135" y="743"/>
                      </a:lnTo>
                      <a:lnTo>
                        <a:pt x="3137" y="744"/>
                      </a:lnTo>
                      <a:lnTo>
                        <a:pt x="3139" y="745"/>
                      </a:lnTo>
                      <a:lnTo>
                        <a:pt x="3140" y="745"/>
                      </a:lnTo>
                      <a:lnTo>
                        <a:pt x="3140" y="745"/>
                      </a:lnTo>
                      <a:lnTo>
                        <a:pt x="3142" y="745"/>
                      </a:lnTo>
                      <a:lnTo>
                        <a:pt x="3144" y="745"/>
                      </a:lnTo>
                      <a:lnTo>
                        <a:pt x="3146" y="746"/>
                      </a:lnTo>
                      <a:lnTo>
                        <a:pt x="3147" y="746"/>
                      </a:lnTo>
                      <a:lnTo>
                        <a:pt x="3147" y="746"/>
                      </a:lnTo>
                      <a:lnTo>
                        <a:pt x="3148" y="746"/>
                      </a:lnTo>
                      <a:lnTo>
                        <a:pt x="3149" y="746"/>
                      </a:lnTo>
                      <a:lnTo>
                        <a:pt x="3151" y="746"/>
                      </a:lnTo>
                      <a:lnTo>
                        <a:pt x="3153" y="748"/>
                      </a:lnTo>
                      <a:lnTo>
                        <a:pt x="3154" y="748"/>
                      </a:lnTo>
                      <a:lnTo>
                        <a:pt x="3154" y="748"/>
                      </a:lnTo>
                      <a:lnTo>
                        <a:pt x="3155" y="748"/>
                      </a:lnTo>
                      <a:lnTo>
                        <a:pt x="3156" y="746"/>
                      </a:lnTo>
                      <a:lnTo>
                        <a:pt x="3157" y="746"/>
                      </a:lnTo>
                      <a:lnTo>
                        <a:pt x="3157" y="746"/>
                      </a:lnTo>
                      <a:lnTo>
                        <a:pt x="3160" y="748"/>
                      </a:lnTo>
                      <a:lnTo>
                        <a:pt x="3161" y="748"/>
                      </a:lnTo>
                      <a:lnTo>
                        <a:pt x="3162" y="748"/>
                      </a:lnTo>
                      <a:lnTo>
                        <a:pt x="3163" y="748"/>
                      </a:lnTo>
                      <a:lnTo>
                        <a:pt x="3164" y="748"/>
                      </a:lnTo>
                      <a:lnTo>
                        <a:pt x="3165" y="748"/>
                      </a:lnTo>
                      <a:lnTo>
                        <a:pt x="3166" y="748"/>
                      </a:lnTo>
                      <a:lnTo>
                        <a:pt x="3166" y="748"/>
                      </a:lnTo>
                      <a:lnTo>
                        <a:pt x="3167" y="748"/>
                      </a:lnTo>
                      <a:lnTo>
                        <a:pt x="3170" y="748"/>
                      </a:lnTo>
                      <a:lnTo>
                        <a:pt x="3170" y="748"/>
                      </a:lnTo>
                      <a:lnTo>
                        <a:pt x="3171" y="748"/>
                      </a:lnTo>
                      <a:lnTo>
                        <a:pt x="3172" y="748"/>
                      </a:lnTo>
                      <a:lnTo>
                        <a:pt x="3173" y="748"/>
                      </a:lnTo>
                      <a:lnTo>
                        <a:pt x="3174" y="748"/>
                      </a:lnTo>
                      <a:lnTo>
                        <a:pt x="3176" y="748"/>
                      </a:lnTo>
                      <a:lnTo>
                        <a:pt x="3177" y="748"/>
                      </a:lnTo>
                      <a:lnTo>
                        <a:pt x="3177" y="748"/>
                      </a:lnTo>
                      <a:lnTo>
                        <a:pt x="3179" y="748"/>
                      </a:lnTo>
                      <a:lnTo>
                        <a:pt x="3180" y="748"/>
                      </a:lnTo>
                      <a:lnTo>
                        <a:pt x="3181" y="748"/>
                      </a:lnTo>
                      <a:lnTo>
                        <a:pt x="3181" y="748"/>
                      </a:lnTo>
                      <a:lnTo>
                        <a:pt x="3183" y="748"/>
                      </a:lnTo>
                      <a:lnTo>
                        <a:pt x="3184" y="748"/>
                      </a:lnTo>
                      <a:lnTo>
                        <a:pt x="3185" y="748"/>
                      </a:lnTo>
                      <a:lnTo>
                        <a:pt x="3185" y="748"/>
                      </a:lnTo>
                      <a:lnTo>
                        <a:pt x="3188" y="748"/>
                      </a:lnTo>
                      <a:lnTo>
                        <a:pt x="3191" y="748"/>
                      </a:lnTo>
                      <a:lnTo>
                        <a:pt x="3192" y="748"/>
                      </a:lnTo>
                      <a:lnTo>
                        <a:pt x="3192" y="748"/>
                      </a:lnTo>
                      <a:lnTo>
                        <a:pt x="3193" y="748"/>
                      </a:lnTo>
                      <a:lnTo>
                        <a:pt x="3195" y="748"/>
                      </a:lnTo>
                      <a:lnTo>
                        <a:pt x="3197" y="748"/>
                      </a:lnTo>
                      <a:lnTo>
                        <a:pt x="3198" y="748"/>
                      </a:lnTo>
                      <a:lnTo>
                        <a:pt x="3198" y="748"/>
                      </a:lnTo>
                      <a:lnTo>
                        <a:pt x="3199" y="748"/>
                      </a:lnTo>
                      <a:lnTo>
                        <a:pt x="3200" y="748"/>
                      </a:lnTo>
                      <a:lnTo>
                        <a:pt x="3200" y="748"/>
                      </a:lnTo>
                      <a:lnTo>
                        <a:pt x="3201" y="748"/>
                      </a:lnTo>
                      <a:lnTo>
                        <a:pt x="3203" y="748"/>
                      </a:lnTo>
                      <a:lnTo>
                        <a:pt x="3204" y="748"/>
                      </a:lnTo>
                      <a:lnTo>
                        <a:pt x="3206" y="748"/>
                      </a:lnTo>
                      <a:lnTo>
                        <a:pt x="3207" y="748"/>
                      </a:lnTo>
                      <a:lnTo>
                        <a:pt x="3208" y="748"/>
                      </a:lnTo>
                      <a:lnTo>
                        <a:pt x="3209" y="748"/>
                      </a:lnTo>
                      <a:lnTo>
                        <a:pt x="3210" y="748"/>
                      </a:lnTo>
                      <a:lnTo>
                        <a:pt x="3211" y="748"/>
                      </a:lnTo>
                      <a:lnTo>
                        <a:pt x="3213" y="748"/>
                      </a:lnTo>
                      <a:lnTo>
                        <a:pt x="3216" y="748"/>
                      </a:lnTo>
                      <a:lnTo>
                        <a:pt x="3216" y="748"/>
                      </a:lnTo>
                      <a:lnTo>
                        <a:pt x="3217" y="748"/>
                      </a:lnTo>
                      <a:lnTo>
                        <a:pt x="3219" y="748"/>
                      </a:lnTo>
                      <a:lnTo>
                        <a:pt x="3220" y="748"/>
                      </a:lnTo>
                      <a:lnTo>
                        <a:pt x="3221" y="748"/>
                      </a:lnTo>
                      <a:lnTo>
                        <a:pt x="3222" y="748"/>
                      </a:lnTo>
                      <a:lnTo>
                        <a:pt x="3223" y="748"/>
                      </a:lnTo>
                      <a:lnTo>
                        <a:pt x="3223" y="748"/>
                      </a:lnTo>
                      <a:lnTo>
                        <a:pt x="3226" y="748"/>
                      </a:lnTo>
                      <a:lnTo>
                        <a:pt x="3227" y="748"/>
                      </a:lnTo>
                      <a:lnTo>
                        <a:pt x="3228" y="748"/>
                      </a:lnTo>
                      <a:lnTo>
                        <a:pt x="3228" y="748"/>
                      </a:lnTo>
                      <a:lnTo>
                        <a:pt x="3229" y="748"/>
                      </a:lnTo>
                      <a:lnTo>
                        <a:pt x="3230" y="748"/>
                      </a:lnTo>
                      <a:lnTo>
                        <a:pt x="3230" y="748"/>
                      </a:lnTo>
                      <a:lnTo>
                        <a:pt x="3231" y="748"/>
                      </a:lnTo>
                      <a:lnTo>
                        <a:pt x="3232" y="748"/>
                      </a:lnTo>
                      <a:lnTo>
                        <a:pt x="3232" y="748"/>
                      </a:lnTo>
                      <a:lnTo>
                        <a:pt x="3235" y="748"/>
                      </a:lnTo>
                      <a:lnTo>
                        <a:pt x="3236" y="748"/>
                      </a:lnTo>
                      <a:lnTo>
                        <a:pt x="3236" y="748"/>
                      </a:lnTo>
                      <a:lnTo>
                        <a:pt x="3237" y="748"/>
                      </a:lnTo>
                      <a:lnTo>
                        <a:pt x="3237" y="748"/>
                      </a:lnTo>
                      <a:lnTo>
                        <a:pt x="3238" y="748"/>
                      </a:lnTo>
                      <a:lnTo>
                        <a:pt x="3241" y="748"/>
                      </a:lnTo>
                      <a:lnTo>
                        <a:pt x="3244" y="748"/>
                      </a:lnTo>
                      <a:lnTo>
                        <a:pt x="3245" y="748"/>
                      </a:lnTo>
                      <a:lnTo>
                        <a:pt x="3246" y="748"/>
                      </a:lnTo>
                      <a:lnTo>
                        <a:pt x="3247" y="748"/>
                      </a:lnTo>
                      <a:lnTo>
                        <a:pt x="3248" y="748"/>
                      </a:lnTo>
                      <a:lnTo>
                        <a:pt x="3249" y="748"/>
                      </a:lnTo>
                      <a:lnTo>
                        <a:pt x="3250" y="748"/>
                      </a:lnTo>
                      <a:lnTo>
                        <a:pt x="3252" y="748"/>
                      </a:lnTo>
                      <a:lnTo>
                        <a:pt x="3253" y="748"/>
                      </a:lnTo>
                      <a:lnTo>
                        <a:pt x="3255" y="748"/>
                      </a:lnTo>
                      <a:lnTo>
                        <a:pt x="3257" y="748"/>
                      </a:lnTo>
                      <a:lnTo>
                        <a:pt x="3258" y="748"/>
                      </a:lnTo>
                      <a:lnTo>
                        <a:pt x="3258" y="748"/>
                      </a:lnTo>
                      <a:lnTo>
                        <a:pt x="3259" y="748"/>
                      </a:lnTo>
                      <a:lnTo>
                        <a:pt x="3262" y="748"/>
                      </a:lnTo>
                      <a:lnTo>
                        <a:pt x="3263" y="748"/>
                      </a:lnTo>
                      <a:lnTo>
                        <a:pt x="3264" y="748"/>
                      </a:lnTo>
                      <a:lnTo>
                        <a:pt x="3265" y="748"/>
                      </a:lnTo>
                      <a:lnTo>
                        <a:pt x="3266" y="748"/>
                      </a:lnTo>
                      <a:lnTo>
                        <a:pt x="3267" y="748"/>
                      </a:lnTo>
                      <a:lnTo>
                        <a:pt x="3269" y="746"/>
                      </a:lnTo>
                      <a:lnTo>
                        <a:pt x="3272" y="745"/>
                      </a:lnTo>
                      <a:lnTo>
                        <a:pt x="3273" y="744"/>
                      </a:lnTo>
                      <a:lnTo>
                        <a:pt x="3273" y="744"/>
                      </a:lnTo>
                      <a:lnTo>
                        <a:pt x="3273" y="744"/>
                      </a:lnTo>
                      <a:lnTo>
                        <a:pt x="3274" y="745"/>
                      </a:lnTo>
                      <a:lnTo>
                        <a:pt x="3276" y="745"/>
                      </a:lnTo>
                      <a:lnTo>
                        <a:pt x="3278" y="745"/>
                      </a:lnTo>
                      <a:lnTo>
                        <a:pt x="3280" y="746"/>
                      </a:lnTo>
                      <a:lnTo>
                        <a:pt x="3281" y="746"/>
                      </a:lnTo>
                      <a:lnTo>
                        <a:pt x="3281" y="746"/>
                      </a:lnTo>
                      <a:lnTo>
                        <a:pt x="3283" y="748"/>
                      </a:lnTo>
                      <a:lnTo>
                        <a:pt x="3285" y="748"/>
                      </a:lnTo>
                      <a:lnTo>
                        <a:pt x="3286" y="748"/>
                      </a:lnTo>
                      <a:lnTo>
                        <a:pt x="3287" y="748"/>
                      </a:lnTo>
                      <a:lnTo>
                        <a:pt x="3287" y="748"/>
                      </a:lnTo>
                      <a:lnTo>
                        <a:pt x="3289" y="748"/>
                      </a:lnTo>
                      <a:lnTo>
                        <a:pt x="3289" y="748"/>
                      </a:lnTo>
                      <a:lnTo>
                        <a:pt x="3290" y="748"/>
                      </a:lnTo>
                      <a:lnTo>
                        <a:pt x="3292" y="748"/>
                      </a:lnTo>
                      <a:lnTo>
                        <a:pt x="3294" y="748"/>
                      </a:lnTo>
                      <a:lnTo>
                        <a:pt x="3295" y="748"/>
                      </a:lnTo>
                      <a:lnTo>
                        <a:pt x="3295" y="748"/>
                      </a:lnTo>
                      <a:lnTo>
                        <a:pt x="3298" y="746"/>
                      </a:lnTo>
                      <a:lnTo>
                        <a:pt x="3299" y="746"/>
                      </a:lnTo>
                      <a:lnTo>
                        <a:pt x="3300" y="746"/>
                      </a:lnTo>
                      <a:lnTo>
                        <a:pt x="3301" y="746"/>
                      </a:lnTo>
                      <a:lnTo>
                        <a:pt x="3303" y="746"/>
                      </a:lnTo>
                      <a:lnTo>
                        <a:pt x="3304" y="748"/>
                      </a:lnTo>
                      <a:lnTo>
                        <a:pt x="3305" y="748"/>
                      </a:lnTo>
                      <a:lnTo>
                        <a:pt x="3306" y="745"/>
                      </a:lnTo>
                      <a:lnTo>
                        <a:pt x="3309" y="744"/>
                      </a:lnTo>
                      <a:lnTo>
                        <a:pt x="3310" y="744"/>
                      </a:lnTo>
                      <a:lnTo>
                        <a:pt x="3311" y="744"/>
                      </a:lnTo>
                      <a:lnTo>
                        <a:pt x="3311" y="744"/>
                      </a:lnTo>
                      <a:lnTo>
                        <a:pt x="3313" y="745"/>
                      </a:lnTo>
                      <a:lnTo>
                        <a:pt x="3315" y="746"/>
                      </a:lnTo>
                      <a:lnTo>
                        <a:pt x="3317" y="748"/>
                      </a:lnTo>
                      <a:lnTo>
                        <a:pt x="3317" y="748"/>
                      </a:lnTo>
                      <a:lnTo>
                        <a:pt x="3318" y="748"/>
                      </a:lnTo>
                      <a:lnTo>
                        <a:pt x="3320" y="748"/>
                      </a:lnTo>
                      <a:lnTo>
                        <a:pt x="3322" y="748"/>
                      </a:lnTo>
                      <a:lnTo>
                        <a:pt x="3323" y="748"/>
                      </a:lnTo>
                      <a:lnTo>
                        <a:pt x="3323" y="748"/>
                      </a:lnTo>
                      <a:lnTo>
                        <a:pt x="3326" y="748"/>
                      </a:lnTo>
                      <a:lnTo>
                        <a:pt x="3327" y="748"/>
                      </a:lnTo>
                      <a:lnTo>
                        <a:pt x="3328" y="748"/>
                      </a:lnTo>
                      <a:lnTo>
                        <a:pt x="3329" y="748"/>
                      </a:lnTo>
                      <a:lnTo>
                        <a:pt x="3330" y="748"/>
                      </a:lnTo>
                      <a:lnTo>
                        <a:pt x="3331" y="748"/>
                      </a:lnTo>
                      <a:lnTo>
                        <a:pt x="3333" y="748"/>
                      </a:lnTo>
                      <a:lnTo>
                        <a:pt x="3336" y="748"/>
                      </a:lnTo>
                      <a:lnTo>
                        <a:pt x="3337" y="748"/>
                      </a:lnTo>
                      <a:lnTo>
                        <a:pt x="3338" y="748"/>
                      </a:lnTo>
                      <a:lnTo>
                        <a:pt x="3338" y="748"/>
                      </a:lnTo>
                      <a:lnTo>
                        <a:pt x="3339" y="748"/>
                      </a:lnTo>
                      <a:lnTo>
                        <a:pt x="3340" y="748"/>
                      </a:lnTo>
                      <a:lnTo>
                        <a:pt x="3342" y="748"/>
                      </a:lnTo>
                      <a:lnTo>
                        <a:pt x="3345" y="748"/>
                      </a:lnTo>
                      <a:lnTo>
                        <a:pt x="3346" y="748"/>
                      </a:lnTo>
                      <a:lnTo>
                        <a:pt x="3347" y="748"/>
                      </a:lnTo>
                      <a:lnTo>
                        <a:pt x="3348" y="748"/>
                      </a:lnTo>
                      <a:lnTo>
                        <a:pt x="3348" y="748"/>
                      </a:lnTo>
                      <a:lnTo>
                        <a:pt x="3349" y="748"/>
                      </a:lnTo>
                      <a:lnTo>
                        <a:pt x="3351" y="748"/>
                      </a:lnTo>
                      <a:lnTo>
                        <a:pt x="3354" y="748"/>
                      </a:lnTo>
                      <a:lnTo>
                        <a:pt x="3356" y="748"/>
                      </a:lnTo>
                      <a:lnTo>
                        <a:pt x="3357" y="748"/>
                      </a:lnTo>
                      <a:lnTo>
                        <a:pt x="3358" y="748"/>
                      </a:lnTo>
                      <a:lnTo>
                        <a:pt x="3359" y="748"/>
                      </a:lnTo>
                      <a:lnTo>
                        <a:pt x="3360" y="748"/>
                      </a:lnTo>
                      <a:lnTo>
                        <a:pt x="3360" y="748"/>
                      </a:lnTo>
                      <a:lnTo>
                        <a:pt x="3361" y="748"/>
                      </a:lnTo>
                      <a:lnTo>
                        <a:pt x="3361" y="748"/>
                      </a:lnTo>
                      <a:lnTo>
                        <a:pt x="3363" y="748"/>
                      </a:lnTo>
                      <a:lnTo>
                        <a:pt x="3364" y="748"/>
                      </a:lnTo>
                      <a:lnTo>
                        <a:pt x="3365" y="748"/>
                      </a:lnTo>
                      <a:lnTo>
                        <a:pt x="3365" y="748"/>
                      </a:lnTo>
                      <a:lnTo>
                        <a:pt x="3366" y="748"/>
                      </a:lnTo>
                      <a:lnTo>
                        <a:pt x="3367" y="748"/>
                      </a:lnTo>
                      <a:lnTo>
                        <a:pt x="3368" y="748"/>
                      </a:lnTo>
                      <a:lnTo>
                        <a:pt x="3369" y="748"/>
                      </a:lnTo>
                      <a:lnTo>
                        <a:pt x="3370" y="748"/>
                      </a:lnTo>
                      <a:lnTo>
                        <a:pt x="3372" y="748"/>
                      </a:lnTo>
                      <a:lnTo>
                        <a:pt x="3373" y="748"/>
                      </a:lnTo>
                      <a:lnTo>
                        <a:pt x="3374" y="748"/>
                      </a:lnTo>
                      <a:lnTo>
                        <a:pt x="3376" y="748"/>
                      </a:lnTo>
                      <a:lnTo>
                        <a:pt x="3377" y="748"/>
                      </a:lnTo>
                      <a:lnTo>
                        <a:pt x="3378" y="748"/>
                      </a:lnTo>
                      <a:lnTo>
                        <a:pt x="3379" y="748"/>
                      </a:lnTo>
                      <a:lnTo>
                        <a:pt x="3382" y="748"/>
                      </a:lnTo>
                      <a:lnTo>
                        <a:pt x="3383" y="748"/>
                      </a:lnTo>
                      <a:lnTo>
                        <a:pt x="3384" y="748"/>
                      </a:lnTo>
                      <a:lnTo>
                        <a:pt x="3384" y="746"/>
                      </a:lnTo>
                      <a:lnTo>
                        <a:pt x="3385" y="746"/>
                      </a:lnTo>
                      <a:lnTo>
                        <a:pt x="3387" y="748"/>
                      </a:lnTo>
                      <a:lnTo>
                        <a:pt x="3388" y="748"/>
                      </a:lnTo>
                      <a:lnTo>
                        <a:pt x="3389" y="748"/>
                      </a:lnTo>
                      <a:lnTo>
                        <a:pt x="3391" y="748"/>
                      </a:lnTo>
                      <a:lnTo>
                        <a:pt x="3391" y="748"/>
                      </a:lnTo>
                      <a:lnTo>
                        <a:pt x="3392" y="748"/>
                      </a:lnTo>
                      <a:lnTo>
                        <a:pt x="3394" y="748"/>
                      </a:lnTo>
                      <a:lnTo>
                        <a:pt x="3395" y="748"/>
                      </a:lnTo>
                      <a:lnTo>
                        <a:pt x="3397" y="748"/>
                      </a:lnTo>
                      <a:lnTo>
                        <a:pt x="3400" y="748"/>
                      </a:lnTo>
                      <a:lnTo>
                        <a:pt x="3401" y="748"/>
                      </a:lnTo>
                      <a:lnTo>
                        <a:pt x="3402" y="748"/>
                      </a:lnTo>
                      <a:lnTo>
                        <a:pt x="3404" y="748"/>
                      </a:lnTo>
                      <a:lnTo>
                        <a:pt x="3404" y="748"/>
                      </a:lnTo>
                      <a:lnTo>
                        <a:pt x="3405" y="748"/>
                      </a:lnTo>
                      <a:lnTo>
                        <a:pt x="3406" y="748"/>
                      </a:lnTo>
                      <a:lnTo>
                        <a:pt x="3406" y="748"/>
                      </a:lnTo>
                      <a:lnTo>
                        <a:pt x="3407" y="748"/>
                      </a:lnTo>
                      <a:lnTo>
                        <a:pt x="3409" y="748"/>
                      </a:lnTo>
                      <a:lnTo>
                        <a:pt x="3411" y="748"/>
                      </a:lnTo>
                      <a:lnTo>
                        <a:pt x="3411" y="748"/>
                      </a:lnTo>
                      <a:lnTo>
                        <a:pt x="3412" y="748"/>
                      </a:lnTo>
                      <a:lnTo>
                        <a:pt x="3412" y="748"/>
                      </a:lnTo>
                      <a:lnTo>
                        <a:pt x="3413" y="748"/>
                      </a:lnTo>
                      <a:lnTo>
                        <a:pt x="3415" y="748"/>
                      </a:lnTo>
                      <a:lnTo>
                        <a:pt x="3416" y="748"/>
                      </a:lnTo>
                      <a:lnTo>
                        <a:pt x="3418" y="748"/>
                      </a:lnTo>
                      <a:lnTo>
                        <a:pt x="3419" y="748"/>
                      </a:lnTo>
                      <a:lnTo>
                        <a:pt x="3421" y="748"/>
                      </a:lnTo>
                      <a:lnTo>
                        <a:pt x="3423" y="748"/>
                      </a:lnTo>
                      <a:lnTo>
                        <a:pt x="3424" y="748"/>
                      </a:lnTo>
                      <a:lnTo>
                        <a:pt x="3425" y="748"/>
                      </a:lnTo>
                      <a:lnTo>
                        <a:pt x="3427" y="748"/>
                      </a:lnTo>
                      <a:lnTo>
                        <a:pt x="3427" y="748"/>
                      </a:lnTo>
                      <a:lnTo>
                        <a:pt x="3428" y="748"/>
                      </a:lnTo>
                      <a:lnTo>
                        <a:pt x="3429" y="748"/>
                      </a:lnTo>
                      <a:lnTo>
                        <a:pt x="3430" y="748"/>
                      </a:lnTo>
                      <a:lnTo>
                        <a:pt x="3431" y="748"/>
                      </a:lnTo>
                      <a:lnTo>
                        <a:pt x="3431" y="748"/>
                      </a:lnTo>
                      <a:lnTo>
                        <a:pt x="3433" y="748"/>
                      </a:lnTo>
                      <a:lnTo>
                        <a:pt x="3435" y="748"/>
                      </a:lnTo>
                      <a:lnTo>
                        <a:pt x="3439" y="748"/>
                      </a:lnTo>
                      <a:lnTo>
                        <a:pt x="3440" y="748"/>
                      </a:lnTo>
                      <a:lnTo>
                        <a:pt x="3440" y="748"/>
                      </a:lnTo>
                      <a:lnTo>
                        <a:pt x="3441" y="748"/>
                      </a:lnTo>
                      <a:lnTo>
                        <a:pt x="3441" y="748"/>
                      </a:lnTo>
                      <a:lnTo>
                        <a:pt x="3441" y="748"/>
                      </a:lnTo>
                      <a:lnTo>
                        <a:pt x="3442" y="748"/>
                      </a:lnTo>
                      <a:lnTo>
                        <a:pt x="3443" y="748"/>
                      </a:lnTo>
                      <a:lnTo>
                        <a:pt x="3446" y="748"/>
                      </a:lnTo>
                      <a:lnTo>
                        <a:pt x="3447" y="748"/>
                      </a:lnTo>
                      <a:lnTo>
                        <a:pt x="3448" y="748"/>
                      </a:lnTo>
                      <a:lnTo>
                        <a:pt x="3449" y="748"/>
                      </a:lnTo>
                      <a:lnTo>
                        <a:pt x="3450" y="748"/>
                      </a:lnTo>
                      <a:lnTo>
                        <a:pt x="3451" y="748"/>
                      </a:lnTo>
                      <a:lnTo>
                        <a:pt x="3452" y="748"/>
                      </a:lnTo>
                      <a:lnTo>
                        <a:pt x="3456" y="748"/>
                      </a:lnTo>
                      <a:lnTo>
                        <a:pt x="3458" y="748"/>
                      </a:lnTo>
                      <a:lnTo>
                        <a:pt x="3459" y="748"/>
                      </a:lnTo>
                      <a:lnTo>
                        <a:pt x="3459" y="748"/>
                      </a:lnTo>
                      <a:lnTo>
                        <a:pt x="3461" y="748"/>
                      </a:lnTo>
                      <a:lnTo>
                        <a:pt x="3461" y="748"/>
                      </a:lnTo>
                      <a:lnTo>
                        <a:pt x="3462" y="748"/>
                      </a:lnTo>
                      <a:lnTo>
                        <a:pt x="3462" y="748"/>
                      </a:lnTo>
                      <a:lnTo>
                        <a:pt x="3464" y="748"/>
                      </a:lnTo>
                      <a:lnTo>
                        <a:pt x="3465" y="748"/>
                      </a:lnTo>
                      <a:lnTo>
                        <a:pt x="3466" y="748"/>
                      </a:lnTo>
                      <a:lnTo>
                        <a:pt x="3467" y="748"/>
                      </a:lnTo>
                      <a:lnTo>
                        <a:pt x="3468" y="748"/>
                      </a:lnTo>
                      <a:lnTo>
                        <a:pt x="3469" y="748"/>
                      </a:lnTo>
                      <a:lnTo>
                        <a:pt x="3470" y="748"/>
                      </a:lnTo>
                      <a:lnTo>
                        <a:pt x="3472" y="748"/>
                      </a:lnTo>
                      <a:lnTo>
                        <a:pt x="3474" y="748"/>
                      </a:lnTo>
                      <a:lnTo>
                        <a:pt x="3474" y="748"/>
                      </a:lnTo>
                      <a:lnTo>
                        <a:pt x="3476" y="748"/>
                      </a:lnTo>
                      <a:lnTo>
                        <a:pt x="3477" y="748"/>
                      </a:lnTo>
                      <a:lnTo>
                        <a:pt x="3478" y="748"/>
                      </a:lnTo>
                      <a:lnTo>
                        <a:pt x="3478" y="748"/>
                      </a:lnTo>
                      <a:lnTo>
                        <a:pt x="3479" y="748"/>
                      </a:lnTo>
                      <a:lnTo>
                        <a:pt x="3479" y="748"/>
                      </a:lnTo>
                      <a:lnTo>
                        <a:pt x="3481" y="748"/>
                      </a:lnTo>
                      <a:lnTo>
                        <a:pt x="3484" y="748"/>
                      </a:lnTo>
                      <a:lnTo>
                        <a:pt x="3485" y="748"/>
                      </a:lnTo>
                      <a:lnTo>
                        <a:pt x="3486" y="748"/>
                      </a:lnTo>
                      <a:lnTo>
                        <a:pt x="3487" y="748"/>
                      </a:lnTo>
                      <a:lnTo>
                        <a:pt x="3488" y="748"/>
                      </a:lnTo>
                      <a:lnTo>
                        <a:pt x="3489" y="748"/>
                      </a:lnTo>
                      <a:lnTo>
                        <a:pt x="3492" y="748"/>
                      </a:lnTo>
                      <a:lnTo>
                        <a:pt x="3492" y="748"/>
                      </a:lnTo>
                      <a:lnTo>
                        <a:pt x="3493" y="748"/>
                      </a:lnTo>
                      <a:lnTo>
                        <a:pt x="3494" y="748"/>
                      </a:lnTo>
                      <a:lnTo>
                        <a:pt x="3494" y="748"/>
                      </a:lnTo>
                      <a:lnTo>
                        <a:pt x="3496" y="748"/>
                      </a:lnTo>
                      <a:lnTo>
                        <a:pt x="3497" y="746"/>
                      </a:lnTo>
                      <a:lnTo>
                        <a:pt x="3498" y="746"/>
                      </a:lnTo>
                      <a:lnTo>
                        <a:pt x="3499" y="748"/>
                      </a:lnTo>
                      <a:lnTo>
                        <a:pt x="3501" y="748"/>
                      </a:lnTo>
                      <a:lnTo>
                        <a:pt x="3502" y="748"/>
                      </a:lnTo>
                      <a:lnTo>
                        <a:pt x="3503" y="748"/>
                      </a:lnTo>
                      <a:lnTo>
                        <a:pt x="3504" y="748"/>
                      </a:lnTo>
                      <a:lnTo>
                        <a:pt x="3505" y="748"/>
                      </a:lnTo>
                      <a:lnTo>
                        <a:pt x="3506" y="748"/>
                      </a:lnTo>
                      <a:lnTo>
                        <a:pt x="3507" y="748"/>
                      </a:lnTo>
                      <a:lnTo>
                        <a:pt x="3508" y="748"/>
                      </a:lnTo>
                      <a:lnTo>
                        <a:pt x="3511" y="748"/>
                      </a:lnTo>
                      <a:lnTo>
                        <a:pt x="3512" y="746"/>
                      </a:lnTo>
                      <a:lnTo>
                        <a:pt x="3513" y="746"/>
                      </a:lnTo>
                      <a:lnTo>
                        <a:pt x="3514" y="746"/>
                      </a:lnTo>
                      <a:lnTo>
                        <a:pt x="3515" y="746"/>
                      </a:lnTo>
                      <a:lnTo>
                        <a:pt x="3516" y="746"/>
                      </a:lnTo>
                      <a:lnTo>
                        <a:pt x="3518" y="748"/>
                      </a:lnTo>
                      <a:lnTo>
                        <a:pt x="3521" y="748"/>
                      </a:lnTo>
                      <a:lnTo>
                        <a:pt x="3522" y="748"/>
                      </a:lnTo>
                      <a:lnTo>
                        <a:pt x="3523" y="748"/>
                      </a:lnTo>
                      <a:lnTo>
                        <a:pt x="3524" y="748"/>
                      </a:lnTo>
                      <a:lnTo>
                        <a:pt x="3525" y="748"/>
                      </a:lnTo>
                      <a:lnTo>
                        <a:pt x="3526" y="748"/>
                      </a:lnTo>
                      <a:lnTo>
                        <a:pt x="3529" y="746"/>
                      </a:lnTo>
                      <a:lnTo>
                        <a:pt x="3530" y="746"/>
                      </a:lnTo>
                      <a:lnTo>
                        <a:pt x="3531" y="746"/>
                      </a:lnTo>
                      <a:lnTo>
                        <a:pt x="3532" y="746"/>
                      </a:lnTo>
                      <a:lnTo>
                        <a:pt x="3533" y="746"/>
                      </a:lnTo>
                      <a:lnTo>
                        <a:pt x="3534" y="746"/>
                      </a:lnTo>
                      <a:lnTo>
                        <a:pt x="3534" y="746"/>
                      </a:lnTo>
                      <a:lnTo>
                        <a:pt x="3536" y="746"/>
                      </a:lnTo>
                      <a:lnTo>
                        <a:pt x="3536" y="746"/>
                      </a:lnTo>
                      <a:lnTo>
                        <a:pt x="3538" y="746"/>
                      </a:lnTo>
                      <a:lnTo>
                        <a:pt x="3539" y="746"/>
                      </a:lnTo>
                      <a:lnTo>
                        <a:pt x="3540" y="746"/>
                      </a:lnTo>
                      <a:lnTo>
                        <a:pt x="3542" y="746"/>
                      </a:lnTo>
                      <a:lnTo>
                        <a:pt x="3543" y="746"/>
                      </a:lnTo>
                      <a:lnTo>
                        <a:pt x="3543" y="746"/>
                      </a:lnTo>
                      <a:lnTo>
                        <a:pt x="3544" y="746"/>
                      </a:lnTo>
                      <a:lnTo>
                        <a:pt x="3545" y="746"/>
                      </a:lnTo>
                      <a:lnTo>
                        <a:pt x="3548" y="746"/>
                      </a:lnTo>
                      <a:lnTo>
                        <a:pt x="3550" y="745"/>
                      </a:lnTo>
                      <a:lnTo>
                        <a:pt x="3551" y="745"/>
                      </a:lnTo>
                      <a:lnTo>
                        <a:pt x="3552" y="745"/>
                      </a:lnTo>
                      <a:lnTo>
                        <a:pt x="3552" y="745"/>
                      </a:lnTo>
                      <a:lnTo>
                        <a:pt x="3555" y="745"/>
                      </a:lnTo>
                      <a:lnTo>
                        <a:pt x="3558" y="745"/>
                      </a:lnTo>
                      <a:lnTo>
                        <a:pt x="3559" y="745"/>
                      </a:lnTo>
                      <a:lnTo>
                        <a:pt x="3559" y="745"/>
                      </a:lnTo>
                      <a:lnTo>
                        <a:pt x="3560" y="745"/>
                      </a:lnTo>
                      <a:lnTo>
                        <a:pt x="3562" y="744"/>
                      </a:lnTo>
                      <a:lnTo>
                        <a:pt x="3564" y="744"/>
                      </a:lnTo>
                      <a:lnTo>
                        <a:pt x="3564" y="744"/>
                      </a:lnTo>
                      <a:lnTo>
                        <a:pt x="3567" y="744"/>
                      </a:lnTo>
                      <a:lnTo>
                        <a:pt x="3568" y="744"/>
                      </a:lnTo>
                      <a:lnTo>
                        <a:pt x="3568" y="744"/>
                      </a:lnTo>
                      <a:lnTo>
                        <a:pt x="3569" y="744"/>
                      </a:lnTo>
                      <a:lnTo>
                        <a:pt x="3570" y="744"/>
                      </a:lnTo>
                      <a:lnTo>
                        <a:pt x="3572" y="744"/>
                      </a:lnTo>
                      <a:lnTo>
                        <a:pt x="3573" y="744"/>
                      </a:lnTo>
                      <a:lnTo>
                        <a:pt x="3575" y="744"/>
                      </a:lnTo>
                      <a:lnTo>
                        <a:pt x="3576" y="744"/>
                      </a:lnTo>
                      <a:lnTo>
                        <a:pt x="3577" y="744"/>
                      </a:lnTo>
                      <a:lnTo>
                        <a:pt x="3579" y="744"/>
                      </a:lnTo>
                      <a:lnTo>
                        <a:pt x="3579" y="744"/>
                      </a:lnTo>
                      <a:lnTo>
                        <a:pt x="3580" y="744"/>
                      </a:lnTo>
                      <a:lnTo>
                        <a:pt x="3581" y="744"/>
                      </a:lnTo>
                      <a:lnTo>
                        <a:pt x="3582" y="744"/>
                      </a:lnTo>
                      <a:lnTo>
                        <a:pt x="3585" y="744"/>
                      </a:lnTo>
                      <a:lnTo>
                        <a:pt x="3587" y="744"/>
                      </a:lnTo>
                      <a:lnTo>
                        <a:pt x="3588" y="744"/>
                      </a:lnTo>
                      <a:lnTo>
                        <a:pt x="3588" y="744"/>
                      </a:lnTo>
                      <a:lnTo>
                        <a:pt x="3589" y="744"/>
                      </a:lnTo>
                      <a:lnTo>
                        <a:pt x="3591" y="745"/>
                      </a:lnTo>
                      <a:lnTo>
                        <a:pt x="3595" y="745"/>
                      </a:lnTo>
                      <a:lnTo>
                        <a:pt x="3595" y="745"/>
                      </a:lnTo>
                      <a:lnTo>
                        <a:pt x="3596" y="745"/>
                      </a:lnTo>
                      <a:lnTo>
                        <a:pt x="3597" y="745"/>
                      </a:lnTo>
                      <a:lnTo>
                        <a:pt x="3598" y="745"/>
                      </a:lnTo>
                      <a:lnTo>
                        <a:pt x="3599" y="745"/>
                      </a:lnTo>
                      <a:lnTo>
                        <a:pt x="3601" y="745"/>
                      </a:lnTo>
                      <a:lnTo>
                        <a:pt x="3603" y="745"/>
                      </a:lnTo>
                      <a:lnTo>
                        <a:pt x="3603" y="745"/>
                      </a:lnTo>
                      <a:lnTo>
                        <a:pt x="3604" y="745"/>
                      </a:lnTo>
                      <a:lnTo>
                        <a:pt x="3607" y="745"/>
                      </a:lnTo>
                      <a:lnTo>
                        <a:pt x="3609" y="746"/>
                      </a:lnTo>
                      <a:lnTo>
                        <a:pt x="3609" y="746"/>
                      </a:lnTo>
                      <a:lnTo>
                        <a:pt x="3610" y="746"/>
                      </a:lnTo>
                      <a:lnTo>
                        <a:pt x="3612" y="746"/>
                      </a:lnTo>
                      <a:lnTo>
                        <a:pt x="3613" y="746"/>
                      </a:lnTo>
                      <a:lnTo>
                        <a:pt x="3614" y="746"/>
                      </a:lnTo>
                      <a:lnTo>
                        <a:pt x="3616" y="746"/>
                      </a:lnTo>
                      <a:lnTo>
                        <a:pt x="3617" y="746"/>
                      </a:lnTo>
                      <a:lnTo>
                        <a:pt x="3617" y="746"/>
                      </a:lnTo>
                      <a:lnTo>
                        <a:pt x="3618" y="746"/>
                      </a:lnTo>
                      <a:lnTo>
                        <a:pt x="3619" y="746"/>
                      </a:lnTo>
                      <a:lnTo>
                        <a:pt x="3622" y="746"/>
                      </a:lnTo>
                      <a:lnTo>
                        <a:pt x="3624" y="746"/>
                      </a:lnTo>
                      <a:lnTo>
                        <a:pt x="3625" y="746"/>
                      </a:lnTo>
                      <a:lnTo>
                        <a:pt x="3625" y="746"/>
                      </a:lnTo>
                      <a:lnTo>
                        <a:pt x="3626" y="746"/>
                      </a:lnTo>
                      <a:lnTo>
                        <a:pt x="3628" y="746"/>
                      </a:lnTo>
                      <a:lnTo>
                        <a:pt x="3631" y="746"/>
                      </a:lnTo>
                      <a:lnTo>
                        <a:pt x="3632" y="746"/>
                      </a:lnTo>
                      <a:lnTo>
                        <a:pt x="3632" y="746"/>
                      </a:lnTo>
                      <a:lnTo>
                        <a:pt x="3634" y="746"/>
                      </a:lnTo>
                      <a:lnTo>
                        <a:pt x="3635" y="746"/>
                      </a:lnTo>
                      <a:lnTo>
                        <a:pt x="3636" y="746"/>
                      </a:lnTo>
                      <a:lnTo>
                        <a:pt x="3637" y="746"/>
                      </a:lnTo>
                      <a:lnTo>
                        <a:pt x="3638" y="746"/>
                      </a:lnTo>
                      <a:lnTo>
                        <a:pt x="3640" y="746"/>
                      </a:lnTo>
                      <a:lnTo>
                        <a:pt x="3641" y="746"/>
                      </a:lnTo>
                      <a:lnTo>
                        <a:pt x="3643" y="746"/>
                      </a:lnTo>
                      <a:lnTo>
                        <a:pt x="3645" y="746"/>
                      </a:lnTo>
                      <a:lnTo>
                        <a:pt x="3646" y="746"/>
                      </a:lnTo>
                      <a:lnTo>
                        <a:pt x="3647" y="746"/>
                      </a:lnTo>
                      <a:lnTo>
                        <a:pt x="3647" y="746"/>
                      </a:lnTo>
                      <a:lnTo>
                        <a:pt x="3650" y="748"/>
                      </a:lnTo>
                      <a:lnTo>
                        <a:pt x="3651" y="748"/>
                      </a:lnTo>
                      <a:lnTo>
                        <a:pt x="3651" y="748"/>
                      </a:lnTo>
                      <a:lnTo>
                        <a:pt x="3652" y="748"/>
                      </a:lnTo>
                      <a:lnTo>
                        <a:pt x="3653" y="748"/>
                      </a:lnTo>
                      <a:lnTo>
                        <a:pt x="3654" y="748"/>
                      </a:lnTo>
                      <a:lnTo>
                        <a:pt x="3654" y="748"/>
                      </a:lnTo>
                      <a:lnTo>
                        <a:pt x="3655" y="748"/>
                      </a:lnTo>
                      <a:lnTo>
                        <a:pt x="3658" y="748"/>
                      </a:lnTo>
                      <a:lnTo>
                        <a:pt x="3660" y="746"/>
                      </a:lnTo>
                      <a:lnTo>
                        <a:pt x="3661" y="746"/>
                      </a:lnTo>
                      <a:lnTo>
                        <a:pt x="3662" y="746"/>
                      </a:lnTo>
                      <a:lnTo>
                        <a:pt x="3663" y="748"/>
                      </a:lnTo>
                      <a:lnTo>
                        <a:pt x="3664" y="748"/>
                      </a:lnTo>
                      <a:lnTo>
                        <a:pt x="3665" y="748"/>
                      </a:lnTo>
                      <a:lnTo>
                        <a:pt x="3665" y="748"/>
                      </a:lnTo>
                      <a:lnTo>
                        <a:pt x="3667" y="748"/>
                      </a:lnTo>
                      <a:lnTo>
                        <a:pt x="3668" y="746"/>
                      </a:lnTo>
                      <a:lnTo>
                        <a:pt x="3669" y="746"/>
                      </a:lnTo>
                      <a:lnTo>
                        <a:pt x="3670" y="746"/>
                      </a:lnTo>
                      <a:lnTo>
                        <a:pt x="3670" y="746"/>
                      </a:lnTo>
                      <a:lnTo>
                        <a:pt x="3671" y="746"/>
                      </a:lnTo>
                      <a:lnTo>
                        <a:pt x="3672" y="746"/>
                      </a:lnTo>
                      <a:lnTo>
                        <a:pt x="3672" y="746"/>
                      </a:lnTo>
                      <a:lnTo>
                        <a:pt x="3674" y="746"/>
                      </a:lnTo>
                      <a:lnTo>
                        <a:pt x="3676" y="746"/>
                      </a:lnTo>
                      <a:lnTo>
                        <a:pt x="3677" y="746"/>
                      </a:lnTo>
                      <a:lnTo>
                        <a:pt x="3678" y="746"/>
                      </a:lnTo>
                      <a:lnTo>
                        <a:pt x="3680" y="746"/>
                      </a:lnTo>
                      <a:lnTo>
                        <a:pt x="3682" y="746"/>
                      </a:lnTo>
                      <a:lnTo>
                        <a:pt x="3683" y="746"/>
                      </a:lnTo>
                      <a:lnTo>
                        <a:pt x="3683" y="746"/>
                      </a:lnTo>
                      <a:lnTo>
                        <a:pt x="3684" y="746"/>
                      </a:lnTo>
                      <a:lnTo>
                        <a:pt x="3684" y="746"/>
                      </a:lnTo>
                      <a:lnTo>
                        <a:pt x="3686" y="746"/>
                      </a:lnTo>
                      <a:lnTo>
                        <a:pt x="3688" y="746"/>
                      </a:lnTo>
                      <a:lnTo>
                        <a:pt x="3690" y="746"/>
                      </a:lnTo>
                      <a:lnTo>
                        <a:pt x="3691" y="746"/>
                      </a:lnTo>
                      <a:lnTo>
                        <a:pt x="3692" y="746"/>
                      </a:lnTo>
                      <a:lnTo>
                        <a:pt x="3695" y="746"/>
                      </a:lnTo>
                      <a:lnTo>
                        <a:pt x="3697" y="746"/>
                      </a:lnTo>
                      <a:lnTo>
                        <a:pt x="3698" y="746"/>
                      </a:lnTo>
                      <a:lnTo>
                        <a:pt x="3698" y="746"/>
                      </a:lnTo>
                      <a:lnTo>
                        <a:pt x="3699" y="746"/>
                      </a:lnTo>
                      <a:lnTo>
                        <a:pt x="3700" y="746"/>
                      </a:lnTo>
                      <a:lnTo>
                        <a:pt x="3702" y="746"/>
                      </a:lnTo>
                      <a:lnTo>
                        <a:pt x="3705" y="745"/>
                      </a:lnTo>
                      <a:lnTo>
                        <a:pt x="3705" y="745"/>
                      </a:lnTo>
                      <a:lnTo>
                        <a:pt x="3706" y="745"/>
                      </a:lnTo>
                      <a:lnTo>
                        <a:pt x="3706" y="745"/>
                      </a:lnTo>
                      <a:lnTo>
                        <a:pt x="3707" y="745"/>
                      </a:lnTo>
                      <a:lnTo>
                        <a:pt x="3708" y="745"/>
                      </a:lnTo>
                      <a:lnTo>
                        <a:pt x="3709" y="745"/>
                      </a:lnTo>
                      <a:lnTo>
                        <a:pt x="3711" y="745"/>
                      </a:lnTo>
                      <a:lnTo>
                        <a:pt x="3714" y="745"/>
                      </a:lnTo>
                      <a:lnTo>
                        <a:pt x="3715" y="745"/>
                      </a:lnTo>
                      <a:lnTo>
                        <a:pt x="3715" y="745"/>
                      </a:lnTo>
                      <a:lnTo>
                        <a:pt x="3717" y="745"/>
                      </a:lnTo>
                      <a:lnTo>
                        <a:pt x="3719" y="745"/>
                      </a:lnTo>
                      <a:lnTo>
                        <a:pt x="3720" y="745"/>
                      </a:lnTo>
                      <a:lnTo>
                        <a:pt x="3720" y="745"/>
                      </a:lnTo>
                      <a:lnTo>
                        <a:pt x="3721" y="745"/>
                      </a:lnTo>
                      <a:lnTo>
                        <a:pt x="3724" y="745"/>
                      </a:lnTo>
                      <a:lnTo>
                        <a:pt x="3726" y="745"/>
                      </a:lnTo>
                      <a:lnTo>
                        <a:pt x="3727" y="745"/>
                      </a:lnTo>
                      <a:lnTo>
                        <a:pt x="3727" y="745"/>
                      </a:lnTo>
                      <a:lnTo>
                        <a:pt x="3728" y="744"/>
                      </a:lnTo>
                      <a:lnTo>
                        <a:pt x="3732" y="744"/>
                      </a:lnTo>
                      <a:lnTo>
                        <a:pt x="3734" y="743"/>
                      </a:lnTo>
                      <a:lnTo>
                        <a:pt x="3735" y="743"/>
                      </a:lnTo>
                      <a:lnTo>
                        <a:pt x="3735" y="743"/>
                      </a:lnTo>
                      <a:lnTo>
                        <a:pt x="3736" y="742"/>
                      </a:lnTo>
                      <a:lnTo>
                        <a:pt x="3738" y="740"/>
                      </a:lnTo>
                      <a:lnTo>
                        <a:pt x="3741" y="739"/>
                      </a:lnTo>
                      <a:lnTo>
                        <a:pt x="3742" y="737"/>
                      </a:lnTo>
                      <a:lnTo>
                        <a:pt x="3743" y="737"/>
                      </a:lnTo>
                      <a:lnTo>
                        <a:pt x="3743" y="735"/>
                      </a:lnTo>
                      <a:lnTo>
                        <a:pt x="3743" y="732"/>
                      </a:lnTo>
                      <a:lnTo>
                        <a:pt x="3745" y="727"/>
                      </a:lnTo>
                      <a:lnTo>
                        <a:pt x="3746" y="722"/>
                      </a:lnTo>
                      <a:lnTo>
                        <a:pt x="3747" y="717"/>
                      </a:lnTo>
                      <a:lnTo>
                        <a:pt x="3748" y="713"/>
                      </a:lnTo>
                      <a:lnTo>
                        <a:pt x="3748" y="709"/>
                      </a:lnTo>
                      <a:lnTo>
                        <a:pt x="3750" y="708"/>
                      </a:lnTo>
                      <a:lnTo>
                        <a:pt x="3750" y="707"/>
                      </a:lnTo>
                      <a:lnTo>
                        <a:pt x="3750" y="705"/>
                      </a:lnTo>
                      <a:lnTo>
                        <a:pt x="3750" y="705"/>
                      </a:lnTo>
                      <a:lnTo>
                        <a:pt x="3750" y="702"/>
                      </a:lnTo>
                      <a:lnTo>
                        <a:pt x="3751" y="697"/>
                      </a:lnTo>
                      <a:lnTo>
                        <a:pt x="3752" y="693"/>
                      </a:lnTo>
                      <a:lnTo>
                        <a:pt x="3752" y="688"/>
                      </a:lnTo>
                      <a:lnTo>
                        <a:pt x="3753" y="685"/>
                      </a:lnTo>
                      <a:lnTo>
                        <a:pt x="3753" y="681"/>
                      </a:lnTo>
                      <a:lnTo>
                        <a:pt x="3753" y="680"/>
                      </a:lnTo>
                      <a:lnTo>
                        <a:pt x="3754" y="681"/>
                      </a:lnTo>
                      <a:lnTo>
                        <a:pt x="3754" y="685"/>
                      </a:lnTo>
                      <a:lnTo>
                        <a:pt x="3756" y="693"/>
                      </a:lnTo>
                      <a:lnTo>
                        <a:pt x="3759" y="700"/>
                      </a:lnTo>
                      <a:lnTo>
                        <a:pt x="3759" y="703"/>
                      </a:lnTo>
                      <a:lnTo>
                        <a:pt x="3760" y="704"/>
                      </a:lnTo>
                      <a:lnTo>
                        <a:pt x="3760" y="703"/>
                      </a:lnTo>
                      <a:lnTo>
                        <a:pt x="3760" y="702"/>
                      </a:lnTo>
                      <a:lnTo>
                        <a:pt x="3762" y="695"/>
                      </a:lnTo>
                      <a:lnTo>
                        <a:pt x="3763" y="689"/>
                      </a:lnTo>
                      <a:lnTo>
                        <a:pt x="3764" y="687"/>
                      </a:lnTo>
                      <a:lnTo>
                        <a:pt x="3764" y="686"/>
                      </a:lnTo>
                      <a:lnTo>
                        <a:pt x="3764" y="686"/>
                      </a:lnTo>
                      <a:lnTo>
                        <a:pt x="3764" y="685"/>
                      </a:lnTo>
                      <a:lnTo>
                        <a:pt x="3765" y="685"/>
                      </a:lnTo>
                      <a:lnTo>
                        <a:pt x="3765" y="682"/>
                      </a:lnTo>
                      <a:lnTo>
                        <a:pt x="3767" y="676"/>
                      </a:lnTo>
                      <a:lnTo>
                        <a:pt x="3770" y="669"/>
                      </a:lnTo>
                      <a:lnTo>
                        <a:pt x="3771" y="668"/>
                      </a:lnTo>
                      <a:lnTo>
                        <a:pt x="3771" y="667"/>
                      </a:lnTo>
                      <a:lnTo>
                        <a:pt x="3772" y="667"/>
                      </a:lnTo>
                      <a:lnTo>
                        <a:pt x="3772" y="668"/>
                      </a:lnTo>
                      <a:lnTo>
                        <a:pt x="3773" y="669"/>
                      </a:lnTo>
                      <a:lnTo>
                        <a:pt x="3775" y="677"/>
                      </a:lnTo>
                      <a:lnTo>
                        <a:pt x="3778" y="682"/>
                      </a:lnTo>
                      <a:lnTo>
                        <a:pt x="3778" y="685"/>
                      </a:lnTo>
                      <a:lnTo>
                        <a:pt x="3779" y="686"/>
                      </a:lnTo>
                      <a:lnTo>
                        <a:pt x="3779" y="686"/>
                      </a:lnTo>
                      <a:lnTo>
                        <a:pt x="3779" y="687"/>
                      </a:lnTo>
                      <a:lnTo>
                        <a:pt x="3779" y="687"/>
                      </a:lnTo>
                      <a:lnTo>
                        <a:pt x="3780" y="689"/>
                      </a:lnTo>
                      <a:lnTo>
                        <a:pt x="3782" y="695"/>
                      </a:lnTo>
                      <a:lnTo>
                        <a:pt x="3783" y="700"/>
                      </a:lnTo>
                      <a:lnTo>
                        <a:pt x="3784" y="703"/>
                      </a:lnTo>
                      <a:lnTo>
                        <a:pt x="3784" y="703"/>
                      </a:lnTo>
                      <a:lnTo>
                        <a:pt x="3784" y="702"/>
                      </a:lnTo>
                      <a:lnTo>
                        <a:pt x="3785" y="699"/>
                      </a:lnTo>
                      <a:lnTo>
                        <a:pt x="3785" y="695"/>
                      </a:lnTo>
                      <a:lnTo>
                        <a:pt x="3787" y="690"/>
                      </a:lnTo>
                      <a:lnTo>
                        <a:pt x="3788" y="686"/>
                      </a:lnTo>
                      <a:lnTo>
                        <a:pt x="3789" y="681"/>
                      </a:lnTo>
                      <a:lnTo>
                        <a:pt x="3789" y="679"/>
                      </a:lnTo>
                      <a:lnTo>
                        <a:pt x="3790" y="678"/>
                      </a:lnTo>
                      <a:lnTo>
                        <a:pt x="3790" y="679"/>
                      </a:lnTo>
                      <a:lnTo>
                        <a:pt x="3790" y="681"/>
                      </a:lnTo>
                      <a:lnTo>
                        <a:pt x="3791" y="689"/>
                      </a:lnTo>
                      <a:lnTo>
                        <a:pt x="3793" y="696"/>
                      </a:lnTo>
                      <a:lnTo>
                        <a:pt x="3793" y="699"/>
                      </a:lnTo>
                      <a:lnTo>
                        <a:pt x="3793" y="699"/>
                      </a:lnTo>
                      <a:lnTo>
                        <a:pt x="3793" y="702"/>
                      </a:lnTo>
                      <a:lnTo>
                        <a:pt x="3793" y="703"/>
                      </a:lnTo>
                      <a:lnTo>
                        <a:pt x="3794" y="704"/>
                      </a:lnTo>
                      <a:lnTo>
                        <a:pt x="3794" y="708"/>
                      </a:lnTo>
                      <a:lnTo>
                        <a:pt x="3796" y="713"/>
                      </a:lnTo>
                      <a:lnTo>
                        <a:pt x="3797" y="719"/>
                      </a:lnTo>
                      <a:lnTo>
                        <a:pt x="3798" y="726"/>
                      </a:lnTo>
                      <a:lnTo>
                        <a:pt x="3800" y="731"/>
                      </a:lnTo>
                      <a:lnTo>
                        <a:pt x="3800" y="735"/>
                      </a:lnTo>
                      <a:lnTo>
                        <a:pt x="3800" y="736"/>
                      </a:lnTo>
                      <a:lnTo>
                        <a:pt x="3801" y="737"/>
                      </a:lnTo>
                      <a:lnTo>
                        <a:pt x="3802" y="737"/>
                      </a:lnTo>
                      <a:lnTo>
                        <a:pt x="3804" y="740"/>
                      </a:lnTo>
                      <a:lnTo>
                        <a:pt x="3807" y="741"/>
                      </a:lnTo>
                      <a:lnTo>
                        <a:pt x="3808" y="742"/>
                      </a:lnTo>
                      <a:lnTo>
                        <a:pt x="3808" y="742"/>
                      </a:lnTo>
                      <a:lnTo>
                        <a:pt x="3809" y="743"/>
                      </a:lnTo>
                      <a:lnTo>
                        <a:pt x="3812" y="743"/>
                      </a:lnTo>
                      <a:lnTo>
                        <a:pt x="3815" y="744"/>
                      </a:lnTo>
                      <a:lnTo>
                        <a:pt x="3816" y="744"/>
                      </a:lnTo>
                      <a:lnTo>
                        <a:pt x="3816" y="744"/>
                      </a:lnTo>
                      <a:lnTo>
                        <a:pt x="3817" y="744"/>
                      </a:lnTo>
                      <a:lnTo>
                        <a:pt x="3819" y="745"/>
                      </a:lnTo>
                      <a:lnTo>
                        <a:pt x="3821" y="745"/>
                      </a:lnTo>
                      <a:lnTo>
                        <a:pt x="3822" y="745"/>
                      </a:lnTo>
                      <a:lnTo>
                        <a:pt x="3822" y="745"/>
                      </a:lnTo>
                      <a:lnTo>
                        <a:pt x="3824" y="745"/>
                      </a:lnTo>
                      <a:lnTo>
                        <a:pt x="3826" y="745"/>
                      </a:lnTo>
                      <a:lnTo>
                        <a:pt x="3828" y="745"/>
                      </a:lnTo>
                      <a:lnTo>
                        <a:pt x="3829" y="745"/>
                      </a:lnTo>
                      <a:lnTo>
                        <a:pt x="3829" y="745"/>
                      </a:lnTo>
                      <a:lnTo>
                        <a:pt x="3830" y="745"/>
                      </a:lnTo>
                      <a:lnTo>
                        <a:pt x="3831" y="745"/>
                      </a:lnTo>
                      <a:lnTo>
                        <a:pt x="3833" y="745"/>
                      </a:lnTo>
                      <a:lnTo>
                        <a:pt x="3833" y="745"/>
                      </a:lnTo>
                      <a:lnTo>
                        <a:pt x="3835" y="745"/>
                      </a:lnTo>
                      <a:lnTo>
                        <a:pt x="3837" y="745"/>
                      </a:lnTo>
                      <a:lnTo>
                        <a:pt x="3838" y="745"/>
                      </a:lnTo>
                      <a:lnTo>
                        <a:pt x="3838" y="745"/>
                      </a:lnTo>
                      <a:lnTo>
                        <a:pt x="3838" y="745"/>
                      </a:lnTo>
                      <a:lnTo>
                        <a:pt x="3842" y="746"/>
                      </a:lnTo>
                      <a:lnTo>
                        <a:pt x="3844" y="746"/>
                      </a:lnTo>
                      <a:lnTo>
                        <a:pt x="3845" y="746"/>
                      </a:lnTo>
                      <a:lnTo>
                        <a:pt x="3846" y="746"/>
                      </a:lnTo>
                      <a:lnTo>
                        <a:pt x="3847" y="746"/>
                      </a:lnTo>
                      <a:lnTo>
                        <a:pt x="3848" y="746"/>
                      </a:lnTo>
                      <a:lnTo>
                        <a:pt x="3849" y="746"/>
                      </a:lnTo>
                      <a:lnTo>
                        <a:pt x="3850" y="746"/>
                      </a:lnTo>
                      <a:lnTo>
                        <a:pt x="3852" y="746"/>
                      </a:lnTo>
                      <a:lnTo>
                        <a:pt x="3853" y="746"/>
                      </a:lnTo>
                      <a:lnTo>
                        <a:pt x="3854" y="746"/>
                      </a:lnTo>
                      <a:lnTo>
                        <a:pt x="3855" y="746"/>
                      </a:lnTo>
                      <a:lnTo>
                        <a:pt x="3856" y="746"/>
                      </a:lnTo>
                      <a:lnTo>
                        <a:pt x="3857" y="746"/>
                      </a:lnTo>
                      <a:lnTo>
                        <a:pt x="3858" y="746"/>
                      </a:lnTo>
                      <a:lnTo>
                        <a:pt x="3858" y="746"/>
                      </a:lnTo>
                      <a:lnTo>
                        <a:pt x="3859" y="746"/>
                      </a:lnTo>
                      <a:lnTo>
                        <a:pt x="3861" y="746"/>
                      </a:lnTo>
                      <a:lnTo>
                        <a:pt x="3862" y="746"/>
                      </a:lnTo>
                      <a:lnTo>
                        <a:pt x="3863" y="746"/>
                      </a:lnTo>
                      <a:lnTo>
                        <a:pt x="3864" y="746"/>
                      </a:lnTo>
                      <a:lnTo>
                        <a:pt x="3865" y="746"/>
                      </a:lnTo>
                      <a:lnTo>
                        <a:pt x="3866" y="746"/>
                      </a:lnTo>
                      <a:lnTo>
                        <a:pt x="3868" y="748"/>
                      </a:lnTo>
                      <a:lnTo>
                        <a:pt x="3868" y="748"/>
                      </a:lnTo>
                      <a:lnTo>
                        <a:pt x="3870" y="748"/>
                      </a:lnTo>
                      <a:lnTo>
                        <a:pt x="3871" y="748"/>
                      </a:lnTo>
                      <a:lnTo>
                        <a:pt x="3873" y="746"/>
                      </a:lnTo>
                      <a:lnTo>
                        <a:pt x="3873" y="746"/>
                      </a:lnTo>
                      <a:lnTo>
                        <a:pt x="3874" y="746"/>
                      </a:lnTo>
                      <a:lnTo>
                        <a:pt x="3875" y="746"/>
                      </a:lnTo>
                      <a:lnTo>
                        <a:pt x="3876" y="746"/>
                      </a:lnTo>
                      <a:lnTo>
                        <a:pt x="3877" y="748"/>
                      </a:lnTo>
                      <a:lnTo>
                        <a:pt x="3880" y="748"/>
                      </a:lnTo>
                      <a:lnTo>
                        <a:pt x="3880" y="748"/>
                      </a:lnTo>
                      <a:lnTo>
                        <a:pt x="3881" y="748"/>
                      </a:lnTo>
                      <a:lnTo>
                        <a:pt x="3882" y="748"/>
                      </a:lnTo>
                      <a:lnTo>
                        <a:pt x="3882" y="748"/>
                      </a:lnTo>
                      <a:lnTo>
                        <a:pt x="3883" y="748"/>
                      </a:lnTo>
                      <a:lnTo>
                        <a:pt x="3884" y="746"/>
                      </a:lnTo>
                      <a:lnTo>
                        <a:pt x="3885" y="746"/>
                      </a:lnTo>
                      <a:lnTo>
                        <a:pt x="3885" y="746"/>
                      </a:lnTo>
                      <a:lnTo>
                        <a:pt x="3889" y="748"/>
                      </a:lnTo>
                      <a:lnTo>
                        <a:pt x="3891" y="748"/>
                      </a:lnTo>
                      <a:lnTo>
                        <a:pt x="3891" y="748"/>
                      </a:lnTo>
                      <a:lnTo>
                        <a:pt x="3892" y="748"/>
                      </a:lnTo>
                      <a:lnTo>
                        <a:pt x="3893" y="748"/>
                      </a:lnTo>
                      <a:lnTo>
                        <a:pt x="3895" y="746"/>
                      </a:lnTo>
                      <a:lnTo>
                        <a:pt x="3895" y="746"/>
                      </a:lnTo>
                      <a:lnTo>
                        <a:pt x="3895" y="746"/>
                      </a:lnTo>
                      <a:lnTo>
                        <a:pt x="3896" y="746"/>
                      </a:lnTo>
                      <a:lnTo>
                        <a:pt x="3898" y="748"/>
                      </a:lnTo>
                      <a:lnTo>
                        <a:pt x="3898" y="748"/>
                      </a:lnTo>
                      <a:lnTo>
                        <a:pt x="3899" y="748"/>
                      </a:lnTo>
                      <a:lnTo>
                        <a:pt x="3901" y="748"/>
                      </a:lnTo>
                      <a:lnTo>
                        <a:pt x="3903" y="746"/>
                      </a:lnTo>
                      <a:lnTo>
                        <a:pt x="3904" y="746"/>
                      </a:lnTo>
                      <a:lnTo>
                        <a:pt x="3905" y="746"/>
                      </a:lnTo>
                      <a:lnTo>
                        <a:pt x="3907" y="746"/>
                      </a:lnTo>
                      <a:lnTo>
                        <a:pt x="3908" y="746"/>
                      </a:lnTo>
                      <a:lnTo>
                        <a:pt x="3909" y="746"/>
                      </a:lnTo>
                      <a:lnTo>
                        <a:pt x="3911" y="748"/>
                      </a:lnTo>
                      <a:lnTo>
                        <a:pt x="3911" y="748"/>
                      </a:lnTo>
                      <a:lnTo>
                        <a:pt x="3912" y="748"/>
                      </a:lnTo>
                      <a:lnTo>
                        <a:pt x="3913" y="748"/>
                      </a:lnTo>
                      <a:lnTo>
                        <a:pt x="3914" y="746"/>
                      </a:lnTo>
                      <a:lnTo>
                        <a:pt x="3914" y="746"/>
                      </a:lnTo>
                      <a:lnTo>
                        <a:pt x="3916" y="746"/>
                      </a:lnTo>
                      <a:lnTo>
                        <a:pt x="3917" y="746"/>
                      </a:lnTo>
                      <a:lnTo>
                        <a:pt x="3918" y="746"/>
                      </a:lnTo>
                      <a:lnTo>
                        <a:pt x="3919" y="746"/>
                      </a:lnTo>
                      <a:lnTo>
                        <a:pt x="3920" y="746"/>
                      </a:lnTo>
                      <a:lnTo>
                        <a:pt x="3922" y="746"/>
                      </a:lnTo>
                      <a:lnTo>
                        <a:pt x="3925" y="746"/>
                      </a:lnTo>
                      <a:lnTo>
                        <a:pt x="3926" y="746"/>
                      </a:lnTo>
                      <a:lnTo>
                        <a:pt x="3926" y="746"/>
                      </a:lnTo>
                      <a:lnTo>
                        <a:pt x="3927" y="746"/>
                      </a:lnTo>
                      <a:lnTo>
                        <a:pt x="3928" y="746"/>
                      </a:lnTo>
                      <a:lnTo>
                        <a:pt x="3929" y="746"/>
                      </a:lnTo>
                      <a:lnTo>
                        <a:pt x="3930" y="746"/>
                      </a:lnTo>
                      <a:lnTo>
                        <a:pt x="3931" y="746"/>
                      </a:lnTo>
                      <a:lnTo>
                        <a:pt x="3932" y="746"/>
                      </a:lnTo>
                      <a:lnTo>
                        <a:pt x="3933" y="746"/>
                      </a:lnTo>
                      <a:lnTo>
                        <a:pt x="3936" y="746"/>
                      </a:lnTo>
                      <a:lnTo>
                        <a:pt x="3936" y="746"/>
                      </a:lnTo>
                      <a:lnTo>
                        <a:pt x="3937" y="746"/>
                      </a:lnTo>
                      <a:lnTo>
                        <a:pt x="3938" y="746"/>
                      </a:lnTo>
                      <a:lnTo>
                        <a:pt x="3939" y="746"/>
                      </a:lnTo>
                      <a:lnTo>
                        <a:pt x="3939" y="746"/>
                      </a:lnTo>
                      <a:lnTo>
                        <a:pt x="3940" y="746"/>
                      </a:lnTo>
                      <a:lnTo>
                        <a:pt x="3941" y="746"/>
                      </a:lnTo>
                      <a:lnTo>
                        <a:pt x="3944" y="746"/>
                      </a:lnTo>
                      <a:lnTo>
                        <a:pt x="3944" y="746"/>
                      </a:lnTo>
                      <a:lnTo>
                        <a:pt x="3946" y="748"/>
                      </a:lnTo>
                      <a:lnTo>
                        <a:pt x="3946" y="748"/>
                      </a:lnTo>
                      <a:lnTo>
                        <a:pt x="3947" y="748"/>
                      </a:lnTo>
                      <a:lnTo>
                        <a:pt x="3948" y="746"/>
                      </a:lnTo>
                      <a:lnTo>
                        <a:pt x="3949" y="748"/>
                      </a:lnTo>
                      <a:lnTo>
                        <a:pt x="3951" y="748"/>
                      </a:lnTo>
                      <a:lnTo>
                        <a:pt x="3951" y="748"/>
                      </a:lnTo>
                      <a:lnTo>
                        <a:pt x="3954" y="748"/>
                      </a:lnTo>
                      <a:lnTo>
                        <a:pt x="3955" y="748"/>
                      </a:lnTo>
                      <a:lnTo>
                        <a:pt x="3955" y="748"/>
                      </a:lnTo>
                      <a:lnTo>
                        <a:pt x="3956" y="748"/>
                      </a:lnTo>
                      <a:lnTo>
                        <a:pt x="3958" y="746"/>
                      </a:lnTo>
                      <a:lnTo>
                        <a:pt x="3960" y="746"/>
                      </a:lnTo>
                      <a:lnTo>
                        <a:pt x="3962" y="746"/>
                      </a:lnTo>
                      <a:lnTo>
                        <a:pt x="3962" y="746"/>
                      </a:lnTo>
                      <a:lnTo>
                        <a:pt x="3963" y="746"/>
                      </a:lnTo>
                      <a:lnTo>
                        <a:pt x="3963" y="746"/>
                      </a:lnTo>
                      <a:lnTo>
                        <a:pt x="3964" y="748"/>
                      </a:lnTo>
                      <a:lnTo>
                        <a:pt x="3966" y="748"/>
                      </a:lnTo>
                      <a:lnTo>
                        <a:pt x="3966" y="748"/>
                      </a:lnTo>
                      <a:lnTo>
                        <a:pt x="3966" y="748"/>
                      </a:lnTo>
                      <a:lnTo>
                        <a:pt x="3968" y="748"/>
                      </a:lnTo>
                      <a:lnTo>
                        <a:pt x="3969" y="748"/>
                      </a:lnTo>
                      <a:lnTo>
                        <a:pt x="3969" y="748"/>
                      </a:lnTo>
                      <a:lnTo>
                        <a:pt x="3970" y="746"/>
                      </a:lnTo>
                      <a:lnTo>
                        <a:pt x="3973" y="746"/>
                      </a:lnTo>
                      <a:lnTo>
                        <a:pt x="3976" y="745"/>
                      </a:lnTo>
                      <a:lnTo>
                        <a:pt x="3976" y="745"/>
                      </a:lnTo>
                      <a:lnTo>
                        <a:pt x="3977" y="745"/>
                      </a:lnTo>
                      <a:lnTo>
                        <a:pt x="3977" y="744"/>
                      </a:lnTo>
                      <a:lnTo>
                        <a:pt x="3978" y="745"/>
                      </a:lnTo>
                      <a:lnTo>
                        <a:pt x="3979" y="745"/>
                      </a:lnTo>
                      <a:lnTo>
                        <a:pt x="3982" y="746"/>
                      </a:lnTo>
                      <a:lnTo>
                        <a:pt x="3983" y="746"/>
                      </a:lnTo>
                      <a:lnTo>
                        <a:pt x="3983" y="746"/>
                      </a:lnTo>
                      <a:lnTo>
                        <a:pt x="3985" y="746"/>
                      </a:lnTo>
                      <a:lnTo>
                        <a:pt x="3986" y="746"/>
                      </a:lnTo>
                      <a:lnTo>
                        <a:pt x="3986" y="746"/>
                      </a:lnTo>
                      <a:lnTo>
                        <a:pt x="3987" y="746"/>
                      </a:lnTo>
                      <a:lnTo>
                        <a:pt x="3988" y="746"/>
                      </a:lnTo>
                      <a:lnTo>
                        <a:pt x="3991" y="746"/>
                      </a:lnTo>
                      <a:lnTo>
                        <a:pt x="3991" y="746"/>
                      </a:lnTo>
                      <a:lnTo>
                        <a:pt x="3992" y="745"/>
                      </a:lnTo>
                      <a:lnTo>
                        <a:pt x="3993" y="744"/>
                      </a:lnTo>
                      <a:lnTo>
                        <a:pt x="3994" y="745"/>
                      </a:lnTo>
                      <a:lnTo>
                        <a:pt x="3996" y="745"/>
                      </a:lnTo>
                      <a:lnTo>
                        <a:pt x="3997" y="746"/>
                      </a:lnTo>
                      <a:lnTo>
                        <a:pt x="3999" y="746"/>
                      </a:lnTo>
                      <a:lnTo>
                        <a:pt x="3999" y="746"/>
                      </a:lnTo>
                      <a:lnTo>
                        <a:pt x="4001" y="746"/>
                      </a:lnTo>
                      <a:lnTo>
                        <a:pt x="4002" y="746"/>
                      </a:lnTo>
                      <a:lnTo>
                        <a:pt x="4003" y="746"/>
                      </a:lnTo>
                      <a:lnTo>
                        <a:pt x="4003" y="746"/>
                      </a:lnTo>
                      <a:lnTo>
                        <a:pt x="4004" y="746"/>
                      </a:lnTo>
                      <a:lnTo>
                        <a:pt x="4005" y="746"/>
                      </a:lnTo>
                      <a:lnTo>
                        <a:pt x="4006" y="746"/>
                      </a:lnTo>
                      <a:lnTo>
                        <a:pt x="4008" y="746"/>
                      </a:lnTo>
                      <a:lnTo>
                        <a:pt x="4009" y="746"/>
                      </a:lnTo>
                      <a:lnTo>
                        <a:pt x="4010" y="746"/>
                      </a:lnTo>
                      <a:lnTo>
                        <a:pt x="4011" y="746"/>
                      </a:lnTo>
                      <a:lnTo>
                        <a:pt x="4012" y="746"/>
                      </a:lnTo>
                      <a:lnTo>
                        <a:pt x="4013" y="746"/>
                      </a:lnTo>
                      <a:lnTo>
                        <a:pt x="4013" y="746"/>
                      </a:lnTo>
                      <a:lnTo>
                        <a:pt x="4014" y="746"/>
                      </a:lnTo>
                      <a:lnTo>
                        <a:pt x="4016" y="746"/>
                      </a:lnTo>
                      <a:lnTo>
                        <a:pt x="4019" y="746"/>
                      </a:lnTo>
                      <a:lnTo>
                        <a:pt x="4020" y="746"/>
                      </a:lnTo>
                      <a:lnTo>
                        <a:pt x="4021" y="746"/>
                      </a:lnTo>
                      <a:lnTo>
                        <a:pt x="4022" y="746"/>
                      </a:lnTo>
                      <a:lnTo>
                        <a:pt x="4023" y="746"/>
                      </a:lnTo>
                      <a:lnTo>
                        <a:pt x="4023" y="746"/>
                      </a:lnTo>
                      <a:lnTo>
                        <a:pt x="4023" y="746"/>
                      </a:lnTo>
                      <a:lnTo>
                        <a:pt x="4025" y="746"/>
                      </a:lnTo>
                      <a:lnTo>
                        <a:pt x="4028" y="746"/>
                      </a:lnTo>
                      <a:lnTo>
                        <a:pt x="4028" y="746"/>
                      </a:lnTo>
                      <a:lnTo>
                        <a:pt x="4029" y="746"/>
                      </a:lnTo>
                      <a:lnTo>
                        <a:pt x="4029" y="746"/>
                      </a:lnTo>
                      <a:lnTo>
                        <a:pt x="4031" y="746"/>
                      </a:lnTo>
                      <a:lnTo>
                        <a:pt x="4033" y="746"/>
                      </a:lnTo>
                      <a:lnTo>
                        <a:pt x="4034" y="746"/>
                      </a:lnTo>
                      <a:lnTo>
                        <a:pt x="4036" y="746"/>
                      </a:lnTo>
                      <a:lnTo>
                        <a:pt x="4037" y="746"/>
                      </a:lnTo>
                      <a:lnTo>
                        <a:pt x="4039" y="746"/>
                      </a:lnTo>
                      <a:lnTo>
                        <a:pt x="4039" y="746"/>
                      </a:lnTo>
                      <a:lnTo>
                        <a:pt x="4040" y="746"/>
                      </a:lnTo>
                      <a:lnTo>
                        <a:pt x="4040" y="746"/>
                      </a:lnTo>
                      <a:lnTo>
                        <a:pt x="4041" y="746"/>
                      </a:lnTo>
                      <a:lnTo>
                        <a:pt x="4042" y="746"/>
                      </a:lnTo>
                      <a:lnTo>
                        <a:pt x="4045" y="746"/>
                      </a:lnTo>
                      <a:lnTo>
                        <a:pt x="4045" y="746"/>
                      </a:lnTo>
                      <a:lnTo>
                        <a:pt x="4046" y="746"/>
                      </a:lnTo>
                      <a:lnTo>
                        <a:pt x="4047" y="746"/>
                      </a:lnTo>
                      <a:lnTo>
                        <a:pt x="4048" y="746"/>
                      </a:lnTo>
                      <a:lnTo>
                        <a:pt x="4049" y="746"/>
                      </a:lnTo>
                      <a:lnTo>
                        <a:pt x="4049" y="746"/>
                      </a:lnTo>
                      <a:lnTo>
                        <a:pt x="4051" y="746"/>
                      </a:lnTo>
                      <a:lnTo>
                        <a:pt x="4054" y="746"/>
                      </a:lnTo>
                      <a:lnTo>
                        <a:pt x="4055" y="746"/>
                      </a:lnTo>
                      <a:lnTo>
                        <a:pt x="4056" y="746"/>
                      </a:lnTo>
                      <a:lnTo>
                        <a:pt x="4056" y="746"/>
                      </a:lnTo>
                      <a:lnTo>
                        <a:pt x="4057" y="746"/>
                      </a:lnTo>
                      <a:lnTo>
                        <a:pt x="4058" y="746"/>
                      </a:lnTo>
                      <a:lnTo>
                        <a:pt x="4059" y="746"/>
                      </a:lnTo>
                      <a:lnTo>
                        <a:pt x="4060" y="746"/>
                      </a:lnTo>
                      <a:lnTo>
                        <a:pt x="4061" y="746"/>
                      </a:lnTo>
                      <a:lnTo>
                        <a:pt x="4062" y="746"/>
                      </a:lnTo>
                      <a:lnTo>
                        <a:pt x="4064" y="746"/>
                      </a:lnTo>
                      <a:lnTo>
                        <a:pt x="4065" y="746"/>
                      </a:lnTo>
                      <a:lnTo>
                        <a:pt x="4066" y="746"/>
                      </a:lnTo>
                      <a:lnTo>
                        <a:pt x="4067" y="746"/>
                      </a:lnTo>
                      <a:lnTo>
                        <a:pt x="4068" y="746"/>
                      </a:lnTo>
                      <a:lnTo>
                        <a:pt x="4069" y="746"/>
                      </a:lnTo>
                      <a:lnTo>
                        <a:pt x="4069" y="746"/>
                      </a:lnTo>
                      <a:lnTo>
                        <a:pt x="4071" y="746"/>
                      </a:lnTo>
                      <a:lnTo>
                        <a:pt x="4073" y="746"/>
                      </a:lnTo>
                      <a:lnTo>
                        <a:pt x="4073" y="746"/>
                      </a:lnTo>
                      <a:lnTo>
                        <a:pt x="4074" y="746"/>
                      </a:lnTo>
                      <a:lnTo>
                        <a:pt x="4076" y="746"/>
                      </a:lnTo>
                      <a:lnTo>
                        <a:pt x="4077" y="746"/>
                      </a:lnTo>
                      <a:lnTo>
                        <a:pt x="4078" y="746"/>
                      </a:lnTo>
                      <a:lnTo>
                        <a:pt x="4079" y="746"/>
                      </a:lnTo>
                      <a:lnTo>
                        <a:pt x="4079" y="746"/>
                      </a:lnTo>
                      <a:lnTo>
                        <a:pt x="4080" y="746"/>
                      </a:lnTo>
                      <a:lnTo>
                        <a:pt x="4082" y="746"/>
                      </a:lnTo>
                      <a:lnTo>
                        <a:pt x="4083" y="746"/>
                      </a:lnTo>
                      <a:lnTo>
                        <a:pt x="4084" y="746"/>
                      </a:lnTo>
                      <a:lnTo>
                        <a:pt x="4084" y="746"/>
                      </a:lnTo>
                      <a:lnTo>
                        <a:pt x="4086" y="746"/>
                      </a:lnTo>
                      <a:lnTo>
                        <a:pt x="4088" y="746"/>
                      </a:lnTo>
                      <a:lnTo>
                        <a:pt x="4089" y="746"/>
                      </a:lnTo>
                      <a:lnTo>
                        <a:pt x="4091" y="746"/>
                      </a:lnTo>
                      <a:lnTo>
                        <a:pt x="4092" y="746"/>
                      </a:lnTo>
                      <a:lnTo>
                        <a:pt x="4093" y="746"/>
                      </a:lnTo>
                      <a:lnTo>
                        <a:pt x="4094" y="746"/>
                      </a:lnTo>
                      <a:lnTo>
                        <a:pt x="4094" y="746"/>
                      </a:lnTo>
                      <a:lnTo>
                        <a:pt x="4095" y="746"/>
                      </a:lnTo>
                      <a:lnTo>
                        <a:pt x="4097" y="746"/>
                      </a:lnTo>
                      <a:lnTo>
                        <a:pt x="4099" y="746"/>
                      </a:lnTo>
                      <a:lnTo>
                        <a:pt x="4101" y="746"/>
                      </a:lnTo>
                      <a:lnTo>
                        <a:pt x="4102" y="746"/>
                      </a:lnTo>
                      <a:lnTo>
                        <a:pt x="4102" y="746"/>
                      </a:lnTo>
                      <a:lnTo>
                        <a:pt x="4103" y="746"/>
                      </a:lnTo>
                      <a:lnTo>
                        <a:pt x="4105" y="746"/>
                      </a:lnTo>
                      <a:lnTo>
                        <a:pt x="4107" y="746"/>
                      </a:lnTo>
                      <a:lnTo>
                        <a:pt x="4108" y="746"/>
                      </a:lnTo>
                      <a:lnTo>
                        <a:pt x="4108" y="746"/>
                      </a:lnTo>
                      <a:lnTo>
                        <a:pt x="4110" y="746"/>
                      </a:lnTo>
                      <a:lnTo>
                        <a:pt x="4112" y="746"/>
                      </a:lnTo>
                      <a:lnTo>
                        <a:pt x="4112" y="746"/>
                      </a:lnTo>
                      <a:lnTo>
                        <a:pt x="4112" y="746"/>
                      </a:lnTo>
                      <a:lnTo>
                        <a:pt x="4114" y="746"/>
                      </a:lnTo>
                      <a:lnTo>
                        <a:pt x="4115" y="746"/>
                      </a:lnTo>
                      <a:lnTo>
                        <a:pt x="4115" y="746"/>
                      </a:lnTo>
                      <a:lnTo>
                        <a:pt x="4116" y="746"/>
                      </a:lnTo>
                      <a:lnTo>
                        <a:pt x="4116" y="746"/>
                      </a:lnTo>
                      <a:lnTo>
                        <a:pt x="4116" y="746"/>
                      </a:lnTo>
                      <a:lnTo>
                        <a:pt x="4119" y="746"/>
                      </a:lnTo>
                      <a:lnTo>
                        <a:pt x="4119" y="746"/>
                      </a:lnTo>
                      <a:lnTo>
                        <a:pt x="4120" y="746"/>
                      </a:lnTo>
                      <a:lnTo>
                        <a:pt x="4120" y="746"/>
                      </a:lnTo>
                      <a:lnTo>
                        <a:pt x="4122" y="746"/>
                      </a:lnTo>
                      <a:lnTo>
                        <a:pt x="4123" y="746"/>
                      </a:lnTo>
                      <a:lnTo>
                        <a:pt x="4124" y="746"/>
                      </a:lnTo>
                      <a:lnTo>
                        <a:pt x="4124" y="746"/>
                      </a:lnTo>
                      <a:lnTo>
                        <a:pt x="4126" y="746"/>
                      </a:lnTo>
                      <a:lnTo>
                        <a:pt x="4130" y="746"/>
                      </a:lnTo>
                      <a:lnTo>
                        <a:pt x="4131" y="746"/>
                      </a:lnTo>
                      <a:lnTo>
                        <a:pt x="4131" y="746"/>
                      </a:lnTo>
                      <a:lnTo>
                        <a:pt x="4132" y="746"/>
                      </a:lnTo>
                      <a:lnTo>
                        <a:pt x="4133" y="746"/>
                      </a:lnTo>
                      <a:lnTo>
                        <a:pt x="4134" y="746"/>
                      </a:lnTo>
                      <a:lnTo>
                        <a:pt x="4137" y="746"/>
                      </a:lnTo>
                      <a:lnTo>
                        <a:pt x="4137" y="746"/>
                      </a:lnTo>
                      <a:lnTo>
                        <a:pt x="4138" y="746"/>
                      </a:lnTo>
                      <a:lnTo>
                        <a:pt x="4139" y="746"/>
                      </a:lnTo>
                      <a:lnTo>
                        <a:pt x="4141" y="746"/>
                      </a:lnTo>
                      <a:lnTo>
                        <a:pt x="4141" y="746"/>
                      </a:lnTo>
                      <a:lnTo>
                        <a:pt x="4142" y="746"/>
                      </a:lnTo>
                      <a:lnTo>
                        <a:pt x="4143" y="746"/>
                      </a:lnTo>
                      <a:lnTo>
                        <a:pt x="4144" y="746"/>
                      </a:lnTo>
                      <a:lnTo>
                        <a:pt x="4145" y="746"/>
                      </a:lnTo>
                      <a:lnTo>
                        <a:pt x="4147" y="746"/>
                      </a:lnTo>
                      <a:lnTo>
                        <a:pt x="4147" y="746"/>
                      </a:lnTo>
                      <a:lnTo>
                        <a:pt x="4148" y="746"/>
                      </a:lnTo>
                      <a:lnTo>
                        <a:pt x="4149" y="746"/>
                      </a:lnTo>
                      <a:lnTo>
                        <a:pt x="4151" y="746"/>
                      </a:lnTo>
                      <a:lnTo>
                        <a:pt x="4152" y="746"/>
                      </a:lnTo>
                      <a:lnTo>
                        <a:pt x="4152" y="746"/>
                      </a:lnTo>
                      <a:lnTo>
                        <a:pt x="4153" y="746"/>
                      </a:lnTo>
                      <a:lnTo>
                        <a:pt x="4153" y="746"/>
                      </a:lnTo>
                      <a:lnTo>
                        <a:pt x="4154" y="746"/>
                      </a:lnTo>
                      <a:lnTo>
                        <a:pt x="4156" y="745"/>
                      </a:lnTo>
                      <a:lnTo>
                        <a:pt x="4157" y="745"/>
                      </a:lnTo>
                      <a:lnTo>
                        <a:pt x="4157" y="745"/>
                      </a:lnTo>
                      <a:lnTo>
                        <a:pt x="4158" y="746"/>
                      </a:lnTo>
                      <a:lnTo>
                        <a:pt x="4160" y="746"/>
                      </a:lnTo>
                      <a:lnTo>
                        <a:pt x="4160" y="746"/>
                      </a:lnTo>
                      <a:lnTo>
                        <a:pt x="4162" y="746"/>
                      </a:lnTo>
                      <a:lnTo>
                        <a:pt x="4163" y="745"/>
                      </a:lnTo>
                      <a:lnTo>
                        <a:pt x="4165" y="745"/>
                      </a:lnTo>
                      <a:lnTo>
                        <a:pt x="4166" y="745"/>
                      </a:lnTo>
                      <a:lnTo>
                        <a:pt x="4167" y="745"/>
                      </a:lnTo>
                      <a:lnTo>
                        <a:pt x="4168" y="745"/>
                      </a:lnTo>
                      <a:lnTo>
                        <a:pt x="4169" y="745"/>
                      </a:lnTo>
                      <a:lnTo>
                        <a:pt x="4170" y="745"/>
                      </a:lnTo>
                      <a:lnTo>
                        <a:pt x="4171" y="745"/>
                      </a:lnTo>
                      <a:lnTo>
                        <a:pt x="4172" y="745"/>
                      </a:lnTo>
                      <a:lnTo>
                        <a:pt x="4174" y="745"/>
                      </a:lnTo>
                      <a:lnTo>
                        <a:pt x="4176" y="745"/>
                      </a:lnTo>
                      <a:lnTo>
                        <a:pt x="4178" y="745"/>
                      </a:lnTo>
                      <a:lnTo>
                        <a:pt x="4179" y="745"/>
                      </a:lnTo>
                      <a:lnTo>
                        <a:pt x="4179" y="745"/>
                      </a:lnTo>
                      <a:lnTo>
                        <a:pt x="4180" y="745"/>
                      </a:lnTo>
                      <a:lnTo>
                        <a:pt x="4181" y="745"/>
                      </a:lnTo>
                      <a:lnTo>
                        <a:pt x="4181" y="745"/>
                      </a:lnTo>
                      <a:lnTo>
                        <a:pt x="4184" y="745"/>
                      </a:lnTo>
                      <a:lnTo>
                        <a:pt x="4185" y="745"/>
                      </a:lnTo>
                      <a:lnTo>
                        <a:pt x="4186" y="745"/>
                      </a:lnTo>
                      <a:lnTo>
                        <a:pt x="4187" y="745"/>
                      </a:lnTo>
                      <a:lnTo>
                        <a:pt x="4188" y="745"/>
                      </a:lnTo>
                      <a:lnTo>
                        <a:pt x="4189" y="745"/>
                      </a:lnTo>
                      <a:lnTo>
                        <a:pt x="4189" y="745"/>
                      </a:lnTo>
                      <a:lnTo>
                        <a:pt x="4191" y="745"/>
                      </a:lnTo>
                      <a:lnTo>
                        <a:pt x="4193" y="745"/>
                      </a:lnTo>
                      <a:lnTo>
                        <a:pt x="4194" y="745"/>
                      </a:lnTo>
                      <a:lnTo>
                        <a:pt x="4195" y="745"/>
                      </a:lnTo>
                      <a:lnTo>
                        <a:pt x="4197" y="745"/>
                      </a:lnTo>
                      <a:lnTo>
                        <a:pt x="4197" y="745"/>
                      </a:lnTo>
                      <a:lnTo>
                        <a:pt x="4198" y="745"/>
                      </a:lnTo>
                      <a:lnTo>
                        <a:pt x="4199" y="745"/>
                      </a:lnTo>
                      <a:lnTo>
                        <a:pt x="4200" y="745"/>
                      </a:lnTo>
                      <a:lnTo>
                        <a:pt x="4200" y="745"/>
                      </a:lnTo>
                      <a:lnTo>
                        <a:pt x="4202" y="745"/>
                      </a:lnTo>
                      <a:lnTo>
                        <a:pt x="4204" y="745"/>
                      </a:lnTo>
                      <a:lnTo>
                        <a:pt x="4204" y="745"/>
                      </a:lnTo>
                      <a:lnTo>
                        <a:pt x="4205" y="745"/>
                      </a:lnTo>
                      <a:lnTo>
                        <a:pt x="4206" y="745"/>
                      </a:lnTo>
                      <a:lnTo>
                        <a:pt x="4207" y="745"/>
                      </a:lnTo>
                      <a:lnTo>
                        <a:pt x="4208" y="745"/>
                      </a:lnTo>
                      <a:lnTo>
                        <a:pt x="4209" y="745"/>
                      </a:lnTo>
                      <a:lnTo>
                        <a:pt x="4212" y="745"/>
                      </a:lnTo>
                      <a:lnTo>
                        <a:pt x="4212" y="745"/>
                      </a:lnTo>
                      <a:lnTo>
                        <a:pt x="4214" y="745"/>
                      </a:lnTo>
                      <a:lnTo>
                        <a:pt x="4215" y="745"/>
                      </a:lnTo>
                      <a:lnTo>
                        <a:pt x="4216" y="745"/>
                      </a:lnTo>
                      <a:lnTo>
                        <a:pt x="4217" y="745"/>
                      </a:lnTo>
                      <a:lnTo>
                        <a:pt x="4218" y="745"/>
                      </a:lnTo>
                      <a:lnTo>
                        <a:pt x="4220" y="745"/>
                      </a:lnTo>
                      <a:lnTo>
                        <a:pt x="4220" y="745"/>
                      </a:lnTo>
                      <a:lnTo>
                        <a:pt x="4221" y="745"/>
                      </a:lnTo>
                      <a:lnTo>
                        <a:pt x="4222" y="745"/>
                      </a:lnTo>
                      <a:lnTo>
                        <a:pt x="4224" y="745"/>
                      </a:lnTo>
                      <a:lnTo>
                        <a:pt x="4224" y="745"/>
                      </a:lnTo>
                      <a:lnTo>
                        <a:pt x="4225" y="745"/>
                      </a:lnTo>
                      <a:lnTo>
                        <a:pt x="4227" y="745"/>
                      </a:lnTo>
                      <a:lnTo>
                        <a:pt x="4228" y="745"/>
                      </a:lnTo>
                      <a:lnTo>
                        <a:pt x="4230" y="745"/>
                      </a:lnTo>
                      <a:lnTo>
                        <a:pt x="4230" y="745"/>
                      </a:lnTo>
                      <a:lnTo>
                        <a:pt x="4232" y="745"/>
                      </a:lnTo>
                      <a:lnTo>
                        <a:pt x="4233" y="745"/>
                      </a:lnTo>
                      <a:lnTo>
                        <a:pt x="4233" y="745"/>
                      </a:lnTo>
                      <a:lnTo>
                        <a:pt x="4234" y="745"/>
                      </a:lnTo>
                      <a:lnTo>
                        <a:pt x="4234" y="745"/>
                      </a:lnTo>
                      <a:lnTo>
                        <a:pt x="4235" y="745"/>
                      </a:lnTo>
                      <a:lnTo>
                        <a:pt x="4236" y="745"/>
                      </a:lnTo>
                      <a:lnTo>
                        <a:pt x="4237" y="745"/>
                      </a:lnTo>
                      <a:lnTo>
                        <a:pt x="4237" y="745"/>
                      </a:lnTo>
                      <a:lnTo>
                        <a:pt x="4239" y="745"/>
                      </a:lnTo>
                      <a:lnTo>
                        <a:pt x="4241" y="745"/>
                      </a:lnTo>
                      <a:lnTo>
                        <a:pt x="4243" y="745"/>
                      </a:lnTo>
                      <a:lnTo>
                        <a:pt x="4244" y="745"/>
                      </a:lnTo>
                      <a:lnTo>
                        <a:pt x="4245" y="745"/>
                      </a:lnTo>
                      <a:lnTo>
                        <a:pt x="4245" y="745"/>
                      </a:lnTo>
                      <a:lnTo>
                        <a:pt x="4248" y="745"/>
                      </a:lnTo>
                      <a:lnTo>
                        <a:pt x="4249" y="745"/>
                      </a:lnTo>
                      <a:lnTo>
                        <a:pt x="4249" y="745"/>
                      </a:lnTo>
                      <a:lnTo>
                        <a:pt x="4251" y="744"/>
                      </a:lnTo>
                      <a:lnTo>
                        <a:pt x="4252" y="744"/>
                      </a:lnTo>
                      <a:lnTo>
                        <a:pt x="4252" y="744"/>
                      </a:lnTo>
                      <a:lnTo>
                        <a:pt x="4253" y="744"/>
                      </a:lnTo>
                      <a:lnTo>
                        <a:pt x="4254" y="744"/>
                      </a:lnTo>
                      <a:lnTo>
                        <a:pt x="4255" y="745"/>
                      </a:lnTo>
                      <a:lnTo>
                        <a:pt x="4257" y="745"/>
                      </a:lnTo>
                      <a:lnTo>
                        <a:pt x="4258" y="745"/>
                      </a:lnTo>
                      <a:lnTo>
                        <a:pt x="4259" y="745"/>
                      </a:lnTo>
                      <a:lnTo>
                        <a:pt x="4261" y="744"/>
                      </a:lnTo>
                      <a:lnTo>
                        <a:pt x="4262" y="744"/>
                      </a:lnTo>
                      <a:lnTo>
                        <a:pt x="4262" y="744"/>
                      </a:lnTo>
                      <a:lnTo>
                        <a:pt x="4263" y="744"/>
                      </a:lnTo>
                      <a:lnTo>
                        <a:pt x="4263" y="744"/>
                      </a:lnTo>
                      <a:lnTo>
                        <a:pt x="4264" y="744"/>
                      </a:lnTo>
                      <a:lnTo>
                        <a:pt x="4267" y="744"/>
                      </a:lnTo>
                      <a:lnTo>
                        <a:pt x="4267" y="744"/>
                      </a:lnTo>
                      <a:lnTo>
                        <a:pt x="4268" y="744"/>
                      </a:lnTo>
                      <a:lnTo>
                        <a:pt x="4269" y="744"/>
                      </a:lnTo>
                      <a:lnTo>
                        <a:pt x="4270" y="744"/>
                      </a:lnTo>
                      <a:lnTo>
                        <a:pt x="4270" y="744"/>
                      </a:lnTo>
                      <a:lnTo>
                        <a:pt x="4271" y="744"/>
                      </a:lnTo>
                      <a:lnTo>
                        <a:pt x="4273" y="744"/>
                      </a:lnTo>
                      <a:lnTo>
                        <a:pt x="4276" y="743"/>
                      </a:lnTo>
                      <a:lnTo>
                        <a:pt x="4277" y="743"/>
                      </a:lnTo>
                      <a:lnTo>
                        <a:pt x="4277" y="743"/>
                      </a:lnTo>
                      <a:lnTo>
                        <a:pt x="4278" y="743"/>
                      </a:lnTo>
                      <a:lnTo>
                        <a:pt x="4279" y="743"/>
                      </a:lnTo>
                      <a:lnTo>
                        <a:pt x="4281" y="743"/>
                      </a:lnTo>
                      <a:lnTo>
                        <a:pt x="4283" y="742"/>
                      </a:lnTo>
                      <a:lnTo>
                        <a:pt x="4285" y="742"/>
                      </a:lnTo>
                      <a:lnTo>
                        <a:pt x="4285" y="742"/>
                      </a:lnTo>
                      <a:lnTo>
                        <a:pt x="4286" y="742"/>
                      </a:lnTo>
                      <a:lnTo>
                        <a:pt x="4287" y="742"/>
                      </a:lnTo>
                      <a:lnTo>
                        <a:pt x="4289" y="742"/>
                      </a:lnTo>
                      <a:lnTo>
                        <a:pt x="4291" y="742"/>
                      </a:lnTo>
                      <a:lnTo>
                        <a:pt x="4292" y="742"/>
                      </a:lnTo>
                      <a:lnTo>
                        <a:pt x="4292" y="742"/>
                      </a:lnTo>
                      <a:lnTo>
                        <a:pt x="4294" y="741"/>
                      </a:lnTo>
                      <a:lnTo>
                        <a:pt x="4295" y="741"/>
                      </a:lnTo>
                      <a:lnTo>
                        <a:pt x="4297" y="740"/>
                      </a:lnTo>
                      <a:lnTo>
                        <a:pt x="4298" y="740"/>
                      </a:lnTo>
                      <a:lnTo>
                        <a:pt x="4299" y="740"/>
                      </a:lnTo>
                      <a:lnTo>
                        <a:pt x="4300" y="740"/>
                      </a:lnTo>
                      <a:lnTo>
                        <a:pt x="4300" y="740"/>
                      </a:lnTo>
                      <a:lnTo>
                        <a:pt x="4303" y="740"/>
                      </a:lnTo>
                      <a:lnTo>
                        <a:pt x="4304" y="740"/>
                      </a:lnTo>
                      <a:lnTo>
                        <a:pt x="4305" y="740"/>
                      </a:lnTo>
                      <a:lnTo>
                        <a:pt x="4306" y="740"/>
                      </a:lnTo>
                      <a:lnTo>
                        <a:pt x="4307" y="740"/>
                      </a:lnTo>
                      <a:lnTo>
                        <a:pt x="4308" y="740"/>
                      </a:lnTo>
                      <a:lnTo>
                        <a:pt x="4310" y="739"/>
                      </a:lnTo>
                      <a:lnTo>
                        <a:pt x="4311" y="737"/>
                      </a:lnTo>
                      <a:lnTo>
                        <a:pt x="4313" y="736"/>
                      </a:lnTo>
                      <a:lnTo>
                        <a:pt x="4314" y="737"/>
                      </a:lnTo>
                      <a:lnTo>
                        <a:pt x="4315" y="737"/>
                      </a:lnTo>
                      <a:lnTo>
                        <a:pt x="4315" y="737"/>
                      </a:lnTo>
                      <a:lnTo>
                        <a:pt x="4316" y="737"/>
                      </a:lnTo>
                      <a:lnTo>
                        <a:pt x="4318" y="737"/>
                      </a:lnTo>
                      <a:lnTo>
                        <a:pt x="4318" y="737"/>
                      </a:lnTo>
                      <a:lnTo>
                        <a:pt x="4319" y="737"/>
                      </a:lnTo>
                      <a:lnTo>
                        <a:pt x="4320" y="737"/>
                      </a:lnTo>
                      <a:lnTo>
                        <a:pt x="4322" y="737"/>
                      </a:lnTo>
                      <a:lnTo>
                        <a:pt x="4322" y="737"/>
                      </a:lnTo>
                      <a:lnTo>
                        <a:pt x="4323" y="737"/>
                      </a:lnTo>
                      <a:lnTo>
                        <a:pt x="4323" y="735"/>
                      </a:lnTo>
                      <a:lnTo>
                        <a:pt x="4325" y="731"/>
                      </a:lnTo>
                      <a:lnTo>
                        <a:pt x="4327" y="726"/>
                      </a:lnTo>
                      <a:lnTo>
                        <a:pt x="4328" y="725"/>
                      </a:lnTo>
                      <a:lnTo>
                        <a:pt x="4328" y="724"/>
                      </a:lnTo>
                      <a:lnTo>
                        <a:pt x="4329" y="724"/>
                      </a:lnTo>
                      <a:lnTo>
                        <a:pt x="4329" y="723"/>
                      </a:lnTo>
                      <a:lnTo>
                        <a:pt x="4329" y="722"/>
                      </a:lnTo>
                      <a:lnTo>
                        <a:pt x="4329" y="717"/>
                      </a:lnTo>
                      <a:lnTo>
                        <a:pt x="4331" y="709"/>
                      </a:lnTo>
                      <a:lnTo>
                        <a:pt x="4332" y="703"/>
                      </a:lnTo>
                      <a:lnTo>
                        <a:pt x="4332" y="695"/>
                      </a:lnTo>
                      <a:lnTo>
                        <a:pt x="4333" y="687"/>
                      </a:lnTo>
                      <a:lnTo>
                        <a:pt x="4333" y="682"/>
                      </a:lnTo>
                      <a:lnTo>
                        <a:pt x="4333" y="681"/>
                      </a:lnTo>
                      <a:lnTo>
                        <a:pt x="4334" y="682"/>
                      </a:lnTo>
                      <a:lnTo>
                        <a:pt x="4334" y="687"/>
                      </a:lnTo>
                      <a:lnTo>
                        <a:pt x="4335" y="695"/>
                      </a:lnTo>
                      <a:lnTo>
                        <a:pt x="4336" y="703"/>
                      </a:lnTo>
                      <a:lnTo>
                        <a:pt x="4337" y="709"/>
                      </a:lnTo>
                      <a:lnTo>
                        <a:pt x="4338" y="716"/>
                      </a:lnTo>
                      <a:lnTo>
                        <a:pt x="4338" y="721"/>
                      </a:lnTo>
                      <a:lnTo>
                        <a:pt x="4340" y="723"/>
                      </a:lnTo>
                      <a:lnTo>
                        <a:pt x="4340" y="722"/>
                      </a:lnTo>
                      <a:lnTo>
                        <a:pt x="4340" y="721"/>
                      </a:lnTo>
                      <a:lnTo>
                        <a:pt x="4342" y="716"/>
                      </a:lnTo>
                      <a:lnTo>
                        <a:pt x="4343" y="712"/>
                      </a:lnTo>
                      <a:lnTo>
                        <a:pt x="4343" y="709"/>
                      </a:lnTo>
                      <a:lnTo>
                        <a:pt x="4343" y="709"/>
                      </a:lnTo>
                      <a:lnTo>
                        <a:pt x="4344" y="708"/>
                      </a:lnTo>
                      <a:lnTo>
                        <a:pt x="4344" y="707"/>
                      </a:lnTo>
                      <a:lnTo>
                        <a:pt x="4344" y="706"/>
                      </a:lnTo>
                      <a:lnTo>
                        <a:pt x="4344" y="703"/>
                      </a:lnTo>
                      <a:lnTo>
                        <a:pt x="4344" y="698"/>
                      </a:lnTo>
                      <a:lnTo>
                        <a:pt x="4344" y="693"/>
                      </a:lnTo>
                      <a:lnTo>
                        <a:pt x="4345" y="677"/>
                      </a:lnTo>
                      <a:lnTo>
                        <a:pt x="4345" y="660"/>
                      </a:lnTo>
                      <a:lnTo>
                        <a:pt x="4346" y="642"/>
                      </a:lnTo>
                      <a:lnTo>
                        <a:pt x="4347" y="626"/>
                      </a:lnTo>
                      <a:lnTo>
                        <a:pt x="4347" y="621"/>
                      </a:lnTo>
                      <a:lnTo>
                        <a:pt x="4347" y="616"/>
                      </a:lnTo>
                      <a:lnTo>
                        <a:pt x="4347" y="613"/>
                      </a:lnTo>
                      <a:lnTo>
                        <a:pt x="4347" y="612"/>
                      </a:lnTo>
                      <a:lnTo>
                        <a:pt x="4347" y="613"/>
                      </a:lnTo>
                      <a:lnTo>
                        <a:pt x="4347" y="616"/>
                      </a:lnTo>
                      <a:lnTo>
                        <a:pt x="4347" y="620"/>
                      </a:lnTo>
                      <a:lnTo>
                        <a:pt x="4347" y="626"/>
                      </a:lnTo>
                      <a:lnTo>
                        <a:pt x="4348" y="641"/>
                      </a:lnTo>
                      <a:lnTo>
                        <a:pt x="4350" y="657"/>
                      </a:lnTo>
                      <a:lnTo>
                        <a:pt x="4350" y="675"/>
                      </a:lnTo>
                      <a:lnTo>
                        <a:pt x="4351" y="689"/>
                      </a:lnTo>
                      <a:lnTo>
                        <a:pt x="4351" y="695"/>
                      </a:lnTo>
                      <a:lnTo>
                        <a:pt x="4351" y="699"/>
                      </a:lnTo>
                      <a:lnTo>
                        <a:pt x="4351" y="703"/>
                      </a:lnTo>
                      <a:lnTo>
                        <a:pt x="4351" y="703"/>
                      </a:lnTo>
                      <a:lnTo>
                        <a:pt x="4351" y="704"/>
                      </a:lnTo>
                      <a:lnTo>
                        <a:pt x="4352" y="706"/>
                      </a:lnTo>
                      <a:lnTo>
                        <a:pt x="4353" y="713"/>
                      </a:lnTo>
                      <a:lnTo>
                        <a:pt x="4355" y="719"/>
                      </a:lnTo>
                      <a:lnTo>
                        <a:pt x="4355" y="721"/>
                      </a:lnTo>
                      <a:lnTo>
                        <a:pt x="4355" y="722"/>
                      </a:lnTo>
                      <a:lnTo>
                        <a:pt x="4355" y="722"/>
                      </a:lnTo>
                      <a:lnTo>
                        <a:pt x="4356" y="719"/>
                      </a:lnTo>
                      <a:lnTo>
                        <a:pt x="4356" y="713"/>
                      </a:lnTo>
                      <a:lnTo>
                        <a:pt x="4357" y="705"/>
                      </a:lnTo>
                      <a:lnTo>
                        <a:pt x="4359" y="695"/>
                      </a:lnTo>
                      <a:lnTo>
                        <a:pt x="4360" y="685"/>
                      </a:lnTo>
                      <a:lnTo>
                        <a:pt x="4361" y="676"/>
                      </a:lnTo>
                      <a:lnTo>
                        <a:pt x="4362" y="669"/>
                      </a:lnTo>
                      <a:lnTo>
                        <a:pt x="4362" y="667"/>
                      </a:lnTo>
                      <a:lnTo>
                        <a:pt x="4362" y="667"/>
                      </a:lnTo>
                      <a:lnTo>
                        <a:pt x="4362" y="667"/>
                      </a:lnTo>
                      <a:lnTo>
                        <a:pt x="4362" y="669"/>
                      </a:lnTo>
                      <a:lnTo>
                        <a:pt x="4363" y="675"/>
                      </a:lnTo>
                      <a:lnTo>
                        <a:pt x="4363" y="682"/>
                      </a:lnTo>
                      <a:lnTo>
                        <a:pt x="4363" y="693"/>
                      </a:lnTo>
                      <a:lnTo>
                        <a:pt x="4364" y="702"/>
                      </a:lnTo>
                      <a:lnTo>
                        <a:pt x="4365" y="709"/>
                      </a:lnTo>
                      <a:lnTo>
                        <a:pt x="4365" y="715"/>
                      </a:lnTo>
                      <a:lnTo>
                        <a:pt x="4365" y="717"/>
                      </a:lnTo>
                      <a:lnTo>
                        <a:pt x="4365" y="717"/>
                      </a:lnTo>
                      <a:lnTo>
                        <a:pt x="4365" y="718"/>
                      </a:lnTo>
                      <a:lnTo>
                        <a:pt x="4365" y="719"/>
                      </a:lnTo>
                      <a:lnTo>
                        <a:pt x="4366" y="719"/>
                      </a:lnTo>
                      <a:lnTo>
                        <a:pt x="4366" y="722"/>
                      </a:lnTo>
                      <a:lnTo>
                        <a:pt x="4369" y="726"/>
                      </a:lnTo>
                      <a:lnTo>
                        <a:pt x="4372" y="730"/>
                      </a:lnTo>
                      <a:lnTo>
                        <a:pt x="4372" y="732"/>
                      </a:lnTo>
                      <a:lnTo>
                        <a:pt x="4373" y="732"/>
                      </a:lnTo>
                      <a:lnTo>
                        <a:pt x="4373" y="732"/>
                      </a:lnTo>
                      <a:lnTo>
                        <a:pt x="4373" y="732"/>
                      </a:lnTo>
                      <a:lnTo>
                        <a:pt x="4375" y="730"/>
                      </a:lnTo>
                      <a:lnTo>
                        <a:pt x="4377" y="728"/>
                      </a:lnTo>
                      <a:lnTo>
                        <a:pt x="4377" y="727"/>
                      </a:lnTo>
                      <a:lnTo>
                        <a:pt x="4378" y="727"/>
                      </a:lnTo>
                      <a:lnTo>
                        <a:pt x="4380" y="725"/>
                      </a:lnTo>
                      <a:lnTo>
                        <a:pt x="4381" y="723"/>
                      </a:lnTo>
                      <a:lnTo>
                        <a:pt x="4382" y="722"/>
                      </a:lnTo>
                      <a:lnTo>
                        <a:pt x="4382" y="724"/>
                      </a:lnTo>
                      <a:lnTo>
                        <a:pt x="4384" y="727"/>
                      </a:lnTo>
                      <a:lnTo>
                        <a:pt x="4387" y="732"/>
                      </a:lnTo>
                      <a:lnTo>
                        <a:pt x="4388" y="733"/>
                      </a:lnTo>
                      <a:lnTo>
                        <a:pt x="4388" y="733"/>
                      </a:lnTo>
                      <a:lnTo>
                        <a:pt x="4388" y="734"/>
                      </a:lnTo>
                      <a:lnTo>
                        <a:pt x="4389" y="733"/>
                      </a:lnTo>
                      <a:lnTo>
                        <a:pt x="4391" y="730"/>
                      </a:lnTo>
                      <a:lnTo>
                        <a:pt x="4393" y="727"/>
                      </a:lnTo>
                      <a:lnTo>
                        <a:pt x="4394" y="726"/>
                      </a:lnTo>
                      <a:lnTo>
                        <a:pt x="4394" y="726"/>
                      </a:lnTo>
                      <a:lnTo>
                        <a:pt x="4396" y="725"/>
                      </a:lnTo>
                      <a:lnTo>
                        <a:pt x="4396" y="726"/>
                      </a:lnTo>
                      <a:lnTo>
                        <a:pt x="4398" y="728"/>
                      </a:lnTo>
                      <a:lnTo>
                        <a:pt x="4400" y="731"/>
                      </a:lnTo>
                      <a:lnTo>
                        <a:pt x="4401" y="732"/>
                      </a:lnTo>
                      <a:lnTo>
                        <a:pt x="4402" y="732"/>
                      </a:lnTo>
                      <a:lnTo>
                        <a:pt x="4403" y="732"/>
                      </a:lnTo>
                      <a:lnTo>
                        <a:pt x="4405" y="732"/>
                      </a:lnTo>
                      <a:lnTo>
                        <a:pt x="4407" y="731"/>
                      </a:lnTo>
                      <a:lnTo>
                        <a:pt x="4408" y="730"/>
                      </a:lnTo>
                      <a:lnTo>
                        <a:pt x="4409" y="730"/>
                      </a:lnTo>
                      <a:lnTo>
                        <a:pt x="4410" y="730"/>
                      </a:lnTo>
                      <a:lnTo>
                        <a:pt x="4410" y="730"/>
                      </a:lnTo>
                      <a:lnTo>
                        <a:pt x="4414" y="728"/>
                      </a:lnTo>
                      <a:lnTo>
                        <a:pt x="4416" y="727"/>
                      </a:lnTo>
                      <a:lnTo>
                        <a:pt x="4417" y="727"/>
                      </a:lnTo>
                      <a:lnTo>
                        <a:pt x="4417" y="727"/>
                      </a:lnTo>
                      <a:lnTo>
                        <a:pt x="4418" y="727"/>
                      </a:lnTo>
                      <a:lnTo>
                        <a:pt x="4420" y="726"/>
                      </a:lnTo>
                      <a:lnTo>
                        <a:pt x="4423" y="725"/>
                      </a:lnTo>
                      <a:lnTo>
                        <a:pt x="4424" y="724"/>
                      </a:lnTo>
                      <a:lnTo>
                        <a:pt x="4425" y="724"/>
                      </a:lnTo>
                      <a:lnTo>
                        <a:pt x="4426" y="723"/>
                      </a:lnTo>
                      <a:lnTo>
                        <a:pt x="4428" y="722"/>
                      </a:lnTo>
                      <a:lnTo>
                        <a:pt x="4430" y="721"/>
                      </a:lnTo>
                      <a:lnTo>
                        <a:pt x="4431" y="719"/>
                      </a:lnTo>
                      <a:lnTo>
                        <a:pt x="4431" y="719"/>
                      </a:lnTo>
                      <a:lnTo>
                        <a:pt x="4433" y="718"/>
                      </a:lnTo>
                      <a:lnTo>
                        <a:pt x="4435" y="715"/>
                      </a:lnTo>
                      <a:lnTo>
                        <a:pt x="4438" y="713"/>
                      </a:lnTo>
                      <a:lnTo>
                        <a:pt x="4438" y="712"/>
                      </a:lnTo>
                      <a:lnTo>
                        <a:pt x="4439" y="712"/>
                      </a:lnTo>
                      <a:lnTo>
                        <a:pt x="4440" y="711"/>
                      </a:lnTo>
                      <a:lnTo>
                        <a:pt x="4443" y="708"/>
                      </a:lnTo>
                      <a:lnTo>
                        <a:pt x="4445" y="706"/>
                      </a:lnTo>
                      <a:lnTo>
                        <a:pt x="4446" y="705"/>
                      </a:lnTo>
                      <a:lnTo>
                        <a:pt x="4446" y="705"/>
                      </a:lnTo>
                      <a:lnTo>
                        <a:pt x="4447" y="704"/>
                      </a:lnTo>
                      <a:lnTo>
                        <a:pt x="4447" y="700"/>
                      </a:lnTo>
                      <a:lnTo>
                        <a:pt x="4448" y="696"/>
                      </a:lnTo>
                      <a:lnTo>
                        <a:pt x="4451" y="691"/>
                      </a:lnTo>
                      <a:lnTo>
                        <a:pt x="4451" y="687"/>
                      </a:lnTo>
                      <a:lnTo>
                        <a:pt x="4453" y="682"/>
                      </a:lnTo>
                      <a:lnTo>
                        <a:pt x="4453" y="679"/>
                      </a:lnTo>
                      <a:lnTo>
                        <a:pt x="4453" y="679"/>
                      </a:lnTo>
                      <a:lnTo>
                        <a:pt x="4453" y="678"/>
                      </a:lnTo>
                      <a:lnTo>
                        <a:pt x="4454" y="677"/>
                      </a:lnTo>
                      <a:lnTo>
                        <a:pt x="4454" y="675"/>
                      </a:lnTo>
                      <a:lnTo>
                        <a:pt x="4454" y="669"/>
                      </a:lnTo>
                      <a:lnTo>
                        <a:pt x="4455" y="662"/>
                      </a:lnTo>
                      <a:lnTo>
                        <a:pt x="4455" y="654"/>
                      </a:lnTo>
                      <a:lnTo>
                        <a:pt x="4456" y="647"/>
                      </a:lnTo>
                      <a:lnTo>
                        <a:pt x="4456" y="640"/>
                      </a:lnTo>
                      <a:lnTo>
                        <a:pt x="4457" y="634"/>
                      </a:lnTo>
                      <a:lnTo>
                        <a:pt x="4457" y="632"/>
                      </a:lnTo>
                      <a:lnTo>
                        <a:pt x="4457" y="634"/>
                      </a:lnTo>
                      <a:lnTo>
                        <a:pt x="4457" y="638"/>
                      </a:lnTo>
                      <a:lnTo>
                        <a:pt x="4458" y="642"/>
                      </a:lnTo>
                      <a:lnTo>
                        <a:pt x="4460" y="649"/>
                      </a:lnTo>
                      <a:lnTo>
                        <a:pt x="4461" y="654"/>
                      </a:lnTo>
                      <a:lnTo>
                        <a:pt x="4461" y="660"/>
                      </a:lnTo>
                      <a:lnTo>
                        <a:pt x="4462" y="663"/>
                      </a:lnTo>
                      <a:lnTo>
                        <a:pt x="4462" y="665"/>
                      </a:lnTo>
                      <a:lnTo>
                        <a:pt x="4462" y="662"/>
                      </a:lnTo>
                      <a:lnTo>
                        <a:pt x="4463" y="658"/>
                      </a:lnTo>
                      <a:lnTo>
                        <a:pt x="4463" y="652"/>
                      </a:lnTo>
                      <a:lnTo>
                        <a:pt x="4465" y="644"/>
                      </a:lnTo>
                      <a:lnTo>
                        <a:pt x="4466" y="637"/>
                      </a:lnTo>
                      <a:lnTo>
                        <a:pt x="4467" y="630"/>
                      </a:lnTo>
                      <a:lnTo>
                        <a:pt x="4467" y="625"/>
                      </a:lnTo>
                      <a:lnTo>
                        <a:pt x="4469" y="623"/>
                      </a:lnTo>
                      <a:lnTo>
                        <a:pt x="4469" y="622"/>
                      </a:lnTo>
                      <a:lnTo>
                        <a:pt x="4469" y="620"/>
                      </a:lnTo>
                      <a:lnTo>
                        <a:pt x="4469" y="615"/>
                      </a:lnTo>
                      <a:lnTo>
                        <a:pt x="4469" y="610"/>
                      </a:lnTo>
                      <a:lnTo>
                        <a:pt x="4469" y="595"/>
                      </a:lnTo>
                      <a:lnTo>
                        <a:pt x="4470" y="579"/>
                      </a:lnTo>
                      <a:lnTo>
                        <a:pt x="4471" y="562"/>
                      </a:lnTo>
                      <a:lnTo>
                        <a:pt x="4471" y="549"/>
                      </a:lnTo>
                      <a:lnTo>
                        <a:pt x="4471" y="543"/>
                      </a:lnTo>
                      <a:lnTo>
                        <a:pt x="4471" y="539"/>
                      </a:lnTo>
                      <a:lnTo>
                        <a:pt x="4471" y="536"/>
                      </a:lnTo>
                      <a:lnTo>
                        <a:pt x="4471" y="534"/>
                      </a:lnTo>
                      <a:lnTo>
                        <a:pt x="4471" y="536"/>
                      </a:lnTo>
                      <a:lnTo>
                        <a:pt x="4471" y="539"/>
                      </a:lnTo>
                      <a:lnTo>
                        <a:pt x="4472" y="543"/>
                      </a:lnTo>
                      <a:lnTo>
                        <a:pt x="4472" y="549"/>
                      </a:lnTo>
                      <a:lnTo>
                        <a:pt x="4473" y="562"/>
                      </a:lnTo>
                      <a:lnTo>
                        <a:pt x="4473" y="578"/>
                      </a:lnTo>
                      <a:lnTo>
                        <a:pt x="4474" y="594"/>
                      </a:lnTo>
                      <a:lnTo>
                        <a:pt x="4475" y="608"/>
                      </a:lnTo>
                      <a:lnTo>
                        <a:pt x="4475" y="614"/>
                      </a:lnTo>
                      <a:lnTo>
                        <a:pt x="4475" y="619"/>
                      </a:lnTo>
                      <a:lnTo>
                        <a:pt x="4475" y="621"/>
                      </a:lnTo>
                      <a:lnTo>
                        <a:pt x="4475" y="622"/>
                      </a:lnTo>
                      <a:lnTo>
                        <a:pt x="4475" y="623"/>
                      </a:lnTo>
                      <a:lnTo>
                        <a:pt x="4476" y="624"/>
                      </a:lnTo>
                      <a:lnTo>
                        <a:pt x="4477" y="626"/>
                      </a:lnTo>
                      <a:lnTo>
                        <a:pt x="4477" y="628"/>
                      </a:lnTo>
                      <a:lnTo>
                        <a:pt x="4479" y="626"/>
                      </a:lnTo>
                      <a:lnTo>
                        <a:pt x="4479" y="624"/>
                      </a:lnTo>
                      <a:lnTo>
                        <a:pt x="4481" y="619"/>
                      </a:lnTo>
                      <a:lnTo>
                        <a:pt x="4482" y="612"/>
                      </a:lnTo>
                      <a:lnTo>
                        <a:pt x="4482" y="611"/>
                      </a:lnTo>
                      <a:lnTo>
                        <a:pt x="4483" y="610"/>
                      </a:lnTo>
                      <a:lnTo>
                        <a:pt x="4483" y="608"/>
                      </a:lnTo>
                      <a:lnTo>
                        <a:pt x="4483" y="604"/>
                      </a:lnTo>
                      <a:lnTo>
                        <a:pt x="4483" y="598"/>
                      </a:lnTo>
                      <a:lnTo>
                        <a:pt x="4484" y="592"/>
                      </a:lnTo>
                      <a:lnTo>
                        <a:pt x="4484" y="585"/>
                      </a:lnTo>
                      <a:lnTo>
                        <a:pt x="4485" y="579"/>
                      </a:lnTo>
                      <a:lnTo>
                        <a:pt x="4485" y="575"/>
                      </a:lnTo>
                      <a:lnTo>
                        <a:pt x="4485" y="574"/>
                      </a:lnTo>
                      <a:lnTo>
                        <a:pt x="4485" y="575"/>
                      </a:lnTo>
                      <a:lnTo>
                        <a:pt x="4485" y="576"/>
                      </a:lnTo>
                      <a:lnTo>
                        <a:pt x="4486" y="582"/>
                      </a:lnTo>
                      <a:lnTo>
                        <a:pt x="4486" y="589"/>
                      </a:lnTo>
                      <a:lnTo>
                        <a:pt x="4488" y="598"/>
                      </a:lnTo>
                      <a:lnTo>
                        <a:pt x="4489" y="607"/>
                      </a:lnTo>
                      <a:lnTo>
                        <a:pt x="4489" y="614"/>
                      </a:lnTo>
                      <a:lnTo>
                        <a:pt x="4490" y="620"/>
                      </a:lnTo>
                      <a:lnTo>
                        <a:pt x="4490" y="622"/>
                      </a:lnTo>
                      <a:lnTo>
                        <a:pt x="4490" y="622"/>
                      </a:lnTo>
                      <a:lnTo>
                        <a:pt x="4491" y="622"/>
                      </a:lnTo>
                      <a:lnTo>
                        <a:pt x="4491" y="623"/>
                      </a:lnTo>
                      <a:lnTo>
                        <a:pt x="4491" y="623"/>
                      </a:lnTo>
                      <a:lnTo>
                        <a:pt x="4491" y="625"/>
                      </a:lnTo>
                      <a:lnTo>
                        <a:pt x="4494" y="630"/>
                      </a:lnTo>
                      <a:lnTo>
                        <a:pt x="4497" y="634"/>
                      </a:lnTo>
                      <a:lnTo>
                        <a:pt x="4497" y="637"/>
                      </a:lnTo>
                      <a:lnTo>
                        <a:pt x="4498" y="637"/>
                      </a:lnTo>
                      <a:lnTo>
                        <a:pt x="4498" y="637"/>
                      </a:lnTo>
                      <a:lnTo>
                        <a:pt x="4499" y="639"/>
                      </a:lnTo>
                      <a:lnTo>
                        <a:pt x="4501" y="642"/>
                      </a:lnTo>
                      <a:lnTo>
                        <a:pt x="4503" y="644"/>
                      </a:lnTo>
                      <a:lnTo>
                        <a:pt x="4504" y="647"/>
                      </a:lnTo>
                      <a:lnTo>
                        <a:pt x="4506" y="647"/>
                      </a:lnTo>
                      <a:lnTo>
                        <a:pt x="4506" y="648"/>
                      </a:lnTo>
                      <a:lnTo>
                        <a:pt x="4509" y="650"/>
                      </a:lnTo>
                      <a:lnTo>
                        <a:pt x="4511" y="652"/>
                      </a:lnTo>
                      <a:lnTo>
                        <a:pt x="4512" y="653"/>
                      </a:lnTo>
                      <a:lnTo>
                        <a:pt x="4512" y="653"/>
                      </a:lnTo>
                      <a:lnTo>
                        <a:pt x="4513" y="653"/>
                      </a:lnTo>
                      <a:lnTo>
                        <a:pt x="4514" y="654"/>
                      </a:lnTo>
                      <a:lnTo>
                        <a:pt x="4516" y="654"/>
                      </a:lnTo>
                      <a:lnTo>
                        <a:pt x="4516" y="654"/>
                      </a:lnTo>
                      <a:lnTo>
                        <a:pt x="4518" y="653"/>
                      </a:lnTo>
                      <a:lnTo>
                        <a:pt x="4519" y="653"/>
                      </a:lnTo>
                      <a:lnTo>
                        <a:pt x="4519" y="653"/>
                      </a:lnTo>
                      <a:lnTo>
                        <a:pt x="4520" y="652"/>
                      </a:lnTo>
                      <a:lnTo>
                        <a:pt x="4521" y="652"/>
                      </a:lnTo>
                      <a:lnTo>
                        <a:pt x="4523" y="650"/>
                      </a:lnTo>
                      <a:lnTo>
                        <a:pt x="4526" y="647"/>
                      </a:lnTo>
                      <a:lnTo>
                        <a:pt x="4527" y="647"/>
                      </a:lnTo>
                      <a:lnTo>
                        <a:pt x="4527" y="647"/>
                      </a:lnTo>
                      <a:lnTo>
                        <a:pt x="4528" y="644"/>
                      </a:lnTo>
                      <a:lnTo>
                        <a:pt x="4531" y="642"/>
                      </a:lnTo>
                      <a:lnTo>
                        <a:pt x="4534" y="640"/>
                      </a:lnTo>
                      <a:lnTo>
                        <a:pt x="4534" y="639"/>
                      </a:lnTo>
                      <a:lnTo>
                        <a:pt x="4535" y="638"/>
                      </a:lnTo>
                      <a:lnTo>
                        <a:pt x="4536" y="637"/>
                      </a:lnTo>
                      <a:lnTo>
                        <a:pt x="4538" y="635"/>
                      </a:lnTo>
                      <a:lnTo>
                        <a:pt x="4540" y="633"/>
                      </a:lnTo>
                      <a:lnTo>
                        <a:pt x="4541" y="632"/>
                      </a:lnTo>
                      <a:lnTo>
                        <a:pt x="4543" y="631"/>
                      </a:lnTo>
                      <a:lnTo>
                        <a:pt x="4544" y="631"/>
                      </a:lnTo>
                      <a:lnTo>
                        <a:pt x="4545" y="632"/>
                      </a:lnTo>
                      <a:lnTo>
                        <a:pt x="4546" y="634"/>
                      </a:lnTo>
                      <a:lnTo>
                        <a:pt x="4548" y="637"/>
                      </a:lnTo>
                      <a:lnTo>
                        <a:pt x="4548" y="638"/>
                      </a:lnTo>
                      <a:lnTo>
                        <a:pt x="4549" y="638"/>
                      </a:lnTo>
                      <a:lnTo>
                        <a:pt x="4550" y="640"/>
                      </a:lnTo>
                      <a:lnTo>
                        <a:pt x="4553" y="643"/>
                      </a:lnTo>
                      <a:lnTo>
                        <a:pt x="4555" y="647"/>
                      </a:lnTo>
                      <a:lnTo>
                        <a:pt x="4556" y="649"/>
                      </a:lnTo>
                      <a:lnTo>
                        <a:pt x="4556" y="649"/>
                      </a:lnTo>
                      <a:lnTo>
                        <a:pt x="4557" y="650"/>
                      </a:lnTo>
                      <a:lnTo>
                        <a:pt x="4557" y="652"/>
                      </a:lnTo>
                      <a:lnTo>
                        <a:pt x="4559" y="659"/>
                      </a:lnTo>
                      <a:lnTo>
                        <a:pt x="4563" y="665"/>
                      </a:lnTo>
                      <a:lnTo>
                        <a:pt x="4563" y="667"/>
                      </a:lnTo>
                      <a:lnTo>
                        <a:pt x="4564" y="668"/>
                      </a:lnTo>
                      <a:lnTo>
                        <a:pt x="4564" y="668"/>
                      </a:lnTo>
                      <a:lnTo>
                        <a:pt x="4564" y="669"/>
                      </a:lnTo>
                      <a:lnTo>
                        <a:pt x="4565" y="671"/>
                      </a:lnTo>
                      <a:lnTo>
                        <a:pt x="4567" y="677"/>
                      </a:lnTo>
                      <a:lnTo>
                        <a:pt x="4569" y="684"/>
                      </a:lnTo>
                      <a:lnTo>
                        <a:pt x="4571" y="685"/>
                      </a:lnTo>
                      <a:lnTo>
                        <a:pt x="4571" y="686"/>
                      </a:lnTo>
                      <a:lnTo>
                        <a:pt x="4571" y="687"/>
                      </a:lnTo>
                      <a:lnTo>
                        <a:pt x="4572" y="687"/>
                      </a:lnTo>
                      <a:lnTo>
                        <a:pt x="4572" y="688"/>
                      </a:lnTo>
                      <a:lnTo>
                        <a:pt x="4575" y="693"/>
                      </a:lnTo>
                      <a:lnTo>
                        <a:pt x="4577" y="697"/>
                      </a:lnTo>
                      <a:lnTo>
                        <a:pt x="4577" y="699"/>
                      </a:lnTo>
                      <a:lnTo>
                        <a:pt x="4578" y="699"/>
                      </a:lnTo>
                      <a:lnTo>
                        <a:pt x="4578" y="699"/>
                      </a:lnTo>
                      <a:lnTo>
                        <a:pt x="4580" y="702"/>
                      </a:lnTo>
                      <a:lnTo>
                        <a:pt x="4582" y="705"/>
                      </a:lnTo>
                      <a:lnTo>
                        <a:pt x="4584" y="708"/>
                      </a:lnTo>
                      <a:lnTo>
                        <a:pt x="4585" y="709"/>
                      </a:lnTo>
                      <a:lnTo>
                        <a:pt x="4586" y="709"/>
                      </a:lnTo>
                      <a:lnTo>
                        <a:pt x="4586" y="711"/>
                      </a:lnTo>
                      <a:lnTo>
                        <a:pt x="4590" y="714"/>
                      </a:lnTo>
                      <a:lnTo>
                        <a:pt x="4592" y="716"/>
                      </a:lnTo>
                      <a:lnTo>
                        <a:pt x="4593" y="717"/>
                      </a:lnTo>
                      <a:lnTo>
                        <a:pt x="4593" y="717"/>
                      </a:lnTo>
                      <a:lnTo>
                        <a:pt x="4594" y="718"/>
                      </a:lnTo>
                      <a:lnTo>
                        <a:pt x="4596" y="719"/>
                      </a:lnTo>
                      <a:lnTo>
                        <a:pt x="4599" y="722"/>
                      </a:lnTo>
                      <a:lnTo>
                        <a:pt x="4600" y="722"/>
                      </a:lnTo>
                      <a:lnTo>
                        <a:pt x="4601" y="722"/>
                      </a:lnTo>
                      <a:lnTo>
                        <a:pt x="4601" y="723"/>
                      </a:lnTo>
                      <a:lnTo>
                        <a:pt x="4603" y="724"/>
                      </a:lnTo>
                      <a:lnTo>
                        <a:pt x="4606" y="725"/>
                      </a:lnTo>
                      <a:lnTo>
                        <a:pt x="4608" y="725"/>
                      </a:lnTo>
                      <a:lnTo>
                        <a:pt x="4608" y="725"/>
                      </a:lnTo>
                      <a:lnTo>
                        <a:pt x="4609" y="725"/>
                      </a:lnTo>
                      <a:lnTo>
                        <a:pt x="4611" y="726"/>
                      </a:lnTo>
                      <a:lnTo>
                        <a:pt x="4613" y="726"/>
                      </a:lnTo>
                      <a:lnTo>
                        <a:pt x="4614" y="727"/>
                      </a:lnTo>
                      <a:lnTo>
                        <a:pt x="4615" y="727"/>
                      </a:lnTo>
                      <a:lnTo>
                        <a:pt x="4617" y="727"/>
                      </a:lnTo>
                      <a:lnTo>
                        <a:pt x="4619" y="728"/>
                      </a:lnTo>
                      <a:lnTo>
                        <a:pt x="4621" y="728"/>
                      </a:lnTo>
                      <a:lnTo>
                        <a:pt x="4622" y="730"/>
                      </a:lnTo>
                      <a:lnTo>
                        <a:pt x="4622" y="730"/>
                      </a:lnTo>
                      <a:lnTo>
                        <a:pt x="4623" y="730"/>
                      </a:lnTo>
                      <a:lnTo>
                        <a:pt x="4627" y="731"/>
                      </a:lnTo>
                      <a:lnTo>
                        <a:pt x="4629" y="732"/>
                      </a:lnTo>
                      <a:lnTo>
                        <a:pt x="4629" y="732"/>
                      </a:lnTo>
                      <a:lnTo>
                        <a:pt x="4630" y="732"/>
                      </a:lnTo>
                      <a:lnTo>
                        <a:pt x="4631" y="733"/>
                      </a:lnTo>
                      <a:lnTo>
                        <a:pt x="4633" y="733"/>
                      </a:lnTo>
                      <a:lnTo>
                        <a:pt x="4636" y="733"/>
                      </a:lnTo>
                      <a:lnTo>
                        <a:pt x="4637" y="734"/>
                      </a:lnTo>
                      <a:lnTo>
                        <a:pt x="4637" y="734"/>
                      </a:lnTo>
                      <a:lnTo>
                        <a:pt x="4638" y="734"/>
                      </a:lnTo>
                      <a:lnTo>
                        <a:pt x="4640" y="734"/>
                      </a:lnTo>
                      <a:lnTo>
                        <a:pt x="4643" y="735"/>
                      </a:lnTo>
                      <a:lnTo>
                        <a:pt x="4643" y="735"/>
                      </a:lnTo>
                      <a:lnTo>
                        <a:pt x="4645" y="735"/>
                      </a:lnTo>
                      <a:lnTo>
                        <a:pt x="4646" y="735"/>
                      </a:lnTo>
                      <a:lnTo>
                        <a:pt x="4647" y="736"/>
                      </a:lnTo>
                      <a:lnTo>
                        <a:pt x="4649" y="736"/>
                      </a:lnTo>
                      <a:lnTo>
                        <a:pt x="4649" y="736"/>
                      </a:lnTo>
                      <a:lnTo>
                        <a:pt x="4650" y="736"/>
                      </a:lnTo>
                      <a:lnTo>
                        <a:pt x="4651" y="736"/>
                      </a:lnTo>
                      <a:lnTo>
                        <a:pt x="4652" y="736"/>
                      </a:lnTo>
                      <a:lnTo>
                        <a:pt x="4655" y="737"/>
                      </a:lnTo>
                      <a:lnTo>
                        <a:pt x="4658" y="737"/>
                      </a:lnTo>
                      <a:lnTo>
                        <a:pt x="4659" y="737"/>
                      </a:lnTo>
                      <a:lnTo>
                        <a:pt x="4659" y="737"/>
                      </a:lnTo>
                      <a:lnTo>
                        <a:pt x="4660" y="737"/>
                      </a:lnTo>
                      <a:lnTo>
                        <a:pt x="4663" y="737"/>
                      </a:lnTo>
                      <a:lnTo>
                        <a:pt x="4665" y="737"/>
                      </a:lnTo>
                      <a:lnTo>
                        <a:pt x="4666" y="737"/>
                      </a:lnTo>
                      <a:lnTo>
                        <a:pt x="4666" y="739"/>
                      </a:lnTo>
                      <a:lnTo>
                        <a:pt x="4667" y="739"/>
                      </a:lnTo>
                      <a:lnTo>
                        <a:pt x="4670" y="739"/>
                      </a:lnTo>
                      <a:lnTo>
                        <a:pt x="4673" y="739"/>
                      </a:lnTo>
                      <a:lnTo>
                        <a:pt x="4674" y="739"/>
                      </a:lnTo>
                      <a:lnTo>
                        <a:pt x="4674" y="739"/>
                      </a:lnTo>
                      <a:lnTo>
                        <a:pt x="4674" y="739"/>
                      </a:lnTo>
                      <a:lnTo>
                        <a:pt x="4676" y="739"/>
                      </a:lnTo>
                      <a:lnTo>
                        <a:pt x="4677" y="739"/>
                      </a:lnTo>
                      <a:lnTo>
                        <a:pt x="4677" y="739"/>
                      </a:lnTo>
                      <a:lnTo>
                        <a:pt x="4678" y="739"/>
                      </a:lnTo>
                      <a:lnTo>
                        <a:pt x="4680" y="739"/>
                      </a:lnTo>
                      <a:lnTo>
                        <a:pt x="4683" y="739"/>
                      </a:lnTo>
                      <a:lnTo>
                        <a:pt x="4684" y="739"/>
                      </a:lnTo>
                      <a:lnTo>
                        <a:pt x="4684" y="739"/>
                      </a:lnTo>
                      <a:lnTo>
                        <a:pt x="4685" y="739"/>
                      </a:lnTo>
                      <a:lnTo>
                        <a:pt x="4686" y="739"/>
                      </a:lnTo>
                      <a:lnTo>
                        <a:pt x="4687" y="739"/>
                      </a:lnTo>
                      <a:lnTo>
                        <a:pt x="4688" y="739"/>
                      </a:lnTo>
                      <a:lnTo>
                        <a:pt x="4688" y="739"/>
                      </a:lnTo>
                      <a:lnTo>
                        <a:pt x="4689" y="739"/>
                      </a:lnTo>
                      <a:lnTo>
                        <a:pt x="4692" y="739"/>
                      </a:lnTo>
                      <a:lnTo>
                        <a:pt x="4694" y="737"/>
                      </a:lnTo>
                      <a:lnTo>
                        <a:pt x="4695" y="737"/>
                      </a:lnTo>
                      <a:lnTo>
                        <a:pt x="4696" y="737"/>
                      </a:lnTo>
                      <a:lnTo>
                        <a:pt x="4696" y="737"/>
                      </a:lnTo>
                      <a:lnTo>
                        <a:pt x="4697" y="737"/>
                      </a:lnTo>
                      <a:lnTo>
                        <a:pt x="4700" y="737"/>
                      </a:lnTo>
                      <a:lnTo>
                        <a:pt x="4702" y="737"/>
                      </a:lnTo>
                      <a:lnTo>
                        <a:pt x="4703" y="737"/>
                      </a:lnTo>
                      <a:lnTo>
                        <a:pt x="4703" y="737"/>
                      </a:lnTo>
                      <a:lnTo>
                        <a:pt x="4704" y="737"/>
                      </a:lnTo>
                      <a:lnTo>
                        <a:pt x="4706" y="737"/>
                      </a:lnTo>
                      <a:lnTo>
                        <a:pt x="4709" y="736"/>
                      </a:lnTo>
                      <a:lnTo>
                        <a:pt x="4710" y="736"/>
                      </a:lnTo>
                      <a:lnTo>
                        <a:pt x="4711" y="736"/>
                      </a:lnTo>
                      <a:lnTo>
                        <a:pt x="4711" y="736"/>
                      </a:lnTo>
                      <a:lnTo>
                        <a:pt x="4712" y="736"/>
                      </a:lnTo>
                      <a:lnTo>
                        <a:pt x="4714" y="735"/>
                      </a:lnTo>
                      <a:lnTo>
                        <a:pt x="4716" y="735"/>
                      </a:lnTo>
                      <a:lnTo>
                        <a:pt x="4718" y="735"/>
                      </a:lnTo>
                      <a:lnTo>
                        <a:pt x="4718" y="735"/>
                      </a:lnTo>
                      <a:lnTo>
                        <a:pt x="4719" y="734"/>
                      </a:lnTo>
                      <a:lnTo>
                        <a:pt x="4721" y="733"/>
                      </a:lnTo>
                      <a:lnTo>
                        <a:pt x="4724" y="732"/>
                      </a:lnTo>
                      <a:lnTo>
                        <a:pt x="4724" y="732"/>
                      </a:lnTo>
                      <a:lnTo>
                        <a:pt x="4725" y="732"/>
                      </a:lnTo>
                      <a:lnTo>
                        <a:pt x="4726" y="731"/>
                      </a:lnTo>
                      <a:lnTo>
                        <a:pt x="4729" y="730"/>
                      </a:lnTo>
                      <a:lnTo>
                        <a:pt x="4731" y="728"/>
                      </a:lnTo>
                      <a:lnTo>
                        <a:pt x="4732" y="727"/>
                      </a:lnTo>
                      <a:lnTo>
                        <a:pt x="4732" y="727"/>
                      </a:lnTo>
                      <a:lnTo>
                        <a:pt x="4733" y="726"/>
                      </a:lnTo>
                      <a:lnTo>
                        <a:pt x="4735" y="724"/>
                      </a:lnTo>
                      <a:lnTo>
                        <a:pt x="4739" y="721"/>
                      </a:lnTo>
                      <a:lnTo>
                        <a:pt x="4739" y="719"/>
                      </a:lnTo>
                      <a:lnTo>
                        <a:pt x="4740" y="719"/>
                      </a:lnTo>
                      <a:lnTo>
                        <a:pt x="4740" y="718"/>
                      </a:lnTo>
                      <a:lnTo>
                        <a:pt x="4741" y="717"/>
                      </a:lnTo>
                      <a:lnTo>
                        <a:pt x="4743" y="712"/>
                      </a:lnTo>
                      <a:lnTo>
                        <a:pt x="4746" y="706"/>
                      </a:lnTo>
                      <a:lnTo>
                        <a:pt x="4747" y="705"/>
                      </a:lnTo>
                      <a:lnTo>
                        <a:pt x="4747" y="704"/>
                      </a:lnTo>
                      <a:lnTo>
                        <a:pt x="4747" y="704"/>
                      </a:lnTo>
                      <a:lnTo>
                        <a:pt x="4747" y="703"/>
                      </a:lnTo>
                      <a:lnTo>
                        <a:pt x="4748" y="702"/>
                      </a:lnTo>
                      <a:lnTo>
                        <a:pt x="4748" y="697"/>
                      </a:lnTo>
                      <a:lnTo>
                        <a:pt x="4749" y="691"/>
                      </a:lnTo>
                      <a:lnTo>
                        <a:pt x="4751" y="685"/>
                      </a:lnTo>
                      <a:lnTo>
                        <a:pt x="4751" y="677"/>
                      </a:lnTo>
                      <a:lnTo>
                        <a:pt x="4753" y="671"/>
                      </a:lnTo>
                      <a:lnTo>
                        <a:pt x="4753" y="667"/>
                      </a:lnTo>
                      <a:lnTo>
                        <a:pt x="4755" y="665"/>
                      </a:lnTo>
                      <a:lnTo>
                        <a:pt x="4755" y="665"/>
                      </a:lnTo>
                      <a:lnTo>
                        <a:pt x="4755" y="663"/>
                      </a:lnTo>
                      <a:lnTo>
                        <a:pt x="4755" y="662"/>
                      </a:lnTo>
                      <a:lnTo>
                        <a:pt x="4755" y="659"/>
                      </a:lnTo>
                      <a:lnTo>
                        <a:pt x="4755" y="653"/>
                      </a:lnTo>
                      <a:lnTo>
                        <a:pt x="4756" y="647"/>
                      </a:lnTo>
                      <a:lnTo>
                        <a:pt x="4756" y="638"/>
                      </a:lnTo>
                      <a:lnTo>
                        <a:pt x="4757" y="629"/>
                      </a:lnTo>
                      <a:lnTo>
                        <a:pt x="4758" y="608"/>
                      </a:lnTo>
                      <a:lnTo>
                        <a:pt x="4759" y="589"/>
                      </a:lnTo>
                      <a:lnTo>
                        <a:pt x="4759" y="579"/>
                      </a:lnTo>
                      <a:lnTo>
                        <a:pt x="4760" y="571"/>
                      </a:lnTo>
                      <a:lnTo>
                        <a:pt x="4761" y="565"/>
                      </a:lnTo>
                      <a:lnTo>
                        <a:pt x="4761" y="559"/>
                      </a:lnTo>
                      <a:lnTo>
                        <a:pt x="4761" y="556"/>
                      </a:lnTo>
                      <a:lnTo>
                        <a:pt x="4761" y="555"/>
                      </a:lnTo>
                      <a:lnTo>
                        <a:pt x="4761" y="554"/>
                      </a:lnTo>
                      <a:lnTo>
                        <a:pt x="4761" y="551"/>
                      </a:lnTo>
                      <a:lnTo>
                        <a:pt x="4761" y="549"/>
                      </a:lnTo>
                      <a:lnTo>
                        <a:pt x="4761" y="548"/>
                      </a:lnTo>
                      <a:lnTo>
                        <a:pt x="4761" y="547"/>
                      </a:lnTo>
                      <a:lnTo>
                        <a:pt x="4761" y="545"/>
                      </a:lnTo>
                      <a:lnTo>
                        <a:pt x="4761" y="541"/>
                      </a:lnTo>
                      <a:lnTo>
                        <a:pt x="4762" y="536"/>
                      </a:lnTo>
                      <a:lnTo>
                        <a:pt x="4762" y="529"/>
                      </a:lnTo>
                      <a:lnTo>
                        <a:pt x="4762" y="522"/>
                      </a:lnTo>
                      <a:lnTo>
                        <a:pt x="4762" y="504"/>
                      </a:lnTo>
                      <a:lnTo>
                        <a:pt x="4763" y="483"/>
                      </a:lnTo>
                      <a:lnTo>
                        <a:pt x="4765" y="459"/>
                      </a:lnTo>
                      <a:lnTo>
                        <a:pt x="4765" y="434"/>
                      </a:lnTo>
                      <a:lnTo>
                        <a:pt x="4766" y="408"/>
                      </a:lnTo>
                      <a:lnTo>
                        <a:pt x="4767" y="381"/>
                      </a:lnTo>
                      <a:lnTo>
                        <a:pt x="4767" y="356"/>
                      </a:lnTo>
                      <a:lnTo>
                        <a:pt x="4767" y="333"/>
                      </a:lnTo>
                      <a:lnTo>
                        <a:pt x="4768" y="311"/>
                      </a:lnTo>
                      <a:lnTo>
                        <a:pt x="4768" y="293"/>
                      </a:lnTo>
                      <a:lnTo>
                        <a:pt x="4769" y="286"/>
                      </a:lnTo>
                      <a:lnTo>
                        <a:pt x="4769" y="279"/>
                      </a:lnTo>
                      <a:lnTo>
                        <a:pt x="4769" y="274"/>
                      </a:lnTo>
                      <a:lnTo>
                        <a:pt x="4769" y="271"/>
                      </a:lnTo>
                      <a:lnTo>
                        <a:pt x="4769" y="269"/>
                      </a:lnTo>
                      <a:lnTo>
                        <a:pt x="4769" y="268"/>
                      </a:lnTo>
                      <a:lnTo>
                        <a:pt x="4769" y="265"/>
                      </a:lnTo>
                      <a:lnTo>
                        <a:pt x="4769" y="263"/>
                      </a:lnTo>
                      <a:lnTo>
                        <a:pt x="4769" y="259"/>
                      </a:lnTo>
                      <a:lnTo>
                        <a:pt x="4770" y="253"/>
                      </a:lnTo>
                      <a:lnTo>
                        <a:pt x="4770" y="249"/>
                      </a:lnTo>
                      <a:lnTo>
                        <a:pt x="4770" y="243"/>
                      </a:lnTo>
                      <a:lnTo>
                        <a:pt x="4771" y="241"/>
                      </a:lnTo>
                      <a:lnTo>
                        <a:pt x="4771" y="238"/>
                      </a:lnTo>
                      <a:lnTo>
                        <a:pt x="4771" y="241"/>
                      </a:lnTo>
                      <a:lnTo>
                        <a:pt x="4771" y="246"/>
                      </a:lnTo>
                      <a:lnTo>
                        <a:pt x="4771" y="255"/>
                      </a:lnTo>
                      <a:lnTo>
                        <a:pt x="4771" y="266"/>
                      </a:lnTo>
                      <a:lnTo>
                        <a:pt x="4772" y="280"/>
                      </a:lnTo>
                      <a:lnTo>
                        <a:pt x="4772" y="294"/>
                      </a:lnTo>
                      <a:lnTo>
                        <a:pt x="4774" y="327"/>
                      </a:lnTo>
                      <a:lnTo>
                        <a:pt x="4775" y="360"/>
                      </a:lnTo>
                      <a:lnTo>
                        <a:pt x="4775" y="375"/>
                      </a:lnTo>
                      <a:lnTo>
                        <a:pt x="4775" y="389"/>
                      </a:lnTo>
                      <a:lnTo>
                        <a:pt x="4776" y="399"/>
                      </a:lnTo>
                      <a:lnTo>
                        <a:pt x="4776" y="409"/>
                      </a:lnTo>
                      <a:lnTo>
                        <a:pt x="4776" y="413"/>
                      </a:lnTo>
                      <a:lnTo>
                        <a:pt x="4776" y="416"/>
                      </a:lnTo>
                      <a:lnTo>
                        <a:pt x="4776" y="418"/>
                      </a:lnTo>
                      <a:lnTo>
                        <a:pt x="4777" y="421"/>
                      </a:lnTo>
                      <a:lnTo>
                        <a:pt x="4777" y="425"/>
                      </a:lnTo>
                      <a:lnTo>
                        <a:pt x="4777" y="427"/>
                      </a:lnTo>
                      <a:lnTo>
                        <a:pt x="4777" y="429"/>
                      </a:lnTo>
                      <a:lnTo>
                        <a:pt x="4777" y="435"/>
                      </a:lnTo>
                      <a:lnTo>
                        <a:pt x="4777" y="444"/>
                      </a:lnTo>
                      <a:lnTo>
                        <a:pt x="4777" y="456"/>
                      </a:lnTo>
                      <a:lnTo>
                        <a:pt x="4778" y="469"/>
                      </a:lnTo>
                      <a:lnTo>
                        <a:pt x="4779" y="485"/>
                      </a:lnTo>
                      <a:lnTo>
                        <a:pt x="4779" y="519"/>
                      </a:lnTo>
                      <a:lnTo>
                        <a:pt x="4781" y="552"/>
                      </a:lnTo>
                      <a:lnTo>
                        <a:pt x="4781" y="568"/>
                      </a:lnTo>
                      <a:lnTo>
                        <a:pt x="4783" y="582"/>
                      </a:lnTo>
                      <a:lnTo>
                        <a:pt x="4783" y="594"/>
                      </a:lnTo>
                      <a:lnTo>
                        <a:pt x="4783" y="603"/>
                      </a:lnTo>
                      <a:lnTo>
                        <a:pt x="4784" y="608"/>
                      </a:lnTo>
                      <a:lnTo>
                        <a:pt x="4784" y="611"/>
                      </a:lnTo>
                      <a:lnTo>
                        <a:pt x="4784" y="612"/>
                      </a:lnTo>
                      <a:lnTo>
                        <a:pt x="4784" y="613"/>
                      </a:lnTo>
                      <a:lnTo>
                        <a:pt x="4784" y="614"/>
                      </a:lnTo>
                      <a:lnTo>
                        <a:pt x="4784" y="615"/>
                      </a:lnTo>
                      <a:lnTo>
                        <a:pt x="4784" y="616"/>
                      </a:lnTo>
                      <a:lnTo>
                        <a:pt x="4785" y="617"/>
                      </a:lnTo>
                      <a:lnTo>
                        <a:pt x="4785" y="621"/>
                      </a:lnTo>
                      <a:lnTo>
                        <a:pt x="4785" y="625"/>
                      </a:lnTo>
                      <a:lnTo>
                        <a:pt x="4786" y="635"/>
                      </a:lnTo>
                      <a:lnTo>
                        <a:pt x="4787" y="648"/>
                      </a:lnTo>
                      <a:lnTo>
                        <a:pt x="4788" y="660"/>
                      </a:lnTo>
                      <a:lnTo>
                        <a:pt x="4789" y="670"/>
                      </a:lnTo>
                      <a:lnTo>
                        <a:pt x="4790" y="675"/>
                      </a:lnTo>
                      <a:lnTo>
                        <a:pt x="4790" y="678"/>
                      </a:lnTo>
                      <a:lnTo>
                        <a:pt x="4790" y="679"/>
                      </a:lnTo>
                      <a:lnTo>
                        <a:pt x="4790" y="680"/>
                      </a:lnTo>
                      <a:lnTo>
                        <a:pt x="4790" y="681"/>
                      </a:lnTo>
                      <a:lnTo>
                        <a:pt x="4792" y="682"/>
                      </a:lnTo>
                      <a:lnTo>
                        <a:pt x="4792" y="684"/>
                      </a:lnTo>
                      <a:lnTo>
                        <a:pt x="4792" y="686"/>
                      </a:lnTo>
                      <a:lnTo>
                        <a:pt x="4794" y="690"/>
                      </a:lnTo>
                      <a:lnTo>
                        <a:pt x="4795" y="695"/>
                      </a:lnTo>
                      <a:lnTo>
                        <a:pt x="4796" y="699"/>
                      </a:lnTo>
                      <a:lnTo>
                        <a:pt x="4797" y="704"/>
                      </a:lnTo>
                      <a:lnTo>
                        <a:pt x="4797" y="707"/>
                      </a:lnTo>
                      <a:lnTo>
                        <a:pt x="4798" y="707"/>
                      </a:lnTo>
                      <a:lnTo>
                        <a:pt x="4798" y="708"/>
                      </a:lnTo>
                      <a:lnTo>
                        <a:pt x="4798" y="708"/>
                      </a:lnTo>
                      <a:lnTo>
                        <a:pt x="4799" y="709"/>
                      </a:lnTo>
                      <a:lnTo>
                        <a:pt x="4799" y="711"/>
                      </a:lnTo>
                      <a:lnTo>
                        <a:pt x="4802" y="715"/>
                      </a:lnTo>
                      <a:lnTo>
                        <a:pt x="4804" y="719"/>
                      </a:lnTo>
                      <a:lnTo>
                        <a:pt x="4805" y="721"/>
                      </a:lnTo>
                      <a:lnTo>
                        <a:pt x="4805" y="722"/>
                      </a:lnTo>
                      <a:lnTo>
                        <a:pt x="4806" y="722"/>
                      </a:lnTo>
                      <a:lnTo>
                        <a:pt x="4807" y="723"/>
                      </a:lnTo>
                      <a:lnTo>
                        <a:pt x="4809" y="725"/>
                      </a:lnTo>
                      <a:lnTo>
                        <a:pt x="4812" y="728"/>
                      </a:lnTo>
                      <a:lnTo>
                        <a:pt x="4813" y="730"/>
                      </a:lnTo>
                      <a:lnTo>
                        <a:pt x="4813" y="730"/>
                      </a:lnTo>
                      <a:lnTo>
                        <a:pt x="4814" y="730"/>
                      </a:lnTo>
                      <a:lnTo>
                        <a:pt x="4816" y="732"/>
                      </a:lnTo>
                      <a:lnTo>
                        <a:pt x="4820" y="733"/>
                      </a:lnTo>
                      <a:lnTo>
                        <a:pt x="4820" y="734"/>
                      </a:lnTo>
                      <a:lnTo>
                        <a:pt x="4821" y="734"/>
                      </a:lnTo>
                      <a:lnTo>
                        <a:pt x="4822" y="734"/>
                      </a:lnTo>
                      <a:lnTo>
                        <a:pt x="4824" y="735"/>
                      </a:lnTo>
                      <a:lnTo>
                        <a:pt x="4826" y="736"/>
                      </a:lnTo>
                      <a:lnTo>
                        <a:pt x="4827" y="737"/>
                      </a:lnTo>
                      <a:lnTo>
                        <a:pt x="4827" y="737"/>
                      </a:lnTo>
                      <a:lnTo>
                        <a:pt x="4829" y="737"/>
                      </a:lnTo>
                      <a:lnTo>
                        <a:pt x="4831" y="737"/>
                      </a:lnTo>
                      <a:lnTo>
                        <a:pt x="4834" y="739"/>
                      </a:lnTo>
                      <a:lnTo>
                        <a:pt x="4834" y="739"/>
                      </a:lnTo>
                      <a:lnTo>
                        <a:pt x="4835" y="739"/>
                      </a:lnTo>
                      <a:lnTo>
                        <a:pt x="4836" y="739"/>
                      </a:lnTo>
                      <a:lnTo>
                        <a:pt x="4839" y="740"/>
                      </a:lnTo>
                      <a:lnTo>
                        <a:pt x="4841" y="740"/>
                      </a:lnTo>
                      <a:lnTo>
                        <a:pt x="4842" y="740"/>
                      </a:lnTo>
                      <a:lnTo>
                        <a:pt x="4842" y="740"/>
                      </a:lnTo>
                      <a:lnTo>
                        <a:pt x="4843" y="740"/>
                      </a:lnTo>
                      <a:lnTo>
                        <a:pt x="4847" y="741"/>
                      </a:lnTo>
                      <a:lnTo>
                        <a:pt x="4849" y="741"/>
                      </a:lnTo>
                      <a:lnTo>
                        <a:pt x="4850" y="741"/>
                      </a:lnTo>
                      <a:lnTo>
                        <a:pt x="4850" y="741"/>
                      </a:lnTo>
                      <a:lnTo>
                        <a:pt x="4851" y="741"/>
                      </a:lnTo>
                      <a:lnTo>
                        <a:pt x="4853" y="742"/>
                      </a:lnTo>
                      <a:lnTo>
                        <a:pt x="4855" y="742"/>
                      </a:lnTo>
                      <a:lnTo>
                        <a:pt x="4857" y="742"/>
                      </a:lnTo>
                      <a:lnTo>
                        <a:pt x="4857" y="742"/>
                      </a:lnTo>
                      <a:lnTo>
                        <a:pt x="4858" y="742"/>
                      </a:lnTo>
                      <a:lnTo>
                        <a:pt x="4861" y="742"/>
                      </a:lnTo>
                      <a:lnTo>
                        <a:pt x="4863" y="743"/>
                      </a:lnTo>
                      <a:lnTo>
                        <a:pt x="4864" y="743"/>
                      </a:lnTo>
                      <a:lnTo>
                        <a:pt x="4864" y="743"/>
                      </a:lnTo>
                      <a:lnTo>
                        <a:pt x="4864" y="743"/>
                      </a:lnTo>
                      <a:lnTo>
                        <a:pt x="4866" y="743"/>
                      </a:lnTo>
                      <a:lnTo>
                        <a:pt x="4868" y="743"/>
                      </a:lnTo>
                      <a:lnTo>
                        <a:pt x="4870" y="743"/>
                      </a:lnTo>
                      <a:lnTo>
                        <a:pt x="4871" y="743"/>
                      </a:lnTo>
                      <a:lnTo>
                        <a:pt x="4872" y="743"/>
                      </a:lnTo>
                      <a:lnTo>
                        <a:pt x="4872" y="743"/>
                      </a:lnTo>
                      <a:lnTo>
                        <a:pt x="4875" y="743"/>
                      </a:lnTo>
                      <a:lnTo>
                        <a:pt x="4877" y="744"/>
                      </a:lnTo>
                      <a:lnTo>
                        <a:pt x="4878" y="744"/>
                      </a:lnTo>
                      <a:lnTo>
                        <a:pt x="4879" y="744"/>
                      </a:lnTo>
                      <a:lnTo>
                        <a:pt x="4879" y="744"/>
                      </a:lnTo>
                      <a:lnTo>
                        <a:pt x="4880" y="744"/>
                      </a:lnTo>
                      <a:lnTo>
                        <a:pt x="4882" y="744"/>
                      </a:lnTo>
                      <a:lnTo>
                        <a:pt x="4882" y="744"/>
                      </a:lnTo>
                      <a:lnTo>
                        <a:pt x="4885" y="744"/>
                      </a:lnTo>
                      <a:lnTo>
                        <a:pt x="4886" y="744"/>
                      </a:lnTo>
                      <a:lnTo>
                        <a:pt x="4887" y="744"/>
                      </a:lnTo>
                      <a:lnTo>
                        <a:pt x="4887" y="744"/>
                      </a:lnTo>
                      <a:lnTo>
                        <a:pt x="4890" y="744"/>
                      </a:lnTo>
                      <a:lnTo>
                        <a:pt x="4892" y="744"/>
                      </a:lnTo>
                      <a:lnTo>
                        <a:pt x="4894" y="744"/>
                      </a:lnTo>
                      <a:lnTo>
                        <a:pt x="4895" y="744"/>
                      </a:lnTo>
                      <a:lnTo>
                        <a:pt x="4896" y="744"/>
                      </a:lnTo>
                      <a:lnTo>
                        <a:pt x="4897" y="744"/>
                      </a:lnTo>
                      <a:lnTo>
                        <a:pt x="4897" y="744"/>
                      </a:lnTo>
                      <a:lnTo>
                        <a:pt x="4898" y="744"/>
                      </a:lnTo>
                      <a:lnTo>
                        <a:pt x="4901" y="744"/>
                      </a:lnTo>
                      <a:lnTo>
                        <a:pt x="4904" y="744"/>
                      </a:lnTo>
                      <a:lnTo>
                        <a:pt x="4905" y="744"/>
                      </a:lnTo>
                      <a:lnTo>
                        <a:pt x="4907" y="744"/>
                      </a:lnTo>
                      <a:lnTo>
                        <a:pt x="4908" y="744"/>
                      </a:lnTo>
                      <a:lnTo>
                        <a:pt x="4908" y="744"/>
                      </a:lnTo>
                      <a:lnTo>
                        <a:pt x="4909" y="744"/>
                      </a:lnTo>
                      <a:lnTo>
                        <a:pt x="4909" y="744"/>
                      </a:lnTo>
                      <a:lnTo>
                        <a:pt x="4913" y="744"/>
                      </a:lnTo>
                      <a:lnTo>
                        <a:pt x="4915" y="744"/>
                      </a:lnTo>
                      <a:lnTo>
                        <a:pt x="4915" y="744"/>
                      </a:lnTo>
                      <a:lnTo>
                        <a:pt x="4916" y="744"/>
                      </a:lnTo>
                      <a:lnTo>
                        <a:pt x="4917" y="744"/>
                      </a:lnTo>
                      <a:lnTo>
                        <a:pt x="4919" y="744"/>
                      </a:lnTo>
                      <a:lnTo>
                        <a:pt x="4922" y="743"/>
                      </a:lnTo>
                      <a:lnTo>
                        <a:pt x="4923" y="743"/>
                      </a:lnTo>
                      <a:lnTo>
                        <a:pt x="4923" y="743"/>
                      </a:lnTo>
                      <a:lnTo>
                        <a:pt x="4924" y="743"/>
                      </a:lnTo>
                      <a:lnTo>
                        <a:pt x="4926" y="743"/>
                      </a:lnTo>
                      <a:lnTo>
                        <a:pt x="4927" y="742"/>
                      </a:lnTo>
                      <a:lnTo>
                        <a:pt x="4928" y="742"/>
                      </a:lnTo>
                      <a:lnTo>
                        <a:pt x="4930" y="742"/>
                      </a:lnTo>
                      <a:lnTo>
                        <a:pt x="4931" y="742"/>
                      </a:lnTo>
                      <a:lnTo>
                        <a:pt x="4932" y="743"/>
                      </a:lnTo>
                      <a:lnTo>
                        <a:pt x="4934" y="743"/>
                      </a:lnTo>
                      <a:lnTo>
                        <a:pt x="4936" y="744"/>
                      </a:lnTo>
                      <a:lnTo>
                        <a:pt x="4937" y="744"/>
                      </a:lnTo>
                      <a:lnTo>
                        <a:pt x="4937" y="744"/>
                      </a:lnTo>
                      <a:lnTo>
                        <a:pt x="4938" y="744"/>
                      </a:lnTo>
                      <a:lnTo>
                        <a:pt x="4942" y="744"/>
                      </a:lnTo>
                      <a:lnTo>
                        <a:pt x="4944" y="745"/>
                      </a:lnTo>
                      <a:lnTo>
                        <a:pt x="4945" y="745"/>
                      </a:lnTo>
                      <a:lnTo>
                        <a:pt x="4945" y="745"/>
                      </a:lnTo>
                      <a:lnTo>
                        <a:pt x="4946" y="745"/>
                      </a:lnTo>
                      <a:lnTo>
                        <a:pt x="4949" y="745"/>
                      </a:lnTo>
                      <a:lnTo>
                        <a:pt x="4951" y="745"/>
                      </a:lnTo>
                      <a:lnTo>
                        <a:pt x="4952" y="745"/>
                      </a:lnTo>
                      <a:lnTo>
                        <a:pt x="4953" y="745"/>
                      </a:lnTo>
                      <a:lnTo>
                        <a:pt x="4953" y="745"/>
                      </a:lnTo>
                      <a:lnTo>
                        <a:pt x="4955" y="745"/>
                      </a:lnTo>
                      <a:lnTo>
                        <a:pt x="4958" y="745"/>
                      </a:lnTo>
                      <a:lnTo>
                        <a:pt x="4959" y="745"/>
                      </a:lnTo>
                      <a:lnTo>
                        <a:pt x="4960" y="745"/>
                      </a:lnTo>
                      <a:lnTo>
                        <a:pt x="4961" y="745"/>
                      </a:lnTo>
                      <a:lnTo>
                        <a:pt x="4962" y="745"/>
                      </a:lnTo>
                      <a:lnTo>
                        <a:pt x="4963" y="745"/>
                      </a:lnTo>
                      <a:lnTo>
                        <a:pt x="4965" y="745"/>
                      </a:lnTo>
                      <a:lnTo>
                        <a:pt x="4965" y="745"/>
                      </a:lnTo>
                      <a:lnTo>
                        <a:pt x="4967" y="745"/>
                      </a:lnTo>
                      <a:lnTo>
                        <a:pt x="4968" y="745"/>
                      </a:lnTo>
                      <a:lnTo>
                        <a:pt x="4968" y="745"/>
                      </a:lnTo>
                      <a:lnTo>
                        <a:pt x="4970" y="745"/>
                      </a:lnTo>
                      <a:lnTo>
                        <a:pt x="4972" y="745"/>
                      </a:lnTo>
                      <a:lnTo>
                        <a:pt x="4973" y="745"/>
                      </a:lnTo>
                      <a:lnTo>
                        <a:pt x="4974" y="745"/>
                      </a:lnTo>
                      <a:lnTo>
                        <a:pt x="4975" y="745"/>
                      </a:lnTo>
                      <a:lnTo>
                        <a:pt x="4975" y="745"/>
                      </a:lnTo>
                      <a:lnTo>
                        <a:pt x="4977" y="745"/>
                      </a:lnTo>
                      <a:lnTo>
                        <a:pt x="4978" y="745"/>
                      </a:lnTo>
                      <a:lnTo>
                        <a:pt x="4980" y="745"/>
                      </a:lnTo>
                      <a:lnTo>
                        <a:pt x="4982" y="745"/>
                      </a:lnTo>
                      <a:lnTo>
                        <a:pt x="4983" y="745"/>
                      </a:lnTo>
                      <a:lnTo>
                        <a:pt x="4984" y="745"/>
                      </a:lnTo>
                      <a:lnTo>
                        <a:pt x="4986" y="746"/>
                      </a:lnTo>
                      <a:lnTo>
                        <a:pt x="4988" y="746"/>
                      </a:lnTo>
                      <a:lnTo>
                        <a:pt x="4989" y="746"/>
                      </a:lnTo>
                      <a:lnTo>
                        <a:pt x="4990" y="746"/>
                      </a:lnTo>
                      <a:lnTo>
                        <a:pt x="4992" y="746"/>
                      </a:lnTo>
                      <a:lnTo>
                        <a:pt x="4993" y="746"/>
                      </a:lnTo>
                      <a:lnTo>
                        <a:pt x="4995" y="746"/>
                      </a:lnTo>
                      <a:lnTo>
                        <a:pt x="4996" y="746"/>
                      </a:lnTo>
                      <a:lnTo>
                        <a:pt x="4996" y="746"/>
                      </a:lnTo>
                      <a:lnTo>
                        <a:pt x="4997" y="746"/>
                      </a:lnTo>
                      <a:lnTo>
                        <a:pt x="4998" y="746"/>
                      </a:lnTo>
                      <a:lnTo>
                        <a:pt x="4999" y="746"/>
                      </a:lnTo>
                      <a:lnTo>
                        <a:pt x="5000" y="746"/>
                      </a:lnTo>
                      <a:lnTo>
                        <a:pt x="5002" y="746"/>
                      </a:lnTo>
                      <a:lnTo>
                        <a:pt x="5004" y="746"/>
                      </a:lnTo>
                      <a:lnTo>
                        <a:pt x="5004" y="746"/>
                      </a:lnTo>
                      <a:lnTo>
                        <a:pt x="5005" y="746"/>
                      </a:lnTo>
                      <a:lnTo>
                        <a:pt x="5008" y="746"/>
                      </a:lnTo>
                      <a:lnTo>
                        <a:pt x="5010" y="746"/>
                      </a:lnTo>
                      <a:lnTo>
                        <a:pt x="5010" y="746"/>
                      </a:lnTo>
                      <a:lnTo>
                        <a:pt x="5011" y="746"/>
                      </a:lnTo>
                      <a:lnTo>
                        <a:pt x="5013" y="746"/>
                      </a:lnTo>
                      <a:lnTo>
                        <a:pt x="5014" y="746"/>
                      </a:lnTo>
                      <a:lnTo>
                        <a:pt x="5014" y="746"/>
                      </a:lnTo>
                      <a:lnTo>
                        <a:pt x="5015" y="746"/>
                      </a:lnTo>
                      <a:lnTo>
                        <a:pt x="5016" y="746"/>
                      </a:lnTo>
                      <a:lnTo>
                        <a:pt x="5017" y="746"/>
                      </a:lnTo>
                      <a:lnTo>
                        <a:pt x="5019" y="746"/>
                      </a:lnTo>
                      <a:lnTo>
                        <a:pt x="5020" y="746"/>
                      </a:lnTo>
                      <a:lnTo>
                        <a:pt x="5021" y="746"/>
                      </a:lnTo>
                      <a:lnTo>
                        <a:pt x="5023" y="746"/>
                      </a:lnTo>
                      <a:lnTo>
                        <a:pt x="5024" y="746"/>
                      </a:lnTo>
                      <a:lnTo>
                        <a:pt x="5025" y="746"/>
                      </a:lnTo>
                      <a:lnTo>
                        <a:pt x="5026" y="746"/>
                      </a:lnTo>
                      <a:lnTo>
                        <a:pt x="5027" y="746"/>
                      </a:lnTo>
                      <a:lnTo>
                        <a:pt x="5029" y="746"/>
                      </a:lnTo>
                      <a:lnTo>
                        <a:pt x="5032" y="746"/>
                      </a:lnTo>
                      <a:lnTo>
                        <a:pt x="5033" y="746"/>
                      </a:lnTo>
                      <a:lnTo>
                        <a:pt x="5033" y="746"/>
                      </a:lnTo>
                      <a:lnTo>
                        <a:pt x="5034" y="746"/>
                      </a:lnTo>
                      <a:lnTo>
                        <a:pt x="5035" y="746"/>
                      </a:lnTo>
                      <a:lnTo>
                        <a:pt x="5036" y="746"/>
                      </a:lnTo>
                      <a:lnTo>
                        <a:pt x="5037" y="746"/>
                      </a:lnTo>
                      <a:lnTo>
                        <a:pt x="5037" y="746"/>
                      </a:lnTo>
                      <a:lnTo>
                        <a:pt x="5038" y="746"/>
                      </a:lnTo>
                      <a:lnTo>
                        <a:pt x="5041" y="746"/>
                      </a:lnTo>
                      <a:lnTo>
                        <a:pt x="5043" y="746"/>
                      </a:lnTo>
                      <a:lnTo>
                        <a:pt x="5043" y="746"/>
                      </a:lnTo>
                      <a:lnTo>
                        <a:pt x="5044" y="746"/>
                      </a:lnTo>
                      <a:lnTo>
                        <a:pt x="5045" y="746"/>
                      </a:lnTo>
                      <a:lnTo>
                        <a:pt x="5047" y="746"/>
                      </a:lnTo>
                      <a:lnTo>
                        <a:pt x="5047" y="746"/>
                      </a:lnTo>
                      <a:lnTo>
                        <a:pt x="5048" y="746"/>
                      </a:lnTo>
                      <a:lnTo>
                        <a:pt x="5048" y="746"/>
                      </a:lnTo>
                      <a:lnTo>
                        <a:pt x="5050" y="746"/>
                      </a:lnTo>
                      <a:lnTo>
                        <a:pt x="5050" y="746"/>
                      </a:lnTo>
                      <a:lnTo>
                        <a:pt x="5051" y="746"/>
                      </a:lnTo>
                      <a:lnTo>
                        <a:pt x="5054" y="746"/>
                      </a:lnTo>
                      <a:lnTo>
                        <a:pt x="5056" y="746"/>
                      </a:lnTo>
                      <a:lnTo>
                        <a:pt x="5058" y="746"/>
                      </a:lnTo>
                      <a:lnTo>
                        <a:pt x="5058" y="746"/>
                      </a:lnTo>
                      <a:lnTo>
                        <a:pt x="5061" y="746"/>
                      </a:lnTo>
                      <a:lnTo>
                        <a:pt x="5062" y="746"/>
                      </a:lnTo>
                      <a:lnTo>
                        <a:pt x="5062" y="746"/>
                      </a:lnTo>
                      <a:lnTo>
                        <a:pt x="5063" y="746"/>
                      </a:lnTo>
                      <a:lnTo>
                        <a:pt x="5064" y="746"/>
                      </a:lnTo>
                      <a:lnTo>
                        <a:pt x="5065" y="746"/>
                      </a:lnTo>
                      <a:lnTo>
                        <a:pt x="5065" y="746"/>
                      </a:lnTo>
                      <a:lnTo>
                        <a:pt x="5065" y="746"/>
                      </a:lnTo>
                      <a:lnTo>
                        <a:pt x="5067" y="746"/>
                      </a:lnTo>
                      <a:lnTo>
                        <a:pt x="5069" y="746"/>
                      </a:lnTo>
                      <a:lnTo>
                        <a:pt x="5070" y="746"/>
                      </a:lnTo>
                      <a:lnTo>
                        <a:pt x="5071" y="746"/>
                      </a:lnTo>
                      <a:lnTo>
                        <a:pt x="5072" y="746"/>
                      </a:lnTo>
                      <a:lnTo>
                        <a:pt x="5073" y="746"/>
                      </a:lnTo>
                      <a:lnTo>
                        <a:pt x="5074" y="746"/>
                      </a:lnTo>
                      <a:lnTo>
                        <a:pt x="5075" y="746"/>
                      </a:lnTo>
                      <a:lnTo>
                        <a:pt x="5076" y="746"/>
                      </a:lnTo>
                      <a:lnTo>
                        <a:pt x="5078" y="746"/>
                      </a:lnTo>
                      <a:lnTo>
                        <a:pt x="5079" y="746"/>
                      </a:lnTo>
                      <a:lnTo>
                        <a:pt x="5080" y="746"/>
                      </a:lnTo>
                      <a:lnTo>
                        <a:pt x="5081" y="746"/>
                      </a:lnTo>
                      <a:lnTo>
                        <a:pt x="5082" y="746"/>
                      </a:lnTo>
                      <a:lnTo>
                        <a:pt x="5083" y="746"/>
                      </a:lnTo>
                      <a:lnTo>
                        <a:pt x="5085" y="746"/>
                      </a:lnTo>
                      <a:lnTo>
                        <a:pt x="5085" y="746"/>
                      </a:lnTo>
                      <a:lnTo>
                        <a:pt x="5087" y="746"/>
                      </a:lnTo>
                      <a:lnTo>
                        <a:pt x="5088" y="746"/>
                      </a:lnTo>
                      <a:lnTo>
                        <a:pt x="5090" y="746"/>
                      </a:lnTo>
                      <a:lnTo>
                        <a:pt x="5090" y="746"/>
                      </a:lnTo>
                      <a:lnTo>
                        <a:pt x="5091" y="746"/>
                      </a:lnTo>
                      <a:lnTo>
                        <a:pt x="5092" y="746"/>
                      </a:lnTo>
                      <a:lnTo>
                        <a:pt x="5093" y="746"/>
                      </a:lnTo>
                      <a:lnTo>
                        <a:pt x="5093" y="746"/>
                      </a:lnTo>
                      <a:lnTo>
                        <a:pt x="5094" y="746"/>
                      </a:lnTo>
                      <a:lnTo>
                        <a:pt x="5096" y="746"/>
                      </a:lnTo>
                      <a:lnTo>
                        <a:pt x="5097" y="746"/>
                      </a:lnTo>
                      <a:lnTo>
                        <a:pt x="5098" y="746"/>
                      </a:lnTo>
                      <a:lnTo>
                        <a:pt x="5098" y="746"/>
                      </a:lnTo>
                      <a:lnTo>
                        <a:pt x="5100" y="746"/>
                      </a:lnTo>
                      <a:lnTo>
                        <a:pt x="5101" y="746"/>
                      </a:lnTo>
                      <a:lnTo>
                        <a:pt x="5102" y="746"/>
                      </a:lnTo>
                      <a:lnTo>
                        <a:pt x="5102" y="746"/>
                      </a:lnTo>
                      <a:lnTo>
                        <a:pt x="5104" y="746"/>
                      </a:lnTo>
                      <a:lnTo>
                        <a:pt x="5106" y="746"/>
                      </a:lnTo>
                      <a:lnTo>
                        <a:pt x="5106" y="746"/>
                      </a:lnTo>
                      <a:lnTo>
                        <a:pt x="5107" y="746"/>
                      </a:lnTo>
                      <a:lnTo>
                        <a:pt x="5108" y="746"/>
                      </a:lnTo>
                      <a:lnTo>
                        <a:pt x="5109" y="746"/>
                      </a:lnTo>
                      <a:lnTo>
                        <a:pt x="5111" y="746"/>
                      </a:lnTo>
                      <a:lnTo>
                        <a:pt x="5112" y="746"/>
                      </a:lnTo>
                      <a:lnTo>
                        <a:pt x="5113" y="746"/>
                      </a:lnTo>
                      <a:lnTo>
                        <a:pt x="5113" y="746"/>
                      </a:lnTo>
                      <a:lnTo>
                        <a:pt x="5115" y="746"/>
                      </a:lnTo>
                      <a:lnTo>
                        <a:pt x="5115" y="746"/>
                      </a:lnTo>
                      <a:lnTo>
                        <a:pt x="5116" y="746"/>
                      </a:lnTo>
                      <a:lnTo>
                        <a:pt x="5118" y="746"/>
                      </a:lnTo>
                      <a:lnTo>
                        <a:pt x="5120" y="746"/>
                      </a:lnTo>
                      <a:lnTo>
                        <a:pt x="5121" y="746"/>
                      </a:lnTo>
                      <a:lnTo>
                        <a:pt x="5121" y="746"/>
                      </a:lnTo>
                      <a:lnTo>
                        <a:pt x="5124" y="746"/>
                      </a:lnTo>
                      <a:lnTo>
                        <a:pt x="5125" y="746"/>
                      </a:lnTo>
                      <a:lnTo>
                        <a:pt x="5126" y="746"/>
                      </a:lnTo>
                      <a:lnTo>
                        <a:pt x="5126" y="746"/>
                      </a:lnTo>
                      <a:lnTo>
                        <a:pt x="5128" y="746"/>
                      </a:lnTo>
                      <a:lnTo>
                        <a:pt x="5130" y="746"/>
                      </a:lnTo>
                      <a:lnTo>
                        <a:pt x="5131" y="746"/>
                      </a:lnTo>
                      <a:lnTo>
                        <a:pt x="5131" y="746"/>
                      </a:lnTo>
                      <a:lnTo>
                        <a:pt x="5134" y="746"/>
                      </a:lnTo>
                      <a:lnTo>
                        <a:pt x="5135" y="746"/>
                      </a:lnTo>
                      <a:lnTo>
                        <a:pt x="5135" y="746"/>
                      </a:lnTo>
                      <a:lnTo>
                        <a:pt x="5136" y="748"/>
                      </a:lnTo>
                      <a:lnTo>
                        <a:pt x="5138" y="748"/>
                      </a:lnTo>
                      <a:lnTo>
                        <a:pt x="5138" y="748"/>
                      </a:lnTo>
                      <a:lnTo>
                        <a:pt x="5140" y="748"/>
                      </a:lnTo>
                      <a:lnTo>
                        <a:pt x="5141" y="746"/>
                      </a:lnTo>
                      <a:lnTo>
                        <a:pt x="5143" y="746"/>
                      </a:lnTo>
                      <a:lnTo>
                        <a:pt x="5143" y="746"/>
                      </a:lnTo>
                      <a:lnTo>
                        <a:pt x="5145" y="746"/>
                      </a:lnTo>
                      <a:lnTo>
                        <a:pt x="5146" y="746"/>
                      </a:lnTo>
                      <a:lnTo>
                        <a:pt x="5147" y="746"/>
                      </a:lnTo>
                      <a:lnTo>
                        <a:pt x="5148" y="746"/>
                      </a:lnTo>
                      <a:lnTo>
                        <a:pt x="5149" y="746"/>
                      </a:lnTo>
                      <a:lnTo>
                        <a:pt x="5150" y="746"/>
                      </a:lnTo>
                      <a:lnTo>
                        <a:pt x="5152" y="746"/>
                      </a:lnTo>
                      <a:lnTo>
                        <a:pt x="5152" y="746"/>
                      </a:lnTo>
                      <a:lnTo>
                        <a:pt x="5154" y="746"/>
                      </a:lnTo>
                      <a:lnTo>
                        <a:pt x="5155" y="746"/>
                      </a:lnTo>
                      <a:lnTo>
                        <a:pt x="5156" y="746"/>
                      </a:lnTo>
                      <a:lnTo>
                        <a:pt x="5157" y="746"/>
                      </a:lnTo>
                      <a:lnTo>
                        <a:pt x="5158" y="746"/>
                      </a:lnTo>
                      <a:lnTo>
                        <a:pt x="5158" y="746"/>
                      </a:lnTo>
                      <a:lnTo>
                        <a:pt x="5161" y="746"/>
                      </a:lnTo>
                      <a:lnTo>
                        <a:pt x="5163" y="746"/>
                      </a:lnTo>
                      <a:lnTo>
                        <a:pt x="5164" y="746"/>
                      </a:lnTo>
                      <a:lnTo>
                        <a:pt x="5165" y="746"/>
                      </a:lnTo>
                      <a:lnTo>
                        <a:pt x="5166" y="746"/>
                      </a:lnTo>
                      <a:lnTo>
                        <a:pt x="5167" y="745"/>
                      </a:lnTo>
                      <a:lnTo>
                        <a:pt x="5168" y="745"/>
                      </a:lnTo>
                      <a:lnTo>
                        <a:pt x="5170" y="746"/>
                      </a:lnTo>
                      <a:lnTo>
                        <a:pt x="5171" y="746"/>
                      </a:lnTo>
                      <a:lnTo>
                        <a:pt x="5172" y="746"/>
                      </a:lnTo>
                      <a:lnTo>
                        <a:pt x="5173" y="746"/>
                      </a:lnTo>
                      <a:lnTo>
                        <a:pt x="5173" y="746"/>
                      </a:lnTo>
                      <a:lnTo>
                        <a:pt x="5176" y="746"/>
                      </a:lnTo>
                      <a:lnTo>
                        <a:pt x="5179" y="745"/>
                      </a:lnTo>
                      <a:lnTo>
                        <a:pt x="5180" y="745"/>
                      </a:lnTo>
                      <a:lnTo>
                        <a:pt x="5180" y="745"/>
                      </a:lnTo>
                      <a:lnTo>
                        <a:pt x="5181" y="745"/>
                      </a:lnTo>
                      <a:lnTo>
                        <a:pt x="5181" y="745"/>
                      </a:lnTo>
                      <a:lnTo>
                        <a:pt x="5183" y="746"/>
                      </a:lnTo>
                      <a:lnTo>
                        <a:pt x="5186" y="746"/>
                      </a:lnTo>
                      <a:lnTo>
                        <a:pt x="5186" y="746"/>
                      </a:lnTo>
                      <a:lnTo>
                        <a:pt x="5187" y="746"/>
                      </a:lnTo>
                      <a:lnTo>
                        <a:pt x="5187" y="746"/>
                      </a:lnTo>
                      <a:lnTo>
                        <a:pt x="5189" y="746"/>
                      </a:lnTo>
                      <a:lnTo>
                        <a:pt x="5190" y="746"/>
                      </a:lnTo>
                      <a:lnTo>
                        <a:pt x="5191" y="746"/>
                      </a:lnTo>
                      <a:lnTo>
                        <a:pt x="5192" y="746"/>
                      </a:lnTo>
                      <a:lnTo>
                        <a:pt x="5193" y="746"/>
                      </a:lnTo>
                      <a:lnTo>
                        <a:pt x="5194" y="746"/>
                      </a:lnTo>
                      <a:lnTo>
                        <a:pt x="5196" y="745"/>
                      </a:lnTo>
                      <a:lnTo>
                        <a:pt x="5196" y="745"/>
                      </a:lnTo>
                      <a:lnTo>
                        <a:pt x="5198" y="745"/>
                      </a:lnTo>
                      <a:lnTo>
                        <a:pt x="5199" y="746"/>
                      </a:lnTo>
                      <a:lnTo>
                        <a:pt x="5201" y="746"/>
                      </a:lnTo>
                      <a:lnTo>
                        <a:pt x="5201" y="746"/>
                      </a:lnTo>
                      <a:lnTo>
                        <a:pt x="5202" y="746"/>
                      </a:lnTo>
                      <a:lnTo>
                        <a:pt x="5203" y="746"/>
                      </a:lnTo>
                      <a:lnTo>
                        <a:pt x="5205" y="746"/>
                      </a:lnTo>
                      <a:lnTo>
                        <a:pt x="5207" y="746"/>
                      </a:lnTo>
                      <a:lnTo>
                        <a:pt x="5207" y="746"/>
                      </a:lnTo>
                      <a:lnTo>
                        <a:pt x="5208" y="746"/>
                      </a:lnTo>
                      <a:lnTo>
                        <a:pt x="5209" y="746"/>
                      </a:lnTo>
                      <a:lnTo>
                        <a:pt x="5209" y="746"/>
                      </a:lnTo>
                      <a:lnTo>
                        <a:pt x="5210" y="746"/>
                      </a:lnTo>
                      <a:lnTo>
                        <a:pt x="5212" y="748"/>
                      </a:lnTo>
                      <a:lnTo>
                        <a:pt x="5214" y="748"/>
                      </a:lnTo>
                      <a:lnTo>
                        <a:pt x="5216" y="748"/>
                      </a:lnTo>
                      <a:lnTo>
                        <a:pt x="5217" y="748"/>
                      </a:lnTo>
                      <a:lnTo>
                        <a:pt x="5218" y="746"/>
                      </a:lnTo>
                      <a:lnTo>
                        <a:pt x="5218" y="746"/>
                      </a:lnTo>
                      <a:lnTo>
                        <a:pt x="5219" y="746"/>
                      </a:lnTo>
                      <a:lnTo>
                        <a:pt x="5220" y="746"/>
                      </a:lnTo>
                      <a:lnTo>
                        <a:pt x="5221" y="746"/>
                      </a:lnTo>
                      <a:lnTo>
                        <a:pt x="5221" y="746"/>
                      </a:lnTo>
                      <a:lnTo>
                        <a:pt x="5223" y="748"/>
                      </a:lnTo>
                      <a:lnTo>
                        <a:pt x="5224" y="748"/>
                      </a:lnTo>
                      <a:lnTo>
                        <a:pt x="5226" y="748"/>
                      </a:lnTo>
                      <a:lnTo>
                        <a:pt x="5226" y="748"/>
                      </a:lnTo>
                      <a:lnTo>
                        <a:pt x="5227" y="748"/>
                      </a:lnTo>
                      <a:lnTo>
                        <a:pt x="5228" y="746"/>
                      </a:lnTo>
                      <a:lnTo>
                        <a:pt x="5229" y="746"/>
                      </a:lnTo>
                      <a:lnTo>
                        <a:pt x="5229" y="746"/>
                      </a:lnTo>
                      <a:lnTo>
                        <a:pt x="5232" y="746"/>
                      </a:lnTo>
                      <a:lnTo>
                        <a:pt x="5235" y="746"/>
                      </a:lnTo>
                      <a:lnTo>
                        <a:pt x="5236" y="746"/>
                      </a:lnTo>
                      <a:lnTo>
                        <a:pt x="5236" y="748"/>
                      </a:lnTo>
                      <a:lnTo>
                        <a:pt x="5237" y="748"/>
                      </a:lnTo>
                      <a:lnTo>
                        <a:pt x="5238" y="748"/>
                      </a:lnTo>
                      <a:lnTo>
                        <a:pt x="5239" y="746"/>
                      </a:lnTo>
                      <a:lnTo>
                        <a:pt x="5239" y="746"/>
                      </a:lnTo>
                      <a:lnTo>
                        <a:pt x="5242" y="746"/>
                      </a:lnTo>
                      <a:lnTo>
                        <a:pt x="5245" y="745"/>
                      </a:lnTo>
                      <a:lnTo>
                        <a:pt x="5246" y="745"/>
                      </a:lnTo>
                      <a:lnTo>
                        <a:pt x="5246" y="745"/>
                      </a:lnTo>
                      <a:lnTo>
                        <a:pt x="5247" y="745"/>
                      </a:lnTo>
                      <a:lnTo>
                        <a:pt x="5249" y="746"/>
                      </a:lnTo>
                      <a:lnTo>
                        <a:pt x="5250" y="746"/>
                      </a:lnTo>
                      <a:lnTo>
                        <a:pt x="5251" y="746"/>
                      </a:lnTo>
                      <a:lnTo>
                        <a:pt x="5253" y="746"/>
                      </a:lnTo>
                      <a:lnTo>
                        <a:pt x="5254" y="746"/>
                      </a:lnTo>
                      <a:lnTo>
                        <a:pt x="5254" y="746"/>
                      </a:lnTo>
                      <a:lnTo>
                        <a:pt x="5257" y="746"/>
                      </a:lnTo>
                      <a:lnTo>
                        <a:pt x="5259" y="746"/>
                      </a:lnTo>
                      <a:lnTo>
                        <a:pt x="5260" y="746"/>
                      </a:lnTo>
                      <a:lnTo>
                        <a:pt x="5262" y="746"/>
                      </a:lnTo>
                      <a:lnTo>
                        <a:pt x="5262" y="745"/>
                      </a:lnTo>
                      <a:lnTo>
                        <a:pt x="5263" y="745"/>
                      </a:lnTo>
                      <a:lnTo>
                        <a:pt x="5265" y="746"/>
                      </a:lnTo>
                      <a:lnTo>
                        <a:pt x="5266" y="746"/>
                      </a:lnTo>
                      <a:lnTo>
                        <a:pt x="5267" y="746"/>
                      </a:lnTo>
                      <a:lnTo>
                        <a:pt x="5268" y="746"/>
                      </a:lnTo>
                      <a:lnTo>
                        <a:pt x="5269" y="746"/>
                      </a:lnTo>
                      <a:lnTo>
                        <a:pt x="5272" y="746"/>
                      </a:lnTo>
                      <a:lnTo>
                        <a:pt x="5274" y="745"/>
                      </a:lnTo>
                      <a:lnTo>
                        <a:pt x="5275" y="745"/>
                      </a:lnTo>
                      <a:lnTo>
                        <a:pt x="5275" y="745"/>
                      </a:lnTo>
                      <a:lnTo>
                        <a:pt x="5276" y="745"/>
                      </a:lnTo>
                      <a:lnTo>
                        <a:pt x="5277" y="746"/>
                      </a:lnTo>
                      <a:lnTo>
                        <a:pt x="5278" y="746"/>
                      </a:lnTo>
                      <a:lnTo>
                        <a:pt x="5279" y="746"/>
                      </a:lnTo>
                      <a:lnTo>
                        <a:pt x="5279" y="746"/>
                      </a:lnTo>
                      <a:lnTo>
                        <a:pt x="5281" y="746"/>
                      </a:lnTo>
                      <a:lnTo>
                        <a:pt x="5282" y="746"/>
                      </a:lnTo>
                      <a:lnTo>
                        <a:pt x="5283" y="746"/>
                      </a:lnTo>
                      <a:lnTo>
                        <a:pt x="5284" y="746"/>
                      </a:lnTo>
                      <a:lnTo>
                        <a:pt x="5285" y="746"/>
                      </a:lnTo>
                      <a:lnTo>
                        <a:pt x="5287" y="745"/>
                      </a:lnTo>
                      <a:lnTo>
                        <a:pt x="5288" y="745"/>
                      </a:lnTo>
                      <a:lnTo>
                        <a:pt x="5288" y="745"/>
                      </a:lnTo>
                      <a:lnTo>
                        <a:pt x="5290" y="745"/>
                      </a:lnTo>
                      <a:lnTo>
                        <a:pt x="5292" y="745"/>
                      </a:lnTo>
                      <a:lnTo>
                        <a:pt x="5292" y="745"/>
                      </a:lnTo>
                      <a:lnTo>
                        <a:pt x="5293" y="745"/>
                      </a:lnTo>
                      <a:lnTo>
                        <a:pt x="5294" y="746"/>
                      </a:lnTo>
                      <a:lnTo>
                        <a:pt x="5296" y="746"/>
                      </a:lnTo>
                      <a:lnTo>
                        <a:pt x="5296" y="746"/>
                      </a:lnTo>
                      <a:lnTo>
                        <a:pt x="5297" y="746"/>
                      </a:lnTo>
                      <a:lnTo>
                        <a:pt x="5299" y="746"/>
                      </a:lnTo>
                      <a:lnTo>
                        <a:pt x="5300" y="748"/>
                      </a:lnTo>
                      <a:lnTo>
                        <a:pt x="5302" y="748"/>
                      </a:lnTo>
                      <a:lnTo>
                        <a:pt x="5303" y="748"/>
                      </a:lnTo>
                      <a:lnTo>
                        <a:pt x="5304" y="748"/>
                      </a:lnTo>
                      <a:lnTo>
                        <a:pt x="5305" y="748"/>
                      </a:lnTo>
                      <a:lnTo>
                        <a:pt x="5305" y="748"/>
                      </a:lnTo>
                      <a:lnTo>
                        <a:pt x="5306" y="746"/>
                      </a:lnTo>
                      <a:lnTo>
                        <a:pt x="5309" y="745"/>
                      </a:lnTo>
                      <a:lnTo>
                        <a:pt x="5309" y="745"/>
                      </a:lnTo>
                      <a:lnTo>
                        <a:pt x="5311" y="746"/>
                      </a:lnTo>
                      <a:lnTo>
                        <a:pt x="5312" y="746"/>
                      </a:lnTo>
                      <a:lnTo>
                        <a:pt x="5313" y="746"/>
                      </a:lnTo>
                      <a:lnTo>
                        <a:pt x="5315" y="746"/>
                      </a:lnTo>
                      <a:lnTo>
                        <a:pt x="5318" y="746"/>
                      </a:lnTo>
                      <a:lnTo>
                        <a:pt x="5319" y="746"/>
                      </a:lnTo>
                      <a:lnTo>
                        <a:pt x="5319" y="746"/>
                      </a:lnTo>
                      <a:lnTo>
                        <a:pt x="5321" y="746"/>
                      </a:lnTo>
                      <a:lnTo>
                        <a:pt x="5322" y="745"/>
                      </a:lnTo>
                      <a:lnTo>
                        <a:pt x="5323" y="745"/>
                      </a:lnTo>
                      <a:lnTo>
                        <a:pt x="5324" y="746"/>
                      </a:lnTo>
                      <a:lnTo>
                        <a:pt x="5325" y="746"/>
                      </a:lnTo>
                      <a:lnTo>
                        <a:pt x="5327" y="746"/>
                      </a:lnTo>
                      <a:lnTo>
                        <a:pt x="5328" y="746"/>
                      </a:lnTo>
                      <a:lnTo>
                        <a:pt x="5329" y="746"/>
                      </a:lnTo>
                      <a:lnTo>
                        <a:pt x="5330" y="746"/>
                      </a:lnTo>
                      <a:lnTo>
                        <a:pt x="5331" y="746"/>
                      </a:lnTo>
                      <a:lnTo>
                        <a:pt x="5331" y="746"/>
                      </a:lnTo>
                      <a:lnTo>
                        <a:pt x="5332" y="746"/>
                      </a:lnTo>
                      <a:lnTo>
                        <a:pt x="5334" y="746"/>
                      </a:lnTo>
                      <a:lnTo>
                        <a:pt x="5334" y="746"/>
                      </a:lnTo>
                      <a:lnTo>
                        <a:pt x="5336" y="746"/>
                      </a:lnTo>
                      <a:lnTo>
                        <a:pt x="5337" y="745"/>
                      </a:lnTo>
                      <a:lnTo>
                        <a:pt x="5339" y="745"/>
                      </a:lnTo>
                      <a:lnTo>
                        <a:pt x="5339" y="745"/>
                      </a:lnTo>
                      <a:lnTo>
                        <a:pt x="5340" y="745"/>
                      </a:lnTo>
                      <a:lnTo>
                        <a:pt x="5341" y="746"/>
                      </a:lnTo>
                      <a:lnTo>
                        <a:pt x="5342" y="745"/>
                      </a:lnTo>
                      <a:lnTo>
                        <a:pt x="5345" y="745"/>
                      </a:lnTo>
                      <a:lnTo>
                        <a:pt x="5347" y="744"/>
                      </a:lnTo>
                      <a:lnTo>
                        <a:pt x="5348" y="743"/>
                      </a:lnTo>
                      <a:lnTo>
                        <a:pt x="5349" y="743"/>
                      </a:lnTo>
                      <a:lnTo>
                        <a:pt x="5349" y="743"/>
                      </a:lnTo>
                      <a:lnTo>
                        <a:pt x="5352" y="744"/>
                      </a:lnTo>
                      <a:lnTo>
                        <a:pt x="5355" y="745"/>
                      </a:lnTo>
                      <a:lnTo>
                        <a:pt x="5356" y="745"/>
                      </a:lnTo>
                      <a:lnTo>
                        <a:pt x="5357" y="746"/>
                      </a:lnTo>
                      <a:lnTo>
                        <a:pt x="5357" y="746"/>
                      </a:lnTo>
                      <a:lnTo>
                        <a:pt x="5358" y="746"/>
                      </a:lnTo>
                      <a:lnTo>
                        <a:pt x="5359" y="746"/>
                      </a:lnTo>
                      <a:lnTo>
                        <a:pt x="5361" y="745"/>
                      </a:lnTo>
                      <a:lnTo>
                        <a:pt x="5361" y="745"/>
                      </a:lnTo>
                      <a:lnTo>
                        <a:pt x="5362" y="745"/>
                      </a:lnTo>
                      <a:lnTo>
                        <a:pt x="5364" y="745"/>
                      </a:lnTo>
                      <a:lnTo>
                        <a:pt x="5365" y="745"/>
                      </a:lnTo>
                      <a:lnTo>
                        <a:pt x="5367" y="746"/>
                      </a:lnTo>
                      <a:lnTo>
                        <a:pt x="5369" y="746"/>
                      </a:lnTo>
                      <a:lnTo>
                        <a:pt x="5370" y="746"/>
                      </a:lnTo>
                      <a:lnTo>
                        <a:pt x="5370" y="746"/>
                      </a:lnTo>
                      <a:lnTo>
                        <a:pt x="5371" y="746"/>
                      </a:lnTo>
                      <a:lnTo>
                        <a:pt x="5371" y="746"/>
                      </a:lnTo>
                      <a:lnTo>
                        <a:pt x="5374" y="745"/>
                      </a:lnTo>
                      <a:lnTo>
                        <a:pt x="5376" y="744"/>
                      </a:lnTo>
                      <a:lnTo>
                        <a:pt x="5377" y="743"/>
                      </a:lnTo>
                      <a:lnTo>
                        <a:pt x="5377" y="744"/>
                      </a:lnTo>
                      <a:lnTo>
                        <a:pt x="5378" y="744"/>
                      </a:lnTo>
                      <a:lnTo>
                        <a:pt x="5379" y="745"/>
                      </a:lnTo>
                      <a:lnTo>
                        <a:pt x="5382" y="745"/>
                      </a:lnTo>
                      <a:lnTo>
                        <a:pt x="5384" y="746"/>
                      </a:lnTo>
                      <a:lnTo>
                        <a:pt x="5385" y="746"/>
                      </a:lnTo>
                      <a:lnTo>
                        <a:pt x="5385" y="746"/>
                      </a:lnTo>
                      <a:lnTo>
                        <a:pt x="5386" y="746"/>
                      </a:lnTo>
                      <a:lnTo>
                        <a:pt x="5387" y="746"/>
                      </a:lnTo>
                      <a:lnTo>
                        <a:pt x="5388" y="745"/>
                      </a:lnTo>
                      <a:lnTo>
                        <a:pt x="5388" y="745"/>
                      </a:lnTo>
                      <a:lnTo>
                        <a:pt x="5389" y="745"/>
                      </a:lnTo>
                      <a:lnTo>
                        <a:pt x="5390" y="745"/>
                      </a:lnTo>
                      <a:lnTo>
                        <a:pt x="5392" y="745"/>
                      </a:lnTo>
                      <a:lnTo>
                        <a:pt x="5393" y="745"/>
                      </a:lnTo>
                      <a:lnTo>
                        <a:pt x="5394" y="745"/>
                      </a:lnTo>
                      <a:lnTo>
                        <a:pt x="5395" y="746"/>
                      </a:lnTo>
                      <a:lnTo>
                        <a:pt x="5397" y="748"/>
                      </a:lnTo>
                      <a:lnTo>
                        <a:pt x="5397" y="748"/>
                      </a:lnTo>
                      <a:lnTo>
                        <a:pt x="5398" y="748"/>
                      </a:lnTo>
                      <a:lnTo>
                        <a:pt x="5399" y="748"/>
                      </a:lnTo>
                      <a:lnTo>
                        <a:pt x="5402" y="748"/>
                      </a:lnTo>
                      <a:lnTo>
                        <a:pt x="5402" y="748"/>
                      </a:lnTo>
                      <a:lnTo>
                        <a:pt x="5402" y="748"/>
                      </a:lnTo>
                      <a:lnTo>
                        <a:pt x="5404" y="746"/>
                      </a:lnTo>
                      <a:lnTo>
                        <a:pt x="5405" y="746"/>
                      </a:lnTo>
                      <a:lnTo>
                        <a:pt x="5406" y="746"/>
                      </a:lnTo>
                      <a:lnTo>
                        <a:pt x="5406" y="746"/>
                      </a:lnTo>
                      <a:lnTo>
                        <a:pt x="5407" y="746"/>
                      </a:lnTo>
                      <a:lnTo>
                        <a:pt x="5408" y="746"/>
                      </a:lnTo>
                      <a:lnTo>
                        <a:pt x="5411" y="746"/>
                      </a:lnTo>
                      <a:lnTo>
                        <a:pt x="5413" y="748"/>
                      </a:lnTo>
                      <a:lnTo>
                        <a:pt x="5414" y="748"/>
                      </a:lnTo>
                      <a:lnTo>
                        <a:pt x="5415" y="748"/>
                      </a:lnTo>
                      <a:lnTo>
                        <a:pt x="5416" y="748"/>
                      </a:lnTo>
                      <a:lnTo>
                        <a:pt x="5416" y="748"/>
                      </a:lnTo>
                      <a:lnTo>
                        <a:pt x="5419" y="748"/>
                      </a:lnTo>
                      <a:lnTo>
                        <a:pt x="5420" y="748"/>
                      </a:lnTo>
                      <a:lnTo>
                        <a:pt x="5420" y="748"/>
                      </a:lnTo>
                      <a:lnTo>
                        <a:pt x="5421" y="748"/>
                      </a:lnTo>
                      <a:lnTo>
                        <a:pt x="5422" y="748"/>
                      </a:lnTo>
                      <a:lnTo>
                        <a:pt x="5424" y="748"/>
                      </a:lnTo>
                      <a:lnTo>
                        <a:pt x="5424" y="748"/>
                      </a:lnTo>
                      <a:lnTo>
                        <a:pt x="5424" y="748"/>
                      </a:lnTo>
                      <a:lnTo>
                        <a:pt x="5426" y="748"/>
                      </a:lnTo>
                      <a:lnTo>
                        <a:pt x="5428" y="748"/>
                      </a:lnTo>
                      <a:lnTo>
                        <a:pt x="5429" y="748"/>
                      </a:lnTo>
                      <a:lnTo>
                        <a:pt x="5430" y="748"/>
                      </a:lnTo>
                      <a:lnTo>
                        <a:pt x="5431" y="748"/>
                      </a:lnTo>
                      <a:lnTo>
                        <a:pt x="5432" y="748"/>
                      </a:lnTo>
                      <a:lnTo>
                        <a:pt x="5433" y="748"/>
                      </a:lnTo>
                      <a:lnTo>
                        <a:pt x="5434" y="748"/>
                      </a:lnTo>
                      <a:lnTo>
                        <a:pt x="5435" y="748"/>
                      </a:lnTo>
                      <a:lnTo>
                        <a:pt x="5436" y="748"/>
                      </a:lnTo>
                      <a:lnTo>
                        <a:pt x="5438" y="748"/>
                      </a:lnTo>
                      <a:lnTo>
                        <a:pt x="5440" y="748"/>
                      </a:lnTo>
                      <a:lnTo>
                        <a:pt x="5440" y="748"/>
                      </a:lnTo>
                      <a:lnTo>
                        <a:pt x="5441" y="748"/>
                      </a:lnTo>
                      <a:lnTo>
                        <a:pt x="5442" y="748"/>
                      </a:lnTo>
                      <a:lnTo>
                        <a:pt x="5443" y="748"/>
                      </a:lnTo>
                      <a:lnTo>
                        <a:pt x="5444" y="748"/>
                      </a:lnTo>
                      <a:lnTo>
                        <a:pt x="5445" y="748"/>
                      </a:lnTo>
                      <a:lnTo>
                        <a:pt x="5448" y="748"/>
                      </a:lnTo>
                      <a:lnTo>
                        <a:pt x="5450" y="748"/>
                      </a:lnTo>
                      <a:lnTo>
                        <a:pt x="5451" y="748"/>
                      </a:lnTo>
                      <a:lnTo>
                        <a:pt x="5451" y="748"/>
                      </a:lnTo>
                      <a:lnTo>
                        <a:pt x="5452" y="746"/>
                      </a:lnTo>
                      <a:lnTo>
                        <a:pt x="5452" y="746"/>
                      </a:lnTo>
                      <a:lnTo>
                        <a:pt x="5454" y="748"/>
                      </a:lnTo>
                      <a:lnTo>
                        <a:pt x="5457" y="748"/>
                      </a:lnTo>
                      <a:lnTo>
                        <a:pt x="5458" y="748"/>
                      </a:lnTo>
                      <a:lnTo>
                        <a:pt x="5459" y="748"/>
                      </a:lnTo>
                      <a:lnTo>
                        <a:pt x="5459" y="748"/>
                      </a:lnTo>
                      <a:lnTo>
                        <a:pt x="5461" y="748"/>
                      </a:lnTo>
                      <a:lnTo>
                        <a:pt x="5462" y="748"/>
                      </a:lnTo>
                      <a:lnTo>
                        <a:pt x="5462" y="748"/>
                      </a:lnTo>
                      <a:lnTo>
                        <a:pt x="5463" y="748"/>
                      </a:lnTo>
                      <a:lnTo>
                        <a:pt x="5465" y="748"/>
                      </a:lnTo>
                      <a:lnTo>
                        <a:pt x="5467" y="748"/>
                      </a:lnTo>
                      <a:lnTo>
                        <a:pt x="5467" y="748"/>
                      </a:lnTo>
                      <a:lnTo>
                        <a:pt x="5468" y="748"/>
                      </a:lnTo>
                      <a:lnTo>
                        <a:pt x="5469" y="748"/>
                      </a:lnTo>
                      <a:lnTo>
                        <a:pt x="5470" y="746"/>
                      </a:lnTo>
                      <a:lnTo>
                        <a:pt x="5470" y="746"/>
                      </a:lnTo>
                      <a:lnTo>
                        <a:pt x="5471" y="746"/>
                      </a:lnTo>
                      <a:lnTo>
                        <a:pt x="5472" y="746"/>
                      </a:lnTo>
                      <a:lnTo>
                        <a:pt x="5475" y="746"/>
                      </a:lnTo>
                      <a:lnTo>
                        <a:pt x="5475" y="746"/>
                      </a:lnTo>
                      <a:lnTo>
                        <a:pt x="5476" y="746"/>
                      </a:lnTo>
                      <a:lnTo>
                        <a:pt x="5478" y="748"/>
                      </a:lnTo>
                      <a:lnTo>
                        <a:pt x="5479" y="748"/>
                      </a:lnTo>
                      <a:lnTo>
                        <a:pt x="5480" y="748"/>
                      </a:lnTo>
                      <a:lnTo>
                        <a:pt x="5480" y="748"/>
                      </a:lnTo>
                      <a:lnTo>
                        <a:pt x="5482" y="746"/>
                      </a:lnTo>
                      <a:lnTo>
                        <a:pt x="5484" y="746"/>
                      </a:lnTo>
                      <a:lnTo>
                        <a:pt x="5485" y="746"/>
                      </a:lnTo>
                      <a:lnTo>
                        <a:pt x="5488" y="746"/>
                      </a:lnTo>
                      <a:lnTo>
                        <a:pt x="5490" y="746"/>
                      </a:lnTo>
                      <a:lnTo>
                        <a:pt x="5493" y="746"/>
                      </a:lnTo>
                      <a:lnTo>
                        <a:pt x="5494" y="746"/>
                      </a:lnTo>
                      <a:lnTo>
                        <a:pt x="5495" y="746"/>
                      </a:lnTo>
                      <a:lnTo>
                        <a:pt x="5495" y="746"/>
                      </a:lnTo>
                      <a:lnTo>
                        <a:pt x="5495" y="746"/>
                      </a:lnTo>
                      <a:lnTo>
                        <a:pt x="5496" y="746"/>
                      </a:lnTo>
                      <a:lnTo>
                        <a:pt x="5497" y="746"/>
                      </a:lnTo>
                      <a:lnTo>
                        <a:pt x="5498" y="745"/>
                      </a:lnTo>
                      <a:lnTo>
                        <a:pt x="5498" y="745"/>
                      </a:lnTo>
                      <a:lnTo>
                        <a:pt x="5499" y="745"/>
                      </a:lnTo>
                      <a:lnTo>
                        <a:pt x="5500" y="746"/>
                      </a:lnTo>
                      <a:lnTo>
                        <a:pt x="5503" y="746"/>
                      </a:lnTo>
                      <a:lnTo>
                        <a:pt x="5504" y="746"/>
                      </a:lnTo>
                      <a:lnTo>
                        <a:pt x="5504" y="746"/>
                      </a:lnTo>
                      <a:lnTo>
                        <a:pt x="5505" y="748"/>
                      </a:lnTo>
                      <a:lnTo>
                        <a:pt x="5506" y="748"/>
                      </a:lnTo>
                      <a:lnTo>
                        <a:pt x="5507" y="748"/>
                      </a:lnTo>
                      <a:lnTo>
                        <a:pt x="5507" y="748"/>
                      </a:lnTo>
                      <a:lnTo>
                        <a:pt x="5508" y="748"/>
                      </a:lnTo>
                      <a:lnTo>
                        <a:pt x="5509" y="748"/>
                      </a:lnTo>
                      <a:lnTo>
                        <a:pt x="5509" y="748"/>
                      </a:lnTo>
                      <a:lnTo>
                        <a:pt x="5512" y="746"/>
                      </a:lnTo>
                      <a:lnTo>
                        <a:pt x="5513" y="746"/>
                      </a:lnTo>
                      <a:lnTo>
                        <a:pt x="5514" y="746"/>
                      </a:lnTo>
                      <a:lnTo>
                        <a:pt x="5515" y="746"/>
                      </a:lnTo>
                      <a:lnTo>
                        <a:pt x="5517" y="746"/>
                      </a:lnTo>
                      <a:lnTo>
                        <a:pt x="5518" y="746"/>
                      </a:lnTo>
                      <a:lnTo>
                        <a:pt x="5519" y="746"/>
                      </a:lnTo>
                      <a:lnTo>
                        <a:pt x="5521" y="746"/>
                      </a:lnTo>
                      <a:lnTo>
                        <a:pt x="5522" y="746"/>
                      </a:lnTo>
                      <a:lnTo>
                        <a:pt x="5523" y="746"/>
                      </a:lnTo>
                      <a:lnTo>
                        <a:pt x="5524" y="746"/>
                      </a:lnTo>
                      <a:lnTo>
                        <a:pt x="5525" y="746"/>
                      </a:lnTo>
                      <a:lnTo>
                        <a:pt x="5525" y="746"/>
                      </a:lnTo>
                      <a:lnTo>
                        <a:pt x="5528" y="746"/>
                      </a:lnTo>
                      <a:lnTo>
                        <a:pt x="5531" y="748"/>
                      </a:lnTo>
                      <a:lnTo>
                        <a:pt x="5532" y="748"/>
                      </a:lnTo>
                      <a:lnTo>
                        <a:pt x="5533" y="748"/>
                      </a:lnTo>
                      <a:lnTo>
                        <a:pt x="5534" y="748"/>
                      </a:lnTo>
                      <a:lnTo>
                        <a:pt x="5535" y="746"/>
                      </a:lnTo>
                      <a:lnTo>
                        <a:pt x="5536" y="746"/>
                      </a:lnTo>
                      <a:lnTo>
                        <a:pt x="5537" y="748"/>
                      </a:lnTo>
                      <a:lnTo>
                        <a:pt x="5539" y="748"/>
                      </a:lnTo>
                      <a:lnTo>
                        <a:pt x="5540" y="748"/>
                      </a:lnTo>
                      <a:lnTo>
                        <a:pt x="5540" y="748"/>
                      </a:lnTo>
                      <a:lnTo>
                        <a:pt x="5541" y="748"/>
                      </a:lnTo>
                      <a:lnTo>
                        <a:pt x="5542" y="746"/>
                      </a:lnTo>
                      <a:lnTo>
                        <a:pt x="5542" y="746"/>
                      </a:lnTo>
                      <a:lnTo>
                        <a:pt x="5543" y="746"/>
                      </a:lnTo>
                      <a:lnTo>
                        <a:pt x="5545" y="746"/>
                      </a:lnTo>
                      <a:lnTo>
                        <a:pt x="5548" y="746"/>
                      </a:lnTo>
                      <a:lnTo>
                        <a:pt x="5549" y="746"/>
                      </a:lnTo>
                      <a:lnTo>
                        <a:pt x="5550" y="746"/>
                      </a:lnTo>
                      <a:lnTo>
                        <a:pt x="5551" y="748"/>
                      </a:lnTo>
                      <a:lnTo>
                        <a:pt x="5553" y="748"/>
                      </a:lnTo>
                      <a:lnTo>
                        <a:pt x="5553" y="748"/>
                      </a:lnTo>
                      <a:lnTo>
                        <a:pt x="5554" y="748"/>
                      </a:lnTo>
                      <a:lnTo>
                        <a:pt x="5555" y="748"/>
                      </a:lnTo>
                      <a:lnTo>
                        <a:pt x="5555" y="748"/>
                      </a:lnTo>
                      <a:lnTo>
                        <a:pt x="5558" y="748"/>
                      </a:lnTo>
                      <a:lnTo>
                        <a:pt x="5559" y="748"/>
                      </a:lnTo>
                      <a:lnTo>
                        <a:pt x="5559" y="748"/>
                      </a:lnTo>
                      <a:lnTo>
                        <a:pt x="5560" y="748"/>
                      </a:lnTo>
                      <a:lnTo>
                        <a:pt x="5562" y="748"/>
                      </a:lnTo>
                      <a:lnTo>
                        <a:pt x="5562" y="748"/>
                      </a:lnTo>
                      <a:lnTo>
                        <a:pt x="5565" y="748"/>
                      </a:lnTo>
                      <a:lnTo>
                        <a:pt x="5568" y="748"/>
                      </a:lnTo>
                      <a:lnTo>
                        <a:pt x="5568" y="748"/>
                      </a:lnTo>
                      <a:lnTo>
                        <a:pt x="5569" y="748"/>
                      </a:lnTo>
                      <a:lnTo>
                        <a:pt x="5570" y="748"/>
                      </a:lnTo>
                      <a:lnTo>
                        <a:pt x="5570" y="748"/>
                      </a:lnTo>
                      <a:lnTo>
                        <a:pt x="5572" y="748"/>
                      </a:lnTo>
                      <a:lnTo>
                        <a:pt x="5574" y="748"/>
                      </a:lnTo>
                      <a:lnTo>
                        <a:pt x="5576" y="748"/>
                      </a:lnTo>
                      <a:lnTo>
                        <a:pt x="5577" y="748"/>
                      </a:lnTo>
                      <a:lnTo>
                        <a:pt x="5578" y="748"/>
                      </a:lnTo>
                      <a:lnTo>
                        <a:pt x="5578" y="748"/>
                      </a:lnTo>
                      <a:lnTo>
                        <a:pt x="5580" y="748"/>
                      </a:lnTo>
                      <a:lnTo>
                        <a:pt x="5582" y="748"/>
                      </a:lnTo>
                      <a:lnTo>
                        <a:pt x="5582" y="748"/>
                      </a:lnTo>
                      <a:lnTo>
                        <a:pt x="5583" y="748"/>
                      </a:lnTo>
                      <a:lnTo>
                        <a:pt x="5586" y="748"/>
                      </a:lnTo>
                      <a:lnTo>
                        <a:pt x="5587" y="748"/>
                      </a:lnTo>
                      <a:lnTo>
                        <a:pt x="5588" y="748"/>
                      </a:lnTo>
                      <a:lnTo>
                        <a:pt x="5589" y="748"/>
                      </a:lnTo>
                      <a:lnTo>
                        <a:pt x="5590" y="748"/>
                      </a:lnTo>
                      <a:lnTo>
                        <a:pt x="5591" y="748"/>
                      </a:lnTo>
                      <a:lnTo>
                        <a:pt x="5592" y="748"/>
                      </a:lnTo>
                      <a:lnTo>
                        <a:pt x="5594" y="748"/>
                      </a:lnTo>
                      <a:lnTo>
                        <a:pt x="5595" y="748"/>
                      </a:lnTo>
                      <a:lnTo>
                        <a:pt x="5597" y="748"/>
                      </a:lnTo>
                      <a:lnTo>
                        <a:pt x="5598" y="748"/>
                      </a:lnTo>
                      <a:lnTo>
                        <a:pt x="5599" y="748"/>
                      </a:lnTo>
                      <a:lnTo>
                        <a:pt x="5600" y="748"/>
                      </a:lnTo>
                      <a:lnTo>
                        <a:pt x="5601" y="748"/>
                      </a:lnTo>
                      <a:lnTo>
                        <a:pt x="5602" y="748"/>
                      </a:lnTo>
                      <a:lnTo>
                        <a:pt x="5604" y="748"/>
                      </a:lnTo>
                      <a:lnTo>
                        <a:pt x="5605" y="748"/>
                      </a:lnTo>
                      <a:lnTo>
                        <a:pt x="5606" y="748"/>
                      </a:lnTo>
                      <a:lnTo>
                        <a:pt x="5609" y="748"/>
                      </a:lnTo>
                      <a:lnTo>
                        <a:pt x="5611" y="748"/>
                      </a:lnTo>
                      <a:lnTo>
                        <a:pt x="5613" y="748"/>
                      </a:lnTo>
                      <a:lnTo>
                        <a:pt x="5613" y="748"/>
                      </a:lnTo>
                      <a:lnTo>
                        <a:pt x="5615" y="748"/>
                      </a:lnTo>
                      <a:lnTo>
                        <a:pt x="5616" y="748"/>
                      </a:lnTo>
                      <a:lnTo>
                        <a:pt x="5616" y="748"/>
                      </a:lnTo>
                      <a:lnTo>
                        <a:pt x="5618" y="748"/>
                      </a:lnTo>
                      <a:lnTo>
                        <a:pt x="5619" y="748"/>
                      </a:lnTo>
                      <a:lnTo>
                        <a:pt x="5619" y="748"/>
                      </a:lnTo>
                      <a:lnTo>
                        <a:pt x="5620" y="748"/>
                      </a:lnTo>
                      <a:lnTo>
                        <a:pt x="5622" y="748"/>
                      </a:lnTo>
                      <a:lnTo>
                        <a:pt x="5623" y="748"/>
                      </a:lnTo>
                      <a:lnTo>
                        <a:pt x="5623" y="748"/>
                      </a:lnTo>
                      <a:lnTo>
                        <a:pt x="5625" y="748"/>
                      </a:lnTo>
                      <a:lnTo>
                        <a:pt x="5627" y="748"/>
                      </a:lnTo>
                      <a:lnTo>
                        <a:pt x="5628" y="748"/>
                      </a:lnTo>
                      <a:lnTo>
                        <a:pt x="5629" y="748"/>
                      </a:lnTo>
                      <a:lnTo>
                        <a:pt x="5631" y="748"/>
                      </a:lnTo>
                      <a:lnTo>
                        <a:pt x="5633" y="748"/>
                      </a:lnTo>
                      <a:lnTo>
                        <a:pt x="5634" y="748"/>
                      </a:lnTo>
                      <a:lnTo>
                        <a:pt x="5634" y="748"/>
                      </a:lnTo>
                      <a:lnTo>
                        <a:pt x="5635" y="748"/>
                      </a:lnTo>
                      <a:lnTo>
                        <a:pt x="5635" y="748"/>
                      </a:lnTo>
                      <a:lnTo>
                        <a:pt x="5638" y="748"/>
                      </a:lnTo>
                      <a:lnTo>
                        <a:pt x="5640" y="748"/>
                      </a:lnTo>
                      <a:lnTo>
                        <a:pt x="5641" y="748"/>
                      </a:lnTo>
                      <a:lnTo>
                        <a:pt x="5642" y="748"/>
                      </a:lnTo>
                      <a:lnTo>
                        <a:pt x="5643" y="748"/>
                      </a:lnTo>
                      <a:lnTo>
                        <a:pt x="5643" y="748"/>
                      </a:lnTo>
                      <a:lnTo>
                        <a:pt x="5645" y="748"/>
                      </a:lnTo>
                      <a:lnTo>
                        <a:pt x="5648" y="748"/>
                      </a:lnTo>
                      <a:lnTo>
                        <a:pt x="5653" y="748"/>
                      </a:lnTo>
                      <a:lnTo>
                        <a:pt x="5655" y="748"/>
                      </a:lnTo>
                      <a:lnTo>
                        <a:pt x="5655" y="748"/>
                      </a:lnTo>
                      <a:lnTo>
                        <a:pt x="5656" y="748"/>
                      </a:lnTo>
                      <a:lnTo>
                        <a:pt x="5657" y="748"/>
                      </a:lnTo>
                      <a:lnTo>
                        <a:pt x="5659" y="748"/>
                      </a:lnTo>
                      <a:lnTo>
                        <a:pt x="5660" y="748"/>
                      </a:lnTo>
                      <a:lnTo>
                        <a:pt x="5661" y="748"/>
                      </a:lnTo>
                      <a:lnTo>
                        <a:pt x="5662" y="748"/>
                      </a:lnTo>
                      <a:lnTo>
                        <a:pt x="5663" y="748"/>
                      </a:lnTo>
                      <a:lnTo>
                        <a:pt x="5664" y="748"/>
                      </a:lnTo>
                      <a:lnTo>
                        <a:pt x="5665" y="748"/>
                      </a:lnTo>
                      <a:lnTo>
                        <a:pt x="5665" y="748"/>
                      </a:lnTo>
                      <a:lnTo>
                        <a:pt x="5666" y="748"/>
                      </a:lnTo>
                      <a:lnTo>
                        <a:pt x="5668" y="748"/>
                      </a:lnTo>
                      <a:lnTo>
                        <a:pt x="5670" y="748"/>
                      </a:lnTo>
                      <a:lnTo>
                        <a:pt x="5672" y="748"/>
                      </a:lnTo>
                      <a:lnTo>
                        <a:pt x="5673" y="748"/>
                      </a:lnTo>
                      <a:lnTo>
                        <a:pt x="5674" y="748"/>
                      </a:lnTo>
                      <a:lnTo>
                        <a:pt x="5675" y="748"/>
                      </a:lnTo>
                      <a:lnTo>
                        <a:pt x="5675" y="748"/>
                      </a:lnTo>
                      <a:lnTo>
                        <a:pt x="5677" y="748"/>
                      </a:lnTo>
                      <a:lnTo>
                        <a:pt x="5678" y="748"/>
                      </a:lnTo>
                      <a:lnTo>
                        <a:pt x="5679" y="748"/>
                      </a:lnTo>
                      <a:lnTo>
                        <a:pt x="5679" y="748"/>
                      </a:lnTo>
                      <a:lnTo>
                        <a:pt x="5681" y="748"/>
                      </a:lnTo>
                      <a:lnTo>
                        <a:pt x="5682" y="748"/>
                      </a:lnTo>
                      <a:lnTo>
                        <a:pt x="5683" y="748"/>
                      </a:lnTo>
                      <a:lnTo>
                        <a:pt x="5683" y="748"/>
                      </a:lnTo>
                      <a:lnTo>
                        <a:pt x="5684" y="748"/>
                      </a:lnTo>
                      <a:lnTo>
                        <a:pt x="5685" y="748"/>
                      </a:lnTo>
                      <a:lnTo>
                        <a:pt x="5687" y="748"/>
                      </a:lnTo>
                      <a:lnTo>
                        <a:pt x="5688" y="748"/>
                      </a:lnTo>
                      <a:lnTo>
                        <a:pt x="5689" y="748"/>
                      </a:lnTo>
                      <a:lnTo>
                        <a:pt x="5691" y="748"/>
                      </a:lnTo>
                      <a:lnTo>
                        <a:pt x="5691" y="748"/>
                      </a:lnTo>
                      <a:lnTo>
                        <a:pt x="5692" y="748"/>
                      </a:lnTo>
                      <a:lnTo>
                        <a:pt x="5693" y="748"/>
                      </a:lnTo>
                      <a:lnTo>
                        <a:pt x="5696" y="748"/>
                      </a:lnTo>
                      <a:lnTo>
                        <a:pt x="5696" y="748"/>
                      </a:lnTo>
                      <a:lnTo>
                        <a:pt x="5696" y="748"/>
                      </a:lnTo>
                      <a:lnTo>
                        <a:pt x="5698" y="748"/>
                      </a:lnTo>
                      <a:lnTo>
                        <a:pt x="5699" y="748"/>
                      </a:lnTo>
                      <a:lnTo>
                        <a:pt x="5699" y="748"/>
                      </a:lnTo>
                      <a:lnTo>
                        <a:pt x="5700" y="748"/>
                      </a:lnTo>
                      <a:lnTo>
                        <a:pt x="5700" y="748"/>
                      </a:lnTo>
                      <a:lnTo>
                        <a:pt x="5702" y="748"/>
                      </a:lnTo>
                      <a:lnTo>
                        <a:pt x="5703" y="748"/>
                      </a:lnTo>
                      <a:lnTo>
                        <a:pt x="5705" y="748"/>
                      </a:lnTo>
                      <a:lnTo>
                        <a:pt x="5707" y="748"/>
                      </a:lnTo>
                      <a:lnTo>
                        <a:pt x="5709" y="748"/>
                      </a:lnTo>
                      <a:lnTo>
                        <a:pt x="5710" y="748"/>
                      </a:lnTo>
                      <a:lnTo>
                        <a:pt x="5710" y="748"/>
                      </a:lnTo>
                      <a:lnTo>
                        <a:pt x="5711" y="748"/>
                      </a:lnTo>
                      <a:lnTo>
                        <a:pt x="5712" y="748"/>
                      </a:lnTo>
                      <a:lnTo>
                        <a:pt x="5714" y="748"/>
                      </a:lnTo>
                      <a:lnTo>
                        <a:pt x="5715" y="748"/>
                      </a:lnTo>
                      <a:lnTo>
                        <a:pt x="5716" y="748"/>
                      </a:lnTo>
                      <a:lnTo>
                        <a:pt x="5716" y="748"/>
                      </a:lnTo>
                      <a:lnTo>
                        <a:pt x="5718" y="748"/>
                      </a:lnTo>
                      <a:lnTo>
                        <a:pt x="5720" y="748"/>
                      </a:lnTo>
                      <a:lnTo>
                        <a:pt x="5721" y="748"/>
                      </a:lnTo>
                      <a:lnTo>
                        <a:pt x="5723" y="748"/>
                      </a:lnTo>
                      <a:lnTo>
                        <a:pt x="5724" y="748"/>
                      </a:lnTo>
                      <a:lnTo>
                        <a:pt x="5725" y="748"/>
                      </a:lnTo>
                      <a:lnTo>
                        <a:pt x="5727" y="748"/>
                      </a:lnTo>
                      <a:lnTo>
                        <a:pt x="5728" y="748"/>
                      </a:lnTo>
                      <a:lnTo>
                        <a:pt x="5729" y="748"/>
                      </a:lnTo>
                      <a:lnTo>
                        <a:pt x="5730" y="748"/>
                      </a:lnTo>
                      <a:lnTo>
                        <a:pt x="5730" y="746"/>
                      </a:lnTo>
                      <a:lnTo>
                        <a:pt x="5734" y="746"/>
                      </a:lnTo>
                      <a:lnTo>
                        <a:pt x="5735" y="745"/>
                      </a:lnTo>
                      <a:lnTo>
                        <a:pt x="5736" y="745"/>
                      </a:lnTo>
                      <a:lnTo>
                        <a:pt x="5736" y="745"/>
                      </a:lnTo>
                      <a:lnTo>
                        <a:pt x="5737" y="745"/>
                      </a:lnTo>
                      <a:lnTo>
                        <a:pt x="5738" y="745"/>
                      </a:lnTo>
                      <a:lnTo>
                        <a:pt x="5740" y="746"/>
                      </a:lnTo>
                      <a:lnTo>
                        <a:pt x="5742" y="746"/>
                      </a:lnTo>
                      <a:lnTo>
                        <a:pt x="5743" y="746"/>
                      </a:lnTo>
                      <a:lnTo>
                        <a:pt x="5744" y="746"/>
                      </a:lnTo>
                      <a:lnTo>
                        <a:pt x="5745" y="746"/>
                      </a:lnTo>
                      <a:lnTo>
                        <a:pt x="5746" y="746"/>
                      </a:lnTo>
                      <a:lnTo>
                        <a:pt x="5748" y="745"/>
                      </a:lnTo>
                      <a:lnTo>
                        <a:pt x="5751" y="744"/>
                      </a:lnTo>
                      <a:lnTo>
                        <a:pt x="5752" y="743"/>
                      </a:lnTo>
                      <a:lnTo>
                        <a:pt x="5752" y="743"/>
                      </a:lnTo>
                      <a:lnTo>
                        <a:pt x="5753" y="743"/>
                      </a:lnTo>
                      <a:lnTo>
                        <a:pt x="5753" y="744"/>
                      </a:lnTo>
                      <a:lnTo>
                        <a:pt x="5756" y="745"/>
                      </a:lnTo>
                      <a:lnTo>
                        <a:pt x="5758" y="746"/>
                      </a:lnTo>
                      <a:lnTo>
                        <a:pt x="5758" y="746"/>
                      </a:lnTo>
                      <a:lnTo>
                        <a:pt x="5760" y="746"/>
                      </a:lnTo>
                      <a:lnTo>
                        <a:pt x="5761" y="746"/>
                      </a:lnTo>
                      <a:lnTo>
                        <a:pt x="5763" y="746"/>
                      </a:lnTo>
                      <a:lnTo>
                        <a:pt x="5763" y="746"/>
                      </a:lnTo>
                      <a:lnTo>
                        <a:pt x="5763" y="746"/>
                      </a:lnTo>
                      <a:lnTo>
                        <a:pt x="5764" y="746"/>
                      </a:lnTo>
                      <a:lnTo>
                        <a:pt x="5766" y="746"/>
                      </a:lnTo>
                      <a:lnTo>
                        <a:pt x="5766" y="746"/>
                      </a:lnTo>
                      <a:lnTo>
                        <a:pt x="5767" y="745"/>
                      </a:lnTo>
                      <a:lnTo>
                        <a:pt x="5768" y="745"/>
                      </a:lnTo>
                      <a:lnTo>
                        <a:pt x="5770" y="745"/>
                      </a:lnTo>
                      <a:lnTo>
                        <a:pt x="5771" y="745"/>
                      </a:lnTo>
                      <a:lnTo>
                        <a:pt x="5773" y="746"/>
                      </a:lnTo>
                      <a:lnTo>
                        <a:pt x="5773" y="746"/>
                      </a:lnTo>
                      <a:lnTo>
                        <a:pt x="5775" y="746"/>
                      </a:lnTo>
                      <a:lnTo>
                        <a:pt x="5776" y="745"/>
                      </a:lnTo>
                      <a:lnTo>
                        <a:pt x="5776" y="745"/>
                      </a:lnTo>
                      <a:lnTo>
                        <a:pt x="5779" y="746"/>
                      </a:lnTo>
                      <a:lnTo>
                        <a:pt x="5780" y="746"/>
                      </a:lnTo>
                      <a:lnTo>
                        <a:pt x="5781" y="748"/>
                      </a:lnTo>
                      <a:lnTo>
                        <a:pt x="5781" y="748"/>
                      </a:lnTo>
                      <a:lnTo>
                        <a:pt x="5781" y="748"/>
                      </a:lnTo>
                      <a:lnTo>
                        <a:pt x="5782" y="748"/>
                      </a:lnTo>
                      <a:lnTo>
                        <a:pt x="5785" y="748"/>
                      </a:lnTo>
                      <a:lnTo>
                        <a:pt x="5788" y="748"/>
                      </a:lnTo>
                      <a:lnTo>
                        <a:pt x="5789" y="748"/>
                      </a:lnTo>
                      <a:lnTo>
                        <a:pt x="5789" y="748"/>
                      </a:lnTo>
                      <a:lnTo>
                        <a:pt x="5790" y="748"/>
                      </a:lnTo>
                      <a:lnTo>
                        <a:pt x="5791" y="748"/>
                      </a:lnTo>
                      <a:lnTo>
                        <a:pt x="5793" y="748"/>
                      </a:lnTo>
                      <a:lnTo>
                        <a:pt x="5794" y="748"/>
                      </a:lnTo>
                      <a:lnTo>
                        <a:pt x="5795" y="748"/>
                      </a:lnTo>
                      <a:lnTo>
                        <a:pt x="5797" y="748"/>
                      </a:lnTo>
                      <a:lnTo>
                        <a:pt x="5798" y="748"/>
                      </a:lnTo>
                      <a:lnTo>
                        <a:pt x="5799" y="748"/>
                      </a:lnTo>
                      <a:lnTo>
                        <a:pt x="5800" y="748"/>
                      </a:lnTo>
                      <a:lnTo>
                        <a:pt x="5802" y="748"/>
                      </a:lnTo>
                      <a:lnTo>
                        <a:pt x="5803" y="748"/>
                      </a:lnTo>
                      <a:lnTo>
                        <a:pt x="5804" y="748"/>
                      </a:lnTo>
                      <a:lnTo>
                        <a:pt x="5806" y="748"/>
                      </a:lnTo>
                      <a:lnTo>
                        <a:pt x="5806" y="748"/>
                      </a:lnTo>
                      <a:lnTo>
                        <a:pt x="5807" y="748"/>
                      </a:lnTo>
                      <a:lnTo>
                        <a:pt x="5808" y="748"/>
                      </a:lnTo>
                      <a:lnTo>
                        <a:pt x="5809" y="748"/>
                      </a:lnTo>
                      <a:lnTo>
                        <a:pt x="5810" y="748"/>
                      </a:lnTo>
                      <a:lnTo>
                        <a:pt x="5811" y="748"/>
                      </a:lnTo>
                      <a:lnTo>
                        <a:pt x="5811" y="746"/>
                      </a:lnTo>
                      <a:lnTo>
                        <a:pt x="5813" y="746"/>
                      </a:lnTo>
                      <a:lnTo>
                        <a:pt x="5814" y="745"/>
                      </a:lnTo>
                      <a:lnTo>
                        <a:pt x="5816" y="745"/>
                      </a:lnTo>
                      <a:lnTo>
                        <a:pt x="5817" y="745"/>
                      </a:lnTo>
                      <a:lnTo>
                        <a:pt x="5818" y="746"/>
                      </a:lnTo>
                      <a:lnTo>
                        <a:pt x="5819" y="746"/>
                      </a:lnTo>
                      <a:lnTo>
                        <a:pt x="5820" y="746"/>
                      </a:lnTo>
                      <a:lnTo>
                        <a:pt x="5821" y="748"/>
                      </a:lnTo>
                      <a:lnTo>
                        <a:pt x="5821" y="748"/>
                      </a:lnTo>
                      <a:lnTo>
                        <a:pt x="5821" y="748"/>
                      </a:lnTo>
                      <a:lnTo>
                        <a:pt x="5823" y="748"/>
                      </a:lnTo>
                      <a:lnTo>
                        <a:pt x="5825" y="748"/>
                      </a:lnTo>
                      <a:lnTo>
                        <a:pt x="5826" y="748"/>
                      </a:lnTo>
                      <a:lnTo>
                        <a:pt x="5826" y="748"/>
                      </a:lnTo>
                      <a:lnTo>
                        <a:pt x="5829" y="748"/>
                      </a:lnTo>
                      <a:lnTo>
                        <a:pt x="5831" y="748"/>
                      </a:lnTo>
                      <a:lnTo>
                        <a:pt x="5832" y="748"/>
                      </a:lnTo>
                      <a:lnTo>
                        <a:pt x="5832" y="748"/>
                      </a:lnTo>
                      <a:lnTo>
                        <a:pt x="5834" y="748"/>
                      </a:lnTo>
                      <a:lnTo>
                        <a:pt x="5834" y="748"/>
                      </a:lnTo>
                      <a:lnTo>
                        <a:pt x="5836" y="748"/>
                      </a:lnTo>
                      <a:lnTo>
                        <a:pt x="5836" y="748"/>
                      </a:lnTo>
                      <a:lnTo>
                        <a:pt x="5837" y="748"/>
                      </a:lnTo>
                      <a:lnTo>
                        <a:pt x="5840" y="748"/>
                      </a:lnTo>
                      <a:lnTo>
                        <a:pt x="5844" y="748"/>
                      </a:lnTo>
                      <a:lnTo>
                        <a:pt x="5845" y="748"/>
                      </a:lnTo>
                      <a:lnTo>
                        <a:pt x="5846" y="748"/>
                      </a:lnTo>
                      <a:lnTo>
                        <a:pt x="5846" y="748"/>
                      </a:lnTo>
                      <a:lnTo>
                        <a:pt x="5847" y="748"/>
                      </a:lnTo>
                      <a:lnTo>
                        <a:pt x="5848" y="748"/>
                      </a:lnTo>
                      <a:lnTo>
                        <a:pt x="5848" y="748"/>
                      </a:lnTo>
                      <a:lnTo>
                        <a:pt x="5849" y="748"/>
                      </a:lnTo>
                      <a:lnTo>
                        <a:pt x="5851" y="748"/>
                      </a:lnTo>
                      <a:lnTo>
                        <a:pt x="5851" y="748"/>
                      </a:lnTo>
                      <a:lnTo>
                        <a:pt x="5851" y="748"/>
                      </a:lnTo>
                      <a:lnTo>
                        <a:pt x="5854" y="748"/>
                      </a:lnTo>
                      <a:lnTo>
                        <a:pt x="5856" y="748"/>
                      </a:lnTo>
                      <a:lnTo>
                        <a:pt x="5856" y="748"/>
                      </a:lnTo>
                      <a:lnTo>
                        <a:pt x="5857" y="748"/>
                      </a:lnTo>
                      <a:lnTo>
                        <a:pt x="5858" y="748"/>
                      </a:lnTo>
                      <a:lnTo>
                        <a:pt x="5860" y="748"/>
                      </a:lnTo>
                      <a:lnTo>
                        <a:pt x="5862" y="748"/>
                      </a:lnTo>
                      <a:lnTo>
                        <a:pt x="5862" y="748"/>
                      </a:lnTo>
                      <a:lnTo>
                        <a:pt x="5863" y="748"/>
                      </a:lnTo>
                      <a:lnTo>
                        <a:pt x="5864" y="748"/>
                      </a:lnTo>
                      <a:lnTo>
                        <a:pt x="5865" y="748"/>
                      </a:lnTo>
                      <a:lnTo>
                        <a:pt x="5866" y="748"/>
                      </a:lnTo>
                      <a:lnTo>
                        <a:pt x="5867" y="748"/>
                      </a:lnTo>
                      <a:lnTo>
                        <a:pt x="5868" y="748"/>
                      </a:lnTo>
                      <a:lnTo>
                        <a:pt x="5869" y="748"/>
                      </a:lnTo>
                      <a:lnTo>
                        <a:pt x="5869" y="748"/>
                      </a:lnTo>
                      <a:lnTo>
                        <a:pt x="5872" y="748"/>
                      </a:lnTo>
                      <a:lnTo>
                        <a:pt x="5874" y="746"/>
                      </a:lnTo>
                      <a:lnTo>
                        <a:pt x="5874" y="746"/>
                      </a:lnTo>
                      <a:lnTo>
                        <a:pt x="5875" y="746"/>
                      </a:lnTo>
                      <a:lnTo>
                        <a:pt x="5876" y="746"/>
                      </a:lnTo>
                      <a:lnTo>
                        <a:pt x="5878" y="748"/>
                      </a:lnTo>
                      <a:lnTo>
                        <a:pt x="5880" y="748"/>
                      </a:lnTo>
                      <a:lnTo>
                        <a:pt x="5881" y="748"/>
                      </a:lnTo>
                      <a:lnTo>
                        <a:pt x="5882" y="748"/>
                      </a:lnTo>
                      <a:lnTo>
                        <a:pt x="5884" y="746"/>
                      </a:lnTo>
                      <a:lnTo>
                        <a:pt x="5884" y="746"/>
                      </a:lnTo>
                      <a:lnTo>
                        <a:pt x="5885" y="746"/>
                      </a:lnTo>
                      <a:lnTo>
                        <a:pt x="5887" y="746"/>
                      </a:lnTo>
                      <a:lnTo>
                        <a:pt x="5890" y="746"/>
                      </a:lnTo>
                      <a:lnTo>
                        <a:pt x="5891" y="746"/>
                      </a:lnTo>
                      <a:lnTo>
                        <a:pt x="5892" y="746"/>
                      </a:lnTo>
                      <a:lnTo>
                        <a:pt x="5892" y="746"/>
                      </a:lnTo>
                      <a:lnTo>
                        <a:pt x="5894" y="746"/>
                      </a:lnTo>
                      <a:lnTo>
                        <a:pt x="5897" y="746"/>
                      </a:lnTo>
                      <a:lnTo>
                        <a:pt x="5899" y="746"/>
                      </a:lnTo>
                      <a:lnTo>
                        <a:pt x="5899" y="748"/>
                      </a:lnTo>
                      <a:lnTo>
                        <a:pt x="5900" y="748"/>
                      </a:lnTo>
                      <a:lnTo>
                        <a:pt x="5902" y="748"/>
                      </a:lnTo>
                      <a:lnTo>
                        <a:pt x="5904" y="746"/>
                      </a:lnTo>
                      <a:lnTo>
                        <a:pt x="5905" y="746"/>
                      </a:lnTo>
                      <a:lnTo>
                        <a:pt x="5906" y="746"/>
                      </a:lnTo>
                      <a:lnTo>
                        <a:pt x="5909" y="746"/>
                      </a:lnTo>
                      <a:lnTo>
                        <a:pt x="5909" y="746"/>
                      </a:lnTo>
                      <a:lnTo>
                        <a:pt x="5911" y="746"/>
                      </a:lnTo>
                      <a:lnTo>
                        <a:pt x="5912" y="746"/>
                      </a:lnTo>
                      <a:lnTo>
                        <a:pt x="5913" y="746"/>
                      </a:lnTo>
                      <a:lnTo>
                        <a:pt x="5913" y="746"/>
                      </a:lnTo>
                      <a:lnTo>
                        <a:pt x="5915" y="748"/>
                      </a:lnTo>
                      <a:lnTo>
                        <a:pt x="5917" y="748"/>
                      </a:lnTo>
                      <a:lnTo>
                        <a:pt x="5918" y="748"/>
                      </a:lnTo>
                      <a:lnTo>
                        <a:pt x="5918" y="748"/>
                      </a:lnTo>
                      <a:lnTo>
                        <a:pt x="5919" y="746"/>
                      </a:lnTo>
                      <a:lnTo>
                        <a:pt x="5919" y="746"/>
                      </a:lnTo>
                      <a:lnTo>
                        <a:pt x="5921" y="748"/>
                      </a:lnTo>
                      <a:lnTo>
                        <a:pt x="5923" y="748"/>
                      </a:lnTo>
                      <a:lnTo>
                        <a:pt x="5924" y="748"/>
                      </a:lnTo>
                      <a:lnTo>
                        <a:pt x="5926" y="748"/>
                      </a:lnTo>
                      <a:lnTo>
                        <a:pt x="5927" y="746"/>
                      </a:lnTo>
                      <a:lnTo>
                        <a:pt x="5928" y="746"/>
                      </a:lnTo>
                      <a:lnTo>
                        <a:pt x="5929" y="746"/>
                      </a:lnTo>
                      <a:lnTo>
                        <a:pt x="5930" y="746"/>
                      </a:lnTo>
                      <a:lnTo>
                        <a:pt x="5932" y="748"/>
                      </a:lnTo>
                      <a:lnTo>
                        <a:pt x="5934" y="748"/>
                      </a:lnTo>
                      <a:lnTo>
                        <a:pt x="5934" y="748"/>
                      </a:lnTo>
                      <a:lnTo>
                        <a:pt x="5936" y="748"/>
                      </a:lnTo>
                      <a:lnTo>
                        <a:pt x="5937" y="748"/>
                      </a:lnTo>
                      <a:lnTo>
                        <a:pt x="5938" y="748"/>
                      </a:lnTo>
                      <a:lnTo>
                        <a:pt x="5938" y="748"/>
                      </a:lnTo>
                      <a:lnTo>
                        <a:pt x="5939" y="748"/>
                      </a:lnTo>
                      <a:lnTo>
                        <a:pt x="5940" y="748"/>
                      </a:lnTo>
                      <a:lnTo>
                        <a:pt x="5941" y="746"/>
                      </a:lnTo>
                      <a:lnTo>
                        <a:pt x="5941" y="746"/>
                      </a:lnTo>
                      <a:lnTo>
                        <a:pt x="5942" y="746"/>
                      </a:lnTo>
                      <a:lnTo>
                        <a:pt x="5942" y="746"/>
                      </a:lnTo>
                      <a:lnTo>
                        <a:pt x="5943" y="746"/>
                      </a:lnTo>
                      <a:lnTo>
                        <a:pt x="5947" y="746"/>
                      </a:lnTo>
                      <a:lnTo>
                        <a:pt x="5949" y="746"/>
                      </a:lnTo>
                      <a:lnTo>
                        <a:pt x="5949" y="746"/>
                      </a:lnTo>
                      <a:lnTo>
                        <a:pt x="5950" y="746"/>
                      </a:lnTo>
                      <a:lnTo>
                        <a:pt x="5951" y="746"/>
                      </a:lnTo>
                      <a:lnTo>
                        <a:pt x="5952" y="746"/>
                      </a:lnTo>
                      <a:lnTo>
                        <a:pt x="5955" y="746"/>
                      </a:lnTo>
                      <a:lnTo>
                        <a:pt x="5956" y="746"/>
                      </a:lnTo>
                      <a:lnTo>
                        <a:pt x="5957" y="746"/>
                      </a:lnTo>
                      <a:lnTo>
                        <a:pt x="5958" y="746"/>
                      </a:lnTo>
                      <a:lnTo>
                        <a:pt x="5959" y="746"/>
                      </a:lnTo>
                      <a:lnTo>
                        <a:pt x="5961" y="746"/>
                      </a:lnTo>
                      <a:lnTo>
                        <a:pt x="5963" y="746"/>
                      </a:lnTo>
                      <a:lnTo>
                        <a:pt x="5964" y="746"/>
                      </a:lnTo>
                      <a:lnTo>
                        <a:pt x="5964" y="746"/>
                      </a:lnTo>
                      <a:lnTo>
                        <a:pt x="5965" y="746"/>
                      </a:lnTo>
                      <a:lnTo>
                        <a:pt x="5966" y="746"/>
                      </a:lnTo>
                      <a:lnTo>
                        <a:pt x="5968" y="746"/>
                      </a:lnTo>
                      <a:lnTo>
                        <a:pt x="5969" y="745"/>
                      </a:lnTo>
                      <a:lnTo>
                        <a:pt x="5970" y="745"/>
                      </a:lnTo>
                      <a:lnTo>
                        <a:pt x="5972" y="745"/>
                      </a:lnTo>
                      <a:lnTo>
                        <a:pt x="5972" y="745"/>
                      </a:lnTo>
                      <a:lnTo>
                        <a:pt x="5973" y="745"/>
                      </a:lnTo>
                      <a:lnTo>
                        <a:pt x="5975" y="745"/>
                      </a:lnTo>
                      <a:lnTo>
                        <a:pt x="5978" y="745"/>
                      </a:lnTo>
                      <a:lnTo>
                        <a:pt x="5979" y="745"/>
                      </a:lnTo>
                      <a:lnTo>
                        <a:pt x="5979" y="745"/>
                      </a:lnTo>
                      <a:lnTo>
                        <a:pt x="5980" y="745"/>
                      </a:lnTo>
                      <a:lnTo>
                        <a:pt x="5983" y="744"/>
                      </a:lnTo>
                      <a:lnTo>
                        <a:pt x="5985" y="744"/>
                      </a:lnTo>
                      <a:lnTo>
                        <a:pt x="5986" y="743"/>
                      </a:lnTo>
                      <a:lnTo>
                        <a:pt x="5987" y="743"/>
                      </a:lnTo>
                      <a:lnTo>
                        <a:pt x="5987" y="742"/>
                      </a:lnTo>
                      <a:lnTo>
                        <a:pt x="5989" y="741"/>
                      </a:lnTo>
                      <a:lnTo>
                        <a:pt x="5993" y="739"/>
                      </a:lnTo>
                      <a:lnTo>
                        <a:pt x="5994" y="737"/>
                      </a:lnTo>
                      <a:lnTo>
                        <a:pt x="5994" y="737"/>
                      </a:lnTo>
                      <a:lnTo>
                        <a:pt x="5994" y="736"/>
                      </a:lnTo>
                      <a:lnTo>
                        <a:pt x="5994" y="736"/>
                      </a:lnTo>
                      <a:lnTo>
                        <a:pt x="5995" y="734"/>
                      </a:lnTo>
                      <a:lnTo>
                        <a:pt x="5996" y="730"/>
                      </a:lnTo>
                      <a:lnTo>
                        <a:pt x="5997" y="725"/>
                      </a:lnTo>
                      <a:lnTo>
                        <a:pt x="5998" y="724"/>
                      </a:lnTo>
                      <a:lnTo>
                        <a:pt x="5998" y="723"/>
                      </a:lnTo>
                      <a:lnTo>
                        <a:pt x="6000" y="724"/>
                      </a:lnTo>
                      <a:lnTo>
                        <a:pt x="6002" y="725"/>
                      </a:lnTo>
                      <a:lnTo>
                        <a:pt x="6002" y="725"/>
                      </a:lnTo>
                      <a:lnTo>
                        <a:pt x="6002" y="723"/>
                      </a:lnTo>
                      <a:lnTo>
                        <a:pt x="6005" y="717"/>
                      </a:lnTo>
                      <a:lnTo>
                        <a:pt x="6007" y="713"/>
                      </a:lnTo>
                      <a:lnTo>
                        <a:pt x="6007" y="711"/>
                      </a:lnTo>
                      <a:lnTo>
                        <a:pt x="6009" y="711"/>
                      </a:lnTo>
                      <a:lnTo>
                        <a:pt x="6009" y="709"/>
                      </a:lnTo>
                      <a:lnTo>
                        <a:pt x="6010" y="709"/>
                      </a:lnTo>
                      <a:lnTo>
                        <a:pt x="6010" y="707"/>
                      </a:lnTo>
                      <a:lnTo>
                        <a:pt x="6012" y="700"/>
                      </a:lnTo>
                      <a:lnTo>
                        <a:pt x="6014" y="694"/>
                      </a:lnTo>
                      <a:lnTo>
                        <a:pt x="6015" y="693"/>
                      </a:lnTo>
                      <a:lnTo>
                        <a:pt x="6015" y="691"/>
                      </a:lnTo>
                      <a:lnTo>
                        <a:pt x="6016" y="690"/>
                      </a:lnTo>
                      <a:lnTo>
                        <a:pt x="6016" y="689"/>
                      </a:lnTo>
                      <a:lnTo>
                        <a:pt x="6020" y="685"/>
                      </a:lnTo>
                      <a:lnTo>
                        <a:pt x="6021" y="680"/>
                      </a:lnTo>
                      <a:lnTo>
                        <a:pt x="6022" y="679"/>
                      </a:lnTo>
                      <a:lnTo>
                        <a:pt x="6023" y="679"/>
                      </a:lnTo>
                      <a:lnTo>
                        <a:pt x="6023" y="679"/>
                      </a:lnTo>
                      <a:lnTo>
                        <a:pt x="6024" y="680"/>
                      </a:lnTo>
                      <a:lnTo>
                        <a:pt x="6025" y="685"/>
                      </a:lnTo>
                      <a:lnTo>
                        <a:pt x="6026" y="688"/>
                      </a:lnTo>
                      <a:lnTo>
                        <a:pt x="6028" y="689"/>
                      </a:lnTo>
                      <a:lnTo>
                        <a:pt x="6028" y="689"/>
                      </a:lnTo>
                      <a:lnTo>
                        <a:pt x="6028" y="687"/>
                      </a:lnTo>
                      <a:lnTo>
                        <a:pt x="6030" y="684"/>
                      </a:lnTo>
                      <a:lnTo>
                        <a:pt x="6032" y="679"/>
                      </a:lnTo>
                      <a:lnTo>
                        <a:pt x="6032" y="677"/>
                      </a:lnTo>
                      <a:lnTo>
                        <a:pt x="6032" y="677"/>
                      </a:lnTo>
                      <a:lnTo>
                        <a:pt x="6032" y="678"/>
                      </a:lnTo>
                      <a:lnTo>
                        <a:pt x="6034" y="680"/>
                      </a:lnTo>
                      <a:lnTo>
                        <a:pt x="6035" y="682"/>
                      </a:lnTo>
                      <a:lnTo>
                        <a:pt x="6035" y="682"/>
                      </a:lnTo>
                      <a:lnTo>
                        <a:pt x="6037" y="682"/>
                      </a:lnTo>
                      <a:lnTo>
                        <a:pt x="6038" y="681"/>
                      </a:lnTo>
                      <a:lnTo>
                        <a:pt x="6039" y="682"/>
                      </a:lnTo>
                      <a:lnTo>
                        <a:pt x="6039" y="685"/>
                      </a:lnTo>
                      <a:lnTo>
                        <a:pt x="6042" y="691"/>
                      </a:lnTo>
                      <a:lnTo>
                        <a:pt x="6044" y="697"/>
                      </a:lnTo>
                      <a:lnTo>
                        <a:pt x="6044" y="699"/>
                      </a:lnTo>
                      <a:lnTo>
                        <a:pt x="6044" y="700"/>
                      </a:lnTo>
                      <a:lnTo>
                        <a:pt x="6046" y="702"/>
                      </a:lnTo>
                      <a:lnTo>
                        <a:pt x="6046" y="702"/>
                      </a:lnTo>
                      <a:lnTo>
                        <a:pt x="6046" y="703"/>
                      </a:lnTo>
                      <a:lnTo>
                        <a:pt x="6047" y="704"/>
                      </a:lnTo>
                      <a:lnTo>
                        <a:pt x="6049" y="708"/>
                      </a:lnTo>
                      <a:lnTo>
                        <a:pt x="6051" y="713"/>
                      </a:lnTo>
                      <a:lnTo>
                        <a:pt x="6052" y="715"/>
                      </a:lnTo>
                      <a:lnTo>
                        <a:pt x="6052" y="715"/>
                      </a:lnTo>
                      <a:lnTo>
                        <a:pt x="6052" y="715"/>
                      </a:lnTo>
                      <a:lnTo>
                        <a:pt x="6055" y="715"/>
                      </a:lnTo>
                      <a:lnTo>
                        <a:pt x="6057" y="715"/>
                      </a:lnTo>
                      <a:lnTo>
                        <a:pt x="6057" y="715"/>
                      </a:lnTo>
                      <a:lnTo>
                        <a:pt x="6057" y="716"/>
                      </a:lnTo>
                      <a:lnTo>
                        <a:pt x="6058" y="719"/>
                      </a:lnTo>
                      <a:lnTo>
                        <a:pt x="6059" y="724"/>
                      </a:lnTo>
                      <a:lnTo>
                        <a:pt x="6059" y="725"/>
                      </a:lnTo>
                      <a:lnTo>
                        <a:pt x="6060" y="726"/>
                      </a:lnTo>
                      <a:lnTo>
                        <a:pt x="6060" y="726"/>
                      </a:lnTo>
                      <a:lnTo>
                        <a:pt x="6060" y="727"/>
                      </a:lnTo>
                      <a:lnTo>
                        <a:pt x="6061" y="728"/>
                      </a:lnTo>
                      <a:lnTo>
                        <a:pt x="6063" y="733"/>
                      </a:lnTo>
                      <a:lnTo>
                        <a:pt x="6066" y="739"/>
                      </a:lnTo>
                      <a:lnTo>
                        <a:pt x="6067" y="740"/>
                      </a:lnTo>
                      <a:lnTo>
                        <a:pt x="6067" y="741"/>
                      </a:lnTo>
                      <a:lnTo>
                        <a:pt x="6067" y="741"/>
                      </a:lnTo>
                      <a:lnTo>
                        <a:pt x="6068" y="741"/>
                      </a:lnTo>
                      <a:lnTo>
                        <a:pt x="6070" y="742"/>
                      </a:lnTo>
                      <a:lnTo>
                        <a:pt x="6074" y="743"/>
                      </a:lnTo>
                      <a:lnTo>
                        <a:pt x="6075" y="743"/>
                      </a:lnTo>
                      <a:lnTo>
                        <a:pt x="6075" y="743"/>
                      </a:lnTo>
                      <a:lnTo>
                        <a:pt x="6076" y="743"/>
                      </a:lnTo>
                      <a:lnTo>
                        <a:pt x="6078" y="744"/>
                      </a:lnTo>
                      <a:lnTo>
                        <a:pt x="6080" y="744"/>
                      </a:lnTo>
                      <a:lnTo>
                        <a:pt x="6081" y="744"/>
                      </a:lnTo>
                      <a:lnTo>
                        <a:pt x="6083" y="744"/>
                      </a:lnTo>
                      <a:lnTo>
                        <a:pt x="6084" y="744"/>
                      </a:lnTo>
                      <a:lnTo>
                        <a:pt x="6085" y="744"/>
                      </a:lnTo>
                      <a:lnTo>
                        <a:pt x="6085" y="744"/>
                      </a:lnTo>
                      <a:lnTo>
                        <a:pt x="6086" y="744"/>
                      </a:lnTo>
                      <a:lnTo>
                        <a:pt x="6087" y="743"/>
                      </a:lnTo>
                      <a:lnTo>
                        <a:pt x="6088" y="743"/>
                      </a:lnTo>
                      <a:lnTo>
                        <a:pt x="6089" y="743"/>
                      </a:lnTo>
                      <a:lnTo>
                        <a:pt x="6089" y="743"/>
                      </a:lnTo>
                      <a:lnTo>
                        <a:pt x="6090" y="743"/>
                      </a:lnTo>
                      <a:lnTo>
                        <a:pt x="6093" y="743"/>
                      </a:lnTo>
                      <a:lnTo>
                        <a:pt x="6093" y="743"/>
                      </a:lnTo>
                      <a:lnTo>
                        <a:pt x="6093" y="743"/>
                      </a:lnTo>
                      <a:lnTo>
                        <a:pt x="6095" y="743"/>
                      </a:lnTo>
                      <a:lnTo>
                        <a:pt x="6096" y="743"/>
                      </a:lnTo>
                      <a:lnTo>
                        <a:pt x="6096" y="743"/>
                      </a:lnTo>
                      <a:lnTo>
                        <a:pt x="6097" y="743"/>
                      </a:lnTo>
                      <a:lnTo>
                        <a:pt x="6097" y="742"/>
                      </a:lnTo>
                      <a:lnTo>
                        <a:pt x="6100" y="740"/>
                      </a:lnTo>
                      <a:lnTo>
                        <a:pt x="6103" y="739"/>
                      </a:lnTo>
                      <a:lnTo>
                        <a:pt x="6104" y="737"/>
                      </a:lnTo>
                      <a:lnTo>
                        <a:pt x="6104" y="737"/>
                      </a:lnTo>
                      <a:lnTo>
                        <a:pt x="6105" y="737"/>
                      </a:lnTo>
                      <a:lnTo>
                        <a:pt x="6106" y="739"/>
                      </a:lnTo>
                      <a:lnTo>
                        <a:pt x="6108" y="740"/>
                      </a:lnTo>
                      <a:lnTo>
                        <a:pt x="6108" y="740"/>
                      </a:lnTo>
                      <a:lnTo>
                        <a:pt x="6109" y="740"/>
                      </a:lnTo>
                      <a:lnTo>
                        <a:pt x="6112" y="740"/>
                      </a:lnTo>
                      <a:lnTo>
                        <a:pt x="6112" y="739"/>
                      </a:lnTo>
                      <a:lnTo>
                        <a:pt x="6112" y="736"/>
                      </a:lnTo>
                      <a:lnTo>
                        <a:pt x="6115" y="731"/>
                      </a:lnTo>
                      <a:lnTo>
                        <a:pt x="6117" y="725"/>
                      </a:lnTo>
                      <a:lnTo>
                        <a:pt x="6117" y="723"/>
                      </a:lnTo>
                      <a:lnTo>
                        <a:pt x="6118" y="722"/>
                      </a:lnTo>
                      <a:lnTo>
                        <a:pt x="6118" y="722"/>
                      </a:lnTo>
                      <a:lnTo>
                        <a:pt x="6120" y="724"/>
                      </a:lnTo>
                      <a:lnTo>
                        <a:pt x="6122" y="728"/>
                      </a:lnTo>
                      <a:lnTo>
                        <a:pt x="6124" y="732"/>
                      </a:lnTo>
                      <a:lnTo>
                        <a:pt x="6125" y="734"/>
                      </a:lnTo>
                      <a:lnTo>
                        <a:pt x="6125" y="734"/>
                      </a:lnTo>
                      <a:lnTo>
                        <a:pt x="6126" y="733"/>
                      </a:lnTo>
                      <a:lnTo>
                        <a:pt x="6126" y="732"/>
                      </a:lnTo>
                      <a:lnTo>
                        <a:pt x="6127" y="728"/>
                      </a:lnTo>
                      <a:lnTo>
                        <a:pt x="6129" y="724"/>
                      </a:lnTo>
                      <a:lnTo>
                        <a:pt x="6130" y="718"/>
                      </a:lnTo>
                      <a:lnTo>
                        <a:pt x="6131" y="713"/>
                      </a:lnTo>
                      <a:lnTo>
                        <a:pt x="6132" y="707"/>
                      </a:lnTo>
                      <a:lnTo>
                        <a:pt x="6132" y="705"/>
                      </a:lnTo>
                      <a:lnTo>
                        <a:pt x="6133" y="703"/>
                      </a:lnTo>
                      <a:lnTo>
                        <a:pt x="6133" y="704"/>
                      </a:lnTo>
                      <a:lnTo>
                        <a:pt x="6133" y="705"/>
                      </a:lnTo>
                      <a:lnTo>
                        <a:pt x="6134" y="705"/>
                      </a:lnTo>
                      <a:lnTo>
                        <a:pt x="6134" y="708"/>
                      </a:lnTo>
                      <a:lnTo>
                        <a:pt x="6135" y="713"/>
                      </a:lnTo>
                      <a:lnTo>
                        <a:pt x="6136" y="717"/>
                      </a:lnTo>
                      <a:lnTo>
                        <a:pt x="6138" y="722"/>
                      </a:lnTo>
                      <a:lnTo>
                        <a:pt x="6139" y="725"/>
                      </a:lnTo>
                      <a:lnTo>
                        <a:pt x="6139" y="728"/>
                      </a:lnTo>
                      <a:lnTo>
                        <a:pt x="6140" y="730"/>
                      </a:lnTo>
                      <a:lnTo>
                        <a:pt x="6140" y="730"/>
                      </a:lnTo>
                      <a:lnTo>
                        <a:pt x="6141" y="728"/>
                      </a:lnTo>
                      <a:lnTo>
                        <a:pt x="6141" y="727"/>
                      </a:lnTo>
                      <a:lnTo>
                        <a:pt x="6142" y="723"/>
                      </a:lnTo>
                      <a:lnTo>
                        <a:pt x="6142" y="717"/>
                      </a:lnTo>
                      <a:lnTo>
                        <a:pt x="6144" y="712"/>
                      </a:lnTo>
                      <a:lnTo>
                        <a:pt x="6145" y="705"/>
                      </a:lnTo>
                      <a:lnTo>
                        <a:pt x="6146" y="699"/>
                      </a:lnTo>
                      <a:lnTo>
                        <a:pt x="6146" y="696"/>
                      </a:lnTo>
                      <a:lnTo>
                        <a:pt x="6148" y="695"/>
                      </a:lnTo>
                      <a:lnTo>
                        <a:pt x="6148" y="695"/>
                      </a:lnTo>
                      <a:lnTo>
                        <a:pt x="6148" y="696"/>
                      </a:lnTo>
                      <a:lnTo>
                        <a:pt x="6148" y="697"/>
                      </a:lnTo>
                      <a:lnTo>
                        <a:pt x="6148" y="697"/>
                      </a:lnTo>
                      <a:lnTo>
                        <a:pt x="6149" y="699"/>
                      </a:lnTo>
                      <a:lnTo>
                        <a:pt x="6149" y="703"/>
                      </a:lnTo>
                      <a:lnTo>
                        <a:pt x="6150" y="707"/>
                      </a:lnTo>
                      <a:lnTo>
                        <a:pt x="6151" y="714"/>
                      </a:lnTo>
                      <a:lnTo>
                        <a:pt x="6152" y="719"/>
                      </a:lnTo>
                      <a:lnTo>
                        <a:pt x="6154" y="724"/>
                      </a:lnTo>
                      <a:lnTo>
                        <a:pt x="6154" y="727"/>
                      </a:lnTo>
                      <a:lnTo>
                        <a:pt x="6155" y="730"/>
                      </a:lnTo>
                      <a:lnTo>
                        <a:pt x="6155" y="730"/>
                      </a:lnTo>
                      <a:lnTo>
                        <a:pt x="6155" y="728"/>
                      </a:lnTo>
                      <a:lnTo>
                        <a:pt x="6157" y="725"/>
                      </a:lnTo>
                      <a:lnTo>
                        <a:pt x="6158" y="722"/>
                      </a:lnTo>
                      <a:lnTo>
                        <a:pt x="6159" y="717"/>
                      </a:lnTo>
                      <a:lnTo>
                        <a:pt x="6160" y="713"/>
                      </a:lnTo>
                      <a:lnTo>
                        <a:pt x="6161" y="708"/>
                      </a:lnTo>
                      <a:lnTo>
                        <a:pt x="6161" y="705"/>
                      </a:lnTo>
                      <a:lnTo>
                        <a:pt x="6162" y="705"/>
                      </a:lnTo>
                      <a:lnTo>
                        <a:pt x="6162" y="705"/>
                      </a:lnTo>
                      <a:lnTo>
                        <a:pt x="6162" y="706"/>
                      </a:lnTo>
                      <a:lnTo>
                        <a:pt x="6163" y="707"/>
                      </a:lnTo>
                      <a:lnTo>
                        <a:pt x="6163" y="711"/>
                      </a:lnTo>
                      <a:lnTo>
                        <a:pt x="6164" y="715"/>
                      </a:lnTo>
                      <a:lnTo>
                        <a:pt x="6166" y="719"/>
                      </a:lnTo>
                      <a:lnTo>
                        <a:pt x="6168" y="725"/>
                      </a:lnTo>
                      <a:lnTo>
                        <a:pt x="6169" y="730"/>
                      </a:lnTo>
                      <a:lnTo>
                        <a:pt x="6169" y="732"/>
                      </a:lnTo>
                      <a:lnTo>
                        <a:pt x="6170" y="734"/>
                      </a:lnTo>
                      <a:lnTo>
                        <a:pt x="6170" y="734"/>
                      </a:lnTo>
                      <a:lnTo>
                        <a:pt x="6170" y="734"/>
                      </a:lnTo>
                      <a:lnTo>
                        <a:pt x="6171" y="732"/>
                      </a:lnTo>
                      <a:lnTo>
                        <a:pt x="6173" y="728"/>
                      </a:lnTo>
                      <a:lnTo>
                        <a:pt x="6176" y="725"/>
                      </a:lnTo>
                      <a:lnTo>
                        <a:pt x="6177" y="723"/>
                      </a:lnTo>
                      <a:lnTo>
                        <a:pt x="6177" y="724"/>
                      </a:lnTo>
                      <a:lnTo>
                        <a:pt x="6178" y="725"/>
                      </a:lnTo>
                      <a:lnTo>
                        <a:pt x="6178" y="725"/>
                      </a:lnTo>
                      <a:lnTo>
                        <a:pt x="6178" y="727"/>
                      </a:lnTo>
                      <a:lnTo>
                        <a:pt x="6181" y="732"/>
                      </a:lnTo>
                      <a:lnTo>
                        <a:pt x="6183" y="736"/>
                      </a:lnTo>
                      <a:lnTo>
                        <a:pt x="6183" y="737"/>
                      </a:lnTo>
                      <a:lnTo>
                        <a:pt x="6185" y="739"/>
                      </a:lnTo>
                      <a:lnTo>
                        <a:pt x="6185" y="739"/>
                      </a:lnTo>
                      <a:lnTo>
                        <a:pt x="6186" y="739"/>
                      </a:lnTo>
                      <a:lnTo>
                        <a:pt x="6187" y="739"/>
                      </a:lnTo>
                      <a:lnTo>
                        <a:pt x="6189" y="737"/>
                      </a:lnTo>
                      <a:lnTo>
                        <a:pt x="6190" y="737"/>
                      </a:lnTo>
                      <a:lnTo>
                        <a:pt x="6191" y="736"/>
                      </a:lnTo>
                      <a:lnTo>
                        <a:pt x="6191" y="737"/>
                      </a:lnTo>
                      <a:lnTo>
                        <a:pt x="6192" y="737"/>
                      </a:lnTo>
                      <a:lnTo>
                        <a:pt x="6192" y="737"/>
                      </a:lnTo>
                      <a:lnTo>
                        <a:pt x="6196" y="739"/>
                      </a:lnTo>
                      <a:lnTo>
                        <a:pt x="6198" y="740"/>
                      </a:lnTo>
                      <a:lnTo>
                        <a:pt x="6199" y="740"/>
                      </a:lnTo>
                      <a:lnTo>
                        <a:pt x="6200" y="740"/>
                      </a:lnTo>
                      <a:lnTo>
                        <a:pt x="6200" y="740"/>
                      </a:lnTo>
                      <a:lnTo>
                        <a:pt x="6200" y="740"/>
                      </a:lnTo>
                      <a:lnTo>
                        <a:pt x="6203" y="740"/>
                      </a:lnTo>
                      <a:lnTo>
                        <a:pt x="6204" y="740"/>
                      </a:lnTo>
                      <a:lnTo>
                        <a:pt x="6204" y="740"/>
                      </a:lnTo>
                      <a:lnTo>
                        <a:pt x="6205" y="740"/>
                      </a:lnTo>
                      <a:lnTo>
                        <a:pt x="6206" y="740"/>
                      </a:lnTo>
                      <a:lnTo>
                        <a:pt x="6207" y="740"/>
                      </a:lnTo>
                      <a:lnTo>
                        <a:pt x="6207" y="740"/>
                      </a:lnTo>
                      <a:lnTo>
                        <a:pt x="6208" y="740"/>
                      </a:lnTo>
                      <a:lnTo>
                        <a:pt x="6210" y="739"/>
                      </a:lnTo>
                      <a:lnTo>
                        <a:pt x="6213" y="737"/>
                      </a:lnTo>
                      <a:lnTo>
                        <a:pt x="6214" y="736"/>
                      </a:lnTo>
                      <a:lnTo>
                        <a:pt x="6214" y="736"/>
                      </a:lnTo>
                      <a:lnTo>
                        <a:pt x="6215" y="735"/>
                      </a:lnTo>
                      <a:lnTo>
                        <a:pt x="6216" y="732"/>
                      </a:lnTo>
                      <a:lnTo>
                        <a:pt x="6217" y="728"/>
                      </a:lnTo>
                      <a:lnTo>
                        <a:pt x="6217" y="727"/>
                      </a:lnTo>
                      <a:lnTo>
                        <a:pt x="6218" y="728"/>
                      </a:lnTo>
                      <a:lnTo>
                        <a:pt x="6221" y="731"/>
                      </a:lnTo>
                      <a:lnTo>
                        <a:pt x="6223" y="734"/>
                      </a:lnTo>
                      <a:lnTo>
                        <a:pt x="6224" y="735"/>
                      </a:lnTo>
                      <a:lnTo>
                        <a:pt x="6225" y="734"/>
                      </a:lnTo>
                      <a:lnTo>
                        <a:pt x="6226" y="731"/>
                      </a:lnTo>
                      <a:lnTo>
                        <a:pt x="6227" y="727"/>
                      </a:lnTo>
                      <a:lnTo>
                        <a:pt x="6228" y="726"/>
                      </a:lnTo>
                      <a:lnTo>
                        <a:pt x="6228" y="725"/>
                      </a:lnTo>
                      <a:lnTo>
                        <a:pt x="6228" y="725"/>
                      </a:lnTo>
                      <a:lnTo>
                        <a:pt x="6228" y="724"/>
                      </a:lnTo>
                      <a:lnTo>
                        <a:pt x="6229" y="721"/>
                      </a:lnTo>
                      <a:lnTo>
                        <a:pt x="6229" y="716"/>
                      </a:lnTo>
                      <a:lnTo>
                        <a:pt x="6231" y="712"/>
                      </a:lnTo>
                      <a:lnTo>
                        <a:pt x="6232" y="706"/>
                      </a:lnTo>
                      <a:lnTo>
                        <a:pt x="6232" y="703"/>
                      </a:lnTo>
                      <a:lnTo>
                        <a:pt x="6233" y="699"/>
                      </a:lnTo>
                      <a:lnTo>
                        <a:pt x="6233" y="698"/>
                      </a:lnTo>
                      <a:lnTo>
                        <a:pt x="6233" y="699"/>
                      </a:lnTo>
                      <a:lnTo>
                        <a:pt x="6234" y="703"/>
                      </a:lnTo>
                      <a:lnTo>
                        <a:pt x="6235" y="706"/>
                      </a:lnTo>
                      <a:lnTo>
                        <a:pt x="6236" y="711"/>
                      </a:lnTo>
                      <a:lnTo>
                        <a:pt x="6237" y="715"/>
                      </a:lnTo>
                      <a:lnTo>
                        <a:pt x="6240" y="719"/>
                      </a:lnTo>
                      <a:lnTo>
                        <a:pt x="6241" y="722"/>
                      </a:lnTo>
                      <a:lnTo>
                        <a:pt x="6241" y="723"/>
                      </a:lnTo>
                      <a:lnTo>
                        <a:pt x="6241" y="722"/>
                      </a:lnTo>
                      <a:lnTo>
                        <a:pt x="6242" y="719"/>
                      </a:lnTo>
                      <a:lnTo>
                        <a:pt x="6243" y="717"/>
                      </a:lnTo>
                      <a:lnTo>
                        <a:pt x="6243" y="717"/>
                      </a:lnTo>
                      <a:lnTo>
                        <a:pt x="6243" y="716"/>
                      </a:lnTo>
                      <a:lnTo>
                        <a:pt x="6243" y="715"/>
                      </a:lnTo>
                      <a:lnTo>
                        <a:pt x="6243" y="714"/>
                      </a:lnTo>
                      <a:lnTo>
                        <a:pt x="6244" y="711"/>
                      </a:lnTo>
                      <a:lnTo>
                        <a:pt x="6245" y="705"/>
                      </a:lnTo>
                      <a:lnTo>
                        <a:pt x="6245" y="700"/>
                      </a:lnTo>
                      <a:lnTo>
                        <a:pt x="6246" y="695"/>
                      </a:lnTo>
                      <a:lnTo>
                        <a:pt x="6247" y="689"/>
                      </a:lnTo>
                      <a:lnTo>
                        <a:pt x="6247" y="687"/>
                      </a:lnTo>
                      <a:lnTo>
                        <a:pt x="6247" y="685"/>
                      </a:lnTo>
                      <a:lnTo>
                        <a:pt x="6249" y="687"/>
                      </a:lnTo>
                      <a:lnTo>
                        <a:pt x="6250" y="691"/>
                      </a:lnTo>
                      <a:lnTo>
                        <a:pt x="6251" y="695"/>
                      </a:lnTo>
                      <a:lnTo>
                        <a:pt x="6251" y="697"/>
                      </a:lnTo>
                      <a:lnTo>
                        <a:pt x="6251" y="698"/>
                      </a:lnTo>
                      <a:lnTo>
                        <a:pt x="6252" y="700"/>
                      </a:lnTo>
                      <a:lnTo>
                        <a:pt x="6254" y="709"/>
                      </a:lnTo>
                      <a:lnTo>
                        <a:pt x="6255" y="717"/>
                      </a:lnTo>
                      <a:lnTo>
                        <a:pt x="6256" y="719"/>
                      </a:lnTo>
                      <a:lnTo>
                        <a:pt x="6256" y="721"/>
                      </a:lnTo>
                      <a:lnTo>
                        <a:pt x="6258" y="719"/>
                      </a:lnTo>
                      <a:lnTo>
                        <a:pt x="6258" y="719"/>
                      </a:lnTo>
                      <a:lnTo>
                        <a:pt x="6259" y="717"/>
                      </a:lnTo>
                      <a:lnTo>
                        <a:pt x="6259" y="715"/>
                      </a:lnTo>
                      <a:lnTo>
                        <a:pt x="6261" y="711"/>
                      </a:lnTo>
                      <a:lnTo>
                        <a:pt x="6262" y="705"/>
                      </a:lnTo>
                      <a:lnTo>
                        <a:pt x="6263" y="700"/>
                      </a:lnTo>
                      <a:lnTo>
                        <a:pt x="6264" y="696"/>
                      </a:lnTo>
                      <a:lnTo>
                        <a:pt x="6264" y="694"/>
                      </a:lnTo>
                      <a:lnTo>
                        <a:pt x="6265" y="693"/>
                      </a:lnTo>
                      <a:lnTo>
                        <a:pt x="6265" y="693"/>
                      </a:lnTo>
                      <a:lnTo>
                        <a:pt x="6265" y="694"/>
                      </a:lnTo>
                      <a:lnTo>
                        <a:pt x="6266" y="698"/>
                      </a:lnTo>
                      <a:lnTo>
                        <a:pt x="6268" y="705"/>
                      </a:lnTo>
                      <a:lnTo>
                        <a:pt x="6269" y="712"/>
                      </a:lnTo>
                      <a:lnTo>
                        <a:pt x="6270" y="718"/>
                      </a:lnTo>
                      <a:lnTo>
                        <a:pt x="6271" y="725"/>
                      </a:lnTo>
                      <a:lnTo>
                        <a:pt x="6272" y="730"/>
                      </a:lnTo>
                      <a:lnTo>
                        <a:pt x="6272" y="731"/>
                      </a:lnTo>
                      <a:lnTo>
                        <a:pt x="6273" y="732"/>
                      </a:lnTo>
                      <a:lnTo>
                        <a:pt x="6274" y="732"/>
                      </a:lnTo>
                      <a:lnTo>
                        <a:pt x="6274" y="732"/>
                      </a:lnTo>
                      <a:lnTo>
                        <a:pt x="6275" y="730"/>
                      </a:lnTo>
                      <a:lnTo>
                        <a:pt x="6277" y="725"/>
                      </a:lnTo>
                      <a:lnTo>
                        <a:pt x="6279" y="721"/>
                      </a:lnTo>
                      <a:lnTo>
                        <a:pt x="6280" y="719"/>
                      </a:lnTo>
                      <a:lnTo>
                        <a:pt x="6280" y="718"/>
                      </a:lnTo>
                      <a:lnTo>
                        <a:pt x="6280" y="719"/>
                      </a:lnTo>
                      <a:lnTo>
                        <a:pt x="6280" y="719"/>
                      </a:lnTo>
                      <a:lnTo>
                        <a:pt x="6281" y="722"/>
                      </a:lnTo>
                      <a:lnTo>
                        <a:pt x="6283" y="728"/>
                      </a:lnTo>
                      <a:lnTo>
                        <a:pt x="6286" y="734"/>
                      </a:lnTo>
                      <a:lnTo>
                        <a:pt x="6287" y="736"/>
                      </a:lnTo>
                      <a:lnTo>
                        <a:pt x="6287" y="737"/>
                      </a:lnTo>
                      <a:lnTo>
                        <a:pt x="6288" y="737"/>
                      </a:lnTo>
                      <a:lnTo>
                        <a:pt x="6289" y="737"/>
                      </a:lnTo>
                      <a:lnTo>
                        <a:pt x="6290" y="737"/>
                      </a:lnTo>
                      <a:lnTo>
                        <a:pt x="6292" y="737"/>
                      </a:lnTo>
                      <a:lnTo>
                        <a:pt x="6293" y="737"/>
                      </a:lnTo>
                      <a:lnTo>
                        <a:pt x="6295" y="737"/>
                      </a:lnTo>
                      <a:lnTo>
                        <a:pt x="6296" y="737"/>
                      </a:lnTo>
                      <a:lnTo>
                        <a:pt x="6298" y="739"/>
                      </a:lnTo>
                      <a:lnTo>
                        <a:pt x="6298" y="739"/>
                      </a:lnTo>
                      <a:lnTo>
                        <a:pt x="6300" y="737"/>
                      </a:lnTo>
                      <a:lnTo>
                        <a:pt x="6302" y="737"/>
                      </a:lnTo>
                      <a:lnTo>
                        <a:pt x="6304" y="737"/>
                      </a:lnTo>
                      <a:lnTo>
                        <a:pt x="6304" y="737"/>
                      </a:lnTo>
                      <a:lnTo>
                        <a:pt x="6306" y="737"/>
                      </a:lnTo>
                      <a:lnTo>
                        <a:pt x="6307" y="737"/>
                      </a:lnTo>
                      <a:lnTo>
                        <a:pt x="6308" y="737"/>
                      </a:lnTo>
                      <a:lnTo>
                        <a:pt x="6309" y="737"/>
                      </a:lnTo>
                      <a:lnTo>
                        <a:pt x="6310" y="737"/>
                      </a:lnTo>
                      <a:lnTo>
                        <a:pt x="6310" y="737"/>
                      </a:lnTo>
                      <a:lnTo>
                        <a:pt x="6314" y="737"/>
                      </a:lnTo>
                      <a:lnTo>
                        <a:pt x="6315" y="737"/>
                      </a:lnTo>
                      <a:lnTo>
                        <a:pt x="6316" y="737"/>
                      </a:lnTo>
                      <a:lnTo>
                        <a:pt x="6316" y="737"/>
                      </a:lnTo>
                      <a:lnTo>
                        <a:pt x="6317" y="737"/>
                      </a:lnTo>
                      <a:lnTo>
                        <a:pt x="6318" y="737"/>
                      </a:lnTo>
                      <a:lnTo>
                        <a:pt x="6320" y="737"/>
                      </a:lnTo>
                      <a:lnTo>
                        <a:pt x="6323" y="739"/>
                      </a:lnTo>
                      <a:lnTo>
                        <a:pt x="6324" y="739"/>
                      </a:lnTo>
                      <a:lnTo>
                        <a:pt x="6324" y="739"/>
                      </a:lnTo>
                      <a:lnTo>
                        <a:pt x="6325" y="739"/>
                      </a:lnTo>
                      <a:lnTo>
                        <a:pt x="6327" y="739"/>
                      </a:lnTo>
                      <a:lnTo>
                        <a:pt x="6330" y="739"/>
                      </a:lnTo>
                      <a:lnTo>
                        <a:pt x="6330" y="739"/>
                      </a:lnTo>
                      <a:lnTo>
                        <a:pt x="6332" y="739"/>
                      </a:lnTo>
                      <a:lnTo>
                        <a:pt x="6333" y="739"/>
                      </a:lnTo>
                      <a:lnTo>
                        <a:pt x="6335" y="739"/>
                      </a:lnTo>
                      <a:lnTo>
                        <a:pt x="6337" y="740"/>
                      </a:lnTo>
                      <a:lnTo>
                        <a:pt x="6338" y="740"/>
                      </a:lnTo>
                      <a:lnTo>
                        <a:pt x="6338" y="740"/>
                      </a:lnTo>
                      <a:lnTo>
                        <a:pt x="6339" y="740"/>
                      </a:lnTo>
                      <a:lnTo>
                        <a:pt x="6341" y="740"/>
                      </a:lnTo>
                      <a:lnTo>
                        <a:pt x="6342" y="740"/>
                      </a:lnTo>
                      <a:lnTo>
                        <a:pt x="6344" y="739"/>
                      </a:lnTo>
                      <a:lnTo>
                        <a:pt x="6345" y="739"/>
                      </a:lnTo>
                      <a:lnTo>
                        <a:pt x="6345" y="739"/>
                      </a:lnTo>
                      <a:lnTo>
                        <a:pt x="6347" y="739"/>
                      </a:lnTo>
                      <a:lnTo>
                        <a:pt x="6348" y="739"/>
                      </a:lnTo>
                      <a:lnTo>
                        <a:pt x="6349" y="739"/>
                      </a:lnTo>
                      <a:lnTo>
                        <a:pt x="6349" y="739"/>
                      </a:lnTo>
                      <a:lnTo>
                        <a:pt x="6351" y="739"/>
                      </a:lnTo>
                      <a:lnTo>
                        <a:pt x="6353" y="739"/>
                      </a:lnTo>
                      <a:lnTo>
                        <a:pt x="6353" y="739"/>
                      </a:lnTo>
                      <a:lnTo>
                        <a:pt x="6353" y="739"/>
                      </a:lnTo>
                      <a:lnTo>
                        <a:pt x="6354" y="737"/>
                      </a:lnTo>
                      <a:lnTo>
                        <a:pt x="6357" y="737"/>
                      </a:lnTo>
                      <a:lnTo>
                        <a:pt x="6360" y="736"/>
                      </a:lnTo>
                      <a:lnTo>
                        <a:pt x="6361" y="735"/>
                      </a:lnTo>
                      <a:lnTo>
                        <a:pt x="6361" y="735"/>
                      </a:lnTo>
                      <a:lnTo>
                        <a:pt x="6362" y="735"/>
                      </a:lnTo>
                      <a:lnTo>
                        <a:pt x="6364" y="734"/>
                      </a:lnTo>
                      <a:lnTo>
                        <a:pt x="6366" y="732"/>
                      </a:lnTo>
                      <a:lnTo>
                        <a:pt x="6367" y="732"/>
                      </a:lnTo>
                      <a:lnTo>
                        <a:pt x="6369" y="732"/>
                      </a:lnTo>
                      <a:lnTo>
                        <a:pt x="6369" y="730"/>
                      </a:lnTo>
                      <a:lnTo>
                        <a:pt x="6372" y="726"/>
                      </a:lnTo>
                      <a:lnTo>
                        <a:pt x="6374" y="722"/>
                      </a:lnTo>
                      <a:lnTo>
                        <a:pt x="6375" y="721"/>
                      </a:lnTo>
                      <a:lnTo>
                        <a:pt x="6375" y="719"/>
                      </a:lnTo>
                      <a:lnTo>
                        <a:pt x="6375" y="719"/>
                      </a:lnTo>
                      <a:lnTo>
                        <a:pt x="6376" y="718"/>
                      </a:lnTo>
                      <a:lnTo>
                        <a:pt x="6379" y="715"/>
                      </a:lnTo>
                      <a:lnTo>
                        <a:pt x="6381" y="712"/>
                      </a:lnTo>
                      <a:lnTo>
                        <a:pt x="6382" y="709"/>
                      </a:lnTo>
                      <a:lnTo>
                        <a:pt x="6383" y="709"/>
                      </a:lnTo>
                      <a:lnTo>
                        <a:pt x="6383" y="708"/>
                      </a:lnTo>
                      <a:lnTo>
                        <a:pt x="6383" y="705"/>
                      </a:lnTo>
                      <a:lnTo>
                        <a:pt x="6385" y="697"/>
                      </a:lnTo>
                      <a:lnTo>
                        <a:pt x="6389" y="689"/>
                      </a:lnTo>
                      <a:lnTo>
                        <a:pt x="6389" y="687"/>
                      </a:lnTo>
                      <a:lnTo>
                        <a:pt x="6390" y="686"/>
                      </a:lnTo>
                      <a:lnTo>
                        <a:pt x="6390" y="686"/>
                      </a:lnTo>
                      <a:lnTo>
                        <a:pt x="6390" y="684"/>
                      </a:lnTo>
                      <a:lnTo>
                        <a:pt x="6391" y="679"/>
                      </a:lnTo>
                      <a:lnTo>
                        <a:pt x="6392" y="675"/>
                      </a:lnTo>
                      <a:lnTo>
                        <a:pt x="6392" y="674"/>
                      </a:lnTo>
                      <a:lnTo>
                        <a:pt x="6392" y="672"/>
                      </a:lnTo>
                      <a:lnTo>
                        <a:pt x="6392" y="674"/>
                      </a:lnTo>
                      <a:lnTo>
                        <a:pt x="6393" y="676"/>
                      </a:lnTo>
                      <a:lnTo>
                        <a:pt x="6394" y="682"/>
                      </a:lnTo>
                      <a:lnTo>
                        <a:pt x="6397" y="688"/>
                      </a:lnTo>
                      <a:lnTo>
                        <a:pt x="6397" y="689"/>
                      </a:lnTo>
                      <a:lnTo>
                        <a:pt x="6397" y="690"/>
                      </a:lnTo>
                      <a:lnTo>
                        <a:pt x="6398" y="691"/>
                      </a:lnTo>
                      <a:lnTo>
                        <a:pt x="6399" y="695"/>
                      </a:lnTo>
                      <a:lnTo>
                        <a:pt x="6401" y="697"/>
                      </a:lnTo>
                      <a:lnTo>
                        <a:pt x="6401" y="697"/>
                      </a:lnTo>
                      <a:lnTo>
                        <a:pt x="6401" y="696"/>
                      </a:lnTo>
                      <a:lnTo>
                        <a:pt x="6403" y="694"/>
                      </a:lnTo>
                      <a:lnTo>
                        <a:pt x="6403" y="690"/>
                      </a:lnTo>
                      <a:lnTo>
                        <a:pt x="6404" y="689"/>
                      </a:lnTo>
                      <a:lnTo>
                        <a:pt x="6404" y="687"/>
                      </a:lnTo>
                      <a:lnTo>
                        <a:pt x="6406" y="684"/>
                      </a:lnTo>
                      <a:lnTo>
                        <a:pt x="6407" y="680"/>
                      </a:lnTo>
                      <a:lnTo>
                        <a:pt x="6407" y="678"/>
                      </a:lnTo>
                      <a:lnTo>
                        <a:pt x="6408" y="679"/>
                      </a:lnTo>
                      <a:lnTo>
                        <a:pt x="6408" y="680"/>
                      </a:lnTo>
                      <a:lnTo>
                        <a:pt x="6409" y="686"/>
                      </a:lnTo>
                      <a:lnTo>
                        <a:pt x="6411" y="691"/>
                      </a:lnTo>
                      <a:lnTo>
                        <a:pt x="6411" y="693"/>
                      </a:lnTo>
                      <a:lnTo>
                        <a:pt x="6411" y="694"/>
                      </a:lnTo>
                      <a:lnTo>
                        <a:pt x="6412" y="695"/>
                      </a:lnTo>
                      <a:lnTo>
                        <a:pt x="6412" y="695"/>
                      </a:lnTo>
                      <a:lnTo>
                        <a:pt x="6412" y="696"/>
                      </a:lnTo>
                      <a:lnTo>
                        <a:pt x="6413" y="697"/>
                      </a:lnTo>
                      <a:lnTo>
                        <a:pt x="6415" y="705"/>
                      </a:lnTo>
                      <a:lnTo>
                        <a:pt x="6417" y="711"/>
                      </a:lnTo>
                      <a:lnTo>
                        <a:pt x="6418" y="713"/>
                      </a:lnTo>
                      <a:lnTo>
                        <a:pt x="6418" y="714"/>
                      </a:lnTo>
                      <a:lnTo>
                        <a:pt x="6419" y="713"/>
                      </a:lnTo>
                      <a:lnTo>
                        <a:pt x="6419" y="712"/>
                      </a:lnTo>
                      <a:lnTo>
                        <a:pt x="6419" y="711"/>
                      </a:lnTo>
                      <a:lnTo>
                        <a:pt x="6420" y="709"/>
                      </a:lnTo>
                      <a:lnTo>
                        <a:pt x="6421" y="704"/>
                      </a:lnTo>
                      <a:lnTo>
                        <a:pt x="6424" y="698"/>
                      </a:lnTo>
                      <a:lnTo>
                        <a:pt x="6425" y="697"/>
                      </a:lnTo>
                      <a:lnTo>
                        <a:pt x="6425" y="696"/>
                      </a:lnTo>
                      <a:lnTo>
                        <a:pt x="6425" y="697"/>
                      </a:lnTo>
                      <a:lnTo>
                        <a:pt x="6425" y="698"/>
                      </a:lnTo>
                      <a:lnTo>
                        <a:pt x="6426" y="703"/>
                      </a:lnTo>
                      <a:lnTo>
                        <a:pt x="6426" y="707"/>
                      </a:lnTo>
                      <a:lnTo>
                        <a:pt x="6427" y="708"/>
                      </a:lnTo>
                      <a:lnTo>
                        <a:pt x="6427" y="708"/>
                      </a:lnTo>
                      <a:lnTo>
                        <a:pt x="6427" y="709"/>
                      </a:lnTo>
                      <a:lnTo>
                        <a:pt x="6428" y="713"/>
                      </a:lnTo>
                      <a:lnTo>
                        <a:pt x="6430" y="721"/>
                      </a:lnTo>
                      <a:lnTo>
                        <a:pt x="6433" y="728"/>
                      </a:lnTo>
                      <a:lnTo>
                        <a:pt x="6434" y="731"/>
                      </a:lnTo>
                      <a:lnTo>
                        <a:pt x="6434" y="732"/>
                      </a:lnTo>
                      <a:lnTo>
                        <a:pt x="6434" y="732"/>
                      </a:lnTo>
                      <a:lnTo>
                        <a:pt x="6435" y="731"/>
                      </a:lnTo>
                      <a:lnTo>
                        <a:pt x="6436" y="728"/>
                      </a:lnTo>
                      <a:lnTo>
                        <a:pt x="6438" y="725"/>
                      </a:lnTo>
                      <a:lnTo>
                        <a:pt x="6438" y="724"/>
                      </a:lnTo>
                      <a:lnTo>
                        <a:pt x="6439" y="725"/>
                      </a:lnTo>
                      <a:lnTo>
                        <a:pt x="6440" y="727"/>
                      </a:lnTo>
                      <a:lnTo>
                        <a:pt x="6441" y="731"/>
                      </a:lnTo>
                      <a:lnTo>
                        <a:pt x="6441" y="732"/>
                      </a:lnTo>
                      <a:lnTo>
                        <a:pt x="6443" y="732"/>
                      </a:lnTo>
                      <a:lnTo>
                        <a:pt x="6445" y="735"/>
                      </a:lnTo>
                      <a:lnTo>
                        <a:pt x="6447" y="737"/>
                      </a:lnTo>
                      <a:lnTo>
                        <a:pt x="6448" y="737"/>
                      </a:lnTo>
                      <a:lnTo>
                        <a:pt x="6448" y="737"/>
                      </a:lnTo>
                      <a:lnTo>
                        <a:pt x="6449" y="737"/>
                      </a:lnTo>
                      <a:lnTo>
                        <a:pt x="6453" y="739"/>
                      </a:lnTo>
                      <a:lnTo>
                        <a:pt x="6455" y="739"/>
                      </a:lnTo>
                      <a:lnTo>
                        <a:pt x="6456" y="739"/>
                      </a:lnTo>
                      <a:lnTo>
                        <a:pt x="6456" y="739"/>
                      </a:lnTo>
                      <a:lnTo>
                        <a:pt x="6457" y="739"/>
                      </a:lnTo>
                      <a:lnTo>
                        <a:pt x="6459" y="737"/>
                      </a:lnTo>
                      <a:lnTo>
                        <a:pt x="6462" y="737"/>
                      </a:lnTo>
                      <a:lnTo>
                        <a:pt x="6463" y="737"/>
                      </a:lnTo>
                      <a:lnTo>
                        <a:pt x="6464" y="736"/>
                      </a:lnTo>
                      <a:lnTo>
                        <a:pt x="6464" y="736"/>
                      </a:lnTo>
                      <a:lnTo>
                        <a:pt x="6467" y="735"/>
                      </a:lnTo>
                      <a:lnTo>
                        <a:pt x="6470" y="735"/>
                      </a:lnTo>
                      <a:lnTo>
                        <a:pt x="6471" y="734"/>
                      </a:lnTo>
                      <a:lnTo>
                        <a:pt x="6471" y="734"/>
                      </a:lnTo>
                      <a:lnTo>
                        <a:pt x="6472" y="733"/>
                      </a:lnTo>
                      <a:lnTo>
                        <a:pt x="6474" y="732"/>
                      </a:lnTo>
                      <a:lnTo>
                        <a:pt x="6476" y="731"/>
                      </a:lnTo>
                      <a:lnTo>
                        <a:pt x="6477" y="730"/>
                      </a:lnTo>
                      <a:lnTo>
                        <a:pt x="6478" y="730"/>
                      </a:lnTo>
                      <a:lnTo>
                        <a:pt x="6478" y="728"/>
                      </a:lnTo>
                      <a:lnTo>
                        <a:pt x="6481" y="725"/>
                      </a:lnTo>
                      <a:lnTo>
                        <a:pt x="6484" y="722"/>
                      </a:lnTo>
                      <a:lnTo>
                        <a:pt x="6485" y="721"/>
                      </a:lnTo>
                      <a:lnTo>
                        <a:pt x="6485" y="721"/>
                      </a:lnTo>
                      <a:lnTo>
                        <a:pt x="6486" y="719"/>
                      </a:lnTo>
                      <a:lnTo>
                        <a:pt x="6489" y="715"/>
                      </a:lnTo>
                      <a:lnTo>
                        <a:pt x="6490" y="712"/>
                      </a:lnTo>
                      <a:lnTo>
                        <a:pt x="6491" y="709"/>
                      </a:lnTo>
                      <a:lnTo>
                        <a:pt x="6491" y="711"/>
                      </a:lnTo>
                      <a:lnTo>
                        <a:pt x="6494" y="711"/>
                      </a:lnTo>
                      <a:lnTo>
                        <a:pt x="6496" y="712"/>
                      </a:lnTo>
                      <a:lnTo>
                        <a:pt x="6498" y="712"/>
                      </a:lnTo>
                      <a:lnTo>
                        <a:pt x="6499" y="711"/>
                      </a:lnTo>
                      <a:lnTo>
                        <a:pt x="6500" y="709"/>
                      </a:lnTo>
                      <a:lnTo>
                        <a:pt x="6500" y="709"/>
                      </a:lnTo>
                      <a:lnTo>
                        <a:pt x="6501" y="707"/>
                      </a:lnTo>
                      <a:lnTo>
                        <a:pt x="6503" y="705"/>
                      </a:lnTo>
                      <a:lnTo>
                        <a:pt x="6504" y="702"/>
                      </a:lnTo>
                      <a:lnTo>
                        <a:pt x="6505" y="699"/>
                      </a:lnTo>
                      <a:lnTo>
                        <a:pt x="6507" y="700"/>
                      </a:lnTo>
                      <a:lnTo>
                        <a:pt x="6508" y="702"/>
                      </a:lnTo>
                      <a:lnTo>
                        <a:pt x="6509" y="703"/>
                      </a:lnTo>
                      <a:lnTo>
                        <a:pt x="6511" y="705"/>
                      </a:lnTo>
                      <a:lnTo>
                        <a:pt x="6513" y="708"/>
                      </a:lnTo>
                      <a:lnTo>
                        <a:pt x="6514" y="709"/>
                      </a:lnTo>
                      <a:lnTo>
                        <a:pt x="6516" y="711"/>
                      </a:lnTo>
                      <a:lnTo>
                        <a:pt x="6517" y="712"/>
                      </a:lnTo>
                      <a:lnTo>
                        <a:pt x="6519" y="713"/>
                      </a:lnTo>
                      <a:lnTo>
                        <a:pt x="6519" y="713"/>
                      </a:lnTo>
                      <a:lnTo>
                        <a:pt x="6520" y="712"/>
                      </a:lnTo>
                      <a:lnTo>
                        <a:pt x="6521" y="711"/>
                      </a:lnTo>
                      <a:lnTo>
                        <a:pt x="6522" y="709"/>
                      </a:lnTo>
                      <a:lnTo>
                        <a:pt x="6522" y="711"/>
                      </a:lnTo>
                      <a:lnTo>
                        <a:pt x="6523" y="712"/>
                      </a:lnTo>
                      <a:lnTo>
                        <a:pt x="6526" y="716"/>
                      </a:lnTo>
                      <a:lnTo>
                        <a:pt x="6528" y="721"/>
                      </a:lnTo>
                      <a:lnTo>
                        <a:pt x="6529" y="722"/>
                      </a:lnTo>
                      <a:lnTo>
                        <a:pt x="6529" y="723"/>
                      </a:lnTo>
                      <a:lnTo>
                        <a:pt x="6529" y="723"/>
                      </a:lnTo>
                      <a:lnTo>
                        <a:pt x="6530" y="724"/>
                      </a:lnTo>
                      <a:lnTo>
                        <a:pt x="6532" y="726"/>
                      </a:lnTo>
                      <a:lnTo>
                        <a:pt x="6533" y="727"/>
                      </a:lnTo>
                      <a:lnTo>
                        <a:pt x="6535" y="728"/>
                      </a:lnTo>
                      <a:lnTo>
                        <a:pt x="6536" y="727"/>
                      </a:lnTo>
                      <a:lnTo>
                        <a:pt x="6538" y="723"/>
                      </a:lnTo>
                      <a:lnTo>
                        <a:pt x="6541" y="718"/>
                      </a:lnTo>
                      <a:lnTo>
                        <a:pt x="6541" y="717"/>
                      </a:lnTo>
                      <a:lnTo>
                        <a:pt x="6541" y="717"/>
                      </a:lnTo>
                      <a:lnTo>
                        <a:pt x="6542" y="719"/>
                      </a:lnTo>
                      <a:lnTo>
                        <a:pt x="6542" y="725"/>
                      </a:lnTo>
                      <a:lnTo>
                        <a:pt x="6544" y="730"/>
                      </a:lnTo>
                      <a:lnTo>
                        <a:pt x="6544" y="732"/>
                      </a:lnTo>
                      <a:lnTo>
                        <a:pt x="6544" y="732"/>
                      </a:lnTo>
                      <a:lnTo>
                        <a:pt x="6544" y="733"/>
                      </a:lnTo>
                      <a:lnTo>
                        <a:pt x="6545" y="733"/>
                      </a:lnTo>
                      <a:lnTo>
                        <a:pt x="6547" y="735"/>
                      </a:lnTo>
                      <a:lnTo>
                        <a:pt x="6548" y="736"/>
                      </a:lnTo>
                      <a:lnTo>
                        <a:pt x="6549" y="736"/>
                      </a:lnTo>
                      <a:lnTo>
                        <a:pt x="6550" y="736"/>
                      </a:lnTo>
                      <a:lnTo>
                        <a:pt x="6551" y="737"/>
                      </a:lnTo>
                      <a:lnTo>
                        <a:pt x="6553" y="737"/>
                      </a:lnTo>
                      <a:lnTo>
                        <a:pt x="6554" y="737"/>
                      </a:lnTo>
                      <a:lnTo>
                        <a:pt x="6555" y="737"/>
                      </a:lnTo>
                      <a:lnTo>
                        <a:pt x="6556" y="736"/>
                      </a:lnTo>
                      <a:lnTo>
                        <a:pt x="6558" y="736"/>
                      </a:lnTo>
                      <a:lnTo>
                        <a:pt x="6558" y="736"/>
                      </a:lnTo>
                      <a:lnTo>
                        <a:pt x="6559" y="735"/>
                      </a:lnTo>
                      <a:lnTo>
                        <a:pt x="6559" y="735"/>
                      </a:lnTo>
                      <a:lnTo>
                        <a:pt x="6561" y="735"/>
                      </a:lnTo>
                      <a:lnTo>
                        <a:pt x="6565" y="734"/>
                      </a:lnTo>
                      <a:lnTo>
                        <a:pt x="6566" y="734"/>
                      </a:lnTo>
                      <a:lnTo>
                        <a:pt x="6566" y="734"/>
                      </a:lnTo>
                      <a:lnTo>
                        <a:pt x="6567" y="733"/>
                      </a:lnTo>
                      <a:lnTo>
                        <a:pt x="6569" y="732"/>
                      </a:lnTo>
                      <a:lnTo>
                        <a:pt x="6572" y="731"/>
                      </a:lnTo>
                      <a:lnTo>
                        <a:pt x="6573" y="730"/>
                      </a:lnTo>
                      <a:lnTo>
                        <a:pt x="6574" y="730"/>
                      </a:lnTo>
                      <a:lnTo>
                        <a:pt x="6574" y="730"/>
                      </a:lnTo>
                      <a:lnTo>
                        <a:pt x="6577" y="727"/>
                      </a:lnTo>
                      <a:lnTo>
                        <a:pt x="6579" y="725"/>
                      </a:lnTo>
                      <a:lnTo>
                        <a:pt x="6581" y="724"/>
                      </a:lnTo>
                      <a:lnTo>
                        <a:pt x="6581" y="724"/>
                      </a:lnTo>
                      <a:lnTo>
                        <a:pt x="6582" y="723"/>
                      </a:lnTo>
                      <a:lnTo>
                        <a:pt x="6582" y="722"/>
                      </a:lnTo>
                      <a:lnTo>
                        <a:pt x="6584" y="717"/>
                      </a:lnTo>
                      <a:lnTo>
                        <a:pt x="6586" y="713"/>
                      </a:lnTo>
                      <a:lnTo>
                        <a:pt x="6587" y="712"/>
                      </a:lnTo>
                      <a:lnTo>
                        <a:pt x="6587" y="712"/>
                      </a:lnTo>
                      <a:lnTo>
                        <a:pt x="6588" y="711"/>
                      </a:lnTo>
                      <a:lnTo>
                        <a:pt x="6588" y="709"/>
                      </a:lnTo>
                      <a:lnTo>
                        <a:pt x="6590" y="705"/>
                      </a:lnTo>
                      <a:lnTo>
                        <a:pt x="6591" y="699"/>
                      </a:lnTo>
                      <a:lnTo>
                        <a:pt x="6592" y="694"/>
                      </a:lnTo>
                      <a:lnTo>
                        <a:pt x="6593" y="687"/>
                      </a:lnTo>
                      <a:lnTo>
                        <a:pt x="6594" y="682"/>
                      </a:lnTo>
                      <a:lnTo>
                        <a:pt x="6594" y="678"/>
                      </a:lnTo>
                      <a:lnTo>
                        <a:pt x="6595" y="677"/>
                      </a:lnTo>
                      <a:lnTo>
                        <a:pt x="6595" y="676"/>
                      </a:lnTo>
                      <a:lnTo>
                        <a:pt x="6595" y="675"/>
                      </a:lnTo>
                      <a:lnTo>
                        <a:pt x="6595" y="674"/>
                      </a:lnTo>
                      <a:lnTo>
                        <a:pt x="6595" y="674"/>
                      </a:lnTo>
                      <a:lnTo>
                        <a:pt x="6595" y="671"/>
                      </a:lnTo>
                      <a:lnTo>
                        <a:pt x="6596" y="667"/>
                      </a:lnTo>
                      <a:lnTo>
                        <a:pt x="6596" y="659"/>
                      </a:lnTo>
                      <a:lnTo>
                        <a:pt x="6596" y="651"/>
                      </a:lnTo>
                      <a:lnTo>
                        <a:pt x="6597" y="643"/>
                      </a:lnTo>
                      <a:lnTo>
                        <a:pt x="6597" y="635"/>
                      </a:lnTo>
                      <a:lnTo>
                        <a:pt x="6599" y="631"/>
                      </a:lnTo>
                      <a:lnTo>
                        <a:pt x="6599" y="629"/>
                      </a:lnTo>
                      <a:lnTo>
                        <a:pt x="6599" y="630"/>
                      </a:lnTo>
                      <a:lnTo>
                        <a:pt x="6599" y="632"/>
                      </a:lnTo>
                      <a:lnTo>
                        <a:pt x="6601" y="640"/>
                      </a:lnTo>
                      <a:lnTo>
                        <a:pt x="6602" y="648"/>
                      </a:lnTo>
                      <a:lnTo>
                        <a:pt x="6603" y="650"/>
                      </a:lnTo>
                      <a:lnTo>
                        <a:pt x="6603" y="651"/>
                      </a:lnTo>
                      <a:lnTo>
                        <a:pt x="6603" y="650"/>
                      </a:lnTo>
                      <a:lnTo>
                        <a:pt x="6603" y="647"/>
                      </a:lnTo>
                      <a:lnTo>
                        <a:pt x="6604" y="642"/>
                      </a:lnTo>
                      <a:lnTo>
                        <a:pt x="6604" y="637"/>
                      </a:lnTo>
                      <a:lnTo>
                        <a:pt x="6604" y="631"/>
                      </a:lnTo>
                      <a:lnTo>
                        <a:pt x="6605" y="626"/>
                      </a:lnTo>
                      <a:lnTo>
                        <a:pt x="6605" y="623"/>
                      </a:lnTo>
                      <a:lnTo>
                        <a:pt x="6605" y="622"/>
                      </a:lnTo>
                      <a:lnTo>
                        <a:pt x="6606" y="621"/>
                      </a:lnTo>
                      <a:lnTo>
                        <a:pt x="6606" y="619"/>
                      </a:lnTo>
                      <a:lnTo>
                        <a:pt x="6609" y="614"/>
                      </a:lnTo>
                      <a:lnTo>
                        <a:pt x="6610" y="610"/>
                      </a:lnTo>
                      <a:lnTo>
                        <a:pt x="6612" y="605"/>
                      </a:lnTo>
                      <a:lnTo>
                        <a:pt x="6613" y="601"/>
                      </a:lnTo>
                      <a:lnTo>
                        <a:pt x="6614" y="598"/>
                      </a:lnTo>
                      <a:lnTo>
                        <a:pt x="6614" y="597"/>
                      </a:lnTo>
                      <a:lnTo>
                        <a:pt x="6614" y="600"/>
                      </a:lnTo>
                      <a:lnTo>
                        <a:pt x="6614" y="604"/>
                      </a:lnTo>
                      <a:lnTo>
                        <a:pt x="6615" y="612"/>
                      </a:lnTo>
                      <a:lnTo>
                        <a:pt x="6615" y="621"/>
                      </a:lnTo>
                      <a:lnTo>
                        <a:pt x="6616" y="630"/>
                      </a:lnTo>
                      <a:lnTo>
                        <a:pt x="6616" y="637"/>
                      </a:lnTo>
                      <a:lnTo>
                        <a:pt x="6616" y="642"/>
                      </a:lnTo>
                      <a:lnTo>
                        <a:pt x="6616" y="644"/>
                      </a:lnTo>
                      <a:lnTo>
                        <a:pt x="6618" y="644"/>
                      </a:lnTo>
                      <a:lnTo>
                        <a:pt x="6618" y="647"/>
                      </a:lnTo>
                      <a:lnTo>
                        <a:pt x="6619" y="649"/>
                      </a:lnTo>
                      <a:lnTo>
                        <a:pt x="6619" y="650"/>
                      </a:lnTo>
                      <a:lnTo>
                        <a:pt x="6619" y="649"/>
                      </a:lnTo>
                      <a:lnTo>
                        <a:pt x="6620" y="644"/>
                      </a:lnTo>
                      <a:lnTo>
                        <a:pt x="6620" y="638"/>
                      </a:lnTo>
                      <a:lnTo>
                        <a:pt x="6620" y="630"/>
                      </a:lnTo>
                      <a:lnTo>
                        <a:pt x="6620" y="620"/>
                      </a:lnTo>
                      <a:lnTo>
                        <a:pt x="6621" y="608"/>
                      </a:lnTo>
                      <a:lnTo>
                        <a:pt x="6622" y="584"/>
                      </a:lnTo>
                      <a:lnTo>
                        <a:pt x="6622" y="560"/>
                      </a:lnTo>
                      <a:lnTo>
                        <a:pt x="6623" y="549"/>
                      </a:lnTo>
                      <a:lnTo>
                        <a:pt x="6623" y="539"/>
                      </a:lnTo>
                      <a:lnTo>
                        <a:pt x="6624" y="530"/>
                      </a:lnTo>
                      <a:lnTo>
                        <a:pt x="6624" y="524"/>
                      </a:lnTo>
                      <a:lnTo>
                        <a:pt x="6624" y="520"/>
                      </a:lnTo>
                      <a:lnTo>
                        <a:pt x="6624" y="519"/>
                      </a:lnTo>
                      <a:lnTo>
                        <a:pt x="6624" y="517"/>
                      </a:lnTo>
                      <a:lnTo>
                        <a:pt x="6624" y="513"/>
                      </a:lnTo>
                      <a:lnTo>
                        <a:pt x="6624" y="509"/>
                      </a:lnTo>
                      <a:lnTo>
                        <a:pt x="6624" y="508"/>
                      </a:lnTo>
                      <a:lnTo>
                        <a:pt x="6624" y="509"/>
                      </a:lnTo>
                      <a:lnTo>
                        <a:pt x="6625" y="515"/>
                      </a:lnTo>
                      <a:lnTo>
                        <a:pt x="6625" y="524"/>
                      </a:lnTo>
                      <a:lnTo>
                        <a:pt x="6625" y="536"/>
                      </a:lnTo>
                      <a:lnTo>
                        <a:pt x="6627" y="549"/>
                      </a:lnTo>
                      <a:lnTo>
                        <a:pt x="6627" y="565"/>
                      </a:lnTo>
                      <a:lnTo>
                        <a:pt x="6629" y="597"/>
                      </a:lnTo>
                      <a:lnTo>
                        <a:pt x="6630" y="631"/>
                      </a:lnTo>
                      <a:lnTo>
                        <a:pt x="6630" y="647"/>
                      </a:lnTo>
                      <a:lnTo>
                        <a:pt x="6631" y="660"/>
                      </a:lnTo>
                      <a:lnTo>
                        <a:pt x="6631" y="672"/>
                      </a:lnTo>
                      <a:lnTo>
                        <a:pt x="6631" y="680"/>
                      </a:lnTo>
                      <a:lnTo>
                        <a:pt x="6632" y="687"/>
                      </a:lnTo>
                      <a:lnTo>
                        <a:pt x="6632" y="688"/>
                      </a:lnTo>
                      <a:lnTo>
                        <a:pt x="6632" y="689"/>
                      </a:lnTo>
                      <a:lnTo>
                        <a:pt x="6632" y="689"/>
                      </a:lnTo>
                      <a:lnTo>
                        <a:pt x="6632" y="690"/>
                      </a:lnTo>
                      <a:lnTo>
                        <a:pt x="6633" y="693"/>
                      </a:lnTo>
                      <a:lnTo>
                        <a:pt x="6634" y="695"/>
                      </a:lnTo>
                      <a:lnTo>
                        <a:pt x="6636" y="695"/>
                      </a:lnTo>
                      <a:lnTo>
                        <a:pt x="6636" y="695"/>
                      </a:lnTo>
                      <a:lnTo>
                        <a:pt x="6638" y="695"/>
                      </a:lnTo>
                      <a:lnTo>
                        <a:pt x="6639" y="694"/>
                      </a:lnTo>
                      <a:lnTo>
                        <a:pt x="6639" y="694"/>
                      </a:lnTo>
                      <a:lnTo>
                        <a:pt x="6640" y="695"/>
                      </a:lnTo>
                      <a:lnTo>
                        <a:pt x="6642" y="697"/>
                      </a:lnTo>
                      <a:lnTo>
                        <a:pt x="6644" y="698"/>
                      </a:lnTo>
                      <a:lnTo>
                        <a:pt x="6646" y="699"/>
                      </a:lnTo>
                      <a:lnTo>
                        <a:pt x="6647" y="698"/>
                      </a:lnTo>
                      <a:lnTo>
                        <a:pt x="6647" y="697"/>
                      </a:lnTo>
                      <a:lnTo>
                        <a:pt x="6647" y="697"/>
                      </a:lnTo>
                      <a:lnTo>
                        <a:pt x="6648" y="694"/>
                      </a:lnTo>
                      <a:lnTo>
                        <a:pt x="6650" y="687"/>
                      </a:lnTo>
                      <a:lnTo>
                        <a:pt x="6652" y="679"/>
                      </a:lnTo>
                      <a:lnTo>
                        <a:pt x="6653" y="676"/>
                      </a:lnTo>
                      <a:lnTo>
                        <a:pt x="6653" y="675"/>
                      </a:lnTo>
                      <a:lnTo>
                        <a:pt x="6653" y="675"/>
                      </a:lnTo>
                      <a:lnTo>
                        <a:pt x="6655" y="672"/>
                      </a:lnTo>
                      <a:lnTo>
                        <a:pt x="6655" y="666"/>
                      </a:lnTo>
                      <a:lnTo>
                        <a:pt x="6656" y="659"/>
                      </a:lnTo>
                      <a:lnTo>
                        <a:pt x="6657" y="657"/>
                      </a:lnTo>
                      <a:lnTo>
                        <a:pt x="6657" y="657"/>
                      </a:lnTo>
                      <a:lnTo>
                        <a:pt x="6657" y="657"/>
                      </a:lnTo>
                      <a:lnTo>
                        <a:pt x="6657" y="660"/>
                      </a:lnTo>
                      <a:lnTo>
                        <a:pt x="6658" y="667"/>
                      </a:lnTo>
                      <a:lnTo>
                        <a:pt x="6659" y="675"/>
                      </a:lnTo>
                      <a:lnTo>
                        <a:pt x="6660" y="677"/>
                      </a:lnTo>
                      <a:lnTo>
                        <a:pt x="6660" y="678"/>
                      </a:lnTo>
                      <a:lnTo>
                        <a:pt x="6660" y="678"/>
                      </a:lnTo>
                      <a:lnTo>
                        <a:pt x="6661" y="677"/>
                      </a:lnTo>
                      <a:lnTo>
                        <a:pt x="6661" y="677"/>
                      </a:lnTo>
                      <a:lnTo>
                        <a:pt x="6662" y="676"/>
                      </a:lnTo>
                      <a:lnTo>
                        <a:pt x="6662" y="670"/>
                      </a:lnTo>
                      <a:lnTo>
                        <a:pt x="6664" y="662"/>
                      </a:lnTo>
                      <a:lnTo>
                        <a:pt x="6665" y="653"/>
                      </a:lnTo>
                      <a:lnTo>
                        <a:pt x="6666" y="644"/>
                      </a:lnTo>
                      <a:lnTo>
                        <a:pt x="6667" y="637"/>
                      </a:lnTo>
                      <a:lnTo>
                        <a:pt x="6668" y="631"/>
                      </a:lnTo>
                      <a:lnTo>
                        <a:pt x="6668" y="630"/>
                      </a:lnTo>
                      <a:lnTo>
                        <a:pt x="6668" y="630"/>
                      </a:lnTo>
                      <a:lnTo>
                        <a:pt x="6668" y="629"/>
                      </a:lnTo>
                      <a:lnTo>
                        <a:pt x="6668" y="626"/>
                      </a:lnTo>
                      <a:lnTo>
                        <a:pt x="6669" y="623"/>
                      </a:lnTo>
                      <a:lnTo>
                        <a:pt x="6669" y="619"/>
                      </a:lnTo>
                      <a:lnTo>
                        <a:pt x="6669" y="607"/>
                      </a:lnTo>
                      <a:lnTo>
                        <a:pt x="6670" y="595"/>
                      </a:lnTo>
                      <a:lnTo>
                        <a:pt x="6671" y="582"/>
                      </a:lnTo>
                      <a:lnTo>
                        <a:pt x="6673" y="571"/>
                      </a:lnTo>
                      <a:lnTo>
                        <a:pt x="6673" y="567"/>
                      </a:lnTo>
                      <a:lnTo>
                        <a:pt x="6673" y="564"/>
                      </a:lnTo>
                      <a:lnTo>
                        <a:pt x="6673" y="561"/>
                      </a:lnTo>
                      <a:lnTo>
                        <a:pt x="6673" y="560"/>
                      </a:lnTo>
                      <a:lnTo>
                        <a:pt x="6673" y="561"/>
                      </a:lnTo>
                      <a:lnTo>
                        <a:pt x="6673" y="565"/>
                      </a:lnTo>
                      <a:lnTo>
                        <a:pt x="6673" y="568"/>
                      </a:lnTo>
                      <a:lnTo>
                        <a:pt x="6673" y="573"/>
                      </a:lnTo>
                      <a:lnTo>
                        <a:pt x="6674" y="586"/>
                      </a:lnTo>
                      <a:lnTo>
                        <a:pt x="6675" y="600"/>
                      </a:lnTo>
                      <a:lnTo>
                        <a:pt x="6675" y="614"/>
                      </a:lnTo>
                      <a:lnTo>
                        <a:pt x="6675" y="628"/>
                      </a:lnTo>
                      <a:lnTo>
                        <a:pt x="6675" y="632"/>
                      </a:lnTo>
                      <a:lnTo>
                        <a:pt x="6676" y="637"/>
                      </a:lnTo>
                      <a:lnTo>
                        <a:pt x="6676" y="639"/>
                      </a:lnTo>
                      <a:lnTo>
                        <a:pt x="6676" y="640"/>
                      </a:lnTo>
                      <a:lnTo>
                        <a:pt x="6676" y="641"/>
                      </a:lnTo>
                      <a:lnTo>
                        <a:pt x="6676" y="642"/>
                      </a:lnTo>
                      <a:lnTo>
                        <a:pt x="6676" y="644"/>
                      </a:lnTo>
                      <a:lnTo>
                        <a:pt x="6676" y="644"/>
                      </a:lnTo>
                      <a:lnTo>
                        <a:pt x="6676" y="647"/>
                      </a:lnTo>
                      <a:lnTo>
                        <a:pt x="6677" y="650"/>
                      </a:lnTo>
                      <a:lnTo>
                        <a:pt x="6678" y="654"/>
                      </a:lnTo>
                      <a:lnTo>
                        <a:pt x="6678" y="660"/>
                      </a:lnTo>
                      <a:lnTo>
                        <a:pt x="6679" y="666"/>
                      </a:lnTo>
                      <a:lnTo>
                        <a:pt x="6680" y="671"/>
                      </a:lnTo>
                      <a:lnTo>
                        <a:pt x="6682" y="675"/>
                      </a:lnTo>
                      <a:lnTo>
                        <a:pt x="6682" y="676"/>
                      </a:lnTo>
                      <a:lnTo>
                        <a:pt x="6683" y="675"/>
                      </a:lnTo>
                      <a:lnTo>
                        <a:pt x="6684" y="675"/>
                      </a:lnTo>
                      <a:lnTo>
                        <a:pt x="6684" y="675"/>
                      </a:lnTo>
                      <a:lnTo>
                        <a:pt x="6685" y="677"/>
                      </a:lnTo>
                      <a:lnTo>
                        <a:pt x="6687" y="681"/>
                      </a:lnTo>
                      <a:lnTo>
                        <a:pt x="6688" y="686"/>
                      </a:lnTo>
                      <a:lnTo>
                        <a:pt x="6689" y="687"/>
                      </a:lnTo>
                      <a:lnTo>
                        <a:pt x="6689" y="688"/>
                      </a:lnTo>
                      <a:lnTo>
                        <a:pt x="6689" y="687"/>
                      </a:lnTo>
                      <a:lnTo>
                        <a:pt x="6690" y="686"/>
                      </a:lnTo>
                      <a:lnTo>
                        <a:pt x="6690" y="685"/>
                      </a:lnTo>
                      <a:lnTo>
                        <a:pt x="6690" y="685"/>
                      </a:lnTo>
                      <a:lnTo>
                        <a:pt x="6690" y="684"/>
                      </a:lnTo>
                      <a:lnTo>
                        <a:pt x="6690" y="682"/>
                      </a:lnTo>
                      <a:lnTo>
                        <a:pt x="6692" y="676"/>
                      </a:lnTo>
                      <a:lnTo>
                        <a:pt x="6692" y="668"/>
                      </a:lnTo>
                      <a:lnTo>
                        <a:pt x="6692" y="658"/>
                      </a:lnTo>
                      <a:lnTo>
                        <a:pt x="6692" y="649"/>
                      </a:lnTo>
                      <a:lnTo>
                        <a:pt x="6693" y="641"/>
                      </a:lnTo>
                      <a:lnTo>
                        <a:pt x="6693" y="634"/>
                      </a:lnTo>
                      <a:lnTo>
                        <a:pt x="6693" y="633"/>
                      </a:lnTo>
                      <a:lnTo>
                        <a:pt x="6693" y="632"/>
                      </a:lnTo>
                      <a:lnTo>
                        <a:pt x="6694" y="634"/>
                      </a:lnTo>
                      <a:lnTo>
                        <a:pt x="6694" y="638"/>
                      </a:lnTo>
                      <a:lnTo>
                        <a:pt x="6695" y="643"/>
                      </a:lnTo>
                      <a:lnTo>
                        <a:pt x="6696" y="650"/>
                      </a:lnTo>
                      <a:lnTo>
                        <a:pt x="6697" y="656"/>
                      </a:lnTo>
                      <a:lnTo>
                        <a:pt x="6698" y="661"/>
                      </a:lnTo>
                      <a:lnTo>
                        <a:pt x="6699" y="666"/>
                      </a:lnTo>
                      <a:lnTo>
                        <a:pt x="6699" y="667"/>
                      </a:lnTo>
                      <a:lnTo>
                        <a:pt x="6699" y="666"/>
                      </a:lnTo>
                      <a:lnTo>
                        <a:pt x="6701" y="662"/>
                      </a:lnTo>
                      <a:lnTo>
                        <a:pt x="6702" y="658"/>
                      </a:lnTo>
                      <a:lnTo>
                        <a:pt x="6702" y="652"/>
                      </a:lnTo>
                      <a:lnTo>
                        <a:pt x="6703" y="648"/>
                      </a:lnTo>
                      <a:lnTo>
                        <a:pt x="6704" y="643"/>
                      </a:lnTo>
                      <a:lnTo>
                        <a:pt x="6705" y="640"/>
                      </a:lnTo>
                      <a:lnTo>
                        <a:pt x="6705" y="639"/>
                      </a:lnTo>
                      <a:lnTo>
                        <a:pt x="6705" y="639"/>
                      </a:lnTo>
                      <a:lnTo>
                        <a:pt x="6705" y="641"/>
                      </a:lnTo>
                      <a:lnTo>
                        <a:pt x="6705" y="642"/>
                      </a:lnTo>
                      <a:lnTo>
                        <a:pt x="6705" y="642"/>
                      </a:lnTo>
                      <a:lnTo>
                        <a:pt x="6705" y="643"/>
                      </a:lnTo>
                      <a:lnTo>
                        <a:pt x="6706" y="645"/>
                      </a:lnTo>
                      <a:lnTo>
                        <a:pt x="6707" y="653"/>
                      </a:lnTo>
                      <a:lnTo>
                        <a:pt x="6707" y="660"/>
                      </a:lnTo>
                      <a:lnTo>
                        <a:pt x="6708" y="662"/>
                      </a:lnTo>
                      <a:lnTo>
                        <a:pt x="6708" y="663"/>
                      </a:lnTo>
                      <a:lnTo>
                        <a:pt x="6710" y="663"/>
                      </a:lnTo>
                      <a:lnTo>
                        <a:pt x="6711" y="663"/>
                      </a:lnTo>
                      <a:lnTo>
                        <a:pt x="6712" y="663"/>
                      </a:lnTo>
                      <a:lnTo>
                        <a:pt x="6713" y="663"/>
                      </a:lnTo>
                      <a:lnTo>
                        <a:pt x="6713" y="665"/>
                      </a:lnTo>
                      <a:lnTo>
                        <a:pt x="6714" y="666"/>
                      </a:lnTo>
                      <a:lnTo>
                        <a:pt x="6716" y="671"/>
                      </a:lnTo>
                      <a:lnTo>
                        <a:pt x="6717" y="677"/>
                      </a:lnTo>
                      <a:lnTo>
                        <a:pt x="6719" y="678"/>
                      </a:lnTo>
                      <a:lnTo>
                        <a:pt x="6719" y="679"/>
                      </a:lnTo>
                      <a:lnTo>
                        <a:pt x="6719" y="677"/>
                      </a:lnTo>
                      <a:lnTo>
                        <a:pt x="6720" y="674"/>
                      </a:lnTo>
                      <a:lnTo>
                        <a:pt x="6720" y="667"/>
                      </a:lnTo>
                      <a:lnTo>
                        <a:pt x="6720" y="660"/>
                      </a:lnTo>
                      <a:lnTo>
                        <a:pt x="6721" y="653"/>
                      </a:lnTo>
                      <a:lnTo>
                        <a:pt x="6721" y="647"/>
                      </a:lnTo>
                      <a:lnTo>
                        <a:pt x="6722" y="642"/>
                      </a:lnTo>
                      <a:lnTo>
                        <a:pt x="6722" y="641"/>
                      </a:lnTo>
                      <a:lnTo>
                        <a:pt x="6722" y="642"/>
                      </a:lnTo>
                      <a:lnTo>
                        <a:pt x="6722" y="643"/>
                      </a:lnTo>
                      <a:lnTo>
                        <a:pt x="6722" y="650"/>
                      </a:lnTo>
                      <a:lnTo>
                        <a:pt x="6723" y="660"/>
                      </a:lnTo>
                      <a:lnTo>
                        <a:pt x="6724" y="671"/>
                      </a:lnTo>
                      <a:lnTo>
                        <a:pt x="6725" y="682"/>
                      </a:lnTo>
                      <a:lnTo>
                        <a:pt x="6725" y="691"/>
                      </a:lnTo>
                      <a:lnTo>
                        <a:pt x="6726" y="698"/>
                      </a:lnTo>
                      <a:lnTo>
                        <a:pt x="6726" y="700"/>
                      </a:lnTo>
                      <a:lnTo>
                        <a:pt x="6726" y="702"/>
                      </a:lnTo>
                      <a:lnTo>
                        <a:pt x="6727" y="700"/>
                      </a:lnTo>
                      <a:lnTo>
                        <a:pt x="6727" y="699"/>
                      </a:lnTo>
                      <a:lnTo>
                        <a:pt x="6727" y="700"/>
                      </a:lnTo>
                      <a:lnTo>
                        <a:pt x="6729" y="703"/>
                      </a:lnTo>
                      <a:lnTo>
                        <a:pt x="6731" y="711"/>
                      </a:lnTo>
                      <a:lnTo>
                        <a:pt x="6733" y="718"/>
                      </a:lnTo>
                      <a:lnTo>
                        <a:pt x="6733" y="722"/>
                      </a:lnTo>
                      <a:lnTo>
                        <a:pt x="6734" y="722"/>
                      </a:lnTo>
                      <a:lnTo>
                        <a:pt x="6735" y="721"/>
                      </a:lnTo>
                      <a:lnTo>
                        <a:pt x="6736" y="719"/>
                      </a:lnTo>
                      <a:lnTo>
                        <a:pt x="6738" y="721"/>
                      </a:lnTo>
                      <a:lnTo>
                        <a:pt x="6739" y="724"/>
                      </a:lnTo>
                      <a:lnTo>
                        <a:pt x="6741" y="727"/>
                      </a:lnTo>
                      <a:lnTo>
                        <a:pt x="6742" y="728"/>
                      </a:lnTo>
                      <a:lnTo>
                        <a:pt x="6742" y="730"/>
                      </a:lnTo>
                      <a:lnTo>
                        <a:pt x="6743" y="730"/>
                      </a:lnTo>
                      <a:lnTo>
                        <a:pt x="6745" y="732"/>
                      </a:lnTo>
                      <a:lnTo>
                        <a:pt x="6748" y="733"/>
                      </a:lnTo>
                      <a:lnTo>
                        <a:pt x="6749" y="733"/>
                      </a:lnTo>
                      <a:lnTo>
                        <a:pt x="6750" y="734"/>
                      </a:lnTo>
                      <a:lnTo>
                        <a:pt x="6750" y="734"/>
                      </a:lnTo>
                      <a:lnTo>
                        <a:pt x="6752" y="735"/>
                      </a:lnTo>
                      <a:lnTo>
                        <a:pt x="6756" y="737"/>
                      </a:lnTo>
                      <a:lnTo>
                        <a:pt x="6757" y="737"/>
                      </a:lnTo>
                      <a:lnTo>
                        <a:pt x="6757" y="737"/>
                      </a:lnTo>
                      <a:lnTo>
                        <a:pt x="6758" y="737"/>
                      </a:lnTo>
                      <a:lnTo>
                        <a:pt x="6759" y="739"/>
                      </a:lnTo>
                      <a:lnTo>
                        <a:pt x="6760" y="739"/>
                      </a:lnTo>
                      <a:lnTo>
                        <a:pt x="6760" y="739"/>
                      </a:lnTo>
                      <a:lnTo>
                        <a:pt x="6761" y="737"/>
                      </a:lnTo>
                      <a:lnTo>
                        <a:pt x="6762" y="737"/>
                      </a:lnTo>
                      <a:lnTo>
                        <a:pt x="6762" y="737"/>
                      </a:lnTo>
                      <a:lnTo>
                        <a:pt x="6763" y="737"/>
                      </a:lnTo>
                      <a:lnTo>
                        <a:pt x="6765" y="737"/>
                      </a:lnTo>
                      <a:lnTo>
                        <a:pt x="6765" y="737"/>
                      </a:lnTo>
                      <a:lnTo>
                        <a:pt x="6767" y="739"/>
                      </a:lnTo>
                      <a:lnTo>
                        <a:pt x="6768" y="739"/>
                      </a:lnTo>
                      <a:lnTo>
                        <a:pt x="6769" y="740"/>
                      </a:lnTo>
                      <a:lnTo>
                        <a:pt x="6770" y="740"/>
                      </a:lnTo>
                      <a:lnTo>
                        <a:pt x="6771" y="740"/>
                      </a:lnTo>
                      <a:lnTo>
                        <a:pt x="6772" y="740"/>
                      </a:lnTo>
                      <a:lnTo>
                        <a:pt x="6773" y="740"/>
                      </a:lnTo>
                      <a:lnTo>
                        <a:pt x="6773" y="740"/>
                      </a:lnTo>
                      <a:lnTo>
                        <a:pt x="6775" y="740"/>
                      </a:lnTo>
                      <a:lnTo>
                        <a:pt x="6777" y="740"/>
                      </a:lnTo>
                      <a:lnTo>
                        <a:pt x="6777" y="740"/>
                      </a:lnTo>
                      <a:lnTo>
                        <a:pt x="6778" y="740"/>
                      </a:lnTo>
                      <a:lnTo>
                        <a:pt x="6779" y="740"/>
                      </a:lnTo>
                      <a:lnTo>
                        <a:pt x="6780" y="740"/>
                      </a:lnTo>
                      <a:lnTo>
                        <a:pt x="6781" y="740"/>
                      </a:lnTo>
                      <a:lnTo>
                        <a:pt x="6782" y="739"/>
                      </a:lnTo>
                      <a:lnTo>
                        <a:pt x="6784" y="739"/>
                      </a:lnTo>
                      <a:lnTo>
                        <a:pt x="6784" y="739"/>
                      </a:lnTo>
                      <a:lnTo>
                        <a:pt x="6785" y="740"/>
                      </a:lnTo>
                      <a:lnTo>
                        <a:pt x="6786" y="740"/>
                      </a:lnTo>
                      <a:lnTo>
                        <a:pt x="6787" y="740"/>
                      </a:lnTo>
                      <a:lnTo>
                        <a:pt x="6788" y="739"/>
                      </a:lnTo>
                      <a:lnTo>
                        <a:pt x="6790" y="737"/>
                      </a:lnTo>
                      <a:lnTo>
                        <a:pt x="6793" y="736"/>
                      </a:lnTo>
                      <a:lnTo>
                        <a:pt x="6793" y="736"/>
                      </a:lnTo>
                      <a:lnTo>
                        <a:pt x="6794" y="735"/>
                      </a:lnTo>
                      <a:lnTo>
                        <a:pt x="6795" y="734"/>
                      </a:lnTo>
                      <a:lnTo>
                        <a:pt x="6797" y="730"/>
                      </a:lnTo>
                      <a:lnTo>
                        <a:pt x="6799" y="726"/>
                      </a:lnTo>
                      <a:lnTo>
                        <a:pt x="6800" y="725"/>
                      </a:lnTo>
                      <a:lnTo>
                        <a:pt x="6800" y="724"/>
                      </a:lnTo>
                      <a:lnTo>
                        <a:pt x="6800" y="723"/>
                      </a:lnTo>
                      <a:lnTo>
                        <a:pt x="6802" y="721"/>
                      </a:lnTo>
                      <a:lnTo>
                        <a:pt x="6802" y="717"/>
                      </a:lnTo>
                      <a:lnTo>
                        <a:pt x="6802" y="713"/>
                      </a:lnTo>
                      <a:lnTo>
                        <a:pt x="6803" y="700"/>
                      </a:lnTo>
                      <a:lnTo>
                        <a:pt x="6805" y="687"/>
                      </a:lnTo>
                      <a:lnTo>
                        <a:pt x="6805" y="675"/>
                      </a:lnTo>
                      <a:lnTo>
                        <a:pt x="6807" y="662"/>
                      </a:lnTo>
                      <a:lnTo>
                        <a:pt x="6807" y="658"/>
                      </a:lnTo>
                      <a:lnTo>
                        <a:pt x="6807" y="654"/>
                      </a:lnTo>
                      <a:lnTo>
                        <a:pt x="6807" y="652"/>
                      </a:lnTo>
                      <a:lnTo>
                        <a:pt x="6807" y="651"/>
                      </a:lnTo>
                      <a:lnTo>
                        <a:pt x="6807" y="650"/>
                      </a:lnTo>
                      <a:lnTo>
                        <a:pt x="6807" y="647"/>
                      </a:lnTo>
                      <a:lnTo>
                        <a:pt x="6808" y="644"/>
                      </a:lnTo>
                      <a:lnTo>
                        <a:pt x="6808" y="643"/>
                      </a:lnTo>
                      <a:lnTo>
                        <a:pt x="6808" y="641"/>
                      </a:lnTo>
                      <a:lnTo>
                        <a:pt x="6808" y="635"/>
                      </a:lnTo>
                      <a:lnTo>
                        <a:pt x="6808" y="626"/>
                      </a:lnTo>
                      <a:lnTo>
                        <a:pt x="6808" y="615"/>
                      </a:lnTo>
                      <a:lnTo>
                        <a:pt x="6808" y="601"/>
                      </a:lnTo>
                      <a:lnTo>
                        <a:pt x="6808" y="584"/>
                      </a:lnTo>
                      <a:lnTo>
                        <a:pt x="6808" y="565"/>
                      </a:lnTo>
                      <a:lnTo>
                        <a:pt x="6808" y="542"/>
                      </a:lnTo>
                      <a:lnTo>
                        <a:pt x="6809" y="519"/>
                      </a:lnTo>
                      <a:lnTo>
                        <a:pt x="6809" y="494"/>
                      </a:lnTo>
                      <a:lnTo>
                        <a:pt x="6809" y="467"/>
                      </a:lnTo>
                      <a:lnTo>
                        <a:pt x="6809" y="439"/>
                      </a:lnTo>
                      <a:lnTo>
                        <a:pt x="6810" y="381"/>
                      </a:lnTo>
                      <a:lnTo>
                        <a:pt x="6810" y="321"/>
                      </a:lnTo>
                      <a:lnTo>
                        <a:pt x="6810" y="261"/>
                      </a:lnTo>
                      <a:lnTo>
                        <a:pt x="6812" y="204"/>
                      </a:lnTo>
                      <a:lnTo>
                        <a:pt x="6812" y="176"/>
                      </a:lnTo>
                      <a:lnTo>
                        <a:pt x="6812" y="149"/>
                      </a:lnTo>
                      <a:lnTo>
                        <a:pt x="6812" y="123"/>
                      </a:lnTo>
                      <a:lnTo>
                        <a:pt x="6813" y="100"/>
                      </a:lnTo>
                      <a:lnTo>
                        <a:pt x="6813" y="78"/>
                      </a:lnTo>
                      <a:lnTo>
                        <a:pt x="6813" y="59"/>
                      </a:lnTo>
                      <a:lnTo>
                        <a:pt x="6813" y="41"/>
                      </a:lnTo>
                      <a:lnTo>
                        <a:pt x="6813" y="26"/>
                      </a:lnTo>
                      <a:lnTo>
                        <a:pt x="6813" y="15"/>
                      </a:lnTo>
                      <a:lnTo>
                        <a:pt x="6813" y="6"/>
                      </a:lnTo>
                      <a:lnTo>
                        <a:pt x="6813" y="1"/>
                      </a:lnTo>
                      <a:lnTo>
                        <a:pt x="6813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8" name="Freeform 194"/>
                <p:cNvSpPr>
                  <a:spLocks/>
                </p:cNvSpPr>
                <p:nvPr/>
              </p:nvSpPr>
              <p:spPr bwMode="auto">
                <a:xfrm>
                  <a:off x="-923925" y="2127251"/>
                  <a:ext cx="11113" cy="482600"/>
                </a:xfrm>
                <a:custGeom>
                  <a:avLst/>
                  <a:gdLst>
                    <a:gd name="T0" fmla="*/ 0 w 13"/>
                    <a:gd name="T1" fmla="*/ 0 h 606"/>
                    <a:gd name="T2" fmla="*/ 0 w 13"/>
                    <a:gd name="T3" fmla="*/ 7 h 606"/>
                    <a:gd name="T4" fmla="*/ 0 w 13"/>
                    <a:gd name="T5" fmla="*/ 20 h 606"/>
                    <a:gd name="T6" fmla="*/ 0 w 13"/>
                    <a:gd name="T7" fmla="*/ 38 h 606"/>
                    <a:gd name="T8" fmla="*/ 1 w 13"/>
                    <a:gd name="T9" fmla="*/ 72 h 606"/>
                    <a:gd name="T10" fmla="*/ 1 w 13"/>
                    <a:gd name="T11" fmla="*/ 127 h 606"/>
                    <a:gd name="T12" fmla="*/ 1 w 13"/>
                    <a:gd name="T13" fmla="*/ 186 h 606"/>
                    <a:gd name="T14" fmla="*/ 1 w 13"/>
                    <a:gd name="T15" fmla="*/ 241 h 606"/>
                    <a:gd name="T16" fmla="*/ 1 w 13"/>
                    <a:gd name="T17" fmla="*/ 275 h 606"/>
                    <a:gd name="T18" fmla="*/ 1 w 13"/>
                    <a:gd name="T19" fmla="*/ 293 h 606"/>
                    <a:gd name="T20" fmla="*/ 1 w 13"/>
                    <a:gd name="T21" fmla="*/ 307 h 606"/>
                    <a:gd name="T22" fmla="*/ 1 w 13"/>
                    <a:gd name="T23" fmla="*/ 314 h 606"/>
                    <a:gd name="T24" fmla="*/ 1 w 13"/>
                    <a:gd name="T25" fmla="*/ 316 h 606"/>
                    <a:gd name="T26" fmla="*/ 1 w 13"/>
                    <a:gd name="T27" fmla="*/ 321 h 606"/>
                    <a:gd name="T28" fmla="*/ 2 w 13"/>
                    <a:gd name="T29" fmla="*/ 334 h 606"/>
                    <a:gd name="T30" fmla="*/ 2 w 13"/>
                    <a:gd name="T31" fmla="*/ 361 h 606"/>
                    <a:gd name="T32" fmla="*/ 3 w 13"/>
                    <a:gd name="T33" fmla="*/ 407 h 606"/>
                    <a:gd name="T34" fmla="*/ 4 w 13"/>
                    <a:gd name="T35" fmla="*/ 460 h 606"/>
                    <a:gd name="T36" fmla="*/ 5 w 13"/>
                    <a:gd name="T37" fmla="*/ 514 h 606"/>
                    <a:gd name="T38" fmla="*/ 7 w 13"/>
                    <a:gd name="T39" fmla="*/ 560 h 606"/>
                    <a:gd name="T40" fmla="*/ 7 w 13"/>
                    <a:gd name="T41" fmla="*/ 587 h 606"/>
                    <a:gd name="T42" fmla="*/ 7 w 13"/>
                    <a:gd name="T43" fmla="*/ 600 h 606"/>
                    <a:gd name="T44" fmla="*/ 7 w 13"/>
                    <a:gd name="T45" fmla="*/ 605 h 606"/>
                    <a:gd name="T46" fmla="*/ 7 w 13"/>
                    <a:gd name="T47" fmla="*/ 605 h 606"/>
                    <a:gd name="T48" fmla="*/ 8 w 13"/>
                    <a:gd name="T49" fmla="*/ 597 h 606"/>
                    <a:gd name="T50" fmla="*/ 9 w 13"/>
                    <a:gd name="T51" fmla="*/ 587 h 606"/>
                    <a:gd name="T52" fmla="*/ 9 w 13"/>
                    <a:gd name="T53" fmla="*/ 585 h 606"/>
                    <a:gd name="T54" fmla="*/ 9 w 13"/>
                    <a:gd name="T55" fmla="*/ 571 h 606"/>
                    <a:gd name="T56" fmla="*/ 9 w 13"/>
                    <a:gd name="T57" fmla="*/ 548 h 606"/>
                    <a:gd name="T58" fmla="*/ 9 w 13"/>
                    <a:gd name="T59" fmla="*/ 514 h 606"/>
                    <a:gd name="T60" fmla="*/ 10 w 13"/>
                    <a:gd name="T61" fmla="*/ 474 h 606"/>
                    <a:gd name="T62" fmla="*/ 10 w 13"/>
                    <a:gd name="T63" fmla="*/ 427 h 606"/>
                    <a:gd name="T64" fmla="*/ 11 w 13"/>
                    <a:gd name="T65" fmla="*/ 348 h 606"/>
                    <a:gd name="T66" fmla="*/ 11 w 13"/>
                    <a:gd name="T67" fmla="*/ 238 h 606"/>
                    <a:gd name="T68" fmla="*/ 12 w 13"/>
                    <a:gd name="T69" fmla="*/ 160 h 606"/>
                    <a:gd name="T70" fmla="*/ 12 w 13"/>
                    <a:gd name="T71" fmla="*/ 113 h 606"/>
                    <a:gd name="T72" fmla="*/ 13 w 13"/>
                    <a:gd name="T73" fmla="*/ 71 h 606"/>
                    <a:gd name="T74" fmla="*/ 13 w 13"/>
                    <a:gd name="T75" fmla="*/ 38 h 606"/>
                    <a:gd name="T76" fmla="*/ 13 w 13"/>
                    <a:gd name="T77" fmla="*/ 14 h 606"/>
                    <a:gd name="T78" fmla="*/ 13 w 13"/>
                    <a:gd name="T79" fmla="*/ 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6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1" y="72"/>
                      </a:lnTo>
                      <a:lnTo>
                        <a:pt x="1" y="99"/>
                      </a:lnTo>
                      <a:lnTo>
                        <a:pt x="1" y="127"/>
                      </a:lnTo>
                      <a:lnTo>
                        <a:pt x="1" y="157"/>
                      </a:lnTo>
                      <a:lnTo>
                        <a:pt x="1" y="186"/>
                      </a:lnTo>
                      <a:lnTo>
                        <a:pt x="1" y="215"/>
                      </a:lnTo>
                      <a:lnTo>
                        <a:pt x="1" y="241"/>
                      </a:lnTo>
                      <a:lnTo>
                        <a:pt x="1" y="265"/>
                      </a:lnTo>
                      <a:lnTo>
                        <a:pt x="1" y="275"/>
                      </a:lnTo>
                      <a:lnTo>
                        <a:pt x="1" y="286"/>
                      </a:lnTo>
                      <a:lnTo>
                        <a:pt x="1" y="293"/>
                      </a:lnTo>
                      <a:lnTo>
                        <a:pt x="1" y="301"/>
                      </a:lnTo>
                      <a:lnTo>
                        <a:pt x="1" y="307"/>
                      </a:lnTo>
                      <a:lnTo>
                        <a:pt x="1" y="311"/>
                      </a:lnTo>
                      <a:lnTo>
                        <a:pt x="1" y="314"/>
                      </a:lnTo>
                      <a:lnTo>
                        <a:pt x="1" y="315"/>
                      </a:lnTo>
                      <a:lnTo>
                        <a:pt x="1" y="316"/>
                      </a:lnTo>
                      <a:lnTo>
                        <a:pt x="1" y="318"/>
                      </a:lnTo>
                      <a:lnTo>
                        <a:pt x="1" y="321"/>
                      </a:lnTo>
                      <a:lnTo>
                        <a:pt x="1" y="327"/>
                      </a:lnTo>
                      <a:lnTo>
                        <a:pt x="2" y="334"/>
                      </a:lnTo>
                      <a:lnTo>
                        <a:pt x="2" y="342"/>
                      </a:lnTo>
                      <a:lnTo>
                        <a:pt x="2" y="361"/>
                      </a:lnTo>
                      <a:lnTo>
                        <a:pt x="3" y="382"/>
                      </a:lnTo>
                      <a:lnTo>
                        <a:pt x="3" y="407"/>
                      </a:lnTo>
                      <a:lnTo>
                        <a:pt x="3" y="434"/>
                      </a:lnTo>
                      <a:lnTo>
                        <a:pt x="4" y="460"/>
                      </a:lnTo>
                      <a:lnTo>
                        <a:pt x="4" y="487"/>
                      </a:lnTo>
                      <a:lnTo>
                        <a:pt x="5" y="514"/>
                      </a:lnTo>
                      <a:lnTo>
                        <a:pt x="5" y="539"/>
                      </a:lnTo>
                      <a:lnTo>
                        <a:pt x="7" y="560"/>
                      </a:lnTo>
                      <a:lnTo>
                        <a:pt x="7" y="579"/>
                      </a:lnTo>
                      <a:lnTo>
                        <a:pt x="7" y="587"/>
                      </a:lnTo>
                      <a:lnTo>
                        <a:pt x="7" y="594"/>
                      </a:lnTo>
                      <a:lnTo>
                        <a:pt x="7" y="600"/>
                      </a:lnTo>
                      <a:lnTo>
                        <a:pt x="7" y="603"/>
                      </a:lnTo>
                      <a:lnTo>
                        <a:pt x="7" y="605"/>
                      </a:lnTo>
                      <a:lnTo>
                        <a:pt x="7" y="606"/>
                      </a:lnTo>
                      <a:lnTo>
                        <a:pt x="7" y="605"/>
                      </a:lnTo>
                      <a:lnTo>
                        <a:pt x="8" y="603"/>
                      </a:lnTo>
                      <a:lnTo>
                        <a:pt x="8" y="597"/>
                      </a:lnTo>
                      <a:lnTo>
                        <a:pt x="9" y="589"/>
                      </a:lnTo>
                      <a:lnTo>
                        <a:pt x="9" y="587"/>
                      </a:lnTo>
                      <a:lnTo>
                        <a:pt x="9" y="587"/>
                      </a:lnTo>
                      <a:lnTo>
                        <a:pt x="9" y="585"/>
                      </a:lnTo>
                      <a:lnTo>
                        <a:pt x="9" y="580"/>
                      </a:lnTo>
                      <a:lnTo>
                        <a:pt x="9" y="571"/>
                      </a:lnTo>
                      <a:lnTo>
                        <a:pt x="9" y="561"/>
                      </a:lnTo>
                      <a:lnTo>
                        <a:pt x="9" y="548"/>
                      </a:lnTo>
                      <a:lnTo>
                        <a:pt x="9" y="532"/>
                      </a:lnTo>
                      <a:lnTo>
                        <a:pt x="9" y="514"/>
                      </a:lnTo>
                      <a:lnTo>
                        <a:pt x="10" y="495"/>
                      </a:lnTo>
                      <a:lnTo>
                        <a:pt x="10" y="474"/>
                      </a:lnTo>
                      <a:lnTo>
                        <a:pt x="10" y="450"/>
                      </a:lnTo>
                      <a:lnTo>
                        <a:pt x="10" y="427"/>
                      </a:lnTo>
                      <a:lnTo>
                        <a:pt x="10" y="401"/>
                      </a:lnTo>
                      <a:lnTo>
                        <a:pt x="11" y="348"/>
                      </a:lnTo>
                      <a:lnTo>
                        <a:pt x="11" y="293"/>
                      </a:lnTo>
                      <a:lnTo>
                        <a:pt x="11" y="238"/>
                      </a:lnTo>
                      <a:lnTo>
                        <a:pt x="12" y="186"/>
                      </a:lnTo>
                      <a:lnTo>
                        <a:pt x="12" y="160"/>
                      </a:lnTo>
                      <a:lnTo>
                        <a:pt x="12" y="135"/>
                      </a:lnTo>
                      <a:lnTo>
                        <a:pt x="12" y="113"/>
                      </a:lnTo>
                      <a:lnTo>
                        <a:pt x="12" y="90"/>
                      </a:lnTo>
                      <a:lnTo>
                        <a:pt x="13" y="71"/>
                      </a:lnTo>
                      <a:lnTo>
                        <a:pt x="13" y="53"/>
                      </a:lnTo>
                      <a:lnTo>
                        <a:pt x="13" y="38"/>
                      </a:lnTo>
                      <a:lnTo>
                        <a:pt x="13" y="24"/>
                      </a:lnTo>
                      <a:lnTo>
                        <a:pt x="13" y="14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29" name="Freeform 195"/>
                <p:cNvSpPr>
                  <a:spLocks/>
                </p:cNvSpPr>
                <p:nvPr/>
              </p:nvSpPr>
              <p:spPr bwMode="auto">
                <a:xfrm>
                  <a:off x="-911225" y="2127251"/>
                  <a:ext cx="873125" cy="593725"/>
                </a:xfrm>
                <a:custGeom>
                  <a:avLst/>
                  <a:gdLst>
                    <a:gd name="T0" fmla="*/ 3 w 1101"/>
                    <a:gd name="T1" fmla="*/ 302 h 748"/>
                    <a:gd name="T2" fmla="*/ 5 w 1101"/>
                    <a:gd name="T3" fmla="*/ 484 h 748"/>
                    <a:gd name="T4" fmla="*/ 12 w 1101"/>
                    <a:gd name="T5" fmla="*/ 698 h 748"/>
                    <a:gd name="T6" fmla="*/ 28 w 1101"/>
                    <a:gd name="T7" fmla="*/ 732 h 748"/>
                    <a:gd name="T8" fmla="*/ 51 w 1101"/>
                    <a:gd name="T9" fmla="*/ 737 h 748"/>
                    <a:gd name="T10" fmla="*/ 74 w 1101"/>
                    <a:gd name="T11" fmla="*/ 739 h 748"/>
                    <a:gd name="T12" fmla="*/ 97 w 1101"/>
                    <a:gd name="T13" fmla="*/ 743 h 748"/>
                    <a:gd name="T14" fmla="*/ 119 w 1101"/>
                    <a:gd name="T15" fmla="*/ 741 h 748"/>
                    <a:gd name="T16" fmla="*/ 141 w 1101"/>
                    <a:gd name="T17" fmla="*/ 725 h 748"/>
                    <a:gd name="T18" fmla="*/ 160 w 1101"/>
                    <a:gd name="T19" fmla="*/ 676 h 748"/>
                    <a:gd name="T20" fmla="*/ 168 w 1101"/>
                    <a:gd name="T21" fmla="*/ 575 h 748"/>
                    <a:gd name="T22" fmla="*/ 171 w 1101"/>
                    <a:gd name="T23" fmla="*/ 667 h 748"/>
                    <a:gd name="T24" fmla="*/ 186 w 1101"/>
                    <a:gd name="T25" fmla="*/ 702 h 748"/>
                    <a:gd name="T26" fmla="*/ 199 w 1101"/>
                    <a:gd name="T27" fmla="*/ 726 h 748"/>
                    <a:gd name="T28" fmla="*/ 212 w 1101"/>
                    <a:gd name="T29" fmla="*/ 654 h 748"/>
                    <a:gd name="T30" fmla="*/ 223 w 1101"/>
                    <a:gd name="T31" fmla="*/ 689 h 748"/>
                    <a:gd name="T32" fmla="*/ 228 w 1101"/>
                    <a:gd name="T33" fmla="*/ 558 h 748"/>
                    <a:gd name="T34" fmla="*/ 236 w 1101"/>
                    <a:gd name="T35" fmla="*/ 715 h 748"/>
                    <a:gd name="T36" fmla="*/ 244 w 1101"/>
                    <a:gd name="T37" fmla="*/ 672 h 748"/>
                    <a:gd name="T38" fmla="*/ 256 w 1101"/>
                    <a:gd name="T39" fmla="*/ 737 h 748"/>
                    <a:gd name="T40" fmla="*/ 277 w 1101"/>
                    <a:gd name="T41" fmla="*/ 740 h 748"/>
                    <a:gd name="T42" fmla="*/ 299 w 1101"/>
                    <a:gd name="T43" fmla="*/ 730 h 748"/>
                    <a:gd name="T44" fmla="*/ 318 w 1101"/>
                    <a:gd name="T45" fmla="*/ 734 h 748"/>
                    <a:gd name="T46" fmla="*/ 343 w 1101"/>
                    <a:gd name="T47" fmla="*/ 744 h 748"/>
                    <a:gd name="T48" fmla="*/ 362 w 1101"/>
                    <a:gd name="T49" fmla="*/ 744 h 748"/>
                    <a:gd name="T50" fmla="*/ 384 w 1101"/>
                    <a:gd name="T51" fmla="*/ 745 h 748"/>
                    <a:gd name="T52" fmla="*/ 402 w 1101"/>
                    <a:gd name="T53" fmla="*/ 745 h 748"/>
                    <a:gd name="T54" fmla="*/ 421 w 1101"/>
                    <a:gd name="T55" fmla="*/ 746 h 748"/>
                    <a:gd name="T56" fmla="*/ 441 w 1101"/>
                    <a:gd name="T57" fmla="*/ 745 h 748"/>
                    <a:gd name="T58" fmla="*/ 461 w 1101"/>
                    <a:gd name="T59" fmla="*/ 746 h 748"/>
                    <a:gd name="T60" fmla="*/ 481 w 1101"/>
                    <a:gd name="T61" fmla="*/ 746 h 748"/>
                    <a:gd name="T62" fmla="*/ 501 w 1101"/>
                    <a:gd name="T63" fmla="*/ 746 h 748"/>
                    <a:gd name="T64" fmla="*/ 520 w 1101"/>
                    <a:gd name="T65" fmla="*/ 746 h 748"/>
                    <a:gd name="T66" fmla="*/ 543 w 1101"/>
                    <a:gd name="T67" fmla="*/ 746 h 748"/>
                    <a:gd name="T68" fmla="*/ 564 w 1101"/>
                    <a:gd name="T69" fmla="*/ 746 h 748"/>
                    <a:gd name="T70" fmla="*/ 585 w 1101"/>
                    <a:gd name="T71" fmla="*/ 746 h 748"/>
                    <a:gd name="T72" fmla="*/ 605 w 1101"/>
                    <a:gd name="T73" fmla="*/ 746 h 748"/>
                    <a:gd name="T74" fmla="*/ 625 w 1101"/>
                    <a:gd name="T75" fmla="*/ 746 h 748"/>
                    <a:gd name="T76" fmla="*/ 642 w 1101"/>
                    <a:gd name="T77" fmla="*/ 746 h 748"/>
                    <a:gd name="T78" fmla="*/ 668 w 1101"/>
                    <a:gd name="T79" fmla="*/ 746 h 748"/>
                    <a:gd name="T80" fmla="*/ 686 w 1101"/>
                    <a:gd name="T81" fmla="*/ 746 h 748"/>
                    <a:gd name="T82" fmla="*/ 705 w 1101"/>
                    <a:gd name="T83" fmla="*/ 746 h 748"/>
                    <a:gd name="T84" fmla="*/ 727 w 1101"/>
                    <a:gd name="T85" fmla="*/ 746 h 748"/>
                    <a:gd name="T86" fmla="*/ 751 w 1101"/>
                    <a:gd name="T87" fmla="*/ 746 h 748"/>
                    <a:gd name="T88" fmla="*/ 770 w 1101"/>
                    <a:gd name="T89" fmla="*/ 746 h 748"/>
                    <a:gd name="T90" fmla="*/ 791 w 1101"/>
                    <a:gd name="T91" fmla="*/ 746 h 748"/>
                    <a:gd name="T92" fmla="*/ 810 w 1101"/>
                    <a:gd name="T93" fmla="*/ 746 h 748"/>
                    <a:gd name="T94" fmla="*/ 837 w 1101"/>
                    <a:gd name="T95" fmla="*/ 746 h 748"/>
                    <a:gd name="T96" fmla="*/ 856 w 1101"/>
                    <a:gd name="T97" fmla="*/ 746 h 748"/>
                    <a:gd name="T98" fmla="*/ 875 w 1101"/>
                    <a:gd name="T99" fmla="*/ 726 h 748"/>
                    <a:gd name="T100" fmla="*/ 890 w 1101"/>
                    <a:gd name="T101" fmla="*/ 745 h 748"/>
                    <a:gd name="T102" fmla="*/ 912 w 1101"/>
                    <a:gd name="T103" fmla="*/ 746 h 748"/>
                    <a:gd name="T104" fmla="*/ 937 w 1101"/>
                    <a:gd name="T105" fmla="*/ 746 h 748"/>
                    <a:gd name="T106" fmla="*/ 955 w 1101"/>
                    <a:gd name="T107" fmla="*/ 746 h 748"/>
                    <a:gd name="T108" fmla="*/ 980 w 1101"/>
                    <a:gd name="T109" fmla="*/ 748 h 748"/>
                    <a:gd name="T110" fmla="*/ 999 w 1101"/>
                    <a:gd name="T111" fmla="*/ 746 h 748"/>
                    <a:gd name="T112" fmla="*/ 1017 w 1101"/>
                    <a:gd name="T113" fmla="*/ 748 h 748"/>
                    <a:gd name="T114" fmla="*/ 1039 w 1101"/>
                    <a:gd name="T115" fmla="*/ 746 h 748"/>
                    <a:gd name="T116" fmla="*/ 1060 w 1101"/>
                    <a:gd name="T117" fmla="*/ 746 h 748"/>
                    <a:gd name="T118" fmla="*/ 1081 w 1101"/>
                    <a:gd name="T119" fmla="*/ 748 h 748"/>
                    <a:gd name="T120" fmla="*/ 1101 w 1101"/>
                    <a:gd name="T121" fmla="*/ 746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1" h="74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1"/>
                      </a:lnTo>
                      <a:lnTo>
                        <a:pt x="0" y="53"/>
                      </a:lnTo>
                      <a:lnTo>
                        <a:pt x="0" y="79"/>
                      </a:lnTo>
                      <a:lnTo>
                        <a:pt x="0" y="108"/>
                      </a:lnTo>
                      <a:lnTo>
                        <a:pt x="2" y="140"/>
                      </a:lnTo>
                      <a:lnTo>
                        <a:pt x="2" y="172"/>
                      </a:lnTo>
                      <a:lnTo>
                        <a:pt x="2" y="204"/>
                      </a:lnTo>
                      <a:lnTo>
                        <a:pt x="2" y="235"/>
                      </a:lnTo>
                      <a:lnTo>
                        <a:pt x="2" y="264"/>
                      </a:lnTo>
                      <a:lnTo>
                        <a:pt x="2" y="291"/>
                      </a:lnTo>
                      <a:lnTo>
                        <a:pt x="3" y="302"/>
                      </a:lnTo>
                      <a:lnTo>
                        <a:pt x="3" y="312"/>
                      </a:lnTo>
                      <a:lnTo>
                        <a:pt x="3" y="323"/>
                      </a:lnTo>
                      <a:lnTo>
                        <a:pt x="3" y="330"/>
                      </a:lnTo>
                      <a:lnTo>
                        <a:pt x="3" y="336"/>
                      </a:lnTo>
                      <a:lnTo>
                        <a:pt x="3" y="342"/>
                      </a:lnTo>
                      <a:lnTo>
                        <a:pt x="3" y="344"/>
                      </a:lnTo>
                      <a:lnTo>
                        <a:pt x="3" y="345"/>
                      </a:lnTo>
                      <a:lnTo>
                        <a:pt x="3" y="346"/>
                      </a:lnTo>
                      <a:lnTo>
                        <a:pt x="3" y="348"/>
                      </a:lnTo>
                      <a:lnTo>
                        <a:pt x="3" y="353"/>
                      </a:lnTo>
                      <a:lnTo>
                        <a:pt x="3" y="360"/>
                      </a:lnTo>
                      <a:lnTo>
                        <a:pt x="3" y="367"/>
                      </a:lnTo>
                      <a:lnTo>
                        <a:pt x="3" y="376"/>
                      </a:lnTo>
                      <a:lnTo>
                        <a:pt x="3" y="386"/>
                      </a:lnTo>
                      <a:lnTo>
                        <a:pt x="3" y="399"/>
                      </a:lnTo>
                      <a:lnTo>
                        <a:pt x="4" y="423"/>
                      </a:lnTo>
                      <a:lnTo>
                        <a:pt x="5" y="453"/>
                      </a:lnTo>
                      <a:lnTo>
                        <a:pt x="5" y="484"/>
                      </a:lnTo>
                      <a:lnTo>
                        <a:pt x="5" y="515"/>
                      </a:lnTo>
                      <a:lnTo>
                        <a:pt x="6" y="548"/>
                      </a:lnTo>
                      <a:lnTo>
                        <a:pt x="7" y="579"/>
                      </a:lnTo>
                      <a:lnTo>
                        <a:pt x="7" y="607"/>
                      </a:lnTo>
                      <a:lnTo>
                        <a:pt x="8" y="633"/>
                      </a:lnTo>
                      <a:lnTo>
                        <a:pt x="8" y="644"/>
                      </a:lnTo>
                      <a:lnTo>
                        <a:pt x="8" y="656"/>
                      </a:lnTo>
                      <a:lnTo>
                        <a:pt x="8" y="665"/>
                      </a:lnTo>
                      <a:lnTo>
                        <a:pt x="8" y="672"/>
                      </a:lnTo>
                      <a:lnTo>
                        <a:pt x="9" y="678"/>
                      </a:lnTo>
                      <a:lnTo>
                        <a:pt x="9" y="684"/>
                      </a:lnTo>
                      <a:lnTo>
                        <a:pt x="9" y="686"/>
                      </a:lnTo>
                      <a:lnTo>
                        <a:pt x="9" y="687"/>
                      </a:lnTo>
                      <a:lnTo>
                        <a:pt x="9" y="688"/>
                      </a:lnTo>
                      <a:lnTo>
                        <a:pt x="9" y="689"/>
                      </a:lnTo>
                      <a:lnTo>
                        <a:pt x="9" y="690"/>
                      </a:lnTo>
                      <a:lnTo>
                        <a:pt x="11" y="694"/>
                      </a:lnTo>
                      <a:lnTo>
                        <a:pt x="12" y="698"/>
                      </a:lnTo>
                      <a:lnTo>
                        <a:pt x="13" y="704"/>
                      </a:lnTo>
                      <a:lnTo>
                        <a:pt x="14" y="708"/>
                      </a:lnTo>
                      <a:lnTo>
                        <a:pt x="15" y="713"/>
                      </a:lnTo>
                      <a:lnTo>
                        <a:pt x="16" y="716"/>
                      </a:lnTo>
                      <a:lnTo>
                        <a:pt x="16" y="717"/>
                      </a:lnTo>
                      <a:lnTo>
                        <a:pt x="17" y="717"/>
                      </a:lnTo>
                      <a:lnTo>
                        <a:pt x="17" y="717"/>
                      </a:lnTo>
                      <a:lnTo>
                        <a:pt x="17" y="719"/>
                      </a:lnTo>
                      <a:lnTo>
                        <a:pt x="21" y="723"/>
                      </a:lnTo>
                      <a:lnTo>
                        <a:pt x="23" y="727"/>
                      </a:lnTo>
                      <a:lnTo>
                        <a:pt x="23" y="730"/>
                      </a:lnTo>
                      <a:lnTo>
                        <a:pt x="24" y="730"/>
                      </a:lnTo>
                      <a:lnTo>
                        <a:pt x="24" y="730"/>
                      </a:lnTo>
                      <a:lnTo>
                        <a:pt x="25" y="730"/>
                      </a:lnTo>
                      <a:lnTo>
                        <a:pt x="26" y="731"/>
                      </a:lnTo>
                      <a:lnTo>
                        <a:pt x="27" y="732"/>
                      </a:lnTo>
                      <a:lnTo>
                        <a:pt x="27" y="732"/>
                      </a:lnTo>
                      <a:lnTo>
                        <a:pt x="28" y="732"/>
                      </a:lnTo>
                      <a:lnTo>
                        <a:pt x="30" y="732"/>
                      </a:lnTo>
                      <a:lnTo>
                        <a:pt x="31" y="732"/>
                      </a:lnTo>
                      <a:lnTo>
                        <a:pt x="32" y="732"/>
                      </a:lnTo>
                      <a:lnTo>
                        <a:pt x="32" y="732"/>
                      </a:lnTo>
                      <a:lnTo>
                        <a:pt x="35" y="734"/>
                      </a:lnTo>
                      <a:lnTo>
                        <a:pt x="36" y="735"/>
                      </a:lnTo>
                      <a:lnTo>
                        <a:pt x="37" y="736"/>
                      </a:lnTo>
                      <a:lnTo>
                        <a:pt x="39" y="736"/>
                      </a:lnTo>
                      <a:lnTo>
                        <a:pt x="39" y="736"/>
                      </a:lnTo>
                      <a:lnTo>
                        <a:pt x="40" y="735"/>
                      </a:lnTo>
                      <a:lnTo>
                        <a:pt x="41" y="734"/>
                      </a:lnTo>
                      <a:lnTo>
                        <a:pt x="43" y="733"/>
                      </a:lnTo>
                      <a:lnTo>
                        <a:pt x="43" y="732"/>
                      </a:lnTo>
                      <a:lnTo>
                        <a:pt x="45" y="733"/>
                      </a:lnTo>
                      <a:lnTo>
                        <a:pt x="46" y="733"/>
                      </a:lnTo>
                      <a:lnTo>
                        <a:pt x="48" y="734"/>
                      </a:lnTo>
                      <a:lnTo>
                        <a:pt x="50" y="736"/>
                      </a:lnTo>
                      <a:lnTo>
                        <a:pt x="51" y="737"/>
                      </a:lnTo>
                      <a:lnTo>
                        <a:pt x="52" y="739"/>
                      </a:lnTo>
                      <a:lnTo>
                        <a:pt x="53" y="739"/>
                      </a:lnTo>
                      <a:lnTo>
                        <a:pt x="55" y="739"/>
                      </a:lnTo>
                      <a:lnTo>
                        <a:pt x="58" y="739"/>
                      </a:lnTo>
                      <a:lnTo>
                        <a:pt x="59" y="739"/>
                      </a:lnTo>
                      <a:lnTo>
                        <a:pt x="60" y="739"/>
                      </a:lnTo>
                      <a:lnTo>
                        <a:pt x="60" y="737"/>
                      </a:lnTo>
                      <a:lnTo>
                        <a:pt x="61" y="737"/>
                      </a:lnTo>
                      <a:lnTo>
                        <a:pt x="62" y="737"/>
                      </a:lnTo>
                      <a:lnTo>
                        <a:pt x="64" y="740"/>
                      </a:lnTo>
                      <a:lnTo>
                        <a:pt x="67" y="741"/>
                      </a:lnTo>
                      <a:lnTo>
                        <a:pt x="68" y="741"/>
                      </a:lnTo>
                      <a:lnTo>
                        <a:pt x="69" y="741"/>
                      </a:lnTo>
                      <a:lnTo>
                        <a:pt x="70" y="742"/>
                      </a:lnTo>
                      <a:lnTo>
                        <a:pt x="70" y="741"/>
                      </a:lnTo>
                      <a:lnTo>
                        <a:pt x="72" y="740"/>
                      </a:lnTo>
                      <a:lnTo>
                        <a:pt x="73" y="739"/>
                      </a:lnTo>
                      <a:lnTo>
                        <a:pt x="74" y="739"/>
                      </a:lnTo>
                      <a:lnTo>
                        <a:pt x="74" y="739"/>
                      </a:lnTo>
                      <a:lnTo>
                        <a:pt x="76" y="740"/>
                      </a:lnTo>
                      <a:lnTo>
                        <a:pt x="77" y="740"/>
                      </a:lnTo>
                      <a:lnTo>
                        <a:pt x="79" y="740"/>
                      </a:lnTo>
                      <a:lnTo>
                        <a:pt x="81" y="741"/>
                      </a:lnTo>
                      <a:lnTo>
                        <a:pt x="82" y="742"/>
                      </a:lnTo>
                      <a:lnTo>
                        <a:pt x="83" y="742"/>
                      </a:lnTo>
                      <a:lnTo>
                        <a:pt x="83" y="742"/>
                      </a:lnTo>
                      <a:lnTo>
                        <a:pt x="85" y="742"/>
                      </a:lnTo>
                      <a:lnTo>
                        <a:pt x="86" y="740"/>
                      </a:lnTo>
                      <a:lnTo>
                        <a:pt x="88" y="740"/>
                      </a:lnTo>
                      <a:lnTo>
                        <a:pt x="88" y="739"/>
                      </a:lnTo>
                      <a:lnTo>
                        <a:pt x="89" y="740"/>
                      </a:lnTo>
                      <a:lnTo>
                        <a:pt x="90" y="740"/>
                      </a:lnTo>
                      <a:lnTo>
                        <a:pt x="91" y="741"/>
                      </a:lnTo>
                      <a:lnTo>
                        <a:pt x="94" y="742"/>
                      </a:lnTo>
                      <a:lnTo>
                        <a:pt x="96" y="742"/>
                      </a:lnTo>
                      <a:lnTo>
                        <a:pt x="97" y="743"/>
                      </a:lnTo>
                      <a:lnTo>
                        <a:pt x="97" y="743"/>
                      </a:lnTo>
                      <a:lnTo>
                        <a:pt x="99" y="742"/>
                      </a:lnTo>
                      <a:lnTo>
                        <a:pt x="100" y="742"/>
                      </a:lnTo>
                      <a:lnTo>
                        <a:pt x="100" y="742"/>
                      </a:lnTo>
                      <a:lnTo>
                        <a:pt x="103" y="742"/>
                      </a:lnTo>
                      <a:lnTo>
                        <a:pt x="104" y="743"/>
                      </a:lnTo>
                      <a:lnTo>
                        <a:pt x="104" y="743"/>
                      </a:lnTo>
                      <a:lnTo>
                        <a:pt x="105" y="743"/>
                      </a:lnTo>
                      <a:lnTo>
                        <a:pt x="106" y="742"/>
                      </a:lnTo>
                      <a:lnTo>
                        <a:pt x="108" y="742"/>
                      </a:lnTo>
                      <a:lnTo>
                        <a:pt x="110" y="742"/>
                      </a:lnTo>
                      <a:lnTo>
                        <a:pt x="111" y="741"/>
                      </a:lnTo>
                      <a:lnTo>
                        <a:pt x="113" y="741"/>
                      </a:lnTo>
                      <a:lnTo>
                        <a:pt x="114" y="742"/>
                      </a:lnTo>
                      <a:lnTo>
                        <a:pt x="115" y="742"/>
                      </a:lnTo>
                      <a:lnTo>
                        <a:pt x="116" y="741"/>
                      </a:lnTo>
                      <a:lnTo>
                        <a:pt x="118" y="741"/>
                      </a:lnTo>
                      <a:lnTo>
                        <a:pt x="119" y="741"/>
                      </a:lnTo>
                      <a:lnTo>
                        <a:pt x="119" y="741"/>
                      </a:lnTo>
                      <a:lnTo>
                        <a:pt x="120" y="740"/>
                      </a:lnTo>
                      <a:lnTo>
                        <a:pt x="123" y="737"/>
                      </a:lnTo>
                      <a:lnTo>
                        <a:pt x="125" y="734"/>
                      </a:lnTo>
                      <a:lnTo>
                        <a:pt x="126" y="733"/>
                      </a:lnTo>
                      <a:lnTo>
                        <a:pt x="127" y="733"/>
                      </a:lnTo>
                      <a:lnTo>
                        <a:pt x="127" y="734"/>
                      </a:lnTo>
                      <a:lnTo>
                        <a:pt x="128" y="735"/>
                      </a:lnTo>
                      <a:lnTo>
                        <a:pt x="129" y="737"/>
                      </a:lnTo>
                      <a:lnTo>
                        <a:pt x="131" y="737"/>
                      </a:lnTo>
                      <a:lnTo>
                        <a:pt x="131" y="737"/>
                      </a:lnTo>
                      <a:lnTo>
                        <a:pt x="132" y="737"/>
                      </a:lnTo>
                      <a:lnTo>
                        <a:pt x="134" y="736"/>
                      </a:lnTo>
                      <a:lnTo>
                        <a:pt x="134" y="735"/>
                      </a:lnTo>
                      <a:lnTo>
                        <a:pt x="135" y="734"/>
                      </a:lnTo>
                      <a:lnTo>
                        <a:pt x="137" y="731"/>
                      </a:lnTo>
                      <a:lnTo>
                        <a:pt x="141" y="727"/>
                      </a:lnTo>
                      <a:lnTo>
                        <a:pt x="141" y="725"/>
                      </a:lnTo>
                      <a:lnTo>
                        <a:pt x="142" y="725"/>
                      </a:lnTo>
                      <a:lnTo>
                        <a:pt x="143" y="723"/>
                      </a:lnTo>
                      <a:lnTo>
                        <a:pt x="145" y="719"/>
                      </a:lnTo>
                      <a:lnTo>
                        <a:pt x="147" y="715"/>
                      </a:lnTo>
                      <a:lnTo>
                        <a:pt x="148" y="713"/>
                      </a:lnTo>
                      <a:lnTo>
                        <a:pt x="148" y="713"/>
                      </a:lnTo>
                      <a:lnTo>
                        <a:pt x="148" y="712"/>
                      </a:lnTo>
                      <a:lnTo>
                        <a:pt x="148" y="709"/>
                      </a:lnTo>
                      <a:lnTo>
                        <a:pt x="150" y="705"/>
                      </a:lnTo>
                      <a:lnTo>
                        <a:pt x="150" y="697"/>
                      </a:lnTo>
                      <a:lnTo>
                        <a:pt x="151" y="689"/>
                      </a:lnTo>
                      <a:lnTo>
                        <a:pt x="152" y="681"/>
                      </a:lnTo>
                      <a:lnTo>
                        <a:pt x="152" y="675"/>
                      </a:lnTo>
                      <a:lnTo>
                        <a:pt x="153" y="669"/>
                      </a:lnTo>
                      <a:lnTo>
                        <a:pt x="153" y="667"/>
                      </a:lnTo>
                      <a:lnTo>
                        <a:pt x="154" y="669"/>
                      </a:lnTo>
                      <a:lnTo>
                        <a:pt x="156" y="672"/>
                      </a:lnTo>
                      <a:lnTo>
                        <a:pt x="160" y="676"/>
                      </a:lnTo>
                      <a:lnTo>
                        <a:pt x="161" y="677"/>
                      </a:lnTo>
                      <a:lnTo>
                        <a:pt x="161" y="676"/>
                      </a:lnTo>
                      <a:lnTo>
                        <a:pt x="162" y="674"/>
                      </a:lnTo>
                      <a:lnTo>
                        <a:pt x="163" y="671"/>
                      </a:lnTo>
                      <a:lnTo>
                        <a:pt x="163" y="669"/>
                      </a:lnTo>
                      <a:lnTo>
                        <a:pt x="163" y="669"/>
                      </a:lnTo>
                      <a:lnTo>
                        <a:pt x="163" y="668"/>
                      </a:lnTo>
                      <a:lnTo>
                        <a:pt x="163" y="667"/>
                      </a:lnTo>
                      <a:lnTo>
                        <a:pt x="163" y="663"/>
                      </a:lnTo>
                      <a:lnTo>
                        <a:pt x="164" y="658"/>
                      </a:lnTo>
                      <a:lnTo>
                        <a:pt x="164" y="652"/>
                      </a:lnTo>
                      <a:lnTo>
                        <a:pt x="164" y="644"/>
                      </a:lnTo>
                      <a:lnTo>
                        <a:pt x="165" y="635"/>
                      </a:lnTo>
                      <a:lnTo>
                        <a:pt x="165" y="616"/>
                      </a:lnTo>
                      <a:lnTo>
                        <a:pt x="166" y="597"/>
                      </a:lnTo>
                      <a:lnTo>
                        <a:pt x="166" y="589"/>
                      </a:lnTo>
                      <a:lnTo>
                        <a:pt x="168" y="582"/>
                      </a:lnTo>
                      <a:lnTo>
                        <a:pt x="168" y="575"/>
                      </a:lnTo>
                      <a:lnTo>
                        <a:pt x="168" y="569"/>
                      </a:lnTo>
                      <a:lnTo>
                        <a:pt x="168" y="566"/>
                      </a:lnTo>
                      <a:lnTo>
                        <a:pt x="168" y="565"/>
                      </a:lnTo>
                      <a:lnTo>
                        <a:pt x="168" y="566"/>
                      </a:lnTo>
                      <a:lnTo>
                        <a:pt x="168" y="569"/>
                      </a:lnTo>
                      <a:lnTo>
                        <a:pt x="168" y="575"/>
                      </a:lnTo>
                      <a:lnTo>
                        <a:pt x="168" y="580"/>
                      </a:lnTo>
                      <a:lnTo>
                        <a:pt x="169" y="588"/>
                      </a:lnTo>
                      <a:lnTo>
                        <a:pt x="169" y="597"/>
                      </a:lnTo>
                      <a:lnTo>
                        <a:pt x="170" y="615"/>
                      </a:lnTo>
                      <a:lnTo>
                        <a:pt x="170" y="633"/>
                      </a:lnTo>
                      <a:lnTo>
                        <a:pt x="170" y="642"/>
                      </a:lnTo>
                      <a:lnTo>
                        <a:pt x="171" y="650"/>
                      </a:lnTo>
                      <a:lnTo>
                        <a:pt x="171" y="656"/>
                      </a:lnTo>
                      <a:lnTo>
                        <a:pt x="171" y="661"/>
                      </a:lnTo>
                      <a:lnTo>
                        <a:pt x="171" y="665"/>
                      </a:lnTo>
                      <a:lnTo>
                        <a:pt x="171" y="665"/>
                      </a:lnTo>
                      <a:lnTo>
                        <a:pt x="171" y="667"/>
                      </a:lnTo>
                      <a:lnTo>
                        <a:pt x="172" y="669"/>
                      </a:lnTo>
                      <a:lnTo>
                        <a:pt x="173" y="674"/>
                      </a:lnTo>
                      <a:lnTo>
                        <a:pt x="174" y="679"/>
                      </a:lnTo>
                      <a:lnTo>
                        <a:pt x="175" y="685"/>
                      </a:lnTo>
                      <a:lnTo>
                        <a:pt x="175" y="688"/>
                      </a:lnTo>
                      <a:lnTo>
                        <a:pt x="177" y="691"/>
                      </a:lnTo>
                      <a:lnTo>
                        <a:pt x="177" y="693"/>
                      </a:lnTo>
                      <a:lnTo>
                        <a:pt x="178" y="693"/>
                      </a:lnTo>
                      <a:lnTo>
                        <a:pt x="178" y="690"/>
                      </a:lnTo>
                      <a:lnTo>
                        <a:pt x="180" y="686"/>
                      </a:lnTo>
                      <a:lnTo>
                        <a:pt x="182" y="681"/>
                      </a:lnTo>
                      <a:lnTo>
                        <a:pt x="183" y="679"/>
                      </a:lnTo>
                      <a:lnTo>
                        <a:pt x="183" y="679"/>
                      </a:lnTo>
                      <a:lnTo>
                        <a:pt x="183" y="679"/>
                      </a:lnTo>
                      <a:lnTo>
                        <a:pt x="183" y="682"/>
                      </a:lnTo>
                      <a:lnTo>
                        <a:pt x="184" y="690"/>
                      </a:lnTo>
                      <a:lnTo>
                        <a:pt x="184" y="698"/>
                      </a:lnTo>
                      <a:lnTo>
                        <a:pt x="186" y="702"/>
                      </a:lnTo>
                      <a:lnTo>
                        <a:pt x="186" y="703"/>
                      </a:lnTo>
                      <a:lnTo>
                        <a:pt x="186" y="703"/>
                      </a:lnTo>
                      <a:lnTo>
                        <a:pt x="186" y="704"/>
                      </a:lnTo>
                      <a:lnTo>
                        <a:pt x="186" y="705"/>
                      </a:lnTo>
                      <a:lnTo>
                        <a:pt x="186" y="705"/>
                      </a:lnTo>
                      <a:lnTo>
                        <a:pt x="186" y="706"/>
                      </a:lnTo>
                      <a:lnTo>
                        <a:pt x="187" y="708"/>
                      </a:lnTo>
                      <a:lnTo>
                        <a:pt x="189" y="715"/>
                      </a:lnTo>
                      <a:lnTo>
                        <a:pt x="191" y="722"/>
                      </a:lnTo>
                      <a:lnTo>
                        <a:pt x="192" y="724"/>
                      </a:lnTo>
                      <a:lnTo>
                        <a:pt x="192" y="725"/>
                      </a:lnTo>
                      <a:lnTo>
                        <a:pt x="193" y="724"/>
                      </a:lnTo>
                      <a:lnTo>
                        <a:pt x="194" y="724"/>
                      </a:lnTo>
                      <a:lnTo>
                        <a:pt x="196" y="723"/>
                      </a:lnTo>
                      <a:lnTo>
                        <a:pt x="196" y="723"/>
                      </a:lnTo>
                      <a:lnTo>
                        <a:pt x="196" y="723"/>
                      </a:lnTo>
                      <a:lnTo>
                        <a:pt x="198" y="725"/>
                      </a:lnTo>
                      <a:lnTo>
                        <a:pt x="199" y="726"/>
                      </a:lnTo>
                      <a:lnTo>
                        <a:pt x="200" y="727"/>
                      </a:lnTo>
                      <a:lnTo>
                        <a:pt x="200" y="727"/>
                      </a:lnTo>
                      <a:lnTo>
                        <a:pt x="201" y="725"/>
                      </a:lnTo>
                      <a:lnTo>
                        <a:pt x="203" y="722"/>
                      </a:lnTo>
                      <a:lnTo>
                        <a:pt x="206" y="719"/>
                      </a:lnTo>
                      <a:lnTo>
                        <a:pt x="207" y="718"/>
                      </a:lnTo>
                      <a:lnTo>
                        <a:pt x="208" y="717"/>
                      </a:lnTo>
                      <a:lnTo>
                        <a:pt x="208" y="717"/>
                      </a:lnTo>
                      <a:lnTo>
                        <a:pt x="208" y="716"/>
                      </a:lnTo>
                      <a:lnTo>
                        <a:pt x="208" y="714"/>
                      </a:lnTo>
                      <a:lnTo>
                        <a:pt x="208" y="707"/>
                      </a:lnTo>
                      <a:lnTo>
                        <a:pt x="209" y="697"/>
                      </a:lnTo>
                      <a:lnTo>
                        <a:pt x="210" y="686"/>
                      </a:lnTo>
                      <a:lnTo>
                        <a:pt x="211" y="675"/>
                      </a:lnTo>
                      <a:lnTo>
                        <a:pt x="211" y="665"/>
                      </a:lnTo>
                      <a:lnTo>
                        <a:pt x="212" y="657"/>
                      </a:lnTo>
                      <a:lnTo>
                        <a:pt x="212" y="654"/>
                      </a:lnTo>
                      <a:lnTo>
                        <a:pt x="212" y="654"/>
                      </a:lnTo>
                      <a:lnTo>
                        <a:pt x="212" y="656"/>
                      </a:lnTo>
                      <a:lnTo>
                        <a:pt x="214" y="659"/>
                      </a:lnTo>
                      <a:lnTo>
                        <a:pt x="214" y="662"/>
                      </a:lnTo>
                      <a:lnTo>
                        <a:pt x="214" y="667"/>
                      </a:lnTo>
                      <a:lnTo>
                        <a:pt x="214" y="672"/>
                      </a:lnTo>
                      <a:lnTo>
                        <a:pt x="215" y="676"/>
                      </a:lnTo>
                      <a:lnTo>
                        <a:pt x="215" y="679"/>
                      </a:lnTo>
                      <a:lnTo>
                        <a:pt x="215" y="679"/>
                      </a:lnTo>
                      <a:lnTo>
                        <a:pt x="215" y="680"/>
                      </a:lnTo>
                      <a:lnTo>
                        <a:pt x="216" y="682"/>
                      </a:lnTo>
                      <a:lnTo>
                        <a:pt x="217" y="690"/>
                      </a:lnTo>
                      <a:lnTo>
                        <a:pt x="219" y="698"/>
                      </a:lnTo>
                      <a:lnTo>
                        <a:pt x="219" y="700"/>
                      </a:lnTo>
                      <a:lnTo>
                        <a:pt x="219" y="702"/>
                      </a:lnTo>
                      <a:lnTo>
                        <a:pt x="220" y="699"/>
                      </a:lnTo>
                      <a:lnTo>
                        <a:pt x="220" y="695"/>
                      </a:lnTo>
                      <a:lnTo>
                        <a:pt x="221" y="691"/>
                      </a:lnTo>
                      <a:lnTo>
                        <a:pt x="223" y="689"/>
                      </a:lnTo>
                      <a:lnTo>
                        <a:pt x="223" y="687"/>
                      </a:lnTo>
                      <a:lnTo>
                        <a:pt x="223" y="682"/>
                      </a:lnTo>
                      <a:lnTo>
                        <a:pt x="223" y="676"/>
                      </a:lnTo>
                      <a:lnTo>
                        <a:pt x="224" y="666"/>
                      </a:lnTo>
                      <a:lnTo>
                        <a:pt x="224" y="654"/>
                      </a:lnTo>
                      <a:lnTo>
                        <a:pt x="224" y="642"/>
                      </a:lnTo>
                      <a:lnTo>
                        <a:pt x="225" y="614"/>
                      </a:lnTo>
                      <a:lnTo>
                        <a:pt x="226" y="587"/>
                      </a:lnTo>
                      <a:lnTo>
                        <a:pt x="226" y="575"/>
                      </a:lnTo>
                      <a:lnTo>
                        <a:pt x="226" y="562"/>
                      </a:lnTo>
                      <a:lnTo>
                        <a:pt x="227" y="554"/>
                      </a:lnTo>
                      <a:lnTo>
                        <a:pt x="227" y="546"/>
                      </a:lnTo>
                      <a:lnTo>
                        <a:pt x="227" y="541"/>
                      </a:lnTo>
                      <a:lnTo>
                        <a:pt x="227" y="539"/>
                      </a:lnTo>
                      <a:lnTo>
                        <a:pt x="227" y="541"/>
                      </a:lnTo>
                      <a:lnTo>
                        <a:pt x="227" y="545"/>
                      </a:lnTo>
                      <a:lnTo>
                        <a:pt x="227" y="550"/>
                      </a:lnTo>
                      <a:lnTo>
                        <a:pt x="228" y="558"/>
                      </a:lnTo>
                      <a:lnTo>
                        <a:pt x="228" y="567"/>
                      </a:lnTo>
                      <a:lnTo>
                        <a:pt x="228" y="577"/>
                      </a:lnTo>
                      <a:lnTo>
                        <a:pt x="228" y="600"/>
                      </a:lnTo>
                      <a:lnTo>
                        <a:pt x="229" y="622"/>
                      </a:lnTo>
                      <a:lnTo>
                        <a:pt x="229" y="632"/>
                      </a:lnTo>
                      <a:lnTo>
                        <a:pt x="229" y="642"/>
                      </a:lnTo>
                      <a:lnTo>
                        <a:pt x="229" y="650"/>
                      </a:lnTo>
                      <a:lnTo>
                        <a:pt x="229" y="656"/>
                      </a:lnTo>
                      <a:lnTo>
                        <a:pt x="229" y="659"/>
                      </a:lnTo>
                      <a:lnTo>
                        <a:pt x="229" y="660"/>
                      </a:lnTo>
                      <a:lnTo>
                        <a:pt x="229" y="661"/>
                      </a:lnTo>
                      <a:lnTo>
                        <a:pt x="230" y="662"/>
                      </a:lnTo>
                      <a:lnTo>
                        <a:pt x="230" y="669"/>
                      </a:lnTo>
                      <a:lnTo>
                        <a:pt x="231" y="678"/>
                      </a:lnTo>
                      <a:lnTo>
                        <a:pt x="233" y="688"/>
                      </a:lnTo>
                      <a:lnTo>
                        <a:pt x="234" y="699"/>
                      </a:lnTo>
                      <a:lnTo>
                        <a:pt x="236" y="708"/>
                      </a:lnTo>
                      <a:lnTo>
                        <a:pt x="236" y="715"/>
                      </a:lnTo>
                      <a:lnTo>
                        <a:pt x="236" y="716"/>
                      </a:lnTo>
                      <a:lnTo>
                        <a:pt x="236" y="717"/>
                      </a:lnTo>
                      <a:lnTo>
                        <a:pt x="237" y="716"/>
                      </a:lnTo>
                      <a:lnTo>
                        <a:pt x="237" y="715"/>
                      </a:lnTo>
                      <a:lnTo>
                        <a:pt x="237" y="714"/>
                      </a:lnTo>
                      <a:lnTo>
                        <a:pt x="238" y="707"/>
                      </a:lnTo>
                      <a:lnTo>
                        <a:pt x="238" y="697"/>
                      </a:lnTo>
                      <a:lnTo>
                        <a:pt x="239" y="685"/>
                      </a:lnTo>
                      <a:lnTo>
                        <a:pt x="240" y="674"/>
                      </a:lnTo>
                      <a:lnTo>
                        <a:pt x="242" y="663"/>
                      </a:lnTo>
                      <a:lnTo>
                        <a:pt x="243" y="657"/>
                      </a:lnTo>
                      <a:lnTo>
                        <a:pt x="243" y="654"/>
                      </a:lnTo>
                      <a:lnTo>
                        <a:pt x="243" y="653"/>
                      </a:lnTo>
                      <a:lnTo>
                        <a:pt x="243" y="654"/>
                      </a:lnTo>
                      <a:lnTo>
                        <a:pt x="243" y="658"/>
                      </a:lnTo>
                      <a:lnTo>
                        <a:pt x="243" y="662"/>
                      </a:lnTo>
                      <a:lnTo>
                        <a:pt x="243" y="667"/>
                      </a:lnTo>
                      <a:lnTo>
                        <a:pt x="244" y="672"/>
                      </a:lnTo>
                      <a:lnTo>
                        <a:pt x="244" y="677"/>
                      </a:lnTo>
                      <a:lnTo>
                        <a:pt x="244" y="679"/>
                      </a:lnTo>
                      <a:lnTo>
                        <a:pt x="244" y="681"/>
                      </a:lnTo>
                      <a:lnTo>
                        <a:pt x="244" y="681"/>
                      </a:lnTo>
                      <a:lnTo>
                        <a:pt x="245" y="684"/>
                      </a:lnTo>
                      <a:lnTo>
                        <a:pt x="245" y="689"/>
                      </a:lnTo>
                      <a:lnTo>
                        <a:pt x="246" y="698"/>
                      </a:lnTo>
                      <a:lnTo>
                        <a:pt x="248" y="707"/>
                      </a:lnTo>
                      <a:lnTo>
                        <a:pt x="248" y="717"/>
                      </a:lnTo>
                      <a:lnTo>
                        <a:pt x="251" y="726"/>
                      </a:lnTo>
                      <a:lnTo>
                        <a:pt x="251" y="732"/>
                      </a:lnTo>
                      <a:lnTo>
                        <a:pt x="251" y="734"/>
                      </a:lnTo>
                      <a:lnTo>
                        <a:pt x="251" y="735"/>
                      </a:lnTo>
                      <a:lnTo>
                        <a:pt x="252" y="735"/>
                      </a:lnTo>
                      <a:lnTo>
                        <a:pt x="252" y="735"/>
                      </a:lnTo>
                      <a:lnTo>
                        <a:pt x="254" y="736"/>
                      </a:lnTo>
                      <a:lnTo>
                        <a:pt x="255" y="737"/>
                      </a:lnTo>
                      <a:lnTo>
                        <a:pt x="256" y="737"/>
                      </a:lnTo>
                      <a:lnTo>
                        <a:pt x="256" y="737"/>
                      </a:lnTo>
                      <a:lnTo>
                        <a:pt x="257" y="737"/>
                      </a:lnTo>
                      <a:lnTo>
                        <a:pt x="258" y="737"/>
                      </a:lnTo>
                      <a:lnTo>
                        <a:pt x="258" y="737"/>
                      </a:lnTo>
                      <a:lnTo>
                        <a:pt x="260" y="737"/>
                      </a:lnTo>
                      <a:lnTo>
                        <a:pt x="262" y="739"/>
                      </a:lnTo>
                      <a:lnTo>
                        <a:pt x="265" y="740"/>
                      </a:lnTo>
                      <a:lnTo>
                        <a:pt x="266" y="740"/>
                      </a:lnTo>
                      <a:lnTo>
                        <a:pt x="267" y="740"/>
                      </a:lnTo>
                      <a:lnTo>
                        <a:pt x="269" y="741"/>
                      </a:lnTo>
                      <a:lnTo>
                        <a:pt x="269" y="740"/>
                      </a:lnTo>
                      <a:lnTo>
                        <a:pt x="271" y="739"/>
                      </a:lnTo>
                      <a:lnTo>
                        <a:pt x="272" y="737"/>
                      </a:lnTo>
                      <a:lnTo>
                        <a:pt x="273" y="737"/>
                      </a:lnTo>
                      <a:lnTo>
                        <a:pt x="273" y="737"/>
                      </a:lnTo>
                      <a:lnTo>
                        <a:pt x="274" y="737"/>
                      </a:lnTo>
                      <a:lnTo>
                        <a:pt x="276" y="740"/>
                      </a:lnTo>
                      <a:lnTo>
                        <a:pt x="277" y="740"/>
                      </a:lnTo>
                      <a:lnTo>
                        <a:pt x="277" y="741"/>
                      </a:lnTo>
                      <a:lnTo>
                        <a:pt x="279" y="741"/>
                      </a:lnTo>
                      <a:lnTo>
                        <a:pt x="279" y="741"/>
                      </a:lnTo>
                      <a:lnTo>
                        <a:pt x="281" y="741"/>
                      </a:lnTo>
                      <a:lnTo>
                        <a:pt x="281" y="741"/>
                      </a:lnTo>
                      <a:lnTo>
                        <a:pt x="282" y="740"/>
                      </a:lnTo>
                      <a:lnTo>
                        <a:pt x="284" y="740"/>
                      </a:lnTo>
                      <a:lnTo>
                        <a:pt x="286" y="737"/>
                      </a:lnTo>
                      <a:lnTo>
                        <a:pt x="288" y="737"/>
                      </a:lnTo>
                      <a:lnTo>
                        <a:pt x="289" y="737"/>
                      </a:lnTo>
                      <a:lnTo>
                        <a:pt x="289" y="736"/>
                      </a:lnTo>
                      <a:lnTo>
                        <a:pt x="292" y="735"/>
                      </a:lnTo>
                      <a:lnTo>
                        <a:pt x="294" y="733"/>
                      </a:lnTo>
                      <a:lnTo>
                        <a:pt x="295" y="732"/>
                      </a:lnTo>
                      <a:lnTo>
                        <a:pt x="295" y="732"/>
                      </a:lnTo>
                      <a:lnTo>
                        <a:pt x="295" y="732"/>
                      </a:lnTo>
                      <a:lnTo>
                        <a:pt x="298" y="731"/>
                      </a:lnTo>
                      <a:lnTo>
                        <a:pt x="299" y="730"/>
                      </a:lnTo>
                      <a:lnTo>
                        <a:pt x="300" y="730"/>
                      </a:lnTo>
                      <a:lnTo>
                        <a:pt x="300" y="730"/>
                      </a:lnTo>
                      <a:lnTo>
                        <a:pt x="301" y="730"/>
                      </a:lnTo>
                      <a:lnTo>
                        <a:pt x="302" y="731"/>
                      </a:lnTo>
                      <a:lnTo>
                        <a:pt x="303" y="731"/>
                      </a:lnTo>
                      <a:lnTo>
                        <a:pt x="303" y="731"/>
                      </a:lnTo>
                      <a:lnTo>
                        <a:pt x="306" y="731"/>
                      </a:lnTo>
                      <a:lnTo>
                        <a:pt x="307" y="732"/>
                      </a:lnTo>
                      <a:lnTo>
                        <a:pt x="308" y="732"/>
                      </a:lnTo>
                      <a:lnTo>
                        <a:pt x="309" y="732"/>
                      </a:lnTo>
                      <a:lnTo>
                        <a:pt x="310" y="731"/>
                      </a:lnTo>
                      <a:lnTo>
                        <a:pt x="311" y="730"/>
                      </a:lnTo>
                      <a:lnTo>
                        <a:pt x="312" y="730"/>
                      </a:lnTo>
                      <a:lnTo>
                        <a:pt x="313" y="731"/>
                      </a:lnTo>
                      <a:lnTo>
                        <a:pt x="314" y="732"/>
                      </a:lnTo>
                      <a:lnTo>
                        <a:pt x="317" y="733"/>
                      </a:lnTo>
                      <a:lnTo>
                        <a:pt x="317" y="734"/>
                      </a:lnTo>
                      <a:lnTo>
                        <a:pt x="318" y="734"/>
                      </a:lnTo>
                      <a:lnTo>
                        <a:pt x="319" y="735"/>
                      </a:lnTo>
                      <a:lnTo>
                        <a:pt x="321" y="737"/>
                      </a:lnTo>
                      <a:lnTo>
                        <a:pt x="323" y="740"/>
                      </a:lnTo>
                      <a:lnTo>
                        <a:pt x="325" y="740"/>
                      </a:lnTo>
                      <a:lnTo>
                        <a:pt x="325" y="740"/>
                      </a:lnTo>
                      <a:lnTo>
                        <a:pt x="326" y="741"/>
                      </a:lnTo>
                      <a:lnTo>
                        <a:pt x="329" y="742"/>
                      </a:lnTo>
                      <a:lnTo>
                        <a:pt x="331" y="742"/>
                      </a:lnTo>
                      <a:lnTo>
                        <a:pt x="331" y="742"/>
                      </a:lnTo>
                      <a:lnTo>
                        <a:pt x="332" y="742"/>
                      </a:lnTo>
                      <a:lnTo>
                        <a:pt x="334" y="742"/>
                      </a:lnTo>
                      <a:lnTo>
                        <a:pt x="336" y="743"/>
                      </a:lnTo>
                      <a:lnTo>
                        <a:pt x="337" y="743"/>
                      </a:lnTo>
                      <a:lnTo>
                        <a:pt x="338" y="743"/>
                      </a:lnTo>
                      <a:lnTo>
                        <a:pt x="339" y="744"/>
                      </a:lnTo>
                      <a:lnTo>
                        <a:pt x="340" y="744"/>
                      </a:lnTo>
                      <a:lnTo>
                        <a:pt x="341" y="744"/>
                      </a:lnTo>
                      <a:lnTo>
                        <a:pt x="343" y="744"/>
                      </a:lnTo>
                      <a:lnTo>
                        <a:pt x="344" y="743"/>
                      </a:lnTo>
                      <a:lnTo>
                        <a:pt x="344" y="743"/>
                      </a:lnTo>
                      <a:lnTo>
                        <a:pt x="345" y="743"/>
                      </a:lnTo>
                      <a:lnTo>
                        <a:pt x="347" y="744"/>
                      </a:lnTo>
                      <a:lnTo>
                        <a:pt x="348" y="744"/>
                      </a:lnTo>
                      <a:lnTo>
                        <a:pt x="349" y="744"/>
                      </a:lnTo>
                      <a:lnTo>
                        <a:pt x="350" y="744"/>
                      </a:lnTo>
                      <a:lnTo>
                        <a:pt x="352" y="744"/>
                      </a:lnTo>
                      <a:lnTo>
                        <a:pt x="353" y="744"/>
                      </a:lnTo>
                      <a:lnTo>
                        <a:pt x="353" y="744"/>
                      </a:lnTo>
                      <a:lnTo>
                        <a:pt x="354" y="744"/>
                      </a:lnTo>
                      <a:lnTo>
                        <a:pt x="356" y="744"/>
                      </a:lnTo>
                      <a:lnTo>
                        <a:pt x="356" y="744"/>
                      </a:lnTo>
                      <a:lnTo>
                        <a:pt x="357" y="744"/>
                      </a:lnTo>
                      <a:lnTo>
                        <a:pt x="358" y="744"/>
                      </a:lnTo>
                      <a:lnTo>
                        <a:pt x="358" y="744"/>
                      </a:lnTo>
                      <a:lnTo>
                        <a:pt x="359" y="744"/>
                      </a:lnTo>
                      <a:lnTo>
                        <a:pt x="362" y="744"/>
                      </a:lnTo>
                      <a:lnTo>
                        <a:pt x="364" y="743"/>
                      </a:lnTo>
                      <a:lnTo>
                        <a:pt x="365" y="743"/>
                      </a:lnTo>
                      <a:lnTo>
                        <a:pt x="366" y="744"/>
                      </a:lnTo>
                      <a:lnTo>
                        <a:pt x="366" y="744"/>
                      </a:lnTo>
                      <a:lnTo>
                        <a:pt x="368" y="745"/>
                      </a:lnTo>
                      <a:lnTo>
                        <a:pt x="368" y="745"/>
                      </a:lnTo>
                      <a:lnTo>
                        <a:pt x="369" y="745"/>
                      </a:lnTo>
                      <a:lnTo>
                        <a:pt x="372" y="745"/>
                      </a:lnTo>
                      <a:lnTo>
                        <a:pt x="373" y="744"/>
                      </a:lnTo>
                      <a:lnTo>
                        <a:pt x="374" y="744"/>
                      </a:lnTo>
                      <a:lnTo>
                        <a:pt x="375" y="745"/>
                      </a:lnTo>
                      <a:lnTo>
                        <a:pt x="376" y="745"/>
                      </a:lnTo>
                      <a:lnTo>
                        <a:pt x="376" y="745"/>
                      </a:lnTo>
                      <a:lnTo>
                        <a:pt x="377" y="745"/>
                      </a:lnTo>
                      <a:lnTo>
                        <a:pt x="380" y="745"/>
                      </a:lnTo>
                      <a:lnTo>
                        <a:pt x="382" y="745"/>
                      </a:lnTo>
                      <a:lnTo>
                        <a:pt x="383" y="745"/>
                      </a:lnTo>
                      <a:lnTo>
                        <a:pt x="384" y="745"/>
                      </a:lnTo>
                      <a:lnTo>
                        <a:pt x="385" y="745"/>
                      </a:lnTo>
                      <a:lnTo>
                        <a:pt x="386" y="745"/>
                      </a:lnTo>
                      <a:lnTo>
                        <a:pt x="387" y="745"/>
                      </a:lnTo>
                      <a:lnTo>
                        <a:pt x="387" y="745"/>
                      </a:lnTo>
                      <a:lnTo>
                        <a:pt x="389" y="745"/>
                      </a:lnTo>
                      <a:lnTo>
                        <a:pt x="390" y="745"/>
                      </a:lnTo>
                      <a:lnTo>
                        <a:pt x="391" y="745"/>
                      </a:lnTo>
                      <a:lnTo>
                        <a:pt x="391" y="745"/>
                      </a:lnTo>
                      <a:lnTo>
                        <a:pt x="392" y="745"/>
                      </a:lnTo>
                      <a:lnTo>
                        <a:pt x="393" y="745"/>
                      </a:lnTo>
                      <a:lnTo>
                        <a:pt x="395" y="745"/>
                      </a:lnTo>
                      <a:lnTo>
                        <a:pt x="396" y="745"/>
                      </a:lnTo>
                      <a:lnTo>
                        <a:pt x="396" y="745"/>
                      </a:lnTo>
                      <a:lnTo>
                        <a:pt x="399" y="745"/>
                      </a:lnTo>
                      <a:lnTo>
                        <a:pt x="400" y="745"/>
                      </a:lnTo>
                      <a:lnTo>
                        <a:pt x="401" y="745"/>
                      </a:lnTo>
                      <a:lnTo>
                        <a:pt x="401" y="745"/>
                      </a:lnTo>
                      <a:lnTo>
                        <a:pt x="402" y="745"/>
                      </a:lnTo>
                      <a:lnTo>
                        <a:pt x="403" y="745"/>
                      </a:lnTo>
                      <a:lnTo>
                        <a:pt x="404" y="745"/>
                      </a:lnTo>
                      <a:lnTo>
                        <a:pt x="404" y="745"/>
                      </a:lnTo>
                      <a:lnTo>
                        <a:pt x="405" y="745"/>
                      </a:lnTo>
                      <a:lnTo>
                        <a:pt x="406" y="745"/>
                      </a:lnTo>
                      <a:lnTo>
                        <a:pt x="408" y="746"/>
                      </a:lnTo>
                      <a:lnTo>
                        <a:pt x="409" y="746"/>
                      </a:lnTo>
                      <a:lnTo>
                        <a:pt x="410" y="746"/>
                      </a:lnTo>
                      <a:lnTo>
                        <a:pt x="410" y="746"/>
                      </a:lnTo>
                      <a:lnTo>
                        <a:pt x="411" y="746"/>
                      </a:lnTo>
                      <a:lnTo>
                        <a:pt x="413" y="745"/>
                      </a:lnTo>
                      <a:lnTo>
                        <a:pt x="413" y="745"/>
                      </a:lnTo>
                      <a:lnTo>
                        <a:pt x="414" y="745"/>
                      </a:lnTo>
                      <a:lnTo>
                        <a:pt x="417" y="746"/>
                      </a:lnTo>
                      <a:lnTo>
                        <a:pt x="418" y="746"/>
                      </a:lnTo>
                      <a:lnTo>
                        <a:pt x="419" y="746"/>
                      </a:lnTo>
                      <a:lnTo>
                        <a:pt x="419" y="746"/>
                      </a:lnTo>
                      <a:lnTo>
                        <a:pt x="421" y="746"/>
                      </a:lnTo>
                      <a:lnTo>
                        <a:pt x="422" y="746"/>
                      </a:lnTo>
                      <a:lnTo>
                        <a:pt x="423" y="746"/>
                      </a:lnTo>
                      <a:lnTo>
                        <a:pt x="423" y="746"/>
                      </a:lnTo>
                      <a:lnTo>
                        <a:pt x="426" y="746"/>
                      </a:lnTo>
                      <a:lnTo>
                        <a:pt x="427" y="745"/>
                      </a:lnTo>
                      <a:lnTo>
                        <a:pt x="427" y="745"/>
                      </a:lnTo>
                      <a:lnTo>
                        <a:pt x="429" y="745"/>
                      </a:lnTo>
                      <a:lnTo>
                        <a:pt x="430" y="745"/>
                      </a:lnTo>
                      <a:lnTo>
                        <a:pt x="430" y="745"/>
                      </a:lnTo>
                      <a:lnTo>
                        <a:pt x="432" y="745"/>
                      </a:lnTo>
                      <a:lnTo>
                        <a:pt x="435" y="746"/>
                      </a:lnTo>
                      <a:lnTo>
                        <a:pt x="435" y="746"/>
                      </a:lnTo>
                      <a:lnTo>
                        <a:pt x="435" y="746"/>
                      </a:lnTo>
                      <a:lnTo>
                        <a:pt x="436" y="746"/>
                      </a:lnTo>
                      <a:lnTo>
                        <a:pt x="437" y="746"/>
                      </a:lnTo>
                      <a:lnTo>
                        <a:pt x="439" y="746"/>
                      </a:lnTo>
                      <a:lnTo>
                        <a:pt x="441" y="745"/>
                      </a:lnTo>
                      <a:lnTo>
                        <a:pt x="441" y="745"/>
                      </a:lnTo>
                      <a:lnTo>
                        <a:pt x="442" y="745"/>
                      </a:lnTo>
                      <a:lnTo>
                        <a:pt x="443" y="745"/>
                      </a:lnTo>
                      <a:lnTo>
                        <a:pt x="445" y="745"/>
                      </a:lnTo>
                      <a:lnTo>
                        <a:pt x="445" y="745"/>
                      </a:lnTo>
                      <a:lnTo>
                        <a:pt x="446" y="745"/>
                      </a:lnTo>
                      <a:lnTo>
                        <a:pt x="447" y="746"/>
                      </a:lnTo>
                      <a:lnTo>
                        <a:pt x="448" y="746"/>
                      </a:lnTo>
                      <a:lnTo>
                        <a:pt x="448" y="746"/>
                      </a:lnTo>
                      <a:lnTo>
                        <a:pt x="449" y="746"/>
                      </a:lnTo>
                      <a:lnTo>
                        <a:pt x="451" y="746"/>
                      </a:lnTo>
                      <a:lnTo>
                        <a:pt x="454" y="745"/>
                      </a:lnTo>
                      <a:lnTo>
                        <a:pt x="455" y="745"/>
                      </a:lnTo>
                      <a:lnTo>
                        <a:pt x="456" y="746"/>
                      </a:lnTo>
                      <a:lnTo>
                        <a:pt x="457" y="746"/>
                      </a:lnTo>
                      <a:lnTo>
                        <a:pt x="457" y="746"/>
                      </a:lnTo>
                      <a:lnTo>
                        <a:pt x="459" y="746"/>
                      </a:lnTo>
                      <a:lnTo>
                        <a:pt x="460" y="746"/>
                      </a:lnTo>
                      <a:lnTo>
                        <a:pt x="461" y="746"/>
                      </a:lnTo>
                      <a:lnTo>
                        <a:pt x="461" y="746"/>
                      </a:lnTo>
                      <a:lnTo>
                        <a:pt x="461" y="746"/>
                      </a:lnTo>
                      <a:lnTo>
                        <a:pt x="464" y="746"/>
                      </a:lnTo>
                      <a:lnTo>
                        <a:pt x="465" y="746"/>
                      </a:lnTo>
                      <a:lnTo>
                        <a:pt x="466" y="746"/>
                      </a:lnTo>
                      <a:lnTo>
                        <a:pt x="467" y="746"/>
                      </a:lnTo>
                      <a:lnTo>
                        <a:pt x="468" y="746"/>
                      </a:lnTo>
                      <a:lnTo>
                        <a:pt x="469" y="746"/>
                      </a:lnTo>
                      <a:lnTo>
                        <a:pt x="470" y="746"/>
                      </a:lnTo>
                      <a:lnTo>
                        <a:pt x="472" y="746"/>
                      </a:lnTo>
                      <a:lnTo>
                        <a:pt x="473" y="746"/>
                      </a:lnTo>
                      <a:lnTo>
                        <a:pt x="474" y="746"/>
                      </a:lnTo>
                      <a:lnTo>
                        <a:pt x="475" y="746"/>
                      </a:lnTo>
                      <a:lnTo>
                        <a:pt x="476" y="746"/>
                      </a:lnTo>
                      <a:lnTo>
                        <a:pt x="477" y="746"/>
                      </a:lnTo>
                      <a:lnTo>
                        <a:pt x="479" y="746"/>
                      </a:lnTo>
                      <a:lnTo>
                        <a:pt x="479" y="746"/>
                      </a:lnTo>
                      <a:lnTo>
                        <a:pt x="481" y="746"/>
                      </a:lnTo>
                      <a:lnTo>
                        <a:pt x="482" y="746"/>
                      </a:lnTo>
                      <a:lnTo>
                        <a:pt x="484" y="746"/>
                      </a:lnTo>
                      <a:lnTo>
                        <a:pt x="484" y="746"/>
                      </a:lnTo>
                      <a:lnTo>
                        <a:pt x="485" y="746"/>
                      </a:lnTo>
                      <a:lnTo>
                        <a:pt x="487" y="746"/>
                      </a:lnTo>
                      <a:lnTo>
                        <a:pt x="488" y="746"/>
                      </a:lnTo>
                      <a:lnTo>
                        <a:pt x="489" y="746"/>
                      </a:lnTo>
                      <a:lnTo>
                        <a:pt x="489" y="746"/>
                      </a:lnTo>
                      <a:lnTo>
                        <a:pt x="489" y="746"/>
                      </a:lnTo>
                      <a:lnTo>
                        <a:pt x="491" y="746"/>
                      </a:lnTo>
                      <a:lnTo>
                        <a:pt x="493" y="746"/>
                      </a:lnTo>
                      <a:lnTo>
                        <a:pt x="494" y="746"/>
                      </a:lnTo>
                      <a:lnTo>
                        <a:pt x="495" y="746"/>
                      </a:lnTo>
                      <a:lnTo>
                        <a:pt x="496" y="746"/>
                      </a:lnTo>
                      <a:lnTo>
                        <a:pt x="496" y="746"/>
                      </a:lnTo>
                      <a:lnTo>
                        <a:pt x="496" y="746"/>
                      </a:lnTo>
                      <a:lnTo>
                        <a:pt x="498" y="746"/>
                      </a:lnTo>
                      <a:lnTo>
                        <a:pt x="501" y="746"/>
                      </a:lnTo>
                      <a:lnTo>
                        <a:pt x="501" y="746"/>
                      </a:lnTo>
                      <a:lnTo>
                        <a:pt x="502" y="746"/>
                      </a:lnTo>
                      <a:lnTo>
                        <a:pt x="503" y="746"/>
                      </a:lnTo>
                      <a:lnTo>
                        <a:pt x="504" y="746"/>
                      </a:lnTo>
                      <a:lnTo>
                        <a:pt x="504" y="746"/>
                      </a:lnTo>
                      <a:lnTo>
                        <a:pt x="505" y="746"/>
                      </a:lnTo>
                      <a:lnTo>
                        <a:pt x="506" y="746"/>
                      </a:lnTo>
                      <a:lnTo>
                        <a:pt x="509" y="746"/>
                      </a:lnTo>
                      <a:lnTo>
                        <a:pt x="510" y="746"/>
                      </a:lnTo>
                      <a:lnTo>
                        <a:pt x="510" y="746"/>
                      </a:lnTo>
                      <a:lnTo>
                        <a:pt x="512" y="746"/>
                      </a:lnTo>
                      <a:lnTo>
                        <a:pt x="513" y="746"/>
                      </a:lnTo>
                      <a:lnTo>
                        <a:pt x="514" y="746"/>
                      </a:lnTo>
                      <a:lnTo>
                        <a:pt x="514" y="746"/>
                      </a:lnTo>
                      <a:lnTo>
                        <a:pt x="516" y="746"/>
                      </a:lnTo>
                      <a:lnTo>
                        <a:pt x="519" y="746"/>
                      </a:lnTo>
                      <a:lnTo>
                        <a:pt x="520" y="746"/>
                      </a:lnTo>
                      <a:lnTo>
                        <a:pt x="520" y="746"/>
                      </a:lnTo>
                      <a:lnTo>
                        <a:pt x="520" y="746"/>
                      </a:lnTo>
                      <a:lnTo>
                        <a:pt x="522" y="746"/>
                      </a:lnTo>
                      <a:lnTo>
                        <a:pt x="523" y="746"/>
                      </a:lnTo>
                      <a:lnTo>
                        <a:pt x="524" y="746"/>
                      </a:lnTo>
                      <a:lnTo>
                        <a:pt x="526" y="746"/>
                      </a:lnTo>
                      <a:lnTo>
                        <a:pt x="529" y="746"/>
                      </a:lnTo>
                      <a:lnTo>
                        <a:pt x="530" y="746"/>
                      </a:lnTo>
                      <a:lnTo>
                        <a:pt x="530" y="746"/>
                      </a:lnTo>
                      <a:lnTo>
                        <a:pt x="531" y="746"/>
                      </a:lnTo>
                      <a:lnTo>
                        <a:pt x="531" y="746"/>
                      </a:lnTo>
                      <a:lnTo>
                        <a:pt x="532" y="746"/>
                      </a:lnTo>
                      <a:lnTo>
                        <a:pt x="533" y="746"/>
                      </a:lnTo>
                      <a:lnTo>
                        <a:pt x="534" y="746"/>
                      </a:lnTo>
                      <a:lnTo>
                        <a:pt x="535" y="746"/>
                      </a:lnTo>
                      <a:lnTo>
                        <a:pt x="538" y="746"/>
                      </a:lnTo>
                      <a:lnTo>
                        <a:pt x="540" y="746"/>
                      </a:lnTo>
                      <a:lnTo>
                        <a:pt x="542" y="746"/>
                      </a:lnTo>
                      <a:lnTo>
                        <a:pt x="543" y="746"/>
                      </a:lnTo>
                      <a:lnTo>
                        <a:pt x="544" y="746"/>
                      </a:lnTo>
                      <a:lnTo>
                        <a:pt x="544" y="746"/>
                      </a:lnTo>
                      <a:lnTo>
                        <a:pt x="547" y="746"/>
                      </a:lnTo>
                      <a:lnTo>
                        <a:pt x="548" y="746"/>
                      </a:lnTo>
                      <a:lnTo>
                        <a:pt x="549" y="746"/>
                      </a:lnTo>
                      <a:lnTo>
                        <a:pt x="550" y="746"/>
                      </a:lnTo>
                      <a:lnTo>
                        <a:pt x="551" y="746"/>
                      </a:lnTo>
                      <a:lnTo>
                        <a:pt x="552" y="746"/>
                      </a:lnTo>
                      <a:lnTo>
                        <a:pt x="553" y="746"/>
                      </a:lnTo>
                      <a:lnTo>
                        <a:pt x="553" y="746"/>
                      </a:lnTo>
                      <a:lnTo>
                        <a:pt x="556" y="746"/>
                      </a:lnTo>
                      <a:lnTo>
                        <a:pt x="557" y="746"/>
                      </a:lnTo>
                      <a:lnTo>
                        <a:pt x="558" y="746"/>
                      </a:lnTo>
                      <a:lnTo>
                        <a:pt x="559" y="746"/>
                      </a:lnTo>
                      <a:lnTo>
                        <a:pt x="560" y="746"/>
                      </a:lnTo>
                      <a:lnTo>
                        <a:pt x="561" y="746"/>
                      </a:lnTo>
                      <a:lnTo>
                        <a:pt x="562" y="746"/>
                      </a:lnTo>
                      <a:lnTo>
                        <a:pt x="564" y="746"/>
                      </a:lnTo>
                      <a:lnTo>
                        <a:pt x="564" y="746"/>
                      </a:lnTo>
                      <a:lnTo>
                        <a:pt x="565" y="746"/>
                      </a:lnTo>
                      <a:lnTo>
                        <a:pt x="566" y="746"/>
                      </a:lnTo>
                      <a:lnTo>
                        <a:pt x="567" y="746"/>
                      </a:lnTo>
                      <a:lnTo>
                        <a:pt x="568" y="746"/>
                      </a:lnTo>
                      <a:lnTo>
                        <a:pt x="569" y="746"/>
                      </a:lnTo>
                      <a:lnTo>
                        <a:pt x="571" y="746"/>
                      </a:lnTo>
                      <a:lnTo>
                        <a:pt x="572" y="746"/>
                      </a:lnTo>
                      <a:lnTo>
                        <a:pt x="574" y="746"/>
                      </a:lnTo>
                      <a:lnTo>
                        <a:pt x="575" y="746"/>
                      </a:lnTo>
                      <a:lnTo>
                        <a:pt x="576" y="746"/>
                      </a:lnTo>
                      <a:lnTo>
                        <a:pt x="577" y="746"/>
                      </a:lnTo>
                      <a:lnTo>
                        <a:pt x="578" y="746"/>
                      </a:lnTo>
                      <a:lnTo>
                        <a:pt x="579" y="746"/>
                      </a:lnTo>
                      <a:lnTo>
                        <a:pt x="581" y="746"/>
                      </a:lnTo>
                      <a:lnTo>
                        <a:pt x="581" y="746"/>
                      </a:lnTo>
                      <a:lnTo>
                        <a:pt x="583" y="746"/>
                      </a:lnTo>
                      <a:lnTo>
                        <a:pt x="585" y="746"/>
                      </a:lnTo>
                      <a:lnTo>
                        <a:pt x="585" y="746"/>
                      </a:lnTo>
                      <a:lnTo>
                        <a:pt x="585" y="746"/>
                      </a:lnTo>
                      <a:lnTo>
                        <a:pt x="586" y="746"/>
                      </a:lnTo>
                      <a:lnTo>
                        <a:pt x="587" y="746"/>
                      </a:lnTo>
                      <a:lnTo>
                        <a:pt x="588" y="746"/>
                      </a:lnTo>
                      <a:lnTo>
                        <a:pt x="589" y="746"/>
                      </a:lnTo>
                      <a:lnTo>
                        <a:pt x="590" y="746"/>
                      </a:lnTo>
                      <a:lnTo>
                        <a:pt x="593" y="746"/>
                      </a:lnTo>
                      <a:lnTo>
                        <a:pt x="594" y="746"/>
                      </a:lnTo>
                      <a:lnTo>
                        <a:pt x="595" y="746"/>
                      </a:lnTo>
                      <a:lnTo>
                        <a:pt x="596" y="746"/>
                      </a:lnTo>
                      <a:lnTo>
                        <a:pt x="596" y="746"/>
                      </a:lnTo>
                      <a:lnTo>
                        <a:pt x="597" y="746"/>
                      </a:lnTo>
                      <a:lnTo>
                        <a:pt x="599" y="746"/>
                      </a:lnTo>
                      <a:lnTo>
                        <a:pt x="599" y="746"/>
                      </a:lnTo>
                      <a:lnTo>
                        <a:pt x="602" y="746"/>
                      </a:lnTo>
                      <a:lnTo>
                        <a:pt x="604" y="746"/>
                      </a:lnTo>
                      <a:lnTo>
                        <a:pt x="605" y="746"/>
                      </a:lnTo>
                      <a:lnTo>
                        <a:pt x="605" y="746"/>
                      </a:lnTo>
                      <a:lnTo>
                        <a:pt x="605" y="746"/>
                      </a:lnTo>
                      <a:lnTo>
                        <a:pt x="606" y="746"/>
                      </a:lnTo>
                      <a:lnTo>
                        <a:pt x="608" y="746"/>
                      </a:lnTo>
                      <a:lnTo>
                        <a:pt x="611" y="746"/>
                      </a:lnTo>
                      <a:lnTo>
                        <a:pt x="612" y="746"/>
                      </a:lnTo>
                      <a:lnTo>
                        <a:pt x="612" y="746"/>
                      </a:lnTo>
                      <a:lnTo>
                        <a:pt x="615" y="746"/>
                      </a:lnTo>
                      <a:lnTo>
                        <a:pt x="617" y="746"/>
                      </a:lnTo>
                      <a:lnTo>
                        <a:pt x="617" y="746"/>
                      </a:lnTo>
                      <a:lnTo>
                        <a:pt x="618" y="746"/>
                      </a:lnTo>
                      <a:lnTo>
                        <a:pt x="620" y="746"/>
                      </a:lnTo>
                      <a:lnTo>
                        <a:pt x="620" y="746"/>
                      </a:lnTo>
                      <a:lnTo>
                        <a:pt x="621" y="746"/>
                      </a:lnTo>
                      <a:lnTo>
                        <a:pt x="622" y="746"/>
                      </a:lnTo>
                      <a:lnTo>
                        <a:pt x="623" y="746"/>
                      </a:lnTo>
                      <a:lnTo>
                        <a:pt x="623" y="746"/>
                      </a:lnTo>
                      <a:lnTo>
                        <a:pt x="625" y="746"/>
                      </a:lnTo>
                      <a:lnTo>
                        <a:pt x="626" y="746"/>
                      </a:lnTo>
                      <a:lnTo>
                        <a:pt x="627" y="746"/>
                      </a:lnTo>
                      <a:lnTo>
                        <a:pt x="627" y="746"/>
                      </a:lnTo>
                      <a:lnTo>
                        <a:pt x="630" y="746"/>
                      </a:lnTo>
                      <a:lnTo>
                        <a:pt x="631" y="746"/>
                      </a:lnTo>
                      <a:lnTo>
                        <a:pt x="632" y="746"/>
                      </a:lnTo>
                      <a:lnTo>
                        <a:pt x="632" y="746"/>
                      </a:lnTo>
                      <a:lnTo>
                        <a:pt x="633" y="746"/>
                      </a:lnTo>
                      <a:lnTo>
                        <a:pt x="634" y="746"/>
                      </a:lnTo>
                      <a:lnTo>
                        <a:pt x="635" y="746"/>
                      </a:lnTo>
                      <a:lnTo>
                        <a:pt x="636" y="746"/>
                      </a:lnTo>
                      <a:lnTo>
                        <a:pt x="636" y="746"/>
                      </a:lnTo>
                      <a:lnTo>
                        <a:pt x="638" y="746"/>
                      </a:lnTo>
                      <a:lnTo>
                        <a:pt x="639" y="746"/>
                      </a:lnTo>
                      <a:lnTo>
                        <a:pt x="640" y="746"/>
                      </a:lnTo>
                      <a:lnTo>
                        <a:pt x="640" y="746"/>
                      </a:lnTo>
                      <a:lnTo>
                        <a:pt x="641" y="746"/>
                      </a:lnTo>
                      <a:lnTo>
                        <a:pt x="642" y="746"/>
                      </a:lnTo>
                      <a:lnTo>
                        <a:pt x="643" y="746"/>
                      </a:lnTo>
                      <a:lnTo>
                        <a:pt x="644" y="746"/>
                      </a:lnTo>
                      <a:lnTo>
                        <a:pt x="645" y="746"/>
                      </a:lnTo>
                      <a:lnTo>
                        <a:pt x="648" y="746"/>
                      </a:lnTo>
                      <a:lnTo>
                        <a:pt x="650" y="746"/>
                      </a:lnTo>
                      <a:lnTo>
                        <a:pt x="651" y="746"/>
                      </a:lnTo>
                      <a:lnTo>
                        <a:pt x="652" y="746"/>
                      </a:lnTo>
                      <a:lnTo>
                        <a:pt x="653" y="746"/>
                      </a:lnTo>
                      <a:lnTo>
                        <a:pt x="654" y="746"/>
                      </a:lnTo>
                      <a:lnTo>
                        <a:pt x="657" y="746"/>
                      </a:lnTo>
                      <a:lnTo>
                        <a:pt x="658" y="746"/>
                      </a:lnTo>
                      <a:lnTo>
                        <a:pt x="659" y="746"/>
                      </a:lnTo>
                      <a:lnTo>
                        <a:pt x="661" y="746"/>
                      </a:lnTo>
                      <a:lnTo>
                        <a:pt x="662" y="746"/>
                      </a:lnTo>
                      <a:lnTo>
                        <a:pt x="662" y="746"/>
                      </a:lnTo>
                      <a:lnTo>
                        <a:pt x="663" y="746"/>
                      </a:lnTo>
                      <a:lnTo>
                        <a:pt x="666" y="746"/>
                      </a:lnTo>
                      <a:lnTo>
                        <a:pt x="668" y="746"/>
                      </a:lnTo>
                      <a:lnTo>
                        <a:pt x="669" y="746"/>
                      </a:lnTo>
                      <a:lnTo>
                        <a:pt x="670" y="746"/>
                      </a:lnTo>
                      <a:lnTo>
                        <a:pt x="670" y="746"/>
                      </a:lnTo>
                      <a:lnTo>
                        <a:pt x="671" y="746"/>
                      </a:lnTo>
                      <a:lnTo>
                        <a:pt x="672" y="746"/>
                      </a:lnTo>
                      <a:lnTo>
                        <a:pt x="675" y="746"/>
                      </a:lnTo>
                      <a:lnTo>
                        <a:pt x="676" y="746"/>
                      </a:lnTo>
                      <a:lnTo>
                        <a:pt x="676" y="746"/>
                      </a:lnTo>
                      <a:lnTo>
                        <a:pt x="678" y="746"/>
                      </a:lnTo>
                      <a:lnTo>
                        <a:pt x="679" y="746"/>
                      </a:lnTo>
                      <a:lnTo>
                        <a:pt x="679" y="746"/>
                      </a:lnTo>
                      <a:lnTo>
                        <a:pt x="680" y="746"/>
                      </a:lnTo>
                      <a:lnTo>
                        <a:pt x="681" y="746"/>
                      </a:lnTo>
                      <a:lnTo>
                        <a:pt x="682" y="746"/>
                      </a:lnTo>
                      <a:lnTo>
                        <a:pt x="682" y="746"/>
                      </a:lnTo>
                      <a:lnTo>
                        <a:pt x="684" y="746"/>
                      </a:lnTo>
                      <a:lnTo>
                        <a:pt x="685" y="746"/>
                      </a:lnTo>
                      <a:lnTo>
                        <a:pt x="686" y="746"/>
                      </a:lnTo>
                      <a:lnTo>
                        <a:pt x="687" y="746"/>
                      </a:lnTo>
                      <a:lnTo>
                        <a:pt x="688" y="746"/>
                      </a:lnTo>
                      <a:lnTo>
                        <a:pt x="689" y="746"/>
                      </a:lnTo>
                      <a:lnTo>
                        <a:pt x="690" y="746"/>
                      </a:lnTo>
                      <a:lnTo>
                        <a:pt x="691" y="746"/>
                      </a:lnTo>
                      <a:lnTo>
                        <a:pt x="691" y="746"/>
                      </a:lnTo>
                      <a:lnTo>
                        <a:pt x="692" y="746"/>
                      </a:lnTo>
                      <a:lnTo>
                        <a:pt x="692" y="746"/>
                      </a:lnTo>
                      <a:lnTo>
                        <a:pt x="695" y="746"/>
                      </a:lnTo>
                      <a:lnTo>
                        <a:pt x="696" y="746"/>
                      </a:lnTo>
                      <a:lnTo>
                        <a:pt x="696" y="746"/>
                      </a:lnTo>
                      <a:lnTo>
                        <a:pt x="697" y="746"/>
                      </a:lnTo>
                      <a:lnTo>
                        <a:pt x="698" y="746"/>
                      </a:lnTo>
                      <a:lnTo>
                        <a:pt x="700" y="746"/>
                      </a:lnTo>
                      <a:lnTo>
                        <a:pt x="701" y="746"/>
                      </a:lnTo>
                      <a:lnTo>
                        <a:pt x="701" y="746"/>
                      </a:lnTo>
                      <a:lnTo>
                        <a:pt x="704" y="746"/>
                      </a:lnTo>
                      <a:lnTo>
                        <a:pt x="705" y="746"/>
                      </a:lnTo>
                      <a:lnTo>
                        <a:pt x="706" y="746"/>
                      </a:lnTo>
                      <a:lnTo>
                        <a:pt x="706" y="746"/>
                      </a:lnTo>
                      <a:lnTo>
                        <a:pt x="707" y="746"/>
                      </a:lnTo>
                      <a:lnTo>
                        <a:pt x="708" y="746"/>
                      </a:lnTo>
                      <a:lnTo>
                        <a:pt x="710" y="746"/>
                      </a:lnTo>
                      <a:lnTo>
                        <a:pt x="712" y="746"/>
                      </a:lnTo>
                      <a:lnTo>
                        <a:pt x="713" y="746"/>
                      </a:lnTo>
                      <a:lnTo>
                        <a:pt x="714" y="746"/>
                      </a:lnTo>
                      <a:lnTo>
                        <a:pt x="715" y="746"/>
                      </a:lnTo>
                      <a:lnTo>
                        <a:pt x="717" y="746"/>
                      </a:lnTo>
                      <a:lnTo>
                        <a:pt x="719" y="746"/>
                      </a:lnTo>
                      <a:lnTo>
                        <a:pt x="721" y="746"/>
                      </a:lnTo>
                      <a:lnTo>
                        <a:pt x="721" y="746"/>
                      </a:lnTo>
                      <a:lnTo>
                        <a:pt x="722" y="746"/>
                      </a:lnTo>
                      <a:lnTo>
                        <a:pt x="722" y="746"/>
                      </a:lnTo>
                      <a:lnTo>
                        <a:pt x="723" y="746"/>
                      </a:lnTo>
                      <a:lnTo>
                        <a:pt x="725" y="746"/>
                      </a:lnTo>
                      <a:lnTo>
                        <a:pt x="727" y="746"/>
                      </a:lnTo>
                      <a:lnTo>
                        <a:pt x="728" y="746"/>
                      </a:lnTo>
                      <a:lnTo>
                        <a:pt x="730" y="746"/>
                      </a:lnTo>
                      <a:lnTo>
                        <a:pt x="731" y="746"/>
                      </a:lnTo>
                      <a:lnTo>
                        <a:pt x="733" y="746"/>
                      </a:lnTo>
                      <a:lnTo>
                        <a:pt x="734" y="746"/>
                      </a:lnTo>
                      <a:lnTo>
                        <a:pt x="735" y="746"/>
                      </a:lnTo>
                      <a:lnTo>
                        <a:pt x="735" y="746"/>
                      </a:lnTo>
                      <a:lnTo>
                        <a:pt x="736" y="746"/>
                      </a:lnTo>
                      <a:lnTo>
                        <a:pt x="740" y="746"/>
                      </a:lnTo>
                      <a:lnTo>
                        <a:pt x="742" y="746"/>
                      </a:lnTo>
                      <a:lnTo>
                        <a:pt x="743" y="746"/>
                      </a:lnTo>
                      <a:lnTo>
                        <a:pt x="743" y="745"/>
                      </a:lnTo>
                      <a:lnTo>
                        <a:pt x="744" y="745"/>
                      </a:lnTo>
                      <a:lnTo>
                        <a:pt x="745" y="746"/>
                      </a:lnTo>
                      <a:lnTo>
                        <a:pt x="747" y="746"/>
                      </a:lnTo>
                      <a:lnTo>
                        <a:pt x="749" y="746"/>
                      </a:lnTo>
                      <a:lnTo>
                        <a:pt x="750" y="746"/>
                      </a:lnTo>
                      <a:lnTo>
                        <a:pt x="751" y="746"/>
                      </a:lnTo>
                      <a:lnTo>
                        <a:pt x="751" y="746"/>
                      </a:lnTo>
                      <a:lnTo>
                        <a:pt x="753" y="746"/>
                      </a:lnTo>
                      <a:lnTo>
                        <a:pt x="756" y="746"/>
                      </a:lnTo>
                      <a:lnTo>
                        <a:pt x="758" y="746"/>
                      </a:lnTo>
                      <a:lnTo>
                        <a:pt x="759" y="746"/>
                      </a:lnTo>
                      <a:lnTo>
                        <a:pt x="760" y="746"/>
                      </a:lnTo>
                      <a:lnTo>
                        <a:pt x="760" y="746"/>
                      </a:lnTo>
                      <a:lnTo>
                        <a:pt x="762" y="746"/>
                      </a:lnTo>
                      <a:lnTo>
                        <a:pt x="763" y="746"/>
                      </a:lnTo>
                      <a:lnTo>
                        <a:pt x="763" y="746"/>
                      </a:lnTo>
                      <a:lnTo>
                        <a:pt x="764" y="746"/>
                      </a:lnTo>
                      <a:lnTo>
                        <a:pt x="765" y="746"/>
                      </a:lnTo>
                      <a:lnTo>
                        <a:pt x="767" y="746"/>
                      </a:lnTo>
                      <a:lnTo>
                        <a:pt x="767" y="746"/>
                      </a:lnTo>
                      <a:lnTo>
                        <a:pt x="768" y="746"/>
                      </a:lnTo>
                      <a:lnTo>
                        <a:pt x="769" y="746"/>
                      </a:lnTo>
                      <a:lnTo>
                        <a:pt x="770" y="746"/>
                      </a:lnTo>
                      <a:lnTo>
                        <a:pt x="770" y="746"/>
                      </a:lnTo>
                      <a:lnTo>
                        <a:pt x="772" y="746"/>
                      </a:lnTo>
                      <a:lnTo>
                        <a:pt x="773" y="746"/>
                      </a:lnTo>
                      <a:lnTo>
                        <a:pt x="773" y="746"/>
                      </a:lnTo>
                      <a:lnTo>
                        <a:pt x="775" y="746"/>
                      </a:lnTo>
                      <a:lnTo>
                        <a:pt x="777" y="746"/>
                      </a:lnTo>
                      <a:lnTo>
                        <a:pt x="778" y="746"/>
                      </a:lnTo>
                      <a:lnTo>
                        <a:pt x="778" y="746"/>
                      </a:lnTo>
                      <a:lnTo>
                        <a:pt x="781" y="746"/>
                      </a:lnTo>
                      <a:lnTo>
                        <a:pt x="783" y="746"/>
                      </a:lnTo>
                      <a:lnTo>
                        <a:pt x="784" y="746"/>
                      </a:lnTo>
                      <a:lnTo>
                        <a:pt x="786" y="748"/>
                      </a:lnTo>
                      <a:lnTo>
                        <a:pt x="786" y="748"/>
                      </a:lnTo>
                      <a:lnTo>
                        <a:pt x="787" y="748"/>
                      </a:lnTo>
                      <a:lnTo>
                        <a:pt x="788" y="748"/>
                      </a:lnTo>
                      <a:lnTo>
                        <a:pt x="789" y="746"/>
                      </a:lnTo>
                      <a:lnTo>
                        <a:pt x="790" y="746"/>
                      </a:lnTo>
                      <a:lnTo>
                        <a:pt x="790" y="746"/>
                      </a:lnTo>
                      <a:lnTo>
                        <a:pt x="791" y="746"/>
                      </a:lnTo>
                      <a:lnTo>
                        <a:pt x="792" y="746"/>
                      </a:lnTo>
                      <a:lnTo>
                        <a:pt x="795" y="748"/>
                      </a:lnTo>
                      <a:lnTo>
                        <a:pt x="797" y="748"/>
                      </a:lnTo>
                      <a:lnTo>
                        <a:pt x="798" y="748"/>
                      </a:lnTo>
                      <a:lnTo>
                        <a:pt x="798" y="748"/>
                      </a:lnTo>
                      <a:lnTo>
                        <a:pt x="800" y="748"/>
                      </a:lnTo>
                      <a:lnTo>
                        <a:pt x="800" y="746"/>
                      </a:lnTo>
                      <a:lnTo>
                        <a:pt x="801" y="746"/>
                      </a:lnTo>
                      <a:lnTo>
                        <a:pt x="802" y="746"/>
                      </a:lnTo>
                      <a:lnTo>
                        <a:pt x="802" y="746"/>
                      </a:lnTo>
                      <a:lnTo>
                        <a:pt x="804" y="746"/>
                      </a:lnTo>
                      <a:lnTo>
                        <a:pt x="805" y="746"/>
                      </a:lnTo>
                      <a:lnTo>
                        <a:pt x="806" y="746"/>
                      </a:lnTo>
                      <a:lnTo>
                        <a:pt x="807" y="746"/>
                      </a:lnTo>
                      <a:lnTo>
                        <a:pt x="808" y="746"/>
                      </a:lnTo>
                      <a:lnTo>
                        <a:pt x="809" y="746"/>
                      </a:lnTo>
                      <a:lnTo>
                        <a:pt x="810" y="746"/>
                      </a:lnTo>
                      <a:lnTo>
                        <a:pt x="810" y="746"/>
                      </a:lnTo>
                      <a:lnTo>
                        <a:pt x="813" y="746"/>
                      </a:lnTo>
                      <a:lnTo>
                        <a:pt x="816" y="746"/>
                      </a:lnTo>
                      <a:lnTo>
                        <a:pt x="820" y="746"/>
                      </a:lnTo>
                      <a:lnTo>
                        <a:pt x="821" y="746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5" y="748"/>
                      </a:lnTo>
                      <a:lnTo>
                        <a:pt x="826" y="746"/>
                      </a:lnTo>
                      <a:lnTo>
                        <a:pt x="826" y="746"/>
                      </a:lnTo>
                      <a:lnTo>
                        <a:pt x="828" y="748"/>
                      </a:lnTo>
                      <a:lnTo>
                        <a:pt x="829" y="748"/>
                      </a:lnTo>
                      <a:lnTo>
                        <a:pt x="830" y="748"/>
                      </a:lnTo>
                      <a:lnTo>
                        <a:pt x="832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5" y="748"/>
                      </a:lnTo>
                      <a:lnTo>
                        <a:pt x="836" y="746"/>
                      </a:lnTo>
                      <a:lnTo>
                        <a:pt x="837" y="746"/>
                      </a:lnTo>
                      <a:lnTo>
                        <a:pt x="837" y="746"/>
                      </a:lnTo>
                      <a:lnTo>
                        <a:pt x="839" y="746"/>
                      </a:lnTo>
                      <a:lnTo>
                        <a:pt x="841" y="746"/>
                      </a:lnTo>
                      <a:lnTo>
                        <a:pt x="841" y="746"/>
                      </a:lnTo>
                      <a:lnTo>
                        <a:pt x="842" y="748"/>
                      </a:lnTo>
                      <a:lnTo>
                        <a:pt x="843" y="748"/>
                      </a:lnTo>
                      <a:lnTo>
                        <a:pt x="843" y="748"/>
                      </a:lnTo>
                      <a:lnTo>
                        <a:pt x="844" y="748"/>
                      </a:lnTo>
                      <a:lnTo>
                        <a:pt x="845" y="746"/>
                      </a:lnTo>
                      <a:lnTo>
                        <a:pt x="846" y="746"/>
                      </a:lnTo>
                      <a:lnTo>
                        <a:pt x="846" y="746"/>
                      </a:lnTo>
                      <a:lnTo>
                        <a:pt x="848" y="746"/>
                      </a:lnTo>
                      <a:lnTo>
                        <a:pt x="851" y="746"/>
                      </a:lnTo>
                      <a:lnTo>
                        <a:pt x="852" y="746"/>
                      </a:lnTo>
                      <a:lnTo>
                        <a:pt x="853" y="746"/>
                      </a:lnTo>
                      <a:lnTo>
                        <a:pt x="853" y="746"/>
                      </a:lnTo>
                      <a:lnTo>
                        <a:pt x="854" y="746"/>
                      </a:lnTo>
                      <a:lnTo>
                        <a:pt x="856" y="746"/>
                      </a:lnTo>
                      <a:lnTo>
                        <a:pt x="858" y="746"/>
                      </a:lnTo>
                      <a:lnTo>
                        <a:pt x="858" y="746"/>
                      </a:lnTo>
                      <a:lnTo>
                        <a:pt x="860" y="746"/>
                      </a:lnTo>
                      <a:lnTo>
                        <a:pt x="861" y="746"/>
                      </a:lnTo>
                      <a:lnTo>
                        <a:pt x="861" y="746"/>
                      </a:lnTo>
                      <a:lnTo>
                        <a:pt x="864" y="746"/>
                      </a:lnTo>
                      <a:lnTo>
                        <a:pt x="866" y="745"/>
                      </a:lnTo>
                      <a:lnTo>
                        <a:pt x="867" y="745"/>
                      </a:lnTo>
                      <a:lnTo>
                        <a:pt x="867" y="745"/>
                      </a:lnTo>
                      <a:lnTo>
                        <a:pt x="869" y="745"/>
                      </a:lnTo>
                      <a:lnTo>
                        <a:pt x="871" y="744"/>
                      </a:lnTo>
                      <a:lnTo>
                        <a:pt x="873" y="743"/>
                      </a:lnTo>
                      <a:lnTo>
                        <a:pt x="874" y="742"/>
                      </a:lnTo>
                      <a:lnTo>
                        <a:pt x="875" y="742"/>
                      </a:lnTo>
                      <a:lnTo>
                        <a:pt x="875" y="742"/>
                      </a:lnTo>
                      <a:lnTo>
                        <a:pt x="875" y="740"/>
                      </a:lnTo>
                      <a:lnTo>
                        <a:pt x="875" y="734"/>
                      </a:lnTo>
                      <a:lnTo>
                        <a:pt x="875" y="726"/>
                      </a:lnTo>
                      <a:lnTo>
                        <a:pt x="876" y="718"/>
                      </a:lnTo>
                      <a:lnTo>
                        <a:pt x="878" y="709"/>
                      </a:lnTo>
                      <a:lnTo>
                        <a:pt x="879" y="702"/>
                      </a:lnTo>
                      <a:lnTo>
                        <a:pt x="879" y="696"/>
                      </a:lnTo>
                      <a:lnTo>
                        <a:pt x="879" y="695"/>
                      </a:lnTo>
                      <a:lnTo>
                        <a:pt x="879" y="696"/>
                      </a:lnTo>
                      <a:lnTo>
                        <a:pt x="879" y="702"/>
                      </a:lnTo>
                      <a:lnTo>
                        <a:pt x="880" y="708"/>
                      </a:lnTo>
                      <a:lnTo>
                        <a:pt x="881" y="717"/>
                      </a:lnTo>
                      <a:lnTo>
                        <a:pt x="881" y="725"/>
                      </a:lnTo>
                      <a:lnTo>
                        <a:pt x="882" y="733"/>
                      </a:lnTo>
                      <a:lnTo>
                        <a:pt x="882" y="737"/>
                      </a:lnTo>
                      <a:lnTo>
                        <a:pt x="882" y="740"/>
                      </a:lnTo>
                      <a:lnTo>
                        <a:pt x="883" y="741"/>
                      </a:lnTo>
                      <a:lnTo>
                        <a:pt x="885" y="742"/>
                      </a:lnTo>
                      <a:lnTo>
                        <a:pt x="889" y="744"/>
                      </a:lnTo>
                      <a:lnTo>
                        <a:pt x="889" y="745"/>
                      </a:lnTo>
                      <a:lnTo>
                        <a:pt x="890" y="745"/>
                      </a:lnTo>
                      <a:lnTo>
                        <a:pt x="891" y="745"/>
                      </a:lnTo>
                      <a:lnTo>
                        <a:pt x="893" y="746"/>
                      </a:lnTo>
                      <a:lnTo>
                        <a:pt x="894" y="746"/>
                      </a:lnTo>
                      <a:lnTo>
                        <a:pt x="896" y="746"/>
                      </a:lnTo>
                      <a:lnTo>
                        <a:pt x="897" y="746"/>
                      </a:lnTo>
                      <a:lnTo>
                        <a:pt x="899" y="746"/>
                      </a:lnTo>
                      <a:lnTo>
                        <a:pt x="900" y="746"/>
                      </a:lnTo>
                      <a:lnTo>
                        <a:pt x="901" y="746"/>
                      </a:lnTo>
                      <a:lnTo>
                        <a:pt x="902" y="746"/>
                      </a:lnTo>
                      <a:lnTo>
                        <a:pt x="903" y="745"/>
                      </a:lnTo>
                      <a:lnTo>
                        <a:pt x="904" y="745"/>
                      </a:lnTo>
                      <a:lnTo>
                        <a:pt x="904" y="745"/>
                      </a:lnTo>
                      <a:lnTo>
                        <a:pt x="906" y="745"/>
                      </a:lnTo>
                      <a:lnTo>
                        <a:pt x="908" y="746"/>
                      </a:lnTo>
                      <a:lnTo>
                        <a:pt x="909" y="746"/>
                      </a:lnTo>
                      <a:lnTo>
                        <a:pt x="910" y="746"/>
                      </a:lnTo>
                      <a:lnTo>
                        <a:pt x="911" y="746"/>
                      </a:lnTo>
                      <a:lnTo>
                        <a:pt x="912" y="746"/>
                      </a:lnTo>
                      <a:lnTo>
                        <a:pt x="913" y="746"/>
                      </a:lnTo>
                      <a:lnTo>
                        <a:pt x="915" y="746"/>
                      </a:lnTo>
                      <a:lnTo>
                        <a:pt x="916" y="746"/>
                      </a:lnTo>
                      <a:lnTo>
                        <a:pt x="918" y="746"/>
                      </a:lnTo>
                      <a:lnTo>
                        <a:pt x="919" y="746"/>
                      </a:lnTo>
                      <a:lnTo>
                        <a:pt x="920" y="746"/>
                      </a:lnTo>
                      <a:lnTo>
                        <a:pt x="921" y="746"/>
                      </a:lnTo>
                      <a:lnTo>
                        <a:pt x="924" y="746"/>
                      </a:lnTo>
                      <a:lnTo>
                        <a:pt x="925" y="746"/>
                      </a:lnTo>
                      <a:lnTo>
                        <a:pt x="926" y="746"/>
                      </a:lnTo>
                      <a:lnTo>
                        <a:pt x="927" y="746"/>
                      </a:lnTo>
                      <a:lnTo>
                        <a:pt x="929" y="746"/>
                      </a:lnTo>
                      <a:lnTo>
                        <a:pt x="931" y="746"/>
                      </a:lnTo>
                      <a:lnTo>
                        <a:pt x="933" y="746"/>
                      </a:lnTo>
                      <a:lnTo>
                        <a:pt x="933" y="746"/>
                      </a:lnTo>
                      <a:lnTo>
                        <a:pt x="934" y="746"/>
                      </a:lnTo>
                      <a:lnTo>
                        <a:pt x="936" y="746"/>
                      </a:lnTo>
                      <a:lnTo>
                        <a:pt x="937" y="746"/>
                      </a:lnTo>
                      <a:lnTo>
                        <a:pt x="938" y="746"/>
                      </a:lnTo>
                      <a:lnTo>
                        <a:pt x="939" y="746"/>
                      </a:lnTo>
                      <a:lnTo>
                        <a:pt x="940" y="746"/>
                      </a:lnTo>
                      <a:lnTo>
                        <a:pt x="941" y="748"/>
                      </a:lnTo>
                      <a:lnTo>
                        <a:pt x="941" y="748"/>
                      </a:lnTo>
                      <a:lnTo>
                        <a:pt x="941" y="748"/>
                      </a:lnTo>
                      <a:lnTo>
                        <a:pt x="944" y="748"/>
                      </a:lnTo>
                      <a:lnTo>
                        <a:pt x="944" y="746"/>
                      </a:lnTo>
                      <a:lnTo>
                        <a:pt x="945" y="746"/>
                      </a:lnTo>
                      <a:lnTo>
                        <a:pt x="946" y="746"/>
                      </a:lnTo>
                      <a:lnTo>
                        <a:pt x="948" y="746"/>
                      </a:lnTo>
                      <a:lnTo>
                        <a:pt x="950" y="746"/>
                      </a:lnTo>
                      <a:lnTo>
                        <a:pt x="952" y="746"/>
                      </a:lnTo>
                      <a:lnTo>
                        <a:pt x="952" y="746"/>
                      </a:lnTo>
                      <a:lnTo>
                        <a:pt x="953" y="746"/>
                      </a:lnTo>
                      <a:lnTo>
                        <a:pt x="954" y="746"/>
                      </a:lnTo>
                      <a:lnTo>
                        <a:pt x="954" y="746"/>
                      </a:lnTo>
                      <a:lnTo>
                        <a:pt x="955" y="746"/>
                      </a:lnTo>
                      <a:lnTo>
                        <a:pt x="957" y="748"/>
                      </a:lnTo>
                      <a:lnTo>
                        <a:pt x="958" y="748"/>
                      </a:lnTo>
                      <a:lnTo>
                        <a:pt x="959" y="748"/>
                      </a:lnTo>
                      <a:lnTo>
                        <a:pt x="962" y="748"/>
                      </a:lnTo>
                      <a:lnTo>
                        <a:pt x="963" y="746"/>
                      </a:lnTo>
                      <a:lnTo>
                        <a:pt x="964" y="746"/>
                      </a:lnTo>
                      <a:lnTo>
                        <a:pt x="966" y="748"/>
                      </a:lnTo>
                      <a:lnTo>
                        <a:pt x="968" y="748"/>
                      </a:lnTo>
                      <a:lnTo>
                        <a:pt x="968" y="748"/>
                      </a:lnTo>
                      <a:lnTo>
                        <a:pt x="970" y="748"/>
                      </a:lnTo>
                      <a:lnTo>
                        <a:pt x="970" y="746"/>
                      </a:lnTo>
                      <a:lnTo>
                        <a:pt x="971" y="746"/>
                      </a:lnTo>
                      <a:lnTo>
                        <a:pt x="971" y="746"/>
                      </a:lnTo>
                      <a:lnTo>
                        <a:pt x="974" y="748"/>
                      </a:lnTo>
                      <a:lnTo>
                        <a:pt x="976" y="748"/>
                      </a:lnTo>
                      <a:lnTo>
                        <a:pt x="977" y="748"/>
                      </a:lnTo>
                      <a:lnTo>
                        <a:pt x="977" y="748"/>
                      </a:lnTo>
                      <a:lnTo>
                        <a:pt x="980" y="748"/>
                      </a:lnTo>
                      <a:lnTo>
                        <a:pt x="981" y="746"/>
                      </a:lnTo>
                      <a:lnTo>
                        <a:pt x="981" y="746"/>
                      </a:lnTo>
                      <a:lnTo>
                        <a:pt x="982" y="746"/>
                      </a:lnTo>
                      <a:lnTo>
                        <a:pt x="983" y="748"/>
                      </a:lnTo>
                      <a:lnTo>
                        <a:pt x="984" y="748"/>
                      </a:lnTo>
                      <a:lnTo>
                        <a:pt x="984" y="748"/>
                      </a:lnTo>
                      <a:lnTo>
                        <a:pt x="986" y="748"/>
                      </a:lnTo>
                      <a:lnTo>
                        <a:pt x="987" y="748"/>
                      </a:lnTo>
                      <a:lnTo>
                        <a:pt x="987" y="748"/>
                      </a:lnTo>
                      <a:lnTo>
                        <a:pt x="990" y="748"/>
                      </a:lnTo>
                      <a:lnTo>
                        <a:pt x="991" y="746"/>
                      </a:lnTo>
                      <a:lnTo>
                        <a:pt x="991" y="746"/>
                      </a:lnTo>
                      <a:lnTo>
                        <a:pt x="993" y="748"/>
                      </a:lnTo>
                      <a:lnTo>
                        <a:pt x="994" y="748"/>
                      </a:lnTo>
                      <a:lnTo>
                        <a:pt x="994" y="748"/>
                      </a:lnTo>
                      <a:lnTo>
                        <a:pt x="996" y="748"/>
                      </a:lnTo>
                      <a:lnTo>
                        <a:pt x="998" y="746"/>
                      </a:lnTo>
                      <a:lnTo>
                        <a:pt x="999" y="746"/>
                      </a:lnTo>
                      <a:lnTo>
                        <a:pt x="999" y="746"/>
                      </a:lnTo>
                      <a:lnTo>
                        <a:pt x="1001" y="748"/>
                      </a:lnTo>
                      <a:lnTo>
                        <a:pt x="1003" y="748"/>
                      </a:lnTo>
                      <a:lnTo>
                        <a:pt x="1004" y="748"/>
                      </a:lnTo>
                      <a:lnTo>
                        <a:pt x="1005" y="748"/>
                      </a:lnTo>
                      <a:lnTo>
                        <a:pt x="1007" y="746"/>
                      </a:lnTo>
                      <a:lnTo>
                        <a:pt x="1007" y="746"/>
                      </a:lnTo>
                      <a:lnTo>
                        <a:pt x="1008" y="746"/>
                      </a:lnTo>
                      <a:lnTo>
                        <a:pt x="1009" y="746"/>
                      </a:lnTo>
                      <a:lnTo>
                        <a:pt x="1010" y="746"/>
                      </a:lnTo>
                      <a:lnTo>
                        <a:pt x="1010" y="746"/>
                      </a:lnTo>
                      <a:lnTo>
                        <a:pt x="1012" y="746"/>
                      </a:lnTo>
                      <a:lnTo>
                        <a:pt x="1013" y="746"/>
                      </a:lnTo>
                      <a:lnTo>
                        <a:pt x="1014" y="746"/>
                      </a:lnTo>
                      <a:lnTo>
                        <a:pt x="1014" y="746"/>
                      </a:lnTo>
                      <a:lnTo>
                        <a:pt x="1014" y="746"/>
                      </a:lnTo>
                      <a:lnTo>
                        <a:pt x="1016" y="746"/>
                      </a:lnTo>
                      <a:lnTo>
                        <a:pt x="1017" y="748"/>
                      </a:lnTo>
                      <a:lnTo>
                        <a:pt x="1019" y="748"/>
                      </a:lnTo>
                      <a:lnTo>
                        <a:pt x="1019" y="748"/>
                      </a:lnTo>
                      <a:lnTo>
                        <a:pt x="1020" y="748"/>
                      </a:lnTo>
                      <a:lnTo>
                        <a:pt x="1021" y="748"/>
                      </a:lnTo>
                      <a:lnTo>
                        <a:pt x="1022" y="748"/>
                      </a:lnTo>
                      <a:lnTo>
                        <a:pt x="1023" y="748"/>
                      </a:lnTo>
                      <a:lnTo>
                        <a:pt x="1023" y="748"/>
                      </a:lnTo>
                      <a:lnTo>
                        <a:pt x="1024" y="746"/>
                      </a:lnTo>
                      <a:lnTo>
                        <a:pt x="1026" y="746"/>
                      </a:lnTo>
                      <a:lnTo>
                        <a:pt x="1029" y="748"/>
                      </a:lnTo>
                      <a:lnTo>
                        <a:pt x="1031" y="748"/>
                      </a:lnTo>
                      <a:lnTo>
                        <a:pt x="1032" y="748"/>
                      </a:lnTo>
                      <a:lnTo>
                        <a:pt x="1033" y="748"/>
                      </a:lnTo>
                      <a:lnTo>
                        <a:pt x="1035" y="746"/>
                      </a:lnTo>
                      <a:lnTo>
                        <a:pt x="1036" y="746"/>
                      </a:lnTo>
                      <a:lnTo>
                        <a:pt x="1037" y="746"/>
                      </a:lnTo>
                      <a:lnTo>
                        <a:pt x="1039" y="746"/>
                      </a:lnTo>
                      <a:lnTo>
                        <a:pt x="1039" y="746"/>
                      </a:lnTo>
                      <a:lnTo>
                        <a:pt x="1039" y="746"/>
                      </a:lnTo>
                      <a:lnTo>
                        <a:pt x="1041" y="748"/>
                      </a:lnTo>
                      <a:lnTo>
                        <a:pt x="1042" y="748"/>
                      </a:lnTo>
                      <a:lnTo>
                        <a:pt x="1042" y="748"/>
                      </a:lnTo>
                      <a:lnTo>
                        <a:pt x="1044" y="748"/>
                      </a:lnTo>
                      <a:lnTo>
                        <a:pt x="1045" y="748"/>
                      </a:lnTo>
                      <a:lnTo>
                        <a:pt x="1046" y="748"/>
                      </a:lnTo>
                      <a:lnTo>
                        <a:pt x="1047" y="748"/>
                      </a:lnTo>
                      <a:lnTo>
                        <a:pt x="1049" y="746"/>
                      </a:lnTo>
                      <a:lnTo>
                        <a:pt x="1049" y="746"/>
                      </a:lnTo>
                      <a:lnTo>
                        <a:pt x="1051" y="746"/>
                      </a:lnTo>
                      <a:lnTo>
                        <a:pt x="1051" y="746"/>
                      </a:lnTo>
                      <a:lnTo>
                        <a:pt x="1053" y="746"/>
                      </a:lnTo>
                      <a:lnTo>
                        <a:pt x="1055" y="748"/>
                      </a:lnTo>
                      <a:lnTo>
                        <a:pt x="1057" y="748"/>
                      </a:lnTo>
                      <a:lnTo>
                        <a:pt x="1057" y="748"/>
                      </a:lnTo>
                      <a:lnTo>
                        <a:pt x="1059" y="748"/>
                      </a:lnTo>
                      <a:lnTo>
                        <a:pt x="1060" y="746"/>
                      </a:lnTo>
                      <a:lnTo>
                        <a:pt x="1060" y="746"/>
                      </a:lnTo>
                      <a:lnTo>
                        <a:pt x="1062" y="748"/>
                      </a:lnTo>
                      <a:lnTo>
                        <a:pt x="1063" y="748"/>
                      </a:lnTo>
                      <a:lnTo>
                        <a:pt x="1064" y="748"/>
                      </a:lnTo>
                      <a:lnTo>
                        <a:pt x="1065" y="748"/>
                      </a:lnTo>
                      <a:lnTo>
                        <a:pt x="1066" y="746"/>
                      </a:lnTo>
                      <a:lnTo>
                        <a:pt x="1067" y="746"/>
                      </a:lnTo>
                      <a:lnTo>
                        <a:pt x="1069" y="748"/>
                      </a:lnTo>
                      <a:lnTo>
                        <a:pt x="1070" y="748"/>
                      </a:lnTo>
                      <a:lnTo>
                        <a:pt x="1072" y="748"/>
                      </a:lnTo>
                      <a:lnTo>
                        <a:pt x="1073" y="748"/>
                      </a:lnTo>
                      <a:lnTo>
                        <a:pt x="1073" y="746"/>
                      </a:lnTo>
                      <a:lnTo>
                        <a:pt x="1074" y="746"/>
                      </a:lnTo>
                      <a:lnTo>
                        <a:pt x="1075" y="748"/>
                      </a:lnTo>
                      <a:lnTo>
                        <a:pt x="1076" y="748"/>
                      </a:lnTo>
                      <a:lnTo>
                        <a:pt x="1077" y="748"/>
                      </a:lnTo>
                      <a:lnTo>
                        <a:pt x="1078" y="748"/>
                      </a:lnTo>
                      <a:lnTo>
                        <a:pt x="1081" y="748"/>
                      </a:lnTo>
                      <a:lnTo>
                        <a:pt x="1082" y="748"/>
                      </a:lnTo>
                      <a:lnTo>
                        <a:pt x="1083" y="748"/>
                      </a:lnTo>
                      <a:lnTo>
                        <a:pt x="1083" y="748"/>
                      </a:lnTo>
                      <a:lnTo>
                        <a:pt x="1084" y="746"/>
                      </a:lnTo>
                      <a:lnTo>
                        <a:pt x="1084" y="746"/>
                      </a:lnTo>
                      <a:lnTo>
                        <a:pt x="1086" y="748"/>
                      </a:lnTo>
                      <a:lnTo>
                        <a:pt x="1088" y="748"/>
                      </a:lnTo>
                      <a:lnTo>
                        <a:pt x="1090" y="748"/>
                      </a:lnTo>
                      <a:lnTo>
                        <a:pt x="1090" y="748"/>
                      </a:lnTo>
                      <a:lnTo>
                        <a:pt x="1092" y="748"/>
                      </a:lnTo>
                      <a:lnTo>
                        <a:pt x="1093" y="746"/>
                      </a:lnTo>
                      <a:lnTo>
                        <a:pt x="1094" y="746"/>
                      </a:lnTo>
                      <a:lnTo>
                        <a:pt x="1094" y="748"/>
                      </a:lnTo>
                      <a:lnTo>
                        <a:pt x="1095" y="748"/>
                      </a:lnTo>
                      <a:lnTo>
                        <a:pt x="1096" y="748"/>
                      </a:lnTo>
                      <a:lnTo>
                        <a:pt x="1099" y="746"/>
                      </a:lnTo>
                      <a:lnTo>
                        <a:pt x="1100" y="746"/>
                      </a:lnTo>
                      <a:lnTo>
                        <a:pt x="1101" y="746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1" name="Freeform 196"/>
                <p:cNvSpPr>
                  <a:spLocks/>
                </p:cNvSpPr>
                <p:nvPr/>
              </p:nvSpPr>
              <p:spPr bwMode="auto">
                <a:xfrm>
                  <a:off x="-6332538" y="2497138"/>
                  <a:ext cx="6294438" cy="642938"/>
                </a:xfrm>
                <a:custGeom>
                  <a:avLst/>
                  <a:gdLst>
                    <a:gd name="T0" fmla="*/ 141 w 7929"/>
                    <a:gd name="T1" fmla="*/ 811 h 811"/>
                    <a:gd name="T2" fmla="*/ 278 w 7929"/>
                    <a:gd name="T3" fmla="*/ 810 h 811"/>
                    <a:gd name="T4" fmla="*/ 408 w 7929"/>
                    <a:gd name="T5" fmla="*/ 805 h 811"/>
                    <a:gd name="T6" fmla="*/ 524 w 7929"/>
                    <a:gd name="T7" fmla="*/ 810 h 811"/>
                    <a:gd name="T8" fmla="*/ 647 w 7929"/>
                    <a:gd name="T9" fmla="*/ 810 h 811"/>
                    <a:gd name="T10" fmla="*/ 745 w 7929"/>
                    <a:gd name="T11" fmla="*/ 753 h 811"/>
                    <a:gd name="T12" fmla="*/ 875 w 7929"/>
                    <a:gd name="T13" fmla="*/ 810 h 811"/>
                    <a:gd name="T14" fmla="*/ 991 w 7929"/>
                    <a:gd name="T15" fmla="*/ 753 h 811"/>
                    <a:gd name="T16" fmla="*/ 1098 w 7929"/>
                    <a:gd name="T17" fmla="*/ 756 h 811"/>
                    <a:gd name="T18" fmla="*/ 1200 w 7929"/>
                    <a:gd name="T19" fmla="*/ 784 h 811"/>
                    <a:gd name="T20" fmla="*/ 1291 w 7929"/>
                    <a:gd name="T21" fmla="*/ 805 h 811"/>
                    <a:gd name="T22" fmla="*/ 1410 w 7929"/>
                    <a:gd name="T23" fmla="*/ 806 h 811"/>
                    <a:gd name="T24" fmla="*/ 1553 w 7929"/>
                    <a:gd name="T25" fmla="*/ 806 h 811"/>
                    <a:gd name="T26" fmla="*/ 1703 w 7929"/>
                    <a:gd name="T27" fmla="*/ 805 h 811"/>
                    <a:gd name="T28" fmla="*/ 1796 w 7929"/>
                    <a:gd name="T29" fmla="*/ 790 h 811"/>
                    <a:gd name="T30" fmla="*/ 1918 w 7929"/>
                    <a:gd name="T31" fmla="*/ 810 h 811"/>
                    <a:gd name="T32" fmla="*/ 2055 w 7929"/>
                    <a:gd name="T33" fmla="*/ 810 h 811"/>
                    <a:gd name="T34" fmla="*/ 2199 w 7929"/>
                    <a:gd name="T35" fmla="*/ 811 h 811"/>
                    <a:gd name="T36" fmla="*/ 2342 w 7929"/>
                    <a:gd name="T37" fmla="*/ 811 h 811"/>
                    <a:gd name="T38" fmla="*/ 2459 w 7929"/>
                    <a:gd name="T39" fmla="*/ 806 h 811"/>
                    <a:gd name="T40" fmla="*/ 2601 w 7929"/>
                    <a:gd name="T41" fmla="*/ 810 h 811"/>
                    <a:gd name="T42" fmla="*/ 2690 w 7929"/>
                    <a:gd name="T43" fmla="*/ 806 h 811"/>
                    <a:gd name="T44" fmla="*/ 2837 w 7929"/>
                    <a:gd name="T45" fmla="*/ 810 h 811"/>
                    <a:gd name="T46" fmla="*/ 2974 w 7929"/>
                    <a:gd name="T47" fmla="*/ 811 h 811"/>
                    <a:gd name="T48" fmla="*/ 3108 w 7929"/>
                    <a:gd name="T49" fmla="*/ 568 h 811"/>
                    <a:gd name="T50" fmla="*/ 3198 w 7929"/>
                    <a:gd name="T51" fmla="*/ 810 h 811"/>
                    <a:gd name="T52" fmla="*/ 3340 w 7929"/>
                    <a:gd name="T53" fmla="*/ 810 h 811"/>
                    <a:gd name="T54" fmla="*/ 3484 w 7929"/>
                    <a:gd name="T55" fmla="*/ 811 h 811"/>
                    <a:gd name="T56" fmla="*/ 3637 w 7929"/>
                    <a:gd name="T57" fmla="*/ 810 h 811"/>
                    <a:gd name="T58" fmla="*/ 3765 w 7929"/>
                    <a:gd name="T59" fmla="*/ 752 h 811"/>
                    <a:gd name="T60" fmla="*/ 3895 w 7929"/>
                    <a:gd name="T61" fmla="*/ 810 h 811"/>
                    <a:gd name="T62" fmla="*/ 4034 w 7929"/>
                    <a:gd name="T63" fmla="*/ 810 h 811"/>
                    <a:gd name="T64" fmla="*/ 4174 w 7929"/>
                    <a:gd name="T65" fmla="*/ 808 h 811"/>
                    <a:gd name="T66" fmla="*/ 4308 w 7929"/>
                    <a:gd name="T67" fmla="*/ 804 h 811"/>
                    <a:gd name="T68" fmla="*/ 4396 w 7929"/>
                    <a:gd name="T69" fmla="*/ 793 h 811"/>
                    <a:gd name="T70" fmla="*/ 4493 w 7929"/>
                    <a:gd name="T71" fmla="*/ 756 h 811"/>
                    <a:gd name="T72" fmla="*/ 4663 w 7929"/>
                    <a:gd name="T73" fmla="*/ 796 h 811"/>
                    <a:gd name="T74" fmla="*/ 4784 w 7929"/>
                    <a:gd name="T75" fmla="*/ 545 h 811"/>
                    <a:gd name="T76" fmla="*/ 4905 w 7929"/>
                    <a:gd name="T77" fmla="*/ 806 h 811"/>
                    <a:gd name="T78" fmla="*/ 5051 w 7929"/>
                    <a:gd name="T79" fmla="*/ 808 h 811"/>
                    <a:gd name="T80" fmla="*/ 5183 w 7929"/>
                    <a:gd name="T81" fmla="*/ 808 h 811"/>
                    <a:gd name="T82" fmla="*/ 5322 w 7929"/>
                    <a:gd name="T83" fmla="*/ 808 h 811"/>
                    <a:gd name="T84" fmla="*/ 5467 w 7929"/>
                    <a:gd name="T85" fmla="*/ 810 h 811"/>
                    <a:gd name="T86" fmla="*/ 5616 w 7929"/>
                    <a:gd name="T87" fmla="*/ 810 h 811"/>
                    <a:gd name="T88" fmla="*/ 5760 w 7929"/>
                    <a:gd name="T89" fmla="*/ 810 h 811"/>
                    <a:gd name="T90" fmla="*/ 5904 w 7929"/>
                    <a:gd name="T91" fmla="*/ 810 h 811"/>
                    <a:gd name="T92" fmla="*/ 6046 w 7929"/>
                    <a:gd name="T93" fmla="*/ 767 h 811"/>
                    <a:gd name="T94" fmla="*/ 6168 w 7929"/>
                    <a:gd name="T95" fmla="*/ 789 h 811"/>
                    <a:gd name="T96" fmla="*/ 6279 w 7929"/>
                    <a:gd name="T97" fmla="*/ 783 h 811"/>
                    <a:gd name="T98" fmla="*/ 6411 w 7929"/>
                    <a:gd name="T99" fmla="*/ 760 h 811"/>
                    <a:gd name="T100" fmla="*/ 6545 w 7929"/>
                    <a:gd name="T101" fmla="*/ 797 h 811"/>
                    <a:gd name="T102" fmla="*/ 6641 w 7929"/>
                    <a:gd name="T103" fmla="*/ 759 h 811"/>
                    <a:gd name="T104" fmla="*/ 6713 w 7929"/>
                    <a:gd name="T105" fmla="*/ 731 h 811"/>
                    <a:gd name="T106" fmla="*/ 6812 w 7929"/>
                    <a:gd name="T107" fmla="*/ 226 h 811"/>
                    <a:gd name="T108" fmla="*/ 6831 w 7929"/>
                    <a:gd name="T109" fmla="*/ 435 h 811"/>
                    <a:gd name="T110" fmla="*/ 6955 w 7929"/>
                    <a:gd name="T111" fmla="*/ 796 h 811"/>
                    <a:gd name="T112" fmla="*/ 7042 w 7929"/>
                    <a:gd name="T113" fmla="*/ 724 h 811"/>
                    <a:gd name="T114" fmla="*/ 7129 w 7929"/>
                    <a:gd name="T115" fmla="*/ 783 h 811"/>
                    <a:gd name="T116" fmla="*/ 7269 w 7929"/>
                    <a:gd name="T117" fmla="*/ 808 h 811"/>
                    <a:gd name="T118" fmla="*/ 7409 w 7929"/>
                    <a:gd name="T119" fmla="*/ 810 h 811"/>
                    <a:gd name="T120" fmla="*/ 7553 w 7929"/>
                    <a:gd name="T121" fmla="*/ 810 h 811"/>
                    <a:gd name="T122" fmla="*/ 7695 w 7929"/>
                    <a:gd name="T123" fmla="*/ 808 h 811"/>
                    <a:gd name="T124" fmla="*/ 7827 w 7929"/>
                    <a:gd name="T125" fmla="*/ 810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11">
                      <a:moveTo>
                        <a:pt x="0" y="810"/>
                      </a:moveTo>
                      <a:lnTo>
                        <a:pt x="0" y="810"/>
                      </a:lnTo>
                      <a:lnTo>
                        <a:pt x="0" y="810"/>
                      </a:lnTo>
                      <a:lnTo>
                        <a:pt x="0" y="810"/>
                      </a:lnTo>
                      <a:lnTo>
                        <a:pt x="1" y="810"/>
                      </a:lnTo>
                      <a:lnTo>
                        <a:pt x="4" y="810"/>
                      </a:lnTo>
                      <a:lnTo>
                        <a:pt x="7" y="810"/>
                      </a:lnTo>
                      <a:lnTo>
                        <a:pt x="8" y="810"/>
                      </a:lnTo>
                      <a:lnTo>
                        <a:pt x="8" y="810"/>
                      </a:lnTo>
                      <a:lnTo>
                        <a:pt x="9" y="810"/>
                      </a:lnTo>
                      <a:lnTo>
                        <a:pt x="10" y="810"/>
                      </a:lnTo>
                      <a:lnTo>
                        <a:pt x="10" y="810"/>
                      </a:lnTo>
                      <a:lnTo>
                        <a:pt x="11" y="810"/>
                      </a:lnTo>
                      <a:lnTo>
                        <a:pt x="12" y="810"/>
                      </a:lnTo>
                      <a:lnTo>
                        <a:pt x="13" y="810"/>
                      </a:lnTo>
                      <a:lnTo>
                        <a:pt x="16" y="810"/>
                      </a:lnTo>
                      <a:lnTo>
                        <a:pt x="18" y="810"/>
                      </a:lnTo>
                      <a:lnTo>
                        <a:pt x="19" y="810"/>
                      </a:lnTo>
                      <a:lnTo>
                        <a:pt x="20" y="810"/>
                      </a:lnTo>
                      <a:lnTo>
                        <a:pt x="20" y="810"/>
                      </a:lnTo>
                      <a:lnTo>
                        <a:pt x="21" y="810"/>
                      </a:lnTo>
                      <a:lnTo>
                        <a:pt x="23" y="810"/>
                      </a:lnTo>
                      <a:lnTo>
                        <a:pt x="26" y="810"/>
                      </a:lnTo>
                      <a:lnTo>
                        <a:pt x="27" y="810"/>
                      </a:lnTo>
                      <a:lnTo>
                        <a:pt x="28" y="810"/>
                      </a:lnTo>
                      <a:lnTo>
                        <a:pt x="29" y="811"/>
                      </a:lnTo>
                      <a:lnTo>
                        <a:pt x="30" y="811"/>
                      </a:lnTo>
                      <a:lnTo>
                        <a:pt x="32" y="811"/>
                      </a:lnTo>
                      <a:lnTo>
                        <a:pt x="36" y="811"/>
                      </a:lnTo>
                      <a:lnTo>
                        <a:pt x="37" y="811"/>
                      </a:lnTo>
                      <a:lnTo>
                        <a:pt x="37" y="810"/>
                      </a:lnTo>
                      <a:lnTo>
                        <a:pt x="38" y="810"/>
                      </a:lnTo>
                      <a:lnTo>
                        <a:pt x="39" y="810"/>
                      </a:lnTo>
                      <a:lnTo>
                        <a:pt x="40" y="811"/>
                      </a:lnTo>
                      <a:lnTo>
                        <a:pt x="40" y="811"/>
                      </a:lnTo>
                      <a:lnTo>
                        <a:pt x="43" y="810"/>
                      </a:lnTo>
                      <a:lnTo>
                        <a:pt x="44" y="810"/>
                      </a:lnTo>
                      <a:lnTo>
                        <a:pt x="45" y="810"/>
                      </a:lnTo>
                      <a:lnTo>
                        <a:pt x="45" y="810"/>
                      </a:lnTo>
                      <a:lnTo>
                        <a:pt x="48" y="810"/>
                      </a:lnTo>
                      <a:lnTo>
                        <a:pt x="50" y="811"/>
                      </a:lnTo>
                      <a:lnTo>
                        <a:pt x="51" y="811"/>
                      </a:lnTo>
                      <a:lnTo>
                        <a:pt x="53" y="810"/>
                      </a:lnTo>
                      <a:lnTo>
                        <a:pt x="53" y="810"/>
                      </a:lnTo>
                      <a:lnTo>
                        <a:pt x="54" y="810"/>
                      </a:lnTo>
                      <a:lnTo>
                        <a:pt x="55" y="810"/>
                      </a:lnTo>
                      <a:lnTo>
                        <a:pt x="56" y="810"/>
                      </a:lnTo>
                      <a:lnTo>
                        <a:pt x="57" y="810"/>
                      </a:lnTo>
                      <a:lnTo>
                        <a:pt x="58" y="810"/>
                      </a:lnTo>
                      <a:lnTo>
                        <a:pt x="59" y="810"/>
                      </a:lnTo>
                      <a:lnTo>
                        <a:pt x="59" y="810"/>
                      </a:lnTo>
                      <a:lnTo>
                        <a:pt x="62" y="810"/>
                      </a:lnTo>
                      <a:lnTo>
                        <a:pt x="63" y="810"/>
                      </a:lnTo>
                      <a:lnTo>
                        <a:pt x="63" y="810"/>
                      </a:lnTo>
                      <a:lnTo>
                        <a:pt x="65" y="810"/>
                      </a:lnTo>
                      <a:lnTo>
                        <a:pt x="66" y="810"/>
                      </a:lnTo>
                      <a:lnTo>
                        <a:pt x="67" y="810"/>
                      </a:lnTo>
                      <a:lnTo>
                        <a:pt x="68" y="810"/>
                      </a:lnTo>
                      <a:lnTo>
                        <a:pt x="71" y="810"/>
                      </a:lnTo>
                      <a:lnTo>
                        <a:pt x="72" y="810"/>
                      </a:lnTo>
                      <a:lnTo>
                        <a:pt x="72" y="810"/>
                      </a:lnTo>
                      <a:lnTo>
                        <a:pt x="73" y="810"/>
                      </a:lnTo>
                      <a:lnTo>
                        <a:pt x="74" y="811"/>
                      </a:lnTo>
                      <a:lnTo>
                        <a:pt x="75" y="811"/>
                      </a:lnTo>
                      <a:lnTo>
                        <a:pt x="75" y="811"/>
                      </a:lnTo>
                      <a:lnTo>
                        <a:pt x="76" y="810"/>
                      </a:lnTo>
                      <a:lnTo>
                        <a:pt x="77" y="810"/>
                      </a:lnTo>
                      <a:lnTo>
                        <a:pt x="80" y="810"/>
                      </a:lnTo>
                      <a:lnTo>
                        <a:pt x="83" y="810"/>
                      </a:lnTo>
                      <a:lnTo>
                        <a:pt x="86" y="810"/>
                      </a:lnTo>
                      <a:lnTo>
                        <a:pt x="87" y="810"/>
                      </a:lnTo>
                      <a:lnTo>
                        <a:pt x="88" y="810"/>
                      </a:lnTo>
                      <a:lnTo>
                        <a:pt x="88" y="811"/>
                      </a:lnTo>
                      <a:lnTo>
                        <a:pt x="90" y="811"/>
                      </a:lnTo>
                      <a:lnTo>
                        <a:pt x="91" y="810"/>
                      </a:lnTo>
                      <a:lnTo>
                        <a:pt x="92" y="810"/>
                      </a:lnTo>
                      <a:lnTo>
                        <a:pt x="93" y="810"/>
                      </a:lnTo>
                      <a:lnTo>
                        <a:pt x="93" y="810"/>
                      </a:lnTo>
                      <a:lnTo>
                        <a:pt x="94" y="810"/>
                      </a:lnTo>
                      <a:lnTo>
                        <a:pt x="95" y="811"/>
                      </a:lnTo>
                      <a:lnTo>
                        <a:pt x="95" y="811"/>
                      </a:lnTo>
                      <a:lnTo>
                        <a:pt x="96" y="811"/>
                      </a:lnTo>
                      <a:lnTo>
                        <a:pt x="97" y="811"/>
                      </a:lnTo>
                      <a:lnTo>
                        <a:pt x="99" y="810"/>
                      </a:lnTo>
                      <a:lnTo>
                        <a:pt x="100" y="810"/>
                      </a:lnTo>
                      <a:lnTo>
                        <a:pt x="101" y="810"/>
                      </a:lnTo>
                      <a:lnTo>
                        <a:pt x="102" y="810"/>
                      </a:lnTo>
                      <a:lnTo>
                        <a:pt x="103" y="810"/>
                      </a:lnTo>
                      <a:lnTo>
                        <a:pt x="104" y="810"/>
                      </a:lnTo>
                      <a:lnTo>
                        <a:pt x="105" y="810"/>
                      </a:lnTo>
                      <a:lnTo>
                        <a:pt x="108" y="810"/>
                      </a:lnTo>
                      <a:lnTo>
                        <a:pt x="110" y="811"/>
                      </a:lnTo>
                      <a:lnTo>
                        <a:pt x="111" y="811"/>
                      </a:lnTo>
                      <a:lnTo>
                        <a:pt x="111" y="811"/>
                      </a:lnTo>
                      <a:lnTo>
                        <a:pt x="113" y="810"/>
                      </a:lnTo>
                      <a:lnTo>
                        <a:pt x="114" y="810"/>
                      </a:lnTo>
                      <a:lnTo>
                        <a:pt x="114" y="810"/>
                      </a:lnTo>
                      <a:lnTo>
                        <a:pt x="115" y="810"/>
                      </a:lnTo>
                      <a:lnTo>
                        <a:pt x="115" y="810"/>
                      </a:lnTo>
                      <a:lnTo>
                        <a:pt x="118" y="811"/>
                      </a:lnTo>
                      <a:lnTo>
                        <a:pt x="118" y="811"/>
                      </a:lnTo>
                      <a:lnTo>
                        <a:pt x="119" y="811"/>
                      </a:lnTo>
                      <a:lnTo>
                        <a:pt x="119" y="811"/>
                      </a:lnTo>
                      <a:lnTo>
                        <a:pt x="120" y="811"/>
                      </a:lnTo>
                      <a:lnTo>
                        <a:pt x="121" y="810"/>
                      </a:lnTo>
                      <a:lnTo>
                        <a:pt x="123" y="810"/>
                      </a:lnTo>
                      <a:lnTo>
                        <a:pt x="123" y="810"/>
                      </a:lnTo>
                      <a:lnTo>
                        <a:pt x="124" y="810"/>
                      </a:lnTo>
                      <a:lnTo>
                        <a:pt x="126" y="810"/>
                      </a:lnTo>
                      <a:lnTo>
                        <a:pt x="128" y="810"/>
                      </a:lnTo>
                      <a:lnTo>
                        <a:pt x="128" y="810"/>
                      </a:lnTo>
                      <a:lnTo>
                        <a:pt x="130" y="810"/>
                      </a:lnTo>
                      <a:lnTo>
                        <a:pt x="131" y="810"/>
                      </a:lnTo>
                      <a:lnTo>
                        <a:pt x="132" y="810"/>
                      </a:lnTo>
                      <a:lnTo>
                        <a:pt x="133" y="810"/>
                      </a:lnTo>
                      <a:lnTo>
                        <a:pt x="134" y="810"/>
                      </a:lnTo>
                      <a:lnTo>
                        <a:pt x="136" y="810"/>
                      </a:lnTo>
                      <a:lnTo>
                        <a:pt x="137" y="810"/>
                      </a:lnTo>
                      <a:lnTo>
                        <a:pt x="138" y="810"/>
                      </a:lnTo>
                      <a:lnTo>
                        <a:pt x="138" y="810"/>
                      </a:lnTo>
                      <a:lnTo>
                        <a:pt x="140" y="810"/>
                      </a:lnTo>
                      <a:lnTo>
                        <a:pt x="141" y="811"/>
                      </a:lnTo>
                      <a:lnTo>
                        <a:pt x="142" y="811"/>
                      </a:lnTo>
                      <a:lnTo>
                        <a:pt x="142" y="811"/>
                      </a:lnTo>
                      <a:lnTo>
                        <a:pt x="145" y="810"/>
                      </a:lnTo>
                      <a:lnTo>
                        <a:pt x="146" y="810"/>
                      </a:lnTo>
                      <a:lnTo>
                        <a:pt x="146" y="810"/>
                      </a:lnTo>
                      <a:lnTo>
                        <a:pt x="148" y="810"/>
                      </a:lnTo>
                      <a:lnTo>
                        <a:pt x="148" y="810"/>
                      </a:lnTo>
                      <a:lnTo>
                        <a:pt x="149" y="810"/>
                      </a:lnTo>
                      <a:lnTo>
                        <a:pt x="150" y="810"/>
                      </a:lnTo>
                      <a:lnTo>
                        <a:pt x="152" y="810"/>
                      </a:lnTo>
                      <a:lnTo>
                        <a:pt x="154" y="810"/>
                      </a:lnTo>
                      <a:lnTo>
                        <a:pt x="154" y="810"/>
                      </a:lnTo>
                      <a:lnTo>
                        <a:pt x="155" y="810"/>
                      </a:lnTo>
                      <a:lnTo>
                        <a:pt x="156" y="810"/>
                      </a:lnTo>
                      <a:lnTo>
                        <a:pt x="157" y="810"/>
                      </a:lnTo>
                      <a:lnTo>
                        <a:pt x="157" y="810"/>
                      </a:lnTo>
                      <a:lnTo>
                        <a:pt x="158" y="810"/>
                      </a:lnTo>
                      <a:lnTo>
                        <a:pt x="159" y="810"/>
                      </a:lnTo>
                      <a:lnTo>
                        <a:pt x="160" y="810"/>
                      </a:lnTo>
                      <a:lnTo>
                        <a:pt x="160" y="810"/>
                      </a:lnTo>
                      <a:lnTo>
                        <a:pt x="163" y="810"/>
                      </a:lnTo>
                      <a:lnTo>
                        <a:pt x="164" y="810"/>
                      </a:lnTo>
                      <a:lnTo>
                        <a:pt x="164" y="810"/>
                      </a:lnTo>
                      <a:lnTo>
                        <a:pt x="165" y="810"/>
                      </a:lnTo>
                      <a:lnTo>
                        <a:pt x="166" y="810"/>
                      </a:lnTo>
                      <a:lnTo>
                        <a:pt x="168" y="810"/>
                      </a:lnTo>
                      <a:lnTo>
                        <a:pt x="168" y="810"/>
                      </a:lnTo>
                      <a:lnTo>
                        <a:pt x="169" y="810"/>
                      </a:lnTo>
                      <a:lnTo>
                        <a:pt x="172" y="810"/>
                      </a:lnTo>
                      <a:lnTo>
                        <a:pt x="173" y="810"/>
                      </a:lnTo>
                      <a:lnTo>
                        <a:pt x="174" y="810"/>
                      </a:lnTo>
                      <a:lnTo>
                        <a:pt x="175" y="810"/>
                      </a:lnTo>
                      <a:lnTo>
                        <a:pt x="176" y="810"/>
                      </a:lnTo>
                      <a:lnTo>
                        <a:pt x="177" y="810"/>
                      </a:lnTo>
                      <a:lnTo>
                        <a:pt x="177" y="810"/>
                      </a:lnTo>
                      <a:lnTo>
                        <a:pt x="178" y="810"/>
                      </a:lnTo>
                      <a:lnTo>
                        <a:pt x="178" y="810"/>
                      </a:lnTo>
                      <a:lnTo>
                        <a:pt x="182" y="810"/>
                      </a:lnTo>
                      <a:lnTo>
                        <a:pt x="184" y="810"/>
                      </a:lnTo>
                      <a:lnTo>
                        <a:pt x="185" y="810"/>
                      </a:lnTo>
                      <a:lnTo>
                        <a:pt x="185" y="810"/>
                      </a:lnTo>
                      <a:lnTo>
                        <a:pt x="185" y="810"/>
                      </a:lnTo>
                      <a:lnTo>
                        <a:pt x="186" y="810"/>
                      </a:lnTo>
                      <a:lnTo>
                        <a:pt x="188" y="810"/>
                      </a:lnTo>
                      <a:lnTo>
                        <a:pt x="189" y="810"/>
                      </a:lnTo>
                      <a:lnTo>
                        <a:pt x="191" y="810"/>
                      </a:lnTo>
                      <a:lnTo>
                        <a:pt x="192" y="810"/>
                      </a:lnTo>
                      <a:lnTo>
                        <a:pt x="193" y="810"/>
                      </a:lnTo>
                      <a:lnTo>
                        <a:pt x="194" y="810"/>
                      </a:lnTo>
                      <a:lnTo>
                        <a:pt x="196" y="810"/>
                      </a:lnTo>
                      <a:lnTo>
                        <a:pt x="198" y="810"/>
                      </a:lnTo>
                      <a:lnTo>
                        <a:pt x="198" y="810"/>
                      </a:lnTo>
                      <a:lnTo>
                        <a:pt x="200" y="810"/>
                      </a:lnTo>
                      <a:lnTo>
                        <a:pt x="202" y="810"/>
                      </a:lnTo>
                      <a:lnTo>
                        <a:pt x="203" y="810"/>
                      </a:lnTo>
                      <a:lnTo>
                        <a:pt x="204" y="810"/>
                      </a:lnTo>
                      <a:lnTo>
                        <a:pt x="204" y="810"/>
                      </a:lnTo>
                      <a:lnTo>
                        <a:pt x="205" y="810"/>
                      </a:lnTo>
                      <a:lnTo>
                        <a:pt x="206" y="810"/>
                      </a:lnTo>
                      <a:lnTo>
                        <a:pt x="207" y="810"/>
                      </a:lnTo>
                      <a:lnTo>
                        <a:pt x="210" y="810"/>
                      </a:lnTo>
                      <a:lnTo>
                        <a:pt x="211" y="810"/>
                      </a:lnTo>
                      <a:lnTo>
                        <a:pt x="211" y="810"/>
                      </a:lnTo>
                      <a:lnTo>
                        <a:pt x="212" y="810"/>
                      </a:lnTo>
                      <a:lnTo>
                        <a:pt x="213" y="810"/>
                      </a:lnTo>
                      <a:lnTo>
                        <a:pt x="215" y="810"/>
                      </a:lnTo>
                      <a:lnTo>
                        <a:pt x="219" y="810"/>
                      </a:lnTo>
                      <a:lnTo>
                        <a:pt x="220" y="810"/>
                      </a:lnTo>
                      <a:lnTo>
                        <a:pt x="221" y="810"/>
                      </a:lnTo>
                      <a:lnTo>
                        <a:pt x="221" y="810"/>
                      </a:lnTo>
                      <a:lnTo>
                        <a:pt x="222" y="810"/>
                      </a:lnTo>
                      <a:lnTo>
                        <a:pt x="223" y="810"/>
                      </a:lnTo>
                      <a:lnTo>
                        <a:pt x="223" y="810"/>
                      </a:lnTo>
                      <a:lnTo>
                        <a:pt x="225" y="810"/>
                      </a:lnTo>
                      <a:lnTo>
                        <a:pt x="225" y="810"/>
                      </a:lnTo>
                      <a:lnTo>
                        <a:pt x="226" y="810"/>
                      </a:lnTo>
                      <a:lnTo>
                        <a:pt x="226" y="810"/>
                      </a:lnTo>
                      <a:lnTo>
                        <a:pt x="229" y="810"/>
                      </a:lnTo>
                      <a:lnTo>
                        <a:pt x="229" y="810"/>
                      </a:lnTo>
                      <a:lnTo>
                        <a:pt x="230" y="810"/>
                      </a:lnTo>
                      <a:lnTo>
                        <a:pt x="231" y="810"/>
                      </a:lnTo>
                      <a:lnTo>
                        <a:pt x="233" y="810"/>
                      </a:lnTo>
                      <a:lnTo>
                        <a:pt x="235" y="810"/>
                      </a:lnTo>
                      <a:lnTo>
                        <a:pt x="235" y="810"/>
                      </a:lnTo>
                      <a:lnTo>
                        <a:pt x="237" y="810"/>
                      </a:lnTo>
                      <a:lnTo>
                        <a:pt x="238" y="810"/>
                      </a:lnTo>
                      <a:lnTo>
                        <a:pt x="240" y="810"/>
                      </a:lnTo>
                      <a:lnTo>
                        <a:pt x="242" y="810"/>
                      </a:lnTo>
                      <a:lnTo>
                        <a:pt x="243" y="810"/>
                      </a:lnTo>
                      <a:lnTo>
                        <a:pt x="243" y="810"/>
                      </a:lnTo>
                      <a:lnTo>
                        <a:pt x="246" y="810"/>
                      </a:lnTo>
                      <a:lnTo>
                        <a:pt x="246" y="810"/>
                      </a:lnTo>
                      <a:lnTo>
                        <a:pt x="247" y="810"/>
                      </a:lnTo>
                      <a:lnTo>
                        <a:pt x="248" y="810"/>
                      </a:lnTo>
                      <a:lnTo>
                        <a:pt x="248" y="810"/>
                      </a:lnTo>
                      <a:lnTo>
                        <a:pt x="249" y="810"/>
                      </a:lnTo>
                      <a:lnTo>
                        <a:pt x="251" y="810"/>
                      </a:lnTo>
                      <a:lnTo>
                        <a:pt x="252" y="810"/>
                      </a:lnTo>
                      <a:lnTo>
                        <a:pt x="253" y="810"/>
                      </a:lnTo>
                      <a:lnTo>
                        <a:pt x="253" y="810"/>
                      </a:lnTo>
                      <a:lnTo>
                        <a:pt x="256" y="810"/>
                      </a:lnTo>
                      <a:lnTo>
                        <a:pt x="256" y="810"/>
                      </a:lnTo>
                      <a:lnTo>
                        <a:pt x="257" y="810"/>
                      </a:lnTo>
                      <a:lnTo>
                        <a:pt x="257" y="810"/>
                      </a:lnTo>
                      <a:lnTo>
                        <a:pt x="259" y="810"/>
                      </a:lnTo>
                      <a:lnTo>
                        <a:pt x="260" y="810"/>
                      </a:lnTo>
                      <a:lnTo>
                        <a:pt x="261" y="810"/>
                      </a:lnTo>
                      <a:lnTo>
                        <a:pt x="262" y="810"/>
                      </a:lnTo>
                      <a:lnTo>
                        <a:pt x="263" y="810"/>
                      </a:lnTo>
                      <a:lnTo>
                        <a:pt x="265" y="810"/>
                      </a:lnTo>
                      <a:lnTo>
                        <a:pt x="266" y="810"/>
                      </a:lnTo>
                      <a:lnTo>
                        <a:pt x="268" y="810"/>
                      </a:lnTo>
                      <a:lnTo>
                        <a:pt x="269" y="810"/>
                      </a:lnTo>
                      <a:lnTo>
                        <a:pt x="270" y="810"/>
                      </a:lnTo>
                      <a:lnTo>
                        <a:pt x="271" y="810"/>
                      </a:lnTo>
                      <a:lnTo>
                        <a:pt x="274" y="810"/>
                      </a:lnTo>
                      <a:lnTo>
                        <a:pt x="274" y="810"/>
                      </a:lnTo>
                      <a:lnTo>
                        <a:pt x="275" y="810"/>
                      </a:lnTo>
                      <a:lnTo>
                        <a:pt x="276" y="810"/>
                      </a:lnTo>
                      <a:lnTo>
                        <a:pt x="277" y="810"/>
                      </a:lnTo>
                      <a:lnTo>
                        <a:pt x="277" y="810"/>
                      </a:lnTo>
                      <a:lnTo>
                        <a:pt x="278" y="810"/>
                      </a:lnTo>
                      <a:lnTo>
                        <a:pt x="279" y="810"/>
                      </a:lnTo>
                      <a:lnTo>
                        <a:pt x="281" y="810"/>
                      </a:lnTo>
                      <a:lnTo>
                        <a:pt x="281" y="810"/>
                      </a:lnTo>
                      <a:lnTo>
                        <a:pt x="283" y="810"/>
                      </a:lnTo>
                      <a:lnTo>
                        <a:pt x="285" y="810"/>
                      </a:lnTo>
                      <a:lnTo>
                        <a:pt x="286" y="810"/>
                      </a:lnTo>
                      <a:lnTo>
                        <a:pt x="287" y="810"/>
                      </a:lnTo>
                      <a:lnTo>
                        <a:pt x="288" y="810"/>
                      </a:lnTo>
                      <a:lnTo>
                        <a:pt x="288" y="810"/>
                      </a:lnTo>
                      <a:lnTo>
                        <a:pt x="289" y="810"/>
                      </a:lnTo>
                      <a:lnTo>
                        <a:pt x="290" y="811"/>
                      </a:lnTo>
                      <a:lnTo>
                        <a:pt x="290" y="811"/>
                      </a:lnTo>
                      <a:lnTo>
                        <a:pt x="293" y="811"/>
                      </a:lnTo>
                      <a:lnTo>
                        <a:pt x="296" y="811"/>
                      </a:lnTo>
                      <a:lnTo>
                        <a:pt x="299" y="811"/>
                      </a:lnTo>
                      <a:lnTo>
                        <a:pt x="300" y="811"/>
                      </a:lnTo>
                      <a:lnTo>
                        <a:pt x="300" y="810"/>
                      </a:lnTo>
                      <a:lnTo>
                        <a:pt x="302" y="810"/>
                      </a:lnTo>
                      <a:lnTo>
                        <a:pt x="303" y="810"/>
                      </a:lnTo>
                      <a:lnTo>
                        <a:pt x="304" y="810"/>
                      </a:lnTo>
                      <a:lnTo>
                        <a:pt x="305" y="810"/>
                      </a:lnTo>
                      <a:lnTo>
                        <a:pt x="306" y="810"/>
                      </a:lnTo>
                      <a:lnTo>
                        <a:pt x="307" y="810"/>
                      </a:lnTo>
                      <a:lnTo>
                        <a:pt x="308" y="810"/>
                      </a:lnTo>
                      <a:lnTo>
                        <a:pt x="309" y="810"/>
                      </a:lnTo>
                      <a:lnTo>
                        <a:pt x="311" y="810"/>
                      </a:lnTo>
                      <a:lnTo>
                        <a:pt x="311" y="810"/>
                      </a:lnTo>
                      <a:lnTo>
                        <a:pt x="311" y="810"/>
                      </a:lnTo>
                      <a:lnTo>
                        <a:pt x="313" y="810"/>
                      </a:lnTo>
                      <a:lnTo>
                        <a:pt x="315" y="810"/>
                      </a:lnTo>
                      <a:lnTo>
                        <a:pt x="317" y="811"/>
                      </a:lnTo>
                      <a:lnTo>
                        <a:pt x="318" y="811"/>
                      </a:lnTo>
                      <a:lnTo>
                        <a:pt x="320" y="811"/>
                      </a:lnTo>
                      <a:lnTo>
                        <a:pt x="321" y="810"/>
                      </a:lnTo>
                      <a:lnTo>
                        <a:pt x="323" y="810"/>
                      </a:lnTo>
                      <a:lnTo>
                        <a:pt x="323" y="810"/>
                      </a:lnTo>
                      <a:lnTo>
                        <a:pt x="324" y="810"/>
                      </a:lnTo>
                      <a:lnTo>
                        <a:pt x="325" y="810"/>
                      </a:lnTo>
                      <a:lnTo>
                        <a:pt x="326" y="810"/>
                      </a:lnTo>
                      <a:lnTo>
                        <a:pt x="327" y="810"/>
                      </a:lnTo>
                      <a:lnTo>
                        <a:pt x="329" y="810"/>
                      </a:lnTo>
                      <a:lnTo>
                        <a:pt x="330" y="810"/>
                      </a:lnTo>
                      <a:lnTo>
                        <a:pt x="330" y="810"/>
                      </a:lnTo>
                      <a:lnTo>
                        <a:pt x="331" y="810"/>
                      </a:lnTo>
                      <a:lnTo>
                        <a:pt x="332" y="810"/>
                      </a:lnTo>
                      <a:lnTo>
                        <a:pt x="333" y="810"/>
                      </a:lnTo>
                      <a:lnTo>
                        <a:pt x="334" y="810"/>
                      </a:lnTo>
                      <a:lnTo>
                        <a:pt x="335" y="810"/>
                      </a:lnTo>
                      <a:lnTo>
                        <a:pt x="338" y="811"/>
                      </a:lnTo>
                      <a:lnTo>
                        <a:pt x="339" y="811"/>
                      </a:lnTo>
                      <a:lnTo>
                        <a:pt x="339" y="810"/>
                      </a:lnTo>
                      <a:lnTo>
                        <a:pt x="340" y="810"/>
                      </a:lnTo>
                      <a:lnTo>
                        <a:pt x="341" y="810"/>
                      </a:lnTo>
                      <a:lnTo>
                        <a:pt x="342" y="810"/>
                      </a:lnTo>
                      <a:lnTo>
                        <a:pt x="343" y="810"/>
                      </a:lnTo>
                      <a:lnTo>
                        <a:pt x="343" y="810"/>
                      </a:lnTo>
                      <a:lnTo>
                        <a:pt x="344" y="810"/>
                      </a:lnTo>
                      <a:lnTo>
                        <a:pt x="345" y="810"/>
                      </a:lnTo>
                      <a:lnTo>
                        <a:pt x="348" y="811"/>
                      </a:lnTo>
                      <a:lnTo>
                        <a:pt x="349" y="811"/>
                      </a:lnTo>
                      <a:lnTo>
                        <a:pt x="349" y="811"/>
                      </a:lnTo>
                      <a:lnTo>
                        <a:pt x="351" y="810"/>
                      </a:lnTo>
                      <a:lnTo>
                        <a:pt x="352" y="810"/>
                      </a:lnTo>
                      <a:lnTo>
                        <a:pt x="352" y="810"/>
                      </a:lnTo>
                      <a:lnTo>
                        <a:pt x="353" y="810"/>
                      </a:lnTo>
                      <a:lnTo>
                        <a:pt x="354" y="810"/>
                      </a:lnTo>
                      <a:lnTo>
                        <a:pt x="355" y="810"/>
                      </a:lnTo>
                      <a:lnTo>
                        <a:pt x="357" y="810"/>
                      </a:lnTo>
                      <a:lnTo>
                        <a:pt x="359" y="810"/>
                      </a:lnTo>
                      <a:lnTo>
                        <a:pt x="359" y="810"/>
                      </a:lnTo>
                      <a:lnTo>
                        <a:pt x="360" y="810"/>
                      </a:lnTo>
                      <a:lnTo>
                        <a:pt x="361" y="810"/>
                      </a:lnTo>
                      <a:lnTo>
                        <a:pt x="362" y="810"/>
                      </a:lnTo>
                      <a:lnTo>
                        <a:pt x="363" y="810"/>
                      </a:lnTo>
                      <a:lnTo>
                        <a:pt x="364" y="810"/>
                      </a:lnTo>
                      <a:lnTo>
                        <a:pt x="364" y="810"/>
                      </a:lnTo>
                      <a:lnTo>
                        <a:pt x="366" y="810"/>
                      </a:lnTo>
                      <a:lnTo>
                        <a:pt x="368" y="810"/>
                      </a:lnTo>
                      <a:lnTo>
                        <a:pt x="370" y="810"/>
                      </a:lnTo>
                      <a:lnTo>
                        <a:pt x="371" y="810"/>
                      </a:lnTo>
                      <a:lnTo>
                        <a:pt x="371" y="810"/>
                      </a:lnTo>
                      <a:lnTo>
                        <a:pt x="372" y="810"/>
                      </a:lnTo>
                      <a:lnTo>
                        <a:pt x="373" y="810"/>
                      </a:lnTo>
                      <a:lnTo>
                        <a:pt x="373" y="810"/>
                      </a:lnTo>
                      <a:lnTo>
                        <a:pt x="375" y="810"/>
                      </a:lnTo>
                      <a:lnTo>
                        <a:pt x="376" y="810"/>
                      </a:lnTo>
                      <a:lnTo>
                        <a:pt x="377" y="810"/>
                      </a:lnTo>
                      <a:lnTo>
                        <a:pt x="378" y="810"/>
                      </a:lnTo>
                      <a:lnTo>
                        <a:pt x="379" y="810"/>
                      </a:lnTo>
                      <a:lnTo>
                        <a:pt x="379" y="810"/>
                      </a:lnTo>
                      <a:lnTo>
                        <a:pt x="380" y="810"/>
                      </a:lnTo>
                      <a:lnTo>
                        <a:pt x="381" y="810"/>
                      </a:lnTo>
                      <a:lnTo>
                        <a:pt x="383" y="810"/>
                      </a:lnTo>
                      <a:lnTo>
                        <a:pt x="383" y="810"/>
                      </a:lnTo>
                      <a:lnTo>
                        <a:pt x="385" y="810"/>
                      </a:lnTo>
                      <a:lnTo>
                        <a:pt x="387" y="808"/>
                      </a:lnTo>
                      <a:lnTo>
                        <a:pt x="389" y="808"/>
                      </a:lnTo>
                      <a:lnTo>
                        <a:pt x="390" y="808"/>
                      </a:lnTo>
                      <a:lnTo>
                        <a:pt x="390" y="808"/>
                      </a:lnTo>
                      <a:lnTo>
                        <a:pt x="391" y="808"/>
                      </a:lnTo>
                      <a:lnTo>
                        <a:pt x="394" y="807"/>
                      </a:lnTo>
                      <a:lnTo>
                        <a:pt x="396" y="805"/>
                      </a:lnTo>
                      <a:lnTo>
                        <a:pt x="397" y="805"/>
                      </a:lnTo>
                      <a:lnTo>
                        <a:pt x="398" y="804"/>
                      </a:lnTo>
                      <a:lnTo>
                        <a:pt x="398" y="804"/>
                      </a:lnTo>
                      <a:lnTo>
                        <a:pt x="398" y="801"/>
                      </a:lnTo>
                      <a:lnTo>
                        <a:pt x="399" y="796"/>
                      </a:lnTo>
                      <a:lnTo>
                        <a:pt x="399" y="792"/>
                      </a:lnTo>
                      <a:lnTo>
                        <a:pt x="400" y="787"/>
                      </a:lnTo>
                      <a:lnTo>
                        <a:pt x="401" y="784"/>
                      </a:lnTo>
                      <a:lnTo>
                        <a:pt x="401" y="780"/>
                      </a:lnTo>
                      <a:lnTo>
                        <a:pt x="401" y="779"/>
                      </a:lnTo>
                      <a:lnTo>
                        <a:pt x="401" y="780"/>
                      </a:lnTo>
                      <a:lnTo>
                        <a:pt x="401" y="784"/>
                      </a:lnTo>
                      <a:lnTo>
                        <a:pt x="404" y="792"/>
                      </a:lnTo>
                      <a:lnTo>
                        <a:pt x="405" y="798"/>
                      </a:lnTo>
                      <a:lnTo>
                        <a:pt x="405" y="802"/>
                      </a:lnTo>
                      <a:lnTo>
                        <a:pt x="405" y="802"/>
                      </a:lnTo>
                      <a:lnTo>
                        <a:pt x="406" y="803"/>
                      </a:lnTo>
                      <a:lnTo>
                        <a:pt x="406" y="804"/>
                      </a:lnTo>
                      <a:lnTo>
                        <a:pt x="408" y="804"/>
                      </a:lnTo>
                      <a:lnTo>
                        <a:pt x="408" y="805"/>
                      </a:lnTo>
                      <a:lnTo>
                        <a:pt x="409" y="804"/>
                      </a:lnTo>
                      <a:lnTo>
                        <a:pt x="410" y="804"/>
                      </a:lnTo>
                      <a:lnTo>
                        <a:pt x="412" y="804"/>
                      </a:lnTo>
                      <a:lnTo>
                        <a:pt x="413" y="803"/>
                      </a:lnTo>
                      <a:lnTo>
                        <a:pt x="413" y="803"/>
                      </a:lnTo>
                      <a:lnTo>
                        <a:pt x="413" y="801"/>
                      </a:lnTo>
                      <a:lnTo>
                        <a:pt x="414" y="794"/>
                      </a:lnTo>
                      <a:lnTo>
                        <a:pt x="415" y="785"/>
                      </a:lnTo>
                      <a:lnTo>
                        <a:pt x="416" y="774"/>
                      </a:lnTo>
                      <a:lnTo>
                        <a:pt x="417" y="764"/>
                      </a:lnTo>
                      <a:lnTo>
                        <a:pt x="418" y="753"/>
                      </a:lnTo>
                      <a:lnTo>
                        <a:pt x="419" y="747"/>
                      </a:lnTo>
                      <a:lnTo>
                        <a:pt x="419" y="746"/>
                      </a:lnTo>
                      <a:lnTo>
                        <a:pt x="419" y="745"/>
                      </a:lnTo>
                      <a:lnTo>
                        <a:pt x="419" y="746"/>
                      </a:lnTo>
                      <a:lnTo>
                        <a:pt x="419" y="747"/>
                      </a:lnTo>
                      <a:lnTo>
                        <a:pt x="419" y="749"/>
                      </a:lnTo>
                      <a:lnTo>
                        <a:pt x="419" y="749"/>
                      </a:lnTo>
                      <a:lnTo>
                        <a:pt x="419" y="750"/>
                      </a:lnTo>
                      <a:lnTo>
                        <a:pt x="421" y="751"/>
                      </a:lnTo>
                      <a:lnTo>
                        <a:pt x="421" y="758"/>
                      </a:lnTo>
                      <a:lnTo>
                        <a:pt x="422" y="766"/>
                      </a:lnTo>
                      <a:lnTo>
                        <a:pt x="423" y="776"/>
                      </a:lnTo>
                      <a:lnTo>
                        <a:pt x="424" y="786"/>
                      </a:lnTo>
                      <a:lnTo>
                        <a:pt x="426" y="795"/>
                      </a:lnTo>
                      <a:lnTo>
                        <a:pt x="426" y="801"/>
                      </a:lnTo>
                      <a:lnTo>
                        <a:pt x="426" y="803"/>
                      </a:lnTo>
                      <a:lnTo>
                        <a:pt x="426" y="803"/>
                      </a:lnTo>
                      <a:lnTo>
                        <a:pt x="427" y="803"/>
                      </a:lnTo>
                      <a:lnTo>
                        <a:pt x="428" y="803"/>
                      </a:lnTo>
                      <a:lnTo>
                        <a:pt x="429" y="804"/>
                      </a:lnTo>
                      <a:lnTo>
                        <a:pt x="429" y="804"/>
                      </a:lnTo>
                      <a:lnTo>
                        <a:pt x="431" y="803"/>
                      </a:lnTo>
                      <a:lnTo>
                        <a:pt x="432" y="801"/>
                      </a:lnTo>
                      <a:lnTo>
                        <a:pt x="434" y="799"/>
                      </a:lnTo>
                      <a:lnTo>
                        <a:pt x="434" y="798"/>
                      </a:lnTo>
                      <a:lnTo>
                        <a:pt x="434" y="797"/>
                      </a:lnTo>
                      <a:lnTo>
                        <a:pt x="434" y="794"/>
                      </a:lnTo>
                      <a:lnTo>
                        <a:pt x="435" y="789"/>
                      </a:lnTo>
                      <a:lnTo>
                        <a:pt x="435" y="784"/>
                      </a:lnTo>
                      <a:lnTo>
                        <a:pt x="436" y="779"/>
                      </a:lnTo>
                      <a:lnTo>
                        <a:pt x="436" y="774"/>
                      </a:lnTo>
                      <a:lnTo>
                        <a:pt x="436" y="771"/>
                      </a:lnTo>
                      <a:lnTo>
                        <a:pt x="436" y="769"/>
                      </a:lnTo>
                      <a:lnTo>
                        <a:pt x="436" y="771"/>
                      </a:lnTo>
                      <a:lnTo>
                        <a:pt x="437" y="775"/>
                      </a:lnTo>
                      <a:lnTo>
                        <a:pt x="438" y="780"/>
                      </a:lnTo>
                      <a:lnTo>
                        <a:pt x="440" y="786"/>
                      </a:lnTo>
                      <a:lnTo>
                        <a:pt x="440" y="792"/>
                      </a:lnTo>
                      <a:lnTo>
                        <a:pt x="441" y="797"/>
                      </a:lnTo>
                      <a:lnTo>
                        <a:pt x="442" y="802"/>
                      </a:lnTo>
                      <a:lnTo>
                        <a:pt x="442" y="803"/>
                      </a:lnTo>
                      <a:lnTo>
                        <a:pt x="442" y="803"/>
                      </a:lnTo>
                      <a:lnTo>
                        <a:pt x="443" y="804"/>
                      </a:lnTo>
                      <a:lnTo>
                        <a:pt x="445" y="805"/>
                      </a:lnTo>
                      <a:lnTo>
                        <a:pt x="447" y="806"/>
                      </a:lnTo>
                      <a:lnTo>
                        <a:pt x="449" y="807"/>
                      </a:lnTo>
                      <a:lnTo>
                        <a:pt x="450" y="807"/>
                      </a:lnTo>
                      <a:lnTo>
                        <a:pt x="451" y="807"/>
                      </a:lnTo>
                      <a:lnTo>
                        <a:pt x="452" y="806"/>
                      </a:lnTo>
                      <a:lnTo>
                        <a:pt x="453" y="806"/>
                      </a:lnTo>
                      <a:lnTo>
                        <a:pt x="454" y="806"/>
                      </a:lnTo>
                      <a:lnTo>
                        <a:pt x="455" y="805"/>
                      </a:lnTo>
                      <a:lnTo>
                        <a:pt x="456" y="805"/>
                      </a:lnTo>
                      <a:lnTo>
                        <a:pt x="456" y="805"/>
                      </a:lnTo>
                      <a:lnTo>
                        <a:pt x="458" y="805"/>
                      </a:lnTo>
                      <a:lnTo>
                        <a:pt x="459" y="806"/>
                      </a:lnTo>
                      <a:lnTo>
                        <a:pt x="461" y="806"/>
                      </a:lnTo>
                      <a:lnTo>
                        <a:pt x="462" y="806"/>
                      </a:lnTo>
                      <a:lnTo>
                        <a:pt x="462" y="806"/>
                      </a:lnTo>
                      <a:lnTo>
                        <a:pt x="464" y="806"/>
                      </a:lnTo>
                      <a:lnTo>
                        <a:pt x="465" y="806"/>
                      </a:lnTo>
                      <a:lnTo>
                        <a:pt x="465" y="806"/>
                      </a:lnTo>
                      <a:lnTo>
                        <a:pt x="466" y="806"/>
                      </a:lnTo>
                      <a:lnTo>
                        <a:pt x="468" y="806"/>
                      </a:lnTo>
                      <a:lnTo>
                        <a:pt x="470" y="806"/>
                      </a:lnTo>
                      <a:lnTo>
                        <a:pt x="471" y="806"/>
                      </a:lnTo>
                      <a:lnTo>
                        <a:pt x="472" y="806"/>
                      </a:lnTo>
                      <a:lnTo>
                        <a:pt x="473" y="806"/>
                      </a:lnTo>
                      <a:lnTo>
                        <a:pt x="474" y="806"/>
                      </a:lnTo>
                      <a:lnTo>
                        <a:pt x="475" y="806"/>
                      </a:lnTo>
                      <a:lnTo>
                        <a:pt x="477" y="807"/>
                      </a:lnTo>
                      <a:lnTo>
                        <a:pt x="478" y="807"/>
                      </a:lnTo>
                      <a:lnTo>
                        <a:pt x="479" y="807"/>
                      </a:lnTo>
                      <a:lnTo>
                        <a:pt x="480" y="807"/>
                      </a:lnTo>
                      <a:lnTo>
                        <a:pt x="481" y="807"/>
                      </a:lnTo>
                      <a:lnTo>
                        <a:pt x="483" y="807"/>
                      </a:lnTo>
                      <a:lnTo>
                        <a:pt x="484" y="807"/>
                      </a:lnTo>
                      <a:lnTo>
                        <a:pt x="486" y="807"/>
                      </a:lnTo>
                      <a:lnTo>
                        <a:pt x="486" y="807"/>
                      </a:lnTo>
                      <a:lnTo>
                        <a:pt x="487" y="807"/>
                      </a:lnTo>
                      <a:lnTo>
                        <a:pt x="489" y="808"/>
                      </a:lnTo>
                      <a:lnTo>
                        <a:pt x="492" y="808"/>
                      </a:lnTo>
                      <a:lnTo>
                        <a:pt x="492" y="808"/>
                      </a:lnTo>
                      <a:lnTo>
                        <a:pt x="493" y="808"/>
                      </a:lnTo>
                      <a:lnTo>
                        <a:pt x="493" y="808"/>
                      </a:lnTo>
                      <a:lnTo>
                        <a:pt x="495" y="808"/>
                      </a:lnTo>
                      <a:lnTo>
                        <a:pt x="497" y="808"/>
                      </a:lnTo>
                      <a:lnTo>
                        <a:pt x="499" y="810"/>
                      </a:lnTo>
                      <a:lnTo>
                        <a:pt x="500" y="810"/>
                      </a:lnTo>
                      <a:lnTo>
                        <a:pt x="500" y="810"/>
                      </a:lnTo>
                      <a:lnTo>
                        <a:pt x="501" y="810"/>
                      </a:lnTo>
                      <a:lnTo>
                        <a:pt x="501" y="810"/>
                      </a:lnTo>
                      <a:lnTo>
                        <a:pt x="504" y="810"/>
                      </a:lnTo>
                      <a:lnTo>
                        <a:pt x="506" y="810"/>
                      </a:lnTo>
                      <a:lnTo>
                        <a:pt x="507" y="810"/>
                      </a:lnTo>
                      <a:lnTo>
                        <a:pt x="507" y="810"/>
                      </a:lnTo>
                      <a:lnTo>
                        <a:pt x="508" y="810"/>
                      </a:lnTo>
                      <a:lnTo>
                        <a:pt x="509" y="810"/>
                      </a:lnTo>
                      <a:lnTo>
                        <a:pt x="509" y="810"/>
                      </a:lnTo>
                      <a:lnTo>
                        <a:pt x="510" y="810"/>
                      </a:lnTo>
                      <a:lnTo>
                        <a:pt x="511" y="810"/>
                      </a:lnTo>
                      <a:lnTo>
                        <a:pt x="512" y="810"/>
                      </a:lnTo>
                      <a:lnTo>
                        <a:pt x="512" y="810"/>
                      </a:lnTo>
                      <a:lnTo>
                        <a:pt x="515" y="810"/>
                      </a:lnTo>
                      <a:lnTo>
                        <a:pt x="515" y="810"/>
                      </a:lnTo>
                      <a:lnTo>
                        <a:pt x="516" y="810"/>
                      </a:lnTo>
                      <a:lnTo>
                        <a:pt x="518" y="810"/>
                      </a:lnTo>
                      <a:lnTo>
                        <a:pt x="520" y="810"/>
                      </a:lnTo>
                      <a:lnTo>
                        <a:pt x="521" y="810"/>
                      </a:lnTo>
                      <a:lnTo>
                        <a:pt x="521" y="810"/>
                      </a:lnTo>
                      <a:lnTo>
                        <a:pt x="524" y="810"/>
                      </a:lnTo>
                      <a:lnTo>
                        <a:pt x="525" y="810"/>
                      </a:lnTo>
                      <a:lnTo>
                        <a:pt x="525" y="810"/>
                      </a:lnTo>
                      <a:lnTo>
                        <a:pt x="527" y="810"/>
                      </a:lnTo>
                      <a:lnTo>
                        <a:pt x="528" y="810"/>
                      </a:lnTo>
                      <a:lnTo>
                        <a:pt x="528" y="810"/>
                      </a:lnTo>
                      <a:lnTo>
                        <a:pt x="529" y="810"/>
                      </a:lnTo>
                      <a:lnTo>
                        <a:pt x="532" y="810"/>
                      </a:lnTo>
                      <a:lnTo>
                        <a:pt x="532" y="810"/>
                      </a:lnTo>
                      <a:lnTo>
                        <a:pt x="533" y="810"/>
                      </a:lnTo>
                      <a:lnTo>
                        <a:pt x="535" y="810"/>
                      </a:lnTo>
                      <a:lnTo>
                        <a:pt x="536" y="810"/>
                      </a:lnTo>
                      <a:lnTo>
                        <a:pt x="537" y="810"/>
                      </a:lnTo>
                      <a:lnTo>
                        <a:pt x="537" y="810"/>
                      </a:lnTo>
                      <a:lnTo>
                        <a:pt x="538" y="810"/>
                      </a:lnTo>
                      <a:lnTo>
                        <a:pt x="538" y="810"/>
                      </a:lnTo>
                      <a:lnTo>
                        <a:pt x="539" y="810"/>
                      </a:lnTo>
                      <a:lnTo>
                        <a:pt x="542" y="810"/>
                      </a:lnTo>
                      <a:lnTo>
                        <a:pt x="542" y="810"/>
                      </a:lnTo>
                      <a:lnTo>
                        <a:pt x="543" y="810"/>
                      </a:lnTo>
                      <a:lnTo>
                        <a:pt x="545" y="810"/>
                      </a:lnTo>
                      <a:lnTo>
                        <a:pt x="545" y="810"/>
                      </a:lnTo>
                      <a:lnTo>
                        <a:pt x="547" y="810"/>
                      </a:lnTo>
                      <a:lnTo>
                        <a:pt x="548" y="810"/>
                      </a:lnTo>
                      <a:lnTo>
                        <a:pt x="548" y="810"/>
                      </a:lnTo>
                      <a:lnTo>
                        <a:pt x="549" y="810"/>
                      </a:lnTo>
                      <a:lnTo>
                        <a:pt x="552" y="810"/>
                      </a:lnTo>
                      <a:lnTo>
                        <a:pt x="554" y="810"/>
                      </a:lnTo>
                      <a:lnTo>
                        <a:pt x="554" y="810"/>
                      </a:lnTo>
                      <a:lnTo>
                        <a:pt x="555" y="810"/>
                      </a:lnTo>
                      <a:lnTo>
                        <a:pt x="556" y="810"/>
                      </a:lnTo>
                      <a:lnTo>
                        <a:pt x="557" y="810"/>
                      </a:lnTo>
                      <a:lnTo>
                        <a:pt x="557" y="810"/>
                      </a:lnTo>
                      <a:lnTo>
                        <a:pt x="558" y="810"/>
                      </a:lnTo>
                      <a:lnTo>
                        <a:pt x="560" y="810"/>
                      </a:lnTo>
                      <a:lnTo>
                        <a:pt x="561" y="810"/>
                      </a:lnTo>
                      <a:lnTo>
                        <a:pt x="561" y="810"/>
                      </a:lnTo>
                      <a:lnTo>
                        <a:pt x="562" y="810"/>
                      </a:lnTo>
                      <a:lnTo>
                        <a:pt x="563" y="810"/>
                      </a:lnTo>
                      <a:lnTo>
                        <a:pt x="563" y="810"/>
                      </a:lnTo>
                      <a:lnTo>
                        <a:pt x="564" y="810"/>
                      </a:lnTo>
                      <a:lnTo>
                        <a:pt x="566" y="810"/>
                      </a:lnTo>
                      <a:lnTo>
                        <a:pt x="566" y="810"/>
                      </a:lnTo>
                      <a:lnTo>
                        <a:pt x="567" y="810"/>
                      </a:lnTo>
                      <a:lnTo>
                        <a:pt x="570" y="808"/>
                      </a:lnTo>
                      <a:lnTo>
                        <a:pt x="572" y="808"/>
                      </a:lnTo>
                      <a:lnTo>
                        <a:pt x="573" y="808"/>
                      </a:lnTo>
                      <a:lnTo>
                        <a:pt x="574" y="808"/>
                      </a:lnTo>
                      <a:lnTo>
                        <a:pt x="574" y="808"/>
                      </a:lnTo>
                      <a:lnTo>
                        <a:pt x="578" y="808"/>
                      </a:lnTo>
                      <a:lnTo>
                        <a:pt x="580" y="807"/>
                      </a:lnTo>
                      <a:lnTo>
                        <a:pt x="581" y="807"/>
                      </a:lnTo>
                      <a:lnTo>
                        <a:pt x="581" y="807"/>
                      </a:lnTo>
                      <a:lnTo>
                        <a:pt x="582" y="806"/>
                      </a:lnTo>
                      <a:lnTo>
                        <a:pt x="584" y="803"/>
                      </a:lnTo>
                      <a:lnTo>
                        <a:pt x="588" y="799"/>
                      </a:lnTo>
                      <a:lnTo>
                        <a:pt x="588" y="798"/>
                      </a:lnTo>
                      <a:lnTo>
                        <a:pt x="589" y="798"/>
                      </a:lnTo>
                      <a:lnTo>
                        <a:pt x="589" y="797"/>
                      </a:lnTo>
                      <a:lnTo>
                        <a:pt x="589" y="796"/>
                      </a:lnTo>
                      <a:lnTo>
                        <a:pt x="589" y="794"/>
                      </a:lnTo>
                      <a:lnTo>
                        <a:pt x="589" y="792"/>
                      </a:lnTo>
                      <a:lnTo>
                        <a:pt x="590" y="787"/>
                      </a:lnTo>
                      <a:lnTo>
                        <a:pt x="590" y="776"/>
                      </a:lnTo>
                      <a:lnTo>
                        <a:pt x="592" y="765"/>
                      </a:lnTo>
                      <a:lnTo>
                        <a:pt x="593" y="752"/>
                      </a:lnTo>
                      <a:lnTo>
                        <a:pt x="594" y="742"/>
                      </a:lnTo>
                      <a:lnTo>
                        <a:pt x="594" y="738"/>
                      </a:lnTo>
                      <a:lnTo>
                        <a:pt x="594" y="734"/>
                      </a:lnTo>
                      <a:lnTo>
                        <a:pt x="594" y="732"/>
                      </a:lnTo>
                      <a:lnTo>
                        <a:pt x="594" y="732"/>
                      </a:lnTo>
                      <a:lnTo>
                        <a:pt x="595" y="733"/>
                      </a:lnTo>
                      <a:lnTo>
                        <a:pt x="595" y="734"/>
                      </a:lnTo>
                      <a:lnTo>
                        <a:pt x="595" y="736"/>
                      </a:lnTo>
                      <a:lnTo>
                        <a:pt x="597" y="737"/>
                      </a:lnTo>
                      <a:lnTo>
                        <a:pt x="597" y="741"/>
                      </a:lnTo>
                      <a:lnTo>
                        <a:pt x="597" y="745"/>
                      </a:lnTo>
                      <a:lnTo>
                        <a:pt x="598" y="756"/>
                      </a:lnTo>
                      <a:lnTo>
                        <a:pt x="599" y="769"/>
                      </a:lnTo>
                      <a:lnTo>
                        <a:pt x="600" y="782"/>
                      </a:lnTo>
                      <a:lnTo>
                        <a:pt x="602" y="793"/>
                      </a:lnTo>
                      <a:lnTo>
                        <a:pt x="602" y="796"/>
                      </a:lnTo>
                      <a:lnTo>
                        <a:pt x="602" y="801"/>
                      </a:lnTo>
                      <a:lnTo>
                        <a:pt x="602" y="802"/>
                      </a:lnTo>
                      <a:lnTo>
                        <a:pt x="602" y="803"/>
                      </a:lnTo>
                      <a:lnTo>
                        <a:pt x="603" y="804"/>
                      </a:lnTo>
                      <a:lnTo>
                        <a:pt x="604" y="804"/>
                      </a:lnTo>
                      <a:lnTo>
                        <a:pt x="606" y="805"/>
                      </a:lnTo>
                      <a:lnTo>
                        <a:pt x="608" y="806"/>
                      </a:lnTo>
                      <a:lnTo>
                        <a:pt x="609" y="806"/>
                      </a:lnTo>
                      <a:lnTo>
                        <a:pt x="610" y="806"/>
                      </a:lnTo>
                      <a:lnTo>
                        <a:pt x="611" y="806"/>
                      </a:lnTo>
                      <a:lnTo>
                        <a:pt x="612" y="805"/>
                      </a:lnTo>
                      <a:lnTo>
                        <a:pt x="613" y="805"/>
                      </a:lnTo>
                      <a:lnTo>
                        <a:pt x="615" y="805"/>
                      </a:lnTo>
                      <a:lnTo>
                        <a:pt x="616" y="806"/>
                      </a:lnTo>
                      <a:lnTo>
                        <a:pt x="617" y="807"/>
                      </a:lnTo>
                      <a:lnTo>
                        <a:pt x="617" y="807"/>
                      </a:lnTo>
                      <a:lnTo>
                        <a:pt x="618" y="807"/>
                      </a:lnTo>
                      <a:lnTo>
                        <a:pt x="619" y="807"/>
                      </a:lnTo>
                      <a:lnTo>
                        <a:pt x="621" y="808"/>
                      </a:lnTo>
                      <a:lnTo>
                        <a:pt x="624" y="808"/>
                      </a:lnTo>
                      <a:lnTo>
                        <a:pt x="625" y="808"/>
                      </a:lnTo>
                      <a:lnTo>
                        <a:pt x="625" y="808"/>
                      </a:lnTo>
                      <a:lnTo>
                        <a:pt x="627" y="808"/>
                      </a:lnTo>
                      <a:lnTo>
                        <a:pt x="628" y="808"/>
                      </a:lnTo>
                      <a:lnTo>
                        <a:pt x="629" y="808"/>
                      </a:lnTo>
                      <a:lnTo>
                        <a:pt x="629" y="808"/>
                      </a:lnTo>
                      <a:lnTo>
                        <a:pt x="630" y="808"/>
                      </a:lnTo>
                      <a:lnTo>
                        <a:pt x="631" y="808"/>
                      </a:lnTo>
                      <a:lnTo>
                        <a:pt x="632" y="808"/>
                      </a:lnTo>
                      <a:lnTo>
                        <a:pt x="632" y="808"/>
                      </a:lnTo>
                      <a:lnTo>
                        <a:pt x="634" y="808"/>
                      </a:lnTo>
                      <a:lnTo>
                        <a:pt x="636" y="808"/>
                      </a:lnTo>
                      <a:lnTo>
                        <a:pt x="637" y="808"/>
                      </a:lnTo>
                      <a:lnTo>
                        <a:pt x="638" y="808"/>
                      </a:lnTo>
                      <a:lnTo>
                        <a:pt x="639" y="808"/>
                      </a:lnTo>
                      <a:lnTo>
                        <a:pt x="640" y="808"/>
                      </a:lnTo>
                      <a:lnTo>
                        <a:pt x="640" y="808"/>
                      </a:lnTo>
                      <a:lnTo>
                        <a:pt x="643" y="808"/>
                      </a:lnTo>
                      <a:lnTo>
                        <a:pt x="646" y="810"/>
                      </a:lnTo>
                      <a:lnTo>
                        <a:pt x="647" y="810"/>
                      </a:lnTo>
                      <a:lnTo>
                        <a:pt x="647" y="810"/>
                      </a:lnTo>
                      <a:lnTo>
                        <a:pt x="649" y="810"/>
                      </a:lnTo>
                      <a:lnTo>
                        <a:pt x="652" y="810"/>
                      </a:lnTo>
                      <a:lnTo>
                        <a:pt x="653" y="810"/>
                      </a:lnTo>
                      <a:lnTo>
                        <a:pt x="653" y="808"/>
                      </a:lnTo>
                      <a:lnTo>
                        <a:pt x="654" y="808"/>
                      </a:lnTo>
                      <a:lnTo>
                        <a:pt x="655" y="808"/>
                      </a:lnTo>
                      <a:lnTo>
                        <a:pt x="656" y="808"/>
                      </a:lnTo>
                      <a:lnTo>
                        <a:pt x="657" y="808"/>
                      </a:lnTo>
                      <a:lnTo>
                        <a:pt x="658" y="808"/>
                      </a:lnTo>
                      <a:lnTo>
                        <a:pt x="661" y="808"/>
                      </a:lnTo>
                      <a:lnTo>
                        <a:pt x="662" y="808"/>
                      </a:lnTo>
                      <a:lnTo>
                        <a:pt x="662" y="808"/>
                      </a:lnTo>
                      <a:lnTo>
                        <a:pt x="663" y="808"/>
                      </a:lnTo>
                      <a:lnTo>
                        <a:pt x="664" y="808"/>
                      </a:lnTo>
                      <a:lnTo>
                        <a:pt x="665" y="807"/>
                      </a:lnTo>
                      <a:lnTo>
                        <a:pt x="666" y="807"/>
                      </a:lnTo>
                      <a:lnTo>
                        <a:pt x="666" y="807"/>
                      </a:lnTo>
                      <a:lnTo>
                        <a:pt x="667" y="807"/>
                      </a:lnTo>
                      <a:lnTo>
                        <a:pt x="668" y="807"/>
                      </a:lnTo>
                      <a:lnTo>
                        <a:pt x="670" y="807"/>
                      </a:lnTo>
                      <a:lnTo>
                        <a:pt x="670" y="807"/>
                      </a:lnTo>
                      <a:lnTo>
                        <a:pt x="671" y="808"/>
                      </a:lnTo>
                      <a:lnTo>
                        <a:pt x="672" y="808"/>
                      </a:lnTo>
                      <a:lnTo>
                        <a:pt x="673" y="808"/>
                      </a:lnTo>
                      <a:lnTo>
                        <a:pt x="673" y="808"/>
                      </a:lnTo>
                      <a:lnTo>
                        <a:pt x="675" y="808"/>
                      </a:lnTo>
                      <a:lnTo>
                        <a:pt x="676" y="808"/>
                      </a:lnTo>
                      <a:lnTo>
                        <a:pt x="676" y="808"/>
                      </a:lnTo>
                      <a:lnTo>
                        <a:pt x="677" y="808"/>
                      </a:lnTo>
                      <a:lnTo>
                        <a:pt x="680" y="807"/>
                      </a:lnTo>
                      <a:lnTo>
                        <a:pt x="683" y="807"/>
                      </a:lnTo>
                      <a:lnTo>
                        <a:pt x="683" y="807"/>
                      </a:lnTo>
                      <a:lnTo>
                        <a:pt x="684" y="807"/>
                      </a:lnTo>
                      <a:lnTo>
                        <a:pt x="685" y="807"/>
                      </a:lnTo>
                      <a:lnTo>
                        <a:pt x="687" y="807"/>
                      </a:lnTo>
                      <a:lnTo>
                        <a:pt x="687" y="807"/>
                      </a:lnTo>
                      <a:lnTo>
                        <a:pt x="687" y="807"/>
                      </a:lnTo>
                      <a:lnTo>
                        <a:pt x="689" y="807"/>
                      </a:lnTo>
                      <a:lnTo>
                        <a:pt x="690" y="807"/>
                      </a:lnTo>
                      <a:lnTo>
                        <a:pt x="691" y="807"/>
                      </a:lnTo>
                      <a:lnTo>
                        <a:pt x="691" y="807"/>
                      </a:lnTo>
                      <a:lnTo>
                        <a:pt x="692" y="807"/>
                      </a:lnTo>
                      <a:lnTo>
                        <a:pt x="693" y="808"/>
                      </a:lnTo>
                      <a:lnTo>
                        <a:pt x="695" y="808"/>
                      </a:lnTo>
                      <a:lnTo>
                        <a:pt x="695" y="808"/>
                      </a:lnTo>
                      <a:lnTo>
                        <a:pt x="695" y="808"/>
                      </a:lnTo>
                      <a:lnTo>
                        <a:pt x="696" y="808"/>
                      </a:lnTo>
                      <a:lnTo>
                        <a:pt x="698" y="808"/>
                      </a:lnTo>
                      <a:lnTo>
                        <a:pt x="699" y="808"/>
                      </a:lnTo>
                      <a:lnTo>
                        <a:pt x="700" y="808"/>
                      </a:lnTo>
                      <a:lnTo>
                        <a:pt x="702" y="807"/>
                      </a:lnTo>
                      <a:lnTo>
                        <a:pt x="704" y="806"/>
                      </a:lnTo>
                      <a:lnTo>
                        <a:pt x="705" y="806"/>
                      </a:lnTo>
                      <a:lnTo>
                        <a:pt x="705" y="806"/>
                      </a:lnTo>
                      <a:lnTo>
                        <a:pt x="707" y="806"/>
                      </a:lnTo>
                      <a:lnTo>
                        <a:pt x="710" y="806"/>
                      </a:lnTo>
                      <a:lnTo>
                        <a:pt x="712" y="805"/>
                      </a:lnTo>
                      <a:lnTo>
                        <a:pt x="712" y="804"/>
                      </a:lnTo>
                      <a:lnTo>
                        <a:pt x="713" y="804"/>
                      </a:lnTo>
                      <a:lnTo>
                        <a:pt x="713" y="803"/>
                      </a:lnTo>
                      <a:lnTo>
                        <a:pt x="714" y="798"/>
                      </a:lnTo>
                      <a:lnTo>
                        <a:pt x="715" y="792"/>
                      </a:lnTo>
                      <a:lnTo>
                        <a:pt x="717" y="785"/>
                      </a:lnTo>
                      <a:lnTo>
                        <a:pt x="718" y="778"/>
                      </a:lnTo>
                      <a:lnTo>
                        <a:pt x="719" y="771"/>
                      </a:lnTo>
                      <a:lnTo>
                        <a:pt x="720" y="767"/>
                      </a:lnTo>
                      <a:lnTo>
                        <a:pt x="720" y="766"/>
                      </a:lnTo>
                      <a:lnTo>
                        <a:pt x="720" y="766"/>
                      </a:lnTo>
                      <a:lnTo>
                        <a:pt x="720" y="764"/>
                      </a:lnTo>
                      <a:lnTo>
                        <a:pt x="720" y="758"/>
                      </a:lnTo>
                      <a:lnTo>
                        <a:pt x="721" y="750"/>
                      </a:lnTo>
                      <a:lnTo>
                        <a:pt x="721" y="741"/>
                      </a:lnTo>
                      <a:lnTo>
                        <a:pt x="722" y="732"/>
                      </a:lnTo>
                      <a:lnTo>
                        <a:pt x="722" y="724"/>
                      </a:lnTo>
                      <a:lnTo>
                        <a:pt x="723" y="719"/>
                      </a:lnTo>
                      <a:lnTo>
                        <a:pt x="723" y="716"/>
                      </a:lnTo>
                      <a:lnTo>
                        <a:pt x="723" y="716"/>
                      </a:lnTo>
                      <a:lnTo>
                        <a:pt x="723" y="716"/>
                      </a:lnTo>
                      <a:lnTo>
                        <a:pt x="723" y="719"/>
                      </a:lnTo>
                      <a:lnTo>
                        <a:pt x="723" y="724"/>
                      </a:lnTo>
                      <a:lnTo>
                        <a:pt x="724" y="733"/>
                      </a:lnTo>
                      <a:lnTo>
                        <a:pt x="726" y="742"/>
                      </a:lnTo>
                      <a:lnTo>
                        <a:pt x="726" y="752"/>
                      </a:lnTo>
                      <a:lnTo>
                        <a:pt x="727" y="761"/>
                      </a:lnTo>
                      <a:lnTo>
                        <a:pt x="728" y="767"/>
                      </a:lnTo>
                      <a:lnTo>
                        <a:pt x="728" y="769"/>
                      </a:lnTo>
                      <a:lnTo>
                        <a:pt x="728" y="769"/>
                      </a:lnTo>
                      <a:lnTo>
                        <a:pt x="728" y="769"/>
                      </a:lnTo>
                      <a:lnTo>
                        <a:pt x="728" y="771"/>
                      </a:lnTo>
                      <a:lnTo>
                        <a:pt x="728" y="773"/>
                      </a:lnTo>
                      <a:lnTo>
                        <a:pt x="728" y="773"/>
                      </a:lnTo>
                      <a:lnTo>
                        <a:pt x="728" y="774"/>
                      </a:lnTo>
                      <a:lnTo>
                        <a:pt x="729" y="776"/>
                      </a:lnTo>
                      <a:lnTo>
                        <a:pt x="730" y="784"/>
                      </a:lnTo>
                      <a:lnTo>
                        <a:pt x="732" y="790"/>
                      </a:lnTo>
                      <a:lnTo>
                        <a:pt x="732" y="793"/>
                      </a:lnTo>
                      <a:lnTo>
                        <a:pt x="732" y="794"/>
                      </a:lnTo>
                      <a:lnTo>
                        <a:pt x="733" y="794"/>
                      </a:lnTo>
                      <a:lnTo>
                        <a:pt x="735" y="792"/>
                      </a:lnTo>
                      <a:lnTo>
                        <a:pt x="735" y="790"/>
                      </a:lnTo>
                      <a:lnTo>
                        <a:pt x="736" y="789"/>
                      </a:lnTo>
                      <a:lnTo>
                        <a:pt x="736" y="789"/>
                      </a:lnTo>
                      <a:lnTo>
                        <a:pt x="736" y="787"/>
                      </a:lnTo>
                      <a:lnTo>
                        <a:pt x="736" y="784"/>
                      </a:lnTo>
                      <a:lnTo>
                        <a:pt x="736" y="779"/>
                      </a:lnTo>
                      <a:lnTo>
                        <a:pt x="737" y="769"/>
                      </a:lnTo>
                      <a:lnTo>
                        <a:pt x="738" y="757"/>
                      </a:lnTo>
                      <a:lnTo>
                        <a:pt x="740" y="745"/>
                      </a:lnTo>
                      <a:lnTo>
                        <a:pt x="740" y="734"/>
                      </a:lnTo>
                      <a:lnTo>
                        <a:pt x="741" y="730"/>
                      </a:lnTo>
                      <a:lnTo>
                        <a:pt x="741" y="727"/>
                      </a:lnTo>
                      <a:lnTo>
                        <a:pt x="741" y="724"/>
                      </a:lnTo>
                      <a:lnTo>
                        <a:pt x="741" y="723"/>
                      </a:lnTo>
                      <a:lnTo>
                        <a:pt x="741" y="725"/>
                      </a:lnTo>
                      <a:lnTo>
                        <a:pt x="742" y="728"/>
                      </a:lnTo>
                      <a:lnTo>
                        <a:pt x="742" y="730"/>
                      </a:lnTo>
                      <a:lnTo>
                        <a:pt x="742" y="731"/>
                      </a:lnTo>
                      <a:lnTo>
                        <a:pt x="742" y="732"/>
                      </a:lnTo>
                      <a:lnTo>
                        <a:pt x="742" y="734"/>
                      </a:lnTo>
                      <a:lnTo>
                        <a:pt x="742" y="738"/>
                      </a:lnTo>
                      <a:lnTo>
                        <a:pt x="744" y="742"/>
                      </a:lnTo>
                      <a:lnTo>
                        <a:pt x="745" y="753"/>
                      </a:lnTo>
                      <a:lnTo>
                        <a:pt x="746" y="766"/>
                      </a:lnTo>
                      <a:lnTo>
                        <a:pt x="747" y="779"/>
                      </a:lnTo>
                      <a:lnTo>
                        <a:pt x="748" y="789"/>
                      </a:lnTo>
                      <a:lnTo>
                        <a:pt x="749" y="794"/>
                      </a:lnTo>
                      <a:lnTo>
                        <a:pt x="749" y="797"/>
                      </a:lnTo>
                      <a:lnTo>
                        <a:pt x="749" y="799"/>
                      </a:lnTo>
                      <a:lnTo>
                        <a:pt x="749" y="801"/>
                      </a:lnTo>
                      <a:lnTo>
                        <a:pt x="750" y="801"/>
                      </a:lnTo>
                      <a:lnTo>
                        <a:pt x="750" y="802"/>
                      </a:lnTo>
                      <a:lnTo>
                        <a:pt x="754" y="804"/>
                      </a:lnTo>
                      <a:lnTo>
                        <a:pt x="756" y="805"/>
                      </a:lnTo>
                      <a:lnTo>
                        <a:pt x="757" y="806"/>
                      </a:lnTo>
                      <a:lnTo>
                        <a:pt x="757" y="806"/>
                      </a:lnTo>
                      <a:lnTo>
                        <a:pt x="758" y="806"/>
                      </a:lnTo>
                      <a:lnTo>
                        <a:pt x="760" y="807"/>
                      </a:lnTo>
                      <a:lnTo>
                        <a:pt x="763" y="807"/>
                      </a:lnTo>
                      <a:lnTo>
                        <a:pt x="764" y="808"/>
                      </a:lnTo>
                      <a:lnTo>
                        <a:pt x="765" y="808"/>
                      </a:lnTo>
                      <a:lnTo>
                        <a:pt x="765" y="808"/>
                      </a:lnTo>
                      <a:lnTo>
                        <a:pt x="768" y="808"/>
                      </a:lnTo>
                      <a:lnTo>
                        <a:pt x="770" y="808"/>
                      </a:lnTo>
                      <a:lnTo>
                        <a:pt x="772" y="808"/>
                      </a:lnTo>
                      <a:lnTo>
                        <a:pt x="773" y="808"/>
                      </a:lnTo>
                      <a:lnTo>
                        <a:pt x="774" y="808"/>
                      </a:lnTo>
                      <a:lnTo>
                        <a:pt x="775" y="808"/>
                      </a:lnTo>
                      <a:lnTo>
                        <a:pt x="776" y="808"/>
                      </a:lnTo>
                      <a:lnTo>
                        <a:pt x="777" y="808"/>
                      </a:lnTo>
                      <a:lnTo>
                        <a:pt x="778" y="808"/>
                      </a:lnTo>
                      <a:lnTo>
                        <a:pt x="779" y="808"/>
                      </a:lnTo>
                      <a:lnTo>
                        <a:pt x="781" y="808"/>
                      </a:lnTo>
                      <a:lnTo>
                        <a:pt x="783" y="807"/>
                      </a:lnTo>
                      <a:lnTo>
                        <a:pt x="784" y="807"/>
                      </a:lnTo>
                      <a:lnTo>
                        <a:pt x="785" y="808"/>
                      </a:lnTo>
                      <a:lnTo>
                        <a:pt x="786" y="808"/>
                      </a:lnTo>
                      <a:lnTo>
                        <a:pt x="786" y="808"/>
                      </a:lnTo>
                      <a:lnTo>
                        <a:pt x="787" y="808"/>
                      </a:lnTo>
                      <a:lnTo>
                        <a:pt x="790" y="808"/>
                      </a:lnTo>
                      <a:lnTo>
                        <a:pt x="791" y="808"/>
                      </a:lnTo>
                      <a:lnTo>
                        <a:pt x="792" y="808"/>
                      </a:lnTo>
                      <a:lnTo>
                        <a:pt x="793" y="808"/>
                      </a:lnTo>
                      <a:lnTo>
                        <a:pt x="794" y="808"/>
                      </a:lnTo>
                      <a:lnTo>
                        <a:pt x="795" y="808"/>
                      </a:lnTo>
                      <a:lnTo>
                        <a:pt x="797" y="808"/>
                      </a:lnTo>
                      <a:lnTo>
                        <a:pt x="800" y="807"/>
                      </a:lnTo>
                      <a:lnTo>
                        <a:pt x="801" y="807"/>
                      </a:lnTo>
                      <a:lnTo>
                        <a:pt x="801" y="807"/>
                      </a:lnTo>
                      <a:lnTo>
                        <a:pt x="802" y="807"/>
                      </a:lnTo>
                      <a:lnTo>
                        <a:pt x="805" y="807"/>
                      </a:lnTo>
                      <a:lnTo>
                        <a:pt x="807" y="806"/>
                      </a:lnTo>
                      <a:lnTo>
                        <a:pt x="807" y="806"/>
                      </a:lnTo>
                      <a:lnTo>
                        <a:pt x="809" y="806"/>
                      </a:lnTo>
                      <a:lnTo>
                        <a:pt x="810" y="805"/>
                      </a:lnTo>
                      <a:lnTo>
                        <a:pt x="812" y="804"/>
                      </a:lnTo>
                      <a:lnTo>
                        <a:pt x="814" y="802"/>
                      </a:lnTo>
                      <a:lnTo>
                        <a:pt x="815" y="802"/>
                      </a:lnTo>
                      <a:lnTo>
                        <a:pt x="815" y="801"/>
                      </a:lnTo>
                      <a:lnTo>
                        <a:pt x="815" y="799"/>
                      </a:lnTo>
                      <a:lnTo>
                        <a:pt x="816" y="797"/>
                      </a:lnTo>
                      <a:lnTo>
                        <a:pt x="816" y="794"/>
                      </a:lnTo>
                      <a:lnTo>
                        <a:pt x="816" y="789"/>
                      </a:lnTo>
                      <a:lnTo>
                        <a:pt x="818" y="778"/>
                      </a:lnTo>
                      <a:lnTo>
                        <a:pt x="819" y="765"/>
                      </a:lnTo>
                      <a:lnTo>
                        <a:pt x="821" y="751"/>
                      </a:lnTo>
                      <a:lnTo>
                        <a:pt x="822" y="740"/>
                      </a:lnTo>
                      <a:lnTo>
                        <a:pt x="822" y="736"/>
                      </a:lnTo>
                      <a:lnTo>
                        <a:pt x="822" y="731"/>
                      </a:lnTo>
                      <a:lnTo>
                        <a:pt x="823" y="729"/>
                      </a:lnTo>
                      <a:lnTo>
                        <a:pt x="823" y="729"/>
                      </a:lnTo>
                      <a:lnTo>
                        <a:pt x="824" y="728"/>
                      </a:lnTo>
                      <a:lnTo>
                        <a:pt x="825" y="727"/>
                      </a:lnTo>
                      <a:lnTo>
                        <a:pt x="825" y="728"/>
                      </a:lnTo>
                      <a:lnTo>
                        <a:pt x="825" y="730"/>
                      </a:lnTo>
                      <a:lnTo>
                        <a:pt x="825" y="733"/>
                      </a:lnTo>
                      <a:lnTo>
                        <a:pt x="825" y="738"/>
                      </a:lnTo>
                      <a:lnTo>
                        <a:pt x="827" y="750"/>
                      </a:lnTo>
                      <a:lnTo>
                        <a:pt x="828" y="762"/>
                      </a:lnTo>
                      <a:lnTo>
                        <a:pt x="829" y="776"/>
                      </a:lnTo>
                      <a:lnTo>
                        <a:pt x="829" y="788"/>
                      </a:lnTo>
                      <a:lnTo>
                        <a:pt x="830" y="792"/>
                      </a:lnTo>
                      <a:lnTo>
                        <a:pt x="830" y="796"/>
                      </a:lnTo>
                      <a:lnTo>
                        <a:pt x="830" y="798"/>
                      </a:lnTo>
                      <a:lnTo>
                        <a:pt x="830" y="798"/>
                      </a:lnTo>
                      <a:lnTo>
                        <a:pt x="830" y="799"/>
                      </a:lnTo>
                      <a:lnTo>
                        <a:pt x="831" y="799"/>
                      </a:lnTo>
                      <a:lnTo>
                        <a:pt x="831" y="801"/>
                      </a:lnTo>
                      <a:lnTo>
                        <a:pt x="833" y="803"/>
                      </a:lnTo>
                      <a:lnTo>
                        <a:pt x="837" y="806"/>
                      </a:lnTo>
                      <a:lnTo>
                        <a:pt x="838" y="806"/>
                      </a:lnTo>
                      <a:lnTo>
                        <a:pt x="838" y="806"/>
                      </a:lnTo>
                      <a:lnTo>
                        <a:pt x="839" y="807"/>
                      </a:lnTo>
                      <a:lnTo>
                        <a:pt x="841" y="807"/>
                      </a:lnTo>
                      <a:lnTo>
                        <a:pt x="843" y="808"/>
                      </a:lnTo>
                      <a:lnTo>
                        <a:pt x="844" y="808"/>
                      </a:lnTo>
                      <a:lnTo>
                        <a:pt x="846" y="808"/>
                      </a:lnTo>
                      <a:lnTo>
                        <a:pt x="846" y="808"/>
                      </a:lnTo>
                      <a:lnTo>
                        <a:pt x="848" y="808"/>
                      </a:lnTo>
                      <a:lnTo>
                        <a:pt x="851" y="808"/>
                      </a:lnTo>
                      <a:lnTo>
                        <a:pt x="851" y="808"/>
                      </a:lnTo>
                      <a:lnTo>
                        <a:pt x="852" y="808"/>
                      </a:lnTo>
                      <a:lnTo>
                        <a:pt x="853" y="808"/>
                      </a:lnTo>
                      <a:lnTo>
                        <a:pt x="853" y="808"/>
                      </a:lnTo>
                      <a:lnTo>
                        <a:pt x="856" y="808"/>
                      </a:lnTo>
                      <a:lnTo>
                        <a:pt x="857" y="808"/>
                      </a:lnTo>
                      <a:lnTo>
                        <a:pt x="858" y="808"/>
                      </a:lnTo>
                      <a:lnTo>
                        <a:pt x="859" y="808"/>
                      </a:lnTo>
                      <a:lnTo>
                        <a:pt x="860" y="808"/>
                      </a:lnTo>
                      <a:lnTo>
                        <a:pt x="860" y="808"/>
                      </a:lnTo>
                      <a:lnTo>
                        <a:pt x="861" y="808"/>
                      </a:lnTo>
                      <a:lnTo>
                        <a:pt x="862" y="810"/>
                      </a:lnTo>
                      <a:lnTo>
                        <a:pt x="864" y="810"/>
                      </a:lnTo>
                      <a:lnTo>
                        <a:pt x="864" y="810"/>
                      </a:lnTo>
                      <a:lnTo>
                        <a:pt x="866" y="810"/>
                      </a:lnTo>
                      <a:lnTo>
                        <a:pt x="867" y="810"/>
                      </a:lnTo>
                      <a:lnTo>
                        <a:pt x="867" y="810"/>
                      </a:lnTo>
                      <a:lnTo>
                        <a:pt x="868" y="810"/>
                      </a:lnTo>
                      <a:lnTo>
                        <a:pt x="869" y="810"/>
                      </a:lnTo>
                      <a:lnTo>
                        <a:pt x="870" y="810"/>
                      </a:lnTo>
                      <a:lnTo>
                        <a:pt x="871" y="810"/>
                      </a:lnTo>
                      <a:lnTo>
                        <a:pt x="873" y="810"/>
                      </a:lnTo>
                      <a:lnTo>
                        <a:pt x="874" y="810"/>
                      </a:lnTo>
                      <a:lnTo>
                        <a:pt x="875" y="810"/>
                      </a:lnTo>
                      <a:lnTo>
                        <a:pt x="875" y="810"/>
                      </a:lnTo>
                      <a:lnTo>
                        <a:pt x="876" y="810"/>
                      </a:lnTo>
                      <a:lnTo>
                        <a:pt x="878" y="810"/>
                      </a:lnTo>
                      <a:lnTo>
                        <a:pt x="880" y="810"/>
                      </a:lnTo>
                      <a:lnTo>
                        <a:pt x="880" y="810"/>
                      </a:lnTo>
                      <a:lnTo>
                        <a:pt x="881" y="810"/>
                      </a:lnTo>
                      <a:lnTo>
                        <a:pt x="881" y="810"/>
                      </a:lnTo>
                      <a:lnTo>
                        <a:pt x="883" y="810"/>
                      </a:lnTo>
                      <a:lnTo>
                        <a:pt x="886" y="810"/>
                      </a:lnTo>
                      <a:lnTo>
                        <a:pt x="888" y="808"/>
                      </a:lnTo>
                      <a:lnTo>
                        <a:pt x="888" y="808"/>
                      </a:lnTo>
                      <a:lnTo>
                        <a:pt x="889" y="808"/>
                      </a:lnTo>
                      <a:lnTo>
                        <a:pt x="890" y="808"/>
                      </a:lnTo>
                      <a:lnTo>
                        <a:pt x="892" y="808"/>
                      </a:lnTo>
                      <a:lnTo>
                        <a:pt x="892" y="808"/>
                      </a:lnTo>
                      <a:lnTo>
                        <a:pt x="893" y="808"/>
                      </a:lnTo>
                      <a:lnTo>
                        <a:pt x="894" y="808"/>
                      </a:lnTo>
                      <a:lnTo>
                        <a:pt x="896" y="810"/>
                      </a:lnTo>
                      <a:lnTo>
                        <a:pt x="896" y="810"/>
                      </a:lnTo>
                      <a:lnTo>
                        <a:pt x="896" y="810"/>
                      </a:lnTo>
                      <a:lnTo>
                        <a:pt x="897" y="808"/>
                      </a:lnTo>
                      <a:lnTo>
                        <a:pt x="899" y="808"/>
                      </a:lnTo>
                      <a:lnTo>
                        <a:pt x="902" y="808"/>
                      </a:lnTo>
                      <a:lnTo>
                        <a:pt x="903" y="808"/>
                      </a:lnTo>
                      <a:lnTo>
                        <a:pt x="904" y="808"/>
                      </a:lnTo>
                      <a:lnTo>
                        <a:pt x="905" y="808"/>
                      </a:lnTo>
                      <a:lnTo>
                        <a:pt x="907" y="807"/>
                      </a:lnTo>
                      <a:lnTo>
                        <a:pt x="908" y="807"/>
                      </a:lnTo>
                      <a:lnTo>
                        <a:pt x="910" y="808"/>
                      </a:lnTo>
                      <a:lnTo>
                        <a:pt x="911" y="808"/>
                      </a:lnTo>
                      <a:lnTo>
                        <a:pt x="911" y="808"/>
                      </a:lnTo>
                      <a:lnTo>
                        <a:pt x="912" y="808"/>
                      </a:lnTo>
                      <a:lnTo>
                        <a:pt x="913" y="808"/>
                      </a:lnTo>
                      <a:lnTo>
                        <a:pt x="915" y="808"/>
                      </a:lnTo>
                      <a:lnTo>
                        <a:pt x="916" y="808"/>
                      </a:lnTo>
                      <a:lnTo>
                        <a:pt x="917" y="808"/>
                      </a:lnTo>
                      <a:lnTo>
                        <a:pt x="919" y="808"/>
                      </a:lnTo>
                      <a:lnTo>
                        <a:pt x="920" y="808"/>
                      </a:lnTo>
                      <a:lnTo>
                        <a:pt x="921" y="808"/>
                      </a:lnTo>
                      <a:lnTo>
                        <a:pt x="923" y="807"/>
                      </a:lnTo>
                      <a:lnTo>
                        <a:pt x="924" y="807"/>
                      </a:lnTo>
                      <a:lnTo>
                        <a:pt x="925" y="807"/>
                      </a:lnTo>
                      <a:lnTo>
                        <a:pt x="926" y="808"/>
                      </a:lnTo>
                      <a:lnTo>
                        <a:pt x="926" y="808"/>
                      </a:lnTo>
                      <a:lnTo>
                        <a:pt x="930" y="808"/>
                      </a:lnTo>
                      <a:lnTo>
                        <a:pt x="932" y="808"/>
                      </a:lnTo>
                      <a:lnTo>
                        <a:pt x="933" y="808"/>
                      </a:lnTo>
                      <a:lnTo>
                        <a:pt x="933" y="808"/>
                      </a:lnTo>
                      <a:lnTo>
                        <a:pt x="935" y="808"/>
                      </a:lnTo>
                      <a:lnTo>
                        <a:pt x="938" y="808"/>
                      </a:lnTo>
                      <a:lnTo>
                        <a:pt x="939" y="808"/>
                      </a:lnTo>
                      <a:lnTo>
                        <a:pt x="939" y="808"/>
                      </a:lnTo>
                      <a:lnTo>
                        <a:pt x="940" y="808"/>
                      </a:lnTo>
                      <a:lnTo>
                        <a:pt x="941" y="808"/>
                      </a:lnTo>
                      <a:lnTo>
                        <a:pt x="941" y="808"/>
                      </a:lnTo>
                      <a:lnTo>
                        <a:pt x="944" y="808"/>
                      </a:lnTo>
                      <a:lnTo>
                        <a:pt x="947" y="808"/>
                      </a:lnTo>
                      <a:lnTo>
                        <a:pt x="948" y="808"/>
                      </a:lnTo>
                      <a:lnTo>
                        <a:pt x="948" y="808"/>
                      </a:lnTo>
                      <a:lnTo>
                        <a:pt x="949" y="808"/>
                      </a:lnTo>
                      <a:lnTo>
                        <a:pt x="951" y="807"/>
                      </a:lnTo>
                      <a:lnTo>
                        <a:pt x="953" y="806"/>
                      </a:lnTo>
                      <a:lnTo>
                        <a:pt x="954" y="806"/>
                      </a:lnTo>
                      <a:lnTo>
                        <a:pt x="956" y="806"/>
                      </a:lnTo>
                      <a:lnTo>
                        <a:pt x="956" y="804"/>
                      </a:lnTo>
                      <a:lnTo>
                        <a:pt x="957" y="801"/>
                      </a:lnTo>
                      <a:lnTo>
                        <a:pt x="957" y="794"/>
                      </a:lnTo>
                      <a:lnTo>
                        <a:pt x="958" y="787"/>
                      </a:lnTo>
                      <a:lnTo>
                        <a:pt x="959" y="779"/>
                      </a:lnTo>
                      <a:lnTo>
                        <a:pt x="960" y="774"/>
                      </a:lnTo>
                      <a:lnTo>
                        <a:pt x="961" y="769"/>
                      </a:lnTo>
                      <a:lnTo>
                        <a:pt x="961" y="767"/>
                      </a:lnTo>
                      <a:lnTo>
                        <a:pt x="961" y="767"/>
                      </a:lnTo>
                      <a:lnTo>
                        <a:pt x="962" y="767"/>
                      </a:lnTo>
                      <a:lnTo>
                        <a:pt x="963" y="767"/>
                      </a:lnTo>
                      <a:lnTo>
                        <a:pt x="963" y="767"/>
                      </a:lnTo>
                      <a:lnTo>
                        <a:pt x="963" y="769"/>
                      </a:lnTo>
                      <a:lnTo>
                        <a:pt x="965" y="771"/>
                      </a:lnTo>
                      <a:lnTo>
                        <a:pt x="966" y="777"/>
                      </a:lnTo>
                      <a:lnTo>
                        <a:pt x="966" y="783"/>
                      </a:lnTo>
                      <a:lnTo>
                        <a:pt x="967" y="788"/>
                      </a:lnTo>
                      <a:lnTo>
                        <a:pt x="968" y="794"/>
                      </a:lnTo>
                      <a:lnTo>
                        <a:pt x="968" y="796"/>
                      </a:lnTo>
                      <a:lnTo>
                        <a:pt x="968" y="798"/>
                      </a:lnTo>
                      <a:lnTo>
                        <a:pt x="969" y="797"/>
                      </a:lnTo>
                      <a:lnTo>
                        <a:pt x="970" y="796"/>
                      </a:lnTo>
                      <a:lnTo>
                        <a:pt x="970" y="794"/>
                      </a:lnTo>
                      <a:lnTo>
                        <a:pt x="971" y="789"/>
                      </a:lnTo>
                      <a:lnTo>
                        <a:pt x="972" y="784"/>
                      </a:lnTo>
                      <a:lnTo>
                        <a:pt x="973" y="777"/>
                      </a:lnTo>
                      <a:lnTo>
                        <a:pt x="975" y="769"/>
                      </a:lnTo>
                      <a:lnTo>
                        <a:pt x="976" y="764"/>
                      </a:lnTo>
                      <a:lnTo>
                        <a:pt x="976" y="759"/>
                      </a:lnTo>
                      <a:lnTo>
                        <a:pt x="977" y="758"/>
                      </a:lnTo>
                      <a:lnTo>
                        <a:pt x="977" y="756"/>
                      </a:lnTo>
                      <a:lnTo>
                        <a:pt x="978" y="753"/>
                      </a:lnTo>
                      <a:lnTo>
                        <a:pt x="979" y="749"/>
                      </a:lnTo>
                      <a:lnTo>
                        <a:pt x="979" y="748"/>
                      </a:lnTo>
                      <a:lnTo>
                        <a:pt x="980" y="749"/>
                      </a:lnTo>
                      <a:lnTo>
                        <a:pt x="980" y="753"/>
                      </a:lnTo>
                      <a:lnTo>
                        <a:pt x="981" y="758"/>
                      </a:lnTo>
                      <a:lnTo>
                        <a:pt x="981" y="764"/>
                      </a:lnTo>
                      <a:lnTo>
                        <a:pt x="982" y="769"/>
                      </a:lnTo>
                      <a:lnTo>
                        <a:pt x="984" y="775"/>
                      </a:lnTo>
                      <a:lnTo>
                        <a:pt x="984" y="778"/>
                      </a:lnTo>
                      <a:lnTo>
                        <a:pt x="984" y="779"/>
                      </a:lnTo>
                      <a:lnTo>
                        <a:pt x="984" y="780"/>
                      </a:lnTo>
                      <a:lnTo>
                        <a:pt x="985" y="782"/>
                      </a:lnTo>
                      <a:lnTo>
                        <a:pt x="986" y="787"/>
                      </a:lnTo>
                      <a:lnTo>
                        <a:pt x="987" y="792"/>
                      </a:lnTo>
                      <a:lnTo>
                        <a:pt x="987" y="794"/>
                      </a:lnTo>
                      <a:lnTo>
                        <a:pt x="987" y="794"/>
                      </a:lnTo>
                      <a:lnTo>
                        <a:pt x="987" y="793"/>
                      </a:lnTo>
                      <a:lnTo>
                        <a:pt x="988" y="788"/>
                      </a:lnTo>
                      <a:lnTo>
                        <a:pt x="989" y="783"/>
                      </a:lnTo>
                      <a:lnTo>
                        <a:pt x="989" y="776"/>
                      </a:lnTo>
                      <a:lnTo>
                        <a:pt x="990" y="769"/>
                      </a:lnTo>
                      <a:lnTo>
                        <a:pt x="991" y="764"/>
                      </a:lnTo>
                      <a:lnTo>
                        <a:pt x="991" y="760"/>
                      </a:lnTo>
                      <a:lnTo>
                        <a:pt x="991" y="759"/>
                      </a:lnTo>
                      <a:lnTo>
                        <a:pt x="991" y="758"/>
                      </a:lnTo>
                      <a:lnTo>
                        <a:pt x="991" y="756"/>
                      </a:lnTo>
                      <a:lnTo>
                        <a:pt x="991" y="753"/>
                      </a:lnTo>
                      <a:lnTo>
                        <a:pt x="991" y="753"/>
                      </a:lnTo>
                      <a:lnTo>
                        <a:pt x="993" y="755"/>
                      </a:lnTo>
                      <a:lnTo>
                        <a:pt x="993" y="759"/>
                      </a:lnTo>
                      <a:lnTo>
                        <a:pt x="994" y="766"/>
                      </a:lnTo>
                      <a:lnTo>
                        <a:pt x="995" y="774"/>
                      </a:lnTo>
                      <a:lnTo>
                        <a:pt x="996" y="780"/>
                      </a:lnTo>
                      <a:lnTo>
                        <a:pt x="998" y="787"/>
                      </a:lnTo>
                      <a:lnTo>
                        <a:pt x="998" y="792"/>
                      </a:lnTo>
                      <a:lnTo>
                        <a:pt x="999" y="794"/>
                      </a:lnTo>
                      <a:lnTo>
                        <a:pt x="999" y="794"/>
                      </a:lnTo>
                      <a:lnTo>
                        <a:pt x="999" y="794"/>
                      </a:lnTo>
                      <a:lnTo>
                        <a:pt x="1000" y="796"/>
                      </a:lnTo>
                      <a:lnTo>
                        <a:pt x="1003" y="798"/>
                      </a:lnTo>
                      <a:lnTo>
                        <a:pt x="1005" y="802"/>
                      </a:lnTo>
                      <a:lnTo>
                        <a:pt x="1006" y="803"/>
                      </a:lnTo>
                      <a:lnTo>
                        <a:pt x="1006" y="803"/>
                      </a:lnTo>
                      <a:lnTo>
                        <a:pt x="1007" y="803"/>
                      </a:lnTo>
                      <a:lnTo>
                        <a:pt x="1008" y="803"/>
                      </a:lnTo>
                      <a:lnTo>
                        <a:pt x="1009" y="804"/>
                      </a:lnTo>
                      <a:lnTo>
                        <a:pt x="1010" y="804"/>
                      </a:lnTo>
                      <a:lnTo>
                        <a:pt x="1012" y="803"/>
                      </a:lnTo>
                      <a:lnTo>
                        <a:pt x="1014" y="803"/>
                      </a:lnTo>
                      <a:lnTo>
                        <a:pt x="1016" y="803"/>
                      </a:lnTo>
                      <a:lnTo>
                        <a:pt x="1016" y="802"/>
                      </a:lnTo>
                      <a:lnTo>
                        <a:pt x="1017" y="803"/>
                      </a:lnTo>
                      <a:lnTo>
                        <a:pt x="1018" y="803"/>
                      </a:lnTo>
                      <a:lnTo>
                        <a:pt x="1021" y="803"/>
                      </a:lnTo>
                      <a:lnTo>
                        <a:pt x="1021" y="804"/>
                      </a:lnTo>
                      <a:lnTo>
                        <a:pt x="1022" y="804"/>
                      </a:lnTo>
                      <a:lnTo>
                        <a:pt x="1022" y="804"/>
                      </a:lnTo>
                      <a:lnTo>
                        <a:pt x="1025" y="805"/>
                      </a:lnTo>
                      <a:lnTo>
                        <a:pt x="1027" y="806"/>
                      </a:lnTo>
                      <a:lnTo>
                        <a:pt x="1028" y="806"/>
                      </a:lnTo>
                      <a:lnTo>
                        <a:pt x="1028" y="806"/>
                      </a:lnTo>
                      <a:lnTo>
                        <a:pt x="1028" y="806"/>
                      </a:lnTo>
                      <a:lnTo>
                        <a:pt x="1030" y="806"/>
                      </a:lnTo>
                      <a:lnTo>
                        <a:pt x="1032" y="806"/>
                      </a:lnTo>
                      <a:lnTo>
                        <a:pt x="1034" y="807"/>
                      </a:lnTo>
                      <a:lnTo>
                        <a:pt x="1035" y="807"/>
                      </a:lnTo>
                      <a:lnTo>
                        <a:pt x="1036" y="807"/>
                      </a:lnTo>
                      <a:lnTo>
                        <a:pt x="1036" y="807"/>
                      </a:lnTo>
                      <a:lnTo>
                        <a:pt x="1039" y="808"/>
                      </a:lnTo>
                      <a:lnTo>
                        <a:pt x="1040" y="808"/>
                      </a:lnTo>
                      <a:lnTo>
                        <a:pt x="1041" y="808"/>
                      </a:lnTo>
                      <a:lnTo>
                        <a:pt x="1042" y="808"/>
                      </a:lnTo>
                      <a:lnTo>
                        <a:pt x="1043" y="808"/>
                      </a:lnTo>
                      <a:lnTo>
                        <a:pt x="1044" y="808"/>
                      </a:lnTo>
                      <a:lnTo>
                        <a:pt x="1044" y="808"/>
                      </a:lnTo>
                      <a:lnTo>
                        <a:pt x="1045" y="808"/>
                      </a:lnTo>
                      <a:lnTo>
                        <a:pt x="1046" y="808"/>
                      </a:lnTo>
                      <a:lnTo>
                        <a:pt x="1046" y="808"/>
                      </a:lnTo>
                      <a:lnTo>
                        <a:pt x="1049" y="808"/>
                      </a:lnTo>
                      <a:lnTo>
                        <a:pt x="1051" y="808"/>
                      </a:lnTo>
                      <a:lnTo>
                        <a:pt x="1051" y="808"/>
                      </a:lnTo>
                      <a:lnTo>
                        <a:pt x="1052" y="808"/>
                      </a:lnTo>
                      <a:lnTo>
                        <a:pt x="1054" y="807"/>
                      </a:lnTo>
                      <a:lnTo>
                        <a:pt x="1056" y="807"/>
                      </a:lnTo>
                      <a:lnTo>
                        <a:pt x="1058" y="807"/>
                      </a:lnTo>
                      <a:lnTo>
                        <a:pt x="1058" y="807"/>
                      </a:lnTo>
                      <a:lnTo>
                        <a:pt x="1059" y="806"/>
                      </a:lnTo>
                      <a:lnTo>
                        <a:pt x="1062" y="806"/>
                      </a:lnTo>
                      <a:lnTo>
                        <a:pt x="1064" y="805"/>
                      </a:lnTo>
                      <a:lnTo>
                        <a:pt x="1064" y="804"/>
                      </a:lnTo>
                      <a:lnTo>
                        <a:pt x="1065" y="804"/>
                      </a:lnTo>
                      <a:lnTo>
                        <a:pt x="1065" y="804"/>
                      </a:lnTo>
                      <a:lnTo>
                        <a:pt x="1067" y="802"/>
                      </a:lnTo>
                      <a:lnTo>
                        <a:pt x="1069" y="794"/>
                      </a:lnTo>
                      <a:lnTo>
                        <a:pt x="1071" y="787"/>
                      </a:lnTo>
                      <a:lnTo>
                        <a:pt x="1071" y="785"/>
                      </a:lnTo>
                      <a:lnTo>
                        <a:pt x="1072" y="784"/>
                      </a:lnTo>
                      <a:lnTo>
                        <a:pt x="1072" y="783"/>
                      </a:lnTo>
                      <a:lnTo>
                        <a:pt x="1072" y="782"/>
                      </a:lnTo>
                      <a:lnTo>
                        <a:pt x="1072" y="780"/>
                      </a:lnTo>
                      <a:lnTo>
                        <a:pt x="1072" y="779"/>
                      </a:lnTo>
                      <a:lnTo>
                        <a:pt x="1073" y="773"/>
                      </a:lnTo>
                      <a:lnTo>
                        <a:pt x="1074" y="764"/>
                      </a:lnTo>
                      <a:lnTo>
                        <a:pt x="1076" y="753"/>
                      </a:lnTo>
                      <a:lnTo>
                        <a:pt x="1077" y="742"/>
                      </a:lnTo>
                      <a:lnTo>
                        <a:pt x="1077" y="733"/>
                      </a:lnTo>
                      <a:lnTo>
                        <a:pt x="1078" y="728"/>
                      </a:lnTo>
                      <a:lnTo>
                        <a:pt x="1078" y="725"/>
                      </a:lnTo>
                      <a:lnTo>
                        <a:pt x="1078" y="725"/>
                      </a:lnTo>
                      <a:lnTo>
                        <a:pt x="1078" y="727"/>
                      </a:lnTo>
                      <a:lnTo>
                        <a:pt x="1079" y="731"/>
                      </a:lnTo>
                      <a:lnTo>
                        <a:pt x="1079" y="737"/>
                      </a:lnTo>
                      <a:lnTo>
                        <a:pt x="1079" y="742"/>
                      </a:lnTo>
                      <a:lnTo>
                        <a:pt x="1079" y="749"/>
                      </a:lnTo>
                      <a:lnTo>
                        <a:pt x="1079" y="755"/>
                      </a:lnTo>
                      <a:lnTo>
                        <a:pt x="1080" y="759"/>
                      </a:lnTo>
                      <a:lnTo>
                        <a:pt x="1080" y="760"/>
                      </a:lnTo>
                      <a:lnTo>
                        <a:pt x="1080" y="761"/>
                      </a:lnTo>
                      <a:lnTo>
                        <a:pt x="1081" y="765"/>
                      </a:lnTo>
                      <a:lnTo>
                        <a:pt x="1081" y="769"/>
                      </a:lnTo>
                      <a:lnTo>
                        <a:pt x="1082" y="775"/>
                      </a:lnTo>
                      <a:lnTo>
                        <a:pt x="1083" y="782"/>
                      </a:lnTo>
                      <a:lnTo>
                        <a:pt x="1085" y="786"/>
                      </a:lnTo>
                      <a:lnTo>
                        <a:pt x="1086" y="789"/>
                      </a:lnTo>
                      <a:lnTo>
                        <a:pt x="1086" y="790"/>
                      </a:lnTo>
                      <a:lnTo>
                        <a:pt x="1086" y="790"/>
                      </a:lnTo>
                      <a:lnTo>
                        <a:pt x="1087" y="789"/>
                      </a:lnTo>
                      <a:lnTo>
                        <a:pt x="1087" y="788"/>
                      </a:lnTo>
                      <a:lnTo>
                        <a:pt x="1087" y="787"/>
                      </a:lnTo>
                      <a:lnTo>
                        <a:pt x="1087" y="786"/>
                      </a:lnTo>
                      <a:lnTo>
                        <a:pt x="1088" y="784"/>
                      </a:lnTo>
                      <a:lnTo>
                        <a:pt x="1088" y="780"/>
                      </a:lnTo>
                      <a:lnTo>
                        <a:pt x="1088" y="776"/>
                      </a:lnTo>
                      <a:lnTo>
                        <a:pt x="1089" y="764"/>
                      </a:lnTo>
                      <a:lnTo>
                        <a:pt x="1090" y="749"/>
                      </a:lnTo>
                      <a:lnTo>
                        <a:pt x="1091" y="736"/>
                      </a:lnTo>
                      <a:lnTo>
                        <a:pt x="1092" y="723"/>
                      </a:lnTo>
                      <a:lnTo>
                        <a:pt x="1093" y="719"/>
                      </a:lnTo>
                      <a:lnTo>
                        <a:pt x="1093" y="714"/>
                      </a:lnTo>
                      <a:lnTo>
                        <a:pt x="1093" y="712"/>
                      </a:lnTo>
                      <a:lnTo>
                        <a:pt x="1093" y="711"/>
                      </a:lnTo>
                      <a:lnTo>
                        <a:pt x="1095" y="712"/>
                      </a:lnTo>
                      <a:lnTo>
                        <a:pt x="1095" y="713"/>
                      </a:lnTo>
                      <a:lnTo>
                        <a:pt x="1095" y="713"/>
                      </a:lnTo>
                      <a:lnTo>
                        <a:pt x="1095" y="716"/>
                      </a:lnTo>
                      <a:lnTo>
                        <a:pt x="1096" y="723"/>
                      </a:lnTo>
                      <a:lnTo>
                        <a:pt x="1096" y="733"/>
                      </a:lnTo>
                      <a:lnTo>
                        <a:pt x="1097" y="745"/>
                      </a:lnTo>
                      <a:lnTo>
                        <a:pt x="1098" y="756"/>
                      </a:lnTo>
                      <a:lnTo>
                        <a:pt x="1098" y="767"/>
                      </a:lnTo>
                      <a:lnTo>
                        <a:pt x="1099" y="774"/>
                      </a:lnTo>
                      <a:lnTo>
                        <a:pt x="1099" y="776"/>
                      </a:lnTo>
                      <a:lnTo>
                        <a:pt x="1099" y="776"/>
                      </a:lnTo>
                      <a:lnTo>
                        <a:pt x="1099" y="775"/>
                      </a:lnTo>
                      <a:lnTo>
                        <a:pt x="1099" y="769"/>
                      </a:lnTo>
                      <a:lnTo>
                        <a:pt x="1100" y="762"/>
                      </a:lnTo>
                      <a:lnTo>
                        <a:pt x="1101" y="755"/>
                      </a:lnTo>
                      <a:lnTo>
                        <a:pt x="1102" y="747"/>
                      </a:lnTo>
                      <a:lnTo>
                        <a:pt x="1104" y="739"/>
                      </a:lnTo>
                      <a:lnTo>
                        <a:pt x="1104" y="734"/>
                      </a:lnTo>
                      <a:lnTo>
                        <a:pt x="1104" y="732"/>
                      </a:lnTo>
                      <a:lnTo>
                        <a:pt x="1104" y="733"/>
                      </a:lnTo>
                      <a:lnTo>
                        <a:pt x="1105" y="736"/>
                      </a:lnTo>
                      <a:lnTo>
                        <a:pt x="1105" y="742"/>
                      </a:lnTo>
                      <a:lnTo>
                        <a:pt x="1106" y="751"/>
                      </a:lnTo>
                      <a:lnTo>
                        <a:pt x="1107" y="764"/>
                      </a:lnTo>
                      <a:lnTo>
                        <a:pt x="1107" y="775"/>
                      </a:lnTo>
                      <a:lnTo>
                        <a:pt x="1108" y="784"/>
                      </a:lnTo>
                      <a:lnTo>
                        <a:pt x="1109" y="792"/>
                      </a:lnTo>
                      <a:lnTo>
                        <a:pt x="1109" y="793"/>
                      </a:lnTo>
                      <a:lnTo>
                        <a:pt x="1109" y="794"/>
                      </a:lnTo>
                      <a:lnTo>
                        <a:pt x="1109" y="794"/>
                      </a:lnTo>
                      <a:lnTo>
                        <a:pt x="1110" y="795"/>
                      </a:lnTo>
                      <a:lnTo>
                        <a:pt x="1111" y="796"/>
                      </a:lnTo>
                      <a:lnTo>
                        <a:pt x="1114" y="798"/>
                      </a:lnTo>
                      <a:lnTo>
                        <a:pt x="1114" y="798"/>
                      </a:lnTo>
                      <a:lnTo>
                        <a:pt x="1115" y="798"/>
                      </a:lnTo>
                      <a:lnTo>
                        <a:pt x="1117" y="797"/>
                      </a:lnTo>
                      <a:lnTo>
                        <a:pt x="1117" y="795"/>
                      </a:lnTo>
                      <a:lnTo>
                        <a:pt x="1117" y="790"/>
                      </a:lnTo>
                      <a:lnTo>
                        <a:pt x="1118" y="784"/>
                      </a:lnTo>
                      <a:lnTo>
                        <a:pt x="1119" y="776"/>
                      </a:lnTo>
                      <a:lnTo>
                        <a:pt x="1120" y="767"/>
                      </a:lnTo>
                      <a:lnTo>
                        <a:pt x="1122" y="760"/>
                      </a:lnTo>
                      <a:lnTo>
                        <a:pt x="1122" y="756"/>
                      </a:lnTo>
                      <a:lnTo>
                        <a:pt x="1123" y="753"/>
                      </a:lnTo>
                      <a:lnTo>
                        <a:pt x="1123" y="755"/>
                      </a:lnTo>
                      <a:lnTo>
                        <a:pt x="1124" y="758"/>
                      </a:lnTo>
                      <a:lnTo>
                        <a:pt x="1124" y="761"/>
                      </a:lnTo>
                      <a:lnTo>
                        <a:pt x="1124" y="762"/>
                      </a:lnTo>
                      <a:lnTo>
                        <a:pt x="1124" y="764"/>
                      </a:lnTo>
                      <a:lnTo>
                        <a:pt x="1125" y="769"/>
                      </a:lnTo>
                      <a:lnTo>
                        <a:pt x="1126" y="775"/>
                      </a:lnTo>
                      <a:lnTo>
                        <a:pt x="1127" y="782"/>
                      </a:lnTo>
                      <a:lnTo>
                        <a:pt x="1128" y="788"/>
                      </a:lnTo>
                      <a:lnTo>
                        <a:pt x="1129" y="794"/>
                      </a:lnTo>
                      <a:lnTo>
                        <a:pt x="1131" y="798"/>
                      </a:lnTo>
                      <a:lnTo>
                        <a:pt x="1131" y="801"/>
                      </a:lnTo>
                      <a:lnTo>
                        <a:pt x="1132" y="801"/>
                      </a:lnTo>
                      <a:lnTo>
                        <a:pt x="1132" y="802"/>
                      </a:lnTo>
                      <a:lnTo>
                        <a:pt x="1134" y="803"/>
                      </a:lnTo>
                      <a:lnTo>
                        <a:pt x="1137" y="804"/>
                      </a:lnTo>
                      <a:lnTo>
                        <a:pt x="1138" y="805"/>
                      </a:lnTo>
                      <a:lnTo>
                        <a:pt x="1138" y="805"/>
                      </a:lnTo>
                      <a:lnTo>
                        <a:pt x="1139" y="805"/>
                      </a:lnTo>
                      <a:lnTo>
                        <a:pt x="1142" y="806"/>
                      </a:lnTo>
                      <a:lnTo>
                        <a:pt x="1143" y="806"/>
                      </a:lnTo>
                      <a:lnTo>
                        <a:pt x="1144" y="806"/>
                      </a:lnTo>
                      <a:lnTo>
                        <a:pt x="1145" y="806"/>
                      </a:lnTo>
                      <a:lnTo>
                        <a:pt x="1146" y="805"/>
                      </a:lnTo>
                      <a:lnTo>
                        <a:pt x="1147" y="805"/>
                      </a:lnTo>
                      <a:lnTo>
                        <a:pt x="1148" y="806"/>
                      </a:lnTo>
                      <a:lnTo>
                        <a:pt x="1150" y="806"/>
                      </a:lnTo>
                      <a:lnTo>
                        <a:pt x="1150" y="806"/>
                      </a:lnTo>
                      <a:lnTo>
                        <a:pt x="1150" y="806"/>
                      </a:lnTo>
                      <a:lnTo>
                        <a:pt x="1152" y="806"/>
                      </a:lnTo>
                      <a:lnTo>
                        <a:pt x="1153" y="806"/>
                      </a:lnTo>
                      <a:lnTo>
                        <a:pt x="1153" y="806"/>
                      </a:lnTo>
                      <a:lnTo>
                        <a:pt x="1154" y="806"/>
                      </a:lnTo>
                      <a:lnTo>
                        <a:pt x="1157" y="806"/>
                      </a:lnTo>
                      <a:lnTo>
                        <a:pt x="1160" y="807"/>
                      </a:lnTo>
                      <a:lnTo>
                        <a:pt x="1160" y="807"/>
                      </a:lnTo>
                      <a:lnTo>
                        <a:pt x="1162" y="807"/>
                      </a:lnTo>
                      <a:lnTo>
                        <a:pt x="1163" y="807"/>
                      </a:lnTo>
                      <a:lnTo>
                        <a:pt x="1163" y="807"/>
                      </a:lnTo>
                      <a:lnTo>
                        <a:pt x="1165" y="807"/>
                      </a:lnTo>
                      <a:lnTo>
                        <a:pt x="1168" y="806"/>
                      </a:lnTo>
                      <a:lnTo>
                        <a:pt x="1168" y="806"/>
                      </a:lnTo>
                      <a:lnTo>
                        <a:pt x="1169" y="806"/>
                      </a:lnTo>
                      <a:lnTo>
                        <a:pt x="1169" y="806"/>
                      </a:lnTo>
                      <a:lnTo>
                        <a:pt x="1170" y="806"/>
                      </a:lnTo>
                      <a:lnTo>
                        <a:pt x="1172" y="806"/>
                      </a:lnTo>
                      <a:lnTo>
                        <a:pt x="1172" y="806"/>
                      </a:lnTo>
                      <a:lnTo>
                        <a:pt x="1173" y="806"/>
                      </a:lnTo>
                      <a:lnTo>
                        <a:pt x="1174" y="806"/>
                      </a:lnTo>
                      <a:lnTo>
                        <a:pt x="1175" y="806"/>
                      </a:lnTo>
                      <a:lnTo>
                        <a:pt x="1176" y="804"/>
                      </a:lnTo>
                      <a:lnTo>
                        <a:pt x="1179" y="802"/>
                      </a:lnTo>
                      <a:lnTo>
                        <a:pt x="1181" y="798"/>
                      </a:lnTo>
                      <a:lnTo>
                        <a:pt x="1182" y="796"/>
                      </a:lnTo>
                      <a:lnTo>
                        <a:pt x="1182" y="796"/>
                      </a:lnTo>
                      <a:lnTo>
                        <a:pt x="1182" y="795"/>
                      </a:lnTo>
                      <a:lnTo>
                        <a:pt x="1182" y="794"/>
                      </a:lnTo>
                      <a:lnTo>
                        <a:pt x="1182" y="793"/>
                      </a:lnTo>
                      <a:lnTo>
                        <a:pt x="1183" y="786"/>
                      </a:lnTo>
                      <a:lnTo>
                        <a:pt x="1183" y="777"/>
                      </a:lnTo>
                      <a:lnTo>
                        <a:pt x="1184" y="767"/>
                      </a:lnTo>
                      <a:lnTo>
                        <a:pt x="1184" y="758"/>
                      </a:lnTo>
                      <a:lnTo>
                        <a:pt x="1185" y="749"/>
                      </a:lnTo>
                      <a:lnTo>
                        <a:pt x="1185" y="742"/>
                      </a:lnTo>
                      <a:lnTo>
                        <a:pt x="1185" y="741"/>
                      </a:lnTo>
                      <a:lnTo>
                        <a:pt x="1185" y="740"/>
                      </a:lnTo>
                      <a:lnTo>
                        <a:pt x="1185" y="741"/>
                      </a:lnTo>
                      <a:lnTo>
                        <a:pt x="1185" y="742"/>
                      </a:lnTo>
                      <a:lnTo>
                        <a:pt x="1187" y="748"/>
                      </a:lnTo>
                      <a:lnTo>
                        <a:pt x="1187" y="756"/>
                      </a:lnTo>
                      <a:lnTo>
                        <a:pt x="1188" y="766"/>
                      </a:lnTo>
                      <a:lnTo>
                        <a:pt x="1189" y="775"/>
                      </a:lnTo>
                      <a:lnTo>
                        <a:pt x="1190" y="784"/>
                      </a:lnTo>
                      <a:lnTo>
                        <a:pt x="1190" y="789"/>
                      </a:lnTo>
                      <a:lnTo>
                        <a:pt x="1190" y="792"/>
                      </a:lnTo>
                      <a:lnTo>
                        <a:pt x="1190" y="792"/>
                      </a:lnTo>
                      <a:lnTo>
                        <a:pt x="1191" y="793"/>
                      </a:lnTo>
                      <a:lnTo>
                        <a:pt x="1193" y="795"/>
                      </a:lnTo>
                      <a:lnTo>
                        <a:pt x="1196" y="798"/>
                      </a:lnTo>
                      <a:lnTo>
                        <a:pt x="1197" y="798"/>
                      </a:lnTo>
                      <a:lnTo>
                        <a:pt x="1198" y="798"/>
                      </a:lnTo>
                      <a:lnTo>
                        <a:pt x="1198" y="799"/>
                      </a:lnTo>
                      <a:lnTo>
                        <a:pt x="1199" y="797"/>
                      </a:lnTo>
                      <a:lnTo>
                        <a:pt x="1199" y="792"/>
                      </a:lnTo>
                      <a:lnTo>
                        <a:pt x="1200" y="784"/>
                      </a:lnTo>
                      <a:lnTo>
                        <a:pt x="1201" y="776"/>
                      </a:lnTo>
                      <a:lnTo>
                        <a:pt x="1202" y="767"/>
                      </a:lnTo>
                      <a:lnTo>
                        <a:pt x="1203" y="759"/>
                      </a:lnTo>
                      <a:lnTo>
                        <a:pt x="1203" y="753"/>
                      </a:lnTo>
                      <a:lnTo>
                        <a:pt x="1205" y="752"/>
                      </a:lnTo>
                      <a:lnTo>
                        <a:pt x="1205" y="751"/>
                      </a:lnTo>
                      <a:lnTo>
                        <a:pt x="1205" y="750"/>
                      </a:lnTo>
                      <a:lnTo>
                        <a:pt x="1205" y="749"/>
                      </a:lnTo>
                      <a:lnTo>
                        <a:pt x="1205" y="749"/>
                      </a:lnTo>
                      <a:lnTo>
                        <a:pt x="1205" y="749"/>
                      </a:lnTo>
                      <a:lnTo>
                        <a:pt x="1206" y="751"/>
                      </a:lnTo>
                      <a:lnTo>
                        <a:pt x="1206" y="756"/>
                      </a:lnTo>
                      <a:lnTo>
                        <a:pt x="1207" y="764"/>
                      </a:lnTo>
                      <a:lnTo>
                        <a:pt x="1208" y="774"/>
                      </a:lnTo>
                      <a:lnTo>
                        <a:pt x="1210" y="782"/>
                      </a:lnTo>
                      <a:lnTo>
                        <a:pt x="1210" y="789"/>
                      </a:lnTo>
                      <a:lnTo>
                        <a:pt x="1211" y="795"/>
                      </a:lnTo>
                      <a:lnTo>
                        <a:pt x="1211" y="797"/>
                      </a:lnTo>
                      <a:lnTo>
                        <a:pt x="1211" y="797"/>
                      </a:lnTo>
                      <a:lnTo>
                        <a:pt x="1212" y="798"/>
                      </a:lnTo>
                      <a:lnTo>
                        <a:pt x="1212" y="798"/>
                      </a:lnTo>
                      <a:lnTo>
                        <a:pt x="1216" y="801"/>
                      </a:lnTo>
                      <a:lnTo>
                        <a:pt x="1218" y="802"/>
                      </a:lnTo>
                      <a:lnTo>
                        <a:pt x="1219" y="803"/>
                      </a:lnTo>
                      <a:lnTo>
                        <a:pt x="1219" y="803"/>
                      </a:lnTo>
                      <a:lnTo>
                        <a:pt x="1220" y="804"/>
                      </a:lnTo>
                      <a:lnTo>
                        <a:pt x="1222" y="804"/>
                      </a:lnTo>
                      <a:lnTo>
                        <a:pt x="1224" y="805"/>
                      </a:lnTo>
                      <a:lnTo>
                        <a:pt x="1225" y="805"/>
                      </a:lnTo>
                      <a:lnTo>
                        <a:pt x="1226" y="805"/>
                      </a:lnTo>
                      <a:lnTo>
                        <a:pt x="1227" y="805"/>
                      </a:lnTo>
                      <a:lnTo>
                        <a:pt x="1227" y="805"/>
                      </a:lnTo>
                      <a:lnTo>
                        <a:pt x="1229" y="804"/>
                      </a:lnTo>
                      <a:lnTo>
                        <a:pt x="1233" y="804"/>
                      </a:lnTo>
                      <a:lnTo>
                        <a:pt x="1234" y="804"/>
                      </a:lnTo>
                      <a:lnTo>
                        <a:pt x="1234" y="804"/>
                      </a:lnTo>
                      <a:lnTo>
                        <a:pt x="1235" y="803"/>
                      </a:lnTo>
                      <a:lnTo>
                        <a:pt x="1235" y="802"/>
                      </a:lnTo>
                      <a:lnTo>
                        <a:pt x="1237" y="796"/>
                      </a:lnTo>
                      <a:lnTo>
                        <a:pt x="1239" y="792"/>
                      </a:lnTo>
                      <a:lnTo>
                        <a:pt x="1240" y="790"/>
                      </a:lnTo>
                      <a:lnTo>
                        <a:pt x="1240" y="789"/>
                      </a:lnTo>
                      <a:lnTo>
                        <a:pt x="1240" y="789"/>
                      </a:lnTo>
                      <a:lnTo>
                        <a:pt x="1242" y="788"/>
                      </a:lnTo>
                      <a:lnTo>
                        <a:pt x="1242" y="787"/>
                      </a:lnTo>
                      <a:lnTo>
                        <a:pt x="1242" y="784"/>
                      </a:lnTo>
                      <a:lnTo>
                        <a:pt x="1243" y="779"/>
                      </a:lnTo>
                      <a:lnTo>
                        <a:pt x="1243" y="775"/>
                      </a:lnTo>
                      <a:lnTo>
                        <a:pt x="1244" y="769"/>
                      </a:lnTo>
                      <a:lnTo>
                        <a:pt x="1244" y="765"/>
                      </a:lnTo>
                      <a:lnTo>
                        <a:pt x="1245" y="762"/>
                      </a:lnTo>
                      <a:lnTo>
                        <a:pt x="1245" y="761"/>
                      </a:lnTo>
                      <a:lnTo>
                        <a:pt x="1245" y="762"/>
                      </a:lnTo>
                      <a:lnTo>
                        <a:pt x="1245" y="766"/>
                      </a:lnTo>
                      <a:lnTo>
                        <a:pt x="1247" y="771"/>
                      </a:lnTo>
                      <a:lnTo>
                        <a:pt x="1248" y="779"/>
                      </a:lnTo>
                      <a:lnTo>
                        <a:pt x="1249" y="785"/>
                      </a:lnTo>
                      <a:lnTo>
                        <a:pt x="1251" y="790"/>
                      </a:lnTo>
                      <a:lnTo>
                        <a:pt x="1252" y="795"/>
                      </a:lnTo>
                      <a:lnTo>
                        <a:pt x="1252" y="796"/>
                      </a:lnTo>
                      <a:lnTo>
                        <a:pt x="1252" y="796"/>
                      </a:lnTo>
                      <a:lnTo>
                        <a:pt x="1253" y="794"/>
                      </a:lnTo>
                      <a:lnTo>
                        <a:pt x="1254" y="789"/>
                      </a:lnTo>
                      <a:lnTo>
                        <a:pt x="1255" y="785"/>
                      </a:lnTo>
                      <a:lnTo>
                        <a:pt x="1255" y="784"/>
                      </a:lnTo>
                      <a:lnTo>
                        <a:pt x="1255" y="784"/>
                      </a:lnTo>
                      <a:lnTo>
                        <a:pt x="1256" y="783"/>
                      </a:lnTo>
                      <a:lnTo>
                        <a:pt x="1256" y="782"/>
                      </a:lnTo>
                      <a:lnTo>
                        <a:pt x="1256" y="780"/>
                      </a:lnTo>
                      <a:lnTo>
                        <a:pt x="1256" y="778"/>
                      </a:lnTo>
                      <a:lnTo>
                        <a:pt x="1256" y="775"/>
                      </a:lnTo>
                      <a:lnTo>
                        <a:pt x="1257" y="769"/>
                      </a:lnTo>
                      <a:lnTo>
                        <a:pt x="1257" y="758"/>
                      </a:lnTo>
                      <a:lnTo>
                        <a:pt x="1258" y="743"/>
                      </a:lnTo>
                      <a:lnTo>
                        <a:pt x="1259" y="730"/>
                      </a:lnTo>
                      <a:lnTo>
                        <a:pt x="1259" y="719"/>
                      </a:lnTo>
                      <a:lnTo>
                        <a:pt x="1259" y="713"/>
                      </a:lnTo>
                      <a:lnTo>
                        <a:pt x="1261" y="710"/>
                      </a:lnTo>
                      <a:lnTo>
                        <a:pt x="1261" y="708"/>
                      </a:lnTo>
                      <a:lnTo>
                        <a:pt x="1261" y="706"/>
                      </a:lnTo>
                      <a:lnTo>
                        <a:pt x="1261" y="709"/>
                      </a:lnTo>
                      <a:lnTo>
                        <a:pt x="1261" y="713"/>
                      </a:lnTo>
                      <a:lnTo>
                        <a:pt x="1262" y="720"/>
                      </a:lnTo>
                      <a:lnTo>
                        <a:pt x="1262" y="728"/>
                      </a:lnTo>
                      <a:lnTo>
                        <a:pt x="1263" y="734"/>
                      </a:lnTo>
                      <a:lnTo>
                        <a:pt x="1263" y="741"/>
                      </a:lnTo>
                      <a:lnTo>
                        <a:pt x="1263" y="747"/>
                      </a:lnTo>
                      <a:lnTo>
                        <a:pt x="1263" y="748"/>
                      </a:lnTo>
                      <a:lnTo>
                        <a:pt x="1264" y="750"/>
                      </a:lnTo>
                      <a:lnTo>
                        <a:pt x="1264" y="756"/>
                      </a:lnTo>
                      <a:lnTo>
                        <a:pt x="1265" y="762"/>
                      </a:lnTo>
                      <a:lnTo>
                        <a:pt x="1266" y="771"/>
                      </a:lnTo>
                      <a:lnTo>
                        <a:pt x="1267" y="779"/>
                      </a:lnTo>
                      <a:lnTo>
                        <a:pt x="1270" y="786"/>
                      </a:lnTo>
                      <a:lnTo>
                        <a:pt x="1270" y="792"/>
                      </a:lnTo>
                      <a:lnTo>
                        <a:pt x="1270" y="794"/>
                      </a:lnTo>
                      <a:lnTo>
                        <a:pt x="1271" y="794"/>
                      </a:lnTo>
                      <a:lnTo>
                        <a:pt x="1271" y="794"/>
                      </a:lnTo>
                      <a:lnTo>
                        <a:pt x="1271" y="792"/>
                      </a:lnTo>
                      <a:lnTo>
                        <a:pt x="1272" y="786"/>
                      </a:lnTo>
                      <a:lnTo>
                        <a:pt x="1273" y="779"/>
                      </a:lnTo>
                      <a:lnTo>
                        <a:pt x="1274" y="769"/>
                      </a:lnTo>
                      <a:lnTo>
                        <a:pt x="1275" y="761"/>
                      </a:lnTo>
                      <a:lnTo>
                        <a:pt x="1276" y="753"/>
                      </a:lnTo>
                      <a:lnTo>
                        <a:pt x="1277" y="748"/>
                      </a:lnTo>
                      <a:lnTo>
                        <a:pt x="1277" y="746"/>
                      </a:lnTo>
                      <a:lnTo>
                        <a:pt x="1277" y="746"/>
                      </a:lnTo>
                      <a:lnTo>
                        <a:pt x="1277" y="746"/>
                      </a:lnTo>
                      <a:lnTo>
                        <a:pt x="1277" y="747"/>
                      </a:lnTo>
                      <a:lnTo>
                        <a:pt x="1279" y="748"/>
                      </a:lnTo>
                      <a:lnTo>
                        <a:pt x="1279" y="755"/>
                      </a:lnTo>
                      <a:lnTo>
                        <a:pt x="1280" y="764"/>
                      </a:lnTo>
                      <a:lnTo>
                        <a:pt x="1282" y="774"/>
                      </a:lnTo>
                      <a:lnTo>
                        <a:pt x="1282" y="783"/>
                      </a:lnTo>
                      <a:lnTo>
                        <a:pt x="1284" y="792"/>
                      </a:lnTo>
                      <a:lnTo>
                        <a:pt x="1284" y="798"/>
                      </a:lnTo>
                      <a:lnTo>
                        <a:pt x="1285" y="799"/>
                      </a:lnTo>
                      <a:lnTo>
                        <a:pt x="1285" y="801"/>
                      </a:lnTo>
                      <a:lnTo>
                        <a:pt x="1285" y="801"/>
                      </a:lnTo>
                      <a:lnTo>
                        <a:pt x="1286" y="802"/>
                      </a:lnTo>
                      <a:lnTo>
                        <a:pt x="1289" y="803"/>
                      </a:lnTo>
                      <a:lnTo>
                        <a:pt x="1291" y="805"/>
                      </a:lnTo>
                      <a:lnTo>
                        <a:pt x="1292" y="806"/>
                      </a:lnTo>
                      <a:lnTo>
                        <a:pt x="1292" y="806"/>
                      </a:lnTo>
                      <a:lnTo>
                        <a:pt x="1293" y="806"/>
                      </a:lnTo>
                      <a:lnTo>
                        <a:pt x="1294" y="806"/>
                      </a:lnTo>
                      <a:lnTo>
                        <a:pt x="1295" y="805"/>
                      </a:lnTo>
                      <a:lnTo>
                        <a:pt x="1298" y="804"/>
                      </a:lnTo>
                      <a:lnTo>
                        <a:pt x="1298" y="804"/>
                      </a:lnTo>
                      <a:lnTo>
                        <a:pt x="1299" y="805"/>
                      </a:lnTo>
                      <a:lnTo>
                        <a:pt x="1300" y="805"/>
                      </a:lnTo>
                      <a:lnTo>
                        <a:pt x="1301" y="806"/>
                      </a:lnTo>
                      <a:lnTo>
                        <a:pt x="1302" y="806"/>
                      </a:lnTo>
                      <a:lnTo>
                        <a:pt x="1303" y="806"/>
                      </a:lnTo>
                      <a:lnTo>
                        <a:pt x="1304" y="806"/>
                      </a:lnTo>
                      <a:lnTo>
                        <a:pt x="1307" y="805"/>
                      </a:lnTo>
                      <a:lnTo>
                        <a:pt x="1308" y="805"/>
                      </a:lnTo>
                      <a:lnTo>
                        <a:pt x="1308" y="805"/>
                      </a:lnTo>
                      <a:lnTo>
                        <a:pt x="1310" y="804"/>
                      </a:lnTo>
                      <a:lnTo>
                        <a:pt x="1313" y="804"/>
                      </a:lnTo>
                      <a:lnTo>
                        <a:pt x="1314" y="804"/>
                      </a:lnTo>
                      <a:lnTo>
                        <a:pt x="1314" y="804"/>
                      </a:lnTo>
                      <a:lnTo>
                        <a:pt x="1316" y="803"/>
                      </a:lnTo>
                      <a:lnTo>
                        <a:pt x="1316" y="801"/>
                      </a:lnTo>
                      <a:lnTo>
                        <a:pt x="1318" y="793"/>
                      </a:lnTo>
                      <a:lnTo>
                        <a:pt x="1320" y="785"/>
                      </a:lnTo>
                      <a:lnTo>
                        <a:pt x="1321" y="783"/>
                      </a:lnTo>
                      <a:lnTo>
                        <a:pt x="1321" y="782"/>
                      </a:lnTo>
                      <a:lnTo>
                        <a:pt x="1321" y="782"/>
                      </a:lnTo>
                      <a:lnTo>
                        <a:pt x="1322" y="779"/>
                      </a:lnTo>
                      <a:lnTo>
                        <a:pt x="1322" y="775"/>
                      </a:lnTo>
                      <a:lnTo>
                        <a:pt x="1323" y="769"/>
                      </a:lnTo>
                      <a:lnTo>
                        <a:pt x="1323" y="768"/>
                      </a:lnTo>
                      <a:lnTo>
                        <a:pt x="1323" y="767"/>
                      </a:lnTo>
                      <a:lnTo>
                        <a:pt x="1323" y="769"/>
                      </a:lnTo>
                      <a:lnTo>
                        <a:pt x="1325" y="771"/>
                      </a:lnTo>
                      <a:lnTo>
                        <a:pt x="1326" y="776"/>
                      </a:lnTo>
                      <a:lnTo>
                        <a:pt x="1326" y="782"/>
                      </a:lnTo>
                      <a:lnTo>
                        <a:pt x="1327" y="786"/>
                      </a:lnTo>
                      <a:lnTo>
                        <a:pt x="1328" y="792"/>
                      </a:lnTo>
                      <a:lnTo>
                        <a:pt x="1328" y="794"/>
                      </a:lnTo>
                      <a:lnTo>
                        <a:pt x="1329" y="795"/>
                      </a:lnTo>
                      <a:lnTo>
                        <a:pt x="1329" y="796"/>
                      </a:lnTo>
                      <a:lnTo>
                        <a:pt x="1330" y="796"/>
                      </a:lnTo>
                      <a:lnTo>
                        <a:pt x="1331" y="796"/>
                      </a:lnTo>
                      <a:lnTo>
                        <a:pt x="1332" y="796"/>
                      </a:lnTo>
                      <a:lnTo>
                        <a:pt x="1332" y="795"/>
                      </a:lnTo>
                      <a:lnTo>
                        <a:pt x="1335" y="792"/>
                      </a:lnTo>
                      <a:lnTo>
                        <a:pt x="1336" y="788"/>
                      </a:lnTo>
                      <a:lnTo>
                        <a:pt x="1336" y="787"/>
                      </a:lnTo>
                      <a:lnTo>
                        <a:pt x="1336" y="786"/>
                      </a:lnTo>
                      <a:lnTo>
                        <a:pt x="1337" y="782"/>
                      </a:lnTo>
                      <a:lnTo>
                        <a:pt x="1337" y="777"/>
                      </a:lnTo>
                      <a:lnTo>
                        <a:pt x="1338" y="771"/>
                      </a:lnTo>
                      <a:lnTo>
                        <a:pt x="1338" y="766"/>
                      </a:lnTo>
                      <a:lnTo>
                        <a:pt x="1339" y="760"/>
                      </a:lnTo>
                      <a:lnTo>
                        <a:pt x="1340" y="757"/>
                      </a:lnTo>
                      <a:lnTo>
                        <a:pt x="1340" y="756"/>
                      </a:lnTo>
                      <a:lnTo>
                        <a:pt x="1340" y="757"/>
                      </a:lnTo>
                      <a:lnTo>
                        <a:pt x="1340" y="761"/>
                      </a:lnTo>
                      <a:lnTo>
                        <a:pt x="1341" y="767"/>
                      </a:lnTo>
                      <a:lnTo>
                        <a:pt x="1341" y="774"/>
                      </a:lnTo>
                      <a:lnTo>
                        <a:pt x="1342" y="780"/>
                      </a:lnTo>
                      <a:lnTo>
                        <a:pt x="1342" y="786"/>
                      </a:lnTo>
                      <a:lnTo>
                        <a:pt x="1344" y="790"/>
                      </a:lnTo>
                      <a:lnTo>
                        <a:pt x="1344" y="792"/>
                      </a:lnTo>
                      <a:lnTo>
                        <a:pt x="1344" y="792"/>
                      </a:lnTo>
                      <a:lnTo>
                        <a:pt x="1345" y="792"/>
                      </a:lnTo>
                      <a:lnTo>
                        <a:pt x="1345" y="793"/>
                      </a:lnTo>
                      <a:lnTo>
                        <a:pt x="1348" y="796"/>
                      </a:lnTo>
                      <a:lnTo>
                        <a:pt x="1349" y="801"/>
                      </a:lnTo>
                      <a:lnTo>
                        <a:pt x="1350" y="802"/>
                      </a:lnTo>
                      <a:lnTo>
                        <a:pt x="1350" y="802"/>
                      </a:lnTo>
                      <a:lnTo>
                        <a:pt x="1351" y="802"/>
                      </a:lnTo>
                      <a:lnTo>
                        <a:pt x="1353" y="799"/>
                      </a:lnTo>
                      <a:lnTo>
                        <a:pt x="1354" y="796"/>
                      </a:lnTo>
                      <a:lnTo>
                        <a:pt x="1355" y="792"/>
                      </a:lnTo>
                      <a:lnTo>
                        <a:pt x="1356" y="790"/>
                      </a:lnTo>
                      <a:lnTo>
                        <a:pt x="1357" y="792"/>
                      </a:lnTo>
                      <a:lnTo>
                        <a:pt x="1357" y="794"/>
                      </a:lnTo>
                      <a:lnTo>
                        <a:pt x="1358" y="796"/>
                      </a:lnTo>
                      <a:lnTo>
                        <a:pt x="1358" y="796"/>
                      </a:lnTo>
                      <a:lnTo>
                        <a:pt x="1359" y="798"/>
                      </a:lnTo>
                      <a:lnTo>
                        <a:pt x="1363" y="802"/>
                      </a:lnTo>
                      <a:lnTo>
                        <a:pt x="1365" y="804"/>
                      </a:lnTo>
                      <a:lnTo>
                        <a:pt x="1365" y="806"/>
                      </a:lnTo>
                      <a:lnTo>
                        <a:pt x="1367" y="806"/>
                      </a:lnTo>
                      <a:lnTo>
                        <a:pt x="1368" y="806"/>
                      </a:lnTo>
                      <a:lnTo>
                        <a:pt x="1368" y="806"/>
                      </a:lnTo>
                      <a:lnTo>
                        <a:pt x="1371" y="806"/>
                      </a:lnTo>
                      <a:lnTo>
                        <a:pt x="1371" y="805"/>
                      </a:lnTo>
                      <a:lnTo>
                        <a:pt x="1372" y="805"/>
                      </a:lnTo>
                      <a:lnTo>
                        <a:pt x="1372" y="805"/>
                      </a:lnTo>
                      <a:lnTo>
                        <a:pt x="1374" y="806"/>
                      </a:lnTo>
                      <a:lnTo>
                        <a:pt x="1375" y="806"/>
                      </a:lnTo>
                      <a:lnTo>
                        <a:pt x="1375" y="806"/>
                      </a:lnTo>
                      <a:lnTo>
                        <a:pt x="1377" y="806"/>
                      </a:lnTo>
                      <a:lnTo>
                        <a:pt x="1378" y="806"/>
                      </a:lnTo>
                      <a:lnTo>
                        <a:pt x="1378" y="806"/>
                      </a:lnTo>
                      <a:lnTo>
                        <a:pt x="1381" y="806"/>
                      </a:lnTo>
                      <a:lnTo>
                        <a:pt x="1382" y="806"/>
                      </a:lnTo>
                      <a:lnTo>
                        <a:pt x="1383" y="806"/>
                      </a:lnTo>
                      <a:lnTo>
                        <a:pt x="1383" y="806"/>
                      </a:lnTo>
                      <a:lnTo>
                        <a:pt x="1385" y="807"/>
                      </a:lnTo>
                      <a:lnTo>
                        <a:pt x="1387" y="807"/>
                      </a:lnTo>
                      <a:lnTo>
                        <a:pt x="1387" y="807"/>
                      </a:lnTo>
                      <a:lnTo>
                        <a:pt x="1388" y="808"/>
                      </a:lnTo>
                      <a:lnTo>
                        <a:pt x="1390" y="808"/>
                      </a:lnTo>
                      <a:lnTo>
                        <a:pt x="1391" y="807"/>
                      </a:lnTo>
                      <a:lnTo>
                        <a:pt x="1392" y="807"/>
                      </a:lnTo>
                      <a:lnTo>
                        <a:pt x="1394" y="806"/>
                      </a:lnTo>
                      <a:lnTo>
                        <a:pt x="1395" y="806"/>
                      </a:lnTo>
                      <a:lnTo>
                        <a:pt x="1396" y="805"/>
                      </a:lnTo>
                      <a:lnTo>
                        <a:pt x="1397" y="804"/>
                      </a:lnTo>
                      <a:lnTo>
                        <a:pt x="1397" y="804"/>
                      </a:lnTo>
                      <a:lnTo>
                        <a:pt x="1400" y="805"/>
                      </a:lnTo>
                      <a:lnTo>
                        <a:pt x="1402" y="806"/>
                      </a:lnTo>
                      <a:lnTo>
                        <a:pt x="1402" y="806"/>
                      </a:lnTo>
                      <a:lnTo>
                        <a:pt x="1403" y="806"/>
                      </a:lnTo>
                      <a:lnTo>
                        <a:pt x="1404" y="807"/>
                      </a:lnTo>
                      <a:lnTo>
                        <a:pt x="1405" y="807"/>
                      </a:lnTo>
                      <a:lnTo>
                        <a:pt x="1406" y="806"/>
                      </a:lnTo>
                      <a:lnTo>
                        <a:pt x="1409" y="806"/>
                      </a:lnTo>
                      <a:lnTo>
                        <a:pt x="1410" y="806"/>
                      </a:lnTo>
                      <a:lnTo>
                        <a:pt x="1410" y="806"/>
                      </a:lnTo>
                      <a:lnTo>
                        <a:pt x="1411" y="806"/>
                      </a:lnTo>
                      <a:lnTo>
                        <a:pt x="1411" y="806"/>
                      </a:lnTo>
                      <a:lnTo>
                        <a:pt x="1413" y="805"/>
                      </a:lnTo>
                      <a:lnTo>
                        <a:pt x="1413" y="804"/>
                      </a:lnTo>
                      <a:lnTo>
                        <a:pt x="1414" y="804"/>
                      </a:lnTo>
                      <a:lnTo>
                        <a:pt x="1415" y="804"/>
                      </a:lnTo>
                      <a:lnTo>
                        <a:pt x="1418" y="805"/>
                      </a:lnTo>
                      <a:lnTo>
                        <a:pt x="1421" y="806"/>
                      </a:lnTo>
                      <a:lnTo>
                        <a:pt x="1422" y="806"/>
                      </a:lnTo>
                      <a:lnTo>
                        <a:pt x="1423" y="806"/>
                      </a:lnTo>
                      <a:lnTo>
                        <a:pt x="1424" y="804"/>
                      </a:lnTo>
                      <a:lnTo>
                        <a:pt x="1424" y="804"/>
                      </a:lnTo>
                      <a:lnTo>
                        <a:pt x="1425" y="804"/>
                      </a:lnTo>
                      <a:lnTo>
                        <a:pt x="1428" y="806"/>
                      </a:lnTo>
                      <a:lnTo>
                        <a:pt x="1431" y="807"/>
                      </a:lnTo>
                      <a:lnTo>
                        <a:pt x="1431" y="807"/>
                      </a:lnTo>
                      <a:lnTo>
                        <a:pt x="1432" y="807"/>
                      </a:lnTo>
                      <a:lnTo>
                        <a:pt x="1433" y="807"/>
                      </a:lnTo>
                      <a:lnTo>
                        <a:pt x="1433" y="807"/>
                      </a:lnTo>
                      <a:lnTo>
                        <a:pt x="1436" y="807"/>
                      </a:lnTo>
                      <a:lnTo>
                        <a:pt x="1437" y="806"/>
                      </a:lnTo>
                      <a:lnTo>
                        <a:pt x="1438" y="806"/>
                      </a:lnTo>
                      <a:lnTo>
                        <a:pt x="1439" y="806"/>
                      </a:lnTo>
                      <a:lnTo>
                        <a:pt x="1439" y="806"/>
                      </a:lnTo>
                      <a:lnTo>
                        <a:pt x="1440" y="806"/>
                      </a:lnTo>
                      <a:lnTo>
                        <a:pt x="1441" y="806"/>
                      </a:lnTo>
                      <a:lnTo>
                        <a:pt x="1442" y="805"/>
                      </a:lnTo>
                      <a:lnTo>
                        <a:pt x="1443" y="804"/>
                      </a:lnTo>
                      <a:lnTo>
                        <a:pt x="1443" y="805"/>
                      </a:lnTo>
                      <a:lnTo>
                        <a:pt x="1445" y="805"/>
                      </a:lnTo>
                      <a:lnTo>
                        <a:pt x="1446" y="806"/>
                      </a:lnTo>
                      <a:lnTo>
                        <a:pt x="1447" y="806"/>
                      </a:lnTo>
                      <a:lnTo>
                        <a:pt x="1448" y="806"/>
                      </a:lnTo>
                      <a:lnTo>
                        <a:pt x="1450" y="807"/>
                      </a:lnTo>
                      <a:lnTo>
                        <a:pt x="1452" y="807"/>
                      </a:lnTo>
                      <a:lnTo>
                        <a:pt x="1454" y="807"/>
                      </a:lnTo>
                      <a:lnTo>
                        <a:pt x="1454" y="807"/>
                      </a:lnTo>
                      <a:lnTo>
                        <a:pt x="1455" y="808"/>
                      </a:lnTo>
                      <a:lnTo>
                        <a:pt x="1456" y="808"/>
                      </a:lnTo>
                      <a:lnTo>
                        <a:pt x="1456" y="808"/>
                      </a:lnTo>
                      <a:lnTo>
                        <a:pt x="1457" y="807"/>
                      </a:lnTo>
                      <a:lnTo>
                        <a:pt x="1458" y="807"/>
                      </a:lnTo>
                      <a:lnTo>
                        <a:pt x="1459" y="806"/>
                      </a:lnTo>
                      <a:lnTo>
                        <a:pt x="1459" y="806"/>
                      </a:lnTo>
                      <a:lnTo>
                        <a:pt x="1460" y="806"/>
                      </a:lnTo>
                      <a:lnTo>
                        <a:pt x="1461" y="806"/>
                      </a:lnTo>
                      <a:lnTo>
                        <a:pt x="1463" y="806"/>
                      </a:lnTo>
                      <a:lnTo>
                        <a:pt x="1465" y="807"/>
                      </a:lnTo>
                      <a:lnTo>
                        <a:pt x="1467" y="808"/>
                      </a:lnTo>
                      <a:lnTo>
                        <a:pt x="1468" y="808"/>
                      </a:lnTo>
                      <a:lnTo>
                        <a:pt x="1469" y="808"/>
                      </a:lnTo>
                      <a:lnTo>
                        <a:pt x="1470" y="808"/>
                      </a:lnTo>
                      <a:lnTo>
                        <a:pt x="1471" y="808"/>
                      </a:lnTo>
                      <a:lnTo>
                        <a:pt x="1474" y="808"/>
                      </a:lnTo>
                      <a:lnTo>
                        <a:pt x="1475" y="807"/>
                      </a:lnTo>
                      <a:lnTo>
                        <a:pt x="1476" y="807"/>
                      </a:lnTo>
                      <a:lnTo>
                        <a:pt x="1476" y="807"/>
                      </a:lnTo>
                      <a:lnTo>
                        <a:pt x="1477" y="807"/>
                      </a:lnTo>
                      <a:lnTo>
                        <a:pt x="1478" y="807"/>
                      </a:lnTo>
                      <a:lnTo>
                        <a:pt x="1480" y="807"/>
                      </a:lnTo>
                      <a:lnTo>
                        <a:pt x="1482" y="807"/>
                      </a:lnTo>
                      <a:lnTo>
                        <a:pt x="1483" y="807"/>
                      </a:lnTo>
                      <a:lnTo>
                        <a:pt x="1484" y="807"/>
                      </a:lnTo>
                      <a:lnTo>
                        <a:pt x="1485" y="806"/>
                      </a:lnTo>
                      <a:lnTo>
                        <a:pt x="1486" y="807"/>
                      </a:lnTo>
                      <a:lnTo>
                        <a:pt x="1487" y="807"/>
                      </a:lnTo>
                      <a:lnTo>
                        <a:pt x="1489" y="808"/>
                      </a:lnTo>
                      <a:lnTo>
                        <a:pt x="1491" y="808"/>
                      </a:lnTo>
                      <a:lnTo>
                        <a:pt x="1491" y="808"/>
                      </a:lnTo>
                      <a:lnTo>
                        <a:pt x="1491" y="808"/>
                      </a:lnTo>
                      <a:lnTo>
                        <a:pt x="1492" y="808"/>
                      </a:lnTo>
                      <a:lnTo>
                        <a:pt x="1494" y="808"/>
                      </a:lnTo>
                      <a:lnTo>
                        <a:pt x="1496" y="807"/>
                      </a:lnTo>
                      <a:lnTo>
                        <a:pt x="1497" y="807"/>
                      </a:lnTo>
                      <a:lnTo>
                        <a:pt x="1498" y="807"/>
                      </a:lnTo>
                      <a:lnTo>
                        <a:pt x="1500" y="807"/>
                      </a:lnTo>
                      <a:lnTo>
                        <a:pt x="1501" y="808"/>
                      </a:lnTo>
                      <a:lnTo>
                        <a:pt x="1502" y="808"/>
                      </a:lnTo>
                      <a:lnTo>
                        <a:pt x="1503" y="807"/>
                      </a:lnTo>
                      <a:lnTo>
                        <a:pt x="1505" y="806"/>
                      </a:lnTo>
                      <a:lnTo>
                        <a:pt x="1506" y="806"/>
                      </a:lnTo>
                      <a:lnTo>
                        <a:pt x="1507" y="806"/>
                      </a:lnTo>
                      <a:lnTo>
                        <a:pt x="1508" y="806"/>
                      </a:lnTo>
                      <a:lnTo>
                        <a:pt x="1508" y="805"/>
                      </a:lnTo>
                      <a:lnTo>
                        <a:pt x="1510" y="805"/>
                      </a:lnTo>
                      <a:lnTo>
                        <a:pt x="1512" y="806"/>
                      </a:lnTo>
                      <a:lnTo>
                        <a:pt x="1514" y="806"/>
                      </a:lnTo>
                      <a:lnTo>
                        <a:pt x="1515" y="806"/>
                      </a:lnTo>
                      <a:lnTo>
                        <a:pt x="1516" y="806"/>
                      </a:lnTo>
                      <a:lnTo>
                        <a:pt x="1517" y="806"/>
                      </a:lnTo>
                      <a:lnTo>
                        <a:pt x="1519" y="807"/>
                      </a:lnTo>
                      <a:lnTo>
                        <a:pt x="1519" y="807"/>
                      </a:lnTo>
                      <a:lnTo>
                        <a:pt x="1520" y="807"/>
                      </a:lnTo>
                      <a:lnTo>
                        <a:pt x="1521" y="807"/>
                      </a:lnTo>
                      <a:lnTo>
                        <a:pt x="1521" y="806"/>
                      </a:lnTo>
                      <a:lnTo>
                        <a:pt x="1523" y="806"/>
                      </a:lnTo>
                      <a:lnTo>
                        <a:pt x="1526" y="806"/>
                      </a:lnTo>
                      <a:lnTo>
                        <a:pt x="1526" y="805"/>
                      </a:lnTo>
                      <a:lnTo>
                        <a:pt x="1528" y="805"/>
                      </a:lnTo>
                      <a:lnTo>
                        <a:pt x="1529" y="806"/>
                      </a:lnTo>
                      <a:lnTo>
                        <a:pt x="1531" y="806"/>
                      </a:lnTo>
                      <a:lnTo>
                        <a:pt x="1533" y="806"/>
                      </a:lnTo>
                      <a:lnTo>
                        <a:pt x="1534" y="807"/>
                      </a:lnTo>
                      <a:lnTo>
                        <a:pt x="1534" y="807"/>
                      </a:lnTo>
                      <a:lnTo>
                        <a:pt x="1535" y="807"/>
                      </a:lnTo>
                      <a:lnTo>
                        <a:pt x="1535" y="807"/>
                      </a:lnTo>
                      <a:lnTo>
                        <a:pt x="1537" y="807"/>
                      </a:lnTo>
                      <a:lnTo>
                        <a:pt x="1538" y="806"/>
                      </a:lnTo>
                      <a:lnTo>
                        <a:pt x="1539" y="806"/>
                      </a:lnTo>
                      <a:lnTo>
                        <a:pt x="1539" y="806"/>
                      </a:lnTo>
                      <a:lnTo>
                        <a:pt x="1540" y="806"/>
                      </a:lnTo>
                      <a:lnTo>
                        <a:pt x="1541" y="806"/>
                      </a:lnTo>
                      <a:lnTo>
                        <a:pt x="1542" y="806"/>
                      </a:lnTo>
                      <a:lnTo>
                        <a:pt x="1543" y="806"/>
                      </a:lnTo>
                      <a:lnTo>
                        <a:pt x="1546" y="805"/>
                      </a:lnTo>
                      <a:lnTo>
                        <a:pt x="1548" y="804"/>
                      </a:lnTo>
                      <a:lnTo>
                        <a:pt x="1549" y="803"/>
                      </a:lnTo>
                      <a:lnTo>
                        <a:pt x="1549" y="804"/>
                      </a:lnTo>
                      <a:lnTo>
                        <a:pt x="1551" y="805"/>
                      </a:lnTo>
                      <a:lnTo>
                        <a:pt x="1552" y="806"/>
                      </a:lnTo>
                      <a:lnTo>
                        <a:pt x="1553" y="806"/>
                      </a:lnTo>
                      <a:lnTo>
                        <a:pt x="1553" y="806"/>
                      </a:lnTo>
                      <a:lnTo>
                        <a:pt x="1554" y="804"/>
                      </a:lnTo>
                      <a:lnTo>
                        <a:pt x="1556" y="803"/>
                      </a:lnTo>
                      <a:lnTo>
                        <a:pt x="1556" y="802"/>
                      </a:lnTo>
                      <a:lnTo>
                        <a:pt x="1557" y="802"/>
                      </a:lnTo>
                      <a:lnTo>
                        <a:pt x="1558" y="803"/>
                      </a:lnTo>
                      <a:lnTo>
                        <a:pt x="1560" y="804"/>
                      </a:lnTo>
                      <a:lnTo>
                        <a:pt x="1562" y="806"/>
                      </a:lnTo>
                      <a:lnTo>
                        <a:pt x="1563" y="806"/>
                      </a:lnTo>
                      <a:lnTo>
                        <a:pt x="1563" y="806"/>
                      </a:lnTo>
                      <a:lnTo>
                        <a:pt x="1565" y="807"/>
                      </a:lnTo>
                      <a:lnTo>
                        <a:pt x="1567" y="807"/>
                      </a:lnTo>
                      <a:lnTo>
                        <a:pt x="1570" y="808"/>
                      </a:lnTo>
                      <a:lnTo>
                        <a:pt x="1571" y="808"/>
                      </a:lnTo>
                      <a:lnTo>
                        <a:pt x="1571" y="808"/>
                      </a:lnTo>
                      <a:lnTo>
                        <a:pt x="1572" y="808"/>
                      </a:lnTo>
                      <a:lnTo>
                        <a:pt x="1575" y="808"/>
                      </a:lnTo>
                      <a:lnTo>
                        <a:pt x="1577" y="808"/>
                      </a:lnTo>
                      <a:lnTo>
                        <a:pt x="1578" y="808"/>
                      </a:lnTo>
                      <a:lnTo>
                        <a:pt x="1579" y="808"/>
                      </a:lnTo>
                      <a:lnTo>
                        <a:pt x="1579" y="808"/>
                      </a:lnTo>
                      <a:lnTo>
                        <a:pt x="1581" y="808"/>
                      </a:lnTo>
                      <a:lnTo>
                        <a:pt x="1585" y="810"/>
                      </a:lnTo>
                      <a:lnTo>
                        <a:pt x="1586" y="810"/>
                      </a:lnTo>
                      <a:lnTo>
                        <a:pt x="1586" y="810"/>
                      </a:lnTo>
                      <a:lnTo>
                        <a:pt x="1589" y="810"/>
                      </a:lnTo>
                      <a:lnTo>
                        <a:pt x="1590" y="810"/>
                      </a:lnTo>
                      <a:lnTo>
                        <a:pt x="1591" y="810"/>
                      </a:lnTo>
                      <a:lnTo>
                        <a:pt x="1591" y="810"/>
                      </a:lnTo>
                      <a:lnTo>
                        <a:pt x="1593" y="810"/>
                      </a:lnTo>
                      <a:lnTo>
                        <a:pt x="1594" y="808"/>
                      </a:lnTo>
                      <a:lnTo>
                        <a:pt x="1595" y="808"/>
                      </a:lnTo>
                      <a:lnTo>
                        <a:pt x="1596" y="808"/>
                      </a:lnTo>
                      <a:lnTo>
                        <a:pt x="1597" y="808"/>
                      </a:lnTo>
                      <a:lnTo>
                        <a:pt x="1598" y="810"/>
                      </a:lnTo>
                      <a:lnTo>
                        <a:pt x="1598" y="810"/>
                      </a:lnTo>
                      <a:lnTo>
                        <a:pt x="1600" y="810"/>
                      </a:lnTo>
                      <a:lnTo>
                        <a:pt x="1602" y="810"/>
                      </a:lnTo>
                      <a:lnTo>
                        <a:pt x="1603" y="810"/>
                      </a:lnTo>
                      <a:lnTo>
                        <a:pt x="1604" y="810"/>
                      </a:lnTo>
                      <a:lnTo>
                        <a:pt x="1605" y="810"/>
                      </a:lnTo>
                      <a:lnTo>
                        <a:pt x="1606" y="810"/>
                      </a:lnTo>
                      <a:lnTo>
                        <a:pt x="1607" y="810"/>
                      </a:lnTo>
                      <a:lnTo>
                        <a:pt x="1608" y="810"/>
                      </a:lnTo>
                      <a:lnTo>
                        <a:pt x="1609" y="810"/>
                      </a:lnTo>
                      <a:lnTo>
                        <a:pt x="1611" y="810"/>
                      </a:lnTo>
                      <a:lnTo>
                        <a:pt x="1613" y="810"/>
                      </a:lnTo>
                      <a:lnTo>
                        <a:pt x="1614" y="810"/>
                      </a:lnTo>
                      <a:lnTo>
                        <a:pt x="1614" y="810"/>
                      </a:lnTo>
                      <a:lnTo>
                        <a:pt x="1616" y="810"/>
                      </a:lnTo>
                      <a:lnTo>
                        <a:pt x="1617" y="810"/>
                      </a:lnTo>
                      <a:lnTo>
                        <a:pt x="1618" y="810"/>
                      </a:lnTo>
                      <a:lnTo>
                        <a:pt x="1618" y="810"/>
                      </a:lnTo>
                      <a:lnTo>
                        <a:pt x="1620" y="810"/>
                      </a:lnTo>
                      <a:lnTo>
                        <a:pt x="1622" y="810"/>
                      </a:lnTo>
                      <a:lnTo>
                        <a:pt x="1622" y="810"/>
                      </a:lnTo>
                      <a:lnTo>
                        <a:pt x="1623" y="810"/>
                      </a:lnTo>
                      <a:lnTo>
                        <a:pt x="1624" y="810"/>
                      </a:lnTo>
                      <a:lnTo>
                        <a:pt x="1624" y="810"/>
                      </a:lnTo>
                      <a:lnTo>
                        <a:pt x="1626" y="808"/>
                      </a:lnTo>
                      <a:lnTo>
                        <a:pt x="1629" y="808"/>
                      </a:lnTo>
                      <a:lnTo>
                        <a:pt x="1630" y="808"/>
                      </a:lnTo>
                      <a:lnTo>
                        <a:pt x="1630" y="808"/>
                      </a:lnTo>
                      <a:lnTo>
                        <a:pt x="1631" y="808"/>
                      </a:lnTo>
                      <a:lnTo>
                        <a:pt x="1634" y="806"/>
                      </a:lnTo>
                      <a:lnTo>
                        <a:pt x="1636" y="805"/>
                      </a:lnTo>
                      <a:lnTo>
                        <a:pt x="1636" y="804"/>
                      </a:lnTo>
                      <a:lnTo>
                        <a:pt x="1637" y="804"/>
                      </a:lnTo>
                      <a:lnTo>
                        <a:pt x="1639" y="804"/>
                      </a:lnTo>
                      <a:lnTo>
                        <a:pt x="1639" y="804"/>
                      </a:lnTo>
                      <a:lnTo>
                        <a:pt x="1641" y="805"/>
                      </a:lnTo>
                      <a:lnTo>
                        <a:pt x="1642" y="806"/>
                      </a:lnTo>
                      <a:lnTo>
                        <a:pt x="1643" y="806"/>
                      </a:lnTo>
                      <a:lnTo>
                        <a:pt x="1644" y="805"/>
                      </a:lnTo>
                      <a:lnTo>
                        <a:pt x="1645" y="805"/>
                      </a:lnTo>
                      <a:lnTo>
                        <a:pt x="1646" y="805"/>
                      </a:lnTo>
                      <a:lnTo>
                        <a:pt x="1649" y="806"/>
                      </a:lnTo>
                      <a:lnTo>
                        <a:pt x="1650" y="806"/>
                      </a:lnTo>
                      <a:lnTo>
                        <a:pt x="1651" y="806"/>
                      </a:lnTo>
                      <a:lnTo>
                        <a:pt x="1651" y="806"/>
                      </a:lnTo>
                      <a:lnTo>
                        <a:pt x="1652" y="806"/>
                      </a:lnTo>
                      <a:lnTo>
                        <a:pt x="1653" y="806"/>
                      </a:lnTo>
                      <a:lnTo>
                        <a:pt x="1655" y="807"/>
                      </a:lnTo>
                      <a:lnTo>
                        <a:pt x="1658" y="808"/>
                      </a:lnTo>
                      <a:lnTo>
                        <a:pt x="1659" y="808"/>
                      </a:lnTo>
                      <a:lnTo>
                        <a:pt x="1659" y="808"/>
                      </a:lnTo>
                      <a:lnTo>
                        <a:pt x="1660" y="808"/>
                      </a:lnTo>
                      <a:lnTo>
                        <a:pt x="1662" y="807"/>
                      </a:lnTo>
                      <a:lnTo>
                        <a:pt x="1666" y="806"/>
                      </a:lnTo>
                      <a:lnTo>
                        <a:pt x="1667" y="806"/>
                      </a:lnTo>
                      <a:lnTo>
                        <a:pt x="1667" y="805"/>
                      </a:lnTo>
                      <a:lnTo>
                        <a:pt x="1668" y="804"/>
                      </a:lnTo>
                      <a:lnTo>
                        <a:pt x="1669" y="805"/>
                      </a:lnTo>
                      <a:lnTo>
                        <a:pt x="1670" y="806"/>
                      </a:lnTo>
                      <a:lnTo>
                        <a:pt x="1672" y="806"/>
                      </a:lnTo>
                      <a:lnTo>
                        <a:pt x="1673" y="807"/>
                      </a:lnTo>
                      <a:lnTo>
                        <a:pt x="1673" y="807"/>
                      </a:lnTo>
                      <a:lnTo>
                        <a:pt x="1674" y="806"/>
                      </a:lnTo>
                      <a:lnTo>
                        <a:pt x="1676" y="806"/>
                      </a:lnTo>
                      <a:lnTo>
                        <a:pt x="1677" y="807"/>
                      </a:lnTo>
                      <a:lnTo>
                        <a:pt x="1678" y="808"/>
                      </a:lnTo>
                      <a:lnTo>
                        <a:pt x="1679" y="808"/>
                      </a:lnTo>
                      <a:lnTo>
                        <a:pt x="1680" y="807"/>
                      </a:lnTo>
                      <a:lnTo>
                        <a:pt x="1681" y="807"/>
                      </a:lnTo>
                      <a:lnTo>
                        <a:pt x="1681" y="806"/>
                      </a:lnTo>
                      <a:lnTo>
                        <a:pt x="1683" y="806"/>
                      </a:lnTo>
                      <a:lnTo>
                        <a:pt x="1685" y="806"/>
                      </a:lnTo>
                      <a:lnTo>
                        <a:pt x="1686" y="805"/>
                      </a:lnTo>
                      <a:lnTo>
                        <a:pt x="1687" y="805"/>
                      </a:lnTo>
                      <a:lnTo>
                        <a:pt x="1688" y="804"/>
                      </a:lnTo>
                      <a:lnTo>
                        <a:pt x="1690" y="803"/>
                      </a:lnTo>
                      <a:lnTo>
                        <a:pt x="1691" y="803"/>
                      </a:lnTo>
                      <a:lnTo>
                        <a:pt x="1691" y="803"/>
                      </a:lnTo>
                      <a:lnTo>
                        <a:pt x="1694" y="804"/>
                      </a:lnTo>
                      <a:lnTo>
                        <a:pt x="1695" y="806"/>
                      </a:lnTo>
                      <a:lnTo>
                        <a:pt x="1696" y="806"/>
                      </a:lnTo>
                      <a:lnTo>
                        <a:pt x="1697" y="806"/>
                      </a:lnTo>
                      <a:lnTo>
                        <a:pt x="1697" y="806"/>
                      </a:lnTo>
                      <a:lnTo>
                        <a:pt x="1698" y="806"/>
                      </a:lnTo>
                      <a:lnTo>
                        <a:pt x="1700" y="806"/>
                      </a:lnTo>
                      <a:lnTo>
                        <a:pt x="1701" y="805"/>
                      </a:lnTo>
                      <a:lnTo>
                        <a:pt x="1703" y="805"/>
                      </a:lnTo>
                      <a:lnTo>
                        <a:pt x="1704" y="805"/>
                      </a:lnTo>
                      <a:lnTo>
                        <a:pt x="1704" y="803"/>
                      </a:lnTo>
                      <a:lnTo>
                        <a:pt x="1704" y="797"/>
                      </a:lnTo>
                      <a:lnTo>
                        <a:pt x="1706" y="789"/>
                      </a:lnTo>
                      <a:lnTo>
                        <a:pt x="1707" y="782"/>
                      </a:lnTo>
                      <a:lnTo>
                        <a:pt x="1708" y="773"/>
                      </a:lnTo>
                      <a:lnTo>
                        <a:pt x="1709" y="765"/>
                      </a:lnTo>
                      <a:lnTo>
                        <a:pt x="1709" y="759"/>
                      </a:lnTo>
                      <a:lnTo>
                        <a:pt x="1710" y="757"/>
                      </a:lnTo>
                      <a:lnTo>
                        <a:pt x="1710" y="757"/>
                      </a:lnTo>
                      <a:lnTo>
                        <a:pt x="1712" y="759"/>
                      </a:lnTo>
                      <a:lnTo>
                        <a:pt x="1712" y="764"/>
                      </a:lnTo>
                      <a:lnTo>
                        <a:pt x="1713" y="771"/>
                      </a:lnTo>
                      <a:lnTo>
                        <a:pt x="1714" y="779"/>
                      </a:lnTo>
                      <a:lnTo>
                        <a:pt x="1715" y="788"/>
                      </a:lnTo>
                      <a:lnTo>
                        <a:pt x="1717" y="795"/>
                      </a:lnTo>
                      <a:lnTo>
                        <a:pt x="1717" y="801"/>
                      </a:lnTo>
                      <a:lnTo>
                        <a:pt x="1717" y="802"/>
                      </a:lnTo>
                      <a:lnTo>
                        <a:pt x="1718" y="802"/>
                      </a:lnTo>
                      <a:lnTo>
                        <a:pt x="1719" y="802"/>
                      </a:lnTo>
                      <a:lnTo>
                        <a:pt x="1719" y="802"/>
                      </a:lnTo>
                      <a:lnTo>
                        <a:pt x="1722" y="799"/>
                      </a:lnTo>
                      <a:lnTo>
                        <a:pt x="1724" y="797"/>
                      </a:lnTo>
                      <a:lnTo>
                        <a:pt x="1725" y="796"/>
                      </a:lnTo>
                      <a:lnTo>
                        <a:pt x="1725" y="796"/>
                      </a:lnTo>
                      <a:lnTo>
                        <a:pt x="1725" y="795"/>
                      </a:lnTo>
                      <a:lnTo>
                        <a:pt x="1725" y="794"/>
                      </a:lnTo>
                      <a:lnTo>
                        <a:pt x="1725" y="792"/>
                      </a:lnTo>
                      <a:lnTo>
                        <a:pt x="1726" y="787"/>
                      </a:lnTo>
                      <a:lnTo>
                        <a:pt x="1726" y="783"/>
                      </a:lnTo>
                      <a:lnTo>
                        <a:pt x="1727" y="770"/>
                      </a:lnTo>
                      <a:lnTo>
                        <a:pt x="1727" y="756"/>
                      </a:lnTo>
                      <a:lnTo>
                        <a:pt x="1728" y="741"/>
                      </a:lnTo>
                      <a:lnTo>
                        <a:pt x="1729" y="729"/>
                      </a:lnTo>
                      <a:lnTo>
                        <a:pt x="1729" y="724"/>
                      </a:lnTo>
                      <a:lnTo>
                        <a:pt x="1729" y="720"/>
                      </a:lnTo>
                      <a:lnTo>
                        <a:pt x="1729" y="718"/>
                      </a:lnTo>
                      <a:lnTo>
                        <a:pt x="1729" y="716"/>
                      </a:lnTo>
                      <a:lnTo>
                        <a:pt x="1731" y="718"/>
                      </a:lnTo>
                      <a:lnTo>
                        <a:pt x="1731" y="720"/>
                      </a:lnTo>
                      <a:lnTo>
                        <a:pt x="1733" y="727"/>
                      </a:lnTo>
                      <a:lnTo>
                        <a:pt x="1735" y="733"/>
                      </a:lnTo>
                      <a:lnTo>
                        <a:pt x="1735" y="737"/>
                      </a:lnTo>
                      <a:lnTo>
                        <a:pt x="1736" y="737"/>
                      </a:lnTo>
                      <a:lnTo>
                        <a:pt x="1736" y="739"/>
                      </a:lnTo>
                      <a:lnTo>
                        <a:pt x="1736" y="743"/>
                      </a:lnTo>
                      <a:lnTo>
                        <a:pt x="1737" y="749"/>
                      </a:lnTo>
                      <a:lnTo>
                        <a:pt x="1737" y="756"/>
                      </a:lnTo>
                      <a:lnTo>
                        <a:pt x="1738" y="764"/>
                      </a:lnTo>
                      <a:lnTo>
                        <a:pt x="1738" y="770"/>
                      </a:lnTo>
                      <a:lnTo>
                        <a:pt x="1740" y="774"/>
                      </a:lnTo>
                      <a:lnTo>
                        <a:pt x="1740" y="776"/>
                      </a:lnTo>
                      <a:lnTo>
                        <a:pt x="1740" y="776"/>
                      </a:lnTo>
                      <a:lnTo>
                        <a:pt x="1740" y="774"/>
                      </a:lnTo>
                      <a:lnTo>
                        <a:pt x="1740" y="768"/>
                      </a:lnTo>
                      <a:lnTo>
                        <a:pt x="1740" y="760"/>
                      </a:lnTo>
                      <a:lnTo>
                        <a:pt x="1741" y="751"/>
                      </a:lnTo>
                      <a:lnTo>
                        <a:pt x="1742" y="742"/>
                      </a:lnTo>
                      <a:lnTo>
                        <a:pt x="1742" y="734"/>
                      </a:lnTo>
                      <a:lnTo>
                        <a:pt x="1743" y="729"/>
                      </a:lnTo>
                      <a:lnTo>
                        <a:pt x="1743" y="727"/>
                      </a:lnTo>
                      <a:lnTo>
                        <a:pt x="1743" y="727"/>
                      </a:lnTo>
                      <a:lnTo>
                        <a:pt x="1743" y="728"/>
                      </a:lnTo>
                      <a:lnTo>
                        <a:pt x="1743" y="729"/>
                      </a:lnTo>
                      <a:lnTo>
                        <a:pt x="1743" y="732"/>
                      </a:lnTo>
                      <a:lnTo>
                        <a:pt x="1743" y="737"/>
                      </a:lnTo>
                      <a:lnTo>
                        <a:pt x="1744" y="748"/>
                      </a:lnTo>
                      <a:lnTo>
                        <a:pt x="1744" y="760"/>
                      </a:lnTo>
                      <a:lnTo>
                        <a:pt x="1745" y="771"/>
                      </a:lnTo>
                      <a:lnTo>
                        <a:pt x="1746" y="783"/>
                      </a:lnTo>
                      <a:lnTo>
                        <a:pt x="1746" y="787"/>
                      </a:lnTo>
                      <a:lnTo>
                        <a:pt x="1747" y="790"/>
                      </a:lnTo>
                      <a:lnTo>
                        <a:pt x="1747" y="792"/>
                      </a:lnTo>
                      <a:lnTo>
                        <a:pt x="1747" y="793"/>
                      </a:lnTo>
                      <a:lnTo>
                        <a:pt x="1747" y="794"/>
                      </a:lnTo>
                      <a:lnTo>
                        <a:pt x="1747" y="794"/>
                      </a:lnTo>
                      <a:lnTo>
                        <a:pt x="1749" y="796"/>
                      </a:lnTo>
                      <a:lnTo>
                        <a:pt x="1751" y="799"/>
                      </a:lnTo>
                      <a:lnTo>
                        <a:pt x="1753" y="803"/>
                      </a:lnTo>
                      <a:lnTo>
                        <a:pt x="1754" y="804"/>
                      </a:lnTo>
                      <a:lnTo>
                        <a:pt x="1754" y="804"/>
                      </a:lnTo>
                      <a:lnTo>
                        <a:pt x="1755" y="805"/>
                      </a:lnTo>
                      <a:lnTo>
                        <a:pt x="1758" y="805"/>
                      </a:lnTo>
                      <a:lnTo>
                        <a:pt x="1761" y="806"/>
                      </a:lnTo>
                      <a:lnTo>
                        <a:pt x="1762" y="806"/>
                      </a:lnTo>
                      <a:lnTo>
                        <a:pt x="1762" y="806"/>
                      </a:lnTo>
                      <a:lnTo>
                        <a:pt x="1763" y="806"/>
                      </a:lnTo>
                      <a:lnTo>
                        <a:pt x="1765" y="806"/>
                      </a:lnTo>
                      <a:lnTo>
                        <a:pt x="1768" y="805"/>
                      </a:lnTo>
                      <a:lnTo>
                        <a:pt x="1769" y="805"/>
                      </a:lnTo>
                      <a:lnTo>
                        <a:pt x="1770" y="805"/>
                      </a:lnTo>
                      <a:lnTo>
                        <a:pt x="1770" y="804"/>
                      </a:lnTo>
                      <a:lnTo>
                        <a:pt x="1773" y="802"/>
                      </a:lnTo>
                      <a:lnTo>
                        <a:pt x="1775" y="798"/>
                      </a:lnTo>
                      <a:lnTo>
                        <a:pt x="1777" y="797"/>
                      </a:lnTo>
                      <a:lnTo>
                        <a:pt x="1777" y="797"/>
                      </a:lnTo>
                      <a:lnTo>
                        <a:pt x="1777" y="796"/>
                      </a:lnTo>
                      <a:lnTo>
                        <a:pt x="1777" y="794"/>
                      </a:lnTo>
                      <a:lnTo>
                        <a:pt x="1777" y="789"/>
                      </a:lnTo>
                      <a:lnTo>
                        <a:pt x="1778" y="782"/>
                      </a:lnTo>
                      <a:lnTo>
                        <a:pt x="1778" y="774"/>
                      </a:lnTo>
                      <a:lnTo>
                        <a:pt x="1779" y="765"/>
                      </a:lnTo>
                      <a:lnTo>
                        <a:pt x="1780" y="758"/>
                      </a:lnTo>
                      <a:lnTo>
                        <a:pt x="1780" y="752"/>
                      </a:lnTo>
                      <a:lnTo>
                        <a:pt x="1780" y="751"/>
                      </a:lnTo>
                      <a:lnTo>
                        <a:pt x="1781" y="752"/>
                      </a:lnTo>
                      <a:lnTo>
                        <a:pt x="1783" y="757"/>
                      </a:lnTo>
                      <a:lnTo>
                        <a:pt x="1786" y="761"/>
                      </a:lnTo>
                      <a:lnTo>
                        <a:pt x="1787" y="762"/>
                      </a:lnTo>
                      <a:lnTo>
                        <a:pt x="1787" y="764"/>
                      </a:lnTo>
                      <a:lnTo>
                        <a:pt x="1787" y="768"/>
                      </a:lnTo>
                      <a:lnTo>
                        <a:pt x="1788" y="774"/>
                      </a:lnTo>
                      <a:lnTo>
                        <a:pt x="1789" y="780"/>
                      </a:lnTo>
                      <a:lnTo>
                        <a:pt x="1790" y="786"/>
                      </a:lnTo>
                      <a:lnTo>
                        <a:pt x="1790" y="792"/>
                      </a:lnTo>
                      <a:lnTo>
                        <a:pt x="1791" y="796"/>
                      </a:lnTo>
                      <a:lnTo>
                        <a:pt x="1791" y="797"/>
                      </a:lnTo>
                      <a:lnTo>
                        <a:pt x="1792" y="798"/>
                      </a:lnTo>
                      <a:lnTo>
                        <a:pt x="1793" y="801"/>
                      </a:lnTo>
                      <a:lnTo>
                        <a:pt x="1793" y="799"/>
                      </a:lnTo>
                      <a:lnTo>
                        <a:pt x="1795" y="797"/>
                      </a:lnTo>
                      <a:lnTo>
                        <a:pt x="1796" y="790"/>
                      </a:lnTo>
                      <a:lnTo>
                        <a:pt x="1797" y="784"/>
                      </a:lnTo>
                      <a:lnTo>
                        <a:pt x="1798" y="782"/>
                      </a:lnTo>
                      <a:lnTo>
                        <a:pt x="1798" y="780"/>
                      </a:lnTo>
                      <a:lnTo>
                        <a:pt x="1798" y="779"/>
                      </a:lnTo>
                      <a:lnTo>
                        <a:pt x="1799" y="777"/>
                      </a:lnTo>
                      <a:lnTo>
                        <a:pt x="1799" y="775"/>
                      </a:lnTo>
                      <a:lnTo>
                        <a:pt x="1799" y="774"/>
                      </a:lnTo>
                      <a:lnTo>
                        <a:pt x="1799" y="775"/>
                      </a:lnTo>
                      <a:lnTo>
                        <a:pt x="1800" y="778"/>
                      </a:lnTo>
                      <a:lnTo>
                        <a:pt x="1801" y="786"/>
                      </a:lnTo>
                      <a:lnTo>
                        <a:pt x="1802" y="794"/>
                      </a:lnTo>
                      <a:lnTo>
                        <a:pt x="1802" y="796"/>
                      </a:lnTo>
                      <a:lnTo>
                        <a:pt x="1802" y="797"/>
                      </a:lnTo>
                      <a:lnTo>
                        <a:pt x="1802" y="796"/>
                      </a:lnTo>
                      <a:lnTo>
                        <a:pt x="1802" y="795"/>
                      </a:lnTo>
                      <a:lnTo>
                        <a:pt x="1805" y="789"/>
                      </a:lnTo>
                      <a:lnTo>
                        <a:pt x="1806" y="783"/>
                      </a:lnTo>
                      <a:lnTo>
                        <a:pt x="1806" y="782"/>
                      </a:lnTo>
                      <a:lnTo>
                        <a:pt x="1806" y="780"/>
                      </a:lnTo>
                      <a:lnTo>
                        <a:pt x="1807" y="782"/>
                      </a:lnTo>
                      <a:lnTo>
                        <a:pt x="1807" y="784"/>
                      </a:lnTo>
                      <a:lnTo>
                        <a:pt x="1808" y="788"/>
                      </a:lnTo>
                      <a:lnTo>
                        <a:pt x="1809" y="793"/>
                      </a:lnTo>
                      <a:lnTo>
                        <a:pt x="1810" y="797"/>
                      </a:lnTo>
                      <a:lnTo>
                        <a:pt x="1812" y="802"/>
                      </a:lnTo>
                      <a:lnTo>
                        <a:pt x="1812" y="805"/>
                      </a:lnTo>
                      <a:lnTo>
                        <a:pt x="1812" y="806"/>
                      </a:lnTo>
                      <a:lnTo>
                        <a:pt x="1814" y="806"/>
                      </a:lnTo>
                      <a:lnTo>
                        <a:pt x="1815" y="806"/>
                      </a:lnTo>
                      <a:lnTo>
                        <a:pt x="1815" y="806"/>
                      </a:lnTo>
                      <a:lnTo>
                        <a:pt x="1817" y="807"/>
                      </a:lnTo>
                      <a:lnTo>
                        <a:pt x="1819" y="807"/>
                      </a:lnTo>
                      <a:lnTo>
                        <a:pt x="1819" y="808"/>
                      </a:lnTo>
                      <a:lnTo>
                        <a:pt x="1820" y="808"/>
                      </a:lnTo>
                      <a:lnTo>
                        <a:pt x="1820" y="808"/>
                      </a:lnTo>
                      <a:lnTo>
                        <a:pt x="1821" y="807"/>
                      </a:lnTo>
                      <a:lnTo>
                        <a:pt x="1823" y="805"/>
                      </a:lnTo>
                      <a:lnTo>
                        <a:pt x="1825" y="803"/>
                      </a:lnTo>
                      <a:lnTo>
                        <a:pt x="1825" y="802"/>
                      </a:lnTo>
                      <a:lnTo>
                        <a:pt x="1825" y="803"/>
                      </a:lnTo>
                      <a:lnTo>
                        <a:pt x="1827" y="805"/>
                      </a:lnTo>
                      <a:lnTo>
                        <a:pt x="1827" y="806"/>
                      </a:lnTo>
                      <a:lnTo>
                        <a:pt x="1828" y="807"/>
                      </a:lnTo>
                      <a:lnTo>
                        <a:pt x="1829" y="807"/>
                      </a:lnTo>
                      <a:lnTo>
                        <a:pt x="1830" y="808"/>
                      </a:lnTo>
                      <a:lnTo>
                        <a:pt x="1833" y="808"/>
                      </a:lnTo>
                      <a:lnTo>
                        <a:pt x="1833" y="808"/>
                      </a:lnTo>
                      <a:lnTo>
                        <a:pt x="1835" y="808"/>
                      </a:lnTo>
                      <a:lnTo>
                        <a:pt x="1835" y="808"/>
                      </a:lnTo>
                      <a:lnTo>
                        <a:pt x="1836" y="808"/>
                      </a:lnTo>
                      <a:lnTo>
                        <a:pt x="1838" y="806"/>
                      </a:lnTo>
                      <a:lnTo>
                        <a:pt x="1842" y="805"/>
                      </a:lnTo>
                      <a:lnTo>
                        <a:pt x="1843" y="805"/>
                      </a:lnTo>
                      <a:lnTo>
                        <a:pt x="1843" y="804"/>
                      </a:lnTo>
                      <a:lnTo>
                        <a:pt x="1844" y="803"/>
                      </a:lnTo>
                      <a:lnTo>
                        <a:pt x="1845" y="804"/>
                      </a:lnTo>
                      <a:lnTo>
                        <a:pt x="1847" y="806"/>
                      </a:lnTo>
                      <a:lnTo>
                        <a:pt x="1848" y="807"/>
                      </a:lnTo>
                      <a:lnTo>
                        <a:pt x="1849" y="808"/>
                      </a:lnTo>
                      <a:lnTo>
                        <a:pt x="1849" y="808"/>
                      </a:lnTo>
                      <a:lnTo>
                        <a:pt x="1851" y="808"/>
                      </a:lnTo>
                      <a:lnTo>
                        <a:pt x="1853" y="808"/>
                      </a:lnTo>
                      <a:lnTo>
                        <a:pt x="1854" y="808"/>
                      </a:lnTo>
                      <a:lnTo>
                        <a:pt x="1855" y="808"/>
                      </a:lnTo>
                      <a:lnTo>
                        <a:pt x="1856" y="808"/>
                      </a:lnTo>
                      <a:lnTo>
                        <a:pt x="1857" y="808"/>
                      </a:lnTo>
                      <a:lnTo>
                        <a:pt x="1860" y="807"/>
                      </a:lnTo>
                      <a:lnTo>
                        <a:pt x="1861" y="807"/>
                      </a:lnTo>
                      <a:lnTo>
                        <a:pt x="1861" y="807"/>
                      </a:lnTo>
                      <a:lnTo>
                        <a:pt x="1862" y="808"/>
                      </a:lnTo>
                      <a:lnTo>
                        <a:pt x="1864" y="808"/>
                      </a:lnTo>
                      <a:lnTo>
                        <a:pt x="1864" y="808"/>
                      </a:lnTo>
                      <a:lnTo>
                        <a:pt x="1865" y="808"/>
                      </a:lnTo>
                      <a:lnTo>
                        <a:pt x="1866" y="808"/>
                      </a:lnTo>
                      <a:lnTo>
                        <a:pt x="1866" y="808"/>
                      </a:lnTo>
                      <a:lnTo>
                        <a:pt x="1869" y="808"/>
                      </a:lnTo>
                      <a:lnTo>
                        <a:pt x="1870" y="808"/>
                      </a:lnTo>
                      <a:lnTo>
                        <a:pt x="1871" y="808"/>
                      </a:lnTo>
                      <a:lnTo>
                        <a:pt x="1872" y="808"/>
                      </a:lnTo>
                      <a:lnTo>
                        <a:pt x="1873" y="808"/>
                      </a:lnTo>
                      <a:lnTo>
                        <a:pt x="1874" y="810"/>
                      </a:lnTo>
                      <a:lnTo>
                        <a:pt x="1875" y="810"/>
                      </a:lnTo>
                      <a:lnTo>
                        <a:pt x="1875" y="810"/>
                      </a:lnTo>
                      <a:lnTo>
                        <a:pt x="1878" y="808"/>
                      </a:lnTo>
                      <a:lnTo>
                        <a:pt x="1879" y="808"/>
                      </a:lnTo>
                      <a:lnTo>
                        <a:pt x="1879" y="808"/>
                      </a:lnTo>
                      <a:lnTo>
                        <a:pt x="1880" y="808"/>
                      </a:lnTo>
                      <a:lnTo>
                        <a:pt x="1881" y="808"/>
                      </a:lnTo>
                      <a:lnTo>
                        <a:pt x="1882" y="808"/>
                      </a:lnTo>
                      <a:lnTo>
                        <a:pt x="1882" y="808"/>
                      </a:lnTo>
                      <a:lnTo>
                        <a:pt x="1883" y="808"/>
                      </a:lnTo>
                      <a:lnTo>
                        <a:pt x="1884" y="808"/>
                      </a:lnTo>
                      <a:lnTo>
                        <a:pt x="1885" y="808"/>
                      </a:lnTo>
                      <a:lnTo>
                        <a:pt x="1886" y="808"/>
                      </a:lnTo>
                      <a:lnTo>
                        <a:pt x="1886" y="808"/>
                      </a:lnTo>
                      <a:lnTo>
                        <a:pt x="1888" y="808"/>
                      </a:lnTo>
                      <a:lnTo>
                        <a:pt x="1890" y="808"/>
                      </a:lnTo>
                      <a:lnTo>
                        <a:pt x="1892" y="808"/>
                      </a:lnTo>
                      <a:lnTo>
                        <a:pt x="1893" y="810"/>
                      </a:lnTo>
                      <a:lnTo>
                        <a:pt x="1893" y="810"/>
                      </a:lnTo>
                      <a:lnTo>
                        <a:pt x="1894" y="810"/>
                      </a:lnTo>
                      <a:lnTo>
                        <a:pt x="1895" y="808"/>
                      </a:lnTo>
                      <a:lnTo>
                        <a:pt x="1897" y="808"/>
                      </a:lnTo>
                      <a:lnTo>
                        <a:pt x="1898" y="808"/>
                      </a:lnTo>
                      <a:lnTo>
                        <a:pt x="1899" y="808"/>
                      </a:lnTo>
                      <a:lnTo>
                        <a:pt x="1901" y="810"/>
                      </a:lnTo>
                      <a:lnTo>
                        <a:pt x="1902" y="810"/>
                      </a:lnTo>
                      <a:lnTo>
                        <a:pt x="1902" y="810"/>
                      </a:lnTo>
                      <a:lnTo>
                        <a:pt x="1904" y="808"/>
                      </a:lnTo>
                      <a:lnTo>
                        <a:pt x="1906" y="808"/>
                      </a:lnTo>
                      <a:lnTo>
                        <a:pt x="1906" y="808"/>
                      </a:lnTo>
                      <a:lnTo>
                        <a:pt x="1907" y="808"/>
                      </a:lnTo>
                      <a:lnTo>
                        <a:pt x="1908" y="808"/>
                      </a:lnTo>
                      <a:lnTo>
                        <a:pt x="1910" y="807"/>
                      </a:lnTo>
                      <a:lnTo>
                        <a:pt x="1910" y="807"/>
                      </a:lnTo>
                      <a:lnTo>
                        <a:pt x="1911" y="807"/>
                      </a:lnTo>
                      <a:lnTo>
                        <a:pt x="1912" y="808"/>
                      </a:lnTo>
                      <a:lnTo>
                        <a:pt x="1915" y="810"/>
                      </a:lnTo>
                      <a:lnTo>
                        <a:pt x="1916" y="810"/>
                      </a:lnTo>
                      <a:lnTo>
                        <a:pt x="1917" y="810"/>
                      </a:lnTo>
                      <a:lnTo>
                        <a:pt x="1918" y="810"/>
                      </a:lnTo>
                      <a:lnTo>
                        <a:pt x="1918" y="810"/>
                      </a:lnTo>
                      <a:lnTo>
                        <a:pt x="1920" y="810"/>
                      </a:lnTo>
                      <a:lnTo>
                        <a:pt x="1922" y="810"/>
                      </a:lnTo>
                      <a:lnTo>
                        <a:pt x="1922" y="810"/>
                      </a:lnTo>
                      <a:lnTo>
                        <a:pt x="1924" y="810"/>
                      </a:lnTo>
                      <a:lnTo>
                        <a:pt x="1924" y="810"/>
                      </a:lnTo>
                      <a:lnTo>
                        <a:pt x="1925" y="810"/>
                      </a:lnTo>
                      <a:lnTo>
                        <a:pt x="1926" y="810"/>
                      </a:lnTo>
                      <a:lnTo>
                        <a:pt x="1927" y="810"/>
                      </a:lnTo>
                      <a:lnTo>
                        <a:pt x="1928" y="810"/>
                      </a:lnTo>
                      <a:lnTo>
                        <a:pt x="1930" y="810"/>
                      </a:lnTo>
                      <a:lnTo>
                        <a:pt x="1930" y="810"/>
                      </a:lnTo>
                      <a:lnTo>
                        <a:pt x="1931" y="810"/>
                      </a:lnTo>
                      <a:lnTo>
                        <a:pt x="1932" y="810"/>
                      </a:lnTo>
                      <a:lnTo>
                        <a:pt x="1935" y="810"/>
                      </a:lnTo>
                      <a:lnTo>
                        <a:pt x="1936" y="810"/>
                      </a:lnTo>
                      <a:lnTo>
                        <a:pt x="1936" y="810"/>
                      </a:lnTo>
                      <a:lnTo>
                        <a:pt x="1938" y="810"/>
                      </a:lnTo>
                      <a:lnTo>
                        <a:pt x="1939" y="810"/>
                      </a:lnTo>
                      <a:lnTo>
                        <a:pt x="1939" y="810"/>
                      </a:lnTo>
                      <a:lnTo>
                        <a:pt x="1940" y="810"/>
                      </a:lnTo>
                      <a:lnTo>
                        <a:pt x="1943" y="810"/>
                      </a:lnTo>
                      <a:lnTo>
                        <a:pt x="1944" y="810"/>
                      </a:lnTo>
                      <a:lnTo>
                        <a:pt x="1945" y="810"/>
                      </a:lnTo>
                      <a:lnTo>
                        <a:pt x="1945" y="810"/>
                      </a:lnTo>
                      <a:lnTo>
                        <a:pt x="1946" y="810"/>
                      </a:lnTo>
                      <a:lnTo>
                        <a:pt x="1947" y="810"/>
                      </a:lnTo>
                      <a:lnTo>
                        <a:pt x="1948" y="810"/>
                      </a:lnTo>
                      <a:lnTo>
                        <a:pt x="1948" y="810"/>
                      </a:lnTo>
                      <a:lnTo>
                        <a:pt x="1949" y="810"/>
                      </a:lnTo>
                      <a:lnTo>
                        <a:pt x="1950" y="810"/>
                      </a:lnTo>
                      <a:lnTo>
                        <a:pt x="1953" y="810"/>
                      </a:lnTo>
                      <a:lnTo>
                        <a:pt x="1954" y="810"/>
                      </a:lnTo>
                      <a:lnTo>
                        <a:pt x="1954" y="810"/>
                      </a:lnTo>
                      <a:lnTo>
                        <a:pt x="1956" y="810"/>
                      </a:lnTo>
                      <a:lnTo>
                        <a:pt x="1957" y="810"/>
                      </a:lnTo>
                      <a:lnTo>
                        <a:pt x="1958" y="810"/>
                      </a:lnTo>
                      <a:lnTo>
                        <a:pt x="1959" y="810"/>
                      </a:lnTo>
                      <a:lnTo>
                        <a:pt x="1961" y="810"/>
                      </a:lnTo>
                      <a:lnTo>
                        <a:pt x="1961" y="810"/>
                      </a:lnTo>
                      <a:lnTo>
                        <a:pt x="1964" y="810"/>
                      </a:lnTo>
                      <a:lnTo>
                        <a:pt x="1966" y="810"/>
                      </a:lnTo>
                      <a:lnTo>
                        <a:pt x="1967" y="810"/>
                      </a:lnTo>
                      <a:lnTo>
                        <a:pt x="1967" y="810"/>
                      </a:lnTo>
                      <a:lnTo>
                        <a:pt x="1968" y="810"/>
                      </a:lnTo>
                      <a:lnTo>
                        <a:pt x="1969" y="810"/>
                      </a:lnTo>
                      <a:lnTo>
                        <a:pt x="1971" y="810"/>
                      </a:lnTo>
                      <a:lnTo>
                        <a:pt x="1971" y="810"/>
                      </a:lnTo>
                      <a:lnTo>
                        <a:pt x="1972" y="810"/>
                      </a:lnTo>
                      <a:lnTo>
                        <a:pt x="1973" y="810"/>
                      </a:lnTo>
                      <a:lnTo>
                        <a:pt x="1973" y="810"/>
                      </a:lnTo>
                      <a:lnTo>
                        <a:pt x="1975" y="810"/>
                      </a:lnTo>
                      <a:lnTo>
                        <a:pt x="1975" y="810"/>
                      </a:lnTo>
                      <a:lnTo>
                        <a:pt x="1976" y="810"/>
                      </a:lnTo>
                      <a:lnTo>
                        <a:pt x="1978" y="810"/>
                      </a:lnTo>
                      <a:lnTo>
                        <a:pt x="1981" y="810"/>
                      </a:lnTo>
                      <a:lnTo>
                        <a:pt x="1981" y="810"/>
                      </a:lnTo>
                      <a:lnTo>
                        <a:pt x="1982" y="810"/>
                      </a:lnTo>
                      <a:lnTo>
                        <a:pt x="1983" y="810"/>
                      </a:lnTo>
                      <a:lnTo>
                        <a:pt x="1984" y="810"/>
                      </a:lnTo>
                      <a:lnTo>
                        <a:pt x="1985" y="810"/>
                      </a:lnTo>
                      <a:lnTo>
                        <a:pt x="1985" y="810"/>
                      </a:lnTo>
                      <a:lnTo>
                        <a:pt x="1986" y="810"/>
                      </a:lnTo>
                      <a:lnTo>
                        <a:pt x="1986" y="810"/>
                      </a:lnTo>
                      <a:lnTo>
                        <a:pt x="1987" y="810"/>
                      </a:lnTo>
                      <a:lnTo>
                        <a:pt x="1990" y="810"/>
                      </a:lnTo>
                      <a:lnTo>
                        <a:pt x="1990" y="810"/>
                      </a:lnTo>
                      <a:lnTo>
                        <a:pt x="1991" y="810"/>
                      </a:lnTo>
                      <a:lnTo>
                        <a:pt x="1992" y="810"/>
                      </a:lnTo>
                      <a:lnTo>
                        <a:pt x="1993" y="810"/>
                      </a:lnTo>
                      <a:lnTo>
                        <a:pt x="1994" y="810"/>
                      </a:lnTo>
                      <a:lnTo>
                        <a:pt x="1995" y="810"/>
                      </a:lnTo>
                      <a:lnTo>
                        <a:pt x="1998" y="810"/>
                      </a:lnTo>
                      <a:lnTo>
                        <a:pt x="2001" y="810"/>
                      </a:lnTo>
                      <a:lnTo>
                        <a:pt x="2002" y="810"/>
                      </a:lnTo>
                      <a:lnTo>
                        <a:pt x="2002" y="810"/>
                      </a:lnTo>
                      <a:lnTo>
                        <a:pt x="2003" y="810"/>
                      </a:lnTo>
                      <a:lnTo>
                        <a:pt x="2004" y="810"/>
                      </a:lnTo>
                      <a:lnTo>
                        <a:pt x="2005" y="811"/>
                      </a:lnTo>
                      <a:lnTo>
                        <a:pt x="2005" y="811"/>
                      </a:lnTo>
                      <a:lnTo>
                        <a:pt x="2007" y="810"/>
                      </a:lnTo>
                      <a:lnTo>
                        <a:pt x="2008" y="810"/>
                      </a:lnTo>
                      <a:lnTo>
                        <a:pt x="2009" y="810"/>
                      </a:lnTo>
                      <a:lnTo>
                        <a:pt x="2010" y="810"/>
                      </a:lnTo>
                      <a:lnTo>
                        <a:pt x="2011" y="810"/>
                      </a:lnTo>
                      <a:lnTo>
                        <a:pt x="2012" y="810"/>
                      </a:lnTo>
                      <a:lnTo>
                        <a:pt x="2013" y="810"/>
                      </a:lnTo>
                      <a:lnTo>
                        <a:pt x="2014" y="810"/>
                      </a:lnTo>
                      <a:lnTo>
                        <a:pt x="2014" y="810"/>
                      </a:lnTo>
                      <a:lnTo>
                        <a:pt x="2015" y="810"/>
                      </a:lnTo>
                      <a:lnTo>
                        <a:pt x="2018" y="810"/>
                      </a:lnTo>
                      <a:lnTo>
                        <a:pt x="2019" y="810"/>
                      </a:lnTo>
                      <a:lnTo>
                        <a:pt x="2020" y="810"/>
                      </a:lnTo>
                      <a:lnTo>
                        <a:pt x="2020" y="810"/>
                      </a:lnTo>
                      <a:lnTo>
                        <a:pt x="2021" y="811"/>
                      </a:lnTo>
                      <a:lnTo>
                        <a:pt x="2022" y="811"/>
                      </a:lnTo>
                      <a:lnTo>
                        <a:pt x="2024" y="811"/>
                      </a:lnTo>
                      <a:lnTo>
                        <a:pt x="2027" y="811"/>
                      </a:lnTo>
                      <a:lnTo>
                        <a:pt x="2028" y="811"/>
                      </a:lnTo>
                      <a:lnTo>
                        <a:pt x="2028" y="811"/>
                      </a:lnTo>
                      <a:lnTo>
                        <a:pt x="2030" y="810"/>
                      </a:lnTo>
                      <a:lnTo>
                        <a:pt x="2031" y="810"/>
                      </a:lnTo>
                      <a:lnTo>
                        <a:pt x="2032" y="810"/>
                      </a:lnTo>
                      <a:lnTo>
                        <a:pt x="2033" y="810"/>
                      </a:lnTo>
                      <a:lnTo>
                        <a:pt x="2035" y="810"/>
                      </a:lnTo>
                      <a:lnTo>
                        <a:pt x="2036" y="810"/>
                      </a:lnTo>
                      <a:lnTo>
                        <a:pt x="2037" y="810"/>
                      </a:lnTo>
                      <a:lnTo>
                        <a:pt x="2038" y="810"/>
                      </a:lnTo>
                      <a:lnTo>
                        <a:pt x="2038" y="810"/>
                      </a:lnTo>
                      <a:lnTo>
                        <a:pt x="2040" y="810"/>
                      </a:lnTo>
                      <a:lnTo>
                        <a:pt x="2041" y="811"/>
                      </a:lnTo>
                      <a:lnTo>
                        <a:pt x="2042" y="811"/>
                      </a:lnTo>
                      <a:lnTo>
                        <a:pt x="2044" y="810"/>
                      </a:lnTo>
                      <a:lnTo>
                        <a:pt x="2046" y="810"/>
                      </a:lnTo>
                      <a:lnTo>
                        <a:pt x="2047" y="810"/>
                      </a:lnTo>
                      <a:lnTo>
                        <a:pt x="2048" y="810"/>
                      </a:lnTo>
                      <a:lnTo>
                        <a:pt x="2048" y="810"/>
                      </a:lnTo>
                      <a:lnTo>
                        <a:pt x="2048" y="810"/>
                      </a:lnTo>
                      <a:lnTo>
                        <a:pt x="2050" y="810"/>
                      </a:lnTo>
                      <a:lnTo>
                        <a:pt x="2051" y="810"/>
                      </a:lnTo>
                      <a:lnTo>
                        <a:pt x="2051" y="810"/>
                      </a:lnTo>
                      <a:lnTo>
                        <a:pt x="2052" y="810"/>
                      </a:lnTo>
                      <a:lnTo>
                        <a:pt x="2055" y="810"/>
                      </a:lnTo>
                      <a:lnTo>
                        <a:pt x="2057" y="810"/>
                      </a:lnTo>
                      <a:lnTo>
                        <a:pt x="2058" y="810"/>
                      </a:lnTo>
                      <a:lnTo>
                        <a:pt x="2058" y="810"/>
                      </a:lnTo>
                      <a:lnTo>
                        <a:pt x="2060" y="810"/>
                      </a:lnTo>
                      <a:lnTo>
                        <a:pt x="2061" y="810"/>
                      </a:lnTo>
                      <a:lnTo>
                        <a:pt x="2063" y="810"/>
                      </a:lnTo>
                      <a:lnTo>
                        <a:pt x="2064" y="810"/>
                      </a:lnTo>
                      <a:lnTo>
                        <a:pt x="2065" y="810"/>
                      </a:lnTo>
                      <a:lnTo>
                        <a:pt x="2066" y="810"/>
                      </a:lnTo>
                      <a:lnTo>
                        <a:pt x="2067" y="810"/>
                      </a:lnTo>
                      <a:lnTo>
                        <a:pt x="2067" y="810"/>
                      </a:lnTo>
                      <a:lnTo>
                        <a:pt x="2068" y="811"/>
                      </a:lnTo>
                      <a:lnTo>
                        <a:pt x="2069" y="811"/>
                      </a:lnTo>
                      <a:lnTo>
                        <a:pt x="2070" y="811"/>
                      </a:lnTo>
                      <a:lnTo>
                        <a:pt x="2070" y="811"/>
                      </a:lnTo>
                      <a:lnTo>
                        <a:pt x="2073" y="810"/>
                      </a:lnTo>
                      <a:lnTo>
                        <a:pt x="2076" y="810"/>
                      </a:lnTo>
                      <a:lnTo>
                        <a:pt x="2077" y="810"/>
                      </a:lnTo>
                      <a:lnTo>
                        <a:pt x="2077" y="810"/>
                      </a:lnTo>
                      <a:lnTo>
                        <a:pt x="2078" y="810"/>
                      </a:lnTo>
                      <a:lnTo>
                        <a:pt x="2079" y="810"/>
                      </a:lnTo>
                      <a:lnTo>
                        <a:pt x="2081" y="810"/>
                      </a:lnTo>
                      <a:lnTo>
                        <a:pt x="2082" y="810"/>
                      </a:lnTo>
                      <a:lnTo>
                        <a:pt x="2083" y="810"/>
                      </a:lnTo>
                      <a:lnTo>
                        <a:pt x="2084" y="810"/>
                      </a:lnTo>
                      <a:lnTo>
                        <a:pt x="2086" y="810"/>
                      </a:lnTo>
                      <a:lnTo>
                        <a:pt x="2087" y="810"/>
                      </a:lnTo>
                      <a:lnTo>
                        <a:pt x="2088" y="810"/>
                      </a:lnTo>
                      <a:lnTo>
                        <a:pt x="2088" y="810"/>
                      </a:lnTo>
                      <a:lnTo>
                        <a:pt x="2091" y="810"/>
                      </a:lnTo>
                      <a:lnTo>
                        <a:pt x="2091" y="810"/>
                      </a:lnTo>
                      <a:lnTo>
                        <a:pt x="2092" y="810"/>
                      </a:lnTo>
                      <a:lnTo>
                        <a:pt x="2092" y="810"/>
                      </a:lnTo>
                      <a:lnTo>
                        <a:pt x="2093" y="810"/>
                      </a:lnTo>
                      <a:lnTo>
                        <a:pt x="2095" y="810"/>
                      </a:lnTo>
                      <a:lnTo>
                        <a:pt x="2098" y="811"/>
                      </a:lnTo>
                      <a:lnTo>
                        <a:pt x="2098" y="811"/>
                      </a:lnTo>
                      <a:lnTo>
                        <a:pt x="2100" y="811"/>
                      </a:lnTo>
                      <a:lnTo>
                        <a:pt x="2102" y="811"/>
                      </a:lnTo>
                      <a:lnTo>
                        <a:pt x="2103" y="811"/>
                      </a:lnTo>
                      <a:lnTo>
                        <a:pt x="2104" y="811"/>
                      </a:lnTo>
                      <a:lnTo>
                        <a:pt x="2105" y="811"/>
                      </a:lnTo>
                      <a:lnTo>
                        <a:pt x="2106" y="811"/>
                      </a:lnTo>
                      <a:lnTo>
                        <a:pt x="2106" y="811"/>
                      </a:lnTo>
                      <a:lnTo>
                        <a:pt x="2107" y="811"/>
                      </a:lnTo>
                      <a:lnTo>
                        <a:pt x="2109" y="811"/>
                      </a:lnTo>
                      <a:lnTo>
                        <a:pt x="2110" y="811"/>
                      </a:lnTo>
                      <a:lnTo>
                        <a:pt x="2112" y="811"/>
                      </a:lnTo>
                      <a:lnTo>
                        <a:pt x="2113" y="811"/>
                      </a:lnTo>
                      <a:lnTo>
                        <a:pt x="2114" y="811"/>
                      </a:lnTo>
                      <a:lnTo>
                        <a:pt x="2115" y="811"/>
                      </a:lnTo>
                      <a:lnTo>
                        <a:pt x="2116" y="811"/>
                      </a:lnTo>
                      <a:lnTo>
                        <a:pt x="2118" y="811"/>
                      </a:lnTo>
                      <a:lnTo>
                        <a:pt x="2119" y="811"/>
                      </a:lnTo>
                      <a:lnTo>
                        <a:pt x="2120" y="811"/>
                      </a:lnTo>
                      <a:lnTo>
                        <a:pt x="2121" y="811"/>
                      </a:lnTo>
                      <a:lnTo>
                        <a:pt x="2122" y="811"/>
                      </a:lnTo>
                      <a:lnTo>
                        <a:pt x="2123" y="811"/>
                      </a:lnTo>
                      <a:lnTo>
                        <a:pt x="2125" y="810"/>
                      </a:lnTo>
                      <a:lnTo>
                        <a:pt x="2127" y="810"/>
                      </a:lnTo>
                      <a:lnTo>
                        <a:pt x="2128" y="810"/>
                      </a:lnTo>
                      <a:lnTo>
                        <a:pt x="2128" y="810"/>
                      </a:lnTo>
                      <a:lnTo>
                        <a:pt x="2129" y="810"/>
                      </a:lnTo>
                      <a:lnTo>
                        <a:pt x="2131" y="811"/>
                      </a:lnTo>
                      <a:lnTo>
                        <a:pt x="2131" y="811"/>
                      </a:lnTo>
                      <a:lnTo>
                        <a:pt x="2132" y="811"/>
                      </a:lnTo>
                      <a:lnTo>
                        <a:pt x="2132" y="811"/>
                      </a:lnTo>
                      <a:lnTo>
                        <a:pt x="2133" y="811"/>
                      </a:lnTo>
                      <a:lnTo>
                        <a:pt x="2137" y="810"/>
                      </a:lnTo>
                      <a:lnTo>
                        <a:pt x="2140" y="810"/>
                      </a:lnTo>
                      <a:lnTo>
                        <a:pt x="2141" y="810"/>
                      </a:lnTo>
                      <a:lnTo>
                        <a:pt x="2141" y="810"/>
                      </a:lnTo>
                      <a:lnTo>
                        <a:pt x="2142" y="811"/>
                      </a:lnTo>
                      <a:lnTo>
                        <a:pt x="2143" y="811"/>
                      </a:lnTo>
                      <a:lnTo>
                        <a:pt x="2144" y="811"/>
                      </a:lnTo>
                      <a:lnTo>
                        <a:pt x="2147" y="811"/>
                      </a:lnTo>
                      <a:lnTo>
                        <a:pt x="2148" y="811"/>
                      </a:lnTo>
                      <a:lnTo>
                        <a:pt x="2148" y="810"/>
                      </a:lnTo>
                      <a:lnTo>
                        <a:pt x="2149" y="810"/>
                      </a:lnTo>
                      <a:lnTo>
                        <a:pt x="2150" y="810"/>
                      </a:lnTo>
                      <a:lnTo>
                        <a:pt x="2151" y="810"/>
                      </a:lnTo>
                      <a:lnTo>
                        <a:pt x="2152" y="810"/>
                      </a:lnTo>
                      <a:lnTo>
                        <a:pt x="2152" y="811"/>
                      </a:lnTo>
                      <a:lnTo>
                        <a:pt x="2153" y="811"/>
                      </a:lnTo>
                      <a:lnTo>
                        <a:pt x="2156" y="811"/>
                      </a:lnTo>
                      <a:lnTo>
                        <a:pt x="2158" y="811"/>
                      </a:lnTo>
                      <a:lnTo>
                        <a:pt x="2159" y="811"/>
                      </a:lnTo>
                      <a:lnTo>
                        <a:pt x="2159" y="811"/>
                      </a:lnTo>
                      <a:lnTo>
                        <a:pt x="2161" y="810"/>
                      </a:lnTo>
                      <a:lnTo>
                        <a:pt x="2162" y="810"/>
                      </a:lnTo>
                      <a:lnTo>
                        <a:pt x="2164" y="810"/>
                      </a:lnTo>
                      <a:lnTo>
                        <a:pt x="2164" y="810"/>
                      </a:lnTo>
                      <a:lnTo>
                        <a:pt x="2166" y="810"/>
                      </a:lnTo>
                      <a:lnTo>
                        <a:pt x="2167" y="810"/>
                      </a:lnTo>
                      <a:lnTo>
                        <a:pt x="2167" y="810"/>
                      </a:lnTo>
                      <a:lnTo>
                        <a:pt x="2168" y="810"/>
                      </a:lnTo>
                      <a:lnTo>
                        <a:pt x="2169" y="811"/>
                      </a:lnTo>
                      <a:lnTo>
                        <a:pt x="2169" y="811"/>
                      </a:lnTo>
                      <a:lnTo>
                        <a:pt x="2171" y="811"/>
                      </a:lnTo>
                      <a:lnTo>
                        <a:pt x="2175" y="811"/>
                      </a:lnTo>
                      <a:lnTo>
                        <a:pt x="2176" y="811"/>
                      </a:lnTo>
                      <a:lnTo>
                        <a:pt x="2176" y="811"/>
                      </a:lnTo>
                      <a:lnTo>
                        <a:pt x="2177" y="811"/>
                      </a:lnTo>
                      <a:lnTo>
                        <a:pt x="2178" y="811"/>
                      </a:lnTo>
                      <a:lnTo>
                        <a:pt x="2180" y="811"/>
                      </a:lnTo>
                      <a:lnTo>
                        <a:pt x="2181" y="811"/>
                      </a:lnTo>
                      <a:lnTo>
                        <a:pt x="2183" y="811"/>
                      </a:lnTo>
                      <a:lnTo>
                        <a:pt x="2184" y="811"/>
                      </a:lnTo>
                      <a:lnTo>
                        <a:pt x="2185" y="811"/>
                      </a:lnTo>
                      <a:lnTo>
                        <a:pt x="2186" y="811"/>
                      </a:lnTo>
                      <a:lnTo>
                        <a:pt x="2186" y="811"/>
                      </a:lnTo>
                      <a:lnTo>
                        <a:pt x="2187" y="811"/>
                      </a:lnTo>
                      <a:lnTo>
                        <a:pt x="2188" y="811"/>
                      </a:lnTo>
                      <a:lnTo>
                        <a:pt x="2189" y="811"/>
                      </a:lnTo>
                      <a:lnTo>
                        <a:pt x="2190" y="811"/>
                      </a:lnTo>
                      <a:lnTo>
                        <a:pt x="2192" y="811"/>
                      </a:lnTo>
                      <a:lnTo>
                        <a:pt x="2192" y="811"/>
                      </a:lnTo>
                      <a:lnTo>
                        <a:pt x="2193" y="811"/>
                      </a:lnTo>
                      <a:lnTo>
                        <a:pt x="2195" y="811"/>
                      </a:lnTo>
                      <a:lnTo>
                        <a:pt x="2197" y="811"/>
                      </a:lnTo>
                      <a:lnTo>
                        <a:pt x="2198" y="811"/>
                      </a:lnTo>
                      <a:lnTo>
                        <a:pt x="2199" y="811"/>
                      </a:lnTo>
                      <a:lnTo>
                        <a:pt x="2202" y="811"/>
                      </a:lnTo>
                      <a:lnTo>
                        <a:pt x="2202" y="811"/>
                      </a:lnTo>
                      <a:lnTo>
                        <a:pt x="2203" y="811"/>
                      </a:lnTo>
                      <a:lnTo>
                        <a:pt x="2204" y="811"/>
                      </a:lnTo>
                      <a:lnTo>
                        <a:pt x="2206" y="811"/>
                      </a:lnTo>
                      <a:lnTo>
                        <a:pt x="2208" y="811"/>
                      </a:lnTo>
                      <a:lnTo>
                        <a:pt x="2208" y="811"/>
                      </a:lnTo>
                      <a:lnTo>
                        <a:pt x="2210" y="810"/>
                      </a:lnTo>
                      <a:lnTo>
                        <a:pt x="2211" y="810"/>
                      </a:lnTo>
                      <a:lnTo>
                        <a:pt x="2212" y="810"/>
                      </a:lnTo>
                      <a:lnTo>
                        <a:pt x="2213" y="810"/>
                      </a:lnTo>
                      <a:lnTo>
                        <a:pt x="2214" y="811"/>
                      </a:lnTo>
                      <a:lnTo>
                        <a:pt x="2214" y="811"/>
                      </a:lnTo>
                      <a:lnTo>
                        <a:pt x="2216" y="810"/>
                      </a:lnTo>
                      <a:lnTo>
                        <a:pt x="2217" y="810"/>
                      </a:lnTo>
                      <a:lnTo>
                        <a:pt x="2217" y="810"/>
                      </a:lnTo>
                      <a:lnTo>
                        <a:pt x="2218" y="810"/>
                      </a:lnTo>
                      <a:lnTo>
                        <a:pt x="2221" y="811"/>
                      </a:lnTo>
                      <a:lnTo>
                        <a:pt x="2221" y="811"/>
                      </a:lnTo>
                      <a:lnTo>
                        <a:pt x="2222" y="811"/>
                      </a:lnTo>
                      <a:lnTo>
                        <a:pt x="2223" y="811"/>
                      </a:lnTo>
                      <a:lnTo>
                        <a:pt x="2224" y="811"/>
                      </a:lnTo>
                      <a:lnTo>
                        <a:pt x="2224" y="811"/>
                      </a:lnTo>
                      <a:lnTo>
                        <a:pt x="2225" y="811"/>
                      </a:lnTo>
                      <a:lnTo>
                        <a:pt x="2227" y="810"/>
                      </a:lnTo>
                      <a:lnTo>
                        <a:pt x="2229" y="810"/>
                      </a:lnTo>
                      <a:lnTo>
                        <a:pt x="2230" y="810"/>
                      </a:lnTo>
                      <a:lnTo>
                        <a:pt x="2230" y="810"/>
                      </a:lnTo>
                      <a:lnTo>
                        <a:pt x="2232" y="810"/>
                      </a:lnTo>
                      <a:lnTo>
                        <a:pt x="2233" y="811"/>
                      </a:lnTo>
                      <a:lnTo>
                        <a:pt x="2234" y="811"/>
                      </a:lnTo>
                      <a:lnTo>
                        <a:pt x="2235" y="810"/>
                      </a:lnTo>
                      <a:lnTo>
                        <a:pt x="2236" y="810"/>
                      </a:lnTo>
                      <a:lnTo>
                        <a:pt x="2236" y="810"/>
                      </a:lnTo>
                      <a:lnTo>
                        <a:pt x="2239" y="810"/>
                      </a:lnTo>
                      <a:lnTo>
                        <a:pt x="2239" y="810"/>
                      </a:lnTo>
                      <a:lnTo>
                        <a:pt x="2240" y="810"/>
                      </a:lnTo>
                      <a:lnTo>
                        <a:pt x="2241" y="810"/>
                      </a:lnTo>
                      <a:lnTo>
                        <a:pt x="2243" y="810"/>
                      </a:lnTo>
                      <a:lnTo>
                        <a:pt x="2244" y="810"/>
                      </a:lnTo>
                      <a:lnTo>
                        <a:pt x="2245" y="810"/>
                      </a:lnTo>
                      <a:lnTo>
                        <a:pt x="2247" y="810"/>
                      </a:lnTo>
                      <a:lnTo>
                        <a:pt x="2247" y="810"/>
                      </a:lnTo>
                      <a:lnTo>
                        <a:pt x="2249" y="810"/>
                      </a:lnTo>
                      <a:lnTo>
                        <a:pt x="2252" y="810"/>
                      </a:lnTo>
                      <a:lnTo>
                        <a:pt x="2253" y="810"/>
                      </a:lnTo>
                      <a:lnTo>
                        <a:pt x="2254" y="810"/>
                      </a:lnTo>
                      <a:lnTo>
                        <a:pt x="2254" y="810"/>
                      </a:lnTo>
                      <a:lnTo>
                        <a:pt x="2257" y="810"/>
                      </a:lnTo>
                      <a:lnTo>
                        <a:pt x="2257" y="811"/>
                      </a:lnTo>
                      <a:lnTo>
                        <a:pt x="2258" y="811"/>
                      </a:lnTo>
                      <a:lnTo>
                        <a:pt x="2259" y="811"/>
                      </a:lnTo>
                      <a:lnTo>
                        <a:pt x="2261" y="811"/>
                      </a:lnTo>
                      <a:lnTo>
                        <a:pt x="2261" y="811"/>
                      </a:lnTo>
                      <a:lnTo>
                        <a:pt x="2262" y="811"/>
                      </a:lnTo>
                      <a:lnTo>
                        <a:pt x="2264" y="811"/>
                      </a:lnTo>
                      <a:lnTo>
                        <a:pt x="2267" y="811"/>
                      </a:lnTo>
                      <a:lnTo>
                        <a:pt x="2268" y="811"/>
                      </a:lnTo>
                      <a:lnTo>
                        <a:pt x="2269" y="811"/>
                      </a:lnTo>
                      <a:lnTo>
                        <a:pt x="2271" y="811"/>
                      </a:lnTo>
                      <a:lnTo>
                        <a:pt x="2272" y="811"/>
                      </a:lnTo>
                      <a:lnTo>
                        <a:pt x="2273" y="811"/>
                      </a:lnTo>
                      <a:lnTo>
                        <a:pt x="2275" y="811"/>
                      </a:lnTo>
                      <a:lnTo>
                        <a:pt x="2275" y="811"/>
                      </a:lnTo>
                      <a:lnTo>
                        <a:pt x="2277" y="811"/>
                      </a:lnTo>
                      <a:lnTo>
                        <a:pt x="2277" y="811"/>
                      </a:lnTo>
                      <a:lnTo>
                        <a:pt x="2278" y="811"/>
                      </a:lnTo>
                      <a:lnTo>
                        <a:pt x="2280" y="811"/>
                      </a:lnTo>
                      <a:lnTo>
                        <a:pt x="2281" y="811"/>
                      </a:lnTo>
                      <a:lnTo>
                        <a:pt x="2282" y="811"/>
                      </a:lnTo>
                      <a:lnTo>
                        <a:pt x="2284" y="811"/>
                      </a:lnTo>
                      <a:lnTo>
                        <a:pt x="2285" y="811"/>
                      </a:lnTo>
                      <a:lnTo>
                        <a:pt x="2286" y="811"/>
                      </a:lnTo>
                      <a:lnTo>
                        <a:pt x="2287" y="811"/>
                      </a:lnTo>
                      <a:lnTo>
                        <a:pt x="2288" y="811"/>
                      </a:lnTo>
                      <a:lnTo>
                        <a:pt x="2288" y="811"/>
                      </a:lnTo>
                      <a:lnTo>
                        <a:pt x="2289" y="811"/>
                      </a:lnTo>
                      <a:lnTo>
                        <a:pt x="2291" y="811"/>
                      </a:lnTo>
                      <a:lnTo>
                        <a:pt x="2291" y="811"/>
                      </a:lnTo>
                      <a:lnTo>
                        <a:pt x="2294" y="811"/>
                      </a:lnTo>
                      <a:lnTo>
                        <a:pt x="2296" y="811"/>
                      </a:lnTo>
                      <a:lnTo>
                        <a:pt x="2297" y="811"/>
                      </a:lnTo>
                      <a:lnTo>
                        <a:pt x="2297" y="811"/>
                      </a:lnTo>
                      <a:lnTo>
                        <a:pt x="2298" y="811"/>
                      </a:lnTo>
                      <a:lnTo>
                        <a:pt x="2299" y="811"/>
                      </a:lnTo>
                      <a:lnTo>
                        <a:pt x="2300" y="811"/>
                      </a:lnTo>
                      <a:lnTo>
                        <a:pt x="2300" y="811"/>
                      </a:lnTo>
                      <a:lnTo>
                        <a:pt x="2301" y="811"/>
                      </a:lnTo>
                      <a:lnTo>
                        <a:pt x="2303" y="811"/>
                      </a:lnTo>
                      <a:lnTo>
                        <a:pt x="2305" y="811"/>
                      </a:lnTo>
                      <a:lnTo>
                        <a:pt x="2305" y="811"/>
                      </a:lnTo>
                      <a:lnTo>
                        <a:pt x="2306" y="811"/>
                      </a:lnTo>
                      <a:lnTo>
                        <a:pt x="2307" y="811"/>
                      </a:lnTo>
                      <a:lnTo>
                        <a:pt x="2308" y="811"/>
                      </a:lnTo>
                      <a:lnTo>
                        <a:pt x="2309" y="811"/>
                      </a:lnTo>
                      <a:lnTo>
                        <a:pt x="2310" y="811"/>
                      </a:lnTo>
                      <a:lnTo>
                        <a:pt x="2313" y="811"/>
                      </a:lnTo>
                      <a:lnTo>
                        <a:pt x="2316" y="811"/>
                      </a:lnTo>
                      <a:lnTo>
                        <a:pt x="2317" y="811"/>
                      </a:lnTo>
                      <a:lnTo>
                        <a:pt x="2318" y="811"/>
                      </a:lnTo>
                      <a:lnTo>
                        <a:pt x="2319" y="811"/>
                      </a:lnTo>
                      <a:lnTo>
                        <a:pt x="2319" y="811"/>
                      </a:lnTo>
                      <a:lnTo>
                        <a:pt x="2321" y="811"/>
                      </a:lnTo>
                      <a:lnTo>
                        <a:pt x="2322" y="811"/>
                      </a:lnTo>
                      <a:lnTo>
                        <a:pt x="2322" y="811"/>
                      </a:lnTo>
                      <a:lnTo>
                        <a:pt x="2324" y="811"/>
                      </a:lnTo>
                      <a:lnTo>
                        <a:pt x="2325" y="811"/>
                      </a:lnTo>
                      <a:lnTo>
                        <a:pt x="2325" y="811"/>
                      </a:lnTo>
                      <a:lnTo>
                        <a:pt x="2327" y="811"/>
                      </a:lnTo>
                      <a:lnTo>
                        <a:pt x="2327" y="811"/>
                      </a:lnTo>
                      <a:lnTo>
                        <a:pt x="2328" y="811"/>
                      </a:lnTo>
                      <a:lnTo>
                        <a:pt x="2330" y="811"/>
                      </a:lnTo>
                      <a:lnTo>
                        <a:pt x="2331" y="811"/>
                      </a:lnTo>
                      <a:lnTo>
                        <a:pt x="2332" y="811"/>
                      </a:lnTo>
                      <a:lnTo>
                        <a:pt x="2333" y="811"/>
                      </a:lnTo>
                      <a:lnTo>
                        <a:pt x="2334" y="811"/>
                      </a:lnTo>
                      <a:lnTo>
                        <a:pt x="2334" y="811"/>
                      </a:lnTo>
                      <a:lnTo>
                        <a:pt x="2335" y="811"/>
                      </a:lnTo>
                      <a:lnTo>
                        <a:pt x="2336" y="811"/>
                      </a:lnTo>
                      <a:lnTo>
                        <a:pt x="2337" y="811"/>
                      </a:lnTo>
                      <a:lnTo>
                        <a:pt x="2340" y="811"/>
                      </a:lnTo>
                      <a:lnTo>
                        <a:pt x="2342" y="811"/>
                      </a:lnTo>
                      <a:lnTo>
                        <a:pt x="2344" y="811"/>
                      </a:lnTo>
                      <a:lnTo>
                        <a:pt x="2344" y="811"/>
                      </a:lnTo>
                      <a:lnTo>
                        <a:pt x="2344" y="811"/>
                      </a:lnTo>
                      <a:lnTo>
                        <a:pt x="2345" y="811"/>
                      </a:lnTo>
                      <a:lnTo>
                        <a:pt x="2346" y="811"/>
                      </a:lnTo>
                      <a:lnTo>
                        <a:pt x="2349" y="811"/>
                      </a:lnTo>
                      <a:lnTo>
                        <a:pt x="2350" y="811"/>
                      </a:lnTo>
                      <a:lnTo>
                        <a:pt x="2351" y="810"/>
                      </a:lnTo>
                      <a:lnTo>
                        <a:pt x="2352" y="810"/>
                      </a:lnTo>
                      <a:lnTo>
                        <a:pt x="2352" y="810"/>
                      </a:lnTo>
                      <a:lnTo>
                        <a:pt x="2354" y="810"/>
                      </a:lnTo>
                      <a:lnTo>
                        <a:pt x="2355" y="811"/>
                      </a:lnTo>
                      <a:lnTo>
                        <a:pt x="2356" y="811"/>
                      </a:lnTo>
                      <a:lnTo>
                        <a:pt x="2356" y="810"/>
                      </a:lnTo>
                      <a:lnTo>
                        <a:pt x="2358" y="810"/>
                      </a:lnTo>
                      <a:lnTo>
                        <a:pt x="2359" y="810"/>
                      </a:lnTo>
                      <a:lnTo>
                        <a:pt x="2362" y="810"/>
                      </a:lnTo>
                      <a:lnTo>
                        <a:pt x="2364" y="811"/>
                      </a:lnTo>
                      <a:lnTo>
                        <a:pt x="2364" y="811"/>
                      </a:lnTo>
                      <a:lnTo>
                        <a:pt x="2365" y="811"/>
                      </a:lnTo>
                      <a:lnTo>
                        <a:pt x="2368" y="810"/>
                      </a:lnTo>
                      <a:lnTo>
                        <a:pt x="2369" y="810"/>
                      </a:lnTo>
                      <a:lnTo>
                        <a:pt x="2370" y="810"/>
                      </a:lnTo>
                      <a:lnTo>
                        <a:pt x="2370" y="810"/>
                      </a:lnTo>
                      <a:lnTo>
                        <a:pt x="2371" y="810"/>
                      </a:lnTo>
                      <a:lnTo>
                        <a:pt x="2372" y="810"/>
                      </a:lnTo>
                      <a:lnTo>
                        <a:pt x="2374" y="810"/>
                      </a:lnTo>
                      <a:lnTo>
                        <a:pt x="2377" y="810"/>
                      </a:lnTo>
                      <a:lnTo>
                        <a:pt x="2377" y="810"/>
                      </a:lnTo>
                      <a:lnTo>
                        <a:pt x="2379" y="810"/>
                      </a:lnTo>
                      <a:lnTo>
                        <a:pt x="2380" y="810"/>
                      </a:lnTo>
                      <a:lnTo>
                        <a:pt x="2380" y="810"/>
                      </a:lnTo>
                      <a:lnTo>
                        <a:pt x="2382" y="810"/>
                      </a:lnTo>
                      <a:lnTo>
                        <a:pt x="2384" y="810"/>
                      </a:lnTo>
                      <a:lnTo>
                        <a:pt x="2384" y="810"/>
                      </a:lnTo>
                      <a:lnTo>
                        <a:pt x="2386" y="810"/>
                      </a:lnTo>
                      <a:lnTo>
                        <a:pt x="2387" y="810"/>
                      </a:lnTo>
                      <a:lnTo>
                        <a:pt x="2389" y="810"/>
                      </a:lnTo>
                      <a:lnTo>
                        <a:pt x="2391" y="810"/>
                      </a:lnTo>
                      <a:lnTo>
                        <a:pt x="2392" y="810"/>
                      </a:lnTo>
                      <a:lnTo>
                        <a:pt x="2392" y="810"/>
                      </a:lnTo>
                      <a:lnTo>
                        <a:pt x="2393" y="810"/>
                      </a:lnTo>
                      <a:lnTo>
                        <a:pt x="2397" y="808"/>
                      </a:lnTo>
                      <a:lnTo>
                        <a:pt x="2399" y="808"/>
                      </a:lnTo>
                      <a:lnTo>
                        <a:pt x="2399" y="808"/>
                      </a:lnTo>
                      <a:lnTo>
                        <a:pt x="2400" y="808"/>
                      </a:lnTo>
                      <a:lnTo>
                        <a:pt x="2401" y="808"/>
                      </a:lnTo>
                      <a:lnTo>
                        <a:pt x="2404" y="807"/>
                      </a:lnTo>
                      <a:lnTo>
                        <a:pt x="2406" y="806"/>
                      </a:lnTo>
                      <a:lnTo>
                        <a:pt x="2407" y="806"/>
                      </a:lnTo>
                      <a:lnTo>
                        <a:pt x="2407" y="806"/>
                      </a:lnTo>
                      <a:lnTo>
                        <a:pt x="2408" y="805"/>
                      </a:lnTo>
                      <a:lnTo>
                        <a:pt x="2411" y="803"/>
                      </a:lnTo>
                      <a:lnTo>
                        <a:pt x="2414" y="801"/>
                      </a:lnTo>
                      <a:lnTo>
                        <a:pt x="2415" y="799"/>
                      </a:lnTo>
                      <a:lnTo>
                        <a:pt x="2415" y="798"/>
                      </a:lnTo>
                      <a:lnTo>
                        <a:pt x="2415" y="797"/>
                      </a:lnTo>
                      <a:lnTo>
                        <a:pt x="2416" y="792"/>
                      </a:lnTo>
                      <a:lnTo>
                        <a:pt x="2417" y="785"/>
                      </a:lnTo>
                      <a:lnTo>
                        <a:pt x="2418" y="777"/>
                      </a:lnTo>
                      <a:lnTo>
                        <a:pt x="2419" y="769"/>
                      </a:lnTo>
                      <a:lnTo>
                        <a:pt x="2420" y="762"/>
                      </a:lnTo>
                      <a:lnTo>
                        <a:pt x="2422" y="758"/>
                      </a:lnTo>
                      <a:lnTo>
                        <a:pt x="2422" y="756"/>
                      </a:lnTo>
                      <a:lnTo>
                        <a:pt x="2422" y="756"/>
                      </a:lnTo>
                      <a:lnTo>
                        <a:pt x="2423" y="753"/>
                      </a:lnTo>
                      <a:lnTo>
                        <a:pt x="2423" y="752"/>
                      </a:lnTo>
                      <a:lnTo>
                        <a:pt x="2423" y="751"/>
                      </a:lnTo>
                      <a:lnTo>
                        <a:pt x="2423" y="750"/>
                      </a:lnTo>
                      <a:lnTo>
                        <a:pt x="2423" y="747"/>
                      </a:lnTo>
                      <a:lnTo>
                        <a:pt x="2423" y="742"/>
                      </a:lnTo>
                      <a:lnTo>
                        <a:pt x="2423" y="736"/>
                      </a:lnTo>
                      <a:lnTo>
                        <a:pt x="2424" y="728"/>
                      </a:lnTo>
                      <a:lnTo>
                        <a:pt x="2424" y="719"/>
                      </a:lnTo>
                      <a:lnTo>
                        <a:pt x="2425" y="699"/>
                      </a:lnTo>
                      <a:lnTo>
                        <a:pt x="2426" y="679"/>
                      </a:lnTo>
                      <a:lnTo>
                        <a:pt x="2426" y="671"/>
                      </a:lnTo>
                      <a:lnTo>
                        <a:pt x="2427" y="663"/>
                      </a:lnTo>
                      <a:lnTo>
                        <a:pt x="2427" y="656"/>
                      </a:lnTo>
                      <a:lnTo>
                        <a:pt x="2427" y="650"/>
                      </a:lnTo>
                      <a:lnTo>
                        <a:pt x="2427" y="647"/>
                      </a:lnTo>
                      <a:lnTo>
                        <a:pt x="2427" y="646"/>
                      </a:lnTo>
                      <a:lnTo>
                        <a:pt x="2427" y="647"/>
                      </a:lnTo>
                      <a:lnTo>
                        <a:pt x="2428" y="649"/>
                      </a:lnTo>
                      <a:lnTo>
                        <a:pt x="2428" y="654"/>
                      </a:lnTo>
                      <a:lnTo>
                        <a:pt x="2428" y="658"/>
                      </a:lnTo>
                      <a:lnTo>
                        <a:pt x="2429" y="663"/>
                      </a:lnTo>
                      <a:lnTo>
                        <a:pt x="2429" y="666"/>
                      </a:lnTo>
                      <a:lnTo>
                        <a:pt x="2429" y="669"/>
                      </a:lnTo>
                      <a:lnTo>
                        <a:pt x="2429" y="671"/>
                      </a:lnTo>
                      <a:lnTo>
                        <a:pt x="2429" y="672"/>
                      </a:lnTo>
                      <a:lnTo>
                        <a:pt x="2429" y="675"/>
                      </a:lnTo>
                      <a:lnTo>
                        <a:pt x="2429" y="681"/>
                      </a:lnTo>
                      <a:lnTo>
                        <a:pt x="2430" y="686"/>
                      </a:lnTo>
                      <a:lnTo>
                        <a:pt x="2432" y="695"/>
                      </a:lnTo>
                      <a:lnTo>
                        <a:pt x="2432" y="704"/>
                      </a:lnTo>
                      <a:lnTo>
                        <a:pt x="2433" y="723"/>
                      </a:lnTo>
                      <a:lnTo>
                        <a:pt x="2434" y="743"/>
                      </a:lnTo>
                      <a:lnTo>
                        <a:pt x="2435" y="752"/>
                      </a:lnTo>
                      <a:lnTo>
                        <a:pt x="2435" y="760"/>
                      </a:lnTo>
                      <a:lnTo>
                        <a:pt x="2436" y="767"/>
                      </a:lnTo>
                      <a:lnTo>
                        <a:pt x="2436" y="773"/>
                      </a:lnTo>
                      <a:lnTo>
                        <a:pt x="2436" y="776"/>
                      </a:lnTo>
                      <a:lnTo>
                        <a:pt x="2436" y="777"/>
                      </a:lnTo>
                      <a:lnTo>
                        <a:pt x="2436" y="778"/>
                      </a:lnTo>
                      <a:lnTo>
                        <a:pt x="2437" y="779"/>
                      </a:lnTo>
                      <a:lnTo>
                        <a:pt x="2437" y="779"/>
                      </a:lnTo>
                      <a:lnTo>
                        <a:pt x="2437" y="782"/>
                      </a:lnTo>
                      <a:lnTo>
                        <a:pt x="2441" y="788"/>
                      </a:lnTo>
                      <a:lnTo>
                        <a:pt x="2443" y="795"/>
                      </a:lnTo>
                      <a:lnTo>
                        <a:pt x="2443" y="797"/>
                      </a:lnTo>
                      <a:lnTo>
                        <a:pt x="2444" y="798"/>
                      </a:lnTo>
                      <a:lnTo>
                        <a:pt x="2444" y="798"/>
                      </a:lnTo>
                      <a:lnTo>
                        <a:pt x="2445" y="799"/>
                      </a:lnTo>
                      <a:lnTo>
                        <a:pt x="2447" y="801"/>
                      </a:lnTo>
                      <a:lnTo>
                        <a:pt x="2450" y="803"/>
                      </a:lnTo>
                      <a:lnTo>
                        <a:pt x="2451" y="804"/>
                      </a:lnTo>
                      <a:lnTo>
                        <a:pt x="2452" y="804"/>
                      </a:lnTo>
                      <a:lnTo>
                        <a:pt x="2452" y="804"/>
                      </a:lnTo>
                      <a:lnTo>
                        <a:pt x="2455" y="805"/>
                      </a:lnTo>
                      <a:lnTo>
                        <a:pt x="2457" y="806"/>
                      </a:lnTo>
                      <a:lnTo>
                        <a:pt x="2459" y="806"/>
                      </a:lnTo>
                      <a:lnTo>
                        <a:pt x="2459" y="806"/>
                      </a:lnTo>
                      <a:lnTo>
                        <a:pt x="2460" y="806"/>
                      </a:lnTo>
                      <a:lnTo>
                        <a:pt x="2462" y="806"/>
                      </a:lnTo>
                      <a:lnTo>
                        <a:pt x="2465" y="807"/>
                      </a:lnTo>
                      <a:lnTo>
                        <a:pt x="2465" y="807"/>
                      </a:lnTo>
                      <a:lnTo>
                        <a:pt x="2466" y="807"/>
                      </a:lnTo>
                      <a:lnTo>
                        <a:pt x="2467" y="807"/>
                      </a:lnTo>
                      <a:lnTo>
                        <a:pt x="2470" y="808"/>
                      </a:lnTo>
                      <a:lnTo>
                        <a:pt x="2472" y="808"/>
                      </a:lnTo>
                      <a:lnTo>
                        <a:pt x="2473" y="808"/>
                      </a:lnTo>
                      <a:lnTo>
                        <a:pt x="2473" y="808"/>
                      </a:lnTo>
                      <a:lnTo>
                        <a:pt x="2474" y="808"/>
                      </a:lnTo>
                      <a:lnTo>
                        <a:pt x="2474" y="808"/>
                      </a:lnTo>
                      <a:lnTo>
                        <a:pt x="2476" y="808"/>
                      </a:lnTo>
                      <a:lnTo>
                        <a:pt x="2478" y="808"/>
                      </a:lnTo>
                      <a:lnTo>
                        <a:pt x="2478" y="808"/>
                      </a:lnTo>
                      <a:lnTo>
                        <a:pt x="2480" y="808"/>
                      </a:lnTo>
                      <a:lnTo>
                        <a:pt x="2481" y="808"/>
                      </a:lnTo>
                      <a:lnTo>
                        <a:pt x="2481" y="808"/>
                      </a:lnTo>
                      <a:lnTo>
                        <a:pt x="2483" y="807"/>
                      </a:lnTo>
                      <a:lnTo>
                        <a:pt x="2484" y="807"/>
                      </a:lnTo>
                      <a:lnTo>
                        <a:pt x="2485" y="807"/>
                      </a:lnTo>
                      <a:lnTo>
                        <a:pt x="2485" y="807"/>
                      </a:lnTo>
                      <a:lnTo>
                        <a:pt x="2487" y="807"/>
                      </a:lnTo>
                      <a:lnTo>
                        <a:pt x="2488" y="808"/>
                      </a:lnTo>
                      <a:lnTo>
                        <a:pt x="2488" y="808"/>
                      </a:lnTo>
                      <a:lnTo>
                        <a:pt x="2489" y="808"/>
                      </a:lnTo>
                      <a:lnTo>
                        <a:pt x="2492" y="808"/>
                      </a:lnTo>
                      <a:lnTo>
                        <a:pt x="2494" y="808"/>
                      </a:lnTo>
                      <a:lnTo>
                        <a:pt x="2494" y="808"/>
                      </a:lnTo>
                      <a:lnTo>
                        <a:pt x="2496" y="808"/>
                      </a:lnTo>
                      <a:lnTo>
                        <a:pt x="2497" y="808"/>
                      </a:lnTo>
                      <a:lnTo>
                        <a:pt x="2498" y="808"/>
                      </a:lnTo>
                      <a:lnTo>
                        <a:pt x="2500" y="808"/>
                      </a:lnTo>
                      <a:lnTo>
                        <a:pt x="2501" y="810"/>
                      </a:lnTo>
                      <a:lnTo>
                        <a:pt x="2502" y="810"/>
                      </a:lnTo>
                      <a:lnTo>
                        <a:pt x="2502" y="810"/>
                      </a:lnTo>
                      <a:lnTo>
                        <a:pt x="2503" y="810"/>
                      </a:lnTo>
                      <a:lnTo>
                        <a:pt x="2506" y="810"/>
                      </a:lnTo>
                      <a:lnTo>
                        <a:pt x="2509" y="810"/>
                      </a:lnTo>
                      <a:lnTo>
                        <a:pt x="2510" y="810"/>
                      </a:lnTo>
                      <a:lnTo>
                        <a:pt x="2510" y="810"/>
                      </a:lnTo>
                      <a:lnTo>
                        <a:pt x="2511" y="810"/>
                      </a:lnTo>
                      <a:lnTo>
                        <a:pt x="2512" y="810"/>
                      </a:lnTo>
                      <a:lnTo>
                        <a:pt x="2512" y="810"/>
                      </a:lnTo>
                      <a:lnTo>
                        <a:pt x="2513" y="810"/>
                      </a:lnTo>
                      <a:lnTo>
                        <a:pt x="2516" y="810"/>
                      </a:lnTo>
                      <a:lnTo>
                        <a:pt x="2518" y="810"/>
                      </a:lnTo>
                      <a:lnTo>
                        <a:pt x="2519" y="810"/>
                      </a:lnTo>
                      <a:lnTo>
                        <a:pt x="2520" y="810"/>
                      </a:lnTo>
                      <a:lnTo>
                        <a:pt x="2521" y="810"/>
                      </a:lnTo>
                      <a:lnTo>
                        <a:pt x="2522" y="810"/>
                      </a:lnTo>
                      <a:lnTo>
                        <a:pt x="2522" y="810"/>
                      </a:lnTo>
                      <a:lnTo>
                        <a:pt x="2525" y="810"/>
                      </a:lnTo>
                      <a:lnTo>
                        <a:pt x="2525" y="810"/>
                      </a:lnTo>
                      <a:lnTo>
                        <a:pt x="2525" y="810"/>
                      </a:lnTo>
                      <a:lnTo>
                        <a:pt x="2527" y="810"/>
                      </a:lnTo>
                      <a:lnTo>
                        <a:pt x="2528" y="810"/>
                      </a:lnTo>
                      <a:lnTo>
                        <a:pt x="2528" y="810"/>
                      </a:lnTo>
                      <a:lnTo>
                        <a:pt x="2529" y="810"/>
                      </a:lnTo>
                      <a:lnTo>
                        <a:pt x="2531" y="810"/>
                      </a:lnTo>
                      <a:lnTo>
                        <a:pt x="2533" y="810"/>
                      </a:lnTo>
                      <a:lnTo>
                        <a:pt x="2534" y="810"/>
                      </a:lnTo>
                      <a:lnTo>
                        <a:pt x="2535" y="810"/>
                      </a:lnTo>
                      <a:lnTo>
                        <a:pt x="2537" y="810"/>
                      </a:lnTo>
                      <a:lnTo>
                        <a:pt x="2538" y="810"/>
                      </a:lnTo>
                      <a:lnTo>
                        <a:pt x="2539" y="810"/>
                      </a:lnTo>
                      <a:lnTo>
                        <a:pt x="2539" y="810"/>
                      </a:lnTo>
                      <a:lnTo>
                        <a:pt x="2542" y="810"/>
                      </a:lnTo>
                      <a:lnTo>
                        <a:pt x="2543" y="810"/>
                      </a:lnTo>
                      <a:lnTo>
                        <a:pt x="2543" y="810"/>
                      </a:lnTo>
                      <a:lnTo>
                        <a:pt x="2545" y="810"/>
                      </a:lnTo>
                      <a:lnTo>
                        <a:pt x="2546" y="810"/>
                      </a:lnTo>
                      <a:lnTo>
                        <a:pt x="2547" y="810"/>
                      </a:lnTo>
                      <a:lnTo>
                        <a:pt x="2547" y="810"/>
                      </a:lnTo>
                      <a:lnTo>
                        <a:pt x="2548" y="810"/>
                      </a:lnTo>
                      <a:lnTo>
                        <a:pt x="2551" y="810"/>
                      </a:lnTo>
                      <a:lnTo>
                        <a:pt x="2553" y="810"/>
                      </a:lnTo>
                      <a:lnTo>
                        <a:pt x="2553" y="810"/>
                      </a:lnTo>
                      <a:lnTo>
                        <a:pt x="2554" y="810"/>
                      </a:lnTo>
                      <a:lnTo>
                        <a:pt x="2554" y="810"/>
                      </a:lnTo>
                      <a:lnTo>
                        <a:pt x="2555" y="810"/>
                      </a:lnTo>
                      <a:lnTo>
                        <a:pt x="2556" y="810"/>
                      </a:lnTo>
                      <a:lnTo>
                        <a:pt x="2557" y="810"/>
                      </a:lnTo>
                      <a:lnTo>
                        <a:pt x="2558" y="810"/>
                      </a:lnTo>
                      <a:lnTo>
                        <a:pt x="2561" y="810"/>
                      </a:lnTo>
                      <a:lnTo>
                        <a:pt x="2562" y="810"/>
                      </a:lnTo>
                      <a:lnTo>
                        <a:pt x="2563" y="810"/>
                      </a:lnTo>
                      <a:lnTo>
                        <a:pt x="2564" y="810"/>
                      </a:lnTo>
                      <a:lnTo>
                        <a:pt x="2565" y="810"/>
                      </a:lnTo>
                      <a:lnTo>
                        <a:pt x="2566" y="810"/>
                      </a:lnTo>
                      <a:lnTo>
                        <a:pt x="2567" y="810"/>
                      </a:lnTo>
                      <a:lnTo>
                        <a:pt x="2568" y="810"/>
                      </a:lnTo>
                      <a:lnTo>
                        <a:pt x="2570" y="810"/>
                      </a:lnTo>
                      <a:lnTo>
                        <a:pt x="2571" y="810"/>
                      </a:lnTo>
                      <a:lnTo>
                        <a:pt x="2571" y="810"/>
                      </a:lnTo>
                      <a:lnTo>
                        <a:pt x="2573" y="810"/>
                      </a:lnTo>
                      <a:lnTo>
                        <a:pt x="2574" y="810"/>
                      </a:lnTo>
                      <a:lnTo>
                        <a:pt x="2575" y="810"/>
                      </a:lnTo>
                      <a:lnTo>
                        <a:pt x="2575" y="810"/>
                      </a:lnTo>
                      <a:lnTo>
                        <a:pt x="2576" y="810"/>
                      </a:lnTo>
                      <a:lnTo>
                        <a:pt x="2577" y="810"/>
                      </a:lnTo>
                      <a:lnTo>
                        <a:pt x="2579" y="810"/>
                      </a:lnTo>
                      <a:lnTo>
                        <a:pt x="2581" y="810"/>
                      </a:lnTo>
                      <a:lnTo>
                        <a:pt x="2581" y="810"/>
                      </a:lnTo>
                      <a:lnTo>
                        <a:pt x="2582" y="810"/>
                      </a:lnTo>
                      <a:lnTo>
                        <a:pt x="2583" y="810"/>
                      </a:lnTo>
                      <a:lnTo>
                        <a:pt x="2584" y="810"/>
                      </a:lnTo>
                      <a:lnTo>
                        <a:pt x="2584" y="810"/>
                      </a:lnTo>
                      <a:lnTo>
                        <a:pt x="2585" y="810"/>
                      </a:lnTo>
                      <a:lnTo>
                        <a:pt x="2585" y="810"/>
                      </a:lnTo>
                      <a:lnTo>
                        <a:pt x="2586" y="810"/>
                      </a:lnTo>
                      <a:lnTo>
                        <a:pt x="2589" y="810"/>
                      </a:lnTo>
                      <a:lnTo>
                        <a:pt x="2591" y="810"/>
                      </a:lnTo>
                      <a:lnTo>
                        <a:pt x="2591" y="810"/>
                      </a:lnTo>
                      <a:lnTo>
                        <a:pt x="2592" y="810"/>
                      </a:lnTo>
                      <a:lnTo>
                        <a:pt x="2593" y="810"/>
                      </a:lnTo>
                      <a:lnTo>
                        <a:pt x="2595" y="810"/>
                      </a:lnTo>
                      <a:lnTo>
                        <a:pt x="2598" y="810"/>
                      </a:lnTo>
                      <a:lnTo>
                        <a:pt x="2598" y="810"/>
                      </a:lnTo>
                      <a:lnTo>
                        <a:pt x="2599" y="810"/>
                      </a:lnTo>
                      <a:lnTo>
                        <a:pt x="2601" y="810"/>
                      </a:lnTo>
                      <a:lnTo>
                        <a:pt x="2604" y="810"/>
                      </a:lnTo>
                      <a:lnTo>
                        <a:pt x="2605" y="810"/>
                      </a:lnTo>
                      <a:lnTo>
                        <a:pt x="2605" y="810"/>
                      </a:lnTo>
                      <a:lnTo>
                        <a:pt x="2605" y="810"/>
                      </a:lnTo>
                      <a:lnTo>
                        <a:pt x="2607" y="810"/>
                      </a:lnTo>
                      <a:lnTo>
                        <a:pt x="2609" y="810"/>
                      </a:lnTo>
                      <a:lnTo>
                        <a:pt x="2610" y="808"/>
                      </a:lnTo>
                      <a:lnTo>
                        <a:pt x="2611" y="808"/>
                      </a:lnTo>
                      <a:lnTo>
                        <a:pt x="2612" y="808"/>
                      </a:lnTo>
                      <a:lnTo>
                        <a:pt x="2613" y="808"/>
                      </a:lnTo>
                      <a:lnTo>
                        <a:pt x="2613" y="808"/>
                      </a:lnTo>
                      <a:lnTo>
                        <a:pt x="2616" y="808"/>
                      </a:lnTo>
                      <a:lnTo>
                        <a:pt x="2617" y="810"/>
                      </a:lnTo>
                      <a:lnTo>
                        <a:pt x="2618" y="810"/>
                      </a:lnTo>
                      <a:lnTo>
                        <a:pt x="2619" y="808"/>
                      </a:lnTo>
                      <a:lnTo>
                        <a:pt x="2620" y="808"/>
                      </a:lnTo>
                      <a:lnTo>
                        <a:pt x="2620" y="808"/>
                      </a:lnTo>
                      <a:lnTo>
                        <a:pt x="2622" y="808"/>
                      </a:lnTo>
                      <a:lnTo>
                        <a:pt x="2623" y="808"/>
                      </a:lnTo>
                      <a:lnTo>
                        <a:pt x="2623" y="808"/>
                      </a:lnTo>
                      <a:lnTo>
                        <a:pt x="2623" y="808"/>
                      </a:lnTo>
                      <a:lnTo>
                        <a:pt x="2626" y="808"/>
                      </a:lnTo>
                      <a:lnTo>
                        <a:pt x="2627" y="808"/>
                      </a:lnTo>
                      <a:lnTo>
                        <a:pt x="2628" y="808"/>
                      </a:lnTo>
                      <a:lnTo>
                        <a:pt x="2629" y="808"/>
                      </a:lnTo>
                      <a:lnTo>
                        <a:pt x="2630" y="807"/>
                      </a:lnTo>
                      <a:lnTo>
                        <a:pt x="2631" y="807"/>
                      </a:lnTo>
                      <a:lnTo>
                        <a:pt x="2632" y="807"/>
                      </a:lnTo>
                      <a:lnTo>
                        <a:pt x="2634" y="807"/>
                      </a:lnTo>
                      <a:lnTo>
                        <a:pt x="2635" y="807"/>
                      </a:lnTo>
                      <a:lnTo>
                        <a:pt x="2636" y="807"/>
                      </a:lnTo>
                      <a:lnTo>
                        <a:pt x="2636" y="806"/>
                      </a:lnTo>
                      <a:lnTo>
                        <a:pt x="2638" y="806"/>
                      </a:lnTo>
                      <a:lnTo>
                        <a:pt x="2638" y="806"/>
                      </a:lnTo>
                      <a:lnTo>
                        <a:pt x="2639" y="806"/>
                      </a:lnTo>
                      <a:lnTo>
                        <a:pt x="2640" y="806"/>
                      </a:lnTo>
                      <a:lnTo>
                        <a:pt x="2642" y="807"/>
                      </a:lnTo>
                      <a:lnTo>
                        <a:pt x="2644" y="807"/>
                      </a:lnTo>
                      <a:lnTo>
                        <a:pt x="2644" y="807"/>
                      </a:lnTo>
                      <a:lnTo>
                        <a:pt x="2646" y="806"/>
                      </a:lnTo>
                      <a:lnTo>
                        <a:pt x="2648" y="805"/>
                      </a:lnTo>
                      <a:lnTo>
                        <a:pt x="2649" y="805"/>
                      </a:lnTo>
                      <a:lnTo>
                        <a:pt x="2649" y="805"/>
                      </a:lnTo>
                      <a:lnTo>
                        <a:pt x="2650" y="804"/>
                      </a:lnTo>
                      <a:lnTo>
                        <a:pt x="2650" y="803"/>
                      </a:lnTo>
                      <a:lnTo>
                        <a:pt x="2653" y="798"/>
                      </a:lnTo>
                      <a:lnTo>
                        <a:pt x="2656" y="794"/>
                      </a:lnTo>
                      <a:lnTo>
                        <a:pt x="2656" y="792"/>
                      </a:lnTo>
                      <a:lnTo>
                        <a:pt x="2656" y="792"/>
                      </a:lnTo>
                      <a:lnTo>
                        <a:pt x="2657" y="790"/>
                      </a:lnTo>
                      <a:lnTo>
                        <a:pt x="2657" y="790"/>
                      </a:lnTo>
                      <a:lnTo>
                        <a:pt x="2657" y="788"/>
                      </a:lnTo>
                      <a:lnTo>
                        <a:pt x="2657" y="782"/>
                      </a:lnTo>
                      <a:lnTo>
                        <a:pt x="2657" y="771"/>
                      </a:lnTo>
                      <a:lnTo>
                        <a:pt x="2658" y="758"/>
                      </a:lnTo>
                      <a:lnTo>
                        <a:pt x="2658" y="741"/>
                      </a:lnTo>
                      <a:lnTo>
                        <a:pt x="2659" y="723"/>
                      </a:lnTo>
                      <a:lnTo>
                        <a:pt x="2659" y="704"/>
                      </a:lnTo>
                      <a:lnTo>
                        <a:pt x="2660" y="685"/>
                      </a:lnTo>
                      <a:lnTo>
                        <a:pt x="2660" y="665"/>
                      </a:lnTo>
                      <a:lnTo>
                        <a:pt x="2662" y="646"/>
                      </a:lnTo>
                      <a:lnTo>
                        <a:pt x="2662" y="628"/>
                      </a:lnTo>
                      <a:lnTo>
                        <a:pt x="2663" y="612"/>
                      </a:lnTo>
                      <a:lnTo>
                        <a:pt x="2663" y="599"/>
                      </a:lnTo>
                      <a:lnTo>
                        <a:pt x="2663" y="589"/>
                      </a:lnTo>
                      <a:lnTo>
                        <a:pt x="2664" y="581"/>
                      </a:lnTo>
                      <a:lnTo>
                        <a:pt x="2664" y="580"/>
                      </a:lnTo>
                      <a:lnTo>
                        <a:pt x="2664" y="579"/>
                      </a:lnTo>
                      <a:lnTo>
                        <a:pt x="2664" y="579"/>
                      </a:lnTo>
                      <a:lnTo>
                        <a:pt x="2664" y="575"/>
                      </a:lnTo>
                      <a:lnTo>
                        <a:pt x="2664" y="571"/>
                      </a:lnTo>
                      <a:lnTo>
                        <a:pt x="2664" y="565"/>
                      </a:lnTo>
                      <a:lnTo>
                        <a:pt x="2664" y="551"/>
                      </a:lnTo>
                      <a:lnTo>
                        <a:pt x="2665" y="534"/>
                      </a:lnTo>
                      <a:lnTo>
                        <a:pt x="2665" y="517"/>
                      </a:lnTo>
                      <a:lnTo>
                        <a:pt x="2665" y="502"/>
                      </a:lnTo>
                      <a:lnTo>
                        <a:pt x="2666" y="497"/>
                      </a:lnTo>
                      <a:lnTo>
                        <a:pt x="2666" y="492"/>
                      </a:lnTo>
                      <a:lnTo>
                        <a:pt x="2666" y="489"/>
                      </a:lnTo>
                      <a:lnTo>
                        <a:pt x="2666" y="488"/>
                      </a:lnTo>
                      <a:lnTo>
                        <a:pt x="2666" y="489"/>
                      </a:lnTo>
                      <a:lnTo>
                        <a:pt x="2666" y="491"/>
                      </a:lnTo>
                      <a:lnTo>
                        <a:pt x="2666" y="496"/>
                      </a:lnTo>
                      <a:lnTo>
                        <a:pt x="2666" y="500"/>
                      </a:lnTo>
                      <a:lnTo>
                        <a:pt x="2666" y="507"/>
                      </a:lnTo>
                      <a:lnTo>
                        <a:pt x="2666" y="515"/>
                      </a:lnTo>
                      <a:lnTo>
                        <a:pt x="2666" y="533"/>
                      </a:lnTo>
                      <a:lnTo>
                        <a:pt x="2667" y="554"/>
                      </a:lnTo>
                      <a:lnTo>
                        <a:pt x="2667" y="577"/>
                      </a:lnTo>
                      <a:lnTo>
                        <a:pt x="2668" y="603"/>
                      </a:lnTo>
                      <a:lnTo>
                        <a:pt x="2668" y="629"/>
                      </a:lnTo>
                      <a:lnTo>
                        <a:pt x="2668" y="656"/>
                      </a:lnTo>
                      <a:lnTo>
                        <a:pt x="2669" y="681"/>
                      </a:lnTo>
                      <a:lnTo>
                        <a:pt x="2669" y="704"/>
                      </a:lnTo>
                      <a:lnTo>
                        <a:pt x="2671" y="727"/>
                      </a:lnTo>
                      <a:lnTo>
                        <a:pt x="2671" y="743"/>
                      </a:lnTo>
                      <a:lnTo>
                        <a:pt x="2671" y="751"/>
                      </a:lnTo>
                      <a:lnTo>
                        <a:pt x="2671" y="758"/>
                      </a:lnTo>
                      <a:lnTo>
                        <a:pt x="2671" y="764"/>
                      </a:lnTo>
                      <a:lnTo>
                        <a:pt x="2671" y="767"/>
                      </a:lnTo>
                      <a:lnTo>
                        <a:pt x="2671" y="769"/>
                      </a:lnTo>
                      <a:lnTo>
                        <a:pt x="2671" y="770"/>
                      </a:lnTo>
                      <a:lnTo>
                        <a:pt x="2671" y="770"/>
                      </a:lnTo>
                      <a:lnTo>
                        <a:pt x="2671" y="771"/>
                      </a:lnTo>
                      <a:lnTo>
                        <a:pt x="2672" y="773"/>
                      </a:lnTo>
                      <a:lnTo>
                        <a:pt x="2672" y="774"/>
                      </a:lnTo>
                      <a:lnTo>
                        <a:pt x="2672" y="774"/>
                      </a:lnTo>
                      <a:lnTo>
                        <a:pt x="2673" y="777"/>
                      </a:lnTo>
                      <a:lnTo>
                        <a:pt x="2674" y="782"/>
                      </a:lnTo>
                      <a:lnTo>
                        <a:pt x="2675" y="786"/>
                      </a:lnTo>
                      <a:lnTo>
                        <a:pt x="2676" y="790"/>
                      </a:lnTo>
                      <a:lnTo>
                        <a:pt x="2677" y="794"/>
                      </a:lnTo>
                      <a:lnTo>
                        <a:pt x="2678" y="797"/>
                      </a:lnTo>
                      <a:lnTo>
                        <a:pt x="2678" y="798"/>
                      </a:lnTo>
                      <a:lnTo>
                        <a:pt x="2678" y="798"/>
                      </a:lnTo>
                      <a:lnTo>
                        <a:pt x="2679" y="799"/>
                      </a:lnTo>
                      <a:lnTo>
                        <a:pt x="2682" y="802"/>
                      </a:lnTo>
                      <a:lnTo>
                        <a:pt x="2685" y="804"/>
                      </a:lnTo>
                      <a:lnTo>
                        <a:pt x="2686" y="805"/>
                      </a:lnTo>
                      <a:lnTo>
                        <a:pt x="2686" y="805"/>
                      </a:lnTo>
                      <a:lnTo>
                        <a:pt x="2687" y="806"/>
                      </a:lnTo>
                      <a:lnTo>
                        <a:pt x="2690" y="806"/>
                      </a:lnTo>
                      <a:lnTo>
                        <a:pt x="2692" y="806"/>
                      </a:lnTo>
                      <a:lnTo>
                        <a:pt x="2693" y="807"/>
                      </a:lnTo>
                      <a:lnTo>
                        <a:pt x="2693" y="807"/>
                      </a:lnTo>
                      <a:lnTo>
                        <a:pt x="2694" y="807"/>
                      </a:lnTo>
                      <a:lnTo>
                        <a:pt x="2696" y="808"/>
                      </a:lnTo>
                      <a:lnTo>
                        <a:pt x="2700" y="808"/>
                      </a:lnTo>
                      <a:lnTo>
                        <a:pt x="2701" y="808"/>
                      </a:lnTo>
                      <a:lnTo>
                        <a:pt x="2701" y="808"/>
                      </a:lnTo>
                      <a:lnTo>
                        <a:pt x="2702" y="808"/>
                      </a:lnTo>
                      <a:lnTo>
                        <a:pt x="2704" y="808"/>
                      </a:lnTo>
                      <a:lnTo>
                        <a:pt x="2706" y="810"/>
                      </a:lnTo>
                      <a:lnTo>
                        <a:pt x="2708" y="810"/>
                      </a:lnTo>
                      <a:lnTo>
                        <a:pt x="2709" y="810"/>
                      </a:lnTo>
                      <a:lnTo>
                        <a:pt x="2709" y="810"/>
                      </a:lnTo>
                      <a:lnTo>
                        <a:pt x="2712" y="810"/>
                      </a:lnTo>
                      <a:lnTo>
                        <a:pt x="2714" y="810"/>
                      </a:lnTo>
                      <a:lnTo>
                        <a:pt x="2715" y="810"/>
                      </a:lnTo>
                      <a:lnTo>
                        <a:pt x="2715" y="810"/>
                      </a:lnTo>
                      <a:lnTo>
                        <a:pt x="2715" y="810"/>
                      </a:lnTo>
                      <a:lnTo>
                        <a:pt x="2717" y="810"/>
                      </a:lnTo>
                      <a:lnTo>
                        <a:pt x="2718" y="810"/>
                      </a:lnTo>
                      <a:lnTo>
                        <a:pt x="2719" y="810"/>
                      </a:lnTo>
                      <a:lnTo>
                        <a:pt x="2720" y="810"/>
                      </a:lnTo>
                      <a:lnTo>
                        <a:pt x="2720" y="810"/>
                      </a:lnTo>
                      <a:lnTo>
                        <a:pt x="2721" y="810"/>
                      </a:lnTo>
                      <a:lnTo>
                        <a:pt x="2722" y="810"/>
                      </a:lnTo>
                      <a:lnTo>
                        <a:pt x="2723" y="810"/>
                      </a:lnTo>
                      <a:lnTo>
                        <a:pt x="2724" y="810"/>
                      </a:lnTo>
                      <a:lnTo>
                        <a:pt x="2725" y="810"/>
                      </a:lnTo>
                      <a:lnTo>
                        <a:pt x="2725" y="810"/>
                      </a:lnTo>
                      <a:lnTo>
                        <a:pt x="2728" y="810"/>
                      </a:lnTo>
                      <a:lnTo>
                        <a:pt x="2729" y="810"/>
                      </a:lnTo>
                      <a:lnTo>
                        <a:pt x="2730" y="810"/>
                      </a:lnTo>
                      <a:lnTo>
                        <a:pt x="2731" y="810"/>
                      </a:lnTo>
                      <a:lnTo>
                        <a:pt x="2733" y="810"/>
                      </a:lnTo>
                      <a:lnTo>
                        <a:pt x="2736" y="810"/>
                      </a:lnTo>
                      <a:lnTo>
                        <a:pt x="2737" y="810"/>
                      </a:lnTo>
                      <a:lnTo>
                        <a:pt x="2738" y="810"/>
                      </a:lnTo>
                      <a:lnTo>
                        <a:pt x="2739" y="810"/>
                      </a:lnTo>
                      <a:lnTo>
                        <a:pt x="2740" y="810"/>
                      </a:lnTo>
                      <a:lnTo>
                        <a:pt x="2741" y="810"/>
                      </a:lnTo>
                      <a:lnTo>
                        <a:pt x="2743" y="810"/>
                      </a:lnTo>
                      <a:lnTo>
                        <a:pt x="2743" y="810"/>
                      </a:lnTo>
                      <a:lnTo>
                        <a:pt x="2745" y="810"/>
                      </a:lnTo>
                      <a:lnTo>
                        <a:pt x="2746" y="810"/>
                      </a:lnTo>
                      <a:lnTo>
                        <a:pt x="2746" y="810"/>
                      </a:lnTo>
                      <a:lnTo>
                        <a:pt x="2749" y="810"/>
                      </a:lnTo>
                      <a:lnTo>
                        <a:pt x="2751" y="810"/>
                      </a:lnTo>
                      <a:lnTo>
                        <a:pt x="2751" y="810"/>
                      </a:lnTo>
                      <a:lnTo>
                        <a:pt x="2754" y="810"/>
                      </a:lnTo>
                      <a:lnTo>
                        <a:pt x="2755" y="810"/>
                      </a:lnTo>
                      <a:lnTo>
                        <a:pt x="2756" y="810"/>
                      </a:lnTo>
                      <a:lnTo>
                        <a:pt x="2756" y="811"/>
                      </a:lnTo>
                      <a:lnTo>
                        <a:pt x="2757" y="811"/>
                      </a:lnTo>
                      <a:lnTo>
                        <a:pt x="2758" y="810"/>
                      </a:lnTo>
                      <a:lnTo>
                        <a:pt x="2759" y="810"/>
                      </a:lnTo>
                      <a:lnTo>
                        <a:pt x="2760" y="810"/>
                      </a:lnTo>
                      <a:lnTo>
                        <a:pt x="2761" y="810"/>
                      </a:lnTo>
                      <a:lnTo>
                        <a:pt x="2762" y="810"/>
                      </a:lnTo>
                      <a:lnTo>
                        <a:pt x="2764" y="810"/>
                      </a:lnTo>
                      <a:lnTo>
                        <a:pt x="2765" y="810"/>
                      </a:lnTo>
                      <a:lnTo>
                        <a:pt x="2766" y="810"/>
                      </a:lnTo>
                      <a:lnTo>
                        <a:pt x="2767" y="810"/>
                      </a:lnTo>
                      <a:lnTo>
                        <a:pt x="2768" y="810"/>
                      </a:lnTo>
                      <a:lnTo>
                        <a:pt x="2769" y="810"/>
                      </a:lnTo>
                      <a:lnTo>
                        <a:pt x="2770" y="810"/>
                      </a:lnTo>
                      <a:lnTo>
                        <a:pt x="2771" y="810"/>
                      </a:lnTo>
                      <a:lnTo>
                        <a:pt x="2774" y="810"/>
                      </a:lnTo>
                      <a:lnTo>
                        <a:pt x="2774" y="810"/>
                      </a:lnTo>
                      <a:lnTo>
                        <a:pt x="2775" y="810"/>
                      </a:lnTo>
                      <a:lnTo>
                        <a:pt x="2776" y="810"/>
                      </a:lnTo>
                      <a:lnTo>
                        <a:pt x="2777" y="810"/>
                      </a:lnTo>
                      <a:lnTo>
                        <a:pt x="2778" y="810"/>
                      </a:lnTo>
                      <a:lnTo>
                        <a:pt x="2780" y="811"/>
                      </a:lnTo>
                      <a:lnTo>
                        <a:pt x="2782" y="811"/>
                      </a:lnTo>
                      <a:lnTo>
                        <a:pt x="2782" y="811"/>
                      </a:lnTo>
                      <a:lnTo>
                        <a:pt x="2784" y="810"/>
                      </a:lnTo>
                      <a:lnTo>
                        <a:pt x="2785" y="810"/>
                      </a:lnTo>
                      <a:lnTo>
                        <a:pt x="2785" y="810"/>
                      </a:lnTo>
                      <a:lnTo>
                        <a:pt x="2786" y="810"/>
                      </a:lnTo>
                      <a:lnTo>
                        <a:pt x="2787" y="811"/>
                      </a:lnTo>
                      <a:lnTo>
                        <a:pt x="2788" y="811"/>
                      </a:lnTo>
                      <a:lnTo>
                        <a:pt x="2789" y="810"/>
                      </a:lnTo>
                      <a:lnTo>
                        <a:pt x="2792" y="810"/>
                      </a:lnTo>
                      <a:lnTo>
                        <a:pt x="2792" y="810"/>
                      </a:lnTo>
                      <a:lnTo>
                        <a:pt x="2793" y="810"/>
                      </a:lnTo>
                      <a:lnTo>
                        <a:pt x="2794" y="811"/>
                      </a:lnTo>
                      <a:lnTo>
                        <a:pt x="2795" y="810"/>
                      </a:lnTo>
                      <a:lnTo>
                        <a:pt x="2796" y="810"/>
                      </a:lnTo>
                      <a:lnTo>
                        <a:pt x="2797" y="810"/>
                      </a:lnTo>
                      <a:lnTo>
                        <a:pt x="2800" y="810"/>
                      </a:lnTo>
                      <a:lnTo>
                        <a:pt x="2802" y="811"/>
                      </a:lnTo>
                      <a:lnTo>
                        <a:pt x="2803" y="811"/>
                      </a:lnTo>
                      <a:lnTo>
                        <a:pt x="2804" y="811"/>
                      </a:lnTo>
                      <a:lnTo>
                        <a:pt x="2804" y="811"/>
                      </a:lnTo>
                      <a:lnTo>
                        <a:pt x="2806" y="811"/>
                      </a:lnTo>
                      <a:lnTo>
                        <a:pt x="2807" y="811"/>
                      </a:lnTo>
                      <a:lnTo>
                        <a:pt x="2808" y="811"/>
                      </a:lnTo>
                      <a:lnTo>
                        <a:pt x="2810" y="811"/>
                      </a:lnTo>
                      <a:lnTo>
                        <a:pt x="2812" y="811"/>
                      </a:lnTo>
                      <a:lnTo>
                        <a:pt x="2813" y="811"/>
                      </a:lnTo>
                      <a:lnTo>
                        <a:pt x="2814" y="811"/>
                      </a:lnTo>
                      <a:lnTo>
                        <a:pt x="2815" y="811"/>
                      </a:lnTo>
                      <a:lnTo>
                        <a:pt x="2816" y="811"/>
                      </a:lnTo>
                      <a:lnTo>
                        <a:pt x="2817" y="811"/>
                      </a:lnTo>
                      <a:lnTo>
                        <a:pt x="2819" y="810"/>
                      </a:lnTo>
                      <a:lnTo>
                        <a:pt x="2819" y="810"/>
                      </a:lnTo>
                      <a:lnTo>
                        <a:pt x="2821" y="808"/>
                      </a:lnTo>
                      <a:lnTo>
                        <a:pt x="2824" y="808"/>
                      </a:lnTo>
                      <a:lnTo>
                        <a:pt x="2824" y="808"/>
                      </a:lnTo>
                      <a:lnTo>
                        <a:pt x="2825" y="808"/>
                      </a:lnTo>
                      <a:lnTo>
                        <a:pt x="2826" y="808"/>
                      </a:lnTo>
                      <a:lnTo>
                        <a:pt x="2828" y="810"/>
                      </a:lnTo>
                      <a:lnTo>
                        <a:pt x="2828" y="810"/>
                      </a:lnTo>
                      <a:lnTo>
                        <a:pt x="2829" y="810"/>
                      </a:lnTo>
                      <a:lnTo>
                        <a:pt x="2829" y="808"/>
                      </a:lnTo>
                      <a:lnTo>
                        <a:pt x="2831" y="808"/>
                      </a:lnTo>
                      <a:lnTo>
                        <a:pt x="2831" y="808"/>
                      </a:lnTo>
                      <a:lnTo>
                        <a:pt x="2832" y="808"/>
                      </a:lnTo>
                      <a:lnTo>
                        <a:pt x="2833" y="810"/>
                      </a:lnTo>
                      <a:lnTo>
                        <a:pt x="2834" y="810"/>
                      </a:lnTo>
                      <a:lnTo>
                        <a:pt x="2837" y="810"/>
                      </a:lnTo>
                      <a:lnTo>
                        <a:pt x="2839" y="810"/>
                      </a:lnTo>
                      <a:lnTo>
                        <a:pt x="2839" y="810"/>
                      </a:lnTo>
                      <a:lnTo>
                        <a:pt x="2840" y="810"/>
                      </a:lnTo>
                      <a:lnTo>
                        <a:pt x="2841" y="810"/>
                      </a:lnTo>
                      <a:lnTo>
                        <a:pt x="2842" y="810"/>
                      </a:lnTo>
                      <a:lnTo>
                        <a:pt x="2844" y="810"/>
                      </a:lnTo>
                      <a:lnTo>
                        <a:pt x="2847" y="808"/>
                      </a:lnTo>
                      <a:lnTo>
                        <a:pt x="2847" y="808"/>
                      </a:lnTo>
                      <a:lnTo>
                        <a:pt x="2849" y="808"/>
                      </a:lnTo>
                      <a:lnTo>
                        <a:pt x="2849" y="808"/>
                      </a:lnTo>
                      <a:lnTo>
                        <a:pt x="2850" y="808"/>
                      </a:lnTo>
                      <a:lnTo>
                        <a:pt x="2852" y="810"/>
                      </a:lnTo>
                      <a:lnTo>
                        <a:pt x="2853" y="810"/>
                      </a:lnTo>
                      <a:lnTo>
                        <a:pt x="2854" y="810"/>
                      </a:lnTo>
                      <a:lnTo>
                        <a:pt x="2856" y="810"/>
                      </a:lnTo>
                      <a:lnTo>
                        <a:pt x="2856" y="810"/>
                      </a:lnTo>
                      <a:lnTo>
                        <a:pt x="2857" y="810"/>
                      </a:lnTo>
                      <a:lnTo>
                        <a:pt x="2858" y="810"/>
                      </a:lnTo>
                      <a:lnTo>
                        <a:pt x="2860" y="811"/>
                      </a:lnTo>
                      <a:lnTo>
                        <a:pt x="2861" y="811"/>
                      </a:lnTo>
                      <a:lnTo>
                        <a:pt x="2861" y="811"/>
                      </a:lnTo>
                      <a:lnTo>
                        <a:pt x="2863" y="811"/>
                      </a:lnTo>
                      <a:lnTo>
                        <a:pt x="2865" y="811"/>
                      </a:lnTo>
                      <a:lnTo>
                        <a:pt x="2866" y="811"/>
                      </a:lnTo>
                      <a:lnTo>
                        <a:pt x="2867" y="811"/>
                      </a:lnTo>
                      <a:lnTo>
                        <a:pt x="2867" y="811"/>
                      </a:lnTo>
                      <a:lnTo>
                        <a:pt x="2868" y="811"/>
                      </a:lnTo>
                      <a:lnTo>
                        <a:pt x="2870" y="811"/>
                      </a:lnTo>
                      <a:lnTo>
                        <a:pt x="2871" y="811"/>
                      </a:lnTo>
                      <a:lnTo>
                        <a:pt x="2872" y="811"/>
                      </a:lnTo>
                      <a:lnTo>
                        <a:pt x="2872" y="811"/>
                      </a:lnTo>
                      <a:lnTo>
                        <a:pt x="2874" y="811"/>
                      </a:lnTo>
                      <a:lnTo>
                        <a:pt x="2876" y="811"/>
                      </a:lnTo>
                      <a:lnTo>
                        <a:pt x="2877" y="811"/>
                      </a:lnTo>
                      <a:lnTo>
                        <a:pt x="2877" y="811"/>
                      </a:lnTo>
                      <a:lnTo>
                        <a:pt x="2877" y="811"/>
                      </a:lnTo>
                      <a:lnTo>
                        <a:pt x="2878" y="811"/>
                      </a:lnTo>
                      <a:lnTo>
                        <a:pt x="2879" y="811"/>
                      </a:lnTo>
                      <a:lnTo>
                        <a:pt x="2880" y="811"/>
                      </a:lnTo>
                      <a:lnTo>
                        <a:pt x="2880" y="811"/>
                      </a:lnTo>
                      <a:lnTo>
                        <a:pt x="2881" y="811"/>
                      </a:lnTo>
                      <a:lnTo>
                        <a:pt x="2883" y="811"/>
                      </a:lnTo>
                      <a:lnTo>
                        <a:pt x="2884" y="811"/>
                      </a:lnTo>
                      <a:lnTo>
                        <a:pt x="2885" y="811"/>
                      </a:lnTo>
                      <a:lnTo>
                        <a:pt x="2885" y="811"/>
                      </a:lnTo>
                      <a:lnTo>
                        <a:pt x="2886" y="810"/>
                      </a:lnTo>
                      <a:lnTo>
                        <a:pt x="2887" y="810"/>
                      </a:lnTo>
                      <a:lnTo>
                        <a:pt x="2888" y="810"/>
                      </a:lnTo>
                      <a:lnTo>
                        <a:pt x="2888" y="810"/>
                      </a:lnTo>
                      <a:lnTo>
                        <a:pt x="2890" y="810"/>
                      </a:lnTo>
                      <a:lnTo>
                        <a:pt x="2891" y="811"/>
                      </a:lnTo>
                      <a:lnTo>
                        <a:pt x="2891" y="811"/>
                      </a:lnTo>
                      <a:lnTo>
                        <a:pt x="2893" y="811"/>
                      </a:lnTo>
                      <a:lnTo>
                        <a:pt x="2894" y="810"/>
                      </a:lnTo>
                      <a:lnTo>
                        <a:pt x="2895" y="810"/>
                      </a:lnTo>
                      <a:lnTo>
                        <a:pt x="2895" y="810"/>
                      </a:lnTo>
                      <a:lnTo>
                        <a:pt x="2896" y="810"/>
                      </a:lnTo>
                      <a:lnTo>
                        <a:pt x="2899" y="810"/>
                      </a:lnTo>
                      <a:lnTo>
                        <a:pt x="2902" y="811"/>
                      </a:lnTo>
                      <a:lnTo>
                        <a:pt x="2902" y="811"/>
                      </a:lnTo>
                      <a:lnTo>
                        <a:pt x="2903" y="811"/>
                      </a:lnTo>
                      <a:lnTo>
                        <a:pt x="2904" y="811"/>
                      </a:lnTo>
                      <a:lnTo>
                        <a:pt x="2905" y="811"/>
                      </a:lnTo>
                      <a:lnTo>
                        <a:pt x="2906" y="811"/>
                      </a:lnTo>
                      <a:lnTo>
                        <a:pt x="2906" y="811"/>
                      </a:lnTo>
                      <a:lnTo>
                        <a:pt x="2907" y="811"/>
                      </a:lnTo>
                      <a:lnTo>
                        <a:pt x="2907" y="810"/>
                      </a:lnTo>
                      <a:lnTo>
                        <a:pt x="2909" y="810"/>
                      </a:lnTo>
                      <a:lnTo>
                        <a:pt x="2909" y="810"/>
                      </a:lnTo>
                      <a:lnTo>
                        <a:pt x="2909" y="810"/>
                      </a:lnTo>
                      <a:lnTo>
                        <a:pt x="2912" y="810"/>
                      </a:lnTo>
                      <a:lnTo>
                        <a:pt x="2913" y="810"/>
                      </a:lnTo>
                      <a:lnTo>
                        <a:pt x="2914" y="810"/>
                      </a:lnTo>
                      <a:lnTo>
                        <a:pt x="2914" y="810"/>
                      </a:lnTo>
                      <a:lnTo>
                        <a:pt x="2916" y="808"/>
                      </a:lnTo>
                      <a:lnTo>
                        <a:pt x="2920" y="807"/>
                      </a:lnTo>
                      <a:lnTo>
                        <a:pt x="2921" y="807"/>
                      </a:lnTo>
                      <a:lnTo>
                        <a:pt x="2922" y="807"/>
                      </a:lnTo>
                      <a:lnTo>
                        <a:pt x="2923" y="807"/>
                      </a:lnTo>
                      <a:lnTo>
                        <a:pt x="2924" y="808"/>
                      </a:lnTo>
                      <a:lnTo>
                        <a:pt x="2925" y="808"/>
                      </a:lnTo>
                      <a:lnTo>
                        <a:pt x="2926" y="810"/>
                      </a:lnTo>
                      <a:lnTo>
                        <a:pt x="2927" y="810"/>
                      </a:lnTo>
                      <a:lnTo>
                        <a:pt x="2928" y="810"/>
                      </a:lnTo>
                      <a:lnTo>
                        <a:pt x="2930" y="810"/>
                      </a:lnTo>
                      <a:lnTo>
                        <a:pt x="2931" y="810"/>
                      </a:lnTo>
                      <a:lnTo>
                        <a:pt x="2933" y="811"/>
                      </a:lnTo>
                      <a:lnTo>
                        <a:pt x="2934" y="811"/>
                      </a:lnTo>
                      <a:lnTo>
                        <a:pt x="2934" y="811"/>
                      </a:lnTo>
                      <a:lnTo>
                        <a:pt x="2936" y="811"/>
                      </a:lnTo>
                      <a:lnTo>
                        <a:pt x="2939" y="811"/>
                      </a:lnTo>
                      <a:lnTo>
                        <a:pt x="2940" y="811"/>
                      </a:lnTo>
                      <a:lnTo>
                        <a:pt x="2940" y="811"/>
                      </a:lnTo>
                      <a:lnTo>
                        <a:pt x="2941" y="811"/>
                      </a:lnTo>
                      <a:lnTo>
                        <a:pt x="2942" y="811"/>
                      </a:lnTo>
                      <a:lnTo>
                        <a:pt x="2942" y="811"/>
                      </a:lnTo>
                      <a:lnTo>
                        <a:pt x="2943" y="811"/>
                      </a:lnTo>
                      <a:lnTo>
                        <a:pt x="2945" y="811"/>
                      </a:lnTo>
                      <a:lnTo>
                        <a:pt x="2948" y="811"/>
                      </a:lnTo>
                      <a:lnTo>
                        <a:pt x="2949" y="811"/>
                      </a:lnTo>
                      <a:lnTo>
                        <a:pt x="2950" y="811"/>
                      </a:lnTo>
                      <a:lnTo>
                        <a:pt x="2950" y="811"/>
                      </a:lnTo>
                      <a:lnTo>
                        <a:pt x="2952" y="811"/>
                      </a:lnTo>
                      <a:lnTo>
                        <a:pt x="2953" y="811"/>
                      </a:lnTo>
                      <a:lnTo>
                        <a:pt x="2954" y="811"/>
                      </a:lnTo>
                      <a:lnTo>
                        <a:pt x="2955" y="811"/>
                      </a:lnTo>
                      <a:lnTo>
                        <a:pt x="2957" y="811"/>
                      </a:lnTo>
                      <a:lnTo>
                        <a:pt x="2958" y="811"/>
                      </a:lnTo>
                      <a:lnTo>
                        <a:pt x="2959" y="811"/>
                      </a:lnTo>
                      <a:lnTo>
                        <a:pt x="2960" y="811"/>
                      </a:lnTo>
                      <a:lnTo>
                        <a:pt x="2961" y="811"/>
                      </a:lnTo>
                      <a:lnTo>
                        <a:pt x="2962" y="811"/>
                      </a:lnTo>
                      <a:lnTo>
                        <a:pt x="2963" y="811"/>
                      </a:lnTo>
                      <a:lnTo>
                        <a:pt x="2964" y="811"/>
                      </a:lnTo>
                      <a:lnTo>
                        <a:pt x="2964" y="811"/>
                      </a:lnTo>
                      <a:lnTo>
                        <a:pt x="2966" y="811"/>
                      </a:lnTo>
                      <a:lnTo>
                        <a:pt x="2968" y="811"/>
                      </a:lnTo>
                      <a:lnTo>
                        <a:pt x="2970" y="811"/>
                      </a:lnTo>
                      <a:lnTo>
                        <a:pt x="2971" y="811"/>
                      </a:lnTo>
                      <a:lnTo>
                        <a:pt x="2972" y="811"/>
                      </a:lnTo>
                      <a:lnTo>
                        <a:pt x="2973" y="811"/>
                      </a:lnTo>
                      <a:lnTo>
                        <a:pt x="2974" y="811"/>
                      </a:lnTo>
                      <a:lnTo>
                        <a:pt x="2977" y="811"/>
                      </a:lnTo>
                      <a:lnTo>
                        <a:pt x="2977" y="811"/>
                      </a:lnTo>
                      <a:lnTo>
                        <a:pt x="2980" y="811"/>
                      </a:lnTo>
                      <a:lnTo>
                        <a:pt x="2982" y="811"/>
                      </a:lnTo>
                      <a:lnTo>
                        <a:pt x="2983" y="811"/>
                      </a:lnTo>
                      <a:lnTo>
                        <a:pt x="2983" y="811"/>
                      </a:lnTo>
                      <a:lnTo>
                        <a:pt x="2985" y="811"/>
                      </a:lnTo>
                      <a:lnTo>
                        <a:pt x="2987" y="811"/>
                      </a:lnTo>
                      <a:lnTo>
                        <a:pt x="2989" y="811"/>
                      </a:lnTo>
                      <a:lnTo>
                        <a:pt x="2990" y="811"/>
                      </a:lnTo>
                      <a:lnTo>
                        <a:pt x="2991" y="811"/>
                      </a:lnTo>
                      <a:lnTo>
                        <a:pt x="2992" y="811"/>
                      </a:lnTo>
                      <a:lnTo>
                        <a:pt x="2994" y="811"/>
                      </a:lnTo>
                      <a:lnTo>
                        <a:pt x="2995" y="811"/>
                      </a:lnTo>
                      <a:lnTo>
                        <a:pt x="2996" y="811"/>
                      </a:lnTo>
                      <a:lnTo>
                        <a:pt x="2997" y="811"/>
                      </a:lnTo>
                      <a:lnTo>
                        <a:pt x="3000" y="811"/>
                      </a:lnTo>
                      <a:lnTo>
                        <a:pt x="3003" y="811"/>
                      </a:lnTo>
                      <a:lnTo>
                        <a:pt x="3005" y="811"/>
                      </a:lnTo>
                      <a:lnTo>
                        <a:pt x="3006" y="811"/>
                      </a:lnTo>
                      <a:lnTo>
                        <a:pt x="3007" y="811"/>
                      </a:lnTo>
                      <a:lnTo>
                        <a:pt x="3008" y="811"/>
                      </a:lnTo>
                      <a:lnTo>
                        <a:pt x="3009" y="811"/>
                      </a:lnTo>
                      <a:lnTo>
                        <a:pt x="3010" y="811"/>
                      </a:lnTo>
                      <a:lnTo>
                        <a:pt x="3013" y="811"/>
                      </a:lnTo>
                      <a:lnTo>
                        <a:pt x="3014" y="811"/>
                      </a:lnTo>
                      <a:lnTo>
                        <a:pt x="3014" y="811"/>
                      </a:lnTo>
                      <a:lnTo>
                        <a:pt x="3015" y="811"/>
                      </a:lnTo>
                      <a:lnTo>
                        <a:pt x="3015" y="811"/>
                      </a:lnTo>
                      <a:lnTo>
                        <a:pt x="3017" y="811"/>
                      </a:lnTo>
                      <a:lnTo>
                        <a:pt x="3017" y="811"/>
                      </a:lnTo>
                      <a:lnTo>
                        <a:pt x="3018" y="811"/>
                      </a:lnTo>
                      <a:lnTo>
                        <a:pt x="3019" y="811"/>
                      </a:lnTo>
                      <a:lnTo>
                        <a:pt x="3022" y="811"/>
                      </a:lnTo>
                      <a:lnTo>
                        <a:pt x="3022" y="811"/>
                      </a:lnTo>
                      <a:lnTo>
                        <a:pt x="3023" y="811"/>
                      </a:lnTo>
                      <a:lnTo>
                        <a:pt x="3024" y="811"/>
                      </a:lnTo>
                      <a:lnTo>
                        <a:pt x="3025" y="811"/>
                      </a:lnTo>
                      <a:lnTo>
                        <a:pt x="3027" y="811"/>
                      </a:lnTo>
                      <a:lnTo>
                        <a:pt x="3029" y="811"/>
                      </a:lnTo>
                      <a:lnTo>
                        <a:pt x="3029" y="811"/>
                      </a:lnTo>
                      <a:lnTo>
                        <a:pt x="3031" y="811"/>
                      </a:lnTo>
                      <a:lnTo>
                        <a:pt x="3031" y="811"/>
                      </a:lnTo>
                      <a:lnTo>
                        <a:pt x="3032" y="811"/>
                      </a:lnTo>
                      <a:lnTo>
                        <a:pt x="3033" y="811"/>
                      </a:lnTo>
                      <a:lnTo>
                        <a:pt x="3035" y="811"/>
                      </a:lnTo>
                      <a:lnTo>
                        <a:pt x="3036" y="811"/>
                      </a:lnTo>
                      <a:lnTo>
                        <a:pt x="3037" y="811"/>
                      </a:lnTo>
                      <a:lnTo>
                        <a:pt x="3038" y="811"/>
                      </a:lnTo>
                      <a:lnTo>
                        <a:pt x="3041" y="811"/>
                      </a:lnTo>
                      <a:lnTo>
                        <a:pt x="3042" y="811"/>
                      </a:lnTo>
                      <a:lnTo>
                        <a:pt x="3042" y="811"/>
                      </a:lnTo>
                      <a:lnTo>
                        <a:pt x="3043" y="811"/>
                      </a:lnTo>
                      <a:lnTo>
                        <a:pt x="3045" y="811"/>
                      </a:lnTo>
                      <a:lnTo>
                        <a:pt x="3046" y="811"/>
                      </a:lnTo>
                      <a:lnTo>
                        <a:pt x="3047" y="811"/>
                      </a:lnTo>
                      <a:lnTo>
                        <a:pt x="3047" y="811"/>
                      </a:lnTo>
                      <a:lnTo>
                        <a:pt x="3049" y="811"/>
                      </a:lnTo>
                      <a:lnTo>
                        <a:pt x="3052" y="811"/>
                      </a:lnTo>
                      <a:lnTo>
                        <a:pt x="3054" y="811"/>
                      </a:lnTo>
                      <a:lnTo>
                        <a:pt x="3055" y="811"/>
                      </a:lnTo>
                      <a:lnTo>
                        <a:pt x="3056" y="811"/>
                      </a:lnTo>
                      <a:lnTo>
                        <a:pt x="3057" y="811"/>
                      </a:lnTo>
                      <a:lnTo>
                        <a:pt x="3059" y="811"/>
                      </a:lnTo>
                      <a:lnTo>
                        <a:pt x="3060" y="811"/>
                      </a:lnTo>
                      <a:lnTo>
                        <a:pt x="3060" y="811"/>
                      </a:lnTo>
                      <a:lnTo>
                        <a:pt x="3061" y="811"/>
                      </a:lnTo>
                      <a:lnTo>
                        <a:pt x="3062" y="811"/>
                      </a:lnTo>
                      <a:lnTo>
                        <a:pt x="3062" y="811"/>
                      </a:lnTo>
                      <a:lnTo>
                        <a:pt x="3063" y="811"/>
                      </a:lnTo>
                      <a:lnTo>
                        <a:pt x="3064" y="811"/>
                      </a:lnTo>
                      <a:lnTo>
                        <a:pt x="3065" y="811"/>
                      </a:lnTo>
                      <a:lnTo>
                        <a:pt x="3065" y="811"/>
                      </a:lnTo>
                      <a:lnTo>
                        <a:pt x="3068" y="811"/>
                      </a:lnTo>
                      <a:lnTo>
                        <a:pt x="3068" y="811"/>
                      </a:lnTo>
                      <a:lnTo>
                        <a:pt x="3069" y="811"/>
                      </a:lnTo>
                      <a:lnTo>
                        <a:pt x="3071" y="810"/>
                      </a:lnTo>
                      <a:lnTo>
                        <a:pt x="3073" y="810"/>
                      </a:lnTo>
                      <a:lnTo>
                        <a:pt x="3074" y="810"/>
                      </a:lnTo>
                      <a:lnTo>
                        <a:pt x="3074" y="810"/>
                      </a:lnTo>
                      <a:lnTo>
                        <a:pt x="3075" y="810"/>
                      </a:lnTo>
                      <a:lnTo>
                        <a:pt x="3077" y="810"/>
                      </a:lnTo>
                      <a:lnTo>
                        <a:pt x="3078" y="810"/>
                      </a:lnTo>
                      <a:lnTo>
                        <a:pt x="3079" y="810"/>
                      </a:lnTo>
                      <a:lnTo>
                        <a:pt x="3080" y="810"/>
                      </a:lnTo>
                      <a:lnTo>
                        <a:pt x="3081" y="810"/>
                      </a:lnTo>
                      <a:lnTo>
                        <a:pt x="3083" y="810"/>
                      </a:lnTo>
                      <a:lnTo>
                        <a:pt x="3084" y="810"/>
                      </a:lnTo>
                      <a:lnTo>
                        <a:pt x="3084" y="810"/>
                      </a:lnTo>
                      <a:lnTo>
                        <a:pt x="3087" y="810"/>
                      </a:lnTo>
                      <a:lnTo>
                        <a:pt x="3088" y="808"/>
                      </a:lnTo>
                      <a:lnTo>
                        <a:pt x="3089" y="808"/>
                      </a:lnTo>
                      <a:lnTo>
                        <a:pt x="3090" y="808"/>
                      </a:lnTo>
                      <a:lnTo>
                        <a:pt x="3091" y="808"/>
                      </a:lnTo>
                      <a:lnTo>
                        <a:pt x="3092" y="808"/>
                      </a:lnTo>
                      <a:lnTo>
                        <a:pt x="3093" y="808"/>
                      </a:lnTo>
                      <a:lnTo>
                        <a:pt x="3094" y="808"/>
                      </a:lnTo>
                      <a:lnTo>
                        <a:pt x="3097" y="808"/>
                      </a:lnTo>
                      <a:lnTo>
                        <a:pt x="3097" y="808"/>
                      </a:lnTo>
                      <a:lnTo>
                        <a:pt x="3097" y="807"/>
                      </a:lnTo>
                      <a:lnTo>
                        <a:pt x="3098" y="806"/>
                      </a:lnTo>
                      <a:lnTo>
                        <a:pt x="3100" y="801"/>
                      </a:lnTo>
                      <a:lnTo>
                        <a:pt x="3101" y="795"/>
                      </a:lnTo>
                      <a:lnTo>
                        <a:pt x="3102" y="793"/>
                      </a:lnTo>
                      <a:lnTo>
                        <a:pt x="3102" y="793"/>
                      </a:lnTo>
                      <a:lnTo>
                        <a:pt x="3102" y="794"/>
                      </a:lnTo>
                      <a:lnTo>
                        <a:pt x="3103" y="796"/>
                      </a:lnTo>
                      <a:lnTo>
                        <a:pt x="3103" y="799"/>
                      </a:lnTo>
                      <a:lnTo>
                        <a:pt x="3105" y="801"/>
                      </a:lnTo>
                      <a:lnTo>
                        <a:pt x="3105" y="799"/>
                      </a:lnTo>
                      <a:lnTo>
                        <a:pt x="3105" y="796"/>
                      </a:lnTo>
                      <a:lnTo>
                        <a:pt x="3105" y="789"/>
                      </a:lnTo>
                      <a:lnTo>
                        <a:pt x="3105" y="782"/>
                      </a:lnTo>
                      <a:lnTo>
                        <a:pt x="3105" y="770"/>
                      </a:lnTo>
                      <a:lnTo>
                        <a:pt x="3105" y="758"/>
                      </a:lnTo>
                      <a:lnTo>
                        <a:pt x="3105" y="743"/>
                      </a:lnTo>
                      <a:lnTo>
                        <a:pt x="3105" y="729"/>
                      </a:lnTo>
                      <a:lnTo>
                        <a:pt x="3106" y="711"/>
                      </a:lnTo>
                      <a:lnTo>
                        <a:pt x="3106" y="693"/>
                      </a:lnTo>
                      <a:lnTo>
                        <a:pt x="3106" y="654"/>
                      </a:lnTo>
                      <a:lnTo>
                        <a:pt x="3107" y="612"/>
                      </a:lnTo>
                      <a:lnTo>
                        <a:pt x="3108" y="568"/>
                      </a:lnTo>
                      <a:lnTo>
                        <a:pt x="3108" y="526"/>
                      </a:lnTo>
                      <a:lnTo>
                        <a:pt x="3109" y="483"/>
                      </a:lnTo>
                      <a:lnTo>
                        <a:pt x="3109" y="445"/>
                      </a:lnTo>
                      <a:lnTo>
                        <a:pt x="3109" y="426"/>
                      </a:lnTo>
                      <a:lnTo>
                        <a:pt x="3110" y="409"/>
                      </a:lnTo>
                      <a:lnTo>
                        <a:pt x="3110" y="394"/>
                      </a:lnTo>
                      <a:lnTo>
                        <a:pt x="3110" y="380"/>
                      </a:lnTo>
                      <a:lnTo>
                        <a:pt x="3110" y="368"/>
                      </a:lnTo>
                      <a:lnTo>
                        <a:pt x="3110" y="357"/>
                      </a:lnTo>
                      <a:lnTo>
                        <a:pt x="3110" y="349"/>
                      </a:lnTo>
                      <a:lnTo>
                        <a:pt x="3110" y="342"/>
                      </a:lnTo>
                      <a:lnTo>
                        <a:pt x="3110" y="339"/>
                      </a:lnTo>
                      <a:lnTo>
                        <a:pt x="3110" y="337"/>
                      </a:lnTo>
                      <a:lnTo>
                        <a:pt x="3110" y="336"/>
                      </a:lnTo>
                      <a:lnTo>
                        <a:pt x="3110" y="334"/>
                      </a:lnTo>
                      <a:lnTo>
                        <a:pt x="3111" y="327"/>
                      </a:lnTo>
                      <a:lnTo>
                        <a:pt x="3111" y="317"/>
                      </a:lnTo>
                      <a:lnTo>
                        <a:pt x="3111" y="307"/>
                      </a:lnTo>
                      <a:lnTo>
                        <a:pt x="3112" y="296"/>
                      </a:lnTo>
                      <a:lnTo>
                        <a:pt x="3112" y="286"/>
                      </a:lnTo>
                      <a:lnTo>
                        <a:pt x="3112" y="279"/>
                      </a:lnTo>
                      <a:lnTo>
                        <a:pt x="3112" y="277"/>
                      </a:lnTo>
                      <a:lnTo>
                        <a:pt x="3112" y="277"/>
                      </a:lnTo>
                      <a:lnTo>
                        <a:pt x="3112" y="278"/>
                      </a:lnTo>
                      <a:lnTo>
                        <a:pt x="3112" y="283"/>
                      </a:lnTo>
                      <a:lnTo>
                        <a:pt x="3112" y="288"/>
                      </a:lnTo>
                      <a:lnTo>
                        <a:pt x="3114" y="297"/>
                      </a:lnTo>
                      <a:lnTo>
                        <a:pt x="3114" y="308"/>
                      </a:lnTo>
                      <a:lnTo>
                        <a:pt x="3114" y="321"/>
                      </a:lnTo>
                      <a:lnTo>
                        <a:pt x="3114" y="335"/>
                      </a:lnTo>
                      <a:lnTo>
                        <a:pt x="3114" y="352"/>
                      </a:lnTo>
                      <a:lnTo>
                        <a:pt x="3114" y="370"/>
                      </a:lnTo>
                      <a:lnTo>
                        <a:pt x="3115" y="388"/>
                      </a:lnTo>
                      <a:lnTo>
                        <a:pt x="3115" y="429"/>
                      </a:lnTo>
                      <a:lnTo>
                        <a:pt x="3115" y="473"/>
                      </a:lnTo>
                      <a:lnTo>
                        <a:pt x="3116" y="518"/>
                      </a:lnTo>
                      <a:lnTo>
                        <a:pt x="3116" y="563"/>
                      </a:lnTo>
                      <a:lnTo>
                        <a:pt x="3117" y="607"/>
                      </a:lnTo>
                      <a:lnTo>
                        <a:pt x="3117" y="648"/>
                      </a:lnTo>
                      <a:lnTo>
                        <a:pt x="3118" y="666"/>
                      </a:lnTo>
                      <a:lnTo>
                        <a:pt x="3118" y="684"/>
                      </a:lnTo>
                      <a:lnTo>
                        <a:pt x="3118" y="701"/>
                      </a:lnTo>
                      <a:lnTo>
                        <a:pt x="3118" y="715"/>
                      </a:lnTo>
                      <a:lnTo>
                        <a:pt x="3118" y="728"/>
                      </a:lnTo>
                      <a:lnTo>
                        <a:pt x="3118" y="739"/>
                      </a:lnTo>
                      <a:lnTo>
                        <a:pt x="3118" y="748"/>
                      </a:lnTo>
                      <a:lnTo>
                        <a:pt x="3118" y="753"/>
                      </a:lnTo>
                      <a:lnTo>
                        <a:pt x="3118" y="758"/>
                      </a:lnTo>
                      <a:lnTo>
                        <a:pt x="3118" y="759"/>
                      </a:lnTo>
                      <a:lnTo>
                        <a:pt x="3118" y="760"/>
                      </a:lnTo>
                      <a:lnTo>
                        <a:pt x="3119" y="761"/>
                      </a:lnTo>
                      <a:lnTo>
                        <a:pt x="3119" y="764"/>
                      </a:lnTo>
                      <a:lnTo>
                        <a:pt x="3119" y="764"/>
                      </a:lnTo>
                      <a:lnTo>
                        <a:pt x="3119" y="766"/>
                      </a:lnTo>
                      <a:lnTo>
                        <a:pt x="3120" y="769"/>
                      </a:lnTo>
                      <a:lnTo>
                        <a:pt x="3121" y="775"/>
                      </a:lnTo>
                      <a:lnTo>
                        <a:pt x="3123" y="782"/>
                      </a:lnTo>
                      <a:lnTo>
                        <a:pt x="3124" y="787"/>
                      </a:lnTo>
                      <a:lnTo>
                        <a:pt x="3125" y="793"/>
                      </a:lnTo>
                      <a:lnTo>
                        <a:pt x="3125" y="796"/>
                      </a:lnTo>
                      <a:lnTo>
                        <a:pt x="3126" y="798"/>
                      </a:lnTo>
                      <a:lnTo>
                        <a:pt x="3126" y="798"/>
                      </a:lnTo>
                      <a:lnTo>
                        <a:pt x="3127" y="799"/>
                      </a:lnTo>
                      <a:lnTo>
                        <a:pt x="3129" y="802"/>
                      </a:lnTo>
                      <a:lnTo>
                        <a:pt x="3133" y="804"/>
                      </a:lnTo>
                      <a:lnTo>
                        <a:pt x="3133" y="805"/>
                      </a:lnTo>
                      <a:lnTo>
                        <a:pt x="3134" y="805"/>
                      </a:lnTo>
                      <a:lnTo>
                        <a:pt x="3135" y="805"/>
                      </a:lnTo>
                      <a:lnTo>
                        <a:pt x="3137" y="806"/>
                      </a:lnTo>
                      <a:lnTo>
                        <a:pt x="3139" y="806"/>
                      </a:lnTo>
                      <a:lnTo>
                        <a:pt x="3140" y="807"/>
                      </a:lnTo>
                      <a:lnTo>
                        <a:pt x="3140" y="807"/>
                      </a:lnTo>
                      <a:lnTo>
                        <a:pt x="3142" y="807"/>
                      </a:lnTo>
                      <a:lnTo>
                        <a:pt x="3145" y="808"/>
                      </a:lnTo>
                      <a:lnTo>
                        <a:pt x="3147" y="808"/>
                      </a:lnTo>
                      <a:lnTo>
                        <a:pt x="3147" y="808"/>
                      </a:lnTo>
                      <a:lnTo>
                        <a:pt x="3148" y="808"/>
                      </a:lnTo>
                      <a:lnTo>
                        <a:pt x="3149" y="808"/>
                      </a:lnTo>
                      <a:lnTo>
                        <a:pt x="3151" y="808"/>
                      </a:lnTo>
                      <a:lnTo>
                        <a:pt x="3153" y="808"/>
                      </a:lnTo>
                      <a:lnTo>
                        <a:pt x="3154" y="808"/>
                      </a:lnTo>
                      <a:lnTo>
                        <a:pt x="3155" y="808"/>
                      </a:lnTo>
                      <a:lnTo>
                        <a:pt x="3155" y="808"/>
                      </a:lnTo>
                      <a:lnTo>
                        <a:pt x="3156" y="808"/>
                      </a:lnTo>
                      <a:lnTo>
                        <a:pt x="3160" y="808"/>
                      </a:lnTo>
                      <a:lnTo>
                        <a:pt x="3162" y="810"/>
                      </a:lnTo>
                      <a:lnTo>
                        <a:pt x="3163" y="810"/>
                      </a:lnTo>
                      <a:lnTo>
                        <a:pt x="3163" y="810"/>
                      </a:lnTo>
                      <a:lnTo>
                        <a:pt x="3163" y="810"/>
                      </a:lnTo>
                      <a:lnTo>
                        <a:pt x="3165" y="810"/>
                      </a:lnTo>
                      <a:lnTo>
                        <a:pt x="3166" y="810"/>
                      </a:lnTo>
                      <a:lnTo>
                        <a:pt x="3166" y="810"/>
                      </a:lnTo>
                      <a:lnTo>
                        <a:pt x="3167" y="810"/>
                      </a:lnTo>
                      <a:lnTo>
                        <a:pt x="3169" y="810"/>
                      </a:lnTo>
                      <a:lnTo>
                        <a:pt x="3171" y="810"/>
                      </a:lnTo>
                      <a:lnTo>
                        <a:pt x="3171" y="810"/>
                      </a:lnTo>
                      <a:lnTo>
                        <a:pt x="3171" y="810"/>
                      </a:lnTo>
                      <a:lnTo>
                        <a:pt x="3173" y="810"/>
                      </a:lnTo>
                      <a:lnTo>
                        <a:pt x="3174" y="810"/>
                      </a:lnTo>
                      <a:lnTo>
                        <a:pt x="3175" y="810"/>
                      </a:lnTo>
                      <a:lnTo>
                        <a:pt x="3175" y="810"/>
                      </a:lnTo>
                      <a:lnTo>
                        <a:pt x="3176" y="810"/>
                      </a:lnTo>
                      <a:lnTo>
                        <a:pt x="3177" y="810"/>
                      </a:lnTo>
                      <a:lnTo>
                        <a:pt x="3179" y="810"/>
                      </a:lnTo>
                      <a:lnTo>
                        <a:pt x="3180" y="810"/>
                      </a:lnTo>
                      <a:lnTo>
                        <a:pt x="3181" y="810"/>
                      </a:lnTo>
                      <a:lnTo>
                        <a:pt x="3182" y="810"/>
                      </a:lnTo>
                      <a:lnTo>
                        <a:pt x="3183" y="810"/>
                      </a:lnTo>
                      <a:lnTo>
                        <a:pt x="3184" y="810"/>
                      </a:lnTo>
                      <a:lnTo>
                        <a:pt x="3185" y="810"/>
                      </a:lnTo>
                      <a:lnTo>
                        <a:pt x="3185" y="810"/>
                      </a:lnTo>
                      <a:lnTo>
                        <a:pt x="3188" y="810"/>
                      </a:lnTo>
                      <a:lnTo>
                        <a:pt x="3189" y="810"/>
                      </a:lnTo>
                      <a:lnTo>
                        <a:pt x="3189" y="810"/>
                      </a:lnTo>
                      <a:lnTo>
                        <a:pt x="3190" y="810"/>
                      </a:lnTo>
                      <a:lnTo>
                        <a:pt x="3191" y="810"/>
                      </a:lnTo>
                      <a:lnTo>
                        <a:pt x="3193" y="810"/>
                      </a:lnTo>
                      <a:lnTo>
                        <a:pt x="3193" y="810"/>
                      </a:lnTo>
                      <a:lnTo>
                        <a:pt x="3194" y="810"/>
                      </a:lnTo>
                      <a:lnTo>
                        <a:pt x="3195" y="810"/>
                      </a:lnTo>
                      <a:lnTo>
                        <a:pt x="3195" y="810"/>
                      </a:lnTo>
                      <a:lnTo>
                        <a:pt x="3198" y="810"/>
                      </a:lnTo>
                      <a:lnTo>
                        <a:pt x="3199" y="810"/>
                      </a:lnTo>
                      <a:lnTo>
                        <a:pt x="3200" y="810"/>
                      </a:lnTo>
                      <a:lnTo>
                        <a:pt x="3200" y="810"/>
                      </a:lnTo>
                      <a:lnTo>
                        <a:pt x="3202" y="810"/>
                      </a:lnTo>
                      <a:lnTo>
                        <a:pt x="3203" y="811"/>
                      </a:lnTo>
                      <a:lnTo>
                        <a:pt x="3203" y="811"/>
                      </a:lnTo>
                      <a:lnTo>
                        <a:pt x="3204" y="811"/>
                      </a:lnTo>
                      <a:lnTo>
                        <a:pt x="3206" y="810"/>
                      </a:lnTo>
                      <a:lnTo>
                        <a:pt x="3207" y="810"/>
                      </a:lnTo>
                      <a:lnTo>
                        <a:pt x="3208" y="810"/>
                      </a:lnTo>
                      <a:lnTo>
                        <a:pt x="3208" y="810"/>
                      </a:lnTo>
                      <a:lnTo>
                        <a:pt x="3209" y="811"/>
                      </a:lnTo>
                      <a:lnTo>
                        <a:pt x="3210" y="811"/>
                      </a:lnTo>
                      <a:lnTo>
                        <a:pt x="3213" y="810"/>
                      </a:lnTo>
                      <a:lnTo>
                        <a:pt x="3216" y="810"/>
                      </a:lnTo>
                      <a:lnTo>
                        <a:pt x="3217" y="810"/>
                      </a:lnTo>
                      <a:lnTo>
                        <a:pt x="3218" y="810"/>
                      </a:lnTo>
                      <a:lnTo>
                        <a:pt x="3218" y="810"/>
                      </a:lnTo>
                      <a:lnTo>
                        <a:pt x="3219" y="810"/>
                      </a:lnTo>
                      <a:lnTo>
                        <a:pt x="3220" y="810"/>
                      </a:lnTo>
                      <a:lnTo>
                        <a:pt x="3222" y="810"/>
                      </a:lnTo>
                      <a:lnTo>
                        <a:pt x="3222" y="810"/>
                      </a:lnTo>
                      <a:lnTo>
                        <a:pt x="3223" y="810"/>
                      </a:lnTo>
                      <a:lnTo>
                        <a:pt x="3226" y="810"/>
                      </a:lnTo>
                      <a:lnTo>
                        <a:pt x="3227" y="811"/>
                      </a:lnTo>
                      <a:lnTo>
                        <a:pt x="3228" y="811"/>
                      </a:lnTo>
                      <a:lnTo>
                        <a:pt x="3228" y="811"/>
                      </a:lnTo>
                      <a:lnTo>
                        <a:pt x="3229" y="811"/>
                      </a:lnTo>
                      <a:lnTo>
                        <a:pt x="3230" y="811"/>
                      </a:lnTo>
                      <a:lnTo>
                        <a:pt x="3231" y="811"/>
                      </a:lnTo>
                      <a:lnTo>
                        <a:pt x="3232" y="810"/>
                      </a:lnTo>
                      <a:lnTo>
                        <a:pt x="3234" y="810"/>
                      </a:lnTo>
                      <a:lnTo>
                        <a:pt x="3236" y="810"/>
                      </a:lnTo>
                      <a:lnTo>
                        <a:pt x="3236" y="811"/>
                      </a:lnTo>
                      <a:lnTo>
                        <a:pt x="3237" y="811"/>
                      </a:lnTo>
                      <a:lnTo>
                        <a:pt x="3238" y="810"/>
                      </a:lnTo>
                      <a:lnTo>
                        <a:pt x="3239" y="810"/>
                      </a:lnTo>
                      <a:lnTo>
                        <a:pt x="3239" y="810"/>
                      </a:lnTo>
                      <a:lnTo>
                        <a:pt x="3240" y="810"/>
                      </a:lnTo>
                      <a:lnTo>
                        <a:pt x="3243" y="810"/>
                      </a:lnTo>
                      <a:lnTo>
                        <a:pt x="3244" y="810"/>
                      </a:lnTo>
                      <a:lnTo>
                        <a:pt x="3245" y="810"/>
                      </a:lnTo>
                      <a:lnTo>
                        <a:pt x="3246" y="810"/>
                      </a:lnTo>
                      <a:lnTo>
                        <a:pt x="3247" y="810"/>
                      </a:lnTo>
                      <a:lnTo>
                        <a:pt x="3248" y="811"/>
                      </a:lnTo>
                      <a:lnTo>
                        <a:pt x="3249" y="811"/>
                      </a:lnTo>
                      <a:lnTo>
                        <a:pt x="3250" y="811"/>
                      </a:lnTo>
                      <a:lnTo>
                        <a:pt x="3252" y="811"/>
                      </a:lnTo>
                      <a:lnTo>
                        <a:pt x="3252" y="811"/>
                      </a:lnTo>
                      <a:lnTo>
                        <a:pt x="3254" y="810"/>
                      </a:lnTo>
                      <a:lnTo>
                        <a:pt x="3255" y="810"/>
                      </a:lnTo>
                      <a:lnTo>
                        <a:pt x="3256" y="810"/>
                      </a:lnTo>
                      <a:lnTo>
                        <a:pt x="3256" y="810"/>
                      </a:lnTo>
                      <a:lnTo>
                        <a:pt x="3258" y="810"/>
                      </a:lnTo>
                      <a:lnTo>
                        <a:pt x="3260" y="810"/>
                      </a:lnTo>
                      <a:lnTo>
                        <a:pt x="3262" y="810"/>
                      </a:lnTo>
                      <a:lnTo>
                        <a:pt x="3263" y="810"/>
                      </a:lnTo>
                      <a:lnTo>
                        <a:pt x="3264" y="810"/>
                      </a:lnTo>
                      <a:lnTo>
                        <a:pt x="3265" y="811"/>
                      </a:lnTo>
                      <a:lnTo>
                        <a:pt x="3265" y="811"/>
                      </a:lnTo>
                      <a:lnTo>
                        <a:pt x="3266" y="811"/>
                      </a:lnTo>
                      <a:lnTo>
                        <a:pt x="3266" y="810"/>
                      </a:lnTo>
                      <a:lnTo>
                        <a:pt x="3268" y="808"/>
                      </a:lnTo>
                      <a:lnTo>
                        <a:pt x="3272" y="807"/>
                      </a:lnTo>
                      <a:lnTo>
                        <a:pt x="3273" y="807"/>
                      </a:lnTo>
                      <a:lnTo>
                        <a:pt x="3273" y="807"/>
                      </a:lnTo>
                      <a:lnTo>
                        <a:pt x="3273" y="807"/>
                      </a:lnTo>
                      <a:lnTo>
                        <a:pt x="3274" y="807"/>
                      </a:lnTo>
                      <a:lnTo>
                        <a:pt x="3276" y="808"/>
                      </a:lnTo>
                      <a:lnTo>
                        <a:pt x="3278" y="808"/>
                      </a:lnTo>
                      <a:lnTo>
                        <a:pt x="3280" y="808"/>
                      </a:lnTo>
                      <a:lnTo>
                        <a:pt x="3281" y="808"/>
                      </a:lnTo>
                      <a:lnTo>
                        <a:pt x="3281" y="808"/>
                      </a:lnTo>
                      <a:lnTo>
                        <a:pt x="3283" y="810"/>
                      </a:lnTo>
                      <a:lnTo>
                        <a:pt x="3286" y="810"/>
                      </a:lnTo>
                      <a:lnTo>
                        <a:pt x="3287" y="810"/>
                      </a:lnTo>
                      <a:lnTo>
                        <a:pt x="3287" y="810"/>
                      </a:lnTo>
                      <a:lnTo>
                        <a:pt x="3289" y="810"/>
                      </a:lnTo>
                      <a:lnTo>
                        <a:pt x="3291" y="810"/>
                      </a:lnTo>
                      <a:lnTo>
                        <a:pt x="3291" y="810"/>
                      </a:lnTo>
                      <a:lnTo>
                        <a:pt x="3291" y="810"/>
                      </a:lnTo>
                      <a:lnTo>
                        <a:pt x="3293" y="810"/>
                      </a:lnTo>
                      <a:lnTo>
                        <a:pt x="3293" y="810"/>
                      </a:lnTo>
                      <a:lnTo>
                        <a:pt x="3294" y="810"/>
                      </a:lnTo>
                      <a:lnTo>
                        <a:pt x="3295" y="810"/>
                      </a:lnTo>
                      <a:lnTo>
                        <a:pt x="3295" y="810"/>
                      </a:lnTo>
                      <a:lnTo>
                        <a:pt x="3296" y="810"/>
                      </a:lnTo>
                      <a:lnTo>
                        <a:pt x="3298" y="810"/>
                      </a:lnTo>
                      <a:lnTo>
                        <a:pt x="3300" y="808"/>
                      </a:lnTo>
                      <a:lnTo>
                        <a:pt x="3300" y="808"/>
                      </a:lnTo>
                      <a:lnTo>
                        <a:pt x="3301" y="808"/>
                      </a:lnTo>
                      <a:lnTo>
                        <a:pt x="3302" y="810"/>
                      </a:lnTo>
                      <a:lnTo>
                        <a:pt x="3303" y="810"/>
                      </a:lnTo>
                      <a:lnTo>
                        <a:pt x="3304" y="810"/>
                      </a:lnTo>
                      <a:lnTo>
                        <a:pt x="3304" y="810"/>
                      </a:lnTo>
                      <a:lnTo>
                        <a:pt x="3306" y="808"/>
                      </a:lnTo>
                      <a:lnTo>
                        <a:pt x="3308" y="808"/>
                      </a:lnTo>
                      <a:lnTo>
                        <a:pt x="3309" y="807"/>
                      </a:lnTo>
                      <a:lnTo>
                        <a:pt x="3310" y="807"/>
                      </a:lnTo>
                      <a:lnTo>
                        <a:pt x="3311" y="807"/>
                      </a:lnTo>
                      <a:lnTo>
                        <a:pt x="3311" y="807"/>
                      </a:lnTo>
                      <a:lnTo>
                        <a:pt x="3313" y="808"/>
                      </a:lnTo>
                      <a:lnTo>
                        <a:pt x="3315" y="810"/>
                      </a:lnTo>
                      <a:lnTo>
                        <a:pt x="3317" y="810"/>
                      </a:lnTo>
                      <a:lnTo>
                        <a:pt x="3317" y="810"/>
                      </a:lnTo>
                      <a:lnTo>
                        <a:pt x="3318" y="810"/>
                      </a:lnTo>
                      <a:lnTo>
                        <a:pt x="3321" y="810"/>
                      </a:lnTo>
                      <a:lnTo>
                        <a:pt x="3323" y="811"/>
                      </a:lnTo>
                      <a:lnTo>
                        <a:pt x="3323" y="811"/>
                      </a:lnTo>
                      <a:lnTo>
                        <a:pt x="3324" y="811"/>
                      </a:lnTo>
                      <a:lnTo>
                        <a:pt x="3326" y="810"/>
                      </a:lnTo>
                      <a:lnTo>
                        <a:pt x="3327" y="810"/>
                      </a:lnTo>
                      <a:lnTo>
                        <a:pt x="3328" y="810"/>
                      </a:lnTo>
                      <a:lnTo>
                        <a:pt x="3331" y="810"/>
                      </a:lnTo>
                      <a:lnTo>
                        <a:pt x="3333" y="810"/>
                      </a:lnTo>
                      <a:lnTo>
                        <a:pt x="3335" y="810"/>
                      </a:lnTo>
                      <a:lnTo>
                        <a:pt x="3335" y="810"/>
                      </a:lnTo>
                      <a:lnTo>
                        <a:pt x="3336" y="811"/>
                      </a:lnTo>
                      <a:lnTo>
                        <a:pt x="3336" y="811"/>
                      </a:lnTo>
                      <a:lnTo>
                        <a:pt x="3338" y="810"/>
                      </a:lnTo>
                      <a:lnTo>
                        <a:pt x="3339" y="810"/>
                      </a:lnTo>
                      <a:lnTo>
                        <a:pt x="3340" y="810"/>
                      </a:lnTo>
                      <a:lnTo>
                        <a:pt x="3341" y="810"/>
                      </a:lnTo>
                      <a:lnTo>
                        <a:pt x="3342" y="810"/>
                      </a:lnTo>
                      <a:lnTo>
                        <a:pt x="3344" y="811"/>
                      </a:lnTo>
                      <a:lnTo>
                        <a:pt x="3345" y="811"/>
                      </a:lnTo>
                      <a:lnTo>
                        <a:pt x="3346" y="811"/>
                      </a:lnTo>
                      <a:lnTo>
                        <a:pt x="3346" y="811"/>
                      </a:lnTo>
                      <a:lnTo>
                        <a:pt x="3347" y="811"/>
                      </a:lnTo>
                      <a:lnTo>
                        <a:pt x="3348" y="811"/>
                      </a:lnTo>
                      <a:lnTo>
                        <a:pt x="3349" y="811"/>
                      </a:lnTo>
                      <a:lnTo>
                        <a:pt x="3349" y="811"/>
                      </a:lnTo>
                      <a:lnTo>
                        <a:pt x="3350" y="811"/>
                      </a:lnTo>
                      <a:lnTo>
                        <a:pt x="3354" y="811"/>
                      </a:lnTo>
                      <a:lnTo>
                        <a:pt x="3356" y="811"/>
                      </a:lnTo>
                      <a:lnTo>
                        <a:pt x="3356" y="811"/>
                      </a:lnTo>
                      <a:lnTo>
                        <a:pt x="3357" y="811"/>
                      </a:lnTo>
                      <a:lnTo>
                        <a:pt x="3358" y="811"/>
                      </a:lnTo>
                      <a:lnTo>
                        <a:pt x="3359" y="811"/>
                      </a:lnTo>
                      <a:lnTo>
                        <a:pt x="3359" y="811"/>
                      </a:lnTo>
                      <a:lnTo>
                        <a:pt x="3360" y="811"/>
                      </a:lnTo>
                      <a:lnTo>
                        <a:pt x="3361" y="811"/>
                      </a:lnTo>
                      <a:lnTo>
                        <a:pt x="3364" y="811"/>
                      </a:lnTo>
                      <a:lnTo>
                        <a:pt x="3364" y="811"/>
                      </a:lnTo>
                      <a:lnTo>
                        <a:pt x="3365" y="811"/>
                      </a:lnTo>
                      <a:lnTo>
                        <a:pt x="3366" y="811"/>
                      </a:lnTo>
                      <a:lnTo>
                        <a:pt x="3367" y="811"/>
                      </a:lnTo>
                      <a:lnTo>
                        <a:pt x="3368" y="811"/>
                      </a:lnTo>
                      <a:lnTo>
                        <a:pt x="3370" y="811"/>
                      </a:lnTo>
                      <a:lnTo>
                        <a:pt x="3372" y="811"/>
                      </a:lnTo>
                      <a:lnTo>
                        <a:pt x="3373" y="811"/>
                      </a:lnTo>
                      <a:lnTo>
                        <a:pt x="3374" y="811"/>
                      </a:lnTo>
                      <a:lnTo>
                        <a:pt x="3375" y="811"/>
                      </a:lnTo>
                      <a:lnTo>
                        <a:pt x="3376" y="811"/>
                      </a:lnTo>
                      <a:lnTo>
                        <a:pt x="3377" y="811"/>
                      </a:lnTo>
                      <a:lnTo>
                        <a:pt x="3379" y="810"/>
                      </a:lnTo>
                      <a:lnTo>
                        <a:pt x="3382" y="810"/>
                      </a:lnTo>
                      <a:lnTo>
                        <a:pt x="3383" y="810"/>
                      </a:lnTo>
                      <a:lnTo>
                        <a:pt x="3384" y="810"/>
                      </a:lnTo>
                      <a:lnTo>
                        <a:pt x="3384" y="810"/>
                      </a:lnTo>
                      <a:lnTo>
                        <a:pt x="3385" y="810"/>
                      </a:lnTo>
                      <a:lnTo>
                        <a:pt x="3386" y="810"/>
                      </a:lnTo>
                      <a:lnTo>
                        <a:pt x="3388" y="811"/>
                      </a:lnTo>
                      <a:lnTo>
                        <a:pt x="3389" y="811"/>
                      </a:lnTo>
                      <a:lnTo>
                        <a:pt x="3391" y="811"/>
                      </a:lnTo>
                      <a:lnTo>
                        <a:pt x="3393" y="811"/>
                      </a:lnTo>
                      <a:lnTo>
                        <a:pt x="3395" y="811"/>
                      </a:lnTo>
                      <a:lnTo>
                        <a:pt x="3396" y="811"/>
                      </a:lnTo>
                      <a:lnTo>
                        <a:pt x="3396" y="811"/>
                      </a:lnTo>
                      <a:lnTo>
                        <a:pt x="3397" y="811"/>
                      </a:lnTo>
                      <a:lnTo>
                        <a:pt x="3397" y="811"/>
                      </a:lnTo>
                      <a:lnTo>
                        <a:pt x="3398" y="811"/>
                      </a:lnTo>
                      <a:lnTo>
                        <a:pt x="3401" y="811"/>
                      </a:lnTo>
                      <a:lnTo>
                        <a:pt x="3404" y="811"/>
                      </a:lnTo>
                      <a:lnTo>
                        <a:pt x="3404" y="811"/>
                      </a:lnTo>
                      <a:lnTo>
                        <a:pt x="3405" y="811"/>
                      </a:lnTo>
                      <a:lnTo>
                        <a:pt x="3406" y="811"/>
                      </a:lnTo>
                      <a:lnTo>
                        <a:pt x="3407" y="811"/>
                      </a:lnTo>
                      <a:lnTo>
                        <a:pt x="3409" y="811"/>
                      </a:lnTo>
                      <a:lnTo>
                        <a:pt x="3409" y="811"/>
                      </a:lnTo>
                      <a:lnTo>
                        <a:pt x="3409" y="811"/>
                      </a:lnTo>
                      <a:lnTo>
                        <a:pt x="3410" y="811"/>
                      </a:lnTo>
                      <a:lnTo>
                        <a:pt x="3412" y="811"/>
                      </a:lnTo>
                      <a:lnTo>
                        <a:pt x="3414" y="811"/>
                      </a:lnTo>
                      <a:lnTo>
                        <a:pt x="3414" y="811"/>
                      </a:lnTo>
                      <a:lnTo>
                        <a:pt x="3415" y="811"/>
                      </a:lnTo>
                      <a:lnTo>
                        <a:pt x="3416" y="811"/>
                      </a:lnTo>
                      <a:lnTo>
                        <a:pt x="3418" y="811"/>
                      </a:lnTo>
                      <a:lnTo>
                        <a:pt x="3418" y="811"/>
                      </a:lnTo>
                      <a:lnTo>
                        <a:pt x="3419" y="811"/>
                      </a:lnTo>
                      <a:lnTo>
                        <a:pt x="3421" y="811"/>
                      </a:lnTo>
                      <a:lnTo>
                        <a:pt x="3423" y="811"/>
                      </a:lnTo>
                      <a:lnTo>
                        <a:pt x="3424" y="811"/>
                      </a:lnTo>
                      <a:lnTo>
                        <a:pt x="3425" y="811"/>
                      </a:lnTo>
                      <a:lnTo>
                        <a:pt x="3427" y="811"/>
                      </a:lnTo>
                      <a:lnTo>
                        <a:pt x="3427" y="811"/>
                      </a:lnTo>
                      <a:lnTo>
                        <a:pt x="3428" y="811"/>
                      </a:lnTo>
                      <a:lnTo>
                        <a:pt x="3430" y="811"/>
                      </a:lnTo>
                      <a:lnTo>
                        <a:pt x="3432" y="811"/>
                      </a:lnTo>
                      <a:lnTo>
                        <a:pt x="3433" y="811"/>
                      </a:lnTo>
                      <a:lnTo>
                        <a:pt x="3434" y="811"/>
                      </a:lnTo>
                      <a:lnTo>
                        <a:pt x="3435" y="811"/>
                      </a:lnTo>
                      <a:lnTo>
                        <a:pt x="3437" y="811"/>
                      </a:lnTo>
                      <a:lnTo>
                        <a:pt x="3438" y="811"/>
                      </a:lnTo>
                      <a:lnTo>
                        <a:pt x="3439" y="811"/>
                      </a:lnTo>
                      <a:lnTo>
                        <a:pt x="3439" y="811"/>
                      </a:lnTo>
                      <a:lnTo>
                        <a:pt x="3440" y="811"/>
                      </a:lnTo>
                      <a:lnTo>
                        <a:pt x="3441" y="811"/>
                      </a:lnTo>
                      <a:lnTo>
                        <a:pt x="3442" y="811"/>
                      </a:lnTo>
                      <a:lnTo>
                        <a:pt x="3443" y="811"/>
                      </a:lnTo>
                      <a:lnTo>
                        <a:pt x="3444" y="811"/>
                      </a:lnTo>
                      <a:lnTo>
                        <a:pt x="3446" y="811"/>
                      </a:lnTo>
                      <a:lnTo>
                        <a:pt x="3447" y="811"/>
                      </a:lnTo>
                      <a:lnTo>
                        <a:pt x="3449" y="811"/>
                      </a:lnTo>
                      <a:lnTo>
                        <a:pt x="3450" y="811"/>
                      </a:lnTo>
                      <a:lnTo>
                        <a:pt x="3451" y="811"/>
                      </a:lnTo>
                      <a:lnTo>
                        <a:pt x="3451" y="811"/>
                      </a:lnTo>
                      <a:lnTo>
                        <a:pt x="3453" y="811"/>
                      </a:lnTo>
                      <a:lnTo>
                        <a:pt x="3455" y="811"/>
                      </a:lnTo>
                      <a:lnTo>
                        <a:pt x="3455" y="811"/>
                      </a:lnTo>
                      <a:lnTo>
                        <a:pt x="3456" y="811"/>
                      </a:lnTo>
                      <a:lnTo>
                        <a:pt x="3457" y="811"/>
                      </a:lnTo>
                      <a:lnTo>
                        <a:pt x="3458" y="811"/>
                      </a:lnTo>
                      <a:lnTo>
                        <a:pt x="3459" y="811"/>
                      </a:lnTo>
                      <a:lnTo>
                        <a:pt x="3461" y="811"/>
                      </a:lnTo>
                      <a:lnTo>
                        <a:pt x="3461" y="811"/>
                      </a:lnTo>
                      <a:lnTo>
                        <a:pt x="3464" y="811"/>
                      </a:lnTo>
                      <a:lnTo>
                        <a:pt x="3465" y="811"/>
                      </a:lnTo>
                      <a:lnTo>
                        <a:pt x="3466" y="811"/>
                      </a:lnTo>
                      <a:lnTo>
                        <a:pt x="3467" y="811"/>
                      </a:lnTo>
                      <a:lnTo>
                        <a:pt x="3468" y="811"/>
                      </a:lnTo>
                      <a:lnTo>
                        <a:pt x="3469" y="811"/>
                      </a:lnTo>
                      <a:lnTo>
                        <a:pt x="3470" y="811"/>
                      </a:lnTo>
                      <a:lnTo>
                        <a:pt x="3471" y="811"/>
                      </a:lnTo>
                      <a:lnTo>
                        <a:pt x="3472" y="811"/>
                      </a:lnTo>
                      <a:lnTo>
                        <a:pt x="3474" y="811"/>
                      </a:lnTo>
                      <a:lnTo>
                        <a:pt x="3474" y="811"/>
                      </a:lnTo>
                      <a:lnTo>
                        <a:pt x="3476" y="811"/>
                      </a:lnTo>
                      <a:lnTo>
                        <a:pt x="3478" y="811"/>
                      </a:lnTo>
                      <a:lnTo>
                        <a:pt x="3479" y="811"/>
                      </a:lnTo>
                      <a:lnTo>
                        <a:pt x="3479" y="811"/>
                      </a:lnTo>
                      <a:lnTo>
                        <a:pt x="3481" y="811"/>
                      </a:lnTo>
                      <a:lnTo>
                        <a:pt x="3483" y="811"/>
                      </a:lnTo>
                      <a:lnTo>
                        <a:pt x="3484" y="811"/>
                      </a:lnTo>
                      <a:lnTo>
                        <a:pt x="3485" y="811"/>
                      </a:lnTo>
                      <a:lnTo>
                        <a:pt x="3486" y="811"/>
                      </a:lnTo>
                      <a:lnTo>
                        <a:pt x="3486" y="811"/>
                      </a:lnTo>
                      <a:lnTo>
                        <a:pt x="3488" y="811"/>
                      </a:lnTo>
                      <a:lnTo>
                        <a:pt x="3489" y="811"/>
                      </a:lnTo>
                      <a:lnTo>
                        <a:pt x="3490" y="811"/>
                      </a:lnTo>
                      <a:lnTo>
                        <a:pt x="3492" y="811"/>
                      </a:lnTo>
                      <a:lnTo>
                        <a:pt x="3493" y="811"/>
                      </a:lnTo>
                      <a:lnTo>
                        <a:pt x="3494" y="811"/>
                      </a:lnTo>
                      <a:lnTo>
                        <a:pt x="3495" y="810"/>
                      </a:lnTo>
                      <a:lnTo>
                        <a:pt x="3496" y="810"/>
                      </a:lnTo>
                      <a:lnTo>
                        <a:pt x="3496" y="810"/>
                      </a:lnTo>
                      <a:lnTo>
                        <a:pt x="3497" y="810"/>
                      </a:lnTo>
                      <a:lnTo>
                        <a:pt x="3499" y="810"/>
                      </a:lnTo>
                      <a:lnTo>
                        <a:pt x="3501" y="810"/>
                      </a:lnTo>
                      <a:lnTo>
                        <a:pt x="3502" y="810"/>
                      </a:lnTo>
                      <a:lnTo>
                        <a:pt x="3502" y="810"/>
                      </a:lnTo>
                      <a:lnTo>
                        <a:pt x="3504" y="810"/>
                      </a:lnTo>
                      <a:lnTo>
                        <a:pt x="3505" y="810"/>
                      </a:lnTo>
                      <a:lnTo>
                        <a:pt x="3506" y="810"/>
                      </a:lnTo>
                      <a:lnTo>
                        <a:pt x="3507" y="810"/>
                      </a:lnTo>
                      <a:lnTo>
                        <a:pt x="3507" y="810"/>
                      </a:lnTo>
                      <a:lnTo>
                        <a:pt x="3508" y="810"/>
                      </a:lnTo>
                      <a:lnTo>
                        <a:pt x="3512" y="810"/>
                      </a:lnTo>
                      <a:lnTo>
                        <a:pt x="3514" y="810"/>
                      </a:lnTo>
                      <a:lnTo>
                        <a:pt x="3514" y="810"/>
                      </a:lnTo>
                      <a:lnTo>
                        <a:pt x="3515" y="810"/>
                      </a:lnTo>
                      <a:lnTo>
                        <a:pt x="3516" y="810"/>
                      </a:lnTo>
                      <a:lnTo>
                        <a:pt x="3517" y="810"/>
                      </a:lnTo>
                      <a:lnTo>
                        <a:pt x="3518" y="810"/>
                      </a:lnTo>
                      <a:lnTo>
                        <a:pt x="3520" y="810"/>
                      </a:lnTo>
                      <a:lnTo>
                        <a:pt x="3521" y="810"/>
                      </a:lnTo>
                      <a:lnTo>
                        <a:pt x="3522" y="810"/>
                      </a:lnTo>
                      <a:lnTo>
                        <a:pt x="3522" y="810"/>
                      </a:lnTo>
                      <a:lnTo>
                        <a:pt x="3523" y="810"/>
                      </a:lnTo>
                      <a:lnTo>
                        <a:pt x="3525" y="810"/>
                      </a:lnTo>
                      <a:lnTo>
                        <a:pt x="3526" y="810"/>
                      </a:lnTo>
                      <a:lnTo>
                        <a:pt x="3527" y="810"/>
                      </a:lnTo>
                      <a:lnTo>
                        <a:pt x="3529" y="810"/>
                      </a:lnTo>
                      <a:lnTo>
                        <a:pt x="3530" y="810"/>
                      </a:lnTo>
                      <a:lnTo>
                        <a:pt x="3530" y="810"/>
                      </a:lnTo>
                      <a:lnTo>
                        <a:pt x="3532" y="810"/>
                      </a:lnTo>
                      <a:lnTo>
                        <a:pt x="3533" y="810"/>
                      </a:lnTo>
                      <a:lnTo>
                        <a:pt x="3533" y="810"/>
                      </a:lnTo>
                      <a:lnTo>
                        <a:pt x="3534" y="810"/>
                      </a:lnTo>
                      <a:lnTo>
                        <a:pt x="3535" y="810"/>
                      </a:lnTo>
                      <a:lnTo>
                        <a:pt x="3536" y="810"/>
                      </a:lnTo>
                      <a:lnTo>
                        <a:pt x="3538" y="810"/>
                      </a:lnTo>
                      <a:lnTo>
                        <a:pt x="3539" y="810"/>
                      </a:lnTo>
                      <a:lnTo>
                        <a:pt x="3541" y="808"/>
                      </a:lnTo>
                      <a:lnTo>
                        <a:pt x="3543" y="808"/>
                      </a:lnTo>
                      <a:lnTo>
                        <a:pt x="3544" y="808"/>
                      </a:lnTo>
                      <a:lnTo>
                        <a:pt x="3544" y="808"/>
                      </a:lnTo>
                      <a:lnTo>
                        <a:pt x="3545" y="808"/>
                      </a:lnTo>
                      <a:lnTo>
                        <a:pt x="3548" y="808"/>
                      </a:lnTo>
                      <a:lnTo>
                        <a:pt x="3550" y="807"/>
                      </a:lnTo>
                      <a:lnTo>
                        <a:pt x="3551" y="807"/>
                      </a:lnTo>
                      <a:lnTo>
                        <a:pt x="3552" y="807"/>
                      </a:lnTo>
                      <a:lnTo>
                        <a:pt x="3552" y="807"/>
                      </a:lnTo>
                      <a:lnTo>
                        <a:pt x="3555" y="807"/>
                      </a:lnTo>
                      <a:lnTo>
                        <a:pt x="3558" y="807"/>
                      </a:lnTo>
                      <a:lnTo>
                        <a:pt x="3559" y="807"/>
                      </a:lnTo>
                      <a:lnTo>
                        <a:pt x="3559" y="807"/>
                      </a:lnTo>
                      <a:lnTo>
                        <a:pt x="3560" y="806"/>
                      </a:lnTo>
                      <a:lnTo>
                        <a:pt x="3562" y="806"/>
                      </a:lnTo>
                      <a:lnTo>
                        <a:pt x="3564" y="806"/>
                      </a:lnTo>
                      <a:lnTo>
                        <a:pt x="3566" y="805"/>
                      </a:lnTo>
                      <a:lnTo>
                        <a:pt x="3567" y="805"/>
                      </a:lnTo>
                      <a:lnTo>
                        <a:pt x="3567" y="805"/>
                      </a:lnTo>
                      <a:lnTo>
                        <a:pt x="3568" y="805"/>
                      </a:lnTo>
                      <a:lnTo>
                        <a:pt x="3569" y="805"/>
                      </a:lnTo>
                      <a:lnTo>
                        <a:pt x="3571" y="805"/>
                      </a:lnTo>
                      <a:lnTo>
                        <a:pt x="3572" y="805"/>
                      </a:lnTo>
                      <a:lnTo>
                        <a:pt x="3573" y="806"/>
                      </a:lnTo>
                      <a:lnTo>
                        <a:pt x="3575" y="806"/>
                      </a:lnTo>
                      <a:lnTo>
                        <a:pt x="3576" y="806"/>
                      </a:lnTo>
                      <a:lnTo>
                        <a:pt x="3578" y="806"/>
                      </a:lnTo>
                      <a:lnTo>
                        <a:pt x="3579" y="805"/>
                      </a:lnTo>
                      <a:lnTo>
                        <a:pt x="3580" y="805"/>
                      </a:lnTo>
                      <a:lnTo>
                        <a:pt x="3581" y="805"/>
                      </a:lnTo>
                      <a:lnTo>
                        <a:pt x="3582" y="805"/>
                      </a:lnTo>
                      <a:lnTo>
                        <a:pt x="3584" y="805"/>
                      </a:lnTo>
                      <a:lnTo>
                        <a:pt x="3585" y="806"/>
                      </a:lnTo>
                      <a:lnTo>
                        <a:pt x="3587" y="806"/>
                      </a:lnTo>
                      <a:lnTo>
                        <a:pt x="3588" y="806"/>
                      </a:lnTo>
                      <a:lnTo>
                        <a:pt x="3588" y="806"/>
                      </a:lnTo>
                      <a:lnTo>
                        <a:pt x="3589" y="806"/>
                      </a:lnTo>
                      <a:lnTo>
                        <a:pt x="3591" y="806"/>
                      </a:lnTo>
                      <a:lnTo>
                        <a:pt x="3595" y="807"/>
                      </a:lnTo>
                      <a:lnTo>
                        <a:pt x="3595" y="807"/>
                      </a:lnTo>
                      <a:lnTo>
                        <a:pt x="3596" y="807"/>
                      </a:lnTo>
                      <a:lnTo>
                        <a:pt x="3597" y="807"/>
                      </a:lnTo>
                      <a:lnTo>
                        <a:pt x="3597" y="807"/>
                      </a:lnTo>
                      <a:lnTo>
                        <a:pt x="3599" y="807"/>
                      </a:lnTo>
                      <a:lnTo>
                        <a:pt x="3601" y="807"/>
                      </a:lnTo>
                      <a:lnTo>
                        <a:pt x="3603" y="807"/>
                      </a:lnTo>
                      <a:lnTo>
                        <a:pt x="3603" y="807"/>
                      </a:lnTo>
                      <a:lnTo>
                        <a:pt x="3604" y="807"/>
                      </a:lnTo>
                      <a:lnTo>
                        <a:pt x="3607" y="808"/>
                      </a:lnTo>
                      <a:lnTo>
                        <a:pt x="3609" y="808"/>
                      </a:lnTo>
                      <a:lnTo>
                        <a:pt x="3609" y="808"/>
                      </a:lnTo>
                      <a:lnTo>
                        <a:pt x="3610" y="808"/>
                      </a:lnTo>
                      <a:lnTo>
                        <a:pt x="3612" y="808"/>
                      </a:lnTo>
                      <a:lnTo>
                        <a:pt x="3614" y="808"/>
                      </a:lnTo>
                      <a:lnTo>
                        <a:pt x="3616" y="810"/>
                      </a:lnTo>
                      <a:lnTo>
                        <a:pt x="3617" y="810"/>
                      </a:lnTo>
                      <a:lnTo>
                        <a:pt x="3618" y="810"/>
                      </a:lnTo>
                      <a:lnTo>
                        <a:pt x="3619" y="810"/>
                      </a:lnTo>
                      <a:lnTo>
                        <a:pt x="3622" y="810"/>
                      </a:lnTo>
                      <a:lnTo>
                        <a:pt x="3623" y="810"/>
                      </a:lnTo>
                      <a:lnTo>
                        <a:pt x="3624" y="810"/>
                      </a:lnTo>
                      <a:lnTo>
                        <a:pt x="3625" y="810"/>
                      </a:lnTo>
                      <a:lnTo>
                        <a:pt x="3625" y="810"/>
                      </a:lnTo>
                      <a:lnTo>
                        <a:pt x="3627" y="810"/>
                      </a:lnTo>
                      <a:lnTo>
                        <a:pt x="3627" y="810"/>
                      </a:lnTo>
                      <a:lnTo>
                        <a:pt x="3628" y="810"/>
                      </a:lnTo>
                      <a:lnTo>
                        <a:pt x="3630" y="810"/>
                      </a:lnTo>
                      <a:lnTo>
                        <a:pt x="3632" y="810"/>
                      </a:lnTo>
                      <a:lnTo>
                        <a:pt x="3635" y="810"/>
                      </a:lnTo>
                      <a:lnTo>
                        <a:pt x="3635" y="810"/>
                      </a:lnTo>
                      <a:lnTo>
                        <a:pt x="3636" y="810"/>
                      </a:lnTo>
                      <a:lnTo>
                        <a:pt x="3637" y="810"/>
                      </a:lnTo>
                      <a:lnTo>
                        <a:pt x="3638" y="810"/>
                      </a:lnTo>
                      <a:lnTo>
                        <a:pt x="3638" y="810"/>
                      </a:lnTo>
                      <a:lnTo>
                        <a:pt x="3640" y="810"/>
                      </a:lnTo>
                      <a:lnTo>
                        <a:pt x="3640" y="810"/>
                      </a:lnTo>
                      <a:lnTo>
                        <a:pt x="3641" y="810"/>
                      </a:lnTo>
                      <a:lnTo>
                        <a:pt x="3643" y="810"/>
                      </a:lnTo>
                      <a:lnTo>
                        <a:pt x="3645" y="810"/>
                      </a:lnTo>
                      <a:lnTo>
                        <a:pt x="3646" y="810"/>
                      </a:lnTo>
                      <a:lnTo>
                        <a:pt x="3647" y="810"/>
                      </a:lnTo>
                      <a:lnTo>
                        <a:pt x="3647" y="810"/>
                      </a:lnTo>
                      <a:lnTo>
                        <a:pt x="3649" y="810"/>
                      </a:lnTo>
                      <a:lnTo>
                        <a:pt x="3650" y="810"/>
                      </a:lnTo>
                      <a:lnTo>
                        <a:pt x="3651" y="810"/>
                      </a:lnTo>
                      <a:lnTo>
                        <a:pt x="3651" y="810"/>
                      </a:lnTo>
                      <a:lnTo>
                        <a:pt x="3652" y="810"/>
                      </a:lnTo>
                      <a:lnTo>
                        <a:pt x="3655" y="810"/>
                      </a:lnTo>
                      <a:lnTo>
                        <a:pt x="3658" y="810"/>
                      </a:lnTo>
                      <a:lnTo>
                        <a:pt x="3659" y="810"/>
                      </a:lnTo>
                      <a:lnTo>
                        <a:pt x="3660" y="810"/>
                      </a:lnTo>
                      <a:lnTo>
                        <a:pt x="3660" y="811"/>
                      </a:lnTo>
                      <a:lnTo>
                        <a:pt x="3661" y="810"/>
                      </a:lnTo>
                      <a:lnTo>
                        <a:pt x="3662" y="810"/>
                      </a:lnTo>
                      <a:lnTo>
                        <a:pt x="3662" y="810"/>
                      </a:lnTo>
                      <a:lnTo>
                        <a:pt x="3664" y="810"/>
                      </a:lnTo>
                      <a:lnTo>
                        <a:pt x="3667" y="810"/>
                      </a:lnTo>
                      <a:lnTo>
                        <a:pt x="3668" y="810"/>
                      </a:lnTo>
                      <a:lnTo>
                        <a:pt x="3668" y="810"/>
                      </a:lnTo>
                      <a:lnTo>
                        <a:pt x="3670" y="810"/>
                      </a:lnTo>
                      <a:lnTo>
                        <a:pt x="3671" y="810"/>
                      </a:lnTo>
                      <a:lnTo>
                        <a:pt x="3672" y="810"/>
                      </a:lnTo>
                      <a:lnTo>
                        <a:pt x="3672" y="810"/>
                      </a:lnTo>
                      <a:lnTo>
                        <a:pt x="3674" y="810"/>
                      </a:lnTo>
                      <a:lnTo>
                        <a:pt x="3676" y="810"/>
                      </a:lnTo>
                      <a:lnTo>
                        <a:pt x="3676" y="810"/>
                      </a:lnTo>
                      <a:lnTo>
                        <a:pt x="3677" y="810"/>
                      </a:lnTo>
                      <a:lnTo>
                        <a:pt x="3677" y="810"/>
                      </a:lnTo>
                      <a:lnTo>
                        <a:pt x="3678" y="810"/>
                      </a:lnTo>
                      <a:lnTo>
                        <a:pt x="3680" y="810"/>
                      </a:lnTo>
                      <a:lnTo>
                        <a:pt x="3682" y="810"/>
                      </a:lnTo>
                      <a:lnTo>
                        <a:pt x="3683" y="810"/>
                      </a:lnTo>
                      <a:lnTo>
                        <a:pt x="3684" y="810"/>
                      </a:lnTo>
                      <a:lnTo>
                        <a:pt x="3686" y="810"/>
                      </a:lnTo>
                      <a:lnTo>
                        <a:pt x="3688" y="810"/>
                      </a:lnTo>
                      <a:lnTo>
                        <a:pt x="3689" y="810"/>
                      </a:lnTo>
                      <a:lnTo>
                        <a:pt x="3689" y="810"/>
                      </a:lnTo>
                      <a:lnTo>
                        <a:pt x="3691" y="810"/>
                      </a:lnTo>
                      <a:lnTo>
                        <a:pt x="3692" y="810"/>
                      </a:lnTo>
                      <a:lnTo>
                        <a:pt x="3692" y="810"/>
                      </a:lnTo>
                      <a:lnTo>
                        <a:pt x="3695" y="810"/>
                      </a:lnTo>
                      <a:lnTo>
                        <a:pt x="3695" y="810"/>
                      </a:lnTo>
                      <a:lnTo>
                        <a:pt x="3696" y="810"/>
                      </a:lnTo>
                      <a:lnTo>
                        <a:pt x="3697" y="810"/>
                      </a:lnTo>
                      <a:lnTo>
                        <a:pt x="3698" y="810"/>
                      </a:lnTo>
                      <a:lnTo>
                        <a:pt x="3698" y="810"/>
                      </a:lnTo>
                      <a:lnTo>
                        <a:pt x="3699" y="810"/>
                      </a:lnTo>
                      <a:lnTo>
                        <a:pt x="3701" y="810"/>
                      </a:lnTo>
                      <a:lnTo>
                        <a:pt x="3705" y="810"/>
                      </a:lnTo>
                      <a:lnTo>
                        <a:pt x="3705" y="810"/>
                      </a:lnTo>
                      <a:lnTo>
                        <a:pt x="3706" y="810"/>
                      </a:lnTo>
                      <a:lnTo>
                        <a:pt x="3707" y="808"/>
                      </a:lnTo>
                      <a:lnTo>
                        <a:pt x="3708" y="808"/>
                      </a:lnTo>
                      <a:lnTo>
                        <a:pt x="3709" y="808"/>
                      </a:lnTo>
                      <a:lnTo>
                        <a:pt x="3709" y="808"/>
                      </a:lnTo>
                      <a:lnTo>
                        <a:pt x="3710" y="808"/>
                      </a:lnTo>
                      <a:lnTo>
                        <a:pt x="3711" y="810"/>
                      </a:lnTo>
                      <a:lnTo>
                        <a:pt x="3713" y="810"/>
                      </a:lnTo>
                      <a:lnTo>
                        <a:pt x="3713" y="810"/>
                      </a:lnTo>
                      <a:lnTo>
                        <a:pt x="3714" y="810"/>
                      </a:lnTo>
                      <a:lnTo>
                        <a:pt x="3715" y="810"/>
                      </a:lnTo>
                      <a:lnTo>
                        <a:pt x="3717" y="808"/>
                      </a:lnTo>
                      <a:lnTo>
                        <a:pt x="3718" y="808"/>
                      </a:lnTo>
                      <a:lnTo>
                        <a:pt x="3719" y="808"/>
                      </a:lnTo>
                      <a:lnTo>
                        <a:pt x="3720" y="808"/>
                      </a:lnTo>
                      <a:lnTo>
                        <a:pt x="3720" y="808"/>
                      </a:lnTo>
                      <a:lnTo>
                        <a:pt x="3721" y="808"/>
                      </a:lnTo>
                      <a:lnTo>
                        <a:pt x="3724" y="808"/>
                      </a:lnTo>
                      <a:lnTo>
                        <a:pt x="3726" y="808"/>
                      </a:lnTo>
                      <a:lnTo>
                        <a:pt x="3727" y="808"/>
                      </a:lnTo>
                      <a:lnTo>
                        <a:pt x="3727" y="808"/>
                      </a:lnTo>
                      <a:lnTo>
                        <a:pt x="3728" y="808"/>
                      </a:lnTo>
                      <a:lnTo>
                        <a:pt x="3732" y="808"/>
                      </a:lnTo>
                      <a:lnTo>
                        <a:pt x="3734" y="807"/>
                      </a:lnTo>
                      <a:lnTo>
                        <a:pt x="3735" y="807"/>
                      </a:lnTo>
                      <a:lnTo>
                        <a:pt x="3735" y="807"/>
                      </a:lnTo>
                      <a:lnTo>
                        <a:pt x="3736" y="806"/>
                      </a:lnTo>
                      <a:lnTo>
                        <a:pt x="3738" y="805"/>
                      </a:lnTo>
                      <a:lnTo>
                        <a:pt x="3741" y="803"/>
                      </a:lnTo>
                      <a:lnTo>
                        <a:pt x="3742" y="803"/>
                      </a:lnTo>
                      <a:lnTo>
                        <a:pt x="3743" y="802"/>
                      </a:lnTo>
                      <a:lnTo>
                        <a:pt x="3743" y="802"/>
                      </a:lnTo>
                      <a:lnTo>
                        <a:pt x="3743" y="798"/>
                      </a:lnTo>
                      <a:lnTo>
                        <a:pt x="3745" y="794"/>
                      </a:lnTo>
                      <a:lnTo>
                        <a:pt x="3746" y="789"/>
                      </a:lnTo>
                      <a:lnTo>
                        <a:pt x="3747" y="785"/>
                      </a:lnTo>
                      <a:lnTo>
                        <a:pt x="3748" y="780"/>
                      </a:lnTo>
                      <a:lnTo>
                        <a:pt x="3748" y="778"/>
                      </a:lnTo>
                      <a:lnTo>
                        <a:pt x="3750" y="776"/>
                      </a:lnTo>
                      <a:lnTo>
                        <a:pt x="3750" y="776"/>
                      </a:lnTo>
                      <a:lnTo>
                        <a:pt x="3750" y="774"/>
                      </a:lnTo>
                      <a:lnTo>
                        <a:pt x="3750" y="774"/>
                      </a:lnTo>
                      <a:lnTo>
                        <a:pt x="3750" y="770"/>
                      </a:lnTo>
                      <a:lnTo>
                        <a:pt x="3751" y="766"/>
                      </a:lnTo>
                      <a:lnTo>
                        <a:pt x="3752" y="761"/>
                      </a:lnTo>
                      <a:lnTo>
                        <a:pt x="3752" y="756"/>
                      </a:lnTo>
                      <a:lnTo>
                        <a:pt x="3753" y="751"/>
                      </a:lnTo>
                      <a:lnTo>
                        <a:pt x="3753" y="749"/>
                      </a:lnTo>
                      <a:lnTo>
                        <a:pt x="3753" y="748"/>
                      </a:lnTo>
                      <a:lnTo>
                        <a:pt x="3754" y="749"/>
                      </a:lnTo>
                      <a:lnTo>
                        <a:pt x="3754" y="751"/>
                      </a:lnTo>
                      <a:lnTo>
                        <a:pt x="3756" y="759"/>
                      </a:lnTo>
                      <a:lnTo>
                        <a:pt x="3759" y="767"/>
                      </a:lnTo>
                      <a:lnTo>
                        <a:pt x="3759" y="769"/>
                      </a:lnTo>
                      <a:lnTo>
                        <a:pt x="3760" y="770"/>
                      </a:lnTo>
                      <a:lnTo>
                        <a:pt x="3760" y="770"/>
                      </a:lnTo>
                      <a:lnTo>
                        <a:pt x="3760" y="768"/>
                      </a:lnTo>
                      <a:lnTo>
                        <a:pt x="3762" y="762"/>
                      </a:lnTo>
                      <a:lnTo>
                        <a:pt x="3763" y="757"/>
                      </a:lnTo>
                      <a:lnTo>
                        <a:pt x="3764" y="755"/>
                      </a:lnTo>
                      <a:lnTo>
                        <a:pt x="3764" y="753"/>
                      </a:lnTo>
                      <a:lnTo>
                        <a:pt x="3764" y="753"/>
                      </a:lnTo>
                      <a:lnTo>
                        <a:pt x="3764" y="753"/>
                      </a:lnTo>
                      <a:lnTo>
                        <a:pt x="3765" y="752"/>
                      </a:lnTo>
                      <a:lnTo>
                        <a:pt x="3765" y="750"/>
                      </a:lnTo>
                      <a:lnTo>
                        <a:pt x="3767" y="743"/>
                      </a:lnTo>
                      <a:lnTo>
                        <a:pt x="3770" y="737"/>
                      </a:lnTo>
                      <a:lnTo>
                        <a:pt x="3771" y="736"/>
                      </a:lnTo>
                      <a:lnTo>
                        <a:pt x="3771" y="734"/>
                      </a:lnTo>
                      <a:lnTo>
                        <a:pt x="3772" y="734"/>
                      </a:lnTo>
                      <a:lnTo>
                        <a:pt x="3772" y="736"/>
                      </a:lnTo>
                      <a:lnTo>
                        <a:pt x="3773" y="737"/>
                      </a:lnTo>
                      <a:lnTo>
                        <a:pt x="3775" y="742"/>
                      </a:lnTo>
                      <a:lnTo>
                        <a:pt x="3778" y="748"/>
                      </a:lnTo>
                      <a:lnTo>
                        <a:pt x="3778" y="750"/>
                      </a:lnTo>
                      <a:lnTo>
                        <a:pt x="3779" y="751"/>
                      </a:lnTo>
                      <a:lnTo>
                        <a:pt x="3779" y="751"/>
                      </a:lnTo>
                      <a:lnTo>
                        <a:pt x="3779" y="751"/>
                      </a:lnTo>
                      <a:lnTo>
                        <a:pt x="3779" y="752"/>
                      </a:lnTo>
                      <a:lnTo>
                        <a:pt x="3780" y="755"/>
                      </a:lnTo>
                      <a:lnTo>
                        <a:pt x="3782" y="760"/>
                      </a:lnTo>
                      <a:lnTo>
                        <a:pt x="3783" y="765"/>
                      </a:lnTo>
                      <a:lnTo>
                        <a:pt x="3784" y="767"/>
                      </a:lnTo>
                      <a:lnTo>
                        <a:pt x="3784" y="768"/>
                      </a:lnTo>
                      <a:lnTo>
                        <a:pt x="3784" y="767"/>
                      </a:lnTo>
                      <a:lnTo>
                        <a:pt x="3785" y="764"/>
                      </a:lnTo>
                      <a:lnTo>
                        <a:pt x="3785" y="760"/>
                      </a:lnTo>
                      <a:lnTo>
                        <a:pt x="3787" y="756"/>
                      </a:lnTo>
                      <a:lnTo>
                        <a:pt x="3788" y="751"/>
                      </a:lnTo>
                      <a:lnTo>
                        <a:pt x="3789" y="747"/>
                      </a:lnTo>
                      <a:lnTo>
                        <a:pt x="3789" y="745"/>
                      </a:lnTo>
                      <a:lnTo>
                        <a:pt x="3790" y="743"/>
                      </a:lnTo>
                      <a:lnTo>
                        <a:pt x="3790" y="745"/>
                      </a:lnTo>
                      <a:lnTo>
                        <a:pt x="3790" y="747"/>
                      </a:lnTo>
                      <a:lnTo>
                        <a:pt x="3791" y="753"/>
                      </a:lnTo>
                      <a:lnTo>
                        <a:pt x="3793" y="760"/>
                      </a:lnTo>
                      <a:lnTo>
                        <a:pt x="3793" y="762"/>
                      </a:lnTo>
                      <a:lnTo>
                        <a:pt x="3793" y="764"/>
                      </a:lnTo>
                      <a:lnTo>
                        <a:pt x="3793" y="765"/>
                      </a:lnTo>
                      <a:lnTo>
                        <a:pt x="3793" y="766"/>
                      </a:lnTo>
                      <a:lnTo>
                        <a:pt x="3794" y="767"/>
                      </a:lnTo>
                      <a:lnTo>
                        <a:pt x="3794" y="770"/>
                      </a:lnTo>
                      <a:lnTo>
                        <a:pt x="3796" y="776"/>
                      </a:lnTo>
                      <a:lnTo>
                        <a:pt x="3797" y="782"/>
                      </a:lnTo>
                      <a:lnTo>
                        <a:pt x="3798" y="788"/>
                      </a:lnTo>
                      <a:lnTo>
                        <a:pt x="3800" y="794"/>
                      </a:lnTo>
                      <a:lnTo>
                        <a:pt x="3800" y="797"/>
                      </a:lnTo>
                      <a:lnTo>
                        <a:pt x="3800" y="798"/>
                      </a:lnTo>
                      <a:lnTo>
                        <a:pt x="3801" y="798"/>
                      </a:lnTo>
                      <a:lnTo>
                        <a:pt x="3802" y="799"/>
                      </a:lnTo>
                      <a:lnTo>
                        <a:pt x="3804" y="802"/>
                      </a:lnTo>
                      <a:lnTo>
                        <a:pt x="3807" y="804"/>
                      </a:lnTo>
                      <a:lnTo>
                        <a:pt x="3808" y="805"/>
                      </a:lnTo>
                      <a:lnTo>
                        <a:pt x="3808" y="805"/>
                      </a:lnTo>
                      <a:lnTo>
                        <a:pt x="3809" y="805"/>
                      </a:lnTo>
                      <a:lnTo>
                        <a:pt x="3812" y="806"/>
                      </a:lnTo>
                      <a:lnTo>
                        <a:pt x="3815" y="806"/>
                      </a:lnTo>
                      <a:lnTo>
                        <a:pt x="3816" y="806"/>
                      </a:lnTo>
                      <a:lnTo>
                        <a:pt x="3816" y="806"/>
                      </a:lnTo>
                      <a:lnTo>
                        <a:pt x="3817" y="806"/>
                      </a:lnTo>
                      <a:lnTo>
                        <a:pt x="3819" y="807"/>
                      </a:lnTo>
                      <a:lnTo>
                        <a:pt x="3821" y="808"/>
                      </a:lnTo>
                      <a:lnTo>
                        <a:pt x="3822" y="808"/>
                      </a:lnTo>
                      <a:lnTo>
                        <a:pt x="3822" y="808"/>
                      </a:lnTo>
                      <a:lnTo>
                        <a:pt x="3824" y="808"/>
                      </a:lnTo>
                      <a:lnTo>
                        <a:pt x="3826" y="808"/>
                      </a:lnTo>
                      <a:lnTo>
                        <a:pt x="3828" y="808"/>
                      </a:lnTo>
                      <a:lnTo>
                        <a:pt x="3828" y="808"/>
                      </a:lnTo>
                      <a:lnTo>
                        <a:pt x="3829" y="808"/>
                      </a:lnTo>
                      <a:lnTo>
                        <a:pt x="3830" y="808"/>
                      </a:lnTo>
                      <a:lnTo>
                        <a:pt x="3831" y="808"/>
                      </a:lnTo>
                      <a:lnTo>
                        <a:pt x="3833" y="808"/>
                      </a:lnTo>
                      <a:lnTo>
                        <a:pt x="3833" y="808"/>
                      </a:lnTo>
                      <a:lnTo>
                        <a:pt x="3835" y="808"/>
                      </a:lnTo>
                      <a:lnTo>
                        <a:pt x="3837" y="808"/>
                      </a:lnTo>
                      <a:lnTo>
                        <a:pt x="3838" y="808"/>
                      </a:lnTo>
                      <a:lnTo>
                        <a:pt x="3838" y="808"/>
                      </a:lnTo>
                      <a:lnTo>
                        <a:pt x="3838" y="808"/>
                      </a:lnTo>
                      <a:lnTo>
                        <a:pt x="3842" y="808"/>
                      </a:lnTo>
                      <a:lnTo>
                        <a:pt x="3844" y="808"/>
                      </a:lnTo>
                      <a:lnTo>
                        <a:pt x="3845" y="808"/>
                      </a:lnTo>
                      <a:lnTo>
                        <a:pt x="3846" y="808"/>
                      </a:lnTo>
                      <a:lnTo>
                        <a:pt x="3846" y="810"/>
                      </a:lnTo>
                      <a:lnTo>
                        <a:pt x="3847" y="810"/>
                      </a:lnTo>
                      <a:lnTo>
                        <a:pt x="3848" y="808"/>
                      </a:lnTo>
                      <a:lnTo>
                        <a:pt x="3849" y="808"/>
                      </a:lnTo>
                      <a:lnTo>
                        <a:pt x="3850" y="808"/>
                      </a:lnTo>
                      <a:lnTo>
                        <a:pt x="3852" y="808"/>
                      </a:lnTo>
                      <a:lnTo>
                        <a:pt x="3853" y="808"/>
                      </a:lnTo>
                      <a:lnTo>
                        <a:pt x="3854" y="808"/>
                      </a:lnTo>
                      <a:lnTo>
                        <a:pt x="3855" y="810"/>
                      </a:lnTo>
                      <a:lnTo>
                        <a:pt x="3856" y="810"/>
                      </a:lnTo>
                      <a:lnTo>
                        <a:pt x="3859" y="810"/>
                      </a:lnTo>
                      <a:lnTo>
                        <a:pt x="3863" y="810"/>
                      </a:lnTo>
                      <a:lnTo>
                        <a:pt x="3864" y="810"/>
                      </a:lnTo>
                      <a:lnTo>
                        <a:pt x="3865" y="810"/>
                      </a:lnTo>
                      <a:lnTo>
                        <a:pt x="3866" y="810"/>
                      </a:lnTo>
                      <a:lnTo>
                        <a:pt x="3867" y="810"/>
                      </a:lnTo>
                      <a:lnTo>
                        <a:pt x="3868" y="810"/>
                      </a:lnTo>
                      <a:lnTo>
                        <a:pt x="3870" y="810"/>
                      </a:lnTo>
                      <a:lnTo>
                        <a:pt x="3870" y="810"/>
                      </a:lnTo>
                      <a:lnTo>
                        <a:pt x="3871" y="810"/>
                      </a:lnTo>
                      <a:lnTo>
                        <a:pt x="3872" y="810"/>
                      </a:lnTo>
                      <a:lnTo>
                        <a:pt x="3873" y="810"/>
                      </a:lnTo>
                      <a:lnTo>
                        <a:pt x="3873" y="810"/>
                      </a:lnTo>
                      <a:lnTo>
                        <a:pt x="3874" y="810"/>
                      </a:lnTo>
                      <a:lnTo>
                        <a:pt x="3875" y="810"/>
                      </a:lnTo>
                      <a:lnTo>
                        <a:pt x="3876" y="810"/>
                      </a:lnTo>
                      <a:lnTo>
                        <a:pt x="3879" y="810"/>
                      </a:lnTo>
                      <a:lnTo>
                        <a:pt x="3881" y="810"/>
                      </a:lnTo>
                      <a:lnTo>
                        <a:pt x="3881" y="810"/>
                      </a:lnTo>
                      <a:lnTo>
                        <a:pt x="3882" y="810"/>
                      </a:lnTo>
                      <a:lnTo>
                        <a:pt x="3883" y="810"/>
                      </a:lnTo>
                      <a:lnTo>
                        <a:pt x="3885" y="810"/>
                      </a:lnTo>
                      <a:lnTo>
                        <a:pt x="3885" y="810"/>
                      </a:lnTo>
                      <a:lnTo>
                        <a:pt x="3885" y="810"/>
                      </a:lnTo>
                      <a:lnTo>
                        <a:pt x="3887" y="810"/>
                      </a:lnTo>
                      <a:lnTo>
                        <a:pt x="3889" y="810"/>
                      </a:lnTo>
                      <a:lnTo>
                        <a:pt x="3889" y="810"/>
                      </a:lnTo>
                      <a:lnTo>
                        <a:pt x="3889" y="810"/>
                      </a:lnTo>
                      <a:lnTo>
                        <a:pt x="3891" y="810"/>
                      </a:lnTo>
                      <a:lnTo>
                        <a:pt x="3892" y="810"/>
                      </a:lnTo>
                      <a:lnTo>
                        <a:pt x="3892" y="810"/>
                      </a:lnTo>
                      <a:lnTo>
                        <a:pt x="3893" y="810"/>
                      </a:lnTo>
                      <a:lnTo>
                        <a:pt x="3894" y="810"/>
                      </a:lnTo>
                      <a:lnTo>
                        <a:pt x="3895" y="810"/>
                      </a:lnTo>
                      <a:lnTo>
                        <a:pt x="3895" y="810"/>
                      </a:lnTo>
                      <a:lnTo>
                        <a:pt x="3896" y="810"/>
                      </a:lnTo>
                      <a:lnTo>
                        <a:pt x="3896" y="810"/>
                      </a:lnTo>
                      <a:lnTo>
                        <a:pt x="3898" y="810"/>
                      </a:lnTo>
                      <a:lnTo>
                        <a:pt x="3899" y="810"/>
                      </a:lnTo>
                      <a:lnTo>
                        <a:pt x="3901" y="810"/>
                      </a:lnTo>
                      <a:lnTo>
                        <a:pt x="3901" y="810"/>
                      </a:lnTo>
                      <a:lnTo>
                        <a:pt x="3902" y="810"/>
                      </a:lnTo>
                      <a:lnTo>
                        <a:pt x="3903" y="810"/>
                      </a:lnTo>
                      <a:lnTo>
                        <a:pt x="3904" y="810"/>
                      </a:lnTo>
                      <a:lnTo>
                        <a:pt x="3905" y="810"/>
                      </a:lnTo>
                      <a:lnTo>
                        <a:pt x="3905" y="810"/>
                      </a:lnTo>
                      <a:lnTo>
                        <a:pt x="3908" y="810"/>
                      </a:lnTo>
                      <a:lnTo>
                        <a:pt x="3910" y="810"/>
                      </a:lnTo>
                      <a:lnTo>
                        <a:pt x="3911" y="810"/>
                      </a:lnTo>
                      <a:lnTo>
                        <a:pt x="3911" y="810"/>
                      </a:lnTo>
                      <a:lnTo>
                        <a:pt x="3912" y="810"/>
                      </a:lnTo>
                      <a:lnTo>
                        <a:pt x="3913" y="810"/>
                      </a:lnTo>
                      <a:lnTo>
                        <a:pt x="3914" y="810"/>
                      </a:lnTo>
                      <a:lnTo>
                        <a:pt x="3916" y="810"/>
                      </a:lnTo>
                      <a:lnTo>
                        <a:pt x="3917" y="810"/>
                      </a:lnTo>
                      <a:lnTo>
                        <a:pt x="3918" y="810"/>
                      </a:lnTo>
                      <a:lnTo>
                        <a:pt x="3918" y="810"/>
                      </a:lnTo>
                      <a:lnTo>
                        <a:pt x="3919" y="810"/>
                      </a:lnTo>
                      <a:lnTo>
                        <a:pt x="3921" y="810"/>
                      </a:lnTo>
                      <a:lnTo>
                        <a:pt x="3923" y="810"/>
                      </a:lnTo>
                      <a:lnTo>
                        <a:pt x="3925" y="810"/>
                      </a:lnTo>
                      <a:lnTo>
                        <a:pt x="3925" y="810"/>
                      </a:lnTo>
                      <a:lnTo>
                        <a:pt x="3927" y="810"/>
                      </a:lnTo>
                      <a:lnTo>
                        <a:pt x="3928" y="810"/>
                      </a:lnTo>
                      <a:lnTo>
                        <a:pt x="3928" y="810"/>
                      </a:lnTo>
                      <a:lnTo>
                        <a:pt x="3929" y="810"/>
                      </a:lnTo>
                      <a:lnTo>
                        <a:pt x="3930" y="810"/>
                      </a:lnTo>
                      <a:lnTo>
                        <a:pt x="3930" y="810"/>
                      </a:lnTo>
                      <a:lnTo>
                        <a:pt x="3931" y="810"/>
                      </a:lnTo>
                      <a:lnTo>
                        <a:pt x="3932" y="810"/>
                      </a:lnTo>
                      <a:lnTo>
                        <a:pt x="3933" y="810"/>
                      </a:lnTo>
                      <a:lnTo>
                        <a:pt x="3933" y="810"/>
                      </a:lnTo>
                      <a:lnTo>
                        <a:pt x="3935" y="810"/>
                      </a:lnTo>
                      <a:lnTo>
                        <a:pt x="3936" y="810"/>
                      </a:lnTo>
                      <a:lnTo>
                        <a:pt x="3936" y="810"/>
                      </a:lnTo>
                      <a:lnTo>
                        <a:pt x="3937" y="810"/>
                      </a:lnTo>
                      <a:lnTo>
                        <a:pt x="3939" y="810"/>
                      </a:lnTo>
                      <a:lnTo>
                        <a:pt x="3941" y="810"/>
                      </a:lnTo>
                      <a:lnTo>
                        <a:pt x="3941" y="810"/>
                      </a:lnTo>
                      <a:lnTo>
                        <a:pt x="3942" y="810"/>
                      </a:lnTo>
                      <a:lnTo>
                        <a:pt x="3944" y="810"/>
                      </a:lnTo>
                      <a:lnTo>
                        <a:pt x="3945" y="810"/>
                      </a:lnTo>
                      <a:lnTo>
                        <a:pt x="3945" y="810"/>
                      </a:lnTo>
                      <a:lnTo>
                        <a:pt x="3946" y="810"/>
                      </a:lnTo>
                      <a:lnTo>
                        <a:pt x="3948" y="810"/>
                      </a:lnTo>
                      <a:lnTo>
                        <a:pt x="3948" y="810"/>
                      </a:lnTo>
                      <a:lnTo>
                        <a:pt x="3950" y="810"/>
                      </a:lnTo>
                      <a:lnTo>
                        <a:pt x="3951" y="810"/>
                      </a:lnTo>
                      <a:lnTo>
                        <a:pt x="3953" y="810"/>
                      </a:lnTo>
                      <a:lnTo>
                        <a:pt x="3954" y="810"/>
                      </a:lnTo>
                      <a:lnTo>
                        <a:pt x="3956" y="810"/>
                      </a:lnTo>
                      <a:lnTo>
                        <a:pt x="3956" y="810"/>
                      </a:lnTo>
                      <a:lnTo>
                        <a:pt x="3958" y="810"/>
                      </a:lnTo>
                      <a:lnTo>
                        <a:pt x="3960" y="810"/>
                      </a:lnTo>
                      <a:lnTo>
                        <a:pt x="3962" y="810"/>
                      </a:lnTo>
                      <a:lnTo>
                        <a:pt x="3962" y="810"/>
                      </a:lnTo>
                      <a:lnTo>
                        <a:pt x="3963" y="810"/>
                      </a:lnTo>
                      <a:lnTo>
                        <a:pt x="3964" y="810"/>
                      </a:lnTo>
                      <a:lnTo>
                        <a:pt x="3965" y="810"/>
                      </a:lnTo>
                      <a:lnTo>
                        <a:pt x="3966" y="810"/>
                      </a:lnTo>
                      <a:lnTo>
                        <a:pt x="3967" y="810"/>
                      </a:lnTo>
                      <a:lnTo>
                        <a:pt x="3968" y="810"/>
                      </a:lnTo>
                      <a:lnTo>
                        <a:pt x="3969" y="810"/>
                      </a:lnTo>
                      <a:lnTo>
                        <a:pt x="3970" y="810"/>
                      </a:lnTo>
                      <a:lnTo>
                        <a:pt x="3973" y="808"/>
                      </a:lnTo>
                      <a:lnTo>
                        <a:pt x="3976" y="808"/>
                      </a:lnTo>
                      <a:lnTo>
                        <a:pt x="3976" y="808"/>
                      </a:lnTo>
                      <a:lnTo>
                        <a:pt x="3977" y="807"/>
                      </a:lnTo>
                      <a:lnTo>
                        <a:pt x="3978" y="808"/>
                      </a:lnTo>
                      <a:lnTo>
                        <a:pt x="3981" y="808"/>
                      </a:lnTo>
                      <a:lnTo>
                        <a:pt x="3983" y="810"/>
                      </a:lnTo>
                      <a:lnTo>
                        <a:pt x="3984" y="810"/>
                      </a:lnTo>
                      <a:lnTo>
                        <a:pt x="3984" y="810"/>
                      </a:lnTo>
                      <a:lnTo>
                        <a:pt x="3985" y="810"/>
                      </a:lnTo>
                      <a:lnTo>
                        <a:pt x="3988" y="810"/>
                      </a:lnTo>
                      <a:lnTo>
                        <a:pt x="3991" y="808"/>
                      </a:lnTo>
                      <a:lnTo>
                        <a:pt x="3991" y="808"/>
                      </a:lnTo>
                      <a:lnTo>
                        <a:pt x="3992" y="808"/>
                      </a:lnTo>
                      <a:lnTo>
                        <a:pt x="3993" y="807"/>
                      </a:lnTo>
                      <a:lnTo>
                        <a:pt x="3993" y="808"/>
                      </a:lnTo>
                      <a:lnTo>
                        <a:pt x="3994" y="808"/>
                      </a:lnTo>
                      <a:lnTo>
                        <a:pt x="3995" y="810"/>
                      </a:lnTo>
                      <a:lnTo>
                        <a:pt x="3996" y="810"/>
                      </a:lnTo>
                      <a:lnTo>
                        <a:pt x="3996" y="810"/>
                      </a:lnTo>
                      <a:lnTo>
                        <a:pt x="3999" y="810"/>
                      </a:lnTo>
                      <a:lnTo>
                        <a:pt x="4001" y="810"/>
                      </a:lnTo>
                      <a:lnTo>
                        <a:pt x="4002" y="810"/>
                      </a:lnTo>
                      <a:lnTo>
                        <a:pt x="4003" y="810"/>
                      </a:lnTo>
                      <a:lnTo>
                        <a:pt x="4004" y="810"/>
                      </a:lnTo>
                      <a:lnTo>
                        <a:pt x="4005" y="810"/>
                      </a:lnTo>
                      <a:lnTo>
                        <a:pt x="4006" y="808"/>
                      </a:lnTo>
                      <a:lnTo>
                        <a:pt x="4008" y="808"/>
                      </a:lnTo>
                      <a:lnTo>
                        <a:pt x="4009" y="808"/>
                      </a:lnTo>
                      <a:lnTo>
                        <a:pt x="4010" y="808"/>
                      </a:lnTo>
                      <a:lnTo>
                        <a:pt x="4011" y="810"/>
                      </a:lnTo>
                      <a:lnTo>
                        <a:pt x="4012" y="810"/>
                      </a:lnTo>
                      <a:lnTo>
                        <a:pt x="4013" y="810"/>
                      </a:lnTo>
                      <a:lnTo>
                        <a:pt x="4013" y="810"/>
                      </a:lnTo>
                      <a:lnTo>
                        <a:pt x="4014" y="810"/>
                      </a:lnTo>
                      <a:lnTo>
                        <a:pt x="4016" y="810"/>
                      </a:lnTo>
                      <a:lnTo>
                        <a:pt x="4019" y="810"/>
                      </a:lnTo>
                      <a:lnTo>
                        <a:pt x="4020" y="810"/>
                      </a:lnTo>
                      <a:lnTo>
                        <a:pt x="4021" y="810"/>
                      </a:lnTo>
                      <a:lnTo>
                        <a:pt x="4022" y="810"/>
                      </a:lnTo>
                      <a:lnTo>
                        <a:pt x="4023" y="810"/>
                      </a:lnTo>
                      <a:lnTo>
                        <a:pt x="4024" y="810"/>
                      </a:lnTo>
                      <a:lnTo>
                        <a:pt x="4025" y="810"/>
                      </a:lnTo>
                      <a:lnTo>
                        <a:pt x="4027" y="810"/>
                      </a:lnTo>
                      <a:lnTo>
                        <a:pt x="4028" y="810"/>
                      </a:lnTo>
                      <a:lnTo>
                        <a:pt x="4029" y="810"/>
                      </a:lnTo>
                      <a:lnTo>
                        <a:pt x="4030" y="810"/>
                      </a:lnTo>
                      <a:lnTo>
                        <a:pt x="4031" y="810"/>
                      </a:lnTo>
                      <a:lnTo>
                        <a:pt x="4031" y="810"/>
                      </a:lnTo>
                      <a:lnTo>
                        <a:pt x="4032" y="810"/>
                      </a:lnTo>
                      <a:lnTo>
                        <a:pt x="4033" y="810"/>
                      </a:lnTo>
                      <a:lnTo>
                        <a:pt x="4034" y="810"/>
                      </a:lnTo>
                      <a:lnTo>
                        <a:pt x="4036" y="810"/>
                      </a:lnTo>
                      <a:lnTo>
                        <a:pt x="4037" y="810"/>
                      </a:lnTo>
                      <a:lnTo>
                        <a:pt x="4037" y="810"/>
                      </a:lnTo>
                      <a:lnTo>
                        <a:pt x="4037" y="810"/>
                      </a:lnTo>
                      <a:lnTo>
                        <a:pt x="4039" y="810"/>
                      </a:lnTo>
                      <a:lnTo>
                        <a:pt x="4041" y="810"/>
                      </a:lnTo>
                      <a:lnTo>
                        <a:pt x="4043" y="810"/>
                      </a:lnTo>
                      <a:lnTo>
                        <a:pt x="4045" y="810"/>
                      </a:lnTo>
                      <a:lnTo>
                        <a:pt x="4046" y="810"/>
                      </a:lnTo>
                      <a:lnTo>
                        <a:pt x="4048" y="810"/>
                      </a:lnTo>
                      <a:lnTo>
                        <a:pt x="4049" y="810"/>
                      </a:lnTo>
                      <a:lnTo>
                        <a:pt x="4050" y="810"/>
                      </a:lnTo>
                      <a:lnTo>
                        <a:pt x="4050" y="810"/>
                      </a:lnTo>
                      <a:lnTo>
                        <a:pt x="4051" y="810"/>
                      </a:lnTo>
                      <a:lnTo>
                        <a:pt x="4052" y="810"/>
                      </a:lnTo>
                      <a:lnTo>
                        <a:pt x="4054" y="810"/>
                      </a:lnTo>
                      <a:lnTo>
                        <a:pt x="4054" y="810"/>
                      </a:lnTo>
                      <a:lnTo>
                        <a:pt x="4055" y="810"/>
                      </a:lnTo>
                      <a:lnTo>
                        <a:pt x="4056" y="810"/>
                      </a:lnTo>
                      <a:lnTo>
                        <a:pt x="4057" y="810"/>
                      </a:lnTo>
                      <a:lnTo>
                        <a:pt x="4058" y="810"/>
                      </a:lnTo>
                      <a:lnTo>
                        <a:pt x="4059" y="810"/>
                      </a:lnTo>
                      <a:lnTo>
                        <a:pt x="4060" y="810"/>
                      </a:lnTo>
                      <a:lnTo>
                        <a:pt x="4061" y="810"/>
                      </a:lnTo>
                      <a:lnTo>
                        <a:pt x="4061" y="810"/>
                      </a:lnTo>
                      <a:lnTo>
                        <a:pt x="4064" y="810"/>
                      </a:lnTo>
                      <a:lnTo>
                        <a:pt x="4065" y="810"/>
                      </a:lnTo>
                      <a:lnTo>
                        <a:pt x="4065" y="810"/>
                      </a:lnTo>
                      <a:lnTo>
                        <a:pt x="4066" y="810"/>
                      </a:lnTo>
                      <a:lnTo>
                        <a:pt x="4066" y="810"/>
                      </a:lnTo>
                      <a:lnTo>
                        <a:pt x="4068" y="810"/>
                      </a:lnTo>
                      <a:lnTo>
                        <a:pt x="4068" y="810"/>
                      </a:lnTo>
                      <a:lnTo>
                        <a:pt x="4069" y="810"/>
                      </a:lnTo>
                      <a:lnTo>
                        <a:pt x="4070" y="810"/>
                      </a:lnTo>
                      <a:lnTo>
                        <a:pt x="4071" y="810"/>
                      </a:lnTo>
                      <a:lnTo>
                        <a:pt x="4073" y="810"/>
                      </a:lnTo>
                      <a:lnTo>
                        <a:pt x="4074" y="810"/>
                      </a:lnTo>
                      <a:lnTo>
                        <a:pt x="4075" y="810"/>
                      </a:lnTo>
                      <a:lnTo>
                        <a:pt x="4077" y="810"/>
                      </a:lnTo>
                      <a:lnTo>
                        <a:pt x="4078" y="810"/>
                      </a:lnTo>
                      <a:lnTo>
                        <a:pt x="4079" y="810"/>
                      </a:lnTo>
                      <a:lnTo>
                        <a:pt x="4080" y="810"/>
                      </a:lnTo>
                      <a:lnTo>
                        <a:pt x="4082" y="810"/>
                      </a:lnTo>
                      <a:lnTo>
                        <a:pt x="4083" y="810"/>
                      </a:lnTo>
                      <a:lnTo>
                        <a:pt x="4084" y="810"/>
                      </a:lnTo>
                      <a:lnTo>
                        <a:pt x="4085" y="810"/>
                      </a:lnTo>
                      <a:lnTo>
                        <a:pt x="4086" y="810"/>
                      </a:lnTo>
                      <a:lnTo>
                        <a:pt x="4086" y="810"/>
                      </a:lnTo>
                      <a:lnTo>
                        <a:pt x="4088" y="810"/>
                      </a:lnTo>
                      <a:lnTo>
                        <a:pt x="4089" y="810"/>
                      </a:lnTo>
                      <a:lnTo>
                        <a:pt x="4091" y="810"/>
                      </a:lnTo>
                      <a:lnTo>
                        <a:pt x="4092" y="810"/>
                      </a:lnTo>
                      <a:lnTo>
                        <a:pt x="4092" y="810"/>
                      </a:lnTo>
                      <a:lnTo>
                        <a:pt x="4094" y="810"/>
                      </a:lnTo>
                      <a:lnTo>
                        <a:pt x="4096" y="810"/>
                      </a:lnTo>
                      <a:lnTo>
                        <a:pt x="4097" y="810"/>
                      </a:lnTo>
                      <a:lnTo>
                        <a:pt x="4097" y="810"/>
                      </a:lnTo>
                      <a:lnTo>
                        <a:pt x="4099" y="810"/>
                      </a:lnTo>
                      <a:lnTo>
                        <a:pt x="4101" y="810"/>
                      </a:lnTo>
                      <a:lnTo>
                        <a:pt x="4102" y="810"/>
                      </a:lnTo>
                      <a:lnTo>
                        <a:pt x="4102" y="810"/>
                      </a:lnTo>
                      <a:lnTo>
                        <a:pt x="4102" y="810"/>
                      </a:lnTo>
                      <a:lnTo>
                        <a:pt x="4104" y="810"/>
                      </a:lnTo>
                      <a:lnTo>
                        <a:pt x="4105" y="810"/>
                      </a:lnTo>
                      <a:lnTo>
                        <a:pt x="4106" y="810"/>
                      </a:lnTo>
                      <a:lnTo>
                        <a:pt x="4106" y="810"/>
                      </a:lnTo>
                      <a:lnTo>
                        <a:pt x="4108" y="810"/>
                      </a:lnTo>
                      <a:lnTo>
                        <a:pt x="4111" y="810"/>
                      </a:lnTo>
                      <a:lnTo>
                        <a:pt x="4112" y="810"/>
                      </a:lnTo>
                      <a:lnTo>
                        <a:pt x="4112" y="810"/>
                      </a:lnTo>
                      <a:lnTo>
                        <a:pt x="4113" y="810"/>
                      </a:lnTo>
                      <a:lnTo>
                        <a:pt x="4114" y="810"/>
                      </a:lnTo>
                      <a:lnTo>
                        <a:pt x="4116" y="810"/>
                      </a:lnTo>
                      <a:lnTo>
                        <a:pt x="4117" y="810"/>
                      </a:lnTo>
                      <a:lnTo>
                        <a:pt x="4119" y="810"/>
                      </a:lnTo>
                      <a:lnTo>
                        <a:pt x="4119" y="810"/>
                      </a:lnTo>
                      <a:lnTo>
                        <a:pt x="4121" y="810"/>
                      </a:lnTo>
                      <a:lnTo>
                        <a:pt x="4123" y="810"/>
                      </a:lnTo>
                      <a:lnTo>
                        <a:pt x="4123" y="810"/>
                      </a:lnTo>
                      <a:lnTo>
                        <a:pt x="4124" y="810"/>
                      </a:lnTo>
                      <a:lnTo>
                        <a:pt x="4125" y="810"/>
                      </a:lnTo>
                      <a:lnTo>
                        <a:pt x="4126" y="810"/>
                      </a:lnTo>
                      <a:lnTo>
                        <a:pt x="4128" y="810"/>
                      </a:lnTo>
                      <a:lnTo>
                        <a:pt x="4130" y="810"/>
                      </a:lnTo>
                      <a:lnTo>
                        <a:pt x="4131" y="810"/>
                      </a:lnTo>
                      <a:lnTo>
                        <a:pt x="4132" y="810"/>
                      </a:lnTo>
                      <a:lnTo>
                        <a:pt x="4132" y="810"/>
                      </a:lnTo>
                      <a:lnTo>
                        <a:pt x="4133" y="810"/>
                      </a:lnTo>
                      <a:lnTo>
                        <a:pt x="4135" y="810"/>
                      </a:lnTo>
                      <a:lnTo>
                        <a:pt x="4137" y="810"/>
                      </a:lnTo>
                      <a:lnTo>
                        <a:pt x="4138" y="810"/>
                      </a:lnTo>
                      <a:lnTo>
                        <a:pt x="4139" y="810"/>
                      </a:lnTo>
                      <a:lnTo>
                        <a:pt x="4140" y="810"/>
                      </a:lnTo>
                      <a:lnTo>
                        <a:pt x="4140" y="810"/>
                      </a:lnTo>
                      <a:lnTo>
                        <a:pt x="4142" y="810"/>
                      </a:lnTo>
                      <a:lnTo>
                        <a:pt x="4143" y="810"/>
                      </a:lnTo>
                      <a:lnTo>
                        <a:pt x="4144" y="810"/>
                      </a:lnTo>
                      <a:lnTo>
                        <a:pt x="4144" y="810"/>
                      </a:lnTo>
                      <a:lnTo>
                        <a:pt x="4145" y="810"/>
                      </a:lnTo>
                      <a:lnTo>
                        <a:pt x="4147" y="810"/>
                      </a:lnTo>
                      <a:lnTo>
                        <a:pt x="4148" y="810"/>
                      </a:lnTo>
                      <a:lnTo>
                        <a:pt x="4148" y="810"/>
                      </a:lnTo>
                      <a:lnTo>
                        <a:pt x="4149" y="810"/>
                      </a:lnTo>
                      <a:lnTo>
                        <a:pt x="4151" y="810"/>
                      </a:lnTo>
                      <a:lnTo>
                        <a:pt x="4151" y="810"/>
                      </a:lnTo>
                      <a:lnTo>
                        <a:pt x="4152" y="810"/>
                      </a:lnTo>
                      <a:lnTo>
                        <a:pt x="4154" y="810"/>
                      </a:lnTo>
                      <a:lnTo>
                        <a:pt x="4156" y="808"/>
                      </a:lnTo>
                      <a:lnTo>
                        <a:pt x="4157" y="808"/>
                      </a:lnTo>
                      <a:lnTo>
                        <a:pt x="4158" y="808"/>
                      </a:lnTo>
                      <a:lnTo>
                        <a:pt x="4160" y="808"/>
                      </a:lnTo>
                      <a:lnTo>
                        <a:pt x="4162" y="808"/>
                      </a:lnTo>
                      <a:lnTo>
                        <a:pt x="4162" y="808"/>
                      </a:lnTo>
                      <a:lnTo>
                        <a:pt x="4163" y="808"/>
                      </a:lnTo>
                      <a:lnTo>
                        <a:pt x="4165" y="808"/>
                      </a:lnTo>
                      <a:lnTo>
                        <a:pt x="4166" y="810"/>
                      </a:lnTo>
                      <a:lnTo>
                        <a:pt x="4166" y="810"/>
                      </a:lnTo>
                      <a:lnTo>
                        <a:pt x="4167" y="810"/>
                      </a:lnTo>
                      <a:lnTo>
                        <a:pt x="4168" y="810"/>
                      </a:lnTo>
                      <a:lnTo>
                        <a:pt x="4169" y="810"/>
                      </a:lnTo>
                      <a:lnTo>
                        <a:pt x="4171" y="808"/>
                      </a:lnTo>
                      <a:lnTo>
                        <a:pt x="4174" y="808"/>
                      </a:lnTo>
                      <a:lnTo>
                        <a:pt x="4175" y="808"/>
                      </a:lnTo>
                      <a:lnTo>
                        <a:pt x="4175" y="808"/>
                      </a:lnTo>
                      <a:lnTo>
                        <a:pt x="4177" y="808"/>
                      </a:lnTo>
                      <a:lnTo>
                        <a:pt x="4178" y="808"/>
                      </a:lnTo>
                      <a:lnTo>
                        <a:pt x="4179" y="808"/>
                      </a:lnTo>
                      <a:lnTo>
                        <a:pt x="4179" y="808"/>
                      </a:lnTo>
                      <a:lnTo>
                        <a:pt x="4180" y="808"/>
                      </a:lnTo>
                      <a:lnTo>
                        <a:pt x="4181" y="808"/>
                      </a:lnTo>
                      <a:lnTo>
                        <a:pt x="4184" y="808"/>
                      </a:lnTo>
                      <a:lnTo>
                        <a:pt x="4187" y="808"/>
                      </a:lnTo>
                      <a:lnTo>
                        <a:pt x="4187" y="808"/>
                      </a:lnTo>
                      <a:lnTo>
                        <a:pt x="4188" y="808"/>
                      </a:lnTo>
                      <a:lnTo>
                        <a:pt x="4189" y="808"/>
                      </a:lnTo>
                      <a:lnTo>
                        <a:pt x="4189" y="808"/>
                      </a:lnTo>
                      <a:lnTo>
                        <a:pt x="4191" y="808"/>
                      </a:lnTo>
                      <a:lnTo>
                        <a:pt x="4193" y="808"/>
                      </a:lnTo>
                      <a:lnTo>
                        <a:pt x="4193" y="808"/>
                      </a:lnTo>
                      <a:lnTo>
                        <a:pt x="4194" y="808"/>
                      </a:lnTo>
                      <a:lnTo>
                        <a:pt x="4195" y="808"/>
                      </a:lnTo>
                      <a:lnTo>
                        <a:pt x="4196" y="808"/>
                      </a:lnTo>
                      <a:lnTo>
                        <a:pt x="4197" y="808"/>
                      </a:lnTo>
                      <a:lnTo>
                        <a:pt x="4198" y="808"/>
                      </a:lnTo>
                      <a:lnTo>
                        <a:pt x="4199" y="808"/>
                      </a:lnTo>
                      <a:lnTo>
                        <a:pt x="4199" y="808"/>
                      </a:lnTo>
                      <a:lnTo>
                        <a:pt x="4202" y="808"/>
                      </a:lnTo>
                      <a:lnTo>
                        <a:pt x="4204" y="808"/>
                      </a:lnTo>
                      <a:lnTo>
                        <a:pt x="4204" y="808"/>
                      </a:lnTo>
                      <a:lnTo>
                        <a:pt x="4205" y="808"/>
                      </a:lnTo>
                      <a:lnTo>
                        <a:pt x="4206" y="808"/>
                      </a:lnTo>
                      <a:lnTo>
                        <a:pt x="4207" y="808"/>
                      </a:lnTo>
                      <a:lnTo>
                        <a:pt x="4208" y="808"/>
                      </a:lnTo>
                      <a:lnTo>
                        <a:pt x="4209" y="808"/>
                      </a:lnTo>
                      <a:lnTo>
                        <a:pt x="4212" y="808"/>
                      </a:lnTo>
                      <a:lnTo>
                        <a:pt x="4212" y="808"/>
                      </a:lnTo>
                      <a:lnTo>
                        <a:pt x="4214" y="808"/>
                      </a:lnTo>
                      <a:lnTo>
                        <a:pt x="4215" y="808"/>
                      </a:lnTo>
                      <a:lnTo>
                        <a:pt x="4216" y="808"/>
                      </a:lnTo>
                      <a:lnTo>
                        <a:pt x="4217" y="808"/>
                      </a:lnTo>
                      <a:lnTo>
                        <a:pt x="4218" y="808"/>
                      </a:lnTo>
                      <a:lnTo>
                        <a:pt x="4220" y="808"/>
                      </a:lnTo>
                      <a:lnTo>
                        <a:pt x="4220" y="808"/>
                      </a:lnTo>
                      <a:lnTo>
                        <a:pt x="4221" y="808"/>
                      </a:lnTo>
                      <a:lnTo>
                        <a:pt x="4222" y="808"/>
                      </a:lnTo>
                      <a:lnTo>
                        <a:pt x="4223" y="808"/>
                      </a:lnTo>
                      <a:lnTo>
                        <a:pt x="4224" y="808"/>
                      </a:lnTo>
                      <a:lnTo>
                        <a:pt x="4226" y="808"/>
                      </a:lnTo>
                      <a:lnTo>
                        <a:pt x="4227" y="808"/>
                      </a:lnTo>
                      <a:lnTo>
                        <a:pt x="4228" y="808"/>
                      </a:lnTo>
                      <a:lnTo>
                        <a:pt x="4230" y="808"/>
                      </a:lnTo>
                      <a:lnTo>
                        <a:pt x="4231" y="808"/>
                      </a:lnTo>
                      <a:lnTo>
                        <a:pt x="4232" y="808"/>
                      </a:lnTo>
                      <a:lnTo>
                        <a:pt x="4233" y="808"/>
                      </a:lnTo>
                      <a:lnTo>
                        <a:pt x="4234" y="808"/>
                      </a:lnTo>
                      <a:lnTo>
                        <a:pt x="4234" y="808"/>
                      </a:lnTo>
                      <a:lnTo>
                        <a:pt x="4234" y="808"/>
                      </a:lnTo>
                      <a:lnTo>
                        <a:pt x="4235" y="808"/>
                      </a:lnTo>
                      <a:lnTo>
                        <a:pt x="4237" y="808"/>
                      </a:lnTo>
                      <a:lnTo>
                        <a:pt x="4237" y="808"/>
                      </a:lnTo>
                      <a:lnTo>
                        <a:pt x="4239" y="808"/>
                      </a:lnTo>
                      <a:lnTo>
                        <a:pt x="4241" y="808"/>
                      </a:lnTo>
                      <a:lnTo>
                        <a:pt x="4243" y="808"/>
                      </a:lnTo>
                      <a:lnTo>
                        <a:pt x="4244" y="808"/>
                      </a:lnTo>
                      <a:lnTo>
                        <a:pt x="4244" y="808"/>
                      </a:lnTo>
                      <a:lnTo>
                        <a:pt x="4245" y="808"/>
                      </a:lnTo>
                      <a:lnTo>
                        <a:pt x="4248" y="808"/>
                      </a:lnTo>
                      <a:lnTo>
                        <a:pt x="4248" y="808"/>
                      </a:lnTo>
                      <a:lnTo>
                        <a:pt x="4248" y="808"/>
                      </a:lnTo>
                      <a:lnTo>
                        <a:pt x="4249" y="808"/>
                      </a:lnTo>
                      <a:lnTo>
                        <a:pt x="4249" y="808"/>
                      </a:lnTo>
                      <a:lnTo>
                        <a:pt x="4251" y="808"/>
                      </a:lnTo>
                      <a:lnTo>
                        <a:pt x="4252" y="807"/>
                      </a:lnTo>
                      <a:lnTo>
                        <a:pt x="4252" y="807"/>
                      </a:lnTo>
                      <a:lnTo>
                        <a:pt x="4253" y="807"/>
                      </a:lnTo>
                      <a:lnTo>
                        <a:pt x="4255" y="808"/>
                      </a:lnTo>
                      <a:lnTo>
                        <a:pt x="4258" y="808"/>
                      </a:lnTo>
                      <a:lnTo>
                        <a:pt x="4258" y="808"/>
                      </a:lnTo>
                      <a:lnTo>
                        <a:pt x="4259" y="808"/>
                      </a:lnTo>
                      <a:lnTo>
                        <a:pt x="4260" y="808"/>
                      </a:lnTo>
                      <a:lnTo>
                        <a:pt x="4262" y="808"/>
                      </a:lnTo>
                      <a:lnTo>
                        <a:pt x="4262" y="808"/>
                      </a:lnTo>
                      <a:lnTo>
                        <a:pt x="4262" y="808"/>
                      </a:lnTo>
                      <a:lnTo>
                        <a:pt x="4263" y="808"/>
                      </a:lnTo>
                      <a:lnTo>
                        <a:pt x="4263" y="808"/>
                      </a:lnTo>
                      <a:lnTo>
                        <a:pt x="4264" y="808"/>
                      </a:lnTo>
                      <a:lnTo>
                        <a:pt x="4265" y="808"/>
                      </a:lnTo>
                      <a:lnTo>
                        <a:pt x="4267" y="808"/>
                      </a:lnTo>
                      <a:lnTo>
                        <a:pt x="4267" y="808"/>
                      </a:lnTo>
                      <a:lnTo>
                        <a:pt x="4269" y="808"/>
                      </a:lnTo>
                      <a:lnTo>
                        <a:pt x="4270" y="808"/>
                      </a:lnTo>
                      <a:lnTo>
                        <a:pt x="4270" y="808"/>
                      </a:lnTo>
                      <a:lnTo>
                        <a:pt x="4271" y="808"/>
                      </a:lnTo>
                      <a:lnTo>
                        <a:pt x="4274" y="807"/>
                      </a:lnTo>
                      <a:lnTo>
                        <a:pt x="4277" y="807"/>
                      </a:lnTo>
                      <a:lnTo>
                        <a:pt x="4277" y="807"/>
                      </a:lnTo>
                      <a:lnTo>
                        <a:pt x="4278" y="807"/>
                      </a:lnTo>
                      <a:lnTo>
                        <a:pt x="4279" y="806"/>
                      </a:lnTo>
                      <a:lnTo>
                        <a:pt x="4281" y="806"/>
                      </a:lnTo>
                      <a:lnTo>
                        <a:pt x="4283" y="806"/>
                      </a:lnTo>
                      <a:lnTo>
                        <a:pt x="4285" y="805"/>
                      </a:lnTo>
                      <a:lnTo>
                        <a:pt x="4285" y="805"/>
                      </a:lnTo>
                      <a:lnTo>
                        <a:pt x="4286" y="805"/>
                      </a:lnTo>
                      <a:lnTo>
                        <a:pt x="4286" y="805"/>
                      </a:lnTo>
                      <a:lnTo>
                        <a:pt x="4287" y="806"/>
                      </a:lnTo>
                      <a:lnTo>
                        <a:pt x="4289" y="806"/>
                      </a:lnTo>
                      <a:lnTo>
                        <a:pt x="4289" y="806"/>
                      </a:lnTo>
                      <a:lnTo>
                        <a:pt x="4290" y="806"/>
                      </a:lnTo>
                      <a:lnTo>
                        <a:pt x="4291" y="806"/>
                      </a:lnTo>
                      <a:lnTo>
                        <a:pt x="4292" y="805"/>
                      </a:lnTo>
                      <a:lnTo>
                        <a:pt x="4292" y="805"/>
                      </a:lnTo>
                      <a:lnTo>
                        <a:pt x="4294" y="805"/>
                      </a:lnTo>
                      <a:lnTo>
                        <a:pt x="4296" y="804"/>
                      </a:lnTo>
                      <a:lnTo>
                        <a:pt x="4297" y="802"/>
                      </a:lnTo>
                      <a:lnTo>
                        <a:pt x="4298" y="802"/>
                      </a:lnTo>
                      <a:lnTo>
                        <a:pt x="4299" y="802"/>
                      </a:lnTo>
                      <a:lnTo>
                        <a:pt x="4300" y="802"/>
                      </a:lnTo>
                      <a:lnTo>
                        <a:pt x="4300" y="803"/>
                      </a:lnTo>
                      <a:lnTo>
                        <a:pt x="4303" y="803"/>
                      </a:lnTo>
                      <a:lnTo>
                        <a:pt x="4305" y="804"/>
                      </a:lnTo>
                      <a:lnTo>
                        <a:pt x="4306" y="804"/>
                      </a:lnTo>
                      <a:lnTo>
                        <a:pt x="4307" y="804"/>
                      </a:lnTo>
                      <a:lnTo>
                        <a:pt x="4307" y="804"/>
                      </a:lnTo>
                      <a:lnTo>
                        <a:pt x="4308" y="804"/>
                      </a:lnTo>
                      <a:lnTo>
                        <a:pt x="4310" y="802"/>
                      </a:lnTo>
                      <a:lnTo>
                        <a:pt x="4311" y="801"/>
                      </a:lnTo>
                      <a:lnTo>
                        <a:pt x="4313" y="801"/>
                      </a:lnTo>
                      <a:lnTo>
                        <a:pt x="4314" y="801"/>
                      </a:lnTo>
                      <a:lnTo>
                        <a:pt x="4315" y="802"/>
                      </a:lnTo>
                      <a:lnTo>
                        <a:pt x="4315" y="802"/>
                      </a:lnTo>
                      <a:lnTo>
                        <a:pt x="4317" y="802"/>
                      </a:lnTo>
                      <a:lnTo>
                        <a:pt x="4318" y="803"/>
                      </a:lnTo>
                      <a:lnTo>
                        <a:pt x="4319" y="803"/>
                      </a:lnTo>
                      <a:lnTo>
                        <a:pt x="4320" y="803"/>
                      </a:lnTo>
                      <a:lnTo>
                        <a:pt x="4322" y="802"/>
                      </a:lnTo>
                      <a:lnTo>
                        <a:pt x="4323" y="802"/>
                      </a:lnTo>
                      <a:lnTo>
                        <a:pt x="4323" y="801"/>
                      </a:lnTo>
                      <a:lnTo>
                        <a:pt x="4325" y="796"/>
                      </a:lnTo>
                      <a:lnTo>
                        <a:pt x="4327" y="792"/>
                      </a:lnTo>
                      <a:lnTo>
                        <a:pt x="4328" y="790"/>
                      </a:lnTo>
                      <a:lnTo>
                        <a:pt x="4328" y="789"/>
                      </a:lnTo>
                      <a:lnTo>
                        <a:pt x="4329" y="789"/>
                      </a:lnTo>
                      <a:lnTo>
                        <a:pt x="4329" y="789"/>
                      </a:lnTo>
                      <a:lnTo>
                        <a:pt x="4329" y="787"/>
                      </a:lnTo>
                      <a:lnTo>
                        <a:pt x="4329" y="783"/>
                      </a:lnTo>
                      <a:lnTo>
                        <a:pt x="4331" y="776"/>
                      </a:lnTo>
                      <a:lnTo>
                        <a:pt x="4332" y="768"/>
                      </a:lnTo>
                      <a:lnTo>
                        <a:pt x="4332" y="761"/>
                      </a:lnTo>
                      <a:lnTo>
                        <a:pt x="4333" y="755"/>
                      </a:lnTo>
                      <a:lnTo>
                        <a:pt x="4333" y="750"/>
                      </a:lnTo>
                      <a:lnTo>
                        <a:pt x="4333" y="748"/>
                      </a:lnTo>
                      <a:lnTo>
                        <a:pt x="4334" y="750"/>
                      </a:lnTo>
                      <a:lnTo>
                        <a:pt x="4334" y="755"/>
                      </a:lnTo>
                      <a:lnTo>
                        <a:pt x="4335" y="761"/>
                      </a:lnTo>
                      <a:lnTo>
                        <a:pt x="4336" y="768"/>
                      </a:lnTo>
                      <a:lnTo>
                        <a:pt x="4337" y="775"/>
                      </a:lnTo>
                      <a:lnTo>
                        <a:pt x="4338" y="782"/>
                      </a:lnTo>
                      <a:lnTo>
                        <a:pt x="4338" y="786"/>
                      </a:lnTo>
                      <a:lnTo>
                        <a:pt x="4340" y="788"/>
                      </a:lnTo>
                      <a:lnTo>
                        <a:pt x="4340" y="787"/>
                      </a:lnTo>
                      <a:lnTo>
                        <a:pt x="4340" y="786"/>
                      </a:lnTo>
                      <a:lnTo>
                        <a:pt x="4342" y="782"/>
                      </a:lnTo>
                      <a:lnTo>
                        <a:pt x="4343" y="777"/>
                      </a:lnTo>
                      <a:lnTo>
                        <a:pt x="4343" y="775"/>
                      </a:lnTo>
                      <a:lnTo>
                        <a:pt x="4343" y="775"/>
                      </a:lnTo>
                      <a:lnTo>
                        <a:pt x="4344" y="774"/>
                      </a:lnTo>
                      <a:lnTo>
                        <a:pt x="4344" y="773"/>
                      </a:lnTo>
                      <a:lnTo>
                        <a:pt x="4344" y="771"/>
                      </a:lnTo>
                      <a:lnTo>
                        <a:pt x="4344" y="769"/>
                      </a:lnTo>
                      <a:lnTo>
                        <a:pt x="4344" y="764"/>
                      </a:lnTo>
                      <a:lnTo>
                        <a:pt x="4344" y="759"/>
                      </a:lnTo>
                      <a:lnTo>
                        <a:pt x="4345" y="743"/>
                      </a:lnTo>
                      <a:lnTo>
                        <a:pt x="4345" y="727"/>
                      </a:lnTo>
                      <a:lnTo>
                        <a:pt x="4346" y="710"/>
                      </a:lnTo>
                      <a:lnTo>
                        <a:pt x="4347" y="695"/>
                      </a:lnTo>
                      <a:lnTo>
                        <a:pt x="4347" y="690"/>
                      </a:lnTo>
                      <a:lnTo>
                        <a:pt x="4347" y="685"/>
                      </a:lnTo>
                      <a:lnTo>
                        <a:pt x="4347" y="682"/>
                      </a:lnTo>
                      <a:lnTo>
                        <a:pt x="4347" y="681"/>
                      </a:lnTo>
                      <a:lnTo>
                        <a:pt x="4347" y="682"/>
                      </a:lnTo>
                      <a:lnTo>
                        <a:pt x="4347" y="685"/>
                      </a:lnTo>
                      <a:lnTo>
                        <a:pt x="4347" y="690"/>
                      </a:lnTo>
                      <a:lnTo>
                        <a:pt x="4347" y="695"/>
                      </a:lnTo>
                      <a:lnTo>
                        <a:pt x="4348" y="709"/>
                      </a:lnTo>
                      <a:lnTo>
                        <a:pt x="4350" y="725"/>
                      </a:lnTo>
                      <a:lnTo>
                        <a:pt x="4350" y="741"/>
                      </a:lnTo>
                      <a:lnTo>
                        <a:pt x="4351" y="756"/>
                      </a:lnTo>
                      <a:lnTo>
                        <a:pt x="4351" y="761"/>
                      </a:lnTo>
                      <a:lnTo>
                        <a:pt x="4351" y="766"/>
                      </a:lnTo>
                      <a:lnTo>
                        <a:pt x="4351" y="769"/>
                      </a:lnTo>
                      <a:lnTo>
                        <a:pt x="4351" y="769"/>
                      </a:lnTo>
                      <a:lnTo>
                        <a:pt x="4351" y="770"/>
                      </a:lnTo>
                      <a:lnTo>
                        <a:pt x="4352" y="773"/>
                      </a:lnTo>
                      <a:lnTo>
                        <a:pt x="4353" y="778"/>
                      </a:lnTo>
                      <a:lnTo>
                        <a:pt x="4355" y="784"/>
                      </a:lnTo>
                      <a:lnTo>
                        <a:pt x="4355" y="786"/>
                      </a:lnTo>
                      <a:lnTo>
                        <a:pt x="4355" y="786"/>
                      </a:lnTo>
                      <a:lnTo>
                        <a:pt x="4355" y="786"/>
                      </a:lnTo>
                      <a:lnTo>
                        <a:pt x="4355" y="784"/>
                      </a:lnTo>
                      <a:lnTo>
                        <a:pt x="4356" y="778"/>
                      </a:lnTo>
                      <a:lnTo>
                        <a:pt x="4357" y="769"/>
                      </a:lnTo>
                      <a:lnTo>
                        <a:pt x="4359" y="760"/>
                      </a:lnTo>
                      <a:lnTo>
                        <a:pt x="4360" y="750"/>
                      </a:lnTo>
                      <a:lnTo>
                        <a:pt x="4361" y="741"/>
                      </a:lnTo>
                      <a:lnTo>
                        <a:pt x="4362" y="736"/>
                      </a:lnTo>
                      <a:lnTo>
                        <a:pt x="4362" y="733"/>
                      </a:lnTo>
                      <a:lnTo>
                        <a:pt x="4362" y="733"/>
                      </a:lnTo>
                      <a:lnTo>
                        <a:pt x="4362" y="733"/>
                      </a:lnTo>
                      <a:lnTo>
                        <a:pt x="4362" y="736"/>
                      </a:lnTo>
                      <a:lnTo>
                        <a:pt x="4363" y="741"/>
                      </a:lnTo>
                      <a:lnTo>
                        <a:pt x="4363" y="749"/>
                      </a:lnTo>
                      <a:lnTo>
                        <a:pt x="4363" y="758"/>
                      </a:lnTo>
                      <a:lnTo>
                        <a:pt x="4364" y="767"/>
                      </a:lnTo>
                      <a:lnTo>
                        <a:pt x="4365" y="776"/>
                      </a:lnTo>
                      <a:lnTo>
                        <a:pt x="4365" y="782"/>
                      </a:lnTo>
                      <a:lnTo>
                        <a:pt x="4365" y="783"/>
                      </a:lnTo>
                      <a:lnTo>
                        <a:pt x="4365" y="784"/>
                      </a:lnTo>
                      <a:lnTo>
                        <a:pt x="4365" y="784"/>
                      </a:lnTo>
                      <a:lnTo>
                        <a:pt x="4365" y="785"/>
                      </a:lnTo>
                      <a:lnTo>
                        <a:pt x="4366" y="785"/>
                      </a:lnTo>
                      <a:lnTo>
                        <a:pt x="4366" y="786"/>
                      </a:lnTo>
                      <a:lnTo>
                        <a:pt x="4369" y="792"/>
                      </a:lnTo>
                      <a:lnTo>
                        <a:pt x="4372" y="796"/>
                      </a:lnTo>
                      <a:lnTo>
                        <a:pt x="4372" y="797"/>
                      </a:lnTo>
                      <a:lnTo>
                        <a:pt x="4373" y="797"/>
                      </a:lnTo>
                      <a:lnTo>
                        <a:pt x="4373" y="797"/>
                      </a:lnTo>
                      <a:lnTo>
                        <a:pt x="4373" y="797"/>
                      </a:lnTo>
                      <a:lnTo>
                        <a:pt x="4374" y="797"/>
                      </a:lnTo>
                      <a:lnTo>
                        <a:pt x="4375" y="796"/>
                      </a:lnTo>
                      <a:lnTo>
                        <a:pt x="4375" y="794"/>
                      </a:lnTo>
                      <a:lnTo>
                        <a:pt x="4377" y="794"/>
                      </a:lnTo>
                      <a:lnTo>
                        <a:pt x="4378" y="793"/>
                      </a:lnTo>
                      <a:lnTo>
                        <a:pt x="4379" y="792"/>
                      </a:lnTo>
                      <a:lnTo>
                        <a:pt x="4381" y="789"/>
                      </a:lnTo>
                      <a:lnTo>
                        <a:pt x="4382" y="788"/>
                      </a:lnTo>
                      <a:lnTo>
                        <a:pt x="4382" y="790"/>
                      </a:lnTo>
                      <a:lnTo>
                        <a:pt x="4384" y="794"/>
                      </a:lnTo>
                      <a:lnTo>
                        <a:pt x="4387" y="798"/>
                      </a:lnTo>
                      <a:lnTo>
                        <a:pt x="4388" y="799"/>
                      </a:lnTo>
                      <a:lnTo>
                        <a:pt x="4388" y="801"/>
                      </a:lnTo>
                      <a:lnTo>
                        <a:pt x="4389" y="801"/>
                      </a:lnTo>
                      <a:lnTo>
                        <a:pt x="4390" y="799"/>
                      </a:lnTo>
                      <a:lnTo>
                        <a:pt x="4392" y="797"/>
                      </a:lnTo>
                      <a:lnTo>
                        <a:pt x="4393" y="794"/>
                      </a:lnTo>
                      <a:lnTo>
                        <a:pt x="4394" y="794"/>
                      </a:lnTo>
                      <a:lnTo>
                        <a:pt x="4396" y="793"/>
                      </a:lnTo>
                      <a:lnTo>
                        <a:pt x="4396" y="794"/>
                      </a:lnTo>
                      <a:lnTo>
                        <a:pt x="4399" y="796"/>
                      </a:lnTo>
                      <a:lnTo>
                        <a:pt x="4401" y="798"/>
                      </a:lnTo>
                      <a:lnTo>
                        <a:pt x="4402" y="799"/>
                      </a:lnTo>
                      <a:lnTo>
                        <a:pt x="4402" y="799"/>
                      </a:lnTo>
                      <a:lnTo>
                        <a:pt x="4402" y="799"/>
                      </a:lnTo>
                      <a:lnTo>
                        <a:pt x="4403" y="799"/>
                      </a:lnTo>
                      <a:lnTo>
                        <a:pt x="4406" y="798"/>
                      </a:lnTo>
                      <a:lnTo>
                        <a:pt x="4408" y="798"/>
                      </a:lnTo>
                      <a:lnTo>
                        <a:pt x="4409" y="798"/>
                      </a:lnTo>
                      <a:lnTo>
                        <a:pt x="4410" y="798"/>
                      </a:lnTo>
                      <a:lnTo>
                        <a:pt x="4412" y="798"/>
                      </a:lnTo>
                      <a:lnTo>
                        <a:pt x="4412" y="798"/>
                      </a:lnTo>
                      <a:lnTo>
                        <a:pt x="4415" y="798"/>
                      </a:lnTo>
                      <a:lnTo>
                        <a:pt x="4416" y="798"/>
                      </a:lnTo>
                      <a:lnTo>
                        <a:pt x="4417" y="798"/>
                      </a:lnTo>
                      <a:lnTo>
                        <a:pt x="4417" y="798"/>
                      </a:lnTo>
                      <a:lnTo>
                        <a:pt x="4418" y="798"/>
                      </a:lnTo>
                      <a:lnTo>
                        <a:pt x="4420" y="798"/>
                      </a:lnTo>
                      <a:lnTo>
                        <a:pt x="4423" y="797"/>
                      </a:lnTo>
                      <a:lnTo>
                        <a:pt x="4424" y="797"/>
                      </a:lnTo>
                      <a:lnTo>
                        <a:pt x="4425" y="797"/>
                      </a:lnTo>
                      <a:lnTo>
                        <a:pt x="4426" y="797"/>
                      </a:lnTo>
                      <a:lnTo>
                        <a:pt x="4428" y="796"/>
                      </a:lnTo>
                      <a:lnTo>
                        <a:pt x="4430" y="796"/>
                      </a:lnTo>
                      <a:lnTo>
                        <a:pt x="4431" y="796"/>
                      </a:lnTo>
                      <a:lnTo>
                        <a:pt x="4431" y="796"/>
                      </a:lnTo>
                      <a:lnTo>
                        <a:pt x="4433" y="796"/>
                      </a:lnTo>
                      <a:lnTo>
                        <a:pt x="4435" y="794"/>
                      </a:lnTo>
                      <a:lnTo>
                        <a:pt x="4438" y="793"/>
                      </a:lnTo>
                      <a:lnTo>
                        <a:pt x="4438" y="792"/>
                      </a:lnTo>
                      <a:lnTo>
                        <a:pt x="4439" y="792"/>
                      </a:lnTo>
                      <a:lnTo>
                        <a:pt x="4440" y="792"/>
                      </a:lnTo>
                      <a:lnTo>
                        <a:pt x="4443" y="792"/>
                      </a:lnTo>
                      <a:lnTo>
                        <a:pt x="4445" y="790"/>
                      </a:lnTo>
                      <a:lnTo>
                        <a:pt x="4446" y="790"/>
                      </a:lnTo>
                      <a:lnTo>
                        <a:pt x="4446" y="789"/>
                      </a:lnTo>
                      <a:lnTo>
                        <a:pt x="4447" y="789"/>
                      </a:lnTo>
                      <a:lnTo>
                        <a:pt x="4447" y="787"/>
                      </a:lnTo>
                      <a:lnTo>
                        <a:pt x="4451" y="782"/>
                      </a:lnTo>
                      <a:lnTo>
                        <a:pt x="4453" y="776"/>
                      </a:lnTo>
                      <a:lnTo>
                        <a:pt x="4453" y="774"/>
                      </a:lnTo>
                      <a:lnTo>
                        <a:pt x="4453" y="774"/>
                      </a:lnTo>
                      <a:lnTo>
                        <a:pt x="4453" y="773"/>
                      </a:lnTo>
                      <a:lnTo>
                        <a:pt x="4454" y="771"/>
                      </a:lnTo>
                      <a:lnTo>
                        <a:pt x="4454" y="770"/>
                      </a:lnTo>
                      <a:lnTo>
                        <a:pt x="4454" y="766"/>
                      </a:lnTo>
                      <a:lnTo>
                        <a:pt x="4455" y="759"/>
                      </a:lnTo>
                      <a:lnTo>
                        <a:pt x="4455" y="752"/>
                      </a:lnTo>
                      <a:lnTo>
                        <a:pt x="4456" y="745"/>
                      </a:lnTo>
                      <a:lnTo>
                        <a:pt x="4456" y="739"/>
                      </a:lnTo>
                      <a:lnTo>
                        <a:pt x="4457" y="734"/>
                      </a:lnTo>
                      <a:lnTo>
                        <a:pt x="4457" y="732"/>
                      </a:lnTo>
                      <a:lnTo>
                        <a:pt x="4457" y="734"/>
                      </a:lnTo>
                      <a:lnTo>
                        <a:pt x="4458" y="739"/>
                      </a:lnTo>
                      <a:lnTo>
                        <a:pt x="4458" y="746"/>
                      </a:lnTo>
                      <a:lnTo>
                        <a:pt x="4461" y="752"/>
                      </a:lnTo>
                      <a:lnTo>
                        <a:pt x="4461" y="760"/>
                      </a:lnTo>
                      <a:lnTo>
                        <a:pt x="4462" y="766"/>
                      </a:lnTo>
                      <a:lnTo>
                        <a:pt x="4463" y="770"/>
                      </a:lnTo>
                      <a:lnTo>
                        <a:pt x="4463" y="773"/>
                      </a:lnTo>
                      <a:lnTo>
                        <a:pt x="4463" y="771"/>
                      </a:lnTo>
                      <a:lnTo>
                        <a:pt x="4464" y="768"/>
                      </a:lnTo>
                      <a:lnTo>
                        <a:pt x="4464" y="764"/>
                      </a:lnTo>
                      <a:lnTo>
                        <a:pt x="4465" y="759"/>
                      </a:lnTo>
                      <a:lnTo>
                        <a:pt x="4466" y="753"/>
                      </a:lnTo>
                      <a:lnTo>
                        <a:pt x="4467" y="749"/>
                      </a:lnTo>
                      <a:lnTo>
                        <a:pt x="4469" y="747"/>
                      </a:lnTo>
                      <a:lnTo>
                        <a:pt x="4469" y="746"/>
                      </a:lnTo>
                      <a:lnTo>
                        <a:pt x="4469" y="745"/>
                      </a:lnTo>
                      <a:lnTo>
                        <a:pt x="4469" y="741"/>
                      </a:lnTo>
                      <a:lnTo>
                        <a:pt x="4469" y="738"/>
                      </a:lnTo>
                      <a:lnTo>
                        <a:pt x="4469" y="732"/>
                      </a:lnTo>
                      <a:lnTo>
                        <a:pt x="4469" y="719"/>
                      </a:lnTo>
                      <a:lnTo>
                        <a:pt x="4470" y="703"/>
                      </a:lnTo>
                      <a:lnTo>
                        <a:pt x="4471" y="688"/>
                      </a:lnTo>
                      <a:lnTo>
                        <a:pt x="4471" y="675"/>
                      </a:lnTo>
                      <a:lnTo>
                        <a:pt x="4471" y="671"/>
                      </a:lnTo>
                      <a:lnTo>
                        <a:pt x="4471" y="666"/>
                      </a:lnTo>
                      <a:lnTo>
                        <a:pt x="4471" y="664"/>
                      </a:lnTo>
                      <a:lnTo>
                        <a:pt x="4471" y="663"/>
                      </a:lnTo>
                      <a:lnTo>
                        <a:pt x="4471" y="664"/>
                      </a:lnTo>
                      <a:lnTo>
                        <a:pt x="4471" y="666"/>
                      </a:lnTo>
                      <a:lnTo>
                        <a:pt x="4472" y="671"/>
                      </a:lnTo>
                      <a:lnTo>
                        <a:pt x="4472" y="676"/>
                      </a:lnTo>
                      <a:lnTo>
                        <a:pt x="4473" y="691"/>
                      </a:lnTo>
                      <a:lnTo>
                        <a:pt x="4473" y="708"/>
                      </a:lnTo>
                      <a:lnTo>
                        <a:pt x="4474" y="724"/>
                      </a:lnTo>
                      <a:lnTo>
                        <a:pt x="4475" y="739"/>
                      </a:lnTo>
                      <a:lnTo>
                        <a:pt x="4475" y="746"/>
                      </a:lnTo>
                      <a:lnTo>
                        <a:pt x="4475" y="749"/>
                      </a:lnTo>
                      <a:lnTo>
                        <a:pt x="4475" y="752"/>
                      </a:lnTo>
                      <a:lnTo>
                        <a:pt x="4475" y="753"/>
                      </a:lnTo>
                      <a:lnTo>
                        <a:pt x="4475" y="755"/>
                      </a:lnTo>
                      <a:lnTo>
                        <a:pt x="4477" y="758"/>
                      </a:lnTo>
                      <a:lnTo>
                        <a:pt x="4479" y="760"/>
                      </a:lnTo>
                      <a:lnTo>
                        <a:pt x="4479" y="761"/>
                      </a:lnTo>
                      <a:lnTo>
                        <a:pt x="4479" y="761"/>
                      </a:lnTo>
                      <a:lnTo>
                        <a:pt x="4479" y="759"/>
                      </a:lnTo>
                      <a:lnTo>
                        <a:pt x="4481" y="755"/>
                      </a:lnTo>
                      <a:lnTo>
                        <a:pt x="4482" y="750"/>
                      </a:lnTo>
                      <a:lnTo>
                        <a:pt x="4483" y="748"/>
                      </a:lnTo>
                      <a:lnTo>
                        <a:pt x="4483" y="748"/>
                      </a:lnTo>
                      <a:lnTo>
                        <a:pt x="4483" y="747"/>
                      </a:lnTo>
                      <a:lnTo>
                        <a:pt x="4483" y="742"/>
                      </a:lnTo>
                      <a:lnTo>
                        <a:pt x="4483" y="737"/>
                      </a:lnTo>
                      <a:lnTo>
                        <a:pt x="4484" y="730"/>
                      </a:lnTo>
                      <a:lnTo>
                        <a:pt x="4484" y="723"/>
                      </a:lnTo>
                      <a:lnTo>
                        <a:pt x="4485" y="716"/>
                      </a:lnTo>
                      <a:lnTo>
                        <a:pt x="4485" y="713"/>
                      </a:lnTo>
                      <a:lnTo>
                        <a:pt x="4485" y="711"/>
                      </a:lnTo>
                      <a:lnTo>
                        <a:pt x="4485" y="713"/>
                      </a:lnTo>
                      <a:lnTo>
                        <a:pt x="4486" y="718"/>
                      </a:lnTo>
                      <a:lnTo>
                        <a:pt x="4486" y="724"/>
                      </a:lnTo>
                      <a:lnTo>
                        <a:pt x="4488" y="732"/>
                      </a:lnTo>
                      <a:lnTo>
                        <a:pt x="4489" y="740"/>
                      </a:lnTo>
                      <a:lnTo>
                        <a:pt x="4489" y="747"/>
                      </a:lnTo>
                      <a:lnTo>
                        <a:pt x="4490" y="751"/>
                      </a:lnTo>
                      <a:lnTo>
                        <a:pt x="4490" y="753"/>
                      </a:lnTo>
                      <a:lnTo>
                        <a:pt x="4491" y="753"/>
                      </a:lnTo>
                      <a:lnTo>
                        <a:pt x="4492" y="755"/>
                      </a:lnTo>
                      <a:lnTo>
                        <a:pt x="4493" y="756"/>
                      </a:lnTo>
                      <a:lnTo>
                        <a:pt x="4494" y="756"/>
                      </a:lnTo>
                      <a:lnTo>
                        <a:pt x="4495" y="755"/>
                      </a:lnTo>
                      <a:lnTo>
                        <a:pt x="4497" y="755"/>
                      </a:lnTo>
                      <a:lnTo>
                        <a:pt x="4498" y="753"/>
                      </a:lnTo>
                      <a:lnTo>
                        <a:pt x="4499" y="753"/>
                      </a:lnTo>
                      <a:lnTo>
                        <a:pt x="4501" y="750"/>
                      </a:lnTo>
                      <a:lnTo>
                        <a:pt x="4503" y="748"/>
                      </a:lnTo>
                      <a:lnTo>
                        <a:pt x="4504" y="747"/>
                      </a:lnTo>
                      <a:lnTo>
                        <a:pt x="4506" y="747"/>
                      </a:lnTo>
                      <a:lnTo>
                        <a:pt x="4506" y="747"/>
                      </a:lnTo>
                      <a:lnTo>
                        <a:pt x="4509" y="745"/>
                      </a:lnTo>
                      <a:lnTo>
                        <a:pt x="4511" y="742"/>
                      </a:lnTo>
                      <a:lnTo>
                        <a:pt x="4512" y="741"/>
                      </a:lnTo>
                      <a:lnTo>
                        <a:pt x="4512" y="741"/>
                      </a:lnTo>
                      <a:lnTo>
                        <a:pt x="4513" y="741"/>
                      </a:lnTo>
                      <a:lnTo>
                        <a:pt x="4516" y="740"/>
                      </a:lnTo>
                      <a:lnTo>
                        <a:pt x="4518" y="739"/>
                      </a:lnTo>
                      <a:lnTo>
                        <a:pt x="4519" y="739"/>
                      </a:lnTo>
                      <a:lnTo>
                        <a:pt x="4520" y="739"/>
                      </a:lnTo>
                      <a:lnTo>
                        <a:pt x="4521" y="739"/>
                      </a:lnTo>
                      <a:lnTo>
                        <a:pt x="4523" y="738"/>
                      </a:lnTo>
                      <a:lnTo>
                        <a:pt x="4526" y="738"/>
                      </a:lnTo>
                      <a:lnTo>
                        <a:pt x="4527" y="738"/>
                      </a:lnTo>
                      <a:lnTo>
                        <a:pt x="4527" y="738"/>
                      </a:lnTo>
                      <a:lnTo>
                        <a:pt x="4528" y="738"/>
                      </a:lnTo>
                      <a:lnTo>
                        <a:pt x="4528" y="738"/>
                      </a:lnTo>
                      <a:lnTo>
                        <a:pt x="4531" y="738"/>
                      </a:lnTo>
                      <a:lnTo>
                        <a:pt x="4532" y="739"/>
                      </a:lnTo>
                      <a:lnTo>
                        <a:pt x="4534" y="739"/>
                      </a:lnTo>
                      <a:lnTo>
                        <a:pt x="4535" y="739"/>
                      </a:lnTo>
                      <a:lnTo>
                        <a:pt x="4537" y="739"/>
                      </a:lnTo>
                      <a:lnTo>
                        <a:pt x="4538" y="739"/>
                      </a:lnTo>
                      <a:lnTo>
                        <a:pt x="4539" y="739"/>
                      </a:lnTo>
                      <a:lnTo>
                        <a:pt x="4540" y="739"/>
                      </a:lnTo>
                      <a:lnTo>
                        <a:pt x="4541" y="739"/>
                      </a:lnTo>
                      <a:lnTo>
                        <a:pt x="4543" y="738"/>
                      </a:lnTo>
                      <a:lnTo>
                        <a:pt x="4544" y="738"/>
                      </a:lnTo>
                      <a:lnTo>
                        <a:pt x="4544" y="738"/>
                      </a:lnTo>
                      <a:lnTo>
                        <a:pt x="4546" y="739"/>
                      </a:lnTo>
                      <a:lnTo>
                        <a:pt x="4547" y="739"/>
                      </a:lnTo>
                      <a:lnTo>
                        <a:pt x="4548" y="739"/>
                      </a:lnTo>
                      <a:lnTo>
                        <a:pt x="4548" y="739"/>
                      </a:lnTo>
                      <a:lnTo>
                        <a:pt x="4549" y="739"/>
                      </a:lnTo>
                      <a:lnTo>
                        <a:pt x="4550" y="739"/>
                      </a:lnTo>
                      <a:lnTo>
                        <a:pt x="4553" y="739"/>
                      </a:lnTo>
                      <a:lnTo>
                        <a:pt x="4555" y="738"/>
                      </a:lnTo>
                      <a:lnTo>
                        <a:pt x="4556" y="738"/>
                      </a:lnTo>
                      <a:lnTo>
                        <a:pt x="4556" y="738"/>
                      </a:lnTo>
                      <a:lnTo>
                        <a:pt x="4558" y="738"/>
                      </a:lnTo>
                      <a:lnTo>
                        <a:pt x="4559" y="739"/>
                      </a:lnTo>
                      <a:lnTo>
                        <a:pt x="4560" y="739"/>
                      </a:lnTo>
                      <a:lnTo>
                        <a:pt x="4562" y="739"/>
                      </a:lnTo>
                      <a:lnTo>
                        <a:pt x="4564" y="739"/>
                      </a:lnTo>
                      <a:lnTo>
                        <a:pt x="4565" y="739"/>
                      </a:lnTo>
                      <a:lnTo>
                        <a:pt x="4566" y="739"/>
                      </a:lnTo>
                      <a:lnTo>
                        <a:pt x="4567" y="739"/>
                      </a:lnTo>
                      <a:lnTo>
                        <a:pt x="4568" y="739"/>
                      </a:lnTo>
                      <a:lnTo>
                        <a:pt x="4569" y="739"/>
                      </a:lnTo>
                      <a:lnTo>
                        <a:pt x="4571" y="739"/>
                      </a:lnTo>
                      <a:lnTo>
                        <a:pt x="4571" y="739"/>
                      </a:lnTo>
                      <a:lnTo>
                        <a:pt x="4572" y="739"/>
                      </a:lnTo>
                      <a:lnTo>
                        <a:pt x="4575" y="740"/>
                      </a:lnTo>
                      <a:lnTo>
                        <a:pt x="4577" y="741"/>
                      </a:lnTo>
                      <a:lnTo>
                        <a:pt x="4578" y="741"/>
                      </a:lnTo>
                      <a:lnTo>
                        <a:pt x="4578" y="741"/>
                      </a:lnTo>
                      <a:lnTo>
                        <a:pt x="4580" y="742"/>
                      </a:lnTo>
                      <a:lnTo>
                        <a:pt x="4582" y="743"/>
                      </a:lnTo>
                      <a:lnTo>
                        <a:pt x="4584" y="746"/>
                      </a:lnTo>
                      <a:lnTo>
                        <a:pt x="4585" y="746"/>
                      </a:lnTo>
                      <a:lnTo>
                        <a:pt x="4586" y="747"/>
                      </a:lnTo>
                      <a:lnTo>
                        <a:pt x="4586" y="747"/>
                      </a:lnTo>
                      <a:lnTo>
                        <a:pt x="4590" y="749"/>
                      </a:lnTo>
                      <a:lnTo>
                        <a:pt x="4592" y="751"/>
                      </a:lnTo>
                      <a:lnTo>
                        <a:pt x="4593" y="752"/>
                      </a:lnTo>
                      <a:lnTo>
                        <a:pt x="4593" y="753"/>
                      </a:lnTo>
                      <a:lnTo>
                        <a:pt x="4594" y="753"/>
                      </a:lnTo>
                      <a:lnTo>
                        <a:pt x="4596" y="756"/>
                      </a:lnTo>
                      <a:lnTo>
                        <a:pt x="4599" y="759"/>
                      </a:lnTo>
                      <a:lnTo>
                        <a:pt x="4600" y="760"/>
                      </a:lnTo>
                      <a:lnTo>
                        <a:pt x="4601" y="760"/>
                      </a:lnTo>
                      <a:lnTo>
                        <a:pt x="4601" y="761"/>
                      </a:lnTo>
                      <a:lnTo>
                        <a:pt x="4603" y="764"/>
                      </a:lnTo>
                      <a:lnTo>
                        <a:pt x="4606" y="766"/>
                      </a:lnTo>
                      <a:lnTo>
                        <a:pt x="4608" y="767"/>
                      </a:lnTo>
                      <a:lnTo>
                        <a:pt x="4608" y="768"/>
                      </a:lnTo>
                      <a:lnTo>
                        <a:pt x="4609" y="769"/>
                      </a:lnTo>
                      <a:lnTo>
                        <a:pt x="4611" y="771"/>
                      </a:lnTo>
                      <a:lnTo>
                        <a:pt x="4613" y="773"/>
                      </a:lnTo>
                      <a:lnTo>
                        <a:pt x="4614" y="774"/>
                      </a:lnTo>
                      <a:lnTo>
                        <a:pt x="4615" y="774"/>
                      </a:lnTo>
                      <a:lnTo>
                        <a:pt x="4617" y="775"/>
                      </a:lnTo>
                      <a:lnTo>
                        <a:pt x="4619" y="776"/>
                      </a:lnTo>
                      <a:lnTo>
                        <a:pt x="4621" y="778"/>
                      </a:lnTo>
                      <a:lnTo>
                        <a:pt x="4622" y="778"/>
                      </a:lnTo>
                      <a:lnTo>
                        <a:pt x="4622" y="778"/>
                      </a:lnTo>
                      <a:lnTo>
                        <a:pt x="4623" y="779"/>
                      </a:lnTo>
                      <a:lnTo>
                        <a:pt x="4627" y="780"/>
                      </a:lnTo>
                      <a:lnTo>
                        <a:pt x="4629" y="782"/>
                      </a:lnTo>
                      <a:lnTo>
                        <a:pt x="4629" y="783"/>
                      </a:lnTo>
                      <a:lnTo>
                        <a:pt x="4630" y="783"/>
                      </a:lnTo>
                      <a:lnTo>
                        <a:pt x="4631" y="783"/>
                      </a:lnTo>
                      <a:lnTo>
                        <a:pt x="4633" y="784"/>
                      </a:lnTo>
                      <a:lnTo>
                        <a:pt x="4636" y="786"/>
                      </a:lnTo>
                      <a:lnTo>
                        <a:pt x="4637" y="786"/>
                      </a:lnTo>
                      <a:lnTo>
                        <a:pt x="4637" y="786"/>
                      </a:lnTo>
                      <a:lnTo>
                        <a:pt x="4638" y="786"/>
                      </a:lnTo>
                      <a:lnTo>
                        <a:pt x="4640" y="788"/>
                      </a:lnTo>
                      <a:lnTo>
                        <a:pt x="4643" y="789"/>
                      </a:lnTo>
                      <a:lnTo>
                        <a:pt x="4643" y="789"/>
                      </a:lnTo>
                      <a:lnTo>
                        <a:pt x="4645" y="789"/>
                      </a:lnTo>
                      <a:lnTo>
                        <a:pt x="4646" y="790"/>
                      </a:lnTo>
                      <a:lnTo>
                        <a:pt x="4648" y="792"/>
                      </a:lnTo>
                      <a:lnTo>
                        <a:pt x="4650" y="793"/>
                      </a:lnTo>
                      <a:lnTo>
                        <a:pt x="4651" y="793"/>
                      </a:lnTo>
                      <a:lnTo>
                        <a:pt x="4651" y="793"/>
                      </a:lnTo>
                      <a:lnTo>
                        <a:pt x="4652" y="794"/>
                      </a:lnTo>
                      <a:lnTo>
                        <a:pt x="4655" y="794"/>
                      </a:lnTo>
                      <a:lnTo>
                        <a:pt x="4658" y="794"/>
                      </a:lnTo>
                      <a:lnTo>
                        <a:pt x="4659" y="795"/>
                      </a:lnTo>
                      <a:lnTo>
                        <a:pt x="4659" y="795"/>
                      </a:lnTo>
                      <a:lnTo>
                        <a:pt x="4660" y="795"/>
                      </a:lnTo>
                      <a:lnTo>
                        <a:pt x="4663" y="796"/>
                      </a:lnTo>
                      <a:lnTo>
                        <a:pt x="4665" y="796"/>
                      </a:lnTo>
                      <a:lnTo>
                        <a:pt x="4666" y="796"/>
                      </a:lnTo>
                      <a:lnTo>
                        <a:pt x="4666" y="796"/>
                      </a:lnTo>
                      <a:lnTo>
                        <a:pt x="4666" y="796"/>
                      </a:lnTo>
                      <a:lnTo>
                        <a:pt x="4667" y="796"/>
                      </a:lnTo>
                      <a:lnTo>
                        <a:pt x="4670" y="797"/>
                      </a:lnTo>
                      <a:lnTo>
                        <a:pt x="4673" y="797"/>
                      </a:lnTo>
                      <a:lnTo>
                        <a:pt x="4674" y="797"/>
                      </a:lnTo>
                      <a:lnTo>
                        <a:pt x="4674" y="798"/>
                      </a:lnTo>
                      <a:lnTo>
                        <a:pt x="4675" y="798"/>
                      </a:lnTo>
                      <a:lnTo>
                        <a:pt x="4677" y="798"/>
                      </a:lnTo>
                      <a:lnTo>
                        <a:pt x="4679" y="798"/>
                      </a:lnTo>
                      <a:lnTo>
                        <a:pt x="4680" y="798"/>
                      </a:lnTo>
                      <a:lnTo>
                        <a:pt x="4682" y="798"/>
                      </a:lnTo>
                      <a:lnTo>
                        <a:pt x="4682" y="798"/>
                      </a:lnTo>
                      <a:lnTo>
                        <a:pt x="4685" y="798"/>
                      </a:lnTo>
                      <a:lnTo>
                        <a:pt x="4687" y="799"/>
                      </a:lnTo>
                      <a:lnTo>
                        <a:pt x="4688" y="799"/>
                      </a:lnTo>
                      <a:lnTo>
                        <a:pt x="4688" y="799"/>
                      </a:lnTo>
                      <a:lnTo>
                        <a:pt x="4689" y="799"/>
                      </a:lnTo>
                      <a:lnTo>
                        <a:pt x="4689" y="799"/>
                      </a:lnTo>
                      <a:lnTo>
                        <a:pt x="4692" y="799"/>
                      </a:lnTo>
                      <a:lnTo>
                        <a:pt x="4693" y="799"/>
                      </a:lnTo>
                      <a:lnTo>
                        <a:pt x="4694" y="799"/>
                      </a:lnTo>
                      <a:lnTo>
                        <a:pt x="4694" y="799"/>
                      </a:lnTo>
                      <a:lnTo>
                        <a:pt x="4695" y="799"/>
                      </a:lnTo>
                      <a:lnTo>
                        <a:pt x="4696" y="799"/>
                      </a:lnTo>
                      <a:lnTo>
                        <a:pt x="4696" y="799"/>
                      </a:lnTo>
                      <a:lnTo>
                        <a:pt x="4697" y="799"/>
                      </a:lnTo>
                      <a:lnTo>
                        <a:pt x="4698" y="799"/>
                      </a:lnTo>
                      <a:lnTo>
                        <a:pt x="4701" y="799"/>
                      </a:lnTo>
                      <a:lnTo>
                        <a:pt x="4702" y="799"/>
                      </a:lnTo>
                      <a:lnTo>
                        <a:pt x="4702" y="799"/>
                      </a:lnTo>
                      <a:lnTo>
                        <a:pt x="4704" y="799"/>
                      </a:lnTo>
                      <a:lnTo>
                        <a:pt x="4705" y="799"/>
                      </a:lnTo>
                      <a:lnTo>
                        <a:pt x="4706" y="799"/>
                      </a:lnTo>
                      <a:lnTo>
                        <a:pt x="4706" y="799"/>
                      </a:lnTo>
                      <a:lnTo>
                        <a:pt x="4709" y="799"/>
                      </a:lnTo>
                      <a:lnTo>
                        <a:pt x="4709" y="799"/>
                      </a:lnTo>
                      <a:lnTo>
                        <a:pt x="4710" y="799"/>
                      </a:lnTo>
                      <a:lnTo>
                        <a:pt x="4710" y="799"/>
                      </a:lnTo>
                      <a:lnTo>
                        <a:pt x="4711" y="799"/>
                      </a:lnTo>
                      <a:lnTo>
                        <a:pt x="4712" y="799"/>
                      </a:lnTo>
                      <a:lnTo>
                        <a:pt x="4714" y="799"/>
                      </a:lnTo>
                      <a:lnTo>
                        <a:pt x="4716" y="799"/>
                      </a:lnTo>
                      <a:lnTo>
                        <a:pt x="4718" y="799"/>
                      </a:lnTo>
                      <a:lnTo>
                        <a:pt x="4718" y="799"/>
                      </a:lnTo>
                      <a:lnTo>
                        <a:pt x="4719" y="799"/>
                      </a:lnTo>
                      <a:lnTo>
                        <a:pt x="4721" y="798"/>
                      </a:lnTo>
                      <a:lnTo>
                        <a:pt x="4724" y="798"/>
                      </a:lnTo>
                      <a:lnTo>
                        <a:pt x="4724" y="798"/>
                      </a:lnTo>
                      <a:lnTo>
                        <a:pt x="4725" y="798"/>
                      </a:lnTo>
                      <a:lnTo>
                        <a:pt x="4726" y="798"/>
                      </a:lnTo>
                      <a:lnTo>
                        <a:pt x="4729" y="798"/>
                      </a:lnTo>
                      <a:lnTo>
                        <a:pt x="4731" y="797"/>
                      </a:lnTo>
                      <a:lnTo>
                        <a:pt x="4732" y="797"/>
                      </a:lnTo>
                      <a:lnTo>
                        <a:pt x="4732" y="797"/>
                      </a:lnTo>
                      <a:lnTo>
                        <a:pt x="4733" y="796"/>
                      </a:lnTo>
                      <a:lnTo>
                        <a:pt x="4735" y="796"/>
                      </a:lnTo>
                      <a:lnTo>
                        <a:pt x="4739" y="795"/>
                      </a:lnTo>
                      <a:lnTo>
                        <a:pt x="4739" y="794"/>
                      </a:lnTo>
                      <a:lnTo>
                        <a:pt x="4740" y="794"/>
                      </a:lnTo>
                      <a:lnTo>
                        <a:pt x="4741" y="794"/>
                      </a:lnTo>
                      <a:lnTo>
                        <a:pt x="4743" y="793"/>
                      </a:lnTo>
                      <a:lnTo>
                        <a:pt x="4746" y="792"/>
                      </a:lnTo>
                      <a:lnTo>
                        <a:pt x="4747" y="790"/>
                      </a:lnTo>
                      <a:lnTo>
                        <a:pt x="4747" y="790"/>
                      </a:lnTo>
                      <a:lnTo>
                        <a:pt x="4748" y="789"/>
                      </a:lnTo>
                      <a:lnTo>
                        <a:pt x="4751" y="787"/>
                      </a:lnTo>
                      <a:lnTo>
                        <a:pt x="4753" y="784"/>
                      </a:lnTo>
                      <a:lnTo>
                        <a:pt x="4755" y="784"/>
                      </a:lnTo>
                      <a:lnTo>
                        <a:pt x="4755" y="783"/>
                      </a:lnTo>
                      <a:lnTo>
                        <a:pt x="4755" y="783"/>
                      </a:lnTo>
                      <a:lnTo>
                        <a:pt x="4756" y="780"/>
                      </a:lnTo>
                      <a:lnTo>
                        <a:pt x="4758" y="776"/>
                      </a:lnTo>
                      <a:lnTo>
                        <a:pt x="4760" y="771"/>
                      </a:lnTo>
                      <a:lnTo>
                        <a:pt x="4761" y="770"/>
                      </a:lnTo>
                      <a:lnTo>
                        <a:pt x="4761" y="769"/>
                      </a:lnTo>
                      <a:lnTo>
                        <a:pt x="4761" y="769"/>
                      </a:lnTo>
                      <a:lnTo>
                        <a:pt x="4761" y="769"/>
                      </a:lnTo>
                      <a:lnTo>
                        <a:pt x="4762" y="767"/>
                      </a:lnTo>
                      <a:lnTo>
                        <a:pt x="4762" y="764"/>
                      </a:lnTo>
                      <a:lnTo>
                        <a:pt x="4765" y="759"/>
                      </a:lnTo>
                      <a:lnTo>
                        <a:pt x="4766" y="753"/>
                      </a:lnTo>
                      <a:lnTo>
                        <a:pt x="4767" y="748"/>
                      </a:lnTo>
                      <a:lnTo>
                        <a:pt x="4768" y="743"/>
                      </a:lnTo>
                      <a:lnTo>
                        <a:pt x="4769" y="740"/>
                      </a:lnTo>
                      <a:lnTo>
                        <a:pt x="4769" y="739"/>
                      </a:lnTo>
                      <a:lnTo>
                        <a:pt x="4769" y="738"/>
                      </a:lnTo>
                      <a:lnTo>
                        <a:pt x="4769" y="737"/>
                      </a:lnTo>
                      <a:lnTo>
                        <a:pt x="4769" y="737"/>
                      </a:lnTo>
                      <a:lnTo>
                        <a:pt x="4769" y="734"/>
                      </a:lnTo>
                      <a:lnTo>
                        <a:pt x="4769" y="731"/>
                      </a:lnTo>
                      <a:lnTo>
                        <a:pt x="4770" y="727"/>
                      </a:lnTo>
                      <a:lnTo>
                        <a:pt x="4771" y="715"/>
                      </a:lnTo>
                      <a:lnTo>
                        <a:pt x="4772" y="703"/>
                      </a:lnTo>
                      <a:lnTo>
                        <a:pt x="4774" y="691"/>
                      </a:lnTo>
                      <a:lnTo>
                        <a:pt x="4775" y="681"/>
                      </a:lnTo>
                      <a:lnTo>
                        <a:pt x="4776" y="676"/>
                      </a:lnTo>
                      <a:lnTo>
                        <a:pt x="4776" y="673"/>
                      </a:lnTo>
                      <a:lnTo>
                        <a:pt x="4776" y="671"/>
                      </a:lnTo>
                      <a:lnTo>
                        <a:pt x="4776" y="669"/>
                      </a:lnTo>
                      <a:lnTo>
                        <a:pt x="4776" y="669"/>
                      </a:lnTo>
                      <a:lnTo>
                        <a:pt x="4777" y="668"/>
                      </a:lnTo>
                      <a:lnTo>
                        <a:pt x="4777" y="666"/>
                      </a:lnTo>
                      <a:lnTo>
                        <a:pt x="4777" y="666"/>
                      </a:lnTo>
                      <a:lnTo>
                        <a:pt x="4777" y="665"/>
                      </a:lnTo>
                      <a:lnTo>
                        <a:pt x="4777" y="660"/>
                      </a:lnTo>
                      <a:lnTo>
                        <a:pt x="4777" y="655"/>
                      </a:lnTo>
                      <a:lnTo>
                        <a:pt x="4777" y="648"/>
                      </a:lnTo>
                      <a:lnTo>
                        <a:pt x="4778" y="639"/>
                      </a:lnTo>
                      <a:lnTo>
                        <a:pt x="4779" y="629"/>
                      </a:lnTo>
                      <a:lnTo>
                        <a:pt x="4779" y="608"/>
                      </a:lnTo>
                      <a:lnTo>
                        <a:pt x="4781" y="585"/>
                      </a:lnTo>
                      <a:lnTo>
                        <a:pt x="4781" y="575"/>
                      </a:lnTo>
                      <a:lnTo>
                        <a:pt x="4783" y="567"/>
                      </a:lnTo>
                      <a:lnTo>
                        <a:pt x="4783" y="559"/>
                      </a:lnTo>
                      <a:lnTo>
                        <a:pt x="4783" y="554"/>
                      </a:lnTo>
                      <a:lnTo>
                        <a:pt x="4784" y="551"/>
                      </a:lnTo>
                      <a:lnTo>
                        <a:pt x="4784" y="548"/>
                      </a:lnTo>
                      <a:lnTo>
                        <a:pt x="4784" y="548"/>
                      </a:lnTo>
                      <a:lnTo>
                        <a:pt x="4784" y="545"/>
                      </a:lnTo>
                      <a:lnTo>
                        <a:pt x="4785" y="537"/>
                      </a:lnTo>
                      <a:lnTo>
                        <a:pt x="4786" y="529"/>
                      </a:lnTo>
                      <a:lnTo>
                        <a:pt x="4787" y="527"/>
                      </a:lnTo>
                      <a:lnTo>
                        <a:pt x="4787" y="526"/>
                      </a:lnTo>
                      <a:lnTo>
                        <a:pt x="4787" y="528"/>
                      </a:lnTo>
                      <a:lnTo>
                        <a:pt x="4787" y="533"/>
                      </a:lnTo>
                      <a:lnTo>
                        <a:pt x="4788" y="540"/>
                      </a:lnTo>
                      <a:lnTo>
                        <a:pt x="4789" y="548"/>
                      </a:lnTo>
                      <a:lnTo>
                        <a:pt x="4789" y="556"/>
                      </a:lnTo>
                      <a:lnTo>
                        <a:pt x="4790" y="563"/>
                      </a:lnTo>
                      <a:lnTo>
                        <a:pt x="4790" y="568"/>
                      </a:lnTo>
                      <a:lnTo>
                        <a:pt x="4790" y="571"/>
                      </a:lnTo>
                      <a:lnTo>
                        <a:pt x="4790" y="571"/>
                      </a:lnTo>
                      <a:lnTo>
                        <a:pt x="4790" y="573"/>
                      </a:lnTo>
                      <a:lnTo>
                        <a:pt x="4792" y="574"/>
                      </a:lnTo>
                      <a:lnTo>
                        <a:pt x="4792" y="575"/>
                      </a:lnTo>
                      <a:lnTo>
                        <a:pt x="4792" y="576"/>
                      </a:lnTo>
                      <a:lnTo>
                        <a:pt x="4792" y="580"/>
                      </a:lnTo>
                      <a:lnTo>
                        <a:pt x="4792" y="585"/>
                      </a:lnTo>
                      <a:lnTo>
                        <a:pt x="4792" y="592"/>
                      </a:lnTo>
                      <a:lnTo>
                        <a:pt x="4793" y="600"/>
                      </a:lnTo>
                      <a:lnTo>
                        <a:pt x="4794" y="609"/>
                      </a:lnTo>
                      <a:lnTo>
                        <a:pt x="4795" y="628"/>
                      </a:lnTo>
                      <a:lnTo>
                        <a:pt x="4796" y="648"/>
                      </a:lnTo>
                      <a:lnTo>
                        <a:pt x="4796" y="658"/>
                      </a:lnTo>
                      <a:lnTo>
                        <a:pt x="4797" y="666"/>
                      </a:lnTo>
                      <a:lnTo>
                        <a:pt x="4797" y="673"/>
                      </a:lnTo>
                      <a:lnTo>
                        <a:pt x="4797" y="678"/>
                      </a:lnTo>
                      <a:lnTo>
                        <a:pt x="4798" y="681"/>
                      </a:lnTo>
                      <a:lnTo>
                        <a:pt x="4798" y="683"/>
                      </a:lnTo>
                      <a:lnTo>
                        <a:pt x="4798" y="683"/>
                      </a:lnTo>
                      <a:lnTo>
                        <a:pt x="4798" y="684"/>
                      </a:lnTo>
                      <a:lnTo>
                        <a:pt x="4798" y="685"/>
                      </a:lnTo>
                      <a:lnTo>
                        <a:pt x="4798" y="686"/>
                      </a:lnTo>
                      <a:lnTo>
                        <a:pt x="4798" y="686"/>
                      </a:lnTo>
                      <a:lnTo>
                        <a:pt x="4799" y="688"/>
                      </a:lnTo>
                      <a:lnTo>
                        <a:pt x="4799" y="694"/>
                      </a:lnTo>
                      <a:lnTo>
                        <a:pt x="4801" y="703"/>
                      </a:lnTo>
                      <a:lnTo>
                        <a:pt x="4802" y="713"/>
                      </a:lnTo>
                      <a:lnTo>
                        <a:pt x="4803" y="723"/>
                      </a:lnTo>
                      <a:lnTo>
                        <a:pt x="4804" y="732"/>
                      </a:lnTo>
                      <a:lnTo>
                        <a:pt x="4805" y="739"/>
                      </a:lnTo>
                      <a:lnTo>
                        <a:pt x="4805" y="740"/>
                      </a:lnTo>
                      <a:lnTo>
                        <a:pt x="4805" y="741"/>
                      </a:lnTo>
                      <a:lnTo>
                        <a:pt x="4806" y="741"/>
                      </a:lnTo>
                      <a:lnTo>
                        <a:pt x="4806" y="742"/>
                      </a:lnTo>
                      <a:lnTo>
                        <a:pt x="4806" y="743"/>
                      </a:lnTo>
                      <a:lnTo>
                        <a:pt x="4807" y="747"/>
                      </a:lnTo>
                      <a:lnTo>
                        <a:pt x="4808" y="750"/>
                      </a:lnTo>
                      <a:lnTo>
                        <a:pt x="4809" y="756"/>
                      </a:lnTo>
                      <a:lnTo>
                        <a:pt x="4811" y="760"/>
                      </a:lnTo>
                      <a:lnTo>
                        <a:pt x="4812" y="764"/>
                      </a:lnTo>
                      <a:lnTo>
                        <a:pt x="4812" y="767"/>
                      </a:lnTo>
                      <a:lnTo>
                        <a:pt x="4813" y="768"/>
                      </a:lnTo>
                      <a:lnTo>
                        <a:pt x="4813" y="769"/>
                      </a:lnTo>
                      <a:lnTo>
                        <a:pt x="4813" y="769"/>
                      </a:lnTo>
                      <a:lnTo>
                        <a:pt x="4814" y="769"/>
                      </a:lnTo>
                      <a:lnTo>
                        <a:pt x="4814" y="771"/>
                      </a:lnTo>
                      <a:lnTo>
                        <a:pt x="4816" y="776"/>
                      </a:lnTo>
                      <a:lnTo>
                        <a:pt x="4820" y="780"/>
                      </a:lnTo>
                      <a:lnTo>
                        <a:pt x="4820" y="782"/>
                      </a:lnTo>
                      <a:lnTo>
                        <a:pt x="4820" y="782"/>
                      </a:lnTo>
                      <a:lnTo>
                        <a:pt x="4821" y="783"/>
                      </a:lnTo>
                      <a:lnTo>
                        <a:pt x="4822" y="784"/>
                      </a:lnTo>
                      <a:lnTo>
                        <a:pt x="4824" y="786"/>
                      </a:lnTo>
                      <a:lnTo>
                        <a:pt x="4826" y="789"/>
                      </a:lnTo>
                      <a:lnTo>
                        <a:pt x="4827" y="789"/>
                      </a:lnTo>
                      <a:lnTo>
                        <a:pt x="4827" y="790"/>
                      </a:lnTo>
                      <a:lnTo>
                        <a:pt x="4829" y="792"/>
                      </a:lnTo>
                      <a:lnTo>
                        <a:pt x="4831" y="793"/>
                      </a:lnTo>
                      <a:lnTo>
                        <a:pt x="4834" y="794"/>
                      </a:lnTo>
                      <a:lnTo>
                        <a:pt x="4834" y="795"/>
                      </a:lnTo>
                      <a:lnTo>
                        <a:pt x="4835" y="795"/>
                      </a:lnTo>
                      <a:lnTo>
                        <a:pt x="4836" y="795"/>
                      </a:lnTo>
                      <a:lnTo>
                        <a:pt x="4839" y="796"/>
                      </a:lnTo>
                      <a:lnTo>
                        <a:pt x="4841" y="797"/>
                      </a:lnTo>
                      <a:lnTo>
                        <a:pt x="4842" y="798"/>
                      </a:lnTo>
                      <a:lnTo>
                        <a:pt x="4842" y="798"/>
                      </a:lnTo>
                      <a:lnTo>
                        <a:pt x="4843" y="798"/>
                      </a:lnTo>
                      <a:lnTo>
                        <a:pt x="4847" y="799"/>
                      </a:lnTo>
                      <a:lnTo>
                        <a:pt x="4849" y="799"/>
                      </a:lnTo>
                      <a:lnTo>
                        <a:pt x="4850" y="801"/>
                      </a:lnTo>
                      <a:lnTo>
                        <a:pt x="4850" y="801"/>
                      </a:lnTo>
                      <a:lnTo>
                        <a:pt x="4851" y="801"/>
                      </a:lnTo>
                      <a:lnTo>
                        <a:pt x="4853" y="802"/>
                      </a:lnTo>
                      <a:lnTo>
                        <a:pt x="4855" y="802"/>
                      </a:lnTo>
                      <a:lnTo>
                        <a:pt x="4857" y="802"/>
                      </a:lnTo>
                      <a:lnTo>
                        <a:pt x="4857" y="802"/>
                      </a:lnTo>
                      <a:lnTo>
                        <a:pt x="4858" y="802"/>
                      </a:lnTo>
                      <a:lnTo>
                        <a:pt x="4861" y="803"/>
                      </a:lnTo>
                      <a:lnTo>
                        <a:pt x="4863" y="803"/>
                      </a:lnTo>
                      <a:lnTo>
                        <a:pt x="4864" y="803"/>
                      </a:lnTo>
                      <a:lnTo>
                        <a:pt x="4864" y="803"/>
                      </a:lnTo>
                      <a:lnTo>
                        <a:pt x="4866" y="803"/>
                      </a:lnTo>
                      <a:lnTo>
                        <a:pt x="4868" y="804"/>
                      </a:lnTo>
                      <a:lnTo>
                        <a:pt x="4870" y="804"/>
                      </a:lnTo>
                      <a:lnTo>
                        <a:pt x="4871" y="804"/>
                      </a:lnTo>
                      <a:lnTo>
                        <a:pt x="4872" y="804"/>
                      </a:lnTo>
                      <a:lnTo>
                        <a:pt x="4872" y="804"/>
                      </a:lnTo>
                      <a:lnTo>
                        <a:pt x="4873" y="804"/>
                      </a:lnTo>
                      <a:lnTo>
                        <a:pt x="4876" y="804"/>
                      </a:lnTo>
                      <a:lnTo>
                        <a:pt x="4878" y="805"/>
                      </a:lnTo>
                      <a:lnTo>
                        <a:pt x="4879" y="805"/>
                      </a:lnTo>
                      <a:lnTo>
                        <a:pt x="4879" y="805"/>
                      </a:lnTo>
                      <a:lnTo>
                        <a:pt x="4880" y="805"/>
                      </a:lnTo>
                      <a:lnTo>
                        <a:pt x="4882" y="805"/>
                      </a:lnTo>
                      <a:lnTo>
                        <a:pt x="4885" y="805"/>
                      </a:lnTo>
                      <a:lnTo>
                        <a:pt x="4886" y="805"/>
                      </a:lnTo>
                      <a:lnTo>
                        <a:pt x="4887" y="805"/>
                      </a:lnTo>
                      <a:lnTo>
                        <a:pt x="4887" y="805"/>
                      </a:lnTo>
                      <a:lnTo>
                        <a:pt x="4890" y="806"/>
                      </a:lnTo>
                      <a:lnTo>
                        <a:pt x="4892" y="806"/>
                      </a:lnTo>
                      <a:lnTo>
                        <a:pt x="4894" y="806"/>
                      </a:lnTo>
                      <a:lnTo>
                        <a:pt x="4894" y="806"/>
                      </a:lnTo>
                      <a:lnTo>
                        <a:pt x="4895" y="806"/>
                      </a:lnTo>
                      <a:lnTo>
                        <a:pt x="4897" y="806"/>
                      </a:lnTo>
                      <a:lnTo>
                        <a:pt x="4900" y="806"/>
                      </a:lnTo>
                      <a:lnTo>
                        <a:pt x="4900" y="806"/>
                      </a:lnTo>
                      <a:lnTo>
                        <a:pt x="4901" y="806"/>
                      </a:lnTo>
                      <a:lnTo>
                        <a:pt x="4903" y="806"/>
                      </a:lnTo>
                      <a:lnTo>
                        <a:pt x="4903" y="806"/>
                      </a:lnTo>
                      <a:lnTo>
                        <a:pt x="4905" y="806"/>
                      </a:lnTo>
                      <a:lnTo>
                        <a:pt x="4907" y="806"/>
                      </a:lnTo>
                      <a:lnTo>
                        <a:pt x="4907" y="806"/>
                      </a:lnTo>
                      <a:lnTo>
                        <a:pt x="4908" y="806"/>
                      </a:lnTo>
                      <a:lnTo>
                        <a:pt x="4909" y="806"/>
                      </a:lnTo>
                      <a:lnTo>
                        <a:pt x="4910" y="806"/>
                      </a:lnTo>
                      <a:lnTo>
                        <a:pt x="4910" y="806"/>
                      </a:lnTo>
                      <a:lnTo>
                        <a:pt x="4912" y="806"/>
                      </a:lnTo>
                      <a:lnTo>
                        <a:pt x="4913" y="806"/>
                      </a:lnTo>
                      <a:lnTo>
                        <a:pt x="4915" y="806"/>
                      </a:lnTo>
                      <a:lnTo>
                        <a:pt x="4915" y="806"/>
                      </a:lnTo>
                      <a:lnTo>
                        <a:pt x="4916" y="806"/>
                      </a:lnTo>
                      <a:lnTo>
                        <a:pt x="4917" y="806"/>
                      </a:lnTo>
                      <a:lnTo>
                        <a:pt x="4917" y="806"/>
                      </a:lnTo>
                      <a:lnTo>
                        <a:pt x="4919" y="806"/>
                      </a:lnTo>
                      <a:lnTo>
                        <a:pt x="4922" y="806"/>
                      </a:lnTo>
                      <a:lnTo>
                        <a:pt x="4923" y="806"/>
                      </a:lnTo>
                      <a:lnTo>
                        <a:pt x="4923" y="806"/>
                      </a:lnTo>
                      <a:lnTo>
                        <a:pt x="4924" y="806"/>
                      </a:lnTo>
                      <a:lnTo>
                        <a:pt x="4926" y="806"/>
                      </a:lnTo>
                      <a:lnTo>
                        <a:pt x="4928" y="806"/>
                      </a:lnTo>
                      <a:lnTo>
                        <a:pt x="4930" y="806"/>
                      </a:lnTo>
                      <a:lnTo>
                        <a:pt x="4931" y="806"/>
                      </a:lnTo>
                      <a:lnTo>
                        <a:pt x="4932" y="806"/>
                      </a:lnTo>
                      <a:lnTo>
                        <a:pt x="4933" y="806"/>
                      </a:lnTo>
                      <a:lnTo>
                        <a:pt x="4935" y="806"/>
                      </a:lnTo>
                      <a:lnTo>
                        <a:pt x="4936" y="806"/>
                      </a:lnTo>
                      <a:lnTo>
                        <a:pt x="4937" y="806"/>
                      </a:lnTo>
                      <a:lnTo>
                        <a:pt x="4937" y="806"/>
                      </a:lnTo>
                      <a:lnTo>
                        <a:pt x="4938" y="806"/>
                      </a:lnTo>
                      <a:lnTo>
                        <a:pt x="4941" y="806"/>
                      </a:lnTo>
                      <a:lnTo>
                        <a:pt x="4943" y="806"/>
                      </a:lnTo>
                      <a:lnTo>
                        <a:pt x="4944" y="806"/>
                      </a:lnTo>
                      <a:lnTo>
                        <a:pt x="4945" y="806"/>
                      </a:lnTo>
                      <a:lnTo>
                        <a:pt x="4945" y="806"/>
                      </a:lnTo>
                      <a:lnTo>
                        <a:pt x="4946" y="806"/>
                      </a:lnTo>
                      <a:lnTo>
                        <a:pt x="4949" y="806"/>
                      </a:lnTo>
                      <a:lnTo>
                        <a:pt x="4951" y="806"/>
                      </a:lnTo>
                      <a:lnTo>
                        <a:pt x="4952" y="806"/>
                      </a:lnTo>
                      <a:lnTo>
                        <a:pt x="4953" y="806"/>
                      </a:lnTo>
                      <a:lnTo>
                        <a:pt x="4953" y="806"/>
                      </a:lnTo>
                      <a:lnTo>
                        <a:pt x="4955" y="807"/>
                      </a:lnTo>
                      <a:lnTo>
                        <a:pt x="4958" y="807"/>
                      </a:lnTo>
                      <a:lnTo>
                        <a:pt x="4959" y="807"/>
                      </a:lnTo>
                      <a:lnTo>
                        <a:pt x="4960" y="807"/>
                      </a:lnTo>
                      <a:lnTo>
                        <a:pt x="4961" y="807"/>
                      </a:lnTo>
                      <a:lnTo>
                        <a:pt x="4962" y="807"/>
                      </a:lnTo>
                      <a:lnTo>
                        <a:pt x="4964" y="807"/>
                      </a:lnTo>
                      <a:lnTo>
                        <a:pt x="4965" y="807"/>
                      </a:lnTo>
                      <a:lnTo>
                        <a:pt x="4967" y="807"/>
                      </a:lnTo>
                      <a:lnTo>
                        <a:pt x="4968" y="807"/>
                      </a:lnTo>
                      <a:lnTo>
                        <a:pt x="4968" y="807"/>
                      </a:lnTo>
                      <a:lnTo>
                        <a:pt x="4969" y="807"/>
                      </a:lnTo>
                      <a:lnTo>
                        <a:pt x="4971" y="808"/>
                      </a:lnTo>
                      <a:lnTo>
                        <a:pt x="4973" y="808"/>
                      </a:lnTo>
                      <a:lnTo>
                        <a:pt x="4974" y="808"/>
                      </a:lnTo>
                      <a:lnTo>
                        <a:pt x="4974" y="808"/>
                      </a:lnTo>
                      <a:lnTo>
                        <a:pt x="4975" y="808"/>
                      </a:lnTo>
                      <a:lnTo>
                        <a:pt x="4977" y="808"/>
                      </a:lnTo>
                      <a:lnTo>
                        <a:pt x="4979" y="808"/>
                      </a:lnTo>
                      <a:lnTo>
                        <a:pt x="4980" y="808"/>
                      </a:lnTo>
                      <a:lnTo>
                        <a:pt x="4981" y="808"/>
                      </a:lnTo>
                      <a:lnTo>
                        <a:pt x="4982" y="808"/>
                      </a:lnTo>
                      <a:lnTo>
                        <a:pt x="4983" y="808"/>
                      </a:lnTo>
                      <a:lnTo>
                        <a:pt x="4986" y="808"/>
                      </a:lnTo>
                      <a:lnTo>
                        <a:pt x="4986" y="808"/>
                      </a:lnTo>
                      <a:lnTo>
                        <a:pt x="4987" y="808"/>
                      </a:lnTo>
                      <a:lnTo>
                        <a:pt x="4988" y="808"/>
                      </a:lnTo>
                      <a:lnTo>
                        <a:pt x="4990" y="808"/>
                      </a:lnTo>
                      <a:lnTo>
                        <a:pt x="4990" y="808"/>
                      </a:lnTo>
                      <a:lnTo>
                        <a:pt x="4991" y="808"/>
                      </a:lnTo>
                      <a:lnTo>
                        <a:pt x="4992" y="808"/>
                      </a:lnTo>
                      <a:lnTo>
                        <a:pt x="4995" y="808"/>
                      </a:lnTo>
                      <a:lnTo>
                        <a:pt x="4995" y="808"/>
                      </a:lnTo>
                      <a:lnTo>
                        <a:pt x="4996" y="808"/>
                      </a:lnTo>
                      <a:lnTo>
                        <a:pt x="4997" y="808"/>
                      </a:lnTo>
                      <a:lnTo>
                        <a:pt x="4998" y="808"/>
                      </a:lnTo>
                      <a:lnTo>
                        <a:pt x="4999" y="808"/>
                      </a:lnTo>
                      <a:lnTo>
                        <a:pt x="4999" y="808"/>
                      </a:lnTo>
                      <a:lnTo>
                        <a:pt x="5000" y="808"/>
                      </a:lnTo>
                      <a:lnTo>
                        <a:pt x="5001" y="808"/>
                      </a:lnTo>
                      <a:lnTo>
                        <a:pt x="5002" y="808"/>
                      </a:lnTo>
                      <a:lnTo>
                        <a:pt x="5002" y="808"/>
                      </a:lnTo>
                      <a:lnTo>
                        <a:pt x="5004" y="808"/>
                      </a:lnTo>
                      <a:lnTo>
                        <a:pt x="5005" y="808"/>
                      </a:lnTo>
                      <a:lnTo>
                        <a:pt x="5006" y="808"/>
                      </a:lnTo>
                      <a:lnTo>
                        <a:pt x="5008" y="808"/>
                      </a:lnTo>
                      <a:lnTo>
                        <a:pt x="5008" y="808"/>
                      </a:lnTo>
                      <a:lnTo>
                        <a:pt x="5008" y="808"/>
                      </a:lnTo>
                      <a:lnTo>
                        <a:pt x="5009" y="808"/>
                      </a:lnTo>
                      <a:lnTo>
                        <a:pt x="5010" y="808"/>
                      </a:lnTo>
                      <a:lnTo>
                        <a:pt x="5011" y="808"/>
                      </a:lnTo>
                      <a:lnTo>
                        <a:pt x="5013" y="808"/>
                      </a:lnTo>
                      <a:lnTo>
                        <a:pt x="5015" y="808"/>
                      </a:lnTo>
                      <a:lnTo>
                        <a:pt x="5017" y="808"/>
                      </a:lnTo>
                      <a:lnTo>
                        <a:pt x="5018" y="808"/>
                      </a:lnTo>
                      <a:lnTo>
                        <a:pt x="5018" y="808"/>
                      </a:lnTo>
                      <a:lnTo>
                        <a:pt x="5020" y="808"/>
                      </a:lnTo>
                      <a:lnTo>
                        <a:pt x="5021" y="808"/>
                      </a:lnTo>
                      <a:lnTo>
                        <a:pt x="5023" y="808"/>
                      </a:lnTo>
                      <a:lnTo>
                        <a:pt x="5023" y="808"/>
                      </a:lnTo>
                      <a:lnTo>
                        <a:pt x="5024" y="808"/>
                      </a:lnTo>
                      <a:lnTo>
                        <a:pt x="5025" y="808"/>
                      </a:lnTo>
                      <a:lnTo>
                        <a:pt x="5027" y="808"/>
                      </a:lnTo>
                      <a:lnTo>
                        <a:pt x="5027" y="808"/>
                      </a:lnTo>
                      <a:lnTo>
                        <a:pt x="5029" y="808"/>
                      </a:lnTo>
                      <a:lnTo>
                        <a:pt x="5030" y="808"/>
                      </a:lnTo>
                      <a:lnTo>
                        <a:pt x="5030" y="808"/>
                      </a:lnTo>
                      <a:lnTo>
                        <a:pt x="5032" y="808"/>
                      </a:lnTo>
                      <a:lnTo>
                        <a:pt x="5033" y="808"/>
                      </a:lnTo>
                      <a:lnTo>
                        <a:pt x="5035" y="808"/>
                      </a:lnTo>
                      <a:lnTo>
                        <a:pt x="5035" y="808"/>
                      </a:lnTo>
                      <a:lnTo>
                        <a:pt x="5037" y="808"/>
                      </a:lnTo>
                      <a:lnTo>
                        <a:pt x="5038" y="808"/>
                      </a:lnTo>
                      <a:lnTo>
                        <a:pt x="5039" y="808"/>
                      </a:lnTo>
                      <a:lnTo>
                        <a:pt x="5041" y="808"/>
                      </a:lnTo>
                      <a:lnTo>
                        <a:pt x="5042" y="808"/>
                      </a:lnTo>
                      <a:lnTo>
                        <a:pt x="5044" y="808"/>
                      </a:lnTo>
                      <a:lnTo>
                        <a:pt x="5046" y="808"/>
                      </a:lnTo>
                      <a:lnTo>
                        <a:pt x="5047" y="808"/>
                      </a:lnTo>
                      <a:lnTo>
                        <a:pt x="5048" y="808"/>
                      </a:lnTo>
                      <a:lnTo>
                        <a:pt x="5050" y="808"/>
                      </a:lnTo>
                      <a:lnTo>
                        <a:pt x="5051" y="808"/>
                      </a:lnTo>
                      <a:lnTo>
                        <a:pt x="5052" y="808"/>
                      </a:lnTo>
                      <a:lnTo>
                        <a:pt x="5052" y="808"/>
                      </a:lnTo>
                      <a:lnTo>
                        <a:pt x="5053" y="808"/>
                      </a:lnTo>
                      <a:lnTo>
                        <a:pt x="5054" y="808"/>
                      </a:lnTo>
                      <a:lnTo>
                        <a:pt x="5055" y="808"/>
                      </a:lnTo>
                      <a:lnTo>
                        <a:pt x="5055" y="808"/>
                      </a:lnTo>
                      <a:lnTo>
                        <a:pt x="5055" y="808"/>
                      </a:lnTo>
                      <a:lnTo>
                        <a:pt x="5056" y="808"/>
                      </a:lnTo>
                      <a:lnTo>
                        <a:pt x="5058" y="808"/>
                      </a:lnTo>
                      <a:lnTo>
                        <a:pt x="5061" y="808"/>
                      </a:lnTo>
                      <a:lnTo>
                        <a:pt x="5062" y="808"/>
                      </a:lnTo>
                      <a:lnTo>
                        <a:pt x="5063" y="808"/>
                      </a:lnTo>
                      <a:lnTo>
                        <a:pt x="5063" y="808"/>
                      </a:lnTo>
                      <a:lnTo>
                        <a:pt x="5065" y="808"/>
                      </a:lnTo>
                      <a:lnTo>
                        <a:pt x="5067" y="808"/>
                      </a:lnTo>
                      <a:lnTo>
                        <a:pt x="5069" y="808"/>
                      </a:lnTo>
                      <a:lnTo>
                        <a:pt x="5070" y="808"/>
                      </a:lnTo>
                      <a:lnTo>
                        <a:pt x="5071" y="808"/>
                      </a:lnTo>
                      <a:lnTo>
                        <a:pt x="5071" y="808"/>
                      </a:lnTo>
                      <a:lnTo>
                        <a:pt x="5072" y="808"/>
                      </a:lnTo>
                      <a:lnTo>
                        <a:pt x="5073" y="810"/>
                      </a:lnTo>
                      <a:lnTo>
                        <a:pt x="5074" y="810"/>
                      </a:lnTo>
                      <a:lnTo>
                        <a:pt x="5075" y="810"/>
                      </a:lnTo>
                      <a:lnTo>
                        <a:pt x="5078" y="808"/>
                      </a:lnTo>
                      <a:lnTo>
                        <a:pt x="5079" y="808"/>
                      </a:lnTo>
                      <a:lnTo>
                        <a:pt x="5080" y="808"/>
                      </a:lnTo>
                      <a:lnTo>
                        <a:pt x="5081" y="808"/>
                      </a:lnTo>
                      <a:lnTo>
                        <a:pt x="5082" y="808"/>
                      </a:lnTo>
                      <a:lnTo>
                        <a:pt x="5083" y="810"/>
                      </a:lnTo>
                      <a:lnTo>
                        <a:pt x="5084" y="810"/>
                      </a:lnTo>
                      <a:lnTo>
                        <a:pt x="5084" y="810"/>
                      </a:lnTo>
                      <a:lnTo>
                        <a:pt x="5085" y="810"/>
                      </a:lnTo>
                      <a:lnTo>
                        <a:pt x="5087" y="810"/>
                      </a:lnTo>
                      <a:lnTo>
                        <a:pt x="5088" y="810"/>
                      </a:lnTo>
                      <a:lnTo>
                        <a:pt x="5088" y="810"/>
                      </a:lnTo>
                      <a:lnTo>
                        <a:pt x="5089" y="810"/>
                      </a:lnTo>
                      <a:lnTo>
                        <a:pt x="5091" y="810"/>
                      </a:lnTo>
                      <a:lnTo>
                        <a:pt x="5091" y="810"/>
                      </a:lnTo>
                      <a:lnTo>
                        <a:pt x="5092" y="810"/>
                      </a:lnTo>
                      <a:lnTo>
                        <a:pt x="5093" y="808"/>
                      </a:lnTo>
                      <a:lnTo>
                        <a:pt x="5096" y="808"/>
                      </a:lnTo>
                      <a:lnTo>
                        <a:pt x="5096" y="808"/>
                      </a:lnTo>
                      <a:lnTo>
                        <a:pt x="5098" y="808"/>
                      </a:lnTo>
                      <a:lnTo>
                        <a:pt x="5099" y="810"/>
                      </a:lnTo>
                      <a:lnTo>
                        <a:pt x="5099" y="810"/>
                      </a:lnTo>
                      <a:lnTo>
                        <a:pt x="5100" y="810"/>
                      </a:lnTo>
                      <a:lnTo>
                        <a:pt x="5101" y="810"/>
                      </a:lnTo>
                      <a:lnTo>
                        <a:pt x="5103" y="808"/>
                      </a:lnTo>
                      <a:lnTo>
                        <a:pt x="5104" y="808"/>
                      </a:lnTo>
                      <a:lnTo>
                        <a:pt x="5106" y="808"/>
                      </a:lnTo>
                      <a:lnTo>
                        <a:pt x="5106" y="808"/>
                      </a:lnTo>
                      <a:lnTo>
                        <a:pt x="5107" y="808"/>
                      </a:lnTo>
                      <a:lnTo>
                        <a:pt x="5108" y="808"/>
                      </a:lnTo>
                      <a:lnTo>
                        <a:pt x="5109" y="808"/>
                      </a:lnTo>
                      <a:lnTo>
                        <a:pt x="5111" y="810"/>
                      </a:lnTo>
                      <a:lnTo>
                        <a:pt x="5111" y="810"/>
                      </a:lnTo>
                      <a:lnTo>
                        <a:pt x="5112" y="810"/>
                      </a:lnTo>
                      <a:lnTo>
                        <a:pt x="5115" y="810"/>
                      </a:lnTo>
                      <a:lnTo>
                        <a:pt x="5118" y="810"/>
                      </a:lnTo>
                      <a:lnTo>
                        <a:pt x="5118" y="810"/>
                      </a:lnTo>
                      <a:lnTo>
                        <a:pt x="5120" y="810"/>
                      </a:lnTo>
                      <a:lnTo>
                        <a:pt x="5120" y="810"/>
                      </a:lnTo>
                      <a:lnTo>
                        <a:pt x="5121" y="810"/>
                      </a:lnTo>
                      <a:lnTo>
                        <a:pt x="5122" y="810"/>
                      </a:lnTo>
                      <a:lnTo>
                        <a:pt x="5122" y="810"/>
                      </a:lnTo>
                      <a:lnTo>
                        <a:pt x="5124" y="810"/>
                      </a:lnTo>
                      <a:lnTo>
                        <a:pt x="5125" y="810"/>
                      </a:lnTo>
                      <a:lnTo>
                        <a:pt x="5126" y="810"/>
                      </a:lnTo>
                      <a:lnTo>
                        <a:pt x="5126" y="810"/>
                      </a:lnTo>
                      <a:lnTo>
                        <a:pt x="5128" y="810"/>
                      </a:lnTo>
                      <a:lnTo>
                        <a:pt x="5130" y="810"/>
                      </a:lnTo>
                      <a:lnTo>
                        <a:pt x="5131" y="810"/>
                      </a:lnTo>
                      <a:lnTo>
                        <a:pt x="5134" y="810"/>
                      </a:lnTo>
                      <a:lnTo>
                        <a:pt x="5134" y="810"/>
                      </a:lnTo>
                      <a:lnTo>
                        <a:pt x="5136" y="810"/>
                      </a:lnTo>
                      <a:lnTo>
                        <a:pt x="5136" y="810"/>
                      </a:lnTo>
                      <a:lnTo>
                        <a:pt x="5137" y="810"/>
                      </a:lnTo>
                      <a:lnTo>
                        <a:pt x="5138" y="810"/>
                      </a:lnTo>
                      <a:lnTo>
                        <a:pt x="5140" y="810"/>
                      </a:lnTo>
                      <a:lnTo>
                        <a:pt x="5140" y="810"/>
                      </a:lnTo>
                      <a:lnTo>
                        <a:pt x="5140" y="810"/>
                      </a:lnTo>
                      <a:lnTo>
                        <a:pt x="5143" y="810"/>
                      </a:lnTo>
                      <a:lnTo>
                        <a:pt x="5144" y="810"/>
                      </a:lnTo>
                      <a:lnTo>
                        <a:pt x="5144" y="810"/>
                      </a:lnTo>
                      <a:lnTo>
                        <a:pt x="5144" y="810"/>
                      </a:lnTo>
                      <a:lnTo>
                        <a:pt x="5146" y="810"/>
                      </a:lnTo>
                      <a:lnTo>
                        <a:pt x="5147" y="810"/>
                      </a:lnTo>
                      <a:lnTo>
                        <a:pt x="5148" y="810"/>
                      </a:lnTo>
                      <a:lnTo>
                        <a:pt x="5148" y="810"/>
                      </a:lnTo>
                      <a:lnTo>
                        <a:pt x="5150" y="808"/>
                      </a:lnTo>
                      <a:lnTo>
                        <a:pt x="5152" y="808"/>
                      </a:lnTo>
                      <a:lnTo>
                        <a:pt x="5152" y="808"/>
                      </a:lnTo>
                      <a:lnTo>
                        <a:pt x="5153" y="808"/>
                      </a:lnTo>
                      <a:lnTo>
                        <a:pt x="5154" y="808"/>
                      </a:lnTo>
                      <a:lnTo>
                        <a:pt x="5155" y="810"/>
                      </a:lnTo>
                      <a:lnTo>
                        <a:pt x="5155" y="810"/>
                      </a:lnTo>
                      <a:lnTo>
                        <a:pt x="5156" y="810"/>
                      </a:lnTo>
                      <a:lnTo>
                        <a:pt x="5157" y="810"/>
                      </a:lnTo>
                      <a:lnTo>
                        <a:pt x="5159" y="810"/>
                      </a:lnTo>
                      <a:lnTo>
                        <a:pt x="5159" y="810"/>
                      </a:lnTo>
                      <a:lnTo>
                        <a:pt x="5161" y="810"/>
                      </a:lnTo>
                      <a:lnTo>
                        <a:pt x="5162" y="808"/>
                      </a:lnTo>
                      <a:lnTo>
                        <a:pt x="5164" y="808"/>
                      </a:lnTo>
                      <a:lnTo>
                        <a:pt x="5164" y="808"/>
                      </a:lnTo>
                      <a:lnTo>
                        <a:pt x="5165" y="808"/>
                      </a:lnTo>
                      <a:lnTo>
                        <a:pt x="5166" y="808"/>
                      </a:lnTo>
                      <a:lnTo>
                        <a:pt x="5167" y="808"/>
                      </a:lnTo>
                      <a:lnTo>
                        <a:pt x="5168" y="808"/>
                      </a:lnTo>
                      <a:lnTo>
                        <a:pt x="5168" y="808"/>
                      </a:lnTo>
                      <a:lnTo>
                        <a:pt x="5171" y="808"/>
                      </a:lnTo>
                      <a:lnTo>
                        <a:pt x="5171" y="810"/>
                      </a:lnTo>
                      <a:lnTo>
                        <a:pt x="5172" y="810"/>
                      </a:lnTo>
                      <a:lnTo>
                        <a:pt x="5173" y="810"/>
                      </a:lnTo>
                      <a:lnTo>
                        <a:pt x="5173" y="810"/>
                      </a:lnTo>
                      <a:lnTo>
                        <a:pt x="5174" y="808"/>
                      </a:lnTo>
                      <a:lnTo>
                        <a:pt x="5176" y="808"/>
                      </a:lnTo>
                      <a:lnTo>
                        <a:pt x="5179" y="808"/>
                      </a:lnTo>
                      <a:lnTo>
                        <a:pt x="5180" y="808"/>
                      </a:lnTo>
                      <a:lnTo>
                        <a:pt x="5180" y="808"/>
                      </a:lnTo>
                      <a:lnTo>
                        <a:pt x="5181" y="808"/>
                      </a:lnTo>
                      <a:lnTo>
                        <a:pt x="5181" y="808"/>
                      </a:lnTo>
                      <a:lnTo>
                        <a:pt x="5183" y="808"/>
                      </a:lnTo>
                      <a:lnTo>
                        <a:pt x="5186" y="808"/>
                      </a:lnTo>
                      <a:lnTo>
                        <a:pt x="5186" y="810"/>
                      </a:lnTo>
                      <a:lnTo>
                        <a:pt x="5187" y="810"/>
                      </a:lnTo>
                      <a:lnTo>
                        <a:pt x="5189" y="810"/>
                      </a:lnTo>
                      <a:lnTo>
                        <a:pt x="5189" y="810"/>
                      </a:lnTo>
                      <a:lnTo>
                        <a:pt x="5190" y="808"/>
                      </a:lnTo>
                      <a:lnTo>
                        <a:pt x="5191" y="808"/>
                      </a:lnTo>
                      <a:lnTo>
                        <a:pt x="5192" y="808"/>
                      </a:lnTo>
                      <a:lnTo>
                        <a:pt x="5192" y="808"/>
                      </a:lnTo>
                      <a:lnTo>
                        <a:pt x="5194" y="808"/>
                      </a:lnTo>
                      <a:lnTo>
                        <a:pt x="5195" y="808"/>
                      </a:lnTo>
                      <a:lnTo>
                        <a:pt x="5196" y="808"/>
                      </a:lnTo>
                      <a:lnTo>
                        <a:pt x="5198" y="808"/>
                      </a:lnTo>
                      <a:lnTo>
                        <a:pt x="5199" y="808"/>
                      </a:lnTo>
                      <a:lnTo>
                        <a:pt x="5201" y="810"/>
                      </a:lnTo>
                      <a:lnTo>
                        <a:pt x="5201" y="810"/>
                      </a:lnTo>
                      <a:lnTo>
                        <a:pt x="5202" y="810"/>
                      </a:lnTo>
                      <a:lnTo>
                        <a:pt x="5203" y="810"/>
                      </a:lnTo>
                      <a:lnTo>
                        <a:pt x="5204" y="810"/>
                      </a:lnTo>
                      <a:lnTo>
                        <a:pt x="5207" y="808"/>
                      </a:lnTo>
                      <a:lnTo>
                        <a:pt x="5208" y="808"/>
                      </a:lnTo>
                      <a:lnTo>
                        <a:pt x="5208" y="808"/>
                      </a:lnTo>
                      <a:lnTo>
                        <a:pt x="5209" y="808"/>
                      </a:lnTo>
                      <a:lnTo>
                        <a:pt x="5209" y="810"/>
                      </a:lnTo>
                      <a:lnTo>
                        <a:pt x="5210" y="810"/>
                      </a:lnTo>
                      <a:lnTo>
                        <a:pt x="5211" y="810"/>
                      </a:lnTo>
                      <a:lnTo>
                        <a:pt x="5213" y="810"/>
                      </a:lnTo>
                      <a:lnTo>
                        <a:pt x="5213" y="810"/>
                      </a:lnTo>
                      <a:lnTo>
                        <a:pt x="5214" y="810"/>
                      </a:lnTo>
                      <a:lnTo>
                        <a:pt x="5217" y="810"/>
                      </a:lnTo>
                      <a:lnTo>
                        <a:pt x="5218" y="810"/>
                      </a:lnTo>
                      <a:lnTo>
                        <a:pt x="5219" y="810"/>
                      </a:lnTo>
                      <a:lnTo>
                        <a:pt x="5219" y="810"/>
                      </a:lnTo>
                      <a:lnTo>
                        <a:pt x="5220" y="810"/>
                      </a:lnTo>
                      <a:lnTo>
                        <a:pt x="5221" y="810"/>
                      </a:lnTo>
                      <a:lnTo>
                        <a:pt x="5223" y="810"/>
                      </a:lnTo>
                      <a:lnTo>
                        <a:pt x="5224" y="810"/>
                      </a:lnTo>
                      <a:lnTo>
                        <a:pt x="5226" y="810"/>
                      </a:lnTo>
                      <a:lnTo>
                        <a:pt x="5226" y="810"/>
                      </a:lnTo>
                      <a:lnTo>
                        <a:pt x="5227" y="810"/>
                      </a:lnTo>
                      <a:lnTo>
                        <a:pt x="5228" y="810"/>
                      </a:lnTo>
                      <a:lnTo>
                        <a:pt x="5230" y="810"/>
                      </a:lnTo>
                      <a:lnTo>
                        <a:pt x="5231" y="810"/>
                      </a:lnTo>
                      <a:lnTo>
                        <a:pt x="5232" y="810"/>
                      </a:lnTo>
                      <a:lnTo>
                        <a:pt x="5233" y="810"/>
                      </a:lnTo>
                      <a:lnTo>
                        <a:pt x="5235" y="810"/>
                      </a:lnTo>
                      <a:lnTo>
                        <a:pt x="5236" y="810"/>
                      </a:lnTo>
                      <a:lnTo>
                        <a:pt x="5237" y="810"/>
                      </a:lnTo>
                      <a:lnTo>
                        <a:pt x="5239" y="810"/>
                      </a:lnTo>
                      <a:lnTo>
                        <a:pt x="5240" y="810"/>
                      </a:lnTo>
                      <a:lnTo>
                        <a:pt x="5241" y="810"/>
                      </a:lnTo>
                      <a:lnTo>
                        <a:pt x="5242" y="808"/>
                      </a:lnTo>
                      <a:lnTo>
                        <a:pt x="5245" y="808"/>
                      </a:lnTo>
                      <a:lnTo>
                        <a:pt x="5246" y="808"/>
                      </a:lnTo>
                      <a:lnTo>
                        <a:pt x="5246" y="808"/>
                      </a:lnTo>
                      <a:lnTo>
                        <a:pt x="5247" y="808"/>
                      </a:lnTo>
                      <a:lnTo>
                        <a:pt x="5249" y="808"/>
                      </a:lnTo>
                      <a:lnTo>
                        <a:pt x="5251" y="810"/>
                      </a:lnTo>
                      <a:lnTo>
                        <a:pt x="5253" y="810"/>
                      </a:lnTo>
                      <a:lnTo>
                        <a:pt x="5253" y="810"/>
                      </a:lnTo>
                      <a:lnTo>
                        <a:pt x="5254" y="810"/>
                      </a:lnTo>
                      <a:lnTo>
                        <a:pt x="5254" y="810"/>
                      </a:lnTo>
                      <a:lnTo>
                        <a:pt x="5257" y="808"/>
                      </a:lnTo>
                      <a:lnTo>
                        <a:pt x="5259" y="808"/>
                      </a:lnTo>
                      <a:lnTo>
                        <a:pt x="5260" y="808"/>
                      </a:lnTo>
                      <a:lnTo>
                        <a:pt x="5262" y="808"/>
                      </a:lnTo>
                      <a:lnTo>
                        <a:pt x="5262" y="808"/>
                      </a:lnTo>
                      <a:lnTo>
                        <a:pt x="5263" y="808"/>
                      </a:lnTo>
                      <a:lnTo>
                        <a:pt x="5265" y="808"/>
                      </a:lnTo>
                      <a:lnTo>
                        <a:pt x="5266" y="810"/>
                      </a:lnTo>
                      <a:lnTo>
                        <a:pt x="5267" y="810"/>
                      </a:lnTo>
                      <a:lnTo>
                        <a:pt x="5268" y="810"/>
                      </a:lnTo>
                      <a:lnTo>
                        <a:pt x="5269" y="810"/>
                      </a:lnTo>
                      <a:lnTo>
                        <a:pt x="5270" y="808"/>
                      </a:lnTo>
                      <a:lnTo>
                        <a:pt x="5273" y="808"/>
                      </a:lnTo>
                      <a:lnTo>
                        <a:pt x="5274" y="808"/>
                      </a:lnTo>
                      <a:lnTo>
                        <a:pt x="5275" y="808"/>
                      </a:lnTo>
                      <a:lnTo>
                        <a:pt x="5275" y="808"/>
                      </a:lnTo>
                      <a:lnTo>
                        <a:pt x="5276" y="808"/>
                      </a:lnTo>
                      <a:lnTo>
                        <a:pt x="5277" y="808"/>
                      </a:lnTo>
                      <a:lnTo>
                        <a:pt x="5278" y="808"/>
                      </a:lnTo>
                      <a:lnTo>
                        <a:pt x="5279" y="810"/>
                      </a:lnTo>
                      <a:lnTo>
                        <a:pt x="5279" y="810"/>
                      </a:lnTo>
                      <a:lnTo>
                        <a:pt x="5282" y="810"/>
                      </a:lnTo>
                      <a:lnTo>
                        <a:pt x="5283" y="810"/>
                      </a:lnTo>
                      <a:lnTo>
                        <a:pt x="5284" y="810"/>
                      </a:lnTo>
                      <a:lnTo>
                        <a:pt x="5284" y="810"/>
                      </a:lnTo>
                      <a:lnTo>
                        <a:pt x="5286" y="808"/>
                      </a:lnTo>
                      <a:lnTo>
                        <a:pt x="5287" y="808"/>
                      </a:lnTo>
                      <a:lnTo>
                        <a:pt x="5288" y="808"/>
                      </a:lnTo>
                      <a:lnTo>
                        <a:pt x="5288" y="808"/>
                      </a:lnTo>
                      <a:lnTo>
                        <a:pt x="5290" y="808"/>
                      </a:lnTo>
                      <a:lnTo>
                        <a:pt x="5292" y="808"/>
                      </a:lnTo>
                      <a:lnTo>
                        <a:pt x="5292" y="808"/>
                      </a:lnTo>
                      <a:lnTo>
                        <a:pt x="5293" y="808"/>
                      </a:lnTo>
                      <a:lnTo>
                        <a:pt x="5294" y="808"/>
                      </a:lnTo>
                      <a:lnTo>
                        <a:pt x="5296" y="808"/>
                      </a:lnTo>
                      <a:lnTo>
                        <a:pt x="5296" y="810"/>
                      </a:lnTo>
                      <a:lnTo>
                        <a:pt x="5297" y="810"/>
                      </a:lnTo>
                      <a:lnTo>
                        <a:pt x="5297" y="810"/>
                      </a:lnTo>
                      <a:lnTo>
                        <a:pt x="5299" y="810"/>
                      </a:lnTo>
                      <a:lnTo>
                        <a:pt x="5300" y="810"/>
                      </a:lnTo>
                      <a:lnTo>
                        <a:pt x="5302" y="810"/>
                      </a:lnTo>
                      <a:lnTo>
                        <a:pt x="5302" y="810"/>
                      </a:lnTo>
                      <a:lnTo>
                        <a:pt x="5303" y="810"/>
                      </a:lnTo>
                      <a:lnTo>
                        <a:pt x="5304" y="810"/>
                      </a:lnTo>
                      <a:lnTo>
                        <a:pt x="5305" y="810"/>
                      </a:lnTo>
                      <a:lnTo>
                        <a:pt x="5306" y="808"/>
                      </a:lnTo>
                      <a:lnTo>
                        <a:pt x="5309" y="808"/>
                      </a:lnTo>
                      <a:lnTo>
                        <a:pt x="5309" y="808"/>
                      </a:lnTo>
                      <a:lnTo>
                        <a:pt x="5310" y="808"/>
                      </a:lnTo>
                      <a:lnTo>
                        <a:pt x="5312" y="808"/>
                      </a:lnTo>
                      <a:lnTo>
                        <a:pt x="5313" y="808"/>
                      </a:lnTo>
                      <a:lnTo>
                        <a:pt x="5314" y="808"/>
                      </a:lnTo>
                      <a:lnTo>
                        <a:pt x="5314" y="808"/>
                      </a:lnTo>
                      <a:lnTo>
                        <a:pt x="5315" y="808"/>
                      </a:lnTo>
                      <a:lnTo>
                        <a:pt x="5316" y="810"/>
                      </a:lnTo>
                      <a:lnTo>
                        <a:pt x="5316" y="810"/>
                      </a:lnTo>
                      <a:lnTo>
                        <a:pt x="5319" y="810"/>
                      </a:lnTo>
                      <a:lnTo>
                        <a:pt x="5319" y="810"/>
                      </a:lnTo>
                      <a:lnTo>
                        <a:pt x="5321" y="808"/>
                      </a:lnTo>
                      <a:lnTo>
                        <a:pt x="5322" y="808"/>
                      </a:lnTo>
                      <a:lnTo>
                        <a:pt x="5323" y="808"/>
                      </a:lnTo>
                      <a:lnTo>
                        <a:pt x="5324" y="808"/>
                      </a:lnTo>
                      <a:lnTo>
                        <a:pt x="5325" y="808"/>
                      </a:lnTo>
                      <a:lnTo>
                        <a:pt x="5327" y="808"/>
                      </a:lnTo>
                      <a:lnTo>
                        <a:pt x="5328" y="808"/>
                      </a:lnTo>
                      <a:lnTo>
                        <a:pt x="5328" y="808"/>
                      </a:lnTo>
                      <a:lnTo>
                        <a:pt x="5329" y="808"/>
                      </a:lnTo>
                      <a:lnTo>
                        <a:pt x="5331" y="808"/>
                      </a:lnTo>
                      <a:lnTo>
                        <a:pt x="5334" y="808"/>
                      </a:lnTo>
                      <a:lnTo>
                        <a:pt x="5334" y="808"/>
                      </a:lnTo>
                      <a:lnTo>
                        <a:pt x="5336" y="808"/>
                      </a:lnTo>
                      <a:lnTo>
                        <a:pt x="5337" y="808"/>
                      </a:lnTo>
                      <a:lnTo>
                        <a:pt x="5339" y="807"/>
                      </a:lnTo>
                      <a:lnTo>
                        <a:pt x="5339" y="807"/>
                      </a:lnTo>
                      <a:lnTo>
                        <a:pt x="5339" y="807"/>
                      </a:lnTo>
                      <a:lnTo>
                        <a:pt x="5341" y="808"/>
                      </a:lnTo>
                      <a:lnTo>
                        <a:pt x="5342" y="808"/>
                      </a:lnTo>
                      <a:lnTo>
                        <a:pt x="5342" y="808"/>
                      </a:lnTo>
                      <a:lnTo>
                        <a:pt x="5343" y="808"/>
                      </a:lnTo>
                      <a:lnTo>
                        <a:pt x="5346" y="807"/>
                      </a:lnTo>
                      <a:lnTo>
                        <a:pt x="5347" y="806"/>
                      </a:lnTo>
                      <a:lnTo>
                        <a:pt x="5348" y="806"/>
                      </a:lnTo>
                      <a:lnTo>
                        <a:pt x="5349" y="806"/>
                      </a:lnTo>
                      <a:lnTo>
                        <a:pt x="5349" y="806"/>
                      </a:lnTo>
                      <a:lnTo>
                        <a:pt x="5352" y="807"/>
                      </a:lnTo>
                      <a:lnTo>
                        <a:pt x="5355" y="808"/>
                      </a:lnTo>
                      <a:lnTo>
                        <a:pt x="5356" y="808"/>
                      </a:lnTo>
                      <a:lnTo>
                        <a:pt x="5357" y="808"/>
                      </a:lnTo>
                      <a:lnTo>
                        <a:pt x="5358" y="808"/>
                      </a:lnTo>
                      <a:lnTo>
                        <a:pt x="5358" y="808"/>
                      </a:lnTo>
                      <a:lnTo>
                        <a:pt x="5359" y="808"/>
                      </a:lnTo>
                      <a:lnTo>
                        <a:pt x="5361" y="808"/>
                      </a:lnTo>
                      <a:lnTo>
                        <a:pt x="5361" y="808"/>
                      </a:lnTo>
                      <a:lnTo>
                        <a:pt x="5362" y="808"/>
                      </a:lnTo>
                      <a:lnTo>
                        <a:pt x="5364" y="808"/>
                      </a:lnTo>
                      <a:lnTo>
                        <a:pt x="5365" y="808"/>
                      </a:lnTo>
                      <a:lnTo>
                        <a:pt x="5367" y="808"/>
                      </a:lnTo>
                      <a:lnTo>
                        <a:pt x="5369" y="810"/>
                      </a:lnTo>
                      <a:lnTo>
                        <a:pt x="5370" y="810"/>
                      </a:lnTo>
                      <a:lnTo>
                        <a:pt x="5370" y="810"/>
                      </a:lnTo>
                      <a:lnTo>
                        <a:pt x="5371" y="808"/>
                      </a:lnTo>
                      <a:lnTo>
                        <a:pt x="5374" y="808"/>
                      </a:lnTo>
                      <a:lnTo>
                        <a:pt x="5376" y="806"/>
                      </a:lnTo>
                      <a:lnTo>
                        <a:pt x="5377" y="806"/>
                      </a:lnTo>
                      <a:lnTo>
                        <a:pt x="5377" y="806"/>
                      </a:lnTo>
                      <a:lnTo>
                        <a:pt x="5378" y="807"/>
                      </a:lnTo>
                      <a:lnTo>
                        <a:pt x="5379" y="807"/>
                      </a:lnTo>
                      <a:lnTo>
                        <a:pt x="5382" y="808"/>
                      </a:lnTo>
                      <a:lnTo>
                        <a:pt x="5384" y="808"/>
                      </a:lnTo>
                      <a:lnTo>
                        <a:pt x="5385" y="810"/>
                      </a:lnTo>
                      <a:lnTo>
                        <a:pt x="5385" y="810"/>
                      </a:lnTo>
                      <a:lnTo>
                        <a:pt x="5386" y="808"/>
                      </a:lnTo>
                      <a:lnTo>
                        <a:pt x="5387" y="808"/>
                      </a:lnTo>
                      <a:lnTo>
                        <a:pt x="5388" y="808"/>
                      </a:lnTo>
                      <a:lnTo>
                        <a:pt x="5388" y="808"/>
                      </a:lnTo>
                      <a:lnTo>
                        <a:pt x="5389" y="808"/>
                      </a:lnTo>
                      <a:lnTo>
                        <a:pt x="5390" y="808"/>
                      </a:lnTo>
                      <a:lnTo>
                        <a:pt x="5392" y="808"/>
                      </a:lnTo>
                      <a:lnTo>
                        <a:pt x="5393" y="808"/>
                      </a:lnTo>
                      <a:lnTo>
                        <a:pt x="5394" y="808"/>
                      </a:lnTo>
                      <a:lnTo>
                        <a:pt x="5395" y="808"/>
                      </a:lnTo>
                      <a:lnTo>
                        <a:pt x="5397" y="810"/>
                      </a:lnTo>
                      <a:lnTo>
                        <a:pt x="5397" y="810"/>
                      </a:lnTo>
                      <a:lnTo>
                        <a:pt x="5399" y="810"/>
                      </a:lnTo>
                      <a:lnTo>
                        <a:pt x="5399" y="810"/>
                      </a:lnTo>
                      <a:lnTo>
                        <a:pt x="5401" y="810"/>
                      </a:lnTo>
                      <a:lnTo>
                        <a:pt x="5403" y="810"/>
                      </a:lnTo>
                      <a:lnTo>
                        <a:pt x="5406" y="808"/>
                      </a:lnTo>
                      <a:lnTo>
                        <a:pt x="5407" y="808"/>
                      </a:lnTo>
                      <a:lnTo>
                        <a:pt x="5407" y="808"/>
                      </a:lnTo>
                      <a:lnTo>
                        <a:pt x="5408" y="808"/>
                      </a:lnTo>
                      <a:lnTo>
                        <a:pt x="5411" y="810"/>
                      </a:lnTo>
                      <a:lnTo>
                        <a:pt x="5412" y="810"/>
                      </a:lnTo>
                      <a:lnTo>
                        <a:pt x="5413" y="810"/>
                      </a:lnTo>
                      <a:lnTo>
                        <a:pt x="5414" y="810"/>
                      </a:lnTo>
                      <a:lnTo>
                        <a:pt x="5415" y="810"/>
                      </a:lnTo>
                      <a:lnTo>
                        <a:pt x="5415" y="810"/>
                      </a:lnTo>
                      <a:lnTo>
                        <a:pt x="5417" y="810"/>
                      </a:lnTo>
                      <a:lnTo>
                        <a:pt x="5417" y="810"/>
                      </a:lnTo>
                      <a:lnTo>
                        <a:pt x="5419" y="810"/>
                      </a:lnTo>
                      <a:lnTo>
                        <a:pt x="5419" y="810"/>
                      </a:lnTo>
                      <a:lnTo>
                        <a:pt x="5421" y="810"/>
                      </a:lnTo>
                      <a:lnTo>
                        <a:pt x="5422" y="810"/>
                      </a:lnTo>
                      <a:lnTo>
                        <a:pt x="5422" y="810"/>
                      </a:lnTo>
                      <a:lnTo>
                        <a:pt x="5423" y="810"/>
                      </a:lnTo>
                      <a:lnTo>
                        <a:pt x="5424" y="810"/>
                      </a:lnTo>
                      <a:lnTo>
                        <a:pt x="5425" y="810"/>
                      </a:lnTo>
                      <a:lnTo>
                        <a:pt x="5425" y="810"/>
                      </a:lnTo>
                      <a:lnTo>
                        <a:pt x="5426" y="810"/>
                      </a:lnTo>
                      <a:lnTo>
                        <a:pt x="5429" y="810"/>
                      </a:lnTo>
                      <a:lnTo>
                        <a:pt x="5431" y="810"/>
                      </a:lnTo>
                      <a:lnTo>
                        <a:pt x="5432" y="810"/>
                      </a:lnTo>
                      <a:lnTo>
                        <a:pt x="5432" y="810"/>
                      </a:lnTo>
                      <a:lnTo>
                        <a:pt x="5434" y="810"/>
                      </a:lnTo>
                      <a:lnTo>
                        <a:pt x="5435" y="810"/>
                      </a:lnTo>
                      <a:lnTo>
                        <a:pt x="5436" y="810"/>
                      </a:lnTo>
                      <a:lnTo>
                        <a:pt x="5436" y="810"/>
                      </a:lnTo>
                      <a:lnTo>
                        <a:pt x="5438" y="810"/>
                      </a:lnTo>
                      <a:lnTo>
                        <a:pt x="5440" y="810"/>
                      </a:lnTo>
                      <a:lnTo>
                        <a:pt x="5442" y="810"/>
                      </a:lnTo>
                      <a:lnTo>
                        <a:pt x="5443" y="810"/>
                      </a:lnTo>
                      <a:lnTo>
                        <a:pt x="5444" y="810"/>
                      </a:lnTo>
                      <a:lnTo>
                        <a:pt x="5445" y="810"/>
                      </a:lnTo>
                      <a:lnTo>
                        <a:pt x="5447" y="810"/>
                      </a:lnTo>
                      <a:lnTo>
                        <a:pt x="5448" y="810"/>
                      </a:lnTo>
                      <a:lnTo>
                        <a:pt x="5450" y="810"/>
                      </a:lnTo>
                      <a:lnTo>
                        <a:pt x="5451" y="810"/>
                      </a:lnTo>
                      <a:lnTo>
                        <a:pt x="5452" y="810"/>
                      </a:lnTo>
                      <a:lnTo>
                        <a:pt x="5453" y="810"/>
                      </a:lnTo>
                      <a:lnTo>
                        <a:pt x="5454" y="810"/>
                      </a:lnTo>
                      <a:lnTo>
                        <a:pt x="5456" y="810"/>
                      </a:lnTo>
                      <a:lnTo>
                        <a:pt x="5457" y="810"/>
                      </a:lnTo>
                      <a:lnTo>
                        <a:pt x="5457" y="810"/>
                      </a:lnTo>
                      <a:lnTo>
                        <a:pt x="5458" y="810"/>
                      </a:lnTo>
                      <a:lnTo>
                        <a:pt x="5459" y="810"/>
                      </a:lnTo>
                      <a:lnTo>
                        <a:pt x="5460" y="810"/>
                      </a:lnTo>
                      <a:lnTo>
                        <a:pt x="5461" y="810"/>
                      </a:lnTo>
                      <a:lnTo>
                        <a:pt x="5462" y="810"/>
                      </a:lnTo>
                      <a:lnTo>
                        <a:pt x="5463" y="810"/>
                      </a:lnTo>
                      <a:lnTo>
                        <a:pt x="5463" y="810"/>
                      </a:lnTo>
                      <a:lnTo>
                        <a:pt x="5465" y="810"/>
                      </a:lnTo>
                      <a:lnTo>
                        <a:pt x="5467" y="810"/>
                      </a:lnTo>
                      <a:lnTo>
                        <a:pt x="5467" y="810"/>
                      </a:lnTo>
                      <a:lnTo>
                        <a:pt x="5469" y="810"/>
                      </a:lnTo>
                      <a:lnTo>
                        <a:pt x="5470" y="810"/>
                      </a:lnTo>
                      <a:lnTo>
                        <a:pt x="5471" y="810"/>
                      </a:lnTo>
                      <a:lnTo>
                        <a:pt x="5473" y="810"/>
                      </a:lnTo>
                      <a:lnTo>
                        <a:pt x="5476" y="810"/>
                      </a:lnTo>
                      <a:lnTo>
                        <a:pt x="5477" y="810"/>
                      </a:lnTo>
                      <a:lnTo>
                        <a:pt x="5478" y="810"/>
                      </a:lnTo>
                      <a:lnTo>
                        <a:pt x="5480" y="810"/>
                      </a:lnTo>
                      <a:lnTo>
                        <a:pt x="5480" y="810"/>
                      </a:lnTo>
                      <a:lnTo>
                        <a:pt x="5480" y="810"/>
                      </a:lnTo>
                      <a:lnTo>
                        <a:pt x="5482" y="810"/>
                      </a:lnTo>
                      <a:lnTo>
                        <a:pt x="5484" y="808"/>
                      </a:lnTo>
                      <a:lnTo>
                        <a:pt x="5485" y="808"/>
                      </a:lnTo>
                      <a:lnTo>
                        <a:pt x="5488" y="808"/>
                      </a:lnTo>
                      <a:lnTo>
                        <a:pt x="5490" y="808"/>
                      </a:lnTo>
                      <a:lnTo>
                        <a:pt x="5493" y="808"/>
                      </a:lnTo>
                      <a:lnTo>
                        <a:pt x="5494" y="808"/>
                      </a:lnTo>
                      <a:lnTo>
                        <a:pt x="5495" y="810"/>
                      </a:lnTo>
                      <a:lnTo>
                        <a:pt x="5495" y="810"/>
                      </a:lnTo>
                      <a:lnTo>
                        <a:pt x="5497" y="808"/>
                      </a:lnTo>
                      <a:lnTo>
                        <a:pt x="5498" y="808"/>
                      </a:lnTo>
                      <a:lnTo>
                        <a:pt x="5498" y="808"/>
                      </a:lnTo>
                      <a:lnTo>
                        <a:pt x="5499" y="808"/>
                      </a:lnTo>
                      <a:lnTo>
                        <a:pt x="5500" y="808"/>
                      </a:lnTo>
                      <a:lnTo>
                        <a:pt x="5502" y="810"/>
                      </a:lnTo>
                      <a:lnTo>
                        <a:pt x="5502" y="810"/>
                      </a:lnTo>
                      <a:lnTo>
                        <a:pt x="5503" y="810"/>
                      </a:lnTo>
                      <a:lnTo>
                        <a:pt x="5504" y="810"/>
                      </a:lnTo>
                      <a:lnTo>
                        <a:pt x="5505" y="810"/>
                      </a:lnTo>
                      <a:lnTo>
                        <a:pt x="5506" y="810"/>
                      </a:lnTo>
                      <a:lnTo>
                        <a:pt x="5508" y="810"/>
                      </a:lnTo>
                      <a:lnTo>
                        <a:pt x="5509" y="810"/>
                      </a:lnTo>
                      <a:lnTo>
                        <a:pt x="5509" y="810"/>
                      </a:lnTo>
                      <a:lnTo>
                        <a:pt x="5509" y="810"/>
                      </a:lnTo>
                      <a:lnTo>
                        <a:pt x="5512" y="810"/>
                      </a:lnTo>
                      <a:lnTo>
                        <a:pt x="5513" y="810"/>
                      </a:lnTo>
                      <a:lnTo>
                        <a:pt x="5514" y="810"/>
                      </a:lnTo>
                      <a:lnTo>
                        <a:pt x="5515" y="808"/>
                      </a:lnTo>
                      <a:lnTo>
                        <a:pt x="5517" y="808"/>
                      </a:lnTo>
                      <a:lnTo>
                        <a:pt x="5518" y="808"/>
                      </a:lnTo>
                      <a:lnTo>
                        <a:pt x="5519" y="810"/>
                      </a:lnTo>
                      <a:lnTo>
                        <a:pt x="5521" y="810"/>
                      </a:lnTo>
                      <a:lnTo>
                        <a:pt x="5522" y="810"/>
                      </a:lnTo>
                      <a:lnTo>
                        <a:pt x="5523" y="810"/>
                      </a:lnTo>
                      <a:lnTo>
                        <a:pt x="5524" y="808"/>
                      </a:lnTo>
                      <a:lnTo>
                        <a:pt x="5525" y="808"/>
                      </a:lnTo>
                      <a:lnTo>
                        <a:pt x="5525" y="808"/>
                      </a:lnTo>
                      <a:lnTo>
                        <a:pt x="5528" y="810"/>
                      </a:lnTo>
                      <a:lnTo>
                        <a:pt x="5531" y="810"/>
                      </a:lnTo>
                      <a:lnTo>
                        <a:pt x="5532" y="810"/>
                      </a:lnTo>
                      <a:lnTo>
                        <a:pt x="5533" y="810"/>
                      </a:lnTo>
                      <a:lnTo>
                        <a:pt x="5533" y="810"/>
                      </a:lnTo>
                      <a:lnTo>
                        <a:pt x="5534" y="810"/>
                      </a:lnTo>
                      <a:lnTo>
                        <a:pt x="5535" y="810"/>
                      </a:lnTo>
                      <a:lnTo>
                        <a:pt x="5536" y="810"/>
                      </a:lnTo>
                      <a:lnTo>
                        <a:pt x="5536" y="810"/>
                      </a:lnTo>
                      <a:lnTo>
                        <a:pt x="5537" y="810"/>
                      </a:lnTo>
                      <a:lnTo>
                        <a:pt x="5540" y="810"/>
                      </a:lnTo>
                      <a:lnTo>
                        <a:pt x="5542" y="810"/>
                      </a:lnTo>
                      <a:lnTo>
                        <a:pt x="5543" y="810"/>
                      </a:lnTo>
                      <a:lnTo>
                        <a:pt x="5544" y="810"/>
                      </a:lnTo>
                      <a:lnTo>
                        <a:pt x="5545" y="810"/>
                      </a:lnTo>
                      <a:lnTo>
                        <a:pt x="5545" y="810"/>
                      </a:lnTo>
                      <a:lnTo>
                        <a:pt x="5546" y="810"/>
                      </a:lnTo>
                      <a:lnTo>
                        <a:pt x="5548" y="810"/>
                      </a:lnTo>
                      <a:lnTo>
                        <a:pt x="5549" y="810"/>
                      </a:lnTo>
                      <a:lnTo>
                        <a:pt x="5550" y="810"/>
                      </a:lnTo>
                      <a:lnTo>
                        <a:pt x="5551" y="810"/>
                      </a:lnTo>
                      <a:lnTo>
                        <a:pt x="5553" y="810"/>
                      </a:lnTo>
                      <a:lnTo>
                        <a:pt x="5554" y="810"/>
                      </a:lnTo>
                      <a:lnTo>
                        <a:pt x="5555" y="810"/>
                      </a:lnTo>
                      <a:lnTo>
                        <a:pt x="5556" y="810"/>
                      </a:lnTo>
                      <a:lnTo>
                        <a:pt x="5558" y="810"/>
                      </a:lnTo>
                      <a:lnTo>
                        <a:pt x="5559" y="810"/>
                      </a:lnTo>
                      <a:lnTo>
                        <a:pt x="5560" y="810"/>
                      </a:lnTo>
                      <a:lnTo>
                        <a:pt x="5562" y="810"/>
                      </a:lnTo>
                      <a:lnTo>
                        <a:pt x="5562" y="810"/>
                      </a:lnTo>
                      <a:lnTo>
                        <a:pt x="5564" y="810"/>
                      </a:lnTo>
                      <a:lnTo>
                        <a:pt x="5567" y="810"/>
                      </a:lnTo>
                      <a:lnTo>
                        <a:pt x="5568" y="810"/>
                      </a:lnTo>
                      <a:lnTo>
                        <a:pt x="5569" y="810"/>
                      </a:lnTo>
                      <a:lnTo>
                        <a:pt x="5570" y="810"/>
                      </a:lnTo>
                      <a:lnTo>
                        <a:pt x="5570" y="810"/>
                      </a:lnTo>
                      <a:lnTo>
                        <a:pt x="5572" y="810"/>
                      </a:lnTo>
                      <a:lnTo>
                        <a:pt x="5574" y="810"/>
                      </a:lnTo>
                      <a:lnTo>
                        <a:pt x="5576" y="810"/>
                      </a:lnTo>
                      <a:lnTo>
                        <a:pt x="5576" y="810"/>
                      </a:lnTo>
                      <a:lnTo>
                        <a:pt x="5578" y="810"/>
                      </a:lnTo>
                      <a:lnTo>
                        <a:pt x="5578" y="810"/>
                      </a:lnTo>
                      <a:lnTo>
                        <a:pt x="5580" y="810"/>
                      </a:lnTo>
                      <a:lnTo>
                        <a:pt x="5582" y="810"/>
                      </a:lnTo>
                      <a:lnTo>
                        <a:pt x="5585" y="810"/>
                      </a:lnTo>
                      <a:lnTo>
                        <a:pt x="5586" y="810"/>
                      </a:lnTo>
                      <a:lnTo>
                        <a:pt x="5587" y="810"/>
                      </a:lnTo>
                      <a:lnTo>
                        <a:pt x="5588" y="811"/>
                      </a:lnTo>
                      <a:lnTo>
                        <a:pt x="5588" y="811"/>
                      </a:lnTo>
                      <a:lnTo>
                        <a:pt x="5590" y="810"/>
                      </a:lnTo>
                      <a:lnTo>
                        <a:pt x="5591" y="810"/>
                      </a:lnTo>
                      <a:lnTo>
                        <a:pt x="5592" y="810"/>
                      </a:lnTo>
                      <a:lnTo>
                        <a:pt x="5592" y="810"/>
                      </a:lnTo>
                      <a:lnTo>
                        <a:pt x="5595" y="810"/>
                      </a:lnTo>
                      <a:lnTo>
                        <a:pt x="5596" y="810"/>
                      </a:lnTo>
                      <a:lnTo>
                        <a:pt x="5597" y="810"/>
                      </a:lnTo>
                      <a:lnTo>
                        <a:pt x="5597" y="810"/>
                      </a:lnTo>
                      <a:lnTo>
                        <a:pt x="5598" y="810"/>
                      </a:lnTo>
                      <a:lnTo>
                        <a:pt x="5599" y="810"/>
                      </a:lnTo>
                      <a:lnTo>
                        <a:pt x="5600" y="810"/>
                      </a:lnTo>
                      <a:lnTo>
                        <a:pt x="5600" y="810"/>
                      </a:lnTo>
                      <a:lnTo>
                        <a:pt x="5602" y="810"/>
                      </a:lnTo>
                      <a:lnTo>
                        <a:pt x="5604" y="810"/>
                      </a:lnTo>
                      <a:lnTo>
                        <a:pt x="5605" y="810"/>
                      </a:lnTo>
                      <a:lnTo>
                        <a:pt x="5606" y="810"/>
                      </a:lnTo>
                      <a:lnTo>
                        <a:pt x="5606" y="810"/>
                      </a:lnTo>
                      <a:lnTo>
                        <a:pt x="5607" y="810"/>
                      </a:lnTo>
                      <a:lnTo>
                        <a:pt x="5609" y="810"/>
                      </a:lnTo>
                      <a:lnTo>
                        <a:pt x="5610" y="810"/>
                      </a:lnTo>
                      <a:lnTo>
                        <a:pt x="5611" y="810"/>
                      </a:lnTo>
                      <a:lnTo>
                        <a:pt x="5613" y="810"/>
                      </a:lnTo>
                      <a:lnTo>
                        <a:pt x="5614" y="810"/>
                      </a:lnTo>
                      <a:lnTo>
                        <a:pt x="5615" y="810"/>
                      </a:lnTo>
                      <a:lnTo>
                        <a:pt x="5616" y="810"/>
                      </a:lnTo>
                      <a:lnTo>
                        <a:pt x="5616" y="810"/>
                      </a:lnTo>
                      <a:lnTo>
                        <a:pt x="5618" y="810"/>
                      </a:lnTo>
                      <a:lnTo>
                        <a:pt x="5619" y="810"/>
                      </a:lnTo>
                      <a:lnTo>
                        <a:pt x="5619" y="810"/>
                      </a:lnTo>
                      <a:lnTo>
                        <a:pt x="5620" y="810"/>
                      </a:lnTo>
                      <a:lnTo>
                        <a:pt x="5622" y="811"/>
                      </a:lnTo>
                      <a:lnTo>
                        <a:pt x="5623" y="810"/>
                      </a:lnTo>
                      <a:lnTo>
                        <a:pt x="5624" y="810"/>
                      </a:lnTo>
                      <a:lnTo>
                        <a:pt x="5625" y="810"/>
                      </a:lnTo>
                      <a:lnTo>
                        <a:pt x="5628" y="810"/>
                      </a:lnTo>
                      <a:lnTo>
                        <a:pt x="5631" y="810"/>
                      </a:lnTo>
                      <a:lnTo>
                        <a:pt x="5632" y="810"/>
                      </a:lnTo>
                      <a:lnTo>
                        <a:pt x="5633" y="810"/>
                      </a:lnTo>
                      <a:lnTo>
                        <a:pt x="5634" y="810"/>
                      </a:lnTo>
                      <a:lnTo>
                        <a:pt x="5635" y="810"/>
                      </a:lnTo>
                      <a:lnTo>
                        <a:pt x="5636" y="810"/>
                      </a:lnTo>
                      <a:lnTo>
                        <a:pt x="5637" y="811"/>
                      </a:lnTo>
                      <a:lnTo>
                        <a:pt x="5638" y="811"/>
                      </a:lnTo>
                      <a:lnTo>
                        <a:pt x="5640" y="810"/>
                      </a:lnTo>
                      <a:lnTo>
                        <a:pt x="5641" y="810"/>
                      </a:lnTo>
                      <a:lnTo>
                        <a:pt x="5641" y="810"/>
                      </a:lnTo>
                      <a:lnTo>
                        <a:pt x="5642" y="810"/>
                      </a:lnTo>
                      <a:lnTo>
                        <a:pt x="5643" y="810"/>
                      </a:lnTo>
                      <a:lnTo>
                        <a:pt x="5644" y="810"/>
                      </a:lnTo>
                      <a:lnTo>
                        <a:pt x="5645" y="810"/>
                      </a:lnTo>
                      <a:lnTo>
                        <a:pt x="5647" y="810"/>
                      </a:lnTo>
                      <a:lnTo>
                        <a:pt x="5648" y="810"/>
                      </a:lnTo>
                      <a:lnTo>
                        <a:pt x="5650" y="810"/>
                      </a:lnTo>
                      <a:lnTo>
                        <a:pt x="5650" y="810"/>
                      </a:lnTo>
                      <a:lnTo>
                        <a:pt x="5651" y="810"/>
                      </a:lnTo>
                      <a:lnTo>
                        <a:pt x="5652" y="810"/>
                      </a:lnTo>
                      <a:lnTo>
                        <a:pt x="5654" y="810"/>
                      </a:lnTo>
                      <a:lnTo>
                        <a:pt x="5656" y="810"/>
                      </a:lnTo>
                      <a:lnTo>
                        <a:pt x="5657" y="810"/>
                      </a:lnTo>
                      <a:lnTo>
                        <a:pt x="5657" y="810"/>
                      </a:lnTo>
                      <a:lnTo>
                        <a:pt x="5661" y="810"/>
                      </a:lnTo>
                      <a:lnTo>
                        <a:pt x="5662" y="810"/>
                      </a:lnTo>
                      <a:lnTo>
                        <a:pt x="5663" y="810"/>
                      </a:lnTo>
                      <a:lnTo>
                        <a:pt x="5663" y="810"/>
                      </a:lnTo>
                      <a:lnTo>
                        <a:pt x="5664" y="810"/>
                      </a:lnTo>
                      <a:lnTo>
                        <a:pt x="5665" y="810"/>
                      </a:lnTo>
                      <a:lnTo>
                        <a:pt x="5666" y="810"/>
                      </a:lnTo>
                      <a:lnTo>
                        <a:pt x="5668" y="811"/>
                      </a:lnTo>
                      <a:lnTo>
                        <a:pt x="5669" y="811"/>
                      </a:lnTo>
                      <a:lnTo>
                        <a:pt x="5670" y="811"/>
                      </a:lnTo>
                      <a:lnTo>
                        <a:pt x="5671" y="811"/>
                      </a:lnTo>
                      <a:lnTo>
                        <a:pt x="5673" y="811"/>
                      </a:lnTo>
                      <a:lnTo>
                        <a:pt x="5674" y="811"/>
                      </a:lnTo>
                      <a:lnTo>
                        <a:pt x="5675" y="810"/>
                      </a:lnTo>
                      <a:lnTo>
                        <a:pt x="5677" y="810"/>
                      </a:lnTo>
                      <a:lnTo>
                        <a:pt x="5678" y="810"/>
                      </a:lnTo>
                      <a:lnTo>
                        <a:pt x="5679" y="810"/>
                      </a:lnTo>
                      <a:lnTo>
                        <a:pt x="5680" y="810"/>
                      </a:lnTo>
                      <a:lnTo>
                        <a:pt x="5681" y="810"/>
                      </a:lnTo>
                      <a:lnTo>
                        <a:pt x="5682" y="810"/>
                      </a:lnTo>
                      <a:lnTo>
                        <a:pt x="5683" y="810"/>
                      </a:lnTo>
                      <a:lnTo>
                        <a:pt x="5685" y="810"/>
                      </a:lnTo>
                      <a:lnTo>
                        <a:pt x="5687" y="810"/>
                      </a:lnTo>
                      <a:lnTo>
                        <a:pt x="5688" y="810"/>
                      </a:lnTo>
                      <a:lnTo>
                        <a:pt x="5690" y="810"/>
                      </a:lnTo>
                      <a:lnTo>
                        <a:pt x="5692" y="810"/>
                      </a:lnTo>
                      <a:lnTo>
                        <a:pt x="5693" y="810"/>
                      </a:lnTo>
                      <a:lnTo>
                        <a:pt x="5693" y="810"/>
                      </a:lnTo>
                      <a:lnTo>
                        <a:pt x="5694" y="810"/>
                      </a:lnTo>
                      <a:lnTo>
                        <a:pt x="5696" y="810"/>
                      </a:lnTo>
                      <a:lnTo>
                        <a:pt x="5697" y="810"/>
                      </a:lnTo>
                      <a:lnTo>
                        <a:pt x="5698" y="810"/>
                      </a:lnTo>
                      <a:lnTo>
                        <a:pt x="5698" y="810"/>
                      </a:lnTo>
                      <a:lnTo>
                        <a:pt x="5699" y="810"/>
                      </a:lnTo>
                      <a:lnTo>
                        <a:pt x="5700" y="810"/>
                      </a:lnTo>
                      <a:lnTo>
                        <a:pt x="5701" y="810"/>
                      </a:lnTo>
                      <a:lnTo>
                        <a:pt x="5701" y="810"/>
                      </a:lnTo>
                      <a:lnTo>
                        <a:pt x="5702" y="810"/>
                      </a:lnTo>
                      <a:lnTo>
                        <a:pt x="5703" y="810"/>
                      </a:lnTo>
                      <a:lnTo>
                        <a:pt x="5706" y="810"/>
                      </a:lnTo>
                      <a:lnTo>
                        <a:pt x="5706" y="810"/>
                      </a:lnTo>
                      <a:lnTo>
                        <a:pt x="5707" y="810"/>
                      </a:lnTo>
                      <a:lnTo>
                        <a:pt x="5708" y="810"/>
                      </a:lnTo>
                      <a:lnTo>
                        <a:pt x="5709" y="811"/>
                      </a:lnTo>
                      <a:lnTo>
                        <a:pt x="5710" y="811"/>
                      </a:lnTo>
                      <a:lnTo>
                        <a:pt x="5710" y="811"/>
                      </a:lnTo>
                      <a:lnTo>
                        <a:pt x="5712" y="810"/>
                      </a:lnTo>
                      <a:lnTo>
                        <a:pt x="5714" y="810"/>
                      </a:lnTo>
                      <a:lnTo>
                        <a:pt x="5714" y="810"/>
                      </a:lnTo>
                      <a:lnTo>
                        <a:pt x="5715" y="810"/>
                      </a:lnTo>
                      <a:lnTo>
                        <a:pt x="5716" y="810"/>
                      </a:lnTo>
                      <a:lnTo>
                        <a:pt x="5716" y="810"/>
                      </a:lnTo>
                      <a:lnTo>
                        <a:pt x="5718" y="810"/>
                      </a:lnTo>
                      <a:lnTo>
                        <a:pt x="5719" y="811"/>
                      </a:lnTo>
                      <a:lnTo>
                        <a:pt x="5720" y="811"/>
                      </a:lnTo>
                      <a:lnTo>
                        <a:pt x="5720" y="811"/>
                      </a:lnTo>
                      <a:lnTo>
                        <a:pt x="5723" y="810"/>
                      </a:lnTo>
                      <a:lnTo>
                        <a:pt x="5724" y="810"/>
                      </a:lnTo>
                      <a:lnTo>
                        <a:pt x="5724" y="810"/>
                      </a:lnTo>
                      <a:lnTo>
                        <a:pt x="5725" y="810"/>
                      </a:lnTo>
                      <a:lnTo>
                        <a:pt x="5726" y="810"/>
                      </a:lnTo>
                      <a:lnTo>
                        <a:pt x="5727" y="810"/>
                      </a:lnTo>
                      <a:lnTo>
                        <a:pt x="5728" y="810"/>
                      </a:lnTo>
                      <a:lnTo>
                        <a:pt x="5728" y="810"/>
                      </a:lnTo>
                      <a:lnTo>
                        <a:pt x="5730" y="810"/>
                      </a:lnTo>
                      <a:lnTo>
                        <a:pt x="5730" y="810"/>
                      </a:lnTo>
                      <a:lnTo>
                        <a:pt x="5734" y="808"/>
                      </a:lnTo>
                      <a:lnTo>
                        <a:pt x="5735" y="808"/>
                      </a:lnTo>
                      <a:lnTo>
                        <a:pt x="5736" y="808"/>
                      </a:lnTo>
                      <a:lnTo>
                        <a:pt x="5736" y="808"/>
                      </a:lnTo>
                      <a:lnTo>
                        <a:pt x="5737" y="808"/>
                      </a:lnTo>
                      <a:lnTo>
                        <a:pt x="5738" y="808"/>
                      </a:lnTo>
                      <a:lnTo>
                        <a:pt x="5739" y="808"/>
                      </a:lnTo>
                      <a:lnTo>
                        <a:pt x="5740" y="810"/>
                      </a:lnTo>
                      <a:lnTo>
                        <a:pt x="5742" y="810"/>
                      </a:lnTo>
                      <a:lnTo>
                        <a:pt x="5744" y="810"/>
                      </a:lnTo>
                      <a:lnTo>
                        <a:pt x="5745" y="810"/>
                      </a:lnTo>
                      <a:lnTo>
                        <a:pt x="5746" y="808"/>
                      </a:lnTo>
                      <a:lnTo>
                        <a:pt x="5748" y="808"/>
                      </a:lnTo>
                      <a:lnTo>
                        <a:pt x="5751" y="806"/>
                      </a:lnTo>
                      <a:lnTo>
                        <a:pt x="5752" y="806"/>
                      </a:lnTo>
                      <a:lnTo>
                        <a:pt x="5752" y="806"/>
                      </a:lnTo>
                      <a:lnTo>
                        <a:pt x="5753" y="806"/>
                      </a:lnTo>
                      <a:lnTo>
                        <a:pt x="5755" y="808"/>
                      </a:lnTo>
                      <a:lnTo>
                        <a:pt x="5758" y="808"/>
                      </a:lnTo>
                      <a:lnTo>
                        <a:pt x="5758" y="810"/>
                      </a:lnTo>
                      <a:lnTo>
                        <a:pt x="5760" y="810"/>
                      </a:lnTo>
                      <a:lnTo>
                        <a:pt x="5761" y="810"/>
                      </a:lnTo>
                      <a:lnTo>
                        <a:pt x="5763" y="810"/>
                      </a:lnTo>
                      <a:lnTo>
                        <a:pt x="5763" y="810"/>
                      </a:lnTo>
                      <a:lnTo>
                        <a:pt x="5763" y="810"/>
                      </a:lnTo>
                      <a:lnTo>
                        <a:pt x="5764" y="808"/>
                      </a:lnTo>
                      <a:lnTo>
                        <a:pt x="5766" y="808"/>
                      </a:lnTo>
                      <a:lnTo>
                        <a:pt x="5766" y="808"/>
                      </a:lnTo>
                      <a:lnTo>
                        <a:pt x="5767" y="808"/>
                      </a:lnTo>
                      <a:lnTo>
                        <a:pt x="5768" y="807"/>
                      </a:lnTo>
                      <a:lnTo>
                        <a:pt x="5770" y="808"/>
                      </a:lnTo>
                      <a:lnTo>
                        <a:pt x="5771" y="808"/>
                      </a:lnTo>
                      <a:lnTo>
                        <a:pt x="5773" y="808"/>
                      </a:lnTo>
                      <a:lnTo>
                        <a:pt x="5773" y="810"/>
                      </a:lnTo>
                      <a:lnTo>
                        <a:pt x="5775" y="808"/>
                      </a:lnTo>
                      <a:lnTo>
                        <a:pt x="5776" y="808"/>
                      </a:lnTo>
                      <a:lnTo>
                        <a:pt x="5776" y="808"/>
                      </a:lnTo>
                      <a:lnTo>
                        <a:pt x="5779" y="808"/>
                      </a:lnTo>
                      <a:lnTo>
                        <a:pt x="5780" y="810"/>
                      </a:lnTo>
                      <a:lnTo>
                        <a:pt x="5781" y="810"/>
                      </a:lnTo>
                      <a:lnTo>
                        <a:pt x="5781" y="810"/>
                      </a:lnTo>
                      <a:lnTo>
                        <a:pt x="5782" y="810"/>
                      </a:lnTo>
                      <a:lnTo>
                        <a:pt x="5783" y="810"/>
                      </a:lnTo>
                      <a:lnTo>
                        <a:pt x="5785" y="810"/>
                      </a:lnTo>
                      <a:lnTo>
                        <a:pt x="5786" y="810"/>
                      </a:lnTo>
                      <a:lnTo>
                        <a:pt x="5788" y="810"/>
                      </a:lnTo>
                      <a:lnTo>
                        <a:pt x="5789" y="810"/>
                      </a:lnTo>
                      <a:lnTo>
                        <a:pt x="5790" y="810"/>
                      </a:lnTo>
                      <a:lnTo>
                        <a:pt x="5791" y="810"/>
                      </a:lnTo>
                      <a:lnTo>
                        <a:pt x="5792" y="810"/>
                      </a:lnTo>
                      <a:lnTo>
                        <a:pt x="5793" y="810"/>
                      </a:lnTo>
                      <a:lnTo>
                        <a:pt x="5794" y="810"/>
                      </a:lnTo>
                      <a:lnTo>
                        <a:pt x="5795" y="810"/>
                      </a:lnTo>
                      <a:lnTo>
                        <a:pt x="5795" y="810"/>
                      </a:lnTo>
                      <a:lnTo>
                        <a:pt x="5797" y="810"/>
                      </a:lnTo>
                      <a:lnTo>
                        <a:pt x="5799" y="810"/>
                      </a:lnTo>
                      <a:lnTo>
                        <a:pt x="5802" y="810"/>
                      </a:lnTo>
                      <a:lnTo>
                        <a:pt x="5803" y="810"/>
                      </a:lnTo>
                      <a:lnTo>
                        <a:pt x="5803" y="810"/>
                      </a:lnTo>
                      <a:lnTo>
                        <a:pt x="5804" y="810"/>
                      </a:lnTo>
                      <a:lnTo>
                        <a:pt x="5806" y="810"/>
                      </a:lnTo>
                      <a:lnTo>
                        <a:pt x="5808" y="810"/>
                      </a:lnTo>
                      <a:lnTo>
                        <a:pt x="5809" y="810"/>
                      </a:lnTo>
                      <a:lnTo>
                        <a:pt x="5810" y="810"/>
                      </a:lnTo>
                      <a:lnTo>
                        <a:pt x="5811" y="810"/>
                      </a:lnTo>
                      <a:lnTo>
                        <a:pt x="5811" y="810"/>
                      </a:lnTo>
                      <a:lnTo>
                        <a:pt x="5813" y="808"/>
                      </a:lnTo>
                      <a:lnTo>
                        <a:pt x="5814" y="808"/>
                      </a:lnTo>
                      <a:lnTo>
                        <a:pt x="5816" y="808"/>
                      </a:lnTo>
                      <a:lnTo>
                        <a:pt x="5817" y="808"/>
                      </a:lnTo>
                      <a:lnTo>
                        <a:pt x="5818" y="810"/>
                      </a:lnTo>
                      <a:lnTo>
                        <a:pt x="5819" y="810"/>
                      </a:lnTo>
                      <a:lnTo>
                        <a:pt x="5821" y="810"/>
                      </a:lnTo>
                      <a:lnTo>
                        <a:pt x="5823" y="810"/>
                      </a:lnTo>
                      <a:lnTo>
                        <a:pt x="5825" y="810"/>
                      </a:lnTo>
                      <a:lnTo>
                        <a:pt x="5826" y="810"/>
                      </a:lnTo>
                      <a:lnTo>
                        <a:pt x="5827" y="810"/>
                      </a:lnTo>
                      <a:lnTo>
                        <a:pt x="5828" y="810"/>
                      </a:lnTo>
                      <a:lnTo>
                        <a:pt x="5829" y="810"/>
                      </a:lnTo>
                      <a:lnTo>
                        <a:pt x="5831" y="810"/>
                      </a:lnTo>
                      <a:lnTo>
                        <a:pt x="5831" y="810"/>
                      </a:lnTo>
                      <a:lnTo>
                        <a:pt x="5832" y="810"/>
                      </a:lnTo>
                      <a:lnTo>
                        <a:pt x="5834" y="810"/>
                      </a:lnTo>
                      <a:lnTo>
                        <a:pt x="5834" y="810"/>
                      </a:lnTo>
                      <a:lnTo>
                        <a:pt x="5836" y="810"/>
                      </a:lnTo>
                      <a:lnTo>
                        <a:pt x="5837" y="811"/>
                      </a:lnTo>
                      <a:lnTo>
                        <a:pt x="5837" y="811"/>
                      </a:lnTo>
                      <a:lnTo>
                        <a:pt x="5838" y="811"/>
                      </a:lnTo>
                      <a:lnTo>
                        <a:pt x="5840" y="811"/>
                      </a:lnTo>
                      <a:lnTo>
                        <a:pt x="5841" y="811"/>
                      </a:lnTo>
                      <a:lnTo>
                        <a:pt x="5843" y="811"/>
                      </a:lnTo>
                      <a:lnTo>
                        <a:pt x="5844" y="811"/>
                      </a:lnTo>
                      <a:lnTo>
                        <a:pt x="5845" y="810"/>
                      </a:lnTo>
                      <a:lnTo>
                        <a:pt x="5846" y="810"/>
                      </a:lnTo>
                      <a:lnTo>
                        <a:pt x="5846" y="810"/>
                      </a:lnTo>
                      <a:lnTo>
                        <a:pt x="5847" y="810"/>
                      </a:lnTo>
                      <a:lnTo>
                        <a:pt x="5848" y="810"/>
                      </a:lnTo>
                      <a:lnTo>
                        <a:pt x="5848" y="810"/>
                      </a:lnTo>
                      <a:lnTo>
                        <a:pt x="5850" y="810"/>
                      </a:lnTo>
                      <a:lnTo>
                        <a:pt x="5851" y="811"/>
                      </a:lnTo>
                      <a:lnTo>
                        <a:pt x="5851" y="811"/>
                      </a:lnTo>
                      <a:lnTo>
                        <a:pt x="5854" y="810"/>
                      </a:lnTo>
                      <a:lnTo>
                        <a:pt x="5855" y="810"/>
                      </a:lnTo>
                      <a:lnTo>
                        <a:pt x="5855" y="810"/>
                      </a:lnTo>
                      <a:lnTo>
                        <a:pt x="5856" y="810"/>
                      </a:lnTo>
                      <a:lnTo>
                        <a:pt x="5857" y="810"/>
                      </a:lnTo>
                      <a:lnTo>
                        <a:pt x="5858" y="810"/>
                      </a:lnTo>
                      <a:lnTo>
                        <a:pt x="5858" y="810"/>
                      </a:lnTo>
                      <a:lnTo>
                        <a:pt x="5862" y="810"/>
                      </a:lnTo>
                      <a:lnTo>
                        <a:pt x="5864" y="811"/>
                      </a:lnTo>
                      <a:lnTo>
                        <a:pt x="5864" y="811"/>
                      </a:lnTo>
                      <a:lnTo>
                        <a:pt x="5865" y="811"/>
                      </a:lnTo>
                      <a:lnTo>
                        <a:pt x="5866" y="810"/>
                      </a:lnTo>
                      <a:lnTo>
                        <a:pt x="5868" y="810"/>
                      </a:lnTo>
                      <a:lnTo>
                        <a:pt x="5868" y="810"/>
                      </a:lnTo>
                      <a:lnTo>
                        <a:pt x="5869" y="810"/>
                      </a:lnTo>
                      <a:lnTo>
                        <a:pt x="5869" y="810"/>
                      </a:lnTo>
                      <a:lnTo>
                        <a:pt x="5872" y="810"/>
                      </a:lnTo>
                      <a:lnTo>
                        <a:pt x="5874" y="810"/>
                      </a:lnTo>
                      <a:lnTo>
                        <a:pt x="5874" y="810"/>
                      </a:lnTo>
                      <a:lnTo>
                        <a:pt x="5875" y="810"/>
                      </a:lnTo>
                      <a:lnTo>
                        <a:pt x="5876" y="810"/>
                      </a:lnTo>
                      <a:lnTo>
                        <a:pt x="5877" y="810"/>
                      </a:lnTo>
                      <a:lnTo>
                        <a:pt x="5878" y="810"/>
                      </a:lnTo>
                      <a:lnTo>
                        <a:pt x="5881" y="810"/>
                      </a:lnTo>
                      <a:lnTo>
                        <a:pt x="5882" y="810"/>
                      </a:lnTo>
                      <a:lnTo>
                        <a:pt x="5883" y="810"/>
                      </a:lnTo>
                      <a:lnTo>
                        <a:pt x="5884" y="810"/>
                      </a:lnTo>
                      <a:lnTo>
                        <a:pt x="5885" y="810"/>
                      </a:lnTo>
                      <a:lnTo>
                        <a:pt x="5887" y="810"/>
                      </a:lnTo>
                      <a:lnTo>
                        <a:pt x="5890" y="808"/>
                      </a:lnTo>
                      <a:lnTo>
                        <a:pt x="5891" y="808"/>
                      </a:lnTo>
                      <a:lnTo>
                        <a:pt x="5892" y="808"/>
                      </a:lnTo>
                      <a:lnTo>
                        <a:pt x="5893" y="808"/>
                      </a:lnTo>
                      <a:lnTo>
                        <a:pt x="5894" y="808"/>
                      </a:lnTo>
                      <a:lnTo>
                        <a:pt x="5895" y="808"/>
                      </a:lnTo>
                      <a:lnTo>
                        <a:pt x="5897" y="810"/>
                      </a:lnTo>
                      <a:lnTo>
                        <a:pt x="5899" y="810"/>
                      </a:lnTo>
                      <a:lnTo>
                        <a:pt x="5899" y="810"/>
                      </a:lnTo>
                      <a:lnTo>
                        <a:pt x="5901" y="810"/>
                      </a:lnTo>
                      <a:lnTo>
                        <a:pt x="5902" y="810"/>
                      </a:lnTo>
                      <a:lnTo>
                        <a:pt x="5903" y="810"/>
                      </a:lnTo>
                      <a:lnTo>
                        <a:pt x="5904" y="810"/>
                      </a:lnTo>
                      <a:lnTo>
                        <a:pt x="5905" y="810"/>
                      </a:lnTo>
                      <a:lnTo>
                        <a:pt x="5906" y="810"/>
                      </a:lnTo>
                      <a:lnTo>
                        <a:pt x="5908" y="810"/>
                      </a:lnTo>
                      <a:lnTo>
                        <a:pt x="5909" y="810"/>
                      </a:lnTo>
                      <a:lnTo>
                        <a:pt x="5910" y="810"/>
                      </a:lnTo>
                      <a:lnTo>
                        <a:pt x="5911" y="810"/>
                      </a:lnTo>
                      <a:lnTo>
                        <a:pt x="5912" y="810"/>
                      </a:lnTo>
                      <a:lnTo>
                        <a:pt x="5912" y="810"/>
                      </a:lnTo>
                      <a:lnTo>
                        <a:pt x="5913" y="810"/>
                      </a:lnTo>
                      <a:lnTo>
                        <a:pt x="5914" y="810"/>
                      </a:lnTo>
                      <a:lnTo>
                        <a:pt x="5915" y="810"/>
                      </a:lnTo>
                      <a:lnTo>
                        <a:pt x="5917" y="810"/>
                      </a:lnTo>
                      <a:lnTo>
                        <a:pt x="5918" y="810"/>
                      </a:lnTo>
                      <a:lnTo>
                        <a:pt x="5919" y="810"/>
                      </a:lnTo>
                      <a:lnTo>
                        <a:pt x="5921" y="810"/>
                      </a:lnTo>
                      <a:lnTo>
                        <a:pt x="5923" y="810"/>
                      </a:lnTo>
                      <a:lnTo>
                        <a:pt x="5924" y="810"/>
                      </a:lnTo>
                      <a:lnTo>
                        <a:pt x="5924" y="810"/>
                      </a:lnTo>
                      <a:lnTo>
                        <a:pt x="5927" y="810"/>
                      </a:lnTo>
                      <a:lnTo>
                        <a:pt x="5927" y="810"/>
                      </a:lnTo>
                      <a:lnTo>
                        <a:pt x="5928" y="810"/>
                      </a:lnTo>
                      <a:lnTo>
                        <a:pt x="5928" y="810"/>
                      </a:lnTo>
                      <a:lnTo>
                        <a:pt x="5929" y="810"/>
                      </a:lnTo>
                      <a:lnTo>
                        <a:pt x="5931" y="810"/>
                      </a:lnTo>
                      <a:lnTo>
                        <a:pt x="5934" y="810"/>
                      </a:lnTo>
                      <a:lnTo>
                        <a:pt x="5934" y="810"/>
                      </a:lnTo>
                      <a:lnTo>
                        <a:pt x="5936" y="810"/>
                      </a:lnTo>
                      <a:lnTo>
                        <a:pt x="5936" y="810"/>
                      </a:lnTo>
                      <a:lnTo>
                        <a:pt x="5938" y="810"/>
                      </a:lnTo>
                      <a:lnTo>
                        <a:pt x="5939" y="810"/>
                      </a:lnTo>
                      <a:lnTo>
                        <a:pt x="5939" y="810"/>
                      </a:lnTo>
                      <a:lnTo>
                        <a:pt x="5940" y="810"/>
                      </a:lnTo>
                      <a:lnTo>
                        <a:pt x="5941" y="810"/>
                      </a:lnTo>
                      <a:lnTo>
                        <a:pt x="5942" y="810"/>
                      </a:lnTo>
                      <a:lnTo>
                        <a:pt x="5942" y="810"/>
                      </a:lnTo>
                      <a:lnTo>
                        <a:pt x="5943" y="810"/>
                      </a:lnTo>
                      <a:lnTo>
                        <a:pt x="5947" y="810"/>
                      </a:lnTo>
                      <a:lnTo>
                        <a:pt x="5949" y="810"/>
                      </a:lnTo>
                      <a:lnTo>
                        <a:pt x="5949" y="810"/>
                      </a:lnTo>
                      <a:lnTo>
                        <a:pt x="5950" y="810"/>
                      </a:lnTo>
                      <a:lnTo>
                        <a:pt x="5951" y="810"/>
                      </a:lnTo>
                      <a:lnTo>
                        <a:pt x="5951" y="810"/>
                      </a:lnTo>
                      <a:lnTo>
                        <a:pt x="5954" y="810"/>
                      </a:lnTo>
                      <a:lnTo>
                        <a:pt x="5956" y="810"/>
                      </a:lnTo>
                      <a:lnTo>
                        <a:pt x="5957" y="810"/>
                      </a:lnTo>
                      <a:lnTo>
                        <a:pt x="5957" y="810"/>
                      </a:lnTo>
                      <a:lnTo>
                        <a:pt x="5958" y="810"/>
                      </a:lnTo>
                      <a:lnTo>
                        <a:pt x="5960" y="810"/>
                      </a:lnTo>
                      <a:lnTo>
                        <a:pt x="5963" y="810"/>
                      </a:lnTo>
                      <a:lnTo>
                        <a:pt x="5964" y="810"/>
                      </a:lnTo>
                      <a:lnTo>
                        <a:pt x="5965" y="810"/>
                      </a:lnTo>
                      <a:lnTo>
                        <a:pt x="5966" y="810"/>
                      </a:lnTo>
                      <a:lnTo>
                        <a:pt x="5967" y="810"/>
                      </a:lnTo>
                      <a:lnTo>
                        <a:pt x="5969" y="808"/>
                      </a:lnTo>
                      <a:lnTo>
                        <a:pt x="5970" y="808"/>
                      </a:lnTo>
                      <a:lnTo>
                        <a:pt x="5972" y="808"/>
                      </a:lnTo>
                      <a:lnTo>
                        <a:pt x="5972" y="808"/>
                      </a:lnTo>
                      <a:lnTo>
                        <a:pt x="5973" y="808"/>
                      </a:lnTo>
                      <a:lnTo>
                        <a:pt x="5975" y="808"/>
                      </a:lnTo>
                      <a:lnTo>
                        <a:pt x="5978" y="808"/>
                      </a:lnTo>
                      <a:lnTo>
                        <a:pt x="5979" y="808"/>
                      </a:lnTo>
                      <a:lnTo>
                        <a:pt x="5979" y="808"/>
                      </a:lnTo>
                      <a:lnTo>
                        <a:pt x="5980" y="808"/>
                      </a:lnTo>
                      <a:lnTo>
                        <a:pt x="5983" y="807"/>
                      </a:lnTo>
                      <a:lnTo>
                        <a:pt x="5985" y="807"/>
                      </a:lnTo>
                      <a:lnTo>
                        <a:pt x="5986" y="806"/>
                      </a:lnTo>
                      <a:lnTo>
                        <a:pt x="5987" y="806"/>
                      </a:lnTo>
                      <a:lnTo>
                        <a:pt x="5987" y="806"/>
                      </a:lnTo>
                      <a:lnTo>
                        <a:pt x="5989" y="804"/>
                      </a:lnTo>
                      <a:lnTo>
                        <a:pt x="5993" y="802"/>
                      </a:lnTo>
                      <a:lnTo>
                        <a:pt x="5994" y="802"/>
                      </a:lnTo>
                      <a:lnTo>
                        <a:pt x="5994" y="801"/>
                      </a:lnTo>
                      <a:lnTo>
                        <a:pt x="5994" y="801"/>
                      </a:lnTo>
                      <a:lnTo>
                        <a:pt x="5995" y="798"/>
                      </a:lnTo>
                      <a:lnTo>
                        <a:pt x="5996" y="794"/>
                      </a:lnTo>
                      <a:lnTo>
                        <a:pt x="5997" y="789"/>
                      </a:lnTo>
                      <a:lnTo>
                        <a:pt x="5998" y="788"/>
                      </a:lnTo>
                      <a:lnTo>
                        <a:pt x="5998" y="788"/>
                      </a:lnTo>
                      <a:lnTo>
                        <a:pt x="6000" y="789"/>
                      </a:lnTo>
                      <a:lnTo>
                        <a:pt x="6002" y="789"/>
                      </a:lnTo>
                      <a:lnTo>
                        <a:pt x="6002" y="789"/>
                      </a:lnTo>
                      <a:lnTo>
                        <a:pt x="6002" y="787"/>
                      </a:lnTo>
                      <a:lnTo>
                        <a:pt x="6005" y="783"/>
                      </a:lnTo>
                      <a:lnTo>
                        <a:pt x="6007" y="778"/>
                      </a:lnTo>
                      <a:lnTo>
                        <a:pt x="6007" y="776"/>
                      </a:lnTo>
                      <a:lnTo>
                        <a:pt x="6009" y="776"/>
                      </a:lnTo>
                      <a:lnTo>
                        <a:pt x="6009" y="776"/>
                      </a:lnTo>
                      <a:lnTo>
                        <a:pt x="6010" y="775"/>
                      </a:lnTo>
                      <a:lnTo>
                        <a:pt x="6010" y="774"/>
                      </a:lnTo>
                      <a:lnTo>
                        <a:pt x="6012" y="767"/>
                      </a:lnTo>
                      <a:lnTo>
                        <a:pt x="6014" y="761"/>
                      </a:lnTo>
                      <a:lnTo>
                        <a:pt x="6015" y="759"/>
                      </a:lnTo>
                      <a:lnTo>
                        <a:pt x="6015" y="758"/>
                      </a:lnTo>
                      <a:lnTo>
                        <a:pt x="6016" y="758"/>
                      </a:lnTo>
                      <a:lnTo>
                        <a:pt x="6016" y="756"/>
                      </a:lnTo>
                      <a:lnTo>
                        <a:pt x="6020" y="751"/>
                      </a:lnTo>
                      <a:lnTo>
                        <a:pt x="6021" y="748"/>
                      </a:lnTo>
                      <a:lnTo>
                        <a:pt x="6022" y="746"/>
                      </a:lnTo>
                      <a:lnTo>
                        <a:pt x="6023" y="747"/>
                      </a:lnTo>
                      <a:lnTo>
                        <a:pt x="6023" y="747"/>
                      </a:lnTo>
                      <a:lnTo>
                        <a:pt x="6024" y="748"/>
                      </a:lnTo>
                      <a:lnTo>
                        <a:pt x="6025" y="751"/>
                      </a:lnTo>
                      <a:lnTo>
                        <a:pt x="6026" y="755"/>
                      </a:lnTo>
                      <a:lnTo>
                        <a:pt x="6028" y="756"/>
                      </a:lnTo>
                      <a:lnTo>
                        <a:pt x="6028" y="753"/>
                      </a:lnTo>
                      <a:lnTo>
                        <a:pt x="6030" y="750"/>
                      </a:lnTo>
                      <a:lnTo>
                        <a:pt x="6032" y="746"/>
                      </a:lnTo>
                      <a:lnTo>
                        <a:pt x="6032" y="743"/>
                      </a:lnTo>
                      <a:lnTo>
                        <a:pt x="6032" y="745"/>
                      </a:lnTo>
                      <a:lnTo>
                        <a:pt x="6034" y="747"/>
                      </a:lnTo>
                      <a:lnTo>
                        <a:pt x="6035" y="749"/>
                      </a:lnTo>
                      <a:lnTo>
                        <a:pt x="6035" y="750"/>
                      </a:lnTo>
                      <a:lnTo>
                        <a:pt x="6037" y="749"/>
                      </a:lnTo>
                      <a:lnTo>
                        <a:pt x="6038" y="749"/>
                      </a:lnTo>
                      <a:lnTo>
                        <a:pt x="6039" y="749"/>
                      </a:lnTo>
                      <a:lnTo>
                        <a:pt x="6039" y="751"/>
                      </a:lnTo>
                      <a:lnTo>
                        <a:pt x="6042" y="757"/>
                      </a:lnTo>
                      <a:lnTo>
                        <a:pt x="6044" y="764"/>
                      </a:lnTo>
                      <a:lnTo>
                        <a:pt x="6044" y="765"/>
                      </a:lnTo>
                      <a:lnTo>
                        <a:pt x="6044" y="766"/>
                      </a:lnTo>
                      <a:lnTo>
                        <a:pt x="6046" y="766"/>
                      </a:lnTo>
                      <a:lnTo>
                        <a:pt x="6046" y="767"/>
                      </a:lnTo>
                      <a:lnTo>
                        <a:pt x="6046" y="767"/>
                      </a:lnTo>
                      <a:lnTo>
                        <a:pt x="6047" y="769"/>
                      </a:lnTo>
                      <a:lnTo>
                        <a:pt x="6049" y="774"/>
                      </a:lnTo>
                      <a:lnTo>
                        <a:pt x="6051" y="778"/>
                      </a:lnTo>
                      <a:lnTo>
                        <a:pt x="6052" y="779"/>
                      </a:lnTo>
                      <a:lnTo>
                        <a:pt x="6052" y="780"/>
                      </a:lnTo>
                      <a:lnTo>
                        <a:pt x="6052" y="780"/>
                      </a:lnTo>
                      <a:lnTo>
                        <a:pt x="6055" y="779"/>
                      </a:lnTo>
                      <a:lnTo>
                        <a:pt x="6057" y="779"/>
                      </a:lnTo>
                      <a:lnTo>
                        <a:pt x="6057" y="779"/>
                      </a:lnTo>
                      <a:lnTo>
                        <a:pt x="6057" y="780"/>
                      </a:lnTo>
                      <a:lnTo>
                        <a:pt x="6058" y="784"/>
                      </a:lnTo>
                      <a:lnTo>
                        <a:pt x="6059" y="787"/>
                      </a:lnTo>
                      <a:lnTo>
                        <a:pt x="6059" y="789"/>
                      </a:lnTo>
                      <a:lnTo>
                        <a:pt x="6060" y="789"/>
                      </a:lnTo>
                      <a:lnTo>
                        <a:pt x="6060" y="789"/>
                      </a:lnTo>
                      <a:lnTo>
                        <a:pt x="6060" y="790"/>
                      </a:lnTo>
                      <a:lnTo>
                        <a:pt x="6061" y="792"/>
                      </a:lnTo>
                      <a:lnTo>
                        <a:pt x="6063" y="796"/>
                      </a:lnTo>
                      <a:lnTo>
                        <a:pt x="6066" y="802"/>
                      </a:lnTo>
                      <a:lnTo>
                        <a:pt x="6067" y="803"/>
                      </a:lnTo>
                      <a:lnTo>
                        <a:pt x="6067" y="804"/>
                      </a:lnTo>
                      <a:lnTo>
                        <a:pt x="6067" y="804"/>
                      </a:lnTo>
                      <a:lnTo>
                        <a:pt x="6068" y="804"/>
                      </a:lnTo>
                      <a:lnTo>
                        <a:pt x="6070" y="805"/>
                      </a:lnTo>
                      <a:lnTo>
                        <a:pt x="6074" y="806"/>
                      </a:lnTo>
                      <a:lnTo>
                        <a:pt x="6075" y="806"/>
                      </a:lnTo>
                      <a:lnTo>
                        <a:pt x="6075" y="806"/>
                      </a:lnTo>
                      <a:lnTo>
                        <a:pt x="6076" y="806"/>
                      </a:lnTo>
                      <a:lnTo>
                        <a:pt x="6078" y="806"/>
                      </a:lnTo>
                      <a:lnTo>
                        <a:pt x="6080" y="806"/>
                      </a:lnTo>
                      <a:lnTo>
                        <a:pt x="6081" y="806"/>
                      </a:lnTo>
                      <a:lnTo>
                        <a:pt x="6083" y="807"/>
                      </a:lnTo>
                      <a:lnTo>
                        <a:pt x="6084" y="807"/>
                      </a:lnTo>
                      <a:lnTo>
                        <a:pt x="6085" y="807"/>
                      </a:lnTo>
                      <a:lnTo>
                        <a:pt x="6087" y="806"/>
                      </a:lnTo>
                      <a:lnTo>
                        <a:pt x="6088" y="806"/>
                      </a:lnTo>
                      <a:lnTo>
                        <a:pt x="6089" y="806"/>
                      </a:lnTo>
                      <a:lnTo>
                        <a:pt x="6089" y="806"/>
                      </a:lnTo>
                      <a:lnTo>
                        <a:pt x="6089" y="806"/>
                      </a:lnTo>
                      <a:lnTo>
                        <a:pt x="6092" y="806"/>
                      </a:lnTo>
                      <a:lnTo>
                        <a:pt x="6093" y="806"/>
                      </a:lnTo>
                      <a:lnTo>
                        <a:pt x="6093" y="806"/>
                      </a:lnTo>
                      <a:lnTo>
                        <a:pt x="6095" y="806"/>
                      </a:lnTo>
                      <a:lnTo>
                        <a:pt x="6096" y="806"/>
                      </a:lnTo>
                      <a:lnTo>
                        <a:pt x="6097" y="806"/>
                      </a:lnTo>
                      <a:lnTo>
                        <a:pt x="6097" y="805"/>
                      </a:lnTo>
                      <a:lnTo>
                        <a:pt x="6100" y="804"/>
                      </a:lnTo>
                      <a:lnTo>
                        <a:pt x="6103" y="802"/>
                      </a:lnTo>
                      <a:lnTo>
                        <a:pt x="6104" y="801"/>
                      </a:lnTo>
                      <a:lnTo>
                        <a:pt x="6104" y="801"/>
                      </a:lnTo>
                      <a:lnTo>
                        <a:pt x="6105" y="802"/>
                      </a:lnTo>
                      <a:lnTo>
                        <a:pt x="6106" y="802"/>
                      </a:lnTo>
                      <a:lnTo>
                        <a:pt x="6108" y="803"/>
                      </a:lnTo>
                      <a:lnTo>
                        <a:pt x="6109" y="804"/>
                      </a:lnTo>
                      <a:lnTo>
                        <a:pt x="6111" y="803"/>
                      </a:lnTo>
                      <a:lnTo>
                        <a:pt x="6112" y="803"/>
                      </a:lnTo>
                      <a:lnTo>
                        <a:pt x="6112" y="802"/>
                      </a:lnTo>
                      <a:lnTo>
                        <a:pt x="6112" y="799"/>
                      </a:lnTo>
                      <a:lnTo>
                        <a:pt x="6115" y="795"/>
                      </a:lnTo>
                      <a:lnTo>
                        <a:pt x="6117" y="789"/>
                      </a:lnTo>
                      <a:lnTo>
                        <a:pt x="6117" y="787"/>
                      </a:lnTo>
                      <a:lnTo>
                        <a:pt x="6118" y="786"/>
                      </a:lnTo>
                      <a:lnTo>
                        <a:pt x="6118" y="786"/>
                      </a:lnTo>
                      <a:lnTo>
                        <a:pt x="6120" y="788"/>
                      </a:lnTo>
                      <a:lnTo>
                        <a:pt x="6122" y="792"/>
                      </a:lnTo>
                      <a:lnTo>
                        <a:pt x="6124" y="796"/>
                      </a:lnTo>
                      <a:lnTo>
                        <a:pt x="6125" y="798"/>
                      </a:lnTo>
                      <a:lnTo>
                        <a:pt x="6125" y="798"/>
                      </a:lnTo>
                      <a:lnTo>
                        <a:pt x="6126" y="797"/>
                      </a:lnTo>
                      <a:lnTo>
                        <a:pt x="6126" y="796"/>
                      </a:lnTo>
                      <a:lnTo>
                        <a:pt x="6127" y="793"/>
                      </a:lnTo>
                      <a:lnTo>
                        <a:pt x="6129" y="788"/>
                      </a:lnTo>
                      <a:lnTo>
                        <a:pt x="6130" y="783"/>
                      </a:lnTo>
                      <a:lnTo>
                        <a:pt x="6131" y="777"/>
                      </a:lnTo>
                      <a:lnTo>
                        <a:pt x="6132" y="773"/>
                      </a:lnTo>
                      <a:lnTo>
                        <a:pt x="6132" y="769"/>
                      </a:lnTo>
                      <a:lnTo>
                        <a:pt x="6133" y="768"/>
                      </a:lnTo>
                      <a:lnTo>
                        <a:pt x="6133" y="769"/>
                      </a:lnTo>
                      <a:lnTo>
                        <a:pt x="6133" y="769"/>
                      </a:lnTo>
                      <a:lnTo>
                        <a:pt x="6134" y="770"/>
                      </a:lnTo>
                      <a:lnTo>
                        <a:pt x="6134" y="773"/>
                      </a:lnTo>
                      <a:lnTo>
                        <a:pt x="6135" y="777"/>
                      </a:lnTo>
                      <a:lnTo>
                        <a:pt x="6136" y="782"/>
                      </a:lnTo>
                      <a:lnTo>
                        <a:pt x="6138" y="786"/>
                      </a:lnTo>
                      <a:lnTo>
                        <a:pt x="6139" y="790"/>
                      </a:lnTo>
                      <a:lnTo>
                        <a:pt x="6140" y="793"/>
                      </a:lnTo>
                      <a:lnTo>
                        <a:pt x="6140" y="794"/>
                      </a:lnTo>
                      <a:lnTo>
                        <a:pt x="6140" y="794"/>
                      </a:lnTo>
                      <a:lnTo>
                        <a:pt x="6141" y="794"/>
                      </a:lnTo>
                      <a:lnTo>
                        <a:pt x="6141" y="792"/>
                      </a:lnTo>
                      <a:lnTo>
                        <a:pt x="6142" y="788"/>
                      </a:lnTo>
                      <a:lnTo>
                        <a:pt x="6142" y="783"/>
                      </a:lnTo>
                      <a:lnTo>
                        <a:pt x="6144" y="776"/>
                      </a:lnTo>
                      <a:lnTo>
                        <a:pt x="6145" y="770"/>
                      </a:lnTo>
                      <a:lnTo>
                        <a:pt x="6146" y="765"/>
                      </a:lnTo>
                      <a:lnTo>
                        <a:pt x="6146" y="761"/>
                      </a:lnTo>
                      <a:lnTo>
                        <a:pt x="6148" y="759"/>
                      </a:lnTo>
                      <a:lnTo>
                        <a:pt x="6148" y="761"/>
                      </a:lnTo>
                      <a:lnTo>
                        <a:pt x="6148" y="762"/>
                      </a:lnTo>
                      <a:lnTo>
                        <a:pt x="6149" y="764"/>
                      </a:lnTo>
                      <a:lnTo>
                        <a:pt x="6149" y="767"/>
                      </a:lnTo>
                      <a:lnTo>
                        <a:pt x="6150" y="771"/>
                      </a:lnTo>
                      <a:lnTo>
                        <a:pt x="6151" y="778"/>
                      </a:lnTo>
                      <a:lnTo>
                        <a:pt x="6152" y="784"/>
                      </a:lnTo>
                      <a:lnTo>
                        <a:pt x="6154" y="788"/>
                      </a:lnTo>
                      <a:lnTo>
                        <a:pt x="6154" y="792"/>
                      </a:lnTo>
                      <a:lnTo>
                        <a:pt x="6155" y="794"/>
                      </a:lnTo>
                      <a:lnTo>
                        <a:pt x="6155" y="793"/>
                      </a:lnTo>
                      <a:lnTo>
                        <a:pt x="6155" y="792"/>
                      </a:lnTo>
                      <a:lnTo>
                        <a:pt x="6157" y="789"/>
                      </a:lnTo>
                      <a:lnTo>
                        <a:pt x="6159" y="782"/>
                      </a:lnTo>
                      <a:lnTo>
                        <a:pt x="6161" y="773"/>
                      </a:lnTo>
                      <a:lnTo>
                        <a:pt x="6161" y="770"/>
                      </a:lnTo>
                      <a:lnTo>
                        <a:pt x="6162" y="769"/>
                      </a:lnTo>
                      <a:lnTo>
                        <a:pt x="6162" y="770"/>
                      </a:lnTo>
                      <a:lnTo>
                        <a:pt x="6162" y="770"/>
                      </a:lnTo>
                      <a:lnTo>
                        <a:pt x="6163" y="771"/>
                      </a:lnTo>
                      <a:lnTo>
                        <a:pt x="6163" y="775"/>
                      </a:lnTo>
                      <a:lnTo>
                        <a:pt x="6164" y="779"/>
                      </a:lnTo>
                      <a:lnTo>
                        <a:pt x="6166" y="784"/>
                      </a:lnTo>
                      <a:lnTo>
                        <a:pt x="6168" y="789"/>
                      </a:lnTo>
                      <a:lnTo>
                        <a:pt x="6169" y="794"/>
                      </a:lnTo>
                      <a:lnTo>
                        <a:pt x="6169" y="796"/>
                      </a:lnTo>
                      <a:lnTo>
                        <a:pt x="6170" y="797"/>
                      </a:lnTo>
                      <a:lnTo>
                        <a:pt x="6170" y="797"/>
                      </a:lnTo>
                      <a:lnTo>
                        <a:pt x="6170" y="797"/>
                      </a:lnTo>
                      <a:lnTo>
                        <a:pt x="6171" y="796"/>
                      </a:lnTo>
                      <a:lnTo>
                        <a:pt x="6173" y="792"/>
                      </a:lnTo>
                      <a:lnTo>
                        <a:pt x="6176" y="789"/>
                      </a:lnTo>
                      <a:lnTo>
                        <a:pt x="6177" y="787"/>
                      </a:lnTo>
                      <a:lnTo>
                        <a:pt x="6177" y="788"/>
                      </a:lnTo>
                      <a:lnTo>
                        <a:pt x="6178" y="788"/>
                      </a:lnTo>
                      <a:lnTo>
                        <a:pt x="6178" y="789"/>
                      </a:lnTo>
                      <a:lnTo>
                        <a:pt x="6178" y="790"/>
                      </a:lnTo>
                      <a:lnTo>
                        <a:pt x="6181" y="795"/>
                      </a:lnTo>
                      <a:lnTo>
                        <a:pt x="6183" y="799"/>
                      </a:lnTo>
                      <a:lnTo>
                        <a:pt x="6183" y="802"/>
                      </a:lnTo>
                      <a:lnTo>
                        <a:pt x="6185" y="802"/>
                      </a:lnTo>
                      <a:lnTo>
                        <a:pt x="6185" y="802"/>
                      </a:lnTo>
                      <a:lnTo>
                        <a:pt x="6185" y="802"/>
                      </a:lnTo>
                      <a:lnTo>
                        <a:pt x="6186" y="802"/>
                      </a:lnTo>
                      <a:lnTo>
                        <a:pt x="6188" y="802"/>
                      </a:lnTo>
                      <a:lnTo>
                        <a:pt x="6190" y="801"/>
                      </a:lnTo>
                      <a:lnTo>
                        <a:pt x="6191" y="799"/>
                      </a:lnTo>
                      <a:lnTo>
                        <a:pt x="6191" y="801"/>
                      </a:lnTo>
                      <a:lnTo>
                        <a:pt x="6192" y="801"/>
                      </a:lnTo>
                      <a:lnTo>
                        <a:pt x="6192" y="801"/>
                      </a:lnTo>
                      <a:lnTo>
                        <a:pt x="6195" y="802"/>
                      </a:lnTo>
                      <a:lnTo>
                        <a:pt x="6196" y="803"/>
                      </a:lnTo>
                      <a:lnTo>
                        <a:pt x="6197" y="803"/>
                      </a:lnTo>
                      <a:lnTo>
                        <a:pt x="6198" y="803"/>
                      </a:lnTo>
                      <a:lnTo>
                        <a:pt x="6200" y="803"/>
                      </a:lnTo>
                      <a:lnTo>
                        <a:pt x="6201" y="803"/>
                      </a:lnTo>
                      <a:lnTo>
                        <a:pt x="6203" y="802"/>
                      </a:lnTo>
                      <a:lnTo>
                        <a:pt x="6204" y="802"/>
                      </a:lnTo>
                      <a:lnTo>
                        <a:pt x="6206" y="803"/>
                      </a:lnTo>
                      <a:lnTo>
                        <a:pt x="6208" y="803"/>
                      </a:lnTo>
                      <a:lnTo>
                        <a:pt x="6208" y="803"/>
                      </a:lnTo>
                      <a:lnTo>
                        <a:pt x="6209" y="803"/>
                      </a:lnTo>
                      <a:lnTo>
                        <a:pt x="6210" y="802"/>
                      </a:lnTo>
                      <a:lnTo>
                        <a:pt x="6213" y="799"/>
                      </a:lnTo>
                      <a:lnTo>
                        <a:pt x="6214" y="799"/>
                      </a:lnTo>
                      <a:lnTo>
                        <a:pt x="6214" y="798"/>
                      </a:lnTo>
                      <a:lnTo>
                        <a:pt x="6215" y="797"/>
                      </a:lnTo>
                      <a:lnTo>
                        <a:pt x="6216" y="794"/>
                      </a:lnTo>
                      <a:lnTo>
                        <a:pt x="6217" y="792"/>
                      </a:lnTo>
                      <a:lnTo>
                        <a:pt x="6217" y="789"/>
                      </a:lnTo>
                      <a:lnTo>
                        <a:pt x="6218" y="792"/>
                      </a:lnTo>
                      <a:lnTo>
                        <a:pt x="6221" y="794"/>
                      </a:lnTo>
                      <a:lnTo>
                        <a:pt x="6224" y="796"/>
                      </a:lnTo>
                      <a:lnTo>
                        <a:pt x="6225" y="798"/>
                      </a:lnTo>
                      <a:lnTo>
                        <a:pt x="6225" y="796"/>
                      </a:lnTo>
                      <a:lnTo>
                        <a:pt x="6226" y="794"/>
                      </a:lnTo>
                      <a:lnTo>
                        <a:pt x="6227" y="790"/>
                      </a:lnTo>
                      <a:lnTo>
                        <a:pt x="6228" y="789"/>
                      </a:lnTo>
                      <a:lnTo>
                        <a:pt x="6228" y="789"/>
                      </a:lnTo>
                      <a:lnTo>
                        <a:pt x="6228" y="788"/>
                      </a:lnTo>
                      <a:lnTo>
                        <a:pt x="6228" y="787"/>
                      </a:lnTo>
                      <a:lnTo>
                        <a:pt x="6229" y="784"/>
                      </a:lnTo>
                      <a:lnTo>
                        <a:pt x="6229" y="780"/>
                      </a:lnTo>
                      <a:lnTo>
                        <a:pt x="6231" y="775"/>
                      </a:lnTo>
                      <a:lnTo>
                        <a:pt x="6232" y="770"/>
                      </a:lnTo>
                      <a:lnTo>
                        <a:pt x="6232" y="767"/>
                      </a:lnTo>
                      <a:lnTo>
                        <a:pt x="6233" y="764"/>
                      </a:lnTo>
                      <a:lnTo>
                        <a:pt x="6233" y="762"/>
                      </a:lnTo>
                      <a:lnTo>
                        <a:pt x="6233" y="764"/>
                      </a:lnTo>
                      <a:lnTo>
                        <a:pt x="6234" y="766"/>
                      </a:lnTo>
                      <a:lnTo>
                        <a:pt x="6235" y="770"/>
                      </a:lnTo>
                      <a:lnTo>
                        <a:pt x="6236" y="775"/>
                      </a:lnTo>
                      <a:lnTo>
                        <a:pt x="6237" y="779"/>
                      </a:lnTo>
                      <a:lnTo>
                        <a:pt x="6240" y="784"/>
                      </a:lnTo>
                      <a:lnTo>
                        <a:pt x="6241" y="786"/>
                      </a:lnTo>
                      <a:lnTo>
                        <a:pt x="6241" y="787"/>
                      </a:lnTo>
                      <a:lnTo>
                        <a:pt x="6241" y="786"/>
                      </a:lnTo>
                      <a:lnTo>
                        <a:pt x="6242" y="784"/>
                      </a:lnTo>
                      <a:lnTo>
                        <a:pt x="6243" y="782"/>
                      </a:lnTo>
                      <a:lnTo>
                        <a:pt x="6243" y="782"/>
                      </a:lnTo>
                      <a:lnTo>
                        <a:pt x="6243" y="780"/>
                      </a:lnTo>
                      <a:lnTo>
                        <a:pt x="6243" y="779"/>
                      </a:lnTo>
                      <a:lnTo>
                        <a:pt x="6243" y="778"/>
                      </a:lnTo>
                      <a:lnTo>
                        <a:pt x="6244" y="775"/>
                      </a:lnTo>
                      <a:lnTo>
                        <a:pt x="6245" y="770"/>
                      </a:lnTo>
                      <a:lnTo>
                        <a:pt x="6245" y="766"/>
                      </a:lnTo>
                      <a:lnTo>
                        <a:pt x="6246" y="760"/>
                      </a:lnTo>
                      <a:lnTo>
                        <a:pt x="6247" y="756"/>
                      </a:lnTo>
                      <a:lnTo>
                        <a:pt x="6247" y="752"/>
                      </a:lnTo>
                      <a:lnTo>
                        <a:pt x="6247" y="751"/>
                      </a:lnTo>
                      <a:lnTo>
                        <a:pt x="6247" y="753"/>
                      </a:lnTo>
                      <a:lnTo>
                        <a:pt x="6250" y="757"/>
                      </a:lnTo>
                      <a:lnTo>
                        <a:pt x="6251" y="761"/>
                      </a:lnTo>
                      <a:lnTo>
                        <a:pt x="6251" y="762"/>
                      </a:lnTo>
                      <a:lnTo>
                        <a:pt x="6251" y="764"/>
                      </a:lnTo>
                      <a:lnTo>
                        <a:pt x="6252" y="766"/>
                      </a:lnTo>
                      <a:lnTo>
                        <a:pt x="6254" y="774"/>
                      </a:lnTo>
                      <a:lnTo>
                        <a:pt x="6255" y="782"/>
                      </a:lnTo>
                      <a:lnTo>
                        <a:pt x="6256" y="784"/>
                      </a:lnTo>
                      <a:lnTo>
                        <a:pt x="6256" y="785"/>
                      </a:lnTo>
                      <a:lnTo>
                        <a:pt x="6258" y="784"/>
                      </a:lnTo>
                      <a:lnTo>
                        <a:pt x="6258" y="784"/>
                      </a:lnTo>
                      <a:lnTo>
                        <a:pt x="6259" y="783"/>
                      </a:lnTo>
                      <a:lnTo>
                        <a:pt x="6259" y="779"/>
                      </a:lnTo>
                      <a:lnTo>
                        <a:pt x="6261" y="775"/>
                      </a:lnTo>
                      <a:lnTo>
                        <a:pt x="6262" y="770"/>
                      </a:lnTo>
                      <a:lnTo>
                        <a:pt x="6263" y="766"/>
                      </a:lnTo>
                      <a:lnTo>
                        <a:pt x="6264" y="761"/>
                      </a:lnTo>
                      <a:lnTo>
                        <a:pt x="6264" y="758"/>
                      </a:lnTo>
                      <a:lnTo>
                        <a:pt x="6265" y="757"/>
                      </a:lnTo>
                      <a:lnTo>
                        <a:pt x="6265" y="757"/>
                      </a:lnTo>
                      <a:lnTo>
                        <a:pt x="6265" y="759"/>
                      </a:lnTo>
                      <a:lnTo>
                        <a:pt x="6266" y="764"/>
                      </a:lnTo>
                      <a:lnTo>
                        <a:pt x="6268" y="769"/>
                      </a:lnTo>
                      <a:lnTo>
                        <a:pt x="6269" y="776"/>
                      </a:lnTo>
                      <a:lnTo>
                        <a:pt x="6270" y="783"/>
                      </a:lnTo>
                      <a:lnTo>
                        <a:pt x="6271" y="789"/>
                      </a:lnTo>
                      <a:lnTo>
                        <a:pt x="6272" y="793"/>
                      </a:lnTo>
                      <a:lnTo>
                        <a:pt x="6272" y="795"/>
                      </a:lnTo>
                      <a:lnTo>
                        <a:pt x="6273" y="795"/>
                      </a:lnTo>
                      <a:lnTo>
                        <a:pt x="6273" y="795"/>
                      </a:lnTo>
                      <a:lnTo>
                        <a:pt x="6274" y="795"/>
                      </a:lnTo>
                      <a:lnTo>
                        <a:pt x="6274" y="793"/>
                      </a:lnTo>
                      <a:lnTo>
                        <a:pt x="6277" y="789"/>
                      </a:lnTo>
                      <a:lnTo>
                        <a:pt x="6279" y="784"/>
                      </a:lnTo>
                      <a:lnTo>
                        <a:pt x="6279" y="783"/>
                      </a:lnTo>
                      <a:lnTo>
                        <a:pt x="6280" y="782"/>
                      </a:lnTo>
                      <a:lnTo>
                        <a:pt x="6280" y="783"/>
                      </a:lnTo>
                      <a:lnTo>
                        <a:pt x="6280" y="783"/>
                      </a:lnTo>
                      <a:lnTo>
                        <a:pt x="6280" y="784"/>
                      </a:lnTo>
                      <a:lnTo>
                        <a:pt x="6281" y="785"/>
                      </a:lnTo>
                      <a:lnTo>
                        <a:pt x="6283" y="792"/>
                      </a:lnTo>
                      <a:lnTo>
                        <a:pt x="6286" y="796"/>
                      </a:lnTo>
                      <a:lnTo>
                        <a:pt x="6287" y="798"/>
                      </a:lnTo>
                      <a:lnTo>
                        <a:pt x="6287" y="798"/>
                      </a:lnTo>
                      <a:lnTo>
                        <a:pt x="6288" y="799"/>
                      </a:lnTo>
                      <a:lnTo>
                        <a:pt x="6290" y="799"/>
                      </a:lnTo>
                      <a:lnTo>
                        <a:pt x="6290" y="799"/>
                      </a:lnTo>
                      <a:lnTo>
                        <a:pt x="6291" y="799"/>
                      </a:lnTo>
                      <a:lnTo>
                        <a:pt x="6293" y="798"/>
                      </a:lnTo>
                      <a:lnTo>
                        <a:pt x="6293" y="798"/>
                      </a:lnTo>
                      <a:lnTo>
                        <a:pt x="6296" y="798"/>
                      </a:lnTo>
                      <a:lnTo>
                        <a:pt x="6296" y="799"/>
                      </a:lnTo>
                      <a:lnTo>
                        <a:pt x="6297" y="799"/>
                      </a:lnTo>
                      <a:lnTo>
                        <a:pt x="6299" y="798"/>
                      </a:lnTo>
                      <a:lnTo>
                        <a:pt x="6300" y="798"/>
                      </a:lnTo>
                      <a:lnTo>
                        <a:pt x="6301" y="798"/>
                      </a:lnTo>
                      <a:lnTo>
                        <a:pt x="6302" y="798"/>
                      </a:lnTo>
                      <a:lnTo>
                        <a:pt x="6304" y="798"/>
                      </a:lnTo>
                      <a:lnTo>
                        <a:pt x="6305" y="798"/>
                      </a:lnTo>
                      <a:lnTo>
                        <a:pt x="6305" y="798"/>
                      </a:lnTo>
                      <a:lnTo>
                        <a:pt x="6306" y="798"/>
                      </a:lnTo>
                      <a:lnTo>
                        <a:pt x="6307" y="798"/>
                      </a:lnTo>
                      <a:lnTo>
                        <a:pt x="6308" y="798"/>
                      </a:lnTo>
                      <a:lnTo>
                        <a:pt x="6309" y="798"/>
                      </a:lnTo>
                      <a:lnTo>
                        <a:pt x="6309" y="798"/>
                      </a:lnTo>
                      <a:lnTo>
                        <a:pt x="6310" y="798"/>
                      </a:lnTo>
                      <a:lnTo>
                        <a:pt x="6314" y="798"/>
                      </a:lnTo>
                      <a:lnTo>
                        <a:pt x="6316" y="798"/>
                      </a:lnTo>
                      <a:lnTo>
                        <a:pt x="6316" y="798"/>
                      </a:lnTo>
                      <a:lnTo>
                        <a:pt x="6317" y="798"/>
                      </a:lnTo>
                      <a:lnTo>
                        <a:pt x="6318" y="798"/>
                      </a:lnTo>
                      <a:lnTo>
                        <a:pt x="6320" y="798"/>
                      </a:lnTo>
                      <a:lnTo>
                        <a:pt x="6323" y="799"/>
                      </a:lnTo>
                      <a:lnTo>
                        <a:pt x="6324" y="799"/>
                      </a:lnTo>
                      <a:lnTo>
                        <a:pt x="6324" y="799"/>
                      </a:lnTo>
                      <a:lnTo>
                        <a:pt x="6325" y="799"/>
                      </a:lnTo>
                      <a:lnTo>
                        <a:pt x="6327" y="801"/>
                      </a:lnTo>
                      <a:lnTo>
                        <a:pt x="6330" y="801"/>
                      </a:lnTo>
                      <a:lnTo>
                        <a:pt x="6330" y="801"/>
                      </a:lnTo>
                      <a:lnTo>
                        <a:pt x="6332" y="801"/>
                      </a:lnTo>
                      <a:lnTo>
                        <a:pt x="6333" y="801"/>
                      </a:lnTo>
                      <a:lnTo>
                        <a:pt x="6335" y="802"/>
                      </a:lnTo>
                      <a:lnTo>
                        <a:pt x="6337" y="802"/>
                      </a:lnTo>
                      <a:lnTo>
                        <a:pt x="6338" y="802"/>
                      </a:lnTo>
                      <a:lnTo>
                        <a:pt x="6339" y="802"/>
                      </a:lnTo>
                      <a:lnTo>
                        <a:pt x="6339" y="802"/>
                      </a:lnTo>
                      <a:lnTo>
                        <a:pt x="6341" y="802"/>
                      </a:lnTo>
                      <a:lnTo>
                        <a:pt x="6341" y="802"/>
                      </a:lnTo>
                      <a:lnTo>
                        <a:pt x="6343" y="802"/>
                      </a:lnTo>
                      <a:lnTo>
                        <a:pt x="6343" y="802"/>
                      </a:lnTo>
                      <a:lnTo>
                        <a:pt x="6343" y="802"/>
                      </a:lnTo>
                      <a:lnTo>
                        <a:pt x="6344" y="802"/>
                      </a:lnTo>
                      <a:lnTo>
                        <a:pt x="6346" y="802"/>
                      </a:lnTo>
                      <a:lnTo>
                        <a:pt x="6346" y="802"/>
                      </a:lnTo>
                      <a:lnTo>
                        <a:pt x="6347" y="802"/>
                      </a:lnTo>
                      <a:lnTo>
                        <a:pt x="6349" y="802"/>
                      </a:lnTo>
                      <a:lnTo>
                        <a:pt x="6352" y="802"/>
                      </a:lnTo>
                      <a:lnTo>
                        <a:pt x="6353" y="802"/>
                      </a:lnTo>
                      <a:lnTo>
                        <a:pt x="6353" y="802"/>
                      </a:lnTo>
                      <a:lnTo>
                        <a:pt x="6353" y="802"/>
                      </a:lnTo>
                      <a:lnTo>
                        <a:pt x="6354" y="802"/>
                      </a:lnTo>
                      <a:lnTo>
                        <a:pt x="6357" y="801"/>
                      </a:lnTo>
                      <a:lnTo>
                        <a:pt x="6360" y="799"/>
                      </a:lnTo>
                      <a:lnTo>
                        <a:pt x="6361" y="799"/>
                      </a:lnTo>
                      <a:lnTo>
                        <a:pt x="6361" y="799"/>
                      </a:lnTo>
                      <a:lnTo>
                        <a:pt x="6362" y="798"/>
                      </a:lnTo>
                      <a:lnTo>
                        <a:pt x="6364" y="798"/>
                      </a:lnTo>
                      <a:lnTo>
                        <a:pt x="6366" y="797"/>
                      </a:lnTo>
                      <a:lnTo>
                        <a:pt x="6367" y="796"/>
                      </a:lnTo>
                      <a:lnTo>
                        <a:pt x="6369" y="796"/>
                      </a:lnTo>
                      <a:lnTo>
                        <a:pt x="6369" y="795"/>
                      </a:lnTo>
                      <a:lnTo>
                        <a:pt x="6372" y="792"/>
                      </a:lnTo>
                      <a:lnTo>
                        <a:pt x="6374" y="788"/>
                      </a:lnTo>
                      <a:lnTo>
                        <a:pt x="6375" y="787"/>
                      </a:lnTo>
                      <a:lnTo>
                        <a:pt x="6375" y="786"/>
                      </a:lnTo>
                      <a:lnTo>
                        <a:pt x="6375" y="786"/>
                      </a:lnTo>
                      <a:lnTo>
                        <a:pt x="6376" y="783"/>
                      </a:lnTo>
                      <a:lnTo>
                        <a:pt x="6378" y="780"/>
                      </a:lnTo>
                      <a:lnTo>
                        <a:pt x="6379" y="779"/>
                      </a:lnTo>
                      <a:lnTo>
                        <a:pt x="6379" y="779"/>
                      </a:lnTo>
                      <a:lnTo>
                        <a:pt x="6381" y="780"/>
                      </a:lnTo>
                      <a:lnTo>
                        <a:pt x="6382" y="780"/>
                      </a:lnTo>
                      <a:lnTo>
                        <a:pt x="6383" y="780"/>
                      </a:lnTo>
                      <a:lnTo>
                        <a:pt x="6383" y="779"/>
                      </a:lnTo>
                      <a:lnTo>
                        <a:pt x="6383" y="777"/>
                      </a:lnTo>
                      <a:lnTo>
                        <a:pt x="6385" y="771"/>
                      </a:lnTo>
                      <a:lnTo>
                        <a:pt x="6389" y="766"/>
                      </a:lnTo>
                      <a:lnTo>
                        <a:pt x="6389" y="764"/>
                      </a:lnTo>
                      <a:lnTo>
                        <a:pt x="6390" y="762"/>
                      </a:lnTo>
                      <a:lnTo>
                        <a:pt x="6390" y="762"/>
                      </a:lnTo>
                      <a:lnTo>
                        <a:pt x="6390" y="761"/>
                      </a:lnTo>
                      <a:lnTo>
                        <a:pt x="6391" y="756"/>
                      </a:lnTo>
                      <a:lnTo>
                        <a:pt x="6392" y="752"/>
                      </a:lnTo>
                      <a:lnTo>
                        <a:pt x="6392" y="751"/>
                      </a:lnTo>
                      <a:lnTo>
                        <a:pt x="6392" y="750"/>
                      </a:lnTo>
                      <a:lnTo>
                        <a:pt x="6392" y="751"/>
                      </a:lnTo>
                      <a:lnTo>
                        <a:pt x="6393" y="753"/>
                      </a:lnTo>
                      <a:lnTo>
                        <a:pt x="6394" y="759"/>
                      </a:lnTo>
                      <a:lnTo>
                        <a:pt x="6397" y="764"/>
                      </a:lnTo>
                      <a:lnTo>
                        <a:pt x="6397" y="766"/>
                      </a:lnTo>
                      <a:lnTo>
                        <a:pt x="6397" y="766"/>
                      </a:lnTo>
                      <a:lnTo>
                        <a:pt x="6398" y="767"/>
                      </a:lnTo>
                      <a:lnTo>
                        <a:pt x="6399" y="769"/>
                      </a:lnTo>
                      <a:lnTo>
                        <a:pt x="6400" y="770"/>
                      </a:lnTo>
                      <a:lnTo>
                        <a:pt x="6400" y="771"/>
                      </a:lnTo>
                      <a:lnTo>
                        <a:pt x="6401" y="769"/>
                      </a:lnTo>
                      <a:lnTo>
                        <a:pt x="6402" y="766"/>
                      </a:lnTo>
                      <a:lnTo>
                        <a:pt x="6403" y="762"/>
                      </a:lnTo>
                      <a:lnTo>
                        <a:pt x="6404" y="761"/>
                      </a:lnTo>
                      <a:lnTo>
                        <a:pt x="6404" y="759"/>
                      </a:lnTo>
                      <a:lnTo>
                        <a:pt x="6406" y="756"/>
                      </a:lnTo>
                      <a:lnTo>
                        <a:pt x="6407" y="751"/>
                      </a:lnTo>
                      <a:lnTo>
                        <a:pt x="6407" y="749"/>
                      </a:lnTo>
                      <a:lnTo>
                        <a:pt x="6408" y="750"/>
                      </a:lnTo>
                      <a:lnTo>
                        <a:pt x="6408" y="751"/>
                      </a:lnTo>
                      <a:lnTo>
                        <a:pt x="6409" y="756"/>
                      </a:lnTo>
                      <a:lnTo>
                        <a:pt x="6411" y="760"/>
                      </a:lnTo>
                      <a:lnTo>
                        <a:pt x="6411" y="761"/>
                      </a:lnTo>
                      <a:lnTo>
                        <a:pt x="6411" y="762"/>
                      </a:lnTo>
                      <a:lnTo>
                        <a:pt x="6412" y="764"/>
                      </a:lnTo>
                      <a:lnTo>
                        <a:pt x="6412" y="764"/>
                      </a:lnTo>
                      <a:lnTo>
                        <a:pt x="6412" y="764"/>
                      </a:lnTo>
                      <a:lnTo>
                        <a:pt x="6413" y="766"/>
                      </a:lnTo>
                      <a:lnTo>
                        <a:pt x="6415" y="771"/>
                      </a:lnTo>
                      <a:lnTo>
                        <a:pt x="6417" y="777"/>
                      </a:lnTo>
                      <a:lnTo>
                        <a:pt x="6418" y="779"/>
                      </a:lnTo>
                      <a:lnTo>
                        <a:pt x="6418" y="780"/>
                      </a:lnTo>
                      <a:lnTo>
                        <a:pt x="6419" y="779"/>
                      </a:lnTo>
                      <a:lnTo>
                        <a:pt x="6419" y="778"/>
                      </a:lnTo>
                      <a:lnTo>
                        <a:pt x="6419" y="778"/>
                      </a:lnTo>
                      <a:lnTo>
                        <a:pt x="6420" y="776"/>
                      </a:lnTo>
                      <a:lnTo>
                        <a:pt x="6421" y="770"/>
                      </a:lnTo>
                      <a:lnTo>
                        <a:pt x="6424" y="765"/>
                      </a:lnTo>
                      <a:lnTo>
                        <a:pt x="6425" y="764"/>
                      </a:lnTo>
                      <a:lnTo>
                        <a:pt x="6425" y="762"/>
                      </a:lnTo>
                      <a:lnTo>
                        <a:pt x="6425" y="762"/>
                      </a:lnTo>
                      <a:lnTo>
                        <a:pt x="6425" y="764"/>
                      </a:lnTo>
                      <a:lnTo>
                        <a:pt x="6426" y="769"/>
                      </a:lnTo>
                      <a:lnTo>
                        <a:pt x="6426" y="774"/>
                      </a:lnTo>
                      <a:lnTo>
                        <a:pt x="6427" y="775"/>
                      </a:lnTo>
                      <a:lnTo>
                        <a:pt x="6427" y="775"/>
                      </a:lnTo>
                      <a:lnTo>
                        <a:pt x="6427" y="776"/>
                      </a:lnTo>
                      <a:lnTo>
                        <a:pt x="6428" y="778"/>
                      </a:lnTo>
                      <a:lnTo>
                        <a:pt x="6430" y="786"/>
                      </a:lnTo>
                      <a:lnTo>
                        <a:pt x="6433" y="793"/>
                      </a:lnTo>
                      <a:lnTo>
                        <a:pt x="6434" y="795"/>
                      </a:lnTo>
                      <a:lnTo>
                        <a:pt x="6434" y="796"/>
                      </a:lnTo>
                      <a:lnTo>
                        <a:pt x="6434" y="796"/>
                      </a:lnTo>
                      <a:lnTo>
                        <a:pt x="6435" y="795"/>
                      </a:lnTo>
                      <a:lnTo>
                        <a:pt x="6436" y="793"/>
                      </a:lnTo>
                      <a:lnTo>
                        <a:pt x="6438" y="789"/>
                      </a:lnTo>
                      <a:lnTo>
                        <a:pt x="6438" y="789"/>
                      </a:lnTo>
                      <a:lnTo>
                        <a:pt x="6439" y="789"/>
                      </a:lnTo>
                      <a:lnTo>
                        <a:pt x="6440" y="792"/>
                      </a:lnTo>
                      <a:lnTo>
                        <a:pt x="6441" y="795"/>
                      </a:lnTo>
                      <a:lnTo>
                        <a:pt x="6441" y="796"/>
                      </a:lnTo>
                      <a:lnTo>
                        <a:pt x="6443" y="796"/>
                      </a:lnTo>
                      <a:lnTo>
                        <a:pt x="6445" y="798"/>
                      </a:lnTo>
                      <a:lnTo>
                        <a:pt x="6447" y="801"/>
                      </a:lnTo>
                      <a:lnTo>
                        <a:pt x="6448" y="802"/>
                      </a:lnTo>
                      <a:lnTo>
                        <a:pt x="6448" y="802"/>
                      </a:lnTo>
                      <a:lnTo>
                        <a:pt x="6449" y="802"/>
                      </a:lnTo>
                      <a:lnTo>
                        <a:pt x="6452" y="802"/>
                      </a:lnTo>
                      <a:lnTo>
                        <a:pt x="6454" y="802"/>
                      </a:lnTo>
                      <a:lnTo>
                        <a:pt x="6455" y="802"/>
                      </a:lnTo>
                      <a:lnTo>
                        <a:pt x="6456" y="802"/>
                      </a:lnTo>
                      <a:lnTo>
                        <a:pt x="6456" y="802"/>
                      </a:lnTo>
                      <a:lnTo>
                        <a:pt x="6457" y="802"/>
                      </a:lnTo>
                      <a:lnTo>
                        <a:pt x="6459" y="802"/>
                      </a:lnTo>
                      <a:lnTo>
                        <a:pt x="6462" y="801"/>
                      </a:lnTo>
                      <a:lnTo>
                        <a:pt x="6463" y="801"/>
                      </a:lnTo>
                      <a:lnTo>
                        <a:pt x="6464" y="799"/>
                      </a:lnTo>
                      <a:lnTo>
                        <a:pt x="6464" y="799"/>
                      </a:lnTo>
                      <a:lnTo>
                        <a:pt x="6467" y="798"/>
                      </a:lnTo>
                      <a:lnTo>
                        <a:pt x="6470" y="797"/>
                      </a:lnTo>
                      <a:lnTo>
                        <a:pt x="6471" y="797"/>
                      </a:lnTo>
                      <a:lnTo>
                        <a:pt x="6471" y="797"/>
                      </a:lnTo>
                      <a:lnTo>
                        <a:pt x="6472" y="796"/>
                      </a:lnTo>
                      <a:lnTo>
                        <a:pt x="6474" y="795"/>
                      </a:lnTo>
                      <a:lnTo>
                        <a:pt x="6476" y="794"/>
                      </a:lnTo>
                      <a:lnTo>
                        <a:pt x="6477" y="793"/>
                      </a:lnTo>
                      <a:lnTo>
                        <a:pt x="6478" y="793"/>
                      </a:lnTo>
                      <a:lnTo>
                        <a:pt x="6478" y="792"/>
                      </a:lnTo>
                      <a:lnTo>
                        <a:pt x="6481" y="789"/>
                      </a:lnTo>
                      <a:lnTo>
                        <a:pt x="6484" y="786"/>
                      </a:lnTo>
                      <a:lnTo>
                        <a:pt x="6485" y="784"/>
                      </a:lnTo>
                      <a:lnTo>
                        <a:pt x="6485" y="784"/>
                      </a:lnTo>
                      <a:lnTo>
                        <a:pt x="6486" y="783"/>
                      </a:lnTo>
                      <a:lnTo>
                        <a:pt x="6487" y="779"/>
                      </a:lnTo>
                      <a:lnTo>
                        <a:pt x="6489" y="776"/>
                      </a:lnTo>
                      <a:lnTo>
                        <a:pt x="6490" y="774"/>
                      </a:lnTo>
                      <a:lnTo>
                        <a:pt x="6491" y="774"/>
                      </a:lnTo>
                      <a:lnTo>
                        <a:pt x="6494" y="775"/>
                      </a:lnTo>
                      <a:lnTo>
                        <a:pt x="6496" y="775"/>
                      </a:lnTo>
                      <a:lnTo>
                        <a:pt x="6498" y="776"/>
                      </a:lnTo>
                      <a:lnTo>
                        <a:pt x="6499" y="774"/>
                      </a:lnTo>
                      <a:lnTo>
                        <a:pt x="6500" y="774"/>
                      </a:lnTo>
                      <a:lnTo>
                        <a:pt x="6500" y="773"/>
                      </a:lnTo>
                      <a:lnTo>
                        <a:pt x="6501" y="771"/>
                      </a:lnTo>
                      <a:lnTo>
                        <a:pt x="6502" y="769"/>
                      </a:lnTo>
                      <a:lnTo>
                        <a:pt x="6504" y="766"/>
                      </a:lnTo>
                      <a:lnTo>
                        <a:pt x="6505" y="765"/>
                      </a:lnTo>
                      <a:lnTo>
                        <a:pt x="6507" y="765"/>
                      </a:lnTo>
                      <a:lnTo>
                        <a:pt x="6508" y="766"/>
                      </a:lnTo>
                      <a:lnTo>
                        <a:pt x="6509" y="767"/>
                      </a:lnTo>
                      <a:lnTo>
                        <a:pt x="6511" y="770"/>
                      </a:lnTo>
                      <a:lnTo>
                        <a:pt x="6513" y="773"/>
                      </a:lnTo>
                      <a:lnTo>
                        <a:pt x="6514" y="774"/>
                      </a:lnTo>
                      <a:lnTo>
                        <a:pt x="6516" y="775"/>
                      </a:lnTo>
                      <a:lnTo>
                        <a:pt x="6517" y="776"/>
                      </a:lnTo>
                      <a:lnTo>
                        <a:pt x="6519" y="776"/>
                      </a:lnTo>
                      <a:lnTo>
                        <a:pt x="6519" y="776"/>
                      </a:lnTo>
                      <a:lnTo>
                        <a:pt x="6520" y="776"/>
                      </a:lnTo>
                      <a:lnTo>
                        <a:pt x="6521" y="774"/>
                      </a:lnTo>
                      <a:lnTo>
                        <a:pt x="6522" y="774"/>
                      </a:lnTo>
                      <a:lnTo>
                        <a:pt x="6522" y="775"/>
                      </a:lnTo>
                      <a:lnTo>
                        <a:pt x="6523" y="776"/>
                      </a:lnTo>
                      <a:lnTo>
                        <a:pt x="6526" y="780"/>
                      </a:lnTo>
                      <a:lnTo>
                        <a:pt x="6528" y="785"/>
                      </a:lnTo>
                      <a:lnTo>
                        <a:pt x="6529" y="786"/>
                      </a:lnTo>
                      <a:lnTo>
                        <a:pt x="6529" y="787"/>
                      </a:lnTo>
                      <a:lnTo>
                        <a:pt x="6529" y="787"/>
                      </a:lnTo>
                      <a:lnTo>
                        <a:pt x="6530" y="788"/>
                      </a:lnTo>
                      <a:lnTo>
                        <a:pt x="6533" y="789"/>
                      </a:lnTo>
                      <a:lnTo>
                        <a:pt x="6536" y="792"/>
                      </a:lnTo>
                      <a:lnTo>
                        <a:pt x="6537" y="793"/>
                      </a:lnTo>
                      <a:lnTo>
                        <a:pt x="6537" y="790"/>
                      </a:lnTo>
                      <a:lnTo>
                        <a:pt x="6539" y="786"/>
                      </a:lnTo>
                      <a:lnTo>
                        <a:pt x="6540" y="783"/>
                      </a:lnTo>
                      <a:lnTo>
                        <a:pt x="6541" y="780"/>
                      </a:lnTo>
                      <a:lnTo>
                        <a:pt x="6541" y="782"/>
                      </a:lnTo>
                      <a:lnTo>
                        <a:pt x="6541" y="783"/>
                      </a:lnTo>
                      <a:lnTo>
                        <a:pt x="6542" y="788"/>
                      </a:lnTo>
                      <a:lnTo>
                        <a:pt x="6544" y="794"/>
                      </a:lnTo>
                      <a:lnTo>
                        <a:pt x="6544" y="795"/>
                      </a:lnTo>
                      <a:lnTo>
                        <a:pt x="6544" y="796"/>
                      </a:lnTo>
                      <a:lnTo>
                        <a:pt x="6544" y="796"/>
                      </a:lnTo>
                      <a:lnTo>
                        <a:pt x="6544" y="796"/>
                      </a:lnTo>
                      <a:lnTo>
                        <a:pt x="6545" y="797"/>
                      </a:lnTo>
                      <a:lnTo>
                        <a:pt x="6547" y="798"/>
                      </a:lnTo>
                      <a:lnTo>
                        <a:pt x="6548" y="798"/>
                      </a:lnTo>
                      <a:lnTo>
                        <a:pt x="6548" y="799"/>
                      </a:lnTo>
                      <a:lnTo>
                        <a:pt x="6549" y="799"/>
                      </a:lnTo>
                      <a:lnTo>
                        <a:pt x="6550" y="799"/>
                      </a:lnTo>
                      <a:lnTo>
                        <a:pt x="6551" y="799"/>
                      </a:lnTo>
                      <a:lnTo>
                        <a:pt x="6553" y="799"/>
                      </a:lnTo>
                      <a:lnTo>
                        <a:pt x="6554" y="799"/>
                      </a:lnTo>
                      <a:lnTo>
                        <a:pt x="6556" y="798"/>
                      </a:lnTo>
                      <a:lnTo>
                        <a:pt x="6557" y="798"/>
                      </a:lnTo>
                      <a:lnTo>
                        <a:pt x="6558" y="798"/>
                      </a:lnTo>
                      <a:lnTo>
                        <a:pt x="6559" y="798"/>
                      </a:lnTo>
                      <a:lnTo>
                        <a:pt x="6559" y="798"/>
                      </a:lnTo>
                      <a:lnTo>
                        <a:pt x="6561" y="797"/>
                      </a:lnTo>
                      <a:lnTo>
                        <a:pt x="6565" y="797"/>
                      </a:lnTo>
                      <a:lnTo>
                        <a:pt x="6566" y="796"/>
                      </a:lnTo>
                      <a:lnTo>
                        <a:pt x="6566" y="796"/>
                      </a:lnTo>
                      <a:lnTo>
                        <a:pt x="6567" y="796"/>
                      </a:lnTo>
                      <a:lnTo>
                        <a:pt x="6569" y="795"/>
                      </a:lnTo>
                      <a:lnTo>
                        <a:pt x="6572" y="793"/>
                      </a:lnTo>
                      <a:lnTo>
                        <a:pt x="6573" y="793"/>
                      </a:lnTo>
                      <a:lnTo>
                        <a:pt x="6574" y="792"/>
                      </a:lnTo>
                      <a:lnTo>
                        <a:pt x="6574" y="792"/>
                      </a:lnTo>
                      <a:lnTo>
                        <a:pt x="6577" y="789"/>
                      </a:lnTo>
                      <a:lnTo>
                        <a:pt x="6579" y="786"/>
                      </a:lnTo>
                      <a:lnTo>
                        <a:pt x="6581" y="786"/>
                      </a:lnTo>
                      <a:lnTo>
                        <a:pt x="6581" y="786"/>
                      </a:lnTo>
                      <a:lnTo>
                        <a:pt x="6582" y="784"/>
                      </a:lnTo>
                      <a:lnTo>
                        <a:pt x="6584" y="779"/>
                      </a:lnTo>
                      <a:lnTo>
                        <a:pt x="6586" y="776"/>
                      </a:lnTo>
                      <a:lnTo>
                        <a:pt x="6587" y="774"/>
                      </a:lnTo>
                      <a:lnTo>
                        <a:pt x="6588" y="774"/>
                      </a:lnTo>
                      <a:lnTo>
                        <a:pt x="6588" y="773"/>
                      </a:lnTo>
                      <a:lnTo>
                        <a:pt x="6588" y="771"/>
                      </a:lnTo>
                      <a:lnTo>
                        <a:pt x="6590" y="768"/>
                      </a:lnTo>
                      <a:lnTo>
                        <a:pt x="6591" y="762"/>
                      </a:lnTo>
                      <a:lnTo>
                        <a:pt x="6592" y="756"/>
                      </a:lnTo>
                      <a:lnTo>
                        <a:pt x="6593" y="750"/>
                      </a:lnTo>
                      <a:lnTo>
                        <a:pt x="6594" y="746"/>
                      </a:lnTo>
                      <a:lnTo>
                        <a:pt x="6594" y="741"/>
                      </a:lnTo>
                      <a:lnTo>
                        <a:pt x="6595" y="740"/>
                      </a:lnTo>
                      <a:lnTo>
                        <a:pt x="6595" y="739"/>
                      </a:lnTo>
                      <a:lnTo>
                        <a:pt x="6595" y="738"/>
                      </a:lnTo>
                      <a:lnTo>
                        <a:pt x="6595" y="736"/>
                      </a:lnTo>
                      <a:lnTo>
                        <a:pt x="6596" y="731"/>
                      </a:lnTo>
                      <a:lnTo>
                        <a:pt x="6596" y="724"/>
                      </a:lnTo>
                      <a:lnTo>
                        <a:pt x="6596" y="716"/>
                      </a:lnTo>
                      <a:lnTo>
                        <a:pt x="6597" y="709"/>
                      </a:lnTo>
                      <a:lnTo>
                        <a:pt x="6597" y="702"/>
                      </a:lnTo>
                      <a:lnTo>
                        <a:pt x="6599" y="697"/>
                      </a:lnTo>
                      <a:lnTo>
                        <a:pt x="6599" y="695"/>
                      </a:lnTo>
                      <a:lnTo>
                        <a:pt x="6599" y="696"/>
                      </a:lnTo>
                      <a:lnTo>
                        <a:pt x="6599" y="699"/>
                      </a:lnTo>
                      <a:lnTo>
                        <a:pt x="6601" y="706"/>
                      </a:lnTo>
                      <a:lnTo>
                        <a:pt x="6602" y="714"/>
                      </a:lnTo>
                      <a:lnTo>
                        <a:pt x="6603" y="716"/>
                      </a:lnTo>
                      <a:lnTo>
                        <a:pt x="6603" y="718"/>
                      </a:lnTo>
                      <a:lnTo>
                        <a:pt x="6603" y="716"/>
                      </a:lnTo>
                      <a:lnTo>
                        <a:pt x="6603" y="713"/>
                      </a:lnTo>
                      <a:lnTo>
                        <a:pt x="6604" y="709"/>
                      </a:lnTo>
                      <a:lnTo>
                        <a:pt x="6604" y="704"/>
                      </a:lnTo>
                      <a:lnTo>
                        <a:pt x="6604" y="699"/>
                      </a:lnTo>
                      <a:lnTo>
                        <a:pt x="6605" y="694"/>
                      </a:lnTo>
                      <a:lnTo>
                        <a:pt x="6605" y="692"/>
                      </a:lnTo>
                      <a:lnTo>
                        <a:pt x="6605" y="691"/>
                      </a:lnTo>
                      <a:lnTo>
                        <a:pt x="6606" y="690"/>
                      </a:lnTo>
                      <a:lnTo>
                        <a:pt x="6606" y="686"/>
                      </a:lnTo>
                      <a:lnTo>
                        <a:pt x="6610" y="678"/>
                      </a:lnTo>
                      <a:lnTo>
                        <a:pt x="6613" y="671"/>
                      </a:lnTo>
                      <a:lnTo>
                        <a:pt x="6614" y="668"/>
                      </a:lnTo>
                      <a:lnTo>
                        <a:pt x="6614" y="667"/>
                      </a:lnTo>
                      <a:lnTo>
                        <a:pt x="6614" y="668"/>
                      </a:lnTo>
                      <a:lnTo>
                        <a:pt x="6614" y="674"/>
                      </a:lnTo>
                      <a:lnTo>
                        <a:pt x="6615" y="682"/>
                      </a:lnTo>
                      <a:lnTo>
                        <a:pt x="6615" y="691"/>
                      </a:lnTo>
                      <a:lnTo>
                        <a:pt x="6616" y="699"/>
                      </a:lnTo>
                      <a:lnTo>
                        <a:pt x="6616" y="706"/>
                      </a:lnTo>
                      <a:lnTo>
                        <a:pt x="6616" y="712"/>
                      </a:lnTo>
                      <a:lnTo>
                        <a:pt x="6616" y="713"/>
                      </a:lnTo>
                      <a:lnTo>
                        <a:pt x="6618" y="714"/>
                      </a:lnTo>
                      <a:lnTo>
                        <a:pt x="6618" y="716"/>
                      </a:lnTo>
                      <a:lnTo>
                        <a:pt x="6619" y="718"/>
                      </a:lnTo>
                      <a:lnTo>
                        <a:pt x="6619" y="719"/>
                      </a:lnTo>
                      <a:lnTo>
                        <a:pt x="6619" y="718"/>
                      </a:lnTo>
                      <a:lnTo>
                        <a:pt x="6620" y="713"/>
                      </a:lnTo>
                      <a:lnTo>
                        <a:pt x="6620" y="706"/>
                      </a:lnTo>
                      <a:lnTo>
                        <a:pt x="6620" y="696"/>
                      </a:lnTo>
                      <a:lnTo>
                        <a:pt x="6620" y="686"/>
                      </a:lnTo>
                      <a:lnTo>
                        <a:pt x="6621" y="675"/>
                      </a:lnTo>
                      <a:lnTo>
                        <a:pt x="6622" y="649"/>
                      </a:lnTo>
                      <a:lnTo>
                        <a:pt x="6622" y="623"/>
                      </a:lnTo>
                      <a:lnTo>
                        <a:pt x="6623" y="611"/>
                      </a:lnTo>
                      <a:lnTo>
                        <a:pt x="6623" y="601"/>
                      </a:lnTo>
                      <a:lnTo>
                        <a:pt x="6624" y="592"/>
                      </a:lnTo>
                      <a:lnTo>
                        <a:pt x="6624" y="585"/>
                      </a:lnTo>
                      <a:lnTo>
                        <a:pt x="6624" y="581"/>
                      </a:lnTo>
                      <a:lnTo>
                        <a:pt x="6624" y="579"/>
                      </a:lnTo>
                      <a:lnTo>
                        <a:pt x="6624" y="579"/>
                      </a:lnTo>
                      <a:lnTo>
                        <a:pt x="6624" y="577"/>
                      </a:lnTo>
                      <a:lnTo>
                        <a:pt x="6624" y="579"/>
                      </a:lnTo>
                      <a:lnTo>
                        <a:pt x="6625" y="585"/>
                      </a:lnTo>
                      <a:lnTo>
                        <a:pt x="6625" y="593"/>
                      </a:lnTo>
                      <a:lnTo>
                        <a:pt x="6625" y="604"/>
                      </a:lnTo>
                      <a:lnTo>
                        <a:pt x="6627" y="618"/>
                      </a:lnTo>
                      <a:lnTo>
                        <a:pt x="6627" y="634"/>
                      </a:lnTo>
                      <a:lnTo>
                        <a:pt x="6629" y="666"/>
                      </a:lnTo>
                      <a:lnTo>
                        <a:pt x="6630" y="699"/>
                      </a:lnTo>
                      <a:lnTo>
                        <a:pt x="6630" y="713"/>
                      </a:lnTo>
                      <a:lnTo>
                        <a:pt x="6631" y="727"/>
                      </a:lnTo>
                      <a:lnTo>
                        <a:pt x="6631" y="738"/>
                      </a:lnTo>
                      <a:lnTo>
                        <a:pt x="6631" y="747"/>
                      </a:lnTo>
                      <a:lnTo>
                        <a:pt x="6632" y="752"/>
                      </a:lnTo>
                      <a:lnTo>
                        <a:pt x="6632" y="755"/>
                      </a:lnTo>
                      <a:lnTo>
                        <a:pt x="6632" y="755"/>
                      </a:lnTo>
                      <a:lnTo>
                        <a:pt x="6632" y="756"/>
                      </a:lnTo>
                      <a:lnTo>
                        <a:pt x="6633" y="758"/>
                      </a:lnTo>
                      <a:lnTo>
                        <a:pt x="6634" y="759"/>
                      </a:lnTo>
                      <a:lnTo>
                        <a:pt x="6636" y="760"/>
                      </a:lnTo>
                      <a:lnTo>
                        <a:pt x="6637" y="760"/>
                      </a:lnTo>
                      <a:lnTo>
                        <a:pt x="6638" y="760"/>
                      </a:lnTo>
                      <a:lnTo>
                        <a:pt x="6640" y="759"/>
                      </a:lnTo>
                      <a:lnTo>
                        <a:pt x="6641" y="759"/>
                      </a:lnTo>
                      <a:lnTo>
                        <a:pt x="6642" y="760"/>
                      </a:lnTo>
                      <a:lnTo>
                        <a:pt x="6643" y="762"/>
                      </a:lnTo>
                      <a:lnTo>
                        <a:pt x="6644" y="764"/>
                      </a:lnTo>
                      <a:lnTo>
                        <a:pt x="6646" y="765"/>
                      </a:lnTo>
                      <a:lnTo>
                        <a:pt x="6647" y="764"/>
                      </a:lnTo>
                      <a:lnTo>
                        <a:pt x="6647" y="762"/>
                      </a:lnTo>
                      <a:lnTo>
                        <a:pt x="6647" y="761"/>
                      </a:lnTo>
                      <a:lnTo>
                        <a:pt x="6648" y="759"/>
                      </a:lnTo>
                      <a:lnTo>
                        <a:pt x="6650" y="751"/>
                      </a:lnTo>
                      <a:lnTo>
                        <a:pt x="6652" y="743"/>
                      </a:lnTo>
                      <a:lnTo>
                        <a:pt x="6653" y="741"/>
                      </a:lnTo>
                      <a:lnTo>
                        <a:pt x="6653" y="741"/>
                      </a:lnTo>
                      <a:lnTo>
                        <a:pt x="6653" y="740"/>
                      </a:lnTo>
                      <a:lnTo>
                        <a:pt x="6655" y="738"/>
                      </a:lnTo>
                      <a:lnTo>
                        <a:pt x="6656" y="731"/>
                      </a:lnTo>
                      <a:lnTo>
                        <a:pt x="6657" y="724"/>
                      </a:lnTo>
                      <a:lnTo>
                        <a:pt x="6657" y="722"/>
                      </a:lnTo>
                      <a:lnTo>
                        <a:pt x="6657" y="721"/>
                      </a:lnTo>
                      <a:lnTo>
                        <a:pt x="6657" y="722"/>
                      </a:lnTo>
                      <a:lnTo>
                        <a:pt x="6657" y="724"/>
                      </a:lnTo>
                      <a:lnTo>
                        <a:pt x="6658" y="732"/>
                      </a:lnTo>
                      <a:lnTo>
                        <a:pt x="6659" y="740"/>
                      </a:lnTo>
                      <a:lnTo>
                        <a:pt x="6660" y="742"/>
                      </a:lnTo>
                      <a:lnTo>
                        <a:pt x="6660" y="743"/>
                      </a:lnTo>
                      <a:lnTo>
                        <a:pt x="6660" y="743"/>
                      </a:lnTo>
                      <a:lnTo>
                        <a:pt x="6661" y="742"/>
                      </a:lnTo>
                      <a:lnTo>
                        <a:pt x="6662" y="741"/>
                      </a:lnTo>
                      <a:lnTo>
                        <a:pt x="6662" y="737"/>
                      </a:lnTo>
                      <a:lnTo>
                        <a:pt x="6664" y="729"/>
                      </a:lnTo>
                      <a:lnTo>
                        <a:pt x="6665" y="721"/>
                      </a:lnTo>
                      <a:lnTo>
                        <a:pt x="6666" y="713"/>
                      </a:lnTo>
                      <a:lnTo>
                        <a:pt x="6667" y="706"/>
                      </a:lnTo>
                      <a:lnTo>
                        <a:pt x="6668" y="702"/>
                      </a:lnTo>
                      <a:lnTo>
                        <a:pt x="6668" y="700"/>
                      </a:lnTo>
                      <a:lnTo>
                        <a:pt x="6668" y="700"/>
                      </a:lnTo>
                      <a:lnTo>
                        <a:pt x="6668" y="697"/>
                      </a:lnTo>
                      <a:lnTo>
                        <a:pt x="6669" y="694"/>
                      </a:lnTo>
                      <a:lnTo>
                        <a:pt x="6669" y="690"/>
                      </a:lnTo>
                      <a:lnTo>
                        <a:pt x="6669" y="679"/>
                      </a:lnTo>
                      <a:lnTo>
                        <a:pt x="6670" y="667"/>
                      </a:lnTo>
                      <a:lnTo>
                        <a:pt x="6671" y="656"/>
                      </a:lnTo>
                      <a:lnTo>
                        <a:pt x="6673" y="645"/>
                      </a:lnTo>
                      <a:lnTo>
                        <a:pt x="6673" y="641"/>
                      </a:lnTo>
                      <a:lnTo>
                        <a:pt x="6673" y="638"/>
                      </a:lnTo>
                      <a:lnTo>
                        <a:pt x="6673" y="636"/>
                      </a:lnTo>
                      <a:lnTo>
                        <a:pt x="6673" y="635"/>
                      </a:lnTo>
                      <a:lnTo>
                        <a:pt x="6673" y="636"/>
                      </a:lnTo>
                      <a:lnTo>
                        <a:pt x="6673" y="638"/>
                      </a:lnTo>
                      <a:lnTo>
                        <a:pt x="6673" y="641"/>
                      </a:lnTo>
                      <a:lnTo>
                        <a:pt x="6673" y="646"/>
                      </a:lnTo>
                      <a:lnTo>
                        <a:pt x="6674" y="657"/>
                      </a:lnTo>
                      <a:lnTo>
                        <a:pt x="6675" y="671"/>
                      </a:lnTo>
                      <a:lnTo>
                        <a:pt x="6675" y="684"/>
                      </a:lnTo>
                      <a:lnTo>
                        <a:pt x="6675" y="695"/>
                      </a:lnTo>
                      <a:lnTo>
                        <a:pt x="6675" y="700"/>
                      </a:lnTo>
                      <a:lnTo>
                        <a:pt x="6676" y="703"/>
                      </a:lnTo>
                      <a:lnTo>
                        <a:pt x="6676" y="705"/>
                      </a:lnTo>
                      <a:lnTo>
                        <a:pt x="6676" y="706"/>
                      </a:lnTo>
                      <a:lnTo>
                        <a:pt x="6676" y="708"/>
                      </a:lnTo>
                      <a:lnTo>
                        <a:pt x="6676" y="709"/>
                      </a:lnTo>
                      <a:lnTo>
                        <a:pt x="6676" y="711"/>
                      </a:lnTo>
                      <a:lnTo>
                        <a:pt x="6676" y="711"/>
                      </a:lnTo>
                      <a:lnTo>
                        <a:pt x="6676" y="713"/>
                      </a:lnTo>
                      <a:lnTo>
                        <a:pt x="6677" y="716"/>
                      </a:lnTo>
                      <a:lnTo>
                        <a:pt x="6678" y="721"/>
                      </a:lnTo>
                      <a:lnTo>
                        <a:pt x="6678" y="727"/>
                      </a:lnTo>
                      <a:lnTo>
                        <a:pt x="6679" y="731"/>
                      </a:lnTo>
                      <a:lnTo>
                        <a:pt x="6680" y="737"/>
                      </a:lnTo>
                      <a:lnTo>
                        <a:pt x="6682" y="739"/>
                      </a:lnTo>
                      <a:lnTo>
                        <a:pt x="6682" y="741"/>
                      </a:lnTo>
                      <a:lnTo>
                        <a:pt x="6683" y="741"/>
                      </a:lnTo>
                      <a:lnTo>
                        <a:pt x="6684" y="740"/>
                      </a:lnTo>
                      <a:lnTo>
                        <a:pt x="6684" y="741"/>
                      </a:lnTo>
                      <a:lnTo>
                        <a:pt x="6685" y="742"/>
                      </a:lnTo>
                      <a:lnTo>
                        <a:pt x="6687" y="747"/>
                      </a:lnTo>
                      <a:lnTo>
                        <a:pt x="6688" y="751"/>
                      </a:lnTo>
                      <a:lnTo>
                        <a:pt x="6689" y="753"/>
                      </a:lnTo>
                      <a:lnTo>
                        <a:pt x="6689" y="753"/>
                      </a:lnTo>
                      <a:lnTo>
                        <a:pt x="6689" y="753"/>
                      </a:lnTo>
                      <a:lnTo>
                        <a:pt x="6690" y="752"/>
                      </a:lnTo>
                      <a:lnTo>
                        <a:pt x="6690" y="751"/>
                      </a:lnTo>
                      <a:lnTo>
                        <a:pt x="6690" y="750"/>
                      </a:lnTo>
                      <a:lnTo>
                        <a:pt x="6690" y="750"/>
                      </a:lnTo>
                      <a:lnTo>
                        <a:pt x="6690" y="748"/>
                      </a:lnTo>
                      <a:lnTo>
                        <a:pt x="6692" y="742"/>
                      </a:lnTo>
                      <a:lnTo>
                        <a:pt x="6692" y="734"/>
                      </a:lnTo>
                      <a:lnTo>
                        <a:pt x="6692" y="725"/>
                      </a:lnTo>
                      <a:lnTo>
                        <a:pt x="6692" y="716"/>
                      </a:lnTo>
                      <a:lnTo>
                        <a:pt x="6692" y="708"/>
                      </a:lnTo>
                      <a:lnTo>
                        <a:pt x="6693" y="702"/>
                      </a:lnTo>
                      <a:lnTo>
                        <a:pt x="6693" y="701"/>
                      </a:lnTo>
                      <a:lnTo>
                        <a:pt x="6693" y="700"/>
                      </a:lnTo>
                      <a:lnTo>
                        <a:pt x="6693" y="701"/>
                      </a:lnTo>
                      <a:lnTo>
                        <a:pt x="6694" y="705"/>
                      </a:lnTo>
                      <a:lnTo>
                        <a:pt x="6695" y="711"/>
                      </a:lnTo>
                      <a:lnTo>
                        <a:pt x="6696" y="718"/>
                      </a:lnTo>
                      <a:lnTo>
                        <a:pt x="6697" y="723"/>
                      </a:lnTo>
                      <a:lnTo>
                        <a:pt x="6698" y="729"/>
                      </a:lnTo>
                      <a:lnTo>
                        <a:pt x="6699" y="733"/>
                      </a:lnTo>
                      <a:lnTo>
                        <a:pt x="6699" y="734"/>
                      </a:lnTo>
                      <a:lnTo>
                        <a:pt x="6699" y="733"/>
                      </a:lnTo>
                      <a:lnTo>
                        <a:pt x="6701" y="731"/>
                      </a:lnTo>
                      <a:lnTo>
                        <a:pt x="6702" y="727"/>
                      </a:lnTo>
                      <a:lnTo>
                        <a:pt x="6702" y="721"/>
                      </a:lnTo>
                      <a:lnTo>
                        <a:pt x="6703" y="715"/>
                      </a:lnTo>
                      <a:lnTo>
                        <a:pt x="6704" y="711"/>
                      </a:lnTo>
                      <a:lnTo>
                        <a:pt x="6705" y="709"/>
                      </a:lnTo>
                      <a:lnTo>
                        <a:pt x="6705" y="706"/>
                      </a:lnTo>
                      <a:lnTo>
                        <a:pt x="6705" y="708"/>
                      </a:lnTo>
                      <a:lnTo>
                        <a:pt x="6705" y="709"/>
                      </a:lnTo>
                      <a:lnTo>
                        <a:pt x="6705" y="711"/>
                      </a:lnTo>
                      <a:lnTo>
                        <a:pt x="6705" y="711"/>
                      </a:lnTo>
                      <a:lnTo>
                        <a:pt x="6705" y="712"/>
                      </a:lnTo>
                      <a:lnTo>
                        <a:pt x="6706" y="714"/>
                      </a:lnTo>
                      <a:lnTo>
                        <a:pt x="6707" y="721"/>
                      </a:lnTo>
                      <a:lnTo>
                        <a:pt x="6707" y="728"/>
                      </a:lnTo>
                      <a:lnTo>
                        <a:pt x="6708" y="730"/>
                      </a:lnTo>
                      <a:lnTo>
                        <a:pt x="6708" y="731"/>
                      </a:lnTo>
                      <a:lnTo>
                        <a:pt x="6710" y="731"/>
                      </a:lnTo>
                      <a:lnTo>
                        <a:pt x="6711" y="731"/>
                      </a:lnTo>
                      <a:lnTo>
                        <a:pt x="6712" y="731"/>
                      </a:lnTo>
                      <a:lnTo>
                        <a:pt x="6713" y="731"/>
                      </a:lnTo>
                      <a:lnTo>
                        <a:pt x="6713" y="731"/>
                      </a:lnTo>
                      <a:lnTo>
                        <a:pt x="6714" y="733"/>
                      </a:lnTo>
                      <a:lnTo>
                        <a:pt x="6715" y="739"/>
                      </a:lnTo>
                      <a:lnTo>
                        <a:pt x="6717" y="743"/>
                      </a:lnTo>
                      <a:lnTo>
                        <a:pt x="6719" y="746"/>
                      </a:lnTo>
                      <a:lnTo>
                        <a:pt x="6719" y="746"/>
                      </a:lnTo>
                      <a:lnTo>
                        <a:pt x="6719" y="743"/>
                      </a:lnTo>
                      <a:lnTo>
                        <a:pt x="6719" y="740"/>
                      </a:lnTo>
                      <a:lnTo>
                        <a:pt x="6720" y="733"/>
                      </a:lnTo>
                      <a:lnTo>
                        <a:pt x="6720" y="727"/>
                      </a:lnTo>
                      <a:lnTo>
                        <a:pt x="6721" y="719"/>
                      </a:lnTo>
                      <a:lnTo>
                        <a:pt x="6721" y="712"/>
                      </a:lnTo>
                      <a:lnTo>
                        <a:pt x="6722" y="709"/>
                      </a:lnTo>
                      <a:lnTo>
                        <a:pt x="6722" y="706"/>
                      </a:lnTo>
                      <a:lnTo>
                        <a:pt x="6722" y="706"/>
                      </a:lnTo>
                      <a:lnTo>
                        <a:pt x="6722" y="709"/>
                      </a:lnTo>
                      <a:lnTo>
                        <a:pt x="6722" y="715"/>
                      </a:lnTo>
                      <a:lnTo>
                        <a:pt x="6723" y="725"/>
                      </a:lnTo>
                      <a:lnTo>
                        <a:pt x="6723" y="737"/>
                      </a:lnTo>
                      <a:lnTo>
                        <a:pt x="6724" y="748"/>
                      </a:lnTo>
                      <a:lnTo>
                        <a:pt x="6725" y="757"/>
                      </a:lnTo>
                      <a:lnTo>
                        <a:pt x="6725" y="764"/>
                      </a:lnTo>
                      <a:lnTo>
                        <a:pt x="6725" y="766"/>
                      </a:lnTo>
                      <a:lnTo>
                        <a:pt x="6725" y="766"/>
                      </a:lnTo>
                      <a:lnTo>
                        <a:pt x="6726" y="766"/>
                      </a:lnTo>
                      <a:lnTo>
                        <a:pt x="6727" y="765"/>
                      </a:lnTo>
                      <a:lnTo>
                        <a:pt x="6727" y="766"/>
                      </a:lnTo>
                      <a:lnTo>
                        <a:pt x="6729" y="768"/>
                      </a:lnTo>
                      <a:lnTo>
                        <a:pt x="6731" y="776"/>
                      </a:lnTo>
                      <a:lnTo>
                        <a:pt x="6732" y="783"/>
                      </a:lnTo>
                      <a:lnTo>
                        <a:pt x="6733" y="786"/>
                      </a:lnTo>
                      <a:lnTo>
                        <a:pt x="6733" y="786"/>
                      </a:lnTo>
                      <a:lnTo>
                        <a:pt x="6734" y="786"/>
                      </a:lnTo>
                      <a:lnTo>
                        <a:pt x="6735" y="785"/>
                      </a:lnTo>
                      <a:lnTo>
                        <a:pt x="6735" y="784"/>
                      </a:lnTo>
                      <a:lnTo>
                        <a:pt x="6736" y="784"/>
                      </a:lnTo>
                      <a:lnTo>
                        <a:pt x="6738" y="785"/>
                      </a:lnTo>
                      <a:lnTo>
                        <a:pt x="6739" y="788"/>
                      </a:lnTo>
                      <a:lnTo>
                        <a:pt x="6741" y="792"/>
                      </a:lnTo>
                      <a:lnTo>
                        <a:pt x="6742" y="793"/>
                      </a:lnTo>
                      <a:lnTo>
                        <a:pt x="6742" y="793"/>
                      </a:lnTo>
                      <a:lnTo>
                        <a:pt x="6743" y="794"/>
                      </a:lnTo>
                      <a:lnTo>
                        <a:pt x="6745" y="795"/>
                      </a:lnTo>
                      <a:lnTo>
                        <a:pt x="6748" y="796"/>
                      </a:lnTo>
                      <a:lnTo>
                        <a:pt x="6749" y="797"/>
                      </a:lnTo>
                      <a:lnTo>
                        <a:pt x="6750" y="797"/>
                      </a:lnTo>
                      <a:lnTo>
                        <a:pt x="6750" y="797"/>
                      </a:lnTo>
                      <a:lnTo>
                        <a:pt x="6752" y="798"/>
                      </a:lnTo>
                      <a:lnTo>
                        <a:pt x="6756" y="801"/>
                      </a:lnTo>
                      <a:lnTo>
                        <a:pt x="6757" y="801"/>
                      </a:lnTo>
                      <a:lnTo>
                        <a:pt x="6757" y="801"/>
                      </a:lnTo>
                      <a:lnTo>
                        <a:pt x="6758" y="802"/>
                      </a:lnTo>
                      <a:lnTo>
                        <a:pt x="6759" y="802"/>
                      </a:lnTo>
                      <a:lnTo>
                        <a:pt x="6760" y="802"/>
                      </a:lnTo>
                      <a:lnTo>
                        <a:pt x="6760" y="802"/>
                      </a:lnTo>
                      <a:lnTo>
                        <a:pt x="6761" y="802"/>
                      </a:lnTo>
                      <a:lnTo>
                        <a:pt x="6762" y="801"/>
                      </a:lnTo>
                      <a:lnTo>
                        <a:pt x="6762" y="801"/>
                      </a:lnTo>
                      <a:lnTo>
                        <a:pt x="6763" y="802"/>
                      </a:lnTo>
                      <a:lnTo>
                        <a:pt x="6765" y="802"/>
                      </a:lnTo>
                      <a:lnTo>
                        <a:pt x="6765" y="802"/>
                      </a:lnTo>
                      <a:lnTo>
                        <a:pt x="6768" y="802"/>
                      </a:lnTo>
                      <a:lnTo>
                        <a:pt x="6769" y="803"/>
                      </a:lnTo>
                      <a:lnTo>
                        <a:pt x="6770" y="803"/>
                      </a:lnTo>
                      <a:lnTo>
                        <a:pt x="6771" y="803"/>
                      </a:lnTo>
                      <a:lnTo>
                        <a:pt x="6772" y="803"/>
                      </a:lnTo>
                      <a:lnTo>
                        <a:pt x="6773" y="803"/>
                      </a:lnTo>
                      <a:lnTo>
                        <a:pt x="6775" y="803"/>
                      </a:lnTo>
                      <a:lnTo>
                        <a:pt x="6777" y="804"/>
                      </a:lnTo>
                      <a:lnTo>
                        <a:pt x="6777" y="804"/>
                      </a:lnTo>
                      <a:lnTo>
                        <a:pt x="6778" y="804"/>
                      </a:lnTo>
                      <a:lnTo>
                        <a:pt x="6779" y="804"/>
                      </a:lnTo>
                      <a:lnTo>
                        <a:pt x="6779" y="804"/>
                      </a:lnTo>
                      <a:lnTo>
                        <a:pt x="6780" y="803"/>
                      </a:lnTo>
                      <a:lnTo>
                        <a:pt x="6782" y="803"/>
                      </a:lnTo>
                      <a:lnTo>
                        <a:pt x="6782" y="803"/>
                      </a:lnTo>
                      <a:lnTo>
                        <a:pt x="6784" y="803"/>
                      </a:lnTo>
                      <a:lnTo>
                        <a:pt x="6785" y="803"/>
                      </a:lnTo>
                      <a:lnTo>
                        <a:pt x="6787" y="803"/>
                      </a:lnTo>
                      <a:lnTo>
                        <a:pt x="6788" y="803"/>
                      </a:lnTo>
                      <a:lnTo>
                        <a:pt x="6788" y="802"/>
                      </a:lnTo>
                      <a:lnTo>
                        <a:pt x="6790" y="802"/>
                      </a:lnTo>
                      <a:lnTo>
                        <a:pt x="6793" y="801"/>
                      </a:lnTo>
                      <a:lnTo>
                        <a:pt x="6793" y="801"/>
                      </a:lnTo>
                      <a:lnTo>
                        <a:pt x="6794" y="799"/>
                      </a:lnTo>
                      <a:lnTo>
                        <a:pt x="6795" y="798"/>
                      </a:lnTo>
                      <a:lnTo>
                        <a:pt x="6797" y="795"/>
                      </a:lnTo>
                      <a:lnTo>
                        <a:pt x="6799" y="792"/>
                      </a:lnTo>
                      <a:lnTo>
                        <a:pt x="6800" y="789"/>
                      </a:lnTo>
                      <a:lnTo>
                        <a:pt x="6800" y="789"/>
                      </a:lnTo>
                      <a:lnTo>
                        <a:pt x="6800" y="788"/>
                      </a:lnTo>
                      <a:lnTo>
                        <a:pt x="6802" y="786"/>
                      </a:lnTo>
                      <a:lnTo>
                        <a:pt x="6802" y="784"/>
                      </a:lnTo>
                      <a:lnTo>
                        <a:pt x="6802" y="779"/>
                      </a:lnTo>
                      <a:lnTo>
                        <a:pt x="6803" y="769"/>
                      </a:lnTo>
                      <a:lnTo>
                        <a:pt x="6805" y="756"/>
                      </a:lnTo>
                      <a:lnTo>
                        <a:pt x="6805" y="745"/>
                      </a:lnTo>
                      <a:lnTo>
                        <a:pt x="6807" y="733"/>
                      </a:lnTo>
                      <a:lnTo>
                        <a:pt x="6807" y="730"/>
                      </a:lnTo>
                      <a:lnTo>
                        <a:pt x="6807" y="727"/>
                      </a:lnTo>
                      <a:lnTo>
                        <a:pt x="6807" y="724"/>
                      </a:lnTo>
                      <a:lnTo>
                        <a:pt x="6807" y="723"/>
                      </a:lnTo>
                      <a:lnTo>
                        <a:pt x="6807" y="723"/>
                      </a:lnTo>
                      <a:lnTo>
                        <a:pt x="6807" y="720"/>
                      </a:lnTo>
                      <a:lnTo>
                        <a:pt x="6808" y="718"/>
                      </a:lnTo>
                      <a:lnTo>
                        <a:pt x="6808" y="716"/>
                      </a:lnTo>
                      <a:lnTo>
                        <a:pt x="6808" y="714"/>
                      </a:lnTo>
                      <a:lnTo>
                        <a:pt x="6808" y="709"/>
                      </a:lnTo>
                      <a:lnTo>
                        <a:pt x="6808" y="699"/>
                      </a:lnTo>
                      <a:lnTo>
                        <a:pt x="6808" y="686"/>
                      </a:lnTo>
                      <a:lnTo>
                        <a:pt x="6808" y="669"/>
                      </a:lnTo>
                      <a:lnTo>
                        <a:pt x="6808" y="650"/>
                      </a:lnTo>
                      <a:lnTo>
                        <a:pt x="6808" y="628"/>
                      </a:lnTo>
                      <a:lnTo>
                        <a:pt x="6809" y="604"/>
                      </a:lnTo>
                      <a:lnTo>
                        <a:pt x="6809" y="579"/>
                      </a:lnTo>
                      <a:lnTo>
                        <a:pt x="6809" y="551"/>
                      </a:lnTo>
                      <a:lnTo>
                        <a:pt x="6809" y="520"/>
                      </a:lnTo>
                      <a:lnTo>
                        <a:pt x="6810" y="490"/>
                      </a:lnTo>
                      <a:lnTo>
                        <a:pt x="6810" y="425"/>
                      </a:lnTo>
                      <a:lnTo>
                        <a:pt x="6810" y="358"/>
                      </a:lnTo>
                      <a:lnTo>
                        <a:pt x="6812" y="291"/>
                      </a:lnTo>
                      <a:lnTo>
                        <a:pt x="6812" y="226"/>
                      </a:lnTo>
                      <a:lnTo>
                        <a:pt x="6813" y="195"/>
                      </a:lnTo>
                      <a:lnTo>
                        <a:pt x="6813" y="166"/>
                      </a:lnTo>
                      <a:lnTo>
                        <a:pt x="6813" y="138"/>
                      </a:lnTo>
                      <a:lnTo>
                        <a:pt x="6813" y="112"/>
                      </a:lnTo>
                      <a:lnTo>
                        <a:pt x="6813" y="87"/>
                      </a:lnTo>
                      <a:lnTo>
                        <a:pt x="6813" y="66"/>
                      </a:lnTo>
                      <a:lnTo>
                        <a:pt x="6813" y="47"/>
                      </a:lnTo>
                      <a:lnTo>
                        <a:pt x="6814" y="30"/>
                      </a:lnTo>
                      <a:lnTo>
                        <a:pt x="6814" y="18"/>
                      </a:lnTo>
                      <a:lnTo>
                        <a:pt x="6814" y="8"/>
                      </a:lnTo>
                      <a:lnTo>
                        <a:pt x="6814" y="1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0"/>
                      </a:lnTo>
                      <a:lnTo>
                        <a:pt x="6814" y="17"/>
                      </a:lnTo>
                      <a:lnTo>
                        <a:pt x="6814" y="27"/>
                      </a:lnTo>
                      <a:lnTo>
                        <a:pt x="6814" y="37"/>
                      </a:lnTo>
                      <a:lnTo>
                        <a:pt x="6814" y="49"/>
                      </a:lnTo>
                      <a:lnTo>
                        <a:pt x="6814" y="63"/>
                      </a:lnTo>
                      <a:lnTo>
                        <a:pt x="6814" y="77"/>
                      </a:lnTo>
                      <a:lnTo>
                        <a:pt x="6814" y="94"/>
                      </a:lnTo>
                      <a:lnTo>
                        <a:pt x="6814" y="128"/>
                      </a:lnTo>
                      <a:lnTo>
                        <a:pt x="6815" y="165"/>
                      </a:lnTo>
                      <a:lnTo>
                        <a:pt x="6815" y="202"/>
                      </a:lnTo>
                      <a:lnTo>
                        <a:pt x="6815" y="240"/>
                      </a:lnTo>
                      <a:lnTo>
                        <a:pt x="6815" y="276"/>
                      </a:lnTo>
                      <a:lnTo>
                        <a:pt x="6815" y="309"/>
                      </a:lnTo>
                      <a:lnTo>
                        <a:pt x="6815" y="326"/>
                      </a:lnTo>
                      <a:lnTo>
                        <a:pt x="6815" y="341"/>
                      </a:lnTo>
                      <a:lnTo>
                        <a:pt x="6815" y="354"/>
                      </a:lnTo>
                      <a:lnTo>
                        <a:pt x="6815" y="367"/>
                      </a:lnTo>
                      <a:lnTo>
                        <a:pt x="6815" y="378"/>
                      </a:lnTo>
                      <a:lnTo>
                        <a:pt x="6815" y="387"/>
                      </a:lnTo>
                      <a:lnTo>
                        <a:pt x="6815" y="394"/>
                      </a:lnTo>
                      <a:lnTo>
                        <a:pt x="6815" y="399"/>
                      </a:lnTo>
                      <a:lnTo>
                        <a:pt x="6815" y="403"/>
                      </a:lnTo>
                      <a:lnTo>
                        <a:pt x="6815" y="404"/>
                      </a:lnTo>
                      <a:lnTo>
                        <a:pt x="6815" y="405"/>
                      </a:lnTo>
                      <a:lnTo>
                        <a:pt x="6815" y="407"/>
                      </a:lnTo>
                      <a:lnTo>
                        <a:pt x="6815" y="410"/>
                      </a:lnTo>
                      <a:lnTo>
                        <a:pt x="6815" y="416"/>
                      </a:lnTo>
                      <a:lnTo>
                        <a:pt x="6816" y="422"/>
                      </a:lnTo>
                      <a:lnTo>
                        <a:pt x="6816" y="429"/>
                      </a:lnTo>
                      <a:lnTo>
                        <a:pt x="6816" y="447"/>
                      </a:lnTo>
                      <a:lnTo>
                        <a:pt x="6817" y="468"/>
                      </a:lnTo>
                      <a:lnTo>
                        <a:pt x="6817" y="491"/>
                      </a:lnTo>
                      <a:lnTo>
                        <a:pt x="6817" y="516"/>
                      </a:lnTo>
                      <a:lnTo>
                        <a:pt x="6818" y="542"/>
                      </a:lnTo>
                      <a:lnTo>
                        <a:pt x="6818" y="567"/>
                      </a:lnTo>
                      <a:lnTo>
                        <a:pt x="6819" y="593"/>
                      </a:lnTo>
                      <a:lnTo>
                        <a:pt x="6819" y="616"/>
                      </a:lnTo>
                      <a:lnTo>
                        <a:pt x="6821" y="637"/>
                      </a:lnTo>
                      <a:lnTo>
                        <a:pt x="6821" y="654"/>
                      </a:lnTo>
                      <a:lnTo>
                        <a:pt x="6821" y="662"/>
                      </a:lnTo>
                      <a:lnTo>
                        <a:pt x="6821" y="668"/>
                      </a:lnTo>
                      <a:lnTo>
                        <a:pt x="6821" y="673"/>
                      </a:lnTo>
                      <a:lnTo>
                        <a:pt x="6821" y="676"/>
                      </a:lnTo>
                      <a:lnTo>
                        <a:pt x="6821" y="678"/>
                      </a:lnTo>
                      <a:lnTo>
                        <a:pt x="6821" y="679"/>
                      </a:lnTo>
                      <a:lnTo>
                        <a:pt x="6821" y="678"/>
                      </a:lnTo>
                      <a:lnTo>
                        <a:pt x="6822" y="677"/>
                      </a:lnTo>
                      <a:lnTo>
                        <a:pt x="6822" y="671"/>
                      </a:lnTo>
                      <a:lnTo>
                        <a:pt x="6823" y="665"/>
                      </a:lnTo>
                      <a:lnTo>
                        <a:pt x="6823" y="664"/>
                      </a:lnTo>
                      <a:lnTo>
                        <a:pt x="6823" y="663"/>
                      </a:lnTo>
                      <a:lnTo>
                        <a:pt x="6823" y="660"/>
                      </a:lnTo>
                      <a:lnTo>
                        <a:pt x="6823" y="655"/>
                      </a:lnTo>
                      <a:lnTo>
                        <a:pt x="6823" y="646"/>
                      </a:lnTo>
                      <a:lnTo>
                        <a:pt x="6823" y="635"/>
                      </a:lnTo>
                      <a:lnTo>
                        <a:pt x="6823" y="620"/>
                      </a:lnTo>
                      <a:lnTo>
                        <a:pt x="6823" y="603"/>
                      </a:lnTo>
                      <a:lnTo>
                        <a:pt x="6824" y="583"/>
                      </a:lnTo>
                      <a:lnTo>
                        <a:pt x="6824" y="562"/>
                      </a:lnTo>
                      <a:lnTo>
                        <a:pt x="6824" y="538"/>
                      </a:lnTo>
                      <a:lnTo>
                        <a:pt x="6824" y="514"/>
                      </a:lnTo>
                      <a:lnTo>
                        <a:pt x="6824" y="487"/>
                      </a:lnTo>
                      <a:lnTo>
                        <a:pt x="6825" y="460"/>
                      </a:lnTo>
                      <a:lnTo>
                        <a:pt x="6825" y="401"/>
                      </a:lnTo>
                      <a:lnTo>
                        <a:pt x="6825" y="341"/>
                      </a:lnTo>
                      <a:lnTo>
                        <a:pt x="6826" y="281"/>
                      </a:lnTo>
                      <a:lnTo>
                        <a:pt x="6826" y="223"/>
                      </a:lnTo>
                      <a:lnTo>
                        <a:pt x="6827" y="195"/>
                      </a:lnTo>
                      <a:lnTo>
                        <a:pt x="6827" y="169"/>
                      </a:lnTo>
                      <a:lnTo>
                        <a:pt x="6827" y="143"/>
                      </a:lnTo>
                      <a:lnTo>
                        <a:pt x="6827" y="120"/>
                      </a:lnTo>
                      <a:lnTo>
                        <a:pt x="6827" y="99"/>
                      </a:lnTo>
                      <a:lnTo>
                        <a:pt x="6827" y="80"/>
                      </a:lnTo>
                      <a:lnTo>
                        <a:pt x="6827" y="62"/>
                      </a:lnTo>
                      <a:lnTo>
                        <a:pt x="6828" y="47"/>
                      </a:lnTo>
                      <a:lnTo>
                        <a:pt x="6828" y="36"/>
                      </a:lnTo>
                      <a:lnTo>
                        <a:pt x="6828" y="27"/>
                      </a:lnTo>
                      <a:lnTo>
                        <a:pt x="6828" y="21"/>
                      </a:lnTo>
                      <a:lnTo>
                        <a:pt x="6828" y="20"/>
                      </a:lnTo>
                      <a:lnTo>
                        <a:pt x="6828" y="21"/>
                      </a:lnTo>
                      <a:lnTo>
                        <a:pt x="6828" y="25"/>
                      </a:lnTo>
                      <a:lnTo>
                        <a:pt x="6828" y="30"/>
                      </a:lnTo>
                      <a:lnTo>
                        <a:pt x="6828" y="38"/>
                      </a:lnTo>
                      <a:lnTo>
                        <a:pt x="6828" y="47"/>
                      </a:lnTo>
                      <a:lnTo>
                        <a:pt x="6828" y="58"/>
                      </a:lnTo>
                      <a:lnTo>
                        <a:pt x="6828" y="71"/>
                      </a:lnTo>
                      <a:lnTo>
                        <a:pt x="6828" y="84"/>
                      </a:lnTo>
                      <a:lnTo>
                        <a:pt x="6828" y="100"/>
                      </a:lnTo>
                      <a:lnTo>
                        <a:pt x="6828" y="115"/>
                      </a:lnTo>
                      <a:lnTo>
                        <a:pt x="6828" y="150"/>
                      </a:lnTo>
                      <a:lnTo>
                        <a:pt x="6830" y="187"/>
                      </a:lnTo>
                      <a:lnTo>
                        <a:pt x="6830" y="225"/>
                      </a:lnTo>
                      <a:lnTo>
                        <a:pt x="6830" y="263"/>
                      </a:lnTo>
                      <a:lnTo>
                        <a:pt x="6830" y="300"/>
                      </a:lnTo>
                      <a:lnTo>
                        <a:pt x="6830" y="335"/>
                      </a:lnTo>
                      <a:lnTo>
                        <a:pt x="6830" y="352"/>
                      </a:lnTo>
                      <a:lnTo>
                        <a:pt x="6830" y="367"/>
                      </a:lnTo>
                      <a:lnTo>
                        <a:pt x="6831" y="380"/>
                      </a:lnTo>
                      <a:lnTo>
                        <a:pt x="6831" y="392"/>
                      </a:lnTo>
                      <a:lnTo>
                        <a:pt x="6831" y="404"/>
                      </a:lnTo>
                      <a:lnTo>
                        <a:pt x="6831" y="413"/>
                      </a:lnTo>
                      <a:lnTo>
                        <a:pt x="6831" y="420"/>
                      </a:lnTo>
                      <a:lnTo>
                        <a:pt x="6831" y="426"/>
                      </a:lnTo>
                      <a:lnTo>
                        <a:pt x="6831" y="429"/>
                      </a:lnTo>
                      <a:lnTo>
                        <a:pt x="6831" y="431"/>
                      </a:lnTo>
                      <a:lnTo>
                        <a:pt x="6831" y="432"/>
                      </a:lnTo>
                      <a:lnTo>
                        <a:pt x="6831" y="435"/>
                      </a:lnTo>
                      <a:lnTo>
                        <a:pt x="6831" y="438"/>
                      </a:lnTo>
                      <a:lnTo>
                        <a:pt x="6831" y="445"/>
                      </a:lnTo>
                      <a:lnTo>
                        <a:pt x="6831" y="452"/>
                      </a:lnTo>
                      <a:lnTo>
                        <a:pt x="6831" y="461"/>
                      </a:lnTo>
                      <a:lnTo>
                        <a:pt x="6831" y="471"/>
                      </a:lnTo>
                      <a:lnTo>
                        <a:pt x="6831" y="481"/>
                      </a:lnTo>
                      <a:lnTo>
                        <a:pt x="6832" y="506"/>
                      </a:lnTo>
                      <a:lnTo>
                        <a:pt x="6833" y="533"/>
                      </a:lnTo>
                      <a:lnTo>
                        <a:pt x="6833" y="562"/>
                      </a:lnTo>
                      <a:lnTo>
                        <a:pt x="6833" y="591"/>
                      </a:lnTo>
                      <a:lnTo>
                        <a:pt x="6834" y="621"/>
                      </a:lnTo>
                      <a:lnTo>
                        <a:pt x="6835" y="650"/>
                      </a:lnTo>
                      <a:lnTo>
                        <a:pt x="6835" y="677"/>
                      </a:lnTo>
                      <a:lnTo>
                        <a:pt x="6836" y="702"/>
                      </a:lnTo>
                      <a:lnTo>
                        <a:pt x="6836" y="713"/>
                      </a:lnTo>
                      <a:lnTo>
                        <a:pt x="6836" y="722"/>
                      </a:lnTo>
                      <a:lnTo>
                        <a:pt x="6836" y="731"/>
                      </a:lnTo>
                      <a:lnTo>
                        <a:pt x="6836" y="739"/>
                      </a:lnTo>
                      <a:lnTo>
                        <a:pt x="6837" y="745"/>
                      </a:lnTo>
                      <a:lnTo>
                        <a:pt x="6837" y="749"/>
                      </a:lnTo>
                      <a:lnTo>
                        <a:pt x="6837" y="751"/>
                      </a:lnTo>
                      <a:lnTo>
                        <a:pt x="6837" y="752"/>
                      </a:lnTo>
                      <a:lnTo>
                        <a:pt x="6837" y="753"/>
                      </a:lnTo>
                      <a:lnTo>
                        <a:pt x="6837" y="755"/>
                      </a:lnTo>
                      <a:lnTo>
                        <a:pt x="6837" y="756"/>
                      </a:lnTo>
                      <a:lnTo>
                        <a:pt x="6839" y="759"/>
                      </a:lnTo>
                      <a:lnTo>
                        <a:pt x="6840" y="764"/>
                      </a:lnTo>
                      <a:lnTo>
                        <a:pt x="6841" y="768"/>
                      </a:lnTo>
                      <a:lnTo>
                        <a:pt x="6842" y="773"/>
                      </a:lnTo>
                      <a:lnTo>
                        <a:pt x="6843" y="777"/>
                      </a:lnTo>
                      <a:lnTo>
                        <a:pt x="6844" y="780"/>
                      </a:lnTo>
                      <a:lnTo>
                        <a:pt x="6844" y="782"/>
                      </a:lnTo>
                      <a:lnTo>
                        <a:pt x="6845" y="782"/>
                      </a:lnTo>
                      <a:lnTo>
                        <a:pt x="6845" y="783"/>
                      </a:lnTo>
                      <a:lnTo>
                        <a:pt x="6849" y="787"/>
                      </a:lnTo>
                      <a:lnTo>
                        <a:pt x="6851" y="792"/>
                      </a:lnTo>
                      <a:lnTo>
                        <a:pt x="6852" y="793"/>
                      </a:lnTo>
                      <a:lnTo>
                        <a:pt x="6852" y="794"/>
                      </a:lnTo>
                      <a:lnTo>
                        <a:pt x="6853" y="794"/>
                      </a:lnTo>
                      <a:lnTo>
                        <a:pt x="6854" y="794"/>
                      </a:lnTo>
                      <a:lnTo>
                        <a:pt x="6855" y="795"/>
                      </a:lnTo>
                      <a:lnTo>
                        <a:pt x="6855" y="795"/>
                      </a:lnTo>
                      <a:lnTo>
                        <a:pt x="6855" y="795"/>
                      </a:lnTo>
                      <a:lnTo>
                        <a:pt x="6858" y="795"/>
                      </a:lnTo>
                      <a:lnTo>
                        <a:pt x="6859" y="795"/>
                      </a:lnTo>
                      <a:lnTo>
                        <a:pt x="6860" y="795"/>
                      </a:lnTo>
                      <a:lnTo>
                        <a:pt x="6860" y="796"/>
                      </a:lnTo>
                      <a:lnTo>
                        <a:pt x="6863" y="797"/>
                      </a:lnTo>
                      <a:lnTo>
                        <a:pt x="6865" y="798"/>
                      </a:lnTo>
                      <a:lnTo>
                        <a:pt x="6867" y="799"/>
                      </a:lnTo>
                      <a:lnTo>
                        <a:pt x="6867" y="799"/>
                      </a:lnTo>
                      <a:lnTo>
                        <a:pt x="6868" y="798"/>
                      </a:lnTo>
                      <a:lnTo>
                        <a:pt x="6869" y="797"/>
                      </a:lnTo>
                      <a:lnTo>
                        <a:pt x="6870" y="796"/>
                      </a:lnTo>
                      <a:lnTo>
                        <a:pt x="6871" y="796"/>
                      </a:lnTo>
                      <a:lnTo>
                        <a:pt x="6871" y="796"/>
                      </a:lnTo>
                      <a:lnTo>
                        <a:pt x="6873" y="796"/>
                      </a:lnTo>
                      <a:lnTo>
                        <a:pt x="6874" y="797"/>
                      </a:lnTo>
                      <a:lnTo>
                        <a:pt x="6874" y="797"/>
                      </a:lnTo>
                      <a:lnTo>
                        <a:pt x="6876" y="798"/>
                      </a:lnTo>
                      <a:lnTo>
                        <a:pt x="6878" y="799"/>
                      </a:lnTo>
                      <a:lnTo>
                        <a:pt x="6880" y="801"/>
                      </a:lnTo>
                      <a:lnTo>
                        <a:pt x="6880" y="802"/>
                      </a:lnTo>
                      <a:lnTo>
                        <a:pt x="6881" y="802"/>
                      </a:lnTo>
                      <a:lnTo>
                        <a:pt x="6882" y="802"/>
                      </a:lnTo>
                      <a:lnTo>
                        <a:pt x="6883" y="801"/>
                      </a:lnTo>
                      <a:lnTo>
                        <a:pt x="6883" y="801"/>
                      </a:lnTo>
                      <a:lnTo>
                        <a:pt x="6886" y="802"/>
                      </a:lnTo>
                      <a:lnTo>
                        <a:pt x="6887" y="802"/>
                      </a:lnTo>
                      <a:lnTo>
                        <a:pt x="6888" y="802"/>
                      </a:lnTo>
                      <a:lnTo>
                        <a:pt x="6889" y="801"/>
                      </a:lnTo>
                      <a:lnTo>
                        <a:pt x="6890" y="802"/>
                      </a:lnTo>
                      <a:lnTo>
                        <a:pt x="6892" y="803"/>
                      </a:lnTo>
                      <a:lnTo>
                        <a:pt x="6895" y="804"/>
                      </a:lnTo>
                      <a:lnTo>
                        <a:pt x="6896" y="804"/>
                      </a:lnTo>
                      <a:lnTo>
                        <a:pt x="6897" y="804"/>
                      </a:lnTo>
                      <a:lnTo>
                        <a:pt x="6898" y="804"/>
                      </a:lnTo>
                      <a:lnTo>
                        <a:pt x="6899" y="804"/>
                      </a:lnTo>
                      <a:lnTo>
                        <a:pt x="6900" y="803"/>
                      </a:lnTo>
                      <a:lnTo>
                        <a:pt x="6901" y="802"/>
                      </a:lnTo>
                      <a:lnTo>
                        <a:pt x="6902" y="802"/>
                      </a:lnTo>
                      <a:lnTo>
                        <a:pt x="6902" y="802"/>
                      </a:lnTo>
                      <a:lnTo>
                        <a:pt x="6904" y="803"/>
                      </a:lnTo>
                      <a:lnTo>
                        <a:pt x="6905" y="803"/>
                      </a:lnTo>
                      <a:lnTo>
                        <a:pt x="6907" y="804"/>
                      </a:lnTo>
                      <a:lnTo>
                        <a:pt x="6909" y="804"/>
                      </a:lnTo>
                      <a:lnTo>
                        <a:pt x="6910" y="805"/>
                      </a:lnTo>
                      <a:lnTo>
                        <a:pt x="6910" y="805"/>
                      </a:lnTo>
                      <a:lnTo>
                        <a:pt x="6911" y="804"/>
                      </a:lnTo>
                      <a:lnTo>
                        <a:pt x="6914" y="804"/>
                      </a:lnTo>
                      <a:lnTo>
                        <a:pt x="6916" y="803"/>
                      </a:lnTo>
                      <a:lnTo>
                        <a:pt x="6916" y="802"/>
                      </a:lnTo>
                      <a:lnTo>
                        <a:pt x="6917" y="803"/>
                      </a:lnTo>
                      <a:lnTo>
                        <a:pt x="6918" y="804"/>
                      </a:lnTo>
                      <a:lnTo>
                        <a:pt x="6919" y="804"/>
                      </a:lnTo>
                      <a:lnTo>
                        <a:pt x="6922" y="805"/>
                      </a:lnTo>
                      <a:lnTo>
                        <a:pt x="6924" y="805"/>
                      </a:lnTo>
                      <a:lnTo>
                        <a:pt x="6925" y="806"/>
                      </a:lnTo>
                      <a:lnTo>
                        <a:pt x="6926" y="806"/>
                      </a:lnTo>
                      <a:lnTo>
                        <a:pt x="6927" y="805"/>
                      </a:lnTo>
                      <a:lnTo>
                        <a:pt x="6928" y="805"/>
                      </a:lnTo>
                      <a:lnTo>
                        <a:pt x="6928" y="805"/>
                      </a:lnTo>
                      <a:lnTo>
                        <a:pt x="6931" y="806"/>
                      </a:lnTo>
                      <a:lnTo>
                        <a:pt x="6932" y="806"/>
                      </a:lnTo>
                      <a:lnTo>
                        <a:pt x="6932" y="806"/>
                      </a:lnTo>
                      <a:lnTo>
                        <a:pt x="6933" y="806"/>
                      </a:lnTo>
                      <a:lnTo>
                        <a:pt x="6934" y="806"/>
                      </a:lnTo>
                      <a:lnTo>
                        <a:pt x="6936" y="805"/>
                      </a:lnTo>
                      <a:lnTo>
                        <a:pt x="6938" y="804"/>
                      </a:lnTo>
                      <a:lnTo>
                        <a:pt x="6939" y="804"/>
                      </a:lnTo>
                      <a:lnTo>
                        <a:pt x="6941" y="804"/>
                      </a:lnTo>
                      <a:lnTo>
                        <a:pt x="6942" y="805"/>
                      </a:lnTo>
                      <a:lnTo>
                        <a:pt x="6943" y="805"/>
                      </a:lnTo>
                      <a:lnTo>
                        <a:pt x="6944" y="804"/>
                      </a:lnTo>
                      <a:lnTo>
                        <a:pt x="6946" y="804"/>
                      </a:lnTo>
                      <a:lnTo>
                        <a:pt x="6947" y="804"/>
                      </a:lnTo>
                      <a:lnTo>
                        <a:pt x="6947" y="804"/>
                      </a:lnTo>
                      <a:lnTo>
                        <a:pt x="6948" y="803"/>
                      </a:lnTo>
                      <a:lnTo>
                        <a:pt x="6951" y="801"/>
                      </a:lnTo>
                      <a:lnTo>
                        <a:pt x="6953" y="797"/>
                      </a:lnTo>
                      <a:lnTo>
                        <a:pt x="6954" y="796"/>
                      </a:lnTo>
                      <a:lnTo>
                        <a:pt x="6955" y="796"/>
                      </a:lnTo>
                      <a:lnTo>
                        <a:pt x="6955" y="797"/>
                      </a:lnTo>
                      <a:lnTo>
                        <a:pt x="6956" y="798"/>
                      </a:lnTo>
                      <a:lnTo>
                        <a:pt x="6957" y="799"/>
                      </a:lnTo>
                      <a:lnTo>
                        <a:pt x="6959" y="801"/>
                      </a:lnTo>
                      <a:lnTo>
                        <a:pt x="6959" y="801"/>
                      </a:lnTo>
                      <a:lnTo>
                        <a:pt x="6960" y="799"/>
                      </a:lnTo>
                      <a:lnTo>
                        <a:pt x="6962" y="798"/>
                      </a:lnTo>
                      <a:lnTo>
                        <a:pt x="6962" y="798"/>
                      </a:lnTo>
                      <a:lnTo>
                        <a:pt x="6963" y="797"/>
                      </a:lnTo>
                      <a:lnTo>
                        <a:pt x="6965" y="794"/>
                      </a:lnTo>
                      <a:lnTo>
                        <a:pt x="6969" y="789"/>
                      </a:lnTo>
                      <a:lnTo>
                        <a:pt x="6969" y="788"/>
                      </a:lnTo>
                      <a:lnTo>
                        <a:pt x="6970" y="788"/>
                      </a:lnTo>
                      <a:lnTo>
                        <a:pt x="6970" y="787"/>
                      </a:lnTo>
                      <a:lnTo>
                        <a:pt x="6971" y="786"/>
                      </a:lnTo>
                      <a:lnTo>
                        <a:pt x="6973" y="782"/>
                      </a:lnTo>
                      <a:lnTo>
                        <a:pt x="6975" y="777"/>
                      </a:lnTo>
                      <a:lnTo>
                        <a:pt x="6975" y="776"/>
                      </a:lnTo>
                      <a:lnTo>
                        <a:pt x="6976" y="776"/>
                      </a:lnTo>
                      <a:lnTo>
                        <a:pt x="6976" y="775"/>
                      </a:lnTo>
                      <a:lnTo>
                        <a:pt x="6976" y="774"/>
                      </a:lnTo>
                      <a:lnTo>
                        <a:pt x="6976" y="773"/>
                      </a:lnTo>
                      <a:lnTo>
                        <a:pt x="6978" y="767"/>
                      </a:lnTo>
                      <a:lnTo>
                        <a:pt x="6978" y="761"/>
                      </a:lnTo>
                      <a:lnTo>
                        <a:pt x="6979" y="753"/>
                      </a:lnTo>
                      <a:lnTo>
                        <a:pt x="6980" y="745"/>
                      </a:lnTo>
                      <a:lnTo>
                        <a:pt x="6980" y="739"/>
                      </a:lnTo>
                      <a:lnTo>
                        <a:pt x="6981" y="733"/>
                      </a:lnTo>
                      <a:lnTo>
                        <a:pt x="6981" y="731"/>
                      </a:lnTo>
                      <a:lnTo>
                        <a:pt x="6982" y="733"/>
                      </a:lnTo>
                      <a:lnTo>
                        <a:pt x="6984" y="738"/>
                      </a:lnTo>
                      <a:lnTo>
                        <a:pt x="6988" y="741"/>
                      </a:lnTo>
                      <a:lnTo>
                        <a:pt x="6989" y="743"/>
                      </a:lnTo>
                      <a:lnTo>
                        <a:pt x="6989" y="742"/>
                      </a:lnTo>
                      <a:lnTo>
                        <a:pt x="6990" y="739"/>
                      </a:lnTo>
                      <a:lnTo>
                        <a:pt x="6991" y="737"/>
                      </a:lnTo>
                      <a:lnTo>
                        <a:pt x="6991" y="736"/>
                      </a:lnTo>
                      <a:lnTo>
                        <a:pt x="6991" y="734"/>
                      </a:lnTo>
                      <a:lnTo>
                        <a:pt x="6991" y="733"/>
                      </a:lnTo>
                      <a:lnTo>
                        <a:pt x="6991" y="733"/>
                      </a:lnTo>
                      <a:lnTo>
                        <a:pt x="6991" y="730"/>
                      </a:lnTo>
                      <a:lnTo>
                        <a:pt x="6992" y="724"/>
                      </a:lnTo>
                      <a:lnTo>
                        <a:pt x="6992" y="719"/>
                      </a:lnTo>
                      <a:lnTo>
                        <a:pt x="6992" y="711"/>
                      </a:lnTo>
                      <a:lnTo>
                        <a:pt x="6993" y="703"/>
                      </a:lnTo>
                      <a:lnTo>
                        <a:pt x="6993" y="684"/>
                      </a:lnTo>
                      <a:lnTo>
                        <a:pt x="6994" y="666"/>
                      </a:lnTo>
                      <a:lnTo>
                        <a:pt x="6994" y="658"/>
                      </a:lnTo>
                      <a:lnTo>
                        <a:pt x="6996" y="650"/>
                      </a:lnTo>
                      <a:lnTo>
                        <a:pt x="6996" y="644"/>
                      </a:lnTo>
                      <a:lnTo>
                        <a:pt x="6996" y="639"/>
                      </a:lnTo>
                      <a:lnTo>
                        <a:pt x="6996" y="636"/>
                      </a:lnTo>
                      <a:lnTo>
                        <a:pt x="6996" y="635"/>
                      </a:lnTo>
                      <a:lnTo>
                        <a:pt x="6996" y="636"/>
                      </a:lnTo>
                      <a:lnTo>
                        <a:pt x="6996" y="639"/>
                      </a:lnTo>
                      <a:lnTo>
                        <a:pt x="6996" y="644"/>
                      </a:lnTo>
                      <a:lnTo>
                        <a:pt x="6996" y="650"/>
                      </a:lnTo>
                      <a:lnTo>
                        <a:pt x="6997" y="657"/>
                      </a:lnTo>
                      <a:lnTo>
                        <a:pt x="6997" y="666"/>
                      </a:lnTo>
                      <a:lnTo>
                        <a:pt x="6998" y="684"/>
                      </a:lnTo>
                      <a:lnTo>
                        <a:pt x="6998" y="702"/>
                      </a:lnTo>
                      <a:lnTo>
                        <a:pt x="6998" y="710"/>
                      </a:lnTo>
                      <a:lnTo>
                        <a:pt x="6999" y="718"/>
                      </a:lnTo>
                      <a:lnTo>
                        <a:pt x="6999" y="723"/>
                      </a:lnTo>
                      <a:lnTo>
                        <a:pt x="6999" y="729"/>
                      </a:lnTo>
                      <a:lnTo>
                        <a:pt x="6999" y="731"/>
                      </a:lnTo>
                      <a:lnTo>
                        <a:pt x="6999" y="732"/>
                      </a:lnTo>
                      <a:lnTo>
                        <a:pt x="6999" y="733"/>
                      </a:lnTo>
                      <a:lnTo>
                        <a:pt x="7000" y="737"/>
                      </a:lnTo>
                      <a:lnTo>
                        <a:pt x="7001" y="741"/>
                      </a:lnTo>
                      <a:lnTo>
                        <a:pt x="7001" y="746"/>
                      </a:lnTo>
                      <a:lnTo>
                        <a:pt x="7002" y="750"/>
                      </a:lnTo>
                      <a:lnTo>
                        <a:pt x="7003" y="755"/>
                      </a:lnTo>
                      <a:lnTo>
                        <a:pt x="7005" y="758"/>
                      </a:lnTo>
                      <a:lnTo>
                        <a:pt x="7005" y="759"/>
                      </a:lnTo>
                      <a:lnTo>
                        <a:pt x="7005" y="758"/>
                      </a:lnTo>
                      <a:lnTo>
                        <a:pt x="7006" y="756"/>
                      </a:lnTo>
                      <a:lnTo>
                        <a:pt x="7008" y="751"/>
                      </a:lnTo>
                      <a:lnTo>
                        <a:pt x="7010" y="747"/>
                      </a:lnTo>
                      <a:lnTo>
                        <a:pt x="7010" y="746"/>
                      </a:lnTo>
                      <a:lnTo>
                        <a:pt x="7011" y="745"/>
                      </a:lnTo>
                      <a:lnTo>
                        <a:pt x="7011" y="746"/>
                      </a:lnTo>
                      <a:lnTo>
                        <a:pt x="7011" y="749"/>
                      </a:lnTo>
                      <a:lnTo>
                        <a:pt x="7012" y="757"/>
                      </a:lnTo>
                      <a:lnTo>
                        <a:pt x="7012" y="765"/>
                      </a:lnTo>
                      <a:lnTo>
                        <a:pt x="7014" y="768"/>
                      </a:lnTo>
                      <a:lnTo>
                        <a:pt x="7014" y="769"/>
                      </a:lnTo>
                      <a:lnTo>
                        <a:pt x="7014" y="770"/>
                      </a:lnTo>
                      <a:lnTo>
                        <a:pt x="7014" y="771"/>
                      </a:lnTo>
                      <a:lnTo>
                        <a:pt x="7014" y="773"/>
                      </a:lnTo>
                      <a:lnTo>
                        <a:pt x="7015" y="774"/>
                      </a:lnTo>
                      <a:lnTo>
                        <a:pt x="7017" y="779"/>
                      </a:lnTo>
                      <a:lnTo>
                        <a:pt x="7019" y="785"/>
                      </a:lnTo>
                      <a:lnTo>
                        <a:pt x="7020" y="786"/>
                      </a:lnTo>
                      <a:lnTo>
                        <a:pt x="7020" y="787"/>
                      </a:lnTo>
                      <a:lnTo>
                        <a:pt x="7021" y="787"/>
                      </a:lnTo>
                      <a:lnTo>
                        <a:pt x="7022" y="786"/>
                      </a:lnTo>
                      <a:lnTo>
                        <a:pt x="7024" y="786"/>
                      </a:lnTo>
                      <a:lnTo>
                        <a:pt x="7024" y="786"/>
                      </a:lnTo>
                      <a:lnTo>
                        <a:pt x="7024" y="786"/>
                      </a:lnTo>
                      <a:lnTo>
                        <a:pt x="7026" y="788"/>
                      </a:lnTo>
                      <a:lnTo>
                        <a:pt x="7027" y="789"/>
                      </a:lnTo>
                      <a:lnTo>
                        <a:pt x="7028" y="789"/>
                      </a:lnTo>
                      <a:lnTo>
                        <a:pt x="7028" y="789"/>
                      </a:lnTo>
                      <a:lnTo>
                        <a:pt x="7029" y="788"/>
                      </a:lnTo>
                      <a:lnTo>
                        <a:pt x="7031" y="785"/>
                      </a:lnTo>
                      <a:lnTo>
                        <a:pt x="7034" y="782"/>
                      </a:lnTo>
                      <a:lnTo>
                        <a:pt x="7035" y="779"/>
                      </a:lnTo>
                      <a:lnTo>
                        <a:pt x="7036" y="779"/>
                      </a:lnTo>
                      <a:lnTo>
                        <a:pt x="7036" y="779"/>
                      </a:lnTo>
                      <a:lnTo>
                        <a:pt x="7036" y="778"/>
                      </a:lnTo>
                      <a:lnTo>
                        <a:pt x="7036" y="776"/>
                      </a:lnTo>
                      <a:lnTo>
                        <a:pt x="7036" y="769"/>
                      </a:lnTo>
                      <a:lnTo>
                        <a:pt x="7037" y="760"/>
                      </a:lnTo>
                      <a:lnTo>
                        <a:pt x="7038" y="749"/>
                      </a:lnTo>
                      <a:lnTo>
                        <a:pt x="7039" y="739"/>
                      </a:lnTo>
                      <a:lnTo>
                        <a:pt x="7039" y="730"/>
                      </a:lnTo>
                      <a:lnTo>
                        <a:pt x="7040" y="723"/>
                      </a:lnTo>
                      <a:lnTo>
                        <a:pt x="7040" y="721"/>
                      </a:lnTo>
                      <a:lnTo>
                        <a:pt x="7040" y="721"/>
                      </a:lnTo>
                      <a:lnTo>
                        <a:pt x="7040" y="721"/>
                      </a:lnTo>
                      <a:lnTo>
                        <a:pt x="7042" y="724"/>
                      </a:lnTo>
                      <a:lnTo>
                        <a:pt x="7042" y="729"/>
                      </a:lnTo>
                      <a:lnTo>
                        <a:pt x="7042" y="733"/>
                      </a:lnTo>
                      <a:lnTo>
                        <a:pt x="7042" y="738"/>
                      </a:lnTo>
                      <a:lnTo>
                        <a:pt x="7043" y="742"/>
                      </a:lnTo>
                      <a:lnTo>
                        <a:pt x="7043" y="746"/>
                      </a:lnTo>
                      <a:lnTo>
                        <a:pt x="7043" y="747"/>
                      </a:lnTo>
                      <a:lnTo>
                        <a:pt x="7043" y="747"/>
                      </a:lnTo>
                      <a:lnTo>
                        <a:pt x="7044" y="749"/>
                      </a:lnTo>
                      <a:lnTo>
                        <a:pt x="7045" y="756"/>
                      </a:lnTo>
                      <a:lnTo>
                        <a:pt x="7047" y="762"/>
                      </a:lnTo>
                      <a:lnTo>
                        <a:pt x="7047" y="765"/>
                      </a:lnTo>
                      <a:lnTo>
                        <a:pt x="7047" y="766"/>
                      </a:lnTo>
                      <a:lnTo>
                        <a:pt x="7048" y="764"/>
                      </a:lnTo>
                      <a:lnTo>
                        <a:pt x="7048" y="760"/>
                      </a:lnTo>
                      <a:lnTo>
                        <a:pt x="7049" y="756"/>
                      </a:lnTo>
                      <a:lnTo>
                        <a:pt x="7051" y="755"/>
                      </a:lnTo>
                      <a:lnTo>
                        <a:pt x="7051" y="753"/>
                      </a:lnTo>
                      <a:lnTo>
                        <a:pt x="7051" y="748"/>
                      </a:lnTo>
                      <a:lnTo>
                        <a:pt x="7051" y="741"/>
                      </a:lnTo>
                      <a:lnTo>
                        <a:pt x="7052" y="732"/>
                      </a:lnTo>
                      <a:lnTo>
                        <a:pt x="7052" y="721"/>
                      </a:lnTo>
                      <a:lnTo>
                        <a:pt x="7052" y="709"/>
                      </a:lnTo>
                      <a:lnTo>
                        <a:pt x="7053" y="683"/>
                      </a:lnTo>
                      <a:lnTo>
                        <a:pt x="7054" y="656"/>
                      </a:lnTo>
                      <a:lnTo>
                        <a:pt x="7054" y="644"/>
                      </a:lnTo>
                      <a:lnTo>
                        <a:pt x="7054" y="632"/>
                      </a:lnTo>
                      <a:lnTo>
                        <a:pt x="7055" y="623"/>
                      </a:lnTo>
                      <a:lnTo>
                        <a:pt x="7055" y="617"/>
                      </a:lnTo>
                      <a:lnTo>
                        <a:pt x="7055" y="611"/>
                      </a:lnTo>
                      <a:lnTo>
                        <a:pt x="7055" y="610"/>
                      </a:lnTo>
                      <a:lnTo>
                        <a:pt x="7055" y="611"/>
                      </a:lnTo>
                      <a:lnTo>
                        <a:pt x="7055" y="616"/>
                      </a:lnTo>
                      <a:lnTo>
                        <a:pt x="7055" y="621"/>
                      </a:lnTo>
                      <a:lnTo>
                        <a:pt x="7056" y="629"/>
                      </a:lnTo>
                      <a:lnTo>
                        <a:pt x="7056" y="638"/>
                      </a:lnTo>
                      <a:lnTo>
                        <a:pt x="7056" y="648"/>
                      </a:lnTo>
                      <a:lnTo>
                        <a:pt x="7056" y="671"/>
                      </a:lnTo>
                      <a:lnTo>
                        <a:pt x="7057" y="692"/>
                      </a:lnTo>
                      <a:lnTo>
                        <a:pt x="7057" y="702"/>
                      </a:lnTo>
                      <a:lnTo>
                        <a:pt x="7057" y="711"/>
                      </a:lnTo>
                      <a:lnTo>
                        <a:pt x="7057" y="719"/>
                      </a:lnTo>
                      <a:lnTo>
                        <a:pt x="7057" y="725"/>
                      </a:lnTo>
                      <a:lnTo>
                        <a:pt x="7057" y="729"/>
                      </a:lnTo>
                      <a:lnTo>
                        <a:pt x="7057" y="730"/>
                      </a:lnTo>
                      <a:lnTo>
                        <a:pt x="7057" y="731"/>
                      </a:lnTo>
                      <a:lnTo>
                        <a:pt x="7058" y="732"/>
                      </a:lnTo>
                      <a:lnTo>
                        <a:pt x="7058" y="738"/>
                      </a:lnTo>
                      <a:lnTo>
                        <a:pt x="7059" y="747"/>
                      </a:lnTo>
                      <a:lnTo>
                        <a:pt x="7061" y="756"/>
                      </a:lnTo>
                      <a:lnTo>
                        <a:pt x="7062" y="765"/>
                      </a:lnTo>
                      <a:lnTo>
                        <a:pt x="7064" y="774"/>
                      </a:lnTo>
                      <a:lnTo>
                        <a:pt x="7064" y="779"/>
                      </a:lnTo>
                      <a:lnTo>
                        <a:pt x="7064" y="780"/>
                      </a:lnTo>
                      <a:lnTo>
                        <a:pt x="7064" y="782"/>
                      </a:lnTo>
                      <a:lnTo>
                        <a:pt x="7065" y="782"/>
                      </a:lnTo>
                      <a:lnTo>
                        <a:pt x="7065" y="780"/>
                      </a:lnTo>
                      <a:lnTo>
                        <a:pt x="7065" y="778"/>
                      </a:lnTo>
                      <a:lnTo>
                        <a:pt x="7066" y="771"/>
                      </a:lnTo>
                      <a:lnTo>
                        <a:pt x="7066" y="761"/>
                      </a:lnTo>
                      <a:lnTo>
                        <a:pt x="7067" y="751"/>
                      </a:lnTo>
                      <a:lnTo>
                        <a:pt x="7068" y="740"/>
                      </a:lnTo>
                      <a:lnTo>
                        <a:pt x="7070" y="730"/>
                      </a:lnTo>
                      <a:lnTo>
                        <a:pt x="7071" y="723"/>
                      </a:lnTo>
                      <a:lnTo>
                        <a:pt x="7071" y="721"/>
                      </a:lnTo>
                      <a:lnTo>
                        <a:pt x="7071" y="721"/>
                      </a:lnTo>
                      <a:lnTo>
                        <a:pt x="7071" y="722"/>
                      </a:lnTo>
                      <a:lnTo>
                        <a:pt x="7071" y="725"/>
                      </a:lnTo>
                      <a:lnTo>
                        <a:pt x="7071" y="730"/>
                      </a:lnTo>
                      <a:lnTo>
                        <a:pt x="7071" y="736"/>
                      </a:lnTo>
                      <a:lnTo>
                        <a:pt x="7072" y="741"/>
                      </a:lnTo>
                      <a:lnTo>
                        <a:pt x="7072" y="746"/>
                      </a:lnTo>
                      <a:lnTo>
                        <a:pt x="7072" y="749"/>
                      </a:lnTo>
                      <a:lnTo>
                        <a:pt x="7072" y="750"/>
                      </a:lnTo>
                      <a:lnTo>
                        <a:pt x="7072" y="750"/>
                      </a:lnTo>
                      <a:lnTo>
                        <a:pt x="7073" y="752"/>
                      </a:lnTo>
                      <a:lnTo>
                        <a:pt x="7073" y="757"/>
                      </a:lnTo>
                      <a:lnTo>
                        <a:pt x="7074" y="765"/>
                      </a:lnTo>
                      <a:lnTo>
                        <a:pt x="7076" y="774"/>
                      </a:lnTo>
                      <a:lnTo>
                        <a:pt x="7076" y="783"/>
                      </a:lnTo>
                      <a:lnTo>
                        <a:pt x="7079" y="790"/>
                      </a:lnTo>
                      <a:lnTo>
                        <a:pt x="7079" y="796"/>
                      </a:lnTo>
                      <a:lnTo>
                        <a:pt x="7079" y="797"/>
                      </a:lnTo>
                      <a:lnTo>
                        <a:pt x="7079" y="798"/>
                      </a:lnTo>
                      <a:lnTo>
                        <a:pt x="7080" y="798"/>
                      </a:lnTo>
                      <a:lnTo>
                        <a:pt x="7081" y="798"/>
                      </a:lnTo>
                      <a:lnTo>
                        <a:pt x="7082" y="799"/>
                      </a:lnTo>
                      <a:lnTo>
                        <a:pt x="7084" y="801"/>
                      </a:lnTo>
                      <a:lnTo>
                        <a:pt x="7084" y="801"/>
                      </a:lnTo>
                      <a:lnTo>
                        <a:pt x="7086" y="801"/>
                      </a:lnTo>
                      <a:lnTo>
                        <a:pt x="7086" y="801"/>
                      </a:lnTo>
                      <a:lnTo>
                        <a:pt x="7088" y="801"/>
                      </a:lnTo>
                      <a:lnTo>
                        <a:pt x="7090" y="802"/>
                      </a:lnTo>
                      <a:lnTo>
                        <a:pt x="7093" y="803"/>
                      </a:lnTo>
                      <a:lnTo>
                        <a:pt x="7094" y="804"/>
                      </a:lnTo>
                      <a:lnTo>
                        <a:pt x="7094" y="804"/>
                      </a:lnTo>
                      <a:lnTo>
                        <a:pt x="7095" y="804"/>
                      </a:lnTo>
                      <a:lnTo>
                        <a:pt x="7097" y="803"/>
                      </a:lnTo>
                      <a:lnTo>
                        <a:pt x="7099" y="802"/>
                      </a:lnTo>
                      <a:lnTo>
                        <a:pt x="7100" y="801"/>
                      </a:lnTo>
                      <a:lnTo>
                        <a:pt x="7101" y="801"/>
                      </a:lnTo>
                      <a:lnTo>
                        <a:pt x="7101" y="801"/>
                      </a:lnTo>
                      <a:lnTo>
                        <a:pt x="7102" y="802"/>
                      </a:lnTo>
                      <a:lnTo>
                        <a:pt x="7104" y="802"/>
                      </a:lnTo>
                      <a:lnTo>
                        <a:pt x="7108" y="803"/>
                      </a:lnTo>
                      <a:lnTo>
                        <a:pt x="7109" y="804"/>
                      </a:lnTo>
                      <a:lnTo>
                        <a:pt x="7109" y="804"/>
                      </a:lnTo>
                      <a:lnTo>
                        <a:pt x="7110" y="803"/>
                      </a:lnTo>
                      <a:lnTo>
                        <a:pt x="7112" y="802"/>
                      </a:lnTo>
                      <a:lnTo>
                        <a:pt x="7114" y="799"/>
                      </a:lnTo>
                      <a:lnTo>
                        <a:pt x="7116" y="799"/>
                      </a:lnTo>
                      <a:lnTo>
                        <a:pt x="7117" y="799"/>
                      </a:lnTo>
                      <a:lnTo>
                        <a:pt x="7117" y="797"/>
                      </a:lnTo>
                      <a:lnTo>
                        <a:pt x="7120" y="794"/>
                      </a:lnTo>
                      <a:lnTo>
                        <a:pt x="7122" y="790"/>
                      </a:lnTo>
                      <a:lnTo>
                        <a:pt x="7123" y="788"/>
                      </a:lnTo>
                      <a:lnTo>
                        <a:pt x="7123" y="788"/>
                      </a:lnTo>
                      <a:lnTo>
                        <a:pt x="7123" y="787"/>
                      </a:lnTo>
                      <a:lnTo>
                        <a:pt x="7123" y="786"/>
                      </a:lnTo>
                      <a:lnTo>
                        <a:pt x="7126" y="785"/>
                      </a:lnTo>
                      <a:lnTo>
                        <a:pt x="7127" y="783"/>
                      </a:lnTo>
                      <a:lnTo>
                        <a:pt x="7127" y="782"/>
                      </a:lnTo>
                      <a:lnTo>
                        <a:pt x="7129" y="783"/>
                      </a:lnTo>
                      <a:lnTo>
                        <a:pt x="7131" y="786"/>
                      </a:lnTo>
                      <a:lnTo>
                        <a:pt x="7134" y="788"/>
                      </a:lnTo>
                      <a:lnTo>
                        <a:pt x="7135" y="789"/>
                      </a:lnTo>
                      <a:lnTo>
                        <a:pt x="7135" y="789"/>
                      </a:lnTo>
                      <a:lnTo>
                        <a:pt x="7136" y="788"/>
                      </a:lnTo>
                      <a:lnTo>
                        <a:pt x="7137" y="786"/>
                      </a:lnTo>
                      <a:lnTo>
                        <a:pt x="7138" y="786"/>
                      </a:lnTo>
                      <a:lnTo>
                        <a:pt x="7138" y="785"/>
                      </a:lnTo>
                      <a:lnTo>
                        <a:pt x="7139" y="784"/>
                      </a:lnTo>
                      <a:lnTo>
                        <a:pt x="7140" y="783"/>
                      </a:lnTo>
                      <a:lnTo>
                        <a:pt x="7141" y="783"/>
                      </a:lnTo>
                      <a:lnTo>
                        <a:pt x="7141" y="784"/>
                      </a:lnTo>
                      <a:lnTo>
                        <a:pt x="7144" y="787"/>
                      </a:lnTo>
                      <a:lnTo>
                        <a:pt x="7145" y="789"/>
                      </a:lnTo>
                      <a:lnTo>
                        <a:pt x="7145" y="792"/>
                      </a:lnTo>
                      <a:lnTo>
                        <a:pt x="7146" y="792"/>
                      </a:lnTo>
                      <a:lnTo>
                        <a:pt x="7146" y="792"/>
                      </a:lnTo>
                      <a:lnTo>
                        <a:pt x="7147" y="794"/>
                      </a:lnTo>
                      <a:lnTo>
                        <a:pt x="7149" y="797"/>
                      </a:lnTo>
                      <a:lnTo>
                        <a:pt x="7151" y="801"/>
                      </a:lnTo>
                      <a:lnTo>
                        <a:pt x="7153" y="802"/>
                      </a:lnTo>
                      <a:lnTo>
                        <a:pt x="7153" y="802"/>
                      </a:lnTo>
                      <a:lnTo>
                        <a:pt x="7154" y="803"/>
                      </a:lnTo>
                      <a:lnTo>
                        <a:pt x="7157" y="804"/>
                      </a:lnTo>
                      <a:lnTo>
                        <a:pt x="7159" y="804"/>
                      </a:lnTo>
                      <a:lnTo>
                        <a:pt x="7159" y="805"/>
                      </a:lnTo>
                      <a:lnTo>
                        <a:pt x="7160" y="805"/>
                      </a:lnTo>
                      <a:lnTo>
                        <a:pt x="7162" y="805"/>
                      </a:lnTo>
                      <a:lnTo>
                        <a:pt x="7164" y="806"/>
                      </a:lnTo>
                      <a:lnTo>
                        <a:pt x="7166" y="806"/>
                      </a:lnTo>
                      <a:lnTo>
                        <a:pt x="7167" y="806"/>
                      </a:lnTo>
                      <a:lnTo>
                        <a:pt x="7167" y="806"/>
                      </a:lnTo>
                      <a:lnTo>
                        <a:pt x="7169" y="806"/>
                      </a:lnTo>
                      <a:lnTo>
                        <a:pt x="7169" y="806"/>
                      </a:lnTo>
                      <a:lnTo>
                        <a:pt x="7171" y="806"/>
                      </a:lnTo>
                      <a:lnTo>
                        <a:pt x="7174" y="806"/>
                      </a:lnTo>
                      <a:lnTo>
                        <a:pt x="7176" y="806"/>
                      </a:lnTo>
                      <a:lnTo>
                        <a:pt x="7177" y="806"/>
                      </a:lnTo>
                      <a:lnTo>
                        <a:pt x="7177" y="806"/>
                      </a:lnTo>
                      <a:lnTo>
                        <a:pt x="7180" y="806"/>
                      </a:lnTo>
                      <a:lnTo>
                        <a:pt x="7182" y="806"/>
                      </a:lnTo>
                      <a:lnTo>
                        <a:pt x="7182" y="806"/>
                      </a:lnTo>
                      <a:lnTo>
                        <a:pt x="7182" y="806"/>
                      </a:lnTo>
                      <a:lnTo>
                        <a:pt x="7184" y="807"/>
                      </a:lnTo>
                      <a:lnTo>
                        <a:pt x="7184" y="807"/>
                      </a:lnTo>
                      <a:lnTo>
                        <a:pt x="7185" y="807"/>
                      </a:lnTo>
                      <a:lnTo>
                        <a:pt x="7185" y="807"/>
                      </a:lnTo>
                      <a:lnTo>
                        <a:pt x="7187" y="807"/>
                      </a:lnTo>
                      <a:lnTo>
                        <a:pt x="7188" y="806"/>
                      </a:lnTo>
                      <a:lnTo>
                        <a:pt x="7190" y="806"/>
                      </a:lnTo>
                      <a:lnTo>
                        <a:pt x="7190" y="806"/>
                      </a:lnTo>
                      <a:lnTo>
                        <a:pt x="7191" y="806"/>
                      </a:lnTo>
                      <a:lnTo>
                        <a:pt x="7192" y="806"/>
                      </a:lnTo>
                      <a:lnTo>
                        <a:pt x="7192" y="806"/>
                      </a:lnTo>
                      <a:lnTo>
                        <a:pt x="7193" y="806"/>
                      </a:lnTo>
                      <a:lnTo>
                        <a:pt x="7194" y="807"/>
                      </a:lnTo>
                      <a:lnTo>
                        <a:pt x="7195" y="807"/>
                      </a:lnTo>
                      <a:lnTo>
                        <a:pt x="7196" y="807"/>
                      </a:lnTo>
                      <a:lnTo>
                        <a:pt x="7196" y="807"/>
                      </a:lnTo>
                      <a:lnTo>
                        <a:pt x="7199" y="807"/>
                      </a:lnTo>
                      <a:lnTo>
                        <a:pt x="7200" y="807"/>
                      </a:lnTo>
                      <a:lnTo>
                        <a:pt x="7201" y="807"/>
                      </a:lnTo>
                      <a:lnTo>
                        <a:pt x="7202" y="807"/>
                      </a:lnTo>
                      <a:lnTo>
                        <a:pt x="7204" y="807"/>
                      </a:lnTo>
                      <a:lnTo>
                        <a:pt x="7204" y="807"/>
                      </a:lnTo>
                      <a:lnTo>
                        <a:pt x="7205" y="807"/>
                      </a:lnTo>
                      <a:lnTo>
                        <a:pt x="7208" y="808"/>
                      </a:lnTo>
                      <a:lnTo>
                        <a:pt x="7210" y="808"/>
                      </a:lnTo>
                      <a:lnTo>
                        <a:pt x="7211" y="808"/>
                      </a:lnTo>
                      <a:lnTo>
                        <a:pt x="7212" y="808"/>
                      </a:lnTo>
                      <a:lnTo>
                        <a:pt x="7213" y="808"/>
                      </a:lnTo>
                      <a:lnTo>
                        <a:pt x="7215" y="807"/>
                      </a:lnTo>
                      <a:lnTo>
                        <a:pt x="7215" y="807"/>
                      </a:lnTo>
                      <a:lnTo>
                        <a:pt x="7217" y="808"/>
                      </a:lnTo>
                      <a:lnTo>
                        <a:pt x="7219" y="808"/>
                      </a:lnTo>
                      <a:lnTo>
                        <a:pt x="7219" y="808"/>
                      </a:lnTo>
                      <a:lnTo>
                        <a:pt x="7220" y="808"/>
                      </a:lnTo>
                      <a:lnTo>
                        <a:pt x="7222" y="808"/>
                      </a:lnTo>
                      <a:lnTo>
                        <a:pt x="7223" y="808"/>
                      </a:lnTo>
                      <a:lnTo>
                        <a:pt x="7224" y="808"/>
                      </a:lnTo>
                      <a:lnTo>
                        <a:pt x="7226" y="808"/>
                      </a:lnTo>
                      <a:lnTo>
                        <a:pt x="7227" y="808"/>
                      </a:lnTo>
                      <a:lnTo>
                        <a:pt x="7228" y="808"/>
                      </a:lnTo>
                      <a:lnTo>
                        <a:pt x="7230" y="808"/>
                      </a:lnTo>
                      <a:lnTo>
                        <a:pt x="7232" y="808"/>
                      </a:lnTo>
                      <a:lnTo>
                        <a:pt x="7233" y="808"/>
                      </a:lnTo>
                      <a:lnTo>
                        <a:pt x="7234" y="808"/>
                      </a:lnTo>
                      <a:lnTo>
                        <a:pt x="7236" y="808"/>
                      </a:lnTo>
                      <a:lnTo>
                        <a:pt x="7238" y="808"/>
                      </a:lnTo>
                      <a:lnTo>
                        <a:pt x="7239" y="808"/>
                      </a:lnTo>
                      <a:lnTo>
                        <a:pt x="7239" y="808"/>
                      </a:lnTo>
                      <a:lnTo>
                        <a:pt x="7239" y="808"/>
                      </a:lnTo>
                      <a:lnTo>
                        <a:pt x="7240" y="808"/>
                      </a:lnTo>
                      <a:lnTo>
                        <a:pt x="7241" y="808"/>
                      </a:lnTo>
                      <a:lnTo>
                        <a:pt x="7242" y="808"/>
                      </a:lnTo>
                      <a:lnTo>
                        <a:pt x="7243" y="808"/>
                      </a:lnTo>
                      <a:lnTo>
                        <a:pt x="7246" y="808"/>
                      </a:lnTo>
                      <a:lnTo>
                        <a:pt x="7247" y="808"/>
                      </a:lnTo>
                      <a:lnTo>
                        <a:pt x="7247" y="808"/>
                      </a:lnTo>
                      <a:lnTo>
                        <a:pt x="7249" y="808"/>
                      </a:lnTo>
                      <a:lnTo>
                        <a:pt x="7251" y="808"/>
                      </a:lnTo>
                      <a:lnTo>
                        <a:pt x="7252" y="808"/>
                      </a:lnTo>
                      <a:lnTo>
                        <a:pt x="7252" y="808"/>
                      </a:lnTo>
                      <a:lnTo>
                        <a:pt x="7254" y="808"/>
                      </a:lnTo>
                      <a:lnTo>
                        <a:pt x="7255" y="808"/>
                      </a:lnTo>
                      <a:lnTo>
                        <a:pt x="7255" y="808"/>
                      </a:lnTo>
                      <a:lnTo>
                        <a:pt x="7256" y="808"/>
                      </a:lnTo>
                      <a:lnTo>
                        <a:pt x="7257" y="808"/>
                      </a:lnTo>
                      <a:lnTo>
                        <a:pt x="7258" y="808"/>
                      </a:lnTo>
                      <a:lnTo>
                        <a:pt x="7259" y="808"/>
                      </a:lnTo>
                      <a:lnTo>
                        <a:pt x="7259" y="808"/>
                      </a:lnTo>
                      <a:lnTo>
                        <a:pt x="7260" y="808"/>
                      </a:lnTo>
                      <a:lnTo>
                        <a:pt x="7263" y="808"/>
                      </a:lnTo>
                      <a:lnTo>
                        <a:pt x="7263" y="808"/>
                      </a:lnTo>
                      <a:lnTo>
                        <a:pt x="7263" y="808"/>
                      </a:lnTo>
                      <a:lnTo>
                        <a:pt x="7265" y="808"/>
                      </a:lnTo>
                      <a:lnTo>
                        <a:pt x="7266" y="808"/>
                      </a:lnTo>
                      <a:lnTo>
                        <a:pt x="7267" y="808"/>
                      </a:lnTo>
                      <a:lnTo>
                        <a:pt x="7267" y="808"/>
                      </a:lnTo>
                      <a:lnTo>
                        <a:pt x="7268" y="808"/>
                      </a:lnTo>
                      <a:lnTo>
                        <a:pt x="7269" y="808"/>
                      </a:lnTo>
                      <a:lnTo>
                        <a:pt x="7269" y="808"/>
                      </a:lnTo>
                      <a:lnTo>
                        <a:pt x="7270" y="808"/>
                      </a:lnTo>
                      <a:lnTo>
                        <a:pt x="7271" y="808"/>
                      </a:lnTo>
                      <a:lnTo>
                        <a:pt x="7273" y="808"/>
                      </a:lnTo>
                      <a:lnTo>
                        <a:pt x="7273" y="808"/>
                      </a:lnTo>
                      <a:lnTo>
                        <a:pt x="7274" y="808"/>
                      </a:lnTo>
                      <a:lnTo>
                        <a:pt x="7275" y="808"/>
                      </a:lnTo>
                      <a:lnTo>
                        <a:pt x="7277" y="808"/>
                      </a:lnTo>
                      <a:lnTo>
                        <a:pt x="7277" y="808"/>
                      </a:lnTo>
                      <a:lnTo>
                        <a:pt x="7277" y="808"/>
                      </a:lnTo>
                      <a:lnTo>
                        <a:pt x="7278" y="808"/>
                      </a:lnTo>
                      <a:lnTo>
                        <a:pt x="7279" y="808"/>
                      </a:lnTo>
                      <a:lnTo>
                        <a:pt x="7282" y="808"/>
                      </a:lnTo>
                      <a:lnTo>
                        <a:pt x="7284" y="808"/>
                      </a:lnTo>
                      <a:lnTo>
                        <a:pt x="7285" y="808"/>
                      </a:lnTo>
                      <a:lnTo>
                        <a:pt x="7285" y="808"/>
                      </a:lnTo>
                      <a:lnTo>
                        <a:pt x="7286" y="808"/>
                      </a:lnTo>
                      <a:lnTo>
                        <a:pt x="7287" y="808"/>
                      </a:lnTo>
                      <a:lnTo>
                        <a:pt x="7288" y="808"/>
                      </a:lnTo>
                      <a:lnTo>
                        <a:pt x="7289" y="808"/>
                      </a:lnTo>
                      <a:lnTo>
                        <a:pt x="7292" y="808"/>
                      </a:lnTo>
                      <a:lnTo>
                        <a:pt x="7294" y="808"/>
                      </a:lnTo>
                      <a:lnTo>
                        <a:pt x="7295" y="808"/>
                      </a:lnTo>
                      <a:lnTo>
                        <a:pt x="7296" y="808"/>
                      </a:lnTo>
                      <a:lnTo>
                        <a:pt x="7297" y="808"/>
                      </a:lnTo>
                      <a:lnTo>
                        <a:pt x="7298" y="808"/>
                      </a:lnTo>
                      <a:lnTo>
                        <a:pt x="7300" y="808"/>
                      </a:lnTo>
                      <a:lnTo>
                        <a:pt x="7300" y="808"/>
                      </a:lnTo>
                      <a:lnTo>
                        <a:pt x="7302" y="808"/>
                      </a:lnTo>
                      <a:lnTo>
                        <a:pt x="7305" y="808"/>
                      </a:lnTo>
                      <a:lnTo>
                        <a:pt x="7305" y="808"/>
                      </a:lnTo>
                      <a:lnTo>
                        <a:pt x="7306" y="810"/>
                      </a:lnTo>
                      <a:lnTo>
                        <a:pt x="7307" y="808"/>
                      </a:lnTo>
                      <a:lnTo>
                        <a:pt x="7307" y="808"/>
                      </a:lnTo>
                      <a:lnTo>
                        <a:pt x="7307" y="808"/>
                      </a:lnTo>
                      <a:lnTo>
                        <a:pt x="7309" y="808"/>
                      </a:lnTo>
                      <a:lnTo>
                        <a:pt x="7310" y="810"/>
                      </a:lnTo>
                      <a:lnTo>
                        <a:pt x="7311" y="810"/>
                      </a:lnTo>
                      <a:lnTo>
                        <a:pt x="7312" y="810"/>
                      </a:lnTo>
                      <a:lnTo>
                        <a:pt x="7314" y="808"/>
                      </a:lnTo>
                      <a:lnTo>
                        <a:pt x="7316" y="808"/>
                      </a:lnTo>
                      <a:lnTo>
                        <a:pt x="7317" y="808"/>
                      </a:lnTo>
                      <a:lnTo>
                        <a:pt x="7317" y="808"/>
                      </a:lnTo>
                      <a:lnTo>
                        <a:pt x="7319" y="808"/>
                      </a:lnTo>
                      <a:lnTo>
                        <a:pt x="7320" y="810"/>
                      </a:lnTo>
                      <a:lnTo>
                        <a:pt x="7320" y="810"/>
                      </a:lnTo>
                      <a:lnTo>
                        <a:pt x="7321" y="810"/>
                      </a:lnTo>
                      <a:lnTo>
                        <a:pt x="7322" y="810"/>
                      </a:lnTo>
                      <a:lnTo>
                        <a:pt x="7324" y="810"/>
                      </a:lnTo>
                      <a:lnTo>
                        <a:pt x="7324" y="810"/>
                      </a:lnTo>
                      <a:lnTo>
                        <a:pt x="7325" y="810"/>
                      </a:lnTo>
                      <a:lnTo>
                        <a:pt x="7326" y="810"/>
                      </a:lnTo>
                      <a:lnTo>
                        <a:pt x="7326" y="810"/>
                      </a:lnTo>
                      <a:lnTo>
                        <a:pt x="7329" y="810"/>
                      </a:lnTo>
                      <a:lnTo>
                        <a:pt x="7330" y="810"/>
                      </a:lnTo>
                      <a:lnTo>
                        <a:pt x="7330" y="810"/>
                      </a:lnTo>
                      <a:lnTo>
                        <a:pt x="7331" y="810"/>
                      </a:lnTo>
                      <a:lnTo>
                        <a:pt x="7332" y="810"/>
                      </a:lnTo>
                      <a:lnTo>
                        <a:pt x="7333" y="810"/>
                      </a:lnTo>
                      <a:lnTo>
                        <a:pt x="7334" y="810"/>
                      </a:lnTo>
                      <a:lnTo>
                        <a:pt x="7334" y="810"/>
                      </a:lnTo>
                      <a:lnTo>
                        <a:pt x="7335" y="810"/>
                      </a:lnTo>
                      <a:lnTo>
                        <a:pt x="7338" y="810"/>
                      </a:lnTo>
                      <a:lnTo>
                        <a:pt x="7338" y="810"/>
                      </a:lnTo>
                      <a:lnTo>
                        <a:pt x="7338" y="810"/>
                      </a:lnTo>
                      <a:lnTo>
                        <a:pt x="7339" y="810"/>
                      </a:lnTo>
                      <a:lnTo>
                        <a:pt x="7341" y="810"/>
                      </a:lnTo>
                      <a:lnTo>
                        <a:pt x="7343" y="810"/>
                      </a:lnTo>
                      <a:lnTo>
                        <a:pt x="7344" y="810"/>
                      </a:lnTo>
                      <a:lnTo>
                        <a:pt x="7344" y="810"/>
                      </a:lnTo>
                      <a:lnTo>
                        <a:pt x="7344" y="810"/>
                      </a:lnTo>
                      <a:lnTo>
                        <a:pt x="7346" y="810"/>
                      </a:lnTo>
                      <a:lnTo>
                        <a:pt x="7348" y="810"/>
                      </a:lnTo>
                      <a:lnTo>
                        <a:pt x="7350" y="810"/>
                      </a:lnTo>
                      <a:lnTo>
                        <a:pt x="7351" y="810"/>
                      </a:lnTo>
                      <a:lnTo>
                        <a:pt x="7352" y="810"/>
                      </a:lnTo>
                      <a:lnTo>
                        <a:pt x="7352" y="810"/>
                      </a:lnTo>
                      <a:lnTo>
                        <a:pt x="7353" y="810"/>
                      </a:lnTo>
                      <a:lnTo>
                        <a:pt x="7356" y="810"/>
                      </a:lnTo>
                      <a:lnTo>
                        <a:pt x="7359" y="810"/>
                      </a:lnTo>
                      <a:lnTo>
                        <a:pt x="7360" y="810"/>
                      </a:lnTo>
                      <a:lnTo>
                        <a:pt x="7360" y="810"/>
                      </a:lnTo>
                      <a:lnTo>
                        <a:pt x="7361" y="810"/>
                      </a:lnTo>
                      <a:lnTo>
                        <a:pt x="7362" y="810"/>
                      </a:lnTo>
                      <a:lnTo>
                        <a:pt x="7362" y="810"/>
                      </a:lnTo>
                      <a:lnTo>
                        <a:pt x="7363" y="810"/>
                      </a:lnTo>
                      <a:lnTo>
                        <a:pt x="7366" y="810"/>
                      </a:lnTo>
                      <a:lnTo>
                        <a:pt x="7367" y="810"/>
                      </a:lnTo>
                      <a:lnTo>
                        <a:pt x="7368" y="810"/>
                      </a:lnTo>
                      <a:lnTo>
                        <a:pt x="7368" y="810"/>
                      </a:lnTo>
                      <a:lnTo>
                        <a:pt x="7369" y="810"/>
                      </a:lnTo>
                      <a:lnTo>
                        <a:pt x="7371" y="810"/>
                      </a:lnTo>
                      <a:lnTo>
                        <a:pt x="7374" y="810"/>
                      </a:lnTo>
                      <a:lnTo>
                        <a:pt x="7375" y="810"/>
                      </a:lnTo>
                      <a:lnTo>
                        <a:pt x="7375" y="810"/>
                      </a:lnTo>
                      <a:lnTo>
                        <a:pt x="7376" y="810"/>
                      </a:lnTo>
                      <a:lnTo>
                        <a:pt x="7377" y="810"/>
                      </a:lnTo>
                      <a:lnTo>
                        <a:pt x="7378" y="810"/>
                      </a:lnTo>
                      <a:lnTo>
                        <a:pt x="7380" y="810"/>
                      </a:lnTo>
                      <a:lnTo>
                        <a:pt x="7380" y="810"/>
                      </a:lnTo>
                      <a:lnTo>
                        <a:pt x="7381" y="810"/>
                      </a:lnTo>
                      <a:lnTo>
                        <a:pt x="7384" y="810"/>
                      </a:lnTo>
                      <a:lnTo>
                        <a:pt x="7386" y="810"/>
                      </a:lnTo>
                      <a:lnTo>
                        <a:pt x="7387" y="810"/>
                      </a:lnTo>
                      <a:lnTo>
                        <a:pt x="7387" y="810"/>
                      </a:lnTo>
                      <a:lnTo>
                        <a:pt x="7388" y="810"/>
                      </a:lnTo>
                      <a:lnTo>
                        <a:pt x="7389" y="810"/>
                      </a:lnTo>
                      <a:lnTo>
                        <a:pt x="7390" y="810"/>
                      </a:lnTo>
                      <a:lnTo>
                        <a:pt x="7390" y="810"/>
                      </a:lnTo>
                      <a:lnTo>
                        <a:pt x="7392" y="810"/>
                      </a:lnTo>
                      <a:lnTo>
                        <a:pt x="7395" y="810"/>
                      </a:lnTo>
                      <a:lnTo>
                        <a:pt x="7397" y="810"/>
                      </a:lnTo>
                      <a:lnTo>
                        <a:pt x="7397" y="810"/>
                      </a:lnTo>
                      <a:lnTo>
                        <a:pt x="7398" y="810"/>
                      </a:lnTo>
                      <a:lnTo>
                        <a:pt x="7399" y="810"/>
                      </a:lnTo>
                      <a:lnTo>
                        <a:pt x="7402" y="810"/>
                      </a:lnTo>
                      <a:lnTo>
                        <a:pt x="7402" y="810"/>
                      </a:lnTo>
                      <a:lnTo>
                        <a:pt x="7403" y="810"/>
                      </a:lnTo>
                      <a:lnTo>
                        <a:pt x="7405" y="810"/>
                      </a:lnTo>
                      <a:lnTo>
                        <a:pt x="7406" y="810"/>
                      </a:lnTo>
                      <a:lnTo>
                        <a:pt x="7407" y="810"/>
                      </a:lnTo>
                      <a:lnTo>
                        <a:pt x="7408" y="810"/>
                      </a:lnTo>
                      <a:lnTo>
                        <a:pt x="7409" y="810"/>
                      </a:lnTo>
                      <a:lnTo>
                        <a:pt x="7411" y="810"/>
                      </a:lnTo>
                      <a:lnTo>
                        <a:pt x="7412" y="810"/>
                      </a:lnTo>
                      <a:lnTo>
                        <a:pt x="7413" y="810"/>
                      </a:lnTo>
                      <a:lnTo>
                        <a:pt x="7414" y="810"/>
                      </a:lnTo>
                      <a:lnTo>
                        <a:pt x="7415" y="810"/>
                      </a:lnTo>
                      <a:lnTo>
                        <a:pt x="7415" y="810"/>
                      </a:lnTo>
                      <a:lnTo>
                        <a:pt x="7417" y="810"/>
                      </a:lnTo>
                      <a:lnTo>
                        <a:pt x="7417" y="810"/>
                      </a:lnTo>
                      <a:lnTo>
                        <a:pt x="7418" y="810"/>
                      </a:lnTo>
                      <a:lnTo>
                        <a:pt x="7418" y="810"/>
                      </a:lnTo>
                      <a:lnTo>
                        <a:pt x="7421" y="810"/>
                      </a:lnTo>
                      <a:lnTo>
                        <a:pt x="7423" y="810"/>
                      </a:lnTo>
                      <a:lnTo>
                        <a:pt x="7425" y="810"/>
                      </a:lnTo>
                      <a:lnTo>
                        <a:pt x="7426" y="810"/>
                      </a:lnTo>
                      <a:lnTo>
                        <a:pt x="7427" y="810"/>
                      </a:lnTo>
                      <a:lnTo>
                        <a:pt x="7429" y="810"/>
                      </a:lnTo>
                      <a:lnTo>
                        <a:pt x="7430" y="810"/>
                      </a:lnTo>
                      <a:lnTo>
                        <a:pt x="7432" y="810"/>
                      </a:lnTo>
                      <a:lnTo>
                        <a:pt x="7433" y="810"/>
                      </a:lnTo>
                      <a:lnTo>
                        <a:pt x="7435" y="810"/>
                      </a:lnTo>
                      <a:lnTo>
                        <a:pt x="7437" y="810"/>
                      </a:lnTo>
                      <a:lnTo>
                        <a:pt x="7439" y="810"/>
                      </a:lnTo>
                      <a:lnTo>
                        <a:pt x="7440" y="810"/>
                      </a:lnTo>
                      <a:lnTo>
                        <a:pt x="7441" y="810"/>
                      </a:lnTo>
                      <a:lnTo>
                        <a:pt x="7442" y="810"/>
                      </a:lnTo>
                      <a:lnTo>
                        <a:pt x="7443" y="810"/>
                      </a:lnTo>
                      <a:lnTo>
                        <a:pt x="7445" y="810"/>
                      </a:lnTo>
                      <a:lnTo>
                        <a:pt x="7445" y="810"/>
                      </a:lnTo>
                      <a:lnTo>
                        <a:pt x="7446" y="810"/>
                      </a:lnTo>
                      <a:lnTo>
                        <a:pt x="7446" y="810"/>
                      </a:lnTo>
                      <a:lnTo>
                        <a:pt x="7448" y="810"/>
                      </a:lnTo>
                      <a:lnTo>
                        <a:pt x="7450" y="810"/>
                      </a:lnTo>
                      <a:lnTo>
                        <a:pt x="7452" y="810"/>
                      </a:lnTo>
                      <a:lnTo>
                        <a:pt x="7453" y="810"/>
                      </a:lnTo>
                      <a:lnTo>
                        <a:pt x="7453" y="810"/>
                      </a:lnTo>
                      <a:lnTo>
                        <a:pt x="7455" y="810"/>
                      </a:lnTo>
                      <a:lnTo>
                        <a:pt x="7457" y="810"/>
                      </a:lnTo>
                      <a:lnTo>
                        <a:pt x="7458" y="810"/>
                      </a:lnTo>
                      <a:lnTo>
                        <a:pt x="7459" y="810"/>
                      </a:lnTo>
                      <a:lnTo>
                        <a:pt x="7460" y="810"/>
                      </a:lnTo>
                      <a:lnTo>
                        <a:pt x="7460" y="810"/>
                      </a:lnTo>
                      <a:lnTo>
                        <a:pt x="7462" y="810"/>
                      </a:lnTo>
                      <a:lnTo>
                        <a:pt x="7463" y="810"/>
                      </a:lnTo>
                      <a:lnTo>
                        <a:pt x="7464" y="810"/>
                      </a:lnTo>
                      <a:lnTo>
                        <a:pt x="7464" y="810"/>
                      </a:lnTo>
                      <a:lnTo>
                        <a:pt x="7466" y="810"/>
                      </a:lnTo>
                      <a:lnTo>
                        <a:pt x="7468" y="810"/>
                      </a:lnTo>
                      <a:lnTo>
                        <a:pt x="7468" y="810"/>
                      </a:lnTo>
                      <a:lnTo>
                        <a:pt x="7468" y="810"/>
                      </a:lnTo>
                      <a:lnTo>
                        <a:pt x="7469" y="810"/>
                      </a:lnTo>
                      <a:lnTo>
                        <a:pt x="7470" y="810"/>
                      </a:lnTo>
                      <a:lnTo>
                        <a:pt x="7471" y="810"/>
                      </a:lnTo>
                      <a:lnTo>
                        <a:pt x="7471" y="810"/>
                      </a:lnTo>
                      <a:lnTo>
                        <a:pt x="7473" y="810"/>
                      </a:lnTo>
                      <a:lnTo>
                        <a:pt x="7476" y="810"/>
                      </a:lnTo>
                      <a:lnTo>
                        <a:pt x="7479" y="810"/>
                      </a:lnTo>
                      <a:lnTo>
                        <a:pt x="7480" y="810"/>
                      </a:lnTo>
                      <a:lnTo>
                        <a:pt x="7481" y="810"/>
                      </a:lnTo>
                      <a:lnTo>
                        <a:pt x="7482" y="810"/>
                      </a:lnTo>
                      <a:lnTo>
                        <a:pt x="7482" y="810"/>
                      </a:lnTo>
                      <a:lnTo>
                        <a:pt x="7485" y="810"/>
                      </a:lnTo>
                      <a:lnTo>
                        <a:pt x="7487" y="810"/>
                      </a:lnTo>
                      <a:lnTo>
                        <a:pt x="7488" y="810"/>
                      </a:lnTo>
                      <a:lnTo>
                        <a:pt x="7488" y="810"/>
                      </a:lnTo>
                      <a:lnTo>
                        <a:pt x="7488" y="810"/>
                      </a:lnTo>
                      <a:lnTo>
                        <a:pt x="7489" y="810"/>
                      </a:lnTo>
                      <a:lnTo>
                        <a:pt x="7490" y="810"/>
                      </a:lnTo>
                      <a:lnTo>
                        <a:pt x="7491" y="810"/>
                      </a:lnTo>
                      <a:lnTo>
                        <a:pt x="7491" y="810"/>
                      </a:lnTo>
                      <a:lnTo>
                        <a:pt x="7492" y="810"/>
                      </a:lnTo>
                      <a:lnTo>
                        <a:pt x="7495" y="810"/>
                      </a:lnTo>
                      <a:lnTo>
                        <a:pt x="7497" y="810"/>
                      </a:lnTo>
                      <a:lnTo>
                        <a:pt x="7498" y="810"/>
                      </a:lnTo>
                      <a:lnTo>
                        <a:pt x="7498" y="810"/>
                      </a:lnTo>
                      <a:lnTo>
                        <a:pt x="7499" y="810"/>
                      </a:lnTo>
                      <a:lnTo>
                        <a:pt x="7500" y="810"/>
                      </a:lnTo>
                      <a:lnTo>
                        <a:pt x="7501" y="810"/>
                      </a:lnTo>
                      <a:lnTo>
                        <a:pt x="7501" y="810"/>
                      </a:lnTo>
                      <a:lnTo>
                        <a:pt x="7503" y="810"/>
                      </a:lnTo>
                      <a:lnTo>
                        <a:pt x="7505" y="810"/>
                      </a:lnTo>
                      <a:lnTo>
                        <a:pt x="7505" y="810"/>
                      </a:lnTo>
                      <a:lnTo>
                        <a:pt x="7506" y="810"/>
                      </a:lnTo>
                      <a:lnTo>
                        <a:pt x="7508" y="810"/>
                      </a:lnTo>
                      <a:lnTo>
                        <a:pt x="7510" y="810"/>
                      </a:lnTo>
                      <a:lnTo>
                        <a:pt x="7512" y="810"/>
                      </a:lnTo>
                      <a:lnTo>
                        <a:pt x="7513" y="808"/>
                      </a:lnTo>
                      <a:lnTo>
                        <a:pt x="7514" y="808"/>
                      </a:lnTo>
                      <a:lnTo>
                        <a:pt x="7515" y="808"/>
                      </a:lnTo>
                      <a:lnTo>
                        <a:pt x="7517" y="808"/>
                      </a:lnTo>
                      <a:lnTo>
                        <a:pt x="7518" y="810"/>
                      </a:lnTo>
                      <a:lnTo>
                        <a:pt x="7519" y="810"/>
                      </a:lnTo>
                      <a:lnTo>
                        <a:pt x="7519" y="810"/>
                      </a:lnTo>
                      <a:lnTo>
                        <a:pt x="7520" y="810"/>
                      </a:lnTo>
                      <a:lnTo>
                        <a:pt x="7522" y="808"/>
                      </a:lnTo>
                      <a:lnTo>
                        <a:pt x="7523" y="808"/>
                      </a:lnTo>
                      <a:lnTo>
                        <a:pt x="7524" y="808"/>
                      </a:lnTo>
                      <a:lnTo>
                        <a:pt x="7525" y="808"/>
                      </a:lnTo>
                      <a:lnTo>
                        <a:pt x="7526" y="808"/>
                      </a:lnTo>
                      <a:lnTo>
                        <a:pt x="7528" y="808"/>
                      </a:lnTo>
                      <a:lnTo>
                        <a:pt x="7529" y="808"/>
                      </a:lnTo>
                      <a:lnTo>
                        <a:pt x="7529" y="808"/>
                      </a:lnTo>
                      <a:lnTo>
                        <a:pt x="7531" y="808"/>
                      </a:lnTo>
                      <a:lnTo>
                        <a:pt x="7533" y="810"/>
                      </a:lnTo>
                      <a:lnTo>
                        <a:pt x="7533" y="810"/>
                      </a:lnTo>
                      <a:lnTo>
                        <a:pt x="7534" y="810"/>
                      </a:lnTo>
                      <a:lnTo>
                        <a:pt x="7535" y="810"/>
                      </a:lnTo>
                      <a:lnTo>
                        <a:pt x="7536" y="808"/>
                      </a:lnTo>
                      <a:lnTo>
                        <a:pt x="7537" y="808"/>
                      </a:lnTo>
                      <a:lnTo>
                        <a:pt x="7538" y="808"/>
                      </a:lnTo>
                      <a:lnTo>
                        <a:pt x="7540" y="808"/>
                      </a:lnTo>
                      <a:lnTo>
                        <a:pt x="7541" y="810"/>
                      </a:lnTo>
                      <a:lnTo>
                        <a:pt x="7542" y="810"/>
                      </a:lnTo>
                      <a:lnTo>
                        <a:pt x="7542" y="810"/>
                      </a:lnTo>
                      <a:lnTo>
                        <a:pt x="7544" y="810"/>
                      </a:lnTo>
                      <a:lnTo>
                        <a:pt x="7545" y="810"/>
                      </a:lnTo>
                      <a:lnTo>
                        <a:pt x="7545" y="810"/>
                      </a:lnTo>
                      <a:lnTo>
                        <a:pt x="7546" y="810"/>
                      </a:lnTo>
                      <a:lnTo>
                        <a:pt x="7549" y="810"/>
                      </a:lnTo>
                      <a:lnTo>
                        <a:pt x="7550" y="810"/>
                      </a:lnTo>
                      <a:lnTo>
                        <a:pt x="7550" y="810"/>
                      </a:lnTo>
                      <a:lnTo>
                        <a:pt x="7551" y="810"/>
                      </a:lnTo>
                      <a:lnTo>
                        <a:pt x="7553" y="810"/>
                      </a:lnTo>
                      <a:lnTo>
                        <a:pt x="7554" y="810"/>
                      </a:lnTo>
                      <a:lnTo>
                        <a:pt x="7555" y="810"/>
                      </a:lnTo>
                      <a:lnTo>
                        <a:pt x="7555" y="810"/>
                      </a:lnTo>
                      <a:lnTo>
                        <a:pt x="7556" y="810"/>
                      </a:lnTo>
                      <a:lnTo>
                        <a:pt x="7558" y="810"/>
                      </a:lnTo>
                      <a:lnTo>
                        <a:pt x="7560" y="810"/>
                      </a:lnTo>
                      <a:lnTo>
                        <a:pt x="7562" y="810"/>
                      </a:lnTo>
                      <a:lnTo>
                        <a:pt x="7563" y="810"/>
                      </a:lnTo>
                      <a:lnTo>
                        <a:pt x="7563" y="810"/>
                      </a:lnTo>
                      <a:lnTo>
                        <a:pt x="7564" y="810"/>
                      </a:lnTo>
                      <a:lnTo>
                        <a:pt x="7565" y="810"/>
                      </a:lnTo>
                      <a:lnTo>
                        <a:pt x="7568" y="808"/>
                      </a:lnTo>
                      <a:lnTo>
                        <a:pt x="7570" y="808"/>
                      </a:lnTo>
                      <a:lnTo>
                        <a:pt x="7571" y="808"/>
                      </a:lnTo>
                      <a:lnTo>
                        <a:pt x="7572" y="808"/>
                      </a:lnTo>
                      <a:lnTo>
                        <a:pt x="7573" y="808"/>
                      </a:lnTo>
                      <a:lnTo>
                        <a:pt x="7573" y="808"/>
                      </a:lnTo>
                      <a:lnTo>
                        <a:pt x="7574" y="808"/>
                      </a:lnTo>
                      <a:lnTo>
                        <a:pt x="7575" y="808"/>
                      </a:lnTo>
                      <a:lnTo>
                        <a:pt x="7577" y="808"/>
                      </a:lnTo>
                      <a:lnTo>
                        <a:pt x="7578" y="808"/>
                      </a:lnTo>
                      <a:lnTo>
                        <a:pt x="7579" y="808"/>
                      </a:lnTo>
                      <a:lnTo>
                        <a:pt x="7579" y="808"/>
                      </a:lnTo>
                      <a:lnTo>
                        <a:pt x="7581" y="808"/>
                      </a:lnTo>
                      <a:lnTo>
                        <a:pt x="7583" y="810"/>
                      </a:lnTo>
                      <a:lnTo>
                        <a:pt x="7584" y="810"/>
                      </a:lnTo>
                      <a:lnTo>
                        <a:pt x="7586" y="810"/>
                      </a:lnTo>
                      <a:lnTo>
                        <a:pt x="7587" y="810"/>
                      </a:lnTo>
                      <a:lnTo>
                        <a:pt x="7588" y="810"/>
                      </a:lnTo>
                      <a:lnTo>
                        <a:pt x="7589" y="810"/>
                      </a:lnTo>
                      <a:lnTo>
                        <a:pt x="7590" y="810"/>
                      </a:lnTo>
                      <a:lnTo>
                        <a:pt x="7591" y="810"/>
                      </a:lnTo>
                      <a:lnTo>
                        <a:pt x="7592" y="810"/>
                      </a:lnTo>
                      <a:lnTo>
                        <a:pt x="7593" y="810"/>
                      </a:lnTo>
                      <a:lnTo>
                        <a:pt x="7596" y="810"/>
                      </a:lnTo>
                      <a:lnTo>
                        <a:pt x="7596" y="810"/>
                      </a:lnTo>
                      <a:lnTo>
                        <a:pt x="7597" y="810"/>
                      </a:lnTo>
                      <a:lnTo>
                        <a:pt x="7598" y="810"/>
                      </a:lnTo>
                      <a:lnTo>
                        <a:pt x="7598" y="810"/>
                      </a:lnTo>
                      <a:lnTo>
                        <a:pt x="7600" y="810"/>
                      </a:lnTo>
                      <a:lnTo>
                        <a:pt x="7601" y="810"/>
                      </a:lnTo>
                      <a:lnTo>
                        <a:pt x="7601" y="810"/>
                      </a:lnTo>
                      <a:lnTo>
                        <a:pt x="7602" y="810"/>
                      </a:lnTo>
                      <a:lnTo>
                        <a:pt x="7605" y="810"/>
                      </a:lnTo>
                      <a:lnTo>
                        <a:pt x="7606" y="810"/>
                      </a:lnTo>
                      <a:lnTo>
                        <a:pt x="7607" y="810"/>
                      </a:lnTo>
                      <a:lnTo>
                        <a:pt x="7608" y="810"/>
                      </a:lnTo>
                      <a:lnTo>
                        <a:pt x="7608" y="810"/>
                      </a:lnTo>
                      <a:lnTo>
                        <a:pt x="7610" y="810"/>
                      </a:lnTo>
                      <a:lnTo>
                        <a:pt x="7611" y="810"/>
                      </a:lnTo>
                      <a:lnTo>
                        <a:pt x="7611" y="810"/>
                      </a:lnTo>
                      <a:lnTo>
                        <a:pt x="7612" y="810"/>
                      </a:lnTo>
                      <a:lnTo>
                        <a:pt x="7615" y="810"/>
                      </a:lnTo>
                      <a:lnTo>
                        <a:pt x="7616" y="810"/>
                      </a:lnTo>
                      <a:lnTo>
                        <a:pt x="7617" y="810"/>
                      </a:lnTo>
                      <a:lnTo>
                        <a:pt x="7618" y="810"/>
                      </a:lnTo>
                      <a:lnTo>
                        <a:pt x="7619" y="810"/>
                      </a:lnTo>
                      <a:lnTo>
                        <a:pt x="7620" y="810"/>
                      </a:lnTo>
                      <a:lnTo>
                        <a:pt x="7620" y="810"/>
                      </a:lnTo>
                      <a:lnTo>
                        <a:pt x="7621" y="810"/>
                      </a:lnTo>
                      <a:lnTo>
                        <a:pt x="7624" y="810"/>
                      </a:lnTo>
                      <a:lnTo>
                        <a:pt x="7625" y="810"/>
                      </a:lnTo>
                      <a:lnTo>
                        <a:pt x="7626" y="810"/>
                      </a:lnTo>
                      <a:lnTo>
                        <a:pt x="7626" y="810"/>
                      </a:lnTo>
                      <a:lnTo>
                        <a:pt x="7626" y="810"/>
                      </a:lnTo>
                      <a:lnTo>
                        <a:pt x="7627" y="810"/>
                      </a:lnTo>
                      <a:lnTo>
                        <a:pt x="7630" y="810"/>
                      </a:lnTo>
                      <a:lnTo>
                        <a:pt x="7633" y="810"/>
                      </a:lnTo>
                      <a:lnTo>
                        <a:pt x="7634" y="810"/>
                      </a:lnTo>
                      <a:lnTo>
                        <a:pt x="7634" y="810"/>
                      </a:lnTo>
                      <a:lnTo>
                        <a:pt x="7634" y="810"/>
                      </a:lnTo>
                      <a:lnTo>
                        <a:pt x="7635" y="810"/>
                      </a:lnTo>
                      <a:lnTo>
                        <a:pt x="7636" y="810"/>
                      </a:lnTo>
                      <a:lnTo>
                        <a:pt x="7638" y="810"/>
                      </a:lnTo>
                      <a:lnTo>
                        <a:pt x="7638" y="810"/>
                      </a:lnTo>
                      <a:lnTo>
                        <a:pt x="7639" y="810"/>
                      </a:lnTo>
                      <a:lnTo>
                        <a:pt x="7641" y="810"/>
                      </a:lnTo>
                      <a:lnTo>
                        <a:pt x="7641" y="810"/>
                      </a:lnTo>
                      <a:lnTo>
                        <a:pt x="7644" y="810"/>
                      </a:lnTo>
                      <a:lnTo>
                        <a:pt x="7646" y="810"/>
                      </a:lnTo>
                      <a:lnTo>
                        <a:pt x="7647" y="810"/>
                      </a:lnTo>
                      <a:lnTo>
                        <a:pt x="7648" y="810"/>
                      </a:lnTo>
                      <a:lnTo>
                        <a:pt x="7648" y="810"/>
                      </a:lnTo>
                      <a:lnTo>
                        <a:pt x="7651" y="810"/>
                      </a:lnTo>
                      <a:lnTo>
                        <a:pt x="7651" y="810"/>
                      </a:lnTo>
                      <a:lnTo>
                        <a:pt x="7652" y="810"/>
                      </a:lnTo>
                      <a:lnTo>
                        <a:pt x="7653" y="810"/>
                      </a:lnTo>
                      <a:lnTo>
                        <a:pt x="7655" y="810"/>
                      </a:lnTo>
                      <a:lnTo>
                        <a:pt x="7656" y="810"/>
                      </a:lnTo>
                      <a:lnTo>
                        <a:pt x="7657" y="810"/>
                      </a:lnTo>
                      <a:lnTo>
                        <a:pt x="7658" y="810"/>
                      </a:lnTo>
                      <a:lnTo>
                        <a:pt x="7660" y="810"/>
                      </a:lnTo>
                      <a:lnTo>
                        <a:pt x="7661" y="810"/>
                      </a:lnTo>
                      <a:lnTo>
                        <a:pt x="7662" y="810"/>
                      </a:lnTo>
                      <a:lnTo>
                        <a:pt x="7663" y="810"/>
                      </a:lnTo>
                      <a:lnTo>
                        <a:pt x="7664" y="810"/>
                      </a:lnTo>
                      <a:lnTo>
                        <a:pt x="7665" y="810"/>
                      </a:lnTo>
                      <a:lnTo>
                        <a:pt x="7666" y="810"/>
                      </a:lnTo>
                      <a:lnTo>
                        <a:pt x="7667" y="810"/>
                      </a:lnTo>
                      <a:lnTo>
                        <a:pt x="7669" y="810"/>
                      </a:lnTo>
                      <a:lnTo>
                        <a:pt x="7670" y="810"/>
                      </a:lnTo>
                      <a:lnTo>
                        <a:pt x="7671" y="810"/>
                      </a:lnTo>
                      <a:lnTo>
                        <a:pt x="7672" y="810"/>
                      </a:lnTo>
                      <a:lnTo>
                        <a:pt x="7673" y="810"/>
                      </a:lnTo>
                      <a:lnTo>
                        <a:pt x="7674" y="810"/>
                      </a:lnTo>
                      <a:lnTo>
                        <a:pt x="7675" y="810"/>
                      </a:lnTo>
                      <a:lnTo>
                        <a:pt x="7676" y="810"/>
                      </a:lnTo>
                      <a:lnTo>
                        <a:pt x="7679" y="810"/>
                      </a:lnTo>
                      <a:lnTo>
                        <a:pt x="7680" y="810"/>
                      </a:lnTo>
                      <a:lnTo>
                        <a:pt x="7681" y="810"/>
                      </a:lnTo>
                      <a:lnTo>
                        <a:pt x="7682" y="810"/>
                      </a:lnTo>
                      <a:lnTo>
                        <a:pt x="7682" y="810"/>
                      </a:lnTo>
                      <a:lnTo>
                        <a:pt x="7684" y="810"/>
                      </a:lnTo>
                      <a:lnTo>
                        <a:pt x="7685" y="810"/>
                      </a:lnTo>
                      <a:lnTo>
                        <a:pt x="7685" y="810"/>
                      </a:lnTo>
                      <a:lnTo>
                        <a:pt x="7686" y="810"/>
                      </a:lnTo>
                      <a:lnTo>
                        <a:pt x="7689" y="810"/>
                      </a:lnTo>
                      <a:lnTo>
                        <a:pt x="7689" y="810"/>
                      </a:lnTo>
                      <a:lnTo>
                        <a:pt x="7692" y="808"/>
                      </a:lnTo>
                      <a:lnTo>
                        <a:pt x="7694" y="808"/>
                      </a:lnTo>
                      <a:lnTo>
                        <a:pt x="7695" y="808"/>
                      </a:lnTo>
                      <a:lnTo>
                        <a:pt x="7695" y="808"/>
                      </a:lnTo>
                      <a:lnTo>
                        <a:pt x="7697" y="808"/>
                      </a:lnTo>
                      <a:lnTo>
                        <a:pt x="7699" y="806"/>
                      </a:lnTo>
                      <a:lnTo>
                        <a:pt x="7701" y="806"/>
                      </a:lnTo>
                      <a:lnTo>
                        <a:pt x="7702" y="805"/>
                      </a:lnTo>
                      <a:lnTo>
                        <a:pt x="7703" y="805"/>
                      </a:lnTo>
                      <a:lnTo>
                        <a:pt x="7703" y="804"/>
                      </a:lnTo>
                      <a:lnTo>
                        <a:pt x="7703" y="803"/>
                      </a:lnTo>
                      <a:lnTo>
                        <a:pt x="7703" y="797"/>
                      </a:lnTo>
                      <a:lnTo>
                        <a:pt x="7703" y="790"/>
                      </a:lnTo>
                      <a:lnTo>
                        <a:pt x="7704" y="782"/>
                      </a:lnTo>
                      <a:lnTo>
                        <a:pt x="7706" y="774"/>
                      </a:lnTo>
                      <a:lnTo>
                        <a:pt x="7707" y="767"/>
                      </a:lnTo>
                      <a:lnTo>
                        <a:pt x="7707" y="761"/>
                      </a:lnTo>
                      <a:lnTo>
                        <a:pt x="7707" y="760"/>
                      </a:lnTo>
                      <a:lnTo>
                        <a:pt x="7707" y="761"/>
                      </a:lnTo>
                      <a:lnTo>
                        <a:pt x="7707" y="767"/>
                      </a:lnTo>
                      <a:lnTo>
                        <a:pt x="7708" y="774"/>
                      </a:lnTo>
                      <a:lnTo>
                        <a:pt x="7709" y="782"/>
                      </a:lnTo>
                      <a:lnTo>
                        <a:pt x="7709" y="789"/>
                      </a:lnTo>
                      <a:lnTo>
                        <a:pt x="7710" y="796"/>
                      </a:lnTo>
                      <a:lnTo>
                        <a:pt x="7710" y="802"/>
                      </a:lnTo>
                      <a:lnTo>
                        <a:pt x="7710" y="804"/>
                      </a:lnTo>
                      <a:lnTo>
                        <a:pt x="7711" y="804"/>
                      </a:lnTo>
                      <a:lnTo>
                        <a:pt x="7713" y="806"/>
                      </a:lnTo>
                      <a:lnTo>
                        <a:pt x="7717" y="807"/>
                      </a:lnTo>
                      <a:lnTo>
                        <a:pt x="7717" y="808"/>
                      </a:lnTo>
                      <a:lnTo>
                        <a:pt x="7718" y="808"/>
                      </a:lnTo>
                      <a:lnTo>
                        <a:pt x="7719" y="808"/>
                      </a:lnTo>
                      <a:lnTo>
                        <a:pt x="7721" y="808"/>
                      </a:lnTo>
                      <a:lnTo>
                        <a:pt x="7722" y="808"/>
                      </a:lnTo>
                      <a:lnTo>
                        <a:pt x="7724" y="808"/>
                      </a:lnTo>
                      <a:lnTo>
                        <a:pt x="7725" y="808"/>
                      </a:lnTo>
                      <a:lnTo>
                        <a:pt x="7727" y="808"/>
                      </a:lnTo>
                      <a:lnTo>
                        <a:pt x="7728" y="810"/>
                      </a:lnTo>
                      <a:lnTo>
                        <a:pt x="7729" y="810"/>
                      </a:lnTo>
                      <a:lnTo>
                        <a:pt x="7730" y="808"/>
                      </a:lnTo>
                      <a:lnTo>
                        <a:pt x="7731" y="808"/>
                      </a:lnTo>
                      <a:lnTo>
                        <a:pt x="7732" y="808"/>
                      </a:lnTo>
                      <a:lnTo>
                        <a:pt x="7734" y="808"/>
                      </a:lnTo>
                      <a:lnTo>
                        <a:pt x="7736" y="808"/>
                      </a:lnTo>
                      <a:lnTo>
                        <a:pt x="7738" y="810"/>
                      </a:lnTo>
                      <a:lnTo>
                        <a:pt x="7739" y="810"/>
                      </a:lnTo>
                      <a:lnTo>
                        <a:pt x="7739" y="810"/>
                      </a:lnTo>
                      <a:lnTo>
                        <a:pt x="7740" y="810"/>
                      </a:lnTo>
                      <a:lnTo>
                        <a:pt x="7740" y="810"/>
                      </a:lnTo>
                      <a:lnTo>
                        <a:pt x="7741" y="810"/>
                      </a:lnTo>
                      <a:lnTo>
                        <a:pt x="7743" y="810"/>
                      </a:lnTo>
                      <a:lnTo>
                        <a:pt x="7744" y="810"/>
                      </a:lnTo>
                      <a:lnTo>
                        <a:pt x="7744" y="810"/>
                      </a:lnTo>
                      <a:lnTo>
                        <a:pt x="7745" y="810"/>
                      </a:lnTo>
                      <a:lnTo>
                        <a:pt x="7746" y="810"/>
                      </a:lnTo>
                      <a:lnTo>
                        <a:pt x="7747" y="810"/>
                      </a:lnTo>
                      <a:lnTo>
                        <a:pt x="7748" y="810"/>
                      </a:lnTo>
                      <a:lnTo>
                        <a:pt x="7750" y="810"/>
                      </a:lnTo>
                      <a:lnTo>
                        <a:pt x="7753" y="810"/>
                      </a:lnTo>
                      <a:lnTo>
                        <a:pt x="7754" y="810"/>
                      </a:lnTo>
                      <a:lnTo>
                        <a:pt x="7755" y="810"/>
                      </a:lnTo>
                      <a:lnTo>
                        <a:pt x="7756" y="810"/>
                      </a:lnTo>
                      <a:lnTo>
                        <a:pt x="7756" y="810"/>
                      </a:lnTo>
                      <a:lnTo>
                        <a:pt x="7758" y="810"/>
                      </a:lnTo>
                      <a:lnTo>
                        <a:pt x="7759" y="810"/>
                      </a:lnTo>
                      <a:lnTo>
                        <a:pt x="7759" y="810"/>
                      </a:lnTo>
                      <a:lnTo>
                        <a:pt x="7761" y="810"/>
                      </a:lnTo>
                      <a:lnTo>
                        <a:pt x="7763" y="810"/>
                      </a:lnTo>
                      <a:lnTo>
                        <a:pt x="7765" y="810"/>
                      </a:lnTo>
                      <a:lnTo>
                        <a:pt x="7766" y="810"/>
                      </a:lnTo>
                      <a:lnTo>
                        <a:pt x="7767" y="810"/>
                      </a:lnTo>
                      <a:lnTo>
                        <a:pt x="7768" y="810"/>
                      </a:lnTo>
                      <a:lnTo>
                        <a:pt x="7769" y="810"/>
                      </a:lnTo>
                      <a:lnTo>
                        <a:pt x="7772" y="810"/>
                      </a:lnTo>
                      <a:lnTo>
                        <a:pt x="7773" y="810"/>
                      </a:lnTo>
                      <a:lnTo>
                        <a:pt x="7774" y="810"/>
                      </a:lnTo>
                      <a:lnTo>
                        <a:pt x="7774" y="810"/>
                      </a:lnTo>
                      <a:lnTo>
                        <a:pt x="7775" y="810"/>
                      </a:lnTo>
                      <a:lnTo>
                        <a:pt x="7775" y="810"/>
                      </a:lnTo>
                      <a:lnTo>
                        <a:pt x="7777" y="810"/>
                      </a:lnTo>
                      <a:lnTo>
                        <a:pt x="7780" y="810"/>
                      </a:lnTo>
                      <a:lnTo>
                        <a:pt x="7780" y="810"/>
                      </a:lnTo>
                      <a:lnTo>
                        <a:pt x="7780" y="810"/>
                      </a:lnTo>
                      <a:lnTo>
                        <a:pt x="7781" y="810"/>
                      </a:lnTo>
                      <a:lnTo>
                        <a:pt x="7782" y="810"/>
                      </a:lnTo>
                      <a:lnTo>
                        <a:pt x="7783" y="810"/>
                      </a:lnTo>
                      <a:lnTo>
                        <a:pt x="7784" y="810"/>
                      </a:lnTo>
                      <a:lnTo>
                        <a:pt x="7785" y="810"/>
                      </a:lnTo>
                      <a:lnTo>
                        <a:pt x="7786" y="810"/>
                      </a:lnTo>
                      <a:lnTo>
                        <a:pt x="7787" y="810"/>
                      </a:lnTo>
                      <a:lnTo>
                        <a:pt x="7789" y="810"/>
                      </a:lnTo>
                      <a:lnTo>
                        <a:pt x="7789" y="810"/>
                      </a:lnTo>
                      <a:lnTo>
                        <a:pt x="7790" y="810"/>
                      </a:lnTo>
                      <a:lnTo>
                        <a:pt x="7792" y="810"/>
                      </a:lnTo>
                      <a:lnTo>
                        <a:pt x="7793" y="810"/>
                      </a:lnTo>
                      <a:lnTo>
                        <a:pt x="7794" y="810"/>
                      </a:lnTo>
                      <a:lnTo>
                        <a:pt x="7794" y="810"/>
                      </a:lnTo>
                      <a:lnTo>
                        <a:pt x="7796" y="810"/>
                      </a:lnTo>
                      <a:lnTo>
                        <a:pt x="7798" y="810"/>
                      </a:lnTo>
                      <a:lnTo>
                        <a:pt x="7798" y="810"/>
                      </a:lnTo>
                      <a:lnTo>
                        <a:pt x="7799" y="810"/>
                      </a:lnTo>
                      <a:lnTo>
                        <a:pt x="7800" y="810"/>
                      </a:lnTo>
                      <a:lnTo>
                        <a:pt x="7801" y="810"/>
                      </a:lnTo>
                      <a:lnTo>
                        <a:pt x="7802" y="810"/>
                      </a:lnTo>
                      <a:lnTo>
                        <a:pt x="7803" y="810"/>
                      </a:lnTo>
                      <a:lnTo>
                        <a:pt x="7804" y="810"/>
                      </a:lnTo>
                      <a:lnTo>
                        <a:pt x="7804" y="810"/>
                      </a:lnTo>
                      <a:lnTo>
                        <a:pt x="7807" y="810"/>
                      </a:lnTo>
                      <a:lnTo>
                        <a:pt x="7808" y="810"/>
                      </a:lnTo>
                      <a:lnTo>
                        <a:pt x="7809" y="810"/>
                      </a:lnTo>
                      <a:lnTo>
                        <a:pt x="7809" y="810"/>
                      </a:lnTo>
                      <a:lnTo>
                        <a:pt x="7810" y="810"/>
                      </a:lnTo>
                      <a:lnTo>
                        <a:pt x="7810" y="810"/>
                      </a:lnTo>
                      <a:lnTo>
                        <a:pt x="7812" y="810"/>
                      </a:lnTo>
                      <a:lnTo>
                        <a:pt x="7813" y="810"/>
                      </a:lnTo>
                      <a:lnTo>
                        <a:pt x="7814" y="810"/>
                      </a:lnTo>
                      <a:lnTo>
                        <a:pt x="7814" y="810"/>
                      </a:lnTo>
                      <a:lnTo>
                        <a:pt x="7817" y="810"/>
                      </a:lnTo>
                      <a:lnTo>
                        <a:pt x="7819" y="810"/>
                      </a:lnTo>
                      <a:lnTo>
                        <a:pt x="7820" y="810"/>
                      </a:lnTo>
                      <a:lnTo>
                        <a:pt x="7820" y="810"/>
                      </a:lnTo>
                      <a:lnTo>
                        <a:pt x="7821" y="810"/>
                      </a:lnTo>
                      <a:lnTo>
                        <a:pt x="7823" y="810"/>
                      </a:lnTo>
                      <a:lnTo>
                        <a:pt x="7824" y="810"/>
                      </a:lnTo>
                      <a:lnTo>
                        <a:pt x="7826" y="810"/>
                      </a:lnTo>
                      <a:lnTo>
                        <a:pt x="7827" y="810"/>
                      </a:lnTo>
                      <a:lnTo>
                        <a:pt x="7828" y="810"/>
                      </a:lnTo>
                      <a:lnTo>
                        <a:pt x="7829" y="810"/>
                      </a:lnTo>
                      <a:lnTo>
                        <a:pt x="7830" y="810"/>
                      </a:lnTo>
                      <a:lnTo>
                        <a:pt x="7831" y="810"/>
                      </a:lnTo>
                      <a:lnTo>
                        <a:pt x="7832" y="810"/>
                      </a:lnTo>
                      <a:lnTo>
                        <a:pt x="7833" y="810"/>
                      </a:lnTo>
                      <a:lnTo>
                        <a:pt x="7835" y="810"/>
                      </a:lnTo>
                      <a:lnTo>
                        <a:pt x="7835" y="810"/>
                      </a:lnTo>
                      <a:lnTo>
                        <a:pt x="7836" y="810"/>
                      </a:lnTo>
                      <a:lnTo>
                        <a:pt x="7837" y="810"/>
                      </a:lnTo>
                      <a:lnTo>
                        <a:pt x="7837" y="810"/>
                      </a:lnTo>
                      <a:lnTo>
                        <a:pt x="7838" y="810"/>
                      </a:lnTo>
                      <a:lnTo>
                        <a:pt x="7839" y="810"/>
                      </a:lnTo>
                      <a:lnTo>
                        <a:pt x="7841" y="810"/>
                      </a:lnTo>
                      <a:lnTo>
                        <a:pt x="7841" y="810"/>
                      </a:lnTo>
                      <a:lnTo>
                        <a:pt x="7842" y="810"/>
                      </a:lnTo>
                      <a:lnTo>
                        <a:pt x="7842" y="810"/>
                      </a:lnTo>
                      <a:lnTo>
                        <a:pt x="7842" y="810"/>
                      </a:lnTo>
                      <a:lnTo>
                        <a:pt x="7845" y="810"/>
                      </a:lnTo>
                      <a:lnTo>
                        <a:pt x="7845" y="810"/>
                      </a:lnTo>
                      <a:lnTo>
                        <a:pt x="7846" y="810"/>
                      </a:lnTo>
                      <a:lnTo>
                        <a:pt x="7847" y="810"/>
                      </a:lnTo>
                      <a:lnTo>
                        <a:pt x="7848" y="810"/>
                      </a:lnTo>
                      <a:lnTo>
                        <a:pt x="7850" y="810"/>
                      </a:lnTo>
                      <a:lnTo>
                        <a:pt x="7851" y="810"/>
                      </a:lnTo>
                      <a:lnTo>
                        <a:pt x="7852" y="810"/>
                      </a:lnTo>
                      <a:lnTo>
                        <a:pt x="7854" y="810"/>
                      </a:lnTo>
                      <a:lnTo>
                        <a:pt x="7855" y="810"/>
                      </a:lnTo>
                      <a:lnTo>
                        <a:pt x="7856" y="810"/>
                      </a:lnTo>
                      <a:lnTo>
                        <a:pt x="7857" y="810"/>
                      </a:lnTo>
                      <a:lnTo>
                        <a:pt x="7857" y="810"/>
                      </a:lnTo>
                      <a:lnTo>
                        <a:pt x="7858" y="810"/>
                      </a:lnTo>
                      <a:lnTo>
                        <a:pt x="7860" y="810"/>
                      </a:lnTo>
                      <a:lnTo>
                        <a:pt x="7863" y="810"/>
                      </a:lnTo>
                      <a:lnTo>
                        <a:pt x="7864" y="810"/>
                      </a:lnTo>
                      <a:lnTo>
                        <a:pt x="7864" y="810"/>
                      </a:lnTo>
                      <a:lnTo>
                        <a:pt x="7866" y="810"/>
                      </a:lnTo>
                      <a:lnTo>
                        <a:pt x="7867" y="810"/>
                      </a:lnTo>
                      <a:lnTo>
                        <a:pt x="7868" y="810"/>
                      </a:lnTo>
                      <a:lnTo>
                        <a:pt x="7868" y="810"/>
                      </a:lnTo>
                      <a:lnTo>
                        <a:pt x="7869" y="810"/>
                      </a:lnTo>
                      <a:lnTo>
                        <a:pt x="7870" y="810"/>
                      </a:lnTo>
                      <a:lnTo>
                        <a:pt x="7872" y="810"/>
                      </a:lnTo>
                      <a:lnTo>
                        <a:pt x="7873" y="810"/>
                      </a:lnTo>
                      <a:lnTo>
                        <a:pt x="7874" y="810"/>
                      </a:lnTo>
                      <a:lnTo>
                        <a:pt x="7875" y="810"/>
                      </a:lnTo>
                      <a:lnTo>
                        <a:pt x="7877" y="810"/>
                      </a:lnTo>
                      <a:lnTo>
                        <a:pt x="7878" y="810"/>
                      </a:lnTo>
                      <a:lnTo>
                        <a:pt x="7881" y="810"/>
                      </a:lnTo>
                      <a:lnTo>
                        <a:pt x="7884" y="810"/>
                      </a:lnTo>
                      <a:lnTo>
                        <a:pt x="7885" y="810"/>
                      </a:lnTo>
                      <a:lnTo>
                        <a:pt x="7885" y="810"/>
                      </a:lnTo>
                      <a:lnTo>
                        <a:pt x="7886" y="810"/>
                      </a:lnTo>
                      <a:lnTo>
                        <a:pt x="7886" y="810"/>
                      </a:lnTo>
                      <a:lnTo>
                        <a:pt x="7888" y="810"/>
                      </a:lnTo>
                      <a:lnTo>
                        <a:pt x="7890" y="810"/>
                      </a:lnTo>
                      <a:lnTo>
                        <a:pt x="7890" y="810"/>
                      </a:lnTo>
                      <a:lnTo>
                        <a:pt x="7892" y="810"/>
                      </a:lnTo>
                      <a:lnTo>
                        <a:pt x="7892" y="810"/>
                      </a:lnTo>
                      <a:lnTo>
                        <a:pt x="7894" y="810"/>
                      </a:lnTo>
                      <a:lnTo>
                        <a:pt x="7895" y="810"/>
                      </a:lnTo>
                      <a:lnTo>
                        <a:pt x="7895" y="810"/>
                      </a:lnTo>
                      <a:lnTo>
                        <a:pt x="7896" y="810"/>
                      </a:lnTo>
                      <a:lnTo>
                        <a:pt x="7897" y="810"/>
                      </a:lnTo>
                      <a:lnTo>
                        <a:pt x="7901" y="810"/>
                      </a:lnTo>
                      <a:lnTo>
                        <a:pt x="7903" y="810"/>
                      </a:lnTo>
                      <a:lnTo>
                        <a:pt x="7904" y="810"/>
                      </a:lnTo>
                      <a:lnTo>
                        <a:pt x="7905" y="810"/>
                      </a:lnTo>
                      <a:lnTo>
                        <a:pt x="7906" y="810"/>
                      </a:lnTo>
                      <a:lnTo>
                        <a:pt x="7907" y="810"/>
                      </a:lnTo>
                      <a:lnTo>
                        <a:pt x="7907" y="810"/>
                      </a:lnTo>
                      <a:lnTo>
                        <a:pt x="7909" y="810"/>
                      </a:lnTo>
                      <a:lnTo>
                        <a:pt x="7909" y="810"/>
                      </a:lnTo>
                      <a:lnTo>
                        <a:pt x="7910" y="810"/>
                      </a:lnTo>
                      <a:lnTo>
                        <a:pt x="7911" y="810"/>
                      </a:lnTo>
                      <a:lnTo>
                        <a:pt x="7912" y="810"/>
                      </a:lnTo>
                      <a:lnTo>
                        <a:pt x="7913" y="810"/>
                      </a:lnTo>
                      <a:lnTo>
                        <a:pt x="7914" y="810"/>
                      </a:lnTo>
                      <a:lnTo>
                        <a:pt x="7915" y="810"/>
                      </a:lnTo>
                      <a:lnTo>
                        <a:pt x="7916" y="810"/>
                      </a:lnTo>
                      <a:lnTo>
                        <a:pt x="7918" y="810"/>
                      </a:lnTo>
                      <a:lnTo>
                        <a:pt x="7918" y="810"/>
                      </a:lnTo>
                      <a:lnTo>
                        <a:pt x="7920" y="810"/>
                      </a:lnTo>
                      <a:lnTo>
                        <a:pt x="7922" y="810"/>
                      </a:lnTo>
                      <a:lnTo>
                        <a:pt x="7923" y="810"/>
                      </a:lnTo>
                      <a:lnTo>
                        <a:pt x="7924" y="810"/>
                      </a:lnTo>
                      <a:lnTo>
                        <a:pt x="7925" y="810"/>
                      </a:lnTo>
                      <a:lnTo>
                        <a:pt x="7928" y="810"/>
                      </a:lnTo>
                      <a:lnTo>
                        <a:pt x="7929" y="81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2" name="Freeform 197"/>
                <p:cNvSpPr>
                  <a:spLocks/>
                </p:cNvSpPr>
                <p:nvPr/>
              </p:nvSpPr>
              <p:spPr bwMode="auto">
                <a:xfrm>
                  <a:off x="-6332538" y="2884488"/>
                  <a:ext cx="6294438" cy="674688"/>
                </a:xfrm>
                <a:custGeom>
                  <a:avLst/>
                  <a:gdLst>
                    <a:gd name="T0" fmla="*/ 146 w 7929"/>
                    <a:gd name="T1" fmla="*/ 849 h 849"/>
                    <a:gd name="T2" fmla="*/ 285 w 7929"/>
                    <a:gd name="T3" fmla="*/ 849 h 849"/>
                    <a:gd name="T4" fmla="*/ 413 w 7929"/>
                    <a:gd name="T5" fmla="*/ 839 h 849"/>
                    <a:gd name="T6" fmla="*/ 527 w 7929"/>
                    <a:gd name="T7" fmla="*/ 849 h 849"/>
                    <a:gd name="T8" fmla="*/ 654 w 7929"/>
                    <a:gd name="T9" fmla="*/ 848 h 849"/>
                    <a:gd name="T10" fmla="*/ 749 w 7929"/>
                    <a:gd name="T11" fmla="*/ 839 h 849"/>
                    <a:gd name="T12" fmla="*/ 886 w 7929"/>
                    <a:gd name="T13" fmla="*/ 849 h 849"/>
                    <a:gd name="T14" fmla="*/ 996 w 7929"/>
                    <a:gd name="T15" fmla="*/ 802 h 849"/>
                    <a:gd name="T16" fmla="*/ 1096 w 7929"/>
                    <a:gd name="T17" fmla="*/ 759 h 849"/>
                    <a:gd name="T18" fmla="*/ 1198 w 7929"/>
                    <a:gd name="T19" fmla="*/ 833 h 849"/>
                    <a:gd name="T20" fmla="*/ 1284 w 7929"/>
                    <a:gd name="T21" fmla="*/ 831 h 849"/>
                    <a:gd name="T22" fmla="*/ 1401 w 7929"/>
                    <a:gd name="T23" fmla="*/ 844 h 849"/>
                    <a:gd name="T24" fmla="*/ 1542 w 7929"/>
                    <a:gd name="T25" fmla="*/ 845 h 849"/>
                    <a:gd name="T26" fmla="*/ 1685 w 7929"/>
                    <a:gd name="T27" fmla="*/ 842 h 849"/>
                    <a:gd name="T28" fmla="*/ 1778 w 7929"/>
                    <a:gd name="T29" fmla="*/ 809 h 849"/>
                    <a:gd name="T30" fmla="*/ 1895 w 7929"/>
                    <a:gd name="T31" fmla="*/ 849 h 849"/>
                    <a:gd name="T32" fmla="*/ 2041 w 7929"/>
                    <a:gd name="T33" fmla="*/ 849 h 849"/>
                    <a:gd name="T34" fmla="*/ 2179 w 7929"/>
                    <a:gd name="T35" fmla="*/ 849 h 849"/>
                    <a:gd name="T36" fmla="*/ 2317 w 7929"/>
                    <a:gd name="T37" fmla="*/ 849 h 849"/>
                    <a:gd name="T38" fmla="*/ 2445 w 7929"/>
                    <a:gd name="T39" fmla="*/ 842 h 849"/>
                    <a:gd name="T40" fmla="*/ 2594 w 7929"/>
                    <a:gd name="T41" fmla="*/ 849 h 849"/>
                    <a:gd name="T42" fmla="*/ 2685 w 7929"/>
                    <a:gd name="T43" fmla="*/ 844 h 849"/>
                    <a:gd name="T44" fmla="*/ 2829 w 7929"/>
                    <a:gd name="T45" fmla="*/ 849 h 849"/>
                    <a:gd name="T46" fmla="*/ 2976 w 7929"/>
                    <a:gd name="T47" fmla="*/ 849 h 849"/>
                    <a:gd name="T48" fmla="*/ 3106 w 7929"/>
                    <a:gd name="T49" fmla="*/ 688 h 849"/>
                    <a:gd name="T50" fmla="*/ 3203 w 7929"/>
                    <a:gd name="T51" fmla="*/ 849 h 849"/>
                    <a:gd name="T52" fmla="*/ 3354 w 7929"/>
                    <a:gd name="T53" fmla="*/ 849 h 849"/>
                    <a:gd name="T54" fmla="*/ 3494 w 7929"/>
                    <a:gd name="T55" fmla="*/ 849 h 849"/>
                    <a:gd name="T56" fmla="*/ 3641 w 7929"/>
                    <a:gd name="T57" fmla="*/ 849 h 849"/>
                    <a:gd name="T58" fmla="*/ 3778 w 7929"/>
                    <a:gd name="T59" fmla="*/ 787 h 849"/>
                    <a:gd name="T60" fmla="*/ 3905 w 7929"/>
                    <a:gd name="T61" fmla="*/ 849 h 849"/>
                    <a:gd name="T62" fmla="*/ 4047 w 7929"/>
                    <a:gd name="T63" fmla="*/ 849 h 849"/>
                    <a:gd name="T64" fmla="*/ 4193 w 7929"/>
                    <a:gd name="T65" fmla="*/ 848 h 849"/>
                    <a:gd name="T66" fmla="*/ 4329 w 7929"/>
                    <a:gd name="T67" fmla="*/ 811 h 849"/>
                    <a:gd name="T68" fmla="*/ 4417 w 7929"/>
                    <a:gd name="T69" fmla="*/ 841 h 849"/>
                    <a:gd name="T70" fmla="*/ 4503 w 7929"/>
                    <a:gd name="T71" fmla="*/ 827 h 849"/>
                    <a:gd name="T72" fmla="*/ 4667 w 7929"/>
                    <a:gd name="T73" fmla="*/ 818 h 849"/>
                    <a:gd name="T74" fmla="*/ 4808 w 7929"/>
                    <a:gd name="T75" fmla="*/ 670 h 849"/>
                    <a:gd name="T76" fmla="*/ 4954 w 7929"/>
                    <a:gd name="T77" fmla="*/ 846 h 849"/>
                    <a:gd name="T78" fmla="*/ 5096 w 7929"/>
                    <a:gd name="T79" fmla="*/ 849 h 849"/>
                    <a:gd name="T80" fmla="*/ 5233 w 7929"/>
                    <a:gd name="T81" fmla="*/ 849 h 849"/>
                    <a:gd name="T82" fmla="*/ 5384 w 7929"/>
                    <a:gd name="T83" fmla="*/ 848 h 849"/>
                    <a:gd name="T84" fmla="*/ 5525 w 7929"/>
                    <a:gd name="T85" fmla="*/ 848 h 849"/>
                    <a:gd name="T86" fmla="*/ 5672 w 7929"/>
                    <a:gd name="T87" fmla="*/ 849 h 849"/>
                    <a:gd name="T88" fmla="*/ 5813 w 7929"/>
                    <a:gd name="T89" fmla="*/ 848 h 849"/>
                    <a:gd name="T90" fmla="*/ 5956 w 7929"/>
                    <a:gd name="T91" fmla="*/ 849 h 849"/>
                    <a:gd name="T92" fmla="*/ 6088 w 7929"/>
                    <a:gd name="T93" fmla="*/ 845 h 849"/>
                    <a:gd name="T94" fmla="*/ 6200 w 7929"/>
                    <a:gd name="T95" fmla="*/ 840 h 849"/>
                    <a:gd name="T96" fmla="*/ 6310 w 7929"/>
                    <a:gd name="T97" fmla="*/ 831 h 849"/>
                    <a:gd name="T98" fmla="*/ 6430 w 7929"/>
                    <a:gd name="T99" fmla="*/ 825 h 849"/>
                    <a:gd name="T100" fmla="*/ 6574 w 7929"/>
                    <a:gd name="T101" fmla="*/ 824 h 849"/>
                    <a:gd name="T102" fmla="*/ 6653 w 7929"/>
                    <a:gd name="T103" fmla="*/ 772 h 849"/>
                    <a:gd name="T104" fmla="*/ 6722 w 7929"/>
                    <a:gd name="T105" fmla="*/ 739 h 849"/>
                    <a:gd name="T106" fmla="*/ 6814 w 7929"/>
                    <a:gd name="T107" fmla="*/ 2 h 849"/>
                    <a:gd name="T108" fmla="*/ 6834 w 7929"/>
                    <a:gd name="T109" fmla="*/ 659 h 849"/>
                    <a:gd name="T110" fmla="*/ 6962 w 7929"/>
                    <a:gd name="T111" fmla="*/ 834 h 849"/>
                    <a:gd name="T112" fmla="*/ 7043 w 7929"/>
                    <a:gd name="T113" fmla="*/ 777 h 849"/>
                    <a:gd name="T114" fmla="*/ 7126 w 7929"/>
                    <a:gd name="T115" fmla="*/ 798 h 849"/>
                    <a:gd name="T116" fmla="*/ 7249 w 7929"/>
                    <a:gd name="T117" fmla="*/ 848 h 849"/>
                    <a:gd name="T118" fmla="*/ 7395 w 7929"/>
                    <a:gd name="T119" fmla="*/ 849 h 849"/>
                    <a:gd name="T120" fmla="*/ 7536 w 7929"/>
                    <a:gd name="T121" fmla="*/ 849 h 849"/>
                    <a:gd name="T122" fmla="*/ 7675 w 7929"/>
                    <a:gd name="T123" fmla="*/ 849 h 849"/>
                    <a:gd name="T124" fmla="*/ 7803 w 7929"/>
                    <a:gd name="T125" fmla="*/ 849 h 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49">
                      <a:moveTo>
                        <a:pt x="0" y="849"/>
                      </a:moveTo>
                      <a:lnTo>
                        <a:pt x="0" y="849"/>
                      </a:lnTo>
                      <a:lnTo>
                        <a:pt x="0" y="849"/>
                      </a:lnTo>
                      <a:lnTo>
                        <a:pt x="1" y="849"/>
                      </a:lnTo>
                      <a:lnTo>
                        <a:pt x="2" y="849"/>
                      </a:lnTo>
                      <a:lnTo>
                        <a:pt x="3" y="849"/>
                      </a:lnTo>
                      <a:lnTo>
                        <a:pt x="3" y="849"/>
                      </a:lnTo>
                      <a:lnTo>
                        <a:pt x="4" y="849"/>
                      </a:lnTo>
                      <a:lnTo>
                        <a:pt x="5" y="849"/>
                      </a:lnTo>
                      <a:lnTo>
                        <a:pt x="7" y="849"/>
                      </a:lnTo>
                      <a:lnTo>
                        <a:pt x="9" y="849"/>
                      </a:lnTo>
                      <a:lnTo>
                        <a:pt x="10" y="849"/>
                      </a:lnTo>
                      <a:lnTo>
                        <a:pt x="11" y="849"/>
                      </a:lnTo>
                      <a:lnTo>
                        <a:pt x="12" y="849"/>
                      </a:lnTo>
                      <a:lnTo>
                        <a:pt x="13" y="849"/>
                      </a:lnTo>
                      <a:lnTo>
                        <a:pt x="14" y="849"/>
                      </a:lnTo>
                      <a:lnTo>
                        <a:pt x="14" y="849"/>
                      </a:lnTo>
                      <a:lnTo>
                        <a:pt x="16" y="849"/>
                      </a:lnTo>
                      <a:lnTo>
                        <a:pt x="17" y="849"/>
                      </a:lnTo>
                      <a:lnTo>
                        <a:pt x="17" y="849"/>
                      </a:lnTo>
                      <a:lnTo>
                        <a:pt x="18" y="849"/>
                      </a:lnTo>
                      <a:lnTo>
                        <a:pt x="19" y="849"/>
                      </a:lnTo>
                      <a:lnTo>
                        <a:pt x="22" y="849"/>
                      </a:lnTo>
                      <a:lnTo>
                        <a:pt x="26" y="849"/>
                      </a:lnTo>
                      <a:lnTo>
                        <a:pt x="27" y="849"/>
                      </a:lnTo>
                      <a:lnTo>
                        <a:pt x="29" y="849"/>
                      </a:lnTo>
                      <a:lnTo>
                        <a:pt x="30" y="849"/>
                      </a:lnTo>
                      <a:lnTo>
                        <a:pt x="31" y="849"/>
                      </a:lnTo>
                      <a:lnTo>
                        <a:pt x="32" y="849"/>
                      </a:lnTo>
                      <a:lnTo>
                        <a:pt x="32" y="849"/>
                      </a:lnTo>
                      <a:lnTo>
                        <a:pt x="34" y="849"/>
                      </a:lnTo>
                      <a:lnTo>
                        <a:pt x="35" y="849"/>
                      </a:lnTo>
                      <a:lnTo>
                        <a:pt x="37" y="849"/>
                      </a:lnTo>
                      <a:lnTo>
                        <a:pt x="40" y="849"/>
                      </a:lnTo>
                      <a:lnTo>
                        <a:pt x="40" y="849"/>
                      </a:lnTo>
                      <a:lnTo>
                        <a:pt x="41" y="849"/>
                      </a:lnTo>
                      <a:lnTo>
                        <a:pt x="43" y="849"/>
                      </a:lnTo>
                      <a:lnTo>
                        <a:pt x="44" y="849"/>
                      </a:lnTo>
                      <a:lnTo>
                        <a:pt x="45" y="849"/>
                      </a:lnTo>
                      <a:lnTo>
                        <a:pt x="45" y="849"/>
                      </a:lnTo>
                      <a:lnTo>
                        <a:pt x="47" y="849"/>
                      </a:lnTo>
                      <a:lnTo>
                        <a:pt x="48" y="849"/>
                      </a:lnTo>
                      <a:lnTo>
                        <a:pt x="48" y="849"/>
                      </a:lnTo>
                      <a:lnTo>
                        <a:pt x="49" y="849"/>
                      </a:lnTo>
                      <a:lnTo>
                        <a:pt x="49" y="849"/>
                      </a:lnTo>
                      <a:lnTo>
                        <a:pt x="50" y="849"/>
                      </a:lnTo>
                      <a:lnTo>
                        <a:pt x="51" y="849"/>
                      </a:lnTo>
                      <a:lnTo>
                        <a:pt x="53" y="849"/>
                      </a:lnTo>
                      <a:lnTo>
                        <a:pt x="54" y="849"/>
                      </a:lnTo>
                      <a:lnTo>
                        <a:pt x="55" y="849"/>
                      </a:lnTo>
                      <a:lnTo>
                        <a:pt x="56" y="849"/>
                      </a:lnTo>
                      <a:lnTo>
                        <a:pt x="57" y="849"/>
                      </a:lnTo>
                      <a:lnTo>
                        <a:pt x="57" y="849"/>
                      </a:lnTo>
                      <a:lnTo>
                        <a:pt x="59" y="849"/>
                      </a:lnTo>
                      <a:lnTo>
                        <a:pt x="62" y="849"/>
                      </a:lnTo>
                      <a:lnTo>
                        <a:pt x="64" y="849"/>
                      </a:lnTo>
                      <a:lnTo>
                        <a:pt x="65" y="849"/>
                      </a:lnTo>
                      <a:lnTo>
                        <a:pt x="66" y="849"/>
                      </a:lnTo>
                      <a:lnTo>
                        <a:pt x="67" y="849"/>
                      </a:lnTo>
                      <a:lnTo>
                        <a:pt x="67" y="849"/>
                      </a:lnTo>
                      <a:lnTo>
                        <a:pt x="67" y="849"/>
                      </a:lnTo>
                      <a:lnTo>
                        <a:pt x="68" y="849"/>
                      </a:lnTo>
                      <a:lnTo>
                        <a:pt x="71" y="849"/>
                      </a:lnTo>
                      <a:lnTo>
                        <a:pt x="73" y="849"/>
                      </a:lnTo>
                      <a:lnTo>
                        <a:pt x="74" y="849"/>
                      </a:lnTo>
                      <a:lnTo>
                        <a:pt x="75" y="849"/>
                      </a:lnTo>
                      <a:lnTo>
                        <a:pt x="75" y="849"/>
                      </a:lnTo>
                      <a:lnTo>
                        <a:pt x="75" y="849"/>
                      </a:lnTo>
                      <a:lnTo>
                        <a:pt x="77" y="849"/>
                      </a:lnTo>
                      <a:lnTo>
                        <a:pt x="78" y="849"/>
                      </a:lnTo>
                      <a:lnTo>
                        <a:pt x="80" y="849"/>
                      </a:lnTo>
                      <a:lnTo>
                        <a:pt x="81" y="849"/>
                      </a:lnTo>
                      <a:lnTo>
                        <a:pt x="84" y="849"/>
                      </a:lnTo>
                      <a:lnTo>
                        <a:pt x="87" y="849"/>
                      </a:lnTo>
                      <a:lnTo>
                        <a:pt x="88" y="849"/>
                      </a:lnTo>
                      <a:lnTo>
                        <a:pt x="88" y="849"/>
                      </a:lnTo>
                      <a:lnTo>
                        <a:pt x="90" y="849"/>
                      </a:lnTo>
                      <a:lnTo>
                        <a:pt x="90" y="849"/>
                      </a:lnTo>
                      <a:lnTo>
                        <a:pt x="91" y="849"/>
                      </a:lnTo>
                      <a:lnTo>
                        <a:pt x="92" y="849"/>
                      </a:lnTo>
                      <a:lnTo>
                        <a:pt x="93" y="849"/>
                      </a:lnTo>
                      <a:lnTo>
                        <a:pt x="95" y="849"/>
                      </a:lnTo>
                      <a:lnTo>
                        <a:pt x="96" y="849"/>
                      </a:lnTo>
                      <a:lnTo>
                        <a:pt x="97" y="849"/>
                      </a:lnTo>
                      <a:lnTo>
                        <a:pt x="99" y="849"/>
                      </a:lnTo>
                      <a:lnTo>
                        <a:pt x="100" y="849"/>
                      </a:lnTo>
                      <a:lnTo>
                        <a:pt x="100" y="849"/>
                      </a:lnTo>
                      <a:lnTo>
                        <a:pt x="102" y="849"/>
                      </a:lnTo>
                      <a:lnTo>
                        <a:pt x="105" y="849"/>
                      </a:lnTo>
                      <a:lnTo>
                        <a:pt x="109" y="849"/>
                      </a:lnTo>
                      <a:lnTo>
                        <a:pt x="110" y="849"/>
                      </a:lnTo>
                      <a:lnTo>
                        <a:pt x="111" y="849"/>
                      </a:lnTo>
                      <a:lnTo>
                        <a:pt x="111" y="849"/>
                      </a:lnTo>
                      <a:lnTo>
                        <a:pt x="112" y="849"/>
                      </a:lnTo>
                      <a:lnTo>
                        <a:pt x="112" y="849"/>
                      </a:lnTo>
                      <a:lnTo>
                        <a:pt x="114" y="849"/>
                      </a:lnTo>
                      <a:lnTo>
                        <a:pt x="115" y="849"/>
                      </a:lnTo>
                      <a:lnTo>
                        <a:pt x="115" y="849"/>
                      </a:lnTo>
                      <a:lnTo>
                        <a:pt x="118" y="849"/>
                      </a:lnTo>
                      <a:lnTo>
                        <a:pt x="120" y="849"/>
                      </a:lnTo>
                      <a:lnTo>
                        <a:pt x="123" y="849"/>
                      </a:lnTo>
                      <a:lnTo>
                        <a:pt x="124" y="849"/>
                      </a:lnTo>
                      <a:lnTo>
                        <a:pt x="126" y="849"/>
                      </a:lnTo>
                      <a:lnTo>
                        <a:pt x="126" y="849"/>
                      </a:lnTo>
                      <a:lnTo>
                        <a:pt x="127" y="849"/>
                      </a:lnTo>
                      <a:lnTo>
                        <a:pt x="128" y="849"/>
                      </a:lnTo>
                      <a:lnTo>
                        <a:pt x="129" y="849"/>
                      </a:lnTo>
                      <a:lnTo>
                        <a:pt x="130" y="849"/>
                      </a:lnTo>
                      <a:lnTo>
                        <a:pt x="131" y="849"/>
                      </a:lnTo>
                      <a:lnTo>
                        <a:pt x="132" y="849"/>
                      </a:lnTo>
                      <a:lnTo>
                        <a:pt x="133" y="849"/>
                      </a:lnTo>
                      <a:lnTo>
                        <a:pt x="134" y="849"/>
                      </a:lnTo>
                      <a:lnTo>
                        <a:pt x="137" y="849"/>
                      </a:lnTo>
                      <a:lnTo>
                        <a:pt x="138" y="849"/>
                      </a:lnTo>
                      <a:lnTo>
                        <a:pt x="139" y="849"/>
                      </a:lnTo>
                      <a:lnTo>
                        <a:pt x="140" y="849"/>
                      </a:lnTo>
                      <a:lnTo>
                        <a:pt x="140" y="849"/>
                      </a:lnTo>
                      <a:lnTo>
                        <a:pt x="141" y="849"/>
                      </a:lnTo>
                      <a:lnTo>
                        <a:pt x="142" y="849"/>
                      </a:lnTo>
                      <a:lnTo>
                        <a:pt x="142" y="849"/>
                      </a:lnTo>
                      <a:lnTo>
                        <a:pt x="143" y="849"/>
                      </a:lnTo>
                      <a:lnTo>
                        <a:pt x="146" y="849"/>
                      </a:lnTo>
                      <a:lnTo>
                        <a:pt x="147" y="849"/>
                      </a:lnTo>
                      <a:lnTo>
                        <a:pt x="148" y="849"/>
                      </a:lnTo>
                      <a:lnTo>
                        <a:pt x="148" y="849"/>
                      </a:lnTo>
                      <a:lnTo>
                        <a:pt x="149" y="849"/>
                      </a:lnTo>
                      <a:lnTo>
                        <a:pt x="150" y="849"/>
                      </a:lnTo>
                      <a:lnTo>
                        <a:pt x="152" y="849"/>
                      </a:lnTo>
                      <a:lnTo>
                        <a:pt x="154" y="849"/>
                      </a:lnTo>
                      <a:lnTo>
                        <a:pt x="155" y="849"/>
                      </a:lnTo>
                      <a:lnTo>
                        <a:pt x="156" y="849"/>
                      </a:lnTo>
                      <a:lnTo>
                        <a:pt x="156" y="849"/>
                      </a:lnTo>
                      <a:lnTo>
                        <a:pt x="157" y="849"/>
                      </a:lnTo>
                      <a:lnTo>
                        <a:pt x="158" y="849"/>
                      </a:lnTo>
                      <a:lnTo>
                        <a:pt x="159" y="849"/>
                      </a:lnTo>
                      <a:lnTo>
                        <a:pt x="163" y="849"/>
                      </a:lnTo>
                      <a:lnTo>
                        <a:pt x="165" y="849"/>
                      </a:lnTo>
                      <a:lnTo>
                        <a:pt x="166" y="849"/>
                      </a:lnTo>
                      <a:lnTo>
                        <a:pt x="167" y="849"/>
                      </a:lnTo>
                      <a:lnTo>
                        <a:pt x="168" y="849"/>
                      </a:lnTo>
                      <a:lnTo>
                        <a:pt x="169" y="849"/>
                      </a:lnTo>
                      <a:lnTo>
                        <a:pt x="169" y="849"/>
                      </a:lnTo>
                      <a:lnTo>
                        <a:pt x="170" y="849"/>
                      </a:lnTo>
                      <a:lnTo>
                        <a:pt x="173" y="849"/>
                      </a:lnTo>
                      <a:lnTo>
                        <a:pt x="175" y="849"/>
                      </a:lnTo>
                      <a:lnTo>
                        <a:pt x="176" y="849"/>
                      </a:lnTo>
                      <a:lnTo>
                        <a:pt x="177" y="849"/>
                      </a:lnTo>
                      <a:lnTo>
                        <a:pt x="177" y="849"/>
                      </a:lnTo>
                      <a:lnTo>
                        <a:pt x="178" y="849"/>
                      </a:lnTo>
                      <a:lnTo>
                        <a:pt x="178" y="849"/>
                      </a:lnTo>
                      <a:lnTo>
                        <a:pt x="180" y="849"/>
                      </a:lnTo>
                      <a:lnTo>
                        <a:pt x="182" y="849"/>
                      </a:lnTo>
                      <a:lnTo>
                        <a:pt x="183" y="849"/>
                      </a:lnTo>
                      <a:lnTo>
                        <a:pt x="185" y="849"/>
                      </a:lnTo>
                      <a:lnTo>
                        <a:pt x="187" y="849"/>
                      </a:lnTo>
                      <a:lnTo>
                        <a:pt x="188" y="849"/>
                      </a:lnTo>
                      <a:lnTo>
                        <a:pt x="189" y="849"/>
                      </a:lnTo>
                      <a:lnTo>
                        <a:pt x="191" y="849"/>
                      </a:lnTo>
                      <a:lnTo>
                        <a:pt x="191" y="849"/>
                      </a:lnTo>
                      <a:lnTo>
                        <a:pt x="193" y="849"/>
                      </a:lnTo>
                      <a:lnTo>
                        <a:pt x="193" y="849"/>
                      </a:lnTo>
                      <a:lnTo>
                        <a:pt x="194" y="849"/>
                      </a:lnTo>
                      <a:lnTo>
                        <a:pt x="194" y="849"/>
                      </a:lnTo>
                      <a:lnTo>
                        <a:pt x="195" y="849"/>
                      </a:lnTo>
                      <a:lnTo>
                        <a:pt x="197" y="849"/>
                      </a:lnTo>
                      <a:lnTo>
                        <a:pt x="197" y="849"/>
                      </a:lnTo>
                      <a:lnTo>
                        <a:pt x="198" y="849"/>
                      </a:lnTo>
                      <a:lnTo>
                        <a:pt x="201" y="849"/>
                      </a:lnTo>
                      <a:lnTo>
                        <a:pt x="201" y="849"/>
                      </a:lnTo>
                      <a:lnTo>
                        <a:pt x="203" y="849"/>
                      </a:lnTo>
                      <a:lnTo>
                        <a:pt x="205" y="849"/>
                      </a:lnTo>
                      <a:lnTo>
                        <a:pt x="206" y="849"/>
                      </a:lnTo>
                      <a:lnTo>
                        <a:pt x="206" y="849"/>
                      </a:lnTo>
                      <a:lnTo>
                        <a:pt x="207" y="849"/>
                      </a:lnTo>
                      <a:lnTo>
                        <a:pt x="209" y="849"/>
                      </a:lnTo>
                      <a:lnTo>
                        <a:pt x="210" y="849"/>
                      </a:lnTo>
                      <a:lnTo>
                        <a:pt x="212" y="849"/>
                      </a:lnTo>
                      <a:lnTo>
                        <a:pt x="213" y="849"/>
                      </a:lnTo>
                      <a:lnTo>
                        <a:pt x="213" y="849"/>
                      </a:lnTo>
                      <a:lnTo>
                        <a:pt x="214" y="849"/>
                      </a:lnTo>
                      <a:lnTo>
                        <a:pt x="215" y="849"/>
                      </a:lnTo>
                      <a:lnTo>
                        <a:pt x="216" y="849"/>
                      </a:lnTo>
                      <a:lnTo>
                        <a:pt x="217" y="849"/>
                      </a:lnTo>
                      <a:lnTo>
                        <a:pt x="219" y="849"/>
                      </a:lnTo>
                      <a:lnTo>
                        <a:pt x="220" y="849"/>
                      </a:lnTo>
                      <a:lnTo>
                        <a:pt x="221" y="849"/>
                      </a:lnTo>
                      <a:lnTo>
                        <a:pt x="221" y="849"/>
                      </a:lnTo>
                      <a:lnTo>
                        <a:pt x="222" y="849"/>
                      </a:lnTo>
                      <a:lnTo>
                        <a:pt x="222" y="849"/>
                      </a:lnTo>
                      <a:lnTo>
                        <a:pt x="223" y="849"/>
                      </a:lnTo>
                      <a:lnTo>
                        <a:pt x="225" y="849"/>
                      </a:lnTo>
                      <a:lnTo>
                        <a:pt x="225" y="849"/>
                      </a:lnTo>
                      <a:lnTo>
                        <a:pt x="226" y="849"/>
                      </a:lnTo>
                      <a:lnTo>
                        <a:pt x="229" y="849"/>
                      </a:lnTo>
                      <a:lnTo>
                        <a:pt x="230" y="849"/>
                      </a:lnTo>
                      <a:lnTo>
                        <a:pt x="231" y="849"/>
                      </a:lnTo>
                      <a:lnTo>
                        <a:pt x="231" y="849"/>
                      </a:lnTo>
                      <a:lnTo>
                        <a:pt x="233" y="849"/>
                      </a:lnTo>
                      <a:lnTo>
                        <a:pt x="235" y="849"/>
                      </a:lnTo>
                      <a:lnTo>
                        <a:pt x="235" y="849"/>
                      </a:lnTo>
                      <a:lnTo>
                        <a:pt x="237" y="849"/>
                      </a:lnTo>
                      <a:lnTo>
                        <a:pt x="238" y="849"/>
                      </a:lnTo>
                      <a:lnTo>
                        <a:pt x="240" y="849"/>
                      </a:lnTo>
                      <a:lnTo>
                        <a:pt x="241" y="849"/>
                      </a:lnTo>
                      <a:lnTo>
                        <a:pt x="242" y="849"/>
                      </a:lnTo>
                      <a:lnTo>
                        <a:pt x="243" y="849"/>
                      </a:lnTo>
                      <a:lnTo>
                        <a:pt x="244" y="849"/>
                      </a:lnTo>
                      <a:lnTo>
                        <a:pt x="246" y="849"/>
                      </a:lnTo>
                      <a:lnTo>
                        <a:pt x="246" y="849"/>
                      </a:lnTo>
                      <a:lnTo>
                        <a:pt x="246" y="849"/>
                      </a:lnTo>
                      <a:lnTo>
                        <a:pt x="248" y="849"/>
                      </a:lnTo>
                      <a:lnTo>
                        <a:pt x="248" y="849"/>
                      </a:lnTo>
                      <a:lnTo>
                        <a:pt x="249" y="849"/>
                      </a:lnTo>
                      <a:lnTo>
                        <a:pt x="249" y="849"/>
                      </a:lnTo>
                      <a:lnTo>
                        <a:pt x="251" y="849"/>
                      </a:lnTo>
                      <a:lnTo>
                        <a:pt x="253" y="849"/>
                      </a:lnTo>
                      <a:lnTo>
                        <a:pt x="253" y="849"/>
                      </a:lnTo>
                      <a:lnTo>
                        <a:pt x="253" y="849"/>
                      </a:lnTo>
                      <a:lnTo>
                        <a:pt x="256" y="849"/>
                      </a:lnTo>
                      <a:lnTo>
                        <a:pt x="257" y="849"/>
                      </a:lnTo>
                      <a:lnTo>
                        <a:pt x="258" y="849"/>
                      </a:lnTo>
                      <a:lnTo>
                        <a:pt x="258" y="849"/>
                      </a:lnTo>
                      <a:lnTo>
                        <a:pt x="259" y="849"/>
                      </a:lnTo>
                      <a:lnTo>
                        <a:pt x="260" y="849"/>
                      </a:lnTo>
                      <a:lnTo>
                        <a:pt x="261" y="849"/>
                      </a:lnTo>
                      <a:lnTo>
                        <a:pt x="261" y="849"/>
                      </a:lnTo>
                      <a:lnTo>
                        <a:pt x="262" y="849"/>
                      </a:lnTo>
                      <a:lnTo>
                        <a:pt x="263" y="849"/>
                      </a:lnTo>
                      <a:lnTo>
                        <a:pt x="266" y="849"/>
                      </a:lnTo>
                      <a:lnTo>
                        <a:pt x="269" y="849"/>
                      </a:lnTo>
                      <a:lnTo>
                        <a:pt x="270" y="849"/>
                      </a:lnTo>
                      <a:lnTo>
                        <a:pt x="271" y="849"/>
                      </a:lnTo>
                      <a:lnTo>
                        <a:pt x="272" y="849"/>
                      </a:lnTo>
                      <a:lnTo>
                        <a:pt x="274" y="849"/>
                      </a:lnTo>
                      <a:lnTo>
                        <a:pt x="274" y="849"/>
                      </a:lnTo>
                      <a:lnTo>
                        <a:pt x="276" y="849"/>
                      </a:lnTo>
                      <a:lnTo>
                        <a:pt x="277" y="849"/>
                      </a:lnTo>
                      <a:lnTo>
                        <a:pt x="278" y="849"/>
                      </a:lnTo>
                      <a:lnTo>
                        <a:pt x="279" y="849"/>
                      </a:lnTo>
                      <a:lnTo>
                        <a:pt x="281" y="849"/>
                      </a:lnTo>
                      <a:lnTo>
                        <a:pt x="283" y="849"/>
                      </a:lnTo>
                      <a:lnTo>
                        <a:pt x="284" y="849"/>
                      </a:lnTo>
                      <a:lnTo>
                        <a:pt x="284" y="849"/>
                      </a:lnTo>
                      <a:lnTo>
                        <a:pt x="285" y="849"/>
                      </a:lnTo>
                      <a:lnTo>
                        <a:pt x="286" y="849"/>
                      </a:lnTo>
                      <a:lnTo>
                        <a:pt x="287" y="849"/>
                      </a:lnTo>
                      <a:lnTo>
                        <a:pt x="288" y="849"/>
                      </a:lnTo>
                      <a:lnTo>
                        <a:pt x="289" y="849"/>
                      </a:lnTo>
                      <a:lnTo>
                        <a:pt x="290" y="849"/>
                      </a:lnTo>
                      <a:lnTo>
                        <a:pt x="292" y="849"/>
                      </a:lnTo>
                      <a:lnTo>
                        <a:pt x="294" y="849"/>
                      </a:lnTo>
                      <a:lnTo>
                        <a:pt x="294" y="849"/>
                      </a:lnTo>
                      <a:lnTo>
                        <a:pt x="295" y="849"/>
                      </a:lnTo>
                      <a:lnTo>
                        <a:pt x="295" y="849"/>
                      </a:lnTo>
                      <a:lnTo>
                        <a:pt x="296" y="849"/>
                      </a:lnTo>
                      <a:lnTo>
                        <a:pt x="297" y="849"/>
                      </a:lnTo>
                      <a:lnTo>
                        <a:pt x="298" y="849"/>
                      </a:lnTo>
                      <a:lnTo>
                        <a:pt x="298" y="849"/>
                      </a:lnTo>
                      <a:lnTo>
                        <a:pt x="299" y="849"/>
                      </a:lnTo>
                      <a:lnTo>
                        <a:pt x="302" y="849"/>
                      </a:lnTo>
                      <a:lnTo>
                        <a:pt x="304" y="849"/>
                      </a:lnTo>
                      <a:lnTo>
                        <a:pt x="305" y="849"/>
                      </a:lnTo>
                      <a:lnTo>
                        <a:pt x="305" y="849"/>
                      </a:lnTo>
                      <a:lnTo>
                        <a:pt x="306" y="849"/>
                      </a:lnTo>
                      <a:lnTo>
                        <a:pt x="307" y="849"/>
                      </a:lnTo>
                      <a:lnTo>
                        <a:pt x="309" y="849"/>
                      </a:lnTo>
                      <a:lnTo>
                        <a:pt x="313" y="849"/>
                      </a:lnTo>
                      <a:lnTo>
                        <a:pt x="314" y="849"/>
                      </a:lnTo>
                      <a:lnTo>
                        <a:pt x="316" y="849"/>
                      </a:lnTo>
                      <a:lnTo>
                        <a:pt x="316" y="849"/>
                      </a:lnTo>
                      <a:lnTo>
                        <a:pt x="318" y="849"/>
                      </a:lnTo>
                      <a:lnTo>
                        <a:pt x="320" y="849"/>
                      </a:lnTo>
                      <a:lnTo>
                        <a:pt x="320" y="849"/>
                      </a:lnTo>
                      <a:lnTo>
                        <a:pt x="321" y="849"/>
                      </a:lnTo>
                      <a:lnTo>
                        <a:pt x="322" y="849"/>
                      </a:lnTo>
                      <a:lnTo>
                        <a:pt x="323" y="849"/>
                      </a:lnTo>
                      <a:lnTo>
                        <a:pt x="324" y="849"/>
                      </a:lnTo>
                      <a:lnTo>
                        <a:pt x="325" y="849"/>
                      </a:lnTo>
                      <a:lnTo>
                        <a:pt x="327" y="849"/>
                      </a:lnTo>
                      <a:lnTo>
                        <a:pt x="329" y="849"/>
                      </a:lnTo>
                      <a:lnTo>
                        <a:pt x="329" y="849"/>
                      </a:lnTo>
                      <a:lnTo>
                        <a:pt x="330" y="849"/>
                      </a:lnTo>
                      <a:lnTo>
                        <a:pt x="331" y="849"/>
                      </a:lnTo>
                      <a:lnTo>
                        <a:pt x="333" y="849"/>
                      </a:lnTo>
                      <a:lnTo>
                        <a:pt x="334" y="849"/>
                      </a:lnTo>
                      <a:lnTo>
                        <a:pt x="335" y="849"/>
                      </a:lnTo>
                      <a:lnTo>
                        <a:pt x="336" y="849"/>
                      </a:lnTo>
                      <a:lnTo>
                        <a:pt x="336" y="849"/>
                      </a:lnTo>
                      <a:lnTo>
                        <a:pt x="336" y="849"/>
                      </a:lnTo>
                      <a:lnTo>
                        <a:pt x="338" y="849"/>
                      </a:lnTo>
                      <a:lnTo>
                        <a:pt x="339" y="849"/>
                      </a:lnTo>
                      <a:lnTo>
                        <a:pt x="340" y="849"/>
                      </a:lnTo>
                      <a:lnTo>
                        <a:pt x="340" y="849"/>
                      </a:lnTo>
                      <a:lnTo>
                        <a:pt x="341" y="849"/>
                      </a:lnTo>
                      <a:lnTo>
                        <a:pt x="343" y="849"/>
                      </a:lnTo>
                      <a:lnTo>
                        <a:pt x="343" y="849"/>
                      </a:lnTo>
                      <a:lnTo>
                        <a:pt x="343" y="849"/>
                      </a:lnTo>
                      <a:lnTo>
                        <a:pt x="345" y="849"/>
                      </a:lnTo>
                      <a:lnTo>
                        <a:pt x="348" y="849"/>
                      </a:lnTo>
                      <a:lnTo>
                        <a:pt x="348" y="849"/>
                      </a:lnTo>
                      <a:lnTo>
                        <a:pt x="349" y="849"/>
                      </a:lnTo>
                      <a:lnTo>
                        <a:pt x="351" y="849"/>
                      </a:lnTo>
                      <a:lnTo>
                        <a:pt x="352" y="849"/>
                      </a:lnTo>
                      <a:lnTo>
                        <a:pt x="353" y="849"/>
                      </a:lnTo>
                      <a:lnTo>
                        <a:pt x="353" y="849"/>
                      </a:lnTo>
                      <a:lnTo>
                        <a:pt x="353" y="849"/>
                      </a:lnTo>
                      <a:lnTo>
                        <a:pt x="354" y="849"/>
                      </a:lnTo>
                      <a:lnTo>
                        <a:pt x="357" y="849"/>
                      </a:lnTo>
                      <a:lnTo>
                        <a:pt x="358" y="849"/>
                      </a:lnTo>
                      <a:lnTo>
                        <a:pt x="359" y="849"/>
                      </a:lnTo>
                      <a:lnTo>
                        <a:pt x="359" y="849"/>
                      </a:lnTo>
                      <a:lnTo>
                        <a:pt x="360" y="849"/>
                      </a:lnTo>
                      <a:lnTo>
                        <a:pt x="361" y="849"/>
                      </a:lnTo>
                      <a:lnTo>
                        <a:pt x="361" y="849"/>
                      </a:lnTo>
                      <a:lnTo>
                        <a:pt x="362" y="849"/>
                      </a:lnTo>
                      <a:lnTo>
                        <a:pt x="364" y="849"/>
                      </a:lnTo>
                      <a:lnTo>
                        <a:pt x="367" y="849"/>
                      </a:lnTo>
                      <a:lnTo>
                        <a:pt x="368" y="849"/>
                      </a:lnTo>
                      <a:lnTo>
                        <a:pt x="369" y="849"/>
                      </a:lnTo>
                      <a:lnTo>
                        <a:pt x="369" y="849"/>
                      </a:lnTo>
                      <a:lnTo>
                        <a:pt x="371" y="849"/>
                      </a:lnTo>
                      <a:lnTo>
                        <a:pt x="375" y="849"/>
                      </a:lnTo>
                      <a:lnTo>
                        <a:pt x="376" y="849"/>
                      </a:lnTo>
                      <a:lnTo>
                        <a:pt x="376" y="849"/>
                      </a:lnTo>
                      <a:lnTo>
                        <a:pt x="377" y="849"/>
                      </a:lnTo>
                      <a:lnTo>
                        <a:pt x="378" y="849"/>
                      </a:lnTo>
                      <a:lnTo>
                        <a:pt x="379" y="848"/>
                      </a:lnTo>
                      <a:lnTo>
                        <a:pt x="379" y="848"/>
                      </a:lnTo>
                      <a:lnTo>
                        <a:pt x="379" y="848"/>
                      </a:lnTo>
                      <a:lnTo>
                        <a:pt x="381" y="849"/>
                      </a:lnTo>
                      <a:lnTo>
                        <a:pt x="382" y="849"/>
                      </a:lnTo>
                      <a:lnTo>
                        <a:pt x="383" y="849"/>
                      </a:lnTo>
                      <a:lnTo>
                        <a:pt x="383" y="849"/>
                      </a:lnTo>
                      <a:lnTo>
                        <a:pt x="387" y="848"/>
                      </a:lnTo>
                      <a:lnTo>
                        <a:pt x="389" y="848"/>
                      </a:lnTo>
                      <a:lnTo>
                        <a:pt x="390" y="848"/>
                      </a:lnTo>
                      <a:lnTo>
                        <a:pt x="390" y="848"/>
                      </a:lnTo>
                      <a:lnTo>
                        <a:pt x="391" y="846"/>
                      </a:lnTo>
                      <a:lnTo>
                        <a:pt x="394" y="845"/>
                      </a:lnTo>
                      <a:lnTo>
                        <a:pt x="396" y="844"/>
                      </a:lnTo>
                      <a:lnTo>
                        <a:pt x="397" y="843"/>
                      </a:lnTo>
                      <a:lnTo>
                        <a:pt x="398" y="843"/>
                      </a:lnTo>
                      <a:lnTo>
                        <a:pt x="398" y="842"/>
                      </a:lnTo>
                      <a:lnTo>
                        <a:pt x="398" y="839"/>
                      </a:lnTo>
                      <a:lnTo>
                        <a:pt x="399" y="834"/>
                      </a:lnTo>
                      <a:lnTo>
                        <a:pt x="400" y="830"/>
                      </a:lnTo>
                      <a:lnTo>
                        <a:pt x="400" y="825"/>
                      </a:lnTo>
                      <a:lnTo>
                        <a:pt x="401" y="821"/>
                      </a:lnTo>
                      <a:lnTo>
                        <a:pt x="401" y="817"/>
                      </a:lnTo>
                      <a:lnTo>
                        <a:pt x="401" y="816"/>
                      </a:lnTo>
                      <a:lnTo>
                        <a:pt x="401" y="817"/>
                      </a:lnTo>
                      <a:lnTo>
                        <a:pt x="403" y="821"/>
                      </a:lnTo>
                      <a:lnTo>
                        <a:pt x="404" y="829"/>
                      </a:lnTo>
                      <a:lnTo>
                        <a:pt x="405" y="836"/>
                      </a:lnTo>
                      <a:lnTo>
                        <a:pt x="405" y="839"/>
                      </a:lnTo>
                      <a:lnTo>
                        <a:pt x="405" y="840"/>
                      </a:lnTo>
                      <a:lnTo>
                        <a:pt x="406" y="841"/>
                      </a:lnTo>
                      <a:lnTo>
                        <a:pt x="406" y="842"/>
                      </a:lnTo>
                      <a:lnTo>
                        <a:pt x="408" y="843"/>
                      </a:lnTo>
                      <a:lnTo>
                        <a:pt x="408" y="843"/>
                      </a:lnTo>
                      <a:lnTo>
                        <a:pt x="409" y="843"/>
                      </a:lnTo>
                      <a:lnTo>
                        <a:pt x="410" y="842"/>
                      </a:lnTo>
                      <a:lnTo>
                        <a:pt x="412" y="842"/>
                      </a:lnTo>
                      <a:lnTo>
                        <a:pt x="413" y="842"/>
                      </a:lnTo>
                      <a:lnTo>
                        <a:pt x="413" y="841"/>
                      </a:lnTo>
                      <a:lnTo>
                        <a:pt x="413" y="839"/>
                      </a:lnTo>
                      <a:lnTo>
                        <a:pt x="414" y="832"/>
                      </a:lnTo>
                      <a:lnTo>
                        <a:pt x="415" y="822"/>
                      </a:lnTo>
                      <a:lnTo>
                        <a:pt x="416" y="812"/>
                      </a:lnTo>
                      <a:lnTo>
                        <a:pt x="417" y="800"/>
                      </a:lnTo>
                      <a:lnTo>
                        <a:pt x="418" y="790"/>
                      </a:lnTo>
                      <a:lnTo>
                        <a:pt x="419" y="784"/>
                      </a:lnTo>
                      <a:lnTo>
                        <a:pt x="419" y="781"/>
                      </a:lnTo>
                      <a:lnTo>
                        <a:pt x="419" y="781"/>
                      </a:lnTo>
                      <a:lnTo>
                        <a:pt x="419" y="781"/>
                      </a:lnTo>
                      <a:lnTo>
                        <a:pt x="419" y="783"/>
                      </a:lnTo>
                      <a:lnTo>
                        <a:pt x="419" y="784"/>
                      </a:lnTo>
                      <a:lnTo>
                        <a:pt x="419" y="784"/>
                      </a:lnTo>
                      <a:lnTo>
                        <a:pt x="419" y="785"/>
                      </a:lnTo>
                      <a:lnTo>
                        <a:pt x="421" y="786"/>
                      </a:lnTo>
                      <a:lnTo>
                        <a:pt x="421" y="794"/>
                      </a:lnTo>
                      <a:lnTo>
                        <a:pt x="422" y="803"/>
                      </a:lnTo>
                      <a:lnTo>
                        <a:pt x="423" y="813"/>
                      </a:lnTo>
                      <a:lnTo>
                        <a:pt x="424" y="823"/>
                      </a:lnTo>
                      <a:lnTo>
                        <a:pt x="426" y="832"/>
                      </a:lnTo>
                      <a:lnTo>
                        <a:pt x="426" y="839"/>
                      </a:lnTo>
                      <a:lnTo>
                        <a:pt x="426" y="841"/>
                      </a:lnTo>
                      <a:lnTo>
                        <a:pt x="426" y="842"/>
                      </a:lnTo>
                      <a:lnTo>
                        <a:pt x="427" y="842"/>
                      </a:lnTo>
                      <a:lnTo>
                        <a:pt x="428" y="842"/>
                      </a:lnTo>
                      <a:lnTo>
                        <a:pt x="429" y="842"/>
                      </a:lnTo>
                      <a:lnTo>
                        <a:pt x="429" y="842"/>
                      </a:lnTo>
                      <a:lnTo>
                        <a:pt x="431" y="842"/>
                      </a:lnTo>
                      <a:lnTo>
                        <a:pt x="432" y="840"/>
                      </a:lnTo>
                      <a:lnTo>
                        <a:pt x="434" y="837"/>
                      </a:lnTo>
                      <a:lnTo>
                        <a:pt x="434" y="836"/>
                      </a:lnTo>
                      <a:lnTo>
                        <a:pt x="434" y="835"/>
                      </a:lnTo>
                      <a:lnTo>
                        <a:pt x="434" y="832"/>
                      </a:lnTo>
                      <a:lnTo>
                        <a:pt x="435" y="827"/>
                      </a:lnTo>
                      <a:lnTo>
                        <a:pt x="435" y="822"/>
                      </a:lnTo>
                      <a:lnTo>
                        <a:pt x="436" y="816"/>
                      </a:lnTo>
                      <a:lnTo>
                        <a:pt x="436" y="812"/>
                      </a:lnTo>
                      <a:lnTo>
                        <a:pt x="436" y="808"/>
                      </a:lnTo>
                      <a:lnTo>
                        <a:pt x="436" y="806"/>
                      </a:lnTo>
                      <a:lnTo>
                        <a:pt x="436" y="808"/>
                      </a:lnTo>
                      <a:lnTo>
                        <a:pt x="437" y="812"/>
                      </a:lnTo>
                      <a:lnTo>
                        <a:pt x="438" y="817"/>
                      </a:lnTo>
                      <a:lnTo>
                        <a:pt x="440" y="824"/>
                      </a:lnTo>
                      <a:lnTo>
                        <a:pt x="440" y="831"/>
                      </a:lnTo>
                      <a:lnTo>
                        <a:pt x="441" y="836"/>
                      </a:lnTo>
                      <a:lnTo>
                        <a:pt x="442" y="840"/>
                      </a:lnTo>
                      <a:lnTo>
                        <a:pt x="442" y="842"/>
                      </a:lnTo>
                      <a:lnTo>
                        <a:pt x="442" y="842"/>
                      </a:lnTo>
                      <a:lnTo>
                        <a:pt x="443" y="842"/>
                      </a:lnTo>
                      <a:lnTo>
                        <a:pt x="445" y="844"/>
                      </a:lnTo>
                      <a:lnTo>
                        <a:pt x="446" y="844"/>
                      </a:lnTo>
                      <a:lnTo>
                        <a:pt x="447" y="845"/>
                      </a:lnTo>
                      <a:lnTo>
                        <a:pt x="449" y="845"/>
                      </a:lnTo>
                      <a:lnTo>
                        <a:pt x="449" y="845"/>
                      </a:lnTo>
                      <a:lnTo>
                        <a:pt x="450" y="844"/>
                      </a:lnTo>
                      <a:lnTo>
                        <a:pt x="452" y="844"/>
                      </a:lnTo>
                      <a:lnTo>
                        <a:pt x="454" y="842"/>
                      </a:lnTo>
                      <a:lnTo>
                        <a:pt x="455" y="842"/>
                      </a:lnTo>
                      <a:lnTo>
                        <a:pt x="456" y="842"/>
                      </a:lnTo>
                      <a:lnTo>
                        <a:pt x="456" y="842"/>
                      </a:lnTo>
                      <a:lnTo>
                        <a:pt x="456" y="842"/>
                      </a:lnTo>
                      <a:lnTo>
                        <a:pt x="459" y="843"/>
                      </a:lnTo>
                      <a:lnTo>
                        <a:pt x="460" y="843"/>
                      </a:lnTo>
                      <a:lnTo>
                        <a:pt x="461" y="843"/>
                      </a:lnTo>
                      <a:lnTo>
                        <a:pt x="461" y="843"/>
                      </a:lnTo>
                      <a:lnTo>
                        <a:pt x="462" y="843"/>
                      </a:lnTo>
                      <a:lnTo>
                        <a:pt x="463" y="842"/>
                      </a:lnTo>
                      <a:lnTo>
                        <a:pt x="464" y="842"/>
                      </a:lnTo>
                      <a:lnTo>
                        <a:pt x="464" y="842"/>
                      </a:lnTo>
                      <a:lnTo>
                        <a:pt x="466" y="843"/>
                      </a:lnTo>
                      <a:lnTo>
                        <a:pt x="468" y="843"/>
                      </a:lnTo>
                      <a:lnTo>
                        <a:pt x="469" y="843"/>
                      </a:lnTo>
                      <a:lnTo>
                        <a:pt x="469" y="843"/>
                      </a:lnTo>
                      <a:lnTo>
                        <a:pt x="471" y="842"/>
                      </a:lnTo>
                      <a:lnTo>
                        <a:pt x="472" y="842"/>
                      </a:lnTo>
                      <a:lnTo>
                        <a:pt x="473" y="842"/>
                      </a:lnTo>
                      <a:lnTo>
                        <a:pt x="474" y="842"/>
                      </a:lnTo>
                      <a:lnTo>
                        <a:pt x="475" y="842"/>
                      </a:lnTo>
                      <a:lnTo>
                        <a:pt x="477" y="843"/>
                      </a:lnTo>
                      <a:lnTo>
                        <a:pt x="478" y="843"/>
                      </a:lnTo>
                      <a:lnTo>
                        <a:pt x="478" y="843"/>
                      </a:lnTo>
                      <a:lnTo>
                        <a:pt x="479" y="843"/>
                      </a:lnTo>
                      <a:lnTo>
                        <a:pt x="480" y="843"/>
                      </a:lnTo>
                      <a:lnTo>
                        <a:pt x="481" y="843"/>
                      </a:lnTo>
                      <a:lnTo>
                        <a:pt x="482" y="843"/>
                      </a:lnTo>
                      <a:lnTo>
                        <a:pt x="483" y="844"/>
                      </a:lnTo>
                      <a:lnTo>
                        <a:pt x="484" y="844"/>
                      </a:lnTo>
                      <a:lnTo>
                        <a:pt x="486" y="844"/>
                      </a:lnTo>
                      <a:lnTo>
                        <a:pt x="486" y="845"/>
                      </a:lnTo>
                      <a:lnTo>
                        <a:pt x="487" y="845"/>
                      </a:lnTo>
                      <a:lnTo>
                        <a:pt x="489" y="846"/>
                      </a:lnTo>
                      <a:lnTo>
                        <a:pt x="492" y="846"/>
                      </a:lnTo>
                      <a:lnTo>
                        <a:pt x="492" y="848"/>
                      </a:lnTo>
                      <a:lnTo>
                        <a:pt x="493" y="848"/>
                      </a:lnTo>
                      <a:lnTo>
                        <a:pt x="495" y="848"/>
                      </a:lnTo>
                      <a:lnTo>
                        <a:pt x="497" y="848"/>
                      </a:lnTo>
                      <a:lnTo>
                        <a:pt x="499" y="848"/>
                      </a:lnTo>
                      <a:lnTo>
                        <a:pt x="500" y="848"/>
                      </a:lnTo>
                      <a:lnTo>
                        <a:pt x="501" y="848"/>
                      </a:lnTo>
                      <a:lnTo>
                        <a:pt x="501" y="848"/>
                      </a:lnTo>
                      <a:lnTo>
                        <a:pt x="502" y="848"/>
                      </a:lnTo>
                      <a:lnTo>
                        <a:pt x="505" y="849"/>
                      </a:lnTo>
                      <a:lnTo>
                        <a:pt x="506" y="849"/>
                      </a:lnTo>
                      <a:lnTo>
                        <a:pt x="507" y="849"/>
                      </a:lnTo>
                      <a:lnTo>
                        <a:pt x="507" y="849"/>
                      </a:lnTo>
                      <a:lnTo>
                        <a:pt x="508" y="849"/>
                      </a:lnTo>
                      <a:lnTo>
                        <a:pt x="508" y="849"/>
                      </a:lnTo>
                      <a:lnTo>
                        <a:pt x="509" y="849"/>
                      </a:lnTo>
                      <a:lnTo>
                        <a:pt x="510" y="848"/>
                      </a:lnTo>
                      <a:lnTo>
                        <a:pt x="511" y="848"/>
                      </a:lnTo>
                      <a:lnTo>
                        <a:pt x="511" y="848"/>
                      </a:lnTo>
                      <a:lnTo>
                        <a:pt x="515" y="848"/>
                      </a:lnTo>
                      <a:lnTo>
                        <a:pt x="516" y="848"/>
                      </a:lnTo>
                      <a:lnTo>
                        <a:pt x="517" y="848"/>
                      </a:lnTo>
                      <a:lnTo>
                        <a:pt x="518" y="848"/>
                      </a:lnTo>
                      <a:lnTo>
                        <a:pt x="519" y="849"/>
                      </a:lnTo>
                      <a:lnTo>
                        <a:pt x="521" y="849"/>
                      </a:lnTo>
                      <a:lnTo>
                        <a:pt x="521" y="849"/>
                      </a:lnTo>
                      <a:lnTo>
                        <a:pt x="523" y="849"/>
                      </a:lnTo>
                      <a:lnTo>
                        <a:pt x="524" y="849"/>
                      </a:lnTo>
                      <a:lnTo>
                        <a:pt x="525" y="849"/>
                      </a:lnTo>
                      <a:lnTo>
                        <a:pt x="526" y="849"/>
                      </a:lnTo>
                      <a:lnTo>
                        <a:pt x="527" y="849"/>
                      </a:lnTo>
                      <a:lnTo>
                        <a:pt x="528" y="849"/>
                      </a:lnTo>
                      <a:lnTo>
                        <a:pt x="528" y="849"/>
                      </a:lnTo>
                      <a:lnTo>
                        <a:pt x="529" y="849"/>
                      </a:lnTo>
                      <a:lnTo>
                        <a:pt x="530" y="849"/>
                      </a:lnTo>
                      <a:lnTo>
                        <a:pt x="532" y="849"/>
                      </a:lnTo>
                      <a:lnTo>
                        <a:pt x="532" y="849"/>
                      </a:lnTo>
                      <a:lnTo>
                        <a:pt x="533" y="849"/>
                      </a:lnTo>
                      <a:lnTo>
                        <a:pt x="534" y="849"/>
                      </a:lnTo>
                      <a:lnTo>
                        <a:pt x="535" y="849"/>
                      </a:lnTo>
                      <a:lnTo>
                        <a:pt x="536" y="849"/>
                      </a:lnTo>
                      <a:lnTo>
                        <a:pt x="537" y="849"/>
                      </a:lnTo>
                      <a:lnTo>
                        <a:pt x="538" y="849"/>
                      </a:lnTo>
                      <a:lnTo>
                        <a:pt x="539" y="849"/>
                      </a:lnTo>
                      <a:lnTo>
                        <a:pt x="542" y="848"/>
                      </a:lnTo>
                      <a:lnTo>
                        <a:pt x="543" y="848"/>
                      </a:lnTo>
                      <a:lnTo>
                        <a:pt x="544" y="848"/>
                      </a:lnTo>
                      <a:lnTo>
                        <a:pt x="545" y="848"/>
                      </a:lnTo>
                      <a:lnTo>
                        <a:pt x="545" y="848"/>
                      </a:lnTo>
                      <a:lnTo>
                        <a:pt x="547" y="849"/>
                      </a:lnTo>
                      <a:lnTo>
                        <a:pt x="548" y="849"/>
                      </a:lnTo>
                      <a:lnTo>
                        <a:pt x="549" y="849"/>
                      </a:lnTo>
                      <a:lnTo>
                        <a:pt x="549" y="849"/>
                      </a:lnTo>
                      <a:lnTo>
                        <a:pt x="552" y="849"/>
                      </a:lnTo>
                      <a:lnTo>
                        <a:pt x="553" y="849"/>
                      </a:lnTo>
                      <a:lnTo>
                        <a:pt x="553" y="849"/>
                      </a:lnTo>
                      <a:lnTo>
                        <a:pt x="554" y="849"/>
                      </a:lnTo>
                      <a:lnTo>
                        <a:pt x="556" y="849"/>
                      </a:lnTo>
                      <a:lnTo>
                        <a:pt x="557" y="848"/>
                      </a:lnTo>
                      <a:lnTo>
                        <a:pt x="558" y="848"/>
                      </a:lnTo>
                      <a:lnTo>
                        <a:pt x="560" y="848"/>
                      </a:lnTo>
                      <a:lnTo>
                        <a:pt x="561" y="848"/>
                      </a:lnTo>
                      <a:lnTo>
                        <a:pt x="562" y="848"/>
                      </a:lnTo>
                      <a:lnTo>
                        <a:pt x="563" y="848"/>
                      </a:lnTo>
                      <a:lnTo>
                        <a:pt x="564" y="848"/>
                      </a:lnTo>
                      <a:lnTo>
                        <a:pt x="566" y="848"/>
                      </a:lnTo>
                      <a:lnTo>
                        <a:pt x="566" y="848"/>
                      </a:lnTo>
                      <a:lnTo>
                        <a:pt x="567" y="848"/>
                      </a:lnTo>
                      <a:lnTo>
                        <a:pt x="567" y="848"/>
                      </a:lnTo>
                      <a:lnTo>
                        <a:pt x="570" y="848"/>
                      </a:lnTo>
                      <a:lnTo>
                        <a:pt x="572" y="846"/>
                      </a:lnTo>
                      <a:lnTo>
                        <a:pt x="573" y="846"/>
                      </a:lnTo>
                      <a:lnTo>
                        <a:pt x="574" y="846"/>
                      </a:lnTo>
                      <a:lnTo>
                        <a:pt x="574" y="846"/>
                      </a:lnTo>
                      <a:lnTo>
                        <a:pt x="578" y="846"/>
                      </a:lnTo>
                      <a:lnTo>
                        <a:pt x="580" y="845"/>
                      </a:lnTo>
                      <a:lnTo>
                        <a:pt x="581" y="845"/>
                      </a:lnTo>
                      <a:lnTo>
                        <a:pt x="581" y="845"/>
                      </a:lnTo>
                      <a:lnTo>
                        <a:pt x="582" y="844"/>
                      </a:lnTo>
                      <a:lnTo>
                        <a:pt x="584" y="840"/>
                      </a:lnTo>
                      <a:lnTo>
                        <a:pt x="588" y="836"/>
                      </a:lnTo>
                      <a:lnTo>
                        <a:pt x="588" y="834"/>
                      </a:lnTo>
                      <a:lnTo>
                        <a:pt x="589" y="833"/>
                      </a:lnTo>
                      <a:lnTo>
                        <a:pt x="589" y="832"/>
                      </a:lnTo>
                      <a:lnTo>
                        <a:pt x="589" y="832"/>
                      </a:lnTo>
                      <a:lnTo>
                        <a:pt x="589" y="830"/>
                      </a:lnTo>
                      <a:lnTo>
                        <a:pt x="590" y="822"/>
                      </a:lnTo>
                      <a:lnTo>
                        <a:pt x="590" y="812"/>
                      </a:lnTo>
                      <a:lnTo>
                        <a:pt x="592" y="800"/>
                      </a:lnTo>
                      <a:lnTo>
                        <a:pt x="593" y="789"/>
                      </a:lnTo>
                      <a:lnTo>
                        <a:pt x="594" y="779"/>
                      </a:lnTo>
                      <a:lnTo>
                        <a:pt x="594" y="771"/>
                      </a:lnTo>
                      <a:lnTo>
                        <a:pt x="594" y="769"/>
                      </a:lnTo>
                      <a:lnTo>
                        <a:pt x="594" y="769"/>
                      </a:lnTo>
                      <a:lnTo>
                        <a:pt x="594" y="769"/>
                      </a:lnTo>
                      <a:lnTo>
                        <a:pt x="595" y="771"/>
                      </a:lnTo>
                      <a:lnTo>
                        <a:pt x="595" y="774"/>
                      </a:lnTo>
                      <a:lnTo>
                        <a:pt x="595" y="774"/>
                      </a:lnTo>
                      <a:lnTo>
                        <a:pt x="595" y="775"/>
                      </a:lnTo>
                      <a:lnTo>
                        <a:pt x="597" y="777"/>
                      </a:lnTo>
                      <a:lnTo>
                        <a:pt x="597" y="780"/>
                      </a:lnTo>
                      <a:lnTo>
                        <a:pt x="597" y="785"/>
                      </a:lnTo>
                      <a:lnTo>
                        <a:pt x="598" y="796"/>
                      </a:lnTo>
                      <a:lnTo>
                        <a:pt x="599" y="808"/>
                      </a:lnTo>
                      <a:lnTo>
                        <a:pt x="600" y="821"/>
                      </a:lnTo>
                      <a:lnTo>
                        <a:pt x="602" y="832"/>
                      </a:lnTo>
                      <a:lnTo>
                        <a:pt x="602" y="836"/>
                      </a:lnTo>
                      <a:lnTo>
                        <a:pt x="602" y="840"/>
                      </a:lnTo>
                      <a:lnTo>
                        <a:pt x="602" y="842"/>
                      </a:lnTo>
                      <a:lnTo>
                        <a:pt x="602" y="842"/>
                      </a:lnTo>
                      <a:lnTo>
                        <a:pt x="603" y="843"/>
                      </a:lnTo>
                      <a:lnTo>
                        <a:pt x="604" y="843"/>
                      </a:lnTo>
                      <a:lnTo>
                        <a:pt x="606" y="844"/>
                      </a:lnTo>
                      <a:lnTo>
                        <a:pt x="607" y="845"/>
                      </a:lnTo>
                      <a:lnTo>
                        <a:pt x="608" y="845"/>
                      </a:lnTo>
                      <a:lnTo>
                        <a:pt x="609" y="845"/>
                      </a:lnTo>
                      <a:lnTo>
                        <a:pt x="611" y="844"/>
                      </a:lnTo>
                      <a:lnTo>
                        <a:pt x="612" y="844"/>
                      </a:lnTo>
                      <a:lnTo>
                        <a:pt x="613" y="844"/>
                      </a:lnTo>
                      <a:lnTo>
                        <a:pt x="615" y="844"/>
                      </a:lnTo>
                      <a:lnTo>
                        <a:pt x="616" y="845"/>
                      </a:lnTo>
                      <a:lnTo>
                        <a:pt x="617" y="846"/>
                      </a:lnTo>
                      <a:lnTo>
                        <a:pt x="617" y="846"/>
                      </a:lnTo>
                      <a:lnTo>
                        <a:pt x="618" y="846"/>
                      </a:lnTo>
                      <a:lnTo>
                        <a:pt x="619" y="846"/>
                      </a:lnTo>
                      <a:lnTo>
                        <a:pt x="621" y="846"/>
                      </a:lnTo>
                      <a:lnTo>
                        <a:pt x="624" y="848"/>
                      </a:lnTo>
                      <a:lnTo>
                        <a:pt x="625" y="848"/>
                      </a:lnTo>
                      <a:lnTo>
                        <a:pt x="625" y="848"/>
                      </a:lnTo>
                      <a:lnTo>
                        <a:pt x="626" y="848"/>
                      </a:lnTo>
                      <a:lnTo>
                        <a:pt x="628" y="848"/>
                      </a:lnTo>
                      <a:lnTo>
                        <a:pt x="630" y="846"/>
                      </a:lnTo>
                      <a:lnTo>
                        <a:pt x="630" y="846"/>
                      </a:lnTo>
                      <a:lnTo>
                        <a:pt x="631" y="846"/>
                      </a:lnTo>
                      <a:lnTo>
                        <a:pt x="632" y="846"/>
                      </a:lnTo>
                      <a:lnTo>
                        <a:pt x="634" y="846"/>
                      </a:lnTo>
                      <a:lnTo>
                        <a:pt x="636" y="848"/>
                      </a:lnTo>
                      <a:lnTo>
                        <a:pt x="637" y="848"/>
                      </a:lnTo>
                      <a:lnTo>
                        <a:pt x="638" y="848"/>
                      </a:lnTo>
                      <a:lnTo>
                        <a:pt x="639" y="848"/>
                      </a:lnTo>
                      <a:lnTo>
                        <a:pt x="640" y="848"/>
                      </a:lnTo>
                      <a:lnTo>
                        <a:pt x="643" y="848"/>
                      </a:lnTo>
                      <a:lnTo>
                        <a:pt x="643" y="848"/>
                      </a:lnTo>
                      <a:lnTo>
                        <a:pt x="643" y="848"/>
                      </a:lnTo>
                      <a:lnTo>
                        <a:pt x="645" y="848"/>
                      </a:lnTo>
                      <a:lnTo>
                        <a:pt x="646" y="848"/>
                      </a:lnTo>
                      <a:lnTo>
                        <a:pt x="647" y="848"/>
                      </a:lnTo>
                      <a:lnTo>
                        <a:pt x="648" y="848"/>
                      </a:lnTo>
                      <a:lnTo>
                        <a:pt x="649" y="848"/>
                      </a:lnTo>
                      <a:lnTo>
                        <a:pt x="649" y="848"/>
                      </a:lnTo>
                      <a:lnTo>
                        <a:pt x="652" y="848"/>
                      </a:lnTo>
                      <a:lnTo>
                        <a:pt x="653" y="848"/>
                      </a:lnTo>
                      <a:lnTo>
                        <a:pt x="654" y="848"/>
                      </a:lnTo>
                      <a:lnTo>
                        <a:pt x="655" y="848"/>
                      </a:lnTo>
                      <a:lnTo>
                        <a:pt x="655" y="848"/>
                      </a:lnTo>
                      <a:lnTo>
                        <a:pt x="657" y="846"/>
                      </a:lnTo>
                      <a:lnTo>
                        <a:pt x="661" y="846"/>
                      </a:lnTo>
                      <a:lnTo>
                        <a:pt x="662" y="846"/>
                      </a:lnTo>
                      <a:lnTo>
                        <a:pt x="662" y="846"/>
                      </a:lnTo>
                      <a:lnTo>
                        <a:pt x="663" y="845"/>
                      </a:lnTo>
                      <a:lnTo>
                        <a:pt x="665" y="844"/>
                      </a:lnTo>
                      <a:lnTo>
                        <a:pt x="665" y="844"/>
                      </a:lnTo>
                      <a:lnTo>
                        <a:pt x="666" y="845"/>
                      </a:lnTo>
                      <a:lnTo>
                        <a:pt x="667" y="846"/>
                      </a:lnTo>
                      <a:lnTo>
                        <a:pt x="668" y="846"/>
                      </a:lnTo>
                      <a:lnTo>
                        <a:pt x="670" y="845"/>
                      </a:lnTo>
                      <a:lnTo>
                        <a:pt x="670" y="845"/>
                      </a:lnTo>
                      <a:lnTo>
                        <a:pt x="671" y="846"/>
                      </a:lnTo>
                      <a:lnTo>
                        <a:pt x="672" y="846"/>
                      </a:lnTo>
                      <a:lnTo>
                        <a:pt x="673" y="846"/>
                      </a:lnTo>
                      <a:lnTo>
                        <a:pt x="673" y="846"/>
                      </a:lnTo>
                      <a:lnTo>
                        <a:pt x="675" y="846"/>
                      </a:lnTo>
                      <a:lnTo>
                        <a:pt x="676" y="846"/>
                      </a:lnTo>
                      <a:lnTo>
                        <a:pt x="676" y="846"/>
                      </a:lnTo>
                      <a:lnTo>
                        <a:pt x="677" y="845"/>
                      </a:lnTo>
                      <a:lnTo>
                        <a:pt x="678" y="844"/>
                      </a:lnTo>
                      <a:lnTo>
                        <a:pt x="681" y="843"/>
                      </a:lnTo>
                      <a:lnTo>
                        <a:pt x="681" y="843"/>
                      </a:lnTo>
                      <a:lnTo>
                        <a:pt x="683" y="844"/>
                      </a:lnTo>
                      <a:lnTo>
                        <a:pt x="684" y="844"/>
                      </a:lnTo>
                      <a:lnTo>
                        <a:pt x="685" y="844"/>
                      </a:lnTo>
                      <a:lnTo>
                        <a:pt x="687" y="844"/>
                      </a:lnTo>
                      <a:lnTo>
                        <a:pt x="690" y="845"/>
                      </a:lnTo>
                      <a:lnTo>
                        <a:pt x="691" y="845"/>
                      </a:lnTo>
                      <a:lnTo>
                        <a:pt x="692" y="846"/>
                      </a:lnTo>
                      <a:lnTo>
                        <a:pt x="693" y="846"/>
                      </a:lnTo>
                      <a:lnTo>
                        <a:pt x="694" y="846"/>
                      </a:lnTo>
                      <a:lnTo>
                        <a:pt x="695" y="845"/>
                      </a:lnTo>
                      <a:lnTo>
                        <a:pt x="698" y="844"/>
                      </a:lnTo>
                      <a:lnTo>
                        <a:pt x="698" y="844"/>
                      </a:lnTo>
                      <a:lnTo>
                        <a:pt x="699" y="844"/>
                      </a:lnTo>
                      <a:lnTo>
                        <a:pt x="700" y="844"/>
                      </a:lnTo>
                      <a:lnTo>
                        <a:pt x="701" y="845"/>
                      </a:lnTo>
                      <a:lnTo>
                        <a:pt x="702" y="845"/>
                      </a:lnTo>
                      <a:lnTo>
                        <a:pt x="702" y="845"/>
                      </a:lnTo>
                      <a:lnTo>
                        <a:pt x="703" y="844"/>
                      </a:lnTo>
                      <a:lnTo>
                        <a:pt x="705" y="844"/>
                      </a:lnTo>
                      <a:lnTo>
                        <a:pt x="705" y="844"/>
                      </a:lnTo>
                      <a:lnTo>
                        <a:pt x="705" y="844"/>
                      </a:lnTo>
                      <a:lnTo>
                        <a:pt x="707" y="844"/>
                      </a:lnTo>
                      <a:lnTo>
                        <a:pt x="710" y="844"/>
                      </a:lnTo>
                      <a:lnTo>
                        <a:pt x="712" y="843"/>
                      </a:lnTo>
                      <a:lnTo>
                        <a:pt x="712" y="842"/>
                      </a:lnTo>
                      <a:lnTo>
                        <a:pt x="713" y="842"/>
                      </a:lnTo>
                      <a:lnTo>
                        <a:pt x="713" y="840"/>
                      </a:lnTo>
                      <a:lnTo>
                        <a:pt x="714" y="835"/>
                      </a:lnTo>
                      <a:lnTo>
                        <a:pt x="715" y="830"/>
                      </a:lnTo>
                      <a:lnTo>
                        <a:pt x="717" y="822"/>
                      </a:lnTo>
                      <a:lnTo>
                        <a:pt x="718" y="815"/>
                      </a:lnTo>
                      <a:lnTo>
                        <a:pt x="719" y="808"/>
                      </a:lnTo>
                      <a:lnTo>
                        <a:pt x="720" y="804"/>
                      </a:lnTo>
                      <a:lnTo>
                        <a:pt x="720" y="802"/>
                      </a:lnTo>
                      <a:lnTo>
                        <a:pt x="720" y="802"/>
                      </a:lnTo>
                      <a:lnTo>
                        <a:pt x="720" y="799"/>
                      </a:lnTo>
                      <a:lnTo>
                        <a:pt x="720" y="794"/>
                      </a:lnTo>
                      <a:lnTo>
                        <a:pt x="721" y="785"/>
                      </a:lnTo>
                      <a:lnTo>
                        <a:pt x="722" y="775"/>
                      </a:lnTo>
                      <a:lnTo>
                        <a:pt x="722" y="766"/>
                      </a:lnTo>
                      <a:lnTo>
                        <a:pt x="723" y="757"/>
                      </a:lnTo>
                      <a:lnTo>
                        <a:pt x="723" y="751"/>
                      </a:lnTo>
                      <a:lnTo>
                        <a:pt x="724" y="749"/>
                      </a:lnTo>
                      <a:lnTo>
                        <a:pt x="724" y="749"/>
                      </a:lnTo>
                      <a:lnTo>
                        <a:pt x="724" y="749"/>
                      </a:lnTo>
                      <a:lnTo>
                        <a:pt x="724" y="751"/>
                      </a:lnTo>
                      <a:lnTo>
                        <a:pt x="724" y="757"/>
                      </a:lnTo>
                      <a:lnTo>
                        <a:pt x="726" y="766"/>
                      </a:lnTo>
                      <a:lnTo>
                        <a:pt x="726" y="775"/>
                      </a:lnTo>
                      <a:lnTo>
                        <a:pt x="727" y="785"/>
                      </a:lnTo>
                      <a:lnTo>
                        <a:pt x="727" y="794"/>
                      </a:lnTo>
                      <a:lnTo>
                        <a:pt x="728" y="799"/>
                      </a:lnTo>
                      <a:lnTo>
                        <a:pt x="728" y="802"/>
                      </a:lnTo>
                      <a:lnTo>
                        <a:pt x="728" y="802"/>
                      </a:lnTo>
                      <a:lnTo>
                        <a:pt x="728" y="802"/>
                      </a:lnTo>
                      <a:lnTo>
                        <a:pt x="728" y="804"/>
                      </a:lnTo>
                      <a:lnTo>
                        <a:pt x="728" y="805"/>
                      </a:lnTo>
                      <a:lnTo>
                        <a:pt x="728" y="806"/>
                      </a:lnTo>
                      <a:lnTo>
                        <a:pt x="728" y="806"/>
                      </a:lnTo>
                      <a:lnTo>
                        <a:pt x="729" y="809"/>
                      </a:lnTo>
                      <a:lnTo>
                        <a:pt x="730" y="814"/>
                      </a:lnTo>
                      <a:lnTo>
                        <a:pt x="730" y="818"/>
                      </a:lnTo>
                      <a:lnTo>
                        <a:pt x="731" y="823"/>
                      </a:lnTo>
                      <a:lnTo>
                        <a:pt x="732" y="826"/>
                      </a:lnTo>
                      <a:lnTo>
                        <a:pt x="732" y="830"/>
                      </a:lnTo>
                      <a:lnTo>
                        <a:pt x="732" y="831"/>
                      </a:lnTo>
                      <a:lnTo>
                        <a:pt x="733" y="831"/>
                      </a:lnTo>
                      <a:lnTo>
                        <a:pt x="735" y="829"/>
                      </a:lnTo>
                      <a:lnTo>
                        <a:pt x="735" y="827"/>
                      </a:lnTo>
                      <a:lnTo>
                        <a:pt x="736" y="827"/>
                      </a:lnTo>
                      <a:lnTo>
                        <a:pt x="736" y="826"/>
                      </a:lnTo>
                      <a:lnTo>
                        <a:pt x="736" y="824"/>
                      </a:lnTo>
                      <a:lnTo>
                        <a:pt x="736" y="821"/>
                      </a:lnTo>
                      <a:lnTo>
                        <a:pt x="736" y="816"/>
                      </a:lnTo>
                      <a:lnTo>
                        <a:pt x="737" y="806"/>
                      </a:lnTo>
                      <a:lnTo>
                        <a:pt x="738" y="794"/>
                      </a:lnTo>
                      <a:lnTo>
                        <a:pt x="740" y="781"/>
                      </a:lnTo>
                      <a:lnTo>
                        <a:pt x="740" y="771"/>
                      </a:lnTo>
                      <a:lnTo>
                        <a:pt x="741" y="766"/>
                      </a:lnTo>
                      <a:lnTo>
                        <a:pt x="741" y="763"/>
                      </a:lnTo>
                      <a:lnTo>
                        <a:pt x="741" y="761"/>
                      </a:lnTo>
                      <a:lnTo>
                        <a:pt x="741" y="760"/>
                      </a:lnTo>
                      <a:lnTo>
                        <a:pt x="741" y="761"/>
                      </a:lnTo>
                      <a:lnTo>
                        <a:pt x="742" y="763"/>
                      </a:lnTo>
                      <a:lnTo>
                        <a:pt x="742" y="766"/>
                      </a:lnTo>
                      <a:lnTo>
                        <a:pt x="742" y="767"/>
                      </a:lnTo>
                      <a:lnTo>
                        <a:pt x="742" y="768"/>
                      </a:lnTo>
                      <a:lnTo>
                        <a:pt x="742" y="770"/>
                      </a:lnTo>
                      <a:lnTo>
                        <a:pt x="742" y="774"/>
                      </a:lnTo>
                      <a:lnTo>
                        <a:pt x="744" y="778"/>
                      </a:lnTo>
                      <a:lnTo>
                        <a:pt x="745" y="789"/>
                      </a:lnTo>
                      <a:lnTo>
                        <a:pt x="746" y="803"/>
                      </a:lnTo>
                      <a:lnTo>
                        <a:pt x="747" y="816"/>
                      </a:lnTo>
                      <a:lnTo>
                        <a:pt x="748" y="827"/>
                      </a:lnTo>
                      <a:lnTo>
                        <a:pt x="749" y="832"/>
                      </a:lnTo>
                      <a:lnTo>
                        <a:pt x="749" y="836"/>
                      </a:lnTo>
                      <a:lnTo>
                        <a:pt x="749" y="839"/>
                      </a:lnTo>
                      <a:lnTo>
                        <a:pt x="749" y="839"/>
                      </a:lnTo>
                      <a:lnTo>
                        <a:pt x="750" y="840"/>
                      </a:lnTo>
                      <a:lnTo>
                        <a:pt x="750" y="841"/>
                      </a:lnTo>
                      <a:lnTo>
                        <a:pt x="754" y="842"/>
                      </a:lnTo>
                      <a:lnTo>
                        <a:pt x="756" y="844"/>
                      </a:lnTo>
                      <a:lnTo>
                        <a:pt x="757" y="845"/>
                      </a:lnTo>
                      <a:lnTo>
                        <a:pt x="757" y="845"/>
                      </a:lnTo>
                      <a:lnTo>
                        <a:pt x="758" y="845"/>
                      </a:lnTo>
                      <a:lnTo>
                        <a:pt x="760" y="845"/>
                      </a:lnTo>
                      <a:lnTo>
                        <a:pt x="763" y="846"/>
                      </a:lnTo>
                      <a:lnTo>
                        <a:pt x="764" y="846"/>
                      </a:lnTo>
                      <a:lnTo>
                        <a:pt x="765" y="846"/>
                      </a:lnTo>
                      <a:lnTo>
                        <a:pt x="765" y="846"/>
                      </a:lnTo>
                      <a:lnTo>
                        <a:pt x="767" y="846"/>
                      </a:lnTo>
                      <a:lnTo>
                        <a:pt x="769" y="848"/>
                      </a:lnTo>
                      <a:lnTo>
                        <a:pt x="770" y="848"/>
                      </a:lnTo>
                      <a:lnTo>
                        <a:pt x="770" y="848"/>
                      </a:lnTo>
                      <a:lnTo>
                        <a:pt x="772" y="846"/>
                      </a:lnTo>
                      <a:lnTo>
                        <a:pt x="773" y="846"/>
                      </a:lnTo>
                      <a:lnTo>
                        <a:pt x="775" y="846"/>
                      </a:lnTo>
                      <a:lnTo>
                        <a:pt x="778" y="846"/>
                      </a:lnTo>
                      <a:lnTo>
                        <a:pt x="778" y="846"/>
                      </a:lnTo>
                      <a:lnTo>
                        <a:pt x="779" y="846"/>
                      </a:lnTo>
                      <a:lnTo>
                        <a:pt x="781" y="846"/>
                      </a:lnTo>
                      <a:lnTo>
                        <a:pt x="783" y="846"/>
                      </a:lnTo>
                      <a:lnTo>
                        <a:pt x="783" y="846"/>
                      </a:lnTo>
                      <a:lnTo>
                        <a:pt x="785" y="846"/>
                      </a:lnTo>
                      <a:lnTo>
                        <a:pt x="786" y="846"/>
                      </a:lnTo>
                      <a:lnTo>
                        <a:pt x="786" y="846"/>
                      </a:lnTo>
                      <a:lnTo>
                        <a:pt x="787" y="846"/>
                      </a:lnTo>
                      <a:lnTo>
                        <a:pt x="790" y="848"/>
                      </a:lnTo>
                      <a:lnTo>
                        <a:pt x="792" y="848"/>
                      </a:lnTo>
                      <a:lnTo>
                        <a:pt x="793" y="848"/>
                      </a:lnTo>
                      <a:lnTo>
                        <a:pt x="794" y="848"/>
                      </a:lnTo>
                      <a:lnTo>
                        <a:pt x="795" y="848"/>
                      </a:lnTo>
                      <a:lnTo>
                        <a:pt x="796" y="848"/>
                      </a:lnTo>
                      <a:lnTo>
                        <a:pt x="798" y="846"/>
                      </a:lnTo>
                      <a:lnTo>
                        <a:pt x="800" y="846"/>
                      </a:lnTo>
                      <a:lnTo>
                        <a:pt x="801" y="846"/>
                      </a:lnTo>
                      <a:lnTo>
                        <a:pt x="801" y="845"/>
                      </a:lnTo>
                      <a:lnTo>
                        <a:pt x="802" y="845"/>
                      </a:lnTo>
                      <a:lnTo>
                        <a:pt x="805" y="844"/>
                      </a:lnTo>
                      <a:lnTo>
                        <a:pt x="807" y="842"/>
                      </a:lnTo>
                      <a:lnTo>
                        <a:pt x="807" y="842"/>
                      </a:lnTo>
                      <a:lnTo>
                        <a:pt x="809" y="841"/>
                      </a:lnTo>
                      <a:lnTo>
                        <a:pt x="810" y="840"/>
                      </a:lnTo>
                      <a:lnTo>
                        <a:pt x="812" y="839"/>
                      </a:lnTo>
                      <a:lnTo>
                        <a:pt x="814" y="836"/>
                      </a:lnTo>
                      <a:lnTo>
                        <a:pt x="815" y="836"/>
                      </a:lnTo>
                      <a:lnTo>
                        <a:pt x="815" y="836"/>
                      </a:lnTo>
                      <a:lnTo>
                        <a:pt x="815" y="835"/>
                      </a:lnTo>
                      <a:lnTo>
                        <a:pt x="816" y="833"/>
                      </a:lnTo>
                      <a:lnTo>
                        <a:pt x="816" y="830"/>
                      </a:lnTo>
                      <a:lnTo>
                        <a:pt x="816" y="825"/>
                      </a:lnTo>
                      <a:lnTo>
                        <a:pt x="818" y="814"/>
                      </a:lnTo>
                      <a:lnTo>
                        <a:pt x="819" y="800"/>
                      </a:lnTo>
                      <a:lnTo>
                        <a:pt x="821" y="787"/>
                      </a:lnTo>
                      <a:lnTo>
                        <a:pt x="821" y="776"/>
                      </a:lnTo>
                      <a:lnTo>
                        <a:pt x="822" y="771"/>
                      </a:lnTo>
                      <a:lnTo>
                        <a:pt x="822" y="768"/>
                      </a:lnTo>
                      <a:lnTo>
                        <a:pt x="822" y="766"/>
                      </a:lnTo>
                      <a:lnTo>
                        <a:pt x="822" y="765"/>
                      </a:lnTo>
                      <a:lnTo>
                        <a:pt x="823" y="765"/>
                      </a:lnTo>
                      <a:lnTo>
                        <a:pt x="824" y="763"/>
                      </a:lnTo>
                      <a:lnTo>
                        <a:pt x="824" y="765"/>
                      </a:lnTo>
                      <a:lnTo>
                        <a:pt x="824" y="767"/>
                      </a:lnTo>
                      <a:lnTo>
                        <a:pt x="825" y="771"/>
                      </a:lnTo>
                      <a:lnTo>
                        <a:pt x="825" y="776"/>
                      </a:lnTo>
                      <a:lnTo>
                        <a:pt x="827" y="788"/>
                      </a:lnTo>
                      <a:lnTo>
                        <a:pt x="828" y="802"/>
                      </a:lnTo>
                      <a:lnTo>
                        <a:pt x="828" y="815"/>
                      </a:lnTo>
                      <a:lnTo>
                        <a:pt x="829" y="826"/>
                      </a:lnTo>
                      <a:lnTo>
                        <a:pt x="830" y="832"/>
                      </a:lnTo>
                      <a:lnTo>
                        <a:pt x="830" y="835"/>
                      </a:lnTo>
                      <a:lnTo>
                        <a:pt x="830" y="837"/>
                      </a:lnTo>
                      <a:lnTo>
                        <a:pt x="830" y="839"/>
                      </a:lnTo>
                      <a:lnTo>
                        <a:pt x="831" y="839"/>
                      </a:lnTo>
                      <a:lnTo>
                        <a:pt x="831" y="840"/>
                      </a:lnTo>
                      <a:lnTo>
                        <a:pt x="833" y="842"/>
                      </a:lnTo>
                      <a:lnTo>
                        <a:pt x="837" y="844"/>
                      </a:lnTo>
                      <a:lnTo>
                        <a:pt x="838" y="845"/>
                      </a:lnTo>
                      <a:lnTo>
                        <a:pt x="838" y="846"/>
                      </a:lnTo>
                      <a:lnTo>
                        <a:pt x="839" y="846"/>
                      </a:lnTo>
                      <a:lnTo>
                        <a:pt x="841" y="846"/>
                      </a:lnTo>
                      <a:lnTo>
                        <a:pt x="843" y="848"/>
                      </a:lnTo>
                      <a:lnTo>
                        <a:pt x="844" y="848"/>
                      </a:lnTo>
                      <a:lnTo>
                        <a:pt x="846" y="848"/>
                      </a:lnTo>
                      <a:lnTo>
                        <a:pt x="846" y="848"/>
                      </a:lnTo>
                      <a:lnTo>
                        <a:pt x="848" y="848"/>
                      </a:lnTo>
                      <a:lnTo>
                        <a:pt x="851" y="848"/>
                      </a:lnTo>
                      <a:lnTo>
                        <a:pt x="851" y="848"/>
                      </a:lnTo>
                      <a:lnTo>
                        <a:pt x="853" y="848"/>
                      </a:lnTo>
                      <a:lnTo>
                        <a:pt x="853" y="848"/>
                      </a:lnTo>
                      <a:lnTo>
                        <a:pt x="855" y="848"/>
                      </a:lnTo>
                      <a:lnTo>
                        <a:pt x="857" y="848"/>
                      </a:lnTo>
                      <a:lnTo>
                        <a:pt x="858" y="848"/>
                      </a:lnTo>
                      <a:lnTo>
                        <a:pt x="859" y="848"/>
                      </a:lnTo>
                      <a:lnTo>
                        <a:pt x="859" y="848"/>
                      </a:lnTo>
                      <a:lnTo>
                        <a:pt x="860" y="848"/>
                      </a:lnTo>
                      <a:lnTo>
                        <a:pt x="860" y="848"/>
                      </a:lnTo>
                      <a:lnTo>
                        <a:pt x="864" y="849"/>
                      </a:lnTo>
                      <a:lnTo>
                        <a:pt x="866" y="849"/>
                      </a:lnTo>
                      <a:lnTo>
                        <a:pt x="867" y="849"/>
                      </a:lnTo>
                      <a:lnTo>
                        <a:pt x="867" y="849"/>
                      </a:lnTo>
                      <a:lnTo>
                        <a:pt x="868" y="849"/>
                      </a:lnTo>
                      <a:lnTo>
                        <a:pt x="869" y="849"/>
                      </a:lnTo>
                      <a:lnTo>
                        <a:pt x="870" y="849"/>
                      </a:lnTo>
                      <a:lnTo>
                        <a:pt x="870" y="849"/>
                      </a:lnTo>
                      <a:lnTo>
                        <a:pt x="871" y="849"/>
                      </a:lnTo>
                      <a:lnTo>
                        <a:pt x="873" y="849"/>
                      </a:lnTo>
                      <a:lnTo>
                        <a:pt x="874" y="849"/>
                      </a:lnTo>
                      <a:lnTo>
                        <a:pt x="875" y="849"/>
                      </a:lnTo>
                      <a:lnTo>
                        <a:pt x="876" y="849"/>
                      </a:lnTo>
                      <a:lnTo>
                        <a:pt x="878" y="849"/>
                      </a:lnTo>
                      <a:lnTo>
                        <a:pt x="879" y="849"/>
                      </a:lnTo>
                      <a:lnTo>
                        <a:pt x="880" y="849"/>
                      </a:lnTo>
                      <a:lnTo>
                        <a:pt x="880" y="849"/>
                      </a:lnTo>
                      <a:lnTo>
                        <a:pt x="881" y="849"/>
                      </a:lnTo>
                      <a:lnTo>
                        <a:pt x="884" y="849"/>
                      </a:lnTo>
                      <a:lnTo>
                        <a:pt x="884" y="849"/>
                      </a:lnTo>
                      <a:lnTo>
                        <a:pt x="885" y="849"/>
                      </a:lnTo>
                      <a:lnTo>
                        <a:pt x="886" y="849"/>
                      </a:lnTo>
                      <a:lnTo>
                        <a:pt x="888" y="848"/>
                      </a:lnTo>
                      <a:lnTo>
                        <a:pt x="888" y="848"/>
                      </a:lnTo>
                      <a:lnTo>
                        <a:pt x="890" y="848"/>
                      </a:lnTo>
                      <a:lnTo>
                        <a:pt x="892" y="846"/>
                      </a:lnTo>
                      <a:lnTo>
                        <a:pt x="892" y="846"/>
                      </a:lnTo>
                      <a:lnTo>
                        <a:pt x="894" y="848"/>
                      </a:lnTo>
                      <a:lnTo>
                        <a:pt x="895" y="848"/>
                      </a:lnTo>
                      <a:lnTo>
                        <a:pt x="896" y="848"/>
                      </a:lnTo>
                      <a:lnTo>
                        <a:pt x="896" y="848"/>
                      </a:lnTo>
                      <a:lnTo>
                        <a:pt x="897" y="848"/>
                      </a:lnTo>
                      <a:lnTo>
                        <a:pt x="898" y="848"/>
                      </a:lnTo>
                      <a:lnTo>
                        <a:pt x="899" y="848"/>
                      </a:lnTo>
                      <a:lnTo>
                        <a:pt x="902" y="846"/>
                      </a:lnTo>
                      <a:lnTo>
                        <a:pt x="903" y="846"/>
                      </a:lnTo>
                      <a:lnTo>
                        <a:pt x="904" y="846"/>
                      </a:lnTo>
                      <a:lnTo>
                        <a:pt x="905" y="846"/>
                      </a:lnTo>
                      <a:lnTo>
                        <a:pt x="906" y="846"/>
                      </a:lnTo>
                      <a:lnTo>
                        <a:pt x="907" y="846"/>
                      </a:lnTo>
                      <a:lnTo>
                        <a:pt x="908" y="846"/>
                      </a:lnTo>
                      <a:lnTo>
                        <a:pt x="910" y="846"/>
                      </a:lnTo>
                      <a:lnTo>
                        <a:pt x="911" y="846"/>
                      </a:lnTo>
                      <a:lnTo>
                        <a:pt x="911" y="846"/>
                      </a:lnTo>
                      <a:lnTo>
                        <a:pt x="911" y="846"/>
                      </a:lnTo>
                      <a:lnTo>
                        <a:pt x="913" y="848"/>
                      </a:lnTo>
                      <a:lnTo>
                        <a:pt x="914" y="848"/>
                      </a:lnTo>
                      <a:lnTo>
                        <a:pt x="915" y="848"/>
                      </a:lnTo>
                      <a:lnTo>
                        <a:pt x="916" y="848"/>
                      </a:lnTo>
                      <a:lnTo>
                        <a:pt x="917" y="846"/>
                      </a:lnTo>
                      <a:lnTo>
                        <a:pt x="919" y="846"/>
                      </a:lnTo>
                      <a:lnTo>
                        <a:pt x="920" y="846"/>
                      </a:lnTo>
                      <a:lnTo>
                        <a:pt x="921" y="846"/>
                      </a:lnTo>
                      <a:lnTo>
                        <a:pt x="923" y="846"/>
                      </a:lnTo>
                      <a:lnTo>
                        <a:pt x="924" y="846"/>
                      </a:lnTo>
                      <a:lnTo>
                        <a:pt x="925" y="846"/>
                      </a:lnTo>
                      <a:lnTo>
                        <a:pt x="926" y="846"/>
                      </a:lnTo>
                      <a:lnTo>
                        <a:pt x="926" y="846"/>
                      </a:lnTo>
                      <a:lnTo>
                        <a:pt x="929" y="848"/>
                      </a:lnTo>
                      <a:lnTo>
                        <a:pt x="930" y="848"/>
                      </a:lnTo>
                      <a:lnTo>
                        <a:pt x="931" y="848"/>
                      </a:lnTo>
                      <a:lnTo>
                        <a:pt x="931" y="848"/>
                      </a:lnTo>
                      <a:lnTo>
                        <a:pt x="932" y="848"/>
                      </a:lnTo>
                      <a:lnTo>
                        <a:pt x="933" y="848"/>
                      </a:lnTo>
                      <a:lnTo>
                        <a:pt x="933" y="848"/>
                      </a:lnTo>
                      <a:lnTo>
                        <a:pt x="934" y="848"/>
                      </a:lnTo>
                      <a:lnTo>
                        <a:pt x="936" y="848"/>
                      </a:lnTo>
                      <a:lnTo>
                        <a:pt x="936" y="848"/>
                      </a:lnTo>
                      <a:lnTo>
                        <a:pt x="939" y="848"/>
                      </a:lnTo>
                      <a:lnTo>
                        <a:pt x="940" y="848"/>
                      </a:lnTo>
                      <a:lnTo>
                        <a:pt x="941" y="848"/>
                      </a:lnTo>
                      <a:lnTo>
                        <a:pt x="941" y="848"/>
                      </a:lnTo>
                      <a:lnTo>
                        <a:pt x="944" y="848"/>
                      </a:lnTo>
                      <a:lnTo>
                        <a:pt x="947" y="846"/>
                      </a:lnTo>
                      <a:lnTo>
                        <a:pt x="948" y="846"/>
                      </a:lnTo>
                      <a:lnTo>
                        <a:pt x="948" y="846"/>
                      </a:lnTo>
                      <a:lnTo>
                        <a:pt x="949" y="846"/>
                      </a:lnTo>
                      <a:lnTo>
                        <a:pt x="951" y="845"/>
                      </a:lnTo>
                      <a:lnTo>
                        <a:pt x="953" y="844"/>
                      </a:lnTo>
                      <a:lnTo>
                        <a:pt x="954" y="844"/>
                      </a:lnTo>
                      <a:lnTo>
                        <a:pt x="956" y="844"/>
                      </a:lnTo>
                      <a:lnTo>
                        <a:pt x="956" y="842"/>
                      </a:lnTo>
                      <a:lnTo>
                        <a:pt x="957" y="837"/>
                      </a:lnTo>
                      <a:lnTo>
                        <a:pt x="957" y="832"/>
                      </a:lnTo>
                      <a:lnTo>
                        <a:pt x="958" y="824"/>
                      </a:lnTo>
                      <a:lnTo>
                        <a:pt x="959" y="816"/>
                      </a:lnTo>
                      <a:lnTo>
                        <a:pt x="959" y="809"/>
                      </a:lnTo>
                      <a:lnTo>
                        <a:pt x="960" y="805"/>
                      </a:lnTo>
                      <a:lnTo>
                        <a:pt x="960" y="804"/>
                      </a:lnTo>
                      <a:lnTo>
                        <a:pt x="961" y="804"/>
                      </a:lnTo>
                      <a:lnTo>
                        <a:pt x="962" y="804"/>
                      </a:lnTo>
                      <a:lnTo>
                        <a:pt x="963" y="804"/>
                      </a:lnTo>
                      <a:lnTo>
                        <a:pt x="963" y="804"/>
                      </a:lnTo>
                      <a:lnTo>
                        <a:pt x="963" y="805"/>
                      </a:lnTo>
                      <a:lnTo>
                        <a:pt x="965" y="808"/>
                      </a:lnTo>
                      <a:lnTo>
                        <a:pt x="965" y="814"/>
                      </a:lnTo>
                      <a:lnTo>
                        <a:pt x="966" y="820"/>
                      </a:lnTo>
                      <a:lnTo>
                        <a:pt x="967" y="826"/>
                      </a:lnTo>
                      <a:lnTo>
                        <a:pt x="967" y="831"/>
                      </a:lnTo>
                      <a:lnTo>
                        <a:pt x="968" y="834"/>
                      </a:lnTo>
                      <a:lnTo>
                        <a:pt x="968" y="836"/>
                      </a:lnTo>
                      <a:lnTo>
                        <a:pt x="969" y="835"/>
                      </a:lnTo>
                      <a:lnTo>
                        <a:pt x="970" y="834"/>
                      </a:lnTo>
                      <a:lnTo>
                        <a:pt x="970" y="832"/>
                      </a:lnTo>
                      <a:lnTo>
                        <a:pt x="971" y="827"/>
                      </a:lnTo>
                      <a:lnTo>
                        <a:pt x="972" y="821"/>
                      </a:lnTo>
                      <a:lnTo>
                        <a:pt x="973" y="814"/>
                      </a:lnTo>
                      <a:lnTo>
                        <a:pt x="975" y="806"/>
                      </a:lnTo>
                      <a:lnTo>
                        <a:pt x="976" y="799"/>
                      </a:lnTo>
                      <a:lnTo>
                        <a:pt x="976" y="795"/>
                      </a:lnTo>
                      <a:lnTo>
                        <a:pt x="977" y="794"/>
                      </a:lnTo>
                      <a:lnTo>
                        <a:pt x="977" y="792"/>
                      </a:lnTo>
                      <a:lnTo>
                        <a:pt x="978" y="788"/>
                      </a:lnTo>
                      <a:lnTo>
                        <a:pt x="979" y="785"/>
                      </a:lnTo>
                      <a:lnTo>
                        <a:pt x="979" y="784"/>
                      </a:lnTo>
                      <a:lnTo>
                        <a:pt x="979" y="785"/>
                      </a:lnTo>
                      <a:lnTo>
                        <a:pt x="980" y="789"/>
                      </a:lnTo>
                      <a:lnTo>
                        <a:pt x="981" y="795"/>
                      </a:lnTo>
                      <a:lnTo>
                        <a:pt x="981" y="802"/>
                      </a:lnTo>
                      <a:lnTo>
                        <a:pt x="982" y="808"/>
                      </a:lnTo>
                      <a:lnTo>
                        <a:pt x="984" y="814"/>
                      </a:lnTo>
                      <a:lnTo>
                        <a:pt x="984" y="818"/>
                      </a:lnTo>
                      <a:lnTo>
                        <a:pt x="984" y="821"/>
                      </a:lnTo>
                      <a:lnTo>
                        <a:pt x="984" y="821"/>
                      </a:lnTo>
                      <a:lnTo>
                        <a:pt x="985" y="822"/>
                      </a:lnTo>
                      <a:lnTo>
                        <a:pt x="986" y="826"/>
                      </a:lnTo>
                      <a:lnTo>
                        <a:pt x="986" y="831"/>
                      </a:lnTo>
                      <a:lnTo>
                        <a:pt x="987" y="832"/>
                      </a:lnTo>
                      <a:lnTo>
                        <a:pt x="987" y="833"/>
                      </a:lnTo>
                      <a:lnTo>
                        <a:pt x="987" y="831"/>
                      </a:lnTo>
                      <a:lnTo>
                        <a:pt x="987" y="826"/>
                      </a:lnTo>
                      <a:lnTo>
                        <a:pt x="988" y="821"/>
                      </a:lnTo>
                      <a:lnTo>
                        <a:pt x="989" y="813"/>
                      </a:lnTo>
                      <a:lnTo>
                        <a:pt x="990" y="806"/>
                      </a:lnTo>
                      <a:lnTo>
                        <a:pt x="991" y="799"/>
                      </a:lnTo>
                      <a:lnTo>
                        <a:pt x="991" y="796"/>
                      </a:lnTo>
                      <a:lnTo>
                        <a:pt x="991" y="794"/>
                      </a:lnTo>
                      <a:lnTo>
                        <a:pt x="991" y="793"/>
                      </a:lnTo>
                      <a:lnTo>
                        <a:pt x="994" y="792"/>
                      </a:lnTo>
                      <a:lnTo>
                        <a:pt x="995" y="789"/>
                      </a:lnTo>
                      <a:lnTo>
                        <a:pt x="996" y="789"/>
                      </a:lnTo>
                      <a:lnTo>
                        <a:pt x="996" y="790"/>
                      </a:lnTo>
                      <a:lnTo>
                        <a:pt x="996" y="795"/>
                      </a:lnTo>
                      <a:lnTo>
                        <a:pt x="996" y="802"/>
                      </a:lnTo>
                      <a:lnTo>
                        <a:pt x="997" y="808"/>
                      </a:lnTo>
                      <a:lnTo>
                        <a:pt x="998" y="816"/>
                      </a:lnTo>
                      <a:lnTo>
                        <a:pt x="998" y="822"/>
                      </a:lnTo>
                      <a:lnTo>
                        <a:pt x="999" y="826"/>
                      </a:lnTo>
                      <a:lnTo>
                        <a:pt x="999" y="829"/>
                      </a:lnTo>
                      <a:lnTo>
                        <a:pt x="999" y="829"/>
                      </a:lnTo>
                      <a:lnTo>
                        <a:pt x="999" y="830"/>
                      </a:lnTo>
                      <a:lnTo>
                        <a:pt x="1000" y="831"/>
                      </a:lnTo>
                      <a:lnTo>
                        <a:pt x="1003" y="834"/>
                      </a:lnTo>
                      <a:lnTo>
                        <a:pt x="1005" y="839"/>
                      </a:lnTo>
                      <a:lnTo>
                        <a:pt x="1006" y="840"/>
                      </a:lnTo>
                      <a:lnTo>
                        <a:pt x="1006" y="840"/>
                      </a:lnTo>
                      <a:lnTo>
                        <a:pt x="1008" y="841"/>
                      </a:lnTo>
                      <a:lnTo>
                        <a:pt x="1009" y="841"/>
                      </a:lnTo>
                      <a:lnTo>
                        <a:pt x="1010" y="841"/>
                      </a:lnTo>
                      <a:lnTo>
                        <a:pt x="1010" y="841"/>
                      </a:lnTo>
                      <a:lnTo>
                        <a:pt x="1012" y="840"/>
                      </a:lnTo>
                      <a:lnTo>
                        <a:pt x="1013" y="839"/>
                      </a:lnTo>
                      <a:lnTo>
                        <a:pt x="1014" y="839"/>
                      </a:lnTo>
                      <a:lnTo>
                        <a:pt x="1014" y="839"/>
                      </a:lnTo>
                      <a:lnTo>
                        <a:pt x="1014" y="837"/>
                      </a:lnTo>
                      <a:lnTo>
                        <a:pt x="1015" y="836"/>
                      </a:lnTo>
                      <a:lnTo>
                        <a:pt x="1016" y="835"/>
                      </a:lnTo>
                      <a:lnTo>
                        <a:pt x="1016" y="835"/>
                      </a:lnTo>
                      <a:lnTo>
                        <a:pt x="1017" y="835"/>
                      </a:lnTo>
                      <a:lnTo>
                        <a:pt x="1018" y="836"/>
                      </a:lnTo>
                      <a:lnTo>
                        <a:pt x="1021" y="837"/>
                      </a:lnTo>
                      <a:lnTo>
                        <a:pt x="1022" y="839"/>
                      </a:lnTo>
                      <a:lnTo>
                        <a:pt x="1022" y="839"/>
                      </a:lnTo>
                      <a:lnTo>
                        <a:pt x="1025" y="842"/>
                      </a:lnTo>
                      <a:lnTo>
                        <a:pt x="1027" y="843"/>
                      </a:lnTo>
                      <a:lnTo>
                        <a:pt x="1028" y="844"/>
                      </a:lnTo>
                      <a:lnTo>
                        <a:pt x="1028" y="844"/>
                      </a:lnTo>
                      <a:lnTo>
                        <a:pt x="1028" y="844"/>
                      </a:lnTo>
                      <a:lnTo>
                        <a:pt x="1030" y="844"/>
                      </a:lnTo>
                      <a:lnTo>
                        <a:pt x="1032" y="844"/>
                      </a:lnTo>
                      <a:lnTo>
                        <a:pt x="1034" y="845"/>
                      </a:lnTo>
                      <a:lnTo>
                        <a:pt x="1035" y="845"/>
                      </a:lnTo>
                      <a:lnTo>
                        <a:pt x="1036" y="845"/>
                      </a:lnTo>
                      <a:lnTo>
                        <a:pt x="1036" y="845"/>
                      </a:lnTo>
                      <a:lnTo>
                        <a:pt x="1039" y="846"/>
                      </a:lnTo>
                      <a:lnTo>
                        <a:pt x="1041" y="846"/>
                      </a:lnTo>
                      <a:lnTo>
                        <a:pt x="1042" y="846"/>
                      </a:lnTo>
                      <a:lnTo>
                        <a:pt x="1042" y="846"/>
                      </a:lnTo>
                      <a:lnTo>
                        <a:pt x="1044" y="846"/>
                      </a:lnTo>
                      <a:lnTo>
                        <a:pt x="1046" y="846"/>
                      </a:lnTo>
                      <a:lnTo>
                        <a:pt x="1046" y="846"/>
                      </a:lnTo>
                      <a:lnTo>
                        <a:pt x="1048" y="846"/>
                      </a:lnTo>
                      <a:lnTo>
                        <a:pt x="1049" y="846"/>
                      </a:lnTo>
                      <a:lnTo>
                        <a:pt x="1050" y="846"/>
                      </a:lnTo>
                      <a:lnTo>
                        <a:pt x="1050" y="846"/>
                      </a:lnTo>
                      <a:lnTo>
                        <a:pt x="1051" y="846"/>
                      </a:lnTo>
                      <a:lnTo>
                        <a:pt x="1052" y="846"/>
                      </a:lnTo>
                      <a:lnTo>
                        <a:pt x="1054" y="845"/>
                      </a:lnTo>
                      <a:lnTo>
                        <a:pt x="1056" y="845"/>
                      </a:lnTo>
                      <a:lnTo>
                        <a:pt x="1058" y="845"/>
                      </a:lnTo>
                      <a:lnTo>
                        <a:pt x="1058" y="845"/>
                      </a:lnTo>
                      <a:lnTo>
                        <a:pt x="1059" y="844"/>
                      </a:lnTo>
                      <a:lnTo>
                        <a:pt x="1062" y="843"/>
                      </a:lnTo>
                      <a:lnTo>
                        <a:pt x="1064" y="842"/>
                      </a:lnTo>
                      <a:lnTo>
                        <a:pt x="1064" y="841"/>
                      </a:lnTo>
                      <a:lnTo>
                        <a:pt x="1065" y="841"/>
                      </a:lnTo>
                      <a:lnTo>
                        <a:pt x="1065" y="840"/>
                      </a:lnTo>
                      <a:lnTo>
                        <a:pt x="1067" y="836"/>
                      </a:lnTo>
                      <a:lnTo>
                        <a:pt x="1069" y="830"/>
                      </a:lnTo>
                      <a:lnTo>
                        <a:pt x="1071" y="822"/>
                      </a:lnTo>
                      <a:lnTo>
                        <a:pt x="1071" y="820"/>
                      </a:lnTo>
                      <a:lnTo>
                        <a:pt x="1072" y="818"/>
                      </a:lnTo>
                      <a:lnTo>
                        <a:pt x="1072" y="818"/>
                      </a:lnTo>
                      <a:lnTo>
                        <a:pt x="1072" y="816"/>
                      </a:lnTo>
                      <a:lnTo>
                        <a:pt x="1072" y="816"/>
                      </a:lnTo>
                      <a:lnTo>
                        <a:pt x="1072" y="815"/>
                      </a:lnTo>
                      <a:lnTo>
                        <a:pt x="1072" y="815"/>
                      </a:lnTo>
                      <a:lnTo>
                        <a:pt x="1072" y="813"/>
                      </a:lnTo>
                      <a:lnTo>
                        <a:pt x="1073" y="806"/>
                      </a:lnTo>
                      <a:lnTo>
                        <a:pt x="1074" y="797"/>
                      </a:lnTo>
                      <a:lnTo>
                        <a:pt x="1074" y="787"/>
                      </a:lnTo>
                      <a:lnTo>
                        <a:pt x="1076" y="777"/>
                      </a:lnTo>
                      <a:lnTo>
                        <a:pt x="1077" y="768"/>
                      </a:lnTo>
                      <a:lnTo>
                        <a:pt x="1078" y="761"/>
                      </a:lnTo>
                      <a:lnTo>
                        <a:pt x="1078" y="760"/>
                      </a:lnTo>
                      <a:lnTo>
                        <a:pt x="1078" y="759"/>
                      </a:lnTo>
                      <a:lnTo>
                        <a:pt x="1078" y="761"/>
                      </a:lnTo>
                      <a:lnTo>
                        <a:pt x="1078" y="766"/>
                      </a:lnTo>
                      <a:lnTo>
                        <a:pt x="1079" y="771"/>
                      </a:lnTo>
                      <a:lnTo>
                        <a:pt x="1079" y="779"/>
                      </a:lnTo>
                      <a:lnTo>
                        <a:pt x="1079" y="786"/>
                      </a:lnTo>
                      <a:lnTo>
                        <a:pt x="1079" y="793"/>
                      </a:lnTo>
                      <a:lnTo>
                        <a:pt x="1080" y="797"/>
                      </a:lnTo>
                      <a:lnTo>
                        <a:pt x="1080" y="799"/>
                      </a:lnTo>
                      <a:lnTo>
                        <a:pt x="1080" y="800"/>
                      </a:lnTo>
                      <a:lnTo>
                        <a:pt x="1081" y="803"/>
                      </a:lnTo>
                      <a:lnTo>
                        <a:pt x="1081" y="807"/>
                      </a:lnTo>
                      <a:lnTo>
                        <a:pt x="1083" y="813"/>
                      </a:lnTo>
                      <a:lnTo>
                        <a:pt x="1085" y="817"/>
                      </a:lnTo>
                      <a:lnTo>
                        <a:pt x="1085" y="822"/>
                      </a:lnTo>
                      <a:lnTo>
                        <a:pt x="1086" y="824"/>
                      </a:lnTo>
                      <a:lnTo>
                        <a:pt x="1086" y="826"/>
                      </a:lnTo>
                      <a:lnTo>
                        <a:pt x="1087" y="825"/>
                      </a:lnTo>
                      <a:lnTo>
                        <a:pt x="1087" y="824"/>
                      </a:lnTo>
                      <a:lnTo>
                        <a:pt x="1087" y="823"/>
                      </a:lnTo>
                      <a:lnTo>
                        <a:pt x="1087" y="823"/>
                      </a:lnTo>
                      <a:lnTo>
                        <a:pt x="1087" y="822"/>
                      </a:lnTo>
                      <a:lnTo>
                        <a:pt x="1088" y="820"/>
                      </a:lnTo>
                      <a:lnTo>
                        <a:pt x="1088" y="816"/>
                      </a:lnTo>
                      <a:lnTo>
                        <a:pt x="1088" y="811"/>
                      </a:lnTo>
                      <a:lnTo>
                        <a:pt x="1089" y="798"/>
                      </a:lnTo>
                      <a:lnTo>
                        <a:pt x="1090" y="784"/>
                      </a:lnTo>
                      <a:lnTo>
                        <a:pt x="1091" y="770"/>
                      </a:lnTo>
                      <a:lnTo>
                        <a:pt x="1092" y="758"/>
                      </a:lnTo>
                      <a:lnTo>
                        <a:pt x="1092" y="752"/>
                      </a:lnTo>
                      <a:lnTo>
                        <a:pt x="1092" y="749"/>
                      </a:lnTo>
                      <a:lnTo>
                        <a:pt x="1093" y="747"/>
                      </a:lnTo>
                      <a:lnTo>
                        <a:pt x="1093" y="746"/>
                      </a:lnTo>
                      <a:lnTo>
                        <a:pt x="1093" y="747"/>
                      </a:lnTo>
                      <a:lnTo>
                        <a:pt x="1093" y="748"/>
                      </a:lnTo>
                      <a:lnTo>
                        <a:pt x="1095" y="749"/>
                      </a:lnTo>
                      <a:lnTo>
                        <a:pt x="1095" y="749"/>
                      </a:lnTo>
                      <a:lnTo>
                        <a:pt x="1095" y="750"/>
                      </a:lnTo>
                      <a:lnTo>
                        <a:pt x="1095" y="752"/>
                      </a:lnTo>
                      <a:lnTo>
                        <a:pt x="1095" y="756"/>
                      </a:lnTo>
                      <a:lnTo>
                        <a:pt x="1096" y="759"/>
                      </a:lnTo>
                      <a:lnTo>
                        <a:pt x="1096" y="770"/>
                      </a:lnTo>
                      <a:lnTo>
                        <a:pt x="1097" y="783"/>
                      </a:lnTo>
                      <a:lnTo>
                        <a:pt x="1098" y="794"/>
                      </a:lnTo>
                      <a:lnTo>
                        <a:pt x="1098" y="805"/>
                      </a:lnTo>
                      <a:lnTo>
                        <a:pt x="1099" y="809"/>
                      </a:lnTo>
                      <a:lnTo>
                        <a:pt x="1099" y="813"/>
                      </a:lnTo>
                      <a:lnTo>
                        <a:pt x="1099" y="814"/>
                      </a:lnTo>
                      <a:lnTo>
                        <a:pt x="1099" y="815"/>
                      </a:lnTo>
                      <a:lnTo>
                        <a:pt x="1099" y="814"/>
                      </a:lnTo>
                      <a:lnTo>
                        <a:pt x="1099" y="808"/>
                      </a:lnTo>
                      <a:lnTo>
                        <a:pt x="1100" y="800"/>
                      </a:lnTo>
                      <a:lnTo>
                        <a:pt x="1101" y="793"/>
                      </a:lnTo>
                      <a:lnTo>
                        <a:pt x="1102" y="784"/>
                      </a:lnTo>
                      <a:lnTo>
                        <a:pt x="1104" y="777"/>
                      </a:lnTo>
                      <a:lnTo>
                        <a:pt x="1104" y="771"/>
                      </a:lnTo>
                      <a:lnTo>
                        <a:pt x="1104" y="769"/>
                      </a:lnTo>
                      <a:lnTo>
                        <a:pt x="1104" y="770"/>
                      </a:lnTo>
                      <a:lnTo>
                        <a:pt x="1105" y="772"/>
                      </a:lnTo>
                      <a:lnTo>
                        <a:pt x="1105" y="779"/>
                      </a:lnTo>
                      <a:lnTo>
                        <a:pt x="1106" y="789"/>
                      </a:lnTo>
                      <a:lnTo>
                        <a:pt x="1107" y="800"/>
                      </a:lnTo>
                      <a:lnTo>
                        <a:pt x="1107" y="812"/>
                      </a:lnTo>
                      <a:lnTo>
                        <a:pt x="1108" y="822"/>
                      </a:lnTo>
                      <a:lnTo>
                        <a:pt x="1109" y="829"/>
                      </a:lnTo>
                      <a:lnTo>
                        <a:pt x="1109" y="831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110" y="832"/>
                      </a:lnTo>
                      <a:lnTo>
                        <a:pt x="1111" y="834"/>
                      </a:lnTo>
                      <a:lnTo>
                        <a:pt x="1114" y="835"/>
                      </a:lnTo>
                      <a:lnTo>
                        <a:pt x="1115" y="835"/>
                      </a:lnTo>
                      <a:lnTo>
                        <a:pt x="1116" y="835"/>
                      </a:lnTo>
                      <a:lnTo>
                        <a:pt x="1117" y="835"/>
                      </a:lnTo>
                      <a:lnTo>
                        <a:pt x="1117" y="833"/>
                      </a:lnTo>
                      <a:lnTo>
                        <a:pt x="1117" y="829"/>
                      </a:lnTo>
                      <a:lnTo>
                        <a:pt x="1118" y="821"/>
                      </a:lnTo>
                      <a:lnTo>
                        <a:pt x="1119" y="813"/>
                      </a:lnTo>
                      <a:lnTo>
                        <a:pt x="1120" y="804"/>
                      </a:lnTo>
                      <a:lnTo>
                        <a:pt x="1122" y="797"/>
                      </a:lnTo>
                      <a:lnTo>
                        <a:pt x="1122" y="792"/>
                      </a:lnTo>
                      <a:lnTo>
                        <a:pt x="1123" y="790"/>
                      </a:lnTo>
                      <a:lnTo>
                        <a:pt x="1123" y="792"/>
                      </a:lnTo>
                      <a:lnTo>
                        <a:pt x="1124" y="794"/>
                      </a:lnTo>
                      <a:lnTo>
                        <a:pt x="1124" y="796"/>
                      </a:lnTo>
                      <a:lnTo>
                        <a:pt x="1124" y="797"/>
                      </a:lnTo>
                      <a:lnTo>
                        <a:pt x="1124" y="799"/>
                      </a:lnTo>
                      <a:lnTo>
                        <a:pt x="1125" y="803"/>
                      </a:lnTo>
                      <a:lnTo>
                        <a:pt x="1126" y="808"/>
                      </a:lnTo>
                      <a:lnTo>
                        <a:pt x="1127" y="815"/>
                      </a:lnTo>
                      <a:lnTo>
                        <a:pt x="1128" y="821"/>
                      </a:lnTo>
                      <a:lnTo>
                        <a:pt x="1129" y="826"/>
                      </a:lnTo>
                      <a:lnTo>
                        <a:pt x="1131" y="831"/>
                      </a:lnTo>
                      <a:lnTo>
                        <a:pt x="1131" y="832"/>
                      </a:lnTo>
                      <a:lnTo>
                        <a:pt x="1132" y="832"/>
                      </a:lnTo>
                      <a:lnTo>
                        <a:pt x="1132" y="834"/>
                      </a:lnTo>
                      <a:lnTo>
                        <a:pt x="1134" y="837"/>
                      </a:lnTo>
                      <a:lnTo>
                        <a:pt x="1137" y="841"/>
                      </a:lnTo>
                      <a:lnTo>
                        <a:pt x="1138" y="843"/>
                      </a:lnTo>
                      <a:lnTo>
                        <a:pt x="1138" y="843"/>
                      </a:lnTo>
                      <a:lnTo>
                        <a:pt x="1139" y="843"/>
                      </a:lnTo>
                      <a:lnTo>
                        <a:pt x="1142" y="844"/>
                      </a:lnTo>
                      <a:lnTo>
                        <a:pt x="1143" y="844"/>
                      </a:lnTo>
                      <a:lnTo>
                        <a:pt x="1144" y="844"/>
                      </a:lnTo>
                      <a:lnTo>
                        <a:pt x="1144" y="844"/>
                      </a:lnTo>
                      <a:lnTo>
                        <a:pt x="1147" y="843"/>
                      </a:lnTo>
                      <a:lnTo>
                        <a:pt x="1150" y="843"/>
                      </a:lnTo>
                      <a:lnTo>
                        <a:pt x="1150" y="842"/>
                      </a:lnTo>
                      <a:lnTo>
                        <a:pt x="1152" y="843"/>
                      </a:lnTo>
                      <a:lnTo>
                        <a:pt x="1153" y="843"/>
                      </a:lnTo>
                      <a:lnTo>
                        <a:pt x="1153" y="844"/>
                      </a:lnTo>
                      <a:lnTo>
                        <a:pt x="1154" y="844"/>
                      </a:lnTo>
                      <a:lnTo>
                        <a:pt x="1157" y="844"/>
                      </a:lnTo>
                      <a:lnTo>
                        <a:pt x="1160" y="845"/>
                      </a:lnTo>
                      <a:lnTo>
                        <a:pt x="1160" y="845"/>
                      </a:lnTo>
                      <a:lnTo>
                        <a:pt x="1161" y="845"/>
                      </a:lnTo>
                      <a:lnTo>
                        <a:pt x="1162" y="846"/>
                      </a:lnTo>
                      <a:lnTo>
                        <a:pt x="1164" y="846"/>
                      </a:lnTo>
                      <a:lnTo>
                        <a:pt x="1164" y="846"/>
                      </a:lnTo>
                      <a:lnTo>
                        <a:pt x="1164" y="846"/>
                      </a:lnTo>
                      <a:lnTo>
                        <a:pt x="1166" y="845"/>
                      </a:lnTo>
                      <a:lnTo>
                        <a:pt x="1168" y="844"/>
                      </a:lnTo>
                      <a:lnTo>
                        <a:pt x="1168" y="844"/>
                      </a:lnTo>
                      <a:lnTo>
                        <a:pt x="1168" y="844"/>
                      </a:lnTo>
                      <a:lnTo>
                        <a:pt x="1170" y="844"/>
                      </a:lnTo>
                      <a:lnTo>
                        <a:pt x="1171" y="845"/>
                      </a:lnTo>
                      <a:lnTo>
                        <a:pt x="1172" y="845"/>
                      </a:lnTo>
                      <a:lnTo>
                        <a:pt x="1172" y="845"/>
                      </a:lnTo>
                      <a:lnTo>
                        <a:pt x="1173" y="844"/>
                      </a:lnTo>
                      <a:lnTo>
                        <a:pt x="1174" y="844"/>
                      </a:lnTo>
                      <a:lnTo>
                        <a:pt x="1174" y="844"/>
                      </a:lnTo>
                      <a:lnTo>
                        <a:pt x="1175" y="844"/>
                      </a:lnTo>
                      <a:lnTo>
                        <a:pt x="1176" y="842"/>
                      </a:lnTo>
                      <a:lnTo>
                        <a:pt x="1179" y="839"/>
                      </a:lnTo>
                      <a:lnTo>
                        <a:pt x="1181" y="835"/>
                      </a:lnTo>
                      <a:lnTo>
                        <a:pt x="1182" y="834"/>
                      </a:lnTo>
                      <a:lnTo>
                        <a:pt x="1182" y="833"/>
                      </a:lnTo>
                      <a:lnTo>
                        <a:pt x="1182" y="832"/>
                      </a:lnTo>
                      <a:lnTo>
                        <a:pt x="1182" y="832"/>
                      </a:lnTo>
                      <a:lnTo>
                        <a:pt x="1182" y="830"/>
                      </a:lnTo>
                      <a:lnTo>
                        <a:pt x="1183" y="823"/>
                      </a:lnTo>
                      <a:lnTo>
                        <a:pt x="1183" y="814"/>
                      </a:lnTo>
                      <a:lnTo>
                        <a:pt x="1184" y="805"/>
                      </a:lnTo>
                      <a:lnTo>
                        <a:pt x="1184" y="795"/>
                      </a:lnTo>
                      <a:lnTo>
                        <a:pt x="1185" y="786"/>
                      </a:lnTo>
                      <a:lnTo>
                        <a:pt x="1185" y="779"/>
                      </a:lnTo>
                      <a:lnTo>
                        <a:pt x="1185" y="778"/>
                      </a:lnTo>
                      <a:lnTo>
                        <a:pt x="1185" y="777"/>
                      </a:lnTo>
                      <a:lnTo>
                        <a:pt x="1185" y="778"/>
                      </a:lnTo>
                      <a:lnTo>
                        <a:pt x="1185" y="779"/>
                      </a:lnTo>
                      <a:lnTo>
                        <a:pt x="1187" y="786"/>
                      </a:lnTo>
                      <a:lnTo>
                        <a:pt x="1187" y="794"/>
                      </a:lnTo>
                      <a:lnTo>
                        <a:pt x="1188" y="803"/>
                      </a:lnTo>
                      <a:lnTo>
                        <a:pt x="1189" y="813"/>
                      </a:lnTo>
                      <a:lnTo>
                        <a:pt x="1190" y="821"/>
                      </a:lnTo>
                      <a:lnTo>
                        <a:pt x="1190" y="826"/>
                      </a:lnTo>
                      <a:lnTo>
                        <a:pt x="1190" y="829"/>
                      </a:lnTo>
                      <a:lnTo>
                        <a:pt x="1190" y="829"/>
                      </a:lnTo>
                      <a:lnTo>
                        <a:pt x="1191" y="831"/>
                      </a:lnTo>
                      <a:lnTo>
                        <a:pt x="1191" y="832"/>
                      </a:lnTo>
                      <a:lnTo>
                        <a:pt x="1192" y="832"/>
                      </a:lnTo>
                      <a:lnTo>
                        <a:pt x="1196" y="833"/>
                      </a:lnTo>
                      <a:lnTo>
                        <a:pt x="1198" y="833"/>
                      </a:lnTo>
                      <a:lnTo>
                        <a:pt x="1199" y="834"/>
                      </a:lnTo>
                      <a:lnTo>
                        <a:pt x="1199" y="832"/>
                      </a:lnTo>
                      <a:lnTo>
                        <a:pt x="1200" y="826"/>
                      </a:lnTo>
                      <a:lnTo>
                        <a:pt x="1201" y="818"/>
                      </a:lnTo>
                      <a:lnTo>
                        <a:pt x="1202" y="811"/>
                      </a:lnTo>
                      <a:lnTo>
                        <a:pt x="1202" y="803"/>
                      </a:lnTo>
                      <a:lnTo>
                        <a:pt x="1203" y="795"/>
                      </a:lnTo>
                      <a:lnTo>
                        <a:pt x="1205" y="789"/>
                      </a:lnTo>
                      <a:lnTo>
                        <a:pt x="1205" y="788"/>
                      </a:lnTo>
                      <a:lnTo>
                        <a:pt x="1205" y="787"/>
                      </a:lnTo>
                      <a:lnTo>
                        <a:pt x="1205" y="786"/>
                      </a:lnTo>
                      <a:lnTo>
                        <a:pt x="1205" y="787"/>
                      </a:lnTo>
                      <a:lnTo>
                        <a:pt x="1206" y="793"/>
                      </a:lnTo>
                      <a:lnTo>
                        <a:pt x="1207" y="799"/>
                      </a:lnTo>
                      <a:lnTo>
                        <a:pt x="1207" y="808"/>
                      </a:lnTo>
                      <a:lnTo>
                        <a:pt x="1208" y="816"/>
                      </a:lnTo>
                      <a:lnTo>
                        <a:pt x="1209" y="824"/>
                      </a:lnTo>
                      <a:lnTo>
                        <a:pt x="1210" y="829"/>
                      </a:lnTo>
                      <a:lnTo>
                        <a:pt x="1210" y="831"/>
                      </a:lnTo>
                      <a:lnTo>
                        <a:pt x="1211" y="830"/>
                      </a:lnTo>
                      <a:lnTo>
                        <a:pt x="1212" y="829"/>
                      </a:lnTo>
                      <a:lnTo>
                        <a:pt x="1214" y="831"/>
                      </a:lnTo>
                      <a:lnTo>
                        <a:pt x="1216" y="834"/>
                      </a:lnTo>
                      <a:lnTo>
                        <a:pt x="1218" y="837"/>
                      </a:lnTo>
                      <a:lnTo>
                        <a:pt x="1219" y="839"/>
                      </a:lnTo>
                      <a:lnTo>
                        <a:pt x="1219" y="840"/>
                      </a:lnTo>
                      <a:lnTo>
                        <a:pt x="1220" y="840"/>
                      </a:lnTo>
                      <a:lnTo>
                        <a:pt x="1221" y="841"/>
                      </a:lnTo>
                      <a:lnTo>
                        <a:pt x="1222" y="842"/>
                      </a:lnTo>
                      <a:lnTo>
                        <a:pt x="1224" y="842"/>
                      </a:lnTo>
                      <a:lnTo>
                        <a:pt x="1225" y="842"/>
                      </a:lnTo>
                      <a:lnTo>
                        <a:pt x="1227" y="842"/>
                      </a:lnTo>
                      <a:lnTo>
                        <a:pt x="1227" y="841"/>
                      </a:lnTo>
                      <a:lnTo>
                        <a:pt x="1229" y="840"/>
                      </a:lnTo>
                      <a:lnTo>
                        <a:pt x="1230" y="839"/>
                      </a:lnTo>
                      <a:lnTo>
                        <a:pt x="1230" y="839"/>
                      </a:lnTo>
                      <a:lnTo>
                        <a:pt x="1231" y="839"/>
                      </a:lnTo>
                      <a:lnTo>
                        <a:pt x="1234" y="840"/>
                      </a:lnTo>
                      <a:lnTo>
                        <a:pt x="1235" y="840"/>
                      </a:lnTo>
                      <a:lnTo>
                        <a:pt x="1236" y="840"/>
                      </a:lnTo>
                      <a:lnTo>
                        <a:pt x="1237" y="840"/>
                      </a:lnTo>
                      <a:lnTo>
                        <a:pt x="1237" y="837"/>
                      </a:lnTo>
                      <a:lnTo>
                        <a:pt x="1238" y="833"/>
                      </a:lnTo>
                      <a:lnTo>
                        <a:pt x="1239" y="829"/>
                      </a:lnTo>
                      <a:lnTo>
                        <a:pt x="1240" y="826"/>
                      </a:lnTo>
                      <a:lnTo>
                        <a:pt x="1240" y="826"/>
                      </a:lnTo>
                      <a:lnTo>
                        <a:pt x="1240" y="824"/>
                      </a:lnTo>
                      <a:lnTo>
                        <a:pt x="1242" y="822"/>
                      </a:lnTo>
                      <a:lnTo>
                        <a:pt x="1242" y="816"/>
                      </a:lnTo>
                      <a:lnTo>
                        <a:pt x="1243" y="812"/>
                      </a:lnTo>
                      <a:lnTo>
                        <a:pt x="1244" y="806"/>
                      </a:lnTo>
                      <a:lnTo>
                        <a:pt x="1244" y="802"/>
                      </a:lnTo>
                      <a:lnTo>
                        <a:pt x="1245" y="799"/>
                      </a:lnTo>
                      <a:lnTo>
                        <a:pt x="1245" y="797"/>
                      </a:lnTo>
                      <a:lnTo>
                        <a:pt x="1245" y="799"/>
                      </a:lnTo>
                      <a:lnTo>
                        <a:pt x="1245" y="802"/>
                      </a:lnTo>
                      <a:lnTo>
                        <a:pt x="1245" y="806"/>
                      </a:lnTo>
                      <a:lnTo>
                        <a:pt x="1246" y="812"/>
                      </a:lnTo>
                      <a:lnTo>
                        <a:pt x="1246" y="816"/>
                      </a:lnTo>
                      <a:lnTo>
                        <a:pt x="1247" y="821"/>
                      </a:lnTo>
                      <a:lnTo>
                        <a:pt x="1247" y="824"/>
                      </a:lnTo>
                      <a:lnTo>
                        <a:pt x="1247" y="825"/>
                      </a:lnTo>
                      <a:lnTo>
                        <a:pt x="1247" y="826"/>
                      </a:lnTo>
                      <a:lnTo>
                        <a:pt x="1249" y="830"/>
                      </a:lnTo>
                      <a:lnTo>
                        <a:pt x="1251" y="833"/>
                      </a:lnTo>
                      <a:lnTo>
                        <a:pt x="1252" y="834"/>
                      </a:lnTo>
                      <a:lnTo>
                        <a:pt x="1252" y="834"/>
                      </a:lnTo>
                      <a:lnTo>
                        <a:pt x="1252" y="832"/>
                      </a:lnTo>
                      <a:lnTo>
                        <a:pt x="1254" y="826"/>
                      </a:lnTo>
                      <a:lnTo>
                        <a:pt x="1255" y="822"/>
                      </a:lnTo>
                      <a:lnTo>
                        <a:pt x="1255" y="820"/>
                      </a:lnTo>
                      <a:lnTo>
                        <a:pt x="1255" y="818"/>
                      </a:lnTo>
                      <a:lnTo>
                        <a:pt x="1256" y="818"/>
                      </a:lnTo>
                      <a:lnTo>
                        <a:pt x="1256" y="817"/>
                      </a:lnTo>
                      <a:lnTo>
                        <a:pt x="1256" y="816"/>
                      </a:lnTo>
                      <a:lnTo>
                        <a:pt x="1256" y="814"/>
                      </a:lnTo>
                      <a:lnTo>
                        <a:pt x="1256" y="811"/>
                      </a:lnTo>
                      <a:lnTo>
                        <a:pt x="1257" y="805"/>
                      </a:lnTo>
                      <a:lnTo>
                        <a:pt x="1257" y="793"/>
                      </a:lnTo>
                      <a:lnTo>
                        <a:pt x="1258" y="779"/>
                      </a:lnTo>
                      <a:lnTo>
                        <a:pt x="1259" y="766"/>
                      </a:lnTo>
                      <a:lnTo>
                        <a:pt x="1259" y="753"/>
                      </a:lnTo>
                      <a:lnTo>
                        <a:pt x="1259" y="748"/>
                      </a:lnTo>
                      <a:lnTo>
                        <a:pt x="1261" y="744"/>
                      </a:lnTo>
                      <a:lnTo>
                        <a:pt x="1261" y="742"/>
                      </a:lnTo>
                      <a:lnTo>
                        <a:pt x="1261" y="741"/>
                      </a:lnTo>
                      <a:lnTo>
                        <a:pt x="1261" y="743"/>
                      </a:lnTo>
                      <a:lnTo>
                        <a:pt x="1261" y="748"/>
                      </a:lnTo>
                      <a:lnTo>
                        <a:pt x="1262" y="756"/>
                      </a:lnTo>
                      <a:lnTo>
                        <a:pt x="1262" y="763"/>
                      </a:lnTo>
                      <a:lnTo>
                        <a:pt x="1263" y="772"/>
                      </a:lnTo>
                      <a:lnTo>
                        <a:pt x="1263" y="779"/>
                      </a:lnTo>
                      <a:lnTo>
                        <a:pt x="1263" y="785"/>
                      </a:lnTo>
                      <a:lnTo>
                        <a:pt x="1263" y="786"/>
                      </a:lnTo>
                      <a:lnTo>
                        <a:pt x="1264" y="788"/>
                      </a:lnTo>
                      <a:lnTo>
                        <a:pt x="1264" y="794"/>
                      </a:lnTo>
                      <a:lnTo>
                        <a:pt x="1265" y="802"/>
                      </a:lnTo>
                      <a:lnTo>
                        <a:pt x="1266" y="809"/>
                      </a:lnTo>
                      <a:lnTo>
                        <a:pt x="1267" y="817"/>
                      </a:lnTo>
                      <a:lnTo>
                        <a:pt x="1270" y="825"/>
                      </a:lnTo>
                      <a:lnTo>
                        <a:pt x="1270" y="831"/>
                      </a:lnTo>
                      <a:lnTo>
                        <a:pt x="1270" y="832"/>
                      </a:lnTo>
                      <a:lnTo>
                        <a:pt x="1271" y="832"/>
                      </a:lnTo>
                      <a:lnTo>
                        <a:pt x="1271" y="832"/>
                      </a:lnTo>
                      <a:lnTo>
                        <a:pt x="1271" y="830"/>
                      </a:lnTo>
                      <a:lnTo>
                        <a:pt x="1272" y="824"/>
                      </a:lnTo>
                      <a:lnTo>
                        <a:pt x="1273" y="816"/>
                      </a:lnTo>
                      <a:lnTo>
                        <a:pt x="1274" y="807"/>
                      </a:lnTo>
                      <a:lnTo>
                        <a:pt x="1275" y="798"/>
                      </a:lnTo>
                      <a:lnTo>
                        <a:pt x="1276" y="789"/>
                      </a:lnTo>
                      <a:lnTo>
                        <a:pt x="1277" y="784"/>
                      </a:lnTo>
                      <a:lnTo>
                        <a:pt x="1277" y="783"/>
                      </a:lnTo>
                      <a:lnTo>
                        <a:pt x="1277" y="781"/>
                      </a:lnTo>
                      <a:lnTo>
                        <a:pt x="1277" y="784"/>
                      </a:lnTo>
                      <a:lnTo>
                        <a:pt x="1277" y="784"/>
                      </a:lnTo>
                      <a:lnTo>
                        <a:pt x="1277" y="785"/>
                      </a:lnTo>
                      <a:lnTo>
                        <a:pt x="1279" y="786"/>
                      </a:lnTo>
                      <a:lnTo>
                        <a:pt x="1279" y="793"/>
                      </a:lnTo>
                      <a:lnTo>
                        <a:pt x="1280" y="802"/>
                      </a:lnTo>
                      <a:lnTo>
                        <a:pt x="1282" y="812"/>
                      </a:lnTo>
                      <a:lnTo>
                        <a:pt x="1282" y="822"/>
                      </a:lnTo>
                      <a:lnTo>
                        <a:pt x="1284" y="831"/>
                      </a:lnTo>
                      <a:lnTo>
                        <a:pt x="1284" y="836"/>
                      </a:lnTo>
                      <a:lnTo>
                        <a:pt x="1285" y="839"/>
                      </a:lnTo>
                      <a:lnTo>
                        <a:pt x="1285" y="839"/>
                      </a:lnTo>
                      <a:lnTo>
                        <a:pt x="1285" y="840"/>
                      </a:lnTo>
                      <a:lnTo>
                        <a:pt x="1286" y="841"/>
                      </a:lnTo>
                      <a:lnTo>
                        <a:pt x="1289" y="842"/>
                      </a:lnTo>
                      <a:lnTo>
                        <a:pt x="1291" y="844"/>
                      </a:lnTo>
                      <a:lnTo>
                        <a:pt x="1292" y="844"/>
                      </a:lnTo>
                      <a:lnTo>
                        <a:pt x="1292" y="844"/>
                      </a:lnTo>
                      <a:lnTo>
                        <a:pt x="1293" y="844"/>
                      </a:lnTo>
                      <a:lnTo>
                        <a:pt x="1294" y="844"/>
                      </a:lnTo>
                      <a:lnTo>
                        <a:pt x="1295" y="844"/>
                      </a:lnTo>
                      <a:lnTo>
                        <a:pt x="1298" y="843"/>
                      </a:lnTo>
                      <a:lnTo>
                        <a:pt x="1298" y="843"/>
                      </a:lnTo>
                      <a:lnTo>
                        <a:pt x="1300" y="844"/>
                      </a:lnTo>
                      <a:lnTo>
                        <a:pt x="1300" y="844"/>
                      </a:lnTo>
                      <a:lnTo>
                        <a:pt x="1301" y="844"/>
                      </a:lnTo>
                      <a:lnTo>
                        <a:pt x="1303" y="843"/>
                      </a:lnTo>
                      <a:lnTo>
                        <a:pt x="1305" y="843"/>
                      </a:lnTo>
                      <a:lnTo>
                        <a:pt x="1307" y="842"/>
                      </a:lnTo>
                      <a:lnTo>
                        <a:pt x="1308" y="842"/>
                      </a:lnTo>
                      <a:lnTo>
                        <a:pt x="1309" y="843"/>
                      </a:lnTo>
                      <a:lnTo>
                        <a:pt x="1310" y="843"/>
                      </a:lnTo>
                      <a:lnTo>
                        <a:pt x="1311" y="843"/>
                      </a:lnTo>
                      <a:lnTo>
                        <a:pt x="1312" y="842"/>
                      </a:lnTo>
                      <a:lnTo>
                        <a:pt x="1314" y="842"/>
                      </a:lnTo>
                      <a:lnTo>
                        <a:pt x="1314" y="842"/>
                      </a:lnTo>
                      <a:lnTo>
                        <a:pt x="1316" y="841"/>
                      </a:lnTo>
                      <a:lnTo>
                        <a:pt x="1316" y="837"/>
                      </a:lnTo>
                      <a:lnTo>
                        <a:pt x="1317" y="834"/>
                      </a:lnTo>
                      <a:lnTo>
                        <a:pt x="1318" y="830"/>
                      </a:lnTo>
                      <a:lnTo>
                        <a:pt x="1319" y="825"/>
                      </a:lnTo>
                      <a:lnTo>
                        <a:pt x="1320" y="821"/>
                      </a:lnTo>
                      <a:lnTo>
                        <a:pt x="1321" y="818"/>
                      </a:lnTo>
                      <a:lnTo>
                        <a:pt x="1321" y="817"/>
                      </a:lnTo>
                      <a:lnTo>
                        <a:pt x="1321" y="816"/>
                      </a:lnTo>
                      <a:lnTo>
                        <a:pt x="1322" y="815"/>
                      </a:lnTo>
                      <a:lnTo>
                        <a:pt x="1322" y="809"/>
                      </a:lnTo>
                      <a:lnTo>
                        <a:pt x="1323" y="805"/>
                      </a:lnTo>
                      <a:lnTo>
                        <a:pt x="1323" y="803"/>
                      </a:lnTo>
                      <a:lnTo>
                        <a:pt x="1323" y="803"/>
                      </a:lnTo>
                      <a:lnTo>
                        <a:pt x="1323" y="804"/>
                      </a:lnTo>
                      <a:lnTo>
                        <a:pt x="1325" y="807"/>
                      </a:lnTo>
                      <a:lnTo>
                        <a:pt x="1326" y="813"/>
                      </a:lnTo>
                      <a:lnTo>
                        <a:pt x="1326" y="818"/>
                      </a:lnTo>
                      <a:lnTo>
                        <a:pt x="1327" y="824"/>
                      </a:lnTo>
                      <a:lnTo>
                        <a:pt x="1328" y="829"/>
                      </a:lnTo>
                      <a:lnTo>
                        <a:pt x="1328" y="833"/>
                      </a:lnTo>
                      <a:lnTo>
                        <a:pt x="1329" y="834"/>
                      </a:lnTo>
                      <a:lnTo>
                        <a:pt x="1329" y="834"/>
                      </a:lnTo>
                      <a:lnTo>
                        <a:pt x="1330" y="834"/>
                      </a:lnTo>
                      <a:lnTo>
                        <a:pt x="1331" y="835"/>
                      </a:lnTo>
                      <a:lnTo>
                        <a:pt x="1332" y="835"/>
                      </a:lnTo>
                      <a:lnTo>
                        <a:pt x="1332" y="833"/>
                      </a:lnTo>
                      <a:lnTo>
                        <a:pt x="1334" y="830"/>
                      </a:lnTo>
                      <a:lnTo>
                        <a:pt x="1335" y="826"/>
                      </a:lnTo>
                      <a:lnTo>
                        <a:pt x="1336" y="824"/>
                      </a:lnTo>
                      <a:lnTo>
                        <a:pt x="1336" y="823"/>
                      </a:lnTo>
                      <a:lnTo>
                        <a:pt x="1336" y="818"/>
                      </a:lnTo>
                      <a:lnTo>
                        <a:pt x="1337" y="814"/>
                      </a:lnTo>
                      <a:lnTo>
                        <a:pt x="1338" y="808"/>
                      </a:lnTo>
                      <a:lnTo>
                        <a:pt x="1338" y="802"/>
                      </a:lnTo>
                      <a:lnTo>
                        <a:pt x="1339" y="797"/>
                      </a:lnTo>
                      <a:lnTo>
                        <a:pt x="1340" y="794"/>
                      </a:lnTo>
                      <a:lnTo>
                        <a:pt x="1340" y="792"/>
                      </a:lnTo>
                      <a:lnTo>
                        <a:pt x="1340" y="794"/>
                      </a:lnTo>
                      <a:lnTo>
                        <a:pt x="1340" y="798"/>
                      </a:lnTo>
                      <a:lnTo>
                        <a:pt x="1341" y="804"/>
                      </a:lnTo>
                      <a:lnTo>
                        <a:pt x="1341" y="812"/>
                      </a:lnTo>
                      <a:lnTo>
                        <a:pt x="1342" y="818"/>
                      </a:lnTo>
                      <a:lnTo>
                        <a:pt x="1342" y="824"/>
                      </a:lnTo>
                      <a:lnTo>
                        <a:pt x="1344" y="829"/>
                      </a:lnTo>
                      <a:lnTo>
                        <a:pt x="1344" y="830"/>
                      </a:lnTo>
                      <a:lnTo>
                        <a:pt x="1344" y="830"/>
                      </a:lnTo>
                      <a:lnTo>
                        <a:pt x="1345" y="832"/>
                      </a:lnTo>
                      <a:lnTo>
                        <a:pt x="1347" y="835"/>
                      </a:lnTo>
                      <a:lnTo>
                        <a:pt x="1349" y="839"/>
                      </a:lnTo>
                      <a:lnTo>
                        <a:pt x="1350" y="841"/>
                      </a:lnTo>
                      <a:lnTo>
                        <a:pt x="1350" y="841"/>
                      </a:lnTo>
                      <a:lnTo>
                        <a:pt x="1351" y="840"/>
                      </a:lnTo>
                      <a:lnTo>
                        <a:pt x="1353" y="839"/>
                      </a:lnTo>
                      <a:lnTo>
                        <a:pt x="1354" y="834"/>
                      </a:lnTo>
                      <a:lnTo>
                        <a:pt x="1355" y="831"/>
                      </a:lnTo>
                      <a:lnTo>
                        <a:pt x="1356" y="829"/>
                      </a:lnTo>
                      <a:lnTo>
                        <a:pt x="1356" y="830"/>
                      </a:lnTo>
                      <a:lnTo>
                        <a:pt x="1357" y="832"/>
                      </a:lnTo>
                      <a:lnTo>
                        <a:pt x="1358" y="834"/>
                      </a:lnTo>
                      <a:lnTo>
                        <a:pt x="1358" y="835"/>
                      </a:lnTo>
                      <a:lnTo>
                        <a:pt x="1359" y="836"/>
                      </a:lnTo>
                      <a:lnTo>
                        <a:pt x="1363" y="841"/>
                      </a:lnTo>
                      <a:lnTo>
                        <a:pt x="1365" y="844"/>
                      </a:lnTo>
                      <a:lnTo>
                        <a:pt x="1365" y="845"/>
                      </a:lnTo>
                      <a:lnTo>
                        <a:pt x="1367" y="845"/>
                      </a:lnTo>
                      <a:lnTo>
                        <a:pt x="1368" y="845"/>
                      </a:lnTo>
                      <a:lnTo>
                        <a:pt x="1369" y="844"/>
                      </a:lnTo>
                      <a:lnTo>
                        <a:pt x="1371" y="844"/>
                      </a:lnTo>
                      <a:lnTo>
                        <a:pt x="1372" y="844"/>
                      </a:lnTo>
                      <a:lnTo>
                        <a:pt x="1373" y="844"/>
                      </a:lnTo>
                      <a:lnTo>
                        <a:pt x="1375" y="844"/>
                      </a:lnTo>
                      <a:lnTo>
                        <a:pt x="1375" y="844"/>
                      </a:lnTo>
                      <a:lnTo>
                        <a:pt x="1376" y="844"/>
                      </a:lnTo>
                      <a:lnTo>
                        <a:pt x="1377" y="845"/>
                      </a:lnTo>
                      <a:lnTo>
                        <a:pt x="1378" y="845"/>
                      </a:lnTo>
                      <a:lnTo>
                        <a:pt x="1381" y="845"/>
                      </a:lnTo>
                      <a:lnTo>
                        <a:pt x="1382" y="845"/>
                      </a:lnTo>
                      <a:lnTo>
                        <a:pt x="1383" y="845"/>
                      </a:lnTo>
                      <a:lnTo>
                        <a:pt x="1383" y="845"/>
                      </a:lnTo>
                      <a:lnTo>
                        <a:pt x="1385" y="845"/>
                      </a:lnTo>
                      <a:lnTo>
                        <a:pt x="1387" y="846"/>
                      </a:lnTo>
                      <a:lnTo>
                        <a:pt x="1387" y="846"/>
                      </a:lnTo>
                      <a:lnTo>
                        <a:pt x="1388" y="846"/>
                      </a:lnTo>
                      <a:lnTo>
                        <a:pt x="1390" y="846"/>
                      </a:lnTo>
                      <a:lnTo>
                        <a:pt x="1391" y="846"/>
                      </a:lnTo>
                      <a:lnTo>
                        <a:pt x="1392" y="845"/>
                      </a:lnTo>
                      <a:lnTo>
                        <a:pt x="1394" y="845"/>
                      </a:lnTo>
                      <a:lnTo>
                        <a:pt x="1395" y="845"/>
                      </a:lnTo>
                      <a:lnTo>
                        <a:pt x="1395" y="844"/>
                      </a:lnTo>
                      <a:lnTo>
                        <a:pt x="1396" y="844"/>
                      </a:lnTo>
                      <a:lnTo>
                        <a:pt x="1397" y="843"/>
                      </a:lnTo>
                      <a:lnTo>
                        <a:pt x="1397" y="842"/>
                      </a:lnTo>
                      <a:lnTo>
                        <a:pt x="1399" y="843"/>
                      </a:lnTo>
                      <a:lnTo>
                        <a:pt x="1401" y="844"/>
                      </a:lnTo>
                      <a:lnTo>
                        <a:pt x="1402" y="844"/>
                      </a:lnTo>
                      <a:lnTo>
                        <a:pt x="1402" y="845"/>
                      </a:lnTo>
                      <a:lnTo>
                        <a:pt x="1403" y="845"/>
                      </a:lnTo>
                      <a:lnTo>
                        <a:pt x="1404" y="846"/>
                      </a:lnTo>
                      <a:lnTo>
                        <a:pt x="1405" y="846"/>
                      </a:lnTo>
                      <a:lnTo>
                        <a:pt x="1406" y="845"/>
                      </a:lnTo>
                      <a:lnTo>
                        <a:pt x="1409" y="845"/>
                      </a:lnTo>
                      <a:lnTo>
                        <a:pt x="1410" y="845"/>
                      </a:lnTo>
                      <a:lnTo>
                        <a:pt x="1410" y="845"/>
                      </a:lnTo>
                      <a:lnTo>
                        <a:pt x="1411" y="845"/>
                      </a:lnTo>
                      <a:lnTo>
                        <a:pt x="1411" y="844"/>
                      </a:lnTo>
                      <a:lnTo>
                        <a:pt x="1412" y="844"/>
                      </a:lnTo>
                      <a:lnTo>
                        <a:pt x="1413" y="843"/>
                      </a:lnTo>
                      <a:lnTo>
                        <a:pt x="1414" y="842"/>
                      </a:lnTo>
                      <a:lnTo>
                        <a:pt x="1415" y="843"/>
                      </a:lnTo>
                      <a:lnTo>
                        <a:pt x="1418" y="844"/>
                      </a:lnTo>
                      <a:lnTo>
                        <a:pt x="1421" y="845"/>
                      </a:lnTo>
                      <a:lnTo>
                        <a:pt x="1422" y="845"/>
                      </a:lnTo>
                      <a:lnTo>
                        <a:pt x="1423" y="844"/>
                      </a:lnTo>
                      <a:lnTo>
                        <a:pt x="1424" y="843"/>
                      </a:lnTo>
                      <a:lnTo>
                        <a:pt x="1424" y="843"/>
                      </a:lnTo>
                      <a:lnTo>
                        <a:pt x="1425" y="843"/>
                      </a:lnTo>
                      <a:lnTo>
                        <a:pt x="1428" y="844"/>
                      </a:lnTo>
                      <a:lnTo>
                        <a:pt x="1431" y="846"/>
                      </a:lnTo>
                      <a:lnTo>
                        <a:pt x="1431" y="846"/>
                      </a:lnTo>
                      <a:lnTo>
                        <a:pt x="1433" y="846"/>
                      </a:lnTo>
                      <a:lnTo>
                        <a:pt x="1433" y="846"/>
                      </a:lnTo>
                      <a:lnTo>
                        <a:pt x="1434" y="846"/>
                      </a:lnTo>
                      <a:lnTo>
                        <a:pt x="1436" y="845"/>
                      </a:lnTo>
                      <a:lnTo>
                        <a:pt x="1438" y="845"/>
                      </a:lnTo>
                      <a:lnTo>
                        <a:pt x="1438" y="845"/>
                      </a:lnTo>
                      <a:lnTo>
                        <a:pt x="1439" y="845"/>
                      </a:lnTo>
                      <a:lnTo>
                        <a:pt x="1439" y="845"/>
                      </a:lnTo>
                      <a:lnTo>
                        <a:pt x="1440" y="844"/>
                      </a:lnTo>
                      <a:lnTo>
                        <a:pt x="1441" y="844"/>
                      </a:lnTo>
                      <a:lnTo>
                        <a:pt x="1442" y="843"/>
                      </a:lnTo>
                      <a:lnTo>
                        <a:pt x="1443" y="843"/>
                      </a:lnTo>
                      <a:lnTo>
                        <a:pt x="1443" y="843"/>
                      </a:lnTo>
                      <a:lnTo>
                        <a:pt x="1445" y="844"/>
                      </a:lnTo>
                      <a:lnTo>
                        <a:pt x="1446" y="844"/>
                      </a:lnTo>
                      <a:lnTo>
                        <a:pt x="1447" y="845"/>
                      </a:lnTo>
                      <a:lnTo>
                        <a:pt x="1448" y="845"/>
                      </a:lnTo>
                      <a:lnTo>
                        <a:pt x="1450" y="845"/>
                      </a:lnTo>
                      <a:lnTo>
                        <a:pt x="1451" y="846"/>
                      </a:lnTo>
                      <a:lnTo>
                        <a:pt x="1452" y="846"/>
                      </a:lnTo>
                      <a:lnTo>
                        <a:pt x="1454" y="846"/>
                      </a:lnTo>
                      <a:lnTo>
                        <a:pt x="1455" y="846"/>
                      </a:lnTo>
                      <a:lnTo>
                        <a:pt x="1456" y="846"/>
                      </a:lnTo>
                      <a:lnTo>
                        <a:pt x="1456" y="846"/>
                      </a:lnTo>
                      <a:lnTo>
                        <a:pt x="1457" y="846"/>
                      </a:lnTo>
                      <a:lnTo>
                        <a:pt x="1458" y="846"/>
                      </a:lnTo>
                      <a:lnTo>
                        <a:pt x="1459" y="845"/>
                      </a:lnTo>
                      <a:lnTo>
                        <a:pt x="1459" y="845"/>
                      </a:lnTo>
                      <a:lnTo>
                        <a:pt x="1460" y="845"/>
                      </a:lnTo>
                      <a:lnTo>
                        <a:pt x="1461" y="845"/>
                      </a:lnTo>
                      <a:lnTo>
                        <a:pt x="1463" y="845"/>
                      </a:lnTo>
                      <a:lnTo>
                        <a:pt x="1465" y="846"/>
                      </a:lnTo>
                      <a:lnTo>
                        <a:pt x="1467" y="846"/>
                      </a:lnTo>
                      <a:lnTo>
                        <a:pt x="1468" y="846"/>
                      </a:lnTo>
                      <a:lnTo>
                        <a:pt x="1469" y="848"/>
                      </a:lnTo>
                      <a:lnTo>
                        <a:pt x="1470" y="848"/>
                      </a:lnTo>
                      <a:lnTo>
                        <a:pt x="1471" y="848"/>
                      </a:lnTo>
                      <a:lnTo>
                        <a:pt x="1474" y="846"/>
                      </a:lnTo>
                      <a:lnTo>
                        <a:pt x="1475" y="846"/>
                      </a:lnTo>
                      <a:lnTo>
                        <a:pt x="1476" y="846"/>
                      </a:lnTo>
                      <a:lnTo>
                        <a:pt x="1476" y="846"/>
                      </a:lnTo>
                      <a:lnTo>
                        <a:pt x="1477" y="846"/>
                      </a:lnTo>
                      <a:lnTo>
                        <a:pt x="1478" y="846"/>
                      </a:lnTo>
                      <a:lnTo>
                        <a:pt x="1479" y="846"/>
                      </a:lnTo>
                      <a:lnTo>
                        <a:pt x="1482" y="846"/>
                      </a:lnTo>
                      <a:lnTo>
                        <a:pt x="1483" y="846"/>
                      </a:lnTo>
                      <a:lnTo>
                        <a:pt x="1484" y="846"/>
                      </a:lnTo>
                      <a:lnTo>
                        <a:pt x="1485" y="845"/>
                      </a:lnTo>
                      <a:lnTo>
                        <a:pt x="1486" y="846"/>
                      </a:lnTo>
                      <a:lnTo>
                        <a:pt x="1487" y="846"/>
                      </a:lnTo>
                      <a:lnTo>
                        <a:pt x="1489" y="846"/>
                      </a:lnTo>
                      <a:lnTo>
                        <a:pt x="1491" y="848"/>
                      </a:lnTo>
                      <a:lnTo>
                        <a:pt x="1491" y="848"/>
                      </a:lnTo>
                      <a:lnTo>
                        <a:pt x="1492" y="848"/>
                      </a:lnTo>
                      <a:lnTo>
                        <a:pt x="1493" y="848"/>
                      </a:lnTo>
                      <a:lnTo>
                        <a:pt x="1495" y="846"/>
                      </a:lnTo>
                      <a:lnTo>
                        <a:pt x="1496" y="846"/>
                      </a:lnTo>
                      <a:lnTo>
                        <a:pt x="1497" y="846"/>
                      </a:lnTo>
                      <a:lnTo>
                        <a:pt x="1498" y="846"/>
                      </a:lnTo>
                      <a:lnTo>
                        <a:pt x="1500" y="846"/>
                      </a:lnTo>
                      <a:lnTo>
                        <a:pt x="1501" y="846"/>
                      </a:lnTo>
                      <a:lnTo>
                        <a:pt x="1501" y="846"/>
                      </a:lnTo>
                      <a:lnTo>
                        <a:pt x="1502" y="846"/>
                      </a:lnTo>
                      <a:lnTo>
                        <a:pt x="1503" y="846"/>
                      </a:lnTo>
                      <a:lnTo>
                        <a:pt x="1504" y="845"/>
                      </a:lnTo>
                      <a:lnTo>
                        <a:pt x="1505" y="845"/>
                      </a:lnTo>
                      <a:lnTo>
                        <a:pt x="1506" y="845"/>
                      </a:lnTo>
                      <a:lnTo>
                        <a:pt x="1507" y="845"/>
                      </a:lnTo>
                      <a:lnTo>
                        <a:pt x="1508" y="844"/>
                      </a:lnTo>
                      <a:lnTo>
                        <a:pt x="1508" y="844"/>
                      </a:lnTo>
                      <a:lnTo>
                        <a:pt x="1510" y="844"/>
                      </a:lnTo>
                      <a:lnTo>
                        <a:pt x="1512" y="844"/>
                      </a:lnTo>
                      <a:lnTo>
                        <a:pt x="1514" y="844"/>
                      </a:lnTo>
                      <a:lnTo>
                        <a:pt x="1515" y="844"/>
                      </a:lnTo>
                      <a:lnTo>
                        <a:pt x="1515" y="844"/>
                      </a:lnTo>
                      <a:lnTo>
                        <a:pt x="1517" y="845"/>
                      </a:lnTo>
                      <a:lnTo>
                        <a:pt x="1519" y="845"/>
                      </a:lnTo>
                      <a:lnTo>
                        <a:pt x="1519" y="846"/>
                      </a:lnTo>
                      <a:lnTo>
                        <a:pt x="1520" y="846"/>
                      </a:lnTo>
                      <a:lnTo>
                        <a:pt x="1520" y="845"/>
                      </a:lnTo>
                      <a:lnTo>
                        <a:pt x="1521" y="845"/>
                      </a:lnTo>
                      <a:lnTo>
                        <a:pt x="1523" y="844"/>
                      </a:lnTo>
                      <a:lnTo>
                        <a:pt x="1526" y="844"/>
                      </a:lnTo>
                      <a:lnTo>
                        <a:pt x="1526" y="844"/>
                      </a:lnTo>
                      <a:lnTo>
                        <a:pt x="1528" y="844"/>
                      </a:lnTo>
                      <a:lnTo>
                        <a:pt x="1529" y="844"/>
                      </a:lnTo>
                      <a:lnTo>
                        <a:pt x="1531" y="845"/>
                      </a:lnTo>
                      <a:lnTo>
                        <a:pt x="1533" y="845"/>
                      </a:lnTo>
                      <a:lnTo>
                        <a:pt x="1534" y="846"/>
                      </a:lnTo>
                      <a:lnTo>
                        <a:pt x="1535" y="846"/>
                      </a:lnTo>
                      <a:lnTo>
                        <a:pt x="1535" y="846"/>
                      </a:lnTo>
                      <a:lnTo>
                        <a:pt x="1537" y="846"/>
                      </a:lnTo>
                      <a:lnTo>
                        <a:pt x="1538" y="845"/>
                      </a:lnTo>
                      <a:lnTo>
                        <a:pt x="1539" y="845"/>
                      </a:lnTo>
                      <a:lnTo>
                        <a:pt x="1540" y="845"/>
                      </a:lnTo>
                      <a:lnTo>
                        <a:pt x="1541" y="845"/>
                      </a:lnTo>
                      <a:lnTo>
                        <a:pt x="1542" y="845"/>
                      </a:lnTo>
                      <a:lnTo>
                        <a:pt x="1543" y="845"/>
                      </a:lnTo>
                      <a:lnTo>
                        <a:pt x="1546" y="844"/>
                      </a:lnTo>
                      <a:lnTo>
                        <a:pt x="1548" y="842"/>
                      </a:lnTo>
                      <a:lnTo>
                        <a:pt x="1549" y="842"/>
                      </a:lnTo>
                      <a:lnTo>
                        <a:pt x="1549" y="842"/>
                      </a:lnTo>
                      <a:lnTo>
                        <a:pt x="1551" y="844"/>
                      </a:lnTo>
                      <a:lnTo>
                        <a:pt x="1552" y="845"/>
                      </a:lnTo>
                      <a:lnTo>
                        <a:pt x="1553" y="845"/>
                      </a:lnTo>
                      <a:lnTo>
                        <a:pt x="1553" y="844"/>
                      </a:lnTo>
                      <a:lnTo>
                        <a:pt x="1554" y="843"/>
                      </a:lnTo>
                      <a:lnTo>
                        <a:pt x="1556" y="841"/>
                      </a:lnTo>
                      <a:lnTo>
                        <a:pt x="1556" y="840"/>
                      </a:lnTo>
                      <a:lnTo>
                        <a:pt x="1556" y="841"/>
                      </a:lnTo>
                      <a:lnTo>
                        <a:pt x="1557" y="841"/>
                      </a:lnTo>
                      <a:lnTo>
                        <a:pt x="1558" y="842"/>
                      </a:lnTo>
                      <a:lnTo>
                        <a:pt x="1560" y="843"/>
                      </a:lnTo>
                      <a:lnTo>
                        <a:pt x="1562" y="844"/>
                      </a:lnTo>
                      <a:lnTo>
                        <a:pt x="1563" y="845"/>
                      </a:lnTo>
                      <a:lnTo>
                        <a:pt x="1563" y="845"/>
                      </a:lnTo>
                      <a:lnTo>
                        <a:pt x="1565" y="845"/>
                      </a:lnTo>
                      <a:lnTo>
                        <a:pt x="1567" y="846"/>
                      </a:lnTo>
                      <a:lnTo>
                        <a:pt x="1570" y="846"/>
                      </a:lnTo>
                      <a:lnTo>
                        <a:pt x="1571" y="848"/>
                      </a:lnTo>
                      <a:lnTo>
                        <a:pt x="1571" y="848"/>
                      </a:lnTo>
                      <a:lnTo>
                        <a:pt x="1572" y="848"/>
                      </a:lnTo>
                      <a:lnTo>
                        <a:pt x="1575" y="848"/>
                      </a:lnTo>
                      <a:lnTo>
                        <a:pt x="1577" y="848"/>
                      </a:lnTo>
                      <a:lnTo>
                        <a:pt x="1578" y="848"/>
                      </a:lnTo>
                      <a:lnTo>
                        <a:pt x="1579" y="848"/>
                      </a:lnTo>
                      <a:lnTo>
                        <a:pt x="1579" y="848"/>
                      </a:lnTo>
                      <a:lnTo>
                        <a:pt x="1580" y="848"/>
                      </a:lnTo>
                      <a:lnTo>
                        <a:pt x="1583" y="849"/>
                      </a:lnTo>
                      <a:lnTo>
                        <a:pt x="1584" y="849"/>
                      </a:lnTo>
                      <a:lnTo>
                        <a:pt x="1585" y="849"/>
                      </a:lnTo>
                      <a:lnTo>
                        <a:pt x="1586" y="849"/>
                      </a:lnTo>
                      <a:lnTo>
                        <a:pt x="1586" y="849"/>
                      </a:lnTo>
                      <a:lnTo>
                        <a:pt x="1586" y="849"/>
                      </a:lnTo>
                      <a:lnTo>
                        <a:pt x="1588" y="849"/>
                      </a:lnTo>
                      <a:lnTo>
                        <a:pt x="1589" y="849"/>
                      </a:lnTo>
                      <a:lnTo>
                        <a:pt x="1590" y="849"/>
                      </a:lnTo>
                      <a:lnTo>
                        <a:pt x="1591" y="849"/>
                      </a:lnTo>
                      <a:lnTo>
                        <a:pt x="1593" y="848"/>
                      </a:lnTo>
                      <a:lnTo>
                        <a:pt x="1594" y="848"/>
                      </a:lnTo>
                      <a:lnTo>
                        <a:pt x="1595" y="848"/>
                      </a:lnTo>
                      <a:lnTo>
                        <a:pt x="1596" y="848"/>
                      </a:lnTo>
                      <a:lnTo>
                        <a:pt x="1597" y="848"/>
                      </a:lnTo>
                      <a:lnTo>
                        <a:pt x="1598" y="849"/>
                      </a:lnTo>
                      <a:lnTo>
                        <a:pt x="1599" y="849"/>
                      </a:lnTo>
                      <a:lnTo>
                        <a:pt x="1599" y="849"/>
                      </a:lnTo>
                      <a:lnTo>
                        <a:pt x="1600" y="849"/>
                      </a:lnTo>
                      <a:lnTo>
                        <a:pt x="1602" y="849"/>
                      </a:lnTo>
                      <a:lnTo>
                        <a:pt x="1603" y="849"/>
                      </a:lnTo>
                      <a:lnTo>
                        <a:pt x="1604" y="849"/>
                      </a:lnTo>
                      <a:lnTo>
                        <a:pt x="1605" y="849"/>
                      </a:lnTo>
                      <a:lnTo>
                        <a:pt x="1605" y="849"/>
                      </a:lnTo>
                      <a:lnTo>
                        <a:pt x="1606" y="849"/>
                      </a:lnTo>
                      <a:lnTo>
                        <a:pt x="1608" y="849"/>
                      </a:lnTo>
                      <a:lnTo>
                        <a:pt x="1608" y="849"/>
                      </a:lnTo>
                      <a:lnTo>
                        <a:pt x="1609" y="849"/>
                      </a:lnTo>
                      <a:lnTo>
                        <a:pt x="1612" y="849"/>
                      </a:lnTo>
                      <a:lnTo>
                        <a:pt x="1614" y="848"/>
                      </a:lnTo>
                      <a:lnTo>
                        <a:pt x="1615" y="848"/>
                      </a:lnTo>
                      <a:lnTo>
                        <a:pt x="1615" y="848"/>
                      </a:lnTo>
                      <a:lnTo>
                        <a:pt x="1616" y="849"/>
                      </a:lnTo>
                      <a:lnTo>
                        <a:pt x="1618" y="849"/>
                      </a:lnTo>
                      <a:lnTo>
                        <a:pt x="1618" y="849"/>
                      </a:lnTo>
                      <a:lnTo>
                        <a:pt x="1621" y="849"/>
                      </a:lnTo>
                      <a:lnTo>
                        <a:pt x="1622" y="848"/>
                      </a:lnTo>
                      <a:lnTo>
                        <a:pt x="1623" y="848"/>
                      </a:lnTo>
                      <a:lnTo>
                        <a:pt x="1624" y="848"/>
                      </a:lnTo>
                      <a:lnTo>
                        <a:pt x="1626" y="848"/>
                      </a:lnTo>
                      <a:lnTo>
                        <a:pt x="1629" y="846"/>
                      </a:lnTo>
                      <a:lnTo>
                        <a:pt x="1630" y="846"/>
                      </a:lnTo>
                      <a:lnTo>
                        <a:pt x="1630" y="846"/>
                      </a:lnTo>
                      <a:lnTo>
                        <a:pt x="1631" y="846"/>
                      </a:lnTo>
                      <a:lnTo>
                        <a:pt x="1634" y="844"/>
                      </a:lnTo>
                      <a:lnTo>
                        <a:pt x="1636" y="843"/>
                      </a:lnTo>
                      <a:lnTo>
                        <a:pt x="1636" y="842"/>
                      </a:lnTo>
                      <a:lnTo>
                        <a:pt x="1639" y="841"/>
                      </a:lnTo>
                      <a:lnTo>
                        <a:pt x="1640" y="840"/>
                      </a:lnTo>
                      <a:lnTo>
                        <a:pt x="1640" y="841"/>
                      </a:lnTo>
                      <a:lnTo>
                        <a:pt x="1642" y="841"/>
                      </a:lnTo>
                      <a:lnTo>
                        <a:pt x="1642" y="842"/>
                      </a:lnTo>
                      <a:lnTo>
                        <a:pt x="1643" y="842"/>
                      </a:lnTo>
                      <a:lnTo>
                        <a:pt x="1643" y="842"/>
                      </a:lnTo>
                      <a:lnTo>
                        <a:pt x="1644" y="841"/>
                      </a:lnTo>
                      <a:lnTo>
                        <a:pt x="1646" y="840"/>
                      </a:lnTo>
                      <a:lnTo>
                        <a:pt x="1646" y="839"/>
                      </a:lnTo>
                      <a:lnTo>
                        <a:pt x="1648" y="840"/>
                      </a:lnTo>
                      <a:lnTo>
                        <a:pt x="1649" y="842"/>
                      </a:lnTo>
                      <a:lnTo>
                        <a:pt x="1651" y="844"/>
                      </a:lnTo>
                      <a:lnTo>
                        <a:pt x="1651" y="844"/>
                      </a:lnTo>
                      <a:lnTo>
                        <a:pt x="1652" y="844"/>
                      </a:lnTo>
                      <a:lnTo>
                        <a:pt x="1652" y="844"/>
                      </a:lnTo>
                      <a:lnTo>
                        <a:pt x="1653" y="845"/>
                      </a:lnTo>
                      <a:lnTo>
                        <a:pt x="1654" y="845"/>
                      </a:lnTo>
                      <a:lnTo>
                        <a:pt x="1657" y="846"/>
                      </a:lnTo>
                      <a:lnTo>
                        <a:pt x="1657" y="846"/>
                      </a:lnTo>
                      <a:lnTo>
                        <a:pt x="1659" y="846"/>
                      </a:lnTo>
                      <a:lnTo>
                        <a:pt x="1659" y="846"/>
                      </a:lnTo>
                      <a:lnTo>
                        <a:pt x="1660" y="846"/>
                      </a:lnTo>
                      <a:lnTo>
                        <a:pt x="1662" y="844"/>
                      </a:lnTo>
                      <a:lnTo>
                        <a:pt x="1666" y="842"/>
                      </a:lnTo>
                      <a:lnTo>
                        <a:pt x="1667" y="842"/>
                      </a:lnTo>
                      <a:lnTo>
                        <a:pt x="1667" y="841"/>
                      </a:lnTo>
                      <a:lnTo>
                        <a:pt x="1667" y="840"/>
                      </a:lnTo>
                      <a:lnTo>
                        <a:pt x="1668" y="841"/>
                      </a:lnTo>
                      <a:lnTo>
                        <a:pt x="1670" y="843"/>
                      </a:lnTo>
                      <a:lnTo>
                        <a:pt x="1672" y="844"/>
                      </a:lnTo>
                      <a:lnTo>
                        <a:pt x="1673" y="845"/>
                      </a:lnTo>
                      <a:lnTo>
                        <a:pt x="1673" y="845"/>
                      </a:lnTo>
                      <a:lnTo>
                        <a:pt x="1674" y="845"/>
                      </a:lnTo>
                      <a:lnTo>
                        <a:pt x="1674" y="845"/>
                      </a:lnTo>
                      <a:lnTo>
                        <a:pt x="1677" y="845"/>
                      </a:lnTo>
                      <a:lnTo>
                        <a:pt x="1678" y="846"/>
                      </a:lnTo>
                      <a:lnTo>
                        <a:pt x="1678" y="846"/>
                      </a:lnTo>
                      <a:lnTo>
                        <a:pt x="1679" y="846"/>
                      </a:lnTo>
                      <a:lnTo>
                        <a:pt x="1679" y="845"/>
                      </a:lnTo>
                      <a:lnTo>
                        <a:pt x="1681" y="845"/>
                      </a:lnTo>
                      <a:lnTo>
                        <a:pt x="1681" y="845"/>
                      </a:lnTo>
                      <a:lnTo>
                        <a:pt x="1682" y="844"/>
                      </a:lnTo>
                      <a:lnTo>
                        <a:pt x="1685" y="842"/>
                      </a:lnTo>
                      <a:lnTo>
                        <a:pt x="1686" y="841"/>
                      </a:lnTo>
                      <a:lnTo>
                        <a:pt x="1687" y="840"/>
                      </a:lnTo>
                      <a:lnTo>
                        <a:pt x="1687" y="840"/>
                      </a:lnTo>
                      <a:lnTo>
                        <a:pt x="1689" y="840"/>
                      </a:lnTo>
                      <a:lnTo>
                        <a:pt x="1690" y="840"/>
                      </a:lnTo>
                      <a:lnTo>
                        <a:pt x="1691" y="840"/>
                      </a:lnTo>
                      <a:lnTo>
                        <a:pt x="1691" y="841"/>
                      </a:lnTo>
                      <a:lnTo>
                        <a:pt x="1694" y="842"/>
                      </a:lnTo>
                      <a:lnTo>
                        <a:pt x="1695" y="844"/>
                      </a:lnTo>
                      <a:lnTo>
                        <a:pt x="1696" y="844"/>
                      </a:lnTo>
                      <a:lnTo>
                        <a:pt x="1697" y="844"/>
                      </a:lnTo>
                      <a:lnTo>
                        <a:pt x="1697" y="844"/>
                      </a:lnTo>
                      <a:lnTo>
                        <a:pt x="1698" y="844"/>
                      </a:lnTo>
                      <a:lnTo>
                        <a:pt x="1700" y="844"/>
                      </a:lnTo>
                      <a:lnTo>
                        <a:pt x="1701" y="843"/>
                      </a:lnTo>
                      <a:lnTo>
                        <a:pt x="1703" y="843"/>
                      </a:lnTo>
                      <a:lnTo>
                        <a:pt x="1704" y="843"/>
                      </a:lnTo>
                      <a:lnTo>
                        <a:pt x="1704" y="843"/>
                      </a:lnTo>
                      <a:lnTo>
                        <a:pt x="1704" y="841"/>
                      </a:lnTo>
                      <a:lnTo>
                        <a:pt x="1704" y="835"/>
                      </a:lnTo>
                      <a:lnTo>
                        <a:pt x="1706" y="827"/>
                      </a:lnTo>
                      <a:lnTo>
                        <a:pt x="1707" y="818"/>
                      </a:lnTo>
                      <a:lnTo>
                        <a:pt x="1708" y="808"/>
                      </a:lnTo>
                      <a:lnTo>
                        <a:pt x="1709" y="802"/>
                      </a:lnTo>
                      <a:lnTo>
                        <a:pt x="1709" y="796"/>
                      </a:lnTo>
                      <a:lnTo>
                        <a:pt x="1710" y="794"/>
                      </a:lnTo>
                      <a:lnTo>
                        <a:pt x="1710" y="794"/>
                      </a:lnTo>
                      <a:lnTo>
                        <a:pt x="1710" y="794"/>
                      </a:lnTo>
                      <a:lnTo>
                        <a:pt x="1710" y="795"/>
                      </a:lnTo>
                      <a:lnTo>
                        <a:pt x="1712" y="796"/>
                      </a:lnTo>
                      <a:lnTo>
                        <a:pt x="1712" y="802"/>
                      </a:lnTo>
                      <a:lnTo>
                        <a:pt x="1713" y="808"/>
                      </a:lnTo>
                      <a:lnTo>
                        <a:pt x="1714" y="817"/>
                      </a:lnTo>
                      <a:lnTo>
                        <a:pt x="1715" y="826"/>
                      </a:lnTo>
                      <a:lnTo>
                        <a:pt x="1717" y="833"/>
                      </a:lnTo>
                      <a:lnTo>
                        <a:pt x="1717" y="839"/>
                      </a:lnTo>
                      <a:lnTo>
                        <a:pt x="1717" y="840"/>
                      </a:lnTo>
                      <a:lnTo>
                        <a:pt x="1718" y="841"/>
                      </a:lnTo>
                      <a:lnTo>
                        <a:pt x="1718" y="841"/>
                      </a:lnTo>
                      <a:lnTo>
                        <a:pt x="1719" y="840"/>
                      </a:lnTo>
                      <a:lnTo>
                        <a:pt x="1722" y="836"/>
                      </a:lnTo>
                      <a:lnTo>
                        <a:pt x="1724" y="834"/>
                      </a:lnTo>
                      <a:lnTo>
                        <a:pt x="1725" y="833"/>
                      </a:lnTo>
                      <a:lnTo>
                        <a:pt x="1725" y="833"/>
                      </a:lnTo>
                      <a:lnTo>
                        <a:pt x="1725" y="832"/>
                      </a:lnTo>
                      <a:lnTo>
                        <a:pt x="1725" y="831"/>
                      </a:lnTo>
                      <a:lnTo>
                        <a:pt x="1725" y="829"/>
                      </a:lnTo>
                      <a:lnTo>
                        <a:pt x="1726" y="824"/>
                      </a:lnTo>
                      <a:lnTo>
                        <a:pt x="1726" y="820"/>
                      </a:lnTo>
                      <a:lnTo>
                        <a:pt x="1727" y="806"/>
                      </a:lnTo>
                      <a:lnTo>
                        <a:pt x="1727" y="792"/>
                      </a:lnTo>
                      <a:lnTo>
                        <a:pt x="1728" y="777"/>
                      </a:lnTo>
                      <a:lnTo>
                        <a:pt x="1729" y="763"/>
                      </a:lnTo>
                      <a:lnTo>
                        <a:pt x="1729" y="759"/>
                      </a:lnTo>
                      <a:lnTo>
                        <a:pt x="1729" y="756"/>
                      </a:lnTo>
                      <a:lnTo>
                        <a:pt x="1729" y="752"/>
                      </a:lnTo>
                      <a:lnTo>
                        <a:pt x="1729" y="751"/>
                      </a:lnTo>
                      <a:lnTo>
                        <a:pt x="1729" y="752"/>
                      </a:lnTo>
                      <a:lnTo>
                        <a:pt x="1731" y="755"/>
                      </a:lnTo>
                      <a:lnTo>
                        <a:pt x="1733" y="762"/>
                      </a:lnTo>
                      <a:lnTo>
                        <a:pt x="1735" y="769"/>
                      </a:lnTo>
                      <a:lnTo>
                        <a:pt x="1735" y="771"/>
                      </a:lnTo>
                      <a:lnTo>
                        <a:pt x="1736" y="772"/>
                      </a:lnTo>
                      <a:lnTo>
                        <a:pt x="1736" y="775"/>
                      </a:lnTo>
                      <a:lnTo>
                        <a:pt x="1736" y="779"/>
                      </a:lnTo>
                      <a:lnTo>
                        <a:pt x="1737" y="786"/>
                      </a:lnTo>
                      <a:lnTo>
                        <a:pt x="1737" y="794"/>
                      </a:lnTo>
                      <a:lnTo>
                        <a:pt x="1738" y="802"/>
                      </a:lnTo>
                      <a:lnTo>
                        <a:pt x="1738" y="808"/>
                      </a:lnTo>
                      <a:lnTo>
                        <a:pt x="1740" y="813"/>
                      </a:lnTo>
                      <a:lnTo>
                        <a:pt x="1740" y="814"/>
                      </a:lnTo>
                      <a:lnTo>
                        <a:pt x="1740" y="814"/>
                      </a:lnTo>
                      <a:lnTo>
                        <a:pt x="1740" y="812"/>
                      </a:lnTo>
                      <a:lnTo>
                        <a:pt x="1740" y="806"/>
                      </a:lnTo>
                      <a:lnTo>
                        <a:pt x="1740" y="798"/>
                      </a:lnTo>
                      <a:lnTo>
                        <a:pt x="1741" y="788"/>
                      </a:lnTo>
                      <a:lnTo>
                        <a:pt x="1742" y="779"/>
                      </a:lnTo>
                      <a:lnTo>
                        <a:pt x="1742" y="770"/>
                      </a:lnTo>
                      <a:lnTo>
                        <a:pt x="1742" y="765"/>
                      </a:lnTo>
                      <a:lnTo>
                        <a:pt x="1742" y="762"/>
                      </a:lnTo>
                      <a:lnTo>
                        <a:pt x="1742" y="762"/>
                      </a:lnTo>
                      <a:lnTo>
                        <a:pt x="1742" y="763"/>
                      </a:lnTo>
                      <a:lnTo>
                        <a:pt x="1743" y="766"/>
                      </a:lnTo>
                      <a:lnTo>
                        <a:pt x="1743" y="769"/>
                      </a:lnTo>
                      <a:lnTo>
                        <a:pt x="1743" y="774"/>
                      </a:lnTo>
                      <a:lnTo>
                        <a:pt x="1744" y="785"/>
                      </a:lnTo>
                      <a:lnTo>
                        <a:pt x="1744" y="797"/>
                      </a:lnTo>
                      <a:lnTo>
                        <a:pt x="1745" y="811"/>
                      </a:lnTo>
                      <a:lnTo>
                        <a:pt x="1746" y="822"/>
                      </a:lnTo>
                      <a:lnTo>
                        <a:pt x="1746" y="826"/>
                      </a:lnTo>
                      <a:lnTo>
                        <a:pt x="1747" y="830"/>
                      </a:lnTo>
                      <a:lnTo>
                        <a:pt x="1747" y="832"/>
                      </a:lnTo>
                      <a:lnTo>
                        <a:pt x="1747" y="833"/>
                      </a:lnTo>
                      <a:lnTo>
                        <a:pt x="1747" y="834"/>
                      </a:lnTo>
                      <a:lnTo>
                        <a:pt x="1747" y="834"/>
                      </a:lnTo>
                      <a:lnTo>
                        <a:pt x="1749" y="835"/>
                      </a:lnTo>
                      <a:lnTo>
                        <a:pt x="1751" y="839"/>
                      </a:lnTo>
                      <a:lnTo>
                        <a:pt x="1753" y="842"/>
                      </a:lnTo>
                      <a:lnTo>
                        <a:pt x="1754" y="843"/>
                      </a:lnTo>
                      <a:lnTo>
                        <a:pt x="1754" y="843"/>
                      </a:lnTo>
                      <a:lnTo>
                        <a:pt x="1756" y="843"/>
                      </a:lnTo>
                      <a:lnTo>
                        <a:pt x="1758" y="843"/>
                      </a:lnTo>
                      <a:lnTo>
                        <a:pt x="1759" y="843"/>
                      </a:lnTo>
                      <a:lnTo>
                        <a:pt x="1760" y="844"/>
                      </a:lnTo>
                      <a:lnTo>
                        <a:pt x="1761" y="844"/>
                      </a:lnTo>
                      <a:lnTo>
                        <a:pt x="1762" y="844"/>
                      </a:lnTo>
                      <a:lnTo>
                        <a:pt x="1762" y="844"/>
                      </a:lnTo>
                      <a:lnTo>
                        <a:pt x="1763" y="844"/>
                      </a:lnTo>
                      <a:lnTo>
                        <a:pt x="1765" y="843"/>
                      </a:lnTo>
                      <a:lnTo>
                        <a:pt x="1768" y="842"/>
                      </a:lnTo>
                      <a:lnTo>
                        <a:pt x="1769" y="842"/>
                      </a:lnTo>
                      <a:lnTo>
                        <a:pt x="1770" y="842"/>
                      </a:lnTo>
                      <a:lnTo>
                        <a:pt x="1770" y="841"/>
                      </a:lnTo>
                      <a:lnTo>
                        <a:pt x="1773" y="837"/>
                      </a:lnTo>
                      <a:lnTo>
                        <a:pt x="1775" y="834"/>
                      </a:lnTo>
                      <a:lnTo>
                        <a:pt x="1777" y="833"/>
                      </a:lnTo>
                      <a:lnTo>
                        <a:pt x="1777" y="833"/>
                      </a:lnTo>
                      <a:lnTo>
                        <a:pt x="1777" y="832"/>
                      </a:lnTo>
                      <a:lnTo>
                        <a:pt x="1777" y="830"/>
                      </a:lnTo>
                      <a:lnTo>
                        <a:pt x="1777" y="825"/>
                      </a:lnTo>
                      <a:lnTo>
                        <a:pt x="1778" y="817"/>
                      </a:lnTo>
                      <a:lnTo>
                        <a:pt x="1778" y="809"/>
                      </a:lnTo>
                      <a:lnTo>
                        <a:pt x="1779" y="800"/>
                      </a:lnTo>
                      <a:lnTo>
                        <a:pt x="1779" y="794"/>
                      </a:lnTo>
                      <a:lnTo>
                        <a:pt x="1780" y="788"/>
                      </a:lnTo>
                      <a:lnTo>
                        <a:pt x="1780" y="786"/>
                      </a:lnTo>
                      <a:lnTo>
                        <a:pt x="1780" y="788"/>
                      </a:lnTo>
                      <a:lnTo>
                        <a:pt x="1782" y="793"/>
                      </a:lnTo>
                      <a:lnTo>
                        <a:pt x="1786" y="796"/>
                      </a:lnTo>
                      <a:lnTo>
                        <a:pt x="1787" y="798"/>
                      </a:lnTo>
                      <a:lnTo>
                        <a:pt x="1787" y="799"/>
                      </a:lnTo>
                      <a:lnTo>
                        <a:pt x="1787" y="804"/>
                      </a:lnTo>
                      <a:lnTo>
                        <a:pt x="1788" y="809"/>
                      </a:lnTo>
                      <a:lnTo>
                        <a:pt x="1789" y="816"/>
                      </a:lnTo>
                      <a:lnTo>
                        <a:pt x="1790" y="824"/>
                      </a:lnTo>
                      <a:lnTo>
                        <a:pt x="1790" y="830"/>
                      </a:lnTo>
                      <a:lnTo>
                        <a:pt x="1791" y="834"/>
                      </a:lnTo>
                      <a:lnTo>
                        <a:pt x="1791" y="835"/>
                      </a:lnTo>
                      <a:lnTo>
                        <a:pt x="1792" y="836"/>
                      </a:lnTo>
                      <a:lnTo>
                        <a:pt x="1793" y="837"/>
                      </a:lnTo>
                      <a:lnTo>
                        <a:pt x="1793" y="836"/>
                      </a:lnTo>
                      <a:lnTo>
                        <a:pt x="1795" y="834"/>
                      </a:lnTo>
                      <a:lnTo>
                        <a:pt x="1796" y="827"/>
                      </a:lnTo>
                      <a:lnTo>
                        <a:pt x="1797" y="820"/>
                      </a:lnTo>
                      <a:lnTo>
                        <a:pt x="1798" y="817"/>
                      </a:lnTo>
                      <a:lnTo>
                        <a:pt x="1798" y="816"/>
                      </a:lnTo>
                      <a:lnTo>
                        <a:pt x="1798" y="815"/>
                      </a:lnTo>
                      <a:lnTo>
                        <a:pt x="1799" y="814"/>
                      </a:lnTo>
                      <a:lnTo>
                        <a:pt x="1799" y="812"/>
                      </a:lnTo>
                      <a:lnTo>
                        <a:pt x="1799" y="812"/>
                      </a:lnTo>
                      <a:lnTo>
                        <a:pt x="1799" y="812"/>
                      </a:lnTo>
                      <a:lnTo>
                        <a:pt x="1800" y="815"/>
                      </a:lnTo>
                      <a:lnTo>
                        <a:pt x="1800" y="818"/>
                      </a:lnTo>
                      <a:lnTo>
                        <a:pt x="1801" y="824"/>
                      </a:lnTo>
                      <a:lnTo>
                        <a:pt x="1801" y="829"/>
                      </a:lnTo>
                      <a:lnTo>
                        <a:pt x="1802" y="832"/>
                      </a:lnTo>
                      <a:lnTo>
                        <a:pt x="1802" y="835"/>
                      </a:lnTo>
                      <a:lnTo>
                        <a:pt x="1802" y="836"/>
                      </a:lnTo>
                      <a:lnTo>
                        <a:pt x="1802" y="835"/>
                      </a:lnTo>
                      <a:lnTo>
                        <a:pt x="1802" y="834"/>
                      </a:lnTo>
                      <a:lnTo>
                        <a:pt x="1805" y="827"/>
                      </a:lnTo>
                      <a:lnTo>
                        <a:pt x="1806" y="822"/>
                      </a:lnTo>
                      <a:lnTo>
                        <a:pt x="1806" y="820"/>
                      </a:lnTo>
                      <a:lnTo>
                        <a:pt x="1806" y="818"/>
                      </a:lnTo>
                      <a:lnTo>
                        <a:pt x="1807" y="820"/>
                      </a:lnTo>
                      <a:lnTo>
                        <a:pt x="1807" y="823"/>
                      </a:lnTo>
                      <a:lnTo>
                        <a:pt x="1808" y="827"/>
                      </a:lnTo>
                      <a:lnTo>
                        <a:pt x="1809" y="832"/>
                      </a:lnTo>
                      <a:lnTo>
                        <a:pt x="1810" y="836"/>
                      </a:lnTo>
                      <a:lnTo>
                        <a:pt x="1812" y="841"/>
                      </a:lnTo>
                      <a:lnTo>
                        <a:pt x="1812" y="844"/>
                      </a:lnTo>
                      <a:lnTo>
                        <a:pt x="1812" y="845"/>
                      </a:lnTo>
                      <a:lnTo>
                        <a:pt x="1814" y="845"/>
                      </a:lnTo>
                      <a:lnTo>
                        <a:pt x="1815" y="845"/>
                      </a:lnTo>
                      <a:lnTo>
                        <a:pt x="1815" y="845"/>
                      </a:lnTo>
                      <a:lnTo>
                        <a:pt x="1817" y="846"/>
                      </a:lnTo>
                      <a:lnTo>
                        <a:pt x="1819" y="846"/>
                      </a:lnTo>
                      <a:lnTo>
                        <a:pt x="1819" y="846"/>
                      </a:lnTo>
                      <a:lnTo>
                        <a:pt x="1820" y="846"/>
                      </a:lnTo>
                      <a:lnTo>
                        <a:pt x="1823" y="844"/>
                      </a:lnTo>
                      <a:lnTo>
                        <a:pt x="1824" y="841"/>
                      </a:lnTo>
                      <a:lnTo>
                        <a:pt x="1825" y="840"/>
                      </a:lnTo>
                      <a:lnTo>
                        <a:pt x="1825" y="841"/>
                      </a:lnTo>
                      <a:lnTo>
                        <a:pt x="1826" y="844"/>
                      </a:lnTo>
                      <a:lnTo>
                        <a:pt x="1827" y="846"/>
                      </a:lnTo>
                      <a:lnTo>
                        <a:pt x="1827" y="846"/>
                      </a:lnTo>
                      <a:lnTo>
                        <a:pt x="1828" y="846"/>
                      </a:lnTo>
                      <a:lnTo>
                        <a:pt x="1829" y="846"/>
                      </a:lnTo>
                      <a:lnTo>
                        <a:pt x="1832" y="848"/>
                      </a:lnTo>
                      <a:lnTo>
                        <a:pt x="1833" y="848"/>
                      </a:lnTo>
                      <a:lnTo>
                        <a:pt x="1834" y="848"/>
                      </a:lnTo>
                      <a:lnTo>
                        <a:pt x="1835" y="848"/>
                      </a:lnTo>
                      <a:lnTo>
                        <a:pt x="1835" y="848"/>
                      </a:lnTo>
                      <a:lnTo>
                        <a:pt x="1836" y="846"/>
                      </a:lnTo>
                      <a:lnTo>
                        <a:pt x="1838" y="845"/>
                      </a:lnTo>
                      <a:lnTo>
                        <a:pt x="1842" y="844"/>
                      </a:lnTo>
                      <a:lnTo>
                        <a:pt x="1843" y="843"/>
                      </a:lnTo>
                      <a:lnTo>
                        <a:pt x="1843" y="843"/>
                      </a:lnTo>
                      <a:lnTo>
                        <a:pt x="1844" y="842"/>
                      </a:lnTo>
                      <a:lnTo>
                        <a:pt x="1845" y="843"/>
                      </a:lnTo>
                      <a:lnTo>
                        <a:pt x="1847" y="844"/>
                      </a:lnTo>
                      <a:lnTo>
                        <a:pt x="1848" y="846"/>
                      </a:lnTo>
                      <a:lnTo>
                        <a:pt x="1849" y="848"/>
                      </a:lnTo>
                      <a:lnTo>
                        <a:pt x="1849" y="848"/>
                      </a:lnTo>
                      <a:lnTo>
                        <a:pt x="1851" y="848"/>
                      </a:lnTo>
                      <a:lnTo>
                        <a:pt x="1852" y="848"/>
                      </a:lnTo>
                      <a:lnTo>
                        <a:pt x="1853" y="849"/>
                      </a:lnTo>
                      <a:lnTo>
                        <a:pt x="1853" y="849"/>
                      </a:lnTo>
                      <a:lnTo>
                        <a:pt x="1854" y="848"/>
                      </a:lnTo>
                      <a:lnTo>
                        <a:pt x="1856" y="848"/>
                      </a:lnTo>
                      <a:lnTo>
                        <a:pt x="1860" y="846"/>
                      </a:lnTo>
                      <a:lnTo>
                        <a:pt x="1860" y="846"/>
                      </a:lnTo>
                      <a:lnTo>
                        <a:pt x="1861" y="846"/>
                      </a:lnTo>
                      <a:lnTo>
                        <a:pt x="1862" y="846"/>
                      </a:lnTo>
                      <a:lnTo>
                        <a:pt x="1864" y="848"/>
                      </a:lnTo>
                      <a:lnTo>
                        <a:pt x="1864" y="848"/>
                      </a:lnTo>
                      <a:lnTo>
                        <a:pt x="1865" y="848"/>
                      </a:lnTo>
                      <a:lnTo>
                        <a:pt x="1866" y="848"/>
                      </a:lnTo>
                      <a:lnTo>
                        <a:pt x="1867" y="848"/>
                      </a:lnTo>
                      <a:lnTo>
                        <a:pt x="1867" y="848"/>
                      </a:lnTo>
                      <a:lnTo>
                        <a:pt x="1870" y="849"/>
                      </a:lnTo>
                      <a:lnTo>
                        <a:pt x="1871" y="849"/>
                      </a:lnTo>
                      <a:lnTo>
                        <a:pt x="1872" y="849"/>
                      </a:lnTo>
                      <a:lnTo>
                        <a:pt x="1873" y="849"/>
                      </a:lnTo>
                      <a:lnTo>
                        <a:pt x="1874" y="849"/>
                      </a:lnTo>
                      <a:lnTo>
                        <a:pt x="1875" y="849"/>
                      </a:lnTo>
                      <a:lnTo>
                        <a:pt x="1875" y="849"/>
                      </a:lnTo>
                      <a:lnTo>
                        <a:pt x="1878" y="848"/>
                      </a:lnTo>
                      <a:lnTo>
                        <a:pt x="1879" y="848"/>
                      </a:lnTo>
                      <a:lnTo>
                        <a:pt x="1879" y="846"/>
                      </a:lnTo>
                      <a:lnTo>
                        <a:pt x="1880" y="846"/>
                      </a:lnTo>
                      <a:lnTo>
                        <a:pt x="1880" y="846"/>
                      </a:lnTo>
                      <a:lnTo>
                        <a:pt x="1881" y="848"/>
                      </a:lnTo>
                      <a:lnTo>
                        <a:pt x="1882" y="848"/>
                      </a:lnTo>
                      <a:lnTo>
                        <a:pt x="1883" y="848"/>
                      </a:lnTo>
                      <a:lnTo>
                        <a:pt x="1884" y="848"/>
                      </a:lnTo>
                      <a:lnTo>
                        <a:pt x="1886" y="846"/>
                      </a:lnTo>
                      <a:lnTo>
                        <a:pt x="1886" y="846"/>
                      </a:lnTo>
                      <a:lnTo>
                        <a:pt x="1888" y="848"/>
                      </a:lnTo>
                      <a:lnTo>
                        <a:pt x="1890" y="848"/>
                      </a:lnTo>
                      <a:lnTo>
                        <a:pt x="1892" y="849"/>
                      </a:lnTo>
                      <a:lnTo>
                        <a:pt x="1893" y="849"/>
                      </a:lnTo>
                      <a:lnTo>
                        <a:pt x="1894" y="849"/>
                      </a:lnTo>
                      <a:lnTo>
                        <a:pt x="1895" y="849"/>
                      </a:lnTo>
                      <a:lnTo>
                        <a:pt x="1895" y="849"/>
                      </a:lnTo>
                      <a:lnTo>
                        <a:pt x="1897" y="849"/>
                      </a:lnTo>
                      <a:lnTo>
                        <a:pt x="1898" y="848"/>
                      </a:lnTo>
                      <a:lnTo>
                        <a:pt x="1898" y="848"/>
                      </a:lnTo>
                      <a:lnTo>
                        <a:pt x="1900" y="848"/>
                      </a:lnTo>
                      <a:lnTo>
                        <a:pt x="1902" y="848"/>
                      </a:lnTo>
                      <a:lnTo>
                        <a:pt x="1904" y="848"/>
                      </a:lnTo>
                      <a:lnTo>
                        <a:pt x="1906" y="848"/>
                      </a:lnTo>
                      <a:lnTo>
                        <a:pt x="1908" y="849"/>
                      </a:lnTo>
                      <a:lnTo>
                        <a:pt x="1908" y="849"/>
                      </a:lnTo>
                      <a:lnTo>
                        <a:pt x="1909" y="848"/>
                      </a:lnTo>
                      <a:lnTo>
                        <a:pt x="1910" y="848"/>
                      </a:lnTo>
                      <a:lnTo>
                        <a:pt x="1911" y="846"/>
                      </a:lnTo>
                      <a:lnTo>
                        <a:pt x="1912" y="846"/>
                      </a:lnTo>
                      <a:lnTo>
                        <a:pt x="1912" y="846"/>
                      </a:lnTo>
                      <a:lnTo>
                        <a:pt x="1913" y="848"/>
                      </a:lnTo>
                      <a:lnTo>
                        <a:pt x="1915" y="848"/>
                      </a:lnTo>
                      <a:lnTo>
                        <a:pt x="1916" y="849"/>
                      </a:lnTo>
                      <a:lnTo>
                        <a:pt x="1917" y="849"/>
                      </a:lnTo>
                      <a:lnTo>
                        <a:pt x="1918" y="849"/>
                      </a:lnTo>
                      <a:lnTo>
                        <a:pt x="1918" y="849"/>
                      </a:lnTo>
                      <a:lnTo>
                        <a:pt x="1919" y="849"/>
                      </a:lnTo>
                      <a:lnTo>
                        <a:pt x="1920" y="849"/>
                      </a:lnTo>
                      <a:lnTo>
                        <a:pt x="1921" y="849"/>
                      </a:lnTo>
                      <a:lnTo>
                        <a:pt x="1922" y="849"/>
                      </a:lnTo>
                      <a:lnTo>
                        <a:pt x="1924" y="849"/>
                      </a:lnTo>
                      <a:lnTo>
                        <a:pt x="1925" y="849"/>
                      </a:lnTo>
                      <a:lnTo>
                        <a:pt x="1927" y="849"/>
                      </a:lnTo>
                      <a:lnTo>
                        <a:pt x="1929" y="849"/>
                      </a:lnTo>
                      <a:lnTo>
                        <a:pt x="1930" y="849"/>
                      </a:lnTo>
                      <a:lnTo>
                        <a:pt x="1930" y="849"/>
                      </a:lnTo>
                      <a:lnTo>
                        <a:pt x="1932" y="849"/>
                      </a:lnTo>
                      <a:lnTo>
                        <a:pt x="1932" y="849"/>
                      </a:lnTo>
                      <a:lnTo>
                        <a:pt x="1934" y="849"/>
                      </a:lnTo>
                      <a:lnTo>
                        <a:pt x="1935" y="849"/>
                      </a:lnTo>
                      <a:lnTo>
                        <a:pt x="1936" y="849"/>
                      </a:lnTo>
                      <a:lnTo>
                        <a:pt x="1937" y="849"/>
                      </a:lnTo>
                      <a:lnTo>
                        <a:pt x="1938" y="849"/>
                      </a:lnTo>
                      <a:lnTo>
                        <a:pt x="1939" y="849"/>
                      </a:lnTo>
                      <a:lnTo>
                        <a:pt x="1941" y="849"/>
                      </a:lnTo>
                      <a:lnTo>
                        <a:pt x="1944" y="849"/>
                      </a:lnTo>
                      <a:lnTo>
                        <a:pt x="1945" y="849"/>
                      </a:lnTo>
                      <a:lnTo>
                        <a:pt x="1945" y="849"/>
                      </a:lnTo>
                      <a:lnTo>
                        <a:pt x="1946" y="849"/>
                      </a:lnTo>
                      <a:lnTo>
                        <a:pt x="1948" y="849"/>
                      </a:lnTo>
                      <a:lnTo>
                        <a:pt x="1950" y="849"/>
                      </a:lnTo>
                      <a:lnTo>
                        <a:pt x="1952" y="849"/>
                      </a:lnTo>
                      <a:lnTo>
                        <a:pt x="1953" y="849"/>
                      </a:lnTo>
                      <a:lnTo>
                        <a:pt x="1953" y="849"/>
                      </a:lnTo>
                      <a:lnTo>
                        <a:pt x="1954" y="849"/>
                      </a:lnTo>
                      <a:lnTo>
                        <a:pt x="1955" y="849"/>
                      </a:lnTo>
                      <a:lnTo>
                        <a:pt x="1957" y="849"/>
                      </a:lnTo>
                      <a:lnTo>
                        <a:pt x="1958" y="849"/>
                      </a:lnTo>
                      <a:lnTo>
                        <a:pt x="1958" y="849"/>
                      </a:lnTo>
                      <a:lnTo>
                        <a:pt x="1961" y="849"/>
                      </a:lnTo>
                      <a:lnTo>
                        <a:pt x="1961" y="849"/>
                      </a:lnTo>
                      <a:lnTo>
                        <a:pt x="1962" y="849"/>
                      </a:lnTo>
                      <a:lnTo>
                        <a:pt x="1963" y="849"/>
                      </a:lnTo>
                      <a:lnTo>
                        <a:pt x="1964" y="849"/>
                      </a:lnTo>
                      <a:lnTo>
                        <a:pt x="1965" y="849"/>
                      </a:lnTo>
                      <a:lnTo>
                        <a:pt x="1968" y="849"/>
                      </a:lnTo>
                      <a:lnTo>
                        <a:pt x="1972" y="849"/>
                      </a:lnTo>
                      <a:lnTo>
                        <a:pt x="1973" y="849"/>
                      </a:lnTo>
                      <a:lnTo>
                        <a:pt x="1973" y="849"/>
                      </a:lnTo>
                      <a:lnTo>
                        <a:pt x="1974" y="849"/>
                      </a:lnTo>
                      <a:lnTo>
                        <a:pt x="1974" y="849"/>
                      </a:lnTo>
                      <a:lnTo>
                        <a:pt x="1976" y="849"/>
                      </a:lnTo>
                      <a:lnTo>
                        <a:pt x="1977" y="849"/>
                      </a:lnTo>
                      <a:lnTo>
                        <a:pt x="1977" y="849"/>
                      </a:lnTo>
                      <a:lnTo>
                        <a:pt x="1980" y="849"/>
                      </a:lnTo>
                      <a:lnTo>
                        <a:pt x="1981" y="849"/>
                      </a:lnTo>
                      <a:lnTo>
                        <a:pt x="1982" y="849"/>
                      </a:lnTo>
                      <a:lnTo>
                        <a:pt x="1983" y="849"/>
                      </a:lnTo>
                      <a:lnTo>
                        <a:pt x="1985" y="849"/>
                      </a:lnTo>
                      <a:lnTo>
                        <a:pt x="1986" y="849"/>
                      </a:lnTo>
                      <a:lnTo>
                        <a:pt x="1987" y="849"/>
                      </a:lnTo>
                      <a:lnTo>
                        <a:pt x="1989" y="849"/>
                      </a:lnTo>
                      <a:lnTo>
                        <a:pt x="1990" y="849"/>
                      </a:lnTo>
                      <a:lnTo>
                        <a:pt x="1990" y="849"/>
                      </a:lnTo>
                      <a:lnTo>
                        <a:pt x="1991" y="849"/>
                      </a:lnTo>
                      <a:lnTo>
                        <a:pt x="1992" y="849"/>
                      </a:lnTo>
                      <a:lnTo>
                        <a:pt x="1993" y="849"/>
                      </a:lnTo>
                      <a:lnTo>
                        <a:pt x="1993" y="849"/>
                      </a:lnTo>
                      <a:lnTo>
                        <a:pt x="1994" y="849"/>
                      </a:lnTo>
                      <a:lnTo>
                        <a:pt x="1998" y="849"/>
                      </a:lnTo>
                      <a:lnTo>
                        <a:pt x="2000" y="849"/>
                      </a:lnTo>
                      <a:lnTo>
                        <a:pt x="2001" y="849"/>
                      </a:lnTo>
                      <a:lnTo>
                        <a:pt x="2002" y="849"/>
                      </a:lnTo>
                      <a:lnTo>
                        <a:pt x="2002" y="849"/>
                      </a:lnTo>
                      <a:lnTo>
                        <a:pt x="2003" y="849"/>
                      </a:lnTo>
                      <a:lnTo>
                        <a:pt x="2004" y="849"/>
                      </a:lnTo>
                      <a:lnTo>
                        <a:pt x="2005" y="849"/>
                      </a:lnTo>
                      <a:lnTo>
                        <a:pt x="2007" y="849"/>
                      </a:lnTo>
                      <a:lnTo>
                        <a:pt x="2009" y="849"/>
                      </a:lnTo>
                      <a:lnTo>
                        <a:pt x="2012" y="849"/>
                      </a:lnTo>
                      <a:lnTo>
                        <a:pt x="2015" y="849"/>
                      </a:lnTo>
                      <a:lnTo>
                        <a:pt x="2017" y="849"/>
                      </a:lnTo>
                      <a:lnTo>
                        <a:pt x="2018" y="849"/>
                      </a:lnTo>
                      <a:lnTo>
                        <a:pt x="2018" y="849"/>
                      </a:lnTo>
                      <a:lnTo>
                        <a:pt x="2019" y="849"/>
                      </a:lnTo>
                      <a:lnTo>
                        <a:pt x="2020" y="849"/>
                      </a:lnTo>
                      <a:lnTo>
                        <a:pt x="2021" y="849"/>
                      </a:lnTo>
                      <a:lnTo>
                        <a:pt x="2022" y="849"/>
                      </a:lnTo>
                      <a:lnTo>
                        <a:pt x="2023" y="849"/>
                      </a:lnTo>
                      <a:lnTo>
                        <a:pt x="2026" y="849"/>
                      </a:lnTo>
                      <a:lnTo>
                        <a:pt x="2026" y="849"/>
                      </a:lnTo>
                      <a:lnTo>
                        <a:pt x="2027" y="849"/>
                      </a:lnTo>
                      <a:lnTo>
                        <a:pt x="2028" y="849"/>
                      </a:lnTo>
                      <a:lnTo>
                        <a:pt x="2030" y="849"/>
                      </a:lnTo>
                      <a:lnTo>
                        <a:pt x="2030" y="849"/>
                      </a:lnTo>
                      <a:lnTo>
                        <a:pt x="2031" y="849"/>
                      </a:lnTo>
                      <a:lnTo>
                        <a:pt x="2032" y="849"/>
                      </a:lnTo>
                      <a:lnTo>
                        <a:pt x="2033" y="849"/>
                      </a:lnTo>
                      <a:lnTo>
                        <a:pt x="2035" y="849"/>
                      </a:lnTo>
                      <a:lnTo>
                        <a:pt x="2035" y="849"/>
                      </a:lnTo>
                      <a:lnTo>
                        <a:pt x="2037" y="849"/>
                      </a:lnTo>
                      <a:lnTo>
                        <a:pt x="2038" y="849"/>
                      </a:lnTo>
                      <a:lnTo>
                        <a:pt x="2038" y="849"/>
                      </a:lnTo>
                      <a:lnTo>
                        <a:pt x="2039" y="849"/>
                      </a:lnTo>
                      <a:lnTo>
                        <a:pt x="2040" y="849"/>
                      </a:lnTo>
                      <a:lnTo>
                        <a:pt x="2041" y="849"/>
                      </a:lnTo>
                      <a:lnTo>
                        <a:pt x="2041" y="849"/>
                      </a:lnTo>
                      <a:lnTo>
                        <a:pt x="2042" y="849"/>
                      </a:lnTo>
                      <a:lnTo>
                        <a:pt x="2044" y="849"/>
                      </a:lnTo>
                      <a:lnTo>
                        <a:pt x="2045" y="849"/>
                      </a:lnTo>
                      <a:lnTo>
                        <a:pt x="2045" y="849"/>
                      </a:lnTo>
                      <a:lnTo>
                        <a:pt x="2046" y="849"/>
                      </a:lnTo>
                      <a:lnTo>
                        <a:pt x="2048" y="849"/>
                      </a:lnTo>
                      <a:lnTo>
                        <a:pt x="2050" y="849"/>
                      </a:lnTo>
                      <a:lnTo>
                        <a:pt x="2051" y="849"/>
                      </a:lnTo>
                      <a:lnTo>
                        <a:pt x="2052" y="849"/>
                      </a:lnTo>
                      <a:lnTo>
                        <a:pt x="2054" y="849"/>
                      </a:lnTo>
                      <a:lnTo>
                        <a:pt x="2054" y="849"/>
                      </a:lnTo>
                      <a:lnTo>
                        <a:pt x="2056" y="849"/>
                      </a:lnTo>
                      <a:lnTo>
                        <a:pt x="2058" y="849"/>
                      </a:lnTo>
                      <a:lnTo>
                        <a:pt x="2058" y="849"/>
                      </a:lnTo>
                      <a:lnTo>
                        <a:pt x="2059" y="849"/>
                      </a:lnTo>
                      <a:lnTo>
                        <a:pt x="2060" y="849"/>
                      </a:lnTo>
                      <a:lnTo>
                        <a:pt x="2061" y="849"/>
                      </a:lnTo>
                      <a:lnTo>
                        <a:pt x="2063" y="849"/>
                      </a:lnTo>
                      <a:lnTo>
                        <a:pt x="2063" y="849"/>
                      </a:lnTo>
                      <a:lnTo>
                        <a:pt x="2064" y="849"/>
                      </a:lnTo>
                      <a:lnTo>
                        <a:pt x="2064" y="849"/>
                      </a:lnTo>
                      <a:lnTo>
                        <a:pt x="2066" y="849"/>
                      </a:lnTo>
                      <a:lnTo>
                        <a:pt x="2068" y="849"/>
                      </a:lnTo>
                      <a:lnTo>
                        <a:pt x="2069" y="849"/>
                      </a:lnTo>
                      <a:lnTo>
                        <a:pt x="2070" y="849"/>
                      </a:lnTo>
                      <a:lnTo>
                        <a:pt x="2072" y="849"/>
                      </a:lnTo>
                      <a:lnTo>
                        <a:pt x="2073" y="849"/>
                      </a:lnTo>
                      <a:lnTo>
                        <a:pt x="2074" y="849"/>
                      </a:lnTo>
                      <a:lnTo>
                        <a:pt x="2075" y="849"/>
                      </a:lnTo>
                      <a:lnTo>
                        <a:pt x="2076" y="849"/>
                      </a:lnTo>
                      <a:lnTo>
                        <a:pt x="2077" y="849"/>
                      </a:lnTo>
                      <a:lnTo>
                        <a:pt x="2077" y="849"/>
                      </a:lnTo>
                      <a:lnTo>
                        <a:pt x="2078" y="849"/>
                      </a:lnTo>
                      <a:lnTo>
                        <a:pt x="2081" y="849"/>
                      </a:lnTo>
                      <a:lnTo>
                        <a:pt x="2082" y="849"/>
                      </a:lnTo>
                      <a:lnTo>
                        <a:pt x="2083" y="849"/>
                      </a:lnTo>
                      <a:lnTo>
                        <a:pt x="2084" y="849"/>
                      </a:lnTo>
                      <a:lnTo>
                        <a:pt x="2086" y="849"/>
                      </a:lnTo>
                      <a:lnTo>
                        <a:pt x="2088" y="849"/>
                      </a:lnTo>
                      <a:lnTo>
                        <a:pt x="2088" y="849"/>
                      </a:lnTo>
                      <a:lnTo>
                        <a:pt x="2091" y="849"/>
                      </a:lnTo>
                      <a:lnTo>
                        <a:pt x="2091" y="849"/>
                      </a:lnTo>
                      <a:lnTo>
                        <a:pt x="2092" y="849"/>
                      </a:lnTo>
                      <a:lnTo>
                        <a:pt x="2093" y="849"/>
                      </a:lnTo>
                      <a:lnTo>
                        <a:pt x="2093" y="849"/>
                      </a:lnTo>
                      <a:lnTo>
                        <a:pt x="2094" y="849"/>
                      </a:lnTo>
                      <a:lnTo>
                        <a:pt x="2095" y="849"/>
                      </a:lnTo>
                      <a:lnTo>
                        <a:pt x="2096" y="849"/>
                      </a:lnTo>
                      <a:lnTo>
                        <a:pt x="2096" y="849"/>
                      </a:lnTo>
                      <a:lnTo>
                        <a:pt x="2098" y="849"/>
                      </a:lnTo>
                      <a:lnTo>
                        <a:pt x="2101" y="849"/>
                      </a:lnTo>
                      <a:lnTo>
                        <a:pt x="2102" y="849"/>
                      </a:lnTo>
                      <a:lnTo>
                        <a:pt x="2102" y="849"/>
                      </a:lnTo>
                      <a:lnTo>
                        <a:pt x="2103" y="849"/>
                      </a:lnTo>
                      <a:lnTo>
                        <a:pt x="2104" y="849"/>
                      </a:lnTo>
                      <a:lnTo>
                        <a:pt x="2105" y="849"/>
                      </a:lnTo>
                      <a:lnTo>
                        <a:pt x="2106" y="849"/>
                      </a:lnTo>
                      <a:lnTo>
                        <a:pt x="2107" y="849"/>
                      </a:lnTo>
                      <a:lnTo>
                        <a:pt x="2109" y="849"/>
                      </a:lnTo>
                      <a:lnTo>
                        <a:pt x="2110" y="849"/>
                      </a:lnTo>
                      <a:lnTo>
                        <a:pt x="2111" y="849"/>
                      </a:lnTo>
                      <a:lnTo>
                        <a:pt x="2112" y="849"/>
                      </a:lnTo>
                      <a:lnTo>
                        <a:pt x="2113" y="849"/>
                      </a:lnTo>
                      <a:lnTo>
                        <a:pt x="2114" y="849"/>
                      </a:lnTo>
                      <a:lnTo>
                        <a:pt x="2115" y="849"/>
                      </a:lnTo>
                      <a:lnTo>
                        <a:pt x="2116" y="849"/>
                      </a:lnTo>
                      <a:lnTo>
                        <a:pt x="2119" y="849"/>
                      </a:lnTo>
                      <a:lnTo>
                        <a:pt x="2120" y="849"/>
                      </a:lnTo>
                      <a:lnTo>
                        <a:pt x="2121" y="849"/>
                      </a:lnTo>
                      <a:lnTo>
                        <a:pt x="2122" y="849"/>
                      </a:lnTo>
                      <a:lnTo>
                        <a:pt x="2124" y="849"/>
                      </a:lnTo>
                      <a:lnTo>
                        <a:pt x="2125" y="849"/>
                      </a:lnTo>
                      <a:lnTo>
                        <a:pt x="2125" y="849"/>
                      </a:lnTo>
                      <a:lnTo>
                        <a:pt x="2127" y="849"/>
                      </a:lnTo>
                      <a:lnTo>
                        <a:pt x="2128" y="849"/>
                      </a:lnTo>
                      <a:lnTo>
                        <a:pt x="2129" y="849"/>
                      </a:lnTo>
                      <a:lnTo>
                        <a:pt x="2129" y="849"/>
                      </a:lnTo>
                      <a:lnTo>
                        <a:pt x="2129" y="849"/>
                      </a:lnTo>
                      <a:lnTo>
                        <a:pt x="2131" y="849"/>
                      </a:lnTo>
                      <a:lnTo>
                        <a:pt x="2132" y="849"/>
                      </a:lnTo>
                      <a:lnTo>
                        <a:pt x="2133" y="849"/>
                      </a:lnTo>
                      <a:lnTo>
                        <a:pt x="2133" y="849"/>
                      </a:lnTo>
                      <a:lnTo>
                        <a:pt x="2135" y="849"/>
                      </a:lnTo>
                      <a:lnTo>
                        <a:pt x="2137" y="849"/>
                      </a:lnTo>
                      <a:lnTo>
                        <a:pt x="2137" y="849"/>
                      </a:lnTo>
                      <a:lnTo>
                        <a:pt x="2138" y="849"/>
                      </a:lnTo>
                      <a:lnTo>
                        <a:pt x="2140" y="849"/>
                      </a:lnTo>
                      <a:lnTo>
                        <a:pt x="2141" y="849"/>
                      </a:lnTo>
                      <a:lnTo>
                        <a:pt x="2142" y="849"/>
                      </a:lnTo>
                      <a:lnTo>
                        <a:pt x="2143" y="849"/>
                      </a:lnTo>
                      <a:lnTo>
                        <a:pt x="2144" y="849"/>
                      </a:lnTo>
                      <a:lnTo>
                        <a:pt x="2146" y="849"/>
                      </a:lnTo>
                      <a:lnTo>
                        <a:pt x="2147" y="849"/>
                      </a:lnTo>
                      <a:lnTo>
                        <a:pt x="2149" y="849"/>
                      </a:lnTo>
                      <a:lnTo>
                        <a:pt x="2149" y="849"/>
                      </a:lnTo>
                      <a:lnTo>
                        <a:pt x="2150" y="849"/>
                      </a:lnTo>
                      <a:lnTo>
                        <a:pt x="2151" y="849"/>
                      </a:lnTo>
                      <a:lnTo>
                        <a:pt x="2151" y="849"/>
                      </a:lnTo>
                      <a:lnTo>
                        <a:pt x="2153" y="849"/>
                      </a:lnTo>
                      <a:lnTo>
                        <a:pt x="2155" y="849"/>
                      </a:lnTo>
                      <a:lnTo>
                        <a:pt x="2156" y="849"/>
                      </a:lnTo>
                      <a:lnTo>
                        <a:pt x="2156" y="849"/>
                      </a:lnTo>
                      <a:lnTo>
                        <a:pt x="2158" y="849"/>
                      </a:lnTo>
                      <a:lnTo>
                        <a:pt x="2159" y="849"/>
                      </a:lnTo>
                      <a:lnTo>
                        <a:pt x="2160" y="849"/>
                      </a:lnTo>
                      <a:lnTo>
                        <a:pt x="2161" y="849"/>
                      </a:lnTo>
                      <a:lnTo>
                        <a:pt x="2164" y="849"/>
                      </a:lnTo>
                      <a:lnTo>
                        <a:pt x="2164" y="849"/>
                      </a:lnTo>
                      <a:lnTo>
                        <a:pt x="2166" y="849"/>
                      </a:lnTo>
                      <a:lnTo>
                        <a:pt x="2167" y="849"/>
                      </a:lnTo>
                      <a:lnTo>
                        <a:pt x="2168" y="849"/>
                      </a:lnTo>
                      <a:lnTo>
                        <a:pt x="2168" y="849"/>
                      </a:lnTo>
                      <a:lnTo>
                        <a:pt x="2169" y="849"/>
                      </a:lnTo>
                      <a:lnTo>
                        <a:pt x="2171" y="849"/>
                      </a:lnTo>
                      <a:lnTo>
                        <a:pt x="2171" y="849"/>
                      </a:lnTo>
                      <a:lnTo>
                        <a:pt x="2173" y="849"/>
                      </a:lnTo>
                      <a:lnTo>
                        <a:pt x="2174" y="849"/>
                      </a:lnTo>
                      <a:lnTo>
                        <a:pt x="2176" y="849"/>
                      </a:lnTo>
                      <a:lnTo>
                        <a:pt x="2177" y="849"/>
                      </a:lnTo>
                      <a:lnTo>
                        <a:pt x="2178" y="849"/>
                      </a:lnTo>
                      <a:lnTo>
                        <a:pt x="2179" y="849"/>
                      </a:lnTo>
                      <a:lnTo>
                        <a:pt x="2179" y="849"/>
                      </a:lnTo>
                      <a:lnTo>
                        <a:pt x="2181" y="849"/>
                      </a:lnTo>
                      <a:lnTo>
                        <a:pt x="2183" y="849"/>
                      </a:lnTo>
                      <a:lnTo>
                        <a:pt x="2184" y="849"/>
                      </a:lnTo>
                      <a:lnTo>
                        <a:pt x="2184" y="849"/>
                      </a:lnTo>
                      <a:lnTo>
                        <a:pt x="2185" y="849"/>
                      </a:lnTo>
                      <a:lnTo>
                        <a:pt x="2186" y="849"/>
                      </a:lnTo>
                      <a:lnTo>
                        <a:pt x="2187" y="849"/>
                      </a:lnTo>
                      <a:lnTo>
                        <a:pt x="2188" y="849"/>
                      </a:lnTo>
                      <a:lnTo>
                        <a:pt x="2189" y="849"/>
                      </a:lnTo>
                      <a:lnTo>
                        <a:pt x="2192" y="849"/>
                      </a:lnTo>
                      <a:lnTo>
                        <a:pt x="2193" y="849"/>
                      </a:lnTo>
                      <a:lnTo>
                        <a:pt x="2194" y="849"/>
                      </a:lnTo>
                      <a:lnTo>
                        <a:pt x="2194" y="849"/>
                      </a:lnTo>
                      <a:lnTo>
                        <a:pt x="2195" y="849"/>
                      </a:lnTo>
                      <a:lnTo>
                        <a:pt x="2196" y="849"/>
                      </a:lnTo>
                      <a:lnTo>
                        <a:pt x="2197" y="849"/>
                      </a:lnTo>
                      <a:lnTo>
                        <a:pt x="2198" y="849"/>
                      </a:lnTo>
                      <a:lnTo>
                        <a:pt x="2198" y="849"/>
                      </a:lnTo>
                      <a:lnTo>
                        <a:pt x="2199" y="849"/>
                      </a:lnTo>
                      <a:lnTo>
                        <a:pt x="2201" y="849"/>
                      </a:lnTo>
                      <a:lnTo>
                        <a:pt x="2203" y="849"/>
                      </a:lnTo>
                      <a:lnTo>
                        <a:pt x="2205" y="849"/>
                      </a:lnTo>
                      <a:lnTo>
                        <a:pt x="2206" y="849"/>
                      </a:lnTo>
                      <a:lnTo>
                        <a:pt x="2206" y="849"/>
                      </a:lnTo>
                      <a:lnTo>
                        <a:pt x="2207" y="849"/>
                      </a:lnTo>
                      <a:lnTo>
                        <a:pt x="2208" y="849"/>
                      </a:lnTo>
                      <a:lnTo>
                        <a:pt x="2208" y="849"/>
                      </a:lnTo>
                      <a:lnTo>
                        <a:pt x="2210" y="849"/>
                      </a:lnTo>
                      <a:lnTo>
                        <a:pt x="2211" y="849"/>
                      </a:lnTo>
                      <a:lnTo>
                        <a:pt x="2211" y="849"/>
                      </a:lnTo>
                      <a:lnTo>
                        <a:pt x="2212" y="849"/>
                      </a:lnTo>
                      <a:lnTo>
                        <a:pt x="2213" y="849"/>
                      </a:lnTo>
                      <a:lnTo>
                        <a:pt x="2214" y="849"/>
                      </a:lnTo>
                      <a:lnTo>
                        <a:pt x="2214" y="849"/>
                      </a:lnTo>
                      <a:lnTo>
                        <a:pt x="2215" y="849"/>
                      </a:lnTo>
                      <a:lnTo>
                        <a:pt x="2216" y="849"/>
                      </a:lnTo>
                      <a:lnTo>
                        <a:pt x="2216" y="849"/>
                      </a:lnTo>
                      <a:lnTo>
                        <a:pt x="2217" y="849"/>
                      </a:lnTo>
                      <a:lnTo>
                        <a:pt x="2220" y="849"/>
                      </a:lnTo>
                      <a:lnTo>
                        <a:pt x="2221" y="849"/>
                      </a:lnTo>
                      <a:lnTo>
                        <a:pt x="2222" y="849"/>
                      </a:lnTo>
                      <a:lnTo>
                        <a:pt x="2223" y="849"/>
                      </a:lnTo>
                      <a:lnTo>
                        <a:pt x="2224" y="849"/>
                      </a:lnTo>
                      <a:lnTo>
                        <a:pt x="2225" y="849"/>
                      </a:lnTo>
                      <a:lnTo>
                        <a:pt x="2227" y="849"/>
                      </a:lnTo>
                      <a:lnTo>
                        <a:pt x="2229" y="849"/>
                      </a:lnTo>
                      <a:lnTo>
                        <a:pt x="2230" y="849"/>
                      </a:lnTo>
                      <a:lnTo>
                        <a:pt x="2231" y="849"/>
                      </a:lnTo>
                      <a:lnTo>
                        <a:pt x="2232" y="849"/>
                      </a:lnTo>
                      <a:lnTo>
                        <a:pt x="2233" y="849"/>
                      </a:lnTo>
                      <a:lnTo>
                        <a:pt x="2234" y="849"/>
                      </a:lnTo>
                      <a:lnTo>
                        <a:pt x="2235" y="849"/>
                      </a:lnTo>
                      <a:lnTo>
                        <a:pt x="2236" y="849"/>
                      </a:lnTo>
                      <a:lnTo>
                        <a:pt x="2238" y="849"/>
                      </a:lnTo>
                      <a:lnTo>
                        <a:pt x="2239" y="849"/>
                      </a:lnTo>
                      <a:lnTo>
                        <a:pt x="2240" y="849"/>
                      </a:lnTo>
                      <a:lnTo>
                        <a:pt x="2242" y="849"/>
                      </a:lnTo>
                      <a:lnTo>
                        <a:pt x="2244" y="849"/>
                      </a:lnTo>
                      <a:lnTo>
                        <a:pt x="2245" y="849"/>
                      </a:lnTo>
                      <a:lnTo>
                        <a:pt x="2247" y="849"/>
                      </a:lnTo>
                      <a:lnTo>
                        <a:pt x="2248" y="849"/>
                      </a:lnTo>
                      <a:lnTo>
                        <a:pt x="2249" y="849"/>
                      </a:lnTo>
                      <a:lnTo>
                        <a:pt x="2249" y="849"/>
                      </a:lnTo>
                      <a:lnTo>
                        <a:pt x="2249" y="849"/>
                      </a:lnTo>
                      <a:lnTo>
                        <a:pt x="2251" y="849"/>
                      </a:lnTo>
                      <a:lnTo>
                        <a:pt x="2252" y="849"/>
                      </a:lnTo>
                      <a:lnTo>
                        <a:pt x="2253" y="849"/>
                      </a:lnTo>
                      <a:lnTo>
                        <a:pt x="2254" y="849"/>
                      </a:lnTo>
                      <a:lnTo>
                        <a:pt x="2254" y="849"/>
                      </a:lnTo>
                      <a:lnTo>
                        <a:pt x="2256" y="849"/>
                      </a:lnTo>
                      <a:lnTo>
                        <a:pt x="2257" y="849"/>
                      </a:lnTo>
                      <a:lnTo>
                        <a:pt x="2258" y="849"/>
                      </a:lnTo>
                      <a:lnTo>
                        <a:pt x="2258" y="849"/>
                      </a:lnTo>
                      <a:lnTo>
                        <a:pt x="2259" y="849"/>
                      </a:lnTo>
                      <a:lnTo>
                        <a:pt x="2260" y="849"/>
                      </a:lnTo>
                      <a:lnTo>
                        <a:pt x="2262" y="849"/>
                      </a:lnTo>
                      <a:lnTo>
                        <a:pt x="2263" y="849"/>
                      </a:lnTo>
                      <a:lnTo>
                        <a:pt x="2264" y="849"/>
                      </a:lnTo>
                      <a:lnTo>
                        <a:pt x="2266" y="849"/>
                      </a:lnTo>
                      <a:lnTo>
                        <a:pt x="2267" y="849"/>
                      </a:lnTo>
                      <a:lnTo>
                        <a:pt x="2268" y="849"/>
                      </a:lnTo>
                      <a:lnTo>
                        <a:pt x="2269" y="849"/>
                      </a:lnTo>
                      <a:lnTo>
                        <a:pt x="2270" y="849"/>
                      </a:lnTo>
                      <a:lnTo>
                        <a:pt x="2270" y="849"/>
                      </a:lnTo>
                      <a:lnTo>
                        <a:pt x="2271" y="849"/>
                      </a:lnTo>
                      <a:lnTo>
                        <a:pt x="2271" y="849"/>
                      </a:lnTo>
                      <a:lnTo>
                        <a:pt x="2273" y="849"/>
                      </a:lnTo>
                      <a:lnTo>
                        <a:pt x="2275" y="849"/>
                      </a:lnTo>
                      <a:lnTo>
                        <a:pt x="2276" y="849"/>
                      </a:lnTo>
                      <a:lnTo>
                        <a:pt x="2277" y="849"/>
                      </a:lnTo>
                      <a:lnTo>
                        <a:pt x="2279" y="849"/>
                      </a:lnTo>
                      <a:lnTo>
                        <a:pt x="2281" y="849"/>
                      </a:lnTo>
                      <a:lnTo>
                        <a:pt x="2281" y="849"/>
                      </a:lnTo>
                      <a:lnTo>
                        <a:pt x="2284" y="849"/>
                      </a:lnTo>
                      <a:lnTo>
                        <a:pt x="2285" y="849"/>
                      </a:lnTo>
                      <a:lnTo>
                        <a:pt x="2286" y="849"/>
                      </a:lnTo>
                      <a:lnTo>
                        <a:pt x="2287" y="849"/>
                      </a:lnTo>
                      <a:lnTo>
                        <a:pt x="2288" y="849"/>
                      </a:lnTo>
                      <a:lnTo>
                        <a:pt x="2289" y="849"/>
                      </a:lnTo>
                      <a:lnTo>
                        <a:pt x="2290" y="849"/>
                      </a:lnTo>
                      <a:lnTo>
                        <a:pt x="2291" y="849"/>
                      </a:lnTo>
                      <a:lnTo>
                        <a:pt x="2291" y="849"/>
                      </a:lnTo>
                      <a:lnTo>
                        <a:pt x="2291" y="849"/>
                      </a:lnTo>
                      <a:lnTo>
                        <a:pt x="2293" y="849"/>
                      </a:lnTo>
                      <a:lnTo>
                        <a:pt x="2295" y="849"/>
                      </a:lnTo>
                      <a:lnTo>
                        <a:pt x="2297" y="849"/>
                      </a:lnTo>
                      <a:lnTo>
                        <a:pt x="2298" y="849"/>
                      </a:lnTo>
                      <a:lnTo>
                        <a:pt x="2299" y="849"/>
                      </a:lnTo>
                      <a:lnTo>
                        <a:pt x="2301" y="849"/>
                      </a:lnTo>
                      <a:lnTo>
                        <a:pt x="2304" y="849"/>
                      </a:lnTo>
                      <a:lnTo>
                        <a:pt x="2304" y="849"/>
                      </a:lnTo>
                      <a:lnTo>
                        <a:pt x="2305" y="849"/>
                      </a:lnTo>
                      <a:lnTo>
                        <a:pt x="2306" y="849"/>
                      </a:lnTo>
                      <a:lnTo>
                        <a:pt x="2307" y="849"/>
                      </a:lnTo>
                      <a:lnTo>
                        <a:pt x="2308" y="849"/>
                      </a:lnTo>
                      <a:lnTo>
                        <a:pt x="2309" y="849"/>
                      </a:lnTo>
                      <a:lnTo>
                        <a:pt x="2309" y="849"/>
                      </a:lnTo>
                      <a:lnTo>
                        <a:pt x="2310" y="849"/>
                      </a:lnTo>
                      <a:lnTo>
                        <a:pt x="2313" y="849"/>
                      </a:lnTo>
                      <a:lnTo>
                        <a:pt x="2315" y="849"/>
                      </a:lnTo>
                      <a:lnTo>
                        <a:pt x="2316" y="849"/>
                      </a:lnTo>
                      <a:lnTo>
                        <a:pt x="2317" y="849"/>
                      </a:lnTo>
                      <a:lnTo>
                        <a:pt x="2318" y="849"/>
                      </a:lnTo>
                      <a:lnTo>
                        <a:pt x="2319" y="849"/>
                      </a:lnTo>
                      <a:lnTo>
                        <a:pt x="2321" y="849"/>
                      </a:lnTo>
                      <a:lnTo>
                        <a:pt x="2321" y="849"/>
                      </a:lnTo>
                      <a:lnTo>
                        <a:pt x="2323" y="849"/>
                      </a:lnTo>
                      <a:lnTo>
                        <a:pt x="2324" y="849"/>
                      </a:lnTo>
                      <a:lnTo>
                        <a:pt x="2325" y="849"/>
                      </a:lnTo>
                      <a:lnTo>
                        <a:pt x="2326" y="849"/>
                      </a:lnTo>
                      <a:lnTo>
                        <a:pt x="2327" y="849"/>
                      </a:lnTo>
                      <a:lnTo>
                        <a:pt x="2328" y="849"/>
                      </a:lnTo>
                      <a:lnTo>
                        <a:pt x="2330" y="849"/>
                      </a:lnTo>
                      <a:lnTo>
                        <a:pt x="2331" y="849"/>
                      </a:lnTo>
                      <a:lnTo>
                        <a:pt x="2332" y="849"/>
                      </a:lnTo>
                      <a:lnTo>
                        <a:pt x="2334" y="849"/>
                      </a:lnTo>
                      <a:lnTo>
                        <a:pt x="2334" y="849"/>
                      </a:lnTo>
                      <a:lnTo>
                        <a:pt x="2335" y="849"/>
                      </a:lnTo>
                      <a:lnTo>
                        <a:pt x="2337" y="849"/>
                      </a:lnTo>
                      <a:lnTo>
                        <a:pt x="2340" y="849"/>
                      </a:lnTo>
                      <a:lnTo>
                        <a:pt x="2341" y="849"/>
                      </a:lnTo>
                      <a:lnTo>
                        <a:pt x="2342" y="849"/>
                      </a:lnTo>
                      <a:lnTo>
                        <a:pt x="2343" y="849"/>
                      </a:lnTo>
                      <a:lnTo>
                        <a:pt x="2344" y="849"/>
                      </a:lnTo>
                      <a:lnTo>
                        <a:pt x="2345" y="849"/>
                      </a:lnTo>
                      <a:lnTo>
                        <a:pt x="2346" y="849"/>
                      </a:lnTo>
                      <a:lnTo>
                        <a:pt x="2347" y="849"/>
                      </a:lnTo>
                      <a:lnTo>
                        <a:pt x="2347" y="849"/>
                      </a:lnTo>
                      <a:lnTo>
                        <a:pt x="2349" y="849"/>
                      </a:lnTo>
                      <a:lnTo>
                        <a:pt x="2350" y="849"/>
                      </a:lnTo>
                      <a:lnTo>
                        <a:pt x="2351" y="849"/>
                      </a:lnTo>
                      <a:lnTo>
                        <a:pt x="2352" y="849"/>
                      </a:lnTo>
                      <a:lnTo>
                        <a:pt x="2353" y="849"/>
                      </a:lnTo>
                      <a:lnTo>
                        <a:pt x="2354" y="849"/>
                      </a:lnTo>
                      <a:lnTo>
                        <a:pt x="2355" y="849"/>
                      </a:lnTo>
                      <a:lnTo>
                        <a:pt x="2356" y="849"/>
                      </a:lnTo>
                      <a:lnTo>
                        <a:pt x="2358" y="849"/>
                      </a:lnTo>
                      <a:lnTo>
                        <a:pt x="2359" y="849"/>
                      </a:lnTo>
                      <a:lnTo>
                        <a:pt x="2360" y="849"/>
                      </a:lnTo>
                      <a:lnTo>
                        <a:pt x="2362" y="849"/>
                      </a:lnTo>
                      <a:lnTo>
                        <a:pt x="2363" y="849"/>
                      </a:lnTo>
                      <a:lnTo>
                        <a:pt x="2364" y="849"/>
                      </a:lnTo>
                      <a:lnTo>
                        <a:pt x="2367" y="849"/>
                      </a:lnTo>
                      <a:lnTo>
                        <a:pt x="2368" y="849"/>
                      </a:lnTo>
                      <a:lnTo>
                        <a:pt x="2369" y="849"/>
                      </a:lnTo>
                      <a:lnTo>
                        <a:pt x="2370" y="849"/>
                      </a:lnTo>
                      <a:lnTo>
                        <a:pt x="2370" y="849"/>
                      </a:lnTo>
                      <a:lnTo>
                        <a:pt x="2371" y="849"/>
                      </a:lnTo>
                      <a:lnTo>
                        <a:pt x="2372" y="849"/>
                      </a:lnTo>
                      <a:lnTo>
                        <a:pt x="2373" y="849"/>
                      </a:lnTo>
                      <a:lnTo>
                        <a:pt x="2373" y="849"/>
                      </a:lnTo>
                      <a:lnTo>
                        <a:pt x="2374" y="849"/>
                      </a:lnTo>
                      <a:lnTo>
                        <a:pt x="2374" y="849"/>
                      </a:lnTo>
                      <a:lnTo>
                        <a:pt x="2377" y="849"/>
                      </a:lnTo>
                      <a:lnTo>
                        <a:pt x="2378" y="849"/>
                      </a:lnTo>
                      <a:lnTo>
                        <a:pt x="2379" y="849"/>
                      </a:lnTo>
                      <a:lnTo>
                        <a:pt x="2379" y="849"/>
                      </a:lnTo>
                      <a:lnTo>
                        <a:pt x="2380" y="849"/>
                      </a:lnTo>
                      <a:lnTo>
                        <a:pt x="2381" y="849"/>
                      </a:lnTo>
                      <a:lnTo>
                        <a:pt x="2382" y="849"/>
                      </a:lnTo>
                      <a:lnTo>
                        <a:pt x="2382" y="849"/>
                      </a:lnTo>
                      <a:lnTo>
                        <a:pt x="2384" y="849"/>
                      </a:lnTo>
                      <a:lnTo>
                        <a:pt x="2386" y="849"/>
                      </a:lnTo>
                      <a:lnTo>
                        <a:pt x="2387" y="849"/>
                      </a:lnTo>
                      <a:lnTo>
                        <a:pt x="2387" y="849"/>
                      </a:lnTo>
                      <a:lnTo>
                        <a:pt x="2389" y="849"/>
                      </a:lnTo>
                      <a:lnTo>
                        <a:pt x="2391" y="849"/>
                      </a:lnTo>
                      <a:lnTo>
                        <a:pt x="2392" y="849"/>
                      </a:lnTo>
                      <a:lnTo>
                        <a:pt x="2392" y="849"/>
                      </a:lnTo>
                      <a:lnTo>
                        <a:pt x="2393" y="849"/>
                      </a:lnTo>
                      <a:lnTo>
                        <a:pt x="2397" y="848"/>
                      </a:lnTo>
                      <a:lnTo>
                        <a:pt x="2399" y="848"/>
                      </a:lnTo>
                      <a:lnTo>
                        <a:pt x="2399" y="848"/>
                      </a:lnTo>
                      <a:lnTo>
                        <a:pt x="2400" y="848"/>
                      </a:lnTo>
                      <a:lnTo>
                        <a:pt x="2401" y="848"/>
                      </a:lnTo>
                      <a:lnTo>
                        <a:pt x="2404" y="846"/>
                      </a:lnTo>
                      <a:lnTo>
                        <a:pt x="2406" y="846"/>
                      </a:lnTo>
                      <a:lnTo>
                        <a:pt x="2407" y="846"/>
                      </a:lnTo>
                      <a:lnTo>
                        <a:pt x="2407" y="846"/>
                      </a:lnTo>
                      <a:lnTo>
                        <a:pt x="2408" y="845"/>
                      </a:lnTo>
                      <a:lnTo>
                        <a:pt x="2411" y="844"/>
                      </a:lnTo>
                      <a:lnTo>
                        <a:pt x="2414" y="842"/>
                      </a:lnTo>
                      <a:lnTo>
                        <a:pt x="2415" y="841"/>
                      </a:lnTo>
                      <a:lnTo>
                        <a:pt x="2415" y="841"/>
                      </a:lnTo>
                      <a:lnTo>
                        <a:pt x="2415" y="839"/>
                      </a:lnTo>
                      <a:lnTo>
                        <a:pt x="2416" y="836"/>
                      </a:lnTo>
                      <a:lnTo>
                        <a:pt x="2417" y="832"/>
                      </a:lnTo>
                      <a:lnTo>
                        <a:pt x="2418" y="826"/>
                      </a:lnTo>
                      <a:lnTo>
                        <a:pt x="2419" y="821"/>
                      </a:lnTo>
                      <a:lnTo>
                        <a:pt x="2420" y="816"/>
                      </a:lnTo>
                      <a:lnTo>
                        <a:pt x="2422" y="813"/>
                      </a:lnTo>
                      <a:lnTo>
                        <a:pt x="2422" y="812"/>
                      </a:lnTo>
                      <a:lnTo>
                        <a:pt x="2423" y="811"/>
                      </a:lnTo>
                      <a:lnTo>
                        <a:pt x="2423" y="808"/>
                      </a:lnTo>
                      <a:lnTo>
                        <a:pt x="2423" y="807"/>
                      </a:lnTo>
                      <a:lnTo>
                        <a:pt x="2423" y="803"/>
                      </a:lnTo>
                      <a:lnTo>
                        <a:pt x="2424" y="796"/>
                      </a:lnTo>
                      <a:lnTo>
                        <a:pt x="2425" y="789"/>
                      </a:lnTo>
                      <a:lnTo>
                        <a:pt x="2425" y="781"/>
                      </a:lnTo>
                      <a:lnTo>
                        <a:pt x="2426" y="776"/>
                      </a:lnTo>
                      <a:lnTo>
                        <a:pt x="2427" y="771"/>
                      </a:lnTo>
                      <a:lnTo>
                        <a:pt x="2427" y="769"/>
                      </a:lnTo>
                      <a:lnTo>
                        <a:pt x="2427" y="769"/>
                      </a:lnTo>
                      <a:lnTo>
                        <a:pt x="2427" y="771"/>
                      </a:lnTo>
                      <a:lnTo>
                        <a:pt x="2428" y="776"/>
                      </a:lnTo>
                      <a:lnTo>
                        <a:pt x="2429" y="781"/>
                      </a:lnTo>
                      <a:lnTo>
                        <a:pt x="2429" y="783"/>
                      </a:lnTo>
                      <a:lnTo>
                        <a:pt x="2429" y="784"/>
                      </a:lnTo>
                      <a:lnTo>
                        <a:pt x="2429" y="785"/>
                      </a:lnTo>
                      <a:lnTo>
                        <a:pt x="2430" y="790"/>
                      </a:lnTo>
                      <a:lnTo>
                        <a:pt x="2432" y="798"/>
                      </a:lnTo>
                      <a:lnTo>
                        <a:pt x="2433" y="806"/>
                      </a:lnTo>
                      <a:lnTo>
                        <a:pt x="2434" y="815"/>
                      </a:lnTo>
                      <a:lnTo>
                        <a:pt x="2435" y="823"/>
                      </a:lnTo>
                      <a:lnTo>
                        <a:pt x="2436" y="829"/>
                      </a:lnTo>
                      <a:lnTo>
                        <a:pt x="2436" y="830"/>
                      </a:lnTo>
                      <a:lnTo>
                        <a:pt x="2436" y="831"/>
                      </a:lnTo>
                      <a:lnTo>
                        <a:pt x="2437" y="831"/>
                      </a:lnTo>
                      <a:lnTo>
                        <a:pt x="2437" y="833"/>
                      </a:lnTo>
                      <a:lnTo>
                        <a:pt x="2441" y="836"/>
                      </a:lnTo>
                      <a:lnTo>
                        <a:pt x="2443" y="840"/>
                      </a:lnTo>
                      <a:lnTo>
                        <a:pt x="2444" y="842"/>
                      </a:lnTo>
                      <a:lnTo>
                        <a:pt x="2444" y="842"/>
                      </a:lnTo>
                      <a:lnTo>
                        <a:pt x="2445" y="842"/>
                      </a:lnTo>
                      <a:lnTo>
                        <a:pt x="2447" y="843"/>
                      </a:lnTo>
                      <a:lnTo>
                        <a:pt x="2450" y="844"/>
                      </a:lnTo>
                      <a:lnTo>
                        <a:pt x="2451" y="844"/>
                      </a:lnTo>
                      <a:lnTo>
                        <a:pt x="2452" y="845"/>
                      </a:lnTo>
                      <a:lnTo>
                        <a:pt x="2452" y="845"/>
                      </a:lnTo>
                      <a:lnTo>
                        <a:pt x="2455" y="845"/>
                      </a:lnTo>
                      <a:lnTo>
                        <a:pt x="2457" y="846"/>
                      </a:lnTo>
                      <a:lnTo>
                        <a:pt x="2459" y="846"/>
                      </a:lnTo>
                      <a:lnTo>
                        <a:pt x="2459" y="846"/>
                      </a:lnTo>
                      <a:lnTo>
                        <a:pt x="2460" y="846"/>
                      </a:lnTo>
                      <a:lnTo>
                        <a:pt x="2462" y="846"/>
                      </a:lnTo>
                      <a:lnTo>
                        <a:pt x="2464" y="846"/>
                      </a:lnTo>
                      <a:lnTo>
                        <a:pt x="2465" y="846"/>
                      </a:lnTo>
                      <a:lnTo>
                        <a:pt x="2465" y="846"/>
                      </a:lnTo>
                      <a:lnTo>
                        <a:pt x="2466" y="846"/>
                      </a:lnTo>
                      <a:lnTo>
                        <a:pt x="2467" y="846"/>
                      </a:lnTo>
                      <a:lnTo>
                        <a:pt x="2470" y="848"/>
                      </a:lnTo>
                      <a:lnTo>
                        <a:pt x="2472" y="848"/>
                      </a:lnTo>
                      <a:lnTo>
                        <a:pt x="2473" y="848"/>
                      </a:lnTo>
                      <a:lnTo>
                        <a:pt x="2473" y="848"/>
                      </a:lnTo>
                      <a:lnTo>
                        <a:pt x="2474" y="848"/>
                      </a:lnTo>
                      <a:lnTo>
                        <a:pt x="2476" y="848"/>
                      </a:lnTo>
                      <a:lnTo>
                        <a:pt x="2479" y="848"/>
                      </a:lnTo>
                      <a:lnTo>
                        <a:pt x="2480" y="848"/>
                      </a:lnTo>
                      <a:lnTo>
                        <a:pt x="2480" y="848"/>
                      </a:lnTo>
                      <a:lnTo>
                        <a:pt x="2481" y="848"/>
                      </a:lnTo>
                      <a:lnTo>
                        <a:pt x="2481" y="848"/>
                      </a:lnTo>
                      <a:lnTo>
                        <a:pt x="2482" y="846"/>
                      </a:lnTo>
                      <a:lnTo>
                        <a:pt x="2484" y="846"/>
                      </a:lnTo>
                      <a:lnTo>
                        <a:pt x="2484" y="846"/>
                      </a:lnTo>
                      <a:lnTo>
                        <a:pt x="2485" y="846"/>
                      </a:lnTo>
                      <a:lnTo>
                        <a:pt x="2487" y="846"/>
                      </a:lnTo>
                      <a:lnTo>
                        <a:pt x="2488" y="848"/>
                      </a:lnTo>
                      <a:lnTo>
                        <a:pt x="2488" y="848"/>
                      </a:lnTo>
                      <a:lnTo>
                        <a:pt x="2489" y="848"/>
                      </a:lnTo>
                      <a:lnTo>
                        <a:pt x="2491" y="848"/>
                      </a:lnTo>
                      <a:lnTo>
                        <a:pt x="2493" y="848"/>
                      </a:lnTo>
                      <a:lnTo>
                        <a:pt x="2494" y="848"/>
                      </a:lnTo>
                      <a:lnTo>
                        <a:pt x="2494" y="848"/>
                      </a:lnTo>
                      <a:lnTo>
                        <a:pt x="2496" y="848"/>
                      </a:lnTo>
                      <a:lnTo>
                        <a:pt x="2497" y="848"/>
                      </a:lnTo>
                      <a:lnTo>
                        <a:pt x="2499" y="849"/>
                      </a:lnTo>
                      <a:lnTo>
                        <a:pt x="2501" y="849"/>
                      </a:lnTo>
                      <a:lnTo>
                        <a:pt x="2502" y="849"/>
                      </a:lnTo>
                      <a:lnTo>
                        <a:pt x="2502" y="849"/>
                      </a:lnTo>
                      <a:lnTo>
                        <a:pt x="2505" y="849"/>
                      </a:lnTo>
                      <a:lnTo>
                        <a:pt x="2506" y="849"/>
                      </a:lnTo>
                      <a:lnTo>
                        <a:pt x="2507" y="849"/>
                      </a:lnTo>
                      <a:lnTo>
                        <a:pt x="2508" y="849"/>
                      </a:lnTo>
                      <a:lnTo>
                        <a:pt x="2509" y="849"/>
                      </a:lnTo>
                      <a:lnTo>
                        <a:pt x="2510" y="849"/>
                      </a:lnTo>
                      <a:lnTo>
                        <a:pt x="2510" y="849"/>
                      </a:lnTo>
                      <a:lnTo>
                        <a:pt x="2511" y="849"/>
                      </a:lnTo>
                      <a:lnTo>
                        <a:pt x="2512" y="849"/>
                      </a:lnTo>
                      <a:lnTo>
                        <a:pt x="2513" y="849"/>
                      </a:lnTo>
                      <a:lnTo>
                        <a:pt x="2515" y="849"/>
                      </a:lnTo>
                      <a:lnTo>
                        <a:pt x="2516" y="849"/>
                      </a:lnTo>
                      <a:lnTo>
                        <a:pt x="2518" y="849"/>
                      </a:lnTo>
                      <a:lnTo>
                        <a:pt x="2521" y="849"/>
                      </a:lnTo>
                      <a:lnTo>
                        <a:pt x="2522" y="849"/>
                      </a:lnTo>
                      <a:lnTo>
                        <a:pt x="2522" y="849"/>
                      </a:lnTo>
                      <a:lnTo>
                        <a:pt x="2522" y="849"/>
                      </a:lnTo>
                      <a:lnTo>
                        <a:pt x="2524" y="849"/>
                      </a:lnTo>
                      <a:lnTo>
                        <a:pt x="2527" y="849"/>
                      </a:lnTo>
                      <a:lnTo>
                        <a:pt x="2529" y="849"/>
                      </a:lnTo>
                      <a:lnTo>
                        <a:pt x="2530" y="849"/>
                      </a:lnTo>
                      <a:lnTo>
                        <a:pt x="2530" y="849"/>
                      </a:lnTo>
                      <a:lnTo>
                        <a:pt x="2531" y="849"/>
                      </a:lnTo>
                      <a:lnTo>
                        <a:pt x="2533" y="849"/>
                      </a:lnTo>
                      <a:lnTo>
                        <a:pt x="2535" y="848"/>
                      </a:lnTo>
                      <a:lnTo>
                        <a:pt x="2535" y="848"/>
                      </a:lnTo>
                      <a:lnTo>
                        <a:pt x="2536" y="849"/>
                      </a:lnTo>
                      <a:lnTo>
                        <a:pt x="2538" y="849"/>
                      </a:lnTo>
                      <a:lnTo>
                        <a:pt x="2538" y="849"/>
                      </a:lnTo>
                      <a:lnTo>
                        <a:pt x="2539" y="849"/>
                      </a:lnTo>
                      <a:lnTo>
                        <a:pt x="2539" y="849"/>
                      </a:lnTo>
                      <a:lnTo>
                        <a:pt x="2540" y="849"/>
                      </a:lnTo>
                      <a:lnTo>
                        <a:pt x="2542" y="849"/>
                      </a:lnTo>
                      <a:lnTo>
                        <a:pt x="2543" y="849"/>
                      </a:lnTo>
                      <a:lnTo>
                        <a:pt x="2544" y="849"/>
                      </a:lnTo>
                      <a:lnTo>
                        <a:pt x="2545" y="849"/>
                      </a:lnTo>
                      <a:lnTo>
                        <a:pt x="2546" y="849"/>
                      </a:lnTo>
                      <a:lnTo>
                        <a:pt x="2547" y="849"/>
                      </a:lnTo>
                      <a:lnTo>
                        <a:pt x="2548" y="849"/>
                      </a:lnTo>
                      <a:lnTo>
                        <a:pt x="2549" y="849"/>
                      </a:lnTo>
                      <a:lnTo>
                        <a:pt x="2551" y="849"/>
                      </a:lnTo>
                      <a:lnTo>
                        <a:pt x="2551" y="849"/>
                      </a:lnTo>
                      <a:lnTo>
                        <a:pt x="2553" y="849"/>
                      </a:lnTo>
                      <a:lnTo>
                        <a:pt x="2554" y="849"/>
                      </a:lnTo>
                      <a:lnTo>
                        <a:pt x="2555" y="849"/>
                      </a:lnTo>
                      <a:lnTo>
                        <a:pt x="2555" y="849"/>
                      </a:lnTo>
                      <a:lnTo>
                        <a:pt x="2557" y="849"/>
                      </a:lnTo>
                      <a:lnTo>
                        <a:pt x="2558" y="849"/>
                      </a:lnTo>
                      <a:lnTo>
                        <a:pt x="2559" y="849"/>
                      </a:lnTo>
                      <a:lnTo>
                        <a:pt x="2561" y="849"/>
                      </a:lnTo>
                      <a:lnTo>
                        <a:pt x="2562" y="849"/>
                      </a:lnTo>
                      <a:lnTo>
                        <a:pt x="2563" y="849"/>
                      </a:lnTo>
                      <a:lnTo>
                        <a:pt x="2563" y="849"/>
                      </a:lnTo>
                      <a:lnTo>
                        <a:pt x="2564" y="849"/>
                      </a:lnTo>
                      <a:lnTo>
                        <a:pt x="2566" y="849"/>
                      </a:lnTo>
                      <a:lnTo>
                        <a:pt x="2567" y="849"/>
                      </a:lnTo>
                      <a:lnTo>
                        <a:pt x="2568" y="849"/>
                      </a:lnTo>
                      <a:lnTo>
                        <a:pt x="2570" y="849"/>
                      </a:lnTo>
                      <a:lnTo>
                        <a:pt x="2571" y="849"/>
                      </a:lnTo>
                      <a:lnTo>
                        <a:pt x="2572" y="849"/>
                      </a:lnTo>
                      <a:lnTo>
                        <a:pt x="2573" y="849"/>
                      </a:lnTo>
                      <a:lnTo>
                        <a:pt x="2573" y="849"/>
                      </a:lnTo>
                      <a:lnTo>
                        <a:pt x="2574" y="849"/>
                      </a:lnTo>
                      <a:lnTo>
                        <a:pt x="2575" y="849"/>
                      </a:lnTo>
                      <a:lnTo>
                        <a:pt x="2576" y="849"/>
                      </a:lnTo>
                      <a:lnTo>
                        <a:pt x="2577" y="849"/>
                      </a:lnTo>
                      <a:lnTo>
                        <a:pt x="2579" y="849"/>
                      </a:lnTo>
                      <a:lnTo>
                        <a:pt x="2581" y="849"/>
                      </a:lnTo>
                      <a:lnTo>
                        <a:pt x="2583" y="849"/>
                      </a:lnTo>
                      <a:lnTo>
                        <a:pt x="2586" y="849"/>
                      </a:lnTo>
                      <a:lnTo>
                        <a:pt x="2588" y="849"/>
                      </a:lnTo>
                      <a:lnTo>
                        <a:pt x="2589" y="849"/>
                      </a:lnTo>
                      <a:lnTo>
                        <a:pt x="2590" y="849"/>
                      </a:lnTo>
                      <a:lnTo>
                        <a:pt x="2591" y="849"/>
                      </a:lnTo>
                      <a:lnTo>
                        <a:pt x="2592" y="849"/>
                      </a:lnTo>
                      <a:lnTo>
                        <a:pt x="2593" y="849"/>
                      </a:lnTo>
                      <a:lnTo>
                        <a:pt x="2594" y="849"/>
                      </a:lnTo>
                      <a:lnTo>
                        <a:pt x="2595" y="849"/>
                      </a:lnTo>
                      <a:lnTo>
                        <a:pt x="2596" y="849"/>
                      </a:lnTo>
                      <a:lnTo>
                        <a:pt x="2598" y="849"/>
                      </a:lnTo>
                      <a:lnTo>
                        <a:pt x="2599" y="849"/>
                      </a:lnTo>
                      <a:lnTo>
                        <a:pt x="2600" y="849"/>
                      </a:lnTo>
                      <a:lnTo>
                        <a:pt x="2601" y="849"/>
                      </a:lnTo>
                      <a:lnTo>
                        <a:pt x="2603" y="849"/>
                      </a:lnTo>
                      <a:lnTo>
                        <a:pt x="2604" y="849"/>
                      </a:lnTo>
                      <a:lnTo>
                        <a:pt x="2604" y="849"/>
                      </a:lnTo>
                      <a:lnTo>
                        <a:pt x="2605" y="849"/>
                      </a:lnTo>
                      <a:lnTo>
                        <a:pt x="2607" y="849"/>
                      </a:lnTo>
                      <a:lnTo>
                        <a:pt x="2609" y="849"/>
                      </a:lnTo>
                      <a:lnTo>
                        <a:pt x="2611" y="849"/>
                      </a:lnTo>
                      <a:lnTo>
                        <a:pt x="2612" y="849"/>
                      </a:lnTo>
                      <a:lnTo>
                        <a:pt x="2613" y="849"/>
                      </a:lnTo>
                      <a:lnTo>
                        <a:pt x="2614" y="849"/>
                      </a:lnTo>
                      <a:lnTo>
                        <a:pt x="2616" y="849"/>
                      </a:lnTo>
                      <a:lnTo>
                        <a:pt x="2616" y="849"/>
                      </a:lnTo>
                      <a:lnTo>
                        <a:pt x="2617" y="849"/>
                      </a:lnTo>
                      <a:lnTo>
                        <a:pt x="2618" y="849"/>
                      </a:lnTo>
                      <a:lnTo>
                        <a:pt x="2619" y="848"/>
                      </a:lnTo>
                      <a:lnTo>
                        <a:pt x="2620" y="848"/>
                      </a:lnTo>
                      <a:lnTo>
                        <a:pt x="2620" y="848"/>
                      </a:lnTo>
                      <a:lnTo>
                        <a:pt x="2620" y="848"/>
                      </a:lnTo>
                      <a:lnTo>
                        <a:pt x="2622" y="848"/>
                      </a:lnTo>
                      <a:lnTo>
                        <a:pt x="2623" y="846"/>
                      </a:lnTo>
                      <a:lnTo>
                        <a:pt x="2623" y="846"/>
                      </a:lnTo>
                      <a:lnTo>
                        <a:pt x="2625" y="846"/>
                      </a:lnTo>
                      <a:lnTo>
                        <a:pt x="2626" y="846"/>
                      </a:lnTo>
                      <a:lnTo>
                        <a:pt x="2627" y="848"/>
                      </a:lnTo>
                      <a:lnTo>
                        <a:pt x="2628" y="848"/>
                      </a:lnTo>
                      <a:lnTo>
                        <a:pt x="2628" y="848"/>
                      </a:lnTo>
                      <a:lnTo>
                        <a:pt x="2631" y="846"/>
                      </a:lnTo>
                      <a:lnTo>
                        <a:pt x="2634" y="846"/>
                      </a:lnTo>
                      <a:lnTo>
                        <a:pt x="2635" y="846"/>
                      </a:lnTo>
                      <a:lnTo>
                        <a:pt x="2635" y="846"/>
                      </a:lnTo>
                      <a:lnTo>
                        <a:pt x="2636" y="845"/>
                      </a:lnTo>
                      <a:lnTo>
                        <a:pt x="2636" y="845"/>
                      </a:lnTo>
                      <a:lnTo>
                        <a:pt x="2638" y="844"/>
                      </a:lnTo>
                      <a:lnTo>
                        <a:pt x="2638" y="844"/>
                      </a:lnTo>
                      <a:lnTo>
                        <a:pt x="2639" y="844"/>
                      </a:lnTo>
                      <a:lnTo>
                        <a:pt x="2640" y="845"/>
                      </a:lnTo>
                      <a:lnTo>
                        <a:pt x="2641" y="845"/>
                      </a:lnTo>
                      <a:lnTo>
                        <a:pt x="2642" y="846"/>
                      </a:lnTo>
                      <a:lnTo>
                        <a:pt x="2644" y="845"/>
                      </a:lnTo>
                      <a:lnTo>
                        <a:pt x="2646" y="844"/>
                      </a:lnTo>
                      <a:lnTo>
                        <a:pt x="2648" y="843"/>
                      </a:lnTo>
                      <a:lnTo>
                        <a:pt x="2649" y="843"/>
                      </a:lnTo>
                      <a:lnTo>
                        <a:pt x="2649" y="843"/>
                      </a:lnTo>
                      <a:lnTo>
                        <a:pt x="2650" y="842"/>
                      </a:lnTo>
                      <a:lnTo>
                        <a:pt x="2650" y="841"/>
                      </a:lnTo>
                      <a:lnTo>
                        <a:pt x="2653" y="835"/>
                      </a:lnTo>
                      <a:lnTo>
                        <a:pt x="2656" y="830"/>
                      </a:lnTo>
                      <a:lnTo>
                        <a:pt x="2656" y="829"/>
                      </a:lnTo>
                      <a:lnTo>
                        <a:pt x="2656" y="827"/>
                      </a:lnTo>
                      <a:lnTo>
                        <a:pt x="2657" y="827"/>
                      </a:lnTo>
                      <a:lnTo>
                        <a:pt x="2657" y="826"/>
                      </a:lnTo>
                      <a:lnTo>
                        <a:pt x="2657" y="824"/>
                      </a:lnTo>
                      <a:lnTo>
                        <a:pt x="2657" y="822"/>
                      </a:lnTo>
                      <a:lnTo>
                        <a:pt x="2657" y="816"/>
                      </a:lnTo>
                      <a:lnTo>
                        <a:pt x="2657" y="804"/>
                      </a:lnTo>
                      <a:lnTo>
                        <a:pt x="2658" y="788"/>
                      </a:lnTo>
                      <a:lnTo>
                        <a:pt x="2658" y="770"/>
                      </a:lnTo>
                      <a:lnTo>
                        <a:pt x="2659" y="749"/>
                      </a:lnTo>
                      <a:lnTo>
                        <a:pt x="2659" y="726"/>
                      </a:lnTo>
                      <a:lnTo>
                        <a:pt x="2660" y="703"/>
                      </a:lnTo>
                      <a:lnTo>
                        <a:pt x="2660" y="681"/>
                      </a:lnTo>
                      <a:lnTo>
                        <a:pt x="2662" y="658"/>
                      </a:lnTo>
                      <a:lnTo>
                        <a:pt x="2662" y="637"/>
                      </a:lnTo>
                      <a:lnTo>
                        <a:pt x="2663" y="619"/>
                      </a:lnTo>
                      <a:lnTo>
                        <a:pt x="2663" y="602"/>
                      </a:lnTo>
                      <a:lnTo>
                        <a:pt x="2663" y="590"/>
                      </a:lnTo>
                      <a:lnTo>
                        <a:pt x="2664" y="585"/>
                      </a:lnTo>
                      <a:lnTo>
                        <a:pt x="2664" y="582"/>
                      </a:lnTo>
                      <a:lnTo>
                        <a:pt x="2664" y="580"/>
                      </a:lnTo>
                      <a:lnTo>
                        <a:pt x="2664" y="580"/>
                      </a:lnTo>
                      <a:lnTo>
                        <a:pt x="2664" y="578"/>
                      </a:lnTo>
                      <a:lnTo>
                        <a:pt x="2664" y="576"/>
                      </a:lnTo>
                      <a:lnTo>
                        <a:pt x="2664" y="573"/>
                      </a:lnTo>
                      <a:lnTo>
                        <a:pt x="2664" y="569"/>
                      </a:lnTo>
                      <a:lnTo>
                        <a:pt x="2664" y="558"/>
                      </a:lnTo>
                      <a:lnTo>
                        <a:pt x="2664" y="546"/>
                      </a:lnTo>
                      <a:lnTo>
                        <a:pt x="2665" y="535"/>
                      </a:lnTo>
                      <a:lnTo>
                        <a:pt x="2665" y="524"/>
                      </a:lnTo>
                      <a:lnTo>
                        <a:pt x="2665" y="520"/>
                      </a:lnTo>
                      <a:lnTo>
                        <a:pt x="2665" y="517"/>
                      </a:lnTo>
                      <a:lnTo>
                        <a:pt x="2665" y="515"/>
                      </a:lnTo>
                      <a:lnTo>
                        <a:pt x="2665" y="513"/>
                      </a:lnTo>
                      <a:lnTo>
                        <a:pt x="2665" y="515"/>
                      </a:lnTo>
                      <a:lnTo>
                        <a:pt x="2665" y="517"/>
                      </a:lnTo>
                      <a:lnTo>
                        <a:pt x="2665" y="521"/>
                      </a:lnTo>
                      <a:lnTo>
                        <a:pt x="2666" y="527"/>
                      </a:lnTo>
                      <a:lnTo>
                        <a:pt x="2666" y="534"/>
                      </a:lnTo>
                      <a:lnTo>
                        <a:pt x="2666" y="541"/>
                      </a:lnTo>
                      <a:lnTo>
                        <a:pt x="2666" y="561"/>
                      </a:lnTo>
                      <a:lnTo>
                        <a:pt x="2666" y="583"/>
                      </a:lnTo>
                      <a:lnTo>
                        <a:pt x="2667" y="609"/>
                      </a:lnTo>
                      <a:lnTo>
                        <a:pt x="2667" y="636"/>
                      </a:lnTo>
                      <a:lnTo>
                        <a:pt x="2668" y="664"/>
                      </a:lnTo>
                      <a:lnTo>
                        <a:pt x="2668" y="692"/>
                      </a:lnTo>
                      <a:lnTo>
                        <a:pt x="2669" y="719"/>
                      </a:lnTo>
                      <a:lnTo>
                        <a:pt x="2669" y="743"/>
                      </a:lnTo>
                      <a:lnTo>
                        <a:pt x="2671" y="767"/>
                      </a:lnTo>
                      <a:lnTo>
                        <a:pt x="2671" y="786"/>
                      </a:lnTo>
                      <a:lnTo>
                        <a:pt x="2671" y="794"/>
                      </a:lnTo>
                      <a:lnTo>
                        <a:pt x="2671" y="800"/>
                      </a:lnTo>
                      <a:lnTo>
                        <a:pt x="2671" y="806"/>
                      </a:lnTo>
                      <a:lnTo>
                        <a:pt x="2671" y="811"/>
                      </a:lnTo>
                      <a:lnTo>
                        <a:pt x="2671" y="813"/>
                      </a:lnTo>
                      <a:lnTo>
                        <a:pt x="2671" y="814"/>
                      </a:lnTo>
                      <a:lnTo>
                        <a:pt x="2671" y="815"/>
                      </a:lnTo>
                      <a:lnTo>
                        <a:pt x="2672" y="816"/>
                      </a:lnTo>
                      <a:lnTo>
                        <a:pt x="2672" y="817"/>
                      </a:lnTo>
                      <a:lnTo>
                        <a:pt x="2673" y="820"/>
                      </a:lnTo>
                      <a:lnTo>
                        <a:pt x="2675" y="827"/>
                      </a:lnTo>
                      <a:lnTo>
                        <a:pt x="2677" y="834"/>
                      </a:lnTo>
                      <a:lnTo>
                        <a:pt x="2678" y="836"/>
                      </a:lnTo>
                      <a:lnTo>
                        <a:pt x="2678" y="837"/>
                      </a:lnTo>
                      <a:lnTo>
                        <a:pt x="2678" y="839"/>
                      </a:lnTo>
                      <a:lnTo>
                        <a:pt x="2679" y="839"/>
                      </a:lnTo>
                      <a:lnTo>
                        <a:pt x="2682" y="842"/>
                      </a:lnTo>
                      <a:lnTo>
                        <a:pt x="2685" y="844"/>
                      </a:lnTo>
                      <a:lnTo>
                        <a:pt x="2686" y="844"/>
                      </a:lnTo>
                      <a:lnTo>
                        <a:pt x="2686" y="844"/>
                      </a:lnTo>
                      <a:lnTo>
                        <a:pt x="2687" y="844"/>
                      </a:lnTo>
                      <a:lnTo>
                        <a:pt x="2690" y="845"/>
                      </a:lnTo>
                      <a:lnTo>
                        <a:pt x="2692" y="846"/>
                      </a:lnTo>
                      <a:lnTo>
                        <a:pt x="2693" y="846"/>
                      </a:lnTo>
                      <a:lnTo>
                        <a:pt x="2693" y="846"/>
                      </a:lnTo>
                      <a:lnTo>
                        <a:pt x="2694" y="846"/>
                      </a:lnTo>
                      <a:lnTo>
                        <a:pt x="2696" y="846"/>
                      </a:lnTo>
                      <a:lnTo>
                        <a:pt x="2699" y="848"/>
                      </a:lnTo>
                      <a:lnTo>
                        <a:pt x="2700" y="848"/>
                      </a:lnTo>
                      <a:lnTo>
                        <a:pt x="2701" y="848"/>
                      </a:lnTo>
                      <a:lnTo>
                        <a:pt x="2701" y="848"/>
                      </a:lnTo>
                      <a:lnTo>
                        <a:pt x="2702" y="848"/>
                      </a:lnTo>
                      <a:lnTo>
                        <a:pt x="2704" y="848"/>
                      </a:lnTo>
                      <a:lnTo>
                        <a:pt x="2706" y="849"/>
                      </a:lnTo>
                      <a:lnTo>
                        <a:pt x="2708" y="849"/>
                      </a:lnTo>
                      <a:lnTo>
                        <a:pt x="2709" y="849"/>
                      </a:lnTo>
                      <a:lnTo>
                        <a:pt x="2709" y="848"/>
                      </a:lnTo>
                      <a:lnTo>
                        <a:pt x="2710" y="848"/>
                      </a:lnTo>
                      <a:lnTo>
                        <a:pt x="2712" y="849"/>
                      </a:lnTo>
                      <a:lnTo>
                        <a:pt x="2714" y="849"/>
                      </a:lnTo>
                      <a:lnTo>
                        <a:pt x="2715" y="849"/>
                      </a:lnTo>
                      <a:lnTo>
                        <a:pt x="2715" y="849"/>
                      </a:lnTo>
                      <a:lnTo>
                        <a:pt x="2717" y="849"/>
                      </a:lnTo>
                      <a:lnTo>
                        <a:pt x="2719" y="849"/>
                      </a:lnTo>
                      <a:lnTo>
                        <a:pt x="2721" y="849"/>
                      </a:lnTo>
                      <a:lnTo>
                        <a:pt x="2722" y="849"/>
                      </a:lnTo>
                      <a:lnTo>
                        <a:pt x="2723" y="849"/>
                      </a:lnTo>
                      <a:lnTo>
                        <a:pt x="2723" y="849"/>
                      </a:lnTo>
                      <a:lnTo>
                        <a:pt x="2723" y="849"/>
                      </a:lnTo>
                      <a:lnTo>
                        <a:pt x="2725" y="849"/>
                      </a:lnTo>
                      <a:lnTo>
                        <a:pt x="2727" y="849"/>
                      </a:lnTo>
                      <a:lnTo>
                        <a:pt x="2728" y="849"/>
                      </a:lnTo>
                      <a:lnTo>
                        <a:pt x="2728" y="849"/>
                      </a:lnTo>
                      <a:lnTo>
                        <a:pt x="2729" y="849"/>
                      </a:lnTo>
                      <a:lnTo>
                        <a:pt x="2731" y="849"/>
                      </a:lnTo>
                      <a:lnTo>
                        <a:pt x="2731" y="849"/>
                      </a:lnTo>
                      <a:lnTo>
                        <a:pt x="2732" y="849"/>
                      </a:lnTo>
                      <a:lnTo>
                        <a:pt x="2734" y="849"/>
                      </a:lnTo>
                      <a:lnTo>
                        <a:pt x="2736" y="849"/>
                      </a:lnTo>
                      <a:lnTo>
                        <a:pt x="2737" y="849"/>
                      </a:lnTo>
                      <a:lnTo>
                        <a:pt x="2739" y="849"/>
                      </a:lnTo>
                      <a:lnTo>
                        <a:pt x="2740" y="849"/>
                      </a:lnTo>
                      <a:lnTo>
                        <a:pt x="2741" y="849"/>
                      </a:lnTo>
                      <a:lnTo>
                        <a:pt x="2741" y="849"/>
                      </a:lnTo>
                      <a:lnTo>
                        <a:pt x="2742" y="849"/>
                      </a:lnTo>
                      <a:lnTo>
                        <a:pt x="2743" y="849"/>
                      </a:lnTo>
                      <a:lnTo>
                        <a:pt x="2746" y="849"/>
                      </a:lnTo>
                      <a:lnTo>
                        <a:pt x="2746" y="849"/>
                      </a:lnTo>
                      <a:lnTo>
                        <a:pt x="2747" y="849"/>
                      </a:lnTo>
                      <a:lnTo>
                        <a:pt x="2748" y="849"/>
                      </a:lnTo>
                      <a:lnTo>
                        <a:pt x="2749" y="849"/>
                      </a:lnTo>
                      <a:lnTo>
                        <a:pt x="2750" y="849"/>
                      </a:lnTo>
                      <a:lnTo>
                        <a:pt x="2751" y="849"/>
                      </a:lnTo>
                      <a:lnTo>
                        <a:pt x="2752" y="849"/>
                      </a:lnTo>
                      <a:lnTo>
                        <a:pt x="2755" y="849"/>
                      </a:lnTo>
                      <a:lnTo>
                        <a:pt x="2756" y="849"/>
                      </a:lnTo>
                      <a:lnTo>
                        <a:pt x="2757" y="849"/>
                      </a:lnTo>
                      <a:lnTo>
                        <a:pt x="2758" y="849"/>
                      </a:lnTo>
                      <a:lnTo>
                        <a:pt x="2758" y="849"/>
                      </a:lnTo>
                      <a:lnTo>
                        <a:pt x="2759" y="849"/>
                      </a:lnTo>
                      <a:lnTo>
                        <a:pt x="2761" y="849"/>
                      </a:lnTo>
                      <a:lnTo>
                        <a:pt x="2761" y="849"/>
                      </a:lnTo>
                      <a:lnTo>
                        <a:pt x="2761" y="849"/>
                      </a:lnTo>
                      <a:lnTo>
                        <a:pt x="2762" y="849"/>
                      </a:lnTo>
                      <a:lnTo>
                        <a:pt x="2765" y="849"/>
                      </a:lnTo>
                      <a:lnTo>
                        <a:pt x="2766" y="849"/>
                      </a:lnTo>
                      <a:lnTo>
                        <a:pt x="2767" y="849"/>
                      </a:lnTo>
                      <a:lnTo>
                        <a:pt x="2768" y="849"/>
                      </a:lnTo>
                      <a:lnTo>
                        <a:pt x="2769" y="849"/>
                      </a:lnTo>
                      <a:lnTo>
                        <a:pt x="2770" y="849"/>
                      </a:lnTo>
                      <a:lnTo>
                        <a:pt x="2771" y="849"/>
                      </a:lnTo>
                      <a:lnTo>
                        <a:pt x="2771" y="849"/>
                      </a:lnTo>
                      <a:lnTo>
                        <a:pt x="2774" y="849"/>
                      </a:lnTo>
                      <a:lnTo>
                        <a:pt x="2776" y="849"/>
                      </a:lnTo>
                      <a:lnTo>
                        <a:pt x="2777" y="849"/>
                      </a:lnTo>
                      <a:lnTo>
                        <a:pt x="2778" y="849"/>
                      </a:lnTo>
                      <a:lnTo>
                        <a:pt x="2779" y="849"/>
                      </a:lnTo>
                      <a:lnTo>
                        <a:pt x="2780" y="849"/>
                      </a:lnTo>
                      <a:lnTo>
                        <a:pt x="2782" y="849"/>
                      </a:lnTo>
                      <a:lnTo>
                        <a:pt x="2782" y="849"/>
                      </a:lnTo>
                      <a:lnTo>
                        <a:pt x="2783" y="849"/>
                      </a:lnTo>
                      <a:lnTo>
                        <a:pt x="2784" y="849"/>
                      </a:lnTo>
                      <a:lnTo>
                        <a:pt x="2786" y="849"/>
                      </a:lnTo>
                      <a:lnTo>
                        <a:pt x="2787" y="849"/>
                      </a:lnTo>
                      <a:lnTo>
                        <a:pt x="2788" y="849"/>
                      </a:lnTo>
                      <a:lnTo>
                        <a:pt x="2788" y="849"/>
                      </a:lnTo>
                      <a:lnTo>
                        <a:pt x="2789" y="849"/>
                      </a:lnTo>
                      <a:lnTo>
                        <a:pt x="2789" y="849"/>
                      </a:lnTo>
                      <a:lnTo>
                        <a:pt x="2791" y="849"/>
                      </a:lnTo>
                      <a:lnTo>
                        <a:pt x="2792" y="849"/>
                      </a:lnTo>
                      <a:lnTo>
                        <a:pt x="2794" y="849"/>
                      </a:lnTo>
                      <a:lnTo>
                        <a:pt x="2795" y="849"/>
                      </a:lnTo>
                      <a:lnTo>
                        <a:pt x="2796" y="849"/>
                      </a:lnTo>
                      <a:lnTo>
                        <a:pt x="2796" y="849"/>
                      </a:lnTo>
                      <a:lnTo>
                        <a:pt x="2797" y="849"/>
                      </a:lnTo>
                      <a:lnTo>
                        <a:pt x="2798" y="849"/>
                      </a:lnTo>
                      <a:lnTo>
                        <a:pt x="2802" y="849"/>
                      </a:lnTo>
                      <a:lnTo>
                        <a:pt x="2804" y="849"/>
                      </a:lnTo>
                      <a:lnTo>
                        <a:pt x="2806" y="849"/>
                      </a:lnTo>
                      <a:lnTo>
                        <a:pt x="2806" y="849"/>
                      </a:lnTo>
                      <a:lnTo>
                        <a:pt x="2808" y="849"/>
                      </a:lnTo>
                      <a:lnTo>
                        <a:pt x="2810" y="849"/>
                      </a:lnTo>
                      <a:lnTo>
                        <a:pt x="2810" y="849"/>
                      </a:lnTo>
                      <a:lnTo>
                        <a:pt x="2811" y="849"/>
                      </a:lnTo>
                      <a:lnTo>
                        <a:pt x="2812" y="849"/>
                      </a:lnTo>
                      <a:lnTo>
                        <a:pt x="2813" y="849"/>
                      </a:lnTo>
                      <a:lnTo>
                        <a:pt x="2815" y="849"/>
                      </a:lnTo>
                      <a:lnTo>
                        <a:pt x="2816" y="849"/>
                      </a:lnTo>
                      <a:lnTo>
                        <a:pt x="2817" y="849"/>
                      </a:lnTo>
                      <a:lnTo>
                        <a:pt x="2819" y="849"/>
                      </a:lnTo>
                      <a:lnTo>
                        <a:pt x="2819" y="849"/>
                      </a:lnTo>
                      <a:lnTo>
                        <a:pt x="2820" y="849"/>
                      </a:lnTo>
                      <a:lnTo>
                        <a:pt x="2822" y="849"/>
                      </a:lnTo>
                      <a:lnTo>
                        <a:pt x="2824" y="848"/>
                      </a:lnTo>
                      <a:lnTo>
                        <a:pt x="2824" y="848"/>
                      </a:lnTo>
                      <a:lnTo>
                        <a:pt x="2825" y="848"/>
                      </a:lnTo>
                      <a:lnTo>
                        <a:pt x="2826" y="848"/>
                      </a:lnTo>
                      <a:lnTo>
                        <a:pt x="2828" y="849"/>
                      </a:lnTo>
                      <a:lnTo>
                        <a:pt x="2828" y="849"/>
                      </a:lnTo>
                      <a:lnTo>
                        <a:pt x="2829" y="849"/>
                      </a:lnTo>
                      <a:lnTo>
                        <a:pt x="2829" y="848"/>
                      </a:lnTo>
                      <a:lnTo>
                        <a:pt x="2831" y="848"/>
                      </a:lnTo>
                      <a:lnTo>
                        <a:pt x="2831" y="848"/>
                      </a:lnTo>
                      <a:lnTo>
                        <a:pt x="2832" y="848"/>
                      </a:lnTo>
                      <a:lnTo>
                        <a:pt x="2833" y="849"/>
                      </a:lnTo>
                      <a:lnTo>
                        <a:pt x="2834" y="849"/>
                      </a:lnTo>
                      <a:lnTo>
                        <a:pt x="2837" y="849"/>
                      </a:lnTo>
                      <a:lnTo>
                        <a:pt x="2838" y="849"/>
                      </a:lnTo>
                      <a:lnTo>
                        <a:pt x="2839" y="849"/>
                      </a:lnTo>
                      <a:lnTo>
                        <a:pt x="2840" y="849"/>
                      </a:lnTo>
                      <a:lnTo>
                        <a:pt x="2841" y="849"/>
                      </a:lnTo>
                      <a:lnTo>
                        <a:pt x="2842" y="849"/>
                      </a:lnTo>
                      <a:lnTo>
                        <a:pt x="2844" y="849"/>
                      </a:lnTo>
                      <a:lnTo>
                        <a:pt x="2847" y="848"/>
                      </a:lnTo>
                      <a:lnTo>
                        <a:pt x="2847" y="848"/>
                      </a:lnTo>
                      <a:lnTo>
                        <a:pt x="2848" y="848"/>
                      </a:lnTo>
                      <a:lnTo>
                        <a:pt x="2848" y="848"/>
                      </a:lnTo>
                      <a:lnTo>
                        <a:pt x="2849" y="848"/>
                      </a:lnTo>
                      <a:lnTo>
                        <a:pt x="2851" y="849"/>
                      </a:lnTo>
                      <a:lnTo>
                        <a:pt x="2853" y="849"/>
                      </a:lnTo>
                      <a:lnTo>
                        <a:pt x="2854" y="849"/>
                      </a:lnTo>
                      <a:lnTo>
                        <a:pt x="2856" y="849"/>
                      </a:lnTo>
                      <a:lnTo>
                        <a:pt x="2857" y="849"/>
                      </a:lnTo>
                      <a:lnTo>
                        <a:pt x="2858" y="849"/>
                      </a:lnTo>
                      <a:lnTo>
                        <a:pt x="2859" y="849"/>
                      </a:lnTo>
                      <a:lnTo>
                        <a:pt x="2861" y="849"/>
                      </a:lnTo>
                      <a:lnTo>
                        <a:pt x="2861" y="849"/>
                      </a:lnTo>
                      <a:lnTo>
                        <a:pt x="2862" y="849"/>
                      </a:lnTo>
                      <a:lnTo>
                        <a:pt x="2862" y="849"/>
                      </a:lnTo>
                      <a:lnTo>
                        <a:pt x="2863" y="849"/>
                      </a:lnTo>
                      <a:lnTo>
                        <a:pt x="2866" y="849"/>
                      </a:lnTo>
                      <a:lnTo>
                        <a:pt x="2867" y="849"/>
                      </a:lnTo>
                      <a:lnTo>
                        <a:pt x="2869" y="849"/>
                      </a:lnTo>
                      <a:lnTo>
                        <a:pt x="2871" y="849"/>
                      </a:lnTo>
                      <a:lnTo>
                        <a:pt x="2871" y="849"/>
                      </a:lnTo>
                      <a:lnTo>
                        <a:pt x="2872" y="849"/>
                      </a:lnTo>
                      <a:lnTo>
                        <a:pt x="2872" y="849"/>
                      </a:lnTo>
                      <a:lnTo>
                        <a:pt x="2874" y="849"/>
                      </a:lnTo>
                      <a:lnTo>
                        <a:pt x="2877" y="849"/>
                      </a:lnTo>
                      <a:lnTo>
                        <a:pt x="2880" y="849"/>
                      </a:lnTo>
                      <a:lnTo>
                        <a:pt x="2881" y="849"/>
                      </a:lnTo>
                      <a:lnTo>
                        <a:pt x="2883" y="849"/>
                      </a:lnTo>
                      <a:lnTo>
                        <a:pt x="2883" y="849"/>
                      </a:lnTo>
                      <a:lnTo>
                        <a:pt x="2884" y="849"/>
                      </a:lnTo>
                      <a:lnTo>
                        <a:pt x="2886" y="849"/>
                      </a:lnTo>
                      <a:lnTo>
                        <a:pt x="2887" y="849"/>
                      </a:lnTo>
                      <a:lnTo>
                        <a:pt x="2888" y="849"/>
                      </a:lnTo>
                      <a:lnTo>
                        <a:pt x="2888" y="849"/>
                      </a:lnTo>
                      <a:lnTo>
                        <a:pt x="2889" y="849"/>
                      </a:lnTo>
                      <a:lnTo>
                        <a:pt x="2889" y="849"/>
                      </a:lnTo>
                      <a:lnTo>
                        <a:pt x="2891" y="849"/>
                      </a:lnTo>
                      <a:lnTo>
                        <a:pt x="2893" y="849"/>
                      </a:lnTo>
                      <a:lnTo>
                        <a:pt x="2893" y="849"/>
                      </a:lnTo>
                      <a:lnTo>
                        <a:pt x="2894" y="849"/>
                      </a:lnTo>
                      <a:lnTo>
                        <a:pt x="2895" y="849"/>
                      </a:lnTo>
                      <a:lnTo>
                        <a:pt x="2896" y="849"/>
                      </a:lnTo>
                      <a:lnTo>
                        <a:pt x="2896" y="849"/>
                      </a:lnTo>
                      <a:lnTo>
                        <a:pt x="2897" y="849"/>
                      </a:lnTo>
                      <a:lnTo>
                        <a:pt x="2898" y="849"/>
                      </a:lnTo>
                      <a:lnTo>
                        <a:pt x="2899" y="849"/>
                      </a:lnTo>
                      <a:lnTo>
                        <a:pt x="2900" y="849"/>
                      </a:lnTo>
                      <a:lnTo>
                        <a:pt x="2902" y="849"/>
                      </a:lnTo>
                      <a:lnTo>
                        <a:pt x="2903" y="849"/>
                      </a:lnTo>
                      <a:lnTo>
                        <a:pt x="2904" y="849"/>
                      </a:lnTo>
                      <a:lnTo>
                        <a:pt x="2904" y="849"/>
                      </a:lnTo>
                      <a:lnTo>
                        <a:pt x="2905" y="849"/>
                      </a:lnTo>
                      <a:lnTo>
                        <a:pt x="2906" y="849"/>
                      </a:lnTo>
                      <a:lnTo>
                        <a:pt x="2907" y="849"/>
                      </a:lnTo>
                      <a:lnTo>
                        <a:pt x="2909" y="849"/>
                      </a:lnTo>
                      <a:lnTo>
                        <a:pt x="2912" y="849"/>
                      </a:lnTo>
                      <a:lnTo>
                        <a:pt x="2913" y="849"/>
                      </a:lnTo>
                      <a:lnTo>
                        <a:pt x="2914" y="849"/>
                      </a:lnTo>
                      <a:lnTo>
                        <a:pt x="2914" y="849"/>
                      </a:lnTo>
                      <a:lnTo>
                        <a:pt x="2915" y="849"/>
                      </a:lnTo>
                      <a:lnTo>
                        <a:pt x="2917" y="848"/>
                      </a:lnTo>
                      <a:lnTo>
                        <a:pt x="2920" y="846"/>
                      </a:lnTo>
                      <a:lnTo>
                        <a:pt x="2921" y="846"/>
                      </a:lnTo>
                      <a:lnTo>
                        <a:pt x="2921" y="846"/>
                      </a:lnTo>
                      <a:lnTo>
                        <a:pt x="2922" y="846"/>
                      </a:lnTo>
                      <a:lnTo>
                        <a:pt x="2924" y="848"/>
                      </a:lnTo>
                      <a:lnTo>
                        <a:pt x="2926" y="849"/>
                      </a:lnTo>
                      <a:lnTo>
                        <a:pt x="2927" y="849"/>
                      </a:lnTo>
                      <a:lnTo>
                        <a:pt x="2928" y="849"/>
                      </a:lnTo>
                      <a:lnTo>
                        <a:pt x="2930" y="849"/>
                      </a:lnTo>
                      <a:lnTo>
                        <a:pt x="2930" y="849"/>
                      </a:lnTo>
                      <a:lnTo>
                        <a:pt x="2932" y="849"/>
                      </a:lnTo>
                      <a:lnTo>
                        <a:pt x="2933" y="849"/>
                      </a:lnTo>
                      <a:lnTo>
                        <a:pt x="2934" y="849"/>
                      </a:lnTo>
                      <a:lnTo>
                        <a:pt x="2935" y="849"/>
                      </a:lnTo>
                      <a:lnTo>
                        <a:pt x="2936" y="849"/>
                      </a:lnTo>
                      <a:lnTo>
                        <a:pt x="2936" y="849"/>
                      </a:lnTo>
                      <a:lnTo>
                        <a:pt x="2939" y="849"/>
                      </a:lnTo>
                      <a:lnTo>
                        <a:pt x="2941" y="849"/>
                      </a:lnTo>
                      <a:lnTo>
                        <a:pt x="2942" y="849"/>
                      </a:lnTo>
                      <a:lnTo>
                        <a:pt x="2942" y="849"/>
                      </a:lnTo>
                      <a:lnTo>
                        <a:pt x="2943" y="849"/>
                      </a:lnTo>
                      <a:lnTo>
                        <a:pt x="2944" y="849"/>
                      </a:lnTo>
                      <a:lnTo>
                        <a:pt x="2945" y="849"/>
                      </a:lnTo>
                      <a:lnTo>
                        <a:pt x="2946" y="849"/>
                      </a:lnTo>
                      <a:lnTo>
                        <a:pt x="2949" y="849"/>
                      </a:lnTo>
                      <a:lnTo>
                        <a:pt x="2951" y="849"/>
                      </a:lnTo>
                      <a:lnTo>
                        <a:pt x="2952" y="849"/>
                      </a:lnTo>
                      <a:lnTo>
                        <a:pt x="2952" y="849"/>
                      </a:lnTo>
                      <a:lnTo>
                        <a:pt x="2953" y="849"/>
                      </a:lnTo>
                      <a:lnTo>
                        <a:pt x="2954" y="849"/>
                      </a:lnTo>
                      <a:lnTo>
                        <a:pt x="2958" y="849"/>
                      </a:lnTo>
                      <a:lnTo>
                        <a:pt x="2961" y="849"/>
                      </a:lnTo>
                      <a:lnTo>
                        <a:pt x="2962" y="849"/>
                      </a:lnTo>
                      <a:lnTo>
                        <a:pt x="2963" y="849"/>
                      </a:lnTo>
                      <a:lnTo>
                        <a:pt x="2964" y="849"/>
                      </a:lnTo>
                      <a:lnTo>
                        <a:pt x="2964" y="849"/>
                      </a:lnTo>
                      <a:lnTo>
                        <a:pt x="2964" y="849"/>
                      </a:lnTo>
                      <a:lnTo>
                        <a:pt x="2966" y="849"/>
                      </a:lnTo>
                      <a:lnTo>
                        <a:pt x="2967" y="849"/>
                      </a:lnTo>
                      <a:lnTo>
                        <a:pt x="2968" y="849"/>
                      </a:lnTo>
                      <a:lnTo>
                        <a:pt x="2968" y="849"/>
                      </a:lnTo>
                      <a:lnTo>
                        <a:pt x="2969" y="849"/>
                      </a:lnTo>
                      <a:lnTo>
                        <a:pt x="2971" y="849"/>
                      </a:lnTo>
                      <a:lnTo>
                        <a:pt x="2972" y="849"/>
                      </a:lnTo>
                      <a:lnTo>
                        <a:pt x="2973" y="849"/>
                      </a:lnTo>
                      <a:lnTo>
                        <a:pt x="2974" y="849"/>
                      </a:lnTo>
                      <a:lnTo>
                        <a:pt x="2976" y="849"/>
                      </a:lnTo>
                      <a:lnTo>
                        <a:pt x="2977" y="849"/>
                      </a:lnTo>
                      <a:lnTo>
                        <a:pt x="2977" y="849"/>
                      </a:lnTo>
                      <a:lnTo>
                        <a:pt x="2978" y="849"/>
                      </a:lnTo>
                      <a:lnTo>
                        <a:pt x="2979" y="849"/>
                      </a:lnTo>
                      <a:lnTo>
                        <a:pt x="2980" y="849"/>
                      </a:lnTo>
                      <a:lnTo>
                        <a:pt x="2982" y="849"/>
                      </a:lnTo>
                      <a:lnTo>
                        <a:pt x="2985" y="849"/>
                      </a:lnTo>
                      <a:lnTo>
                        <a:pt x="2986" y="849"/>
                      </a:lnTo>
                      <a:lnTo>
                        <a:pt x="2987" y="849"/>
                      </a:lnTo>
                      <a:lnTo>
                        <a:pt x="2988" y="849"/>
                      </a:lnTo>
                      <a:lnTo>
                        <a:pt x="2990" y="849"/>
                      </a:lnTo>
                      <a:lnTo>
                        <a:pt x="2991" y="849"/>
                      </a:lnTo>
                      <a:lnTo>
                        <a:pt x="2992" y="849"/>
                      </a:lnTo>
                      <a:lnTo>
                        <a:pt x="2994" y="849"/>
                      </a:lnTo>
                      <a:lnTo>
                        <a:pt x="2995" y="849"/>
                      </a:lnTo>
                      <a:lnTo>
                        <a:pt x="2995" y="849"/>
                      </a:lnTo>
                      <a:lnTo>
                        <a:pt x="2997" y="849"/>
                      </a:lnTo>
                      <a:lnTo>
                        <a:pt x="2998" y="849"/>
                      </a:lnTo>
                      <a:lnTo>
                        <a:pt x="2999" y="849"/>
                      </a:lnTo>
                      <a:lnTo>
                        <a:pt x="2999" y="849"/>
                      </a:lnTo>
                      <a:lnTo>
                        <a:pt x="3001" y="849"/>
                      </a:lnTo>
                      <a:lnTo>
                        <a:pt x="3003" y="849"/>
                      </a:lnTo>
                      <a:lnTo>
                        <a:pt x="3003" y="849"/>
                      </a:lnTo>
                      <a:lnTo>
                        <a:pt x="3004" y="849"/>
                      </a:lnTo>
                      <a:lnTo>
                        <a:pt x="3005" y="849"/>
                      </a:lnTo>
                      <a:lnTo>
                        <a:pt x="3005" y="849"/>
                      </a:lnTo>
                      <a:lnTo>
                        <a:pt x="3007" y="849"/>
                      </a:lnTo>
                      <a:lnTo>
                        <a:pt x="3008" y="849"/>
                      </a:lnTo>
                      <a:lnTo>
                        <a:pt x="3009" y="849"/>
                      </a:lnTo>
                      <a:lnTo>
                        <a:pt x="3010" y="849"/>
                      </a:lnTo>
                      <a:lnTo>
                        <a:pt x="3013" y="849"/>
                      </a:lnTo>
                      <a:lnTo>
                        <a:pt x="3013" y="849"/>
                      </a:lnTo>
                      <a:lnTo>
                        <a:pt x="3016" y="849"/>
                      </a:lnTo>
                      <a:lnTo>
                        <a:pt x="3018" y="849"/>
                      </a:lnTo>
                      <a:lnTo>
                        <a:pt x="3019" y="849"/>
                      </a:lnTo>
                      <a:lnTo>
                        <a:pt x="3019" y="849"/>
                      </a:lnTo>
                      <a:lnTo>
                        <a:pt x="3022" y="849"/>
                      </a:lnTo>
                      <a:lnTo>
                        <a:pt x="3022" y="849"/>
                      </a:lnTo>
                      <a:lnTo>
                        <a:pt x="3023" y="849"/>
                      </a:lnTo>
                      <a:lnTo>
                        <a:pt x="3023" y="849"/>
                      </a:lnTo>
                      <a:lnTo>
                        <a:pt x="3024" y="849"/>
                      </a:lnTo>
                      <a:lnTo>
                        <a:pt x="3025" y="849"/>
                      </a:lnTo>
                      <a:lnTo>
                        <a:pt x="3027" y="849"/>
                      </a:lnTo>
                      <a:lnTo>
                        <a:pt x="3027" y="849"/>
                      </a:lnTo>
                      <a:lnTo>
                        <a:pt x="3029" y="849"/>
                      </a:lnTo>
                      <a:lnTo>
                        <a:pt x="3031" y="849"/>
                      </a:lnTo>
                      <a:lnTo>
                        <a:pt x="3031" y="849"/>
                      </a:lnTo>
                      <a:lnTo>
                        <a:pt x="3032" y="849"/>
                      </a:lnTo>
                      <a:lnTo>
                        <a:pt x="3033" y="849"/>
                      </a:lnTo>
                      <a:lnTo>
                        <a:pt x="3034" y="849"/>
                      </a:lnTo>
                      <a:lnTo>
                        <a:pt x="3037" y="849"/>
                      </a:lnTo>
                      <a:lnTo>
                        <a:pt x="3040" y="849"/>
                      </a:lnTo>
                      <a:lnTo>
                        <a:pt x="3041" y="849"/>
                      </a:lnTo>
                      <a:lnTo>
                        <a:pt x="3042" y="849"/>
                      </a:lnTo>
                      <a:lnTo>
                        <a:pt x="3043" y="849"/>
                      </a:lnTo>
                      <a:lnTo>
                        <a:pt x="3044" y="849"/>
                      </a:lnTo>
                      <a:lnTo>
                        <a:pt x="3044" y="849"/>
                      </a:lnTo>
                      <a:lnTo>
                        <a:pt x="3045" y="849"/>
                      </a:lnTo>
                      <a:lnTo>
                        <a:pt x="3045" y="849"/>
                      </a:lnTo>
                      <a:lnTo>
                        <a:pt x="3046" y="849"/>
                      </a:lnTo>
                      <a:lnTo>
                        <a:pt x="3049" y="849"/>
                      </a:lnTo>
                      <a:lnTo>
                        <a:pt x="3050" y="849"/>
                      </a:lnTo>
                      <a:lnTo>
                        <a:pt x="3051" y="849"/>
                      </a:lnTo>
                      <a:lnTo>
                        <a:pt x="3052" y="849"/>
                      </a:lnTo>
                      <a:lnTo>
                        <a:pt x="3053" y="849"/>
                      </a:lnTo>
                      <a:lnTo>
                        <a:pt x="3055" y="849"/>
                      </a:lnTo>
                      <a:lnTo>
                        <a:pt x="3056" y="849"/>
                      </a:lnTo>
                      <a:lnTo>
                        <a:pt x="3057" y="849"/>
                      </a:lnTo>
                      <a:lnTo>
                        <a:pt x="3059" y="849"/>
                      </a:lnTo>
                      <a:lnTo>
                        <a:pt x="3060" y="849"/>
                      </a:lnTo>
                      <a:lnTo>
                        <a:pt x="3061" y="849"/>
                      </a:lnTo>
                      <a:lnTo>
                        <a:pt x="3061" y="849"/>
                      </a:lnTo>
                      <a:lnTo>
                        <a:pt x="3063" y="849"/>
                      </a:lnTo>
                      <a:lnTo>
                        <a:pt x="3064" y="849"/>
                      </a:lnTo>
                      <a:lnTo>
                        <a:pt x="3065" y="849"/>
                      </a:lnTo>
                      <a:lnTo>
                        <a:pt x="3065" y="849"/>
                      </a:lnTo>
                      <a:lnTo>
                        <a:pt x="3066" y="849"/>
                      </a:lnTo>
                      <a:lnTo>
                        <a:pt x="3068" y="849"/>
                      </a:lnTo>
                      <a:lnTo>
                        <a:pt x="3068" y="849"/>
                      </a:lnTo>
                      <a:lnTo>
                        <a:pt x="3069" y="849"/>
                      </a:lnTo>
                      <a:lnTo>
                        <a:pt x="3071" y="849"/>
                      </a:lnTo>
                      <a:lnTo>
                        <a:pt x="3073" y="849"/>
                      </a:lnTo>
                      <a:lnTo>
                        <a:pt x="3074" y="849"/>
                      </a:lnTo>
                      <a:lnTo>
                        <a:pt x="3074" y="849"/>
                      </a:lnTo>
                      <a:lnTo>
                        <a:pt x="3075" y="849"/>
                      </a:lnTo>
                      <a:lnTo>
                        <a:pt x="3077" y="849"/>
                      </a:lnTo>
                      <a:lnTo>
                        <a:pt x="3079" y="849"/>
                      </a:lnTo>
                      <a:lnTo>
                        <a:pt x="3081" y="849"/>
                      </a:lnTo>
                      <a:lnTo>
                        <a:pt x="3082" y="849"/>
                      </a:lnTo>
                      <a:lnTo>
                        <a:pt x="3082" y="849"/>
                      </a:lnTo>
                      <a:lnTo>
                        <a:pt x="3082" y="849"/>
                      </a:lnTo>
                      <a:lnTo>
                        <a:pt x="3083" y="849"/>
                      </a:lnTo>
                      <a:lnTo>
                        <a:pt x="3086" y="848"/>
                      </a:lnTo>
                      <a:lnTo>
                        <a:pt x="3088" y="848"/>
                      </a:lnTo>
                      <a:lnTo>
                        <a:pt x="3089" y="848"/>
                      </a:lnTo>
                      <a:lnTo>
                        <a:pt x="3090" y="848"/>
                      </a:lnTo>
                      <a:lnTo>
                        <a:pt x="3090" y="848"/>
                      </a:lnTo>
                      <a:lnTo>
                        <a:pt x="3092" y="846"/>
                      </a:lnTo>
                      <a:lnTo>
                        <a:pt x="3096" y="846"/>
                      </a:lnTo>
                      <a:lnTo>
                        <a:pt x="3097" y="846"/>
                      </a:lnTo>
                      <a:lnTo>
                        <a:pt x="3097" y="846"/>
                      </a:lnTo>
                      <a:lnTo>
                        <a:pt x="3097" y="845"/>
                      </a:lnTo>
                      <a:lnTo>
                        <a:pt x="3098" y="844"/>
                      </a:lnTo>
                      <a:lnTo>
                        <a:pt x="3100" y="837"/>
                      </a:lnTo>
                      <a:lnTo>
                        <a:pt x="3101" y="832"/>
                      </a:lnTo>
                      <a:lnTo>
                        <a:pt x="3102" y="830"/>
                      </a:lnTo>
                      <a:lnTo>
                        <a:pt x="3102" y="829"/>
                      </a:lnTo>
                      <a:lnTo>
                        <a:pt x="3102" y="831"/>
                      </a:lnTo>
                      <a:lnTo>
                        <a:pt x="3103" y="833"/>
                      </a:lnTo>
                      <a:lnTo>
                        <a:pt x="3103" y="836"/>
                      </a:lnTo>
                      <a:lnTo>
                        <a:pt x="3105" y="837"/>
                      </a:lnTo>
                      <a:lnTo>
                        <a:pt x="3105" y="836"/>
                      </a:lnTo>
                      <a:lnTo>
                        <a:pt x="3105" y="832"/>
                      </a:lnTo>
                      <a:lnTo>
                        <a:pt x="3105" y="826"/>
                      </a:lnTo>
                      <a:lnTo>
                        <a:pt x="3105" y="817"/>
                      </a:lnTo>
                      <a:lnTo>
                        <a:pt x="3105" y="806"/>
                      </a:lnTo>
                      <a:lnTo>
                        <a:pt x="3105" y="794"/>
                      </a:lnTo>
                      <a:lnTo>
                        <a:pt x="3105" y="779"/>
                      </a:lnTo>
                      <a:lnTo>
                        <a:pt x="3105" y="763"/>
                      </a:lnTo>
                      <a:lnTo>
                        <a:pt x="3106" y="747"/>
                      </a:lnTo>
                      <a:lnTo>
                        <a:pt x="3106" y="728"/>
                      </a:lnTo>
                      <a:lnTo>
                        <a:pt x="3106" y="688"/>
                      </a:lnTo>
                      <a:lnTo>
                        <a:pt x="3107" y="646"/>
                      </a:lnTo>
                      <a:lnTo>
                        <a:pt x="3108" y="601"/>
                      </a:lnTo>
                      <a:lnTo>
                        <a:pt x="3108" y="557"/>
                      </a:lnTo>
                      <a:lnTo>
                        <a:pt x="3109" y="515"/>
                      </a:lnTo>
                      <a:lnTo>
                        <a:pt x="3109" y="475"/>
                      </a:lnTo>
                      <a:lnTo>
                        <a:pt x="3109" y="456"/>
                      </a:lnTo>
                      <a:lnTo>
                        <a:pt x="3110" y="439"/>
                      </a:lnTo>
                      <a:lnTo>
                        <a:pt x="3110" y="423"/>
                      </a:lnTo>
                      <a:lnTo>
                        <a:pt x="3110" y="409"/>
                      </a:lnTo>
                      <a:lnTo>
                        <a:pt x="3110" y="397"/>
                      </a:lnTo>
                      <a:lnTo>
                        <a:pt x="3110" y="386"/>
                      </a:lnTo>
                      <a:lnTo>
                        <a:pt x="3110" y="377"/>
                      </a:lnTo>
                      <a:lnTo>
                        <a:pt x="3110" y="371"/>
                      </a:lnTo>
                      <a:lnTo>
                        <a:pt x="3110" y="367"/>
                      </a:lnTo>
                      <a:lnTo>
                        <a:pt x="3110" y="365"/>
                      </a:lnTo>
                      <a:lnTo>
                        <a:pt x="3110" y="365"/>
                      </a:lnTo>
                      <a:lnTo>
                        <a:pt x="3110" y="363"/>
                      </a:lnTo>
                      <a:lnTo>
                        <a:pt x="3111" y="356"/>
                      </a:lnTo>
                      <a:lnTo>
                        <a:pt x="3111" y="347"/>
                      </a:lnTo>
                      <a:lnTo>
                        <a:pt x="3111" y="337"/>
                      </a:lnTo>
                      <a:lnTo>
                        <a:pt x="3112" y="326"/>
                      </a:lnTo>
                      <a:lnTo>
                        <a:pt x="3112" y="317"/>
                      </a:lnTo>
                      <a:lnTo>
                        <a:pt x="3112" y="310"/>
                      </a:lnTo>
                      <a:lnTo>
                        <a:pt x="3112" y="309"/>
                      </a:lnTo>
                      <a:lnTo>
                        <a:pt x="3112" y="308"/>
                      </a:lnTo>
                      <a:lnTo>
                        <a:pt x="3112" y="309"/>
                      </a:lnTo>
                      <a:lnTo>
                        <a:pt x="3112" y="314"/>
                      </a:lnTo>
                      <a:lnTo>
                        <a:pt x="3112" y="321"/>
                      </a:lnTo>
                      <a:lnTo>
                        <a:pt x="3114" y="330"/>
                      </a:lnTo>
                      <a:lnTo>
                        <a:pt x="3114" y="341"/>
                      </a:lnTo>
                      <a:lnTo>
                        <a:pt x="3114" y="354"/>
                      </a:lnTo>
                      <a:lnTo>
                        <a:pt x="3114" y="369"/>
                      </a:lnTo>
                      <a:lnTo>
                        <a:pt x="3114" y="386"/>
                      </a:lnTo>
                      <a:lnTo>
                        <a:pt x="3114" y="404"/>
                      </a:lnTo>
                      <a:lnTo>
                        <a:pt x="3115" y="423"/>
                      </a:lnTo>
                      <a:lnTo>
                        <a:pt x="3115" y="465"/>
                      </a:lnTo>
                      <a:lnTo>
                        <a:pt x="3115" y="509"/>
                      </a:lnTo>
                      <a:lnTo>
                        <a:pt x="3116" y="556"/>
                      </a:lnTo>
                      <a:lnTo>
                        <a:pt x="3116" y="601"/>
                      </a:lnTo>
                      <a:lnTo>
                        <a:pt x="3117" y="646"/>
                      </a:lnTo>
                      <a:lnTo>
                        <a:pt x="3117" y="688"/>
                      </a:lnTo>
                      <a:lnTo>
                        <a:pt x="3118" y="707"/>
                      </a:lnTo>
                      <a:lnTo>
                        <a:pt x="3118" y="725"/>
                      </a:lnTo>
                      <a:lnTo>
                        <a:pt x="3118" y="742"/>
                      </a:lnTo>
                      <a:lnTo>
                        <a:pt x="3118" y="757"/>
                      </a:lnTo>
                      <a:lnTo>
                        <a:pt x="3118" y="770"/>
                      </a:lnTo>
                      <a:lnTo>
                        <a:pt x="3118" y="781"/>
                      </a:lnTo>
                      <a:lnTo>
                        <a:pt x="3118" y="790"/>
                      </a:lnTo>
                      <a:lnTo>
                        <a:pt x="3118" y="797"/>
                      </a:lnTo>
                      <a:lnTo>
                        <a:pt x="3118" y="802"/>
                      </a:lnTo>
                      <a:lnTo>
                        <a:pt x="3118" y="803"/>
                      </a:lnTo>
                      <a:lnTo>
                        <a:pt x="3118" y="803"/>
                      </a:lnTo>
                      <a:lnTo>
                        <a:pt x="3119" y="805"/>
                      </a:lnTo>
                      <a:lnTo>
                        <a:pt x="3119" y="806"/>
                      </a:lnTo>
                      <a:lnTo>
                        <a:pt x="3119" y="806"/>
                      </a:lnTo>
                      <a:lnTo>
                        <a:pt x="3119" y="808"/>
                      </a:lnTo>
                      <a:lnTo>
                        <a:pt x="3120" y="812"/>
                      </a:lnTo>
                      <a:lnTo>
                        <a:pt x="3121" y="816"/>
                      </a:lnTo>
                      <a:lnTo>
                        <a:pt x="3123" y="822"/>
                      </a:lnTo>
                      <a:lnTo>
                        <a:pt x="3124" y="827"/>
                      </a:lnTo>
                      <a:lnTo>
                        <a:pt x="3125" y="833"/>
                      </a:lnTo>
                      <a:lnTo>
                        <a:pt x="3125" y="836"/>
                      </a:lnTo>
                      <a:lnTo>
                        <a:pt x="3126" y="837"/>
                      </a:lnTo>
                      <a:lnTo>
                        <a:pt x="3126" y="839"/>
                      </a:lnTo>
                      <a:lnTo>
                        <a:pt x="3127" y="839"/>
                      </a:lnTo>
                      <a:lnTo>
                        <a:pt x="3129" y="841"/>
                      </a:lnTo>
                      <a:lnTo>
                        <a:pt x="3133" y="843"/>
                      </a:lnTo>
                      <a:lnTo>
                        <a:pt x="3133" y="844"/>
                      </a:lnTo>
                      <a:lnTo>
                        <a:pt x="3134" y="844"/>
                      </a:lnTo>
                      <a:lnTo>
                        <a:pt x="3135" y="844"/>
                      </a:lnTo>
                      <a:lnTo>
                        <a:pt x="3137" y="845"/>
                      </a:lnTo>
                      <a:lnTo>
                        <a:pt x="3139" y="845"/>
                      </a:lnTo>
                      <a:lnTo>
                        <a:pt x="3140" y="846"/>
                      </a:lnTo>
                      <a:lnTo>
                        <a:pt x="3140" y="846"/>
                      </a:lnTo>
                      <a:lnTo>
                        <a:pt x="3142" y="846"/>
                      </a:lnTo>
                      <a:lnTo>
                        <a:pt x="3145" y="846"/>
                      </a:lnTo>
                      <a:lnTo>
                        <a:pt x="3147" y="846"/>
                      </a:lnTo>
                      <a:lnTo>
                        <a:pt x="3147" y="846"/>
                      </a:lnTo>
                      <a:lnTo>
                        <a:pt x="3148" y="846"/>
                      </a:lnTo>
                      <a:lnTo>
                        <a:pt x="3149" y="846"/>
                      </a:lnTo>
                      <a:lnTo>
                        <a:pt x="3152" y="848"/>
                      </a:lnTo>
                      <a:lnTo>
                        <a:pt x="3154" y="848"/>
                      </a:lnTo>
                      <a:lnTo>
                        <a:pt x="3155" y="848"/>
                      </a:lnTo>
                      <a:lnTo>
                        <a:pt x="3155" y="848"/>
                      </a:lnTo>
                      <a:lnTo>
                        <a:pt x="3156" y="848"/>
                      </a:lnTo>
                      <a:lnTo>
                        <a:pt x="3158" y="849"/>
                      </a:lnTo>
                      <a:lnTo>
                        <a:pt x="3161" y="849"/>
                      </a:lnTo>
                      <a:lnTo>
                        <a:pt x="3161" y="849"/>
                      </a:lnTo>
                      <a:lnTo>
                        <a:pt x="3162" y="849"/>
                      </a:lnTo>
                      <a:lnTo>
                        <a:pt x="3163" y="849"/>
                      </a:lnTo>
                      <a:lnTo>
                        <a:pt x="3164" y="849"/>
                      </a:lnTo>
                      <a:lnTo>
                        <a:pt x="3166" y="849"/>
                      </a:lnTo>
                      <a:lnTo>
                        <a:pt x="3169" y="849"/>
                      </a:lnTo>
                      <a:lnTo>
                        <a:pt x="3170" y="849"/>
                      </a:lnTo>
                      <a:lnTo>
                        <a:pt x="3171" y="849"/>
                      </a:lnTo>
                      <a:lnTo>
                        <a:pt x="3172" y="849"/>
                      </a:lnTo>
                      <a:lnTo>
                        <a:pt x="3173" y="849"/>
                      </a:lnTo>
                      <a:lnTo>
                        <a:pt x="3174" y="849"/>
                      </a:lnTo>
                      <a:lnTo>
                        <a:pt x="3175" y="849"/>
                      </a:lnTo>
                      <a:lnTo>
                        <a:pt x="3176" y="849"/>
                      </a:lnTo>
                      <a:lnTo>
                        <a:pt x="3177" y="849"/>
                      </a:lnTo>
                      <a:lnTo>
                        <a:pt x="3179" y="849"/>
                      </a:lnTo>
                      <a:lnTo>
                        <a:pt x="3180" y="849"/>
                      </a:lnTo>
                      <a:lnTo>
                        <a:pt x="3180" y="849"/>
                      </a:lnTo>
                      <a:lnTo>
                        <a:pt x="3182" y="849"/>
                      </a:lnTo>
                      <a:lnTo>
                        <a:pt x="3182" y="849"/>
                      </a:lnTo>
                      <a:lnTo>
                        <a:pt x="3183" y="849"/>
                      </a:lnTo>
                      <a:lnTo>
                        <a:pt x="3185" y="849"/>
                      </a:lnTo>
                      <a:lnTo>
                        <a:pt x="3185" y="849"/>
                      </a:lnTo>
                      <a:lnTo>
                        <a:pt x="3188" y="849"/>
                      </a:lnTo>
                      <a:lnTo>
                        <a:pt x="3191" y="849"/>
                      </a:lnTo>
                      <a:lnTo>
                        <a:pt x="3192" y="849"/>
                      </a:lnTo>
                      <a:lnTo>
                        <a:pt x="3192" y="849"/>
                      </a:lnTo>
                      <a:lnTo>
                        <a:pt x="3194" y="849"/>
                      </a:lnTo>
                      <a:lnTo>
                        <a:pt x="3195" y="849"/>
                      </a:lnTo>
                      <a:lnTo>
                        <a:pt x="3195" y="849"/>
                      </a:lnTo>
                      <a:lnTo>
                        <a:pt x="3198" y="849"/>
                      </a:lnTo>
                      <a:lnTo>
                        <a:pt x="3199" y="849"/>
                      </a:lnTo>
                      <a:lnTo>
                        <a:pt x="3199" y="849"/>
                      </a:lnTo>
                      <a:lnTo>
                        <a:pt x="3200" y="849"/>
                      </a:lnTo>
                      <a:lnTo>
                        <a:pt x="3200" y="849"/>
                      </a:lnTo>
                      <a:lnTo>
                        <a:pt x="3203" y="849"/>
                      </a:lnTo>
                      <a:lnTo>
                        <a:pt x="3206" y="849"/>
                      </a:lnTo>
                      <a:lnTo>
                        <a:pt x="3207" y="849"/>
                      </a:lnTo>
                      <a:lnTo>
                        <a:pt x="3208" y="849"/>
                      </a:lnTo>
                      <a:lnTo>
                        <a:pt x="3208" y="849"/>
                      </a:lnTo>
                      <a:lnTo>
                        <a:pt x="3210" y="849"/>
                      </a:lnTo>
                      <a:lnTo>
                        <a:pt x="3211" y="849"/>
                      </a:lnTo>
                      <a:lnTo>
                        <a:pt x="3211" y="849"/>
                      </a:lnTo>
                      <a:lnTo>
                        <a:pt x="3213" y="849"/>
                      </a:lnTo>
                      <a:lnTo>
                        <a:pt x="3215" y="849"/>
                      </a:lnTo>
                      <a:lnTo>
                        <a:pt x="3215" y="849"/>
                      </a:lnTo>
                      <a:lnTo>
                        <a:pt x="3216" y="849"/>
                      </a:lnTo>
                      <a:lnTo>
                        <a:pt x="3217" y="849"/>
                      </a:lnTo>
                      <a:lnTo>
                        <a:pt x="3218" y="849"/>
                      </a:lnTo>
                      <a:lnTo>
                        <a:pt x="3221" y="849"/>
                      </a:lnTo>
                      <a:lnTo>
                        <a:pt x="3225" y="849"/>
                      </a:lnTo>
                      <a:lnTo>
                        <a:pt x="3226" y="849"/>
                      </a:lnTo>
                      <a:lnTo>
                        <a:pt x="3227" y="849"/>
                      </a:lnTo>
                      <a:lnTo>
                        <a:pt x="3228" y="849"/>
                      </a:lnTo>
                      <a:lnTo>
                        <a:pt x="3229" y="849"/>
                      </a:lnTo>
                      <a:lnTo>
                        <a:pt x="3230" y="849"/>
                      </a:lnTo>
                      <a:lnTo>
                        <a:pt x="3231" y="849"/>
                      </a:lnTo>
                      <a:lnTo>
                        <a:pt x="3232" y="849"/>
                      </a:lnTo>
                      <a:lnTo>
                        <a:pt x="3232" y="849"/>
                      </a:lnTo>
                      <a:lnTo>
                        <a:pt x="3232" y="849"/>
                      </a:lnTo>
                      <a:lnTo>
                        <a:pt x="3234" y="849"/>
                      </a:lnTo>
                      <a:lnTo>
                        <a:pt x="3236" y="849"/>
                      </a:lnTo>
                      <a:lnTo>
                        <a:pt x="3238" y="849"/>
                      </a:lnTo>
                      <a:lnTo>
                        <a:pt x="3239" y="849"/>
                      </a:lnTo>
                      <a:lnTo>
                        <a:pt x="3240" y="849"/>
                      </a:lnTo>
                      <a:lnTo>
                        <a:pt x="3240" y="849"/>
                      </a:lnTo>
                      <a:lnTo>
                        <a:pt x="3243" y="849"/>
                      </a:lnTo>
                      <a:lnTo>
                        <a:pt x="3243" y="849"/>
                      </a:lnTo>
                      <a:lnTo>
                        <a:pt x="3244" y="849"/>
                      </a:lnTo>
                      <a:lnTo>
                        <a:pt x="3244" y="849"/>
                      </a:lnTo>
                      <a:lnTo>
                        <a:pt x="3245" y="849"/>
                      </a:lnTo>
                      <a:lnTo>
                        <a:pt x="3247" y="849"/>
                      </a:lnTo>
                      <a:lnTo>
                        <a:pt x="3248" y="849"/>
                      </a:lnTo>
                      <a:lnTo>
                        <a:pt x="3249" y="849"/>
                      </a:lnTo>
                      <a:lnTo>
                        <a:pt x="3250" y="849"/>
                      </a:lnTo>
                      <a:lnTo>
                        <a:pt x="3252" y="849"/>
                      </a:lnTo>
                      <a:lnTo>
                        <a:pt x="3252" y="849"/>
                      </a:lnTo>
                      <a:lnTo>
                        <a:pt x="3253" y="849"/>
                      </a:lnTo>
                      <a:lnTo>
                        <a:pt x="3255" y="849"/>
                      </a:lnTo>
                      <a:lnTo>
                        <a:pt x="3255" y="849"/>
                      </a:lnTo>
                      <a:lnTo>
                        <a:pt x="3256" y="849"/>
                      </a:lnTo>
                      <a:lnTo>
                        <a:pt x="3259" y="849"/>
                      </a:lnTo>
                      <a:lnTo>
                        <a:pt x="3263" y="849"/>
                      </a:lnTo>
                      <a:lnTo>
                        <a:pt x="3264" y="849"/>
                      </a:lnTo>
                      <a:lnTo>
                        <a:pt x="3265" y="849"/>
                      </a:lnTo>
                      <a:lnTo>
                        <a:pt x="3265" y="849"/>
                      </a:lnTo>
                      <a:lnTo>
                        <a:pt x="3266" y="849"/>
                      </a:lnTo>
                      <a:lnTo>
                        <a:pt x="3266" y="849"/>
                      </a:lnTo>
                      <a:lnTo>
                        <a:pt x="3268" y="848"/>
                      </a:lnTo>
                      <a:lnTo>
                        <a:pt x="3272" y="846"/>
                      </a:lnTo>
                      <a:lnTo>
                        <a:pt x="3273" y="846"/>
                      </a:lnTo>
                      <a:lnTo>
                        <a:pt x="3273" y="846"/>
                      </a:lnTo>
                      <a:lnTo>
                        <a:pt x="3273" y="846"/>
                      </a:lnTo>
                      <a:lnTo>
                        <a:pt x="3274" y="846"/>
                      </a:lnTo>
                      <a:lnTo>
                        <a:pt x="3276" y="848"/>
                      </a:lnTo>
                      <a:lnTo>
                        <a:pt x="3278" y="848"/>
                      </a:lnTo>
                      <a:lnTo>
                        <a:pt x="3280" y="849"/>
                      </a:lnTo>
                      <a:lnTo>
                        <a:pt x="3281" y="849"/>
                      </a:lnTo>
                      <a:lnTo>
                        <a:pt x="3281" y="849"/>
                      </a:lnTo>
                      <a:lnTo>
                        <a:pt x="3283" y="849"/>
                      </a:lnTo>
                      <a:lnTo>
                        <a:pt x="3286" y="849"/>
                      </a:lnTo>
                      <a:lnTo>
                        <a:pt x="3287" y="849"/>
                      </a:lnTo>
                      <a:lnTo>
                        <a:pt x="3289" y="849"/>
                      </a:lnTo>
                      <a:lnTo>
                        <a:pt x="3289" y="849"/>
                      </a:lnTo>
                      <a:lnTo>
                        <a:pt x="3290" y="849"/>
                      </a:lnTo>
                      <a:lnTo>
                        <a:pt x="3291" y="849"/>
                      </a:lnTo>
                      <a:lnTo>
                        <a:pt x="3292" y="849"/>
                      </a:lnTo>
                      <a:lnTo>
                        <a:pt x="3292" y="849"/>
                      </a:lnTo>
                      <a:lnTo>
                        <a:pt x="3293" y="849"/>
                      </a:lnTo>
                      <a:lnTo>
                        <a:pt x="3295" y="849"/>
                      </a:lnTo>
                      <a:lnTo>
                        <a:pt x="3295" y="849"/>
                      </a:lnTo>
                      <a:lnTo>
                        <a:pt x="3298" y="849"/>
                      </a:lnTo>
                      <a:lnTo>
                        <a:pt x="3299" y="848"/>
                      </a:lnTo>
                      <a:lnTo>
                        <a:pt x="3300" y="848"/>
                      </a:lnTo>
                      <a:lnTo>
                        <a:pt x="3301" y="848"/>
                      </a:lnTo>
                      <a:lnTo>
                        <a:pt x="3302" y="849"/>
                      </a:lnTo>
                      <a:lnTo>
                        <a:pt x="3303" y="849"/>
                      </a:lnTo>
                      <a:lnTo>
                        <a:pt x="3303" y="849"/>
                      </a:lnTo>
                      <a:lnTo>
                        <a:pt x="3304" y="849"/>
                      </a:lnTo>
                      <a:lnTo>
                        <a:pt x="3305" y="848"/>
                      </a:lnTo>
                      <a:lnTo>
                        <a:pt x="3308" y="846"/>
                      </a:lnTo>
                      <a:lnTo>
                        <a:pt x="3309" y="846"/>
                      </a:lnTo>
                      <a:lnTo>
                        <a:pt x="3310" y="846"/>
                      </a:lnTo>
                      <a:lnTo>
                        <a:pt x="3311" y="846"/>
                      </a:lnTo>
                      <a:lnTo>
                        <a:pt x="3311" y="846"/>
                      </a:lnTo>
                      <a:lnTo>
                        <a:pt x="3313" y="848"/>
                      </a:lnTo>
                      <a:lnTo>
                        <a:pt x="3315" y="849"/>
                      </a:lnTo>
                      <a:lnTo>
                        <a:pt x="3317" y="849"/>
                      </a:lnTo>
                      <a:lnTo>
                        <a:pt x="3317" y="849"/>
                      </a:lnTo>
                      <a:lnTo>
                        <a:pt x="3318" y="849"/>
                      </a:lnTo>
                      <a:lnTo>
                        <a:pt x="3320" y="849"/>
                      </a:lnTo>
                      <a:lnTo>
                        <a:pt x="3321" y="849"/>
                      </a:lnTo>
                      <a:lnTo>
                        <a:pt x="3322" y="849"/>
                      </a:lnTo>
                      <a:lnTo>
                        <a:pt x="3323" y="849"/>
                      </a:lnTo>
                      <a:lnTo>
                        <a:pt x="3324" y="849"/>
                      </a:lnTo>
                      <a:lnTo>
                        <a:pt x="3326" y="849"/>
                      </a:lnTo>
                      <a:lnTo>
                        <a:pt x="3327" y="849"/>
                      </a:lnTo>
                      <a:lnTo>
                        <a:pt x="3328" y="849"/>
                      </a:lnTo>
                      <a:lnTo>
                        <a:pt x="3329" y="849"/>
                      </a:lnTo>
                      <a:lnTo>
                        <a:pt x="3331" y="849"/>
                      </a:lnTo>
                      <a:lnTo>
                        <a:pt x="3331" y="849"/>
                      </a:lnTo>
                      <a:lnTo>
                        <a:pt x="3332" y="849"/>
                      </a:lnTo>
                      <a:lnTo>
                        <a:pt x="3336" y="849"/>
                      </a:lnTo>
                      <a:lnTo>
                        <a:pt x="3338" y="849"/>
                      </a:lnTo>
                      <a:lnTo>
                        <a:pt x="3338" y="849"/>
                      </a:lnTo>
                      <a:lnTo>
                        <a:pt x="3339" y="849"/>
                      </a:lnTo>
                      <a:lnTo>
                        <a:pt x="3339" y="849"/>
                      </a:lnTo>
                      <a:lnTo>
                        <a:pt x="3340" y="849"/>
                      </a:lnTo>
                      <a:lnTo>
                        <a:pt x="3342" y="849"/>
                      </a:lnTo>
                      <a:lnTo>
                        <a:pt x="3345" y="849"/>
                      </a:lnTo>
                      <a:lnTo>
                        <a:pt x="3346" y="849"/>
                      </a:lnTo>
                      <a:lnTo>
                        <a:pt x="3347" y="849"/>
                      </a:lnTo>
                      <a:lnTo>
                        <a:pt x="3348" y="849"/>
                      </a:lnTo>
                      <a:lnTo>
                        <a:pt x="3349" y="849"/>
                      </a:lnTo>
                      <a:lnTo>
                        <a:pt x="3351" y="849"/>
                      </a:lnTo>
                      <a:lnTo>
                        <a:pt x="3352" y="849"/>
                      </a:lnTo>
                      <a:lnTo>
                        <a:pt x="3354" y="849"/>
                      </a:lnTo>
                      <a:lnTo>
                        <a:pt x="3354" y="849"/>
                      </a:lnTo>
                      <a:lnTo>
                        <a:pt x="3356" y="849"/>
                      </a:lnTo>
                      <a:lnTo>
                        <a:pt x="3357" y="849"/>
                      </a:lnTo>
                      <a:lnTo>
                        <a:pt x="3358" y="849"/>
                      </a:lnTo>
                      <a:lnTo>
                        <a:pt x="3359" y="849"/>
                      </a:lnTo>
                      <a:lnTo>
                        <a:pt x="3360" y="849"/>
                      </a:lnTo>
                      <a:lnTo>
                        <a:pt x="3361" y="849"/>
                      </a:lnTo>
                      <a:lnTo>
                        <a:pt x="3363" y="849"/>
                      </a:lnTo>
                      <a:lnTo>
                        <a:pt x="3364" y="849"/>
                      </a:lnTo>
                      <a:lnTo>
                        <a:pt x="3366" y="849"/>
                      </a:lnTo>
                      <a:lnTo>
                        <a:pt x="3366" y="849"/>
                      </a:lnTo>
                      <a:lnTo>
                        <a:pt x="3369" y="849"/>
                      </a:lnTo>
                      <a:lnTo>
                        <a:pt x="3372" y="849"/>
                      </a:lnTo>
                      <a:lnTo>
                        <a:pt x="3373" y="849"/>
                      </a:lnTo>
                      <a:lnTo>
                        <a:pt x="3374" y="849"/>
                      </a:lnTo>
                      <a:lnTo>
                        <a:pt x="3375" y="849"/>
                      </a:lnTo>
                      <a:lnTo>
                        <a:pt x="3376" y="849"/>
                      </a:lnTo>
                      <a:lnTo>
                        <a:pt x="3376" y="849"/>
                      </a:lnTo>
                      <a:lnTo>
                        <a:pt x="3379" y="849"/>
                      </a:lnTo>
                      <a:lnTo>
                        <a:pt x="3382" y="849"/>
                      </a:lnTo>
                      <a:lnTo>
                        <a:pt x="3383" y="849"/>
                      </a:lnTo>
                      <a:lnTo>
                        <a:pt x="3383" y="849"/>
                      </a:lnTo>
                      <a:lnTo>
                        <a:pt x="3384" y="849"/>
                      </a:lnTo>
                      <a:lnTo>
                        <a:pt x="3386" y="849"/>
                      </a:lnTo>
                      <a:lnTo>
                        <a:pt x="3388" y="849"/>
                      </a:lnTo>
                      <a:lnTo>
                        <a:pt x="3389" y="849"/>
                      </a:lnTo>
                      <a:lnTo>
                        <a:pt x="3391" y="849"/>
                      </a:lnTo>
                      <a:lnTo>
                        <a:pt x="3392" y="849"/>
                      </a:lnTo>
                      <a:lnTo>
                        <a:pt x="3393" y="849"/>
                      </a:lnTo>
                      <a:lnTo>
                        <a:pt x="3395" y="849"/>
                      </a:lnTo>
                      <a:lnTo>
                        <a:pt x="3396" y="849"/>
                      </a:lnTo>
                      <a:lnTo>
                        <a:pt x="3397" y="849"/>
                      </a:lnTo>
                      <a:lnTo>
                        <a:pt x="3397" y="849"/>
                      </a:lnTo>
                      <a:lnTo>
                        <a:pt x="3398" y="849"/>
                      </a:lnTo>
                      <a:lnTo>
                        <a:pt x="3401" y="849"/>
                      </a:lnTo>
                      <a:lnTo>
                        <a:pt x="3403" y="849"/>
                      </a:lnTo>
                      <a:lnTo>
                        <a:pt x="3404" y="849"/>
                      </a:lnTo>
                      <a:lnTo>
                        <a:pt x="3404" y="849"/>
                      </a:lnTo>
                      <a:lnTo>
                        <a:pt x="3405" y="849"/>
                      </a:lnTo>
                      <a:lnTo>
                        <a:pt x="3405" y="849"/>
                      </a:lnTo>
                      <a:lnTo>
                        <a:pt x="3406" y="849"/>
                      </a:lnTo>
                      <a:lnTo>
                        <a:pt x="3407" y="849"/>
                      </a:lnTo>
                      <a:lnTo>
                        <a:pt x="3409" y="849"/>
                      </a:lnTo>
                      <a:lnTo>
                        <a:pt x="3409" y="849"/>
                      </a:lnTo>
                      <a:lnTo>
                        <a:pt x="3412" y="849"/>
                      </a:lnTo>
                      <a:lnTo>
                        <a:pt x="3414" y="849"/>
                      </a:lnTo>
                      <a:lnTo>
                        <a:pt x="3415" y="849"/>
                      </a:lnTo>
                      <a:lnTo>
                        <a:pt x="3416" y="849"/>
                      </a:lnTo>
                      <a:lnTo>
                        <a:pt x="3418" y="849"/>
                      </a:lnTo>
                      <a:lnTo>
                        <a:pt x="3419" y="849"/>
                      </a:lnTo>
                      <a:lnTo>
                        <a:pt x="3419" y="849"/>
                      </a:lnTo>
                      <a:lnTo>
                        <a:pt x="3421" y="849"/>
                      </a:lnTo>
                      <a:lnTo>
                        <a:pt x="3421" y="849"/>
                      </a:lnTo>
                      <a:lnTo>
                        <a:pt x="3422" y="849"/>
                      </a:lnTo>
                      <a:lnTo>
                        <a:pt x="3423" y="849"/>
                      </a:lnTo>
                      <a:lnTo>
                        <a:pt x="3424" y="849"/>
                      </a:lnTo>
                      <a:lnTo>
                        <a:pt x="3425" y="849"/>
                      </a:lnTo>
                      <a:lnTo>
                        <a:pt x="3427" y="849"/>
                      </a:lnTo>
                      <a:lnTo>
                        <a:pt x="3428" y="849"/>
                      </a:lnTo>
                      <a:lnTo>
                        <a:pt x="3429" y="849"/>
                      </a:lnTo>
                      <a:lnTo>
                        <a:pt x="3430" y="849"/>
                      </a:lnTo>
                      <a:lnTo>
                        <a:pt x="3432" y="849"/>
                      </a:lnTo>
                      <a:lnTo>
                        <a:pt x="3433" y="849"/>
                      </a:lnTo>
                      <a:lnTo>
                        <a:pt x="3433" y="849"/>
                      </a:lnTo>
                      <a:lnTo>
                        <a:pt x="3434" y="849"/>
                      </a:lnTo>
                      <a:lnTo>
                        <a:pt x="3437" y="849"/>
                      </a:lnTo>
                      <a:lnTo>
                        <a:pt x="3437" y="849"/>
                      </a:lnTo>
                      <a:lnTo>
                        <a:pt x="3437" y="849"/>
                      </a:lnTo>
                      <a:lnTo>
                        <a:pt x="3439" y="849"/>
                      </a:lnTo>
                      <a:lnTo>
                        <a:pt x="3440" y="849"/>
                      </a:lnTo>
                      <a:lnTo>
                        <a:pt x="3440" y="849"/>
                      </a:lnTo>
                      <a:lnTo>
                        <a:pt x="3441" y="849"/>
                      </a:lnTo>
                      <a:lnTo>
                        <a:pt x="3443" y="849"/>
                      </a:lnTo>
                      <a:lnTo>
                        <a:pt x="3447" y="849"/>
                      </a:lnTo>
                      <a:lnTo>
                        <a:pt x="3447" y="849"/>
                      </a:lnTo>
                      <a:lnTo>
                        <a:pt x="3448" y="849"/>
                      </a:lnTo>
                      <a:lnTo>
                        <a:pt x="3449" y="849"/>
                      </a:lnTo>
                      <a:lnTo>
                        <a:pt x="3449" y="849"/>
                      </a:lnTo>
                      <a:lnTo>
                        <a:pt x="3449" y="849"/>
                      </a:lnTo>
                      <a:lnTo>
                        <a:pt x="3450" y="849"/>
                      </a:lnTo>
                      <a:lnTo>
                        <a:pt x="3451" y="849"/>
                      </a:lnTo>
                      <a:lnTo>
                        <a:pt x="3453" y="849"/>
                      </a:lnTo>
                      <a:lnTo>
                        <a:pt x="3453" y="849"/>
                      </a:lnTo>
                      <a:lnTo>
                        <a:pt x="3455" y="849"/>
                      </a:lnTo>
                      <a:lnTo>
                        <a:pt x="3456" y="849"/>
                      </a:lnTo>
                      <a:lnTo>
                        <a:pt x="3457" y="849"/>
                      </a:lnTo>
                      <a:lnTo>
                        <a:pt x="3457" y="849"/>
                      </a:lnTo>
                      <a:lnTo>
                        <a:pt x="3458" y="849"/>
                      </a:lnTo>
                      <a:lnTo>
                        <a:pt x="3459" y="849"/>
                      </a:lnTo>
                      <a:lnTo>
                        <a:pt x="3460" y="849"/>
                      </a:lnTo>
                      <a:lnTo>
                        <a:pt x="3461" y="849"/>
                      </a:lnTo>
                      <a:lnTo>
                        <a:pt x="3461" y="849"/>
                      </a:lnTo>
                      <a:lnTo>
                        <a:pt x="3464" y="849"/>
                      </a:lnTo>
                      <a:lnTo>
                        <a:pt x="3466" y="849"/>
                      </a:lnTo>
                      <a:lnTo>
                        <a:pt x="3467" y="849"/>
                      </a:lnTo>
                      <a:lnTo>
                        <a:pt x="3467" y="849"/>
                      </a:lnTo>
                      <a:lnTo>
                        <a:pt x="3469" y="849"/>
                      </a:lnTo>
                      <a:lnTo>
                        <a:pt x="3469" y="849"/>
                      </a:lnTo>
                      <a:lnTo>
                        <a:pt x="3470" y="849"/>
                      </a:lnTo>
                      <a:lnTo>
                        <a:pt x="3470" y="849"/>
                      </a:lnTo>
                      <a:lnTo>
                        <a:pt x="3471" y="849"/>
                      </a:lnTo>
                      <a:lnTo>
                        <a:pt x="3474" y="849"/>
                      </a:lnTo>
                      <a:lnTo>
                        <a:pt x="3474" y="849"/>
                      </a:lnTo>
                      <a:lnTo>
                        <a:pt x="3475" y="849"/>
                      </a:lnTo>
                      <a:lnTo>
                        <a:pt x="3476" y="849"/>
                      </a:lnTo>
                      <a:lnTo>
                        <a:pt x="3476" y="849"/>
                      </a:lnTo>
                      <a:lnTo>
                        <a:pt x="3477" y="849"/>
                      </a:lnTo>
                      <a:lnTo>
                        <a:pt x="3478" y="849"/>
                      </a:lnTo>
                      <a:lnTo>
                        <a:pt x="3479" y="849"/>
                      </a:lnTo>
                      <a:lnTo>
                        <a:pt x="3479" y="849"/>
                      </a:lnTo>
                      <a:lnTo>
                        <a:pt x="3481" y="849"/>
                      </a:lnTo>
                      <a:lnTo>
                        <a:pt x="3483" y="849"/>
                      </a:lnTo>
                      <a:lnTo>
                        <a:pt x="3483" y="849"/>
                      </a:lnTo>
                      <a:lnTo>
                        <a:pt x="3484" y="849"/>
                      </a:lnTo>
                      <a:lnTo>
                        <a:pt x="3485" y="849"/>
                      </a:lnTo>
                      <a:lnTo>
                        <a:pt x="3486" y="849"/>
                      </a:lnTo>
                      <a:lnTo>
                        <a:pt x="3487" y="849"/>
                      </a:lnTo>
                      <a:lnTo>
                        <a:pt x="3488" y="849"/>
                      </a:lnTo>
                      <a:lnTo>
                        <a:pt x="3489" y="849"/>
                      </a:lnTo>
                      <a:lnTo>
                        <a:pt x="3492" y="849"/>
                      </a:lnTo>
                      <a:lnTo>
                        <a:pt x="3493" y="849"/>
                      </a:lnTo>
                      <a:lnTo>
                        <a:pt x="3493" y="849"/>
                      </a:lnTo>
                      <a:lnTo>
                        <a:pt x="3494" y="849"/>
                      </a:lnTo>
                      <a:lnTo>
                        <a:pt x="3494" y="849"/>
                      </a:lnTo>
                      <a:lnTo>
                        <a:pt x="3496" y="849"/>
                      </a:lnTo>
                      <a:lnTo>
                        <a:pt x="3497" y="849"/>
                      </a:lnTo>
                      <a:lnTo>
                        <a:pt x="3498" y="849"/>
                      </a:lnTo>
                      <a:lnTo>
                        <a:pt x="3498" y="849"/>
                      </a:lnTo>
                      <a:lnTo>
                        <a:pt x="3499" y="849"/>
                      </a:lnTo>
                      <a:lnTo>
                        <a:pt x="3501" y="849"/>
                      </a:lnTo>
                      <a:lnTo>
                        <a:pt x="3502" y="849"/>
                      </a:lnTo>
                      <a:lnTo>
                        <a:pt x="3502" y="849"/>
                      </a:lnTo>
                      <a:lnTo>
                        <a:pt x="3504" y="849"/>
                      </a:lnTo>
                      <a:lnTo>
                        <a:pt x="3506" y="849"/>
                      </a:lnTo>
                      <a:lnTo>
                        <a:pt x="3507" y="849"/>
                      </a:lnTo>
                      <a:lnTo>
                        <a:pt x="3508" y="849"/>
                      </a:lnTo>
                      <a:lnTo>
                        <a:pt x="3510" y="849"/>
                      </a:lnTo>
                      <a:lnTo>
                        <a:pt x="3510" y="849"/>
                      </a:lnTo>
                      <a:lnTo>
                        <a:pt x="3512" y="849"/>
                      </a:lnTo>
                      <a:lnTo>
                        <a:pt x="3513" y="849"/>
                      </a:lnTo>
                      <a:lnTo>
                        <a:pt x="3514" y="849"/>
                      </a:lnTo>
                      <a:lnTo>
                        <a:pt x="3514" y="849"/>
                      </a:lnTo>
                      <a:lnTo>
                        <a:pt x="3515" y="849"/>
                      </a:lnTo>
                      <a:lnTo>
                        <a:pt x="3516" y="849"/>
                      </a:lnTo>
                      <a:lnTo>
                        <a:pt x="3517" y="849"/>
                      </a:lnTo>
                      <a:lnTo>
                        <a:pt x="3517" y="849"/>
                      </a:lnTo>
                      <a:lnTo>
                        <a:pt x="3520" y="849"/>
                      </a:lnTo>
                      <a:lnTo>
                        <a:pt x="3521" y="849"/>
                      </a:lnTo>
                      <a:lnTo>
                        <a:pt x="3522" y="849"/>
                      </a:lnTo>
                      <a:lnTo>
                        <a:pt x="3523" y="849"/>
                      </a:lnTo>
                      <a:lnTo>
                        <a:pt x="3524" y="849"/>
                      </a:lnTo>
                      <a:lnTo>
                        <a:pt x="3524" y="849"/>
                      </a:lnTo>
                      <a:lnTo>
                        <a:pt x="3525" y="849"/>
                      </a:lnTo>
                      <a:lnTo>
                        <a:pt x="3526" y="849"/>
                      </a:lnTo>
                      <a:lnTo>
                        <a:pt x="3529" y="849"/>
                      </a:lnTo>
                      <a:lnTo>
                        <a:pt x="3530" y="849"/>
                      </a:lnTo>
                      <a:lnTo>
                        <a:pt x="3531" y="849"/>
                      </a:lnTo>
                      <a:lnTo>
                        <a:pt x="3532" y="849"/>
                      </a:lnTo>
                      <a:lnTo>
                        <a:pt x="3533" y="849"/>
                      </a:lnTo>
                      <a:lnTo>
                        <a:pt x="3535" y="849"/>
                      </a:lnTo>
                      <a:lnTo>
                        <a:pt x="3536" y="849"/>
                      </a:lnTo>
                      <a:lnTo>
                        <a:pt x="3536" y="849"/>
                      </a:lnTo>
                      <a:lnTo>
                        <a:pt x="3536" y="849"/>
                      </a:lnTo>
                      <a:lnTo>
                        <a:pt x="3538" y="849"/>
                      </a:lnTo>
                      <a:lnTo>
                        <a:pt x="3540" y="848"/>
                      </a:lnTo>
                      <a:lnTo>
                        <a:pt x="3543" y="848"/>
                      </a:lnTo>
                      <a:lnTo>
                        <a:pt x="3544" y="848"/>
                      </a:lnTo>
                      <a:lnTo>
                        <a:pt x="3544" y="848"/>
                      </a:lnTo>
                      <a:lnTo>
                        <a:pt x="3545" y="846"/>
                      </a:lnTo>
                      <a:lnTo>
                        <a:pt x="3548" y="845"/>
                      </a:lnTo>
                      <a:lnTo>
                        <a:pt x="3550" y="844"/>
                      </a:lnTo>
                      <a:lnTo>
                        <a:pt x="3551" y="844"/>
                      </a:lnTo>
                      <a:lnTo>
                        <a:pt x="3552" y="844"/>
                      </a:lnTo>
                      <a:lnTo>
                        <a:pt x="3553" y="844"/>
                      </a:lnTo>
                      <a:lnTo>
                        <a:pt x="3554" y="844"/>
                      </a:lnTo>
                      <a:lnTo>
                        <a:pt x="3555" y="844"/>
                      </a:lnTo>
                      <a:lnTo>
                        <a:pt x="3557" y="844"/>
                      </a:lnTo>
                      <a:lnTo>
                        <a:pt x="3559" y="844"/>
                      </a:lnTo>
                      <a:lnTo>
                        <a:pt x="3559" y="844"/>
                      </a:lnTo>
                      <a:lnTo>
                        <a:pt x="3560" y="843"/>
                      </a:lnTo>
                      <a:lnTo>
                        <a:pt x="3562" y="842"/>
                      </a:lnTo>
                      <a:lnTo>
                        <a:pt x="3564" y="840"/>
                      </a:lnTo>
                      <a:lnTo>
                        <a:pt x="3566" y="839"/>
                      </a:lnTo>
                      <a:lnTo>
                        <a:pt x="3567" y="839"/>
                      </a:lnTo>
                      <a:lnTo>
                        <a:pt x="3567" y="839"/>
                      </a:lnTo>
                      <a:lnTo>
                        <a:pt x="3570" y="840"/>
                      </a:lnTo>
                      <a:lnTo>
                        <a:pt x="3572" y="840"/>
                      </a:lnTo>
                      <a:lnTo>
                        <a:pt x="3573" y="840"/>
                      </a:lnTo>
                      <a:lnTo>
                        <a:pt x="3575" y="841"/>
                      </a:lnTo>
                      <a:lnTo>
                        <a:pt x="3576" y="841"/>
                      </a:lnTo>
                      <a:lnTo>
                        <a:pt x="3577" y="841"/>
                      </a:lnTo>
                      <a:lnTo>
                        <a:pt x="3578" y="840"/>
                      </a:lnTo>
                      <a:lnTo>
                        <a:pt x="3579" y="839"/>
                      </a:lnTo>
                      <a:lnTo>
                        <a:pt x="3580" y="839"/>
                      </a:lnTo>
                      <a:lnTo>
                        <a:pt x="3581" y="839"/>
                      </a:lnTo>
                      <a:lnTo>
                        <a:pt x="3582" y="839"/>
                      </a:lnTo>
                      <a:lnTo>
                        <a:pt x="3584" y="839"/>
                      </a:lnTo>
                      <a:lnTo>
                        <a:pt x="3585" y="839"/>
                      </a:lnTo>
                      <a:lnTo>
                        <a:pt x="3585" y="839"/>
                      </a:lnTo>
                      <a:lnTo>
                        <a:pt x="3586" y="840"/>
                      </a:lnTo>
                      <a:lnTo>
                        <a:pt x="3587" y="841"/>
                      </a:lnTo>
                      <a:lnTo>
                        <a:pt x="3588" y="842"/>
                      </a:lnTo>
                      <a:lnTo>
                        <a:pt x="3588" y="842"/>
                      </a:lnTo>
                      <a:lnTo>
                        <a:pt x="3589" y="842"/>
                      </a:lnTo>
                      <a:lnTo>
                        <a:pt x="3591" y="843"/>
                      </a:lnTo>
                      <a:lnTo>
                        <a:pt x="3593" y="844"/>
                      </a:lnTo>
                      <a:lnTo>
                        <a:pt x="3594" y="844"/>
                      </a:lnTo>
                      <a:lnTo>
                        <a:pt x="3595" y="844"/>
                      </a:lnTo>
                      <a:lnTo>
                        <a:pt x="3596" y="844"/>
                      </a:lnTo>
                      <a:lnTo>
                        <a:pt x="3597" y="843"/>
                      </a:lnTo>
                      <a:lnTo>
                        <a:pt x="3597" y="843"/>
                      </a:lnTo>
                      <a:lnTo>
                        <a:pt x="3598" y="844"/>
                      </a:lnTo>
                      <a:lnTo>
                        <a:pt x="3599" y="844"/>
                      </a:lnTo>
                      <a:lnTo>
                        <a:pt x="3601" y="845"/>
                      </a:lnTo>
                      <a:lnTo>
                        <a:pt x="3603" y="845"/>
                      </a:lnTo>
                      <a:lnTo>
                        <a:pt x="3603" y="845"/>
                      </a:lnTo>
                      <a:lnTo>
                        <a:pt x="3604" y="846"/>
                      </a:lnTo>
                      <a:lnTo>
                        <a:pt x="3607" y="846"/>
                      </a:lnTo>
                      <a:lnTo>
                        <a:pt x="3609" y="846"/>
                      </a:lnTo>
                      <a:lnTo>
                        <a:pt x="3609" y="848"/>
                      </a:lnTo>
                      <a:lnTo>
                        <a:pt x="3610" y="848"/>
                      </a:lnTo>
                      <a:lnTo>
                        <a:pt x="3612" y="848"/>
                      </a:lnTo>
                      <a:lnTo>
                        <a:pt x="3614" y="848"/>
                      </a:lnTo>
                      <a:lnTo>
                        <a:pt x="3616" y="848"/>
                      </a:lnTo>
                      <a:lnTo>
                        <a:pt x="3617" y="848"/>
                      </a:lnTo>
                      <a:lnTo>
                        <a:pt x="3618" y="848"/>
                      </a:lnTo>
                      <a:lnTo>
                        <a:pt x="3619" y="848"/>
                      </a:lnTo>
                      <a:lnTo>
                        <a:pt x="3621" y="848"/>
                      </a:lnTo>
                      <a:lnTo>
                        <a:pt x="3622" y="849"/>
                      </a:lnTo>
                      <a:lnTo>
                        <a:pt x="3624" y="849"/>
                      </a:lnTo>
                      <a:lnTo>
                        <a:pt x="3625" y="849"/>
                      </a:lnTo>
                      <a:lnTo>
                        <a:pt x="3625" y="849"/>
                      </a:lnTo>
                      <a:lnTo>
                        <a:pt x="3626" y="849"/>
                      </a:lnTo>
                      <a:lnTo>
                        <a:pt x="3627" y="849"/>
                      </a:lnTo>
                      <a:lnTo>
                        <a:pt x="3630" y="849"/>
                      </a:lnTo>
                      <a:lnTo>
                        <a:pt x="3630" y="849"/>
                      </a:lnTo>
                      <a:lnTo>
                        <a:pt x="3631" y="849"/>
                      </a:lnTo>
                      <a:lnTo>
                        <a:pt x="3632" y="849"/>
                      </a:lnTo>
                      <a:lnTo>
                        <a:pt x="3634" y="849"/>
                      </a:lnTo>
                      <a:lnTo>
                        <a:pt x="3635" y="849"/>
                      </a:lnTo>
                      <a:lnTo>
                        <a:pt x="3636" y="849"/>
                      </a:lnTo>
                      <a:lnTo>
                        <a:pt x="3637" y="849"/>
                      </a:lnTo>
                      <a:lnTo>
                        <a:pt x="3638" y="849"/>
                      </a:lnTo>
                      <a:lnTo>
                        <a:pt x="3640" y="849"/>
                      </a:lnTo>
                      <a:lnTo>
                        <a:pt x="3641" y="849"/>
                      </a:lnTo>
                      <a:lnTo>
                        <a:pt x="3642" y="849"/>
                      </a:lnTo>
                      <a:lnTo>
                        <a:pt x="3644" y="849"/>
                      </a:lnTo>
                      <a:lnTo>
                        <a:pt x="3644" y="849"/>
                      </a:lnTo>
                      <a:lnTo>
                        <a:pt x="3646" y="849"/>
                      </a:lnTo>
                      <a:lnTo>
                        <a:pt x="3647" y="849"/>
                      </a:lnTo>
                      <a:lnTo>
                        <a:pt x="3647" y="849"/>
                      </a:lnTo>
                      <a:lnTo>
                        <a:pt x="3650" y="849"/>
                      </a:lnTo>
                      <a:lnTo>
                        <a:pt x="3651" y="849"/>
                      </a:lnTo>
                      <a:lnTo>
                        <a:pt x="3652" y="849"/>
                      </a:lnTo>
                      <a:lnTo>
                        <a:pt x="3652" y="849"/>
                      </a:lnTo>
                      <a:lnTo>
                        <a:pt x="3654" y="849"/>
                      </a:lnTo>
                      <a:lnTo>
                        <a:pt x="3655" y="849"/>
                      </a:lnTo>
                      <a:lnTo>
                        <a:pt x="3656" y="849"/>
                      </a:lnTo>
                      <a:lnTo>
                        <a:pt x="3656" y="849"/>
                      </a:lnTo>
                      <a:lnTo>
                        <a:pt x="3658" y="849"/>
                      </a:lnTo>
                      <a:lnTo>
                        <a:pt x="3661" y="849"/>
                      </a:lnTo>
                      <a:lnTo>
                        <a:pt x="3664" y="849"/>
                      </a:lnTo>
                      <a:lnTo>
                        <a:pt x="3665" y="849"/>
                      </a:lnTo>
                      <a:lnTo>
                        <a:pt x="3667" y="849"/>
                      </a:lnTo>
                      <a:lnTo>
                        <a:pt x="3668" y="849"/>
                      </a:lnTo>
                      <a:lnTo>
                        <a:pt x="3669" y="849"/>
                      </a:lnTo>
                      <a:lnTo>
                        <a:pt x="3671" y="849"/>
                      </a:lnTo>
                      <a:lnTo>
                        <a:pt x="3674" y="849"/>
                      </a:lnTo>
                      <a:lnTo>
                        <a:pt x="3676" y="849"/>
                      </a:lnTo>
                      <a:lnTo>
                        <a:pt x="3676" y="849"/>
                      </a:lnTo>
                      <a:lnTo>
                        <a:pt x="3677" y="849"/>
                      </a:lnTo>
                      <a:lnTo>
                        <a:pt x="3678" y="849"/>
                      </a:lnTo>
                      <a:lnTo>
                        <a:pt x="3678" y="849"/>
                      </a:lnTo>
                      <a:lnTo>
                        <a:pt x="3680" y="849"/>
                      </a:lnTo>
                      <a:lnTo>
                        <a:pt x="3681" y="849"/>
                      </a:lnTo>
                      <a:lnTo>
                        <a:pt x="3682" y="849"/>
                      </a:lnTo>
                      <a:lnTo>
                        <a:pt x="3683" y="849"/>
                      </a:lnTo>
                      <a:lnTo>
                        <a:pt x="3683" y="849"/>
                      </a:lnTo>
                      <a:lnTo>
                        <a:pt x="3684" y="849"/>
                      </a:lnTo>
                      <a:lnTo>
                        <a:pt x="3687" y="849"/>
                      </a:lnTo>
                      <a:lnTo>
                        <a:pt x="3688" y="849"/>
                      </a:lnTo>
                      <a:lnTo>
                        <a:pt x="3689" y="849"/>
                      </a:lnTo>
                      <a:lnTo>
                        <a:pt x="3690" y="849"/>
                      </a:lnTo>
                      <a:lnTo>
                        <a:pt x="3691" y="849"/>
                      </a:lnTo>
                      <a:lnTo>
                        <a:pt x="3692" y="849"/>
                      </a:lnTo>
                      <a:lnTo>
                        <a:pt x="3695" y="849"/>
                      </a:lnTo>
                      <a:lnTo>
                        <a:pt x="3697" y="849"/>
                      </a:lnTo>
                      <a:lnTo>
                        <a:pt x="3698" y="849"/>
                      </a:lnTo>
                      <a:lnTo>
                        <a:pt x="3699" y="849"/>
                      </a:lnTo>
                      <a:lnTo>
                        <a:pt x="3700" y="849"/>
                      </a:lnTo>
                      <a:lnTo>
                        <a:pt x="3701" y="849"/>
                      </a:lnTo>
                      <a:lnTo>
                        <a:pt x="3702" y="849"/>
                      </a:lnTo>
                      <a:lnTo>
                        <a:pt x="3704" y="849"/>
                      </a:lnTo>
                      <a:lnTo>
                        <a:pt x="3705" y="848"/>
                      </a:lnTo>
                      <a:lnTo>
                        <a:pt x="3706" y="848"/>
                      </a:lnTo>
                      <a:lnTo>
                        <a:pt x="3707" y="848"/>
                      </a:lnTo>
                      <a:lnTo>
                        <a:pt x="3708" y="848"/>
                      </a:lnTo>
                      <a:lnTo>
                        <a:pt x="3709" y="848"/>
                      </a:lnTo>
                      <a:lnTo>
                        <a:pt x="3711" y="848"/>
                      </a:lnTo>
                      <a:lnTo>
                        <a:pt x="3714" y="848"/>
                      </a:lnTo>
                      <a:lnTo>
                        <a:pt x="3715" y="848"/>
                      </a:lnTo>
                      <a:lnTo>
                        <a:pt x="3715" y="848"/>
                      </a:lnTo>
                      <a:lnTo>
                        <a:pt x="3717" y="848"/>
                      </a:lnTo>
                      <a:lnTo>
                        <a:pt x="3719" y="848"/>
                      </a:lnTo>
                      <a:lnTo>
                        <a:pt x="3720" y="848"/>
                      </a:lnTo>
                      <a:lnTo>
                        <a:pt x="3720" y="848"/>
                      </a:lnTo>
                      <a:lnTo>
                        <a:pt x="3721" y="848"/>
                      </a:lnTo>
                      <a:lnTo>
                        <a:pt x="3724" y="848"/>
                      </a:lnTo>
                      <a:lnTo>
                        <a:pt x="3726" y="846"/>
                      </a:lnTo>
                      <a:lnTo>
                        <a:pt x="3727" y="846"/>
                      </a:lnTo>
                      <a:lnTo>
                        <a:pt x="3727" y="846"/>
                      </a:lnTo>
                      <a:lnTo>
                        <a:pt x="3728" y="846"/>
                      </a:lnTo>
                      <a:lnTo>
                        <a:pt x="3732" y="846"/>
                      </a:lnTo>
                      <a:lnTo>
                        <a:pt x="3734" y="845"/>
                      </a:lnTo>
                      <a:lnTo>
                        <a:pt x="3735" y="845"/>
                      </a:lnTo>
                      <a:lnTo>
                        <a:pt x="3735" y="845"/>
                      </a:lnTo>
                      <a:lnTo>
                        <a:pt x="3736" y="844"/>
                      </a:lnTo>
                      <a:lnTo>
                        <a:pt x="3738" y="843"/>
                      </a:lnTo>
                      <a:lnTo>
                        <a:pt x="3741" y="842"/>
                      </a:lnTo>
                      <a:lnTo>
                        <a:pt x="3742" y="841"/>
                      </a:lnTo>
                      <a:lnTo>
                        <a:pt x="3743" y="841"/>
                      </a:lnTo>
                      <a:lnTo>
                        <a:pt x="3743" y="840"/>
                      </a:lnTo>
                      <a:lnTo>
                        <a:pt x="3743" y="836"/>
                      </a:lnTo>
                      <a:lnTo>
                        <a:pt x="3745" y="832"/>
                      </a:lnTo>
                      <a:lnTo>
                        <a:pt x="3746" y="827"/>
                      </a:lnTo>
                      <a:lnTo>
                        <a:pt x="3747" y="823"/>
                      </a:lnTo>
                      <a:lnTo>
                        <a:pt x="3748" y="818"/>
                      </a:lnTo>
                      <a:lnTo>
                        <a:pt x="3748" y="816"/>
                      </a:lnTo>
                      <a:lnTo>
                        <a:pt x="3750" y="815"/>
                      </a:lnTo>
                      <a:lnTo>
                        <a:pt x="3750" y="814"/>
                      </a:lnTo>
                      <a:lnTo>
                        <a:pt x="3750" y="812"/>
                      </a:lnTo>
                      <a:lnTo>
                        <a:pt x="3750" y="811"/>
                      </a:lnTo>
                      <a:lnTo>
                        <a:pt x="3750" y="807"/>
                      </a:lnTo>
                      <a:lnTo>
                        <a:pt x="3751" y="803"/>
                      </a:lnTo>
                      <a:lnTo>
                        <a:pt x="3752" y="798"/>
                      </a:lnTo>
                      <a:lnTo>
                        <a:pt x="3752" y="793"/>
                      </a:lnTo>
                      <a:lnTo>
                        <a:pt x="3753" y="788"/>
                      </a:lnTo>
                      <a:lnTo>
                        <a:pt x="3753" y="785"/>
                      </a:lnTo>
                      <a:lnTo>
                        <a:pt x="3753" y="784"/>
                      </a:lnTo>
                      <a:lnTo>
                        <a:pt x="3754" y="785"/>
                      </a:lnTo>
                      <a:lnTo>
                        <a:pt x="3754" y="787"/>
                      </a:lnTo>
                      <a:lnTo>
                        <a:pt x="3755" y="792"/>
                      </a:lnTo>
                      <a:lnTo>
                        <a:pt x="3756" y="796"/>
                      </a:lnTo>
                      <a:lnTo>
                        <a:pt x="3757" y="800"/>
                      </a:lnTo>
                      <a:lnTo>
                        <a:pt x="3759" y="804"/>
                      </a:lnTo>
                      <a:lnTo>
                        <a:pt x="3759" y="807"/>
                      </a:lnTo>
                      <a:lnTo>
                        <a:pt x="3760" y="808"/>
                      </a:lnTo>
                      <a:lnTo>
                        <a:pt x="3760" y="807"/>
                      </a:lnTo>
                      <a:lnTo>
                        <a:pt x="3760" y="805"/>
                      </a:lnTo>
                      <a:lnTo>
                        <a:pt x="3762" y="799"/>
                      </a:lnTo>
                      <a:lnTo>
                        <a:pt x="3763" y="794"/>
                      </a:lnTo>
                      <a:lnTo>
                        <a:pt x="3764" y="793"/>
                      </a:lnTo>
                      <a:lnTo>
                        <a:pt x="3764" y="792"/>
                      </a:lnTo>
                      <a:lnTo>
                        <a:pt x="3764" y="792"/>
                      </a:lnTo>
                      <a:lnTo>
                        <a:pt x="3764" y="790"/>
                      </a:lnTo>
                      <a:lnTo>
                        <a:pt x="3765" y="789"/>
                      </a:lnTo>
                      <a:lnTo>
                        <a:pt x="3765" y="787"/>
                      </a:lnTo>
                      <a:lnTo>
                        <a:pt x="3767" y="780"/>
                      </a:lnTo>
                      <a:lnTo>
                        <a:pt x="3770" y="774"/>
                      </a:lnTo>
                      <a:lnTo>
                        <a:pt x="3771" y="771"/>
                      </a:lnTo>
                      <a:lnTo>
                        <a:pt x="3771" y="771"/>
                      </a:lnTo>
                      <a:lnTo>
                        <a:pt x="3772" y="770"/>
                      </a:lnTo>
                      <a:lnTo>
                        <a:pt x="3772" y="771"/>
                      </a:lnTo>
                      <a:lnTo>
                        <a:pt x="3773" y="774"/>
                      </a:lnTo>
                      <a:lnTo>
                        <a:pt x="3775" y="779"/>
                      </a:lnTo>
                      <a:lnTo>
                        <a:pt x="3778" y="785"/>
                      </a:lnTo>
                      <a:lnTo>
                        <a:pt x="3778" y="787"/>
                      </a:lnTo>
                      <a:lnTo>
                        <a:pt x="3779" y="788"/>
                      </a:lnTo>
                      <a:lnTo>
                        <a:pt x="3779" y="788"/>
                      </a:lnTo>
                      <a:lnTo>
                        <a:pt x="3779" y="789"/>
                      </a:lnTo>
                      <a:lnTo>
                        <a:pt x="3779" y="789"/>
                      </a:lnTo>
                      <a:lnTo>
                        <a:pt x="3780" y="792"/>
                      </a:lnTo>
                      <a:lnTo>
                        <a:pt x="3782" y="797"/>
                      </a:lnTo>
                      <a:lnTo>
                        <a:pt x="3783" y="803"/>
                      </a:lnTo>
                      <a:lnTo>
                        <a:pt x="3784" y="805"/>
                      </a:lnTo>
                      <a:lnTo>
                        <a:pt x="3784" y="806"/>
                      </a:lnTo>
                      <a:lnTo>
                        <a:pt x="3784" y="805"/>
                      </a:lnTo>
                      <a:lnTo>
                        <a:pt x="3785" y="802"/>
                      </a:lnTo>
                      <a:lnTo>
                        <a:pt x="3785" y="797"/>
                      </a:lnTo>
                      <a:lnTo>
                        <a:pt x="3787" y="793"/>
                      </a:lnTo>
                      <a:lnTo>
                        <a:pt x="3788" y="788"/>
                      </a:lnTo>
                      <a:lnTo>
                        <a:pt x="3789" y="784"/>
                      </a:lnTo>
                      <a:lnTo>
                        <a:pt x="3789" y="781"/>
                      </a:lnTo>
                      <a:lnTo>
                        <a:pt x="3790" y="780"/>
                      </a:lnTo>
                      <a:lnTo>
                        <a:pt x="3790" y="781"/>
                      </a:lnTo>
                      <a:lnTo>
                        <a:pt x="3790" y="784"/>
                      </a:lnTo>
                      <a:lnTo>
                        <a:pt x="3791" y="790"/>
                      </a:lnTo>
                      <a:lnTo>
                        <a:pt x="3793" y="797"/>
                      </a:lnTo>
                      <a:lnTo>
                        <a:pt x="3793" y="799"/>
                      </a:lnTo>
                      <a:lnTo>
                        <a:pt x="3793" y="800"/>
                      </a:lnTo>
                      <a:lnTo>
                        <a:pt x="3793" y="802"/>
                      </a:lnTo>
                      <a:lnTo>
                        <a:pt x="3793" y="803"/>
                      </a:lnTo>
                      <a:lnTo>
                        <a:pt x="3794" y="804"/>
                      </a:lnTo>
                      <a:lnTo>
                        <a:pt x="3794" y="808"/>
                      </a:lnTo>
                      <a:lnTo>
                        <a:pt x="3796" y="814"/>
                      </a:lnTo>
                      <a:lnTo>
                        <a:pt x="3797" y="820"/>
                      </a:lnTo>
                      <a:lnTo>
                        <a:pt x="3798" y="826"/>
                      </a:lnTo>
                      <a:lnTo>
                        <a:pt x="3800" y="832"/>
                      </a:lnTo>
                      <a:lnTo>
                        <a:pt x="3800" y="836"/>
                      </a:lnTo>
                      <a:lnTo>
                        <a:pt x="3800" y="837"/>
                      </a:lnTo>
                      <a:lnTo>
                        <a:pt x="3801" y="837"/>
                      </a:lnTo>
                      <a:lnTo>
                        <a:pt x="3802" y="839"/>
                      </a:lnTo>
                      <a:lnTo>
                        <a:pt x="3804" y="841"/>
                      </a:lnTo>
                      <a:lnTo>
                        <a:pt x="3807" y="842"/>
                      </a:lnTo>
                      <a:lnTo>
                        <a:pt x="3808" y="843"/>
                      </a:lnTo>
                      <a:lnTo>
                        <a:pt x="3808" y="843"/>
                      </a:lnTo>
                      <a:lnTo>
                        <a:pt x="3809" y="844"/>
                      </a:lnTo>
                      <a:lnTo>
                        <a:pt x="3812" y="844"/>
                      </a:lnTo>
                      <a:lnTo>
                        <a:pt x="3815" y="845"/>
                      </a:lnTo>
                      <a:lnTo>
                        <a:pt x="3816" y="845"/>
                      </a:lnTo>
                      <a:lnTo>
                        <a:pt x="3816" y="845"/>
                      </a:lnTo>
                      <a:lnTo>
                        <a:pt x="3817" y="845"/>
                      </a:lnTo>
                      <a:lnTo>
                        <a:pt x="3819" y="846"/>
                      </a:lnTo>
                      <a:lnTo>
                        <a:pt x="3821" y="846"/>
                      </a:lnTo>
                      <a:lnTo>
                        <a:pt x="3822" y="846"/>
                      </a:lnTo>
                      <a:lnTo>
                        <a:pt x="3822" y="846"/>
                      </a:lnTo>
                      <a:lnTo>
                        <a:pt x="3824" y="846"/>
                      </a:lnTo>
                      <a:lnTo>
                        <a:pt x="3826" y="846"/>
                      </a:lnTo>
                      <a:lnTo>
                        <a:pt x="3828" y="846"/>
                      </a:lnTo>
                      <a:lnTo>
                        <a:pt x="3829" y="846"/>
                      </a:lnTo>
                      <a:lnTo>
                        <a:pt x="3830" y="846"/>
                      </a:lnTo>
                      <a:lnTo>
                        <a:pt x="3830" y="846"/>
                      </a:lnTo>
                      <a:lnTo>
                        <a:pt x="3831" y="846"/>
                      </a:lnTo>
                      <a:lnTo>
                        <a:pt x="3834" y="848"/>
                      </a:lnTo>
                      <a:lnTo>
                        <a:pt x="3837" y="848"/>
                      </a:lnTo>
                      <a:lnTo>
                        <a:pt x="3838" y="848"/>
                      </a:lnTo>
                      <a:lnTo>
                        <a:pt x="3838" y="848"/>
                      </a:lnTo>
                      <a:lnTo>
                        <a:pt x="3838" y="848"/>
                      </a:lnTo>
                      <a:lnTo>
                        <a:pt x="3840" y="848"/>
                      </a:lnTo>
                      <a:lnTo>
                        <a:pt x="3843" y="848"/>
                      </a:lnTo>
                      <a:lnTo>
                        <a:pt x="3844" y="848"/>
                      </a:lnTo>
                      <a:lnTo>
                        <a:pt x="3845" y="848"/>
                      </a:lnTo>
                      <a:lnTo>
                        <a:pt x="3845" y="848"/>
                      </a:lnTo>
                      <a:lnTo>
                        <a:pt x="3846" y="848"/>
                      </a:lnTo>
                      <a:lnTo>
                        <a:pt x="3848" y="849"/>
                      </a:lnTo>
                      <a:lnTo>
                        <a:pt x="3850" y="849"/>
                      </a:lnTo>
                      <a:lnTo>
                        <a:pt x="3852" y="849"/>
                      </a:lnTo>
                      <a:lnTo>
                        <a:pt x="3853" y="849"/>
                      </a:lnTo>
                      <a:lnTo>
                        <a:pt x="3853" y="849"/>
                      </a:lnTo>
                      <a:lnTo>
                        <a:pt x="3854" y="849"/>
                      </a:lnTo>
                      <a:lnTo>
                        <a:pt x="3855" y="849"/>
                      </a:lnTo>
                      <a:lnTo>
                        <a:pt x="3857" y="849"/>
                      </a:lnTo>
                      <a:lnTo>
                        <a:pt x="3858" y="849"/>
                      </a:lnTo>
                      <a:lnTo>
                        <a:pt x="3858" y="849"/>
                      </a:lnTo>
                      <a:lnTo>
                        <a:pt x="3859" y="849"/>
                      </a:lnTo>
                      <a:lnTo>
                        <a:pt x="3861" y="849"/>
                      </a:lnTo>
                      <a:lnTo>
                        <a:pt x="3862" y="849"/>
                      </a:lnTo>
                      <a:lnTo>
                        <a:pt x="3863" y="849"/>
                      </a:lnTo>
                      <a:lnTo>
                        <a:pt x="3863" y="849"/>
                      </a:lnTo>
                      <a:lnTo>
                        <a:pt x="3865" y="849"/>
                      </a:lnTo>
                      <a:lnTo>
                        <a:pt x="3867" y="849"/>
                      </a:lnTo>
                      <a:lnTo>
                        <a:pt x="3871" y="849"/>
                      </a:lnTo>
                      <a:lnTo>
                        <a:pt x="3872" y="849"/>
                      </a:lnTo>
                      <a:lnTo>
                        <a:pt x="3873" y="849"/>
                      </a:lnTo>
                      <a:lnTo>
                        <a:pt x="3874" y="849"/>
                      </a:lnTo>
                      <a:lnTo>
                        <a:pt x="3875" y="849"/>
                      </a:lnTo>
                      <a:lnTo>
                        <a:pt x="3875" y="849"/>
                      </a:lnTo>
                      <a:lnTo>
                        <a:pt x="3875" y="849"/>
                      </a:lnTo>
                      <a:lnTo>
                        <a:pt x="3876" y="849"/>
                      </a:lnTo>
                      <a:lnTo>
                        <a:pt x="3879" y="849"/>
                      </a:lnTo>
                      <a:lnTo>
                        <a:pt x="3879" y="849"/>
                      </a:lnTo>
                      <a:lnTo>
                        <a:pt x="3879" y="849"/>
                      </a:lnTo>
                      <a:lnTo>
                        <a:pt x="3881" y="849"/>
                      </a:lnTo>
                      <a:lnTo>
                        <a:pt x="3882" y="849"/>
                      </a:lnTo>
                      <a:lnTo>
                        <a:pt x="3883" y="849"/>
                      </a:lnTo>
                      <a:lnTo>
                        <a:pt x="3883" y="849"/>
                      </a:lnTo>
                      <a:lnTo>
                        <a:pt x="3884" y="849"/>
                      </a:lnTo>
                      <a:lnTo>
                        <a:pt x="3885" y="849"/>
                      </a:lnTo>
                      <a:lnTo>
                        <a:pt x="3885" y="849"/>
                      </a:lnTo>
                      <a:lnTo>
                        <a:pt x="3886" y="849"/>
                      </a:lnTo>
                      <a:lnTo>
                        <a:pt x="3889" y="849"/>
                      </a:lnTo>
                      <a:lnTo>
                        <a:pt x="3890" y="849"/>
                      </a:lnTo>
                      <a:lnTo>
                        <a:pt x="3890" y="849"/>
                      </a:lnTo>
                      <a:lnTo>
                        <a:pt x="3891" y="849"/>
                      </a:lnTo>
                      <a:lnTo>
                        <a:pt x="3892" y="849"/>
                      </a:lnTo>
                      <a:lnTo>
                        <a:pt x="3893" y="849"/>
                      </a:lnTo>
                      <a:lnTo>
                        <a:pt x="3894" y="849"/>
                      </a:lnTo>
                      <a:lnTo>
                        <a:pt x="3894" y="849"/>
                      </a:lnTo>
                      <a:lnTo>
                        <a:pt x="3895" y="849"/>
                      </a:lnTo>
                      <a:lnTo>
                        <a:pt x="3898" y="849"/>
                      </a:lnTo>
                      <a:lnTo>
                        <a:pt x="3898" y="849"/>
                      </a:lnTo>
                      <a:lnTo>
                        <a:pt x="3899" y="849"/>
                      </a:lnTo>
                      <a:lnTo>
                        <a:pt x="3900" y="849"/>
                      </a:lnTo>
                      <a:lnTo>
                        <a:pt x="3901" y="849"/>
                      </a:lnTo>
                      <a:lnTo>
                        <a:pt x="3902" y="849"/>
                      </a:lnTo>
                      <a:lnTo>
                        <a:pt x="3903" y="849"/>
                      </a:lnTo>
                      <a:lnTo>
                        <a:pt x="3903" y="849"/>
                      </a:lnTo>
                      <a:lnTo>
                        <a:pt x="3904" y="849"/>
                      </a:lnTo>
                      <a:lnTo>
                        <a:pt x="3905" y="849"/>
                      </a:lnTo>
                      <a:lnTo>
                        <a:pt x="3907" y="849"/>
                      </a:lnTo>
                      <a:lnTo>
                        <a:pt x="3910" y="849"/>
                      </a:lnTo>
                      <a:lnTo>
                        <a:pt x="3913" y="849"/>
                      </a:lnTo>
                      <a:lnTo>
                        <a:pt x="3914" y="849"/>
                      </a:lnTo>
                      <a:lnTo>
                        <a:pt x="3916" y="849"/>
                      </a:lnTo>
                      <a:lnTo>
                        <a:pt x="3917" y="849"/>
                      </a:lnTo>
                      <a:lnTo>
                        <a:pt x="3918" y="849"/>
                      </a:lnTo>
                      <a:lnTo>
                        <a:pt x="3918" y="849"/>
                      </a:lnTo>
                      <a:lnTo>
                        <a:pt x="3918" y="849"/>
                      </a:lnTo>
                      <a:lnTo>
                        <a:pt x="3919" y="849"/>
                      </a:lnTo>
                      <a:lnTo>
                        <a:pt x="3919" y="849"/>
                      </a:lnTo>
                      <a:lnTo>
                        <a:pt x="3921" y="849"/>
                      </a:lnTo>
                      <a:lnTo>
                        <a:pt x="3923" y="849"/>
                      </a:lnTo>
                      <a:lnTo>
                        <a:pt x="3927" y="849"/>
                      </a:lnTo>
                      <a:lnTo>
                        <a:pt x="3928" y="849"/>
                      </a:lnTo>
                      <a:lnTo>
                        <a:pt x="3928" y="849"/>
                      </a:lnTo>
                      <a:lnTo>
                        <a:pt x="3930" y="849"/>
                      </a:lnTo>
                      <a:lnTo>
                        <a:pt x="3931" y="849"/>
                      </a:lnTo>
                      <a:lnTo>
                        <a:pt x="3931" y="849"/>
                      </a:lnTo>
                      <a:lnTo>
                        <a:pt x="3932" y="849"/>
                      </a:lnTo>
                      <a:lnTo>
                        <a:pt x="3933" y="849"/>
                      </a:lnTo>
                      <a:lnTo>
                        <a:pt x="3935" y="849"/>
                      </a:lnTo>
                      <a:lnTo>
                        <a:pt x="3936" y="849"/>
                      </a:lnTo>
                      <a:lnTo>
                        <a:pt x="3937" y="849"/>
                      </a:lnTo>
                      <a:lnTo>
                        <a:pt x="3938" y="849"/>
                      </a:lnTo>
                      <a:lnTo>
                        <a:pt x="3940" y="849"/>
                      </a:lnTo>
                      <a:lnTo>
                        <a:pt x="3940" y="849"/>
                      </a:lnTo>
                      <a:lnTo>
                        <a:pt x="3941" y="849"/>
                      </a:lnTo>
                      <a:lnTo>
                        <a:pt x="3942" y="849"/>
                      </a:lnTo>
                      <a:lnTo>
                        <a:pt x="3944" y="849"/>
                      </a:lnTo>
                      <a:lnTo>
                        <a:pt x="3945" y="849"/>
                      </a:lnTo>
                      <a:lnTo>
                        <a:pt x="3945" y="849"/>
                      </a:lnTo>
                      <a:lnTo>
                        <a:pt x="3946" y="849"/>
                      </a:lnTo>
                      <a:lnTo>
                        <a:pt x="3947" y="849"/>
                      </a:lnTo>
                      <a:lnTo>
                        <a:pt x="3948" y="849"/>
                      </a:lnTo>
                      <a:lnTo>
                        <a:pt x="3948" y="849"/>
                      </a:lnTo>
                      <a:lnTo>
                        <a:pt x="3950" y="849"/>
                      </a:lnTo>
                      <a:lnTo>
                        <a:pt x="3951" y="849"/>
                      </a:lnTo>
                      <a:lnTo>
                        <a:pt x="3953" y="849"/>
                      </a:lnTo>
                      <a:lnTo>
                        <a:pt x="3954" y="849"/>
                      </a:lnTo>
                      <a:lnTo>
                        <a:pt x="3955" y="849"/>
                      </a:lnTo>
                      <a:lnTo>
                        <a:pt x="3956" y="849"/>
                      </a:lnTo>
                      <a:lnTo>
                        <a:pt x="3957" y="849"/>
                      </a:lnTo>
                      <a:lnTo>
                        <a:pt x="3958" y="849"/>
                      </a:lnTo>
                      <a:lnTo>
                        <a:pt x="3959" y="849"/>
                      </a:lnTo>
                      <a:lnTo>
                        <a:pt x="3960" y="848"/>
                      </a:lnTo>
                      <a:lnTo>
                        <a:pt x="3962" y="848"/>
                      </a:lnTo>
                      <a:lnTo>
                        <a:pt x="3962" y="849"/>
                      </a:lnTo>
                      <a:lnTo>
                        <a:pt x="3963" y="849"/>
                      </a:lnTo>
                      <a:lnTo>
                        <a:pt x="3964" y="849"/>
                      </a:lnTo>
                      <a:lnTo>
                        <a:pt x="3965" y="849"/>
                      </a:lnTo>
                      <a:lnTo>
                        <a:pt x="3966" y="849"/>
                      </a:lnTo>
                      <a:lnTo>
                        <a:pt x="3967" y="849"/>
                      </a:lnTo>
                      <a:lnTo>
                        <a:pt x="3968" y="849"/>
                      </a:lnTo>
                      <a:lnTo>
                        <a:pt x="3969" y="849"/>
                      </a:lnTo>
                      <a:lnTo>
                        <a:pt x="3970" y="849"/>
                      </a:lnTo>
                      <a:lnTo>
                        <a:pt x="3970" y="849"/>
                      </a:lnTo>
                      <a:lnTo>
                        <a:pt x="3972" y="849"/>
                      </a:lnTo>
                      <a:lnTo>
                        <a:pt x="3974" y="848"/>
                      </a:lnTo>
                      <a:lnTo>
                        <a:pt x="3976" y="846"/>
                      </a:lnTo>
                      <a:lnTo>
                        <a:pt x="3976" y="846"/>
                      </a:lnTo>
                      <a:lnTo>
                        <a:pt x="3977" y="846"/>
                      </a:lnTo>
                      <a:lnTo>
                        <a:pt x="3978" y="846"/>
                      </a:lnTo>
                      <a:lnTo>
                        <a:pt x="3979" y="848"/>
                      </a:lnTo>
                      <a:lnTo>
                        <a:pt x="3982" y="849"/>
                      </a:lnTo>
                      <a:lnTo>
                        <a:pt x="3983" y="849"/>
                      </a:lnTo>
                      <a:lnTo>
                        <a:pt x="3983" y="849"/>
                      </a:lnTo>
                      <a:lnTo>
                        <a:pt x="3984" y="849"/>
                      </a:lnTo>
                      <a:lnTo>
                        <a:pt x="3985" y="849"/>
                      </a:lnTo>
                      <a:lnTo>
                        <a:pt x="3986" y="849"/>
                      </a:lnTo>
                      <a:lnTo>
                        <a:pt x="3986" y="849"/>
                      </a:lnTo>
                      <a:lnTo>
                        <a:pt x="3988" y="849"/>
                      </a:lnTo>
                      <a:lnTo>
                        <a:pt x="3991" y="848"/>
                      </a:lnTo>
                      <a:lnTo>
                        <a:pt x="3991" y="848"/>
                      </a:lnTo>
                      <a:lnTo>
                        <a:pt x="3992" y="848"/>
                      </a:lnTo>
                      <a:lnTo>
                        <a:pt x="3993" y="846"/>
                      </a:lnTo>
                      <a:lnTo>
                        <a:pt x="3994" y="846"/>
                      </a:lnTo>
                      <a:lnTo>
                        <a:pt x="3995" y="848"/>
                      </a:lnTo>
                      <a:lnTo>
                        <a:pt x="3996" y="849"/>
                      </a:lnTo>
                      <a:lnTo>
                        <a:pt x="3997" y="849"/>
                      </a:lnTo>
                      <a:lnTo>
                        <a:pt x="3999" y="849"/>
                      </a:lnTo>
                      <a:lnTo>
                        <a:pt x="3999" y="849"/>
                      </a:lnTo>
                      <a:lnTo>
                        <a:pt x="4000" y="849"/>
                      </a:lnTo>
                      <a:lnTo>
                        <a:pt x="4002" y="849"/>
                      </a:lnTo>
                      <a:lnTo>
                        <a:pt x="4004" y="849"/>
                      </a:lnTo>
                      <a:lnTo>
                        <a:pt x="4004" y="849"/>
                      </a:lnTo>
                      <a:lnTo>
                        <a:pt x="4005" y="849"/>
                      </a:lnTo>
                      <a:lnTo>
                        <a:pt x="4006" y="849"/>
                      </a:lnTo>
                      <a:lnTo>
                        <a:pt x="4008" y="848"/>
                      </a:lnTo>
                      <a:lnTo>
                        <a:pt x="4009" y="848"/>
                      </a:lnTo>
                      <a:lnTo>
                        <a:pt x="4010" y="849"/>
                      </a:lnTo>
                      <a:lnTo>
                        <a:pt x="4011" y="849"/>
                      </a:lnTo>
                      <a:lnTo>
                        <a:pt x="4011" y="849"/>
                      </a:lnTo>
                      <a:lnTo>
                        <a:pt x="4013" y="849"/>
                      </a:lnTo>
                      <a:lnTo>
                        <a:pt x="4013" y="849"/>
                      </a:lnTo>
                      <a:lnTo>
                        <a:pt x="4014" y="849"/>
                      </a:lnTo>
                      <a:lnTo>
                        <a:pt x="4014" y="849"/>
                      </a:lnTo>
                      <a:lnTo>
                        <a:pt x="4016" y="849"/>
                      </a:lnTo>
                      <a:lnTo>
                        <a:pt x="4018" y="849"/>
                      </a:lnTo>
                      <a:lnTo>
                        <a:pt x="4019" y="849"/>
                      </a:lnTo>
                      <a:lnTo>
                        <a:pt x="4020" y="849"/>
                      </a:lnTo>
                      <a:lnTo>
                        <a:pt x="4022" y="849"/>
                      </a:lnTo>
                      <a:lnTo>
                        <a:pt x="4023" y="849"/>
                      </a:lnTo>
                      <a:lnTo>
                        <a:pt x="4024" y="849"/>
                      </a:lnTo>
                      <a:lnTo>
                        <a:pt x="4025" y="849"/>
                      </a:lnTo>
                      <a:lnTo>
                        <a:pt x="4027" y="849"/>
                      </a:lnTo>
                      <a:lnTo>
                        <a:pt x="4028" y="849"/>
                      </a:lnTo>
                      <a:lnTo>
                        <a:pt x="4029" y="849"/>
                      </a:lnTo>
                      <a:lnTo>
                        <a:pt x="4030" y="849"/>
                      </a:lnTo>
                      <a:lnTo>
                        <a:pt x="4031" y="849"/>
                      </a:lnTo>
                      <a:lnTo>
                        <a:pt x="4032" y="849"/>
                      </a:lnTo>
                      <a:lnTo>
                        <a:pt x="4034" y="849"/>
                      </a:lnTo>
                      <a:lnTo>
                        <a:pt x="4038" y="849"/>
                      </a:lnTo>
                      <a:lnTo>
                        <a:pt x="4039" y="849"/>
                      </a:lnTo>
                      <a:lnTo>
                        <a:pt x="4040" y="849"/>
                      </a:lnTo>
                      <a:lnTo>
                        <a:pt x="4041" y="849"/>
                      </a:lnTo>
                      <a:lnTo>
                        <a:pt x="4042" y="849"/>
                      </a:lnTo>
                      <a:lnTo>
                        <a:pt x="4042" y="849"/>
                      </a:lnTo>
                      <a:lnTo>
                        <a:pt x="4043" y="849"/>
                      </a:lnTo>
                      <a:lnTo>
                        <a:pt x="4045" y="849"/>
                      </a:lnTo>
                      <a:lnTo>
                        <a:pt x="4047" y="849"/>
                      </a:lnTo>
                      <a:lnTo>
                        <a:pt x="4047" y="849"/>
                      </a:lnTo>
                      <a:lnTo>
                        <a:pt x="4049" y="849"/>
                      </a:lnTo>
                      <a:lnTo>
                        <a:pt x="4050" y="849"/>
                      </a:lnTo>
                      <a:lnTo>
                        <a:pt x="4050" y="849"/>
                      </a:lnTo>
                      <a:lnTo>
                        <a:pt x="4051" y="849"/>
                      </a:lnTo>
                      <a:lnTo>
                        <a:pt x="4054" y="849"/>
                      </a:lnTo>
                      <a:lnTo>
                        <a:pt x="4056" y="849"/>
                      </a:lnTo>
                      <a:lnTo>
                        <a:pt x="4057" y="849"/>
                      </a:lnTo>
                      <a:lnTo>
                        <a:pt x="4057" y="849"/>
                      </a:lnTo>
                      <a:lnTo>
                        <a:pt x="4058" y="849"/>
                      </a:lnTo>
                      <a:lnTo>
                        <a:pt x="4059" y="849"/>
                      </a:lnTo>
                      <a:lnTo>
                        <a:pt x="4059" y="849"/>
                      </a:lnTo>
                      <a:lnTo>
                        <a:pt x="4060" y="849"/>
                      </a:lnTo>
                      <a:lnTo>
                        <a:pt x="4064" y="849"/>
                      </a:lnTo>
                      <a:lnTo>
                        <a:pt x="4066" y="849"/>
                      </a:lnTo>
                      <a:lnTo>
                        <a:pt x="4067" y="849"/>
                      </a:lnTo>
                      <a:lnTo>
                        <a:pt x="4068" y="849"/>
                      </a:lnTo>
                      <a:lnTo>
                        <a:pt x="4069" y="849"/>
                      </a:lnTo>
                      <a:lnTo>
                        <a:pt x="4070" y="849"/>
                      </a:lnTo>
                      <a:lnTo>
                        <a:pt x="4071" y="849"/>
                      </a:lnTo>
                      <a:lnTo>
                        <a:pt x="4074" y="849"/>
                      </a:lnTo>
                      <a:lnTo>
                        <a:pt x="4074" y="849"/>
                      </a:lnTo>
                      <a:lnTo>
                        <a:pt x="4075" y="849"/>
                      </a:lnTo>
                      <a:lnTo>
                        <a:pt x="4076" y="849"/>
                      </a:lnTo>
                      <a:lnTo>
                        <a:pt x="4078" y="849"/>
                      </a:lnTo>
                      <a:lnTo>
                        <a:pt x="4079" y="849"/>
                      </a:lnTo>
                      <a:lnTo>
                        <a:pt x="4080" y="849"/>
                      </a:lnTo>
                      <a:lnTo>
                        <a:pt x="4082" y="849"/>
                      </a:lnTo>
                      <a:lnTo>
                        <a:pt x="4083" y="849"/>
                      </a:lnTo>
                      <a:lnTo>
                        <a:pt x="4084" y="849"/>
                      </a:lnTo>
                      <a:lnTo>
                        <a:pt x="4084" y="849"/>
                      </a:lnTo>
                      <a:lnTo>
                        <a:pt x="4086" y="849"/>
                      </a:lnTo>
                      <a:lnTo>
                        <a:pt x="4089" y="849"/>
                      </a:lnTo>
                      <a:lnTo>
                        <a:pt x="4089" y="849"/>
                      </a:lnTo>
                      <a:lnTo>
                        <a:pt x="4091" y="849"/>
                      </a:lnTo>
                      <a:lnTo>
                        <a:pt x="4092" y="849"/>
                      </a:lnTo>
                      <a:lnTo>
                        <a:pt x="4094" y="849"/>
                      </a:lnTo>
                      <a:lnTo>
                        <a:pt x="4094" y="849"/>
                      </a:lnTo>
                      <a:lnTo>
                        <a:pt x="4095" y="849"/>
                      </a:lnTo>
                      <a:lnTo>
                        <a:pt x="4097" y="849"/>
                      </a:lnTo>
                      <a:lnTo>
                        <a:pt x="4099" y="849"/>
                      </a:lnTo>
                      <a:lnTo>
                        <a:pt x="4099" y="849"/>
                      </a:lnTo>
                      <a:lnTo>
                        <a:pt x="4101" y="849"/>
                      </a:lnTo>
                      <a:lnTo>
                        <a:pt x="4102" y="849"/>
                      </a:lnTo>
                      <a:lnTo>
                        <a:pt x="4102" y="849"/>
                      </a:lnTo>
                      <a:lnTo>
                        <a:pt x="4102" y="849"/>
                      </a:lnTo>
                      <a:lnTo>
                        <a:pt x="4103" y="849"/>
                      </a:lnTo>
                      <a:lnTo>
                        <a:pt x="4105" y="849"/>
                      </a:lnTo>
                      <a:lnTo>
                        <a:pt x="4107" y="849"/>
                      </a:lnTo>
                      <a:lnTo>
                        <a:pt x="4108" y="849"/>
                      </a:lnTo>
                      <a:lnTo>
                        <a:pt x="4108" y="849"/>
                      </a:lnTo>
                      <a:lnTo>
                        <a:pt x="4110" y="849"/>
                      </a:lnTo>
                      <a:lnTo>
                        <a:pt x="4111" y="849"/>
                      </a:lnTo>
                      <a:lnTo>
                        <a:pt x="4112" y="849"/>
                      </a:lnTo>
                      <a:lnTo>
                        <a:pt x="4112" y="849"/>
                      </a:lnTo>
                      <a:lnTo>
                        <a:pt x="4113" y="849"/>
                      </a:lnTo>
                      <a:lnTo>
                        <a:pt x="4114" y="849"/>
                      </a:lnTo>
                      <a:lnTo>
                        <a:pt x="4115" y="849"/>
                      </a:lnTo>
                      <a:lnTo>
                        <a:pt x="4116" y="849"/>
                      </a:lnTo>
                      <a:lnTo>
                        <a:pt x="4116" y="849"/>
                      </a:lnTo>
                      <a:lnTo>
                        <a:pt x="4117" y="849"/>
                      </a:lnTo>
                      <a:lnTo>
                        <a:pt x="4120" y="849"/>
                      </a:lnTo>
                      <a:lnTo>
                        <a:pt x="4122" y="849"/>
                      </a:lnTo>
                      <a:lnTo>
                        <a:pt x="4123" y="849"/>
                      </a:lnTo>
                      <a:lnTo>
                        <a:pt x="4124" y="849"/>
                      </a:lnTo>
                      <a:lnTo>
                        <a:pt x="4124" y="849"/>
                      </a:lnTo>
                      <a:lnTo>
                        <a:pt x="4126" y="849"/>
                      </a:lnTo>
                      <a:lnTo>
                        <a:pt x="4128" y="849"/>
                      </a:lnTo>
                      <a:lnTo>
                        <a:pt x="4129" y="849"/>
                      </a:lnTo>
                      <a:lnTo>
                        <a:pt x="4129" y="849"/>
                      </a:lnTo>
                      <a:lnTo>
                        <a:pt x="4131" y="849"/>
                      </a:lnTo>
                      <a:lnTo>
                        <a:pt x="4132" y="849"/>
                      </a:lnTo>
                      <a:lnTo>
                        <a:pt x="4132" y="849"/>
                      </a:lnTo>
                      <a:lnTo>
                        <a:pt x="4133" y="849"/>
                      </a:lnTo>
                      <a:lnTo>
                        <a:pt x="4134" y="849"/>
                      </a:lnTo>
                      <a:lnTo>
                        <a:pt x="4134" y="849"/>
                      </a:lnTo>
                      <a:lnTo>
                        <a:pt x="4137" y="849"/>
                      </a:lnTo>
                      <a:lnTo>
                        <a:pt x="4138" y="849"/>
                      </a:lnTo>
                      <a:lnTo>
                        <a:pt x="4139" y="849"/>
                      </a:lnTo>
                      <a:lnTo>
                        <a:pt x="4139" y="849"/>
                      </a:lnTo>
                      <a:lnTo>
                        <a:pt x="4142" y="849"/>
                      </a:lnTo>
                      <a:lnTo>
                        <a:pt x="4144" y="849"/>
                      </a:lnTo>
                      <a:lnTo>
                        <a:pt x="4144" y="849"/>
                      </a:lnTo>
                      <a:lnTo>
                        <a:pt x="4145" y="849"/>
                      </a:lnTo>
                      <a:lnTo>
                        <a:pt x="4147" y="849"/>
                      </a:lnTo>
                      <a:lnTo>
                        <a:pt x="4148" y="849"/>
                      </a:lnTo>
                      <a:lnTo>
                        <a:pt x="4149" y="849"/>
                      </a:lnTo>
                      <a:lnTo>
                        <a:pt x="4149" y="849"/>
                      </a:lnTo>
                      <a:lnTo>
                        <a:pt x="4151" y="849"/>
                      </a:lnTo>
                      <a:lnTo>
                        <a:pt x="4152" y="849"/>
                      </a:lnTo>
                      <a:lnTo>
                        <a:pt x="4153" y="849"/>
                      </a:lnTo>
                      <a:lnTo>
                        <a:pt x="4154" y="849"/>
                      </a:lnTo>
                      <a:lnTo>
                        <a:pt x="4157" y="849"/>
                      </a:lnTo>
                      <a:lnTo>
                        <a:pt x="4159" y="848"/>
                      </a:lnTo>
                      <a:lnTo>
                        <a:pt x="4159" y="848"/>
                      </a:lnTo>
                      <a:lnTo>
                        <a:pt x="4160" y="848"/>
                      </a:lnTo>
                      <a:lnTo>
                        <a:pt x="4162" y="849"/>
                      </a:lnTo>
                      <a:lnTo>
                        <a:pt x="4163" y="849"/>
                      </a:lnTo>
                      <a:lnTo>
                        <a:pt x="4165" y="849"/>
                      </a:lnTo>
                      <a:lnTo>
                        <a:pt x="4166" y="849"/>
                      </a:lnTo>
                      <a:lnTo>
                        <a:pt x="4167" y="848"/>
                      </a:lnTo>
                      <a:lnTo>
                        <a:pt x="4168" y="848"/>
                      </a:lnTo>
                      <a:lnTo>
                        <a:pt x="4169" y="848"/>
                      </a:lnTo>
                      <a:lnTo>
                        <a:pt x="4170" y="848"/>
                      </a:lnTo>
                      <a:lnTo>
                        <a:pt x="4171" y="848"/>
                      </a:lnTo>
                      <a:lnTo>
                        <a:pt x="4174" y="848"/>
                      </a:lnTo>
                      <a:lnTo>
                        <a:pt x="4175" y="848"/>
                      </a:lnTo>
                      <a:lnTo>
                        <a:pt x="4175" y="848"/>
                      </a:lnTo>
                      <a:lnTo>
                        <a:pt x="4177" y="848"/>
                      </a:lnTo>
                      <a:lnTo>
                        <a:pt x="4178" y="848"/>
                      </a:lnTo>
                      <a:lnTo>
                        <a:pt x="4179" y="848"/>
                      </a:lnTo>
                      <a:lnTo>
                        <a:pt x="4180" y="848"/>
                      </a:lnTo>
                      <a:lnTo>
                        <a:pt x="4181" y="848"/>
                      </a:lnTo>
                      <a:lnTo>
                        <a:pt x="4181" y="848"/>
                      </a:lnTo>
                      <a:lnTo>
                        <a:pt x="4184" y="848"/>
                      </a:lnTo>
                      <a:lnTo>
                        <a:pt x="4185" y="848"/>
                      </a:lnTo>
                      <a:lnTo>
                        <a:pt x="4187" y="848"/>
                      </a:lnTo>
                      <a:lnTo>
                        <a:pt x="4188" y="848"/>
                      </a:lnTo>
                      <a:lnTo>
                        <a:pt x="4189" y="848"/>
                      </a:lnTo>
                      <a:lnTo>
                        <a:pt x="4189" y="848"/>
                      </a:lnTo>
                      <a:lnTo>
                        <a:pt x="4191" y="848"/>
                      </a:lnTo>
                      <a:lnTo>
                        <a:pt x="4193" y="848"/>
                      </a:lnTo>
                      <a:lnTo>
                        <a:pt x="4193" y="848"/>
                      </a:lnTo>
                      <a:lnTo>
                        <a:pt x="4194" y="848"/>
                      </a:lnTo>
                      <a:lnTo>
                        <a:pt x="4195" y="848"/>
                      </a:lnTo>
                      <a:lnTo>
                        <a:pt x="4196" y="848"/>
                      </a:lnTo>
                      <a:lnTo>
                        <a:pt x="4196" y="848"/>
                      </a:lnTo>
                      <a:lnTo>
                        <a:pt x="4197" y="848"/>
                      </a:lnTo>
                      <a:lnTo>
                        <a:pt x="4197" y="848"/>
                      </a:lnTo>
                      <a:lnTo>
                        <a:pt x="4198" y="848"/>
                      </a:lnTo>
                      <a:lnTo>
                        <a:pt x="4199" y="848"/>
                      </a:lnTo>
                      <a:lnTo>
                        <a:pt x="4200" y="848"/>
                      </a:lnTo>
                      <a:lnTo>
                        <a:pt x="4204" y="848"/>
                      </a:lnTo>
                      <a:lnTo>
                        <a:pt x="4206" y="848"/>
                      </a:lnTo>
                      <a:lnTo>
                        <a:pt x="4207" y="848"/>
                      </a:lnTo>
                      <a:lnTo>
                        <a:pt x="4207" y="848"/>
                      </a:lnTo>
                      <a:lnTo>
                        <a:pt x="4209" y="848"/>
                      </a:lnTo>
                      <a:lnTo>
                        <a:pt x="4211" y="848"/>
                      </a:lnTo>
                      <a:lnTo>
                        <a:pt x="4212" y="848"/>
                      </a:lnTo>
                      <a:lnTo>
                        <a:pt x="4212" y="848"/>
                      </a:lnTo>
                      <a:lnTo>
                        <a:pt x="4213" y="848"/>
                      </a:lnTo>
                      <a:lnTo>
                        <a:pt x="4215" y="848"/>
                      </a:lnTo>
                      <a:lnTo>
                        <a:pt x="4215" y="848"/>
                      </a:lnTo>
                      <a:lnTo>
                        <a:pt x="4216" y="848"/>
                      </a:lnTo>
                      <a:lnTo>
                        <a:pt x="4217" y="848"/>
                      </a:lnTo>
                      <a:lnTo>
                        <a:pt x="4218" y="848"/>
                      </a:lnTo>
                      <a:lnTo>
                        <a:pt x="4222" y="848"/>
                      </a:lnTo>
                      <a:lnTo>
                        <a:pt x="4224" y="848"/>
                      </a:lnTo>
                      <a:lnTo>
                        <a:pt x="4224" y="848"/>
                      </a:lnTo>
                      <a:lnTo>
                        <a:pt x="4225" y="848"/>
                      </a:lnTo>
                      <a:lnTo>
                        <a:pt x="4226" y="848"/>
                      </a:lnTo>
                      <a:lnTo>
                        <a:pt x="4227" y="848"/>
                      </a:lnTo>
                      <a:lnTo>
                        <a:pt x="4227" y="848"/>
                      </a:lnTo>
                      <a:lnTo>
                        <a:pt x="4228" y="848"/>
                      </a:lnTo>
                      <a:lnTo>
                        <a:pt x="4230" y="848"/>
                      </a:lnTo>
                      <a:lnTo>
                        <a:pt x="4232" y="848"/>
                      </a:lnTo>
                      <a:lnTo>
                        <a:pt x="4233" y="848"/>
                      </a:lnTo>
                      <a:lnTo>
                        <a:pt x="4234" y="848"/>
                      </a:lnTo>
                      <a:lnTo>
                        <a:pt x="4234" y="848"/>
                      </a:lnTo>
                      <a:lnTo>
                        <a:pt x="4234" y="848"/>
                      </a:lnTo>
                      <a:lnTo>
                        <a:pt x="4236" y="848"/>
                      </a:lnTo>
                      <a:lnTo>
                        <a:pt x="4237" y="848"/>
                      </a:lnTo>
                      <a:lnTo>
                        <a:pt x="4237" y="848"/>
                      </a:lnTo>
                      <a:lnTo>
                        <a:pt x="4239" y="848"/>
                      </a:lnTo>
                      <a:lnTo>
                        <a:pt x="4240" y="848"/>
                      </a:lnTo>
                      <a:lnTo>
                        <a:pt x="4241" y="848"/>
                      </a:lnTo>
                      <a:lnTo>
                        <a:pt x="4241" y="848"/>
                      </a:lnTo>
                      <a:lnTo>
                        <a:pt x="4242" y="848"/>
                      </a:lnTo>
                      <a:lnTo>
                        <a:pt x="4244" y="848"/>
                      </a:lnTo>
                      <a:lnTo>
                        <a:pt x="4246" y="848"/>
                      </a:lnTo>
                      <a:lnTo>
                        <a:pt x="4248" y="848"/>
                      </a:lnTo>
                      <a:lnTo>
                        <a:pt x="4248" y="848"/>
                      </a:lnTo>
                      <a:lnTo>
                        <a:pt x="4249" y="848"/>
                      </a:lnTo>
                      <a:lnTo>
                        <a:pt x="4249" y="848"/>
                      </a:lnTo>
                      <a:lnTo>
                        <a:pt x="4251" y="846"/>
                      </a:lnTo>
                      <a:lnTo>
                        <a:pt x="4252" y="846"/>
                      </a:lnTo>
                      <a:lnTo>
                        <a:pt x="4252" y="846"/>
                      </a:lnTo>
                      <a:lnTo>
                        <a:pt x="4253" y="846"/>
                      </a:lnTo>
                      <a:lnTo>
                        <a:pt x="4254" y="846"/>
                      </a:lnTo>
                      <a:lnTo>
                        <a:pt x="4255" y="848"/>
                      </a:lnTo>
                      <a:lnTo>
                        <a:pt x="4255" y="848"/>
                      </a:lnTo>
                      <a:lnTo>
                        <a:pt x="4257" y="848"/>
                      </a:lnTo>
                      <a:lnTo>
                        <a:pt x="4258" y="848"/>
                      </a:lnTo>
                      <a:lnTo>
                        <a:pt x="4260" y="848"/>
                      </a:lnTo>
                      <a:lnTo>
                        <a:pt x="4260" y="848"/>
                      </a:lnTo>
                      <a:lnTo>
                        <a:pt x="4262" y="848"/>
                      </a:lnTo>
                      <a:lnTo>
                        <a:pt x="4263" y="848"/>
                      </a:lnTo>
                      <a:lnTo>
                        <a:pt x="4263" y="848"/>
                      </a:lnTo>
                      <a:lnTo>
                        <a:pt x="4265" y="848"/>
                      </a:lnTo>
                      <a:lnTo>
                        <a:pt x="4268" y="846"/>
                      </a:lnTo>
                      <a:lnTo>
                        <a:pt x="4268" y="846"/>
                      </a:lnTo>
                      <a:lnTo>
                        <a:pt x="4269" y="846"/>
                      </a:lnTo>
                      <a:lnTo>
                        <a:pt x="4270" y="846"/>
                      </a:lnTo>
                      <a:lnTo>
                        <a:pt x="4271" y="846"/>
                      </a:lnTo>
                      <a:lnTo>
                        <a:pt x="4274" y="846"/>
                      </a:lnTo>
                      <a:lnTo>
                        <a:pt x="4277" y="846"/>
                      </a:lnTo>
                      <a:lnTo>
                        <a:pt x="4277" y="846"/>
                      </a:lnTo>
                      <a:lnTo>
                        <a:pt x="4278" y="846"/>
                      </a:lnTo>
                      <a:lnTo>
                        <a:pt x="4279" y="845"/>
                      </a:lnTo>
                      <a:lnTo>
                        <a:pt x="4281" y="844"/>
                      </a:lnTo>
                      <a:lnTo>
                        <a:pt x="4282" y="842"/>
                      </a:lnTo>
                      <a:lnTo>
                        <a:pt x="4283" y="841"/>
                      </a:lnTo>
                      <a:lnTo>
                        <a:pt x="4285" y="842"/>
                      </a:lnTo>
                      <a:lnTo>
                        <a:pt x="4285" y="842"/>
                      </a:lnTo>
                      <a:lnTo>
                        <a:pt x="4286" y="842"/>
                      </a:lnTo>
                      <a:lnTo>
                        <a:pt x="4287" y="843"/>
                      </a:lnTo>
                      <a:lnTo>
                        <a:pt x="4289" y="843"/>
                      </a:lnTo>
                      <a:lnTo>
                        <a:pt x="4290" y="844"/>
                      </a:lnTo>
                      <a:lnTo>
                        <a:pt x="4291" y="843"/>
                      </a:lnTo>
                      <a:lnTo>
                        <a:pt x="4292" y="843"/>
                      </a:lnTo>
                      <a:lnTo>
                        <a:pt x="4294" y="842"/>
                      </a:lnTo>
                      <a:lnTo>
                        <a:pt x="4296" y="839"/>
                      </a:lnTo>
                      <a:lnTo>
                        <a:pt x="4297" y="835"/>
                      </a:lnTo>
                      <a:lnTo>
                        <a:pt x="4298" y="834"/>
                      </a:lnTo>
                      <a:lnTo>
                        <a:pt x="4299" y="834"/>
                      </a:lnTo>
                      <a:lnTo>
                        <a:pt x="4300" y="835"/>
                      </a:lnTo>
                      <a:lnTo>
                        <a:pt x="4300" y="836"/>
                      </a:lnTo>
                      <a:lnTo>
                        <a:pt x="4303" y="839"/>
                      </a:lnTo>
                      <a:lnTo>
                        <a:pt x="4305" y="841"/>
                      </a:lnTo>
                      <a:lnTo>
                        <a:pt x="4306" y="842"/>
                      </a:lnTo>
                      <a:lnTo>
                        <a:pt x="4307" y="842"/>
                      </a:lnTo>
                      <a:lnTo>
                        <a:pt x="4307" y="842"/>
                      </a:lnTo>
                      <a:lnTo>
                        <a:pt x="4308" y="841"/>
                      </a:lnTo>
                      <a:lnTo>
                        <a:pt x="4310" y="839"/>
                      </a:lnTo>
                      <a:lnTo>
                        <a:pt x="4311" y="836"/>
                      </a:lnTo>
                      <a:lnTo>
                        <a:pt x="4313" y="835"/>
                      </a:lnTo>
                      <a:lnTo>
                        <a:pt x="4314" y="836"/>
                      </a:lnTo>
                      <a:lnTo>
                        <a:pt x="4315" y="837"/>
                      </a:lnTo>
                      <a:lnTo>
                        <a:pt x="4315" y="837"/>
                      </a:lnTo>
                      <a:lnTo>
                        <a:pt x="4317" y="839"/>
                      </a:lnTo>
                      <a:lnTo>
                        <a:pt x="4319" y="840"/>
                      </a:lnTo>
                      <a:lnTo>
                        <a:pt x="4320" y="841"/>
                      </a:lnTo>
                      <a:lnTo>
                        <a:pt x="4320" y="841"/>
                      </a:lnTo>
                      <a:lnTo>
                        <a:pt x="4322" y="840"/>
                      </a:lnTo>
                      <a:lnTo>
                        <a:pt x="4323" y="840"/>
                      </a:lnTo>
                      <a:lnTo>
                        <a:pt x="4323" y="837"/>
                      </a:lnTo>
                      <a:lnTo>
                        <a:pt x="4325" y="832"/>
                      </a:lnTo>
                      <a:lnTo>
                        <a:pt x="4327" y="826"/>
                      </a:lnTo>
                      <a:lnTo>
                        <a:pt x="4328" y="825"/>
                      </a:lnTo>
                      <a:lnTo>
                        <a:pt x="4328" y="824"/>
                      </a:lnTo>
                      <a:lnTo>
                        <a:pt x="4329" y="824"/>
                      </a:lnTo>
                      <a:lnTo>
                        <a:pt x="4329" y="823"/>
                      </a:lnTo>
                      <a:lnTo>
                        <a:pt x="4329" y="822"/>
                      </a:lnTo>
                      <a:lnTo>
                        <a:pt x="4329" y="817"/>
                      </a:lnTo>
                      <a:lnTo>
                        <a:pt x="4329" y="811"/>
                      </a:lnTo>
                      <a:lnTo>
                        <a:pt x="4331" y="804"/>
                      </a:lnTo>
                      <a:lnTo>
                        <a:pt x="4332" y="796"/>
                      </a:lnTo>
                      <a:lnTo>
                        <a:pt x="4333" y="789"/>
                      </a:lnTo>
                      <a:lnTo>
                        <a:pt x="4333" y="786"/>
                      </a:lnTo>
                      <a:lnTo>
                        <a:pt x="4333" y="784"/>
                      </a:lnTo>
                      <a:lnTo>
                        <a:pt x="4333" y="786"/>
                      </a:lnTo>
                      <a:lnTo>
                        <a:pt x="4334" y="790"/>
                      </a:lnTo>
                      <a:lnTo>
                        <a:pt x="4335" y="796"/>
                      </a:lnTo>
                      <a:lnTo>
                        <a:pt x="4335" y="804"/>
                      </a:lnTo>
                      <a:lnTo>
                        <a:pt x="4336" y="812"/>
                      </a:lnTo>
                      <a:lnTo>
                        <a:pt x="4337" y="818"/>
                      </a:lnTo>
                      <a:lnTo>
                        <a:pt x="4338" y="823"/>
                      </a:lnTo>
                      <a:lnTo>
                        <a:pt x="4338" y="824"/>
                      </a:lnTo>
                      <a:lnTo>
                        <a:pt x="4338" y="824"/>
                      </a:lnTo>
                      <a:lnTo>
                        <a:pt x="4340" y="822"/>
                      </a:lnTo>
                      <a:lnTo>
                        <a:pt x="4341" y="815"/>
                      </a:lnTo>
                      <a:lnTo>
                        <a:pt x="4343" y="808"/>
                      </a:lnTo>
                      <a:lnTo>
                        <a:pt x="4343" y="806"/>
                      </a:lnTo>
                      <a:lnTo>
                        <a:pt x="4343" y="806"/>
                      </a:lnTo>
                      <a:lnTo>
                        <a:pt x="4343" y="805"/>
                      </a:lnTo>
                      <a:lnTo>
                        <a:pt x="4343" y="802"/>
                      </a:lnTo>
                      <a:lnTo>
                        <a:pt x="4344" y="797"/>
                      </a:lnTo>
                      <a:lnTo>
                        <a:pt x="4344" y="792"/>
                      </a:lnTo>
                      <a:lnTo>
                        <a:pt x="4345" y="776"/>
                      </a:lnTo>
                      <a:lnTo>
                        <a:pt x="4345" y="759"/>
                      </a:lnTo>
                      <a:lnTo>
                        <a:pt x="4346" y="742"/>
                      </a:lnTo>
                      <a:lnTo>
                        <a:pt x="4347" y="728"/>
                      </a:lnTo>
                      <a:lnTo>
                        <a:pt x="4347" y="722"/>
                      </a:lnTo>
                      <a:lnTo>
                        <a:pt x="4347" y="718"/>
                      </a:lnTo>
                      <a:lnTo>
                        <a:pt x="4347" y="714"/>
                      </a:lnTo>
                      <a:lnTo>
                        <a:pt x="4347" y="713"/>
                      </a:lnTo>
                      <a:lnTo>
                        <a:pt x="4347" y="714"/>
                      </a:lnTo>
                      <a:lnTo>
                        <a:pt x="4347" y="718"/>
                      </a:lnTo>
                      <a:lnTo>
                        <a:pt x="4347" y="722"/>
                      </a:lnTo>
                      <a:lnTo>
                        <a:pt x="4347" y="728"/>
                      </a:lnTo>
                      <a:lnTo>
                        <a:pt x="4348" y="742"/>
                      </a:lnTo>
                      <a:lnTo>
                        <a:pt x="4348" y="759"/>
                      </a:lnTo>
                      <a:lnTo>
                        <a:pt x="4350" y="777"/>
                      </a:lnTo>
                      <a:lnTo>
                        <a:pt x="4350" y="792"/>
                      </a:lnTo>
                      <a:lnTo>
                        <a:pt x="4350" y="797"/>
                      </a:lnTo>
                      <a:lnTo>
                        <a:pt x="4351" y="802"/>
                      </a:lnTo>
                      <a:lnTo>
                        <a:pt x="4351" y="805"/>
                      </a:lnTo>
                      <a:lnTo>
                        <a:pt x="4351" y="806"/>
                      </a:lnTo>
                      <a:lnTo>
                        <a:pt x="4351" y="806"/>
                      </a:lnTo>
                      <a:lnTo>
                        <a:pt x="4351" y="808"/>
                      </a:lnTo>
                      <a:lnTo>
                        <a:pt x="4351" y="808"/>
                      </a:lnTo>
                      <a:lnTo>
                        <a:pt x="4351" y="809"/>
                      </a:lnTo>
                      <a:lnTo>
                        <a:pt x="4351" y="809"/>
                      </a:lnTo>
                      <a:lnTo>
                        <a:pt x="4352" y="812"/>
                      </a:lnTo>
                      <a:lnTo>
                        <a:pt x="4353" y="816"/>
                      </a:lnTo>
                      <a:lnTo>
                        <a:pt x="4354" y="822"/>
                      </a:lnTo>
                      <a:lnTo>
                        <a:pt x="4355" y="823"/>
                      </a:lnTo>
                      <a:lnTo>
                        <a:pt x="4355" y="824"/>
                      </a:lnTo>
                      <a:lnTo>
                        <a:pt x="4355" y="823"/>
                      </a:lnTo>
                      <a:lnTo>
                        <a:pt x="4355" y="822"/>
                      </a:lnTo>
                      <a:lnTo>
                        <a:pt x="4355" y="815"/>
                      </a:lnTo>
                      <a:lnTo>
                        <a:pt x="4357" y="806"/>
                      </a:lnTo>
                      <a:lnTo>
                        <a:pt x="4357" y="796"/>
                      </a:lnTo>
                      <a:lnTo>
                        <a:pt x="4360" y="786"/>
                      </a:lnTo>
                      <a:lnTo>
                        <a:pt x="4361" y="778"/>
                      </a:lnTo>
                      <a:lnTo>
                        <a:pt x="4361" y="771"/>
                      </a:lnTo>
                      <a:lnTo>
                        <a:pt x="4362" y="770"/>
                      </a:lnTo>
                      <a:lnTo>
                        <a:pt x="4362" y="769"/>
                      </a:lnTo>
                      <a:lnTo>
                        <a:pt x="4362" y="770"/>
                      </a:lnTo>
                      <a:lnTo>
                        <a:pt x="4362" y="771"/>
                      </a:lnTo>
                      <a:lnTo>
                        <a:pt x="4362" y="778"/>
                      </a:lnTo>
                      <a:lnTo>
                        <a:pt x="4363" y="786"/>
                      </a:lnTo>
                      <a:lnTo>
                        <a:pt x="4363" y="796"/>
                      </a:lnTo>
                      <a:lnTo>
                        <a:pt x="4364" y="806"/>
                      </a:lnTo>
                      <a:lnTo>
                        <a:pt x="4365" y="815"/>
                      </a:lnTo>
                      <a:lnTo>
                        <a:pt x="4365" y="822"/>
                      </a:lnTo>
                      <a:lnTo>
                        <a:pt x="4365" y="823"/>
                      </a:lnTo>
                      <a:lnTo>
                        <a:pt x="4365" y="824"/>
                      </a:lnTo>
                      <a:lnTo>
                        <a:pt x="4365" y="824"/>
                      </a:lnTo>
                      <a:lnTo>
                        <a:pt x="4365" y="825"/>
                      </a:lnTo>
                      <a:lnTo>
                        <a:pt x="4366" y="825"/>
                      </a:lnTo>
                      <a:lnTo>
                        <a:pt x="4366" y="826"/>
                      </a:lnTo>
                      <a:lnTo>
                        <a:pt x="4369" y="831"/>
                      </a:lnTo>
                      <a:lnTo>
                        <a:pt x="4372" y="835"/>
                      </a:lnTo>
                      <a:lnTo>
                        <a:pt x="4372" y="836"/>
                      </a:lnTo>
                      <a:lnTo>
                        <a:pt x="4373" y="837"/>
                      </a:lnTo>
                      <a:lnTo>
                        <a:pt x="4373" y="837"/>
                      </a:lnTo>
                      <a:lnTo>
                        <a:pt x="4373" y="836"/>
                      </a:lnTo>
                      <a:lnTo>
                        <a:pt x="4375" y="835"/>
                      </a:lnTo>
                      <a:lnTo>
                        <a:pt x="4375" y="834"/>
                      </a:lnTo>
                      <a:lnTo>
                        <a:pt x="4377" y="833"/>
                      </a:lnTo>
                      <a:lnTo>
                        <a:pt x="4378" y="832"/>
                      </a:lnTo>
                      <a:lnTo>
                        <a:pt x="4379" y="831"/>
                      </a:lnTo>
                      <a:lnTo>
                        <a:pt x="4381" y="829"/>
                      </a:lnTo>
                      <a:lnTo>
                        <a:pt x="4382" y="827"/>
                      </a:lnTo>
                      <a:lnTo>
                        <a:pt x="4382" y="829"/>
                      </a:lnTo>
                      <a:lnTo>
                        <a:pt x="4382" y="830"/>
                      </a:lnTo>
                      <a:lnTo>
                        <a:pt x="4384" y="834"/>
                      </a:lnTo>
                      <a:lnTo>
                        <a:pt x="4387" y="839"/>
                      </a:lnTo>
                      <a:lnTo>
                        <a:pt x="4387" y="840"/>
                      </a:lnTo>
                      <a:lnTo>
                        <a:pt x="4388" y="841"/>
                      </a:lnTo>
                      <a:lnTo>
                        <a:pt x="4388" y="841"/>
                      </a:lnTo>
                      <a:lnTo>
                        <a:pt x="4389" y="841"/>
                      </a:lnTo>
                      <a:lnTo>
                        <a:pt x="4390" y="840"/>
                      </a:lnTo>
                      <a:lnTo>
                        <a:pt x="4392" y="836"/>
                      </a:lnTo>
                      <a:lnTo>
                        <a:pt x="4393" y="834"/>
                      </a:lnTo>
                      <a:lnTo>
                        <a:pt x="4394" y="834"/>
                      </a:lnTo>
                      <a:lnTo>
                        <a:pt x="4396" y="833"/>
                      </a:lnTo>
                      <a:lnTo>
                        <a:pt x="4396" y="834"/>
                      </a:lnTo>
                      <a:lnTo>
                        <a:pt x="4399" y="836"/>
                      </a:lnTo>
                      <a:lnTo>
                        <a:pt x="4401" y="840"/>
                      </a:lnTo>
                      <a:lnTo>
                        <a:pt x="4402" y="841"/>
                      </a:lnTo>
                      <a:lnTo>
                        <a:pt x="4402" y="842"/>
                      </a:lnTo>
                      <a:lnTo>
                        <a:pt x="4402" y="842"/>
                      </a:lnTo>
                      <a:lnTo>
                        <a:pt x="4403" y="842"/>
                      </a:lnTo>
                      <a:lnTo>
                        <a:pt x="4406" y="841"/>
                      </a:lnTo>
                      <a:lnTo>
                        <a:pt x="4408" y="841"/>
                      </a:lnTo>
                      <a:lnTo>
                        <a:pt x="4409" y="840"/>
                      </a:lnTo>
                      <a:lnTo>
                        <a:pt x="4410" y="840"/>
                      </a:lnTo>
                      <a:lnTo>
                        <a:pt x="4410" y="840"/>
                      </a:lnTo>
                      <a:lnTo>
                        <a:pt x="4412" y="840"/>
                      </a:lnTo>
                      <a:lnTo>
                        <a:pt x="4412" y="840"/>
                      </a:lnTo>
                      <a:lnTo>
                        <a:pt x="4412" y="840"/>
                      </a:lnTo>
                      <a:lnTo>
                        <a:pt x="4415" y="841"/>
                      </a:lnTo>
                      <a:lnTo>
                        <a:pt x="4416" y="841"/>
                      </a:lnTo>
                      <a:lnTo>
                        <a:pt x="4416" y="841"/>
                      </a:lnTo>
                      <a:lnTo>
                        <a:pt x="4417" y="841"/>
                      </a:lnTo>
                      <a:lnTo>
                        <a:pt x="4417" y="841"/>
                      </a:lnTo>
                      <a:lnTo>
                        <a:pt x="4418" y="841"/>
                      </a:lnTo>
                      <a:lnTo>
                        <a:pt x="4420" y="841"/>
                      </a:lnTo>
                      <a:lnTo>
                        <a:pt x="4423" y="840"/>
                      </a:lnTo>
                      <a:lnTo>
                        <a:pt x="4424" y="840"/>
                      </a:lnTo>
                      <a:lnTo>
                        <a:pt x="4425" y="840"/>
                      </a:lnTo>
                      <a:lnTo>
                        <a:pt x="4426" y="840"/>
                      </a:lnTo>
                      <a:lnTo>
                        <a:pt x="4426" y="840"/>
                      </a:lnTo>
                      <a:lnTo>
                        <a:pt x="4428" y="840"/>
                      </a:lnTo>
                      <a:lnTo>
                        <a:pt x="4428" y="841"/>
                      </a:lnTo>
                      <a:lnTo>
                        <a:pt x="4429" y="841"/>
                      </a:lnTo>
                      <a:lnTo>
                        <a:pt x="4430" y="841"/>
                      </a:lnTo>
                      <a:lnTo>
                        <a:pt x="4431" y="840"/>
                      </a:lnTo>
                      <a:lnTo>
                        <a:pt x="4433" y="840"/>
                      </a:lnTo>
                      <a:lnTo>
                        <a:pt x="4435" y="839"/>
                      </a:lnTo>
                      <a:lnTo>
                        <a:pt x="4438" y="837"/>
                      </a:lnTo>
                      <a:lnTo>
                        <a:pt x="4438" y="837"/>
                      </a:lnTo>
                      <a:lnTo>
                        <a:pt x="4439" y="837"/>
                      </a:lnTo>
                      <a:lnTo>
                        <a:pt x="4442" y="837"/>
                      </a:lnTo>
                      <a:lnTo>
                        <a:pt x="4443" y="837"/>
                      </a:lnTo>
                      <a:lnTo>
                        <a:pt x="4444" y="837"/>
                      </a:lnTo>
                      <a:lnTo>
                        <a:pt x="4445" y="837"/>
                      </a:lnTo>
                      <a:lnTo>
                        <a:pt x="4446" y="836"/>
                      </a:lnTo>
                      <a:lnTo>
                        <a:pt x="4446" y="836"/>
                      </a:lnTo>
                      <a:lnTo>
                        <a:pt x="4447" y="836"/>
                      </a:lnTo>
                      <a:lnTo>
                        <a:pt x="4447" y="834"/>
                      </a:lnTo>
                      <a:lnTo>
                        <a:pt x="4451" y="829"/>
                      </a:lnTo>
                      <a:lnTo>
                        <a:pt x="4453" y="824"/>
                      </a:lnTo>
                      <a:lnTo>
                        <a:pt x="4453" y="822"/>
                      </a:lnTo>
                      <a:lnTo>
                        <a:pt x="4453" y="822"/>
                      </a:lnTo>
                      <a:lnTo>
                        <a:pt x="4453" y="820"/>
                      </a:lnTo>
                      <a:lnTo>
                        <a:pt x="4454" y="815"/>
                      </a:lnTo>
                      <a:lnTo>
                        <a:pt x="4454" y="808"/>
                      </a:lnTo>
                      <a:lnTo>
                        <a:pt x="4455" y="800"/>
                      </a:lnTo>
                      <a:lnTo>
                        <a:pt x="4455" y="793"/>
                      </a:lnTo>
                      <a:lnTo>
                        <a:pt x="4456" y="786"/>
                      </a:lnTo>
                      <a:lnTo>
                        <a:pt x="4456" y="781"/>
                      </a:lnTo>
                      <a:lnTo>
                        <a:pt x="4456" y="780"/>
                      </a:lnTo>
                      <a:lnTo>
                        <a:pt x="4457" y="781"/>
                      </a:lnTo>
                      <a:lnTo>
                        <a:pt x="4457" y="786"/>
                      </a:lnTo>
                      <a:lnTo>
                        <a:pt x="4458" y="793"/>
                      </a:lnTo>
                      <a:lnTo>
                        <a:pt x="4458" y="800"/>
                      </a:lnTo>
                      <a:lnTo>
                        <a:pt x="4460" y="807"/>
                      </a:lnTo>
                      <a:lnTo>
                        <a:pt x="4461" y="814"/>
                      </a:lnTo>
                      <a:lnTo>
                        <a:pt x="4461" y="818"/>
                      </a:lnTo>
                      <a:lnTo>
                        <a:pt x="4461" y="820"/>
                      </a:lnTo>
                      <a:lnTo>
                        <a:pt x="4461" y="821"/>
                      </a:lnTo>
                      <a:lnTo>
                        <a:pt x="4462" y="822"/>
                      </a:lnTo>
                      <a:lnTo>
                        <a:pt x="4463" y="823"/>
                      </a:lnTo>
                      <a:lnTo>
                        <a:pt x="4463" y="824"/>
                      </a:lnTo>
                      <a:lnTo>
                        <a:pt x="4463" y="822"/>
                      </a:lnTo>
                      <a:lnTo>
                        <a:pt x="4464" y="820"/>
                      </a:lnTo>
                      <a:lnTo>
                        <a:pt x="4464" y="815"/>
                      </a:lnTo>
                      <a:lnTo>
                        <a:pt x="4465" y="809"/>
                      </a:lnTo>
                      <a:lnTo>
                        <a:pt x="4466" y="805"/>
                      </a:lnTo>
                      <a:lnTo>
                        <a:pt x="4467" y="800"/>
                      </a:lnTo>
                      <a:lnTo>
                        <a:pt x="4469" y="797"/>
                      </a:lnTo>
                      <a:lnTo>
                        <a:pt x="4469" y="796"/>
                      </a:lnTo>
                      <a:lnTo>
                        <a:pt x="4469" y="795"/>
                      </a:lnTo>
                      <a:lnTo>
                        <a:pt x="4469" y="793"/>
                      </a:lnTo>
                      <a:lnTo>
                        <a:pt x="4469" y="788"/>
                      </a:lnTo>
                      <a:lnTo>
                        <a:pt x="4469" y="784"/>
                      </a:lnTo>
                      <a:lnTo>
                        <a:pt x="4469" y="769"/>
                      </a:lnTo>
                      <a:lnTo>
                        <a:pt x="4470" y="755"/>
                      </a:lnTo>
                      <a:lnTo>
                        <a:pt x="4471" y="739"/>
                      </a:lnTo>
                      <a:lnTo>
                        <a:pt x="4471" y="725"/>
                      </a:lnTo>
                      <a:lnTo>
                        <a:pt x="4471" y="721"/>
                      </a:lnTo>
                      <a:lnTo>
                        <a:pt x="4471" y="716"/>
                      </a:lnTo>
                      <a:lnTo>
                        <a:pt x="4471" y="714"/>
                      </a:lnTo>
                      <a:lnTo>
                        <a:pt x="4471" y="713"/>
                      </a:lnTo>
                      <a:lnTo>
                        <a:pt x="4471" y="714"/>
                      </a:lnTo>
                      <a:lnTo>
                        <a:pt x="4471" y="716"/>
                      </a:lnTo>
                      <a:lnTo>
                        <a:pt x="4472" y="722"/>
                      </a:lnTo>
                      <a:lnTo>
                        <a:pt x="4472" y="729"/>
                      </a:lnTo>
                      <a:lnTo>
                        <a:pt x="4472" y="735"/>
                      </a:lnTo>
                      <a:lnTo>
                        <a:pt x="4473" y="743"/>
                      </a:lnTo>
                      <a:lnTo>
                        <a:pt x="4473" y="762"/>
                      </a:lnTo>
                      <a:lnTo>
                        <a:pt x="4474" y="780"/>
                      </a:lnTo>
                      <a:lnTo>
                        <a:pt x="4474" y="788"/>
                      </a:lnTo>
                      <a:lnTo>
                        <a:pt x="4475" y="796"/>
                      </a:lnTo>
                      <a:lnTo>
                        <a:pt x="4475" y="802"/>
                      </a:lnTo>
                      <a:lnTo>
                        <a:pt x="4475" y="807"/>
                      </a:lnTo>
                      <a:lnTo>
                        <a:pt x="4475" y="811"/>
                      </a:lnTo>
                      <a:lnTo>
                        <a:pt x="4475" y="812"/>
                      </a:lnTo>
                      <a:lnTo>
                        <a:pt x="4475" y="813"/>
                      </a:lnTo>
                      <a:lnTo>
                        <a:pt x="4477" y="816"/>
                      </a:lnTo>
                      <a:lnTo>
                        <a:pt x="4479" y="820"/>
                      </a:lnTo>
                      <a:lnTo>
                        <a:pt x="4479" y="821"/>
                      </a:lnTo>
                      <a:lnTo>
                        <a:pt x="4479" y="821"/>
                      </a:lnTo>
                      <a:lnTo>
                        <a:pt x="4480" y="818"/>
                      </a:lnTo>
                      <a:lnTo>
                        <a:pt x="4481" y="815"/>
                      </a:lnTo>
                      <a:lnTo>
                        <a:pt x="4482" y="811"/>
                      </a:lnTo>
                      <a:lnTo>
                        <a:pt x="4483" y="808"/>
                      </a:lnTo>
                      <a:lnTo>
                        <a:pt x="4483" y="808"/>
                      </a:lnTo>
                      <a:lnTo>
                        <a:pt x="4483" y="807"/>
                      </a:lnTo>
                      <a:lnTo>
                        <a:pt x="4483" y="803"/>
                      </a:lnTo>
                      <a:lnTo>
                        <a:pt x="4483" y="797"/>
                      </a:lnTo>
                      <a:lnTo>
                        <a:pt x="4484" y="792"/>
                      </a:lnTo>
                      <a:lnTo>
                        <a:pt x="4484" y="784"/>
                      </a:lnTo>
                      <a:lnTo>
                        <a:pt x="4485" y="779"/>
                      </a:lnTo>
                      <a:lnTo>
                        <a:pt x="4485" y="775"/>
                      </a:lnTo>
                      <a:lnTo>
                        <a:pt x="4485" y="774"/>
                      </a:lnTo>
                      <a:lnTo>
                        <a:pt x="4485" y="774"/>
                      </a:lnTo>
                      <a:lnTo>
                        <a:pt x="4485" y="776"/>
                      </a:lnTo>
                      <a:lnTo>
                        <a:pt x="4486" y="781"/>
                      </a:lnTo>
                      <a:lnTo>
                        <a:pt x="4486" y="789"/>
                      </a:lnTo>
                      <a:lnTo>
                        <a:pt x="4488" y="798"/>
                      </a:lnTo>
                      <a:lnTo>
                        <a:pt x="4489" y="806"/>
                      </a:lnTo>
                      <a:lnTo>
                        <a:pt x="4489" y="814"/>
                      </a:lnTo>
                      <a:lnTo>
                        <a:pt x="4490" y="820"/>
                      </a:lnTo>
                      <a:lnTo>
                        <a:pt x="4490" y="822"/>
                      </a:lnTo>
                      <a:lnTo>
                        <a:pt x="4490" y="822"/>
                      </a:lnTo>
                      <a:lnTo>
                        <a:pt x="4491" y="823"/>
                      </a:lnTo>
                      <a:lnTo>
                        <a:pt x="4491" y="824"/>
                      </a:lnTo>
                      <a:lnTo>
                        <a:pt x="4494" y="826"/>
                      </a:lnTo>
                      <a:lnTo>
                        <a:pt x="4497" y="827"/>
                      </a:lnTo>
                      <a:lnTo>
                        <a:pt x="4498" y="829"/>
                      </a:lnTo>
                      <a:lnTo>
                        <a:pt x="4498" y="829"/>
                      </a:lnTo>
                      <a:lnTo>
                        <a:pt x="4498" y="829"/>
                      </a:lnTo>
                      <a:lnTo>
                        <a:pt x="4499" y="829"/>
                      </a:lnTo>
                      <a:lnTo>
                        <a:pt x="4501" y="827"/>
                      </a:lnTo>
                      <a:lnTo>
                        <a:pt x="4503" y="827"/>
                      </a:lnTo>
                      <a:lnTo>
                        <a:pt x="4504" y="827"/>
                      </a:lnTo>
                      <a:lnTo>
                        <a:pt x="4506" y="827"/>
                      </a:lnTo>
                      <a:lnTo>
                        <a:pt x="4506" y="826"/>
                      </a:lnTo>
                      <a:lnTo>
                        <a:pt x="4509" y="826"/>
                      </a:lnTo>
                      <a:lnTo>
                        <a:pt x="4511" y="826"/>
                      </a:lnTo>
                      <a:lnTo>
                        <a:pt x="4512" y="825"/>
                      </a:lnTo>
                      <a:lnTo>
                        <a:pt x="4512" y="825"/>
                      </a:lnTo>
                      <a:lnTo>
                        <a:pt x="4513" y="825"/>
                      </a:lnTo>
                      <a:lnTo>
                        <a:pt x="4516" y="824"/>
                      </a:lnTo>
                      <a:lnTo>
                        <a:pt x="4518" y="823"/>
                      </a:lnTo>
                      <a:lnTo>
                        <a:pt x="4519" y="823"/>
                      </a:lnTo>
                      <a:lnTo>
                        <a:pt x="4520" y="823"/>
                      </a:lnTo>
                      <a:lnTo>
                        <a:pt x="4521" y="822"/>
                      </a:lnTo>
                      <a:lnTo>
                        <a:pt x="4523" y="821"/>
                      </a:lnTo>
                      <a:lnTo>
                        <a:pt x="4526" y="820"/>
                      </a:lnTo>
                      <a:lnTo>
                        <a:pt x="4527" y="818"/>
                      </a:lnTo>
                      <a:lnTo>
                        <a:pt x="4527" y="818"/>
                      </a:lnTo>
                      <a:lnTo>
                        <a:pt x="4528" y="818"/>
                      </a:lnTo>
                      <a:lnTo>
                        <a:pt x="4531" y="816"/>
                      </a:lnTo>
                      <a:lnTo>
                        <a:pt x="4534" y="815"/>
                      </a:lnTo>
                      <a:lnTo>
                        <a:pt x="4534" y="815"/>
                      </a:lnTo>
                      <a:lnTo>
                        <a:pt x="4535" y="815"/>
                      </a:lnTo>
                      <a:lnTo>
                        <a:pt x="4536" y="814"/>
                      </a:lnTo>
                      <a:lnTo>
                        <a:pt x="4538" y="812"/>
                      </a:lnTo>
                      <a:lnTo>
                        <a:pt x="4540" y="809"/>
                      </a:lnTo>
                      <a:lnTo>
                        <a:pt x="4541" y="808"/>
                      </a:lnTo>
                      <a:lnTo>
                        <a:pt x="4541" y="808"/>
                      </a:lnTo>
                      <a:lnTo>
                        <a:pt x="4543" y="808"/>
                      </a:lnTo>
                      <a:lnTo>
                        <a:pt x="4545" y="806"/>
                      </a:lnTo>
                      <a:lnTo>
                        <a:pt x="4548" y="805"/>
                      </a:lnTo>
                      <a:lnTo>
                        <a:pt x="4548" y="805"/>
                      </a:lnTo>
                      <a:lnTo>
                        <a:pt x="4549" y="805"/>
                      </a:lnTo>
                      <a:lnTo>
                        <a:pt x="4550" y="804"/>
                      </a:lnTo>
                      <a:lnTo>
                        <a:pt x="4553" y="802"/>
                      </a:lnTo>
                      <a:lnTo>
                        <a:pt x="4555" y="800"/>
                      </a:lnTo>
                      <a:lnTo>
                        <a:pt x="4556" y="799"/>
                      </a:lnTo>
                      <a:lnTo>
                        <a:pt x="4556" y="799"/>
                      </a:lnTo>
                      <a:lnTo>
                        <a:pt x="4558" y="799"/>
                      </a:lnTo>
                      <a:lnTo>
                        <a:pt x="4558" y="799"/>
                      </a:lnTo>
                      <a:lnTo>
                        <a:pt x="4559" y="799"/>
                      </a:lnTo>
                      <a:lnTo>
                        <a:pt x="4559" y="799"/>
                      </a:lnTo>
                      <a:lnTo>
                        <a:pt x="4562" y="799"/>
                      </a:lnTo>
                      <a:lnTo>
                        <a:pt x="4563" y="799"/>
                      </a:lnTo>
                      <a:lnTo>
                        <a:pt x="4564" y="799"/>
                      </a:lnTo>
                      <a:lnTo>
                        <a:pt x="4564" y="799"/>
                      </a:lnTo>
                      <a:lnTo>
                        <a:pt x="4565" y="798"/>
                      </a:lnTo>
                      <a:lnTo>
                        <a:pt x="4567" y="798"/>
                      </a:lnTo>
                      <a:lnTo>
                        <a:pt x="4569" y="797"/>
                      </a:lnTo>
                      <a:lnTo>
                        <a:pt x="4571" y="797"/>
                      </a:lnTo>
                      <a:lnTo>
                        <a:pt x="4571" y="796"/>
                      </a:lnTo>
                      <a:lnTo>
                        <a:pt x="4572" y="796"/>
                      </a:lnTo>
                      <a:lnTo>
                        <a:pt x="4575" y="796"/>
                      </a:lnTo>
                      <a:lnTo>
                        <a:pt x="4577" y="796"/>
                      </a:lnTo>
                      <a:lnTo>
                        <a:pt x="4578" y="796"/>
                      </a:lnTo>
                      <a:lnTo>
                        <a:pt x="4578" y="796"/>
                      </a:lnTo>
                      <a:lnTo>
                        <a:pt x="4580" y="795"/>
                      </a:lnTo>
                      <a:lnTo>
                        <a:pt x="4581" y="795"/>
                      </a:lnTo>
                      <a:lnTo>
                        <a:pt x="4582" y="795"/>
                      </a:lnTo>
                      <a:lnTo>
                        <a:pt x="4584" y="795"/>
                      </a:lnTo>
                      <a:lnTo>
                        <a:pt x="4585" y="796"/>
                      </a:lnTo>
                      <a:lnTo>
                        <a:pt x="4586" y="796"/>
                      </a:lnTo>
                      <a:lnTo>
                        <a:pt x="4587" y="796"/>
                      </a:lnTo>
                      <a:lnTo>
                        <a:pt x="4590" y="796"/>
                      </a:lnTo>
                      <a:lnTo>
                        <a:pt x="4592" y="796"/>
                      </a:lnTo>
                      <a:lnTo>
                        <a:pt x="4593" y="796"/>
                      </a:lnTo>
                      <a:lnTo>
                        <a:pt x="4593" y="796"/>
                      </a:lnTo>
                      <a:lnTo>
                        <a:pt x="4594" y="796"/>
                      </a:lnTo>
                      <a:lnTo>
                        <a:pt x="4596" y="796"/>
                      </a:lnTo>
                      <a:lnTo>
                        <a:pt x="4599" y="796"/>
                      </a:lnTo>
                      <a:lnTo>
                        <a:pt x="4600" y="796"/>
                      </a:lnTo>
                      <a:lnTo>
                        <a:pt x="4601" y="796"/>
                      </a:lnTo>
                      <a:lnTo>
                        <a:pt x="4601" y="796"/>
                      </a:lnTo>
                      <a:lnTo>
                        <a:pt x="4602" y="796"/>
                      </a:lnTo>
                      <a:lnTo>
                        <a:pt x="4603" y="796"/>
                      </a:lnTo>
                      <a:lnTo>
                        <a:pt x="4603" y="796"/>
                      </a:lnTo>
                      <a:lnTo>
                        <a:pt x="4604" y="796"/>
                      </a:lnTo>
                      <a:lnTo>
                        <a:pt x="4606" y="796"/>
                      </a:lnTo>
                      <a:lnTo>
                        <a:pt x="4608" y="796"/>
                      </a:lnTo>
                      <a:lnTo>
                        <a:pt x="4608" y="796"/>
                      </a:lnTo>
                      <a:lnTo>
                        <a:pt x="4609" y="796"/>
                      </a:lnTo>
                      <a:lnTo>
                        <a:pt x="4611" y="796"/>
                      </a:lnTo>
                      <a:lnTo>
                        <a:pt x="4613" y="796"/>
                      </a:lnTo>
                      <a:lnTo>
                        <a:pt x="4614" y="796"/>
                      </a:lnTo>
                      <a:lnTo>
                        <a:pt x="4615" y="796"/>
                      </a:lnTo>
                      <a:lnTo>
                        <a:pt x="4617" y="797"/>
                      </a:lnTo>
                      <a:lnTo>
                        <a:pt x="4618" y="797"/>
                      </a:lnTo>
                      <a:lnTo>
                        <a:pt x="4619" y="797"/>
                      </a:lnTo>
                      <a:lnTo>
                        <a:pt x="4620" y="797"/>
                      </a:lnTo>
                      <a:lnTo>
                        <a:pt x="4621" y="796"/>
                      </a:lnTo>
                      <a:lnTo>
                        <a:pt x="4621" y="797"/>
                      </a:lnTo>
                      <a:lnTo>
                        <a:pt x="4622" y="797"/>
                      </a:lnTo>
                      <a:lnTo>
                        <a:pt x="4623" y="797"/>
                      </a:lnTo>
                      <a:lnTo>
                        <a:pt x="4627" y="798"/>
                      </a:lnTo>
                      <a:lnTo>
                        <a:pt x="4629" y="798"/>
                      </a:lnTo>
                      <a:lnTo>
                        <a:pt x="4629" y="799"/>
                      </a:lnTo>
                      <a:lnTo>
                        <a:pt x="4630" y="799"/>
                      </a:lnTo>
                      <a:lnTo>
                        <a:pt x="4631" y="799"/>
                      </a:lnTo>
                      <a:lnTo>
                        <a:pt x="4633" y="800"/>
                      </a:lnTo>
                      <a:lnTo>
                        <a:pt x="4636" y="800"/>
                      </a:lnTo>
                      <a:lnTo>
                        <a:pt x="4637" y="802"/>
                      </a:lnTo>
                      <a:lnTo>
                        <a:pt x="4637" y="802"/>
                      </a:lnTo>
                      <a:lnTo>
                        <a:pt x="4638" y="802"/>
                      </a:lnTo>
                      <a:lnTo>
                        <a:pt x="4640" y="803"/>
                      </a:lnTo>
                      <a:lnTo>
                        <a:pt x="4643" y="804"/>
                      </a:lnTo>
                      <a:lnTo>
                        <a:pt x="4643" y="805"/>
                      </a:lnTo>
                      <a:lnTo>
                        <a:pt x="4645" y="805"/>
                      </a:lnTo>
                      <a:lnTo>
                        <a:pt x="4646" y="806"/>
                      </a:lnTo>
                      <a:lnTo>
                        <a:pt x="4648" y="807"/>
                      </a:lnTo>
                      <a:lnTo>
                        <a:pt x="4650" y="808"/>
                      </a:lnTo>
                      <a:lnTo>
                        <a:pt x="4651" y="809"/>
                      </a:lnTo>
                      <a:lnTo>
                        <a:pt x="4651" y="809"/>
                      </a:lnTo>
                      <a:lnTo>
                        <a:pt x="4652" y="809"/>
                      </a:lnTo>
                      <a:lnTo>
                        <a:pt x="4655" y="812"/>
                      </a:lnTo>
                      <a:lnTo>
                        <a:pt x="4658" y="813"/>
                      </a:lnTo>
                      <a:lnTo>
                        <a:pt x="4659" y="814"/>
                      </a:lnTo>
                      <a:lnTo>
                        <a:pt x="4659" y="814"/>
                      </a:lnTo>
                      <a:lnTo>
                        <a:pt x="4660" y="814"/>
                      </a:lnTo>
                      <a:lnTo>
                        <a:pt x="4663" y="816"/>
                      </a:lnTo>
                      <a:lnTo>
                        <a:pt x="4665" y="817"/>
                      </a:lnTo>
                      <a:lnTo>
                        <a:pt x="4666" y="818"/>
                      </a:lnTo>
                      <a:lnTo>
                        <a:pt x="4666" y="818"/>
                      </a:lnTo>
                      <a:lnTo>
                        <a:pt x="4667" y="818"/>
                      </a:lnTo>
                      <a:lnTo>
                        <a:pt x="4670" y="821"/>
                      </a:lnTo>
                      <a:lnTo>
                        <a:pt x="4673" y="822"/>
                      </a:lnTo>
                      <a:lnTo>
                        <a:pt x="4674" y="823"/>
                      </a:lnTo>
                      <a:lnTo>
                        <a:pt x="4674" y="823"/>
                      </a:lnTo>
                      <a:lnTo>
                        <a:pt x="4675" y="823"/>
                      </a:lnTo>
                      <a:lnTo>
                        <a:pt x="4677" y="824"/>
                      </a:lnTo>
                      <a:lnTo>
                        <a:pt x="4679" y="825"/>
                      </a:lnTo>
                      <a:lnTo>
                        <a:pt x="4680" y="826"/>
                      </a:lnTo>
                      <a:lnTo>
                        <a:pt x="4682" y="826"/>
                      </a:lnTo>
                      <a:lnTo>
                        <a:pt x="4682" y="826"/>
                      </a:lnTo>
                      <a:lnTo>
                        <a:pt x="4685" y="827"/>
                      </a:lnTo>
                      <a:lnTo>
                        <a:pt x="4687" y="829"/>
                      </a:lnTo>
                      <a:lnTo>
                        <a:pt x="4688" y="829"/>
                      </a:lnTo>
                      <a:lnTo>
                        <a:pt x="4688" y="829"/>
                      </a:lnTo>
                      <a:lnTo>
                        <a:pt x="4689" y="830"/>
                      </a:lnTo>
                      <a:lnTo>
                        <a:pt x="4692" y="831"/>
                      </a:lnTo>
                      <a:lnTo>
                        <a:pt x="4694" y="831"/>
                      </a:lnTo>
                      <a:lnTo>
                        <a:pt x="4695" y="832"/>
                      </a:lnTo>
                      <a:lnTo>
                        <a:pt x="4696" y="832"/>
                      </a:lnTo>
                      <a:lnTo>
                        <a:pt x="4696" y="832"/>
                      </a:lnTo>
                      <a:lnTo>
                        <a:pt x="4698" y="832"/>
                      </a:lnTo>
                      <a:lnTo>
                        <a:pt x="4702" y="833"/>
                      </a:lnTo>
                      <a:lnTo>
                        <a:pt x="4703" y="833"/>
                      </a:lnTo>
                      <a:lnTo>
                        <a:pt x="4703" y="833"/>
                      </a:lnTo>
                      <a:lnTo>
                        <a:pt x="4704" y="833"/>
                      </a:lnTo>
                      <a:lnTo>
                        <a:pt x="4706" y="834"/>
                      </a:lnTo>
                      <a:lnTo>
                        <a:pt x="4709" y="834"/>
                      </a:lnTo>
                      <a:lnTo>
                        <a:pt x="4710" y="834"/>
                      </a:lnTo>
                      <a:lnTo>
                        <a:pt x="4711" y="834"/>
                      </a:lnTo>
                      <a:lnTo>
                        <a:pt x="4712" y="834"/>
                      </a:lnTo>
                      <a:lnTo>
                        <a:pt x="4714" y="835"/>
                      </a:lnTo>
                      <a:lnTo>
                        <a:pt x="4715" y="835"/>
                      </a:lnTo>
                      <a:lnTo>
                        <a:pt x="4716" y="835"/>
                      </a:lnTo>
                      <a:lnTo>
                        <a:pt x="4716" y="835"/>
                      </a:lnTo>
                      <a:lnTo>
                        <a:pt x="4718" y="835"/>
                      </a:lnTo>
                      <a:lnTo>
                        <a:pt x="4719" y="835"/>
                      </a:lnTo>
                      <a:lnTo>
                        <a:pt x="4721" y="835"/>
                      </a:lnTo>
                      <a:lnTo>
                        <a:pt x="4723" y="836"/>
                      </a:lnTo>
                      <a:lnTo>
                        <a:pt x="4724" y="836"/>
                      </a:lnTo>
                      <a:lnTo>
                        <a:pt x="4724" y="836"/>
                      </a:lnTo>
                      <a:lnTo>
                        <a:pt x="4725" y="836"/>
                      </a:lnTo>
                      <a:lnTo>
                        <a:pt x="4725" y="836"/>
                      </a:lnTo>
                      <a:lnTo>
                        <a:pt x="4726" y="836"/>
                      </a:lnTo>
                      <a:lnTo>
                        <a:pt x="4729" y="836"/>
                      </a:lnTo>
                      <a:lnTo>
                        <a:pt x="4729" y="836"/>
                      </a:lnTo>
                      <a:lnTo>
                        <a:pt x="4730" y="836"/>
                      </a:lnTo>
                      <a:lnTo>
                        <a:pt x="4732" y="836"/>
                      </a:lnTo>
                      <a:lnTo>
                        <a:pt x="4734" y="836"/>
                      </a:lnTo>
                      <a:lnTo>
                        <a:pt x="4734" y="836"/>
                      </a:lnTo>
                      <a:lnTo>
                        <a:pt x="4735" y="836"/>
                      </a:lnTo>
                      <a:lnTo>
                        <a:pt x="4737" y="836"/>
                      </a:lnTo>
                      <a:lnTo>
                        <a:pt x="4738" y="836"/>
                      </a:lnTo>
                      <a:lnTo>
                        <a:pt x="4739" y="836"/>
                      </a:lnTo>
                      <a:lnTo>
                        <a:pt x="4739" y="836"/>
                      </a:lnTo>
                      <a:lnTo>
                        <a:pt x="4740" y="836"/>
                      </a:lnTo>
                      <a:lnTo>
                        <a:pt x="4741" y="836"/>
                      </a:lnTo>
                      <a:lnTo>
                        <a:pt x="4743" y="836"/>
                      </a:lnTo>
                      <a:lnTo>
                        <a:pt x="4746" y="835"/>
                      </a:lnTo>
                      <a:lnTo>
                        <a:pt x="4747" y="835"/>
                      </a:lnTo>
                      <a:lnTo>
                        <a:pt x="4747" y="835"/>
                      </a:lnTo>
                      <a:lnTo>
                        <a:pt x="4748" y="835"/>
                      </a:lnTo>
                      <a:lnTo>
                        <a:pt x="4751" y="835"/>
                      </a:lnTo>
                      <a:lnTo>
                        <a:pt x="4753" y="834"/>
                      </a:lnTo>
                      <a:lnTo>
                        <a:pt x="4755" y="834"/>
                      </a:lnTo>
                      <a:lnTo>
                        <a:pt x="4755" y="834"/>
                      </a:lnTo>
                      <a:lnTo>
                        <a:pt x="4756" y="834"/>
                      </a:lnTo>
                      <a:lnTo>
                        <a:pt x="4758" y="833"/>
                      </a:lnTo>
                      <a:lnTo>
                        <a:pt x="4760" y="832"/>
                      </a:lnTo>
                      <a:lnTo>
                        <a:pt x="4761" y="832"/>
                      </a:lnTo>
                      <a:lnTo>
                        <a:pt x="4761" y="832"/>
                      </a:lnTo>
                      <a:lnTo>
                        <a:pt x="4762" y="831"/>
                      </a:lnTo>
                      <a:lnTo>
                        <a:pt x="4766" y="830"/>
                      </a:lnTo>
                      <a:lnTo>
                        <a:pt x="4768" y="827"/>
                      </a:lnTo>
                      <a:lnTo>
                        <a:pt x="4769" y="827"/>
                      </a:lnTo>
                      <a:lnTo>
                        <a:pt x="4769" y="827"/>
                      </a:lnTo>
                      <a:lnTo>
                        <a:pt x="4770" y="826"/>
                      </a:lnTo>
                      <a:lnTo>
                        <a:pt x="4772" y="824"/>
                      </a:lnTo>
                      <a:lnTo>
                        <a:pt x="4775" y="822"/>
                      </a:lnTo>
                      <a:lnTo>
                        <a:pt x="4776" y="821"/>
                      </a:lnTo>
                      <a:lnTo>
                        <a:pt x="4777" y="820"/>
                      </a:lnTo>
                      <a:lnTo>
                        <a:pt x="4777" y="820"/>
                      </a:lnTo>
                      <a:lnTo>
                        <a:pt x="4777" y="818"/>
                      </a:lnTo>
                      <a:lnTo>
                        <a:pt x="4779" y="814"/>
                      </a:lnTo>
                      <a:lnTo>
                        <a:pt x="4783" y="809"/>
                      </a:lnTo>
                      <a:lnTo>
                        <a:pt x="4783" y="808"/>
                      </a:lnTo>
                      <a:lnTo>
                        <a:pt x="4784" y="807"/>
                      </a:lnTo>
                      <a:lnTo>
                        <a:pt x="4784" y="807"/>
                      </a:lnTo>
                      <a:lnTo>
                        <a:pt x="4785" y="806"/>
                      </a:lnTo>
                      <a:lnTo>
                        <a:pt x="4785" y="803"/>
                      </a:lnTo>
                      <a:lnTo>
                        <a:pt x="4786" y="799"/>
                      </a:lnTo>
                      <a:lnTo>
                        <a:pt x="4787" y="794"/>
                      </a:lnTo>
                      <a:lnTo>
                        <a:pt x="4788" y="789"/>
                      </a:lnTo>
                      <a:lnTo>
                        <a:pt x="4789" y="786"/>
                      </a:lnTo>
                      <a:lnTo>
                        <a:pt x="4790" y="783"/>
                      </a:lnTo>
                      <a:lnTo>
                        <a:pt x="4790" y="781"/>
                      </a:lnTo>
                      <a:lnTo>
                        <a:pt x="4790" y="781"/>
                      </a:lnTo>
                      <a:lnTo>
                        <a:pt x="4792" y="780"/>
                      </a:lnTo>
                      <a:lnTo>
                        <a:pt x="4792" y="779"/>
                      </a:lnTo>
                      <a:lnTo>
                        <a:pt x="4792" y="774"/>
                      </a:lnTo>
                      <a:lnTo>
                        <a:pt x="4794" y="766"/>
                      </a:lnTo>
                      <a:lnTo>
                        <a:pt x="4795" y="758"/>
                      </a:lnTo>
                      <a:lnTo>
                        <a:pt x="4796" y="750"/>
                      </a:lnTo>
                      <a:lnTo>
                        <a:pt x="4797" y="742"/>
                      </a:lnTo>
                      <a:lnTo>
                        <a:pt x="4797" y="738"/>
                      </a:lnTo>
                      <a:lnTo>
                        <a:pt x="4798" y="735"/>
                      </a:lnTo>
                      <a:lnTo>
                        <a:pt x="4798" y="734"/>
                      </a:lnTo>
                      <a:lnTo>
                        <a:pt x="4798" y="733"/>
                      </a:lnTo>
                      <a:lnTo>
                        <a:pt x="4798" y="733"/>
                      </a:lnTo>
                      <a:lnTo>
                        <a:pt x="4799" y="731"/>
                      </a:lnTo>
                      <a:lnTo>
                        <a:pt x="4799" y="724"/>
                      </a:lnTo>
                      <a:lnTo>
                        <a:pt x="4801" y="716"/>
                      </a:lnTo>
                      <a:lnTo>
                        <a:pt x="4802" y="706"/>
                      </a:lnTo>
                      <a:lnTo>
                        <a:pt x="4803" y="696"/>
                      </a:lnTo>
                      <a:lnTo>
                        <a:pt x="4804" y="687"/>
                      </a:lnTo>
                      <a:lnTo>
                        <a:pt x="4805" y="681"/>
                      </a:lnTo>
                      <a:lnTo>
                        <a:pt x="4805" y="679"/>
                      </a:lnTo>
                      <a:lnTo>
                        <a:pt x="4805" y="678"/>
                      </a:lnTo>
                      <a:lnTo>
                        <a:pt x="4806" y="677"/>
                      </a:lnTo>
                      <a:lnTo>
                        <a:pt x="4807" y="674"/>
                      </a:lnTo>
                      <a:lnTo>
                        <a:pt x="4807" y="672"/>
                      </a:lnTo>
                      <a:lnTo>
                        <a:pt x="4808" y="670"/>
                      </a:lnTo>
                      <a:lnTo>
                        <a:pt x="4808" y="670"/>
                      </a:lnTo>
                      <a:lnTo>
                        <a:pt x="4808" y="673"/>
                      </a:lnTo>
                      <a:lnTo>
                        <a:pt x="4811" y="678"/>
                      </a:lnTo>
                      <a:lnTo>
                        <a:pt x="4812" y="684"/>
                      </a:lnTo>
                      <a:lnTo>
                        <a:pt x="4813" y="686"/>
                      </a:lnTo>
                      <a:lnTo>
                        <a:pt x="4813" y="687"/>
                      </a:lnTo>
                      <a:lnTo>
                        <a:pt x="4813" y="688"/>
                      </a:lnTo>
                      <a:lnTo>
                        <a:pt x="4813" y="688"/>
                      </a:lnTo>
                      <a:lnTo>
                        <a:pt x="4813" y="689"/>
                      </a:lnTo>
                      <a:lnTo>
                        <a:pt x="4814" y="691"/>
                      </a:lnTo>
                      <a:lnTo>
                        <a:pt x="4814" y="697"/>
                      </a:lnTo>
                      <a:lnTo>
                        <a:pt x="4815" y="706"/>
                      </a:lnTo>
                      <a:lnTo>
                        <a:pt x="4816" y="716"/>
                      </a:lnTo>
                      <a:lnTo>
                        <a:pt x="4817" y="726"/>
                      </a:lnTo>
                      <a:lnTo>
                        <a:pt x="4820" y="735"/>
                      </a:lnTo>
                      <a:lnTo>
                        <a:pt x="4820" y="741"/>
                      </a:lnTo>
                      <a:lnTo>
                        <a:pt x="4820" y="743"/>
                      </a:lnTo>
                      <a:lnTo>
                        <a:pt x="4820" y="743"/>
                      </a:lnTo>
                      <a:lnTo>
                        <a:pt x="4821" y="744"/>
                      </a:lnTo>
                      <a:lnTo>
                        <a:pt x="4821" y="746"/>
                      </a:lnTo>
                      <a:lnTo>
                        <a:pt x="4821" y="748"/>
                      </a:lnTo>
                      <a:lnTo>
                        <a:pt x="4822" y="752"/>
                      </a:lnTo>
                      <a:lnTo>
                        <a:pt x="4823" y="758"/>
                      </a:lnTo>
                      <a:lnTo>
                        <a:pt x="4824" y="766"/>
                      </a:lnTo>
                      <a:lnTo>
                        <a:pt x="4825" y="772"/>
                      </a:lnTo>
                      <a:lnTo>
                        <a:pt x="4826" y="779"/>
                      </a:lnTo>
                      <a:lnTo>
                        <a:pt x="4827" y="784"/>
                      </a:lnTo>
                      <a:lnTo>
                        <a:pt x="4827" y="785"/>
                      </a:lnTo>
                      <a:lnTo>
                        <a:pt x="4827" y="786"/>
                      </a:lnTo>
                      <a:lnTo>
                        <a:pt x="4827" y="786"/>
                      </a:lnTo>
                      <a:lnTo>
                        <a:pt x="4829" y="787"/>
                      </a:lnTo>
                      <a:lnTo>
                        <a:pt x="4829" y="789"/>
                      </a:lnTo>
                      <a:lnTo>
                        <a:pt x="4831" y="797"/>
                      </a:lnTo>
                      <a:lnTo>
                        <a:pt x="4834" y="805"/>
                      </a:lnTo>
                      <a:lnTo>
                        <a:pt x="4834" y="807"/>
                      </a:lnTo>
                      <a:lnTo>
                        <a:pt x="4834" y="808"/>
                      </a:lnTo>
                      <a:lnTo>
                        <a:pt x="4835" y="808"/>
                      </a:lnTo>
                      <a:lnTo>
                        <a:pt x="4836" y="811"/>
                      </a:lnTo>
                      <a:lnTo>
                        <a:pt x="4839" y="815"/>
                      </a:lnTo>
                      <a:lnTo>
                        <a:pt x="4841" y="818"/>
                      </a:lnTo>
                      <a:lnTo>
                        <a:pt x="4842" y="821"/>
                      </a:lnTo>
                      <a:lnTo>
                        <a:pt x="4842" y="822"/>
                      </a:lnTo>
                      <a:lnTo>
                        <a:pt x="4843" y="822"/>
                      </a:lnTo>
                      <a:lnTo>
                        <a:pt x="4847" y="825"/>
                      </a:lnTo>
                      <a:lnTo>
                        <a:pt x="4849" y="827"/>
                      </a:lnTo>
                      <a:lnTo>
                        <a:pt x="4850" y="829"/>
                      </a:lnTo>
                      <a:lnTo>
                        <a:pt x="4850" y="829"/>
                      </a:lnTo>
                      <a:lnTo>
                        <a:pt x="4851" y="830"/>
                      </a:lnTo>
                      <a:lnTo>
                        <a:pt x="4853" y="832"/>
                      </a:lnTo>
                      <a:lnTo>
                        <a:pt x="4855" y="833"/>
                      </a:lnTo>
                      <a:lnTo>
                        <a:pt x="4857" y="834"/>
                      </a:lnTo>
                      <a:lnTo>
                        <a:pt x="4857" y="834"/>
                      </a:lnTo>
                      <a:lnTo>
                        <a:pt x="4858" y="834"/>
                      </a:lnTo>
                      <a:lnTo>
                        <a:pt x="4861" y="835"/>
                      </a:lnTo>
                      <a:lnTo>
                        <a:pt x="4863" y="836"/>
                      </a:lnTo>
                      <a:lnTo>
                        <a:pt x="4864" y="837"/>
                      </a:lnTo>
                      <a:lnTo>
                        <a:pt x="4864" y="837"/>
                      </a:lnTo>
                      <a:lnTo>
                        <a:pt x="4866" y="837"/>
                      </a:lnTo>
                      <a:lnTo>
                        <a:pt x="4868" y="839"/>
                      </a:lnTo>
                      <a:lnTo>
                        <a:pt x="4870" y="839"/>
                      </a:lnTo>
                      <a:lnTo>
                        <a:pt x="4871" y="839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5" y="841"/>
                      </a:lnTo>
                      <a:lnTo>
                        <a:pt x="4878" y="841"/>
                      </a:lnTo>
                      <a:lnTo>
                        <a:pt x="4879" y="841"/>
                      </a:lnTo>
                      <a:lnTo>
                        <a:pt x="4879" y="841"/>
                      </a:lnTo>
                      <a:lnTo>
                        <a:pt x="4880" y="842"/>
                      </a:lnTo>
                      <a:lnTo>
                        <a:pt x="4882" y="842"/>
                      </a:lnTo>
                      <a:lnTo>
                        <a:pt x="4885" y="842"/>
                      </a:lnTo>
                      <a:lnTo>
                        <a:pt x="4886" y="842"/>
                      </a:lnTo>
                      <a:lnTo>
                        <a:pt x="4887" y="842"/>
                      </a:lnTo>
                      <a:lnTo>
                        <a:pt x="4887" y="842"/>
                      </a:lnTo>
                      <a:lnTo>
                        <a:pt x="4890" y="843"/>
                      </a:lnTo>
                      <a:lnTo>
                        <a:pt x="4892" y="843"/>
                      </a:lnTo>
                      <a:lnTo>
                        <a:pt x="4894" y="843"/>
                      </a:lnTo>
                      <a:lnTo>
                        <a:pt x="4895" y="843"/>
                      </a:lnTo>
                      <a:lnTo>
                        <a:pt x="4895" y="843"/>
                      </a:lnTo>
                      <a:lnTo>
                        <a:pt x="4896" y="843"/>
                      </a:lnTo>
                      <a:lnTo>
                        <a:pt x="4898" y="844"/>
                      </a:lnTo>
                      <a:lnTo>
                        <a:pt x="4900" y="844"/>
                      </a:lnTo>
                      <a:lnTo>
                        <a:pt x="4900" y="844"/>
                      </a:lnTo>
                      <a:lnTo>
                        <a:pt x="4901" y="844"/>
                      </a:lnTo>
                      <a:lnTo>
                        <a:pt x="4903" y="844"/>
                      </a:lnTo>
                      <a:lnTo>
                        <a:pt x="4905" y="844"/>
                      </a:lnTo>
                      <a:lnTo>
                        <a:pt x="4907" y="844"/>
                      </a:lnTo>
                      <a:lnTo>
                        <a:pt x="4908" y="844"/>
                      </a:lnTo>
                      <a:lnTo>
                        <a:pt x="4908" y="844"/>
                      </a:lnTo>
                      <a:lnTo>
                        <a:pt x="4909" y="844"/>
                      </a:lnTo>
                      <a:lnTo>
                        <a:pt x="4912" y="844"/>
                      </a:lnTo>
                      <a:lnTo>
                        <a:pt x="4915" y="845"/>
                      </a:lnTo>
                      <a:lnTo>
                        <a:pt x="4915" y="845"/>
                      </a:lnTo>
                      <a:lnTo>
                        <a:pt x="4916" y="845"/>
                      </a:lnTo>
                      <a:lnTo>
                        <a:pt x="4917" y="845"/>
                      </a:lnTo>
                      <a:lnTo>
                        <a:pt x="4919" y="845"/>
                      </a:lnTo>
                      <a:lnTo>
                        <a:pt x="4922" y="845"/>
                      </a:lnTo>
                      <a:lnTo>
                        <a:pt x="4923" y="845"/>
                      </a:lnTo>
                      <a:lnTo>
                        <a:pt x="4923" y="845"/>
                      </a:lnTo>
                      <a:lnTo>
                        <a:pt x="4924" y="845"/>
                      </a:lnTo>
                      <a:lnTo>
                        <a:pt x="4927" y="845"/>
                      </a:lnTo>
                      <a:lnTo>
                        <a:pt x="4930" y="845"/>
                      </a:lnTo>
                      <a:lnTo>
                        <a:pt x="4930" y="845"/>
                      </a:lnTo>
                      <a:lnTo>
                        <a:pt x="4931" y="845"/>
                      </a:lnTo>
                      <a:lnTo>
                        <a:pt x="4932" y="845"/>
                      </a:lnTo>
                      <a:lnTo>
                        <a:pt x="4933" y="845"/>
                      </a:lnTo>
                      <a:lnTo>
                        <a:pt x="4934" y="846"/>
                      </a:lnTo>
                      <a:lnTo>
                        <a:pt x="4935" y="846"/>
                      </a:lnTo>
                      <a:lnTo>
                        <a:pt x="4935" y="846"/>
                      </a:lnTo>
                      <a:lnTo>
                        <a:pt x="4937" y="846"/>
                      </a:lnTo>
                      <a:lnTo>
                        <a:pt x="4937" y="846"/>
                      </a:lnTo>
                      <a:lnTo>
                        <a:pt x="4938" y="846"/>
                      </a:lnTo>
                      <a:lnTo>
                        <a:pt x="4942" y="846"/>
                      </a:lnTo>
                      <a:lnTo>
                        <a:pt x="4944" y="846"/>
                      </a:lnTo>
                      <a:lnTo>
                        <a:pt x="4945" y="846"/>
                      </a:lnTo>
                      <a:lnTo>
                        <a:pt x="4946" y="846"/>
                      </a:lnTo>
                      <a:lnTo>
                        <a:pt x="4947" y="846"/>
                      </a:lnTo>
                      <a:lnTo>
                        <a:pt x="4949" y="846"/>
                      </a:lnTo>
                      <a:lnTo>
                        <a:pt x="4950" y="846"/>
                      </a:lnTo>
                      <a:lnTo>
                        <a:pt x="4950" y="846"/>
                      </a:lnTo>
                      <a:lnTo>
                        <a:pt x="4952" y="846"/>
                      </a:lnTo>
                      <a:lnTo>
                        <a:pt x="4953" y="846"/>
                      </a:lnTo>
                      <a:lnTo>
                        <a:pt x="4953" y="846"/>
                      </a:lnTo>
                      <a:lnTo>
                        <a:pt x="4954" y="846"/>
                      </a:lnTo>
                      <a:lnTo>
                        <a:pt x="4956" y="846"/>
                      </a:lnTo>
                      <a:lnTo>
                        <a:pt x="4958" y="846"/>
                      </a:lnTo>
                      <a:lnTo>
                        <a:pt x="4959" y="846"/>
                      </a:lnTo>
                      <a:lnTo>
                        <a:pt x="4960" y="846"/>
                      </a:lnTo>
                      <a:lnTo>
                        <a:pt x="4960" y="846"/>
                      </a:lnTo>
                      <a:lnTo>
                        <a:pt x="4961" y="846"/>
                      </a:lnTo>
                      <a:lnTo>
                        <a:pt x="4962" y="846"/>
                      </a:lnTo>
                      <a:lnTo>
                        <a:pt x="4963" y="846"/>
                      </a:lnTo>
                      <a:lnTo>
                        <a:pt x="4964" y="846"/>
                      </a:lnTo>
                      <a:lnTo>
                        <a:pt x="4965" y="846"/>
                      </a:lnTo>
                      <a:lnTo>
                        <a:pt x="4967" y="846"/>
                      </a:lnTo>
                      <a:lnTo>
                        <a:pt x="4969" y="846"/>
                      </a:lnTo>
                      <a:lnTo>
                        <a:pt x="4970" y="846"/>
                      </a:lnTo>
                      <a:lnTo>
                        <a:pt x="4970" y="846"/>
                      </a:lnTo>
                      <a:lnTo>
                        <a:pt x="4972" y="846"/>
                      </a:lnTo>
                      <a:lnTo>
                        <a:pt x="4973" y="846"/>
                      </a:lnTo>
                      <a:lnTo>
                        <a:pt x="4974" y="846"/>
                      </a:lnTo>
                      <a:lnTo>
                        <a:pt x="4974" y="846"/>
                      </a:lnTo>
                      <a:lnTo>
                        <a:pt x="4975" y="846"/>
                      </a:lnTo>
                      <a:lnTo>
                        <a:pt x="4977" y="846"/>
                      </a:lnTo>
                      <a:lnTo>
                        <a:pt x="4978" y="846"/>
                      </a:lnTo>
                      <a:lnTo>
                        <a:pt x="4979" y="846"/>
                      </a:lnTo>
                      <a:lnTo>
                        <a:pt x="4980" y="846"/>
                      </a:lnTo>
                      <a:lnTo>
                        <a:pt x="4981" y="846"/>
                      </a:lnTo>
                      <a:lnTo>
                        <a:pt x="4982" y="846"/>
                      </a:lnTo>
                      <a:lnTo>
                        <a:pt x="4982" y="846"/>
                      </a:lnTo>
                      <a:lnTo>
                        <a:pt x="4986" y="848"/>
                      </a:lnTo>
                      <a:lnTo>
                        <a:pt x="4988" y="848"/>
                      </a:lnTo>
                      <a:lnTo>
                        <a:pt x="4988" y="848"/>
                      </a:lnTo>
                      <a:lnTo>
                        <a:pt x="4989" y="848"/>
                      </a:lnTo>
                      <a:lnTo>
                        <a:pt x="4989" y="848"/>
                      </a:lnTo>
                      <a:lnTo>
                        <a:pt x="4990" y="848"/>
                      </a:lnTo>
                      <a:lnTo>
                        <a:pt x="4992" y="848"/>
                      </a:lnTo>
                      <a:lnTo>
                        <a:pt x="4996" y="848"/>
                      </a:lnTo>
                      <a:lnTo>
                        <a:pt x="4996" y="848"/>
                      </a:lnTo>
                      <a:lnTo>
                        <a:pt x="4998" y="848"/>
                      </a:lnTo>
                      <a:lnTo>
                        <a:pt x="4999" y="848"/>
                      </a:lnTo>
                      <a:lnTo>
                        <a:pt x="4999" y="848"/>
                      </a:lnTo>
                      <a:lnTo>
                        <a:pt x="5001" y="848"/>
                      </a:lnTo>
                      <a:lnTo>
                        <a:pt x="5002" y="848"/>
                      </a:lnTo>
                      <a:lnTo>
                        <a:pt x="5004" y="848"/>
                      </a:lnTo>
                      <a:lnTo>
                        <a:pt x="5004" y="848"/>
                      </a:lnTo>
                      <a:lnTo>
                        <a:pt x="5005" y="848"/>
                      </a:lnTo>
                      <a:lnTo>
                        <a:pt x="5007" y="848"/>
                      </a:lnTo>
                      <a:lnTo>
                        <a:pt x="5009" y="848"/>
                      </a:lnTo>
                      <a:lnTo>
                        <a:pt x="5010" y="848"/>
                      </a:lnTo>
                      <a:lnTo>
                        <a:pt x="5010" y="848"/>
                      </a:lnTo>
                      <a:lnTo>
                        <a:pt x="5011" y="848"/>
                      </a:lnTo>
                      <a:lnTo>
                        <a:pt x="5013" y="848"/>
                      </a:lnTo>
                      <a:lnTo>
                        <a:pt x="5013" y="848"/>
                      </a:lnTo>
                      <a:lnTo>
                        <a:pt x="5014" y="848"/>
                      </a:lnTo>
                      <a:lnTo>
                        <a:pt x="5015" y="848"/>
                      </a:lnTo>
                      <a:lnTo>
                        <a:pt x="5015" y="848"/>
                      </a:lnTo>
                      <a:lnTo>
                        <a:pt x="5017" y="848"/>
                      </a:lnTo>
                      <a:lnTo>
                        <a:pt x="5018" y="848"/>
                      </a:lnTo>
                      <a:lnTo>
                        <a:pt x="5018" y="848"/>
                      </a:lnTo>
                      <a:lnTo>
                        <a:pt x="5020" y="848"/>
                      </a:lnTo>
                      <a:lnTo>
                        <a:pt x="5021" y="848"/>
                      </a:lnTo>
                      <a:lnTo>
                        <a:pt x="5023" y="848"/>
                      </a:lnTo>
                      <a:lnTo>
                        <a:pt x="5024" y="848"/>
                      </a:lnTo>
                      <a:lnTo>
                        <a:pt x="5025" y="848"/>
                      </a:lnTo>
                      <a:lnTo>
                        <a:pt x="5026" y="848"/>
                      </a:lnTo>
                      <a:lnTo>
                        <a:pt x="5027" y="848"/>
                      </a:lnTo>
                      <a:lnTo>
                        <a:pt x="5029" y="849"/>
                      </a:lnTo>
                      <a:lnTo>
                        <a:pt x="5032" y="849"/>
                      </a:lnTo>
                      <a:lnTo>
                        <a:pt x="5033" y="849"/>
                      </a:lnTo>
                      <a:lnTo>
                        <a:pt x="5033" y="849"/>
                      </a:lnTo>
                      <a:lnTo>
                        <a:pt x="5035" y="849"/>
                      </a:lnTo>
                      <a:lnTo>
                        <a:pt x="5036" y="849"/>
                      </a:lnTo>
                      <a:lnTo>
                        <a:pt x="5036" y="849"/>
                      </a:lnTo>
                      <a:lnTo>
                        <a:pt x="5037" y="849"/>
                      </a:lnTo>
                      <a:lnTo>
                        <a:pt x="5038" y="848"/>
                      </a:lnTo>
                      <a:lnTo>
                        <a:pt x="5039" y="848"/>
                      </a:lnTo>
                      <a:lnTo>
                        <a:pt x="5041" y="848"/>
                      </a:lnTo>
                      <a:lnTo>
                        <a:pt x="5042" y="848"/>
                      </a:lnTo>
                      <a:lnTo>
                        <a:pt x="5044" y="849"/>
                      </a:lnTo>
                      <a:lnTo>
                        <a:pt x="5046" y="849"/>
                      </a:lnTo>
                      <a:lnTo>
                        <a:pt x="5047" y="849"/>
                      </a:lnTo>
                      <a:lnTo>
                        <a:pt x="5048" y="849"/>
                      </a:lnTo>
                      <a:lnTo>
                        <a:pt x="5050" y="849"/>
                      </a:lnTo>
                      <a:lnTo>
                        <a:pt x="5051" y="849"/>
                      </a:lnTo>
                      <a:lnTo>
                        <a:pt x="5052" y="849"/>
                      </a:lnTo>
                      <a:lnTo>
                        <a:pt x="5053" y="849"/>
                      </a:lnTo>
                      <a:lnTo>
                        <a:pt x="5054" y="849"/>
                      </a:lnTo>
                      <a:lnTo>
                        <a:pt x="5055" y="849"/>
                      </a:lnTo>
                      <a:lnTo>
                        <a:pt x="5056" y="849"/>
                      </a:lnTo>
                      <a:lnTo>
                        <a:pt x="5057" y="849"/>
                      </a:lnTo>
                      <a:lnTo>
                        <a:pt x="5058" y="849"/>
                      </a:lnTo>
                      <a:lnTo>
                        <a:pt x="5061" y="849"/>
                      </a:lnTo>
                      <a:lnTo>
                        <a:pt x="5061" y="849"/>
                      </a:lnTo>
                      <a:lnTo>
                        <a:pt x="5063" y="849"/>
                      </a:lnTo>
                      <a:lnTo>
                        <a:pt x="5063" y="849"/>
                      </a:lnTo>
                      <a:lnTo>
                        <a:pt x="5064" y="849"/>
                      </a:lnTo>
                      <a:lnTo>
                        <a:pt x="5065" y="849"/>
                      </a:lnTo>
                      <a:lnTo>
                        <a:pt x="5067" y="849"/>
                      </a:lnTo>
                      <a:lnTo>
                        <a:pt x="5067" y="849"/>
                      </a:lnTo>
                      <a:lnTo>
                        <a:pt x="5067" y="849"/>
                      </a:lnTo>
                      <a:lnTo>
                        <a:pt x="5070" y="849"/>
                      </a:lnTo>
                      <a:lnTo>
                        <a:pt x="5072" y="849"/>
                      </a:lnTo>
                      <a:lnTo>
                        <a:pt x="5072" y="849"/>
                      </a:lnTo>
                      <a:lnTo>
                        <a:pt x="5073" y="849"/>
                      </a:lnTo>
                      <a:lnTo>
                        <a:pt x="5075" y="849"/>
                      </a:lnTo>
                      <a:lnTo>
                        <a:pt x="5075" y="849"/>
                      </a:lnTo>
                      <a:lnTo>
                        <a:pt x="5076" y="849"/>
                      </a:lnTo>
                      <a:lnTo>
                        <a:pt x="5078" y="849"/>
                      </a:lnTo>
                      <a:lnTo>
                        <a:pt x="5079" y="849"/>
                      </a:lnTo>
                      <a:lnTo>
                        <a:pt x="5080" y="849"/>
                      </a:lnTo>
                      <a:lnTo>
                        <a:pt x="5081" y="849"/>
                      </a:lnTo>
                      <a:lnTo>
                        <a:pt x="5083" y="849"/>
                      </a:lnTo>
                      <a:lnTo>
                        <a:pt x="5083" y="849"/>
                      </a:lnTo>
                      <a:lnTo>
                        <a:pt x="5084" y="849"/>
                      </a:lnTo>
                      <a:lnTo>
                        <a:pt x="5084" y="849"/>
                      </a:lnTo>
                      <a:lnTo>
                        <a:pt x="5085" y="849"/>
                      </a:lnTo>
                      <a:lnTo>
                        <a:pt x="5085" y="849"/>
                      </a:lnTo>
                      <a:lnTo>
                        <a:pt x="5088" y="849"/>
                      </a:lnTo>
                      <a:lnTo>
                        <a:pt x="5088" y="849"/>
                      </a:lnTo>
                      <a:lnTo>
                        <a:pt x="5089" y="849"/>
                      </a:lnTo>
                      <a:lnTo>
                        <a:pt x="5091" y="849"/>
                      </a:lnTo>
                      <a:lnTo>
                        <a:pt x="5093" y="849"/>
                      </a:lnTo>
                      <a:lnTo>
                        <a:pt x="5094" y="849"/>
                      </a:lnTo>
                      <a:lnTo>
                        <a:pt x="5094" y="849"/>
                      </a:lnTo>
                      <a:lnTo>
                        <a:pt x="5096" y="849"/>
                      </a:lnTo>
                      <a:lnTo>
                        <a:pt x="5098" y="849"/>
                      </a:lnTo>
                      <a:lnTo>
                        <a:pt x="5098" y="849"/>
                      </a:lnTo>
                      <a:lnTo>
                        <a:pt x="5099" y="849"/>
                      </a:lnTo>
                      <a:lnTo>
                        <a:pt x="5100" y="849"/>
                      </a:lnTo>
                      <a:lnTo>
                        <a:pt x="5101" y="849"/>
                      </a:lnTo>
                      <a:lnTo>
                        <a:pt x="5103" y="849"/>
                      </a:lnTo>
                      <a:lnTo>
                        <a:pt x="5106" y="849"/>
                      </a:lnTo>
                      <a:lnTo>
                        <a:pt x="5106" y="849"/>
                      </a:lnTo>
                      <a:lnTo>
                        <a:pt x="5107" y="849"/>
                      </a:lnTo>
                      <a:lnTo>
                        <a:pt x="5108" y="849"/>
                      </a:lnTo>
                      <a:lnTo>
                        <a:pt x="5110" y="849"/>
                      </a:lnTo>
                      <a:lnTo>
                        <a:pt x="5112" y="849"/>
                      </a:lnTo>
                      <a:lnTo>
                        <a:pt x="5113" y="849"/>
                      </a:lnTo>
                      <a:lnTo>
                        <a:pt x="5113" y="849"/>
                      </a:lnTo>
                      <a:lnTo>
                        <a:pt x="5116" y="849"/>
                      </a:lnTo>
                      <a:lnTo>
                        <a:pt x="5118" y="849"/>
                      </a:lnTo>
                      <a:lnTo>
                        <a:pt x="5118" y="849"/>
                      </a:lnTo>
                      <a:lnTo>
                        <a:pt x="5118" y="849"/>
                      </a:lnTo>
                      <a:lnTo>
                        <a:pt x="5119" y="849"/>
                      </a:lnTo>
                      <a:lnTo>
                        <a:pt x="5119" y="849"/>
                      </a:lnTo>
                      <a:lnTo>
                        <a:pt x="5120" y="849"/>
                      </a:lnTo>
                      <a:lnTo>
                        <a:pt x="5121" y="849"/>
                      </a:lnTo>
                      <a:lnTo>
                        <a:pt x="5122" y="849"/>
                      </a:lnTo>
                      <a:lnTo>
                        <a:pt x="5124" y="849"/>
                      </a:lnTo>
                      <a:lnTo>
                        <a:pt x="5125" y="849"/>
                      </a:lnTo>
                      <a:lnTo>
                        <a:pt x="5125" y="849"/>
                      </a:lnTo>
                      <a:lnTo>
                        <a:pt x="5127" y="849"/>
                      </a:lnTo>
                      <a:lnTo>
                        <a:pt x="5128" y="849"/>
                      </a:lnTo>
                      <a:lnTo>
                        <a:pt x="5128" y="849"/>
                      </a:lnTo>
                      <a:lnTo>
                        <a:pt x="5129" y="849"/>
                      </a:lnTo>
                      <a:lnTo>
                        <a:pt x="5130" y="849"/>
                      </a:lnTo>
                      <a:lnTo>
                        <a:pt x="5133" y="849"/>
                      </a:lnTo>
                      <a:lnTo>
                        <a:pt x="5134" y="849"/>
                      </a:lnTo>
                      <a:lnTo>
                        <a:pt x="5134" y="849"/>
                      </a:lnTo>
                      <a:lnTo>
                        <a:pt x="5135" y="849"/>
                      </a:lnTo>
                      <a:lnTo>
                        <a:pt x="5136" y="849"/>
                      </a:lnTo>
                      <a:lnTo>
                        <a:pt x="5136" y="849"/>
                      </a:lnTo>
                      <a:lnTo>
                        <a:pt x="5137" y="849"/>
                      </a:lnTo>
                      <a:lnTo>
                        <a:pt x="5137" y="849"/>
                      </a:lnTo>
                      <a:lnTo>
                        <a:pt x="5138" y="849"/>
                      </a:lnTo>
                      <a:lnTo>
                        <a:pt x="5143" y="849"/>
                      </a:lnTo>
                      <a:lnTo>
                        <a:pt x="5146" y="849"/>
                      </a:lnTo>
                      <a:lnTo>
                        <a:pt x="5147" y="849"/>
                      </a:lnTo>
                      <a:lnTo>
                        <a:pt x="5148" y="849"/>
                      </a:lnTo>
                      <a:lnTo>
                        <a:pt x="5150" y="849"/>
                      </a:lnTo>
                      <a:lnTo>
                        <a:pt x="5150" y="849"/>
                      </a:lnTo>
                      <a:lnTo>
                        <a:pt x="5152" y="849"/>
                      </a:lnTo>
                      <a:lnTo>
                        <a:pt x="5153" y="849"/>
                      </a:lnTo>
                      <a:lnTo>
                        <a:pt x="5155" y="849"/>
                      </a:lnTo>
                      <a:lnTo>
                        <a:pt x="5156" y="849"/>
                      </a:lnTo>
                      <a:lnTo>
                        <a:pt x="5157" y="849"/>
                      </a:lnTo>
                      <a:lnTo>
                        <a:pt x="5158" y="849"/>
                      </a:lnTo>
                      <a:lnTo>
                        <a:pt x="5159" y="849"/>
                      </a:lnTo>
                      <a:lnTo>
                        <a:pt x="5159" y="849"/>
                      </a:lnTo>
                      <a:lnTo>
                        <a:pt x="5162" y="849"/>
                      </a:lnTo>
                      <a:lnTo>
                        <a:pt x="5163" y="848"/>
                      </a:lnTo>
                      <a:lnTo>
                        <a:pt x="5164" y="848"/>
                      </a:lnTo>
                      <a:lnTo>
                        <a:pt x="5164" y="848"/>
                      </a:lnTo>
                      <a:lnTo>
                        <a:pt x="5166" y="848"/>
                      </a:lnTo>
                      <a:lnTo>
                        <a:pt x="5167" y="848"/>
                      </a:lnTo>
                      <a:lnTo>
                        <a:pt x="5168" y="848"/>
                      </a:lnTo>
                      <a:lnTo>
                        <a:pt x="5168" y="848"/>
                      </a:lnTo>
                      <a:lnTo>
                        <a:pt x="5171" y="849"/>
                      </a:lnTo>
                      <a:lnTo>
                        <a:pt x="5171" y="849"/>
                      </a:lnTo>
                      <a:lnTo>
                        <a:pt x="5172" y="849"/>
                      </a:lnTo>
                      <a:lnTo>
                        <a:pt x="5172" y="849"/>
                      </a:lnTo>
                      <a:lnTo>
                        <a:pt x="5173" y="849"/>
                      </a:lnTo>
                      <a:lnTo>
                        <a:pt x="5173" y="849"/>
                      </a:lnTo>
                      <a:lnTo>
                        <a:pt x="5176" y="848"/>
                      </a:lnTo>
                      <a:lnTo>
                        <a:pt x="5179" y="848"/>
                      </a:lnTo>
                      <a:lnTo>
                        <a:pt x="5180" y="846"/>
                      </a:lnTo>
                      <a:lnTo>
                        <a:pt x="5180" y="846"/>
                      </a:lnTo>
                      <a:lnTo>
                        <a:pt x="5181" y="846"/>
                      </a:lnTo>
                      <a:lnTo>
                        <a:pt x="5181" y="848"/>
                      </a:lnTo>
                      <a:lnTo>
                        <a:pt x="5183" y="848"/>
                      </a:lnTo>
                      <a:lnTo>
                        <a:pt x="5186" y="849"/>
                      </a:lnTo>
                      <a:lnTo>
                        <a:pt x="5186" y="849"/>
                      </a:lnTo>
                      <a:lnTo>
                        <a:pt x="5187" y="849"/>
                      </a:lnTo>
                      <a:lnTo>
                        <a:pt x="5189" y="849"/>
                      </a:lnTo>
                      <a:lnTo>
                        <a:pt x="5189" y="849"/>
                      </a:lnTo>
                      <a:lnTo>
                        <a:pt x="5191" y="849"/>
                      </a:lnTo>
                      <a:lnTo>
                        <a:pt x="5191" y="848"/>
                      </a:lnTo>
                      <a:lnTo>
                        <a:pt x="5192" y="848"/>
                      </a:lnTo>
                      <a:lnTo>
                        <a:pt x="5192" y="848"/>
                      </a:lnTo>
                      <a:lnTo>
                        <a:pt x="5194" y="848"/>
                      </a:lnTo>
                      <a:lnTo>
                        <a:pt x="5195" y="848"/>
                      </a:lnTo>
                      <a:lnTo>
                        <a:pt x="5196" y="848"/>
                      </a:lnTo>
                      <a:lnTo>
                        <a:pt x="5198" y="848"/>
                      </a:lnTo>
                      <a:lnTo>
                        <a:pt x="5199" y="849"/>
                      </a:lnTo>
                      <a:lnTo>
                        <a:pt x="5201" y="849"/>
                      </a:lnTo>
                      <a:lnTo>
                        <a:pt x="5201" y="849"/>
                      </a:lnTo>
                      <a:lnTo>
                        <a:pt x="5203" y="849"/>
                      </a:lnTo>
                      <a:lnTo>
                        <a:pt x="5204" y="849"/>
                      </a:lnTo>
                      <a:lnTo>
                        <a:pt x="5204" y="849"/>
                      </a:lnTo>
                      <a:lnTo>
                        <a:pt x="5207" y="849"/>
                      </a:lnTo>
                      <a:lnTo>
                        <a:pt x="5208" y="849"/>
                      </a:lnTo>
                      <a:lnTo>
                        <a:pt x="5209" y="849"/>
                      </a:lnTo>
                      <a:lnTo>
                        <a:pt x="5209" y="849"/>
                      </a:lnTo>
                      <a:lnTo>
                        <a:pt x="5209" y="849"/>
                      </a:lnTo>
                      <a:lnTo>
                        <a:pt x="5210" y="849"/>
                      </a:lnTo>
                      <a:lnTo>
                        <a:pt x="5212" y="849"/>
                      </a:lnTo>
                      <a:lnTo>
                        <a:pt x="5214" y="849"/>
                      </a:lnTo>
                      <a:lnTo>
                        <a:pt x="5216" y="849"/>
                      </a:lnTo>
                      <a:lnTo>
                        <a:pt x="5216" y="849"/>
                      </a:lnTo>
                      <a:lnTo>
                        <a:pt x="5218" y="849"/>
                      </a:lnTo>
                      <a:lnTo>
                        <a:pt x="5219" y="849"/>
                      </a:lnTo>
                      <a:lnTo>
                        <a:pt x="5219" y="849"/>
                      </a:lnTo>
                      <a:lnTo>
                        <a:pt x="5220" y="849"/>
                      </a:lnTo>
                      <a:lnTo>
                        <a:pt x="5221" y="849"/>
                      </a:lnTo>
                      <a:lnTo>
                        <a:pt x="5221" y="849"/>
                      </a:lnTo>
                      <a:lnTo>
                        <a:pt x="5223" y="849"/>
                      </a:lnTo>
                      <a:lnTo>
                        <a:pt x="5224" y="849"/>
                      </a:lnTo>
                      <a:lnTo>
                        <a:pt x="5226" y="849"/>
                      </a:lnTo>
                      <a:lnTo>
                        <a:pt x="5226" y="849"/>
                      </a:lnTo>
                      <a:lnTo>
                        <a:pt x="5228" y="849"/>
                      </a:lnTo>
                      <a:lnTo>
                        <a:pt x="5229" y="849"/>
                      </a:lnTo>
                      <a:lnTo>
                        <a:pt x="5230" y="849"/>
                      </a:lnTo>
                      <a:lnTo>
                        <a:pt x="5230" y="849"/>
                      </a:lnTo>
                      <a:lnTo>
                        <a:pt x="5231" y="849"/>
                      </a:lnTo>
                      <a:lnTo>
                        <a:pt x="5232" y="849"/>
                      </a:lnTo>
                      <a:lnTo>
                        <a:pt x="5233" y="849"/>
                      </a:lnTo>
                      <a:lnTo>
                        <a:pt x="5233" y="849"/>
                      </a:lnTo>
                      <a:lnTo>
                        <a:pt x="5235" y="849"/>
                      </a:lnTo>
                      <a:lnTo>
                        <a:pt x="5236" y="849"/>
                      </a:lnTo>
                      <a:lnTo>
                        <a:pt x="5237" y="849"/>
                      </a:lnTo>
                      <a:lnTo>
                        <a:pt x="5238" y="849"/>
                      </a:lnTo>
                      <a:lnTo>
                        <a:pt x="5239" y="849"/>
                      </a:lnTo>
                      <a:lnTo>
                        <a:pt x="5240" y="849"/>
                      </a:lnTo>
                      <a:lnTo>
                        <a:pt x="5242" y="849"/>
                      </a:lnTo>
                      <a:lnTo>
                        <a:pt x="5245" y="848"/>
                      </a:lnTo>
                      <a:lnTo>
                        <a:pt x="5246" y="848"/>
                      </a:lnTo>
                      <a:lnTo>
                        <a:pt x="5246" y="848"/>
                      </a:lnTo>
                      <a:lnTo>
                        <a:pt x="5247" y="848"/>
                      </a:lnTo>
                      <a:lnTo>
                        <a:pt x="5249" y="849"/>
                      </a:lnTo>
                      <a:lnTo>
                        <a:pt x="5251" y="849"/>
                      </a:lnTo>
                      <a:lnTo>
                        <a:pt x="5253" y="849"/>
                      </a:lnTo>
                      <a:lnTo>
                        <a:pt x="5254" y="849"/>
                      </a:lnTo>
                      <a:lnTo>
                        <a:pt x="5254" y="849"/>
                      </a:lnTo>
                      <a:lnTo>
                        <a:pt x="5257" y="849"/>
                      </a:lnTo>
                      <a:lnTo>
                        <a:pt x="5259" y="849"/>
                      </a:lnTo>
                      <a:lnTo>
                        <a:pt x="5260" y="849"/>
                      </a:lnTo>
                      <a:lnTo>
                        <a:pt x="5262" y="849"/>
                      </a:lnTo>
                      <a:lnTo>
                        <a:pt x="5263" y="848"/>
                      </a:lnTo>
                      <a:lnTo>
                        <a:pt x="5264" y="848"/>
                      </a:lnTo>
                      <a:lnTo>
                        <a:pt x="5265" y="849"/>
                      </a:lnTo>
                      <a:lnTo>
                        <a:pt x="5266" y="849"/>
                      </a:lnTo>
                      <a:lnTo>
                        <a:pt x="5267" y="849"/>
                      </a:lnTo>
                      <a:lnTo>
                        <a:pt x="5268" y="849"/>
                      </a:lnTo>
                      <a:lnTo>
                        <a:pt x="5268" y="849"/>
                      </a:lnTo>
                      <a:lnTo>
                        <a:pt x="5269" y="849"/>
                      </a:lnTo>
                      <a:lnTo>
                        <a:pt x="5272" y="848"/>
                      </a:lnTo>
                      <a:lnTo>
                        <a:pt x="5274" y="848"/>
                      </a:lnTo>
                      <a:lnTo>
                        <a:pt x="5275" y="846"/>
                      </a:lnTo>
                      <a:lnTo>
                        <a:pt x="5276" y="846"/>
                      </a:lnTo>
                      <a:lnTo>
                        <a:pt x="5276" y="848"/>
                      </a:lnTo>
                      <a:lnTo>
                        <a:pt x="5278" y="848"/>
                      </a:lnTo>
                      <a:lnTo>
                        <a:pt x="5279" y="849"/>
                      </a:lnTo>
                      <a:lnTo>
                        <a:pt x="5279" y="849"/>
                      </a:lnTo>
                      <a:lnTo>
                        <a:pt x="5281" y="849"/>
                      </a:lnTo>
                      <a:lnTo>
                        <a:pt x="5282" y="849"/>
                      </a:lnTo>
                      <a:lnTo>
                        <a:pt x="5283" y="849"/>
                      </a:lnTo>
                      <a:lnTo>
                        <a:pt x="5283" y="849"/>
                      </a:lnTo>
                      <a:lnTo>
                        <a:pt x="5284" y="849"/>
                      </a:lnTo>
                      <a:lnTo>
                        <a:pt x="5286" y="849"/>
                      </a:lnTo>
                      <a:lnTo>
                        <a:pt x="5287" y="848"/>
                      </a:lnTo>
                      <a:lnTo>
                        <a:pt x="5288" y="848"/>
                      </a:lnTo>
                      <a:lnTo>
                        <a:pt x="5288" y="848"/>
                      </a:lnTo>
                      <a:lnTo>
                        <a:pt x="5290" y="848"/>
                      </a:lnTo>
                      <a:lnTo>
                        <a:pt x="5292" y="848"/>
                      </a:lnTo>
                      <a:lnTo>
                        <a:pt x="5292" y="848"/>
                      </a:lnTo>
                      <a:lnTo>
                        <a:pt x="5293" y="848"/>
                      </a:lnTo>
                      <a:lnTo>
                        <a:pt x="5294" y="849"/>
                      </a:lnTo>
                      <a:lnTo>
                        <a:pt x="5296" y="849"/>
                      </a:lnTo>
                      <a:lnTo>
                        <a:pt x="5296" y="849"/>
                      </a:lnTo>
                      <a:lnTo>
                        <a:pt x="5297" y="849"/>
                      </a:lnTo>
                      <a:lnTo>
                        <a:pt x="5297" y="849"/>
                      </a:lnTo>
                      <a:lnTo>
                        <a:pt x="5299" y="849"/>
                      </a:lnTo>
                      <a:lnTo>
                        <a:pt x="5300" y="849"/>
                      </a:lnTo>
                      <a:lnTo>
                        <a:pt x="5301" y="849"/>
                      </a:lnTo>
                      <a:lnTo>
                        <a:pt x="5302" y="849"/>
                      </a:lnTo>
                      <a:lnTo>
                        <a:pt x="5304" y="849"/>
                      </a:lnTo>
                      <a:lnTo>
                        <a:pt x="5304" y="849"/>
                      </a:lnTo>
                      <a:lnTo>
                        <a:pt x="5305" y="849"/>
                      </a:lnTo>
                      <a:lnTo>
                        <a:pt x="5306" y="849"/>
                      </a:lnTo>
                      <a:lnTo>
                        <a:pt x="5309" y="848"/>
                      </a:lnTo>
                      <a:lnTo>
                        <a:pt x="5309" y="848"/>
                      </a:lnTo>
                      <a:lnTo>
                        <a:pt x="5311" y="849"/>
                      </a:lnTo>
                      <a:lnTo>
                        <a:pt x="5312" y="849"/>
                      </a:lnTo>
                      <a:lnTo>
                        <a:pt x="5313" y="849"/>
                      </a:lnTo>
                      <a:lnTo>
                        <a:pt x="5314" y="849"/>
                      </a:lnTo>
                      <a:lnTo>
                        <a:pt x="5316" y="849"/>
                      </a:lnTo>
                      <a:lnTo>
                        <a:pt x="5318" y="849"/>
                      </a:lnTo>
                      <a:lnTo>
                        <a:pt x="5319" y="849"/>
                      </a:lnTo>
                      <a:lnTo>
                        <a:pt x="5319" y="849"/>
                      </a:lnTo>
                      <a:lnTo>
                        <a:pt x="5321" y="849"/>
                      </a:lnTo>
                      <a:lnTo>
                        <a:pt x="5322" y="848"/>
                      </a:lnTo>
                      <a:lnTo>
                        <a:pt x="5323" y="848"/>
                      </a:lnTo>
                      <a:lnTo>
                        <a:pt x="5324" y="849"/>
                      </a:lnTo>
                      <a:lnTo>
                        <a:pt x="5325" y="849"/>
                      </a:lnTo>
                      <a:lnTo>
                        <a:pt x="5327" y="849"/>
                      </a:lnTo>
                      <a:lnTo>
                        <a:pt x="5328" y="849"/>
                      </a:lnTo>
                      <a:lnTo>
                        <a:pt x="5329" y="849"/>
                      </a:lnTo>
                      <a:lnTo>
                        <a:pt x="5331" y="848"/>
                      </a:lnTo>
                      <a:lnTo>
                        <a:pt x="5331" y="848"/>
                      </a:lnTo>
                      <a:lnTo>
                        <a:pt x="5333" y="849"/>
                      </a:lnTo>
                      <a:lnTo>
                        <a:pt x="5334" y="849"/>
                      </a:lnTo>
                      <a:lnTo>
                        <a:pt x="5336" y="848"/>
                      </a:lnTo>
                      <a:lnTo>
                        <a:pt x="5337" y="848"/>
                      </a:lnTo>
                      <a:lnTo>
                        <a:pt x="5339" y="846"/>
                      </a:lnTo>
                      <a:lnTo>
                        <a:pt x="5339" y="846"/>
                      </a:lnTo>
                      <a:lnTo>
                        <a:pt x="5340" y="848"/>
                      </a:lnTo>
                      <a:lnTo>
                        <a:pt x="5341" y="848"/>
                      </a:lnTo>
                      <a:lnTo>
                        <a:pt x="5342" y="848"/>
                      </a:lnTo>
                      <a:lnTo>
                        <a:pt x="5345" y="846"/>
                      </a:lnTo>
                      <a:lnTo>
                        <a:pt x="5347" y="845"/>
                      </a:lnTo>
                      <a:lnTo>
                        <a:pt x="5348" y="844"/>
                      </a:lnTo>
                      <a:lnTo>
                        <a:pt x="5349" y="844"/>
                      </a:lnTo>
                      <a:lnTo>
                        <a:pt x="5349" y="845"/>
                      </a:lnTo>
                      <a:lnTo>
                        <a:pt x="5352" y="846"/>
                      </a:lnTo>
                      <a:lnTo>
                        <a:pt x="5355" y="846"/>
                      </a:lnTo>
                      <a:lnTo>
                        <a:pt x="5356" y="848"/>
                      </a:lnTo>
                      <a:lnTo>
                        <a:pt x="5357" y="848"/>
                      </a:lnTo>
                      <a:lnTo>
                        <a:pt x="5358" y="849"/>
                      </a:lnTo>
                      <a:lnTo>
                        <a:pt x="5359" y="849"/>
                      </a:lnTo>
                      <a:lnTo>
                        <a:pt x="5360" y="848"/>
                      </a:lnTo>
                      <a:lnTo>
                        <a:pt x="5361" y="848"/>
                      </a:lnTo>
                      <a:lnTo>
                        <a:pt x="5361" y="846"/>
                      </a:lnTo>
                      <a:lnTo>
                        <a:pt x="5362" y="848"/>
                      </a:lnTo>
                      <a:lnTo>
                        <a:pt x="5364" y="848"/>
                      </a:lnTo>
                      <a:lnTo>
                        <a:pt x="5365" y="848"/>
                      </a:lnTo>
                      <a:lnTo>
                        <a:pt x="5367" y="848"/>
                      </a:lnTo>
                      <a:lnTo>
                        <a:pt x="5368" y="849"/>
                      </a:lnTo>
                      <a:lnTo>
                        <a:pt x="5369" y="849"/>
                      </a:lnTo>
                      <a:lnTo>
                        <a:pt x="5370" y="849"/>
                      </a:lnTo>
                      <a:lnTo>
                        <a:pt x="5370" y="849"/>
                      </a:lnTo>
                      <a:lnTo>
                        <a:pt x="5371" y="848"/>
                      </a:lnTo>
                      <a:lnTo>
                        <a:pt x="5374" y="846"/>
                      </a:lnTo>
                      <a:lnTo>
                        <a:pt x="5376" y="845"/>
                      </a:lnTo>
                      <a:lnTo>
                        <a:pt x="5377" y="845"/>
                      </a:lnTo>
                      <a:lnTo>
                        <a:pt x="5377" y="845"/>
                      </a:lnTo>
                      <a:lnTo>
                        <a:pt x="5378" y="846"/>
                      </a:lnTo>
                      <a:lnTo>
                        <a:pt x="5379" y="846"/>
                      </a:lnTo>
                      <a:lnTo>
                        <a:pt x="5382" y="848"/>
                      </a:lnTo>
                      <a:lnTo>
                        <a:pt x="5384" y="848"/>
                      </a:lnTo>
                      <a:lnTo>
                        <a:pt x="5385" y="849"/>
                      </a:lnTo>
                      <a:lnTo>
                        <a:pt x="5385" y="849"/>
                      </a:lnTo>
                      <a:lnTo>
                        <a:pt x="5386" y="849"/>
                      </a:lnTo>
                      <a:lnTo>
                        <a:pt x="5387" y="848"/>
                      </a:lnTo>
                      <a:lnTo>
                        <a:pt x="5388" y="848"/>
                      </a:lnTo>
                      <a:lnTo>
                        <a:pt x="5388" y="846"/>
                      </a:lnTo>
                      <a:lnTo>
                        <a:pt x="5389" y="846"/>
                      </a:lnTo>
                      <a:lnTo>
                        <a:pt x="5390" y="848"/>
                      </a:lnTo>
                      <a:lnTo>
                        <a:pt x="5392" y="848"/>
                      </a:lnTo>
                      <a:lnTo>
                        <a:pt x="5393" y="848"/>
                      </a:lnTo>
                      <a:lnTo>
                        <a:pt x="5394" y="848"/>
                      </a:lnTo>
                      <a:lnTo>
                        <a:pt x="5396" y="849"/>
                      </a:lnTo>
                      <a:lnTo>
                        <a:pt x="5397" y="849"/>
                      </a:lnTo>
                      <a:lnTo>
                        <a:pt x="5398" y="849"/>
                      </a:lnTo>
                      <a:lnTo>
                        <a:pt x="5399" y="849"/>
                      </a:lnTo>
                      <a:lnTo>
                        <a:pt x="5399" y="849"/>
                      </a:lnTo>
                      <a:lnTo>
                        <a:pt x="5401" y="849"/>
                      </a:lnTo>
                      <a:lnTo>
                        <a:pt x="5403" y="849"/>
                      </a:lnTo>
                      <a:lnTo>
                        <a:pt x="5404" y="848"/>
                      </a:lnTo>
                      <a:lnTo>
                        <a:pt x="5405" y="848"/>
                      </a:lnTo>
                      <a:lnTo>
                        <a:pt x="5406" y="848"/>
                      </a:lnTo>
                      <a:lnTo>
                        <a:pt x="5407" y="848"/>
                      </a:lnTo>
                      <a:lnTo>
                        <a:pt x="5408" y="848"/>
                      </a:lnTo>
                      <a:lnTo>
                        <a:pt x="5410" y="849"/>
                      </a:lnTo>
                      <a:lnTo>
                        <a:pt x="5412" y="849"/>
                      </a:lnTo>
                      <a:lnTo>
                        <a:pt x="5413" y="849"/>
                      </a:lnTo>
                      <a:lnTo>
                        <a:pt x="5413" y="849"/>
                      </a:lnTo>
                      <a:lnTo>
                        <a:pt x="5414" y="849"/>
                      </a:lnTo>
                      <a:lnTo>
                        <a:pt x="5415" y="849"/>
                      </a:lnTo>
                      <a:lnTo>
                        <a:pt x="5416" y="849"/>
                      </a:lnTo>
                      <a:lnTo>
                        <a:pt x="5417" y="849"/>
                      </a:lnTo>
                      <a:lnTo>
                        <a:pt x="5419" y="849"/>
                      </a:lnTo>
                      <a:lnTo>
                        <a:pt x="5421" y="849"/>
                      </a:lnTo>
                      <a:lnTo>
                        <a:pt x="5422" y="849"/>
                      </a:lnTo>
                      <a:lnTo>
                        <a:pt x="5422" y="849"/>
                      </a:lnTo>
                      <a:lnTo>
                        <a:pt x="5423" y="849"/>
                      </a:lnTo>
                      <a:lnTo>
                        <a:pt x="5424" y="849"/>
                      </a:lnTo>
                      <a:lnTo>
                        <a:pt x="5426" y="849"/>
                      </a:lnTo>
                      <a:lnTo>
                        <a:pt x="5428" y="849"/>
                      </a:lnTo>
                      <a:lnTo>
                        <a:pt x="5429" y="849"/>
                      </a:lnTo>
                      <a:lnTo>
                        <a:pt x="5430" y="849"/>
                      </a:lnTo>
                      <a:lnTo>
                        <a:pt x="5431" y="849"/>
                      </a:lnTo>
                      <a:lnTo>
                        <a:pt x="5432" y="849"/>
                      </a:lnTo>
                      <a:lnTo>
                        <a:pt x="5433" y="849"/>
                      </a:lnTo>
                      <a:lnTo>
                        <a:pt x="5434" y="849"/>
                      </a:lnTo>
                      <a:lnTo>
                        <a:pt x="5434" y="849"/>
                      </a:lnTo>
                      <a:lnTo>
                        <a:pt x="5435" y="849"/>
                      </a:lnTo>
                      <a:lnTo>
                        <a:pt x="5436" y="849"/>
                      </a:lnTo>
                      <a:lnTo>
                        <a:pt x="5439" y="849"/>
                      </a:lnTo>
                      <a:lnTo>
                        <a:pt x="5440" y="849"/>
                      </a:lnTo>
                      <a:lnTo>
                        <a:pt x="5441" y="849"/>
                      </a:lnTo>
                      <a:lnTo>
                        <a:pt x="5442" y="849"/>
                      </a:lnTo>
                      <a:lnTo>
                        <a:pt x="5442" y="849"/>
                      </a:lnTo>
                      <a:lnTo>
                        <a:pt x="5443" y="849"/>
                      </a:lnTo>
                      <a:lnTo>
                        <a:pt x="5444" y="849"/>
                      </a:lnTo>
                      <a:lnTo>
                        <a:pt x="5444" y="849"/>
                      </a:lnTo>
                      <a:lnTo>
                        <a:pt x="5445" y="849"/>
                      </a:lnTo>
                      <a:lnTo>
                        <a:pt x="5448" y="849"/>
                      </a:lnTo>
                      <a:lnTo>
                        <a:pt x="5450" y="849"/>
                      </a:lnTo>
                      <a:lnTo>
                        <a:pt x="5451" y="849"/>
                      </a:lnTo>
                      <a:lnTo>
                        <a:pt x="5452" y="849"/>
                      </a:lnTo>
                      <a:lnTo>
                        <a:pt x="5453" y="849"/>
                      </a:lnTo>
                      <a:lnTo>
                        <a:pt x="5454" y="849"/>
                      </a:lnTo>
                      <a:lnTo>
                        <a:pt x="5456" y="849"/>
                      </a:lnTo>
                      <a:lnTo>
                        <a:pt x="5457" y="849"/>
                      </a:lnTo>
                      <a:lnTo>
                        <a:pt x="5460" y="849"/>
                      </a:lnTo>
                      <a:lnTo>
                        <a:pt x="5462" y="849"/>
                      </a:lnTo>
                      <a:lnTo>
                        <a:pt x="5465" y="849"/>
                      </a:lnTo>
                      <a:lnTo>
                        <a:pt x="5465" y="849"/>
                      </a:lnTo>
                      <a:lnTo>
                        <a:pt x="5466" y="849"/>
                      </a:lnTo>
                      <a:lnTo>
                        <a:pt x="5467" y="849"/>
                      </a:lnTo>
                      <a:lnTo>
                        <a:pt x="5467" y="849"/>
                      </a:lnTo>
                      <a:lnTo>
                        <a:pt x="5468" y="849"/>
                      </a:lnTo>
                      <a:lnTo>
                        <a:pt x="5469" y="849"/>
                      </a:lnTo>
                      <a:lnTo>
                        <a:pt x="5470" y="849"/>
                      </a:lnTo>
                      <a:lnTo>
                        <a:pt x="5471" y="849"/>
                      </a:lnTo>
                      <a:lnTo>
                        <a:pt x="5472" y="849"/>
                      </a:lnTo>
                      <a:lnTo>
                        <a:pt x="5475" y="849"/>
                      </a:lnTo>
                      <a:lnTo>
                        <a:pt x="5476" y="849"/>
                      </a:lnTo>
                      <a:lnTo>
                        <a:pt x="5477" y="849"/>
                      </a:lnTo>
                      <a:lnTo>
                        <a:pt x="5478" y="849"/>
                      </a:lnTo>
                      <a:lnTo>
                        <a:pt x="5479" y="849"/>
                      </a:lnTo>
                      <a:lnTo>
                        <a:pt x="5480" y="849"/>
                      </a:lnTo>
                      <a:lnTo>
                        <a:pt x="5481" y="849"/>
                      </a:lnTo>
                      <a:lnTo>
                        <a:pt x="5482" y="849"/>
                      </a:lnTo>
                      <a:lnTo>
                        <a:pt x="5484" y="848"/>
                      </a:lnTo>
                      <a:lnTo>
                        <a:pt x="5485" y="848"/>
                      </a:lnTo>
                      <a:lnTo>
                        <a:pt x="5488" y="849"/>
                      </a:lnTo>
                      <a:lnTo>
                        <a:pt x="5491" y="849"/>
                      </a:lnTo>
                      <a:lnTo>
                        <a:pt x="5493" y="849"/>
                      </a:lnTo>
                      <a:lnTo>
                        <a:pt x="5494" y="849"/>
                      </a:lnTo>
                      <a:lnTo>
                        <a:pt x="5495" y="849"/>
                      </a:lnTo>
                      <a:lnTo>
                        <a:pt x="5495" y="849"/>
                      </a:lnTo>
                      <a:lnTo>
                        <a:pt x="5497" y="849"/>
                      </a:lnTo>
                      <a:lnTo>
                        <a:pt x="5498" y="848"/>
                      </a:lnTo>
                      <a:lnTo>
                        <a:pt x="5498" y="848"/>
                      </a:lnTo>
                      <a:lnTo>
                        <a:pt x="5499" y="848"/>
                      </a:lnTo>
                      <a:lnTo>
                        <a:pt x="5500" y="849"/>
                      </a:lnTo>
                      <a:lnTo>
                        <a:pt x="5502" y="849"/>
                      </a:lnTo>
                      <a:lnTo>
                        <a:pt x="5503" y="849"/>
                      </a:lnTo>
                      <a:lnTo>
                        <a:pt x="5503" y="849"/>
                      </a:lnTo>
                      <a:lnTo>
                        <a:pt x="5504" y="849"/>
                      </a:lnTo>
                      <a:lnTo>
                        <a:pt x="5505" y="849"/>
                      </a:lnTo>
                      <a:lnTo>
                        <a:pt x="5506" y="849"/>
                      </a:lnTo>
                      <a:lnTo>
                        <a:pt x="5507" y="849"/>
                      </a:lnTo>
                      <a:lnTo>
                        <a:pt x="5507" y="849"/>
                      </a:lnTo>
                      <a:lnTo>
                        <a:pt x="5508" y="849"/>
                      </a:lnTo>
                      <a:lnTo>
                        <a:pt x="5509" y="849"/>
                      </a:lnTo>
                      <a:lnTo>
                        <a:pt x="5511" y="849"/>
                      </a:lnTo>
                      <a:lnTo>
                        <a:pt x="5512" y="849"/>
                      </a:lnTo>
                      <a:lnTo>
                        <a:pt x="5513" y="849"/>
                      </a:lnTo>
                      <a:lnTo>
                        <a:pt x="5513" y="849"/>
                      </a:lnTo>
                      <a:lnTo>
                        <a:pt x="5514" y="849"/>
                      </a:lnTo>
                      <a:lnTo>
                        <a:pt x="5516" y="849"/>
                      </a:lnTo>
                      <a:lnTo>
                        <a:pt x="5517" y="848"/>
                      </a:lnTo>
                      <a:lnTo>
                        <a:pt x="5518" y="848"/>
                      </a:lnTo>
                      <a:lnTo>
                        <a:pt x="5519" y="849"/>
                      </a:lnTo>
                      <a:lnTo>
                        <a:pt x="5521" y="849"/>
                      </a:lnTo>
                      <a:lnTo>
                        <a:pt x="5522" y="849"/>
                      </a:lnTo>
                      <a:lnTo>
                        <a:pt x="5523" y="849"/>
                      </a:lnTo>
                      <a:lnTo>
                        <a:pt x="5524" y="848"/>
                      </a:lnTo>
                      <a:lnTo>
                        <a:pt x="5525" y="848"/>
                      </a:lnTo>
                      <a:lnTo>
                        <a:pt x="5525" y="848"/>
                      </a:lnTo>
                      <a:lnTo>
                        <a:pt x="5528" y="849"/>
                      </a:lnTo>
                      <a:lnTo>
                        <a:pt x="5531" y="849"/>
                      </a:lnTo>
                      <a:lnTo>
                        <a:pt x="5532" y="849"/>
                      </a:lnTo>
                      <a:lnTo>
                        <a:pt x="5532" y="849"/>
                      </a:lnTo>
                      <a:lnTo>
                        <a:pt x="5533" y="849"/>
                      </a:lnTo>
                      <a:lnTo>
                        <a:pt x="5534" y="849"/>
                      </a:lnTo>
                      <a:lnTo>
                        <a:pt x="5535" y="849"/>
                      </a:lnTo>
                      <a:lnTo>
                        <a:pt x="5536" y="849"/>
                      </a:lnTo>
                      <a:lnTo>
                        <a:pt x="5537" y="849"/>
                      </a:lnTo>
                      <a:lnTo>
                        <a:pt x="5540" y="849"/>
                      </a:lnTo>
                      <a:lnTo>
                        <a:pt x="5542" y="849"/>
                      </a:lnTo>
                      <a:lnTo>
                        <a:pt x="5543" y="849"/>
                      </a:lnTo>
                      <a:lnTo>
                        <a:pt x="5543" y="849"/>
                      </a:lnTo>
                      <a:lnTo>
                        <a:pt x="5544" y="849"/>
                      </a:lnTo>
                      <a:lnTo>
                        <a:pt x="5545" y="849"/>
                      </a:lnTo>
                      <a:lnTo>
                        <a:pt x="5546" y="849"/>
                      </a:lnTo>
                      <a:lnTo>
                        <a:pt x="5546" y="849"/>
                      </a:lnTo>
                      <a:lnTo>
                        <a:pt x="5548" y="849"/>
                      </a:lnTo>
                      <a:lnTo>
                        <a:pt x="5549" y="849"/>
                      </a:lnTo>
                      <a:lnTo>
                        <a:pt x="5550" y="849"/>
                      </a:lnTo>
                      <a:lnTo>
                        <a:pt x="5550" y="849"/>
                      </a:lnTo>
                      <a:lnTo>
                        <a:pt x="5550" y="849"/>
                      </a:lnTo>
                      <a:lnTo>
                        <a:pt x="5552" y="849"/>
                      </a:lnTo>
                      <a:lnTo>
                        <a:pt x="5553" y="849"/>
                      </a:lnTo>
                      <a:lnTo>
                        <a:pt x="5554" y="849"/>
                      </a:lnTo>
                      <a:lnTo>
                        <a:pt x="5555" y="849"/>
                      </a:lnTo>
                      <a:lnTo>
                        <a:pt x="5556" y="849"/>
                      </a:lnTo>
                      <a:lnTo>
                        <a:pt x="5558" y="849"/>
                      </a:lnTo>
                      <a:lnTo>
                        <a:pt x="5559" y="849"/>
                      </a:lnTo>
                      <a:lnTo>
                        <a:pt x="5560" y="849"/>
                      </a:lnTo>
                      <a:lnTo>
                        <a:pt x="5561" y="849"/>
                      </a:lnTo>
                      <a:lnTo>
                        <a:pt x="5562" y="849"/>
                      </a:lnTo>
                      <a:lnTo>
                        <a:pt x="5564" y="849"/>
                      </a:lnTo>
                      <a:lnTo>
                        <a:pt x="5565" y="849"/>
                      </a:lnTo>
                      <a:lnTo>
                        <a:pt x="5567" y="849"/>
                      </a:lnTo>
                      <a:lnTo>
                        <a:pt x="5568" y="849"/>
                      </a:lnTo>
                      <a:lnTo>
                        <a:pt x="5569" y="849"/>
                      </a:lnTo>
                      <a:lnTo>
                        <a:pt x="5570" y="849"/>
                      </a:lnTo>
                      <a:lnTo>
                        <a:pt x="5572" y="849"/>
                      </a:lnTo>
                      <a:lnTo>
                        <a:pt x="5573" y="849"/>
                      </a:lnTo>
                      <a:lnTo>
                        <a:pt x="5574" y="849"/>
                      </a:lnTo>
                      <a:lnTo>
                        <a:pt x="5576" y="849"/>
                      </a:lnTo>
                      <a:lnTo>
                        <a:pt x="5576" y="849"/>
                      </a:lnTo>
                      <a:lnTo>
                        <a:pt x="5577" y="849"/>
                      </a:lnTo>
                      <a:lnTo>
                        <a:pt x="5578" y="849"/>
                      </a:lnTo>
                      <a:lnTo>
                        <a:pt x="5579" y="849"/>
                      </a:lnTo>
                      <a:lnTo>
                        <a:pt x="5580" y="849"/>
                      </a:lnTo>
                      <a:lnTo>
                        <a:pt x="5580" y="849"/>
                      </a:lnTo>
                      <a:lnTo>
                        <a:pt x="5583" y="849"/>
                      </a:lnTo>
                      <a:lnTo>
                        <a:pt x="5586" y="849"/>
                      </a:lnTo>
                      <a:lnTo>
                        <a:pt x="5587" y="849"/>
                      </a:lnTo>
                      <a:lnTo>
                        <a:pt x="5587" y="849"/>
                      </a:lnTo>
                      <a:lnTo>
                        <a:pt x="5588" y="849"/>
                      </a:lnTo>
                      <a:lnTo>
                        <a:pt x="5588" y="849"/>
                      </a:lnTo>
                      <a:lnTo>
                        <a:pt x="5589" y="849"/>
                      </a:lnTo>
                      <a:lnTo>
                        <a:pt x="5590" y="849"/>
                      </a:lnTo>
                      <a:lnTo>
                        <a:pt x="5590" y="849"/>
                      </a:lnTo>
                      <a:lnTo>
                        <a:pt x="5591" y="849"/>
                      </a:lnTo>
                      <a:lnTo>
                        <a:pt x="5592" y="849"/>
                      </a:lnTo>
                      <a:lnTo>
                        <a:pt x="5594" y="849"/>
                      </a:lnTo>
                      <a:lnTo>
                        <a:pt x="5597" y="849"/>
                      </a:lnTo>
                      <a:lnTo>
                        <a:pt x="5599" y="849"/>
                      </a:lnTo>
                      <a:lnTo>
                        <a:pt x="5600" y="849"/>
                      </a:lnTo>
                      <a:lnTo>
                        <a:pt x="5601" y="849"/>
                      </a:lnTo>
                      <a:lnTo>
                        <a:pt x="5602" y="849"/>
                      </a:lnTo>
                      <a:lnTo>
                        <a:pt x="5604" y="849"/>
                      </a:lnTo>
                      <a:lnTo>
                        <a:pt x="5605" y="849"/>
                      </a:lnTo>
                      <a:lnTo>
                        <a:pt x="5606" y="849"/>
                      </a:lnTo>
                      <a:lnTo>
                        <a:pt x="5606" y="849"/>
                      </a:lnTo>
                      <a:lnTo>
                        <a:pt x="5608" y="849"/>
                      </a:lnTo>
                      <a:lnTo>
                        <a:pt x="5609" y="849"/>
                      </a:lnTo>
                      <a:lnTo>
                        <a:pt x="5610" y="849"/>
                      </a:lnTo>
                      <a:lnTo>
                        <a:pt x="5613" y="849"/>
                      </a:lnTo>
                      <a:lnTo>
                        <a:pt x="5616" y="849"/>
                      </a:lnTo>
                      <a:lnTo>
                        <a:pt x="5617" y="849"/>
                      </a:lnTo>
                      <a:lnTo>
                        <a:pt x="5618" y="849"/>
                      </a:lnTo>
                      <a:lnTo>
                        <a:pt x="5619" y="849"/>
                      </a:lnTo>
                      <a:lnTo>
                        <a:pt x="5620" y="849"/>
                      </a:lnTo>
                      <a:lnTo>
                        <a:pt x="5620" y="849"/>
                      </a:lnTo>
                      <a:lnTo>
                        <a:pt x="5622" y="849"/>
                      </a:lnTo>
                      <a:lnTo>
                        <a:pt x="5624" y="849"/>
                      </a:lnTo>
                      <a:lnTo>
                        <a:pt x="5626" y="849"/>
                      </a:lnTo>
                      <a:lnTo>
                        <a:pt x="5627" y="849"/>
                      </a:lnTo>
                      <a:lnTo>
                        <a:pt x="5628" y="849"/>
                      </a:lnTo>
                      <a:lnTo>
                        <a:pt x="5628" y="849"/>
                      </a:lnTo>
                      <a:lnTo>
                        <a:pt x="5628" y="849"/>
                      </a:lnTo>
                      <a:lnTo>
                        <a:pt x="5631" y="849"/>
                      </a:lnTo>
                      <a:lnTo>
                        <a:pt x="5631" y="849"/>
                      </a:lnTo>
                      <a:lnTo>
                        <a:pt x="5632" y="849"/>
                      </a:lnTo>
                      <a:lnTo>
                        <a:pt x="5633" y="849"/>
                      </a:lnTo>
                      <a:lnTo>
                        <a:pt x="5635" y="849"/>
                      </a:lnTo>
                      <a:lnTo>
                        <a:pt x="5638" y="849"/>
                      </a:lnTo>
                      <a:lnTo>
                        <a:pt x="5640" y="849"/>
                      </a:lnTo>
                      <a:lnTo>
                        <a:pt x="5641" y="849"/>
                      </a:lnTo>
                      <a:lnTo>
                        <a:pt x="5641" y="849"/>
                      </a:lnTo>
                      <a:lnTo>
                        <a:pt x="5642" y="849"/>
                      </a:lnTo>
                      <a:lnTo>
                        <a:pt x="5643" y="849"/>
                      </a:lnTo>
                      <a:lnTo>
                        <a:pt x="5644" y="849"/>
                      </a:lnTo>
                      <a:lnTo>
                        <a:pt x="5645" y="849"/>
                      </a:lnTo>
                      <a:lnTo>
                        <a:pt x="5647" y="849"/>
                      </a:lnTo>
                      <a:lnTo>
                        <a:pt x="5647" y="849"/>
                      </a:lnTo>
                      <a:lnTo>
                        <a:pt x="5650" y="849"/>
                      </a:lnTo>
                      <a:lnTo>
                        <a:pt x="5651" y="849"/>
                      </a:lnTo>
                      <a:lnTo>
                        <a:pt x="5651" y="849"/>
                      </a:lnTo>
                      <a:lnTo>
                        <a:pt x="5651" y="849"/>
                      </a:lnTo>
                      <a:lnTo>
                        <a:pt x="5652" y="849"/>
                      </a:lnTo>
                      <a:lnTo>
                        <a:pt x="5654" y="849"/>
                      </a:lnTo>
                      <a:lnTo>
                        <a:pt x="5655" y="849"/>
                      </a:lnTo>
                      <a:lnTo>
                        <a:pt x="5656" y="849"/>
                      </a:lnTo>
                      <a:lnTo>
                        <a:pt x="5657" y="849"/>
                      </a:lnTo>
                      <a:lnTo>
                        <a:pt x="5660" y="849"/>
                      </a:lnTo>
                      <a:lnTo>
                        <a:pt x="5661" y="849"/>
                      </a:lnTo>
                      <a:lnTo>
                        <a:pt x="5663" y="849"/>
                      </a:lnTo>
                      <a:lnTo>
                        <a:pt x="5664" y="849"/>
                      </a:lnTo>
                      <a:lnTo>
                        <a:pt x="5665" y="849"/>
                      </a:lnTo>
                      <a:lnTo>
                        <a:pt x="5666" y="849"/>
                      </a:lnTo>
                      <a:lnTo>
                        <a:pt x="5668" y="849"/>
                      </a:lnTo>
                      <a:lnTo>
                        <a:pt x="5669" y="849"/>
                      </a:lnTo>
                      <a:lnTo>
                        <a:pt x="5670" y="849"/>
                      </a:lnTo>
                      <a:lnTo>
                        <a:pt x="5672" y="849"/>
                      </a:lnTo>
                      <a:lnTo>
                        <a:pt x="5672" y="849"/>
                      </a:lnTo>
                      <a:lnTo>
                        <a:pt x="5673" y="849"/>
                      </a:lnTo>
                      <a:lnTo>
                        <a:pt x="5675" y="849"/>
                      </a:lnTo>
                      <a:lnTo>
                        <a:pt x="5678" y="849"/>
                      </a:lnTo>
                      <a:lnTo>
                        <a:pt x="5678" y="849"/>
                      </a:lnTo>
                      <a:lnTo>
                        <a:pt x="5679" y="849"/>
                      </a:lnTo>
                      <a:lnTo>
                        <a:pt x="5680" y="849"/>
                      </a:lnTo>
                      <a:lnTo>
                        <a:pt x="5681" y="849"/>
                      </a:lnTo>
                      <a:lnTo>
                        <a:pt x="5682" y="849"/>
                      </a:lnTo>
                      <a:lnTo>
                        <a:pt x="5683" y="849"/>
                      </a:lnTo>
                      <a:lnTo>
                        <a:pt x="5684" y="849"/>
                      </a:lnTo>
                      <a:lnTo>
                        <a:pt x="5685" y="849"/>
                      </a:lnTo>
                      <a:lnTo>
                        <a:pt x="5685" y="849"/>
                      </a:lnTo>
                      <a:lnTo>
                        <a:pt x="5687" y="849"/>
                      </a:lnTo>
                      <a:lnTo>
                        <a:pt x="5688" y="849"/>
                      </a:lnTo>
                      <a:lnTo>
                        <a:pt x="5689" y="849"/>
                      </a:lnTo>
                      <a:lnTo>
                        <a:pt x="5690" y="849"/>
                      </a:lnTo>
                      <a:lnTo>
                        <a:pt x="5690" y="849"/>
                      </a:lnTo>
                      <a:lnTo>
                        <a:pt x="5691" y="849"/>
                      </a:lnTo>
                      <a:lnTo>
                        <a:pt x="5693" y="849"/>
                      </a:lnTo>
                      <a:lnTo>
                        <a:pt x="5693" y="849"/>
                      </a:lnTo>
                      <a:lnTo>
                        <a:pt x="5693" y="849"/>
                      </a:lnTo>
                      <a:lnTo>
                        <a:pt x="5696" y="849"/>
                      </a:lnTo>
                      <a:lnTo>
                        <a:pt x="5698" y="849"/>
                      </a:lnTo>
                      <a:lnTo>
                        <a:pt x="5698" y="849"/>
                      </a:lnTo>
                      <a:lnTo>
                        <a:pt x="5699" y="849"/>
                      </a:lnTo>
                      <a:lnTo>
                        <a:pt x="5700" y="849"/>
                      </a:lnTo>
                      <a:lnTo>
                        <a:pt x="5701" y="849"/>
                      </a:lnTo>
                      <a:lnTo>
                        <a:pt x="5703" y="849"/>
                      </a:lnTo>
                      <a:lnTo>
                        <a:pt x="5705" y="849"/>
                      </a:lnTo>
                      <a:lnTo>
                        <a:pt x="5705" y="849"/>
                      </a:lnTo>
                      <a:lnTo>
                        <a:pt x="5706" y="849"/>
                      </a:lnTo>
                      <a:lnTo>
                        <a:pt x="5707" y="849"/>
                      </a:lnTo>
                      <a:lnTo>
                        <a:pt x="5708" y="849"/>
                      </a:lnTo>
                      <a:lnTo>
                        <a:pt x="5709" y="849"/>
                      </a:lnTo>
                      <a:lnTo>
                        <a:pt x="5710" y="849"/>
                      </a:lnTo>
                      <a:lnTo>
                        <a:pt x="5711" y="849"/>
                      </a:lnTo>
                      <a:lnTo>
                        <a:pt x="5714" y="849"/>
                      </a:lnTo>
                      <a:lnTo>
                        <a:pt x="5715" y="849"/>
                      </a:lnTo>
                      <a:lnTo>
                        <a:pt x="5715" y="849"/>
                      </a:lnTo>
                      <a:lnTo>
                        <a:pt x="5717" y="849"/>
                      </a:lnTo>
                      <a:lnTo>
                        <a:pt x="5718" y="849"/>
                      </a:lnTo>
                      <a:lnTo>
                        <a:pt x="5718" y="849"/>
                      </a:lnTo>
                      <a:lnTo>
                        <a:pt x="5719" y="849"/>
                      </a:lnTo>
                      <a:lnTo>
                        <a:pt x="5720" y="849"/>
                      </a:lnTo>
                      <a:lnTo>
                        <a:pt x="5721" y="849"/>
                      </a:lnTo>
                      <a:lnTo>
                        <a:pt x="5723" y="849"/>
                      </a:lnTo>
                      <a:lnTo>
                        <a:pt x="5723" y="849"/>
                      </a:lnTo>
                      <a:lnTo>
                        <a:pt x="5724" y="849"/>
                      </a:lnTo>
                      <a:lnTo>
                        <a:pt x="5724" y="849"/>
                      </a:lnTo>
                      <a:lnTo>
                        <a:pt x="5726" y="849"/>
                      </a:lnTo>
                      <a:lnTo>
                        <a:pt x="5728" y="849"/>
                      </a:lnTo>
                      <a:lnTo>
                        <a:pt x="5729" y="849"/>
                      </a:lnTo>
                      <a:lnTo>
                        <a:pt x="5730" y="849"/>
                      </a:lnTo>
                      <a:lnTo>
                        <a:pt x="5730" y="849"/>
                      </a:lnTo>
                      <a:lnTo>
                        <a:pt x="5733" y="848"/>
                      </a:lnTo>
                      <a:lnTo>
                        <a:pt x="5735" y="846"/>
                      </a:lnTo>
                      <a:lnTo>
                        <a:pt x="5736" y="846"/>
                      </a:lnTo>
                      <a:lnTo>
                        <a:pt x="5736" y="846"/>
                      </a:lnTo>
                      <a:lnTo>
                        <a:pt x="5737" y="848"/>
                      </a:lnTo>
                      <a:lnTo>
                        <a:pt x="5738" y="848"/>
                      </a:lnTo>
                      <a:lnTo>
                        <a:pt x="5739" y="849"/>
                      </a:lnTo>
                      <a:lnTo>
                        <a:pt x="5740" y="849"/>
                      </a:lnTo>
                      <a:lnTo>
                        <a:pt x="5740" y="849"/>
                      </a:lnTo>
                      <a:lnTo>
                        <a:pt x="5742" y="849"/>
                      </a:lnTo>
                      <a:lnTo>
                        <a:pt x="5744" y="849"/>
                      </a:lnTo>
                      <a:lnTo>
                        <a:pt x="5745" y="849"/>
                      </a:lnTo>
                      <a:lnTo>
                        <a:pt x="5745" y="849"/>
                      </a:lnTo>
                      <a:lnTo>
                        <a:pt x="5746" y="848"/>
                      </a:lnTo>
                      <a:lnTo>
                        <a:pt x="5748" y="846"/>
                      </a:lnTo>
                      <a:lnTo>
                        <a:pt x="5751" y="845"/>
                      </a:lnTo>
                      <a:lnTo>
                        <a:pt x="5752" y="844"/>
                      </a:lnTo>
                      <a:lnTo>
                        <a:pt x="5752" y="844"/>
                      </a:lnTo>
                      <a:lnTo>
                        <a:pt x="5753" y="845"/>
                      </a:lnTo>
                      <a:lnTo>
                        <a:pt x="5755" y="846"/>
                      </a:lnTo>
                      <a:lnTo>
                        <a:pt x="5758" y="848"/>
                      </a:lnTo>
                      <a:lnTo>
                        <a:pt x="5758" y="849"/>
                      </a:lnTo>
                      <a:lnTo>
                        <a:pt x="5760" y="849"/>
                      </a:lnTo>
                      <a:lnTo>
                        <a:pt x="5761" y="849"/>
                      </a:lnTo>
                      <a:lnTo>
                        <a:pt x="5763" y="849"/>
                      </a:lnTo>
                      <a:lnTo>
                        <a:pt x="5763" y="849"/>
                      </a:lnTo>
                      <a:lnTo>
                        <a:pt x="5765" y="849"/>
                      </a:lnTo>
                      <a:lnTo>
                        <a:pt x="5766" y="848"/>
                      </a:lnTo>
                      <a:lnTo>
                        <a:pt x="5767" y="848"/>
                      </a:lnTo>
                      <a:lnTo>
                        <a:pt x="5768" y="846"/>
                      </a:lnTo>
                      <a:lnTo>
                        <a:pt x="5770" y="846"/>
                      </a:lnTo>
                      <a:lnTo>
                        <a:pt x="5771" y="848"/>
                      </a:lnTo>
                      <a:lnTo>
                        <a:pt x="5773" y="848"/>
                      </a:lnTo>
                      <a:lnTo>
                        <a:pt x="5773" y="849"/>
                      </a:lnTo>
                      <a:lnTo>
                        <a:pt x="5774" y="848"/>
                      </a:lnTo>
                      <a:lnTo>
                        <a:pt x="5776" y="848"/>
                      </a:lnTo>
                      <a:lnTo>
                        <a:pt x="5776" y="848"/>
                      </a:lnTo>
                      <a:lnTo>
                        <a:pt x="5779" y="849"/>
                      </a:lnTo>
                      <a:lnTo>
                        <a:pt x="5781" y="849"/>
                      </a:lnTo>
                      <a:lnTo>
                        <a:pt x="5781" y="849"/>
                      </a:lnTo>
                      <a:lnTo>
                        <a:pt x="5782" y="849"/>
                      </a:lnTo>
                      <a:lnTo>
                        <a:pt x="5783" y="849"/>
                      </a:lnTo>
                      <a:lnTo>
                        <a:pt x="5785" y="849"/>
                      </a:lnTo>
                      <a:lnTo>
                        <a:pt x="5788" y="849"/>
                      </a:lnTo>
                      <a:lnTo>
                        <a:pt x="5789" y="849"/>
                      </a:lnTo>
                      <a:lnTo>
                        <a:pt x="5789" y="849"/>
                      </a:lnTo>
                      <a:lnTo>
                        <a:pt x="5790" y="849"/>
                      </a:lnTo>
                      <a:lnTo>
                        <a:pt x="5791" y="849"/>
                      </a:lnTo>
                      <a:lnTo>
                        <a:pt x="5793" y="849"/>
                      </a:lnTo>
                      <a:lnTo>
                        <a:pt x="5794" y="849"/>
                      </a:lnTo>
                      <a:lnTo>
                        <a:pt x="5794" y="849"/>
                      </a:lnTo>
                      <a:lnTo>
                        <a:pt x="5797" y="849"/>
                      </a:lnTo>
                      <a:lnTo>
                        <a:pt x="5798" y="849"/>
                      </a:lnTo>
                      <a:lnTo>
                        <a:pt x="5799" y="849"/>
                      </a:lnTo>
                      <a:lnTo>
                        <a:pt x="5799" y="849"/>
                      </a:lnTo>
                      <a:lnTo>
                        <a:pt x="5800" y="849"/>
                      </a:lnTo>
                      <a:lnTo>
                        <a:pt x="5801" y="849"/>
                      </a:lnTo>
                      <a:lnTo>
                        <a:pt x="5802" y="849"/>
                      </a:lnTo>
                      <a:lnTo>
                        <a:pt x="5803" y="849"/>
                      </a:lnTo>
                      <a:lnTo>
                        <a:pt x="5806" y="849"/>
                      </a:lnTo>
                      <a:lnTo>
                        <a:pt x="5808" y="849"/>
                      </a:lnTo>
                      <a:lnTo>
                        <a:pt x="5809" y="849"/>
                      </a:lnTo>
                      <a:lnTo>
                        <a:pt x="5809" y="849"/>
                      </a:lnTo>
                      <a:lnTo>
                        <a:pt x="5810" y="849"/>
                      </a:lnTo>
                      <a:lnTo>
                        <a:pt x="5811" y="849"/>
                      </a:lnTo>
                      <a:lnTo>
                        <a:pt x="5811" y="849"/>
                      </a:lnTo>
                      <a:lnTo>
                        <a:pt x="5811" y="849"/>
                      </a:lnTo>
                      <a:lnTo>
                        <a:pt x="5813" y="848"/>
                      </a:lnTo>
                      <a:lnTo>
                        <a:pt x="5814" y="848"/>
                      </a:lnTo>
                      <a:lnTo>
                        <a:pt x="5816" y="846"/>
                      </a:lnTo>
                      <a:lnTo>
                        <a:pt x="5817" y="848"/>
                      </a:lnTo>
                      <a:lnTo>
                        <a:pt x="5818" y="849"/>
                      </a:lnTo>
                      <a:lnTo>
                        <a:pt x="5819" y="849"/>
                      </a:lnTo>
                      <a:lnTo>
                        <a:pt x="5821" y="849"/>
                      </a:lnTo>
                      <a:lnTo>
                        <a:pt x="5823" y="849"/>
                      </a:lnTo>
                      <a:lnTo>
                        <a:pt x="5825" y="849"/>
                      </a:lnTo>
                      <a:lnTo>
                        <a:pt x="5825" y="849"/>
                      </a:lnTo>
                      <a:lnTo>
                        <a:pt x="5826" y="849"/>
                      </a:lnTo>
                      <a:lnTo>
                        <a:pt x="5827" y="849"/>
                      </a:lnTo>
                      <a:lnTo>
                        <a:pt x="5828" y="849"/>
                      </a:lnTo>
                      <a:lnTo>
                        <a:pt x="5829" y="849"/>
                      </a:lnTo>
                      <a:lnTo>
                        <a:pt x="5830" y="849"/>
                      </a:lnTo>
                      <a:lnTo>
                        <a:pt x="5831" y="849"/>
                      </a:lnTo>
                      <a:lnTo>
                        <a:pt x="5831" y="849"/>
                      </a:lnTo>
                      <a:lnTo>
                        <a:pt x="5834" y="849"/>
                      </a:lnTo>
                      <a:lnTo>
                        <a:pt x="5834" y="849"/>
                      </a:lnTo>
                      <a:lnTo>
                        <a:pt x="5834" y="849"/>
                      </a:lnTo>
                      <a:lnTo>
                        <a:pt x="5835" y="849"/>
                      </a:lnTo>
                      <a:lnTo>
                        <a:pt x="5836" y="849"/>
                      </a:lnTo>
                      <a:lnTo>
                        <a:pt x="5837" y="849"/>
                      </a:lnTo>
                      <a:lnTo>
                        <a:pt x="5837" y="849"/>
                      </a:lnTo>
                      <a:lnTo>
                        <a:pt x="5839" y="849"/>
                      </a:lnTo>
                      <a:lnTo>
                        <a:pt x="5840" y="849"/>
                      </a:lnTo>
                      <a:lnTo>
                        <a:pt x="5840" y="849"/>
                      </a:lnTo>
                      <a:lnTo>
                        <a:pt x="5841" y="849"/>
                      </a:lnTo>
                      <a:lnTo>
                        <a:pt x="5841" y="849"/>
                      </a:lnTo>
                      <a:lnTo>
                        <a:pt x="5844" y="849"/>
                      </a:lnTo>
                      <a:lnTo>
                        <a:pt x="5844" y="849"/>
                      </a:lnTo>
                      <a:lnTo>
                        <a:pt x="5845" y="849"/>
                      </a:lnTo>
                      <a:lnTo>
                        <a:pt x="5846" y="849"/>
                      </a:lnTo>
                      <a:lnTo>
                        <a:pt x="5848" y="849"/>
                      </a:lnTo>
                      <a:lnTo>
                        <a:pt x="5848" y="849"/>
                      </a:lnTo>
                      <a:lnTo>
                        <a:pt x="5850" y="849"/>
                      </a:lnTo>
                      <a:lnTo>
                        <a:pt x="5851" y="849"/>
                      </a:lnTo>
                      <a:lnTo>
                        <a:pt x="5851" y="849"/>
                      </a:lnTo>
                      <a:lnTo>
                        <a:pt x="5854" y="849"/>
                      </a:lnTo>
                      <a:lnTo>
                        <a:pt x="5855" y="849"/>
                      </a:lnTo>
                      <a:lnTo>
                        <a:pt x="5856" y="849"/>
                      </a:lnTo>
                      <a:lnTo>
                        <a:pt x="5856" y="849"/>
                      </a:lnTo>
                      <a:lnTo>
                        <a:pt x="5858" y="849"/>
                      </a:lnTo>
                      <a:lnTo>
                        <a:pt x="5860" y="849"/>
                      </a:lnTo>
                      <a:lnTo>
                        <a:pt x="5862" y="849"/>
                      </a:lnTo>
                      <a:lnTo>
                        <a:pt x="5862" y="849"/>
                      </a:lnTo>
                      <a:lnTo>
                        <a:pt x="5862" y="849"/>
                      </a:lnTo>
                      <a:lnTo>
                        <a:pt x="5863" y="849"/>
                      </a:lnTo>
                      <a:lnTo>
                        <a:pt x="5865" y="849"/>
                      </a:lnTo>
                      <a:lnTo>
                        <a:pt x="5867" y="849"/>
                      </a:lnTo>
                      <a:lnTo>
                        <a:pt x="5868" y="849"/>
                      </a:lnTo>
                      <a:lnTo>
                        <a:pt x="5868" y="849"/>
                      </a:lnTo>
                      <a:lnTo>
                        <a:pt x="5869" y="849"/>
                      </a:lnTo>
                      <a:lnTo>
                        <a:pt x="5869" y="849"/>
                      </a:lnTo>
                      <a:lnTo>
                        <a:pt x="5872" y="849"/>
                      </a:lnTo>
                      <a:lnTo>
                        <a:pt x="5874" y="849"/>
                      </a:lnTo>
                      <a:lnTo>
                        <a:pt x="5874" y="849"/>
                      </a:lnTo>
                      <a:lnTo>
                        <a:pt x="5875" y="849"/>
                      </a:lnTo>
                      <a:lnTo>
                        <a:pt x="5877" y="849"/>
                      </a:lnTo>
                      <a:lnTo>
                        <a:pt x="5880" y="849"/>
                      </a:lnTo>
                      <a:lnTo>
                        <a:pt x="5881" y="849"/>
                      </a:lnTo>
                      <a:lnTo>
                        <a:pt x="5882" y="849"/>
                      </a:lnTo>
                      <a:lnTo>
                        <a:pt x="5882" y="849"/>
                      </a:lnTo>
                      <a:lnTo>
                        <a:pt x="5883" y="849"/>
                      </a:lnTo>
                      <a:lnTo>
                        <a:pt x="5884" y="849"/>
                      </a:lnTo>
                      <a:lnTo>
                        <a:pt x="5885" y="849"/>
                      </a:lnTo>
                      <a:lnTo>
                        <a:pt x="5886" y="849"/>
                      </a:lnTo>
                      <a:lnTo>
                        <a:pt x="5889" y="848"/>
                      </a:lnTo>
                      <a:lnTo>
                        <a:pt x="5890" y="848"/>
                      </a:lnTo>
                      <a:lnTo>
                        <a:pt x="5891" y="848"/>
                      </a:lnTo>
                      <a:lnTo>
                        <a:pt x="5892" y="848"/>
                      </a:lnTo>
                      <a:lnTo>
                        <a:pt x="5892" y="848"/>
                      </a:lnTo>
                      <a:lnTo>
                        <a:pt x="5894" y="849"/>
                      </a:lnTo>
                      <a:lnTo>
                        <a:pt x="5896" y="849"/>
                      </a:lnTo>
                      <a:lnTo>
                        <a:pt x="5897" y="849"/>
                      </a:lnTo>
                      <a:lnTo>
                        <a:pt x="5899" y="849"/>
                      </a:lnTo>
                      <a:lnTo>
                        <a:pt x="5900" y="849"/>
                      </a:lnTo>
                      <a:lnTo>
                        <a:pt x="5901" y="849"/>
                      </a:lnTo>
                      <a:lnTo>
                        <a:pt x="5903" y="849"/>
                      </a:lnTo>
                      <a:lnTo>
                        <a:pt x="5904" y="849"/>
                      </a:lnTo>
                      <a:lnTo>
                        <a:pt x="5905" y="849"/>
                      </a:lnTo>
                      <a:lnTo>
                        <a:pt x="5906" y="849"/>
                      </a:lnTo>
                      <a:lnTo>
                        <a:pt x="5906" y="849"/>
                      </a:lnTo>
                      <a:lnTo>
                        <a:pt x="5908" y="849"/>
                      </a:lnTo>
                      <a:lnTo>
                        <a:pt x="5910" y="849"/>
                      </a:lnTo>
                      <a:lnTo>
                        <a:pt x="5911" y="849"/>
                      </a:lnTo>
                      <a:lnTo>
                        <a:pt x="5912" y="849"/>
                      </a:lnTo>
                      <a:lnTo>
                        <a:pt x="5913" y="849"/>
                      </a:lnTo>
                      <a:lnTo>
                        <a:pt x="5913" y="849"/>
                      </a:lnTo>
                      <a:lnTo>
                        <a:pt x="5914" y="849"/>
                      </a:lnTo>
                      <a:lnTo>
                        <a:pt x="5915" y="849"/>
                      </a:lnTo>
                      <a:lnTo>
                        <a:pt x="5917" y="849"/>
                      </a:lnTo>
                      <a:lnTo>
                        <a:pt x="5918" y="849"/>
                      </a:lnTo>
                      <a:lnTo>
                        <a:pt x="5919" y="849"/>
                      </a:lnTo>
                      <a:lnTo>
                        <a:pt x="5921" y="849"/>
                      </a:lnTo>
                      <a:lnTo>
                        <a:pt x="5923" y="849"/>
                      </a:lnTo>
                      <a:lnTo>
                        <a:pt x="5924" y="849"/>
                      </a:lnTo>
                      <a:lnTo>
                        <a:pt x="5924" y="849"/>
                      </a:lnTo>
                      <a:lnTo>
                        <a:pt x="5927" y="849"/>
                      </a:lnTo>
                      <a:lnTo>
                        <a:pt x="5927" y="849"/>
                      </a:lnTo>
                      <a:lnTo>
                        <a:pt x="5928" y="849"/>
                      </a:lnTo>
                      <a:lnTo>
                        <a:pt x="5929" y="849"/>
                      </a:lnTo>
                      <a:lnTo>
                        <a:pt x="5930" y="849"/>
                      </a:lnTo>
                      <a:lnTo>
                        <a:pt x="5931" y="849"/>
                      </a:lnTo>
                      <a:lnTo>
                        <a:pt x="5932" y="849"/>
                      </a:lnTo>
                      <a:lnTo>
                        <a:pt x="5934" y="849"/>
                      </a:lnTo>
                      <a:lnTo>
                        <a:pt x="5934" y="849"/>
                      </a:lnTo>
                      <a:lnTo>
                        <a:pt x="5936" y="849"/>
                      </a:lnTo>
                      <a:lnTo>
                        <a:pt x="5937" y="849"/>
                      </a:lnTo>
                      <a:lnTo>
                        <a:pt x="5939" y="849"/>
                      </a:lnTo>
                      <a:lnTo>
                        <a:pt x="5941" y="849"/>
                      </a:lnTo>
                      <a:lnTo>
                        <a:pt x="5942" y="849"/>
                      </a:lnTo>
                      <a:lnTo>
                        <a:pt x="5943" y="849"/>
                      </a:lnTo>
                      <a:lnTo>
                        <a:pt x="5943" y="849"/>
                      </a:lnTo>
                      <a:lnTo>
                        <a:pt x="5945" y="849"/>
                      </a:lnTo>
                      <a:lnTo>
                        <a:pt x="5947" y="849"/>
                      </a:lnTo>
                      <a:lnTo>
                        <a:pt x="5949" y="849"/>
                      </a:lnTo>
                      <a:lnTo>
                        <a:pt x="5949" y="849"/>
                      </a:lnTo>
                      <a:lnTo>
                        <a:pt x="5950" y="849"/>
                      </a:lnTo>
                      <a:lnTo>
                        <a:pt x="5950" y="849"/>
                      </a:lnTo>
                      <a:lnTo>
                        <a:pt x="5951" y="849"/>
                      </a:lnTo>
                      <a:lnTo>
                        <a:pt x="5954" y="849"/>
                      </a:lnTo>
                      <a:lnTo>
                        <a:pt x="5956" y="849"/>
                      </a:lnTo>
                      <a:lnTo>
                        <a:pt x="5957" y="849"/>
                      </a:lnTo>
                      <a:lnTo>
                        <a:pt x="5957" y="849"/>
                      </a:lnTo>
                      <a:lnTo>
                        <a:pt x="5957" y="849"/>
                      </a:lnTo>
                      <a:lnTo>
                        <a:pt x="5958" y="849"/>
                      </a:lnTo>
                      <a:lnTo>
                        <a:pt x="5961" y="849"/>
                      </a:lnTo>
                      <a:lnTo>
                        <a:pt x="5964" y="849"/>
                      </a:lnTo>
                      <a:lnTo>
                        <a:pt x="5964" y="849"/>
                      </a:lnTo>
                      <a:lnTo>
                        <a:pt x="5965" y="849"/>
                      </a:lnTo>
                      <a:lnTo>
                        <a:pt x="5966" y="849"/>
                      </a:lnTo>
                      <a:lnTo>
                        <a:pt x="5967" y="849"/>
                      </a:lnTo>
                      <a:lnTo>
                        <a:pt x="5969" y="849"/>
                      </a:lnTo>
                      <a:lnTo>
                        <a:pt x="5970" y="848"/>
                      </a:lnTo>
                      <a:lnTo>
                        <a:pt x="5972" y="848"/>
                      </a:lnTo>
                      <a:lnTo>
                        <a:pt x="5972" y="848"/>
                      </a:lnTo>
                      <a:lnTo>
                        <a:pt x="5973" y="848"/>
                      </a:lnTo>
                      <a:lnTo>
                        <a:pt x="5974" y="848"/>
                      </a:lnTo>
                      <a:lnTo>
                        <a:pt x="5976" y="848"/>
                      </a:lnTo>
                      <a:lnTo>
                        <a:pt x="5978" y="848"/>
                      </a:lnTo>
                      <a:lnTo>
                        <a:pt x="5979" y="848"/>
                      </a:lnTo>
                      <a:lnTo>
                        <a:pt x="5979" y="848"/>
                      </a:lnTo>
                      <a:lnTo>
                        <a:pt x="5980" y="846"/>
                      </a:lnTo>
                      <a:lnTo>
                        <a:pt x="5983" y="846"/>
                      </a:lnTo>
                      <a:lnTo>
                        <a:pt x="5985" y="846"/>
                      </a:lnTo>
                      <a:lnTo>
                        <a:pt x="5986" y="845"/>
                      </a:lnTo>
                      <a:lnTo>
                        <a:pt x="5987" y="845"/>
                      </a:lnTo>
                      <a:lnTo>
                        <a:pt x="5987" y="844"/>
                      </a:lnTo>
                      <a:lnTo>
                        <a:pt x="5989" y="843"/>
                      </a:lnTo>
                      <a:lnTo>
                        <a:pt x="5993" y="841"/>
                      </a:lnTo>
                      <a:lnTo>
                        <a:pt x="5994" y="840"/>
                      </a:lnTo>
                      <a:lnTo>
                        <a:pt x="5994" y="840"/>
                      </a:lnTo>
                      <a:lnTo>
                        <a:pt x="5994" y="839"/>
                      </a:lnTo>
                      <a:lnTo>
                        <a:pt x="5994" y="839"/>
                      </a:lnTo>
                      <a:lnTo>
                        <a:pt x="5995" y="836"/>
                      </a:lnTo>
                      <a:lnTo>
                        <a:pt x="5996" y="833"/>
                      </a:lnTo>
                      <a:lnTo>
                        <a:pt x="5997" y="829"/>
                      </a:lnTo>
                      <a:lnTo>
                        <a:pt x="5998" y="826"/>
                      </a:lnTo>
                      <a:lnTo>
                        <a:pt x="5998" y="826"/>
                      </a:lnTo>
                      <a:lnTo>
                        <a:pt x="6000" y="827"/>
                      </a:lnTo>
                      <a:lnTo>
                        <a:pt x="6002" y="829"/>
                      </a:lnTo>
                      <a:lnTo>
                        <a:pt x="6002" y="827"/>
                      </a:lnTo>
                      <a:lnTo>
                        <a:pt x="6002" y="826"/>
                      </a:lnTo>
                      <a:lnTo>
                        <a:pt x="6005" y="822"/>
                      </a:lnTo>
                      <a:lnTo>
                        <a:pt x="6007" y="816"/>
                      </a:lnTo>
                      <a:lnTo>
                        <a:pt x="6007" y="814"/>
                      </a:lnTo>
                      <a:lnTo>
                        <a:pt x="6009" y="814"/>
                      </a:lnTo>
                      <a:lnTo>
                        <a:pt x="6009" y="814"/>
                      </a:lnTo>
                      <a:lnTo>
                        <a:pt x="6010" y="813"/>
                      </a:lnTo>
                      <a:lnTo>
                        <a:pt x="6010" y="811"/>
                      </a:lnTo>
                      <a:lnTo>
                        <a:pt x="6012" y="805"/>
                      </a:lnTo>
                      <a:lnTo>
                        <a:pt x="6014" y="798"/>
                      </a:lnTo>
                      <a:lnTo>
                        <a:pt x="6015" y="796"/>
                      </a:lnTo>
                      <a:lnTo>
                        <a:pt x="6015" y="796"/>
                      </a:lnTo>
                      <a:lnTo>
                        <a:pt x="6016" y="795"/>
                      </a:lnTo>
                      <a:lnTo>
                        <a:pt x="6016" y="795"/>
                      </a:lnTo>
                      <a:lnTo>
                        <a:pt x="6016" y="794"/>
                      </a:lnTo>
                      <a:lnTo>
                        <a:pt x="6020" y="789"/>
                      </a:lnTo>
                      <a:lnTo>
                        <a:pt x="6021" y="784"/>
                      </a:lnTo>
                      <a:lnTo>
                        <a:pt x="6022" y="783"/>
                      </a:lnTo>
                      <a:lnTo>
                        <a:pt x="6022" y="783"/>
                      </a:lnTo>
                      <a:lnTo>
                        <a:pt x="6023" y="783"/>
                      </a:lnTo>
                      <a:lnTo>
                        <a:pt x="6023" y="784"/>
                      </a:lnTo>
                      <a:lnTo>
                        <a:pt x="6024" y="785"/>
                      </a:lnTo>
                      <a:lnTo>
                        <a:pt x="6025" y="788"/>
                      </a:lnTo>
                      <a:lnTo>
                        <a:pt x="6026" y="792"/>
                      </a:lnTo>
                      <a:lnTo>
                        <a:pt x="6028" y="794"/>
                      </a:lnTo>
                      <a:lnTo>
                        <a:pt x="6028" y="793"/>
                      </a:lnTo>
                      <a:lnTo>
                        <a:pt x="6029" y="792"/>
                      </a:lnTo>
                      <a:lnTo>
                        <a:pt x="6030" y="787"/>
                      </a:lnTo>
                      <a:lnTo>
                        <a:pt x="6032" y="783"/>
                      </a:lnTo>
                      <a:lnTo>
                        <a:pt x="6032" y="781"/>
                      </a:lnTo>
                      <a:lnTo>
                        <a:pt x="6032" y="780"/>
                      </a:lnTo>
                      <a:lnTo>
                        <a:pt x="6033" y="781"/>
                      </a:lnTo>
                      <a:lnTo>
                        <a:pt x="6034" y="784"/>
                      </a:lnTo>
                      <a:lnTo>
                        <a:pt x="6035" y="786"/>
                      </a:lnTo>
                      <a:lnTo>
                        <a:pt x="6035" y="787"/>
                      </a:lnTo>
                      <a:lnTo>
                        <a:pt x="6037" y="786"/>
                      </a:lnTo>
                      <a:lnTo>
                        <a:pt x="6038" y="786"/>
                      </a:lnTo>
                      <a:lnTo>
                        <a:pt x="6039" y="786"/>
                      </a:lnTo>
                      <a:lnTo>
                        <a:pt x="6039" y="788"/>
                      </a:lnTo>
                      <a:lnTo>
                        <a:pt x="6042" y="794"/>
                      </a:lnTo>
                      <a:lnTo>
                        <a:pt x="6044" y="800"/>
                      </a:lnTo>
                      <a:lnTo>
                        <a:pt x="6044" y="803"/>
                      </a:lnTo>
                      <a:lnTo>
                        <a:pt x="6044" y="804"/>
                      </a:lnTo>
                      <a:lnTo>
                        <a:pt x="6046" y="804"/>
                      </a:lnTo>
                      <a:lnTo>
                        <a:pt x="6046" y="804"/>
                      </a:lnTo>
                      <a:lnTo>
                        <a:pt x="6046" y="805"/>
                      </a:lnTo>
                      <a:lnTo>
                        <a:pt x="6047" y="806"/>
                      </a:lnTo>
                      <a:lnTo>
                        <a:pt x="6049" y="812"/>
                      </a:lnTo>
                      <a:lnTo>
                        <a:pt x="6051" y="816"/>
                      </a:lnTo>
                      <a:lnTo>
                        <a:pt x="6052" y="817"/>
                      </a:lnTo>
                      <a:lnTo>
                        <a:pt x="6052" y="818"/>
                      </a:lnTo>
                      <a:lnTo>
                        <a:pt x="6052" y="818"/>
                      </a:lnTo>
                      <a:lnTo>
                        <a:pt x="6055" y="817"/>
                      </a:lnTo>
                      <a:lnTo>
                        <a:pt x="6057" y="817"/>
                      </a:lnTo>
                      <a:lnTo>
                        <a:pt x="6057" y="817"/>
                      </a:lnTo>
                      <a:lnTo>
                        <a:pt x="6057" y="818"/>
                      </a:lnTo>
                      <a:lnTo>
                        <a:pt x="6058" y="822"/>
                      </a:lnTo>
                      <a:lnTo>
                        <a:pt x="6059" y="825"/>
                      </a:lnTo>
                      <a:lnTo>
                        <a:pt x="6059" y="826"/>
                      </a:lnTo>
                      <a:lnTo>
                        <a:pt x="6060" y="826"/>
                      </a:lnTo>
                      <a:lnTo>
                        <a:pt x="6060" y="827"/>
                      </a:lnTo>
                      <a:lnTo>
                        <a:pt x="6060" y="829"/>
                      </a:lnTo>
                      <a:lnTo>
                        <a:pt x="6061" y="830"/>
                      </a:lnTo>
                      <a:lnTo>
                        <a:pt x="6063" y="835"/>
                      </a:lnTo>
                      <a:lnTo>
                        <a:pt x="6066" y="840"/>
                      </a:lnTo>
                      <a:lnTo>
                        <a:pt x="6067" y="842"/>
                      </a:lnTo>
                      <a:lnTo>
                        <a:pt x="6067" y="842"/>
                      </a:lnTo>
                      <a:lnTo>
                        <a:pt x="6067" y="842"/>
                      </a:lnTo>
                      <a:lnTo>
                        <a:pt x="6068" y="843"/>
                      </a:lnTo>
                      <a:lnTo>
                        <a:pt x="6070" y="844"/>
                      </a:lnTo>
                      <a:lnTo>
                        <a:pt x="6074" y="844"/>
                      </a:lnTo>
                      <a:lnTo>
                        <a:pt x="6075" y="844"/>
                      </a:lnTo>
                      <a:lnTo>
                        <a:pt x="6075" y="844"/>
                      </a:lnTo>
                      <a:lnTo>
                        <a:pt x="6076" y="844"/>
                      </a:lnTo>
                      <a:lnTo>
                        <a:pt x="6078" y="845"/>
                      </a:lnTo>
                      <a:lnTo>
                        <a:pt x="6080" y="845"/>
                      </a:lnTo>
                      <a:lnTo>
                        <a:pt x="6081" y="845"/>
                      </a:lnTo>
                      <a:lnTo>
                        <a:pt x="6083" y="845"/>
                      </a:lnTo>
                      <a:lnTo>
                        <a:pt x="6084" y="845"/>
                      </a:lnTo>
                      <a:lnTo>
                        <a:pt x="6085" y="845"/>
                      </a:lnTo>
                      <a:lnTo>
                        <a:pt x="6087" y="845"/>
                      </a:lnTo>
                      <a:lnTo>
                        <a:pt x="6088" y="845"/>
                      </a:lnTo>
                      <a:lnTo>
                        <a:pt x="6089" y="845"/>
                      </a:lnTo>
                      <a:lnTo>
                        <a:pt x="6089" y="844"/>
                      </a:lnTo>
                      <a:lnTo>
                        <a:pt x="6090" y="844"/>
                      </a:lnTo>
                      <a:lnTo>
                        <a:pt x="6092" y="844"/>
                      </a:lnTo>
                      <a:lnTo>
                        <a:pt x="6093" y="845"/>
                      </a:lnTo>
                      <a:lnTo>
                        <a:pt x="6093" y="845"/>
                      </a:lnTo>
                      <a:lnTo>
                        <a:pt x="6095" y="844"/>
                      </a:lnTo>
                      <a:lnTo>
                        <a:pt x="6096" y="844"/>
                      </a:lnTo>
                      <a:lnTo>
                        <a:pt x="6097" y="844"/>
                      </a:lnTo>
                      <a:lnTo>
                        <a:pt x="6097" y="844"/>
                      </a:lnTo>
                      <a:lnTo>
                        <a:pt x="6100" y="842"/>
                      </a:lnTo>
                      <a:lnTo>
                        <a:pt x="6103" y="840"/>
                      </a:lnTo>
                      <a:lnTo>
                        <a:pt x="6104" y="839"/>
                      </a:lnTo>
                      <a:lnTo>
                        <a:pt x="6104" y="839"/>
                      </a:lnTo>
                      <a:lnTo>
                        <a:pt x="6105" y="840"/>
                      </a:lnTo>
                      <a:lnTo>
                        <a:pt x="6106" y="841"/>
                      </a:lnTo>
                      <a:lnTo>
                        <a:pt x="6108" y="842"/>
                      </a:lnTo>
                      <a:lnTo>
                        <a:pt x="6108" y="842"/>
                      </a:lnTo>
                      <a:lnTo>
                        <a:pt x="6109" y="842"/>
                      </a:lnTo>
                      <a:lnTo>
                        <a:pt x="6112" y="842"/>
                      </a:lnTo>
                      <a:lnTo>
                        <a:pt x="6112" y="841"/>
                      </a:lnTo>
                      <a:lnTo>
                        <a:pt x="6112" y="839"/>
                      </a:lnTo>
                      <a:lnTo>
                        <a:pt x="6115" y="833"/>
                      </a:lnTo>
                      <a:lnTo>
                        <a:pt x="6117" y="827"/>
                      </a:lnTo>
                      <a:lnTo>
                        <a:pt x="6117" y="825"/>
                      </a:lnTo>
                      <a:lnTo>
                        <a:pt x="6118" y="824"/>
                      </a:lnTo>
                      <a:lnTo>
                        <a:pt x="6118" y="824"/>
                      </a:lnTo>
                      <a:lnTo>
                        <a:pt x="6120" y="825"/>
                      </a:lnTo>
                      <a:lnTo>
                        <a:pt x="6120" y="826"/>
                      </a:lnTo>
                      <a:lnTo>
                        <a:pt x="6122" y="831"/>
                      </a:lnTo>
                      <a:lnTo>
                        <a:pt x="6124" y="835"/>
                      </a:lnTo>
                      <a:lnTo>
                        <a:pt x="6124" y="836"/>
                      </a:lnTo>
                      <a:lnTo>
                        <a:pt x="6125" y="836"/>
                      </a:lnTo>
                      <a:lnTo>
                        <a:pt x="6125" y="836"/>
                      </a:lnTo>
                      <a:lnTo>
                        <a:pt x="6126" y="836"/>
                      </a:lnTo>
                      <a:lnTo>
                        <a:pt x="6126" y="834"/>
                      </a:lnTo>
                      <a:lnTo>
                        <a:pt x="6127" y="832"/>
                      </a:lnTo>
                      <a:lnTo>
                        <a:pt x="6129" y="826"/>
                      </a:lnTo>
                      <a:lnTo>
                        <a:pt x="6130" y="821"/>
                      </a:lnTo>
                      <a:lnTo>
                        <a:pt x="6131" y="815"/>
                      </a:lnTo>
                      <a:lnTo>
                        <a:pt x="6132" y="811"/>
                      </a:lnTo>
                      <a:lnTo>
                        <a:pt x="6132" y="807"/>
                      </a:lnTo>
                      <a:lnTo>
                        <a:pt x="6133" y="806"/>
                      </a:lnTo>
                      <a:lnTo>
                        <a:pt x="6133" y="806"/>
                      </a:lnTo>
                      <a:lnTo>
                        <a:pt x="6133" y="806"/>
                      </a:lnTo>
                      <a:lnTo>
                        <a:pt x="6134" y="807"/>
                      </a:lnTo>
                      <a:lnTo>
                        <a:pt x="6134" y="811"/>
                      </a:lnTo>
                      <a:lnTo>
                        <a:pt x="6135" y="815"/>
                      </a:lnTo>
                      <a:lnTo>
                        <a:pt x="6136" y="820"/>
                      </a:lnTo>
                      <a:lnTo>
                        <a:pt x="6138" y="824"/>
                      </a:lnTo>
                      <a:lnTo>
                        <a:pt x="6139" y="829"/>
                      </a:lnTo>
                      <a:lnTo>
                        <a:pt x="6140" y="831"/>
                      </a:lnTo>
                      <a:lnTo>
                        <a:pt x="6140" y="832"/>
                      </a:lnTo>
                      <a:lnTo>
                        <a:pt x="6140" y="832"/>
                      </a:lnTo>
                      <a:lnTo>
                        <a:pt x="6141" y="832"/>
                      </a:lnTo>
                      <a:lnTo>
                        <a:pt x="6141" y="831"/>
                      </a:lnTo>
                      <a:lnTo>
                        <a:pt x="6142" y="826"/>
                      </a:lnTo>
                      <a:lnTo>
                        <a:pt x="6142" y="821"/>
                      </a:lnTo>
                      <a:lnTo>
                        <a:pt x="6144" y="814"/>
                      </a:lnTo>
                      <a:lnTo>
                        <a:pt x="6145" y="808"/>
                      </a:lnTo>
                      <a:lnTo>
                        <a:pt x="6146" y="803"/>
                      </a:lnTo>
                      <a:lnTo>
                        <a:pt x="6146" y="798"/>
                      </a:lnTo>
                      <a:lnTo>
                        <a:pt x="6148" y="797"/>
                      </a:lnTo>
                      <a:lnTo>
                        <a:pt x="6148" y="798"/>
                      </a:lnTo>
                      <a:lnTo>
                        <a:pt x="6148" y="799"/>
                      </a:lnTo>
                      <a:lnTo>
                        <a:pt x="6149" y="800"/>
                      </a:lnTo>
                      <a:lnTo>
                        <a:pt x="6149" y="804"/>
                      </a:lnTo>
                      <a:lnTo>
                        <a:pt x="6150" y="809"/>
                      </a:lnTo>
                      <a:lnTo>
                        <a:pt x="6151" y="816"/>
                      </a:lnTo>
                      <a:lnTo>
                        <a:pt x="6152" y="822"/>
                      </a:lnTo>
                      <a:lnTo>
                        <a:pt x="6154" y="826"/>
                      </a:lnTo>
                      <a:lnTo>
                        <a:pt x="6154" y="831"/>
                      </a:lnTo>
                      <a:lnTo>
                        <a:pt x="6155" y="832"/>
                      </a:lnTo>
                      <a:lnTo>
                        <a:pt x="6155" y="832"/>
                      </a:lnTo>
                      <a:lnTo>
                        <a:pt x="6155" y="831"/>
                      </a:lnTo>
                      <a:lnTo>
                        <a:pt x="6157" y="827"/>
                      </a:lnTo>
                      <a:lnTo>
                        <a:pt x="6158" y="824"/>
                      </a:lnTo>
                      <a:lnTo>
                        <a:pt x="6159" y="818"/>
                      </a:lnTo>
                      <a:lnTo>
                        <a:pt x="6160" y="814"/>
                      </a:lnTo>
                      <a:lnTo>
                        <a:pt x="6161" y="811"/>
                      </a:lnTo>
                      <a:lnTo>
                        <a:pt x="6161" y="807"/>
                      </a:lnTo>
                      <a:lnTo>
                        <a:pt x="6162" y="806"/>
                      </a:lnTo>
                      <a:lnTo>
                        <a:pt x="6162" y="807"/>
                      </a:lnTo>
                      <a:lnTo>
                        <a:pt x="6162" y="808"/>
                      </a:lnTo>
                      <a:lnTo>
                        <a:pt x="6163" y="809"/>
                      </a:lnTo>
                      <a:lnTo>
                        <a:pt x="6163" y="812"/>
                      </a:lnTo>
                      <a:lnTo>
                        <a:pt x="6164" y="816"/>
                      </a:lnTo>
                      <a:lnTo>
                        <a:pt x="6166" y="822"/>
                      </a:lnTo>
                      <a:lnTo>
                        <a:pt x="6168" y="826"/>
                      </a:lnTo>
                      <a:lnTo>
                        <a:pt x="6169" y="832"/>
                      </a:lnTo>
                      <a:lnTo>
                        <a:pt x="6169" y="834"/>
                      </a:lnTo>
                      <a:lnTo>
                        <a:pt x="6170" y="835"/>
                      </a:lnTo>
                      <a:lnTo>
                        <a:pt x="6170" y="836"/>
                      </a:lnTo>
                      <a:lnTo>
                        <a:pt x="6170" y="836"/>
                      </a:lnTo>
                      <a:lnTo>
                        <a:pt x="6171" y="834"/>
                      </a:lnTo>
                      <a:lnTo>
                        <a:pt x="6173" y="831"/>
                      </a:lnTo>
                      <a:lnTo>
                        <a:pt x="6176" y="826"/>
                      </a:lnTo>
                      <a:lnTo>
                        <a:pt x="6177" y="825"/>
                      </a:lnTo>
                      <a:lnTo>
                        <a:pt x="6177" y="826"/>
                      </a:lnTo>
                      <a:lnTo>
                        <a:pt x="6178" y="826"/>
                      </a:lnTo>
                      <a:lnTo>
                        <a:pt x="6178" y="826"/>
                      </a:lnTo>
                      <a:lnTo>
                        <a:pt x="6178" y="829"/>
                      </a:lnTo>
                      <a:lnTo>
                        <a:pt x="6181" y="833"/>
                      </a:lnTo>
                      <a:lnTo>
                        <a:pt x="6183" y="837"/>
                      </a:lnTo>
                      <a:lnTo>
                        <a:pt x="6183" y="840"/>
                      </a:lnTo>
                      <a:lnTo>
                        <a:pt x="6185" y="840"/>
                      </a:lnTo>
                      <a:lnTo>
                        <a:pt x="6185" y="840"/>
                      </a:lnTo>
                      <a:lnTo>
                        <a:pt x="6185" y="840"/>
                      </a:lnTo>
                      <a:lnTo>
                        <a:pt x="6186" y="840"/>
                      </a:lnTo>
                      <a:lnTo>
                        <a:pt x="6188" y="839"/>
                      </a:lnTo>
                      <a:lnTo>
                        <a:pt x="6190" y="839"/>
                      </a:lnTo>
                      <a:lnTo>
                        <a:pt x="6190" y="837"/>
                      </a:lnTo>
                      <a:lnTo>
                        <a:pt x="6191" y="837"/>
                      </a:lnTo>
                      <a:lnTo>
                        <a:pt x="6192" y="839"/>
                      </a:lnTo>
                      <a:lnTo>
                        <a:pt x="6192" y="839"/>
                      </a:lnTo>
                      <a:lnTo>
                        <a:pt x="6195" y="840"/>
                      </a:lnTo>
                      <a:lnTo>
                        <a:pt x="6196" y="841"/>
                      </a:lnTo>
                      <a:lnTo>
                        <a:pt x="6197" y="841"/>
                      </a:lnTo>
                      <a:lnTo>
                        <a:pt x="6198" y="841"/>
                      </a:lnTo>
                      <a:lnTo>
                        <a:pt x="6199" y="840"/>
                      </a:lnTo>
                      <a:lnTo>
                        <a:pt x="6200" y="840"/>
                      </a:lnTo>
                      <a:lnTo>
                        <a:pt x="6200" y="840"/>
                      </a:lnTo>
                      <a:lnTo>
                        <a:pt x="6203" y="839"/>
                      </a:lnTo>
                      <a:lnTo>
                        <a:pt x="6203" y="839"/>
                      </a:lnTo>
                      <a:lnTo>
                        <a:pt x="6204" y="839"/>
                      </a:lnTo>
                      <a:lnTo>
                        <a:pt x="6206" y="840"/>
                      </a:lnTo>
                      <a:lnTo>
                        <a:pt x="6208" y="840"/>
                      </a:lnTo>
                      <a:lnTo>
                        <a:pt x="6209" y="840"/>
                      </a:lnTo>
                      <a:lnTo>
                        <a:pt x="6210" y="840"/>
                      </a:lnTo>
                      <a:lnTo>
                        <a:pt x="6212" y="839"/>
                      </a:lnTo>
                      <a:lnTo>
                        <a:pt x="6213" y="836"/>
                      </a:lnTo>
                      <a:lnTo>
                        <a:pt x="6214" y="836"/>
                      </a:lnTo>
                      <a:lnTo>
                        <a:pt x="6214" y="835"/>
                      </a:lnTo>
                      <a:lnTo>
                        <a:pt x="6215" y="834"/>
                      </a:lnTo>
                      <a:lnTo>
                        <a:pt x="6216" y="830"/>
                      </a:lnTo>
                      <a:lnTo>
                        <a:pt x="6217" y="826"/>
                      </a:lnTo>
                      <a:lnTo>
                        <a:pt x="6217" y="824"/>
                      </a:lnTo>
                      <a:lnTo>
                        <a:pt x="6218" y="826"/>
                      </a:lnTo>
                      <a:lnTo>
                        <a:pt x="6221" y="830"/>
                      </a:lnTo>
                      <a:lnTo>
                        <a:pt x="6224" y="833"/>
                      </a:lnTo>
                      <a:lnTo>
                        <a:pt x="6225" y="834"/>
                      </a:lnTo>
                      <a:lnTo>
                        <a:pt x="6225" y="833"/>
                      </a:lnTo>
                      <a:lnTo>
                        <a:pt x="6226" y="830"/>
                      </a:lnTo>
                      <a:lnTo>
                        <a:pt x="6227" y="826"/>
                      </a:lnTo>
                      <a:lnTo>
                        <a:pt x="6228" y="825"/>
                      </a:lnTo>
                      <a:lnTo>
                        <a:pt x="6228" y="824"/>
                      </a:lnTo>
                      <a:lnTo>
                        <a:pt x="6228" y="824"/>
                      </a:lnTo>
                      <a:lnTo>
                        <a:pt x="6228" y="823"/>
                      </a:lnTo>
                      <a:lnTo>
                        <a:pt x="6229" y="820"/>
                      </a:lnTo>
                      <a:lnTo>
                        <a:pt x="6229" y="815"/>
                      </a:lnTo>
                      <a:lnTo>
                        <a:pt x="6231" y="811"/>
                      </a:lnTo>
                      <a:lnTo>
                        <a:pt x="6232" y="806"/>
                      </a:lnTo>
                      <a:lnTo>
                        <a:pt x="6232" y="802"/>
                      </a:lnTo>
                      <a:lnTo>
                        <a:pt x="6233" y="799"/>
                      </a:lnTo>
                      <a:lnTo>
                        <a:pt x="6233" y="798"/>
                      </a:lnTo>
                      <a:lnTo>
                        <a:pt x="6233" y="799"/>
                      </a:lnTo>
                      <a:lnTo>
                        <a:pt x="6234" y="802"/>
                      </a:lnTo>
                      <a:lnTo>
                        <a:pt x="6235" y="806"/>
                      </a:lnTo>
                      <a:lnTo>
                        <a:pt x="6236" y="812"/>
                      </a:lnTo>
                      <a:lnTo>
                        <a:pt x="6237" y="816"/>
                      </a:lnTo>
                      <a:lnTo>
                        <a:pt x="6240" y="821"/>
                      </a:lnTo>
                      <a:lnTo>
                        <a:pt x="6241" y="824"/>
                      </a:lnTo>
                      <a:lnTo>
                        <a:pt x="6241" y="825"/>
                      </a:lnTo>
                      <a:lnTo>
                        <a:pt x="6241" y="824"/>
                      </a:lnTo>
                      <a:lnTo>
                        <a:pt x="6242" y="822"/>
                      </a:lnTo>
                      <a:lnTo>
                        <a:pt x="6243" y="818"/>
                      </a:lnTo>
                      <a:lnTo>
                        <a:pt x="6243" y="817"/>
                      </a:lnTo>
                      <a:lnTo>
                        <a:pt x="6243" y="816"/>
                      </a:lnTo>
                      <a:lnTo>
                        <a:pt x="6243" y="815"/>
                      </a:lnTo>
                      <a:lnTo>
                        <a:pt x="6243" y="814"/>
                      </a:lnTo>
                      <a:lnTo>
                        <a:pt x="6244" y="811"/>
                      </a:lnTo>
                      <a:lnTo>
                        <a:pt x="6245" y="806"/>
                      </a:lnTo>
                      <a:lnTo>
                        <a:pt x="6245" y="802"/>
                      </a:lnTo>
                      <a:lnTo>
                        <a:pt x="6246" y="796"/>
                      </a:lnTo>
                      <a:lnTo>
                        <a:pt x="6247" y="792"/>
                      </a:lnTo>
                      <a:lnTo>
                        <a:pt x="6247" y="788"/>
                      </a:lnTo>
                      <a:lnTo>
                        <a:pt x="6247" y="787"/>
                      </a:lnTo>
                      <a:lnTo>
                        <a:pt x="6247" y="787"/>
                      </a:lnTo>
                      <a:lnTo>
                        <a:pt x="6247" y="789"/>
                      </a:lnTo>
                      <a:lnTo>
                        <a:pt x="6250" y="794"/>
                      </a:lnTo>
                      <a:lnTo>
                        <a:pt x="6251" y="797"/>
                      </a:lnTo>
                      <a:lnTo>
                        <a:pt x="6251" y="799"/>
                      </a:lnTo>
                      <a:lnTo>
                        <a:pt x="6251" y="799"/>
                      </a:lnTo>
                      <a:lnTo>
                        <a:pt x="6251" y="800"/>
                      </a:lnTo>
                      <a:lnTo>
                        <a:pt x="6252" y="803"/>
                      </a:lnTo>
                      <a:lnTo>
                        <a:pt x="6254" y="812"/>
                      </a:lnTo>
                      <a:lnTo>
                        <a:pt x="6255" y="818"/>
                      </a:lnTo>
                      <a:lnTo>
                        <a:pt x="6256" y="822"/>
                      </a:lnTo>
                      <a:lnTo>
                        <a:pt x="6256" y="823"/>
                      </a:lnTo>
                      <a:lnTo>
                        <a:pt x="6258" y="822"/>
                      </a:lnTo>
                      <a:lnTo>
                        <a:pt x="6258" y="821"/>
                      </a:lnTo>
                      <a:lnTo>
                        <a:pt x="6259" y="820"/>
                      </a:lnTo>
                      <a:lnTo>
                        <a:pt x="6259" y="816"/>
                      </a:lnTo>
                      <a:lnTo>
                        <a:pt x="6261" y="812"/>
                      </a:lnTo>
                      <a:lnTo>
                        <a:pt x="6262" y="807"/>
                      </a:lnTo>
                      <a:lnTo>
                        <a:pt x="6263" y="802"/>
                      </a:lnTo>
                      <a:lnTo>
                        <a:pt x="6264" y="797"/>
                      </a:lnTo>
                      <a:lnTo>
                        <a:pt x="6264" y="795"/>
                      </a:lnTo>
                      <a:lnTo>
                        <a:pt x="6265" y="794"/>
                      </a:lnTo>
                      <a:lnTo>
                        <a:pt x="6265" y="794"/>
                      </a:lnTo>
                      <a:lnTo>
                        <a:pt x="6265" y="794"/>
                      </a:lnTo>
                      <a:lnTo>
                        <a:pt x="6265" y="796"/>
                      </a:lnTo>
                      <a:lnTo>
                        <a:pt x="6266" y="800"/>
                      </a:lnTo>
                      <a:lnTo>
                        <a:pt x="6268" y="806"/>
                      </a:lnTo>
                      <a:lnTo>
                        <a:pt x="6269" y="813"/>
                      </a:lnTo>
                      <a:lnTo>
                        <a:pt x="6270" y="821"/>
                      </a:lnTo>
                      <a:lnTo>
                        <a:pt x="6271" y="826"/>
                      </a:lnTo>
                      <a:lnTo>
                        <a:pt x="6272" y="831"/>
                      </a:lnTo>
                      <a:lnTo>
                        <a:pt x="6272" y="832"/>
                      </a:lnTo>
                      <a:lnTo>
                        <a:pt x="6273" y="833"/>
                      </a:lnTo>
                      <a:lnTo>
                        <a:pt x="6273" y="833"/>
                      </a:lnTo>
                      <a:lnTo>
                        <a:pt x="6274" y="832"/>
                      </a:lnTo>
                      <a:lnTo>
                        <a:pt x="6274" y="831"/>
                      </a:lnTo>
                      <a:lnTo>
                        <a:pt x="6277" y="826"/>
                      </a:lnTo>
                      <a:lnTo>
                        <a:pt x="6279" y="821"/>
                      </a:lnTo>
                      <a:lnTo>
                        <a:pt x="6279" y="818"/>
                      </a:lnTo>
                      <a:lnTo>
                        <a:pt x="6280" y="818"/>
                      </a:lnTo>
                      <a:lnTo>
                        <a:pt x="6280" y="818"/>
                      </a:lnTo>
                      <a:lnTo>
                        <a:pt x="6280" y="820"/>
                      </a:lnTo>
                      <a:lnTo>
                        <a:pt x="6280" y="820"/>
                      </a:lnTo>
                      <a:lnTo>
                        <a:pt x="6281" y="822"/>
                      </a:lnTo>
                      <a:lnTo>
                        <a:pt x="6283" y="826"/>
                      </a:lnTo>
                      <a:lnTo>
                        <a:pt x="6286" y="832"/>
                      </a:lnTo>
                      <a:lnTo>
                        <a:pt x="6287" y="833"/>
                      </a:lnTo>
                      <a:lnTo>
                        <a:pt x="6287" y="834"/>
                      </a:lnTo>
                      <a:lnTo>
                        <a:pt x="6288" y="834"/>
                      </a:lnTo>
                      <a:lnTo>
                        <a:pt x="6290" y="835"/>
                      </a:lnTo>
                      <a:lnTo>
                        <a:pt x="6290" y="835"/>
                      </a:lnTo>
                      <a:lnTo>
                        <a:pt x="6292" y="834"/>
                      </a:lnTo>
                      <a:lnTo>
                        <a:pt x="6293" y="834"/>
                      </a:lnTo>
                      <a:lnTo>
                        <a:pt x="6295" y="834"/>
                      </a:lnTo>
                      <a:lnTo>
                        <a:pt x="6295" y="834"/>
                      </a:lnTo>
                      <a:lnTo>
                        <a:pt x="6296" y="833"/>
                      </a:lnTo>
                      <a:lnTo>
                        <a:pt x="6298" y="832"/>
                      </a:lnTo>
                      <a:lnTo>
                        <a:pt x="6300" y="831"/>
                      </a:lnTo>
                      <a:lnTo>
                        <a:pt x="6301" y="830"/>
                      </a:lnTo>
                      <a:lnTo>
                        <a:pt x="6301" y="830"/>
                      </a:lnTo>
                      <a:lnTo>
                        <a:pt x="6302" y="830"/>
                      </a:lnTo>
                      <a:lnTo>
                        <a:pt x="6304" y="830"/>
                      </a:lnTo>
                      <a:lnTo>
                        <a:pt x="6306" y="831"/>
                      </a:lnTo>
                      <a:lnTo>
                        <a:pt x="6308" y="831"/>
                      </a:lnTo>
                      <a:lnTo>
                        <a:pt x="6309" y="831"/>
                      </a:lnTo>
                      <a:lnTo>
                        <a:pt x="6309" y="831"/>
                      </a:lnTo>
                      <a:lnTo>
                        <a:pt x="6310" y="831"/>
                      </a:lnTo>
                      <a:lnTo>
                        <a:pt x="6311" y="831"/>
                      </a:lnTo>
                      <a:lnTo>
                        <a:pt x="6314" y="831"/>
                      </a:lnTo>
                      <a:lnTo>
                        <a:pt x="6316" y="830"/>
                      </a:lnTo>
                      <a:lnTo>
                        <a:pt x="6316" y="830"/>
                      </a:lnTo>
                      <a:lnTo>
                        <a:pt x="6317" y="830"/>
                      </a:lnTo>
                      <a:lnTo>
                        <a:pt x="6318" y="829"/>
                      </a:lnTo>
                      <a:lnTo>
                        <a:pt x="6318" y="830"/>
                      </a:lnTo>
                      <a:lnTo>
                        <a:pt x="6320" y="831"/>
                      </a:lnTo>
                      <a:lnTo>
                        <a:pt x="6323" y="833"/>
                      </a:lnTo>
                      <a:lnTo>
                        <a:pt x="6324" y="833"/>
                      </a:lnTo>
                      <a:lnTo>
                        <a:pt x="6324" y="833"/>
                      </a:lnTo>
                      <a:lnTo>
                        <a:pt x="6325" y="833"/>
                      </a:lnTo>
                      <a:lnTo>
                        <a:pt x="6327" y="834"/>
                      </a:lnTo>
                      <a:lnTo>
                        <a:pt x="6330" y="834"/>
                      </a:lnTo>
                      <a:lnTo>
                        <a:pt x="6330" y="834"/>
                      </a:lnTo>
                      <a:lnTo>
                        <a:pt x="6332" y="834"/>
                      </a:lnTo>
                      <a:lnTo>
                        <a:pt x="6333" y="835"/>
                      </a:lnTo>
                      <a:lnTo>
                        <a:pt x="6335" y="836"/>
                      </a:lnTo>
                      <a:lnTo>
                        <a:pt x="6337" y="837"/>
                      </a:lnTo>
                      <a:lnTo>
                        <a:pt x="6338" y="839"/>
                      </a:lnTo>
                      <a:lnTo>
                        <a:pt x="6339" y="839"/>
                      </a:lnTo>
                      <a:lnTo>
                        <a:pt x="6341" y="837"/>
                      </a:lnTo>
                      <a:lnTo>
                        <a:pt x="6343" y="837"/>
                      </a:lnTo>
                      <a:lnTo>
                        <a:pt x="6343" y="837"/>
                      </a:lnTo>
                      <a:lnTo>
                        <a:pt x="6344" y="839"/>
                      </a:lnTo>
                      <a:lnTo>
                        <a:pt x="6346" y="839"/>
                      </a:lnTo>
                      <a:lnTo>
                        <a:pt x="6346" y="839"/>
                      </a:lnTo>
                      <a:lnTo>
                        <a:pt x="6347" y="839"/>
                      </a:lnTo>
                      <a:lnTo>
                        <a:pt x="6348" y="839"/>
                      </a:lnTo>
                      <a:lnTo>
                        <a:pt x="6351" y="840"/>
                      </a:lnTo>
                      <a:lnTo>
                        <a:pt x="6351" y="840"/>
                      </a:lnTo>
                      <a:lnTo>
                        <a:pt x="6353" y="840"/>
                      </a:lnTo>
                      <a:lnTo>
                        <a:pt x="6353" y="840"/>
                      </a:lnTo>
                      <a:lnTo>
                        <a:pt x="6354" y="839"/>
                      </a:lnTo>
                      <a:lnTo>
                        <a:pt x="6357" y="839"/>
                      </a:lnTo>
                      <a:lnTo>
                        <a:pt x="6360" y="839"/>
                      </a:lnTo>
                      <a:lnTo>
                        <a:pt x="6361" y="837"/>
                      </a:lnTo>
                      <a:lnTo>
                        <a:pt x="6361" y="837"/>
                      </a:lnTo>
                      <a:lnTo>
                        <a:pt x="6362" y="836"/>
                      </a:lnTo>
                      <a:lnTo>
                        <a:pt x="6364" y="836"/>
                      </a:lnTo>
                      <a:lnTo>
                        <a:pt x="6366" y="835"/>
                      </a:lnTo>
                      <a:lnTo>
                        <a:pt x="6367" y="835"/>
                      </a:lnTo>
                      <a:lnTo>
                        <a:pt x="6369" y="835"/>
                      </a:lnTo>
                      <a:lnTo>
                        <a:pt x="6369" y="834"/>
                      </a:lnTo>
                      <a:lnTo>
                        <a:pt x="6372" y="831"/>
                      </a:lnTo>
                      <a:lnTo>
                        <a:pt x="6374" y="829"/>
                      </a:lnTo>
                      <a:lnTo>
                        <a:pt x="6375" y="827"/>
                      </a:lnTo>
                      <a:lnTo>
                        <a:pt x="6375" y="826"/>
                      </a:lnTo>
                      <a:lnTo>
                        <a:pt x="6375" y="826"/>
                      </a:lnTo>
                      <a:lnTo>
                        <a:pt x="6375" y="825"/>
                      </a:lnTo>
                      <a:lnTo>
                        <a:pt x="6376" y="824"/>
                      </a:lnTo>
                      <a:lnTo>
                        <a:pt x="6378" y="822"/>
                      </a:lnTo>
                      <a:lnTo>
                        <a:pt x="6379" y="821"/>
                      </a:lnTo>
                      <a:lnTo>
                        <a:pt x="6379" y="822"/>
                      </a:lnTo>
                      <a:lnTo>
                        <a:pt x="6381" y="822"/>
                      </a:lnTo>
                      <a:lnTo>
                        <a:pt x="6382" y="823"/>
                      </a:lnTo>
                      <a:lnTo>
                        <a:pt x="6383" y="824"/>
                      </a:lnTo>
                      <a:lnTo>
                        <a:pt x="6383" y="823"/>
                      </a:lnTo>
                      <a:lnTo>
                        <a:pt x="6383" y="822"/>
                      </a:lnTo>
                      <a:lnTo>
                        <a:pt x="6385" y="816"/>
                      </a:lnTo>
                      <a:lnTo>
                        <a:pt x="6389" y="811"/>
                      </a:lnTo>
                      <a:lnTo>
                        <a:pt x="6389" y="808"/>
                      </a:lnTo>
                      <a:lnTo>
                        <a:pt x="6390" y="808"/>
                      </a:lnTo>
                      <a:lnTo>
                        <a:pt x="6390" y="807"/>
                      </a:lnTo>
                      <a:lnTo>
                        <a:pt x="6390" y="806"/>
                      </a:lnTo>
                      <a:lnTo>
                        <a:pt x="6391" y="802"/>
                      </a:lnTo>
                      <a:lnTo>
                        <a:pt x="6392" y="797"/>
                      </a:lnTo>
                      <a:lnTo>
                        <a:pt x="6392" y="796"/>
                      </a:lnTo>
                      <a:lnTo>
                        <a:pt x="6392" y="796"/>
                      </a:lnTo>
                      <a:lnTo>
                        <a:pt x="6392" y="796"/>
                      </a:lnTo>
                      <a:lnTo>
                        <a:pt x="6393" y="798"/>
                      </a:lnTo>
                      <a:lnTo>
                        <a:pt x="6394" y="804"/>
                      </a:lnTo>
                      <a:lnTo>
                        <a:pt x="6397" y="809"/>
                      </a:lnTo>
                      <a:lnTo>
                        <a:pt x="6397" y="812"/>
                      </a:lnTo>
                      <a:lnTo>
                        <a:pt x="6397" y="812"/>
                      </a:lnTo>
                      <a:lnTo>
                        <a:pt x="6398" y="813"/>
                      </a:lnTo>
                      <a:lnTo>
                        <a:pt x="6399" y="814"/>
                      </a:lnTo>
                      <a:lnTo>
                        <a:pt x="6400" y="815"/>
                      </a:lnTo>
                      <a:lnTo>
                        <a:pt x="6400" y="815"/>
                      </a:lnTo>
                      <a:lnTo>
                        <a:pt x="6400" y="815"/>
                      </a:lnTo>
                      <a:lnTo>
                        <a:pt x="6401" y="814"/>
                      </a:lnTo>
                      <a:lnTo>
                        <a:pt x="6402" y="808"/>
                      </a:lnTo>
                      <a:lnTo>
                        <a:pt x="6403" y="805"/>
                      </a:lnTo>
                      <a:lnTo>
                        <a:pt x="6404" y="804"/>
                      </a:lnTo>
                      <a:lnTo>
                        <a:pt x="6404" y="803"/>
                      </a:lnTo>
                      <a:lnTo>
                        <a:pt x="6404" y="803"/>
                      </a:lnTo>
                      <a:lnTo>
                        <a:pt x="6404" y="802"/>
                      </a:lnTo>
                      <a:lnTo>
                        <a:pt x="6406" y="796"/>
                      </a:lnTo>
                      <a:lnTo>
                        <a:pt x="6407" y="792"/>
                      </a:lnTo>
                      <a:lnTo>
                        <a:pt x="6407" y="790"/>
                      </a:lnTo>
                      <a:lnTo>
                        <a:pt x="6407" y="790"/>
                      </a:lnTo>
                      <a:lnTo>
                        <a:pt x="6408" y="790"/>
                      </a:lnTo>
                      <a:lnTo>
                        <a:pt x="6408" y="793"/>
                      </a:lnTo>
                      <a:lnTo>
                        <a:pt x="6409" y="797"/>
                      </a:lnTo>
                      <a:lnTo>
                        <a:pt x="6411" y="802"/>
                      </a:lnTo>
                      <a:lnTo>
                        <a:pt x="6411" y="803"/>
                      </a:lnTo>
                      <a:lnTo>
                        <a:pt x="6411" y="804"/>
                      </a:lnTo>
                      <a:lnTo>
                        <a:pt x="6412" y="804"/>
                      </a:lnTo>
                      <a:lnTo>
                        <a:pt x="6412" y="805"/>
                      </a:lnTo>
                      <a:lnTo>
                        <a:pt x="6412" y="806"/>
                      </a:lnTo>
                      <a:lnTo>
                        <a:pt x="6413" y="807"/>
                      </a:lnTo>
                      <a:lnTo>
                        <a:pt x="6415" y="813"/>
                      </a:lnTo>
                      <a:lnTo>
                        <a:pt x="6416" y="818"/>
                      </a:lnTo>
                      <a:lnTo>
                        <a:pt x="6417" y="820"/>
                      </a:lnTo>
                      <a:lnTo>
                        <a:pt x="6417" y="821"/>
                      </a:lnTo>
                      <a:lnTo>
                        <a:pt x="6419" y="818"/>
                      </a:lnTo>
                      <a:lnTo>
                        <a:pt x="6419" y="817"/>
                      </a:lnTo>
                      <a:lnTo>
                        <a:pt x="6419" y="816"/>
                      </a:lnTo>
                      <a:lnTo>
                        <a:pt x="6420" y="815"/>
                      </a:lnTo>
                      <a:lnTo>
                        <a:pt x="6421" y="808"/>
                      </a:lnTo>
                      <a:lnTo>
                        <a:pt x="6424" y="804"/>
                      </a:lnTo>
                      <a:lnTo>
                        <a:pt x="6425" y="802"/>
                      </a:lnTo>
                      <a:lnTo>
                        <a:pt x="6425" y="800"/>
                      </a:lnTo>
                      <a:lnTo>
                        <a:pt x="6425" y="802"/>
                      </a:lnTo>
                      <a:lnTo>
                        <a:pt x="6425" y="803"/>
                      </a:lnTo>
                      <a:lnTo>
                        <a:pt x="6426" y="807"/>
                      </a:lnTo>
                      <a:lnTo>
                        <a:pt x="6426" y="812"/>
                      </a:lnTo>
                      <a:lnTo>
                        <a:pt x="6427" y="814"/>
                      </a:lnTo>
                      <a:lnTo>
                        <a:pt x="6427" y="814"/>
                      </a:lnTo>
                      <a:lnTo>
                        <a:pt x="6427" y="815"/>
                      </a:lnTo>
                      <a:lnTo>
                        <a:pt x="6428" y="817"/>
                      </a:lnTo>
                      <a:lnTo>
                        <a:pt x="6430" y="825"/>
                      </a:lnTo>
                      <a:lnTo>
                        <a:pt x="6433" y="832"/>
                      </a:lnTo>
                      <a:lnTo>
                        <a:pt x="6434" y="834"/>
                      </a:lnTo>
                      <a:lnTo>
                        <a:pt x="6434" y="835"/>
                      </a:lnTo>
                      <a:lnTo>
                        <a:pt x="6434" y="835"/>
                      </a:lnTo>
                      <a:lnTo>
                        <a:pt x="6435" y="834"/>
                      </a:lnTo>
                      <a:lnTo>
                        <a:pt x="6436" y="831"/>
                      </a:lnTo>
                      <a:lnTo>
                        <a:pt x="6438" y="829"/>
                      </a:lnTo>
                      <a:lnTo>
                        <a:pt x="6438" y="827"/>
                      </a:lnTo>
                      <a:lnTo>
                        <a:pt x="6439" y="829"/>
                      </a:lnTo>
                      <a:lnTo>
                        <a:pt x="6440" y="831"/>
                      </a:lnTo>
                      <a:lnTo>
                        <a:pt x="6441" y="834"/>
                      </a:lnTo>
                      <a:lnTo>
                        <a:pt x="6441" y="834"/>
                      </a:lnTo>
                      <a:lnTo>
                        <a:pt x="6443" y="835"/>
                      </a:lnTo>
                      <a:lnTo>
                        <a:pt x="6445" y="837"/>
                      </a:lnTo>
                      <a:lnTo>
                        <a:pt x="6447" y="839"/>
                      </a:lnTo>
                      <a:lnTo>
                        <a:pt x="6448" y="840"/>
                      </a:lnTo>
                      <a:lnTo>
                        <a:pt x="6449" y="840"/>
                      </a:lnTo>
                      <a:lnTo>
                        <a:pt x="6449" y="840"/>
                      </a:lnTo>
                      <a:lnTo>
                        <a:pt x="6450" y="840"/>
                      </a:lnTo>
                      <a:lnTo>
                        <a:pt x="6453" y="841"/>
                      </a:lnTo>
                      <a:lnTo>
                        <a:pt x="6454" y="841"/>
                      </a:lnTo>
                      <a:lnTo>
                        <a:pt x="6455" y="841"/>
                      </a:lnTo>
                      <a:lnTo>
                        <a:pt x="6456" y="841"/>
                      </a:lnTo>
                      <a:lnTo>
                        <a:pt x="6456" y="840"/>
                      </a:lnTo>
                      <a:lnTo>
                        <a:pt x="6457" y="840"/>
                      </a:lnTo>
                      <a:lnTo>
                        <a:pt x="6459" y="839"/>
                      </a:lnTo>
                      <a:lnTo>
                        <a:pt x="6462" y="839"/>
                      </a:lnTo>
                      <a:lnTo>
                        <a:pt x="6463" y="837"/>
                      </a:lnTo>
                      <a:lnTo>
                        <a:pt x="6464" y="837"/>
                      </a:lnTo>
                      <a:lnTo>
                        <a:pt x="6464" y="836"/>
                      </a:lnTo>
                      <a:lnTo>
                        <a:pt x="6467" y="835"/>
                      </a:lnTo>
                      <a:lnTo>
                        <a:pt x="6470" y="834"/>
                      </a:lnTo>
                      <a:lnTo>
                        <a:pt x="6471" y="833"/>
                      </a:lnTo>
                      <a:lnTo>
                        <a:pt x="6471" y="833"/>
                      </a:lnTo>
                      <a:lnTo>
                        <a:pt x="6472" y="832"/>
                      </a:lnTo>
                      <a:lnTo>
                        <a:pt x="6474" y="831"/>
                      </a:lnTo>
                      <a:lnTo>
                        <a:pt x="6476" y="830"/>
                      </a:lnTo>
                      <a:lnTo>
                        <a:pt x="6477" y="829"/>
                      </a:lnTo>
                      <a:lnTo>
                        <a:pt x="6478" y="829"/>
                      </a:lnTo>
                      <a:lnTo>
                        <a:pt x="6478" y="827"/>
                      </a:lnTo>
                      <a:lnTo>
                        <a:pt x="6481" y="824"/>
                      </a:lnTo>
                      <a:lnTo>
                        <a:pt x="6484" y="821"/>
                      </a:lnTo>
                      <a:lnTo>
                        <a:pt x="6485" y="818"/>
                      </a:lnTo>
                      <a:lnTo>
                        <a:pt x="6485" y="818"/>
                      </a:lnTo>
                      <a:lnTo>
                        <a:pt x="6486" y="816"/>
                      </a:lnTo>
                      <a:lnTo>
                        <a:pt x="6487" y="813"/>
                      </a:lnTo>
                      <a:lnTo>
                        <a:pt x="6489" y="809"/>
                      </a:lnTo>
                      <a:lnTo>
                        <a:pt x="6490" y="808"/>
                      </a:lnTo>
                      <a:lnTo>
                        <a:pt x="6491" y="808"/>
                      </a:lnTo>
                      <a:lnTo>
                        <a:pt x="6494" y="809"/>
                      </a:lnTo>
                      <a:lnTo>
                        <a:pt x="6496" y="809"/>
                      </a:lnTo>
                      <a:lnTo>
                        <a:pt x="6498" y="811"/>
                      </a:lnTo>
                      <a:lnTo>
                        <a:pt x="6499" y="809"/>
                      </a:lnTo>
                      <a:lnTo>
                        <a:pt x="6499" y="808"/>
                      </a:lnTo>
                      <a:lnTo>
                        <a:pt x="6499" y="807"/>
                      </a:lnTo>
                      <a:lnTo>
                        <a:pt x="6500" y="807"/>
                      </a:lnTo>
                      <a:lnTo>
                        <a:pt x="6500" y="806"/>
                      </a:lnTo>
                      <a:lnTo>
                        <a:pt x="6501" y="805"/>
                      </a:lnTo>
                      <a:lnTo>
                        <a:pt x="6502" y="803"/>
                      </a:lnTo>
                      <a:lnTo>
                        <a:pt x="6504" y="799"/>
                      </a:lnTo>
                      <a:lnTo>
                        <a:pt x="6505" y="798"/>
                      </a:lnTo>
                      <a:lnTo>
                        <a:pt x="6507" y="799"/>
                      </a:lnTo>
                      <a:lnTo>
                        <a:pt x="6508" y="799"/>
                      </a:lnTo>
                      <a:lnTo>
                        <a:pt x="6509" y="800"/>
                      </a:lnTo>
                      <a:lnTo>
                        <a:pt x="6511" y="804"/>
                      </a:lnTo>
                      <a:lnTo>
                        <a:pt x="6513" y="808"/>
                      </a:lnTo>
                      <a:lnTo>
                        <a:pt x="6514" y="809"/>
                      </a:lnTo>
                      <a:lnTo>
                        <a:pt x="6516" y="809"/>
                      </a:lnTo>
                      <a:lnTo>
                        <a:pt x="6517" y="811"/>
                      </a:lnTo>
                      <a:lnTo>
                        <a:pt x="6519" y="812"/>
                      </a:lnTo>
                      <a:lnTo>
                        <a:pt x="6519" y="812"/>
                      </a:lnTo>
                      <a:lnTo>
                        <a:pt x="6520" y="811"/>
                      </a:lnTo>
                      <a:lnTo>
                        <a:pt x="6521" y="809"/>
                      </a:lnTo>
                      <a:lnTo>
                        <a:pt x="6522" y="809"/>
                      </a:lnTo>
                      <a:lnTo>
                        <a:pt x="6522" y="809"/>
                      </a:lnTo>
                      <a:lnTo>
                        <a:pt x="6523" y="812"/>
                      </a:lnTo>
                      <a:lnTo>
                        <a:pt x="6526" y="816"/>
                      </a:lnTo>
                      <a:lnTo>
                        <a:pt x="6528" y="822"/>
                      </a:lnTo>
                      <a:lnTo>
                        <a:pt x="6529" y="823"/>
                      </a:lnTo>
                      <a:lnTo>
                        <a:pt x="6529" y="824"/>
                      </a:lnTo>
                      <a:lnTo>
                        <a:pt x="6529" y="824"/>
                      </a:lnTo>
                      <a:lnTo>
                        <a:pt x="6530" y="825"/>
                      </a:lnTo>
                      <a:lnTo>
                        <a:pt x="6533" y="826"/>
                      </a:lnTo>
                      <a:lnTo>
                        <a:pt x="6536" y="829"/>
                      </a:lnTo>
                      <a:lnTo>
                        <a:pt x="6537" y="829"/>
                      </a:lnTo>
                      <a:lnTo>
                        <a:pt x="6537" y="829"/>
                      </a:lnTo>
                      <a:lnTo>
                        <a:pt x="6537" y="826"/>
                      </a:lnTo>
                      <a:lnTo>
                        <a:pt x="6539" y="823"/>
                      </a:lnTo>
                      <a:lnTo>
                        <a:pt x="6540" y="818"/>
                      </a:lnTo>
                      <a:lnTo>
                        <a:pt x="6541" y="816"/>
                      </a:lnTo>
                      <a:lnTo>
                        <a:pt x="6541" y="816"/>
                      </a:lnTo>
                      <a:lnTo>
                        <a:pt x="6541" y="816"/>
                      </a:lnTo>
                      <a:lnTo>
                        <a:pt x="6541" y="818"/>
                      </a:lnTo>
                      <a:lnTo>
                        <a:pt x="6542" y="824"/>
                      </a:lnTo>
                      <a:lnTo>
                        <a:pt x="6544" y="831"/>
                      </a:lnTo>
                      <a:lnTo>
                        <a:pt x="6544" y="832"/>
                      </a:lnTo>
                      <a:lnTo>
                        <a:pt x="6544" y="833"/>
                      </a:lnTo>
                      <a:lnTo>
                        <a:pt x="6544" y="834"/>
                      </a:lnTo>
                      <a:lnTo>
                        <a:pt x="6545" y="834"/>
                      </a:lnTo>
                      <a:lnTo>
                        <a:pt x="6546" y="835"/>
                      </a:lnTo>
                      <a:lnTo>
                        <a:pt x="6547" y="836"/>
                      </a:lnTo>
                      <a:lnTo>
                        <a:pt x="6547" y="836"/>
                      </a:lnTo>
                      <a:lnTo>
                        <a:pt x="6548" y="836"/>
                      </a:lnTo>
                      <a:lnTo>
                        <a:pt x="6549" y="836"/>
                      </a:lnTo>
                      <a:lnTo>
                        <a:pt x="6551" y="836"/>
                      </a:lnTo>
                      <a:lnTo>
                        <a:pt x="6551" y="836"/>
                      </a:lnTo>
                      <a:lnTo>
                        <a:pt x="6553" y="836"/>
                      </a:lnTo>
                      <a:lnTo>
                        <a:pt x="6555" y="835"/>
                      </a:lnTo>
                      <a:lnTo>
                        <a:pt x="6557" y="834"/>
                      </a:lnTo>
                      <a:lnTo>
                        <a:pt x="6558" y="834"/>
                      </a:lnTo>
                      <a:lnTo>
                        <a:pt x="6559" y="834"/>
                      </a:lnTo>
                      <a:lnTo>
                        <a:pt x="6559" y="834"/>
                      </a:lnTo>
                      <a:lnTo>
                        <a:pt x="6561" y="833"/>
                      </a:lnTo>
                      <a:lnTo>
                        <a:pt x="6565" y="833"/>
                      </a:lnTo>
                      <a:lnTo>
                        <a:pt x="6566" y="832"/>
                      </a:lnTo>
                      <a:lnTo>
                        <a:pt x="6566" y="832"/>
                      </a:lnTo>
                      <a:lnTo>
                        <a:pt x="6567" y="832"/>
                      </a:lnTo>
                      <a:lnTo>
                        <a:pt x="6569" y="829"/>
                      </a:lnTo>
                      <a:lnTo>
                        <a:pt x="6572" y="826"/>
                      </a:lnTo>
                      <a:lnTo>
                        <a:pt x="6573" y="826"/>
                      </a:lnTo>
                      <a:lnTo>
                        <a:pt x="6574" y="826"/>
                      </a:lnTo>
                      <a:lnTo>
                        <a:pt x="6574" y="824"/>
                      </a:lnTo>
                      <a:lnTo>
                        <a:pt x="6577" y="822"/>
                      </a:lnTo>
                      <a:lnTo>
                        <a:pt x="6579" y="818"/>
                      </a:lnTo>
                      <a:lnTo>
                        <a:pt x="6581" y="817"/>
                      </a:lnTo>
                      <a:lnTo>
                        <a:pt x="6581" y="816"/>
                      </a:lnTo>
                      <a:lnTo>
                        <a:pt x="6582" y="816"/>
                      </a:lnTo>
                      <a:lnTo>
                        <a:pt x="6582" y="814"/>
                      </a:lnTo>
                      <a:lnTo>
                        <a:pt x="6584" y="809"/>
                      </a:lnTo>
                      <a:lnTo>
                        <a:pt x="6586" y="805"/>
                      </a:lnTo>
                      <a:lnTo>
                        <a:pt x="6587" y="804"/>
                      </a:lnTo>
                      <a:lnTo>
                        <a:pt x="6587" y="803"/>
                      </a:lnTo>
                      <a:lnTo>
                        <a:pt x="6588" y="803"/>
                      </a:lnTo>
                      <a:lnTo>
                        <a:pt x="6588" y="802"/>
                      </a:lnTo>
                      <a:lnTo>
                        <a:pt x="6588" y="800"/>
                      </a:lnTo>
                      <a:lnTo>
                        <a:pt x="6590" y="796"/>
                      </a:lnTo>
                      <a:lnTo>
                        <a:pt x="6591" y="792"/>
                      </a:lnTo>
                      <a:lnTo>
                        <a:pt x="6592" y="785"/>
                      </a:lnTo>
                      <a:lnTo>
                        <a:pt x="6593" y="779"/>
                      </a:lnTo>
                      <a:lnTo>
                        <a:pt x="6594" y="774"/>
                      </a:lnTo>
                      <a:lnTo>
                        <a:pt x="6594" y="769"/>
                      </a:lnTo>
                      <a:lnTo>
                        <a:pt x="6595" y="768"/>
                      </a:lnTo>
                      <a:lnTo>
                        <a:pt x="6595" y="766"/>
                      </a:lnTo>
                      <a:lnTo>
                        <a:pt x="6595" y="765"/>
                      </a:lnTo>
                      <a:lnTo>
                        <a:pt x="6595" y="763"/>
                      </a:lnTo>
                      <a:lnTo>
                        <a:pt x="6596" y="758"/>
                      </a:lnTo>
                      <a:lnTo>
                        <a:pt x="6596" y="751"/>
                      </a:lnTo>
                      <a:lnTo>
                        <a:pt x="6596" y="743"/>
                      </a:lnTo>
                      <a:lnTo>
                        <a:pt x="6597" y="735"/>
                      </a:lnTo>
                      <a:lnTo>
                        <a:pt x="6597" y="729"/>
                      </a:lnTo>
                      <a:lnTo>
                        <a:pt x="6599" y="724"/>
                      </a:lnTo>
                      <a:lnTo>
                        <a:pt x="6599" y="722"/>
                      </a:lnTo>
                      <a:lnTo>
                        <a:pt x="6599" y="723"/>
                      </a:lnTo>
                      <a:lnTo>
                        <a:pt x="6599" y="726"/>
                      </a:lnTo>
                      <a:lnTo>
                        <a:pt x="6600" y="731"/>
                      </a:lnTo>
                      <a:lnTo>
                        <a:pt x="6601" y="735"/>
                      </a:lnTo>
                      <a:lnTo>
                        <a:pt x="6602" y="740"/>
                      </a:lnTo>
                      <a:lnTo>
                        <a:pt x="6602" y="743"/>
                      </a:lnTo>
                      <a:lnTo>
                        <a:pt x="6603" y="747"/>
                      </a:lnTo>
                      <a:lnTo>
                        <a:pt x="6603" y="748"/>
                      </a:lnTo>
                      <a:lnTo>
                        <a:pt x="6603" y="747"/>
                      </a:lnTo>
                      <a:lnTo>
                        <a:pt x="6603" y="743"/>
                      </a:lnTo>
                      <a:lnTo>
                        <a:pt x="6604" y="739"/>
                      </a:lnTo>
                      <a:lnTo>
                        <a:pt x="6604" y="734"/>
                      </a:lnTo>
                      <a:lnTo>
                        <a:pt x="6604" y="729"/>
                      </a:lnTo>
                      <a:lnTo>
                        <a:pt x="6605" y="724"/>
                      </a:lnTo>
                      <a:lnTo>
                        <a:pt x="6605" y="721"/>
                      </a:lnTo>
                      <a:lnTo>
                        <a:pt x="6605" y="720"/>
                      </a:lnTo>
                      <a:lnTo>
                        <a:pt x="6606" y="719"/>
                      </a:lnTo>
                      <a:lnTo>
                        <a:pt x="6606" y="716"/>
                      </a:lnTo>
                      <a:lnTo>
                        <a:pt x="6610" y="709"/>
                      </a:lnTo>
                      <a:lnTo>
                        <a:pt x="6613" y="701"/>
                      </a:lnTo>
                      <a:lnTo>
                        <a:pt x="6614" y="698"/>
                      </a:lnTo>
                      <a:lnTo>
                        <a:pt x="6614" y="697"/>
                      </a:lnTo>
                      <a:lnTo>
                        <a:pt x="6614" y="698"/>
                      </a:lnTo>
                      <a:lnTo>
                        <a:pt x="6614" y="700"/>
                      </a:lnTo>
                      <a:lnTo>
                        <a:pt x="6614" y="705"/>
                      </a:lnTo>
                      <a:lnTo>
                        <a:pt x="6615" y="714"/>
                      </a:lnTo>
                      <a:lnTo>
                        <a:pt x="6615" y="723"/>
                      </a:lnTo>
                      <a:lnTo>
                        <a:pt x="6616" y="732"/>
                      </a:lnTo>
                      <a:lnTo>
                        <a:pt x="6616" y="741"/>
                      </a:lnTo>
                      <a:lnTo>
                        <a:pt x="6616" y="747"/>
                      </a:lnTo>
                      <a:lnTo>
                        <a:pt x="6616" y="748"/>
                      </a:lnTo>
                      <a:lnTo>
                        <a:pt x="6616" y="749"/>
                      </a:lnTo>
                      <a:lnTo>
                        <a:pt x="6618" y="749"/>
                      </a:lnTo>
                      <a:lnTo>
                        <a:pt x="6618" y="750"/>
                      </a:lnTo>
                      <a:lnTo>
                        <a:pt x="6619" y="751"/>
                      </a:lnTo>
                      <a:lnTo>
                        <a:pt x="6619" y="752"/>
                      </a:lnTo>
                      <a:lnTo>
                        <a:pt x="6619" y="750"/>
                      </a:lnTo>
                      <a:lnTo>
                        <a:pt x="6619" y="746"/>
                      </a:lnTo>
                      <a:lnTo>
                        <a:pt x="6619" y="738"/>
                      </a:lnTo>
                      <a:lnTo>
                        <a:pt x="6620" y="728"/>
                      </a:lnTo>
                      <a:lnTo>
                        <a:pt x="6620" y="715"/>
                      </a:lnTo>
                      <a:lnTo>
                        <a:pt x="6620" y="702"/>
                      </a:lnTo>
                      <a:lnTo>
                        <a:pt x="6621" y="673"/>
                      </a:lnTo>
                      <a:lnTo>
                        <a:pt x="6622" y="644"/>
                      </a:lnTo>
                      <a:lnTo>
                        <a:pt x="6623" y="630"/>
                      </a:lnTo>
                      <a:lnTo>
                        <a:pt x="6623" y="618"/>
                      </a:lnTo>
                      <a:lnTo>
                        <a:pt x="6624" y="608"/>
                      </a:lnTo>
                      <a:lnTo>
                        <a:pt x="6624" y="600"/>
                      </a:lnTo>
                      <a:lnTo>
                        <a:pt x="6624" y="594"/>
                      </a:lnTo>
                      <a:lnTo>
                        <a:pt x="6624" y="593"/>
                      </a:lnTo>
                      <a:lnTo>
                        <a:pt x="6624" y="594"/>
                      </a:lnTo>
                      <a:lnTo>
                        <a:pt x="6624" y="598"/>
                      </a:lnTo>
                      <a:lnTo>
                        <a:pt x="6624" y="601"/>
                      </a:lnTo>
                      <a:lnTo>
                        <a:pt x="6624" y="603"/>
                      </a:lnTo>
                      <a:lnTo>
                        <a:pt x="6624" y="605"/>
                      </a:lnTo>
                      <a:lnTo>
                        <a:pt x="6625" y="611"/>
                      </a:lnTo>
                      <a:lnTo>
                        <a:pt x="6625" y="620"/>
                      </a:lnTo>
                      <a:lnTo>
                        <a:pt x="6625" y="632"/>
                      </a:lnTo>
                      <a:lnTo>
                        <a:pt x="6627" y="646"/>
                      </a:lnTo>
                      <a:lnTo>
                        <a:pt x="6627" y="661"/>
                      </a:lnTo>
                      <a:lnTo>
                        <a:pt x="6629" y="696"/>
                      </a:lnTo>
                      <a:lnTo>
                        <a:pt x="6630" y="730"/>
                      </a:lnTo>
                      <a:lnTo>
                        <a:pt x="6630" y="747"/>
                      </a:lnTo>
                      <a:lnTo>
                        <a:pt x="6631" y="760"/>
                      </a:lnTo>
                      <a:lnTo>
                        <a:pt x="6631" y="771"/>
                      </a:lnTo>
                      <a:lnTo>
                        <a:pt x="6631" y="781"/>
                      </a:lnTo>
                      <a:lnTo>
                        <a:pt x="6632" y="787"/>
                      </a:lnTo>
                      <a:lnTo>
                        <a:pt x="6632" y="789"/>
                      </a:lnTo>
                      <a:lnTo>
                        <a:pt x="6632" y="789"/>
                      </a:lnTo>
                      <a:lnTo>
                        <a:pt x="6632" y="790"/>
                      </a:lnTo>
                      <a:lnTo>
                        <a:pt x="6632" y="792"/>
                      </a:lnTo>
                      <a:lnTo>
                        <a:pt x="6633" y="793"/>
                      </a:lnTo>
                      <a:lnTo>
                        <a:pt x="6634" y="794"/>
                      </a:lnTo>
                      <a:lnTo>
                        <a:pt x="6636" y="795"/>
                      </a:lnTo>
                      <a:lnTo>
                        <a:pt x="6637" y="795"/>
                      </a:lnTo>
                      <a:lnTo>
                        <a:pt x="6638" y="795"/>
                      </a:lnTo>
                      <a:lnTo>
                        <a:pt x="6639" y="794"/>
                      </a:lnTo>
                      <a:lnTo>
                        <a:pt x="6640" y="794"/>
                      </a:lnTo>
                      <a:lnTo>
                        <a:pt x="6641" y="795"/>
                      </a:lnTo>
                      <a:lnTo>
                        <a:pt x="6642" y="796"/>
                      </a:lnTo>
                      <a:lnTo>
                        <a:pt x="6644" y="798"/>
                      </a:lnTo>
                      <a:lnTo>
                        <a:pt x="6644" y="799"/>
                      </a:lnTo>
                      <a:lnTo>
                        <a:pt x="6646" y="798"/>
                      </a:lnTo>
                      <a:lnTo>
                        <a:pt x="6646" y="797"/>
                      </a:lnTo>
                      <a:lnTo>
                        <a:pt x="6647" y="796"/>
                      </a:lnTo>
                      <a:lnTo>
                        <a:pt x="6647" y="796"/>
                      </a:lnTo>
                      <a:lnTo>
                        <a:pt x="6647" y="795"/>
                      </a:lnTo>
                      <a:lnTo>
                        <a:pt x="6648" y="792"/>
                      </a:lnTo>
                      <a:lnTo>
                        <a:pt x="6650" y="784"/>
                      </a:lnTo>
                      <a:lnTo>
                        <a:pt x="6652" y="776"/>
                      </a:lnTo>
                      <a:lnTo>
                        <a:pt x="6653" y="774"/>
                      </a:lnTo>
                      <a:lnTo>
                        <a:pt x="6653" y="772"/>
                      </a:lnTo>
                      <a:lnTo>
                        <a:pt x="6653" y="771"/>
                      </a:lnTo>
                      <a:lnTo>
                        <a:pt x="6655" y="769"/>
                      </a:lnTo>
                      <a:lnTo>
                        <a:pt x="6656" y="761"/>
                      </a:lnTo>
                      <a:lnTo>
                        <a:pt x="6657" y="755"/>
                      </a:lnTo>
                      <a:lnTo>
                        <a:pt x="6657" y="752"/>
                      </a:lnTo>
                      <a:lnTo>
                        <a:pt x="6657" y="751"/>
                      </a:lnTo>
                      <a:lnTo>
                        <a:pt x="6657" y="752"/>
                      </a:lnTo>
                      <a:lnTo>
                        <a:pt x="6658" y="755"/>
                      </a:lnTo>
                      <a:lnTo>
                        <a:pt x="6659" y="762"/>
                      </a:lnTo>
                      <a:lnTo>
                        <a:pt x="6659" y="770"/>
                      </a:lnTo>
                      <a:lnTo>
                        <a:pt x="6660" y="772"/>
                      </a:lnTo>
                      <a:lnTo>
                        <a:pt x="6660" y="774"/>
                      </a:lnTo>
                      <a:lnTo>
                        <a:pt x="6660" y="772"/>
                      </a:lnTo>
                      <a:lnTo>
                        <a:pt x="6661" y="771"/>
                      </a:lnTo>
                      <a:lnTo>
                        <a:pt x="6662" y="770"/>
                      </a:lnTo>
                      <a:lnTo>
                        <a:pt x="6662" y="765"/>
                      </a:lnTo>
                      <a:lnTo>
                        <a:pt x="6664" y="759"/>
                      </a:lnTo>
                      <a:lnTo>
                        <a:pt x="6665" y="750"/>
                      </a:lnTo>
                      <a:lnTo>
                        <a:pt x="6666" y="742"/>
                      </a:lnTo>
                      <a:lnTo>
                        <a:pt x="6667" y="735"/>
                      </a:lnTo>
                      <a:lnTo>
                        <a:pt x="6668" y="731"/>
                      </a:lnTo>
                      <a:lnTo>
                        <a:pt x="6668" y="729"/>
                      </a:lnTo>
                      <a:lnTo>
                        <a:pt x="6668" y="729"/>
                      </a:lnTo>
                      <a:lnTo>
                        <a:pt x="6668" y="726"/>
                      </a:lnTo>
                      <a:lnTo>
                        <a:pt x="6669" y="723"/>
                      </a:lnTo>
                      <a:lnTo>
                        <a:pt x="6669" y="719"/>
                      </a:lnTo>
                      <a:lnTo>
                        <a:pt x="6669" y="709"/>
                      </a:lnTo>
                      <a:lnTo>
                        <a:pt x="6670" y="696"/>
                      </a:lnTo>
                      <a:lnTo>
                        <a:pt x="6671" y="684"/>
                      </a:lnTo>
                      <a:lnTo>
                        <a:pt x="6673" y="674"/>
                      </a:lnTo>
                      <a:lnTo>
                        <a:pt x="6673" y="669"/>
                      </a:lnTo>
                      <a:lnTo>
                        <a:pt x="6673" y="666"/>
                      </a:lnTo>
                      <a:lnTo>
                        <a:pt x="6673" y="664"/>
                      </a:lnTo>
                      <a:lnTo>
                        <a:pt x="6673" y="664"/>
                      </a:lnTo>
                      <a:lnTo>
                        <a:pt x="6673" y="664"/>
                      </a:lnTo>
                      <a:lnTo>
                        <a:pt x="6673" y="666"/>
                      </a:lnTo>
                      <a:lnTo>
                        <a:pt x="6674" y="669"/>
                      </a:lnTo>
                      <a:lnTo>
                        <a:pt x="6674" y="674"/>
                      </a:lnTo>
                      <a:lnTo>
                        <a:pt x="6674" y="685"/>
                      </a:lnTo>
                      <a:lnTo>
                        <a:pt x="6675" y="697"/>
                      </a:lnTo>
                      <a:lnTo>
                        <a:pt x="6675" y="711"/>
                      </a:lnTo>
                      <a:lnTo>
                        <a:pt x="6675" y="721"/>
                      </a:lnTo>
                      <a:lnTo>
                        <a:pt x="6675" y="726"/>
                      </a:lnTo>
                      <a:lnTo>
                        <a:pt x="6676" y="730"/>
                      </a:lnTo>
                      <a:lnTo>
                        <a:pt x="6676" y="731"/>
                      </a:lnTo>
                      <a:lnTo>
                        <a:pt x="6676" y="732"/>
                      </a:lnTo>
                      <a:lnTo>
                        <a:pt x="6676" y="733"/>
                      </a:lnTo>
                      <a:lnTo>
                        <a:pt x="6676" y="735"/>
                      </a:lnTo>
                      <a:lnTo>
                        <a:pt x="6676" y="737"/>
                      </a:lnTo>
                      <a:lnTo>
                        <a:pt x="6676" y="738"/>
                      </a:lnTo>
                      <a:lnTo>
                        <a:pt x="6677" y="739"/>
                      </a:lnTo>
                      <a:lnTo>
                        <a:pt x="6677" y="743"/>
                      </a:lnTo>
                      <a:lnTo>
                        <a:pt x="6678" y="749"/>
                      </a:lnTo>
                      <a:lnTo>
                        <a:pt x="6679" y="756"/>
                      </a:lnTo>
                      <a:lnTo>
                        <a:pt x="6680" y="761"/>
                      </a:lnTo>
                      <a:lnTo>
                        <a:pt x="6683" y="767"/>
                      </a:lnTo>
                      <a:lnTo>
                        <a:pt x="6683" y="771"/>
                      </a:lnTo>
                      <a:lnTo>
                        <a:pt x="6683" y="772"/>
                      </a:lnTo>
                      <a:lnTo>
                        <a:pt x="6684" y="774"/>
                      </a:lnTo>
                      <a:lnTo>
                        <a:pt x="6684" y="774"/>
                      </a:lnTo>
                      <a:lnTo>
                        <a:pt x="6685" y="776"/>
                      </a:lnTo>
                      <a:lnTo>
                        <a:pt x="6687" y="781"/>
                      </a:lnTo>
                      <a:lnTo>
                        <a:pt x="6688" y="786"/>
                      </a:lnTo>
                      <a:lnTo>
                        <a:pt x="6689" y="788"/>
                      </a:lnTo>
                      <a:lnTo>
                        <a:pt x="6689" y="788"/>
                      </a:lnTo>
                      <a:lnTo>
                        <a:pt x="6689" y="788"/>
                      </a:lnTo>
                      <a:lnTo>
                        <a:pt x="6690" y="786"/>
                      </a:lnTo>
                      <a:lnTo>
                        <a:pt x="6690" y="785"/>
                      </a:lnTo>
                      <a:lnTo>
                        <a:pt x="6690" y="784"/>
                      </a:lnTo>
                      <a:lnTo>
                        <a:pt x="6690" y="784"/>
                      </a:lnTo>
                      <a:lnTo>
                        <a:pt x="6690" y="781"/>
                      </a:lnTo>
                      <a:lnTo>
                        <a:pt x="6692" y="776"/>
                      </a:lnTo>
                      <a:lnTo>
                        <a:pt x="6692" y="767"/>
                      </a:lnTo>
                      <a:lnTo>
                        <a:pt x="6692" y="757"/>
                      </a:lnTo>
                      <a:lnTo>
                        <a:pt x="6692" y="747"/>
                      </a:lnTo>
                      <a:lnTo>
                        <a:pt x="6692" y="739"/>
                      </a:lnTo>
                      <a:lnTo>
                        <a:pt x="6693" y="732"/>
                      </a:lnTo>
                      <a:lnTo>
                        <a:pt x="6693" y="731"/>
                      </a:lnTo>
                      <a:lnTo>
                        <a:pt x="6693" y="730"/>
                      </a:lnTo>
                      <a:lnTo>
                        <a:pt x="6693" y="732"/>
                      </a:lnTo>
                      <a:lnTo>
                        <a:pt x="6694" y="737"/>
                      </a:lnTo>
                      <a:lnTo>
                        <a:pt x="6695" y="743"/>
                      </a:lnTo>
                      <a:lnTo>
                        <a:pt x="6696" y="750"/>
                      </a:lnTo>
                      <a:lnTo>
                        <a:pt x="6697" y="758"/>
                      </a:lnTo>
                      <a:lnTo>
                        <a:pt x="6698" y="763"/>
                      </a:lnTo>
                      <a:lnTo>
                        <a:pt x="6699" y="769"/>
                      </a:lnTo>
                      <a:lnTo>
                        <a:pt x="6699" y="770"/>
                      </a:lnTo>
                      <a:lnTo>
                        <a:pt x="6699" y="769"/>
                      </a:lnTo>
                      <a:lnTo>
                        <a:pt x="6701" y="766"/>
                      </a:lnTo>
                      <a:lnTo>
                        <a:pt x="6702" y="761"/>
                      </a:lnTo>
                      <a:lnTo>
                        <a:pt x="6702" y="756"/>
                      </a:lnTo>
                      <a:lnTo>
                        <a:pt x="6703" y="750"/>
                      </a:lnTo>
                      <a:lnTo>
                        <a:pt x="6704" y="746"/>
                      </a:lnTo>
                      <a:lnTo>
                        <a:pt x="6705" y="742"/>
                      </a:lnTo>
                      <a:lnTo>
                        <a:pt x="6705" y="741"/>
                      </a:lnTo>
                      <a:lnTo>
                        <a:pt x="6705" y="742"/>
                      </a:lnTo>
                      <a:lnTo>
                        <a:pt x="6705" y="744"/>
                      </a:lnTo>
                      <a:lnTo>
                        <a:pt x="6705" y="747"/>
                      </a:lnTo>
                      <a:lnTo>
                        <a:pt x="6705" y="748"/>
                      </a:lnTo>
                      <a:lnTo>
                        <a:pt x="6705" y="749"/>
                      </a:lnTo>
                      <a:lnTo>
                        <a:pt x="6706" y="751"/>
                      </a:lnTo>
                      <a:lnTo>
                        <a:pt x="6707" y="757"/>
                      </a:lnTo>
                      <a:lnTo>
                        <a:pt x="6707" y="763"/>
                      </a:lnTo>
                      <a:lnTo>
                        <a:pt x="6708" y="766"/>
                      </a:lnTo>
                      <a:lnTo>
                        <a:pt x="6708" y="767"/>
                      </a:lnTo>
                      <a:lnTo>
                        <a:pt x="6710" y="767"/>
                      </a:lnTo>
                      <a:lnTo>
                        <a:pt x="6711" y="767"/>
                      </a:lnTo>
                      <a:lnTo>
                        <a:pt x="6712" y="767"/>
                      </a:lnTo>
                      <a:lnTo>
                        <a:pt x="6713" y="767"/>
                      </a:lnTo>
                      <a:lnTo>
                        <a:pt x="6713" y="768"/>
                      </a:lnTo>
                      <a:lnTo>
                        <a:pt x="6714" y="769"/>
                      </a:lnTo>
                      <a:lnTo>
                        <a:pt x="6715" y="775"/>
                      </a:lnTo>
                      <a:lnTo>
                        <a:pt x="6717" y="779"/>
                      </a:lnTo>
                      <a:lnTo>
                        <a:pt x="6719" y="781"/>
                      </a:lnTo>
                      <a:lnTo>
                        <a:pt x="6719" y="781"/>
                      </a:lnTo>
                      <a:lnTo>
                        <a:pt x="6719" y="780"/>
                      </a:lnTo>
                      <a:lnTo>
                        <a:pt x="6719" y="775"/>
                      </a:lnTo>
                      <a:lnTo>
                        <a:pt x="6720" y="768"/>
                      </a:lnTo>
                      <a:lnTo>
                        <a:pt x="6720" y="759"/>
                      </a:lnTo>
                      <a:lnTo>
                        <a:pt x="6721" y="751"/>
                      </a:lnTo>
                      <a:lnTo>
                        <a:pt x="6721" y="743"/>
                      </a:lnTo>
                      <a:lnTo>
                        <a:pt x="6722" y="739"/>
                      </a:lnTo>
                      <a:lnTo>
                        <a:pt x="6722" y="737"/>
                      </a:lnTo>
                      <a:lnTo>
                        <a:pt x="6722" y="738"/>
                      </a:lnTo>
                      <a:lnTo>
                        <a:pt x="6722" y="740"/>
                      </a:lnTo>
                      <a:lnTo>
                        <a:pt x="6722" y="743"/>
                      </a:lnTo>
                      <a:lnTo>
                        <a:pt x="6722" y="748"/>
                      </a:lnTo>
                      <a:lnTo>
                        <a:pt x="6723" y="758"/>
                      </a:lnTo>
                      <a:lnTo>
                        <a:pt x="6723" y="770"/>
                      </a:lnTo>
                      <a:lnTo>
                        <a:pt x="6724" y="783"/>
                      </a:lnTo>
                      <a:lnTo>
                        <a:pt x="6725" y="793"/>
                      </a:lnTo>
                      <a:lnTo>
                        <a:pt x="6725" y="797"/>
                      </a:lnTo>
                      <a:lnTo>
                        <a:pt x="6725" y="800"/>
                      </a:lnTo>
                      <a:lnTo>
                        <a:pt x="6725" y="803"/>
                      </a:lnTo>
                      <a:lnTo>
                        <a:pt x="6725" y="804"/>
                      </a:lnTo>
                      <a:lnTo>
                        <a:pt x="6726" y="803"/>
                      </a:lnTo>
                      <a:lnTo>
                        <a:pt x="6727" y="802"/>
                      </a:lnTo>
                      <a:lnTo>
                        <a:pt x="6727" y="803"/>
                      </a:lnTo>
                      <a:lnTo>
                        <a:pt x="6729" y="805"/>
                      </a:lnTo>
                      <a:lnTo>
                        <a:pt x="6731" y="813"/>
                      </a:lnTo>
                      <a:lnTo>
                        <a:pt x="6732" y="821"/>
                      </a:lnTo>
                      <a:lnTo>
                        <a:pt x="6733" y="823"/>
                      </a:lnTo>
                      <a:lnTo>
                        <a:pt x="6733" y="824"/>
                      </a:lnTo>
                      <a:lnTo>
                        <a:pt x="6734" y="824"/>
                      </a:lnTo>
                      <a:lnTo>
                        <a:pt x="6735" y="823"/>
                      </a:lnTo>
                      <a:lnTo>
                        <a:pt x="6735" y="822"/>
                      </a:lnTo>
                      <a:lnTo>
                        <a:pt x="6735" y="821"/>
                      </a:lnTo>
                      <a:lnTo>
                        <a:pt x="6736" y="822"/>
                      </a:lnTo>
                      <a:lnTo>
                        <a:pt x="6739" y="826"/>
                      </a:lnTo>
                      <a:lnTo>
                        <a:pt x="6741" y="829"/>
                      </a:lnTo>
                      <a:lnTo>
                        <a:pt x="6742" y="831"/>
                      </a:lnTo>
                      <a:lnTo>
                        <a:pt x="6742" y="831"/>
                      </a:lnTo>
                      <a:lnTo>
                        <a:pt x="6743" y="832"/>
                      </a:lnTo>
                      <a:lnTo>
                        <a:pt x="6745" y="833"/>
                      </a:lnTo>
                      <a:lnTo>
                        <a:pt x="6748" y="834"/>
                      </a:lnTo>
                      <a:lnTo>
                        <a:pt x="6749" y="835"/>
                      </a:lnTo>
                      <a:lnTo>
                        <a:pt x="6750" y="835"/>
                      </a:lnTo>
                      <a:lnTo>
                        <a:pt x="6750" y="835"/>
                      </a:lnTo>
                      <a:lnTo>
                        <a:pt x="6752" y="836"/>
                      </a:lnTo>
                      <a:lnTo>
                        <a:pt x="6756" y="839"/>
                      </a:lnTo>
                      <a:lnTo>
                        <a:pt x="6757" y="839"/>
                      </a:lnTo>
                      <a:lnTo>
                        <a:pt x="6757" y="839"/>
                      </a:lnTo>
                      <a:lnTo>
                        <a:pt x="6758" y="839"/>
                      </a:lnTo>
                      <a:lnTo>
                        <a:pt x="6759" y="840"/>
                      </a:lnTo>
                      <a:lnTo>
                        <a:pt x="6760" y="840"/>
                      </a:lnTo>
                      <a:lnTo>
                        <a:pt x="6760" y="840"/>
                      </a:lnTo>
                      <a:lnTo>
                        <a:pt x="6761" y="840"/>
                      </a:lnTo>
                      <a:lnTo>
                        <a:pt x="6762" y="840"/>
                      </a:lnTo>
                      <a:lnTo>
                        <a:pt x="6763" y="840"/>
                      </a:lnTo>
                      <a:lnTo>
                        <a:pt x="6765" y="840"/>
                      </a:lnTo>
                      <a:lnTo>
                        <a:pt x="6765" y="840"/>
                      </a:lnTo>
                      <a:lnTo>
                        <a:pt x="6768" y="841"/>
                      </a:lnTo>
                      <a:lnTo>
                        <a:pt x="6769" y="841"/>
                      </a:lnTo>
                      <a:lnTo>
                        <a:pt x="6770" y="841"/>
                      </a:lnTo>
                      <a:lnTo>
                        <a:pt x="6771" y="841"/>
                      </a:lnTo>
                      <a:lnTo>
                        <a:pt x="6772" y="841"/>
                      </a:lnTo>
                      <a:lnTo>
                        <a:pt x="6773" y="841"/>
                      </a:lnTo>
                      <a:lnTo>
                        <a:pt x="6775" y="842"/>
                      </a:lnTo>
                      <a:lnTo>
                        <a:pt x="6777" y="842"/>
                      </a:lnTo>
                      <a:lnTo>
                        <a:pt x="6778" y="842"/>
                      </a:lnTo>
                      <a:lnTo>
                        <a:pt x="6778" y="842"/>
                      </a:lnTo>
                      <a:lnTo>
                        <a:pt x="6779" y="842"/>
                      </a:lnTo>
                      <a:lnTo>
                        <a:pt x="6779" y="842"/>
                      </a:lnTo>
                      <a:lnTo>
                        <a:pt x="6780" y="842"/>
                      </a:lnTo>
                      <a:lnTo>
                        <a:pt x="6782" y="841"/>
                      </a:lnTo>
                      <a:lnTo>
                        <a:pt x="6782" y="841"/>
                      </a:lnTo>
                      <a:lnTo>
                        <a:pt x="6782" y="841"/>
                      </a:lnTo>
                      <a:lnTo>
                        <a:pt x="6785" y="842"/>
                      </a:lnTo>
                      <a:lnTo>
                        <a:pt x="6786" y="842"/>
                      </a:lnTo>
                      <a:lnTo>
                        <a:pt x="6786" y="842"/>
                      </a:lnTo>
                      <a:lnTo>
                        <a:pt x="6787" y="841"/>
                      </a:lnTo>
                      <a:lnTo>
                        <a:pt x="6790" y="840"/>
                      </a:lnTo>
                      <a:lnTo>
                        <a:pt x="6793" y="839"/>
                      </a:lnTo>
                      <a:lnTo>
                        <a:pt x="6793" y="839"/>
                      </a:lnTo>
                      <a:lnTo>
                        <a:pt x="6794" y="839"/>
                      </a:lnTo>
                      <a:lnTo>
                        <a:pt x="6795" y="836"/>
                      </a:lnTo>
                      <a:lnTo>
                        <a:pt x="6797" y="833"/>
                      </a:lnTo>
                      <a:lnTo>
                        <a:pt x="6799" y="830"/>
                      </a:lnTo>
                      <a:lnTo>
                        <a:pt x="6800" y="829"/>
                      </a:lnTo>
                      <a:lnTo>
                        <a:pt x="6800" y="827"/>
                      </a:lnTo>
                      <a:lnTo>
                        <a:pt x="6800" y="827"/>
                      </a:lnTo>
                      <a:lnTo>
                        <a:pt x="6800" y="826"/>
                      </a:lnTo>
                      <a:lnTo>
                        <a:pt x="6802" y="824"/>
                      </a:lnTo>
                      <a:lnTo>
                        <a:pt x="6802" y="821"/>
                      </a:lnTo>
                      <a:lnTo>
                        <a:pt x="6802" y="816"/>
                      </a:lnTo>
                      <a:lnTo>
                        <a:pt x="6803" y="806"/>
                      </a:lnTo>
                      <a:lnTo>
                        <a:pt x="6805" y="793"/>
                      </a:lnTo>
                      <a:lnTo>
                        <a:pt x="6805" y="780"/>
                      </a:lnTo>
                      <a:lnTo>
                        <a:pt x="6807" y="769"/>
                      </a:lnTo>
                      <a:lnTo>
                        <a:pt x="6807" y="765"/>
                      </a:lnTo>
                      <a:lnTo>
                        <a:pt x="6807" y="761"/>
                      </a:lnTo>
                      <a:lnTo>
                        <a:pt x="6807" y="759"/>
                      </a:lnTo>
                      <a:lnTo>
                        <a:pt x="6807" y="759"/>
                      </a:lnTo>
                      <a:lnTo>
                        <a:pt x="6807" y="758"/>
                      </a:lnTo>
                      <a:lnTo>
                        <a:pt x="6807" y="756"/>
                      </a:lnTo>
                      <a:lnTo>
                        <a:pt x="6808" y="752"/>
                      </a:lnTo>
                      <a:lnTo>
                        <a:pt x="6808" y="751"/>
                      </a:lnTo>
                      <a:lnTo>
                        <a:pt x="6808" y="749"/>
                      </a:lnTo>
                      <a:lnTo>
                        <a:pt x="6808" y="743"/>
                      </a:lnTo>
                      <a:lnTo>
                        <a:pt x="6808" y="733"/>
                      </a:lnTo>
                      <a:lnTo>
                        <a:pt x="6808" y="720"/>
                      </a:lnTo>
                      <a:lnTo>
                        <a:pt x="6808" y="702"/>
                      </a:lnTo>
                      <a:lnTo>
                        <a:pt x="6808" y="683"/>
                      </a:lnTo>
                      <a:lnTo>
                        <a:pt x="6808" y="659"/>
                      </a:lnTo>
                      <a:lnTo>
                        <a:pt x="6809" y="635"/>
                      </a:lnTo>
                      <a:lnTo>
                        <a:pt x="6809" y="607"/>
                      </a:lnTo>
                      <a:lnTo>
                        <a:pt x="6809" y="577"/>
                      </a:lnTo>
                      <a:lnTo>
                        <a:pt x="6809" y="546"/>
                      </a:lnTo>
                      <a:lnTo>
                        <a:pt x="6810" y="513"/>
                      </a:lnTo>
                      <a:lnTo>
                        <a:pt x="6810" y="446"/>
                      </a:lnTo>
                      <a:lnTo>
                        <a:pt x="6810" y="376"/>
                      </a:lnTo>
                      <a:lnTo>
                        <a:pt x="6812" y="306"/>
                      </a:lnTo>
                      <a:lnTo>
                        <a:pt x="6812" y="238"/>
                      </a:lnTo>
                      <a:lnTo>
                        <a:pt x="6813" y="205"/>
                      </a:lnTo>
                      <a:lnTo>
                        <a:pt x="6813" y="175"/>
                      </a:lnTo>
                      <a:lnTo>
                        <a:pt x="6813" y="145"/>
                      </a:lnTo>
                      <a:lnTo>
                        <a:pt x="6813" y="116"/>
                      </a:lnTo>
                      <a:lnTo>
                        <a:pt x="6813" y="92"/>
                      </a:lnTo>
                      <a:lnTo>
                        <a:pt x="6813" y="69"/>
                      </a:lnTo>
                      <a:lnTo>
                        <a:pt x="6813" y="49"/>
                      </a:lnTo>
                      <a:lnTo>
                        <a:pt x="6814" y="32"/>
                      </a:lnTo>
                      <a:lnTo>
                        <a:pt x="6814" y="19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1"/>
                      </a:lnTo>
                      <a:lnTo>
                        <a:pt x="6814" y="19"/>
                      </a:lnTo>
                      <a:lnTo>
                        <a:pt x="6814" y="29"/>
                      </a:lnTo>
                      <a:lnTo>
                        <a:pt x="6814" y="40"/>
                      </a:lnTo>
                      <a:lnTo>
                        <a:pt x="6814" y="54"/>
                      </a:lnTo>
                      <a:lnTo>
                        <a:pt x="6814" y="69"/>
                      </a:lnTo>
                      <a:lnTo>
                        <a:pt x="6814" y="85"/>
                      </a:lnTo>
                      <a:lnTo>
                        <a:pt x="6814" y="102"/>
                      </a:lnTo>
                      <a:lnTo>
                        <a:pt x="6814" y="140"/>
                      </a:lnTo>
                      <a:lnTo>
                        <a:pt x="6815" y="179"/>
                      </a:lnTo>
                      <a:lnTo>
                        <a:pt x="6815" y="222"/>
                      </a:lnTo>
                      <a:lnTo>
                        <a:pt x="6815" y="262"/>
                      </a:lnTo>
                      <a:lnTo>
                        <a:pt x="6815" y="303"/>
                      </a:lnTo>
                      <a:lnTo>
                        <a:pt x="6815" y="340"/>
                      </a:lnTo>
                      <a:lnTo>
                        <a:pt x="6815" y="358"/>
                      </a:lnTo>
                      <a:lnTo>
                        <a:pt x="6815" y="373"/>
                      </a:lnTo>
                      <a:lnTo>
                        <a:pt x="6815" y="388"/>
                      </a:lnTo>
                      <a:lnTo>
                        <a:pt x="6815" y="402"/>
                      </a:lnTo>
                      <a:lnTo>
                        <a:pt x="6815" y="414"/>
                      </a:lnTo>
                      <a:lnTo>
                        <a:pt x="6815" y="424"/>
                      </a:lnTo>
                      <a:lnTo>
                        <a:pt x="6815" y="432"/>
                      </a:lnTo>
                      <a:lnTo>
                        <a:pt x="6815" y="438"/>
                      </a:lnTo>
                      <a:lnTo>
                        <a:pt x="6815" y="442"/>
                      </a:lnTo>
                      <a:lnTo>
                        <a:pt x="6815" y="443"/>
                      </a:lnTo>
                      <a:lnTo>
                        <a:pt x="6815" y="444"/>
                      </a:lnTo>
                      <a:lnTo>
                        <a:pt x="6815" y="446"/>
                      </a:lnTo>
                      <a:lnTo>
                        <a:pt x="6815" y="450"/>
                      </a:lnTo>
                      <a:lnTo>
                        <a:pt x="6815" y="455"/>
                      </a:lnTo>
                      <a:lnTo>
                        <a:pt x="6816" y="461"/>
                      </a:lnTo>
                      <a:lnTo>
                        <a:pt x="6816" y="467"/>
                      </a:lnTo>
                      <a:lnTo>
                        <a:pt x="6816" y="485"/>
                      </a:lnTo>
                      <a:lnTo>
                        <a:pt x="6817" y="506"/>
                      </a:lnTo>
                      <a:lnTo>
                        <a:pt x="6817" y="529"/>
                      </a:lnTo>
                      <a:lnTo>
                        <a:pt x="6817" y="554"/>
                      </a:lnTo>
                      <a:lnTo>
                        <a:pt x="6818" y="578"/>
                      </a:lnTo>
                      <a:lnTo>
                        <a:pt x="6818" y="604"/>
                      </a:lnTo>
                      <a:lnTo>
                        <a:pt x="6819" y="629"/>
                      </a:lnTo>
                      <a:lnTo>
                        <a:pt x="6819" y="651"/>
                      </a:lnTo>
                      <a:lnTo>
                        <a:pt x="6821" y="673"/>
                      </a:lnTo>
                      <a:lnTo>
                        <a:pt x="6821" y="689"/>
                      </a:lnTo>
                      <a:lnTo>
                        <a:pt x="6821" y="697"/>
                      </a:lnTo>
                      <a:lnTo>
                        <a:pt x="6821" y="704"/>
                      </a:lnTo>
                      <a:lnTo>
                        <a:pt x="6821" y="709"/>
                      </a:lnTo>
                      <a:lnTo>
                        <a:pt x="6821" y="712"/>
                      </a:lnTo>
                      <a:lnTo>
                        <a:pt x="6821" y="714"/>
                      </a:lnTo>
                      <a:lnTo>
                        <a:pt x="6821" y="715"/>
                      </a:lnTo>
                      <a:lnTo>
                        <a:pt x="6821" y="714"/>
                      </a:lnTo>
                      <a:lnTo>
                        <a:pt x="6822" y="712"/>
                      </a:lnTo>
                      <a:lnTo>
                        <a:pt x="6822" y="706"/>
                      </a:lnTo>
                      <a:lnTo>
                        <a:pt x="6823" y="700"/>
                      </a:lnTo>
                      <a:lnTo>
                        <a:pt x="6823" y="697"/>
                      </a:lnTo>
                      <a:lnTo>
                        <a:pt x="6823" y="696"/>
                      </a:lnTo>
                      <a:lnTo>
                        <a:pt x="6823" y="695"/>
                      </a:lnTo>
                      <a:lnTo>
                        <a:pt x="6823" y="688"/>
                      </a:lnTo>
                      <a:lnTo>
                        <a:pt x="6823" y="681"/>
                      </a:lnTo>
                      <a:lnTo>
                        <a:pt x="6823" y="668"/>
                      </a:lnTo>
                      <a:lnTo>
                        <a:pt x="6823" y="652"/>
                      </a:lnTo>
                      <a:lnTo>
                        <a:pt x="6823" y="635"/>
                      </a:lnTo>
                      <a:lnTo>
                        <a:pt x="6824" y="613"/>
                      </a:lnTo>
                      <a:lnTo>
                        <a:pt x="6824" y="591"/>
                      </a:lnTo>
                      <a:lnTo>
                        <a:pt x="6824" y="566"/>
                      </a:lnTo>
                      <a:lnTo>
                        <a:pt x="6824" y="540"/>
                      </a:lnTo>
                      <a:lnTo>
                        <a:pt x="6824" y="512"/>
                      </a:lnTo>
                      <a:lnTo>
                        <a:pt x="6825" y="483"/>
                      </a:lnTo>
                      <a:lnTo>
                        <a:pt x="6825" y="423"/>
                      </a:lnTo>
                      <a:lnTo>
                        <a:pt x="6825" y="360"/>
                      </a:lnTo>
                      <a:lnTo>
                        <a:pt x="6826" y="296"/>
                      </a:lnTo>
                      <a:lnTo>
                        <a:pt x="6826" y="235"/>
                      </a:lnTo>
                      <a:lnTo>
                        <a:pt x="6827" y="206"/>
                      </a:lnTo>
                      <a:lnTo>
                        <a:pt x="6827" y="178"/>
                      </a:lnTo>
                      <a:lnTo>
                        <a:pt x="6827" y="152"/>
                      </a:lnTo>
                      <a:lnTo>
                        <a:pt x="6827" y="127"/>
                      </a:lnTo>
                      <a:lnTo>
                        <a:pt x="6827" y="104"/>
                      </a:lnTo>
                      <a:lnTo>
                        <a:pt x="6827" y="84"/>
                      </a:lnTo>
                      <a:lnTo>
                        <a:pt x="6827" y="66"/>
                      </a:lnTo>
                      <a:lnTo>
                        <a:pt x="6828" y="50"/>
                      </a:lnTo>
                      <a:lnTo>
                        <a:pt x="6828" y="38"/>
                      </a:lnTo>
                      <a:lnTo>
                        <a:pt x="6828" y="29"/>
                      </a:lnTo>
                      <a:lnTo>
                        <a:pt x="6828" y="23"/>
                      </a:lnTo>
                      <a:lnTo>
                        <a:pt x="6828" y="21"/>
                      </a:lnTo>
                      <a:lnTo>
                        <a:pt x="6828" y="23"/>
                      </a:lnTo>
                      <a:lnTo>
                        <a:pt x="6828" y="27"/>
                      </a:lnTo>
                      <a:lnTo>
                        <a:pt x="6828" y="32"/>
                      </a:lnTo>
                      <a:lnTo>
                        <a:pt x="6828" y="41"/>
                      </a:lnTo>
                      <a:lnTo>
                        <a:pt x="6828" y="51"/>
                      </a:lnTo>
                      <a:lnTo>
                        <a:pt x="6828" y="63"/>
                      </a:lnTo>
                      <a:lnTo>
                        <a:pt x="6828" y="77"/>
                      </a:lnTo>
                      <a:lnTo>
                        <a:pt x="6828" y="92"/>
                      </a:lnTo>
                      <a:lnTo>
                        <a:pt x="6828" y="109"/>
                      </a:lnTo>
                      <a:lnTo>
                        <a:pt x="6828" y="125"/>
                      </a:lnTo>
                      <a:lnTo>
                        <a:pt x="6828" y="164"/>
                      </a:lnTo>
                      <a:lnTo>
                        <a:pt x="6830" y="204"/>
                      </a:lnTo>
                      <a:lnTo>
                        <a:pt x="6830" y="245"/>
                      </a:lnTo>
                      <a:lnTo>
                        <a:pt x="6830" y="287"/>
                      </a:lnTo>
                      <a:lnTo>
                        <a:pt x="6830" y="328"/>
                      </a:lnTo>
                      <a:lnTo>
                        <a:pt x="6830" y="365"/>
                      </a:lnTo>
                      <a:lnTo>
                        <a:pt x="6830" y="383"/>
                      </a:lnTo>
                      <a:lnTo>
                        <a:pt x="6830" y="400"/>
                      </a:lnTo>
                      <a:lnTo>
                        <a:pt x="6831" y="415"/>
                      </a:lnTo>
                      <a:lnTo>
                        <a:pt x="6831" y="428"/>
                      </a:lnTo>
                      <a:lnTo>
                        <a:pt x="6831" y="441"/>
                      </a:lnTo>
                      <a:lnTo>
                        <a:pt x="6831" y="451"/>
                      </a:lnTo>
                      <a:lnTo>
                        <a:pt x="6831" y="458"/>
                      </a:lnTo>
                      <a:lnTo>
                        <a:pt x="6831" y="465"/>
                      </a:lnTo>
                      <a:lnTo>
                        <a:pt x="6831" y="469"/>
                      </a:lnTo>
                      <a:lnTo>
                        <a:pt x="6831" y="470"/>
                      </a:lnTo>
                      <a:lnTo>
                        <a:pt x="6831" y="471"/>
                      </a:lnTo>
                      <a:lnTo>
                        <a:pt x="6831" y="473"/>
                      </a:lnTo>
                      <a:lnTo>
                        <a:pt x="6831" y="478"/>
                      </a:lnTo>
                      <a:lnTo>
                        <a:pt x="6831" y="483"/>
                      </a:lnTo>
                      <a:lnTo>
                        <a:pt x="6831" y="491"/>
                      </a:lnTo>
                      <a:lnTo>
                        <a:pt x="6831" y="499"/>
                      </a:lnTo>
                      <a:lnTo>
                        <a:pt x="6831" y="509"/>
                      </a:lnTo>
                      <a:lnTo>
                        <a:pt x="6831" y="520"/>
                      </a:lnTo>
                      <a:lnTo>
                        <a:pt x="6832" y="544"/>
                      </a:lnTo>
                      <a:lnTo>
                        <a:pt x="6833" y="571"/>
                      </a:lnTo>
                      <a:lnTo>
                        <a:pt x="6833" y="600"/>
                      </a:lnTo>
                      <a:lnTo>
                        <a:pt x="6833" y="629"/>
                      </a:lnTo>
                      <a:lnTo>
                        <a:pt x="6834" y="659"/>
                      </a:lnTo>
                      <a:lnTo>
                        <a:pt x="6835" y="688"/>
                      </a:lnTo>
                      <a:lnTo>
                        <a:pt x="6835" y="715"/>
                      </a:lnTo>
                      <a:lnTo>
                        <a:pt x="6836" y="739"/>
                      </a:lnTo>
                      <a:lnTo>
                        <a:pt x="6836" y="750"/>
                      </a:lnTo>
                      <a:lnTo>
                        <a:pt x="6836" y="760"/>
                      </a:lnTo>
                      <a:lnTo>
                        <a:pt x="6836" y="768"/>
                      </a:lnTo>
                      <a:lnTo>
                        <a:pt x="6836" y="776"/>
                      </a:lnTo>
                      <a:lnTo>
                        <a:pt x="6837" y="781"/>
                      </a:lnTo>
                      <a:lnTo>
                        <a:pt x="6837" y="786"/>
                      </a:lnTo>
                      <a:lnTo>
                        <a:pt x="6837" y="788"/>
                      </a:lnTo>
                      <a:lnTo>
                        <a:pt x="6837" y="789"/>
                      </a:lnTo>
                      <a:lnTo>
                        <a:pt x="6837" y="790"/>
                      </a:lnTo>
                      <a:lnTo>
                        <a:pt x="6837" y="792"/>
                      </a:lnTo>
                      <a:lnTo>
                        <a:pt x="6837" y="793"/>
                      </a:lnTo>
                      <a:lnTo>
                        <a:pt x="6839" y="796"/>
                      </a:lnTo>
                      <a:lnTo>
                        <a:pt x="6840" y="799"/>
                      </a:lnTo>
                      <a:lnTo>
                        <a:pt x="6841" y="805"/>
                      </a:lnTo>
                      <a:lnTo>
                        <a:pt x="6842" y="809"/>
                      </a:lnTo>
                      <a:lnTo>
                        <a:pt x="6843" y="814"/>
                      </a:lnTo>
                      <a:lnTo>
                        <a:pt x="6844" y="816"/>
                      </a:lnTo>
                      <a:lnTo>
                        <a:pt x="6844" y="817"/>
                      </a:lnTo>
                      <a:lnTo>
                        <a:pt x="6845" y="817"/>
                      </a:lnTo>
                      <a:lnTo>
                        <a:pt x="6845" y="818"/>
                      </a:lnTo>
                      <a:lnTo>
                        <a:pt x="6845" y="820"/>
                      </a:lnTo>
                      <a:lnTo>
                        <a:pt x="6849" y="824"/>
                      </a:lnTo>
                      <a:lnTo>
                        <a:pt x="6851" y="829"/>
                      </a:lnTo>
                      <a:lnTo>
                        <a:pt x="6851" y="830"/>
                      </a:lnTo>
                      <a:lnTo>
                        <a:pt x="6852" y="830"/>
                      </a:lnTo>
                      <a:lnTo>
                        <a:pt x="6852" y="831"/>
                      </a:lnTo>
                      <a:lnTo>
                        <a:pt x="6853" y="831"/>
                      </a:lnTo>
                      <a:lnTo>
                        <a:pt x="6855" y="832"/>
                      </a:lnTo>
                      <a:lnTo>
                        <a:pt x="6858" y="832"/>
                      </a:lnTo>
                      <a:lnTo>
                        <a:pt x="6859" y="833"/>
                      </a:lnTo>
                      <a:lnTo>
                        <a:pt x="6860" y="833"/>
                      </a:lnTo>
                      <a:lnTo>
                        <a:pt x="6860" y="833"/>
                      </a:lnTo>
                      <a:lnTo>
                        <a:pt x="6863" y="835"/>
                      </a:lnTo>
                      <a:lnTo>
                        <a:pt x="6865" y="836"/>
                      </a:lnTo>
                      <a:lnTo>
                        <a:pt x="6867" y="836"/>
                      </a:lnTo>
                      <a:lnTo>
                        <a:pt x="6867" y="836"/>
                      </a:lnTo>
                      <a:lnTo>
                        <a:pt x="6868" y="836"/>
                      </a:lnTo>
                      <a:lnTo>
                        <a:pt x="6869" y="835"/>
                      </a:lnTo>
                      <a:lnTo>
                        <a:pt x="6870" y="834"/>
                      </a:lnTo>
                      <a:lnTo>
                        <a:pt x="6871" y="834"/>
                      </a:lnTo>
                      <a:lnTo>
                        <a:pt x="6872" y="834"/>
                      </a:lnTo>
                      <a:lnTo>
                        <a:pt x="6873" y="835"/>
                      </a:lnTo>
                      <a:lnTo>
                        <a:pt x="6876" y="835"/>
                      </a:lnTo>
                      <a:lnTo>
                        <a:pt x="6876" y="836"/>
                      </a:lnTo>
                      <a:lnTo>
                        <a:pt x="6877" y="836"/>
                      </a:lnTo>
                      <a:lnTo>
                        <a:pt x="6878" y="837"/>
                      </a:lnTo>
                      <a:lnTo>
                        <a:pt x="6879" y="839"/>
                      </a:lnTo>
                      <a:lnTo>
                        <a:pt x="6880" y="840"/>
                      </a:lnTo>
                      <a:lnTo>
                        <a:pt x="6880" y="840"/>
                      </a:lnTo>
                      <a:lnTo>
                        <a:pt x="6881" y="839"/>
                      </a:lnTo>
                      <a:lnTo>
                        <a:pt x="6883" y="839"/>
                      </a:lnTo>
                      <a:lnTo>
                        <a:pt x="6883" y="839"/>
                      </a:lnTo>
                      <a:lnTo>
                        <a:pt x="6883" y="839"/>
                      </a:lnTo>
                      <a:lnTo>
                        <a:pt x="6886" y="840"/>
                      </a:lnTo>
                      <a:lnTo>
                        <a:pt x="6887" y="841"/>
                      </a:lnTo>
                      <a:lnTo>
                        <a:pt x="6887" y="841"/>
                      </a:lnTo>
                      <a:lnTo>
                        <a:pt x="6888" y="841"/>
                      </a:lnTo>
                      <a:lnTo>
                        <a:pt x="6889" y="840"/>
                      </a:lnTo>
                      <a:lnTo>
                        <a:pt x="6890" y="840"/>
                      </a:lnTo>
                      <a:lnTo>
                        <a:pt x="6890" y="839"/>
                      </a:lnTo>
                      <a:lnTo>
                        <a:pt x="6891" y="840"/>
                      </a:lnTo>
                      <a:lnTo>
                        <a:pt x="6893" y="841"/>
                      </a:lnTo>
                      <a:lnTo>
                        <a:pt x="6895" y="842"/>
                      </a:lnTo>
                      <a:lnTo>
                        <a:pt x="6896" y="842"/>
                      </a:lnTo>
                      <a:lnTo>
                        <a:pt x="6897" y="842"/>
                      </a:lnTo>
                      <a:lnTo>
                        <a:pt x="6898" y="842"/>
                      </a:lnTo>
                      <a:lnTo>
                        <a:pt x="6899" y="842"/>
                      </a:lnTo>
                      <a:lnTo>
                        <a:pt x="6900" y="841"/>
                      </a:lnTo>
                      <a:lnTo>
                        <a:pt x="6901" y="840"/>
                      </a:lnTo>
                      <a:lnTo>
                        <a:pt x="6902" y="840"/>
                      </a:lnTo>
                      <a:lnTo>
                        <a:pt x="6902" y="841"/>
                      </a:lnTo>
                      <a:lnTo>
                        <a:pt x="6904" y="841"/>
                      </a:lnTo>
                      <a:lnTo>
                        <a:pt x="6905" y="842"/>
                      </a:lnTo>
                      <a:lnTo>
                        <a:pt x="6907" y="842"/>
                      </a:lnTo>
                      <a:lnTo>
                        <a:pt x="6909" y="843"/>
                      </a:lnTo>
                      <a:lnTo>
                        <a:pt x="6910" y="843"/>
                      </a:lnTo>
                      <a:lnTo>
                        <a:pt x="6910" y="844"/>
                      </a:lnTo>
                      <a:lnTo>
                        <a:pt x="6911" y="843"/>
                      </a:lnTo>
                      <a:lnTo>
                        <a:pt x="6914" y="842"/>
                      </a:lnTo>
                      <a:lnTo>
                        <a:pt x="6916" y="842"/>
                      </a:lnTo>
                      <a:lnTo>
                        <a:pt x="6916" y="841"/>
                      </a:lnTo>
                      <a:lnTo>
                        <a:pt x="6917" y="842"/>
                      </a:lnTo>
                      <a:lnTo>
                        <a:pt x="6918" y="842"/>
                      </a:lnTo>
                      <a:lnTo>
                        <a:pt x="6919" y="843"/>
                      </a:lnTo>
                      <a:lnTo>
                        <a:pt x="6922" y="844"/>
                      </a:lnTo>
                      <a:lnTo>
                        <a:pt x="6924" y="844"/>
                      </a:lnTo>
                      <a:lnTo>
                        <a:pt x="6925" y="844"/>
                      </a:lnTo>
                      <a:lnTo>
                        <a:pt x="6926" y="844"/>
                      </a:lnTo>
                      <a:lnTo>
                        <a:pt x="6927" y="844"/>
                      </a:lnTo>
                      <a:lnTo>
                        <a:pt x="6928" y="843"/>
                      </a:lnTo>
                      <a:lnTo>
                        <a:pt x="6928" y="843"/>
                      </a:lnTo>
                      <a:lnTo>
                        <a:pt x="6931" y="844"/>
                      </a:lnTo>
                      <a:lnTo>
                        <a:pt x="6932" y="845"/>
                      </a:lnTo>
                      <a:lnTo>
                        <a:pt x="6932" y="844"/>
                      </a:lnTo>
                      <a:lnTo>
                        <a:pt x="6933" y="844"/>
                      </a:lnTo>
                      <a:lnTo>
                        <a:pt x="6934" y="844"/>
                      </a:lnTo>
                      <a:lnTo>
                        <a:pt x="6936" y="844"/>
                      </a:lnTo>
                      <a:lnTo>
                        <a:pt x="6938" y="843"/>
                      </a:lnTo>
                      <a:lnTo>
                        <a:pt x="6939" y="843"/>
                      </a:lnTo>
                      <a:lnTo>
                        <a:pt x="6941" y="843"/>
                      </a:lnTo>
                      <a:lnTo>
                        <a:pt x="6942" y="843"/>
                      </a:lnTo>
                      <a:lnTo>
                        <a:pt x="6943" y="843"/>
                      </a:lnTo>
                      <a:lnTo>
                        <a:pt x="6944" y="843"/>
                      </a:lnTo>
                      <a:lnTo>
                        <a:pt x="6946" y="842"/>
                      </a:lnTo>
                      <a:lnTo>
                        <a:pt x="6947" y="842"/>
                      </a:lnTo>
                      <a:lnTo>
                        <a:pt x="6947" y="842"/>
                      </a:lnTo>
                      <a:lnTo>
                        <a:pt x="6948" y="841"/>
                      </a:lnTo>
                      <a:lnTo>
                        <a:pt x="6951" y="839"/>
                      </a:lnTo>
                      <a:lnTo>
                        <a:pt x="6953" y="835"/>
                      </a:lnTo>
                      <a:lnTo>
                        <a:pt x="6954" y="834"/>
                      </a:lnTo>
                      <a:lnTo>
                        <a:pt x="6955" y="835"/>
                      </a:lnTo>
                      <a:lnTo>
                        <a:pt x="6955" y="836"/>
                      </a:lnTo>
                      <a:lnTo>
                        <a:pt x="6956" y="837"/>
                      </a:lnTo>
                      <a:lnTo>
                        <a:pt x="6957" y="839"/>
                      </a:lnTo>
                      <a:lnTo>
                        <a:pt x="6959" y="837"/>
                      </a:lnTo>
                      <a:lnTo>
                        <a:pt x="6960" y="836"/>
                      </a:lnTo>
                      <a:lnTo>
                        <a:pt x="6961" y="835"/>
                      </a:lnTo>
                      <a:lnTo>
                        <a:pt x="6962" y="834"/>
                      </a:lnTo>
                      <a:lnTo>
                        <a:pt x="6962" y="834"/>
                      </a:lnTo>
                      <a:lnTo>
                        <a:pt x="6963" y="832"/>
                      </a:lnTo>
                      <a:lnTo>
                        <a:pt x="6965" y="829"/>
                      </a:lnTo>
                      <a:lnTo>
                        <a:pt x="6969" y="825"/>
                      </a:lnTo>
                      <a:lnTo>
                        <a:pt x="6969" y="823"/>
                      </a:lnTo>
                      <a:lnTo>
                        <a:pt x="6970" y="823"/>
                      </a:lnTo>
                      <a:lnTo>
                        <a:pt x="6970" y="822"/>
                      </a:lnTo>
                      <a:lnTo>
                        <a:pt x="6971" y="820"/>
                      </a:lnTo>
                      <a:lnTo>
                        <a:pt x="6973" y="814"/>
                      </a:lnTo>
                      <a:lnTo>
                        <a:pt x="6975" y="808"/>
                      </a:lnTo>
                      <a:lnTo>
                        <a:pt x="6975" y="806"/>
                      </a:lnTo>
                      <a:lnTo>
                        <a:pt x="6976" y="806"/>
                      </a:lnTo>
                      <a:lnTo>
                        <a:pt x="6976" y="805"/>
                      </a:lnTo>
                      <a:lnTo>
                        <a:pt x="6976" y="804"/>
                      </a:lnTo>
                      <a:lnTo>
                        <a:pt x="6976" y="802"/>
                      </a:lnTo>
                      <a:lnTo>
                        <a:pt x="6978" y="797"/>
                      </a:lnTo>
                      <a:lnTo>
                        <a:pt x="6978" y="790"/>
                      </a:lnTo>
                      <a:lnTo>
                        <a:pt x="6979" y="783"/>
                      </a:lnTo>
                      <a:lnTo>
                        <a:pt x="6979" y="775"/>
                      </a:lnTo>
                      <a:lnTo>
                        <a:pt x="6980" y="768"/>
                      </a:lnTo>
                      <a:lnTo>
                        <a:pt x="6980" y="762"/>
                      </a:lnTo>
                      <a:lnTo>
                        <a:pt x="6980" y="761"/>
                      </a:lnTo>
                      <a:lnTo>
                        <a:pt x="6981" y="761"/>
                      </a:lnTo>
                      <a:lnTo>
                        <a:pt x="6981" y="763"/>
                      </a:lnTo>
                      <a:lnTo>
                        <a:pt x="6984" y="769"/>
                      </a:lnTo>
                      <a:lnTo>
                        <a:pt x="6988" y="774"/>
                      </a:lnTo>
                      <a:lnTo>
                        <a:pt x="6989" y="776"/>
                      </a:lnTo>
                      <a:lnTo>
                        <a:pt x="6989" y="776"/>
                      </a:lnTo>
                      <a:lnTo>
                        <a:pt x="6989" y="775"/>
                      </a:lnTo>
                      <a:lnTo>
                        <a:pt x="6990" y="772"/>
                      </a:lnTo>
                      <a:lnTo>
                        <a:pt x="6991" y="769"/>
                      </a:lnTo>
                      <a:lnTo>
                        <a:pt x="6991" y="768"/>
                      </a:lnTo>
                      <a:lnTo>
                        <a:pt x="6991" y="767"/>
                      </a:lnTo>
                      <a:lnTo>
                        <a:pt x="6991" y="763"/>
                      </a:lnTo>
                      <a:lnTo>
                        <a:pt x="6991" y="759"/>
                      </a:lnTo>
                      <a:lnTo>
                        <a:pt x="6991" y="751"/>
                      </a:lnTo>
                      <a:lnTo>
                        <a:pt x="6992" y="743"/>
                      </a:lnTo>
                      <a:lnTo>
                        <a:pt x="6992" y="734"/>
                      </a:lnTo>
                      <a:lnTo>
                        <a:pt x="6993" y="715"/>
                      </a:lnTo>
                      <a:lnTo>
                        <a:pt x="6993" y="696"/>
                      </a:lnTo>
                      <a:lnTo>
                        <a:pt x="6994" y="687"/>
                      </a:lnTo>
                      <a:lnTo>
                        <a:pt x="6994" y="679"/>
                      </a:lnTo>
                      <a:lnTo>
                        <a:pt x="6994" y="673"/>
                      </a:lnTo>
                      <a:lnTo>
                        <a:pt x="6994" y="668"/>
                      </a:lnTo>
                      <a:lnTo>
                        <a:pt x="6996" y="665"/>
                      </a:lnTo>
                      <a:lnTo>
                        <a:pt x="6996" y="664"/>
                      </a:lnTo>
                      <a:lnTo>
                        <a:pt x="6996" y="665"/>
                      </a:lnTo>
                      <a:lnTo>
                        <a:pt x="6996" y="668"/>
                      </a:lnTo>
                      <a:lnTo>
                        <a:pt x="6996" y="673"/>
                      </a:lnTo>
                      <a:lnTo>
                        <a:pt x="6996" y="679"/>
                      </a:lnTo>
                      <a:lnTo>
                        <a:pt x="6996" y="687"/>
                      </a:lnTo>
                      <a:lnTo>
                        <a:pt x="6996" y="696"/>
                      </a:lnTo>
                      <a:lnTo>
                        <a:pt x="6997" y="715"/>
                      </a:lnTo>
                      <a:lnTo>
                        <a:pt x="6998" y="734"/>
                      </a:lnTo>
                      <a:lnTo>
                        <a:pt x="6998" y="742"/>
                      </a:lnTo>
                      <a:lnTo>
                        <a:pt x="6998" y="751"/>
                      </a:lnTo>
                      <a:lnTo>
                        <a:pt x="6998" y="757"/>
                      </a:lnTo>
                      <a:lnTo>
                        <a:pt x="6999" y="762"/>
                      </a:lnTo>
                      <a:lnTo>
                        <a:pt x="6999" y="766"/>
                      </a:lnTo>
                      <a:lnTo>
                        <a:pt x="6999" y="767"/>
                      </a:lnTo>
                      <a:lnTo>
                        <a:pt x="6999" y="767"/>
                      </a:lnTo>
                      <a:lnTo>
                        <a:pt x="6999" y="768"/>
                      </a:lnTo>
                      <a:lnTo>
                        <a:pt x="6999" y="769"/>
                      </a:lnTo>
                      <a:lnTo>
                        <a:pt x="7000" y="771"/>
                      </a:lnTo>
                      <a:lnTo>
                        <a:pt x="7001" y="776"/>
                      </a:lnTo>
                      <a:lnTo>
                        <a:pt x="7001" y="781"/>
                      </a:lnTo>
                      <a:lnTo>
                        <a:pt x="7002" y="786"/>
                      </a:lnTo>
                      <a:lnTo>
                        <a:pt x="7003" y="790"/>
                      </a:lnTo>
                      <a:lnTo>
                        <a:pt x="7005" y="794"/>
                      </a:lnTo>
                      <a:lnTo>
                        <a:pt x="7005" y="795"/>
                      </a:lnTo>
                      <a:lnTo>
                        <a:pt x="7005" y="794"/>
                      </a:lnTo>
                      <a:lnTo>
                        <a:pt x="7006" y="793"/>
                      </a:lnTo>
                      <a:lnTo>
                        <a:pt x="7008" y="787"/>
                      </a:lnTo>
                      <a:lnTo>
                        <a:pt x="7010" y="781"/>
                      </a:lnTo>
                      <a:lnTo>
                        <a:pt x="7010" y="780"/>
                      </a:lnTo>
                      <a:lnTo>
                        <a:pt x="7011" y="779"/>
                      </a:lnTo>
                      <a:lnTo>
                        <a:pt x="7011" y="781"/>
                      </a:lnTo>
                      <a:lnTo>
                        <a:pt x="7011" y="784"/>
                      </a:lnTo>
                      <a:lnTo>
                        <a:pt x="7011" y="788"/>
                      </a:lnTo>
                      <a:lnTo>
                        <a:pt x="7012" y="794"/>
                      </a:lnTo>
                      <a:lnTo>
                        <a:pt x="7012" y="798"/>
                      </a:lnTo>
                      <a:lnTo>
                        <a:pt x="7012" y="803"/>
                      </a:lnTo>
                      <a:lnTo>
                        <a:pt x="7014" y="805"/>
                      </a:lnTo>
                      <a:lnTo>
                        <a:pt x="7014" y="806"/>
                      </a:lnTo>
                      <a:lnTo>
                        <a:pt x="7014" y="808"/>
                      </a:lnTo>
                      <a:lnTo>
                        <a:pt x="7014" y="809"/>
                      </a:lnTo>
                      <a:lnTo>
                        <a:pt x="7015" y="812"/>
                      </a:lnTo>
                      <a:lnTo>
                        <a:pt x="7017" y="815"/>
                      </a:lnTo>
                      <a:lnTo>
                        <a:pt x="7019" y="818"/>
                      </a:lnTo>
                      <a:lnTo>
                        <a:pt x="7020" y="821"/>
                      </a:lnTo>
                      <a:lnTo>
                        <a:pt x="7020" y="821"/>
                      </a:lnTo>
                      <a:lnTo>
                        <a:pt x="7021" y="820"/>
                      </a:lnTo>
                      <a:lnTo>
                        <a:pt x="7022" y="820"/>
                      </a:lnTo>
                      <a:lnTo>
                        <a:pt x="7024" y="820"/>
                      </a:lnTo>
                      <a:lnTo>
                        <a:pt x="7024" y="820"/>
                      </a:lnTo>
                      <a:lnTo>
                        <a:pt x="7026" y="822"/>
                      </a:lnTo>
                      <a:lnTo>
                        <a:pt x="7027" y="824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9" y="822"/>
                      </a:lnTo>
                      <a:lnTo>
                        <a:pt x="7031" y="816"/>
                      </a:lnTo>
                      <a:lnTo>
                        <a:pt x="7034" y="811"/>
                      </a:lnTo>
                      <a:lnTo>
                        <a:pt x="7035" y="808"/>
                      </a:lnTo>
                      <a:lnTo>
                        <a:pt x="7035" y="807"/>
                      </a:lnTo>
                      <a:lnTo>
                        <a:pt x="7036" y="807"/>
                      </a:lnTo>
                      <a:lnTo>
                        <a:pt x="7036" y="806"/>
                      </a:lnTo>
                      <a:lnTo>
                        <a:pt x="7036" y="806"/>
                      </a:lnTo>
                      <a:lnTo>
                        <a:pt x="7036" y="804"/>
                      </a:lnTo>
                      <a:lnTo>
                        <a:pt x="7036" y="798"/>
                      </a:lnTo>
                      <a:lnTo>
                        <a:pt x="7037" y="789"/>
                      </a:lnTo>
                      <a:lnTo>
                        <a:pt x="7038" y="779"/>
                      </a:lnTo>
                      <a:lnTo>
                        <a:pt x="7038" y="770"/>
                      </a:lnTo>
                      <a:lnTo>
                        <a:pt x="7039" y="761"/>
                      </a:lnTo>
                      <a:lnTo>
                        <a:pt x="7040" y="756"/>
                      </a:lnTo>
                      <a:lnTo>
                        <a:pt x="7040" y="753"/>
                      </a:lnTo>
                      <a:lnTo>
                        <a:pt x="7040" y="753"/>
                      </a:lnTo>
                      <a:lnTo>
                        <a:pt x="7040" y="755"/>
                      </a:lnTo>
                      <a:lnTo>
                        <a:pt x="7040" y="758"/>
                      </a:lnTo>
                      <a:lnTo>
                        <a:pt x="7042" y="762"/>
                      </a:lnTo>
                      <a:lnTo>
                        <a:pt x="7042" y="767"/>
                      </a:lnTo>
                      <a:lnTo>
                        <a:pt x="7042" y="772"/>
                      </a:lnTo>
                      <a:lnTo>
                        <a:pt x="7043" y="777"/>
                      </a:lnTo>
                      <a:lnTo>
                        <a:pt x="7043" y="780"/>
                      </a:lnTo>
                      <a:lnTo>
                        <a:pt x="7043" y="781"/>
                      </a:lnTo>
                      <a:lnTo>
                        <a:pt x="7043" y="783"/>
                      </a:lnTo>
                      <a:lnTo>
                        <a:pt x="7044" y="785"/>
                      </a:lnTo>
                      <a:lnTo>
                        <a:pt x="7045" y="792"/>
                      </a:lnTo>
                      <a:lnTo>
                        <a:pt x="7046" y="797"/>
                      </a:lnTo>
                      <a:lnTo>
                        <a:pt x="7047" y="799"/>
                      </a:lnTo>
                      <a:lnTo>
                        <a:pt x="7047" y="800"/>
                      </a:lnTo>
                      <a:lnTo>
                        <a:pt x="7047" y="800"/>
                      </a:lnTo>
                      <a:lnTo>
                        <a:pt x="7047" y="798"/>
                      </a:lnTo>
                      <a:lnTo>
                        <a:pt x="7048" y="794"/>
                      </a:lnTo>
                      <a:lnTo>
                        <a:pt x="7049" y="789"/>
                      </a:lnTo>
                      <a:lnTo>
                        <a:pt x="7051" y="787"/>
                      </a:lnTo>
                      <a:lnTo>
                        <a:pt x="7051" y="786"/>
                      </a:lnTo>
                      <a:lnTo>
                        <a:pt x="7051" y="785"/>
                      </a:lnTo>
                      <a:lnTo>
                        <a:pt x="7051" y="780"/>
                      </a:lnTo>
                      <a:lnTo>
                        <a:pt x="7051" y="772"/>
                      </a:lnTo>
                      <a:lnTo>
                        <a:pt x="7052" y="763"/>
                      </a:lnTo>
                      <a:lnTo>
                        <a:pt x="7052" y="752"/>
                      </a:lnTo>
                      <a:lnTo>
                        <a:pt x="7052" y="740"/>
                      </a:lnTo>
                      <a:lnTo>
                        <a:pt x="7053" y="713"/>
                      </a:lnTo>
                      <a:lnTo>
                        <a:pt x="7054" y="686"/>
                      </a:lnTo>
                      <a:lnTo>
                        <a:pt x="7054" y="674"/>
                      </a:lnTo>
                      <a:lnTo>
                        <a:pt x="7054" y="663"/>
                      </a:lnTo>
                      <a:lnTo>
                        <a:pt x="7054" y="654"/>
                      </a:lnTo>
                      <a:lnTo>
                        <a:pt x="7054" y="646"/>
                      </a:lnTo>
                      <a:lnTo>
                        <a:pt x="7055" y="641"/>
                      </a:lnTo>
                      <a:lnTo>
                        <a:pt x="7055" y="639"/>
                      </a:lnTo>
                      <a:lnTo>
                        <a:pt x="7055" y="641"/>
                      </a:lnTo>
                      <a:lnTo>
                        <a:pt x="7055" y="645"/>
                      </a:lnTo>
                      <a:lnTo>
                        <a:pt x="7055" y="651"/>
                      </a:lnTo>
                      <a:lnTo>
                        <a:pt x="7055" y="660"/>
                      </a:lnTo>
                      <a:lnTo>
                        <a:pt x="7055" y="669"/>
                      </a:lnTo>
                      <a:lnTo>
                        <a:pt x="7056" y="681"/>
                      </a:lnTo>
                      <a:lnTo>
                        <a:pt x="7056" y="704"/>
                      </a:lnTo>
                      <a:lnTo>
                        <a:pt x="7056" y="729"/>
                      </a:lnTo>
                      <a:lnTo>
                        <a:pt x="7057" y="740"/>
                      </a:lnTo>
                      <a:lnTo>
                        <a:pt x="7057" y="749"/>
                      </a:lnTo>
                      <a:lnTo>
                        <a:pt x="7057" y="758"/>
                      </a:lnTo>
                      <a:lnTo>
                        <a:pt x="7057" y="765"/>
                      </a:lnTo>
                      <a:lnTo>
                        <a:pt x="7057" y="769"/>
                      </a:lnTo>
                      <a:lnTo>
                        <a:pt x="7057" y="770"/>
                      </a:lnTo>
                      <a:lnTo>
                        <a:pt x="7057" y="770"/>
                      </a:lnTo>
                      <a:lnTo>
                        <a:pt x="7058" y="772"/>
                      </a:lnTo>
                      <a:lnTo>
                        <a:pt x="7058" y="777"/>
                      </a:lnTo>
                      <a:lnTo>
                        <a:pt x="7059" y="785"/>
                      </a:lnTo>
                      <a:lnTo>
                        <a:pt x="7061" y="794"/>
                      </a:lnTo>
                      <a:lnTo>
                        <a:pt x="7062" y="803"/>
                      </a:lnTo>
                      <a:lnTo>
                        <a:pt x="7064" y="811"/>
                      </a:lnTo>
                      <a:lnTo>
                        <a:pt x="7064" y="816"/>
                      </a:lnTo>
                      <a:lnTo>
                        <a:pt x="7064" y="818"/>
                      </a:lnTo>
                      <a:lnTo>
                        <a:pt x="7064" y="818"/>
                      </a:lnTo>
                      <a:lnTo>
                        <a:pt x="7065" y="818"/>
                      </a:lnTo>
                      <a:lnTo>
                        <a:pt x="7065" y="817"/>
                      </a:lnTo>
                      <a:lnTo>
                        <a:pt x="7065" y="815"/>
                      </a:lnTo>
                      <a:lnTo>
                        <a:pt x="7066" y="808"/>
                      </a:lnTo>
                      <a:lnTo>
                        <a:pt x="7066" y="798"/>
                      </a:lnTo>
                      <a:lnTo>
                        <a:pt x="7067" y="787"/>
                      </a:lnTo>
                      <a:lnTo>
                        <a:pt x="7068" y="775"/>
                      </a:lnTo>
                      <a:lnTo>
                        <a:pt x="7070" y="765"/>
                      </a:lnTo>
                      <a:lnTo>
                        <a:pt x="7071" y="758"/>
                      </a:lnTo>
                      <a:lnTo>
                        <a:pt x="7071" y="757"/>
                      </a:lnTo>
                      <a:lnTo>
                        <a:pt x="7071" y="756"/>
                      </a:lnTo>
                      <a:lnTo>
                        <a:pt x="7071" y="757"/>
                      </a:lnTo>
                      <a:lnTo>
                        <a:pt x="7071" y="761"/>
                      </a:lnTo>
                      <a:lnTo>
                        <a:pt x="7071" y="766"/>
                      </a:lnTo>
                      <a:lnTo>
                        <a:pt x="7071" y="774"/>
                      </a:lnTo>
                      <a:lnTo>
                        <a:pt x="7072" y="779"/>
                      </a:lnTo>
                      <a:lnTo>
                        <a:pt x="7072" y="785"/>
                      </a:lnTo>
                      <a:lnTo>
                        <a:pt x="7072" y="789"/>
                      </a:lnTo>
                      <a:lnTo>
                        <a:pt x="7072" y="790"/>
                      </a:lnTo>
                      <a:lnTo>
                        <a:pt x="7073" y="793"/>
                      </a:lnTo>
                      <a:lnTo>
                        <a:pt x="7073" y="797"/>
                      </a:lnTo>
                      <a:lnTo>
                        <a:pt x="7074" y="805"/>
                      </a:lnTo>
                      <a:lnTo>
                        <a:pt x="7076" y="813"/>
                      </a:lnTo>
                      <a:lnTo>
                        <a:pt x="7076" y="822"/>
                      </a:lnTo>
                      <a:lnTo>
                        <a:pt x="7079" y="829"/>
                      </a:lnTo>
                      <a:lnTo>
                        <a:pt x="7079" y="834"/>
                      </a:lnTo>
                      <a:lnTo>
                        <a:pt x="7079" y="836"/>
                      </a:lnTo>
                      <a:lnTo>
                        <a:pt x="7080" y="836"/>
                      </a:lnTo>
                      <a:lnTo>
                        <a:pt x="7080" y="836"/>
                      </a:lnTo>
                      <a:lnTo>
                        <a:pt x="7082" y="837"/>
                      </a:lnTo>
                      <a:lnTo>
                        <a:pt x="7083" y="839"/>
                      </a:lnTo>
                      <a:lnTo>
                        <a:pt x="7084" y="839"/>
                      </a:lnTo>
                      <a:lnTo>
                        <a:pt x="7084" y="839"/>
                      </a:lnTo>
                      <a:lnTo>
                        <a:pt x="7085" y="839"/>
                      </a:lnTo>
                      <a:lnTo>
                        <a:pt x="7086" y="839"/>
                      </a:lnTo>
                      <a:lnTo>
                        <a:pt x="7086" y="839"/>
                      </a:lnTo>
                      <a:lnTo>
                        <a:pt x="7088" y="839"/>
                      </a:lnTo>
                      <a:lnTo>
                        <a:pt x="7090" y="840"/>
                      </a:lnTo>
                      <a:lnTo>
                        <a:pt x="7093" y="841"/>
                      </a:lnTo>
                      <a:lnTo>
                        <a:pt x="7094" y="842"/>
                      </a:lnTo>
                      <a:lnTo>
                        <a:pt x="7094" y="842"/>
                      </a:lnTo>
                      <a:lnTo>
                        <a:pt x="7095" y="842"/>
                      </a:lnTo>
                      <a:lnTo>
                        <a:pt x="7097" y="842"/>
                      </a:lnTo>
                      <a:lnTo>
                        <a:pt x="7098" y="840"/>
                      </a:lnTo>
                      <a:lnTo>
                        <a:pt x="7100" y="839"/>
                      </a:lnTo>
                      <a:lnTo>
                        <a:pt x="7101" y="839"/>
                      </a:lnTo>
                      <a:lnTo>
                        <a:pt x="7101" y="839"/>
                      </a:lnTo>
                      <a:lnTo>
                        <a:pt x="7101" y="839"/>
                      </a:lnTo>
                      <a:lnTo>
                        <a:pt x="7102" y="840"/>
                      </a:lnTo>
                      <a:lnTo>
                        <a:pt x="7104" y="841"/>
                      </a:lnTo>
                      <a:lnTo>
                        <a:pt x="7107" y="842"/>
                      </a:lnTo>
                      <a:lnTo>
                        <a:pt x="7108" y="842"/>
                      </a:lnTo>
                      <a:lnTo>
                        <a:pt x="7109" y="842"/>
                      </a:lnTo>
                      <a:lnTo>
                        <a:pt x="7109" y="842"/>
                      </a:lnTo>
                      <a:lnTo>
                        <a:pt x="7110" y="841"/>
                      </a:lnTo>
                      <a:lnTo>
                        <a:pt x="7112" y="839"/>
                      </a:lnTo>
                      <a:lnTo>
                        <a:pt x="7114" y="836"/>
                      </a:lnTo>
                      <a:lnTo>
                        <a:pt x="7116" y="836"/>
                      </a:lnTo>
                      <a:lnTo>
                        <a:pt x="7117" y="835"/>
                      </a:lnTo>
                      <a:lnTo>
                        <a:pt x="7117" y="834"/>
                      </a:lnTo>
                      <a:lnTo>
                        <a:pt x="7117" y="832"/>
                      </a:lnTo>
                      <a:lnTo>
                        <a:pt x="7119" y="827"/>
                      </a:lnTo>
                      <a:lnTo>
                        <a:pt x="7120" y="823"/>
                      </a:lnTo>
                      <a:lnTo>
                        <a:pt x="7121" y="818"/>
                      </a:lnTo>
                      <a:lnTo>
                        <a:pt x="7122" y="814"/>
                      </a:lnTo>
                      <a:lnTo>
                        <a:pt x="7122" y="811"/>
                      </a:lnTo>
                      <a:lnTo>
                        <a:pt x="7123" y="809"/>
                      </a:lnTo>
                      <a:lnTo>
                        <a:pt x="7123" y="808"/>
                      </a:lnTo>
                      <a:lnTo>
                        <a:pt x="7123" y="806"/>
                      </a:lnTo>
                      <a:lnTo>
                        <a:pt x="7126" y="798"/>
                      </a:lnTo>
                      <a:lnTo>
                        <a:pt x="7127" y="790"/>
                      </a:lnTo>
                      <a:lnTo>
                        <a:pt x="7127" y="787"/>
                      </a:lnTo>
                      <a:lnTo>
                        <a:pt x="7127" y="786"/>
                      </a:lnTo>
                      <a:lnTo>
                        <a:pt x="7127" y="787"/>
                      </a:lnTo>
                      <a:lnTo>
                        <a:pt x="7128" y="789"/>
                      </a:lnTo>
                      <a:lnTo>
                        <a:pt x="7129" y="797"/>
                      </a:lnTo>
                      <a:lnTo>
                        <a:pt x="7130" y="805"/>
                      </a:lnTo>
                      <a:lnTo>
                        <a:pt x="7130" y="807"/>
                      </a:lnTo>
                      <a:lnTo>
                        <a:pt x="7130" y="808"/>
                      </a:lnTo>
                      <a:lnTo>
                        <a:pt x="7131" y="809"/>
                      </a:lnTo>
                      <a:lnTo>
                        <a:pt x="7132" y="813"/>
                      </a:lnTo>
                      <a:lnTo>
                        <a:pt x="7134" y="816"/>
                      </a:lnTo>
                      <a:lnTo>
                        <a:pt x="7134" y="818"/>
                      </a:lnTo>
                      <a:lnTo>
                        <a:pt x="7134" y="817"/>
                      </a:lnTo>
                      <a:lnTo>
                        <a:pt x="7135" y="816"/>
                      </a:lnTo>
                      <a:lnTo>
                        <a:pt x="7136" y="812"/>
                      </a:lnTo>
                      <a:lnTo>
                        <a:pt x="7137" y="806"/>
                      </a:lnTo>
                      <a:lnTo>
                        <a:pt x="7138" y="804"/>
                      </a:lnTo>
                      <a:lnTo>
                        <a:pt x="7138" y="804"/>
                      </a:lnTo>
                      <a:lnTo>
                        <a:pt x="7138" y="803"/>
                      </a:lnTo>
                      <a:lnTo>
                        <a:pt x="7138" y="802"/>
                      </a:lnTo>
                      <a:lnTo>
                        <a:pt x="7139" y="796"/>
                      </a:lnTo>
                      <a:lnTo>
                        <a:pt x="7140" y="790"/>
                      </a:lnTo>
                      <a:lnTo>
                        <a:pt x="7141" y="788"/>
                      </a:lnTo>
                      <a:lnTo>
                        <a:pt x="7141" y="787"/>
                      </a:lnTo>
                      <a:lnTo>
                        <a:pt x="7141" y="789"/>
                      </a:lnTo>
                      <a:lnTo>
                        <a:pt x="7141" y="792"/>
                      </a:lnTo>
                      <a:lnTo>
                        <a:pt x="7142" y="796"/>
                      </a:lnTo>
                      <a:lnTo>
                        <a:pt x="7144" y="802"/>
                      </a:lnTo>
                      <a:lnTo>
                        <a:pt x="7144" y="806"/>
                      </a:lnTo>
                      <a:lnTo>
                        <a:pt x="7145" y="812"/>
                      </a:lnTo>
                      <a:lnTo>
                        <a:pt x="7145" y="814"/>
                      </a:lnTo>
                      <a:lnTo>
                        <a:pt x="7145" y="816"/>
                      </a:lnTo>
                      <a:lnTo>
                        <a:pt x="7146" y="816"/>
                      </a:lnTo>
                      <a:lnTo>
                        <a:pt x="7146" y="817"/>
                      </a:lnTo>
                      <a:lnTo>
                        <a:pt x="7146" y="818"/>
                      </a:lnTo>
                      <a:lnTo>
                        <a:pt x="7147" y="821"/>
                      </a:lnTo>
                      <a:lnTo>
                        <a:pt x="7149" y="827"/>
                      </a:lnTo>
                      <a:lnTo>
                        <a:pt x="7151" y="834"/>
                      </a:lnTo>
                      <a:lnTo>
                        <a:pt x="7151" y="836"/>
                      </a:lnTo>
                      <a:lnTo>
                        <a:pt x="7153" y="837"/>
                      </a:lnTo>
                      <a:lnTo>
                        <a:pt x="7153" y="839"/>
                      </a:lnTo>
                      <a:lnTo>
                        <a:pt x="7154" y="839"/>
                      </a:lnTo>
                      <a:lnTo>
                        <a:pt x="7157" y="841"/>
                      </a:lnTo>
                      <a:lnTo>
                        <a:pt x="7159" y="842"/>
                      </a:lnTo>
                      <a:lnTo>
                        <a:pt x="7159" y="842"/>
                      </a:lnTo>
                      <a:lnTo>
                        <a:pt x="7160" y="842"/>
                      </a:lnTo>
                      <a:lnTo>
                        <a:pt x="7162" y="843"/>
                      </a:lnTo>
                      <a:lnTo>
                        <a:pt x="7164" y="843"/>
                      </a:lnTo>
                      <a:lnTo>
                        <a:pt x="7166" y="844"/>
                      </a:lnTo>
                      <a:lnTo>
                        <a:pt x="7167" y="844"/>
                      </a:lnTo>
                      <a:lnTo>
                        <a:pt x="7167" y="844"/>
                      </a:lnTo>
                      <a:lnTo>
                        <a:pt x="7169" y="844"/>
                      </a:lnTo>
                      <a:lnTo>
                        <a:pt x="7171" y="844"/>
                      </a:lnTo>
                      <a:lnTo>
                        <a:pt x="7172" y="844"/>
                      </a:lnTo>
                      <a:lnTo>
                        <a:pt x="7174" y="844"/>
                      </a:lnTo>
                      <a:lnTo>
                        <a:pt x="7176" y="844"/>
                      </a:lnTo>
                      <a:lnTo>
                        <a:pt x="7177" y="844"/>
                      </a:lnTo>
                      <a:lnTo>
                        <a:pt x="7178" y="844"/>
                      </a:lnTo>
                      <a:lnTo>
                        <a:pt x="7180" y="844"/>
                      </a:lnTo>
                      <a:lnTo>
                        <a:pt x="7182" y="845"/>
                      </a:lnTo>
                      <a:lnTo>
                        <a:pt x="7182" y="845"/>
                      </a:lnTo>
                      <a:lnTo>
                        <a:pt x="7182" y="845"/>
                      </a:lnTo>
                      <a:lnTo>
                        <a:pt x="7184" y="845"/>
                      </a:lnTo>
                      <a:lnTo>
                        <a:pt x="7185" y="845"/>
                      </a:lnTo>
                      <a:lnTo>
                        <a:pt x="7186" y="845"/>
                      </a:lnTo>
                      <a:lnTo>
                        <a:pt x="7186" y="845"/>
                      </a:lnTo>
                      <a:lnTo>
                        <a:pt x="7187" y="844"/>
                      </a:lnTo>
                      <a:lnTo>
                        <a:pt x="7188" y="844"/>
                      </a:lnTo>
                      <a:lnTo>
                        <a:pt x="7190" y="844"/>
                      </a:lnTo>
                      <a:lnTo>
                        <a:pt x="7190" y="844"/>
                      </a:lnTo>
                      <a:lnTo>
                        <a:pt x="7191" y="844"/>
                      </a:lnTo>
                      <a:lnTo>
                        <a:pt x="7192" y="844"/>
                      </a:lnTo>
                      <a:lnTo>
                        <a:pt x="7193" y="844"/>
                      </a:lnTo>
                      <a:lnTo>
                        <a:pt x="7193" y="844"/>
                      </a:lnTo>
                      <a:lnTo>
                        <a:pt x="7194" y="844"/>
                      </a:lnTo>
                      <a:lnTo>
                        <a:pt x="7196" y="845"/>
                      </a:lnTo>
                      <a:lnTo>
                        <a:pt x="7196" y="845"/>
                      </a:lnTo>
                      <a:lnTo>
                        <a:pt x="7197" y="845"/>
                      </a:lnTo>
                      <a:lnTo>
                        <a:pt x="7199" y="845"/>
                      </a:lnTo>
                      <a:lnTo>
                        <a:pt x="7200" y="845"/>
                      </a:lnTo>
                      <a:lnTo>
                        <a:pt x="7201" y="845"/>
                      </a:lnTo>
                      <a:lnTo>
                        <a:pt x="7202" y="845"/>
                      </a:lnTo>
                      <a:lnTo>
                        <a:pt x="7204" y="846"/>
                      </a:lnTo>
                      <a:lnTo>
                        <a:pt x="7204" y="846"/>
                      </a:lnTo>
                      <a:lnTo>
                        <a:pt x="7205" y="846"/>
                      </a:lnTo>
                      <a:lnTo>
                        <a:pt x="7208" y="846"/>
                      </a:lnTo>
                      <a:lnTo>
                        <a:pt x="7210" y="846"/>
                      </a:lnTo>
                      <a:lnTo>
                        <a:pt x="7211" y="846"/>
                      </a:lnTo>
                      <a:lnTo>
                        <a:pt x="7212" y="846"/>
                      </a:lnTo>
                      <a:lnTo>
                        <a:pt x="7213" y="846"/>
                      </a:lnTo>
                      <a:lnTo>
                        <a:pt x="7214" y="846"/>
                      </a:lnTo>
                      <a:lnTo>
                        <a:pt x="7215" y="846"/>
                      </a:lnTo>
                      <a:lnTo>
                        <a:pt x="7215" y="846"/>
                      </a:lnTo>
                      <a:lnTo>
                        <a:pt x="7217" y="846"/>
                      </a:lnTo>
                      <a:lnTo>
                        <a:pt x="7218" y="846"/>
                      </a:lnTo>
                      <a:lnTo>
                        <a:pt x="7219" y="846"/>
                      </a:lnTo>
                      <a:lnTo>
                        <a:pt x="7219" y="846"/>
                      </a:lnTo>
                      <a:lnTo>
                        <a:pt x="7219" y="846"/>
                      </a:lnTo>
                      <a:lnTo>
                        <a:pt x="7221" y="848"/>
                      </a:lnTo>
                      <a:lnTo>
                        <a:pt x="7222" y="848"/>
                      </a:lnTo>
                      <a:lnTo>
                        <a:pt x="7223" y="848"/>
                      </a:lnTo>
                      <a:lnTo>
                        <a:pt x="7224" y="848"/>
                      </a:lnTo>
                      <a:lnTo>
                        <a:pt x="7227" y="848"/>
                      </a:lnTo>
                      <a:lnTo>
                        <a:pt x="7229" y="846"/>
                      </a:lnTo>
                      <a:lnTo>
                        <a:pt x="7231" y="846"/>
                      </a:lnTo>
                      <a:lnTo>
                        <a:pt x="7232" y="848"/>
                      </a:lnTo>
                      <a:lnTo>
                        <a:pt x="7233" y="848"/>
                      </a:lnTo>
                      <a:lnTo>
                        <a:pt x="7233" y="848"/>
                      </a:lnTo>
                      <a:lnTo>
                        <a:pt x="7234" y="848"/>
                      </a:lnTo>
                      <a:lnTo>
                        <a:pt x="7237" y="848"/>
                      </a:lnTo>
                      <a:lnTo>
                        <a:pt x="7237" y="848"/>
                      </a:lnTo>
                      <a:lnTo>
                        <a:pt x="7239" y="848"/>
                      </a:lnTo>
                      <a:lnTo>
                        <a:pt x="7240" y="848"/>
                      </a:lnTo>
                      <a:lnTo>
                        <a:pt x="7241" y="848"/>
                      </a:lnTo>
                      <a:lnTo>
                        <a:pt x="7242" y="848"/>
                      </a:lnTo>
                      <a:lnTo>
                        <a:pt x="7245" y="848"/>
                      </a:lnTo>
                      <a:lnTo>
                        <a:pt x="7247" y="848"/>
                      </a:lnTo>
                      <a:lnTo>
                        <a:pt x="7247" y="848"/>
                      </a:lnTo>
                      <a:lnTo>
                        <a:pt x="7248" y="848"/>
                      </a:lnTo>
                      <a:lnTo>
                        <a:pt x="7248" y="848"/>
                      </a:lnTo>
                      <a:lnTo>
                        <a:pt x="7249" y="848"/>
                      </a:lnTo>
                      <a:lnTo>
                        <a:pt x="7252" y="848"/>
                      </a:lnTo>
                      <a:lnTo>
                        <a:pt x="7255" y="848"/>
                      </a:lnTo>
                      <a:lnTo>
                        <a:pt x="7255" y="848"/>
                      </a:lnTo>
                      <a:lnTo>
                        <a:pt x="7256" y="848"/>
                      </a:lnTo>
                      <a:lnTo>
                        <a:pt x="7256" y="848"/>
                      </a:lnTo>
                      <a:lnTo>
                        <a:pt x="7257" y="848"/>
                      </a:lnTo>
                      <a:lnTo>
                        <a:pt x="7258" y="846"/>
                      </a:lnTo>
                      <a:lnTo>
                        <a:pt x="7259" y="846"/>
                      </a:lnTo>
                      <a:lnTo>
                        <a:pt x="7260" y="846"/>
                      </a:lnTo>
                      <a:lnTo>
                        <a:pt x="7264" y="848"/>
                      </a:lnTo>
                      <a:lnTo>
                        <a:pt x="7267" y="848"/>
                      </a:lnTo>
                      <a:lnTo>
                        <a:pt x="7268" y="848"/>
                      </a:lnTo>
                      <a:lnTo>
                        <a:pt x="7269" y="848"/>
                      </a:lnTo>
                      <a:lnTo>
                        <a:pt x="7269" y="848"/>
                      </a:lnTo>
                      <a:lnTo>
                        <a:pt x="7270" y="848"/>
                      </a:lnTo>
                      <a:lnTo>
                        <a:pt x="7271" y="848"/>
                      </a:lnTo>
                      <a:lnTo>
                        <a:pt x="7273" y="846"/>
                      </a:lnTo>
                      <a:lnTo>
                        <a:pt x="7273" y="846"/>
                      </a:lnTo>
                      <a:lnTo>
                        <a:pt x="7274" y="846"/>
                      </a:lnTo>
                      <a:lnTo>
                        <a:pt x="7275" y="848"/>
                      </a:lnTo>
                      <a:lnTo>
                        <a:pt x="7277" y="848"/>
                      </a:lnTo>
                      <a:lnTo>
                        <a:pt x="7277" y="848"/>
                      </a:lnTo>
                      <a:lnTo>
                        <a:pt x="7277" y="848"/>
                      </a:lnTo>
                      <a:lnTo>
                        <a:pt x="7278" y="848"/>
                      </a:lnTo>
                      <a:lnTo>
                        <a:pt x="7280" y="848"/>
                      </a:lnTo>
                      <a:lnTo>
                        <a:pt x="7284" y="848"/>
                      </a:lnTo>
                      <a:lnTo>
                        <a:pt x="7285" y="848"/>
                      </a:lnTo>
                      <a:lnTo>
                        <a:pt x="7286" y="848"/>
                      </a:lnTo>
                      <a:lnTo>
                        <a:pt x="7287" y="848"/>
                      </a:lnTo>
                      <a:lnTo>
                        <a:pt x="7288" y="848"/>
                      </a:lnTo>
                      <a:lnTo>
                        <a:pt x="7288" y="848"/>
                      </a:lnTo>
                      <a:lnTo>
                        <a:pt x="7289" y="848"/>
                      </a:lnTo>
                      <a:lnTo>
                        <a:pt x="7292" y="848"/>
                      </a:lnTo>
                      <a:lnTo>
                        <a:pt x="7295" y="848"/>
                      </a:lnTo>
                      <a:lnTo>
                        <a:pt x="7295" y="848"/>
                      </a:lnTo>
                      <a:lnTo>
                        <a:pt x="7296" y="848"/>
                      </a:lnTo>
                      <a:lnTo>
                        <a:pt x="7297" y="848"/>
                      </a:lnTo>
                      <a:lnTo>
                        <a:pt x="7298" y="848"/>
                      </a:lnTo>
                      <a:lnTo>
                        <a:pt x="7298" y="848"/>
                      </a:lnTo>
                      <a:lnTo>
                        <a:pt x="7300" y="848"/>
                      </a:lnTo>
                      <a:lnTo>
                        <a:pt x="7302" y="848"/>
                      </a:lnTo>
                      <a:lnTo>
                        <a:pt x="7302" y="848"/>
                      </a:lnTo>
                      <a:lnTo>
                        <a:pt x="7304" y="849"/>
                      </a:lnTo>
                      <a:lnTo>
                        <a:pt x="7305" y="849"/>
                      </a:lnTo>
                      <a:lnTo>
                        <a:pt x="7306" y="849"/>
                      </a:lnTo>
                      <a:lnTo>
                        <a:pt x="7307" y="849"/>
                      </a:lnTo>
                      <a:lnTo>
                        <a:pt x="7309" y="849"/>
                      </a:lnTo>
                      <a:lnTo>
                        <a:pt x="7310" y="849"/>
                      </a:lnTo>
                      <a:lnTo>
                        <a:pt x="7311" y="848"/>
                      </a:lnTo>
                      <a:lnTo>
                        <a:pt x="7311" y="848"/>
                      </a:lnTo>
                      <a:lnTo>
                        <a:pt x="7312" y="849"/>
                      </a:lnTo>
                      <a:lnTo>
                        <a:pt x="7314" y="849"/>
                      </a:lnTo>
                      <a:lnTo>
                        <a:pt x="7314" y="849"/>
                      </a:lnTo>
                      <a:lnTo>
                        <a:pt x="7315" y="849"/>
                      </a:lnTo>
                      <a:lnTo>
                        <a:pt x="7316" y="849"/>
                      </a:lnTo>
                      <a:lnTo>
                        <a:pt x="7317" y="849"/>
                      </a:lnTo>
                      <a:lnTo>
                        <a:pt x="7319" y="849"/>
                      </a:lnTo>
                      <a:lnTo>
                        <a:pt x="7320" y="849"/>
                      </a:lnTo>
                      <a:lnTo>
                        <a:pt x="7321" y="849"/>
                      </a:lnTo>
                      <a:lnTo>
                        <a:pt x="7322" y="849"/>
                      </a:lnTo>
                      <a:lnTo>
                        <a:pt x="7322" y="849"/>
                      </a:lnTo>
                      <a:lnTo>
                        <a:pt x="7323" y="849"/>
                      </a:lnTo>
                      <a:lnTo>
                        <a:pt x="7324" y="849"/>
                      </a:lnTo>
                      <a:lnTo>
                        <a:pt x="7326" y="849"/>
                      </a:lnTo>
                      <a:lnTo>
                        <a:pt x="7328" y="849"/>
                      </a:lnTo>
                      <a:lnTo>
                        <a:pt x="7328" y="849"/>
                      </a:lnTo>
                      <a:lnTo>
                        <a:pt x="7329" y="848"/>
                      </a:lnTo>
                      <a:lnTo>
                        <a:pt x="7330" y="848"/>
                      </a:lnTo>
                      <a:lnTo>
                        <a:pt x="7332" y="849"/>
                      </a:lnTo>
                      <a:lnTo>
                        <a:pt x="7334" y="849"/>
                      </a:lnTo>
                      <a:lnTo>
                        <a:pt x="7335" y="849"/>
                      </a:lnTo>
                      <a:lnTo>
                        <a:pt x="7338" y="849"/>
                      </a:lnTo>
                      <a:lnTo>
                        <a:pt x="7338" y="849"/>
                      </a:lnTo>
                      <a:lnTo>
                        <a:pt x="7339" y="849"/>
                      </a:lnTo>
                      <a:lnTo>
                        <a:pt x="7340" y="849"/>
                      </a:lnTo>
                      <a:lnTo>
                        <a:pt x="7341" y="849"/>
                      </a:lnTo>
                      <a:lnTo>
                        <a:pt x="7344" y="849"/>
                      </a:lnTo>
                      <a:lnTo>
                        <a:pt x="7347" y="849"/>
                      </a:lnTo>
                      <a:lnTo>
                        <a:pt x="7348" y="849"/>
                      </a:lnTo>
                      <a:lnTo>
                        <a:pt x="7349" y="849"/>
                      </a:lnTo>
                      <a:lnTo>
                        <a:pt x="7349" y="849"/>
                      </a:lnTo>
                      <a:lnTo>
                        <a:pt x="7350" y="849"/>
                      </a:lnTo>
                      <a:lnTo>
                        <a:pt x="7351" y="849"/>
                      </a:lnTo>
                      <a:lnTo>
                        <a:pt x="7353" y="849"/>
                      </a:lnTo>
                      <a:lnTo>
                        <a:pt x="7354" y="849"/>
                      </a:lnTo>
                      <a:lnTo>
                        <a:pt x="7354" y="849"/>
                      </a:lnTo>
                      <a:lnTo>
                        <a:pt x="7356" y="849"/>
                      </a:lnTo>
                      <a:lnTo>
                        <a:pt x="7357" y="849"/>
                      </a:lnTo>
                      <a:lnTo>
                        <a:pt x="7358" y="849"/>
                      </a:lnTo>
                      <a:lnTo>
                        <a:pt x="7359" y="849"/>
                      </a:lnTo>
                      <a:lnTo>
                        <a:pt x="7360" y="849"/>
                      </a:lnTo>
                      <a:lnTo>
                        <a:pt x="7360" y="849"/>
                      </a:lnTo>
                      <a:lnTo>
                        <a:pt x="7361" y="849"/>
                      </a:lnTo>
                      <a:lnTo>
                        <a:pt x="7362" y="849"/>
                      </a:lnTo>
                      <a:lnTo>
                        <a:pt x="7365" y="849"/>
                      </a:lnTo>
                      <a:lnTo>
                        <a:pt x="7367" y="849"/>
                      </a:lnTo>
                      <a:lnTo>
                        <a:pt x="7368" y="849"/>
                      </a:lnTo>
                      <a:lnTo>
                        <a:pt x="7368" y="849"/>
                      </a:lnTo>
                      <a:lnTo>
                        <a:pt x="7370" y="849"/>
                      </a:lnTo>
                      <a:lnTo>
                        <a:pt x="7371" y="849"/>
                      </a:lnTo>
                      <a:lnTo>
                        <a:pt x="7372" y="849"/>
                      </a:lnTo>
                      <a:lnTo>
                        <a:pt x="7374" y="849"/>
                      </a:lnTo>
                      <a:lnTo>
                        <a:pt x="7375" y="849"/>
                      </a:lnTo>
                      <a:lnTo>
                        <a:pt x="7376" y="849"/>
                      </a:lnTo>
                      <a:lnTo>
                        <a:pt x="7377" y="849"/>
                      </a:lnTo>
                      <a:lnTo>
                        <a:pt x="7378" y="849"/>
                      </a:lnTo>
                      <a:lnTo>
                        <a:pt x="7379" y="849"/>
                      </a:lnTo>
                      <a:lnTo>
                        <a:pt x="7380" y="849"/>
                      </a:lnTo>
                      <a:lnTo>
                        <a:pt x="7381" y="849"/>
                      </a:lnTo>
                      <a:lnTo>
                        <a:pt x="7384" y="849"/>
                      </a:lnTo>
                      <a:lnTo>
                        <a:pt x="7385" y="849"/>
                      </a:lnTo>
                      <a:lnTo>
                        <a:pt x="7386" y="849"/>
                      </a:lnTo>
                      <a:lnTo>
                        <a:pt x="7387" y="849"/>
                      </a:lnTo>
                      <a:lnTo>
                        <a:pt x="7387" y="849"/>
                      </a:lnTo>
                      <a:lnTo>
                        <a:pt x="7388" y="849"/>
                      </a:lnTo>
                      <a:lnTo>
                        <a:pt x="7389" y="849"/>
                      </a:lnTo>
                      <a:lnTo>
                        <a:pt x="7390" y="849"/>
                      </a:lnTo>
                      <a:lnTo>
                        <a:pt x="7392" y="849"/>
                      </a:lnTo>
                      <a:lnTo>
                        <a:pt x="7393" y="849"/>
                      </a:lnTo>
                      <a:lnTo>
                        <a:pt x="7394" y="849"/>
                      </a:lnTo>
                      <a:lnTo>
                        <a:pt x="7395" y="849"/>
                      </a:lnTo>
                      <a:lnTo>
                        <a:pt x="7395" y="849"/>
                      </a:lnTo>
                      <a:lnTo>
                        <a:pt x="7397" y="849"/>
                      </a:lnTo>
                      <a:lnTo>
                        <a:pt x="7399" y="849"/>
                      </a:lnTo>
                      <a:lnTo>
                        <a:pt x="7399" y="849"/>
                      </a:lnTo>
                      <a:lnTo>
                        <a:pt x="7400" y="849"/>
                      </a:lnTo>
                      <a:lnTo>
                        <a:pt x="7402" y="849"/>
                      </a:lnTo>
                      <a:lnTo>
                        <a:pt x="7403" y="849"/>
                      </a:lnTo>
                      <a:lnTo>
                        <a:pt x="7403" y="849"/>
                      </a:lnTo>
                      <a:lnTo>
                        <a:pt x="7404" y="849"/>
                      </a:lnTo>
                      <a:lnTo>
                        <a:pt x="7404" y="849"/>
                      </a:lnTo>
                      <a:lnTo>
                        <a:pt x="7405" y="849"/>
                      </a:lnTo>
                      <a:lnTo>
                        <a:pt x="7407" y="849"/>
                      </a:lnTo>
                      <a:lnTo>
                        <a:pt x="7411" y="849"/>
                      </a:lnTo>
                      <a:lnTo>
                        <a:pt x="7412" y="849"/>
                      </a:lnTo>
                      <a:lnTo>
                        <a:pt x="7412" y="849"/>
                      </a:lnTo>
                      <a:lnTo>
                        <a:pt x="7413" y="849"/>
                      </a:lnTo>
                      <a:lnTo>
                        <a:pt x="7414" y="849"/>
                      </a:lnTo>
                      <a:lnTo>
                        <a:pt x="7415" y="849"/>
                      </a:lnTo>
                      <a:lnTo>
                        <a:pt x="7416" y="849"/>
                      </a:lnTo>
                      <a:lnTo>
                        <a:pt x="7418" y="849"/>
                      </a:lnTo>
                      <a:lnTo>
                        <a:pt x="7421" y="849"/>
                      </a:lnTo>
                      <a:lnTo>
                        <a:pt x="7423" y="849"/>
                      </a:lnTo>
                      <a:lnTo>
                        <a:pt x="7423" y="849"/>
                      </a:lnTo>
                      <a:lnTo>
                        <a:pt x="7423" y="849"/>
                      </a:lnTo>
                      <a:lnTo>
                        <a:pt x="7424" y="849"/>
                      </a:lnTo>
                      <a:lnTo>
                        <a:pt x="7425" y="849"/>
                      </a:lnTo>
                      <a:lnTo>
                        <a:pt x="7426" y="849"/>
                      </a:lnTo>
                      <a:lnTo>
                        <a:pt x="7426" y="849"/>
                      </a:lnTo>
                      <a:lnTo>
                        <a:pt x="7427" y="849"/>
                      </a:lnTo>
                      <a:lnTo>
                        <a:pt x="7429" y="849"/>
                      </a:lnTo>
                      <a:lnTo>
                        <a:pt x="7430" y="849"/>
                      </a:lnTo>
                      <a:lnTo>
                        <a:pt x="7430" y="849"/>
                      </a:lnTo>
                      <a:lnTo>
                        <a:pt x="7431" y="849"/>
                      </a:lnTo>
                      <a:lnTo>
                        <a:pt x="7432" y="849"/>
                      </a:lnTo>
                      <a:lnTo>
                        <a:pt x="7433" y="849"/>
                      </a:lnTo>
                      <a:lnTo>
                        <a:pt x="7435" y="849"/>
                      </a:lnTo>
                      <a:lnTo>
                        <a:pt x="7437" y="849"/>
                      </a:lnTo>
                      <a:lnTo>
                        <a:pt x="7437" y="849"/>
                      </a:lnTo>
                      <a:lnTo>
                        <a:pt x="7439" y="849"/>
                      </a:lnTo>
                      <a:lnTo>
                        <a:pt x="7440" y="849"/>
                      </a:lnTo>
                      <a:lnTo>
                        <a:pt x="7441" y="849"/>
                      </a:lnTo>
                      <a:lnTo>
                        <a:pt x="7441" y="849"/>
                      </a:lnTo>
                      <a:lnTo>
                        <a:pt x="7442" y="849"/>
                      </a:lnTo>
                      <a:lnTo>
                        <a:pt x="7443" y="849"/>
                      </a:lnTo>
                      <a:lnTo>
                        <a:pt x="7445" y="849"/>
                      </a:lnTo>
                      <a:lnTo>
                        <a:pt x="7445" y="849"/>
                      </a:lnTo>
                      <a:lnTo>
                        <a:pt x="7446" y="849"/>
                      </a:lnTo>
                      <a:lnTo>
                        <a:pt x="7448" y="849"/>
                      </a:lnTo>
                      <a:lnTo>
                        <a:pt x="7449" y="849"/>
                      </a:lnTo>
                      <a:lnTo>
                        <a:pt x="7450" y="849"/>
                      </a:lnTo>
                      <a:lnTo>
                        <a:pt x="7451" y="849"/>
                      </a:lnTo>
                      <a:lnTo>
                        <a:pt x="7454" y="849"/>
                      </a:lnTo>
                      <a:lnTo>
                        <a:pt x="7457" y="849"/>
                      </a:lnTo>
                      <a:lnTo>
                        <a:pt x="7458" y="849"/>
                      </a:lnTo>
                      <a:lnTo>
                        <a:pt x="7459" y="849"/>
                      </a:lnTo>
                      <a:lnTo>
                        <a:pt x="7460" y="849"/>
                      </a:lnTo>
                      <a:lnTo>
                        <a:pt x="7460" y="849"/>
                      </a:lnTo>
                      <a:lnTo>
                        <a:pt x="7463" y="849"/>
                      </a:lnTo>
                      <a:lnTo>
                        <a:pt x="7464" y="849"/>
                      </a:lnTo>
                      <a:lnTo>
                        <a:pt x="7466" y="849"/>
                      </a:lnTo>
                      <a:lnTo>
                        <a:pt x="7467" y="849"/>
                      </a:lnTo>
                      <a:lnTo>
                        <a:pt x="7468" y="849"/>
                      </a:lnTo>
                      <a:lnTo>
                        <a:pt x="7468" y="849"/>
                      </a:lnTo>
                      <a:lnTo>
                        <a:pt x="7469" y="849"/>
                      </a:lnTo>
                      <a:lnTo>
                        <a:pt x="7470" y="849"/>
                      </a:lnTo>
                      <a:lnTo>
                        <a:pt x="7471" y="849"/>
                      </a:lnTo>
                      <a:lnTo>
                        <a:pt x="7473" y="849"/>
                      </a:lnTo>
                      <a:lnTo>
                        <a:pt x="7473" y="849"/>
                      </a:lnTo>
                      <a:lnTo>
                        <a:pt x="7475" y="849"/>
                      </a:lnTo>
                      <a:lnTo>
                        <a:pt x="7476" y="849"/>
                      </a:lnTo>
                      <a:lnTo>
                        <a:pt x="7477" y="849"/>
                      </a:lnTo>
                      <a:lnTo>
                        <a:pt x="7478" y="849"/>
                      </a:lnTo>
                      <a:lnTo>
                        <a:pt x="7479" y="849"/>
                      </a:lnTo>
                      <a:lnTo>
                        <a:pt x="7481" y="849"/>
                      </a:lnTo>
                      <a:lnTo>
                        <a:pt x="7483" y="849"/>
                      </a:lnTo>
                      <a:lnTo>
                        <a:pt x="7485" y="849"/>
                      </a:lnTo>
                      <a:lnTo>
                        <a:pt x="7486" y="849"/>
                      </a:lnTo>
                      <a:lnTo>
                        <a:pt x="7486" y="849"/>
                      </a:lnTo>
                      <a:lnTo>
                        <a:pt x="7487" y="849"/>
                      </a:lnTo>
                      <a:lnTo>
                        <a:pt x="7489" y="849"/>
                      </a:lnTo>
                      <a:lnTo>
                        <a:pt x="7492" y="849"/>
                      </a:lnTo>
                      <a:lnTo>
                        <a:pt x="7492" y="849"/>
                      </a:lnTo>
                      <a:lnTo>
                        <a:pt x="7494" y="849"/>
                      </a:lnTo>
                      <a:lnTo>
                        <a:pt x="7495" y="849"/>
                      </a:lnTo>
                      <a:lnTo>
                        <a:pt x="7496" y="849"/>
                      </a:lnTo>
                      <a:lnTo>
                        <a:pt x="7497" y="849"/>
                      </a:lnTo>
                      <a:lnTo>
                        <a:pt x="7498" y="849"/>
                      </a:lnTo>
                      <a:lnTo>
                        <a:pt x="7499" y="849"/>
                      </a:lnTo>
                      <a:lnTo>
                        <a:pt x="7500" y="849"/>
                      </a:lnTo>
                      <a:lnTo>
                        <a:pt x="7501" y="849"/>
                      </a:lnTo>
                      <a:lnTo>
                        <a:pt x="7503" y="849"/>
                      </a:lnTo>
                      <a:lnTo>
                        <a:pt x="7504" y="849"/>
                      </a:lnTo>
                      <a:lnTo>
                        <a:pt x="7504" y="849"/>
                      </a:lnTo>
                      <a:lnTo>
                        <a:pt x="7505" y="849"/>
                      </a:lnTo>
                      <a:lnTo>
                        <a:pt x="7506" y="849"/>
                      </a:lnTo>
                      <a:lnTo>
                        <a:pt x="7507" y="849"/>
                      </a:lnTo>
                      <a:lnTo>
                        <a:pt x="7508" y="849"/>
                      </a:lnTo>
                      <a:lnTo>
                        <a:pt x="7509" y="849"/>
                      </a:lnTo>
                      <a:lnTo>
                        <a:pt x="7510" y="849"/>
                      </a:lnTo>
                      <a:lnTo>
                        <a:pt x="7512" y="849"/>
                      </a:lnTo>
                      <a:lnTo>
                        <a:pt x="7512" y="849"/>
                      </a:lnTo>
                      <a:lnTo>
                        <a:pt x="7513" y="849"/>
                      </a:lnTo>
                      <a:lnTo>
                        <a:pt x="7515" y="848"/>
                      </a:lnTo>
                      <a:lnTo>
                        <a:pt x="7515" y="848"/>
                      </a:lnTo>
                      <a:lnTo>
                        <a:pt x="7516" y="848"/>
                      </a:lnTo>
                      <a:lnTo>
                        <a:pt x="7517" y="849"/>
                      </a:lnTo>
                      <a:lnTo>
                        <a:pt x="7518" y="849"/>
                      </a:lnTo>
                      <a:lnTo>
                        <a:pt x="7519" y="849"/>
                      </a:lnTo>
                      <a:lnTo>
                        <a:pt x="7519" y="849"/>
                      </a:lnTo>
                      <a:lnTo>
                        <a:pt x="7520" y="849"/>
                      </a:lnTo>
                      <a:lnTo>
                        <a:pt x="7522" y="849"/>
                      </a:lnTo>
                      <a:lnTo>
                        <a:pt x="7523" y="848"/>
                      </a:lnTo>
                      <a:lnTo>
                        <a:pt x="7524" y="848"/>
                      </a:lnTo>
                      <a:lnTo>
                        <a:pt x="7525" y="848"/>
                      </a:lnTo>
                      <a:lnTo>
                        <a:pt x="7526" y="848"/>
                      </a:lnTo>
                      <a:lnTo>
                        <a:pt x="7528" y="848"/>
                      </a:lnTo>
                      <a:lnTo>
                        <a:pt x="7529" y="848"/>
                      </a:lnTo>
                      <a:lnTo>
                        <a:pt x="7529" y="848"/>
                      </a:lnTo>
                      <a:lnTo>
                        <a:pt x="7532" y="849"/>
                      </a:lnTo>
                      <a:lnTo>
                        <a:pt x="7533" y="849"/>
                      </a:lnTo>
                      <a:lnTo>
                        <a:pt x="7534" y="849"/>
                      </a:lnTo>
                      <a:lnTo>
                        <a:pt x="7534" y="849"/>
                      </a:lnTo>
                      <a:lnTo>
                        <a:pt x="7536" y="849"/>
                      </a:lnTo>
                      <a:lnTo>
                        <a:pt x="7537" y="848"/>
                      </a:lnTo>
                      <a:lnTo>
                        <a:pt x="7538" y="848"/>
                      </a:lnTo>
                      <a:lnTo>
                        <a:pt x="7538" y="848"/>
                      </a:lnTo>
                      <a:lnTo>
                        <a:pt x="7540" y="849"/>
                      </a:lnTo>
                      <a:lnTo>
                        <a:pt x="7541" y="849"/>
                      </a:lnTo>
                      <a:lnTo>
                        <a:pt x="7541" y="849"/>
                      </a:lnTo>
                      <a:lnTo>
                        <a:pt x="7542" y="849"/>
                      </a:lnTo>
                      <a:lnTo>
                        <a:pt x="7542" y="849"/>
                      </a:lnTo>
                      <a:lnTo>
                        <a:pt x="7543" y="849"/>
                      </a:lnTo>
                      <a:lnTo>
                        <a:pt x="7544" y="849"/>
                      </a:lnTo>
                      <a:lnTo>
                        <a:pt x="7545" y="849"/>
                      </a:lnTo>
                      <a:lnTo>
                        <a:pt x="7546" y="849"/>
                      </a:lnTo>
                      <a:lnTo>
                        <a:pt x="7546" y="849"/>
                      </a:lnTo>
                      <a:lnTo>
                        <a:pt x="7549" y="849"/>
                      </a:lnTo>
                      <a:lnTo>
                        <a:pt x="7550" y="849"/>
                      </a:lnTo>
                      <a:lnTo>
                        <a:pt x="7551" y="849"/>
                      </a:lnTo>
                      <a:lnTo>
                        <a:pt x="7551" y="849"/>
                      </a:lnTo>
                      <a:lnTo>
                        <a:pt x="7553" y="849"/>
                      </a:lnTo>
                      <a:lnTo>
                        <a:pt x="7554" y="849"/>
                      </a:lnTo>
                      <a:lnTo>
                        <a:pt x="7554" y="849"/>
                      </a:lnTo>
                      <a:lnTo>
                        <a:pt x="7555" y="849"/>
                      </a:lnTo>
                      <a:lnTo>
                        <a:pt x="7558" y="849"/>
                      </a:lnTo>
                      <a:lnTo>
                        <a:pt x="7560" y="849"/>
                      </a:lnTo>
                      <a:lnTo>
                        <a:pt x="7561" y="849"/>
                      </a:lnTo>
                      <a:lnTo>
                        <a:pt x="7562" y="849"/>
                      </a:lnTo>
                      <a:lnTo>
                        <a:pt x="7563" y="849"/>
                      </a:lnTo>
                      <a:lnTo>
                        <a:pt x="7563" y="849"/>
                      </a:lnTo>
                      <a:lnTo>
                        <a:pt x="7563" y="849"/>
                      </a:lnTo>
                      <a:lnTo>
                        <a:pt x="7564" y="849"/>
                      </a:lnTo>
                      <a:lnTo>
                        <a:pt x="7568" y="849"/>
                      </a:lnTo>
                      <a:lnTo>
                        <a:pt x="7570" y="848"/>
                      </a:lnTo>
                      <a:lnTo>
                        <a:pt x="7571" y="848"/>
                      </a:lnTo>
                      <a:lnTo>
                        <a:pt x="7572" y="848"/>
                      </a:lnTo>
                      <a:lnTo>
                        <a:pt x="7573" y="848"/>
                      </a:lnTo>
                      <a:lnTo>
                        <a:pt x="7573" y="848"/>
                      </a:lnTo>
                      <a:lnTo>
                        <a:pt x="7575" y="848"/>
                      </a:lnTo>
                      <a:lnTo>
                        <a:pt x="7577" y="848"/>
                      </a:lnTo>
                      <a:lnTo>
                        <a:pt x="7578" y="848"/>
                      </a:lnTo>
                      <a:lnTo>
                        <a:pt x="7578" y="848"/>
                      </a:lnTo>
                      <a:lnTo>
                        <a:pt x="7579" y="848"/>
                      </a:lnTo>
                      <a:lnTo>
                        <a:pt x="7579" y="848"/>
                      </a:lnTo>
                      <a:lnTo>
                        <a:pt x="7581" y="849"/>
                      </a:lnTo>
                      <a:lnTo>
                        <a:pt x="7583" y="849"/>
                      </a:lnTo>
                      <a:lnTo>
                        <a:pt x="7584" y="849"/>
                      </a:lnTo>
                      <a:lnTo>
                        <a:pt x="7584" y="849"/>
                      </a:lnTo>
                      <a:lnTo>
                        <a:pt x="7587" y="849"/>
                      </a:lnTo>
                      <a:lnTo>
                        <a:pt x="7588" y="849"/>
                      </a:lnTo>
                      <a:lnTo>
                        <a:pt x="7588" y="849"/>
                      </a:lnTo>
                      <a:lnTo>
                        <a:pt x="7589" y="849"/>
                      </a:lnTo>
                      <a:lnTo>
                        <a:pt x="7590" y="849"/>
                      </a:lnTo>
                      <a:lnTo>
                        <a:pt x="7591" y="849"/>
                      </a:lnTo>
                      <a:lnTo>
                        <a:pt x="7591" y="849"/>
                      </a:lnTo>
                      <a:lnTo>
                        <a:pt x="7592" y="849"/>
                      </a:lnTo>
                      <a:lnTo>
                        <a:pt x="7593" y="849"/>
                      </a:lnTo>
                      <a:lnTo>
                        <a:pt x="7593" y="849"/>
                      </a:lnTo>
                      <a:lnTo>
                        <a:pt x="7593" y="849"/>
                      </a:lnTo>
                      <a:lnTo>
                        <a:pt x="7596" y="849"/>
                      </a:lnTo>
                      <a:lnTo>
                        <a:pt x="7599" y="849"/>
                      </a:lnTo>
                      <a:lnTo>
                        <a:pt x="7602" y="849"/>
                      </a:lnTo>
                      <a:lnTo>
                        <a:pt x="7605" y="849"/>
                      </a:lnTo>
                      <a:lnTo>
                        <a:pt x="7606" y="849"/>
                      </a:lnTo>
                      <a:lnTo>
                        <a:pt x="7607" y="849"/>
                      </a:lnTo>
                      <a:lnTo>
                        <a:pt x="7607" y="849"/>
                      </a:lnTo>
                      <a:lnTo>
                        <a:pt x="7608" y="849"/>
                      </a:lnTo>
                      <a:lnTo>
                        <a:pt x="7609" y="849"/>
                      </a:lnTo>
                      <a:lnTo>
                        <a:pt x="7610" y="849"/>
                      </a:lnTo>
                      <a:lnTo>
                        <a:pt x="7610" y="849"/>
                      </a:lnTo>
                      <a:lnTo>
                        <a:pt x="7612" y="849"/>
                      </a:lnTo>
                      <a:lnTo>
                        <a:pt x="7614" y="849"/>
                      </a:lnTo>
                      <a:lnTo>
                        <a:pt x="7614" y="849"/>
                      </a:lnTo>
                      <a:lnTo>
                        <a:pt x="7615" y="849"/>
                      </a:lnTo>
                      <a:lnTo>
                        <a:pt x="7616" y="849"/>
                      </a:lnTo>
                      <a:lnTo>
                        <a:pt x="7617" y="849"/>
                      </a:lnTo>
                      <a:lnTo>
                        <a:pt x="7617" y="849"/>
                      </a:lnTo>
                      <a:lnTo>
                        <a:pt x="7618" y="849"/>
                      </a:lnTo>
                      <a:lnTo>
                        <a:pt x="7619" y="849"/>
                      </a:lnTo>
                      <a:lnTo>
                        <a:pt x="7621" y="849"/>
                      </a:lnTo>
                      <a:lnTo>
                        <a:pt x="7624" y="849"/>
                      </a:lnTo>
                      <a:lnTo>
                        <a:pt x="7626" y="849"/>
                      </a:lnTo>
                      <a:lnTo>
                        <a:pt x="7627" y="849"/>
                      </a:lnTo>
                      <a:lnTo>
                        <a:pt x="7627" y="849"/>
                      </a:lnTo>
                      <a:lnTo>
                        <a:pt x="7628" y="849"/>
                      </a:lnTo>
                      <a:lnTo>
                        <a:pt x="7628" y="849"/>
                      </a:lnTo>
                      <a:lnTo>
                        <a:pt x="7632" y="849"/>
                      </a:lnTo>
                      <a:lnTo>
                        <a:pt x="7633" y="849"/>
                      </a:lnTo>
                      <a:lnTo>
                        <a:pt x="7634" y="849"/>
                      </a:lnTo>
                      <a:lnTo>
                        <a:pt x="7635" y="849"/>
                      </a:lnTo>
                      <a:lnTo>
                        <a:pt x="7636" y="849"/>
                      </a:lnTo>
                      <a:lnTo>
                        <a:pt x="7637" y="849"/>
                      </a:lnTo>
                      <a:lnTo>
                        <a:pt x="7638" y="849"/>
                      </a:lnTo>
                      <a:lnTo>
                        <a:pt x="7638" y="849"/>
                      </a:lnTo>
                      <a:lnTo>
                        <a:pt x="7641" y="849"/>
                      </a:lnTo>
                      <a:lnTo>
                        <a:pt x="7642" y="849"/>
                      </a:lnTo>
                      <a:lnTo>
                        <a:pt x="7642" y="849"/>
                      </a:lnTo>
                      <a:lnTo>
                        <a:pt x="7643" y="849"/>
                      </a:lnTo>
                      <a:lnTo>
                        <a:pt x="7644" y="849"/>
                      </a:lnTo>
                      <a:lnTo>
                        <a:pt x="7646" y="849"/>
                      </a:lnTo>
                      <a:lnTo>
                        <a:pt x="7646" y="849"/>
                      </a:lnTo>
                      <a:lnTo>
                        <a:pt x="7647" y="849"/>
                      </a:lnTo>
                      <a:lnTo>
                        <a:pt x="7648" y="849"/>
                      </a:lnTo>
                      <a:lnTo>
                        <a:pt x="7649" y="849"/>
                      </a:lnTo>
                      <a:lnTo>
                        <a:pt x="7651" y="849"/>
                      </a:lnTo>
                      <a:lnTo>
                        <a:pt x="7652" y="849"/>
                      </a:lnTo>
                      <a:lnTo>
                        <a:pt x="7653" y="849"/>
                      </a:lnTo>
                      <a:lnTo>
                        <a:pt x="7653" y="849"/>
                      </a:lnTo>
                      <a:lnTo>
                        <a:pt x="7654" y="849"/>
                      </a:lnTo>
                      <a:lnTo>
                        <a:pt x="7655" y="849"/>
                      </a:lnTo>
                      <a:lnTo>
                        <a:pt x="7658" y="849"/>
                      </a:lnTo>
                      <a:lnTo>
                        <a:pt x="7661" y="849"/>
                      </a:lnTo>
                      <a:lnTo>
                        <a:pt x="7662" y="849"/>
                      </a:lnTo>
                      <a:lnTo>
                        <a:pt x="7662" y="849"/>
                      </a:lnTo>
                      <a:lnTo>
                        <a:pt x="7663" y="849"/>
                      </a:lnTo>
                      <a:lnTo>
                        <a:pt x="7664" y="849"/>
                      </a:lnTo>
                      <a:lnTo>
                        <a:pt x="7666" y="849"/>
                      </a:lnTo>
                      <a:lnTo>
                        <a:pt x="7669" y="849"/>
                      </a:lnTo>
                      <a:lnTo>
                        <a:pt x="7671" y="849"/>
                      </a:lnTo>
                      <a:lnTo>
                        <a:pt x="7671" y="849"/>
                      </a:lnTo>
                      <a:lnTo>
                        <a:pt x="7672" y="849"/>
                      </a:lnTo>
                      <a:lnTo>
                        <a:pt x="7673" y="849"/>
                      </a:lnTo>
                      <a:lnTo>
                        <a:pt x="7674" y="849"/>
                      </a:lnTo>
                      <a:lnTo>
                        <a:pt x="7674" y="849"/>
                      </a:lnTo>
                      <a:lnTo>
                        <a:pt x="7675" y="849"/>
                      </a:lnTo>
                      <a:lnTo>
                        <a:pt x="7676" y="849"/>
                      </a:lnTo>
                      <a:lnTo>
                        <a:pt x="7678" y="849"/>
                      </a:lnTo>
                      <a:lnTo>
                        <a:pt x="7678" y="849"/>
                      </a:lnTo>
                      <a:lnTo>
                        <a:pt x="7679" y="849"/>
                      </a:lnTo>
                      <a:lnTo>
                        <a:pt x="7681" y="849"/>
                      </a:lnTo>
                      <a:lnTo>
                        <a:pt x="7681" y="849"/>
                      </a:lnTo>
                      <a:lnTo>
                        <a:pt x="7682" y="849"/>
                      </a:lnTo>
                      <a:lnTo>
                        <a:pt x="7684" y="849"/>
                      </a:lnTo>
                      <a:lnTo>
                        <a:pt x="7686" y="849"/>
                      </a:lnTo>
                      <a:lnTo>
                        <a:pt x="7688" y="849"/>
                      </a:lnTo>
                      <a:lnTo>
                        <a:pt x="7689" y="849"/>
                      </a:lnTo>
                      <a:lnTo>
                        <a:pt x="7689" y="849"/>
                      </a:lnTo>
                      <a:lnTo>
                        <a:pt x="7690" y="849"/>
                      </a:lnTo>
                      <a:lnTo>
                        <a:pt x="7692" y="848"/>
                      </a:lnTo>
                      <a:lnTo>
                        <a:pt x="7694" y="848"/>
                      </a:lnTo>
                      <a:lnTo>
                        <a:pt x="7695" y="848"/>
                      </a:lnTo>
                      <a:lnTo>
                        <a:pt x="7695" y="848"/>
                      </a:lnTo>
                      <a:lnTo>
                        <a:pt x="7697" y="846"/>
                      </a:lnTo>
                      <a:lnTo>
                        <a:pt x="7699" y="845"/>
                      </a:lnTo>
                      <a:lnTo>
                        <a:pt x="7701" y="844"/>
                      </a:lnTo>
                      <a:lnTo>
                        <a:pt x="7702" y="843"/>
                      </a:lnTo>
                      <a:lnTo>
                        <a:pt x="7703" y="843"/>
                      </a:lnTo>
                      <a:lnTo>
                        <a:pt x="7703" y="842"/>
                      </a:lnTo>
                      <a:lnTo>
                        <a:pt x="7703" y="841"/>
                      </a:lnTo>
                      <a:lnTo>
                        <a:pt x="7703" y="835"/>
                      </a:lnTo>
                      <a:lnTo>
                        <a:pt x="7703" y="827"/>
                      </a:lnTo>
                      <a:lnTo>
                        <a:pt x="7704" y="818"/>
                      </a:lnTo>
                      <a:lnTo>
                        <a:pt x="7706" y="809"/>
                      </a:lnTo>
                      <a:lnTo>
                        <a:pt x="7707" y="802"/>
                      </a:lnTo>
                      <a:lnTo>
                        <a:pt x="7707" y="796"/>
                      </a:lnTo>
                      <a:lnTo>
                        <a:pt x="7707" y="795"/>
                      </a:lnTo>
                      <a:lnTo>
                        <a:pt x="7707" y="795"/>
                      </a:lnTo>
                      <a:lnTo>
                        <a:pt x="7707" y="797"/>
                      </a:lnTo>
                      <a:lnTo>
                        <a:pt x="7707" y="802"/>
                      </a:lnTo>
                      <a:lnTo>
                        <a:pt x="7708" y="809"/>
                      </a:lnTo>
                      <a:lnTo>
                        <a:pt x="7709" y="818"/>
                      </a:lnTo>
                      <a:lnTo>
                        <a:pt x="7709" y="827"/>
                      </a:lnTo>
                      <a:lnTo>
                        <a:pt x="7710" y="835"/>
                      </a:lnTo>
                      <a:lnTo>
                        <a:pt x="7710" y="841"/>
                      </a:lnTo>
                      <a:lnTo>
                        <a:pt x="7710" y="842"/>
                      </a:lnTo>
                      <a:lnTo>
                        <a:pt x="7710" y="843"/>
                      </a:lnTo>
                      <a:lnTo>
                        <a:pt x="7711" y="844"/>
                      </a:lnTo>
                      <a:lnTo>
                        <a:pt x="7713" y="845"/>
                      </a:lnTo>
                      <a:lnTo>
                        <a:pt x="7717" y="846"/>
                      </a:lnTo>
                      <a:lnTo>
                        <a:pt x="7717" y="848"/>
                      </a:lnTo>
                      <a:lnTo>
                        <a:pt x="7718" y="848"/>
                      </a:lnTo>
                      <a:lnTo>
                        <a:pt x="7719" y="848"/>
                      </a:lnTo>
                      <a:lnTo>
                        <a:pt x="7721" y="848"/>
                      </a:lnTo>
                      <a:lnTo>
                        <a:pt x="7724" y="848"/>
                      </a:lnTo>
                      <a:lnTo>
                        <a:pt x="7724" y="848"/>
                      </a:lnTo>
                      <a:lnTo>
                        <a:pt x="7725" y="848"/>
                      </a:lnTo>
                      <a:lnTo>
                        <a:pt x="7727" y="849"/>
                      </a:lnTo>
                      <a:lnTo>
                        <a:pt x="7728" y="849"/>
                      </a:lnTo>
                      <a:lnTo>
                        <a:pt x="7729" y="849"/>
                      </a:lnTo>
                      <a:lnTo>
                        <a:pt x="7729" y="849"/>
                      </a:lnTo>
                      <a:lnTo>
                        <a:pt x="7730" y="848"/>
                      </a:lnTo>
                      <a:lnTo>
                        <a:pt x="7731" y="848"/>
                      </a:lnTo>
                      <a:lnTo>
                        <a:pt x="7731" y="848"/>
                      </a:lnTo>
                      <a:lnTo>
                        <a:pt x="7732" y="846"/>
                      </a:lnTo>
                      <a:lnTo>
                        <a:pt x="7734" y="848"/>
                      </a:lnTo>
                      <a:lnTo>
                        <a:pt x="7736" y="848"/>
                      </a:lnTo>
                      <a:lnTo>
                        <a:pt x="7738" y="849"/>
                      </a:lnTo>
                      <a:lnTo>
                        <a:pt x="7739" y="849"/>
                      </a:lnTo>
                      <a:lnTo>
                        <a:pt x="7739" y="849"/>
                      </a:lnTo>
                      <a:lnTo>
                        <a:pt x="7739" y="849"/>
                      </a:lnTo>
                      <a:lnTo>
                        <a:pt x="7740" y="849"/>
                      </a:lnTo>
                      <a:lnTo>
                        <a:pt x="7743" y="849"/>
                      </a:lnTo>
                      <a:lnTo>
                        <a:pt x="7744" y="849"/>
                      </a:lnTo>
                      <a:lnTo>
                        <a:pt x="7745" y="849"/>
                      </a:lnTo>
                      <a:lnTo>
                        <a:pt x="7746" y="849"/>
                      </a:lnTo>
                      <a:lnTo>
                        <a:pt x="7747" y="849"/>
                      </a:lnTo>
                      <a:lnTo>
                        <a:pt x="7748" y="849"/>
                      </a:lnTo>
                      <a:lnTo>
                        <a:pt x="7750" y="849"/>
                      </a:lnTo>
                      <a:lnTo>
                        <a:pt x="7753" y="849"/>
                      </a:lnTo>
                      <a:lnTo>
                        <a:pt x="7754" y="849"/>
                      </a:lnTo>
                      <a:lnTo>
                        <a:pt x="7754" y="849"/>
                      </a:lnTo>
                      <a:lnTo>
                        <a:pt x="7756" y="849"/>
                      </a:lnTo>
                      <a:lnTo>
                        <a:pt x="7757" y="849"/>
                      </a:lnTo>
                      <a:lnTo>
                        <a:pt x="7757" y="849"/>
                      </a:lnTo>
                      <a:lnTo>
                        <a:pt x="7759" y="849"/>
                      </a:lnTo>
                      <a:lnTo>
                        <a:pt x="7759" y="849"/>
                      </a:lnTo>
                      <a:lnTo>
                        <a:pt x="7761" y="849"/>
                      </a:lnTo>
                      <a:lnTo>
                        <a:pt x="7763" y="849"/>
                      </a:lnTo>
                      <a:lnTo>
                        <a:pt x="7765" y="849"/>
                      </a:lnTo>
                      <a:lnTo>
                        <a:pt x="7766" y="849"/>
                      </a:lnTo>
                      <a:lnTo>
                        <a:pt x="7767" y="849"/>
                      </a:lnTo>
                      <a:lnTo>
                        <a:pt x="7768" y="849"/>
                      </a:lnTo>
                      <a:lnTo>
                        <a:pt x="7769" y="849"/>
                      </a:lnTo>
                      <a:lnTo>
                        <a:pt x="7771" y="849"/>
                      </a:lnTo>
                      <a:lnTo>
                        <a:pt x="7772" y="849"/>
                      </a:lnTo>
                      <a:lnTo>
                        <a:pt x="7772" y="849"/>
                      </a:lnTo>
                      <a:lnTo>
                        <a:pt x="7773" y="849"/>
                      </a:lnTo>
                      <a:lnTo>
                        <a:pt x="7774" y="849"/>
                      </a:lnTo>
                      <a:lnTo>
                        <a:pt x="7774" y="849"/>
                      </a:lnTo>
                      <a:lnTo>
                        <a:pt x="7776" y="849"/>
                      </a:lnTo>
                      <a:lnTo>
                        <a:pt x="7777" y="849"/>
                      </a:lnTo>
                      <a:lnTo>
                        <a:pt x="7778" y="849"/>
                      </a:lnTo>
                      <a:lnTo>
                        <a:pt x="7778" y="849"/>
                      </a:lnTo>
                      <a:lnTo>
                        <a:pt x="7780" y="849"/>
                      </a:lnTo>
                      <a:lnTo>
                        <a:pt x="7782" y="849"/>
                      </a:lnTo>
                      <a:lnTo>
                        <a:pt x="7782" y="849"/>
                      </a:lnTo>
                      <a:lnTo>
                        <a:pt x="7783" y="849"/>
                      </a:lnTo>
                      <a:lnTo>
                        <a:pt x="7784" y="849"/>
                      </a:lnTo>
                      <a:lnTo>
                        <a:pt x="7786" y="849"/>
                      </a:lnTo>
                      <a:lnTo>
                        <a:pt x="7787" y="849"/>
                      </a:lnTo>
                      <a:lnTo>
                        <a:pt x="7787" y="849"/>
                      </a:lnTo>
                      <a:lnTo>
                        <a:pt x="7790" y="849"/>
                      </a:lnTo>
                      <a:lnTo>
                        <a:pt x="7790" y="849"/>
                      </a:lnTo>
                      <a:lnTo>
                        <a:pt x="7791" y="849"/>
                      </a:lnTo>
                      <a:lnTo>
                        <a:pt x="7791" y="849"/>
                      </a:lnTo>
                      <a:lnTo>
                        <a:pt x="7792" y="849"/>
                      </a:lnTo>
                      <a:lnTo>
                        <a:pt x="7794" y="849"/>
                      </a:lnTo>
                      <a:lnTo>
                        <a:pt x="7794" y="849"/>
                      </a:lnTo>
                      <a:lnTo>
                        <a:pt x="7796" y="849"/>
                      </a:lnTo>
                      <a:lnTo>
                        <a:pt x="7796" y="849"/>
                      </a:lnTo>
                      <a:lnTo>
                        <a:pt x="7798" y="849"/>
                      </a:lnTo>
                      <a:lnTo>
                        <a:pt x="7799" y="849"/>
                      </a:lnTo>
                      <a:lnTo>
                        <a:pt x="7799" y="849"/>
                      </a:lnTo>
                      <a:lnTo>
                        <a:pt x="7801" y="849"/>
                      </a:lnTo>
                      <a:lnTo>
                        <a:pt x="7802" y="849"/>
                      </a:lnTo>
                      <a:lnTo>
                        <a:pt x="7803" y="849"/>
                      </a:lnTo>
                      <a:lnTo>
                        <a:pt x="7803" y="849"/>
                      </a:lnTo>
                      <a:lnTo>
                        <a:pt x="7804" y="849"/>
                      </a:lnTo>
                      <a:lnTo>
                        <a:pt x="7807" y="849"/>
                      </a:lnTo>
                      <a:lnTo>
                        <a:pt x="7807" y="849"/>
                      </a:lnTo>
                      <a:lnTo>
                        <a:pt x="7808" y="849"/>
                      </a:lnTo>
                      <a:lnTo>
                        <a:pt x="7809" y="849"/>
                      </a:lnTo>
                      <a:lnTo>
                        <a:pt x="7810" y="849"/>
                      </a:lnTo>
                      <a:lnTo>
                        <a:pt x="7812" y="849"/>
                      </a:lnTo>
                      <a:lnTo>
                        <a:pt x="7814" y="849"/>
                      </a:lnTo>
                      <a:lnTo>
                        <a:pt x="7814" y="849"/>
                      </a:lnTo>
                      <a:lnTo>
                        <a:pt x="7815" y="849"/>
                      </a:lnTo>
                      <a:lnTo>
                        <a:pt x="7817" y="849"/>
                      </a:lnTo>
                      <a:lnTo>
                        <a:pt x="7819" y="849"/>
                      </a:lnTo>
                      <a:lnTo>
                        <a:pt x="7820" y="849"/>
                      </a:lnTo>
                      <a:lnTo>
                        <a:pt x="7821" y="849"/>
                      </a:lnTo>
                      <a:lnTo>
                        <a:pt x="7822" y="849"/>
                      </a:lnTo>
                      <a:lnTo>
                        <a:pt x="7823" y="849"/>
                      </a:lnTo>
                      <a:lnTo>
                        <a:pt x="7824" y="849"/>
                      </a:lnTo>
                      <a:lnTo>
                        <a:pt x="7827" y="849"/>
                      </a:lnTo>
                      <a:lnTo>
                        <a:pt x="7827" y="849"/>
                      </a:lnTo>
                      <a:lnTo>
                        <a:pt x="7827" y="849"/>
                      </a:lnTo>
                      <a:lnTo>
                        <a:pt x="7829" y="849"/>
                      </a:lnTo>
                      <a:lnTo>
                        <a:pt x="7830" y="849"/>
                      </a:lnTo>
                      <a:lnTo>
                        <a:pt x="7830" y="849"/>
                      </a:lnTo>
                      <a:lnTo>
                        <a:pt x="7831" y="849"/>
                      </a:lnTo>
                      <a:lnTo>
                        <a:pt x="7832" y="849"/>
                      </a:lnTo>
                      <a:lnTo>
                        <a:pt x="7835" y="849"/>
                      </a:lnTo>
                      <a:lnTo>
                        <a:pt x="7835" y="849"/>
                      </a:lnTo>
                      <a:lnTo>
                        <a:pt x="7836" y="849"/>
                      </a:lnTo>
                      <a:lnTo>
                        <a:pt x="7837" y="849"/>
                      </a:lnTo>
                      <a:lnTo>
                        <a:pt x="7837" y="849"/>
                      </a:lnTo>
                      <a:lnTo>
                        <a:pt x="7839" y="849"/>
                      </a:lnTo>
                      <a:lnTo>
                        <a:pt x="7840" y="849"/>
                      </a:lnTo>
                      <a:lnTo>
                        <a:pt x="7841" y="849"/>
                      </a:lnTo>
                      <a:lnTo>
                        <a:pt x="7842" y="849"/>
                      </a:lnTo>
                      <a:lnTo>
                        <a:pt x="7844" y="849"/>
                      </a:lnTo>
                      <a:lnTo>
                        <a:pt x="7845" y="849"/>
                      </a:lnTo>
                      <a:lnTo>
                        <a:pt x="7847" y="849"/>
                      </a:lnTo>
                      <a:lnTo>
                        <a:pt x="7848" y="849"/>
                      </a:lnTo>
                      <a:lnTo>
                        <a:pt x="7849" y="849"/>
                      </a:lnTo>
                      <a:lnTo>
                        <a:pt x="7849" y="849"/>
                      </a:lnTo>
                      <a:lnTo>
                        <a:pt x="7851" y="849"/>
                      </a:lnTo>
                      <a:lnTo>
                        <a:pt x="7852" y="849"/>
                      </a:lnTo>
                      <a:lnTo>
                        <a:pt x="7854" y="849"/>
                      </a:lnTo>
                      <a:lnTo>
                        <a:pt x="7855" y="849"/>
                      </a:lnTo>
                      <a:lnTo>
                        <a:pt x="7855" y="849"/>
                      </a:lnTo>
                      <a:lnTo>
                        <a:pt x="7856" y="849"/>
                      </a:lnTo>
                      <a:lnTo>
                        <a:pt x="7857" y="849"/>
                      </a:lnTo>
                      <a:lnTo>
                        <a:pt x="7859" y="849"/>
                      </a:lnTo>
                      <a:lnTo>
                        <a:pt x="7859" y="849"/>
                      </a:lnTo>
                      <a:lnTo>
                        <a:pt x="7860" y="849"/>
                      </a:lnTo>
                      <a:lnTo>
                        <a:pt x="7861" y="849"/>
                      </a:lnTo>
                      <a:lnTo>
                        <a:pt x="7863" y="849"/>
                      </a:lnTo>
                      <a:lnTo>
                        <a:pt x="7864" y="849"/>
                      </a:lnTo>
                      <a:lnTo>
                        <a:pt x="7866" y="849"/>
                      </a:lnTo>
                      <a:lnTo>
                        <a:pt x="7867" y="849"/>
                      </a:lnTo>
                      <a:lnTo>
                        <a:pt x="7868" y="849"/>
                      </a:lnTo>
                      <a:lnTo>
                        <a:pt x="7869" y="849"/>
                      </a:lnTo>
                      <a:lnTo>
                        <a:pt x="7869" y="849"/>
                      </a:lnTo>
                      <a:lnTo>
                        <a:pt x="7872" y="849"/>
                      </a:lnTo>
                      <a:lnTo>
                        <a:pt x="7873" y="849"/>
                      </a:lnTo>
                      <a:lnTo>
                        <a:pt x="7874" y="849"/>
                      </a:lnTo>
                      <a:lnTo>
                        <a:pt x="7875" y="849"/>
                      </a:lnTo>
                      <a:lnTo>
                        <a:pt x="7876" y="849"/>
                      </a:lnTo>
                      <a:lnTo>
                        <a:pt x="7877" y="849"/>
                      </a:lnTo>
                      <a:lnTo>
                        <a:pt x="7877" y="849"/>
                      </a:lnTo>
                      <a:lnTo>
                        <a:pt x="7878" y="849"/>
                      </a:lnTo>
                      <a:lnTo>
                        <a:pt x="7879" y="849"/>
                      </a:lnTo>
                      <a:lnTo>
                        <a:pt x="7879" y="849"/>
                      </a:lnTo>
                      <a:lnTo>
                        <a:pt x="7882" y="849"/>
                      </a:lnTo>
                      <a:lnTo>
                        <a:pt x="7885" y="849"/>
                      </a:lnTo>
                      <a:lnTo>
                        <a:pt x="7885" y="849"/>
                      </a:lnTo>
                      <a:lnTo>
                        <a:pt x="7886" y="849"/>
                      </a:lnTo>
                      <a:lnTo>
                        <a:pt x="7887" y="849"/>
                      </a:lnTo>
                      <a:lnTo>
                        <a:pt x="7888" y="849"/>
                      </a:lnTo>
                      <a:lnTo>
                        <a:pt x="7888" y="849"/>
                      </a:lnTo>
                      <a:lnTo>
                        <a:pt x="7890" y="849"/>
                      </a:lnTo>
                      <a:lnTo>
                        <a:pt x="7891" y="849"/>
                      </a:lnTo>
                      <a:lnTo>
                        <a:pt x="7892" y="849"/>
                      </a:lnTo>
                      <a:lnTo>
                        <a:pt x="7893" y="849"/>
                      </a:lnTo>
                      <a:lnTo>
                        <a:pt x="7893" y="849"/>
                      </a:lnTo>
                      <a:lnTo>
                        <a:pt x="7895" y="849"/>
                      </a:lnTo>
                      <a:lnTo>
                        <a:pt x="7896" y="849"/>
                      </a:lnTo>
                      <a:lnTo>
                        <a:pt x="7897" y="849"/>
                      </a:lnTo>
                      <a:lnTo>
                        <a:pt x="7897" y="849"/>
                      </a:lnTo>
                      <a:lnTo>
                        <a:pt x="7898" y="849"/>
                      </a:lnTo>
                      <a:lnTo>
                        <a:pt x="7900" y="849"/>
                      </a:lnTo>
                      <a:lnTo>
                        <a:pt x="7901" y="849"/>
                      </a:lnTo>
                      <a:lnTo>
                        <a:pt x="7902" y="849"/>
                      </a:lnTo>
                      <a:lnTo>
                        <a:pt x="7902" y="849"/>
                      </a:lnTo>
                      <a:lnTo>
                        <a:pt x="7903" y="849"/>
                      </a:lnTo>
                      <a:lnTo>
                        <a:pt x="7904" y="849"/>
                      </a:lnTo>
                      <a:lnTo>
                        <a:pt x="7905" y="849"/>
                      </a:lnTo>
                      <a:lnTo>
                        <a:pt x="7907" y="849"/>
                      </a:lnTo>
                      <a:lnTo>
                        <a:pt x="7909" y="849"/>
                      </a:lnTo>
                      <a:lnTo>
                        <a:pt x="7909" y="849"/>
                      </a:lnTo>
                      <a:lnTo>
                        <a:pt x="7910" y="849"/>
                      </a:lnTo>
                      <a:lnTo>
                        <a:pt x="7912" y="849"/>
                      </a:lnTo>
                      <a:lnTo>
                        <a:pt x="7913" y="849"/>
                      </a:lnTo>
                      <a:lnTo>
                        <a:pt x="7914" y="849"/>
                      </a:lnTo>
                      <a:lnTo>
                        <a:pt x="7915" y="849"/>
                      </a:lnTo>
                      <a:lnTo>
                        <a:pt x="7916" y="849"/>
                      </a:lnTo>
                      <a:lnTo>
                        <a:pt x="7918" y="849"/>
                      </a:lnTo>
                      <a:lnTo>
                        <a:pt x="7920" y="849"/>
                      </a:lnTo>
                      <a:lnTo>
                        <a:pt x="7921" y="849"/>
                      </a:lnTo>
                      <a:lnTo>
                        <a:pt x="7922" y="849"/>
                      </a:lnTo>
                      <a:lnTo>
                        <a:pt x="7922" y="849"/>
                      </a:lnTo>
                      <a:lnTo>
                        <a:pt x="7923" y="849"/>
                      </a:lnTo>
                      <a:lnTo>
                        <a:pt x="7924" y="849"/>
                      </a:lnTo>
                      <a:lnTo>
                        <a:pt x="7925" y="849"/>
                      </a:lnTo>
                      <a:lnTo>
                        <a:pt x="7927" y="849"/>
                      </a:lnTo>
                      <a:lnTo>
                        <a:pt x="7928" y="849"/>
                      </a:lnTo>
                      <a:lnTo>
                        <a:pt x="7929" y="849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3" name="Freeform 198"/>
                <p:cNvSpPr>
                  <a:spLocks/>
                </p:cNvSpPr>
                <p:nvPr/>
              </p:nvSpPr>
              <p:spPr bwMode="auto">
                <a:xfrm>
                  <a:off x="-6332538" y="3324226"/>
                  <a:ext cx="6294438" cy="654050"/>
                </a:xfrm>
                <a:custGeom>
                  <a:avLst/>
                  <a:gdLst>
                    <a:gd name="T0" fmla="*/ 137 w 7929"/>
                    <a:gd name="T1" fmla="*/ 824 h 824"/>
                    <a:gd name="T2" fmla="*/ 290 w 7929"/>
                    <a:gd name="T3" fmla="*/ 824 h 824"/>
                    <a:gd name="T4" fmla="*/ 419 w 7929"/>
                    <a:gd name="T5" fmla="*/ 759 h 824"/>
                    <a:gd name="T6" fmla="*/ 543 w 7929"/>
                    <a:gd name="T7" fmla="*/ 823 h 824"/>
                    <a:gd name="T8" fmla="*/ 671 w 7929"/>
                    <a:gd name="T9" fmla="*/ 821 h 824"/>
                    <a:gd name="T10" fmla="*/ 765 w 7929"/>
                    <a:gd name="T11" fmla="*/ 822 h 824"/>
                    <a:gd name="T12" fmla="*/ 897 w 7929"/>
                    <a:gd name="T13" fmla="*/ 823 h 824"/>
                    <a:gd name="T14" fmla="*/ 1013 w 7929"/>
                    <a:gd name="T15" fmla="*/ 812 h 824"/>
                    <a:gd name="T16" fmla="*/ 1106 w 7929"/>
                    <a:gd name="T17" fmla="*/ 764 h 824"/>
                    <a:gd name="T18" fmla="*/ 1207 w 7929"/>
                    <a:gd name="T19" fmla="*/ 782 h 824"/>
                    <a:gd name="T20" fmla="*/ 1292 w 7929"/>
                    <a:gd name="T21" fmla="*/ 819 h 824"/>
                    <a:gd name="T22" fmla="*/ 1409 w 7929"/>
                    <a:gd name="T23" fmla="*/ 819 h 824"/>
                    <a:gd name="T24" fmla="*/ 1554 w 7929"/>
                    <a:gd name="T25" fmla="*/ 817 h 824"/>
                    <a:gd name="T26" fmla="*/ 1699 w 7929"/>
                    <a:gd name="T27" fmla="*/ 818 h 824"/>
                    <a:gd name="T28" fmla="*/ 1789 w 7929"/>
                    <a:gd name="T29" fmla="*/ 791 h 824"/>
                    <a:gd name="T30" fmla="*/ 1908 w 7929"/>
                    <a:gd name="T31" fmla="*/ 823 h 824"/>
                    <a:gd name="T32" fmla="*/ 2050 w 7929"/>
                    <a:gd name="T33" fmla="*/ 824 h 824"/>
                    <a:gd name="T34" fmla="*/ 2190 w 7929"/>
                    <a:gd name="T35" fmla="*/ 824 h 824"/>
                    <a:gd name="T36" fmla="*/ 2333 w 7929"/>
                    <a:gd name="T37" fmla="*/ 824 h 824"/>
                    <a:gd name="T38" fmla="*/ 2481 w 7929"/>
                    <a:gd name="T39" fmla="*/ 823 h 824"/>
                    <a:gd name="T40" fmla="*/ 2613 w 7929"/>
                    <a:gd name="T41" fmla="*/ 823 h 824"/>
                    <a:gd name="T42" fmla="*/ 2718 w 7929"/>
                    <a:gd name="T43" fmla="*/ 823 h 824"/>
                    <a:gd name="T44" fmla="*/ 2851 w 7929"/>
                    <a:gd name="T45" fmla="*/ 823 h 824"/>
                    <a:gd name="T46" fmla="*/ 2996 w 7929"/>
                    <a:gd name="T47" fmla="*/ 824 h 824"/>
                    <a:gd name="T48" fmla="*/ 3110 w 7929"/>
                    <a:gd name="T49" fmla="*/ 370 h 824"/>
                    <a:gd name="T50" fmla="*/ 3216 w 7929"/>
                    <a:gd name="T51" fmla="*/ 824 h 824"/>
                    <a:gd name="T52" fmla="*/ 3352 w 7929"/>
                    <a:gd name="T53" fmla="*/ 824 h 824"/>
                    <a:gd name="T54" fmla="*/ 3492 w 7929"/>
                    <a:gd name="T55" fmla="*/ 824 h 824"/>
                    <a:gd name="T56" fmla="*/ 3640 w 7929"/>
                    <a:gd name="T57" fmla="*/ 823 h 824"/>
                    <a:gd name="T58" fmla="*/ 3772 w 7929"/>
                    <a:gd name="T59" fmla="*/ 748 h 824"/>
                    <a:gd name="T60" fmla="*/ 3917 w 7929"/>
                    <a:gd name="T61" fmla="*/ 824 h 824"/>
                    <a:gd name="T62" fmla="*/ 4054 w 7929"/>
                    <a:gd name="T63" fmla="*/ 824 h 824"/>
                    <a:gd name="T64" fmla="*/ 4193 w 7929"/>
                    <a:gd name="T65" fmla="*/ 823 h 824"/>
                    <a:gd name="T66" fmla="*/ 4329 w 7929"/>
                    <a:gd name="T67" fmla="*/ 794 h 824"/>
                    <a:gd name="T68" fmla="*/ 4417 w 7929"/>
                    <a:gd name="T69" fmla="*/ 817 h 824"/>
                    <a:gd name="T70" fmla="*/ 4506 w 7929"/>
                    <a:gd name="T71" fmla="*/ 810 h 824"/>
                    <a:gd name="T72" fmla="*/ 4673 w 7929"/>
                    <a:gd name="T73" fmla="*/ 785 h 824"/>
                    <a:gd name="T74" fmla="*/ 4822 w 7929"/>
                    <a:gd name="T75" fmla="*/ 670 h 824"/>
                    <a:gd name="T76" fmla="*/ 4969 w 7929"/>
                    <a:gd name="T77" fmla="*/ 822 h 824"/>
                    <a:gd name="T78" fmla="*/ 5113 w 7929"/>
                    <a:gd name="T79" fmla="*/ 824 h 824"/>
                    <a:gd name="T80" fmla="*/ 5260 w 7929"/>
                    <a:gd name="T81" fmla="*/ 823 h 824"/>
                    <a:gd name="T82" fmla="*/ 5396 w 7929"/>
                    <a:gd name="T83" fmla="*/ 823 h 824"/>
                    <a:gd name="T84" fmla="*/ 5540 w 7929"/>
                    <a:gd name="T85" fmla="*/ 824 h 824"/>
                    <a:gd name="T86" fmla="*/ 5683 w 7929"/>
                    <a:gd name="T87" fmla="*/ 824 h 824"/>
                    <a:gd name="T88" fmla="*/ 5834 w 7929"/>
                    <a:gd name="T89" fmla="*/ 824 h 824"/>
                    <a:gd name="T90" fmla="*/ 5975 w 7929"/>
                    <a:gd name="T91" fmla="*/ 823 h 824"/>
                    <a:gd name="T92" fmla="*/ 6108 w 7929"/>
                    <a:gd name="T93" fmla="*/ 817 h 824"/>
                    <a:gd name="T94" fmla="*/ 6225 w 7929"/>
                    <a:gd name="T95" fmla="*/ 808 h 824"/>
                    <a:gd name="T96" fmla="*/ 6343 w 7929"/>
                    <a:gd name="T97" fmla="*/ 810 h 824"/>
                    <a:gd name="T98" fmla="*/ 6462 w 7929"/>
                    <a:gd name="T99" fmla="*/ 813 h 824"/>
                    <a:gd name="T100" fmla="*/ 6595 w 7929"/>
                    <a:gd name="T101" fmla="*/ 733 h 824"/>
                    <a:gd name="T102" fmla="*/ 6668 w 7929"/>
                    <a:gd name="T103" fmla="*/ 699 h 824"/>
                    <a:gd name="T104" fmla="*/ 6742 w 7929"/>
                    <a:gd name="T105" fmla="*/ 806 h 824"/>
                    <a:gd name="T106" fmla="*/ 6816 w 7929"/>
                    <a:gd name="T107" fmla="*/ 445 h 824"/>
                    <a:gd name="T108" fmla="*/ 6859 w 7929"/>
                    <a:gd name="T109" fmla="*/ 807 h 824"/>
                    <a:gd name="T110" fmla="*/ 6991 w 7929"/>
                    <a:gd name="T111" fmla="*/ 732 h 824"/>
                    <a:gd name="T112" fmla="*/ 7056 w 7929"/>
                    <a:gd name="T113" fmla="*/ 706 h 824"/>
                    <a:gd name="T114" fmla="*/ 7144 w 7929"/>
                    <a:gd name="T115" fmla="*/ 764 h 824"/>
                    <a:gd name="T116" fmla="*/ 7280 w 7929"/>
                    <a:gd name="T117" fmla="*/ 823 h 824"/>
                    <a:gd name="T118" fmla="*/ 7417 w 7929"/>
                    <a:gd name="T119" fmla="*/ 823 h 824"/>
                    <a:gd name="T120" fmla="*/ 7555 w 7929"/>
                    <a:gd name="T121" fmla="*/ 823 h 824"/>
                    <a:gd name="T122" fmla="*/ 7707 w 7929"/>
                    <a:gd name="T123" fmla="*/ 772 h 824"/>
                    <a:gd name="T124" fmla="*/ 7842 w 7929"/>
                    <a:gd name="T125" fmla="*/ 824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24">
                      <a:moveTo>
                        <a:pt x="0" y="824"/>
                      </a:moveTo>
                      <a:lnTo>
                        <a:pt x="0" y="824"/>
                      </a:lnTo>
                      <a:lnTo>
                        <a:pt x="0" y="824"/>
                      </a:lnTo>
                      <a:lnTo>
                        <a:pt x="1" y="824"/>
                      </a:lnTo>
                      <a:lnTo>
                        <a:pt x="1" y="824"/>
                      </a:lnTo>
                      <a:lnTo>
                        <a:pt x="2" y="824"/>
                      </a:lnTo>
                      <a:lnTo>
                        <a:pt x="4" y="824"/>
                      </a:lnTo>
                      <a:lnTo>
                        <a:pt x="4" y="824"/>
                      </a:lnTo>
                      <a:lnTo>
                        <a:pt x="5" y="824"/>
                      </a:lnTo>
                      <a:lnTo>
                        <a:pt x="7" y="824"/>
                      </a:lnTo>
                      <a:lnTo>
                        <a:pt x="7" y="824"/>
                      </a:lnTo>
                      <a:lnTo>
                        <a:pt x="8" y="824"/>
                      </a:lnTo>
                      <a:lnTo>
                        <a:pt x="9" y="824"/>
                      </a:lnTo>
                      <a:lnTo>
                        <a:pt x="10" y="824"/>
                      </a:lnTo>
                      <a:lnTo>
                        <a:pt x="10" y="824"/>
                      </a:lnTo>
                      <a:lnTo>
                        <a:pt x="12" y="824"/>
                      </a:lnTo>
                      <a:lnTo>
                        <a:pt x="14" y="824"/>
                      </a:lnTo>
                      <a:lnTo>
                        <a:pt x="16" y="824"/>
                      </a:lnTo>
                      <a:lnTo>
                        <a:pt x="17" y="824"/>
                      </a:lnTo>
                      <a:lnTo>
                        <a:pt x="18" y="824"/>
                      </a:lnTo>
                      <a:lnTo>
                        <a:pt x="18" y="824"/>
                      </a:lnTo>
                      <a:lnTo>
                        <a:pt x="20" y="824"/>
                      </a:lnTo>
                      <a:lnTo>
                        <a:pt x="21" y="824"/>
                      </a:lnTo>
                      <a:lnTo>
                        <a:pt x="22" y="824"/>
                      </a:lnTo>
                      <a:lnTo>
                        <a:pt x="22" y="824"/>
                      </a:lnTo>
                      <a:lnTo>
                        <a:pt x="25" y="824"/>
                      </a:lnTo>
                      <a:lnTo>
                        <a:pt x="26" y="824"/>
                      </a:lnTo>
                      <a:lnTo>
                        <a:pt x="26" y="824"/>
                      </a:lnTo>
                      <a:lnTo>
                        <a:pt x="27" y="824"/>
                      </a:lnTo>
                      <a:lnTo>
                        <a:pt x="28" y="824"/>
                      </a:lnTo>
                      <a:lnTo>
                        <a:pt x="29" y="824"/>
                      </a:lnTo>
                      <a:lnTo>
                        <a:pt x="30" y="824"/>
                      </a:lnTo>
                      <a:lnTo>
                        <a:pt x="30" y="824"/>
                      </a:lnTo>
                      <a:lnTo>
                        <a:pt x="32" y="824"/>
                      </a:lnTo>
                      <a:lnTo>
                        <a:pt x="34" y="824"/>
                      </a:lnTo>
                      <a:lnTo>
                        <a:pt x="35" y="824"/>
                      </a:lnTo>
                      <a:lnTo>
                        <a:pt x="36" y="824"/>
                      </a:lnTo>
                      <a:lnTo>
                        <a:pt x="37" y="824"/>
                      </a:lnTo>
                      <a:lnTo>
                        <a:pt x="37" y="824"/>
                      </a:lnTo>
                      <a:lnTo>
                        <a:pt x="38" y="824"/>
                      </a:lnTo>
                      <a:lnTo>
                        <a:pt x="39" y="824"/>
                      </a:lnTo>
                      <a:lnTo>
                        <a:pt x="43" y="824"/>
                      </a:lnTo>
                      <a:lnTo>
                        <a:pt x="45" y="824"/>
                      </a:lnTo>
                      <a:lnTo>
                        <a:pt x="45" y="824"/>
                      </a:lnTo>
                      <a:lnTo>
                        <a:pt x="46" y="824"/>
                      </a:lnTo>
                      <a:lnTo>
                        <a:pt x="47" y="824"/>
                      </a:lnTo>
                      <a:lnTo>
                        <a:pt x="49" y="824"/>
                      </a:lnTo>
                      <a:lnTo>
                        <a:pt x="51" y="824"/>
                      </a:lnTo>
                      <a:lnTo>
                        <a:pt x="53" y="824"/>
                      </a:lnTo>
                      <a:lnTo>
                        <a:pt x="53" y="824"/>
                      </a:lnTo>
                      <a:lnTo>
                        <a:pt x="54" y="824"/>
                      </a:lnTo>
                      <a:lnTo>
                        <a:pt x="55" y="824"/>
                      </a:lnTo>
                      <a:lnTo>
                        <a:pt x="56" y="824"/>
                      </a:lnTo>
                      <a:lnTo>
                        <a:pt x="56" y="824"/>
                      </a:lnTo>
                      <a:lnTo>
                        <a:pt x="58" y="824"/>
                      </a:lnTo>
                      <a:lnTo>
                        <a:pt x="60" y="824"/>
                      </a:lnTo>
                      <a:lnTo>
                        <a:pt x="60" y="824"/>
                      </a:lnTo>
                      <a:lnTo>
                        <a:pt x="60" y="824"/>
                      </a:lnTo>
                      <a:lnTo>
                        <a:pt x="63" y="824"/>
                      </a:lnTo>
                      <a:lnTo>
                        <a:pt x="63" y="824"/>
                      </a:lnTo>
                      <a:lnTo>
                        <a:pt x="64" y="824"/>
                      </a:lnTo>
                      <a:lnTo>
                        <a:pt x="64" y="824"/>
                      </a:lnTo>
                      <a:lnTo>
                        <a:pt x="66" y="824"/>
                      </a:lnTo>
                      <a:lnTo>
                        <a:pt x="67" y="824"/>
                      </a:lnTo>
                      <a:lnTo>
                        <a:pt x="68" y="824"/>
                      </a:lnTo>
                      <a:lnTo>
                        <a:pt x="69" y="824"/>
                      </a:lnTo>
                      <a:lnTo>
                        <a:pt x="72" y="824"/>
                      </a:lnTo>
                      <a:lnTo>
                        <a:pt x="73" y="824"/>
                      </a:lnTo>
                      <a:lnTo>
                        <a:pt x="74" y="824"/>
                      </a:lnTo>
                      <a:lnTo>
                        <a:pt x="75" y="824"/>
                      </a:lnTo>
                      <a:lnTo>
                        <a:pt x="77" y="824"/>
                      </a:lnTo>
                      <a:lnTo>
                        <a:pt x="78" y="824"/>
                      </a:lnTo>
                      <a:lnTo>
                        <a:pt x="80" y="824"/>
                      </a:lnTo>
                      <a:lnTo>
                        <a:pt x="81" y="824"/>
                      </a:lnTo>
                      <a:lnTo>
                        <a:pt x="82" y="824"/>
                      </a:lnTo>
                      <a:lnTo>
                        <a:pt x="83" y="824"/>
                      </a:lnTo>
                      <a:lnTo>
                        <a:pt x="83" y="824"/>
                      </a:lnTo>
                      <a:lnTo>
                        <a:pt x="86" y="824"/>
                      </a:lnTo>
                      <a:lnTo>
                        <a:pt x="88" y="824"/>
                      </a:lnTo>
                      <a:lnTo>
                        <a:pt x="90" y="824"/>
                      </a:lnTo>
                      <a:lnTo>
                        <a:pt x="90" y="824"/>
                      </a:lnTo>
                      <a:lnTo>
                        <a:pt x="92" y="824"/>
                      </a:lnTo>
                      <a:lnTo>
                        <a:pt x="92" y="824"/>
                      </a:lnTo>
                      <a:lnTo>
                        <a:pt x="93" y="824"/>
                      </a:lnTo>
                      <a:lnTo>
                        <a:pt x="94" y="824"/>
                      </a:lnTo>
                      <a:lnTo>
                        <a:pt x="95" y="824"/>
                      </a:lnTo>
                      <a:lnTo>
                        <a:pt x="95" y="824"/>
                      </a:lnTo>
                      <a:lnTo>
                        <a:pt x="97" y="824"/>
                      </a:lnTo>
                      <a:lnTo>
                        <a:pt x="99" y="824"/>
                      </a:lnTo>
                      <a:lnTo>
                        <a:pt x="100" y="824"/>
                      </a:lnTo>
                      <a:lnTo>
                        <a:pt x="101" y="824"/>
                      </a:lnTo>
                      <a:lnTo>
                        <a:pt x="102" y="824"/>
                      </a:lnTo>
                      <a:lnTo>
                        <a:pt x="103" y="824"/>
                      </a:lnTo>
                      <a:lnTo>
                        <a:pt x="104" y="824"/>
                      </a:lnTo>
                      <a:lnTo>
                        <a:pt x="105" y="824"/>
                      </a:lnTo>
                      <a:lnTo>
                        <a:pt x="108" y="824"/>
                      </a:lnTo>
                      <a:lnTo>
                        <a:pt x="110" y="824"/>
                      </a:lnTo>
                      <a:lnTo>
                        <a:pt x="111" y="824"/>
                      </a:lnTo>
                      <a:lnTo>
                        <a:pt x="112" y="824"/>
                      </a:lnTo>
                      <a:lnTo>
                        <a:pt x="113" y="824"/>
                      </a:lnTo>
                      <a:lnTo>
                        <a:pt x="114" y="824"/>
                      </a:lnTo>
                      <a:lnTo>
                        <a:pt x="115" y="824"/>
                      </a:lnTo>
                      <a:lnTo>
                        <a:pt x="115" y="824"/>
                      </a:lnTo>
                      <a:lnTo>
                        <a:pt x="117" y="824"/>
                      </a:lnTo>
                      <a:lnTo>
                        <a:pt x="118" y="824"/>
                      </a:lnTo>
                      <a:lnTo>
                        <a:pt x="119" y="824"/>
                      </a:lnTo>
                      <a:lnTo>
                        <a:pt x="119" y="824"/>
                      </a:lnTo>
                      <a:lnTo>
                        <a:pt x="120" y="824"/>
                      </a:lnTo>
                      <a:lnTo>
                        <a:pt x="121" y="824"/>
                      </a:lnTo>
                      <a:lnTo>
                        <a:pt x="123" y="824"/>
                      </a:lnTo>
                      <a:lnTo>
                        <a:pt x="123" y="824"/>
                      </a:lnTo>
                      <a:lnTo>
                        <a:pt x="124" y="824"/>
                      </a:lnTo>
                      <a:lnTo>
                        <a:pt x="127" y="824"/>
                      </a:lnTo>
                      <a:lnTo>
                        <a:pt x="129" y="824"/>
                      </a:lnTo>
                      <a:lnTo>
                        <a:pt x="130" y="824"/>
                      </a:lnTo>
                      <a:lnTo>
                        <a:pt x="130" y="824"/>
                      </a:lnTo>
                      <a:lnTo>
                        <a:pt x="131" y="824"/>
                      </a:lnTo>
                      <a:lnTo>
                        <a:pt x="132" y="824"/>
                      </a:lnTo>
                      <a:lnTo>
                        <a:pt x="132" y="824"/>
                      </a:lnTo>
                      <a:lnTo>
                        <a:pt x="133" y="824"/>
                      </a:lnTo>
                      <a:lnTo>
                        <a:pt x="134" y="824"/>
                      </a:lnTo>
                      <a:lnTo>
                        <a:pt x="136" y="824"/>
                      </a:lnTo>
                      <a:lnTo>
                        <a:pt x="137" y="824"/>
                      </a:lnTo>
                      <a:lnTo>
                        <a:pt x="138" y="824"/>
                      </a:lnTo>
                      <a:lnTo>
                        <a:pt x="141" y="824"/>
                      </a:lnTo>
                      <a:lnTo>
                        <a:pt x="143" y="824"/>
                      </a:lnTo>
                      <a:lnTo>
                        <a:pt x="146" y="824"/>
                      </a:lnTo>
                      <a:lnTo>
                        <a:pt x="147" y="824"/>
                      </a:lnTo>
                      <a:lnTo>
                        <a:pt x="148" y="824"/>
                      </a:lnTo>
                      <a:lnTo>
                        <a:pt x="148" y="824"/>
                      </a:lnTo>
                      <a:lnTo>
                        <a:pt x="149" y="824"/>
                      </a:lnTo>
                      <a:lnTo>
                        <a:pt x="150" y="824"/>
                      </a:lnTo>
                      <a:lnTo>
                        <a:pt x="150" y="824"/>
                      </a:lnTo>
                      <a:lnTo>
                        <a:pt x="151" y="824"/>
                      </a:lnTo>
                      <a:lnTo>
                        <a:pt x="152" y="824"/>
                      </a:lnTo>
                      <a:lnTo>
                        <a:pt x="155" y="824"/>
                      </a:lnTo>
                      <a:lnTo>
                        <a:pt x="155" y="824"/>
                      </a:lnTo>
                      <a:lnTo>
                        <a:pt x="156" y="824"/>
                      </a:lnTo>
                      <a:lnTo>
                        <a:pt x="158" y="824"/>
                      </a:lnTo>
                      <a:lnTo>
                        <a:pt x="159" y="824"/>
                      </a:lnTo>
                      <a:lnTo>
                        <a:pt x="160" y="824"/>
                      </a:lnTo>
                      <a:lnTo>
                        <a:pt x="160" y="824"/>
                      </a:lnTo>
                      <a:lnTo>
                        <a:pt x="164" y="824"/>
                      </a:lnTo>
                      <a:lnTo>
                        <a:pt x="166" y="824"/>
                      </a:lnTo>
                      <a:lnTo>
                        <a:pt x="167" y="824"/>
                      </a:lnTo>
                      <a:lnTo>
                        <a:pt x="168" y="824"/>
                      </a:lnTo>
                      <a:lnTo>
                        <a:pt x="169" y="824"/>
                      </a:lnTo>
                      <a:lnTo>
                        <a:pt x="170" y="824"/>
                      </a:lnTo>
                      <a:lnTo>
                        <a:pt x="173" y="824"/>
                      </a:lnTo>
                      <a:lnTo>
                        <a:pt x="174" y="824"/>
                      </a:lnTo>
                      <a:lnTo>
                        <a:pt x="175" y="824"/>
                      </a:lnTo>
                      <a:lnTo>
                        <a:pt x="176" y="824"/>
                      </a:lnTo>
                      <a:lnTo>
                        <a:pt x="176" y="824"/>
                      </a:lnTo>
                      <a:lnTo>
                        <a:pt x="177" y="824"/>
                      </a:lnTo>
                      <a:lnTo>
                        <a:pt x="178" y="824"/>
                      </a:lnTo>
                      <a:lnTo>
                        <a:pt x="179" y="824"/>
                      </a:lnTo>
                      <a:lnTo>
                        <a:pt x="182" y="824"/>
                      </a:lnTo>
                      <a:lnTo>
                        <a:pt x="184" y="824"/>
                      </a:lnTo>
                      <a:lnTo>
                        <a:pt x="185" y="824"/>
                      </a:lnTo>
                      <a:lnTo>
                        <a:pt x="185" y="824"/>
                      </a:lnTo>
                      <a:lnTo>
                        <a:pt x="185" y="824"/>
                      </a:lnTo>
                      <a:lnTo>
                        <a:pt x="187" y="824"/>
                      </a:lnTo>
                      <a:lnTo>
                        <a:pt x="188" y="824"/>
                      </a:lnTo>
                      <a:lnTo>
                        <a:pt x="188" y="824"/>
                      </a:lnTo>
                      <a:lnTo>
                        <a:pt x="191" y="824"/>
                      </a:lnTo>
                      <a:lnTo>
                        <a:pt x="192" y="824"/>
                      </a:lnTo>
                      <a:lnTo>
                        <a:pt x="193" y="824"/>
                      </a:lnTo>
                      <a:lnTo>
                        <a:pt x="193" y="824"/>
                      </a:lnTo>
                      <a:lnTo>
                        <a:pt x="195" y="824"/>
                      </a:lnTo>
                      <a:lnTo>
                        <a:pt x="198" y="824"/>
                      </a:lnTo>
                      <a:lnTo>
                        <a:pt x="200" y="824"/>
                      </a:lnTo>
                      <a:lnTo>
                        <a:pt x="200" y="824"/>
                      </a:lnTo>
                      <a:lnTo>
                        <a:pt x="201" y="824"/>
                      </a:lnTo>
                      <a:lnTo>
                        <a:pt x="203" y="824"/>
                      </a:lnTo>
                      <a:lnTo>
                        <a:pt x="205" y="824"/>
                      </a:lnTo>
                      <a:lnTo>
                        <a:pt x="206" y="824"/>
                      </a:lnTo>
                      <a:lnTo>
                        <a:pt x="207" y="824"/>
                      </a:lnTo>
                      <a:lnTo>
                        <a:pt x="209" y="824"/>
                      </a:lnTo>
                      <a:lnTo>
                        <a:pt x="210" y="824"/>
                      </a:lnTo>
                      <a:lnTo>
                        <a:pt x="210" y="824"/>
                      </a:lnTo>
                      <a:lnTo>
                        <a:pt x="211" y="824"/>
                      </a:lnTo>
                      <a:lnTo>
                        <a:pt x="214" y="824"/>
                      </a:lnTo>
                      <a:lnTo>
                        <a:pt x="217" y="824"/>
                      </a:lnTo>
                      <a:lnTo>
                        <a:pt x="219" y="824"/>
                      </a:lnTo>
                      <a:lnTo>
                        <a:pt x="221" y="824"/>
                      </a:lnTo>
                      <a:lnTo>
                        <a:pt x="221" y="824"/>
                      </a:lnTo>
                      <a:lnTo>
                        <a:pt x="222" y="824"/>
                      </a:lnTo>
                      <a:lnTo>
                        <a:pt x="223" y="824"/>
                      </a:lnTo>
                      <a:lnTo>
                        <a:pt x="224" y="824"/>
                      </a:lnTo>
                      <a:lnTo>
                        <a:pt x="224" y="824"/>
                      </a:lnTo>
                      <a:lnTo>
                        <a:pt x="225" y="824"/>
                      </a:lnTo>
                      <a:lnTo>
                        <a:pt x="228" y="824"/>
                      </a:lnTo>
                      <a:lnTo>
                        <a:pt x="229" y="824"/>
                      </a:lnTo>
                      <a:lnTo>
                        <a:pt x="230" y="824"/>
                      </a:lnTo>
                      <a:lnTo>
                        <a:pt x="231" y="824"/>
                      </a:lnTo>
                      <a:lnTo>
                        <a:pt x="233" y="824"/>
                      </a:lnTo>
                      <a:lnTo>
                        <a:pt x="235" y="824"/>
                      </a:lnTo>
                      <a:lnTo>
                        <a:pt x="235" y="824"/>
                      </a:lnTo>
                      <a:lnTo>
                        <a:pt x="238" y="824"/>
                      </a:lnTo>
                      <a:lnTo>
                        <a:pt x="238" y="824"/>
                      </a:lnTo>
                      <a:lnTo>
                        <a:pt x="239" y="824"/>
                      </a:lnTo>
                      <a:lnTo>
                        <a:pt x="241" y="824"/>
                      </a:lnTo>
                      <a:lnTo>
                        <a:pt x="242" y="824"/>
                      </a:lnTo>
                      <a:lnTo>
                        <a:pt x="242" y="824"/>
                      </a:lnTo>
                      <a:lnTo>
                        <a:pt x="243" y="824"/>
                      </a:lnTo>
                      <a:lnTo>
                        <a:pt x="246" y="824"/>
                      </a:lnTo>
                      <a:lnTo>
                        <a:pt x="247" y="824"/>
                      </a:lnTo>
                      <a:lnTo>
                        <a:pt x="248" y="824"/>
                      </a:lnTo>
                      <a:lnTo>
                        <a:pt x="248" y="824"/>
                      </a:lnTo>
                      <a:lnTo>
                        <a:pt x="251" y="824"/>
                      </a:lnTo>
                      <a:lnTo>
                        <a:pt x="253" y="824"/>
                      </a:lnTo>
                      <a:lnTo>
                        <a:pt x="255" y="824"/>
                      </a:lnTo>
                      <a:lnTo>
                        <a:pt x="255" y="824"/>
                      </a:lnTo>
                      <a:lnTo>
                        <a:pt x="256" y="824"/>
                      </a:lnTo>
                      <a:lnTo>
                        <a:pt x="257" y="824"/>
                      </a:lnTo>
                      <a:lnTo>
                        <a:pt x="258" y="824"/>
                      </a:lnTo>
                      <a:lnTo>
                        <a:pt x="258" y="824"/>
                      </a:lnTo>
                      <a:lnTo>
                        <a:pt x="259" y="824"/>
                      </a:lnTo>
                      <a:lnTo>
                        <a:pt x="260" y="824"/>
                      </a:lnTo>
                      <a:lnTo>
                        <a:pt x="261" y="824"/>
                      </a:lnTo>
                      <a:lnTo>
                        <a:pt x="261" y="824"/>
                      </a:lnTo>
                      <a:lnTo>
                        <a:pt x="263" y="824"/>
                      </a:lnTo>
                      <a:lnTo>
                        <a:pt x="265" y="824"/>
                      </a:lnTo>
                      <a:lnTo>
                        <a:pt x="266" y="824"/>
                      </a:lnTo>
                      <a:lnTo>
                        <a:pt x="266" y="824"/>
                      </a:lnTo>
                      <a:lnTo>
                        <a:pt x="268" y="824"/>
                      </a:lnTo>
                      <a:lnTo>
                        <a:pt x="270" y="824"/>
                      </a:lnTo>
                      <a:lnTo>
                        <a:pt x="271" y="824"/>
                      </a:lnTo>
                      <a:lnTo>
                        <a:pt x="272" y="824"/>
                      </a:lnTo>
                      <a:lnTo>
                        <a:pt x="272" y="824"/>
                      </a:lnTo>
                      <a:lnTo>
                        <a:pt x="274" y="824"/>
                      </a:lnTo>
                      <a:lnTo>
                        <a:pt x="275" y="824"/>
                      </a:lnTo>
                      <a:lnTo>
                        <a:pt x="277" y="824"/>
                      </a:lnTo>
                      <a:lnTo>
                        <a:pt x="277" y="824"/>
                      </a:lnTo>
                      <a:lnTo>
                        <a:pt x="278" y="824"/>
                      </a:lnTo>
                      <a:lnTo>
                        <a:pt x="278" y="824"/>
                      </a:lnTo>
                      <a:lnTo>
                        <a:pt x="280" y="824"/>
                      </a:lnTo>
                      <a:lnTo>
                        <a:pt x="281" y="824"/>
                      </a:lnTo>
                      <a:lnTo>
                        <a:pt x="283" y="824"/>
                      </a:lnTo>
                      <a:lnTo>
                        <a:pt x="285" y="824"/>
                      </a:lnTo>
                      <a:lnTo>
                        <a:pt x="286" y="824"/>
                      </a:lnTo>
                      <a:lnTo>
                        <a:pt x="287" y="824"/>
                      </a:lnTo>
                      <a:lnTo>
                        <a:pt x="288" y="824"/>
                      </a:lnTo>
                      <a:lnTo>
                        <a:pt x="288" y="824"/>
                      </a:lnTo>
                      <a:lnTo>
                        <a:pt x="290" y="824"/>
                      </a:lnTo>
                      <a:lnTo>
                        <a:pt x="290" y="824"/>
                      </a:lnTo>
                      <a:lnTo>
                        <a:pt x="292" y="824"/>
                      </a:lnTo>
                      <a:lnTo>
                        <a:pt x="294" y="824"/>
                      </a:lnTo>
                      <a:lnTo>
                        <a:pt x="295" y="824"/>
                      </a:lnTo>
                      <a:lnTo>
                        <a:pt x="295" y="824"/>
                      </a:lnTo>
                      <a:lnTo>
                        <a:pt x="296" y="824"/>
                      </a:lnTo>
                      <a:lnTo>
                        <a:pt x="297" y="824"/>
                      </a:lnTo>
                      <a:lnTo>
                        <a:pt x="298" y="824"/>
                      </a:lnTo>
                      <a:lnTo>
                        <a:pt x="299" y="824"/>
                      </a:lnTo>
                      <a:lnTo>
                        <a:pt x="300" y="824"/>
                      </a:lnTo>
                      <a:lnTo>
                        <a:pt x="302" y="824"/>
                      </a:lnTo>
                      <a:lnTo>
                        <a:pt x="303" y="824"/>
                      </a:lnTo>
                      <a:lnTo>
                        <a:pt x="304" y="824"/>
                      </a:lnTo>
                      <a:lnTo>
                        <a:pt x="305" y="824"/>
                      </a:lnTo>
                      <a:lnTo>
                        <a:pt x="306" y="824"/>
                      </a:lnTo>
                      <a:lnTo>
                        <a:pt x="308" y="824"/>
                      </a:lnTo>
                      <a:lnTo>
                        <a:pt x="308" y="824"/>
                      </a:lnTo>
                      <a:lnTo>
                        <a:pt x="309" y="824"/>
                      </a:lnTo>
                      <a:lnTo>
                        <a:pt x="311" y="824"/>
                      </a:lnTo>
                      <a:lnTo>
                        <a:pt x="311" y="824"/>
                      </a:lnTo>
                      <a:lnTo>
                        <a:pt x="313" y="824"/>
                      </a:lnTo>
                      <a:lnTo>
                        <a:pt x="314" y="824"/>
                      </a:lnTo>
                      <a:lnTo>
                        <a:pt x="315" y="824"/>
                      </a:lnTo>
                      <a:lnTo>
                        <a:pt x="316" y="824"/>
                      </a:lnTo>
                      <a:lnTo>
                        <a:pt x="317" y="824"/>
                      </a:lnTo>
                      <a:lnTo>
                        <a:pt x="318" y="824"/>
                      </a:lnTo>
                      <a:lnTo>
                        <a:pt x="321" y="824"/>
                      </a:lnTo>
                      <a:lnTo>
                        <a:pt x="323" y="824"/>
                      </a:lnTo>
                      <a:lnTo>
                        <a:pt x="324" y="824"/>
                      </a:lnTo>
                      <a:lnTo>
                        <a:pt x="324" y="824"/>
                      </a:lnTo>
                      <a:lnTo>
                        <a:pt x="326" y="824"/>
                      </a:lnTo>
                      <a:lnTo>
                        <a:pt x="327" y="824"/>
                      </a:lnTo>
                      <a:lnTo>
                        <a:pt x="327" y="824"/>
                      </a:lnTo>
                      <a:lnTo>
                        <a:pt x="329" y="824"/>
                      </a:lnTo>
                      <a:lnTo>
                        <a:pt x="330" y="824"/>
                      </a:lnTo>
                      <a:lnTo>
                        <a:pt x="331" y="824"/>
                      </a:lnTo>
                      <a:lnTo>
                        <a:pt x="331" y="824"/>
                      </a:lnTo>
                      <a:lnTo>
                        <a:pt x="331" y="824"/>
                      </a:lnTo>
                      <a:lnTo>
                        <a:pt x="332" y="824"/>
                      </a:lnTo>
                      <a:lnTo>
                        <a:pt x="333" y="824"/>
                      </a:lnTo>
                      <a:lnTo>
                        <a:pt x="335" y="824"/>
                      </a:lnTo>
                      <a:lnTo>
                        <a:pt x="338" y="824"/>
                      </a:lnTo>
                      <a:lnTo>
                        <a:pt x="339" y="824"/>
                      </a:lnTo>
                      <a:lnTo>
                        <a:pt x="339" y="824"/>
                      </a:lnTo>
                      <a:lnTo>
                        <a:pt x="340" y="824"/>
                      </a:lnTo>
                      <a:lnTo>
                        <a:pt x="340" y="824"/>
                      </a:lnTo>
                      <a:lnTo>
                        <a:pt x="341" y="824"/>
                      </a:lnTo>
                      <a:lnTo>
                        <a:pt x="343" y="824"/>
                      </a:lnTo>
                      <a:lnTo>
                        <a:pt x="343" y="824"/>
                      </a:lnTo>
                      <a:lnTo>
                        <a:pt x="344" y="824"/>
                      </a:lnTo>
                      <a:lnTo>
                        <a:pt x="346" y="824"/>
                      </a:lnTo>
                      <a:lnTo>
                        <a:pt x="348" y="824"/>
                      </a:lnTo>
                      <a:lnTo>
                        <a:pt x="349" y="824"/>
                      </a:lnTo>
                      <a:lnTo>
                        <a:pt x="350" y="824"/>
                      </a:lnTo>
                      <a:lnTo>
                        <a:pt x="351" y="824"/>
                      </a:lnTo>
                      <a:lnTo>
                        <a:pt x="352" y="824"/>
                      </a:lnTo>
                      <a:lnTo>
                        <a:pt x="353" y="824"/>
                      </a:lnTo>
                      <a:lnTo>
                        <a:pt x="354" y="824"/>
                      </a:lnTo>
                      <a:lnTo>
                        <a:pt x="357" y="824"/>
                      </a:lnTo>
                      <a:lnTo>
                        <a:pt x="359" y="823"/>
                      </a:lnTo>
                      <a:lnTo>
                        <a:pt x="359" y="823"/>
                      </a:lnTo>
                      <a:lnTo>
                        <a:pt x="360" y="823"/>
                      </a:lnTo>
                      <a:lnTo>
                        <a:pt x="361" y="823"/>
                      </a:lnTo>
                      <a:lnTo>
                        <a:pt x="362" y="823"/>
                      </a:lnTo>
                      <a:lnTo>
                        <a:pt x="364" y="824"/>
                      </a:lnTo>
                      <a:lnTo>
                        <a:pt x="367" y="824"/>
                      </a:lnTo>
                      <a:lnTo>
                        <a:pt x="368" y="824"/>
                      </a:lnTo>
                      <a:lnTo>
                        <a:pt x="369" y="824"/>
                      </a:lnTo>
                      <a:lnTo>
                        <a:pt x="369" y="824"/>
                      </a:lnTo>
                      <a:lnTo>
                        <a:pt x="371" y="824"/>
                      </a:lnTo>
                      <a:lnTo>
                        <a:pt x="375" y="823"/>
                      </a:lnTo>
                      <a:lnTo>
                        <a:pt x="376" y="823"/>
                      </a:lnTo>
                      <a:lnTo>
                        <a:pt x="376" y="823"/>
                      </a:lnTo>
                      <a:lnTo>
                        <a:pt x="377" y="823"/>
                      </a:lnTo>
                      <a:lnTo>
                        <a:pt x="378" y="823"/>
                      </a:lnTo>
                      <a:lnTo>
                        <a:pt x="379" y="823"/>
                      </a:lnTo>
                      <a:lnTo>
                        <a:pt x="379" y="823"/>
                      </a:lnTo>
                      <a:lnTo>
                        <a:pt x="380" y="823"/>
                      </a:lnTo>
                      <a:lnTo>
                        <a:pt x="381" y="823"/>
                      </a:lnTo>
                      <a:lnTo>
                        <a:pt x="382" y="823"/>
                      </a:lnTo>
                      <a:lnTo>
                        <a:pt x="383" y="823"/>
                      </a:lnTo>
                      <a:lnTo>
                        <a:pt x="383" y="823"/>
                      </a:lnTo>
                      <a:lnTo>
                        <a:pt x="387" y="823"/>
                      </a:lnTo>
                      <a:lnTo>
                        <a:pt x="389" y="823"/>
                      </a:lnTo>
                      <a:lnTo>
                        <a:pt x="390" y="823"/>
                      </a:lnTo>
                      <a:lnTo>
                        <a:pt x="390" y="823"/>
                      </a:lnTo>
                      <a:lnTo>
                        <a:pt x="391" y="823"/>
                      </a:lnTo>
                      <a:lnTo>
                        <a:pt x="394" y="821"/>
                      </a:lnTo>
                      <a:lnTo>
                        <a:pt x="396" y="818"/>
                      </a:lnTo>
                      <a:lnTo>
                        <a:pt x="397" y="818"/>
                      </a:lnTo>
                      <a:lnTo>
                        <a:pt x="398" y="817"/>
                      </a:lnTo>
                      <a:lnTo>
                        <a:pt x="398" y="817"/>
                      </a:lnTo>
                      <a:lnTo>
                        <a:pt x="398" y="814"/>
                      </a:lnTo>
                      <a:lnTo>
                        <a:pt x="399" y="809"/>
                      </a:lnTo>
                      <a:lnTo>
                        <a:pt x="400" y="805"/>
                      </a:lnTo>
                      <a:lnTo>
                        <a:pt x="400" y="800"/>
                      </a:lnTo>
                      <a:lnTo>
                        <a:pt x="401" y="796"/>
                      </a:lnTo>
                      <a:lnTo>
                        <a:pt x="401" y="794"/>
                      </a:lnTo>
                      <a:lnTo>
                        <a:pt x="401" y="792"/>
                      </a:lnTo>
                      <a:lnTo>
                        <a:pt x="401" y="792"/>
                      </a:lnTo>
                      <a:lnTo>
                        <a:pt x="403" y="796"/>
                      </a:lnTo>
                      <a:lnTo>
                        <a:pt x="404" y="804"/>
                      </a:lnTo>
                      <a:lnTo>
                        <a:pt x="405" y="812"/>
                      </a:lnTo>
                      <a:lnTo>
                        <a:pt x="405" y="815"/>
                      </a:lnTo>
                      <a:lnTo>
                        <a:pt x="405" y="815"/>
                      </a:lnTo>
                      <a:lnTo>
                        <a:pt x="406" y="816"/>
                      </a:lnTo>
                      <a:lnTo>
                        <a:pt x="406" y="817"/>
                      </a:lnTo>
                      <a:lnTo>
                        <a:pt x="408" y="818"/>
                      </a:lnTo>
                      <a:lnTo>
                        <a:pt x="408" y="818"/>
                      </a:lnTo>
                      <a:lnTo>
                        <a:pt x="409" y="818"/>
                      </a:lnTo>
                      <a:lnTo>
                        <a:pt x="410" y="817"/>
                      </a:lnTo>
                      <a:lnTo>
                        <a:pt x="412" y="817"/>
                      </a:lnTo>
                      <a:lnTo>
                        <a:pt x="413" y="816"/>
                      </a:lnTo>
                      <a:lnTo>
                        <a:pt x="413" y="816"/>
                      </a:lnTo>
                      <a:lnTo>
                        <a:pt x="413" y="814"/>
                      </a:lnTo>
                      <a:lnTo>
                        <a:pt x="414" y="807"/>
                      </a:lnTo>
                      <a:lnTo>
                        <a:pt x="415" y="798"/>
                      </a:lnTo>
                      <a:lnTo>
                        <a:pt x="416" y="787"/>
                      </a:lnTo>
                      <a:lnTo>
                        <a:pt x="417" y="776"/>
                      </a:lnTo>
                      <a:lnTo>
                        <a:pt x="418" y="767"/>
                      </a:lnTo>
                      <a:lnTo>
                        <a:pt x="419" y="760"/>
                      </a:lnTo>
                      <a:lnTo>
                        <a:pt x="419" y="758"/>
                      </a:lnTo>
                      <a:lnTo>
                        <a:pt x="419" y="758"/>
                      </a:lnTo>
                      <a:lnTo>
                        <a:pt x="419" y="759"/>
                      </a:lnTo>
                      <a:lnTo>
                        <a:pt x="419" y="760"/>
                      </a:lnTo>
                      <a:lnTo>
                        <a:pt x="419" y="761"/>
                      </a:lnTo>
                      <a:lnTo>
                        <a:pt x="421" y="762"/>
                      </a:lnTo>
                      <a:lnTo>
                        <a:pt x="421" y="769"/>
                      </a:lnTo>
                      <a:lnTo>
                        <a:pt x="422" y="778"/>
                      </a:lnTo>
                      <a:lnTo>
                        <a:pt x="423" y="788"/>
                      </a:lnTo>
                      <a:lnTo>
                        <a:pt x="424" y="798"/>
                      </a:lnTo>
                      <a:lnTo>
                        <a:pt x="426" y="807"/>
                      </a:lnTo>
                      <a:lnTo>
                        <a:pt x="426" y="814"/>
                      </a:lnTo>
                      <a:lnTo>
                        <a:pt x="426" y="816"/>
                      </a:lnTo>
                      <a:lnTo>
                        <a:pt x="426" y="816"/>
                      </a:lnTo>
                      <a:lnTo>
                        <a:pt x="427" y="816"/>
                      </a:lnTo>
                      <a:lnTo>
                        <a:pt x="428" y="817"/>
                      </a:lnTo>
                      <a:lnTo>
                        <a:pt x="429" y="817"/>
                      </a:lnTo>
                      <a:lnTo>
                        <a:pt x="429" y="817"/>
                      </a:lnTo>
                      <a:lnTo>
                        <a:pt x="431" y="816"/>
                      </a:lnTo>
                      <a:lnTo>
                        <a:pt x="432" y="815"/>
                      </a:lnTo>
                      <a:lnTo>
                        <a:pt x="434" y="813"/>
                      </a:lnTo>
                      <a:lnTo>
                        <a:pt x="434" y="812"/>
                      </a:lnTo>
                      <a:lnTo>
                        <a:pt x="434" y="810"/>
                      </a:lnTo>
                      <a:lnTo>
                        <a:pt x="434" y="807"/>
                      </a:lnTo>
                      <a:lnTo>
                        <a:pt x="435" y="803"/>
                      </a:lnTo>
                      <a:lnTo>
                        <a:pt x="435" y="798"/>
                      </a:lnTo>
                      <a:lnTo>
                        <a:pt x="436" y="792"/>
                      </a:lnTo>
                      <a:lnTo>
                        <a:pt x="436" y="788"/>
                      </a:lnTo>
                      <a:lnTo>
                        <a:pt x="436" y="785"/>
                      </a:lnTo>
                      <a:lnTo>
                        <a:pt x="436" y="782"/>
                      </a:lnTo>
                      <a:lnTo>
                        <a:pt x="436" y="785"/>
                      </a:lnTo>
                      <a:lnTo>
                        <a:pt x="437" y="788"/>
                      </a:lnTo>
                      <a:lnTo>
                        <a:pt x="438" y="794"/>
                      </a:lnTo>
                      <a:lnTo>
                        <a:pt x="440" y="799"/>
                      </a:lnTo>
                      <a:lnTo>
                        <a:pt x="440" y="805"/>
                      </a:lnTo>
                      <a:lnTo>
                        <a:pt x="441" y="810"/>
                      </a:lnTo>
                      <a:lnTo>
                        <a:pt x="442" y="815"/>
                      </a:lnTo>
                      <a:lnTo>
                        <a:pt x="442" y="816"/>
                      </a:lnTo>
                      <a:lnTo>
                        <a:pt x="442" y="816"/>
                      </a:lnTo>
                      <a:lnTo>
                        <a:pt x="443" y="817"/>
                      </a:lnTo>
                      <a:lnTo>
                        <a:pt x="444" y="818"/>
                      </a:lnTo>
                      <a:lnTo>
                        <a:pt x="446" y="819"/>
                      </a:lnTo>
                      <a:lnTo>
                        <a:pt x="447" y="821"/>
                      </a:lnTo>
                      <a:lnTo>
                        <a:pt x="449" y="819"/>
                      </a:lnTo>
                      <a:lnTo>
                        <a:pt x="449" y="819"/>
                      </a:lnTo>
                      <a:lnTo>
                        <a:pt x="450" y="818"/>
                      </a:lnTo>
                      <a:lnTo>
                        <a:pt x="452" y="817"/>
                      </a:lnTo>
                      <a:lnTo>
                        <a:pt x="454" y="815"/>
                      </a:lnTo>
                      <a:lnTo>
                        <a:pt x="455" y="815"/>
                      </a:lnTo>
                      <a:lnTo>
                        <a:pt x="456" y="815"/>
                      </a:lnTo>
                      <a:lnTo>
                        <a:pt x="456" y="815"/>
                      </a:lnTo>
                      <a:lnTo>
                        <a:pt x="456" y="815"/>
                      </a:lnTo>
                      <a:lnTo>
                        <a:pt x="459" y="815"/>
                      </a:lnTo>
                      <a:lnTo>
                        <a:pt x="460" y="816"/>
                      </a:lnTo>
                      <a:lnTo>
                        <a:pt x="461" y="816"/>
                      </a:lnTo>
                      <a:lnTo>
                        <a:pt x="461" y="816"/>
                      </a:lnTo>
                      <a:lnTo>
                        <a:pt x="463" y="815"/>
                      </a:lnTo>
                      <a:lnTo>
                        <a:pt x="464" y="815"/>
                      </a:lnTo>
                      <a:lnTo>
                        <a:pt x="464" y="815"/>
                      </a:lnTo>
                      <a:lnTo>
                        <a:pt x="465" y="815"/>
                      </a:lnTo>
                      <a:lnTo>
                        <a:pt x="466" y="815"/>
                      </a:lnTo>
                      <a:lnTo>
                        <a:pt x="468" y="815"/>
                      </a:lnTo>
                      <a:lnTo>
                        <a:pt x="469" y="815"/>
                      </a:lnTo>
                      <a:lnTo>
                        <a:pt x="469" y="815"/>
                      </a:lnTo>
                      <a:lnTo>
                        <a:pt x="471" y="815"/>
                      </a:lnTo>
                      <a:lnTo>
                        <a:pt x="472" y="814"/>
                      </a:lnTo>
                      <a:lnTo>
                        <a:pt x="473" y="814"/>
                      </a:lnTo>
                      <a:lnTo>
                        <a:pt x="474" y="814"/>
                      </a:lnTo>
                      <a:lnTo>
                        <a:pt x="475" y="815"/>
                      </a:lnTo>
                      <a:lnTo>
                        <a:pt x="477" y="816"/>
                      </a:lnTo>
                      <a:lnTo>
                        <a:pt x="478" y="816"/>
                      </a:lnTo>
                      <a:lnTo>
                        <a:pt x="478" y="816"/>
                      </a:lnTo>
                      <a:lnTo>
                        <a:pt x="479" y="815"/>
                      </a:lnTo>
                      <a:lnTo>
                        <a:pt x="481" y="815"/>
                      </a:lnTo>
                      <a:lnTo>
                        <a:pt x="481" y="815"/>
                      </a:lnTo>
                      <a:lnTo>
                        <a:pt x="482" y="815"/>
                      </a:lnTo>
                      <a:lnTo>
                        <a:pt x="483" y="816"/>
                      </a:lnTo>
                      <a:lnTo>
                        <a:pt x="484" y="817"/>
                      </a:lnTo>
                      <a:lnTo>
                        <a:pt x="486" y="818"/>
                      </a:lnTo>
                      <a:lnTo>
                        <a:pt x="486" y="818"/>
                      </a:lnTo>
                      <a:lnTo>
                        <a:pt x="487" y="818"/>
                      </a:lnTo>
                      <a:lnTo>
                        <a:pt x="489" y="821"/>
                      </a:lnTo>
                      <a:lnTo>
                        <a:pt x="492" y="822"/>
                      </a:lnTo>
                      <a:lnTo>
                        <a:pt x="492" y="822"/>
                      </a:lnTo>
                      <a:lnTo>
                        <a:pt x="493" y="822"/>
                      </a:lnTo>
                      <a:lnTo>
                        <a:pt x="495" y="822"/>
                      </a:lnTo>
                      <a:lnTo>
                        <a:pt x="497" y="823"/>
                      </a:lnTo>
                      <a:lnTo>
                        <a:pt x="499" y="823"/>
                      </a:lnTo>
                      <a:lnTo>
                        <a:pt x="500" y="823"/>
                      </a:lnTo>
                      <a:lnTo>
                        <a:pt x="500" y="823"/>
                      </a:lnTo>
                      <a:lnTo>
                        <a:pt x="501" y="823"/>
                      </a:lnTo>
                      <a:lnTo>
                        <a:pt x="501" y="823"/>
                      </a:lnTo>
                      <a:lnTo>
                        <a:pt x="504" y="823"/>
                      </a:lnTo>
                      <a:lnTo>
                        <a:pt x="506" y="823"/>
                      </a:lnTo>
                      <a:lnTo>
                        <a:pt x="507" y="823"/>
                      </a:lnTo>
                      <a:lnTo>
                        <a:pt x="508" y="823"/>
                      </a:lnTo>
                      <a:lnTo>
                        <a:pt x="509" y="823"/>
                      </a:lnTo>
                      <a:lnTo>
                        <a:pt x="509" y="823"/>
                      </a:lnTo>
                      <a:lnTo>
                        <a:pt x="510" y="823"/>
                      </a:lnTo>
                      <a:lnTo>
                        <a:pt x="511" y="823"/>
                      </a:lnTo>
                      <a:lnTo>
                        <a:pt x="512" y="823"/>
                      </a:lnTo>
                      <a:lnTo>
                        <a:pt x="512" y="823"/>
                      </a:lnTo>
                      <a:lnTo>
                        <a:pt x="515" y="823"/>
                      </a:lnTo>
                      <a:lnTo>
                        <a:pt x="517" y="823"/>
                      </a:lnTo>
                      <a:lnTo>
                        <a:pt x="517" y="823"/>
                      </a:lnTo>
                      <a:lnTo>
                        <a:pt x="518" y="823"/>
                      </a:lnTo>
                      <a:lnTo>
                        <a:pt x="519" y="823"/>
                      </a:lnTo>
                      <a:lnTo>
                        <a:pt x="521" y="823"/>
                      </a:lnTo>
                      <a:lnTo>
                        <a:pt x="521" y="823"/>
                      </a:lnTo>
                      <a:lnTo>
                        <a:pt x="523" y="823"/>
                      </a:lnTo>
                      <a:lnTo>
                        <a:pt x="524" y="823"/>
                      </a:lnTo>
                      <a:lnTo>
                        <a:pt x="525" y="823"/>
                      </a:lnTo>
                      <a:lnTo>
                        <a:pt x="527" y="823"/>
                      </a:lnTo>
                      <a:lnTo>
                        <a:pt x="528" y="823"/>
                      </a:lnTo>
                      <a:lnTo>
                        <a:pt x="529" y="823"/>
                      </a:lnTo>
                      <a:lnTo>
                        <a:pt x="529" y="823"/>
                      </a:lnTo>
                      <a:lnTo>
                        <a:pt x="530" y="823"/>
                      </a:lnTo>
                      <a:lnTo>
                        <a:pt x="532" y="823"/>
                      </a:lnTo>
                      <a:lnTo>
                        <a:pt x="533" y="823"/>
                      </a:lnTo>
                      <a:lnTo>
                        <a:pt x="535" y="823"/>
                      </a:lnTo>
                      <a:lnTo>
                        <a:pt x="536" y="823"/>
                      </a:lnTo>
                      <a:lnTo>
                        <a:pt x="537" y="823"/>
                      </a:lnTo>
                      <a:lnTo>
                        <a:pt x="538" y="823"/>
                      </a:lnTo>
                      <a:lnTo>
                        <a:pt x="539" y="823"/>
                      </a:lnTo>
                      <a:lnTo>
                        <a:pt x="542" y="823"/>
                      </a:lnTo>
                      <a:lnTo>
                        <a:pt x="543" y="823"/>
                      </a:lnTo>
                      <a:lnTo>
                        <a:pt x="544" y="823"/>
                      </a:lnTo>
                      <a:lnTo>
                        <a:pt x="545" y="823"/>
                      </a:lnTo>
                      <a:lnTo>
                        <a:pt x="547" y="823"/>
                      </a:lnTo>
                      <a:lnTo>
                        <a:pt x="547" y="823"/>
                      </a:lnTo>
                      <a:lnTo>
                        <a:pt x="548" y="823"/>
                      </a:lnTo>
                      <a:lnTo>
                        <a:pt x="548" y="823"/>
                      </a:lnTo>
                      <a:lnTo>
                        <a:pt x="549" y="823"/>
                      </a:lnTo>
                      <a:lnTo>
                        <a:pt x="552" y="823"/>
                      </a:lnTo>
                      <a:lnTo>
                        <a:pt x="553" y="823"/>
                      </a:lnTo>
                      <a:lnTo>
                        <a:pt x="554" y="823"/>
                      </a:lnTo>
                      <a:lnTo>
                        <a:pt x="554" y="823"/>
                      </a:lnTo>
                      <a:lnTo>
                        <a:pt x="556" y="823"/>
                      </a:lnTo>
                      <a:lnTo>
                        <a:pt x="557" y="823"/>
                      </a:lnTo>
                      <a:lnTo>
                        <a:pt x="560" y="823"/>
                      </a:lnTo>
                      <a:lnTo>
                        <a:pt x="561" y="823"/>
                      </a:lnTo>
                      <a:lnTo>
                        <a:pt x="562" y="823"/>
                      </a:lnTo>
                      <a:lnTo>
                        <a:pt x="563" y="823"/>
                      </a:lnTo>
                      <a:lnTo>
                        <a:pt x="564" y="823"/>
                      </a:lnTo>
                      <a:lnTo>
                        <a:pt x="565" y="823"/>
                      </a:lnTo>
                      <a:lnTo>
                        <a:pt x="566" y="823"/>
                      </a:lnTo>
                      <a:lnTo>
                        <a:pt x="567" y="823"/>
                      </a:lnTo>
                      <a:lnTo>
                        <a:pt x="570" y="823"/>
                      </a:lnTo>
                      <a:lnTo>
                        <a:pt x="572" y="823"/>
                      </a:lnTo>
                      <a:lnTo>
                        <a:pt x="573" y="823"/>
                      </a:lnTo>
                      <a:lnTo>
                        <a:pt x="574" y="822"/>
                      </a:lnTo>
                      <a:lnTo>
                        <a:pt x="574" y="822"/>
                      </a:lnTo>
                      <a:lnTo>
                        <a:pt x="578" y="822"/>
                      </a:lnTo>
                      <a:lnTo>
                        <a:pt x="580" y="821"/>
                      </a:lnTo>
                      <a:lnTo>
                        <a:pt x="581" y="821"/>
                      </a:lnTo>
                      <a:lnTo>
                        <a:pt x="581" y="821"/>
                      </a:lnTo>
                      <a:lnTo>
                        <a:pt x="582" y="821"/>
                      </a:lnTo>
                      <a:lnTo>
                        <a:pt x="582" y="818"/>
                      </a:lnTo>
                      <a:lnTo>
                        <a:pt x="584" y="815"/>
                      </a:lnTo>
                      <a:lnTo>
                        <a:pt x="588" y="810"/>
                      </a:lnTo>
                      <a:lnTo>
                        <a:pt x="588" y="808"/>
                      </a:lnTo>
                      <a:lnTo>
                        <a:pt x="588" y="808"/>
                      </a:lnTo>
                      <a:lnTo>
                        <a:pt x="589" y="807"/>
                      </a:lnTo>
                      <a:lnTo>
                        <a:pt x="589" y="806"/>
                      </a:lnTo>
                      <a:lnTo>
                        <a:pt x="589" y="805"/>
                      </a:lnTo>
                      <a:lnTo>
                        <a:pt x="589" y="804"/>
                      </a:lnTo>
                      <a:lnTo>
                        <a:pt x="590" y="797"/>
                      </a:lnTo>
                      <a:lnTo>
                        <a:pt x="590" y="787"/>
                      </a:lnTo>
                      <a:lnTo>
                        <a:pt x="591" y="776"/>
                      </a:lnTo>
                      <a:lnTo>
                        <a:pt x="592" y="764"/>
                      </a:lnTo>
                      <a:lnTo>
                        <a:pt x="593" y="754"/>
                      </a:lnTo>
                      <a:lnTo>
                        <a:pt x="594" y="748"/>
                      </a:lnTo>
                      <a:lnTo>
                        <a:pt x="594" y="745"/>
                      </a:lnTo>
                      <a:lnTo>
                        <a:pt x="594" y="745"/>
                      </a:lnTo>
                      <a:lnTo>
                        <a:pt x="594" y="745"/>
                      </a:lnTo>
                      <a:lnTo>
                        <a:pt x="595" y="748"/>
                      </a:lnTo>
                      <a:lnTo>
                        <a:pt x="595" y="751"/>
                      </a:lnTo>
                      <a:lnTo>
                        <a:pt x="595" y="752"/>
                      </a:lnTo>
                      <a:lnTo>
                        <a:pt x="595" y="752"/>
                      </a:lnTo>
                      <a:lnTo>
                        <a:pt x="597" y="754"/>
                      </a:lnTo>
                      <a:lnTo>
                        <a:pt x="597" y="758"/>
                      </a:lnTo>
                      <a:lnTo>
                        <a:pt x="597" y="762"/>
                      </a:lnTo>
                      <a:lnTo>
                        <a:pt x="598" y="772"/>
                      </a:lnTo>
                      <a:lnTo>
                        <a:pt x="599" y="785"/>
                      </a:lnTo>
                      <a:lnTo>
                        <a:pt x="600" y="797"/>
                      </a:lnTo>
                      <a:lnTo>
                        <a:pt x="602" y="807"/>
                      </a:lnTo>
                      <a:lnTo>
                        <a:pt x="602" y="812"/>
                      </a:lnTo>
                      <a:lnTo>
                        <a:pt x="602" y="815"/>
                      </a:lnTo>
                      <a:lnTo>
                        <a:pt x="602" y="817"/>
                      </a:lnTo>
                      <a:lnTo>
                        <a:pt x="602" y="817"/>
                      </a:lnTo>
                      <a:lnTo>
                        <a:pt x="603" y="817"/>
                      </a:lnTo>
                      <a:lnTo>
                        <a:pt x="603" y="818"/>
                      </a:lnTo>
                      <a:lnTo>
                        <a:pt x="606" y="819"/>
                      </a:lnTo>
                      <a:lnTo>
                        <a:pt x="607" y="821"/>
                      </a:lnTo>
                      <a:lnTo>
                        <a:pt x="607" y="821"/>
                      </a:lnTo>
                      <a:lnTo>
                        <a:pt x="608" y="821"/>
                      </a:lnTo>
                      <a:lnTo>
                        <a:pt x="610" y="819"/>
                      </a:lnTo>
                      <a:lnTo>
                        <a:pt x="612" y="819"/>
                      </a:lnTo>
                      <a:lnTo>
                        <a:pt x="613" y="818"/>
                      </a:lnTo>
                      <a:lnTo>
                        <a:pt x="615" y="819"/>
                      </a:lnTo>
                      <a:lnTo>
                        <a:pt x="616" y="821"/>
                      </a:lnTo>
                      <a:lnTo>
                        <a:pt x="617" y="821"/>
                      </a:lnTo>
                      <a:lnTo>
                        <a:pt x="617" y="822"/>
                      </a:lnTo>
                      <a:lnTo>
                        <a:pt x="618" y="822"/>
                      </a:lnTo>
                      <a:lnTo>
                        <a:pt x="619" y="822"/>
                      </a:lnTo>
                      <a:lnTo>
                        <a:pt x="621" y="822"/>
                      </a:lnTo>
                      <a:lnTo>
                        <a:pt x="624" y="823"/>
                      </a:lnTo>
                      <a:lnTo>
                        <a:pt x="625" y="823"/>
                      </a:lnTo>
                      <a:lnTo>
                        <a:pt x="625" y="823"/>
                      </a:lnTo>
                      <a:lnTo>
                        <a:pt x="627" y="823"/>
                      </a:lnTo>
                      <a:lnTo>
                        <a:pt x="628" y="823"/>
                      </a:lnTo>
                      <a:lnTo>
                        <a:pt x="628" y="823"/>
                      </a:lnTo>
                      <a:lnTo>
                        <a:pt x="629" y="823"/>
                      </a:lnTo>
                      <a:lnTo>
                        <a:pt x="630" y="823"/>
                      </a:lnTo>
                      <a:lnTo>
                        <a:pt x="631" y="822"/>
                      </a:lnTo>
                      <a:lnTo>
                        <a:pt x="632" y="822"/>
                      </a:lnTo>
                      <a:lnTo>
                        <a:pt x="632" y="822"/>
                      </a:lnTo>
                      <a:lnTo>
                        <a:pt x="634" y="822"/>
                      </a:lnTo>
                      <a:lnTo>
                        <a:pt x="635" y="823"/>
                      </a:lnTo>
                      <a:lnTo>
                        <a:pt x="637" y="823"/>
                      </a:lnTo>
                      <a:lnTo>
                        <a:pt x="637" y="823"/>
                      </a:lnTo>
                      <a:lnTo>
                        <a:pt x="638" y="823"/>
                      </a:lnTo>
                      <a:lnTo>
                        <a:pt x="640" y="823"/>
                      </a:lnTo>
                      <a:lnTo>
                        <a:pt x="641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5" y="823"/>
                      </a:lnTo>
                      <a:lnTo>
                        <a:pt x="646" y="823"/>
                      </a:lnTo>
                      <a:lnTo>
                        <a:pt x="647" y="823"/>
                      </a:lnTo>
                      <a:lnTo>
                        <a:pt x="647" y="823"/>
                      </a:lnTo>
                      <a:lnTo>
                        <a:pt x="649" y="823"/>
                      </a:lnTo>
                      <a:lnTo>
                        <a:pt x="650" y="823"/>
                      </a:lnTo>
                      <a:lnTo>
                        <a:pt x="652" y="823"/>
                      </a:lnTo>
                      <a:lnTo>
                        <a:pt x="653" y="823"/>
                      </a:lnTo>
                      <a:lnTo>
                        <a:pt x="654" y="823"/>
                      </a:lnTo>
                      <a:lnTo>
                        <a:pt x="655" y="823"/>
                      </a:lnTo>
                      <a:lnTo>
                        <a:pt x="655" y="822"/>
                      </a:lnTo>
                      <a:lnTo>
                        <a:pt x="657" y="822"/>
                      </a:lnTo>
                      <a:lnTo>
                        <a:pt x="661" y="821"/>
                      </a:lnTo>
                      <a:lnTo>
                        <a:pt x="662" y="821"/>
                      </a:lnTo>
                      <a:lnTo>
                        <a:pt x="663" y="818"/>
                      </a:lnTo>
                      <a:lnTo>
                        <a:pt x="664" y="817"/>
                      </a:lnTo>
                      <a:lnTo>
                        <a:pt x="665" y="817"/>
                      </a:lnTo>
                      <a:lnTo>
                        <a:pt x="666" y="818"/>
                      </a:lnTo>
                      <a:lnTo>
                        <a:pt x="667" y="819"/>
                      </a:lnTo>
                      <a:lnTo>
                        <a:pt x="668" y="821"/>
                      </a:lnTo>
                      <a:lnTo>
                        <a:pt x="670" y="821"/>
                      </a:lnTo>
                      <a:lnTo>
                        <a:pt x="670" y="821"/>
                      </a:lnTo>
                      <a:lnTo>
                        <a:pt x="671" y="821"/>
                      </a:lnTo>
                      <a:lnTo>
                        <a:pt x="672" y="821"/>
                      </a:lnTo>
                      <a:lnTo>
                        <a:pt x="673" y="821"/>
                      </a:lnTo>
                      <a:lnTo>
                        <a:pt x="673" y="821"/>
                      </a:lnTo>
                      <a:lnTo>
                        <a:pt x="675" y="821"/>
                      </a:lnTo>
                      <a:lnTo>
                        <a:pt x="676" y="821"/>
                      </a:lnTo>
                      <a:lnTo>
                        <a:pt x="676" y="821"/>
                      </a:lnTo>
                      <a:lnTo>
                        <a:pt x="677" y="819"/>
                      </a:lnTo>
                      <a:lnTo>
                        <a:pt x="678" y="817"/>
                      </a:lnTo>
                      <a:lnTo>
                        <a:pt x="681" y="815"/>
                      </a:lnTo>
                      <a:lnTo>
                        <a:pt x="682" y="814"/>
                      </a:lnTo>
                      <a:lnTo>
                        <a:pt x="682" y="815"/>
                      </a:lnTo>
                      <a:lnTo>
                        <a:pt x="683" y="815"/>
                      </a:lnTo>
                      <a:lnTo>
                        <a:pt x="683" y="817"/>
                      </a:lnTo>
                      <a:lnTo>
                        <a:pt x="684" y="817"/>
                      </a:lnTo>
                      <a:lnTo>
                        <a:pt x="685" y="817"/>
                      </a:lnTo>
                      <a:lnTo>
                        <a:pt x="687" y="818"/>
                      </a:lnTo>
                      <a:lnTo>
                        <a:pt x="690" y="819"/>
                      </a:lnTo>
                      <a:lnTo>
                        <a:pt x="691" y="821"/>
                      </a:lnTo>
                      <a:lnTo>
                        <a:pt x="692" y="821"/>
                      </a:lnTo>
                      <a:lnTo>
                        <a:pt x="693" y="821"/>
                      </a:lnTo>
                      <a:lnTo>
                        <a:pt x="694" y="821"/>
                      </a:lnTo>
                      <a:lnTo>
                        <a:pt x="695" y="819"/>
                      </a:lnTo>
                      <a:lnTo>
                        <a:pt x="698" y="818"/>
                      </a:lnTo>
                      <a:lnTo>
                        <a:pt x="698" y="818"/>
                      </a:lnTo>
                      <a:lnTo>
                        <a:pt x="699" y="818"/>
                      </a:lnTo>
                      <a:lnTo>
                        <a:pt x="699" y="818"/>
                      </a:lnTo>
                      <a:lnTo>
                        <a:pt x="700" y="818"/>
                      </a:lnTo>
                      <a:lnTo>
                        <a:pt x="701" y="818"/>
                      </a:lnTo>
                      <a:lnTo>
                        <a:pt x="702" y="819"/>
                      </a:lnTo>
                      <a:lnTo>
                        <a:pt x="702" y="819"/>
                      </a:lnTo>
                      <a:lnTo>
                        <a:pt x="703" y="819"/>
                      </a:lnTo>
                      <a:lnTo>
                        <a:pt x="704" y="819"/>
                      </a:lnTo>
                      <a:lnTo>
                        <a:pt x="705" y="819"/>
                      </a:lnTo>
                      <a:lnTo>
                        <a:pt x="705" y="819"/>
                      </a:lnTo>
                      <a:lnTo>
                        <a:pt x="707" y="819"/>
                      </a:lnTo>
                      <a:lnTo>
                        <a:pt x="710" y="818"/>
                      </a:lnTo>
                      <a:lnTo>
                        <a:pt x="712" y="817"/>
                      </a:lnTo>
                      <a:lnTo>
                        <a:pt x="712" y="817"/>
                      </a:lnTo>
                      <a:lnTo>
                        <a:pt x="713" y="817"/>
                      </a:lnTo>
                      <a:lnTo>
                        <a:pt x="713" y="815"/>
                      </a:lnTo>
                      <a:lnTo>
                        <a:pt x="714" y="810"/>
                      </a:lnTo>
                      <a:lnTo>
                        <a:pt x="715" y="805"/>
                      </a:lnTo>
                      <a:lnTo>
                        <a:pt x="717" y="797"/>
                      </a:lnTo>
                      <a:lnTo>
                        <a:pt x="718" y="790"/>
                      </a:lnTo>
                      <a:lnTo>
                        <a:pt x="719" y="784"/>
                      </a:lnTo>
                      <a:lnTo>
                        <a:pt x="720" y="779"/>
                      </a:lnTo>
                      <a:lnTo>
                        <a:pt x="720" y="777"/>
                      </a:lnTo>
                      <a:lnTo>
                        <a:pt x="720" y="777"/>
                      </a:lnTo>
                      <a:lnTo>
                        <a:pt x="720" y="775"/>
                      </a:lnTo>
                      <a:lnTo>
                        <a:pt x="720" y="768"/>
                      </a:lnTo>
                      <a:lnTo>
                        <a:pt x="721" y="759"/>
                      </a:lnTo>
                      <a:lnTo>
                        <a:pt x="722" y="749"/>
                      </a:lnTo>
                      <a:lnTo>
                        <a:pt x="722" y="739"/>
                      </a:lnTo>
                      <a:lnTo>
                        <a:pt x="723" y="730"/>
                      </a:lnTo>
                      <a:lnTo>
                        <a:pt x="723" y="723"/>
                      </a:lnTo>
                      <a:lnTo>
                        <a:pt x="724" y="722"/>
                      </a:lnTo>
                      <a:lnTo>
                        <a:pt x="724" y="721"/>
                      </a:lnTo>
                      <a:lnTo>
                        <a:pt x="724" y="722"/>
                      </a:lnTo>
                      <a:lnTo>
                        <a:pt x="724" y="723"/>
                      </a:lnTo>
                      <a:lnTo>
                        <a:pt x="724" y="729"/>
                      </a:lnTo>
                      <a:lnTo>
                        <a:pt x="726" y="738"/>
                      </a:lnTo>
                      <a:lnTo>
                        <a:pt x="726" y="746"/>
                      </a:lnTo>
                      <a:lnTo>
                        <a:pt x="727" y="755"/>
                      </a:lnTo>
                      <a:lnTo>
                        <a:pt x="727" y="764"/>
                      </a:lnTo>
                      <a:lnTo>
                        <a:pt x="728" y="770"/>
                      </a:lnTo>
                      <a:lnTo>
                        <a:pt x="728" y="771"/>
                      </a:lnTo>
                      <a:lnTo>
                        <a:pt x="728" y="772"/>
                      </a:lnTo>
                      <a:lnTo>
                        <a:pt x="728" y="772"/>
                      </a:lnTo>
                      <a:lnTo>
                        <a:pt x="728" y="775"/>
                      </a:lnTo>
                      <a:lnTo>
                        <a:pt x="728" y="776"/>
                      </a:lnTo>
                      <a:lnTo>
                        <a:pt x="728" y="776"/>
                      </a:lnTo>
                      <a:lnTo>
                        <a:pt x="728" y="778"/>
                      </a:lnTo>
                      <a:lnTo>
                        <a:pt x="729" y="780"/>
                      </a:lnTo>
                      <a:lnTo>
                        <a:pt x="730" y="785"/>
                      </a:lnTo>
                      <a:lnTo>
                        <a:pt x="730" y="790"/>
                      </a:lnTo>
                      <a:lnTo>
                        <a:pt x="731" y="796"/>
                      </a:lnTo>
                      <a:lnTo>
                        <a:pt x="732" y="800"/>
                      </a:lnTo>
                      <a:lnTo>
                        <a:pt x="733" y="804"/>
                      </a:lnTo>
                      <a:lnTo>
                        <a:pt x="733" y="805"/>
                      </a:lnTo>
                      <a:lnTo>
                        <a:pt x="733" y="805"/>
                      </a:lnTo>
                      <a:lnTo>
                        <a:pt x="735" y="804"/>
                      </a:lnTo>
                      <a:lnTo>
                        <a:pt x="735" y="803"/>
                      </a:lnTo>
                      <a:lnTo>
                        <a:pt x="736" y="803"/>
                      </a:lnTo>
                      <a:lnTo>
                        <a:pt x="736" y="801"/>
                      </a:lnTo>
                      <a:lnTo>
                        <a:pt x="736" y="799"/>
                      </a:lnTo>
                      <a:lnTo>
                        <a:pt x="736" y="796"/>
                      </a:lnTo>
                      <a:lnTo>
                        <a:pt x="736" y="792"/>
                      </a:lnTo>
                      <a:lnTo>
                        <a:pt x="737" y="781"/>
                      </a:lnTo>
                      <a:lnTo>
                        <a:pt x="738" y="769"/>
                      </a:lnTo>
                      <a:lnTo>
                        <a:pt x="740" y="758"/>
                      </a:lnTo>
                      <a:lnTo>
                        <a:pt x="740" y="746"/>
                      </a:lnTo>
                      <a:lnTo>
                        <a:pt x="741" y="742"/>
                      </a:lnTo>
                      <a:lnTo>
                        <a:pt x="741" y="740"/>
                      </a:lnTo>
                      <a:lnTo>
                        <a:pt x="741" y="738"/>
                      </a:lnTo>
                      <a:lnTo>
                        <a:pt x="741" y="736"/>
                      </a:lnTo>
                      <a:lnTo>
                        <a:pt x="741" y="738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3"/>
                      </a:lnTo>
                      <a:lnTo>
                        <a:pt x="742" y="744"/>
                      </a:lnTo>
                      <a:lnTo>
                        <a:pt x="742" y="746"/>
                      </a:lnTo>
                      <a:lnTo>
                        <a:pt x="742" y="750"/>
                      </a:lnTo>
                      <a:lnTo>
                        <a:pt x="744" y="754"/>
                      </a:lnTo>
                      <a:lnTo>
                        <a:pt x="745" y="766"/>
                      </a:lnTo>
                      <a:lnTo>
                        <a:pt x="746" y="778"/>
                      </a:lnTo>
                      <a:lnTo>
                        <a:pt x="747" y="791"/>
                      </a:lnTo>
                      <a:lnTo>
                        <a:pt x="748" y="803"/>
                      </a:lnTo>
                      <a:lnTo>
                        <a:pt x="749" y="807"/>
                      </a:lnTo>
                      <a:lnTo>
                        <a:pt x="749" y="810"/>
                      </a:lnTo>
                      <a:lnTo>
                        <a:pt x="749" y="813"/>
                      </a:lnTo>
                      <a:lnTo>
                        <a:pt x="749" y="814"/>
                      </a:lnTo>
                      <a:lnTo>
                        <a:pt x="750" y="815"/>
                      </a:lnTo>
                      <a:lnTo>
                        <a:pt x="750" y="815"/>
                      </a:lnTo>
                      <a:lnTo>
                        <a:pt x="754" y="817"/>
                      </a:lnTo>
                      <a:lnTo>
                        <a:pt x="756" y="819"/>
                      </a:lnTo>
                      <a:lnTo>
                        <a:pt x="757" y="821"/>
                      </a:lnTo>
                      <a:lnTo>
                        <a:pt x="757" y="821"/>
                      </a:lnTo>
                      <a:lnTo>
                        <a:pt x="758" y="821"/>
                      </a:lnTo>
                      <a:lnTo>
                        <a:pt x="760" y="821"/>
                      </a:lnTo>
                      <a:lnTo>
                        <a:pt x="763" y="822"/>
                      </a:lnTo>
                      <a:lnTo>
                        <a:pt x="764" y="822"/>
                      </a:lnTo>
                      <a:lnTo>
                        <a:pt x="765" y="822"/>
                      </a:lnTo>
                      <a:lnTo>
                        <a:pt x="765" y="822"/>
                      </a:lnTo>
                      <a:lnTo>
                        <a:pt x="766" y="822"/>
                      </a:lnTo>
                      <a:lnTo>
                        <a:pt x="767" y="822"/>
                      </a:lnTo>
                      <a:lnTo>
                        <a:pt x="768" y="822"/>
                      </a:lnTo>
                      <a:lnTo>
                        <a:pt x="769" y="822"/>
                      </a:lnTo>
                      <a:lnTo>
                        <a:pt x="769" y="822"/>
                      </a:lnTo>
                      <a:lnTo>
                        <a:pt x="770" y="822"/>
                      </a:lnTo>
                      <a:lnTo>
                        <a:pt x="773" y="822"/>
                      </a:lnTo>
                      <a:lnTo>
                        <a:pt x="773" y="822"/>
                      </a:lnTo>
                      <a:lnTo>
                        <a:pt x="774" y="822"/>
                      </a:lnTo>
                      <a:lnTo>
                        <a:pt x="776" y="822"/>
                      </a:lnTo>
                      <a:lnTo>
                        <a:pt x="778" y="822"/>
                      </a:lnTo>
                      <a:lnTo>
                        <a:pt x="778" y="822"/>
                      </a:lnTo>
                      <a:lnTo>
                        <a:pt x="779" y="822"/>
                      </a:lnTo>
                      <a:lnTo>
                        <a:pt x="781" y="822"/>
                      </a:lnTo>
                      <a:lnTo>
                        <a:pt x="783" y="822"/>
                      </a:lnTo>
                      <a:lnTo>
                        <a:pt x="783" y="822"/>
                      </a:lnTo>
                      <a:lnTo>
                        <a:pt x="783" y="822"/>
                      </a:lnTo>
                      <a:lnTo>
                        <a:pt x="784" y="822"/>
                      </a:lnTo>
                      <a:lnTo>
                        <a:pt x="785" y="822"/>
                      </a:lnTo>
                      <a:lnTo>
                        <a:pt x="786" y="822"/>
                      </a:lnTo>
                      <a:lnTo>
                        <a:pt x="786" y="822"/>
                      </a:lnTo>
                      <a:lnTo>
                        <a:pt x="787" y="822"/>
                      </a:lnTo>
                      <a:lnTo>
                        <a:pt x="790" y="823"/>
                      </a:lnTo>
                      <a:lnTo>
                        <a:pt x="792" y="823"/>
                      </a:lnTo>
                      <a:lnTo>
                        <a:pt x="793" y="823"/>
                      </a:lnTo>
                      <a:lnTo>
                        <a:pt x="793" y="823"/>
                      </a:lnTo>
                      <a:lnTo>
                        <a:pt x="794" y="823"/>
                      </a:lnTo>
                      <a:lnTo>
                        <a:pt x="795" y="822"/>
                      </a:lnTo>
                      <a:lnTo>
                        <a:pt x="797" y="822"/>
                      </a:lnTo>
                      <a:lnTo>
                        <a:pt x="800" y="821"/>
                      </a:lnTo>
                      <a:lnTo>
                        <a:pt x="801" y="821"/>
                      </a:lnTo>
                      <a:lnTo>
                        <a:pt x="801" y="821"/>
                      </a:lnTo>
                      <a:lnTo>
                        <a:pt x="802" y="819"/>
                      </a:lnTo>
                      <a:lnTo>
                        <a:pt x="805" y="817"/>
                      </a:lnTo>
                      <a:lnTo>
                        <a:pt x="807" y="815"/>
                      </a:lnTo>
                      <a:lnTo>
                        <a:pt x="807" y="814"/>
                      </a:lnTo>
                      <a:lnTo>
                        <a:pt x="809" y="814"/>
                      </a:lnTo>
                      <a:lnTo>
                        <a:pt x="810" y="813"/>
                      </a:lnTo>
                      <a:lnTo>
                        <a:pt x="811" y="810"/>
                      </a:lnTo>
                      <a:lnTo>
                        <a:pt x="812" y="808"/>
                      </a:lnTo>
                      <a:lnTo>
                        <a:pt x="813" y="807"/>
                      </a:lnTo>
                      <a:lnTo>
                        <a:pt x="814" y="807"/>
                      </a:lnTo>
                      <a:lnTo>
                        <a:pt x="815" y="808"/>
                      </a:lnTo>
                      <a:lnTo>
                        <a:pt x="815" y="807"/>
                      </a:lnTo>
                      <a:lnTo>
                        <a:pt x="816" y="806"/>
                      </a:lnTo>
                      <a:lnTo>
                        <a:pt x="816" y="803"/>
                      </a:lnTo>
                      <a:lnTo>
                        <a:pt x="816" y="798"/>
                      </a:lnTo>
                      <a:lnTo>
                        <a:pt x="818" y="788"/>
                      </a:lnTo>
                      <a:lnTo>
                        <a:pt x="819" y="775"/>
                      </a:lnTo>
                      <a:lnTo>
                        <a:pt x="821" y="762"/>
                      </a:lnTo>
                      <a:lnTo>
                        <a:pt x="821" y="752"/>
                      </a:lnTo>
                      <a:lnTo>
                        <a:pt x="822" y="748"/>
                      </a:lnTo>
                      <a:lnTo>
                        <a:pt x="822" y="744"/>
                      </a:lnTo>
                      <a:lnTo>
                        <a:pt x="822" y="742"/>
                      </a:lnTo>
                      <a:lnTo>
                        <a:pt x="822" y="741"/>
                      </a:lnTo>
                      <a:lnTo>
                        <a:pt x="823" y="741"/>
                      </a:lnTo>
                      <a:lnTo>
                        <a:pt x="824" y="741"/>
                      </a:lnTo>
                      <a:lnTo>
                        <a:pt x="824" y="742"/>
                      </a:lnTo>
                      <a:lnTo>
                        <a:pt x="824" y="744"/>
                      </a:lnTo>
                      <a:lnTo>
                        <a:pt x="825" y="748"/>
                      </a:lnTo>
                      <a:lnTo>
                        <a:pt x="825" y="752"/>
                      </a:lnTo>
                      <a:lnTo>
                        <a:pt x="827" y="764"/>
                      </a:lnTo>
                      <a:lnTo>
                        <a:pt x="828" y="778"/>
                      </a:lnTo>
                      <a:lnTo>
                        <a:pt x="828" y="790"/>
                      </a:lnTo>
                      <a:lnTo>
                        <a:pt x="829" y="803"/>
                      </a:lnTo>
                      <a:lnTo>
                        <a:pt x="830" y="807"/>
                      </a:lnTo>
                      <a:lnTo>
                        <a:pt x="830" y="810"/>
                      </a:lnTo>
                      <a:lnTo>
                        <a:pt x="830" y="813"/>
                      </a:lnTo>
                      <a:lnTo>
                        <a:pt x="830" y="814"/>
                      </a:lnTo>
                      <a:lnTo>
                        <a:pt x="830" y="814"/>
                      </a:lnTo>
                      <a:lnTo>
                        <a:pt x="831" y="815"/>
                      </a:lnTo>
                      <a:lnTo>
                        <a:pt x="831" y="815"/>
                      </a:lnTo>
                      <a:lnTo>
                        <a:pt x="833" y="817"/>
                      </a:lnTo>
                      <a:lnTo>
                        <a:pt x="837" y="821"/>
                      </a:lnTo>
                      <a:lnTo>
                        <a:pt x="838" y="821"/>
                      </a:lnTo>
                      <a:lnTo>
                        <a:pt x="838" y="821"/>
                      </a:lnTo>
                      <a:lnTo>
                        <a:pt x="839" y="821"/>
                      </a:lnTo>
                      <a:lnTo>
                        <a:pt x="841" y="822"/>
                      </a:lnTo>
                      <a:lnTo>
                        <a:pt x="843" y="822"/>
                      </a:lnTo>
                      <a:lnTo>
                        <a:pt x="844" y="822"/>
                      </a:lnTo>
                      <a:lnTo>
                        <a:pt x="846" y="822"/>
                      </a:lnTo>
                      <a:lnTo>
                        <a:pt x="846" y="822"/>
                      </a:lnTo>
                      <a:lnTo>
                        <a:pt x="849" y="823"/>
                      </a:lnTo>
                      <a:lnTo>
                        <a:pt x="851" y="823"/>
                      </a:lnTo>
                      <a:lnTo>
                        <a:pt x="852" y="823"/>
                      </a:lnTo>
                      <a:lnTo>
                        <a:pt x="853" y="823"/>
                      </a:lnTo>
                      <a:lnTo>
                        <a:pt x="853" y="823"/>
                      </a:lnTo>
                      <a:lnTo>
                        <a:pt x="855" y="823"/>
                      </a:lnTo>
                      <a:lnTo>
                        <a:pt x="856" y="823"/>
                      </a:lnTo>
                      <a:lnTo>
                        <a:pt x="858" y="823"/>
                      </a:lnTo>
                      <a:lnTo>
                        <a:pt x="858" y="823"/>
                      </a:lnTo>
                      <a:lnTo>
                        <a:pt x="859" y="823"/>
                      </a:lnTo>
                      <a:lnTo>
                        <a:pt x="860" y="823"/>
                      </a:lnTo>
                      <a:lnTo>
                        <a:pt x="860" y="823"/>
                      </a:lnTo>
                      <a:lnTo>
                        <a:pt x="864" y="823"/>
                      </a:lnTo>
                      <a:lnTo>
                        <a:pt x="866" y="823"/>
                      </a:lnTo>
                      <a:lnTo>
                        <a:pt x="867" y="823"/>
                      </a:lnTo>
                      <a:lnTo>
                        <a:pt x="867" y="823"/>
                      </a:lnTo>
                      <a:lnTo>
                        <a:pt x="868" y="823"/>
                      </a:lnTo>
                      <a:lnTo>
                        <a:pt x="869" y="823"/>
                      </a:lnTo>
                      <a:lnTo>
                        <a:pt x="870" y="823"/>
                      </a:lnTo>
                      <a:lnTo>
                        <a:pt x="871" y="823"/>
                      </a:lnTo>
                      <a:lnTo>
                        <a:pt x="874" y="823"/>
                      </a:lnTo>
                      <a:lnTo>
                        <a:pt x="875" y="823"/>
                      </a:lnTo>
                      <a:lnTo>
                        <a:pt x="876" y="823"/>
                      </a:lnTo>
                      <a:lnTo>
                        <a:pt x="877" y="823"/>
                      </a:lnTo>
                      <a:lnTo>
                        <a:pt x="877" y="823"/>
                      </a:lnTo>
                      <a:lnTo>
                        <a:pt x="878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5" y="823"/>
                      </a:lnTo>
                      <a:lnTo>
                        <a:pt x="886" y="823"/>
                      </a:lnTo>
                      <a:lnTo>
                        <a:pt x="888" y="823"/>
                      </a:lnTo>
                      <a:lnTo>
                        <a:pt x="888" y="823"/>
                      </a:lnTo>
                      <a:lnTo>
                        <a:pt x="890" y="823"/>
                      </a:lnTo>
                      <a:lnTo>
                        <a:pt x="892" y="822"/>
                      </a:lnTo>
                      <a:lnTo>
                        <a:pt x="893" y="822"/>
                      </a:lnTo>
                      <a:lnTo>
                        <a:pt x="894" y="823"/>
                      </a:lnTo>
                      <a:lnTo>
                        <a:pt x="895" y="823"/>
                      </a:lnTo>
                      <a:lnTo>
                        <a:pt x="896" y="823"/>
                      </a:lnTo>
                      <a:lnTo>
                        <a:pt x="896" y="823"/>
                      </a:lnTo>
                      <a:lnTo>
                        <a:pt x="897" y="823"/>
                      </a:lnTo>
                      <a:lnTo>
                        <a:pt x="899" y="823"/>
                      </a:lnTo>
                      <a:lnTo>
                        <a:pt x="902" y="822"/>
                      </a:lnTo>
                      <a:lnTo>
                        <a:pt x="903" y="822"/>
                      </a:lnTo>
                      <a:lnTo>
                        <a:pt x="904" y="822"/>
                      </a:lnTo>
                      <a:lnTo>
                        <a:pt x="906" y="822"/>
                      </a:lnTo>
                      <a:lnTo>
                        <a:pt x="907" y="822"/>
                      </a:lnTo>
                      <a:lnTo>
                        <a:pt x="908" y="822"/>
                      </a:lnTo>
                      <a:lnTo>
                        <a:pt x="910" y="822"/>
                      </a:lnTo>
                      <a:lnTo>
                        <a:pt x="911" y="822"/>
                      </a:lnTo>
                      <a:lnTo>
                        <a:pt x="911" y="822"/>
                      </a:lnTo>
                      <a:lnTo>
                        <a:pt x="912" y="822"/>
                      </a:lnTo>
                      <a:lnTo>
                        <a:pt x="913" y="823"/>
                      </a:lnTo>
                      <a:lnTo>
                        <a:pt x="914" y="823"/>
                      </a:lnTo>
                      <a:lnTo>
                        <a:pt x="914" y="823"/>
                      </a:lnTo>
                      <a:lnTo>
                        <a:pt x="915" y="823"/>
                      </a:lnTo>
                      <a:lnTo>
                        <a:pt x="916" y="823"/>
                      </a:lnTo>
                      <a:lnTo>
                        <a:pt x="919" y="822"/>
                      </a:lnTo>
                      <a:lnTo>
                        <a:pt x="919" y="822"/>
                      </a:lnTo>
                      <a:lnTo>
                        <a:pt x="920" y="822"/>
                      </a:lnTo>
                      <a:lnTo>
                        <a:pt x="921" y="822"/>
                      </a:lnTo>
                      <a:lnTo>
                        <a:pt x="923" y="821"/>
                      </a:lnTo>
                      <a:lnTo>
                        <a:pt x="924" y="821"/>
                      </a:lnTo>
                      <a:lnTo>
                        <a:pt x="925" y="822"/>
                      </a:lnTo>
                      <a:lnTo>
                        <a:pt x="926" y="822"/>
                      </a:lnTo>
                      <a:lnTo>
                        <a:pt x="926" y="822"/>
                      </a:lnTo>
                      <a:lnTo>
                        <a:pt x="929" y="823"/>
                      </a:lnTo>
                      <a:lnTo>
                        <a:pt x="930" y="823"/>
                      </a:lnTo>
                      <a:lnTo>
                        <a:pt x="930" y="823"/>
                      </a:lnTo>
                      <a:lnTo>
                        <a:pt x="931" y="823"/>
                      </a:lnTo>
                      <a:lnTo>
                        <a:pt x="934" y="823"/>
                      </a:lnTo>
                      <a:lnTo>
                        <a:pt x="936" y="823"/>
                      </a:lnTo>
                      <a:lnTo>
                        <a:pt x="939" y="823"/>
                      </a:lnTo>
                      <a:lnTo>
                        <a:pt x="939" y="823"/>
                      </a:lnTo>
                      <a:lnTo>
                        <a:pt x="940" y="823"/>
                      </a:lnTo>
                      <a:lnTo>
                        <a:pt x="941" y="823"/>
                      </a:lnTo>
                      <a:lnTo>
                        <a:pt x="941" y="823"/>
                      </a:lnTo>
                      <a:lnTo>
                        <a:pt x="944" y="823"/>
                      </a:lnTo>
                      <a:lnTo>
                        <a:pt x="947" y="822"/>
                      </a:lnTo>
                      <a:lnTo>
                        <a:pt x="948" y="822"/>
                      </a:lnTo>
                      <a:lnTo>
                        <a:pt x="948" y="822"/>
                      </a:lnTo>
                      <a:lnTo>
                        <a:pt x="949" y="822"/>
                      </a:lnTo>
                      <a:lnTo>
                        <a:pt x="951" y="821"/>
                      </a:lnTo>
                      <a:lnTo>
                        <a:pt x="953" y="821"/>
                      </a:lnTo>
                      <a:lnTo>
                        <a:pt x="954" y="819"/>
                      </a:lnTo>
                      <a:lnTo>
                        <a:pt x="956" y="819"/>
                      </a:lnTo>
                      <a:lnTo>
                        <a:pt x="956" y="817"/>
                      </a:lnTo>
                      <a:lnTo>
                        <a:pt x="957" y="813"/>
                      </a:lnTo>
                      <a:lnTo>
                        <a:pt x="957" y="806"/>
                      </a:lnTo>
                      <a:lnTo>
                        <a:pt x="958" y="799"/>
                      </a:lnTo>
                      <a:lnTo>
                        <a:pt x="959" y="792"/>
                      </a:lnTo>
                      <a:lnTo>
                        <a:pt x="959" y="786"/>
                      </a:lnTo>
                      <a:lnTo>
                        <a:pt x="960" y="781"/>
                      </a:lnTo>
                      <a:lnTo>
                        <a:pt x="960" y="779"/>
                      </a:lnTo>
                      <a:lnTo>
                        <a:pt x="961" y="779"/>
                      </a:lnTo>
                      <a:lnTo>
                        <a:pt x="962" y="780"/>
                      </a:lnTo>
                      <a:lnTo>
                        <a:pt x="963" y="780"/>
                      </a:lnTo>
                      <a:lnTo>
                        <a:pt x="963" y="780"/>
                      </a:lnTo>
                      <a:lnTo>
                        <a:pt x="963" y="781"/>
                      </a:lnTo>
                      <a:lnTo>
                        <a:pt x="965" y="785"/>
                      </a:lnTo>
                      <a:lnTo>
                        <a:pt x="965" y="790"/>
                      </a:lnTo>
                      <a:lnTo>
                        <a:pt x="966" y="796"/>
                      </a:lnTo>
                      <a:lnTo>
                        <a:pt x="967" y="801"/>
                      </a:lnTo>
                      <a:lnTo>
                        <a:pt x="967" y="806"/>
                      </a:lnTo>
                      <a:lnTo>
                        <a:pt x="968" y="810"/>
                      </a:lnTo>
                      <a:lnTo>
                        <a:pt x="968" y="812"/>
                      </a:lnTo>
                      <a:lnTo>
                        <a:pt x="969" y="810"/>
                      </a:lnTo>
                      <a:lnTo>
                        <a:pt x="970" y="809"/>
                      </a:lnTo>
                      <a:lnTo>
                        <a:pt x="970" y="807"/>
                      </a:lnTo>
                      <a:lnTo>
                        <a:pt x="971" y="803"/>
                      </a:lnTo>
                      <a:lnTo>
                        <a:pt x="972" y="796"/>
                      </a:lnTo>
                      <a:lnTo>
                        <a:pt x="973" y="789"/>
                      </a:lnTo>
                      <a:lnTo>
                        <a:pt x="975" y="782"/>
                      </a:lnTo>
                      <a:lnTo>
                        <a:pt x="976" y="776"/>
                      </a:lnTo>
                      <a:lnTo>
                        <a:pt x="976" y="771"/>
                      </a:lnTo>
                      <a:lnTo>
                        <a:pt x="977" y="769"/>
                      </a:lnTo>
                      <a:lnTo>
                        <a:pt x="977" y="768"/>
                      </a:lnTo>
                      <a:lnTo>
                        <a:pt x="978" y="764"/>
                      </a:lnTo>
                      <a:lnTo>
                        <a:pt x="979" y="761"/>
                      </a:lnTo>
                      <a:lnTo>
                        <a:pt x="979" y="760"/>
                      </a:lnTo>
                      <a:lnTo>
                        <a:pt x="979" y="761"/>
                      </a:lnTo>
                      <a:lnTo>
                        <a:pt x="980" y="766"/>
                      </a:lnTo>
                      <a:lnTo>
                        <a:pt x="981" y="771"/>
                      </a:lnTo>
                      <a:lnTo>
                        <a:pt x="981" y="778"/>
                      </a:lnTo>
                      <a:lnTo>
                        <a:pt x="982" y="785"/>
                      </a:lnTo>
                      <a:lnTo>
                        <a:pt x="984" y="790"/>
                      </a:lnTo>
                      <a:lnTo>
                        <a:pt x="984" y="795"/>
                      </a:lnTo>
                      <a:lnTo>
                        <a:pt x="984" y="796"/>
                      </a:lnTo>
                      <a:lnTo>
                        <a:pt x="985" y="798"/>
                      </a:lnTo>
                      <a:lnTo>
                        <a:pt x="986" y="801"/>
                      </a:lnTo>
                      <a:lnTo>
                        <a:pt x="986" y="806"/>
                      </a:lnTo>
                      <a:lnTo>
                        <a:pt x="987" y="807"/>
                      </a:lnTo>
                      <a:lnTo>
                        <a:pt x="987" y="806"/>
                      </a:lnTo>
                      <a:lnTo>
                        <a:pt x="987" y="801"/>
                      </a:lnTo>
                      <a:lnTo>
                        <a:pt x="988" y="795"/>
                      </a:lnTo>
                      <a:lnTo>
                        <a:pt x="989" y="788"/>
                      </a:lnTo>
                      <a:lnTo>
                        <a:pt x="990" y="781"/>
                      </a:lnTo>
                      <a:lnTo>
                        <a:pt x="991" y="775"/>
                      </a:lnTo>
                      <a:lnTo>
                        <a:pt x="991" y="771"/>
                      </a:lnTo>
                      <a:lnTo>
                        <a:pt x="991" y="769"/>
                      </a:lnTo>
                      <a:lnTo>
                        <a:pt x="991" y="768"/>
                      </a:lnTo>
                      <a:lnTo>
                        <a:pt x="994" y="767"/>
                      </a:lnTo>
                      <a:lnTo>
                        <a:pt x="995" y="764"/>
                      </a:lnTo>
                      <a:lnTo>
                        <a:pt x="996" y="764"/>
                      </a:lnTo>
                      <a:lnTo>
                        <a:pt x="996" y="766"/>
                      </a:lnTo>
                      <a:lnTo>
                        <a:pt x="996" y="770"/>
                      </a:lnTo>
                      <a:lnTo>
                        <a:pt x="996" y="776"/>
                      </a:lnTo>
                      <a:lnTo>
                        <a:pt x="997" y="782"/>
                      </a:lnTo>
                      <a:lnTo>
                        <a:pt x="998" y="789"/>
                      </a:lnTo>
                      <a:lnTo>
                        <a:pt x="998" y="795"/>
                      </a:lnTo>
                      <a:lnTo>
                        <a:pt x="999" y="799"/>
                      </a:lnTo>
                      <a:lnTo>
                        <a:pt x="999" y="800"/>
                      </a:lnTo>
                      <a:lnTo>
                        <a:pt x="999" y="800"/>
                      </a:lnTo>
                      <a:lnTo>
                        <a:pt x="1000" y="803"/>
                      </a:lnTo>
                      <a:lnTo>
                        <a:pt x="1003" y="807"/>
                      </a:lnTo>
                      <a:lnTo>
                        <a:pt x="1005" y="810"/>
                      </a:lnTo>
                      <a:lnTo>
                        <a:pt x="1006" y="813"/>
                      </a:lnTo>
                      <a:lnTo>
                        <a:pt x="1006" y="813"/>
                      </a:lnTo>
                      <a:lnTo>
                        <a:pt x="1008" y="814"/>
                      </a:lnTo>
                      <a:lnTo>
                        <a:pt x="1009" y="815"/>
                      </a:lnTo>
                      <a:lnTo>
                        <a:pt x="1010" y="815"/>
                      </a:lnTo>
                      <a:lnTo>
                        <a:pt x="1010" y="815"/>
                      </a:lnTo>
                      <a:lnTo>
                        <a:pt x="1012" y="813"/>
                      </a:lnTo>
                      <a:lnTo>
                        <a:pt x="1013" y="812"/>
                      </a:lnTo>
                      <a:lnTo>
                        <a:pt x="1014" y="810"/>
                      </a:lnTo>
                      <a:lnTo>
                        <a:pt x="1014" y="810"/>
                      </a:lnTo>
                      <a:lnTo>
                        <a:pt x="1014" y="809"/>
                      </a:lnTo>
                      <a:lnTo>
                        <a:pt x="1016" y="807"/>
                      </a:lnTo>
                      <a:lnTo>
                        <a:pt x="1016" y="805"/>
                      </a:lnTo>
                      <a:lnTo>
                        <a:pt x="1017" y="805"/>
                      </a:lnTo>
                      <a:lnTo>
                        <a:pt x="1017" y="805"/>
                      </a:lnTo>
                      <a:lnTo>
                        <a:pt x="1019" y="807"/>
                      </a:lnTo>
                      <a:lnTo>
                        <a:pt x="1021" y="809"/>
                      </a:lnTo>
                      <a:lnTo>
                        <a:pt x="1022" y="810"/>
                      </a:lnTo>
                      <a:lnTo>
                        <a:pt x="1022" y="812"/>
                      </a:lnTo>
                      <a:lnTo>
                        <a:pt x="1025" y="815"/>
                      </a:lnTo>
                      <a:lnTo>
                        <a:pt x="1027" y="817"/>
                      </a:lnTo>
                      <a:lnTo>
                        <a:pt x="1028" y="818"/>
                      </a:lnTo>
                      <a:lnTo>
                        <a:pt x="1028" y="818"/>
                      </a:lnTo>
                      <a:lnTo>
                        <a:pt x="1028" y="818"/>
                      </a:lnTo>
                      <a:lnTo>
                        <a:pt x="1030" y="818"/>
                      </a:lnTo>
                      <a:lnTo>
                        <a:pt x="1032" y="819"/>
                      </a:lnTo>
                      <a:lnTo>
                        <a:pt x="1034" y="819"/>
                      </a:lnTo>
                      <a:lnTo>
                        <a:pt x="1035" y="821"/>
                      </a:lnTo>
                      <a:lnTo>
                        <a:pt x="1036" y="821"/>
                      </a:lnTo>
                      <a:lnTo>
                        <a:pt x="1036" y="821"/>
                      </a:lnTo>
                      <a:lnTo>
                        <a:pt x="1039" y="821"/>
                      </a:lnTo>
                      <a:lnTo>
                        <a:pt x="1042" y="821"/>
                      </a:lnTo>
                      <a:lnTo>
                        <a:pt x="1042" y="821"/>
                      </a:lnTo>
                      <a:lnTo>
                        <a:pt x="1043" y="821"/>
                      </a:lnTo>
                      <a:lnTo>
                        <a:pt x="1044" y="821"/>
                      </a:lnTo>
                      <a:lnTo>
                        <a:pt x="1044" y="821"/>
                      </a:lnTo>
                      <a:lnTo>
                        <a:pt x="1046" y="822"/>
                      </a:lnTo>
                      <a:lnTo>
                        <a:pt x="1048" y="822"/>
                      </a:lnTo>
                      <a:lnTo>
                        <a:pt x="1048" y="822"/>
                      </a:lnTo>
                      <a:lnTo>
                        <a:pt x="1049" y="822"/>
                      </a:lnTo>
                      <a:lnTo>
                        <a:pt x="1050" y="822"/>
                      </a:lnTo>
                      <a:lnTo>
                        <a:pt x="1051" y="821"/>
                      </a:lnTo>
                      <a:lnTo>
                        <a:pt x="1051" y="821"/>
                      </a:lnTo>
                      <a:lnTo>
                        <a:pt x="1052" y="821"/>
                      </a:lnTo>
                      <a:lnTo>
                        <a:pt x="1054" y="821"/>
                      </a:lnTo>
                      <a:lnTo>
                        <a:pt x="1056" y="821"/>
                      </a:lnTo>
                      <a:lnTo>
                        <a:pt x="1058" y="821"/>
                      </a:lnTo>
                      <a:lnTo>
                        <a:pt x="1058" y="821"/>
                      </a:lnTo>
                      <a:lnTo>
                        <a:pt x="1059" y="819"/>
                      </a:lnTo>
                      <a:lnTo>
                        <a:pt x="1062" y="817"/>
                      </a:lnTo>
                      <a:lnTo>
                        <a:pt x="1064" y="815"/>
                      </a:lnTo>
                      <a:lnTo>
                        <a:pt x="1064" y="814"/>
                      </a:lnTo>
                      <a:lnTo>
                        <a:pt x="1065" y="814"/>
                      </a:lnTo>
                      <a:lnTo>
                        <a:pt x="1065" y="813"/>
                      </a:lnTo>
                      <a:lnTo>
                        <a:pt x="1067" y="810"/>
                      </a:lnTo>
                      <a:lnTo>
                        <a:pt x="1069" y="804"/>
                      </a:lnTo>
                      <a:lnTo>
                        <a:pt x="1071" y="797"/>
                      </a:lnTo>
                      <a:lnTo>
                        <a:pt x="1071" y="795"/>
                      </a:lnTo>
                      <a:lnTo>
                        <a:pt x="1072" y="794"/>
                      </a:lnTo>
                      <a:lnTo>
                        <a:pt x="1072" y="792"/>
                      </a:lnTo>
                      <a:lnTo>
                        <a:pt x="1072" y="791"/>
                      </a:lnTo>
                      <a:lnTo>
                        <a:pt x="1072" y="790"/>
                      </a:lnTo>
                      <a:lnTo>
                        <a:pt x="1072" y="790"/>
                      </a:lnTo>
                      <a:lnTo>
                        <a:pt x="1072" y="789"/>
                      </a:lnTo>
                      <a:lnTo>
                        <a:pt x="1072" y="788"/>
                      </a:lnTo>
                      <a:lnTo>
                        <a:pt x="1073" y="781"/>
                      </a:lnTo>
                      <a:lnTo>
                        <a:pt x="1074" y="772"/>
                      </a:lnTo>
                      <a:lnTo>
                        <a:pt x="1074" y="762"/>
                      </a:lnTo>
                      <a:lnTo>
                        <a:pt x="1076" y="752"/>
                      </a:lnTo>
                      <a:lnTo>
                        <a:pt x="1077" y="744"/>
                      </a:lnTo>
                      <a:lnTo>
                        <a:pt x="1078" y="738"/>
                      </a:lnTo>
                      <a:lnTo>
                        <a:pt x="1078" y="736"/>
                      </a:lnTo>
                      <a:lnTo>
                        <a:pt x="1078" y="735"/>
                      </a:lnTo>
                      <a:lnTo>
                        <a:pt x="1078" y="738"/>
                      </a:lnTo>
                      <a:lnTo>
                        <a:pt x="1078" y="742"/>
                      </a:lnTo>
                      <a:lnTo>
                        <a:pt x="1079" y="748"/>
                      </a:lnTo>
                      <a:lnTo>
                        <a:pt x="1079" y="754"/>
                      </a:lnTo>
                      <a:lnTo>
                        <a:pt x="1079" y="761"/>
                      </a:lnTo>
                      <a:lnTo>
                        <a:pt x="1079" y="767"/>
                      </a:lnTo>
                      <a:lnTo>
                        <a:pt x="1080" y="771"/>
                      </a:lnTo>
                      <a:lnTo>
                        <a:pt x="1080" y="772"/>
                      </a:lnTo>
                      <a:lnTo>
                        <a:pt x="1080" y="773"/>
                      </a:lnTo>
                      <a:lnTo>
                        <a:pt x="1081" y="777"/>
                      </a:lnTo>
                      <a:lnTo>
                        <a:pt x="1081" y="781"/>
                      </a:lnTo>
                      <a:lnTo>
                        <a:pt x="1083" y="786"/>
                      </a:lnTo>
                      <a:lnTo>
                        <a:pt x="1085" y="790"/>
                      </a:lnTo>
                      <a:lnTo>
                        <a:pt x="1085" y="795"/>
                      </a:lnTo>
                      <a:lnTo>
                        <a:pt x="1086" y="798"/>
                      </a:lnTo>
                      <a:lnTo>
                        <a:pt x="1086" y="798"/>
                      </a:lnTo>
                      <a:lnTo>
                        <a:pt x="1087" y="797"/>
                      </a:lnTo>
                      <a:lnTo>
                        <a:pt x="1087" y="796"/>
                      </a:lnTo>
                      <a:lnTo>
                        <a:pt x="1087" y="795"/>
                      </a:lnTo>
                      <a:lnTo>
                        <a:pt x="1088" y="792"/>
                      </a:lnTo>
                      <a:lnTo>
                        <a:pt x="1088" y="789"/>
                      </a:lnTo>
                      <a:lnTo>
                        <a:pt x="1088" y="785"/>
                      </a:lnTo>
                      <a:lnTo>
                        <a:pt x="1089" y="772"/>
                      </a:lnTo>
                      <a:lnTo>
                        <a:pt x="1090" y="759"/>
                      </a:lnTo>
                      <a:lnTo>
                        <a:pt x="1091" y="745"/>
                      </a:lnTo>
                      <a:lnTo>
                        <a:pt x="1092" y="734"/>
                      </a:lnTo>
                      <a:lnTo>
                        <a:pt x="1092" y="730"/>
                      </a:lnTo>
                      <a:lnTo>
                        <a:pt x="1092" y="725"/>
                      </a:lnTo>
                      <a:lnTo>
                        <a:pt x="1093" y="723"/>
                      </a:lnTo>
                      <a:lnTo>
                        <a:pt x="1093" y="722"/>
                      </a:lnTo>
                      <a:lnTo>
                        <a:pt x="1093" y="723"/>
                      </a:lnTo>
                      <a:lnTo>
                        <a:pt x="1093" y="724"/>
                      </a:lnTo>
                      <a:lnTo>
                        <a:pt x="1095" y="725"/>
                      </a:lnTo>
                      <a:lnTo>
                        <a:pt x="1095" y="726"/>
                      </a:lnTo>
                      <a:lnTo>
                        <a:pt x="1095" y="727"/>
                      </a:lnTo>
                      <a:lnTo>
                        <a:pt x="1095" y="729"/>
                      </a:lnTo>
                      <a:lnTo>
                        <a:pt x="1095" y="732"/>
                      </a:lnTo>
                      <a:lnTo>
                        <a:pt x="1096" y="736"/>
                      </a:lnTo>
                      <a:lnTo>
                        <a:pt x="1096" y="746"/>
                      </a:lnTo>
                      <a:lnTo>
                        <a:pt x="1097" y="758"/>
                      </a:lnTo>
                      <a:lnTo>
                        <a:pt x="1098" y="770"/>
                      </a:lnTo>
                      <a:lnTo>
                        <a:pt x="1098" y="780"/>
                      </a:lnTo>
                      <a:lnTo>
                        <a:pt x="1099" y="785"/>
                      </a:lnTo>
                      <a:lnTo>
                        <a:pt x="1099" y="788"/>
                      </a:lnTo>
                      <a:lnTo>
                        <a:pt x="1099" y="789"/>
                      </a:lnTo>
                      <a:lnTo>
                        <a:pt x="1099" y="790"/>
                      </a:lnTo>
                      <a:lnTo>
                        <a:pt x="1099" y="788"/>
                      </a:lnTo>
                      <a:lnTo>
                        <a:pt x="1099" y="784"/>
                      </a:lnTo>
                      <a:lnTo>
                        <a:pt x="1100" y="776"/>
                      </a:lnTo>
                      <a:lnTo>
                        <a:pt x="1101" y="768"/>
                      </a:lnTo>
                      <a:lnTo>
                        <a:pt x="1102" y="760"/>
                      </a:lnTo>
                      <a:lnTo>
                        <a:pt x="1104" y="752"/>
                      </a:lnTo>
                      <a:lnTo>
                        <a:pt x="1104" y="748"/>
                      </a:lnTo>
                      <a:lnTo>
                        <a:pt x="1104" y="745"/>
                      </a:lnTo>
                      <a:lnTo>
                        <a:pt x="1104" y="746"/>
                      </a:lnTo>
                      <a:lnTo>
                        <a:pt x="1105" y="748"/>
                      </a:lnTo>
                      <a:lnTo>
                        <a:pt x="1105" y="754"/>
                      </a:lnTo>
                      <a:lnTo>
                        <a:pt x="1106" y="764"/>
                      </a:lnTo>
                      <a:lnTo>
                        <a:pt x="1107" y="776"/>
                      </a:lnTo>
                      <a:lnTo>
                        <a:pt x="1107" y="786"/>
                      </a:lnTo>
                      <a:lnTo>
                        <a:pt x="1108" y="796"/>
                      </a:lnTo>
                      <a:lnTo>
                        <a:pt x="1109" y="803"/>
                      </a:lnTo>
                      <a:lnTo>
                        <a:pt x="1109" y="805"/>
                      </a:lnTo>
                      <a:lnTo>
                        <a:pt x="1109" y="805"/>
                      </a:lnTo>
                      <a:lnTo>
                        <a:pt x="1109" y="805"/>
                      </a:lnTo>
                      <a:lnTo>
                        <a:pt x="1110" y="806"/>
                      </a:lnTo>
                      <a:lnTo>
                        <a:pt x="1113" y="807"/>
                      </a:lnTo>
                      <a:lnTo>
                        <a:pt x="1115" y="809"/>
                      </a:lnTo>
                      <a:lnTo>
                        <a:pt x="1115" y="809"/>
                      </a:lnTo>
                      <a:lnTo>
                        <a:pt x="1116" y="809"/>
                      </a:lnTo>
                      <a:lnTo>
                        <a:pt x="1117" y="809"/>
                      </a:lnTo>
                      <a:lnTo>
                        <a:pt x="1117" y="807"/>
                      </a:lnTo>
                      <a:lnTo>
                        <a:pt x="1117" y="803"/>
                      </a:lnTo>
                      <a:lnTo>
                        <a:pt x="1118" y="796"/>
                      </a:lnTo>
                      <a:lnTo>
                        <a:pt x="1119" y="788"/>
                      </a:lnTo>
                      <a:lnTo>
                        <a:pt x="1120" y="779"/>
                      </a:lnTo>
                      <a:lnTo>
                        <a:pt x="1122" y="772"/>
                      </a:lnTo>
                      <a:lnTo>
                        <a:pt x="1122" y="768"/>
                      </a:lnTo>
                      <a:lnTo>
                        <a:pt x="1123" y="766"/>
                      </a:lnTo>
                      <a:lnTo>
                        <a:pt x="1123" y="767"/>
                      </a:lnTo>
                      <a:lnTo>
                        <a:pt x="1124" y="769"/>
                      </a:lnTo>
                      <a:lnTo>
                        <a:pt x="1124" y="772"/>
                      </a:lnTo>
                      <a:lnTo>
                        <a:pt x="1124" y="772"/>
                      </a:lnTo>
                      <a:lnTo>
                        <a:pt x="1124" y="775"/>
                      </a:lnTo>
                      <a:lnTo>
                        <a:pt x="1124" y="778"/>
                      </a:lnTo>
                      <a:lnTo>
                        <a:pt x="1125" y="782"/>
                      </a:lnTo>
                      <a:lnTo>
                        <a:pt x="1125" y="788"/>
                      </a:lnTo>
                      <a:lnTo>
                        <a:pt x="1126" y="794"/>
                      </a:lnTo>
                      <a:lnTo>
                        <a:pt x="1127" y="799"/>
                      </a:lnTo>
                      <a:lnTo>
                        <a:pt x="1127" y="803"/>
                      </a:lnTo>
                      <a:lnTo>
                        <a:pt x="1127" y="804"/>
                      </a:lnTo>
                      <a:lnTo>
                        <a:pt x="1127" y="803"/>
                      </a:lnTo>
                      <a:lnTo>
                        <a:pt x="1129" y="801"/>
                      </a:lnTo>
                      <a:lnTo>
                        <a:pt x="1131" y="800"/>
                      </a:lnTo>
                      <a:lnTo>
                        <a:pt x="1132" y="800"/>
                      </a:lnTo>
                      <a:lnTo>
                        <a:pt x="1132" y="800"/>
                      </a:lnTo>
                      <a:lnTo>
                        <a:pt x="1132" y="803"/>
                      </a:lnTo>
                      <a:lnTo>
                        <a:pt x="1134" y="808"/>
                      </a:lnTo>
                      <a:lnTo>
                        <a:pt x="1137" y="814"/>
                      </a:lnTo>
                      <a:lnTo>
                        <a:pt x="1137" y="816"/>
                      </a:lnTo>
                      <a:lnTo>
                        <a:pt x="1138" y="817"/>
                      </a:lnTo>
                      <a:lnTo>
                        <a:pt x="1138" y="817"/>
                      </a:lnTo>
                      <a:lnTo>
                        <a:pt x="1139" y="817"/>
                      </a:lnTo>
                      <a:lnTo>
                        <a:pt x="1141" y="818"/>
                      </a:lnTo>
                      <a:lnTo>
                        <a:pt x="1142" y="818"/>
                      </a:lnTo>
                      <a:lnTo>
                        <a:pt x="1143" y="818"/>
                      </a:lnTo>
                      <a:lnTo>
                        <a:pt x="1144" y="818"/>
                      </a:lnTo>
                      <a:lnTo>
                        <a:pt x="1146" y="817"/>
                      </a:lnTo>
                      <a:lnTo>
                        <a:pt x="1146" y="817"/>
                      </a:lnTo>
                      <a:lnTo>
                        <a:pt x="1148" y="816"/>
                      </a:lnTo>
                      <a:lnTo>
                        <a:pt x="1150" y="815"/>
                      </a:lnTo>
                      <a:lnTo>
                        <a:pt x="1150" y="815"/>
                      </a:lnTo>
                      <a:lnTo>
                        <a:pt x="1151" y="815"/>
                      </a:lnTo>
                      <a:lnTo>
                        <a:pt x="1152" y="816"/>
                      </a:lnTo>
                      <a:lnTo>
                        <a:pt x="1153" y="817"/>
                      </a:lnTo>
                      <a:lnTo>
                        <a:pt x="1153" y="817"/>
                      </a:lnTo>
                      <a:lnTo>
                        <a:pt x="1154" y="817"/>
                      </a:lnTo>
                      <a:lnTo>
                        <a:pt x="1157" y="818"/>
                      </a:lnTo>
                      <a:lnTo>
                        <a:pt x="1160" y="821"/>
                      </a:lnTo>
                      <a:lnTo>
                        <a:pt x="1160" y="821"/>
                      </a:lnTo>
                      <a:lnTo>
                        <a:pt x="1162" y="821"/>
                      </a:lnTo>
                      <a:lnTo>
                        <a:pt x="1163" y="821"/>
                      </a:lnTo>
                      <a:lnTo>
                        <a:pt x="1163" y="821"/>
                      </a:lnTo>
                      <a:lnTo>
                        <a:pt x="1165" y="821"/>
                      </a:lnTo>
                      <a:lnTo>
                        <a:pt x="1168" y="819"/>
                      </a:lnTo>
                      <a:lnTo>
                        <a:pt x="1168" y="819"/>
                      </a:lnTo>
                      <a:lnTo>
                        <a:pt x="1169" y="819"/>
                      </a:lnTo>
                      <a:lnTo>
                        <a:pt x="1170" y="819"/>
                      </a:lnTo>
                      <a:lnTo>
                        <a:pt x="1171" y="819"/>
                      </a:lnTo>
                      <a:lnTo>
                        <a:pt x="1172" y="819"/>
                      </a:lnTo>
                      <a:lnTo>
                        <a:pt x="1173" y="819"/>
                      </a:lnTo>
                      <a:lnTo>
                        <a:pt x="1174" y="819"/>
                      </a:lnTo>
                      <a:lnTo>
                        <a:pt x="1175" y="819"/>
                      </a:lnTo>
                      <a:lnTo>
                        <a:pt x="1176" y="817"/>
                      </a:lnTo>
                      <a:lnTo>
                        <a:pt x="1179" y="814"/>
                      </a:lnTo>
                      <a:lnTo>
                        <a:pt x="1181" y="810"/>
                      </a:lnTo>
                      <a:lnTo>
                        <a:pt x="1182" y="808"/>
                      </a:lnTo>
                      <a:lnTo>
                        <a:pt x="1182" y="807"/>
                      </a:lnTo>
                      <a:lnTo>
                        <a:pt x="1182" y="806"/>
                      </a:lnTo>
                      <a:lnTo>
                        <a:pt x="1182" y="806"/>
                      </a:lnTo>
                      <a:lnTo>
                        <a:pt x="1182" y="804"/>
                      </a:lnTo>
                      <a:lnTo>
                        <a:pt x="1183" y="798"/>
                      </a:lnTo>
                      <a:lnTo>
                        <a:pt x="1183" y="790"/>
                      </a:lnTo>
                      <a:lnTo>
                        <a:pt x="1184" y="780"/>
                      </a:lnTo>
                      <a:lnTo>
                        <a:pt x="1184" y="770"/>
                      </a:lnTo>
                      <a:lnTo>
                        <a:pt x="1185" y="762"/>
                      </a:lnTo>
                      <a:lnTo>
                        <a:pt x="1185" y="757"/>
                      </a:lnTo>
                      <a:lnTo>
                        <a:pt x="1185" y="754"/>
                      </a:lnTo>
                      <a:lnTo>
                        <a:pt x="1185" y="754"/>
                      </a:lnTo>
                      <a:lnTo>
                        <a:pt x="1185" y="754"/>
                      </a:lnTo>
                      <a:lnTo>
                        <a:pt x="1185" y="757"/>
                      </a:lnTo>
                      <a:lnTo>
                        <a:pt x="1187" y="762"/>
                      </a:lnTo>
                      <a:lnTo>
                        <a:pt x="1188" y="770"/>
                      </a:lnTo>
                      <a:lnTo>
                        <a:pt x="1189" y="780"/>
                      </a:lnTo>
                      <a:lnTo>
                        <a:pt x="1190" y="789"/>
                      </a:lnTo>
                      <a:lnTo>
                        <a:pt x="1190" y="798"/>
                      </a:lnTo>
                      <a:lnTo>
                        <a:pt x="1191" y="803"/>
                      </a:lnTo>
                      <a:lnTo>
                        <a:pt x="1191" y="805"/>
                      </a:lnTo>
                      <a:lnTo>
                        <a:pt x="1191" y="805"/>
                      </a:lnTo>
                      <a:lnTo>
                        <a:pt x="1192" y="805"/>
                      </a:lnTo>
                      <a:lnTo>
                        <a:pt x="1193" y="803"/>
                      </a:lnTo>
                      <a:lnTo>
                        <a:pt x="1194" y="800"/>
                      </a:lnTo>
                      <a:lnTo>
                        <a:pt x="1196" y="800"/>
                      </a:lnTo>
                      <a:lnTo>
                        <a:pt x="1197" y="800"/>
                      </a:lnTo>
                      <a:lnTo>
                        <a:pt x="1198" y="803"/>
                      </a:lnTo>
                      <a:lnTo>
                        <a:pt x="1199" y="805"/>
                      </a:lnTo>
                      <a:lnTo>
                        <a:pt x="1200" y="806"/>
                      </a:lnTo>
                      <a:lnTo>
                        <a:pt x="1200" y="804"/>
                      </a:lnTo>
                      <a:lnTo>
                        <a:pt x="1200" y="799"/>
                      </a:lnTo>
                      <a:lnTo>
                        <a:pt x="1201" y="792"/>
                      </a:lnTo>
                      <a:lnTo>
                        <a:pt x="1202" y="785"/>
                      </a:lnTo>
                      <a:lnTo>
                        <a:pt x="1202" y="777"/>
                      </a:lnTo>
                      <a:lnTo>
                        <a:pt x="1203" y="770"/>
                      </a:lnTo>
                      <a:lnTo>
                        <a:pt x="1205" y="764"/>
                      </a:lnTo>
                      <a:lnTo>
                        <a:pt x="1205" y="763"/>
                      </a:lnTo>
                      <a:lnTo>
                        <a:pt x="1205" y="762"/>
                      </a:lnTo>
                      <a:lnTo>
                        <a:pt x="1205" y="761"/>
                      </a:lnTo>
                      <a:lnTo>
                        <a:pt x="1205" y="762"/>
                      </a:lnTo>
                      <a:lnTo>
                        <a:pt x="1206" y="768"/>
                      </a:lnTo>
                      <a:lnTo>
                        <a:pt x="1206" y="775"/>
                      </a:lnTo>
                      <a:lnTo>
                        <a:pt x="1207" y="782"/>
                      </a:lnTo>
                      <a:lnTo>
                        <a:pt x="1208" y="790"/>
                      </a:lnTo>
                      <a:lnTo>
                        <a:pt x="1209" y="797"/>
                      </a:lnTo>
                      <a:lnTo>
                        <a:pt x="1210" y="801"/>
                      </a:lnTo>
                      <a:lnTo>
                        <a:pt x="1210" y="803"/>
                      </a:lnTo>
                      <a:lnTo>
                        <a:pt x="1210" y="801"/>
                      </a:lnTo>
                      <a:lnTo>
                        <a:pt x="1211" y="799"/>
                      </a:lnTo>
                      <a:lnTo>
                        <a:pt x="1212" y="797"/>
                      </a:lnTo>
                      <a:lnTo>
                        <a:pt x="1214" y="795"/>
                      </a:lnTo>
                      <a:lnTo>
                        <a:pt x="1214" y="796"/>
                      </a:lnTo>
                      <a:lnTo>
                        <a:pt x="1215" y="798"/>
                      </a:lnTo>
                      <a:lnTo>
                        <a:pt x="1216" y="804"/>
                      </a:lnTo>
                      <a:lnTo>
                        <a:pt x="1218" y="809"/>
                      </a:lnTo>
                      <a:lnTo>
                        <a:pt x="1219" y="812"/>
                      </a:lnTo>
                      <a:lnTo>
                        <a:pt x="1219" y="813"/>
                      </a:lnTo>
                      <a:lnTo>
                        <a:pt x="1219" y="813"/>
                      </a:lnTo>
                      <a:lnTo>
                        <a:pt x="1220" y="813"/>
                      </a:lnTo>
                      <a:lnTo>
                        <a:pt x="1221" y="815"/>
                      </a:lnTo>
                      <a:lnTo>
                        <a:pt x="1222" y="816"/>
                      </a:lnTo>
                      <a:lnTo>
                        <a:pt x="1224" y="817"/>
                      </a:lnTo>
                      <a:lnTo>
                        <a:pt x="1224" y="816"/>
                      </a:lnTo>
                      <a:lnTo>
                        <a:pt x="1225" y="816"/>
                      </a:lnTo>
                      <a:lnTo>
                        <a:pt x="1226" y="815"/>
                      </a:lnTo>
                      <a:lnTo>
                        <a:pt x="1227" y="815"/>
                      </a:lnTo>
                      <a:lnTo>
                        <a:pt x="1227" y="814"/>
                      </a:lnTo>
                      <a:lnTo>
                        <a:pt x="1229" y="813"/>
                      </a:lnTo>
                      <a:lnTo>
                        <a:pt x="1230" y="810"/>
                      </a:lnTo>
                      <a:lnTo>
                        <a:pt x="1230" y="810"/>
                      </a:lnTo>
                      <a:lnTo>
                        <a:pt x="1231" y="810"/>
                      </a:lnTo>
                      <a:lnTo>
                        <a:pt x="1234" y="813"/>
                      </a:lnTo>
                      <a:lnTo>
                        <a:pt x="1235" y="814"/>
                      </a:lnTo>
                      <a:lnTo>
                        <a:pt x="1236" y="815"/>
                      </a:lnTo>
                      <a:lnTo>
                        <a:pt x="1237" y="814"/>
                      </a:lnTo>
                      <a:lnTo>
                        <a:pt x="1237" y="813"/>
                      </a:lnTo>
                      <a:lnTo>
                        <a:pt x="1238" y="807"/>
                      </a:lnTo>
                      <a:lnTo>
                        <a:pt x="1239" y="803"/>
                      </a:lnTo>
                      <a:lnTo>
                        <a:pt x="1240" y="800"/>
                      </a:lnTo>
                      <a:lnTo>
                        <a:pt x="1240" y="800"/>
                      </a:lnTo>
                      <a:lnTo>
                        <a:pt x="1240" y="799"/>
                      </a:lnTo>
                      <a:lnTo>
                        <a:pt x="1242" y="796"/>
                      </a:lnTo>
                      <a:lnTo>
                        <a:pt x="1242" y="791"/>
                      </a:lnTo>
                      <a:lnTo>
                        <a:pt x="1243" y="787"/>
                      </a:lnTo>
                      <a:lnTo>
                        <a:pt x="1244" y="782"/>
                      </a:lnTo>
                      <a:lnTo>
                        <a:pt x="1244" y="778"/>
                      </a:lnTo>
                      <a:lnTo>
                        <a:pt x="1245" y="775"/>
                      </a:lnTo>
                      <a:lnTo>
                        <a:pt x="1245" y="773"/>
                      </a:lnTo>
                      <a:lnTo>
                        <a:pt x="1245" y="775"/>
                      </a:lnTo>
                      <a:lnTo>
                        <a:pt x="1245" y="778"/>
                      </a:lnTo>
                      <a:lnTo>
                        <a:pt x="1245" y="782"/>
                      </a:lnTo>
                      <a:lnTo>
                        <a:pt x="1246" y="787"/>
                      </a:lnTo>
                      <a:lnTo>
                        <a:pt x="1246" y="791"/>
                      </a:lnTo>
                      <a:lnTo>
                        <a:pt x="1247" y="796"/>
                      </a:lnTo>
                      <a:lnTo>
                        <a:pt x="1247" y="799"/>
                      </a:lnTo>
                      <a:lnTo>
                        <a:pt x="1247" y="800"/>
                      </a:lnTo>
                      <a:lnTo>
                        <a:pt x="1247" y="801"/>
                      </a:lnTo>
                      <a:lnTo>
                        <a:pt x="1249" y="805"/>
                      </a:lnTo>
                      <a:lnTo>
                        <a:pt x="1251" y="808"/>
                      </a:lnTo>
                      <a:lnTo>
                        <a:pt x="1252" y="809"/>
                      </a:lnTo>
                      <a:lnTo>
                        <a:pt x="1252" y="808"/>
                      </a:lnTo>
                      <a:lnTo>
                        <a:pt x="1252" y="807"/>
                      </a:lnTo>
                      <a:lnTo>
                        <a:pt x="1254" y="801"/>
                      </a:lnTo>
                      <a:lnTo>
                        <a:pt x="1255" y="796"/>
                      </a:lnTo>
                      <a:lnTo>
                        <a:pt x="1255" y="795"/>
                      </a:lnTo>
                      <a:lnTo>
                        <a:pt x="1255" y="794"/>
                      </a:lnTo>
                      <a:lnTo>
                        <a:pt x="1256" y="792"/>
                      </a:lnTo>
                      <a:lnTo>
                        <a:pt x="1256" y="791"/>
                      </a:lnTo>
                      <a:lnTo>
                        <a:pt x="1256" y="790"/>
                      </a:lnTo>
                      <a:lnTo>
                        <a:pt x="1256" y="788"/>
                      </a:lnTo>
                      <a:lnTo>
                        <a:pt x="1256" y="785"/>
                      </a:lnTo>
                      <a:lnTo>
                        <a:pt x="1256" y="780"/>
                      </a:lnTo>
                      <a:lnTo>
                        <a:pt x="1257" y="768"/>
                      </a:lnTo>
                      <a:lnTo>
                        <a:pt x="1257" y="754"/>
                      </a:lnTo>
                      <a:lnTo>
                        <a:pt x="1258" y="741"/>
                      </a:lnTo>
                      <a:lnTo>
                        <a:pt x="1259" y="730"/>
                      </a:lnTo>
                      <a:lnTo>
                        <a:pt x="1259" y="725"/>
                      </a:lnTo>
                      <a:lnTo>
                        <a:pt x="1259" y="721"/>
                      </a:lnTo>
                      <a:lnTo>
                        <a:pt x="1259" y="718"/>
                      </a:lnTo>
                      <a:lnTo>
                        <a:pt x="1259" y="717"/>
                      </a:lnTo>
                      <a:lnTo>
                        <a:pt x="1259" y="720"/>
                      </a:lnTo>
                      <a:lnTo>
                        <a:pt x="1261" y="725"/>
                      </a:lnTo>
                      <a:lnTo>
                        <a:pt x="1261" y="732"/>
                      </a:lnTo>
                      <a:lnTo>
                        <a:pt x="1262" y="740"/>
                      </a:lnTo>
                      <a:lnTo>
                        <a:pt x="1263" y="749"/>
                      </a:lnTo>
                      <a:lnTo>
                        <a:pt x="1263" y="757"/>
                      </a:lnTo>
                      <a:lnTo>
                        <a:pt x="1263" y="761"/>
                      </a:lnTo>
                      <a:lnTo>
                        <a:pt x="1263" y="763"/>
                      </a:lnTo>
                      <a:lnTo>
                        <a:pt x="1264" y="764"/>
                      </a:lnTo>
                      <a:lnTo>
                        <a:pt x="1264" y="770"/>
                      </a:lnTo>
                      <a:lnTo>
                        <a:pt x="1265" y="777"/>
                      </a:lnTo>
                      <a:lnTo>
                        <a:pt x="1266" y="785"/>
                      </a:lnTo>
                      <a:lnTo>
                        <a:pt x="1267" y="794"/>
                      </a:lnTo>
                      <a:lnTo>
                        <a:pt x="1270" y="800"/>
                      </a:lnTo>
                      <a:lnTo>
                        <a:pt x="1270" y="805"/>
                      </a:lnTo>
                      <a:lnTo>
                        <a:pt x="1270" y="807"/>
                      </a:lnTo>
                      <a:lnTo>
                        <a:pt x="1271" y="807"/>
                      </a:lnTo>
                      <a:lnTo>
                        <a:pt x="1271" y="807"/>
                      </a:lnTo>
                      <a:lnTo>
                        <a:pt x="1271" y="805"/>
                      </a:lnTo>
                      <a:lnTo>
                        <a:pt x="1272" y="799"/>
                      </a:lnTo>
                      <a:lnTo>
                        <a:pt x="1273" y="791"/>
                      </a:lnTo>
                      <a:lnTo>
                        <a:pt x="1274" y="782"/>
                      </a:lnTo>
                      <a:lnTo>
                        <a:pt x="1275" y="773"/>
                      </a:lnTo>
                      <a:lnTo>
                        <a:pt x="1276" y="766"/>
                      </a:lnTo>
                      <a:lnTo>
                        <a:pt x="1277" y="760"/>
                      </a:lnTo>
                      <a:lnTo>
                        <a:pt x="1277" y="759"/>
                      </a:lnTo>
                      <a:lnTo>
                        <a:pt x="1277" y="758"/>
                      </a:lnTo>
                      <a:lnTo>
                        <a:pt x="1277" y="759"/>
                      </a:lnTo>
                      <a:lnTo>
                        <a:pt x="1277" y="760"/>
                      </a:lnTo>
                      <a:lnTo>
                        <a:pt x="1277" y="761"/>
                      </a:lnTo>
                      <a:lnTo>
                        <a:pt x="1277" y="761"/>
                      </a:lnTo>
                      <a:lnTo>
                        <a:pt x="1277" y="762"/>
                      </a:lnTo>
                      <a:lnTo>
                        <a:pt x="1279" y="763"/>
                      </a:lnTo>
                      <a:lnTo>
                        <a:pt x="1279" y="770"/>
                      </a:lnTo>
                      <a:lnTo>
                        <a:pt x="1280" y="778"/>
                      </a:lnTo>
                      <a:lnTo>
                        <a:pt x="1282" y="788"/>
                      </a:lnTo>
                      <a:lnTo>
                        <a:pt x="1282" y="798"/>
                      </a:lnTo>
                      <a:lnTo>
                        <a:pt x="1284" y="806"/>
                      </a:lnTo>
                      <a:lnTo>
                        <a:pt x="1284" y="813"/>
                      </a:lnTo>
                      <a:lnTo>
                        <a:pt x="1285" y="814"/>
                      </a:lnTo>
                      <a:lnTo>
                        <a:pt x="1285" y="815"/>
                      </a:lnTo>
                      <a:lnTo>
                        <a:pt x="1285" y="815"/>
                      </a:lnTo>
                      <a:lnTo>
                        <a:pt x="1286" y="815"/>
                      </a:lnTo>
                      <a:lnTo>
                        <a:pt x="1289" y="817"/>
                      </a:lnTo>
                      <a:lnTo>
                        <a:pt x="1291" y="818"/>
                      </a:lnTo>
                      <a:lnTo>
                        <a:pt x="1292" y="819"/>
                      </a:lnTo>
                      <a:lnTo>
                        <a:pt x="1292" y="819"/>
                      </a:lnTo>
                      <a:lnTo>
                        <a:pt x="1293" y="819"/>
                      </a:lnTo>
                      <a:lnTo>
                        <a:pt x="1294" y="819"/>
                      </a:lnTo>
                      <a:lnTo>
                        <a:pt x="1295" y="818"/>
                      </a:lnTo>
                      <a:lnTo>
                        <a:pt x="1298" y="818"/>
                      </a:lnTo>
                      <a:lnTo>
                        <a:pt x="1298" y="818"/>
                      </a:lnTo>
                      <a:lnTo>
                        <a:pt x="1299" y="818"/>
                      </a:lnTo>
                      <a:lnTo>
                        <a:pt x="1300" y="818"/>
                      </a:lnTo>
                      <a:lnTo>
                        <a:pt x="1301" y="818"/>
                      </a:lnTo>
                      <a:lnTo>
                        <a:pt x="1303" y="817"/>
                      </a:lnTo>
                      <a:lnTo>
                        <a:pt x="1305" y="816"/>
                      </a:lnTo>
                      <a:lnTo>
                        <a:pt x="1305" y="815"/>
                      </a:lnTo>
                      <a:lnTo>
                        <a:pt x="1307" y="816"/>
                      </a:lnTo>
                      <a:lnTo>
                        <a:pt x="1308" y="816"/>
                      </a:lnTo>
                      <a:lnTo>
                        <a:pt x="1308" y="816"/>
                      </a:lnTo>
                      <a:lnTo>
                        <a:pt x="1310" y="817"/>
                      </a:lnTo>
                      <a:lnTo>
                        <a:pt x="1311" y="817"/>
                      </a:lnTo>
                      <a:lnTo>
                        <a:pt x="1311" y="817"/>
                      </a:lnTo>
                      <a:lnTo>
                        <a:pt x="1312" y="817"/>
                      </a:lnTo>
                      <a:lnTo>
                        <a:pt x="1313" y="817"/>
                      </a:lnTo>
                      <a:lnTo>
                        <a:pt x="1314" y="816"/>
                      </a:lnTo>
                      <a:lnTo>
                        <a:pt x="1314" y="816"/>
                      </a:lnTo>
                      <a:lnTo>
                        <a:pt x="1316" y="815"/>
                      </a:lnTo>
                      <a:lnTo>
                        <a:pt x="1316" y="813"/>
                      </a:lnTo>
                      <a:lnTo>
                        <a:pt x="1317" y="808"/>
                      </a:lnTo>
                      <a:lnTo>
                        <a:pt x="1318" y="803"/>
                      </a:lnTo>
                      <a:lnTo>
                        <a:pt x="1319" y="798"/>
                      </a:lnTo>
                      <a:lnTo>
                        <a:pt x="1320" y="794"/>
                      </a:lnTo>
                      <a:lnTo>
                        <a:pt x="1321" y="790"/>
                      </a:lnTo>
                      <a:lnTo>
                        <a:pt x="1321" y="790"/>
                      </a:lnTo>
                      <a:lnTo>
                        <a:pt x="1321" y="789"/>
                      </a:lnTo>
                      <a:lnTo>
                        <a:pt x="1322" y="788"/>
                      </a:lnTo>
                      <a:lnTo>
                        <a:pt x="1322" y="782"/>
                      </a:lnTo>
                      <a:lnTo>
                        <a:pt x="1323" y="778"/>
                      </a:lnTo>
                      <a:lnTo>
                        <a:pt x="1323" y="777"/>
                      </a:lnTo>
                      <a:lnTo>
                        <a:pt x="1323" y="776"/>
                      </a:lnTo>
                      <a:lnTo>
                        <a:pt x="1323" y="778"/>
                      </a:lnTo>
                      <a:lnTo>
                        <a:pt x="1325" y="781"/>
                      </a:lnTo>
                      <a:lnTo>
                        <a:pt x="1326" y="787"/>
                      </a:lnTo>
                      <a:lnTo>
                        <a:pt x="1326" y="792"/>
                      </a:lnTo>
                      <a:lnTo>
                        <a:pt x="1327" y="798"/>
                      </a:lnTo>
                      <a:lnTo>
                        <a:pt x="1328" y="804"/>
                      </a:lnTo>
                      <a:lnTo>
                        <a:pt x="1328" y="807"/>
                      </a:lnTo>
                      <a:lnTo>
                        <a:pt x="1329" y="808"/>
                      </a:lnTo>
                      <a:lnTo>
                        <a:pt x="1330" y="809"/>
                      </a:lnTo>
                      <a:lnTo>
                        <a:pt x="1331" y="809"/>
                      </a:lnTo>
                      <a:lnTo>
                        <a:pt x="1332" y="807"/>
                      </a:lnTo>
                      <a:lnTo>
                        <a:pt x="1334" y="804"/>
                      </a:lnTo>
                      <a:lnTo>
                        <a:pt x="1335" y="800"/>
                      </a:lnTo>
                      <a:lnTo>
                        <a:pt x="1336" y="798"/>
                      </a:lnTo>
                      <a:lnTo>
                        <a:pt x="1336" y="797"/>
                      </a:lnTo>
                      <a:lnTo>
                        <a:pt x="1336" y="794"/>
                      </a:lnTo>
                      <a:lnTo>
                        <a:pt x="1337" y="788"/>
                      </a:lnTo>
                      <a:lnTo>
                        <a:pt x="1338" y="782"/>
                      </a:lnTo>
                      <a:lnTo>
                        <a:pt x="1338" y="777"/>
                      </a:lnTo>
                      <a:lnTo>
                        <a:pt x="1339" y="772"/>
                      </a:lnTo>
                      <a:lnTo>
                        <a:pt x="1340" y="768"/>
                      </a:lnTo>
                      <a:lnTo>
                        <a:pt x="1340" y="767"/>
                      </a:lnTo>
                      <a:lnTo>
                        <a:pt x="1340" y="769"/>
                      </a:lnTo>
                      <a:lnTo>
                        <a:pt x="1340" y="772"/>
                      </a:lnTo>
                      <a:lnTo>
                        <a:pt x="1341" y="779"/>
                      </a:lnTo>
                      <a:lnTo>
                        <a:pt x="1341" y="786"/>
                      </a:lnTo>
                      <a:lnTo>
                        <a:pt x="1342" y="792"/>
                      </a:lnTo>
                      <a:lnTo>
                        <a:pt x="1342" y="799"/>
                      </a:lnTo>
                      <a:lnTo>
                        <a:pt x="1344" y="804"/>
                      </a:lnTo>
                      <a:lnTo>
                        <a:pt x="1344" y="805"/>
                      </a:lnTo>
                      <a:lnTo>
                        <a:pt x="1344" y="805"/>
                      </a:lnTo>
                      <a:lnTo>
                        <a:pt x="1345" y="807"/>
                      </a:lnTo>
                      <a:lnTo>
                        <a:pt x="1347" y="810"/>
                      </a:lnTo>
                      <a:lnTo>
                        <a:pt x="1349" y="814"/>
                      </a:lnTo>
                      <a:lnTo>
                        <a:pt x="1350" y="816"/>
                      </a:lnTo>
                      <a:lnTo>
                        <a:pt x="1350" y="815"/>
                      </a:lnTo>
                      <a:lnTo>
                        <a:pt x="1351" y="815"/>
                      </a:lnTo>
                      <a:lnTo>
                        <a:pt x="1353" y="813"/>
                      </a:lnTo>
                      <a:lnTo>
                        <a:pt x="1354" y="809"/>
                      </a:lnTo>
                      <a:lnTo>
                        <a:pt x="1355" y="806"/>
                      </a:lnTo>
                      <a:lnTo>
                        <a:pt x="1356" y="804"/>
                      </a:lnTo>
                      <a:lnTo>
                        <a:pt x="1356" y="805"/>
                      </a:lnTo>
                      <a:lnTo>
                        <a:pt x="1357" y="807"/>
                      </a:lnTo>
                      <a:lnTo>
                        <a:pt x="1358" y="809"/>
                      </a:lnTo>
                      <a:lnTo>
                        <a:pt x="1358" y="810"/>
                      </a:lnTo>
                      <a:lnTo>
                        <a:pt x="1359" y="812"/>
                      </a:lnTo>
                      <a:lnTo>
                        <a:pt x="1363" y="815"/>
                      </a:lnTo>
                      <a:lnTo>
                        <a:pt x="1365" y="818"/>
                      </a:lnTo>
                      <a:lnTo>
                        <a:pt x="1365" y="821"/>
                      </a:lnTo>
                      <a:lnTo>
                        <a:pt x="1367" y="821"/>
                      </a:lnTo>
                      <a:lnTo>
                        <a:pt x="1368" y="821"/>
                      </a:lnTo>
                      <a:lnTo>
                        <a:pt x="1368" y="821"/>
                      </a:lnTo>
                      <a:lnTo>
                        <a:pt x="1369" y="819"/>
                      </a:lnTo>
                      <a:lnTo>
                        <a:pt x="1371" y="819"/>
                      </a:lnTo>
                      <a:lnTo>
                        <a:pt x="1371" y="819"/>
                      </a:lnTo>
                      <a:lnTo>
                        <a:pt x="1372" y="819"/>
                      </a:lnTo>
                      <a:lnTo>
                        <a:pt x="1373" y="819"/>
                      </a:lnTo>
                      <a:lnTo>
                        <a:pt x="1375" y="819"/>
                      </a:lnTo>
                      <a:lnTo>
                        <a:pt x="1375" y="819"/>
                      </a:lnTo>
                      <a:lnTo>
                        <a:pt x="1376" y="821"/>
                      </a:lnTo>
                      <a:lnTo>
                        <a:pt x="1378" y="821"/>
                      </a:lnTo>
                      <a:lnTo>
                        <a:pt x="1378" y="821"/>
                      </a:lnTo>
                      <a:lnTo>
                        <a:pt x="1381" y="821"/>
                      </a:lnTo>
                      <a:lnTo>
                        <a:pt x="1382" y="821"/>
                      </a:lnTo>
                      <a:lnTo>
                        <a:pt x="1383" y="821"/>
                      </a:lnTo>
                      <a:lnTo>
                        <a:pt x="1383" y="821"/>
                      </a:lnTo>
                      <a:lnTo>
                        <a:pt x="1385" y="821"/>
                      </a:lnTo>
                      <a:lnTo>
                        <a:pt x="1387" y="822"/>
                      </a:lnTo>
                      <a:lnTo>
                        <a:pt x="1387" y="822"/>
                      </a:lnTo>
                      <a:lnTo>
                        <a:pt x="1388" y="822"/>
                      </a:lnTo>
                      <a:lnTo>
                        <a:pt x="1388" y="822"/>
                      </a:lnTo>
                      <a:lnTo>
                        <a:pt x="1390" y="822"/>
                      </a:lnTo>
                      <a:lnTo>
                        <a:pt x="1392" y="821"/>
                      </a:lnTo>
                      <a:lnTo>
                        <a:pt x="1394" y="821"/>
                      </a:lnTo>
                      <a:lnTo>
                        <a:pt x="1395" y="821"/>
                      </a:lnTo>
                      <a:lnTo>
                        <a:pt x="1395" y="821"/>
                      </a:lnTo>
                      <a:lnTo>
                        <a:pt x="1395" y="819"/>
                      </a:lnTo>
                      <a:lnTo>
                        <a:pt x="1396" y="818"/>
                      </a:lnTo>
                      <a:lnTo>
                        <a:pt x="1397" y="817"/>
                      </a:lnTo>
                      <a:lnTo>
                        <a:pt x="1397" y="817"/>
                      </a:lnTo>
                      <a:lnTo>
                        <a:pt x="1399" y="817"/>
                      </a:lnTo>
                      <a:lnTo>
                        <a:pt x="1402" y="818"/>
                      </a:lnTo>
                      <a:lnTo>
                        <a:pt x="1404" y="821"/>
                      </a:lnTo>
                      <a:lnTo>
                        <a:pt x="1405" y="821"/>
                      </a:lnTo>
                      <a:lnTo>
                        <a:pt x="1405" y="821"/>
                      </a:lnTo>
                      <a:lnTo>
                        <a:pt x="1408" y="821"/>
                      </a:lnTo>
                      <a:lnTo>
                        <a:pt x="1409" y="819"/>
                      </a:lnTo>
                      <a:lnTo>
                        <a:pt x="1410" y="819"/>
                      </a:lnTo>
                      <a:lnTo>
                        <a:pt x="1410" y="819"/>
                      </a:lnTo>
                      <a:lnTo>
                        <a:pt x="1411" y="821"/>
                      </a:lnTo>
                      <a:lnTo>
                        <a:pt x="1411" y="819"/>
                      </a:lnTo>
                      <a:lnTo>
                        <a:pt x="1413" y="818"/>
                      </a:lnTo>
                      <a:lnTo>
                        <a:pt x="1413" y="817"/>
                      </a:lnTo>
                      <a:lnTo>
                        <a:pt x="1414" y="817"/>
                      </a:lnTo>
                      <a:lnTo>
                        <a:pt x="1415" y="817"/>
                      </a:lnTo>
                      <a:lnTo>
                        <a:pt x="1418" y="818"/>
                      </a:lnTo>
                      <a:lnTo>
                        <a:pt x="1421" y="819"/>
                      </a:lnTo>
                      <a:lnTo>
                        <a:pt x="1422" y="821"/>
                      </a:lnTo>
                      <a:lnTo>
                        <a:pt x="1423" y="819"/>
                      </a:lnTo>
                      <a:lnTo>
                        <a:pt x="1424" y="818"/>
                      </a:lnTo>
                      <a:lnTo>
                        <a:pt x="1424" y="817"/>
                      </a:lnTo>
                      <a:lnTo>
                        <a:pt x="1425" y="818"/>
                      </a:lnTo>
                      <a:lnTo>
                        <a:pt x="1428" y="819"/>
                      </a:lnTo>
                      <a:lnTo>
                        <a:pt x="1431" y="821"/>
                      </a:lnTo>
                      <a:lnTo>
                        <a:pt x="1431" y="822"/>
                      </a:lnTo>
                      <a:lnTo>
                        <a:pt x="1432" y="822"/>
                      </a:lnTo>
                      <a:lnTo>
                        <a:pt x="1433" y="822"/>
                      </a:lnTo>
                      <a:lnTo>
                        <a:pt x="1434" y="822"/>
                      </a:lnTo>
                      <a:lnTo>
                        <a:pt x="1436" y="821"/>
                      </a:lnTo>
                      <a:lnTo>
                        <a:pt x="1438" y="821"/>
                      </a:lnTo>
                      <a:lnTo>
                        <a:pt x="1438" y="821"/>
                      </a:lnTo>
                      <a:lnTo>
                        <a:pt x="1439" y="821"/>
                      </a:lnTo>
                      <a:lnTo>
                        <a:pt x="1439" y="821"/>
                      </a:lnTo>
                      <a:lnTo>
                        <a:pt x="1440" y="818"/>
                      </a:lnTo>
                      <a:lnTo>
                        <a:pt x="1441" y="817"/>
                      </a:lnTo>
                      <a:lnTo>
                        <a:pt x="1442" y="818"/>
                      </a:lnTo>
                      <a:lnTo>
                        <a:pt x="1443" y="818"/>
                      </a:lnTo>
                      <a:lnTo>
                        <a:pt x="1446" y="819"/>
                      </a:lnTo>
                      <a:lnTo>
                        <a:pt x="1447" y="821"/>
                      </a:lnTo>
                      <a:lnTo>
                        <a:pt x="1448" y="821"/>
                      </a:lnTo>
                      <a:lnTo>
                        <a:pt x="1450" y="821"/>
                      </a:lnTo>
                      <a:lnTo>
                        <a:pt x="1452" y="822"/>
                      </a:lnTo>
                      <a:lnTo>
                        <a:pt x="1454" y="822"/>
                      </a:lnTo>
                      <a:lnTo>
                        <a:pt x="1454" y="822"/>
                      </a:lnTo>
                      <a:lnTo>
                        <a:pt x="1455" y="822"/>
                      </a:lnTo>
                      <a:lnTo>
                        <a:pt x="1456" y="822"/>
                      </a:lnTo>
                      <a:lnTo>
                        <a:pt x="1456" y="822"/>
                      </a:lnTo>
                      <a:lnTo>
                        <a:pt x="1457" y="822"/>
                      </a:lnTo>
                      <a:lnTo>
                        <a:pt x="1458" y="821"/>
                      </a:lnTo>
                      <a:lnTo>
                        <a:pt x="1459" y="821"/>
                      </a:lnTo>
                      <a:lnTo>
                        <a:pt x="1460" y="819"/>
                      </a:lnTo>
                      <a:lnTo>
                        <a:pt x="1460" y="821"/>
                      </a:lnTo>
                      <a:lnTo>
                        <a:pt x="1461" y="821"/>
                      </a:lnTo>
                      <a:lnTo>
                        <a:pt x="1463" y="821"/>
                      </a:lnTo>
                      <a:lnTo>
                        <a:pt x="1465" y="822"/>
                      </a:lnTo>
                      <a:lnTo>
                        <a:pt x="1467" y="822"/>
                      </a:lnTo>
                      <a:lnTo>
                        <a:pt x="1468" y="822"/>
                      </a:lnTo>
                      <a:lnTo>
                        <a:pt x="1469" y="823"/>
                      </a:lnTo>
                      <a:lnTo>
                        <a:pt x="1470" y="823"/>
                      </a:lnTo>
                      <a:lnTo>
                        <a:pt x="1471" y="823"/>
                      </a:lnTo>
                      <a:lnTo>
                        <a:pt x="1474" y="822"/>
                      </a:lnTo>
                      <a:lnTo>
                        <a:pt x="1475" y="822"/>
                      </a:lnTo>
                      <a:lnTo>
                        <a:pt x="1476" y="822"/>
                      </a:lnTo>
                      <a:lnTo>
                        <a:pt x="1476" y="822"/>
                      </a:lnTo>
                      <a:lnTo>
                        <a:pt x="1477" y="822"/>
                      </a:lnTo>
                      <a:lnTo>
                        <a:pt x="1478" y="822"/>
                      </a:lnTo>
                      <a:lnTo>
                        <a:pt x="1479" y="821"/>
                      </a:lnTo>
                      <a:lnTo>
                        <a:pt x="1482" y="821"/>
                      </a:lnTo>
                      <a:lnTo>
                        <a:pt x="1483" y="821"/>
                      </a:lnTo>
                      <a:lnTo>
                        <a:pt x="1484" y="821"/>
                      </a:lnTo>
                      <a:lnTo>
                        <a:pt x="1485" y="821"/>
                      </a:lnTo>
                      <a:lnTo>
                        <a:pt x="1486" y="821"/>
                      </a:lnTo>
                      <a:lnTo>
                        <a:pt x="1487" y="822"/>
                      </a:lnTo>
                      <a:lnTo>
                        <a:pt x="1489" y="822"/>
                      </a:lnTo>
                      <a:lnTo>
                        <a:pt x="1491" y="822"/>
                      </a:lnTo>
                      <a:lnTo>
                        <a:pt x="1491" y="823"/>
                      </a:lnTo>
                      <a:lnTo>
                        <a:pt x="1491" y="823"/>
                      </a:lnTo>
                      <a:lnTo>
                        <a:pt x="1492" y="823"/>
                      </a:lnTo>
                      <a:lnTo>
                        <a:pt x="1494" y="822"/>
                      </a:lnTo>
                      <a:lnTo>
                        <a:pt x="1496" y="821"/>
                      </a:lnTo>
                      <a:lnTo>
                        <a:pt x="1497" y="821"/>
                      </a:lnTo>
                      <a:lnTo>
                        <a:pt x="1498" y="821"/>
                      </a:lnTo>
                      <a:lnTo>
                        <a:pt x="1500" y="822"/>
                      </a:lnTo>
                      <a:lnTo>
                        <a:pt x="1501" y="822"/>
                      </a:lnTo>
                      <a:lnTo>
                        <a:pt x="1501" y="822"/>
                      </a:lnTo>
                      <a:lnTo>
                        <a:pt x="1502" y="822"/>
                      </a:lnTo>
                      <a:lnTo>
                        <a:pt x="1503" y="821"/>
                      </a:lnTo>
                      <a:lnTo>
                        <a:pt x="1504" y="821"/>
                      </a:lnTo>
                      <a:lnTo>
                        <a:pt x="1505" y="821"/>
                      </a:lnTo>
                      <a:lnTo>
                        <a:pt x="1506" y="821"/>
                      </a:lnTo>
                      <a:lnTo>
                        <a:pt x="1507" y="821"/>
                      </a:lnTo>
                      <a:lnTo>
                        <a:pt x="1508" y="819"/>
                      </a:lnTo>
                      <a:lnTo>
                        <a:pt x="1510" y="818"/>
                      </a:lnTo>
                      <a:lnTo>
                        <a:pt x="1511" y="818"/>
                      </a:lnTo>
                      <a:lnTo>
                        <a:pt x="1512" y="818"/>
                      </a:lnTo>
                      <a:lnTo>
                        <a:pt x="1514" y="819"/>
                      </a:lnTo>
                      <a:lnTo>
                        <a:pt x="1515" y="819"/>
                      </a:lnTo>
                      <a:lnTo>
                        <a:pt x="1515" y="819"/>
                      </a:lnTo>
                      <a:lnTo>
                        <a:pt x="1517" y="821"/>
                      </a:lnTo>
                      <a:lnTo>
                        <a:pt x="1519" y="821"/>
                      </a:lnTo>
                      <a:lnTo>
                        <a:pt x="1519" y="821"/>
                      </a:lnTo>
                      <a:lnTo>
                        <a:pt x="1520" y="821"/>
                      </a:lnTo>
                      <a:lnTo>
                        <a:pt x="1520" y="821"/>
                      </a:lnTo>
                      <a:lnTo>
                        <a:pt x="1521" y="821"/>
                      </a:lnTo>
                      <a:lnTo>
                        <a:pt x="1523" y="819"/>
                      </a:lnTo>
                      <a:lnTo>
                        <a:pt x="1526" y="819"/>
                      </a:lnTo>
                      <a:lnTo>
                        <a:pt x="1526" y="818"/>
                      </a:lnTo>
                      <a:lnTo>
                        <a:pt x="1528" y="818"/>
                      </a:lnTo>
                      <a:lnTo>
                        <a:pt x="1529" y="819"/>
                      </a:lnTo>
                      <a:lnTo>
                        <a:pt x="1531" y="819"/>
                      </a:lnTo>
                      <a:lnTo>
                        <a:pt x="1533" y="821"/>
                      </a:lnTo>
                      <a:lnTo>
                        <a:pt x="1534" y="821"/>
                      </a:lnTo>
                      <a:lnTo>
                        <a:pt x="1535" y="821"/>
                      </a:lnTo>
                      <a:lnTo>
                        <a:pt x="1535" y="821"/>
                      </a:lnTo>
                      <a:lnTo>
                        <a:pt x="1537" y="821"/>
                      </a:lnTo>
                      <a:lnTo>
                        <a:pt x="1538" y="821"/>
                      </a:lnTo>
                      <a:lnTo>
                        <a:pt x="1539" y="821"/>
                      </a:lnTo>
                      <a:lnTo>
                        <a:pt x="1540" y="821"/>
                      </a:lnTo>
                      <a:lnTo>
                        <a:pt x="1541" y="821"/>
                      </a:lnTo>
                      <a:lnTo>
                        <a:pt x="1542" y="821"/>
                      </a:lnTo>
                      <a:lnTo>
                        <a:pt x="1543" y="819"/>
                      </a:lnTo>
                      <a:lnTo>
                        <a:pt x="1546" y="818"/>
                      </a:lnTo>
                      <a:lnTo>
                        <a:pt x="1548" y="817"/>
                      </a:lnTo>
                      <a:lnTo>
                        <a:pt x="1549" y="816"/>
                      </a:lnTo>
                      <a:lnTo>
                        <a:pt x="1549" y="817"/>
                      </a:lnTo>
                      <a:lnTo>
                        <a:pt x="1551" y="818"/>
                      </a:lnTo>
                      <a:lnTo>
                        <a:pt x="1552" y="819"/>
                      </a:lnTo>
                      <a:lnTo>
                        <a:pt x="1553" y="821"/>
                      </a:lnTo>
                      <a:lnTo>
                        <a:pt x="1553" y="819"/>
                      </a:lnTo>
                      <a:lnTo>
                        <a:pt x="1554" y="817"/>
                      </a:lnTo>
                      <a:lnTo>
                        <a:pt x="1556" y="816"/>
                      </a:lnTo>
                      <a:lnTo>
                        <a:pt x="1556" y="815"/>
                      </a:lnTo>
                      <a:lnTo>
                        <a:pt x="1557" y="815"/>
                      </a:lnTo>
                      <a:lnTo>
                        <a:pt x="1558" y="816"/>
                      </a:lnTo>
                      <a:lnTo>
                        <a:pt x="1560" y="817"/>
                      </a:lnTo>
                      <a:lnTo>
                        <a:pt x="1562" y="819"/>
                      </a:lnTo>
                      <a:lnTo>
                        <a:pt x="1563" y="821"/>
                      </a:lnTo>
                      <a:lnTo>
                        <a:pt x="1563" y="821"/>
                      </a:lnTo>
                      <a:lnTo>
                        <a:pt x="1565" y="821"/>
                      </a:lnTo>
                      <a:lnTo>
                        <a:pt x="1567" y="822"/>
                      </a:lnTo>
                      <a:lnTo>
                        <a:pt x="1570" y="822"/>
                      </a:lnTo>
                      <a:lnTo>
                        <a:pt x="1571" y="823"/>
                      </a:lnTo>
                      <a:lnTo>
                        <a:pt x="1571" y="823"/>
                      </a:lnTo>
                      <a:lnTo>
                        <a:pt x="1572" y="823"/>
                      </a:lnTo>
                      <a:lnTo>
                        <a:pt x="1574" y="823"/>
                      </a:lnTo>
                      <a:lnTo>
                        <a:pt x="1574" y="823"/>
                      </a:lnTo>
                      <a:lnTo>
                        <a:pt x="1575" y="823"/>
                      </a:lnTo>
                      <a:lnTo>
                        <a:pt x="1576" y="823"/>
                      </a:lnTo>
                      <a:lnTo>
                        <a:pt x="1577" y="823"/>
                      </a:lnTo>
                      <a:lnTo>
                        <a:pt x="1578" y="823"/>
                      </a:lnTo>
                      <a:lnTo>
                        <a:pt x="1578" y="823"/>
                      </a:lnTo>
                      <a:lnTo>
                        <a:pt x="1579" y="823"/>
                      </a:lnTo>
                      <a:lnTo>
                        <a:pt x="1579" y="823"/>
                      </a:lnTo>
                      <a:lnTo>
                        <a:pt x="1581" y="823"/>
                      </a:lnTo>
                      <a:lnTo>
                        <a:pt x="1584" y="823"/>
                      </a:lnTo>
                      <a:lnTo>
                        <a:pt x="1585" y="823"/>
                      </a:lnTo>
                      <a:lnTo>
                        <a:pt x="1586" y="823"/>
                      </a:lnTo>
                      <a:lnTo>
                        <a:pt x="1588" y="823"/>
                      </a:lnTo>
                      <a:lnTo>
                        <a:pt x="1589" y="823"/>
                      </a:lnTo>
                      <a:lnTo>
                        <a:pt x="1590" y="823"/>
                      </a:lnTo>
                      <a:lnTo>
                        <a:pt x="1591" y="823"/>
                      </a:lnTo>
                      <a:lnTo>
                        <a:pt x="1593" y="823"/>
                      </a:lnTo>
                      <a:lnTo>
                        <a:pt x="1594" y="823"/>
                      </a:lnTo>
                      <a:lnTo>
                        <a:pt x="1595" y="823"/>
                      </a:lnTo>
                      <a:lnTo>
                        <a:pt x="1596" y="823"/>
                      </a:lnTo>
                      <a:lnTo>
                        <a:pt x="1598" y="823"/>
                      </a:lnTo>
                      <a:lnTo>
                        <a:pt x="1599" y="823"/>
                      </a:lnTo>
                      <a:lnTo>
                        <a:pt x="1600" y="823"/>
                      </a:lnTo>
                      <a:lnTo>
                        <a:pt x="1600" y="823"/>
                      </a:lnTo>
                      <a:lnTo>
                        <a:pt x="1602" y="823"/>
                      </a:lnTo>
                      <a:lnTo>
                        <a:pt x="1604" y="823"/>
                      </a:lnTo>
                      <a:lnTo>
                        <a:pt x="1606" y="823"/>
                      </a:lnTo>
                      <a:lnTo>
                        <a:pt x="1606" y="823"/>
                      </a:lnTo>
                      <a:lnTo>
                        <a:pt x="1607" y="823"/>
                      </a:lnTo>
                      <a:lnTo>
                        <a:pt x="1608" y="823"/>
                      </a:lnTo>
                      <a:lnTo>
                        <a:pt x="1609" y="823"/>
                      </a:lnTo>
                      <a:lnTo>
                        <a:pt x="1612" y="823"/>
                      </a:lnTo>
                      <a:lnTo>
                        <a:pt x="1614" y="823"/>
                      </a:lnTo>
                      <a:lnTo>
                        <a:pt x="1615" y="823"/>
                      </a:lnTo>
                      <a:lnTo>
                        <a:pt x="1615" y="823"/>
                      </a:lnTo>
                      <a:lnTo>
                        <a:pt x="1616" y="823"/>
                      </a:lnTo>
                      <a:lnTo>
                        <a:pt x="1617" y="823"/>
                      </a:lnTo>
                      <a:lnTo>
                        <a:pt x="1618" y="823"/>
                      </a:lnTo>
                      <a:lnTo>
                        <a:pt x="1618" y="823"/>
                      </a:lnTo>
                      <a:lnTo>
                        <a:pt x="1621" y="823"/>
                      </a:lnTo>
                      <a:lnTo>
                        <a:pt x="1622" y="823"/>
                      </a:lnTo>
                      <a:lnTo>
                        <a:pt x="1623" y="823"/>
                      </a:lnTo>
                      <a:lnTo>
                        <a:pt x="1624" y="823"/>
                      </a:lnTo>
                      <a:lnTo>
                        <a:pt x="1626" y="823"/>
                      </a:lnTo>
                      <a:lnTo>
                        <a:pt x="1629" y="822"/>
                      </a:lnTo>
                      <a:lnTo>
                        <a:pt x="1630" y="822"/>
                      </a:lnTo>
                      <a:lnTo>
                        <a:pt x="1630" y="822"/>
                      </a:lnTo>
                      <a:lnTo>
                        <a:pt x="1631" y="821"/>
                      </a:lnTo>
                      <a:lnTo>
                        <a:pt x="1634" y="819"/>
                      </a:lnTo>
                      <a:lnTo>
                        <a:pt x="1636" y="817"/>
                      </a:lnTo>
                      <a:lnTo>
                        <a:pt x="1636" y="816"/>
                      </a:lnTo>
                      <a:lnTo>
                        <a:pt x="1637" y="815"/>
                      </a:lnTo>
                      <a:lnTo>
                        <a:pt x="1639" y="814"/>
                      </a:lnTo>
                      <a:lnTo>
                        <a:pt x="1640" y="813"/>
                      </a:lnTo>
                      <a:lnTo>
                        <a:pt x="1640" y="812"/>
                      </a:lnTo>
                      <a:lnTo>
                        <a:pt x="1641" y="812"/>
                      </a:lnTo>
                      <a:lnTo>
                        <a:pt x="1642" y="814"/>
                      </a:lnTo>
                      <a:lnTo>
                        <a:pt x="1643" y="815"/>
                      </a:lnTo>
                      <a:lnTo>
                        <a:pt x="1643" y="815"/>
                      </a:lnTo>
                      <a:lnTo>
                        <a:pt x="1644" y="815"/>
                      </a:lnTo>
                      <a:lnTo>
                        <a:pt x="1644" y="813"/>
                      </a:lnTo>
                      <a:lnTo>
                        <a:pt x="1646" y="810"/>
                      </a:lnTo>
                      <a:lnTo>
                        <a:pt x="1646" y="809"/>
                      </a:lnTo>
                      <a:lnTo>
                        <a:pt x="1648" y="810"/>
                      </a:lnTo>
                      <a:lnTo>
                        <a:pt x="1649" y="814"/>
                      </a:lnTo>
                      <a:lnTo>
                        <a:pt x="1651" y="817"/>
                      </a:lnTo>
                      <a:lnTo>
                        <a:pt x="1651" y="819"/>
                      </a:lnTo>
                      <a:lnTo>
                        <a:pt x="1652" y="819"/>
                      </a:lnTo>
                      <a:lnTo>
                        <a:pt x="1652" y="819"/>
                      </a:lnTo>
                      <a:lnTo>
                        <a:pt x="1653" y="819"/>
                      </a:lnTo>
                      <a:lnTo>
                        <a:pt x="1655" y="821"/>
                      </a:lnTo>
                      <a:lnTo>
                        <a:pt x="1657" y="821"/>
                      </a:lnTo>
                      <a:lnTo>
                        <a:pt x="1658" y="822"/>
                      </a:lnTo>
                      <a:lnTo>
                        <a:pt x="1659" y="822"/>
                      </a:lnTo>
                      <a:lnTo>
                        <a:pt x="1659" y="822"/>
                      </a:lnTo>
                      <a:lnTo>
                        <a:pt x="1660" y="821"/>
                      </a:lnTo>
                      <a:lnTo>
                        <a:pt x="1662" y="817"/>
                      </a:lnTo>
                      <a:lnTo>
                        <a:pt x="1666" y="815"/>
                      </a:lnTo>
                      <a:lnTo>
                        <a:pt x="1667" y="813"/>
                      </a:lnTo>
                      <a:lnTo>
                        <a:pt x="1667" y="813"/>
                      </a:lnTo>
                      <a:lnTo>
                        <a:pt x="1667" y="813"/>
                      </a:lnTo>
                      <a:lnTo>
                        <a:pt x="1668" y="814"/>
                      </a:lnTo>
                      <a:lnTo>
                        <a:pt x="1670" y="816"/>
                      </a:lnTo>
                      <a:lnTo>
                        <a:pt x="1672" y="818"/>
                      </a:lnTo>
                      <a:lnTo>
                        <a:pt x="1673" y="821"/>
                      </a:lnTo>
                      <a:lnTo>
                        <a:pt x="1674" y="821"/>
                      </a:lnTo>
                      <a:lnTo>
                        <a:pt x="1676" y="821"/>
                      </a:lnTo>
                      <a:lnTo>
                        <a:pt x="1677" y="821"/>
                      </a:lnTo>
                      <a:lnTo>
                        <a:pt x="1678" y="821"/>
                      </a:lnTo>
                      <a:lnTo>
                        <a:pt x="1679" y="821"/>
                      </a:lnTo>
                      <a:lnTo>
                        <a:pt x="1681" y="819"/>
                      </a:lnTo>
                      <a:lnTo>
                        <a:pt x="1681" y="819"/>
                      </a:lnTo>
                      <a:lnTo>
                        <a:pt x="1682" y="818"/>
                      </a:lnTo>
                      <a:lnTo>
                        <a:pt x="1685" y="815"/>
                      </a:lnTo>
                      <a:lnTo>
                        <a:pt x="1686" y="812"/>
                      </a:lnTo>
                      <a:lnTo>
                        <a:pt x="1687" y="810"/>
                      </a:lnTo>
                      <a:lnTo>
                        <a:pt x="1687" y="810"/>
                      </a:lnTo>
                      <a:lnTo>
                        <a:pt x="1688" y="813"/>
                      </a:lnTo>
                      <a:lnTo>
                        <a:pt x="1688" y="814"/>
                      </a:lnTo>
                      <a:lnTo>
                        <a:pt x="1689" y="814"/>
                      </a:lnTo>
                      <a:lnTo>
                        <a:pt x="1689" y="815"/>
                      </a:lnTo>
                      <a:lnTo>
                        <a:pt x="1692" y="816"/>
                      </a:lnTo>
                      <a:lnTo>
                        <a:pt x="1695" y="818"/>
                      </a:lnTo>
                      <a:lnTo>
                        <a:pt x="1696" y="819"/>
                      </a:lnTo>
                      <a:lnTo>
                        <a:pt x="1696" y="819"/>
                      </a:lnTo>
                      <a:lnTo>
                        <a:pt x="1697" y="819"/>
                      </a:lnTo>
                      <a:lnTo>
                        <a:pt x="1697" y="819"/>
                      </a:lnTo>
                      <a:lnTo>
                        <a:pt x="1699" y="818"/>
                      </a:lnTo>
                      <a:lnTo>
                        <a:pt x="1700" y="818"/>
                      </a:lnTo>
                      <a:lnTo>
                        <a:pt x="1701" y="818"/>
                      </a:lnTo>
                      <a:lnTo>
                        <a:pt x="1703" y="818"/>
                      </a:lnTo>
                      <a:lnTo>
                        <a:pt x="1704" y="818"/>
                      </a:lnTo>
                      <a:lnTo>
                        <a:pt x="1704" y="817"/>
                      </a:lnTo>
                      <a:lnTo>
                        <a:pt x="1704" y="816"/>
                      </a:lnTo>
                      <a:lnTo>
                        <a:pt x="1704" y="810"/>
                      </a:lnTo>
                      <a:lnTo>
                        <a:pt x="1706" y="803"/>
                      </a:lnTo>
                      <a:lnTo>
                        <a:pt x="1707" y="794"/>
                      </a:lnTo>
                      <a:lnTo>
                        <a:pt x="1708" y="785"/>
                      </a:lnTo>
                      <a:lnTo>
                        <a:pt x="1709" y="777"/>
                      </a:lnTo>
                      <a:lnTo>
                        <a:pt x="1709" y="772"/>
                      </a:lnTo>
                      <a:lnTo>
                        <a:pt x="1710" y="770"/>
                      </a:lnTo>
                      <a:lnTo>
                        <a:pt x="1710" y="770"/>
                      </a:lnTo>
                      <a:lnTo>
                        <a:pt x="1710" y="770"/>
                      </a:lnTo>
                      <a:lnTo>
                        <a:pt x="1710" y="771"/>
                      </a:lnTo>
                      <a:lnTo>
                        <a:pt x="1712" y="772"/>
                      </a:lnTo>
                      <a:lnTo>
                        <a:pt x="1712" y="778"/>
                      </a:lnTo>
                      <a:lnTo>
                        <a:pt x="1713" y="785"/>
                      </a:lnTo>
                      <a:lnTo>
                        <a:pt x="1714" y="792"/>
                      </a:lnTo>
                      <a:lnTo>
                        <a:pt x="1715" y="801"/>
                      </a:lnTo>
                      <a:lnTo>
                        <a:pt x="1717" y="808"/>
                      </a:lnTo>
                      <a:lnTo>
                        <a:pt x="1717" y="813"/>
                      </a:lnTo>
                      <a:lnTo>
                        <a:pt x="1717" y="815"/>
                      </a:lnTo>
                      <a:lnTo>
                        <a:pt x="1718" y="815"/>
                      </a:lnTo>
                      <a:lnTo>
                        <a:pt x="1718" y="815"/>
                      </a:lnTo>
                      <a:lnTo>
                        <a:pt x="1719" y="815"/>
                      </a:lnTo>
                      <a:lnTo>
                        <a:pt x="1722" y="812"/>
                      </a:lnTo>
                      <a:lnTo>
                        <a:pt x="1724" y="809"/>
                      </a:lnTo>
                      <a:lnTo>
                        <a:pt x="1725" y="808"/>
                      </a:lnTo>
                      <a:lnTo>
                        <a:pt x="1725" y="807"/>
                      </a:lnTo>
                      <a:lnTo>
                        <a:pt x="1725" y="807"/>
                      </a:lnTo>
                      <a:lnTo>
                        <a:pt x="1725" y="806"/>
                      </a:lnTo>
                      <a:lnTo>
                        <a:pt x="1725" y="804"/>
                      </a:lnTo>
                      <a:lnTo>
                        <a:pt x="1726" y="799"/>
                      </a:lnTo>
                      <a:lnTo>
                        <a:pt x="1726" y="795"/>
                      </a:lnTo>
                      <a:lnTo>
                        <a:pt x="1727" y="782"/>
                      </a:lnTo>
                      <a:lnTo>
                        <a:pt x="1727" y="768"/>
                      </a:lnTo>
                      <a:lnTo>
                        <a:pt x="1728" y="753"/>
                      </a:lnTo>
                      <a:lnTo>
                        <a:pt x="1729" y="741"/>
                      </a:lnTo>
                      <a:lnTo>
                        <a:pt x="1729" y="736"/>
                      </a:lnTo>
                      <a:lnTo>
                        <a:pt x="1729" y="732"/>
                      </a:lnTo>
                      <a:lnTo>
                        <a:pt x="1729" y="730"/>
                      </a:lnTo>
                      <a:lnTo>
                        <a:pt x="1729" y="729"/>
                      </a:lnTo>
                      <a:lnTo>
                        <a:pt x="1729" y="730"/>
                      </a:lnTo>
                      <a:lnTo>
                        <a:pt x="1731" y="732"/>
                      </a:lnTo>
                      <a:lnTo>
                        <a:pt x="1733" y="739"/>
                      </a:lnTo>
                      <a:lnTo>
                        <a:pt x="1735" y="745"/>
                      </a:lnTo>
                      <a:lnTo>
                        <a:pt x="1735" y="748"/>
                      </a:lnTo>
                      <a:lnTo>
                        <a:pt x="1736" y="749"/>
                      </a:lnTo>
                      <a:lnTo>
                        <a:pt x="1736" y="751"/>
                      </a:lnTo>
                      <a:lnTo>
                        <a:pt x="1736" y="755"/>
                      </a:lnTo>
                      <a:lnTo>
                        <a:pt x="1737" y="762"/>
                      </a:lnTo>
                      <a:lnTo>
                        <a:pt x="1737" y="769"/>
                      </a:lnTo>
                      <a:lnTo>
                        <a:pt x="1738" y="777"/>
                      </a:lnTo>
                      <a:lnTo>
                        <a:pt x="1738" y="782"/>
                      </a:lnTo>
                      <a:lnTo>
                        <a:pt x="1740" y="788"/>
                      </a:lnTo>
                      <a:lnTo>
                        <a:pt x="1740" y="789"/>
                      </a:lnTo>
                      <a:lnTo>
                        <a:pt x="1740" y="789"/>
                      </a:lnTo>
                      <a:lnTo>
                        <a:pt x="1740" y="787"/>
                      </a:lnTo>
                      <a:lnTo>
                        <a:pt x="1740" y="781"/>
                      </a:lnTo>
                      <a:lnTo>
                        <a:pt x="1740" y="773"/>
                      </a:lnTo>
                      <a:lnTo>
                        <a:pt x="1741" y="764"/>
                      </a:lnTo>
                      <a:lnTo>
                        <a:pt x="1742" y="754"/>
                      </a:lnTo>
                      <a:lnTo>
                        <a:pt x="1742" y="748"/>
                      </a:lnTo>
                      <a:lnTo>
                        <a:pt x="1742" y="742"/>
                      </a:lnTo>
                      <a:lnTo>
                        <a:pt x="1742" y="740"/>
                      </a:lnTo>
                      <a:lnTo>
                        <a:pt x="1742" y="740"/>
                      </a:lnTo>
                      <a:lnTo>
                        <a:pt x="1742" y="740"/>
                      </a:lnTo>
                      <a:lnTo>
                        <a:pt x="1743" y="742"/>
                      </a:lnTo>
                      <a:lnTo>
                        <a:pt x="1743" y="745"/>
                      </a:lnTo>
                      <a:lnTo>
                        <a:pt x="1743" y="750"/>
                      </a:lnTo>
                      <a:lnTo>
                        <a:pt x="1744" y="761"/>
                      </a:lnTo>
                      <a:lnTo>
                        <a:pt x="1744" y="773"/>
                      </a:lnTo>
                      <a:lnTo>
                        <a:pt x="1745" y="787"/>
                      </a:lnTo>
                      <a:lnTo>
                        <a:pt x="1746" y="798"/>
                      </a:lnTo>
                      <a:lnTo>
                        <a:pt x="1746" y="801"/>
                      </a:lnTo>
                      <a:lnTo>
                        <a:pt x="1747" y="805"/>
                      </a:lnTo>
                      <a:lnTo>
                        <a:pt x="1747" y="807"/>
                      </a:lnTo>
                      <a:lnTo>
                        <a:pt x="1747" y="808"/>
                      </a:lnTo>
                      <a:lnTo>
                        <a:pt x="1747" y="808"/>
                      </a:lnTo>
                      <a:lnTo>
                        <a:pt x="1747" y="809"/>
                      </a:lnTo>
                      <a:lnTo>
                        <a:pt x="1749" y="810"/>
                      </a:lnTo>
                      <a:lnTo>
                        <a:pt x="1751" y="813"/>
                      </a:lnTo>
                      <a:lnTo>
                        <a:pt x="1753" y="816"/>
                      </a:lnTo>
                      <a:lnTo>
                        <a:pt x="1754" y="817"/>
                      </a:lnTo>
                      <a:lnTo>
                        <a:pt x="1754" y="817"/>
                      </a:lnTo>
                      <a:lnTo>
                        <a:pt x="1756" y="818"/>
                      </a:lnTo>
                      <a:lnTo>
                        <a:pt x="1758" y="819"/>
                      </a:lnTo>
                      <a:lnTo>
                        <a:pt x="1758" y="819"/>
                      </a:lnTo>
                      <a:lnTo>
                        <a:pt x="1760" y="818"/>
                      </a:lnTo>
                      <a:lnTo>
                        <a:pt x="1761" y="818"/>
                      </a:lnTo>
                      <a:lnTo>
                        <a:pt x="1762" y="817"/>
                      </a:lnTo>
                      <a:lnTo>
                        <a:pt x="1762" y="817"/>
                      </a:lnTo>
                      <a:lnTo>
                        <a:pt x="1764" y="816"/>
                      </a:lnTo>
                      <a:lnTo>
                        <a:pt x="1764" y="815"/>
                      </a:lnTo>
                      <a:lnTo>
                        <a:pt x="1765" y="814"/>
                      </a:lnTo>
                      <a:lnTo>
                        <a:pt x="1765" y="814"/>
                      </a:lnTo>
                      <a:lnTo>
                        <a:pt x="1766" y="815"/>
                      </a:lnTo>
                      <a:lnTo>
                        <a:pt x="1769" y="815"/>
                      </a:lnTo>
                      <a:lnTo>
                        <a:pt x="1770" y="815"/>
                      </a:lnTo>
                      <a:lnTo>
                        <a:pt x="1770" y="815"/>
                      </a:lnTo>
                      <a:lnTo>
                        <a:pt x="1773" y="813"/>
                      </a:lnTo>
                      <a:lnTo>
                        <a:pt x="1775" y="809"/>
                      </a:lnTo>
                      <a:lnTo>
                        <a:pt x="1777" y="808"/>
                      </a:lnTo>
                      <a:lnTo>
                        <a:pt x="1777" y="807"/>
                      </a:lnTo>
                      <a:lnTo>
                        <a:pt x="1777" y="807"/>
                      </a:lnTo>
                      <a:lnTo>
                        <a:pt x="1777" y="805"/>
                      </a:lnTo>
                      <a:lnTo>
                        <a:pt x="1777" y="800"/>
                      </a:lnTo>
                      <a:lnTo>
                        <a:pt x="1778" y="792"/>
                      </a:lnTo>
                      <a:lnTo>
                        <a:pt x="1778" y="785"/>
                      </a:lnTo>
                      <a:lnTo>
                        <a:pt x="1779" y="777"/>
                      </a:lnTo>
                      <a:lnTo>
                        <a:pt x="1779" y="770"/>
                      </a:lnTo>
                      <a:lnTo>
                        <a:pt x="1780" y="764"/>
                      </a:lnTo>
                      <a:lnTo>
                        <a:pt x="1780" y="762"/>
                      </a:lnTo>
                      <a:lnTo>
                        <a:pt x="1780" y="764"/>
                      </a:lnTo>
                      <a:lnTo>
                        <a:pt x="1782" y="768"/>
                      </a:lnTo>
                      <a:lnTo>
                        <a:pt x="1786" y="772"/>
                      </a:lnTo>
                      <a:lnTo>
                        <a:pt x="1787" y="773"/>
                      </a:lnTo>
                      <a:lnTo>
                        <a:pt x="1787" y="775"/>
                      </a:lnTo>
                      <a:lnTo>
                        <a:pt x="1787" y="779"/>
                      </a:lnTo>
                      <a:lnTo>
                        <a:pt x="1788" y="785"/>
                      </a:lnTo>
                      <a:lnTo>
                        <a:pt x="1789" y="791"/>
                      </a:lnTo>
                      <a:lnTo>
                        <a:pt x="1790" y="798"/>
                      </a:lnTo>
                      <a:lnTo>
                        <a:pt x="1790" y="803"/>
                      </a:lnTo>
                      <a:lnTo>
                        <a:pt x="1791" y="807"/>
                      </a:lnTo>
                      <a:lnTo>
                        <a:pt x="1791" y="808"/>
                      </a:lnTo>
                      <a:lnTo>
                        <a:pt x="1791" y="809"/>
                      </a:lnTo>
                      <a:lnTo>
                        <a:pt x="1792" y="810"/>
                      </a:lnTo>
                      <a:lnTo>
                        <a:pt x="1793" y="812"/>
                      </a:lnTo>
                      <a:lnTo>
                        <a:pt x="1793" y="813"/>
                      </a:lnTo>
                      <a:lnTo>
                        <a:pt x="1793" y="812"/>
                      </a:lnTo>
                      <a:lnTo>
                        <a:pt x="1795" y="809"/>
                      </a:lnTo>
                      <a:lnTo>
                        <a:pt x="1796" y="801"/>
                      </a:lnTo>
                      <a:lnTo>
                        <a:pt x="1797" y="795"/>
                      </a:lnTo>
                      <a:lnTo>
                        <a:pt x="1798" y="792"/>
                      </a:lnTo>
                      <a:lnTo>
                        <a:pt x="1798" y="791"/>
                      </a:lnTo>
                      <a:lnTo>
                        <a:pt x="1798" y="790"/>
                      </a:lnTo>
                      <a:lnTo>
                        <a:pt x="1799" y="789"/>
                      </a:lnTo>
                      <a:lnTo>
                        <a:pt x="1799" y="788"/>
                      </a:lnTo>
                      <a:lnTo>
                        <a:pt x="1799" y="788"/>
                      </a:lnTo>
                      <a:lnTo>
                        <a:pt x="1799" y="788"/>
                      </a:lnTo>
                      <a:lnTo>
                        <a:pt x="1800" y="791"/>
                      </a:lnTo>
                      <a:lnTo>
                        <a:pt x="1801" y="799"/>
                      </a:lnTo>
                      <a:lnTo>
                        <a:pt x="1802" y="807"/>
                      </a:lnTo>
                      <a:lnTo>
                        <a:pt x="1802" y="810"/>
                      </a:lnTo>
                      <a:lnTo>
                        <a:pt x="1802" y="810"/>
                      </a:lnTo>
                      <a:lnTo>
                        <a:pt x="1802" y="810"/>
                      </a:lnTo>
                      <a:lnTo>
                        <a:pt x="1802" y="808"/>
                      </a:lnTo>
                      <a:lnTo>
                        <a:pt x="1805" y="803"/>
                      </a:lnTo>
                      <a:lnTo>
                        <a:pt x="1806" y="798"/>
                      </a:lnTo>
                      <a:lnTo>
                        <a:pt x="1806" y="796"/>
                      </a:lnTo>
                      <a:lnTo>
                        <a:pt x="1806" y="795"/>
                      </a:lnTo>
                      <a:lnTo>
                        <a:pt x="1807" y="796"/>
                      </a:lnTo>
                      <a:lnTo>
                        <a:pt x="1807" y="799"/>
                      </a:lnTo>
                      <a:lnTo>
                        <a:pt x="1808" y="803"/>
                      </a:lnTo>
                      <a:lnTo>
                        <a:pt x="1809" y="807"/>
                      </a:lnTo>
                      <a:lnTo>
                        <a:pt x="1810" y="813"/>
                      </a:lnTo>
                      <a:lnTo>
                        <a:pt x="1812" y="816"/>
                      </a:lnTo>
                      <a:lnTo>
                        <a:pt x="1812" y="819"/>
                      </a:lnTo>
                      <a:lnTo>
                        <a:pt x="1812" y="821"/>
                      </a:lnTo>
                      <a:lnTo>
                        <a:pt x="1814" y="821"/>
                      </a:lnTo>
                      <a:lnTo>
                        <a:pt x="1815" y="821"/>
                      </a:lnTo>
                      <a:lnTo>
                        <a:pt x="1815" y="821"/>
                      </a:lnTo>
                      <a:lnTo>
                        <a:pt x="1817" y="821"/>
                      </a:lnTo>
                      <a:lnTo>
                        <a:pt x="1819" y="822"/>
                      </a:lnTo>
                      <a:lnTo>
                        <a:pt x="1820" y="822"/>
                      </a:lnTo>
                      <a:lnTo>
                        <a:pt x="1820" y="822"/>
                      </a:lnTo>
                      <a:lnTo>
                        <a:pt x="1821" y="821"/>
                      </a:lnTo>
                      <a:lnTo>
                        <a:pt x="1823" y="818"/>
                      </a:lnTo>
                      <a:lnTo>
                        <a:pt x="1825" y="816"/>
                      </a:lnTo>
                      <a:lnTo>
                        <a:pt x="1825" y="815"/>
                      </a:lnTo>
                      <a:lnTo>
                        <a:pt x="1825" y="816"/>
                      </a:lnTo>
                      <a:lnTo>
                        <a:pt x="1827" y="818"/>
                      </a:lnTo>
                      <a:lnTo>
                        <a:pt x="1827" y="821"/>
                      </a:lnTo>
                      <a:lnTo>
                        <a:pt x="1828" y="822"/>
                      </a:lnTo>
                      <a:lnTo>
                        <a:pt x="1829" y="822"/>
                      </a:lnTo>
                      <a:lnTo>
                        <a:pt x="1830" y="823"/>
                      </a:lnTo>
                      <a:lnTo>
                        <a:pt x="1832" y="823"/>
                      </a:lnTo>
                      <a:lnTo>
                        <a:pt x="1833" y="823"/>
                      </a:lnTo>
                      <a:lnTo>
                        <a:pt x="1834" y="823"/>
                      </a:lnTo>
                      <a:lnTo>
                        <a:pt x="1835" y="823"/>
                      </a:lnTo>
                      <a:lnTo>
                        <a:pt x="1836" y="822"/>
                      </a:lnTo>
                      <a:lnTo>
                        <a:pt x="1838" y="821"/>
                      </a:lnTo>
                      <a:lnTo>
                        <a:pt x="1842" y="818"/>
                      </a:lnTo>
                      <a:lnTo>
                        <a:pt x="1843" y="818"/>
                      </a:lnTo>
                      <a:lnTo>
                        <a:pt x="1843" y="817"/>
                      </a:lnTo>
                      <a:lnTo>
                        <a:pt x="1844" y="817"/>
                      </a:lnTo>
                      <a:lnTo>
                        <a:pt x="1845" y="817"/>
                      </a:lnTo>
                      <a:lnTo>
                        <a:pt x="1847" y="819"/>
                      </a:lnTo>
                      <a:lnTo>
                        <a:pt x="1848" y="822"/>
                      </a:lnTo>
                      <a:lnTo>
                        <a:pt x="1849" y="823"/>
                      </a:lnTo>
                      <a:lnTo>
                        <a:pt x="1849" y="823"/>
                      </a:lnTo>
                      <a:lnTo>
                        <a:pt x="1851" y="823"/>
                      </a:lnTo>
                      <a:lnTo>
                        <a:pt x="1853" y="823"/>
                      </a:lnTo>
                      <a:lnTo>
                        <a:pt x="1855" y="823"/>
                      </a:lnTo>
                      <a:lnTo>
                        <a:pt x="1855" y="823"/>
                      </a:lnTo>
                      <a:lnTo>
                        <a:pt x="1856" y="823"/>
                      </a:lnTo>
                      <a:lnTo>
                        <a:pt x="1857" y="823"/>
                      </a:lnTo>
                      <a:lnTo>
                        <a:pt x="1860" y="822"/>
                      </a:lnTo>
                      <a:lnTo>
                        <a:pt x="1860" y="821"/>
                      </a:lnTo>
                      <a:lnTo>
                        <a:pt x="1861" y="822"/>
                      </a:lnTo>
                      <a:lnTo>
                        <a:pt x="1862" y="822"/>
                      </a:lnTo>
                      <a:lnTo>
                        <a:pt x="1864" y="823"/>
                      </a:lnTo>
                      <a:lnTo>
                        <a:pt x="1864" y="823"/>
                      </a:lnTo>
                      <a:lnTo>
                        <a:pt x="1865" y="823"/>
                      </a:lnTo>
                      <a:lnTo>
                        <a:pt x="1866" y="823"/>
                      </a:lnTo>
                      <a:lnTo>
                        <a:pt x="1867" y="823"/>
                      </a:lnTo>
                      <a:lnTo>
                        <a:pt x="1867" y="823"/>
                      </a:lnTo>
                      <a:lnTo>
                        <a:pt x="1869" y="823"/>
                      </a:lnTo>
                      <a:lnTo>
                        <a:pt x="1870" y="823"/>
                      </a:lnTo>
                      <a:lnTo>
                        <a:pt x="1871" y="823"/>
                      </a:lnTo>
                      <a:lnTo>
                        <a:pt x="1871" y="823"/>
                      </a:lnTo>
                      <a:lnTo>
                        <a:pt x="1872" y="823"/>
                      </a:lnTo>
                      <a:lnTo>
                        <a:pt x="1872" y="823"/>
                      </a:lnTo>
                      <a:lnTo>
                        <a:pt x="1873" y="823"/>
                      </a:lnTo>
                      <a:lnTo>
                        <a:pt x="1875" y="823"/>
                      </a:lnTo>
                      <a:lnTo>
                        <a:pt x="1878" y="823"/>
                      </a:lnTo>
                      <a:lnTo>
                        <a:pt x="1879" y="823"/>
                      </a:lnTo>
                      <a:lnTo>
                        <a:pt x="1880" y="823"/>
                      </a:lnTo>
                      <a:lnTo>
                        <a:pt x="1880" y="822"/>
                      </a:lnTo>
                      <a:lnTo>
                        <a:pt x="1881" y="823"/>
                      </a:lnTo>
                      <a:lnTo>
                        <a:pt x="1882" y="823"/>
                      </a:lnTo>
                      <a:lnTo>
                        <a:pt x="1883" y="823"/>
                      </a:lnTo>
                      <a:lnTo>
                        <a:pt x="1884" y="823"/>
                      </a:lnTo>
                      <a:lnTo>
                        <a:pt x="1886" y="822"/>
                      </a:lnTo>
                      <a:lnTo>
                        <a:pt x="1886" y="822"/>
                      </a:lnTo>
                      <a:lnTo>
                        <a:pt x="1888" y="823"/>
                      </a:lnTo>
                      <a:lnTo>
                        <a:pt x="1889" y="823"/>
                      </a:lnTo>
                      <a:lnTo>
                        <a:pt x="1890" y="823"/>
                      </a:lnTo>
                      <a:lnTo>
                        <a:pt x="1891" y="823"/>
                      </a:lnTo>
                      <a:lnTo>
                        <a:pt x="1892" y="823"/>
                      </a:lnTo>
                      <a:lnTo>
                        <a:pt x="1893" y="823"/>
                      </a:lnTo>
                      <a:lnTo>
                        <a:pt x="1894" y="823"/>
                      </a:lnTo>
                      <a:lnTo>
                        <a:pt x="1895" y="823"/>
                      </a:lnTo>
                      <a:lnTo>
                        <a:pt x="1895" y="823"/>
                      </a:lnTo>
                      <a:lnTo>
                        <a:pt x="1898" y="823"/>
                      </a:lnTo>
                      <a:lnTo>
                        <a:pt x="1899" y="823"/>
                      </a:lnTo>
                      <a:lnTo>
                        <a:pt x="1900" y="823"/>
                      </a:lnTo>
                      <a:lnTo>
                        <a:pt x="1900" y="823"/>
                      </a:lnTo>
                      <a:lnTo>
                        <a:pt x="1901" y="823"/>
                      </a:lnTo>
                      <a:lnTo>
                        <a:pt x="1902" y="823"/>
                      </a:lnTo>
                      <a:lnTo>
                        <a:pt x="1903" y="823"/>
                      </a:lnTo>
                      <a:lnTo>
                        <a:pt x="1904" y="823"/>
                      </a:lnTo>
                      <a:lnTo>
                        <a:pt x="1906" y="823"/>
                      </a:lnTo>
                      <a:lnTo>
                        <a:pt x="1908" y="823"/>
                      </a:lnTo>
                      <a:lnTo>
                        <a:pt x="1908" y="823"/>
                      </a:lnTo>
                      <a:lnTo>
                        <a:pt x="1909" y="823"/>
                      </a:lnTo>
                      <a:lnTo>
                        <a:pt x="1909" y="823"/>
                      </a:lnTo>
                      <a:lnTo>
                        <a:pt x="1911" y="823"/>
                      </a:lnTo>
                      <a:lnTo>
                        <a:pt x="1912" y="822"/>
                      </a:lnTo>
                      <a:lnTo>
                        <a:pt x="1913" y="821"/>
                      </a:lnTo>
                      <a:lnTo>
                        <a:pt x="1915" y="823"/>
                      </a:lnTo>
                      <a:lnTo>
                        <a:pt x="1916" y="823"/>
                      </a:lnTo>
                      <a:lnTo>
                        <a:pt x="1917" y="823"/>
                      </a:lnTo>
                      <a:lnTo>
                        <a:pt x="1918" y="824"/>
                      </a:lnTo>
                      <a:lnTo>
                        <a:pt x="1920" y="824"/>
                      </a:lnTo>
                      <a:lnTo>
                        <a:pt x="1920" y="824"/>
                      </a:lnTo>
                      <a:lnTo>
                        <a:pt x="1922" y="824"/>
                      </a:lnTo>
                      <a:lnTo>
                        <a:pt x="1924" y="824"/>
                      </a:lnTo>
                      <a:lnTo>
                        <a:pt x="1925" y="824"/>
                      </a:lnTo>
                      <a:lnTo>
                        <a:pt x="1926" y="824"/>
                      </a:lnTo>
                      <a:lnTo>
                        <a:pt x="1928" y="824"/>
                      </a:lnTo>
                      <a:lnTo>
                        <a:pt x="1929" y="824"/>
                      </a:lnTo>
                      <a:lnTo>
                        <a:pt x="1930" y="824"/>
                      </a:lnTo>
                      <a:lnTo>
                        <a:pt x="1931" y="824"/>
                      </a:lnTo>
                      <a:lnTo>
                        <a:pt x="1931" y="824"/>
                      </a:lnTo>
                      <a:lnTo>
                        <a:pt x="1934" y="824"/>
                      </a:lnTo>
                      <a:lnTo>
                        <a:pt x="1935" y="824"/>
                      </a:lnTo>
                      <a:lnTo>
                        <a:pt x="1935" y="824"/>
                      </a:lnTo>
                      <a:lnTo>
                        <a:pt x="1936" y="824"/>
                      </a:lnTo>
                      <a:lnTo>
                        <a:pt x="1938" y="824"/>
                      </a:lnTo>
                      <a:lnTo>
                        <a:pt x="1939" y="824"/>
                      </a:lnTo>
                      <a:lnTo>
                        <a:pt x="1940" y="824"/>
                      </a:lnTo>
                      <a:lnTo>
                        <a:pt x="1941" y="824"/>
                      </a:lnTo>
                      <a:lnTo>
                        <a:pt x="1943" y="824"/>
                      </a:lnTo>
                      <a:lnTo>
                        <a:pt x="1943" y="824"/>
                      </a:lnTo>
                      <a:lnTo>
                        <a:pt x="1945" y="824"/>
                      </a:lnTo>
                      <a:lnTo>
                        <a:pt x="1946" y="824"/>
                      </a:lnTo>
                      <a:lnTo>
                        <a:pt x="1946" y="824"/>
                      </a:lnTo>
                      <a:lnTo>
                        <a:pt x="1948" y="824"/>
                      </a:lnTo>
                      <a:lnTo>
                        <a:pt x="1948" y="824"/>
                      </a:lnTo>
                      <a:lnTo>
                        <a:pt x="1949" y="824"/>
                      </a:lnTo>
                      <a:lnTo>
                        <a:pt x="1953" y="824"/>
                      </a:lnTo>
                      <a:lnTo>
                        <a:pt x="1955" y="824"/>
                      </a:lnTo>
                      <a:lnTo>
                        <a:pt x="1956" y="824"/>
                      </a:lnTo>
                      <a:lnTo>
                        <a:pt x="1957" y="824"/>
                      </a:lnTo>
                      <a:lnTo>
                        <a:pt x="1958" y="824"/>
                      </a:lnTo>
                      <a:lnTo>
                        <a:pt x="1959" y="824"/>
                      </a:lnTo>
                      <a:lnTo>
                        <a:pt x="1961" y="824"/>
                      </a:lnTo>
                      <a:lnTo>
                        <a:pt x="1961" y="824"/>
                      </a:lnTo>
                      <a:lnTo>
                        <a:pt x="1963" y="824"/>
                      </a:lnTo>
                      <a:lnTo>
                        <a:pt x="1965" y="824"/>
                      </a:lnTo>
                      <a:lnTo>
                        <a:pt x="1966" y="824"/>
                      </a:lnTo>
                      <a:lnTo>
                        <a:pt x="1967" y="824"/>
                      </a:lnTo>
                      <a:lnTo>
                        <a:pt x="1968" y="824"/>
                      </a:lnTo>
                      <a:lnTo>
                        <a:pt x="1969" y="824"/>
                      </a:lnTo>
                      <a:lnTo>
                        <a:pt x="1971" y="824"/>
                      </a:lnTo>
                      <a:lnTo>
                        <a:pt x="1973" y="824"/>
                      </a:lnTo>
                      <a:lnTo>
                        <a:pt x="1974" y="824"/>
                      </a:lnTo>
                      <a:lnTo>
                        <a:pt x="1975" y="824"/>
                      </a:lnTo>
                      <a:lnTo>
                        <a:pt x="1977" y="824"/>
                      </a:lnTo>
                      <a:lnTo>
                        <a:pt x="1978" y="824"/>
                      </a:lnTo>
                      <a:lnTo>
                        <a:pt x="1980" y="824"/>
                      </a:lnTo>
                      <a:lnTo>
                        <a:pt x="1981" y="824"/>
                      </a:lnTo>
                      <a:lnTo>
                        <a:pt x="1982" y="824"/>
                      </a:lnTo>
                      <a:lnTo>
                        <a:pt x="1982" y="824"/>
                      </a:lnTo>
                      <a:lnTo>
                        <a:pt x="1983" y="824"/>
                      </a:lnTo>
                      <a:lnTo>
                        <a:pt x="1984" y="824"/>
                      </a:lnTo>
                      <a:lnTo>
                        <a:pt x="1985" y="824"/>
                      </a:lnTo>
                      <a:lnTo>
                        <a:pt x="1986" y="824"/>
                      </a:lnTo>
                      <a:lnTo>
                        <a:pt x="1987" y="824"/>
                      </a:lnTo>
                      <a:lnTo>
                        <a:pt x="1989" y="824"/>
                      </a:lnTo>
                      <a:lnTo>
                        <a:pt x="1990" y="824"/>
                      </a:lnTo>
                      <a:lnTo>
                        <a:pt x="1991" y="824"/>
                      </a:lnTo>
                      <a:lnTo>
                        <a:pt x="1992" y="824"/>
                      </a:lnTo>
                      <a:lnTo>
                        <a:pt x="1993" y="824"/>
                      </a:lnTo>
                      <a:lnTo>
                        <a:pt x="1994" y="824"/>
                      </a:lnTo>
                      <a:lnTo>
                        <a:pt x="1995" y="824"/>
                      </a:lnTo>
                      <a:lnTo>
                        <a:pt x="1998" y="824"/>
                      </a:lnTo>
                      <a:lnTo>
                        <a:pt x="1999" y="824"/>
                      </a:lnTo>
                      <a:lnTo>
                        <a:pt x="2000" y="824"/>
                      </a:lnTo>
                      <a:lnTo>
                        <a:pt x="2001" y="824"/>
                      </a:lnTo>
                      <a:lnTo>
                        <a:pt x="2002" y="824"/>
                      </a:lnTo>
                      <a:lnTo>
                        <a:pt x="2003" y="824"/>
                      </a:lnTo>
                      <a:lnTo>
                        <a:pt x="2003" y="824"/>
                      </a:lnTo>
                      <a:lnTo>
                        <a:pt x="2004" y="824"/>
                      </a:lnTo>
                      <a:lnTo>
                        <a:pt x="2005" y="824"/>
                      </a:lnTo>
                      <a:lnTo>
                        <a:pt x="2005" y="824"/>
                      </a:lnTo>
                      <a:lnTo>
                        <a:pt x="2005" y="824"/>
                      </a:lnTo>
                      <a:lnTo>
                        <a:pt x="2008" y="824"/>
                      </a:lnTo>
                      <a:lnTo>
                        <a:pt x="2010" y="824"/>
                      </a:lnTo>
                      <a:lnTo>
                        <a:pt x="2012" y="824"/>
                      </a:lnTo>
                      <a:lnTo>
                        <a:pt x="2013" y="824"/>
                      </a:lnTo>
                      <a:lnTo>
                        <a:pt x="2015" y="824"/>
                      </a:lnTo>
                      <a:lnTo>
                        <a:pt x="2015" y="824"/>
                      </a:lnTo>
                      <a:lnTo>
                        <a:pt x="2018" y="824"/>
                      </a:lnTo>
                      <a:lnTo>
                        <a:pt x="2019" y="824"/>
                      </a:lnTo>
                      <a:lnTo>
                        <a:pt x="2020" y="824"/>
                      </a:lnTo>
                      <a:lnTo>
                        <a:pt x="2022" y="824"/>
                      </a:lnTo>
                      <a:lnTo>
                        <a:pt x="2023" y="824"/>
                      </a:lnTo>
                      <a:lnTo>
                        <a:pt x="2024" y="824"/>
                      </a:lnTo>
                      <a:lnTo>
                        <a:pt x="2026" y="824"/>
                      </a:lnTo>
                      <a:lnTo>
                        <a:pt x="2027" y="824"/>
                      </a:lnTo>
                      <a:lnTo>
                        <a:pt x="2028" y="824"/>
                      </a:lnTo>
                      <a:lnTo>
                        <a:pt x="2028" y="824"/>
                      </a:lnTo>
                      <a:lnTo>
                        <a:pt x="2028" y="824"/>
                      </a:lnTo>
                      <a:lnTo>
                        <a:pt x="2030" y="824"/>
                      </a:lnTo>
                      <a:lnTo>
                        <a:pt x="2031" y="824"/>
                      </a:lnTo>
                      <a:lnTo>
                        <a:pt x="2032" y="824"/>
                      </a:lnTo>
                      <a:lnTo>
                        <a:pt x="2033" y="824"/>
                      </a:lnTo>
                      <a:lnTo>
                        <a:pt x="2035" y="824"/>
                      </a:lnTo>
                      <a:lnTo>
                        <a:pt x="2036" y="824"/>
                      </a:lnTo>
                      <a:lnTo>
                        <a:pt x="2037" y="824"/>
                      </a:lnTo>
                      <a:lnTo>
                        <a:pt x="2038" y="824"/>
                      </a:lnTo>
                      <a:lnTo>
                        <a:pt x="2039" y="824"/>
                      </a:lnTo>
                      <a:lnTo>
                        <a:pt x="2040" y="824"/>
                      </a:lnTo>
                      <a:lnTo>
                        <a:pt x="2041" y="824"/>
                      </a:lnTo>
                      <a:lnTo>
                        <a:pt x="2044" y="824"/>
                      </a:lnTo>
                      <a:lnTo>
                        <a:pt x="2044" y="824"/>
                      </a:lnTo>
                      <a:lnTo>
                        <a:pt x="2045" y="824"/>
                      </a:lnTo>
                      <a:lnTo>
                        <a:pt x="2046" y="824"/>
                      </a:lnTo>
                      <a:lnTo>
                        <a:pt x="2047" y="824"/>
                      </a:lnTo>
                      <a:lnTo>
                        <a:pt x="2047" y="824"/>
                      </a:lnTo>
                      <a:lnTo>
                        <a:pt x="2048" y="824"/>
                      </a:lnTo>
                      <a:lnTo>
                        <a:pt x="2048" y="824"/>
                      </a:lnTo>
                      <a:lnTo>
                        <a:pt x="2050" y="824"/>
                      </a:lnTo>
                      <a:lnTo>
                        <a:pt x="2050" y="824"/>
                      </a:lnTo>
                      <a:lnTo>
                        <a:pt x="2050" y="824"/>
                      </a:lnTo>
                      <a:lnTo>
                        <a:pt x="2052" y="824"/>
                      </a:lnTo>
                      <a:lnTo>
                        <a:pt x="2054" y="824"/>
                      </a:lnTo>
                      <a:lnTo>
                        <a:pt x="2054" y="824"/>
                      </a:lnTo>
                      <a:lnTo>
                        <a:pt x="2055" y="824"/>
                      </a:lnTo>
                      <a:lnTo>
                        <a:pt x="2056" y="824"/>
                      </a:lnTo>
                      <a:lnTo>
                        <a:pt x="2058" y="824"/>
                      </a:lnTo>
                      <a:lnTo>
                        <a:pt x="2058" y="824"/>
                      </a:lnTo>
                      <a:lnTo>
                        <a:pt x="2058" y="824"/>
                      </a:lnTo>
                      <a:lnTo>
                        <a:pt x="2060" y="824"/>
                      </a:lnTo>
                      <a:lnTo>
                        <a:pt x="2061" y="824"/>
                      </a:lnTo>
                      <a:lnTo>
                        <a:pt x="2063" y="824"/>
                      </a:lnTo>
                      <a:lnTo>
                        <a:pt x="2063" y="824"/>
                      </a:lnTo>
                      <a:lnTo>
                        <a:pt x="2064" y="824"/>
                      </a:lnTo>
                      <a:lnTo>
                        <a:pt x="2064" y="824"/>
                      </a:lnTo>
                      <a:lnTo>
                        <a:pt x="2065" y="824"/>
                      </a:lnTo>
                      <a:lnTo>
                        <a:pt x="2066" y="824"/>
                      </a:lnTo>
                      <a:lnTo>
                        <a:pt x="2069" y="824"/>
                      </a:lnTo>
                      <a:lnTo>
                        <a:pt x="2072" y="824"/>
                      </a:lnTo>
                      <a:lnTo>
                        <a:pt x="2073" y="824"/>
                      </a:lnTo>
                      <a:lnTo>
                        <a:pt x="2074" y="824"/>
                      </a:lnTo>
                      <a:lnTo>
                        <a:pt x="2075" y="824"/>
                      </a:lnTo>
                      <a:lnTo>
                        <a:pt x="2076" y="824"/>
                      </a:lnTo>
                      <a:lnTo>
                        <a:pt x="2077" y="824"/>
                      </a:lnTo>
                      <a:lnTo>
                        <a:pt x="2077" y="824"/>
                      </a:lnTo>
                      <a:lnTo>
                        <a:pt x="2078" y="824"/>
                      </a:lnTo>
                      <a:lnTo>
                        <a:pt x="2078" y="824"/>
                      </a:lnTo>
                      <a:lnTo>
                        <a:pt x="2081" y="824"/>
                      </a:lnTo>
                      <a:lnTo>
                        <a:pt x="2082" y="823"/>
                      </a:lnTo>
                      <a:lnTo>
                        <a:pt x="2083" y="823"/>
                      </a:lnTo>
                      <a:lnTo>
                        <a:pt x="2084" y="823"/>
                      </a:lnTo>
                      <a:lnTo>
                        <a:pt x="2086" y="823"/>
                      </a:lnTo>
                      <a:lnTo>
                        <a:pt x="2088" y="823"/>
                      </a:lnTo>
                      <a:lnTo>
                        <a:pt x="2090" y="823"/>
                      </a:lnTo>
                      <a:lnTo>
                        <a:pt x="2091" y="824"/>
                      </a:lnTo>
                      <a:lnTo>
                        <a:pt x="2091" y="824"/>
                      </a:lnTo>
                      <a:lnTo>
                        <a:pt x="2093" y="824"/>
                      </a:lnTo>
                      <a:lnTo>
                        <a:pt x="2093" y="824"/>
                      </a:lnTo>
                      <a:lnTo>
                        <a:pt x="2094" y="824"/>
                      </a:lnTo>
                      <a:lnTo>
                        <a:pt x="2095" y="824"/>
                      </a:lnTo>
                      <a:lnTo>
                        <a:pt x="2096" y="824"/>
                      </a:lnTo>
                      <a:lnTo>
                        <a:pt x="2096" y="824"/>
                      </a:lnTo>
                      <a:lnTo>
                        <a:pt x="2097" y="824"/>
                      </a:lnTo>
                      <a:lnTo>
                        <a:pt x="2098" y="824"/>
                      </a:lnTo>
                      <a:lnTo>
                        <a:pt x="2100" y="824"/>
                      </a:lnTo>
                      <a:lnTo>
                        <a:pt x="2100" y="824"/>
                      </a:lnTo>
                      <a:lnTo>
                        <a:pt x="2101" y="824"/>
                      </a:lnTo>
                      <a:lnTo>
                        <a:pt x="2102" y="824"/>
                      </a:lnTo>
                      <a:lnTo>
                        <a:pt x="2103" y="824"/>
                      </a:lnTo>
                      <a:lnTo>
                        <a:pt x="2103" y="824"/>
                      </a:lnTo>
                      <a:lnTo>
                        <a:pt x="2104" y="824"/>
                      </a:lnTo>
                      <a:lnTo>
                        <a:pt x="2105" y="824"/>
                      </a:lnTo>
                      <a:lnTo>
                        <a:pt x="2106" y="824"/>
                      </a:lnTo>
                      <a:lnTo>
                        <a:pt x="2106" y="824"/>
                      </a:lnTo>
                      <a:lnTo>
                        <a:pt x="2107" y="824"/>
                      </a:lnTo>
                      <a:lnTo>
                        <a:pt x="2109" y="824"/>
                      </a:lnTo>
                      <a:lnTo>
                        <a:pt x="2111" y="824"/>
                      </a:lnTo>
                      <a:lnTo>
                        <a:pt x="2112" y="824"/>
                      </a:lnTo>
                      <a:lnTo>
                        <a:pt x="2113" y="824"/>
                      </a:lnTo>
                      <a:lnTo>
                        <a:pt x="2114" y="824"/>
                      </a:lnTo>
                      <a:lnTo>
                        <a:pt x="2116" y="824"/>
                      </a:lnTo>
                      <a:lnTo>
                        <a:pt x="2116" y="824"/>
                      </a:lnTo>
                      <a:lnTo>
                        <a:pt x="2119" y="824"/>
                      </a:lnTo>
                      <a:lnTo>
                        <a:pt x="2119" y="824"/>
                      </a:lnTo>
                      <a:lnTo>
                        <a:pt x="2121" y="824"/>
                      </a:lnTo>
                      <a:lnTo>
                        <a:pt x="2121" y="824"/>
                      </a:lnTo>
                      <a:lnTo>
                        <a:pt x="2122" y="824"/>
                      </a:lnTo>
                      <a:lnTo>
                        <a:pt x="2125" y="824"/>
                      </a:lnTo>
                      <a:lnTo>
                        <a:pt x="2128" y="824"/>
                      </a:lnTo>
                      <a:lnTo>
                        <a:pt x="2129" y="824"/>
                      </a:lnTo>
                      <a:lnTo>
                        <a:pt x="2129" y="824"/>
                      </a:lnTo>
                      <a:lnTo>
                        <a:pt x="2131" y="824"/>
                      </a:lnTo>
                      <a:lnTo>
                        <a:pt x="2132" y="824"/>
                      </a:lnTo>
                      <a:lnTo>
                        <a:pt x="2133" y="824"/>
                      </a:lnTo>
                      <a:lnTo>
                        <a:pt x="2134" y="824"/>
                      </a:lnTo>
                      <a:lnTo>
                        <a:pt x="2134" y="824"/>
                      </a:lnTo>
                      <a:lnTo>
                        <a:pt x="2135" y="824"/>
                      </a:lnTo>
                      <a:lnTo>
                        <a:pt x="2138" y="824"/>
                      </a:lnTo>
                      <a:lnTo>
                        <a:pt x="2140" y="824"/>
                      </a:lnTo>
                      <a:lnTo>
                        <a:pt x="2141" y="824"/>
                      </a:lnTo>
                      <a:lnTo>
                        <a:pt x="2141" y="824"/>
                      </a:lnTo>
                      <a:lnTo>
                        <a:pt x="2142" y="824"/>
                      </a:lnTo>
                      <a:lnTo>
                        <a:pt x="2143" y="824"/>
                      </a:lnTo>
                      <a:lnTo>
                        <a:pt x="2143" y="824"/>
                      </a:lnTo>
                      <a:lnTo>
                        <a:pt x="2144" y="824"/>
                      </a:lnTo>
                      <a:lnTo>
                        <a:pt x="2147" y="824"/>
                      </a:lnTo>
                      <a:lnTo>
                        <a:pt x="2149" y="824"/>
                      </a:lnTo>
                      <a:lnTo>
                        <a:pt x="2150" y="824"/>
                      </a:lnTo>
                      <a:lnTo>
                        <a:pt x="2151" y="824"/>
                      </a:lnTo>
                      <a:lnTo>
                        <a:pt x="2151" y="824"/>
                      </a:lnTo>
                      <a:lnTo>
                        <a:pt x="2153" y="824"/>
                      </a:lnTo>
                      <a:lnTo>
                        <a:pt x="2156" y="824"/>
                      </a:lnTo>
                      <a:lnTo>
                        <a:pt x="2157" y="824"/>
                      </a:lnTo>
                      <a:lnTo>
                        <a:pt x="2158" y="824"/>
                      </a:lnTo>
                      <a:lnTo>
                        <a:pt x="2158" y="824"/>
                      </a:lnTo>
                      <a:lnTo>
                        <a:pt x="2159" y="824"/>
                      </a:lnTo>
                      <a:lnTo>
                        <a:pt x="2161" y="824"/>
                      </a:lnTo>
                      <a:lnTo>
                        <a:pt x="2162" y="824"/>
                      </a:lnTo>
                      <a:lnTo>
                        <a:pt x="2164" y="824"/>
                      </a:lnTo>
                      <a:lnTo>
                        <a:pt x="2165" y="824"/>
                      </a:lnTo>
                      <a:lnTo>
                        <a:pt x="2166" y="824"/>
                      </a:lnTo>
                      <a:lnTo>
                        <a:pt x="2166" y="824"/>
                      </a:lnTo>
                      <a:lnTo>
                        <a:pt x="2168" y="824"/>
                      </a:lnTo>
                      <a:lnTo>
                        <a:pt x="2169" y="824"/>
                      </a:lnTo>
                      <a:lnTo>
                        <a:pt x="2170" y="824"/>
                      </a:lnTo>
                      <a:lnTo>
                        <a:pt x="2171" y="824"/>
                      </a:lnTo>
                      <a:lnTo>
                        <a:pt x="2171" y="824"/>
                      </a:lnTo>
                      <a:lnTo>
                        <a:pt x="2174" y="824"/>
                      </a:lnTo>
                      <a:lnTo>
                        <a:pt x="2174" y="824"/>
                      </a:lnTo>
                      <a:lnTo>
                        <a:pt x="2175" y="824"/>
                      </a:lnTo>
                      <a:lnTo>
                        <a:pt x="2176" y="824"/>
                      </a:lnTo>
                      <a:lnTo>
                        <a:pt x="2178" y="824"/>
                      </a:lnTo>
                      <a:lnTo>
                        <a:pt x="2179" y="824"/>
                      </a:lnTo>
                      <a:lnTo>
                        <a:pt x="2179" y="824"/>
                      </a:lnTo>
                      <a:lnTo>
                        <a:pt x="2181" y="824"/>
                      </a:lnTo>
                      <a:lnTo>
                        <a:pt x="2183" y="824"/>
                      </a:lnTo>
                      <a:lnTo>
                        <a:pt x="2184" y="824"/>
                      </a:lnTo>
                      <a:lnTo>
                        <a:pt x="2184" y="824"/>
                      </a:lnTo>
                      <a:lnTo>
                        <a:pt x="2185" y="824"/>
                      </a:lnTo>
                      <a:lnTo>
                        <a:pt x="2186" y="824"/>
                      </a:lnTo>
                      <a:lnTo>
                        <a:pt x="2186" y="824"/>
                      </a:lnTo>
                      <a:lnTo>
                        <a:pt x="2187" y="824"/>
                      </a:lnTo>
                      <a:lnTo>
                        <a:pt x="2188" y="824"/>
                      </a:lnTo>
                      <a:lnTo>
                        <a:pt x="2190" y="824"/>
                      </a:lnTo>
                      <a:lnTo>
                        <a:pt x="2190" y="824"/>
                      </a:lnTo>
                      <a:lnTo>
                        <a:pt x="2192" y="824"/>
                      </a:lnTo>
                      <a:lnTo>
                        <a:pt x="2192" y="824"/>
                      </a:lnTo>
                      <a:lnTo>
                        <a:pt x="2193" y="824"/>
                      </a:lnTo>
                      <a:lnTo>
                        <a:pt x="2196" y="824"/>
                      </a:lnTo>
                      <a:lnTo>
                        <a:pt x="2198" y="824"/>
                      </a:lnTo>
                      <a:lnTo>
                        <a:pt x="2198" y="824"/>
                      </a:lnTo>
                      <a:lnTo>
                        <a:pt x="2199" y="824"/>
                      </a:lnTo>
                      <a:lnTo>
                        <a:pt x="2199" y="824"/>
                      </a:lnTo>
                      <a:lnTo>
                        <a:pt x="2201" y="824"/>
                      </a:lnTo>
                      <a:lnTo>
                        <a:pt x="2202" y="824"/>
                      </a:lnTo>
                      <a:lnTo>
                        <a:pt x="2203" y="824"/>
                      </a:lnTo>
                      <a:lnTo>
                        <a:pt x="2203" y="824"/>
                      </a:lnTo>
                      <a:lnTo>
                        <a:pt x="2204" y="824"/>
                      </a:lnTo>
                      <a:lnTo>
                        <a:pt x="2205" y="824"/>
                      </a:lnTo>
                      <a:lnTo>
                        <a:pt x="2206" y="824"/>
                      </a:lnTo>
                      <a:lnTo>
                        <a:pt x="2207" y="824"/>
                      </a:lnTo>
                      <a:lnTo>
                        <a:pt x="2210" y="824"/>
                      </a:lnTo>
                      <a:lnTo>
                        <a:pt x="2211" y="824"/>
                      </a:lnTo>
                      <a:lnTo>
                        <a:pt x="2211" y="824"/>
                      </a:lnTo>
                      <a:lnTo>
                        <a:pt x="2213" y="824"/>
                      </a:lnTo>
                      <a:lnTo>
                        <a:pt x="2214" y="824"/>
                      </a:lnTo>
                      <a:lnTo>
                        <a:pt x="2214" y="824"/>
                      </a:lnTo>
                      <a:lnTo>
                        <a:pt x="2216" y="824"/>
                      </a:lnTo>
                      <a:lnTo>
                        <a:pt x="2216" y="824"/>
                      </a:lnTo>
                      <a:lnTo>
                        <a:pt x="2217" y="824"/>
                      </a:lnTo>
                      <a:lnTo>
                        <a:pt x="2218" y="824"/>
                      </a:lnTo>
                      <a:lnTo>
                        <a:pt x="2221" y="824"/>
                      </a:lnTo>
                      <a:lnTo>
                        <a:pt x="2221" y="824"/>
                      </a:lnTo>
                      <a:lnTo>
                        <a:pt x="2222" y="824"/>
                      </a:lnTo>
                      <a:lnTo>
                        <a:pt x="2223" y="824"/>
                      </a:lnTo>
                      <a:lnTo>
                        <a:pt x="2224" y="824"/>
                      </a:lnTo>
                      <a:lnTo>
                        <a:pt x="2225" y="824"/>
                      </a:lnTo>
                      <a:lnTo>
                        <a:pt x="2226" y="824"/>
                      </a:lnTo>
                      <a:lnTo>
                        <a:pt x="2227" y="824"/>
                      </a:lnTo>
                      <a:lnTo>
                        <a:pt x="2229" y="824"/>
                      </a:lnTo>
                      <a:lnTo>
                        <a:pt x="2230" y="824"/>
                      </a:lnTo>
                      <a:lnTo>
                        <a:pt x="2231" y="824"/>
                      </a:lnTo>
                      <a:lnTo>
                        <a:pt x="2231" y="824"/>
                      </a:lnTo>
                      <a:lnTo>
                        <a:pt x="2232" y="824"/>
                      </a:lnTo>
                      <a:lnTo>
                        <a:pt x="2234" y="824"/>
                      </a:lnTo>
                      <a:lnTo>
                        <a:pt x="2235" y="824"/>
                      </a:lnTo>
                      <a:lnTo>
                        <a:pt x="2236" y="824"/>
                      </a:lnTo>
                      <a:lnTo>
                        <a:pt x="2238" y="824"/>
                      </a:lnTo>
                      <a:lnTo>
                        <a:pt x="2239" y="824"/>
                      </a:lnTo>
                      <a:lnTo>
                        <a:pt x="2240" y="824"/>
                      </a:lnTo>
                      <a:lnTo>
                        <a:pt x="2241" y="824"/>
                      </a:lnTo>
                      <a:lnTo>
                        <a:pt x="2243" y="824"/>
                      </a:lnTo>
                      <a:lnTo>
                        <a:pt x="2244" y="824"/>
                      </a:lnTo>
                      <a:lnTo>
                        <a:pt x="2245" y="824"/>
                      </a:lnTo>
                      <a:lnTo>
                        <a:pt x="2247" y="824"/>
                      </a:lnTo>
                      <a:lnTo>
                        <a:pt x="2249" y="824"/>
                      </a:lnTo>
                      <a:lnTo>
                        <a:pt x="2249" y="824"/>
                      </a:lnTo>
                      <a:lnTo>
                        <a:pt x="2250" y="824"/>
                      </a:lnTo>
                      <a:lnTo>
                        <a:pt x="2251" y="824"/>
                      </a:lnTo>
                      <a:lnTo>
                        <a:pt x="2252" y="824"/>
                      </a:lnTo>
                      <a:lnTo>
                        <a:pt x="2253" y="824"/>
                      </a:lnTo>
                      <a:lnTo>
                        <a:pt x="2253" y="824"/>
                      </a:lnTo>
                      <a:lnTo>
                        <a:pt x="2254" y="824"/>
                      </a:lnTo>
                      <a:lnTo>
                        <a:pt x="2254" y="824"/>
                      </a:lnTo>
                      <a:lnTo>
                        <a:pt x="2257" y="824"/>
                      </a:lnTo>
                      <a:lnTo>
                        <a:pt x="2259" y="824"/>
                      </a:lnTo>
                      <a:lnTo>
                        <a:pt x="2260" y="824"/>
                      </a:lnTo>
                      <a:lnTo>
                        <a:pt x="2261" y="824"/>
                      </a:lnTo>
                      <a:lnTo>
                        <a:pt x="2262" y="824"/>
                      </a:lnTo>
                      <a:lnTo>
                        <a:pt x="2263" y="824"/>
                      </a:lnTo>
                      <a:lnTo>
                        <a:pt x="2263" y="824"/>
                      </a:lnTo>
                      <a:lnTo>
                        <a:pt x="2264" y="824"/>
                      </a:lnTo>
                      <a:lnTo>
                        <a:pt x="2266" y="824"/>
                      </a:lnTo>
                      <a:lnTo>
                        <a:pt x="2267" y="824"/>
                      </a:lnTo>
                      <a:lnTo>
                        <a:pt x="2268" y="824"/>
                      </a:lnTo>
                      <a:lnTo>
                        <a:pt x="2268" y="824"/>
                      </a:lnTo>
                      <a:lnTo>
                        <a:pt x="2269" y="824"/>
                      </a:lnTo>
                      <a:lnTo>
                        <a:pt x="2270" y="824"/>
                      </a:lnTo>
                      <a:lnTo>
                        <a:pt x="2271" y="824"/>
                      </a:lnTo>
                      <a:lnTo>
                        <a:pt x="2272" y="824"/>
                      </a:lnTo>
                      <a:lnTo>
                        <a:pt x="2273" y="824"/>
                      </a:lnTo>
                      <a:lnTo>
                        <a:pt x="2276" y="824"/>
                      </a:lnTo>
                      <a:lnTo>
                        <a:pt x="2278" y="824"/>
                      </a:lnTo>
                      <a:lnTo>
                        <a:pt x="2279" y="824"/>
                      </a:lnTo>
                      <a:lnTo>
                        <a:pt x="2280" y="824"/>
                      </a:lnTo>
                      <a:lnTo>
                        <a:pt x="2281" y="824"/>
                      </a:lnTo>
                      <a:lnTo>
                        <a:pt x="2282" y="824"/>
                      </a:lnTo>
                      <a:lnTo>
                        <a:pt x="2284" y="824"/>
                      </a:lnTo>
                      <a:lnTo>
                        <a:pt x="2284" y="824"/>
                      </a:lnTo>
                      <a:lnTo>
                        <a:pt x="2285" y="824"/>
                      </a:lnTo>
                      <a:lnTo>
                        <a:pt x="2287" y="824"/>
                      </a:lnTo>
                      <a:lnTo>
                        <a:pt x="2289" y="824"/>
                      </a:lnTo>
                      <a:lnTo>
                        <a:pt x="2291" y="824"/>
                      </a:lnTo>
                      <a:lnTo>
                        <a:pt x="2293" y="824"/>
                      </a:lnTo>
                      <a:lnTo>
                        <a:pt x="2294" y="824"/>
                      </a:lnTo>
                      <a:lnTo>
                        <a:pt x="2295" y="824"/>
                      </a:lnTo>
                      <a:lnTo>
                        <a:pt x="2297" y="824"/>
                      </a:lnTo>
                      <a:lnTo>
                        <a:pt x="2297" y="824"/>
                      </a:lnTo>
                      <a:lnTo>
                        <a:pt x="2297" y="824"/>
                      </a:lnTo>
                      <a:lnTo>
                        <a:pt x="2298" y="824"/>
                      </a:lnTo>
                      <a:lnTo>
                        <a:pt x="2299" y="824"/>
                      </a:lnTo>
                      <a:lnTo>
                        <a:pt x="2300" y="824"/>
                      </a:lnTo>
                      <a:lnTo>
                        <a:pt x="2301" y="824"/>
                      </a:lnTo>
                      <a:lnTo>
                        <a:pt x="2305" y="824"/>
                      </a:lnTo>
                      <a:lnTo>
                        <a:pt x="2308" y="824"/>
                      </a:lnTo>
                      <a:lnTo>
                        <a:pt x="2309" y="824"/>
                      </a:lnTo>
                      <a:lnTo>
                        <a:pt x="2310" y="824"/>
                      </a:lnTo>
                      <a:lnTo>
                        <a:pt x="2312" y="824"/>
                      </a:lnTo>
                      <a:lnTo>
                        <a:pt x="2312" y="824"/>
                      </a:lnTo>
                      <a:lnTo>
                        <a:pt x="2314" y="824"/>
                      </a:lnTo>
                      <a:lnTo>
                        <a:pt x="2315" y="824"/>
                      </a:lnTo>
                      <a:lnTo>
                        <a:pt x="2316" y="824"/>
                      </a:lnTo>
                      <a:lnTo>
                        <a:pt x="2317" y="824"/>
                      </a:lnTo>
                      <a:lnTo>
                        <a:pt x="2319" y="824"/>
                      </a:lnTo>
                      <a:lnTo>
                        <a:pt x="2321" y="824"/>
                      </a:lnTo>
                      <a:lnTo>
                        <a:pt x="2321" y="824"/>
                      </a:lnTo>
                      <a:lnTo>
                        <a:pt x="2323" y="824"/>
                      </a:lnTo>
                      <a:lnTo>
                        <a:pt x="2324" y="824"/>
                      </a:lnTo>
                      <a:lnTo>
                        <a:pt x="2325" y="824"/>
                      </a:lnTo>
                      <a:lnTo>
                        <a:pt x="2326" y="824"/>
                      </a:lnTo>
                      <a:lnTo>
                        <a:pt x="2327" y="824"/>
                      </a:lnTo>
                      <a:lnTo>
                        <a:pt x="2328" y="824"/>
                      </a:lnTo>
                      <a:lnTo>
                        <a:pt x="2330" y="824"/>
                      </a:lnTo>
                      <a:lnTo>
                        <a:pt x="2330" y="824"/>
                      </a:lnTo>
                      <a:lnTo>
                        <a:pt x="2331" y="824"/>
                      </a:lnTo>
                      <a:lnTo>
                        <a:pt x="2332" y="824"/>
                      </a:lnTo>
                      <a:lnTo>
                        <a:pt x="2333" y="824"/>
                      </a:lnTo>
                      <a:lnTo>
                        <a:pt x="2334" y="824"/>
                      </a:lnTo>
                      <a:lnTo>
                        <a:pt x="2335" y="824"/>
                      </a:lnTo>
                      <a:lnTo>
                        <a:pt x="2336" y="824"/>
                      </a:lnTo>
                      <a:lnTo>
                        <a:pt x="2337" y="824"/>
                      </a:lnTo>
                      <a:lnTo>
                        <a:pt x="2339" y="824"/>
                      </a:lnTo>
                      <a:lnTo>
                        <a:pt x="2340" y="824"/>
                      </a:lnTo>
                      <a:lnTo>
                        <a:pt x="2342" y="824"/>
                      </a:lnTo>
                      <a:lnTo>
                        <a:pt x="2342" y="824"/>
                      </a:lnTo>
                      <a:lnTo>
                        <a:pt x="2343" y="824"/>
                      </a:lnTo>
                      <a:lnTo>
                        <a:pt x="2344" y="824"/>
                      </a:lnTo>
                      <a:lnTo>
                        <a:pt x="2346" y="824"/>
                      </a:lnTo>
                      <a:lnTo>
                        <a:pt x="2347" y="824"/>
                      </a:lnTo>
                      <a:lnTo>
                        <a:pt x="2349" y="824"/>
                      </a:lnTo>
                      <a:lnTo>
                        <a:pt x="2350" y="824"/>
                      </a:lnTo>
                      <a:lnTo>
                        <a:pt x="2351" y="824"/>
                      </a:lnTo>
                      <a:lnTo>
                        <a:pt x="2352" y="824"/>
                      </a:lnTo>
                      <a:lnTo>
                        <a:pt x="2354" y="824"/>
                      </a:lnTo>
                      <a:lnTo>
                        <a:pt x="2354" y="824"/>
                      </a:lnTo>
                      <a:lnTo>
                        <a:pt x="2355" y="824"/>
                      </a:lnTo>
                      <a:lnTo>
                        <a:pt x="2356" y="824"/>
                      </a:lnTo>
                      <a:lnTo>
                        <a:pt x="2356" y="824"/>
                      </a:lnTo>
                      <a:lnTo>
                        <a:pt x="2359" y="824"/>
                      </a:lnTo>
                      <a:lnTo>
                        <a:pt x="2360" y="824"/>
                      </a:lnTo>
                      <a:lnTo>
                        <a:pt x="2360" y="824"/>
                      </a:lnTo>
                      <a:lnTo>
                        <a:pt x="2361" y="824"/>
                      </a:lnTo>
                      <a:lnTo>
                        <a:pt x="2364" y="824"/>
                      </a:lnTo>
                      <a:lnTo>
                        <a:pt x="2367" y="824"/>
                      </a:lnTo>
                      <a:lnTo>
                        <a:pt x="2368" y="824"/>
                      </a:lnTo>
                      <a:lnTo>
                        <a:pt x="2369" y="824"/>
                      </a:lnTo>
                      <a:lnTo>
                        <a:pt x="2370" y="824"/>
                      </a:lnTo>
                      <a:lnTo>
                        <a:pt x="2371" y="824"/>
                      </a:lnTo>
                      <a:lnTo>
                        <a:pt x="2372" y="824"/>
                      </a:lnTo>
                      <a:lnTo>
                        <a:pt x="2374" y="824"/>
                      </a:lnTo>
                      <a:lnTo>
                        <a:pt x="2374" y="824"/>
                      </a:lnTo>
                      <a:lnTo>
                        <a:pt x="2377" y="824"/>
                      </a:lnTo>
                      <a:lnTo>
                        <a:pt x="2377" y="824"/>
                      </a:lnTo>
                      <a:lnTo>
                        <a:pt x="2378" y="824"/>
                      </a:lnTo>
                      <a:lnTo>
                        <a:pt x="2379" y="824"/>
                      </a:lnTo>
                      <a:lnTo>
                        <a:pt x="2380" y="824"/>
                      </a:lnTo>
                      <a:lnTo>
                        <a:pt x="2382" y="824"/>
                      </a:lnTo>
                      <a:lnTo>
                        <a:pt x="2384" y="824"/>
                      </a:lnTo>
                      <a:lnTo>
                        <a:pt x="2384" y="824"/>
                      </a:lnTo>
                      <a:lnTo>
                        <a:pt x="2386" y="824"/>
                      </a:lnTo>
                      <a:lnTo>
                        <a:pt x="2387" y="824"/>
                      </a:lnTo>
                      <a:lnTo>
                        <a:pt x="2388" y="824"/>
                      </a:lnTo>
                      <a:lnTo>
                        <a:pt x="2389" y="824"/>
                      </a:lnTo>
                      <a:lnTo>
                        <a:pt x="2390" y="823"/>
                      </a:lnTo>
                      <a:lnTo>
                        <a:pt x="2391" y="823"/>
                      </a:lnTo>
                      <a:lnTo>
                        <a:pt x="2392" y="823"/>
                      </a:lnTo>
                      <a:lnTo>
                        <a:pt x="2392" y="823"/>
                      </a:lnTo>
                      <a:lnTo>
                        <a:pt x="2393" y="823"/>
                      </a:lnTo>
                      <a:lnTo>
                        <a:pt x="2397" y="823"/>
                      </a:lnTo>
                      <a:lnTo>
                        <a:pt x="2399" y="823"/>
                      </a:lnTo>
                      <a:lnTo>
                        <a:pt x="2399" y="823"/>
                      </a:lnTo>
                      <a:lnTo>
                        <a:pt x="2400" y="823"/>
                      </a:lnTo>
                      <a:lnTo>
                        <a:pt x="2401" y="823"/>
                      </a:lnTo>
                      <a:lnTo>
                        <a:pt x="2404" y="823"/>
                      </a:lnTo>
                      <a:lnTo>
                        <a:pt x="2406" y="822"/>
                      </a:lnTo>
                      <a:lnTo>
                        <a:pt x="2407" y="822"/>
                      </a:lnTo>
                      <a:lnTo>
                        <a:pt x="2407" y="822"/>
                      </a:lnTo>
                      <a:lnTo>
                        <a:pt x="2408" y="821"/>
                      </a:lnTo>
                      <a:lnTo>
                        <a:pt x="2411" y="819"/>
                      </a:lnTo>
                      <a:lnTo>
                        <a:pt x="2414" y="818"/>
                      </a:lnTo>
                      <a:lnTo>
                        <a:pt x="2415" y="817"/>
                      </a:lnTo>
                      <a:lnTo>
                        <a:pt x="2415" y="817"/>
                      </a:lnTo>
                      <a:lnTo>
                        <a:pt x="2415" y="816"/>
                      </a:lnTo>
                      <a:lnTo>
                        <a:pt x="2416" y="814"/>
                      </a:lnTo>
                      <a:lnTo>
                        <a:pt x="2418" y="807"/>
                      </a:lnTo>
                      <a:lnTo>
                        <a:pt x="2420" y="800"/>
                      </a:lnTo>
                      <a:lnTo>
                        <a:pt x="2422" y="798"/>
                      </a:lnTo>
                      <a:lnTo>
                        <a:pt x="2422" y="798"/>
                      </a:lnTo>
                      <a:lnTo>
                        <a:pt x="2423" y="797"/>
                      </a:lnTo>
                      <a:lnTo>
                        <a:pt x="2423" y="796"/>
                      </a:lnTo>
                      <a:lnTo>
                        <a:pt x="2423" y="795"/>
                      </a:lnTo>
                      <a:lnTo>
                        <a:pt x="2423" y="792"/>
                      </a:lnTo>
                      <a:lnTo>
                        <a:pt x="2425" y="786"/>
                      </a:lnTo>
                      <a:lnTo>
                        <a:pt x="2426" y="778"/>
                      </a:lnTo>
                      <a:lnTo>
                        <a:pt x="2427" y="776"/>
                      </a:lnTo>
                      <a:lnTo>
                        <a:pt x="2427" y="775"/>
                      </a:lnTo>
                      <a:lnTo>
                        <a:pt x="2427" y="776"/>
                      </a:lnTo>
                      <a:lnTo>
                        <a:pt x="2428" y="778"/>
                      </a:lnTo>
                      <a:lnTo>
                        <a:pt x="2429" y="781"/>
                      </a:lnTo>
                      <a:lnTo>
                        <a:pt x="2429" y="782"/>
                      </a:lnTo>
                      <a:lnTo>
                        <a:pt x="2429" y="784"/>
                      </a:lnTo>
                      <a:lnTo>
                        <a:pt x="2430" y="787"/>
                      </a:lnTo>
                      <a:lnTo>
                        <a:pt x="2432" y="790"/>
                      </a:lnTo>
                      <a:lnTo>
                        <a:pt x="2433" y="796"/>
                      </a:lnTo>
                      <a:lnTo>
                        <a:pt x="2434" y="801"/>
                      </a:lnTo>
                      <a:lnTo>
                        <a:pt x="2435" y="806"/>
                      </a:lnTo>
                      <a:lnTo>
                        <a:pt x="2436" y="808"/>
                      </a:lnTo>
                      <a:lnTo>
                        <a:pt x="2436" y="810"/>
                      </a:lnTo>
                      <a:lnTo>
                        <a:pt x="2437" y="810"/>
                      </a:lnTo>
                      <a:lnTo>
                        <a:pt x="2437" y="812"/>
                      </a:lnTo>
                      <a:lnTo>
                        <a:pt x="2441" y="815"/>
                      </a:lnTo>
                      <a:lnTo>
                        <a:pt x="2443" y="817"/>
                      </a:lnTo>
                      <a:lnTo>
                        <a:pt x="2444" y="818"/>
                      </a:lnTo>
                      <a:lnTo>
                        <a:pt x="2444" y="818"/>
                      </a:lnTo>
                      <a:lnTo>
                        <a:pt x="2445" y="818"/>
                      </a:lnTo>
                      <a:lnTo>
                        <a:pt x="2447" y="819"/>
                      </a:lnTo>
                      <a:lnTo>
                        <a:pt x="2450" y="821"/>
                      </a:lnTo>
                      <a:lnTo>
                        <a:pt x="2451" y="821"/>
                      </a:lnTo>
                      <a:lnTo>
                        <a:pt x="2452" y="821"/>
                      </a:lnTo>
                      <a:lnTo>
                        <a:pt x="2452" y="821"/>
                      </a:lnTo>
                      <a:lnTo>
                        <a:pt x="2455" y="822"/>
                      </a:lnTo>
                      <a:lnTo>
                        <a:pt x="2457" y="822"/>
                      </a:lnTo>
                      <a:lnTo>
                        <a:pt x="2459" y="822"/>
                      </a:lnTo>
                      <a:lnTo>
                        <a:pt x="2459" y="822"/>
                      </a:lnTo>
                      <a:lnTo>
                        <a:pt x="2460" y="822"/>
                      </a:lnTo>
                      <a:lnTo>
                        <a:pt x="2462" y="823"/>
                      </a:lnTo>
                      <a:lnTo>
                        <a:pt x="2465" y="823"/>
                      </a:lnTo>
                      <a:lnTo>
                        <a:pt x="2465" y="823"/>
                      </a:lnTo>
                      <a:lnTo>
                        <a:pt x="2466" y="823"/>
                      </a:lnTo>
                      <a:lnTo>
                        <a:pt x="2467" y="823"/>
                      </a:lnTo>
                      <a:lnTo>
                        <a:pt x="2470" y="823"/>
                      </a:lnTo>
                      <a:lnTo>
                        <a:pt x="2472" y="823"/>
                      </a:lnTo>
                      <a:lnTo>
                        <a:pt x="2473" y="823"/>
                      </a:lnTo>
                      <a:lnTo>
                        <a:pt x="2474" y="823"/>
                      </a:lnTo>
                      <a:lnTo>
                        <a:pt x="2474" y="823"/>
                      </a:lnTo>
                      <a:lnTo>
                        <a:pt x="2475" y="823"/>
                      </a:lnTo>
                      <a:lnTo>
                        <a:pt x="2478" y="823"/>
                      </a:lnTo>
                      <a:lnTo>
                        <a:pt x="2480" y="823"/>
                      </a:lnTo>
                      <a:lnTo>
                        <a:pt x="2480" y="823"/>
                      </a:lnTo>
                      <a:lnTo>
                        <a:pt x="2481" y="823"/>
                      </a:lnTo>
                      <a:lnTo>
                        <a:pt x="2481" y="823"/>
                      </a:lnTo>
                      <a:lnTo>
                        <a:pt x="2482" y="823"/>
                      </a:lnTo>
                      <a:lnTo>
                        <a:pt x="2484" y="822"/>
                      </a:lnTo>
                      <a:lnTo>
                        <a:pt x="2484" y="822"/>
                      </a:lnTo>
                      <a:lnTo>
                        <a:pt x="2485" y="822"/>
                      </a:lnTo>
                      <a:lnTo>
                        <a:pt x="2487" y="822"/>
                      </a:lnTo>
                      <a:lnTo>
                        <a:pt x="2488" y="823"/>
                      </a:lnTo>
                      <a:lnTo>
                        <a:pt x="2488" y="823"/>
                      </a:lnTo>
                      <a:lnTo>
                        <a:pt x="2489" y="823"/>
                      </a:lnTo>
                      <a:lnTo>
                        <a:pt x="2492" y="823"/>
                      </a:lnTo>
                      <a:lnTo>
                        <a:pt x="2494" y="823"/>
                      </a:lnTo>
                      <a:lnTo>
                        <a:pt x="2494" y="823"/>
                      </a:lnTo>
                      <a:lnTo>
                        <a:pt x="2496" y="823"/>
                      </a:lnTo>
                      <a:lnTo>
                        <a:pt x="2497" y="823"/>
                      </a:lnTo>
                      <a:lnTo>
                        <a:pt x="2498" y="823"/>
                      </a:lnTo>
                      <a:lnTo>
                        <a:pt x="2499" y="823"/>
                      </a:lnTo>
                      <a:lnTo>
                        <a:pt x="2501" y="823"/>
                      </a:lnTo>
                      <a:lnTo>
                        <a:pt x="2502" y="823"/>
                      </a:lnTo>
                      <a:lnTo>
                        <a:pt x="2502" y="823"/>
                      </a:lnTo>
                      <a:lnTo>
                        <a:pt x="2503" y="823"/>
                      </a:lnTo>
                      <a:lnTo>
                        <a:pt x="2505" y="823"/>
                      </a:lnTo>
                      <a:lnTo>
                        <a:pt x="2505" y="823"/>
                      </a:lnTo>
                      <a:lnTo>
                        <a:pt x="2506" y="823"/>
                      </a:lnTo>
                      <a:lnTo>
                        <a:pt x="2507" y="823"/>
                      </a:lnTo>
                      <a:lnTo>
                        <a:pt x="2508" y="823"/>
                      </a:lnTo>
                      <a:lnTo>
                        <a:pt x="2510" y="823"/>
                      </a:lnTo>
                      <a:lnTo>
                        <a:pt x="2512" y="823"/>
                      </a:lnTo>
                      <a:lnTo>
                        <a:pt x="2512" y="823"/>
                      </a:lnTo>
                      <a:lnTo>
                        <a:pt x="2513" y="823"/>
                      </a:lnTo>
                      <a:lnTo>
                        <a:pt x="2515" y="823"/>
                      </a:lnTo>
                      <a:lnTo>
                        <a:pt x="2515" y="823"/>
                      </a:lnTo>
                      <a:lnTo>
                        <a:pt x="2518" y="823"/>
                      </a:lnTo>
                      <a:lnTo>
                        <a:pt x="2520" y="823"/>
                      </a:lnTo>
                      <a:lnTo>
                        <a:pt x="2520" y="823"/>
                      </a:lnTo>
                      <a:lnTo>
                        <a:pt x="2521" y="823"/>
                      </a:lnTo>
                      <a:lnTo>
                        <a:pt x="2522" y="823"/>
                      </a:lnTo>
                      <a:lnTo>
                        <a:pt x="2524" y="823"/>
                      </a:lnTo>
                      <a:lnTo>
                        <a:pt x="2525" y="823"/>
                      </a:lnTo>
                      <a:lnTo>
                        <a:pt x="2525" y="823"/>
                      </a:lnTo>
                      <a:lnTo>
                        <a:pt x="2527" y="823"/>
                      </a:lnTo>
                      <a:lnTo>
                        <a:pt x="2528" y="823"/>
                      </a:lnTo>
                      <a:lnTo>
                        <a:pt x="2528" y="823"/>
                      </a:lnTo>
                      <a:lnTo>
                        <a:pt x="2529" y="823"/>
                      </a:lnTo>
                      <a:lnTo>
                        <a:pt x="2530" y="823"/>
                      </a:lnTo>
                      <a:lnTo>
                        <a:pt x="2531" y="823"/>
                      </a:lnTo>
                      <a:lnTo>
                        <a:pt x="2531" y="823"/>
                      </a:lnTo>
                      <a:lnTo>
                        <a:pt x="2533" y="823"/>
                      </a:lnTo>
                      <a:lnTo>
                        <a:pt x="2534" y="823"/>
                      </a:lnTo>
                      <a:lnTo>
                        <a:pt x="2535" y="823"/>
                      </a:lnTo>
                      <a:lnTo>
                        <a:pt x="2535" y="823"/>
                      </a:lnTo>
                      <a:lnTo>
                        <a:pt x="2535" y="823"/>
                      </a:lnTo>
                      <a:lnTo>
                        <a:pt x="2537" y="823"/>
                      </a:lnTo>
                      <a:lnTo>
                        <a:pt x="2538" y="823"/>
                      </a:lnTo>
                      <a:lnTo>
                        <a:pt x="2539" y="823"/>
                      </a:lnTo>
                      <a:lnTo>
                        <a:pt x="2539" y="823"/>
                      </a:lnTo>
                      <a:lnTo>
                        <a:pt x="2540" y="823"/>
                      </a:lnTo>
                      <a:lnTo>
                        <a:pt x="2540" y="823"/>
                      </a:lnTo>
                      <a:lnTo>
                        <a:pt x="2543" y="823"/>
                      </a:lnTo>
                      <a:lnTo>
                        <a:pt x="2544" y="823"/>
                      </a:lnTo>
                      <a:lnTo>
                        <a:pt x="2545" y="823"/>
                      </a:lnTo>
                      <a:lnTo>
                        <a:pt x="2545" y="823"/>
                      </a:lnTo>
                      <a:lnTo>
                        <a:pt x="2546" y="823"/>
                      </a:lnTo>
                      <a:lnTo>
                        <a:pt x="2547" y="823"/>
                      </a:lnTo>
                      <a:lnTo>
                        <a:pt x="2547" y="823"/>
                      </a:lnTo>
                      <a:lnTo>
                        <a:pt x="2548" y="823"/>
                      </a:lnTo>
                      <a:lnTo>
                        <a:pt x="2551" y="823"/>
                      </a:lnTo>
                      <a:lnTo>
                        <a:pt x="2553" y="823"/>
                      </a:lnTo>
                      <a:lnTo>
                        <a:pt x="2553" y="823"/>
                      </a:lnTo>
                      <a:lnTo>
                        <a:pt x="2554" y="823"/>
                      </a:lnTo>
                      <a:lnTo>
                        <a:pt x="2554" y="823"/>
                      </a:lnTo>
                      <a:lnTo>
                        <a:pt x="2555" y="823"/>
                      </a:lnTo>
                      <a:lnTo>
                        <a:pt x="2557" y="823"/>
                      </a:lnTo>
                      <a:lnTo>
                        <a:pt x="2559" y="823"/>
                      </a:lnTo>
                      <a:lnTo>
                        <a:pt x="2561" y="823"/>
                      </a:lnTo>
                      <a:lnTo>
                        <a:pt x="2561" y="823"/>
                      </a:lnTo>
                      <a:lnTo>
                        <a:pt x="2563" y="823"/>
                      </a:lnTo>
                      <a:lnTo>
                        <a:pt x="2564" y="823"/>
                      </a:lnTo>
                      <a:lnTo>
                        <a:pt x="2565" y="823"/>
                      </a:lnTo>
                      <a:lnTo>
                        <a:pt x="2565" y="823"/>
                      </a:lnTo>
                      <a:lnTo>
                        <a:pt x="2566" y="823"/>
                      </a:lnTo>
                      <a:lnTo>
                        <a:pt x="2567" y="823"/>
                      </a:lnTo>
                      <a:lnTo>
                        <a:pt x="2568" y="823"/>
                      </a:lnTo>
                      <a:lnTo>
                        <a:pt x="2568" y="823"/>
                      </a:lnTo>
                      <a:lnTo>
                        <a:pt x="2570" y="823"/>
                      </a:lnTo>
                      <a:lnTo>
                        <a:pt x="2573" y="824"/>
                      </a:lnTo>
                      <a:lnTo>
                        <a:pt x="2575" y="824"/>
                      </a:lnTo>
                      <a:lnTo>
                        <a:pt x="2575" y="824"/>
                      </a:lnTo>
                      <a:lnTo>
                        <a:pt x="2576" y="824"/>
                      </a:lnTo>
                      <a:lnTo>
                        <a:pt x="2576" y="824"/>
                      </a:lnTo>
                      <a:lnTo>
                        <a:pt x="2577" y="824"/>
                      </a:lnTo>
                      <a:lnTo>
                        <a:pt x="2580" y="824"/>
                      </a:lnTo>
                      <a:lnTo>
                        <a:pt x="2580" y="824"/>
                      </a:lnTo>
                      <a:lnTo>
                        <a:pt x="2581" y="824"/>
                      </a:lnTo>
                      <a:lnTo>
                        <a:pt x="2582" y="824"/>
                      </a:lnTo>
                      <a:lnTo>
                        <a:pt x="2583" y="824"/>
                      </a:lnTo>
                      <a:lnTo>
                        <a:pt x="2584" y="824"/>
                      </a:lnTo>
                      <a:lnTo>
                        <a:pt x="2585" y="824"/>
                      </a:lnTo>
                      <a:lnTo>
                        <a:pt x="2588" y="824"/>
                      </a:lnTo>
                      <a:lnTo>
                        <a:pt x="2589" y="824"/>
                      </a:lnTo>
                      <a:lnTo>
                        <a:pt x="2590" y="824"/>
                      </a:lnTo>
                      <a:lnTo>
                        <a:pt x="2591" y="824"/>
                      </a:lnTo>
                      <a:lnTo>
                        <a:pt x="2591" y="824"/>
                      </a:lnTo>
                      <a:lnTo>
                        <a:pt x="2591" y="824"/>
                      </a:lnTo>
                      <a:lnTo>
                        <a:pt x="2593" y="824"/>
                      </a:lnTo>
                      <a:lnTo>
                        <a:pt x="2594" y="824"/>
                      </a:lnTo>
                      <a:lnTo>
                        <a:pt x="2594" y="824"/>
                      </a:lnTo>
                      <a:lnTo>
                        <a:pt x="2595" y="824"/>
                      </a:lnTo>
                      <a:lnTo>
                        <a:pt x="2596" y="824"/>
                      </a:lnTo>
                      <a:lnTo>
                        <a:pt x="2598" y="824"/>
                      </a:lnTo>
                      <a:lnTo>
                        <a:pt x="2598" y="824"/>
                      </a:lnTo>
                      <a:lnTo>
                        <a:pt x="2599" y="824"/>
                      </a:lnTo>
                      <a:lnTo>
                        <a:pt x="2600" y="824"/>
                      </a:lnTo>
                      <a:lnTo>
                        <a:pt x="2602" y="823"/>
                      </a:lnTo>
                      <a:lnTo>
                        <a:pt x="2603" y="823"/>
                      </a:lnTo>
                      <a:lnTo>
                        <a:pt x="2604" y="824"/>
                      </a:lnTo>
                      <a:lnTo>
                        <a:pt x="2605" y="824"/>
                      </a:lnTo>
                      <a:lnTo>
                        <a:pt x="2607" y="824"/>
                      </a:lnTo>
                      <a:lnTo>
                        <a:pt x="2608" y="824"/>
                      </a:lnTo>
                      <a:lnTo>
                        <a:pt x="2610" y="823"/>
                      </a:lnTo>
                      <a:lnTo>
                        <a:pt x="2611" y="823"/>
                      </a:lnTo>
                      <a:lnTo>
                        <a:pt x="2612" y="823"/>
                      </a:lnTo>
                      <a:lnTo>
                        <a:pt x="2613" y="823"/>
                      </a:lnTo>
                      <a:lnTo>
                        <a:pt x="2613" y="823"/>
                      </a:lnTo>
                      <a:lnTo>
                        <a:pt x="2617" y="823"/>
                      </a:lnTo>
                      <a:lnTo>
                        <a:pt x="2619" y="823"/>
                      </a:lnTo>
                      <a:lnTo>
                        <a:pt x="2620" y="823"/>
                      </a:lnTo>
                      <a:lnTo>
                        <a:pt x="2620" y="823"/>
                      </a:lnTo>
                      <a:lnTo>
                        <a:pt x="2620" y="823"/>
                      </a:lnTo>
                      <a:lnTo>
                        <a:pt x="2622" y="823"/>
                      </a:lnTo>
                      <a:lnTo>
                        <a:pt x="2623" y="822"/>
                      </a:lnTo>
                      <a:lnTo>
                        <a:pt x="2623" y="822"/>
                      </a:lnTo>
                      <a:lnTo>
                        <a:pt x="2625" y="822"/>
                      </a:lnTo>
                      <a:lnTo>
                        <a:pt x="2626" y="823"/>
                      </a:lnTo>
                      <a:lnTo>
                        <a:pt x="2627" y="823"/>
                      </a:lnTo>
                      <a:lnTo>
                        <a:pt x="2628" y="823"/>
                      </a:lnTo>
                      <a:lnTo>
                        <a:pt x="2628" y="823"/>
                      </a:lnTo>
                      <a:lnTo>
                        <a:pt x="2631" y="822"/>
                      </a:lnTo>
                      <a:lnTo>
                        <a:pt x="2634" y="822"/>
                      </a:lnTo>
                      <a:lnTo>
                        <a:pt x="2635" y="822"/>
                      </a:lnTo>
                      <a:lnTo>
                        <a:pt x="2635" y="821"/>
                      </a:lnTo>
                      <a:lnTo>
                        <a:pt x="2636" y="821"/>
                      </a:lnTo>
                      <a:lnTo>
                        <a:pt x="2638" y="819"/>
                      </a:lnTo>
                      <a:lnTo>
                        <a:pt x="2638" y="819"/>
                      </a:lnTo>
                      <a:lnTo>
                        <a:pt x="2640" y="821"/>
                      </a:lnTo>
                      <a:lnTo>
                        <a:pt x="2641" y="821"/>
                      </a:lnTo>
                      <a:lnTo>
                        <a:pt x="2642" y="821"/>
                      </a:lnTo>
                      <a:lnTo>
                        <a:pt x="2644" y="821"/>
                      </a:lnTo>
                      <a:lnTo>
                        <a:pt x="2646" y="819"/>
                      </a:lnTo>
                      <a:lnTo>
                        <a:pt x="2648" y="818"/>
                      </a:lnTo>
                      <a:lnTo>
                        <a:pt x="2649" y="817"/>
                      </a:lnTo>
                      <a:lnTo>
                        <a:pt x="2649" y="817"/>
                      </a:lnTo>
                      <a:lnTo>
                        <a:pt x="2650" y="817"/>
                      </a:lnTo>
                      <a:lnTo>
                        <a:pt x="2650" y="815"/>
                      </a:lnTo>
                      <a:lnTo>
                        <a:pt x="2653" y="810"/>
                      </a:lnTo>
                      <a:lnTo>
                        <a:pt x="2656" y="805"/>
                      </a:lnTo>
                      <a:lnTo>
                        <a:pt x="2656" y="804"/>
                      </a:lnTo>
                      <a:lnTo>
                        <a:pt x="2656" y="803"/>
                      </a:lnTo>
                      <a:lnTo>
                        <a:pt x="2657" y="803"/>
                      </a:lnTo>
                      <a:lnTo>
                        <a:pt x="2657" y="801"/>
                      </a:lnTo>
                      <a:lnTo>
                        <a:pt x="2657" y="800"/>
                      </a:lnTo>
                      <a:lnTo>
                        <a:pt x="2657" y="796"/>
                      </a:lnTo>
                      <a:lnTo>
                        <a:pt x="2657" y="791"/>
                      </a:lnTo>
                      <a:lnTo>
                        <a:pt x="2657" y="779"/>
                      </a:lnTo>
                      <a:lnTo>
                        <a:pt x="2658" y="763"/>
                      </a:lnTo>
                      <a:lnTo>
                        <a:pt x="2658" y="744"/>
                      </a:lnTo>
                      <a:lnTo>
                        <a:pt x="2659" y="722"/>
                      </a:lnTo>
                      <a:lnTo>
                        <a:pt x="2659" y="699"/>
                      </a:lnTo>
                      <a:lnTo>
                        <a:pt x="2660" y="676"/>
                      </a:lnTo>
                      <a:lnTo>
                        <a:pt x="2660" y="652"/>
                      </a:lnTo>
                      <a:lnTo>
                        <a:pt x="2662" y="630"/>
                      </a:lnTo>
                      <a:lnTo>
                        <a:pt x="2662" y="609"/>
                      </a:lnTo>
                      <a:lnTo>
                        <a:pt x="2663" y="590"/>
                      </a:lnTo>
                      <a:lnTo>
                        <a:pt x="2663" y="573"/>
                      </a:lnTo>
                      <a:lnTo>
                        <a:pt x="2663" y="560"/>
                      </a:lnTo>
                      <a:lnTo>
                        <a:pt x="2664" y="556"/>
                      </a:lnTo>
                      <a:lnTo>
                        <a:pt x="2664" y="553"/>
                      </a:lnTo>
                      <a:lnTo>
                        <a:pt x="2664" y="550"/>
                      </a:lnTo>
                      <a:lnTo>
                        <a:pt x="2664" y="549"/>
                      </a:lnTo>
                      <a:lnTo>
                        <a:pt x="2664" y="549"/>
                      </a:lnTo>
                      <a:lnTo>
                        <a:pt x="2664" y="547"/>
                      </a:lnTo>
                      <a:lnTo>
                        <a:pt x="2664" y="541"/>
                      </a:lnTo>
                      <a:lnTo>
                        <a:pt x="2664" y="532"/>
                      </a:lnTo>
                      <a:lnTo>
                        <a:pt x="2664" y="523"/>
                      </a:lnTo>
                      <a:lnTo>
                        <a:pt x="2665" y="513"/>
                      </a:lnTo>
                      <a:lnTo>
                        <a:pt x="2665" y="504"/>
                      </a:lnTo>
                      <a:lnTo>
                        <a:pt x="2665" y="499"/>
                      </a:lnTo>
                      <a:lnTo>
                        <a:pt x="2665" y="496"/>
                      </a:lnTo>
                      <a:lnTo>
                        <a:pt x="2665" y="496"/>
                      </a:lnTo>
                      <a:lnTo>
                        <a:pt x="2665" y="498"/>
                      </a:lnTo>
                      <a:lnTo>
                        <a:pt x="2665" y="500"/>
                      </a:lnTo>
                      <a:lnTo>
                        <a:pt x="2665" y="504"/>
                      </a:lnTo>
                      <a:lnTo>
                        <a:pt x="2666" y="509"/>
                      </a:lnTo>
                      <a:lnTo>
                        <a:pt x="2666" y="515"/>
                      </a:lnTo>
                      <a:lnTo>
                        <a:pt x="2666" y="523"/>
                      </a:lnTo>
                      <a:lnTo>
                        <a:pt x="2666" y="542"/>
                      </a:lnTo>
                      <a:lnTo>
                        <a:pt x="2666" y="565"/>
                      </a:lnTo>
                      <a:lnTo>
                        <a:pt x="2667" y="590"/>
                      </a:lnTo>
                      <a:lnTo>
                        <a:pt x="2667" y="615"/>
                      </a:lnTo>
                      <a:lnTo>
                        <a:pt x="2668" y="643"/>
                      </a:lnTo>
                      <a:lnTo>
                        <a:pt x="2668" y="670"/>
                      </a:lnTo>
                      <a:lnTo>
                        <a:pt x="2669" y="697"/>
                      </a:lnTo>
                      <a:lnTo>
                        <a:pt x="2669" y="722"/>
                      </a:lnTo>
                      <a:lnTo>
                        <a:pt x="2671" y="744"/>
                      </a:lnTo>
                      <a:lnTo>
                        <a:pt x="2671" y="762"/>
                      </a:lnTo>
                      <a:lnTo>
                        <a:pt x="2671" y="770"/>
                      </a:lnTo>
                      <a:lnTo>
                        <a:pt x="2671" y="777"/>
                      </a:lnTo>
                      <a:lnTo>
                        <a:pt x="2671" y="782"/>
                      </a:lnTo>
                      <a:lnTo>
                        <a:pt x="2671" y="787"/>
                      </a:lnTo>
                      <a:lnTo>
                        <a:pt x="2671" y="789"/>
                      </a:lnTo>
                      <a:lnTo>
                        <a:pt x="2671" y="790"/>
                      </a:lnTo>
                      <a:lnTo>
                        <a:pt x="2671" y="791"/>
                      </a:lnTo>
                      <a:lnTo>
                        <a:pt x="2672" y="792"/>
                      </a:lnTo>
                      <a:lnTo>
                        <a:pt x="2672" y="794"/>
                      </a:lnTo>
                      <a:lnTo>
                        <a:pt x="2673" y="796"/>
                      </a:lnTo>
                      <a:lnTo>
                        <a:pt x="2675" y="803"/>
                      </a:lnTo>
                      <a:lnTo>
                        <a:pt x="2677" y="810"/>
                      </a:lnTo>
                      <a:lnTo>
                        <a:pt x="2678" y="813"/>
                      </a:lnTo>
                      <a:lnTo>
                        <a:pt x="2678" y="813"/>
                      </a:lnTo>
                      <a:lnTo>
                        <a:pt x="2678" y="814"/>
                      </a:lnTo>
                      <a:lnTo>
                        <a:pt x="2679" y="815"/>
                      </a:lnTo>
                      <a:lnTo>
                        <a:pt x="2682" y="817"/>
                      </a:lnTo>
                      <a:lnTo>
                        <a:pt x="2685" y="818"/>
                      </a:lnTo>
                      <a:lnTo>
                        <a:pt x="2686" y="819"/>
                      </a:lnTo>
                      <a:lnTo>
                        <a:pt x="2686" y="819"/>
                      </a:lnTo>
                      <a:lnTo>
                        <a:pt x="2687" y="821"/>
                      </a:lnTo>
                      <a:lnTo>
                        <a:pt x="2690" y="821"/>
                      </a:lnTo>
                      <a:lnTo>
                        <a:pt x="2692" y="821"/>
                      </a:lnTo>
                      <a:lnTo>
                        <a:pt x="2693" y="822"/>
                      </a:lnTo>
                      <a:lnTo>
                        <a:pt x="2693" y="822"/>
                      </a:lnTo>
                      <a:lnTo>
                        <a:pt x="2694" y="822"/>
                      </a:lnTo>
                      <a:lnTo>
                        <a:pt x="2696" y="823"/>
                      </a:lnTo>
                      <a:lnTo>
                        <a:pt x="2700" y="823"/>
                      </a:lnTo>
                      <a:lnTo>
                        <a:pt x="2701" y="823"/>
                      </a:lnTo>
                      <a:lnTo>
                        <a:pt x="2701" y="823"/>
                      </a:lnTo>
                      <a:lnTo>
                        <a:pt x="2702" y="823"/>
                      </a:lnTo>
                      <a:lnTo>
                        <a:pt x="2704" y="823"/>
                      </a:lnTo>
                      <a:lnTo>
                        <a:pt x="2706" y="823"/>
                      </a:lnTo>
                      <a:lnTo>
                        <a:pt x="2708" y="823"/>
                      </a:lnTo>
                      <a:lnTo>
                        <a:pt x="2709" y="823"/>
                      </a:lnTo>
                      <a:lnTo>
                        <a:pt x="2709" y="823"/>
                      </a:lnTo>
                      <a:lnTo>
                        <a:pt x="2711" y="823"/>
                      </a:lnTo>
                      <a:lnTo>
                        <a:pt x="2712" y="823"/>
                      </a:lnTo>
                      <a:lnTo>
                        <a:pt x="2713" y="823"/>
                      </a:lnTo>
                      <a:lnTo>
                        <a:pt x="2713" y="823"/>
                      </a:lnTo>
                      <a:lnTo>
                        <a:pt x="2715" y="823"/>
                      </a:lnTo>
                      <a:lnTo>
                        <a:pt x="2718" y="823"/>
                      </a:lnTo>
                      <a:lnTo>
                        <a:pt x="2719" y="823"/>
                      </a:lnTo>
                      <a:lnTo>
                        <a:pt x="2719" y="823"/>
                      </a:lnTo>
                      <a:lnTo>
                        <a:pt x="2721" y="824"/>
                      </a:lnTo>
                      <a:lnTo>
                        <a:pt x="2722" y="824"/>
                      </a:lnTo>
                      <a:lnTo>
                        <a:pt x="2722" y="824"/>
                      </a:lnTo>
                      <a:lnTo>
                        <a:pt x="2723" y="824"/>
                      </a:lnTo>
                      <a:lnTo>
                        <a:pt x="2723" y="824"/>
                      </a:lnTo>
                      <a:lnTo>
                        <a:pt x="2725" y="824"/>
                      </a:lnTo>
                      <a:lnTo>
                        <a:pt x="2727" y="824"/>
                      </a:lnTo>
                      <a:lnTo>
                        <a:pt x="2727" y="824"/>
                      </a:lnTo>
                      <a:lnTo>
                        <a:pt x="2728" y="824"/>
                      </a:lnTo>
                      <a:lnTo>
                        <a:pt x="2729" y="824"/>
                      </a:lnTo>
                      <a:lnTo>
                        <a:pt x="2730" y="824"/>
                      </a:lnTo>
                      <a:lnTo>
                        <a:pt x="2730" y="824"/>
                      </a:lnTo>
                      <a:lnTo>
                        <a:pt x="2731" y="824"/>
                      </a:lnTo>
                      <a:lnTo>
                        <a:pt x="2732" y="824"/>
                      </a:lnTo>
                      <a:lnTo>
                        <a:pt x="2733" y="824"/>
                      </a:lnTo>
                      <a:lnTo>
                        <a:pt x="2734" y="824"/>
                      </a:lnTo>
                      <a:lnTo>
                        <a:pt x="2734" y="824"/>
                      </a:lnTo>
                      <a:lnTo>
                        <a:pt x="2736" y="824"/>
                      </a:lnTo>
                      <a:lnTo>
                        <a:pt x="2737" y="824"/>
                      </a:lnTo>
                      <a:lnTo>
                        <a:pt x="2738" y="824"/>
                      </a:lnTo>
                      <a:lnTo>
                        <a:pt x="2739" y="824"/>
                      </a:lnTo>
                      <a:lnTo>
                        <a:pt x="2741" y="824"/>
                      </a:lnTo>
                      <a:lnTo>
                        <a:pt x="2743" y="824"/>
                      </a:lnTo>
                      <a:lnTo>
                        <a:pt x="2743" y="824"/>
                      </a:lnTo>
                      <a:lnTo>
                        <a:pt x="2746" y="824"/>
                      </a:lnTo>
                      <a:lnTo>
                        <a:pt x="2747" y="824"/>
                      </a:lnTo>
                      <a:lnTo>
                        <a:pt x="2748" y="824"/>
                      </a:lnTo>
                      <a:lnTo>
                        <a:pt x="2749" y="824"/>
                      </a:lnTo>
                      <a:lnTo>
                        <a:pt x="2749" y="824"/>
                      </a:lnTo>
                      <a:lnTo>
                        <a:pt x="2751" y="824"/>
                      </a:lnTo>
                      <a:lnTo>
                        <a:pt x="2752" y="824"/>
                      </a:lnTo>
                      <a:lnTo>
                        <a:pt x="2752" y="824"/>
                      </a:lnTo>
                      <a:lnTo>
                        <a:pt x="2754" y="824"/>
                      </a:lnTo>
                      <a:lnTo>
                        <a:pt x="2755" y="824"/>
                      </a:lnTo>
                      <a:lnTo>
                        <a:pt x="2756" y="824"/>
                      </a:lnTo>
                      <a:lnTo>
                        <a:pt x="2758" y="824"/>
                      </a:lnTo>
                      <a:lnTo>
                        <a:pt x="2760" y="824"/>
                      </a:lnTo>
                      <a:lnTo>
                        <a:pt x="2761" y="824"/>
                      </a:lnTo>
                      <a:lnTo>
                        <a:pt x="2762" y="824"/>
                      </a:lnTo>
                      <a:lnTo>
                        <a:pt x="2764" y="824"/>
                      </a:lnTo>
                      <a:lnTo>
                        <a:pt x="2766" y="824"/>
                      </a:lnTo>
                      <a:lnTo>
                        <a:pt x="2766" y="824"/>
                      </a:lnTo>
                      <a:lnTo>
                        <a:pt x="2767" y="824"/>
                      </a:lnTo>
                      <a:lnTo>
                        <a:pt x="2768" y="824"/>
                      </a:lnTo>
                      <a:lnTo>
                        <a:pt x="2768" y="824"/>
                      </a:lnTo>
                      <a:lnTo>
                        <a:pt x="2769" y="824"/>
                      </a:lnTo>
                      <a:lnTo>
                        <a:pt x="2771" y="824"/>
                      </a:lnTo>
                      <a:lnTo>
                        <a:pt x="2771" y="824"/>
                      </a:lnTo>
                      <a:lnTo>
                        <a:pt x="2773" y="824"/>
                      </a:lnTo>
                      <a:lnTo>
                        <a:pt x="2774" y="824"/>
                      </a:lnTo>
                      <a:lnTo>
                        <a:pt x="2775" y="824"/>
                      </a:lnTo>
                      <a:lnTo>
                        <a:pt x="2776" y="824"/>
                      </a:lnTo>
                      <a:lnTo>
                        <a:pt x="2777" y="824"/>
                      </a:lnTo>
                      <a:lnTo>
                        <a:pt x="2777" y="824"/>
                      </a:lnTo>
                      <a:lnTo>
                        <a:pt x="2778" y="824"/>
                      </a:lnTo>
                      <a:lnTo>
                        <a:pt x="2780" y="824"/>
                      </a:lnTo>
                      <a:lnTo>
                        <a:pt x="2782" y="824"/>
                      </a:lnTo>
                      <a:lnTo>
                        <a:pt x="2783" y="824"/>
                      </a:lnTo>
                      <a:lnTo>
                        <a:pt x="2784" y="824"/>
                      </a:lnTo>
                      <a:lnTo>
                        <a:pt x="2785" y="824"/>
                      </a:lnTo>
                      <a:lnTo>
                        <a:pt x="2786" y="824"/>
                      </a:lnTo>
                      <a:lnTo>
                        <a:pt x="2787" y="824"/>
                      </a:lnTo>
                      <a:lnTo>
                        <a:pt x="2788" y="824"/>
                      </a:lnTo>
                      <a:lnTo>
                        <a:pt x="2789" y="824"/>
                      </a:lnTo>
                      <a:lnTo>
                        <a:pt x="2791" y="824"/>
                      </a:lnTo>
                      <a:lnTo>
                        <a:pt x="2791" y="824"/>
                      </a:lnTo>
                      <a:lnTo>
                        <a:pt x="2792" y="824"/>
                      </a:lnTo>
                      <a:lnTo>
                        <a:pt x="2793" y="824"/>
                      </a:lnTo>
                      <a:lnTo>
                        <a:pt x="2794" y="824"/>
                      </a:lnTo>
                      <a:lnTo>
                        <a:pt x="2795" y="824"/>
                      </a:lnTo>
                      <a:lnTo>
                        <a:pt x="2796" y="824"/>
                      </a:lnTo>
                      <a:lnTo>
                        <a:pt x="2797" y="824"/>
                      </a:lnTo>
                      <a:lnTo>
                        <a:pt x="2797" y="824"/>
                      </a:lnTo>
                      <a:lnTo>
                        <a:pt x="2798" y="824"/>
                      </a:lnTo>
                      <a:lnTo>
                        <a:pt x="2800" y="824"/>
                      </a:lnTo>
                      <a:lnTo>
                        <a:pt x="2801" y="824"/>
                      </a:lnTo>
                      <a:lnTo>
                        <a:pt x="2801" y="824"/>
                      </a:lnTo>
                      <a:lnTo>
                        <a:pt x="2802" y="824"/>
                      </a:lnTo>
                      <a:lnTo>
                        <a:pt x="2804" y="824"/>
                      </a:lnTo>
                      <a:lnTo>
                        <a:pt x="2804" y="824"/>
                      </a:lnTo>
                      <a:lnTo>
                        <a:pt x="2804" y="824"/>
                      </a:lnTo>
                      <a:lnTo>
                        <a:pt x="2806" y="824"/>
                      </a:lnTo>
                      <a:lnTo>
                        <a:pt x="2807" y="824"/>
                      </a:lnTo>
                      <a:lnTo>
                        <a:pt x="2807" y="824"/>
                      </a:lnTo>
                      <a:lnTo>
                        <a:pt x="2808" y="824"/>
                      </a:lnTo>
                      <a:lnTo>
                        <a:pt x="2810" y="824"/>
                      </a:lnTo>
                      <a:lnTo>
                        <a:pt x="2811" y="824"/>
                      </a:lnTo>
                      <a:lnTo>
                        <a:pt x="2812" y="824"/>
                      </a:lnTo>
                      <a:lnTo>
                        <a:pt x="2812" y="824"/>
                      </a:lnTo>
                      <a:lnTo>
                        <a:pt x="2813" y="824"/>
                      </a:lnTo>
                      <a:lnTo>
                        <a:pt x="2814" y="824"/>
                      </a:lnTo>
                      <a:lnTo>
                        <a:pt x="2815" y="824"/>
                      </a:lnTo>
                      <a:lnTo>
                        <a:pt x="2816" y="824"/>
                      </a:lnTo>
                      <a:lnTo>
                        <a:pt x="2817" y="824"/>
                      </a:lnTo>
                      <a:lnTo>
                        <a:pt x="2819" y="824"/>
                      </a:lnTo>
                      <a:lnTo>
                        <a:pt x="2820" y="824"/>
                      </a:lnTo>
                      <a:lnTo>
                        <a:pt x="2821" y="824"/>
                      </a:lnTo>
                      <a:lnTo>
                        <a:pt x="2822" y="823"/>
                      </a:lnTo>
                      <a:lnTo>
                        <a:pt x="2824" y="823"/>
                      </a:lnTo>
                      <a:lnTo>
                        <a:pt x="2824" y="823"/>
                      </a:lnTo>
                      <a:lnTo>
                        <a:pt x="2825" y="823"/>
                      </a:lnTo>
                      <a:lnTo>
                        <a:pt x="2826" y="823"/>
                      </a:lnTo>
                      <a:lnTo>
                        <a:pt x="2828" y="823"/>
                      </a:lnTo>
                      <a:lnTo>
                        <a:pt x="2828" y="823"/>
                      </a:lnTo>
                      <a:lnTo>
                        <a:pt x="2829" y="823"/>
                      </a:lnTo>
                      <a:lnTo>
                        <a:pt x="2831" y="823"/>
                      </a:lnTo>
                      <a:lnTo>
                        <a:pt x="2832" y="823"/>
                      </a:lnTo>
                      <a:lnTo>
                        <a:pt x="2833" y="823"/>
                      </a:lnTo>
                      <a:lnTo>
                        <a:pt x="2834" y="823"/>
                      </a:lnTo>
                      <a:lnTo>
                        <a:pt x="2837" y="824"/>
                      </a:lnTo>
                      <a:lnTo>
                        <a:pt x="2839" y="824"/>
                      </a:lnTo>
                      <a:lnTo>
                        <a:pt x="2840" y="824"/>
                      </a:lnTo>
                      <a:lnTo>
                        <a:pt x="2840" y="824"/>
                      </a:lnTo>
                      <a:lnTo>
                        <a:pt x="2841" y="824"/>
                      </a:lnTo>
                      <a:lnTo>
                        <a:pt x="2844" y="823"/>
                      </a:lnTo>
                      <a:lnTo>
                        <a:pt x="2847" y="823"/>
                      </a:lnTo>
                      <a:lnTo>
                        <a:pt x="2847" y="823"/>
                      </a:lnTo>
                      <a:lnTo>
                        <a:pt x="2848" y="823"/>
                      </a:lnTo>
                      <a:lnTo>
                        <a:pt x="2849" y="823"/>
                      </a:lnTo>
                      <a:lnTo>
                        <a:pt x="2849" y="823"/>
                      </a:lnTo>
                      <a:lnTo>
                        <a:pt x="2851" y="823"/>
                      </a:lnTo>
                      <a:lnTo>
                        <a:pt x="2853" y="824"/>
                      </a:lnTo>
                      <a:lnTo>
                        <a:pt x="2854" y="824"/>
                      </a:lnTo>
                      <a:lnTo>
                        <a:pt x="2854" y="824"/>
                      </a:lnTo>
                      <a:lnTo>
                        <a:pt x="2856" y="824"/>
                      </a:lnTo>
                      <a:lnTo>
                        <a:pt x="2857" y="824"/>
                      </a:lnTo>
                      <a:lnTo>
                        <a:pt x="2859" y="824"/>
                      </a:lnTo>
                      <a:lnTo>
                        <a:pt x="2860" y="824"/>
                      </a:lnTo>
                      <a:lnTo>
                        <a:pt x="2861" y="824"/>
                      </a:lnTo>
                      <a:lnTo>
                        <a:pt x="2862" y="824"/>
                      </a:lnTo>
                      <a:lnTo>
                        <a:pt x="2863" y="824"/>
                      </a:lnTo>
                      <a:lnTo>
                        <a:pt x="2865" y="824"/>
                      </a:lnTo>
                      <a:lnTo>
                        <a:pt x="2867" y="824"/>
                      </a:lnTo>
                      <a:lnTo>
                        <a:pt x="2868" y="824"/>
                      </a:lnTo>
                      <a:lnTo>
                        <a:pt x="2869" y="824"/>
                      </a:lnTo>
                      <a:lnTo>
                        <a:pt x="2870" y="824"/>
                      </a:lnTo>
                      <a:lnTo>
                        <a:pt x="2871" y="824"/>
                      </a:lnTo>
                      <a:lnTo>
                        <a:pt x="2872" y="824"/>
                      </a:lnTo>
                      <a:lnTo>
                        <a:pt x="2874" y="824"/>
                      </a:lnTo>
                      <a:lnTo>
                        <a:pt x="2875" y="824"/>
                      </a:lnTo>
                      <a:lnTo>
                        <a:pt x="2876" y="824"/>
                      </a:lnTo>
                      <a:lnTo>
                        <a:pt x="2877" y="824"/>
                      </a:lnTo>
                      <a:lnTo>
                        <a:pt x="2878" y="824"/>
                      </a:lnTo>
                      <a:lnTo>
                        <a:pt x="2879" y="824"/>
                      </a:lnTo>
                      <a:lnTo>
                        <a:pt x="2879" y="824"/>
                      </a:lnTo>
                      <a:lnTo>
                        <a:pt x="2880" y="824"/>
                      </a:lnTo>
                      <a:lnTo>
                        <a:pt x="2881" y="824"/>
                      </a:lnTo>
                      <a:lnTo>
                        <a:pt x="2883" y="824"/>
                      </a:lnTo>
                      <a:lnTo>
                        <a:pt x="2885" y="824"/>
                      </a:lnTo>
                      <a:lnTo>
                        <a:pt x="2886" y="824"/>
                      </a:lnTo>
                      <a:lnTo>
                        <a:pt x="2886" y="824"/>
                      </a:lnTo>
                      <a:lnTo>
                        <a:pt x="2887" y="824"/>
                      </a:lnTo>
                      <a:lnTo>
                        <a:pt x="2888" y="824"/>
                      </a:lnTo>
                      <a:lnTo>
                        <a:pt x="2889" y="824"/>
                      </a:lnTo>
                      <a:lnTo>
                        <a:pt x="2889" y="824"/>
                      </a:lnTo>
                      <a:lnTo>
                        <a:pt x="2891" y="824"/>
                      </a:lnTo>
                      <a:lnTo>
                        <a:pt x="2893" y="824"/>
                      </a:lnTo>
                      <a:lnTo>
                        <a:pt x="2893" y="824"/>
                      </a:lnTo>
                      <a:lnTo>
                        <a:pt x="2894" y="824"/>
                      </a:lnTo>
                      <a:lnTo>
                        <a:pt x="2894" y="824"/>
                      </a:lnTo>
                      <a:lnTo>
                        <a:pt x="2895" y="824"/>
                      </a:lnTo>
                      <a:lnTo>
                        <a:pt x="2897" y="824"/>
                      </a:lnTo>
                      <a:lnTo>
                        <a:pt x="2899" y="824"/>
                      </a:lnTo>
                      <a:lnTo>
                        <a:pt x="2900" y="824"/>
                      </a:lnTo>
                      <a:lnTo>
                        <a:pt x="2902" y="824"/>
                      </a:lnTo>
                      <a:lnTo>
                        <a:pt x="2903" y="824"/>
                      </a:lnTo>
                      <a:lnTo>
                        <a:pt x="2904" y="824"/>
                      </a:lnTo>
                      <a:lnTo>
                        <a:pt x="2905" y="824"/>
                      </a:lnTo>
                      <a:lnTo>
                        <a:pt x="2907" y="824"/>
                      </a:lnTo>
                      <a:lnTo>
                        <a:pt x="2908" y="824"/>
                      </a:lnTo>
                      <a:lnTo>
                        <a:pt x="2909" y="824"/>
                      </a:lnTo>
                      <a:lnTo>
                        <a:pt x="2909" y="824"/>
                      </a:lnTo>
                      <a:lnTo>
                        <a:pt x="2911" y="824"/>
                      </a:lnTo>
                      <a:lnTo>
                        <a:pt x="2912" y="824"/>
                      </a:lnTo>
                      <a:lnTo>
                        <a:pt x="2914" y="824"/>
                      </a:lnTo>
                      <a:lnTo>
                        <a:pt x="2914" y="824"/>
                      </a:lnTo>
                      <a:lnTo>
                        <a:pt x="2915" y="824"/>
                      </a:lnTo>
                      <a:lnTo>
                        <a:pt x="2917" y="823"/>
                      </a:lnTo>
                      <a:lnTo>
                        <a:pt x="2920" y="822"/>
                      </a:lnTo>
                      <a:lnTo>
                        <a:pt x="2921" y="822"/>
                      </a:lnTo>
                      <a:lnTo>
                        <a:pt x="2921" y="822"/>
                      </a:lnTo>
                      <a:lnTo>
                        <a:pt x="2922" y="822"/>
                      </a:lnTo>
                      <a:lnTo>
                        <a:pt x="2924" y="823"/>
                      </a:lnTo>
                      <a:lnTo>
                        <a:pt x="2926" y="824"/>
                      </a:lnTo>
                      <a:lnTo>
                        <a:pt x="2927" y="824"/>
                      </a:lnTo>
                      <a:lnTo>
                        <a:pt x="2927" y="824"/>
                      </a:lnTo>
                      <a:lnTo>
                        <a:pt x="2928" y="824"/>
                      </a:lnTo>
                      <a:lnTo>
                        <a:pt x="2930" y="824"/>
                      </a:lnTo>
                      <a:lnTo>
                        <a:pt x="2932" y="824"/>
                      </a:lnTo>
                      <a:lnTo>
                        <a:pt x="2934" y="824"/>
                      </a:lnTo>
                      <a:lnTo>
                        <a:pt x="2935" y="824"/>
                      </a:lnTo>
                      <a:lnTo>
                        <a:pt x="2935" y="824"/>
                      </a:lnTo>
                      <a:lnTo>
                        <a:pt x="2936" y="824"/>
                      </a:lnTo>
                      <a:lnTo>
                        <a:pt x="2937" y="824"/>
                      </a:lnTo>
                      <a:lnTo>
                        <a:pt x="2939" y="824"/>
                      </a:lnTo>
                      <a:lnTo>
                        <a:pt x="2941" y="824"/>
                      </a:lnTo>
                      <a:lnTo>
                        <a:pt x="2942" y="824"/>
                      </a:lnTo>
                      <a:lnTo>
                        <a:pt x="2943" y="824"/>
                      </a:lnTo>
                      <a:lnTo>
                        <a:pt x="2944" y="824"/>
                      </a:lnTo>
                      <a:lnTo>
                        <a:pt x="2946" y="824"/>
                      </a:lnTo>
                      <a:lnTo>
                        <a:pt x="2948" y="824"/>
                      </a:lnTo>
                      <a:lnTo>
                        <a:pt x="2949" y="824"/>
                      </a:lnTo>
                      <a:lnTo>
                        <a:pt x="2950" y="824"/>
                      </a:lnTo>
                      <a:lnTo>
                        <a:pt x="2951" y="824"/>
                      </a:lnTo>
                      <a:lnTo>
                        <a:pt x="2952" y="824"/>
                      </a:lnTo>
                      <a:lnTo>
                        <a:pt x="2953" y="824"/>
                      </a:lnTo>
                      <a:lnTo>
                        <a:pt x="2955" y="824"/>
                      </a:lnTo>
                      <a:lnTo>
                        <a:pt x="2957" y="824"/>
                      </a:lnTo>
                      <a:lnTo>
                        <a:pt x="2957" y="824"/>
                      </a:lnTo>
                      <a:lnTo>
                        <a:pt x="2959" y="824"/>
                      </a:lnTo>
                      <a:lnTo>
                        <a:pt x="2960" y="824"/>
                      </a:lnTo>
                      <a:lnTo>
                        <a:pt x="2961" y="824"/>
                      </a:lnTo>
                      <a:lnTo>
                        <a:pt x="2961" y="824"/>
                      </a:lnTo>
                      <a:lnTo>
                        <a:pt x="2962" y="824"/>
                      </a:lnTo>
                      <a:lnTo>
                        <a:pt x="2963" y="824"/>
                      </a:lnTo>
                      <a:lnTo>
                        <a:pt x="2964" y="824"/>
                      </a:lnTo>
                      <a:lnTo>
                        <a:pt x="2964" y="824"/>
                      </a:lnTo>
                      <a:lnTo>
                        <a:pt x="2966" y="824"/>
                      </a:lnTo>
                      <a:lnTo>
                        <a:pt x="2967" y="824"/>
                      </a:lnTo>
                      <a:lnTo>
                        <a:pt x="2969" y="824"/>
                      </a:lnTo>
                      <a:lnTo>
                        <a:pt x="2970" y="824"/>
                      </a:lnTo>
                      <a:lnTo>
                        <a:pt x="2971" y="824"/>
                      </a:lnTo>
                      <a:lnTo>
                        <a:pt x="2972" y="824"/>
                      </a:lnTo>
                      <a:lnTo>
                        <a:pt x="2972" y="824"/>
                      </a:lnTo>
                      <a:lnTo>
                        <a:pt x="2973" y="824"/>
                      </a:lnTo>
                      <a:lnTo>
                        <a:pt x="2976" y="824"/>
                      </a:lnTo>
                      <a:lnTo>
                        <a:pt x="2978" y="824"/>
                      </a:lnTo>
                      <a:lnTo>
                        <a:pt x="2979" y="824"/>
                      </a:lnTo>
                      <a:lnTo>
                        <a:pt x="2980" y="824"/>
                      </a:lnTo>
                      <a:lnTo>
                        <a:pt x="2981" y="824"/>
                      </a:lnTo>
                      <a:lnTo>
                        <a:pt x="2981" y="824"/>
                      </a:lnTo>
                      <a:lnTo>
                        <a:pt x="2983" y="824"/>
                      </a:lnTo>
                      <a:lnTo>
                        <a:pt x="2985" y="824"/>
                      </a:lnTo>
                      <a:lnTo>
                        <a:pt x="2986" y="824"/>
                      </a:lnTo>
                      <a:lnTo>
                        <a:pt x="2986" y="824"/>
                      </a:lnTo>
                      <a:lnTo>
                        <a:pt x="2988" y="824"/>
                      </a:lnTo>
                      <a:lnTo>
                        <a:pt x="2989" y="824"/>
                      </a:lnTo>
                      <a:lnTo>
                        <a:pt x="2989" y="824"/>
                      </a:lnTo>
                      <a:lnTo>
                        <a:pt x="2990" y="824"/>
                      </a:lnTo>
                      <a:lnTo>
                        <a:pt x="2991" y="824"/>
                      </a:lnTo>
                      <a:lnTo>
                        <a:pt x="2994" y="824"/>
                      </a:lnTo>
                      <a:lnTo>
                        <a:pt x="2994" y="824"/>
                      </a:lnTo>
                      <a:lnTo>
                        <a:pt x="2995" y="824"/>
                      </a:lnTo>
                      <a:lnTo>
                        <a:pt x="2996" y="824"/>
                      </a:lnTo>
                      <a:lnTo>
                        <a:pt x="2997" y="824"/>
                      </a:lnTo>
                      <a:lnTo>
                        <a:pt x="2998" y="824"/>
                      </a:lnTo>
                      <a:lnTo>
                        <a:pt x="3000" y="824"/>
                      </a:lnTo>
                      <a:lnTo>
                        <a:pt x="3001" y="824"/>
                      </a:lnTo>
                      <a:lnTo>
                        <a:pt x="3001" y="824"/>
                      </a:lnTo>
                      <a:lnTo>
                        <a:pt x="3003" y="824"/>
                      </a:lnTo>
                      <a:lnTo>
                        <a:pt x="3004" y="824"/>
                      </a:lnTo>
                      <a:lnTo>
                        <a:pt x="3005" y="824"/>
                      </a:lnTo>
                      <a:lnTo>
                        <a:pt x="3007" y="824"/>
                      </a:lnTo>
                      <a:lnTo>
                        <a:pt x="3009" y="824"/>
                      </a:lnTo>
                      <a:lnTo>
                        <a:pt x="3011" y="824"/>
                      </a:lnTo>
                      <a:lnTo>
                        <a:pt x="3011" y="824"/>
                      </a:lnTo>
                      <a:lnTo>
                        <a:pt x="3013" y="824"/>
                      </a:lnTo>
                      <a:lnTo>
                        <a:pt x="3014" y="824"/>
                      </a:lnTo>
                      <a:lnTo>
                        <a:pt x="3015" y="824"/>
                      </a:lnTo>
                      <a:lnTo>
                        <a:pt x="3015" y="824"/>
                      </a:lnTo>
                      <a:lnTo>
                        <a:pt x="3016" y="824"/>
                      </a:lnTo>
                      <a:lnTo>
                        <a:pt x="3017" y="824"/>
                      </a:lnTo>
                      <a:lnTo>
                        <a:pt x="3018" y="824"/>
                      </a:lnTo>
                      <a:lnTo>
                        <a:pt x="3019" y="824"/>
                      </a:lnTo>
                      <a:lnTo>
                        <a:pt x="3020" y="824"/>
                      </a:lnTo>
                      <a:lnTo>
                        <a:pt x="3022" y="824"/>
                      </a:lnTo>
                      <a:lnTo>
                        <a:pt x="3023" y="824"/>
                      </a:lnTo>
                      <a:lnTo>
                        <a:pt x="3024" y="824"/>
                      </a:lnTo>
                      <a:lnTo>
                        <a:pt x="3024" y="824"/>
                      </a:lnTo>
                      <a:lnTo>
                        <a:pt x="3026" y="824"/>
                      </a:lnTo>
                      <a:lnTo>
                        <a:pt x="3027" y="824"/>
                      </a:lnTo>
                      <a:lnTo>
                        <a:pt x="3028" y="824"/>
                      </a:lnTo>
                      <a:lnTo>
                        <a:pt x="3029" y="824"/>
                      </a:lnTo>
                      <a:lnTo>
                        <a:pt x="3031" y="824"/>
                      </a:lnTo>
                      <a:lnTo>
                        <a:pt x="3032" y="824"/>
                      </a:lnTo>
                      <a:lnTo>
                        <a:pt x="3033" y="824"/>
                      </a:lnTo>
                      <a:lnTo>
                        <a:pt x="3034" y="824"/>
                      </a:lnTo>
                      <a:lnTo>
                        <a:pt x="3035" y="824"/>
                      </a:lnTo>
                      <a:lnTo>
                        <a:pt x="3037" y="824"/>
                      </a:lnTo>
                      <a:lnTo>
                        <a:pt x="3037" y="824"/>
                      </a:lnTo>
                      <a:lnTo>
                        <a:pt x="3037" y="824"/>
                      </a:lnTo>
                      <a:lnTo>
                        <a:pt x="3038" y="824"/>
                      </a:lnTo>
                      <a:lnTo>
                        <a:pt x="3040" y="824"/>
                      </a:lnTo>
                      <a:lnTo>
                        <a:pt x="3041" y="824"/>
                      </a:lnTo>
                      <a:lnTo>
                        <a:pt x="3042" y="824"/>
                      </a:lnTo>
                      <a:lnTo>
                        <a:pt x="3043" y="824"/>
                      </a:lnTo>
                      <a:lnTo>
                        <a:pt x="3044" y="824"/>
                      </a:lnTo>
                      <a:lnTo>
                        <a:pt x="3045" y="824"/>
                      </a:lnTo>
                      <a:lnTo>
                        <a:pt x="3046" y="824"/>
                      </a:lnTo>
                      <a:lnTo>
                        <a:pt x="3047" y="824"/>
                      </a:lnTo>
                      <a:lnTo>
                        <a:pt x="3047" y="824"/>
                      </a:lnTo>
                      <a:lnTo>
                        <a:pt x="3050" y="824"/>
                      </a:lnTo>
                      <a:lnTo>
                        <a:pt x="3052" y="824"/>
                      </a:lnTo>
                      <a:lnTo>
                        <a:pt x="3052" y="824"/>
                      </a:lnTo>
                      <a:lnTo>
                        <a:pt x="3053" y="824"/>
                      </a:lnTo>
                      <a:lnTo>
                        <a:pt x="3054" y="824"/>
                      </a:lnTo>
                      <a:lnTo>
                        <a:pt x="3055" y="824"/>
                      </a:lnTo>
                      <a:lnTo>
                        <a:pt x="3056" y="824"/>
                      </a:lnTo>
                      <a:lnTo>
                        <a:pt x="3057" y="824"/>
                      </a:lnTo>
                      <a:lnTo>
                        <a:pt x="3060" y="824"/>
                      </a:lnTo>
                      <a:lnTo>
                        <a:pt x="3060" y="824"/>
                      </a:lnTo>
                      <a:lnTo>
                        <a:pt x="3061" y="824"/>
                      </a:lnTo>
                      <a:lnTo>
                        <a:pt x="3063" y="824"/>
                      </a:lnTo>
                      <a:lnTo>
                        <a:pt x="3065" y="824"/>
                      </a:lnTo>
                      <a:lnTo>
                        <a:pt x="3066" y="824"/>
                      </a:lnTo>
                      <a:lnTo>
                        <a:pt x="3068" y="824"/>
                      </a:lnTo>
                      <a:lnTo>
                        <a:pt x="3068" y="824"/>
                      </a:lnTo>
                      <a:lnTo>
                        <a:pt x="3069" y="824"/>
                      </a:lnTo>
                      <a:lnTo>
                        <a:pt x="3071" y="824"/>
                      </a:lnTo>
                      <a:lnTo>
                        <a:pt x="3073" y="823"/>
                      </a:lnTo>
                      <a:lnTo>
                        <a:pt x="3074" y="823"/>
                      </a:lnTo>
                      <a:lnTo>
                        <a:pt x="3074" y="823"/>
                      </a:lnTo>
                      <a:lnTo>
                        <a:pt x="3075" y="823"/>
                      </a:lnTo>
                      <a:lnTo>
                        <a:pt x="3077" y="823"/>
                      </a:lnTo>
                      <a:lnTo>
                        <a:pt x="3078" y="823"/>
                      </a:lnTo>
                      <a:lnTo>
                        <a:pt x="3078" y="823"/>
                      </a:lnTo>
                      <a:lnTo>
                        <a:pt x="3079" y="823"/>
                      </a:lnTo>
                      <a:lnTo>
                        <a:pt x="3080" y="823"/>
                      </a:lnTo>
                      <a:lnTo>
                        <a:pt x="3082" y="823"/>
                      </a:lnTo>
                      <a:lnTo>
                        <a:pt x="3082" y="823"/>
                      </a:lnTo>
                      <a:lnTo>
                        <a:pt x="3083" y="823"/>
                      </a:lnTo>
                      <a:lnTo>
                        <a:pt x="3086" y="823"/>
                      </a:lnTo>
                      <a:lnTo>
                        <a:pt x="3088" y="823"/>
                      </a:lnTo>
                      <a:lnTo>
                        <a:pt x="3089" y="823"/>
                      </a:lnTo>
                      <a:lnTo>
                        <a:pt x="3090" y="823"/>
                      </a:lnTo>
                      <a:lnTo>
                        <a:pt x="3090" y="823"/>
                      </a:lnTo>
                      <a:lnTo>
                        <a:pt x="3092" y="822"/>
                      </a:lnTo>
                      <a:lnTo>
                        <a:pt x="3096" y="822"/>
                      </a:lnTo>
                      <a:lnTo>
                        <a:pt x="3097" y="822"/>
                      </a:lnTo>
                      <a:lnTo>
                        <a:pt x="3097" y="821"/>
                      </a:lnTo>
                      <a:lnTo>
                        <a:pt x="3097" y="821"/>
                      </a:lnTo>
                      <a:lnTo>
                        <a:pt x="3098" y="818"/>
                      </a:lnTo>
                      <a:lnTo>
                        <a:pt x="3100" y="813"/>
                      </a:lnTo>
                      <a:lnTo>
                        <a:pt x="3101" y="807"/>
                      </a:lnTo>
                      <a:lnTo>
                        <a:pt x="3102" y="806"/>
                      </a:lnTo>
                      <a:lnTo>
                        <a:pt x="3102" y="805"/>
                      </a:lnTo>
                      <a:lnTo>
                        <a:pt x="3102" y="806"/>
                      </a:lnTo>
                      <a:lnTo>
                        <a:pt x="3103" y="808"/>
                      </a:lnTo>
                      <a:lnTo>
                        <a:pt x="3103" y="812"/>
                      </a:lnTo>
                      <a:lnTo>
                        <a:pt x="3105" y="813"/>
                      </a:lnTo>
                      <a:lnTo>
                        <a:pt x="3105" y="810"/>
                      </a:lnTo>
                      <a:lnTo>
                        <a:pt x="3105" y="807"/>
                      </a:lnTo>
                      <a:lnTo>
                        <a:pt x="3105" y="801"/>
                      </a:lnTo>
                      <a:lnTo>
                        <a:pt x="3105" y="794"/>
                      </a:lnTo>
                      <a:lnTo>
                        <a:pt x="3105" y="784"/>
                      </a:lnTo>
                      <a:lnTo>
                        <a:pt x="3105" y="771"/>
                      </a:lnTo>
                      <a:lnTo>
                        <a:pt x="3105" y="758"/>
                      </a:lnTo>
                      <a:lnTo>
                        <a:pt x="3105" y="743"/>
                      </a:lnTo>
                      <a:lnTo>
                        <a:pt x="3106" y="727"/>
                      </a:lnTo>
                      <a:lnTo>
                        <a:pt x="3106" y="709"/>
                      </a:lnTo>
                      <a:lnTo>
                        <a:pt x="3106" y="672"/>
                      </a:lnTo>
                      <a:lnTo>
                        <a:pt x="3107" y="632"/>
                      </a:lnTo>
                      <a:lnTo>
                        <a:pt x="3108" y="592"/>
                      </a:lnTo>
                      <a:lnTo>
                        <a:pt x="3108" y="550"/>
                      </a:lnTo>
                      <a:lnTo>
                        <a:pt x="3109" y="510"/>
                      </a:lnTo>
                      <a:lnTo>
                        <a:pt x="3109" y="473"/>
                      </a:lnTo>
                      <a:lnTo>
                        <a:pt x="3109" y="456"/>
                      </a:lnTo>
                      <a:lnTo>
                        <a:pt x="3110" y="439"/>
                      </a:lnTo>
                      <a:lnTo>
                        <a:pt x="3110" y="425"/>
                      </a:lnTo>
                      <a:lnTo>
                        <a:pt x="3110" y="411"/>
                      </a:lnTo>
                      <a:lnTo>
                        <a:pt x="3110" y="399"/>
                      </a:lnTo>
                      <a:lnTo>
                        <a:pt x="3110" y="389"/>
                      </a:lnTo>
                      <a:lnTo>
                        <a:pt x="3110" y="381"/>
                      </a:lnTo>
                      <a:lnTo>
                        <a:pt x="3110" y="375"/>
                      </a:lnTo>
                      <a:lnTo>
                        <a:pt x="3110" y="372"/>
                      </a:lnTo>
                      <a:lnTo>
                        <a:pt x="3110" y="371"/>
                      </a:lnTo>
                      <a:lnTo>
                        <a:pt x="3110" y="370"/>
                      </a:lnTo>
                      <a:lnTo>
                        <a:pt x="3110" y="369"/>
                      </a:lnTo>
                      <a:lnTo>
                        <a:pt x="3111" y="362"/>
                      </a:lnTo>
                      <a:lnTo>
                        <a:pt x="3111" y="353"/>
                      </a:lnTo>
                      <a:lnTo>
                        <a:pt x="3111" y="343"/>
                      </a:lnTo>
                      <a:lnTo>
                        <a:pt x="3112" y="334"/>
                      </a:lnTo>
                      <a:lnTo>
                        <a:pt x="3112" y="325"/>
                      </a:lnTo>
                      <a:lnTo>
                        <a:pt x="3112" y="318"/>
                      </a:lnTo>
                      <a:lnTo>
                        <a:pt x="3112" y="316"/>
                      </a:lnTo>
                      <a:lnTo>
                        <a:pt x="3112" y="316"/>
                      </a:lnTo>
                      <a:lnTo>
                        <a:pt x="3112" y="317"/>
                      </a:lnTo>
                      <a:lnTo>
                        <a:pt x="3112" y="322"/>
                      </a:lnTo>
                      <a:lnTo>
                        <a:pt x="3112" y="327"/>
                      </a:lnTo>
                      <a:lnTo>
                        <a:pt x="3114" y="336"/>
                      </a:lnTo>
                      <a:lnTo>
                        <a:pt x="3114" y="346"/>
                      </a:lnTo>
                      <a:lnTo>
                        <a:pt x="3114" y="359"/>
                      </a:lnTo>
                      <a:lnTo>
                        <a:pt x="3114" y="372"/>
                      </a:lnTo>
                      <a:lnTo>
                        <a:pt x="3114" y="388"/>
                      </a:lnTo>
                      <a:lnTo>
                        <a:pt x="3114" y="404"/>
                      </a:lnTo>
                      <a:lnTo>
                        <a:pt x="3115" y="422"/>
                      </a:lnTo>
                      <a:lnTo>
                        <a:pt x="3115" y="462"/>
                      </a:lnTo>
                      <a:lnTo>
                        <a:pt x="3115" y="503"/>
                      </a:lnTo>
                      <a:lnTo>
                        <a:pt x="3116" y="547"/>
                      </a:lnTo>
                      <a:lnTo>
                        <a:pt x="3116" y="590"/>
                      </a:lnTo>
                      <a:lnTo>
                        <a:pt x="3117" y="631"/>
                      </a:lnTo>
                      <a:lnTo>
                        <a:pt x="3117" y="670"/>
                      </a:lnTo>
                      <a:lnTo>
                        <a:pt x="3118" y="688"/>
                      </a:lnTo>
                      <a:lnTo>
                        <a:pt x="3118" y="705"/>
                      </a:lnTo>
                      <a:lnTo>
                        <a:pt x="3118" y="721"/>
                      </a:lnTo>
                      <a:lnTo>
                        <a:pt x="3118" y="734"/>
                      </a:lnTo>
                      <a:lnTo>
                        <a:pt x="3118" y="746"/>
                      </a:lnTo>
                      <a:lnTo>
                        <a:pt x="3118" y="758"/>
                      </a:lnTo>
                      <a:lnTo>
                        <a:pt x="3118" y="766"/>
                      </a:lnTo>
                      <a:lnTo>
                        <a:pt x="3118" y="772"/>
                      </a:lnTo>
                      <a:lnTo>
                        <a:pt x="3118" y="776"/>
                      </a:lnTo>
                      <a:lnTo>
                        <a:pt x="3118" y="777"/>
                      </a:lnTo>
                      <a:lnTo>
                        <a:pt x="3118" y="778"/>
                      </a:lnTo>
                      <a:lnTo>
                        <a:pt x="3119" y="779"/>
                      </a:lnTo>
                      <a:lnTo>
                        <a:pt x="3119" y="780"/>
                      </a:lnTo>
                      <a:lnTo>
                        <a:pt x="3119" y="781"/>
                      </a:lnTo>
                      <a:lnTo>
                        <a:pt x="3119" y="782"/>
                      </a:lnTo>
                      <a:lnTo>
                        <a:pt x="3120" y="786"/>
                      </a:lnTo>
                      <a:lnTo>
                        <a:pt x="3121" y="791"/>
                      </a:lnTo>
                      <a:lnTo>
                        <a:pt x="3123" y="797"/>
                      </a:lnTo>
                      <a:lnTo>
                        <a:pt x="3124" y="803"/>
                      </a:lnTo>
                      <a:lnTo>
                        <a:pt x="3125" y="807"/>
                      </a:lnTo>
                      <a:lnTo>
                        <a:pt x="3125" y="812"/>
                      </a:lnTo>
                      <a:lnTo>
                        <a:pt x="3126" y="813"/>
                      </a:lnTo>
                      <a:lnTo>
                        <a:pt x="3126" y="813"/>
                      </a:lnTo>
                      <a:lnTo>
                        <a:pt x="3127" y="814"/>
                      </a:lnTo>
                      <a:lnTo>
                        <a:pt x="3129" y="816"/>
                      </a:lnTo>
                      <a:lnTo>
                        <a:pt x="3133" y="817"/>
                      </a:lnTo>
                      <a:lnTo>
                        <a:pt x="3133" y="818"/>
                      </a:lnTo>
                      <a:lnTo>
                        <a:pt x="3134" y="818"/>
                      </a:lnTo>
                      <a:lnTo>
                        <a:pt x="3135" y="819"/>
                      </a:lnTo>
                      <a:lnTo>
                        <a:pt x="3137" y="819"/>
                      </a:lnTo>
                      <a:lnTo>
                        <a:pt x="3139" y="821"/>
                      </a:lnTo>
                      <a:lnTo>
                        <a:pt x="3140" y="821"/>
                      </a:lnTo>
                      <a:lnTo>
                        <a:pt x="3140" y="821"/>
                      </a:lnTo>
                      <a:lnTo>
                        <a:pt x="3142" y="821"/>
                      </a:lnTo>
                      <a:lnTo>
                        <a:pt x="3145" y="822"/>
                      </a:lnTo>
                      <a:lnTo>
                        <a:pt x="3147" y="823"/>
                      </a:lnTo>
                      <a:lnTo>
                        <a:pt x="3147" y="823"/>
                      </a:lnTo>
                      <a:lnTo>
                        <a:pt x="3148" y="823"/>
                      </a:lnTo>
                      <a:lnTo>
                        <a:pt x="3149" y="823"/>
                      </a:lnTo>
                      <a:lnTo>
                        <a:pt x="3152" y="823"/>
                      </a:lnTo>
                      <a:lnTo>
                        <a:pt x="3154" y="823"/>
                      </a:lnTo>
                      <a:lnTo>
                        <a:pt x="3155" y="823"/>
                      </a:lnTo>
                      <a:lnTo>
                        <a:pt x="3155" y="823"/>
                      </a:lnTo>
                      <a:lnTo>
                        <a:pt x="3156" y="823"/>
                      </a:lnTo>
                      <a:lnTo>
                        <a:pt x="3157" y="823"/>
                      </a:lnTo>
                      <a:lnTo>
                        <a:pt x="3160" y="823"/>
                      </a:lnTo>
                      <a:lnTo>
                        <a:pt x="3162" y="823"/>
                      </a:lnTo>
                      <a:lnTo>
                        <a:pt x="3163" y="823"/>
                      </a:lnTo>
                      <a:lnTo>
                        <a:pt x="3163" y="823"/>
                      </a:lnTo>
                      <a:lnTo>
                        <a:pt x="3164" y="823"/>
                      </a:lnTo>
                      <a:lnTo>
                        <a:pt x="3165" y="823"/>
                      </a:lnTo>
                      <a:lnTo>
                        <a:pt x="3165" y="823"/>
                      </a:lnTo>
                      <a:lnTo>
                        <a:pt x="3166" y="823"/>
                      </a:lnTo>
                      <a:lnTo>
                        <a:pt x="3166" y="823"/>
                      </a:lnTo>
                      <a:lnTo>
                        <a:pt x="3167" y="823"/>
                      </a:lnTo>
                      <a:lnTo>
                        <a:pt x="3169" y="823"/>
                      </a:lnTo>
                      <a:lnTo>
                        <a:pt x="3170" y="823"/>
                      </a:lnTo>
                      <a:lnTo>
                        <a:pt x="3171" y="823"/>
                      </a:lnTo>
                      <a:lnTo>
                        <a:pt x="3171" y="823"/>
                      </a:lnTo>
                      <a:lnTo>
                        <a:pt x="3172" y="824"/>
                      </a:lnTo>
                      <a:lnTo>
                        <a:pt x="3173" y="824"/>
                      </a:lnTo>
                      <a:lnTo>
                        <a:pt x="3174" y="824"/>
                      </a:lnTo>
                      <a:lnTo>
                        <a:pt x="3174" y="824"/>
                      </a:lnTo>
                      <a:lnTo>
                        <a:pt x="3175" y="824"/>
                      </a:lnTo>
                      <a:lnTo>
                        <a:pt x="3177" y="824"/>
                      </a:lnTo>
                      <a:lnTo>
                        <a:pt x="3177" y="824"/>
                      </a:lnTo>
                      <a:lnTo>
                        <a:pt x="3179" y="824"/>
                      </a:lnTo>
                      <a:lnTo>
                        <a:pt x="3180" y="824"/>
                      </a:lnTo>
                      <a:lnTo>
                        <a:pt x="3182" y="824"/>
                      </a:lnTo>
                      <a:lnTo>
                        <a:pt x="3183" y="824"/>
                      </a:lnTo>
                      <a:lnTo>
                        <a:pt x="3184" y="824"/>
                      </a:lnTo>
                      <a:lnTo>
                        <a:pt x="3185" y="824"/>
                      </a:lnTo>
                      <a:lnTo>
                        <a:pt x="3186" y="824"/>
                      </a:lnTo>
                      <a:lnTo>
                        <a:pt x="3189" y="824"/>
                      </a:lnTo>
                      <a:lnTo>
                        <a:pt x="3191" y="824"/>
                      </a:lnTo>
                      <a:lnTo>
                        <a:pt x="3192" y="824"/>
                      </a:lnTo>
                      <a:lnTo>
                        <a:pt x="3193" y="824"/>
                      </a:lnTo>
                      <a:lnTo>
                        <a:pt x="3194" y="824"/>
                      </a:lnTo>
                      <a:lnTo>
                        <a:pt x="3194" y="824"/>
                      </a:lnTo>
                      <a:lnTo>
                        <a:pt x="3195" y="824"/>
                      </a:lnTo>
                      <a:lnTo>
                        <a:pt x="3197" y="824"/>
                      </a:lnTo>
                      <a:lnTo>
                        <a:pt x="3198" y="824"/>
                      </a:lnTo>
                      <a:lnTo>
                        <a:pt x="3198" y="824"/>
                      </a:lnTo>
                      <a:lnTo>
                        <a:pt x="3200" y="824"/>
                      </a:lnTo>
                      <a:lnTo>
                        <a:pt x="3201" y="824"/>
                      </a:lnTo>
                      <a:lnTo>
                        <a:pt x="3202" y="824"/>
                      </a:lnTo>
                      <a:lnTo>
                        <a:pt x="3203" y="824"/>
                      </a:lnTo>
                      <a:lnTo>
                        <a:pt x="3204" y="824"/>
                      </a:lnTo>
                      <a:lnTo>
                        <a:pt x="3206" y="824"/>
                      </a:lnTo>
                      <a:lnTo>
                        <a:pt x="3207" y="824"/>
                      </a:lnTo>
                      <a:lnTo>
                        <a:pt x="3208" y="824"/>
                      </a:lnTo>
                      <a:lnTo>
                        <a:pt x="3208" y="824"/>
                      </a:lnTo>
                      <a:lnTo>
                        <a:pt x="3209" y="824"/>
                      </a:lnTo>
                      <a:lnTo>
                        <a:pt x="3211" y="824"/>
                      </a:lnTo>
                      <a:lnTo>
                        <a:pt x="3212" y="824"/>
                      </a:lnTo>
                      <a:lnTo>
                        <a:pt x="3213" y="824"/>
                      </a:lnTo>
                      <a:lnTo>
                        <a:pt x="3215" y="824"/>
                      </a:lnTo>
                      <a:lnTo>
                        <a:pt x="3216" y="824"/>
                      </a:lnTo>
                      <a:lnTo>
                        <a:pt x="3218" y="824"/>
                      </a:lnTo>
                      <a:lnTo>
                        <a:pt x="3219" y="824"/>
                      </a:lnTo>
                      <a:lnTo>
                        <a:pt x="3219" y="824"/>
                      </a:lnTo>
                      <a:lnTo>
                        <a:pt x="3220" y="824"/>
                      </a:lnTo>
                      <a:lnTo>
                        <a:pt x="3220" y="824"/>
                      </a:lnTo>
                      <a:lnTo>
                        <a:pt x="3221" y="824"/>
                      </a:lnTo>
                      <a:lnTo>
                        <a:pt x="3222" y="824"/>
                      </a:lnTo>
                      <a:lnTo>
                        <a:pt x="3222" y="824"/>
                      </a:lnTo>
                      <a:lnTo>
                        <a:pt x="3223" y="824"/>
                      </a:lnTo>
                      <a:lnTo>
                        <a:pt x="3223" y="824"/>
                      </a:lnTo>
                      <a:lnTo>
                        <a:pt x="3225" y="824"/>
                      </a:lnTo>
                      <a:lnTo>
                        <a:pt x="3227" y="824"/>
                      </a:lnTo>
                      <a:lnTo>
                        <a:pt x="3229" y="824"/>
                      </a:lnTo>
                      <a:lnTo>
                        <a:pt x="3230" y="824"/>
                      </a:lnTo>
                      <a:lnTo>
                        <a:pt x="3231" y="824"/>
                      </a:lnTo>
                      <a:lnTo>
                        <a:pt x="3232" y="824"/>
                      </a:lnTo>
                      <a:lnTo>
                        <a:pt x="3235" y="824"/>
                      </a:lnTo>
                      <a:lnTo>
                        <a:pt x="3236" y="824"/>
                      </a:lnTo>
                      <a:lnTo>
                        <a:pt x="3236" y="824"/>
                      </a:lnTo>
                      <a:lnTo>
                        <a:pt x="3238" y="824"/>
                      </a:lnTo>
                      <a:lnTo>
                        <a:pt x="3239" y="824"/>
                      </a:lnTo>
                      <a:lnTo>
                        <a:pt x="3239" y="824"/>
                      </a:lnTo>
                      <a:lnTo>
                        <a:pt x="3240" y="824"/>
                      </a:lnTo>
                      <a:lnTo>
                        <a:pt x="3241" y="824"/>
                      </a:lnTo>
                      <a:lnTo>
                        <a:pt x="3243" y="824"/>
                      </a:lnTo>
                      <a:lnTo>
                        <a:pt x="3244" y="824"/>
                      </a:lnTo>
                      <a:lnTo>
                        <a:pt x="3245" y="824"/>
                      </a:lnTo>
                      <a:lnTo>
                        <a:pt x="3245" y="824"/>
                      </a:lnTo>
                      <a:lnTo>
                        <a:pt x="3246" y="824"/>
                      </a:lnTo>
                      <a:lnTo>
                        <a:pt x="3248" y="824"/>
                      </a:lnTo>
                      <a:lnTo>
                        <a:pt x="3249" y="824"/>
                      </a:lnTo>
                      <a:lnTo>
                        <a:pt x="3250" y="824"/>
                      </a:lnTo>
                      <a:lnTo>
                        <a:pt x="3250" y="824"/>
                      </a:lnTo>
                      <a:lnTo>
                        <a:pt x="3253" y="824"/>
                      </a:lnTo>
                      <a:lnTo>
                        <a:pt x="3254" y="824"/>
                      </a:lnTo>
                      <a:lnTo>
                        <a:pt x="3254" y="824"/>
                      </a:lnTo>
                      <a:lnTo>
                        <a:pt x="3255" y="824"/>
                      </a:lnTo>
                      <a:lnTo>
                        <a:pt x="3256" y="824"/>
                      </a:lnTo>
                      <a:lnTo>
                        <a:pt x="3257" y="824"/>
                      </a:lnTo>
                      <a:lnTo>
                        <a:pt x="3257" y="824"/>
                      </a:lnTo>
                      <a:lnTo>
                        <a:pt x="3258" y="824"/>
                      </a:lnTo>
                      <a:lnTo>
                        <a:pt x="3259" y="824"/>
                      </a:lnTo>
                      <a:lnTo>
                        <a:pt x="3260" y="824"/>
                      </a:lnTo>
                      <a:lnTo>
                        <a:pt x="3260" y="824"/>
                      </a:lnTo>
                      <a:lnTo>
                        <a:pt x="3262" y="824"/>
                      </a:lnTo>
                      <a:lnTo>
                        <a:pt x="3263" y="824"/>
                      </a:lnTo>
                      <a:lnTo>
                        <a:pt x="3264" y="824"/>
                      </a:lnTo>
                      <a:lnTo>
                        <a:pt x="3264" y="824"/>
                      </a:lnTo>
                      <a:lnTo>
                        <a:pt x="3265" y="824"/>
                      </a:lnTo>
                      <a:lnTo>
                        <a:pt x="3266" y="824"/>
                      </a:lnTo>
                      <a:lnTo>
                        <a:pt x="3266" y="824"/>
                      </a:lnTo>
                      <a:lnTo>
                        <a:pt x="3268" y="823"/>
                      </a:lnTo>
                      <a:lnTo>
                        <a:pt x="3272" y="822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4" y="822"/>
                      </a:lnTo>
                      <a:lnTo>
                        <a:pt x="3276" y="823"/>
                      </a:lnTo>
                      <a:lnTo>
                        <a:pt x="3278" y="823"/>
                      </a:lnTo>
                      <a:lnTo>
                        <a:pt x="3280" y="823"/>
                      </a:lnTo>
                      <a:lnTo>
                        <a:pt x="3281" y="823"/>
                      </a:lnTo>
                      <a:lnTo>
                        <a:pt x="3281" y="823"/>
                      </a:lnTo>
                      <a:lnTo>
                        <a:pt x="3283" y="824"/>
                      </a:lnTo>
                      <a:lnTo>
                        <a:pt x="3286" y="824"/>
                      </a:lnTo>
                      <a:lnTo>
                        <a:pt x="3287" y="824"/>
                      </a:lnTo>
                      <a:lnTo>
                        <a:pt x="3289" y="824"/>
                      </a:lnTo>
                      <a:lnTo>
                        <a:pt x="3289" y="824"/>
                      </a:lnTo>
                      <a:lnTo>
                        <a:pt x="3290" y="824"/>
                      </a:lnTo>
                      <a:lnTo>
                        <a:pt x="3292" y="824"/>
                      </a:lnTo>
                      <a:lnTo>
                        <a:pt x="3293" y="824"/>
                      </a:lnTo>
                      <a:lnTo>
                        <a:pt x="3294" y="824"/>
                      </a:lnTo>
                      <a:lnTo>
                        <a:pt x="3295" y="824"/>
                      </a:lnTo>
                      <a:lnTo>
                        <a:pt x="3295" y="824"/>
                      </a:lnTo>
                      <a:lnTo>
                        <a:pt x="3295" y="824"/>
                      </a:lnTo>
                      <a:lnTo>
                        <a:pt x="3298" y="823"/>
                      </a:lnTo>
                      <a:lnTo>
                        <a:pt x="3299" y="823"/>
                      </a:lnTo>
                      <a:lnTo>
                        <a:pt x="3299" y="823"/>
                      </a:lnTo>
                      <a:lnTo>
                        <a:pt x="3300" y="823"/>
                      </a:lnTo>
                      <a:lnTo>
                        <a:pt x="3302" y="823"/>
                      </a:lnTo>
                      <a:lnTo>
                        <a:pt x="3304" y="824"/>
                      </a:lnTo>
                      <a:lnTo>
                        <a:pt x="3305" y="824"/>
                      </a:lnTo>
                      <a:lnTo>
                        <a:pt x="3305" y="823"/>
                      </a:lnTo>
                      <a:lnTo>
                        <a:pt x="3306" y="823"/>
                      </a:lnTo>
                      <a:lnTo>
                        <a:pt x="3308" y="822"/>
                      </a:lnTo>
                      <a:lnTo>
                        <a:pt x="3309" y="822"/>
                      </a:lnTo>
                      <a:lnTo>
                        <a:pt x="3310" y="822"/>
                      </a:lnTo>
                      <a:lnTo>
                        <a:pt x="3311" y="822"/>
                      </a:lnTo>
                      <a:lnTo>
                        <a:pt x="3311" y="822"/>
                      </a:lnTo>
                      <a:lnTo>
                        <a:pt x="3313" y="823"/>
                      </a:lnTo>
                      <a:lnTo>
                        <a:pt x="3315" y="823"/>
                      </a:lnTo>
                      <a:lnTo>
                        <a:pt x="3317" y="824"/>
                      </a:lnTo>
                      <a:lnTo>
                        <a:pt x="3318" y="824"/>
                      </a:lnTo>
                      <a:lnTo>
                        <a:pt x="3319" y="824"/>
                      </a:lnTo>
                      <a:lnTo>
                        <a:pt x="3319" y="824"/>
                      </a:lnTo>
                      <a:lnTo>
                        <a:pt x="3320" y="824"/>
                      </a:lnTo>
                      <a:lnTo>
                        <a:pt x="3321" y="824"/>
                      </a:lnTo>
                      <a:lnTo>
                        <a:pt x="3321" y="824"/>
                      </a:lnTo>
                      <a:lnTo>
                        <a:pt x="3322" y="824"/>
                      </a:lnTo>
                      <a:lnTo>
                        <a:pt x="3323" y="824"/>
                      </a:lnTo>
                      <a:lnTo>
                        <a:pt x="3324" y="824"/>
                      </a:lnTo>
                      <a:lnTo>
                        <a:pt x="3324" y="824"/>
                      </a:lnTo>
                      <a:lnTo>
                        <a:pt x="3326" y="824"/>
                      </a:lnTo>
                      <a:lnTo>
                        <a:pt x="3328" y="824"/>
                      </a:lnTo>
                      <a:lnTo>
                        <a:pt x="3329" y="824"/>
                      </a:lnTo>
                      <a:lnTo>
                        <a:pt x="3330" y="824"/>
                      </a:lnTo>
                      <a:lnTo>
                        <a:pt x="3331" y="824"/>
                      </a:lnTo>
                      <a:lnTo>
                        <a:pt x="3332" y="824"/>
                      </a:lnTo>
                      <a:lnTo>
                        <a:pt x="3333" y="824"/>
                      </a:lnTo>
                      <a:lnTo>
                        <a:pt x="3336" y="824"/>
                      </a:lnTo>
                      <a:lnTo>
                        <a:pt x="3338" y="824"/>
                      </a:lnTo>
                      <a:lnTo>
                        <a:pt x="3338" y="824"/>
                      </a:lnTo>
                      <a:lnTo>
                        <a:pt x="3339" y="824"/>
                      </a:lnTo>
                      <a:lnTo>
                        <a:pt x="3340" y="824"/>
                      </a:lnTo>
                      <a:lnTo>
                        <a:pt x="3341" y="824"/>
                      </a:lnTo>
                      <a:lnTo>
                        <a:pt x="3344" y="824"/>
                      </a:lnTo>
                      <a:lnTo>
                        <a:pt x="3345" y="824"/>
                      </a:lnTo>
                      <a:lnTo>
                        <a:pt x="3346" y="824"/>
                      </a:lnTo>
                      <a:lnTo>
                        <a:pt x="3346" y="824"/>
                      </a:lnTo>
                      <a:lnTo>
                        <a:pt x="3347" y="824"/>
                      </a:lnTo>
                      <a:lnTo>
                        <a:pt x="3348" y="824"/>
                      </a:lnTo>
                      <a:lnTo>
                        <a:pt x="3349" y="824"/>
                      </a:lnTo>
                      <a:lnTo>
                        <a:pt x="3351" y="824"/>
                      </a:lnTo>
                      <a:lnTo>
                        <a:pt x="3352" y="824"/>
                      </a:lnTo>
                      <a:lnTo>
                        <a:pt x="3354" y="824"/>
                      </a:lnTo>
                      <a:lnTo>
                        <a:pt x="3356" y="824"/>
                      </a:lnTo>
                      <a:lnTo>
                        <a:pt x="3358" y="824"/>
                      </a:lnTo>
                      <a:lnTo>
                        <a:pt x="3358" y="824"/>
                      </a:lnTo>
                      <a:lnTo>
                        <a:pt x="3359" y="824"/>
                      </a:lnTo>
                      <a:lnTo>
                        <a:pt x="3359" y="824"/>
                      </a:lnTo>
                      <a:lnTo>
                        <a:pt x="3360" y="824"/>
                      </a:lnTo>
                      <a:lnTo>
                        <a:pt x="3361" y="824"/>
                      </a:lnTo>
                      <a:lnTo>
                        <a:pt x="3364" y="824"/>
                      </a:lnTo>
                      <a:lnTo>
                        <a:pt x="3364" y="824"/>
                      </a:lnTo>
                      <a:lnTo>
                        <a:pt x="3365" y="824"/>
                      </a:lnTo>
                      <a:lnTo>
                        <a:pt x="3366" y="824"/>
                      </a:lnTo>
                      <a:lnTo>
                        <a:pt x="3367" y="824"/>
                      </a:lnTo>
                      <a:lnTo>
                        <a:pt x="3368" y="824"/>
                      </a:lnTo>
                      <a:lnTo>
                        <a:pt x="3368" y="824"/>
                      </a:lnTo>
                      <a:lnTo>
                        <a:pt x="3370" y="824"/>
                      </a:lnTo>
                      <a:lnTo>
                        <a:pt x="3372" y="824"/>
                      </a:lnTo>
                      <a:lnTo>
                        <a:pt x="3373" y="824"/>
                      </a:lnTo>
                      <a:lnTo>
                        <a:pt x="3373" y="824"/>
                      </a:lnTo>
                      <a:lnTo>
                        <a:pt x="3375" y="824"/>
                      </a:lnTo>
                      <a:lnTo>
                        <a:pt x="3376" y="824"/>
                      </a:lnTo>
                      <a:lnTo>
                        <a:pt x="3376" y="824"/>
                      </a:lnTo>
                      <a:lnTo>
                        <a:pt x="3377" y="824"/>
                      </a:lnTo>
                      <a:lnTo>
                        <a:pt x="3379" y="824"/>
                      </a:lnTo>
                      <a:lnTo>
                        <a:pt x="3382" y="823"/>
                      </a:lnTo>
                      <a:lnTo>
                        <a:pt x="3383" y="823"/>
                      </a:lnTo>
                      <a:lnTo>
                        <a:pt x="3383" y="823"/>
                      </a:lnTo>
                      <a:lnTo>
                        <a:pt x="3384" y="823"/>
                      </a:lnTo>
                      <a:lnTo>
                        <a:pt x="3386" y="824"/>
                      </a:lnTo>
                      <a:lnTo>
                        <a:pt x="3388" y="824"/>
                      </a:lnTo>
                      <a:lnTo>
                        <a:pt x="3388" y="824"/>
                      </a:lnTo>
                      <a:lnTo>
                        <a:pt x="3389" y="824"/>
                      </a:lnTo>
                      <a:lnTo>
                        <a:pt x="3391" y="824"/>
                      </a:lnTo>
                      <a:lnTo>
                        <a:pt x="3391" y="824"/>
                      </a:lnTo>
                      <a:lnTo>
                        <a:pt x="3393" y="824"/>
                      </a:lnTo>
                      <a:lnTo>
                        <a:pt x="3395" y="824"/>
                      </a:lnTo>
                      <a:lnTo>
                        <a:pt x="3395" y="824"/>
                      </a:lnTo>
                      <a:lnTo>
                        <a:pt x="3396" y="824"/>
                      </a:lnTo>
                      <a:lnTo>
                        <a:pt x="3398" y="824"/>
                      </a:lnTo>
                      <a:lnTo>
                        <a:pt x="3401" y="824"/>
                      </a:lnTo>
                      <a:lnTo>
                        <a:pt x="3402" y="824"/>
                      </a:lnTo>
                      <a:lnTo>
                        <a:pt x="3403" y="824"/>
                      </a:lnTo>
                      <a:lnTo>
                        <a:pt x="3404" y="824"/>
                      </a:lnTo>
                      <a:lnTo>
                        <a:pt x="3404" y="824"/>
                      </a:lnTo>
                      <a:lnTo>
                        <a:pt x="3405" y="824"/>
                      </a:lnTo>
                      <a:lnTo>
                        <a:pt x="3406" y="824"/>
                      </a:lnTo>
                      <a:lnTo>
                        <a:pt x="3409" y="824"/>
                      </a:lnTo>
                      <a:lnTo>
                        <a:pt x="3410" y="824"/>
                      </a:lnTo>
                      <a:lnTo>
                        <a:pt x="3411" y="824"/>
                      </a:lnTo>
                      <a:lnTo>
                        <a:pt x="3412" y="824"/>
                      </a:lnTo>
                      <a:lnTo>
                        <a:pt x="3414" y="824"/>
                      </a:lnTo>
                      <a:lnTo>
                        <a:pt x="3415" y="824"/>
                      </a:lnTo>
                      <a:lnTo>
                        <a:pt x="3416" y="824"/>
                      </a:lnTo>
                      <a:lnTo>
                        <a:pt x="3416" y="824"/>
                      </a:lnTo>
                      <a:lnTo>
                        <a:pt x="3418" y="824"/>
                      </a:lnTo>
                      <a:lnTo>
                        <a:pt x="3419" y="824"/>
                      </a:lnTo>
                      <a:lnTo>
                        <a:pt x="3420" y="824"/>
                      </a:lnTo>
                      <a:lnTo>
                        <a:pt x="3421" y="824"/>
                      </a:lnTo>
                      <a:lnTo>
                        <a:pt x="3422" y="824"/>
                      </a:lnTo>
                      <a:lnTo>
                        <a:pt x="3422" y="824"/>
                      </a:lnTo>
                      <a:lnTo>
                        <a:pt x="3424" y="824"/>
                      </a:lnTo>
                      <a:lnTo>
                        <a:pt x="3425" y="824"/>
                      </a:lnTo>
                      <a:lnTo>
                        <a:pt x="3427" y="824"/>
                      </a:lnTo>
                      <a:lnTo>
                        <a:pt x="3427" y="824"/>
                      </a:lnTo>
                      <a:lnTo>
                        <a:pt x="3428" y="824"/>
                      </a:lnTo>
                      <a:lnTo>
                        <a:pt x="3429" y="824"/>
                      </a:lnTo>
                      <a:lnTo>
                        <a:pt x="3429" y="824"/>
                      </a:lnTo>
                      <a:lnTo>
                        <a:pt x="3430" y="824"/>
                      </a:lnTo>
                      <a:lnTo>
                        <a:pt x="3431" y="824"/>
                      </a:lnTo>
                      <a:lnTo>
                        <a:pt x="3433" y="824"/>
                      </a:lnTo>
                      <a:lnTo>
                        <a:pt x="3433" y="824"/>
                      </a:lnTo>
                      <a:lnTo>
                        <a:pt x="3434" y="824"/>
                      </a:lnTo>
                      <a:lnTo>
                        <a:pt x="3435" y="824"/>
                      </a:lnTo>
                      <a:lnTo>
                        <a:pt x="3435" y="824"/>
                      </a:lnTo>
                      <a:lnTo>
                        <a:pt x="3437" y="824"/>
                      </a:lnTo>
                      <a:lnTo>
                        <a:pt x="3439" y="824"/>
                      </a:lnTo>
                      <a:lnTo>
                        <a:pt x="3439" y="824"/>
                      </a:lnTo>
                      <a:lnTo>
                        <a:pt x="3440" y="824"/>
                      </a:lnTo>
                      <a:lnTo>
                        <a:pt x="3443" y="824"/>
                      </a:lnTo>
                      <a:lnTo>
                        <a:pt x="3446" y="824"/>
                      </a:lnTo>
                      <a:lnTo>
                        <a:pt x="3447" y="824"/>
                      </a:lnTo>
                      <a:lnTo>
                        <a:pt x="3447" y="824"/>
                      </a:lnTo>
                      <a:lnTo>
                        <a:pt x="3448" y="824"/>
                      </a:lnTo>
                      <a:lnTo>
                        <a:pt x="3449" y="824"/>
                      </a:lnTo>
                      <a:lnTo>
                        <a:pt x="3451" y="824"/>
                      </a:lnTo>
                      <a:lnTo>
                        <a:pt x="3451" y="824"/>
                      </a:lnTo>
                      <a:lnTo>
                        <a:pt x="3452" y="824"/>
                      </a:lnTo>
                      <a:lnTo>
                        <a:pt x="3453" y="824"/>
                      </a:lnTo>
                      <a:lnTo>
                        <a:pt x="3455" y="824"/>
                      </a:lnTo>
                      <a:lnTo>
                        <a:pt x="3457" y="824"/>
                      </a:lnTo>
                      <a:lnTo>
                        <a:pt x="3457" y="824"/>
                      </a:lnTo>
                      <a:lnTo>
                        <a:pt x="3457" y="824"/>
                      </a:lnTo>
                      <a:lnTo>
                        <a:pt x="3458" y="824"/>
                      </a:lnTo>
                      <a:lnTo>
                        <a:pt x="3459" y="824"/>
                      </a:lnTo>
                      <a:lnTo>
                        <a:pt x="3461" y="824"/>
                      </a:lnTo>
                      <a:lnTo>
                        <a:pt x="3464" y="824"/>
                      </a:lnTo>
                      <a:lnTo>
                        <a:pt x="3464" y="824"/>
                      </a:lnTo>
                      <a:lnTo>
                        <a:pt x="3465" y="824"/>
                      </a:lnTo>
                      <a:lnTo>
                        <a:pt x="3467" y="824"/>
                      </a:lnTo>
                      <a:lnTo>
                        <a:pt x="3468" y="824"/>
                      </a:lnTo>
                      <a:lnTo>
                        <a:pt x="3468" y="824"/>
                      </a:lnTo>
                      <a:lnTo>
                        <a:pt x="3469" y="824"/>
                      </a:lnTo>
                      <a:lnTo>
                        <a:pt x="3470" y="824"/>
                      </a:lnTo>
                      <a:lnTo>
                        <a:pt x="3471" y="824"/>
                      </a:lnTo>
                      <a:lnTo>
                        <a:pt x="3471" y="824"/>
                      </a:lnTo>
                      <a:lnTo>
                        <a:pt x="3472" y="824"/>
                      </a:lnTo>
                      <a:lnTo>
                        <a:pt x="3474" y="824"/>
                      </a:lnTo>
                      <a:lnTo>
                        <a:pt x="3475" y="824"/>
                      </a:lnTo>
                      <a:lnTo>
                        <a:pt x="3476" y="824"/>
                      </a:lnTo>
                      <a:lnTo>
                        <a:pt x="3476" y="824"/>
                      </a:lnTo>
                      <a:lnTo>
                        <a:pt x="3477" y="824"/>
                      </a:lnTo>
                      <a:lnTo>
                        <a:pt x="3479" y="824"/>
                      </a:lnTo>
                      <a:lnTo>
                        <a:pt x="3479" y="824"/>
                      </a:lnTo>
                      <a:lnTo>
                        <a:pt x="3480" y="824"/>
                      </a:lnTo>
                      <a:lnTo>
                        <a:pt x="3481" y="824"/>
                      </a:lnTo>
                      <a:lnTo>
                        <a:pt x="3484" y="824"/>
                      </a:lnTo>
                      <a:lnTo>
                        <a:pt x="3485" y="824"/>
                      </a:lnTo>
                      <a:lnTo>
                        <a:pt x="3485" y="824"/>
                      </a:lnTo>
                      <a:lnTo>
                        <a:pt x="3487" y="824"/>
                      </a:lnTo>
                      <a:lnTo>
                        <a:pt x="3488" y="824"/>
                      </a:lnTo>
                      <a:lnTo>
                        <a:pt x="3489" y="824"/>
                      </a:lnTo>
                      <a:lnTo>
                        <a:pt x="3490" y="824"/>
                      </a:lnTo>
                      <a:lnTo>
                        <a:pt x="3492" y="824"/>
                      </a:lnTo>
                      <a:lnTo>
                        <a:pt x="3493" y="824"/>
                      </a:lnTo>
                      <a:lnTo>
                        <a:pt x="3493" y="824"/>
                      </a:lnTo>
                      <a:lnTo>
                        <a:pt x="3494" y="824"/>
                      </a:lnTo>
                      <a:lnTo>
                        <a:pt x="3496" y="824"/>
                      </a:lnTo>
                      <a:lnTo>
                        <a:pt x="3499" y="824"/>
                      </a:lnTo>
                      <a:lnTo>
                        <a:pt x="3499" y="824"/>
                      </a:lnTo>
                      <a:lnTo>
                        <a:pt x="3501" y="824"/>
                      </a:lnTo>
                      <a:lnTo>
                        <a:pt x="3502" y="824"/>
                      </a:lnTo>
                      <a:lnTo>
                        <a:pt x="3504" y="824"/>
                      </a:lnTo>
                      <a:lnTo>
                        <a:pt x="3506" y="824"/>
                      </a:lnTo>
                      <a:lnTo>
                        <a:pt x="3506" y="824"/>
                      </a:lnTo>
                      <a:lnTo>
                        <a:pt x="3507" y="824"/>
                      </a:lnTo>
                      <a:lnTo>
                        <a:pt x="3507" y="824"/>
                      </a:lnTo>
                      <a:lnTo>
                        <a:pt x="3508" y="824"/>
                      </a:lnTo>
                      <a:lnTo>
                        <a:pt x="3512" y="824"/>
                      </a:lnTo>
                      <a:lnTo>
                        <a:pt x="3514" y="824"/>
                      </a:lnTo>
                      <a:lnTo>
                        <a:pt x="3514" y="824"/>
                      </a:lnTo>
                      <a:lnTo>
                        <a:pt x="3515" y="824"/>
                      </a:lnTo>
                      <a:lnTo>
                        <a:pt x="3516" y="824"/>
                      </a:lnTo>
                      <a:lnTo>
                        <a:pt x="3518" y="824"/>
                      </a:lnTo>
                      <a:lnTo>
                        <a:pt x="3518" y="824"/>
                      </a:lnTo>
                      <a:lnTo>
                        <a:pt x="3520" y="824"/>
                      </a:lnTo>
                      <a:lnTo>
                        <a:pt x="3520" y="824"/>
                      </a:lnTo>
                      <a:lnTo>
                        <a:pt x="3521" y="824"/>
                      </a:lnTo>
                      <a:lnTo>
                        <a:pt x="3522" y="824"/>
                      </a:lnTo>
                      <a:lnTo>
                        <a:pt x="3523" y="824"/>
                      </a:lnTo>
                      <a:lnTo>
                        <a:pt x="3524" y="824"/>
                      </a:lnTo>
                      <a:lnTo>
                        <a:pt x="3524" y="824"/>
                      </a:lnTo>
                      <a:lnTo>
                        <a:pt x="3526" y="824"/>
                      </a:lnTo>
                      <a:lnTo>
                        <a:pt x="3529" y="824"/>
                      </a:lnTo>
                      <a:lnTo>
                        <a:pt x="3530" y="824"/>
                      </a:lnTo>
                      <a:lnTo>
                        <a:pt x="3530" y="824"/>
                      </a:lnTo>
                      <a:lnTo>
                        <a:pt x="3531" y="824"/>
                      </a:lnTo>
                      <a:lnTo>
                        <a:pt x="3533" y="823"/>
                      </a:lnTo>
                      <a:lnTo>
                        <a:pt x="3535" y="823"/>
                      </a:lnTo>
                      <a:lnTo>
                        <a:pt x="3536" y="823"/>
                      </a:lnTo>
                      <a:lnTo>
                        <a:pt x="3536" y="823"/>
                      </a:lnTo>
                      <a:lnTo>
                        <a:pt x="3538" y="823"/>
                      </a:lnTo>
                      <a:lnTo>
                        <a:pt x="3539" y="823"/>
                      </a:lnTo>
                      <a:lnTo>
                        <a:pt x="3541" y="823"/>
                      </a:lnTo>
                      <a:lnTo>
                        <a:pt x="3543" y="822"/>
                      </a:lnTo>
                      <a:lnTo>
                        <a:pt x="3544" y="822"/>
                      </a:lnTo>
                      <a:lnTo>
                        <a:pt x="3544" y="822"/>
                      </a:lnTo>
                      <a:lnTo>
                        <a:pt x="3545" y="821"/>
                      </a:lnTo>
                      <a:lnTo>
                        <a:pt x="3548" y="819"/>
                      </a:lnTo>
                      <a:lnTo>
                        <a:pt x="3550" y="817"/>
                      </a:lnTo>
                      <a:lnTo>
                        <a:pt x="3551" y="817"/>
                      </a:lnTo>
                      <a:lnTo>
                        <a:pt x="3551" y="817"/>
                      </a:lnTo>
                      <a:lnTo>
                        <a:pt x="3552" y="817"/>
                      </a:lnTo>
                      <a:lnTo>
                        <a:pt x="3552" y="817"/>
                      </a:lnTo>
                      <a:lnTo>
                        <a:pt x="3554" y="817"/>
                      </a:lnTo>
                      <a:lnTo>
                        <a:pt x="3555" y="818"/>
                      </a:lnTo>
                      <a:lnTo>
                        <a:pt x="3555" y="818"/>
                      </a:lnTo>
                      <a:lnTo>
                        <a:pt x="3557" y="818"/>
                      </a:lnTo>
                      <a:lnTo>
                        <a:pt x="3557" y="817"/>
                      </a:lnTo>
                      <a:lnTo>
                        <a:pt x="3559" y="817"/>
                      </a:lnTo>
                      <a:lnTo>
                        <a:pt x="3559" y="817"/>
                      </a:lnTo>
                      <a:lnTo>
                        <a:pt x="3560" y="816"/>
                      </a:lnTo>
                      <a:lnTo>
                        <a:pt x="3562" y="813"/>
                      </a:lnTo>
                      <a:lnTo>
                        <a:pt x="3564" y="810"/>
                      </a:lnTo>
                      <a:lnTo>
                        <a:pt x="3564" y="809"/>
                      </a:lnTo>
                      <a:lnTo>
                        <a:pt x="3566" y="809"/>
                      </a:lnTo>
                      <a:lnTo>
                        <a:pt x="3567" y="809"/>
                      </a:lnTo>
                      <a:lnTo>
                        <a:pt x="3567" y="810"/>
                      </a:lnTo>
                      <a:lnTo>
                        <a:pt x="3569" y="810"/>
                      </a:lnTo>
                      <a:lnTo>
                        <a:pt x="3572" y="812"/>
                      </a:lnTo>
                      <a:lnTo>
                        <a:pt x="3572" y="812"/>
                      </a:lnTo>
                      <a:lnTo>
                        <a:pt x="3573" y="812"/>
                      </a:lnTo>
                      <a:lnTo>
                        <a:pt x="3575" y="812"/>
                      </a:lnTo>
                      <a:lnTo>
                        <a:pt x="3576" y="812"/>
                      </a:lnTo>
                      <a:lnTo>
                        <a:pt x="3578" y="810"/>
                      </a:lnTo>
                      <a:lnTo>
                        <a:pt x="3579" y="810"/>
                      </a:lnTo>
                      <a:lnTo>
                        <a:pt x="3580" y="810"/>
                      </a:lnTo>
                      <a:lnTo>
                        <a:pt x="3581" y="810"/>
                      </a:lnTo>
                      <a:lnTo>
                        <a:pt x="3582" y="809"/>
                      </a:lnTo>
                      <a:lnTo>
                        <a:pt x="3584" y="809"/>
                      </a:lnTo>
                      <a:lnTo>
                        <a:pt x="3585" y="809"/>
                      </a:lnTo>
                      <a:lnTo>
                        <a:pt x="3585" y="809"/>
                      </a:lnTo>
                      <a:lnTo>
                        <a:pt x="3586" y="812"/>
                      </a:lnTo>
                      <a:lnTo>
                        <a:pt x="3587" y="813"/>
                      </a:lnTo>
                      <a:lnTo>
                        <a:pt x="3588" y="814"/>
                      </a:lnTo>
                      <a:lnTo>
                        <a:pt x="3588" y="814"/>
                      </a:lnTo>
                      <a:lnTo>
                        <a:pt x="3589" y="815"/>
                      </a:lnTo>
                      <a:lnTo>
                        <a:pt x="3591" y="815"/>
                      </a:lnTo>
                      <a:lnTo>
                        <a:pt x="3593" y="817"/>
                      </a:lnTo>
                      <a:lnTo>
                        <a:pt x="3594" y="817"/>
                      </a:lnTo>
                      <a:lnTo>
                        <a:pt x="3594" y="817"/>
                      </a:lnTo>
                      <a:lnTo>
                        <a:pt x="3595" y="817"/>
                      </a:lnTo>
                      <a:lnTo>
                        <a:pt x="3597" y="816"/>
                      </a:lnTo>
                      <a:lnTo>
                        <a:pt x="3597" y="816"/>
                      </a:lnTo>
                      <a:lnTo>
                        <a:pt x="3598" y="816"/>
                      </a:lnTo>
                      <a:lnTo>
                        <a:pt x="3599" y="817"/>
                      </a:lnTo>
                      <a:lnTo>
                        <a:pt x="3601" y="819"/>
                      </a:lnTo>
                      <a:lnTo>
                        <a:pt x="3603" y="819"/>
                      </a:lnTo>
                      <a:lnTo>
                        <a:pt x="3603" y="819"/>
                      </a:lnTo>
                      <a:lnTo>
                        <a:pt x="3604" y="821"/>
                      </a:lnTo>
                      <a:lnTo>
                        <a:pt x="3607" y="821"/>
                      </a:lnTo>
                      <a:lnTo>
                        <a:pt x="3609" y="822"/>
                      </a:lnTo>
                      <a:lnTo>
                        <a:pt x="3609" y="822"/>
                      </a:lnTo>
                      <a:lnTo>
                        <a:pt x="3610" y="822"/>
                      </a:lnTo>
                      <a:lnTo>
                        <a:pt x="3612" y="822"/>
                      </a:lnTo>
                      <a:lnTo>
                        <a:pt x="3614" y="823"/>
                      </a:lnTo>
                      <a:lnTo>
                        <a:pt x="3616" y="823"/>
                      </a:lnTo>
                      <a:lnTo>
                        <a:pt x="3617" y="823"/>
                      </a:lnTo>
                      <a:lnTo>
                        <a:pt x="3617" y="823"/>
                      </a:lnTo>
                      <a:lnTo>
                        <a:pt x="3618" y="823"/>
                      </a:lnTo>
                      <a:lnTo>
                        <a:pt x="3619" y="823"/>
                      </a:lnTo>
                      <a:lnTo>
                        <a:pt x="3622" y="823"/>
                      </a:lnTo>
                      <a:lnTo>
                        <a:pt x="3624" y="823"/>
                      </a:lnTo>
                      <a:lnTo>
                        <a:pt x="3625" y="823"/>
                      </a:lnTo>
                      <a:lnTo>
                        <a:pt x="3625" y="823"/>
                      </a:lnTo>
                      <a:lnTo>
                        <a:pt x="3626" y="823"/>
                      </a:lnTo>
                      <a:lnTo>
                        <a:pt x="3627" y="823"/>
                      </a:lnTo>
                      <a:lnTo>
                        <a:pt x="3630" y="823"/>
                      </a:lnTo>
                      <a:lnTo>
                        <a:pt x="3631" y="823"/>
                      </a:lnTo>
                      <a:lnTo>
                        <a:pt x="3632" y="823"/>
                      </a:lnTo>
                      <a:lnTo>
                        <a:pt x="3633" y="823"/>
                      </a:lnTo>
                      <a:lnTo>
                        <a:pt x="3635" y="823"/>
                      </a:lnTo>
                      <a:lnTo>
                        <a:pt x="3635" y="823"/>
                      </a:lnTo>
                      <a:lnTo>
                        <a:pt x="3637" y="823"/>
                      </a:lnTo>
                      <a:lnTo>
                        <a:pt x="3638" y="823"/>
                      </a:lnTo>
                      <a:lnTo>
                        <a:pt x="3640" y="823"/>
                      </a:lnTo>
                      <a:lnTo>
                        <a:pt x="3640" y="823"/>
                      </a:lnTo>
                      <a:lnTo>
                        <a:pt x="3641" y="823"/>
                      </a:lnTo>
                      <a:lnTo>
                        <a:pt x="3643" y="824"/>
                      </a:lnTo>
                      <a:lnTo>
                        <a:pt x="3645" y="824"/>
                      </a:lnTo>
                      <a:lnTo>
                        <a:pt x="3646" y="824"/>
                      </a:lnTo>
                      <a:lnTo>
                        <a:pt x="3647" y="824"/>
                      </a:lnTo>
                      <a:lnTo>
                        <a:pt x="3647" y="824"/>
                      </a:lnTo>
                      <a:lnTo>
                        <a:pt x="3649" y="824"/>
                      </a:lnTo>
                      <a:lnTo>
                        <a:pt x="3650" y="824"/>
                      </a:lnTo>
                      <a:lnTo>
                        <a:pt x="3651" y="824"/>
                      </a:lnTo>
                      <a:lnTo>
                        <a:pt x="3652" y="824"/>
                      </a:lnTo>
                      <a:lnTo>
                        <a:pt x="3654" y="824"/>
                      </a:lnTo>
                      <a:lnTo>
                        <a:pt x="3655" y="824"/>
                      </a:lnTo>
                      <a:lnTo>
                        <a:pt x="3655" y="824"/>
                      </a:lnTo>
                      <a:lnTo>
                        <a:pt x="3658" y="824"/>
                      </a:lnTo>
                      <a:lnTo>
                        <a:pt x="3660" y="824"/>
                      </a:lnTo>
                      <a:lnTo>
                        <a:pt x="3660" y="824"/>
                      </a:lnTo>
                      <a:lnTo>
                        <a:pt x="3661" y="824"/>
                      </a:lnTo>
                      <a:lnTo>
                        <a:pt x="3663" y="824"/>
                      </a:lnTo>
                      <a:lnTo>
                        <a:pt x="3665" y="824"/>
                      </a:lnTo>
                      <a:lnTo>
                        <a:pt x="3667" y="824"/>
                      </a:lnTo>
                      <a:lnTo>
                        <a:pt x="3668" y="824"/>
                      </a:lnTo>
                      <a:lnTo>
                        <a:pt x="3669" y="824"/>
                      </a:lnTo>
                      <a:lnTo>
                        <a:pt x="3670" y="824"/>
                      </a:lnTo>
                      <a:lnTo>
                        <a:pt x="3671" y="824"/>
                      </a:lnTo>
                      <a:lnTo>
                        <a:pt x="3672" y="824"/>
                      </a:lnTo>
                      <a:lnTo>
                        <a:pt x="3673" y="824"/>
                      </a:lnTo>
                      <a:lnTo>
                        <a:pt x="3674" y="824"/>
                      </a:lnTo>
                      <a:lnTo>
                        <a:pt x="3674" y="824"/>
                      </a:lnTo>
                      <a:lnTo>
                        <a:pt x="3676" y="824"/>
                      </a:lnTo>
                      <a:lnTo>
                        <a:pt x="3678" y="824"/>
                      </a:lnTo>
                      <a:lnTo>
                        <a:pt x="3680" y="824"/>
                      </a:lnTo>
                      <a:lnTo>
                        <a:pt x="3680" y="824"/>
                      </a:lnTo>
                      <a:lnTo>
                        <a:pt x="3681" y="824"/>
                      </a:lnTo>
                      <a:lnTo>
                        <a:pt x="3681" y="824"/>
                      </a:lnTo>
                      <a:lnTo>
                        <a:pt x="3682" y="824"/>
                      </a:lnTo>
                      <a:lnTo>
                        <a:pt x="3683" y="824"/>
                      </a:lnTo>
                      <a:lnTo>
                        <a:pt x="3684" y="824"/>
                      </a:lnTo>
                      <a:lnTo>
                        <a:pt x="3686" y="824"/>
                      </a:lnTo>
                      <a:lnTo>
                        <a:pt x="3688" y="824"/>
                      </a:lnTo>
                      <a:lnTo>
                        <a:pt x="3688" y="824"/>
                      </a:lnTo>
                      <a:lnTo>
                        <a:pt x="3689" y="824"/>
                      </a:lnTo>
                      <a:lnTo>
                        <a:pt x="3690" y="824"/>
                      </a:lnTo>
                      <a:lnTo>
                        <a:pt x="3692" y="824"/>
                      </a:lnTo>
                      <a:lnTo>
                        <a:pt x="3692" y="824"/>
                      </a:lnTo>
                      <a:lnTo>
                        <a:pt x="3695" y="824"/>
                      </a:lnTo>
                      <a:lnTo>
                        <a:pt x="3695" y="823"/>
                      </a:lnTo>
                      <a:lnTo>
                        <a:pt x="3696" y="823"/>
                      </a:lnTo>
                      <a:lnTo>
                        <a:pt x="3697" y="824"/>
                      </a:lnTo>
                      <a:lnTo>
                        <a:pt x="3698" y="824"/>
                      </a:lnTo>
                      <a:lnTo>
                        <a:pt x="3698" y="824"/>
                      </a:lnTo>
                      <a:lnTo>
                        <a:pt x="3699" y="824"/>
                      </a:lnTo>
                      <a:lnTo>
                        <a:pt x="3701" y="824"/>
                      </a:lnTo>
                      <a:lnTo>
                        <a:pt x="3705" y="823"/>
                      </a:lnTo>
                      <a:lnTo>
                        <a:pt x="3705" y="823"/>
                      </a:lnTo>
                      <a:lnTo>
                        <a:pt x="3706" y="823"/>
                      </a:lnTo>
                      <a:lnTo>
                        <a:pt x="3706" y="823"/>
                      </a:lnTo>
                      <a:lnTo>
                        <a:pt x="3707" y="823"/>
                      </a:lnTo>
                      <a:lnTo>
                        <a:pt x="3708" y="823"/>
                      </a:lnTo>
                      <a:lnTo>
                        <a:pt x="3709" y="823"/>
                      </a:lnTo>
                      <a:lnTo>
                        <a:pt x="3710" y="823"/>
                      </a:lnTo>
                      <a:lnTo>
                        <a:pt x="3713" y="823"/>
                      </a:lnTo>
                      <a:lnTo>
                        <a:pt x="3715" y="823"/>
                      </a:lnTo>
                      <a:lnTo>
                        <a:pt x="3715" y="823"/>
                      </a:lnTo>
                      <a:lnTo>
                        <a:pt x="3716" y="823"/>
                      </a:lnTo>
                      <a:lnTo>
                        <a:pt x="3717" y="823"/>
                      </a:lnTo>
                      <a:lnTo>
                        <a:pt x="3719" y="823"/>
                      </a:lnTo>
                      <a:lnTo>
                        <a:pt x="3720" y="823"/>
                      </a:lnTo>
                      <a:lnTo>
                        <a:pt x="3720" y="823"/>
                      </a:lnTo>
                      <a:lnTo>
                        <a:pt x="3721" y="823"/>
                      </a:lnTo>
                      <a:lnTo>
                        <a:pt x="3724" y="823"/>
                      </a:lnTo>
                      <a:lnTo>
                        <a:pt x="3726" y="822"/>
                      </a:lnTo>
                      <a:lnTo>
                        <a:pt x="3727" y="822"/>
                      </a:lnTo>
                      <a:lnTo>
                        <a:pt x="3727" y="822"/>
                      </a:lnTo>
                      <a:lnTo>
                        <a:pt x="3728" y="822"/>
                      </a:lnTo>
                      <a:lnTo>
                        <a:pt x="3732" y="822"/>
                      </a:lnTo>
                      <a:lnTo>
                        <a:pt x="3734" y="821"/>
                      </a:lnTo>
                      <a:lnTo>
                        <a:pt x="3735" y="821"/>
                      </a:lnTo>
                      <a:lnTo>
                        <a:pt x="3735" y="821"/>
                      </a:lnTo>
                      <a:lnTo>
                        <a:pt x="3736" y="819"/>
                      </a:lnTo>
                      <a:lnTo>
                        <a:pt x="3738" y="818"/>
                      </a:lnTo>
                      <a:lnTo>
                        <a:pt x="3741" y="817"/>
                      </a:lnTo>
                      <a:lnTo>
                        <a:pt x="3742" y="816"/>
                      </a:lnTo>
                      <a:lnTo>
                        <a:pt x="3743" y="816"/>
                      </a:lnTo>
                      <a:lnTo>
                        <a:pt x="3743" y="815"/>
                      </a:lnTo>
                      <a:lnTo>
                        <a:pt x="3743" y="812"/>
                      </a:lnTo>
                      <a:lnTo>
                        <a:pt x="3745" y="807"/>
                      </a:lnTo>
                      <a:lnTo>
                        <a:pt x="3746" y="803"/>
                      </a:lnTo>
                      <a:lnTo>
                        <a:pt x="3747" y="798"/>
                      </a:lnTo>
                      <a:lnTo>
                        <a:pt x="3748" y="795"/>
                      </a:lnTo>
                      <a:lnTo>
                        <a:pt x="3748" y="791"/>
                      </a:lnTo>
                      <a:lnTo>
                        <a:pt x="3750" y="790"/>
                      </a:lnTo>
                      <a:lnTo>
                        <a:pt x="3750" y="789"/>
                      </a:lnTo>
                      <a:lnTo>
                        <a:pt x="3750" y="788"/>
                      </a:lnTo>
                      <a:lnTo>
                        <a:pt x="3750" y="787"/>
                      </a:lnTo>
                      <a:lnTo>
                        <a:pt x="3750" y="784"/>
                      </a:lnTo>
                      <a:lnTo>
                        <a:pt x="3751" y="779"/>
                      </a:lnTo>
                      <a:lnTo>
                        <a:pt x="3752" y="775"/>
                      </a:lnTo>
                      <a:lnTo>
                        <a:pt x="3752" y="769"/>
                      </a:lnTo>
                      <a:lnTo>
                        <a:pt x="3753" y="764"/>
                      </a:lnTo>
                      <a:lnTo>
                        <a:pt x="3753" y="761"/>
                      </a:lnTo>
                      <a:lnTo>
                        <a:pt x="3753" y="760"/>
                      </a:lnTo>
                      <a:lnTo>
                        <a:pt x="3754" y="761"/>
                      </a:lnTo>
                      <a:lnTo>
                        <a:pt x="3754" y="763"/>
                      </a:lnTo>
                      <a:lnTo>
                        <a:pt x="3756" y="772"/>
                      </a:lnTo>
                      <a:lnTo>
                        <a:pt x="3759" y="780"/>
                      </a:lnTo>
                      <a:lnTo>
                        <a:pt x="3759" y="782"/>
                      </a:lnTo>
                      <a:lnTo>
                        <a:pt x="3760" y="784"/>
                      </a:lnTo>
                      <a:lnTo>
                        <a:pt x="3760" y="782"/>
                      </a:lnTo>
                      <a:lnTo>
                        <a:pt x="3760" y="781"/>
                      </a:lnTo>
                      <a:lnTo>
                        <a:pt x="3762" y="776"/>
                      </a:lnTo>
                      <a:lnTo>
                        <a:pt x="3763" y="770"/>
                      </a:lnTo>
                      <a:lnTo>
                        <a:pt x="3764" y="768"/>
                      </a:lnTo>
                      <a:lnTo>
                        <a:pt x="3764" y="768"/>
                      </a:lnTo>
                      <a:lnTo>
                        <a:pt x="3764" y="767"/>
                      </a:lnTo>
                      <a:lnTo>
                        <a:pt x="3764" y="767"/>
                      </a:lnTo>
                      <a:lnTo>
                        <a:pt x="3765" y="766"/>
                      </a:lnTo>
                      <a:lnTo>
                        <a:pt x="3765" y="763"/>
                      </a:lnTo>
                      <a:lnTo>
                        <a:pt x="3767" y="757"/>
                      </a:lnTo>
                      <a:lnTo>
                        <a:pt x="3770" y="750"/>
                      </a:lnTo>
                      <a:lnTo>
                        <a:pt x="3771" y="748"/>
                      </a:lnTo>
                      <a:lnTo>
                        <a:pt x="3771" y="748"/>
                      </a:lnTo>
                      <a:lnTo>
                        <a:pt x="3772" y="746"/>
                      </a:lnTo>
                      <a:lnTo>
                        <a:pt x="3772" y="748"/>
                      </a:lnTo>
                      <a:lnTo>
                        <a:pt x="3773" y="750"/>
                      </a:lnTo>
                      <a:lnTo>
                        <a:pt x="3775" y="754"/>
                      </a:lnTo>
                      <a:lnTo>
                        <a:pt x="3778" y="761"/>
                      </a:lnTo>
                      <a:lnTo>
                        <a:pt x="3778" y="762"/>
                      </a:lnTo>
                      <a:lnTo>
                        <a:pt x="3779" y="763"/>
                      </a:lnTo>
                      <a:lnTo>
                        <a:pt x="3779" y="764"/>
                      </a:lnTo>
                      <a:lnTo>
                        <a:pt x="3779" y="764"/>
                      </a:lnTo>
                      <a:lnTo>
                        <a:pt x="3779" y="764"/>
                      </a:lnTo>
                      <a:lnTo>
                        <a:pt x="3780" y="768"/>
                      </a:lnTo>
                      <a:lnTo>
                        <a:pt x="3782" y="772"/>
                      </a:lnTo>
                      <a:lnTo>
                        <a:pt x="3783" y="779"/>
                      </a:lnTo>
                      <a:lnTo>
                        <a:pt x="3784" y="780"/>
                      </a:lnTo>
                      <a:lnTo>
                        <a:pt x="3784" y="781"/>
                      </a:lnTo>
                      <a:lnTo>
                        <a:pt x="3785" y="780"/>
                      </a:lnTo>
                      <a:lnTo>
                        <a:pt x="3785" y="779"/>
                      </a:lnTo>
                      <a:lnTo>
                        <a:pt x="3785" y="777"/>
                      </a:lnTo>
                      <a:lnTo>
                        <a:pt x="3787" y="776"/>
                      </a:lnTo>
                      <a:lnTo>
                        <a:pt x="3787" y="775"/>
                      </a:lnTo>
                      <a:lnTo>
                        <a:pt x="3787" y="772"/>
                      </a:lnTo>
                      <a:lnTo>
                        <a:pt x="3788" y="766"/>
                      </a:lnTo>
                      <a:lnTo>
                        <a:pt x="3789" y="759"/>
                      </a:lnTo>
                      <a:lnTo>
                        <a:pt x="3790" y="757"/>
                      </a:lnTo>
                      <a:lnTo>
                        <a:pt x="3790" y="755"/>
                      </a:lnTo>
                      <a:lnTo>
                        <a:pt x="3790" y="757"/>
                      </a:lnTo>
                      <a:lnTo>
                        <a:pt x="3790" y="760"/>
                      </a:lnTo>
                      <a:lnTo>
                        <a:pt x="3792" y="767"/>
                      </a:lnTo>
                      <a:lnTo>
                        <a:pt x="3793" y="775"/>
                      </a:lnTo>
                      <a:lnTo>
                        <a:pt x="3793" y="778"/>
                      </a:lnTo>
                      <a:lnTo>
                        <a:pt x="3793" y="778"/>
                      </a:lnTo>
                      <a:lnTo>
                        <a:pt x="3794" y="780"/>
                      </a:lnTo>
                      <a:lnTo>
                        <a:pt x="3794" y="784"/>
                      </a:lnTo>
                      <a:lnTo>
                        <a:pt x="3796" y="789"/>
                      </a:lnTo>
                      <a:lnTo>
                        <a:pt x="3797" y="795"/>
                      </a:lnTo>
                      <a:lnTo>
                        <a:pt x="3798" y="801"/>
                      </a:lnTo>
                      <a:lnTo>
                        <a:pt x="3800" y="807"/>
                      </a:lnTo>
                      <a:lnTo>
                        <a:pt x="3800" y="810"/>
                      </a:lnTo>
                      <a:lnTo>
                        <a:pt x="3800" y="813"/>
                      </a:lnTo>
                      <a:lnTo>
                        <a:pt x="3801" y="813"/>
                      </a:lnTo>
                      <a:lnTo>
                        <a:pt x="3802" y="814"/>
                      </a:lnTo>
                      <a:lnTo>
                        <a:pt x="3804" y="815"/>
                      </a:lnTo>
                      <a:lnTo>
                        <a:pt x="3807" y="817"/>
                      </a:lnTo>
                      <a:lnTo>
                        <a:pt x="3808" y="818"/>
                      </a:lnTo>
                      <a:lnTo>
                        <a:pt x="3808" y="818"/>
                      </a:lnTo>
                      <a:lnTo>
                        <a:pt x="3809" y="819"/>
                      </a:lnTo>
                      <a:lnTo>
                        <a:pt x="3812" y="819"/>
                      </a:lnTo>
                      <a:lnTo>
                        <a:pt x="3815" y="821"/>
                      </a:lnTo>
                      <a:lnTo>
                        <a:pt x="3816" y="821"/>
                      </a:lnTo>
                      <a:lnTo>
                        <a:pt x="3816" y="821"/>
                      </a:lnTo>
                      <a:lnTo>
                        <a:pt x="3817" y="821"/>
                      </a:lnTo>
                      <a:lnTo>
                        <a:pt x="3819" y="822"/>
                      </a:lnTo>
                      <a:lnTo>
                        <a:pt x="3821" y="822"/>
                      </a:lnTo>
                      <a:lnTo>
                        <a:pt x="3822" y="822"/>
                      </a:lnTo>
                      <a:lnTo>
                        <a:pt x="3822" y="822"/>
                      </a:lnTo>
                      <a:lnTo>
                        <a:pt x="3824" y="822"/>
                      </a:lnTo>
                      <a:lnTo>
                        <a:pt x="3826" y="822"/>
                      </a:lnTo>
                      <a:lnTo>
                        <a:pt x="3828" y="822"/>
                      </a:lnTo>
                      <a:lnTo>
                        <a:pt x="3828" y="822"/>
                      </a:lnTo>
                      <a:lnTo>
                        <a:pt x="3830" y="822"/>
                      </a:lnTo>
                      <a:lnTo>
                        <a:pt x="3831" y="822"/>
                      </a:lnTo>
                      <a:lnTo>
                        <a:pt x="3833" y="822"/>
                      </a:lnTo>
                      <a:lnTo>
                        <a:pt x="3835" y="823"/>
                      </a:lnTo>
                      <a:lnTo>
                        <a:pt x="3837" y="823"/>
                      </a:lnTo>
                      <a:lnTo>
                        <a:pt x="3838" y="823"/>
                      </a:lnTo>
                      <a:lnTo>
                        <a:pt x="3838" y="823"/>
                      </a:lnTo>
                      <a:lnTo>
                        <a:pt x="3838" y="823"/>
                      </a:lnTo>
                      <a:lnTo>
                        <a:pt x="3840" y="823"/>
                      </a:lnTo>
                      <a:lnTo>
                        <a:pt x="3843" y="823"/>
                      </a:lnTo>
                      <a:lnTo>
                        <a:pt x="3844" y="823"/>
                      </a:lnTo>
                      <a:lnTo>
                        <a:pt x="3845" y="823"/>
                      </a:lnTo>
                      <a:lnTo>
                        <a:pt x="3845" y="823"/>
                      </a:lnTo>
                      <a:lnTo>
                        <a:pt x="3846" y="823"/>
                      </a:lnTo>
                      <a:lnTo>
                        <a:pt x="3848" y="823"/>
                      </a:lnTo>
                      <a:lnTo>
                        <a:pt x="3850" y="823"/>
                      </a:lnTo>
                      <a:lnTo>
                        <a:pt x="3852" y="823"/>
                      </a:lnTo>
                      <a:lnTo>
                        <a:pt x="3853" y="823"/>
                      </a:lnTo>
                      <a:lnTo>
                        <a:pt x="3853" y="823"/>
                      </a:lnTo>
                      <a:lnTo>
                        <a:pt x="3855" y="823"/>
                      </a:lnTo>
                      <a:lnTo>
                        <a:pt x="3856" y="823"/>
                      </a:lnTo>
                      <a:lnTo>
                        <a:pt x="3857" y="823"/>
                      </a:lnTo>
                      <a:lnTo>
                        <a:pt x="3858" y="823"/>
                      </a:lnTo>
                      <a:lnTo>
                        <a:pt x="3859" y="823"/>
                      </a:lnTo>
                      <a:lnTo>
                        <a:pt x="3861" y="823"/>
                      </a:lnTo>
                      <a:lnTo>
                        <a:pt x="3863" y="823"/>
                      </a:lnTo>
                      <a:lnTo>
                        <a:pt x="3865" y="823"/>
                      </a:lnTo>
                      <a:lnTo>
                        <a:pt x="3866" y="823"/>
                      </a:lnTo>
                      <a:lnTo>
                        <a:pt x="3867" y="823"/>
                      </a:lnTo>
                      <a:lnTo>
                        <a:pt x="3867" y="823"/>
                      </a:lnTo>
                      <a:lnTo>
                        <a:pt x="3868" y="824"/>
                      </a:lnTo>
                      <a:lnTo>
                        <a:pt x="3868" y="824"/>
                      </a:lnTo>
                      <a:lnTo>
                        <a:pt x="3870" y="824"/>
                      </a:lnTo>
                      <a:lnTo>
                        <a:pt x="3872" y="824"/>
                      </a:lnTo>
                      <a:lnTo>
                        <a:pt x="3875" y="823"/>
                      </a:lnTo>
                      <a:lnTo>
                        <a:pt x="3875" y="823"/>
                      </a:lnTo>
                      <a:lnTo>
                        <a:pt x="3876" y="823"/>
                      </a:lnTo>
                      <a:lnTo>
                        <a:pt x="3879" y="824"/>
                      </a:lnTo>
                      <a:lnTo>
                        <a:pt x="3881" y="824"/>
                      </a:lnTo>
                      <a:lnTo>
                        <a:pt x="3881" y="824"/>
                      </a:lnTo>
                      <a:lnTo>
                        <a:pt x="3882" y="824"/>
                      </a:lnTo>
                      <a:lnTo>
                        <a:pt x="3883" y="824"/>
                      </a:lnTo>
                      <a:lnTo>
                        <a:pt x="3885" y="824"/>
                      </a:lnTo>
                      <a:lnTo>
                        <a:pt x="3887" y="824"/>
                      </a:lnTo>
                      <a:lnTo>
                        <a:pt x="3889" y="824"/>
                      </a:lnTo>
                      <a:lnTo>
                        <a:pt x="3889" y="824"/>
                      </a:lnTo>
                      <a:lnTo>
                        <a:pt x="3890" y="824"/>
                      </a:lnTo>
                      <a:lnTo>
                        <a:pt x="3891" y="824"/>
                      </a:lnTo>
                      <a:lnTo>
                        <a:pt x="3894" y="824"/>
                      </a:lnTo>
                      <a:lnTo>
                        <a:pt x="3898" y="824"/>
                      </a:lnTo>
                      <a:lnTo>
                        <a:pt x="3899" y="824"/>
                      </a:lnTo>
                      <a:lnTo>
                        <a:pt x="3899" y="824"/>
                      </a:lnTo>
                      <a:lnTo>
                        <a:pt x="3901" y="824"/>
                      </a:lnTo>
                      <a:lnTo>
                        <a:pt x="3902" y="824"/>
                      </a:lnTo>
                      <a:lnTo>
                        <a:pt x="3903" y="824"/>
                      </a:lnTo>
                      <a:lnTo>
                        <a:pt x="3903" y="824"/>
                      </a:lnTo>
                      <a:lnTo>
                        <a:pt x="3903" y="824"/>
                      </a:lnTo>
                      <a:lnTo>
                        <a:pt x="3904" y="824"/>
                      </a:lnTo>
                      <a:lnTo>
                        <a:pt x="3907" y="824"/>
                      </a:lnTo>
                      <a:lnTo>
                        <a:pt x="3909" y="823"/>
                      </a:lnTo>
                      <a:lnTo>
                        <a:pt x="3910" y="823"/>
                      </a:lnTo>
                      <a:lnTo>
                        <a:pt x="3911" y="824"/>
                      </a:lnTo>
                      <a:lnTo>
                        <a:pt x="3911" y="824"/>
                      </a:lnTo>
                      <a:lnTo>
                        <a:pt x="3912" y="824"/>
                      </a:lnTo>
                      <a:lnTo>
                        <a:pt x="3914" y="824"/>
                      </a:lnTo>
                      <a:lnTo>
                        <a:pt x="3917" y="824"/>
                      </a:lnTo>
                      <a:lnTo>
                        <a:pt x="3918" y="824"/>
                      </a:lnTo>
                      <a:lnTo>
                        <a:pt x="3918" y="824"/>
                      </a:lnTo>
                      <a:lnTo>
                        <a:pt x="3919" y="824"/>
                      </a:lnTo>
                      <a:lnTo>
                        <a:pt x="3919" y="824"/>
                      </a:lnTo>
                      <a:lnTo>
                        <a:pt x="3921" y="824"/>
                      </a:lnTo>
                      <a:lnTo>
                        <a:pt x="3923" y="823"/>
                      </a:lnTo>
                      <a:lnTo>
                        <a:pt x="3923" y="823"/>
                      </a:lnTo>
                      <a:lnTo>
                        <a:pt x="3925" y="823"/>
                      </a:lnTo>
                      <a:lnTo>
                        <a:pt x="3926" y="823"/>
                      </a:lnTo>
                      <a:lnTo>
                        <a:pt x="3926" y="823"/>
                      </a:lnTo>
                      <a:lnTo>
                        <a:pt x="3927" y="824"/>
                      </a:lnTo>
                      <a:lnTo>
                        <a:pt x="3928" y="824"/>
                      </a:lnTo>
                      <a:lnTo>
                        <a:pt x="3929" y="824"/>
                      </a:lnTo>
                      <a:lnTo>
                        <a:pt x="3930" y="824"/>
                      </a:lnTo>
                      <a:lnTo>
                        <a:pt x="3931" y="824"/>
                      </a:lnTo>
                      <a:lnTo>
                        <a:pt x="3933" y="824"/>
                      </a:lnTo>
                      <a:lnTo>
                        <a:pt x="3935" y="824"/>
                      </a:lnTo>
                      <a:lnTo>
                        <a:pt x="3936" y="824"/>
                      </a:lnTo>
                      <a:lnTo>
                        <a:pt x="3937" y="824"/>
                      </a:lnTo>
                      <a:lnTo>
                        <a:pt x="3939" y="824"/>
                      </a:lnTo>
                      <a:lnTo>
                        <a:pt x="3940" y="824"/>
                      </a:lnTo>
                      <a:lnTo>
                        <a:pt x="3940" y="824"/>
                      </a:lnTo>
                      <a:lnTo>
                        <a:pt x="3941" y="824"/>
                      </a:lnTo>
                      <a:lnTo>
                        <a:pt x="3942" y="824"/>
                      </a:lnTo>
                      <a:lnTo>
                        <a:pt x="3944" y="824"/>
                      </a:lnTo>
                      <a:lnTo>
                        <a:pt x="3944" y="824"/>
                      </a:lnTo>
                      <a:lnTo>
                        <a:pt x="3946" y="824"/>
                      </a:lnTo>
                      <a:lnTo>
                        <a:pt x="3947" y="824"/>
                      </a:lnTo>
                      <a:lnTo>
                        <a:pt x="3947" y="824"/>
                      </a:lnTo>
                      <a:lnTo>
                        <a:pt x="3948" y="824"/>
                      </a:lnTo>
                      <a:lnTo>
                        <a:pt x="3948" y="824"/>
                      </a:lnTo>
                      <a:lnTo>
                        <a:pt x="3950" y="824"/>
                      </a:lnTo>
                      <a:lnTo>
                        <a:pt x="3951" y="824"/>
                      </a:lnTo>
                      <a:lnTo>
                        <a:pt x="3951" y="824"/>
                      </a:lnTo>
                      <a:lnTo>
                        <a:pt x="3954" y="824"/>
                      </a:lnTo>
                      <a:lnTo>
                        <a:pt x="3955" y="824"/>
                      </a:lnTo>
                      <a:lnTo>
                        <a:pt x="3956" y="824"/>
                      </a:lnTo>
                      <a:lnTo>
                        <a:pt x="3956" y="824"/>
                      </a:lnTo>
                      <a:lnTo>
                        <a:pt x="3958" y="824"/>
                      </a:lnTo>
                      <a:lnTo>
                        <a:pt x="3960" y="823"/>
                      </a:lnTo>
                      <a:lnTo>
                        <a:pt x="3960" y="823"/>
                      </a:lnTo>
                      <a:lnTo>
                        <a:pt x="3962" y="824"/>
                      </a:lnTo>
                      <a:lnTo>
                        <a:pt x="3963" y="824"/>
                      </a:lnTo>
                      <a:lnTo>
                        <a:pt x="3963" y="824"/>
                      </a:lnTo>
                      <a:lnTo>
                        <a:pt x="3965" y="824"/>
                      </a:lnTo>
                      <a:lnTo>
                        <a:pt x="3966" y="824"/>
                      </a:lnTo>
                      <a:lnTo>
                        <a:pt x="3966" y="824"/>
                      </a:lnTo>
                      <a:lnTo>
                        <a:pt x="3967" y="824"/>
                      </a:lnTo>
                      <a:lnTo>
                        <a:pt x="3968" y="824"/>
                      </a:lnTo>
                      <a:lnTo>
                        <a:pt x="3970" y="824"/>
                      </a:lnTo>
                      <a:lnTo>
                        <a:pt x="3970" y="824"/>
                      </a:lnTo>
                      <a:lnTo>
                        <a:pt x="3972" y="823"/>
                      </a:lnTo>
                      <a:lnTo>
                        <a:pt x="3974" y="823"/>
                      </a:lnTo>
                      <a:lnTo>
                        <a:pt x="3976" y="822"/>
                      </a:lnTo>
                      <a:lnTo>
                        <a:pt x="3976" y="822"/>
                      </a:lnTo>
                      <a:lnTo>
                        <a:pt x="3977" y="822"/>
                      </a:lnTo>
                      <a:lnTo>
                        <a:pt x="3978" y="822"/>
                      </a:lnTo>
                      <a:lnTo>
                        <a:pt x="3981" y="823"/>
                      </a:lnTo>
                      <a:lnTo>
                        <a:pt x="3983" y="823"/>
                      </a:lnTo>
                      <a:lnTo>
                        <a:pt x="3984" y="824"/>
                      </a:lnTo>
                      <a:lnTo>
                        <a:pt x="3984" y="824"/>
                      </a:lnTo>
                      <a:lnTo>
                        <a:pt x="3985" y="824"/>
                      </a:lnTo>
                      <a:lnTo>
                        <a:pt x="3986" y="824"/>
                      </a:lnTo>
                      <a:lnTo>
                        <a:pt x="3988" y="823"/>
                      </a:lnTo>
                      <a:lnTo>
                        <a:pt x="3991" y="823"/>
                      </a:lnTo>
                      <a:lnTo>
                        <a:pt x="3991" y="823"/>
                      </a:lnTo>
                      <a:lnTo>
                        <a:pt x="3992" y="823"/>
                      </a:lnTo>
                      <a:lnTo>
                        <a:pt x="3992" y="822"/>
                      </a:lnTo>
                      <a:lnTo>
                        <a:pt x="3993" y="822"/>
                      </a:lnTo>
                      <a:lnTo>
                        <a:pt x="3995" y="823"/>
                      </a:lnTo>
                      <a:lnTo>
                        <a:pt x="3997" y="823"/>
                      </a:lnTo>
                      <a:lnTo>
                        <a:pt x="3999" y="824"/>
                      </a:lnTo>
                      <a:lnTo>
                        <a:pt x="3999" y="824"/>
                      </a:lnTo>
                      <a:lnTo>
                        <a:pt x="4001" y="824"/>
                      </a:lnTo>
                      <a:lnTo>
                        <a:pt x="4002" y="824"/>
                      </a:lnTo>
                      <a:lnTo>
                        <a:pt x="4002" y="824"/>
                      </a:lnTo>
                      <a:lnTo>
                        <a:pt x="4003" y="824"/>
                      </a:lnTo>
                      <a:lnTo>
                        <a:pt x="4003" y="824"/>
                      </a:lnTo>
                      <a:lnTo>
                        <a:pt x="4004" y="824"/>
                      </a:lnTo>
                      <a:lnTo>
                        <a:pt x="4006" y="823"/>
                      </a:lnTo>
                      <a:lnTo>
                        <a:pt x="4008" y="823"/>
                      </a:lnTo>
                      <a:lnTo>
                        <a:pt x="4009" y="823"/>
                      </a:lnTo>
                      <a:lnTo>
                        <a:pt x="4009" y="823"/>
                      </a:lnTo>
                      <a:lnTo>
                        <a:pt x="4011" y="823"/>
                      </a:lnTo>
                      <a:lnTo>
                        <a:pt x="4012" y="824"/>
                      </a:lnTo>
                      <a:lnTo>
                        <a:pt x="4012" y="824"/>
                      </a:lnTo>
                      <a:lnTo>
                        <a:pt x="4013" y="824"/>
                      </a:lnTo>
                      <a:lnTo>
                        <a:pt x="4014" y="824"/>
                      </a:lnTo>
                      <a:lnTo>
                        <a:pt x="4016" y="824"/>
                      </a:lnTo>
                      <a:lnTo>
                        <a:pt x="4016" y="824"/>
                      </a:lnTo>
                      <a:lnTo>
                        <a:pt x="4018" y="824"/>
                      </a:lnTo>
                      <a:lnTo>
                        <a:pt x="4019" y="824"/>
                      </a:lnTo>
                      <a:lnTo>
                        <a:pt x="4019" y="824"/>
                      </a:lnTo>
                      <a:lnTo>
                        <a:pt x="4021" y="824"/>
                      </a:lnTo>
                      <a:lnTo>
                        <a:pt x="4021" y="824"/>
                      </a:lnTo>
                      <a:lnTo>
                        <a:pt x="4022" y="824"/>
                      </a:lnTo>
                      <a:lnTo>
                        <a:pt x="4023" y="824"/>
                      </a:lnTo>
                      <a:lnTo>
                        <a:pt x="4024" y="824"/>
                      </a:lnTo>
                      <a:lnTo>
                        <a:pt x="4027" y="824"/>
                      </a:lnTo>
                      <a:lnTo>
                        <a:pt x="4027" y="824"/>
                      </a:lnTo>
                      <a:lnTo>
                        <a:pt x="4028" y="824"/>
                      </a:lnTo>
                      <a:lnTo>
                        <a:pt x="4029" y="824"/>
                      </a:lnTo>
                      <a:lnTo>
                        <a:pt x="4029" y="824"/>
                      </a:lnTo>
                      <a:lnTo>
                        <a:pt x="4031" y="824"/>
                      </a:lnTo>
                      <a:lnTo>
                        <a:pt x="4033" y="824"/>
                      </a:lnTo>
                      <a:lnTo>
                        <a:pt x="4033" y="824"/>
                      </a:lnTo>
                      <a:lnTo>
                        <a:pt x="4034" y="824"/>
                      </a:lnTo>
                      <a:lnTo>
                        <a:pt x="4037" y="824"/>
                      </a:lnTo>
                      <a:lnTo>
                        <a:pt x="4038" y="824"/>
                      </a:lnTo>
                      <a:lnTo>
                        <a:pt x="4039" y="824"/>
                      </a:lnTo>
                      <a:lnTo>
                        <a:pt x="4040" y="824"/>
                      </a:lnTo>
                      <a:lnTo>
                        <a:pt x="4041" y="824"/>
                      </a:lnTo>
                      <a:lnTo>
                        <a:pt x="4042" y="824"/>
                      </a:lnTo>
                      <a:lnTo>
                        <a:pt x="4043" y="824"/>
                      </a:lnTo>
                      <a:lnTo>
                        <a:pt x="4043" y="824"/>
                      </a:lnTo>
                      <a:lnTo>
                        <a:pt x="4046" y="824"/>
                      </a:lnTo>
                      <a:lnTo>
                        <a:pt x="4047" y="824"/>
                      </a:lnTo>
                      <a:lnTo>
                        <a:pt x="4047" y="824"/>
                      </a:lnTo>
                      <a:lnTo>
                        <a:pt x="4048" y="824"/>
                      </a:lnTo>
                      <a:lnTo>
                        <a:pt x="4050" y="824"/>
                      </a:lnTo>
                      <a:lnTo>
                        <a:pt x="4051" y="824"/>
                      </a:lnTo>
                      <a:lnTo>
                        <a:pt x="4052" y="824"/>
                      </a:lnTo>
                      <a:lnTo>
                        <a:pt x="4054" y="824"/>
                      </a:lnTo>
                      <a:lnTo>
                        <a:pt x="4056" y="824"/>
                      </a:lnTo>
                      <a:lnTo>
                        <a:pt x="4057" y="824"/>
                      </a:lnTo>
                      <a:lnTo>
                        <a:pt x="4058" y="824"/>
                      </a:lnTo>
                      <a:lnTo>
                        <a:pt x="4059" y="824"/>
                      </a:lnTo>
                      <a:lnTo>
                        <a:pt x="4060" y="824"/>
                      </a:lnTo>
                      <a:lnTo>
                        <a:pt x="4061" y="824"/>
                      </a:lnTo>
                      <a:lnTo>
                        <a:pt x="4062" y="824"/>
                      </a:lnTo>
                      <a:lnTo>
                        <a:pt x="4064" y="824"/>
                      </a:lnTo>
                      <a:lnTo>
                        <a:pt x="4065" y="824"/>
                      </a:lnTo>
                      <a:lnTo>
                        <a:pt x="4066" y="824"/>
                      </a:lnTo>
                      <a:lnTo>
                        <a:pt x="4067" y="824"/>
                      </a:lnTo>
                      <a:lnTo>
                        <a:pt x="4068" y="824"/>
                      </a:lnTo>
                      <a:lnTo>
                        <a:pt x="4069" y="824"/>
                      </a:lnTo>
                      <a:lnTo>
                        <a:pt x="4069" y="824"/>
                      </a:lnTo>
                      <a:lnTo>
                        <a:pt x="4071" y="824"/>
                      </a:lnTo>
                      <a:lnTo>
                        <a:pt x="4074" y="824"/>
                      </a:lnTo>
                      <a:lnTo>
                        <a:pt x="4075" y="824"/>
                      </a:lnTo>
                      <a:lnTo>
                        <a:pt x="4075" y="824"/>
                      </a:lnTo>
                      <a:lnTo>
                        <a:pt x="4076" y="824"/>
                      </a:lnTo>
                      <a:lnTo>
                        <a:pt x="4078" y="824"/>
                      </a:lnTo>
                      <a:lnTo>
                        <a:pt x="4078" y="824"/>
                      </a:lnTo>
                      <a:lnTo>
                        <a:pt x="4079" y="824"/>
                      </a:lnTo>
                      <a:lnTo>
                        <a:pt x="4079" y="824"/>
                      </a:lnTo>
                      <a:lnTo>
                        <a:pt x="4080" y="824"/>
                      </a:lnTo>
                      <a:lnTo>
                        <a:pt x="4084" y="824"/>
                      </a:lnTo>
                      <a:lnTo>
                        <a:pt x="4086" y="823"/>
                      </a:lnTo>
                      <a:lnTo>
                        <a:pt x="4086" y="823"/>
                      </a:lnTo>
                      <a:lnTo>
                        <a:pt x="4087" y="823"/>
                      </a:lnTo>
                      <a:lnTo>
                        <a:pt x="4087" y="823"/>
                      </a:lnTo>
                      <a:lnTo>
                        <a:pt x="4088" y="823"/>
                      </a:lnTo>
                      <a:lnTo>
                        <a:pt x="4091" y="824"/>
                      </a:lnTo>
                      <a:lnTo>
                        <a:pt x="4093" y="824"/>
                      </a:lnTo>
                      <a:lnTo>
                        <a:pt x="4094" y="824"/>
                      </a:lnTo>
                      <a:lnTo>
                        <a:pt x="4094" y="824"/>
                      </a:lnTo>
                      <a:lnTo>
                        <a:pt x="4095" y="824"/>
                      </a:lnTo>
                      <a:lnTo>
                        <a:pt x="4097" y="824"/>
                      </a:lnTo>
                      <a:lnTo>
                        <a:pt x="4099" y="823"/>
                      </a:lnTo>
                      <a:lnTo>
                        <a:pt x="4101" y="823"/>
                      </a:lnTo>
                      <a:lnTo>
                        <a:pt x="4102" y="823"/>
                      </a:lnTo>
                      <a:lnTo>
                        <a:pt x="4102" y="823"/>
                      </a:lnTo>
                      <a:lnTo>
                        <a:pt x="4103" y="823"/>
                      </a:lnTo>
                      <a:lnTo>
                        <a:pt x="4105" y="824"/>
                      </a:lnTo>
                      <a:lnTo>
                        <a:pt x="4107" y="824"/>
                      </a:lnTo>
                      <a:lnTo>
                        <a:pt x="4108" y="824"/>
                      </a:lnTo>
                      <a:lnTo>
                        <a:pt x="4110" y="824"/>
                      </a:lnTo>
                      <a:lnTo>
                        <a:pt x="4110" y="824"/>
                      </a:lnTo>
                      <a:lnTo>
                        <a:pt x="4112" y="824"/>
                      </a:lnTo>
                      <a:lnTo>
                        <a:pt x="4114" y="824"/>
                      </a:lnTo>
                      <a:lnTo>
                        <a:pt x="4114" y="824"/>
                      </a:lnTo>
                      <a:lnTo>
                        <a:pt x="4115" y="824"/>
                      </a:lnTo>
                      <a:lnTo>
                        <a:pt x="4117" y="824"/>
                      </a:lnTo>
                      <a:lnTo>
                        <a:pt x="4120" y="824"/>
                      </a:lnTo>
                      <a:lnTo>
                        <a:pt x="4121" y="824"/>
                      </a:lnTo>
                      <a:lnTo>
                        <a:pt x="4122" y="824"/>
                      </a:lnTo>
                      <a:lnTo>
                        <a:pt x="4123" y="824"/>
                      </a:lnTo>
                      <a:lnTo>
                        <a:pt x="4123" y="824"/>
                      </a:lnTo>
                      <a:lnTo>
                        <a:pt x="4124" y="824"/>
                      </a:lnTo>
                      <a:lnTo>
                        <a:pt x="4125" y="824"/>
                      </a:lnTo>
                      <a:lnTo>
                        <a:pt x="4126" y="824"/>
                      </a:lnTo>
                      <a:lnTo>
                        <a:pt x="4126" y="824"/>
                      </a:lnTo>
                      <a:lnTo>
                        <a:pt x="4128" y="824"/>
                      </a:lnTo>
                      <a:lnTo>
                        <a:pt x="4129" y="823"/>
                      </a:lnTo>
                      <a:lnTo>
                        <a:pt x="4129" y="823"/>
                      </a:lnTo>
                      <a:lnTo>
                        <a:pt x="4130" y="823"/>
                      </a:lnTo>
                      <a:lnTo>
                        <a:pt x="4131" y="823"/>
                      </a:lnTo>
                      <a:lnTo>
                        <a:pt x="4132" y="823"/>
                      </a:lnTo>
                      <a:lnTo>
                        <a:pt x="4132" y="823"/>
                      </a:lnTo>
                      <a:lnTo>
                        <a:pt x="4133" y="823"/>
                      </a:lnTo>
                      <a:lnTo>
                        <a:pt x="4134" y="824"/>
                      </a:lnTo>
                      <a:lnTo>
                        <a:pt x="4135" y="824"/>
                      </a:lnTo>
                      <a:lnTo>
                        <a:pt x="4137" y="824"/>
                      </a:lnTo>
                      <a:lnTo>
                        <a:pt x="4137" y="824"/>
                      </a:lnTo>
                      <a:lnTo>
                        <a:pt x="4139" y="824"/>
                      </a:lnTo>
                      <a:lnTo>
                        <a:pt x="4140" y="824"/>
                      </a:lnTo>
                      <a:lnTo>
                        <a:pt x="4140" y="824"/>
                      </a:lnTo>
                      <a:lnTo>
                        <a:pt x="4141" y="824"/>
                      </a:lnTo>
                      <a:lnTo>
                        <a:pt x="4142" y="824"/>
                      </a:lnTo>
                      <a:lnTo>
                        <a:pt x="4144" y="823"/>
                      </a:lnTo>
                      <a:lnTo>
                        <a:pt x="4144" y="823"/>
                      </a:lnTo>
                      <a:lnTo>
                        <a:pt x="4145" y="823"/>
                      </a:lnTo>
                      <a:lnTo>
                        <a:pt x="4145" y="823"/>
                      </a:lnTo>
                      <a:lnTo>
                        <a:pt x="4147" y="823"/>
                      </a:lnTo>
                      <a:lnTo>
                        <a:pt x="4148" y="823"/>
                      </a:lnTo>
                      <a:lnTo>
                        <a:pt x="4149" y="823"/>
                      </a:lnTo>
                      <a:lnTo>
                        <a:pt x="4150" y="823"/>
                      </a:lnTo>
                      <a:lnTo>
                        <a:pt x="4150" y="823"/>
                      </a:lnTo>
                      <a:lnTo>
                        <a:pt x="4152" y="823"/>
                      </a:lnTo>
                      <a:lnTo>
                        <a:pt x="4152" y="823"/>
                      </a:lnTo>
                      <a:lnTo>
                        <a:pt x="4153" y="823"/>
                      </a:lnTo>
                      <a:lnTo>
                        <a:pt x="4154" y="823"/>
                      </a:lnTo>
                      <a:lnTo>
                        <a:pt x="4157" y="823"/>
                      </a:lnTo>
                      <a:lnTo>
                        <a:pt x="4158" y="823"/>
                      </a:lnTo>
                      <a:lnTo>
                        <a:pt x="4159" y="823"/>
                      </a:lnTo>
                      <a:lnTo>
                        <a:pt x="4160" y="823"/>
                      </a:lnTo>
                      <a:lnTo>
                        <a:pt x="4160" y="823"/>
                      </a:lnTo>
                      <a:lnTo>
                        <a:pt x="4162" y="823"/>
                      </a:lnTo>
                      <a:lnTo>
                        <a:pt x="4162" y="823"/>
                      </a:lnTo>
                      <a:lnTo>
                        <a:pt x="4163" y="823"/>
                      </a:lnTo>
                      <a:lnTo>
                        <a:pt x="4165" y="823"/>
                      </a:lnTo>
                      <a:lnTo>
                        <a:pt x="4167" y="823"/>
                      </a:lnTo>
                      <a:lnTo>
                        <a:pt x="4168" y="823"/>
                      </a:lnTo>
                      <a:lnTo>
                        <a:pt x="4169" y="823"/>
                      </a:lnTo>
                      <a:lnTo>
                        <a:pt x="4171" y="823"/>
                      </a:lnTo>
                      <a:lnTo>
                        <a:pt x="4174" y="823"/>
                      </a:lnTo>
                      <a:lnTo>
                        <a:pt x="4175" y="823"/>
                      </a:lnTo>
                      <a:lnTo>
                        <a:pt x="4176" y="823"/>
                      </a:lnTo>
                      <a:lnTo>
                        <a:pt x="4178" y="823"/>
                      </a:lnTo>
                      <a:lnTo>
                        <a:pt x="4180" y="823"/>
                      </a:lnTo>
                      <a:lnTo>
                        <a:pt x="4181" y="823"/>
                      </a:lnTo>
                      <a:lnTo>
                        <a:pt x="4181" y="823"/>
                      </a:lnTo>
                      <a:lnTo>
                        <a:pt x="4181" y="823"/>
                      </a:lnTo>
                      <a:lnTo>
                        <a:pt x="4182" y="823"/>
                      </a:lnTo>
                      <a:lnTo>
                        <a:pt x="4184" y="823"/>
                      </a:lnTo>
                      <a:lnTo>
                        <a:pt x="4185" y="823"/>
                      </a:lnTo>
                      <a:lnTo>
                        <a:pt x="4185" y="823"/>
                      </a:lnTo>
                      <a:lnTo>
                        <a:pt x="4186" y="823"/>
                      </a:lnTo>
                      <a:lnTo>
                        <a:pt x="4187" y="823"/>
                      </a:lnTo>
                      <a:lnTo>
                        <a:pt x="4188" y="823"/>
                      </a:lnTo>
                      <a:lnTo>
                        <a:pt x="4189" y="823"/>
                      </a:lnTo>
                      <a:lnTo>
                        <a:pt x="4189" y="823"/>
                      </a:lnTo>
                      <a:lnTo>
                        <a:pt x="4191" y="823"/>
                      </a:lnTo>
                      <a:lnTo>
                        <a:pt x="4193" y="823"/>
                      </a:lnTo>
                      <a:lnTo>
                        <a:pt x="4193" y="823"/>
                      </a:lnTo>
                      <a:lnTo>
                        <a:pt x="4194" y="823"/>
                      </a:lnTo>
                      <a:lnTo>
                        <a:pt x="4195" y="823"/>
                      </a:lnTo>
                      <a:lnTo>
                        <a:pt x="4196" y="823"/>
                      </a:lnTo>
                      <a:lnTo>
                        <a:pt x="4197" y="823"/>
                      </a:lnTo>
                      <a:lnTo>
                        <a:pt x="4197" y="823"/>
                      </a:lnTo>
                      <a:lnTo>
                        <a:pt x="4198" y="823"/>
                      </a:lnTo>
                      <a:lnTo>
                        <a:pt x="4200" y="823"/>
                      </a:lnTo>
                      <a:lnTo>
                        <a:pt x="4202" y="823"/>
                      </a:lnTo>
                      <a:lnTo>
                        <a:pt x="4203" y="823"/>
                      </a:lnTo>
                      <a:lnTo>
                        <a:pt x="4204" y="823"/>
                      </a:lnTo>
                      <a:lnTo>
                        <a:pt x="4206" y="823"/>
                      </a:lnTo>
                      <a:lnTo>
                        <a:pt x="4207" y="823"/>
                      </a:lnTo>
                      <a:lnTo>
                        <a:pt x="4208" y="823"/>
                      </a:lnTo>
                      <a:lnTo>
                        <a:pt x="4209" y="823"/>
                      </a:lnTo>
                      <a:lnTo>
                        <a:pt x="4212" y="823"/>
                      </a:lnTo>
                      <a:lnTo>
                        <a:pt x="4212" y="823"/>
                      </a:lnTo>
                      <a:lnTo>
                        <a:pt x="4213" y="823"/>
                      </a:lnTo>
                      <a:lnTo>
                        <a:pt x="4214" y="823"/>
                      </a:lnTo>
                      <a:lnTo>
                        <a:pt x="4215" y="823"/>
                      </a:lnTo>
                      <a:lnTo>
                        <a:pt x="4216" y="823"/>
                      </a:lnTo>
                      <a:lnTo>
                        <a:pt x="4216" y="823"/>
                      </a:lnTo>
                      <a:lnTo>
                        <a:pt x="4217" y="823"/>
                      </a:lnTo>
                      <a:lnTo>
                        <a:pt x="4220" y="823"/>
                      </a:lnTo>
                      <a:lnTo>
                        <a:pt x="4220" y="823"/>
                      </a:lnTo>
                      <a:lnTo>
                        <a:pt x="4222" y="823"/>
                      </a:lnTo>
                      <a:lnTo>
                        <a:pt x="4223" y="823"/>
                      </a:lnTo>
                      <a:lnTo>
                        <a:pt x="4224" y="823"/>
                      </a:lnTo>
                      <a:lnTo>
                        <a:pt x="4225" y="823"/>
                      </a:lnTo>
                      <a:lnTo>
                        <a:pt x="4226" y="823"/>
                      </a:lnTo>
                      <a:lnTo>
                        <a:pt x="4227" y="823"/>
                      </a:lnTo>
                      <a:lnTo>
                        <a:pt x="4228" y="823"/>
                      </a:lnTo>
                      <a:lnTo>
                        <a:pt x="4230" y="823"/>
                      </a:lnTo>
                      <a:lnTo>
                        <a:pt x="4231" y="823"/>
                      </a:lnTo>
                      <a:lnTo>
                        <a:pt x="4232" y="823"/>
                      </a:lnTo>
                      <a:lnTo>
                        <a:pt x="4234" y="823"/>
                      </a:lnTo>
                      <a:lnTo>
                        <a:pt x="4234" y="823"/>
                      </a:lnTo>
                      <a:lnTo>
                        <a:pt x="4236" y="823"/>
                      </a:lnTo>
                      <a:lnTo>
                        <a:pt x="4237" y="823"/>
                      </a:lnTo>
                      <a:lnTo>
                        <a:pt x="4239" y="823"/>
                      </a:lnTo>
                      <a:lnTo>
                        <a:pt x="4240" y="823"/>
                      </a:lnTo>
                      <a:lnTo>
                        <a:pt x="4241" y="823"/>
                      </a:lnTo>
                      <a:lnTo>
                        <a:pt x="4242" y="823"/>
                      </a:lnTo>
                      <a:lnTo>
                        <a:pt x="4244" y="823"/>
                      </a:lnTo>
                      <a:lnTo>
                        <a:pt x="4245" y="823"/>
                      </a:lnTo>
                      <a:lnTo>
                        <a:pt x="4246" y="823"/>
                      </a:lnTo>
                      <a:lnTo>
                        <a:pt x="4248" y="823"/>
                      </a:lnTo>
                      <a:lnTo>
                        <a:pt x="4249" y="823"/>
                      </a:lnTo>
                      <a:lnTo>
                        <a:pt x="4250" y="823"/>
                      </a:lnTo>
                      <a:lnTo>
                        <a:pt x="4251" y="823"/>
                      </a:lnTo>
                      <a:lnTo>
                        <a:pt x="4252" y="822"/>
                      </a:lnTo>
                      <a:lnTo>
                        <a:pt x="4253" y="822"/>
                      </a:lnTo>
                      <a:lnTo>
                        <a:pt x="4254" y="822"/>
                      </a:lnTo>
                      <a:lnTo>
                        <a:pt x="4255" y="823"/>
                      </a:lnTo>
                      <a:lnTo>
                        <a:pt x="4258" y="823"/>
                      </a:lnTo>
                      <a:lnTo>
                        <a:pt x="4259" y="823"/>
                      </a:lnTo>
                      <a:lnTo>
                        <a:pt x="4259" y="823"/>
                      </a:lnTo>
                      <a:lnTo>
                        <a:pt x="4261" y="823"/>
                      </a:lnTo>
                      <a:lnTo>
                        <a:pt x="4262" y="823"/>
                      </a:lnTo>
                      <a:lnTo>
                        <a:pt x="4262" y="823"/>
                      </a:lnTo>
                      <a:lnTo>
                        <a:pt x="4263" y="823"/>
                      </a:lnTo>
                      <a:lnTo>
                        <a:pt x="4263" y="823"/>
                      </a:lnTo>
                      <a:lnTo>
                        <a:pt x="4264" y="823"/>
                      </a:lnTo>
                      <a:lnTo>
                        <a:pt x="4265" y="823"/>
                      </a:lnTo>
                      <a:lnTo>
                        <a:pt x="4267" y="822"/>
                      </a:lnTo>
                      <a:lnTo>
                        <a:pt x="4268" y="822"/>
                      </a:lnTo>
                      <a:lnTo>
                        <a:pt x="4268" y="822"/>
                      </a:lnTo>
                      <a:lnTo>
                        <a:pt x="4269" y="822"/>
                      </a:lnTo>
                      <a:lnTo>
                        <a:pt x="4270" y="822"/>
                      </a:lnTo>
                      <a:lnTo>
                        <a:pt x="4270" y="822"/>
                      </a:lnTo>
                      <a:lnTo>
                        <a:pt x="4271" y="822"/>
                      </a:lnTo>
                      <a:lnTo>
                        <a:pt x="4274" y="822"/>
                      </a:lnTo>
                      <a:lnTo>
                        <a:pt x="4277" y="821"/>
                      </a:lnTo>
                      <a:lnTo>
                        <a:pt x="4277" y="821"/>
                      </a:lnTo>
                      <a:lnTo>
                        <a:pt x="4278" y="821"/>
                      </a:lnTo>
                      <a:lnTo>
                        <a:pt x="4279" y="819"/>
                      </a:lnTo>
                      <a:lnTo>
                        <a:pt x="4281" y="817"/>
                      </a:lnTo>
                      <a:lnTo>
                        <a:pt x="4283" y="815"/>
                      </a:lnTo>
                      <a:lnTo>
                        <a:pt x="4285" y="813"/>
                      </a:lnTo>
                      <a:lnTo>
                        <a:pt x="4285" y="814"/>
                      </a:lnTo>
                      <a:lnTo>
                        <a:pt x="4285" y="814"/>
                      </a:lnTo>
                      <a:lnTo>
                        <a:pt x="4286" y="815"/>
                      </a:lnTo>
                      <a:lnTo>
                        <a:pt x="4287" y="816"/>
                      </a:lnTo>
                      <a:lnTo>
                        <a:pt x="4289" y="817"/>
                      </a:lnTo>
                      <a:lnTo>
                        <a:pt x="4290" y="818"/>
                      </a:lnTo>
                      <a:lnTo>
                        <a:pt x="4291" y="818"/>
                      </a:lnTo>
                      <a:lnTo>
                        <a:pt x="4292" y="817"/>
                      </a:lnTo>
                      <a:lnTo>
                        <a:pt x="4292" y="817"/>
                      </a:lnTo>
                      <a:lnTo>
                        <a:pt x="4294" y="815"/>
                      </a:lnTo>
                      <a:lnTo>
                        <a:pt x="4296" y="810"/>
                      </a:lnTo>
                      <a:lnTo>
                        <a:pt x="4297" y="805"/>
                      </a:lnTo>
                      <a:lnTo>
                        <a:pt x="4298" y="803"/>
                      </a:lnTo>
                      <a:lnTo>
                        <a:pt x="4298" y="803"/>
                      </a:lnTo>
                      <a:lnTo>
                        <a:pt x="4298" y="803"/>
                      </a:lnTo>
                      <a:lnTo>
                        <a:pt x="4299" y="804"/>
                      </a:lnTo>
                      <a:lnTo>
                        <a:pt x="4299" y="805"/>
                      </a:lnTo>
                      <a:lnTo>
                        <a:pt x="4300" y="805"/>
                      </a:lnTo>
                      <a:lnTo>
                        <a:pt x="4300" y="807"/>
                      </a:lnTo>
                      <a:lnTo>
                        <a:pt x="4303" y="810"/>
                      </a:lnTo>
                      <a:lnTo>
                        <a:pt x="4305" y="815"/>
                      </a:lnTo>
                      <a:lnTo>
                        <a:pt x="4306" y="816"/>
                      </a:lnTo>
                      <a:lnTo>
                        <a:pt x="4307" y="816"/>
                      </a:lnTo>
                      <a:lnTo>
                        <a:pt x="4307" y="816"/>
                      </a:lnTo>
                      <a:lnTo>
                        <a:pt x="4308" y="815"/>
                      </a:lnTo>
                      <a:lnTo>
                        <a:pt x="4310" y="812"/>
                      </a:lnTo>
                      <a:lnTo>
                        <a:pt x="4311" y="808"/>
                      </a:lnTo>
                      <a:lnTo>
                        <a:pt x="4313" y="807"/>
                      </a:lnTo>
                      <a:lnTo>
                        <a:pt x="4314" y="808"/>
                      </a:lnTo>
                      <a:lnTo>
                        <a:pt x="4315" y="810"/>
                      </a:lnTo>
                      <a:lnTo>
                        <a:pt x="4315" y="810"/>
                      </a:lnTo>
                      <a:lnTo>
                        <a:pt x="4317" y="813"/>
                      </a:lnTo>
                      <a:lnTo>
                        <a:pt x="4318" y="815"/>
                      </a:lnTo>
                      <a:lnTo>
                        <a:pt x="4319" y="815"/>
                      </a:lnTo>
                      <a:lnTo>
                        <a:pt x="4320" y="815"/>
                      </a:lnTo>
                      <a:lnTo>
                        <a:pt x="4322" y="815"/>
                      </a:lnTo>
                      <a:lnTo>
                        <a:pt x="4323" y="814"/>
                      </a:lnTo>
                      <a:lnTo>
                        <a:pt x="4323" y="813"/>
                      </a:lnTo>
                      <a:lnTo>
                        <a:pt x="4325" y="805"/>
                      </a:lnTo>
                      <a:lnTo>
                        <a:pt x="4327" y="799"/>
                      </a:lnTo>
                      <a:lnTo>
                        <a:pt x="4328" y="797"/>
                      </a:lnTo>
                      <a:lnTo>
                        <a:pt x="4328" y="796"/>
                      </a:lnTo>
                      <a:lnTo>
                        <a:pt x="4329" y="796"/>
                      </a:lnTo>
                      <a:lnTo>
                        <a:pt x="4329" y="795"/>
                      </a:lnTo>
                      <a:lnTo>
                        <a:pt x="4329" y="794"/>
                      </a:lnTo>
                      <a:lnTo>
                        <a:pt x="4329" y="790"/>
                      </a:lnTo>
                      <a:lnTo>
                        <a:pt x="4329" y="784"/>
                      </a:lnTo>
                      <a:lnTo>
                        <a:pt x="4331" y="778"/>
                      </a:lnTo>
                      <a:lnTo>
                        <a:pt x="4332" y="771"/>
                      </a:lnTo>
                      <a:lnTo>
                        <a:pt x="4333" y="764"/>
                      </a:lnTo>
                      <a:lnTo>
                        <a:pt x="4333" y="761"/>
                      </a:lnTo>
                      <a:lnTo>
                        <a:pt x="4333" y="760"/>
                      </a:lnTo>
                      <a:lnTo>
                        <a:pt x="4333" y="761"/>
                      </a:lnTo>
                      <a:lnTo>
                        <a:pt x="4334" y="766"/>
                      </a:lnTo>
                      <a:lnTo>
                        <a:pt x="4335" y="772"/>
                      </a:lnTo>
                      <a:lnTo>
                        <a:pt x="4335" y="779"/>
                      </a:lnTo>
                      <a:lnTo>
                        <a:pt x="4336" y="787"/>
                      </a:lnTo>
                      <a:lnTo>
                        <a:pt x="4337" y="792"/>
                      </a:lnTo>
                      <a:lnTo>
                        <a:pt x="4338" y="797"/>
                      </a:lnTo>
                      <a:lnTo>
                        <a:pt x="4338" y="799"/>
                      </a:lnTo>
                      <a:lnTo>
                        <a:pt x="4338" y="798"/>
                      </a:lnTo>
                      <a:lnTo>
                        <a:pt x="4340" y="795"/>
                      </a:lnTo>
                      <a:lnTo>
                        <a:pt x="4340" y="791"/>
                      </a:lnTo>
                      <a:lnTo>
                        <a:pt x="4341" y="787"/>
                      </a:lnTo>
                      <a:lnTo>
                        <a:pt x="4342" y="782"/>
                      </a:lnTo>
                      <a:lnTo>
                        <a:pt x="4343" y="778"/>
                      </a:lnTo>
                      <a:lnTo>
                        <a:pt x="4343" y="776"/>
                      </a:lnTo>
                      <a:lnTo>
                        <a:pt x="4343" y="775"/>
                      </a:lnTo>
                      <a:lnTo>
                        <a:pt x="4343" y="773"/>
                      </a:lnTo>
                      <a:lnTo>
                        <a:pt x="4343" y="771"/>
                      </a:lnTo>
                      <a:lnTo>
                        <a:pt x="4344" y="767"/>
                      </a:lnTo>
                      <a:lnTo>
                        <a:pt x="4344" y="761"/>
                      </a:lnTo>
                      <a:lnTo>
                        <a:pt x="4345" y="748"/>
                      </a:lnTo>
                      <a:lnTo>
                        <a:pt x="4345" y="732"/>
                      </a:lnTo>
                      <a:lnTo>
                        <a:pt x="4346" y="717"/>
                      </a:lnTo>
                      <a:lnTo>
                        <a:pt x="4347" y="704"/>
                      </a:lnTo>
                      <a:lnTo>
                        <a:pt x="4347" y="698"/>
                      </a:lnTo>
                      <a:lnTo>
                        <a:pt x="4347" y="694"/>
                      </a:lnTo>
                      <a:lnTo>
                        <a:pt x="4347" y="692"/>
                      </a:lnTo>
                      <a:lnTo>
                        <a:pt x="4347" y="690"/>
                      </a:lnTo>
                      <a:lnTo>
                        <a:pt x="4347" y="692"/>
                      </a:lnTo>
                      <a:lnTo>
                        <a:pt x="4347" y="695"/>
                      </a:lnTo>
                      <a:lnTo>
                        <a:pt x="4347" y="698"/>
                      </a:lnTo>
                      <a:lnTo>
                        <a:pt x="4347" y="705"/>
                      </a:lnTo>
                      <a:lnTo>
                        <a:pt x="4348" y="720"/>
                      </a:lnTo>
                      <a:lnTo>
                        <a:pt x="4348" y="735"/>
                      </a:lnTo>
                      <a:lnTo>
                        <a:pt x="4350" y="752"/>
                      </a:lnTo>
                      <a:lnTo>
                        <a:pt x="4350" y="767"/>
                      </a:lnTo>
                      <a:lnTo>
                        <a:pt x="4350" y="772"/>
                      </a:lnTo>
                      <a:lnTo>
                        <a:pt x="4351" y="777"/>
                      </a:lnTo>
                      <a:lnTo>
                        <a:pt x="4351" y="780"/>
                      </a:lnTo>
                      <a:lnTo>
                        <a:pt x="4351" y="781"/>
                      </a:lnTo>
                      <a:lnTo>
                        <a:pt x="4351" y="782"/>
                      </a:lnTo>
                      <a:lnTo>
                        <a:pt x="4351" y="784"/>
                      </a:lnTo>
                      <a:lnTo>
                        <a:pt x="4351" y="785"/>
                      </a:lnTo>
                      <a:lnTo>
                        <a:pt x="4352" y="786"/>
                      </a:lnTo>
                      <a:lnTo>
                        <a:pt x="4353" y="790"/>
                      </a:lnTo>
                      <a:lnTo>
                        <a:pt x="4354" y="795"/>
                      </a:lnTo>
                      <a:lnTo>
                        <a:pt x="4354" y="797"/>
                      </a:lnTo>
                      <a:lnTo>
                        <a:pt x="4354" y="798"/>
                      </a:lnTo>
                      <a:lnTo>
                        <a:pt x="4354" y="797"/>
                      </a:lnTo>
                      <a:lnTo>
                        <a:pt x="4355" y="795"/>
                      </a:lnTo>
                      <a:lnTo>
                        <a:pt x="4355" y="789"/>
                      </a:lnTo>
                      <a:lnTo>
                        <a:pt x="4356" y="781"/>
                      </a:lnTo>
                      <a:lnTo>
                        <a:pt x="4357" y="771"/>
                      </a:lnTo>
                      <a:lnTo>
                        <a:pt x="4360" y="762"/>
                      </a:lnTo>
                      <a:lnTo>
                        <a:pt x="4361" y="754"/>
                      </a:lnTo>
                      <a:lnTo>
                        <a:pt x="4361" y="748"/>
                      </a:lnTo>
                      <a:lnTo>
                        <a:pt x="4362" y="746"/>
                      </a:lnTo>
                      <a:lnTo>
                        <a:pt x="4362" y="745"/>
                      </a:lnTo>
                      <a:lnTo>
                        <a:pt x="4362" y="746"/>
                      </a:lnTo>
                      <a:lnTo>
                        <a:pt x="4362" y="748"/>
                      </a:lnTo>
                      <a:lnTo>
                        <a:pt x="4362" y="754"/>
                      </a:lnTo>
                      <a:lnTo>
                        <a:pt x="4363" y="762"/>
                      </a:lnTo>
                      <a:lnTo>
                        <a:pt x="4363" y="772"/>
                      </a:lnTo>
                      <a:lnTo>
                        <a:pt x="4364" y="782"/>
                      </a:lnTo>
                      <a:lnTo>
                        <a:pt x="4365" y="790"/>
                      </a:lnTo>
                      <a:lnTo>
                        <a:pt x="4365" y="797"/>
                      </a:lnTo>
                      <a:lnTo>
                        <a:pt x="4365" y="798"/>
                      </a:lnTo>
                      <a:lnTo>
                        <a:pt x="4365" y="799"/>
                      </a:lnTo>
                      <a:lnTo>
                        <a:pt x="4365" y="799"/>
                      </a:lnTo>
                      <a:lnTo>
                        <a:pt x="4365" y="800"/>
                      </a:lnTo>
                      <a:lnTo>
                        <a:pt x="4366" y="800"/>
                      </a:lnTo>
                      <a:lnTo>
                        <a:pt x="4366" y="803"/>
                      </a:lnTo>
                      <a:lnTo>
                        <a:pt x="4369" y="807"/>
                      </a:lnTo>
                      <a:lnTo>
                        <a:pt x="4372" y="810"/>
                      </a:lnTo>
                      <a:lnTo>
                        <a:pt x="4372" y="813"/>
                      </a:lnTo>
                      <a:lnTo>
                        <a:pt x="4373" y="813"/>
                      </a:lnTo>
                      <a:lnTo>
                        <a:pt x="4373" y="813"/>
                      </a:lnTo>
                      <a:lnTo>
                        <a:pt x="4373" y="813"/>
                      </a:lnTo>
                      <a:lnTo>
                        <a:pt x="4375" y="812"/>
                      </a:lnTo>
                      <a:lnTo>
                        <a:pt x="4375" y="809"/>
                      </a:lnTo>
                      <a:lnTo>
                        <a:pt x="4377" y="809"/>
                      </a:lnTo>
                      <a:lnTo>
                        <a:pt x="4378" y="808"/>
                      </a:lnTo>
                      <a:lnTo>
                        <a:pt x="4379" y="806"/>
                      </a:lnTo>
                      <a:lnTo>
                        <a:pt x="4381" y="805"/>
                      </a:lnTo>
                      <a:lnTo>
                        <a:pt x="4382" y="804"/>
                      </a:lnTo>
                      <a:lnTo>
                        <a:pt x="4382" y="804"/>
                      </a:lnTo>
                      <a:lnTo>
                        <a:pt x="4382" y="805"/>
                      </a:lnTo>
                      <a:lnTo>
                        <a:pt x="4384" y="810"/>
                      </a:lnTo>
                      <a:lnTo>
                        <a:pt x="4387" y="815"/>
                      </a:lnTo>
                      <a:lnTo>
                        <a:pt x="4387" y="816"/>
                      </a:lnTo>
                      <a:lnTo>
                        <a:pt x="4388" y="816"/>
                      </a:lnTo>
                      <a:lnTo>
                        <a:pt x="4388" y="816"/>
                      </a:lnTo>
                      <a:lnTo>
                        <a:pt x="4389" y="816"/>
                      </a:lnTo>
                      <a:lnTo>
                        <a:pt x="4390" y="815"/>
                      </a:lnTo>
                      <a:lnTo>
                        <a:pt x="4392" y="813"/>
                      </a:lnTo>
                      <a:lnTo>
                        <a:pt x="4393" y="810"/>
                      </a:lnTo>
                      <a:lnTo>
                        <a:pt x="4394" y="810"/>
                      </a:lnTo>
                      <a:lnTo>
                        <a:pt x="4394" y="809"/>
                      </a:lnTo>
                      <a:lnTo>
                        <a:pt x="4396" y="809"/>
                      </a:lnTo>
                      <a:lnTo>
                        <a:pt x="4396" y="810"/>
                      </a:lnTo>
                      <a:lnTo>
                        <a:pt x="4399" y="813"/>
                      </a:lnTo>
                      <a:lnTo>
                        <a:pt x="4401" y="816"/>
                      </a:lnTo>
                      <a:lnTo>
                        <a:pt x="4402" y="817"/>
                      </a:lnTo>
                      <a:lnTo>
                        <a:pt x="4402" y="817"/>
                      </a:lnTo>
                      <a:lnTo>
                        <a:pt x="4403" y="817"/>
                      </a:lnTo>
                      <a:lnTo>
                        <a:pt x="4405" y="817"/>
                      </a:lnTo>
                      <a:lnTo>
                        <a:pt x="4407" y="817"/>
                      </a:lnTo>
                      <a:lnTo>
                        <a:pt x="4408" y="816"/>
                      </a:lnTo>
                      <a:lnTo>
                        <a:pt x="4409" y="816"/>
                      </a:lnTo>
                      <a:lnTo>
                        <a:pt x="4410" y="816"/>
                      </a:lnTo>
                      <a:lnTo>
                        <a:pt x="4410" y="816"/>
                      </a:lnTo>
                      <a:lnTo>
                        <a:pt x="4412" y="817"/>
                      </a:lnTo>
                      <a:lnTo>
                        <a:pt x="4416" y="817"/>
                      </a:lnTo>
                      <a:lnTo>
                        <a:pt x="4416" y="817"/>
                      </a:lnTo>
                      <a:lnTo>
                        <a:pt x="4417" y="817"/>
                      </a:lnTo>
                      <a:lnTo>
                        <a:pt x="4417" y="817"/>
                      </a:lnTo>
                      <a:lnTo>
                        <a:pt x="4418" y="817"/>
                      </a:lnTo>
                      <a:lnTo>
                        <a:pt x="4420" y="817"/>
                      </a:lnTo>
                      <a:lnTo>
                        <a:pt x="4423" y="817"/>
                      </a:lnTo>
                      <a:lnTo>
                        <a:pt x="4424" y="817"/>
                      </a:lnTo>
                      <a:lnTo>
                        <a:pt x="4425" y="817"/>
                      </a:lnTo>
                      <a:lnTo>
                        <a:pt x="4426" y="816"/>
                      </a:lnTo>
                      <a:lnTo>
                        <a:pt x="4426" y="816"/>
                      </a:lnTo>
                      <a:lnTo>
                        <a:pt x="4428" y="817"/>
                      </a:lnTo>
                      <a:lnTo>
                        <a:pt x="4429" y="817"/>
                      </a:lnTo>
                      <a:lnTo>
                        <a:pt x="4429" y="817"/>
                      </a:lnTo>
                      <a:lnTo>
                        <a:pt x="4430" y="817"/>
                      </a:lnTo>
                      <a:lnTo>
                        <a:pt x="4431" y="817"/>
                      </a:lnTo>
                      <a:lnTo>
                        <a:pt x="4433" y="816"/>
                      </a:lnTo>
                      <a:lnTo>
                        <a:pt x="4435" y="815"/>
                      </a:lnTo>
                      <a:lnTo>
                        <a:pt x="4438" y="815"/>
                      </a:lnTo>
                      <a:lnTo>
                        <a:pt x="4438" y="814"/>
                      </a:lnTo>
                      <a:lnTo>
                        <a:pt x="4439" y="814"/>
                      </a:lnTo>
                      <a:lnTo>
                        <a:pt x="4439" y="814"/>
                      </a:lnTo>
                      <a:lnTo>
                        <a:pt x="4440" y="814"/>
                      </a:lnTo>
                      <a:lnTo>
                        <a:pt x="4442" y="815"/>
                      </a:lnTo>
                      <a:lnTo>
                        <a:pt x="4443" y="815"/>
                      </a:lnTo>
                      <a:lnTo>
                        <a:pt x="4444" y="815"/>
                      </a:lnTo>
                      <a:lnTo>
                        <a:pt x="4445" y="815"/>
                      </a:lnTo>
                      <a:lnTo>
                        <a:pt x="4446" y="814"/>
                      </a:lnTo>
                      <a:lnTo>
                        <a:pt x="4447" y="814"/>
                      </a:lnTo>
                      <a:lnTo>
                        <a:pt x="4447" y="812"/>
                      </a:lnTo>
                      <a:lnTo>
                        <a:pt x="4451" y="807"/>
                      </a:lnTo>
                      <a:lnTo>
                        <a:pt x="4453" y="801"/>
                      </a:lnTo>
                      <a:lnTo>
                        <a:pt x="4453" y="799"/>
                      </a:lnTo>
                      <a:lnTo>
                        <a:pt x="4453" y="799"/>
                      </a:lnTo>
                      <a:lnTo>
                        <a:pt x="4453" y="797"/>
                      </a:lnTo>
                      <a:lnTo>
                        <a:pt x="4454" y="792"/>
                      </a:lnTo>
                      <a:lnTo>
                        <a:pt x="4454" y="787"/>
                      </a:lnTo>
                      <a:lnTo>
                        <a:pt x="4455" y="779"/>
                      </a:lnTo>
                      <a:lnTo>
                        <a:pt x="4455" y="772"/>
                      </a:lnTo>
                      <a:lnTo>
                        <a:pt x="4456" y="766"/>
                      </a:lnTo>
                      <a:lnTo>
                        <a:pt x="4456" y="761"/>
                      </a:lnTo>
                      <a:lnTo>
                        <a:pt x="4456" y="759"/>
                      </a:lnTo>
                      <a:lnTo>
                        <a:pt x="4457" y="761"/>
                      </a:lnTo>
                      <a:lnTo>
                        <a:pt x="4457" y="764"/>
                      </a:lnTo>
                      <a:lnTo>
                        <a:pt x="4458" y="771"/>
                      </a:lnTo>
                      <a:lnTo>
                        <a:pt x="4458" y="779"/>
                      </a:lnTo>
                      <a:lnTo>
                        <a:pt x="4460" y="786"/>
                      </a:lnTo>
                      <a:lnTo>
                        <a:pt x="4461" y="792"/>
                      </a:lnTo>
                      <a:lnTo>
                        <a:pt x="4461" y="797"/>
                      </a:lnTo>
                      <a:lnTo>
                        <a:pt x="4461" y="798"/>
                      </a:lnTo>
                      <a:lnTo>
                        <a:pt x="4461" y="799"/>
                      </a:lnTo>
                      <a:lnTo>
                        <a:pt x="4462" y="800"/>
                      </a:lnTo>
                      <a:lnTo>
                        <a:pt x="4463" y="801"/>
                      </a:lnTo>
                      <a:lnTo>
                        <a:pt x="4463" y="803"/>
                      </a:lnTo>
                      <a:lnTo>
                        <a:pt x="4463" y="800"/>
                      </a:lnTo>
                      <a:lnTo>
                        <a:pt x="4464" y="798"/>
                      </a:lnTo>
                      <a:lnTo>
                        <a:pt x="4464" y="794"/>
                      </a:lnTo>
                      <a:lnTo>
                        <a:pt x="4465" y="789"/>
                      </a:lnTo>
                      <a:lnTo>
                        <a:pt x="4466" y="784"/>
                      </a:lnTo>
                      <a:lnTo>
                        <a:pt x="4467" y="779"/>
                      </a:lnTo>
                      <a:lnTo>
                        <a:pt x="4469" y="777"/>
                      </a:lnTo>
                      <a:lnTo>
                        <a:pt x="4469" y="775"/>
                      </a:lnTo>
                      <a:lnTo>
                        <a:pt x="4469" y="775"/>
                      </a:lnTo>
                      <a:lnTo>
                        <a:pt x="4469" y="772"/>
                      </a:lnTo>
                      <a:lnTo>
                        <a:pt x="4469" y="768"/>
                      </a:lnTo>
                      <a:lnTo>
                        <a:pt x="4469" y="762"/>
                      </a:lnTo>
                      <a:lnTo>
                        <a:pt x="4469" y="750"/>
                      </a:lnTo>
                      <a:lnTo>
                        <a:pt x="4470" y="735"/>
                      </a:lnTo>
                      <a:lnTo>
                        <a:pt x="4471" y="720"/>
                      </a:lnTo>
                      <a:lnTo>
                        <a:pt x="4471" y="707"/>
                      </a:lnTo>
                      <a:lnTo>
                        <a:pt x="4471" y="703"/>
                      </a:lnTo>
                      <a:lnTo>
                        <a:pt x="4471" y="698"/>
                      </a:lnTo>
                      <a:lnTo>
                        <a:pt x="4471" y="696"/>
                      </a:lnTo>
                      <a:lnTo>
                        <a:pt x="4471" y="695"/>
                      </a:lnTo>
                      <a:lnTo>
                        <a:pt x="4471" y="696"/>
                      </a:lnTo>
                      <a:lnTo>
                        <a:pt x="4471" y="699"/>
                      </a:lnTo>
                      <a:lnTo>
                        <a:pt x="4472" y="704"/>
                      </a:lnTo>
                      <a:lnTo>
                        <a:pt x="4472" y="709"/>
                      </a:lnTo>
                      <a:lnTo>
                        <a:pt x="4472" y="717"/>
                      </a:lnTo>
                      <a:lnTo>
                        <a:pt x="4473" y="725"/>
                      </a:lnTo>
                      <a:lnTo>
                        <a:pt x="4473" y="742"/>
                      </a:lnTo>
                      <a:lnTo>
                        <a:pt x="4474" y="760"/>
                      </a:lnTo>
                      <a:lnTo>
                        <a:pt x="4474" y="769"/>
                      </a:lnTo>
                      <a:lnTo>
                        <a:pt x="4475" y="776"/>
                      </a:lnTo>
                      <a:lnTo>
                        <a:pt x="4475" y="782"/>
                      </a:lnTo>
                      <a:lnTo>
                        <a:pt x="4475" y="787"/>
                      </a:lnTo>
                      <a:lnTo>
                        <a:pt x="4475" y="790"/>
                      </a:lnTo>
                      <a:lnTo>
                        <a:pt x="4475" y="790"/>
                      </a:lnTo>
                      <a:lnTo>
                        <a:pt x="4475" y="792"/>
                      </a:lnTo>
                      <a:lnTo>
                        <a:pt x="4477" y="796"/>
                      </a:lnTo>
                      <a:lnTo>
                        <a:pt x="4479" y="799"/>
                      </a:lnTo>
                      <a:lnTo>
                        <a:pt x="4479" y="800"/>
                      </a:lnTo>
                      <a:lnTo>
                        <a:pt x="4479" y="800"/>
                      </a:lnTo>
                      <a:lnTo>
                        <a:pt x="4480" y="799"/>
                      </a:lnTo>
                      <a:lnTo>
                        <a:pt x="4481" y="795"/>
                      </a:lnTo>
                      <a:lnTo>
                        <a:pt x="4482" y="790"/>
                      </a:lnTo>
                      <a:lnTo>
                        <a:pt x="4483" y="789"/>
                      </a:lnTo>
                      <a:lnTo>
                        <a:pt x="4483" y="788"/>
                      </a:lnTo>
                      <a:lnTo>
                        <a:pt x="4483" y="787"/>
                      </a:lnTo>
                      <a:lnTo>
                        <a:pt x="4483" y="782"/>
                      </a:lnTo>
                      <a:lnTo>
                        <a:pt x="4483" y="778"/>
                      </a:lnTo>
                      <a:lnTo>
                        <a:pt x="4484" y="772"/>
                      </a:lnTo>
                      <a:lnTo>
                        <a:pt x="4484" y="766"/>
                      </a:lnTo>
                      <a:lnTo>
                        <a:pt x="4485" y="760"/>
                      </a:lnTo>
                      <a:lnTo>
                        <a:pt x="4485" y="757"/>
                      </a:lnTo>
                      <a:lnTo>
                        <a:pt x="4485" y="754"/>
                      </a:lnTo>
                      <a:lnTo>
                        <a:pt x="4485" y="757"/>
                      </a:lnTo>
                      <a:lnTo>
                        <a:pt x="4486" y="762"/>
                      </a:lnTo>
                      <a:lnTo>
                        <a:pt x="4486" y="770"/>
                      </a:lnTo>
                      <a:lnTo>
                        <a:pt x="4488" y="779"/>
                      </a:lnTo>
                      <a:lnTo>
                        <a:pt x="4489" y="788"/>
                      </a:lnTo>
                      <a:lnTo>
                        <a:pt x="4489" y="795"/>
                      </a:lnTo>
                      <a:lnTo>
                        <a:pt x="4490" y="800"/>
                      </a:lnTo>
                      <a:lnTo>
                        <a:pt x="4490" y="803"/>
                      </a:lnTo>
                      <a:lnTo>
                        <a:pt x="4491" y="803"/>
                      </a:lnTo>
                      <a:lnTo>
                        <a:pt x="4491" y="804"/>
                      </a:lnTo>
                      <a:lnTo>
                        <a:pt x="4491" y="805"/>
                      </a:lnTo>
                      <a:lnTo>
                        <a:pt x="4494" y="807"/>
                      </a:lnTo>
                      <a:lnTo>
                        <a:pt x="4497" y="809"/>
                      </a:lnTo>
                      <a:lnTo>
                        <a:pt x="4498" y="810"/>
                      </a:lnTo>
                      <a:lnTo>
                        <a:pt x="4498" y="810"/>
                      </a:lnTo>
                      <a:lnTo>
                        <a:pt x="4500" y="810"/>
                      </a:lnTo>
                      <a:lnTo>
                        <a:pt x="4501" y="810"/>
                      </a:lnTo>
                      <a:lnTo>
                        <a:pt x="4502" y="810"/>
                      </a:lnTo>
                      <a:lnTo>
                        <a:pt x="4503" y="810"/>
                      </a:lnTo>
                      <a:lnTo>
                        <a:pt x="4504" y="810"/>
                      </a:lnTo>
                      <a:lnTo>
                        <a:pt x="4506" y="810"/>
                      </a:lnTo>
                      <a:lnTo>
                        <a:pt x="4507" y="809"/>
                      </a:lnTo>
                      <a:lnTo>
                        <a:pt x="4507" y="809"/>
                      </a:lnTo>
                      <a:lnTo>
                        <a:pt x="4508" y="810"/>
                      </a:lnTo>
                      <a:lnTo>
                        <a:pt x="4510" y="810"/>
                      </a:lnTo>
                      <a:lnTo>
                        <a:pt x="4510" y="810"/>
                      </a:lnTo>
                      <a:lnTo>
                        <a:pt x="4511" y="810"/>
                      </a:lnTo>
                      <a:lnTo>
                        <a:pt x="4512" y="810"/>
                      </a:lnTo>
                      <a:lnTo>
                        <a:pt x="4513" y="810"/>
                      </a:lnTo>
                      <a:lnTo>
                        <a:pt x="4516" y="809"/>
                      </a:lnTo>
                      <a:lnTo>
                        <a:pt x="4518" y="808"/>
                      </a:lnTo>
                      <a:lnTo>
                        <a:pt x="4519" y="808"/>
                      </a:lnTo>
                      <a:lnTo>
                        <a:pt x="4520" y="808"/>
                      </a:lnTo>
                      <a:lnTo>
                        <a:pt x="4521" y="808"/>
                      </a:lnTo>
                      <a:lnTo>
                        <a:pt x="4523" y="807"/>
                      </a:lnTo>
                      <a:lnTo>
                        <a:pt x="4526" y="807"/>
                      </a:lnTo>
                      <a:lnTo>
                        <a:pt x="4527" y="807"/>
                      </a:lnTo>
                      <a:lnTo>
                        <a:pt x="4527" y="807"/>
                      </a:lnTo>
                      <a:lnTo>
                        <a:pt x="4528" y="806"/>
                      </a:lnTo>
                      <a:lnTo>
                        <a:pt x="4531" y="806"/>
                      </a:lnTo>
                      <a:lnTo>
                        <a:pt x="4534" y="805"/>
                      </a:lnTo>
                      <a:lnTo>
                        <a:pt x="4534" y="805"/>
                      </a:lnTo>
                      <a:lnTo>
                        <a:pt x="4535" y="805"/>
                      </a:lnTo>
                      <a:lnTo>
                        <a:pt x="4536" y="805"/>
                      </a:lnTo>
                      <a:lnTo>
                        <a:pt x="4538" y="803"/>
                      </a:lnTo>
                      <a:lnTo>
                        <a:pt x="4540" y="801"/>
                      </a:lnTo>
                      <a:lnTo>
                        <a:pt x="4541" y="800"/>
                      </a:lnTo>
                      <a:lnTo>
                        <a:pt x="4541" y="800"/>
                      </a:lnTo>
                      <a:lnTo>
                        <a:pt x="4543" y="800"/>
                      </a:lnTo>
                      <a:lnTo>
                        <a:pt x="4545" y="800"/>
                      </a:lnTo>
                      <a:lnTo>
                        <a:pt x="4548" y="799"/>
                      </a:lnTo>
                      <a:lnTo>
                        <a:pt x="4548" y="798"/>
                      </a:lnTo>
                      <a:lnTo>
                        <a:pt x="4549" y="798"/>
                      </a:lnTo>
                      <a:lnTo>
                        <a:pt x="4550" y="798"/>
                      </a:lnTo>
                      <a:lnTo>
                        <a:pt x="4553" y="796"/>
                      </a:lnTo>
                      <a:lnTo>
                        <a:pt x="4555" y="795"/>
                      </a:lnTo>
                      <a:lnTo>
                        <a:pt x="4556" y="794"/>
                      </a:lnTo>
                      <a:lnTo>
                        <a:pt x="4556" y="794"/>
                      </a:lnTo>
                      <a:lnTo>
                        <a:pt x="4558" y="795"/>
                      </a:lnTo>
                      <a:lnTo>
                        <a:pt x="4558" y="795"/>
                      </a:lnTo>
                      <a:lnTo>
                        <a:pt x="4559" y="795"/>
                      </a:lnTo>
                      <a:lnTo>
                        <a:pt x="4559" y="794"/>
                      </a:lnTo>
                      <a:lnTo>
                        <a:pt x="4562" y="794"/>
                      </a:lnTo>
                      <a:lnTo>
                        <a:pt x="4563" y="792"/>
                      </a:lnTo>
                      <a:lnTo>
                        <a:pt x="4564" y="792"/>
                      </a:lnTo>
                      <a:lnTo>
                        <a:pt x="4564" y="792"/>
                      </a:lnTo>
                      <a:lnTo>
                        <a:pt x="4565" y="792"/>
                      </a:lnTo>
                      <a:lnTo>
                        <a:pt x="4567" y="790"/>
                      </a:lnTo>
                      <a:lnTo>
                        <a:pt x="4569" y="789"/>
                      </a:lnTo>
                      <a:lnTo>
                        <a:pt x="4571" y="788"/>
                      </a:lnTo>
                      <a:lnTo>
                        <a:pt x="4571" y="788"/>
                      </a:lnTo>
                      <a:lnTo>
                        <a:pt x="4572" y="788"/>
                      </a:lnTo>
                      <a:lnTo>
                        <a:pt x="4575" y="787"/>
                      </a:lnTo>
                      <a:lnTo>
                        <a:pt x="4577" y="785"/>
                      </a:lnTo>
                      <a:lnTo>
                        <a:pt x="4578" y="785"/>
                      </a:lnTo>
                      <a:lnTo>
                        <a:pt x="4578" y="785"/>
                      </a:lnTo>
                      <a:lnTo>
                        <a:pt x="4580" y="784"/>
                      </a:lnTo>
                      <a:lnTo>
                        <a:pt x="4582" y="782"/>
                      </a:lnTo>
                      <a:lnTo>
                        <a:pt x="4584" y="780"/>
                      </a:lnTo>
                      <a:lnTo>
                        <a:pt x="4585" y="780"/>
                      </a:lnTo>
                      <a:lnTo>
                        <a:pt x="4586" y="780"/>
                      </a:lnTo>
                      <a:lnTo>
                        <a:pt x="4586" y="780"/>
                      </a:lnTo>
                      <a:lnTo>
                        <a:pt x="4590" y="779"/>
                      </a:lnTo>
                      <a:lnTo>
                        <a:pt x="4592" y="778"/>
                      </a:lnTo>
                      <a:lnTo>
                        <a:pt x="4593" y="777"/>
                      </a:lnTo>
                      <a:lnTo>
                        <a:pt x="4593" y="777"/>
                      </a:lnTo>
                      <a:lnTo>
                        <a:pt x="4594" y="777"/>
                      </a:lnTo>
                      <a:lnTo>
                        <a:pt x="4596" y="776"/>
                      </a:lnTo>
                      <a:lnTo>
                        <a:pt x="4599" y="776"/>
                      </a:lnTo>
                      <a:lnTo>
                        <a:pt x="4600" y="775"/>
                      </a:lnTo>
                      <a:lnTo>
                        <a:pt x="4601" y="775"/>
                      </a:lnTo>
                      <a:lnTo>
                        <a:pt x="4601" y="775"/>
                      </a:lnTo>
                      <a:lnTo>
                        <a:pt x="4603" y="775"/>
                      </a:lnTo>
                      <a:lnTo>
                        <a:pt x="4606" y="775"/>
                      </a:lnTo>
                      <a:lnTo>
                        <a:pt x="4608" y="775"/>
                      </a:lnTo>
                      <a:lnTo>
                        <a:pt x="4608" y="775"/>
                      </a:lnTo>
                      <a:lnTo>
                        <a:pt x="4609" y="775"/>
                      </a:lnTo>
                      <a:lnTo>
                        <a:pt x="4611" y="775"/>
                      </a:lnTo>
                      <a:lnTo>
                        <a:pt x="4613" y="775"/>
                      </a:lnTo>
                      <a:lnTo>
                        <a:pt x="4614" y="775"/>
                      </a:lnTo>
                      <a:lnTo>
                        <a:pt x="4615" y="775"/>
                      </a:lnTo>
                      <a:lnTo>
                        <a:pt x="4617" y="775"/>
                      </a:lnTo>
                      <a:lnTo>
                        <a:pt x="4618" y="775"/>
                      </a:lnTo>
                      <a:lnTo>
                        <a:pt x="4619" y="775"/>
                      </a:lnTo>
                      <a:lnTo>
                        <a:pt x="4621" y="775"/>
                      </a:lnTo>
                      <a:lnTo>
                        <a:pt x="4621" y="775"/>
                      </a:lnTo>
                      <a:lnTo>
                        <a:pt x="4622" y="775"/>
                      </a:lnTo>
                      <a:lnTo>
                        <a:pt x="4622" y="775"/>
                      </a:lnTo>
                      <a:lnTo>
                        <a:pt x="4623" y="775"/>
                      </a:lnTo>
                      <a:lnTo>
                        <a:pt x="4624" y="775"/>
                      </a:lnTo>
                      <a:lnTo>
                        <a:pt x="4626" y="776"/>
                      </a:lnTo>
                      <a:lnTo>
                        <a:pt x="4627" y="776"/>
                      </a:lnTo>
                      <a:lnTo>
                        <a:pt x="4627" y="776"/>
                      </a:lnTo>
                      <a:lnTo>
                        <a:pt x="4630" y="776"/>
                      </a:lnTo>
                      <a:lnTo>
                        <a:pt x="4632" y="776"/>
                      </a:lnTo>
                      <a:lnTo>
                        <a:pt x="4633" y="776"/>
                      </a:lnTo>
                      <a:lnTo>
                        <a:pt x="4635" y="776"/>
                      </a:lnTo>
                      <a:lnTo>
                        <a:pt x="4637" y="776"/>
                      </a:lnTo>
                      <a:lnTo>
                        <a:pt x="4637" y="776"/>
                      </a:lnTo>
                      <a:lnTo>
                        <a:pt x="4637" y="776"/>
                      </a:lnTo>
                      <a:lnTo>
                        <a:pt x="4638" y="776"/>
                      </a:lnTo>
                      <a:lnTo>
                        <a:pt x="4640" y="776"/>
                      </a:lnTo>
                      <a:lnTo>
                        <a:pt x="4643" y="776"/>
                      </a:lnTo>
                      <a:lnTo>
                        <a:pt x="4643" y="776"/>
                      </a:lnTo>
                      <a:lnTo>
                        <a:pt x="4645" y="776"/>
                      </a:lnTo>
                      <a:lnTo>
                        <a:pt x="4646" y="776"/>
                      </a:lnTo>
                      <a:lnTo>
                        <a:pt x="4648" y="776"/>
                      </a:lnTo>
                      <a:lnTo>
                        <a:pt x="4650" y="777"/>
                      </a:lnTo>
                      <a:lnTo>
                        <a:pt x="4651" y="777"/>
                      </a:lnTo>
                      <a:lnTo>
                        <a:pt x="4651" y="777"/>
                      </a:lnTo>
                      <a:lnTo>
                        <a:pt x="4651" y="777"/>
                      </a:lnTo>
                      <a:lnTo>
                        <a:pt x="4652" y="777"/>
                      </a:lnTo>
                      <a:lnTo>
                        <a:pt x="4655" y="778"/>
                      </a:lnTo>
                      <a:lnTo>
                        <a:pt x="4658" y="778"/>
                      </a:lnTo>
                      <a:lnTo>
                        <a:pt x="4659" y="778"/>
                      </a:lnTo>
                      <a:lnTo>
                        <a:pt x="4659" y="778"/>
                      </a:lnTo>
                      <a:lnTo>
                        <a:pt x="4660" y="779"/>
                      </a:lnTo>
                      <a:lnTo>
                        <a:pt x="4663" y="780"/>
                      </a:lnTo>
                      <a:lnTo>
                        <a:pt x="4665" y="780"/>
                      </a:lnTo>
                      <a:lnTo>
                        <a:pt x="4666" y="780"/>
                      </a:lnTo>
                      <a:lnTo>
                        <a:pt x="4666" y="781"/>
                      </a:lnTo>
                      <a:lnTo>
                        <a:pt x="4667" y="781"/>
                      </a:lnTo>
                      <a:lnTo>
                        <a:pt x="4670" y="782"/>
                      </a:lnTo>
                      <a:lnTo>
                        <a:pt x="4673" y="785"/>
                      </a:lnTo>
                      <a:lnTo>
                        <a:pt x="4674" y="785"/>
                      </a:lnTo>
                      <a:lnTo>
                        <a:pt x="4674" y="785"/>
                      </a:lnTo>
                      <a:lnTo>
                        <a:pt x="4675" y="786"/>
                      </a:lnTo>
                      <a:lnTo>
                        <a:pt x="4677" y="788"/>
                      </a:lnTo>
                      <a:lnTo>
                        <a:pt x="4679" y="789"/>
                      </a:lnTo>
                      <a:lnTo>
                        <a:pt x="4680" y="789"/>
                      </a:lnTo>
                      <a:lnTo>
                        <a:pt x="4682" y="790"/>
                      </a:lnTo>
                      <a:lnTo>
                        <a:pt x="4682" y="790"/>
                      </a:lnTo>
                      <a:lnTo>
                        <a:pt x="4685" y="792"/>
                      </a:lnTo>
                      <a:lnTo>
                        <a:pt x="4687" y="794"/>
                      </a:lnTo>
                      <a:lnTo>
                        <a:pt x="4688" y="795"/>
                      </a:lnTo>
                      <a:lnTo>
                        <a:pt x="4688" y="795"/>
                      </a:lnTo>
                      <a:lnTo>
                        <a:pt x="4689" y="795"/>
                      </a:lnTo>
                      <a:lnTo>
                        <a:pt x="4692" y="797"/>
                      </a:lnTo>
                      <a:lnTo>
                        <a:pt x="4694" y="798"/>
                      </a:lnTo>
                      <a:lnTo>
                        <a:pt x="4695" y="798"/>
                      </a:lnTo>
                      <a:lnTo>
                        <a:pt x="4696" y="798"/>
                      </a:lnTo>
                      <a:lnTo>
                        <a:pt x="4696" y="799"/>
                      </a:lnTo>
                      <a:lnTo>
                        <a:pt x="4698" y="800"/>
                      </a:lnTo>
                      <a:lnTo>
                        <a:pt x="4702" y="801"/>
                      </a:lnTo>
                      <a:lnTo>
                        <a:pt x="4703" y="803"/>
                      </a:lnTo>
                      <a:lnTo>
                        <a:pt x="4703" y="803"/>
                      </a:lnTo>
                      <a:lnTo>
                        <a:pt x="4704" y="803"/>
                      </a:lnTo>
                      <a:lnTo>
                        <a:pt x="4706" y="804"/>
                      </a:lnTo>
                      <a:lnTo>
                        <a:pt x="4709" y="805"/>
                      </a:lnTo>
                      <a:lnTo>
                        <a:pt x="4710" y="805"/>
                      </a:lnTo>
                      <a:lnTo>
                        <a:pt x="4711" y="805"/>
                      </a:lnTo>
                      <a:lnTo>
                        <a:pt x="4712" y="805"/>
                      </a:lnTo>
                      <a:lnTo>
                        <a:pt x="4714" y="806"/>
                      </a:lnTo>
                      <a:lnTo>
                        <a:pt x="4716" y="807"/>
                      </a:lnTo>
                      <a:lnTo>
                        <a:pt x="4718" y="807"/>
                      </a:lnTo>
                      <a:lnTo>
                        <a:pt x="4718" y="807"/>
                      </a:lnTo>
                      <a:lnTo>
                        <a:pt x="4719" y="807"/>
                      </a:lnTo>
                      <a:lnTo>
                        <a:pt x="4721" y="808"/>
                      </a:lnTo>
                      <a:lnTo>
                        <a:pt x="4724" y="808"/>
                      </a:lnTo>
                      <a:lnTo>
                        <a:pt x="4724" y="809"/>
                      </a:lnTo>
                      <a:lnTo>
                        <a:pt x="4725" y="809"/>
                      </a:lnTo>
                      <a:lnTo>
                        <a:pt x="4726" y="809"/>
                      </a:lnTo>
                      <a:lnTo>
                        <a:pt x="4729" y="809"/>
                      </a:lnTo>
                      <a:lnTo>
                        <a:pt x="4731" y="810"/>
                      </a:lnTo>
                      <a:lnTo>
                        <a:pt x="4732" y="810"/>
                      </a:lnTo>
                      <a:lnTo>
                        <a:pt x="4732" y="810"/>
                      </a:lnTo>
                      <a:lnTo>
                        <a:pt x="4733" y="810"/>
                      </a:lnTo>
                      <a:lnTo>
                        <a:pt x="4735" y="810"/>
                      </a:lnTo>
                      <a:lnTo>
                        <a:pt x="4739" y="812"/>
                      </a:lnTo>
                      <a:lnTo>
                        <a:pt x="4739" y="812"/>
                      </a:lnTo>
                      <a:lnTo>
                        <a:pt x="4740" y="812"/>
                      </a:lnTo>
                      <a:lnTo>
                        <a:pt x="4741" y="812"/>
                      </a:lnTo>
                      <a:lnTo>
                        <a:pt x="4743" y="812"/>
                      </a:lnTo>
                      <a:lnTo>
                        <a:pt x="4746" y="812"/>
                      </a:lnTo>
                      <a:lnTo>
                        <a:pt x="4747" y="812"/>
                      </a:lnTo>
                      <a:lnTo>
                        <a:pt x="4748" y="812"/>
                      </a:lnTo>
                      <a:lnTo>
                        <a:pt x="4748" y="812"/>
                      </a:lnTo>
                      <a:lnTo>
                        <a:pt x="4749" y="812"/>
                      </a:lnTo>
                      <a:lnTo>
                        <a:pt x="4751" y="812"/>
                      </a:lnTo>
                      <a:lnTo>
                        <a:pt x="4753" y="812"/>
                      </a:lnTo>
                      <a:lnTo>
                        <a:pt x="4755" y="812"/>
                      </a:lnTo>
                      <a:lnTo>
                        <a:pt x="4755" y="812"/>
                      </a:lnTo>
                      <a:lnTo>
                        <a:pt x="4756" y="812"/>
                      </a:lnTo>
                      <a:lnTo>
                        <a:pt x="4758" y="812"/>
                      </a:lnTo>
                      <a:lnTo>
                        <a:pt x="4760" y="810"/>
                      </a:lnTo>
                      <a:lnTo>
                        <a:pt x="4761" y="810"/>
                      </a:lnTo>
                      <a:lnTo>
                        <a:pt x="4761" y="810"/>
                      </a:lnTo>
                      <a:lnTo>
                        <a:pt x="4762" y="810"/>
                      </a:lnTo>
                      <a:lnTo>
                        <a:pt x="4766" y="809"/>
                      </a:lnTo>
                      <a:lnTo>
                        <a:pt x="4768" y="809"/>
                      </a:lnTo>
                      <a:lnTo>
                        <a:pt x="4769" y="809"/>
                      </a:lnTo>
                      <a:lnTo>
                        <a:pt x="4769" y="809"/>
                      </a:lnTo>
                      <a:lnTo>
                        <a:pt x="4770" y="808"/>
                      </a:lnTo>
                      <a:lnTo>
                        <a:pt x="4772" y="807"/>
                      </a:lnTo>
                      <a:lnTo>
                        <a:pt x="4775" y="807"/>
                      </a:lnTo>
                      <a:lnTo>
                        <a:pt x="4776" y="806"/>
                      </a:lnTo>
                      <a:lnTo>
                        <a:pt x="4777" y="806"/>
                      </a:lnTo>
                      <a:lnTo>
                        <a:pt x="4777" y="806"/>
                      </a:lnTo>
                      <a:lnTo>
                        <a:pt x="4779" y="805"/>
                      </a:lnTo>
                      <a:lnTo>
                        <a:pt x="4783" y="803"/>
                      </a:lnTo>
                      <a:lnTo>
                        <a:pt x="4784" y="803"/>
                      </a:lnTo>
                      <a:lnTo>
                        <a:pt x="4784" y="803"/>
                      </a:lnTo>
                      <a:lnTo>
                        <a:pt x="4785" y="800"/>
                      </a:lnTo>
                      <a:lnTo>
                        <a:pt x="4787" y="798"/>
                      </a:lnTo>
                      <a:lnTo>
                        <a:pt x="4789" y="795"/>
                      </a:lnTo>
                      <a:lnTo>
                        <a:pt x="4790" y="794"/>
                      </a:lnTo>
                      <a:lnTo>
                        <a:pt x="4792" y="794"/>
                      </a:lnTo>
                      <a:lnTo>
                        <a:pt x="4792" y="794"/>
                      </a:lnTo>
                      <a:lnTo>
                        <a:pt x="4792" y="791"/>
                      </a:lnTo>
                      <a:lnTo>
                        <a:pt x="4795" y="787"/>
                      </a:lnTo>
                      <a:lnTo>
                        <a:pt x="4797" y="782"/>
                      </a:lnTo>
                      <a:lnTo>
                        <a:pt x="4797" y="780"/>
                      </a:lnTo>
                      <a:lnTo>
                        <a:pt x="4798" y="780"/>
                      </a:lnTo>
                      <a:lnTo>
                        <a:pt x="4798" y="779"/>
                      </a:lnTo>
                      <a:lnTo>
                        <a:pt x="4799" y="778"/>
                      </a:lnTo>
                      <a:lnTo>
                        <a:pt x="4799" y="775"/>
                      </a:lnTo>
                      <a:lnTo>
                        <a:pt x="4801" y="771"/>
                      </a:lnTo>
                      <a:lnTo>
                        <a:pt x="4802" y="766"/>
                      </a:lnTo>
                      <a:lnTo>
                        <a:pt x="4803" y="761"/>
                      </a:lnTo>
                      <a:lnTo>
                        <a:pt x="4804" y="757"/>
                      </a:lnTo>
                      <a:lnTo>
                        <a:pt x="4805" y="753"/>
                      </a:lnTo>
                      <a:lnTo>
                        <a:pt x="4805" y="752"/>
                      </a:lnTo>
                      <a:lnTo>
                        <a:pt x="4806" y="752"/>
                      </a:lnTo>
                      <a:lnTo>
                        <a:pt x="4806" y="751"/>
                      </a:lnTo>
                      <a:lnTo>
                        <a:pt x="4806" y="750"/>
                      </a:lnTo>
                      <a:lnTo>
                        <a:pt x="4806" y="749"/>
                      </a:lnTo>
                      <a:lnTo>
                        <a:pt x="4807" y="743"/>
                      </a:lnTo>
                      <a:lnTo>
                        <a:pt x="4808" y="735"/>
                      </a:lnTo>
                      <a:lnTo>
                        <a:pt x="4809" y="727"/>
                      </a:lnTo>
                      <a:lnTo>
                        <a:pt x="4811" y="717"/>
                      </a:lnTo>
                      <a:lnTo>
                        <a:pt x="4812" y="709"/>
                      </a:lnTo>
                      <a:lnTo>
                        <a:pt x="4812" y="705"/>
                      </a:lnTo>
                      <a:lnTo>
                        <a:pt x="4813" y="703"/>
                      </a:lnTo>
                      <a:lnTo>
                        <a:pt x="4813" y="703"/>
                      </a:lnTo>
                      <a:lnTo>
                        <a:pt x="4813" y="702"/>
                      </a:lnTo>
                      <a:lnTo>
                        <a:pt x="4813" y="701"/>
                      </a:lnTo>
                      <a:lnTo>
                        <a:pt x="4814" y="699"/>
                      </a:lnTo>
                      <a:lnTo>
                        <a:pt x="4814" y="695"/>
                      </a:lnTo>
                      <a:lnTo>
                        <a:pt x="4815" y="689"/>
                      </a:lnTo>
                      <a:lnTo>
                        <a:pt x="4816" y="683"/>
                      </a:lnTo>
                      <a:lnTo>
                        <a:pt x="4817" y="677"/>
                      </a:lnTo>
                      <a:lnTo>
                        <a:pt x="4820" y="671"/>
                      </a:lnTo>
                      <a:lnTo>
                        <a:pt x="4820" y="667"/>
                      </a:lnTo>
                      <a:lnTo>
                        <a:pt x="4820" y="666"/>
                      </a:lnTo>
                      <a:lnTo>
                        <a:pt x="4821" y="665"/>
                      </a:lnTo>
                      <a:lnTo>
                        <a:pt x="4821" y="667"/>
                      </a:lnTo>
                      <a:lnTo>
                        <a:pt x="4822" y="670"/>
                      </a:lnTo>
                      <a:lnTo>
                        <a:pt x="4823" y="676"/>
                      </a:lnTo>
                      <a:lnTo>
                        <a:pt x="4824" y="681"/>
                      </a:lnTo>
                      <a:lnTo>
                        <a:pt x="4825" y="687"/>
                      </a:lnTo>
                      <a:lnTo>
                        <a:pt x="4826" y="693"/>
                      </a:lnTo>
                      <a:lnTo>
                        <a:pt x="4827" y="696"/>
                      </a:lnTo>
                      <a:lnTo>
                        <a:pt x="4827" y="697"/>
                      </a:lnTo>
                      <a:lnTo>
                        <a:pt x="4827" y="698"/>
                      </a:lnTo>
                      <a:lnTo>
                        <a:pt x="4827" y="699"/>
                      </a:lnTo>
                      <a:lnTo>
                        <a:pt x="4827" y="699"/>
                      </a:lnTo>
                      <a:lnTo>
                        <a:pt x="4829" y="702"/>
                      </a:lnTo>
                      <a:lnTo>
                        <a:pt x="4829" y="707"/>
                      </a:lnTo>
                      <a:lnTo>
                        <a:pt x="4830" y="715"/>
                      </a:lnTo>
                      <a:lnTo>
                        <a:pt x="4831" y="724"/>
                      </a:lnTo>
                      <a:lnTo>
                        <a:pt x="4832" y="733"/>
                      </a:lnTo>
                      <a:lnTo>
                        <a:pt x="4834" y="740"/>
                      </a:lnTo>
                      <a:lnTo>
                        <a:pt x="4834" y="745"/>
                      </a:lnTo>
                      <a:lnTo>
                        <a:pt x="4834" y="748"/>
                      </a:lnTo>
                      <a:lnTo>
                        <a:pt x="4834" y="748"/>
                      </a:lnTo>
                      <a:lnTo>
                        <a:pt x="4835" y="749"/>
                      </a:lnTo>
                      <a:lnTo>
                        <a:pt x="4835" y="750"/>
                      </a:lnTo>
                      <a:lnTo>
                        <a:pt x="4835" y="751"/>
                      </a:lnTo>
                      <a:lnTo>
                        <a:pt x="4836" y="753"/>
                      </a:lnTo>
                      <a:lnTo>
                        <a:pt x="4838" y="758"/>
                      </a:lnTo>
                      <a:lnTo>
                        <a:pt x="4839" y="763"/>
                      </a:lnTo>
                      <a:lnTo>
                        <a:pt x="4840" y="768"/>
                      </a:lnTo>
                      <a:lnTo>
                        <a:pt x="4841" y="772"/>
                      </a:lnTo>
                      <a:lnTo>
                        <a:pt x="4842" y="776"/>
                      </a:lnTo>
                      <a:lnTo>
                        <a:pt x="4842" y="777"/>
                      </a:lnTo>
                      <a:lnTo>
                        <a:pt x="4842" y="778"/>
                      </a:lnTo>
                      <a:lnTo>
                        <a:pt x="4842" y="778"/>
                      </a:lnTo>
                      <a:lnTo>
                        <a:pt x="4843" y="778"/>
                      </a:lnTo>
                      <a:lnTo>
                        <a:pt x="4843" y="780"/>
                      </a:lnTo>
                      <a:lnTo>
                        <a:pt x="4847" y="786"/>
                      </a:lnTo>
                      <a:lnTo>
                        <a:pt x="4849" y="790"/>
                      </a:lnTo>
                      <a:lnTo>
                        <a:pt x="4849" y="792"/>
                      </a:lnTo>
                      <a:lnTo>
                        <a:pt x="4850" y="792"/>
                      </a:lnTo>
                      <a:lnTo>
                        <a:pt x="4850" y="794"/>
                      </a:lnTo>
                      <a:lnTo>
                        <a:pt x="4851" y="795"/>
                      </a:lnTo>
                      <a:lnTo>
                        <a:pt x="4853" y="798"/>
                      </a:lnTo>
                      <a:lnTo>
                        <a:pt x="4855" y="800"/>
                      </a:lnTo>
                      <a:lnTo>
                        <a:pt x="4857" y="803"/>
                      </a:lnTo>
                      <a:lnTo>
                        <a:pt x="4857" y="803"/>
                      </a:lnTo>
                      <a:lnTo>
                        <a:pt x="4858" y="804"/>
                      </a:lnTo>
                      <a:lnTo>
                        <a:pt x="4861" y="805"/>
                      </a:lnTo>
                      <a:lnTo>
                        <a:pt x="4863" y="807"/>
                      </a:lnTo>
                      <a:lnTo>
                        <a:pt x="4864" y="808"/>
                      </a:lnTo>
                      <a:lnTo>
                        <a:pt x="4864" y="808"/>
                      </a:lnTo>
                      <a:lnTo>
                        <a:pt x="4866" y="808"/>
                      </a:lnTo>
                      <a:lnTo>
                        <a:pt x="4868" y="810"/>
                      </a:lnTo>
                      <a:lnTo>
                        <a:pt x="4870" y="812"/>
                      </a:lnTo>
                      <a:lnTo>
                        <a:pt x="4871" y="812"/>
                      </a:lnTo>
                      <a:lnTo>
                        <a:pt x="4872" y="812"/>
                      </a:lnTo>
                      <a:lnTo>
                        <a:pt x="4872" y="813"/>
                      </a:lnTo>
                      <a:lnTo>
                        <a:pt x="4875" y="813"/>
                      </a:lnTo>
                      <a:lnTo>
                        <a:pt x="4878" y="814"/>
                      </a:lnTo>
                      <a:lnTo>
                        <a:pt x="4879" y="815"/>
                      </a:lnTo>
                      <a:lnTo>
                        <a:pt x="4879" y="815"/>
                      </a:lnTo>
                      <a:lnTo>
                        <a:pt x="4880" y="815"/>
                      </a:lnTo>
                      <a:lnTo>
                        <a:pt x="4882" y="815"/>
                      </a:lnTo>
                      <a:lnTo>
                        <a:pt x="4885" y="816"/>
                      </a:lnTo>
                      <a:lnTo>
                        <a:pt x="4886" y="816"/>
                      </a:lnTo>
                      <a:lnTo>
                        <a:pt x="4887" y="816"/>
                      </a:lnTo>
                      <a:lnTo>
                        <a:pt x="4887" y="816"/>
                      </a:lnTo>
                      <a:lnTo>
                        <a:pt x="4890" y="817"/>
                      </a:lnTo>
                      <a:lnTo>
                        <a:pt x="4892" y="817"/>
                      </a:lnTo>
                      <a:lnTo>
                        <a:pt x="4894" y="817"/>
                      </a:lnTo>
                      <a:lnTo>
                        <a:pt x="4894" y="817"/>
                      </a:lnTo>
                      <a:lnTo>
                        <a:pt x="4895" y="817"/>
                      </a:lnTo>
                      <a:lnTo>
                        <a:pt x="4897" y="818"/>
                      </a:lnTo>
                      <a:lnTo>
                        <a:pt x="4900" y="818"/>
                      </a:lnTo>
                      <a:lnTo>
                        <a:pt x="4900" y="818"/>
                      </a:lnTo>
                      <a:lnTo>
                        <a:pt x="4901" y="818"/>
                      </a:lnTo>
                      <a:lnTo>
                        <a:pt x="4903" y="818"/>
                      </a:lnTo>
                      <a:lnTo>
                        <a:pt x="4905" y="818"/>
                      </a:lnTo>
                      <a:lnTo>
                        <a:pt x="4907" y="819"/>
                      </a:lnTo>
                      <a:lnTo>
                        <a:pt x="4908" y="819"/>
                      </a:lnTo>
                      <a:lnTo>
                        <a:pt x="4908" y="819"/>
                      </a:lnTo>
                      <a:lnTo>
                        <a:pt x="4909" y="819"/>
                      </a:lnTo>
                      <a:lnTo>
                        <a:pt x="4912" y="819"/>
                      </a:lnTo>
                      <a:lnTo>
                        <a:pt x="4915" y="821"/>
                      </a:lnTo>
                      <a:lnTo>
                        <a:pt x="4915" y="821"/>
                      </a:lnTo>
                      <a:lnTo>
                        <a:pt x="4916" y="821"/>
                      </a:lnTo>
                      <a:lnTo>
                        <a:pt x="4917" y="821"/>
                      </a:lnTo>
                      <a:lnTo>
                        <a:pt x="4919" y="821"/>
                      </a:lnTo>
                      <a:lnTo>
                        <a:pt x="4922" y="821"/>
                      </a:lnTo>
                      <a:lnTo>
                        <a:pt x="4923" y="821"/>
                      </a:lnTo>
                      <a:lnTo>
                        <a:pt x="4923" y="821"/>
                      </a:lnTo>
                      <a:lnTo>
                        <a:pt x="4924" y="821"/>
                      </a:lnTo>
                      <a:lnTo>
                        <a:pt x="4927" y="821"/>
                      </a:lnTo>
                      <a:lnTo>
                        <a:pt x="4930" y="821"/>
                      </a:lnTo>
                      <a:lnTo>
                        <a:pt x="4930" y="821"/>
                      </a:lnTo>
                      <a:lnTo>
                        <a:pt x="4931" y="821"/>
                      </a:lnTo>
                      <a:lnTo>
                        <a:pt x="4931" y="821"/>
                      </a:lnTo>
                      <a:lnTo>
                        <a:pt x="4932" y="821"/>
                      </a:lnTo>
                      <a:lnTo>
                        <a:pt x="4934" y="821"/>
                      </a:lnTo>
                      <a:lnTo>
                        <a:pt x="4935" y="821"/>
                      </a:lnTo>
                      <a:lnTo>
                        <a:pt x="4936" y="821"/>
                      </a:lnTo>
                      <a:lnTo>
                        <a:pt x="4937" y="821"/>
                      </a:lnTo>
                      <a:lnTo>
                        <a:pt x="4937" y="821"/>
                      </a:lnTo>
                      <a:lnTo>
                        <a:pt x="4938" y="821"/>
                      </a:lnTo>
                      <a:lnTo>
                        <a:pt x="4941" y="822"/>
                      </a:lnTo>
                      <a:lnTo>
                        <a:pt x="4943" y="822"/>
                      </a:lnTo>
                      <a:lnTo>
                        <a:pt x="4944" y="822"/>
                      </a:lnTo>
                      <a:lnTo>
                        <a:pt x="4945" y="822"/>
                      </a:lnTo>
                      <a:lnTo>
                        <a:pt x="4945" y="822"/>
                      </a:lnTo>
                      <a:lnTo>
                        <a:pt x="4946" y="822"/>
                      </a:lnTo>
                      <a:lnTo>
                        <a:pt x="4949" y="822"/>
                      </a:lnTo>
                      <a:lnTo>
                        <a:pt x="4951" y="822"/>
                      </a:lnTo>
                      <a:lnTo>
                        <a:pt x="4952" y="822"/>
                      </a:lnTo>
                      <a:lnTo>
                        <a:pt x="4953" y="822"/>
                      </a:lnTo>
                      <a:lnTo>
                        <a:pt x="4954" y="822"/>
                      </a:lnTo>
                      <a:lnTo>
                        <a:pt x="4955" y="822"/>
                      </a:lnTo>
                      <a:lnTo>
                        <a:pt x="4956" y="822"/>
                      </a:lnTo>
                      <a:lnTo>
                        <a:pt x="4959" y="822"/>
                      </a:lnTo>
                      <a:lnTo>
                        <a:pt x="4960" y="822"/>
                      </a:lnTo>
                      <a:lnTo>
                        <a:pt x="4960" y="822"/>
                      </a:lnTo>
                      <a:lnTo>
                        <a:pt x="4961" y="822"/>
                      </a:lnTo>
                      <a:lnTo>
                        <a:pt x="4963" y="822"/>
                      </a:lnTo>
                      <a:lnTo>
                        <a:pt x="4965" y="822"/>
                      </a:lnTo>
                      <a:lnTo>
                        <a:pt x="4967" y="822"/>
                      </a:lnTo>
                      <a:lnTo>
                        <a:pt x="4968" y="822"/>
                      </a:lnTo>
                      <a:lnTo>
                        <a:pt x="4968" y="822"/>
                      </a:lnTo>
                      <a:lnTo>
                        <a:pt x="4969" y="822"/>
                      </a:lnTo>
                      <a:lnTo>
                        <a:pt x="4970" y="822"/>
                      </a:lnTo>
                      <a:lnTo>
                        <a:pt x="4971" y="822"/>
                      </a:lnTo>
                      <a:lnTo>
                        <a:pt x="4972" y="822"/>
                      </a:lnTo>
                      <a:lnTo>
                        <a:pt x="4973" y="822"/>
                      </a:lnTo>
                      <a:lnTo>
                        <a:pt x="4974" y="822"/>
                      </a:lnTo>
                      <a:lnTo>
                        <a:pt x="4977" y="822"/>
                      </a:lnTo>
                      <a:lnTo>
                        <a:pt x="4978" y="822"/>
                      </a:lnTo>
                      <a:lnTo>
                        <a:pt x="4978" y="822"/>
                      </a:lnTo>
                      <a:lnTo>
                        <a:pt x="4980" y="822"/>
                      </a:lnTo>
                      <a:lnTo>
                        <a:pt x="4981" y="822"/>
                      </a:lnTo>
                      <a:lnTo>
                        <a:pt x="4981" y="822"/>
                      </a:lnTo>
                      <a:lnTo>
                        <a:pt x="4982" y="822"/>
                      </a:lnTo>
                      <a:lnTo>
                        <a:pt x="4983" y="822"/>
                      </a:lnTo>
                      <a:lnTo>
                        <a:pt x="4984" y="822"/>
                      </a:lnTo>
                      <a:lnTo>
                        <a:pt x="4986" y="822"/>
                      </a:lnTo>
                      <a:lnTo>
                        <a:pt x="4988" y="822"/>
                      </a:lnTo>
                      <a:lnTo>
                        <a:pt x="4989" y="822"/>
                      </a:lnTo>
                      <a:lnTo>
                        <a:pt x="4990" y="822"/>
                      </a:lnTo>
                      <a:lnTo>
                        <a:pt x="4990" y="822"/>
                      </a:lnTo>
                      <a:lnTo>
                        <a:pt x="4991" y="822"/>
                      </a:lnTo>
                      <a:lnTo>
                        <a:pt x="4992" y="823"/>
                      </a:lnTo>
                      <a:lnTo>
                        <a:pt x="4995" y="823"/>
                      </a:lnTo>
                      <a:lnTo>
                        <a:pt x="4995" y="823"/>
                      </a:lnTo>
                      <a:lnTo>
                        <a:pt x="4996" y="823"/>
                      </a:lnTo>
                      <a:lnTo>
                        <a:pt x="4997" y="823"/>
                      </a:lnTo>
                      <a:lnTo>
                        <a:pt x="4998" y="823"/>
                      </a:lnTo>
                      <a:lnTo>
                        <a:pt x="5000" y="823"/>
                      </a:lnTo>
                      <a:lnTo>
                        <a:pt x="5002" y="823"/>
                      </a:lnTo>
                      <a:lnTo>
                        <a:pt x="5004" y="823"/>
                      </a:lnTo>
                      <a:lnTo>
                        <a:pt x="5004" y="823"/>
                      </a:lnTo>
                      <a:lnTo>
                        <a:pt x="5005" y="823"/>
                      </a:lnTo>
                      <a:lnTo>
                        <a:pt x="5007" y="823"/>
                      </a:lnTo>
                      <a:lnTo>
                        <a:pt x="5009" y="823"/>
                      </a:lnTo>
                      <a:lnTo>
                        <a:pt x="5010" y="823"/>
                      </a:lnTo>
                      <a:lnTo>
                        <a:pt x="5010" y="823"/>
                      </a:lnTo>
                      <a:lnTo>
                        <a:pt x="5013" y="823"/>
                      </a:lnTo>
                      <a:lnTo>
                        <a:pt x="5013" y="823"/>
                      </a:lnTo>
                      <a:lnTo>
                        <a:pt x="5014" y="823"/>
                      </a:lnTo>
                      <a:lnTo>
                        <a:pt x="5015" y="823"/>
                      </a:lnTo>
                      <a:lnTo>
                        <a:pt x="5016" y="823"/>
                      </a:lnTo>
                      <a:lnTo>
                        <a:pt x="5017" y="823"/>
                      </a:lnTo>
                      <a:lnTo>
                        <a:pt x="5018" y="823"/>
                      </a:lnTo>
                      <a:lnTo>
                        <a:pt x="5018" y="823"/>
                      </a:lnTo>
                      <a:lnTo>
                        <a:pt x="5019" y="823"/>
                      </a:lnTo>
                      <a:lnTo>
                        <a:pt x="5020" y="823"/>
                      </a:lnTo>
                      <a:lnTo>
                        <a:pt x="5021" y="823"/>
                      </a:lnTo>
                      <a:lnTo>
                        <a:pt x="5025" y="823"/>
                      </a:lnTo>
                      <a:lnTo>
                        <a:pt x="5028" y="823"/>
                      </a:lnTo>
                      <a:lnTo>
                        <a:pt x="5029" y="823"/>
                      </a:lnTo>
                      <a:lnTo>
                        <a:pt x="5030" y="823"/>
                      </a:lnTo>
                      <a:lnTo>
                        <a:pt x="5033" y="823"/>
                      </a:lnTo>
                      <a:lnTo>
                        <a:pt x="5033" y="823"/>
                      </a:lnTo>
                      <a:lnTo>
                        <a:pt x="5034" y="823"/>
                      </a:lnTo>
                      <a:lnTo>
                        <a:pt x="5035" y="823"/>
                      </a:lnTo>
                      <a:lnTo>
                        <a:pt x="5037" y="823"/>
                      </a:lnTo>
                      <a:lnTo>
                        <a:pt x="5038" y="823"/>
                      </a:lnTo>
                      <a:lnTo>
                        <a:pt x="5039" y="823"/>
                      </a:lnTo>
                      <a:lnTo>
                        <a:pt x="5039" y="823"/>
                      </a:lnTo>
                      <a:lnTo>
                        <a:pt x="5041" y="823"/>
                      </a:lnTo>
                      <a:lnTo>
                        <a:pt x="5042" y="823"/>
                      </a:lnTo>
                      <a:lnTo>
                        <a:pt x="5043" y="823"/>
                      </a:lnTo>
                      <a:lnTo>
                        <a:pt x="5043" y="823"/>
                      </a:lnTo>
                      <a:lnTo>
                        <a:pt x="5045" y="823"/>
                      </a:lnTo>
                      <a:lnTo>
                        <a:pt x="5046" y="823"/>
                      </a:lnTo>
                      <a:lnTo>
                        <a:pt x="5047" y="823"/>
                      </a:lnTo>
                      <a:lnTo>
                        <a:pt x="5047" y="823"/>
                      </a:lnTo>
                      <a:lnTo>
                        <a:pt x="5048" y="823"/>
                      </a:lnTo>
                      <a:lnTo>
                        <a:pt x="5048" y="823"/>
                      </a:lnTo>
                      <a:lnTo>
                        <a:pt x="5051" y="823"/>
                      </a:lnTo>
                      <a:lnTo>
                        <a:pt x="5054" y="823"/>
                      </a:lnTo>
                      <a:lnTo>
                        <a:pt x="5055" y="823"/>
                      </a:lnTo>
                      <a:lnTo>
                        <a:pt x="5056" y="823"/>
                      </a:lnTo>
                      <a:lnTo>
                        <a:pt x="5057" y="823"/>
                      </a:lnTo>
                      <a:lnTo>
                        <a:pt x="5058" y="823"/>
                      </a:lnTo>
                      <a:lnTo>
                        <a:pt x="5060" y="823"/>
                      </a:lnTo>
                      <a:lnTo>
                        <a:pt x="5061" y="823"/>
                      </a:lnTo>
                      <a:lnTo>
                        <a:pt x="5061" y="823"/>
                      </a:lnTo>
                      <a:lnTo>
                        <a:pt x="5062" y="823"/>
                      </a:lnTo>
                      <a:lnTo>
                        <a:pt x="5063" y="823"/>
                      </a:lnTo>
                      <a:lnTo>
                        <a:pt x="5063" y="823"/>
                      </a:lnTo>
                      <a:lnTo>
                        <a:pt x="5064" y="823"/>
                      </a:lnTo>
                      <a:lnTo>
                        <a:pt x="5065" y="823"/>
                      </a:lnTo>
                      <a:lnTo>
                        <a:pt x="5067" y="824"/>
                      </a:lnTo>
                      <a:lnTo>
                        <a:pt x="5071" y="824"/>
                      </a:lnTo>
                      <a:lnTo>
                        <a:pt x="5072" y="824"/>
                      </a:lnTo>
                      <a:lnTo>
                        <a:pt x="5073" y="824"/>
                      </a:lnTo>
                      <a:lnTo>
                        <a:pt x="5075" y="823"/>
                      </a:lnTo>
                      <a:lnTo>
                        <a:pt x="5075" y="823"/>
                      </a:lnTo>
                      <a:lnTo>
                        <a:pt x="5078" y="823"/>
                      </a:lnTo>
                      <a:lnTo>
                        <a:pt x="5079" y="823"/>
                      </a:lnTo>
                      <a:lnTo>
                        <a:pt x="5080" y="823"/>
                      </a:lnTo>
                      <a:lnTo>
                        <a:pt x="5080" y="823"/>
                      </a:lnTo>
                      <a:lnTo>
                        <a:pt x="5081" y="824"/>
                      </a:lnTo>
                      <a:lnTo>
                        <a:pt x="5083" y="824"/>
                      </a:lnTo>
                      <a:lnTo>
                        <a:pt x="5083" y="824"/>
                      </a:lnTo>
                      <a:lnTo>
                        <a:pt x="5083" y="824"/>
                      </a:lnTo>
                      <a:lnTo>
                        <a:pt x="5085" y="824"/>
                      </a:lnTo>
                      <a:lnTo>
                        <a:pt x="5085" y="824"/>
                      </a:lnTo>
                      <a:lnTo>
                        <a:pt x="5087" y="824"/>
                      </a:lnTo>
                      <a:lnTo>
                        <a:pt x="5088" y="824"/>
                      </a:lnTo>
                      <a:lnTo>
                        <a:pt x="5089" y="824"/>
                      </a:lnTo>
                      <a:lnTo>
                        <a:pt x="5091" y="823"/>
                      </a:lnTo>
                      <a:lnTo>
                        <a:pt x="5091" y="823"/>
                      </a:lnTo>
                      <a:lnTo>
                        <a:pt x="5093" y="823"/>
                      </a:lnTo>
                      <a:lnTo>
                        <a:pt x="5094" y="823"/>
                      </a:lnTo>
                      <a:lnTo>
                        <a:pt x="5094" y="823"/>
                      </a:lnTo>
                      <a:lnTo>
                        <a:pt x="5096" y="824"/>
                      </a:lnTo>
                      <a:lnTo>
                        <a:pt x="5098" y="824"/>
                      </a:lnTo>
                      <a:lnTo>
                        <a:pt x="5098" y="824"/>
                      </a:lnTo>
                      <a:lnTo>
                        <a:pt x="5100" y="824"/>
                      </a:lnTo>
                      <a:lnTo>
                        <a:pt x="5101" y="824"/>
                      </a:lnTo>
                      <a:lnTo>
                        <a:pt x="5101" y="824"/>
                      </a:lnTo>
                      <a:lnTo>
                        <a:pt x="5103" y="824"/>
                      </a:lnTo>
                      <a:lnTo>
                        <a:pt x="5104" y="823"/>
                      </a:lnTo>
                      <a:lnTo>
                        <a:pt x="5104" y="823"/>
                      </a:lnTo>
                      <a:lnTo>
                        <a:pt x="5106" y="823"/>
                      </a:lnTo>
                      <a:lnTo>
                        <a:pt x="5107" y="823"/>
                      </a:lnTo>
                      <a:lnTo>
                        <a:pt x="5108" y="823"/>
                      </a:lnTo>
                      <a:lnTo>
                        <a:pt x="5108" y="823"/>
                      </a:lnTo>
                      <a:lnTo>
                        <a:pt x="5109" y="823"/>
                      </a:lnTo>
                      <a:lnTo>
                        <a:pt x="5111" y="824"/>
                      </a:lnTo>
                      <a:lnTo>
                        <a:pt x="5112" y="824"/>
                      </a:lnTo>
                      <a:lnTo>
                        <a:pt x="5113" y="824"/>
                      </a:lnTo>
                      <a:lnTo>
                        <a:pt x="5113" y="824"/>
                      </a:lnTo>
                      <a:lnTo>
                        <a:pt x="5116" y="824"/>
                      </a:lnTo>
                      <a:lnTo>
                        <a:pt x="5118" y="824"/>
                      </a:lnTo>
                      <a:lnTo>
                        <a:pt x="5118" y="824"/>
                      </a:lnTo>
                      <a:lnTo>
                        <a:pt x="5119" y="824"/>
                      </a:lnTo>
                      <a:lnTo>
                        <a:pt x="5120" y="823"/>
                      </a:lnTo>
                      <a:lnTo>
                        <a:pt x="5120" y="823"/>
                      </a:lnTo>
                      <a:lnTo>
                        <a:pt x="5121" y="823"/>
                      </a:lnTo>
                      <a:lnTo>
                        <a:pt x="5122" y="823"/>
                      </a:lnTo>
                      <a:lnTo>
                        <a:pt x="5124" y="824"/>
                      </a:lnTo>
                      <a:lnTo>
                        <a:pt x="5126" y="824"/>
                      </a:lnTo>
                      <a:lnTo>
                        <a:pt x="5127" y="824"/>
                      </a:lnTo>
                      <a:lnTo>
                        <a:pt x="5127" y="824"/>
                      </a:lnTo>
                      <a:lnTo>
                        <a:pt x="5128" y="824"/>
                      </a:lnTo>
                      <a:lnTo>
                        <a:pt x="5130" y="824"/>
                      </a:lnTo>
                      <a:lnTo>
                        <a:pt x="5130" y="824"/>
                      </a:lnTo>
                      <a:lnTo>
                        <a:pt x="5131" y="824"/>
                      </a:lnTo>
                      <a:lnTo>
                        <a:pt x="5133" y="824"/>
                      </a:lnTo>
                      <a:lnTo>
                        <a:pt x="5135" y="824"/>
                      </a:lnTo>
                      <a:lnTo>
                        <a:pt x="5136" y="824"/>
                      </a:lnTo>
                      <a:lnTo>
                        <a:pt x="5137" y="824"/>
                      </a:lnTo>
                      <a:lnTo>
                        <a:pt x="5138" y="824"/>
                      </a:lnTo>
                      <a:lnTo>
                        <a:pt x="5138" y="824"/>
                      </a:lnTo>
                      <a:lnTo>
                        <a:pt x="5140" y="824"/>
                      </a:lnTo>
                      <a:lnTo>
                        <a:pt x="5143" y="824"/>
                      </a:lnTo>
                      <a:lnTo>
                        <a:pt x="5143" y="824"/>
                      </a:lnTo>
                      <a:lnTo>
                        <a:pt x="5144" y="824"/>
                      </a:lnTo>
                      <a:lnTo>
                        <a:pt x="5145" y="824"/>
                      </a:lnTo>
                      <a:lnTo>
                        <a:pt x="5146" y="824"/>
                      </a:lnTo>
                      <a:lnTo>
                        <a:pt x="5147" y="824"/>
                      </a:lnTo>
                      <a:lnTo>
                        <a:pt x="5148" y="824"/>
                      </a:lnTo>
                      <a:lnTo>
                        <a:pt x="5150" y="824"/>
                      </a:lnTo>
                      <a:lnTo>
                        <a:pt x="5150" y="824"/>
                      </a:lnTo>
                      <a:lnTo>
                        <a:pt x="5152" y="823"/>
                      </a:lnTo>
                      <a:lnTo>
                        <a:pt x="5153" y="823"/>
                      </a:lnTo>
                      <a:lnTo>
                        <a:pt x="5154" y="824"/>
                      </a:lnTo>
                      <a:lnTo>
                        <a:pt x="5156" y="824"/>
                      </a:lnTo>
                      <a:lnTo>
                        <a:pt x="5156" y="824"/>
                      </a:lnTo>
                      <a:lnTo>
                        <a:pt x="5157" y="824"/>
                      </a:lnTo>
                      <a:lnTo>
                        <a:pt x="5158" y="824"/>
                      </a:lnTo>
                      <a:lnTo>
                        <a:pt x="5159" y="824"/>
                      </a:lnTo>
                      <a:lnTo>
                        <a:pt x="5161" y="824"/>
                      </a:lnTo>
                      <a:lnTo>
                        <a:pt x="5163" y="823"/>
                      </a:lnTo>
                      <a:lnTo>
                        <a:pt x="5164" y="823"/>
                      </a:lnTo>
                      <a:lnTo>
                        <a:pt x="5164" y="823"/>
                      </a:lnTo>
                      <a:lnTo>
                        <a:pt x="5166" y="823"/>
                      </a:lnTo>
                      <a:lnTo>
                        <a:pt x="5167" y="823"/>
                      </a:lnTo>
                      <a:lnTo>
                        <a:pt x="5168" y="823"/>
                      </a:lnTo>
                      <a:lnTo>
                        <a:pt x="5168" y="823"/>
                      </a:lnTo>
                      <a:lnTo>
                        <a:pt x="5171" y="823"/>
                      </a:lnTo>
                      <a:lnTo>
                        <a:pt x="5172" y="824"/>
                      </a:lnTo>
                      <a:lnTo>
                        <a:pt x="5172" y="824"/>
                      </a:lnTo>
                      <a:lnTo>
                        <a:pt x="5173" y="824"/>
                      </a:lnTo>
                      <a:lnTo>
                        <a:pt x="5173" y="824"/>
                      </a:lnTo>
                      <a:lnTo>
                        <a:pt x="5176" y="823"/>
                      </a:lnTo>
                      <a:lnTo>
                        <a:pt x="5179" y="823"/>
                      </a:lnTo>
                      <a:lnTo>
                        <a:pt x="5180" y="823"/>
                      </a:lnTo>
                      <a:lnTo>
                        <a:pt x="5180" y="823"/>
                      </a:lnTo>
                      <a:lnTo>
                        <a:pt x="5181" y="822"/>
                      </a:lnTo>
                      <a:lnTo>
                        <a:pt x="5181" y="823"/>
                      </a:lnTo>
                      <a:lnTo>
                        <a:pt x="5183" y="823"/>
                      </a:lnTo>
                      <a:lnTo>
                        <a:pt x="5186" y="823"/>
                      </a:lnTo>
                      <a:lnTo>
                        <a:pt x="5186" y="824"/>
                      </a:lnTo>
                      <a:lnTo>
                        <a:pt x="5189" y="824"/>
                      </a:lnTo>
                      <a:lnTo>
                        <a:pt x="5189" y="824"/>
                      </a:lnTo>
                      <a:lnTo>
                        <a:pt x="5191" y="823"/>
                      </a:lnTo>
                      <a:lnTo>
                        <a:pt x="5192" y="823"/>
                      </a:lnTo>
                      <a:lnTo>
                        <a:pt x="5192" y="823"/>
                      </a:lnTo>
                      <a:lnTo>
                        <a:pt x="5194" y="823"/>
                      </a:lnTo>
                      <a:lnTo>
                        <a:pt x="5195" y="823"/>
                      </a:lnTo>
                      <a:lnTo>
                        <a:pt x="5196" y="823"/>
                      </a:lnTo>
                      <a:lnTo>
                        <a:pt x="5196" y="823"/>
                      </a:lnTo>
                      <a:lnTo>
                        <a:pt x="5199" y="823"/>
                      </a:lnTo>
                      <a:lnTo>
                        <a:pt x="5200" y="824"/>
                      </a:lnTo>
                      <a:lnTo>
                        <a:pt x="5201" y="824"/>
                      </a:lnTo>
                      <a:lnTo>
                        <a:pt x="5201" y="824"/>
                      </a:lnTo>
                      <a:lnTo>
                        <a:pt x="5203" y="824"/>
                      </a:lnTo>
                      <a:lnTo>
                        <a:pt x="5205" y="824"/>
                      </a:lnTo>
                      <a:lnTo>
                        <a:pt x="5207" y="824"/>
                      </a:lnTo>
                      <a:lnTo>
                        <a:pt x="5208" y="824"/>
                      </a:lnTo>
                      <a:lnTo>
                        <a:pt x="5209" y="823"/>
                      </a:lnTo>
                      <a:lnTo>
                        <a:pt x="5209" y="823"/>
                      </a:lnTo>
                      <a:lnTo>
                        <a:pt x="5209" y="823"/>
                      </a:lnTo>
                      <a:lnTo>
                        <a:pt x="5210" y="823"/>
                      </a:lnTo>
                      <a:lnTo>
                        <a:pt x="5212" y="824"/>
                      </a:lnTo>
                      <a:lnTo>
                        <a:pt x="5214" y="824"/>
                      </a:lnTo>
                      <a:lnTo>
                        <a:pt x="5216" y="824"/>
                      </a:lnTo>
                      <a:lnTo>
                        <a:pt x="5217" y="824"/>
                      </a:lnTo>
                      <a:lnTo>
                        <a:pt x="5218" y="824"/>
                      </a:lnTo>
                      <a:lnTo>
                        <a:pt x="5219" y="824"/>
                      </a:lnTo>
                      <a:lnTo>
                        <a:pt x="5220" y="824"/>
                      </a:lnTo>
                      <a:lnTo>
                        <a:pt x="5220" y="824"/>
                      </a:lnTo>
                      <a:lnTo>
                        <a:pt x="5221" y="824"/>
                      </a:lnTo>
                      <a:lnTo>
                        <a:pt x="5222" y="824"/>
                      </a:lnTo>
                      <a:lnTo>
                        <a:pt x="5223" y="824"/>
                      </a:lnTo>
                      <a:lnTo>
                        <a:pt x="5223" y="824"/>
                      </a:lnTo>
                      <a:lnTo>
                        <a:pt x="5223" y="824"/>
                      </a:lnTo>
                      <a:lnTo>
                        <a:pt x="5224" y="824"/>
                      </a:lnTo>
                      <a:lnTo>
                        <a:pt x="5227" y="824"/>
                      </a:lnTo>
                      <a:lnTo>
                        <a:pt x="5229" y="824"/>
                      </a:lnTo>
                      <a:lnTo>
                        <a:pt x="5230" y="824"/>
                      </a:lnTo>
                      <a:lnTo>
                        <a:pt x="5230" y="824"/>
                      </a:lnTo>
                      <a:lnTo>
                        <a:pt x="5231" y="824"/>
                      </a:lnTo>
                      <a:lnTo>
                        <a:pt x="5232" y="824"/>
                      </a:lnTo>
                      <a:lnTo>
                        <a:pt x="5233" y="824"/>
                      </a:lnTo>
                      <a:lnTo>
                        <a:pt x="5233" y="824"/>
                      </a:lnTo>
                      <a:lnTo>
                        <a:pt x="5236" y="824"/>
                      </a:lnTo>
                      <a:lnTo>
                        <a:pt x="5239" y="824"/>
                      </a:lnTo>
                      <a:lnTo>
                        <a:pt x="5240" y="824"/>
                      </a:lnTo>
                      <a:lnTo>
                        <a:pt x="5241" y="824"/>
                      </a:lnTo>
                      <a:lnTo>
                        <a:pt x="5242" y="823"/>
                      </a:lnTo>
                      <a:lnTo>
                        <a:pt x="5245" y="823"/>
                      </a:lnTo>
                      <a:lnTo>
                        <a:pt x="5246" y="823"/>
                      </a:lnTo>
                      <a:lnTo>
                        <a:pt x="5246" y="823"/>
                      </a:lnTo>
                      <a:lnTo>
                        <a:pt x="5247" y="823"/>
                      </a:lnTo>
                      <a:lnTo>
                        <a:pt x="5249" y="823"/>
                      </a:lnTo>
                      <a:lnTo>
                        <a:pt x="5251" y="824"/>
                      </a:lnTo>
                      <a:lnTo>
                        <a:pt x="5253" y="824"/>
                      </a:lnTo>
                      <a:lnTo>
                        <a:pt x="5254" y="824"/>
                      </a:lnTo>
                      <a:lnTo>
                        <a:pt x="5254" y="824"/>
                      </a:lnTo>
                      <a:lnTo>
                        <a:pt x="5257" y="824"/>
                      </a:lnTo>
                      <a:lnTo>
                        <a:pt x="5259" y="823"/>
                      </a:lnTo>
                      <a:lnTo>
                        <a:pt x="5260" y="823"/>
                      </a:lnTo>
                      <a:lnTo>
                        <a:pt x="5262" y="823"/>
                      </a:lnTo>
                      <a:lnTo>
                        <a:pt x="5263" y="823"/>
                      </a:lnTo>
                      <a:lnTo>
                        <a:pt x="5264" y="823"/>
                      </a:lnTo>
                      <a:lnTo>
                        <a:pt x="5265" y="823"/>
                      </a:lnTo>
                      <a:lnTo>
                        <a:pt x="5266" y="824"/>
                      </a:lnTo>
                      <a:lnTo>
                        <a:pt x="5267" y="824"/>
                      </a:lnTo>
                      <a:lnTo>
                        <a:pt x="5268" y="824"/>
                      </a:lnTo>
                      <a:lnTo>
                        <a:pt x="5269" y="824"/>
                      </a:lnTo>
                      <a:lnTo>
                        <a:pt x="5270" y="824"/>
                      </a:lnTo>
                      <a:lnTo>
                        <a:pt x="5270" y="824"/>
                      </a:lnTo>
                      <a:lnTo>
                        <a:pt x="5272" y="823"/>
                      </a:lnTo>
                      <a:lnTo>
                        <a:pt x="5273" y="823"/>
                      </a:lnTo>
                      <a:lnTo>
                        <a:pt x="5275" y="823"/>
                      </a:lnTo>
                      <a:lnTo>
                        <a:pt x="5275" y="822"/>
                      </a:lnTo>
                      <a:lnTo>
                        <a:pt x="5275" y="822"/>
                      </a:lnTo>
                      <a:lnTo>
                        <a:pt x="5276" y="823"/>
                      </a:lnTo>
                      <a:lnTo>
                        <a:pt x="5277" y="823"/>
                      </a:lnTo>
                      <a:lnTo>
                        <a:pt x="5278" y="823"/>
                      </a:lnTo>
                      <a:lnTo>
                        <a:pt x="5279" y="824"/>
                      </a:lnTo>
                      <a:lnTo>
                        <a:pt x="5279" y="824"/>
                      </a:lnTo>
                      <a:lnTo>
                        <a:pt x="5282" y="824"/>
                      </a:lnTo>
                      <a:lnTo>
                        <a:pt x="5283" y="823"/>
                      </a:lnTo>
                      <a:lnTo>
                        <a:pt x="5284" y="823"/>
                      </a:lnTo>
                      <a:lnTo>
                        <a:pt x="5284" y="823"/>
                      </a:lnTo>
                      <a:lnTo>
                        <a:pt x="5286" y="823"/>
                      </a:lnTo>
                      <a:lnTo>
                        <a:pt x="5287" y="823"/>
                      </a:lnTo>
                      <a:lnTo>
                        <a:pt x="5288" y="823"/>
                      </a:lnTo>
                      <a:lnTo>
                        <a:pt x="5288" y="823"/>
                      </a:lnTo>
                      <a:lnTo>
                        <a:pt x="5290" y="823"/>
                      </a:lnTo>
                      <a:lnTo>
                        <a:pt x="5292" y="823"/>
                      </a:lnTo>
                      <a:lnTo>
                        <a:pt x="5292" y="823"/>
                      </a:lnTo>
                      <a:lnTo>
                        <a:pt x="5293" y="823"/>
                      </a:lnTo>
                      <a:lnTo>
                        <a:pt x="5294" y="823"/>
                      </a:lnTo>
                      <a:lnTo>
                        <a:pt x="5296" y="823"/>
                      </a:lnTo>
                      <a:lnTo>
                        <a:pt x="5296" y="823"/>
                      </a:lnTo>
                      <a:lnTo>
                        <a:pt x="5297" y="824"/>
                      </a:lnTo>
                      <a:lnTo>
                        <a:pt x="5299" y="824"/>
                      </a:lnTo>
                      <a:lnTo>
                        <a:pt x="5301" y="824"/>
                      </a:lnTo>
                      <a:lnTo>
                        <a:pt x="5303" y="824"/>
                      </a:lnTo>
                      <a:lnTo>
                        <a:pt x="5304" y="824"/>
                      </a:lnTo>
                      <a:lnTo>
                        <a:pt x="5305" y="824"/>
                      </a:lnTo>
                      <a:lnTo>
                        <a:pt x="5305" y="824"/>
                      </a:lnTo>
                      <a:lnTo>
                        <a:pt x="5306" y="824"/>
                      </a:lnTo>
                      <a:lnTo>
                        <a:pt x="5307" y="823"/>
                      </a:lnTo>
                      <a:lnTo>
                        <a:pt x="5309" y="823"/>
                      </a:lnTo>
                      <a:lnTo>
                        <a:pt x="5309" y="823"/>
                      </a:lnTo>
                      <a:lnTo>
                        <a:pt x="5311" y="823"/>
                      </a:lnTo>
                      <a:lnTo>
                        <a:pt x="5312" y="823"/>
                      </a:lnTo>
                      <a:lnTo>
                        <a:pt x="5313" y="823"/>
                      </a:lnTo>
                      <a:lnTo>
                        <a:pt x="5314" y="824"/>
                      </a:lnTo>
                      <a:lnTo>
                        <a:pt x="5315" y="824"/>
                      </a:lnTo>
                      <a:lnTo>
                        <a:pt x="5316" y="824"/>
                      </a:lnTo>
                      <a:lnTo>
                        <a:pt x="5318" y="824"/>
                      </a:lnTo>
                      <a:lnTo>
                        <a:pt x="5319" y="824"/>
                      </a:lnTo>
                      <a:lnTo>
                        <a:pt x="5321" y="823"/>
                      </a:lnTo>
                      <a:lnTo>
                        <a:pt x="5322" y="823"/>
                      </a:lnTo>
                      <a:lnTo>
                        <a:pt x="5323" y="823"/>
                      </a:lnTo>
                      <a:lnTo>
                        <a:pt x="5324" y="823"/>
                      </a:lnTo>
                      <a:lnTo>
                        <a:pt x="5325" y="823"/>
                      </a:lnTo>
                      <a:lnTo>
                        <a:pt x="5327" y="823"/>
                      </a:lnTo>
                      <a:lnTo>
                        <a:pt x="5328" y="823"/>
                      </a:lnTo>
                      <a:lnTo>
                        <a:pt x="5329" y="823"/>
                      </a:lnTo>
                      <a:lnTo>
                        <a:pt x="5330" y="823"/>
                      </a:lnTo>
                      <a:lnTo>
                        <a:pt x="5331" y="823"/>
                      </a:lnTo>
                      <a:lnTo>
                        <a:pt x="5331" y="823"/>
                      </a:lnTo>
                      <a:lnTo>
                        <a:pt x="5333" y="823"/>
                      </a:lnTo>
                      <a:lnTo>
                        <a:pt x="5336" y="823"/>
                      </a:lnTo>
                      <a:lnTo>
                        <a:pt x="5336" y="823"/>
                      </a:lnTo>
                      <a:lnTo>
                        <a:pt x="5337" y="823"/>
                      </a:lnTo>
                      <a:lnTo>
                        <a:pt x="5338" y="823"/>
                      </a:lnTo>
                      <a:lnTo>
                        <a:pt x="5339" y="822"/>
                      </a:lnTo>
                      <a:lnTo>
                        <a:pt x="5339" y="822"/>
                      </a:lnTo>
                      <a:lnTo>
                        <a:pt x="5341" y="823"/>
                      </a:lnTo>
                      <a:lnTo>
                        <a:pt x="5341" y="823"/>
                      </a:lnTo>
                      <a:lnTo>
                        <a:pt x="5342" y="823"/>
                      </a:lnTo>
                      <a:lnTo>
                        <a:pt x="5345" y="822"/>
                      </a:lnTo>
                      <a:lnTo>
                        <a:pt x="5347" y="821"/>
                      </a:lnTo>
                      <a:lnTo>
                        <a:pt x="5348" y="819"/>
                      </a:lnTo>
                      <a:lnTo>
                        <a:pt x="5349" y="819"/>
                      </a:lnTo>
                      <a:lnTo>
                        <a:pt x="5349" y="821"/>
                      </a:lnTo>
                      <a:lnTo>
                        <a:pt x="5352" y="821"/>
                      </a:lnTo>
                      <a:lnTo>
                        <a:pt x="5355" y="822"/>
                      </a:lnTo>
                      <a:lnTo>
                        <a:pt x="5356" y="823"/>
                      </a:lnTo>
                      <a:lnTo>
                        <a:pt x="5356" y="823"/>
                      </a:lnTo>
                      <a:lnTo>
                        <a:pt x="5357" y="823"/>
                      </a:lnTo>
                      <a:lnTo>
                        <a:pt x="5358" y="823"/>
                      </a:lnTo>
                      <a:lnTo>
                        <a:pt x="5359" y="823"/>
                      </a:lnTo>
                      <a:lnTo>
                        <a:pt x="5359" y="823"/>
                      </a:lnTo>
                      <a:lnTo>
                        <a:pt x="5360" y="823"/>
                      </a:lnTo>
                      <a:lnTo>
                        <a:pt x="5361" y="823"/>
                      </a:lnTo>
                      <a:lnTo>
                        <a:pt x="5361" y="822"/>
                      </a:lnTo>
                      <a:lnTo>
                        <a:pt x="5362" y="823"/>
                      </a:lnTo>
                      <a:lnTo>
                        <a:pt x="5364" y="823"/>
                      </a:lnTo>
                      <a:lnTo>
                        <a:pt x="5365" y="823"/>
                      </a:lnTo>
                      <a:lnTo>
                        <a:pt x="5366" y="823"/>
                      </a:lnTo>
                      <a:lnTo>
                        <a:pt x="5368" y="823"/>
                      </a:lnTo>
                      <a:lnTo>
                        <a:pt x="5369" y="823"/>
                      </a:lnTo>
                      <a:lnTo>
                        <a:pt x="5369" y="823"/>
                      </a:lnTo>
                      <a:lnTo>
                        <a:pt x="5370" y="823"/>
                      </a:lnTo>
                      <a:lnTo>
                        <a:pt x="5371" y="823"/>
                      </a:lnTo>
                      <a:lnTo>
                        <a:pt x="5371" y="823"/>
                      </a:lnTo>
                      <a:lnTo>
                        <a:pt x="5373" y="823"/>
                      </a:lnTo>
                      <a:lnTo>
                        <a:pt x="5375" y="822"/>
                      </a:lnTo>
                      <a:lnTo>
                        <a:pt x="5376" y="821"/>
                      </a:lnTo>
                      <a:lnTo>
                        <a:pt x="5377" y="821"/>
                      </a:lnTo>
                      <a:lnTo>
                        <a:pt x="5377" y="821"/>
                      </a:lnTo>
                      <a:lnTo>
                        <a:pt x="5378" y="821"/>
                      </a:lnTo>
                      <a:lnTo>
                        <a:pt x="5379" y="822"/>
                      </a:lnTo>
                      <a:lnTo>
                        <a:pt x="5382" y="823"/>
                      </a:lnTo>
                      <a:lnTo>
                        <a:pt x="5383" y="823"/>
                      </a:lnTo>
                      <a:lnTo>
                        <a:pt x="5384" y="823"/>
                      </a:lnTo>
                      <a:lnTo>
                        <a:pt x="5384" y="823"/>
                      </a:lnTo>
                      <a:lnTo>
                        <a:pt x="5385" y="823"/>
                      </a:lnTo>
                      <a:lnTo>
                        <a:pt x="5386" y="823"/>
                      </a:lnTo>
                      <a:lnTo>
                        <a:pt x="5387" y="823"/>
                      </a:lnTo>
                      <a:lnTo>
                        <a:pt x="5388" y="823"/>
                      </a:lnTo>
                      <a:lnTo>
                        <a:pt x="5388" y="823"/>
                      </a:lnTo>
                      <a:lnTo>
                        <a:pt x="5389" y="823"/>
                      </a:lnTo>
                      <a:lnTo>
                        <a:pt x="5390" y="823"/>
                      </a:lnTo>
                      <a:lnTo>
                        <a:pt x="5392" y="823"/>
                      </a:lnTo>
                      <a:lnTo>
                        <a:pt x="5393" y="823"/>
                      </a:lnTo>
                      <a:lnTo>
                        <a:pt x="5394" y="823"/>
                      </a:lnTo>
                      <a:lnTo>
                        <a:pt x="5396" y="823"/>
                      </a:lnTo>
                      <a:lnTo>
                        <a:pt x="5398" y="824"/>
                      </a:lnTo>
                      <a:lnTo>
                        <a:pt x="5399" y="824"/>
                      </a:lnTo>
                      <a:lnTo>
                        <a:pt x="5401" y="824"/>
                      </a:lnTo>
                      <a:lnTo>
                        <a:pt x="5401" y="824"/>
                      </a:lnTo>
                      <a:lnTo>
                        <a:pt x="5402" y="824"/>
                      </a:lnTo>
                      <a:lnTo>
                        <a:pt x="5404" y="823"/>
                      </a:lnTo>
                      <a:lnTo>
                        <a:pt x="5405" y="823"/>
                      </a:lnTo>
                      <a:lnTo>
                        <a:pt x="5406" y="823"/>
                      </a:lnTo>
                      <a:lnTo>
                        <a:pt x="5407" y="823"/>
                      </a:lnTo>
                      <a:lnTo>
                        <a:pt x="5407" y="823"/>
                      </a:lnTo>
                      <a:lnTo>
                        <a:pt x="5408" y="823"/>
                      </a:lnTo>
                      <a:lnTo>
                        <a:pt x="5410" y="823"/>
                      </a:lnTo>
                      <a:lnTo>
                        <a:pt x="5411" y="824"/>
                      </a:lnTo>
                      <a:lnTo>
                        <a:pt x="5412" y="824"/>
                      </a:lnTo>
                      <a:lnTo>
                        <a:pt x="5413" y="824"/>
                      </a:lnTo>
                      <a:lnTo>
                        <a:pt x="5414" y="824"/>
                      </a:lnTo>
                      <a:lnTo>
                        <a:pt x="5415" y="824"/>
                      </a:lnTo>
                      <a:lnTo>
                        <a:pt x="5417" y="824"/>
                      </a:lnTo>
                      <a:lnTo>
                        <a:pt x="5419" y="824"/>
                      </a:lnTo>
                      <a:lnTo>
                        <a:pt x="5420" y="824"/>
                      </a:lnTo>
                      <a:lnTo>
                        <a:pt x="5421" y="824"/>
                      </a:lnTo>
                      <a:lnTo>
                        <a:pt x="5422" y="824"/>
                      </a:lnTo>
                      <a:lnTo>
                        <a:pt x="5423" y="824"/>
                      </a:lnTo>
                      <a:lnTo>
                        <a:pt x="5425" y="824"/>
                      </a:lnTo>
                      <a:lnTo>
                        <a:pt x="5428" y="824"/>
                      </a:lnTo>
                      <a:lnTo>
                        <a:pt x="5428" y="824"/>
                      </a:lnTo>
                      <a:lnTo>
                        <a:pt x="5430" y="824"/>
                      </a:lnTo>
                      <a:lnTo>
                        <a:pt x="5431" y="824"/>
                      </a:lnTo>
                      <a:lnTo>
                        <a:pt x="5432" y="824"/>
                      </a:lnTo>
                      <a:lnTo>
                        <a:pt x="5433" y="824"/>
                      </a:lnTo>
                      <a:lnTo>
                        <a:pt x="5434" y="824"/>
                      </a:lnTo>
                      <a:lnTo>
                        <a:pt x="5436" y="824"/>
                      </a:lnTo>
                      <a:lnTo>
                        <a:pt x="5438" y="824"/>
                      </a:lnTo>
                      <a:lnTo>
                        <a:pt x="5439" y="824"/>
                      </a:lnTo>
                      <a:lnTo>
                        <a:pt x="5440" y="824"/>
                      </a:lnTo>
                      <a:lnTo>
                        <a:pt x="5441" y="824"/>
                      </a:lnTo>
                      <a:lnTo>
                        <a:pt x="5442" y="824"/>
                      </a:lnTo>
                      <a:lnTo>
                        <a:pt x="5443" y="824"/>
                      </a:lnTo>
                      <a:lnTo>
                        <a:pt x="5444" y="824"/>
                      </a:lnTo>
                      <a:lnTo>
                        <a:pt x="5445" y="824"/>
                      </a:lnTo>
                      <a:lnTo>
                        <a:pt x="5447" y="824"/>
                      </a:lnTo>
                      <a:lnTo>
                        <a:pt x="5447" y="824"/>
                      </a:lnTo>
                      <a:lnTo>
                        <a:pt x="5449" y="824"/>
                      </a:lnTo>
                      <a:lnTo>
                        <a:pt x="5451" y="824"/>
                      </a:lnTo>
                      <a:lnTo>
                        <a:pt x="5451" y="824"/>
                      </a:lnTo>
                      <a:lnTo>
                        <a:pt x="5452" y="824"/>
                      </a:lnTo>
                      <a:lnTo>
                        <a:pt x="5453" y="824"/>
                      </a:lnTo>
                      <a:lnTo>
                        <a:pt x="5454" y="824"/>
                      </a:lnTo>
                      <a:lnTo>
                        <a:pt x="5457" y="824"/>
                      </a:lnTo>
                      <a:lnTo>
                        <a:pt x="5460" y="824"/>
                      </a:lnTo>
                      <a:lnTo>
                        <a:pt x="5461" y="824"/>
                      </a:lnTo>
                      <a:lnTo>
                        <a:pt x="5461" y="824"/>
                      </a:lnTo>
                      <a:lnTo>
                        <a:pt x="5462" y="824"/>
                      </a:lnTo>
                      <a:lnTo>
                        <a:pt x="5463" y="824"/>
                      </a:lnTo>
                      <a:lnTo>
                        <a:pt x="5465" y="824"/>
                      </a:lnTo>
                      <a:lnTo>
                        <a:pt x="5465" y="824"/>
                      </a:lnTo>
                      <a:lnTo>
                        <a:pt x="5467" y="824"/>
                      </a:lnTo>
                      <a:lnTo>
                        <a:pt x="5467" y="824"/>
                      </a:lnTo>
                      <a:lnTo>
                        <a:pt x="5469" y="824"/>
                      </a:lnTo>
                      <a:lnTo>
                        <a:pt x="5470" y="823"/>
                      </a:lnTo>
                      <a:lnTo>
                        <a:pt x="5470" y="823"/>
                      </a:lnTo>
                      <a:lnTo>
                        <a:pt x="5471" y="823"/>
                      </a:lnTo>
                      <a:lnTo>
                        <a:pt x="5472" y="824"/>
                      </a:lnTo>
                      <a:lnTo>
                        <a:pt x="5473" y="824"/>
                      </a:lnTo>
                      <a:lnTo>
                        <a:pt x="5473" y="824"/>
                      </a:lnTo>
                      <a:lnTo>
                        <a:pt x="5475" y="824"/>
                      </a:lnTo>
                      <a:lnTo>
                        <a:pt x="5477" y="824"/>
                      </a:lnTo>
                      <a:lnTo>
                        <a:pt x="5478" y="824"/>
                      </a:lnTo>
                      <a:lnTo>
                        <a:pt x="5479" y="824"/>
                      </a:lnTo>
                      <a:lnTo>
                        <a:pt x="5480" y="824"/>
                      </a:lnTo>
                      <a:lnTo>
                        <a:pt x="5480" y="824"/>
                      </a:lnTo>
                      <a:lnTo>
                        <a:pt x="5481" y="824"/>
                      </a:lnTo>
                      <a:lnTo>
                        <a:pt x="5482" y="823"/>
                      </a:lnTo>
                      <a:lnTo>
                        <a:pt x="5484" y="823"/>
                      </a:lnTo>
                      <a:lnTo>
                        <a:pt x="5484" y="823"/>
                      </a:lnTo>
                      <a:lnTo>
                        <a:pt x="5485" y="823"/>
                      </a:lnTo>
                      <a:lnTo>
                        <a:pt x="5486" y="823"/>
                      </a:lnTo>
                      <a:lnTo>
                        <a:pt x="5487" y="823"/>
                      </a:lnTo>
                      <a:lnTo>
                        <a:pt x="5488" y="823"/>
                      </a:lnTo>
                      <a:lnTo>
                        <a:pt x="5489" y="823"/>
                      </a:lnTo>
                      <a:lnTo>
                        <a:pt x="5491" y="824"/>
                      </a:lnTo>
                      <a:lnTo>
                        <a:pt x="5494" y="824"/>
                      </a:lnTo>
                      <a:lnTo>
                        <a:pt x="5495" y="824"/>
                      </a:lnTo>
                      <a:lnTo>
                        <a:pt x="5495" y="824"/>
                      </a:lnTo>
                      <a:lnTo>
                        <a:pt x="5497" y="823"/>
                      </a:lnTo>
                      <a:lnTo>
                        <a:pt x="5498" y="823"/>
                      </a:lnTo>
                      <a:lnTo>
                        <a:pt x="5499" y="823"/>
                      </a:lnTo>
                      <a:lnTo>
                        <a:pt x="5500" y="823"/>
                      </a:lnTo>
                      <a:lnTo>
                        <a:pt x="5502" y="824"/>
                      </a:lnTo>
                      <a:lnTo>
                        <a:pt x="5502" y="824"/>
                      </a:lnTo>
                      <a:lnTo>
                        <a:pt x="5503" y="824"/>
                      </a:lnTo>
                      <a:lnTo>
                        <a:pt x="5504" y="823"/>
                      </a:lnTo>
                      <a:lnTo>
                        <a:pt x="5505" y="823"/>
                      </a:lnTo>
                      <a:lnTo>
                        <a:pt x="5505" y="823"/>
                      </a:lnTo>
                      <a:lnTo>
                        <a:pt x="5507" y="824"/>
                      </a:lnTo>
                      <a:lnTo>
                        <a:pt x="5508" y="824"/>
                      </a:lnTo>
                      <a:lnTo>
                        <a:pt x="5508" y="824"/>
                      </a:lnTo>
                      <a:lnTo>
                        <a:pt x="5509" y="824"/>
                      </a:lnTo>
                      <a:lnTo>
                        <a:pt x="5511" y="824"/>
                      </a:lnTo>
                      <a:lnTo>
                        <a:pt x="5512" y="824"/>
                      </a:lnTo>
                      <a:lnTo>
                        <a:pt x="5513" y="823"/>
                      </a:lnTo>
                      <a:lnTo>
                        <a:pt x="5514" y="823"/>
                      </a:lnTo>
                      <a:lnTo>
                        <a:pt x="5516" y="823"/>
                      </a:lnTo>
                      <a:lnTo>
                        <a:pt x="5517" y="823"/>
                      </a:lnTo>
                      <a:lnTo>
                        <a:pt x="5518" y="823"/>
                      </a:lnTo>
                      <a:lnTo>
                        <a:pt x="5519" y="823"/>
                      </a:lnTo>
                      <a:lnTo>
                        <a:pt x="5521" y="823"/>
                      </a:lnTo>
                      <a:lnTo>
                        <a:pt x="5522" y="824"/>
                      </a:lnTo>
                      <a:lnTo>
                        <a:pt x="5522" y="824"/>
                      </a:lnTo>
                      <a:lnTo>
                        <a:pt x="5523" y="823"/>
                      </a:lnTo>
                      <a:lnTo>
                        <a:pt x="5525" y="823"/>
                      </a:lnTo>
                      <a:lnTo>
                        <a:pt x="5525" y="823"/>
                      </a:lnTo>
                      <a:lnTo>
                        <a:pt x="5527" y="823"/>
                      </a:lnTo>
                      <a:lnTo>
                        <a:pt x="5530" y="824"/>
                      </a:lnTo>
                      <a:lnTo>
                        <a:pt x="5531" y="824"/>
                      </a:lnTo>
                      <a:lnTo>
                        <a:pt x="5532" y="824"/>
                      </a:lnTo>
                      <a:lnTo>
                        <a:pt x="5533" y="824"/>
                      </a:lnTo>
                      <a:lnTo>
                        <a:pt x="5533" y="824"/>
                      </a:lnTo>
                      <a:lnTo>
                        <a:pt x="5535" y="824"/>
                      </a:lnTo>
                      <a:lnTo>
                        <a:pt x="5535" y="824"/>
                      </a:lnTo>
                      <a:lnTo>
                        <a:pt x="5536" y="824"/>
                      </a:lnTo>
                      <a:lnTo>
                        <a:pt x="5537" y="824"/>
                      </a:lnTo>
                      <a:lnTo>
                        <a:pt x="5540" y="824"/>
                      </a:lnTo>
                      <a:lnTo>
                        <a:pt x="5542" y="824"/>
                      </a:lnTo>
                      <a:lnTo>
                        <a:pt x="5543" y="824"/>
                      </a:lnTo>
                      <a:lnTo>
                        <a:pt x="5545" y="824"/>
                      </a:lnTo>
                      <a:lnTo>
                        <a:pt x="5546" y="824"/>
                      </a:lnTo>
                      <a:lnTo>
                        <a:pt x="5546" y="824"/>
                      </a:lnTo>
                      <a:lnTo>
                        <a:pt x="5548" y="824"/>
                      </a:lnTo>
                      <a:lnTo>
                        <a:pt x="5549" y="824"/>
                      </a:lnTo>
                      <a:lnTo>
                        <a:pt x="5550" y="823"/>
                      </a:lnTo>
                      <a:lnTo>
                        <a:pt x="5550" y="823"/>
                      </a:lnTo>
                      <a:lnTo>
                        <a:pt x="5550" y="823"/>
                      </a:lnTo>
                      <a:lnTo>
                        <a:pt x="5552" y="824"/>
                      </a:lnTo>
                      <a:lnTo>
                        <a:pt x="5553" y="824"/>
                      </a:lnTo>
                      <a:lnTo>
                        <a:pt x="5554" y="824"/>
                      </a:lnTo>
                      <a:lnTo>
                        <a:pt x="5555" y="824"/>
                      </a:lnTo>
                      <a:lnTo>
                        <a:pt x="5556" y="824"/>
                      </a:lnTo>
                      <a:lnTo>
                        <a:pt x="5558" y="824"/>
                      </a:lnTo>
                      <a:lnTo>
                        <a:pt x="5560" y="824"/>
                      </a:lnTo>
                      <a:lnTo>
                        <a:pt x="5562" y="824"/>
                      </a:lnTo>
                      <a:lnTo>
                        <a:pt x="5564" y="824"/>
                      </a:lnTo>
                      <a:lnTo>
                        <a:pt x="5564" y="824"/>
                      </a:lnTo>
                      <a:lnTo>
                        <a:pt x="5567" y="824"/>
                      </a:lnTo>
                      <a:lnTo>
                        <a:pt x="5568" y="824"/>
                      </a:lnTo>
                      <a:lnTo>
                        <a:pt x="5568" y="824"/>
                      </a:lnTo>
                      <a:lnTo>
                        <a:pt x="5570" y="824"/>
                      </a:lnTo>
                      <a:lnTo>
                        <a:pt x="5570" y="824"/>
                      </a:lnTo>
                      <a:lnTo>
                        <a:pt x="5571" y="824"/>
                      </a:lnTo>
                      <a:lnTo>
                        <a:pt x="5573" y="824"/>
                      </a:lnTo>
                      <a:lnTo>
                        <a:pt x="5574" y="824"/>
                      </a:lnTo>
                      <a:lnTo>
                        <a:pt x="5576" y="824"/>
                      </a:lnTo>
                      <a:lnTo>
                        <a:pt x="5577" y="824"/>
                      </a:lnTo>
                      <a:lnTo>
                        <a:pt x="5577" y="824"/>
                      </a:lnTo>
                      <a:lnTo>
                        <a:pt x="5578" y="824"/>
                      </a:lnTo>
                      <a:lnTo>
                        <a:pt x="5578" y="824"/>
                      </a:lnTo>
                      <a:lnTo>
                        <a:pt x="5580" y="824"/>
                      </a:lnTo>
                      <a:lnTo>
                        <a:pt x="5580" y="824"/>
                      </a:lnTo>
                      <a:lnTo>
                        <a:pt x="5580" y="824"/>
                      </a:lnTo>
                      <a:lnTo>
                        <a:pt x="5582" y="824"/>
                      </a:lnTo>
                      <a:lnTo>
                        <a:pt x="5583" y="824"/>
                      </a:lnTo>
                      <a:lnTo>
                        <a:pt x="5583" y="824"/>
                      </a:lnTo>
                      <a:lnTo>
                        <a:pt x="5586" y="824"/>
                      </a:lnTo>
                      <a:lnTo>
                        <a:pt x="5587" y="824"/>
                      </a:lnTo>
                      <a:lnTo>
                        <a:pt x="5588" y="824"/>
                      </a:lnTo>
                      <a:lnTo>
                        <a:pt x="5589" y="824"/>
                      </a:lnTo>
                      <a:lnTo>
                        <a:pt x="5590" y="824"/>
                      </a:lnTo>
                      <a:lnTo>
                        <a:pt x="5591" y="824"/>
                      </a:lnTo>
                      <a:lnTo>
                        <a:pt x="5592" y="824"/>
                      </a:lnTo>
                      <a:lnTo>
                        <a:pt x="5594" y="824"/>
                      </a:lnTo>
                      <a:lnTo>
                        <a:pt x="5595" y="824"/>
                      </a:lnTo>
                      <a:lnTo>
                        <a:pt x="5595" y="824"/>
                      </a:lnTo>
                      <a:lnTo>
                        <a:pt x="5596" y="824"/>
                      </a:lnTo>
                      <a:lnTo>
                        <a:pt x="5600" y="824"/>
                      </a:lnTo>
                      <a:lnTo>
                        <a:pt x="5602" y="824"/>
                      </a:lnTo>
                      <a:lnTo>
                        <a:pt x="5605" y="824"/>
                      </a:lnTo>
                      <a:lnTo>
                        <a:pt x="5605" y="824"/>
                      </a:lnTo>
                      <a:lnTo>
                        <a:pt x="5606" y="824"/>
                      </a:lnTo>
                      <a:lnTo>
                        <a:pt x="5606" y="824"/>
                      </a:lnTo>
                      <a:lnTo>
                        <a:pt x="5607" y="824"/>
                      </a:lnTo>
                      <a:lnTo>
                        <a:pt x="5608" y="824"/>
                      </a:lnTo>
                      <a:lnTo>
                        <a:pt x="5609" y="824"/>
                      </a:lnTo>
                      <a:lnTo>
                        <a:pt x="5609" y="824"/>
                      </a:lnTo>
                      <a:lnTo>
                        <a:pt x="5610" y="824"/>
                      </a:lnTo>
                      <a:lnTo>
                        <a:pt x="5611" y="824"/>
                      </a:lnTo>
                      <a:lnTo>
                        <a:pt x="5613" y="824"/>
                      </a:lnTo>
                      <a:lnTo>
                        <a:pt x="5614" y="824"/>
                      </a:lnTo>
                      <a:lnTo>
                        <a:pt x="5615" y="824"/>
                      </a:lnTo>
                      <a:lnTo>
                        <a:pt x="5617" y="824"/>
                      </a:lnTo>
                      <a:lnTo>
                        <a:pt x="5618" y="824"/>
                      </a:lnTo>
                      <a:lnTo>
                        <a:pt x="5619" y="824"/>
                      </a:lnTo>
                      <a:lnTo>
                        <a:pt x="5620" y="824"/>
                      </a:lnTo>
                      <a:lnTo>
                        <a:pt x="5622" y="824"/>
                      </a:lnTo>
                      <a:lnTo>
                        <a:pt x="5623" y="824"/>
                      </a:lnTo>
                      <a:lnTo>
                        <a:pt x="5624" y="824"/>
                      </a:lnTo>
                      <a:lnTo>
                        <a:pt x="5625" y="824"/>
                      </a:lnTo>
                      <a:lnTo>
                        <a:pt x="5625" y="824"/>
                      </a:lnTo>
                      <a:lnTo>
                        <a:pt x="5626" y="824"/>
                      </a:lnTo>
                      <a:lnTo>
                        <a:pt x="5627" y="824"/>
                      </a:lnTo>
                      <a:lnTo>
                        <a:pt x="5628" y="824"/>
                      </a:lnTo>
                      <a:lnTo>
                        <a:pt x="5629" y="824"/>
                      </a:lnTo>
                      <a:lnTo>
                        <a:pt x="5631" y="824"/>
                      </a:lnTo>
                      <a:lnTo>
                        <a:pt x="5631" y="824"/>
                      </a:lnTo>
                      <a:lnTo>
                        <a:pt x="5632" y="824"/>
                      </a:lnTo>
                      <a:lnTo>
                        <a:pt x="5635" y="824"/>
                      </a:lnTo>
                      <a:lnTo>
                        <a:pt x="5637" y="824"/>
                      </a:lnTo>
                      <a:lnTo>
                        <a:pt x="5638" y="824"/>
                      </a:lnTo>
                      <a:lnTo>
                        <a:pt x="5638" y="824"/>
                      </a:lnTo>
                      <a:lnTo>
                        <a:pt x="5640" y="824"/>
                      </a:lnTo>
                      <a:lnTo>
                        <a:pt x="5641" y="824"/>
                      </a:lnTo>
                      <a:lnTo>
                        <a:pt x="5643" y="824"/>
                      </a:lnTo>
                      <a:lnTo>
                        <a:pt x="5645" y="824"/>
                      </a:lnTo>
                      <a:lnTo>
                        <a:pt x="5646" y="824"/>
                      </a:lnTo>
                      <a:lnTo>
                        <a:pt x="5647" y="824"/>
                      </a:lnTo>
                      <a:lnTo>
                        <a:pt x="5648" y="824"/>
                      </a:lnTo>
                      <a:lnTo>
                        <a:pt x="5648" y="824"/>
                      </a:lnTo>
                      <a:lnTo>
                        <a:pt x="5650" y="824"/>
                      </a:lnTo>
                      <a:lnTo>
                        <a:pt x="5651" y="824"/>
                      </a:lnTo>
                      <a:lnTo>
                        <a:pt x="5653" y="824"/>
                      </a:lnTo>
                      <a:lnTo>
                        <a:pt x="5654" y="824"/>
                      </a:lnTo>
                      <a:lnTo>
                        <a:pt x="5655" y="824"/>
                      </a:lnTo>
                      <a:lnTo>
                        <a:pt x="5655" y="824"/>
                      </a:lnTo>
                      <a:lnTo>
                        <a:pt x="5657" y="824"/>
                      </a:lnTo>
                      <a:lnTo>
                        <a:pt x="5659" y="824"/>
                      </a:lnTo>
                      <a:lnTo>
                        <a:pt x="5659" y="824"/>
                      </a:lnTo>
                      <a:lnTo>
                        <a:pt x="5660" y="824"/>
                      </a:lnTo>
                      <a:lnTo>
                        <a:pt x="5661" y="824"/>
                      </a:lnTo>
                      <a:lnTo>
                        <a:pt x="5663" y="824"/>
                      </a:lnTo>
                      <a:lnTo>
                        <a:pt x="5663" y="824"/>
                      </a:lnTo>
                      <a:lnTo>
                        <a:pt x="5664" y="824"/>
                      </a:lnTo>
                      <a:lnTo>
                        <a:pt x="5665" y="824"/>
                      </a:lnTo>
                      <a:lnTo>
                        <a:pt x="5665" y="824"/>
                      </a:lnTo>
                      <a:lnTo>
                        <a:pt x="5668" y="824"/>
                      </a:lnTo>
                      <a:lnTo>
                        <a:pt x="5670" y="824"/>
                      </a:lnTo>
                      <a:lnTo>
                        <a:pt x="5670" y="824"/>
                      </a:lnTo>
                      <a:lnTo>
                        <a:pt x="5671" y="824"/>
                      </a:lnTo>
                      <a:lnTo>
                        <a:pt x="5672" y="824"/>
                      </a:lnTo>
                      <a:lnTo>
                        <a:pt x="5673" y="824"/>
                      </a:lnTo>
                      <a:lnTo>
                        <a:pt x="5673" y="824"/>
                      </a:lnTo>
                      <a:lnTo>
                        <a:pt x="5674" y="824"/>
                      </a:lnTo>
                      <a:lnTo>
                        <a:pt x="5675" y="824"/>
                      </a:lnTo>
                      <a:lnTo>
                        <a:pt x="5678" y="824"/>
                      </a:lnTo>
                      <a:lnTo>
                        <a:pt x="5679" y="824"/>
                      </a:lnTo>
                      <a:lnTo>
                        <a:pt x="5680" y="824"/>
                      </a:lnTo>
                      <a:lnTo>
                        <a:pt x="5681" y="824"/>
                      </a:lnTo>
                      <a:lnTo>
                        <a:pt x="5683" y="824"/>
                      </a:lnTo>
                      <a:lnTo>
                        <a:pt x="5684" y="824"/>
                      </a:lnTo>
                      <a:lnTo>
                        <a:pt x="5685" y="824"/>
                      </a:lnTo>
                      <a:lnTo>
                        <a:pt x="5687" y="824"/>
                      </a:lnTo>
                      <a:lnTo>
                        <a:pt x="5688" y="824"/>
                      </a:lnTo>
                      <a:lnTo>
                        <a:pt x="5690" y="824"/>
                      </a:lnTo>
                      <a:lnTo>
                        <a:pt x="5692" y="824"/>
                      </a:lnTo>
                      <a:lnTo>
                        <a:pt x="5693" y="824"/>
                      </a:lnTo>
                      <a:lnTo>
                        <a:pt x="5693" y="824"/>
                      </a:lnTo>
                      <a:lnTo>
                        <a:pt x="5694" y="824"/>
                      </a:lnTo>
                      <a:lnTo>
                        <a:pt x="5697" y="824"/>
                      </a:lnTo>
                      <a:lnTo>
                        <a:pt x="5698" y="824"/>
                      </a:lnTo>
                      <a:lnTo>
                        <a:pt x="5699" y="824"/>
                      </a:lnTo>
                      <a:lnTo>
                        <a:pt x="5700" y="824"/>
                      </a:lnTo>
                      <a:lnTo>
                        <a:pt x="5701" y="824"/>
                      </a:lnTo>
                      <a:lnTo>
                        <a:pt x="5703" y="824"/>
                      </a:lnTo>
                      <a:lnTo>
                        <a:pt x="5705" y="824"/>
                      </a:lnTo>
                      <a:lnTo>
                        <a:pt x="5706" y="824"/>
                      </a:lnTo>
                      <a:lnTo>
                        <a:pt x="5707" y="824"/>
                      </a:lnTo>
                      <a:lnTo>
                        <a:pt x="5708" y="824"/>
                      </a:lnTo>
                      <a:lnTo>
                        <a:pt x="5708" y="824"/>
                      </a:lnTo>
                      <a:lnTo>
                        <a:pt x="5709" y="824"/>
                      </a:lnTo>
                      <a:lnTo>
                        <a:pt x="5711" y="824"/>
                      </a:lnTo>
                      <a:lnTo>
                        <a:pt x="5714" y="824"/>
                      </a:lnTo>
                      <a:lnTo>
                        <a:pt x="5714" y="824"/>
                      </a:lnTo>
                      <a:lnTo>
                        <a:pt x="5715" y="824"/>
                      </a:lnTo>
                      <a:lnTo>
                        <a:pt x="5717" y="824"/>
                      </a:lnTo>
                      <a:lnTo>
                        <a:pt x="5718" y="824"/>
                      </a:lnTo>
                      <a:lnTo>
                        <a:pt x="5719" y="824"/>
                      </a:lnTo>
                      <a:lnTo>
                        <a:pt x="5720" y="824"/>
                      </a:lnTo>
                      <a:lnTo>
                        <a:pt x="5720" y="824"/>
                      </a:lnTo>
                      <a:lnTo>
                        <a:pt x="5721" y="824"/>
                      </a:lnTo>
                      <a:lnTo>
                        <a:pt x="5723" y="824"/>
                      </a:lnTo>
                      <a:lnTo>
                        <a:pt x="5724" y="824"/>
                      </a:lnTo>
                      <a:lnTo>
                        <a:pt x="5726" y="824"/>
                      </a:lnTo>
                      <a:lnTo>
                        <a:pt x="5728" y="824"/>
                      </a:lnTo>
                      <a:lnTo>
                        <a:pt x="5729" y="824"/>
                      </a:lnTo>
                      <a:lnTo>
                        <a:pt x="5730" y="824"/>
                      </a:lnTo>
                      <a:lnTo>
                        <a:pt x="5730" y="823"/>
                      </a:lnTo>
                      <a:lnTo>
                        <a:pt x="5733" y="823"/>
                      </a:lnTo>
                      <a:lnTo>
                        <a:pt x="5734" y="822"/>
                      </a:lnTo>
                      <a:lnTo>
                        <a:pt x="5735" y="822"/>
                      </a:lnTo>
                      <a:lnTo>
                        <a:pt x="5736" y="823"/>
                      </a:lnTo>
                      <a:lnTo>
                        <a:pt x="5737" y="823"/>
                      </a:lnTo>
                      <a:lnTo>
                        <a:pt x="5738" y="823"/>
                      </a:lnTo>
                      <a:lnTo>
                        <a:pt x="5739" y="823"/>
                      </a:lnTo>
                      <a:lnTo>
                        <a:pt x="5740" y="824"/>
                      </a:lnTo>
                      <a:lnTo>
                        <a:pt x="5742" y="824"/>
                      </a:lnTo>
                      <a:lnTo>
                        <a:pt x="5744" y="824"/>
                      </a:lnTo>
                      <a:lnTo>
                        <a:pt x="5745" y="823"/>
                      </a:lnTo>
                      <a:lnTo>
                        <a:pt x="5746" y="823"/>
                      </a:lnTo>
                      <a:lnTo>
                        <a:pt x="5748" y="822"/>
                      </a:lnTo>
                      <a:lnTo>
                        <a:pt x="5751" y="821"/>
                      </a:lnTo>
                      <a:lnTo>
                        <a:pt x="5752" y="819"/>
                      </a:lnTo>
                      <a:lnTo>
                        <a:pt x="5752" y="819"/>
                      </a:lnTo>
                      <a:lnTo>
                        <a:pt x="5753" y="821"/>
                      </a:lnTo>
                      <a:lnTo>
                        <a:pt x="5755" y="822"/>
                      </a:lnTo>
                      <a:lnTo>
                        <a:pt x="5758" y="823"/>
                      </a:lnTo>
                      <a:lnTo>
                        <a:pt x="5758" y="823"/>
                      </a:lnTo>
                      <a:lnTo>
                        <a:pt x="5760" y="823"/>
                      </a:lnTo>
                      <a:lnTo>
                        <a:pt x="5761" y="823"/>
                      </a:lnTo>
                      <a:lnTo>
                        <a:pt x="5762" y="823"/>
                      </a:lnTo>
                      <a:lnTo>
                        <a:pt x="5763" y="823"/>
                      </a:lnTo>
                      <a:lnTo>
                        <a:pt x="5763" y="823"/>
                      </a:lnTo>
                      <a:lnTo>
                        <a:pt x="5764" y="823"/>
                      </a:lnTo>
                      <a:lnTo>
                        <a:pt x="5766" y="823"/>
                      </a:lnTo>
                      <a:lnTo>
                        <a:pt x="5766" y="823"/>
                      </a:lnTo>
                      <a:lnTo>
                        <a:pt x="5767" y="823"/>
                      </a:lnTo>
                      <a:lnTo>
                        <a:pt x="5768" y="822"/>
                      </a:lnTo>
                      <a:lnTo>
                        <a:pt x="5768" y="822"/>
                      </a:lnTo>
                      <a:lnTo>
                        <a:pt x="5771" y="823"/>
                      </a:lnTo>
                      <a:lnTo>
                        <a:pt x="5772" y="823"/>
                      </a:lnTo>
                      <a:lnTo>
                        <a:pt x="5773" y="823"/>
                      </a:lnTo>
                      <a:lnTo>
                        <a:pt x="5774" y="823"/>
                      </a:lnTo>
                      <a:lnTo>
                        <a:pt x="5776" y="823"/>
                      </a:lnTo>
                      <a:lnTo>
                        <a:pt x="5776" y="823"/>
                      </a:lnTo>
                      <a:lnTo>
                        <a:pt x="5779" y="823"/>
                      </a:lnTo>
                      <a:lnTo>
                        <a:pt x="5781" y="824"/>
                      </a:lnTo>
                      <a:lnTo>
                        <a:pt x="5781" y="824"/>
                      </a:lnTo>
                      <a:lnTo>
                        <a:pt x="5782" y="824"/>
                      </a:lnTo>
                      <a:lnTo>
                        <a:pt x="5783" y="824"/>
                      </a:lnTo>
                      <a:lnTo>
                        <a:pt x="5784" y="824"/>
                      </a:lnTo>
                      <a:lnTo>
                        <a:pt x="5785" y="824"/>
                      </a:lnTo>
                      <a:lnTo>
                        <a:pt x="5786" y="824"/>
                      </a:lnTo>
                      <a:lnTo>
                        <a:pt x="5788" y="824"/>
                      </a:lnTo>
                      <a:lnTo>
                        <a:pt x="5789" y="824"/>
                      </a:lnTo>
                      <a:lnTo>
                        <a:pt x="5789" y="824"/>
                      </a:lnTo>
                      <a:lnTo>
                        <a:pt x="5789" y="824"/>
                      </a:lnTo>
                      <a:lnTo>
                        <a:pt x="5791" y="824"/>
                      </a:lnTo>
                      <a:lnTo>
                        <a:pt x="5792" y="824"/>
                      </a:lnTo>
                      <a:lnTo>
                        <a:pt x="5792" y="824"/>
                      </a:lnTo>
                      <a:lnTo>
                        <a:pt x="5793" y="824"/>
                      </a:lnTo>
                      <a:lnTo>
                        <a:pt x="5794" y="824"/>
                      </a:lnTo>
                      <a:lnTo>
                        <a:pt x="5795" y="824"/>
                      </a:lnTo>
                      <a:lnTo>
                        <a:pt x="5797" y="824"/>
                      </a:lnTo>
                      <a:lnTo>
                        <a:pt x="5798" y="824"/>
                      </a:lnTo>
                      <a:lnTo>
                        <a:pt x="5799" y="824"/>
                      </a:lnTo>
                      <a:lnTo>
                        <a:pt x="5800" y="824"/>
                      </a:lnTo>
                      <a:lnTo>
                        <a:pt x="5801" y="824"/>
                      </a:lnTo>
                      <a:lnTo>
                        <a:pt x="5803" y="824"/>
                      </a:lnTo>
                      <a:lnTo>
                        <a:pt x="5803" y="824"/>
                      </a:lnTo>
                      <a:lnTo>
                        <a:pt x="5804" y="824"/>
                      </a:lnTo>
                      <a:lnTo>
                        <a:pt x="5807" y="824"/>
                      </a:lnTo>
                      <a:lnTo>
                        <a:pt x="5809" y="824"/>
                      </a:lnTo>
                      <a:lnTo>
                        <a:pt x="5809" y="824"/>
                      </a:lnTo>
                      <a:lnTo>
                        <a:pt x="5810" y="824"/>
                      </a:lnTo>
                      <a:lnTo>
                        <a:pt x="5811" y="824"/>
                      </a:lnTo>
                      <a:lnTo>
                        <a:pt x="5811" y="823"/>
                      </a:lnTo>
                      <a:lnTo>
                        <a:pt x="5813" y="823"/>
                      </a:lnTo>
                      <a:lnTo>
                        <a:pt x="5814" y="823"/>
                      </a:lnTo>
                      <a:lnTo>
                        <a:pt x="5816" y="822"/>
                      </a:lnTo>
                      <a:lnTo>
                        <a:pt x="5817" y="823"/>
                      </a:lnTo>
                      <a:lnTo>
                        <a:pt x="5818" y="823"/>
                      </a:lnTo>
                      <a:lnTo>
                        <a:pt x="5819" y="823"/>
                      </a:lnTo>
                      <a:lnTo>
                        <a:pt x="5821" y="824"/>
                      </a:lnTo>
                      <a:lnTo>
                        <a:pt x="5822" y="824"/>
                      </a:lnTo>
                      <a:lnTo>
                        <a:pt x="5823" y="824"/>
                      </a:lnTo>
                      <a:lnTo>
                        <a:pt x="5825" y="824"/>
                      </a:lnTo>
                      <a:lnTo>
                        <a:pt x="5826" y="824"/>
                      </a:lnTo>
                      <a:lnTo>
                        <a:pt x="5826" y="824"/>
                      </a:lnTo>
                      <a:lnTo>
                        <a:pt x="5829" y="824"/>
                      </a:lnTo>
                      <a:lnTo>
                        <a:pt x="5831" y="824"/>
                      </a:lnTo>
                      <a:lnTo>
                        <a:pt x="5832" y="824"/>
                      </a:lnTo>
                      <a:lnTo>
                        <a:pt x="5834" y="824"/>
                      </a:lnTo>
                      <a:lnTo>
                        <a:pt x="5836" y="824"/>
                      </a:lnTo>
                      <a:lnTo>
                        <a:pt x="5838" y="824"/>
                      </a:lnTo>
                      <a:lnTo>
                        <a:pt x="5839" y="824"/>
                      </a:lnTo>
                      <a:lnTo>
                        <a:pt x="5839" y="824"/>
                      </a:lnTo>
                      <a:lnTo>
                        <a:pt x="5839" y="824"/>
                      </a:lnTo>
                      <a:lnTo>
                        <a:pt x="5840" y="824"/>
                      </a:lnTo>
                      <a:lnTo>
                        <a:pt x="5841" y="824"/>
                      </a:lnTo>
                      <a:lnTo>
                        <a:pt x="5844" y="824"/>
                      </a:lnTo>
                      <a:lnTo>
                        <a:pt x="5844" y="824"/>
                      </a:lnTo>
                      <a:lnTo>
                        <a:pt x="5845" y="824"/>
                      </a:lnTo>
                      <a:lnTo>
                        <a:pt x="5846" y="824"/>
                      </a:lnTo>
                      <a:lnTo>
                        <a:pt x="5846" y="824"/>
                      </a:lnTo>
                      <a:lnTo>
                        <a:pt x="5847" y="824"/>
                      </a:lnTo>
                      <a:lnTo>
                        <a:pt x="5848" y="824"/>
                      </a:lnTo>
                      <a:lnTo>
                        <a:pt x="5850" y="824"/>
                      </a:lnTo>
                      <a:lnTo>
                        <a:pt x="5851" y="824"/>
                      </a:lnTo>
                      <a:lnTo>
                        <a:pt x="5854" y="824"/>
                      </a:lnTo>
                      <a:lnTo>
                        <a:pt x="5855" y="824"/>
                      </a:lnTo>
                      <a:lnTo>
                        <a:pt x="5856" y="824"/>
                      </a:lnTo>
                      <a:lnTo>
                        <a:pt x="5857" y="824"/>
                      </a:lnTo>
                      <a:lnTo>
                        <a:pt x="5858" y="824"/>
                      </a:lnTo>
                      <a:lnTo>
                        <a:pt x="5860" y="824"/>
                      </a:lnTo>
                      <a:lnTo>
                        <a:pt x="5862" y="824"/>
                      </a:lnTo>
                      <a:lnTo>
                        <a:pt x="5862" y="824"/>
                      </a:lnTo>
                      <a:lnTo>
                        <a:pt x="5863" y="824"/>
                      </a:lnTo>
                      <a:lnTo>
                        <a:pt x="5866" y="824"/>
                      </a:lnTo>
                      <a:lnTo>
                        <a:pt x="5868" y="824"/>
                      </a:lnTo>
                      <a:lnTo>
                        <a:pt x="5868" y="824"/>
                      </a:lnTo>
                      <a:lnTo>
                        <a:pt x="5869" y="824"/>
                      </a:lnTo>
                      <a:lnTo>
                        <a:pt x="5871" y="824"/>
                      </a:lnTo>
                      <a:lnTo>
                        <a:pt x="5872" y="823"/>
                      </a:lnTo>
                      <a:lnTo>
                        <a:pt x="5873" y="823"/>
                      </a:lnTo>
                      <a:lnTo>
                        <a:pt x="5875" y="824"/>
                      </a:lnTo>
                      <a:lnTo>
                        <a:pt x="5876" y="824"/>
                      </a:lnTo>
                      <a:lnTo>
                        <a:pt x="5877" y="824"/>
                      </a:lnTo>
                      <a:lnTo>
                        <a:pt x="5878" y="824"/>
                      </a:lnTo>
                      <a:lnTo>
                        <a:pt x="5881" y="824"/>
                      </a:lnTo>
                      <a:lnTo>
                        <a:pt x="5882" y="824"/>
                      </a:lnTo>
                      <a:lnTo>
                        <a:pt x="5883" y="824"/>
                      </a:lnTo>
                      <a:lnTo>
                        <a:pt x="5884" y="824"/>
                      </a:lnTo>
                      <a:lnTo>
                        <a:pt x="5884" y="824"/>
                      </a:lnTo>
                      <a:lnTo>
                        <a:pt x="5884" y="824"/>
                      </a:lnTo>
                      <a:lnTo>
                        <a:pt x="5886" y="823"/>
                      </a:lnTo>
                      <a:lnTo>
                        <a:pt x="5887" y="823"/>
                      </a:lnTo>
                      <a:lnTo>
                        <a:pt x="5889" y="823"/>
                      </a:lnTo>
                      <a:lnTo>
                        <a:pt x="5889" y="823"/>
                      </a:lnTo>
                      <a:lnTo>
                        <a:pt x="5890" y="823"/>
                      </a:lnTo>
                      <a:lnTo>
                        <a:pt x="5891" y="823"/>
                      </a:lnTo>
                      <a:lnTo>
                        <a:pt x="5892" y="823"/>
                      </a:lnTo>
                      <a:lnTo>
                        <a:pt x="5892" y="823"/>
                      </a:lnTo>
                      <a:lnTo>
                        <a:pt x="5894" y="824"/>
                      </a:lnTo>
                      <a:lnTo>
                        <a:pt x="5896" y="824"/>
                      </a:lnTo>
                      <a:lnTo>
                        <a:pt x="5897" y="824"/>
                      </a:lnTo>
                      <a:lnTo>
                        <a:pt x="5899" y="824"/>
                      </a:lnTo>
                      <a:lnTo>
                        <a:pt x="5899" y="824"/>
                      </a:lnTo>
                      <a:lnTo>
                        <a:pt x="5900" y="824"/>
                      </a:lnTo>
                      <a:lnTo>
                        <a:pt x="5902" y="824"/>
                      </a:lnTo>
                      <a:lnTo>
                        <a:pt x="5904" y="823"/>
                      </a:lnTo>
                      <a:lnTo>
                        <a:pt x="5905" y="823"/>
                      </a:lnTo>
                      <a:lnTo>
                        <a:pt x="5906" y="823"/>
                      </a:lnTo>
                      <a:lnTo>
                        <a:pt x="5906" y="823"/>
                      </a:lnTo>
                      <a:lnTo>
                        <a:pt x="5909" y="824"/>
                      </a:lnTo>
                      <a:lnTo>
                        <a:pt x="5911" y="824"/>
                      </a:lnTo>
                      <a:lnTo>
                        <a:pt x="5911" y="824"/>
                      </a:lnTo>
                      <a:lnTo>
                        <a:pt x="5913" y="824"/>
                      </a:lnTo>
                      <a:lnTo>
                        <a:pt x="5914" y="824"/>
                      </a:lnTo>
                      <a:lnTo>
                        <a:pt x="5914" y="824"/>
                      </a:lnTo>
                      <a:lnTo>
                        <a:pt x="5915" y="824"/>
                      </a:lnTo>
                      <a:lnTo>
                        <a:pt x="5917" y="824"/>
                      </a:lnTo>
                      <a:lnTo>
                        <a:pt x="5917" y="824"/>
                      </a:lnTo>
                      <a:lnTo>
                        <a:pt x="5918" y="824"/>
                      </a:lnTo>
                      <a:lnTo>
                        <a:pt x="5919" y="824"/>
                      </a:lnTo>
                      <a:lnTo>
                        <a:pt x="5920" y="824"/>
                      </a:lnTo>
                      <a:lnTo>
                        <a:pt x="5921" y="824"/>
                      </a:lnTo>
                      <a:lnTo>
                        <a:pt x="5921" y="824"/>
                      </a:lnTo>
                      <a:lnTo>
                        <a:pt x="5922" y="824"/>
                      </a:lnTo>
                      <a:lnTo>
                        <a:pt x="5923" y="824"/>
                      </a:lnTo>
                      <a:lnTo>
                        <a:pt x="5924" y="824"/>
                      </a:lnTo>
                      <a:lnTo>
                        <a:pt x="5924" y="824"/>
                      </a:lnTo>
                      <a:lnTo>
                        <a:pt x="5927" y="824"/>
                      </a:lnTo>
                      <a:lnTo>
                        <a:pt x="5929" y="824"/>
                      </a:lnTo>
                      <a:lnTo>
                        <a:pt x="5930" y="824"/>
                      </a:lnTo>
                      <a:lnTo>
                        <a:pt x="5931" y="824"/>
                      </a:lnTo>
                      <a:lnTo>
                        <a:pt x="5932" y="824"/>
                      </a:lnTo>
                      <a:lnTo>
                        <a:pt x="5933" y="824"/>
                      </a:lnTo>
                      <a:lnTo>
                        <a:pt x="5933" y="824"/>
                      </a:lnTo>
                      <a:lnTo>
                        <a:pt x="5934" y="824"/>
                      </a:lnTo>
                      <a:lnTo>
                        <a:pt x="5936" y="824"/>
                      </a:lnTo>
                      <a:lnTo>
                        <a:pt x="5937" y="824"/>
                      </a:lnTo>
                      <a:lnTo>
                        <a:pt x="5937" y="824"/>
                      </a:lnTo>
                      <a:lnTo>
                        <a:pt x="5939" y="824"/>
                      </a:lnTo>
                      <a:lnTo>
                        <a:pt x="5940" y="824"/>
                      </a:lnTo>
                      <a:lnTo>
                        <a:pt x="5940" y="824"/>
                      </a:lnTo>
                      <a:lnTo>
                        <a:pt x="5941" y="824"/>
                      </a:lnTo>
                      <a:lnTo>
                        <a:pt x="5942" y="824"/>
                      </a:lnTo>
                      <a:lnTo>
                        <a:pt x="5943" y="824"/>
                      </a:lnTo>
                      <a:lnTo>
                        <a:pt x="5945" y="824"/>
                      </a:lnTo>
                      <a:lnTo>
                        <a:pt x="5947" y="824"/>
                      </a:lnTo>
                      <a:lnTo>
                        <a:pt x="5948" y="823"/>
                      </a:lnTo>
                      <a:lnTo>
                        <a:pt x="5949" y="823"/>
                      </a:lnTo>
                      <a:lnTo>
                        <a:pt x="5949" y="823"/>
                      </a:lnTo>
                      <a:lnTo>
                        <a:pt x="5950" y="823"/>
                      </a:lnTo>
                      <a:lnTo>
                        <a:pt x="5950" y="823"/>
                      </a:lnTo>
                      <a:lnTo>
                        <a:pt x="5951" y="824"/>
                      </a:lnTo>
                      <a:lnTo>
                        <a:pt x="5954" y="824"/>
                      </a:lnTo>
                      <a:lnTo>
                        <a:pt x="5954" y="824"/>
                      </a:lnTo>
                      <a:lnTo>
                        <a:pt x="5954" y="824"/>
                      </a:lnTo>
                      <a:lnTo>
                        <a:pt x="5956" y="824"/>
                      </a:lnTo>
                      <a:lnTo>
                        <a:pt x="5957" y="823"/>
                      </a:lnTo>
                      <a:lnTo>
                        <a:pt x="5957" y="823"/>
                      </a:lnTo>
                      <a:lnTo>
                        <a:pt x="5958" y="823"/>
                      </a:lnTo>
                      <a:lnTo>
                        <a:pt x="5960" y="823"/>
                      </a:lnTo>
                      <a:lnTo>
                        <a:pt x="5961" y="823"/>
                      </a:lnTo>
                      <a:lnTo>
                        <a:pt x="5963" y="823"/>
                      </a:lnTo>
                      <a:lnTo>
                        <a:pt x="5964" y="823"/>
                      </a:lnTo>
                      <a:lnTo>
                        <a:pt x="5966" y="823"/>
                      </a:lnTo>
                      <a:lnTo>
                        <a:pt x="5967" y="823"/>
                      </a:lnTo>
                      <a:lnTo>
                        <a:pt x="5969" y="823"/>
                      </a:lnTo>
                      <a:lnTo>
                        <a:pt x="5970" y="823"/>
                      </a:lnTo>
                      <a:lnTo>
                        <a:pt x="5972" y="823"/>
                      </a:lnTo>
                      <a:lnTo>
                        <a:pt x="5972" y="823"/>
                      </a:lnTo>
                      <a:lnTo>
                        <a:pt x="5973" y="823"/>
                      </a:lnTo>
                      <a:lnTo>
                        <a:pt x="5975" y="823"/>
                      </a:lnTo>
                      <a:lnTo>
                        <a:pt x="5978" y="823"/>
                      </a:lnTo>
                      <a:lnTo>
                        <a:pt x="5979" y="823"/>
                      </a:lnTo>
                      <a:lnTo>
                        <a:pt x="5979" y="823"/>
                      </a:lnTo>
                      <a:lnTo>
                        <a:pt x="5980" y="822"/>
                      </a:lnTo>
                      <a:lnTo>
                        <a:pt x="5983" y="822"/>
                      </a:lnTo>
                      <a:lnTo>
                        <a:pt x="5985" y="821"/>
                      </a:lnTo>
                      <a:lnTo>
                        <a:pt x="5986" y="821"/>
                      </a:lnTo>
                      <a:lnTo>
                        <a:pt x="5987" y="821"/>
                      </a:lnTo>
                      <a:lnTo>
                        <a:pt x="5987" y="819"/>
                      </a:lnTo>
                      <a:lnTo>
                        <a:pt x="5989" y="817"/>
                      </a:lnTo>
                      <a:lnTo>
                        <a:pt x="5993" y="816"/>
                      </a:lnTo>
                      <a:lnTo>
                        <a:pt x="5994" y="815"/>
                      </a:lnTo>
                      <a:lnTo>
                        <a:pt x="5994" y="815"/>
                      </a:lnTo>
                      <a:lnTo>
                        <a:pt x="5994" y="814"/>
                      </a:lnTo>
                      <a:lnTo>
                        <a:pt x="5995" y="813"/>
                      </a:lnTo>
                      <a:lnTo>
                        <a:pt x="5996" y="807"/>
                      </a:lnTo>
                      <a:lnTo>
                        <a:pt x="5997" y="804"/>
                      </a:lnTo>
                      <a:lnTo>
                        <a:pt x="5998" y="801"/>
                      </a:lnTo>
                      <a:lnTo>
                        <a:pt x="5998" y="801"/>
                      </a:lnTo>
                      <a:lnTo>
                        <a:pt x="6000" y="803"/>
                      </a:lnTo>
                      <a:lnTo>
                        <a:pt x="6002" y="804"/>
                      </a:lnTo>
                      <a:lnTo>
                        <a:pt x="6002" y="803"/>
                      </a:lnTo>
                      <a:lnTo>
                        <a:pt x="6002" y="801"/>
                      </a:lnTo>
                      <a:lnTo>
                        <a:pt x="6005" y="797"/>
                      </a:lnTo>
                      <a:lnTo>
                        <a:pt x="6007" y="791"/>
                      </a:lnTo>
                      <a:lnTo>
                        <a:pt x="6007" y="790"/>
                      </a:lnTo>
                      <a:lnTo>
                        <a:pt x="6009" y="789"/>
                      </a:lnTo>
                      <a:lnTo>
                        <a:pt x="6009" y="789"/>
                      </a:lnTo>
                      <a:lnTo>
                        <a:pt x="6010" y="788"/>
                      </a:lnTo>
                      <a:lnTo>
                        <a:pt x="6010" y="787"/>
                      </a:lnTo>
                      <a:lnTo>
                        <a:pt x="6012" y="780"/>
                      </a:lnTo>
                      <a:lnTo>
                        <a:pt x="6014" y="775"/>
                      </a:lnTo>
                      <a:lnTo>
                        <a:pt x="6015" y="772"/>
                      </a:lnTo>
                      <a:lnTo>
                        <a:pt x="6015" y="771"/>
                      </a:lnTo>
                      <a:lnTo>
                        <a:pt x="6016" y="771"/>
                      </a:lnTo>
                      <a:lnTo>
                        <a:pt x="6016" y="770"/>
                      </a:lnTo>
                      <a:lnTo>
                        <a:pt x="6016" y="769"/>
                      </a:lnTo>
                      <a:lnTo>
                        <a:pt x="6020" y="764"/>
                      </a:lnTo>
                      <a:lnTo>
                        <a:pt x="6022" y="760"/>
                      </a:lnTo>
                      <a:lnTo>
                        <a:pt x="6022" y="759"/>
                      </a:lnTo>
                      <a:lnTo>
                        <a:pt x="6022" y="759"/>
                      </a:lnTo>
                      <a:lnTo>
                        <a:pt x="6023" y="759"/>
                      </a:lnTo>
                      <a:lnTo>
                        <a:pt x="6023" y="759"/>
                      </a:lnTo>
                      <a:lnTo>
                        <a:pt x="6024" y="761"/>
                      </a:lnTo>
                      <a:lnTo>
                        <a:pt x="6025" y="764"/>
                      </a:lnTo>
                      <a:lnTo>
                        <a:pt x="6026" y="768"/>
                      </a:lnTo>
                      <a:lnTo>
                        <a:pt x="6028" y="769"/>
                      </a:lnTo>
                      <a:lnTo>
                        <a:pt x="6028" y="769"/>
                      </a:lnTo>
                      <a:lnTo>
                        <a:pt x="6028" y="768"/>
                      </a:lnTo>
                      <a:lnTo>
                        <a:pt x="6030" y="763"/>
                      </a:lnTo>
                      <a:lnTo>
                        <a:pt x="6032" y="759"/>
                      </a:lnTo>
                      <a:lnTo>
                        <a:pt x="6032" y="758"/>
                      </a:lnTo>
                      <a:lnTo>
                        <a:pt x="6032" y="757"/>
                      </a:lnTo>
                      <a:lnTo>
                        <a:pt x="6032" y="758"/>
                      </a:lnTo>
                      <a:lnTo>
                        <a:pt x="6034" y="760"/>
                      </a:lnTo>
                      <a:lnTo>
                        <a:pt x="6035" y="762"/>
                      </a:lnTo>
                      <a:lnTo>
                        <a:pt x="6035" y="763"/>
                      </a:lnTo>
                      <a:lnTo>
                        <a:pt x="6037" y="762"/>
                      </a:lnTo>
                      <a:lnTo>
                        <a:pt x="6038" y="761"/>
                      </a:lnTo>
                      <a:lnTo>
                        <a:pt x="6039" y="762"/>
                      </a:lnTo>
                      <a:lnTo>
                        <a:pt x="6039" y="764"/>
                      </a:lnTo>
                      <a:lnTo>
                        <a:pt x="6042" y="770"/>
                      </a:lnTo>
                      <a:lnTo>
                        <a:pt x="6044" y="776"/>
                      </a:lnTo>
                      <a:lnTo>
                        <a:pt x="6044" y="778"/>
                      </a:lnTo>
                      <a:lnTo>
                        <a:pt x="6044" y="779"/>
                      </a:lnTo>
                      <a:lnTo>
                        <a:pt x="6046" y="779"/>
                      </a:lnTo>
                      <a:lnTo>
                        <a:pt x="6046" y="780"/>
                      </a:lnTo>
                      <a:lnTo>
                        <a:pt x="6046" y="780"/>
                      </a:lnTo>
                      <a:lnTo>
                        <a:pt x="6047" y="782"/>
                      </a:lnTo>
                      <a:lnTo>
                        <a:pt x="6049" y="787"/>
                      </a:lnTo>
                      <a:lnTo>
                        <a:pt x="6051" y="791"/>
                      </a:lnTo>
                      <a:lnTo>
                        <a:pt x="6052" y="792"/>
                      </a:lnTo>
                      <a:lnTo>
                        <a:pt x="6052" y="794"/>
                      </a:lnTo>
                      <a:lnTo>
                        <a:pt x="6052" y="794"/>
                      </a:lnTo>
                      <a:lnTo>
                        <a:pt x="6055" y="792"/>
                      </a:lnTo>
                      <a:lnTo>
                        <a:pt x="6057" y="792"/>
                      </a:lnTo>
                      <a:lnTo>
                        <a:pt x="6057" y="792"/>
                      </a:lnTo>
                      <a:lnTo>
                        <a:pt x="6057" y="794"/>
                      </a:lnTo>
                      <a:lnTo>
                        <a:pt x="6058" y="797"/>
                      </a:lnTo>
                      <a:lnTo>
                        <a:pt x="6059" y="800"/>
                      </a:lnTo>
                      <a:lnTo>
                        <a:pt x="6059" y="801"/>
                      </a:lnTo>
                      <a:lnTo>
                        <a:pt x="6060" y="803"/>
                      </a:lnTo>
                      <a:lnTo>
                        <a:pt x="6060" y="803"/>
                      </a:lnTo>
                      <a:lnTo>
                        <a:pt x="6060" y="804"/>
                      </a:lnTo>
                      <a:lnTo>
                        <a:pt x="6061" y="805"/>
                      </a:lnTo>
                      <a:lnTo>
                        <a:pt x="6063" y="810"/>
                      </a:lnTo>
                      <a:lnTo>
                        <a:pt x="6066" y="815"/>
                      </a:lnTo>
                      <a:lnTo>
                        <a:pt x="6067" y="816"/>
                      </a:lnTo>
                      <a:lnTo>
                        <a:pt x="6067" y="817"/>
                      </a:lnTo>
                      <a:lnTo>
                        <a:pt x="6067" y="817"/>
                      </a:lnTo>
                      <a:lnTo>
                        <a:pt x="6068" y="817"/>
                      </a:lnTo>
                      <a:lnTo>
                        <a:pt x="6070" y="818"/>
                      </a:lnTo>
                      <a:lnTo>
                        <a:pt x="6074" y="819"/>
                      </a:lnTo>
                      <a:lnTo>
                        <a:pt x="6075" y="819"/>
                      </a:lnTo>
                      <a:lnTo>
                        <a:pt x="6075" y="819"/>
                      </a:lnTo>
                      <a:lnTo>
                        <a:pt x="6076" y="819"/>
                      </a:lnTo>
                      <a:lnTo>
                        <a:pt x="6078" y="821"/>
                      </a:lnTo>
                      <a:lnTo>
                        <a:pt x="6080" y="821"/>
                      </a:lnTo>
                      <a:lnTo>
                        <a:pt x="6081" y="821"/>
                      </a:lnTo>
                      <a:lnTo>
                        <a:pt x="6081" y="821"/>
                      </a:lnTo>
                      <a:lnTo>
                        <a:pt x="6083" y="821"/>
                      </a:lnTo>
                      <a:lnTo>
                        <a:pt x="6084" y="821"/>
                      </a:lnTo>
                      <a:lnTo>
                        <a:pt x="6085" y="821"/>
                      </a:lnTo>
                      <a:lnTo>
                        <a:pt x="6085" y="821"/>
                      </a:lnTo>
                      <a:lnTo>
                        <a:pt x="6087" y="821"/>
                      </a:lnTo>
                      <a:lnTo>
                        <a:pt x="6088" y="821"/>
                      </a:lnTo>
                      <a:lnTo>
                        <a:pt x="6089" y="821"/>
                      </a:lnTo>
                      <a:lnTo>
                        <a:pt x="6089" y="819"/>
                      </a:lnTo>
                      <a:lnTo>
                        <a:pt x="6089" y="819"/>
                      </a:lnTo>
                      <a:lnTo>
                        <a:pt x="6092" y="819"/>
                      </a:lnTo>
                      <a:lnTo>
                        <a:pt x="6093" y="821"/>
                      </a:lnTo>
                      <a:lnTo>
                        <a:pt x="6093" y="821"/>
                      </a:lnTo>
                      <a:lnTo>
                        <a:pt x="6095" y="819"/>
                      </a:lnTo>
                      <a:lnTo>
                        <a:pt x="6096" y="819"/>
                      </a:lnTo>
                      <a:lnTo>
                        <a:pt x="6097" y="819"/>
                      </a:lnTo>
                      <a:lnTo>
                        <a:pt x="6097" y="818"/>
                      </a:lnTo>
                      <a:lnTo>
                        <a:pt x="6100" y="817"/>
                      </a:lnTo>
                      <a:lnTo>
                        <a:pt x="6103" y="815"/>
                      </a:lnTo>
                      <a:lnTo>
                        <a:pt x="6104" y="814"/>
                      </a:lnTo>
                      <a:lnTo>
                        <a:pt x="6104" y="814"/>
                      </a:lnTo>
                      <a:lnTo>
                        <a:pt x="6105" y="815"/>
                      </a:lnTo>
                      <a:lnTo>
                        <a:pt x="6106" y="815"/>
                      </a:lnTo>
                      <a:lnTo>
                        <a:pt x="6108" y="817"/>
                      </a:lnTo>
                      <a:lnTo>
                        <a:pt x="6108" y="817"/>
                      </a:lnTo>
                      <a:lnTo>
                        <a:pt x="6109" y="817"/>
                      </a:lnTo>
                      <a:lnTo>
                        <a:pt x="6112" y="816"/>
                      </a:lnTo>
                      <a:lnTo>
                        <a:pt x="6112" y="815"/>
                      </a:lnTo>
                      <a:lnTo>
                        <a:pt x="6112" y="814"/>
                      </a:lnTo>
                      <a:lnTo>
                        <a:pt x="6115" y="808"/>
                      </a:lnTo>
                      <a:lnTo>
                        <a:pt x="6117" y="803"/>
                      </a:lnTo>
                      <a:lnTo>
                        <a:pt x="6117" y="800"/>
                      </a:lnTo>
                      <a:lnTo>
                        <a:pt x="6118" y="800"/>
                      </a:lnTo>
                      <a:lnTo>
                        <a:pt x="6118" y="800"/>
                      </a:lnTo>
                      <a:lnTo>
                        <a:pt x="6120" y="800"/>
                      </a:lnTo>
                      <a:lnTo>
                        <a:pt x="6120" y="801"/>
                      </a:lnTo>
                      <a:lnTo>
                        <a:pt x="6122" y="806"/>
                      </a:lnTo>
                      <a:lnTo>
                        <a:pt x="6124" y="810"/>
                      </a:lnTo>
                      <a:lnTo>
                        <a:pt x="6124" y="812"/>
                      </a:lnTo>
                      <a:lnTo>
                        <a:pt x="6125" y="813"/>
                      </a:lnTo>
                      <a:lnTo>
                        <a:pt x="6125" y="812"/>
                      </a:lnTo>
                      <a:lnTo>
                        <a:pt x="6126" y="812"/>
                      </a:lnTo>
                      <a:lnTo>
                        <a:pt x="6126" y="810"/>
                      </a:lnTo>
                      <a:lnTo>
                        <a:pt x="6127" y="807"/>
                      </a:lnTo>
                      <a:lnTo>
                        <a:pt x="6129" y="801"/>
                      </a:lnTo>
                      <a:lnTo>
                        <a:pt x="6130" y="796"/>
                      </a:lnTo>
                      <a:lnTo>
                        <a:pt x="6131" y="790"/>
                      </a:lnTo>
                      <a:lnTo>
                        <a:pt x="6132" y="786"/>
                      </a:lnTo>
                      <a:lnTo>
                        <a:pt x="6132" y="782"/>
                      </a:lnTo>
                      <a:lnTo>
                        <a:pt x="6133" y="781"/>
                      </a:lnTo>
                      <a:lnTo>
                        <a:pt x="6133" y="782"/>
                      </a:lnTo>
                      <a:lnTo>
                        <a:pt x="6133" y="782"/>
                      </a:lnTo>
                      <a:lnTo>
                        <a:pt x="6134" y="784"/>
                      </a:lnTo>
                      <a:lnTo>
                        <a:pt x="6134" y="786"/>
                      </a:lnTo>
                      <a:lnTo>
                        <a:pt x="6135" y="790"/>
                      </a:lnTo>
                      <a:lnTo>
                        <a:pt x="6136" y="795"/>
                      </a:lnTo>
                      <a:lnTo>
                        <a:pt x="6138" y="799"/>
                      </a:lnTo>
                      <a:lnTo>
                        <a:pt x="6139" y="804"/>
                      </a:lnTo>
                      <a:lnTo>
                        <a:pt x="6140" y="806"/>
                      </a:lnTo>
                      <a:lnTo>
                        <a:pt x="6140" y="807"/>
                      </a:lnTo>
                      <a:lnTo>
                        <a:pt x="6140" y="807"/>
                      </a:lnTo>
                      <a:lnTo>
                        <a:pt x="6141" y="807"/>
                      </a:lnTo>
                      <a:lnTo>
                        <a:pt x="6141" y="806"/>
                      </a:lnTo>
                      <a:lnTo>
                        <a:pt x="6142" y="801"/>
                      </a:lnTo>
                      <a:lnTo>
                        <a:pt x="6142" y="796"/>
                      </a:lnTo>
                      <a:lnTo>
                        <a:pt x="6144" y="790"/>
                      </a:lnTo>
                      <a:lnTo>
                        <a:pt x="6145" y="784"/>
                      </a:lnTo>
                      <a:lnTo>
                        <a:pt x="6146" y="778"/>
                      </a:lnTo>
                      <a:lnTo>
                        <a:pt x="6146" y="775"/>
                      </a:lnTo>
                      <a:lnTo>
                        <a:pt x="6148" y="772"/>
                      </a:lnTo>
                      <a:lnTo>
                        <a:pt x="6148" y="775"/>
                      </a:lnTo>
                      <a:lnTo>
                        <a:pt x="6148" y="775"/>
                      </a:lnTo>
                      <a:lnTo>
                        <a:pt x="6149" y="777"/>
                      </a:lnTo>
                      <a:lnTo>
                        <a:pt x="6149" y="780"/>
                      </a:lnTo>
                      <a:lnTo>
                        <a:pt x="6150" y="785"/>
                      </a:lnTo>
                      <a:lnTo>
                        <a:pt x="6151" y="791"/>
                      </a:lnTo>
                      <a:lnTo>
                        <a:pt x="6152" y="797"/>
                      </a:lnTo>
                      <a:lnTo>
                        <a:pt x="6154" y="801"/>
                      </a:lnTo>
                      <a:lnTo>
                        <a:pt x="6154" y="805"/>
                      </a:lnTo>
                      <a:lnTo>
                        <a:pt x="6155" y="807"/>
                      </a:lnTo>
                      <a:lnTo>
                        <a:pt x="6155" y="807"/>
                      </a:lnTo>
                      <a:lnTo>
                        <a:pt x="6155" y="806"/>
                      </a:lnTo>
                      <a:lnTo>
                        <a:pt x="6157" y="803"/>
                      </a:lnTo>
                      <a:lnTo>
                        <a:pt x="6158" y="799"/>
                      </a:lnTo>
                      <a:lnTo>
                        <a:pt x="6159" y="795"/>
                      </a:lnTo>
                      <a:lnTo>
                        <a:pt x="6160" y="790"/>
                      </a:lnTo>
                      <a:lnTo>
                        <a:pt x="6161" y="786"/>
                      </a:lnTo>
                      <a:lnTo>
                        <a:pt x="6161" y="784"/>
                      </a:lnTo>
                      <a:lnTo>
                        <a:pt x="6162" y="782"/>
                      </a:lnTo>
                      <a:lnTo>
                        <a:pt x="6162" y="782"/>
                      </a:lnTo>
                      <a:lnTo>
                        <a:pt x="6162" y="784"/>
                      </a:lnTo>
                      <a:lnTo>
                        <a:pt x="6163" y="785"/>
                      </a:lnTo>
                      <a:lnTo>
                        <a:pt x="6163" y="788"/>
                      </a:lnTo>
                      <a:lnTo>
                        <a:pt x="6164" y="792"/>
                      </a:lnTo>
                      <a:lnTo>
                        <a:pt x="6166" y="798"/>
                      </a:lnTo>
                      <a:lnTo>
                        <a:pt x="6168" y="803"/>
                      </a:lnTo>
                      <a:lnTo>
                        <a:pt x="6169" y="807"/>
                      </a:lnTo>
                      <a:lnTo>
                        <a:pt x="6169" y="809"/>
                      </a:lnTo>
                      <a:lnTo>
                        <a:pt x="6170" y="810"/>
                      </a:lnTo>
                      <a:lnTo>
                        <a:pt x="6170" y="810"/>
                      </a:lnTo>
                      <a:lnTo>
                        <a:pt x="6171" y="809"/>
                      </a:lnTo>
                      <a:lnTo>
                        <a:pt x="6173" y="806"/>
                      </a:lnTo>
                      <a:lnTo>
                        <a:pt x="6176" y="803"/>
                      </a:lnTo>
                      <a:lnTo>
                        <a:pt x="6177" y="800"/>
                      </a:lnTo>
                      <a:lnTo>
                        <a:pt x="6177" y="800"/>
                      </a:lnTo>
                      <a:lnTo>
                        <a:pt x="6178" y="801"/>
                      </a:lnTo>
                      <a:lnTo>
                        <a:pt x="6178" y="803"/>
                      </a:lnTo>
                      <a:lnTo>
                        <a:pt x="6178" y="804"/>
                      </a:lnTo>
                      <a:lnTo>
                        <a:pt x="6181" y="808"/>
                      </a:lnTo>
                      <a:lnTo>
                        <a:pt x="6183" y="813"/>
                      </a:lnTo>
                      <a:lnTo>
                        <a:pt x="6183" y="815"/>
                      </a:lnTo>
                      <a:lnTo>
                        <a:pt x="6185" y="815"/>
                      </a:lnTo>
                      <a:lnTo>
                        <a:pt x="6185" y="815"/>
                      </a:lnTo>
                      <a:lnTo>
                        <a:pt x="6186" y="815"/>
                      </a:lnTo>
                      <a:lnTo>
                        <a:pt x="6188" y="814"/>
                      </a:lnTo>
                      <a:lnTo>
                        <a:pt x="6190" y="813"/>
                      </a:lnTo>
                      <a:lnTo>
                        <a:pt x="6191" y="813"/>
                      </a:lnTo>
                      <a:lnTo>
                        <a:pt x="6191" y="813"/>
                      </a:lnTo>
                      <a:lnTo>
                        <a:pt x="6192" y="813"/>
                      </a:lnTo>
                      <a:lnTo>
                        <a:pt x="6192" y="814"/>
                      </a:lnTo>
                      <a:lnTo>
                        <a:pt x="6195" y="815"/>
                      </a:lnTo>
                      <a:lnTo>
                        <a:pt x="6196" y="815"/>
                      </a:lnTo>
                      <a:lnTo>
                        <a:pt x="6196" y="816"/>
                      </a:lnTo>
                      <a:lnTo>
                        <a:pt x="6197" y="815"/>
                      </a:lnTo>
                      <a:lnTo>
                        <a:pt x="6198" y="815"/>
                      </a:lnTo>
                      <a:lnTo>
                        <a:pt x="6199" y="815"/>
                      </a:lnTo>
                      <a:lnTo>
                        <a:pt x="6199" y="814"/>
                      </a:lnTo>
                      <a:lnTo>
                        <a:pt x="6200" y="813"/>
                      </a:lnTo>
                      <a:lnTo>
                        <a:pt x="6203" y="812"/>
                      </a:lnTo>
                      <a:lnTo>
                        <a:pt x="6203" y="812"/>
                      </a:lnTo>
                      <a:lnTo>
                        <a:pt x="6205" y="813"/>
                      </a:lnTo>
                      <a:lnTo>
                        <a:pt x="6207" y="814"/>
                      </a:lnTo>
                      <a:lnTo>
                        <a:pt x="6208" y="814"/>
                      </a:lnTo>
                      <a:lnTo>
                        <a:pt x="6208" y="813"/>
                      </a:lnTo>
                      <a:lnTo>
                        <a:pt x="6210" y="812"/>
                      </a:lnTo>
                      <a:lnTo>
                        <a:pt x="6213" y="810"/>
                      </a:lnTo>
                      <a:lnTo>
                        <a:pt x="6214" y="809"/>
                      </a:lnTo>
                      <a:lnTo>
                        <a:pt x="6214" y="809"/>
                      </a:lnTo>
                      <a:lnTo>
                        <a:pt x="6214" y="808"/>
                      </a:lnTo>
                      <a:lnTo>
                        <a:pt x="6215" y="807"/>
                      </a:lnTo>
                      <a:lnTo>
                        <a:pt x="6216" y="803"/>
                      </a:lnTo>
                      <a:lnTo>
                        <a:pt x="6217" y="798"/>
                      </a:lnTo>
                      <a:lnTo>
                        <a:pt x="6217" y="797"/>
                      </a:lnTo>
                      <a:lnTo>
                        <a:pt x="6218" y="798"/>
                      </a:lnTo>
                      <a:lnTo>
                        <a:pt x="6221" y="803"/>
                      </a:lnTo>
                      <a:lnTo>
                        <a:pt x="6224" y="806"/>
                      </a:lnTo>
                      <a:lnTo>
                        <a:pt x="6225" y="808"/>
                      </a:lnTo>
                      <a:lnTo>
                        <a:pt x="6225" y="807"/>
                      </a:lnTo>
                      <a:lnTo>
                        <a:pt x="6226" y="804"/>
                      </a:lnTo>
                      <a:lnTo>
                        <a:pt x="6227" y="800"/>
                      </a:lnTo>
                      <a:lnTo>
                        <a:pt x="6228" y="799"/>
                      </a:lnTo>
                      <a:lnTo>
                        <a:pt x="6228" y="798"/>
                      </a:lnTo>
                      <a:lnTo>
                        <a:pt x="6228" y="798"/>
                      </a:lnTo>
                      <a:lnTo>
                        <a:pt x="6228" y="797"/>
                      </a:lnTo>
                      <a:lnTo>
                        <a:pt x="6229" y="794"/>
                      </a:lnTo>
                      <a:lnTo>
                        <a:pt x="6229" y="789"/>
                      </a:lnTo>
                      <a:lnTo>
                        <a:pt x="6231" y="785"/>
                      </a:lnTo>
                      <a:lnTo>
                        <a:pt x="6232" y="780"/>
                      </a:lnTo>
                      <a:lnTo>
                        <a:pt x="6232" y="776"/>
                      </a:lnTo>
                      <a:lnTo>
                        <a:pt x="6233" y="772"/>
                      </a:lnTo>
                      <a:lnTo>
                        <a:pt x="6233" y="771"/>
                      </a:lnTo>
                      <a:lnTo>
                        <a:pt x="6233" y="772"/>
                      </a:lnTo>
                      <a:lnTo>
                        <a:pt x="6233" y="775"/>
                      </a:lnTo>
                      <a:lnTo>
                        <a:pt x="6234" y="781"/>
                      </a:lnTo>
                      <a:lnTo>
                        <a:pt x="6235" y="788"/>
                      </a:lnTo>
                      <a:lnTo>
                        <a:pt x="6236" y="790"/>
                      </a:lnTo>
                      <a:lnTo>
                        <a:pt x="6236" y="791"/>
                      </a:lnTo>
                      <a:lnTo>
                        <a:pt x="6237" y="792"/>
                      </a:lnTo>
                      <a:lnTo>
                        <a:pt x="6238" y="795"/>
                      </a:lnTo>
                      <a:lnTo>
                        <a:pt x="6240" y="798"/>
                      </a:lnTo>
                      <a:lnTo>
                        <a:pt x="6241" y="799"/>
                      </a:lnTo>
                      <a:lnTo>
                        <a:pt x="6241" y="798"/>
                      </a:lnTo>
                      <a:lnTo>
                        <a:pt x="6242" y="795"/>
                      </a:lnTo>
                      <a:lnTo>
                        <a:pt x="6243" y="790"/>
                      </a:lnTo>
                      <a:lnTo>
                        <a:pt x="6243" y="789"/>
                      </a:lnTo>
                      <a:lnTo>
                        <a:pt x="6243" y="788"/>
                      </a:lnTo>
                      <a:lnTo>
                        <a:pt x="6244" y="785"/>
                      </a:lnTo>
                      <a:lnTo>
                        <a:pt x="6245" y="780"/>
                      </a:lnTo>
                      <a:lnTo>
                        <a:pt x="6245" y="776"/>
                      </a:lnTo>
                      <a:lnTo>
                        <a:pt x="6246" y="770"/>
                      </a:lnTo>
                      <a:lnTo>
                        <a:pt x="6247" y="766"/>
                      </a:lnTo>
                      <a:lnTo>
                        <a:pt x="6247" y="763"/>
                      </a:lnTo>
                      <a:lnTo>
                        <a:pt x="6247" y="762"/>
                      </a:lnTo>
                      <a:lnTo>
                        <a:pt x="6247" y="763"/>
                      </a:lnTo>
                      <a:lnTo>
                        <a:pt x="6250" y="768"/>
                      </a:lnTo>
                      <a:lnTo>
                        <a:pt x="6251" y="772"/>
                      </a:lnTo>
                      <a:lnTo>
                        <a:pt x="6251" y="773"/>
                      </a:lnTo>
                      <a:lnTo>
                        <a:pt x="6251" y="775"/>
                      </a:lnTo>
                      <a:lnTo>
                        <a:pt x="6252" y="778"/>
                      </a:lnTo>
                      <a:lnTo>
                        <a:pt x="6253" y="786"/>
                      </a:lnTo>
                      <a:lnTo>
                        <a:pt x="6255" y="794"/>
                      </a:lnTo>
                      <a:lnTo>
                        <a:pt x="6256" y="796"/>
                      </a:lnTo>
                      <a:lnTo>
                        <a:pt x="6256" y="797"/>
                      </a:lnTo>
                      <a:lnTo>
                        <a:pt x="6258" y="796"/>
                      </a:lnTo>
                      <a:lnTo>
                        <a:pt x="6258" y="795"/>
                      </a:lnTo>
                      <a:lnTo>
                        <a:pt x="6259" y="795"/>
                      </a:lnTo>
                      <a:lnTo>
                        <a:pt x="6259" y="791"/>
                      </a:lnTo>
                      <a:lnTo>
                        <a:pt x="6261" y="787"/>
                      </a:lnTo>
                      <a:lnTo>
                        <a:pt x="6262" y="782"/>
                      </a:lnTo>
                      <a:lnTo>
                        <a:pt x="6263" y="777"/>
                      </a:lnTo>
                      <a:lnTo>
                        <a:pt x="6264" y="772"/>
                      </a:lnTo>
                      <a:lnTo>
                        <a:pt x="6264" y="770"/>
                      </a:lnTo>
                      <a:lnTo>
                        <a:pt x="6265" y="769"/>
                      </a:lnTo>
                      <a:lnTo>
                        <a:pt x="6265" y="769"/>
                      </a:lnTo>
                      <a:lnTo>
                        <a:pt x="6265" y="770"/>
                      </a:lnTo>
                      <a:lnTo>
                        <a:pt x="6265" y="771"/>
                      </a:lnTo>
                      <a:lnTo>
                        <a:pt x="6266" y="776"/>
                      </a:lnTo>
                      <a:lnTo>
                        <a:pt x="6268" y="781"/>
                      </a:lnTo>
                      <a:lnTo>
                        <a:pt x="6269" y="788"/>
                      </a:lnTo>
                      <a:lnTo>
                        <a:pt x="6270" y="795"/>
                      </a:lnTo>
                      <a:lnTo>
                        <a:pt x="6271" y="800"/>
                      </a:lnTo>
                      <a:lnTo>
                        <a:pt x="6272" y="805"/>
                      </a:lnTo>
                      <a:lnTo>
                        <a:pt x="6272" y="806"/>
                      </a:lnTo>
                      <a:lnTo>
                        <a:pt x="6273" y="807"/>
                      </a:lnTo>
                      <a:lnTo>
                        <a:pt x="6273" y="807"/>
                      </a:lnTo>
                      <a:lnTo>
                        <a:pt x="6274" y="806"/>
                      </a:lnTo>
                      <a:lnTo>
                        <a:pt x="6274" y="805"/>
                      </a:lnTo>
                      <a:lnTo>
                        <a:pt x="6277" y="800"/>
                      </a:lnTo>
                      <a:lnTo>
                        <a:pt x="6279" y="795"/>
                      </a:lnTo>
                      <a:lnTo>
                        <a:pt x="6279" y="792"/>
                      </a:lnTo>
                      <a:lnTo>
                        <a:pt x="6280" y="792"/>
                      </a:lnTo>
                      <a:lnTo>
                        <a:pt x="6280" y="792"/>
                      </a:lnTo>
                      <a:lnTo>
                        <a:pt x="6280" y="794"/>
                      </a:lnTo>
                      <a:lnTo>
                        <a:pt x="6281" y="795"/>
                      </a:lnTo>
                      <a:lnTo>
                        <a:pt x="6283" y="799"/>
                      </a:lnTo>
                      <a:lnTo>
                        <a:pt x="6286" y="804"/>
                      </a:lnTo>
                      <a:lnTo>
                        <a:pt x="6287" y="805"/>
                      </a:lnTo>
                      <a:lnTo>
                        <a:pt x="6288" y="807"/>
                      </a:lnTo>
                      <a:lnTo>
                        <a:pt x="6290" y="808"/>
                      </a:lnTo>
                      <a:lnTo>
                        <a:pt x="6290" y="807"/>
                      </a:lnTo>
                      <a:lnTo>
                        <a:pt x="6292" y="807"/>
                      </a:lnTo>
                      <a:lnTo>
                        <a:pt x="6293" y="806"/>
                      </a:lnTo>
                      <a:lnTo>
                        <a:pt x="6295" y="805"/>
                      </a:lnTo>
                      <a:lnTo>
                        <a:pt x="6295" y="805"/>
                      </a:lnTo>
                      <a:lnTo>
                        <a:pt x="6296" y="804"/>
                      </a:lnTo>
                      <a:lnTo>
                        <a:pt x="6298" y="803"/>
                      </a:lnTo>
                      <a:lnTo>
                        <a:pt x="6300" y="800"/>
                      </a:lnTo>
                      <a:lnTo>
                        <a:pt x="6301" y="799"/>
                      </a:lnTo>
                      <a:lnTo>
                        <a:pt x="6301" y="799"/>
                      </a:lnTo>
                      <a:lnTo>
                        <a:pt x="6302" y="799"/>
                      </a:lnTo>
                      <a:lnTo>
                        <a:pt x="6304" y="799"/>
                      </a:lnTo>
                      <a:lnTo>
                        <a:pt x="6306" y="800"/>
                      </a:lnTo>
                      <a:lnTo>
                        <a:pt x="6308" y="800"/>
                      </a:lnTo>
                      <a:lnTo>
                        <a:pt x="6309" y="800"/>
                      </a:lnTo>
                      <a:lnTo>
                        <a:pt x="6310" y="800"/>
                      </a:lnTo>
                      <a:lnTo>
                        <a:pt x="6311" y="800"/>
                      </a:lnTo>
                      <a:lnTo>
                        <a:pt x="6312" y="800"/>
                      </a:lnTo>
                      <a:lnTo>
                        <a:pt x="6314" y="800"/>
                      </a:lnTo>
                      <a:lnTo>
                        <a:pt x="6316" y="799"/>
                      </a:lnTo>
                      <a:lnTo>
                        <a:pt x="6316" y="798"/>
                      </a:lnTo>
                      <a:lnTo>
                        <a:pt x="6317" y="798"/>
                      </a:lnTo>
                      <a:lnTo>
                        <a:pt x="6318" y="798"/>
                      </a:lnTo>
                      <a:lnTo>
                        <a:pt x="6318" y="798"/>
                      </a:lnTo>
                      <a:lnTo>
                        <a:pt x="6320" y="800"/>
                      </a:lnTo>
                      <a:lnTo>
                        <a:pt x="6323" y="803"/>
                      </a:lnTo>
                      <a:lnTo>
                        <a:pt x="6324" y="804"/>
                      </a:lnTo>
                      <a:lnTo>
                        <a:pt x="6324" y="804"/>
                      </a:lnTo>
                      <a:lnTo>
                        <a:pt x="6325" y="804"/>
                      </a:lnTo>
                      <a:lnTo>
                        <a:pt x="6327" y="805"/>
                      </a:lnTo>
                      <a:lnTo>
                        <a:pt x="6330" y="805"/>
                      </a:lnTo>
                      <a:lnTo>
                        <a:pt x="6330" y="805"/>
                      </a:lnTo>
                      <a:lnTo>
                        <a:pt x="6332" y="806"/>
                      </a:lnTo>
                      <a:lnTo>
                        <a:pt x="6333" y="807"/>
                      </a:lnTo>
                      <a:lnTo>
                        <a:pt x="6335" y="808"/>
                      </a:lnTo>
                      <a:lnTo>
                        <a:pt x="6337" y="810"/>
                      </a:lnTo>
                      <a:lnTo>
                        <a:pt x="6338" y="812"/>
                      </a:lnTo>
                      <a:lnTo>
                        <a:pt x="6339" y="812"/>
                      </a:lnTo>
                      <a:lnTo>
                        <a:pt x="6341" y="812"/>
                      </a:lnTo>
                      <a:lnTo>
                        <a:pt x="6343" y="810"/>
                      </a:lnTo>
                      <a:lnTo>
                        <a:pt x="6343" y="810"/>
                      </a:lnTo>
                      <a:lnTo>
                        <a:pt x="6344" y="812"/>
                      </a:lnTo>
                      <a:lnTo>
                        <a:pt x="6346" y="813"/>
                      </a:lnTo>
                      <a:lnTo>
                        <a:pt x="6346" y="813"/>
                      </a:lnTo>
                      <a:lnTo>
                        <a:pt x="6347" y="813"/>
                      </a:lnTo>
                      <a:lnTo>
                        <a:pt x="6349" y="813"/>
                      </a:lnTo>
                      <a:lnTo>
                        <a:pt x="6351" y="814"/>
                      </a:lnTo>
                      <a:lnTo>
                        <a:pt x="6352" y="814"/>
                      </a:lnTo>
                      <a:lnTo>
                        <a:pt x="6353" y="814"/>
                      </a:lnTo>
                      <a:lnTo>
                        <a:pt x="6353" y="814"/>
                      </a:lnTo>
                      <a:lnTo>
                        <a:pt x="6354" y="814"/>
                      </a:lnTo>
                      <a:lnTo>
                        <a:pt x="6357" y="813"/>
                      </a:lnTo>
                      <a:lnTo>
                        <a:pt x="6360" y="813"/>
                      </a:lnTo>
                      <a:lnTo>
                        <a:pt x="6361" y="813"/>
                      </a:lnTo>
                      <a:lnTo>
                        <a:pt x="6361" y="813"/>
                      </a:lnTo>
                      <a:lnTo>
                        <a:pt x="6362" y="812"/>
                      </a:lnTo>
                      <a:lnTo>
                        <a:pt x="6364" y="812"/>
                      </a:lnTo>
                      <a:lnTo>
                        <a:pt x="6366" y="810"/>
                      </a:lnTo>
                      <a:lnTo>
                        <a:pt x="6367" y="810"/>
                      </a:lnTo>
                      <a:lnTo>
                        <a:pt x="6369" y="810"/>
                      </a:lnTo>
                      <a:lnTo>
                        <a:pt x="6369" y="809"/>
                      </a:lnTo>
                      <a:lnTo>
                        <a:pt x="6372" y="807"/>
                      </a:lnTo>
                      <a:lnTo>
                        <a:pt x="6374" y="805"/>
                      </a:lnTo>
                      <a:lnTo>
                        <a:pt x="6375" y="804"/>
                      </a:lnTo>
                      <a:lnTo>
                        <a:pt x="6375" y="803"/>
                      </a:lnTo>
                      <a:lnTo>
                        <a:pt x="6375" y="803"/>
                      </a:lnTo>
                      <a:lnTo>
                        <a:pt x="6376" y="800"/>
                      </a:lnTo>
                      <a:lnTo>
                        <a:pt x="6378" y="799"/>
                      </a:lnTo>
                      <a:lnTo>
                        <a:pt x="6378" y="798"/>
                      </a:lnTo>
                      <a:lnTo>
                        <a:pt x="6379" y="798"/>
                      </a:lnTo>
                      <a:lnTo>
                        <a:pt x="6380" y="800"/>
                      </a:lnTo>
                      <a:lnTo>
                        <a:pt x="6382" y="801"/>
                      </a:lnTo>
                      <a:lnTo>
                        <a:pt x="6383" y="801"/>
                      </a:lnTo>
                      <a:lnTo>
                        <a:pt x="6383" y="800"/>
                      </a:lnTo>
                      <a:lnTo>
                        <a:pt x="6383" y="799"/>
                      </a:lnTo>
                      <a:lnTo>
                        <a:pt x="6385" y="794"/>
                      </a:lnTo>
                      <a:lnTo>
                        <a:pt x="6389" y="788"/>
                      </a:lnTo>
                      <a:lnTo>
                        <a:pt x="6389" y="787"/>
                      </a:lnTo>
                      <a:lnTo>
                        <a:pt x="6390" y="786"/>
                      </a:lnTo>
                      <a:lnTo>
                        <a:pt x="6390" y="785"/>
                      </a:lnTo>
                      <a:lnTo>
                        <a:pt x="6391" y="780"/>
                      </a:lnTo>
                      <a:lnTo>
                        <a:pt x="6392" y="777"/>
                      </a:lnTo>
                      <a:lnTo>
                        <a:pt x="6392" y="775"/>
                      </a:lnTo>
                      <a:lnTo>
                        <a:pt x="6392" y="775"/>
                      </a:lnTo>
                      <a:lnTo>
                        <a:pt x="6393" y="777"/>
                      </a:lnTo>
                      <a:lnTo>
                        <a:pt x="6394" y="782"/>
                      </a:lnTo>
                      <a:lnTo>
                        <a:pt x="6397" y="788"/>
                      </a:lnTo>
                      <a:lnTo>
                        <a:pt x="6397" y="789"/>
                      </a:lnTo>
                      <a:lnTo>
                        <a:pt x="6397" y="790"/>
                      </a:lnTo>
                      <a:lnTo>
                        <a:pt x="6398" y="790"/>
                      </a:lnTo>
                      <a:lnTo>
                        <a:pt x="6399" y="791"/>
                      </a:lnTo>
                      <a:lnTo>
                        <a:pt x="6400" y="792"/>
                      </a:lnTo>
                      <a:lnTo>
                        <a:pt x="6400" y="792"/>
                      </a:lnTo>
                      <a:lnTo>
                        <a:pt x="6400" y="792"/>
                      </a:lnTo>
                      <a:lnTo>
                        <a:pt x="6401" y="791"/>
                      </a:lnTo>
                      <a:lnTo>
                        <a:pt x="6402" y="787"/>
                      </a:lnTo>
                      <a:lnTo>
                        <a:pt x="6403" y="782"/>
                      </a:lnTo>
                      <a:lnTo>
                        <a:pt x="6404" y="780"/>
                      </a:lnTo>
                      <a:lnTo>
                        <a:pt x="6404" y="780"/>
                      </a:lnTo>
                      <a:lnTo>
                        <a:pt x="6404" y="780"/>
                      </a:lnTo>
                      <a:lnTo>
                        <a:pt x="6404" y="778"/>
                      </a:lnTo>
                      <a:lnTo>
                        <a:pt x="6406" y="775"/>
                      </a:lnTo>
                      <a:lnTo>
                        <a:pt x="6407" y="770"/>
                      </a:lnTo>
                      <a:lnTo>
                        <a:pt x="6407" y="768"/>
                      </a:lnTo>
                      <a:lnTo>
                        <a:pt x="6407" y="768"/>
                      </a:lnTo>
                      <a:lnTo>
                        <a:pt x="6408" y="768"/>
                      </a:lnTo>
                      <a:lnTo>
                        <a:pt x="6408" y="770"/>
                      </a:lnTo>
                      <a:lnTo>
                        <a:pt x="6409" y="775"/>
                      </a:lnTo>
                      <a:lnTo>
                        <a:pt x="6411" y="778"/>
                      </a:lnTo>
                      <a:lnTo>
                        <a:pt x="6411" y="780"/>
                      </a:lnTo>
                      <a:lnTo>
                        <a:pt x="6411" y="780"/>
                      </a:lnTo>
                      <a:lnTo>
                        <a:pt x="6412" y="781"/>
                      </a:lnTo>
                      <a:lnTo>
                        <a:pt x="6412" y="781"/>
                      </a:lnTo>
                      <a:lnTo>
                        <a:pt x="6412" y="782"/>
                      </a:lnTo>
                      <a:lnTo>
                        <a:pt x="6413" y="784"/>
                      </a:lnTo>
                      <a:lnTo>
                        <a:pt x="6415" y="789"/>
                      </a:lnTo>
                      <a:lnTo>
                        <a:pt x="6416" y="795"/>
                      </a:lnTo>
                      <a:lnTo>
                        <a:pt x="6417" y="796"/>
                      </a:lnTo>
                      <a:lnTo>
                        <a:pt x="6417" y="797"/>
                      </a:lnTo>
                      <a:lnTo>
                        <a:pt x="6418" y="796"/>
                      </a:lnTo>
                      <a:lnTo>
                        <a:pt x="6419" y="795"/>
                      </a:lnTo>
                      <a:lnTo>
                        <a:pt x="6419" y="794"/>
                      </a:lnTo>
                      <a:lnTo>
                        <a:pt x="6419" y="794"/>
                      </a:lnTo>
                      <a:lnTo>
                        <a:pt x="6419" y="792"/>
                      </a:lnTo>
                      <a:lnTo>
                        <a:pt x="6420" y="790"/>
                      </a:lnTo>
                      <a:lnTo>
                        <a:pt x="6421" y="786"/>
                      </a:lnTo>
                      <a:lnTo>
                        <a:pt x="6424" y="780"/>
                      </a:lnTo>
                      <a:lnTo>
                        <a:pt x="6425" y="778"/>
                      </a:lnTo>
                      <a:lnTo>
                        <a:pt x="6425" y="778"/>
                      </a:lnTo>
                      <a:lnTo>
                        <a:pt x="6425" y="778"/>
                      </a:lnTo>
                      <a:lnTo>
                        <a:pt x="6425" y="779"/>
                      </a:lnTo>
                      <a:lnTo>
                        <a:pt x="6426" y="784"/>
                      </a:lnTo>
                      <a:lnTo>
                        <a:pt x="6426" y="788"/>
                      </a:lnTo>
                      <a:lnTo>
                        <a:pt x="6427" y="790"/>
                      </a:lnTo>
                      <a:lnTo>
                        <a:pt x="6427" y="790"/>
                      </a:lnTo>
                      <a:lnTo>
                        <a:pt x="6427" y="791"/>
                      </a:lnTo>
                      <a:lnTo>
                        <a:pt x="6428" y="794"/>
                      </a:lnTo>
                      <a:lnTo>
                        <a:pt x="6430" y="800"/>
                      </a:lnTo>
                      <a:lnTo>
                        <a:pt x="6433" y="807"/>
                      </a:lnTo>
                      <a:lnTo>
                        <a:pt x="6434" y="809"/>
                      </a:lnTo>
                      <a:lnTo>
                        <a:pt x="6434" y="810"/>
                      </a:lnTo>
                      <a:lnTo>
                        <a:pt x="6434" y="810"/>
                      </a:lnTo>
                      <a:lnTo>
                        <a:pt x="6435" y="809"/>
                      </a:lnTo>
                      <a:lnTo>
                        <a:pt x="6436" y="807"/>
                      </a:lnTo>
                      <a:lnTo>
                        <a:pt x="6438" y="804"/>
                      </a:lnTo>
                      <a:lnTo>
                        <a:pt x="6438" y="803"/>
                      </a:lnTo>
                      <a:lnTo>
                        <a:pt x="6439" y="804"/>
                      </a:lnTo>
                      <a:lnTo>
                        <a:pt x="6440" y="806"/>
                      </a:lnTo>
                      <a:lnTo>
                        <a:pt x="6441" y="808"/>
                      </a:lnTo>
                      <a:lnTo>
                        <a:pt x="6441" y="809"/>
                      </a:lnTo>
                      <a:lnTo>
                        <a:pt x="6443" y="810"/>
                      </a:lnTo>
                      <a:lnTo>
                        <a:pt x="6445" y="813"/>
                      </a:lnTo>
                      <a:lnTo>
                        <a:pt x="6447" y="814"/>
                      </a:lnTo>
                      <a:lnTo>
                        <a:pt x="6448" y="815"/>
                      </a:lnTo>
                      <a:lnTo>
                        <a:pt x="6449" y="815"/>
                      </a:lnTo>
                      <a:lnTo>
                        <a:pt x="6450" y="815"/>
                      </a:lnTo>
                      <a:lnTo>
                        <a:pt x="6453" y="815"/>
                      </a:lnTo>
                      <a:lnTo>
                        <a:pt x="6453" y="815"/>
                      </a:lnTo>
                      <a:lnTo>
                        <a:pt x="6454" y="815"/>
                      </a:lnTo>
                      <a:lnTo>
                        <a:pt x="6456" y="815"/>
                      </a:lnTo>
                      <a:lnTo>
                        <a:pt x="6456" y="815"/>
                      </a:lnTo>
                      <a:lnTo>
                        <a:pt x="6457" y="814"/>
                      </a:lnTo>
                      <a:lnTo>
                        <a:pt x="6459" y="813"/>
                      </a:lnTo>
                      <a:lnTo>
                        <a:pt x="6462" y="813"/>
                      </a:lnTo>
                      <a:lnTo>
                        <a:pt x="6463" y="812"/>
                      </a:lnTo>
                      <a:lnTo>
                        <a:pt x="6464" y="812"/>
                      </a:lnTo>
                      <a:lnTo>
                        <a:pt x="6464" y="810"/>
                      </a:lnTo>
                      <a:lnTo>
                        <a:pt x="6467" y="809"/>
                      </a:lnTo>
                      <a:lnTo>
                        <a:pt x="6470" y="807"/>
                      </a:lnTo>
                      <a:lnTo>
                        <a:pt x="6471" y="806"/>
                      </a:lnTo>
                      <a:lnTo>
                        <a:pt x="6471" y="806"/>
                      </a:lnTo>
                      <a:lnTo>
                        <a:pt x="6472" y="805"/>
                      </a:lnTo>
                      <a:lnTo>
                        <a:pt x="6474" y="804"/>
                      </a:lnTo>
                      <a:lnTo>
                        <a:pt x="6476" y="803"/>
                      </a:lnTo>
                      <a:lnTo>
                        <a:pt x="6477" y="801"/>
                      </a:lnTo>
                      <a:lnTo>
                        <a:pt x="6478" y="801"/>
                      </a:lnTo>
                      <a:lnTo>
                        <a:pt x="6478" y="800"/>
                      </a:lnTo>
                      <a:lnTo>
                        <a:pt x="6481" y="796"/>
                      </a:lnTo>
                      <a:lnTo>
                        <a:pt x="6484" y="792"/>
                      </a:lnTo>
                      <a:lnTo>
                        <a:pt x="6485" y="791"/>
                      </a:lnTo>
                      <a:lnTo>
                        <a:pt x="6485" y="790"/>
                      </a:lnTo>
                      <a:lnTo>
                        <a:pt x="6486" y="789"/>
                      </a:lnTo>
                      <a:lnTo>
                        <a:pt x="6489" y="786"/>
                      </a:lnTo>
                      <a:lnTo>
                        <a:pt x="6491" y="782"/>
                      </a:lnTo>
                      <a:lnTo>
                        <a:pt x="6492" y="780"/>
                      </a:lnTo>
                      <a:lnTo>
                        <a:pt x="6493" y="780"/>
                      </a:lnTo>
                      <a:lnTo>
                        <a:pt x="6495" y="781"/>
                      </a:lnTo>
                      <a:lnTo>
                        <a:pt x="6496" y="782"/>
                      </a:lnTo>
                      <a:lnTo>
                        <a:pt x="6498" y="782"/>
                      </a:lnTo>
                      <a:lnTo>
                        <a:pt x="6498" y="782"/>
                      </a:lnTo>
                      <a:lnTo>
                        <a:pt x="6499" y="781"/>
                      </a:lnTo>
                      <a:lnTo>
                        <a:pt x="6499" y="780"/>
                      </a:lnTo>
                      <a:lnTo>
                        <a:pt x="6500" y="779"/>
                      </a:lnTo>
                      <a:lnTo>
                        <a:pt x="6500" y="779"/>
                      </a:lnTo>
                      <a:lnTo>
                        <a:pt x="6501" y="778"/>
                      </a:lnTo>
                      <a:lnTo>
                        <a:pt x="6503" y="775"/>
                      </a:lnTo>
                      <a:lnTo>
                        <a:pt x="6504" y="772"/>
                      </a:lnTo>
                      <a:lnTo>
                        <a:pt x="6505" y="771"/>
                      </a:lnTo>
                      <a:lnTo>
                        <a:pt x="6507" y="771"/>
                      </a:lnTo>
                      <a:lnTo>
                        <a:pt x="6508" y="771"/>
                      </a:lnTo>
                      <a:lnTo>
                        <a:pt x="6509" y="773"/>
                      </a:lnTo>
                      <a:lnTo>
                        <a:pt x="6511" y="777"/>
                      </a:lnTo>
                      <a:lnTo>
                        <a:pt x="6513" y="780"/>
                      </a:lnTo>
                      <a:lnTo>
                        <a:pt x="6514" y="782"/>
                      </a:lnTo>
                      <a:lnTo>
                        <a:pt x="6514" y="782"/>
                      </a:lnTo>
                      <a:lnTo>
                        <a:pt x="6516" y="782"/>
                      </a:lnTo>
                      <a:lnTo>
                        <a:pt x="6517" y="784"/>
                      </a:lnTo>
                      <a:lnTo>
                        <a:pt x="6519" y="785"/>
                      </a:lnTo>
                      <a:lnTo>
                        <a:pt x="6519" y="786"/>
                      </a:lnTo>
                      <a:lnTo>
                        <a:pt x="6520" y="785"/>
                      </a:lnTo>
                      <a:lnTo>
                        <a:pt x="6521" y="784"/>
                      </a:lnTo>
                      <a:lnTo>
                        <a:pt x="6521" y="782"/>
                      </a:lnTo>
                      <a:lnTo>
                        <a:pt x="6522" y="782"/>
                      </a:lnTo>
                      <a:lnTo>
                        <a:pt x="6522" y="782"/>
                      </a:lnTo>
                      <a:lnTo>
                        <a:pt x="6523" y="785"/>
                      </a:lnTo>
                      <a:lnTo>
                        <a:pt x="6526" y="790"/>
                      </a:lnTo>
                      <a:lnTo>
                        <a:pt x="6528" y="795"/>
                      </a:lnTo>
                      <a:lnTo>
                        <a:pt x="6529" y="797"/>
                      </a:lnTo>
                      <a:lnTo>
                        <a:pt x="6529" y="798"/>
                      </a:lnTo>
                      <a:lnTo>
                        <a:pt x="6529" y="798"/>
                      </a:lnTo>
                      <a:lnTo>
                        <a:pt x="6530" y="799"/>
                      </a:lnTo>
                      <a:lnTo>
                        <a:pt x="6532" y="800"/>
                      </a:lnTo>
                      <a:lnTo>
                        <a:pt x="6535" y="803"/>
                      </a:lnTo>
                      <a:lnTo>
                        <a:pt x="6536" y="803"/>
                      </a:lnTo>
                      <a:lnTo>
                        <a:pt x="6536" y="803"/>
                      </a:lnTo>
                      <a:lnTo>
                        <a:pt x="6537" y="801"/>
                      </a:lnTo>
                      <a:lnTo>
                        <a:pt x="6539" y="797"/>
                      </a:lnTo>
                      <a:lnTo>
                        <a:pt x="6540" y="792"/>
                      </a:lnTo>
                      <a:lnTo>
                        <a:pt x="6541" y="791"/>
                      </a:lnTo>
                      <a:lnTo>
                        <a:pt x="6541" y="790"/>
                      </a:lnTo>
                      <a:lnTo>
                        <a:pt x="6541" y="791"/>
                      </a:lnTo>
                      <a:lnTo>
                        <a:pt x="6541" y="794"/>
                      </a:lnTo>
                      <a:lnTo>
                        <a:pt x="6542" y="799"/>
                      </a:lnTo>
                      <a:lnTo>
                        <a:pt x="6544" y="805"/>
                      </a:lnTo>
                      <a:lnTo>
                        <a:pt x="6544" y="806"/>
                      </a:lnTo>
                      <a:lnTo>
                        <a:pt x="6544" y="807"/>
                      </a:lnTo>
                      <a:lnTo>
                        <a:pt x="6544" y="807"/>
                      </a:lnTo>
                      <a:lnTo>
                        <a:pt x="6544" y="807"/>
                      </a:lnTo>
                      <a:lnTo>
                        <a:pt x="6545" y="808"/>
                      </a:lnTo>
                      <a:lnTo>
                        <a:pt x="6546" y="809"/>
                      </a:lnTo>
                      <a:lnTo>
                        <a:pt x="6547" y="810"/>
                      </a:lnTo>
                      <a:lnTo>
                        <a:pt x="6548" y="810"/>
                      </a:lnTo>
                      <a:lnTo>
                        <a:pt x="6548" y="810"/>
                      </a:lnTo>
                      <a:lnTo>
                        <a:pt x="6549" y="810"/>
                      </a:lnTo>
                      <a:lnTo>
                        <a:pt x="6551" y="809"/>
                      </a:lnTo>
                      <a:lnTo>
                        <a:pt x="6551" y="809"/>
                      </a:lnTo>
                      <a:lnTo>
                        <a:pt x="6553" y="809"/>
                      </a:lnTo>
                      <a:lnTo>
                        <a:pt x="6555" y="808"/>
                      </a:lnTo>
                      <a:lnTo>
                        <a:pt x="6557" y="807"/>
                      </a:lnTo>
                      <a:lnTo>
                        <a:pt x="6558" y="807"/>
                      </a:lnTo>
                      <a:lnTo>
                        <a:pt x="6559" y="807"/>
                      </a:lnTo>
                      <a:lnTo>
                        <a:pt x="6561" y="807"/>
                      </a:lnTo>
                      <a:lnTo>
                        <a:pt x="6563" y="807"/>
                      </a:lnTo>
                      <a:lnTo>
                        <a:pt x="6564" y="807"/>
                      </a:lnTo>
                      <a:lnTo>
                        <a:pt x="6565" y="806"/>
                      </a:lnTo>
                      <a:lnTo>
                        <a:pt x="6566" y="805"/>
                      </a:lnTo>
                      <a:lnTo>
                        <a:pt x="6566" y="805"/>
                      </a:lnTo>
                      <a:lnTo>
                        <a:pt x="6567" y="804"/>
                      </a:lnTo>
                      <a:lnTo>
                        <a:pt x="6569" y="800"/>
                      </a:lnTo>
                      <a:lnTo>
                        <a:pt x="6572" y="798"/>
                      </a:lnTo>
                      <a:lnTo>
                        <a:pt x="6573" y="797"/>
                      </a:lnTo>
                      <a:lnTo>
                        <a:pt x="6574" y="797"/>
                      </a:lnTo>
                      <a:lnTo>
                        <a:pt x="6574" y="795"/>
                      </a:lnTo>
                      <a:lnTo>
                        <a:pt x="6577" y="791"/>
                      </a:lnTo>
                      <a:lnTo>
                        <a:pt x="6579" y="788"/>
                      </a:lnTo>
                      <a:lnTo>
                        <a:pt x="6581" y="786"/>
                      </a:lnTo>
                      <a:lnTo>
                        <a:pt x="6581" y="786"/>
                      </a:lnTo>
                      <a:lnTo>
                        <a:pt x="6582" y="785"/>
                      </a:lnTo>
                      <a:lnTo>
                        <a:pt x="6582" y="784"/>
                      </a:lnTo>
                      <a:lnTo>
                        <a:pt x="6584" y="778"/>
                      </a:lnTo>
                      <a:lnTo>
                        <a:pt x="6586" y="772"/>
                      </a:lnTo>
                      <a:lnTo>
                        <a:pt x="6587" y="771"/>
                      </a:lnTo>
                      <a:lnTo>
                        <a:pt x="6587" y="770"/>
                      </a:lnTo>
                      <a:lnTo>
                        <a:pt x="6588" y="770"/>
                      </a:lnTo>
                      <a:lnTo>
                        <a:pt x="6588" y="770"/>
                      </a:lnTo>
                      <a:lnTo>
                        <a:pt x="6588" y="768"/>
                      </a:lnTo>
                      <a:lnTo>
                        <a:pt x="6590" y="764"/>
                      </a:lnTo>
                      <a:lnTo>
                        <a:pt x="6591" y="759"/>
                      </a:lnTo>
                      <a:lnTo>
                        <a:pt x="6592" y="753"/>
                      </a:lnTo>
                      <a:lnTo>
                        <a:pt x="6593" y="748"/>
                      </a:lnTo>
                      <a:lnTo>
                        <a:pt x="6594" y="742"/>
                      </a:lnTo>
                      <a:lnTo>
                        <a:pt x="6594" y="738"/>
                      </a:lnTo>
                      <a:lnTo>
                        <a:pt x="6595" y="736"/>
                      </a:lnTo>
                      <a:lnTo>
                        <a:pt x="6595" y="736"/>
                      </a:lnTo>
                      <a:lnTo>
                        <a:pt x="6595" y="735"/>
                      </a:lnTo>
                      <a:lnTo>
                        <a:pt x="6595" y="734"/>
                      </a:lnTo>
                      <a:lnTo>
                        <a:pt x="6595" y="733"/>
                      </a:lnTo>
                      <a:lnTo>
                        <a:pt x="6595" y="732"/>
                      </a:lnTo>
                      <a:lnTo>
                        <a:pt x="6596" y="727"/>
                      </a:lnTo>
                      <a:lnTo>
                        <a:pt x="6596" y="721"/>
                      </a:lnTo>
                      <a:lnTo>
                        <a:pt x="6596" y="713"/>
                      </a:lnTo>
                      <a:lnTo>
                        <a:pt x="6597" y="706"/>
                      </a:lnTo>
                      <a:lnTo>
                        <a:pt x="6597" y="699"/>
                      </a:lnTo>
                      <a:lnTo>
                        <a:pt x="6599" y="695"/>
                      </a:lnTo>
                      <a:lnTo>
                        <a:pt x="6599" y="693"/>
                      </a:lnTo>
                      <a:lnTo>
                        <a:pt x="6599" y="694"/>
                      </a:lnTo>
                      <a:lnTo>
                        <a:pt x="6599" y="697"/>
                      </a:lnTo>
                      <a:lnTo>
                        <a:pt x="6600" y="702"/>
                      </a:lnTo>
                      <a:lnTo>
                        <a:pt x="6601" y="706"/>
                      </a:lnTo>
                      <a:lnTo>
                        <a:pt x="6602" y="711"/>
                      </a:lnTo>
                      <a:lnTo>
                        <a:pt x="6602" y="715"/>
                      </a:lnTo>
                      <a:lnTo>
                        <a:pt x="6603" y="718"/>
                      </a:lnTo>
                      <a:lnTo>
                        <a:pt x="6603" y="720"/>
                      </a:lnTo>
                      <a:lnTo>
                        <a:pt x="6603" y="717"/>
                      </a:lnTo>
                      <a:lnTo>
                        <a:pt x="6603" y="715"/>
                      </a:lnTo>
                      <a:lnTo>
                        <a:pt x="6604" y="711"/>
                      </a:lnTo>
                      <a:lnTo>
                        <a:pt x="6604" y="705"/>
                      </a:lnTo>
                      <a:lnTo>
                        <a:pt x="6604" y="701"/>
                      </a:lnTo>
                      <a:lnTo>
                        <a:pt x="6605" y="696"/>
                      </a:lnTo>
                      <a:lnTo>
                        <a:pt x="6605" y="694"/>
                      </a:lnTo>
                      <a:lnTo>
                        <a:pt x="6605" y="693"/>
                      </a:lnTo>
                      <a:lnTo>
                        <a:pt x="6606" y="692"/>
                      </a:lnTo>
                      <a:lnTo>
                        <a:pt x="6606" y="689"/>
                      </a:lnTo>
                      <a:lnTo>
                        <a:pt x="6610" y="683"/>
                      </a:lnTo>
                      <a:lnTo>
                        <a:pt x="6613" y="676"/>
                      </a:lnTo>
                      <a:lnTo>
                        <a:pt x="6614" y="674"/>
                      </a:lnTo>
                      <a:lnTo>
                        <a:pt x="6614" y="672"/>
                      </a:lnTo>
                      <a:lnTo>
                        <a:pt x="6614" y="674"/>
                      </a:lnTo>
                      <a:lnTo>
                        <a:pt x="6614" y="675"/>
                      </a:lnTo>
                      <a:lnTo>
                        <a:pt x="6614" y="680"/>
                      </a:lnTo>
                      <a:lnTo>
                        <a:pt x="6615" y="688"/>
                      </a:lnTo>
                      <a:lnTo>
                        <a:pt x="6615" y="697"/>
                      </a:lnTo>
                      <a:lnTo>
                        <a:pt x="6616" y="706"/>
                      </a:lnTo>
                      <a:lnTo>
                        <a:pt x="6616" y="714"/>
                      </a:lnTo>
                      <a:lnTo>
                        <a:pt x="6616" y="720"/>
                      </a:lnTo>
                      <a:lnTo>
                        <a:pt x="6616" y="722"/>
                      </a:lnTo>
                      <a:lnTo>
                        <a:pt x="6616" y="722"/>
                      </a:lnTo>
                      <a:lnTo>
                        <a:pt x="6618" y="722"/>
                      </a:lnTo>
                      <a:lnTo>
                        <a:pt x="6618" y="724"/>
                      </a:lnTo>
                      <a:lnTo>
                        <a:pt x="6619" y="725"/>
                      </a:lnTo>
                      <a:lnTo>
                        <a:pt x="6619" y="726"/>
                      </a:lnTo>
                      <a:lnTo>
                        <a:pt x="6619" y="724"/>
                      </a:lnTo>
                      <a:lnTo>
                        <a:pt x="6619" y="720"/>
                      </a:lnTo>
                      <a:lnTo>
                        <a:pt x="6619" y="712"/>
                      </a:lnTo>
                      <a:lnTo>
                        <a:pt x="6620" y="702"/>
                      </a:lnTo>
                      <a:lnTo>
                        <a:pt x="6620" y="689"/>
                      </a:lnTo>
                      <a:lnTo>
                        <a:pt x="6620" y="677"/>
                      </a:lnTo>
                      <a:lnTo>
                        <a:pt x="6621" y="648"/>
                      </a:lnTo>
                      <a:lnTo>
                        <a:pt x="6622" y="619"/>
                      </a:lnTo>
                      <a:lnTo>
                        <a:pt x="6623" y="605"/>
                      </a:lnTo>
                      <a:lnTo>
                        <a:pt x="6623" y="594"/>
                      </a:lnTo>
                      <a:lnTo>
                        <a:pt x="6624" y="584"/>
                      </a:lnTo>
                      <a:lnTo>
                        <a:pt x="6624" y="576"/>
                      </a:lnTo>
                      <a:lnTo>
                        <a:pt x="6624" y="572"/>
                      </a:lnTo>
                      <a:lnTo>
                        <a:pt x="6624" y="569"/>
                      </a:lnTo>
                      <a:lnTo>
                        <a:pt x="6624" y="570"/>
                      </a:lnTo>
                      <a:lnTo>
                        <a:pt x="6624" y="574"/>
                      </a:lnTo>
                      <a:lnTo>
                        <a:pt x="6624" y="577"/>
                      </a:lnTo>
                      <a:lnTo>
                        <a:pt x="6624" y="578"/>
                      </a:lnTo>
                      <a:lnTo>
                        <a:pt x="6624" y="581"/>
                      </a:lnTo>
                      <a:lnTo>
                        <a:pt x="6625" y="586"/>
                      </a:lnTo>
                      <a:lnTo>
                        <a:pt x="6625" y="595"/>
                      </a:lnTo>
                      <a:lnTo>
                        <a:pt x="6625" y="607"/>
                      </a:lnTo>
                      <a:lnTo>
                        <a:pt x="6627" y="621"/>
                      </a:lnTo>
                      <a:lnTo>
                        <a:pt x="6627" y="637"/>
                      </a:lnTo>
                      <a:lnTo>
                        <a:pt x="6629" y="670"/>
                      </a:lnTo>
                      <a:lnTo>
                        <a:pt x="6630" y="705"/>
                      </a:lnTo>
                      <a:lnTo>
                        <a:pt x="6630" y="721"/>
                      </a:lnTo>
                      <a:lnTo>
                        <a:pt x="6631" y="734"/>
                      </a:lnTo>
                      <a:lnTo>
                        <a:pt x="6631" y="746"/>
                      </a:lnTo>
                      <a:lnTo>
                        <a:pt x="6631" y="755"/>
                      </a:lnTo>
                      <a:lnTo>
                        <a:pt x="6632" y="761"/>
                      </a:lnTo>
                      <a:lnTo>
                        <a:pt x="6632" y="763"/>
                      </a:lnTo>
                      <a:lnTo>
                        <a:pt x="6632" y="763"/>
                      </a:lnTo>
                      <a:lnTo>
                        <a:pt x="6632" y="764"/>
                      </a:lnTo>
                      <a:lnTo>
                        <a:pt x="6632" y="764"/>
                      </a:lnTo>
                      <a:lnTo>
                        <a:pt x="6633" y="767"/>
                      </a:lnTo>
                      <a:lnTo>
                        <a:pt x="6634" y="768"/>
                      </a:lnTo>
                      <a:lnTo>
                        <a:pt x="6636" y="769"/>
                      </a:lnTo>
                      <a:lnTo>
                        <a:pt x="6637" y="769"/>
                      </a:lnTo>
                      <a:lnTo>
                        <a:pt x="6638" y="769"/>
                      </a:lnTo>
                      <a:lnTo>
                        <a:pt x="6639" y="768"/>
                      </a:lnTo>
                      <a:lnTo>
                        <a:pt x="6640" y="768"/>
                      </a:lnTo>
                      <a:lnTo>
                        <a:pt x="6641" y="769"/>
                      </a:lnTo>
                      <a:lnTo>
                        <a:pt x="6642" y="770"/>
                      </a:lnTo>
                      <a:lnTo>
                        <a:pt x="6644" y="771"/>
                      </a:lnTo>
                      <a:lnTo>
                        <a:pt x="6644" y="771"/>
                      </a:lnTo>
                      <a:lnTo>
                        <a:pt x="6646" y="770"/>
                      </a:lnTo>
                      <a:lnTo>
                        <a:pt x="6647" y="769"/>
                      </a:lnTo>
                      <a:lnTo>
                        <a:pt x="6647" y="768"/>
                      </a:lnTo>
                      <a:lnTo>
                        <a:pt x="6648" y="764"/>
                      </a:lnTo>
                      <a:lnTo>
                        <a:pt x="6649" y="761"/>
                      </a:lnTo>
                      <a:lnTo>
                        <a:pt x="6650" y="757"/>
                      </a:lnTo>
                      <a:lnTo>
                        <a:pt x="6651" y="752"/>
                      </a:lnTo>
                      <a:lnTo>
                        <a:pt x="6652" y="748"/>
                      </a:lnTo>
                      <a:lnTo>
                        <a:pt x="6653" y="745"/>
                      </a:lnTo>
                      <a:lnTo>
                        <a:pt x="6653" y="744"/>
                      </a:lnTo>
                      <a:lnTo>
                        <a:pt x="6655" y="744"/>
                      </a:lnTo>
                      <a:lnTo>
                        <a:pt x="6656" y="744"/>
                      </a:lnTo>
                      <a:lnTo>
                        <a:pt x="6656" y="743"/>
                      </a:lnTo>
                      <a:lnTo>
                        <a:pt x="6657" y="741"/>
                      </a:lnTo>
                      <a:lnTo>
                        <a:pt x="6657" y="734"/>
                      </a:lnTo>
                      <a:lnTo>
                        <a:pt x="6657" y="726"/>
                      </a:lnTo>
                      <a:lnTo>
                        <a:pt x="6658" y="724"/>
                      </a:lnTo>
                      <a:lnTo>
                        <a:pt x="6658" y="723"/>
                      </a:lnTo>
                      <a:lnTo>
                        <a:pt x="6658" y="724"/>
                      </a:lnTo>
                      <a:lnTo>
                        <a:pt x="6658" y="726"/>
                      </a:lnTo>
                      <a:lnTo>
                        <a:pt x="6659" y="732"/>
                      </a:lnTo>
                      <a:lnTo>
                        <a:pt x="6661" y="739"/>
                      </a:lnTo>
                      <a:lnTo>
                        <a:pt x="6661" y="740"/>
                      </a:lnTo>
                      <a:lnTo>
                        <a:pt x="6661" y="741"/>
                      </a:lnTo>
                      <a:lnTo>
                        <a:pt x="6662" y="740"/>
                      </a:lnTo>
                      <a:lnTo>
                        <a:pt x="6662" y="735"/>
                      </a:lnTo>
                      <a:lnTo>
                        <a:pt x="6664" y="729"/>
                      </a:lnTo>
                      <a:lnTo>
                        <a:pt x="6665" y="721"/>
                      </a:lnTo>
                      <a:lnTo>
                        <a:pt x="6666" y="714"/>
                      </a:lnTo>
                      <a:lnTo>
                        <a:pt x="6667" y="707"/>
                      </a:lnTo>
                      <a:lnTo>
                        <a:pt x="6668" y="703"/>
                      </a:lnTo>
                      <a:lnTo>
                        <a:pt x="6668" y="701"/>
                      </a:lnTo>
                      <a:lnTo>
                        <a:pt x="6668" y="699"/>
                      </a:lnTo>
                      <a:lnTo>
                        <a:pt x="6668" y="698"/>
                      </a:lnTo>
                      <a:lnTo>
                        <a:pt x="6669" y="690"/>
                      </a:lnTo>
                      <a:lnTo>
                        <a:pt x="6669" y="680"/>
                      </a:lnTo>
                      <a:lnTo>
                        <a:pt x="6670" y="669"/>
                      </a:lnTo>
                      <a:lnTo>
                        <a:pt x="6671" y="658"/>
                      </a:lnTo>
                      <a:lnTo>
                        <a:pt x="6673" y="648"/>
                      </a:lnTo>
                      <a:lnTo>
                        <a:pt x="6673" y="640"/>
                      </a:lnTo>
                      <a:lnTo>
                        <a:pt x="6673" y="638"/>
                      </a:lnTo>
                      <a:lnTo>
                        <a:pt x="6673" y="638"/>
                      </a:lnTo>
                      <a:lnTo>
                        <a:pt x="6673" y="638"/>
                      </a:lnTo>
                      <a:lnTo>
                        <a:pt x="6673" y="640"/>
                      </a:lnTo>
                      <a:lnTo>
                        <a:pt x="6674" y="647"/>
                      </a:lnTo>
                      <a:lnTo>
                        <a:pt x="6674" y="657"/>
                      </a:lnTo>
                      <a:lnTo>
                        <a:pt x="6675" y="667"/>
                      </a:lnTo>
                      <a:lnTo>
                        <a:pt x="6675" y="679"/>
                      </a:lnTo>
                      <a:lnTo>
                        <a:pt x="6675" y="688"/>
                      </a:lnTo>
                      <a:lnTo>
                        <a:pt x="6676" y="695"/>
                      </a:lnTo>
                      <a:lnTo>
                        <a:pt x="6676" y="697"/>
                      </a:lnTo>
                      <a:lnTo>
                        <a:pt x="6676" y="697"/>
                      </a:lnTo>
                      <a:lnTo>
                        <a:pt x="6676" y="698"/>
                      </a:lnTo>
                      <a:lnTo>
                        <a:pt x="6676" y="701"/>
                      </a:lnTo>
                      <a:lnTo>
                        <a:pt x="6676" y="703"/>
                      </a:lnTo>
                      <a:lnTo>
                        <a:pt x="6676" y="704"/>
                      </a:lnTo>
                      <a:lnTo>
                        <a:pt x="6677" y="706"/>
                      </a:lnTo>
                      <a:lnTo>
                        <a:pt x="6677" y="711"/>
                      </a:lnTo>
                      <a:lnTo>
                        <a:pt x="6678" y="717"/>
                      </a:lnTo>
                      <a:lnTo>
                        <a:pt x="6679" y="725"/>
                      </a:lnTo>
                      <a:lnTo>
                        <a:pt x="6680" y="732"/>
                      </a:lnTo>
                      <a:lnTo>
                        <a:pt x="6683" y="740"/>
                      </a:lnTo>
                      <a:lnTo>
                        <a:pt x="6683" y="744"/>
                      </a:lnTo>
                      <a:lnTo>
                        <a:pt x="6683" y="745"/>
                      </a:lnTo>
                      <a:lnTo>
                        <a:pt x="6684" y="746"/>
                      </a:lnTo>
                      <a:lnTo>
                        <a:pt x="6684" y="748"/>
                      </a:lnTo>
                      <a:lnTo>
                        <a:pt x="6685" y="749"/>
                      </a:lnTo>
                      <a:lnTo>
                        <a:pt x="6687" y="754"/>
                      </a:lnTo>
                      <a:lnTo>
                        <a:pt x="6688" y="760"/>
                      </a:lnTo>
                      <a:lnTo>
                        <a:pt x="6689" y="761"/>
                      </a:lnTo>
                      <a:lnTo>
                        <a:pt x="6689" y="762"/>
                      </a:lnTo>
                      <a:lnTo>
                        <a:pt x="6689" y="761"/>
                      </a:lnTo>
                      <a:lnTo>
                        <a:pt x="6690" y="760"/>
                      </a:lnTo>
                      <a:lnTo>
                        <a:pt x="6690" y="758"/>
                      </a:lnTo>
                      <a:lnTo>
                        <a:pt x="6690" y="758"/>
                      </a:lnTo>
                      <a:lnTo>
                        <a:pt x="6690" y="758"/>
                      </a:lnTo>
                      <a:lnTo>
                        <a:pt x="6690" y="755"/>
                      </a:lnTo>
                      <a:lnTo>
                        <a:pt x="6692" y="750"/>
                      </a:lnTo>
                      <a:lnTo>
                        <a:pt x="6692" y="742"/>
                      </a:lnTo>
                      <a:lnTo>
                        <a:pt x="6692" y="732"/>
                      </a:lnTo>
                      <a:lnTo>
                        <a:pt x="6692" y="723"/>
                      </a:lnTo>
                      <a:lnTo>
                        <a:pt x="6692" y="715"/>
                      </a:lnTo>
                      <a:lnTo>
                        <a:pt x="6693" y="709"/>
                      </a:lnTo>
                      <a:lnTo>
                        <a:pt x="6693" y="707"/>
                      </a:lnTo>
                      <a:lnTo>
                        <a:pt x="6693" y="707"/>
                      </a:lnTo>
                      <a:lnTo>
                        <a:pt x="6693" y="708"/>
                      </a:lnTo>
                      <a:lnTo>
                        <a:pt x="6694" y="713"/>
                      </a:lnTo>
                      <a:lnTo>
                        <a:pt x="6695" y="720"/>
                      </a:lnTo>
                      <a:lnTo>
                        <a:pt x="6696" y="726"/>
                      </a:lnTo>
                      <a:lnTo>
                        <a:pt x="6697" y="733"/>
                      </a:lnTo>
                      <a:lnTo>
                        <a:pt x="6698" y="740"/>
                      </a:lnTo>
                      <a:lnTo>
                        <a:pt x="6699" y="743"/>
                      </a:lnTo>
                      <a:lnTo>
                        <a:pt x="6699" y="745"/>
                      </a:lnTo>
                      <a:lnTo>
                        <a:pt x="6699" y="744"/>
                      </a:lnTo>
                      <a:lnTo>
                        <a:pt x="6701" y="741"/>
                      </a:lnTo>
                      <a:lnTo>
                        <a:pt x="6701" y="736"/>
                      </a:lnTo>
                      <a:lnTo>
                        <a:pt x="6702" y="732"/>
                      </a:lnTo>
                      <a:lnTo>
                        <a:pt x="6703" y="726"/>
                      </a:lnTo>
                      <a:lnTo>
                        <a:pt x="6703" y="722"/>
                      </a:lnTo>
                      <a:lnTo>
                        <a:pt x="6704" y="718"/>
                      </a:lnTo>
                      <a:lnTo>
                        <a:pt x="6704" y="717"/>
                      </a:lnTo>
                      <a:lnTo>
                        <a:pt x="6704" y="718"/>
                      </a:lnTo>
                      <a:lnTo>
                        <a:pt x="6705" y="721"/>
                      </a:lnTo>
                      <a:lnTo>
                        <a:pt x="6705" y="722"/>
                      </a:lnTo>
                      <a:lnTo>
                        <a:pt x="6705" y="723"/>
                      </a:lnTo>
                      <a:lnTo>
                        <a:pt x="6705" y="724"/>
                      </a:lnTo>
                      <a:lnTo>
                        <a:pt x="6706" y="726"/>
                      </a:lnTo>
                      <a:lnTo>
                        <a:pt x="6707" y="733"/>
                      </a:lnTo>
                      <a:lnTo>
                        <a:pt x="6707" y="740"/>
                      </a:lnTo>
                      <a:lnTo>
                        <a:pt x="6708" y="741"/>
                      </a:lnTo>
                      <a:lnTo>
                        <a:pt x="6708" y="742"/>
                      </a:lnTo>
                      <a:lnTo>
                        <a:pt x="6710" y="742"/>
                      </a:lnTo>
                      <a:lnTo>
                        <a:pt x="6711" y="742"/>
                      </a:lnTo>
                      <a:lnTo>
                        <a:pt x="6712" y="742"/>
                      </a:lnTo>
                      <a:lnTo>
                        <a:pt x="6713" y="742"/>
                      </a:lnTo>
                      <a:lnTo>
                        <a:pt x="6713" y="743"/>
                      </a:lnTo>
                      <a:lnTo>
                        <a:pt x="6714" y="745"/>
                      </a:lnTo>
                      <a:lnTo>
                        <a:pt x="6715" y="750"/>
                      </a:lnTo>
                      <a:lnTo>
                        <a:pt x="6717" y="754"/>
                      </a:lnTo>
                      <a:lnTo>
                        <a:pt x="6719" y="757"/>
                      </a:lnTo>
                      <a:lnTo>
                        <a:pt x="6719" y="757"/>
                      </a:lnTo>
                      <a:lnTo>
                        <a:pt x="6719" y="754"/>
                      </a:lnTo>
                      <a:lnTo>
                        <a:pt x="6719" y="750"/>
                      </a:lnTo>
                      <a:lnTo>
                        <a:pt x="6720" y="743"/>
                      </a:lnTo>
                      <a:lnTo>
                        <a:pt x="6720" y="735"/>
                      </a:lnTo>
                      <a:lnTo>
                        <a:pt x="6721" y="727"/>
                      </a:lnTo>
                      <a:lnTo>
                        <a:pt x="6721" y="720"/>
                      </a:lnTo>
                      <a:lnTo>
                        <a:pt x="6722" y="715"/>
                      </a:lnTo>
                      <a:lnTo>
                        <a:pt x="6722" y="713"/>
                      </a:lnTo>
                      <a:lnTo>
                        <a:pt x="6722" y="714"/>
                      </a:lnTo>
                      <a:lnTo>
                        <a:pt x="6722" y="716"/>
                      </a:lnTo>
                      <a:lnTo>
                        <a:pt x="6722" y="720"/>
                      </a:lnTo>
                      <a:lnTo>
                        <a:pt x="6722" y="723"/>
                      </a:lnTo>
                      <a:lnTo>
                        <a:pt x="6723" y="734"/>
                      </a:lnTo>
                      <a:lnTo>
                        <a:pt x="6723" y="745"/>
                      </a:lnTo>
                      <a:lnTo>
                        <a:pt x="6724" y="758"/>
                      </a:lnTo>
                      <a:lnTo>
                        <a:pt x="6725" y="768"/>
                      </a:lnTo>
                      <a:lnTo>
                        <a:pt x="6725" y="772"/>
                      </a:lnTo>
                      <a:lnTo>
                        <a:pt x="6725" y="776"/>
                      </a:lnTo>
                      <a:lnTo>
                        <a:pt x="6725" y="778"/>
                      </a:lnTo>
                      <a:lnTo>
                        <a:pt x="6725" y="778"/>
                      </a:lnTo>
                      <a:lnTo>
                        <a:pt x="6726" y="778"/>
                      </a:lnTo>
                      <a:lnTo>
                        <a:pt x="6727" y="777"/>
                      </a:lnTo>
                      <a:lnTo>
                        <a:pt x="6727" y="778"/>
                      </a:lnTo>
                      <a:lnTo>
                        <a:pt x="6729" y="780"/>
                      </a:lnTo>
                      <a:lnTo>
                        <a:pt x="6731" y="788"/>
                      </a:lnTo>
                      <a:lnTo>
                        <a:pt x="6732" y="796"/>
                      </a:lnTo>
                      <a:lnTo>
                        <a:pt x="6733" y="798"/>
                      </a:lnTo>
                      <a:lnTo>
                        <a:pt x="6733" y="799"/>
                      </a:lnTo>
                      <a:lnTo>
                        <a:pt x="6735" y="798"/>
                      </a:lnTo>
                      <a:lnTo>
                        <a:pt x="6735" y="796"/>
                      </a:lnTo>
                      <a:lnTo>
                        <a:pt x="6736" y="798"/>
                      </a:lnTo>
                      <a:lnTo>
                        <a:pt x="6739" y="800"/>
                      </a:lnTo>
                      <a:lnTo>
                        <a:pt x="6741" y="804"/>
                      </a:lnTo>
                      <a:lnTo>
                        <a:pt x="6742" y="805"/>
                      </a:lnTo>
                      <a:lnTo>
                        <a:pt x="6742" y="806"/>
                      </a:lnTo>
                      <a:lnTo>
                        <a:pt x="6743" y="806"/>
                      </a:lnTo>
                      <a:lnTo>
                        <a:pt x="6745" y="808"/>
                      </a:lnTo>
                      <a:lnTo>
                        <a:pt x="6748" y="809"/>
                      </a:lnTo>
                      <a:lnTo>
                        <a:pt x="6749" y="810"/>
                      </a:lnTo>
                      <a:lnTo>
                        <a:pt x="6750" y="810"/>
                      </a:lnTo>
                      <a:lnTo>
                        <a:pt x="6750" y="810"/>
                      </a:lnTo>
                      <a:lnTo>
                        <a:pt x="6752" y="813"/>
                      </a:lnTo>
                      <a:lnTo>
                        <a:pt x="6756" y="814"/>
                      </a:lnTo>
                      <a:lnTo>
                        <a:pt x="6757" y="814"/>
                      </a:lnTo>
                      <a:lnTo>
                        <a:pt x="6757" y="814"/>
                      </a:lnTo>
                      <a:lnTo>
                        <a:pt x="6758" y="815"/>
                      </a:lnTo>
                      <a:lnTo>
                        <a:pt x="6759" y="815"/>
                      </a:lnTo>
                      <a:lnTo>
                        <a:pt x="6760" y="815"/>
                      </a:lnTo>
                      <a:lnTo>
                        <a:pt x="6760" y="815"/>
                      </a:lnTo>
                      <a:lnTo>
                        <a:pt x="6761" y="815"/>
                      </a:lnTo>
                      <a:lnTo>
                        <a:pt x="6762" y="814"/>
                      </a:lnTo>
                      <a:lnTo>
                        <a:pt x="6762" y="814"/>
                      </a:lnTo>
                      <a:lnTo>
                        <a:pt x="6763" y="815"/>
                      </a:lnTo>
                      <a:lnTo>
                        <a:pt x="6765" y="815"/>
                      </a:lnTo>
                      <a:lnTo>
                        <a:pt x="6765" y="815"/>
                      </a:lnTo>
                      <a:lnTo>
                        <a:pt x="6768" y="815"/>
                      </a:lnTo>
                      <a:lnTo>
                        <a:pt x="6770" y="816"/>
                      </a:lnTo>
                      <a:lnTo>
                        <a:pt x="6771" y="816"/>
                      </a:lnTo>
                      <a:lnTo>
                        <a:pt x="6771" y="816"/>
                      </a:lnTo>
                      <a:lnTo>
                        <a:pt x="6772" y="816"/>
                      </a:lnTo>
                      <a:lnTo>
                        <a:pt x="6773" y="816"/>
                      </a:lnTo>
                      <a:lnTo>
                        <a:pt x="6776" y="817"/>
                      </a:lnTo>
                      <a:lnTo>
                        <a:pt x="6777" y="817"/>
                      </a:lnTo>
                      <a:lnTo>
                        <a:pt x="6778" y="817"/>
                      </a:lnTo>
                      <a:lnTo>
                        <a:pt x="6779" y="816"/>
                      </a:lnTo>
                      <a:lnTo>
                        <a:pt x="6779" y="816"/>
                      </a:lnTo>
                      <a:lnTo>
                        <a:pt x="6781" y="816"/>
                      </a:lnTo>
                      <a:lnTo>
                        <a:pt x="6782" y="816"/>
                      </a:lnTo>
                      <a:lnTo>
                        <a:pt x="6782" y="816"/>
                      </a:lnTo>
                      <a:lnTo>
                        <a:pt x="6784" y="816"/>
                      </a:lnTo>
                      <a:lnTo>
                        <a:pt x="6785" y="816"/>
                      </a:lnTo>
                      <a:lnTo>
                        <a:pt x="6786" y="816"/>
                      </a:lnTo>
                      <a:lnTo>
                        <a:pt x="6786" y="816"/>
                      </a:lnTo>
                      <a:lnTo>
                        <a:pt x="6787" y="816"/>
                      </a:lnTo>
                      <a:lnTo>
                        <a:pt x="6790" y="815"/>
                      </a:lnTo>
                      <a:lnTo>
                        <a:pt x="6793" y="814"/>
                      </a:lnTo>
                      <a:lnTo>
                        <a:pt x="6793" y="814"/>
                      </a:lnTo>
                      <a:lnTo>
                        <a:pt x="6794" y="813"/>
                      </a:lnTo>
                      <a:lnTo>
                        <a:pt x="6795" y="812"/>
                      </a:lnTo>
                      <a:lnTo>
                        <a:pt x="6797" y="808"/>
                      </a:lnTo>
                      <a:lnTo>
                        <a:pt x="6799" y="805"/>
                      </a:lnTo>
                      <a:lnTo>
                        <a:pt x="6800" y="803"/>
                      </a:lnTo>
                      <a:lnTo>
                        <a:pt x="6800" y="803"/>
                      </a:lnTo>
                      <a:lnTo>
                        <a:pt x="6800" y="801"/>
                      </a:lnTo>
                      <a:lnTo>
                        <a:pt x="6802" y="800"/>
                      </a:lnTo>
                      <a:lnTo>
                        <a:pt x="6802" y="796"/>
                      </a:lnTo>
                      <a:lnTo>
                        <a:pt x="6802" y="792"/>
                      </a:lnTo>
                      <a:lnTo>
                        <a:pt x="6803" y="781"/>
                      </a:lnTo>
                      <a:lnTo>
                        <a:pt x="6805" y="769"/>
                      </a:lnTo>
                      <a:lnTo>
                        <a:pt x="6805" y="755"/>
                      </a:lnTo>
                      <a:lnTo>
                        <a:pt x="6807" y="745"/>
                      </a:lnTo>
                      <a:lnTo>
                        <a:pt x="6807" y="741"/>
                      </a:lnTo>
                      <a:lnTo>
                        <a:pt x="6807" y="738"/>
                      </a:lnTo>
                      <a:lnTo>
                        <a:pt x="6807" y="735"/>
                      </a:lnTo>
                      <a:lnTo>
                        <a:pt x="6807" y="734"/>
                      </a:lnTo>
                      <a:lnTo>
                        <a:pt x="6807" y="733"/>
                      </a:lnTo>
                      <a:lnTo>
                        <a:pt x="6807" y="731"/>
                      </a:lnTo>
                      <a:lnTo>
                        <a:pt x="6808" y="729"/>
                      </a:lnTo>
                      <a:lnTo>
                        <a:pt x="6808" y="727"/>
                      </a:lnTo>
                      <a:lnTo>
                        <a:pt x="6808" y="725"/>
                      </a:lnTo>
                      <a:lnTo>
                        <a:pt x="6808" y="720"/>
                      </a:lnTo>
                      <a:lnTo>
                        <a:pt x="6808" y="709"/>
                      </a:lnTo>
                      <a:lnTo>
                        <a:pt x="6808" y="696"/>
                      </a:lnTo>
                      <a:lnTo>
                        <a:pt x="6808" y="679"/>
                      </a:lnTo>
                      <a:lnTo>
                        <a:pt x="6808" y="660"/>
                      </a:lnTo>
                      <a:lnTo>
                        <a:pt x="6808" y="638"/>
                      </a:lnTo>
                      <a:lnTo>
                        <a:pt x="6809" y="614"/>
                      </a:lnTo>
                      <a:lnTo>
                        <a:pt x="6809" y="587"/>
                      </a:lnTo>
                      <a:lnTo>
                        <a:pt x="6809" y="558"/>
                      </a:lnTo>
                      <a:lnTo>
                        <a:pt x="6809" y="529"/>
                      </a:lnTo>
                      <a:lnTo>
                        <a:pt x="6810" y="496"/>
                      </a:lnTo>
                      <a:lnTo>
                        <a:pt x="6810" y="431"/>
                      </a:lnTo>
                      <a:lnTo>
                        <a:pt x="6810" y="363"/>
                      </a:lnTo>
                      <a:lnTo>
                        <a:pt x="6812" y="296"/>
                      </a:lnTo>
                      <a:lnTo>
                        <a:pt x="6812" y="230"/>
                      </a:lnTo>
                      <a:lnTo>
                        <a:pt x="6813" y="198"/>
                      </a:lnTo>
                      <a:lnTo>
                        <a:pt x="6813" y="168"/>
                      </a:lnTo>
                      <a:lnTo>
                        <a:pt x="6813" y="140"/>
                      </a:lnTo>
                      <a:lnTo>
                        <a:pt x="6813" y="113"/>
                      </a:lnTo>
                      <a:lnTo>
                        <a:pt x="6813" y="88"/>
                      </a:lnTo>
                      <a:lnTo>
                        <a:pt x="6813" y="67"/>
                      </a:lnTo>
                      <a:lnTo>
                        <a:pt x="6813" y="47"/>
                      </a:lnTo>
                      <a:lnTo>
                        <a:pt x="6814" y="30"/>
                      </a:lnTo>
                      <a:lnTo>
                        <a:pt x="6814" y="18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4"/>
                      </a:lnTo>
                      <a:lnTo>
                        <a:pt x="6814" y="10"/>
                      </a:lnTo>
                      <a:lnTo>
                        <a:pt x="6814" y="18"/>
                      </a:lnTo>
                      <a:lnTo>
                        <a:pt x="6814" y="28"/>
                      </a:lnTo>
                      <a:lnTo>
                        <a:pt x="6814" y="39"/>
                      </a:lnTo>
                      <a:lnTo>
                        <a:pt x="6814" y="52"/>
                      </a:lnTo>
                      <a:lnTo>
                        <a:pt x="6814" y="66"/>
                      </a:lnTo>
                      <a:lnTo>
                        <a:pt x="6814" y="82"/>
                      </a:lnTo>
                      <a:lnTo>
                        <a:pt x="6814" y="98"/>
                      </a:lnTo>
                      <a:lnTo>
                        <a:pt x="6814" y="135"/>
                      </a:lnTo>
                      <a:lnTo>
                        <a:pt x="6815" y="173"/>
                      </a:lnTo>
                      <a:lnTo>
                        <a:pt x="6815" y="213"/>
                      </a:lnTo>
                      <a:lnTo>
                        <a:pt x="6815" y="253"/>
                      </a:lnTo>
                      <a:lnTo>
                        <a:pt x="6815" y="291"/>
                      </a:lnTo>
                      <a:lnTo>
                        <a:pt x="6815" y="328"/>
                      </a:lnTo>
                      <a:lnTo>
                        <a:pt x="6815" y="345"/>
                      </a:lnTo>
                      <a:lnTo>
                        <a:pt x="6815" y="361"/>
                      </a:lnTo>
                      <a:lnTo>
                        <a:pt x="6815" y="374"/>
                      </a:lnTo>
                      <a:lnTo>
                        <a:pt x="6815" y="388"/>
                      </a:lnTo>
                      <a:lnTo>
                        <a:pt x="6815" y="399"/>
                      </a:lnTo>
                      <a:lnTo>
                        <a:pt x="6815" y="409"/>
                      </a:lnTo>
                      <a:lnTo>
                        <a:pt x="6815" y="417"/>
                      </a:lnTo>
                      <a:lnTo>
                        <a:pt x="6815" y="422"/>
                      </a:lnTo>
                      <a:lnTo>
                        <a:pt x="6815" y="426"/>
                      </a:lnTo>
                      <a:lnTo>
                        <a:pt x="6815" y="427"/>
                      </a:lnTo>
                      <a:lnTo>
                        <a:pt x="6815" y="428"/>
                      </a:lnTo>
                      <a:lnTo>
                        <a:pt x="6815" y="430"/>
                      </a:lnTo>
                      <a:lnTo>
                        <a:pt x="6815" y="434"/>
                      </a:lnTo>
                      <a:lnTo>
                        <a:pt x="6815" y="439"/>
                      </a:lnTo>
                      <a:lnTo>
                        <a:pt x="6816" y="445"/>
                      </a:lnTo>
                      <a:lnTo>
                        <a:pt x="6816" y="452"/>
                      </a:lnTo>
                      <a:lnTo>
                        <a:pt x="6816" y="468"/>
                      </a:lnTo>
                      <a:lnTo>
                        <a:pt x="6817" y="489"/>
                      </a:lnTo>
                      <a:lnTo>
                        <a:pt x="6817" y="511"/>
                      </a:lnTo>
                      <a:lnTo>
                        <a:pt x="6817" y="535"/>
                      </a:lnTo>
                      <a:lnTo>
                        <a:pt x="6818" y="559"/>
                      </a:lnTo>
                      <a:lnTo>
                        <a:pt x="6818" y="584"/>
                      </a:lnTo>
                      <a:lnTo>
                        <a:pt x="6819" y="609"/>
                      </a:lnTo>
                      <a:lnTo>
                        <a:pt x="6819" y="631"/>
                      </a:lnTo>
                      <a:lnTo>
                        <a:pt x="6821" y="651"/>
                      </a:lnTo>
                      <a:lnTo>
                        <a:pt x="6821" y="668"/>
                      </a:lnTo>
                      <a:lnTo>
                        <a:pt x="6821" y="675"/>
                      </a:lnTo>
                      <a:lnTo>
                        <a:pt x="6821" y="680"/>
                      </a:lnTo>
                      <a:lnTo>
                        <a:pt x="6821" y="686"/>
                      </a:lnTo>
                      <a:lnTo>
                        <a:pt x="6821" y="689"/>
                      </a:lnTo>
                      <a:lnTo>
                        <a:pt x="6821" y="692"/>
                      </a:lnTo>
                      <a:lnTo>
                        <a:pt x="6821" y="693"/>
                      </a:lnTo>
                      <a:lnTo>
                        <a:pt x="6821" y="692"/>
                      </a:lnTo>
                      <a:lnTo>
                        <a:pt x="6822" y="689"/>
                      </a:lnTo>
                      <a:lnTo>
                        <a:pt x="6822" y="683"/>
                      </a:lnTo>
                      <a:lnTo>
                        <a:pt x="6823" y="676"/>
                      </a:lnTo>
                      <a:lnTo>
                        <a:pt x="6823" y="675"/>
                      </a:lnTo>
                      <a:lnTo>
                        <a:pt x="6823" y="674"/>
                      </a:lnTo>
                      <a:lnTo>
                        <a:pt x="6823" y="671"/>
                      </a:lnTo>
                      <a:lnTo>
                        <a:pt x="6823" y="666"/>
                      </a:lnTo>
                      <a:lnTo>
                        <a:pt x="6823" y="657"/>
                      </a:lnTo>
                      <a:lnTo>
                        <a:pt x="6823" y="646"/>
                      </a:lnTo>
                      <a:lnTo>
                        <a:pt x="6823" y="631"/>
                      </a:lnTo>
                      <a:lnTo>
                        <a:pt x="6823" y="613"/>
                      </a:lnTo>
                      <a:lnTo>
                        <a:pt x="6824" y="593"/>
                      </a:lnTo>
                      <a:lnTo>
                        <a:pt x="6824" y="572"/>
                      </a:lnTo>
                      <a:lnTo>
                        <a:pt x="6824" y="547"/>
                      </a:lnTo>
                      <a:lnTo>
                        <a:pt x="6824" y="522"/>
                      </a:lnTo>
                      <a:lnTo>
                        <a:pt x="6824" y="495"/>
                      </a:lnTo>
                      <a:lnTo>
                        <a:pt x="6825" y="466"/>
                      </a:lnTo>
                      <a:lnTo>
                        <a:pt x="6825" y="408"/>
                      </a:lnTo>
                      <a:lnTo>
                        <a:pt x="6825" y="347"/>
                      </a:lnTo>
                      <a:lnTo>
                        <a:pt x="6826" y="286"/>
                      </a:lnTo>
                      <a:lnTo>
                        <a:pt x="6826" y="227"/>
                      </a:lnTo>
                      <a:lnTo>
                        <a:pt x="6827" y="199"/>
                      </a:lnTo>
                      <a:lnTo>
                        <a:pt x="6827" y="172"/>
                      </a:lnTo>
                      <a:lnTo>
                        <a:pt x="6827" y="147"/>
                      </a:lnTo>
                      <a:lnTo>
                        <a:pt x="6827" y="123"/>
                      </a:lnTo>
                      <a:lnTo>
                        <a:pt x="6827" y="101"/>
                      </a:lnTo>
                      <a:lnTo>
                        <a:pt x="6827" y="80"/>
                      </a:lnTo>
                      <a:lnTo>
                        <a:pt x="6827" y="64"/>
                      </a:lnTo>
                      <a:lnTo>
                        <a:pt x="6828" y="49"/>
                      </a:lnTo>
                      <a:lnTo>
                        <a:pt x="6828" y="37"/>
                      </a:lnTo>
                      <a:lnTo>
                        <a:pt x="6828" y="28"/>
                      </a:lnTo>
                      <a:lnTo>
                        <a:pt x="6828" y="23"/>
                      </a:lnTo>
                      <a:lnTo>
                        <a:pt x="6828" y="21"/>
                      </a:lnTo>
                      <a:lnTo>
                        <a:pt x="6828" y="22"/>
                      </a:lnTo>
                      <a:lnTo>
                        <a:pt x="6828" y="25"/>
                      </a:lnTo>
                      <a:lnTo>
                        <a:pt x="6828" y="31"/>
                      </a:lnTo>
                      <a:lnTo>
                        <a:pt x="6828" y="40"/>
                      </a:lnTo>
                      <a:lnTo>
                        <a:pt x="6828" y="49"/>
                      </a:lnTo>
                      <a:lnTo>
                        <a:pt x="6828" y="60"/>
                      </a:lnTo>
                      <a:lnTo>
                        <a:pt x="6828" y="74"/>
                      </a:lnTo>
                      <a:lnTo>
                        <a:pt x="6828" y="88"/>
                      </a:lnTo>
                      <a:lnTo>
                        <a:pt x="6828" y="104"/>
                      </a:lnTo>
                      <a:lnTo>
                        <a:pt x="6828" y="121"/>
                      </a:lnTo>
                      <a:lnTo>
                        <a:pt x="6828" y="158"/>
                      </a:lnTo>
                      <a:lnTo>
                        <a:pt x="6830" y="197"/>
                      </a:lnTo>
                      <a:lnTo>
                        <a:pt x="6830" y="237"/>
                      </a:lnTo>
                      <a:lnTo>
                        <a:pt x="6830" y="278"/>
                      </a:lnTo>
                      <a:lnTo>
                        <a:pt x="6830" y="317"/>
                      </a:lnTo>
                      <a:lnTo>
                        <a:pt x="6830" y="354"/>
                      </a:lnTo>
                      <a:lnTo>
                        <a:pt x="6830" y="371"/>
                      </a:lnTo>
                      <a:lnTo>
                        <a:pt x="6830" y="387"/>
                      </a:lnTo>
                      <a:lnTo>
                        <a:pt x="6831" y="401"/>
                      </a:lnTo>
                      <a:lnTo>
                        <a:pt x="6831" y="413"/>
                      </a:lnTo>
                      <a:lnTo>
                        <a:pt x="6831" y="426"/>
                      </a:lnTo>
                      <a:lnTo>
                        <a:pt x="6831" y="435"/>
                      </a:lnTo>
                      <a:lnTo>
                        <a:pt x="6831" y="444"/>
                      </a:lnTo>
                      <a:lnTo>
                        <a:pt x="6831" y="449"/>
                      </a:lnTo>
                      <a:lnTo>
                        <a:pt x="6831" y="453"/>
                      </a:lnTo>
                      <a:lnTo>
                        <a:pt x="6831" y="454"/>
                      </a:lnTo>
                      <a:lnTo>
                        <a:pt x="6831" y="455"/>
                      </a:lnTo>
                      <a:lnTo>
                        <a:pt x="6831" y="457"/>
                      </a:lnTo>
                      <a:lnTo>
                        <a:pt x="6831" y="462"/>
                      </a:lnTo>
                      <a:lnTo>
                        <a:pt x="6831" y="467"/>
                      </a:lnTo>
                      <a:lnTo>
                        <a:pt x="6831" y="474"/>
                      </a:lnTo>
                      <a:lnTo>
                        <a:pt x="6831" y="483"/>
                      </a:lnTo>
                      <a:lnTo>
                        <a:pt x="6831" y="492"/>
                      </a:lnTo>
                      <a:lnTo>
                        <a:pt x="6831" y="502"/>
                      </a:lnTo>
                      <a:lnTo>
                        <a:pt x="6832" y="526"/>
                      </a:lnTo>
                      <a:lnTo>
                        <a:pt x="6833" y="553"/>
                      </a:lnTo>
                      <a:lnTo>
                        <a:pt x="6833" y="581"/>
                      </a:lnTo>
                      <a:lnTo>
                        <a:pt x="6833" y="610"/>
                      </a:lnTo>
                      <a:lnTo>
                        <a:pt x="6834" y="639"/>
                      </a:lnTo>
                      <a:lnTo>
                        <a:pt x="6835" y="667"/>
                      </a:lnTo>
                      <a:lnTo>
                        <a:pt x="6835" y="693"/>
                      </a:lnTo>
                      <a:lnTo>
                        <a:pt x="6836" y="716"/>
                      </a:lnTo>
                      <a:lnTo>
                        <a:pt x="6836" y="727"/>
                      </a:lnTo>
                      <a:lnTo>
                        <a:pt x="6836" y="736"/>
                      </a:lnTo>
                      <a:lnTo>
                        <a:pt x="6836" y="745"/>
                      </a:lnTo>
                      <a:lnTo>
                        <a:pt x="6836" y="752"/>
                      </a:lnTo>
                      <a:lnTo>
                        <a:pt x="6837" y="758"/>
                      </a:lnTo>
                      <a:lnTo>
                        <a:pt x="6837" y="761"/>
                      </a:lnTo>
                      <a:lnTo>
                        <a:pt x="6837" y="764"/>
                      </a:lnTo>
                      <a:lnTo>
                        <a:pt x="6837" y="764"/>
                      </a:lnTo>
                      <a:lnTo>
                        <a:pt x="6837" y="767"/>
                      </a:lnTo>
                      <a:lnTo>
                        <a:pt x="6837" y="768"/>
                      </a:lnTo>
                      <a:lnTo>
                        <a:pt x="6837" y="769"/>
                      </a:lnTo>
                      <a:lnTo>
                        <a:pt x="6839" y="771"/>
                      </a:lnTo>
                      <a:lnTo>
                        <a:pt x="6840" y="776"/>
                      </a:lnTo>
                      <a:lnTo>
                        <a:pt x="6841" y="780"/>
                      </a:lnTo>
                      <a:lnTo>
                        <a:pt x="6842" y="785"/>
                      </a:lnTo>
                      <a:lnTo>
                        <a:pt x="6843" y="789"/>
                      </a:lnTo>
                      <a:lnTo>
                        <a:pt x="6844" y="792"/>
                      </a:lnTo>
                      <a:lnTo>
                        <a:pt x="6844" y="792"/>
                      </a:lnTo>
                      <a:lnTo>
                        <a:pt x="6845" y="792"/>
                      </a:lnTo>
                      <a:lnTo>
                        <a:pt x="6845" y="794"/>
                      </a:lnTo>
                      <a:lnTo>
                        <a:pt x="6845" y="795"/>
                      </a:lnTo>
                      <a:lnTo>
                        <a:pt x="6849" y="799"/>
                      </a:lnTo>
                      <a:lnTo>
                        <a:pt x="6851" y="804"/>
                      </a:lnTo>
                      <a:lnTo>
                        <a:pt x="6851" y="805"/>
                      </a:lnTo>
                      <a:lnTo>
                        <a:pt x="6852" y="805"/>
                      </a:lnTo>
                      <a:lnTo>
                        <a:pt x="6852" y="805"/>
                      </a:lnTo>
                      <a:lnTo>
                        <a:pt x="6853" y="806"/>
                      </a:lnTo>
                      <a:lnTo>
                        <a:pt x="6855" y="807"/>
                      </a:lnTo>
                      <a:lnTo>
                        <a:pt x="6858" y="807"/>
                      </a:lnTo>
                      <a:lnTo>
                        <a:pt x="6859" y="807"/>
                      </a:lnTo>
                      <a:lnTo>
                        <a:pt x="6860" y="808"/>
                      </a:lnTo>
                      <a:lnTo>
                        <a:pt x="6860" y="808"/>
                      </a:lnTo>
                      <a:lnTo>
                        <a:pt x="6863" y="810"/>
                      </a:lnTo>
                      <a:lnTo>
                        <a:pt x="6864" y="812"/>
                      </a:lnTo>
                      <a:lnTo>
                        <a:pt x="6865" y="812"/>
                      </a:lnTo>
                      <a:lnTo>
                        <a:pt x="6867" y="812"/>
                      </a:lnTo>
                      <a:lnTo>
                        <a:pt x="6867" y="812"/>
                      </a:lnTo>
                      <a:lnTo>
                        <a:pt x="6868" y="812"/>
                      </a:lnTo>
                      <a:lnTo>
                        <a:pt x="6869" y="810"/>
                      </a:lnTo>
                      <a:lnTo>
                        <a:pt x="6870" y="809"/>
                      </a:lnTo>
                      <a:lnTo>
                        <a:pt x="6871" y="808"/>
                      </a:lnTo>
                      <a:lnTo>
                        <a:pt x="6872" y="809"/>
                      </a:lnTo>
                      <a:lnTo>
                        <a:pt x="6874" y="810"/>
                      </a:lnTo>
                      <a:lnTo>
                        <a:pt x="6876" y="810"/>
                      </a:lnTo>
                      <a:lnTo>
                        <a:pt x="6877" y="812"/>
                      </a:lnTo>
                      <a:lnTo>
                        <a:pt x="6878" y="812"/>
                      </a:lnTo>
                      <a:lnTo>
                        <a:pt x="6879" y="813"/>
                      </a:lnTo>
                      <a:lnTo>
                        <a:pt x="6880" y="814"/>
                      </a:lnTo>
                      <a:lnTo>
                        <a:pt x="6881" y="815"/>
                      </a:lnTo>
                      <a:lnTo>
                        <a:pt x="6882" y="814"/>
                      </a:lnTo>
                      <a:lnTo>
                        <a:pt x="6883" y="814"/>
                      </a:lnTo>
                      <a:lnTo>
                        <a:pt x="6885" y="814"/>
                      </a:lnTo>
                      <a:lnTo>
                        <a:pt x="6886" y="815"/>
                      </a:lnTo>
                      <a:lnTo>
                        <a:pt x="6888" y="815"/>
                      </a:lnTo>
                      <a:lnTo>
                        <a:pt x="6888" y="816"/>
                      </a:lnTo>
                      <a:lnTo>
                        <a:pt x="6889" y="815"/>
                      </a:lnTo>
                      <a:lnTo>
                        <a:pt x="6890" y="815"/>
                      </a:lnTo>
                      <a:lnTo>
                        <a:pt x="6891" y="815"/>
                      </a:lnTo>
                      <a:lnTo>
                        <a:pt x="6891" y="814"/>
                      </a:lnTo>
                      <a:lnTo>
                        <a:pt x="6892" y="815"/>
                      </a:lnTo>
                      <a:lnTo>
                        <a:pt x="6893" y="815"/>
                      </a:lnTo>
                      <a:lnTo>
                        <a:pt x="6896" y="816"/>
                      </a:lnTo>
                      <a:lnTo>
                        <a:pt x="6896" y="817"/>
                      </a:lnTo>
                      <a:lnTo>
                        <a:pt x="6897" y="817"/>
                      </a:lnTo>
                      <a:lnTo>
                        <a:pt x="6898" y="817"/>
                      </a:lnTo>
                      <a:lnTo>
                        <a:pt x="6898" y="817"/>
                      </a:lnTo>
                      <a:lnTo>
                        <a:pt x="6900" y="816"/>
                      </a:lnTo>
                      <a:lnTo>
                        <a:pt x="6901" y="815"/>
                      </a:lnTo>
                      <a:lnTo>
                        <a:pt x="6902" y="815"/>
                      </a:lnTo>
                      <a:lnTo>
                        <a:pt x="6902" y="815"/>
                      </a:lnTo>
                      <a:lnTo>
                        <a:pt x="6904" y="816"/>
                      </a:lnTo>
                      <a:lnTo>
                        <a:pt x="6905" y="816"/>
                      </a:lnTo>
                      <a:lnTo>
                        <a:pt x="6907" y="817"/>
                      </a:lnTo>
                      <a:lnTo>
                        <a:pt x="6909" y="817"/>
                      </a:lnTo>
                      <a:lnTo>
                        <a:pt x="6910" y="817"/>
                      </a:lnTo>
                      <a:lnTo>
                        <a:pt x="6911" y="818"/>
                      </a:lnTo>
                      <a:lnTo>
                        <a:pt x="6911" y="818"/>
                      </a:lnTo>
                      <a:lnTo>
                        <a:pt x="6913" y="817"/>
                      </a:lnTo>
                      <a:lnTo>
                        <a:pt x="6914" y="817"/>
                      </a:lnTo>
                      <a:lnTo>
                        <a:pt x="6916" y="816"/>
                      </a:lnTo>
                      <a:lnTo>
                        <a:pt x="6916" y="816"/>
                      </a:lnTo>
                      <a:lnTo>
                        <a:pt x="6917" y="817"/>
                      </a:lnTo>
                      <a:lnTo>
                        <a:pt x="6918" y="817"/>
                      </a:lnTo>
                      <a:lnTo>
                        <a:pt x="6919" y="817"/>
                      </a:lnTo>
                      <a:lnTo>
                        <a:pt x="6922" y="818"/>
                      </a:lnTo>
                      <a:lnTo>
                        <a:pt x="6924" y="819"/>
                      </a:lnTo>
                      <a:lnTo>
                        <a:pt x="6925" y="819"/>
                      </a:lnTo>
                      <a:lnTo>
                        <a:pt x="6926" y="819"/>
                      </a:lnTo>
                      <a:lnTo>
                        <a:pt x="6927" y="818"/>
                      </a:lnTo>
                      <a:lnTo>
                        <a:pt x="6928" y="818"/>
                      </a:lnTo>
                      <a:lnTo>
                        <a:pt x="6928" y="818"/>
                      </a:lnTo>
                      <a:lnTo>
                        <a:pt x="6931" y="818"/>
                      </a:lnTo>
                      <a:lnTo>
                        <a:pt x="6931" y="819"/>
                      </a:lnTo>
                      <a:lnTo>
                        <a:pt x="6932" y="819"/>
                      </a:lnTo>
                      <a:lnTo>
                        <a:pt x="6933" y="819"/>
                      </a:lnTo>
                      <a:lnTo>
                        <a:pt x="6934" y="819"/>
                      </a:lnTo>
                      <a:lnTo>
                        <a:pt x="6936" y="818"/>
                      </a:lnTo>
                      <a:lnTo>
                        <a:pt x="6938" y="818"/>
                      </a:lnTo>
                      <a:lnTo>
                        <a:pt x="6939" y="817"/>
                      </a:lnTo>
                      <a:lnTo>
                        <a:pt x="6941" y="818"/>
                      </a:lnTo>
                      <a:lnTo>
                        <a:pt x="6942" y="818"/>
                      </a:lnTo>
                      <a:lnTo>
                        <a:pt x="6943" y="818"/>
                      </a:lnTo>
                      <a:lnTo>
                        <a:pt x="6944" y="817"/>
                      </a:lnTo>
                      <a:lnTo>
                        <a:pt x="6946" y="817"/>
                      </a:lnTo>
                      <a:lnTo>
                        <a:pt x="6947" y="817"/>
                      </a:lnTo>
                      <a:lnTo>
                        <a:pt x="6947" y="817"/>
                      </a:lnTo>
                      <a:lnTo>
                        <a:pt x="6948" y="816"/>
                      </a:lnTo>
                      <a:lnTo>
                        <a:pt x="6951" y="813"/>
                      </a:lnTo>
                      <a:lnTo>
                        <a:pt x="6953" y="810"/>
                      </a:lnTo>
                      <a:lnTo>
                        <a:pt x="6954" y="809"/>
                      </a:lnTo>
                      <a:lnTo>
                        <a:pt x="6954" y="810"/>
                      </a:lnTo>
                      <a:lnTo>
                        <a:pt x="6955" y="812"/>
                      </a:lnTo>
                      <a:lnTo>
                        <a:pt x="6956" y="813"/>
                      </a:lnTo>
                      <a:lnTo>
                        <a:pt x="6956" y="813"/>
                      </a:lnTo>
                      <a:lnTo>
                        <a:pt x="6957" y="813"/>
                      </a:lnTo>
                      <a:lnTo>
                        <a:pt x="6960" y="809"/>
                      </a:lnTo>
                      <a:lnTo>
                        <a:pt x="6961" y="807"/>
                      </a:lnTo>
                      <a:lnTo>
                        <a:pt x="6962" y="806"/>
                      </a:lnTo>
                      <a:lnTo>
                        <a:pt x="6962" y="806"/>
                      </a:lnTo>
                      <a:lnTo>
                        <a:pt x="6963" y="804"/>
                      </a:lnTo>
                      <a:lnTo>
                        <a:pt x="6965" y="800"/>
                      </a:lnTo>
                      <a:lnTo>
                        <a:pt x="6969" y="797"/>
                      </a:lnTo>
                      <a:lnTo>
                        <a:pt x="6969" y="795"/>
                      </a:lnTo>
                      <a:lnTo>
                        <a:pt x="6970" y="795"/>
                      </a:lnTo>
                      <a:lnTo>
                        <a:pt x="6970" y="794"/>
                      </a:lnTo>
                      <a:lnTo>
                        <a:pt x="6971" y="791"/>
                      </a:lnTo>
                      <a:lnTo>
                        <a:pt x="6973" y="785"/>
                      </a:lnTo>
                      <a:lnTo>
                        <a:pt x="6975" y="778"/>
                      </a:lnTo>
                      <a:lnTo>
                        <a:pt x="6975" y="776"/>
                      </a:lnTo>
                      <a:lnTo>
                        <a:pt x="6976" y="775"/>
                      </a:lnTo>
                      <a:lnTo>
                        <a:pt x="6976" y="773"/>
                      </a:lnTo>
                      <a:lnTo>
                        <a:pt x="6976" y="772"/>
                      </a:lnTo>
                      <a:lnTo>
                        <a:pt x="6976" y="770"/>
                      </a:lnTo>
                      <a:lnTo>
                        <a:pt x="6978" y="766"/>
                      </a:lnTo>
                      <a:lnTo>
                        <a:pt x="6978" y="759"/>
                      </a:lnTo>
                      <a:lnTo>
                        <a:pt x="6979" y="752"/>
                      </a:lnTo>
                      <a:lnTo>
                        <a:pt x="6979" y="745"/>
                      </a:lnTo>
                      <a:lnTo>
                        <a:pt x="6980" y="739"/>
                      </a:lnTo>
                      <a:lnTo>
                        <a:pt x="6980" y="734"/>
                      </a:lnTo>
                      <a:lnTo>
                        <a:pt x="6980" y="732"/>
                      </a:lnTo>
                      <a:lnTo>
                        <a:pt x="6981" y="733"/>
                      </a:lnTo>
                      <a:lnTo>
                        <a:pt x="6981" y="735"/>
                      </a:lnTo>
                      <a:lnTo>
                        <a:pt x="6984" y="741"/>
                      </a:lnTo>
                      <a:lnTo>
                        <a:pt x="6988" y="746"/>
                      </a:lnTo>
                      <a:lnTo>
                        <a:pt x="6989" y="749"/>
                      </a:lnTo>
                      <a:lnTo>
                        <a:pt x="6989" y="750"/>
                      </a:lnTo>
                      <a:lnTo>
                        <a:pt x="6989" y="748"/>
                      </a:lnTo>
                      <a:lnTo>
                        <a:pt x="6990" y="745"/>
                      </a:lnTo>
                      <a:lnTo>
                        <a:pt x="6991" y="742"/>
                      </a:lnTo>
                      <a:lnTo>
                        <a:pt x="6991" y="741"/>
                      </a:lnTo>
                      <a:lnTo>
                        <a:pt x="6991" y="740"/>
                      </a:lnTo>
                      <a:lnTo>
                        <a:pt x="6991" y="736"/>
                      </a:lnTo>
                      <a:lnTo>
                        <a:pt x="6991" y="732"/>
                      </a:lnTo>
                      <a:lnTo>
                        <a:pt x="6991" y="725"/>
                      </a:lnTo>
                      <a:lnTo>
                        <a:pt x="6992" y="717"/>
                      </a:lnTo>
                      <a:lnTo>
                        <a:pt x="6992" y="709"/>
                      </a:lnTo>
                      <a:lnTo>
                        <a:pt x="6993" y="690"/>
                      </a:lnTo>
                      <a:lnTo>
                        <a:pt x="6993" y="672"/>
                      </a:lnTo>
                      <a:lnTo>
                        <a:pt x="6994" y="665"/>
                      </a:lnTo>
                      <a:lnTo>
                        <a:pt x="6994" y="657"/>
                      </a:lnTo>
                      <a:lnTo>
                        <a:pt x="6994" y="650"/>
                      </a:lnTo>
                      <a:lnTo>
                        <a:pt x="6994" y="644"/>
                      </a:lnTo>
                      <a:lnTo>
                        <a:pt x="6996" y="642"/>
                      </a:lnTo>
                      <a:lnTo>
                        <a:pt x="6996" y="641"/>
                      </a:lnTo>
                      <a:lnTo>
                        <a:pt x="6996" y="642"/>
                      </a:lnTo>
                      <a:lnTo>
                        <a:pt x="6996" y="644"/>
                      </a:lnTo>
                      <a:lnTo>
                        <a:pt x="6996" y="650"/>
                      </a:lnTo>
                      <a:lnTo>
                        <a:pt x="6996" y="657"/>
                      </a:lnTo>
                      <a:lnTo>
                        <a:pt x="6996" y="665"/>
                      </a:lnTo>
                      <a:lnTo>
                        <a:pt x="6996" y="672"/>
                      </a:lnTo>
                      <a:lnTo>
                        <a:pt x="6997" y="692"/>
                      </a:lnTo>
                      <a:lnTo>
                        <a:pt x="6998" y="709"/>
                      </a:lnTo>
                      <a:lnTo>
                        <a:pt x="6998" y="717"/>
                      </a:lnTo>
                      <a:lnTo>
                        <a:pt x="6998" y="725"/>
                      </a:lnTo>
                      <a:lnTo>
                        <a:pt x="6998" y="732"/>
                      </a:lnTo>
                      <a:lnTo>
                        <a:pt x="6999" y="738"/>
                      </a:lnTo>
                      <a:lnTo>
                        <a:pt x="6999" y="740"/>
                      </a:lnTo>
                      <a:lnTo>
                        <a:pt x="6999" y="741"/>
                      </a:lnTo>
                      <a:lnTo>
                        <a:pt x="6999" y="742"/>
                      </a:lnTo>
                      <a:lnTo>
                        <a:pt x="6999" y="742"/>
                      </a:lnTo>
                      <a:lnTo>
                        <a:pt x="6999" y="743"/>
                      </a:lnTo>
                      <a:lnTo>
                        <a:pt x="7000" y="746"/>
                      </a:lnTo>
                      <a:lnTo>
                        <a:pt x="7001" y="751"/>
                      </a:lnTo>
                      <a:lnTo>
                        <a:pt x="7001" y="755"/>
                      </a:lnTo>
                      <a:lnTo>
                        <a:pt x="7002" y="760"/>
                      </a:lnTo>
                      <a:lnTo>
                        <a:pt x="7003" y="764"/>
                      </a:lnTo>
                      <a:lnTo>
                        <a:pt x="7005" y="768"/>
                      </a:lnTo>
                      <a:lnTo>
                        <a:pt x="7005" y="769"/>
                      </a:lnTo>
                      <a:lnTo>
                        <a:pt x="7005" y="769"/>
                      </a:lnTo>
                      <a:lnTo>
                        <a:pt x="7006" y="767"/>
                      </a:lnTo>
                      <a:lnTo>
                        <a:pt x="7008" y="762"/>
                      </a:lnTo>
                      <a:lnTo>
                        <a:pt x="7010" y="758"/>
                      </a:lnTo>
                      <a:lnTo>
                        <a:pt x="7010" y="755"/>
                      </a:lnTo>
                      <a:lnTo>
                        <a:pt x="7011" y="754"/>
                      </a:lnTo>
                      <a:lnTo>
                        <a:pt x="7011" y="755"/>
                      </a:lnTo>
                      <a:lnTo>
                        <a:pt x="7011" y="759"/>
                      </a:lnTo>
                      <a:lnTo>
                        <a:pt x="7011" y="763"/>
                      </a:lnTo>
                      <a:lnTo>
                        <a:pt x="7012" y="768"/>
                      </a:lnTo>
                      <a:lnTo>
                        <a:pt x="7012" y="772"/>
                      </a:lnTo>
                      <a:lnTo>
                        <a:pt x="7012" y="777"/>
                      </a:lnTo>
                      <a:lnTo>
                        <a:pt x="7014" y="780"/>
                      </a:lnTo>
                      <a:lnTo>
                        <a:pt x="7014" y="781"/>
                      </a:lnTo>
                      <a:lnTo>
                        <a:pt x="7014" y="782"/>
                      </a:lnTo>
                      <a:lnTo>
                        <a:pt x="7014" y="784"/>
                      </a:lnTo>
                      <a:lnTo>
                        <a:pt x="7014" y="786"/>
                      </a:lnTo>
                      <a:lnTo>
                        <a:pt x="7016" y="789"/>
                      </a:lnTo>
                      <a:lnTo>
                        <a:pt x="7016" y="792"/>
                      </a:lnTo>
                      <a:lnTo>
                        <a:pt x="7017" y="794"/>
                      </a:lnTo>
                      <a:lnTo>
                        <a:pt x="7018" y="794"/>
                      </a:lnTo>
                      <a:lnTo>
                        <a:pt x="7020" y="792"/>
                      </a:lnTo>
                      <a:lnTo>
                        <a:pt x="7022" y="792"/>
                      </a:lnTo>
                      <a:lnTo>
                        <a:pt x="7024" y="791"/>
                      </a:lnTo>
                      <a:lnTo>
                        <a:pt x="7024" y="792"/>
                      </a:lnTo>
                      <a:lnTo>
                        <a:pt x="7026" y="795"/>
                      </a:lnTo>
                      <a:lnTo>
                        <a:pt x="7027" y="796"/>
                      </a:lnTo>
                      <a:lnTo>
                        <a:pt x="7027" y="797"/>
                      </a:lnTo>
                      <a:lnTo>
                        <a:pt x="7028" y="797"/>
                      </a:lnTo>
                      <a:lnTo>
                        <a:pt x="7028" y="797"/>
                      </a:lnTo>
                      <a:lnTo>
                        <a:pt x="7028" y="796"/>
                      </a:lnTo>
                      <a:lnTo>
                        <a:pt x="7029" y="792"/>
                      </a:lnTo>
                      <a:lnTo>
                        <a:pt x="7031" y="785"/>
                      </a:lnTo>
                      <a:lnTo>
                        <a:pt x="7034" y="777"/>
                      </a:lnTo>
                      <a:lnTo>
                        <a:pt x="7035" y="773"/>
                      </a:lnTo>
                      <a:lnTo>
                        <a:pt x="7035" y="772"/>
                      </a:lnTo>
                      <a:lnTo>
                        <a:pt x="7036" y="772"/>
                      </a:lnTo>
                      <a:lnTo>
                        <a:pt x="7036" y="771"/>
                      </a:lnTo>
                      <a:lnTo>
                        <a:pt x="7036" y="770"/>
                      </a:lnTo>
                      <a:lnTo>
                        <a:pt x="7036" y="764"/>
                      </a:lnTo>
                      <a:lnTo>
                        <a:pt x="7037" y="758"/>
                      </a:lnTo>
                      <a:lnTo>
                        <a:pt x="7038" y="749"/>
                      </a:lnTo>
                      <a:lnTo>
                        <a:pt x="7038" y="741"/>
                      </a:lnTo>
                      <a:lnTo>
                        <a:pt x="7039" y="734"/>
                      </a:lnTo>
                      <a:lnTo>
                        <a:pt x="7040" y="729"/>
                      </a:lnTo>
                      <a:lnTo>
                        <a:pt x="7040" y="727"/>
                      </a:lnTo>
                      <a:lnTo>
                        <a:pt x="7040" y="729"/>
                      </a:lnTo>
                      <a:lnTo>
                        <a:pt x="7040" y="732"/>
                      </a:lnTo>
                      <a:lnTo>
                        <a:pt x="7042" y="736"/>
                      </a:lnTo>
                      <a:lnTo>
                        <a:pt x="7042" y="741"/>
                      </a:lnTo>
                      <a:lnTo>
                        <a:pt x="7042" y="746"/>
                      </a:lnTo>
                      <a:lnTo>
                        <a:pt x="7043" y="751"/>
                      </a:lnTo>
                      <a:lnTo>
                        <a:pt x="7043" y="754"/>
                      </a:lnTo>
                      <a:lnTo>
                        <a:pt x="7043" y="755"/>
                      </a:lnTo>
                      <a:lnTo>
                        <a:pt x="7043" y="757"/>
                      </a:lnTo>
                      <a:lnTo>
                        <a:pt x="7044" y="758"/>
                      </a:lnTo>
                      <a:lnTo>
                        <a:pt x="7045" y="764"/>
                      </a:lnTo>
                      <a:lnTo>
                        <a:pt x="7046" y="771"/>
                      </a:lnTo>
                      <a:lnTo>
                        <a:pt x="7047" y="773"/>
                      </a:lnTo>
                      <a:lnTo>
                        <a:pt x="7047" y="775"/>
                      </a:lnTo>
                      <a:lnTo>
                        <a:pt x="7047" y="773"/>
                      </a:lnTo>
                      <a:lnTo>
                        <a:pt x="7047" y="772"/>
                      </a:lnTo>
                      <a:lnTo>
                        <a:pt x="7048" y="767"/>
                      </a:lnTo>
                      <a:lnTo>
                        <a:pt x="7049" y="761"/>
                      </a:lnTo>
                      <a:lnTo>
                        <a:pt x="7051" y="759"/>
                      </a:lnTo>
                      <a:lnTo>
                        <a:pt x="7051" y="758"/>
                      </a:lnTo>
                      <a:lnTo>
                        <a:pt x="7051" y="757"/>
                      </a:lnTo>
                      <a:lnTo>
                        <a:pt x="7051" y="752"/>
                      </a:lnTo>
                      <a:lnTo>
                        <a:pt x="7051" y="745"/>
                      </a:lnTo>
                      <a:lnTo>
                        <a:pt x="7052" y="736"/>
                      </a:lnTo>
                      <a:lnTo>
                        <a:pt x="7052" y="726"/>
                      </a:lnTo>
                      <a:lnTo>
                        <a:pt x="7052" y="715"/>
                      </a:lnTo>
                      <a:lnTo>
                        <a:pt x="7053" y="689"/>
                      </a:lnTo>
                      <a:lnTo>
                        <a:pt x="7054" y="664"/>
                      </a:lnTo>
                      <a:lnTo>
                        <a:pt x="7054" y="652"/>
                      </a:lnTo>
                      <a:lnTo>
                        <a:pt x="7054" y="642"/>
                      </a:lnTo>
                      <a:lnTo>
                        <a:pt x="7054" y="633"/>
                      </a:lnTo>
                      <a:lnTo>
                        <a:pt x="7054" y="627"/>
                      </a:lnTo>
                      <a:lnTo>
                        <a:pt x="7055" y="622"/>
                      </a:lnTo>
                      <a:lnTo>
                        <a:pt x="7055" y="620"/>
                      </a:lnTo>
                      <a:lnTo>
                        <a:pt x="7055" y="622"/>
                      </a:lnTo>
                      <a:lnTo>
                        <a:pt x="7055" y="625"/>
                      </a:lnTo>
                      <a:lnTo>
                        <a:pt x="7055" y="632"/>
                      </a:lnTo>
                      <a:lnTo>
                        <a:pt x="7055" y="640"/>
                      </a:lnTo>
                      <a:lnTo>
                        <a:pt x="7055" y="649"/>
                      </a:lnTo>
                      <a:lnTo>
                        <a:pt x="7056" y="660"/>
                      </a:lnTo>
                      <a:lnTo>
                        <a:pt x="7056" y="683"/>
                      </a:lnTo>
                      <a:lnTo>
                        <a:pt x="7056" y="706"/>
                      </a:lnTo>
                      <a:lnTo>
                        <a:pt x="7057" y="716"/>
                      </a:lnTo>
                      <a:lnTo>
                        <a:pt x="7057" y="725"/>
                      </a:lnTo>
                      <a:lnTo>
                        <a:pt x="7057" y="734"/>
                      </a:lnTo>
                      <a:lnTo>
                        <a:pt x="7057" y="740"/>
                      </a:lnTo>
                      <a:lnTo>
                        <a:pt x="7057" y="744"/>
                      </a:lnTo>
                      <a:lnTo>
                        <a:pt x="7057" y="745"/>
                      </a:lnTo>
                      <a:lnTo>
                        <a:pt x="7057" y="745"/>
                      </a:lnTo>
                      <a:lnTo>
                        <a:pt x="7058" y="748"/>
                      </a:lnTo>
                      <a:lnTo>
                        <a:pt x="7058" y="752"/>
                      </a:lnTo>
                      <a:lnTo>
                        <a:pt x="7059" y="760"/>
                      </a:lnTo>
                      <a:lnTo>
                        <a:pt x="7061" y="770"/>
                      </a:lnTo>
                      <a:lnTo>
                        <a:pt x="7062" y="778"/>
                      </a:lnTo>
                      <a:lnTo>
                        <a:pt x="7064" y="786"/>
                      </a:lnTo>
                      <a:lnTo>
                        <a:pt x="7064" y="791"/>
                      </a:lnTo>
                      <a:lnTo>
                        <a:pt x="7064" y="792"/>
                      </a:lnTo>
                      <a:lnTo>
                        <a:pt x="7064" y="794"/>
                      </a:lnTo>
                      <a:lnTo>
                        <a:pt x="7065" y="792"/>
                      </a:lnTo>
                      <a:lnTo>
                        <a:pt x="7065" y="792"/>
                      </a:lnTo>
                      <a:lnTo>
                        <a:pt x="7065" y="790"/>
                      </a:lnTo>
                      <a:lnTo>
                        <a:pt x="7066" y="784"/>
                      </a:lnTo>
                      <a:lnTo>
                        <a:pt x="7066" y="773"/>
                      </a:lnTo>
                      <a:lnTo>
                        <a:pt x="7067" y="762"/>
                      </a:lnTo>
                      <a:lnTo>
                        <a:pt x="7068" y="752"/>
                      </a:lnTo>
                      <a:lnTo>
                        <a:pt x="7070" y="742"/>
                      </a:lnTo>
                      <a:lnTo>
                        <a:pt x="7071" y="735"/>
                      </a:lnTo>
                      <a:lnTo>
                        <a:pt x="7071" y="733"/>
                      </a:lnTo>
                      <a:lnTo>
                        <a:pt x="7071" y="732"/>
                      </a:lnTo>
                      <a:lnTo>
                        <a:pt x="7071" y="734"/>
                      </a:lnTo>
                      <a:lnTo>
                        <a:pt x="7071" y="738"/>
                      </a:lnTo>
                      <a:lnTo>
                        <a:pt x="7071" y="743"/>
                      </a:lnTo>
                      <a:lnTo>
                        <a:pt x="7071" y="750"/>
                      </a:lnTo>
                      <a:lnTo>
                        <a:pt x="7072" y="755"/>
                      </a:lnTo>
                      <a:lnTo>
                        <a:pt x="7072" y="761"/>
                      </a:lnTo>
                      <a:lnTo>
                        <a:pt x="7072" y="766"/>
                      </a:lnTo>
                      <a:lnTo>
                        <a:pt x="7072" y="767"/>
                      </a:lnTo>
                      <a:lnTo>
                        <a:pt x="7073" y="769"/>
                      </a:lnTo>
                      <a:lnTo>
                        <a:pt x="7073" y="773"/>
                      </a:lnTo>
                      <a:lnTo>
                        <a:pt x="7074" y="780"/>
                      </a:lnTo>
                      <a:lnTo>
                        <a:pt x="7076" y="789"/>
                      </a:lnTo>
                      <a:lnTo>
                        <a:pt x="7076" y="797"/>
                      </a:lnTo>
                      <a:lnTo>
                        <a:pt x="7079" y="804"/>
                      </a:lnTo>
                      <a:lnTo>
                        <a:pt x="7079" y="809"/>
                      </a:lnTo>
                      <a:lnTo>
                        <a:pt x="7079" y="810"/>
                      </a:lnTo>
                      <a:lnTo>
                        <a:pt x="7080" y="812"/>
                      </a:lnTo>
                      <a:lnTo>
                        <a:pt x="7081" y="812"/>
                      </a:lnTo>
                      <a:lnTo>
                        <a:pt x="7082" y="813"/>
                      </a:lnTo>
                      <a:lnTo>
                        <a:pt x="7084" y="813"/>
                      </a:lnTo>
                      <a:lnTo>
                        <a:pt x="7084" y="813"/>
                      </a:lnTo>
                      <a:lnTo>
                        <a:pt x="7086" y="813"/>
                      </a:lnTo>
                      <a:lnTo>
                        <a:pt x="7086" y="813"/>
                      </a:lnTo>
                      <a:lnTo>
                        <a:pt x="7088" y="814"/>
                      </a:lnTo>
                      <a:lnTo>
                        <a:pt x="7090" y="815"/>
                      </a:lnTo>
                      <a:lnTo>
                        <a:pt x="7093" y="816"/>
                      </a:lnTo>
                      <a:lnTo>
                        <a:pt x="7094" y="816"/>
                      </a:lnTo>
                      <a:lnTo>
                        <a:pt x="7095" y="816"/>
                      </a:lnTo>
                      <a:lnTo>
                        <a:pt x="7097" y="816"/>
                      </a:lnTo>
                      <a:lnTo>
                        <a:pt x="7097" y="816"/>
                      </a:lnTo>
                      <a:lnTo>
                        <a:pt x="7099" y="815"/>
                      </a:lnTo>
                      <a:lnTo>
                        <a:pt x="7100" y="814"/>
                      </a:lnTo>
                      <a:lnTo>
                        <a:pt x="7101" y="813"/>
                      </a:lnTo>
                      <a:lnTo>
                        <a:pt x="7101" y="814"/>
                      </a:lnTo>
                      <a:lnTo>
                        <a:pt x="7101" y="814"/>
                      </a:lnTo>
                      <a:lnTo>
                        <a:pt x="7102" y="815"/>
                      </a:lnTo>
                      <a:lnTo>
                        <a:pt x="7104" y="815"/>
                      </a:lnTo>
                      <a:lnTo>
                        <a:pt x="7107" y="816"/>
                      </a:lnTo>
                      <a:lnTo>
                        <a:pt x="7108" y="816"/>
                      </a:lnTo>
                      <a:lnTo>
                        <a:pt x="7109" y="816"/>
                      </a:lnTo>
                      <a:lnTo>
                        <a:pt x="7109" y="816"/>
                      </a:lnTo>
                      <a:lnTo>
                        <a:pt x="7110" y="815"/>
                      </a:lnTo>
                      <a:lnTo>
                        <a:pt x="7112" y="813"/>
                      </a:lnTo>
                      <a:lnTo>
                        <a:pt x="7114" y="810"/>
                      </a:lnTo>
                      <a:lnTo>
                        <a:pt x="7116" y="809"/>
                      </a:lnTo>
                      <a:lnTo>
                        <a:pt x="7117" y="809"/>
                      </a:lnTo>
                      <a:lnTo>
                        <a:pt x="7117" y="807"/>
                      </a:lnTo>
                      <a:lnTo>
                        <a:pt x="7117" y="803"/>
                      </a:lnTo>
                      <a:lnTo>
                        <a:pt x="7119" y="797"/>
                      </a:lnTo>
                      <a:lnTo>
                        <a:pt x="7120" y="790"/>
                      </a:lnTo>
                      <a:lnTo>
                        <a:pt x="7121" y="784"/>
                      </a:lnTo>
                      <a:lnTo>
                        <a:pt x="7122" y="778"/>
                      </a:lnTo>
                      <a:lnTo>
                        <a:pt x="7122" y="773"/>
                      </a:lnTo>
                      <a:lnTo>
                        <a:pt x="7123" y="772"/>
                      </a:lnTo>
                      <a:lnTo>
                        <a:pt x="7123" y="770"/>
                      </a:lnTo>
                      <a:lnTo>
                        <a:pt x="7123" y="766"/>
                      </a:lnTo>
                      <a:lnTo>
                        <a:pt x="7125" y="759"/>
                      </a:lnTo>
                      <a:lnTo>
                        <a:pt x="7126" y="751"/>
                      </a:lnTo>
                      <a:lnTo>
                        <a:pt x="7126" y="743"/>
                      </a:lnTo>
                      <a:lnTo>
                        <a:pt x="7127" y="736"/>
                      </a:lnTo>
                      <a:lnTo>
                        <a:pt x="7127" y="732"/>
                      </a:lnTo>
                      <a:lnTo>
                        <a:pt x="7127" y="730"/>
                      </a:lnTo>
                      <a:lnTo>
                        <a:pt x="7127" y="732"/>
                      </a:lnTo>
                      <a:lnTo>
                        <a:pt x="7128" y="735"/>
                      </a:lnTo>
                      <a:lnTo>
                        <a:pt x="7128" y="742"/>
                      </a:lnTo>
                      <a:lnTo>
                        <a:pt x="7129" y="749"/>
                      </a:lnTo>
                      <a:lnTo>
                        <a:pt x="7129" y="757"/>
                      </a:lnTo>
                      <a:lnTo>
                        <a:pt x="7130" y="762"/>
                      </a:lnTo>
                      <a:lnTo>
                        <a:pt x="7130" y="767"/>
                      </a:lnTo>
                      <a:lnTo>
                        <a:pt x="7130" y="769"/>
                      </a:lnTo>
                      <a:lnTo>
                        <a:pt x="7130" y="770"/>
                      </a:lnTo>
                      <a:lnTo>
                        <a:pt x="7131" y="771"/>
                      </a:lnTo>
                      <a:lnTo>
                        <a:pt x="7132" y="778"/>
                      </a:lnTo>
                      <a:lnTo>
                        <a:pt x="7134" y="784"/>
                      </a:lnTo>
                      <a:lnTo>
                        <a:pt x="7134" y="785"/>
                      </a:lnTo>
                      <a:lnTo>
                        <a:pt x="7134" y="786"/>
                      </a:lnTo>
                      <a:lnTo>
                        <a:pt x="7134" y="785"/>
                      </a:lnTo>
                      <a:lnTo>
                        <a:pt x="7135" y="782"/>
                      </a:lnTo>
                      <a:lnTo>
                        <a:pt x="7136" y="775"/>
                      </a:lnTo>
                      <a:lnTo>
                        <a:pt x="7137" y="766"/>
                      </a:lnTo>
                      <a:lnTo>
                        <a:pt x="7138" y="763"/>
                      </a:lnTo>
                      <a:lnTo>
                        <a:pt x="7138" y="762"/>
                      </a:lnTo>
                      <a:lnTo>
                        <a:pt x="7138" y="761"/>
                      </a:lnTo>
                      <a:lnTo>
                        <a:pt x="7138" y="758"/>
                      </a:lnTo>
                      <a:lnTo>
                        <a:pt x="7139" y="752"/>
                      </a:lnTo>
                      <a:lnTo>
                        <a:pt x="7139" y="748"/>
                      </a:lnTo>
                      <a:lnTo>
                        <a:pt x="7140" y="741"/>
                      </a:lnTo>
                      <a:lnTo>
                        <a:pt x="7140" y="736"/>
                      </a:lnTo>
                      <a:lnTo>
                        <a:pt x="7141" y="733"/>
                      </a:lnTo>
                      <a:lnTo>
                        <a:pt x="7141" y="732"/>
                      </a:lnTo>
                      <a:lnTo>
                        <a:pt x="7141" y="732"/>
                      </a:lnTo>
                      <a:lnTo>
                        <a:pt x="7141" y="734"/>
                      </a:lnTo>
                      <a:lnTo>
                        <a:pt x="7141" y="739"/>
                      </a:lnTo>
                      <a:lnTo>
                        <a:pt x="7142" y="746"/>
                      </a:lnTo>
                      <a:lnTo>
                        <a:pt x="7142" y="755"/>
                      </a:lnTo>
                      <a:lnTo>
                        <a:pt x="7144" y="764"/>
                      </a:lnTo>
                      <a:lnTo>
                        <a:pt x="7145" y="772"/>
                      </a:lnTo>
                      <a:lnTo>
                        <a:pt x="7145" y="778"/>
                      </a:lnTo>
                      <a:lnTo>
                        <a:pt x="7145" y="779"/>
                      </a:lnTo>
                      <a:lnTo>
                        <a:pt x="7145" y="780"/>
                      </a:lnTo>
                      <a:lnTo>
                        <a:pt x="7146" y="781"/>
                      </a:lnTo>
                      <a:lnTo>
                        <a:pt x="7146" y="782"/>
                      </a:lnTo>
                      <a:lnTo>
                        <a:pt x="7146" y="784"/>
                      </a:lnTo>
                      <a:lnTo>
                        <a:pt x="7147" y="787"/>
                      </a:lnTo>
                      <a:lnTo>
                        <a:pt x="7148" y="791"/>
                      </a:lnTo>
                      <a:lnTo>
                        <a:pt x="7149" y="797"/>
                      </a:lnTo>
                      <a:lnTo>
                        <a:pt x="7150" y="801"/>
                      </a:lnTo>
                      <a:lnTo>
                        <a:pt x="7151" y="806"/>
                      </a:lnTo>
                      <a:lnTo>
                        <a:pt x="7151" y="809"/>
                      </a:lnTo>
                      <a:lnTo>
                        <a:pt x="7153" y="810"/>
                      </a:lnTo>
                      <a:lnTo>
                        <a:pt x="7153" y="812"/>
                      </a:lnTo>
                      <a:lnTo>
                        <a:pt x="7154" y="813"/>
                      </a:lnTo>
                      <a:lnTo>
                        <a:pt x="7157" y="814"/>
                      </a:lnTo>
                      <a:lnTo>
                        <a:pt x="7159" y="815"/>
                      </a:lnTo>
                      <a:lnTo>
                        <a:pt x="7159" y="816"/>
                      </a:lnTo>
                      <a:lnTo>
                        <a:pt x="7160" y="816"/>
                      </a:lnTo>
                      <a:lnTo>
                        <a:pt x="7162" y="817"/>
                      </a:lnTo>
                      <a:lnTo>
                        <a:pt x="7164" y="817"/>
                      </a:lnTo>
                      <a:lnTo>
                        <a:pt x="7166" y="818"/>
                      </a:lnTo>
                      <a:lnTo>
                        <a:pt x="7167" y="818"/>
                      </a:lnTo>
                      <a:lnTo>
                        <a:pt x="7167" y="818"/>
                      </a:lnTo>
                      <a:lnTo>
                        <a:pt x="7169" y="818"/>
                      </a:lnTo>
                      <a:lnTo>
                        <a:pt x="7171" y="818"/>
                      </a:lnTo>
                      <a:lnTo>
                        <a:pt x="7172" y="818"/>
                      </a:lnTo>
                      <a:lnTo>
                        <a:pt x="7174" y="818"/>
                      </a:lnTo>
                      <a:lnTo>
                        <a:pt x="7176" y="818"/>
                      </a:lnTo>
                      <a:lnTo>
                        <a:pt x="7177" y="818"/>
                      </a:lnTo>
                      <a:lnTo>
                        <a:pt x="7178" y="818"/>
                      </a:lnTo>
                      <a:lnTo>
                        <a:pt x="7180" y="818"/>
                      </a:lnTo>
                      <a:lnTo>
                        <a:pt x="7182" y="819"/>
                      </a:lnTo>
                      <a:lnTo>
                        <a:pt x="7182" y="819"/>
                      </a:lnTo>
                      <a:lnTo>
                        <a:pt x="7183" y="819"/>
                      </a:lnTo>
                      <a:lnTo>
                        <a:pt x="7184" y="819"/>
                      </a:lnTo>
                      <a:lnTo>
                        <a:pt x="7185" y="819"/>
                      </a:lnTo>
                      <a:lnTo>
                        <a:pt x="7186" y="819"/>
                      </a:lnTo>
                      <a:lnTo>
                        <a:pt x="7187" y="819"/>
                      </a:lnTo>
                      <a:lnTo>
                        <a:pt x="7190" y="819"/>
                      </a:lnTo>
                      <a:lnTo>
                        <a:pt x="7190" y="819"/>
                      </a:lnTo>
                      <a:lnTo>
                        <a:pt x="7191" y="818"/>
                      </a:lnTo>
                      <a:lnTo>
                        <a:pt x="7192" y="818"/>
                      </a:lnTo>
                      <a:lnTo>
                        <a:pt x="7193" y="818"/>
                      </a:lnTo>
                      <a:lnTo>
                        <a:pt x="7193" y="818"/>
                      </a:lnTo>
                      <a:lnTo>
                        <a:pt x="7194" y="819"/>
                      </a:lnTo>
                      <a:lnTo>
                        <a:pt x="7196" y="821"/>
                      </a:lnTo>
                      <a:lnTo>
                        <a:pt x="7196" y="821"/>
                      </a:lnTo>
                      <a:lnTo>
                        <a:pt x="7196" y="821"/>
                      </a:lnTo>
                      <a:lnTo>
                        <a:pt x="7199" y="821"/>
                      </a:lnTo>
                      <a:lnTo>
                        <a:pt x="7200" y="821"/>
                      </a:lnTo>
                      <a:lnTo>
                        <a:pt x="7200" y="821"/>
                      </a:lnTo>
                      <a:lnTo>
                        <a:pt x="7201" y="821"/>
                      </a:lnTo>
                      <a:lnTo>
                        <a:pt x="7202" y="821"/>
                      </a:lnTo>
                      <a:lnTo>
                        <a:pt x="7203" y="821"/>
                      </a:lnTo>
                      <a:lnTo>
                        <a:pt x="7204" y="821"/>
                      </a:lnTo>
                      <a:lnTo>
                        <a:pt x="7204" y="821"/>
                      </a:lnTo>
                      <a:lnTo>
                        <a:pt x="7205" y="821"/>
                      </a:lnTo>
                      <a:lnTo>
                        <a:pt x="7208" y="821"/>
                      </a:lnTo>
                      <a:lnTo>
                        <a:pt x="7210" y="822"/>
                      </a:lnTo>
                      <a:lnTo>
                        <a:pt x="7211" y="822"/>
                      </a:lnTo>
                      <a:lnTo>
                        <a:pt x="7212" y="822"/>
                      </a:lnTo>
                      <a:lnTo>
                        <a:pt x="7213" y="822"/>
                      </a:lnTo>
                      <a:lnTo>
                        <a:pt x="7215" y="821"/>
                      </a:lnTo>
                      <a:lnTo>
                        <a:pt x="7217" y="821"/>
                      </a:lnTo>
                      <a:lnTo>
                        <a:pt x="7218" y="822"/>
                      </a:lnTo>
                      <a:lnTo>
                        <a:pt x="7219" y="822"/>
                      </a:lnTo>
                      <a:lnTo>
                        <a:pt x="7219" y="822"/>
                      </a:lnTo>
                      <a:lnTo>
                        <a:pt x="7220" y="822"/>
                      </a:lnTo>
                      <a:lnTo>
                        <a:pt x="7221" y="822"/>
                      </a:lnTo>
                      <a:lnTo>
                        <a:pt x="7223" y="822"/>
                      </a:lnTo>
                      <a:lnTo>
                        <a:pt x="7224" y="822"/>
                      </a:lnTo>
                      <a:lnTo>
                        <a:pt x="7226" y="822"/>
                      </a:lnTo>
                      <a:lnTo>
                        <a:pt x="7227" y="822"/>
                      </a:lnTo>
                      <a:lnTo>
                        <a:pt x="7227" y="822"/>
                      </a:lnTo>
                      <a:lnTo>
                        <a:pt x="7229" y="823"/>
                      </a:lnTo>
                      <a:lnTo>
                        <a:pt x="7232" y="823"/>
                      </a:lnTo>
                      <a:lnTo>
                        <a:pt x="7233" y="823"/>
                      </a:lnTo>
                      <a:lnTo>
                        <a:pt x="7233" y="823"/>
                      </a:lnTo>
                      <a:lnTo>
                        <a:pt x="7234" y="823"/>
                      </a:lnTo>
                      <a:lnTo>
                        <a:pt x="7236" y="823"/>
                      </a:lnTo>
                      <a:lnTo>
                        <a:pt x="7237" y="823"/>
                      </a:lnTo>
                      <a:lnTo>
                        <a:pt x="7237" y="823"/>
                      </a:lnTo>
                      <a:lnTo>
                        <a:pt x="7237" y="823"/>
                      </a:lnTo>
                      <a:lnTo>
                        <a:pt x="7239" y="823"/>
                      </a:lnTo>
                      <a:lnTo>
                        <a:pt x="7240" y="823"/>
                      </a:lnTo>
                      <a:lnTo>
                        <a:pt x="7241" y="823"/>
                      </a:lnTo>
                      <a:lnTo>
                        <a:pt x="7242" y="823"/>
                      </a:lnTo>
                      <a:lnTo>
                        <a:pt x="7245" y="823"/>
                      </a:lnTo>
                      <a:lnTo>
                        <a:pt x="7247" y="823"/>
                      </a:lnTo>
                      <a:lnTo>
                        <a:pt x="7248" y="823"/>
                      </a:lnTo>
                      <a:lnTo>
                        <a:pt x="7249" y="823"/>
                      </a:lnTo>
                      <a:lnTo>
                        <a:pt x="7249" y="823"/>
                      </a:lnTo>
                      <a:lnTo>
                        <a:pt x="7250" y="823"/>
                      </a:lnTo>
                      <a:lnTo>
                        <a:pt x="7252" y="823"/>
                      </a:lnTo>
                      <a:lnTo>
                        <a:pt x="7255" y="823"/>
                      </a:lnTo>
                      <a:lnTo>
                        <a:pt x="7255" y="823"/>
                      </a:lnTo>
                      <a:lnTo>
                        <a:pt x="7256" y="823"/>
                      </a:lnTo>
                      <a:lnTo>
                        <a:pt x="7256" y="823"/>
                      </a:lnTo>
                      <a:lnTo>
                        <a:pt x="7257" y="822"/>
                      </a:lnTo>
                      <a:lnTo>
                        <a:pt x="7259" y="822"/>
                      </a:lnTo>
                      <a:lnTo>
                        <a:pt x="7259" y="822"/>
                      </a:lnTo>
                      <a:lnTo>
                        <a:pt x="7259" y="822"/>
                      </a:lnTo>
                      <a:lnTo>
                        <a:pt x="7261" y="822"/>
                      </a:lnTo>
                      <a:lnTo>
                        <a:pt x="7263" y="822"/>
                      </a:lnTo>
                      <a:lnTo>
                        <a:pt x="7263" y="822"/>
                      </a:lnTo>
                      <a:lnTo>
                        <a:pt x="7264" y="822"/>
                      </a:lnTo>
                      <a:lnTo>
                        <a:pt x="7266" y="823"/>
                      </a:lnTo>
                      <a:lnTo>
                        <a:pt x="7268" y="823"/>
                      </a:lnTo>
                      <a:lnTo>
                        <a:pt x="7269" y="823"/>
                      </a:lnTo>
                      <a:lnTo>
                        <a:pt x="7269" y="823"/>
                      </a:lnTo>
                      <a:lnTo>
                        <a:pt x="7271" y="822"/>
                      </a:lnTo>
                      <a:lnTo>
                        <a:pt x="7271" y="822"/>
                      </a:lnTo>
                      <a:lnTo>
                        <a:pt x="7273" y="822"/>
                      </a:lnTo>
                      <a:lnTo>
                        <a:pt x="7273" y="822"/>
                      </a:lnTo>
                      <a:lnTo>
                        <a:pt x="7275" y="822"/>
                      </a:lnTo>
                      <a:lnTo>
                        <a:pt x="7276" y="823"/>
                      </a:lnTo>
                      <a:lnTo>
                        <a:pt x="7277" y="823"/>
                      </a:lnTo>
                      <a:lnTo>
                        <a:pt x="7277" y="823"/>
                      </a:lnTo>
                      <a:lnTo>
                        <a:pt x="7277" y="822"/>
                      </a:lnTo>
                      <a:lnTo>
                        <a:pt x="7278" y="822"/>
                      </a:lnTo>
                      <a:lnTo>
                        <a:pt x="7280" y="823"/>
                      </a:lnTo>
                      <a:lnTo>
                        <a:pt x="7284" y="823"/>
                      </a:lnTo>
                      <a:lnTo>
                        <a:pt x="7285" y="823"/>
                      </a:lnTo>
                      <a:lnTo>
                        <a:pt x="7285" y="823"/>
                      </a:lnTo>
                      <a:lnTo>
                        <a:pt x="7285" y="823"/>
                      </a:lnTo>
                      <a:lnTo>
                        <a:pt x="7287" y="823"/>
                      </a:lnTo>
                      <a:lnTo>
                        <a:pt x="7288" y="823"/>
                      </a:lnTo>
                      <a:lnTo>
                        <a:pt x="7288" y="823"/>
                      </a:lnTo>
                      <a:lnTo>
                        <a:pt x="7289" y="823"/>
                      </a:lnTo>
                      <a:lnTo>
                        <a:pt x="7292" y="823"/>
                      </a:lnTo>
                      <a:lnTo>
                        <a:pt x="7295" y="823"/>
                      </a:lnTo>
                      <a:lnTo>
                        <a:pt x="7295" y="823"/>
                      </a:lnTo>
                      <a:lnTo>
                        <a:pt x="7296" y="823"/>
                      </a:lnTo>
                      <a:lnTo>
                        <a:pt x="7297" y="823"/>
                      </a:lnTo>
                      <a:lnTo>
                        <a:pt x="7298" y="823"/>
                      </a:lnTo>
                      <a:lnTo>
                        <a:pt x="7298" y="823"/>
                      </a:lnTo>
                      <a:lnTo>
                        <a:pt x="7300" y="823"/>
                      </a:lnTo>
                      <a:lnTo>
                        <a:pt x="7301" y="823"/>
                      </a:lnTo>
                      <a:lnTo>
                        <a:pt x="7302" y="823"/>
                      </a:lnTo>
                      <a:lnTo>
                        <a:pt x="7304" y="823"/>
                      </a:lnTo>
                      <a:lnTo>
                        <a:pt x="7305" y="823"/>
                      </a:lnTo>
                      <a:lnTo>
                        <a:pt x="7306" y="823"/>
                      </a:lnTo>
                      <a:lnTo>
                        <a:pt x="7307" y="823"/>
                      </a:lnTo>
                      <a:lnTo>
                        <a:pt x="7307" y="823"/>
                      </a:lnTo>
                      <a:lnTo>
                        <a:pt x="7307" y="823"/>
                      </a:lnTo>
                      <a:lnTo>
                        <a:pt x="7310" y="823"/>
                      </a:lnTo>
                      <a:lnTo>
                        <a:pt x="7311" y="823"/>
                      </a:lnTo>
                      <a:lnTo>
                        <a:pt x="7312" y="823"/>
                      </a:lnTo>
                      <a:lnTo>
                        <a:pt x="7312" y="823"/>
                      </a:lnTo>
                      <a:lnTo>
                        <a:pt x="7314" y="823"/>
                      </a:lnTo>
                      <a:lnTo>
                        <a:pt x="7315" y="823"/>
                      </a:lnTo>
                      <a:lnTo>
                        <a:pt x="7315" y="823"/>
                      </a:lnTo>
                      <a:lnTo>
                        <a:pt x="7316" y="823"/>
                      </a:lnTo>
                      <a:lnTo>
                        <a:pt x="7317" y="823"/>
                      </a:lnTo>
                      <a:lnTo>
                        <a:pt x="7320" y="823"/>
                      </a:lnTo>
                      <a:lnTo>
                        <a:pt x="7320" y="823"/>
                      </a:lnTo>
                      <a:lnTo>
                        <a:pt x="7321" y="823"/>
                      </a:lnTo>
                      <a:lnTo>
                        <a:pt x="7322" y="823"/>
                      </a:lnTo>
                      <a:lnTo>
                        <a:pt x="7323" y="823"/>
                      </a:lnTo>
                      <a:lnTo>
                        <a:pt x="7324" y="823"/>
                      </a:lnTo>
                      <a:lnTo>
                        <a:pt x="7324" y="823"/>
                      </a:lnTo>
                      <a:lnTo>
                        <a:pt x="7325" y="823"/>
                      </a:lnTo>
                      <a:lnTo>
                        <a:pt x="7328" y="823"/>
                      </a:lnTo>
                      <a:lnTo>
                        <a:pt x="7328" y="823"/>
                      </a:lnTo>
                      <a:lnTo>
                        <a:pt x="7329" y="823"/>
                      </a:lnTo>
                      <a:lnTo>
                        <a:pt x="7330" y="823"/>
                      </a:lnTo>
                      <a:lnTo>
                        <a:pt x="7330" y="823"/>
                      </a:lnTo>
                      <a:lnTo>
                        <a:pt x="7331" y="823"/>
                      </a:lnTo>
                      <a:lnTo>
                        <a:pt x="7332" y="823"/>
                      </a:lnTo>
                      <a:lnTo>
                        <a:pt x="7334" y="823"/>
                      </a:lnTo>
                      <a:lnTo>
                        <a:pt x="7337" y="823"/>
                      </a:lnTo>
                      <a:lnTo>
                        <a:pt x="7338" y="823"/>
                      </a:lnTo>
                      <a:lnTo>
                        <a:pt x="7338" y="823"/>
                      </a:lnTo>
                      <a:lnTo>
                        <a:pt x="7340" y="823"/>
                      </a:lnTo>
                      <a:lnTo>
                        <a:pt x="7341" y="823"/>
                      </a:lnTo>
                      <a:lnTo>
                        <a:pt x="7341" y="823"/>
                      </a:lnTo>
                      <a:lnTo>
                        <a:pt x="7342" y="823"/>
                      </a:lnTo>
                      <a:lnTo>
                        <a:pt x="7342" y="823"/>
                      </a:lnTo>
                      <a:lnTo>
                        <a:pt x="7344" y="823"/>
                      </a:lnTo>
                      <a:lnTo>
                        <a:pt x="7344" y="823"/>
                      </a:lnTo>
                      <a:lnTo>
                        <a:pt x="7346" y="823"/>
                      </a:lnTo>
                      <a:lnTo>
                        <a:pt x="7348" y="823"/>
                      </a:lnTo>
                      <a:lnTo>
                        <a:pt x="7348" y="823"/>
                      </a:lnTo>
                      <a:lnTo>
                        <a:pt x="7350" y="823"/>
                      </a:lnTo>
                      <a:lnTo>
                        <a:pt x="7351" y="823"/>
                      </a:lnTo>
                      <a:lnTo>
                        <a:pt x="7351" y="823"/>
                      </a:lnTo>
                      <a:lnTo>
                        <a:pt x="7352" y="823"/>
                      </a:lnTo>
                      <a:lnTo>
                        <a:pt x="7353" y="823"/>
                      </a:lnTo>
                      <a:lnTo>
                        <a:pt x="7354" y="823"/>
                      </a:lnTo>
                      <a:lnTo>
                        <a:pt x="7357" y="823"/>
                      </a:lnTo>
                      <a:lnTo>
                        <a:pt x="7358" y="823"/>
                      </a:lnTo>
                      <a:lnTo>
                        <a:pt x="7359" y="823"/>
                      </a:lnTo>
                      <a:lnTo>
                        <a:pt x="7360" y="823"/>
                      </a:lnTo>
                      <a:lnTo>
                        <a:pt x="7361" y="823"/>
                      </a:lnTo>
                      <a:lnTo>
                        <a:pt x="7363" y="823"/>
                      </a:lnTo>
                      <a:lnTo>
                        <a:pt x="7365" y="823"/>
                      </a:lnTo>
                      <a:lnTo>
                        <a:pt x="7365" y="823"/>
                      </a:lnTo>
                      <a:lnTo>
                        <a:pt x="7367" y="823"/>
                      </a:lnTo>
                      <a:lnTo>
                        <a:pt x="7368" y="823"/>
                      </a:lnTo>
                      <a:lnTo>
                        <a:pt x="7368" y="823"/>
                      </a:lnTo>
                      <a:lnTo>
                        <a:pt x="7370" y="823"/>
                      </a:lnTo>
                      <a:lnTo>
                        <a:pt x="7370" y="823"/>
                      </a:lnTo>
                      <a:lnTo>
                        <a:pt x="7371" y="823"/>
                      </a:lnTo>
                      <a:lnTo>
                        <a:pt x="7372" y="823"/>
                      </a:lnTo>
                      <a:lnTo>
                        <a:pt x="7375" y="823"/>
                      </a:lnTo>
                      <a:lnTo>
                        <a:pt x="7375" y="823"/>
                      </a:lnTo>
                      <a:lnTo>
                        <a:pt x="7375" y="823"/>
                      </a:lnTo>
                      <a:lnTo>
                        <a:pt x="7377" y="823"/>
                      </a:lnTo>
                      <a:lnTo>
                        <a:pt x="7378" y="823"/>
                      </a:lnTo>
                      <a:lnTo>
                        <a:pt x="7379" y="823"/>
                      </a:lnTo>
                      <a:lnTo>
                        <a:pt x="7380" y="823"/>
                      </a:lnTo>
                      <a:lnTo>
                        <a:pt x="7381" y="823"/>
                      </a:lnTo>
                      <a:lnTo>
                        <a:pt x="7384" y="823"/>
                      </a:lnTo>
                      <a:lnTo>
                        <a:pt x="7385" y="823"/>
                      </a:lnTo>
                      <a:lnTo>
                        <a:pt x="7386" y="823"/>
                      </a:lnTo>
                      <a:lnTo>
                        <a:pt x="7387" y="823"/>
                      </a:lnTo>
                      <a:lnTo>
                        <a:pt x="7387" y="823"/>
                      </a:lnTo>
                      <a:lnTo>
                        <a:pt x="7388" y="823"/>
                      </a:lnTo>
                      <a:lnTo>
                        <a:pt x="7390" y="823"/>
                      </a:lnTo>
                      <a:lnTo>
                        <a:pt x="7390" y="823"/>
                      </a:lnTo>
                      <a:lnTo>
                        <a:pt x="7390" y="823"/>
                      </a:lnTo>
                      <a:lnTo>
                        <a:pt x="7393" y="823"/>
                      </a:lnTo>
                      <a:lnTo>
                        <a:pt x="7394" y="823"/>
                      </a:lnTo>
                      <a:lnTo>
                        <a:pt x="7395" y="823"/>
                      </a:lnTo>
                      <a:lnTo>
                        <a:pt x="7395" y="823"/>
                      </a:lnTo>
                      <a:lnTo>
                        <a:pt x="7395" y="823"/>
                      </a:lnTo>
                      <a:lnTo>
                        <a:pt x="7397" y="823"/>
                      </a:lnTo>
                      <a:lnTo>
                        <a:pt x="7398" y="823"/>
                      </a:lnTo>
                      <a:lnTo>
                        <a:pt x="7398" y="823"/>
                      </a:lnTo>
                      <a:lnTo>
                        <a:pt x="7399" y="823"/>
                      </a:lnTo>
                      <a:lnTo>
                        <a:pt x="7403" y="823"/>
                      </a:lnTo>
                      <a:lnTo>
                        <a:pt x="7405" y="823"/>
                      </a:lnTo>
                      <a:lnTo>
                        <a:pt x="7406" y="823"/>
                      </a:lnTo>
                      <a:lnTo>
                        <a:pt x="7407" y="823"/>
                      </a:lnTo>
                      <a:lnTo>
                        <a:pt x="7408" y="823"/>
                      </a:lnTo>
                      <a:lnTo>
                        <a:pt x="7409" y="823"/>
                      </a:lnTo>
                      <a:lnTo>
                        <a:pt x="7411" y="823"/>
                      </a:lnTo>
                      <a:lnTo>
                        <a:pt x="7412" y="823"/>
                      </a:lnTo>
                      <a:lnTo>
                        <a:pt x="7412" y="823"/>
                      </a:lnTo>
                      <a:lnTo>
                        <a:pt x="7413" y="823"/>
                      </a:lnTo>
                      <a:lnTo>
                        <a:pt x="7414" y="823"/>
                      </a:lnTo>
                      <a:lnTo>
                        <a:pt x="7416" y="823"/>
                      </a:lnTo>
                      <a:lnTo>
                        <a:pt x="7416" y="823"/>
                      </a:lnTo>
                      <a:lnTo>
                        <a:pt x="7417" y="823"/>
                      </a:lnTo>
                      <a:lnTo>
                        <a:pt x="7418" y="823"/>
                      </a:lnTo>
                      <a:lnTo>
                        <a:pt x="7420" y="823"/>
                      </a:lnTo>
                      <a:lnTo>
                        <a:pt x="7421" y="823"/>
                      </a:lnTo>
                      <a:lnTo>
                        <a:pt x="7421" y="823"/>
                      </a:lnTo>
                      <a:lnTo>
                        <a:pt x="7422" y="823"/>
                      </a:lnTo>
                      <a:lnTo>
                        <a:pt x="7423" y="823"/>
                      </a:lnTo>
                      <a:lnTo>
                        <a:pt x="7424" y="823"/>
                      </a:lnTo>
                      <a:lnTo>
                        <a:pt x="7425" y="823"/>
                      </a:lnTo>
                      <a:lnTo>
                        <a:pt x="7426" y="823"/>
                      </a:lnTo>
                      <a:lnTo>
                        <a:pt x="7427" y="823"/>
                      </a:lnTo>
                      <a:lnTo>
                        <a:pt x="7430" y="823"/>
                      </a:lnTo>
                      <a:lnTo>
                        <a:pt x="7431" y="823"/>
                      </a:lnTo>
                      <a:lnTo>
                        <a:pt x="7432" y="823"/>
                      </a:lnTo>
                      <a:lnTo>
                        <a:pt x="7432" y="823"/>
                      </a:lnTo>
                      <a:lnTo>
                        <a:pt x="7434" y="823"/>
                      </a:lnTo>
                      <a:lnTo>
                        <a:pt x="7435" y="823"/>
                      </a:lnTo>
                      <a:lnTo>
                        <a:pt x="7435" y="823"/>
                      </a:lnTo>
                      <a:lnTo>
                        <a:pt x="7436" y="823"/>
                      </a:lnTo>
                      <a:lnTo>
                        <a:pt x="7437" y="823"/>
                      </a:lnTo>
                      <a:lnTo>
                        <a:pt x="7439" y="823"/>
                      </a:lnTo>
                      <a:lnTo>
                        <a:pt x="7440" y="823"/>
                      </a:lnTo>
                      <a:lnTo>
                        <a:pt x="7440" y="823"/>
                      </a:lnTo>
                      <a:lnTo>
                        <a:pt x="7443" y="823"/>
                      </a:lnTo>
                      <a:lnTo>
                        <a:pt x="7445" y="823"/>
                      </a:lnTo>
                      <a:lnTo>
                        <a:pt x="7445" y="823"/>
                      </a:lnTo>
                      <a:lnTo>
                        <a:pt x="7446" y="823"/>
                      </a:lnTo>
                      <a:lnTo>
                        <a:pt x="7448" y="823"/>
                      </a:lnTo>
                      <a:lnTo>
                        <a:pt x="7450" y="823"/>
                      </a:lnTo>
                      <a:lnTo>
                        <a:pt x="7450" y="823"/>
                      </a:lnTo>
                      <a:lnTo>
                        <a:pt x="7452" y="823"/>
                      </a:lnTo>
                      <a:lnTo>
                        <a:pt x="7453" y="823"/>
                      </a:lnTo>
                      <a:lnTo>
                        <a:pt x="7453" y="823"/>
                      </a:lnTo>
                      <a:lnTo>
                        <a:pt x="7455" y="823"/>
                      </a:lnTo>
                      <a:lnTo>
                        <a:pt x="7457" y="823"/>
                      </a:lnTo>
                      <a:lnTo>
                        <a:pt x="7458" y="823"/>
                      </a:lnTo>
                      <a:lnTo>
                        <a:pt x="7459" y="823"/>
                      </a:lnTo>
                      <a:lnTo>
                        <a:pt x="7460" y="823"/>
                      </a:lnTo>
                      <a:lnTo>
                        <a:pt x="7461" y="823"/>
                      </a:lnTo>
                      <a:lnTo>
                        <a:pt x="7461" y="823"/>
                      </a:lnTo>
                      <a:lnTo>
                        <a:pt x="7463" y="823"/>
                      </a:lnTo>
                      <a:lnTo>
                        <a:pt x="7463" y="823"/>
                      </a:lnTo>
                      <a:lnTo>
                        <a:pt x="7464" y="823"/>
                      </a:lnTo>
                      <a:lnTo>
                        <a:pt x="7466" y="823"/>
                      </a:lnTo>
                      <a:lnTo>
                        <a:pt x="7467" y="823"/>
                      </a:lnTo>
                      <a:lnTo>
                        <a:pt x="7468" y="823"/>
                      </a:lnTo>
                      <a:lnTo>
                        <a:pt x="7469" y="823"/>
                      </a:lnTo>
                      <a:lnTo>
                        <a:pt x="7469" y="823"/>
                      </a:lnTo>
                      <a:lnTo>
                        <a:pt x="7470" y="823"/>
                      </a:lnTo>
                      <a:lnTo>
                        <a:pt x="7471" y="823"/>
                      </a:lnTo>
                      <a:lnTo>
                        <a:pt x="7473" y="823"/>
                      </a:lnTo>
                      <a:lnTo>
                        <a:pt x="7476" y="823"/>
                      </a:lnTo>
                      <a:lnTo>
                        <a:pt x="7478" y="823"/>
                      </a:lnTo>
                      <a:lnTo>
                        <a:pt x="7478" y="824"/>
                      </a:lnTo>
                      <a:lnTo>
                        <a:pt x="7479" y="824"/>
                      </a:lnTo>
                      <a:lnTo>
                        <a:pt x="7480" y="824"/>
                      </a:lnTo>
                      <a:lnTo>
                        <a:pt x="7483" y="824"/>
                      </a:lnTo>
                      <a:lnTo>
                        <a:pt x="7487" y="823"/>
                      </a:lnTo>
                      <a:lnTo>
                        <a:pt x="7488" y="823"/>
                      </a:lnTo>
                      <a:lnTo>
                        <a:pt x="7489" y="823"/>
                      </a:lnTo>
                      <a:lnTo>
                        <a:pt x="7490" y="823"/>
                      </a:lnTo>
                      <a:lnTo>
                        <a:pt x="7491" y="823"/>
                      </a:lnTo>
                      <a:lnTo>
                        <a:pt x="7492" y="823"/>
                      </a:lnTo>
                      <a:lnTo>
                        <a:pt x="7492" y="823"/>
                      </a:lnTo>
                      <a:lnTo>
                        <a:pt x="7495" y="823"/>
                      </a:lnTo>
                      <a:lnTo>
                        <a:pt x="7496" y="823"/>
                      </a:lnTo>
                      <a:lnTo>
                        <a:pt x="7497" y="823"/>
                      </a:lnTo>
                      <a:lnTo>
                        <a:pt x="7497" y="823"/>
                      </a:lnTo>
                      <a:lnTo>
                        <a:pt x="7498" y="823"/>
                      </a:lnTo>
                      <a:lnTo>
                        <a:pt x="7498" y="823"/>
                      </a:lnTo>
                      <a:lnTo>
                        <a:pt x="7500" y="823"/>
                      </a:lnTo>
                      <a:lnTo>
                        <a:pt x="7504" y="823"/>
                      </a:lnTo>
                      <a:lnTo>
                        <a:pt x="7505" y="823"/>
                      </a:lnTo>
                      <a:lnTo>
                        <a:pt x="7505" y="824"/>
                      </a:lnTo>
                      <a:lnTo>
                        <a:pt x="7506" y="824"/>
                      </a:lnTo>
                      <a:lnTo>
                        <a:pt x="7506" y="824"/>
                      </a:lnTo>
                      <a:lnTo>
                        <a:pt x="7508" y="824"/>
                      </a:lnTo>
                      <a:lnTo>
                        <a:pt x="7510" y="823"/>
                      </a:lnTo>
                      <a:lnTo>
                        <a:pt x="7512" y="823"/>
                      </a:lnTo>
                      <a:lnTo>
                        <a:pt x="7513" y="823"/>
                      </a:lnTo>
                      <a:lnTo>
                        <a:pt x="7514" y="823"/>
                      </a:lnTo>
                      <a:lnTo>
                        <a:pt x="7515" y="823"/>
                      </a:lnTo>
                      <a:lnTo>
                        <a:pt x="7515" y="823"/>
                      </a:lnTo>
                      <a:lnTo>
                        <a:pt x="7516" y="823"/>
                      </a:lnTo>
                      <a:lnTo>
                        <a:pt x="7517" y="823"/>
                      </a:lnTo>
                      <a:lnTo>
                        <a:pt x="7518" y="823"/>
                      </a:lnTo>
                      <a:lnTo>
                        <a:pt x="7518" y="823"/>
                      </a:lnTo>
                      <a:lnTo>
                        <a:pt x="7519" y="823"/>
                      </a:lnTo>
                      <a:lnTo>
                        <a:pt x="7519" y="823"/>
                      </a:lnTo>
                      <a:lnTo>
                        <a:pt x="7520" y="823"/>
                      </a:lnTo>
                      <a:lnTo>
                        <a:pt x="7522" y="823"/>
                      </a:lnTo>
                      <a:lnTo>
                        <a:pt x="7523" y="823"/>
                      </a:lnTo>
                      <a:lnTo>
                        <a:pt x="7523" y="823"/>
                      </a:lnTo>
                      <a:lnTo>
                        <a:pt x="7524" y="823"/>
                      </a:lnTo>
                      <a:lnTo>
                        <a:pt x="7526" y="823"/>
                      </a:lnTo>
                      <a:lnTo>
                        <a:pt x="7528" y="823"/>
                      </a:lnTo>
                      <a:lnTo>
                        <a:pt x="7529" y="823"/>
                      </a:lnTo>
                      <a:lnTo>
                        <a:pt x="7529" y="823"/>
                      </a:lnTo>
                      <a:lnTo>
                        <a:pt x="7532" y="823"/>
                      </a:lnTo>
                      <a:lnTo>
                        <a:pt x="7533" y="823"/>
                      </a:lnTo>
                      <a:lnTo>
                        <a:pt x="7534" y="823"/>
                      </a:lnTo>
                      <a:lnTo>
                        <a:pt x="7534" y="823"/>
                      </a:lnTo>
                      <a:lnTo>
                        <a:pt x="7536" y="823"/>
                      </a:lnTo>
                      <a:lnTo>
                        <a:pt x="7537" y="823"/>
                      </a:lnTo>
                      <a:lnTo>
                        <a:pt x="7538" y="823"/>
                      </a:lnTo>
                      <a:lnTo>
                        <a:pt x="7538" y="823"/>
                      </a:lnTo>
                      <a:lnTo>
                        <a:pt x="7540" y="823"/>
                      </a:lnTo>
                      <a:lnTo>
                        <a:pt x="7541" y="823"/>
                      </a:lnTo>
                      <a:lnTo>
                        <a:pt x="7541" y="823"/>
                      </a:lnTo>
                      <a:lnTo>
                        <a:pt x="7542" y="823"/>
                      </a:lnTo>
                      <a:lnTo>
                        <a:pt x="7542" y="823"/>
                      </a:lnTo>
                      <a:lnTo>
                        <a:pt x="7544" y="823"/>
                      </a:lnTo>
                      <a:lnTo>
                        <a:pt x="7545" y="823"/>
                      </a:lnTo>
                      <a:lnTo>
                        <a:pt x="7545" y="823"/>
                      </a:lnTo>
                      <a:lnTo>
                        <a:pt x="7546" y="823"/>
                      </a:lnTo>
                      <a:lnTo>
                        <a:pt x="7549" y="823"/>
                      </a:lnTo>
                      <a:lnTo>
                        <a:pt x="7550" y="823"/>
                      </a:lnTo>
                      <a:lnTo>
                        <a:pt x="7550" y="823"/>
                      </a:lnTo>
                      <a:lnTo>
                        <a:pt x="7551" y="823"/>
                      </a:lnTo>
                      <a:lnTo>
                        <a:pt x="7552" y="823"/>
                      </a:lnTo>
                      <a:lnTo>
                        <a:pt x="7553" y="823"/>
                      </a:lnTo>
                      <a:lnTo>
                        <a:pt x="7553" y="823"/>
                      </a:lnTo>
                      <a:lnTo>
                        <a:pt x="7554" y="823"/>
                      </a:lnTo>
                      <a:lnTo>
                        <a:pt x="7555" y="823"/>
                      </a:lnTo>
                      <a:lnTo>
                        <a:pt x="7558" y="823"/>
                      </a:lnTo>
                      <a:lnTo>
                        <a:pt x="7558" y="823"/>
                      </a:lnTo>
                      <a:lnTo>
                        <a:pt x="7559" y="823"/>
                      </a:lnTo>
                      <a:lnTo>
                        <a:pt x="7561" y="823"/>
                      </a:lnTo>
                      <a:lnTo>
                        <a:pt x="7562" y="823"/>
                      </a:lnTo>
                      <a:lnTo>
                        <a:pt x="7563" y="823"/>
                      </a:lnTo>
                      <a:lnTo>
                        <a:pt x="7563" y="823"/>
                      </a:lnTo>
                      <a:lnTo>
                        <a:pt x="7564" y="823"/>
                      </a:lnTo>
                      <a:lnTo>
                        <a:pt x="7568" y="823"/>
                      </a:lnTo>
                      <a:lnTo>
                        <a:pt x="7570" y="823"/>
                      </a:lnTo>
                      <a:lnTo>
                        <a:pt x="7571" y="823"/>
                      </a:lnTo>
                      <a:lnTo>
                        <a:pt x="7572" y="823"/>
                      </a:lnTo>
                      <a:lnTo>
                        <a:pt x="7573" y="823"/>
                      </a:lnTo>
                      <a:lnTo>
                        <a:pt x="7574" y="823"/>
                      </a:lnTo>
                      <a:lnTo>
                        <a:pt x="7575" y="823"/>
                      </a:lnTo>
                      <a:lnTo>
                        <a:pt x="7578" y="823"/>
                      </a:lnTo>
                      <a:lnTo>
                        <a:pt x="7578" y="823"/>
                      </a:lnTo>
                      <a:lnTo>
                        <a:pt x="7579" y="823"/>
                      </a:lnTo>
                      <a:lnTo>
                        <a:pt x="7579" y="823"/>
                      </a:lnTo>
                      <a:lnTo>
                        <a:pt x="7581" y="823"/>
                      </a:lnTo>
                      <a:lnTo>
                        <a:pt x="7584" y="823"/>
                      </a:lnTo>
                      <a:lnTo>
                        <a:pt x="7586" y="823"/>
                      </a:lnTo>
                      <a:lnTo>
                        <a:pt x="7586" y="823"/>
                      </a:lnTo>
                      <a:lnTo>
                        <a:pt x="7586" y="823"/>
                      </a:lnTo>
                      <a:lnTo>
                        <a:pt x="7587" y="823"/>
                      </a:lnTo>
                      <a:lnTo>
                        <a:pt x="7589" y="823"/>
                      </a:lnTo>
                      <a:lnTo>
                        <a:pt x="7591" y="823"/>
                      </a:lnTo>
                      <a:lnTo>
                        <a:pt x="7592" y="823"/>
                      </a:lnTo>
                      <a:lnTo>
                        <a:pt x="7593" y="823"/>
                      </a:lnTo>
                      <a:lnTo>
                        <a:pt x="7596" y="824"/>
                      </a:lnTo>
                      <a:lnTo>
                        <a:pt x="7597" y="824"/>
                      </a:lnTo>
                      <a:lnTo>
                        <a:pt x="7598" y="824"/>
                      </a:lnTo>
                      <a:lnTo>
                        <a:pt x="7598" y="824"/>
                      </a:lnTo>
                      <a:lnTo>
                        <a:pt x="7599" y="823"/>
                      </a:lnTo>
                      <a:lnTo>
                        <a:pt x="7600" y="823"/>
                      </a:lnTo>
                      <a:lnTo>
                        <a:pt x="7601" y="823"/>
                      </a:lnTo>
                      <a:lnTo>
                        <a:pt x="7601" y="823"/>
                      </a:lnTo>
                      <a:lnTo>
                        <a:pt x="7603" y="824"/>
                      </a:lnTo>
                      <a:lnTo>
                        <a:pt x="7605" y="824"/>
                      </a:lnTo>
                      <a:lnTo>
                        <a:pt x="7605" y="824"/>
                      </a:lnTo>
                      <a:lnTo>
                        <a:pt x="7606" y="824"/>
                      </a:lnTo>
                      <a:lnTo>
                        <a:pt x="7608" y="824"/>
                      </a:lnTo>
                      <a:lnTo>
                        <a:pt x="7608" y="824"/>
                      </a:lnTo>
                      <a:lnTo>
                        <a:pt x="7610" y="824"/>
                      </a:lnTo>
                      <a:lnTo>
                        <a:pt x="7612" y="823"/>
                      </a:lnTo>
                      <a:lnTo>
                        <a:pt x="7614" y="823"/>
                      </a:lnTo>
                      <a:lnTo>
                        <a:pt x="7614" y="823"/>
                      </a:lnTo>
                      <a:lnTo>
                        <a:pt x="7616" y="823"/>
                      </a:lnTo>
                      <a:lnTo>
                        <a:pt x="7617" y="823"/>
                      </a:lnTo>
                      <a:lnTo>
                        <a:pt x="7618" y="823"/>
                      </a:lnTo>
                      <a:lnTo>
                        <a:pt x="7619" y="824"/>
                      </a:lnTo>
                      <a:lnTo>
                        <a:pt x="7621" y="824"/>
                      </a:lnTo>
                      <a:lnTo>
                        <a:pt x="7621" y="824"/>
                      </a:lnTo>
                      <a:lnTo>
                        <a:pt x="7624" y="824"/>
                      </a:lnTo>
                      <a:lnTo>
                        <a:pt x="7626" y="823"/>
                      </a:lnTo>
                      <a:lnTo>
                        <a:pt x="7626" y="823"/>
                      </a:lnTo>
                      <a:lnTo>
                        <a:pt x="7627" y="824"/>
                      </a:lnTo>
                      <a:lnTo>
                        <a:pt x="7628" y="824"/>
                      </a:lnTo>
                      <a:lnTo>
                        <a:pt x="7628" y="824"/>
                      </a:lnTo>
                      <a:lnTo>
                        <a:pt x="7629" y="824"/>
                      </a:lnTo>
                      <a:lnTo>
                        <a:pt x="7630" y="824"/>
                      </a:lnTo>
                      <a:lnTo>
                        <a:pt x="7633" y="824"/>
                      </a:lnTo>
                      <a:lnTo>
                        <a:pt x="7635" y="823"/>
                      </a:lnTo>
                      <a:lnTo>
                        <a:pt x="7636" y="823"/>
                      </a:lnTo>
                      <a:lnTo>
                        <a:pt x="7636" y="824"/>
                      </a:lnTo>
                      <a:lnTo>
                        <a:pt x="7637" y="824"/>
                      </a:lnTo>
                      <a:lnTo>
                        <a:pt x="7638" y="824"/>
                      </a:lnTo>
                      <a:lnTo>
                        <a:pt x="7641" y="823"/>
                      </a:lnTo>
                      <a:lnTo>
                        <a:pt x="7641" y="823"/>
                      </a:lnTo>
                      <a:lnTo>
                        <a:pt x="7644" y="824"/>
                      </a:lnTo>
                      <a:lnTo>
                        <a:pt x="7646" y="824"/>
                      </a:lnTo>
                      <a:lnTo>
                        <a:pt x="7647" y="824"/>
                      </a:lnTo>
                      <a:lnTo>
                        <a:pt x="7648" y="824"/>
                      </a:lnTo>
                      <a:lnTo>
                        <a:pt x="7649" y="823"/>
                      </a:lnTo>
                      <a:lnTo>
                        <a:pt x="7651" y="823"/>
                      </a:lnTo>
                      <a:lnTo>
                        <a:pt x="7652" y="823"/>
                      </a:lnTo>
                      <a:lnTo>
                        <a:pt x="7653" y="823"/>
                      </a:lnTo>
                      <a:lnTo>
                        <a:pt x="7654" y="823"/>
                      </a:lnTo>
                      <a:lnTo>
                        <a:pt x="7655" y="824"/>
                      </a:lnTo>
                      <a:lnTo>
                        <a:pt x="7656" y="824"/>
                      </a:lnTo>
                      <a:lnTo>
                        <a:pt x="7656" y="824"/>
                      </a:lnTo>
                      <a:lnTo>
                        <a:pt x="7658" y="824"/>
                      </a:lnTo>
                      <a:lnTo>
                        <a:pt x="7661" y="823"/>
                      </a:lnTo>
                      <a:lnTo>
                        <a:pt x="7661" y="823"/>
                      </a:lnTo>
                      <a:lnTo>
                        <a:pt x="7663" y="824"/>
                      </a:lnTo>
                      <a:lnTo>
                        <a:pt x="7664" y="824"/>
                      </a:lnTo>
                      <a:lnTo>
                        <a:pt x="7664" y="824"/>
                      </a:lnTo>
                      <a:lnTo>
                        <a:pt x="7666" y="824"/>
                      </a:lnTo>
                      <a:lnTo>
                        <a:pt x="7667" y="823"/>
                      </a:lnTo>
                      <a:lnTo>
                        <a:pt x="7669" y="823"/>
                      </a:lnTo>
                      <a:lnTo>
                        <a:pt x="7669" y="823"/>
                      </a:lnTo>
                      <a:lnTo>
                        <a:pt x="7670" y="824"/>
                      </a:lnTo>
                      <a:lnTo>
                        <a:pt x="7671" y="824"/>
                      </a:lnTo>
                      <a:lnTo>
                        <a:pt x="7672" y="824"/>
                      </a:lnTo>
                      <a:lnTo>
                        <a:pt x="7673" y="824"/>
                      </a:lnTo>
                      <a:lnTo>
                        <a:pt x="7674" y="824"/>
                      </a:lnTo>
                      <a:lnTo>
                        <a:pt x="7675" y="824"/>
                      </a:lnTo>
                      <a:lnTo>
                        <a:pt x="7676" y="823"/>
                      </a:lnTo>
                      <a:lnTo>
                        <a:pt x="7676" y="823"/>
                      </a:lnTo>
                      <a:lnTo>
                        <a:pt x="7679" y="823"/>
                      </a:lnTo>
                      <a:lnTo>
                        <a:pt x="7680" y="823"/>
                      </a:lnTo>
                      <a:lnTo>
                        <a:pt x="7681" y="823"/>
                      </a:lnTo>
                      <a:lnTo>
                        <a:pt x="7682" y="823"/>
                      </a:lnTo>
                      <a:lnTo>
                        <a:pt x="7684" y="823"/>
                      </a:lnTo>
                      <a:lnTo>
                        <a:pt x="7686" y="823"/>
                      </a:lnTo>
                      <a:lnTo>
                        <a:pt x="7688" y="823"/>
                      </a:lnTo>
                      <a:lnTo>
                        <a:pt x="7689" y="823"/>
                      </a:lnTo>
                      <a:lnTo>
                        <a:pt x="7689" y="823"/>
                      </a:lnTo>
                      <a:lnTo>
                        <a:pt x="7692" y="823"/>
                      </a:lnTo>
                      <a:lnTo>
                        <a:pt x="7694" y="823"/>
                      </a:lnTo>
                      <a:lnTo>
                        <a:pt x="7695" y="823"/>
                      </a:lnTo>
                      <a:lnTo>
                        <a:pt x="7695" y="823"/>
                      </a:lnTo>
                      <a:lnTo>
                        <a:pt x="7697" y="822"/>
                      </a:lnTo>
                      <a:lnTo>
                        <a:pt x="7699" y="821"/>
                      </a:lnTo>
                      <a:lnTo>
                        <a:pt x="7701" y="818"/>
                      </a:lnTo>
                      <a:lnTo>
                        <a:pt x="7702" y="817"/>
                      </a:lnTo>
                      <a:lnTo>
                        <a:pt x="7702" y="816"/>
                      </a:lnTo>
                      <a:lnTo>
                        <a:pt x="7703" y="810"/>
                      </a:lnTo>
                      <a:lnTo>
                        <a:pt x="7703" y="803"/>
                      </a:lnTo>
                      <a:lnTo>
                        <a:pt x="7704" y="794"/>
                      </a:lnTo>
                      <a:lnTo>
                        <a:pt x="7704" y="785"/>
                      </a:lnTo>
                      <a:lnTo>
                        <a:pt x="7706" y="778"/>
                      </a:lnTo>
                      <a:lnTo>
                        <a:pt x="7707" y="772"/>
                      </a:lnTo>
                      <a:lnTo>
                        <a:pt x="7707" y="770"/>
                      </a:lnTo>
                      <a:lnTo>
                        <a:pt x="7707" y="772"/>
                      </a:lnTo>
                      <a:lnTo>
                        <a:pt x="7707" y="778"/>
                      </a:lnTo>
                      <a:lnTo>
                        <a:pt x="7708" y="785"/>
                      </a:lnTo>
                      <a:lnTo>
                        <a:pt x="7708" y="794"/>
                      </a:lnTo>
                      <a:lnTo>
                        <a:pt x="7709" y="803"/>
                      </a:lnTo>
                      <a:lnTo>
                        <a:pt x="7709" y="809"/>
                      </a:lnTo>
                      <a:lnTo>
                        <a:pt x="7710" y="815"/>
                      </a:lnTo>
                      <a:lnTo>
                        <a:pt x="7710" y="817"/>
                      </a:lnTo>
                      <a:lnTo>
                        <a:pt x="7710" y="817"/>
                      </a:lnTo>
                      <a:lnTo>
                        <a:pt x="7710" y="817"/>
                      </a:lnTo>
                      <a:lnTo>
                        <a:pt x="7711" y="818"/>
                      </a:lnTo>
                      <a:lnTo>
                        <a:pt x="7713" y="821"/>
                      </a:lnTo>
                      <a:lnTo>
                        <a:pt x="7717" y="822"/>
                      </a:lnTo>
                      <a:lnTo>
                        <a:pt x="7717" y="822"/>
                      </a:lnTo>
                      <a:lnTo>
                        <a:pt x="7718" y="823"/>
                      </a:lnTo>
                      <a:lnTo>
                        <a:pt x="7719" y="823"/>
                      </a:lnTo>
                      <a:lnTo>
                        <a:pt x="7721" y="823"/>
                      </a:lnTo>
                      <a:lnTo>
                        <a:pt x="7724" y="823"/>
                      </a:lnTo>
                      <a:lnTo>
                        <a:pt x="7725" y="823"/>
                      </a:lnTo>
                      <a:lnTo>
                        <a:pt x="7726" y="823"/>
                      </a:lnTo>
                      <a:lnTo>
                        <a:pt x="7727" y="823"/>
                      </a:lnTo>
                      <a:lnTo>
                        <a:pt x="7728" y="823"/>
                      </a:lnTo>
                      <a:lnTo>
                        <a:pt x="7729" y="823"/>
                      </a:lnTo>
                      <a:lnTo>
                        <a:pt x="7729" y="823"/>
                      </a:lnTo>
                      <a:lnTo>
                        <a:pt x="7730" y="823"/>
                      </a:lnTo>
                      <a:lnTo>
                        <a:pt x="7731" y="823"/>
                      </a:lnTo>
                      <a:lnTo>
                        <a:pt x="7731" y="823"/>
                      </a:lnTo>
                      <a:lnTo>
                        <a:pt x="7732" y="822"/>
                      </a:lnTo>
                      <a:lnTo>
                        <a:pt x="7734" y="823"/>
                      </a:lnTo>
                      <a:lnTo>
                        <a:pt x="7736" y="823"/>
                      </a:lnTo>
                      <a:lnTo>
                        <a:pt x="7737" y="823"/>
                      </a:lnTo>
                      <a:lnTo>
                        <a:pt x="7738" y="823"/>
                      </a:lnTo>
                      <a:lnTo>
                        <a:pt x="7739" y="823"/>
                      </a:lnTo>
                      <a:lnTo>
                        <a:pt x="7741" y="823"/>
                      </a:lnTo>
                      <a:lnTo>
                        <a:pt x="7741" y="823"/>
                      </a:lnTo>
                      <a:lnTo>
                        <a:pt x="7744" y="823"/>
                      </a:lnTo>
                      <a:lnTo>
                        <a:pt x="7745" y="823"/>
                      </a:lnTo>
                      <a:lnTo>
                        <a:pt x="7746" y="823"/>
                      </a:lnTo>
                      <a:lnTo>
                        <a:pt x="7746" y="823"/>
                      </a:lnTo>
                      <a:lnTo>
                        <a:pt x="7747" y="823"/>
                      </a:lnTo>
                      <a:lnTo>
                        <a:pt x="7748" y="823"/>
                      </a:lnTo>
                      <a:lnTo>
                        <a:pt x="7750" y="824"/>
                      </a:lnTo>
                      <a:lnTo>
                        <a:pt x="7753" y="824"/>
                      </a:lnTo>
                      <a:lnTo>
                        <a:pt x="7754" y="824"/>
                      </a:lnTo>
                      <a:lnTo>
                        <a:pt x="7755" y="824"/>
                      </a:lnTo>
                      <a:lnTo>
                        <a:pt x="7756" y="824"/>
                      </a:lnTo>
                      <a:lnTo>
                        <a:pt x="7758" y="823"/>
                      </a:lnTo>
                      <a:lnTo>
                        <a:pt x="7759" y="823"/>
                      </a:lnTo>
                      <a:lnTo>
                        <a:pt x="7761" y="824"/>
                      </a:lnTo>
                      <a:lnTo>
                        <a:pt x="7761" y="824"/>
                      </a:lnTo>
                      <a:lnTo>
                        <a:pt x="7762" y="824"/>
                      </a:lnTo>
                      <a:lnTo>
                        <a:pt x="7763" y="824"/>
                      </a:lnTo>
                      <a:lnTo>
                        <a:pt x="7764" y="824"/>
                      </a:lnTo>
                      <a:lnTo>
                        <a:pt x="7765" y="824"/>
                      </a:lnTo>
                      <a:lnTo>
                        <a:pt x="7766" y="824"/>
                      </a:lnTo>
                      <a:lnTo>
                        <a:pt x="7766" y="823"/>
                      </a:lnTo>
                      <a:lnTo>
                        <a:pt x="7767" y="823"/>
                      </a:lnTo>
                      <a:lnTo>
                        <a:pt x="7771" y="824"/>
                      </a:lnTo>
                      <a:lnTo>
                        <a:pt x="7773" y="824"/>
                      </a:lnTo>
                      <a:lnTo>
                        <a:pt x="7774" y="824"/>
                      </a:lnTo>
                      <a:lnTo>
                        <a:pt x="7774" y="824"/>
                      </a:lnTo>
                      <a:lnTo>
                        <a:pt x="7775" y="823"/>
                      </a:lnTo>
                      <a:lnTo>
                        <a:pt x="7776" y="823"/>
                      </a:lnTo>
                      <a:lnTo>
                        <a:pt x="7777" y="824"/>
                      </a:lnTo>
                      <a:lnTo>
                        <a:pt x="7780" y="824"/>
                      </a:lnTo>
                      <a:lnTo>
                        <a:pt x="7780" y="824"/>
                      </a:lnTo>
                      <a:lnTo>
                        <a:pt x="7781" y="824"/>
                      </a:lnTo>
                      <a:lnTo>
                        <a:pt x="7782" y="823"/>
                      </a:lnTo>
                      <a:lnTo>
                        <a:pt x="7782" y="823"/>
                      </a:lnTo>
                      <a:lnTo>
                        <a:pt x="7784" y="824"/>
                      </a:lnTo>
                      <a:lnTo>
                        <a:pt x="7785" y="824"/>
                      </a:lnTo>
                      <a:lnTo>
                        <a:pt x="7785" y="824"/>
                      </a:lnTo>
                      <a:lnTo>
                        <a:pt x="7786" y="824"/>
                      </a:lnTo>
                      <a:lnTo>
                        <a:pt x="7787" y="824"/>
                      </a:lnTo>
                      <a:lnTo>
                        <a:pt x="7789" y="823"/>
                      </a:lnTo>
                      <a:lnTo>
                        <a:pt x="7789" y="823"/>
                      </a:lnTo>
                      <a:lnTo>
                        <a:pt x="7790" y="824"/>
                      </a:lnTo>
                      <a:lnTo>
                        <a:pt x="7791" y="824"/>
                      </a:lnTo>
                      <a:lnTo>
                        <a:pt x="7792" y="824"/>
                      </a:lnTo>
                      <a:lnTo>
                        <a:pt x="7794" y="824"/>
                      </a:lnTo>
                      <a:lnTo>
                        <a:pt x="7795" y="824"/>
                      </a:lnTo>
                      <a:lnTo>
                        <a:pt x="7796" y="824"/>
                      </a:lnTo>
                      <a:lnTo>
                        <a:pt x="7798" y="824"/>
                      </a:lnTo>
                      <a:lnTo>
                        <a:pt x="7799" y="824"/>
                      </a:lnTo>
                      <a:lnTo>
                        <a:pt x="7801" y="824"/>
                      </a:lnTo>
                      <a:lnTo>
                        <a:pt x="7802" y="824"/>
                      </a:lnTo>
                      <a:lnTo>
                        <a:pt x="7802" y="824"/>
                      </a:lnTo>
                      <a:lnTo>
                        <a:pt x="7803" y="824"/>
                      </a:lnTo>
                      <a:lnTo>
                        <a:pt x="7803" y="824"/>
                      </a:lnTo>
                      <a:lnTo>
                        <a:pt x="7804" y="824"/>
                      </a:lnTo>
                      <a:lnTo>
                        <a:pt x="7807" y="824"/>
                      </a:lnTo>
                      <a:lnTo>
                        <a:pt x="7807" y="824"/>
                      </a:lnTo>
                      <a:lnTo>
                        <a:pt x="7808" y="824"/>
                      </a:lnTo>
                      <a:lnTo>
                        <a:pt x="7809" y="824"/>
                      </a:lnTo>
                      <a:lnTo>
                        <a:pt x="7810" y="824"/>
                      </a:lnTo>
                      <a:lnTo>
                        <a:pt x="7811" y="824"/>
                      </a:lnTo>
                      <a:lnTo>
                        <a:pt x="7812" y="824"/>
                      </a:lnTo>
                      <a:lnTo>
                        <a:pt x="7814" y="824"/>
                      </a:lnTo>
                      <a:lnTo>
                        <a:pt x="7814" y="824"/>
                      </a:lnTo>
                      <a:lnTo>
                        <a:pt x="7817" y="824"/>
                      </a:lnTo>
                      <a:lnTo>
                        <a:pt x="7819" y="824"/>
                      </a:lnTo>
                      <a:lnTo>
                        <a:pt x="7820" y="824"/>
                      </a:lnTo>
                      <a:lnTo>
                        <a:pt x="7820" y="824"/>
                      </a:lnTo>
                      <a:lnTo>
                        <a:pt x="7821" y="824"/>
                      </a:lnTo>
                      <a:lnTo>
                        <a:pt x="7822" y="824"/>
                      </a:lnTo>
                      <a:lnTo>
                        <a:pt x="7824" y="824"/>
                      </a:lnTo>
                      <a:lnTo>
                        <a:pt x="7827" y="823"/>
                      </a:lnTo>
                      <a:lnTo>
                        <a:pt x="7827" y="823"/>
                      </a:lnTo>
                      <a:lnTo>
                        <a:pt x="7829" y="824"/>
                      </a:lnTo>
                      <a:lnTo>
                        <a:pt x="7830" y="824"/>
                      </a:lnTo>
                      <a:lnTo>
                        <a:pt x="7831" y="824"/>
                      </a:lnTo>
                      <a:lnTo>
                        <a:pt x="7832" y="824"/>
                      </a:lnTo>
                      <a:lnTo>
                        <a:pt x="7833" y="823"/>
                      </a:lnTo>
                      <a:lnTo>
                        <a:pt x="7835" y="823"/>
                      </a:lnTo>
                      <a:lnTo>
                        <a:pt x="7835" y="823"/>
                      </a:lnTo>
                      <a:lnTo>
                        <a:pt x="7836" y="823"/>
                      </a:lnTo>
                      <a:lnTo>
                        <a:pt x="7837" y="823"/>
                      </a:lnTo>
                      <a:lnTo>
                        <a:pt x="7838" y="824"/>
                      </a:lnTo>
                      <a:lnTo>
                        <a:pt x="7839" y="824"/>
                      </a:lnTo>
                      <a:lnTo>
                        <a:pt x="7840" y="824"/>
                      </a:lnTo>
                      <a:lnTo>
                        <a:pt x="7841" y="824"/>
                      </a:lnTo>
                      <a:lnTo>
                        <a:pt x="7842" y="824"/>
                      </a:lnTo>
                      <a:lnTo>
                        <a:pt x="7845" y="824"/>
                      </a:lnTo>
                      <a:lnTo>
                        <a:pt x="7845" y="824"/>
                      </a:lnTo>
                      <a:lnTo>
                        <a:pt x="7846" y="824"/>
                      </a:lnTo>
                      <a:lnTo>
                        <a:pt x="7847" y="824"/>
                      </a:lnTo>
                      <a:lnTo>
                        <a:pt x="7848" y="824"/>
                      </a:lnTo>
                      <a:lnTo>
                        <a:pt x="7849" y="824"/>
                      </a:lnTo>
                      <a:lnTo>
                        <a:pt x="7849" y="824"/>
                      </a:lnTo>
                      <a:lnTo>
                        <a:pt x="7850" y="824"/>
                      </a:lnTo>
                      <a:lnTo>
                        <a:pt x="7851" y="824"/>
                      </a:lnTo>
                      <a:lnTo>
                        <a:pt x="7852" y="824"/>
                      </a:lnTo>
                      <a:lnTo>
                        <a:pt x="7852" y="824"/>
                      </a:lnTo>
                      <a:lnTo>
                        <a:pt x="7854" y="824"/>
                      </a:lnTo>
                      <a:lnTo>
                        <a:pt x="7855" y="824"/>
                      </a:lnTo>
                      <a:lnTo>
                        <a:pt x="7857" y="824"/>
                      </a:lnTo>
                      <a:lnTo>
                        <a:pt x="7859" y="824"/>
                      </a:lnTo>
                      <a:lnTo>
                        <a:pt x="7859" y="824"/>
                      </a:lnTo>
                      <a:lnTo>
                        <a:pt x="7860" y="824"/>
                      </a:lnTo>
                      <a:lnTo>
                        <a:pt x="7860" y="824"/>
                      </a:lnTo>
                      <a:lnTo>
                        <a:pt x="7861" y="824"/>
                      </a:lnTo>
                      <a:lnTo>
                        <a:pt x="7863" y="824"/>
                      </a:lnTo>
                      <a:lnTo>
                        <a:pt x="7865" y="824"/>
                      </a:lnTo>
                      <a:lnTo>
                        <a:pt x="7865" y="824"/>
                      </a:lnTo>
                      <a:lnTo>
                        <a:pt x="7866" y="824"/>
                      </a:lnTo>
                      <a:lnTo>
                        <a:pt x="7867" y="824"/>
                      </a:lnTo>
                      <a:lnTo>
                        <a:pt x="7868" y="824"/>
                      </a:lnTo>
                      <a:lnTo>
                        <a:pt x="7869" y="824"/>
                      </a:lnTo>
                      <a:lnTo>
                        <a:pt x="7872" y="824"/>
                      </a:lnTo>
                      <a:lnTo>
                        <a:pt x="7872" y="824"/>
                      </a:lnTo>
                      <a:lnTo>
                        <a:pt x="7873" y="824"/>
                      </a:lnTo>
                      <a:lnTo>
                        <a:pt x="7875" y="824"/>
                      </a:lnTo>
                      <a:lnTo>
                        <a:pt x="7876" y="824"/>
                      </a:lnTo>
                      <a:lnTo>
                        <a:pt x="7877" y="824"/>
                      </a:lnTo>
                      <a:lnTo>
                        <a:pt x="7877" y="824"/>
                      </a:lnTo>
                      <a:lnTo>
                        <a:pt x="7879" y="824"/>
                      </a:lnTo>
                      <a:lnTo>
                        <a:pt x="7881" y="824"/>
                      </a:lnTo>
                      <a:lnTo>
                        <a:pt x="7881" y="824"/>
                      </a:lnTo>
                      <a:lnTo>
                        <a:pt x="7882" y="824"/>
                      </a:lnTo>
                      <a:lnTo>
                        <a:pt x="7884" y="824"/>
                      </a:lnTo>
                      <a:lnTo>
                        <a:pt x="7885" y="824"/>
                      </a:lnTo>
                      <a:lnTo>
                        <a:pt x="7886" y="824"/>
                      </a:lnTo>
                      <a:lnTo>
                        <a:pt x="7886" y="824"/>
                      </a:lnTo>
                      <a:lnTo>
                        <a:pt x="7887" y="824"/>
                      </a:lnTo>
                      <a:lnTo>
                        <a:pt x="7890" y="824"/>
                      </a:lnTo>
                      <a:lnTo>
                        <a:pt x="7890" y="824"/>
                      </a:lnTo>
                      <a:lnTo>
                        <a:pt x="7890" y="824"/>
                      </a:lnTo>
                      <a:lnTo>
                        <a:pt x="7892" y="824"/>
                      </a:lnTo>
                      <a:lnTo>
                        <a:pt x="7893" y="824"/>
                      </a:lnTo>
                      <a:lnTo>
                        <a:pt x="7893" y="824"/>
                      </a:lnTo>
                      <a:lnTo>
                        <a:pt x="7895" y="824"/>
                      </a:lnTo>
                      <a:lnTo>
                        <a:pt x="7896" y="824"/>
                      </a:lnTo>
                      <a:lnTo>
                        <a:pt x="7896" y="824"/>
                      </a:lnTo>
                      <a:lnTo>
                        <a:pt x="7897" y="823"/>
                      </a:lnTo>
                      <a:lnTo>
                        <a:pt x="7898" y="823"/>
                      </a:lnTo>
                      <a:lnTo>
                        <a:pt x="7902" y="824"/>
                      </a:lnTo>
                      <a:lnTo>
                        <a:pt x="7904" y="824"/>
                      </a:lnTo>
                      <a:lnTo>
                        <a:pt x="7905" y="824"/>
                      </a:lnTo>
                      <a:lnTo>
                        <a:pt x="7906" y="824"/>
                      </a:lnTo>
                      <a:lnTo>
                        <a:pt x="7907" y="824"/>
                      </a:lnTo>
                      <a:lnTo>
                        <a:pt x="7909" y="824"/>
                      </a:lnTo>
                      <a:lnTo>
                        <a:pt x="7910" y="824"/>
                      </a:lnTo>
                      <a:lnTo>
                        <a:pt x="7912" y="824"/>
                      </a:lnTo>
                      <a:lnTo>
                        <a:pt x="7913" y="824"/>
                      </a:lnTo>
                      <a:lnTo>
                        <a:pt x="7914" y="824"/>
                      </a:lnTo>
                      <a:lnTo>
                        <a:pt x="7914" y="824"/>
                      </a:lnTo>
                      <a:lnTo>
                        <a:pt x="7916" y="824"/>
                      </a:lnTo>
                      <a:lnTo>
                        <a:pt x="7918" y="824"/>
                      </a:lnTo>
                      <a:lnTo>
                        <a:pt x="7918" y="824"/>
                      </a:lnTo>
                      <a:lnTo>
                        <a:pt x="7920" y="824"/>
                      </a:lnTo>
                      <a:lnTo>
                        <a:pt x="7920" y="824"/>
                      </a:lnTo>
                      <a:lnTo>
                        <a:pt x="7921" y="824"/>
                      </a:lnTo>
                      <a:lnTo>
                        <a:pt x="7921" y="824"/>
                      </a:lnTo>
                      <a:lnTo>
                        <a:pt x="7922" y="824"/>
                      </a:lnTo>
                      <a:lnTo>
                        <a:pt x="7923" y="824"/>
                      </a:lnTo>
                      <a:lnTo>
                        <a:pt x="7924" y="824"/>
                      </a:lnTo>
                      <a:lnTo>
                        <a:pt x="7925" y="824"/>
                      </a:lnTo>
                      <a:lnTo>
                        <a:pt x="7927" y="824"/>
                      </a:lnTo>
                      <a:lnTo>
                        <a:pt x="7928" y="824"/>
                      </a:lnTo>
                      <a:lnTo>
                        <a:pt x="7929" y="824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4" name="Freeform 199"/>
                <p:cNvSpPr>
                  <a:spLocks/>
                </p:cNvSpPr>
                <p:nvPr/>
              </p:nvSpPr>
              <p:spPr bwMode="auto">
                <a:xfrm>
                  <a:off x="-6332538" y="3775076"/>
                  <a:ext cx="6294438" cy="622300"/>
                </a:xfrm>
                <a:custGeom>
                  <a:avLst/>
                  <a:gdLst>
                    <a:gd name="T0" fmla="*/ 139 w 7929"/>
                    <a:gd name="T1" fmla="*/ 784 h 784"/>
                    <a:gd name="T2" fmla="*/ 288 w 7929"/>
                    <a:gd name="T3" fmla="*/ 784 h 784"/>
                    <a:gd name="T4" fmla="*/ 421 w 7929"/>
                    <a:gd name="T5" fmla="*/ 731 h 784"/>
                    <a:gd name="T6" fmla="*/ 548 w 7929"/>
                    <a:gd name="T7" fmla="*/ 783 h 784"/>
                    <a:gd name="T8" fmla="*/ 676 w 7929"/>
                    <a:gd name="T9" fmla="*/ 778 h 784"/>
                    <a:gd name="T10" fmla="*/ 779 w 7929"/>
                    <a:gd name="T11" fmla="*/ 781 h 784"/>
                    <a:gd name="T12" fmla="*/ 908 w 7929"/>
                    <a:gd name="T13" fmla="*/ 781 h 784"/>
                    <a:gd name="T14" fmla="*/ 1014 w 7929"/>
                    <a:gd name="T15" fmla="*/ 760 h 784"/>
                    <a:gd name="T16" fmla="*/ 1107 w 7929"/>
                    <a:gd name="T17" fmla="*/ 732 h 784"/>
                    <a:gd name="T18" fmla="*/ 1205 w 7929"/>
                    <a:gd name="T19" fmla="*/ 720 h 784"/>
                    <a:gd name="T20" fmla="*/ 1282 w 7929"/>
                    <a:gd name="T21" fmla="*/ 748 h 784"/>
                    <a:gd name="T22" fmla="*/ 1399 w 7929"/>
                    <a:gd name="T23" fmla="*/ 776 h 784"/>
                    <a:gd name="T24" fmla="*/ 1549 w 7929"/>
                    <a:gd name="T25" fmla="*/ 775 h 784"/>
                    <a:gd name="T26" fmla="*/ 1685 w 7929"/>
                    <a:gd name="T27" fmla="*/ 766 h 784"/>
                    <a:gd name="T28" fmla="*/ 1777 w 7929"/>
                    <a:gd name="T29" fmla="*/ 757 h 784"/>
                    <a:gd name="T30" fmla="*/ 1901 w 7929"/>
                    <a:gd name="T31" fmla="*/ 783 h 784"/>
                    <a:gd name="T32" fmla="*/ 2045 w 7929"/>
                    <a:gd name="T33" fmla="*/ 784 h 784"/>
                    <a:gd name="T34" fmla="*/ 2187 w 7929"/>
                    <a:gd name="T35" fmla="*/ 784 h 784"/>
                    <a:gd name="T36" fmla="*/ 2324 w 7929"/>
                    <a:gd name="T37" fmla="*/ 784 h 784"/>
                    <a:gd name="T38" fmla="*/ 2484 w 7929"/>
                    <a:gd name="T39" fmla="*/ 782 h 784"/>
                    <a:gd name="T40" fmla="*/ 2627 w 7929"/>
                    <a:gd name="T41" fmla="*/ 782 h 784"/>
                    <a:gd name="T42" fmla="*/ 2730 w 7929"/>
                    <a:gd name="T43" fmla="*/ 784 h 784"/>
                    <a:gd name="T44" fmla="*/ 2890 w 7929"/>
                    <a:gd name="T45" fmla="*/ 784 h 784"/>
                    <a:gd name="T46" fmla="*/ 3037 w 7929"/>
                    <a:gd name="T47" fmla="*/ 784 h 784"/>
                    <a:gd name="T48" fmla="*/ 3118 w 7929"/>
                    <a:gd name="T49" fmla="*/ 712 h 784"/>
                    <a:gd name="T50" fmla="*/ 3256 w 7929"/>
                    <a:gd name="T51" fmla="*/ 784 h 784"/>
                    <a:gd name="T52" fmla="*/ 3404 w 7929"/>
                    <a:gd name="T53" fmla="*/ 784 h 784"/>
                    <a:gd name="T54" fmla="*/ 3550 w 7929"/>
                    <a:gd name="T55" fmla="*/ 771 h 784"/>
                    <a:gd name="T56" fmla="*/ 3695 w 7929"/>
                    <a:gd name="T57" fmla="*/ 783 h 784"/>
                    <a:gd name="T58" fmla="*/ 3817 w 7929"/>
                    <a:gd name="T59" fmla="*/ 780 h 784"/>
                    <a:gd name="T60" fmla="*/ 3962 w 7929"/>
                    <a:gd name="T61" fmla="*/ 784 h 784"/>
                    <a:gd name="T62" fmla="*/ 4102 w 7929"/>
                    <a:gd name="T63" fmla="*/ 784 h 784"/>
                    <a:gd name="T64" fmla="*/ 4240 w 7929"/>
                    <a:gd name="T65" fmla="*/ 783 h 784"/>
                    <a:gd name="T66" fmla="*/ 4343 w 7929"/>
                    <a:gd name="T67" fmla="*/ 711 h 784"/>
                    <a:gd name="T68" fmla="*/ 4453 w 7929"/>
                    <a:gd name="T69" fmla="*/ 759 h 784"/>
                    <a:gd name="T70" fmla="*/ 4548 w 7929"/>
                    <a:gd name="T71" fmla="*/ 773 h 784"/>
                    <a:gd name="T72" fmla="*/ 4718 w 7929"/>
                    <a:gd name="T73" fmla="*/ 757 h 784"/>
                    <a:gd name="T74" fmla="*/ 4850 w 7929"/>
                    <a:gd name="T75" fmla="*/ 709 h 784"/>
                    <a:gd name="T76" fmla="*/ 5000 w 7929"/>
                    <a:gd name="T77" fmla="*/ 782 h 784"/>
                    <a:gd name="T78" fmla="*/ 5147 w 7929"/>
                    <a:gd name="T79" fmla="*/ 784 h 784"/>
                    <a:gd name="T80" fmla="*/ 5292 w 7929"/>
                    <a:gd name="T81" fmla="*/ 782 h 784"/>
                    <a:gd name="T82" fmla="*/ 5438 w 7929"/>
                    <a:gd name="T83" fmla="*/ 784 h 784"/>
                    <a:gd name="T84" fmla="*/ 5581 w 7929"/>
                    <a:gd name="T85" fmla="*/ 784 h 784"/>
                    <a:gd name="T86" fmla="*/ 5727 w 7929"/>
                    <a:gd name="T87" fmla="*/ 784 h 784"/>
                    <a:gd name="T88" fmla="*/ 5877 w 7929"/>
                    <a:gd name="T89" fmla="*/ 784 h 784"/>
                    <a:gd name="T90" fmla="*/ 6022 w 7929"/>
                    <a:gd name="T91" fmla="*/ 718 h 784"/>
                    <a:gd name="T92" fmla="*/ 6148 w 7929"/>
                    <a:gd name="T93" fmla="*/ 735 h 784"/>
                    <a:gd name="T94" fmla="*/ 6255 w 7929"/>
                    <a:gd name="T95" fmla="*/ 749 h 784"/>
                    <a:gd name="T96" fmla="*/ 6383 w 7929"/>
                    <a:gd name="T97" fmla="*/ 760 h 784"/>
                    <a:gd name="T98" fmla="*/ 6514 w 7929"/>
                    <a:gd name="T99" fmla="*/ 731 h 784"/>
                    <a:gd name="T100" fmla="*/ 6616 w 7929"/>
                    <a:gd name="T101" fmla="*/ 655 h 784"/>
                    <a:gd name="T102" fmla="*/ 6687 w 7929"/>
                    <a:gd name="T103" fmla="*/ 700 h 784"/>
                    <a:gd name="T104" fmla="*/ 6793 w 7929"/>
                    <a:gd name="T105" fmla="*/ 772 h 784"/>
                    <a:gd name="T106" fmla="*/ 6827 w 7929"/>
                    <a:gd name="T107" fmla="*/ 91 h 784"/>
                    <a:gd name="T108" fmla="*/ 6909 w 7929"/>
                    <a:gd name="T109" fmla="*/ 776 h 784"/>
                    <a:gd name="T110" fmla="*/ 7011 w 7929"/>
                    <a:gd name="T111" fmla="*/ 717 h 784"/>
                    <a:gd name="T112" fmla="*/ 7084 w 7929"/>
                    <a:gd name="T113" fmla="*/ 771 h 784"/>
                    <a:gd name="T114" fmla="*/ 7160 w 7929"/>
                    <a:gd name="T115" fmla="*/ 769 h 784"/>
                    <a:gd name="T116" fmla="*/ 7304 w 7929"/>
                    <a:gd name="T117" fmla="*/ 783 h 784"/>
                    <a:gd name="T118" fmla="*/ 7439 w 7929"/>
                    <a:gd name="T119" fmla="*/ 783 h 784"/>
                    <a:gd name="T120" fmla="*/ 7579 w 7929"/>
                    <a:gd name="T121" fmla="*/ 783 h 784"/>
                    <a:gd name="T122" fmla="*/ 7709 w 7929"/>
                    <a:gd name="T123" fmla="*/ 760 h 784"/>
                    <a:gd name="T124" fmla="*/ 7856 w 7929"/>
                    <a:gd name="T125" fmla="*/ 784 h 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784">
                      <a:moveTo>
                        <a:pt x="0" y="784"/>
                      </a:moveTo>
                      <a:lnTo>
                        <a:pt x="0" y="784"/>
                      </a:lnTo>
                      <a:lnTo>
                        <a:pt x="0" y="784"/>
                      </a:lnTo>
                      <a:lnTo>
                        <a:pt x="1" y="784"/>
                      </a:lnTo>
                      <a:lnTo>
                        <a:pt x="2" y="784"/>
                      </a:lnTo>
                      <a:lnTo>
                        <a:pt x="3" y="784"/>
                      </a:lnTo>
                      <a:lnTo>
                        <a:pt x="4" y="784"/>
                      </a:lnTo>
                      <a:lnTo>
                        <a:pt x="5" y="784"/>
                      </a:lnTo>
                      <a:lnTo>
                        <a:pt x="8" y="784"/>
                      </a:lnTo>
                      <a:lnTo>
                        <a:pt x="8" y="784"/>
                      </a:lnTo>
                      <a:lnTo>
                        <a:pt x="9" y="784"/>
                      </a:lnTo>
                      <a:lnTo>
                        <a:pt x="10" y="784"/>
                      </a:lnTo>
                      <a:lnTo>
                        <a:pt x="12" y="784"/>
                      </a:lnTo>
                      <a:lnTo>
                        <a:pt x="13" y="784"/>
                      </a:lnTo>
                      <a:lnTo>
                        <a:pt x="14" y="784"/>
                      </a:lnTo>
                      <a:lnTo>
                        <a:pt x="16" y="784"/>
                      </a:lnTo>
                      <a:lnTo>
                        <a:pt x="16" y="784"/>
                      </a:lnTo>
                      <a:lnTo>
                        <a:pt x="18" y="784"/>
                      </a:lnTo>
                      <a:lnTo>
                        <a:pt x="18" y="784"/>
                      </a:lnTo>
                      <a:lnTo>
                        <a:pt x="19" y="784"/>
                      </a:lnTo>
                      <a:lnTo>
                        <a:pt x="20" y="784"/>
                      </a:lnTo>
                      <a:lnTo>
                        <a:pt x="20" y="784"/>
                      </a:lnTo>
                      <a:lnTo>
                        <a:pt x="21" y="784"/>
                      </a:lnTo>
                      <a:lnTo>
                        <a:pt x="22" y="784"/>
                      </a:lnTo>
                      <a:lnTo>
                        <a:pt x="25" y="784"/>
                      </a:lnTo>
                      <a:lnTo>
                        <a:pt x="25" y="784"/>
                      </a:lnTo>
                      <a:lnTo>
                        <a:pt x="26" y="784"/>
                      </a:lnTo>
                      <a:lnTo>
                        <a:pt x="27" y="784"/>
                      </a:lnTo>
                      <a:lnTo>
                        <a:pt x="28" y="784"/>
                      </a:lnTo>
                      <a:lnTo>
                        <a:pt x="30" y="784"/>
                      </a:lnTo>
                      <a:lnTo>
                        <a:pt x="31" y="784"/>
                      </a:lnTo>
                      <a:lnTo>
                        <a:pt x="32" y="784"/>
                      </a:lnTo>
                      <a:lnTo>
                        <a:pt x="32" y="784"/>
                      </a:lnTo>
                      <a:lnTo>
                        <a:pt x="35" y="784"/>
                      </a:lnTo>
                      <a:lnTo>
                        <a:pt x="35" y="784"/>
                      </a:lnTo>
                      <a:lnTo>
                        <a:pt x="36" y="784"/>
                      </a:lnTo>
                      <a:lnTo>
                        <a:pt x="37" y="784"/>
                      </a:lnTo>
                      <a:lnTo>
                        <a:pt x="38" y="784"/>
                      </a:lnTo>
                      <a:lnTo>
                        <a:pt x="39" y="784"/>
                      </a:lnTo>
                      <a:lnTo>
                        <a:pt x="40" y="784"/>
                      </a:lnTo>
                      <a:lnTo>
                        <a:pt x="43" y="784"/>
                      </a:lnTo>
                      <a:lnTo>
                        <a:pt x="43" y="784"/>
                      </a:lnTo>
                      <a:lnTo>
                        <a:pt x="44" y="784"/>
                      </a:lnTo>
                      <a:lnTo>
                        <a:pt x="46" y="784"/>
                      </a:lnTo>
                      <a:lnTo>
                        <a:pt x="47" y="784"/>
                      </a:lnTo>
                      <a:lnTo>
                        <a:pt x="48" y="784"/>
                      </a:lnTo>
                      <a:lnTo>
                        <a:pt x="49" y="784"/>
                      </a:lnTo>
                      <a:lnTo>
                        <a:pt x="50" y="784"/>
                      </a:lnTo>
                      <a:lnTo>
                        <a:pt x="51" y="784"/>
                      </a:lnTo>
                      <a:lnTo>
                        <a:pt x="53" y="784"/>
                      </a:lnTo>
                      <a:lnTo>
                        <a:pt x="54" y="784"/>
                      </a:lnTo>
                      <a:lnTo>
                        <a:pt x="55" y="784"/>
                      </a:lnTo>
                      <a:lnTo>
                        <a:pt x="56" y="784"/>
                      </a:lnTo>
                      <a:lnTo>
                        <a:pt x="58" y="784"/>
                      </a:lnTo>
                      <a:lnTo>
                        <a:pt x="59" y="784"/>
                      </a:lnTo>
                      <a:lnTo>
                        <a:pt x="59" y="784"/>
                      </a:lnTo>
                      <a:lnTo>
                        <a:pt x="62" y="784"/>
                      </a:lnTo>
                      <a:lnTo>
                        <a:pt x="63" y="784"/>
                      </a:lnTo>
                      <a:lnTo>
                        <a:pt x="63" y="784"/>
                      </a:lnTo>
                      <a:lnTo>
                        <a:pt x="64" y="784"/>
                      </a:lnTo>
                      <a:lnTo>
                        <a:pt x="65" y="784"/>
                      </a:lnTo>
                      <a:lnTo>
                        <a:pt x="67" y="784"/>
                      </a:lnTo>
                      <a:lnTo>
                        <a:pt x="67" y="784"/>
                      </a:lnTo>
                      <a:lnTo>
                        <a:pt x="67" y="784"/>
                      </a:lnTo>
                      <a:lnTo>
                        <a:pt x="68" y="784"/>
                      </a:lnTo>
                      <a:lnTo>
                        <a:pt x="71" y="784"/>
                      </a:lnTo>
                      <a:lnTo>
                        <a:pt x="72" y="784"/>
                      </a:lnTo>
                      <a:lnTo>
                        <a:pt x="72" y="784"/>
                      </a:lnTo>
                      <a:lnTo>
                        <a:pt x="73" y="784"/>
                      </a:lnTo>
                      <a:lnTo>
                        <a:pt x="74" y="784"/>
                      </a:lnTo>
                      <a:lnTo>
                        <a:pt x="75" y="784"/>
                      </a:lnTo>
                      <a:lnTo>
                        <a:pt x="76" y="784"/>
                      </a:lnTo>
                      <a:lnTo>
                        <a:pt x="76" y="784"/>
                      </a:lnTo>
                      <a:lnTo>
                        <a:pt x="77" y="784"/>
                      </a:lnTo>
                      <a:lnTo>
                        <a:pt x="80" y="784"/>
                      </a:lnTo>
                      <a:lnTo>
                        <a:pt x="80" y="784"/>
                      </a:lnTo>
                      <a:lnTo>
                        <a:pt x="81" y="784"/>
                      </a:lnTo>
                      <a:lnTo>
                        <a:pt x="84" y="784"/>
                      </a:lnTo>
                      <a:lnTo>
                        <a:pt x="86" y="784"/>
                      </a:lnTo>
                      <a:lnTo>
                        <a:pt x="87" y="784"/>
                      </a:lnTo>
                      <a:lnTo>
                        <a:pt x="87" y="784"/>
                      </a:lnTo>
                      <a:lnTo>
                        <a:pt x="88" y="784"/>
                      </a:lnTo>
                      <a:lnTo>
                        <a:pt x="88" y="784"/>
                      </a:lnTo>
                      <a:lnTo>
                        <a:pt x="90" y="784"/>
                      </a:lnTo>
                      <a:lnTo>
                        <a:pt x="92" y="784"/>
                      </a:lnTo>
                      <a:lnTo>
                        <a:pt x="92" y="784"/>
                      </a:lnTo>
                      <a:lnTo>
                        <a:pt x="93" y="784"/>
                      </a:lnTo>
                      <a:lnTo>
                        <a:pt x="93" y="784"/>
                      </a:lnTo>
                      <a:lnTo>
                        <a:pt x="94" y="784"/>
                      </a:lnTo>
                      <a:lnTo>
                        <a:pt x="96" y="784"/>
                      </a:lnTo>
                      <a:lnTo>
                        <a:pt x="97" y="784"/>
                      </a:lnTo>
                      <a:lnTo>
                        <a:pt x="99" y="784"/>
                      </a:lnTo>
                      <a:lnTo>
                        <a:pt x="100" y="784"/>
                      </a:lnTo>
                      <a:lnTo>
                        <a:pt x="101" y="784"/>
                      </a:lnTo>
                      <a:lnTo>
                        <a:pt x="102" y="784"/>
                      </a:lnTo>
                      <a:lnTo>
                        <a:pt x="103" y="784"/>
                      </a:lnTo>
                      <a:lnTo>
                        <a:pt x="103" y="784"/>
                      </a:lnTo>
                      <a:lnTo>
                        <a:pt x="104" y="784"/>
                      </a:lnTo>
                      <a:lnTo>
                        <a:pt x="105" y="784"/>
                      </a:lnTo>
                      <a:lnTo>
                        <a:pt x="108" y="784"/>
                      </a:lnTo>
                      <a:lnTo>
                        <a:pt x="108" y="784"/>
                      </a:lnTo>
                      <a:lnTo>
                        <a:pt x="110" y="784"/>
                      </a:lnTo>
                      <a:lnTo>
                        <a:pt x="112" y="784"/>
                      </a:lnTo>
                      <a:lnTo>
                        <a:pt x="113" y="784"/>
                      </a:lnTo>
                      <a:lnTo>
                        <a:pt x="113" y="784"/>
                      </a:lnTo>
                      <a:lnTo>
                        <a:pt x="115" y="784"/>
                      </a:lnTo>
                      <a:lnTo>
                        <a:pt x="117" y="784"/>
                      </a:lnTo>
                      <a:lnTo>
                        <a:pt x="118" y="784"/>
                      </a:lnTo>
                      <a:lnTo>
                        <a:pt x="118" y="784"/>
                      </a:lnTo>
                      <a:lnTo>
                        <a:pt x="120" y="784"/>
                      </a:lnTo>
                      <a:lnTo>
                        <a:pt x="122" y="784"/>
                      </a:lnTo>
                      <a:lnTo>
                        <a:pt x="123" y="784"/>
                      </a:lnTo>
                      <a:lnTo>
                        <a:pt x="124" y="784"/>
                      </a:lnTo>
                      <a:lnTo>
                        <a:pt x="126" y="784"/>
                      </a:lnTo>
                      <a:lnTo>
                        <a:pt x="127" y="784"/>
                      </a:lnTo>
                      <a:lnTo>
                        <a:pt x="127" y="784"/>
                      </a:lnTo>
                      <a:lnTo>
                        <a:pt x="128" y="784"/>
                      </a:lnTo>
                      <a:lnTo>
                        <a:pt x="131" y="784"/>
                      </a:lnTo>
                      <a:lnTo>
                        <a:pt x="134" y="784"/>
                      </a:lnTo>
                      <a:lnTo>
                        <a:pt x="136" y="784"/>
                      </a:lnTo>
                      <a:lnTo>
                        <a:pt x="136" y="784"/>
                      </a:lnTo>
                      <a:lnTo>
                        <a:pt x="137" y="784"/>
                      </a:lnTo>
                      <a:lnTo>
                        <a:pt x="138" y="784"/>
                      </a:lnTo>
                      <a:lnTo>
                        <a:pt x="139" y="784"/>
                      </a:lnTo>
                      <a:lnTo>
                        <a:pt x="140" y="784"/>
                      </a:lnTo>
                      <a:lnTo>
                        <a:pt x="141" y="784"/>
                      </a:lnTo>
                      <a:lnTo>
                        <a:pt x="142" y="784"/>
                      </a:lnTo>
                      <a:lnTo>
                        <a:pt x="143" y="784"/>
                      </a:lnTo>
                      <a:lnTo>
                        <a:pt x="145" y="784"/>
                      </a:lnTo>
                      <a:lnTo>
                        <a:pt x="146" y="784"/>
                      </a:lnTo>
                      <a:lnTo>
                        <a:pt x="148" y="784"/>
                      </a:lnTo>
                      <a:lnTo>
                        <a:pt x="148" y="784"/>
                      </a:lnTo>
                      <a:lnTo>
                        <a:pt x="148" y="784"/>
                      </a:lnTo>
                      <a:lnTo>
                        <a:pt x="149" y="784"/>
                      </a:lnTo>
                      <a:lnTo>
                        <a:pt x="151" y="784"/>
                      </a:lnTo>
                      <a:lnTo>
                        <a:pt x="155" y="784"/>
                      </a:lnTo>
                      <a:lnTo>
                        <a:pt x="156" y="784"/>
                      </a:lnTo>
                      <a:lnTo>
                        <a:pt x="156" y="784"/>
                      </a:lnTo>
                      <a:lnTo>
                        <a:pt x="157" y="784"/>
                      </a:lnTo>
                      <a:lnTo>
                        <a:pt x="158" y="784"/>
                      </a:lnTo>
                      <a:lnTo>
                        <a:pt x="159" y="784"/>
                      </a:lnTo>
                      <a:lnTo>
                        <a:pt x="160" y="784"/>
                      </a:lnTo>
                      <a:lnTo>
                        <a:pt x="161" y="784"/>
                      </a:lnTo>
                      <a:lnTo>
                        <a:pt x="164" y="784"/>
                      </a:lnTo>
                      <a:lnTo>
                        <a:pt x="165" y="784"/>
                      </a:lnTo>
                      <a:lnTo>
                        <a:pt x="165" y="784"/>
                      </a:lnTo>
                      <a:lnTo>
                        <a:pt x="166" y="784"/>
                      </a:lnTo>
                      <a:lnTo>
                        <a:pt x="167" y="784"/>
                      </a:lnTo>
                      <a:lnTo>
                        <a:pt x="168" y="784"/>
                      </a:lnTo>
                      <a:lnTo>
                        <a:pt x="168" y="784"/>
                      </a:lnTo>
                      <a:lnTo>
                        <a:pt x="169" y="784"/>
                      </a:lnTo>
                      <a:lnTo>
                        <a:pt x="170" y="784"/>
                      </a:lnTo>
                      <a:lnTo>
                        <a:pt x="172" y="784"/>
                      </a:lnTo>
                      <a:lnTo>
                        <a:pt x="173" y="784"/>
                      </a:lnTo>
                      <a:lnTo>
                        <a:pt x="175" y="784"/>
                      </a:lnTo>
                      <a:lnTo>
                        <a:pt x="176" y="784"/>
                      </a:lnTo>
                      <a:lnTo>
                        <a:pt x="177" y="784"/>
                      </a:lnTo>
                      <a:lnTo>
                        <a:pt x="178" y="784"/>
                      </a:lnTo>
                      <a:lnTo>
                        <a:pt x="178" y="784"/>
                      </a:lnTo>
                      <a:lnTo>
                        <a:pt x="180" y="784"/>
                      </a:lnTo>
                      <a:lnTo>
                        <a:pt x="180" y="784"/>
                      </a:lnTo>
                      <a:lnTo>
                        <a:pt x="183" y="784"/>
                      </a:lnTo>
                      <a:lnTo>
                        <a:pt x="184" y="784"/>
                      </a:lnTo>
                      <a:lnTo>
                        <a:pt x="185" y="784"/>
                      </a:lnTo>
                      <a:lnTo>
                        <a:pt x="186" y="784"/>
                      </a:lnTo>
                      <a:lnTo>
                        <a:pt x="188" y="784"/>
                      </a:lnTo>
                      <a:lnTo>
                        <a:pt x="188" y="784"/>
                      </a:lnTo>
                      <a:lnTo>
                        <a:pt x="191" y="784"/>
                      </a:lnTo>
                      <a:lnTo>
                        <a:pt x="193" y="784"/>
                      </a:lnTo>
                      <a:lnTo>
                        <a:pt x="194" y="784"/>
                      </a:lnTo>
                      <a:lnTo>
                        <a:pt x="195" y="784"/>
                      </a:lnTo>
                      <a:lnTo>
                        <a:pt x="196" y="784"/>
                      </a:lnTo>
                      <a:lnTo>
                        <a:pt x="198" y="784"/>
                      </a:lnTo>
                      <a:lnTo>
                        <a:pt x="200" y="784"/>
                      </a:lnTo>
                      <a:lnTo>
                        <a:pt x="200" y="784"/>
                      </a:lnTo>
                      <a:lnTo>
                        <a:pt x="201" y="784"/>
                      </a:lnTo>
                      <a:lnTo>
                        <a:pt x="202" y="784"/>
                      </a:lnTo>
                      <a:lnTo>
                        <a:pt x="203" y="784"/>
                      </a:lnTo>
                      <a:lnTo>
                        <a:pt x="204" y="784"/>
                      </a:lnTo>
                      <a:lnTo>
                        <a:pt x="206" y="784"/>
                      </a:lnTo>
                      <a:lnTo>
                        <a:pt x="207" y="784"/>
                      </a:lnTo>
                      <a:lnTo>
                        <a:pt x="207" y="784"/>
                      </a:lnTo>
                      <a:lnTo>
                        <a:pt x="210" y="784"/>
                      </a:lnTo>
                      <a:lnTo>
                        <a:pt x="211" y="784"/>
                      </a:lnTo>
                      <a:lnTo>
                        <a:pt x="212" y="784"/>
                      </a:lnTo>
                      <a:lnTo>
                        <a:pt x="212" y="784"/>
                      </a:lnTo>
                      <a:lnTo>
                        <a:pt x="213" y="784"/>
                      </a:lnTo>
                      <a:lnTo>
                        <a:pt x="215" y="784"/>
                      </a:lnTo>
                      <a:lnTo>
                        <a:pt x="215" y="784"/>
                      </a:lnTo>
                      <a:lnTo>
                        <a:pt x="216" y="784"/>
                      </a:lnTo>
                      <a:lnTo>
                        <a:pt x="219" y="784"/>
                      </a:lnTo>
                      <a:lnTo>
                        <a:pt x="220" y="784"/>
                      </a:lnTo>
                      <a:lnTo>
                        <a:pt x="220" y="784"/>
                      </a:lnTo>
                      <a:lnTo>
                        <a:pt x="221" y="784"/>
                      </a:lnTo>
                      <a:lnTo>
                        <a:pt x="222" y="784"/>
                      </a:lnTo>
                      <a:lnTo>
                        <a:pt x="223" y="784"/>
                      </a:lnTo>
                      <a:lnTo>
                        <a:pt x="225" y="784"/>
                      </a:lnTo>
                      <a:lnTo>
                        <a:pt x="226" y="784"/>
                      </a:lnTo>
                      <a:lnTo>
                        <a:pt x="228" y="784"/>
                      </a:lnTo>
                      <a:lnTo>
                        <a:pt x="229" y="784"/>
                      </a:lnTo>
                      <a:lnTo>
                        <a:pt x="230" y="784"/>
                      </a:lnTo>
                      <a:lnTo>
                        <a:pt x="231" y="784"/>
                      </a:lnTo>
                      <a:lnTo>
                        <a:pt x="233" y="784"/>
                      </a:lnTo>
                      <a:lnTo>
                        <a:pt x="235" y="784"/>
                      </a:lnTo>
                      <a:lnTo>
                        <a:pt x="235" y="784"/>
                      </a:lnTo>
                      <a:lnTo>
                        <a:pt x="237" y="784"/>
                      </a:lnTo>
                      <a:lnTo>
                        <a:pt x="238" y="784"/>
                      </a:lnTo>
                      <a:lnTo>
                        <a:pt x="240" y="784"/>
                      </a:lnTo>
                      <a:lnTo>
                        <a:pt x="241" y="784"/>
                      </a:lnTo>
                      <a:lnTo>
                        <a:pt x="242" y="784"/>
                      </a:lnTo>
                      <a:lnTo>
                        <a:pt x="243" y="784"/>
                      </a:lnTo>
                      <a:lnTo>
                        <a:pt x="246" y="784"/>
                      </a:lnTo>
                      <a:lnTo>
                        <a:pt x="247" y="784"/>
                      </a:lnTo>
                      <a:lnTo>
                        <a:pt x="248" y="784"/>
                      </a:lnTo>
                      <a:lnTo>
                        <a:pt x="249" y="784"/>
                      </a:lnTo>
                      <a:lnTo>
                        <a:pt x="250" y="784"/>
                      </a:lnTo>
                      <a:lnTo>
                        <a:pt x="251" y="784"/>
                      </a:lnTo>
                      <a:lnTo>
                        <a:pt x="252" y="784"/>
                      </a:lnTo>
                      <a:lnTo>
                        <a:pt x="253" y="784"/>
                      </a:lnTo>
                      <a:lnTo>
                        <a:pt x="255" y="784"/>
                      </a:lnTo>
                      <a:lnTo>
                        <a:pt x="256" y="784"/>
                      </a:lnTo>
                      <a:lnTo>
                        <a:pt x="258" y="784"/>
                      </a:lnTo>
                      <a:lnTo>
                        <a:pt x="261" y="784"/>
                      </a:lnTo>
                      <a:lnTo>
                        <a:pt x="262" y="784"/>
                      </a:lnTo>
                      <a:lnTo>
                        <a:pt x="262" y="784"/>
                      </a:lnTo>
                      <a:lnTo>
                        <a:pt x="263" y="784"/>
                      </a:lnTo>
                      <a:lnTo>
                        <a:pt x="263" y="784"/>
                      </a:lnTo>
                      <a:lnTo>
                        <a:pt x="267" y="784"/>
                      </a:lnTo>
                      <a:lnTo>
                        <a:pt x="269" y="784"/>
                      </a:lnTo>
                      <a:lnTo>
                        <a:pt x="270" y="784"/>
                      </a:lnTo>
                      <a:lnTo>
                        <a:pt x="271" y="784"/>
                      </a:lnTo>
                      <a:lnTo>
                        <a:pt x="272" y="784"/>
                      </a:lnTo>
                      <a:lnTo>
                        <a:pt x="274" y="784"/>
                      </a:lnTo>
                      <a:lnTo>
                        <a:pt x="274" y="784"/>
                      </a:lnTo>
                      <a:lnTo>
                        <a:pt x="275" y="784"/>
                      </a:lnTo>
                      <a:lnTo>
                        <a:pt x="277" y="784"/>
                      </a:lnTo>
                      <a:lnTo>
                        <a:pt x="278" y="784"/>
                      </a:lnTo>
                      <a:lnTo>
                        <a:pt x="279" y="784"/>
                      </a:lnTo>
                      <a:lnTo>
                        <a:pt x="280" y="784"/>
                      </a:lnTo>
                      <a:lnTo>
                        <a:pt x="281" y="784"/>
                      </a:lnTo>
                      <a:lnTo>
                        <a:pt x="283" y="784"/>
                      </a:lnTo>
                      <a:lnTo>
                        <a:pt x="284" y="784"/>
                      </a:lnTo>
                      <a:lnTo>
                        <a:pt x="284" y="784"/>
                      </a:lnTo>
                      <a:lnTo>
                        <a:pt x="285" y="784"/>
                      </a:lnTo>
                      <a:lnTo>
                        <a:pt x="286" y="784"/>
                      </a:lnTo>
                      <a:lnTo>
                        <a:pt x="287" y="784"/>
                      </a:lnTo>
                      <a:lnTo>
                        <a:pt x="288" y="784"/>
                      </a:lnTo>
                      <a:lnTo>
                        <a:pt x="288" y="784"/>
                      </a:lnTo>
                      <a:lnTo>
                        <a:pt x="289" y="784"/>
                      </a:lnTo>
                      <a:lnTo>
                        <a:pt x="289" y="784"/>
                      </a:lnTo>
                      <a:lnTo>
                        <a:pt x="290" y="784"/>
                      </a:lnTo>
                      <a:lnTo>
                        <a:pt x="293" y="784"/>
                      </a:lnTo>
                      <a:lnTo>
                        <a:pt x="294" y="784"/>
                      </a:lnTo>
                      <a:lnTo>
                        <a:pt x="295" y="784"/>
                      </a:lnTo>
                      <a:lnTo>
                        <a:pt x="296" y="784"/>
                      </a:lnTo>
                      <a:lnTo>
                        <a:pt x="298" y="784"/>
                      </a:lnTo>
                      <a:lnTo>
                        <a:pt x="299" y="784"/>
                      </a:lnTo>
                      <a:lnTo>
                        <a:pt x="303" y="784"/>
                      </a:lnTo>
                      <a:lnTo>
                        <a:pt x="306" y="784"/>
                      </a:lnTo>
                      <a:lnTo>
                        <a:pt x="307" y="784"/>
                      </a:lnTo>
                      <a:lnTo>
                        <a:pt x="308" y="784"/>
                      </a:lnTo>
                      <a:lnTo>
                        <a:pt x="309" y="784"/>
                      </a:lnTo>
                      <a:lnTo>
                        <a:pt x="311" y="784"/>
                      </a:lnTo>
                      <a:lnTo>
                        <a:pt x="312" y="784"/>
                      </a:lnTo>
                      <a:lnTo>
                        <a:pt x="313" y="784"/>
                      </a:lnTo>
                      <a:lnTo>
                        <a:pt x="314" y="784"/>
                      </a:lnTo>
                      <a:lnTo>
                        <a:pt x="316" y="784"/>
                      </a:lnTo>
                      <a:lnTo>
                        <a:pt x="316" y="784"/>
                      </a:lnTo>
                      <a:lnTo>
                        <a:pt x="317" y="784"/>
                      </a:lnTo>
                      <a:lnTo>
                        <a:pt x="318" y="784"/>
                      </a:lnTo>
                      <a:lnTo>
                        <a:pt x="318" y="784"/>
                      </a:lnTo>
                      <a:lnTo>
                        <a:pt x="321" y="784"/>
                      </a:lnTo>
                      <a:lnTo>
                        <a:pt x="322" y="784"/>
                      </a:lnTo>
                      <a:lnTo>
                        <a:pt x="323" y="784"/>
                      </a:lnTo>
                      <a:lnTo>
                        <a:pt x="324" y="784"/>
                      </a:lnTo>
                      <a:lnTo>
                        <a:pt x="326" y="784"/>
                      </a:lnTo>
                      <a:lnTo>
                        <a:pt x="329" y="784"/>
                      </a:lnTo>
                      <a:lnTo>
                        <a:pt x="329" y="784"/>
                      </a:lnTo>
                      <a:lnTo>
                        <a:pt x="330" y="784"/>
                      </a:lnTo>
                      <a:lnTo>
                        <a:pt x="331" y="784"/>
                      </a:lnTo>
                      <a:lnTo>
                        <a:pt x="332" y="784"/>
                      </a:lnTo>
                      <a:lnTo>
                        <a:pt x="333" y="784"/>
                      </a:lnTo>
                      <a:lnTo>
                        <a:pt x="334" y="784"/>
                      </a:lnTo>
                      <a:lnTo>
                        <a:pt x="335" y="784"/>
                      </a:lnTo>
                      <a:lnTo>
                        <a:pt x="336" y="784"/>
                      </a:lnTo>
                      <a:lnTo>
                        <a:pt x="339" y="784"/>
                      </a:lnTo>
                      <a:lnTo>
                        <a:pt x="341" y="784"/>
                      </a:lnTo>
                      <a:lnTo>
                        <a:pt x="342" y="784"/>
                      </a:lnTo>
                      <a:lnTo>
                        <a:pt x="342" y="784"/>
                      </a:lnTo>
                      <a:lnTo>
                        <a:pt x="344" y="784"/>
                      </a:lnTo>
                      <a:lnTo>
                        <a:pt x="345" y="783"/>
                      </a:lnTo>
                      <a:lnTo>
                        <a:pt x="346" y="783"/>
                      </a:lnTo>
                      <a:lnTo>
                        <a:pt x="346" y="784"/>
                      </a:lnTo>
                      <a:lnTo>
                        <a:pt x="348" y="784"/>
                      </a:lnTo>
                      <a:lnTo>
                        <a:pt x="349" y="784"/>
                      </a:lnTo>
                      <a:lnTo>
                        <a:pt x="351" y="783"/>
                      </a:lnTo>
                      <a:lnTo>
                        <a:pt x="352" y="783"/>
                      </a:lnTo>
                      <a:lnTo>
                        <a:pt x="353" y="783"/>
                      </a:lnTo>
                      <a:lnTo>
                        <a:pt x="353" y="783"/>
                      </a:lnTo>
                      <a:lnTo>
                        <a:pt x="354" y="783"/>
                      </a:lnTo>
                      <a:lnTo>
                        <a:pt x="358" y="783"/>
                      </a:lnTo>
                      <a:lnTo>
                        <a:pt x="360" y="783"/>
                      </a:lnTo>
                      <a:lnTo>
                        <a:pt x="361" y="783"/>
                      </a:lnTo>
                      <a:lnTo>
                        <a:pt x="361" y="783"/>
                      </a:lnTo>
                      <a:lnTo>
                        <a:pt x="361" y="783"/>
                      </a:lnTo>
                      <a:lnTo>
                        <a:pt x="362" y="783"/>
                      </a:lnTo>
                      <a:lnTo>
                        <a:pt x="364" y="783"/>
                      </a:lnTo>
                      <a:lnTo>
                        <a:pt x="367" y="783"/>
                      </a:lnTo>
                      <a:lnTo>
                        <a:pt x="368" y="783"/>
                      </a:lnTo>
                      <a:lnTo>
                        <a:pt x="368" y="783"/>
                      </a:lnTo>
                      <a:lnTo>
                        <a:pt x="370" y="783"/>
                      </a:lnTo>
                      <a:lnTo>
                        <a:pt x="371" y="783"/>
                      </a:lnTo>
                      <a:lnTo>
                        <a:pt x="371" y="783"/>
                      </a:lnTo>
                      <a:lnTo>
                        <a:pt x="372" y="783"/>
                      </a:lnTo>
                      <a:lnTo>
                        <a:pt x="373" y="783"/>
                      </a:lnTo>
                      <a:lnTo>
                        <a:pt x="375" y="783"/>
                      </a:lnTo>
                      <a:lnTo>
                        <a:pt x="376" y="783"/>
                      </a:lnTo>
                      <a:lnTo>
                        <a:pt x="377" y="783"/>
                      </a:lnTo>
                      <a:lnTo>
                        <a:pt x="378" y="783"/>
                      </a:lnTo>
                      <a:lnTo>
                        <a:pt x="379" y="783"/>
                      </a:lnTo>
                      <a:lnTo>
                        <a:pt x="380" y="783"/>
                      </a:lnTo>
                      <a:lnTo>
                        <a:pt x="381" y="783"/>
                      </a:lnTo>
                      <a:lnTo>
                        <a:pt x="382" y="783"/>
                      </a:lnTo>
                      <a:lnTo>
                        <a:pt x="382" y="783"/>
                      </a:lnTo>
                      <a:lnTo>
                        <a:pt x="383" y="783"/>
                      </a:lnTo>
                      <a:lnTo>
                        <a:pt x="386" y="783"/>
                      </a:lnTo>
                      <a:lnTo>
                        <a:pt x="386" y="783"/>
                      </a:lnTo>
                      <a:lnTo>
                        <a:pt x="387" y="783"/>
                      </a:lnTo>
                      <a:lnTo>
                        <a:pt x="388" y="783"/>
                      </a:lnTo>
                      <a:lnTo>
                        <a:pt x="389" y="782"/>
                      </a:lnTo>
                      <a:lnTo>
                        <a:pt x="390" y="782"/>
                      </a:lnTo>
                      <a:lnTo>
                        <a:pt x="390" y="782"/>
                      </a:lnTo>
                      <a:lnTo>
                        <a:pt x="391" y="781"/>
                      </a:lnTo>
                      <a:lnTo>
                        <a:pt x="394" y="780"/>
                      </a:lnTo>
                      <a:lnTo>
                        <a:pt x="396" y="778"/>
                      </a:lnTo>
                      <a:lnTo>
                        <a:pt x="397" y="777"/>
                      </a:lnTo>
                      <a:lnTo>
                        <a:pt x="398" y="777"/>
                      </a:lnTo>
                      <a:lnTo>
                        <a:pt x="398" y="776"/>
                      </a:lnTo>
                      <a:lnTo>
                        <a:pt x="398" y="774"/>
                      </a:lnTo>
                      <a:lnTo>
                        <a:pt x="400" y="766"/>
                      </a:lnTo>
                      <a:lnTo>
                        <a:pt x="401" y="757"/>
                      </a:lnTo>
                      <a:lnTo>
                        <a:pt x="401" y="755"/>
                      </a:lnTo>
                      <a:lnTo>
                        <a:pt x="401" y="754"/>
                      </a:lnTo>
                      <a:lnTo>
                        <a:pt x="401" y="755"/>
                      </a:lnTo>
                      <a:lnTo>
                        <a:pt x="403" y="757"/>
                      </a:lnTo>
                      <a:lnTo>
                        <a:pt x="404" y="764"/>
                      </a:lnTo>
                      <a:lnTo>
                        <a:pt x="405" y="772"/>
                      </a:lnTo>
                      <a:lnTo>
                        <a:pt x="405" y="774"/>
                      </a:lnTo>
                      <a:lnTo>
                        <a:pt x="405" y="775"/>
                      </a:lnTo>
                      <a:lnTo>
                        <a:pt x="406" y="775"/>
                      </a:lnTo>
                      <a:lnTo>
                        <a:pt x="406" y="776"/>
                      </a:lnTo>
                      <a:lnTo>
                        <a:pt x="408" y="777"/>
                      </a:lnTo>
                      <a:lnTo>
                        <a:pt x="408" y="777"/>
                      </a:lnTo>
                      <a:lnTo>
                        <a:pt x="409" y="777"/>
                      </a:lnTo>
                      <a:lnTo>
                        <a:pt x="410" y="776"/>
                      </a:lnTo>
                      <a:lnTo>
                        <a:pt x="412" y="776"/>
                      </a:lnTo>
                      <a:lnTo>
                        <a:pt x="413" y="776"/>
                      </a:lnTo>
                      <a:lnTo>
                        <a:pt x="413" y="775"/>
                      </a:lnTo>
                      <a:lnTo>
                        <a:pt x="413" y="774"/>
                      </a:lnTo>
                      <a:lnTo>
                        <a:pt x="414" y="767"/>
                      </a:lnTo>
                      <a:lnTo>
                        <a:pt x="415" y="758"/>
                      </a:lnTo>
                      <a:lnTo>
                        <a:pt x="416" y="748"/>
                      </a:lnTo>
                      <a:lnTo>
                        <a:pt x="417" y="738"/>
                      </a:lnTo>
                      <a:lnTo>
                        <a:pt x="418" y="729"/>
                      </a:lnTo>
                      <a:lnTo>
                        <a:pt x="419" y="722"/>
                      </a:lnTo>
                      <a:lnTo>
                        <a:pt x="419" y="721"/>
                      </a:lnTo>
                      <a:lnTo>
                        <a:pt x="419" y="720"/>
                      </a:lnTo>
                      <a:lnTo>
                        <a:pt x="419" y="721"/>
                      </a:lnTo>
                      <a:lnTo>
                        <a:pt x="419" y="722"/>
                      </a:lnTo>
                      <a:lnTo>
                        <a:pt x="419" y="723"/>
                      </a:lnTo>
                      <a:lnTo>
                        <a:pt x="421" y="725"/>
                      </a:lnTo>
                      <a:lnTo>
                        <a:pt x="421" y="731"/>
                      </a:lnTo>
                      <a:lnTo>
                        <a:pt x="422" y="739"/>
                      </a:lnTo>
                      <a:lnTo>
                        <a:pt x="423" y="749"/>
                      </a:lnTo>
                      <a:lnTo>
                        <a:pt x="424" y="758"/>
                      </a:lnTo>
                      <a:lnTo>
                        <a:pt x="426" y="767"/>
                      </a:lnTo>
                      <a:lnTo>
                        <a:pt x="426" y="773"/>
                      </a:lnTo>
                      <a:lnTo>
                        <a:pt x="426" y="775"/>
                      </a:lnTo>
                      <a:lnTo>
                        <a:pt x="426" y="775"/>
                      </a:lnTo>
                      <a:lnTo>
                        <a:pt x="427" y="775"/>
                      </a:lnTo>
                      <a:lnTo>
                        <a:pt x="428" y="776"/>
                      </a:lnTo>
                      <a:lnTo>
                        <a:pt x="429" y="776"/>
                      </a:lnTo>
                      <a:lnTo>
                        <a:pt x="429" y="776"/>
                      </a:lnTo>
                      <a:lnTo>
                        <a:pt x="431" y="775"/>
                      </a:lnTo>
                      <a:lnTo>
                        <a:pt x="432" y="774"/>
                      </a:lnTo>
                      <a:lnTo>
                        <a:pt x="434" y="772"/>
                      </a:lnTo>
                      <a:lnTo>
                        <a:pt x="434" y="771"/>
                      </a:lnTo>
                      <a:lnTo>
                        <a:pt x="434" y="769"/>
                      </a:lnTo>
                      <a:lnTo>
                        <a:pt x="434" y="766"/>
                      </a:lnTo>
                      <a:lnTo>
                        <a:pt x="435" y="762"/>
                      </a:lnTo>
                      <a:lnTo>
                        <a:pt x="435" y="757"/>
                      </a:lnTo>
                      <a:lnTo>
                        <a:pt x="436" y="753"/>
                      </a:lnTo>
                      <a:lnTo>
                        <a:pt x="436" y="748"/>
                      </a:lnTo>
                      <a:lnTo>
                        <a:pt x="436" y="745"/>
                      </a:lnTo>
                      <a:lnTo>
                        <a:pt x="436" y="744"/>
                      </a:lnTo>
                      <a:lnTo>
                        <a:pt x="436" y="745"/>
                      </a:lnTo>
                      <a:lnTo>
                        <a:pt x="437" y="748"/>
                      </a:lnTo>
                      <a:lnTo>
                        <a:pt x="438" y="754"/>
                      </a:lnTo>
                      <a:lnTo>
                        <a:pt x="440" y="759"/>
                      </a:lnTo>
                      <a:lnTo>
                        <a:pt x="440" y="765"/>
                      </a:lnTo>
                      <a:lnTo>
                        <a:pt x="441" y="769"/>
                      </a:lnTo>
                      <a:lnTo>
                        <a:pt x="442" y="774"/>
                      </a:lnTo>
                      <a:lnTo>
                        <a:pt x="442" y="775"/>
                      </a:lnTo>
                      <a:lnTo>
                        <a:pt x="442" y="775"/>
                      </a:lnTo>
                      <a:lnTo>
                        <a:pt x="443" y="776"/>
                      </a:lnTo>
                      <a:lnTo>
                        <a:pt x="445" y="777"/>
                      </a:lnTo>
                      <a:lnTo>
                        <a:pt x="446" y="778"/>
                      </a:lnTo>
                      <a:lnTo>
                        <a:pt x="447" y="778"/>
                      </a:lnTo>
                      <a:lnTo>
                        <a:pt x="449" y="778"/>
                      </a:lnTo>
                      <a:lnTo>
                        <a:pt x="449" y="778"/>
                      </a:lnTo>
                      <a:lnTo>
                        <a:pt x="450" y="776"/>
                      </a:lnTo>
                      <a:lnTo>
                        <a:pt x="453" y="773"/>
                      </a:lnTo>
                      <a:lnTo>
                        <a:pt x="455" y="768"/>
                      </a:lnTo>
                      <a:lnTo>
                        <a:pt x="456" y="767"/>
                      </a:lnTo>
                      <a:lnTo>
                        <a:pt x="456" y="767"/>
                      </a:lnTo>
                      <a:lnTo>
                        <a:pt x="459" y="769"/>
                      </a:lnTo>
                      <a:lnTo>
                        <a:pt x="460" y="771"/>
                      </a:lnTo>
                      <a:lnTo>
                        <a:pt x="461" y="772"/>
                      </a:lnTo>
                      <a:lnTo>
                        <a:pt x="461" y="771"/>
                      </a:lnTo>
                      <a:lnTo>
                        <a:pt x="462" y="768"/>
                      </a:lnTo>
                      <a:lnTo>
                        <a:pt x="463" y="767"/>
                      </a:lnTo>
                      <a:lnTo>
                        <a:pt x="463" y="766"/>
                      </a:lnTo>
                      <a:lnTo>
                        <a:pt x="464" y="766"/>
                      </a:lnTo>
                      <a:lnTo>
                        <a:pt x="465" y="765"/>
                      </a:lnTo>
                      <a:lnTo>
                        <a:pt x="465" y="765"/>
                      </a:lnTo>
                      <a:lnTo>
                        <a:pt x="468" y="767"/>
                      </a:lnTo>
                      <a:lnTo>
                        <a:pt x="469" y="768"/>
                      </a:lnTo>
                      <a:lnTo>
                        <a:pt x="469" y="768"/>
                      </a:lnTo>
                      <a:lnTo>
                        <a:pt x="470" y="768"/>
                      </a:lnTo>
                      <a:lnTo>
                        <a:pt x="471" y="766"/>
                      </a:lnTo>
                      <a:lnTo>
                        <a:pt x="473" y="764"/>
                      </a:lnTo>
                      <a:lnTo>
                        <a:pt x="473" y="764"/>
                      </a:lnTo>
                      <a:lnTo>
                        <a:pt x="474" y="764"/>
                      </a:lnTo>
                      <a:lnTo>
                        <a:pt x="475" y="767"/>
                      </a:lnTo>
                      <a:lnTo>
                        <a:pt x="477" y="769"/>
                      </a:lnTo>
                      <a:lnTo>
                        <a:pt x="478" y="771"/>
                      </a:lnTo>
                      <a:lnTo>
                        <a:pt x="479" y="769"/>
                      </a:lnTo>
                      <a:lnTo>
                        <a:pt x="480" y="767"/>
                      </a:lnTo>
                      <a:lnTo>
                        <a:pt x="482" y="764"/>
                      </a:lnTo>
                      <a:lnTo>
                        <a:pt x="482" y="764"/>
                      </a:lnTo>
                      <a:lnTo>
                        <a:pt x="482" y="765"/>
                      </a:lnTo>
                      <a:lnTo>
                        <a:pt x="484" y="767"/>
                      </a:lnTo>
                      <a:lnTo>
                        <a:pt x="484" y="771"/>
                      </a:lnTo>
                      <a:lnTo>
                        <a:pt x="486" y="772"/>
                      </a:lnTo>
                      <a:lnTo>
                        <a:pt x="486" y="772"/>
                      </a:lnTo>
                      <a:lnTo>
                        <a:pt x="487" y="774"/>
                      </a:lnTo>
                      <a:lnTo>
                        <a:pt x="489" y="776"/>
                      </a:lnTo>
                      <a:lnTo>
                        <a:pt x="492" y="778"/>
                      </a:lnTo>
                      <a:lnTo>
                        <a:pt x="492" y="781"/>
                      </a:lnTo>
                      <a:lnTo>
                        <a:pt x="493" y="781"/>
                      </a:lnTo>
                      <a:lnTo>
                        <a:pt x="495" y="781"/>
                      </a:lnTo>
                      <a:lnTo>
                        <a:pt x="497" y="781"/>
                      </a:lnTo>
                      <a:lnTo>
                        <a:pt x="499" y="781"/>
                      </a:lnTo>
                      <a:lnTo>
                        <a:pt x="500" y="782"/>
                      </a:lnTo>
                      <a:lnTo>
                        <a:pt x="500" y="782"/>
                      </a:lnTo>
                      <a:lnTo>
                        <a:pt x="501" y="782"/>
                      </a:lnTo>
                      <a:lnTo>
                        <a:pt x="504" y="782"/>
                      </a:lnTo>
                      <a:lnTo>
                        <a:pt x="507" y="782"/>
                      </a:lnTo>
                      <a:lnTo>
                        <a:pt x="507" y="782"/>
                      </a:lnTo>
                      <a:lnTo>
                        <a:pt x="508" y="782"/>
                      </a:lnTo>
                      <a:lnTo>
                        <a:pt x="509" y="782"/>
                      </a:lnTo>
                      <a:lnTo>
                        <a:pt x="510" y="782"/>
                      </a:lnTo>
                      <a:lnTo>
                        <a:pt x="511" y="783"/>
                      </a:lnTo>
                      <a:lnTo>
                        <a:pt x="514" y="783"/>
                      </a:lnTo>
                      <a:lnTo>
                        <a:pt x="515" y="783"/>
                      </a:lnTo>
                      <a:lnTo>
                        <a:pt x="515" y="783"/>
                      </a:lnTo>
                      <a:lnTo>
                        <a:pt x="516" y="782"/>
                      </a:lnTo>
                      <a:lnTo>
                        <a:pt x="517" y="782"/>
                      </a:lnTo>
                      <a:lnTo>
                        <a:pt x="518" y="783"/>
                      </a:lnTo>
                      <a:lnTo>
                        <a:pt x="519" y="783"/>
                      </a:lnTo>
                      <a:lnTo>
                        <a:pt x="520" y="783"/>
                      </a:lnTo>
                      <a:lnTo>
                        <a:pt x="521" y="783"/>
                      </a:lnTo>
                      <a:lnTo>
                        <a:pt x="524" y="783"/>
                      </a:lnTo>
                      <a:lnTo>
                        <a:pt x="525" y="783"/>
                      </a:lnTo>
                      <a:lnTo>
                        <a:pt x="526" y="783"/>
                      </a:lnTo>
                      <a:lnTo>
                        <a:pt x="526" y="783"/>
                      </a:lnTo>
                      <a:lnTo>
                        <a:pt x="527" y="783"/>
                      </a:lnTo>
                      <a:lnTo>
                        <a:pt x="527" y="783"/>
                      </a:lnTo>
                      <a:lnTo>
                        <a:pt x="529" y="783"/>
                      </a:lnTo>
                      <a:lnTo>
                        <a:pt x="532" y="783"/>
                      </a:lnTo>
                      <a:lnTo>
                        <a:pt x="533" y="783"/>
                      </a:lnTo>
                      <a:lnTo>
                        <a:pt x="534" y="783"/>
                      </a:lnTo>
                      <a:lnTo>
                        <a:pt x="535" y="783"/>
                      </a:lnTo>
                      <a:lnTo>
                        <a:pt x="536" y="783"/>
                      </a:lnTo>
                      <a:lnTo>
                        <a:pt x="536" y="783"/>
                      </a:lnTo>
                      <a:lnTo>
                        <a:pt x="537" y="783"/>
                      </a:lnTo>
                      <a:lnTo>
                        <a:pt x="538" y="783"/>
                      </a:lnTo>
                      <a:lnTo>
                        <a:pt x="538" y="783"/>
                      </a:lnTo>
                      <a:lnTo>
                        <a:pt x="541" y="783"/>
                      </a:lnTo>
                      <a:lnTo>
                        <a:pt x="542" y="783"/>
                      </a:lnTo>
                      <a:lnTo>
                        <a:pt x="543" y="783"/>
                      </a:lnTo>
                      <a:lnTo>
                        <a:pt x="544" y="783"/>
                      </a:lnTo>
                      <a:lnTo>
                        <a:pt x="545" y="783"/>
                      </a:lnTo>
                      <a:lnTo>
                        <a:pt x="547" y="783"/>
                      </a:lnTo>
                      <a:lnTo>
                        <a:pt x="547" y="783"/>
                      </a:lnTo>
                      <a:lnTo>
                        <a:pt x="548" y="783"/>
                      </a:lnTo>
                      <a:lnTo>
                        <a:pt x="549" y="783"/>
                      </a:lnTo>
                      <a:lnTo>
                        <a:pt x="551" y="783"/>
                      </a:lnTo>
                      <a:lnTo>
                        <a:pt x="552" y="783"/>
                      </a:lnTo>
                      <a:lnTo>
                        <a:pt x="552" y="783"/>
                      </a:lnTo>
                      <a:lnTo>
                        <a:pt x="553" y="783"/>
                      </a:lnTo>
                      <a:lnTo>
                        <a:pt x="554" y="783"/>
                      </a:lnTo>
                      <a:lnTo>
                        <a:pt x="554" y="783"/>
                      </a:lnTo>
                      <a:lnTo>
                        <a:pt x="555" y="783"/>
                      </a:lnTo>
                      <a:lnTo>
                        <a:pt x="557" y="783"/>
                      </a:lnTo>
                      <a:lnTo>
                        <a:pt x="558" y="783"/>
                      </a:lnTo>
                      <a:lnTo>
                        <a:pt x="558" y="783"/>
                      </a:lnTo>
                      <a:lnTo>
                        <a:pt x="560" y="783"/>
                      </a:lnTo>
                      <a:lnTo>
                        <a:pt x="561" y="783"/>
                      </a:lnTo>
                      <a:lnTo>
                        <a:pt x="562" y="783"/>
                      </a:lnTo>
                      <a:lnTo>
                        <a:pt x="563" y="783"/>
                      </a:lnTo>
                      <a:lnTo>
                        <a:pt x="564" y="783"/>
                      </a:lnTo>
                      <a:lnTo>
                        <a:pt x="566" y="782"/>
                      </a:lnTo>
                      <a:lnTo>
                        <a:pt x="566" y="782"/>
                      </a:lnTo>
                      <a:lnTo>
                        <a:pt x="567" y="782"/>
                      </a:lnTo>
                      <a:lnTo>
                        <a:pt x="569" y="782"/>
                      </a:lnTo>
                      <a:lnTo>
                        <a:pt x="571" y="782"/>
                      </a:lnTo>
                      <a:lnTo>
                        <a:pt x="572" y="782"/>
                      </a:lnTo>
                      <a:lnTo>
                        <a:pt x="573" y="782"/>
                      </a:lnTo>
                      <a:lnTo>
                        <a:pt x="574" y="782"/>
                      </a:lnTo>
                      <a:lnTo>
                        <a:pt x="574" y="781"/>
                      </a:lnTo>
                      <a:lnTo>
                        <a:pt x="578" y="781"/>
                      </a:lnTo>
                      <a:lnTo>
                        <a:pt x="580" y="781"/>
                      </a:lnTo>
                      <a:lnTo>
                        <a:pt x="581" y="780"/>
                      </a:lnTo>
                      <a:lnTo>
                        <a:pt x="581" y="780"/>
                      </a:lnTo>
                      <a:lnTo>
                        <a:pt x="582" y="780"/>
                      </a:lnTo>
                      <a:lnTo>
                        <a:pt x="582" y="777"/>
                      </a:lnTo>
                      <a:lnTo>
                        <a:pt x="584" y="773"/>
                      </a:lnTo>
                      <a:lnTo>
                        <a:pt x="588" y="768"/>
                      </a:lnTo>
                      <a:lnTo>
                        <a:pt x="588" y="766"/>
                      </a:lnTo>
                      <a:lnTo>
                        <a:pt x="588" y="766"/>
                      </a:lnTo>
                      <a:lnTo>
                        <a:pt x="589" y="765"/>
                      </a:lnTo>
                      <a:lnTo>
                        <a:pt x="589" y="764"/>
                      </a:lnTo>
                      <a:lnTo>
                        <a:pt x="589" y="763"/>
                      </a:lnTo>
                      <a:lnTo>
                        <a:pt x="589" y="762"/>
                      </a:lnTo>
                      <a:lnTo>
                        <a:pt x="590" y="755"/>
                      </a:lnTo>
                      <a:lnTo>
                        <a:pt x="590" y="746"/>
                      </a:lnTo>
                      <a:lnTo>
                        <a:pt x="591" y="736"/>
                      </a:lnTo>
                      <a:lnTo>
                        <a:pt x="592" y="725"/>
                      </a:lnTo>
                      <a:lnTo>
                        <a:pt x="593" y="716"/>
                      </a:lnTo>
                      <a:lnTo>
                        <a:pt x="594" y="709"/>
                      </a:lnTo>
                      <a:lnTo>
                        <a:pt x="594" y="708"/>
                      </a:lnTo>
                      <a:lnTo>
                        <a:pt x="594" y="707"/>
                      </a:lnTo>
                      <a:lnTo>
                        <a:pt x="594" y="709"/>
                      </a:lnTo>
                      <a:lnTo>
                        <a:pt x="595" y="711"/>
                      </a:lnTo>
                      <a:lnTo>
                        <a:pt x="595" y="715"/>
                      </a:lnTo>
                      <a:lnTo>
                        <a:pt x="595" y="716"/>
                      </a:lnTo>
                      <a:lnTo>
                        <a:pt x="595" y="717"/>
                      </a:lnTo>
                      <a:lnTo>
                        <a:pt x="597" y="719"/>
                      </a:lnTo>
                      <a:lnTo>
                        <a:pt x="597" y="726"/>
                      </a:lnTo>
                      <a:lnTo>
                        <a:pt x="598" y="736"/>
                      </a:lnTo>
                      <a:lnTo>
                        <a:pt x="599" y="746"/>
                      </a:lnTo>
                      <a:lnTo>
                        <a:pt x="600" y="757"/>
                      </a:lnTo>
                      <a:lnTo>
                        <a:pt x="602" y="767"/>
                      </a:lnTo>
                      <a:lnTo>
                        <a:pt x="602" y="774"/>
                      </a:lnTo>
                      <a:lnTo>
                        <a:pt x="602" y="776"/>
                      </a:lnTo>
                      <a:lnTo>
                        <a:pt x="602" y="776"/>
                      </a:lnTo>
                      <a:lnTo>
                        <a:pt x="603" y="776"/>
                      </a:lnTo>
                      <a:lnTo>
                        <a:pt x="604" y="777"/>
                      </a:lnTo>
                      <a:lnTo>
                        <a:pt x="606" y="778"/>
                      </a:lnTo>
                      <a:lnTo>
                        <a:pt x="607" y="778"/>
                      </a:lnTo>
                      <a:lnTo>
                        <a:pt x="608" y="780"/>
                      </a:lnTo>
                      <a:lnTo>
                        <a:pt x="609" y="780"/>
                      </a:lnTo>
                      <a:lnTo>
                        <a:pt x="611" y="778"/>
                      </a:lnTo>
                      <a:lnTo>
                        <a:pt x="612" y="778"/>
                      </a:lnTo>
                      <a:lnTo>
                        <a:pt x="613" y="778"/>
                      </a:lnTo>
                      <a:lnTo>
                        <a:pt x="615" y="778"/>
                      </a:lnTo>
                      <a:lnTo>
                        <a:pt x="616" y="780"/>
                      </a:lnTo>
                      <a:lnTo>
                        <a:pt x="617" y="781"/>
                      </a:lnTo>
                      <a:lnTo>
                        <a:pt x="617" y="781"/>
                      </a:lnTo>
                      <a:lnTo>
                        <a:pt x="618" y="781"/>
                      </a:lnTo>
                      <a:lnTo>
                        <a:pt x="619" y="781"/>
                      </a:lnTo>
                      <a:lnTo>
                        <a:pt x="620" y="782"/>
                      </a:lnTo>
                      <a:lnTo>
                        <a:pt x="621" y="782"/>
                      </a:lnTo>
                      <a:lnTo>
                        <a:pt x="625" y="782"/>
                      </a:lnTo>
                      <a:lnTo>
                        <a:pt x="627" y="782"/>
                      </a:lnTo>
                      <a:lnTo>
                        <a:pt x="628" y="782"/>
                      </a:lnTo>
                      <a:lnTo>
                        <a:pt x="629" y="781"/>
                      </a:lnTo>
                      <a:lnTo>
                        <a:pt x="630" y="781"/>
                      </a:lnTo>
                      <a:lnTo>
                        <a:pt x="631" y="781"/>
                      </a:lnTo>
                      <a:lnTo>
                        <a:pt x="632" y="781"/>
                      </a:lnTo>
                      <a:lnTo>
                        <a:pt x="634" y="781"/>
                      </a:lnTo>
                      <a:lnTo>
                        <a:pt x="635" y="782"/>
                      </a:lnTo>
                      <a:lnTo>
                        <a:pt x="637" y="782"/>
                      </a:lnTo>
                      <a:lnTo>
                        <a:pt x="637" y="782"/>
                      </a:lnTo>
                      <a:lnTo>
                        <a:pt x="638" y="782"/>
                      </a:lnTo>
                      <a:lnTo>
                        <a:pt x="640" y="782"/>
                      </a:lnTo>
                      <a:lnTo>
                        <a:pt x="641" y="782"/>
                      </a:lnTo>
                      <a:lnTo>
                        <a:pt x="643" y="782"/>
                      </a:lnTo>
                      <a:lnTo>
                        <a:pt x="644" y="782"/>
                      </a:lnTo>
                      <a:lnTo>
                        <a:pt x="645" y="782"/>
                      </a:lnTo>
                      <a:lnTo>
                        <a:pt x="645" y="782"/>
                      </a:lnTo>
                      <a:lnTo>
                        <a:pt x="647" y="782"/>
                      </a:lnTo>
                      <a:lnTo>
                        <a:pt x="648" y="782"/>
                      </a:lnTo>
                      <a:lnTo>
                        <a:pt x="649" y="782"/>
                      </a:lnTo>
                      <a:lnTo>
                        <a:pt x="649" y="782"/>
                      </a:lnTo>
                      <a:lnTo>
                        <a:pt x="652" y="782"/>
                      </a:lnTo>
                      <a:lnTo>
                        <a:pt x="653" y="782"/>
                      </a:lnTo>
                      <a:lnTo>
                        <a:pt x="654" y="782"/>
                      </a:lnTo>
                      <a:lnTo>
                        <a:pt x="655" y="782"/>
                      </a:lnTo>
                      <a:lnTo>
                        <a:pt x="655" y="781"/>
                      </a:lnTo>
                      <a:lnTo>
                        <a:pt x="657" y="780"/>
                      </a:lnTo>
                      <a:lnTo>
                        <a:pt x="661" y="778"/>
                      </a:lnTo>
                      <a:lnTo>
                        <a:pt x="662" y="778"/>
                      </a:lnTo>
                      <a:lnTo>
                        <a:pt x="662" y="776"/>
                      </a:lnTo>
                      <a:lnTo>
                        <a:pt x="663" y="774"/>
                      </a:lnTo>
                      <a:lnTo>
                        <a:pt x="664" y="772"/>
                      </a:lnTo>
                      <a:lnTo>
                        <a:pt x="665" y="769"/>
                      </a:lnTo>
                      <a:lnTo>
                        <a:pt x="665" y="772"/>
                      </a:lnTo>
                      <a:lnTo>
                        <a:pt x="667" y="774"/>
                      </a:lnTo>
                      <a:lnTo>
                        <a:pt x="668" y="776"/>
                      </a:lnTo>
                      <a:lnTo>
                        <a:pt x="668" y="778"/>
                      </a:lnTo>
                      <a:lnTo>
                        <a:pt x="670" y="778"/>
                      </a:lnTo>
                      <a:lnTo>
                        <a:pt x="671" y="778"/>
                      </a:lnTo>
                      <a:lnTo>
                        <a:pt x="672" y="780"/>
                      </a:lnTo>
                      <a:lnTo>
                        <a:pt x="673" y="780"/>
                      </a:lnTo>
                      <a:lnTo>
                        <a:pt x="674" y="778"/>
                      </a:lnTo>
                      <a:lnTo>
                        <a:pt x="675" y="778"/>
                      </a:lnTo>
                      <a:lnTo>
                        <a:pt x="676" y="778"/>
                      </a:lnTo>
                      <a:lnTo>
                        <a:pt x="676" y="778"/>
                      </a:lnTo>
                      <a:lnTo>
                        <a:pt x="677" y="776"/>
                      </a:lnTo>
                      <a:lnTo>
                        <a:pt x="680" y="771"/>
                      </a:lnTo>
                      <a:lnTo>
                        <a:pt x="681" y="764"/>
                      </a:lnTo>
                      <a:lnTo>
                        <a:pt x="682" y="763"/>
                      </a:lnTo>
                      <a:lnTo>
                        <a:pt x="682" y="762"/>
                      </a:lnTo>
                      <a:lnTo>
                        <a:pt x="683" y="763"/>
                      </a:lnTo>
                      <a:lnTo>
                        <a:pt x="683" y="766"/>
                      </a:lnTo>
                      <a:lnTo>
                        <a:pt x="683" y="768"/>
                      </a:lnTo>
                      <a:lnTo>
                        <a:pt x="684" y="769"/>
                      </a:lnTo>
                      <a:lnTo>
                        <a:pt x="685" y="772"/>
                      </a:lnTo>
                      <a:lnTo>
                        <a:pt x="687" y="774"/>
                      </a:lnTo>
                      <a:lnTo>
                        <a:pt x="690" y="776"/>
                      </a:lnTo>
                      <a:lnTo>
                        <a:pt x="691" y="778"/>
                      </a:lnTo>
                      <a:lnTo>
                        <a:pt x="691" y="778"/>
                      </a:lnTo>
                      <a:lnTo>
                        <a:pt x="693" y="778"/>
                      </a:lnTo>
                      <a:lnTo>
                        <a:pt x="693" y="778"/>
                      </a:lnTo>
                      <a:lnTo>
                        <a:pt x="694" y="778"/>
                      </a:lnTo>
                      <a:lnTo>
                        <a:pt x="694" y="778"/>
                      </a:lnTo>
                      <a:lnTo>
                        <a:pt x="696" y="776"/>
                      </a:lnTo>
                      <a:lnTo>
                        <a:pt x="698" y="775"/>
                      </a:lnTo>
                      <a:lnTo>
                        <a:pt x="698" y="774"/>
                      </a:lnTo>
                      <a:lnTo>
                        <a:pt x="699" y="773"/>
                      </a:lnTo>
                      <a:lnTo>
                        <a:pt x="700" y="772"/>
                      </a:lnTo>
                      <a:lnTo>
                        <a:pt x="700" y="773"/>
                      </a:lnTo>
                      <a:lnTo>
                        <a:pt x="702" y="775"/>
                      </a:lnTo>
                      <a:lnTo>
                        <a:pt x="704" y="777"/>
                      </a:lnTo>
                      <a:lnTo>
                        <a:pt x="705" y="778"/>
                      </a:lnTo>
                      <a:lnTo>
                        <a:pt x="705" y="778"/>
                      </a:lnTo>
                      <a:lnTo>
                        <a:pt x="705" y="778"/>
                      </a:lnTo>
                      <a:lnTo>
                        <a:pt x="707" y="777"/>
                      </a:lnTo>
                      <a:lnTo>
                        <a:pt x="710" y="777"/>
                      </a:lnTo>
                      <a:lnTo>
                        <a:pt x="712" y="776"/>
                      </a:lnTo>
                      <a:lnTo>
                        <a:pt x="712" y="776"/>
                      </a:lnTo>
                      <a:lnTo>
                        <a:pt x="713" y="775"/>
                      </a:lnTo>
                      <a:lnTo>
                        <a:pt x="713" y="774"/>
                      </a:lnTo>
                      <a:lnTo>
                        <a:pt x="714" y="768"/>
                      </a:lnTo>
                      <a:lnTo>
                        <a:pt x="715" y="763"/>
                      </a:lnTo>
                      <a:lnTo>
                        <a:pt x="717" y="755"/>
                      </a:lnTo>
                      <a:lnTo>
                        <a:pt x="718" y="747"/>
                      </a:lnTo>
                      <a:lnTo>
                        <a:pt x="719" y="740"/>
                      </a:lnTo>
                      <a:lnTo>
                        <a:pt x="720" y="736"/>
                      </a:lnTo>
                      <a:lnTo>
                        <a:pt x="720" y="734"/>
                      </a:lnTo>
                      <a:lnTo>
                        <a:pt x="720" y="734"/>
                      </a:lnTo>
                      <a:lnTo>
                        <a:pt x="720" y="731"/>
                      </a:lnTo>
                      <a:lnTo>
                        <a:pt x="720" y="730"/>
                      </a:lnTo>
                      <a:lnTo>
                        <a:pt x="720" y="729"/>
                      </a:lnTo>
                      <a:lnTo>
                        <a:pt x="720" y="729"/>
                      </a:lnTo>
                      <a:lnTo>
                        <a:pt x="720" y="727"/>
                      </a:lnTo>
                      <a:lnTo>
                        <a:pt x="721" y="720"/>
                      </a:lnTo>
                      <a:lnTo>
                        <a:pt x="721" y="710"/>
                      </a:lnTo>
                      <a:lnTo>
                        <a:pt x="722" y="700"/>
                      </a:lnTo>
                      <a:lnTo>
                        <a:pt x="723" y="689"/>
                      </a:lnTo>
                      <a:lnTo>
                        <a:pt x="723" y="679"/>
                      </a:lnTo>
                      <a:lnTo>
                        <a:pt x="724" y="672"/>
                      </a:lnTo>
                      <a:lnTo>
                        <a:pt x="724" y="671"/>
                      </a:lnTo>
                      <a:lnTo>
                        <a:pt x="724" y="670"/>
                      </a:lnTo>
                      <a:lnTo>
                        <a:pt x="724" y="671"/>
                      </a:lnTo>
                      <a:lnTo>
                        <a:pt x="724" y="672"/>
                      </a:lnTo>
                      <a:lnTo>
                        <a:pt x="724" y="677"/>
                      </a:lnTo>
                      <a:lnTo>
                        <a:pt x="726" y="686"/>
                      </a:lnTo>
                      <a:lnTo>
                        <a:pt x="726" y="694"/>
                      </a:lnTo>
                      <a:lnTo>
                        <a:pt x="727" y="703"/>
                      </a:lnTo>
                      <a:lnTo>
                        <a:pt x="728" y="712"/>
                      </a:lnTo>
                      <a:lnTo>
                        <a:pt x="728" y="718"/>
                      </a:lnTo>
                      <a:lnTo>
                        <a:pt x="728" y="719"/>
                      </a:lnTo>
                      <a:lnTo>
                        <a:pt x="728" y="720"/>
                      </a:lnTo>
                      <a:lnTo>
                        <a:pt x="728" y="721"/>
                      </a:lnTo>
                      <a:lnTo>
                        <a:pt x="729" y="726"/>
                      </a:lnTo>
                      <a:lnTo>
                        <a:pt x="730" y="732"/>
                      </a:lnTo>
                      <a:lnTo>
                        <a:pt x="730" y="740"/>
                      </a:lnTo>
                      <a:lnTo>
                        <a:pt x="731" y="747"/>
                      </a:lnTo>
                      <a:lnTo>
                        <a:pt x="732" y="754"/>
                      </a:lnTo>
                      <a:lnTo>
                        <a:pt x="733" y="758"/>
                      </a:lnTo>
                      <a:lnTo>
                        <a:pt x="733" y="760"/>
                      </a:lnTo>
                      <a:lnTo>
                        <a:pt x="735" y="759"/>
                      </a:lnTo>
                      <a:lnTo>
                        <a:pt x="736" y="758"/>
                      </a:lnTo>
                      <a:lnTo>
                        <a:pt x="736" y="757"/>
                      </a:lnTo>
                      <a:lnTo>
                        <a:pt x="736" y="756"/>
                      </a:lnTo>
                      <a:lnTo>
                        <a:pt x="736" y="748"/>
                      </a:lnTo>
                      <a:lnTo>
                        <a:pt x="737" y="739"/>
                      </a:lnTo>
                      <a:lnTo>
                        <a:pt x="738" y="728"/>
                      </a:lnTo>
                      <a:lnTo>
                        <a:pt x="740" y="716"/>
                      </a:lnTo>
                      <a:lnTo>
                        <a:pt x="740" y="707"/>
                      </a:lnTo>
                      <a:lnTo>
                        <a:pt x="741" y="700"/>
                      </a:lnTo>
                      <a:lnTo>
                        <a:pt x="741" y="698"/>
                      </a:lnTo>
                      <a:lnTo>
                        <a:pt x="741" y="697"/>
                      </a:lnTo>
                      <a:lnTo>
                        <a:pt x="741" y="698"/>
                      </a:lnTo>
                      <a:lnTo>
                        <a:pt x="742" y="700"/>
                      </a:lnTo>
                      <a:lnTo>
                        <a:pt x="742" y="702"/>
                      </a:lnTo>
                      <a:lnTo>
                        <a:pt x="742" y="703"/>
                      </a:lnTo>
                      <a:lnTo>
                        <a:pt x="742" y="704"/>
                      </a:lnTo>
                      <a:lnTo>
                        <a:pt x="742" y="706"/>
                      </a:lnTo>
                      <a:lnTo>
                        <a:pt x="742" y="710"/>
                      </a:lnTo>
                      <a:lnTo>
                        <a:pt x="744" y="713"/>
                      </a:lnTo>
                      <a:lnTo>
                        <a:pt x="745" y="725"/>
                      </a:lnTo>
                      <a:lnTo>
                        <a:pt x="746" y="737"/>
                      </a:lnTo>
                      <a:lnTo>
                        <a:pt x="747" y="750"/>
                      </a:lnTo>
                      <a:lnTo>
                        <a:pt x="748" y="762"/>
                      </a:lnTo>
                      <a:lnTo>
                        <a:pt x="749" y="765"/>
                      </a:lnTo>
                      <a:lnTo>
                        <a:pt x="749" y="768"/>
                      </a:lnTo>
                      <a:lnTo>
                        <a:pt x="749" y="771"/>
                      </a:lnTo>
                      <a:lnTo>
                        <a:pt x="749" y="772"/>
                      </a:lnTo>
                      <a:lnTo>
                        <a:pt x="750" y="772"/>
                      </a:lnTo>
                      <a:lnTo>
                        <a:pt x="750" y="773"/>
                      </a:lnTo>
                      <a:lnTo>
                        <a:pt x="754" y="775"/>
                      </a:lnTo>
                      <a:lnTo>
                        <a:pt x="756" y="777"/>
                      </a:lnTo>
                      <a:lnTo>
                        <a:pt x="757" y="778"/>
                      </a:lnTo>
                      <a:lnTo>
                        <a:pt x="757" y="778"/>
                      </a:lnTo>
                      <a:lnTo>
                        <a:pt x="758" y="778"/>
                      </a:lnTo>
                      <a:lnTo>
                        <a:pt x="760" y="780"/>
                      </a:lnTo>
                      <a:lnTo>
                        <a:pt x="763" y="780"/>
                      </a:lnTo>
                      <a:lnTo>
                        <a:pt x="764" y="781"/>
                      </a:lnTo>
                      <a:lnTo>
                        <a:pt x="765" y="781"/>
                      </a:lnTo>
                      <a:lnTo>
                        <a:pt x="765" y="781"/>
                      </a:lnTo>
                      <a:lnTo>
                        <a:pt x="768" y="781"/>
                      </a:lnTo>
                      <a:lnTo>
                        <a:pt x="770" y="781"/>
                      </a:lnTo>
                      <a:lnTo>
                        <a:pt x="772" y="781"/>
                      </a:lnTo>
                      <a:lnTo>
                        <a:pt x="773" y="781"/>
                      </a:lnTo>
                      <a:lnTo>
                        <a:pt x="773" y="781"/>
                      </a:lnTo>
                      <a:lnTo>
                        <a:pt x="774" y="781"/>
                      </a:lnTo>
                      <a:lnTo>
                        <a:pt x="776" y="781"/>
                      </a:lnTo>
                      <a:lnTo>
                        <a:pt x="778" y="781"/>
                      </a:lnTo>
                      <a:lnTo>
                        <a:pt x="778" y="781"/>
                      </a:lnTo>
                      <a:lnTo>
                        <a:pt x="779" y="781"/>
                      </a:lnTo>
                      <a:lnTo>
                        <a:pt x="781" y="781"/>
                      </a:lnTo>
                      <a:lnTo>
                        <a:pt x="783" y="781"/>
                      </a:lnTo>
                      <a:lnTo>
                        <a:pt x="783" y="781"/>
                      </a:lnTo>
                      <a:lnTo>
                        <a:pt x="783" y="781"/>
                      </a:lnTo>
                      <a:lnTo>
                        <a:pt x="784" y="781"/>
                      </a:lnTo>
                      <a:lnTo>
                        <a:pt x="785" y="781"/>
                      </a:lnTo>
                      <a:lnTo>
                        <a:pt x="786" y="781"/>
                      </a:lnTo>
                      <a:lnTo>
                        <a:pt x="786" y="781"/>
                      </a:lnTo>
                      <a:lnTo>
                        <a:pt x="787" y="781"/>
                      </a:lnTo>
                      <a:lnTo>
                        <a:pt x="791" y="781"/>
                      </a:lnTo>
                      <a:lnTo>
                        <a:pt x="793" y="782"/>
                      </a:lnTo>
                      <a:lnTo>
                        <a:pt x="793" y="782"/>
                      </a:lnTo>
                      <a:lnTo>
                        <a:pt x="794" y="782"/>
                      </a:lnTo>
                      <a:lnTo>
                        <a:pt x="795" y="781"/>
                      </a:lnTo>
                      <a:lnTo>
                        <a:pt x="797" y="781"/>
                      </a:lnTo>
                      <a:lnTo>
                        <a:pt x="800" y="780"/>
                      </a:lnTo>
                      <a:lnTo>
                        <a:pt x="801" y="780"/>
                      </a:lnTo>
                      <a:lnTo>
                        <a:pt x="801" y="778"/>
                      </a:lnTo>
                      <a:lnTo>
                        <a:pt x="802" y="777"/>
                      </a:lnTo>
                      <a:lnTo>
                        <a:pt x="805" y="774"/>
                      </a:lnTo>
                      <a:lnTo>
                        <a:pt x="807" y="769"/>
                      </a:lnTo>
                      <a:lnTo>
                        <a:pt x="807" y="768"/>
                      </a:lnTo>
                      <a:lnTo>
                        <a:pt x="809" y="767"/>
                      </a:lnTo>
                      <a:lnTo>
                        <a:pt x="809" y="766"/>
                      </a:lnTo>
                      <a:lnTo>
                        <a:pt x="809" y="766"/>
                      </a:lnTo>
                      <a:lnTo>
                        <a:pt x="810" y="764"/>
                      </a:lnTo>
                      <a:lnTo>
                        <a:pt x="811" y="759"/>
                      </a:lnTo>
                      <a:lnTo>
                        <a:pt x="812" y="754"/>
                      </a:lnTo>
                      <a:lnTo>
                        <a:pt x="813" y="753"/>
                      </a:lnTo>
                      <a:lnTo>
                        <a:pt x="813" y="752"/>
                      </a:lnTo>
                      <a:lnTo>
                        <a:pt x="813" y="754"/>
                      </a:lnTo>
                      <a:lnTo>
                        <a:pt x="815" y="756"/>
                      </a:lnTo>
                      <a:lnTo>
                        <a:pt x="816" y="759"/>
                      </a:lnTo>
                      <a:lnTo>
                        <a:pt x="816" y="760"/>
                      </a:lnTo>
                      <a:lnTo>
                        <a:pt x="816" y="760"/>
                      </a:lnTo>
                      <a:lnTo>
                        <a:pt x="816" y="758"/>
                      </a:lnTo>
                      <a:lnTo>
                        <a:pt x="818" y="752"/>
                      </a:lnTo>
                      <a:lnTo>
                        <a:pt x="819" y="743"/>
                      </a:lnTo>
                      <a:lnTo>
                        <a:pt x="820" y="731"/>
                      </a:lnTo>
                      <a:lnTo>
                        <a:pt x="821" y="721"/>
                      </a:lnTo>
                      <a:lnTo>
                        <a:pt x="821" y="711"/>
                      </a:lnTo>
                      <a:lnTo>
                        <a:pt x="822" y="704"/>
                      </a:lnTo>
                      <a:lnTo>
                        <a:pt x="822" y="702"/>
                      </a:lnTo>
                      <a:lnTo>
                        <a:pt x="822" y="702"/>
                      </a:lnTo>
                      <a:lnTo>
                        <a:pt x="823" y="702"/>
                      </a:lnTo>
                      <a:lnTo>
                        <a:pt x="824" y="702"/>
                      </a:lnTo>
                      <a:lnTo>
                        <a:pt x="824" y="703"/>
                      </a:lnTo>
                      <a:lnTo>
                        <a:pt x="824" y="706"/>
                      </a:lnTo>
                      <a:lnTo>
                        <a:pt x="824" y="709"/>
                      </a:lnTo>
                      <a:lnTo>
                        <a:pt x="825" y="713"/>
                      </a:lnTo>
                      <a:lnTo>
                        <a:pt x="825" y="723"/>
                      </a:lnTo>
                      <a:lnTo>
                        <a:pt x="827" y="737"/>
                      </a:lnTo>
                      <a:lnTo>
                        <a:pt x="828" y="749"/>
                      </a:lnTo>
                      <a:lnTo>
                        <a:pt x="829" y="760"/>
                      </a:lnTo>
                      <a:lnTo>
                        <a:pt x="830" y="765"/>
                      </a:lnTo>
                      <a:lnTo>
                        <a:pt x="830" y="768"/>
                      </a:lnTo>
                      <a:lnTo>
                        <a:pt x="830" y="771"/>
                      </a:lnTo>
                      <a:lnTo>
                        <a:pt x="830" y="772"/>
                      </a:lnTo>
                      <a:lnTo>
                        <a:pt x="830" y="772"/>
                      </a:lnTo>
                      <a:lnTo>
                        <a:pt x="831" y="773"/>
                      </a:lnTo>
                      <a:lnTo>
                        <a:pt x="831" y="774"/>
                      </a:lnTo>
                      <a:lnTo>
                        <a:pt x="833" y="776"/>
                      </a:lnTo>
                      <a:lnTo>
                        <a:pt x="837" y="778"/>
                      </a:lnTo>
                      <a:lnTo>
                        <a:pt x="838" y="780"/>
                      </a:lnTo>
                      <a:lnTo>
                        <a:pt x="838" y="780"/>
                      </a:lnTo>
                      <a:lnTo>
                        <a:pt x="839" y="780"/>
                      </a:lnTo>
                      <a:lnTo>
                        <a:pt x="841" y="781"/>
                      </a:lnTo>
                      <a:lnTo>
                        <a:pt x="843" y="781"/>
                      </a:lnTo>
                      <a:lnTo>
                        <a:pt x="844" y="781"/>
                      </a:lnTo>
                      <a:lnTo>
                        <a:pt x="844" y="781"/>
                      </a:lnTo>
                      <a:lnTo>
                        <a:pt x="846" y="781"/>
                      </a:lnTo>
                      <a:lnTo>
                        <a:pt x="846" y="781"/>
                      </a:lnTo>
                      <a:lnTo>
                        <a:pt x="849" y="781"/>
                      </a:lnTo>
                      <a:lnTo>
                        <a:pt x="851" y="782"/>
                      </a:lnTo>
                      <a:lnTo>
                        <a:pt x="852" y="782"/>
                      </a:lnTo>
                      <a:lnTo>
                        <a:pt x="852" y="782"/>
                      </a:lnTo>
                      <a:lnTo>
                        <a:pt x="853" y="782"/>
                      </a:lnTo>
                      <a:lnTo>
                        <a:pt x="856" y="782"/>
                      </a:lnTo>
                      <a:lnTo>
                        <a:pt x="858" y="782"/>
                      </a:lnTo>
                      <a:lnTo>
                        <a:pt x="858" y="782"/>
                      </a:lnTo>
                      <a:lnTo>
                        <a:pt x="859" y="782"/>
                      </a:lnTo>
                      <a:lnTo>
                        <a:pt x="860" y="782"/>
                      </a:lnTo>
                      <a:lnTo>
                        <a:pt x="860" y="782"/>
                      </a:lnTo>
                      <a:lnTo>
                        <a:pt x="862" y="783"/>
                      </a:lnTo>
                      <a:lnTo>
                        <a:pt x="864" y="783"/>
                      </a:lnTo>
                      <a:lnTo>
                        <a:pt x="865" y="783"/>
                      </a:lnTo>
                      <a:lnTo>
                        <a:pt x="866" y="783"/>
                      </a:lnTo>
                      <a:lnTo>
                        <a:pt x="867" y="783"/>
                      </a:lnTo>
                      <a:lnTo>
                        <a:pt x="868" y="783"/>
                      </a:lnTo>
                      <a:lnTo>
                        <a:pt x="868" y="783"/>
                      </a:lnTo>
                      <a:lnTo>
                        <a:pt x="869" y="783"/>
                      </a:lnTo>
                      <a:lnTo>
                        <a:pt x="870" y="783"/>
                      </a:lnTo>
                      <a:lnTo>
                        <a:pt x="873" y="783"/>
                      </a:lnTo>
                      <a:lnTo>
                        <a:pt x="874" y="783"/>
                      </a:lnTo>
                      <a:lnTo>
                        <a:pt x="874" y="783"/>
                      </a:lnTo>
                      <a:lnTo>
                        <a:pt x="876" y="783"/>
                      </a:lnTo>
                      <a:lnTo>
                        <a:pt x="877" y="783"/>
                      </a:lnTo>
                      <a:lnTo>
                        <a:pt x="878" y="783"/>
                      </a:lnTo>
                      <a:lnTo>
                        <a:pt x="879" y="783"/>
                      </a:lnTo>
                      <a:lnTo>
                        <a:pt x="880" y="783"/>
                      </a:lnTo>
                      <a:lnTo>
                        <a:pt x="880" y="783"/>
                      </a:lnTo>
                      <a:lnTo>
                        <a:pt x="881" y="783"/>
                      </a:lnTo>
                      <a:lnTo>
                        <a:pt x="884" y="783"/>
                      </a:lnTo>
                      <a:lnTo>
                        <a:pt x="884" y="783"/>
                      </a:lnTo>
                      <a:lnTo>
                        <a:pt x="885" y="783"/>
                      </a:lnTo>
                      <a:lnTo>
                        <a:pt x="886" y="783"/>
                      </a:lnTo>
                      <a:lnTo>
                        <a:pt x="888" y="782"/>
                      </a:lnTo>
                      <a:lnTo>
                        <a:pt x="888" y="782"/>
                      </a:lnTo>
                      <a:lnTo>
                        <a:pt x="890" y="782"/>
                      </a:lnTo>
                      <a:lnTo>
                        <a:pt x="892" y="782"/>
                      </a:lnTo>
                      <a:lnTo>
                        <a:pt x="892" y="782"/>
                      </a:lnTo>
                      <a:lnTo>
                        <a:pt x="894" y="782"/>
                      </a:lnTo>
                      <a:lnTo>
                        <a:pt x="895" y="783"/>
                      </a:lnTo>
                      <a:lnTo>
                        <a:pt x="895" y="783"/>
                      </a:lnTo>
                      <a:lnTo>
                        <a:pt x="896" y="783"/>
                      </a:lnTo>
                      <a:lnTo>
                        <a:pt x="896" y="783"/>
                      </a:lnTo>
                      <a:lnTo>
                        <a:pt x="897" y="783"/>
                      </a:lnTo>
                      <a:lnTo>
                        <a:pt x="899" y="782"/>
                      </a:lnTo>
                      <a:lnTo>
                        <a:pt x="901" y="781"/>
                      </a:lnTo>
                      <a:lnTo>
                        <a:pt x="902" y="781"/>
                      </a:lnTo>
                      <a:lnTo>
                        <a:pt x="903" y="781"/>
                      </a:lnTo>
                      <a:lnTo>
                        <a:pt x="905" y="781"/>
                      </a:lnTo>
                      <a:lnTo>
                        <a:pt x="907" y="781"/>
                      </a:lnTo>
                      <a:lnTo>
                        <a:pt x="908" y="781"/>
                      </a:lnTo>
                      <a:lnTo>
                        <a:pt x="910" y="781"/>
                      </a:lnTo>
                      <a:lnTo>
                        <a:pt x="911" y="781"/>
                      </a:lnTo>
                      <a:lnTo>
                        <a:pt x="911" y="781"/>
                      </a:lnTo>
                      <a:lnTo>
                        <a:pt x="913" y="782"/>
                      </a:lnTo>
                      <a:lnTo>
                        <a:pt x="913" y="782"/>
                      </a:lnTo>
                      <a:lnTo>
                        <a:pt x="914" y="782"/>
                      </a:lnTo>
                      <a:lnTo>
                        <a:pt x="916" y="782"/>
                      </a:lnTo>
                      <a:lnTo>
                        <a:pt x="917" y="782"/>
                      </a:lnTo>
                      <a:lnTo>
                        <a:pt x="919" y="782"/>
                      </a:lnTo>
                      <a:lnTo>
                        <a:pt x="920" y="782"/>
                      </a:lnTo>
                      <a:lnTo>
                        <a:pt x="921" y="781"/>
                      </a:lnTo>
                      <a:lnTo>
                        <a:pt x="923" y="781"/>
                      </a:lnTo>
                      <a:lnTo>
                        <a:pt x="924" y="781"/>
                      </a:lnTo>
                      <a:lnTo>
                        <a:pt x="925" y="781"/>
                      </a:lnTo>
                      <a:lnTo>
                        <a:pt x="926" y="781"/>
                      </a:lnTo>
                      <a:lnTo>
                        <a:pt x="926" y="781"/>
                      </a:lnTo>
                      <a:lnTo>
                        <a:pt x="929" y="781"/>
                      </a:lnTo>
                      <a:lnTo>
                        <a:pt x="931" y="782"/>
                      </a:lnTo>
                      <a:lnTo>
                        <a:pt x="932" y="782"/>
                      </a:lnTo>
                      <a:lnTo>
                        <a:pt x="933" y="782"/>
                      </a:lnTo>
                      <a:lnTo>
                        <a:pt x="934" y="782"/>
                      </a:lnTo>
                      <a:lnTo>
                        <a:pt x="934" y="782"/>
                      </a:lnTo>
                      <a:lnTo>
                        <a:pt x="936" y="782"/>
                      </a:lnTo>
                      <a:lnTo>
                        <a:pt x="938" y="782"/>
                      </a:lnTo>
                      <a:lnTo>
                        <a:pt x="939" y="782"/>
                      </a:lnTo>
                      <a:lnTo>
                        <a:pt x="939" y="782"/>
                      </a:lnTo>
                      <a:lnTo>
                        <a:pt x="940" y="782"/>
                      </a:lnTo>
                      <a:lnTo>
                        <a:pt x="941" y="782"/>
                      </a:lnTo>
                      <a:lnTo>
                        <a:pt x="941" y="782"/>
                      </a:lnTo>
                      <a:lnTo>
                        <a:pt x="942" y="782"/>
                      </a:lnTo>
                      <a:lnTo>
                        <a:pt x="944" y="781"/>
                      </a:lnTo>
                      <a:lnTo>
                        <a:pt x="947" y="781"/>
                      </a:lnTo>
                      <a:lnTo>
                        <a:pt x="948" y="781"/>
                      </a:lnTo>
                      <a:lnTo>
                        <a:pt x="948" y="781"/>
                      </a:lnTo>
                      <a:lnTo>
                        <a:pt x="949" y="781"/>
                      </a:lnTo>
                      <a:lnTo>
                        <a:pt x="951" y="780"/>
                      </a:lnTo>
                      <a:lnTo>
                        <a:pt x="953" y="778"/>
                      </a:lnTo>
                      <a:lnTo>
                        <a:pt x="954" y="778"/>
                      </a:lnTo>
                      <a:lnTo>
                        <a:pt x="956" y="778"/>
                      </a:lnTo>
                      <a:lnTo>
                        <a:pt x="956" y="776"/>
                      </a:lnTo>
                      <a:lnTo>
                        <a:pt x="957" y="772"/>
                      </a:lnTo>
                      <a:lnTo>
                        <a:pt x="957" y="766"/>
                      </a:lnTo>
                      <a:lnTo>
                        <a:pt x="958" y="759"/>
                      </a:lnTo>
                      <a:lnTo>
                        <a:pt x="959" y="753"/>
                      </a:lnTo>
                      <a:lnTo>
                        <a:pt x="959" y="746"/>
                      </a:lnTo>
                      <a:lnTo>
                        <a:pt x="960" y="743"/>
                      </a:lnTo>
                      <a:lnTo>
                        <a:pt x="960" y="740"/>
                      </a:lnTo>
                      <a:lnTo>
                        <a:pt x="961" y="740"/>
                      </a:lnTo>
                      <a:lnTo>
                        <a:pt x="962" y="741"/>
                      </a:lnTo>
                      <a:lnTo>
                        <a:pt x="963" y="741"/>
                      </a:lnTo>
                      <a:lnTo>
                        <a:pt x="963" y="741"/>
                      </a:lnTo>
                      <a:lnTo>
                        <a:pt x="963" y="743"/>
                      </a:lnTo>
                      <a:lnTo>
                        <a:pt x="965" y="746"/>
                      </a:lnTo>
                      <a:lnTo>
                        <a:pt x="965" y="750"/>
                      </a:lnTo>
                      <a:lnTo>
                        <a:pt x="966" y="756"/>
                      </a:lnTo>
                      <a:lnTo>
                        <a:pt x="967" y="760"/>
                      </a:lnTo>
                      <a:lnTo>
                        <a:pt x="967" y="765"/>
                      </a:lnTo>
                      <a:lnTo>
                        <a:pt x="968" y="768"/>
                      </a:lnTo>
                      <a:lnTo>
                        <a:pt x="968" y="769"/>
                      </a:lnTo>
                      <a:lnTo>
                        <a:pt x="969" y="769"/>
                      </a:lnTo>
                      <a:lnTo>
                        <a:pt x="969" y="768"/>
                      </a:lnTo>
                      <a:lnTo>
                        <a:pt x="969" y="767"/>
                      </a:lnTo>
                      <a:lnTo>
                        <a:pt x="970" y="766"/>
                      </a:lnTo>
                      <a:lnTo>
                        <a:pt x="970" y="765"/>
                      </a:lnTo>
                      <a:lnTo>
                        <a:pt x="971" y="760"/>
                      </a:lnTo>
                      <a:lnTo>
                        <a:pt x="972" y="755"/>
                      </a:lnTo>
                      <a:lnTo>
                        <a:pt x="973" y="748"/>
                      </a:lnTo>
                      <a:lnTo>
                        <a:pt x="975" y="741"/>
                      </a:lnTo>
                      <a:lnTo>
                        <a:pt x="976" y="735"/>
                      </a:lnTo>
                      <a:lnTo>
                        <a:pt x="976" y="731"/>
                      </a:lnTo>
                      <a:lnTo>
                        <a:pt x="977" y="729"/>
                      </a:lnTo>
                      <a:lnTo>
                        <a:pt x="977" y="728"/>
                      </a:lnTo>
                      <a:lnTo>
                        <a:pt x="978" y="725"/>
                      </a:lnTo>
                      <a:lnTo>
                        <a:pt x="979" y="722"/>
                      </a:lnTo>
                      <a:lnTo>
                        <a:pt x="979" y="721"/>
                      </a:lnTo>
                      <a:lnTo>
                        <a:pt x="979" y="722"/>
                      </a:lnTo>
                      <a:lnTo>
                        <a:pt x="980" y="726"/>
                      </a:lnTo>
                      <a:lnTo>
                        <a:pt x="981" y="731"/>
                      </a:lnTo>
                      <a:lnTo>
                        <a:pt x="981" y="738"/>
                      </a:lnTo>
                      <a:lnTo>
                        <a:pt x="982" y="744"/>
                      </a:lnTo>
                      <a:lnTo>
                        <a:pt x="984" y="749"/>
                      </a:lnTo>
                      <a:lnTo>
                        <a:pt x="984" y="754"/>
                      </a:lnTo>
                      <a:lnTo>
                        <a:pt x="984" y="755"/>
                      </a:lnTo>
                      <a:lnTo>
                        <a:pt x="985" y="756"/>
                      </a:lnTo>
                      <a:lnTo>
                        <a:pt x="986" y="760"/>
                      </a:lnTo>
                      <a:lnTo>
                        <a:pt x="986" y="764"/>
                      </a:lnTo>
                      <a:lnTo>
                        <a:pt x="987" y="765"/>
                      </a:lnTo>
                      <a:lnTo>
                        <a:pt x="987" y="764"/>
                      </a:lnTo>
                      <a:lnTo>
                        <a:pt x="987" y="758"/>
                      </a:lnTo>
                      <a:lnTo>
                        <a:pt x="988" y="753"/>
                      </a:lnTo>
                      <a:lnTo>
                        <a:pt x="989" y="746"/>
                      </a:lnTo>
                      <a:lnTo>
                        <a:pt x="990" y="739"/>
                      </a:lnTo>
                      <a:lnTo>
                        <a:pt x="991" y="734"/>
                      </a:lnTo>
                      <a:lnTo>
                        <a:pt x="991" y="729"/>
                      </a:lnTo>
                      <a:lnTo>
                        <a:pt x="991" y="727"/>
                      </a:lnTo>
                      <a:lnTo>
                        <a:pt x="991" y="726"/>
                      </a:lnTo>
                      <a:lnTo>
                        <a:pt x="994" y="725"/>
                      </a:lnTo>
                      <a:lnTo>
                        <a:pt x="995" y="722"/>
                      </a:lnTo>
                      <a:lnTo>
                        <a:pt x="996" y="721"/>
                      </a:lnTo>
                      <a:lnTo>
                        <a:pt x="996" y="722"/>
                      </a:lnTo>
                      <a:lnTo>
                        <a:pt x="996" y="726"/>
                      </a:lnTo>
                      <a:lnTo>
                        <a:pt x="996" y="729"/>
                      </a:lnTo>
                      <a:lnTo>
                        <a:pt x="997" y="734"/>
                      </a:lnTo>
                      <a:lnTo>
                        <a:pt x="998" y="738"/>
                      </a:lnTo>
                      <a:lnTo>
                        <a:pt x="998" y="743"/>
                      </a:lnTo>
                      <a:lnTo>
                        <a:pt x="999" y="746"/>
                      </a:lnTo>
                      <a:lnTo>
                        <a:pt x="999" y="746"/>
                      </a:lnTo>
                      <a:lnTo>
                        <a:pt x="1000" y="746"/>
                      </a:lnTo>
                      <a:lnTo>
                        <a:pt x="1002" y="746"/>
                      </a:lnTo>
                      <a:lnTo>
                        <a:pt x="1002" y="747"/>
                      </a:lnTo>
                      <a:lnTo>
                        <a:pt x="1002" y="749"/>
                      </a:lnTo>
                      <a:lnTo>
                        <a:pt x="1004" y="756"/>
                      </a:lnTo>
                      <a:lnTo>
                        <a:pt x="1005" y="763"/>
                      </a:lnTo>
                      <a:lnTo>
                        <a:pt x="1006" y="765"/>
                      </a:lnTo>
                      <a:lnTo>
                        <a:pt x="1006" y="766"/>
                      </a:lnTo>
                      <a:lnTo>
                        <a:pt x="1006" y="766"/>
                      </a:lnTo>
                      <a:lnTo>
                        <a:pt x="1008" y="768"/>
                      </a:lnTo>
                      <a:lnTo>
                        <a:pt x="1009" y="769"/>
                      </a:lnTo>
                      <a:lnTo>
                        <a:pt x="1009" y="771"/>
                      </a:lnTo>
                      <a:lnTo>
                        <a:pt x="1010" y="768"/>
                      </a:lnTo>
                      <a:lnTo>
                        <a:pt x="1012" y="766"/>
                      </a:lnTo>
                      <a:lnTo>
                        <a:pt x="1013" y="763"/>
                      </a:lnTo>
                      <a:lnTo>
                        <a:pt x="1014" y="762"/>
                      </a:lnTo>
                      <a:lnTo>
                        <a:pt x="1014" y="760"/>
                      </a:lnTo>
                      <a:lnTo>
                        <a:pt x="1014" y="760"/>
                      </a:lnTo>
                      <a:lnTo>
                        <a:pt x="1014" y="759"/>
                      </a:lnTo>
                      <a:lnTo>
                        <a:pt x="1014" y="758"/>
                      </a:lnTo>
                      <a:lnTo>
                        <a:pt x="1016" y="753"/>
                      </a:lnTo>
                      <a:lnTo>
                        <a:pt x="1016" y="748"/>
                      </a:lnTo>
                      <a:lnTo>
                        <a:pt x="1017" y="746"/>
                      </a:lnTo>
                      <a:lnTo>
                        <a:pt x="1017" y="746"/>
                      </a:lnTo>
                      <a:lnTo>
                        <a:pt x="1017" y="746"/>
                      </a:lnTo>
                      <a:lnTo>
                        <a:pt x="1017" y="748"/>
                      </a:lnTo>
                      <a:lnTo>
                        <a:pt x="1019" y="753"/>
                      </a:lnTo>
                      <a:lnTo>
                        <a:pt x="1021" y="758"/>
                      </a:lnTo>
                      <a:lnTo>
                        <a:pt x="1022" y="759"/>
                      </a:lnTo>
                      <a:lnTo>
                        <a:pt x="1022" y="760"/>
                      </a:lnTo>
                      <a:lnTo>
                        <a:pt x="1022" y="762"/>
                      </a:lnTo>
                      <a:lnTo>
                        <a:pt x="1022" y="763"/>
                      </a:lnTo>
                      <a:lnTo>
                        <a:pt x="1025" y="768"/>
                      </a:lnTo>
                      <a:lnTo>
                        <a:pt x="1027" y="774"/>
                      </a:lnTo>
                      <a:lnTo>
                        <a:pt x="1027" y="775"/>
                      </a:lnTo>
                      <a:lnTo>
                        <a:pt x="1028" y="776"/>
                      </a:lnTo>
                      <a:lnTo>
                        <a:pt x="1028" y="776"/>
                      </a:lnTo>
                      <a:lnTo>
                        <a:pt x="1030" y="776"/>
                      </a:lnTo>
                      <a:lnTo>
                        <a:pt x="1032" y="777"/>
                      </a:lnTo>
                      <a:lnTo>
                        <a:pt x="1034" y="777"/>
                      </a:lnTo>
                      <a:lnTo>
                        <a:pt x="1035" y="778"/>
                      </a:lnTo>
                      <a:lnTo>
                        <a:pt x="1036" y="778"/>
                      </a:lnTo>
                      <a:lnTo>
                        <a:pt x="1036" y="778"/>
                      </a:lnTo>
                      <a:lnTo>
                        <a:pt x="1039" y="778"/>
                      </a:lnTo>
                      <a:lnTo>
                        <a:pt x="1041" y="780"/>
                      </a:lnTo>
                      <a:lnTo>
                        <a:pt x="1042" y="780"/>
                      </a:lnTo>
                      <a:lnTo>
                        <a:pt x="1043" y="780"/>
                      </a:lnTo>
                      <a:lnTo>
                        <a:pt x="1044" y="780"/>
                      </a:lnTo>
                      <a:lnTo>
                        <a:pt x="1044" y="780"/>
                      </a:lnTo>
                      <a:lnTo>
                        <a:pt x="1046" y="780"/>
                      </a:lnTo>
                      <a:lnTo>
                        <a:pt x="1046" y="780"/>
                      </a:lnTo>
                      <a:lnTo>
                        <a:pt x="1048" y="780"/>
                      </a:lnTo>
                      <a:lnTo>
                        <a:pt x="1048" y="780"/>
                      </a:lnTo>
                      <a:lnTo>
                        <a:pt x="1049" y="780"/>
                      </a:lnTo>
                      <a:lnTo>
                        <a:pt x="1050" y="780"/>
                      </a:lnTo>
                      <a:lnTo>
                        <a:pt x="1051" y="780"/>
                      </a:lnTo>
                      <a:lnTo>
                        <a:pt x="1052" y="780"/>
                      </a:lnTo>
                      <a:lnTo>
                        <a:pt x="1054" y="778"/>
                      </a:lnTo>
                      <a:lnTo>
                        <a:pt x="1056" y="778"/>
                      </a:lnTo>
                      <a:lnTo>
                        <a:pt x="1058" y="778"/>
                      </a:lnTo>
                      <a:lnTo>
                        <a:pt x="1058" y="778"/>
                      </a:lnTo>
                      <a:lnTo>
                        <a:pt x="1059" y="776"/>
                      </a:lnTo>
                      <a:lnTo>
                        <a:pt x="1061" y="773"/>
                      </a:lnTo>
                      <a:lnTo>
                        <a:pt x="1063" y="769"/>
                      </a:lnTo>
                      <a:lnTo>
                        <a:pt x="1064" y="767"/>
                      </a:lnTo>
                      <a:lnTo>
                        <a:pt x="1064" y="767"/>
                      </a:lnTo>
                      <a:lnTo>
                        <a:pt x="1065" y="767"/>
                      </a:lnTo>
                      <a:lnTo>
                        <a:pt x="1065" y="766"/>
                      </a:lnTo>
                      <a:lnTo>
                        <a:pt x="1067" y="765"/>
                      </a:lnTo>
                      <a:lnTo>
                        <a:pt x="1069" y="758"/>
                      </a:lnTo>
                      <a:lnTo>
                        <a:pt x="1071" y="753"/>
                      </a:lnTo>
                      <a:lnTo>
                        <a:pt x="1071" y="752"/>
                      </a:lnTo>
                      <a:lnTo>
                        <a:pt x="1072" y="750"/>
                      </a:lnTo>
                      <a:lnTo>
                        <a:pt x="1072" y="749"/>
                      </a:lnTo>
                      <a:lnTo>
                        <a:pt x="1072" y="748"/>
                      </a:lnTo>
                      <a:lnTo>
                        <a:pt x="1072" y="747"/>
                      </a:lnTo>
                      <a:lnTo>
                        <a:pt x="1072" y="747"/>
                      </a:lnTo>
                      <a:lnTo>
                        <a:pt x="1072" y="746"/>
                      </a:lnTo>
                      <a:lnTo>
                        <a:pt x="1072" y="745"/>
                      </a:lnTo>
                      <a:lnTo>
                        <a:pt x="1073" y="739"/>
                      </a:lnTo>
                      <a:lnTo>
                        <a:pt x="1074" y="731"/>
                      </a:lnTo>
                      <a:lnTo>
                        <a:pt x="1074" y="721"/>
                      </a:lnTo>
                      <a:lnTo>
                        <a:pt x="1076" y="712"/>
                      </a:lnTo>
                      <a:lnTo>
                        <a:pt x="1077" y="704"/>
                      </a:lnTo>
                      <a:lnTo>
                        <a:pt x="1078" y="699"/>
                      </a:lnTo>
                      <a:lnTo>
                        <a:pt x="1078" y="697"/>
                      </a:lnTo>
                      <a:lnTo>
                        <a:pt x="1078" y="697"/>
                      </a:lnTo>
                      <a:lnTo>
                        <a:pt x="1078" y="698"/>
                      </a:lnTo>
                      <a:lnTo>
                        <a:pt x="1078" y="701"/>
                      </a:lnTo>
                      <a:lnTo>
                        <a:pt x="1079" y="707"/>
                      </a:lnTo>
                      <a:lnTo>
                        <a:pt x="1079" y="712"/>
                      </a:lnTo>
                      <a:lnTo>
                        <a:pt x="1079" y="719"/>
                      </a:lnTo>
                      <a:lnTo>
                        <a:pt x="1079" y="723"/>
                      </a:lnTo>
                      <a:lnTo>
                        <a:pt x="1080" y="727"/>
                      </a:lnTo>
                      <a:lnTo>
                        <a:pt x="1080" y="729"/>
                      </a:lnTo>
                      <a:lnTo>
                        <a:pt x="1080" y="729"/>
                      </a:lnTo>
                      <a:lnTo>
                        <a:pt x="1081" y="731"/>
                      </a:lnTo>
                      <a:lnTo>
                        <a:pt x="1083" y="738"/>
                      </a:lnTo>
                      <a:lnTo>
                        <a:pt x="1086" y="745"/>
                      </a:lnTo>
                      <a:lnTo>
                        <a:pt x="1087" y="747"/>
                      </a:lnTo>
                      <a:lnTo>
                        <a:pt x="1087" y="748"/>
                      </a:lnTo>
                      <a:lnTo>
                        <a:pt x="1087" y="747"/>
                      </a:lnTo>
                      <a:lnTo>
                        <a:pt x="1087" y="746"/>
                      </a:lnTo>
                      <a:lnTo>
                        <a:pt x="1088" y="745"/>
                      </a:lnTo>
                      <a:lnTo>
                        <a:pt x="1088" y="741"/>
                      </a:lnTo>
                      <a:lnTo>
                        <a:pt x="1088" y="737"/>
                      </a:lnTo>
                      <a:lnTo>
                        <a:pt x="1089" y="727"/>
                      </a:lnTo>
                      <a:lnTo>
                        <a:pt x="1090" y="716"/>
                      </a:lnTo>
                      <a:lnTo>
                        <a:pt x="1091" y="703"/>
                      </a:lnTo>
                      <a:lnTo>
                        <a:pt x="1092" y="693"/>
                      </a:lnTo>
                      <a:lnTo>
                        <a:pt x="1092" y="689"/>
                      </a:lnTo>
                      <a:lnTo>
                        <a:pt x="1092" y="686"/>
                      </a:lnTo>
                      <a:lnTo>
                        <a:pt x="1093" y="684"/>
                      </a:lnTo>
                      <a:lnTo>
                        <a:pt x="1093" y="683"/>
                      </a:lnTo>
                      <a:lnTo>
                        <a:pt x="1093" y="683"/>
                      </a:lnTo>
                      <a:lnTo>
                        <a:pt x="1093" y="685"/>
                      </a:lnTo>
                      <a:lnTo>
                        <a:pt x="1095" y="686"/>
                      </a:lnTo>
                      <a:lnTo>
                        <a:pt x="1095" y="686"/>
                      </a:lnTo>
                      <a:lnTo>
                        <a:pt x="1095" y="688"/>
                      </a:lnTo>
                      <a:lnTo>
                        <a:pt x="1095" y="689"/>
                      </a:lnTo>
                      <a:lnTo>
                        <a:pt x="1096" y="695"/>
                      </a:lnTo>
                      <a:lnTo>
                        <a:pt x="1096" y="706"/>
                      </a:lnTo>
                      <a:lnTo>
                        <a:pt x="1097" y="717"/>
                      </a:lnTo>
                      <a:lnTo>
                        <a:pt x="1098" y="728"/>
                      </a:lnTo>
                      <a:lnTo>
                        <a:pt x="1098" y="737"/>
                      </a:lnTo>
                      <a:lnTo>
                        <a:pt x="1099" y="744"/>
                      </a:lnTo>
                      <a:lnTo>
                        <a:pt x="1099" y="746"/>
                      </a:lnTo>
                      <a:lnTo>
                        <a:pt x="1099" y="747"/>
                      </a:lnTo>
                      <a:lnTo>
                        <a:pt x="1099" y="745"/>
                      </a:lnTo>
                      <a:lnTo>
                        <a:pt x="1099" y="740"/>
                      </a:lnTo>
                      <a:lnTo>
                        <a:pt x="1100" y="734"/>
                      </a:lnTo>
                      <a:lnTo>
                        <a:pt x="1101" y="726"/>
                      </a:lnTo>
                      <a:lnTo>
                        <a:pt x="1102" y="719"/>
                      </a:lnTo>
                      <a:lnTo>
                        <a:pt x="1104" y="712"/>
                      </a:lnTo>
                      <a:lnTo>
                        <a:pt x="1104" y="708"/>
                      </a:lnTo>
                      <a:lnTo>
                        <a:pt x="1104" y="706"/>
                      </a:lnTo>
                      <a:lnTo>
                        <a:pt x="1104" y="706"/>
                      </a:lnTo>
                      <a:lnTo>
                        <a:pt x="1105" y="708"/>
                      </a:lnTo>
                      <a:lnTo>
                        <a:pt x="1105" y="713"/>
                      </a:lnTo>
                      <a:lnTo>
                        <a:pt x="1106" y="722"/>
                      </a:lnTo>
                      <a:lnTo>
                        <a:pt x="1107" y="732"/>
                      </a:lnTo>
                      <a:lnTo>
                        <a:pt x="1107" y="743"/>
                      </a:lnTo>
                      <a:lnTo>
                        <a:pt x="1108" y="752"/>
                      </a:lnTo>
                      <a:lnTo>
                        <a:pt x="1109" y="757"/>
                      </a:lnTo>
                      <a:lnTo>
                        <a:pt x="1109" y="759"/>
                      </a:lnTo>
                      <a:lnTo>
                        <a:pt x="1109" y="759"/>
                      </a:lnTo>
                      <a:lnTo>
                        <a:pt x="1109" y="759"/>
                      </a:lnTo>
                      <a:lnTo>
                        <a:pt x="1110" y="758"/>
                      </a:lnTo>
                      <a:lnTo>
                        <a:pt x="1111" y="759"/>
                      </a:lnTo>
                      <a:lnTo>
                        <a:pt x="1114" y="762"/>
                      </a:lnTo>
                      <a:lnTo>
                        <a:pt x="1115" y="764"/>
                      </a:lnTo>
                      <a:lnTo>
                        <a:pt x="1116" y="764"/>
                      </a:lnTo>
                      <a:lnTo>
                        <a:pt x="1117" y="765"/>
                      </a:lnTo>
                      <a:lnTo>
                        <a:pt x="1117" y="765"/>
                      </a:lnTo>
                      <a:lnTo>
                        <a:pt x="1117" y="763"/>
                      </a:lnTo>
                      <a:lnTo>
                        <a:pt x="1118" y="758"/>
                      </a:lnTo>
                      <a:lnTo>
                        <a:pt x="1119" y="753"/>
                      </a:lnTo>
                      <a:lnTo>
                        <a:pt x="1119" y="745"/>
                      </a:lnTo>
                      <a:lnTo>
                        <a:pt x="1120" y="738"/>
                      </a:lnTo>
                      <a:lnTo>
                        <a:pt x="1122" y="731"/>
                      </a:lnTo>
                      <a:lnTo>
                        <a:pt x="1123" y="727"/>
                      </a:lnTo>
                      <a:lnTo>
                        <a:pt x="1123" y="725"/>
                      </a:lnTo>
                      <a:lnTo>
                        <a:pt x="1123" y="726"/>
                      </a:lnTo>
                      <a:lnTo>
                        <a:pt x="1124" y="728"/>
                      </a:lnTo>
                      <a:lnTo>
                        <a:pt x="1124" y="730"/>
                      </a:lnTo>
                      <a:lnTo>
                        <a:pt x="1124" y="731"/>
                      </a:lnTo>
                      <a:lnTo>
                        <a:pt x="1124" y="732"/>
                      </a:lnTo>
                      <a:lnTo>
                        <a:pt x="1124" y="736"/>
                      </a:lnTo>
                      <a:lnTo>
                        <a:pt x="1125" y="739"/>
                      </a:lnTo>
                      <a:lnTo>
                        <a:pt x="1125" y="745"/>
                      </a:lnTo>
                      <a:lnTo>
                        <a:pt x="1126" y="749"/>
                      </a:lnTo>
                      <a:lnTo>
                        <a:pt x="1126" y="754"/>
                      </a:lnTo>
                      <a:lnTo>
                        <a:pt x="1127" y="756"/>
                      </a:lnTo>
                      <a:lnTo>
                        <a:pt x="1127" y="757"/>
                      </a:lnTo>
                      <a:lnTo>
                        <a:pt x="1127" y="756"/>
                      </a:lnTo>
                      <a:lnTo>
                        <a:pt x="1127" y="754"/>
                      </a:lnTo>
                      <a:lnTo>
                        <a:pt x="1129" y="747"/>
                      </a:lnTo>
                      <a:lnTo>
                        <a:pt x="1131" y="740"/>
                      </a:lnTo>
                      <a:lnTo>
                        <a:pt x="1132" y="738"/>
                      </a:lnTo>
                      <a:lnTo>
                        <a:pt x="1132" y="737"/>
                      </a:lnTo>
                      <a:lnTo>
                        <a:pt x="1132" y="738"/>
                      </a:lnTo>
                      <a:lnTo>
                        <a:pt x="1133" y="743"/>
                      </a:lnTo>
                      <a:lnTo>
                        <a:pt x="1134" y="748"/>
                      </a:lnTo>
                      <a:lnTo>
                        <a:pt x="1135" y="755"/>
                      </a:lnTo>
                      <a:lnTo>
                        <a:pt x="1136" y="762"/>
                      </a:lnTo>
                      <a:lnTo>
                        <a:pt x="1137" y="766"/>
                      </a:lnTo>
                      <a:lnTo>
                        <a:pt x="1137" y="771"/>
                      </a:lnTo>
                      <a:lnTo>
                        <a:pt x="1138" y="772"/>
                      </a:lnTo>
                      <a:lnTo>
                        <a:pt x="1138" y="773"/>
                      </a:lnTo>
                      <a:lnTo>
                        <a:pt x="1139" y="773"/>
                      </a:lnTo>
                      <a:lnTo>
                        <a:pt x="1141" y="774"/>
                      </a:lnTo>
                      <a:lnTo>
                        <a:pt x="1142" y="775"/>
                      </a:lnTo>
                      <a:lnTo>
                        <a:pt x="1143" y="775"/>
                      </a:lnTo>
                      <a:lnTo>
                        <a:pt x="1144" y="774"/>
                      </a:lnTo>
                      <a:lnTo>
                        <a:pt x="1146" y="774"/>
                      </a:lnTo>
                      <a:lnTo>
                        <a:pt x="1146" y="772"/>
                      </a:lnTo>
                      <a:lnTo>
                        <a:pt x="1148" y="769"/>
                      </a:lnTo>
                      <a:lnTo>
                        <a:pt x="1150" y="766"/>
                      </a:lnTo>
                      <a:lnTo>
                        <a:pt x="1150" y="765"/>
                      </a:lnTo>
                      <a:lnTo>
                        <a:pt x="1151" y="766"/>
                      </a:lnTo>
                      <a:lnTo>
                        <a:pt x="1152" y="768"/>
                      </a:lnTo>
                      <a:lnTo>
                        <a:pt x="1153" y="772"/>
                      </a:lnTo>
                      <a:lnTo>
                        <a:pt x="1153" y="773"/>
                      </a:lnTo>
                      <a:lnTo>
                        <a:pt x="1154" y="774"/>
                      </a:lnTo>
                      <a:lnTo>
                        <a:pt x="1157" y="776"/>
                      </a:lnTo>
                      <a:lnTo>
                        <a:pt x="1160" y="777"/>
                      </a:lnTo>
                      <a:lnTo>
                        <a:pt x="1160" y="778"/>
                      </a:lnTo>
                      <a:lnTo>
                        <a:pt x="1162" y="778"/>
                      </a:lnTo>
                      <a:lnTo>
                        <a:pt x="1162" y="778"/>
                      </a:lnTo>
                      <a:lnTo>
                        <a:pt x="1163" y="778"/>
                      </a:lnTo>
                      <a:lnTo>
                        <a:pt x="1164" y="778"/>
                      </a:lnTo>
                      <a:lnTo>
                        <a:pt x="1165" y="778"/>
                      </a:lnTo>
                      <a:lnTo>
                        <a:pt x="1166" y="778"/>
                      </a:lnTo>
                      <a:lnTo>
                        <a:pt x="1168" y="778"/>
                      </a:lnTo>
                      <a:lnTo>
                        <a:pt x="1168" y="778"/>
                      </a:lnTo>
                      <a:lnTo>
                        <a:pt x="1169" y="778"/>
                      </a:lnTo>
                      <a:lnTo>
                        <a:pt x="1171" y="778"/>
                      </a:lnTo>
                      <a:lnTo>
                        <a:pt x="1174" y="777"/>
                      </a:lnTo>
                      <a:lnTo>
                        <a:pt x="1174" y="777"/>
                      </a:lnTo>
                      <a:lnTo>
                        <a:pt x="1175" y="777"/>
                      </a:lnTo>
                      <a:lnTo>
                        <a:pt x="1176" y="776"/>
                      </a:lnTo>
                      <a:lnTo>
                        <a:pt x="1179" y="772"/>
                      </a:lnTo>
                      <a:lnTo>
                        <a:pt x="1181" y="768"/>
                      </a:lnTo>
                      <a:lnTo>
                        <a:pt x="1182" y="766"/>
                      </a:lnTo>
                      <a:lnTo>
                        <a:pt x="1182" y="766"/>
                      </a:lnTo>
                      <a:lnTo>
                        <a:pt x="1182" y="764"/>
                      </a:lnTo>
                      <a:lnTo>
                        <a:pt x="1182" y="764"/>
                      </a:lnTo>
                      <a:lnTo>
                        <a:pt x="1182" y="762"/>
                      </a:lnTo>
                      <a:lnTo>
                        <a:pt x="1183" y="756"/>
                      </a:lnTo>
                      <a:lnTo>
                        <a:pt x="1183" y="748"/>
                      </a:lnTo>
                      <a:lnTo>
                        <a:pt x="1184" y="739"/>
                      </a:lnTo>
                      <a:lnTo>
                        <a:pt x="1184" y="731"/>
                      </a:lnTo>
                      <a:lnTo>
                        <a:pt x="1185" y="723"/>
                      </a:lnTo>
                      <a:lnTo>
                        <a:pt x="1185" y="718"/>
                      </a:lnTo>
                      <a:lnTo>
                        <a:pt x="1185" y="716"/>
                      </a:lnTo>
                      <a:lnTo>
                        <a:pt x="1185" y="716"/>
                      </a:lnTo>
                      <a:lnTo>
                        <a:pt x="1185" y="717"/>
                      </a:lnTo>
                      <a:lnTo>
                        <a:pt x="1187" y="722"/>
                      </a:lnTo>
                      <a:lnTo>
                        <a:pt x="1187" y="729"/>
                      </a:lnTo>
                      <a:lnTo>
                        <a:pt x="1188" y="738"/>
                      </a:lnTo>
                      <a:lnTo>
                        <a:pt x="1189" y="746"/>
                      </a:lnTo>
                      <a:lnTo>
                        <a:pt x="1190" y="754"/>
                      </a:lnTo>
                      <a:lnTo>
                        <a:pt x="1191" y="758"/>
                      </a:lnTo>
                      <a:lnTo>
                        <a:pt x="1191" y="760"/>
                      </a:lnTo>
                      <a:lnTo>
                        <a:pt x="1191" y="759"/>
                      </a:lnTo>
                      <a:lnTo>
                        <a:pt x="1192" y="757"/>
                      </a:lnTo>
                      <a:lnTo>
                        <a:pt x="1193" y="748"/>
                      </a:lnTo>
                      <a:lnTo>
                        <a:pt x="1194" y="740"/>
                      </a:lnTo>
                      <a:lnTo>
                        <a:pt x="1196" y="738"/>
                      </a:lnTo>
                      <a:lnTo>
                        <a:pt x="1196" y="737"/>
                      </a:lnTo>
                      <a:lnTo>
                        <a:pt x="1196" y="738"/>
                      </a:lnTo>
                      <a:lnTo>
                        <a:pt x="1197" y="740"/>
                      </a:lnTo>
                      <a:lnTo>
                        <a:pt x="1198" y="747"/>
                      </a:lnTo>
                      <a:lnTo>
                        <a:pt x="1200" y="754"/>
                      </a:lnTo>
                      <a:lnTo>
                        <a:pt x="1200" y="756"/>
                      </a:lnTo>
                      <a:lnTo>
                        <a:pt x="1200" y="756"/>
                      </a:lnTo>
                      <a:lnTo>
                        <a:pt x="1200" y="755"/>
                      </a:lnTo>
                      <a:lnTo>
                        <a:pt x="1200" y="752"/>
                      </a:lnTo>
                      <a:lnTo>
                        <a:pt x="1201" y="745"/>
                      </a:lnTo>
                      <a:lnTo>
                        <a:pt x="1202" y="738"/>
                      </a:lnTo>
                      <a:lnTo>
                        <a:pt x="1202" y="732"/>
                      </a:lnTo>
                      <a:lnTo>
                        <a:pt x="1203" y="726"/>
                      </a:lnTo>
                      <a:lnTo>
                        <a:pt x="1205" y="722"/>
                      </a:lnTo>
                      <a:lnTo>
                        <a:pt x="1205" y="721"/>
                      </a:lnTo>
                      <a:lnTo>
                        <a:pt x="1205" y="720"/>
                      </a:lnTo>
                      <a:lnTo>
                        <a:pt x="1205" y="719"/>
                      </a:lnTo>
                      <a:lnTo>
                        <a:pt x="1205" y="720"/>
                      </a:lnTo>
                      <a:lnTo>
                        <a:pt x="1205" y="725"/>
                      </a:lnTo>
                      <a:lnTo>
                        <a:pt x="1206" y="730"/>
                      </a:lnTo>
                      <a:lnTo>
                        <a:pt x="1207" y="737"/>
                      </a:lnTo>
                      <a:lnTo>
                        <a:pt x="1207" y="744"/>
                      </a:lnTo>
                      <a:lnTo>
                        <a:pt x="1208" y="749"/>
                      </a:lnTo>
                      <a:lnTo>
                        <a:pt x="1209" y="754"/>
                      </a:lnTo>
                      <a:lnTo>
                        <a:pt x="1209" y="755"/>
                      </a:lnTo>
                      <a:lnTo>
                        <a:pt x="1209" y="754"/>
                      </a:lnTo>
                      <a:lnTo>
                        <a:pt x="1210" y="750"/>
                      </a:lnTo>
                      <a:lnTo>
                        <a:pt x="1210" y="746"/>
                      </a:lnTo>
                      <a:lnTo>
                        <a:pt x="1211" y="741"/>
                      </a:lnTo>
                      <a:lnTo>
                        <a:pt x="1212" y="736"/>
                      </a:lnTo>
                      <a:lnTo>
                        <a:pt x="1212" y="731"/>
                      </a:lnTo>
                      <a:lnTo>
                        <a:pt x="1214" y="728"/>
                      </a:lnTo>
                      <a:lnTo>
                        <a:pt x="1214" y="727"/>
                      </a:lnTo>
                      <a:lnTo>
                        <a:pt x="1214" y="729"/>
                      </a:lnTo>
                      <a:lnTo>
                        <a:pt x="1215" y="732"/>
                      </a:lnTo>
                      <a:lnTo>
                        <a:pt x="1215" y="738"/>
                      </a:lnTo>
                      <a:lnTo>
                        <a:pt x="1216" y="746"/>
                      </a:lnTo>
                      <a:lnTo>
                        <a:pt x="1217" y="752"/>
                      </a:lnTo>
                      <a:lnTo>
                        <a:pt x="1218" y="758"/>
                      </a:lnTo>
                      <a:lnTo>
                        <a:pt x="1219" y="762"/>
                      </a:lnTo>
                      <a:lnTo>
                        <a:pt x="1219" y="764"/>
                      </a:lnTo>
                      <a:lnTo>
                        <a:pt x="1219" y="764"/>
                      </a:lnTo>
                      <a:lnTo>
                        <a:pt x="1219" y="765"/>
                      </a:lnTo>
                      <a:lnTo>
                        <a:pt x="1220" y="766"/>
                      </a:lnTo>
                      <a:lnTo>
                        <a:pt x="1221" y="768"/>
                      </a:lnTo>
                      <a:lnTo>
                        <a:pt x="1222" y="771"/>
                      </a:lnTo>
                      <a:lnTo>
                        <a:pt x="1224" y="772"/>
                      </a:lnTo>
                      <a:lnTo>
                        <a:pt x="1225" y="772"/>
                      </a:lnTo>
                      <a:lnTo>
                        <a:pt x="1225" y="769"/>
                      </a:lnTo>
                      <a:lnTo>
                        <a:pt x="1227" y="764"/>
                      </a:lnTo>
                      <a:lnTo>
                        <a:pt x="1229" y="759"/>
                      </a:lnTo>
                      <a:lnTo>
                        <a:pt x="1230" y="757"/>
                      </a:lnTo>
                      <a:lnTo>
                        <a:pt x="1230" y="757"/>
                      </a:lnTo>
                      <a:lnTo>
                        <a:pt x="1231" y="758"/>
                      </a:lnTo>
                      <a:lnTo>
                        <a:pt x="1233" y="763"/>
                      </a:lnTo>
                      <a:lnTo>
                        <a:pt x="1233" y="766"/>
                      </a:lnTo>
                      <a:lnTo>
                        <a:pt x="1234" y="768"/>
                      </a:lnTo>
                      <a:lnTo>
                        <a:pt x="1234" y="768"/>
                      </a:lnTo>
                      <a:lnTo>
                        <a:pt x="1235" y="769"/>
                      </a:lnTo>
                      <a:lnTo>
                        <a:pt x="1236" y="771"/>
                      </a:lnTo>
                      <a:lnTo>
                        <a:pt x="1237" y="771"/>
                      </a:lnTo>
                      <a:lnTo>
                        <a:pt x="1237" y="771"/>
                      </a:lnTo>
                      <a:lnTo>
                        <a:pt x="1237" y="768"/>
                      </a:lnTo>
                      <a:lnTo>
                        <a:pt x="1239" y="764"/>
                      </a:lnTo>
                      <a:lnTo>
                        <a:pt x="1240" y="759"/>
                      </a:lnTo>
                      <a:lnTo>
                        <a:pt x="1240" y="758"/>
                      </a:lnTo>
                      <a:lnTo>
                        <a:pt x="1240" y="757"/>
                      </a:lnTo>
                      <a:lnTo>
                        <a:pt x="1240" y="756"/>
                      </a:lnTo>
                      <a:lnTo>
                        <a:pt x="1242" y="754"/>
                      </a:lnTo>
                      <a:lnTo>
                        <a:pt x="1243" y="746"/>
                      </a:lnTo>
                      <a:lnTo>
                        <a:pt x="1244" y="737"/>
                      </a:lnTo>
                      <a:lnTo>
                        <a:pt x="1244" y="735"/>
                      </a:lnTo>
                      <a:lnTo>
                        <a:pt x="1244" y="734"/>
                      </a:lnTo>
                      <a:lnTo>
                        <a:pt x="1245" y="735"/>
                      </a:lnTo>
                      <a:lnTo>
                        <a:pt x="1245" y="738"/>
                      </a:lnTo>
                      <a:lnTo>
                        <a:pt x="1245" y="741"/>
                      </a:lnTo>
                      <a:lnTo>
                        <a:pt x="1246" y="746"/>
                      </a:lnTo>
                      <a:lnTo>
                        <a:pt x="1247" y="752"/>
                      </a:lnTo>
                      <a:lnTo>
                        <a:pt x="1247" y="755"/>
                      </a:lnTo>
                      <a:lnTo>
                        <a:pt x="1248" y="758"/>
                      </a:lnTo>
                      <a:lnTo>
                        <a:pt x="1248" y="758"/>
                      </a:lnTo>
                      <a:lnTo>
                        <a:pt x="1248" y="760"/>
                      </a:lnTo>
                      <a:lnTo>
                        <a:pt x="1249" y="764"/>
                      </a:lnTo>
                      <a:lnTo>
                        <a:pt x="1251" y="766"/>
                      </a:lnTo>
                      <a:lnTo>
                        <a:pt x="1252" y="767"/>
                      </a:lnTo>
                      <a:lnTo>
                        <a:pt x="1252" y="767"/>
                      </a:lnTo>
                      <a:lnTo>
                        <a:pt x="1252" y="765"/>
                      </a:lnTo>
                      <a:lnTo>
                        <a:pt x="1254" y="759"/>
                      </a:lnTo>
                      <a:lnTo>
                        <a:pt x="1255" y="754"/>
                      </a:lnTo>
                      <a:lnTo>
                        <a:pt x="1255" y="752"/>
                      </a:lnTo>
                      <a:lnTo>
                        <a:pt x="1255" y="752"/>
                      </a:lnTo>
                      <a:lnTo>
                        <a:pt x="1256" y="750"/>
                      </a:lnTo>
                      <a:lnTo>
                        <a:pt x="1256" y="749"/>
                      </a:lnTo>
                      <a:lnTo>
                        <a:pt x="1256" y="748"/>
                      </a:lnTo>
                      <a:lnTo>
                        <a:pt x="1256" y="746"/>
                      </a:lnTo>
                      <a:lnTo>
                        <a:pt x="1256" y="743"/>
                      </a:lnTo>
                      <a:lnTo>
                        <a:pt x="1256" y="738"/>
                      </a:lnTo>
                      <a:lnTo>
                        <a:pt x="1257" y="728"/>
                      </a:lnTo>
                      <a:lnTo>
                        <a:pt x="1257" y="715"/>
                      </a:lnTo>
                      <a:lnTo>
                        <a:pt x="1258" y="702"/>
                      </a:lnTo>
                      <a:lnTo>
                        <a:pt x="1259" y="691"/>
                      </a:lnTo>
                      <a:lnTo>
                        <a:pt x="1259" y="688"/>
                      </a:lnTo>
                      <a:lnTo>
                        <a:pt x="1259" y="683"/>
                      </a:lnTo>
                      <a:lnTo>
                        <a:pt x="1259" y="682"/>
                      </a:lnTo>
                      <a:lnTo>
                        <a:pt x="1259" y="681"/>
                      </a:lnTo>
                      <a:lnTo>
                        <a:pt x="1259" y="683"/>
                      </a:lnTo>
                      <a:lnTo>
                        <a:pt x="1261" y="688"/>
                      </a:lnTo>
                      <a:lnTo>
                        <a:pt x="1261" y="694"/>
                      </a:lnTo>
                      <a:lnTo>
                        <a:pt x="1262" y="702"/>
                      </a:lnTo>
                      <a:lnTo>
                        <a:pt x="1263" y="710"/>
                      </a:lnTo>
                      <a:lnTo>
                        <a:pt x="1263" y="717"/>
                      </a:lnTo>
                      <a:lnTo>
                        <a:pt x="1263" y="721"/>
                      </a:lnTo>
                      <a:lnTo>
                        <a:pt x="1263" y="723"/>
                      </a:lnTo>
                      <a:lnTo>
                        <a:pt x="1264" y="726"/>
                      </a:lnTo>
                      <a:lnTo>
                        <a:pt x="1264" y="730"/>
                      </a:lnTo>
                      <a:lnTo>
                        <a:pt x="1265" y="736"/>
                      </a:lnTo>
                      <a:lnTo>
                        <a:pt x="1266" y="744"/>
                      </a:lnTo>
                      <a:lnTo>
                        <a:pt x="1267" y="752"/>
                      </a:lnTo>
                      <a:lnTo>
                        <a:pt x="1268" y="758"/>
                      </a:lnTo>
                      <a:lnTo>
                        <a:pt x="1270" y="763"/>
                      </a:lnTo>
                      <a:lnTo>
                        <a:pt x="1270" y="765"/>
                      </a:lnTo>
                      <a:lnTo>
                        <a:pt x="1270" y="765"/>
                      </a:lnTo>
                      <a:lnTo>
                        <a:pt x="1271" y="765"/>
                      </a:lnTo>
                      <a:lnTo>
                        <a:pt x="1271" y="763"/>
                      </a:lnTo>
                      <a:lnTo>
                        <a:pt x="1272" y="758"/>
                      </a:lnTo>
                      <a:lnTo>
                        <a:pt x="1273" y="750"/>
                      </a:lnTo>
                      <a:lnTo>
                        <a:pt x="1274" y="743"/>
                      </a:lnTo>
                      <a:lnTo>
                        <a:pt x="1275" y="734"/>
                      </a:lnTo>
                      <a:lnTo>
                        <a:pt x="1276" y="727"/>
                      </a:lnTo>
                      <a:lnTo>
                        <a:pt x="1276" y="721"/>
                      </a:lnTo>
                      <a:lnTo>
                        <a:pt x="1277" y="720"/>
                      </a:lnTo>
                      <a:lnTo>
                        <a:pt x="1277" y="720"/>
                      </a:lnTo>
                      <a:lnTo>
                        <a:pt x="1277" y="722"/>
                      </a:lnTo>
                      <a:lnTo>
                        <a:pt x="1277" y="723"/>
                      </a:lnTo>
                      <a:lnTo>
                        <a:pt x="1277" y="723"/>
                      </a:lnTo>
                      <a:lnTo>
                        <a:pt x="1277" y="725"/>
                      </a:lnTo>
                      <a:lnTo>
                        <a:pt x="1279" y="726"/>
                      </a:lnTo>
                      <a:lnTo>
                        <a:pt x="1279" y="731"/>
                      </a:lnTo>
                      <a:lnTo>
                        <a:pt x="1280" y="739"/>
                      </a:lnTo>
                      <a:lnTo>
                        <a:pt x="1282" y="748"/>
                      </a:lnTo>
                      <a:lnTo>
                        <a:pt x="1282" y="757"/>
                      </a:lnTo>
                      <a:lnTo>
                        <a:pt x="1284" y="765"/>
                      </a:lnTo>
                      <a:lnTo>
                        <a:pt x="1284" y="771"/>
                      </a:lnTo>
                      <a:lnTo>
                        <a:pt x="1285" y="773"/>
                      </a:lnTo>
                      <a:lnTo>
                        <a:pt x="1285" y="773"/>
                      </a:lnTo>
                      <a:lnTo>
                        <a:pt x="1285" y="773"/>
                      </a:lnTo>
                      <a:lnTo>
                        <a:pt x="1286" y="774"/>
                      </a:lnTo>
                      <a:lnTo>
                        <a:pt x="1289" y="775"/>
                      </a:lnTo>
                      <a:lnTo>
                        <a:pt x="1291" y="777"/>
                      </a:lnTo>
                      <a:lnTo>
                        <a:pt x="1292" y="778"/>
                      </a:lnTo>
                      <a:lnTo>
                        <a:pt x="1292" y="778"/>
                      </a:lnTo>
                      <a:lnTo>
                        <a:pt x="1293" y="778"/>
                      </a:lnTo>
                      <a:lnTo>
                        <a:pt x="1295" y="777"/>
                      </a:lnTo>
                      <a:lnTo>
                        <a:pt x="1297" y="777"/>
                      </a:lnTo>
                      <a:lnTo>
                        <a:pt x="1298" y="776"/>
                      </a:lnTo>
                      <a:lnTo>
                        <a:pt x="1299" y="776"/>
                      </a:lnTo>
                      <a:lnTo>
                        <a:pt x="1300" y="776"/>
                      </a:lnTo>
                      <a:lnTo>
                        <a:pt x="1301" y="775"/>
                      </a:lnTo>
                      <a:lnTo>
                        <a:pt x="1303" y="773"/>
                      </a:lnTo>
                      <a:lnTo>
                        <a:pt x="1305" y="769"/>
                      </a:lnTo>
                      <a:lnTo>
                        <a:pt x="1305" y="768"/>
                      </a:lnTo>
                      <a:lnTo>
                        <a:pt x="1307" y="769"/>
                      </a:lnTo>
                      <a:lnTo>
                        <a:pt x="1308" y="771"/>
                      </a:lnTo>
                      <a:lnTo>
                        <a:pt x="1308" y="772"/>
                      </a:lnTo>
                      <a:lnTo>
                        <a:pt x="1310" y="773"/>
                      </a:lnTo>
                      <a:lnTo>
                        <a:pt x="1311" y="774"/>
                      </a:lnTo>
                      <a:lnTo>
                        <a:pt x="1312" y="775"/>
                      </a:lnTo>
                      <a:lnTo>
                        <a:pt x="1313" y="774"/>
                      </a:lnTo>
                      <a:lnTo>
                        <a:pt x="1314" y="774"/>
                      </a:lnTo>
                      <a:lnTo>
                        <a:pt x="1316" y="773"/>
                      </a:lnTo>
                      <a:lnTo>
                        <a:pt x="1316" y="768"/>
                      </a:lnTo>
                      <a:lnTo>
                        <a:pt x="1317" y="764"/>
                      </a:lnTo>
                      <a:lnTo>
                        <a:pt x="1318" y="757"/>
                      </a:lnTo>
                      <a:lnTo>
                        <a:pt x="1319" y="752"/>
                      </a:lnTo>
                      <a:lnTo>
                        <a:pt x="1320" y="746"/>
                      </a:lnTo>
                      <a:lnTo>
                        <a:pt x="1321" y="741"/>
                      </a:lnTo>
                      <a:lnTo>
                        <a:pt x="1321" y="740"/>
                      </a:lnTo>
                      <a:lnTo>
                        <a:pt x="1322" y="738"/>
                      </a:lnTo>
                      <a:lnTo>
                        <a:pt x="1322" y="735"/>
                      </a:lnTo>
                      <a:lnTo>
                        <a:pt x="1322" y="731"/>
                      </a:lnTo>
                      <a:lnTo>
                        <a:pt x="1323" y="729"/>
                      </a:lnTo>
                      <a:lnTo>
                        <a:pt x="1323" y="731"/>
                      </a:lnTo>
                      <a:lnTo>
                        <a:pt x="1325" y="736"/>
                      </a:lnTo>
                      <a:lnTo>
                        <a:pt x="1326" y="741"/>
                      </a:lnTo>
                      <a:lnTo>
                        <a:pt x="1326" y="748"/>
                      </a:lnTo>
                      <a:lnTo>
                        <a:pt x="1327" y="755"/>
                      </a:lnTo>
                      <a:lnTo>
                        <a:pt x="1328" y="760"/>
                      </a:lnTo>
                      <a:lnTo>
                        <a:pt x="1328" y="765"/>
                      </a:lnTo>
                      <a:lnTo>
                        <a:pt x="1329" y="766"/>
                      </a:lnTo>
                      <a:lnTo>
                        <a:pt x="1330" y="767"/>
                      </a:lnTo>
                      <a:lnTo>
                        <a:pt x="1331" y="767"/>
                      </a:lnTo>
                      <a:lnTo>
                        <a:pt x="1332" y="766"/>
                      </a:lnTo>
                      <a:lnTo>
                        <a:pt x="1334" y="762"/>
                      </a:lnTo>
                      <a:lnTo>
                        <a:pt x="1335" y="757"/>
                      </a:lnTo>
                      <a:lnTo>
                        <a:pt x="1336" y="756"/>
                      </a:lnTo>
                      <a:lnTo>
                        <a:pt x="1336" y="754"/>
                      </a:lnTo>
                      <a:lnTo>
                        <a:pt x="1336" y="752"/>
                      </a:lnTo>
                      <a:lnTo>
                        <a:pt x="1337" y="746"/>
                      </a:lnTo>
                      <a:lnTo>
                        <a:pt x="1338" y="741"/>
                      </a:lnTo>
                      <a:lnTo>
                        <a:pt x="1338" y="736"/>
                      </a:lnTo>
                      <a:lnTo>
                        <a:pt x="1339" y="730"/>
                      </a:lnTo>
                      <a:lnTo>
                        <a:pt x="1339" y="727"/>
                      </a:lnTo>
                      <a:lnTo>
                        <a:pt x="1339" y="726"/>
                      </a:lnTo>
                      <a:lnTo>
                        <a:pt x="1339" y="728"/>
                      </a:lnTo>
                      <a:lnTo>
                        <a:pt x="1340" y="731"/>
                      </a:lnTo>
                      <a:lnTo>
                        <a:pt x="1340" y="738"/>
                      </a:lnTo>
                      <a:lnTo>
                        <a:pt x="1341" y="745"/>
                      </a:lnTo>
                      <a:lnTo>
                        <a:pt x="1342" y="752"/>
                      </a:lnTo>
                      <a:lnTo>
                        <a:pt x="1342" y="757"/>
                      </a:lnTo>
                      <a:lnTo>
                        <a:pt x="1344" y="762"/>
                      </a:lnTo>
                      <a:lnTo>
                        <a:pt x="1344" y="763"/>
                      </a:lnTo>
                      <a:lnTo>
                        <a:pt x="1344" y="763"/>
                      </a:lnTo>
                      <a:lnTo>
                        <a:pt x="1345" y="765"/>
                      </a:lnTo>
                      <a:lnTo>
                        <a:pt x="1347" y="768"/>
                      </a:lnTo>
                      <a:lnTo>
                        <a:pt x="1349" y="772"/>
                      </a:lnTo>
                      <a:lnTo>
                        <a:pt x="1350" y="774"/>
                      </a:lnTo>
                      <a:lnTo>
                        <a:pt x="1350" y="774"/>
                      </a:lnTo>
                      <a:lnTo>
                        <a:pt x="1351" y="773"/>
                      </a:lnTo>
                      <a:lnTo>
                        <a:pt x="1351" y="772"/>
                      </a:lnTo>
                      <a:lnTo>
                        <a:pt x="1354" y="768"/>
                      </a:lnTo>
                      <a:lnTo>
                        <a:pt x="1355" y="765"/>
                      </a:lnTo>
                      <a:lnTo>
                        <a:pt x="1355" y="764"/>
                      </a:lnTo>
                      <a:lnTo>
                        <a:pt x="1356" y="765"/>
                      </a:lnTo>
                      <a:lnTo>
                        <a:pt x="1357" y="767"/>
                      </a:lnTo>
                      <a:lnTo>
                        <a:pt x="1358" y="769"/>
                      </a:lnTo>
                      <a:lnTo>
                        <a:pt x="1358" y="771"/>
                      </a:lnTo>
                      <a:lnTo>
                        <a:pt x="1359" y="772"/>
                      </a:lnTo>
                      <a:lnTo>
                        <a:pt x="1363" y="774"/>
                      </a:lnTo>
                      <a:lnTo>
                        <a:pt x="1365" y="777"/>
                      </a:lnTo>
                      <a:lnTo>
                        <a:pt x="1365" y="778"/>
                      </a:lnTo>
                      <a:lnTo>
                        <a:pt x="1366" y="778"/>
                      </a:lnTo>
                      <a:lnTo>
                        <a:pt x="1368" y="778"/>
                      </a:lnTo>
                      <a:lnTo>
                        <a:pt x="1371" y="778"/>
                      </a:lnTo>
                      <a:lnTo>
                        <a:pt x="1371" y="778"/>
                      </a:lnTo>
                      <a:lnTo>
                        <a:pt x="1372" y="778"/>
                      </a:lnTo>
                      <a:lnTo>
                        <a:pt x="1373" y="780"/>
                      </a:lnTo>
                      <a:lnTo>
                        <a:pt x="1374" y="778"/>
                      </a:lnTo>
                      <a:lnTo>
                        <a:pt x="1375" y="778"/>
                      </a:lnTo>
                      <a:lnTo>
                        <a:pt x="1375" y="778"/>
                      </a:lnTo>
                      <a:lnTo>
                        <a:pt x="1377" y="780"/>
                      </a:lnTo>
                      <a:lnTo>
                        <a:pt x="1378" y="780"/>
                      </a:lnTo>
                      <a:lnTo>
                        <a:pt x="1380" y="780"/>
                      </a:lnTo>
                      <a:lnTo>
                        <a:pt x="1380" y="780"/>
                      </a:lnTo>
                      <a:lnTo>
                        <a:pt x="1382" y="780"/>
                      </a:lnTo>
                      <a:lnTo>
                        <a:pt x="1383" y="780"/>
                      </a:lnTo>
                      <a:lnTo>
                        <a:pt x="1383" y="780"/>
                      </a:lnTo>
                      <a:lnTo>
                        <a:pt x="1384" y="780"/>
                      </a:lnTo>
                      <a:lnTo>
                        <a:pt x="1385" y="781"/>
                      </a:lnTo>
                      <a:lnTo>
                        <a:pt x="1387" y="781"/>
                      </a:lnTo>
                      <a:lnTo>
                        <a:pt x="1387" y="781"/>
                      </a:lnTo>
                      <a:lnTo>
                        <a:pt x="1388" y="781"/>
                      </a:lnTo>
                      <a:lnTo>
                        <a:pt x="1390" y="781"/>
                      </a:lnTo>
                      <a:lnTo>
                        <a:pt x="1391" y="781"/>
                      </a:lnTo>
                      <a:lnTo>
                        <a:pt x="1391" y="781"/>
                      </a:lnTo>
                      <a:lnTo>
                        <a:pt x="1392" y="781"/>
                      </a:lnTo>
                      <a:lnTo>
                        <a:pt x="1393" y="781"/>
                      </a:lnTo>
                      <a:lnTo>
                        <a:pt x="1394" y="780"/>
                      </a:lnTo>
                      <a:lnTo>
                        <a:pt x="1395" y="780"/>
                      </a:lnTo>
                      <a:lnTo>
                        <a:pt x="1395" y="780"/>
                      </a:lnTo>
                      <a:lnTo>
                        <a:pt x="1395" y="778"/>
                      </a:lnTo>
                      <a:lnTo>
                        <a:pt x="1397" y="778"/>
                      </a:lnTo>
                      <a:lnTo>
                        <a:pt x="1397" y="776"/>
                      </a:lnTo>
                      <a:lnTo>
                        <a:pt x="1399" y="776"/>
                      </a:lnTo>
                      <a:lnTo>
                        <a:pt x="1399" y="776"/>
                      </a:lnTo>
                      <a:lnTo>
                        <a:pt x="1401" y="777"/>
                      </a:lnTo>
                      <a:lnTo>
                        <a:pt x="1402" y="778"/>
                      </a:lnTo>
                      <a:lnTo>
                        <a:pt x="1403" y="778"/>
                      </a:lnTo>
                      <a:lnTo>
                        <a:pt x="1403" y="780"/>
                      </a:lnTo>
                      <a:lnTo>
                        <a:pt x="1404" y="781"/>
                      </a:lnTo>
                      <a:lnTo>
                        <a:pt x="1405" y="781"/>
                      </a:lnTo>
                      <a:lnTo>
                        <a:pt x="1408" y="780"/>
                      </a:lnTo>
                      <a:lnTo>
                        <a:pt x="1410" y="780"/>
                      </a:lnTo>
                      <a:lnTo>
                        <a:pt x="1411" y="780"/>
                      </a:lnTo>
                      <a:lnTo>
                        <a:pt x="1411" y="778"/>
                      </a:lnTo>
                      <a:lnTo>
                        <a:pt x="1413" y="778"/>
                      </a:lnTo>
                      <a:lnTo>
                        <a:pt x="1414" y="777"/>
                      </a:lnTo>
                      <a:lnTo>
                        <a:pt x="1415" y="776"/>
                      </a:lnTo>
                      <a:lnTo>
                        <a:pt x="1415" y="777"/>
                      </a:lnTo>
                      <a:lnTo>
                        <a:pt x="1419" y="778"/>
                      </a:lnTo>
                      <a:lnTo>
                        <a:pt x="1421" y="778"/>
                      </a:lnTo>
                      <a:lnTo>
                        <a:pt x="1422" y="780"/>
                      </a:lnTo>
                      <a:lnTo>
                        <a:pt x="1423" y="778"/>
                      </a:lnTo>
                      <a:lnTo>
                        <a:pt x="1424" y="777"/>
                      </a:lnTo>
                      <a:lnTo>
                        <a:pt x="1424" y="777"/>
                      </a:lnTo>
                      <a:lnTo>
                        <a:pt x="1425" y="776"/>
                      </a:lnTo>
                      <a:lnTo>
                        <a:pt x="1425" y="777"/>
                      </a:lnTo>
                      <a:lnTo>
                        <a:pt x="1428" y="778"/>
                      </a:lnTo>
                      <a:lnTo>
                        <a:pt x="1431" y="781"/>
                      </a:lnTo>
                      <a:lnTo>
                        <a:pt x="1431" y="781"/>
                      </a:lnTo>
                      <a:lnTo>
                        <a:pt x="1433" y="781"/>
                      </a:lnTo>
                      <a:lnTo>
                        <a:pt x="1434" y="781"/>
                      </a:lnTo>
                      <a:lnTo>
                        <a:pt x="1434" y="781"/>
                      </a:lnTo>
                      <a:lnTo>
                        <a:pt x="1437" y="781"/>
                      </a:lnTo>
                      <a:lnTo>
                        <a:pt x="1438" y="780"/>
                      </a:lnTo>
                      <a:lnTo>
                        <a:pt x="1439" y="780"/>
                      </a:lnTo>
                      <a:lnTo>
                        <a:pt x="1439" y="780"/>
                      </a:lnTo>
                      <a:lnTo>
                        <a:pt x="1440" y="778"/>
                      </a:lnTo>
                      <a:lnTo>
                        <a:pt x="1441" y="777"/>
                      </a:lnTo>
                      <a:lnTo>
                        <a:pt x="1442" y="777"/>
                      </a:lnTo>
                      <a:lnTo>
                        <a:pt x="1445" y="778"/>
                      </a:lnTo>
                      <a:lnTo>
                        <a:pt x="1446" y="778"/>
                      </a:lnTo>
                      <a:lnTo>
                        <a:pt x="1447" y="778"/>
                      </a:lnTo>
                      <a:lnTo>
                        <a:pt x="1448" y="780"/>
                      </a:lnTo>
                      <a:lnTo>
                        <a:pt x="1450" y="780"/>
                      </a:lnTo>
                      <a:lnTo>
                        <a:pt x="1452" y="781"/>
                      </a:lnTo>
                      <a:lnTo>
                        <a:pt x="1454" y="781"/>
                      </a:lnTo>
                      <a:lnTo>
                        <a:pt x="1454" y="781"/>
                      </a:lnTo>
                      <a:lnTo>
                        <a:pt x="1455" y="781"/>
                      </a:lnTo>
                      <a:lnTo>
                        <a:pt x="1456" y="781"/>
                      </a:lnTo>
                      <a:lnTo>
                        <a:pt x="1457" y="781"/>
                      </a:lnTo>
                      <a:lnTo>
                        <a:pt x="1457" y="781"/>
                      </a:lnTo>
                      <a:lnTo>
                        <a:pt x="1458" y="781"/>
                      </a:lnTo>
                      <a:lnTo>
                        <a:pt x="1460" y="780"/>
                      </a:lnTo>
                      <a:lnTo>
                        <a:pt x="1460" y="778"/>
                      </a:lnTo>
                      <a:lnTo>
                        <a:pt x="1460" y="780"/>
                      </a:lnTo>
                      <a:lnTo>
                        <a:pt x="1461" y="780"/>
                      </a:lnTo>
                      <a:lnTo>
                        <a:pt x="1463" y="780"/>
                      </a:lnTo>
                      <a:lnTo>
                        <a:pt x="1465" y="781"/>
                      </a:lnTo>
                      <a:lnTo>
                        <a:pt x="1467" y="781"/>
                      </a:lnTo>
                      <a:lnTo>
                        <a:pt x="1468" y="781"/>
                      </a:lnTo>
                      <a:lnTo>
                        <a:pt x="1469" y="781"/>
                      </a:lnTo>
                      <a:lnTo>
                        <a:pt x="1470" y="782"/>
                      </a:lnTo>
                      <a:lnTo>
                        <a:pt x="1471" y="782"/>
                      </a:lnTo>
                      <a:lnTo>
                        <a:pt x="1474" y="781"/>
                      </a:lnTo>
                      <a:lnTo>
                        <a:pt x="1475" y="781"/>
                      </a:lnTo>
                      <a:lnTo>
                        <a:pt x="1476" y="781"/>
                      </a:lnTo>
                      <a:lnTo>
                        <a:pt x="1476" y="781"/>
                      </a:lnTo>
                      <a:lnTo>
                        <a:pt x="1477" y="781"/>
                      </a:lnTo>
                      <a:lnTo>
                        <a:pt x="1478" y="781"/>
                      </a:lnTo>
                      <a:lnTo>
                        <a:pt x="1480" y="781"/>
                      </a:lnTo>
                      <a:lnTo>
                        <a:pt x="1482" y="781"/>
                      </a:lnTo>
                      <a:lnTo>
                        <a:pt x="1483" y="781"/>
                      </a:lnTo>
                      <a:lnTo>
                        <a:pt x="1484" y="781"/>
                      </a:lnTo>
                      <a:lnTo>
                        <a:pt x="1486" y="780"/>
                      </a:lnTo>
                      <a:lnTo>
                        <a:pt x="1486" y="781"/>
                      </a:lnTo>
                      <a:lnTo>
                        <a:pt x="1488" y="781"/>
                      </a:lnTo>
                      <a:lnTo>
                        <a:pt x="1489" y="781"/>
                      </a:lnTo>
                      <a:lnTo>
                        <a:pt x="1491" y="782"/>
                      </a:lnTo>
                      <a:lnTo>
                        <a:pt x="1491" y="782"/>
                      </a:lnTo>
                      <a:lnTo>
                        <a:pt x="1492" y="781"/>
                      </a:lnTo>
                      <a:lnTo>
                        <a:pt x="1494" y="781"/>
                      </a:lnTo>
                      <a:lnTo>
                        <a:pt x="1496" y="781"/>
                      </a:lnTo>
                      <a:lnTo>
                        <a:pt x="1497" y="781"/>
                      </a:lnTo>
                      <a:lnTo>
                        <a:pt x="1498" y="781"/>
                      </a:lnTo>
                      <a:lnTo>
                        <a:pt x="1500" y="781"/>
                      </a:lnTo>
                      <a:lnTo>
                        <a:pt x="1501" y="781"/>
                      </a:lnTo>
                      <a:lnTo>
                        <a:pt x="1502" y="781"/>
                      </a:lnTo>
                      <a:lnTo>
                        <a:pt x="1502" y="781"/>
                      </a:lnTo>
                      <a:lnTo>
                        <a:pt x="1503" y="781"/>
                      </a:lnTo>
                      <a:lnTo>
                        <a:pt x="1504" y="780"/>
                      </a:lnTo>
                      <a:lnTo>
                        <a:pt x="1505" y="780"/>
                      </a:lnTo>
                      <a:lnTo>
                        <a:pt x="1505" y="780"/>
                      </a:lnTo>
                      <a:lnTo>
                        <a:pt x="1506" y="780"/>
                      </a:lnTo>
                      <a:lnTo>
                        <a:pt x="1507" y="778"/>
                      </a:lnTo>
                      <a:lnTo>
                        <a:pt x="1508" y="778"/>
                      </a:lnTo>
                      <a:lnTo>
                        <a:pt x="1510" y="777"/>
                      </a:lnTo>
                      <a:lnTo>
                        <a:pt x="1511" y="777"/>
                      </a:lnTo>
                      <a:lnTo>
                        <a:pt x="1513" y="778"/>
                      </a:lnTo>
                      <a:lnTo>
                        <a:pt x="1514" y="778"/>
                      </a:lnTo>
                      <a:lnTo>
                        <a:pt x="1515" y="778"/>
                      </a:lnTo>
                      <a:lnTo>
                        <a:pt x="1516" y="778"/>
                      </a:lnTo>
                      <a:lnTo>
                        <a:pt x="1517" y="780"/>
                      </a:lnTo>
                      <a:lnTo>
                        <a:pt x="1519" y="780"/>
                      </a:lnTo>
                      <a:lnTo>
                        <a:pt x="1519" y="781"/>
                      </a:lnTo>
                      <a:lnTo>
                        <a:pt x="1520" y="781"/>
                      </a:lnTo>
                      <a:lnTo>
                        <a:pt x="1520" y="781"/>
                      </a:lnTo>
                      <a:lnTo>
                        <a:pt x="1521" y="780"/>
                      </a:lnTo>
                      <a:lnTo>
                        <a:pt x="1523" y="780"/>
                      </a:lnTo>
                      <a:lnTo>
                        <a:pt x="1526" y="778"/>
                      </a:lnTo>
                      <a:lnTo>
                        <a:pt x="1526" y="778"/>
                      </a:lnTo>
                      <a:lnTo>
                        <a:pt x="1528" y="777"/>
                      </a:lnTo>
                      <a:lnTo>
                        <a:pt x="1529" y="778"/>
                      </a:lnTo>
                      <a:lnTo>
                        <a:pt x="1531" y="778"/>
                      </a:lnTo>
                      <a:lnTo>
                        <a:pt x="1533" y="780"/>
                      </a:lnTo>
                      <a:lnTo>
                        <a:pt x="1534" y="780"/>
                      </a:lnTo>
                      <a:lnTo>
                        <a:pt x="1534" y="780"/>
                      </a:lnTo>
                      <a:lnTo>
                        <a:pt x="1537" y="780"/>
                      </a:lnTo>
                      <a:lnTo>
                        <a:pt x="1538" y="780"/>
                      </a:lnTo>
                      <a:lnTo>
                        <a:pt x="1538" y="780"/>
                      </a:lnTo>
                      <a:lnTo>
                        <a:pt x="1539" y="781"/>
                      </a:lnTo>
                      <a:lnTo>
                        <a:pt x="1540" y="781"/>
                      </a:lnTo>
                      <a:lnTo>
                        <a:pt x="1541" y="781"/>
                      </a:lnTo>
                      <a:lnTo>
                        <a:pt x="1542" y="781"/>
                      </a:lnTo>
                      <a:lnTo>
                        <a:pt x="1543" y="780"/>
                      </a:lnTo>
                      <a:lnTo>
                        <a:pt x="1546" y="777"/>
                      </a:lnTo>
                      <a:lnTo>
                        <a:pt x="1548" y="775"/>
                      </a:lnTo>
                      <a:lnTo>
                        <a:pt x="1549" y="774"/>
                      </a:lnTo>
                      <a:lnTo>
                        <a:pt x="1549" y="775"/>
                      </a:lnTo>
                      <a:lnTo>
                        <a:pt x="1550" y="777"/>
                      </a:lnTo>
                      <a:lnTo>
                        <a:pt x="1552" y="778"/>
                      </a:lnTo>
                      <a:lnTo>
                        <a:pt x="1552" y="780"/>
                      </a:lnTo>
                      <a:lnTo>
                        <a:pt x="1553" y="778"/>
                      </a:lnTo>
                      <a:lnTo>
                        <a:pt x="1554" y="777"/>
                      </a:lnTo>
                      <a:lnTo>
                        <a:pt x="1556" y="775"/>
                      </a:lnTo>
                      <a:lnTo>
                        <a:pt x="1556" y="774"/>
                      </a:lnTo>
                      <a:lnTo>
                        <a:pt x="1556" y="775"/>
                      </a:lnTo>
                      <a:lnTo>
                        <a:pt x="1557" y="775"/>
                      </a:lnTo>
                      <a:lnTo>
                        <a:pt x="1557" y="776"/>
                      </a:lnTo>
                      <a:lnTo>
                        <a:pt x="1558" y="777"/>
                      </a:lnTo>
                      <a:lnTo>
                        <a:pt x="1559" y="778"/>
                      </a:lnTo>
                      <a:lnTo>
                        <a:pt x="1560" y="780"/>
                      </a:lnTo>
                      <a:lnTo>
                        <a:pt x="1560" y="780"/>
                      </a:lnTo>
                      <a:lnTo>
                        <a:pt x="1562" y="780"/>
                      </a:lnTo>
                      <a:lnTo>
                        <a:pt x="1563" y="780"/>
                      </a:lnTo>
                      <a:lnTo>
                        <a:pt x="1563" y="780"/>
                      </a:lnTo>
                      <a:lnTo>
                        <a:pt x="1565" y="780"/>
                      </a:lnTo>
                      <a:lnTo>
                        <a:pt x="1567" y="781"/>
                      </a:lnTo>
                      <a:lnTo>
                        <a:pt x="1570" y="782"/>
                      </a:lnTo>
                      <a:lnTo>
                        <a:pt x="1571" y="782"/>
                      </a:lnTo>
                      <a:lnTo>
                        <a:pt x="1572" y="782"/>
                      </a:lnTo>
                      <a:lnTo>
                        <a:pt x="1574" y="782"/>
                      </a:lnTo>
                      <a:lnTo>
                        <a:pt x="1574" y="782"/>
                      </a:lnTo>
                      <a:lnTo>
                        <a:pt x="1576" y="782"/>
                      </a:lnTo>
                      <a:lnTo>
                        <a:pt x="1577" y="781"/>
                      </a:lnTo>
                      <a:lnTo>
                        <a:pt x="1578" y="781"/>
                      </a:lnTo>
                      <a:lnTo>
                        <a:pt x="1578" y="781"/>
                      </a:lnTo>
                      <a:lnTo>
                        <a:pt x="1579" y="782"/>
                      </a:lnTo>
                      <a:lnTo>
                        <a:pt x="1579" y="782"/>
                      </a:lnTo>
                      <a:lnTo>
                        <a:pt x="1581" y="782"/>
                      </a:lnTo>
                      <a:lnTo>
                        <a:pt x="1584" y="783"/>
                      </a:lnTo>
                      <a:lnTo>
                        <a:pt x="1585" y="783"/>
                      </a:lnTo>
                      <a:lnTo>
                        <a:pt x="1586" y="783"/>
                      </a:lnTo>
                      <a:lnTo>
                        <a:pt x="1588" y="783"/>
                      </a:lnTo>
                      <a:lnTo>
                        <a:pt x="1590" y="783"/>
                      </a:lnTo>
                      <a:lnTo>
                        <a:pt x="1591" y="783"/>
                      </a:lnTo>
                      <a:lnTo>
                        <a:pt x="1591" y="783"/>
                      </a:lnTo>
                      <a:lnTo>
                        <a:pt x="1593" y="783"/>
                      </a:lnTo>
                      <a:lnTo>
                        <a:pt x="1594" y="783"/>
                      </a:lnTo>
                      <a:lnTo>
                        <a:pt x="1595" y="782"/>
                      </a:lnTo>
                      <a:lnTo>
                        <a:pt x="1596" y="782"/>
                      </a:lnTo>
                      <a:lnTo>
                        <a:pt x="1597" y="783"/>
                      </a:lnTo>
                      <a:lnTo>
                        <a:pt x="1599" y="783"/>
                      </a:lnTo>
                      <a:lnTo>
                        <a:pt x="1600" y="783"/>
                      </a:lnTo>
                      <a:lnTo>
                        <a:pt x="1600" y="783"/>
                      </a:lnTo>
                      <a:lnTo>
                        <a:pt x="1602" y="783"/>
                      </a:lnTo>
                      <a:lnTo>
                        <a:pt x="1604" y="783"/>
                      </a:lnTo>
                      <a:lnTo>
                        <a:pt x="1606" y="783"/>
                      </a:lnTo>
                      <a:lnTo>
                        <a:pt x="1607" y="783"/>
                      </a:lnTo>
                      <a:lnTo>
                        <a:pt x="1607" y="783"/>
                      </a:lnTo>
                      <a:lnTo>
                        <a:pt x="1608" y="783"/>
                      </a:lnTo>
                      <a:lnTo>
                        <a:pt x="1608" y="783"/>
                      </a:lnTo>
                      <a:lnTo>
                        <a:pt x="1612" y="783"/>
                      </a:lnTo>
                      <a:lnTo>
                        <a:pt x="1614" y="782"/>
                      </a:lnTo>
                      <a:lnTo>
                        <a:pt x="1615" y="782"/>
                      </a:lnTo>
                      <a:lnTo>
                        <a:pt x="1616" y="782"/>
                      </a:lnTo>
                      <a:lnTo>
                        <a:pt x="1616" y="782"/>
                      </a:lnTo>
                      <a:lnTo>
                        <a:pt x="1617" y="782"/>
                      </a:lnTo>
                      <a:lnTo>
                        <a:pt x="1618" y="783"/>
                      </a:lnTo>
                      <a:lnTo>
                        <a:pt x="1621" y="783"/>
                      </a:lnTo>
                      <a:lnTo>
                        <a:pt x="1622" y="783"/>
                      </a:lnTo>
                      <a:lnTo>
                        <a:pt x="1622" y="783"/>
                      </a:lnTo>
                      <a:lnTo>
                        <a:pt x="1623" y="783"/>
                      </a:lnTo>
                      <a:lnTo>
                        <a:pt x="1624" y="783"/>
                      </a:lnTo>
                      <a:lnTo>
                        <a:pt x="1626" y="782"/>
                      </a:lnTo>
                      <a:lnTo>
                        <a:pt x="1629" y="781"/>
                      </a:lnTo>
                      <a:lnTo>
                        <a:pt x="1630" y="781"/>
                      </a:lnTo>
                      <a:lnTo>
                        <a:pt x="1630" y="781"/>
                      </a:lnTo>
                      <a:lnTo>
                        <a:pt x="1631" y="780"/>
                      </a:lnTo>
                      <a:lnTo>
                        <a:pt x="1634" y="776"/>
                      </a:lnTo>
                      <a:lnTo>
                        <a:pt x="1636" y="774"/>
                      </a:lnTo>
                      <a:lnTo>
                        <a:pt x="1636" y="772"/>
                      </a:lnTo>
                      <a:lnTo>
                        <a:pt x="1637" y="772"/>
                      </a:lnTo>
                      <a:lnTo>
                        <a:pt x="1637" y="772"/>
                      </a:lnTo>
                      <a:lnTo>
                        <a:pt x="1637" y="771"/>
                      </a:lnTo>
                      <a:lnTo>
                        <a:pt x="1637" y="768"/>
                      </a:lnTo>
                      <a:lnTo>
                        <a:pt x="1639" y="764"/>
                      </a:lnTo>
                      <a:lnTo>
                        <a:pt x="1640" y="759"/>
                      </a:lnTo>
                      <a:lnTo>
                        <a:pt x="1640" y="758"/>
                      </a:lnTo>
                      <a:lnTo>
                        <a:pt x="1640" y="757"/>
                      </a:lnTo>
                      <a:lnTo>
                        <a:pt x="1641" y="757"/>
                      </a:lnTo>
                      <a:lnTo>
                        <a:pt x="1643" y="756"/>
                      </a:lnTo>
                      <a:lnTo>
                        <a:pt x="1645" y="754"/>
                      </a:lnTo>
                      <a:lnTo>
                        <a:pt x="1646" y="754"/>
                      </a:lnTo>
                      <a:lnTo>
                        <a:pt x="1646" y="755"/>
                      </a:lnTo>
                      <a:lnTo>
                        <a:pt x="1648" y="757"/>
                      </a:lnTo>
                      <a:lnTo>
                        <a:pt x="1649" y="765"/>
                      </a:lnTo>
                      <a:lnTo>
                        <a:pt x="1651" y="773"/>
                      </a:lnTo>
                      <a:lnTo>
                        <a:pt x="1651" y="776"/>
                      </a:lnTo>
                      <a:lnTo>
                        <a:pt x="1651" y="776"/>
                      </a:lnTo>
                      <a:lnTo>
                        <a:pt x="1652" y="777"/>
                      </a:lnTo>
                      <a:lnTo>
                        <a:pt x="1653" y="777"/>
                      </a:lnTo>
                      <a:lnTo>
                        <a:pt x="1655" y="778"/>
                      </a:lnTo>
                      <a:lnTo>
                        <a:pt x="1657" y="780"/>
                      </a:lnTo>
                      <a:lnTo>
                        <a:pt x="1658" y="780"/>
                      </a:lnTo>
                      <a:lnTo>
                        <a:pt x="1659" y="780"/>
                      </a:lnTo>
                      <a:lnTo>
                        <a:pt x="1659" y="780"/>
                      </a:lnTo>
                      <a:lnTo>
                        <a:pt x="1660" y="778"/>
                      </a:lnTo>
                      <a:lnTo>
                        <a:pt x="1660" y="777"/>
                      </a:lnTo>
                      <a:lnTo>
                        <a:pt x="1662" y="772"/>
                      </a:lnTo>
                      <a:lnTo>
                        <a:pt x="1666" y="766"/>
                      </a:lnTo>
                      <a:lnTo>
                        <a:pt x="1666" y="764"/>
                      </a:lnTo>
                      <a:lnTo>
                        <a:pt x="1667" y="764"/>
                      </a:lnTo>
                      <a:lnTo>
                        <a:pt x="1667" y="763"/>
                      </a:lnTo>
                      <a:lnTo>
                        <a:pt x="1667" y="762"/>
                      </a:lnTo>
                      <a:lnTo>
                        <a:pt x="1668" y="763"/>
                      </a:lnTo>
                      <a:lnTo>
                        <a:pt x="1668" y="764"/>
                      </a:lnTo>
                      <a:lnTo>
                        <a:pt x="1670" y="769"/>
                      </a:lnTo>
                      <a:lnTo>
                        <a:pt x="1672" y="775"/>
                      </a:lnTo>
                      <a:lnTo>
                        <a:pt x="1673" y="777"/>
                      </a:lnTo>
                      <a:lnTo>
                        <a:pt x="1673" y="778"/>
                      </a:lnTo>
                      <a:lnTo>
                        <a:pt x="1674" y="778"/>
                      </a:lnTo>
                      <a:lnTo>
                        <a:pt x="1676" y="778"/>
                      </a:lnTo>
                      <a:lnTo>
                        <a:pt x="1677" y="778"/>
                      </a:lnTo>
                      <a:lnTo>
                        <a:pt x="1678" y="778"/>
                      </a:lnTo>
                      <a:lnTo>
                        <a:pt x="1678" y="778"/>
                      </a:lnTo>
                      <a:lnTo>
                        <a:pt x="1679" y="778"/>
                      </a:lnTo>
                      <a:lnTo>
                        <a:pt x="1680" y="778"/>
                      </a:lnTo>
                      <a:lnTo>
                        <a:pt x="1681" y="777"/>
                      </a:lnTo>
                      <a:lnTo>
                        <a:pt x="1681" y="777"/>
                      </a:lnTo>
                      <a:lnTo>
                        <a:pt x="1681" y="776"/>
                      </a:lnTo>
                      <a:lnTo>
                        <a:pt x="1682" y="774"/>
                      </a:lnTo>
                      <a:lnTo>
                        <a:pt x="1685" y="766"/>
                      </a:lnTo>
                      <a:lnTo>
                        <a:pt x="1686" y="758"/>
                      </a:lnTo>
                      <a:lnTo>
                        <a:pt x="1687" y="756"/>
                      </a:lnTo>
                      <a:lnTo>
                        <a:pt x="1687" y="755"/>
                      </a:lnTo>
                      <a:lnTo>
                        <a:pt x="1687" y="755"/>
                      </a:lnTo>
                      <a:lnTo>
                        <a:pt x="1687" y="756"/>
                      </a:lnTo>
                      <a:lnTo>
                        <a:pt x="1688" y="762"/>
                      </a:lnTo>
                      <a:lnTo>
                        <a:pt x="1688" y="765"/>
                      </a:lnTo>
                      <a:lnTo>
                        <a:pt x="1689" y="766"/>
                      </a:lnTo>
                      <a:lnTo>
                        <a:pt x="1689" y="767"/>
                      </a:lnTo>
                      <a:lnTo>
                        <a:pt x="1689" y="768"/>
                      </a:lnTo>
                      <a:lnTo>
                        <a:pt x="1692" y="773"/>
                      </a:lnTo>
                      <a:lnTo>
                        <a:pt x="1695" y="776"/>
                      </a:lnTo>
                      <a:lnTo>
                        <a:pt x="1696" y="777"/>
                      </a:lnTo>
                      <a:lnTo>
                        <a:pt x="1697" y="778"/>
                      </a:lnTo>
                      <a:lnTo>
                        <a:pt x="1697" y="778"/>
                      </a:lnTo>
                      <a:lnTo>
                        <a:pt x="1698" y="778"/>
                      </a:lnTo>
                      <a:lnTo>
                        <a:pt x="1699" y="777"/>
                      </a:lnTo>
                      <a:lnTo>
                        <a:pt x="1701" y="777"/>
                      </a:lnTo>
                      <a:lnTo>
                        <a:pt x="1701" y="776"/>
                      </a:lnTo>
                      <a:lnTo>
                        <a:pt x="1703" y="776"/>
                      </a:lnTo>
                      <a:lnTo>
                        <a:pt x="1704" y="776"/>
                      </a:lnTo>
                      <a:lnTo>
                        <a:pt x="1704" y="775"/>
                      </a:lnTo>
                      <a:lnTo>
                        <a:pt x="1704" y="769"/>
                      </a:lnTo>
                      <a:lnTo>
                        <a:pt x="1706" y="763"/>
                      </a:lnTo>
                      <a:lnTo>
                        <a:pt x="1707" y="754"/>
                      </a:lnTo>
                      <a:lnTo>
                        <a:pt x="1708" y="746"/>
                      </a:lnTo>
                      <a:lnTo>
                        <a:pt x="1709" y="738"/>
                      </a:lnTo>
                      <a:lnTo>
                        <a:pt x="1709" y="734"/>
                      </a:lnTo>
                      <a:lnTo>
                        <a:pt x="1710" y="731"/>
                      </a:lnTo>
                      <a:lnTo>
                        <a:pt x="1710" y="731"/>
                      </a:lnTo>
                      <a:lnTo>
                        <a:pt x="1710" y="732"/>
                      </a:lnTo>
                      <a:lnTo>
                        <a:pt x="1712" y="735"/>
                      </a:lnTo>
                      <a:lnTo>
                        <a:pt x="1712" y="739"/>
                      </a:lnTo>
                      <a:lnTo>
                        <a:pt x="1713" y="746"/>
                      </a:lnTo>
                      <a:lnTo>
                        <a:pt x="1714" y="754"/>
                      </a:lnTo>
                      <a:lnTo>
                        <a:pt x="1715" y="760"/>
                      </a:lnTo>
                      <a:lnTo>
                        <a:pt x="1716" y="767"/>
                      </a:lnTo>
                      <a:lnTo>
                        <a:pt x="1717" y="772"/>
                      </a:lnTo>
                      <a:lnTo>
                        <a:pt x="1717" y="774"/>
                      </a:lnTo>
                      <a:lnTo>
                        <a:pt x="1718" y="774"/>
                      </a:lnTo>
                      <a:lnTo>
                        <a:pt x="1719" y="774"/>
                      </a:lnTo>
                      <a:lnTo>
                        <a:pt x="1720" y="773"/>
                      </a:lnTo>
                      <a:lnTo>
                        <a:pt x="1722" y="769"/>
                      </a:lnTo>
                      <a:lnTo>
                        <a:pt x="1724" y="767"/>
                      </a:lnTo>
                      <a:lnTo>
                        <a:pt x="1725" y="766"/>
                      </a:lnTo>
                      <a:lnTo>
                        <a:pt x="1725" y="765"/>
                      </a:lnTo>
                      <a:lnTo>
                        <a:pt x="1725" y="764"/>
                      </a:lnTo>
                      <a:lnTo>
                        <a:pt x="1725" y="764"/>
                      </a:lnTo>
                      <a:lnTo>
                        <a:pt x="1725" y="762"/>
                      </a:lnTo>
                      <a:lnTo>
                        <a:pt x="1726" y="757"/>
                      </a:lnTo>
                      <a:lnTo>
                        <a:pt x="1726" y="753"/>
                      </a:lnTo>
                      <a:lnTo>
                        <a:pt x="1727" y="741"/>
                      </a:lnTo>
                      <a:lnTo>
                        <a:pt x="1727" y="728"/>
                      </a:lnTo>
                      <a:lnTo>
                        <a:pt x="1728" y="715"/>
                      </a:lnTo>
                      <a:lnTo>
                        <a:pt x="1729" y="703"/>
                      </a:lnTo>
                      <a:lnTo>
                        <a:pt x="1729" y="699"/>
                      </a:lnTo>
                      <a:lnTo>
                        <a:pt x="1729" y="695"/>
                      </a:lnTo>
                      <a:lnTo>
                        <a:pt x="1729" y="693"/>
                      </a:lnTo>
                      <a:lnTo>
                        <a:pt x="1729" y="692"/>
                      </a:lnTo>
                      <a:lnTo>
                        <a:pt x="1729" y="693"/>
                      </a:lnTo>
                      <a:lnTo>
                        <a:pt x="1731" y="695"/>
                      </a:lnTo>
                      <a:lnTo>
                        <a:pt x="1733" y="702"/>
                      </a:lnTo>
                      <a:lnTo>
                        <a:pt x="1735" y="709"/>
                      </a:lnTo>
                      <a:lnTo>
                        <a:pt x="1735" y="711"/>
                      </a:lnTo>
                      <a:lnTo>
                        <a:pt x="1736" y="711"/>
                      </a:lnTo>
                      <a:lnTo>
                        <a:pt x="1736" y="713"/>
                      </a:lnTo>
                      <a:lnTo>
                        <a:pt x="1736" y="717"/>
                      </a:lnTo>
                      <a:lnTo>
                        <a:pt x="1737" y="722"/>
                      </a:lnTo>
                      <a:lnTo>
                        <a:pt x="1737" y="729"/>
                      </a:lnTo>
                      <a:lnTo>
                        <a:pt x="1738" y="736"/>
                      </a:lnTo>
                      <a:lnTo>
                        <a:pt x="1738" y="741"/>
                      </a:lnTo>
                      <a:lnTo>
                        <a:pt x="1740" y="745"/>
                      </a:lnTo>
                      <a:lnTo>
                        <a:pt x="1740" y="746"/>
                      </a:lnTo>
                      <a:lnTo>
                        <a:pt x="1740" y="745"/>
                      </a:lnTo>
                      <a:lnTo>
                        <a:pt x="1740" y="739"/>
                      </a:lnTo>
                      <a:lnTo>
                        <a:pt x="1740" y="732"/>
                      </a:lnTo>
                      <a:lnTo>
                        <a:pt x="1741" y="723"/>
                      </a:lnTo>
                      <a:lnTo>
                        <a:pt x="1742" y="716"/>
                      </a:lnTo>
                      <a:lnTo>
                        <a:pt x="1742" y="709"/>
                      </a:lnTo>
                      <a:lnTo>
                        <a:pt x="1742" y="703"/>
                      </a:lnTo>
                      <a:lnTo>
                        <a:pt x="1742" y="701"/>
                      </a:lnTo>
                      <a:lnTo>
                        <a:pt x="1742" y="702"/>
                      </a:lnTo>
                      <a:lnTo>
                        <a:pt x="1743" y="704"/>
                      </a:lnTo>
                      <a:lnTo>
                        <a:pt x="1743" y="708"/>
                      </a:lnTo>
                      <a:lnTo>
                        <a:pt x="1743" y="711"/>
                      </a:lnTo>
                      <a:lnTo>
                        <a:pt x="1744" y="721"/>
                      </a:lnTo>
                      <a:lnTo>
                        <a:pt x="1744" y="734"/>
                      </a:lnTo>
                      <a:lnTo>
                        <a:pt x="1745" y="746"/>
                      </a:lnTo>
                      <a:lnTo>
                        <a:pt x="1746" y="756"/>
                      </a:lnTo>
                      <a:lnTo>
                        <a:pt x="1746" y="759"/>
                      </a:lnTo>
                      <a:lnTo>
                        <a:pt x="1747" y="763"/>
                      </a:lnTo>
                      <a:lnTo>
                        <a:pt x="1747" y="765"/>
                      </a:lnTo>
                      <a:lnTo>
                        <a:pt x="1747" y="766"/>
                      </a:lnTo>
                      <a:lnTo>
                        <a:pt x="1747" y="766"/>
                      </a:lnTo>
                      <a:lnTo>
                        <a:pt x="1747" y="767"/>
                      </a:lnTo>
                      <a:lnTo>
                        <a:pt x="1749" y="768"/>
                      </a:lnTo>
                      <a:lnTo>
                        <a:pt x="1751" y="772"/>
                      </a:lnTo>
                      <a:lnTo>
                        <a:pt x="1753" y="775"/>
                      </a:lnTo>
                      <a:lnTo>
                        <a:pt x="1754" y="776"/>
                      </a:lnTo>
                      <a:lnTo>
                        <a:pt x="1755" y="777"/>
                      </a:lnTo>
                      <a:lnTo>
                        <a:pt x="1756" y="777"/>
                      </a:lnTo>
                      <a:lnTo>
                        <a:pt x="1758" y="777"/>
                      </a:lnTo>
                      <a:lnTo>
                        <a:pt x="1760" y="777"/>
                      </a:lnTo>
                      <a:lnTo>
                        <a:pt x="1761" y="776"/>
                      </a:lnTo>
                      <a:lnTo>
                        <a:pt x="1762" y="776"/>
                      </a:lnTo>
                      <a:lnTo>
                        <a:pt x="1762" y="776"/>
                      </a:lnTo>
                      <a:lnTo>
                        <a:pt x="1762" y="774"/>
                      </a:lnTo>
                      <a:lnTo>
                        <a:pt x="1764" y="769"/>
                      </a:lnTo>
                      <a:lnTo>
                        <a:pt x="1764" y="766"/>
                      </a:lnTo>
                      <a:lnTo>
                        <a:pt x="1765" y="764"/>
                      </a:lnTo>
                      <a:lnTo>
                        <a:pt x="1765" y="765"/>
                      </a:lnTo>
                      <a:lnTo>
                        <a:pt x="1766" y="767"/>
                      </a:lnTo>
                      <a:lnTo>
                        <a:pt x="1769" y="769"/>
                      </a:lnTo>
                      <a:lnTo>
                        <a:pt x="1770" y="771"/>
                      </a:lnTo>
                      <a:lnTo>
                        <a:pt x="1770" y="769"/>
                      </a:lnTo>
                      <a:lnTo>
                        <a:pt x="1771" y="767"/>
                      </a:lnTo>
                      <a:lnTo>
                        <a:pt x="1771" y="764"/>
                      </a:lnTo>
                      <a:lnTo>
                        <a:pt x="1772" y="763"/>
                      </a:lnTo>
                      <a:lnTo>
                        <a:pt x="1772" y="763"/>
                      </a:lnTo>
                      <a:lnTo>
                        <a:pt x="1774" y="764"/>
                      </a:lnTo>
                      <a:lnTo>
                        <a:pt x="1775" y="764"/>
                      </a:lnTo>
                      <a:lnTo>
                        <a:pt x="1777" y="764"/>
                      </a:lnTo>
                      <a:lnTo>
                        <a:pt x="1777" y="762"/>
                      </a:lnTo>
                      <a:lnTo>
                        <a:pt x="1777" y="757"/>
                      </a:lnTo>
                      <a:lnTo>
                        <a:pt x="1778" y="752"/>
                      </a:lnTo>
                      <a:lnTo>
                        <a:pt x="1778" y="744"/>
                      </a:lnTo>
                      <a:lnTo>
                        <a:pt x="1779" y="737"/>
                      </a:lnTo>
                      <a:lnTo>
                        <a:pt x="1779" y="730"/>
                      </a:lnTo>
                      <a:lnTo>
                        <a:pt x="1780" y="726"/>
                      </a:lnTo>
                      <a:lnTo>
                        <a:pt x="1780" y="725"/>
                      </a:lnTo>
                      <a:lnTo>
                        <a:pt x="1780" y="726"/>
                      </a:lnTo>
                      <a:lnTo>
                        <a:pt x="1782" y="728"/>
                      </a:lnTo>
                      <a:lnTo>
                        <a:pt x="1784" y="730"/>
                      </a:lnTo>
                      <a:lnTo>
                        <a:pt x="1786" y="731"/>
                      </a:lnTo>
                      <a:lnTo>
                        <a:pt x="1786" y="732"/>
                      </a:lnTo>
                      <a:lnTo>
                        <a:pt x="1787" y="736"/>
                      </a:lnTo>
                      <a:lnTo>
                        <a:pt x="1787" y="740"/>
                      </a:lnTo>
                      <a:lnTo>
                        <a:pt x="1788" y="746"/>
                      </a:lnTo>
                      <a:lnTo>
                        <a:pt x="1789" y="752"/>
                      </a:lnTo>
                      <a:lnTo>
                        <a:pt x="1790" y="756"/>
                      </a:lnTo>
                      <a:lnTo>
                        <a:pt x="1790" y="759"/>
                      </a:lnTo>
                      <a:lnTo>
                        <a:pt x="1790" y="762"/>
                      </a:lnTo>
                      <a:lnTo>
                        <a:pt x="1791" y="763"/>
                      </a:lnTo>
                      <a:lnTo>
                        <a:pt x="1792" y="765"/>
                      </a:lnTo>
                      <a:lnTo>
                        <a:pt x="1793" y="768"/>
                      </a:lnTo>
                      <a:lnTo>
                        <a:pt x="1795" y="769"/>
                      </a:lnTo>
                      <a:lnTo>
                        <a:pt x="1795" y="768"/>
                      </a:lnTo>
                      <a:lnTo>
                        <a:pt x="1795" y="766"/>
                      </a:lnTo>
                      <a:lnTo>
                        <a:pt x="1797" y="760"/>
                      </a:lnTo>
                      <a:lnTo>
                        <a:pt x="1798" y="754"/>
                      </a:lnTo>
                      <a:lnTo>
                        <a:pt x="1798" y="752"/>
                      </a:lnTo>
                      <a:lnTo>
                        <a:pt x="1798" y="750"/>
                      </a:lnTo>
                      <a:lnTo>
                        <a:pt x="1799" y="749"/>
                      </a:lnTo>
                      <a:lnTo>
                        <a:pt x="1799" y="748"/>
                      </a:lnTo>
                      <a:lnTo>
                        <a:pt x="1799" y="749"/>
                      </a:lnTo>
                      <a:lnTo>
                        <a:pt x="1800" y="752"/>
                      </a:lnTo>
                      <a:lnTo>
                        <a:pt x="1801" y="758"/>
                      </a:lnTo>
                      <a:lnTo>
                        <a:pt x="1802" y="766"/>
                      </a:lnTo>
                      <a:lnTo>
                        <a:pt x="1802" y="768"/>
                      </a:lnTo>
                      <a:lnTo>
                        <a:pt x="1802" y="769"/>
                      </a:lnTo>
                      <a:lnTo>
                        <a:pt x="1802" y="768"/>
                      </a:lnTo>
                      <a:lnTo>
                        <a:pt x="1802" y="767"/>
                      </a:lnTo>
                      <a:lnTo>
                        <a:pt x="1805" y="763"/>
                      </a:lnTo>
                      <a:lnTo>
                        <a:pt x="1806" y="758"/>
                      </a:lnTo>
                      <a:lnTo>
                        <a:pt x="1806" y="756"/>
                      </a:lnTo>
                      <a:lnTo>
                        <a:pt x="1806" y="756"/>
                      </a:lnTo>
                      <a:lnTo>
                        <a:pt x="1807" y="756"/>
                      </a:lnTo>
                      <a:lnTo>
                        <a:pt x="1807" y="759"/>
                      </a:lnTo>
                      <a:lnTo>
                        <a:pt x="1809" y="767"/>
                      </a:lnTo>
                      <a:lnTo>
                        <a:pt x="1812" y="775"/>
                      </a:lnTo>
                      <a:lnTo>
                        <a:pt x="1812" y="778"/>
                      </a:lnTo>
                      <a:lnTo>
                        <a:pt x="1812" y="778"/>
                      </a:lnTo>
                      <a:lnTo>
                        <a:pt x="1814" y="778"/>
                      </a:lnTo>
                      <a:lnTo>
                        <a:pt x="1814" y="778"/>
                      </a:lnTo>
                      <a:lnTo>
                        <a:pt x="1815" y="780"/>
                      </a:lnTo>
                      <a:lnTo>
                        <a:pt x="1817" y="780"/>
                      </a:lnTo>
                      <a:lnTo>
                        <a:pt x="1819" y="781"/>
                      </a:lnTo>
                      <a:lnTo>
                        <a:pt x="1819" y="781"/>
                      </a:lnTo>
                      <a:lnTo>
                        <a:pt x="1820" y="780"/>
                      </a:lnTo>
                      <a:lnTo>
                        <a:pt x="1823" y="777"/>
                      </a:lnTo>
                      <a:lnTo>
                        <a:pt x="1824" y="775"/>
                      </a:lnTo>
                      <a:lnTo>
                        <a:pt x="1825" y="774"/>
                      </a:lnTo>
                      <a:lnTo>
                        <a:pt x="1825" y="775"/>
                      </a:lnTo>
                      <a:lnTo>
                        <a:pt x="1826" y="777"/>
                      </a:lnTo>
                      <a:lnTo>
                        <a:pt x="1827" y="780"/>
                      </a:lnTo>
                      <a:lnTo>
                        <a:pt x="1827" y="781"/>
                      </a:lnTo>
                      <a:lnTo>
                        <a:pt x="1828" y="781"/>
                      </a:lnTo>
                      <a:lnTo>
                        <a:pt x="1829" y="781"/>
                      </a:lnTo>
                      <a:lnTo>
                        <a:pt x="1830" y="782"/>
                      </a:lnTo>
                      <a:lnTo>
                        <a:pt x="1832" y="782"/>
                      </a:lnTo>
                      <a:lnTo>
                        <a:pt x="1833" y="782"/>
                      </a:lnTo>
                      <a:lnTo>
                        <a:pt x="1834" y="782"/>
                      </a:lnTo>
                      <a:lnTo>
                        <a:pt x="1835" y="782"/>
                      </a:lnTo>
                      <a:lnTo>
                        <a:pt x="1836" y="781"/>
                      </a:lnTo>
                      <a:lnTo>
                        <a:pt x="1838" y="780"/>
                      </a:lnTo>
                      <a:lnTo>
                        <a:pt x="1842" y="778"/>
                      </a:lnTo>
                      <a:lnTo>
                        <a:pt x="1843" y="778"/>
                      </a:lnTo>
                      <a:lnTo>
                        <a:pt x="1843" y="777"/>
                      </a:lnTo>
                      <a:lnTo>
                        <a:pt x="1844" y="776"/>
                      </a:lnTo>
                      <a:lnTo>
                        <a:pt x="1845" y="777"/>
                      </a:lnTo>
                      <a:lnTo>
                        <a:pt x="1847" y="780"/>
                      </a:lnTo>
                      <a:lnTo>
                        <a:pt x="1848" y="781"/>
                      </a:lnTo>
                      <a:lnTo>
                        <a:pt x="1849" y="782"/>
                      </a:lnTo>
                      <a:lnTo>
                        <a:pt x="1849" y="782"/>
                      </a:lnTo>
                      <a:lnTo>
                        <a:pt x="1851" y="782"/>
                      </a:lnTo>
                      <a:lnTo>
                        <a:pt x="1853" y="783"/>
                      </a:lnTo>
                      <a:lnTo>
                        <a:pt x="1854" y="783"/>
                      </a:lnTo>
                      <a:lnTo>
                        <a:pt x="1854" y="783"/>
                      </a:lnTo>
                      <a:lnTo>
                        <a:pt x="1855" y="783"/>
                      </a:lnTo>
                      <a:lnTo>
                        <a:pt x="1857" y="782"/>
                      </a:lnTo>
                      <a:lnTo>
                        <a:pt x="1860" y="781"/>
                      </a:lnTo>
                      <a:lnTo>
                        <a:pt x="1860" y="781"/>
                      </a:lnTo>
                      <a:lnTo>
                        <a:pt x="1861" y="781"/>
                      </a:lnTo>
                      <a:lnTo>
                        <a:pt x="1862" y="782"/>
                      </a:lnTo>
                      <a:lnTo>
                        <a:pt x="1864" y="783"/>
                      </a:lnTo>
                      <a:lnTo>
                        <a:pt x="1864" y="783"/>
                      </a:lnTo>
                      <a:lnTo>
                        <a:pt x="1865" y="783"/>
                      </a:lnTo>
                      <a:lnTo>
                        <a:pt x="1866" y="783"/>
                      </a:lnTo>
                      <a:lnTo>
                        <a:pt x="1867" y="783"/>
                      </a:lnTo>
                      <a:lnTo>
                        <a:pt x="1867" y="783"/>
                      </a:lnTo>
                      <a:lnTo>
                        <a:pt x="1869" y="783"/>
                      </a:lnTo>
                      <a:lnTo>
                        <a:pt x="1870" y="783"/>
                      </a:lnTo>
                      <a:lnTo>
                        <a:pt x="1871" y="783"/>
                      </a:lnTo>
                      <a:lnTo>
                        <a:pt x="1871" y="783"/>
                      </a:lnTo>
                      <a:lnTo>
                        <a:pt x="1872" y="783"/>
                      </a:lnTo>
                      <a:lnTo>
                        <a:pt x="1872" y="783"/>
                      </a:lnTo>
                      <a:lnTo>
                        <a:pt x="1873" y="783"/>
                      </a:lnTo>
                      <a:lnTo>
                        <a:pt x="1875" y="783"/>
                      </a:lnTo>
                      <a:lnTo>
                        <a:pt x="1878" y="782"/>
                      </a:lnTo>
                      <a:lnTo>
                        <a:pt x="1879" y="782"/>
                      </a:lnTo>
                      <a:lnTo>
                        <a:pt x="1880" y="782"/>
                      </a:lnTo>
                      <a:lnTo>
                        <a:pt x="1881" y="782"/>
                      </a:lnTo>
                      <a:lnTo>
                        <a:pt x="1882" y="782"/>
                      </a:lnTo>
                      <a:lnTo>
                        <a:pt x="1883" y="782"/>
                      </a:lnTo>
                      <a:lnTo>
                        <a:pt x="1884" y="782"/>
                      </a:lnTo>
                      <a:lnTo>
                        <a:pt x="1885" y="782"/>
                      </a:lnTo>
                      <a:lnTo>
                        <a:pt x="1885" y="782"/>
                      </a:lnTo>
                      <a:lnTo>
                        <a:pt x="1886" y="782"/>
                      </a:lnTo>
                      <a:lnTo>
                        <a:pt x="1888" y="782"/>
                      </a:lnTo>
                      <a:lnTo>
                        <a:pt x="1890" y="783"/>
                      </a:lnTo>
                      <a:lnTo>
                        <a:pt x="1891" y="784"/>
                      </a:lnTo>
                      <a:lnTo>
                        <a:pt x="1892" y="784"/>
                      </a:lnTo>
                      <a:lnTo>
                        <a:pt x="1893" y="784"/>
                      </a:lnTo>
                      <a:lnTo>
                        <a:pt x="1894" y="784"/>
                      </a:lnTo>
                      <a:lnTo>
                        <a:pt x="1895" y="784"/>
                      </a:lnTo>
                      <a:lnTo>
                        <a:pt x="1898" y="783"/>
                      </a:lnTo>
                      <a:lnTo>
                        <a:pt x="1900" y="783"/>
                      </a:lnTo>
                      <a:lnTo>
                        <a:pt x="1901" y="783"/>
                      </a:lnTo>
                      <a:lnTo>
                        <a:pt x="1901" y="783"/>
                      </a:lnTo>
                      <a:lnTo>
                        <a:pt x="1902" y="783"/>
                      </a:lnTo>
                      <a:lnTo>
                        <a:pt x="1903" y="783"/>
                      </a:lnTo>
                      <a:lnTo>
                        <a:pt x="1906" y="783"/>
                      </a:lnTo>
                      <a:lnTo>
                        <a:pt x="1908" y="784"/>
                      </a:lnTo>
                      <a:lnTo>
                        <a:pt x="1908" y="784"/>
                      </a:lnTo>
                      <a:lnTo>
                        <a:pt x="1909" y="784"/>
                      </a:lnTo>
                      <a:lnTo>
                        <a:pt x="1910" y="784"/>
                      </a:lnTo>
                      <a:lnTo>
                        <a:pt x="1912" y="784"/>
                      </a:lnTo>
                      <a:lnTo>
                        <a:pt x="1912" y="784"/>
                      </a:lnTo>
                      <a:lnTo>
                        <a:pt x="1912" y="783"/>
                      </a:lnTo>
                      <a:lnTo>
                        <a:pt x="1915" y="783"/>
                      </a:lnTo>
                      <a:lnTo>
                        <a:pt x="1915" y="782"/>
                      </a:lnTo>
                      <a:lnTo>
                        <a:pt x="1916" y="782"/>
                      </a:lnTo>
                      <a:lnTo>
                        <a:pt x="1916" y="781"/>
                      </a:lnTo>
                      <a:lnTo>
                        <a:pt x="1917" y="781"/>
                      </a:lnTo>
                      <a:lnTo>
                        <a:pt x="1918" y="782"/>
                      </a:lnTo>
                      <a:lnTo>
                        <a:pt x="1919" y="783"/>
                      </a:lnTo>
                      <a:lnTo>
                        <a:pt x="1920" y="783"/>
                      </a:lnTo>
                      <a:lnTo>
                        <a:pt x="1921" y="784"/>
                      </a:lnTo>
                      <a:lnTo>
                        <a:pt x="1922" y="784"/>
                      </a:lnTo>
                      <a:lnTo>
                        <a:pt x="1924" y="784"/>
                      </a:lnTo>
                      <a:lnTo>
                        <a:pt x="1925" y="784"/>
                      </a:lnTo>
                      <a:lnTo>
                        <a:pt x="1926" y="784"/>
                      </a:lnTo>
                      <a:lnTo>
                        <a:pt x="1927" y="784"/>
                      </a:lnTo>
                      <a:lnTo>
                        <a:pt x="1928" y="784"/>
                      </a:lnTo>
                      <a:lnTo>
                        <a:pt x="1930" y="784"/>
                      </a:lnTo>
                      <a:lnTo>
                        <a:pt x="1931" y="784"/>
                      </a:lnTo>
                      <a:lnTo>
                        <a:pt x="1932" y="784"/>
                      </a:lnTo>
                      <a:lnTo>
                        <a:pt x="1934" y="784"/>
                      </a:lnTo>
                      <a:lnTo>
                        <a:pt x="1935" y="784"/>
                      </a:lnTo>
                      <a:lnTo>
                        <a:pt x="1937" y="784"/>
                      </a:lnTo>
                      <a:lnTo>
                        <a:pt x="1940" y="784"/>
                      </a:lnTo>
                      <a:lnTo>
                        <a:pt x="1940" y="784"/>
                      </a:lnTo>
                      <a:lnTo>
                        <a:pt x="1941" y="784"/>
                      </a:lnTo>
                      <a:lnTo>
                        <a:pt x="1943" y="784"/>
                      </a:lnTo>
                      <a:lnTo>
                        <a:pt x="1943" y="784"/>
                      </a:lnTo>
                      <a:lnTo>
                        <a:pt x="1944" y="784"/>
                      </a:lnTo>
                      <a:lnTo>
                        <a:pt x="1945" y="784"/>
                      </a:lnTo>
                      <a:lnTo>
                        <a:pt x="1946" y="784"/>
                      </a:lnTo>
                      <a:lnTo>
                        <a:pt x="1947" y="784"/>
                      </a:lnTo>
                      <a:lnTo>
                        <a:pt x="1948" y="784"/>
                      </a:lnTo>
                      <a:lnTo>
                        <a:pt x="1949" y="784"/>
                      </a:lnTo>
                      <a:lnTo>
                        <a:pt x="1953" y="784"/>
                      </a:lnTo>
                      <a:lnTo>
                        <a:pt x="1955" y="784"/>
                      </a:lnTo>
                      <a:lnTo>
                        <a:pt x="1956" y="784"/>
                      </a:lnTo>
                      <a:lnTo>
                        <a:pt x="1957" y="784"/>
                      </a:lnTo>
                      <a:lnTo>
                        <a:pt x="1958" y="784"/>
                      </a:lnTo>
                      <a:lnTo>
                        <a:pt x="1961" y="784"/>
                      </a:lnTo>
                      <a:lnTo>
                        <a:pt x="1962" y="784"/>
                      </a:lnTo>
                      <a:lnTo>
                        <a:pt x="1962" y="784"/>
                      </a:lnTo>
                      <a:lnTo>
                        <a:pt x="1964" y="784"/>
                      </a:lnTo>
                      <a:lnTo>
                        <a:pt x="1965" y="784"/>
                      </a:lnTo>
                      <a:lnTo>
                        <a:pt x="1965" y="784"/>
                      </a:lnTo>
                      <a:lnTo>
                        <a:pt x="1966" y="784"/>
                      </a:lnTo>
                      <a:lnTo>
                        <a:pt x="1967" y="784"/>
                      </a:lnTo>
                      <a:lnTo>
                        <a:pt x="1969" y="784"/>
                      </a:lnTo>
                      <a:lnTo>
                        <a:pt x="1971" y="784"/>
                      </a:lnTo>
                      <a:lnTo>
                        <a:pt x="1971" y="784"/>
                      </a:lnTo>
                      <a:lnTo>
                        <a:pt x="1972" y="784"/>
                      </a:lnTo>
                      <a:lnTo>
                        <a:pt x="1974" y="784"/>
                      </a:lnTo>
                      <a:lnTo>
                        <a:pt x="1974" y="784"/>
                      </a:lnTo>
                      <a:lnTo>
                        <a:pt x="1975" y="784"/>
                      </a:lnTo>
                      <a:lnTo>
                        <a:pt x="1976" y="784"/>
                      </a:lnTo>
                      <a:lnTo>
                        <a:pt x="1977" y="784"/>
                      </a:lnTo>
                      <a:lnTo>
                        <a:pt x="1977" y="784"/>
                      </a:lnTo>
                      <a:lnTo>
                        <a:pt x="1978" y="784"/>
                      </a:lnTo>
                      <a:lnTo>
                        <a:pt x="1980" y="784"/>
                      </a:lnTo>
                      <a:lnTo>
                        <a:pt x="1981" y="784"/>
                      </a:lnTo>
                      <a:lnTo>
                        <a:pt x="1982" y="784"/>
                      </a:lnTo>
                      <a:lnTo>
                        <a:pt x="1983" y="784"/>
                      </a:lnTo>
                      <a:lnTo>
                        <a:pt x="1984" y="784"/>
                      </a:lnTo>
                      <a:lnTo>
                        <a:pt x="1985" y="784"/>
                      </a:lnTo>
                      <a:lnTo>
                        <a:pt x="1985" y="784"/>
                      </a:lnTo>
                      <a:lnTo>
                        <a:pt x="1986" y="784"/>
                      </a:lnTo>
                      <a:lnTo>
                        <a:pt x="1987" y="784"/>
                      </a:lnTo>
                      <a:lnTo>
                        <a:pt x="1990" y="784"/>
                      </a:lnTo>
                      <a:lnTo>
                        <a:pt x="1991" y="784"/>
                      </a:lnTo>
                      <a:lnTo>
                        <a:pt x="1991" y="784"/>
                      </a:lnTo>
                      <a:lnTo>
                        <a:pt x="1992" y="784"/>
                      </a:lnTo>
                      <a:lnTo>
                        <a:pt x="1993" y="784"/>
                      </a:lnTo>
                      <a:lnTo>
                        <a:pt x="1993" y="784"/>
                      </a:lnTo>
                      <a:lnTo>
                        <a:pt x="1994" y="784"/>
                      </a:lnTo>
                      <a:lnTo>
                        <a:pt x="1998" y="784"/>
                      </a:lnTo>
                      <a:lnTo>
                        <a:pt x="2000" y="784"/>
                      </a:lnTo>
                      <a:lnTo>
                        <a:pt x="2001" y="784"/>
                      </a:lnTo>
                      <a:lnTo>
                        <a:pt x="2002" y="784"/>
                      </a:lnTo>
                      <a:lnTo>
                        <a:pt x="2003" y="784"/>
                      </a:lnTo>
                      <a:lnTo>
                        <a:pt x="2004" y="784"/>
                      </a:lnTo>
                      <a:lnTo>
                        <a:pt x="2004" y="784"/>
                      </a:lnTo>
                      <a:lnTo>
                        <a:pt x="2005" y="784"/>
                      </a:lnTo>
                      <a:lnTo>
                        <a:pt x="2007" y="784"/>
                      </a:lnTo>
                      <a:lnTo>
                        <a:pt x="2008" y="784"/>
                      </a:lnTo>
                      <a:lnTo>
                        <a:pt x="2009" y="784"/>
                      </a:lnTo>
                      <a:lnTo>
                        <a:pt x="2010" y="784"/>
                      </a:lnTo>
                      <a:lnTo>
                        <a:pt x="2011" y="784"/>
                      </a:lnTo>
                      <a:lnTo>
                        <a:pt x="2012" y="784"/>
                      </a:lnTo>
                      <a:lnTo>
                        <a:pt x="2013" y="784"/>
                      </a:lnTo>
                      <a:lnTo>
                        <a:pt x="2013" y="784"/>
                      </a:lnTo>
                      <a:lnTo>
                        <a:pt x="2015" y="784"/>
                      </a:lnTo>
                      <a:lnTo>
                        <a:pt x="2018" y="784"/>
                      </a:lnTo>
                      <a:lnTo>
                        <a:pt x="2018" y="784"/>
                      </a:lnTo>
                      <a:lnTo>
                        <a:pt x="2019" y="784"/>
                      </a:lnTo>
                      <a:lnTo>
                        <a:pt x="2019" y="784"/>
                      </a:lnTo>
                      <a:lnTo>
                        <a:pt x="2020" y="784"/>
                      </a:lnTo>
                      <a:lnTo>
                        <a:pt x="2022" y="784"/>
                      </a:lnTo>
                      <a:lnTo>
                        <a:pt x="2024" y="784"/>
                      </a:lnTo>
                      <a:lnTo>
                        <a:pt x="2026" y="784"/>
                      </a:lnTo>
                      <a:lnTo>
                        <a:pt x="2026" y="784"/>
                      </a:lnTo>
                      <a:lnTo>
                        <a:pt x="2027" y="784"/>
                      </a:lnTo>
                      <a:lnTo>
                        <a:pt x="2029" y="784"/>
                      </a:lnTo>
                      <a:lnTo>
                        <a:pt x="2031" y="784"/>
                      </a:lnTo>
                      <a:lnTo>
                        <a:pt x="2032" y="784"/>
                      </a:lnTo>
                      <a:lnTo>
                        <a:pt x="2033" y="784"/>
                      </a:lnTo>
                      <a:lnTo>
                        <a:pt x="2035" y="784"/>
                      </a:lnTo>
                      <a:lnTo>
                        <a:pt x="2036" y="784"/>
                      </a:lnTo>
                      <a:lnTo>
                        <a:pt x="2037" y="784"/>
                      </a:lnTo>
                      <a:lnTo>
                        <a:pt x="2038" y="784"/>
                      </a:lnTo>
                      <a:lnTo>
                        <a:pt x="2039" y="784"/>
                      </a:lnTo>
                      <a:lnTo>
                        <a:pt x="2040" y="784"/>
                      </a:lnTo>
                      <a:lnTo>
                        <a:pt x="2041" y="784"/>
                      </a:lnTo>
                      <a:lnTo>
                        <a:pt x="2044" y="784"/>
                      </a:lnTo>
                      <a:lnTo>
                        <a:pt x="2045" y="784"/>
                      </a:lnTo>
                      <a:lnTo>
                        <a:pt x="2045" y="784"/>
                      </a:lnTo>
                      <a:lnTo>
                        <a:pt x="2046" y="784"/>
                      </a:lnTo>
                      <a:lnTo>
                        <a:pt x="2047" y="784"/>
                      </a:lnTo>
                      <a:lnTo>
                        <a:pt x="2048" y="784"/>
                      </a:lnTo>
                      <a:lnTo>
                        <a:pt x="2049" y="784"/>
                      </a:lnTo>
                      <a:lnTo>
                        <a:pt x="2051" y="784"/>
                      </a:lnTo>
                      <a:lnTo>
                        <a:pt x="2054" y="784"/>
                      </a:lnTo>
                      <a:lnTo>
                        <a:pt x="2055" y="784"/>
                      </a:lnTo>
                      <a:lnTo>
                        <a:pt x="2055" y="784"/>
                      </a:lnTo>
                      <a:lnTo>
                        <a:pt x="2056" y="784"/>
                      </a:lnTo>
                      <a:lnTo>
                        <a:pt x="2058" y="784"/>
                      </a:lnTo>
                      <a:lnTo>
                        <a:pt x="2058" y="784"/>
                      </a:lnTo>
                      <a:lnTo>
                        <a:pt x="2059" y="784"/>
                      </a:lnTo>
                      <a:lnTo>
                        <a:pt x="2060" y="784"/>
                      </a:lnTo>
                      <a:lnTo>
                        <a:pt x="2061" y="784"/>
                      </a:lnTo>
                      <a:lnTo>
                        <a:pt x="2064" y="784"/>
                      </a:lnTo>
                      <a:lnTo>
                        <a:pt x="2064" y="784"/>
                      </a:lnTo>
                      <a:lnTo>
                        <a:pt x="2066" y="784"/>
                      </a:lnTo>
                      <a:lnTo>
                        <a:pt x="2068" y="784"/>
                      </a:lnTo>
                      <a:lnTo>
                        <a:pt x="2069" y="784"/>
                      </a:lnTo>
                      <a:lnTo>
                        <a:pt x="2070" y="784"/>
                      </a:lnTo>
                      <a:lnTo>
                        <a:pt x="2070" y="784"/>
                      </a:lnTo>
                      <a:lnTo>
                        <a:pt x="2072" y="784"/>
                      </a:lnTo>
                      <a:lnTo>
                        <a:pt x="2074" y="784"/>
                      </a:lnTo>
                      <a:lnTo>
                        <a:pt x="2076" y="784"/>
                      </a:lnTo>
                      <a:lnTo>
                        <a:pt x="2077" y="784"/>
                      </a:lnTo>
                      <a:lnTo>
                        <a:pt x="2077" y="784"/>
                      </a:lnTo>
                      <a:lnTo>
                        <a:pt x="2078" y="784"/>
                      </a:lnTo>
                      <a:lnTo>
                        <a:pt x="2081" y="784"/>
                      </a:lnTo>
                      <a:lnTo>
                        <a:pt x="2082" y="784"/>
                      </a:lnTo>
                      <a:lnTo>
                        <a:pt x="2083" y="784"/>
                      </a:lnTo>
                      <a:lnTo>
                        <a:pt x="2083" y="784"/>
                      </a:lnTo>
                      <a:lnTo>
                        <a:pt x="2086" y="784"/>
                      </a:lnTo>
                      <a:lnTo>
                        <a:pt x="2088" y="784"/>
                      </a:lnTo>
                      <a:lnTo>
                        <a:pt x="2088" y="784"/>
                      </a:lnTo>
                      <a:lnTo>
                        <a:pt x="2091" y="784"/>
                      </a:lnTo>
                      <a:lnTo>
                        <a:pt x="2092" y="784"/>
                      </a:lnTo>
                      <a:lnTo>
                        <a:pt x="2092" y="784"/>
                      </a:lnTo>
                      <a:lnTo>
                        <a:pt x="2093" y="784"/>
                      </a:lnTo>
                      <a:lnTo>
                        <a:pt x="2093" y="784"/>
                      </a:lnTo>
                      <a:lnTo>
                        <a:pt x="2095" y="784"/>
                      </a:lnTo>
                      <a:lnTo>
                        <a:pt x="2096" y="784"/>
                      </a:lnTo>
                      <a:lnTo>
                        <a:pt x="2097" y="784"/>
                      </a:lnTo>
                      <a:lnTo>
                        <a:pt x="2098" y="784"/>
                      </a:lnTo>
                      <a:lnTo>
                        <a:pt x="2100" y="784"/>
                      </a:lnTo>
                      <a:lnTo>
                        <a:pt x="2101" y="784"/>
                      </a:lnTo>
                      <a:lnTo>
                        <a:pt x="2101" y="784"/>
                      </a:lnTo>
                      <a:lnTo>
                        <a:pt x="2103" y="784"/>
                      </a:lnTo>
                      <a:lnTo>
                        <a:pt x="2103" y="784"/>
                      </a:lnTo>
                      <a:lnTo>
                        <a:pt x="2104" y="784"/>
                      </a:lnTo>
                      <a:lnTo>
                        <a:pt x="2107" y="784"/>
                      </a:lnTo>
                      <a:lnTo>
                        <a:pt x="2110" y="784"/>
                      </a:lnTo>
                      <a:lnTo>
                        <a:pt x="2111" y="784"/>
                      </a:lnTo>
                      <a:lnTo>
                        <a:pt x="2112" y="784"/>
                      </a:lnTo>
                      <a:lnTo>
                        <a:pt x="2112" y="784"/>
                      </a:lnTo>
                      <a:lnTo>
                        <a:pt x="2113" y="784"/>
                      </a:lnTo>
                      <a:lnTo>
                        <a:pt x="2114" y="784"/>
                      </a:lnTo>
                      <a:lnTo>
                        <a:pt x="2116" y="784"/>
                      </a:lnTo>
                      <a:lnTo>
                        <a:pt x="2116" y="784"/>
                      </a:lnTo>
                      <a:lnTo>
                        <a:pt x="2118" y="784"/>
                      </a:lnTo>
                      <a:lnTo>
                        <a:pt x="2119" y="784"/>
                      </a:lnTo>
                      <a:lnTo>
                        <a:pt x="2120" y="784"/>
                      </a:lnTo>
                      <a:lnTo>
                        <a:pt x="2120" y="784"/>
                      </a:lnTo>
                      <a:lnTo>
                        <a:pt x="2121" y="784"/>
                      </a:lnTo>
                      <a:lnTo>
                        <a:pt x="2122" y="784"/>
                      </a:lnTo>
                      <a:lnTo>
                        <a:pt x="2123" y="784"/>
                      </a:lnTo>
                      <a:lnTo>
                        <a:pt x="2124" y="784"/>
                      </a:lnTo>
                      <a:lnTo>
                        <a:pt x="2124" y="784"/>
                      </a:lnTo>
                      <a:lnTo>
                        <a:pt x="2125" y="784"/>
                      </a:lnTo>
                      <a:lnTo>
                        <a:pt x="2127" y="784"/>
                      </a:lnTo>
                      <a:lnTo>
                        <a:pt x="2128" y="784"/>
                      </a:lnTo>
                      <a:lnTo>
                        <a:pt x="2129" y="784"/>
                      </a:lnTo>
                      <a:lnTo>
                        <a:pt x="2130" y="784"/>
                      </a:lnTo>
                      <a:lnTo>
                        <a:pt x="2131" y="784"/>
                      </a:lnTo>
                      <a:lnTo>
                        <a:pt x="2132" y="784"/>
                      </a:lnTo>
                      <a:lnTo>
                        <a:pt x="2132" y="784"/>
                      </a:lnTo>
                      <a:lnTo>
                        <a:pt x="2133" y="784"/>
                      </a:lnTo>
                      <a:lnTo>
                        <a:pt x="2133" y="784"/>
                      </a:lnTo>
                      <a:lnTo>
                        <a:pt x="2135" y="784"/>
                      </a:lnTo>
                      <a:lnTo>
                        <a:pt x="2138" y="784"/>
                      </a:lnTo>
                      <a:lnTo>
                        <a:pt x="2139" y="784"/>
                      </a:lnTo>
                      <a:lnTo>
                        <a:pt x="2139" y="784"/>
                      </a:lnTo>
                      <a:lnTo>
                        <a:pt x="2141" y="784"/>
                      </a:lnTo>
                      <a:lnTo>
                        <a:pt x="2142" y="784"/>
                      </a:lnTo>
                      <a:lnTo>
                        <a:pt x="2142" y="784"/>
                      </a:lnTo>
                      <a:lnTo>
                        <a:pt x="2143" y="784"/>
                      </a:lnTo>
                      <a:lnTo>
                        <a:pt x="2144" y="784"/>
                      </a:lnTo>
                      <a:lnTo>
                        <a:pt x="2147" y="784"/>
                      </a:lnTo>
                      <a:lnTo>
                        <a:pt x="2147" y="784"/>
                      </a:lnTo>
                      <a:lnTo>
                        <a:pt x="2149" y="784"/>
                      </a:lnTo>
                      <a:lnTo>
                        <a:pt x="2150" y="784"/>
                      </a:lnTo>
                      <a:lnTo>
                        <a:pt x="2150" y="784"/>
                      </a:lnTo>
                      <a:lnTo>
                        <a:pt x="2151" y="784"/>
                      </a:lnTo>
                      <a:lnTo>
                        <a:pt x="2151" y="784"/>
                      </a:lnTo>
                      <a:lnTo>
                        <a:pt x="2153" y="784"/>
                      </a:lnTo>
                      <a:lnTo>
                        <a:pt x="2155" y="784"/>
                      </a:lnTo>
                      <a:lnTo>
                        <a:pt x="2156" y="784"/>
                      </a:lnTo>
                      <a:lnTo>
                        <a:pt x="2157" y="784"/>
                      </a:lnTo>
                      <a:lnTo>
                        <a:pt x="2159" y="784"/>
                      </a:lnTo>
                      <a:lnTo>
                        <a:pt x="2159" y="784"/>
                      </a:lnTo>
                      <a:lnTo>
                        <a:pt x="2161" y="784"/>
                      </a:lnTo>
                      <a:lnTo>
                        <a:pt x="2162" y="784"/>
                      </a:lnTo>
                      <a:lnTo>
                        <a:pt x="2164" y="784"/>
                      </a:lnTo>
                      <a:lnTo>
                        <a:pt x="2164" y="784"/>
                      </a:lnTo>
                      <a:lnTo>
                        <a:pt x="2165" y="784"/>
                      </a:lnTo>
                      <a:lnTo>
                        <a:pt x="2166" y="784"/>
                      </a:lnTo>
                      <a:lnTo>
                        <a:pt x="2167" y="784"/>
                      </a:lnTo>
                      <a:lnTo>
                        <a:pt x="2167" y="784"/>
                      </a:lnTo>
                      <a:lnTo>
                        <a:pt x="2169" y="784"/>
                      </a:lnTo>
                      <a:lnTo>
                        <a:pt x="2169" y="784"/>
                      </a:lnTo>
                      <a:lnTo>
                        <a:pt x="2170" y="784"/>
                      </a:lnTo>
                      <a:lnTo>
                        <a:pt x="2171" y="784"/>
                      </a:lnTo>
                      <a:lnTo>
                        <a:pt x="2173" y="784"/>
                      </a:lnTo>
                      <a:lnTo>
                        <a:pt x="2174" y="784"/>
                      </a:lnTo>
                      <a:lnTo>
                        <a:pt x="2175" y="784"/>
                      </a:lnTo>
                      <a:lnTo>
                        <a:pt x="2176" y="784"/>
                      </a:lnTo>
                      <a:lnTo>
                        <a:pt x="2176" y="784"/>
                      </a:lnTo>
                      <a:lnTo>
                        <a:pt x="2177" y="784"/>
                      </a:lnTo>
                      <a:lnTo>
                        <a:pt x="2179" y="784"/>
                      </a:lnTo>
                      <a:lnTo>
                        <a:pt x="2183" y="784"/>
                      </a:lnTo>
                      <a:lnTo>
                        <a:pt x="2184" y="784"/>
                      </a:lnTo>
                      <a:lnTo>
                        <a:pt x="2185" y="784"/>
                      </a:lnTo>
                      <a:lnTo>
                        <a:pt x="2186" y="784"/>
                      </a:lnTo>
                      <a:lnTo>
                        <a:pt x="2187" y="784"/>
                      </a:lnTo>
                      <a:lnTo>
                        <a:pt x="2187" y="784"/>
                      </a:lnTo>
                      <a:lnTo>
                        <a:pt x="2188" y="784"/>
                      </a:lnTo>
                      <a:lnTo>
                        <a:pt x="2190" y="784"/>
                      </a:lnTo>
                      <a:lnTo>
                        <a:pt x="2193" y="784"/>
                      </a:lnTo>
                      <a:lnTo>
                        <a:pt x="2194" y="784"/>
                      </a:lnTo>
                      <a:lnTo>
                        <a:pt x="2194" y="784"/>
                      </a:lnTo>
                      <a:lnTo>
                        <a:pt x="2196" y="784"/>
                      </a:lnTo>
                      <a:lnTo>
                        <a:pt x="2196" y="784"/>
                      </a:lnTo>
                      <a:lnTo>
                        <a:pt x="2197" y="784"/>
                      </a:lnTo>
                      <a:lnTo>
                        <a:pt x="2197" y="784"/>
                      </a:lnTo>
                      <a:lnTo>
                        <a:pt x="2198" y="784"/>
                      </a:lnTo>
                      <a:lnTo>
                        <a:pt x="2199" y="784"/>
                      </a:lnTo>
                      <a:lnTo>
                        <a:pt x="2202" y="784"/>
                      </a:lnTo>
                      <a:lnTo>
                        <a:pt x="2203" y="784"/>
                      </a:lnTo>
                      <a:lnTo>
                        <a:pt x="2204" y="784"/>
                      </a:lnTo>
                      <a:lnTo>
                        <a:pt x="2205" y="784"/>
                      </a:lnTo>
                      <a:lnTo>
                        <a:pt x="2206" y="784"/>
                      </a:lnTo>
                      <a:lnTo>
                        <a:pt x="2208" y="784"/>
                      </a:lnTo>
                      <a:lnTo>
                        <a:pt x="2208" y="784"/>
                      </a:lnTo>
                      <a:lnTo>
                        <a:pt x="2211" y="784"/>
                      </a:lnTo>
                      <a:lnTo>
                        <a:pt x="2212" y="784"/>
                      </a:lnTo>
                      <a:lnTo>
                        <a:pt x="2212" y="784"/>
                      </a:lnTo>
                      <a:lnTo>
                        <a:pt x="2213" y="784"/>
                      </a:lnTo>
                      <a:lnTo>
                        <a:pt x="2214" y="784"/>
                      </a:lnTo>
                      <a:lnTo>
                        <a:pt x="2214" y="784"/>
                      </a:lnTo>
                      <a:lnTo>
                        <a:pt x="2215" y="784"/>
                      </a:lnTo>
                      <a:lnTo>
                        <a:pt x="2216" y="784"/>
                      </a:lnTo>
                      <a:lnTo>
                        <a:pt x="2217" y="784"/>
                      </a:lnTo>
                      <a:lnTo>
                        <a:pt x="2217" y="784"/>
                      </a:lnTo>
                      <a:lnTo>
                        <a:pt x="2218" y="784"/>
                      </a:lnTo>
                      <a:lnTo>
                        <a:pt x="2220" y="784"/>
                      </a:lnTo>
                      <a:lnTo>
                        <a:pt x="2221" y="784"/>
                      </a:lnTo>
                      <a:lnTo>
                        <a:pt x="2221" y="784"/>
                      </a:lnTo>
                      <a:lnTo>
                        <a:pt x="2222" y="784"/>
                      </a:lnTo>
                      <a:lnTo>
                        <a:pt x="2223" y="784"/>
                      </a:lnTo>
                      <a:lnTo>
                        <a:pt x="2224" y="784"/>
                      </a:lnTo>
                      <a:lnTo>
                        <a:pt x="2225" y="784"/>
                      </a:lnTo>
                      <a:lnTo>
                        <a:pt x="2226" y="784"/>
                      </a:lnTo>
                      <a:lnTo>
                        <a:pt x="2227" y="784"/>
                      </a:lnTo>
                      <a:lnTo>
                        <a:pt x="2230" y="784"/>
                      </a:lnTo>
                      <a:lnTo>
                        <a:pt x="2231" y="784"/>
                      </a:lnTo>
                      <a:lnTo>
                        <a:pt x="2232" y="784"/>
                      </a:lnTo>
                      <a:lnTo>
                        <a:pt x="2233" y="784"/>
                      </a:lnTo>
                      <a:lnTo>
                        <a:pt x="2233" y="784"/>
                      </a:lnTo>
                      <a:lnTo>
                        <a:pt x="2234" y="784"/>
                      </a:lnTo>
                      <a:lnTo>
                        <a:pt x="2236" y="784"/>
                      </a:lnTo>
                      <a:lnTo>
                        <a:pt x="2236" y="784"/>
                      </a:lnTo>
                      <a:lnTo>
                        <a:pt x="2236" y="784"/>
                      </a:lnTo>
                      <a:lnTo>
                        <a:pt x="2239" y="784"/>
                      </a:lnTo>
                      <a:lnTo>
                        <a:pt x="2240" y="784"/>
                      </a:lnTo>
                      <a:lnTo>
                        <a:pt x="2240" y="784"/>
                      </a:lnTo>
                      <a:lnTo>
                        <a:pt x="2241" y="784"/>
                      </a:lnTo>
                      <a:lnTo>
                        <a:pt x="2243" y="784"/>
                      </a:lnTo>
                      <a:lnTo>
                        <a:pt x="2244" y="784"/>
                      </a:lnTo>
                      <a:lnTo>
                        <a:pt x="2247" y="784"/>
                      </a:lnTo>
                      <a:lnTo>
                        <a:pt x="2248" y="784"/>
                      </a:lnTo>
                      <a:lnTo>
                        <a:pt x="2249" y="784"/>
                      </a:lnTo>
                      <a:lnTo>
                        <a:pt x="2249" y="784"/>
                      </a:lnTo>
                      <a:lnTo>
                        <a:pt x="2250" y="784"/>
                      </a:lnTo>
                      <a:lnTo>
                        <a:pt x="2252" y="784"/>
                      </a:lnTo>
                      <a:lnTo>
                        <a:pt x="2254" y="784"/>
                      </a:lnTo>
                      <a:lnTo>
                        <a:pt x="2256" y="784"/>
                      </a:lnTo>
                      <a:lnTo>
                        <a:pt x="2257" y="784"/>
                      </a:lnTo>
                      <a:lnTo>
                        <a:pt x="2257" y="784"/>
                      </a:lnTo>
                      <a:lnTo>
                        <a:pt x="2258" y="784"/>
                      </a:lnTo>
                      <a:lnTo>
                        <a:pt x="2259" y="784"/>
                      </a:lnTo>
                      <a:lnTo>
                        <a:pt x="2261" y="784"/>
                      </a:lnTo>
                      <a:lnTo>
                        <a:pt x="2261" y="784"/>
                      </a:lnTo>
                      <a:lnTo>
                        <a:pt x="2262" y="784"/>
                      </a:lnTo>
                      <a:lnTo>
                        <a:pt x="2263" y="784"/>
                      </a:lnTo>
                      <a:lnTo>
                        <a:pt x="2264" y="784"/>
                      </a:lnTo>
                      <a:lnTo>
                        <a:pt x="2264" y="784"/>
                      </a:lnTo>
                      <a:lnTo>
                        <a:pt x="2266" y="784"/>
                      </a:lnTo>
                      <a:lnTo>
                        <a:pt x="2269" y="784"/>
                      </a:lnTo>
                      <a:lnTo>
                        <a:pt x="2271" y="784"/>
                      </a:lnTo>
                      <a:lnTo>
                        <a:pt x="2272" y="784"/>
                      </a:lnTo>
                      <a:lnTo>
                        <a:pt x="2273" y="784"/>
                      </a:lnTo>
                      <a:lnTo>
                        <a:pt x="2275" y="784"/>
                      </a:lnTo>
                      <a:lnTo>
                        <a:pt x="2276" y="784"/>
                      </a:lnTo>
                      <a:lnTo>
                        <a:pt x="2277" y="784"/>
                      </a:lnTo>
                      <a:lnTo>
                        <a:pt x="2277" y="784"/>
                      </a:lnTo>
                      <a:lnTo>
                        <a:pt x="2278" y="784"/>
                      </a:lnTo>
                      <a:lnTo>
                        <a:pt x="2279" y="784"/>
                      </a:lnTo>
                      <a:lnTo>
                        <a:pt x="2280" y="784"/>
                      </a:lnTo>
                      <a:lnTo>
                        <a:pt x="2280" y="784"/>
                      </a:lnTo>
                      <a:lnTo>
                        <a:pt x="2282" y="784"/>
                      </a:lnTo>
                      <a:lnTo>
                        <a:pt x="2284" y="784"/>
                      </a:lnTo>
                      <a:lnTo>
                        <a:pt x="2284" y="784"/>
                      </a:lnTo>
                      <a:lnTo>
                        <a:pt x="2285" y="784"/>
                      </a:lnTo>
                      <a:lnTo>
                        <a:pt x="2287" y="784"/>
                      </a:lnTo>
                      <a:lnTo>
                        <a:pt x="2289" y="784"/>
                      </a:lnTo>
                      <a:lnTo>
                        <a:pt x="2289" y="784"/>
                      </a:lnTo>
                      <a:lnTo>
                        <a:pt x="2290" y="784"/>
                      </a:lnTo>
                      <a:lnTo>
                        <a:pt x="2290" y="784"/>
                      </a:lnTo>
                      <a:lnTo>
                        <a:pt x="2291" y="784"/>
                      </a:lnTo>
                      <a:lnTo>
                        <a:pt x="2291" y="784"/>
                      </a:lnTo>
                      <a:lnTo>
                        <a:pt x="2294" y="784"/>
                      </a:lnTo>
                      <a:lnTo>
                        <a:pt x="2294" y="784"/>
                      </a:lnTo>
                      <a:lnTo>
                        <a:pt x="2295" y="784"/>
                      </a:lnTo>
                      <a:lnTo>
                        <a:pt x="2297" y="784"/>
                      </a:lnTo>
                      <a:lnTo>
                        <a:pt x="2299" y="784"/>
                      </a:lnTo>
                      <a:lnTo>
                        <a:pt x="2299" y="784"/>
                      </a:lnTo>
                      <a:lnTo>
                        <a:pt x="2301" y="784"/>
                      </a:lnTo>
                      <a:lnTo>
                        <a:pt x="2303" y="784"/>
                      </a:lnTo>
                      <a:lnTo>
                        <a:pt x="2303" y="784"/>
                      </a:lnTo>
                      <a:lnTo>
                        <a:pt x="2304" y="784"/>
                      </a:lnTo>
                      <a:lnTo>
                        <a:pt x="2306" y="784"/>
                      </a:lnTo>
                      <a:lnTo>
                        <a:pt x="2306" y="784"/>
                      </a:lnTo>
                      <a:lnTo>
                        <a:pt x="2307" y="784"/>
                      </a:lnTo>
                      <a:lnTo>
                        <a:pt x="2309" y="784"/>
                      </a:lnTo>
                      <a:lnTo>
                        <a:pt x="2309" y="784"/>
                      </a:lnTo>
                      <a:lnTo>
                        <a:pt x="2310" y="784"/>
                      </a:lnTo>
                      <a:lnTo>
                        <a:pt x="2312" y="784"/>
                      </a:lnTo>
                      <a:lnTo>
                        <a:pt x="2312" y="784"/>
                      </a:lnTo>
                      <a:lnTo>
                        <a:pt x="2313" y="784"/>
                      </a:lnTo>
                      <a:lnTo>
                        <a:pt x="2315" y="784"/>
                      </a:lnTo>
                      <a:lnTo>
                        <a:pt x="2316" y="784"/>
                      </a:lnTo>
                      <a:lnTo>
                        <a:pt x="2317" y="784"/>
                      </a:lnTo>
                      <a:lnTo>
                        <a:pt x="2317" y="784"/>
                      </a:lnTo>
                      <a:lnTo>
                        <a:pt x="2319" y="784"/>
                      </a:lnTo>
                      <a:lnTo>
                        <a:pt x="2321" y="784"/>
                      </a:lnTo>
                      <a:lnTo>
                        <a:pt x="2322" y="784"/>
                      </a:lnTo>
                      <a:lnTo>
                        <a:pt x="2322" y="784"/>
                      </a:lnTo>
                      <a:lnTo>
                        <a:pt x="2323" y="784"/>
                      </a:lnTo>
                      <a:lnTo>
                        <a:pt x="2324" y="784"/>
                      </a:lnTo>
                      <a:lnTo>
                        <a:pt x="2325" y="784"/>
                      </a:lnTo>
                      <a:lnTo>
                        <a:pt x="2325" y="784"/>
                      </a:lnTo>
                      <a:lnTo>
                        <a:pt x="2327" y="784"/>
                      </a:lnTo>
                      <a:lnTo>
                        <a:pt x="2327" y="784"/>
                      </a:lnTo>
                      <a:lnTo>
                        <a:pt x="2328" y="784"/>
                      </a:lnTo>
                      <a:lnTo>
                        <a:pt x="2330" y="784"/>
                      </a:lnTo>
                      <a:lnTo>
                        <a:pt x="2330" y="784"/>
                      </a:lnTo>
                      <a:lnTo>
                        <a:pt x="2331" y="784"/>
                      </a:lnTo>
                      <a:lnTo>
                        <a:pt x="2334" y="784"/>
                      </a:lnTo>
                      <a:lnTo>
                        <a:pt x="2336" y="784"/>
                      </a:lnTo>
                      <a:lnTo>
                        <a:pt x="2337" y="784"/>
                      </a:lnTo>
                      <a:lnTo>
                        <a:pt x="2337" y="784"/>
                      </a:lnTo>
                      <a:lnTo>
                        <a:pt x="2339" y="784"/>
                      </a:lnTo>
                      <a:lnTo>
                        <a:pt x="2340" y="784"/>
                      </a:lnTo>
                      <a:lnTo>
                        <a:pt x="2341" y="784"/>
                      </a:lnTo>
                      <a:lnTo>
                        <a:pt x="2342" y="784"/>
                      </a:lnTo>
                      <a:lnTo>
                        <a:pt x="2343" y="784"/>
                      </a:lnTo>
                      <a:lnTo>
                        <a:pt x="2344" y="784"/>
                      </a:lnTo>
                      <a:lnTo>
                        <a:pt x="2345" y="784"/>
                      </a:lnTo>
                      <a:lnTo>
                        <a:pt x="2347" y="784"/>
                      </a:lnTo>
                      <a:lnTo>
                        <a:pt x="2349" y="784"/>
                      </a:lnTo>
                      <a:lnTo>
                        <a:pt x="2349" y="784"/>
                      </a:lnTo>
                      <a:lnTo>
                        <a:pt x="2350" y="784"/>
                      </a:lnTo>
                      <a:lnTo>
                        <a:pt x="2352" y="784"/>
                      </a:lnTo>
                      <a:lnTo>
                        <a:pt x="2354" y="784"/>
                      </a:lnTo>
                      <a:lnTo>
                        <a:pt x="2354" y="784"/>
                      </a:lnTo>
                      <a:lnTo>
                        <a:pt x="2356" y="784"/>
                      </a:lnTo>
                      <a:lnTo>
                        <a:pt x="2358" y="784"/>
                      </a:lnTo>
                      <a:lnTo>
                        <a:pt x="2359" y="784"/>
                      </a:lnTo>
                      <a:lnTo>
                        <a:pt x="2360" y="784"/>
                      </a:lnTo>
                      <a:lnTo>
                        <a:pt x="2362" y="784"/>
                      </a:lnTo>
                      <a:lnTo>
                        <a:pt x="2363" y="784"/>
                      </a:lnTo>
                      <a:lnTo>
                        <a:pt x="2364" y="784"/>
                      </a:lnTo>
                      <a:lnTo>
                        <a:pt x="2365" y="784"/>
                      </a:lnTo>
                      <a:lnTo>
                        <a:pt x="2368" y="784"/>
                      </a:lnTo>
                      <a:lnTo>
                        <a:pt x="2369" y="784"/>
                      </a:lnTo>
                      <a:lnTo>
                        <a:pt x="2369" y="784"/>
                      </a:lnTo>
                      <a:lnTo>
                        <a:pt x="2370" y="784"/>
                      </a:lnTo>
                      <a:lnTo>
                        <a:pt x="2370" y="784"/>
                      </a:lnTo>
                      <a:lnTo>
                        <a:pt x="2371" y="784"/>
                      </a:lnTo>
                      <a:lnTo>
                        <a:pt x="2371" y="784"/>
                      </a:lnTo>
                      <a:lnTo>
                        <a:pt x="2373" y="784"/>
                      </a:lnTo>
                      <a:lnTo>
                        <a:pt x="2374" y="784"/>
                      </a:lnTo>
                      <a:lnTo>
                        <a:pt x="2374" y="784"/>
                      </a:lnTo>
                      <a:lnTo>
                        <a:pt x="2376" y="784"/>
                      </a:lnTo>
                      <a:lnTo>
                        <a:pt x="2378" y="784"/>
                      </a:lnTo>
                      <a:lnTo>
                        <a:pt x="2380" y="784"/>
                      </a:lnTo>
                      <a:lnTo>
                        <a:pt x="2380" y="784"/>
                      </a:lnTo>
                      <a:lnTo>
                        <a:pt x="2382" y="784"/>
                      </a:lnTo>
                      <a:lnTo>
                        <a:pt x="2382" y="784"/>
                      </a:lnTo>
                      <a:lnTo>
                        <a:pt x="2384" y="784"/>
                      </a:lnTo>
                      <a:lnTo>
                        <a:pt x="2386" y="784"/>
                      </a:lnTo>
                      <a:lnTo>
                        <a:pt x="2387" y="784"/>
                      </a:lnTo>
                      <a:lnTo>
                        <a:pt x="2389" y="784"/>
                      </a:lnTo>
                      <a:lnTo>
                        <a:pt x="2391" y="784"/>
                      </a:lnTo>
                      <a:lnTo>
                        <a:pt x="2392" y="784"/>
                      </a:lnTo>
                      <a:lnTo>
                        <a:pt x="2392" y="784"/>
                      </a:lnTo>
                      <a:lnTo>
                        <a:pt x="2393" y="784"/>
                      </a:lnTo>
                      <a:lnTo>
                        <a:pt x="2395" y="784"/>
                      </a:lnTo>
                      <a:lnTo>
                        <a:pt x="2397" y="784"/>
                      </a:lnTo>
                      <a:lnTo>
                        <a:pt x="2399" y="783"/>
                      </a:lnTo>
                      <a:lnTo>
                        <a:pt x="2399" y="783"/>
                      </a:lnTo>
                      <a:lnTo>
                        <a:pt x="2400" y="783"/>
                      </a:lnTo>
                      <a:lnTo>
                        <a:pt x="2401" y="783"/>
                      </a:lnTo>
                      <a:lnTo>
                        <a:pt x="2404" y="783"/>
                      </a:lnTo>
                      <a:lnTo>
                        <a:pt x="2406" y="782"/>
                      </a:lnTo>
                      <a:lnTo>
                        <a:pt x="2407" y="782"/>
                      </a:lnTo>
                      <a:lnTo>
                        <a:pt x="2407" y="782"/>
                      </a:lnTo>
                      <a:lnTo>
                        <a:pt x="2408" y="782"/>
                      </a:lnTo>
                      <a:lnTo>
                        <a:pt x="2411" y="781"/>
                      </a:lnTo>
                      <a:lnTo>
                        <a:pt x="2414" y="781"/>
                      </a:lnTo>
                      <a:lnTo>
                        <a:pt x="2415" y="780"/>
                      </a:lnTo>
                      <a:lnTo>
                        <a:pt x="2415" y="780"/>
                      </a:lnTo>
                      <a:lnTo>
                        <a:pt x="2416" y="778"/>
                      </a:lnTo>
                      <a:lnTo>
                        <a:pt x="2418" y="776"/>
                      </a:lnTo>
                      <a:lnTo>
                        <a:pt x="2420" y="774"/>
                      </a:lnTo>
                      <a:lnTo>
                        <a:pt x="2422" y="772"/>
                      </a:lnTo>
                      <a:lnTo>
                        <a:pt x="2423" y="772"/>
                      </a:lnTo>
                      <a:lnTo>
                        <a:pt x="2423" y="771"/>
                      </a:lnTo>
                      <a:lnTo>
                        <a:pt x="2425" y="768"/>
                      </a:lnTo>
                      <a:lnTo>
                        <a:pt x="2427" y="766"/>
                      </a:lnTo>
                      <a:lnTo>
                        <a:pt x="2427" y="766"/>
                      </a:lnTo>
                      <a:lnTo>
                        <a:pt x="2428" y="766"/>
                      </a:lnTo>
                      <a:lnTo>
                        <a:pt x="2429" y="766"/>
                      </a:lnTo>
                      <a:lnTo>
                        <a:pt x="2430" y="768"/>
                      </a:lnTo>
                      <a:lnTo>
                        <a:pt x="2433" y="772"/>
                      </a:lnTo>
                      <a:lnTo>
                        <a:pt x="2435" y="774"/>
                      </a:lnTo>
                      <a:lnTo>
                        <a:pt x="2436" y="775"/>
                      </a:lnTo>
                      <a:lnTo>
                        <a:pt x="2437" y="775"/>
                      </a:lnTo>
                      <a:lnTo>
                        <a:pt x="2437" y="776"/>
                      </a:lnTo>
                      <a:lnTo>
                        <a:pt x="2441" y="777"/>
                      </a:lnTo>
                      <a:lnTo>
                        <a:pt x="2443" y="778"/>
                      </a:lnTo>
                      <a:lnTo>
                        <a:pt x="2444" y="780"/>
                      </a:lnTo>
                      <a:lnTo>
                        <a:pt x="2444" y="780"/>
                      </a:lnTo>
                      <a:lnTo>
                        <a:pt x="2445" y="781"/>
                      </a:lnTo>
                      <a:lnTo>
                        <a:pt x="2447" y="781"/>
                      </a:lnTo>
                      <a:lnTo>
                        <a:pt x="2450" y="781"/>
                      </a:lnTo>
                      <a:lnTo>
                        <a:pt x="2451" y="782"/>
                      </a:lnTo>
                      <a:lnTo>
                        <a:pt x="2452" y="782"/>
                      </a:lnTo>
                      <a:lnTo>
                        <a:pt x="2452" y="782"/>
                      </a:lnTo>
                      <a:lnTo>
                        <a:pt x="2455" y="782"/>
                      </a:lnTo>
                      <a:lnTo>
                        <a:pt x="2457" y="782"/>
                      </a:lnTo>
                      <a:lnTo>
                        <a:pt x="2457" y="782"/>
                      </a:lnTo>
                      <a:lnTo>
                        <a:pt x="2459" y="782"/>
                      </a:lnTo>
                      <a:lnTo>
                        <a:pt x="2459" y="782"/>
                      </a:lnTo>
                      <a:lnTo>
                        <a:pt x="2460" y="782"/>
                      </a:lnTo>
                      <a:lnTo>
                        <a:pt x="2462" y="783"/>
                      </a:lnTo>
                      <a:lnTo>
                        <a:pt x="2465" y="783"/>
                      </a:lnTo>
                      <a:lnTo>
                        <a:pt x="2465" y="783"/>
                      </a:lnTo>
                      <a:lnTo>
                        <a:pt x="2466" y="783"/>
                      </a:lnTo>
                      <a:lnTo>
                        <a:pt x="2467" y="783"/>
                      </a:lnTo>
                      <a:lnTo>
                        <a:pt x="2469" y="783"/>
                      </a:lnTo>
                      <a:lnTo>
                        <a:pt x="2470" y="783"/>
                      </a:lnTo>
                      <a:lnTo>
                        <a:pt x="2472" y="783"/>
                      </a:lnTo>
                      <a:lnTo>
                        <a:pt x="2473" y="783"/>
                      </a:lnTo>
                      <a:lnTo>
                        <a:pt x="2474" y="783"/>
                      </a:lnTo>
                      <a:lnTo>
                        <a:pt x="2475" y="783"/>
                      </a:lnTo>
                      <a:lnTo>
                        <a:pt x="2478" y="783"/>
                      </a:lnTo>
                      <a:lnTo>
                        <a:pt x="2478" y="783"/>
                      </a:lnTo>
                      <a:lnTo>
                        <a:pt x="2480" y="783"/>
                      </a:lnTo>
                      <a:lnTo>
                        <a:pt x="2481" y="783"/>
                      </a:lnTo>
                      <a:lnTo>
                        <a:pt x="2481" y="783"/>
                      </a:lnTo>
                      <a:lnTo>
                        <a:pt x="2483" y="782"/>
                      </a:lnTo>
                      <a:lnTo>
                        <a:pt x="2484" y="782"/>
                      </a:lnTo>
                      <a:lnTo>
                        <a:pt x="2485" y="782"/>
                      </a:lnTo>
                      <a:lnTo>
                        <a:pt x="2485" y="782"/>
                      </a:lnTo>
                      <a:lnTo>
                        <a:pt x="2487" y="782"/>
                      </a:lnTo>
                      <a:lnTo>
                        <a:pt x="2488" y="783"/>
                      </a:lnTo>
                      <a:lnTo>
                        <a:pt x="2488" y="783"/>
                      </a:lnTo>
                      <a:lnTo>
                        <a:pt x="2489" y="783"/>
                      </a:lnTo>
                      <a:lnTo>
                        <a:pt x="2491" y="783"/>
                      </a:lnTo>
                      <a:lnTo>
                        <a:pt x="2492" y="783"/>
                      </a:lnTo>
                      <a:lnTo>
                        <a:pt x="2493" y="783"/>
                      </a:lnTo>
                      <a:lnTo>
                        <a:pt x="2494" y="783"/>
                      </a:lnTo>
                      <a:lnTo>
                        <a:pt x="2494" y="783"/>
                      </a:lnTo>
                      <a:lnTo>
                        <a:pt x="2497" y="783"/>
                      </a:lnTo>
                      <a:lnTo>
                        <a:pt x="2497" y="783"/>
                      </a:lnTo>
                      <a:lnTo>
                        <a:pt x="2498" y="783"/>
                      </a:lnTo>
                      <a:lnTo>
                        <a:pt x="2499" y="784"/>
                      </a:lnTo>
                      <a:lnTo>
                        <a:pt x="2500" y="784"/>
                      </a:lnTo>
                      <a:lnTo>
                        <a:pt x="2500" y="784"/>
                      </a:lnTo>
                      <a:lnTo>
                        <a:pt x="2501" y="784"/>
                      </a:lnTo>
                      <a:lnTo>
                        <a:pt x="2503" y="784"/>
                      </a:lnTo>
                      <a:lnTo>
                        <a:pt x="2506" y="783"/>
                      </a:lnTo>
                      <a:lnTo>
                        <a:pt x="2507" y="783"/>
                      </a:lnTo>
                      <a:lnTo>
                        <a:pt x="2508" y="784"/>
                      </a:lnTo>
                      <a:lnTo>
                        <a:pt x="2509" y="784"/>
                      </a:lnTo>
                      <a:lnTo>
                        <a:pt x="2510" y="784"/>
                      </a:lnTo>
                      <a:lnTo>
                        <a:pt x="2511" y="784"/>
                      </a:lnTo>
                      <a:lnTo>
                        <a:pt x="2512" y="784"/>
                      </a:lnTo>
                      <a:lnTo>
                        <a:pt x="2515" y="784"/>
                      </a:lnTo>
                      <a:lnTo>
                        <a:pt x="2516" y="783"/>
                      </a:lnTo>
                      <a:lnTo>
                        <a:pt x="2517" y="783"/>
                      </a:lnTo>
                      <a:lnTo>
                        <a:pt x="2518" y="783"/>
                      </a:lnTo>
                      <a:lnTo>
                        <a:pt x="2518" y="783"/>
                      </a:lnTo>
                      <a:lnTo>
                        <a:pt x="2519" y="784"/>
                      </a:lnTo>
                      <a:lnTo>
                        <a:pt x="2520" y="784"/>
                      </a:lnTo>
                      <a:lnTo>
                        <a:pt x="2521" y="784"/>
                      </a:lnTo>
                      <a:lnTo>
                        <a:pt x="2521" y="784"/>
                      </a:lnTo>
                      <a:lnTo>
                        <a:pt x="2522" y="784"/>
                      </a:lnTo>
                      <a:lnTo>
                        <a:pt x="2525" y="783"/>
                      </a:lnTo>
                      <a:lnTo>
                        <a:pt x="2525" y="783"/>
                      </a:lnTo>
                      <a:lnTo>
                        <a:pt x="2526" y="783"/>
                      </a:lnTo>
                      <a:lnTo>
                        <a:pt x="2528" y="783"/>
                      </a:lnTo>
                      <a:lnTo>
                        <a:pt x="2530" y="783"/>
                      </a:lnTo>
                      <a:lnTo>
                        <a:pt x="2531" y="783"/>
                      </a:lnTo>
                      <a:lnTo>
                        <a:pt x="2533" y="783"/>
                      </a:lnTo>
                      <a:lnTo>
                        <a:pt x="2534" y="783"/>
                      </a:lnTo>
                      <a:lnTo>
                        <a:pt x="2535" y="783"/>
                      </a:lnTo>
                      <a:lnTo>
                        <a:pt x="2536" y="783"/>
                      </a:lnTo>
                      <a:lnTo>
                        <a:pt x="2538" y="783"/>
                      </a:lnTo>
                      <a:lnTo>
                        <a:pt x="2539" y="783"/>
                      </a:lnTo>
                      <a:lnTo>
                        <a:pt x="2540" y="783"/>
                      </a:lnTo>
                      <a:lnTo>
                        <a:pt x="2540" y="783"/>
                      </a:lnTo>
                      <a:lnTo>
                        <a:pt x="2543" y="783"/>
                      </a:lnTo>
                      <a:lnTo>
                        <a:pt x="2545" y="783"/>
                      </a:lnTo>
                      <a:lnTo>
                        <a:pt x="2546" y="783"/>
                      </a:lnTo>
                      <a:lnTo>
                        <a:pt x="2547" y="783"/>
                      </a:lnTo>
                      <a:lnTo>
                        <a:pt x="2549" y="783"/>
                      </a:lnTo>
                      <a:lnTo>
                        <a:pt x="2552" y="783"/>
                      </a:lnTo>
                      <a:lnTo>
                        <a:pt x="2553" y="783"/>
                      </a:lnTo>
                      <a:lnTo>
                        <a:pt x="2553" y="783"/>
                      </a:lnTo>
                      <a:lnTo>
                        <a:pt x="2554" y="783"/>
                      </a:lnTo>
                      <a:lnTo>
                        <a:pt x="2554" y="783"/>
                      </a:lnTo>
                      <a:lnTo>
                        <a:pt x="2555" y="783"/>
                      </a:lnTo>
                      <a:lnTo>
                        <a:pt x="2555" y="783"/>
                      </a:lnTo>
                      <a:lnTo>
                        <a:pt x="2557" y="783"/>
                      </a:lnTo>
                      <a:lnTo>
                        <a:pt x="2559" y="783"/>
                      </a:lnTo>
                      <a:lnTo>
                        <a:pt x="2561" y="783"/>
                      </a:lnTo>
                      <a:lnTo>
                        <a:pt x="2562" y="783"/>
                      </a:lnTo>
                      <a:lnTo>
                        <a:pt x="2563" y="783"/>
                      </a:lnTo>
                      <a:lnTo>
                        <a:pt x="2564" y="783"/>
                      </a:lnTo>
                      <a:lnTo>
                        <a:pt x="2565" y="783"/>
                      </a:lnTo>
                      <a:lnTo>
                        <a:pt x="2565" y="783"/>
                      </a:lnTo>
                      <a:lnTo>
                        <a:pt x="2566" y="783"/>
                      </a:lnTo>
                      <a:lnTo>
                        <a:pt x="2567" y="783"/>
                      </a:lnTo>
                      <a:lnTo>
                        <a:pt x="2568" y="783"/>
                      </a:lnTo>
                      <a:lnTo>
                        <a:pt x="2570" y="783"/>
                      </a:lnTo>
                      <a:lnTo>
                        <a:pt x="2571" y="783"/>
                      </a:lnTo>
                      <a:lnTo>
                        <a:pt x="2573" y="783"/>
                      </a:lnTo>
                      <a:lnTo>
                        <a:pt x="2573" y="783"/>
                      </a:lnTo>
                      <a:lnTo>
                        <a:pt x="2574" y="784"/>
                      </a:lnTo>
                      <a:lnTo>
                        <a:pt x="2575" y="784"/>
                      </a:lnTo>
                      <a:lnTo>
                        <a:pt x="2575" y="784"/>
                      </a:lnTo>
                      <a:lnTo>
                        <a:pt x="2579" y="784"/>
                      </a:lnTo>
                      <a:lnTo>
                        <a:pt x="2581" y="784"/>
                      </a:lnTo>
                      <a:lnTo>
                        <a:pt x="2582" y="784"/>
                      </a:lnTo>
                      <a:lnTo>
                        <a:pt x="2582" y="784"/>
                      </a:lnTo>
                      <a:lnTo>
                        <a:pt x="2583" y="784"/>
                      </a:lnTo>
                      <a:lnTo>
                        <a:pt x="2583" y="784"/>
                      </a:lnTo>
                      <a:lnTo>
                        <a:pt x="2585" y="784"/>
                      </a:lnTo>
                      <a:lnTo>
                        <a:pt x="2588" y="784"/>
                      </a:lnTo>
                      <a:lnTo>
                        <a:pt x="2589" y="784"/>
                      </a:lnTo>
                      <a:lnTo>
                        <a:pt x="2590" y="784"/>
                      </a:lnTo>
                      <a:lnTo>
                        <a:pt x="2591" y="784"/>
                      </a:lnTo>
                      <a:lnTo>
                        <a:pt x="2591" y="784"/>
                      </a:lnTo>
                      <a:lnTo>
                        <a:pt x="2592" y="784"/>
                      </a:lnTo>
                      <a:lnTo>
                        <a:pt x="2593" y="784"/>
                      </a:lnTo>
                      <a:lnTo>
                        <a:pt x="2594" y="784"/>
                      </a:lnTo>
                      <a:lnTo>
                        <a:pt x="2594" y="784"/>
                      </a:lnTo>
                      <a:lnTo>
                        <a:pt x="2595" y="784"/>
                      </a:lnTo>
                      <a:lnTo>
                        <a:pt x="2596" y="784"/>
                      </a:lnTo>
                      <a:lnTo>
                        <a:pt x="2598" y="784"/>
                      </a:lnTo>
                      <a:lnTo>
                        <a:pt x="2598" y="784"/>
                      </a:lnTo>
                      <a:lnTo>
                        <a:pt x="2599" y="784"/>
                      </a:lnTo>
                      <a:lnTo>
                        <a:pt x="2600" y="784"/>
                      </a:lnTo>
                      <a:lnTo>
                        <a:pt x="2600" y="784"/>
                      </a:lnTo>
                      <a:lnTo>
                        <a:pt x="2601" y="784"/>
                      </a:lnTo>
                      <a:lnTo>
                        <a:pt x="2603" y="784"/>
                      </a:lnTo>
                      <a:lnTo>
                        <a:pt x="2605" y="784"/>
                      </a:lnTo>
                      <a:lnTo>
                        <a:pt x="2605" y="784"/>
                      </a:lnTo>
                      <a:lnTo>
                        <a:pt x="2607" y="784"/>
                      </a:lnTo>
                      <a:lnTo>
                        <a:pt x="2609" y="784"/>
                      </a:lnTo>
                      <a:lnTo>
                        <a:pt x="2611" y="783"/>
                      </a:lnTo>
                      <a:lnTo>
                        <a:pt x="2612" y="783"/>
                      </a:lnTo>
                      <a:lnTo>
                        <a:pt x="2613" y="783"/>
                      </a:lnTo>
                      <a:lnTo>
                        <a:pt x="2613" y="783"/>
                      </a:lnTo>
                      <a:lnTo>
                        <a:pt x="2617" y="783"/>
                      </a:lnTo>
                      <a:lnTo>
                        <a:pt x="2619" y="783"/>
                      </a:lnTo>
                      <a:lnTo>
                        <a:pt x="2620" y="783"/>
                      </a:lnTo>
                      <a:lnTo>
                        <a:pt x="2620" y="783"/>
                      </a:lnTo>
                      <a:lnTo>
                        <a:pt x="2620" y="783"/>
                      </a:lnTo>
                      <a:lnTo>
                        <a:pt x="2622" y="782"/>
                      </a:lnTo>
                      <a:lnTo>
                        <a:pt x="2623" y="781"/>
                      </a:lnTo>
                      <a:lnTo>
                        <a:pt x="2623" y="781"/>
                      </a:lnTo>
                      <a:lnTo>
                        <a:pt x="2625" y="781"/>
                      </a:lnTo>
                      <a:lnTo>
                        <a:pt x="2626" y="781"/>
                      </a:lnTo>
                      <a:lnTo>
                        <a:pt x="2627" y="782"/>
                      </a:lnTo>
                      <a:lnTo>
                        <a:pt x="2628" y="782"/>
                      </a:lnTo>
                      <a:lnTo>
                        <a:pt x="2628" y="782"/>
                      </a:lnTo>
                      <a:lnTo>
                        <a:pt x="2631" y="781"/>
                      </a:lnTo>
                      <a:lnTo>
                        <a:pt x="2634" y="781"/>
                      </a:lnTo>
                      <a:lnTo>
                        <a:pt x="2635" y="781"/>
                      </a:lnTo>
                      <a:lnTo>
                        <a:pt x="2635" y="781"/>
                      </a:lnTo>
                      <a:lnTo>
                        <a:pt x="2636" y="780"/>
                      </a:lnTo>
                      <a:lnTo>
                        <a:pt x="2638" y="778"/>
                      </a:lnTo>
                      <a:lnTo>
                        <a:pt x="2638" y="778"/>
                      </a:lnTo>
                      <a:lnTo>
                        <a:pt x="2640" y="780"/>
                      </a:lnTo>
                      <a:lnTo>
                        <a:pt x="2641" y="781"/>
                      </a:lnTo>
                      <a:lnTo>
                        <a:pt x="2642" y="781"/>
                      </a:lnTo>
                      <a:lnTo>
                        <a:pt x="2644" y="780"/>
                      </a:lnTo>
                      <a:lnTo>
                        <a:pt x="2646" y="778"/>
                      </a:lnTo>
                      <a:lnTo>
                        <a:pt x="2648" y="778"/>
                      </a:lnTo>
                      <a:lnTo>
                        <a:pt x="2649" y="777"/>
                      </a:lnTo>
                      <a:lnTo>
                        <a:pt x="2649" y="777"/>
                      </a:lnTo>
                      <a:lnTo>
                        <a:pt x="2650" y="776"/>
                      </a:lnTo>
                      <a:lnTo>
                        <a:pt x="2650" y="775"/>
                      </a:lnTo>
                      <a:lnTo>
                        <a:pt x="2653" y="769"/>
                      </a:lnTo>
                      <a:lnTo>
                        <a:pt x="2656" y="764"/>
                      </a:lnTo>
                      <a:lnTo>
                        <a:pt x="2656" y="763"/>
                      </a:lnTo>
                      <a:lnTo>
                        <a:pt x="2656" y="762"/>
                      </a:lnTo>
                      <a:lnTo>
                        <a:pt x="2657" y="762"/>
                      </a:lnTo>
                      <a:lnTo>
                        <a:pt x="2657" y="762"/>
                      </a:lnTo>
                      <a:lnTo>
                        <a:pt x="2657" y="760"/>
                      </a:lnTo>
                      <a:lnTo>
                        <a:pt x="2657" y="758"/>
                      </a:lnTo>
                      <a:lnTo>
                        <a:pt x="2657" y="755"/>
                      </a:lnTo>
                      <a:lnTo>
                        <a:pt x="2657" y="750"/>
                      </a:lnTo>
                      <a:lnTo>
                        <a:pt x="2657" y="744"/>
                      </a:lnTo>
                      <a:lnTo>
                        <a:pt x="2657" y="737"/>
                      </a:lnTo>
                      <a:lnTo>
                        <a:pt x="2658" y="721"/>
                      </a:lnTo>
                      <a:lnTo>
                        <a:pt x="2658" y="701"/>
                      </a:lnTo>
                      <a:lnTo>
                        <a:pt x="2659" y="680"/>
                      </a:lnTo>
                      <a:lnTo>
                        <a:pt x="2659" y="656"/>
                      </a:lnTo>
                      <a:lnTo>
                        <a:pt x="2660" y="633"/>
                      </a:lnTo>
                      <a:lnTo>
                        <a:pt x="2660" y="609"/>
                      </a:lnTo>
                      <a:lnTo>
                        <a:pt x="2662" y="586"/>
                      </a:lnTo>
                      <a:lnTo>
                        <a:pt x="2662" y="564"/>
                      </a:lnTo>
                      <a:lnTo>
                        <a:pt x="2663" y="545"/>
                      </a:lnTo>
                      <a:lnTo>
                        <a:pt x="2663" y="528"/>
                      </a:lnTo>
                      <a:lnTo>
                        <a:pt x="2663" y="522"/>
                      </a:lnTo>
                      <a:lnTo>
                        <a:pt x="2663" y="515"/>
                      </a:lnTo>
                      <a:lnTo>
                        <a:pt x="2664" y="510"/>
                      </a:lnTo>
                      <a:lnTo>
                        <a:pt x="2664" y="507"/>
                      </a:lnTo>
                      <a:lnTo>
                        <a:pt x="2664" y="505"/>
                      </a:lnTo>
                      <a:lnTo>
                        <a:pt x="2664" y="505"/>
                      </a:lnTo>
                      <a:lnTo>
                        <a:pt x="2664" y="503"/>
                      </a:lnTo>
                      <a:lnTo>
                        <a:pt x="2664" y="499"/>
                      </a:lnTo>
                      <a:lnTo>
                        <a:pt x="2664" y="494"/>
                      </a:lnTo>
                      <a:lnTo>
                        <a:pt x="2664" y="487"/>
                      </a:lnTo>
                      <a:lnTo>
                        <a:pt x="2664" y="480"/>
                      </a:lnTo>
                      <a:lnTo>
                        <a:pt x="2665" y="475"/>
                      </a:lnTo>
                      <a:lnTo>
                        <a:pt x="2665" y="470"/>
                      </a:lnTo>
                      <a:lnTo>
                        <a:pt x="2665" y="469"/>
                      </a:lnTo>
                      <a:lnTo>
                        <a:pt x="2665" y="470"/>
                      </a:lnTo>
                      <a:lnTo>
                        <a:pt x="2665" y="472"/>
                      </a:lnTo>
                      <a:lnTo>
                        <a:pt x="2665" y="476"/>
                      </a:lnTo>
                      <a:lnTo>
                        <a:pt x="2665" y="481"/>
                      </a:lnTo>
                      <a:lnTo>
                        <a:pt x="2665" y="488"/>
                      </a:lnTo>
                      <a:lnTo>
                        <a:pt x="2665" y="495"/>
                      </a:lnTo>
                      <a:lnTo>
                        <a:pt x="2666" y="513"/>
                      </a:lnTo>
                      <a:lnTo>
                        <a:pt x="2666" y="534"/>
                      </a:lnTo>
                      <a:lnTo>
                        <a:pt x="2666" y="558"/>
                      </a:lnTo>
                      <a:lnTo>
                        <a:pt x="2667" y="582"/>
                      </a:lnTo>
                      <a:lnTo>
                        <a:pt x="2668" y="608"/>
                      </a:lnTo>
                      <a:lnTo>
                        <a:pt x="2668" y="635"/>
                      </a:lnTo>
                      <a:lnTo>
                        <a:pt x="2669" y="660"/>
                      </a:lnTo>
                      <a:lnTo>
                        <a:pt x="2669" y="683"/>
                      </a:lnTo>
                      <a:lnTo>
                        <a:pt x="2671" y="704"/>
                      </a:lnTo>
                      <a:lnTo>
                        <a:pt x="2671" y="722"/>
                      </a:lnTo>
                      <a:lnTo>
                        <a:pt x="2671" y="729"/>
                      </a:lnTo>
                      <a:lnTo>
                        <a:pt x="2671" y="736"/>
                      </a:lnTo>
                      <a:lnTo>
                        <a:pt x="2671" y="741"/>
                      </a:lnTo>
                      <a:lnTo>
                        <a:pt x="2671" y="745"/>
                      </a:lnTo>
                      <a:lnTo>
                        <a:pt x="2671" y="747"/>
                      </a:lnTo>
                      <a:lnTo>
                        <a:pt x="2671" y="748"/>
                      </a:lnTo>
                      <a:lnTo>
                        <a:pt x="2671" y="749"/>
                      </a:lnTo>
                      <a:lnTo>
                        <a:pt x="2672" y="750"/>
                      </a:lnTo>
                      <a:lnTo>
                        <a:pt x="2672" y="752"/>
                      </a:lnTo>
                      <a:lnTo>
                        <a:pt x="2673" y="754"/>
                      </a:lnTo>
                      <a:lnTo>
                        <a:pt x="2675" y="760"/>
                      </a:lnTo>
                      <a:lnTo>
                        <a:pt x="2677" y="768"/>
                      </a:lnTo>
                      <a:lnTo>
                        <a:pt x="2678" y="771"/>
                      </a:lnTo>
                      <a:lnTo>
                        <a:pt x="2678" y="772"/>
                      </a:lnTo>
                      <a:lnTo>
                        <a:pt x="2678" y="772"/>
                      </a:lnTo>
                      <a:lnTo>
                        <a:pt x="2679" y="773"/>
                      </a:lnTo>
                      <a:lnTo>
                        <a:pt x="2682" y="775"/>
                      </a:lnTo>
                      <a:lnTo>
                        <a:pt x="2685" y="777"/>
                      </a:lnTo>
                      <a:lnTo>
                        <a:pt x="2686" y="778"/>
                      </a:lnTo>
                      <a:lnTo>
                        <a:pt x="2686" y="778"/>
                      </a:lnTo>
                      <a:lnTo>
                        <a:pt x="2687" y="778"/>
                      </a:lnTo>
                      <a:lnTo>
                        <a:pt x="2690" y="780"/>
                      </a:lnTo>
                      <a:lnTo>
                        <a:pt x="2692" y="780"/>
                      </a:lnTo>
                      <a:lnTo>
                        <a:pt x="2693" y="781"/>
                      </a:lnTo>
                      <a:lnTo>
                        <a:pt x="2693" y="781"/>
                      </a:lnTo>
                      <a:lnTo>
                        <a:pt x="2694" y="781"/>
                      </a:lnTo>
                      <a:lnTo>
                        <a:pt x="2696" y="781"/>
                      </a:lnTo>
                      <a:lnTo>
                        <a:pt x="2700" y="781"/>
                      </a:lnTo>
                      <a:lnTo>
                        <a:pt x="2701" y="782"/>
                      </a:lnTo>
                      <a:lnTo>
                        <a:pt x="2701" y="782"/>
                      </a:lnTo>
                      <a:lnTo>
                        <a:pt x="2702" y="782"/>
                      </a:lnTo>
                      <a:lnTo>
                        <a:pt x="2704" y="782"/>
                      </a:lnTo>
                      <a:lnTo>
                        <a:pt x="2706" y="783"/>
                      </a:lnTo>
                      <a:lnTo>
                        <a:pt x="2708" y="783"/>
                      </a:lnTo>
                      <a:lnTo>
                        <a:pt x="2709" y="783"/>
                      </a:lnTo>
                      <a:lnTo>
                        <a:pt x="2709" y="783"/>
                      </a:lnTo>
                      <a:lnTo>
                        <a:pt x="2710" y="783"/>
                      </a:lnTo>
                      <a:lnTo>
                        <a:pt x="2711" y="783"/>
                      </a:lnTo>
                      <a:lnTo>
                        <a:pt x="2712" y="783"/>
                      </a:lnTo>
                      <a:lnTo>
                        <a:pt x="2713" y="783"/>
                      </a:lnTo>
                      <a:lnTo>
                        <a:pt x="2715" y="783"/>
                      </a:lnTo>
                      <a:lnTo>
                        <a:pt x="2715" y="783"/>
                      </a:lnTo>
                      <a:lnTo>
                        <a:pt x="2717" y="783"/>
                      </a:lnTo>
                      <a:lnTo>
                        <a:pt x="2718" y="783"/>
                      </a:lnTo>
                      <a:lnTo>
                        <a:pt x="2719" y="783"/>
                      </a:lnTo>
                      <a:lnTo>
                        <a:pt x="2720" y="783"/>
                      </a:lnTo>
                      <a:lnTo>
                        <a:pt x="2722" y="783"/>
                      </a:lnTo>
                      <a:lnTo>
                        <a:pt x="2723" y="783"/>
                      </a:lnTo>
                      <a:lnTo>
                        <a:pt x="2723" y="783"/>
                      </a:lnTo>
                      <a:lnTo>
                        <a:pt x="2727" y="784"/>
                      </a:lnTo>
                      <a:lnTo>
                        <a:pt x="2729" y="784"/>
                      </a:lnTo>
                      <a:lnTo>
                        <a:pt x="2730" y="784"/>
                      </a:lnTo>
                      <a:lnTo>
                        <a:pt x="2730" y="784"/>
                      </a:lnTo>
                      <a:lnTo>
                        <a:pt x="2731" y="784"/>
                      </a:lnTo>
                      <a:lnTo>
                        <a:pt x="2733" y="784"/>
                      </a:lnTo>
                      <a:lnTo>
                        <a:pt x="2736" y="784"/>
                      </a:lnTo>
                      <a:lnTo>
                        <a:pt x="2737" y="784"/>
                      </a:lnTo>
                      <a:lnTo>
                        <a:pt x="2738" y="784"/>
                      </a:lnTo>
                      <a:lnTo>
                        <a:pt x="2738" y="784"/>
                      </a:lnTo>
                      <a:lnTo>
                        <a:pt x="2739" y="784"/>
                      </a:lnTo>
                      <a:lnTo>
                        <a:pt x="2741" y="784"/>
                      </a:lnTo>
                      <a:lnTo>
                        <a:pt x="2742" y="784"/>
                      </a:lnTo>
                      <a:lnTo>
                        <a:pt x="2746" y="784"/>
                      </a:lnTo>
                      <a:lnTo>
                        <a:pt x="2749" y="784"/>
                      </a:lnTo>
                      <a:lnTo>
                        <a:pt x="2750" y="784"/>
                      </a:lnTo>
                      <a:lnTo>
                        <a:pt x="2751" y="784"/>
                      </a:lnTo>
                      <a:lnTo>
                        <a:pt x="2751" y="784"/>
                      </a:lnTo>
                      <a:lnTo>
                        <a:pt x="2752" y="784"/>
                      </a:lnTo>
                      <a:lnTo>
                        <a:pt x="2754" y="784"/>
                      </a:lnTo>
                      <a:lnTo>
                        <a:pt x="2754" y="784"/>
                      </a:lnTo>
                      <a:lnTo>
                        <a:pt x="2756" y="784"/>
                      </a:lnTo>
                      <a:lnTo>
                        <a:pt x="2758" y="784"/>
                      </a:lnTo>
                      <a:lnTo>
                        <a:pt x="2758" y="784"/>
                      </a:lnTo>
                      <a:lnTo>
                        <a:pt x="2759" y="784"/>
                      </a:lnTo>
                      <a:lnTo>
                        <a:pt x="2759" y="784"/>
                      </a:lnTo>
                      <a:lnTo>
                        <a:pt x="2760" y="784"/>
                      </a:lnTo>
                      <a:lnTo>
                        <a:pt x="2762" y="784"/>
                      </a:lnTo>
                      <a:lnTo>
                        <a:pt x="2766" y="784"/>
                      </a:lnTo>
                      <a:lnTo>
                        <a:pt x="2766" y="784"/>
                      </a:lnTo>
                      <a:lnTo>
                        <a:pt x="2767" y="784"/>
                      </a:lnTo>
                      <a:lnTo>
                        <a:pt x="2768" y="784"/>
                      </a:lnTo>
                      <a:lnTo>
                        <a:pt x="2769" y="784"/>
                      </a:lnTo>
                      <a:lnTo>
                        <a:pt x="2771" y="784"/>
                      </a:lnTo>
                      <a:lnTo>
                        <a:pt x="2773" y="784"/>
                      </a:lnTo>
                      <a:lnTo>
                        <a:pt x="2774" y="784"/>
                      </a:lnTo>
                      <a:lnTo>
                        <a:pt x="2774" y="784"/>
                      </a:lnTo>
                      <a:lnTo>
                        <a:pt x="2775" y="784"/>
                      </a:lnTo>
                      <a:lnTo>
                        <a:pt x="2776" y="784"/>
                      </a:lnTo>
                      <a:lnTo>
                        <a:pt x="2777" y="784"/>
                      </a:lnTo>
                      <a:lnTo>
                        <a:pt x="2780" y="784"/>
                      </a:lnTo>
                      <a:lnTo>
                        <a:pt x="2784" y="784"/>
                      </a:lnTo>
                      <a:lnTo>
                        <a:pt x="2786" y="784"/>
                      </a:lnTo>
                      <a:lnTo>
                        <a:pt x="2786" y="784"/>
                      </a:lnTo>
                      <a:lnTo>
                        <a:pt x="2787" y="784"/>
                      </a:lnTo>
                      <a:lnTo>
                        <a:pt x="2788" y="784"/>
                      </a:lnTo>
                      <a:lnTo>
                        <a:pt x="2791" y="784"/>
                      </a:lnTo>
                      <a:lnTo>
                        <a:pt x="2792" y="784"/>
                      </a:lnTo>
                      <a:lnTo>
                        <a:pt x="2793" y="784"/>
                      </a:lnTo>
                      <a:lnTo>
                        <a:pt x="2794" y="784"/>
                      </a:lnTo>
                      <a:lnTo>
                        <a:pt x="2794" y="784"/>
                      </a:lnTo>
                      <a:lnTo>
                        <a:pt x="2795" y="784"/>
                      </a:lnTo>
                      <a:lnTo>
                        <a:pt x="2796" y="784"/>
                      </a:lnTo>
                      <a:lnTo>
                        <a:pt x="2798" y="784"/>
                      </a:lnTo>
                      <a:lnTo>
                        <a:pt x="2798" y="784"/>
                      </a:lnTo>
                      <a:lnTo>
                        <a:pt x="2800" y="784"/>
                      </a:lnTo>
                      <a:lnTo>
                        <a:pt x="2802" y="784"/>
                      </a:lnTo>
                      <a:lnTo>
                        <a:pt x="2803" y="784"/>
                      </a:lnTo>
                      <a:lnTo>
                        <a:pt x="2804" y="784"/>
                      </a:lnTo>
                      <a:lnTo>
                        <a:pt x="2805" y="784"/>
                      </a:lnTo>
                      <a:lnTo>
                        <a:pt x="2806" y="784"/>
                      </a:lnTo>
                      <a:lnTo>
                        <a:pt x="2807" y="784"/>
                      </a:lnTo>
                      <a:lnTo>
                        <a:pt x="2810" y="784"/>
                      </a:lnTo>
                      <a:lnTo>
                        <a:pt x="2811" y="784"/>
                      </a:lnTo>
                      <a:lnTo>
                        <a:pt x="2812" y="784"/>
                      </a:lnTo>
                      <a:lnTo>
                        <a:pt x="2814" y="784"/>
                      </a:lnTo>
                      <a:lnTo>
                        <a:pt x="2815" y="784"/>
                      </a:lnTo>
                      <a:lnTo>
                        <a:pt x="2815" y="784"/>
                      </a:lnTo>
                      <a:lnTo>
                        <a:pt x="2816" y="784"/>
                      </a:lnTo>
                      <a:lnTo>
                        <a:pt x="2817" y="784"/>
                      </a:lnTo>
                      <a:lnTo>
                        <a:pt x="2819" y="784"/>
                      </a:lnTo>
                      <a:lnTo>
                        <a:pt x="2819" y="784"/>
                      </a:lnTo>
                      <a:lnTo>
                        <a:pt x="2821" y="784"/>
                      </a:lnTo>
                      <a:lnTo>
                        <a:pt x="2824" y="783"/>
                      </a:lnTo>
                      <a:lnTo>
                        <a:pt x="2824" y="783"/>
                      </a:lnTo>
                      <a:lnTo>
                        <a:pt x="2825" y="783"/>
                      </a:lnTo>
                      <a:lnTo>
                        <a:pt x="2826" y="783"/>
                      </a:lnTo>
                      <a:lnTo>
                        <a:pt x="2829" y="783"/>
                      </a:lnTo>
                      <a:lnTo>
                        <a:pt x="2829" y="783"/>
                      </a:lnTo>
                      <a:lnTo>
                        <a:pt x="2830" y="783"/>
                      </a:lnTo>
                      <a:lnTo>
                        <a:pt x="2831" y="782"/>
                      </a:lnTo>
                      <a:lnTo>
                        <a:pt x="2832" y="783"/>
                      </a:lnTo>
                      <a:lnTo>
                        <a:pt x="2833" y="784"/>
                      </a:lnTo>
                      <a:lnTo>
                        <a:pt x="2833" y="784"/>
                      </a:lnTo>
                      <a:lnTo>
                        <a:pt x="2834" y="784"/>
                      </a:lnTo>
                      <a:lnTo>
                        <a:pt x="2835" y="784"/>
                      </a:lnTo>
                      <a:lnTo>
                        <a:pt x="2837" y="784"/>
                      </a:lnTo>
                      <a:lnTo>
                        <a:pt x="2837" y="784"/>
                      </a:lnTo>
                      <a:lnTo>
                        <a:pt x="2839" y="784"/>
                      </a:lnTo>
                      <a:lnTo>
                        <a:pt x="2841" y="784"/>
                      </a:lnTo>
                      <a:lnTo>
                        <a:pt x="2841" y="784"/>
                      </a:lnTo>
                      <a:lnTo>
                        <a:pt x="2842" y="784"/>
                      </a:lnTo>
                      <a:lnTo>
                        <a:pt x="2844" y="783"/>
                      </a:lnTo>
                      <a:lnTo>
                        <a:pt x="2847" y="783"/>
                      </a:lnTo>
                      <a:lnTo>
                        <a:pt x="2847" y="783"/>
                      </a:lnTo>
                      <a:lnTo>
                        <a:pt x="2848" y="783"/>
                      </a:lnTo>
                      <a:lnTo>
                        <a:pt x="2849" y="783"/>
                      </a:lnTo>
                      <a:lnTo>
                        <a:pt x="2849" y="783"/>
                      </a:lnTo>
                      <a:lnTo>
                        <a:pt x="2851" y="784"/>
                      </a:lnTo>
                      <a:lnTo>
                        <a:pt x="2853" y="784"/>
                      </a:lnTo>
                      <a:lnTo>
                        <a:pt x="2854" y="784"/>
                      </a:lnTo>
                      <a:lnTo>
                        <a:pt x="2854" y="784"/>
                      </a:lnTo>
                      <a:lnTo>
                        <a:pt x="2856" y="784"/>
                      </a:lnTo>
                      <a:lnTo>
                        <a:pt x="2857" y="784"/>
                      </a:lnTo>
                      <a:lnTo>
                        <a:pt x="2858" y="784"/>
                      </a:lnTo>
                      <a:lnTo>
                        <a:pt x="2860" y="784"/>
                      </a:lnTo>
                      <a:lnTo>
                        <a:pt x="2861" y="784"/>
                      </a:lnTo>
                      <a:lnTo>
                        <a:pt x="2861" y="784"/>
                      </a:lnTo>
                      <a:lnTo>
                        <a:pt x="2863" y="784"/>
                      </a:lnTo>
                      <a:lnTo>
                        <a:pt x="2865" y="784"/>
                      </a:lnTo>
                      <a:lnTo>
                        <a:pt x="2866" y="784"/>
                      </a:lnTo>
                      <a:lnTo>
                        <a:pt x="2867" y="784"/>
                      </a:lnTo>
                      <a:lnTo>
                        <a:pt x="2868" y="784"/>
                      </a:lnTo>
                      <a:lnTo>
                        <a:pt x="2869" y="784"/>
                      </a:lnTo>
                      <a:lnTo>
                        <a:pt x="2870" y="784"/>
                      </a:lnTo>
                      <a:lnTo>
                        <a:pt x="2871" y="784"/>
                      </a:lnTo>
                      <a:lnTo>
                        <a:pt x="2872" y="784"/>
                      </a:lnTo>
                      <a:lnTo>
                        <a:pt x="2874" y="784"/>
                      </a:lnTo>
                      <a:lnTo>
                        <a:pt x="2876" y="784"/>
                      </a:lnTo>
                      <a:lnTo>
                        <a:pt x="2877" y="784"/>
                      </a:lnTo>
                      <a:lnTo>
                        <a:pt x="2878" y="784"/>
                      </a:lnTo>
                      <a:lnTo>
                        <a:pt x="2879" y="784"/>
                      </a:lnTo>
                      <a:lnTo>
                        <a:pt x="2880" y="784"/>
                      </a:lnTo>
                      <a:lnTo>
                        <a:pt x="2881" y="784"/>
                      </a:lnTo>
                      <a:lnTo>
                        <a:pt x="2885" y="784"/>
                      </a:lnTo>
                      <a:lnTo>
                        <a:pt x="2887" y="784"/>
                      </a:lnTo>
                      <a:lnTo>
                        <a:pt x="2889" y="784"/>
                      </a:lnTo>
                      <a:lnTo>
                        <a:pt x="2890" y="784"/>
                      </a:lnTo>
                      <a:lnTo>
                        <a:pt x="2891" y="784"/>
                      </a:lnTo>
                      <a:lnTo>
                        <a:pt x="2891" y="784"/>
                      </a:lnTo>
                      <a:lnTo>
                        <a:pt x="2893" y="784"/>
                      </a:lnTo>
                      <a:lnTo>
                        <a:pt x="2895" y="784"/>
                      </a:lnTo>
                      <a:lnTo>
                        <a:pt x="2897" y="784"/>
                      </a:lnTo>
                      <a:lnTo>
                        <a:pt x="2897" y="784"/>
                      </a:lnTo>
                      <a:lnTo>
                        <a:pt x="2898" y="784"/>
                      </a:lnTo>
                      <a:lnTo>
                        <a:pt x="2899" y="784"/>
                      </a:lnTo>
                      <a:lnTo>
                        <a:pt x="2902" y="784"/>
                      </a:lnTo>
                      <a:lnTo>
                        <a:pt x="2902" y="784"/>
                      </a:lnTo>
                      <a:lnTo>
                        <a:pt x="2902" y="784"/>
                      </a:lnTo>
                      <a:lnTo>
                        <a:pt x="2903" y="784"/>
                      </a:lnTo>
                      <a:lnTo>
                        <a:pt x="2903" y="784"/>
                      </a:lnTo>
                      <a:lnTo>
                        <a:pt x="2904" y="784"/>
                      </a:lnTo>
                      <a:lnTo>
                        <a:pt x="2906" y="784"/>
                      </a:lnTo>
                      <a:lnTo>
                        <a:pt x="2906" y="784"/>
                      </a:lnTo>
                      <a:lnTo>
                        <a:pt x="2907" y="784"/>
                      </a:lnTo>
                      <a:lnTo>
                        <a:pt x="2907" y="784"/>
                      </a:lnTo>
                      <a:lnTo>
                        <a:pt x="2909" y="784"/>
                      </a:lnTo>
                      <a:lnTo>
                        <a:pt x="2909" y="784"/>
                      </a:lnTo>
                      <a:lnTo>
                        <a:pt x="2909" y="784"/>
                      </a:lnTo>
                      <a:lnTo>
                        <a:pt x="2912" y="784"/>
                      </a:lnTo>
                      <a:lnTo>
                        <a:pt x="2913" y="784"/>
                      </a:lnTo>
                      <a:lnTo>
                        <a:pt x="2914" y="784"/>
                      </a:lnTo>
                      <a:lnTo>
                        <a:pt x="2914" y="784"/>
                      </a:lnTo>
                      <a:lnTo>
                        <a:pt x="2916" y="783"/>
                      </a:lnTo>
                      <a:lnTo>
                        <a:pt x="2920" y="782"/>
                      </a:lnTo>
                      <a:lnTo>
                        <a:pt x="2921" y="781"/>
                      </a:lnTo>
                      <a:lnTo>
                        <a:pt x="2921" y="781"/>
                      </a:lnTo>
                      <a:lnTo>
                        <a:pt x="2922" y="782"/>
                      </a:lnTo>
                      <a:lnTo>
                        <a:pt x="2924" y="783"/>
                      </a:lnTo>
                      <a:lnTo>
                        <a:pt x="2926" y="784"/>
                      </a:lnTo>
                      <a:lnTo>
                        <a:pt x="2927" y="784"/>
                      </a:lnTo>
                      <a:lnTo>
                        <a:pt x="2930" y="784"/>
                      </a:lnTo>
                      <a:lnTo>
                        <a:pt x="2931" y="784"/>
                      </a:lnTo>
                      <a:lnTo>
                        <a:pt x="2932" y="784"/>
                      </a:lnTo>
                      <a:lnTo>
                        <a:pt x="2933" y="784"/>
                      </a:lnTo>
                      <a:lnTo>
                        <a:pt x="2934" y="784"/>
                      </a:lnTo>
                      <a:lnTo>
                        <a:pt x="2935" y="784"/>
                      </a:lnTo>
                      <a:lnTo>
                        <a:pt x="2935" y="784"/>
                      </a:lnTo>
                      <a:lnTo>
                        <a:pt x="2936" y="784"/>
                      </a:lnTo>
                      <a:lnTo>
                        <a:pt x="2936" y="784"/>
                      </a:lnTo>
                      <a:lnTo>
                        <a:pt x="2939" y="784"/>
                      </a:lnTo>
                      <a:lnTo>
                        <a:pt x="2940" y="784"/>
                      </a:lnTo>
                      <a:lnTo>
                        <a:pt x="2940" y="784"/>
                      </a:lnTo>
                      <a:lnTo>
                        <a:pt x="2941" y="784"/>
                      </a:lnTo>
                      <a:lnTo>
                        <a:pt x="2942" y="784"/>
                      </a:lnTo>
                      <a:lnTo>
                        <a:pt x="2943" y="784"/>
                      </a:lnTo>
                      <a:lnTo>
                        <a:pt x="2943" y="784"/>
                      </a:lnTo>
                      <a:lnTo>
                        <a:pt x="2944" y="784"/>
                      </a:lnTo>
                      <a:lnTo>
                        <a:pt x="2945" y="784"/>
                      </a:lnTo>
                      <a:lnTo>
                        <a:pt x="2946" y="784"/>
                      </a:lnTo>
                      <a:lnTo>
                        <a:pt x="2951" y="784"/>
                      </a:lnTo>
                      <a:lnTo>
                        <a:pt x="2954" y="784"/>
                      </a:lnTo>
                      <a:lnTo>
                        <a:pt x="2957" y="784"/>
                      </a:lnTo>
                      <a:lnTo>
                        <a:pt x="2957" y="784"/>
                      </a:lnTo>
                      <a:lnTo>
                        <a:pt x="2957" y="784"/>
                      </a:lnTo>
                      <a:lnTo>
                        <a:pt x="2958" y="784"/>
                      </a:lnTo>
                      <a:lnTo>
                        <a:pt x="2959" y="784"/>
                      </a:lnTo>
                      <a:lnTo>
                        <a:pt x="2960" y="784"/>
                      </a:lnTo>
                      <a:lnTo>
                        <a:pt x="2960" y="784"/>
                      </a:lnTo>
                      <a:lnTo>
                        <a:pt x="2962" y="784"/>
                      </a:lnTo>
                      <a:lnTo>
                        <a:pt x="2962" y="784"/>
                      </a:lnTo>
                      <a:lnTo>
                        <a:pt x="2963" y="784"/>
                      </a:lnTo>
                      <a:lnTo>
                        <a:pt x="2967" y="784"/>
                      </a:lnTo>
                      <a:lnTo>
                        <a:pt x="2969" y="784"/>
                      </a:lnTo>
                      <a:lnTo>
                        <a:pt x="2970" y="784"/>
                      </a:lnTo>
                      <a:lnTo>
                        <a:pt x="2971" y="784"/>
                      </a:lnTo>
                      <a:lnTo>
                        <a:pt x="2972" y="784"/>
                      </a:lnTo>
                      <a:lnTo>
                        <a:pt x="2972" y="784"/>
                      </a:lnTo>
                      <a:lnTo>
                        <a:pt x="2972" y="784"/>
                      </a:lnTo>
                      <a:lnTo>
                        <a:pt x="2973" y="784"/>
                      </a:lnTo>
                      <a:lnTo>
                        <a:pt x="2974" y="784"/>
                      </a:lnTo>
                      <a:lnTo>
                        <a:pt x="2976" y="784"/>
                      </a:lnTo>
                      <a:lnTo>
                        <a:pt x="2979" y="784"/>
                      </a:lnTo>
                      <a:lnTo>
                        <a:pt x="2981" y="784"/>
                      </a:lnTo>
                      <a:lnTo>
                        <a:pt x="2982" y="784"/>
                      </a:lnTo>
                      <a:lnTo>
                        <a:pt x="2983" y="784"/>
                      </a:lnTo>
                      <a:lnTo>
                        <a:pt x="2985" y="784"/>
                      </a:lnTo>
                      <a:lnTo>
                        <a:pt x="2986" y="784"/>
                      </a:lnTo>
                      <a:lnTo>
                        <a:pt x="2987" y="784"/>
                      </a:lnTo>
                      <a:lnTo>
                        <a:pt x="2988" y="784"/>
                      </a:lnTo>
                      <a:lnTo>
                        <a:pt x="2990" y="784"/>
                      </a:lnTo>
                      <a:lnTo>
                        <a:pt x="2992" y="784"/>
                      </a:lnTo>
                      <a:lnTo>
                        <a:pt x="2994" y="784"/>
                      </a:lnTo>
                      <a:lnTo>
                        <a:pt x="2995" y="784"/>
                      </a:lnTo>
                      <a:lnTo>
                        <a:pt x="2995" y="784"/>
                      </a:lnTo>
                      <a:lnTo>
                        <a:pt x="2997" y="784"/>
                      </a:lnTo>
                      <a:lnTo>
                        <a:pt x="2997" y="784"/>
                      </a:lnTo>
                      <a:lnTo>
                        <a:pt x="2997" y="784"/>
                      </a:lnTo>
                      <a:lnTo>
                        <a:pt x="2998" y="784"/>
                      </a:lnTo>
                      <a:lnTo>
                        <a:pt x="3000" y="784"/>
                      </a:lnTo>
                      <a:lnTo>
                        <a:pt x="3001" y="784"/>
                      </a:lnTo>
                      <a:lnTo>
                        <a:pt x="3003" y="784"/>
                      </a:lnTo>
                      <a:lnTo>
                        <a:pt x="3004" y="784"/>
                      </a:lnTo>
                      <a:lnTo>
                        <a:pt x="3005" y="784"/>
                      </a:lnTo>
                      <a:lnTo>
                        <a:pt x="3007" y="784"/>
                      </a:lnTo>
                      <a:lnTo>
                        <a:pt x="3008" y="784"/>
                      </a:lnTo>
                      <a:lnTo>
                        <a:pt x="3009" y="784"/>
                      </a:lnTo>
                      <a:lnTo>
                        <a:pt x="3009" y="784"/>
                      </a:lnTo>
                      <a:lnTo>
                        <a:pt x="3010" y="784"/>
                      </a:lnTo>
                      <a:lnTo>
                        <a:pt x="3011" y="784"/>
                      </a:lnTo>
                      <a:lnTo>
                        <a:pt x="3013" y="784"/>
                      </a:lnTo>
                      <a:lnTo>
                        <a:pt x="3015" y="784"/>
                      </a:lnTo>
                      <a:lnTo>
                        <a:pt x="3016" y="784"/>
                      </a:lnTo>
                      <a:lnTo>
                        <a:pt x="3017" y="784"/>
                      </a:lnTo>
                      <a:lnTo>
                        <a:pt x="3018" y="784"/>
                      </a:lnTo>
                      <a:lnTo>
                        <a:pt x="3019" y="784"/>
                      </a:lnTo>
                      <a:lnTo>
                        <a:pt x="3020" y="784"/>
                      </a:lnTo>
                      <a:lnTo>
                        <a:pt x="3022" y="784"/>
                      </a:lnTo>
                      <a:lnTo>
                        <a:pt x="3024" y="784"/>
                      </a:lnTo>
                      <a:lnTo>
                        <a:pt x="3024" y="784"/>
                      </a:lnTo>
                      <a:lnTo>
                        <a:pt x="3025" y="784"/>
                      </a:lnTo>
                      <a:lnTo>
                        <a:pt x="3026" y="784"/>
                      </a:lnTo>
                      <a:lnTo>
                        <a:pt x="3027" y="784"/>
                      </a:lnTo>
                      <a:lnTo>
                        <a:pt x="3028" y="784"/>
                      </a:lnTo>
                      <a:lnTo>
                        <a:pt x="3029" y="784"/>
                      </a:lnTo>
                      <a:lnTo>
                        <a:pt x="3031" y="784"/>
                      </a:lnTo>
                      <a:lnTo>
                        <a:pt x="3033" y="784"/>
                      </a:lnTo>
                      <a:lnTo>
                        <a:pt x="3033" y="784"/>
                      </a:lnTo>
                      <a:lnTo>
                        <a:pt x="3035" y="784"/>
                      </a:lnTo>
                      <a:lnTo>
                        <a:pt x="3036" y="784"/>
                      </a:lnTo>
                      <a:lnTo>
                        <a:pt x="3036" y="784"/>
                      </a:lnTo>
                      <a:lnTo>
                        <a:pt x="3037" y="784"/>
                      </a:lnTo>
                      <a:lnTo>
                        <a:pt x="3038" y="784"/>
                      </a:lnTo>
                      <a:lnTo>
                        <a:pt x="3040" y="784"/>
                      </a:lnTo>
                      <a:lnTo>
                        <a:pt x="3040" y="784"/>
                      </a:lnTo>
                      <a:lnTo>
                        <a:pt x="3042" y="784"/>
                      </a:lnTo>
                      <a:lnTo>
                        <a:pt x="3043" y="784"/>
                      </a:lnTo>
                      <a:lnTo>
                        <a:pt x="3043" y="784"/>
                      </a:lnTo>
                      <a:lnTo>
                        <a:pt x="3044" y="784"/>
                      </a:lnTo>
                      <a:lnTo>
                        <a:pt x="3046" y="784"/>
                      </a:lnTo>
                      <a:lnTo>
                        <a:pt x="3049" y="784"/>
                      </a:lnTo>
                      <a:lnTo>
                        <a:pt x="3050" y="784"/>
                      </a:lnTo>
                      <a:lnTo>
                        <a:pt x="3050" y="784"/>
                      </a:lnTo>
                      <a:lnTo>
                        <a:pt x="3051" y="784"/>
                      </a:lnTo>
                      <a:lnTo>
                        <a:pt x="3052" y="784"/>
                      </a:lnTo>
                      <a:lnTo>
                        <a:pt x="3052" y="784"/>
                      </a:lnTo>
                      <a:lnTo>
                        <a:pt x="3053" y="784"/>
                      </a:lnTo>
                      <a:lnTo>
                        <a:pt x="3055" y="784"/>
                      </a:lnTo>
                      <a:lnTo>
                        <a:pt x="3056" y="784"/>
                      </a:lnTo>
                      <a:lnTo>
                        <a:pt x="3056" y="784"/>
                      </a:lnTo>
                      <a:lnTo>
                        <a:pt x="3057" y="784"/>
                      </a:lnTo>
                      <a:lnTo>
                        <a:pt x="3057" y="784"/>
                      </a:lnTo>
                      <a:lnTo>
                        <a:pt x="3060" y="784"/>
                      </a:lnTo>
                      <a:lnTo>
                        <a:pt x="3060" y="784"/>
                      </a:lnTo>
                      <a:lnTo>
                        <a:pt x="3061" y="784"/>
                      </a:lnTo>
                      <a:lnTo>
                        <a:pt x="3062" y="784"/>
                      </a:lnTo>
                      <a:lnTo>
                        <a:pt x="3062" y="784"/>
                      </a:lnTo>
                      <a:lnTo>
                        <a:pt x="3064" y="784"/>
                      </a:lnTo>
                      <a:lnTo>
                        <a:pt x="3066" y="784"/>
                      </a:lnTo>
                      <a:lnTo>
                        <a:pt x="3068" y="784"/>
                      </a:lnTo>
                      <a:lnTo>
                        <a:pt x="3068" y="784"/>
                      </a:lnTo>
                      <a:lnTo>
                        <a:pt x="3069" y="784"/>
                      </a:lnTo>
                      <a:lnTo>
                        <a:pt x="3071" y="784"/>
                      </a:lnTo>
                      <a:lnTo>
                        <a:pt x="3073" y="783"/>
                      </a:lnTo>
                      <a:lnTo>
                        <a:pt x="3074" y="783"/>
                      </a:lnTo>
                      <a:lnTo>
                        <a:pt x="3074" y="783"/>
                      </a:lnTo>
                      <a:lnTo>
                        <a:pt x="3075" y="783"/>
                      </a:lnTo>
                      <a:lnTo>
                        <a:pt x="3077" y="783"/>
                      </a:lnTo>
                      <a:lnTo>
                        <a:pt x="3078" y="783"/>
                      </a:lnTo>
                      <a:lnTo>
                        <a:pt x="3079" y="783"/>
                      </a:lnTo>
                      <a:lnTo>
                        <a:pt x="3079" y="783"/>
                      </a:lnTo>
                      <a:lnTo>
                        <a:pt x="3081" y="783"/>
                      </a:lnTo>
                      <a:lnTo>
                        <a:pt x="3082" y="783"/>
                      </a:lnTo>
                      <a:lnTo>
                        <a:pt x="3082" y="783"/>
                      </a:lnTo>
                      <a:lnTo>
                        <a:pt x="3083" y="783"/>
                      </a:lnTo>
                      <a:lnTo>
                        <a:pt x="3086" y="782"/>
                      </a:lnTo>
                      <a:lnTo>
                        <a:pt x="3088" y="781"/>
                      </a:lnTo>
                      <a:lnTo>
                        <a:pt x="3089" y="781"/>
                      </a:lnTo>
                      <a:lnTo>
                        <a:pt x="3090" y="781"/>
                      </a:lnTo>
                      <a:lnTo>
                        <a:pt x="3091" y="781"/>
                      </a:lnTo>
                      <a:lnTo>
                        <a:pt x="3092" y="781"/>
                      </a:lnTo>
                      <a:lnTo>
                        <a:pt x="3092" y="781"/>
                      </a:lnTo>
                      <a:lnTo>
                        <a:pt x="3092" y="781"/>
                      </a:lnTo>
                      <a:lnTo>
                        <a:pt x="3094" y="781"/>
                      </a:lnTo>
                      <a:lnTo>
                        <a:pt x="3096" y="780"/>
                      </a:lnTo>
                      <a:lnTo>
                        <a:pt x="3097" y="780"/>
                      </a:lnTo>
                      <a:lnTo>
                        <a:pt x="3097" y="780"/>
                      </a:lnTo>
                      <a:lnTo>
                        <a:pt x="3097" y="778"/>
                      </a:lnTo>
                      <a:lnTo>
                        <a:pt x="3098" y="777"/>
                      </a:lnTo>
                      <a:lnTo>
                        <a:pt x="3100" y="772"/>
                      </a:lnTo>
                      <a:lnTo>
                        <a:pt x="3101" y="765"/>
                      </a:lnTo>
                      <a:lnTo>
                        <a:pt x="3102" y="764"/>
                      </a:lnTo>
                      <a:lnTo>
                        <a:pt x="3102" y="763"/>
                      </a:lnTo>
                      <a:lnTo>
                        <a:pt x="3102" y="764"/>
                      </a:lnTo>
                      <a:lnTo>
                        <a:pt x="3103" y="766"/>
                      </a:lnTo>
                      <a:lnTo>
                        <a:pt x="3103" y="767"/>
                      </a:lnTo>
                      <a:lnTo>
                        <a:pt x="3105" y="768"/>
                      </a:lnTo>
                      <a:lnTo>
                        <a:pt x="3105" y="767"/>
                      </a:lnTo>
                      <a:lnTo>
                        <a:pt x="3105" y="764"/>
                      </a:lnTo>
                      <a:lnTo>
                        <a:pt x="3105" y="757"/>
                      </a:lnTo>
                      <a:lnTo>
                        <a:pt x="3105" y="749"/>
                      </a:lnTo>
                      <a:lnTo>
                        <a:pt x="3105" y="738"/>
                      </a:lnTo>
                      <a:lnTo>
                        <a:pt x="3105" y="727"/>
                      </a:lnTo>
                      <a:lnTo>
                        <a:pt x="3105" y="713"/>
                      </a:lnTo>
                      <a:lnTo>
                        <a:pt x="3105" y="698"/>
                      </a:lnTo>
                      <a:lnTo>
                        <a:pt x="3106" y="682"/>
                      </a:lnTo>
                      <a:lnTo>
                        <a:pt x="3106" y="664"/>
                      </a:lnTo>
                      <a:lnTo>
                        <a:pt x="3106" y="626"/>
                      </a:lnTo>
                      <a:lnTo>
                        <a:pt x="3107" y="586"/>
                      </a:lnTo>
                      <a:lnTo>
                        <a:pt x="3108" y="543"/>
                      </a:lnTo>
                      <a:lnTo>
                        <a:pt x="3108" y="501"/>
                      </a:lnTo>
                      <a:lnTo>
                        <a:pt x="3109" y="460"/>
                      </a:lnTo>
                      <a:lnTo>
                        <a:pt x="3109" y="423"/>
                      </a:lnTo>
                      <a:lnTo>
                        <a:pt x="3109" y="405"/>
                      </a:lnTo>
                      <a:lnTo>
                        <a:pt x="3110" y="388"/>
                      </a:lnTo>
                      <a:lnTo>
                        <a:pt x="3110" y="374"/>
                      </a:lnTo>
                      <a:lnTo>
                        <a:pt x="3110" y="360"/>
                      </a:lnTo>
                      <a:lnTo>
                        <a:pt x="3110" y="348"/>
                      </a:lnTo>
                      <a:lnTo>
                        <a:pt x="3110" y="338"/>
                      </a:lnTo>
                      <a:lnTo>
                        <a:pt x="3110" y="329"/>
                      </a:lnTo>
                      <a:lnTo>
                        <a:pt x="3110" y="323"/>
                      </a:lnTo>
                      <a:lnTo>
                        <a:pt x="3110" y="320"/>
                      </a:lnTo>
                      <a:lnTo>
                        <a:pt x="3110" y="318"/>
                      </a:lnTo>
                      <a:lnTo>
                        <a:pt x="3110" y="318"/>
                      </a:lnTo>
                      <a:lnTo>
                        <a:pt x="3110" y="315"/>
                      </a:lnTo>
                      <a:lnTo>
                        <a:pt x="3111" y="310"/>
                      </a:lnTo>
                      <a:lnTo>
                        <a:pt x="3111" y="300"/>
                      </a:lnTo>
                      <a:lnTo>
                        <a:pt x="3111" y="290"/>
                      </a:lnTo>
                      <a:lnTo>
                        <a:pt x="3112" y="279"/>
                      </a:lnTo>
                      <a:lnTo>
                        <a:pt x="3112" y="270"/>
                      </a:lnTo>
                      <a:lnTo>
                        <a:pt x="3112" y="264"/>
                      </a:lnTo>
                      <a:lnTo>
                        <a:pt x="3112" y="263"/>
                      </a:lnTo>
                      <a:lnTo>
                        <a:pt x="3112" y="261"/>
                      </a:lnTo>
                      <a:lnTo>
                        <a:pt x="3112" y="263"/>
                      </a:lnTo>
                      <a:lnTo>
                        <a:pt x="3112" y="267"/>
                      </a:lnTo>
                      <a:lnTo>
                        <a:pt x="3112" y="273"/>
                      </a:lnTo>
                      <a:lnTo>
                        <a:pt x="3114" y="282"/>
                      </a:lnTo>
                      <a:lnTo>
                        <a:pt x="3114" y="292"/>
                      </a:lnTo>
                      <a:lnTo>
                        <a:pt x="3114" y="304"/>
                      </a:lnTo>
                      <a:lnTo>
                        <a:pt x="3114" y="319"/>
                      </a:lnTo>
                      <a:lnTo>
                        <a:pt x="3114" y="334"/>
                      </a:lnTo>
                      <a:lnTo>
                        <a:pt x="3114" y="350"/>
                      </a:lnTo>
                      <a:lnTo>
                        <a:pt x="3115" y="369"/>
                      </a:lnTo>
                      <a:lnTo>
                        <a:pt x="3115" y="407"/>
                      </a:lnTo>
                      <a:lnTo>
                        <a:pt x="3115" y="450"/>
                      </a:lnTo>
                      <a:lnTo>
                        <a:pt x="3116" y="492"/>
                      </a:lnTo>
                      <a:lnTo>
                        <a:pt x="3116" y="535"/>
                      </a:lnTo>
                      <a:lnTo>
                        <a:pt x="3117" y="578"/>
                      </a:lnTo>
                      <a:lnTo>
                        <a:pt x="3117" y="616"/>
                      </a:lnTo>
                      <a:lnTo>
                        <a:pt x="3118" y="635"/>
                      </a:lnTo>
                      <a:lnTo>
                        <a:pt x="3118" y="651"/>
                      </a:lnTo>
                      <a:lnTo>
                        <a:pt x="3118" y="666"/>
                      </a:lnTo>
                      <a:lnTo>
                        <a:pt x="3118" y="681"/>
                      </a:lnTo>
                      <a:lnTo>
                        <a:pt x="3118" y="693"/>
                      </a:lnTo>
                      <a:lnTo>
                        <a:pt x="3118" y="703"/>
                      </a:lnTo>
                      <a:lnTo>
                        <a:pt x="3118" y="712"/>
                      </a:lnTo>
                      <a:lnTo>
                        <a:pt x="3118" y="719"/>
                      </a:lnTo>
                      <a:lnTo>
                        <a:pt x="3118" y="722"/>
                      </a:lnTo>
                      <a:lnTo>
                        <a:pt x="3118" y="723"/>
                      </a:lnTo>
                      <a:lnTo>
                        <a:pt x="3118" y="725"/>
                      </a:lnTo>
                      <a:lnTo>
                        <a:pt x="3119" y="726"/>
                      </a:lnTo>
                      <a:lnTo>
                        <a:pt x="3119" y="728"/>
                      </a:lnTo>
                      <a:lnTo>
                        <a:pt x="3119" y="728"/>
                      </a:lnTo>
                      <a:lnTo>
                        <a:pt x="3119" y="730"/>
                      </a:lnTo>
                      <a:lnTo>
                        <a:pt x="3120" y="734"/>
                      </a:lnTo>
                      <a:lnTo>
                        <a:pt x="3121" y="740"/>
                      </a:lnTo>
                      <a:lnTo>
                        <a:pt x="3123" y="747"/>
                      </a:lnTo>
                      <a:lnTo>
                        <a:pt x="3124" y="754"/>
                      </a:lnTo>
                      <a:lnTo>
                        <a:pt x="3125" y="760"/>
                      </a:lnTo>
                      <a:lnTo>
                        <a:pt x="3125" y="765"/>
                      </a:lnTo>
                      <a:lnTo>
                        <a:pt x="3126" y="766"/>
                      </a:lnTo>
                      <a:lnTo>
                        <a:pt x="3126" y="767"/>
                      </a:lnTo>
                      <a:lnTo>
                        <a:pt x="3127" y="768"/>
                      </a:lnTo>
                      <a:lnTo>
                        <a:pt x="3129" y="772"/>
                      </a:lnTo>
                      <a:lnTo>
                        <a:pt x="3133" y="774"/>
                      </a:lnTo>
                      <a:lnTo>
                        <a:pt x="3133" y="775"/>
                      </a:lnTo>
                      <a:lnTo>
                        <a:pt x="3134" y="776"/>
                      </a:lnTo>
                      <a:lnTo>
                        <a:pt x="3135" y="776"/>
                      </a:lnTo>
                      <a:lnTo>
                        <a:pt x="3137" y="777"/>
                      </a:lnTo>
                      <a:lnTo>
                        <a:pt x="3139" y="778"/>
                      </a:lnTo>
                      <a:lnTo>
                        <a:pt x="3140" y="778"/>
                      </a:lnTo>
                      <a:lnTo>
                        <a:pt x="3140" y="778"/>
                      </a:lnTo>
                      <a:lnTo>
                        <a:pt x="3142" y="780"/>
                      </a:lnTo>
                      <a:lnTo>
                        <a:pt x="3145" y="780"/>
                      </a:lnTo>
                      <a:lnTo>
                        <a:pt x="3147" y="781"/>
                      </a:lnTo>
                      <a:lnTo>
                        <a:pt x="3147" y="781"/>
                      </a:lnTo>
                      <a:lnTo>
                        <a:pt x="3148" y="781"/>
                      </a:lnTo>
                      <a:lnTo>
                        <a:pt x="3149" y="781"/>
                      </a:lnTo>
                      <a:lnTo>
                        <a:pt x="3152" y="781"/>
                      </a:lnTo>
                      <a:lnTo>
                        <a:pt x="3154" y="782"/>
                      </a:lnTo>
                      <a:lnTo>
                        <a:pt x="3155" y="782"/>
                      </a:lnTo>
                      <a:lnTo>
                        <a:pt x="3155" y="782"/>
                      </a:lnTo>
                      <a:lnTo>
                        <a:pt x="3156" y="782"/>
                      </a:lnTo>
                      <a:lnTo>
                        <a:pt x="3160" y="782"/>
                      </a:lnTo>
                      <a:lnTo>
                        <a:pt x="3162" y="782"/>
                      </a:lnTo>
                      <a:lnTo>
                        <a:pt x="3163" y="782"/>
                      </a:lnTo>
                      <a:lnTo>
                        <a:pt x="3163" y="782"/>
                      </a:lnTo>
                      <a:lnTo>
                        <a:pt x="3163" y="782"/>
                      </a:lnTo>
                      <a:lnTo>
                        <a:pt x="3164" y="782"/>
                      </a:lnTo>
                      <a:lnTo>
                        <a:pt x="3166" y="783"/>
                      </a:lnTo>
                      <a:lnTo>
                        <a:pt x="3169" y="783"/>
                      </a:lnTo>
                      <a:lnTo>
                        <a:pt x="3170" y="783"/>
                      </a:lnTo>
                      <a:lnTo>
                        <a:pt x="3171" y="783"/>
                      </a:lnTo>
                      <a:lnTo>
                        <a:pt x="3171" y="783"/>
                      </a:lnTo>
                      <a:lnTo>
                        <a:pt x="3173" y="783"/>
                      </a:lnTo>
                      <a:lnTo>
                        <a:pt x="3175" y="783"/>
                      </a:lnTo>
                      <a:lnTo>
                        <a:pt x="3176" y="783"/>
                      </a:lnTo>
                      <a:lnTo>
                        <a:pt x="3177" y="783"/>
                      </a:lnTo>
                      <a:lnTo>
                        <a:pt x="3177" y="783"/>
                      </a:lnTo>
                      <a:lnTo>
                        <a:pt x="3179" y="783"/>
                      </a:lnTo>
                      <a:lnTo>
                        <a:pt x="3180" y="784"/>
                      </a:lnTo>
                      <a:lnTo>
                        <a:pt x="3182" y="784"/>
                      </a:lnTo>
                      <a:lnTo>
                        <a:pt x="3183" y="784"/>
                      </a:lnTo>
                      <a:lnTo>
                        <a:pt x="3184" y="784"/>
                      </a:lnTo>
                      <a:lnTo>
                        <a:pt x="3185" y="784"/>
                      </a:lnTo>
                      <a:lnTo>
                        <a:pt x="3185" y="784"/>
                      </a:lnTo>
                      <a:lnTo>
                        <a:pt x="3188" y="784"/>
                      </a:lnTo>
                      <a:lnTo>
                        <a:pt x="3189" y="784"/>
                      </a:lnTo>
                      <a:lnTo>
                        <a:pt x="3189" y="784"/>
                      </a:lnTo>
                      <a:lnTo>
                        <a:pt x="3190" y="784"/>
                      </a:lnTo>
                      <a:lnTo>
                        <a:pt x="3191" y="784"/>
                      </a:lnTo>
                      <a:lnTo>
                        <a:pt x="3193" y="784"/>
                      </a:lnTo>
                      <a:lnTo>
                        <a:pt x="3194" y="784"/>
                      </a:lnTo>
                      <a:lnTo>
                        <a:pt x="3195" y="784"/>
                      </a:lnTo>
                      <a:lnTo>
                        <a:pt x="3197" y="784"/>
                      </a:lnTo>
                      <a:lnTo>
                        <a:pt x="3198" y="784"/>
                      </a:lnTo>
                      <a:lnTo>
                        <a:pt x="3199" y="784"/>
                      </a:lnTo>
                      <a:lnTo>
                        <a:pt x="3200" y="784"/>
                      </a:lnTo>
                      <a:lnTo>
                        <a:pt x="3200" y="784"/>
                      </a:lnTo>
                      <a:lnTo>
                        <a:pt x="3201" y="784"/>
                      </a:lnTo>
                      <a:lnTo>
                        <a:pt x="3202" y="784"/>
                      </a:lnTo>
                      <a:lnTo>
                        <a:pt x="3203" y="784"/>
                      </a:lnTo>
                      <a:lnTo>
                        <a:pt x="3204" y="784"/>
                      </a:lnTo>
                      <a:lnTo>
                        <a:pt x="3206" y="784"/>
                      </a:lnTo>
                      <a:lnTo>
                        <a:pt x="3207" y="784"/>
                      </a:lnTo>
                      <a:lnTo>
                        <a:pt x="3208" y="784"/>
                      </a:lnTo>
                      <a:lnTo>
                        <a:pt x="3209" y="784"/>
                      </a:lnTo>
                      <a:lnTo>
                        <a:pt x="3210" y="784"/>
                      </a:lnTo>
                      <a:lnTo>
                        <a:pt x="3211" y="784"/>
                      </a:lnTo>
                      <a:lnTo>
                        <a:pt x="3211" y="784"/>
                      </a:lnTo>
                      <a:lnTo>
                        <a:pt x="3213" y="784"/>
                      </a:lnTo>
                      <a:lnTo>
                        <a:pt x="3213" y="784"/>
                      </a:lnTo>
                      <a:lnTo>
                        <a:pt x="3215" y="784"/>
                      </a:lnTo>
                      <a:lnTo>
                        <a:pt x="3216" y="784"/>
                      </a:lnTo>
                      <a:lnTo>
                        <a:pt x="3217" y="784"/>
                      </a:lnTo>
                      <a:lnTo>
                        <a:pt x="3219" y="784"/>
                      </a:lnTo>
                      <a:lnTo>
                        <a:pt x="3220" y="784"/>
                      </a:lnTo>
                      <a:lnTo>
                        <a:pt x="3220" y="784"/>
                      </a:lnTo>
                      <a:lnTo>
                        <a:pt x="3222" y="784"/>
                      </a:lnTo>
                      <a:lnTo>
                        <a:pt x="3225" y="784"/>
                      </a:lnTo>
                      <a:lnTo>
                        <a:pt x="3226" y="784"/>
                      </a:lnTo>
                      <a:lnTo>
                        <a:pt x="3227" y="784"/>
                      </a:lnTo>
                      <a:lnTo>
                        <a:pt x="3228" y="784"/>
                      </a:lnTo>
                      <a:lnTo>
                        <a:pt x="3229" y="784"/>
                      </a:lnTo>
                      <a:lnTo>
                        <a:pt x="3230" y="784"/>
                      </a:lnTo>
                      <a:lnTo>
                        <a:pt x="3231" y="784"/>
                      </a:lnTo>
                      <a:lnTo>
                        <a:pt x="3232" y="784"/>
                      </a:lnTo>
                      <a:lnTo>
                        <a:pt x="3232" y="784"/>
                      </a:lnTo>
                      <a:lnTo>
                        <a:pt x="3234" y="784"/>
                      </a:lnTo>
                      <a:lnTo>
                        <a:pt x="3235" y="784"/>
                      </a:lnTo>
                      <a:lnTo>
                        <a:pt x="3236" y="784"/>
                      </a:lnTo>
                      <a:lnTo>
                        <a:pt x="3237" y="784"/>
                      </a:lnTo>
                      <a:lnTo>
                        <a:pt x="3237" y="784"/>
                      </a:lnTo>
                      <a:lnTo>
                        <a:pt x="3238" y="784"/>
                      </a:lnTo>
                      <a:lnTo>
                        <a:pt x="3240" y="784"/>
                      </a:lnTo>
                      <a:lnTo>
                        <a:pt x="3241" y="784"/>
                      </a:lnTo>
                      <a:lnTo>
                        <a:pt x="3243" y="784"/>
                      </a:lnTo>
                      <a:lnTo>
                        <a:pt x="3244" y="784"/>
                      </a:lnTo>
                      <a:lnTo>
                        <a:pt x="3245" y="784"/>
                      </a:lnTo>
                      <a:lnTo>
                        <a:pt x="3246" y="784"/>
                      </a:lnTo>
                      <a:lnTo>
                        <a:pt x="3247" y="784"/>
                      </a:lnTo>
                      <a:lnTo>
                        <a:pt x="3248" y="784"/>
                      </a:lnTo>
                      <a:lnTo>
                        <a:pt x="3249" y="784"/>
                      </a:lnTo>
                      <a:lnTo>
                        <a:pt x="3249" y="784"/>
                      </a:lnTo>
                      <a:lnTo>
                        <a:pt x="3252" y="784"/>
                      </a:lnTo>
                      <a:lnTo>
                        <a:pt x="3253" y="784"/>
                      </a:lnTo>
                      <a:lnTo>
                        <a:pt x="3253" y="784"/>
                      </a:lnTo>
                      <a:lnTo>
                        <a:pt x="3254" y="784"/>
                      </a:lnTo>
                      <a:lnTo>
                        <a:pt x="3255" y="784"/>
                      </a:lnTo>
                      <a:lnTo>
                        <a:pt x="3256" y="784"/>
                      </a:lnTo>
                      <a:lnTo>
                        <a:pt x="3258" y="784"/>
                      </a:lnTo>
                      <a:lnTo>
                        <a:pt x="3259" y="784"/>
                      </a:lnTo>
                      <a:lnTo>
                        <a:pt x="3260" y="784"/>
                      </a:lnTo>
                      <a:lnTo>
                        <a:pt x="3262" y="784"/>
                      </a:lnTo>
                      <a:lnTo>
                        <a:pt x="3263" y="784"/>
                      </a:lnTo>
                      <a:lnTo>
                        <a:pt x="3265" y="784"/>
                      </a:lnTo>
                      <a:lnTo>
                        <a:pt x="3266" y="784"/>
                      </a:lnTo>
                      <a:lnTo>
                        <a:pt x="3266" y="784"/>
                      </a:lnTo>
                      <a:lnTo>
                        <a:pt x="3268" y="783"/>
                      </a:lnTo>
                      <a:lnTo>
                        <a:pt x="3272" y="782"/>
                      </a:lnTo>
                      <a:lnTo>
                        <a:pt x="3273" y="781"/>
                      </a:lnTo>
                      <a:lnTo>
                        <a:pt x="3273" y="781"/>
                      </a:lnTo>
                      <a:lnTo>
                        <a:pt x="3273" y="781"/>
                      </a:lnTo>
                      <a:lnTo>
                        <a:pt x="3274" y="782"/>
                      </a:lnTo>
                      <a:lnTo>
                        <a:pt x="3276" y="782"/>
                      </a:lnTo>
                      <a:lnTo>
                        <a:pt x="3278" y="783"/>
                      </a:lnTo>
                      <a:lnTo>
                        <a:pt x="3280" y="783"/>
                      </a:lnTo>
                      <a:lnTo>
                        <a:pt x="3281" y="783"/>
                      </a:lnTo>
                      <a:lnTo>
                        <a:pt x="3281" y="783"/>
                      </a:lnTo>
                      <a:lnTo>
                        <a:pt x="3283" y="784"/>
                      </a:lnTo>
                      <a:lnTo>
                        <a:pt x="3286" y="784"/>
                      </a:lnTo>
                      <a:lnTo>
                        <a:pt x="3287" y="784"/>
                      </a:lnTo>
                      <a:lnTo>
                        <a:pt x="3287" y="784"/>
                      </a:lnTo>
                      <a:lnTo>
                        <a:pt x="3289" y="784"/>
                      </a:lnTo>
                      <a:lnTo>
                        <a:pt x="3291" y="784"/>
                      </a:lnTo>
                      <a:lnTo>
                        <a:pt x="3293" y="784"/>
                      </a:lnTo>
                      <a:lnTo>
                        <a:pt x="3294" y="784"/>
                      </a:lnTo>
                      <a:lnTo>
                        <a:pt x="3295" y="784"/>
                      </a:lnTo>
                      <a:lnTo>
                        <a:pt x="3295" y="784"/>
                      </a:lnTo>
                      <a:lnTo>
                        <a:pt x="3298" y="784"/>
                      </a:lnTo>
                      <a:lnTo>
                        <a:pt x="3299" y="783"/>
                      </a:lnTo>
                      <a:lnTo>
                        <a:pt x="3300" y="783"/>
                      </a:lnTo>
                      <a:lnTo>
                        <a:pt x="3301" y="783"/>
                      </a:lnTo>
                      <a:lnTo>
                        <a:pt x="3302" y="784"/>
                      </a:lnTo>
                      <a:lnTo>
                        <a:pt x="3304" y="784"/>
                      </a:lnTo>
                      <a:lnTo>
                        <a:pt x="3305" y="784"/>
                      </a:lnTo>
                      <a:lnTo>
                        <a:pt x="3305" y="784"/>
                      </a:lnTo>
                      <a:lnTo>
                        <a:pt x="3306" y="783"/>
                      </a:lnTo>
                      <a:lnTo>
                        <a:pt x="3308" y="782"/>
                      </a:lnTo>
                      <a:lnTo>
                        <a:pt x="3309" y="781"/>
                      </a:lnTo>
                      <a:lnTo>
                        <a:pt x="3310" y="781"/>
                      </a:lnTo>
                      <a:lnTo>
                        <a:pt x="3311" y="781"/>
                      </a:lnTo>
                      <a:lnTo>
                        <a:pt x="3311" y="782"/>
                      </a:lnTo>
                      <a:lnTo>
                        <a:pt x="3313" y="783"/>
                      </a:lnTo>
                      <a:lnTo>
                        <a:pt x="3315" y="784"/>
                      </a:lnTo>
                      <a:lnTo>
                        <a:pt x="3317" y="784"/>
                      </a:lnTo>
                      <a:lnTo>
                        <a:pt x="3318" y="784"/>
                      </a:lnTo>
                      <a:lnTo>
                        <a:pt x="3319" y="784"/>
                      </a:lnTo>
                      <a:lnTo>
                        <a:pt x="3319" y="784"/>
                      </a:lnTo>
                      <a:lnTo>
                        <a:pt x="3321" y="784"/>
                      </a:lnTo>
                      <a:lnTo>
                        <a:pt x="3323" y="784"/>
                      </a:lnTo>
                      <a:lnTo>
                        <a:pt x="3323" y="784"/>
                      </a:lnTo>
                      <a:lnTo>
                        <a:pt x="3324" y="784"/>
                      </a:lnTo>
                      <a:lnTo>
                        <a:pt x="3326" y="784"/>
                      </a:lnTo>
                      <a:lnTo>
                        <a:pt x="3326" y="784"/>
                      </a:lnTo>
                      <a:lnTo>
                        <a:pt x="3328" y="784"/>
                      </a:lnTo>
                      <a:lnTo>
                        <a:pt x="3330" y="784"/>
                      </a:lnTo>
                      <a:lnTo>
                        <a:pt x="3331" y="784"/>
                      </a:lnTo>
                      <a:lnTo>
                        <a:pt x="3331" y="784"/>
                      </a:lnTo>
                      <a:lnTo>
                        <a:pt x="3332" y="784"/>
                      </a:lnTo>
                      <a:lnTo>
                        <a:pt x="3333" y="784"/>
                      </a:lnTo>
                      <a:lnTo>
                        <a:pt x="3336" y="784"/>
                      </a:lnTo>
                      <a:lnTo>
                        <a:pt x="3338" y="784"/>
                      </a:lnTo>
                      <a:lnTo>
                        <a:pt x="3338" y="784"/>
                      </a:lnTo>
                      <a:lnTo>
                        <a:pt x="3339" y="784"/>
                      </a:lnTo>
                      <a:lnTo>
                        <a:pt x="3340" y="784"/>
                      </a:lnTo>
                      <a:lnTo>
                        <a:pt x="3341" y="784"/>
                      </a:lnTo>
                      <a:lnTo>
                        <a:pt x="3342" y="784"/>
                      </a:lnTo>
                      <a:lnTo>
                        <a:pt x="3342" y="784"/>
                      </a:lnTo>
                      <a:lnTo>
                        <a:pt x="3344" y="784"/>
                      </a:lnTo>
                      <a:lnTo>
                        <a:pt x="3345" y="784"/>
                      </a:lnTo>
                      <a:lnTo>
                        <a:pt x="3346" y="784"/>
                      </a:lnTo>
                      <a:lnTo>
                        <a:pt x="3347" y="784"/>
                      </a:lnTo>
                      <a:lnTo>
                        <a:pt x="3348" y="784"/>
                      </a:lnTo>
                      <a:lnTo>
                        <a:pt x="3348" y="784"/>
                      </a:lnTo>
                      <a:lnTo>
                        <a:pt x="3350" y="784"/>
                      </a:lnTo>
                      <a:lnTo>
                        <a:pt x="3352" y="784"/>
                      </a:lnTo>
                      <a:lnTo>
                        <a:pt x="3354" y="784"/>
                      </a:lnTo>
                      <a:lnTo>
                        <a:pt x="3354" y="784"/>
                      </a:lnTo>
                      <a:lnTo>
                        <a:pt x="3355" y="784"/>
                      </a:lnTo>
                      <a:lnTo>
                        <a:pt x="3357" y="784"/>
                      </a:lnTo>
                      <a:lnTo>
                        <a:pt x="3358" y="784"/>
                      </a:lnTo>
                      <a:lnTo>
                        <a:pt x="3359" y="784"/>
                      </a:lnTo>
                      <a:lnTo>
                        <a:pt x="3361" y="784"/>
                      </a:lnTo>
                      <a:lnTo>
                        <a:pt x="3361" y="784"/>
                      </a:lnTo>
                      <a:lnTo>
                        <a:pt x="3363" y="784"/>
                      </a:lnTo>
                      <a:lnTo>
                        <a:pt x="3364" y="784"/>
                      </a:lnTo>
                      <a:lnTo>
                        <a:pt x="3366" y="784"/>
                      </a:lnTo>
                      <a:lnTo>
                        <a:pt x="3367" y="784"/>
                      </a:lnTo>
                      <a:lnTo>
                        <a:pt x="3367" y="784"/>
                      </a:lnTo>
                      <a:lnTo>
                        <a:pt x="3369" y="784"/>
                      </a:lnTo>
                      <a:lnTo>
                        <a:pt x="3370" y="784"/>
                      </a:lnTo>
                      <a:lnTo>
                        <a:pt x="3372" y="784"/>
                      </a:lnTo>
                      <a:lnTo>
                        <a:pt x="3372" y="784"/>
                      </a:lnTo>
                      <a:lnTo>
                        <a:pt x="3373" y="784"/>
                      </a:lnTo>
                      <a:lnTo>
                        <a:pt x="3374" y="784"/>
                      </a:lnTo>
                      <a:lnTo>
                        <a:pt x="3374" y="784"/>
                      </a:lnTo>
                      <a:lnTo>
                        <a:pt x="3375" y="784"/>
                      </a:lnTo>
                      <a:lnTo>
                        <a:pt x="3376" y="784"/>
                      </a:lnTo>
                      <a:lnTo>
                        <a:pt x="3376" y="784"/>
                      </a:lnTo>
                      <a:lnTo>
                        <a:pt x="3378" y="784"/>
                      </a:lnTo>
                      <a:lnTo>
                        <a:pt x="3381" y="784"/>
                      </a:lnTo>
                      <a:lnTo>
                        <a:pt x="3382" y="784"/>
                      </a:lnTo>
                      <a:lnTo>
                        <a:pt x="3383" y="784"/>
                      </a:lnTo>
                      <a:lnTo>
                        <a:pt x="3383" y="784"/>
                      </a:lnTo>
                      <a:lnTo>
                        <a:pt x="3384" y="784"/>
                      </a:lnTo>
                      <a:lnTo>
                        <a:pt x="3385" y="784"/>
                      </a:lnTo>
                      <a:lnTo>
                        <a:pt x="3386" y="784"/>
                      </a:lnTo>
                      <a:lnTo>
                        <a:pt x="3387" y="784"/>
                      </a:lnTo>
                      <a:lnTo>
                        <a:pt x="3388" y="784"/>
                      </a:lnTo>
                      <a:lnTo>
                        <a:pt x="3389" y="784"/>
                      </a:lnTo>
                      <a:lnTo>
                        <a:pt x="3392" y="784"/>
                      </a:lnTo>
                      <a:lnTo>
                        <a:pt x="3393" y="784"/>
                      </a:lnTo>
                      <a:lnTo>
                        <a:pt x="3393" y="784"/>
                      </a:lnTo>
                      <a:lnTo>
                        <a:pt x="3394" y="784"/>
                      </a:lnTo>
                      <a:lnTo>
                        <a:pt x="3394" y="784"/>
                      </a:lnTo>
                      <a:lnTo>
                        <a:pt x="3396" y="784"/>
                      </a:lnTo>
                      <a:lnTo>
                        <a:pt x="3397" y="784"/>
                      </a:lnTo>
                      <a:lnTo>
                        <a:pt x="3398" y="784"/>
                      </a:lnTo>
                      <a:lnTo>
                        <a:pt x="3398" y="784"/>
                      </a:lnTo>
                      <a:lnTo>
                        <a:pt x="3401" y="784"/>
                      </a:lnTo>
                      <a:lnTo>
                        <a:pt x="3402" y="784"/>
                      </a:lnTo>
                      <a:lnTo>
                        <a:pt x="3402" y="784"/>
                      </a:lnTo>
                      <a:lnTo>
                        <a:pt x="3404" y="784"/>
                      </a:lnTo>
                      <a:lnTo>
                        <a:pt x="3406" y="784"/>
                      </a:lnTo>
                      <a:lnTo>
                        <a:pt x="3410" y="784"/>
                      </a:lnTo>
                      <a:lnTo>
                        <a:pt x="3411" y="784"/>
                      </a:lnTo>
                      <a:lnTo>
                        <a:pt x="3411" y="784"/>
                      </a:lnTo>
                      <a:lnTo>
                        <a:pt x="3412" y="784"/>
                      </a:lnTo>
                      <a:lnTo>
                        <a:pt x="3412" y="784"/>
                      </a:lnTo>
                      <a:lnTo>
                        <a:pt x="3413" y="784"/>
                      </a:lnTo>
                      <a:lnTo>
                        <a:pt x="3415" y="784"/>
                      </a:lnTo>
                      <a:lnTo>
                        <a:pt x="3416" y="784"/>
                      </a:lnTo>
                      <a:lnTo>
                        <a:pt x="3418" y="784"/>
                      </a:lnTo>
                      <a:lnTo>
                        <a:pt x="3418" y="784"/>
                      </a:lnTo>
                      <a:lnTo>
                        <a:pt x="3419" y="784"/>
                      </a:lnTo>
                      <a:lnTo>
                        <a:pt x="3420" y="784"/>
                      </a:lnTo>
                      <a:lnTo>
                        <a:pt x="3421" y="784"/>
                      </a:lnTo>
                      <a:lnTo>
                        <a:pt x="3421" y="784"/>
                      </a:lnTo>
                      <a:lnTo>
                        <a:pt x="3423" y="784"/>
                      </a:lnTo>
                      <a:lnTo>
                        <a:pt x="3424" y="784"/>
                      </a:lnTo>
                      <a:lnTo>
                        <a:pt x="3425" y="784"/>
                      </a:lnTo>
                      <a:lnTo>
                        <a:pt x="3427" y="784"/>
                      </a:lnTo>
                      <a:lnTo>
                        <a:pt x="3428" y="784"/>
                      </a:lnTo>
                      <a:lnTo>
                        <a:pt x="3428" y="784"/>
                      </a:lnTo>
                      <a:lnTo>
                        <a:pt x="3430" y="784"/>
                      </a:lnTo>
                      <a:lnTo>
                        <a:pt x="3431" y="784"/>
                      </a:lnTo>
                      <a:lnTo>
                        <a:pt x="3432" y="784"/>
                      </a:lnTo>
                      <a:lnTo>
                        <a:pt x="3432" y="784"/>
                      </a:lnTo>
                      <a:lnTo>
                        <a:pt x="3433" y="784"/>
                      </a:lnTo>
                      <a:lnTo>
                        <a:pt x="3435" y="784"/>
                      </a:lnTo>
                      <a:lnTo>
                        <a:pt x="3435" y="784"/>
                      </a:lnTo>
                      <a:lnTo>
                        <a:pt x="3437" y="784"/>
                      </a:lnTo>
                      <a:lnTo>
                        <a:pt x="3439" y="784"/>
                      </a:lnTo>
                      <a:lnTo>
                        <a:pt x="3440" y="784"/>
                      </a:lnTo>
                      <a:lnTo>
                        <a:pt x="3441" y="784"/>
                      </a:lnTo>
                      <a:lnTo>
                        <a:pt x="3441" y="784"/>
                      </a:lnTo>
                      <a:lnTo>
                        <a:pt x="3442" y="784"/>
                      </a:lnTo>
                      <a:lnTo>
                        <a:pt x="3442" y="784"/>
                      </a:lnTo>
                      <a:lnTo>
                        <a:pt x="3444" y="784"/>
                      </a:lnTo>
                      <a:lnTo>
                        <a:pt x="3446" y="784"/>
                      </a:lnTo>
                      <a:lnTo>
                        <a:pt x="3447" y="784"/>
                      </a:lnTo>
                      <a:lnTo>
                        <a:pt x="3447" y="784"/>
                      </a:lnTo>
                      <a:lnTo>
                        <a:pt x="3449" y="784"/>
                      </a:lnTo>
                      <a:lnTo>
                        <a:pt x="3450" y="784"/>
                      </a:lnTo>
                      <a:lnTo>
                        <a:pt x="3450" y="784"/>
                      </a:lnTo>
                      <a:lnTo>
                        <a:pt x="3451" y="784"/>
                      </a:lnTo>
                      <a:lnTo>
                        <a:pt x="3452" y="784"/>
                      </a:lnTo>
                      <a:lnTo>
                        <a:pt x="3455" y="784"/>
                      </a:lnTo>
                      <a:lnTo>
                        <a:pt x="3456" y="784"/>
                      </a:lnTo>
                      <a:lnTo>
                        <a:pt x="3456" y="784"/>
                      </a:lnTo>
                      <a:lnTo>
                        <a:pt x="3457" y="784"/>
                      </a:lnTo>
                      <a:lnTo>
                        <a:pt x="3458" y="784"/>
                      </a:lnTo>
                      <a:lnTo>
                        <a:pt x="3459" y="784"/>
                      </a:lnTo>
                      <a:lnTo>
                        <a:pt x="3460" y="784"/>
                      </a:lnTo>
                      <a:lnTo>
                        <a:pt x="3462" y="784"/>
                      </a:lnTo>
                      <a:lnTo>
                        <a:pt x="3465" y="784"/>
                      </a:lnTo>
                      <a:lnTo>
                        <a:pt x="3466" y="784"/>
                      </a:lnTo>
                      <a:lnTo>
                        <a:pt x="3467" y="784"/>
                      </a:lnTo>
                      <a:lnTo>
                        <a:pt x="3468" y="784"/>
                      </a:lnTo>
                      <a:lnTo>
                        <a:pt x="3469" y="784"/>
                      </a:lnTo>
                      <a:lnTo>
                        <a:pt x="3470" y="784"/>
                      </a:lnTo>
                      <a:lnTo>
                        <a:pt x="3471" y="784"/>
                      </a:lnTo>
                      <a:lnTo>
                        <a:pt x="3472" y="784"/>
                      </a:lnTo>
                      <a:lnTo>
                        <a:pt x="3474" y="784"/>
                      </a:lnTo>
                      <a:lnTo>
                        <a:pt x="3475" y="784"/>
                      </a:lnTo>
                      <a:lnTo>
                        <a:pt x="3476" y="784"/>
                      </a:lnTo>
                      <a:lnTo>
                        <a:pt x="3477" y="784"/>
                      </a:lnTo>
                      <a:lnTo>
                        <a:pt x="3478" y="784"/>
                      </a:lnTo>
                      <a:lnTo>
                        <a:pt x="3478" y="784"/>
                      </a:lnTo>
                      <a:lnTo>
                        <a:pt x="3479" y="784"/>
                      </a:lnTo>
                      <a:lnTo>
                        <a:pt x="3480" y="784"/>
                      </a:lnTo>
                      <a:lnTo>
                        <a:pt x="3483" y="784"/>
                      </a:lnTo>
                      <a:lnTo>
                        <a:pt x="3483" y="784"/>
                      </a:lnTo>
                      <a:lnTo>
                        <a:pt x="3484" y="784"/>
                      </a:lnTo>
                      <a:lnTo>
                        <a:pt x="3486" y="784"/>
                      </a:lnTo>
                      <a:lnTo>
                        <a:pt x="3486" y="784"/>
                      </a:lnTo>
                      <a:lnTo>
                        <a:pt x="3488" y="784"/>
                      </a:lnTo>
                      <a:lnTo>
                        <a:pt x="3489" y="784"/>
                      </a:lnTo>
                      <a:lnTo>
                        <a:pt x="3490" y="784"/>
                      </a:lnTo>
                      <a:lnTo>
                        <a:pt x="3492" y="784"/>
                      </a:lnTo>
                      <a:lnTo>
                        <a:pt x="3493" y="784"/>
                      </a:lnTo>
                      <a:lnTo>
                        <a:pt x="3494" y="784"/>
                      </a:lnTo>
                      <a:lnTo>
                        <a:pt x="3496" y="784"/>
                      </a:lnTo>
                      <a:lnTo>
                        <a:pt x="3498" y="784"/>
                      </a:lnTo>
                      <a:lnTo>
                        <a:pt x="3499" y="784"/>
                      </a:lnTo>
                      <a:lnTo>
                        <a:pt x="3499" y="784"/>
                      </a:lnTo>
                      <a:lnTo>
                        <a:pt x="3501" y="784"/>
                      </a:lnTo>
                      <a:lnTo>
                        <a:pt x="3502" y="784"/>
                      </a:lnTo>
                      <a:lnTo>
                        <a:pt x="3503" y="784"/>
                      </a:lnTo>
                      <a:lnTo>
                        <a:pt x="3504" y="784"/>
                      </a:lnTo>
                      <a:lnTo>
                        <a:pt x="3505" y="784"/>
                      </a:lnTo>
                      <a:lnTo>
                        <a:pt x="3506" y="784"/>
                      </a:lnTo>
                      <a:lnTo>
                        <a:pt x="3507" y="784"/>
                      </a:lnTo>
                      <a:lnTo>
                        <a:pt x="3508" y="784"/>
                      </a:lnTo>
                      <a:lnTo>
                        <a:pt x="3510" y="784"/>
                      </a:lnTo>
                      <a:lnTo>
                        <a:pt x="3510" y="784"/>
                      </a:lnTo>
                      <a:lnTo>
                        <a:pt x="3511" y="784"/>
                      </a:lnTo>
                      <a:lnTo>
                        <a:pt x="3512" y="784"/>
                      </a:lnTo>
                      <a:lnTo>
                        <a:pt x="3513" y="784"/>
                      </a:lnTo>
                      <a:lnTo>
                        <a:pt x="3514" y="784"/>
                      </a:lnTo>
                      <a:lnTo>
                        <a:pt x="3515" y="784"/>
                      </a:lnTo>
                      <a:lnTo>
                        <a:pt x="3516" y="784"/>
                      </a:lnTo>
                      <a:lnTo>
                        <a:pt x="3518" y="784"/>
                      </a:lnTo>
                      <a:lnTo>
                        <a:pt x="3521" y="783"/>
                      </a:lnTo>
                      <a:lnTo>
                        <a:pt x="3522" y="783"/>
                      </a:lnTo>
                      <a:lnTo>
                        <a:pt x="3522" y="783"/>
                      </a:lnTo>
                      <a:lnTo>
                        <a:pt x="3523" y="783"/>
                      </a:lnTo>
                      <a:lnTo>
                        <a:pt x="3524" y="783"/>
                      </a:lnTo>
                      <a:lnTo>
                        <a:pt x="3524" y="783"/>
                      </a:lnTo>
                      <a:lnTo>
                        <a:pt x="3525" y="783"/>
                      </a:lnTo>
                      <a:lnTo>
                        <a:pt x="3526" y="783"/>
                      </a:lnTo>
                      <a:lnTo>
                        <a:pt x="3529" y="783"/>
                      </a:lnTo>
                      <a:lnTo>
                        <a:pt x="3530" y="783"/>
                      </a:lnTo>
                      <a:lnTo>
                        <a:pt x="3530" y="783"/>
                      </a:lnTo>
                      <a:lnTo>
                        <a:pt x="3531" y="783"/>
                      </a:lnTo>
                      <a:lnTo>
                        <a:pt x="3533" y="783"/>
                      </a:lnTo>
                      <a:lnTo>
                        <a:pt x="3535" y="782"/>
                      </a:lnTo>
                      <a:lnTo>
                        <a:pt x="3536" y="782"/>
                      </a:lnTo>
                      <a:lnTo>
                        <a:pt x="3536" y="782"/>
                      </a:lnTo>
                      <a:lnTo>
                        <a:pt x="3538" y="782"/>
                      </a:lnTo>
                      <a:lnTo>
                        <a:pt x="3540" y="781"/>
                      </a:lnTo>
                      <a:lnTo>
                        <a:pt x="3543" y="780"/>
                      </a:lnTo>
                      <a:lnTo>
                        <a:pt x="3544" y="780"/>
                      </a:lnTo>
                      <a:lnTo>
                        <a:pt x="3544" y="780"/>
                      </a:lnTo>
                      <a:lnTo>
                        <a:pt x="3545" y="777"/>
                      </a:lnTo>
                      <a:lnTo>
                        <a:pt x="3548" y="774"/>
                      </a:lnTo>
                      <a:lnTo>
                        <a:pt x="3550" y="771"/>
                      </a:lnTo>
                      <a:lnTo>
                        <a:pt x="3551" y="768"/>
                      </a:lnTo>
                      <a:lnTo>
                        <a:pt x="3551" y="768"/>
                      </a:lnTo>
                      <a:lnTo>
                        <a:pt x="3552" y="768"/>
                      </a:lnTo>
                      <a:lnTo>
                        <a:pt x="3552" y="769"/>
                      </a:lnTo>
                      <a:lnTo>
                        <a:pt x="3554" y="772"/>
                      </a:lnTo>
                      <a:lnTo>
                        <a:pt x="3555" y="773"/>
                      </a:lnTo>
                      <a:lnTo>
                        <a:pt x="3557" y="773"/>
                      </a:lnTo>
                      <a:lnTo>
                        <a:pt x="3557" y="773"/>
                      </a:lnTo>
                      <a:lnTo>
                        <a:pt x="3558" y="772"/>
                      </a:lnTo>
                      <a:lnTo>
                        <a:pt x="3559" y="771"/>
                      </a:lnTo>
                      <a:lnTo>
                        <a:pt x="3559" y="769"/>
                      </a:lnTo>
                      <a:lnTo>
                        <a:pt x="3559" y="768"/>
                      </a:lnTo>
                      <a:lnTo>
                        <a:pt x="3560" y="767"/>
                      </a:lnTo>
                      <a:lnTo>
                        <a:pt x="3562" y="762"/>
                      </a:lnTo>
                      <a:lnTo>
                        <a:pt x="3563" y="756"/>
                      </a:lnTo>
                      <a:lnTo>
                        <a:pt x="3564" y="755"/>
                      </a:lnTo>
                      <a:lnTo>
                        <a:pt x="3564" y="754"/>
                      </a:lnTo>
                      <a:lnTo>
                        <a:pt x="3566" y="755"/>
                      </a:lnTo>
                      <a:lnTo>
                        <a:pt x="3567" y="755"/>
                      </a:lnTo>
                      <a:lnTo>
                        <a:pt x="3567" y="756"/>
                      </a:lnTo>
                      <a:lnTo>
                        <a:pt x="3570" y="757"/>
                      </a:lnTo>
                      <a:lnTo>
                        <a:pt x="3572" y="759"/>
                      </a:lnTo>
                      <a:lnTo>
                        <a:pt x="3573" y="760"/>
                      </a:lnTo>
                      <a:lnTo>
                        <a:pt x="3573" y="760"/>
                      </a:lnTo>
                      <a:lnTo>
                        <a:pt x="3575" y="760"/>
                      </a:lnTo>
                      <a:lnTo>
                        <a:pt x="3575" y="759"/>
                      </a:lnTo>
                      <a:lnTo>
                        <a:pt x="3577" y="758"/>
                      </a:lnTo>
                      <a:lnTo>
                        <a:pt x="3579" y="756"/>
                      </a:lnTo>
                      <a:lnTo>
                        <a:pt x="3580" y="756"/>
                      </a:lnTo>
                      <a:lnTo>
                        <a:pt x="3581" y="755"/>
                      </a:lnTo>
                      <a:lnTo>
                        <a:pt x="3582" y="754"/>
                      </a:lnTo>
                      <a:lnTo>
                        <a:pt x="3584" y="754"/>
                      </a:lnTo>
                      <a:lnTo>
                        <a:pt x="3585" y="753"/>
                      </a:lnTo>
                      <a:lnTo>
                        <a:pt x="3585" y="755"/>
                      </a:lnTo>
                      <a:lnTo>
                        <a:pt x="3586" y="758"/>
                      </a:lnTo>
                      <a:lnTo>
                        <a:pt x="3587" y="763"/>
                      </a:lnTo>
                      <a:lnTo>
                        <a:pt x="3588" y="764"/>
                      </a:lnTo>
                      <a:lnTo>
                        <a:pt x="3588" y="765"/>
                      </a:lnTo>
                      <a:lnTo>
                        <a:pt x="3588" y="765"/>
                      </a:lnTo>
                      <a:lnTo>
                        <a:pt x="3589" y="766"/>
                      </a:lnTo>
                      <a:lnTo>
                        <a:pt x="3590" y="768"/>
                      </a:lnTo>
                      <a:lnTo>
                        <a:pt x="3591" y="771"/>
                      </a:lnTo>
                      <a:lnTo>
                        <a:pt x="3593" y="772"/>
                      </a:lnTo>
                      <a:lnTo>
                        <a:pt x="3594" y="771"/>
                      </a:lnTo>
                      <a:lnTo>
                        <a:pt x="3595" y="769"/>
                      </a:lnTo>
                      <a:lnTo>
                        <a:pt x="3597" y="767"/>
                      </a:lnTo>
                      <a:lnTo>
                        <a:pt x="3597" y="767"/>
                      </a:lnTo>
                      <a:lnTo>
                        <a:pt x="3598" y="768"/>
                      </a:lnTo>
                      <a:lnTo>
                        <a:pt x="3599" y="772"/>
                      </a:lnTo>
                      <a:lnTo>
                        <a:pt x="3601" y="774"/>
                      </a:lnTo>
                      <a:lnTo>
                        <a:pt x="3603" y="776"/>
                      </a:lnTo>
                      <a:lnTo>
                        <a:pt x="3603" y="776"/>
                      </a:lnTo>
                      <a:lnTo>
                        <a:pt x="3604" y="776"/>
                      </a:lnTo>
                      <a:lnTo>
                        <a:pt x="3607" y="778"/>
                      </a:lnTo>
                      <a:lnTo>
                        <a:pt x="3609" y="780"/>
                      </a:lnTo>
                      <a:lnTo>
                        <a:pt x="3609" y="780"/>
                      </a:lnTo>
                      <a:lnTo>
                        <a:pt x="3610" y="780"/>
                      </a:lnTo>
                      <a:lnTo>
                        <a:pt x="3612" y="780"/>
                      </a:lnTo>
                      <a:lnTo>
                        <a:pt x="3614" y="781"/>
                      </a:lnTo>
                      <a:lnTo>
                        <a:pt x="3616" y="781"/>
                      </a:lnTo>
                      <a:lnTo>
                        <a:pt x="3617" y="781"/>
                      </a:lnTo>
                      <a:lnTo>
                        <a:pt x="3617" y="781"/>
                      </a:lnTo>
                      <a:lnTo>
                        <a:pt x="3618" y="781"/>
                      </a:lnTo>
                      <a:lnTo>
                        <a:pt x="3619" y="781"/>
                      </a:lnTo>
                      <a:lnTo>
                        <a:pt x="3622" y="782"/>
                      </a:lnTo>
                      <a:lnTo>
                        <a:pt x="3624" y="782"/>
                      </a:lnTo>
                      <a:lnTo>
                        <a:pt x="3625" y="782"/>
                      </a:lnTo>
                      <a:lnTo>
                        <a:pt x="3625" y="782"/>
                      </a:lnTo>
                      <a:lnTo>
                        <a:pt x="3626" y="782"/>
                      </a:lnTo>
                      <a:lnTo>
                        <a:pt x="3628" y="783"/>
                      </a:lnTo>
                      <a:lnTo>
                        <a:pt x="3631" y="783"/>
                      </a:lnTo>
                      <a:lnTo>
                        <a:pt x="3632" y="783"/>
                      </a:lnTo>
                      <a:lnTo>
                        <a:pt x="3632" y="783"/>
                      </a:lnTo>
                      <a:lnTo>
                        <a:pt x="3633" y="783"/>
                      </a:lnTo>
                      <a:lnTo>
                        <a:pt x="3636" y="783"/>
                      </a:lnTo>
                      <a:lnTo>
                        <a:pt x="3638" y="783"/>
                      </a:lnTo>
                      <a:lnTo>
                        <a:pt x="3640" y="783"/>
                      </a:lnTo>
                      <a:lnTo>
                        <a:pt x="3640" y="783"/>
                      </a:lnTo>
                      <a:lnTo>
                        <a:pt x="3641" y="783"/>
                      </a:lnTo>
                      <a:lnTo>
                        <a:pt x="3643" y="783"/>
                      </a:lnTo>
                      <a:lnTo>
                        <a:pt x="3645" y="783"/>
                      </a:lnTo>
                      <a:lnTo>
                        <a:pt x="3646" y="783"/>
                      </a:lnTo>
                      <a:lnTo>
                        <a:pt x="3647" y="783"/>
                      </a:lnTo>
                      <a:lnTo>
                        <a:pt x="3649" y="783"/>
                      </a:lnTo>
                      <a:lnTo>
                        <a:pt x="3649" y="783"/>
                      </a:lnTo>
                      <a:lnTo>
                        <a:pt x="3650" y="784"/>
                      </a:lnTo>
                      <a:lnTo>
                        <a:pt x="3652" y="784"/>
                      </a:lnTo>
                      <a:lnTo>
                        <a:pt x="3652" y="784"/>
                      </a:lnTo>
                      <a:lnTo>
                        <a:pt x="3653" y="784"/>
                      </a:lnTo>
                      <a:lnTo>
                        <a:pt x="3654" y="783"/>
                      </a:lnTo>
                      <a:lnTo>
                        <a:pt x="3655" y="783"/>
                      </a:lnTo>
                      <a:lnTo>
                        <a:pt x="3658" y="784"/>
                      </a:lnTo>
                      <a:lnTo>
                        <a:pt x="3660" y="784"/>
                      </a:lnTo>
                      <a:lnTo>
                        <a:pt x="3661" y="784"/>
                      </a:lnTo>
                      <a:lnTo>
                        <a:pt x="3661" y="784"/>
                      </a:lnTo>
                      <a:lnTo>
                        <a:pt x="3662" y="784"/>
                      </a:lnTo>
                      <a:lnTo>
                        <a:pt x="3664" y="784"/>
                      </a:lnTo>
                      <a:lnTo>
                        <a:pt x="3664" y="784"/>
                      </a:lnTo>
                      <a:lnTo>
                        <a:pt x="3664" y="784"/>
                      </a:lnTo>
                      <a:lnTo>
                        <a:pt x="3665" y="784"/>
                      </a:lnTo>
                      <a:lnTo>
                        <a:pt x="3667" y="784"/>
                      </a:lnTo>
                      <a:lnTo>
                        <a:pt x="3670" y="784"/>
                      </a:lnTo>
                      <a:lnTo>
                        <a:pt x="3673" y="784"/>
                      </a:lnTo>
                      <a:lnTo>
                        <a:pt x="3674" y="784"/>
                      </a:lnTo>
                      <a:lnTo>
                        <a:pt x="3676" y="784"/>
                      </a:lnTo>
                      <a:lnTo>
                        <a:pt x="3676" y="784"/>
                      </a:lnTo>
                      <a:lnTo>
                        <a:pt x="3677" y="784"/>
                      </a:lnTo>
                      <a:lnTo>
                        <a:pt x="3678" y="784"/>
                      </a:lnTo>
                      <a:lnTo>
                        <a:pt x="3679" y="784"/>
                      </a:lnTo>
                      <a:lnTo>
                        <a:pt x="3680" y="784"/>
                      </a:lnTo>
                      <a:lnTo>
                        <a:pt x="3680" y="784"/>
                      </a:lnTo>
                      <a:lnTo>
                        <a:pt x="3681" y="784"/>
                      </a:lnTo>
                      <a:lnTo>
                        <a:pt x="3682" y="784"/>
                      </a:lnTo>
                      <a:lnTo>
                        <a:pt x="3683" y="784"/>
                      </a:lnTo>
                      <a:lnTo>
                        <a:pt x="3684" y="784"/>
                      </a:lnTo>
                      <a:lnTo>
                        <a:pt x="3687" y="783"/>
                      </a:lnTo>
                      <a:lnTo>
                        <a:pt x="3688" y="783"/>
                      </a:lnTo>
                      <a:lnTo>
                        <a:pt x="3689" y="784"/>
                      </a:lnTo>
                      <a:lnTo>
                        <a:pt x="3690" y="784"/>
                      </a:lnTo>
                      <a:lnTo>
                        <a:pt x="3691" y="784"/>
                      </a:lnTo>
                      <a:lnTo>
                        <a:pt x="3691" y="784"/>
                      </a:lnTo>
                      <a:lnTo>
                        <a:pt x="3692" y="784"/>
                      </a:lnTo>
                      <a:lnTo>
                        <a:pt x="3695" y="783"/>
                      </a:lnTo>
                      <a:lnTo>
                        <a:pt x="3695" y="783"/>
                      </a:lnTo>
                      <a:lnTo>
                        <a:pt x="3695" y="783"/>
                      </a:lnTo>
                      <a:lnTo>
                        <a:pt x="3697" y="783"/>
                      </a:lnTo>
                      <a:lnTo>
                        <a:pt x="3698" y="783"/>
                      </a:lnTo>
                      <a:lnTo>
                        <a:pt x="3698" y="783"/>
                      </a:lnTo>
                      <a:lnTo>
                        <a:pt x="3699" y="783"/>
                      </a:lnTo>
                      <a:lnTo>
                        <a:pt x="3701" y="783"/>
                      </a:lnTo>
                      <a:lnTo>
                        <a:pt x="3705" y="783"/>
                      </a:lnTo>
                      <a:lnTo>
                        <a:pt x="3705" y="783"/>
                      </a:lnTo>
                      <a:lnTo>
                        <a:pt x="3706" y="783"/>
                      </a:lnTo>
                      <a:lnTo>
                        <a:pt x="3707" y="783"/>
                      </a:lnTo>
                      <a:lnTo>
                        <a:pt x="3707" y="783"/>
                      </a:lnTo>
                      <a:lnTo>
                        <a:pt x="3707" y="783"/>
                      </a:lnTo>
                      <a:lnTo>
                        <a:pt x="3708" y="783"/>
                      </a:lnTo>
                      <a:lnTo>
                        <a:pt x="3710" y="783"/>
                      </a:lnTo>
                      <a:lnTo>
                        <a:pt x="3713" y="783"/>
                      </a:lnTo>
                      <a:lnTo>
                        <a:pt x="3713" y="783"/>
                      </a:lnTo>
                      <a:lnTo>
                        <a:pt x="3714" y="783"/>
                      </a:lnTo>
                      <a:lnTo>
                        <a:pt x="3716" y="783"/>
                      </a:lnTo>
                      <a:lnTo>
                        <a:pt x="3719" y="782"/>
                      </a:lnTo>
                      <a:lnTo>
                        <a:pt x="3720" y="782"/>
                      </a:lnTo>
                      <a:lnTo>
                        <a:pt x="3720" y="782"/>
                      </a:lnTo>
                      <a:lnTo>
                        <a:pt x="3721" y="782"/>
                      </a:lnTo>
                      <a:lnTo>
                        <a:pt x="3724" y="782"/>
                      </a:lnTo>
                      <a:lnTo>
                        <a:pt x="3726" y="782"/>
                      </a:lnTo>
                      <a:lnTo>
                        <a:pt x="3727" y="782"/>
                      </a:lnTo>
                      <a:lnTo>
                        <a:pt x="3727" y="782"/>
                      </a:lnTo>
                      <a:lnTo>
                        <a:pt x="3728" y="781"/>
                      </a:lnTo>
                      <a:lnTo>
                        <a:pt x="3732" y="781"/>
                      </a:lnTo>
                      <a:lnTo>
                        <a:pt x="3734" y="781"/>
                      </a:lnTo>
                      <a:lnTo>
                        <a:pt x="3735" y="781"/>
                      </a:lnTo>
                      <a:lnTo>
                        <a:pt x="3735" y="781"/>
                      </a:lnTo>
                      <a:lnTo>
                        <a:pt x="3736" y="780"/>
                      </a:lnTo>
                      <a:lnTo>
                        <a:pt x="3738" y="778"/>
                      </a:lnTo>
                      <a:lnTo>
                        <a:pt x="3741" y="776"/>
                      </a:lnTo>
                      <a:lnTo>
                        <a:pt x="3742" y="775"/>
                      </a:lnTo>
                      <a:lnTo>
                        <a:pt x="3743" y="775"/>
                      </a:lnTo>
                      <a:lnTo>
                        <a:pt x="3743" y="774"/>
                      </a:lnTo>
                      <a:lnTo>
                        <a:pt x="3743" y="772"/>
                      </a:lnTo>
                      <a:lnTo>
                        <a:pt x="3745" y="767"/>
                      </a:lnTo>
                      <a:lnTo>
                        <a:pt x="3746" y="763"/>
                      </a:lnTo>
                      <a:lnTo>
                        <a:pt x="3747" y="758"/>
                      </a:lnTo>
                      <a:lnTo>
                        <a:pt x="3748" y="754"/>
                      </a:lnTo>
                      <a:lnTo>
                        <a:pt x="3748" y="752"/>
                      </a:lnTo>
                      <a:lnTo>
                        <a:pt x="3750" y="750"/>
                      </a:lnTo>
                      <a:lnTo>
                        <a:pt x="3750" y="749"/>
                      </a:lnTo>
                      <a:lnTo>
                        <a:pt x="3750" y="748"/>
                      </a:lnTo>
                      <a:lnTo>
                        <a:pt x="3750" y="746"/>
                      </a:lnTo>
                      <a:lnTo>
                        <a:pt x="3750" y="744"/>
                      </a:lnTo>
                      <a:lnTo>
                        <a:pt x="3751" y="739"/>
                      </a:lnTo>
                      <a:lnTo>
                        <a:pt x="3752" y="735"/>
                      </a:lnTo>
                      <a:lnTo>
                        <a:pt x="3753" y="729"/>
                      </a:lnTo>
                      <a:lnTo>
                        <a:pt x="3753" y="725"/>
                      </a:lnTo>
                      <a:lnTo>
                        <a:pt x="3753" y="722"/>
                      </a:lnTo>
                      <a:lnTo>
                        <a:pt x="3754" y="721"/>
                      </a:lnTo>
                      <a:lnTo>
                        <a:pt x="3754" y="721"/>
                      </a:lnTo>
                      <a:lnTo>
                        <a:pt x="3755" y="725"/>
                      </a:lnTo>
                      <a:lnTo>
                        <a:pt x="3756" y="731"/>
                      </a:lnTo>
                      <a:lnTo>
                        <a:pt x="3759" y="739"/>
                      </a:lnTo>
                      <a:lnTo>
                        <a:pt x="3760" y="741"/>
                      </a:lnTo>
                      <a:lnTo>
                        <a:pt x="3760" y="743"/>
                      </a:lnTo>
                      <a:lnTo>
                        <a:pt x="3760" y="743"/>
                      </a:lnTo>
                      <a:lnTo>
                        <a:pt x="3760" y="740"/>
                      </a:lnTo>
                      <a:lnTo>
                        <a:pt x="3762" y="735"/>
                      </a:lnTo>
                      <a:lnTo>
                        <a:pt x="3763" y="729"/>
                      </a:lnTo>
                      <a:lnTo>
                        <a:pt x="3764" y="728"/>
                      </a:lnTo>
                      <a:lnTo>
                        <a:pt x="3764" y="727"/>
                      </a:lnTo>
                      <a:lnTo>
                        <a:pt x="3764" y="726"/>
                      </a:lnTo>
                      <a:lnTo>
                        <a:pt x="3764" y="726"/>
                      </a:lnTo>
                      <a:lnTo>
                        <a:pt x="3765" y="725"/>
                      </a:lnTo>
                      <a:lnTo>
                        <a:pt x="3765" y="722"/>
                      </a:lnTo>
                      <a:lnTo>
                        <a:pt x="3767" y="716"/>
                      </a:lnTo>
                      <a:lnTo>
                        <a:pt x="3770" y="710"/>
                      </a:lnTo>
                      <a:lnTo>
                        <a:pt x="3771" y="708"/>
                      </a:lnTo>
                      <a:lnTo>
                        <a:pt x="3771" y="707"/>
                      </a:lnTo>
                      <a:lnTo>
                        <a:pt x="3772" y="707"/>
                      </a:lnTo>
                      <a:lnTo>
                        <a:pt x="3772" y="707"/>
                      </a:lnTo>
                      <a:lnTo>
                        <a:pt x="3773" y="709"/>
                      </a:lnTo>
                      <a:lnTo>
                        <a:pt x="3775" y="715"/>
                      </a:lnTo>
                      <a:lnTo>
                        <a:pt x="3778" y="720"/>
                      </a:lnTo>
                      <a:lnTo>
                        <a:pt x="3778" y="721"/>
                      </a:lnTo>
                      <a:lnTo>
                        <a:pt x="3779" y="722"/>
                      </a:lnTo>
                      <a:lnTo>
                        <a:pt x="3779" y="723"/>
                      </a:lnTo>
                      <a:lnTo>
                        <a:pt x="3779" y="723"/>
                      </a:lnTo>
                      <a:lnTo>
                        <a:pt x="3780" y="726"/>
                      </a:lnTo>
                      <a:lnTo>
                        <a:pt x="3782" y="731"/>
                      </a:lnTo>
                      <a:lnTo>
                        <a:pt x="3783" y="737"/>
                      </a:lnTo>
                      <a:lnTo>
                        <a:pt x="3784" y="738"/>
                      </a:lnTo>
                      <a:lnTo>
                        <a:pt x="3784" y="739"/>
                      </a:lnTo>
                      <a:lnTo>
                        <a:pt x="3785" y="738"/>
                      </a:lnTo>
                      <a:lnTo>
                        <a:pt x="3785" y="737"/>
                      </a:lnTo>
                      <a:lnTo>
                        <a:pt x="3785" y="735"/>
                      </a:lnTo>
                      <a:lnTo>
                        <a:pt x="3787" y="734"/>
                      </a:lnTo>
                      <a:lnTo>
                        <a:pt x="3787" y="734"/>
                      </a:lnTo>
                      <a:lnTo>
                        <a:pt x="3787" y="731"/>
                      </a:lnTo>
                      <a:lnTo>
                        <a:pt x="3788" y="725"/>
                      </a:lnTo>
                      <a:lnTo>
                        <a:pt x="3789" y="719"/>
                      </a:lnTo>
                      <a:lnTo>
                        <a:pt x="3790" y="717"/>
                      </a:lnTo>
                      <a:lnTo>
                        <a:pt x="3790" y="716"/>
                      </a:lnTo>
                      <a:lnTo>
                        <a:pt x="3790" y="717"/>
                      </a:lnTo>
                      <a:lnTo>
                        <a:pt x="3790" y="719"/>
                      </a:lnTo>
                      <a:lnTo>
                        <a:pt x="3792" y="726"/>
                      </a:lnTo>
                      <a:lnTo>
                        <a:pt x="3793" y="734"/>
                      </a:lnTo>
                      <a:lnTo>
                        <a:pt x="3793" y="736"/>
                      </a:lnTo>
                      <a:lnTo>
                        <a:pt x="3793" y="737"/>
                      </a:lnTo>
                      <a:lnTo>
                        <a:pt x="3794" y="738"/>
                      </a:lnTo>
                      <a:lnTo>
                        <a:pt x="3794" y="743"/>
                      </a:lnTo>
                      <a:lnTo>
                        <a:pt x="3796" y="747"/>
                      </a:lnTo>
                      <a:lnTo>
                        <a:pt x="3797" y="754"/>
                      </a:lnTo>
                      <a:lnTo>
                        <a:pt x="3798" y="760"/>
                      </a:lnTo>
                      <a:lnTo>
                        <a:pt x="3800" y="765"/>
                      </a:lnTo>
                      <a:lnTo>
                        <a:pt x="3800" y="769"/>
                      </a:lnTo>
                      <a:lnTo>
                        <a:pt x="3800" y="771"/>
                      </a:lnTo>
                      <a:lnTo>
                        <a:pt x="3801" y="771"/>
                      </a:lnTo>
                      <a:lnTo>
                        <a:pt x="3802" y="772"/>
                      </a:lnTo>
                      <a:lnTo>
                        <a:pt x="3804" y="774"/>
                      </a:lnTo>
                      <a:lnTo>
                        <a:pt x="3807" y="776"/>
                      </a:lnTo>
                      <a:lnTo>
                        <a:pt x="3808" y="777"/>
                      </a:lnTo>
                      <a:lnTo>
                        <a:pt x="3808" y="777"/>
                      </a:lnTo>
                      <a:lnTo>
                        <a:pt x="3809" y="777"/>
                      </a:lnTo>
                      <a:lnTo>
                        <a:pt x="3812" y="778"/>
                      </a:lnTo>
                      <a:lnTo>
                        <a:pt x="3815" y="778"/>
                      </a:lnTo>
                      <a:lnTo>
                        <a:pt x="3816" y="780"/>
                      </a:lnTo>
                      <a:lnTo>
                        <a:pt x="3816" y="780"/>
                      </a:lnTo>
                      <a:lnTo>
                        <a:pt x="3817" y="780"/>
                      </a:lnTo>
                      <a:lnTo>
                        <a:pt x="3819" y="781"/>
                      </a:lnTo>
                      <a:lnTo>
                        <a:pt x="3821" y="781"/>
                      </a:lnTo>
                      <a:lnTo>
                        <a:pt x="3822" y="781"/>
                      </a:lnTo>
                      <a:lnTo>
                        <a:pt x="3822" y="781"/>
                      </a:lnTo>
                      <a:lnTo>
                        <a:pt x="3824" y="781"/>
                      </a:lnTo>
                      <a:lnTo>
                        <a:pt x="3827" y="781"/>
                      </a:lnTo>
                      <a:lnTo>
                        <a:pt x="3829" y="782"/>
                      </a:lnTo>
                      <a:lnTo>
                        <a:pt x="3830" y="782"/>
                      </a:lnTo>
                      <a:lnTo>
                        <a:pt x="3830" y="782"/>
                      </a:lnTo>
                      <a:lnTo>
                        <a:pt x="3831" y="781"/>
                      </a:lnTo>
                      <a:lnTo>
                        <a:pt x="3833" y="781"/>
                      </a:lnTo>
                      <a:lnTo>
                        <a:pt x="3833" y="781"/>
                      </a:lnTo>
                      <a:lnTo>
                        <a:pt x="3834" y="781"/>
                      </a:lnTo>
                      <a:lnTo>
                        <a:pt x="3836" y="781"/>
                      </a:lnTo>
                      <a:lnTo>
                        <a:pt x="3837" y="782"/>
                      </a:lnTo>
                      <a:lnTo>
                        <a:pt x="3838" y="782"/>
                      </a:lnTo>
                      <a:lnTo>
                        <a:pt x="3838" y="782"/>
                      </a:lnTo>
                      <a:lnTo>
                        <a:pt x="3838" y="782"/>
                      </a:lnTo>
                      <a:lnTo>
                        <a:pt x="3840" y="782"/>
                      </a:lnTo>
                      <a:lnTo>
                        <a:pt x="3843" y="783"/>
                      </a:lnTo>
                      <a:lnTo>
                        <a:pt x="3844" y="783"/>
                      </a:lnTo>
                      <a:lnTo>
                        <a:pt x="3845" y="783"/>
                      </a:lnTo>
                      <a:lnTo>
                        <a:pt x="3845" y="783"/>
                      </a:lnTo>
                      <a:lnTo>
                        <a:pt x="3846" y="783"/>
                      </a:lnTo>
                      <a:lnTo>
                        <a:pt x="3848" y="783"/>
                      </a:lnTo>
                      <a:lnTo>
                        <a:pt x="3849" y="783"/>
                      </a:lnTo>
                      <a:lnTo>
                        <a:pt x="3850" y="783"/>
                      </a:lnTo>
                      <a:lnTo>
                        <a:pt x="3850" y="783"/>
                      </a:lnTo>
                      <a:lnTo>
                        <a:pt x="3853" y="783"/>
                      </a:lnTo>
                      <a:lnTo>
                        <a:pt x="3853" y="783"/>
                      </a:lnTo>
                      <a:lnTo>
                        <a:pt x="3854" y="783"/>
                      </a:lnTo>
                      <a:lnTo>
                        <a:pt x="3855" y="783"/>
                      </a:lnTo>
                      <a:lnTo>
                        <a:pt x="3856" y="783"/>
                      </a:lnTo>
                      <a:lnTo>
                        <a:pt x="3858" y="783"/>
                      </a:lnTo>
                      <a:lnTo>
                        <a:pt x="3859" y="783"/>
                      </a:lnTo>
                      <a:lnTo>
                        <a:pt x="3861" y="783"/>
                      </a:lnTo>
                      <a:lnTo>
                        <a:pt x="3862" y="783"/>
                      </a:lnTo>
                      <a:lnTo>
                        <a:pt x="3863" y="783"/>
                      </a:lnTo>
                      <a:lnTo>
                        <a:pt x="3864" y="784"/>
                      </a:lnTo>
                      <a:lnTo>
                        <a:pt x="3865" y="784"/>
                      </a:lnTo>
                      <a:lnTo>
                        <a:pt x="3866" y="784"/>
                      </a:lnTo>
                      <a:lnTo>
                        <a:pt x="3867" y="784"/>
                      </a:lnTo>
                      <a:lnTo>
                        <a:pt x="3868" y="783"/>
                      </a:lnTo>
                      <a:lnTo>
                        <a:pt x="3870" y="784"/>
                      </a:lnTo>
                      <a:lnTo>
                        <a:pt x="3870" y="784"/>
                      </a:lnTo>
                      <a:lnTo>
                        <a:pt x="3871" y="784"/>
                      </a:lnTo>
                      <a:lnTo>
                        <a:pt x="3873" y="784"/>
                      </a:lnTo>
                      <a:lnTo>
                        <a:pt x="3874" y="783"/>
                      </a:lnTo>
                      <a:lnTo>
                        <a:pt x="3875" y="783"/>
                      </a:lnTo>
                      <a:lnTo>
                        <a:pt x="3875" y="783"/>
                      </a:lnTo>
                      <a:lnTo>
                        <a:pt x="3876" y="784"/>
                      </a:lnTo>
                      <a:lnTo>
                        <a:pt x="3879" y="784"/>
                      </a:lnTo>
                      <a:lnTo>
                        <a:pt x="3879" y="784"/>
                      </a:lnTo>
                      <a:lnTo>
                        <a:pt x="3880" y="784"/>
                      </a:lnTo>
                      <a:lnTo>
                        <a:pt x="3881" y="784"/>
                      </a:lnTo>
                      <a:lnTo>
                        <a:pt x="3882" y="784"/>
                      </a:lnTo>
                      <a:lnTo>
                        <a:pt x="3883" y="784"/>
                      </a:lnTo>
                      <a:lnTo>
                        <a:pt x="3883" y="784"/>
                      </a:lnTo>
                      <a:lnTo>
                        <a:pt x="3885" y="784"/>
                      </a:lnTo>
                      <a:lnTo>
                        <a:pt x="3886" y="784"/>
                      </a:lnTo>
                      <a:lnTo>
                        <a:pt x="3887" y="784"/>
                      </a:lnTo>
                      <a:lnTo>
                        <a:pt x="3889" y="784"/>
                      </a:lnTo>
                      <a:lnTo>
                        <a:pt x="3889" y="784"/>
                      </a:lnTo>
                      <a:lnTo>
                        <a:pt x="3891" y="784"/>
                      </a:lnTo>
                      <a:lnTo>
                        <a:pt x="3892" y="784"/>
                      </a:lnTo>
                      <a:lnTo>
                        <a:pt x="3893" y="784"/>
                      </a:lnTo>
                      <a:lnTo>
                        <a:pt x="3895" y="784"/>
                      </a:lnTo>
                      <a:lnTo>
                        <a:pt x="3899" y="784"/>
                      </a:lnTo>
                      <a:lnTo>
                        <a:pt x="3899" y="784"/>
                      </a:lnTo>
                      <a:lnTo>
                        <a:pt x="3900" y="784"/>
                      </a:lnTo>
                      <a:lnTo>
                        <a:pt x="3901" y="784"/>
                      </a:lnTo>
                      <a:lnTo>
                        <a:pt x="3903" y="784"/>
                      </a:lnTo>
                      <a:lnTo>
                        <a:pt x="3903" y="784"/>
                      </a:lnTo>
                      <a:lnTo>
                        <a:pt x="3904" y="784"/>
                      </a:lnTo>
                      <a:lnTo>
                        <a:pt x="3905" y="784"/>
                      </a:lnTo>
                      <a:lnTo>
                        <a:pt x="3907" y="784"/>
                      </a:lnTo>
                      <a:lnTo>
                        <a:pt x="3908" y="784"/>
                      </a:lnTo>
                      <a:lnTo>
                        <a:pt x="3909" y="784"/>
                      </a:lnTo>
                      <a:lnTo>
                        <a:pt x="3910" y="784"/>
                      </a:lnTo>
                      <a:lnTo>
                        <a:pt x="3911" y="784"/>
                      </a:lnTo>
                      <a:lnTo>
                        <a:pt x="3912" y="784"/>
                      </a:lnTo>
                      <a:lnTo>
                        <a:pt x="3913" y="784"/>
                      </a:lnTo>
                      <a:lnTo>
                        <a:pt x="3914" y="784"/>
                      </a:lnTo>
                      <a:lnTo>
                        <a:pt x="3916" y="784"/>
                      </a:lnTo>
                      <a:lnTo>
                        <a:pt x="3917" y="784"/>
                      </a:lnTo>
                      <a:lnTo>
                        <a:pt x="3918" y="784"/>
                      </a:lnTo>
                      <a:lnTo>
                        <a:pt x="3920" y="784"/>
                      </a:lnTo>
                      <a:lnTo>
                        <a:pt x="3920" y="784"/>
                      </a:lnTo>
                      <a:lnTo>
                        <a:pt x="3921" y="784"/>
                      </a:lnTo>
                      <a:lnTo>
                        <a:pt x="3921" y="784"/>
                      </a:lnTo>
                      <a:lnTo>
                        <a:pt x="3923" y="784"/>
                      </a:lnTo>
                      <a:lnTo>
                        <a:pt x="3925" y="784"/>
                      </a:lnTo>
                      <a:lnTo>
                        <a:pt x="3926" y="784"/>
                      </a:lnTo>
                      <a:lnTo>
                        <a:pt x="3926" y="784"/>
                      </a:lnTo>
                      <a:lnTo>
                        <a:pt x="3927" y="784"/>
                      </a:lnTo>
                      <a:lnTo>
                        <a:pt x="3928" y="784"/>
                      </a:lnTo>
                      <a:lnTo>
                        <a:pt x="3929" y="784"/>
                      </a:lnTo>
                      <a:lnTo>
                        <a:pt x="3930" y="784"/>
                      </a:lnTo>
                      <a:lnTo>
                        <a:pt x="3931" y="784"/>
                      </a:lnTo>
                      <a:lnTo>
                        <a:pt x="3933" y="784"/>
                      </a:lnTo>
                      <a:lnTo>
                        <a:pt x="3935" y="784"/>
                      </a:lnTo>
                      <a:lnTo>
                        <a:pt x="3935" y="784"/>
                      </a:lnTo>
                      <a:lnTo>
                        <a:pt x="3937" y="784"/>
                      </a:lnTo>
                      <a:lnTo>
                        <a:pt x="3938" y="784"/>
                      </a:lnTo>
                      <a:lnTo>
                        <a:pt x="3938" y="784"/>
                      </a:lnTo>
                      <a:lnTo>
                        <a:pt x="3940" y="784"/>
                      </a:lnTo>
                      <a:lnTo>
                        <a:pt x="3941" y="784"/>
                      </a:lnTo>
                      <a:lnTo>
                        <a:pt x="3941" y="784"/>
                      </a:lnTo>
                      <a:lnTo>
                        <a:pt x="3944" y="784"/>
                      </a:lnTo>
                      <a:lnTo>
                        <a:pt x="3946" y="784"/>
                      </a:lnTo>
                      <a:lnTo>
                        <a:pt x="3947" y="784"/>
                      </a:lnTo>
                      <a:lnTo>
                        <a:pt x="3948" y="784"/>
                      </a:lnTo>
                      <a:lnTo>
                        <a:pt x="3949" y="784"/>
                      </a:lnTo>
                      <a:lnTo>
                        <a:pt x="3951" y="784"/>
                      </a:lnTo>
                      <a:lnTo>
                        <a:pt x="3951" y="784"/>
                      </a:lnTo>
                      <a:lnTo>
                        <a:pt x="3953" y="784"/>
                      </a:lnTo>
                      <a:lnTo>
                        <a:pt x="3954" y="784"/>
                      </a:lnTo>
                      <a:lnTo>
                        <a:pt x="3954" y="784"/>
                      </a:lnTo>
                      <a:lnTo>
                        <a:pt x="3956" y="784"/>
                      </a:lnTo>
                      <a:lnTo>
                        <a:pt x="3956" y="784"/>
                      </a:lnTo>
                      <a:lnTo>
                        <a:pt x="3958" y="784"/>
                      </a:lnTo>
                      <a:lnTo>
                        <a:pt x="3960" y="783"/>
                      </a:lnTo>
                      <a:lnTo>
                        <a:pt x="3960" y="783"/>
                      </a:lnTo>
                      <a:lnTo>
                        <a:pt x="3962" y="784"/>
                      </a:lnTo>
                      <a:lnTo>
                        <a:pt x="3963" y="784"/>
                      </a:lnTo>
                      <a:lnTo>
                        <a:pt x="3963" y="784"/>
                      </a:lnTo>
                      <a:lnTo>
                        <a:pt x="3964" y="784"/>
                      </a:lnTo>
                      <a:lnTo>
                        <a:pt x="3966" y="784"/>
                      </a:lnTo>
                      <a:lnTo>
                        <a:pt x="3966" y="784"/>
                      </a:lnTo>
                      <a:lnTo>
                        <a:pt x="3967" y="784"/>
                      </a:lnTo>
                      <a:lnTo>
                        <a:pt x="3968" y="784"/>
                      </a:lnTo>
                      <a:lnTo>
                        <a:pt x="3969" y="784"/>
                      </a:lnTo>
                      <a:lnTo>
                        <a:pt x="3970" y="784"/>
                      </a:lnTo>
                      <a:lnTo>
                        <a:pt x="3972" y="783"/>
                      </a:lnTo>
                      <a:lnTo>
                        <a:pt x="3974" y="783"/>
                      </a:lnTo>
                      <a:lnTo>
                        <a:pt x="3976" y="782"/>
                      </a:lnTo>
                      <a:lnTo>
                        <a:pt x="3976" y="781"/>
                      </a:lnTo>
                      <a:lnTo>
                        <a:pt x="3977" y="781"/>
                      </a:lnTo>
                      <a:lnTo>
                        <a:pt x="3978" y="782"/>
                      </a:lnTo>
                      <a:lnTo>
                        <a:pt x="3979" y="783"/>
                      </a:lnTo>
                      <a:lnTo>
                        <a:pt x="3981" y="783"/>
                      </a:lnTo>
                      <a:lnTo>
                        <a:pt x="3982" y="784"/>
                      </a:lnTo>
                      <a:lnTo>
                        <a:pt x="3984" y="784"/>
                      </a:lnTo>
                      <a:lnTo>
                        <a:pt x="3985" y="784"/>
                      </a:lnTo>
                      <a:lnTo>
                        <a:pt x="3986" y="784"/>
                      </a:lnTo>
                      <a:lnTo>
                        <a:pt x="3988" y="783"/>
                      </a:lnTo>
                      <a:lnTo>
                        <a:pt x="3991" y="783"/>
                      </a:lnTo>
                      <a:lnTo>
                        <a:pt x="3991" y="783"/>
                      </a:lnTo>
                      <a:lnTo>
                        <a:pt x="3992" y="782"/>
                      </a:lnTo>
                      <a:lnTo>
                        <a:pt x="3992" y="781"/>
                      </a:lnTo>
                      <a:lnTo>
                        <a:pt x="3993" y="782"/>
                      </a:lnTo>
                      <a:lnTo>
                        <a:pt x="3994" y="783"/>
                      </a:lnTo>
                      <a:lnTo>
                        <a:pt x="3996" y="783"/>
                      </a:lnTo>
                      <a:lnTo>
                        <a:pt x="3996" y="784"/>
                      </a:lnTo>
                      <a:lnTo>
                        <a:pt x="3997" y="784"/>
                      </a:lnTo>
                      <a:lnTo>
                        <a:pt x="4000" y="784"/>
                      </a:lnTo>
                      <a:lnTo>
                        <a:pt x="4001" y="784"/>
                      </a:lnTo>
                      <a:lnTo>
                        <a:pt x="4002" y="784"/>
                      </a:lnTo>
                      <a:lnTo>
                        <a:pt x="4003" y="784"/>
                      </a:lnTo>
                      <a:lnTo>
                        <a:pt x="4004" y="784"/>
                      </a:lnTo>
                      <a:lnTo>
                        <a:pt x="4005" y="784"/>
                      </a:lnTo>
                      <a:lnTo>
                        <a:pt x="4006" y="784"/>
                      </a:lnTo>
                      <a:lnTo>
                        <a:pt x="4006" y="783"/>
                      </a:lnTo>
                      <a:lnTo>
                        <a:pt x="4009" y="783"/>
                      </a:lnTo>
                      <a:lnTo>
                        <a:pt x="4009" y="783"/>
                      </a:lnTo>
                      <a:lnTo>
                        <a:pt x="4011" y="783"/>
                      </a:lnTo>
                      <a:lnTo>
                        <a:pt x="4012" y="784"/>
                      </a:lnTo>
                      <a:lnTo>
                        <a:pt x="4012" y="784"/>
                      </a:lnTo>
                      <a:lnTo>
                        <a:pt x="4013" y="784"/>
                      </a:lnTo>
                      <a:lnTo>
                        <a:pt x="4013" y="784"/>
                      </a:lnTo>
                      <a:lnTo>
                        <a:pt x="4014" y="784"/>
                      </a:lnTo>
                      <a:lnTo>
                        <a:pt x="4018" y="784"/>
                      </a:lnTo>
                      <a:lnTo>
                        <a:pt x="4020" y="784"/>
                      </a:lnTo>
                      <a:lnTo>
                        <a:pt x="4021" y="784"/>
                      </a:lnTo>
                      <a:lnTo>
                        <a:pt x="4021" y="784"/>
                      </a:lnTo>
                      <a:lnTo>
                        <a:pt x="4022" y="784"/>
                      </a:lnTo>
                      <a:lnTo>
                        <a:pt x="4023" y="784"/>
                      </a:lnTo>
                      <a:lnTo>
                        <a:pt x="4025" y="784"/>
                      </a:lnTo>
                      <a:lnTo>
                        <a:pt x="4027" y="784"/>
                      </a:lnTo>
                      <a:lnTo>
                        <a:pt x="4028" y="784"/>
                      </a:lnTo>
                      <a:lnTo>
                        <a:pt x="4029" y="784"/>
                      </a:lnTo>
                      <a:lnTo>
                        <a:pt x="4031" y="784"/>
                      </a:lnTo>
                      <a:lnTo>
                        <a:pt x="4032" y="784"/>
                      </a:lnTo>
                      <a:lnTo>
                        <a:pt x="4033" y="784"/>
                      </a:lnTo>
                      <a:lnTo>
                        <a:pt x="4033" y="784"/>
                      </a:lnTo>
                      <a:lnTo>
                        <a:pt x="4034" y="784"/>
                      </a:lnTo>
                      <a:lnTo>
                        <a:pt x="4037" y="784"/>
                      </a:lnTo>
                      <a:lnTo>
                        <a:pt x="4037" y="784"/>
                      </a:lnTo>
                      <a:lnTo>
                        <a:pt x="4038" y="784"/>
                      </a:lnTo>
                      <a:lnTo>
                        <a:pt x="4038" y="784"/>
                      </a:lnTo>
                      <a:lnTo>
                        <a:pt x="4039" y="784"/>
                      </a:lnTo>
                      <a:lnTo>
                        <a:pt x="4041" y="784"/>
                      </a:lnTo>
                      <a:lnTo>
                        <a:pt x="4042" y="784"/>
                      </a:lnTo>
                      <a:lnTo>
                        <a:pt x="4043" y="784"/>
                      </a:lnTo>
                      <a:lnTo>
                        <a:pt x="4045" y="784"/>
                      </a:lnTo>
                      <a:lnTo>
                        <a:pt x="4046" y="784"/>
                      </a:lnTo>
                      <a:lnTo>
                        <a:pt x="4047" y="784"/>
                      </a:lnTo>
                      <a:lnTo>
                        <a:pt x="4048" y="784"/>
                      </a:lnTo>
                      <a:lnTo>
                        <a:pt x="4049" y="784"/>
                      </a:lnTo>
                      <a:lnTo>
                        <a:pt x="4050" y="784"/>
                      </a:lnTo>
                      <a:lnTo>
                        <a:pt x="4051" y="784"/>
                      </a:lnTo>
                      <a:lnTo>
                        <a:pt x="4052" y="784"/>
                      </a:lnTo>
                      <a:lnTo>
                        <a:pt x="4055" y="784"/>
                      </a:lnTo>
                      <a:lnTo>
                        <a:pt x="4056" y="784"/>
                      </a:lnTo>
                      <a:lnTo>
                        <a:pt x="4057" y="784"/>
                      </a:lnTo>
                      <a:lnTo>
                        <a:pt x="4059" y="784"/>
                      </a:lnTo>
                      <a:lnTo>
                        <a:pt x="4060" y="784"/>
                      </a:lnTo>
                      <a:lnTo>
                        <a:pt x="4061" y="784"/>
                      </a:lnTo>
                      <a:lnTo>
                        <a:pt x="4062" y="784"/>
                      </a:lnTo>
                      <a:lnTo>
                        <a:pt x="4064" y="784"/>
                      </a:lnTo>
                      <a:lnTo>
                        <a:pt x="4065" y="784"/>
                      </a:lnTo>
                      <a:lnTo>
                        <a:pt x="4066" y="784"/>
                      </a:lnTo>
                      <a:lnTo>
                        <a:pt x="4067" y="784"/>
                      </a:lnTo>
                      <a:lnTo>
                        <a:pt x="4068" y="784"/>
                      </a:lnTo>
                      <a:lnTo>
                        <a:pt x="4069" y="784"/>
                      </a:lnTo>
                      <a:lnTo>
                        <a:pt x="4070" y="784"/>
                      </a:lnTo>
                      <a:lnTo>
                        <a:pt x="4071" y="784"/>
                      </a:lnTo>
                      <a:lnTo>
                        <a:pt x="4073" y="784"/>
                      </a:lnTo>
                      <a:lnTo>
                        <a:pt x="4073" y="784"/>
                      </a:lnTo>
                      <a:lnTo>
                        <a:pt x="4074" y="784"/>
                      </a:lnTo>
                      <a:lnTo>
                        <a:pt x="4075" y="784"/>
                      </a:lnTo>
                      <a:lnTo>
                        <a:pt x="4076" y="784"/>
                      </a:lnTo>
                      <a:lnTo>
                        <a:pt x="4076" y="784"/>
                      </a:lnTo>
                      <a:lnTo>
                        <a:pt x="4078" y="784"/>
                      </a:lnTo>
                      <a:lnTo>
                        <a:pt x="4079" y="784"/>
                      </a:lnTo>
                      <a:lnTo>
                        <a:pt x="4080" y="784"/>
                      </a:lnTo>
                      <a:lnTo>
                        <a:pt x="4082" y="784"/>
                      </a:lnTo>
                      <a:lnTo>
                        <a:pt x="4083" y="784"/>
                      </a:lnTo>
                      <a:lnTo>
                        <a:pt x="4084" y="784"/>
                      </a:lnTo>
                      <a:lnTo>
                        <a:pt x="4084" y="784"/>
                      </a:lnTo>
                      <a:lnTo>
                        <a:pt x="4084" y="784"/>
                      </a:lnTo>
                      <a:lnTo>
                        <a:pt x="4086" y="784"/>
                      </a:lnTo>
                      <a:lnTo>
                        <a:pt x="4087" y="784"/>
                      </a:lnTo>
                      <a:lnTo>
                        <a:pt x="4088" y="784"/>
                      </a:lnTo>
                      <a:lnTo>
                        <a:pt x="4088" y="784"/>
                      </a:lnTo>
                      <a:lnTo>
                        <a:pt x="4091" y="784"/>
                      </a:lnTo>
                      <a:lnTo>
                        <a:pt x="4092" y="784"/>
                      </a:lnTo>
                      <a:lnTo>
                        <a:pt x="4092" y="784"/>
                      </a:lnTo>
                      <a:lnTo>
                        <a:pt x="4093" y="784"/>
                      </a:lnTo>
                      <a:lnTo>
                        <a:pt x="4094" y="784"/>
                      </a:lnTo>
                      <a:lnTo>
                        <a:pt x="4096" y="784"/>
                      </a:lnTo>
                      <a:lnTo>
                        <a:pt x="4096" y="784"/>
                      </a:lnTo>
                      <a:lnTo>
                        <a:pt x="4097" y="784"/>
                      </a:lnTo>
                      <a:lnTo>
                        <a:pt x="4098" y="784"/>
                      </a:lnTo>
                      <a:lnTo>
                        <a:pt x="4099" y="784"/>
                      </a:lnTo>
                      <a:lnTo>
                        <a:pt x="4101" y="784"/>
                      </a:lnTo>
                      <a:lnTo>
                        <a:pt x="4102" y="784"/>
                      </a:lnTo>
                      <a:lnTo>
                        <a:pt x="4102" y="784"/>
                      </a:lnTo>
                      <a:lnTo>
                        <a:pt x="4103" y="784"/>
                      </a:lnTo>
                      <a:lnTo>
                        <a:pt x="4105" y="784"/>
                      </a:lnTo>
                      <a:lnTo>
                        <a:pt x="4107" y="784"/>
                      </a:lnTo>
                      <a:lnTo>
                        <a:pt x="4108" y="784"/>
                      </a:lnTo>
                      <a:lnTo>
                        <a:pt x="4110" y="784"/>
                      </a:lnTo>
                      <a:lnTo>
                        <a:pt x="4112" y="784"/>
                      </a:lnTo>
                      <a:lnTo>
                        <a:pt x="4112" y="784"/>
                      </a:lnTo>
                      <a:lnTo>
                        <a:pt x="4114" y="784"/>
                      </a:lnTo>
                      <a:lnTo>
                        <a:pt x="4115" y="784"/>
                      </a:lnTo>
                      <a:lnTo>
                        <a:pt x="4116" y="784"/>
                      </a:lnTo>
                      <a:lnTo>
                        <a:pt x="4116" y="784"/>
                      </a:lnTo>
                      <a:lnTo>
                        <a:pt x="4117" y="784"/>
                      </a:lnTo>
                      <a:lnTo>
                        <a:pt x="4119" y="784"/>
                      </a:lnTo>
                      <a:lnTo>
                        <a:pt x="4119" y="784"/>
                      </a:lnTo>
                      <a:lnTo>
                        <a:pt x="4120" y="784"/>
                      </a:lnTo>
                      <a:lnTo>
                        <a:pt x="4122" y="784"/>
                      </a:lnTo>
                      <a:lnTo>
                        <a:pt x="4123" y="784"/>
                      </a:lnTo>
                      <a:lnTo>
                        <a:pt x="4123" y="784"/>
                      </a:lnTo>
                      <a:lnTo>
                        <a:pt x="4124" y="784"/>
                      </a:lnTo>
                      <a:lnTo>
                        <a:pt x="4124" y="784"/>
                      </a:lnTo>
                      <a:lnTo>
                        <a:pt x="4125" y="784"/>
                      </a:lnTo>
                      <a:lnTo>
                        <a:pt x="4128" y="784"/>
                      </a:lnTo>
                      <a:lnTo>
                        <a:pt x="4130" y="783"/>
                      </a:lnTo>
                      <a:lnTo>
                        <a:pt x="4131" y="783"/>
                      </a:lnTo>
                      <a:lnTo>
                        <a:pt x="4131" y="784"/>
                      </a:lnTo>
                      <a:lnTo>
                        <a:pt x="4132" y="784"/>
                      </a:lnTo>
                      <a:lnTo>
                        <a:pt x="4133" y="784"/>
                      </a:lnTo>
                      <a:lnTo>
                        <a:pt x="4134" y="784"/>
                      </a:lnTo>
                      <a:lnTo>
                        <a:pt x="4134" y="784"/>
                      </a:lnTo>
                      <a:lnTo>
                        <a:pt x="4135" y="784"/>
                      </a:lnTo>
                      <a:lnTo>
                        <a:pt x="4137" y="784"/>
                      </a:lnTo>
                      <a:lnTo>
                        <a:pt x="4138" y="784"/>
                      </a:lnTo>
                      <a:lnTo>
                        <a:pt x="4139" y="784"/>
                      </a:lnTo>
                      <a:lnTo>
                        <a:pt x="4140" y="784"/>
                      </a:lnTo>
                      <a:lnTo>
                        <a:pt x="4141" y="784"/>
                      </a:lnTo>
                      <a:lnTo>
                        <a:pt x="4143" y="783"/>
                      </a:lnTo>
                      <a:lnTo>
                        <a:pt x="4143" y="783"/>
                      </a:lnTo>
                      <a:lnTo>
                        <a:pt x="4144" y="783"/>
                      </a:lnTo>
                      <a:lnTo>
                        <a:pt x="4147" y="783"/>
                      </a:lnTo>
                      <a:lnTo>
                        <a:pt x="4147" y="783"/>
                      </a:lnTo>
                      <a:lnTo>
                        <a:pt x="4149" y="784"/>
                      </a:lnTo>
                      <a:lnTo>
                        <a:pt x="4152" y="784"/>
                      </a:lnTo>
                      <a:lnTo>
                        <a:pt x="4152" y="784"/>
                      </a:lnTo>
                      <a:lnTo>
                        <a:pt x="4153" y="784"/>
                      </a:lnTo>
                      <a:lnTo>
                        <a:pt x="4154" y="784"/>
                      </a:lnTo>
                      <a:lnTo>
                        <a:pt x="4156" y="784"/>
                      </a:lnTo>
                      <a:lnTo>
                        <a:pt x="4156" y="784"/>
                      </a:lnTo>
                      <a:lnTo>
                        <a:pt x="4157" y="784"/>
                      </a:lnTo>
                      <a:lnTo>
                        <a:pt x="4158" y="784"/>
                      </a:lnTo>
                      <a:lnTo>
                        <a:pt x="4159" y="783"/>
                      </a:lnTo>
                      <a:lnTo>
                        <a:pt x="4160" y="783"/>
                      </a:lnTo>
                      <a:lnTo>
                        <a:pt x="4160" y="783"/>
                      </a:lnTo>
                      <a:lnTo>
                        <a:pt x="4161" y="783"/>
                      </a:lnTo>
                      <a:lnTo>
                        <a:pt x="4165" y="783"/>
                      </a:lnTo>
                      <a:lnTo>
                        <a:pt x="4167" y="783"/>
                      </a:lnTo>
                      <a:lnTo>
                        <a:pt x="4167" y="783"/>
                      </a:lnTo>
                      <a:lnTo>
                        <a:pt x="4168" y="783"/>
                      </a:lnTo>
                      <a:lnTo>
                        <a:pt x="4168" y="783"/>
                      </a:lnTo>
                      <a:lnTo>
                        <a:pt x="4170" y="783"/>
                      </a:lnTo>
                      <a:lnTo>
                        <a:pt x="4171" y="782"/>
                      </a:lnTo>
                      <a:lnTo>
                        <a:pt x="4171" y="782"/>
                      </a:lnTo>
                      <a:lnTo>
                        <a:pt x="4172" y="782"/>
                      </a:lnTo>
                      <a:lnTo>
                        <a:pt x="4175" y="783"/>
                      </a:lnTo>
                      <a:lnTo>
                        <a:pt x="4177" y="783"/>
                      </a:lnTo>
                      <a:lnTo>
                        <a:pt x="4177" y="783"/>
                      </a:lnTo>
                      <a:lnTo>
                        <a:pt x="4178" y="783"/>
                      </a:lnTo>
                      <a:lnTo>
                        <a:pt x="4179" y="783"/>
                      </a:lnTo>
                      <a:lnTo>
                        <a:pt x="4179" y="783"/>
                      </a:lnTo>
                      <a:lnTo>
                        <a:pt x="4180" y="783"/>
                      </a:lnTo>
                      <a:lnTo>
                        <a:pt x="4181" y="783"/>
                      </a:lnTo>
                      <a:lnTo>
                        <a:pt x="4182" y="783"/>
                      </a:lnTo>
                      <a:lnTo>
                        <a:pt x="4184" y="783"/>
                      </a:lnTo>
                      <a:lnTo>
                        <a:pt x="4186" y="783"/>
                      </a:lnTo>
                      <a:lnTo>
                        <a:pt x="4187" y="782"/>
                      </a:lnTo>
                      <a:lnTo>
                        <a:pt x="4188" y="782"/>
                      </a:lnTo>
                      <a:lnTo>
                        <a:pt x="4189" y="782"/>
                      </a:lnTo>
                      <a:lnTo>
                        <a:pt x="4190" y="782"/>
                      </a:lnTo>
                      <a:lnTo>
                        <a:pt x="4193" y="782"/>
                      </a:lnTo>
                      <a:lnTo>
                        <a:pt x="4193" y="782"/>
                      </a:lnTo>
                      <a:lnTo>
                        <a:pt x="4194" y="782"/>
                      </a:lnTo>
                      <a:lnTo>
                        <a:pt x="4195" y="783"/>
                      </a:lnTo>
                      <a:lnTo>
                        <a:pt x="4196" y="783"/>
                      </a:lnTo>
                      <a:lnTo>
                        <a:pt x="4197" y="783"/>
                      </a:lnTo>
                      <a:lnTo>
                        <a:pt x="4197" y="783"/>
                      </a:lnTo>
                      <a:lnTo>
                        <a:pt x="4198" y="783"/>
                      </a:lnTo>
                      <a:lnTo>
                        <a:pt x="4199" y="783"/>
                      </a:lnTo>
                      <a:lnTo>
                        <a:pt x="4200" y="783"/>
                      </a:lnTo>
                      <a:lnTo>
                        <a:pt x="4203" y="783"/>
                      </a:lnTo>
                      <a:lnTo>
                        <a:pt x="4204" y="783"/>
                      </a:lnTo>
                      <a:lnTo>
                        <a:pt x="4204" y="783"/>
                      </a:lnTo>
                      <a:lnTo>
                        <a:pt x="4205" y="783"/>
                      </a:lnTo>
                      <a:lnTo>
                        <a:pt x="4207" y="782"/>
                      </a:lnTo>
                      <a:lnTo>
                        <a:pt x="4207" y="782"/>
                      </a:lnTo>
                      <a:lnTo>
                        <a:pt x="4207" y="782"/>
                      </a:lnTo>
                      <a:lnTo>
                        <a:pt x="4209" y="783"/>
                      </a:lnTo>
                      <a:lnTo>
                        <a:pt x="4211" y="783"/>
                      </a:lnTo>
                      <a:lnTo>
                        <a:pt x="4212" y="783"/>
                      </a:lnTo>
                      <a:lnTo>
                        <a:pt x="4212" y="783"/>
                      </a:lnTo>
                      <a:lnTo>
                        <a:pt x="4212" y="783"/>
                      </a:lnTo>
                      <a:lnTo>
                        <a:pt x="4213" y="783"/>
                      </a:lnTo>
                      <a:lnTo>
                        <a:pt x="4215" y="783"/>
                      </a:lnTo>
                      <a:lnTo>
                        <a:pt x="4217" y="783"/>
                      </a:lnTo>
                      <a:lnTo>
                        <a:pt x="4218" y="783"/>
                      </a:lnTo>
                      <a:lnTo>
                        <a:pt x="4220" y="783"/>
                      </a:lnTo>
                      <a:lnTo>
                        <a:pt x="4221" y="783"/>
                      </a:lnTo>
                      <a:lnTo>
                        <a:pt x="4222" y="783"/>
                      </a:lnTo>
                      <a:lnTo>
                        <a:pt x="4224" y="783"/>
                      </a:lnTo>
                      <a:lnTo>
                        <a:pt x="4225" y="783"/>
                      </a:lnTo>
                      <a:lnTo>
                        <a:pt x="4226" y="783"/>
                      </a:lnTo>
                      <a:lnTo>
                        <a:pt x="4226" y="783"/>
                      </a:lnTo>
                      <a:lnTo>
                        <a:pt x="4227" y="783"/>
                      </a:lnTo>
                      <a:lnTo>
                        <a:pt x="4228" y="783"/>
                      </a:lnTo>
                      <a:lnTo>
                        <a:pt x="4230" y="783"/>
                      </a:lnTo>
                      <a:lnTo>
                        <a:pt x="4230" y="783"/>
                      </a:lnTo>
                      <a:lnTo>
                        <a:pt x="4231" y="783"/>
                      </a:lnTo>
                      <a:lnTo>
                        <a:pt x="4232" y="783"/>
                      </a:lnTo>
                      <a:lnTo>
                        <a:pt x="4233" y="783"/>
                      </a:lnTo>
                      <a:lnTo>
                        <a:pt x="4233" y="783"/>
                      </a:lnTo>
                      <a:lnTo>
                        <a:pt x="4234" y="783"/>
                      </a:lnTo>
                      <a:lnTo>
                        <a:pt x="4234" y="783"/>
                      </a:lnTo>
                      <a:lnTo>
                        <a:pt x="4236" y="783"/>
                      </a:lnTo>
                      <a:lnTo>
                        <a:pt x="4237" y="782"/>
                      </a:lnTo>
                      <a:lnTo>
                        <a:pt x="4239" y="782"/>
                      </a:lnTo>
                      <a:lnTo>
                        <a:pt x="4240" y="783"/>
                      </a:lnTo>
                      <a:lnTo>
                        <a:pt x="4241" y="783"/>
                      </a:lnTo>
                      <a:lnTo>
                        <a:pt x="4242" y="783"/>
                      </a:lnTo>
                      <a:lnTo>
                        <a:pt x="4244" y="783"/>
                      </a:lnTo>
                      <a:lnTo>
                        <a:pt x="4248" y="783"/>
                      </a:lnTo>
                      <a:lnTo>
                        <a:pt x="4248" y="783"/>
                      </a:lnTo>
                      <a:lnTo>
                        <a:pt x="4249" y="783"/>
                      </a:lnTo>
                      <a:lnTo>
                        <a:pt x="4249" y="783"/>
                      </a:lnTo>
                      <a:lnTo>
                        <a:pt x="4251" y="782"/>
                      </a:lnTo>
                      <a:lnTo>
                        <a:pt x="4252" y="782"/>
                      </a:lnTo>
                      <a:lnTo>
                        <a:pt x="4252" y="782"/>
                      </a:lnTo>
                      <a:lnTo>
                        <a:pt x="4253" y="782"/>
                      </a:lnTo>
                      <a:lnTo>
                        <a:pt x="4255" y="782"/>
                      </a:lnTo>
                      <a:lnTo>
                        <a:pt x="4258" y="783"/>
                      </a:lnTo>
                      <a:lnTo>
                        <a:pt x="4258" y="783"/>
                      </a:lnTo>
                      <a:lnTo>
                        <a:pt x="4259" y="783"/>
                      </a:lnTo>
                      <a:lnTo>
                        <a:pt x="4260" y="783"/>
                      </a:lnTo>
                      <a:lnTo>
                        <a:pt x="4261" y="782"/>
                      </a:lnTo>
                      <a:lnTo>
                        <a:pt x="4261" y="782"/>
                      </a:lnTo>
                      <a:lnTo>
                        <a:pt x="4262" y="782"/>
                      </a:lnTo>
                      <a:lnTo>
                        <a:pt x="4263" y="782"/>
                      </a:lnTo>
                      <a:lnTo>
                        <a:pt x="4263" y="782"/>
                      </a:lnTo>
                      <a:lnTo>
                        <a:pt x="4264" y="782"/>
                      </a:lnTo>
                      <a:lnTo>
                        <a:pt x="4267" y="782"/>
                      </a:lnTo>
                      <a:lnTo>
                        <a:pt x="4267" y="782"/>
                      </a:lnTo>
                      <a:lnTo>
                        <a:pt x="4268" y="782"/>
                      </a:lnTo>
                      <a:lnTo>
                        <a:pt x="4269" y="782"/>
                      </a:lnTo>
                      <a:lnTo>
                        <a:pt x="4270" y="782"/>
                      </a:lnTo>
                      <a:lnTo>
                        <a:pt x="4270" y="782"/>
                      </a:lnTo>
                      <a:lnTo>
                        <a:pt x="4271" y="781"/>
                      </a:lnTo>
                      <a:lnTo>
                        <a:pt x="4274" y="781"/>
                      </a:lnTo>
                      <a:lnTo>
                        <a:pt x="4277" y="781"/>
                      </a:lnTo>
                      <a:lnTo>
                        <a:pt x="4277" y="780"/>
                      </a:lnTo>
                      <a:lnTo>
                        <a:pt x="4278" y="780"/>
                      </a:lnTo>
                      <a:lnTo>
                        <a:pt x="4278" y="778"/>
                      </a:lnTo>
                      <a:lnTo>
                        <a:pt x="4279" y="777"/>
                      </a:lnTo>
                      <a:lnTo>
                        <a:pt x="4281" y="772"/>
                      </a:lnTo>
                      <a:lnTo>
                        <a:pt x="4282" y="766"/>
                      </a:lnTo>
                      <a:lnTo>
                        <a:pt x="4283" y="764"/>
                      </a:lnTo>
                      <a:lnTo>
                        <a:pt x="4283" y="763"/>
                      </a:lnTo>
                      <a:lnTo>
                        <a:pt x="4283" y="764"/>
                      </a:lnTo>
                      <a:lnTo>
                        <a:pt x="4285" y="764"/>
                      </a:lnTo>
                      <a:lnTo>
                        <a:pt x="4285" y="766"/>
                      </a:lnTo>
                      <a:lnTo>
                        <a:pt x="4285" y="766"/>
                      </a:lnTo>
                      <a:lnTo>
                        <a:pt x="4286" y="767"/>
                      </a:lnTo>
                      <a:lnTo>
                        <a:pt x="4287" y="772"/>
                      </a:lnTo>
                      <a:lnTo>
                        <a:pt x="4289" y="774"/>
                      </a:lnTo>
                      <a:lnTo>
                        <a:pt x="4290" y="776"/>
                      </a:lnTo>
                      <a:lnTo>
                        <a:pt x="4291" y="775"/>
                      </a:lnTo>
                      <a:lnTo>
                        <a:pt x="4292" y="774"/>
                      </a:lnTo>
                      <a:lnTo>
                        <a:pt x="4292" y="773"/>
                      </a:lnTo>
                      <a:lnTo>
                        <a:pt x="4294" y="768"/>
                      </a:lnTo>
                      <a:lnTo>
                        <a:pt x="4295" y="764"/>
                      </a:lnTo>
                      <a:lnTo>
                        <a:pt x="4296" y="757"/>
                      </a:lnTo>
                      <a:lnTo>
                        <a:pt x="4297" y="750"/>
                      </a:lnTo>
                      <a:lnTo>
                        <a:pt x="4297" y="745"/>
                      </a:lnTo>
                      <a:lnTo>
                        <a:pt x="4298" y="741"/>
                      </a:lnTo>
                      <a:lnTo>
                        <a:pt x="4298" y="739"/>
                      </a:lnTo>
                      <a:lnTo>
                        <a:pt x="4298" y="741"/>
                      </a:lnTo>
                      <a:lnTo>
                        <a:pt x="4299" y="744"/>
                      </a:lnTo>
                      <a:lnTo>
                        <a:pt x="4299" y="747"/>
                      </a:lnTo>
                      <a:lnTo>
                        <a:pt x="4300" y="748"/>
                      </a:lnTo>
                      <a:lnTo>
                        <a:pt x="4300" y="749"/>
                      </a:lnTo>
                      <a:lnTo>
                        <a:pt x="4300" y="752"/>
                      </a:lnTo>
                      <a:lnTo>
                        <a:pt x="4301" y="756"/>
                      </a:lnTo>
                      <a:lnTo>
                        <a:pt x="4303" y="760"/>
                      </a:lnTo>
                      <a:lnTo>
                        <a:pt x="4305" y="765"/>
                      </a:lnTo>
                      <a:lnTo>
                        <a:pt x="4305" y="769"/>
                      </a:lnTo>
                      <a:lnTo>
                        <a:pt x="4306" y="772"/>
                      </a:lnTo>
                      <a:lnTo>
                        <a:pt x="4306" y="773"/>
                      </a:lnTo>
                      <a:lnTo>
                        <a:pt x="4307" y="773"/>
                      </a:lnTo>
                      <a:lnTo>
                        <a:pt x="4307" y="773"/>
                      </a:lnTo>
                      <a:lnTo>
                        <a:pt x="4307" y="772"/>
                      </a:lnTo>
                      <a:lnTo>
                        <a:pt x="4308" y="769"/>
                      </a:lnTo>
                      <a:lnTo>
                        <a:pt x="4310" y="764"/>
                      </a:lnTo>
                      <a:lnTo>
                        <a:pt x="4311" y="758"/>
                      </a:lnTo>
                      <a:lnTo>
                        <a:pt x="4313" y="756"/>
                      </a:lnTo>
                      <a:lnTo>
                        <a:pt x="4313" y="755"/>
                      </a:lnTo>
                      <a:lnTo>
                        <a:pt x="4313" y="756"/>
                      </a:lnTo>
                      <a:lnTo>
                        <a:pt x="4314" y="758"/>
                      </a:lnTo>
                      <a:lnTo>
                        <a:pt x="4314" y="759"/>
                      </a:lnTo>
                      <a:lnTo>
                        <a:pt x="4315" y="760"/>
                      </a:lnTo>
                      <a:lnTo>
                        <a:pt x="4315" y="763"/>
                      </a:lnTo>
                      <a:lnTo>
                        <a:pt x="4317" y="766"/>
                      </a:lnTo>
                      <a:lnTo>
                        <a:pt x="4319" y="771"/>
                      </a:lnTo>
                      <a:lnTo>
                        <a:pt x="4320" y="773"/>
                      </a:lnTo>
                      <a:lnTo>
                        <a:pt x="4320" y="773"/>
                      </a:lnTo>
                      <a:lnTo>
                        <a:pt x="4322" y="772"/>
                      </a:lnTo>
                      <a:lnTo>
                        <a:pt x="4323" y="771"/>
                      </a:lnTo>
                      <a:lnTo>
                        <a:pt x="4323" y="767"/>
                      </a:lnTo>
                      <a:lnTo>
                        <a:pt x="4324" y="763"/>
                      </a:lnTo>
                      <a:lnTo>
                        <a:pt x="4325" y="758"/>
                      </a:lnTo>
                      <a:lnTo>
                        <a:pt x="4326" y="753"/>
                      </a:lnTo>
                      <a:lnTo>
                        <a:pt x="4327" y="748"/>
                      </a:lnTo>
                      <a:lnTo>
                        <a:pt x="4328" y="745"/>
                      </a:lnTo>
                      <a:lnTo>
                        <a:pt x="4328" y="744"/>
                      </a:lnTo>
                      <a:lnTo>
                        <a:pt x="4328" y="743"/>
                      </a:lnTo>
                      <a:lnTo>
                        <a:pt x="4329" y="739"/>
                      </a:lnTo>
                      <a:lnTo>
                        <a:pt x="4329" y="736"/>
                      </a:lnTo>
                      <a:lnTo>
                        <a:pt x="4331" y="731"/>
                      </a:lnTo>
                      <a:lnTo>
                        <a:pt x="4332" y="726"/>
                      </a:lnTo>
                      <a:lnTo>
                        <a:pt x="4333" y="721"/>
                      </a:lnTo>
                      <a:lnTo>
                        <a:pt x="4333" y="719"/>
                      </a:lnTo>
                      <a:lnTo>
                        <a:pt x="4333" y="718"/>
                      </a:lnTo>
                      <a:lnTo>
                        <a:pt x="4333" y="719"/>
                      </a:lnTo>
                      <a:lnTo>
                        <a:pt x="4333" y="722"/>
                      </a:lnTo>
                      <a:lnTo>
                        <a:pt x="4334" y="728"/>
                      </a:lnTo>
                      <a:lnTo>
                        <a:pt x="4334" y="734"/>
                      </a:lnTo>
                      <a:lnTo>
                        <a:pt x="4335" y="739"/>
                      </a:lnTo>
                      <a:lnTo>
                        <a:pt x="4335" y="745"/>
                      </a:lnTo>
                      <a:lnTo>
                        <a:pt x="4336" y="748"/>
                      </a:lnTo>
                      <a:lnTo>
                        <a:pt x="4336" y="749"/>
                      </a:lnTo>
                      <a:lnTo>
                        <a:pt x="4336" y="750"/>
                      </a:lnTo>
                      <a:lnTo>
                        <a:pt x="4337" y="752"/>
                      </a:lnTo>
                      <a:lnTo>
                        <a:pt x="4337" y="753"/>
                      </a:lnTo>
                      <a:lnTo>
                        <a:pt x="4337" y="753"/>
                      </a:lnTo>
                      <a:lnTo>
                        <a:pt x="4337" y="752"/>
                      </a:lnTo>
                      <a:lnTo>
                        <a:pt x="4338" y="746"/>
                      </a:lnTo>
                      <a:lnTo>
                        <a:pt x="4340" y="739"/>
                      </a:lnTo>
                      <a:lnTo>
                        <a:pt x="4341" y="732"/>
                      </a:lnTo>
                      <a:lnTo>
                        <a:pt x="4342" y="725"/>
                      </a:lnTo>
                      <a:lnTo>
                        <a:pt x="4343" y="718"/>
                      </a:lnTo>
                      <a:lnTo>
                        <a:pt x="4343" y="713"/>
                      </a:lnTo>
                      <a:lnTo>
                        <a:pt x="4343" y="711"/>
                      </a:lnTo>
                      <a:lnTo>
                        <a:pt x="4343" y="711"/>
                      </a:lnTo>
                      <a:lnTo>
                        <a:pt x="4343" y="709"/>
                      </a:lnTo>
                      <a:lnTo>
                        <a:pt x="4344" y="701"/>
                      </a:lnTo>
                      <a:lnTo>
                        <a:pt x="4345" y="692"/>
                      </a:lnTo>
                      <a:lnTo>
                        <a:pt x="4345" y="681"/>
                      </a:lnTo>
                      <a:lnTo>
                        <a:pt x="4346" y="669"/>
                      </a:lnTo>
                      <a:lnTo>
                        <a:pt x="4347" y="660"/>
                      </a:lnTo>
                      <a:lnTo>
                        <a:pt x="4347" y="653"/>
                      </a:lnTo>
                      <a:lnTo>
                        <a:pt x="4347" y="651"/>
                      </a:lnTo>
                      <a:lnTo>
                        <a:pt x="4347" y="649"/>
                      </a:lnTo>
                      <a:lnTo>
                        <a:pt x="4347" y="651"/>
                      </a:lnTo>
                      <a:lnTo>
                        <a:pt x="4347" y="653"/>
                      </a:lnTo>
                      <a:lnTo>
                        <a:pt x="4347" y="657"/>
                      </a:lnTo>
                      <a:lnTo>
                        <a:pt x="4347" y="663"/>
                      </a:lnTo>
                      <a:lnTo>
                        <a:pt x="4348" y="677"/>
                      </a:lnTo>
                      <a:lnTo>
                        <a:pt x="4348" y="693"/>
                      </a:lnTo>
                      <a:lnTo>
                        <a:pt x="4350" y="709"/>
                      </a:lnTo>
                      <a:lnTo>
                        <a:pt x="4350" y="722"/>
                      </a:lnTo>
                      <a:lnTo>
                        <a:pt x="4350" y="728"/>
                      </a:lnTo>
                      <a:lnTo>
                        <a:pt x="4351" y="732"/>
                      </a:lnTo>
                      <a:lnTo>
                        <a:pt x="4351" y="735"/>
                      </a:lnTo>
                      <a:lnTo>
                        <a:pt x="4351" y="736"/>
                      </a:lnTo>
                      <a:lnTo>
                        <a:pt x="4351" y="737"/>
                      </a:lnTo>
                      <a:lnTo>
                        <a:pt x="4351" y="738"/>
                      </a:lnTo>
                      <a:lnTo>
                        <a:pt x="4352" y="740"/>
                      </a:lnTo>
                      <a:lnTo>
                        <a:pt x="4353" y="745"/>
                      </a:lnTo>
                      <a:lnTo>
                        <a:pt x="4353" y="748"/>
                      </a:lnTo>
                      <a:lnTo>
                        <a:pt x="4354" y="750"/>
                      </a:lnTo>
                      <a:lnTo>
                        <a:pt x="4354" y="748"/>
                      </a:lnTo>
                      <a:lnTo>
                        <a:pt x="4355" y="743"/>
                      </a:lnTo>
                      <a:lnTo>
                        <a:pt x="4356" y="736"/>
                      </a:lnTo>
                      <a:lnTo>
                        <a:pt x="4357" y="727"/>
                      </a:lnTo>
                      <a:lnTo>
                        <a:pt x="4360" y="719"/>
                      </a:lnTo>
                      <a:lnTo>
                        <a:pt x="4360" y="711"/>
                      </a:lnTo>
                      <a:lnTo>
                        <a:pt x="4361" y="706"/>
                      </a:lnTo>
                      <a:lnTo>
                        <a:pt x="4362" y="703"/>
                      </a:lnTo>
                      <a:lnTo>
                        <a:pt x="4362" y="704"/>
                      </a:lnTo>
                      <a:lnTo>
                        <a:pt x="4362" y="706"/>
                      </a:lnTo>
                      <a:lnTo>
                        <a:pt x="4362" y="712"/>
                      </a:lnTo>
                      <a:lnTo>
                        <a:pt x="4363" y="720"/>
                      </a:lnTo>
                      <a:lnTo>
                        <a:pt x="4363" y="729"/>
                      </a:lnTo>
                      <a:lnTo>
                        <a:pt x="4364" y="739"/>
                      </a:lnTo>
                      <a:lnTo>
                        <a:pt x="4365" y="747"/>
                      </a:lnTo>
                      <a:lnTo>
                        <a:pt x="4365" y="754"/>
                      </a:lnTo>
                      <a:lnTo>
                        <a:pt x="4365" y="755"/>
                      </a:lnTo>
                      <a:lnTo>
                        <a:pt x="4365" y="756"/>
                      </a:lnTo>
                      <a:lnTo>
                        <a:pt x="4365" y="756"/>
                      </a:lnTo>
                      <a:lnTo>
                        <a:pt x="4365" y="757"/>
                      </a:lnTo>
                      <a:lnTo>
                        <a:pt x="4366" y="757"/>
                      </a:lnTo>
                      <a:lnTo>
                        <a:pt x="4366" y="759"/>
                      </a:lnTo>
                      <a:lnTo>
                        <a:pt x="4369" y="764"/>
                      </a:lnTo>
                      <a:lnTo>
                        <a:pt x="4372" y="768"/>
                      </a:lnTo>
                      <a:lnTo>
                        <a:pt x="4372" y="771"/>
                      </a:lnTo>
                      <a:lnTo>
                        <a:pt x="4373" y="772"/>
                      </a:lnTo>
                      <a:lnTo>
                        <a:pt x="4373" y="772"/>
                      </a:lnTo>
                      <a:lnTo>
                        <a:pt x="4373" y="772"/>
                      </a:lnTo>
                      <a:lnTo>
                        <a:pt x="4375" y="769"/>
                      </a:lnTo>
                      <a:lnTo>
                        <a:pt x="4375" y="767"/>
                      </a:lnTo>
                      <a:lnTo>
                        <a:pt x="4377" y="767"/>
                      </a:lnTo>
                      <a:lnTo>
                        <a:pt x="4378" y="766"/>
                      </a:lnTo>
                      <a:lnTo>
                        <a:pt x="4379" y="764"/>
                      </a:lnTo>
                      <a:lnTo>
                        <a:pt x="4381" y="763"/>
                      </a:lnTo>
                      <a:lnTo>
                        <a:pt x="4382" y="762"/>
                      </a:lnTo>
                      <a:lnTo>
                        <a:pt x="4382" y="762"/>
                      </a:lnTo>
                      <a:lnTo>
                        <a:pt x="4382" y="764"/>
                      </a:lnTo>
                      <a:lnTo>
                        <a:pt x="4384" y="768"/>
                      </a:lnTo>
                      <a:lnTo>
                        <a:pt x="4387" y="774"/>
                      </a:lnTo>
                      <a:lnTo>
                        <a:pt x="4387" y="775"/>
                      </a:lnTo>
                      <a:lnTo>
                        <a:pt x="4388" y="776"/>
                      </a:lnTo>
                      <a:lnTo>
                        <a:pt x="4388" y="776"/>
                      </a:lnTo>
                      <a:lnTo>
                        <a:pt x="4388" y="776"/>
                      </a:lnTo>
                      <a:lnTo>
                        <a:pt x="4389" y="775"/>
                      </a:lnTo>
                      <a:lnTo>
                        <a:pt x="4391" y="773"/>
                      </a:lnTo>
                      <a:lnTo>
                        <a:pt x="4393" y="771"/>
                      </a:lnTo>
                      <a:lnTo>
                        <a:pt x="4394" y="769"/>
                      </a:lnTo>
                      <a:lnTo>
                        <a:pt x="4396" y="768"/>
                      </a:lnTo>
                      <a:lnTo>
                        <a:pt x="4396" y="771"/>
                      </a:lnTo>
                      <a:lnTo>
                        <a:pt x="4399" y="774"/>
                      </a:lnTo>
                      <a:lnTo>
                        <a:pt x="4401" y="776"/>
                      </a:lnTo>
                      <a:lnTo>
                        <a:pt x="4402" y="777"/>
                      </a:lnTo>
                      <a:lnTo>
                        <a:pt x="4402" y="778"/>
                      </a:lnTo>
                      <a:lnTo>
                        <a:pt x="4403" y="778"/>
                      </a:lnTo>
                      <a:lnTo>
                        <a:pt x="4405" y="778"/>
                      </a:lnTo>
                      <a:lnTo>
                        <a:pt x="4406" y="777"/>
                      </a:lnTo>
                      <a:lnTo>
                        <a:pt x="4408" y="777"/>
                      </a:lnTo>
                      <a:lnTo>
                        <a:pt x="4408" y="777"/>
                      </a:lnTo>
                      <a:lnTo>
                        <a:pt x="4409" y="777"/>
                      </a:lnTo>
                      <a:lnTo>
                        <a:pt x="4410" y="777"/>
                      </a:lnTo>
                      <a:lnTo>
                        <a:pt x="4410" y="777"/>
                      </a:lnTo>
                      <a:lnTo>
                        <a:pt x="4412" y="778"/>
                      </a:lnTo>
                      <a:lnTo>
                        <a:pt x="4415" y="778"/>
                      </a:lnTo>
                      <a:lnTo>
                        <a:pt x="4416" y="778"/>
                      </a:lnTo>
                      <a:lnTo>
                        <a:pt x="4417" y="778"/>
                      </a:lnTo>
                      <a:lnTo>
                        <a:pt x="4417" y="778"/>
                      </a:lnTo>
                      <a:lnTo>
                        <a:pt x="4418" y="778"/>
                      </a:lnTo>
                      <a:lnTo>
                        <a:pt x="4420" y="778"/>
                      </a:lnTo>
                      <a:lnTo>
                        <a:pt x="4423" y="778"/>
                      </a:lnTo>
                      <a:lnTo>
                        <a:pt x="4424" y="778"/>
                      </a:lnTo>
                      <a:lnTo>
                        <a:pt x="4425" y="778"/>
                      </a:lnTo>
                      <a:lnTo>
                        <a:pt x="4426" y="778"/>
                      </a:lnTo>
                      <a:lnTo>
                        <a:pt x="4427" y="778"/>
                      </a:lnTo>
                      <a:lnTo>
                        <a:pt x="4428" y="778"/>
                      </a:lnTo>
                      <a:lnTo>
                        <a:pt x="4430" y="778"/>
                      </a:lnTo>
                      <a:lnTo>
                        <a:pt x="4430" y="778"/>
                      </a:lnTo>
                      <a:lnTo>
                        <a:pt x="4431" y="778"/>
                      </a:lnTo>
                      <a:lnTo>
                        <a:pt x="4431" y="778"/>
                      </a:lnTo>
                      <a:lnTo>
                        <a:pt x="4433" y="778"/>
                      </a:lnTo>
                      <a:lnTo>
                        <a:pt x="4435" y="777"/>
                      </a:lnTo>
                      <a:lnTo>
                        <a:pt x="4437" y="776"/>
                      </a:lnTo>
                      <a:lnTo>
                        <a:pt x="4438" y="776"/>
                      </a:lnTo>
                      <a:lnTo>
                        <a:pt x="4439" y="776"/>
                      </a:lnTo>
                      <a:lnTo>
                        <a:pt x="4440" y="776"/>
                      </a:lnTo>
                      <a:lnTo>
                        <a:pt x="4440" y="776"/>
                      </a:lnTo>
                      <a:lnTo>
                        <a:pt x="4442" y="776"/>
                      </a:lnTo>
                      <a:lnTo>
                        <a:pt x="4443" y="777"/>
                      </a:lnTo>
                      <a:lnTo>
                        <a:pt x="4444" y="777"/>
                      </a:lnTo>
                      <a:lnTo>
                        <a:pt x="4445" y="776"/>
                      </a:lnTo>
                      <a:lnTo>
                        <a:pt x="4446" y="776"/>
                      </a:lnTo>
                      <a:lnTo>
                        <a:pt x="4447" y="775"/>
                      </a:lnTo>
                      <a:lnTo>
                        <a:pt x="4447" y="774"/>
                      </a:lnTo>
                      <a:lnTo>
                        <a:pt x="4451" y="768"/>
                      </a:lnTo>
                      <a:lnTo>
                        <a:pt x="4453" y="763"/>
                      </a:lnTo>
                      <a:lnTo>
                        <a:pt x="4453" y="762"/>
                      </a:lnTo>
                      <a:lnTo>
                        <a:pt x="4453" y="760"/>
                      </a:lnTo>
                      <a:lnTo>
                        <a:pt x="4453" y="759"/>
                      </a:lnTo>
                      <a:lnTo>
                        <a:pt x="4454" y="755"/>
                      </a:lnTo>
                      <a:lnTo>
                        <a:pt x="4454" y="749"/>
                      </a:lnTo>
                      <a:lnTo>
                        <a:pt x="4455" y="743"/>
                      </a:lnTo>
                      <a:lnTo>
                        <a:pt x="4455" y="736"/>
                      </a:lnTo>
                      <a:lnTo>
                        <a:pt x="4456" y="730"/>
                      </a:lnTo>
                      <a:lnTo>
                        <a:pt x="4456" y="726"/>
                      </a:lnTo>
                      <a:lnTo>
                        <a:pt x="4456" y="723"/>
                      </a:lnTo>
                      <a:lnTo>
                        <a:pt x="4457" y="726"/>
                      </a:lnTo>
                      <a:lnTo>
                        <a:pt x="4457" y="729"/>
                      </a:lnTo>
                      <a:lnTo>
                        <a:pt x="4458" y="736"/>
                      </a:lnTo>
                      <a:lnTo>
                        <a:pt x="4458" y="743"/>
                      </a:lnTo>
                      <a:lnTo>
                        <a:pt x="4460" y="748"/>
                      </a:lnTo>
                      <a:lnTo>
                        <a:pt x="4461" y="755"/>
                      </a:lnTo>
                      <a:lnTo>
                        <a:pt x="4461" y="758"/>
                      </a:lnTo>
                      <a:lnTo>
                        <a:pt x="4461" y="760"/>
                      </a:lnTo>
                      <a:lnTo>
                        <a:pt x="4461" y="760"/>
                      </a:lnTo>
                      <a:lnTo>
                        <a:pt x="4462" y="762"/>
                      </a:lnTo>
                      <a:lnTo>
                        <a:pt x="4463" y="764"/>
                      </a:lnTo>
                      <a:lnTo>
                        <a:pt x="4463" y="764"/>
                      </a:lnTo>
                      <a:lnTo>
                        <a:pt x="4463" y="763"/>
                      </a:lnTo>
                      <a:lnTo>
                        <a:pt x="4464" y="759"/>
                      </a:lnTo>
                      <a:lnTo>
                        <a:pt x="4464" y="755"/>
                      </a:lnTo>
                      <a:lnTo>
                        <a:pt x="4465" y="750"/>
                      </a:lnTo>
                      <a:lnTo>
                        <a:pt x="4466" y="745"/>
                      </a:lnTo>
                      <a:lnTo>
                        <a:pt x="4467" y="740"/>
                      </a:lnTo>
                      <a:lnTo>
                        <a:pt x="4469" y="738"/>
                      </a:lnTo>
                      <a:lnTo>
                        <a:pt x="4469" y="736"/>
                      </a:lnTo>
                      <a:lnTo>
                        <a:pt x="4469" y="736"/>
                      </a:lnTo>
                      <a:lnTo>
                        <a:pt x="4469" y="734"/>
                      </a:lnTo>
                      <a:lnTo>
                        <a:pt x="4469" y="729"/>
                      </a:lnTo>
                      <a:lnTo>
                        <a:pt x="4469" y="725"/>
                      </a:lnTo>
                      <a:lnTo>
                        <a:pt x="4469" y="713"/>
                      </a:lnTo>
                      <a:lnTo>
                        <a:pt x="4470" y="700"/>
                      </a:lnTo>
                      <a:lnTo>
                        <a:pt x="4470" y="686"/>
                      </a:lnTo>
                      <a:lnTo>
                        <a:pt x="4471" y="674"/>
                      </a:lnTo>
                      <a:lnTo>
                        <a:pt x="4471" y="670"/>
                      </a:lnTo>
                      <a:lnTo>
                        <a:pt x="4471" y="666"/>
                      </a:lnTo>
                      <a:lnTo>
                        <a:pt x="4471" y="664"/>
                      </a:lnTo>
                      <a:lnTo>
                        <a:pt x="4471" y="663"/>
                      </a:lnTo>
                      <a:lnTo>
                        <a:pt x="4471" y="664"/>
                      </a:lnTo>
                      <a:lnTo>
                        <a:pt x="4471" y="666"/>
                      </a:lnTo>
                      <a:lnTo>
                        <a:pt x="4471" y="671"/>
                      </a:lnTo>
                      <a:lnTo>
                        <a:pt x="4471" y="677"/>
                      </a:lnTo>
                      <a:lnTo>
                        <a:pt x="4472" y="691"/>
                      </a:lnTo>
                      <a:lnTo>
                        <a:pt x="4473" y="708"/>
                      </a:lnTo>
                      <a:lnTo>
                        <a:pt x="4474" y="725"/>
                      </a:lnTo>
                      <a:lnTo>
                        <a:pt x="4474" y="738"/>
                      </a:lnTo>
                      <a:lnTo>
                        <a:pt x="4475" y="745"/>
                      </a:lnTo>
                      <a:lnTo>
                        <a:pt x="4475" y="749"/>
                      </a:lnTo>
                      <a:lnTo>
                        <a:pt x="4475" y="752"/>
                      </a:lnTo>
                      <a:lnTo>
                        <a:pt x="4475" y="753"/>
                      </a:lnTo>
                      <a:lnTo>
                        <a:pt x="4475" y="754"/>
                      </a:lnTo>
                      <a:lnTo>
                        <a:pt x="4477" y="758"/>
                      </a:lnTo>
                      <a:lnTo>
                        <a:pt x="4479" y="762"/>
                      </a:lnTo>
                      <a:lnTo>
                        <a:pt x="4479" y="763"/>
                      </a:lnTo>
                      <a:lnTo>
                        <a:pt x="4479" y="763"/>
                      </a:lnTo>
                      <a:lnTo>
                        <a:pt x="4480" y="762"/>
                      </a:lnTo>
                      <a:lnTo>
                        <a:pt x="4481" y="756"/>
                      </a:lnTo>
                      <a:lnTo>
                        <a:pt x="4482" y="753"/>
                      </a:lnTo>
                      <a:lnTo>
                        <a:pt x="4483" y="752"/>
                      </a:lnTo>
                      <a:lnTo>
                        <a:pt x="4483" y="750"/>
                      </a:lnTo>
                      <a:lnTo>
                        <a:pt x="4483" y="749"/>
                      </a:lnTo>
                      <a:lnTo>
                        <a:pt x="4483" y="746"/>
                      </a:lnTo>
                      <a:lnTo>
                        <a:pt x="4483" y="741"/>
                      </a:lnTo>
                      <a:lnTo>
                        <a:pt x="4484" y="736"/>
                      </a:lnTo>
                      <a:lnTo>
                        <a:pt x="4484" y="730"/>
                      </a:lnTo>
                      <a:lnTo>
                        <a:pt x="4485" y="726"/>
                      </a:lnTo>
                      <a:lnTo>
                        <a:pt x="4485" y="722"/>
                      </a:lnTo>
                      <a:lnTo>
                        <a:pt x="4485" y="721"/>
                      </a:lnTo>
                      <a:lnTo>
                        <a:pt x="4485" y="722"/>
                      </a:lnTo>
                      <a:lnTo>
                        <a:pt x="4486" y="728"/>
                      </a:lnTo>
                      <a:lnTo>
                        <a:pt x="4486" y="735"/>
                      </a:lnTo>
                      <a:lnTo>
                        <a:pt x="4488" y="744"/>
                      </a:lnTo>
                      <a:lnTo>
                        <a:pt x="4489" y="752"/>
                      </a:lnTo>
                      <a:lnTo>
                        <a:pt x="4489" y="759"/>
                      </a:lnTo>
                      <a:lnTo>
                        <a:pt x="4490" y="764"/>
                      </a:lnTo>
                      <a:lnTo>
                        <a:pt x="4490" y="766"/>
                      </a:lnTo>
                      <a:lnTo>
                        <a:pt x="4491" y="766"/>
                      </a:lnTo>
                      <a:lnTo>
                        <a:pt x="4491" y="767"/>
                      </a:lnTo>
                      <a:lnTo>
                        <a:pt x="4491" y="768"/>
                      </a:lnTo>
                      <a:lnTo>
                        <a:pt x="4494" y="771"/>
                      </a:lnTo>
                      <a:lnTo>
                        <a:pt x="4497" y="774"/>
                      </a:lnTo>
                      <a:lnTo>
                        <a:pt x="4498" y="774"/>
                      </a:lnTo>
                      <a:lnTo>
                        <a:pt x="4498" y="774"/>
                      </a:lnTo>
                      <a:lnTo>
                        <a:pt x="4499" y="774"/>
                      </a:lnTo>
                      <a:lnTo>
                        <a:pt x="4500" y="775"/>
                      </a:lnTo>
                      <a:lnTo>
                        <a:pt x="4502" y="775"/>
                      </a:lnTo>
                      <a:lnTo>
                        <a:pt x="4503" y="775"/>
                      </a:lnTo>
                      <a:lnTo>
                        <a:pt x="4503" y="775"/>
                      </a:lnTo>
                      <a:lnTo>
                        <a:pt x="4504" y="775"/>
                      </a:lnTo>
                      <a:lnTo>
                        <a:pt x="4506" y="775"/>
                      </a:lnTo>
                      <a:lnTo>
                        <a:pt x="4506" y="775"/>
                      </a:lnTo>
                      <a:lnTo>
                        <a:pt x="4507" y="775"/>
                      </a:lnTo>
                      <a:lnTo>
                        <a:pt x="4509" y="775"/>
                      </a:lnTo>
                      <a:lnTo>
                        <a:pt x="4511" y="776"/>
                      </a:lnTo>
                      <a:lnTo>
                        <a:pt x="4511" y="776"/>
                      </a:lnTo>
                      <a:lnTo>
                        <a:pt x="4512" y="776"/>
                      </a:lnTo>
                      <a:lnTo>
                        <a:pt x="4514" y="776"/>
                      </a:lnTo>
                      <a:lnTo>
                        <a:pt x="4517" y="776"/>
                      </a:lnTo>
                      <a:lnTo>
                        <a:pt x="4518" y="776"/>
                      </a:lnTo>
                      <a:lnTo>
                        <a:pt x="4519" y="776"/>
                      </a:lnTo>
                      <a:lnTo>
                        <a:pt x="4519" y="776"/>
                      </a:lnTo>
                      <a:lnTo>
                        <a:pt x="4520" y="776"/>
                      </a:lnTo>
                      <a:lnTo>
                        <a:pt x="4521" y="776"/>
                      </a:lnTo>
                      <a:lnTo>
                        <a:pt x="4523" y="775"/>
                      </a:lnTo>
                      <a:lnTo>
                        <a:pt x="4526" y="775"/>
                      </a:lnTo>
                      <a:lnTo>
                        <a:pt x="4527" y="775"/>
                      </a:lnTo>
                      <a:lnTo>
                        <a:pt x="4527" y="775"/>
                      </a:lnTo>
                      <a:lnTo>
                        <a:pt x="4529" y="775"/>
                      </a:lnTo>
                      <a:lnTo>
                        <a:pt x="4531" y="775"/>
                      </a:lnTo>
                      <a:lnTo>
                        <a:pt x="4531" y="775"/>
                      </a:lnTo>
                      <a:lnTo>
                        <a:pt x="4532" y="775"/>
                      </a:lnTo>
                      <a:lnTo>
                        <a:pt x="4534" y="775"/>
                      </a:lnTo>
                      <a:lnTo>
                        <a:pt x="4535" y="775"/>
                      </a:lnTo>
                      <a:lnTo>
                        <a:pt x="4536" y="774"/>
                      </a:lnTo>
                      <a:lnTo>
                        <a:pt x="4538" y="774"/>
                      </a:lnTo>
                      <a:lnTo>
                        <a:pt x="4540" y="773"/>
                      </a:lnTo>
                      <a:lnTo>
                        <a:pt x="4541" y="772"/>
                      </a:lnTo>
                      <a:lnTo>
                        <a:pt x="4543" y="772"/>
                      </a:lnTo>
                      <a:lnTo>
                        <a:pt x="4544" y="771"/>
                      </a:lnTo>
                      <a:lnTo>
                        <a:pt x="4544" y="772"/>
                      </a:lnTo>
                      <a:lnTo>
                        <a:pt x="4546" y="772"/>
                      </a:lnTo>
                      <a:lnTo>
                        <a:pt x="4547" y="772"/>
                      </a:lnTo>
                      <a:lnTo>
                        <a:pt x="4548" y="773"/>
                      </a:lnTo>
                      <a:lnTo>
                        <a:pt x="4548" y="773"/>
                      </a:lnTo>
                      <a:lnTo>
                        <a:pt x="4549" y="772"/>
                      </a:lnTo>
                      <a:lnTo>
                        <a:pt x="4550" y="772"/>
                      </a:lnTo>
                      <a:lnTo>
                        <a:pt x="4553" y="771"/>
                      </a:lnTo>
                      <a:lnTo>
                        <a:pt x="4554" y="769"/>
                      </a:lnTo>
                      <a:lnTo>
                        <a:pt x="4555" y="769"/>
                      </a:lnTo>
                      <a:lnTo>
                        <a:pt x="4556" y="769"/>
                      </a:lnTo>
                      <a:lnTo>
                        <a:pt x="4556" y="769"/>
                      </a:lnTo>
                      <a:lnTo>
                        <a:pt x="4557" y="769"/>
                      </a:lnTo>
                      <a:lnTo>
                        <a:pt x="4558" y="771"/>
                      </a:lnTo>
                      <a:lnTo>
                        <a:pt x="4560" y="772"/>
                      </a:lnTo>
                      <a:lnTo>
                        <a:pt x="4560" y="772"/>
                      </a:lnTo>
                      <a:lnTo>
                        <a:pt x="4560" y="772"/>
                      </a:lnTo>
                      <a:lnTo>
                        <a:pt x="4563" y="772"/>
                      </a:lnTo>
                      <a:lnTo>
                        <a:pt x="4564" y="771"/>
                      </a:lnTo>
                      <a:lnTo>
                        <a:pt x="4564" y="771"/>
                      </a:lnTo>
                      <a:lnTo>
                        <a:pt x="4565" y="771"/>
                      </a:lnTo>
                      <a:lnTo>
                        <a:pt x="4567" y="771"/>
                      </a:lnTo>
                      <a:lnTo>
                        <a:pt x="4569" y="769"/>
                      </a:lnTo>
                      <a:lnTo>
                        <a:pt x="4571" y="769"/>
                      </a:lnTo>
                      <a:lnTo>
                        <a:pt x="4571" y="769"/>
                      </a:lnTo>
                      <a:lnTo>
                        <a:pt x="4572" y="768"/>
                      </a:lnTo>
                      <a:lnTo>
                        <a:pt x="4575" y="768"/>
                      </a:lnTo>
                      <a:lnTo>
                        <a:pt x="4577" y="767"/>
                      </a:lnTo>
                      <a:lnTo>
                        <a:pt x="4578" y="767"/>
                      </a:lnTo>
                      <a:lnTo>
                        <a:pt x="4578" y="767"/>
                      </a:lnTo>
                      <a:lnTo>
                        <a:pt x="4580" y="766"/>
                      </a:lnTo>
                      <a:lnTo>
                        <a:pt x="4582" y="766"/>
                      </a:lnTo>
                      <a:lnTo>
                        <a:pt x="4584" y="765"/>
                      </a:lnTo>
                      <a:lnTo>
                        <a:pt x="4585" y="764"/>
                      </a:lnTo>
                      <a:lnTo>
                        <a:pt x="4586" y="764"/>
                      </a:lnTo>
                      <a:lnTo>
                        <a:pt x="4586" y="763"/>
                      </a:lnTo>
                      <a:lnTo>
                        <a:pt x="4590" y="762"/>
                      </a:lnTo>
                      <a:lnTo>
                        <a:pt x="4592" y="760"/>
                      </a:lnTo>
                      <a:lnTo>
                        <a:pt x="4593" y="759"/>
                      </a:lnTo>
                      <a:lnTo>
                        <a:pt x="4593" y="759"/>
                      </a:lnTo>
                      <a:lnTo>
                        <a:pt x="4594" y="758"/>
                      </a:lnTo>
                      <a:lnTo>
                        <a:pt x="4596" y="756"/>
                      </a:lnTo>
                      <a:lnTo>
                        <a:pt x="4599" y="754"/>
                      </a:lnTo>
                      <a:lnTo>
                        <a:pt x="4600" y="754"/>
                      </a:lnTo>
                      <a:lnTo>
                        <a:pt x="4601" y="753"/>
                      </a:lnTo>
                      <a:lnTo>
                        <a:pt x="4601" y="752"/>
                      </a:lnTo>
                      <a:lnTo>
                        <a:pt x="4603" y="749"/>
                      </a:lnTo>
                      <a:lnTo>
                        <a:pt x="4606" y="746"/>
                      </a:lnTo>
                      <a:lnTo>
                        <a:pt x="4608" y="745"/>
                      </a:lnTo>
                      <a:lnTo>
                        <a:pt x="4608" y="745"/>
                      </a:lnTo>
                      <a:lnTo>
                        <a:pt x="4609" y="744"/>
                      </a:lnTo>
                      <a:lnTo>
                        <a:pt x="4611" y="741"/>
                      </a:lnTo>
                      <a:lnTo>
                        <a:pt x="4613" y="738"/>
                      </a:lnTo>
                      <a:lnTo>
                        <a:pt x="4614" y="737"/>
                      </a:lnTo>
                      <a:lnTo>
                        <a:pt x="4615" y="737"/>
                      </a:lnTo>
                      <a:lnTo>
                        <a:pt x="4617" y="736"/>
                      </a:lnTo>
                      <a:lnTo>
                        <a:pt x="4619" y="734"/>
                      </a:lnTo>
                      <a:lnTo>
                        <a:pt x="4621" y="731"/>
                      </a:lnTo>
                      <a:lnTo>
                        <a:pt x="4622" y="730"/>
                      </a:lnTo>
                      <a:lnTo>
                        <a:pt x="4622" y="730"/>
                      </a:lnTo>
                      <a:lnTo>
                        <a:pt x="4623" y="730"/>
                      </a:lnTo>
                      <a:lnTo>
                        <a:pt x="4627" y="729"/>
                      </a:lnTo>
                      <a:lnTo>
                        <a:pt x="4629" y="728"/>
                      </a:lnTo>
                      <a:lnTo>
                        <a:pt x="4629" y="728"/>
                      </a:lnTo>
                      <a:lnTo>
                        <a:pt x="4630" y="728"/>
                      </a:lnTo>
                      <a:lnTo>
                        <a:pt x="4631" y="728"/>
                      </a:lnTo>
                      <a:lnTo>
                        <a:pt x="4633" y="729"/>
                      </a:lnTo>
                      <a:lnTo>
                        <a:pt x="4636" y="729"/>
                      </a:lnTo>
                      <a:lnTo>
                        <a:pt x="4637" y="729"/>
                      </a:lnTo>
                      <a:lnTo>
                        <a:pt x="4637" y="729"/>
                      </a:lnTo>
                      <a:lnTo>
                        <a:pt x="4638" y="730"/>
                      </a:lnTo>
                      <a:lnTo>
                        <a:pt x="4640" y="731"/>
                      </a:lnTo>
                      <a:lnTo>
                        <a:pt x="4643" y="734"/>
                      </a:lnTo>
                      <a:lnTo>
                        <a:pt x="4643" y="734"/>
                      </a:lnTo>
                      <a:lnTo>
                        <a:pt x="4645" y="734"/>
                      </a:lnTo>
                      <a:lnTo>
                        <a:pt x="4646" y="735"/>
                      </a:lnTo>
                      <a:lnTo>
                        <a:pt x="4648" y="736"/>
                      </a:lnTo>
                      <a:lnTo>
                        <a:pt x="4650" y="737"/>
                      </a:lnTo>
                      <a:lnTo>
                        <a:pt x="4651" y="738"/>
                      </a:lnTo>
                      <a:lnTo>
                        <a:pt x="4651" y="738"/>
                      </a:lnTo>
                      <a:lnTo>
                        <a:pt x="4652" y="738"/>
                      </a:lnTo>
                      <a:lnTo>
                        <a:pt x="4655" y="739"/>
                      </a:lnTo>
                      <a:lnTo>
                        <a:pt x="4658" y="739"/>
                      </a:lnTo>
                      <a:lnTo>
                        <a:pt x="4659" y="740"/>
                      </a:lnTo>
                      <a:lnTo>
                        <a:pt x="4659" y="739"/>
                      </a:lnTo>
                      <a:lnTo>
                        <a:pt x="4660" y="739"/>
                      </a:lnTo>
                      <a:lnTo>
                        <a:pt x="4663" y="738"/>
                      </a:lnTo>
                      <a:lnTo>
                        <a:pt x="4665" y="738"/>
                      </a:lnTo>
                      <a:lnTo>
                        <a:pt x="4666" y="738"/>
                      </a:lnTo>
                      <a:lnTo>
                        <a:pt x="4666" y="738"/>
                      </a:lnTo>
                      <a:lnTo>
                        <a:pt x="4667" y="738"/>
                      </a:lnTo>
                      <a:lnTo>
                        <a:pt x="4670" y="736"/>
                      </a:lnTo>
                      <a:lnTo>
                        <a:pt x="4673" y="735"/>
                      </a:lnTo>
                      <a:lnTo>
                        <a:pt x="4674" y="735"/>
                      </a:lnTo>
                      <a:lnTo>
                        <a:pt x="4674" y="735"/>
                      </a:lnTo>
                      <a:lnTo>
                        <a:pt x="4675" y="734"/>
                      </a:lnTo>
                      <a:lnTo>
                        <a:pt x="4677" y="732"/>
                      </a:lnTo>
                      <a:lnTo>
                        <a:pt x="4679" y="731"/>
                      </a:lnTo>
                      <a:lnTo>
                        <a:pt x="4680" y="731"/>
                      </a:lnTo>
                      <a:lnTo>
                        <a:pt x="4682" y="731"/>
                      </a:lnTo>
                      <a:lnTo>
                        <a:pt x="4682" y="731"/>
                      </a:lnTo>
                      <a:lnTo>
                        <a:pt x="4684" y="730"/>
                      </a:lnTo>
                      <a:lnTo>
                        <a:pt x="4685" y="730"/>
                      </a:lnTo>
                      <a:lnTo>
                        <a:pt x="4685" y="730"/>
                      </a:lnTo>
                      <a:lnTo>
                        <a:pt x="4686" y="730"/>
                      </a:lnTo>
                      <a:lnTo>
                        <a:pt x="4687" y="730"/>
                      </a:lnTo>
                      <a:lnTo>
                        <a:pt x="4688" y="730"/>
                      </a:lnTo>
                      <a:lnTo>
                        <a:pt x="4688" y="730"/>
                      </a:lnTo>
                      <a:lnTo>
                        <a:pt x="4689" y="731"/>
                      </a:lnTo>
                      <a:lnTo>
                        <a:pt x="4692" y="732"/>
                      </a:lnTo>
                      <a:lnTo>
                        <a:pt x="4694" y="734"/>
                      </a:lnTo>
                      <a:lnTo>
                        <a:pt x="4695" y="734"/>
                      </a:lnTo>
                      <a:lnTo>
                        <a:pt x="4696" y="735"/>
                      </a:lnTo>
                      <a:lnTo>
                        <a:pt x="4696" y="736"/>
                      </a:lnTo>
                      <a:lnTo>
                        <a:pt x="4698" y="738"/>
                      </a:lnTo>
                      <a:lnTo>
                        <a:pt x="4702" y="740"/>
                      </a:lnTo>
                      <a:lnTo>
                        <a:pt x="4703" y="741"/>
                      </a:lnTo>
                      <a:lnTo>
                        <a:pt x="4703" y="741"/>
                      </a:lnTo>
                      <a:lnTo>
                        <a:pt x="4704" y="743"/>
                      </a:lnTo>
                      <a:lnTo>
                        <a:pt x="4706" y="746"/>
                      </a:lnTo>
                      <a:lnTo>
                        <a:pt x="4709" y="748"/>
                      </a:lnTo>
                      <a:lnTo>
                        <a:pt x="4710" y="749"/>
                      </a:lnTo>
                      <a:lnTo>
                        <a:pt x="4711" y="749"/>
                      </a:lnTo>
                      <a:lnTo>
                        <a:pt x="4712" y="750"/>
                      </a:lnTo>
                      <a:lnTo>
                        <a:pt x="4714" y="754"/>
                      </a:lnTo>
                      <a:lnTo>
                        <a:pt x="4716" y="756"/>
                      </a:lnTo>
                      <a:lnTo>
                        <a:pt x="4718" y="757"/>
                      </a:lnTo>
                      <a:lnTo>
                        <a:pt x="4718" y="757"/>
                      </a:lnTo>
                      <a:lnTo>
                        <a:pt x="4719" y="758"/>
                      </a:lnTo>
                      <a:lnTo>
                        <a:pt x="4721" y="759"/>
                      </a:lnTo>
                      <a:lnTo>
                        <a:pt x="4724" y="762"/>
                      </a:lnTo>
                      <a:lnTo>
                        <a:pt x="4724" y="763"/>
                      </a:lnTo>
                      <a:lnTo>
                        <a:pt x="4725" y="763"/>
                      </a:lnTo>
                      <a:lnTo>
                        <a:pt x="4726" y="764"/>
                      </a:lnTo>
                      <a:lnTo>
                        <a:pt x="4729" y="765"/>
                      </a:lnTo>
                      <a:lnTo>
                        <a:pt x="4731" y="766"/>
                      </a:lnTo>
                      <a:lnTo>
                        <a:pt x="4732" y="767"/>
                      </a:lnTo>
                      <a:lnTo>
                        <a:pt x="4732" y="767"/>
                      </a:lnTo>
                      <a:lnTo>
                        <a:pt x="4733" y="767"/>
                      </a:lnTo>
                      <a:lnTo>
                        <a:pt x="4735" y="768"/>
                      </a:lnTo>
                      <a:lnTo>
                        <a:pt x="4739" y="769"/>
                      </a:lnTo>
                      <a:lnTo>
                        <a:pt x="4739" y="769"/>
                      </a:lnTo>
                      <a:lnTo>
                        <a:pt x="4740" y="769"/>
                      </a:lnTo>
                      <a:lnTo>
                        <a:pt x="4741" y="771"/>
                      </a:lnTo>
                      <a:lnTo>
                        <a:pt x="4743" y="771"/>
                      </a:lnTo>
                      <a:lnTo>
                        <a:pt x="4746" y="772"/>
                      </a:lnTo>
                      <a:lnTo>
                        <a:pt x="4747" y="772"/>
                      </a:lnTo>
                      <a:lnTo>
                        <a:pt x="4747" y="772"/>
                      </a:lnTo>
                      <a:lnTo>
                        <a:pt x="4748" y="772"/>
                      </a:lnTo>
                      <a:lnTo>
                        <a:pt x="4751" y="773"/>
                      </a:lnTo>
                      <a:lnTo>
                        <a:pt x="4753" y="773"/>
                      </a:lnTo>
                      <a:lnTo>
                        <a:pt x="4755" y="773"/>
                      </a:lnTo>
                      <a:lnTo>
                        <a:pt x="4755" y="774"/>
                      </a:lnTo>
                      <a:lnTo>
                        <a:pt x="4756" y="774"/>
                      </a:lnTo>
                      <a:lnTo>
                        <a:pt x="4758" y="774"/>
                      </a:lnTo>
                      <a:lnTo>
                        <a:pt x="4760" y="774"/>
                      </a:lnTo>
                      <a:lnTo>
                        <a:pt x="4761" y="774"/>
                      </a:lnTo>
                      <a:lnTo>
                        <a:pt x="4761" y="774"/>
                      </a:lnTo>
                      <a:lnTo>
                        <a:pt x="4762" y="774"/>
                      </a:lnTo>
                      <a:lnTo>
                        <a:pt x="4765" y="774"/>
                      </a:lnTo>
                      <a:lnTo>
                        <a:pt x="4767" y="774"/>
                      </a:lnTo>
                      <a:lnTo>
                        <a:pt x="4768" y="774"/>
                      </a:lnTo>
                      <a:lnTo>
                        <a:pt x="4769" y="774"/>
                      </a:lnTo>
                      <a:lnTo>
                        <a:pt x="4769" y="774"/>
                      </a:lnTo>
                      <a:lnTo>
                        <a:pt x="4770" y="774"/>
                      </a:lnTo>
                      <a:lnTo>
                        <a:pt x="4772" y="774"/>
                      </a:lnTo>
                      <a:lnTo>
                        <a:pt x="4775" y="774"/>
                      </a:lnTo>
                      <a:lnTo>
                        <a:pt x="4776" y="774"/>
                      </a:lnTo>
                      <a:lnTo>
                        <a:pt x="4777" y="774"/>
                      </a:lnTo>
                      <a:lnTo>
                        <a:pt x="4779" y="774"/>
                      </a:lnTo>
                      <a:lnTo>
                        <a:pt x="4779" y="774"/>
                      </a:lnTo>
                      <a:lnTo>
                        <a:pt x="4781" y="774"/>
                      </a:lnTo>
                      <a:lnTo>
                        <a:pt x="4783" y="774"/>
                      </a:lnTo>
                      <a:lnTo>
                        <a:pt x="4784" y="774"/>
                      </a:lnTo>
                      <a:lnTo>
                        <a:pt x="4784" y="773"/>
                      </a:lnTo>
                      <a:lnTo>
                        <a:pt x="4785" y="773"/>
                      </a:lnTo>
                      <a:lnTo>
                        <a:pt x="4787" y="773"/>
                      </a:lnTo>
                      <a:lnTo>
                        <a:pt x="4789" y="772"/>
                      </a:lnTo>
                      <a:lnTo>
                        <a:pt x="4790" y="772"/>
                      </a:lnTo>
                      <a:lnTo>
                        <a:pt x="4792" y="772"/>
                      </a:lnTo>
                      <a:lnTo>
                        <a:pt x="4792" y="772"/>
                      </a:lnTo>
                      <a:lnTo>
                        <a:pt x="4795" y="771"/>
                      </a:lnTo>
                      <a:lnTo>
                        <a:pt x="4797" y="769"/>
                      </a:lnTo>
                      <a:lnTo>
                        <a:pt x="4798" y="768"/>
                      </a:lnTo>
                      <a:lnTo>
                        <a:pt x="4798" y="768"/>
                      </a:lnTo>
                      <a:lnTo>
                        <a:pt x="4799" y="768"/>
                      </a:lnTo>
                      <a:lnTo>
                        <a:pt x="4802" y="766"/>
                      </a:lnTo>
                      <a:lnTo>
                        <a:pt x="4804" y="765"/>
                      </a:lnTo>
                      <a:lnTo>
                        <a:pt x="4805" y="764"/>
                      </a:lnTo>
                      <a:lnTo>
                        <a:pt x="4806" y="764"/>
                      </a:lnTo>
                      <a:lnTo>
                        <a:pt x="4807" y="763"/>
                      </a:lnTo>
                      <a:lnTo>
                        <a:pt x="4809" y="758"/>
                      </a:lnTo>
                      <a:lnTo>
                        <a:pt x="4812" y="755"/>
                      </a:lnTo>
                      <a:lnTo>
                        <a:pt x="4813" y="754"/>
                      </a:lnTo>
                      <a:lnTo>
                        <a:pt x="4813" y="754"/>
                      </a:lnTo>
                      <a:lnTo>
                        <a:pt x="4814" y="753"/>
                      </a:lnTo>
                      <a:lnTo>
                        <a:pt x="4814" y="750"/>
                      </a:lnTo>
                      <a:lnTo>
                        <a:pt x="4816" y="744"/>
                      </a:lnTo>
                      <a:lnTo>
                        <a:pt x="4820" y="737"/>
                      </a:lnTo>
                      <a:lnTo>
                        <a:pt x="4820" y="735"/>
                      </a:lnTo>
                      <a:lnTo>
                        <a:pt x="4820" y="734"/>
                      </a:lnTo>
                      <a:lnTo>
                        <a:pt x="4821" y="734"/>
                      </a:lnTo>
                      <a:lnTo>
                        <a:pt x="4821" y="732"/>
                      </a:lnTo>
                      <a:lnTo>
                        <a:pt x="4821" y="731"/>
                      </a:lnTo>
                      <a:lnTo>
                        <a:pt x="4822" y="726"/>
                      </a:lnTo>
                      <a:lnTo>
                        <a:pt x="4823" y="719"/>
                      </a:lnTo>
                      <a:lnTo>
                        <a:pt x="4824" y="711"/>
                      </a:lnTo>
                      <a:lnTo>
                        <a:pt x="4825" y="702"/>
                      </a:lnTo>
                      <a:lnTo>
                        <a:pt x="4826" y="695"/>
                      </a:lnTo>
                      <a:lnTo>
                        <a:pt x="4827" y="691"/>
                      </a:lnTo>
                      <a:lnTo>
                        <a:pt x="4827" y="689"/>
                      </a:lnTo>
                      <a:lnTo>
                        <a:pt x="4827" y="688"/>
                      </a:lnTo>
                      <a:lnTo>
                        <a:pt x="4827" y="686"/>
                      </a:lnTo>
                      <a:lnTo>
                        <a:pt x="4827" y="685"/>
                      </a:lnTo>
                      <a:lnTo>
                        <a:pt x="4829" y="683"/>
                      </a:lnTo>
                      <a:lnTo>
                        <a:pt x="4829" y="680"/>
                      </a:lnTo>
                      <a:lnTo>
                        <a:pt x="4829" y="675"/>
                      </a:lnTo>
                      <a:lnTo>
                        <a:pt x="4830" y="664"/>
                      </a:lnTo>
                      <a:lnTo>
                        <a:pt x="4831" y="652"/>
                      </a:lnTo>
                      <a:lnTo>
                        <a:pt x="4832" y="638"/>
                      </a:lnTo>
                      <a:lnTo>
                        <a:pt x="4834" y="628"/>
                      </a:lnTo>
                      <a:lnTo>
                        <a:pt x="4834" y="624"/>
                      </a:lnTo>
                      <a:lnTo>
                        <a:pt x="4834" y="620"/>
                      </a:lnTo>
                      <a:lnTo>
                        <a:pt x="4834" y="618"/>
                      </a:lnTo>
                      <a:lnTo>
                        <a:pt x="4834" y="617"/>
                      </a:lnTo>
                      <a:lnTo>
                        <a:pt x="4835" y="616"/>
                      </a:lnTo>
                      <a:lnTo>
                        <a:pt x="4836" y="614"/>
                      </a:lnTo>
                      <a:lnTo>
                        <a:pt x="4836" y="611"/>
                      </a:lnTo>
                      <a:lnTo>
                        <a:pt x="4838" y="610"/>
                      </a:lnTo>
                      <a:lnTo>
                        <a:pt x="4838" y="611"/>
                      </a:lnTo>
                      <a:lnTo>
                        <a:pt x="4838" y="616"/>
                      </a:lnTo>
                      <a:lnTo>
                        <a:pt x="4839" y="620"/>
                      </a:lnTo>
                      <a:lnTo>
                        <a:pt x="4840" y="626"/>
                      </a:lnTo>
                      <a:lnTo>
                        <a:pt x="4840" y="632"/>
                      </a:lnTo>
                      <a:lnTo>
                        <a:pt x="4841" y="637"/>
                      </a:lnTo>
                      <a:lnTo>
                        <a:pt x="4842" y="640"/>
                      </a:lnTo>
                      <a:lnTo>
                        <a:pt x="4842" y="642"/>
                      </a:lnTo>
                      <a:lnTo>
                        <a:pt x="4842" y="643"/>
                      </a:lnTo>
                      <a:lnTo>
                        <a:pt x="4842" y="645"/>
                      </a:lnTo>
                      <a:lnTo>
                        <a:pt x="4842" y="646"/>
                      </a:lnTo>
                      <a:lnTo>
                        <a:pt x="4843" y="647"/>
                      </a:lnTo>
                      <a:lnTo>
                        <a:pt x="4843" y="654"/>
                      </a:lnTo>
                      <a:lnTo>
                        <a:pt x="4844" y="664"/>
                      </a:lnTo>
                      <a:lnTo>
                        <a:pt x="4847" y="675"/>
                      </a:lnTo>
                      <a:lnTo>
                        <a:pt x="4848" y="686"/>
                      </a:lnTo>
                      <a:lnTo>
                        <a:pt x="4849" y="697"/>
                      </a:lnTo>
                      <a:lnTo>
                        <a:pt x="4849" y="703"/>
                      </a:lnTo>
                      <a:lnTo>
                        <a:pt x="4850" y="706"/>
                      </a:lnTo>
                      <a:lnTo>
                        <a:pt x="4850" y="706"/>
                      </a:lnTo>
                      <a:lnTo>
                        <a:pt x="4850" y="707"/>
                      </a:lnTo>
                      <a:lnTo>
                        <a:pt x="4850" y="708"/>
                      </a:lnTo>
                      <a:lnTo>
                        <a:pt x="4850" y="709"/>
                      </a:lnTo>
                      <a:lnTo>
                        <a:pt x="4851" y="713"/>
                      </a:lnTo>
                      <a:lnTo>
                        <a:pt x="4852" y="718"/>
                      </a:lnTo>
                      <a:lnTo>
                        <a:pt x="4853" y="723"/>
                      </a:lnTo>
                      <a:lnTo>
                        <a:pt x="4854" y="730"/>
                      </a:lnTo>
                      <a:lnTo>
                        <a:pt x="4855" y="735"/>
                      </a:lnTo>
                      <a:lnTo>
                        <a:pt x="4857" y="738"/>
                      </a:lnTo>
                      <a:lnTo>
                        <a:pt x="4857" y="740"/>
                      </a:lnTo>
                      <a:lnTo>
                        <a:pt x="4857" y="740"/>
                      </a:lnTo>
                      <a:lnTo>
                        <a:pt x="4857" y="741"/>
                      </a:lnTo>
                      <a:lnTo>
                        <a:pt x="4858" y="741"/>
                      </a:lnTo>
                      <a:lnTo>
                        <a:pt x="4858" y="744"/>
                      </a:lnTo>
                      <a:lnTo>
                        <a:pt x="4861" y="748"/>
                      </a:lnTo>
                      <a:lnTo>
                        <a:pt x="4863" y="754"/>
                      </a:lnTo>
                      <a:lnTo>
                        <a:pt x="4863" y="756"/>
                      </a:lnTo>
                      <a:lnTo>
                        <a:pt x="4864" y="756"/>
                      </a:lnTo>
                      <a:lnTo>
                        <a:pt x="4864" y="757"/>
                      </a:lnTo>
                      <a:lnTo>
                        <a:pt x="4866" y="758"/>
                      </a:lnTo>
                      <a:lnTo>
                        <a:pt x="4868" y="762"/>
                      </a:lnTo>
                      <a:lnTo>
                        <a:pt x="4870" y="764"/>
                      </a:lnTo>
                      <a:lnTo>
                        <a:pt x="4871" y="765"/>
                      </a:lnTo>
                      <a:lnTo>
                        <a:pt x="4872" y="766"/>
                      </a:lnTo>
                      <a:lnTo>
                        <a:pt x="4872" y="766"/>
                      </a:lnTo>
                      <a:lnTo>
                        <a:pt x="4875" y="768"/>
                      </a:lnTo>
                      <a:lnTo>
                        <a:pt x="4878" y="769"/>
                      </a:lnTo>
                      <a:lnTo>
                        <a:pt x="4879" y="771"/>
                      </a:lnTo>
                      <a:lnTo>
                        <a:pt x="4879" y="771"/>
                      </a:lnTo>
                      <a:lnTo>
                        <a:pt x="4880" y="772"/>
                      </a:lnTo>
                      <a:lnTo>
                        <a:pt x="4882" y="773"/>
                      </a:lnTo>
                      <a:lnTo>
                        <a:pt x="4885" y="774"/>
                      </a:lnTo>
                      <a:lnTo>
                        <a:pt x="4886" y="774"/>
                      </a:lnTo>
                      <a:lnTo>
                        <a:pt x="4887" y="774"/>
                      </a:lnTo>
                      <a:lnTo>
                        <a:pt x="4887" y="774"/>
                      </a:lnTo>
                      <a:lnTo>
                        <a:pt x="4890" y="775"/>
                      </a:lnTo>
                      <a:lnTo>
                        <a:pt x="4892" y="776"/>
                      </a:lnTo>
                      <a:lnTo>
                        <a:pt x="4894" y="776"/>
                      </a:lnTo>
                      <a:lnTo>
                        <a:pt x="4894" y="776"/>
                      </a:lnTo>
                      <a:lnTo>
                        <a:pt x="4895" y="776"/>
                      </a:lnTo>
                      <a:lnTo>
                        <a:pt x="4897" y="777"/>
                      </a:lnTo>
                      <a:lnTo>
                        <a:pt x="4900" y="777"/>
                      </a:lnTo>
                      <a:lnTo>
                        <a:pt x="4900" y="778"/>
                      </a:lnTo>
                      <a:lnTo>
                        <a:pt x="4901" y="778"/>
                      </a:lnTo>
                      <a:lnTo>
                        <a:pt x="4903" y="778"/>
                      </a:lnTo>
                      <a:lnTo>
                        <a:pt x="4905" y="778"/>
                      </a:lnTo>
                      <a:lnTo>
                        <a:pt x="4907" y="778"/>
                      </a:lnTo>
                      <a:lnTo>
                        <a:pt x="4908" y="778"/>
                      </a:lnTo>
                      <a:lnTo>
                        <a:pt x="4908" y="778"/>
                      </a:lnTo>
                      <a:lnTo>
                        <a:pt x="4909" y="778"/>
                      </a:lnTo>
                      <a:lnTo>
                        <a:pt x="4912" y="780"/>
                      </a:lnTo>
                      <a:lnTo>
                        <a:pt x="4915" y="780"/>
                      </a:lnTo>
                      <a:lnTo>
                        <a:pt x="4915" y="780"/>
                      </a:lnTo>
                      <a:lnTo>
                        <a:pt x="4916" y="780"/>
                      </a:lnTo>
                      <a:lnTo>
                        <a:pt x="4917" y="780"/>
                      </a:lnTo>
                      <a:lnTo>
                        <a:pt x="4917" y="780"/>
                      </a:lnTo>
                      <a:lnTo>
                        <a:pt x="4919" y="781"/>
                      </a:lnTo>
                      <a:lnTo>
                        <a:pt x="4922" y="781"/>
                      </a:lnTo>
                      <a:lnTo>
                        <a:pt x="4923" y="781"/>
                      </a:lnTo>
                      <a:lnTo>
                        <a:pt x="4923" y="781"/>
                      </a:lnTo>
                      <a:lnTo>
                        <a:pt x="4924" y="781"/>
                      </a:lnTo>
                      <a:lnTo>
                        <a:pt x="4927" y="781"/>
                      </a:lnTo>
                      <a:lnTo>
                        <a:pt x="4930" y="781"/>
                      </a:lnTo>
                      <a:lnTo>
                        <a:pt x="4930" y="781"/>
                      </a:lnTo>
                      <a:lnTo>
                        <a:pt x="4931" y="781"/>
                      </a:lnTo>
                      <a:lnTo>
                        <a:pt x="4932" y="781"/>
                      </a:lnTo>
                      <a:lnTo>
                        <a:pt x="4934" y="781"/>
                      </a:lnTo>
                      <a:lnTo>
                        <a:pt x="4936" y="781"/>
                      </a:lnTo>
                      <a:lnTo>
                        <a:pt x="4937" y="781"/>
                      </a:lnTo>
                      <a:lnTo>
                        <a:pt x="4937" y="781"/>
                      </a:lnTo>
                      <a:lnTo>
                        <a:pt x="4938" y="781"/>
                      </a:lnTo>
                      <a:lnTo>
                        <a:pt x="4941" y="781"/>
                      </a:lnTo>
                      <a:lnTo>
                        <a:pt x="4943" y="782"/>
                      </a:lnTo>
                      <a:lnTo>
                        <a:pt x="4944" y="782"/>
                      </a:lnTo>
                      <a:lnTo>
                        <a:pt x="4945" y="782"/>
                      </a:lnTo>
                      <a:lnTo>
                        <a:pt x="4945" y="782"/>
                      </a:lnTo>
                      <a:lnTo>
                        <a:pt x="4946" y="782"/>
                      </a:lnTo>
                      <a:lnTo>
                        <a:pt x="4949" y="782"/>
                      </a:lnTo>
                      <a:lnTo>
                        <a:pt x="4951" y="782"/>
                      </a:lnTo>
                      <a:lnTo>
                        <a:pt x="4952" y="782"/>
                      </a:lnTo>
                      <a:lnTo>
                        <a:pt x="4953" y="782"/>
                      </a:lnTo>
                      <a:lnTo>
                        <a:pt x="4954" y="782"/>
                      </a:lnTo>
                      <a:lnTo>
                        <a:pt x="4955" y="782"/>
                      </a:lnTo>
                      <a:lnTo>
                        <a:pt x="4955" y="782"/>
                      </a:lnTo>
                      <a:lnTo>
                        <a:pt x="4956" y="782"/>
                      </a:lnTo>
                      <a:lnTo>
                        <a:pt x="4958" y="782"/>
                      </a:lnTo>
                      <a:lnTo>
                        <a:pt x="4959" y="782"/>
                      </a:lnTo>
                      <a:lnTo>
                        <a:pt x="4961" y="782"/>
                      </a:lnTo>
                      <a:lnTo>
                        <a:pt x="4962" y="782"/>
                      </a:lnTo>
                      <a:lnTo>
                        <a:pt x="4963" y="782"/>
                      </a:lnTo>
                      <a:lnTo>
                        <a:pt x="4963" y="782"/>
                      </a:lnTo>
                      <a:lnTo>
                        <a:pt x="4964" y="782"/>
                      </a:lnTo>
                      <a:lnTo>
                        <a:pt x="4965" y="782"/>
                      </a:lnTo>
                      <a:lnTo>
                        <a:pt x="4967" y="782"/>
                      </a:lnTo>
                      <a:lnTo>
                        <a:pt x="4967" y="782"/>
                      </a:lnTo>
                      <a:lnTo>
                        <a:pt x="4969" y="782"/>
                      </a:lnTo>
                      <a:lnTo>
                        <a:pt x="4970" y="782"/>
                      </a:lnTo>
                      <a:lnTo>
                        <a:pt x="4970" y="782"/>
                      </a:lnTo>
                      <a:lnTo>
                        <a:pt x="4971" y="782"/>
                      </a:lnTo>
                      <a:lnTo>
                        <a:pt x="4972" y="782"/>
                      </a:lnTo>
                      <a:lnTo>
                        <a:pt x="4973" y="782"/>
                      </a:lnTo>
                      <a:lnTo>
                        <a:pt x="4974" y="782"/>
                      </a:lnTo>
                      <a:lnTo>
                        <a:pt x="4974" y="782"/>
                      </a:lnTo>
                      <a:lnTo>
                        <a:pt x="4975" y="782"/>
                      </a:lnTo>
                      <a:lnTo>
                        <a:pt x="4977" y="782"/>
                      </a:lnTo>
                      <a:lnTo>
                        <a:pt x="4978" y="782"/>
                      </a:lnTo>
                      <a:lnTo>
                        <a:pt x="4978" y="782"/>
                      </a:lnTo>
                      <a:lnTo>
                        <a:pt x="4979" y="782"/>
                      </a:lnTo>
                      <a:lnTo>
                        <a:pt x="4980" y="782"/>
                      </a:lnTo>
                      <a:lnTo>
                        <a:pt x="4981" y="782"/>
                      </a:lnTo>
                      <a:lnTo>
                        <a:pt x="4982" y="782"/>
                      </a:lnTo>
                      <a:lnTo>
                        <a:pt x="4982" y="782"/>
                      </a:lnTo>
                      <a:lnTo>
                        <a:pt x="4984" y="782"/>
                      </a:lnTo>
                      <a:lnTo>
                        <a:pt x="4986" y="782"/>
                      </a:lnTo>
                      <a:lnTo>
                        <a:pt x="4986" y="782"/>
                      </a:lnTo>
                      <a:lnTo>
                        <a:pt x="4987" y="782"/>
                      </a:lnTo>
                      <a:lnTo>
                        <a:pt x="4989" y="782"/>
                      </a:lnTo>
                      <a:lnTo>
                        <a:pt x="4992" y="782"/>
                      </a:lnTo>
                      <a:lnTo>
                        <a:pt x="4992" y="782"/>
                      </a:lnTo>
                      <a:lnTo>
                        <a:pt x="4993" y="782"/>
                      </a:lnTo>
                      <a:lnTo>
                        <a:pt x="4995" y="782"/>
                      </a:lnTo>
                      <a:lnTo>
                        <a:pt x="4995" y="782"/>
                      </a:lnTo>
                      <a:lnTo>
                        <a:pt x="4996" y="782"/>
                      </a:lnTo>
                      <a:lnTo>
                        <a:pt x="4998" y="782"/>
                      </a:lnTo>
                      <a:lnTo>
                        <a:pt x="4998" y="782"/>
                      </a:lnTo>
                      <a:lnTo>
                        <a:pt x="4998" y="782"/>
                      </a:lnTo>
                      <a:lnTo>
                        <a:pt x="5000" y="782"/>
                      </a:lnTo>
                      <a:lnTo>
                        <a:pt x="5002" y="782"/>
                      </a:lnTo>
                      <a:lnTo>
                        <a:pt x="5002" y="782"/>
                      </a:lnTo>
                      <a:lnTo>
                        <a:pt x="5004" y="782"/>
                      </a:lnTo>
                      <a:lnTo>
                        <a:pt x="5004" y="782"/>
                      </a:lnTo>
                      <a:lnTo>
                        <a:pt x="5005" y="782"/>
                      </a:lnTo>
                      <a:lnTo>
                        <a:pt x="5008" y="783"/>
                      </a:lnTo>
                      <a:lnTo>
                        <a:pt x="5010" y="783"/>
                      </a:lnTo>
                      <a:lnTo>
                        <a:pt x="5010" y="783"/>
                      </a:lnTo>
                      <a:lnTo>
                        <a:pt x="5011" y="783"/>
                      </a:lnTo>
                      <a:lnTo>
                        <a:pt x="5011" y="783"/>
                      </a:lnTo>
                      <a:lnTo>
                        <a:pt x="5013" y="783"/>
                      </a:lnTo>
                      <a:lnTo>
                        <a:pt x="5015" y="783"/>
                      </a:lnTo>
                      <a:lnTo>
                        <a:pt x="5017" y="783"/>
                      </a:lnTo>
                      <a:lnTo>
                        <a:pt x="5018" y="783"/>
                      </a:lnTo>
                      <a:lnTo>
                        <a:pt x="5018" y="783"/>
                      </a:lnTo>
                      <a:lnTo>
                        <a:pt x="5018" y="783"/>
                      </a:lnTo>
                      <a:lnTo>
                        <a:pt x="5020" y="783"/>
                      </a:lnTo>
                      <a:lnTo>
                        <a:pt x="5021" y="783"/>
                      </a:lnTo>
                      <a:lnTo>
                        <a:pt x="5023" y="783"/>
                      </a:lnTo>
                      <a:lnTo>
                        <a:pt x="5024" y="783"/>
                      </a:lnTo>
                      <a:lnTo>
                        <a:pt x="5025" y="783"/>
                      </a:lnTo>
                      <a:lnTo>
                        <a:pt x="5026" y="783"/>
                      </a:lnTo>
                      <a:lnTo>
                        <a:pt x="5027" y="783"/>
                      </a:lnTo>
                      <a:lnTo>
                        <a:pt x="5029" y="784"/>
                      </a:lnTo>
                      <a:lnTo>
                        <a:pt x="5030" y="784"/>
                      </a:lnTo>
                      <a:lnTo>
                        <a:pt x="5032" y="784"/>
                      </a:lnTo>
                      <a:lnTo>
                        <a:pt x="5033" y="784"/>
                      </a:lnTo>
                      <a:lnTo>
                        <a:pt x="5033" y="783"/>
                      </a:lnTo>
                      <a:lnTo>
                        <a:pt x="5035" y="784"/>
                      </a:lnTo>
                      <a:lnTo>
                        <a:pt x="5036" y="784"/>
                      </a:lnTo>
                      <a:lnTo>
                        <a:pt x="5037" y="784"/>
                      </a:lnTo>
                      <a:lnTo>
                        <a:pt x="5038" y="784"/>
                      </a:lnTo>
                      <a:lnTo>
                        <a:pt x="5041" y="783"/>
                      </a:lnTo>
                      <a:lnTo>
                        <a:pt x="5041" y="783"/>
                      </a:lnTo>
                      <a:lnTo>
                        <a:pt x="5042" y="783"/>
                      </a:lnTo>
                      <a:lnTo>
                        <a:pt x="5044" y="784"/>
                      </a:lnTo>
                      <a:lnTo>
                        <a:pt x="5046" y="784"/>
                      </a:lnTo>
                      <a:lnTo>
                        <a:pt x="5047" y="784"/>
                      </a:lnTo>
                      <a:lnTo>
                        <a:pt x="5048" y="784"/>
                      </a:lnTo>
                      <a:lnTo>
                        <a:pt x="5048" y="784"/>
                      </a:lnTo>
                      <a:lnTo>
                        <a:pt x="5050" y="784"/>
                      </a:lnTo>
                      <a:lnTo>
                        <a:pt x="5051" y="784"/>
                      </a:lnTo>
                      <a:lnTo>
                        <a:pt x="5052" y="784"/>
                      </a:lnTo>
                      <a:lnTo>
                        <a:pt x="5053" y="784"/>
                      </a:lnTo>
                      <a:lnTo>
                        <a:pt x="5053" y="784"/>
                      </a:lnTo>
                      <a:lnTo>
                        <a:pt x="5055" y="784"/>
                      </a:lnTo>
                      <a:lnTo>
                        <a:pt x="5056" y="784"/>
                      </a:lnTo>
                      <a:lnTo>
                        <a:pt x="5057" y="784"/>
                      </a:lnTo>
                      <a:lnTo>
                        <a:pt x="5057" y="784"/>
                      </a:lnTo>
                      <a:lnTo>
                        <a:pt x="5058" y="784"/>
                      </a:lnTo>
                      <a:lnTo>
                        <a:pt x="5060" y="784"/>
                      </a:lnTo>
                      <a:lnTo>
                        <a:pt x="5061" y="784"/>
                      </a:lnTo>
                      <a:lnTo>
                        <a:pt x="5061" y="784"/>
                      </a:lnTo>
                      <a:lnTo>
                        <a:pt x="5063" y="784"/>
                      </a:lnTo>
                      <a:lnTo>
                        <a:pt x="5064" y="784"/>
                      </a:lnTo>
                      <a:lnTo>
                        <a:pt x="5065" y="784"/>
                      </a:lnTo>
                      <a:lnTo>
                        <a:pt x="5066" y="784"/>
                      </a:lnTo>
                      <a:lnTo>
                        <a:pt x="5069" y="784"/>
                      </a:lnTo>
                      <a:lnTo>
                        <a:pt x="5071" y="784"/>
                      </a:lnTo>
                      <a:lnTo>
                        <a:pt x="5072" y="784"/>
                      </a:lnTo>
                      <a:lnTo>
                        <a:pt x="5073" y="784"/>
                      </a:lnTo>
                      <a:lnTo>
                        <a:pt x="5074" y="784"/>
                      </a:lnTo>
                      <a:lnTo>
                        <a:pt x="5075" y="784"/>
                      </a:lnTo>
                      <a:lnTo>
                        <a:pt x="5076" y="784"/>
                      </a:lnTo>
                      <a:lnTo>
                        <a:pt x="5078" y="784"/>
                      </a:lnTo>
                      <a:lnTo>
                        <a:pt x="5079" y="784"/>
                      </a:lnTo>
                      <a:lnTo>
                        <a:pt x="5079" y="784"/>
                      </a:lnTo>
                      <a:lnTo>
                        <a:pt x="5081" y="784"/>
                      </a:lnTo>
                      <a:lnTo>
                        <a:pt x="5083" y="784"/>
                      </a:lnTo>
                      <a:lnTo>
                        <a:pt x="5083" y="784"/>
                      </a:lnTo>
                      <a:lnTo>
                        <a:pt x="5084" y="784"/>
                      </a:lnTo>
                      <a:lnTo>
                        <a:pt x="5084" y="784"/>
                      </a:lnTo>
                      <a:lnTo>
                        <a:pt x="5085" y="784"/>
                      </a:lnTo>
                      <a:lnTo>
                        <a:pt x="5088" y="784"/>
                      </a:lnTo>
                      <a:lnTo>
                        <a:pt x="5090" y="784"/>
                      </a:lnTo>
                      <a:lnTo>
                        <a:pt x="5091" y="784"/>
                      </a:lnTo>
                      <a:lnTo>
                        <a:pt x="5091" y="784"/>
                      </a:lnTo>
                      <a:lnTo>
                        <a:pt x="5093" y="784"/>
                      </a:lnTo>
                      <a:lnTo>
                        <a:pt x="5094" y="784"/>
                      </a:lnTo>
                      <a:lnTo>
                        <a:pt x="5096" y="784"/>
                      </a:lnTo>
                      <a:lnTo>
                        <a:pt x="5096" y="784"/>
                      </a:lnTo>
                      <a:lnTo>
                        <a:pt x="5098" y="784"/>
                      </a:lnTo>
                      <a:lnTo>
                        <a:pt x="5098" y="784"/>
                      </a:lnTo>
                      <a:lnTo>
                        <a:pt x="5099" y="784"/>
                      </a:lnTo>
                      <a:lnTo>
                        <a:pt x="5100" y="784"/>
                      </a:lnTo>
                      <a:lnTo>
                        <a:pt x="5101" y="784"/>
                      </a:lnTo>
                      <a:lnTo>
                        <a:pt x="5101" y="784"/>
                      </a:lnTo>
                      <a:lnTo>
                        <a:pt x="5103" y="784"/>
                      </a:lnTo>
                      <a:lnTo>
                        <a:pt x="5106" y="784"/>
                      </a:lnTo>
                      <a:lnTo>
                        <a:pt x="5106" y="784"/>
                      </a:lnTo>
                      <a:lnTo>
                        <a:pt x="5107" y="784"/>
                      </a:lnTo>
                      <a:lnTo>
                        <a:pt x="5107" y="784"/>
                      </a:lnTo>
                      <a:lnTo>
                        <a:pt x="5108" y="784"/>
                      </a:lnTo>
                      <a:lnTo>
                        <a:pt x="5110" y="784"/>
                      </a:lnTo>
                      <a:lnTo>
                        <a:pt x="5112" y="784"/>
                      </a:lnTo>
                      <a:lnTo>
                        <a:pt x="5113" y="784"/>
                      </a:lnTo>
                      <a:lnTo>
                        <a:pt x="5115" y="784"/>
                      </a:lnTo>
                      <a:lnTo>
                        <a:pt x="5116" y="784"/>
                      </a:lnTo>
                      <a:lnTo>
                        <a:pt x="5116" y="784"/>
                      </a:lnTo>
                      <a:lnTo>
                        <a:pt x="5116" y="784"/>
                      </a:lnTo>
                      <a:lnTo>
                        <a:pt x="5118" y="784"/>
                      </a:lnTo>
                      <a:lnTo>
                        <a:pt x="5120" y="784"/>
                      </a:lnTo>
                      <a:lnTo>
                        <a:pt x="5122" y="784"/>
                      </a:lnTo>
                      <a:lnTo>
                        <a:pt x="5124" y="784"/>
                      </a:lnTo>
                      <a:lnTo>
                        <a:pt x="5125" y="784"/>
                      </a:lnTo>
                      <a:lnTo>
                        <a:pt x="5126" y="784"/>
                      </a:lnTo>
                      <a:lnTo>
                        <a:pt x="5127" y="784"/>
                      </a:lnTo>
                      <a:lnTo>
                        <a:pt x="5129" y="784"/>
                      </a:lnTo>
                      <a:lnTo>
                        <a:pt x="5131" y="784"/>
                      </a:lnTo>
                      <a:lnTo>
                        <a:pt x="5134" y="784"/>
                      </a:lnTo>
                      <a:lnTo>
                        <a:pt x="5134" y="784"/>
                      </a:lnTo>
                      <a:lnTo>
                        <a:pt x="5135" y="784"/>
                      </a:lnTo>
                      <a:lnTo>
                        <a:pt x="5136" y="784"/>
                      </a:lnTo>
                      <a:lnTo>
                        <a:pt x="5136" y="784"/>
                      </a:lnTo>
                      <a:lnTo>
                        <a:pt x="5136" y="784"/>
                      </a:lnTo>
                      <a:lnTo>
                        <a:pt x="5138" y="784"/>
                      </a:lnTo>
                      <a:lnTo>
                        <a:pt x="5138" y="784"/>
                      </a:lnTo>
                      <a:lnTo>
                        <a:pt x="5139" y="784"/>
                      </a:lnTo>
                      <a:lnTo>
                        <a:pt x="5140" y="784"/>
                      </a:lnTo>
                      <a:lnTo>
                        <a:pt x="5143" y="784"/>
                      </a:lnTo>
                      <a:lnTo>
                        <a:pt x="5145" y="784"/>
                      </a:lnTo>
                      <a:lnTo>
                        <a:pt x="5146" y="784"/>
                      </a:lnTo>
                      <a:lnTo>
                        <a:pt x="5146" y="784"/>
                      </a:lnTo>
                      <a:lnTo>
                        <a:pt x="5147" y="784"/>
                      </a:lnTo>
                      <a:lnTo>
                        <a:pt x="5148" y="784"/>
                      </a:lnTo>
                      <a:lnTo>
                        <a:pt x="5148" y="784"/>
                      </a:lnTo>
                      <a:lnTo>
                        <a:pt x="5149" y="784"/>
                      </a:lnTo>
                      <a:lnTo>
                        <a:pt x="5150" y="784"/>
                      </a:lnTo>
                      <a:lnTo>
                        <a:pt x="5152" y="783"/>
                      </a:lnTo>
                      <a:lnTo>
                        <a:pt x="5152" y="783"/>
                      </a:lnTo>
                      <a:lnTo>
                        <a:pt x="5153" y="783"/>
                      </a:lnTo>
                      <a:lnTo>
                        <a:pt x="5155" y="784"/>
                      </a:lnTo>
                      <a:lnTo>
                        <a:pt x="5156" y="784"/>
                      </a:lnTo>
                      <a:lnTo>
                        <a:pt x="5157" y="784"/>
                      </a:lnTo>
                      <a:lnTo>
                        <a:pt x="5158" y="784"/>
                      </a:lnTo>
                      <a:lnTo>
                        <a:pt x="5158" y="784"/>
                      </a:lnTo>
                      <a:lnTo>
                        <a:pt x="5159" y="784"/>
                      </a:lnTo>
                      <a:lnTo>
                        <a:pt x="5161" y="784"/>
                      </a:lnTo>
                      <a:lnTo>
                        <a:pt x="5163" y="783"/>
                      </a:lnTo>
                      <a:lnTo>
                        <a:pt x="5164" y="783"/>
                      </a:lnTo>
                      <a:lnTo>
                        <a:pt x="5164" y="783"/>
                      </a:lnTo>
                      <a:lnTo>
                        <a:pt x="5166" y="783"/>
                      </a:lnTo>
                      <a:lnTo>
                        <a:pt x="5167" y="783"/>
                      </a:lnTo>
                      <a:lnTo>
                        <a:pt x="5168" y="783"/>
                      </a:lnTo>
                      <a:lnTo>
                        <a:pt x="5168" y="783"/>
                      </a:lnTo>
                      <a:lnTo>
                        <a:pt x="5170" y="783"/>
                      </a:lnTo>
                      <a:lnTo>
                        <a:pt x="5171" y="784"/>
                      </a:lnTo>
                      <a:lnTo>
                        <a:pt x="5172" y="784"/>
                      </a:lnTo>
                      <a:lnTo>
                        <a:pt x="5173" y="784"/>
                      </a:lnTo>
                      <a:lnTo>
                        <a:pt x="5173" y="784"/>
                      </a:lnTo>
                      <a:lnTo>
                        <a:pt x="5174" y="783"/>
                      </a:lnTo>
                      <a:lnTo>
                        <a:pt x="5176" y="783"/>
                      </a:lnTo>
                      <a:lnTo>
                        <a:pt x="5179" y="782"/>
                      </a:lnTo>
                      <a:lnTo>
                        <a:pt x="5180" y="782"/>
                      </a:lnTo>
                      <a:lnTo>
                        <a:pt x="5180" y="782"/>
                      </a:lnTo>
                      <a:lnTo>
                        <a:pt x="5181" y="782"/>
                      </a:lnTo>
                      <a:lnTo>
                        <a:pt x="5183" y="782"/>
                      </a:lnTo>
                      <a:lnTo>
                        <a:pt x="5186" y="783"/>
                      </a:lnTo>
                      <a:lnTo>
                        <a:pt x="5186" y="783"/>
                      </a:lnTo>
                      <a:lnTo>
                        <a:pt x="5187" y="784"/>
                      </a:lnTo>
                      <a:lnTo>
                        <a:pt x="5189" y="784"/>
                      </a:lnTo>
                      <a:lnTo>
                        <a:pt x="5189" y="784"/>
                      </a:lnTo>
                      <a:lnTo>
                        <a:pt x="5191" y="783"/>
                      </a:lnTo>
                      <a:lnTo>
                        <a:pt x="5191" y="783"/>
                      </a:lnTo>
                      <a:lnTo>
                        <a:pt x="5192" y="783"/>
                      </a:lnTo>
                      <a:lnTo>
                        <a:pt x="5192" y="783"/>
                      </a:lnTo>
                      <a:lnTo>
                        <a:pt x="5194" y="783"/>
                      </a:lnTo>
                      <a:lnTo>
                        <a:pt x="5195" y="783"/>
                      </a:lnTo>
                      <a:lnTo>
                        <a:pt x="5196" y="783"/>
                      </a:lnTo>
                      <a:lnTo>
                        <a:pt x="5196" y="783"/>
                      </a:lnTo>
                      <a:lnTo>
                        <a:pt x="5199" y="783"/>
                      </a:lnTo>
                      <a:lnTo>
                        <a:pt x="5200" y="784"/>
                      </a:lnTo>
                      <a:lnTo>
                        <a:pt x="5200" y="784"/>
                      </a:lnTo>
                      <a:lnTo>
                        <a:pt x="5201" y="784"/>
                      </a:lnTo>
                      <a:lnTo>
                        <a:pt x="5203" y="784"/>
                      </a:lnTo>
                      <a:lnTo>
                        <a:pt x="5203" y="784"/>
                      </a:lnTo>
                      <a:lnTo>
                        <a:pt x="5205" y="784"/>
                      </a:lnTo>
                      <a:lnTo>
                        <a:pt x="5207" y="783"/>
                      </a:lnTo>
                      <a:lnTo>
                        <a:pt x="5208" y="783"/>
                      </a:lnTo>
                      <a:lnTo>
                        <a:pt x="5209" y="784"/>
                      </a:lnTo>
                      <a:lnTo>
                        <a:pt x="5209" y="784"/>
                      </a:lnTo>
                      <a:lnTo>
                        <a:pt x="5210" y="784"/>
                      </a:lnTo>
                      <a:lnTo>
                        <a:pt x="5212" y="784"/>
                      </a:lnTo>
                      <a:lnTo>
                        <a:pt x="5214" y="784"/>
                      </a:lnTo>
                      <a:lnTo>
                        <a:pt x="5216" y="784"/>
                      </a:lnTo>
                      <a:lnTo>
                        <a:pt x="5217" y="784"/>
                      </a:lnTo>
                      <a:lnTo>
                        <a:pt x="5217" y="784"/>
                      </a:lnTo>
                      <a:lnTo>
                        <a:pt x="5217" y="784"/>
                      </a:lnTo>
                      <a:lnTo>
                        <a:pt x="5219" y="784"/>
                      </a:lnTo>
                      <a:lnTo>
                        <a:pt x="5219" y="784"/>
                      </a:lnTo>
                      <a:lnTo>
                        <a:pt x="5220" y="784"/>
                      </a:lnTo>
                      <a:lnTo>
                        <a:pt x="5220" y="784"/>
                      </a:lnTo>
                      <a:lnTo>
                        <a:pt x="5222" y="784"/>
                      </a:lnTo>
                      <a:lnTo>
                        <a:pt x="5223" y="784"/>
                      </a:lnTo>
                      <a:lnTo>
                        <a:pt x="5223" y="784"/>
                      </a:lnTo>
                      <a:lnTo>
                        <a:pt x="5224" y="784"/>
                      </a:lnTo>
                      <a:lnTo>
                        <a:pt x="5227" y="784"/>
                      </a:lnTo>
                      <a:lnTo>
                        <a:pt x="5229" y="784"/>
                      </a:lnTo>
                      <a:lnTo>
                        <a:pt x="5229" y="784"/>
                      </a:lnTo>
                      <a:lnTo>
                        <a:pt x="5230" y="784"/>
                      </a:lnTo>
                      <a:lnTo>
                        <a:pt x="5231" y="784"/>
                      </a:lnTo>
                      <a:lnTo>
                        <a:pt x="5232" y="784"/>
                      </a:lnTo>
                      <a:lnTo>
                        <a:pt x="5235" y="784"/>
                      </a:lnTo>
                      <a:lnTo>
                        <a:pt x="5237" y="784"/>
                      </a:lnTo>
                      <a:lnTo>
                        <a:pt x="5238" y="784"/>
                      </a:lnTo>
                      <a:lnTo>
                        <a:pt x="5239" y="784"/>
                      </a:lnTo>
                      <a:lnTo>
                        <a:pt x="5239" y="784"/>
                      </a:lnTo>
                      <a:lnTo>
                        <a:pt x="5242" y="783"/>
                      </a:lnTo>
                      <a:lnTo>
                        <a:pt x="5245" y="782"/>
                      </a:lnTo>
                      <a:lnTo>
                        <a:pt x="5246" y="782"/>
                      </a:lnTo>
                      <a:lnTo>
                        <a:pt x="5246" y="782"/>
                      </a:lnTo>
                      <a:lnTo>
                        <a:pt x="5247" y="782"/>
                      </a:lnTo>
                      <a:lnTo>
                        <a:pt x="5249" y="783"/>
                      </a:lnTo>
                      <a:lnTo>
                        <a:pt x="5251" y="784"/>
                      </a:lnTo>
                      <a:lnTo>
                        <a:pt x="5253" y="784"/>
                      </a:lnTo>
                      <a:lnTo>
                        <a:pt x="5254" y="784"/>
                      </a:lnTo>
                      <a:lnTo>
                        <a:pt x="5254" y="784"/>
                      </a:lnTo>
                      <a:lnTo>
                        <a:pt x="5255" y="784"/>
                      </a:lnTo>
                      <a:lnTo>
                        <a:pt x="5257" y="784"/>
                      </a:lnTo>
                      <a:lnTo>
                        <a:pt x="5259" y="783"/>
                      </a:lnTo>
                      <a:lnTo>
                        <a:pt x="5260" y="783"/>
                      </a:lnTo>
                      <a:lnTo>
                        <a:pt x="5262" y="783"/>
                      </a:lnTo>
                      <a:lnTo>
                        <a:pt x="5263" y="783"/>
                      </a:lnTo>
                      <a:lnTo>
                        <a:pt x="5264" y="783"/>
                      </a:lnTo>
                      <a:lnTo>
                        <a:pt x="5265" y="783"/>
                      </a:lnTo>
                      <a:lnTo>
                        <a:pt x="5266" y="784"/>
                      </a:lnTo>
                      <a:lnTo>
                        <a:pt x="5267" y="784"/>
                      </a:lnTo>
                      <a:lnTo>
                        <a:pt x="5268" y="784"/>
                      </a:lnTo>
                      <a:lnTo>
                        <a:pt x="5268" y="784"/>
                      </a:lnTo>
                      <a:lnTo>
                        <a:pt x="5269" y="783"/>
                      </a:lnTo>
                      <a:lnTo>
                        <a:pt x="5272" y="783"/>
                      </a:lnTo>
                      <a:lnTo>
                        <a:pt x="5274" y="782"/>
                      </a:lnTo>
                      <a:lnTo>
                        <a:pt x="5275" y="782"/>
                      </a:lnTo>
                      <a:lnTo>
                        <a:pt x="5276" y="782"/>
                      </a:lnTo>
                      <a:lnTo>
                        <a:pt x="5276" y="782"/>
                      </a:lnTo>
                      <a:lnTo>
                        <a:pt x="5278" y="782"/>
                      </a:lnTo>
                      <a:lnTo>
                        <a:pt x="5279" y="783"/>
                      </a:lnTo>
                      <a:lnTo>
                        <a:pt x="5281" y="783"/>
                      </a:lnTo>
                      <a:lnTo>
                        <a:pt x="5282" y="783"/>
                      </a:lnTo>
                      <a:lnTo>
                        <a:pt x="5283" y="783"/>
                      </a:lnTo>
                      <a:lnTo>
                        <a:pt x="5284" y="783"/>
                      </a:lnTo>
                      <a:lnTo>
                        <a:pt x="5285" y="783"/>
                      </a:lnTo>
                      <a:lnTo>
                        <a:pt x="5287" y="783"/>
                      </a:lnTo>
                      <a:lnTo>
                        <a:pt x="5288" y="783"/>
                      </a:lnTo>
                      <a:lnTo>
                        <a:pt x="5288" y="783"/>
                      </a:lnTo>
                      <a:lnTo>
                        <a:pt x="5290" y="783"/>
                      </a:lnTo>
                      <a:lnTo>
                        <a:pt x="5292" y="782"/>
                      </a:lnTo>
                      <a:lnTo>
                        <a:pt x="5292" y="782"/>
                      </a:lnTo>
                      <a:lnTo>
                        <a:pt x="5293" y="782"/>
                      </a:lnTo>
                      <a:lnTo>
                        <a:pt x="5294" y="783"/>
                      </a:lnTo>
                      <a:lnTo>
                        <a:pt x="5296" y="784"/>
                      </a:lnTo>
                      <a:lnTo>
                        <a:pt x="5296" y="784"/>
                      </a:lnTo>
                      <a:lnTo>
                        <a:pt x="5297" y="784"/>
                      </a:lnTo>
                      <a:lnTo>
                        <a:pt x="5299" y="784"/>
                      </a:lnTo>
                      <a:lnTo>
                        <a:pt x="5301" y="784"/>
                      </a:lnTo>
                      <a:lnTo>
                        <a:pt x="5303" y="784"/>
                      </a:lnTo>
                      <a:lnTo>
                        <a:pt x="5304" y="784"/>
                      </a:lnTo>
                      <a:lnTo>
                        <a:pt x="5304" y="784"/>
                      </a:lnTo>
                      <a:lnTo>
                        <a:pt x="5305" y="784"/>
                      </a:lnTo>
                      <a:lnTo>
                        <a:pt x="5306" y="784"/>
                      </a:lnTo>
                      <a:lnTo>
                        <a:pt x="5307" y="783"/>
                      </a:lnTo>
                      <a:lnTo>
                        <a:pt x="5309" y="783"/>
                      </a:lnTo>
                      <a:lnTo>
                        <a:pt x="5310" y="783"/>
                      </a:lnTo>
                      <a:lnTo>
                        <a:pt x="5311" y="783"/>
                      </a:lnTo>
                      <a:lnTo>
                        <a:pt x="5312" y="783"/>
                      </a:lnTo>
                      <a:lnTo>
                        <a:pt x="5313" y="783"/>
                      </a:lnTo>
                      <a:lnTo>
                        <a:pt x="5315" y="784"/>
                      </a:lnTo>
                      <a:lnTo>
                        <a:pt x="5318" y="784"/>
                      </a:lnTo>
                      <a:lnTo>
                        <a:pt x="5319" y="784"/>
                      </a:lnTo>
                      <a:lnTo>
                        <a:pt x="5319" y="784"/>
                      </a:lnTo>
                      <a:lnTo>
                        <a:pt x="5319" y="784"/>
                      </a:lnTo>
                      <a:lnTo>
                        <a:pt x="5321" y="783"/>
                      </a:lnTo>
                      <a:lnTo>
                        <a:pt x="5322" y="783"/>
                      </a:lnTo>
                      <a:lnTo>
                        <a:pt x="5323" y="783"/>
                      </a:lnTo>
                      <a:lnTo>
                        <a:pt x="5324" y="783"/>
                      </a:lnTo>
                      <a:lnTo>
                        <a:pt x="5325" y="783"/>
                      </a:lnTo>
                      <a:lnTo>
                        <a:pt x="5327" y="783"/>
                      </a:lnTo>
                      <a:lnTo>
                        <a:pt x="5328" y="783"/>
                      </a:lnTo>
                      <a:lnTo>
                        <a:pt x="5329" y="783"/>
                      </a:lnTo>
                      <a:lnTo>
                        <a:pt x="5330" y="783"/>
                      </a:lnTo>
                      <a:lnTo>
                        <a:pt x="5331" y="783"/>
                      </a:lnTo>
                      <a:lnTo>
                        <a:pt x="5331" y="783"/>
                      </a:lnTo>
                      <a:lnTo>
                        <a:pt x="5333" y="783"/>
                      </a:lnTo>
                      <a:lnTo>
                        <a:pt x="5334" y="783"/>
                      </a:lnTo>
                      <a:lnTo>
                        <a:pt x="5334" y="783"/>
                      </a:lnTo>
                      <a:lnTo>
                        <a:pt x="5336" y="783"/>
                      </a:lnTo>
                      <a:lnTo>
                        <a:pt x="5337" y="782"/>
                      </a:lnTo>
                      <a:lnTo>
                        <a:pt x="5339" y="781"/>
                      </a:lnTo>
                      <a:lnTo>
                        <a:pt x="5339" y="781"/>
                      </a:lnTo>
                      <a:lnTo>
                        <a:pt x="5341" y="782"/>
                      </a:lnTo>
                      <a:lnTo>
                        <a:pt x="5342" y="783"/>
                      </a:lnTo>
                      <a:lnTo>
                        <a:pt x="5343" y="782"/>
                      </a:lnTo>
                      <a:lnTo>
                        <a:pt x="5346" y="781"/>
                      </a:lnTo>
                      <a:lnTo>
                        <a:pt x="5347" y="780"/>
                      </a:lnTo>
                      <a:lnTo>
                        <a:pt x="5348" y="780"/>
                      </a:lnTo>
                      <a:lnTo>
                        <a:pt x="5349" y="780"/>
                      </a:lnTo>
                      <a:lnTo>
                        <a:pt x="5349" y="778"/>
                      </a:lnTo>
                      <a:lnTo>
                        <a:pt x="5349" y="780"/>
                      </a:lnTo>
                      <a:lnTo>
                        <a:pt x="5350" y="781"/>
                      </a:lnTo>
                      <a:lnTo>
                        <a:pt x="5351" y="781"/>
                      </a:lnTo>
                      <a:lnTo>
                        <a:pt x="5352" y="782"/>
                      </a:lnTo>
                      <a:lnTo>
                        <a:pt x="5353" y="782"/>
                      </a:lnTo>
                      <a:lnTo>
                        <a:pt x="5356" y="782"/>
                      </a:lnTo>
                      <a:lnTo>
                        <a:pt x="5357" y="783"/>
                      </a:lnTo>
                      <a:lnTo>
                        <a:pt x="5358" y="783"/>
                      </a:lnTo>
                      <a:lnTo>
                        <a:pt x="5359" y="783"/>
                      </a:lnTo>
                      <a:lnTo>
                        <a:pt x="5360" y="782"/>
                      </a:lnTo>
                      <a:lnTo>
                        <a:pt x="5361" y="782"/>
                      </a:lnTo>
                      <a:lnTo>
                        <a:pt x="5362" y="782"/>
                      </a:lnTo>
                      <a:lnTo>
                        <a:pt x="5362" y="782"/>
                      </a:lnTo>
                      <a:lnTo>
                        <a:pt x="5364" y="782"/>
                      </a:lnTo>
                      <a:lnTo>
                        <a:pt x="5365" y="782"/>
                      </a:lnTo>
                      <a:lnTo>
                        <a:pt x="5367" y="782"/>
                      </a:lnTo>
                      <a:lnTo>
                        <a:pt x="5369" y="783"/>
                      </a:lnTo>
                      <a:lnTo>
                        <a:pt x="5370" y="783"/>
                      </a:lnTo>
                      <a:lnTo>
                        <a:pt x="5370" y="783"/>
                      </a:lnTo>
                      <a:lnTo>
                        <a:pt x="5371" y="783"/>
                      </a:lnTo>
                      <a:lnTo>
                        <a:pt x="5374" y="781"/>
                      </a:lnTo>
                      <a:lnTo>
                        <a:pt x="5376" y="780"/>
                      </a:lnTo>
                      <a:lnTo>
                        <a:pt x="5377" y="780"/>
                      </a:lnTo>
                      <a:lnTo>
                        <a:pt x="5377" y="780"/>
                      </a:lnTo>
                      <a:lnTo>
                        <a:pt x="5378" y="781"/>
                      </a:lnTo>
                      <a:lnTo>
                        <a:pt x="5379" y="781"/>
                      </a:lnTo>
                      <a:lnTo>
                        <a:pt x="5382" y="782"/>
                      </a:lnTo>
                      <a:lnTo>
                        <a:pt x="5383" y="783"/>
                      </a:lnTo>
                      <a:lnTo>
                        <a:pt x="5384" y="783"/>
                      </a:lnTo>
                      <a:lnTo>
                        <a:pt x="5385" y="783"/>
                      </a:lnTo>
                      <a:lnTo>
                        <a:pt x="5386" y="783"/>
                      </a:lnTo>
                      <a:lnTo>
                        <a:pt x="5387" y="782"/>
                      </a:lnTo>
                      <a:lnTo>
                        <a:pt x="5388" y="782"/>
                      </a:lnTo>
                      <a:lnTo>
                        <a:pt x="5389" y="782"/>
                      </a:lnTo>
                      <a:lnTo>
                        <a:pt x="5390" y="782"/>
                      </a:lnTo>
                      <a:lnTo>
                        <a:pt x="5392" y="782"/>
                      </a:lnTo>
                      <a:lnTo>
                        <a:pt x="5393" y="782"/>
                      </a:lnTo>
                      <a:lnTo>
                        <a:pt x="5394" y="782"/>
                      </a:lnTo>
                      <a:lnTo>
                        <a:pt x="5396" y="783"/>
                      </a:lnTo>
                      <a:lnTo>
                        <a:pt x="5398" y="784"/>
                      </a:lnTo>
                      <a:lnTo>
                        <a:pt x="5399" y="784"/>
                      </a:lnTo>
                      <a:lnTo>
                        <a:pt x="5401" y="784"/>
                      </a:lnTo>
                      <a:lnTo>
                        <a:pt x="5401" y="784"/>
                      </a:lnTo>
                      <a:lnTo>
                        <a:pt x="5402" y="784"/>
                      </a:lnTo>
                      <a:lnTo>
                        <a:pt x="5403" y="783"/>
                      </a:lnTo>
                      <a:lnTo>
                        <a:pt x="5405" y="783"/>
                      </a:lnTo>
                      <a:lnTo>
                        <a:pt x="5405" y="783"/>
                      </a:lnTo>
                      <a:lnTo>
                        <a:pt x="5406" y="783"/>
                      </a:lnTo>
                      <a:lnTo>
                        <a:pt x="5407" y="783"/>
                      </a:lnTo>
                      <a:lnTo>
                        <a:pt x="5408" y="783"/>
                      </a:lnTo>
                      <a:lnTo>
                        <a:pt x="5411" y="783"/>
                      </a:lnTo>
                      <a:lnTo>
                        <a:pt x="5413" y="784"/>
                      </a:lnTo>
                      <a:lnTo>
                        <a:pt x="5414" y="784"/>
                      </a:lnTo>
                      <a:lnTo>
                        <a:pt x="5415" y="784"/>
                      </a:lnTo>
                      <a:lnTo>
                        <a:pt x="5416" y="784"/>
                      </a:lnTo>
                      <a:lnTo>
                        <a:pt x="5416" y="784"/>
                      </a:lnTo>
                      <a:lnTo>
                        <a:pt x="5417" y="784"/>
                      </a:lnTo>
                      <a:lnTo>
                        <a:pt x="5420" y="784"/>
                      </a:lnTo>
                      <a:lnTo>
                        <a:pt x="5420" y="784"/>
                      </a:lnTo>
                      <a:lnTo>
                        <a:pt x="5420" y="784"/>
                      </a:lnTo>
                      <a:lnTo>
                        <a:pt x="5422" y="784"/>
                      </a:lnTo>
                      <a:lnTo>
                        <a:pt x="5423" y="784"/>
                      </a:lnTo>
                      <a:lnTo>
                        <a:pt x="5423" y="784"/>
                      </a:lnTo>
                      <a:lnTo>
                        <a:pt x="5424" y="784"/>
                      </a:lnTo>
                      <a:lnTo>
                        <a:pt x="5426" y="784"/>
                      </a:lnTo>
                      <a:lnTo>
                        <a:pt x="5428" y="784"/>
                      </a:lnTo>
                      <a:lnTo>
                        <a:pt x="5430" y="784"/>
                      </a:lnTo>
                      <a:lnTo>
                        <a:pt x="5431" y="784"/>
                      </a:lnTo>
                      <a:lnTo>
                        <a:pt x="5432" y="784"/>
                      </a:lnTo>
                      <a:lnTo>
                        <a:pt x="5432" y="784"/>
                      </a:lnTo>
                      <a:lnTo>
                        <a:pt x="5434" y="784"/>
                      </a:lnTo>
                      <a:lnTo>
                        <a:pt x="5435" y="784"/>
                      </a:lnTo>
                      <a:lnTo>
                        <a:pt x="5435" y="784"/>
                      </a:lnTo>
                      <a:lnTo>
                        <a:pt x="5436" y="784"/>
                      </a:lnTo>
                      <a:lnTo>
                        <a:pt x="5438" y="784"/>
                      </a:lnTo>
                      <a:lnTo>
                        <a:pt x="5438" y="784"/>
                      </a:lnTo>
                      <a:lnTo>
                        <a:pt x="5440" y="784"/>
                      </a:lnTo>
                      <a:lnTo>
                        <a:pt x="5441" y="784"/>
                      </a:lnTo>
                      <a:lnTo>
                        <a:pt x="5442" y="784"/>
                      </a:lnTo>
                      <a:lnTo>
                        <a:pt x="5443" y="784"/>
                      </a:lnTo>
                      <a:lnTo>
                        <a:pt x="5444" y="784"/>
                      </a:lnTo>
                      <a:lnTo>
                        <a:pt x="5445" y="784"/>
                      </a:lnTo>
                      <a:lnTo>
                        <a:pt x="5447" y="784"/>
                      </a:lnTo>
                      <a:lnTo>
                        <a:pt x="5447" y="784"/>
                      </a:lnTo>
                      <a:lnTo>
                        <a:pt x="5450" y="784"/>
                      </a:lnTo>
                      <a:lnTo>
                        <a:pt x="5452" y="784"/>
                      </a:lnTo>
                      <a:lnTo>
                        <a:pt x="5452" y="784"/>
                      </a:lnTo>
                      <a:lnTo>
                        <a:pt x="5453" y="784"/>
                      </a:lnTo>
                      <a:lnTo>
                        <a:pt x="5454" y="784"/>
                      </a:lnTo>
                      <a:lnTo>
                        <a:pt x="5457" y="784"/>
                      </a:lnTo>
                      <a:lnTo>
                        <a:pt x="5458" y="784"/>
                      </a:lnTo>
                      <a:lnTo>
                        <a:pt x="5459" y="784"/>
                      </a:lnTo>
                      <a:lnTo>
                        <a:pt x="5459" y="784"/>
                      </a:lnTo>
                      <a:lnTo>
                        <a:pt x="5460" y="784"/>
                      </a:lnTo>
                      <a:lnTo>
                        <a:pt x="5461" y="784"/>
                      </a:lnTo>
                      <a:lnTo>
                        <a:pt x="5462" y="784"/>
                      </a:lnTo>
                      <a:lnTo>
                        <a:pt x="5462" y="784"/>
                      </a:lnTo>
                      <a:lnTo>
                        <a:pt x="5463" y="784"/>
                      </a:lnTo>
                      <a:lnTo>
                        <a:pt x="5465" y="784"/>
                      </a:lnTo>
                      <a:lnTo>
                        <a:pt x="5467" y="784"/>
                      </a:lnTo>
                      <a:lnTo>
                        <a:pt x="5467" y="784"/>
                      </a:lnTo>
                      <a:lnTo>
                        <a:pt x="5468" y="784"/>
                      </a:lnTo>
                      <a:lnTo>
                        <a:pt x="5470" y="784"/>
                      </a:lnTo>
                      <a:lnTo>
                        <a:pt x="5471" y="783"/>
                      </a:lnTo>
                      <a:lnTo>
                        <a:pt x="5471" y="783"/>
                      </a:lnTo>
                      <a:lnTo>
                        <a:pt x="5472" y="783"/>
                      </a:lnTo>
                      <a:lnTo>
                        <a:pt x="5475" y="784"/>
                      </a:lnTo>
                      <a:lnTo>
                        <a:pt x="5476" y="784"/>
                      </a:lnTo>
                      <a:lnTo>
                        <a:pt x="5477" y="784"/>
                      </a:lnTo>
                      <a:lnTo>
                        <a:pt x="5478" y="784"/>
                      </a:lnTo>
                      <a:lnTo>
                        <a:pt x="5479" y="784"/>
                      </a:lnTo>
                      <a:lnTo>
                        <a:pt x="5480" y="784"/>
                      </a:lnTo>
                      <a:lnTo>
                        <a:pt x="5481" y="784"/>
                      </a:lnTo>
                      <a:lnTo>
                        <a:pt x="5482" y="783"/>
                      </a:lnTo>
                      <a:lnTo>
                        <a:pt x="5485" y="783"/>
                      </a:lnTo>
                      <a:lnTo>
                        <a:pt x="5485" y="783"/>
                      </a:lnTo>
                      <a:lnTo>
                        <a:pt x="5487" y="783"/>
                      </a:lnTo>
                      <a:lnTo>
                        <a:pt x="5488" y="783"/>
                      </a:lnTo>
                      <a:lnTo>
                        <a:pt x="5488" y="783"/>
                      </a:lnTo>
                      <a:lnTo>
                        <a:pt x="5489" y="783"/>
                      </a:lnTo>
                      <a:lnTo>
                        <a:pt x="5491" y="783"/>
                      </a:lnTo>
                      <a:lnTo>
                        <a:pt x="5494" y="783"/>
                      </a:lnTo>
                      <a:lnTo>
                        <a:pt x="5495" y="783"/>
                      </a:lnTo>
                      <a:lnTo>
                        <a:pt x="5495" y="783"/>
                      </a:lnTo>
                      <a:lnTo>
                        <a:pt x="5497" y="783"/>
                      </a:lnTo>
                      <a:lnTo>
                        <a:pt x="5498" y="782"/>
                      </a:lnTo>
                      <a:lnTo>
                        <a:pt x="5499" y="782"/>
                      </a:lnTo>
                      <a:lnTo>
                        <a:pt x="5500" y="783"/>
                      </a:lnTo>
                      <a:lnTo>
                        <a:pt x="5502" y="784"/>
                      </a:lnTo>
                      <a:lnTo>
                        <a:pt x="5503" y="784"/>
                      </a:lnTo>
                      <a:lnTo>
                        <a:pt x="5505" y="783"/>
                      </a:lnTo>
                      <a:lnTo>
                        <a:pt x="5505" y="783"/>
                      </a:lnTo>
                      <a:lnTo>
                        <a:pt x="5506" y="784"/>
                      </a:lnTo>
                      <a:lnTo>
                        <a:pt x="5507" y="784"/>
                      </a:lnTo>
                      <a:lnTo>
                        <a:pt x="5507" y="784"/>
                      </a:lnTo>
                      <a:lnTo>
                        <a:pt x="5509" y="784"/>
                      </a:lnTo>
                      <a:lnTo>
                        <a:pt x="5509" y="784"/>
                      </a:lnTo>
                      <a:lnTo>
                        <a:pt x="5511" y="784"/>
                      </a:lnTo>
                      <a:lnTo>
                        <a:pt x="5513" y="784"/>
                      </a:lnTo>
                      <a:lnTo>
                        <a:pt x="5514" y="783"/>
                      </a:lnTo>
                      <a:lnTo>
                        <a:pt x="5515" y="783"/>
                      </a:lnTo>
                      <a:lnTo>
                        <a:pt x="5515" y="783"/>
                      </a:lnTo>
                      <a:lnTo>
                        <a:pt x="5517" y="783"/>
                      </a:lnTo>
                      <a:lnTo>
                        <a:pt x="5518" y="783"/>
                      </a:lnTo>
                      <a:lnTo>
                        <a:pt x="5519" y="783"/>
                      </a:lnTo>
                      <a:lnTo>
                        <a:pt x="5519" y="783"/>
                      </a:lnTo>
                      <a:lnTo>
                        <a:pt x="5521" y="783"/>
                      </a:lnTo>
                      <a:lnTo>
                        <a:pt x="5523" y="784"/>
                      </a:lnTo>
                      <a:lnTo>
                        <a:pt x="5523" y="784"/>
                      </a:lnTo>
                      <a:lnTo>
                        <a:pt x="5524" y="783"/>
                      </a:lnTo>
                      <a:lnTo>
                        <a:pt x="5525" y="783"/>
                      </a:lnTo>
                      <a:lnTo>
                        <a:pt x="5525" y="783"/>
                      </a:lnTo>
                      <a:lnTo>
                        <a:pt x="5528" y="783"/>
                      </a:lnTo>
                      <a:lnTo>
                        <a:pt x="5531" y="784"/>
                      </a:lnTo>
                      <a:lnTo>
                        <a:pt x="5532" y="784"/>
                      </a:lnTo>
                      <a:lnTo>
                        <a:pt x="5533" y="784"/>
                      </a:lnTo>
                      <a:lnTo>
                        <a:pt x="5534" y="784"/>
                      </a:lnTo>
                      <a:lnTo>
                        <a:pt x="5534" y="784"/>
                      </a:lnTo>
                      <a:lnTo>
                        <a:pt x="5535" y="784"/>
                      </a:lnTo>
                      <a:lnTo>
                        <a:pt x="5536" y="783"/>
                      </a:lnTo>
                      <a:lnTo>
                        <a:pt x="5537" y="783"/>
                      </a:lnTo>
                      <a:lnTo>
                        <a:pt x="5537" y="783"/>
                      </a:lnTo>
                      <a:lnTo>
                        <a:pt x="5540" y="784"/>
                      </a:lnTo>
                      <a:lnTo>
                        <a:pt x="5541" y="784"/>
                      </a:lnTo>
                      <a:lnTo>
                        <a:pt x="5541" y="784"/>
                      </a:lnTo>
                      <a:lnTo>
                        <a:pt x="5542" y="784"/>
                      </a:lnTo>
                      <a:lnTo>
                        <a:pt x="5544" y="783"/>
                      </a:lnTo>
                      <a:lnTo>
                        <a:pt x="5545" y="784"/>
                      </a:lnTo>
                      <a:lnTo>
                        <a:pt x="5546" y="784"/>
                      </a:lnTo>
                      <a:lnTo>
                        <a:pt x="5548" y="784"/>
                      </a:lnTo>
                      <a:lnTo>
                        <a:pt x="5549" y="784"/>
                      </a:lnTo>
                      <a:lnTo>
                        <a:pt x="5550" y="784"/>
                      </a:lnTo>
                      <a:lnTo>
                        <a:pt x="5550" y="784"/>
                      </a:lnTo>
                      <a:lnTo>
                        <a:pt x="5550" y="784"/>
                      </a:lnTo>
                      <a:lnTo>
                        <a:pt x="5552" y="784"/>
                      </a:lnTo>
                      <a:lnTo>
                        <a:pt x="5553" y="784"/>
                      </a:lnTo>
                      <a:lnTo>
                        <a:pt x="5554" y="784"/>
                      </a:lnTo>
                      <a:lnTo>
                        <a:pt x="5554" y="784"/>
                      </a:lnTo>
                      <a:lnTo>
                        <a:pt x="5556" y="784"/>
                      </a:lnTo>
                      <a:lnTo>
                        <a:pt x="5558" y="784"/>
                      </a:lnTo>
                      <a:lnTo>
                        <a:pt x="5559" y="784"/>
                      </a:lnTo>
                      <a:lnTo>
                        <a:pt x="5559" y="784"/>
                      </a:lnTo>
                      <a:lnTo>
                        <a:pt x="5560" y="784"/>
                      </a:lnTo>
                      <a:lnTo>
                        <a:pt x="5562" y="784"/>
                      </a:lnTo>
                      <a:lnTo>
                        <a:pt x="5562" y="784"/>
                      </a:lnTo>
                      <a:lnTo>
                        <a:pt x="5563" y="784"/>
                      </a:lnTo>
                      <a:lnTo>
                        <a:pt x="5565" y="784"/>
                      </a:lnTo>
                      <a:lnTo>
                        <a:pt x="5568" y="784"/>
                      </a:lnTo>
                      <a:lnTo>
                        <a:pt x="5568" y="784"/>
                      </a:lnTo>
                      <a:lnTo>
                        <a:pt x="5570" y="784"/>
                      </a:lnTo>
                      <a:lnTo>
                        <a:pt x="5570" y="784"/>
                      </a:lnTo>
                      <a:lnTo>
                        <a:pt x="5571" y="784"/>
                      </a:lnTo>
                      <a:lnTo>
                        <a:pt x="5572" y="784"/>
                      </a:lnTo>
                      <a:lnTo>
                        <a:pt x="5573" y="784"/>
                      </a:lnTo>
                      <a:lnTo>
                        <a:pt x="5573" y="784"/>
                      </a:lnTo>
                      <a:lnTo>
                        <a:pt x="5576" y="784"/>
                      </a:lnTo>
                      <a:lnTo>
                        <a:pt x="5578" y="784"/>
                      </a:lnTo>
                      <a:lnTo>
                        <a:pt x="5580" y="784"/>
                      </a:lnTo>
                      <a:lnTo>
                        <a:pt x="5581" y="784"/>
                      </a:lnTo>
                      <a:lnTo>
                        <a:pt x="5582" y="784"/>
                      </a:lnTo>
                      <a:lnTo>
                        <a:pt x="5582" y="784"/>
                      </a:lnTo>
                      <a:lnTo>
                        <a:pt x="5583" y="784"/>
                      </a:lnTo>
                      <a:lnTo>
                        <a:pt x="5583" y="784"/>
                      </a:lnTo>
                      <a:lnTo>
                        <a:pt x="5586" y="784"/>
                      </a:lnTo>
                      <a:lnTo>
                        <a:pt x="5587" y="784"/>
                      </a:lnTo>
                      <a:lnTo>
                        <a:pt x="5588" y="784"/>
                      </a:lnTo>
                      <a:lnTo>
                        <a:pt x="5591" y="784"/>
                      </a:lnTo>
                      <a:lnTo>
                        <a:pt x="5595" y="784"/>
                      </a:lnTo>
                      <a:lnTo>
                        <a:pt x="5596" y="784"/>
                      </a:lnTo>
                      <a:lnTo>
                        <a:pt x="5597" y="784"/>
                      </a:lnTo>
                      <a:lnTo>
                        <a:pt x="5597" y="784"/>
                      </a:lnTo>
                      <a:lnTo>
                        <a:pt x="5598" y="784"/>
                      </a:lnTo>
                      <a:lnTo>
                        <a:pt x="5599" y="784"/>
                      </a:lnTo>
                      <a:lnTo>
                        <a:pt x="5600" y="784"/>
                      </a:lnTo>
                      <a:lnTo>
                        <a:pt x="5601" y="784"/>
                      </a:lnTo>
                      <a:lnTo>
                        <a:pt x="5602" y="784"/>
                      </a:lnTo>
                      <a:lnTo>
                        <a:pt x="5604" y="784"/>
                      </a:lnTo>
                      <a:lnTo>
                        <a:pt x="5605" y="784"/>
                      </a:lnTo>
                      <a:lnTo>
                        <a:pt x="5606" y="784"/>
                      </a:lnTo>
                      <a:lnTo>
                        <a:pt x="5607" y="784"/>
                      </a:lnTo>
                      <a:lnTo>
                        <a:pt x="5608" y="784"/>
                      </a:lnTo>
                      <a:lnTo>
                        <a:pt x="5610" y="784"/>
                      </a:lnTo>
                      <a:lnTo>
                        <a:pt x="5611" y="784"/>
                      </a:lnTo>
                      <a:lnTo>
                        <a:pt x="5613" y="784"/>
                      </a:lnTo>
                      <a:lnTo>
                        <a:pt x="5615" y="784"/>
                      </a:lnTo>
                      <a:lnTo>
                        <a:pt x="5617" y="784"/>
                      </a:lnTo>
                      <a:lnTo>
                        <a:pt x="5618" y="784"/>
                      </a:lnTo>
                      <a:lnTo>
                        <a:pt x="5618" y="784"/>
                      </a:lnTo>
                      <a:lnTo>
                        <a:pt x="5618" y="784"/>
                      </a:lnTo>
                      <a:lnTo>
                        <a:pt x="5619" y="784"/>
                      </a:lnTo>
                      <a:lnTo>
                        <a:pt x="5620" y="784"/>
                      </a:lnTo>
                      <a:lnTo>
                        <a:pt x="5620" y="784"/>
                      </a:lnTo>
                      <a:lnTo>
                        <a:pt x="5623" y="784"/>
                      </a:lnTo>
                      <a:lnTo>
                        <a:pt x="5625" y="784"/>
                      </a:lnTo>
                      <a:lnTo>
                        <a:pt x="5626" y="784"/>
                      </a:lnTo>
                      <a:lnTo>
                        <a:pt x="5628" y="784"/>
                      </a:lnTo>
                      <a:lnTo>
                        <a:pt x="5629" y="784"/>
                      </a:lnTo>
                      <a:lnTo>
                        <a:pt x="5629" y="784"/>
                      </a:lnTo>
                      <a:lnTo>
                        <a:pt x="5632" y="784"/>
                      </a:lnTo>
                      <a:lnTo>
                        <a:pt x="5633" y="784"/>
                      </a:lnTo>
                      <a:lnTo>
                        <a:pt x="5633" y="784"/>
                      </a:lnTo>
                      <a:lnTo>
                        <a:pt x="5634" y="784"/>
                      </a:lnTo>
                      <a:lnTo>
                        <a:pt x="5636" y="784"/>
                      </a:lnTo>
                      <a:lnTo>
                        <a:pt x="5637" y="784"/>
                      </a:lnTo>
                      <a:lnTo>
                        <a:pt x="5638" y="784"/>
                      </a:lnTo>
                      <a:lnTo>
                        <a:pt x="5640" y="784"/>
                      </a:lnTo>
                      <a:lnTo>
                        <a:pt x="5641" y="784"/>
                      </a:lnTo>
                      <a:lnTo>
                        <a:pt x="5642" y="784"/>
                      </a:lnTo>
                      <a:lnTo>
                        <a:pt x="5643" y="784"/>
                      </a:lnTo>
                      <a:lnTo>
                        <a:pt x="5643" y="784"/>
                      </a:lnTo>
                      <a:lnTo>
                        <a:pt x="5645" y="784"/>
                      </a:lnTo>
                      <a:lnTo>
                        <a:pt x="5646" y="784"/>
                      </a:lnTo>
                      <a:lnTo>
                        <a:pt x="5647" y="784"/>
                      </a:lnTo>
                      <a:lnTo>
                        <a:pt x="5647" y="784"/>
                      </a:lnTo>
                      <a:lnTo>
                        <a:pt x="5650" y="784"/>
                      </a:lnTo>
                      <a:lnTo>
                        <a:pt x="5651" y="784"/>
                      </a:lnTo>
                      <a:lnTo>
                        <a:pt x="5652" y="784"/>
                      </a:lnTo>
                      <a:lnTo>
                        <a:pt x="5653" y="784"/>
                      </a:lnTo>
                      <a:lnTo>
                        <a:pt x="5654" y="784"/>
                      </a:lnTo>
                      <a:lnTo>
                        <a:pt x="5655" y="784"/>
                      </a:lnTo>
                      <a:lnTo>
                        <a:pt x="5655" y="784"/>
                      </a:lnTo>
                      <a:lnTo>
                        <a:pt x="5655" y="784"/>
                      </a:lnTo>
                      <a:lnTo>
                        <a:pt x="5656" y="784"/>
                      </a:lnTo>
                      <a:lnTo>
                        <a:pt x="5657" y="784"/>
                      </a:lnTo>
                      <a:lnTo>
                        <a:pt x="5659" y="784"/>
                      </a:lnTo>
                      <a:lnTo>
                        <a:pt x="5660" y="784"/>
                      </a:lnTo>
                      <a:lnTo>
                        <a:pt x="5661" y="784"/>
                      </a:lnTo>
                      <a:lnTo>
                        <a:pt x="5661" y="784"/>
                      </a:lnTo>
                      <a:lnTo>
                        <a:pt x="5663" y="784"/>
                      </a:lnTo>
                      <a:lnTo>
                        <a:pt x="5664" y="784"/>
                      </a:lnTo>
                      <a:lnTo>
                        <a:pt x="5665" y="784"/>
                      </a:lnTo>
                      <a:lnTo>
                        <a:pt x="5665" y="784"/>
                      </a:lnTo>
                      <a:lnTo>
                        <a:pt x="5666" y="784"/>
                      </a:lnTo>
                      <a:lnTo>
                        <a:pt x="5668" y="784"/>
                      </a:lnTo>
                      <a:lnTo>
                        <a:pt x="5668" y="784"/>
                      </a:lnTo>
                      <a:lnTo>
                        <a:pt x="5669" y="784"/>
                      </a:lnTo>
                      <a:lnTo>
                        <a:pt x="5670" y="784"/>
                      </a:lnTo>
                      <a:lnTo>
                        <a:pt x="5671" y="784"/>
                      </a:lnTo>
                      <a:lnTo>
                        <a:pt x="5671" y="784"/>
                      </a:lnTo>
                      <a:lnTo>
                        <a:pt x="5672" y="784"/>
                      </a:lnTo>
                      <a:lnTo>
                        <a:pt x="5673" y="784"/>
                      </a:lnTo>
                      <a:lnTo>
                        <a:pt x="5675" y="784"/>
                      </a:lnTo>
                      <a:lnTo>
                        <a:pt x="5677" y="784"/>
                      </a:lnTo>
                      <a:lnTo>
                        <a:pt x="5678" y="784"/>
                      </a:lnTo>
                      <a:lnTo>
                        <a:pt x="5681" y="784"/>
                      </a:lnTo>
                      <a:lnTo>
                        <a:pt x="5683" y="784"/>
                      </a:lnTo>
                      <a:lnTo>
                        <a:pt x="5684" y="784"/>
                      </a:lnTo>
                      <a:lnTo>
                        <a:pt x="5684" y="784"/>
                      </a:lnTo>
                      <a:lnTo>
                        <a:pt x="5685" y="784"/>
                      </a:lnTo>
                      <a:lnTo>
                        <a:pt x="5687" y="784"/>
                      </a:lnTo>
                      <a:lnTo>
                        <a:pt x="5688" y="784"/>
                      </a:lnTo>
                      <a:lnTo>
                        <a:pt x="5690" y="784"/>
                      </a:lnTo>
                      <a:lnTo>
                        <a:pt x="5691" y="784"/>
                      </a:lnTo>
                      <a:lnTo>
                        <a:pt x="5692" y="784"/>
                      </a:lnTo>
                      <a:lnTo>
                        <a:pt x="5693" y="784"/>
                      </a:lnTo>
                      <a:lnTo>
                        <a:pt x="5693" y="784"/>
                      </a:lnTo>
                      <a:lnTo>
                        <a:pt x="5693" y="784"/>
                      </a:lnTo>
                      <a:lnTo>
                        <a:pt x="5694" y="784"/>
                      </a:lnTo>
                      <a:lnTo>
                        <a:pt x="5697" y="784"/>
                      </a:lnTo>
                      <a:lnTo>
                        <a:pt x="5698" y="784"/>
                      </a:lnTo>
                      <a:lnTo>
                        <a:pt x="5699" y="784"/>
                      </a:lnTo>
                      <a:lnTo>
                        <a:pt x="5700" y="784"/>
                      </a:lnTo>
                      <a:lnTo>
                        <a:pt x="5701" y="784"/>
                      </a:lnTo>
                      <a:lnTo>
                        <a:pt x="5702" y="784"/>
                      </a:lnTo>
                      <a:lnTo>
                        <a:pt x="5705" y="784"/>
                      </a:lnTo>
                      <a:lnTo>
                        <a:pt x="5706" y="784"/>
                      </a:lnTo>
                      <a:lnTo>
                        <a:pt x="5707" y="784"/>
                      </a:lnTo>
                      <a:lnTo>
                        <a:pt x="5708" y="784"/>
                      </a:lnTo>
                      <a:lnTo>
                        <a:pt x="5710" y="784"/>
                      </a:lnTo>
                      <a:lnTo>
                        <a:pt x="5711" y="784"/>
                      </a:lnTo>
                      <a:lnTo>
                        <a:pt x="5712" y="784"/>
                      </a:lnTo>
                      <a:lnTo>
                        <a:pt x="5714" y="784"/>
                      </a:lnTo>
                      <a:lnTo>
                        <a:pt x="5715" y="784"/>
                      </a:lnTo>
                      <a:lnTo>
                        <a:pt x="5716" y="784"/>
                      </a:lnTo>
                      <a:lnTo>
                        <a:pt x="5717" y="784"/>
                      </a:lnTo>
                      <a:lnTo>
                        <a:pt x="5718" y="784"/>
                      </a:lnTo>
                      <a:lnTo>
                        <a:pt x="5718" y="784"/>
                      </a:lnTo>
                      <a:lnTo>
                        <a:pt x="5719" y="784"/>
                      </a:lnTo>
                      <a:lnTo>
                        <a:pt x="5721" y="784"/>
                      </a:lnTo>
                      <a:lnTo>
                        <a:pt x="5723" y="784"/>
                      </a:lnTo>
                      <a:lnTo>
                        <a:pt x="5724" y="784"/>
                      </a:lnTo>
                      <a:lnTo>
                        <a:pt x="5725" y="784"/>
                      </a:lnTo>
                      <a:lnTo>
                        <a:pt x="5727" y="784"/>
                      </a:lnTo>
                      <a:lnTo>
                        <a:pt x="5728" y="784"/>
                      </a:lnTo>
                      <a:lnTo>
                        <a:pt x="5729" y="784"/>
                      </a:lnTo>
                      <a:lnTo>
                        <a:pt x="5730" y="784"/>
                      </a:lnTo>
                      <a:lnTo>
                        <a:pt x="5730" y="783"/>
                      </a:lnTo>
                      <a:lnTo>
                        <a:pt x="5733" y="783"/>
                      </a:lnTo>
                      <a:lnTo>
                        <a:pt x="5734" y="782"/>
                      </a:lnTo>
                      <a:lnTo>
                        <a:pt x="5734" y="781"/>
                      </a:lnTo>
                      <a:lnTo>
                        <a:pt x="5735" y="782"/>
                      </a:lnTo>
                      <a:lnTo>
                        <a:pt x="5736" y="782"/>
                      </a:lnTo>
                      <a:lnTo>
                        <a:pt x="5737" y="783"/>
                      </a:lnTo>
                      <a:lnTo>
                        <a:pt x="5737" y="783"/>
                      </a:lnTo>
                      <a:lnTo>
                        <a:pt x="5738" y="783"/>
                      </a:lnTo>
                      <a:lnTo>
                        <a:pt x="5739" y="784"/>
                      </a:lnTo>
                      <a:lnTo>
                        <a:pt x="5740" y="784"/>
                      </a:lnTo>
                      <a:lnTo>
                        <a:pt x="5740" y="784"/>
                      </a:lnTo>
                      <a:lnTo>
                        <a:pt x="5742" y="784"/>
                      </a:lnTo>
                      <a:lnTo>
                        <a:pt x="5743" y="784"/>
                      </a:lnTo>
                      <a:lnTo>
                        <a:pt x="5744" y="783"/>
                      </a:lnTo>
                      <a:lnTo>
                        <a:pt x="5745" y="783"/>
                      </a:lnTo>
                      <a:lnTo>
                        <a:pt x="5746" y="783"/>
                      </a:lnTo>
                      <a:lnTo>
                        <a:pt x="5748" y="781"/>
                      </a:lnTo>
                      <a:lnTo>
                        <a:pt x="5749" y="780"/>
                      </a:lnTo>
                      <a:lnTo>
                        <a:pt x="5751" y="778"/>
                      </a:lnTo>
                      <a:lnTo>
                        <a:pt x="5752" y="780"/>
                      </a:lnTo>
                      <a:lnTo>
                        <a:pt x="5752" y="781"/>
                      </a:lnTo>
                      <a:lnTo>
                        <a:pt x="5753" y="781"/>
                      </a:lnTo>
                      <a:lnTo>
                        <a:pt x="5755" y="782"/>
                      </a:lnTo>
                      <a:lnTo>
                        <a:pt x="5757" y="783"/>
                      </a:lnTo>
                      <a:lnTo>
                        <a:pt x="5758" y="783"/>
                      </a:lnTo>
                      <a:lnTo>
                        <a:pt x="5760" y="783"/>
                      </a:lnTo>
                      <a:lnTo>
                        <a:pt x="5760" y="783"/>
                      </a:lnTo>
                      <a:lnTo>
                        <a:pt x="5761" y="783"/>
                      </a:lnTo>
                      <a:lnTo>
                        <a:pt x="5763" y="782"/>
                      </a:lnTo>
                      <a:lnTo>
                        <a:pt x="5765" y="782"/>
                      </a:lnTo>
                      <a:lnTo>
                        <a:pt x="5766" y="781"/>
                      </a:lnTo>
                      <a:lnTo>
                        <a:pt x="5766" y="781"/>
                      </a:lnTo>
                      <a:lnTo>
                        <a:pt x="5767" y="781"/>
                      </a:lnTo>
                      <a:lnTo>
                        <a:pt x="5768" y="781"/>
                      </a:lnTo>
                      <a:lnTo>
                        <a:pt x="5771" y="782"/>
                      </a:lnTo>
                      <a:lnTo>
                        <a:pt x="5772" y="783"/>
                      </a:lnTo>
                      <a:lnTo>
                        <a:pt x="5773" y="783"/>
                      </a:lnTo>
                      <a:lnTo>
                        <a:pt x="5774" y="783"/>
                      </a:lnTo>
                      <a:lnTo>
                        <a:pt x="5776" y="782"/>
                      </a:lnTo>
                      <a:lnTo>
                        <a:pt x="5776" y="782"/>
                      </a:lnTo>
                      <a:lnTo>
                        <a:pt x="5779" y="783"/>
                      </a:lnTo>
                      <a:lnTo>
                        <a:pt x="5781" y="784"/>
                      </a:lnTo>
                      <a:lnTo>
                        <a:pt x="5781" y="784"/>
                      </a:lnTo>
                      <a:lnTo>
                        <a:pt x="5782" y="784"/>
                      </a:lnTo>
                      <a:lnTo>
                        <a:pt x="5782" y="784"/>
                      </a:lnTo>
                      <a:lnTo>
                        <a:pt x="5783" y="784"/>
                      </a:lnTo>
                      <a:lnTo>
                        <a:pt x="5785" y="784"/>
                      </a:lnTo>
                      <a:lnTo>
                        <a:pt x="5786" y="784"/>
                      </a:lnTo>
                      <a:lnTo>
                        <a:pt x="5789" y="784"/>
                      </a:lnTo>
                      <a:lnTo>
                        <a:pt x="5790" y="784"/>
                      </a:lnTo>
                      <a:lnTo>
                        <a:pt x="5791" y="784"/>
                      </a:lnTo>
                      <a:lnTo>
                        <a:pt x="5792" y="784"/>
                      </a:lnTo>
                      <a:lnTo>
                        <a:pt x="5793" y="784"/>
                      </a:lnTo>
                      <a:lnTo>
                        <a:pt x="5794" y="784"/>
                      </a:lnTo>
                      <a:lnTo>
                        <a:pt x="5795" y="784"/>
                      </a:lnTo>
                      <a:lnTo>
                        <a:pt x="5797" y="784"/>
                      </a:lnTo>
                      <a:lnTo>
                        <a:pt x="5799" y="784"/>
                      </a:lnTo>
                      <a:lnTo>
                        <a:pt x="5802" y="784"/>
                      </a:lnTo>
                      <a:lnTo>
                        <a:pt x="5803" y="784"/>
                      </a:lnTo>
                      <a:lnTo>
                        <a:pt x="5803" y="784"/>
                      </a:lnTo>
                      <a:lnTo>
                        <a:pt x="5806" y="784"/>
                      </a:lnTo>
                      <a:lnTo>
                        <a:pt x="5807" y="784"/>
                      </a:lnTo>
                      <a:lnTo>
                        <a:pt x="5808" y="784"/>
                      </a:lnTo>
                      <a:lnTo>
                        <a:pt x="5809" y="784"/>
                      </a:lnTo>
                      <a:lnTo>
                        <a:pt x="5809" y="784"/>
                      </a:lnTo>
                      <a:lnTo>
                        <a:pt x="5810" y="784"/>
                      </a:lnTo>
                      <a:lnTo>
                        <a:pt x="5811" y="784"/>
                      </a:lnTo>
                      <a:lnTo>
                        <a:pt x="5811" y="783"/>
                      </a:lnTo>
                      <a:lnTo>
                        <a:pt x="5813" y="783"/>
                      </a:lnTo>
                      <a:lnTo>
                        <a:pt x="5814" y="782"/>
                      </a:lnTo>
                      <a:lnTo>
                        <a:pt x="5816" y="782"/>
                      </a:lnTo>
                      <a:lnTo>
                        <a:pt x="5817" y="782"/>
                      </a:lnTo>
                      <a:lnTo>
                        <a:pt x="5818" y="783"/>
                      </a:lnTo>
                      <a:lnTo>
                        <a:pt x="5819" y="783"/>
                      </a:lnTo>
                      <a:lnTo>
                        <a:pt x="5820" y="784"/>
                      </a:lnTo>
                      <a:lnTo>
                        <a:pt x="5821" y="784"/>
                      </a:lnTo>
                      <a:lnTo>
                        <a:pt x="5822" y="784"/>
                      </a:lnTo>
                      <a:lnTo>
                        <a:pt x="5823" y="784"/>
                      </a:lnTo>
                      <a:lnTo>
                        <a:pt x="5826" y="784"/>
                      </a:lnTo>
                      <a:lnTo>
                        <a:pt x="5829" y="784"/>
                      </a:lnTo>
                      <a:lnTo>
                        <a:pt x="5829" y="784"/>
                      </a:lnTo>
                      <a:lnTo>
                        <a:pt x="5830" y="784"/>
                      </a:lnTo>
                      <a:lnTo>
                        <a:pt x="5830" y="784"/>
                      </a:lnTo>
                      <a:lnTo>
                        <a:pt x="5831" y="784"/>
                      </a:lnTo>
                      <a:lnTo>
                        <a:pt x="5835" y="784"/>
                      </a:lnTo>
                      <a:lnTo>
                        <a:pt x="5837" y="784"/>
                      </a:lnTo>
                      <a:lnTo>
                        <a:pt x="5839" y="784"/>
                      </a:lnTo>
                      <a:lnTo>
                        <a:pt x="5839" y="784"/>
                      </a:lnTo>
                      <a:lnTo>
                        <a:pt x="5839" y="784"/>
                      </a:lnTo>
                      <a:lnTo>
                        <a:pt x="5840" y="784"/>
                      </a:lnTo>
                      <a:lnTo>
                        <a:pt x="5840" y="784"/>
                      </a:lnTo>
                      <a:lnTo>
                        <a:pt x="5841" y="784"/>
                      </a:lnTo>
                      <a:lnTo>
                        <a:pt x="5844" y="784"/>
                      </a:lnTo>
                      <a:lnTo>
                        <a:pt x="5846" y="784"/>
                      </a:lnTo>
                      <a:lnTo>
                        <a:pt x="5847" y="784"/>
                      </a:lnTo>
                      <a:lnTo>
                        <a:pt x="5847" y="784"/>
                      </a:lnTo>
                      <a:lnTo>
                        <a:pt x="5848" y="784"/>
                      </a:lnTo>
                      <a:lnTo>
                        <a:pt x="5850" y="784"/>
                      </a:lnTo>
                      <a:lnTo>
                        <a:pt x="5854" y="784"/>
                      </a:lnTo>
                      <a:lnTo>
                        <a:pt x="5854" y="784"/>
                      </a:lnTo>
                      <a:lnTo>
                        <a:pt x="5855" y="784"/>
                      </a:lnTo>
                      <a:lnTo>
                        <a:pt x="5855" y="784"/>
                      </a:lnTo>
                      <a:lnTo>
                        <a:pt x="5857" y="784"/>
                      </a:lnTo>
                      <a:lnTo>
                        <a:pt x="5858" y="784"/>
                      </a:lnTo>
                      <a:lnTo>
                        <a:pt x="5858" y="784"/>
                      </a:lnTo>
                      <a:lnTo>
                        <a:pt x="5859" y="784"/>
                      </a:lnTo>
                      <a:lnTo>
                        <a:pt x="5860" y="784"/>
                      </a:lnTo>
                      <a:lnTo>
                        <a:pt x="5862" y="784"/>
                      </a:lnTo>
                      <a:lnTo>
                        <a:pt x="5862" y="784"/>
                      </a:lnTo>
                      <a:lnTo>
                        <a:pt x="5863" y="784"/>
                      </a:lnTo>
                      <a:lnTo>
                        <a:pt x="5866" y="784"/>
                      </a:lnTo>
                      <a:lnTo>
                        <a:pt x="5868" y="783"/>
                      </a:lnTo>
                      <a:lnTo>
                        <a:pt x="5868" y="783"/>
                      </a:lnTo>
                      <a:lnTo>
                        <a:pt x="5869" y="783"/>
                      </a:lnTo>
                      <a:lnTo>
                        <a:pt x="5871" y="783"/>
                      </a:lnTo>
                      <a:lnTo>
                        <a:pt x="5872" y="783"/>
                      </a:lnTo>
                      <a:lnTo>
                        <a:pt x="5874" y="784"/>
                      </a:lnTo>
                      <a:lnTo>
                        <a:pt x="5875" y="784"/>
                      </a:lnTo>
                      <a:lnTo>
                        <a:pt x="5876" y="784"/>
                      </a:lnTo>
                      <a:lnTo>
                        <a:pt x="5877" y="784"/>
                      </a:lnTo>
                      <a:lnTo>
                        <a:pt x="5878" y="784"/>
                      </a:lnTo>
                      <a:lnTo>
                        <a:pt x="5878" y="784"/>
                      </a:lnTo>
                      <a:lnTo>
                        <a:pt x="5881" y="784"/>
                      </a:lnTo>
                      <a:lnTo>
                        <a:pt x="5883" y="783"/>
                      </a:lnTo>
                      <a:lnTo>
                        <a:pt x="5884" y="783"/>
                      </a:lnTo>
                      <a:lnTo>
                        <a:pt x="5884" y="783"/>
                      </a:lnTo>
                      <a:lnTo>
                        <a:pt x="5885" y="783"/>
                      </a:lnTo>
                      <a:lnTo>
                        <a:pt x="5886" y="783"/>
                      </a:lnTo>
                      <a:lnTo>
                        <a:pt x="5886" y="783"/>
                      </a:lnTo>
                      <a:lnTo>
                        <a:pt x="5887" y="783"/>
                      </a:lnTo>
                      <a:lnTo>
                        <a:pt x="5889" y="783"/>
                      </a:lnTo>
                      <a:lnTo>
                        <a:pt x="5891" y="783"/>
                      </a:lnTo>
                      <a:lnTo>
                        <a:pt x="5891" y="783"/>
                      </a:lnTo>
                      <a:lnTo>
                        <a:pt x="5892" y="783"/>
                      </a:lnTo>
                      <a:lnTo>
                        <a:pt x="5893" y="784"/>
                      </a:lnTo>
                      <a:lnTo>
                        <a:pt x="5894" y="784"/>
                      </a:lnTo>
                      <a:lnTo>
                        <a:pt x="5895" y="784"/>
                      </a:lnTo>
                      <a:lnTo>
                        <a:pt x="5897" y="784"/>
                      </a:lnTo>
                      <a:lnTo>
                        <a:pt x="5899" y="784"/>
                      </a:lnTo>
                      <a:lnTo>
                        <a:pt x="5900" y="784"/>
                      </a:lnTo>
                      <a:lnTo>
                        <a:pt x="5901" y="784"/>
                      </a:lnTo>
                      <a:lnTo>
                        <a:pt x="5902" y="783"/>
                      </a:lnTo>
                      <a:lnTo>
                        <a:pt x="5903" y="783"/>
                      </a:lnTo>
                      <a:lnTo>
                        <a:pt x="5904" y="783"/>
                      </a:lnTo>
                      <a:lnTo>
                        <a:pt x="5904" y="783"/>
                      </a:lnTo>
                      <a:lnTo>
                        <a:pt x="5906" y="783"/>
                      </a:lnTo>
                      <a:lnTo>
                        <a:pt x="5906" y="783"/>
                      </a:lnTo>
                      <a:lnTo>
                        <a:pt x="5909" y="784"/>
                      </a:lnTo>
                      <a:lnTo>
                        <a:pt x="5912" y="784"/>
                      </a:lnTo>
                      <a:lnTo>
                        <a:pt x="5913" y="784"/>
                      </a:lnTo>
                      <a:lnTo>
                        <a:pt x="5913" y="784"/>
                      </a:lnTo>
                      <a:lnTo>
                        <a:pt x="5914" y="784"/>
                      </a:lnTo>
                      <a:lnTo>
                        <a:pt x="5915" y="784"/>
                      </a:lnTo>
                      <a:lnTo>
                        <a:pt x="5917" y="784"/>
                      </a:lnTo>
                      <a:lnTo>
                        <a:pt x="5918" y="784"/>
                      </a:lnTo>
                      <a:lnTo>
                        <a:pt x="5919" y="784"/>
                      </a:lnTo>
                      <a:lnTo>
                        <a:pt x="5920" y="784"/>
                      </a:lnTo>
                      <a:lnTo>
                        <a:pt x="5921" y="784"/>
                      </a:lnTo>
                      <a:lnTo>
                        <a:pt x="5922" y="784"/>
                      </a:lnTo>
                      <a:lnTo>
                        <a:pt x="5922" y="784"/>
                      </a:lnTo>
                      <a:lnTo>
                        <a:pt x="5923" y="784"/>
                      </a:lnTo>
                      <a:lnTo>
                        <a:pt x="5926" y="784"/>
                      </a:lnTo>
                      <a:lnTo>
                        <a:pt x="5928" y="784"/>
                      </a:lnTo>
                      <a:lnTo>
                        <a:pt x="5929" y="784"/>
                      </a:lnTo>
                      <a:lnTo>
                        <a:pt x="5929" y="784"/>
                      </a:lnTo>
                      <a:lnTo>
                        <a:pt x="5931" y="784"/>
                      </a:lnTo>
                      <a:lnTo>
                        <a:pt x="5932" y="784"/>
                      </a:lnTo>
                      <a:lnTo>
                        <a:pt x="5932" y="784"/>
                      </a:lnTo>
                      <a:lnTo>
                        <a:pt x="5933" y="784"/>
                      </a:lnTo>
                      <a:lnTo>
                        <a:pt x="5934" y="784"/>
                      </a:lnTo>
                      <a:lnTo>
                        <a:pt x="5936" y="784"/>
                      </a:lnTo>
                      <a:lnTo>
                        <a:pt x="5936" y="784"/>
                      </a:lnTo>
                      <a:lnTo>
                        <a:pt x="5937" y="784"/>
                      </a:lnTo>
                      <a:lnTo>
                        <a:pt x="5939" y="784"/>
                      </a:lnTo>
                      <a:lnTo>
                        <a:pt x="5941" y="784"/>
                      </a:lnTo>
                      <a:lnTo>
                        <a:pt x="5942" y="784"/>
                      </a:lnTo>
                      <a:lnTo>
                        <a:pt x="5942" y="784"/>
                      </a:lnTo>
                      <a:lnTo>
                        <a:pt x="5943" y="784"/>
                      </a:lnTo>
                      <a:lnTo>
                        <a:pt x="5945" y="784"/>
                      </a:lnTo>
                      <a:lnTo>
                        <a:pt x="5947" y="784"/>
                      </a:lnTo>
                      <a:lnTo>
                        <a:pt x="5949" y="783"/>
                      </a:lnTo>
                      <a:lnTo>
                        <a:pt x="5949" y="783"/>
                      </a:lnTo>
                      <a:lnTo>
                        <a:pt x="5950" y="783"/>
                      </a:lnTo>
                      <a:lnTo>
                        <a:pt x="5950" y="783"/>
                      </a:lnTo>
                      <a:lnTo>
                        <a:pt x="5951" y="783"/>
                      </a:lnTo>
                      <a:lnTo>
                        <a:pt x="5954" y="783"/>
                      </a:lnTo>
                      <a:lnTo>
                        <a:pt x="5954" y="783"/>
                      </a:lnTo>
                      <a:lnTo>
                        <a:pt x="5954" y="783"/>
                      </a:lnTo>
                      <a:lnTo>
                        <a:pt x="5956" y="783"/>
                      </a:lnTo>
                      <a:lnTo>
                        <a:pt x="5957" y="783"/>
                      </a:lnTo>
                      <a:lnTo>
                        <a:pt x="5957" y="783"/>
                      </a:lnTo>
                      <a:lnTo>
                        <a:pt x="5958" y="783"/>
                      </a:lnTo>
                      <a:lnTo>
                        <a:pt x="5960" y="783"/>
                      </a:lnTo>
                      <a:lnTo>
                        <a:pt x="5963" y="783"/>
                      </a:lnTo>
                      <a:lnTo>
                        <a:pt x="5964" y="783"/>
                      </a:lnTo>
                      <a:lnTo>
                        <a:pt x="5964" y="783"/>
                      </a:lnTo>
                      <a:lnTo>
                        <a:pt x="5965" y="783"/>
                      </a:lnTo>
                      <a:lnTo>
                        <a:pt x="5966" y="783"/>
                      </a:lnTo>
                      <a:lnTo>
                        <a:pt x="5968" y="783"/>
                      </a:lnTo>
                      <a:lnTo>
                        <a:pt x="5970" y="783"/>
                      </a:lnTo>
                      <a:lnTo>
                        <a:pt x="5972" y="783"/>
                      </a:lnTo>
                      <a:lnTo>
                        <a:pt x="5972" y="782"/>
                      </a:lnTo>
                      <a:lnTo>
                        <a:pt x="5973" y="782"/>
                      </a:lnTo>
                      <a:lnTo>
                        <a:pt x="5975" y="782"/>
                      </a:lnTo>
                      <a:lnTo>
                        <a:pt x="5978" y="782"/>
                      </a:lnTo>
                      <a:lnTo>
                        <a:pt x="5979" y="782"/>
                      </a:lnTo>
                      <a:lnTo>
                        <a:pt x="5979" y="782"/>
                      </a:lnTo>
                      <a:lnTo>
                        <a:pt x="5980" y="781"/>
                      </a:lnTo>
                      <a:lnTo>
                        <a:pt x="5983" y="781"/>
                      </a:lnTo>
                      <a:lnTo>
                        <a:pt x="5985" y="781"/>
                      </a:lnTo>
                      <a:lnTo>
                        <a:pt x="5986" y="780"/>
                      </a:lnTo>
                      <a:lnTo>
                        <a:pt x="5987" y="780"/>
                      </a:lnTo>
                      <a:lnTo>
                        <a:pt x="5987" y="778"/>
                      </a:lnTo>
                      <a:lnTo>
                        <a:pt x="5989" y="777"/>
                      </a:lnTo>
                      <a:lnTo>
                        <a:pt x="5993" y="775"/>
                      </a:lnTo>
                      <a:lnTo>
                        <a:pt x="5994" y="774"/>
                      </a:lnTo>
                      <a:lnTo>
                        <a:pt x="5994" y="774"/>
                      </a:lnTo>
                      <a:lnTo>
                        <a:pt x="5994" y="773"/>
                      </a:lnTo>
                      <a:lnTo>
                        <a:pt x="5995" y="772"/>
                      </a:lnTo>
                      <a:lnTo>
                        <a:pt x="5996" y="767"/>
                      </a:lnTo>
                      <a:lnTo>
                        <a:pt x="5997" y="763"/>
                      </a:lnTo>
                      <a:lnTo>
                        <a:pt x="5998" y="762"/>
                      </a:lnTo>
                      <a:lnTo>
                        <a:pt x="5998" y="762"/>
                      </a:lnTo>
                      <a:lnTo>
                        <a:pt x="6000" y="762"/>
                      </a:lnTo>
                      <a:lnTo>
                        <a:pt x="6002" y="763"/>
                      </a:lnTo>
                      <a:lnTo>
                        <a:pt x="6002" y="762"/>
                      </a:lnTo>
                      <a:lnTo>
                        <a:pt x="6002" y="760"/>
                      </a:lnTo>
                      <a:lnTo>
                        <a:pt x="6005" y="756"/>
                      </a:lnTo>
                      <a:lnTo>
                        <a:pt x="6007" y="750"/>
                      </a:lnTo>
                      <a:lnTo>
                        <a:pt x="6007" y="748"/>
                      </a:lnTo>
                      <a:lnTo>
                        <a:pt x="6009" y="748"/>
                      </a:lnTo>
                      <a:lnTo>
                        <a:pt x="6009" y="748"/>
                      </a:lnTo>
                      <a:lnTo>
                        <a:pt x="6010" y="747"/>
                      </a:lnTo>
                      <a:lnTo>
                        <a:pt x="6010" y="745"/>
                      </a:lnTo>
                      <a:lnTo>
                        <a:pt x="6012" y="739"/>
                      </a:lnTo>
                      <a:lnTo>
                        <a:pt x="6014" y="734"/>
                      </a:lnTo>
                      <a:lnTo>
                        <a:pt x="6015" y="731"/>
                      </a:lnTo>
                      <a:lnTo>
                        <a:pt x="6015" y="730"/>
                      </a:lnTo>
                      <a:lnTo>
                        <a:pt x="6016" y="730"/>
                      </a:lnTo>
                      <a:lnTo>
                        <a:pt x="6016" y="729"/>
                      </a:lnTo>
                      <a:lnTo>
                        <a:pt x="6016" y="728"/>
                      </a:lnTo>
                      <a:lnTo>
                        <a:pt x="6020" y="723"/>
                      </a:lnTo>
                      <a:lnTo>
                        <a:pt x="6021" y="719"/>
                      </a:lnTo>
                      <a:lnTo>
                        <a:pt x="6022" y="718"/>
                      </a:lnTo>
                      <a:lnTo>
                        <a:pt x="6022" y="718"/>
                      </a:lnTo>
                      <a:lnTo>
                        <a:pt x="6023" y="718"/>
                      </a:lnTo>
                      <a:lnTo>
                        <a:pt x="6023" y="719"/>
                      </a:lnTo>
                      <a:lnTo>
                        <a:pt x="6024" y="720"/>
                      </a:lnTo>
                      <a:lnTo>
                        <a:pt x="6025" y="722"/>
                      </a:lnTo>
                      <a:lnTo>
                        <a:pt x="6026" y="726"/>
                      </a:lnTo>
                      <a:lnTo>
                        <a:pt x="6028" y="727"/>
                      </a:lnTo>
                      <a:lnTo>
                        <a:pt x="6028" y="726"/>
                      </a:lnTo>
                      <a:lnTo>
                        <a:pt x="6030" y="721"/>
                      </a:lnTo>
                      <a:lnTo>
                        <a:pt x="6032" y="718"/>
                      </a:lnTo>
                      <a:lnTo>
                        <a:pt x="6032" y="716"/>
                      </a:lnTo>
                      <a:lnTo>
                        <a:pt x="6032" y="717"/>
                      </a:lnTo>
                      <a:lnTo>
                        <a:pt x="6034" y="719"/>
                      </a:lnTo>
                      <a:lnTo>
                        <a:pt x="6035" y="720"/>
                      </a:lnTo>
                      <a:lnTo>
                        <a:pt x="6035" y="721"/>
                      </a:lnTo>
                      <a:lnTo>
                        <a:pt x="6037" y="721"/>
                      </a:lnTo>
                      <a:lnTo>
                        <a:pt x="6038" y="720"/>
                      </a:lnTo>
                      <a:lnTo>
                        <a:pt x="6039" y="721"/>
                      </a:lnTo>
                      <a:lnTo>
                        <a:pt x="6039" y="723"/>
                      </a:lnTo>
                      <a:lnTo>
                        <a:pt x="6042" y="729"/>
                      </a:lnTo>
                      <a:lnTo>
                        <a:pt x="6044" y="735"/>
                      </a:lnTo>
                      <a:lnTo>
                        <a:pt x="6044" y="736"/>
                      </a:lnTo>
                      <a:lnTo>
                        <a:pt x="6044" y="737"/>
                      </a:lnTo>
                      <a:lnTo>
                        <a:pt x="6046" y="738"/>
                      </a:lnTo>
                      <a:lnTo>
                        <a:pt x="6046" y="738"/>
                      </a:lnTo>
                      <a:lnTo>
                        <a:pt x="6046" y="738"/>
                      </a:lnTo>
                      <a:lnTo>
                        <a:pt x="6047" y="740"/>
                      </a:lnTo>
                      <a:lnTo>
                        <a:pt x="6049" y="745"/>
                      </a:lnTo>
                      <a:lnTo>
                        <a:pt x="6051" y="749"/>
                      </a:lnTo>
                      <a:lnTo>
                        <a:pt x="6052" y="752"/>
                      </a:lnTo>
                      <a:lnTo>
                        <a:pt x="6052" y="752"/>
                      </a:lnTo>
                      <a:lnTo>
                        <a:pt x="6052" y="752"/>
                      </a:lnTo>
                      <a:lnTo>
                        <a:pt x="6055" y="752"/>
                      </a:lnTo>
                      <a:lnTo>
                        <a:pt x="6057" y="752"/>
                      </a:lnTo>
                      <a:lnTo>
                        <a:pt x="6057" y="752"/>
                      </a:lnTo>
                      <a:lnTo>
                        <a:pt x="6057" y="753"/>
                      </a:lnTo>
                      <a:lnTo>
                        <a:pt x="6058" y="756"/>
                      </a:lnTo>
                      <a:lnTo>
                        <a:pt x="6059" y="758"/>
                      </a:lnTo>
                      <a:lnTo>
                        <a:pt x="6059" y="760"/>
                      </a:lnTo>
                      <a:lnTo>
                        <a:pt x="6060" y="762"/>
                      </a:lnTo>
                      <a:lnTo>
                        <a:pt x="6060" y="762"/>
                      </a:lnTo>
                      <a:lnTo>
                        <a:pt x="6060" y="762"/>
                      </a:lnTo>
                      <a:lnTo>
                        <a:pt x="6061" y="764"/>
                      </a:lnTo>
                      <a:lnTo>
                        <a:pt x="6063" y="768"/>
                      </a:lnTo>
                      <a:lnTo>
                        <a:pt x="6066" y="773"/>
                      </a:lnTo>
                      <a:lnTo>
                        <a:pt x="6067" y="775"/>
                      </a:lnTo>
                      <a:lnTo>
                        <a:pt x="6067" y="775"/>
                      </a:lnTo>
                      <a:lnTo>
                        <a:pt x="6067" y="775"/>
                      </a:lnTo>
                      <a:lnTo>
                        <a:pt x="6068" y="776"/>
                      </a:lnTo>
                      <a:lnTo>
                        <a:pt x="6070" y="777"/>
                      </a:lnTo>
                      <a:lnTo>
                        <a:pt x="6074" y="778"/>
                      </a:lnTo>
                      <a:lnTo>
                        <a:pt x="6075" y="778"/>
                      </a:lnTo>
                      <a:lnTo>
                        <a:pt x="6075" y="778"/>
                      </a:lnTo>
                      <a:lnTo>
                        <a:pt x="6076" y="778"/>
                      </a:lnTo>
                      <a:lnTo>
                        <a:pt x="6078" y="778"/>
                      </a:lnTo>
                      <a:lnTo>
                        <a:pt x="6080" y="780"/>
                      </a:lnTo>
                      <a:lnTo>
                        <a:pt x="6081" y="780"/>
                      </a:lnTo>
                      <a:lnTo>
                        <a:pt x="6083" y="780"/>
                      </a:lnTo>
                      <a:lnTo>
                        <a:pt x="6084" y="780"/>
                      </a:lnTo>
                      <a:lnTo>
                        <a:pt x="6085" y="780"/>
                      </a:lnTo>
                      <a:lnTo>
                        <a:pt x="6086" y="780"/>
                      </a:lnTo>
                      <a:lnTo>
                        <a:pt x="6086" y="780"/>
                      </a:lnTo>
                      <a:lnTo>
                        <a:pt x="6087" y="780"/>
                      </a:lnTo>
                      <a:lnTo>
                        <a:pt x="6088" y="778"/>
                      </a:lnTo>
                      <a:lnTo>
                        <a:pt x="6089" y="778"/>
                      </a:lnTo>
                      <a:lnTo>
                        <a:pt x="6089" y="778"/>
                      </a:lnTo>
                      <a:lnTo>
                        <a:pt x="6092" y="778"/>
                      </a:lnTo>
                      <a:lnTo>
                        <a:pt x="6093" y="778"/>
                      </a:lnTo>
                      <a:lnTo>
                        <a:pt x="6093" y="778"/>
                      </a:lnTo>
                      <a:lnTo>
                        <a:pt x="6094" y="778"/>
                      </a:lnTo>
                      <a:lnTo>
                        <a:pt x="6094" y="778"/>
                      </a:lnTo>
                      <a:lnTo>
                        <a:pt x="6095" y="778"/>
                      </a:lnTo>
                      <a:lnTo>
                        <a:pt x="6097" y="778"/>
                      </a:lnTo>
                      <a:lnTo>
                        <a:pt x="6097" y="778"/>
                      </a:lnTo>
                      <a:lnTo>
                        <a:pt x="6100" y="776"/>
                      </a:lnTo>
                      <a:lnTo>
                        <a:pt x="6103" y="775"/>
                      </a:lnTo>
                      <a:lnTo>
                        <a:pt x="6104" y="774"/>
                      </a:lnTo>
                      <a:lnTo>
                        <a:pt x="6104" y="774"/>
                      </a:lnTo>
                      <a:lnTo>
                        <a:pt x="6105" y="774"/>
                      </a:lnTo>
                      <a:lnTo>
                        <a:pt x="6106" y="775"/>
                      </a:lnTo>
                      <a:lnTo>
                        <a:pt x="6108" y="776"/>
                      </a:lnTo>
                      <a:lnTo>
                        <a:pt x="6108" y="776"/>
                      </a:lnTo>
                      <a:lnTo>
                        <a:pt x="6109" y="776"/>
                      </a:lnTo>
                      <a:lnTo>
                        <a:pt x="6112" y="776"/>
                      </a:lnTo>
                      <a:lnTo>
                        <a:pt x="6112" y="775"/>
                      </a:lnTo>
                      <a:lnTo>
                        <a:pt x="6112" y="774"/>
                      </a:lnTo>
                      <a:lnTo>
                        <a:pt x="6115" y="768"/>
                      </a:lnTo>
                      <a:lnTo>
                        <a:pt x="6117" y="763"/>
                      </a:lnTo>
                      <a:lnTo>
                        <a:pt x="6117" y="762"/>
                      </a:lnTo>
                      <a:lnTo>
                        <a:pt x="6118" y="760"/>
                      </a:lnTo>
                      <a:lnTo>
                        <a:pt x="6118" y="760"/>
                      </a:lnTo>
                      <a:lnTo>
                        <a:pt x="6120" y="762"/>
                      </a:lnTo>
                      <a:lnTo>
                        <a:pt x="6122" y="766"/>
                      </a:lnTo>
                      <a:lnTo>
                        <a:pt x="6124" y="769"/>
                      </a:lnTo>
                      <a:lnTo>
                        <a:pt x="6125" y="772"/>
                      </a:lnTo>
                      <a:lnTo>
                        <a:pt x="6125" y="771"/>
                      </a:lnTo>
                      <a:lnTo>
                        <a:pt x="6126" y="771"/>
                      </a:lnTo>
                      <a:lnTo>
                        <a:pt x="6126" y="768"/>
                      </a:lnTo>
                      <a:lnTo>
                        <a:pt x="6127" y="766"/>
                      </a:lnTo>
                      <a:lnTo>
                        <a:pt x="6129" y="762"/>
                      </a:lnTo>
                      <a:lnTo>
                        <a:pt x="6130" y="756"/>
                      </a:lnTo>
                      <a:lnTo>
                        <a:pt x="6131" y="752"/>
                      </a:lnTo>
                      <a:lnTo>
                        <a:pt x="6132" y="746"/>
                      </a:lnTo>
                      <a:lnTo>
                        <a:pt x="6132" y="744"/>
                      </a:lnTo>
                      <a:lnTo>
                        <a:pt x="6133" y="741"/>
                      </a:lnTo>
                      <a:lnTo>
                        <a:pt x="6133" y="743"/>
                      </a:lnTo>
                      <a:lnTo>
                        <a:pt x="6133" y="744"/>
                      </a:lnTo>
                      <a:lnTo>
                        <a:pt x="6134" y="744"/>
                      </a:lnTo>
                      <a:lnTo>
                        <a:pt x="6134" y="747"/>
                      </a:lnTo>
                      <a:lnTo>
                        <a:pt x="6136" y="755"/>
                      </a:lnTo>
                      <a:lnTo>
                        <a:pt x="6139" y="763"/>
                      </a:lnTo>
                      <a:lnTo>
                        <a:pt x="6139" y="765"/>
                      </a:lnTo>
                      <a:lnTo>
                        <a:pt x="6140" y="766"/>
                      </a:lnTo>
                      <a:lnTo>
                        <a:pt x="6140" y="766"/>
                      </a:lnTo>
                      <a:lnTo>
                        <a:pt x="6141" y="766"/>
                      </a:lnTo>
                      <a:lnTo>
                        <a:pt x="6141" y="764"/>
                      </a:lnTo>
                      <a:lnTo>
                        <a:pt x="6142" y="760"/>
                      </a:lnTo>
                      <a:lnTo>
                        <a:pt x="6142" y="756"/>
                      </a:lnTo>
                      <a:lnTo>
                        <a:pt x="6144" y="749"/>
                      </a:lnTo>
                      <a:lnTo>
                        <a:pt x="6145" y="744"/>
                      </a:lnTo>
                      <a:lnTo>
                        <a:pt x="6146" y="738"/>
                      </a:lnTo>
                      <a:lnTo>
                        <a:pt x="6146" y="735"/>
                      </a:lnTo>
                      <a:lnTo>
                        <a:pt x="6148" y="734"/>
                      </a:lnTo>
                      <a:lnTo>
                        <a:pt x="6148" y="735"/>
                      </a:lnTo>
                      <a:lnTo>
                        <a:pt x="6148" y="736"/>
                      </a:lnTo>
                      <a:lnTo>
                        <a:pt x="6149" y="737"/>
                      </a:lnTo>
                      <a:lnTo>
                        <a:pt x="6149" y="740"/>
                      </a:lnTo>
                      <a:lnTo>
                        <a:pt x="6150" y="745"/>
                      </a:lnTo>
                      <a:lnTo>
                        <a:pt x="6151" y="750"/>
                      </a:lnTo>
                      <a:lnTo>
                        <a:pt x="6152" y="756"/>
                      </a:lnTo>
                      <a:lnTo>
                        <a:pt x="6154" y="760"/>
                      </a:lnTo>
                      <a:lnTo>
                        <a:pt x="6154" y="764"/>
                      </a:lnTo>
                      <a:lnTo>
                        <a:pt x="6155" y="765"/>
                      </a:lnTo>
                      <a:lnTo>
                        <a:pt x="6155" y="765"/>
                      </a:lnTo>
                      <a:lnTo>
                        <a:pt x="6155" y="764"/>
                      </a:lnTo>
                      <a:lnTo>
                        <a:pt x="6157" y="762"/>
                      </a:lnTo>
                      <a:lnTo>
                        <a:pt x="6159" y="754"/>
                      </a:lnTo>
                      <a:lnTo>
                        <a:pt x="6161" y="746"/>
                      </a:lnTo>
                      <a:lnTo>
                        <a:pt x="6161" y="744"/>
                      </a:lnTo>
                      <a:lnTo>
                        <a:pt x="6162" y="743"/>
                      </a:lnTo>
                      <a:lnTo>
                        <a:pt x="6162" y="743"/>
                      </a:lnTo>
                      <a:lnTo>
                        <a:pt x="6162" y="744"/>
                      </a:lnTo>
                      <a:lnTo>
                        <a:pt x="6163" y="745"/>
                      </a:lnTo>
                      <a:lnTo>
                        <a:pt x="6163" y="748"/>
                      </a:lnTo>
                      <a:lnTo>
                        <a:pt x="6164" y="752"/>
                      </a:lnTo>
                      <a:lnTo>
                        <a:pt x="6166" y="756"/>
                      </a:lnTo>
                      <a:lnTo>
                        <a:pt x="6168" y="762"/>
                      </a:lnTo>
                      <a:lnTo>
                        <a:pt x="6169" y="765"/>
                      </a:lnTo>
                      <a:lnTo>
                        <a:pt x="6169" y="768"/>
                      </a:lnTo>
                      <a:lnTo>
                        <a:pt x="6170" y="769"/>
                      </a:lnTo>
                      <a:lnTo>
                        <a:pt x="6170" y="769"/>
                      </a:lnTo>
                      <a:lnTo>
                        <a:pt x="6171" y="768"/>
                      </a:lnTo>
                      <a:lnTo>
                        <a:pt x="6173" y="765"/>
                      </a:lnTo>
                      <a:lnTo>
                        <a:pt x="6176" y="762"/>
                      </a:lnTo>
                      <a:lnTo>
                        <a:pt x="6177" y="759"/>
                      </a:lnTo>
                      <a:lnTo>
                        <a:pt x="6177" y="760"/>
                      </a:lnTo>
                      <a:lnTo>
                        <a:pt x="6178" y="762"/>
                      </a:lnTo>
                      <a:lnTo>
                        <a:pt x="6178" y="763"/>
                      </a:lnTo>
                      <a:lnTo>
                        <a:pt x="6180" y="767"/>
                      </a:lnTo>
                      <a:lnTo>
                        <a:pt x="6182" y="772"/>
                      </a:lnTo>
                      <a:lnTo>
                        <a:pt x="6183" y="773"/>
                      </a:lnTo>
                      <a:lnTo>
                        <a:pt x="6185" y="773"/>
                      </a:lnTo>
                      <a:lnTo>
                        <a:pt x="6185" y="773"/>
                      </a:lnTo>
                      <a:lnTo>
                        <a:pt x="6185" y="772"/>
                      </a:lnTo>
                      <a:lnTo>
                        <a:pt x="6186" y="772"/>
                      </a:lnTo>
                      <a:lnTo>
                        <a:pt x="6188" y="771"/>
                      </a:lnTo>
                      <a:lnTo>
                        <a:pt x="6188" y="769"/>
                      </a:lnTo>
                      <a:lnTo>
                        <a:pt x="6189" y="771"/>
                      </a:lnTo>
                      <a:lnTo>
                        <a:pt x="6192" y="772"/>
                      </a:lnTo>
                      <a:lnTo>
                        <a:pt x="6195" y="773"/>
                      </a:lnTo>
                      <a:lnTo>
                        <a:pt x="6196" y="773"/>
                      </a:lnTo>
                      <a:lnTo>
                        <a:pt x="6196" y="773"/>
                      </a:lnTo>
                      <a:lnTo>
                        <a:pt x="6198" y="772"/>
                      </a:lnTo>
                      <a:lnTo>
                        <a:pt x="6198" y="771"/>
                      </a:lnTo>
                      <a:lnTo>
                        <a:pt x="6199" y="771"/>
                      </a:lnTo>
                      <a:lnTo>
                        <a:pt x="6199" y="769"/>
                      </a:lnTo>
                      <a:lnTo>
                        <a:pt x="6200" y="768"/>
                      </a:lnTo>
                      <a:lnTo>
                        <a:pt x="6200" y="766"/>
                      </a:lnTo>
                      <a:lnTo>
                        <a:pt x="6203" y="764"/>
                      </a:lnTo>
                      <a:lnTo>
                        <a:pt x="6203" y="763"/>
                      </a:lnTo>
                      <a:lnTo>
                        <a:pt x="6204" y="764"/>
                      </a:lnTo>
                      <a:lnTo>
                        <a:pt x="6205" y="766"/>
                      </a:lnTo>
                      <a:lnTo>
                        <a:pt x="6207" y="768"/>
                      </a:lnTo>
                      <a:lnTo>
                        <a:pt x="6208" y="769"/>
                      </a:lnTo>
                      <a:lnTo>
                        <a:pt x="6208" y="768"/>
                      </a:lnTo>
                      <a:lnTo>
                        <a:pt x="6210" y="766"/>
                      </a:lnTo>
                      <a:lnTo>
                        <a:pt x="6213" y="764"/>
                      </a:lnTo>
                      <a:lnTo>
                        <a:pt x="6214" y="764"/>
                      </a:lnTo>
                      <a:lnTo>
                        <a:pt x="6214" y="763"/>
                      </a:lnTo>
                      <a:lnTo>
                        <a:pt x="6214" y="762"/>
                      </a:lnTo>
                      <a:lnTo>
                        <a:pt x="6214" y="762"/>
                      </a:lnTo>
                      <a:lnTo>
                        <a:pt x="6215" y="759"/>
                      </a:lnTo>
                      <a:lnTo>
                        <a:pt x="6216" y="754"/>
                      </a:lnTo>
                      <a:lnTo>
                        <a:pt x="6217" y="748"/>
                      </a:lnTo>
                      <a:lnTo>
                        <a:pt x="6217" y="747"/>
                      </a:lnTo>
                      <a:lnTo>
                        <a:pt x="6217" y="746"/>
                      </a:lnTo>
                      <a:lnTo>
                        <a:pt x="6217" y="747"/>
                      </a:lnTo>
                      <a:lnTo>
                        <a:pt x="6218" y="749"/>
                      </a:lnTo>
                      <a:lnTo>
                        <a:pt x="6221" y="755"/>
                      </a:lnTo>
                      <a:lnTo>
                        <a:pt x="6224" y="760"/>
                      </a:lnTo>
                      <a:lnTo>
                        <a:pt x="6225" y="762"/>
                      </a:lnTo>
                      <a:lnTo>
                        <a:pt x="6225" y="763"/>
                      </a:lnTo>
                      <a:lnTo>
                        <a:pt x="6225" y="762"/>
                      </a:lnTo>
                      <a:lnTo>
                        <a:pt x="6227" y="758"/>
                      </a:lnTo>
                      <a:lnTo>
                        <a:pt x="6227" y="755"/>
                      </a:lnTo>
                      <a:lnTo>
                        <a:pt x="6228" y="754"/>
                      </a:lnTo>
                      <a:lnTo>
                        <a:pt x="6228" y="753"/>
                      </a:lnTo>
                      <a:lnTo>
                        <a:pt x="6228" y="752"/>
                      </a:lnTo>
                      <a:lnTo>
                        <a:pt x="6228" y="750"/>
                      </a:lnTo>
                      <a:lnTo>
                        <a:pt x="6229" y="747"/>
                      </a:lnTo>
                      <a:lnTo>
                        <a:pt x="6229" y="744"/>
                      </a:lnTo>
                      <a:lnTo>
                        <a:pt x="6231" y="738"/>
                      </a:lnTo>
                      <a:lnTo>
                        <a:pt x="6232" y="734"/>
                      </a:lnTo>
                      <a:lnTo>
                        <a:pt x="6232" y="729"/>
                      </a:lnTo>
                      <a:lnTo>
                        <a:pt x="6233" y="726"/>
                      </a:lnTo>
                      <a:lnTo>
                        <a:pt x="6233" y="726"/>
                      </a:lnTo>
                      <a:lnTo>
                        <a:pt x="6233" y="726"/>
                      </a:lnTo>
                      <a:lnTo>
                        <a:pt x="6233" y="728"/>
                      </a:lnTo>
                      <a:lnTo>
                        <a:pt x="6234" y="734"/>
                      </a:lnTo>
                      <a:lnTo>
                        <a:pt x="6235" y="738"/>
                      </a:lnTo>
                      <a:lnTo>
                        <a:pt x="6236" y="740"/>
                      </a:lnTo>
                      <a:lnTo>
                        <a:pt x="6236" y="741"/>
                      </a:lnTo>
                      <a:lnTo>
                        <a:pt x="6236" y="741"/>
                      </a:lnTo>
                      <a:lnTo>
                        <a:pt x="6237" y="744"/>
                      </a:lnTo>
                      <a:lnTo>
                        <a:pt x="6238" y="748"/>
                      </a:lnTo>
                      <a:lnTo>
                        <a:pt x="6240" y="753"/>
                      </a:lnTo>
                      <a:lnTo>
                        <a:pt x="6241" y="754"/>
                      </a:lnTo>
                      <a:lnTo>
                        <a:pt x="6241" y="754"/>
                      </a:lnTo>
                      <a:lnTo>
                        <a:pt x="6241" y="753"/>
                      </a:lnTo>
                      <a:lnTo>
                        <a:pt x="6242" y="749"/>
                      </a:lnTo>
                      <a:lnTo>
                        <a:pt x="6243" y="746"/>
                      </a:lnTo>
                      <a:lnTo>
                        <a:pt x="6243" y="745"/>
                      </a:lnTo>
                      <a:lnTo>
                        <a:pt x="6243" y="744"/>
                      </a:lnTo>
                      <a:lnTo>
                        <a:pt x="6244" y="741"/>
                      </a:lnTo>
                      <a:lnTo>
                        <a:pt x="6245" y="736"/>
                      </a:lnTo>
                      <a:lnTo>
                        <a:pt x="6245" y="731"/>
                      </a:lnTo>
                      <a:lnTo>
                        <a:pt x="6246" y="727"/>
                      </a:lnTo>
                      <a:lnTo>
                        <a:pt x="6247" y="722"/>
                      </a:lnTo>
                      <a:lnTo>
                        <a:pt x="6247" y="719"/>
                      </a:lnTo>
                      <a:lnTo>
                        <a:pt x="6247" y="718"/>
                      </a:lnTo>
                      <a:lnTo>
                        <a:pt x="6247" y="720"/>
                      </a:lnTo>
                      <a:lnTo>
                        <a:pt x="6250" y="723"/>
                      </a:lnTo>
                      <a:lnTo>
                        <a:pt x="6251" y="728"/>
                      </a:lnTo>
                      <a:lnTo>
                        <a:pt x="6251" y="729"/>
                      </a:lnTo>
                      <a:lnTo>
                        <a:pt x="6251" y="730"/>
                      </a:lnTo>
                      <a:lnTo>
                        <a:pt x="6252" y="734"/>
                      </a:lnTo>
                      <a:lnTo>
                        <a:pt x="6253" y="741"/>
                      </a:lnTo>
                      <a:lnTo>
                        <a:pt x="6255" y="749"/>
                      </a:lnTo>
                      <a:lnTo>
                        <a:pt x="6256" y="753"/>
                      </a:lnTo>
                      <a:lnTo>
                        <a:pt x="6256" y="754"/>
                      </a:lnTo>
                      <a:lnTo>
                        <a:pt x="6258" y="753"/>
                      </a:lnTo>
                      <a:lnTo>
                        <a:pt x="6258" y="752"/>
                      </a:lnTo>
                      <a:lnTo>
                        <a:pt x="6259" y="750"/>
                      </a:lnTo>
                      <a:lnTo>
                        <a:pt x="6259" y="747"/>
                      </a:lnTo>
                      <a:lnTo>
                        <a:pt x="6260" y="744"/>
                      </a:lnTo>
                      <a:lnTo>
                        <a:pt x="6261" y="738"/>
                      </a:lnTo>
                      <a:lnTo>
                        <a:pt x="6263" y="734"/>
                      </a:lnTo>
                      <a:lnTo>
                        <a:pt x="6263" y="730"/>
                      </a:lnTo>
                      <a:lnTo>
                        <a:pt x="6264" y="727"/>
                      </a:lnTo>
                      <a:lnTo>
                        <a:pt x="6264" y="726"/>
                      </a:lnTo>
                      <a:lnTo>
                        <a:pt x="6265" y="727"/>
                      </a:lnTo>
                      <a:lnTo>
                        <a:pt x="6265" y="728"/>
                      </a:lnTo>
                      <a:lnTo>
                        <a:pt x="6265" y="729"/>
                      </a:lnTo>
                      <a:lnTo>
                        <a:pt x="6266" y="732"/>
                      </a:lnTo>
                      <a:lnTo>
                        <a:pt x="6268" y="738"/>
                      </a:lnTo>
                      <a:lnTo>
                        <a:pt x="6269" y="745"/>
                      </a:lnTo>
                      <a:lnTo>
                        <a:pt x="6270" y="750"/>
                      </a:lnTo>
                      <a:lnTo>
                        <a:pt x="6271" y="756"/>
                      </a:lnTo>
                      <a:lnTo>
                        <a:pt x="6272" y="759"/>
                      </a:lnTo>
                      <a:lnTo>
                        <a:pt x="6272" y="762"/>
                      </a:lnTo>
                      <a:lnTo>
                        <a:pt x="6273" y="762"/>
                      </a:lnTo>
                      <a:lnTo>
                        <a:pt x="6274" y="762"/>
                      </a:lnTo>
                      <a:lnTo>
                        <a:pt x="6274" y="762"/>
                      </a:lnTo>
                      <a:lnTo>
                        <a:pt x="6275" y="759"/>
                      </a:lnTo>
                      <a:lnTo>
                        <a:pt x="6277" y="755"/>
                      </a:lnTo>
                      <a:lnTo>
                        <a:pt x="6279" y="750"/>
                      </a:lnTo>
                      <a:lnTo>
                        <a:pt x="6280" y="748"/>
                      </a:lnTo>
                      <a:lnTo>
                        <a:pt x="6280" y="748"/>
                      </a:lnTo>
                      <a:lnTo>
                        <a:pt x="6280" y="748"/>
                      </a:lnTo>
                      <a:lnTo>
                        <a:pt x="6280" y="749"/>
                      </a:lnTo>
                      <a:lnTo>
                        <a:pt x="6281" y="752"/>
                      </a:lnTo>
                      <a:lnTo>
                        <a:pt x="6282" y="754"/>
                      </a:lnTo>
                      <a:lnTo>
                        <a:pt x="6282" y="754"/>
                      </a:lnTo>
                      <a:lnTo>
                        <a:pt x="6283" y="755"/>
                      </a:lnTo>
                      <a:lnTo>
                        <a:pt x="6287" y="756"/>
                      </a:lnTo>
                      <a:lnTo>
                        <a:pt x="6289" y="758"/>
                      </a:lnTo>
                      <a:lnTo>
                        <a:pt x="6290" y="758"/>
                      </a:lnTo>
                      <a:lnTo>
                        <a:pt x="6290" y="758"/>
                      </a:lnTo>
                      <a:lnTo>
                        <a:pt x="6292" y="756"/>
                      </a:lnTo>
                      <a:lnTo>
                        <a:pt x="6293" y="754"/>
                      </a:lnTo>
                      <a:lnTo>
                        <a:pt x="6295" y="753"/>
                      </a:lnTo>
                      <a:lnTo>
                        <a:pt x="6295" y="753"/>
                      </a:lnTo>
                      <a:lnTo>
                        <a:pt x="6296" y="753"/>
                      </a:lnTo>
                      <a:lnTo>
                        <a:pt x="6296" y="750"/>
                      </a:lnTo>
                      <a:lnTo>
                        <a:pt x="6298" y="746"/>
                      </a:lnTo>
                      <a:lnTo>
                        <a:pt x="6300" y="740"/>
                      </a:lnTo>
                      <a:lnTo>
                        <a:pt x="6300" y="738"/>
                      </a:lnTo>
                      <a:lnTo>
                        <a:pt x="6300" y="738"/>
                      </a:lnTo>
                      <a:lnTo>
                        <a:pt x="6301" y="738"/>
                      </a:lnTo>
                      <a:lnTo>
                        <a:pt x="6302" y="738"/>
                      </a:lnTo>
                      <a:lnTo>
                        <a:pt x="6302" y="739"/>
                      </a:lnTo>
                      <a:lnTo>
                        <a:pt x="6304" y="740"/>
                      </a:lnTo>
                      <a:lnTo>
                        <a:pt x="6306" y="741"/>
                      </a:lnTo>
                      <a:lnTo>
                        <a:pt x="6306" y="741"/>
                      </a:lnTo>
                      <a:lnTo>
                        <a:pt x="6307" y="741"/>
                      </a:lnTo>
                      <a:lnTo>
                        <a:pt x="6308" y="741"/>
                      </a:lnTo>
                      <a:lnTo>
                        <a:pt x="6310" y="741"/>
                      </a:lnTo>
                      <a:lnTo>
                        <a:pt x="6310" y="741"/>
                      </a:lnTo>
                      <a:lnTo>
                        <a:pt x="6311" y="741"/>
                      </a:lnTo>
                      <a:lnTo>
                        <a:pt x="6314" y="739"/>
                      </a:lnTo>
                      <a:lnTo>
                        <a:pt x="6316" y="737"/>
                      </a:lnTo>
                      <a:lnTo>
                        <a:pt x="6316" y="736"/>
                      </a:lnTo>
                      <a:lnTo>
                        <a:pt x="6317" y="736"/>
                      </a:lnTo>
                      <a:lnTo>
                        <a:pt x="6318" y="735"/>
                      </a:lnTo>
                      <a:lnTo>
                        <a:pt x="6318" y="735"/>
                      </a:lnTo>
                      <a:lnTo>
                        <a:pt x="6318" y="736"/>
                      </a:lnTo>
                      <a:lnTo>
                        <a:pt x="6320" y="741"/>
                      </a:lnTo>
                      <a:lnTo>
                        <a:pt x="6323" y="745"/>
                      </a:lnTo>
                      <a:lnTo>
                        <a:pt x="6323" y="746"/>
                      </a:lnTo>
                      <a:lnTo>
                        <a:pt x="6324" y="747"/>
                      </a:lnTo>
                      <a:lnTo>
                        <a:pt x="6324" y="747"/>
                      </a:lnTo>
                      <a:lnTo>
                        <a:pt x="6325" y="748"/>
                      </a:lnTo>
                      <a:lnTo>
                        <a:pt x="6327" y="748"/>
                      </a:lnTo>
                      <a:lnTo>
                        <a:pt x="6330" y="749"/>
                      </a:lnTo>
                      <a:lnTo>
                        <a:pt x="6330" y="750"/>
                      </a:lnTo>
                      <a:lnTo>
                        <a:pt x="6332" y="750"/>
                      </a:lnTo>
                      <a:lnTo>
                        <a:pt x="6333" y="753"/>
                      </a:lnTo>
                      <a:lnTo>
                        <a:pt x="6335" y="756"/>
                      </a:lnTo>
                      <a:lnTo>
                        <a:pt x="6337" y="760"/>
                      </a:lnTo>
                      <a:lnTo>
                        <a:pt x="6338" y="763"/>
                      </a:lnTo>
                      <a:lnTo>
                        <a:pt x="6339" y="763"/>
                      </a:lnTo>
                      <a:lnTo>
                        <a:pt x="6341" y="763"/>
                      </a:lnTo>
                      <a:lnTo>
                        <a:pt x="6342" y="762"/>
                      </a:lnTo>
                      <a:lnTo>
                        <a:pt x="6343" y="762"/>
                      </a:lnTo>
                      <a:lnTo>
                        <a:pt x="6343" y="763"/>
                      </a:lnTo>
                      <a:lnTo>
                        <a:pt x="6344" y="764"/>
                      </a:lnTo>
                      <a:lnTo>
                        <a:pt x="6345" y="765"/>
                      </a:lnTo>
                      <a:lnTo>
                        <a:pt x="6346" y="765"/>
                      </a:lnTo>
                      <a:lnTo>
                        <a:pt x="6346" y="766"/>
                      </a:lnTo>
                      <a:lnTo>
                        <a:pt x="6347" y="766"/>
                      </a:lnTo>
                      <a:lnTo>
                        <a:pt x="6349" y="768"/>
                      </a:lnTo>
                      <a:lnTo>
                        <a:pt x="6352" y="769"/>
                      </a:lnTo>
                      <a:lnTo>
                        <a:pt x="6353" y="771"/>
                      </a:lnTo>
                      <a:lnTo>
                        <a:pt x="6353" y="771"/>
                      </a:lnTo>
                      <a:lnTo>
                        <a:pt x="6355" y="771"/>
                      </a:lnTo>
                      <a:lnTo>
                        <a:pt x="6356" y="771"/>
                      </a:lnTo>
                      <a:lnTo>
                        <a:pt x="6356" y="771"/>
                      </a:lnTo>
                      <a:lnTo>
                        <a:pt x="6356" y="771"/>
                      </a:lnTo>
                      <a:lnTo>
                        <a:pt x="6358" y="771"/>
                      </a:lnTo>
                      <a:lnTo>
                        <a:pt x="6360" y="769"/>
                      </a:lnTo>
                      <a:lnTo>
                        <a:pt x="6361" y="769"/>
                      </a:lnTo>
                      <a:lnTo>
                        <a:pt x="6361" y="769"/>
                      </a:lnTo>
                      <a:lnTo>
                        <a:pt x="6362" y="769"/>
                      </a:lnTo>
                      <a:lnTo>
                        <a:pt x="6364" y="769"/>
                      </a:lnTo>
                      <a:lnTo>
                        <a:pt x="6366" y="768"/>
                      </a:lnTo>
                      <a:lnTo>
                        <a:pt x="6367" y="768"/>
                      </a:lnTo>
                      <a:lnTo>
                        <a:pt x="6369" y="768"/>
                      </a:lnTo>
                      <a:lnTo>
                        <a:pt x="6369" y="768"/>
                      </a:lnTo>
                      <a:lnTo>
                        <a:pt x="6372" y="766"/>
                      </a:lnTo>
                      <a:lnTo>
                        <a:pt x="6374" y="765"/>
                      </a:lnTo>
                      <a:lnTo>
                        <a:pt x="6375" y="764"/>
                      </a:lnTo>
                      <a:lnTo>
                        <a:pt x="6375" y="764"/>
                      </a:lnTo>
                      <a:lnTo>
                        <a:pt x="6375" y="764"/>
                      </a:lnTo>
                      <a:lnTo>
                        <a:pt x="6376" y="762"/>
                      </a:lnTo>
                      <a:lnTo>
                        <a:pt x="6378" y="760"/>
                      </a:lnTo>
                      <a:lnTo>
                        <a:pt x="6378" y="759"/>
                      </a:lnTo>
                      <a:lnTo>
                        <a:pt x="6379" y="760"/>
                      </a:lnTo>
                      <a:lnTo>
                        <a:pt x="6380" y="762"/>
                      </a:lnTo>
                      <a:lnTo>
                        <a:pt x="6382" y="763"/>
                      </a:lnTo>
                      <a:lnTo>
                        <a:pt x="6383" y="763"/>
                      </a:lnTo>
                      <a:lnTo>
                        <a:pt x="6383" y="763"/>
                      </a:lnTo>
                      <a:lnTo>
                        <a:pt x="6383" y="760"/>
                      </a:lnTo>
                      <a:lnTo>
                        <a:pt x="6385" y="756"/>
                      </a:lnTo>
                      <a:lnTo>
                        <a:pt x="6389" y="752"/>
                      </a:lnTo>
                      <a:lnTo>
                        <a:pt x="6389" y="749"/>
                      </a:lnTo>
                      <a:lnTo>
                        <a:pt x="6390" y="748"/>
                      </a:lnTo>
                      <a:lnTo>
                        <a:pt x="6390" y="747"/>
                      </a:lnTo>
                      <a:lnTo>
                        <a:pt x="6391" y="744"/>
                      </a:lnTo>
                      <a:lnTo>
                        <a:pt x="6392" y="739"/>
                      </a:lnTo>
                      <a:lnTo>
                        <a:pt x="6392" y="738"/>
                      </a:lnTo>
                      <a:lnTo>
                        <a:pt x="6392" y="738"/>
                      </a:lnTo>
                      <a:lnTo>
                        <a:pt x="6393" y="740"/>
                      </a:lnTo>
                      <a:lnTo>
                        <a:pt x="6394" y="745"/>
                      </a:lnTo>
                      <a:lnTo>
                        <a:pt x="6397" y="749"/>
                      </a:lnTo>
                      <a:lnTo>
                        <a:pt x="6397" y="752"/>
                      </a:lnTo>
                      <a:lnTo>
                        <a:pt x="6397" y="752"/>
                      </a:lnTo>
                      <a:lnTo>
                        <a:pt x="6399" y="753"/>
                      </a:lnTo>
                      <a:lnTo>
                        <a:pt x="6400" y="754"/>
                      </a:lnTo>
                      <a:lnTo>
                        <a:pt x="6400" y="753"/>
                      </a:lnTo>
                      <a:lnTo>
                        <a:pt x="6401" y="752"/>
                      </a:lnTo>
                      <a:lnTo>
                        <a:pt x="6402" y="747"/>
                      </a:lnTo>
                      <a:lnTo>
                        <a:pt x="6403" y="743"/>
                      </a:lnTo>
                      <a:lnTo>
                        <a:pt x="6403" y="741"/>
                      </a:lnTo>
                      <a:lnTo>
                        <a:pt x="6404" y="740"/>
                      </a:lnTo>
                      <a:lnTo>
                        <a:pt x="6404" y="738"/>
                      </a:lnTo>
                      <a:lnTo>
                        <a:pt x="6406" y="735"/>
                      </a:lnTo>
                      <a:lnTo>
                        <a:pt x="6407" y="731"/>
                      </a:lnTo>
                      <a:lnTo>
                        <a:pt x="6407" y="729"/>
                      </a:lnTo>
                      <a:lnTo>
                        <a:pt x="6408" y="731"/>
                      </a:lnTo>
                      <a:lnTo>
                        <a:pt x="6409" y="735"/>
                      </a:lnTo>
                      <a:lnTo>
                        <a:pt x="6411" y="738"/>
                      </a:lnTo>
                      <a:lnTo>
                        <a:pt x="6411" y="740"/>
                      </a:lnTo>
                      <a:lnTo>
                        <a:pt x="6412" y="741"/>
                      </a:lnTo>
                      <a:lnTo>
                        <a:pt x="6412" y="741"/>
                      </a:lnTo>
                      <a:lnTo>
                        <a:pt x="6412" y="743"/>
                      </a:lnTo>
                      <a:lnTo>
                        <a:pt x="6413" y="744"/>
                      </a:lnTo>
                      <a:lnTo>
                        <a:pt x="6415" y="748"/>
                      </a:lnTo>
                      <a:lnTo>
                        <a:pt x="6416" y="753"/>
                      </a:lnTo>
                      <a:lnTo>
                        <a:pt x="6417" y="755"/>
                      </a:lnTo>
                      <a:lnTo>
                        <a:pt x="6417" y="755"/>
                      </a:lnTo>
                      <a:lnTo>
                        <a:pt x="6419" y="754"/>
                      </a:lnTo>
                      <a:lnTo>
                        <a:pt x="6419" y="753"/>
                      </a:lnTo>
                      <a:lnTo>
                        <a:pt x="6419" y="752"/>
                      </a:lnTo>
                      <a:lnTo>
                        <a:pt x="6420" y="750"/>
                      </a:lnTo>
                      <a:lnTo>
                        <a:pt x="6421" y="745"/>
                      </a:lnTo>
                      <a:lnTo>
                        <a:pt x="6424" y="740"/>
                      </a:lnTo>
                      <a:lnTo>
                        <a:pt x="6425" y="738"/>
                      </a:lnTo>
                      <a:lnTo>
                        <a:pt x="6425" y="738"/>
                      </a:lnTo>
                      <a:lnTo>
                        <a:pt x="6425" y="738"/>
                      </a:lnTo>
                      <a:lnTo>
                        <a:pt x="6425" y="739"/>
                      </a:lnTo>
                      <a:lnTo>
                        <a:pt x="6426" y="744"/>
                      </a:lnTo>
                      <a:lnTo>
                        <a:pt x="6426" y="748"/>
                      </a:lnTo>
                      <a:lnTo>
                        <a:pt x="6427" y="749"/>
                      </a:lnTo>
                      <a:lnTo>
                        <a:pt x="6427" y="750"/>
                      </a:lnTo>
                      <a:lnTo>
                        <a:pt x="6427" y="752"/>
                      </a:lnTo>
                      <a:lnTo>
                        <a:pt x="6428" y="753"/>
                      </a:lnTo>
                      <a:lnTo>
                        <a:pt x="6430" y="759"/>
                      </a:lnTo>
                      <a:lnTo>
                        <a:pt x="6433" y="766"/>
                      </a:lnTo>
                      <a:lnTo>
                        <a:pt x="6434" y="768"/>
                      </a:lnTo>
                      <a:lnTo>
                        <a:pt x="6434" y="768"/>
                      </a:lnTo>
                      <a:lnTo>
                        <a:pt x="6434" y="768"/>
                      </a:lnTo>
                      <a:lnTo>
                        <a:pt x="6435" y="767"/>
                      </a:lnTo>
                      <a:lnTo>
                        <a:pt x="6436" y="765"/>
                      </a:lnTo>
                      <a:lnTo>
                        <a:pt x="6438" y="763"/>
                      </a:lnTo>
                      <a:lnTo>
                        <a:pt x="6438" y="762"/>
                      </a:lnTo>
                      <a:lnTo>
                        <a:pt x="6439" y="763"/>
                      </a:lnTo>
                      <a:lnTo>
                        <a:pt x="6440" y="765"/>
                      </a:lnTo>
                      <a:lnTo>
                        <a:pt x="6441" y="767"/>
                      </a:lnTo>
                      <a:lnTo>
                        <a:pt x="6441" y="768"/>
                      </a:lnTo>
                      <a:lnTo>
                        <a:pt x="6443" y="768"/>
                      </a:lnTo>
                      <a:lnTo>
                        <a:pt x="6445" y="771"/>
                      </a:lnTo>
                      <a:lnTo>
                        <a:pt x="6447" y="772"/>
                      </a:lnTo>
                      <a:lnTo>
                        <a:pt x="6448" y="773"/>
                      </a:lnTo>
                      <a:lnTo>
                        <a:pt x="6449" y="773"/>
                      </a:lnTo>
                      <a:lnTo>
                        <a:pt x="6452" y="773"/>
                      </a:lnTo>
                      <a:lnTo>
                        <a:pt x="6452" y="773"/>
                      </a:lnTo>
                      <a:lnTo>
                        <a:pt x="6454" y="772"/>
                      </a:lnTo>
                      <a:lnTo>
                        <a:pt x="6455" y="772"/>
                      </a:lnTo>
                      <a:lnTo>
                        <a:pt x="6456" y="772"/>
                      </a:lnTo>
                      <a:lnTo>
                        <a:pt x="6456" y="771"/>
                      </a:lnTo>
                      <a:lnTo>
                        <a:pt x="6457" y="771"/>
                      </a:lnTo>
                      <a:lnTo>
                        <a:pt x="6459" y="769"/>
                      </a:lnTo>
                      <a:lnTo>
                        <a:pt x="6462" y="768"/>
                      </a:lnTo>
                      <a:lnTo>
                        <a:pt x="6463" y="767"/>
                      </a:lnTo>
                      <a:lnTo>
                        <a:pt x="6464" y="767"/>
                      </a:lnTo>
                      <a:lnTo>
                        <a:pt x="6464" y="766"/>
                      </a:lnTo>
                      <a:lnTo>
                        <a:pt x="6467" y="764"/>
                      </a:lnTo>
                      <a:lnTo>
                        <a:pt x="6470" y="760"/>
                      </a:lnTo>
                      <a:lnTo>
                        <a:pt x="6471" y="758"/>
                      </a:lnTo>
                      <a:lnTo>
                        <a:pt x="6471" y="758"/>
                      </a:lnTo>
                      <a:lnTo>
                        <a:pt x="6472" y="757"/>
                      </a:lnTo>
                      <a:lnTo>
                        <a:pt x="6474" y="756"/>
                      </a:lnTo>
                      <a:lnTo>
                        <a:pt x="6476" y="754"/>
                      </a:lnTo>
                      <a:lnTo>
                        <a:pt x="6477" y="753"/>
                      </a:lnTo>
                      <a:lnTo>
                        <a:pt x="6478" y="753"/>
                      </a:lnTo>
                      <a:lnTo>
                        <a:pt x="6478" y="752"/>
                      </a:lnTo>
                      <a:lnTo>
                        <a:pt x="6478" y="750"/>
                      </a:lnTo>
                      <a:lnTo>
                        <a:pt x="6481" y="746"/>
                      </a:lnTo>
                      <a:lnTo>
                        <a:pt x="6484" y="741"/>
                      </a:lnTo>
                      <a:lnTo>
                        <a:pt x="6484" y="740"/>
                      </a:lnTo>
                      <a:lnTo>
                        <a:pt x="6485" y="739"/>
                      </a:lnTo>
                      <a:lnTo>
                        <a:pt x="6485" y="739"/>
                      </a:lnTo>
                      <a:lnTo>
                        <a:pt x="6486" y="737"/>
                      </a:lnTo>
                      <a:lnTo>
                        <a:pt x="6489" y="734"/>
                      </a:lnTo>
                      <a:lnTo>
                        <a:pt x="6491" y="729"/>
                      </a:lnTo>
                      <a:lnTo>
                        <a:pt x="6492" y="727"/>
                      </a:lnTo>
                      <a:lnTo>
                        <a:pt x="6493" y="728"/>
                      </a:lnTo>
                      <a:lnTo>
                        <a:pt x="6495" y="729"/>
                      </a:lnTo>
                      <a:lnTo>
                        <a:pt x="6496" y="731"/>
                      </a:lnTo>
                      <a:lnTo>
                        <a:pt x="6498" y="731"/>
                      </a:lnTo>
                      <a:lnTo>
                        <a:pt x="6498" y="731"/>
                      </a:lnTo>
                      <a:lnTo>
                        <a:pt x="6499" y="729"/>
                      </a:lnTo>
                      <a:lnTo>
                        <a:pt x="6499" y="728"/>
                      </a:lnTo>
                      <a:lnTo>
                        <a:pt x="6500" y="727"/>
                      </a:lnTo>
                      <a:lnTo>
                        <a:pt x="6500" y="726"/>
                      </a:lnTo>
                      <a:lnTo>
                        <a:pt x="6500" y="726"/>
                      </a:lnTo>
                      <a:lnTo>
                        <a:pt x="6501" y="725"/>
                      </a:lnTo>
                      <a:lnTo>
                        <a:pt x="6503" y="722"/>
                      </a:lnTo>
                      <a:lnTo>
                        <a:pt x="6507" y="719"/>
                      </a:lnTo>
                      <a:lnTo>
                        <a:pt x="6507" y="719"/>
                      </a:lnTo>
                      <a:lnTo>
                        <a:pt x="6508" y="719"/>
                      </a:lnTo>
                      <a:lnTo>
                        <a:pt x="6508" y="719"/>
                      </a:lnTo>
                      <a:lnTo>
                        <a:pt x="6509" y="721"/>
                      </a:lnTo>
                      <a:lnTo>
                        <a:pt x="6511" y="725"/>
                      </a:lnTo>
                      <a:lnTo>
                        <a:pt x="6513" y="729"/>
                      </a:lnTo>
                      <a:lnTo>
                        <a:pt x="6514" y="731"/>
                      </a:lnTo>
                      <a:lnTo>
                        <a:pt x="6514" y="731"/>
                      </a:lnTo>
                      <a:lnTo>
                        <a:pt x="6514" y="732"/>
                      </a:lnTo>
                      <a:lnTo>
                        <a:pt x="6516" y="734"/>
                      </a:lnTo>
                      <a:lnTo>
                        <a:pt x="6517" y="735"/>
                      </a:lnTo>
                      <a:lnTo>
                        <a:pt x="6519" y="736"/>
                      </a:lnTo>
                      <a:lnTo>
                        <a:pt x="6519" y="737"/>
                      </a:lnTo>
                      <a:lnTo>
                        <a:pt x="6520" y="737"/>
                      </a:lnTo>
                      <a:lnTo>
                        <a:pt x="6521" y="736"/>
                      </a:lnTo>
                      <a:lnTo>
                        <a:pt x="6521" y="734"/>
                      </a:lnTo>
                      <a:lnTo>
                        <a:pt x="6522" y="734"/>
                      </a:lnTo>
                      <a:lnTo>
                        <a:pt x="6522" y="734"/>
                      </a:lnTo>
                      <a:lnTo>
                        <a:pt x="6523" y="736"/>
                      </a:lnTo>
                      <a:lnTo>
                        <a:pt x="6526" y="741"/>
                      </a:lnTo>
                      <a:lnTo>
                        <a:pt x="6528" y="748"/>
                      </a:lnTo>
                      <a:lnTo>
                        <a:pt x="6529" y="749"/>
                      </a:lnTo>
                      <a:lnTo>
                        <a:pt x="6529" y="750"/>
                      </a:lnTo>
                      <a:lnTo>
                        <a:pt x="6529" y="752"/>
                      </a:lnTo>
                      <a:lnTo>
                        <a:pt x="6530" y="752"/>
                      </a:lnTo>
                      <a:lnTo>
                        <a:pt x="6532" y="754"/>
                      </a:lnTo>
                      <a:lnTo>
                        <a:pt x="6533" y="756"/>
                      </a:lnTo>
                      <a:lnTo>
                        <a:pt x="6535" y="757"/>
                      </a:lnTo>
                      <a:lnTo>
                        <a:pt x="6536" y="756"/>
                      </a:lnTo>
                      <a:lnTo>
                        <a:pt x="6536" y="755"/>
                      </a:lnTo>
                      <a:lnTo>
                        <a:pt x="6538" y="750"/>
                      </a:lnTo>
                      <a:lnTo>
                        <a:pt x="6540" y="746"/>
                      </a:lnTo>
                      <a:lnTo>
                        <a:pt x="6541" y="745"/>
                      </a:lnTo>
                      <a:lnTo>
                        <a:pt x="6541" y="744"/>
                      </a:lnTo>
                      <a:lnTo>
                        <a:pt x="6541" y="745"/>
                      </a:lnTo>
                      <a:lnTo>
                        <a:pt x="6541" y="747"/>
                      </a:lnTo>
                      <a:lnTo>
                        <a:pt x="6542" y="753"/>
                      </a:lnTo>
                      <a:lnTo>
                        <a:pt x="6544" y="758"/>
                      </a:lnTo>
                      <a:lnTo>
                        <a:pt x="6544" y="760"/>
                      </a:lnTo>
                      <a:lnTo>
                        <a:pt x="6544" y="760"/>
                      </a:lnTo>
                      <a:lnTo>
                        <a:pt x="6544" y="762"/>
                      </a:lnTo>
                      <a:lnTo>
                        <a:pt x="6545" y="762"/>
                      </a:lnTo>
                      <a:lnTo>
                        <a:pt x="6546" y="763"/>
                      </a:lnTo>
                      <a:lnTo>
                        <a:pt x="6547" y="764"/>
                      </a:lnTo>
                      <a:lnTo>
                        <a:pt x="6547" y="764"/>
                      </a:lnTo>
                      <a:lnTo>
                        <a:pt x="6548" y="764"/>
                      </a:lnTo>
                      <a:lnTo>
                        <a:pt x="6549" y="764"/>
                      </a:lnTo>
                      <a:lnTo>
                        <a:pt x="6551" y="763"/>
                      </a:lnTo>
                      <a:lnTo>
                        <a:pt x="6551" y="762"/>
                      </a:lnTo>
                      <a:lnTo>
                        <a:pt x="6553" y="762"/>
                      </a:lnTo>
                      <a:lnTo>
                        <a:pt x="6555" y="760"/>
                      </a:lnTo>
                      <a:lnTo>
                        <a:pt x="6557" y="758"/>
                      </a:lnTo>
                      <a:lnTo>
                        <a:pt x="6558" y="758"/>
                      </a:lnTo>
                      <a:lnTo>
                        <a:pt x="6559" y="758"/>
                      </a:lnTo>
                      <a:lnTo>
                        <a:pt x="6560" y="758"/>
                      </a:lnTo>
                      <a:lnTo>
                        <a:pt x="6561" y="758"/>
                      </a:lnTo>
                      <a:lnTo>
                        <a:pt x="6563" y="758"/>
                      </a:lnTo>
                      <a:lnTo>
                        <a:pt x="6564" y="758"/>
                      </a:lnTo>
                      <a:lnTo>
                        <a:pt x="6564" y="757"/>
                      </a:lnTo>
                      <a:lnTo>
                        <a:pt x="6565" y="756"/>
                      </a:lnTo>
                      <a:lnTo>
                        <a:pt x="6566" y="756"/>
                      </a:lnTo>
                      <a:lnTo>
                        <a:pt x="6566" y="755"/>
                      </a:lnTo>
                      <a:lnTo>
                        <a:pt x="6567" y="755"/>
                      </a:lnTo>
                      <a:lnTo>
                        <a:pt x="6567" y="753"/>
                      </a:lnTo>
                      <a:lnTo>
                        <a:pt x="6569" y="748"/>
                      </a:lnTo>
                      <a:lnTo>
                        <a:pt x="6572" y="744"/>
                      </a:lnTo>
                      <a:lnTo>
                        <a:pt x="6573" y="743"/>
                      </a:lnTo>
                      <a:lnTo>
                        <a:pt x="6573" y="741"/>
                      </a:lnTo>
                      <a:lnTo>
                        <a:pt x="6574" y="741"/>
                      </a:lnTo>
                      <a:lnTo>
                        <a:pt x="6574" y="741"/>
                      </a:lnTo>
                      <a:lnTo>
                        <a:pt x="6574" y="739"/>
                      </a:lnTo>
                      <a:lnTo>
                        <a:pt x="6577" y="732"/>
                      </a:lnTo>
                      <a:lnTo>
                        <a:pt x="6579" y="726"/>
                      </a:lnTo>
                      <a:lnTo>
                        <a:pt x="6579" y="725"/>
                      </a:lnTo>
                      <a:lnTo>
                        <a:pt x="6581" y="723"/>
                      </a:lnTo>
                      <a:lnTo>
                        <a:pt x="6582" y="723"/>
                      </a:lnTo>
                      <a:lnTo>
                        <a:pt x="6582" y="725"/>
                      </a:lnTo>
                      <a:lnTo>
                        <a:pt x="6583" y="723"/>
                      </a:lnTo>
                      <a:lnTo>
                        <a:pt x="6583" y="721"/>
                      </a:lnTo>
                      <a:lnTo>
                        <a:pt x="6585" y="713"/>
                      </a:lnTo>
                      <a:lnTo>
                        <a:pt x="6586" y="706"/>
                      </a:lnTo>
                      <a:lnTo>
                        <a:pt x="6587" y="703"/>
                      </a:lnTo>
                      <a:lnTo>
                        <a:pt x="6587" y="703"/>
                      </a:lnTo>
                      <a:lnTo>
                        <a:pt x="6588" y="702"/>
                      </a:lnTo>
                      <a:lnTo>
                        <a:pt x="6588" y="701"/>
                      </a:lnTo>
                      <a:lnTo>
                        <a:pt x="6588" y="700"/>
                      </a:lnTo>
                      <a:lnTo>
                        <a:pt x="6590" y="697"/>
                      </a:lnTo>
                      <a:lnTo>
                        <a:pt x="6591" y="691"/>
                      </a:lnTo>
                      <a:lnTo>
                        <a:pt x="6592" y="685"/>
                      </a:lnTo>
                      <a:lnTo>
                        <a:pt x="6593" y="680"/>
                      </a:lnTo>
                      <a:lnTo>
                        <a:pt x="6594" y="674"/>
                      </a:lnTo>
                      <a:lnTo>
                        <a:pt x="6594" y="671"/>
                      </a:lnTo>
                      <a:lnTo>
                        <a:pt x="6595" y="670"/>
                      </a:lnTo>
                      <a:lnTo>
                        <a:pt x="6595" y="669"/>
                      </a:lnTo>
                      <a:lnTo>
                        <a:pt x="6595" y="667"/>
                      </a:lnTo>
                      <a:lnTo>
                        <a:pt x="6595" y="666"/>
                      </a:lnTo>
                      <a:lnTo>
                        <a:pt x="6595" y="665"/>
                      </a:lnTo>
                      <a:lnTo>
                        <a:pt x="6595" y="664"/>
                      </a:lnTo>
                      <a:lnTo>
                        <a:pt x="6596" y="660"/>
                      </a:lnTo>
                      <a:lnTo>
                        <a:pt x="6596" y="654"/>
                      </a:lnTo>
                      <a:lnTo>
                        <a:pt x="6596" y="648"/>
                      </a:lnTo>
                      <a:lnTo>
                        <a:pt x="6596" y="642"/>
                      </a:lnTo>
                      <a:lnTo>
                        <a:pt x="6597" y="636"/>
                      </a:lnTo>
                      <a:lnTo>
                        <a:pt x="6597" y="633"/>
                      </a:lnTo>
                      <a:lnTo>
                        <a:pt x="6597" y="630"/>
                      </a:lnTo>
                      <a:lnTo>
                        <a:pt x="6599" y="632"/>
                      </a:lnTo>
                      <a:lnTo>
                        <a:pt x="6602" y="633"/>
                      </a:lnTo>
                      <a:lnTo>
                        <a:pt x="6604" y="633"/>
                      </a:lnTo>
                      <a:lnTo>
                        <a:pt x="6605" y="634"/>
                      </a:lnTo>
                      <a:lnTo>
                        <a:pt x="6605" y="635"/>
                      </a:lnTo>
                      <a:lnTo>
                        <a:pt x="6606" y="638"/>
                      </a:lnTo>
                      <a:lnTo>
                        <a:pt x="6606" y="643"/>
                      </a:lnTo>
                      <a:lnTo>
                        <a:pt x="6607" y="647"/>
                      </a:lnTo>
                      <a:lnTo>
                        <a:pt x="6609" y="653"/>
                      </a:lnTo>
                      <a:lnTo>
                        <a:pt x="6609" y="657"/>
                      </a:lnTo>
                      <a:lnTo>
                        <a:pt x="6610" y="661"/>
                      </a:lnTo>
                      <a:lnTo>
                        <a:pt x="6610" y="662"/>
                      </a:lnTo>
                      <a:lnTo>
                        <a:pt x="6610" y="661"/>
                      </a:lnTo>
                      <a:lnTo>
                        <a:pt x="6610" y="656"/>
                      </a:lnTo>
                      <a:lnTo>
                        <a:pt x="6611" y="649"/>
                      </a:lnTo>
                      <a:lnTo>
                        <a:pt x="6612" y="642"/>
                      </a:lnTo>
                      <a:lnTo>
                        <a:pt x="6612" y="635"/>
                      </a:lnTo>
                      <a:lnTo>
                        <a:pt x="6613" y="628"/>
                      </a:lnTo>
                      <a:lnTo>
                        <a:pt x="6614" y="624"/>
                      </a:lnTo>
                      <a:lnTo>
                        <a:pt x="6614" y="621"/>
                      </a:lnTo>
                      <a:lnTo>
                        <a:pt x="6614" y="623"/>
                      </a:lnTo>
                      <a:lnTo>
                        <a:pt x="6614" y="624"/>
                      </a:lnTo>
                      <a:lnTo>
                        <a:pt x="6614" y="629"/>
                      </a:lnTo>
                      <a:lnTo>
                        <a:pt x="6614" y="637"/>
                      </a:lnTo>
                      <a:lnTo>
                        <a:pt x="6615" y="646"/>
                      </a:lnTo>
                      <a:lnTo>
                        <a:pt x="6616" y="655"/>
                      </a:lnTo>
                      <a:lnTo>
                        <a:pt x="6616" y="663"/>
                      </a:lnTo>
                      <a:lnTo>
                        <a:pt x="6616" y="669"/>
                      </a:lnTo>
                      <a:lnTo>
                        <a:pt x="6616" y="670"/>
                      </a:lnTo>
                      <a:lnTo>
                        <a:pt x="6616" y="670"/>
                      </a:lnTo>
                      <a:lnTo>
                        <a:pt x="6618" y="671"/>
                      </a:lnTo>
                      <a:lnTo>
                        <a:pt x="6619" y="673"/>
                      </a:lnTo>
                      <a:lnTo>
                        <a:pt x="6619" y="671"/>
                      </a:lnTo>
                      <a:lnTo>
                        <a:pt x="6619" y="665"/>
                      </a:lnTo>
                      <a:lnTo>
                        <a:pt x="6619" y="657"/>
                      </a:lnTo>
                      <a:lnTo>
                        <a:pt x="6620" y="646"/>
                      </a:lnTo>
                      <a:lnTo>
                        <a:pt x="6620" y="634"/>
                      </a:lnTo>
                      <a:lnTo>
                        <a:pt x="6620" y="620"/>
                      </a:lnTo>
                      <a:lnTo>
                        <a:pt x="6621" y="589"/>
                      </a:lnTo>
                      <a:lnTo>
                        <a:pt x="6622" y="559"/>
                      </a:lnTo>
                      <a:lnTo>
                        <a:pt x="6623" y="545"/>
                      </a:lnTo>
                      <a:lnTo>
                        <a:pt x="6623" y="533"/>
                      </a:lnTo>
                      <a:lnTo>
                        <a:pt x="6624" y="522"/>
                      </a:lnTo>
                      <a:lnTo>
                        <a:pt x="6624" y="514"/>
                      </a:lnTo>
                      <a:lnTo>
                        <a:pt x="6624" y="508"/>
                      </a:lnTo>
                      <a:lnTo>
                        <a:pt x="6624" y="506"/>
                      </a:lnTo>
                      <a:lnTo>
                        <a:pt x="6624" y="507"/>
                      </a:lnTo>
                      <a:lnTo>
                        <a:pt x="6624" y="508"/>
                      </a:lnTo>
                      <a:lnTo>
                        <a:pt x="6624" y="514"/>
                      </a:lnTo>
                      <a:lnTo>
                        <a:pt x="6624" y="518"/>
                      </a:lnTo>
                      <a:lnTo>
                        <a:pt x="6624" y="521"/>
                      </a:lnTo>
                      <a:lnTo>
                        <a:pt x="6624" y="521"/>
                      </a:lnTo>
                      <a:lnTo>
                        <a:pt x="6624" y="523"/>
                      </a:lnTo>
                      <a:lnTo>
                        <a:pt x="6625" y="528"/>
                      </a:lnTo>
                      <a:lnTo>
                        <a:pt x="6625" y="538"/>
                      </a:lnTo>
                      <a:lnTo>
                        <a:pt x="6625" y="551"/>
                      </a:lnTo>
                      <a:lnTo>
                        <a:pt x="6627" y="565"/>
                      </a:lnTo>
                      <a:lnTo>
                        <a:pt x="6627" y="581"/>
                      </a:lnTo>
                      <a:lnTo>
                        <a:pt x="6629" y="616"/>
                      </a:lnTo>
                      <a:lnTo>
                        <a:pt x="6630" y="651"/>
                      </a:lnTo>
                      <a:lnTo>
                        <a:pt x="6630" y="667"/>
                      </a:lnTo>
                      <a:lnTo>
                        <a:pt x="6631" y="681"/>
                      </a:lnTo>
                      <a:lnTo>
                        <a:pt x="6631" y="693"/>
                      </a:lnTo>
                      <a:lnTo>
                        <a:pt x="6631" y="703"/>
                      </a:lnTo>
                      <a:lnTo>
                        <a:pt x="6632" y="709"/>
                      </a:lnTo>
                      <a:lnTo>
                        <a:pt x="6632" y="711"/>
                      </a:lnTo>
                      <a:lnTo>
                        <a:pt x="6632" y="711"/>
                      </a:lnTo>
                      <a:lnTo>
                        <a:pt x="6633" y="712"/>
                      </a:lnTo>
                      <a:lnTo>
                        <a:pt x="6636" y="715"/>
                      </a:lnTo>
                      <a:lnTo>
                        <a:pt x="6638" y="716"/>
                      </a:lnTo>
                      <a:lnTo>
                        <a:pt x="6639" y="717"/>
                      </a:lnTo>
                      <a:lnTo>
                        <a:pt x="6640" y="718"/>
                      </a:lnTo>
                      <a:lnTo>
                        <a:pt x="6642" y="719"/>
                      </a:lnTo>
                      <a:lnTo>
                        <a:pt x="6643" y="719"/>
                      </a:lnTo>
                      <a:lnTo>
                        <a:pt x="6644" y="719"/>
                      </a:lnTo>
                      <a:lnTo>
                        <a:pt x="6646" y="718"/>
                      </a:lnTo>
                      <a:lnTo>
                        <a:pt x="6647" y="717"/>
                      </a:lnTo>
                      <a:lnTo>
                        <a:pt x="6647" y="716"/>
                      </a:lnTo>
                      <a:lnTo>
                        <a:pt x="6647" y="716"/>
                      </a:lnTo>
                      <a:lnTo>
                        <a:pt x="6647" y="715"/>
                      </a:lnTo>
                      <a:lnTo>
                        <a:pt x="6648" y="711"/>
                      </a:lnTo>
                      <a:lnTo>
                        <a:pt x="6649" y="707"/>
                      </a:lnTo>
                      <a:lnTo>
                        <a:pt x="6650" y="701"/>
                      </a:lnTo>
                      <a:lnTo>
                        <a:pt x="6651" y="695"/>
                      </a:lnTo>
                      <a:lnTo>
                        <a:pt x="6652" y="691"/>
                      </a:lnTo>
                      <a:lnTo>
                        <a:pt x="6653" y="688"/>
                      </a:lnTo>
                      <a:lnTo>
                        <a:pt x="6653" y="686"/>
                      </a:lnTo>
                      <a:lnTo>
                        <a:pt x="6655" y="688"/>
                      </a:lnTo>
                      <a:lnTo>
                        <a:pt x="6657" y="689"/>
                      </a:lnTo>
                      <a:lnTo>
                        <a:pt x="6657" y="688"/>
                      </a:lnTo>
                      <a:lnTo>
                        <a:pt x="6657" y="684"/>
                      </a:lnTo>
                      <a:lnTo>
                        <a:pt x="6657" y="680"/>
                      </a:lnTo>
                      <a:lnTo>
                        <a:pt x="6658" y="675"/>
                      </a:lnTo>
                      <a:lnTo>
                        <a:pt x="6658" y="670"/>
                      </a:lnTo>
                      <a:lnTo>
                        <a:pt x="6659" y="666"/>
                      </a:lnTo>
                      <a:lnTo>
                        <a:pt x="6659" y="663"/>
                      </a:lnTo>
                      <a:lnTo>
                        <a:pt x="6659" y="662"/>
                      </a:lnTo>
                      <a:lnTo>
                        <a:pt x="6659" y="662"/>
                      </a:lnTo>
                      <a:lnTo>
                        <a:pt x="6659" y="663"/>
                      </a:lnTo>
                      <a:lnTo>
                        <a:pt x="6660" y="669"/>
                      </a:lnTo>
                      <a:lnTo>
                        <a:pt x="6661" y="673"/>
                      </a:lnTo>
                      <a:lnTo>
                        <a:pt x="6661" y="674"/>
                      </a:lnTo>
                      <a:lnTo>
                        <a:pt x="6661" y="674"/>
                      </a:lnTo>
                      <a:lnTo>
                        <a:pt x="6662" y="673"/>
                      </a:lnTo>
                      <a:lnTo>
                        <a:pt x="6662" y="669"/>
                      </a:lnTo>
                      <a:lnTo>
                        <a:pt x="6664" y="662"/>
                      </a:lnTo>
                      <a:lnTo>
                        <a:pt x="6665" y="655"/>
                      </a:lnTo>
                      <a:lnTo>
                        <a:pt x="6666" y="647"/>
                      </a:lnTo>
                      <a:lnTo>
                        <a:pt x="6667" y="640"/>
                      </a:lnTo>
                      <a:lnTo>
                        <a:pt x="6668" y="636"/>
                      </a:lnTo>
                      <a:lnTo>
                        <a:pt x="6668" y="635"/>
                      </a:lnTo>
                      <a:lnTo>
                        <a:pt x="6668" y="634"/>
                      </a:lnTo>
                      <a:lnTo>
                        <a:pt x="6668" y="633"/>
                      </a:lnTo>
                      <a:lnTo>
                        <a:pt x="6669" y="630"/>
                      </a:lnTo>
                      <a:lnTo>
                        <a:pt x="6669" y="630"/>
                      </a:lnTo>
                      <a:lnTo>
                        <a:pt x="6669" y="630"/>
                      </a:lnTo>
                      <a:lnTo>
                        <a:pt x="6669" y="628"/>
                      </a:lnTo>
                      <a:lnTo>
                        <a:pt x="6669" y="621"/>
                      </a:lnTo>
                      <a:lnTo>
                        <a:pt x="6670" y="612"/>
                      </a:lnTo>
                      <a:lnTo>
                        <a:pt x="6671" y="602"/>
                      </a:lnTo>
                      <a:lnTo>
                        <a:pt x="6673" y="592"/>
                      </a:lnTo>
                      <a:lnTo>
                        <a:pt x="6673" y="583"/>
                      </a:lnTo>
                      <a:lnTo>
                        <a:pt x="6674" y="577"/>
                      </a:lnTo>
                      <a:lnTo>
                        <a:pt x="6674" y="575"/>
                      </a:lnTo>
                      <a:lnTo>
                        <a:pt x="6674" y="574"/>
                      </a:lnTo>
                      <a:lnTo>
                        <a:pt x="6674" y="575"/>
                      </a:lnTo>
                      <a:lnTo>
                        <a:pt x="6674" y="577"/>
                      </a:lnTo>
                      <a:lnTo>
                        <a:pt x="6674" y="583"/>
                      </a:lnTo>
                      <a:lnTo>
                        <a:pt x="6675" y="591"/>
                      </a:lnTo>
                      <a:lnTo>
                        <a:pt x="6675" y="600"/>
                      </a:lnTo>
                      <a:lnTo>
                        <a:pt x="6675" y="610"/>
                      </a:lnTo>
                      <a:lnTo>
                        <a:pt x="6676" y="619"/>
                      </a:lnTo>
                      <a:lnTo>
                        <a:pt x="6676" y="625"/>
                      </a:lnTo>
                      <a:lnTo>
                        <a:pt x="6676" y="627"/>
                      </a:lnTo>
                      <a:lnTo>
                        <a:pt x="6676" y="627"/>
                      </a:lnTo>
                      <a:lnTo>
                        <a:pt x="6676" y="628"/>
                      </a:lnTo>
                      <a:lnTo>
                        <a:pt x="6677" y="630"/>
                      </a:lnTo>
                      <a:lnTo>
                        <a:pt x="6677" y="637"/>
                      </a:lnTo>
                      <a:lnTo>
                        <a:pt x="6678" y="647"/>
                      </a:lnTo>
                      <a:lnTo>
                        <a:pt x="6679" y="658"/>
                      </a:lnTo>
                      <a:lnTo>
                        <a:pt x="6680" y="671"/>
                      </a:lnTo>
                      <a:lnTo>
                        <a:pt x="6683" y="681"/>
                      </a:lnTo>
                      <a:lnTo>
                        <a:pt x="6683" y="688"/>
                      </a:lnTo>
                      <a:lnTo>
                        <a:pt x="6683" y="689"/>
                      </a:lnTo>
                      <a:lnTo>
                        <a:pt x="6683" y="690"/>
                      </a:lnTo>
                      <a:lnTo>
                        <a:pt x="6684" y="691"/>
                      </a:lnTo>
                      <a:lnTo>
                        <a:pt x="6684" y="691"/>
                      </a:lnTo>
                      <a:lnTo>
                        <a:pt x="6684" y="692"/>
                      </a:lnTo>
                      <a:lnTo>
                        <a:pt x="6685" y="694"/>
                      </a:lnTo>
                      <a:lnTo>
                        <a:pt x="6687" y="700"/>
                      </a:lnTo>
                      <a:lnTo>
                        <a:pt x="6688" y="706"/>
                      </a:lnTo>
                      <a:lnTo>
                        <a:pt x="6689" y="708"/>
                      </a:lnTo>
                      <a:lnTo>
                        <a:pt x="6689" y="709"/>
                      </a:lnTo>
                      <a:lnTo>
                        <a:pt x="6689" y="708"/>
                      </a:lnTo>
                      <a:lnTo>
                        <a:pt x="6690" y="707"/>
                      </a:lnTo>
                      <a:lnTo>
                        <a:pt x="6690" y="706"/>
                      </a:lnTo>
                      <a:lnTo>
                        <a:pt x="6690" y="704"/>
                      </a:lnTo>
                      <a:lnTo>
                        <a:pt x="6690" y="703"/>
                      </a:lnTo>
                      <a:lnTo>
                        <a:pt x="6690" y="702"/>
                      </a:lnTo>
                      <a:lnTo>
                        <a:pt x="6692" y="697"/>
                      </a:lnTo>
                      <a:lnTo>
                        <a:pt x="6692" y="689"/>
                      </a:lnTo>
                      <a:lnTo>
                        <a:pt x="6692" y="680"/>
                      </a:lnTo>
                      <a:lnTo>
                        <a:pt x="6692" y="671"/>
                      </a:lnTo>
                      <a:lnTo>
                        <a:pt x="6692" y="663"/>
                      </a:lnTo>
                      <a:lnTo>
                        <a:pt x="6693" y="658"/>
                      </a:lnTo>
                      <a:lnTo>
                        <a:pt x="6693" y="656"/>
                      </a:lnTo>
                      <a:lnTo>
                        <a:pt x="6693" y="656"/>
                      </a:lnTo>
                      <a:lnTo>
                        <a:pt x="6693" y="658"/>
                      </a:lnTo>
                      <a:lnTo>
                        <a:pt x="6694" y="663"/>
                      </a:lnTo>
                      <a:lnTo>
                        <a:pt x="6695" y="670"/>
                      </a:lnTo>
                      <a:lnTo>
                        <a:pt x="6696" y="677"/>
                      </a:lnTo>
                      <a:lnTo>
                        <a:pt x="6697" y="684"/>
                      </a:lnTo>
                      <a:lnTo>
                        <a:pt x="6698" y="691"/>
                      </a:lnTo>
                      <a:lnTo>
                        <a:pt x="6699" y="695"/>
                      </a:lnTo>
                      <a:lnTo>
                        <a:pt x="6699" y="698"/>
                      </a:lnTo>
                      <a:lnTo>
                        <a:pt x="6699" y="697"/>
                      </a:lnTo>
                      <a:lnTo>
                        <a:pt x="6701" y="693"/>
                      </a:lnTo>
                      <a:lnTo>
                        <a:pt x="6701" y="690"/>
                      </a:lnTo>
                      <a:lnTo>
                        <a:pt x="6702" y="685"/>
                      </a:lnTo>
                      <a:lnTo>
                        <a:pt x="6703" y="681"/>
                      </a:lnTo>
                      <a:lnTo>
                        <a:pt x="6703" y="676"/>
                      </a:lnTo>
                      <a:lnTo>
                        <a:pt x="6704" y="673"/>
                      </a:lnTo>
                      <a:lnTo>
                        <a:pt x="6704" y="673"/>
                      </a:lnTo>
                      <a:lnTo>
                        <a:pt x="6704" y="673"/>
                      </a:lnTo>
                      <a:lnTo>
                        <a:pt x="6705" y="676"/>
                      </a:lnTo>
                      <a:lnTo>
                        <a:pt x="6705" y="679"/>
                      </a:lnTo>
                      <a:lnTo>
                        <a:pt x="6705" y="680"/>
                      </a:lnTo>
                      <a:lnTo>
                        <a:pt x="6706" y="681"/>
                      </a:lnTo>
                      <a:lnTo>
                        <a:pt x="6707" y="682"/>
                      </a:lnTo>
                      <a:lnTo>
                        <a:pt x="6710" y="689"/>
                      </a:lnTo>
                      <a:lnTo>
                        <a:pt x="6712" y="694"/>
                      </a:lnTo>
                      <a:lnTo>
                        <a:pt x="6712" y="695"/>
                      </a:lnTo>
                      <a:lnTo>
                        <a:pt x="6713" y="697"/>
                      </a:lnTo>
                      <a:lnTo>
                        <a:pt x="6713" y="698"/>
                      </a:lnTo>
                      <a:lnTo>
                        <a:pt x="6713" y="698"/>
                      </a:lnTo>
                      <a:lnTo>
                        <a:pt x="6713" y="699"/>
                      </a:lnTo>
                      <a:lnTo>
                        <a:pt x="6714" y="700"/>
                      </a:lnTo>
                      <a:lnTo>
                        <a:pt x="6715" y="704"/>
                      </a:lnTo>
                      <a:lnTo>
                        <a:pt x="6717" y="709"/>
                      </a:lnTo>
                      <a:lnTo>
                        <a:pt x="6717" y="710"/>
                      </a:lnTo>
                      <a:lnTo>
                        <a:pt x="6717" y="711"/>
                      </a:lnTo>
                      <a:lnTo>
                        <a:pt x="6717" y="709"/>
                      </a:lnTo>
                      <a:lnTo>
                        <a:pt x="6719" y="703"/>
                      </a:lnTo>
                      <a:lnTo>
                        <a:pt x="6719" y="697"/>
                      </a:lnTo>
                      <a:lnTo>
                        <a:pt x="6720" y="689"/>
                      </a:lnTo>
                      <a:lnTo>
                        <a:pt x="6720" y="680"/>
                      </a:lnTo>
                      <a:lnTo>
                        <a:pt x="6721" y="672"/>
                      </a:lnTo>
                      <a:lnTo>
                        <a:pt x="6722" y="667"/>
                      </a:lnTo>
                      <a:lnTo>
                        <a:pt x="6722" y="665"/>
                      </a:lnTo>
                      <a:lnTo>
                        <a:pt x="6722" y="666"/>
                      </a:lnTo>
                      <a:lnTo>
                        <a:pt x="6722" y="669"/>
                      </a:lnTo>
                      <a:lnTo>
                        <a:pt x="6722" y="672"/>
                      </a:lnTo>
                      <a:lnTo>
                        <a:pt x="6722" y="676"/>
                      </a:lnTo>
                      <a:lnTo>
                        <a:pt x="6723" y="686"/>
                      </a:lnTo>
                      <a:lnTo>
                        <a:pt x="6724" y="699"/>
                      </a:lnTo>
                      <a:lnTo>
                        <a:pt x="6725" y="711"/>
                      </a:lnTo>
                      <a:lnTo>
                        <a:pt x="6725" y="722"/>
                      </a:lnTo>
                      <a:lnTo>
                        <a:pt x="6725" y="727"/>
                      </a:lnTo>
                      <a:lnTo>
                        <a:pt x="6726" y="730"/>
                      </a:lnTo>
                      <a:lnTo>
                        <a:pt x="6726" y="732"/>
                      </a:lnTo>
                      <a:lnTo>
                        <a:pt x="6726" y="734"/>
                      </a:lnTo>
                      <a:lnTo>
                        <a:pt x="6727" y="732"/>
                      </a:lnTo>
                      <a:lnTo>
                        <a:pt x="6727" y="732"/>
                      </a:lnTo>
                      <a:lnTo>
                        <a:pt x="6727" y="734"/>
                      </a:lnTo>
                      <a:lnTo>
                        <a:pt x="6729" y="736"/>
                      </a:lnTo>
                      <a:lnTo>
                        <a:pt x="6731" y="744"/>
                      </a:lnTo>
                      <a:lnTo>
                        <a:pt x="6732" y="752"/>
                      </a:lnTo>
                      <a:lnTo>
                        <a:pt x="6733" y="754"/>
                      </a:lnTo>
                      <a:lnTo>
                        <a:pt x="6733" y="754"/>
                      </a:lnTo>
                      <a:lnTo>
                        <a:pt x="6735" y="754"/>
                      </a:lnTo>
                      <a:lnTo>
                        <a:pt x="6735" y="753"/>
                      </a:lnTo>
                      <a:lnTo>
                        <a:pt x="6736" y="754"/>
                      </a:lnTo>
                      <a:lnTo>
                        <a:pt x="6739" y="757"/>
                      </a:lnTo>
                      <a:lnTo>
                        <a:pt x="6741" y="760"/>
                      </a:lnTo>
                      <a:lnTo>
                        <a:pt x="6742" y="762"/>
                      </a:lnTo>
                      <a:lnTo>
                        <a:pt x="6742" y="763"/>
                      </a:lnTo>
                      <a:lnTo>
                        <a:pt x="6743" y="764"/>
                      </a:lnTo>
                      <a:lnTo>
                        <a:pt x="6745" y="765"/>
                      </a:lnTo>
                      <a:lnTo>
                        <a:pt x="6748" y="766"/>
                      </a:lnTo>
                      <a:lnTo>
                        <a:pt x="6749" y="767"/>
                      </a:lnTo>
                      <a:lnTo>
                        <a:pt x="6750" y="767"/>
                      </a:lnTo>
                      <a:lnTo>
                        <a:pt x="6750" y="768"/>
                      </a:lnTo>
                      <a:lnTo>
                        <a:pt x="6752" y="769"/>
                      </a:lnTo>
                      <a:lnTo>
                        <a:pt x="6756" y="772"/>
                      </a:lnTo>
                      <a:lnTo>
                        <a:pt x="6757" y="772"/>
                      </a:lnTo>
                      <a:lnTo>
                        <a:pt x="6757" y="772"/>
                      </a:lnTo>
                      <a:lnTo>
                        <a:pt x="6758" y="772"/>
                      </a:lnTo>
                      <a:lnTo>
                        <a:pt x="6759" y="773"/>
                      </a:lnTo>
                      <a:lnTo>
                        <a:pt x="6760" y="773"/>
                      </a:lnTo>
                      <a:lnTo>
                        <a:pt x="6762" y="773"/>
                      </a:lnTo>
                      <a:lnTo>
                        <a:pt x="6763" y="773"/>
                      </a:lnTo>
                      <a:lnTo>
                        <a:pt x="6765" y="773"/>
                      </a:lnTo>
                      <a:lnTo>
                        <a:pt x="6765" y="773"/>
                      </a:lnTo>
                      <a:lnTo>
                        <a:pt x="6768" y="774"/>
                      </a:lnTo>
                      <a:lnTo>
                        <a:pt x="6770" y="774"/>
                      </a:lnTo>
                      <a:lnTo>
                        <a:pt x="6771" y="774"/>
                      </a:lnTo>
                      <a:lnTo>
                        <a:pt x="6772" y="774"/>
                      </a:lnTo>
                      <a:lnTo>
                        <a:pt x="6772" y="774"/>
                      </a:lnTo>
                      <a:lnTo>
                        <a:pt x="6773" y="774"/>
                      </a:lnTo>
                      <a:lnTo>
                        <a:pt x="6775" y="774"/>
                      </a:lnTo>
                      <a:lnTo>
                        <a:pt x="6777" y="775"/>
                      </a:lnTo>
                      <a:lnTo>
                        <a:pt x="6778" y="775"/>
                      </a:lnTo>
                      <a:lnTo>
                        <a:pt x="6778" y="775"/>
                      </a:lnTo>
                      <a:lnTo>
                        <a:pt x="6779" y="775"/>
                      </a:lnTo>
                      <a:lnTo>
                        <a:pt x="6780" y="775"/>
                      </a:lnTo>
                      <a:lnTo>
                        <a:pt x="6781" y="774"/>
                      </a:lnTo>
                      <a:lnTo>
                        <a:pt x="6784" y="774"/>
                      </a:lnTo>
                      <a:lnTo>
                        <a:pt x="6785" y="774"/>
                      </a:lnTo>
                      <a:lnTo>
                        <a:pt x="6785" y="774"/>
                      </a:lnTo>
                      <a:lnTo>
                        <a:pt x="6786" y="774"/>
                      </a:lnTo>
                      <a:lnTo>
                        <a:pt x="6787" y="774"/>
                      </a:lnTo>
                      <a:lnTo>
                        <a:pt x="6790" y="773"/>
                      </a:lnTo>
                      <a:lnTo>
                        <a:pt x="6793" y="772"/>
                      </a:lnTo>
                      <a:lnTo>
                        <a:pt x="6793" y="772"/>
                      </a:lnTo>
                      <a:lnTo>
                        <a:pt x="6794" y="772"/>
                      </a:lnTo>
                      <a:lnTo>
                        <a:pt x="6795" y="769"/>
                      </a:lnTo>
                      <a:lnTo>
                        <a:pt x="6797" y="766"/>
                      </a:lnTo>
                      <a:lnTo>
                        <a:pt x="6799" y="762"/>
                      </a:lnTo>
                      <a:lnTo>
                        <a:pt x="6800" y="760"/>
                      </a:lnTo>
                      <a:lnTo>
                        <a:pt x="6800" y="759"/>
                      </a:lnTo>
                      <a:lnTo>
                        <a:pt x="6800" y="759"/>
                      </a:lnTo>
                      <a:lnTo>
                        <a:pt x="6800" y="758"/>
                      </a:lnTo>
                      <a:lnTo>
                        <a:pt x="6802" y="756"/>
                      </a:lnTo>
                      <a:lnTo>
                        <a:pt x="6802" y="753"/>
                      </a:lnTo>
                      <a:lnTo>
                        <a:pt x="6802" y="748"/>
                      </a:lnTo>
                      <a:lnTo>
                        <a:pt x="6803" y="736"/>
                      </a:lnTo>
                      <a:lnTo>
                        <a:pt x="6805" y="723"/>
                      </a:lnTo>
                      <a:lnTo>
                        <a:pt x="6805" y="710"/>
                      </a:lnTo>
                      <a:lnTo>
                        <a:pt x="6807" y="699"/>
                      </a:lnTo>
                      <a:lnTo>
                        <a:pt x="6807" y="693"/>
                      </a:lnTo>
                      <a:lnTo>
                        <a:pt x="6807" y="690"/>
                      </a:lnTo>
                      <a:lnTo>
                        <a:pt x="6807" y="688"/>
                      </a:lnTo>
                      <a:lnTo>
                        <a:pt x="6807" y="686"/>
                      </a:lnTo>
                      <a:lnTo>
                        <a:pt x="6807" y="686"/>
                      </a:lnTo>
                      <a:lnTo>
                        <a:pt x="6807" y="683"/>
                      </a:lnTo>
                      <a:lnTo>
                        <a:pt x="6808" y="681"/>
                      </a:lnTo>
                      <a:lnTo>
                        <a:pt x="6808" y="680"/>
                      </a:lnTo>
                      <a:lnTo>
                        <a:pt x="6808" y="677"/>
                      </a:lnTo>
                      <a:lnTo>
                        <a:pt x="6808" y="672"/>
                      </a:lnTo>
                      <a:lnTo>
                        <a:pt x="6808" y="663"/>
                      </a:lnTo>
                      <a:lnTo>
                        <a:pt x="6808" y="651"/>
                      </a:lnTo>
                      <a:lnTo>
                        <a:pt x="6808" y="635"/>
                      </a:lnTo>
                      <a:lnTo>
                        <a:pt x="6808" y="617"/>
                      </a:lnTo>
                      <a:lnTo>
                        <a:pt x="6808" y="596"/>
                      </a:lnTo>
                      <a:lnTo>
                        <a:pt x="6809" y="573"/>
                      </a:lnTo>
                      <a:lnTo>
                        <a:pt x="6809" y="549"/>
                      </a:lnTo>
                      <a:lnTo>
                        <a:pt x="6809" y="522"/>
                      </a:lnTo>
                      <a:lnTo>
                        <a:pt x="6809" y="494"/>
                      </a:lnTo>
                      <a:lnTo>
                        <a:pt x="6810" y="464"/>
                      </a:lnTo>
                      <a:lnTo>
                        <a:pt x="6810" y="403"/>
                      </a:lnTo>
                      <a:lnTo>
                        <a:pt x="6810" y="340"/>
                      </a:lnTo>
                      <a:lnTo>
                        <a:pt x="6812" y="277"/>
                      </a:lnTo>
                      <a:lnTo>
                        <a:pt x="6812" y="216"/>
                      </a:lnTo>
                      <a:lnTo>
                        <a:pt x="6813" y="186"/>
                      </a:lnTo>
                      <a:lnTo>
                        <a:pt x="6813" y="158"/>
                      </a:lnTo>
                      <a:lnTo>
                        <a:pt x="6813" y="131"/>
                      </a:lnTo>
                      <a:lnTo>
                        <a:pt x="6813" y="107"/>
                      </a:lnTo>
                      <a:lnTo>
                        <a:pt x="6813" y="84"/>
                      </a:lnTo>
                      <a:lnTo>
                        <a:pt x="6813" y="63"/>
                      </a:lnTo>
                      <a:lnTo>
                        <a:pt x="6813" y="45"/>
                      </a:lnTo>
                      <a:lnTo>
                        <a:pt x="6814" y="29"/>
                      </a:lnTo>
                      <a:lnTo>
                        <a:pt x="6814" y="17"/>
                      </a:lnTo>
                      <a:lnTo>
                        <a:pt x="6814" y="8"/>
                      </a:lnTo>
                      <a:lnTo>
                        <a:pt x="6814" y="2"/>
                      </a:lnTo>
                      <a:lnTo>
                        <a:pt x="6814" y="0"/>
                      </a:lnTo>
                      <a:lnTo>
                        <a:pt x="6814" y="1"/>
                      </a:lnTo>
                      <a:lnTo>
                        <a:pt x="6814" y="5"/>
                      </a:lnTo>
                      <a:lnTo>
                        <a:pt x="6814" y="10"/>
                      </a:lnTo>
                      <a:lnTo>
                        <a:pt x="6814" y="18"/>
                      </a:lnTo>
                      <a:lnTo>
                        <a:pt x="6814" y="27"/>
                      </a:lnTo>
                      <a:lnTo>
                        <a:pt x="6814" y="38"/>
                      </a:lnTo>
                      <a:lnTo>
                        <a:pt x="6814" y="50"/>
                      </a:lnTo>
                      <a:lnTo>
                        <a:pt x="6814" y="64"/>
                      </a:lnTo>
                      <a:lnTo>
                        <a:pt x="6814" y="79"/>
                      </a:lnTo>
                      <a:lnTo>
                        <a:pt x="6814" y="94"/>
                      </a:lnTo>
                      <a:lnTo>
                        <a:pt x="6814" y="129"/>
                      </a:lnTo>
                      <a:lnTo>
                        <a:pt x="6815" y="165"/>
                      </a:lnTo>
                      <a:lnTo>
                        <a:pt x="6815" y="203"/>
                      </a:lnTo>
                      <a:lnTo>
                        <a:pt x="6815" y="241"/>
                      </a:lnTo>
                      <a:lnTo>
                        <a:pt x="6815" y="277"/>
                      </a:lnTo>
                      <a:lnTo>
                        <a:pt x="6815" y="312"/>
                      </a:lnTo>
                      <a:lnTo>
                        <a:pt x="6815" y="328"/>
                      </a:lnTo>
                      <a:lnTo>
                        <a:pt x="6815" y="342"/>
                      </a:lnTo>
                      <a:lnTo>
                        <a:pt x="6815" y="357"/>
                      </a:lnTo>
                      <a:lnTo>
                        <a:pt x="6815" y="368"/>
                      </a:lnTo>
                      <a:lnTo>
                        <a:pt x="6815" y="379"/>
                      </a:lnTo>
                      <a:lnTo>
                        <a:pt x="6815" y="388"/>
                      </a:lnTo>
                      <a:lnTo>
                        <a:pt x="6815" y="396"/>
                      </a:lnTo>
                      <a:lnTo>
                        <a:pt x="6815" y="402"/>
                      </a:lnTo>
                      <a:lnTo>
                        <a:pt x="6815" y="405"/>
                      </a:lnTo>
                      <a:lnTo>
                        <a:pt x="6815" y="406"/>
                      </a:lnTo>
                      <a:lnTo>
                        <a:pt x="6815" y="406"/>
                      </a:lnTo>
                      <a:lnTo>
                        <a:pt x="6815" y="408"/>
                      </a:lnTo>
                      <a:lnTo>
                        <a:pt x="6815" y="412"/>
                      </a:lnTo>
                      <a:lnTo>
                        <a:pt x="6815" y="416"/>
                      </a:lnTo>
                      <a:lnTo>
                        <a:pt x="6816" y="427"/>
                      </a:lnTo>
                      <a:lnTo>
                        <a:pt x="6816" y="443"/>
                      </a:lnTo>
                      <a:lnTo>
                        <a:pt x="6817" y="460"/>
                      </a:lnTo>
                      <a:lnTo>
                        <a:pt x="6817" y="480"/>
                      </a:lnTo>
                      <a:lnTo>
                        <a:pt x="6817" y="501"/>
                      </a:lnTo>
                      <a:lnTo>
                        <a:pt x="6818" y="523"/>
                      </a:lnTo>
                      <a:lnTo>
                        <a:pt x="6818" y="545"/>
                      </a:lnTo>
                      <a:lnTo>
                        <a:pt x="6818" y="566"/>
                      </a:lnTo>
                      <a:lnTo>
                        <a:pt x="6819" y="587"/>
                      </a:lnTo>
                      <a:lnTo>
                        <a:pt x="6819" y="605"/>
                      </a:lnTo>
                      <a:lnTo>
                        <a:pt x="6821" y="619"/>
                      </a:lnTo>
                      <a:lnTo>
                        <a:pt x="6821" y="630"/>
                      </a:lnTo>
                      <a:lnTo>
                        <a:pt x="6821" y="635"/>
                      </a:lnTo>
                      <a:lnTo>
                        <a:pt x="6821" y="638"/>
                      </a:lnTo>
                      <a:lnTo>
                        <a:pt x="6821" y="640"/>
                      </a:lnTo>
                      <a:lnTo>
                        <a:pt x="6821" y="640"/>
                      </a:lnTo>
                      <a:lnTo>
                        <a:pt x="6821" y="640"/>
                      </a:lnTo>
                      <a:lnTo>
                        <a:pt x="6821" y="638"/>
                      </a:lnTo>
                      <a:lnTo>
                        <a:pt x="6822" y="630"/>
                      </a:lnTo>
                      <a:lnTo>
                        <a:pt x="6823" y="624"/>
                      </a:lnTo>
                      <a:lnTo>
                        <a:pt x="6823" y="621"/>
                      </a:lnTo>
                      <a:lnTo>
                        <a:pt x="6823" y="620"/>
                      </a:lnTo>
                      <a:lnTo>
                        <a:pt x="6823" y="618"/>
                      </a:lnTo>
                      <a:lnTo>
                        <a:pt x="6823" y="614"/>
                      </a:lnTo>
                      <a:lnTo>
                        <a:pt x="6823" y="606"/>
                      </a:lnTo>
                      <a:lnTo>
                        <a:pt x="6823" y="595"/>
                      </a:lnTo>
                      <a:lnTo>
                        <a:pt x="6823" y="581"/>
                      </a:lnTo>
                      <a:lnTo>
                        <a:pt x="6823" y="564"/>
                      </a:lnTo>
                      <a:lnTo>
                        <a:pt x="6823" y="546"/>
                      </a:lnTo>
                      <a:lnTo>
                        <a:pt x="6824" y="526"/>
                      </a:lnTo>
                      <a:lnTo>
                        <a:pt x="6824" y="504"/>
                      </a:lnTo>
                      <a:lnTo>
                        <a:pt x="6824" y="480"/>
                      </a:lnTo>
                      <a:lnTo>
                        <a:pt x="6824" y="455"/>
                      </a:lnTo>
                      <a:lnTo>
                        <a:pt x="6825" y="430"/>
                      </a:lnTo>
                      <a:lnTo>
                        <a:pt x="6825" y="375"/>
                      </a:lnTo>
                      <a:lnTo>
                        <a:pt x="6825" y="319"/>
                      </a:lnTo>
                      <a:lnTo>
                        <a:pt x="6826" y="263"/>
                      </a:lnTo>
                      <a:lnTo>
                        <a:pt x="6826" y="208"/>
                      </a:lnTo>
                      <a:lnTo>
                        <a:pt x="6826" y="182"/>
                      </a:lnTo>
                      <a:lnTo>
                        <a:pt x="6826" y="157"/>
                      </a:lnTo>
                      <a:lnTo>
                        <a:pt x="6827" y="134"/>
                      </a:lnTo>
                      <a:lnTo>
                        <a:pt x="6827" y="111"/>
                      </a:lnTo>
                      <a:lnTo>
                        <a:pt x="6827" y="91"/>
                      </a:lnTo>
                      <a:lnTo>
                        <a:pt x="6827" y="73"/>
                      </a:lnTo>
                      <a:lnTo>
                        <a:pt x="6827" y="56"/>
                      </a:lnTo>
                      <a:lnTo>
                        <a:pt x="6827" y="43"/>
                      </a:lnTo>
                      <a:lnTo>
                        <a:pt x="6827" y="32"/>
                      </a:lnTo>
                      <a:lnTo>
                        <a:pt x="6827" y="24"/>
                      </a:lnTo>
                      <a:lnTo>
                        <a:pt x="6827" y="19"/>
                      </a:lnTo>
                      <a:lnTo>
                        <a:pt x="6827" y="17"/>
                      </a:lnTo>
                      <a:lnTo>
                        <a:pt x="6827" y="18"/>
                      </a:lnTo>
                      <a:lnTo>
                        <a:pt x="6827" y="22"/>
                      </a:lnTo>
                      <a:lnTo>
                        <a:pt x="6827" y="27"/>
                      </a:lnTo>
                      <a:lnTo>
                        <a:pt x="6827" y="34"/>
                      </a:lnTo>
                      <a:lnTo>
                        <a:pt x="6827" y="44"/>
                      </a:lnTo>
                      <a:lnTo>
                        <a:pt x="6828" y="55"/>
                      </a:lnTo>
                      <a:lnTo>
                        <a:pt x="6828" y="67"/>
                      </a:lnTo>
                      <a:lnTo>
                        <a:pt x="6828" y="81"/>
                      </a:lnTo>
                      <a:lnTo>
                        <a:pt x="6828" y="97"/>
                      </a:lnTo>
                      <a:lnTo>
                        <a:pt x="6828" y="112"/>
                      </a:lnTo>
                      <a:lnTo>
                        <a:pt x="6828" y="147"/>
                      </a:lnTo>
                      <a:lnTo>
                        <a:pt x="6828" y="184"/>
                      </a:lnTo>
                      <a:lnTo>
                        <a:pt x="6830" y="222"/>
                      </a:lnTo>
                      <a:lnTo>
                        <a:pt x="6830" y="260"/>
                      </a:lnTo>
                      <a:lnTo>
                        <a:pt x="6830" y="297"/>
                      </a:lnTo>
                      <a:lnTo>
                        <a:pt x="6830" y="332"/>
                      </a:lnTo>
                      <a:lnTo>
                        <a:pt x="6830" y="348"/>
                      </a:lnTo>
                      <a:lnTo>
                        <a:pt x="6830" y="364"/>
                      </a:lnTo>
                      <a:lnTo>
                        <a:pt x="6830" y="377"/>
                      </a:lnTo>
                      <a:lnTo>
                        <a:pt x="6831" y="389"/>
                      </a:lnTo>
                      <a:lnTo>
                        <a:pt x="6831" y="401"/>
                      </a:lnTo>
                      <a:lnTo>
                        <a:pt x="6831" y="411"/>
                      </a:lnTo>
                      <a:lnTo>
                        <a:pt x="6831" y="417"/>
                      </a:lnTo>
                      <a:lnTo>
                        <a:pt x="6831" y="423"/>
                      </a:lnTo>
                      <a:lnTo>
                        <a:pt x="6831" y="426"/>
                      </a:lnTo>
                      <a:lnTo>
                        <a:pt x="6831" y="427"/>
                      </a:lnTo>
                      <a:lnTo>
                        <a:pt x="6831" y="429"/>
                      </a:lnTo>
                      <a:lnTo>
                        <a:pt x="6831" y="431"/>
                      </a:lnTo>
                      <a:lnTo>
                        <a:pt x="6831" y="435"/>
                      </a:lnTo>
                      <a:lnTo>
                        <a:pt x="6831" y="440"/>
                      </a:lnTo>
                      <a:lnTo>
                        <a:pt x="6831" y="446"/>
                      </a:lnTo>
                      <a:lnTo>
                        <a:pt x="6831" y="454"/>
                      </a:lnTo>
                      <a:lnTo>
                        <a:pt x="6831" y="472"/>
                      </a:lnTo>
                      <a:lnTo>
                        <a:pt x="6832" y="495"/>
                      </a:lnTo>
                      <a:lnTo>
                        <a:pt x="6833" y="518"/>
                      </a:lnTo>
                      <a:lnTo>
                        <a:pt x="6833" y="545"/>
                      </a:lnTo>
                      <a:lnTo>
                        <a:pt x="6833" y="572"/>
                      </a:lnTo>
                      <a:lnTo>
                        <a:pt x="6834" y="599"/>
                      </a:lnTo>
                      <a:lnTo>
                        <a:pt x="6835" y="625"/>
                      </a:lnTo>
                      <a:lnTo>
                        <a:pt x="6835" y="649"/>
                      </a:lnTo>
                      <a:lnTo>
                        <a:pt x="6836" y="671"/>
                      </a:lnTo>
                      <a:lnTo>
                        <a:pt x="6836" y="690"/>
                      </a:lnTo>
                      <a:lnTo>
                        <a:pt x="6836" y="698"/>
                      </a:lnTo>
                      <a:lnTo>
                        <a:pt x="6836" y="703"/>
                      </a:lnTo>
                      <a:lnTo>
                        <a:pt x="6837" y="709"/>
                      </a:lnTo>
                      <a:lnTo>
                        <a:pt x="6837" y="713"/>
                      </a:lnTo>
                      <a:lnTo>
                        <a:pt x="6837" y="716"/>
                      </a:lnTo>
                      <a:lnTo>
                        <a:pt x="6837" y="716"/>
                      </a:lnTo>
                      <a:lnTo>
                        <a:pt x="6837" y="718"/>
                      </a:lnTo>
                      <a:lnTo>
                        <a:pt x="6837" y="719"/>
                      </a:lnTo>
                      <a:lnTo>
                        <a:pt x="6837" y="720"/>
                      </a:lnTo>
                      <a:lnTo>
                        <a:pt x="6839" y="723"/>
                      </a:lnTo>
                      <a:lnTo>
                        <a:pt x="6840" y="728"/>
                      </a:lnTo>
                      <a:lnTo>
                        <a:pt x="6841" y="732"/>
                      </a:lnTo>
                      <a:lnTo>
                        <a:pt x="6842" y="737"/>
                      </a:lnTo>
                      <a:lnTo>
                        <a:pt x="6843" y="741"/>
                      </a:lnTo>
                      <a:lnTo>
                        <a:pt x="6844" y="745"/>
                      </a:lnTo>
                      <a:lnTo>
                        <a:pt x="6844" y="746"/>
                      </a:lnTo>
                      <a:lnTo>
                        <a:pt x="6845" y="746"/>
                      </a:lnTo>
                      <a:lnTo>
                        <a:pt x="6845" y="747"/>
                      </a:lnTo>
                      <a:lnTo>
                        <a:pt x="6845" y="748"/>
                      </a:lnTo>
                      <a:lnTo>
                        <a:pt x="6849" y="754"/>
                      </a:lnTo>
                      <a:lnTo>
                        <a:pt x="6851" y="758"/>
                      </a:lnTo>
                      <a:lnTo>
                        <a:pt x="6851" y="760"/>
                      </a:lnTo>
                      <a:lnTo>
                        <a:pt x="6852" y="762"/>
                      </a:lnTo>
                      <a:lnTo>
                        <a:pt x="6852" y="762"/>
                      </a:lnTo>
                      <a:lnTo>
                        <a:pt x="6853" y="762"/>
                      </a:lnTo>
                      <a:lnTo>
                        <a:pt x="6855" y="763"/>
                      </a:lnTo>
                      <a:lnTo>
                        <a:pt x="6858" y="764"/>
                      </a:lnTo>
                      <a:lnTo>
                        <a:pt x="6859" y="765"/>
                      </a:lnTo>
                      <a:lnTo>
                        <a:pt x="6860" y="765"/>
                      </a:lnTo>
                      <a:lnTo>
                        <a:pt x="6860" y="766"/>
                      </a:lnTo>
                      <a:lnTo>
                        <a:pt x="6863" y="767"/>
                      </a:lnTo>
                      <a:lnTo>
                        <a:pt x="6865" y="768"/>
                      </a:lnTo>
                      <a:lnTo>
                        <a:pt x="6867" y="769"/>
                      </a:lnTo>
                      <a:lnTo>
                        <a:pt x="6867" y="768"/>
                      </a:lnTo>
                      <a:lnTo>
                        <a:pt x="6869" y="768"/>
                      </a:lnTo>
                      <a:lnTo>
                        <a:pt x="6870" y="767"/>
                      </a:lnTo>
                      <a:lnTo>
                        <a:pt x="6870" y="766"/>
                      </a:lnTo>
                      <a:lnTo>
                        <a:pt x="6871" y="767"/>
                      </a:lnTo>
                      <a:lnTo>
                        <a:pt x="6872" y="768"/>
                      </a:lnTo>
                      <a:lnTo>
                        <a:pt x="6873" y="769"/>
                      </a:lnTo>
                      <a:lnTo>
                        <a:pt x="6873" y="769"/>
                      </a:lnTo>
                      <a:lnTo>
                        <a:pt x="6874" y="769"/>
                      </a:lnTo>
                      <a:lnTo>
                        <a:pt x="6876" y="769"/>
                      </a:lnTo>
                      <a:lnTo>
                        <a:pt x="6878" y="769"/>
                      </a:lnTo>
                      <a:lnTo>
                        <a:pt x="6878" y="769"/>
                      </a:lnTo>
                      <a:lnTo>
                        <a:pt x="6880" y="771"/>
                      </a:lnTo>
                      <a:lnTo>
                        <a:pt x="6881" y="772"/>
                      </a:lnTo>
                      <a:lnTo>
                        <a:pt x="6882" y="772"/>
                      </a:lnTo>
                      <a:lnTo>
                        <a:pt x="6883" y="772"/>
                      </a:lnTo>
                      <a:lnTo>
                        <a:pt x="6883" y="773"/>
                      </a:lnTo>
                      <a:lnTo>
                        <a:pt x="6886" y="774"/>
                      </a:lnTo>
                      <a:lnTo>
                        <a:pt x="6888" y="774"/>
                      </a:lnTo>
                      <a:lnTo>
                        <a:pt x="6888" y="774"/>
                      </a:lnTo>
                      <a:lnTo>
                        <a:pt x="6889" y="774"/>
                      </a:lnTo>
                      <a:lnTo>
                        <a:pt x="6889" y="775"/>
                      </a:lnTo>
                      <a:lnTo>
                        <a:pt x="6890" y="774"/>
                      </a:lnTo>
                      <a:lnTo>
                        <a:pt x="6891" y="774"/>
                      </a:lnTo>
                      <a:lnTo>
                        <a:pt x="6892" y="773"/>
                      </a:lnTo>
                      <a:lnTo>
                        <a:pt x="6893" y="773"/>
                      </a:lnTo>
                      <a:lnTo>
                        <a:pt x="6893" y="773"/>
                      </a:lnTo>
                      <a:lnTo>
                        <a:pt x="6896" y="774"/>
                      </a:lnTo>
                      <a:lnTo>
                        <a:pt x="6898" y="775"/>
                      </a:lnTo>
                      <a:lnTo>
                        <a:pt x="6898" y="776"/>
                      </a:lnTo>
                      <a:lnTo>
                        <a:pt x="6899" y="775"/>
                      </a:lnTo>
                      <a:lnTo>
                        <a:pt x="6900" y="775"/>
                      </a:lnTo>
                      <a:lnTo>
                        <a:pt x="6901" y="774"/>
                      </a:lnTo>
                      <a:lnTo>
                        <a:pt x="6901" y="774"/>
                      </a:lnTo>
                      <a:lnTo>
                        <a:pt x="6902" y="774"/>
                      </a:lnTo>
                      <a:lnTo>
                        <a:pt x="6904" y="775"/>
                      </a:lnTo>
                      <a:lnTo>
                        <a:pt x="6904" y="775"/>
                      </a:lnTo>
                      <a:lnTo>
                        <a:pt x="6905" y="776"/>
                      </a:lnTo>
                      <a:lnTo>
                        <a:pt x="6906" y="776"/>
                      </a:lnTo>
                      <a:lnTo>
                        <a:pt x="6907" y="776"/>
                      </a:lnTo>
                      <a:lnTo>
                        <a:pt x="6908" y="776"/>
                      </a:lnTo>
                      <a:lnTo>
                        <a:pt x="6909" y="776"/>
                      </a:lnTo>
                      <a:lnTo>
                        <a:pt x="6911" y="776"/>
                      </a:lnTo>
                      <a:lnTo>
                        <a:pt x="6913" y="776"/>
                      </a:lnTo>
                      <a:lnTo>
                        <a:pt x="6913" y="776"/>
                      </a:lnTo>
                      <a:lnTo>
                        <a:pt x="6915" y="775"/>
                      </a:lnTo>
                      <a:lnTo>
                        <a:pt x="6915" y="775"/>
                      </a:lnTo>
                      <a:lnTo>
                        <a:pt x="6916" y="776"/>
                      </a:lnTo>
                      <a:lnTo>
                        <a:pt x="6918" y="776"/>
                      </a:lnTo>
                      <a:lnTo>
                        <a:pt x="6918" y="776"/>
                      </a:lnTo>
                      <a:lnTo>
                        <a:pt x="6919" y="777"/>
                      </a:lnTo>
                      <a:lnTo>
                        <a:pt x="6922" y="777"/>
                      </a:lnTo>
                      <a:lnTo>
                        <a:pt x="6924" y="778"/>
                      </a:lnTo>
                      <a:lnTo>
                        <a:pt x="6925" y="778"/>
                      </a:lnTo>
                      <a:lnTo>
                        <a:pt x="6926" y="778"/>
                      </a:lnTo>
                      <a:lnTo>
                        <a:pt x="6927" y="778"/>
                      </a:lnTo>
                      <a:lnTo>
                        <a:pt x="6928" y="777"/>
                      </a:lnTo>
                      <a:lnTo>
                        <a:pt x="6928" y="777"/>
                      </a:lnTo>
                      <a:lnTo>
                        <a:pt x="6929" y="778"/>
                      </a:lnTo>
                      <a:lnTo>
                        <a:pt x="6931" y="778"/>
                      </a:lnTo>
                      <a:lnTo>
                        <a:pt x="6932" y="778"/>
                      </a:lnTo>
                      <a:lnTo>
                        <a:pt x="6932" y="778"/>
                      </a:lnTo>
                      <a:lnTo>
                        <a:pt x="6933" y="778"/>
                      </a:lnTo>
                      <a:lnTo>
                        <a:pt x="6933" y="778"/>
                      </a:lnTo>
                      <a:lnTo>
                        <a:pt x="6934" y="778"/>
                      </a:lnTo>
                      <a:lnTo>
                        <a:pt x="6936" y="777"/>
                      </a:lnTo>
                      <a:lnTo>
                        <a:pt x="6938" y="777"/>
                      </a:lnTo>
                      <a:lnTo>
                        <a:pt x="6939" y="776"/>
                      </a:lnTo>
                      <a:lnTo>
                        <a:pt x="6941" y="777"/>
                      </a:lnTo>
                      <a:lnTo>
                        <a:pt x="6942" y="777"/>
                      </a:lnTo>
                      <a:lnTo>
                        <a:pt x="6943" y="777"/>
                      </a:lnTo>
                      <a:lnTo>
                        <a:pt x="6945" y="776"/>
                      </a:lnTo>
                      <a:lnTo>
                        <a:pt x="6946" y="776"/>
                      </a:lnTo>
                      <a:lnTo>
                        <a:pt x="6947" y="776"/>
                      </a:lnTo>
                      <a:lnTo>
                        <a:pt x="6947" y="775"/>
                      </a:lnTo>
                      <a:lnTo>
                        <a:pt x="6948" y="774"/>
                      </a:lnTo>
                      <a:lnTo>
                        <a:pt x="6951" y="772"/>
                      </a:lnTo>
                      <a:lnTo>
                        <a:pt x="6953" y="768"/>
                      </a:lnTo>
                      <a:lnTo>
                        <a:pt x="6954" y="767"/>
                      </a:lnTo>
                      <a:lnTo>
                        <a:pt x="6955" y="768"/>
                      </a:lnTo>
                      <a:lnTo>
                        <a:pt x="6956" y="771"/>
                      </a:lnTo>
                      <a:lnTo>
                        <a:pt x="6956" y="769"/>
                      </a:lnTo>
                      <a:lnTo>
                        <a:pt x="6957" y="768"/>
                      </a:lnTo>
                      <a:lnTo>
                        <a:pt x="6959" y="763"/>
                      </a:lnTo>
                      <a:lnTo>
                        <a:pt x="6961" y="757"/>
                      </a:lnTo>
                      <a:lnTo>
                        <a:pt x="6962" y="756"/>
                      </a:lnTo>
                      <a:lnTo>
                        <a:pt x="6962" y="755"/>
                      </a:lnTo>
                      <a:lnTo>
                        <a:pt x="6962" y="755"/>
                      </a:lnTo>
                      <a:lnTo>
                        <a:pt x="6962" y="754"/>
                      </a:lnTo>
                      <a:lnTo>
                        <a:pt x="6963" y="753"/>
                      </a:lnTo>
                      <a:lnTo>
                        <a:pt x="6965" y="749"/>
                      </a:lnTo>
                      <a:lnTo>
                        <a:pt x="6969" y="747"/>
                      </a:lnTo>
                      <a:lnTo>
                        <a:pt x="6969" y="746"/>
                      </a:lnTo>
                      <a:lnTo>
                        <a:pt x="6970" y="745"/>
                      </a:lnTo>
                      <a:lnTo>
                        <a:pt x="6970" y="745"/>
                      </a:lnTo>
                      <a:lnTo>
                        <a:pt x="6970" y="744"/>
                      </a:lnTo>
                      <a:lnTo>
                        <a:pt x="6971" y="739"/>
                      </a:lnTo>
                      <a:lnTo>
                        <a:pt x="6972" y="735"/>
                      </a:lnTo>
                      <a:lnTo>
                        <a:pt x="6973" y="729"/>
                      </a:lnTo>
                      <a:lnTo>
                        <a:pt x="6974" y="722"/>
                      </a:lnTo>
                      <a:lnTo>
                        <a:pt x="6975" y="717"/>
                      </a:lnTo>
                      <a:lnTo>
                        <a:pt x="6975" y="713"/>
                      </a:lnTo>
                      <a:lnTo>
                        <a:pt x="6976" y="712"/>
                      </a:lnTo>
                      <a:lnTo>
                        <a:pt x="6976" y="711"/>
                      </a:lnTo>
                      <a:lnTo>
                        <a:pt x="6976" y="709"/>
                      </a:lnTo>
                      <a:lnTo>
                        <a:pt x="6976" y="708"/>
                      </a:lnTo>
                      <a:lnTo>
                        <a:pt x="6976" y="707"/>
                      </a:lnTo>
                      <a:lnTo>
                        <a:pt x="6976" y="706"/>
                      </a:lnTo>
                      <a:lnTo>
                        <a:pt x="6978" y="701"/>
                      </a:lnTo>
                      <a:lnTo>
                        <a:pt x="6978" y="697"/>
                      </a:lnTo>
                      <a:lnTo>
                        <a:pt x="6979" y="691"/>
                      </a:lnTo>
                      <a:lnTo>
                        <a:pt x="6979" y="685"/>
                      </a:lnTo>
                      <a:lnTo>
                        <a:pt x="6979" y="681"/>
                      </a:lnTo>
                      <a:lnTo>
                        <a:pt x="6980" y="676"/>
                      </a:lnTo>
                      <a:lnTo>
                        <a:pt x="6980" y="675"/>
                      </a:lnTo>
                      <a:lnTo>
                        <a:pt x="6980" y="676"/>
                      </a:lnTo>
                      <a:lnTo>
                        <a:pt x="6981" y="679"/>
                      </a:lnTo>
                      <a:lnTo>
                        <a:pt x="6983" y="686"/>
                      </a:lnTo>
                      <a:lnTo>
                        <a:pt x="6987" y="693"/>
                      </a:lnTo>
                      <a:lnTo>
                        <a:pt x="6988" y="697"/>
                      </a:lnTo>
                      <a:lnTo>
                        <a:pt x="6989" y="698"/>
                      </a:lnTo>
                      <a:lnTo>
                        <a:pt x="6989" y="695"/>
                      </a:lnTo>
                      <a:lnTo>
                        <a:pt x="6990" y="692"/>
                      </a:lnTo>
                      <a:lnTo>
                        <a:pt x="6991" y="689"/>
                      </a:lnTo>
                      <a:lnTo>
                        <a:pt x="6991" y="686"/>
                      </a:lnTo>
                      <a:lnTo>
                        <a:pt x="6991" y="686"/>
                      </a:lnTo>
                      <a:lnTo>
                        <a:pt x="6991" y="683"/>
                      </a:lnTo>
                      <a:lnTo>
                        <a:pt x="6991" y="679"/>
                      </a:lnTo>
                      <a:lnTo>
                        <a:pt x="6991" y="673"/>
                      </a:lnTo>
                      <a:lnTo>
                        <a:pt x="6992" y="658"/>
                      </a:lnTo>
                      <a:lnTo>
                        <a:pt x="6993" y="642"/>
                      </a:lnTo>
                      <a:lnTo>
                        <a:pt x="6993" y="626"/>
                      </a:lnTo>
                      <a:lnTo>
                        <a:pt x="6994" y="611"/>
                      </a:lnTo>
                      <a:lnTo>
                        <a:pt x="6994" y="606"/>
                      </a:lnTo>
                      <a:lnTo>
                        <a:pt x="6994" y="601"/>
                      </a:lnTo>
                      <a:lnTo>
                        <a:pt x="6996" y="598"/>
                      </a:lnTo>
                      <a:lnTo>
                        <a:pt x="6996" y="598"/>
                      </a:lnTo>
                      <a:lnTo>
                        <a:pt x="6996" y="598"/>
                      </a:lnTo>
                      <a:lnTo>
                        <a:pt x="6996" y="601"/>
                      </a:lnTo>
                      <a:lnTo>
                        <a:pt x="6996" y="606"/>
                      </a:lnTo>
                      <a:lnTo>
                        <a:pt x="6996" y="612"/>
                      </a:lnTo>
                      <a:lnTo>
                        <a:pt x="6996" y="628"/>
                      </a:lnTo>
                      <a:lnTo>
                        <a:pt x="6997" y="645"/>
                      </a:lnTo>
                      <a:lnTo>
                        <a:pt x="6998" y="663"/>
                      </a:lnTo>
                      <a:lnTo>
                        <a:pt x="6998" y="679"/>
                      </a:lnTo>
                      <a:lnTo>
                        <a:pt x="6998" y="684"/>
                      </a:lnTo>
                      <a:lnTo>
                        <a:pt x="6999" y="689"/>
                      </a:lnTo>
                      <a:lnTo>
                        <a:pt x="6999" y="692"/>
                      </a:lnTo>
                      <a:lnTo>
                        <a:pt x="6999" y="693"/>
                      </a:lnTo>
                      <a:lnTo>
                        <a:pt x="6999" y="693"/>
                      </a:lnTo>
                      <a:lnTo>
                        <a:pt x="6999" y="693"/>
                      </a:lnTo>
                      <a:lnTo>
                        <a:pt x="6999" y="695"/>
                      </a:lnTo>
                      <a:lnTo>
                        <a:pt x="7000" y="698"/>
                      </a:lnTo>
                      <a:lnTo>
                        <a:pt x="7001" y="702"/>
                      </a:lnTo>
                      <a:lnTo>
                        <a:pt x="7001" y="707"/>
                      </a:lnTo>
                      <a:lnTo>
                        <a:pt x="7002" y="712"/>
                      </a:lnTo>
                      <a:lnTo>
                        <a:pt x="7003" y="717"/>
                      </a:lnTo>
                      <a:lnTo>
                        <a:pt x="7005" y="719"/>
                      </a:lnTo>
                      <a:lnTo>
                        <a:pt x="7005" y="721"/>
                      </a:lnTo>
                      <a:lnTo>
                        <a:pt x="7006" y="719"/>
                      </a:lnTo>
                      <a:lnTo>
                        <a:pt x="7008" y="715"/>
                      </a:lnTo>
                      <a:lnTo>
                        <a:pt x="7010" y="711"/>
                      </a:lnTo>
                      <a:lnTo>
                        <a:pt x="7011" y="709"/>
                      </a:lnTo>
                      <a:lnTo>
                        <a:pt x="7011" y="710"/>
                      </a:lnTo>
                      <a:lnTo>
                        <a:pt x="7011" y="713"/>
                      </a:lnTo>
                      <a:lnTo>
                        <a:pt x="7011" y="717"/>
                      </a:lnTo>
                      <a:lnTo>
                        <a:pt x="7012" y="722"/>
                      </a:lnTo>
                      <a:lnTo>
                        <a:pt x="7012" y="727"/>
                      </a:lnTo>
                      <a:lnTo>
                        <a:pt x="7012" y="731"/>
                      </a:lnTo>
                      <a:lnTo>
                        <a:pt x="7014" y="735"/>
                      </a:lnTo>
                      <a:lnTo>
                        <a:pt x="7014" y="736"/>
                      </a:lnTo>
                      <a:lnTo>
                        <a:pt x="7014" y="737"/>
                      </a:lnTo>
                      <a:lnTo>
                        <a:pt x="7015" y="740"/>
                      </a:lnTo>
                      <a:lnTo>
                        <a:pt x="7016" y="744"/>
                      </a:lnTo>
                      <a:lnTo>
                        <a:pt x="7016" y="745"/>
                      </a:lnTo>
                      <a:lnTo>
                        <a:pt x="7017" y="744"/>
                      </a:lnTo>
                      <a:lnTo>
                        <a:pt x="7018" y="740"/>
                      </a:lnTo>
                      <a:lnTo>
                        <a:pt x="7019" y="737"/>
                      </a:lnTo>
                      <a:lnTo>
                        <a:pt x="7020" y="736"/>
                      </a:lnTo>
                      <a:lnTo>
                        <a:pt x="7021" y="736"/>
                      </a:lnTo>
                      <a:lnTo>
                        <a:pt x="7021" y="737"/>
                      </a:lnTo>
                      <a:lnTo>
                        <a:pt x="7024" y="740"/>
                      </a:lnTo>
                      <a:lnTo>
                        <a:pt x="7026" y="744"/>
                      </a:lnTo>
                      <a:lnTo>
                        <a:pt x="7027" y="745"/>
                      </a:lnTo>
                      <a:lnTo>
                        <a:pt x="7028" y="745"/>
                      </a:lnTo>
                      <a:lnTo>
                        <a:pt x="7028" y="744"/>
                      </a:lnTo>
                      <a:lnTo>
                        <a:pt x="7028" y="743"/>
                      </a:lnTo>
                      <a:lnTo>
                        <a:pt x="7029" y="737"/>
                      </a:lnTo>
                      <a:lnTo>
                        <a:pt x="7030" y="729"/>
                      </a:lnTo>
                      <a:lnTo>
                        <a:pt x="7031" y="721"/>
                      </a:lnTo>
                      <a:lnTo>
                        <a:pt x="7033" y="712"/>
                      </a:lnTo>
                      <a:lnTo>
                        <a:pt x="7034" y="704"/>
                      </a:lnTo>
                      <a:lnTo>
                        <a:pt x="7035" y="699"/>
                      </a:lnTo>
                      <a:lnTo>
                        <a:pt x="7035" y="697"/>
                      </a:lnTo>
                      <a:lnTo>
                        <a:pt x="7036" y="699"/>
                      </a:lnTo>
                      <a:lnTo>
                        <a:pt x="7036" y="702"/>
                      </a:lnTo>
                      <a:lnTo>
                        <a:pt x="7037" y="706"/>
                      </a:lnTo>
                      <a:lnTo>
                        <a:pt x="7037" y="707"/>
                      </a:lnTo>
                      <a:lnTo>
                        <a:pt x="7037" y="706"/>
                      </a:lnTo>
                      <a:lnTo>
                        <a:pt x="7038" y="702"/>
                      </a:lnTo>
                      <a:lnTo>
                        <a:pt x="7038" y="698"/>
                      </a:lnTo>
                      <a:lnTo>
                        <a:pt x="7038" y="693"/>
                      </a:lnTo>
                      <a:lnTo>
                        <a:pt x="7039" y="688"/>
                      </a:lnTo>
                      <a:lnTo>
                        <a:pt x="7039" y="683"/>
                      </a:lnTo>
                      <a:lnTo>
                        <a:pt x="7040" y="680"/>
                      </a:lnTo>
                      <a:lnTo>
                        <a:pt x="7040" y="679"/>
                      </a:lnTo>
                      <a:lnTo>
                        <a:pt x="7040" y="680"/>
                      </a:lnTo>
                      <a:lnTo>
                        <a:pt x="7042" y="685"/>
                      </a:lnTo>
                      <a:lnTo>
                        <a:pt x="7042" y="692"/>
                      </a:lnTo>
                      <a:lnTo>
                        <a:pt x="7044" y="701"/>
                      </a:lnTo>
                      <a:lnTo>
                        <a:pt x="7045" y="709"/>
                      </a:lnTo>
                      <a:lnTo>
                        <a:pt x="7046" y="716"/>
                      </a:lnTo>
                      <a:lnTo>
                        <a:pt x="7046" y="721"/>
                      </a:lnTo>
                      <a:lnTo>
                        <a:pt x="7046" y="723"/>
                      </a:lnTo>
                      <a:lnTo>
                        <a:pt x="7046" y="722"/>
                      </a:lnTo>
                      <a:lnTo>
                        <a:pt x="7047" y="720"/>
                      </a:lnTo>
                      <a:lnTo>
                        <a:pt x="7048" y="713"/>
                      </a:lnTo>
                      <a:lnTo>
                        <a:pt x="7049" y="707"/>
                      </a:lnTo>
                      <a:lnTo>
                        <a:pt x="7049" y="706"/>
                      </a:lnTo>
                      <a:lnTo>
                        <a:pt x="7049" y="704"/>
                      </a:lnTo>
                      <a:lnTo>
                        <a:pt x="7051" y="703"/>
                      </a:lnTo>
                      <a:lnTo>
                        <a:pt x="7051" y="701"/>
                      </a:lnTo>
                      <a:lnTo>
                        <a:pt x="7051" y="700"/>
                      </a:lnTo>
                      <a:lnTo>
                        <a:pt x="7051" y="697"/>
                      </a:lnTo>
                      <a:lnTo>
                        <a:pt x="7051" y="691"/>
                      </a:lnTo>
                      <a:lnTo>
                        <a:pt x="7052" y="683"/>
                      </a:lnTo>
                      <a:lnTo>
                        <a:pt x="7052" y="674"/>
                      </a:lnTo>
                      <a:lnTo>
                        <a:pt x="7052" y="664"/>
                      </a:lnTo>
                      <a:lnTo>
                        <a:pt x="7053" y="642"/>
                      </a:lnTo>
                      <a:lnTo>
                        <a:pt x="7054" y="620"/>
                      </a:lnTo>
                      <a:lnTo>
                        <a:pt x="7054" y="610"/>
                      </a:lnTo>
                      <a:lnTo>
                        <a:pt x="7054" y="601"/>
                      </a:lnTo>
                      <a:lnTo>
                        <a:pt x="7054" y="593"/>
                      </a:lnTo>
                      <a:lnTo>
                        <a:pt x="7054" y="588"/>
                      </a:lnTo>
                      <a:lnTo>
                        <a:pt x="7055" y="584"/>
                      </a:lnTo>
                      <a:lnTo>
                        <a:pt x="7055" y="583"/>
                      </a:lnTo>
                      <a:lnTo>
                        <a:pt x="7055" y="584"/>
                      </a:lnTo>
                      <a:lnTo>
                        <a:pt x="7055" y="588"/>
                      </a:lnTo>
                      <a:lnTo>
                        <a:pt x="7055" y="593"/>
                      </a:lnTo>
                      <a:lnTo>
                        <a:pt x="7055" y="601"/>
                      </a:lnTo>
                      <a:lnTo>
                        <a:pt x="7055" y="610"/>
                      </a:lnTo>
                      <a:lnTo>
                        <a:pt x="7056" y="620"/>
                      </a:lnTo>
                      <a:lnTo>
                        <a:pt x="7056" y="643"/>
                      </a:lnTo>
                      <a:lnTo>
                        <a:pt x="7056" y="664"/>
                      </a:lnTo>
                      <a:lnTo>
                        <a:pt x="7057" y="674"/>
                      </a:lnTo>
                      <a:lnTo>
                        <a:pt x="7057" y="683"/>
                      </a:lnTo>
                      <a:lnTo>
                        <a:pt x="7057" y="691"/>
                      </a:lnTo>
                      <a:lnTo>
                        <a:pt x="7057" y="697"/>
                      </a:lnTo>
                      <a:lnTo>
                        <a:pt x="7057" y="701"/>
                      </a:lnTo>
                      <a:lnTo>
                        <a:pt x="7057" y="702"/>
                      </a:lnTo>
                      <a:lnTo>
                        <a:pt x="7058" y="703"/>
                      </a:lnTo>
                      <a:lnTo>
                        <a:pt x="7058" y="709"/>
                      </a:lnTo>
                      <a:lnTo>
                        <a:pt x="7059" y="717"/>
                      </a:lnTo>
                      <a:lnTo>
                        <a:pt x="7061" y="725"/>
                      </a:lnTo>
                      <a:lnTo>
                        <a:pt x="7062" y="734"/>
                      </a:lnTo>
                      <a:lnTo>
                        <a:pt x="7064" y="740"/>
                      </a:lnTo>
                      <a:lnTo>
                        <a:pt x="7064" y="746"/>
                      </a:lnTo>
                      <a:lnTo>
                        <a:pt x="7064" y="748"/>
                      </a:lnTo>
                      <a:lnTo>
                        <a:pt x="7065" y="747"/>
                      </a:lnTo>
                      <a:lnTo>
                        <a:pt x="7065" y="747"/>
                      </a:lnTo>
                      <a:lnTo>
                        <a:pt x="7065" y="745"/>
                      </a:lnTo>
                      <a:lnTo>
                        <a:pt x="7066" y="739"/>
                      </a:lnTo>
                      <a:lnTo>
                        <a:pt x="7066" y="730"/>
                      </a:lnTo>
                      <a:lnTo>
                        <a:pt x="7067" y="720"/>
                      </a:lnTo>
                      <a:lnTo>
                        <a:pt x="7068" y="710"/>
                      </a:lnTo>
                      <a:lnTo>
                        <a:pt x="7070" y="701"/>
                      </a:lnTo>
                      <a:lnTo>
                        <a:pt x="7071" y="695"/>
                      </a:lnTo>
                      <a:lnTo>
                        <a:pt x="7071" y="693"/>
                      </a:lnTo>
                      <a:lnTo>
                        <a:pt x="7071" y="693"/>
                      </a:lnTo>
                      <a:lnTo>
                        <a:pt x="7071" y="694"/>
                      </a:lnTo>
                      <a:lnTo>
                        <a:pt x="7071" y="699"/>
                      </a:lnTo>
                      <a:lnTo>
                        <a:pt x="7071" y="703"/>
                      </a:lnTo>
                      <a:lnTo>
                        <a:pt x="7071" y="710"/>
                      </a:lnTo>
                      <a:lnTo>
                        <a:pt x="7072" y="717"/>
                      </a:lnTo>
                      <a:lnTo>
                        <a:pt x="7072" y="721"/>
                      </a:lnTo>
                      <a:lnTo>
                        <a:pt x="7072" y="726"/>
                      </a:lnTo>
                      <a:lnTo>
                        <a:pt x="7072" y="727"/>
                      </a:lnTo>
                      <a:lnTo>
                        <a:pt x="7073" y="729"/>
                      </a:lnTo>
                      <a:lnTo>
                        <a:pt x="7073" y="734"/>
                      </a:lnTo>
                      <a:lnTo>
                        <a:pt x="7074" y="740"/>
                      </a:lnTo>
                      <a:lnTo>
                        <a:pt x="7076" y="747"/>
                      </a:lnTo>
                      <a:lnTo>
                        <a:pt x="7076" y="755"/>
                      </a:lnTo>
                      <a:lnTo>
                        <a:pt x="7079" y="762"/>
                      </a:lnTo>
                      <a:lnTo>
                        <a:pt x="7079" y="766"/>
                      </a:lnTo>
                      <a:lnTo>
                        <a:pt x="7079" y="767"/>
                      </a:lnTo>
                      <a:lnTo>
                        <a:pt x="7080" y="768"/>
                      </a:lnTo>
                      <a:lnTo>
                        <a:pt x="7080" y="768"/>
                      </a:lnTo>
                      <a:lnTo>
                        <a:pt x="7082" y="769"/>
                      </a:lnTo>
                      <a:lnTo>
                        <a:pt x="7083" y="771"/>
                      </a:lnTo>
                      <a:lnTo>
                        <a:pt x="7084" y="771"/>
                      </a:lnTo>
                      <a:lnTo>
                        <a:pt x="7084" y="771"/>
                      </a:lnTo>
                      <a:lnTo>
                        <a:pt x="7085" y="771"/>
                      </a:lnTo>
                      <a:lnTo>
                        <a:pt x="7086" y="771"/>
                      </a:lnTo>
                      <a:lnTo>
                        <a:pt x="7086" y="771"/>
                      </a:lnTo>
                      <a:lnTo>
                        <a:pt x="7088" y="772"/>
                      </a:lnTo>
                      <a:lnTo>
                        <a:pt x="7090" y="773"/>
                      </a:lnTo>
                      <a:lnTo>
                        <a:pt x="7093" y="774"/>
                      </a:lnTo>
                      <a:lnTo>
                        <a:pt x="7094" y="774"/>
                      </a:lnTo>
                      <a:lnTo>
                        <a:pt x="7094" y="774"/>
                      </a:lnTo>
                      <a:lnTo>
                        <a:pt x="7095" y="774"/>
                      </a:lnTo>
                      <a:lnTo>
                        <a:pt x="7097" y="774"/>
                      </a:lnTo>
                      <a:lnTo>
                        <a:pt x="7098" y="773"/>
                      </a:lnTo>
                      <a:lnTo>
                        <a:pt x="7100" y="772"/>
                      </a:lnTo>
                      <a:lnTo>
                        <a:pt x="7101" y="772"/>
                      </a:lnTo>
                      <a:lnTo>
                        <a:pt x="7101" y="772"/>
                      </a:lnTo>
                      <a:lnTo>
                        <a:pt x="7101" y="772"/>
                      </a:lnTo>
                      <a:lnTo>
                        <a:pt x="7102" y="772"/>
                      </a:lnTo>
                      <a:lnTo>
                        <a:pt x="7104" y="773"/>
                      </a:lnTo>
                      <a:lnTo>
                        <a:pt x="7107" y="773"/>
                      </a:lnTo>
                      <a:lnTo>
                        <a:pt x="7108" y="774"/>
                      </a:lnTo>
                      <a:lnTo>
                        <a:pt x="7109" y="774"/>
                      </a:lnTo>
                      <a:lnTo>
                        <a:pt x="7109" y="774"/>
                      </a:lnTo>
                      <a:lnTo>
                        <a:pt x="7110" y="772"/>
                      </a:lnTo>
                      <a:lnTo>
                        <a:pt x="7112" y="768"/>
                      </a:lnTo>
                      <a:lnTo>
                        <a:pt x="7114" y="764"/>
                      </a:lnTo>
                      <a:lnTo>
                        <a:pt x="7116" y="763"/>
                      </a:lnTo>
                      <a:lnTo>
                        <a:pt x="7117" y="762"/>
                      </a:lnTo>
                      <a:lnTo>
                        <a:pt x="7117" y="762"/>
                      </a:lnTo>
                      <a:lnTo>
                        <a:pt x="7117" y="760"/>
                      </a:lnTo>
                      <a:lnTo>
                        <a:pt x="7117" y="758"/>
                      </a:lnTo>
                      <a:lnTo>
                        <a:pt x="7117" y="755"/>
                      </a:lnTo>
                      <a:lnTo>
                        <a:pt x="7117" y="752"/>
                      </a:lnTo>
                      <a:lnTo>
                        <a:pt x="7119" y="740"/>
                      </a:lnTo>
                      <a:lnTo>
                        <a:pt x="7120" y="728"/>
                      </a:lnTo>
                      <a:lnTo>
                        <a:pt x="7121" y="715"/>
                      </a:lnTo>
                      <a:lnTo>
                        <a:pt x="7122" y="703"/>
                      </a:lnTo>
                      <a:lnTo>
                        <a:pt x="7122" y="700"/>
                      </a:lnTo>
                      <a:lnTo>
                        <a:pt x="7122" y="695"/>
                      </a:lnTo>
                      <a:lnTo>
                        <a:pt x="7123" y="694"/>
                      </a:lnTo>
                      <a:lnTo>
                        <a:pt x="7123" y="693"/>
                      </a:lnTo>
                      <a:lnTo>
                        <a:pt x="7123" y="692"/>
                      </a:lnTo>
                      <a:lnTo>
                        <a:pt x="7123" y="689"/>
                      </a:lnTo>
                      <a:lnTo>
                        <a:pt x="7123" y="685"/>
                      </a:lnTo>
                      <a:lnTo>
                        <a:pt x="7123" y="683"/>
                      </a:lnTo>
                      <a:lnTo>
                        <a:pt x="7123" y="682"/>
                      </a:lnTo>
                      <a:lnTo>
                        <a:pt x="7123" y="679"/>
                      </a:lnTo>
                      <a:lnTo>
                        <a:pt x="7123" y="674"/>
                      </a:lnTo>
                      <a:lnTo>
                        <a:pt x="7123" y="669"/>
                      </a:lnTo>
                      <a:lnTo>
                        <a:pt x="7125" y="653"/>
                      </a:lnTo>
                      <a:lnTo>
                        <a:pt x="7126" y="636"/>
                      </a:lnTo>
                      <a:lnTo>
                        <a:pt x="7127" y="618"/>
                      </a:lnTo>
                      <a:lnTo>
                        <a:pt x="7127" y="603"/>
                      </a:lnTo>
                      <a:lnTo>
                        <a:pt x="7127" y="598"/>
                      </a:lnTo>
                      <a:lnTo>
                        <a:pt x="7128" y="593"/>
                      </a:lnTo>
                      <a:lnTo>
                        <a:pt x="7128" y="590"/>
                      </a:lnTo>
                      <a:lnTo>
                        <a:pt x="7128" y="589"/>
                      </a:lnTo>
                      <a:lnTo>
                        <a:pt x="7128" y="590"/>
                      </a:lnTo>
                      <a:lnTo>
                        <a:pt x="7128" y="595"/>
                      </a:lnTo>
                      <a:lnTo>
                        <a:pt x="7128" y="600"/>
                      </a:lnTo>
                      <a:lnTo>
                        <a:pt x="7129" y="609"/>
                      </a:lnTo>
                      <a:lnTo>
                        <a:pt x="7129" y="618"/>
                      </a:lnTo>
                      <a:lnTo>
                        <a:pt x="7129" y="629"/>
                      </a:lnTo>
                      <a:lnTo>
                        <a:pt x="7131" y="653"/>
                      </a:lnTo>
                      <a:lnTo>
                        <a:pt x="7132" y="676"/>
                      </a:lnTo>
                      <a:lnTo>
                        <a:pt x="7132" y="688"/>
                      </a:lnTo>
                      <a:lnTo>
                        <a:pt x="7134" y="697"/>
                      </a:lnTo>
                      <a:lnTo>
                        <a:pt x="7134" y="706"/>
                      </a:lnTo>
                      <a:lnTo>
                        <a:pt x="7134" y="711"/>
                      </a:lnTo>
                      <a:lnTo>
                        <a:pt x="7134" y="716"/>
                      </a:lnTo>
                      <a:lnTo>
                        <a:pt x="7134" y="717"/>
                      </a:lnTo>
                      <a:lnTo>
                        <a:pt x="7134" y="716"/>
                      </a:lnTo>
                      <a:lnTo>
                        <a:pt x="7135" y="710"/>
                      </a:lnTo>
                      <a:lnTo>
                        <a:pt x="7136" y="702"/>
                      </a:lnTo>
                      <a:lnTo>
                        <a:pt x="7136" y="694"/>
                      </a:lnTo>
                      <a:lnTo>
                        <a:pt x="7137" y="686"/>
                      </a:lnTo>
                      <a:lnTo>
                        <a:pt x="7137" y="679"/>
                      </a:lnTo>
                      <a:lnTo>
                        <a:pt x="7138" y="673"/>
                      </a:lnTo>
                      <a:lnTo>
                        <a:pt x="7138" y="671"/>
                      </a:lnTo>
                      <a:lnTo>
                        <a:pt x="7138" y="671"/>
                      </a:lnTo>
                      <a:lnTo>
                        <a:pt x="7138" y="669"/>
                      </a:lnTo>
                      <a:lnTo>
                        <a:pt x="7138" y="664"/>
                      </a:lnTo>
                      <a:lnTo>
                        <a:pt x="7138" y="658"/>
                      </a:lnTo>
                      <a:lnTo>
                        <a:pt x="7139" y="646"/>
                      </a:lnTo>
                      <a:lnTo>
                        <a:pt x="7139" y="632"/>
                      </a:lnTo>
                      <a:lnTo>
                        <a:pt x="7139" y="616"/>
                      </a:lnTo>
                      <a:lnTo>
                        <a:pt x="7140" y="603"/>
                      </a:lnTo>
                      <a:lnTo>
                        <a:pt x="7140" y="598"/>
                      </a:lnTo>
                      <a:lnTo>
                        <a:pt x="7140" y="595"/>
                      </a:lnTo>
                      <a:lnTo>
                        <a:pt x="7140" y="592"/>
                      </a:lnTo>
                      <a:lnTo>
                        <a:pt x="7140" y="591"/>
                      </a:lnTo>
                      <a:lnTo>
                        <a:pt x="7140" y="592"/>
                      </a:lnTo>
                      <a:lnTo>
                        <a:pt x="7140" y="596"/>
                      </a:lnTo>
                      <a:lnTo>
                        <a:pt x="7141" y="601"/>
                      </a:lnTo>
                      <a:lnTo>
                        <a:pt x="7141" y="608"/>
                      </a:lnTo>
                      <a:lnTo>
                        <a:pt x="7141" y="616"/>
                      </a:lnTo>
                      <a:lnTo>
                        <a:pt x="7141" y="626"/>
                      </a:lnTo>
                      <a:lnTo>
                        <a:pt x="7142" y="646"/>
                      </a:lnTo>
                      <a:lnTo>
                        <a:pt x="7144" y="666"/>
                      </a:lnTo>
                      <a:lnTo>
                        <a:pt x="7144" y="675"/>
                      </a:lnTo>
                      <a:lnTo>
                        <a:pt x="7145" y="683"/>
                      </a:lnTo>
                      <a:lnTo>
                        <a:pt x="7145" y="690"/>
                      </a:lnTo>
                      <a:lnTo>
                        <a:pt x="7145" y="695"/>
                      </a:lnTo>
                      <a:lnTo>
                        <a:pt x="7145" y="699"/>
                      </a:lnTo>
                      <a:lnTo>
                        <a:pt x="7145" y="700"/>
                      </a:lnTo>
                      <a:lnTo>
                        <a:pt x="7145" y="701"/>
                      </a:lnTo>
                      <a:lnTo>
                        <a:pt x="7146" y="703"/>
                      </a:lnTo>
                      <a:lnTo>
                        <a:pt x="7146" y="706"/>
                      </a:lnTo>
                      <a:lnTo>
                        <a:pt x="7146" y="706"/>
                      </a:lnTo>
                      <a:lnTo>
                        <a:pt x="7146" y="707"/>
                      </a:lnTo>
                      <a:lnTo>
                        <a:pt x="7146" y="709"/>
                      </a:lnTo>
                      <a:lnTo>
                        <a:pt x="7147" y="715"/>
                      </a:lnTo>
                      <a:lnTo>
                        <a:pt x="7148" y="722"/>
                      </a:lnTo>
                      <a:lnTo>
                        <a:pt x="7149" y="732"/>
                      </a:lnTo>
                      <a:lnTo>
                        <a:pt x="7150" y="743"/>
                      </a:lnTo>
                      <a:lnTo>
                        <a:pt x="7151" y="750"/>
                      </a:lnTo>
                      <a:lnTo>
                        <a:pt x="7151" y="756"/>
                      </a:lnTo>
                      <a:lnTo>
                        <a:pt x="7153" y="758"/>
                      </a:lnTo>
                      <a:lnTo>
                        <a:pt x="7153" y="758"/>
                      </a:lnTo>
                      <a:lnTo>
                        <a:pt x="7153" y="759"/>
                      </a:lnTo>
                      <a:lnTo>
                        <a:pt x="7154" y="762"/>
                      </a:lnTo>
                      <a:lnTo>
                        <a:pt x="7157" y="764"/>
                      </a:lnTo>
                      <a:lnTo>
                        <a:pt x="7159" y="768"/>
                      </a:lnTo>
                      <a:lnTo>
                        <a:pt x="7159" y="769"/>
                      </a:lnTo>
                      <a:lnTo>
                        <a:pt x="7160" y="769"/>
                      </a:lnTo>
                      <a:lnTo>
                        <a:pt x="7162" y="771"/>
                      </a:lnTo>
                      <a:lnTo>
                        <a:pt x="7164" y="772"/>
                      </a:lnTo>
                      <a:lnTo>
                        <a:pt x="7166" y="774"/>
                      </a:lnTo>
                      <a:lnTo>
                        <a:pt x="7167" y="774"/>
                      </a:lnTo>
                      <a:lnTo>
                        <a:pt x="7167" y="774"/>
                      </a:lnTo>
                      <a:lnTo>
                        <a:pt x="7168" y="774"/>
                      </a:lnTo>
                      <a:lnTo>
                        <a:pt x="7171" y="774"/>
                      </a:lnTo>
                      <a:lnTo>
                        <a:pt x="7174" y="775"/>
                      </a:lnTo>
                      <a:lnTo>
                        <a:pt x="7174" y="775"/>
                      </a:lnTo>
                      <a:lnTo>
                        <a:pt x="7175" y="774"/>
                      </a:lnTo>
                      <a:lnTo>
                        <a:pt x="7176" y="774"/>
                      </a:lnTo>
                      <a:lnTo>
                        <a:pt x="7177" y="774"/>
                      </a:lnTo>
                      <a:lnTo>
                        <a:pt x="7178" y="774"/>
                      </a:lnTo>
                      <a:lnTo>
                        <a:pt x="7178" y="774"/>
                      </a:lnTo>
                      <a:lnTo>
                        <a:pt x="7180" y="775"/>
                      </a:lnTo>
                      <a:lnTo>
                        <a:pt x="7182" y="776"/>
                      </a:lnTo>
                      <a:lnTo>
                        <a:pt x="7182" y="776"/>
                      </a:lnTo>
                      <a:lnTo>
                        <a:pt x="7183" y="776"/>
                      </a:lnTo>
                      <a:lnTo>
                        <a:pt x="7184" y="777"/>
                      </a:lnTo>
                      <a:lnTo>
                        <a:pt x="7185" y="777"/>
                      </a:lnTo>
                      <a:lnTo>
                        <a:pt x="7186" y="777"/>
                      </a:lnTo>
                      <a:lnTo>
                        <a:pt x="7187" y="777"/>
                      </a:lnTo>
                      <a:lnTo>
                        <a:pt x="7190" y="776"/>
                      </a:lnTo>
                      <a:lnTo>
                        <a:pt x="7190" y="776"/>
                      </a:lnTo>
                      <a:lnTo>
                        <a:pt x="7191" y="776"/>
                      </a:lnTo>
                      <a:lnTo>
                        <a:pt x="7192" y="775"/>
                      </a:lnTo>
                      <a:lnTo>
                        <a:pt x="7193" y="775"/>
                      </a:lnTo>
                      <a:lnTo>
                        <a:pt x="7193" y="776"/>
                      </a:lnTo>
                      <a:lnTo>
                        <a:pt x="7194" y="777"/>
                      </a:lnTo>
                      <a:lnTo>
                        <a:pt x="7196" y="778"/>
                      </a:lnTo>
                      <a:lnTo>
                        <a:pt x="7196" y="778"/>
                      </a:lnTo>
                      <a:lnTo>
                        <a:pt x="7197" y="778"/>
                      </a:lnTo>
                      <a:lnTo>
                        <a:pt x="7199" y="778"/>
                      </a:lnTo>
                      <a:lnTo>
                        <a:pt x="7200" y="778"/>
                      </a:lnTo>
                      <a:lnTo>
                        <a:pt x="7201" y="778"/>
                      </a:lnTo>
                      <a:lnTo>
                        <a:pt x="7202" y="778"/>
                      </a:lnTo>
                      <a:lnTo>
                        <a:pt x="7204" y="778"/>
                      </a:lnTo>
                      <a:lnTo>
                        <a:pt x="7204" y="778"/>
                      </a:lnTo>
                      <a:lnTo>
                        <a:pt x="7205" y="778"/>
                      </a:lnTo>
                      <a:lnTo>
                        <a:pt x="7208" y="780"/>
                      </a:lnTo>
                      <a:lnTo>
                        <a:pt x="7210" y="781"/>
                      </a:lnTo>
                      <a:lnTo>
                        <a:pt x="7211" y="781"/>
                      </a:lnTo>
                      <a:lnTo>
                        <a:pt x="7212" y="781"/>
                      </a:lnTo>
                      <a:lnTo>
                        <a:pt x="7213" y="781"/>
                      </a:lnTo>
                      <a:lnTo>
                        <a:pt x="7215" y="780"/>
                      </a:lnTo>
                      <a:lnTo>
                        <a:pt x="7217" y="780"/>
                      </a:lnTo>
                      <a:lnTo>
                        <a:pt x="7218" y="781"/>
                      </a:lnTo>
                      <a:lnTo>
                        <a:pt x="7219" y="781"/>
                      </a:lnTo>
                      <a:lnTo>
                        <a:pt x="7219" y="781"/>
                      </a:lnTo>
                      <a:lnTo>
                        <a:pt x="7220" y="781"/>
                      </a:lnTo>
                      <a:lnTo>
                        <a:pt x="7222" y="781"/>
                      </a:lnTo>
                      <a:lnTo>
                        <a:pt x="7224" y="781"/>
                      </a:lnTo>
                      <a:lnTo>
                        <a:pt x="7224" y="781"/>
                      </a:lnTo>
                      <a:lnTo>
                        <a:pt x="7226" y="781"/>
                      </a:lnTo>
                      <a:lnTo>
                        <a:pt x="7228" y="781"/>
                      </a:lnTo>
                      <a:lnTo>
                        <a:pt x="7229" y="781"/>
                      </a:lnTo>
                      <a:lnTo>
                        <a:pt x="7230" y="781"/>
                      </a:lnTo>
                      <a:lnTo>
                        <a:pt x="7232" y="781"/>
                      </a:lnTo>
                      <a:lnTo>
                        <a:pt x="7233" y="782"/>
                      </a:lnTo>
                      <a:lnTo>
                        <a:pt x="7233" y="782"/>
                      </a:lnTo>
                      <a:lnTo>
                        <a:pt x="7234" y="782"/>
                      </a:lnTo>
                      <a:lnTo>
                        <a:pt x="7236" y="782"/>
                      </a:lnTo>
                      <a:lnTo>
                        <a:pt x="7237" y="782"/>
                      </a:lnTo>
                      <a:lnTo>
                        <a:pt x="7238" y="782"/>
                      </a:lnTo>
                      <a:lnTo>
                        <a:pt x="7238" y="782"/>
                      </a:lnTo>
                      <a:lnTo>
                        <a:pt x="7239" y="782"/>
                      </a:lnTo>
                      <a:lnTo>
                        <a:pt x="7240" y="782"/>
                      </a:lnTo>
                      <a:lnTo>
                        <a:pt x="7241" y="782"/>
                      </a:lnTo>
                      <a:lnTo>
                        <a:pt x="7242" y="782"/>
                      </a:lnTo>
                      <a:lnTo>
                        <a:pt x="7245" y="782"/>
                      </a:lnTo>
                      <a:lnTo>
                        <a:pt x="7247" y="782"/>
                      </a:lnTo>
                      <a:lnTo>
                        <a:pt x="7247" y="782"/>
                      </a:lnTo>
                      <a:lnTo>
                        <a:pt x="7248" y="782"/>
                      </a:lnTo>
                      <a:lnTo>
                        <a:pt x="7248" y="782"/>
                      </a:lnTo>
                      <a:lnTo>
                        <a:pt x="7249" y="782"/>
                      </a:lnTo>
                      <a:lnTo>
                        <a:pt x="7252" y="782"/>
                      </a:lnTo>
                      <a:lnTo>
                        <a:pt x="7255" y="782"/>
                      </a:lnTo>
                      <a:lnTo>
                        <a:pt x="7255" y="782"/>
                      </a:lnTo>
                      <a:lnTo>
                        <a:pt x="7256" y="782"/>
                      </a:lnTo>
                      <a:lnTo>
                        <a:pt x="7256" y="782"/>
                      </a:lnTo>
                      <a:lnTo>
                        <a:pt x="7257" y="781"/>
                      </a:lnTo>
                      <a:lnTo>
                        <a:pt x="7259" y="781"/>
                      </a:lnTo>
                      <a:lnTo>
                        <a:pt x="7259" y="781"/>
                      </a:lnTo>
                      <a:lnTo>
                        <a:pt x="7260" y="781"/>
                      </a:lnTo>
                      <a:lnTo>
                        <a:pt x="7263" y="781"/>
                      </a:lnTo>
                      <a:lnTo>
                        <a:pt x="7264" y="781"/>
                      </a:lnTo>
                      <a:lnTo>
                        <a:pt x="7265" y="781"/>
                      </a:lnTo>
                      <a:lnTo>
                        <a:pt x="7265" y="781"/>
                      </a:lnTo>
                      <a:lnTo>
                        <a:pt x="7267" y="781"/>
                      </a:lnTo>
                      <a:lnTo>
                        <a:pt x="7268" y="782"/>
                      </a:lnTo>
                      <a:lnTo>
                        <a:pt x="7269" y="782"/>
                      </a:lnTo>
                      <a:lnTo>
                        <a:pt x="7269" y="782"/>
                      </a:lnTo>
                      <a:lnTo>
                        <a:pt x="7271" y="781"/>
                      </a:lnTo>
                      <a:lnTo>
                        <a:pt x="7273" y="781"/>
                      </a:lnTo>
                      <a:lnTo>
                        <a:pt x="7273" y="781"/>
                      </a:lnTo>
                      <a:lnTo>
                        <a:pt x="7274" y="781"/>
                      </a:lnTo>
                      <a:lnTo>
                        <a:pt x="7275" y="781"/>
                      </a:lnTo>
                      <a:lnTo>
                        <a:pt x="7276" y="781"/>
                      </a:lnTo>
                      <a:lnTo>
                        <a:pt x="7276" y="781"/>
                      </a:lnTo>
                      <a:lnTo>
                        <a:pt x="7277" y="781"/>
                      </a:lnTo>
                      <a:lnTo>
                        <a:pt x="7278" y="781"/>
                      </a:lnTo>
                      <a:lnTo>
                        <a:pt x="7279" y="781"/>
                      </a:lnTo>
                      <a:lnTo>
                        <a:pt x="7282" y="782"/>
                      </a:lnTo>
                      <a:lnTo>
                        <a:pt x="7284" y="782"/>
                      </a:lnTo>
                      <a:lnTo>
                        <a:pt x="7285" y="782"/>
                      </a:lnTo>
                      <a:lnTo>
                        <a:pt x="7285" y="782"/>
                      </a:lnTo>
                      <a:lnTo>
                        <a:pt x="7286" y="782"/>
                      </a:lnTo>
                      <a:lnTo>
                        <a:pt x="7287" y="782"/>
                      </a:lnTo>
                      <a:lnTo>
                        <a:pt x="7289" y="783"/>
                      </a:lnTo>
                      <a:lnTo>
                        <a:pt x="7291" y="783"/>
                      </a:lnTo>
                      <a:lnTo>
                        <a:pt x="7292" y="783"/>
                      </a:lnTo>
                      <a:lnTo>
                        <a:pt x="7292" y="783"/>
                      </a:lnTo>
                      <a:lnTo>
                        <a:pt x="7294" y="783"/>
                      </a:lnTo>
                      <a:lnTo>
                        <a:pt x="7295" y="782"/>
                      </a:lnTo>
                      <a:lnTo>
                        <a:pt x="7295" y="782"/>
                      </a:lnTo>
                      <a:lnTo>
                        <a:pt x="7295" y="782"/>
                      </a:lnTo>
                      <a:lnTo>
                        <a:pt x="7297" y="783"/>
                      </a:lnTo>
                      <a:lnTo>
                        <a:pt x="7298" y="783"/>
                      </a:lnTo>
                      <a:lnTo>
                        <a:pt x="7298" y="783"/>
                      </a:lnTo>
                      <a:lnTo>
                        <a:pt x="7300" y="783"/>
                      </a:lnTo>
                      <a:lnTo>
                        <a:pt x="7301" y="783"/>
                      </a:lnTo>
                      <a:lnTo>
                        <a:pt x="7302" y="783"/>
                      </a:lnTo>
                      <a:lnTo>
                        <a:pt x="7303" y="783"/>
                      </a:lnTo>
                      <a:lnTo>
                        <a:pt x="7304" y="783"/>
                      </a:lnTo>
                      <a:lnTo>
                        <a:pt x="7304" y="783"/>
                      </a:lnTo>
                      <a:lnTo>
                        <a:pt x="7305" y="783"/>
                      </a:lnTo>
                      <a:lnTo>
                        <a:pt x="7306" y="783"/>
                      </a:lnTo>
                      <a:lnTo>
                        <a:pt x="7307" y="783"/>
                      </a:lnTo>
                      <a:lnTo>
                        <a:pt x="7307" y="783"/>
                      </a:lnTo>
                      <a:lnTo>
                        <a:pt x="7307" y="783"/>
                      </a:lnTo>
                      <a:lnTo>
                        <a:pt x="7310" y="783"/>
                      </a:lnTo>
                      <a:lnTo>
                        <a:pt x="7311" y="783"/>
                      </a:lnTo>
                      <a:lnTo>
                        <a:pt x="7312" y="783"/>
                      </a:lnTo>
                      <a:lnTo>
                        <a:pt x="7312" y="783"/>
                      </a:lnTo>
                      <a:lnTo>
                        <a:pt x="7314" y="783"/>
                      </a:lnTo>
                      <a:lnTo>
                        <a:pt x="7315" y="783"/>
                      </a:lnTo>
                      <a:lnTo>
                        <a:pt x="7316" y="783"/>
                      </a:lnTo>
                      <a:lnTo>
                        <a:pt x="7317" y="783"/>
                      </a:lnTo>
                      <a:lnTo>
                        <a:pt x="7317" y="783"/>
                      </a:lnTo>
                      <a:lnTo>
                        <a:pt x="7319" y="783"/>
                      </a:lnTo>
                      <a:lnTo>
                        <a:pt x="7322" y="783"/>
                      </a:lnTo>
                      <a:lnTo>
                        <a:pt x="7324" y="783"/>
                      </a:lnTo>
                      <a:lnTo>
                        <a:pt x="7324" y="783"/>
                      </a:lnTo>
                      <a:lnTo>
                        <a:pt x="7325" y="783"/>
                      </a:lnTo>
                      <a:lnTo>
                        <a:pt x="7326" y="783"/>
                      </a:lnTo>
                      <a:lnTo>
                        <a:pt x="7328" y="783"/>
                      </a:lnTo>
                      <a:lnTo>
                        <a:pt x="7329" y="783"/>
                      </a:lnTo>
                      <a:lnTo>
                        <a:pt x="7330" y="783"/>
                      </a:lnTo>
                      <a:lnTo>
                        <a:pt x="7330" y="783"/>
                      </a:lnTo>
                      <a:lnTo>
                        <a:pt x="7330" y="783"/>
                      </a:lnTo>
                      <a:lnTo>
                        <a:pt x="7332" y="783"/>
                      </a:lnTo>
                      <a:lnTo>
                        <a:pt x="7333" y="783"/>
                      </a:lnTo>
                      <a:lnTo>
                        <a:pt x="7334" y="783"/>
                      </a:lnTo>
                      <a:lnTo>
                        <a:pt x="7334" y="783"/>
                      </a:lnTo>
                      <a:lnTo>
                        <a:pt x="7335" y="783"/>
                      </a:lnTo>
                      <a:lnTo>
                        <a:pt x="7337" y="783"/>
                      </a:lnTo>
                      <a:lnTo>
                        <a:pt x="7338" y="783"/>
                      </a:lnTo>
                      <a:lnTo>
                        <a:pt x="7338" y="783"/>
                      </a:lnTo>
                      <a:lnTo>
                        <a:pt x="7340" y="783"/>
                      </a:lnTo>
                      <a:lnTo>
                        <a:pt x="7342" y="783"/>
                      </a:lnTo>
                      <a:lnTo>
                        <a:pt x="7342" y="783"/>
                      </a:lnTo>
                      <a:lnTo>
                        <a:pt x="7343" y="783"/>
                      </a:lnTo>
                      <a:lnTo>
                        <a:pt x="7344" y="783"/>
                      </a:lnTo>
                      <a:lnTo>
                        <a:pt x="7344" y="783"/>
                      </a:lnTo>
                      <a:lnTo>
                        <a:pt x="7348" y="783"/>
                      </a:lnTo>
                      <a:lnTo>
                        <a:pt x="7350" y="783"/>
                      </a:lnTo>
                      <a:lnTo>
                        <a:pt x="7350" y="783"/>
                      </a:lnTo>
                      <a:lnTo>
                        <a:pt x="7351" y="783"/>
                      </a:lnTo>
                      <a:lnTo>
                        <a:pt x="7351" y="783"/>
                      </a:lnTo>
                      <a:lnTo>
                        <a:pt x="7352" y="783"/>
                      </a:lnTo>
                      <a:lnTo>
                        <a:pt x="7353" y="783"/>
                      </a:lnTo>
                      <a:lnTo>
                        <a:pt x="7356" y="783"/>
                      </a:lnTo>
                      <a:lnTo>
                        <a:pt x="7356" y="783"/>
                      </a:lnTo>
                      <a:lnTo>
                        <a:pt x="7357" y="783"/>
                      </a:lnTo>
                      <a:lnTo>
                        <a:pt x="7358" y="783"/>
                      </a:lnTo>
                      <a:lnTo>
                        <a:pt x="7359" y="783"/>
                      </a:lnTo>
                      <a:lnTo>
                        <a:pt x="7360" y="783"/>
                      </a:lnTo>
                      <a:lnTo>
                        <a:pt x="7360" y="783"/>
                      </a:lnTo>
                      <a:lnTo>
                        <a:pt x="7362" y="783"/>
                      </a:lnTo>
                      <a:lnTo>
                        <a:pt x="7363" y="783"/>
                      </a:lnTo>
                      <a:lnTo>
                        <a:pt x="7365" y="783"/>
                      </a:lnTo>
                      <a:lnTo>
                        <a:pt x="7365" y="783"/>
                      </a:lnTo>
                      <a:lnTo>
                        <a:pt x="7366" y="783"/>
                      </a:lnTo>
                      <a:lnTo>
                        <a:pt x="7368" y="783"/>
                      </a:lnTo>
                      <a:lnTo>
                        <a:pt x="7368" y="783"/>
                      </a:lnTo>
                      <a:lnTo>
                        <a:pt x="7369" y="783"/>
                      </a:lnTo>
                      <a:lnTo>
                        <a:pt x="7371" y="783"/>
                      </a:lnTo>
                      <a:lnTo>
                        <a:pt x="7374" y="783"/>
                      </a:lnTo>
                      <a:lnTo>
                        <a:pt x="7375" y="783"/>
                      </a:lnTo>
                      <a:lnTo>
                        <a:pt x="7376" y="783"/>
                      </a:lnTo>
                      <a:lnTo>
                        <a:pt x="7377" y="783"/>
                      </a:lnTo>
                      <a:lnTo>
                        <a:pt x="7378" y="783"/>
                      </a:lnTo>
                      <a:lnTo>
                        <a:pt x="7379" y="783"/>
                      </a:lnTo>
                      <a:lnTo>
                        <a:pt x="7380" y="783"/>
                      </a:lnTo>
                      <a:lnTo>
                        <a:pt x="7380" y="783"/>
                      </a:lnTo>
                      <a:lnTo>
                        <a:pt x="7381" y="783"/>
                      </a:lnTo>
                      <a:lnTo>
                        <a:pt x="7384" y="783"/>
                      </a:lnTo>
                      <a:lnTo>
                        <a:pt x="7386" y="783"/>
                      </a:lnTo>
                      <a:lnTo>
                        <a:pt x="7387" y="783"/>
                      </a:lnTo>
                      <a:lnTo>
                        <a:pt x="7388" y="783"/>
                      </a:lnTo>
                      <a:lnTo>
                        <a:pt x="7389" y="783"/>
                      </a:lnTo>
                      <a:lnTo>
                        <a:pt x="7390" y="783"/>
                      </a:lnTo>
                      <a:lnTo>
                        <a:pt x="7392" y="783"/>
                      </a:lnTo>
                      <a:lnTo>
                        <a:pt x="7393" y="783"/>
                      </a:lnTo>
                      <a:lnTo>
                        <a:pt x="7394" y="783"/>
                      </a:lnTo>
                      <a:lnTo>
                        <a:pt x="7394" y="783"/>
                      </a:lnTo>
                      <a:lnTo>
                        <a:pt x="7396" y="783"/>
                      </a:lnTo>
                      <a:lnTo>
                        <a:pt x="7397" y="783"/>
                      </a:lnTo>
                      <a:lnTo>
                        <a:pt x="7397" y="783"/>
                      </a:lnTo>
                      <a:lnTo>
                        <a:pt x="7398" y="783"/>
                      </a:lnTo>
                      <a:lnTo>
                        <a:pt x="7398" y="783"/>
                      </a:lnTo>
                      <a:lnTo>
                        <a:pt x="7399" y="783"/>
                      </a:lnTo>
                      <a:lnTo>
                        <a:pt x="7402" y="783"/>
                      </a:lnTo>
                      <a:lnTo>
                        <a:pt x="7404" y="783"/>
                      </a:lnTo>
                      <a:lnTo>
                        <a:pt x="7405" y="783"/>
                      </a:lnTo>
                      <a:lnTo>
                        <a:pt x="7405" y="783"/>
                      </a:lnTo>
                      <a:lnTo>
                        <a:pt x="7407" y="783"/>
                      </a:lnTo>
                      <a:lnTo>
                        <a:pt x="7408" y="783"/>
                      </a:lnTo>
                      <a:lnTo>
                        <a:pt x="7408" y="783"/>
                      </a:lnTo>
                      <a:lnTo>
                        <a:pt x="7409" y="783"/>
                      </a:lnTo>
                      <a:lnTo>
                        <a:pt x="7412" y="783"/>
                      </a:lnTo>
                      <a:lnTo>
                        <a:pt x="7413" y="783"/>
                      </a:lnTo>
                      <a:lnTo>
                        <a:pt x="7414" y="783"/>
                      </a:lnTo>
                      <a:lnTo>
                        <a:pt x="7415" y="783"/>
                      </a:lnTo>
                      <a:lnTo>
                        <a:pt x="7416" y="783"/>
                      </a:lnTo>
                      <a:lnTo>
                        <a:pt x="7416" y="783"/>
                      </a:lnTo>
                      <a:lnTo>
                        <a:pt x="7418" y="783"/>
                      </a:lnTo>
                      <a:lnTo>
                        <a:pt x="7420" y="783"/>
                      </a:lnTo>
                      <a:lnTo>
                        <a:pt x="7421" y="783"/>
                      </a:lnTo>
                      <a:lnTo>
                        <a:pt x="7421" y="783"/>
                      </a:lnTo>
                      <a:lnTo>
                        <a:pt x="7421" y="783"/>
                      </a:lnTo>
                      <a:lnTo>
                        <a:pt x="7422" y="783"/>
                      </a:lnTo>
                      <a:lnTo>
                        <a:pt x="7423" y="783"/>
                      </a:lnTo>
                      <a:lnTo>
                        <a:pt x="7425" y="783"/>
                      </a:lnTo>
                      <a:lnTo>
                        <a:pt x="7426" y="783"/>
                      </a:lnTo>
                      <a:lnTo>
                        <a:pt x="7426" y="783"/>
                      </a:lnTo>
                      <a:lnTo>
                        <a:pt x="7427" y="783"/>
                      </a:lnTo>
                      <a:lnTo>
                        <a:pt x="7430" y="783"/>
                      </a:lnTo>
                      <a:lnTo>
                        <a:pt x="7430" y="783"/>
                      </a:lnTo>
                      <a:lnTo>
                        <a:pt x="7430" y="783"/>
                      </a:lnTo>
                      <a:lnTo>
                        <a:pt x="7432" y="784"/>
                      </a:lnTo>
                      <a:lnTo>
                        <a:pt x="7433" y="784"/>
                      </a:lnTo>
                      <a:lnTo>
                        <a:pt x="7433" y="784"/>
                      </a:lnTo>
                      <a:lnTo>
                        <a:pt x="7434" y="784"/>
                      </a:lnTo>
                      <a:lnTo>
                        <a:pt x="7435" y="784"/>
                      </a:lnTo>
                      <a:lnTo>
                        <a:pt x="7437" y="783"/>
                      </a:lnTo>
                      <a:lnTo>
                        <a:pt x="7437" y="783"/>
                      </a:lnTo>
                      <a:lnTo>
                        <a:pt x="7439" y="783"/>
                      </a:lnTo>
                      <a:lnTo>
                        <a:pt x="7440" y="783"/>
                      </a:lnTo>
                      <a:lnTo>
                        <a:pt x="7442" y="783"/>
                      </a:lnTo>
                      <a:lnTo>
                        <a:pt x="7443" y="783"/>
                      </a:lnTo>
                      <a:lnTo>
                        <a:pt x="7444" y="784"/>
                      </a:lnTo>
                      <a:lnTo>
                        <a:pt x="7445" y="784"/>
                      </a:lnTo>
                      <a:lnTo>
                        <a:pt x="7445" y="784"/>
                      </a:lnTo>
                      <a:lnTo>
                        <a:pt x="7446" y="783"/>
                      </a:lnTo>
                      <a:lnTo>
                        <a:pt x="7448" y="783"/>
                      </a:lnTo>
                      <a:lnTo>
                        <a:pt x="7449" y="783"/>
                      </a:lnTo>
                      <a:lnTo>
                        <a:pt x="7451" y="783"/>
                      </a:lnTo>
                      <a:lnTo>
                        <a:pt x="7452" y="783"/>
                      </a:lnTo>
                      <a:lnTo>
                        <a:pt x="7452" y="783"/>
                      </a:lnTo>
                      <a:lnTo>
                        <a:pt x="7454" y="783"/>
                      </a:lnTo>
                      <a:lnTo>
                        <a:pt x="7455" y="783"/>
                      </a:lnTo>
                      <a:lnTo>
                        <a:pt x="7457" y="783"/>
                      </a:lnTo>
                      <a:lnTo>
                        <a:pt x="7457" y="783"/>
                      </a:lnTo>
                      <a:lnTo>
                        <a:pt x="7458" y="783"/>
                      </a:lnTo>
                      <a:lnTo>
                        <a:pt x="7459" y="783"/>
                      </a:lnTo>
                      <a:lnTo>
                        <a:pt x="7460" y="783"/>
                      </a:lnTo>
                      <a:lnTo>
                        <a:pt x="7460" y="783"/>
                      </a:lnTo>
                      <a:lnTo>
                        <a:pt x="7461" y="783"/>
                      </a:lnTo>
                      <a:lnTo>
                        <a:pt x="7463" y="783"/>
                      </a:lnTo>
                      <a:lnTo>
                        <a:pt x="7463" y="783"/>
                      </a:lnTo>
                      <a:lnTo>
                        <a:pt x="7463" y="783"/>
                      </a:lnTo>
                      <a:lnTo>
                        <a:pt x="7464" y="783"/>
                      </a:lnTo>
                      <a:lnTo>
                        <a:pt x="7464" y="783"/>
                      </a:lnTo>
                      <a:lnTo>
                        <a:pt x="7467" y="783"/>
                      </a:lnTo>
                      <a:lnTo>
                        <a:pt x="7468" y="783"/>
                      </a:lnTo>
                      <a:lnTo>
                        <a:pt x="7468" y="783"/>
                      </a:lnTo>
                      <a:lnTo>
                        <a:pt x="7469" y="784"/>
                      </a:lnTo>
                      <a:lnTo>
                        <a:pt x="7470" y="784"/>
                      </a:lnTo>
                      <a:lnTo>
                        <a:pt x="7470" y="784"/>
                      </a:lnTo>
                      <a:lnTo>
                        <a:pt x="7473" y="784"/>
                      </a:lnTo>
                      <a:lnTo>
                        <a:pt x="7476" y="783"/>
                      </a:lnTo>
                      <a:lnTo>
                        <a:pt x="7477" y="783"/>
                      </a:lnTo>
                      <a:lnTo>
                        <a:pt x="7478" y="783"/>
                      </a:lnTo>
                      <a:lnTo>
                        <a:pt x="7479" y="783"/>
                      </a:lnTo>
                      <a:lnTo>
                        <a:pt x="7480" y="783"/>
                      </a:lnTo>
                      <a:lnTo>
                        <a:pt x="7482" y="784"/>
                      </a:lnTo>
                      <a:lnTo>
                        <a:pt x="7486" y="784"/>
                      </a:lnTo>
                      <a:lnTo>
                        <a:pt x="7486" y="784"/>
                      </a:lnTo>
                      <a:lnTo>
                        <a:pt x="7487" y="784"/>
                      </a:lnTo>
                      <a:lnTo>
                        <a:pt x="7488" y="783"/>
                      </a:lnTo>
                      <a:lnTo>
                        <a:pt x="7488" y="783"/>
                      </a:lnTo>
                      <a:lnTo>
                        <a:pt x="7490" y="783"/>
                      </a:lnTo>
                      <a:lnTo>
                        <a:pt x="7492" y="783"/>
                      </a:lnTo>
                      <a:lnTo>
                        <a:pt x="7494" y="783"/>
                      </a:lnTo>
                      <a:lnTo>
                        <a:pt x="7494" y="784"/>
                      </a:lnTo>
                      <a:lnTo>
                        <a:pt x="7495" y="784"/>
                      </a:lnTo>
                      <a:lnTo>
                        <a:pt x="7496" y="784"/>
                      </a:lnTo>
                      <a:lnTo>
                        <a:pt x="7497" y="784"/>
                      </a:lnTo>
                      <a:lnTo>
                        <a:pt x="7499" y="783"/>
                      </a:lnTo>
                      <a:lnTo>
                        <a:pt x="7500" y="783"/>
                      </a:lnTo>
                      <a:lnTo>
                        <a:pt x="7500" y="784"/>
                      </a:lnTo>
                      <a:lnTo>
                        <a:pt x="7500" y="784"/>
                      </a:lnTo>
                      <a:lnTo>
                        <a:pt x="7501" y="784"/>
                      </a:lnTo>
                      <a:lnTo>
                        <a:pt x="7504" y="784"/>
                      </a:lnTo>
                      <a:lnTo>
                        <a:pt x="7505" y="783"/>
                      </a:lnTo>
                      <a:lnTo>
                        <a:pt x="7506" y="783"/>
                      </a:lnTo>
                      <a:lnTo>
                        <a:pt x="7507" y="783"/>
                      </a:lnTo>
                      <a:lnTo>
                        <a:pt x="7509" y="783"/>
                      </a:lnTo>
                      <a:lnTo>
                        <a:pt x="7510" y="783"/>
                      </a:lnTo>
                      <a:lnTo>
                        <a:pt x="7512" y="783"/>
                      </a:lnTo>
                      <a:lnTo>
                        <a:pt x="7513" y="783"/>
                      </a:lnTo>
                      <a:lnTo>
                        <a:pt x="7514" y="783"/>
                      </a:lnTo>
                      <a:lnTo>
                        <a:pt x="7515" y="783"/>
                      </a:lnTo>
                      <a:lnTo>
                        <a:pt x="7515" y="783"/>
                      </a:lnTo>
                      <a:lnTo>
                        <a:pt x="7516" y="783"/>
                      </a:lnTo>
                      <a:lnTo>
                        <a:pt x="7517" y="783"/>
                      </a:lnTo>
                      <a:lnTo>
                        <a:pt x="7518" y="783"/>
                      </a:lnTo>
                      <a:lnTo>
                        <a:pt x="7519" y="783"/>
                      </a:lnTo>
                      <a:lnTo>
                        <a:pt x="7519" y="783"/>
                      </a:lnTo>
                      <a:lnTo>
                        <a:pt x="7520" y="783"/>
                      </a:lnTo>
                      <a:lnTo>
                        <a:pt x="7522" y="783"/>
                      </a:lnTo>
                      <a:lnTo>
                        <a:pt x="7523" y="783"/>
                      </a:lnTo>
                      <a:lnTo>
                        <a:pt x="7524" y="783"/>
                      </a:lnTo>
                      <a:lnTo>
                        <a:pt x="7526" y="783"/>
                      </a:lnTo>
                      <a:lnTo>
                        <a:pt x="7528" y="782"/>
                      </a:lnTo>
                      <a:lnTo>
                        <a:pt x="7529" y="782"/>
                      </a:lnTo>
                      <a:lnTo>
                        <a:pt x="7529" y="782"/>
                      </a:lnTo>
                      <a:lnTo>
                        <a:pt x="7532" y="783"/>
                      </a:lnTo>
                      <a:lnTo>
                        <a:pt x="7533" y="783"/>
                      </a:lnTo>
                      <a:lnTo>
                        <a:pt x="7534" y="783"/>
                      </a:lnTo>
                      <a:lnTo>
                        <a:pt x="7534" y="783"/>
                      </a:lnTo>
                      <a:lnTo>
                        <a:pt x="7535" y="783"/>
                      </a:lnTo>
                      <a:lnTo>
                        <a:pt x="7537" y="783"/>
                      </a:lnTo>
                      <a:lnTo>
                        <a:pt x="7537" y="783"/>
                      </a:lnTo>
                      <a:lnTo>
                        <a:pt x="7538" y="783"/>
                      </a:lnTo>
                      <a:lnTo>
                        <a:pt x="7540" y="783"/>
                      </a:lnTo>
                      <a:lnTo>
                        <a:pt x="7541" y="783"/>
                      </a:lnTo>
                      <a:lnTo>
                        <a:pt x="7541" y="783"/>
                      </a:lnTo>
                      <a:lnTo>
                        <a:pt x="7542" y="783"/>
                      </a:lnTo>
                      <a:lnTo>
                        <a:pt x="7543" y="783"/>
                      </a:lnTo>
                      <a:lnTo>
                        <a:pt x="7545" y="783"/>
                      </a:lnTo>
                      <a:lnTo>
                        <a:pt x="7545" y="783"/>
                      </a:lnTo>
                      <a:lnTo>
                        <a:pt x="7547" y="783"/>
                      </a:lnTo>
                      <a:lnTo>
                        <a:pt x="7549" y="783"/>
                      </a:lnTo>
                      <a:lnTo>
                        <a:pt x="7549" y="783"/>
                      </a:lnTo>
                      <a:lnTo>
                        <a:pt x="7550" y="783"/>
                      </a:lnTo>
                      <a:lnTo>
                        <a:pt x="7552" y="784"/>
                      </a:lnTo>
                      <a:lnTo>
                        <a:pt x="7553" y="784"/>
                      </a:lnTo>
                      <a:lnTo>
                        <a:pt x="7554" y="784"/>
                      </a:lnTo>
                      <a:lnTo>
                        <a:pt x="7554" y="784"/>
                      </a:lnTo>
                      <a:lnTo>
                        <a:pt x="7555" y="784"/>
                      </a:lnTo>
                      <a:lnTo>
                        <a:pt x="7556" y="783"/>
                      </a:lnTo>
                      <a:lnTo>
                        <a:pt x="7558" y="783"/>
                      </a:lnTo>
                      <a:lnTo>
                        <a:pt x="7559" y="783"/>
                      </a:lnTo>
                      <a:lnTo>
                        <a:pt x="7561" y="783"/>
                      </a:lnTo>
                      <a:lnTo>
                        <a:pt x="7562" y="783"/>
                      </a:lnTo>
                      <a:lnTo>
                        <a:pt x="7563" y="783"/>
                      </a:lnTo>
                      <a:lnTo>
                        <a:pt x="7563" y="783"/>
                      </a:lnTo>
                      <a:lnTo>
                        <a:pt x="7564" y="783"/>
                      </a:lnTo>
                      <a:lnTo>
                        <a:pt x="7565" y="783"/>
                      </a:lnTo>
                      <a:lnTo>
                        <a:pt x="7568" y="783"/>
                      </a:lnTo>
                      <a:lnTo>
                        <a:pt x="7570" y="782"/>
                      </a:lnTo>
                      <a:lnTo>
                        <a:pt x="7571" y="782"/>
                      </a:lnTo>
                      <a:lnTo>
                        <a:pt x="7571" y="782"/>
                      </a:lnTo>
                      <a:lnTo>
                        <a:pt x="7572" y="782"/>
                      </a:lnTo>
                      <a:lnTo>
                        <a:pt x="7573" y="782"/>
                      </a:lnTo>
                      <a:lnTo>
                        <a:pt x="7575" y="783"/>
                      </a:lnTo>
                      <a:lnTo>
                        <a:pt x="7577" y="783"/>
                      </a:lnTo>
                      <a:lnTo>
                        <a:pt x="7578" y="783"/>
                      </a:lnTo>
                      <a:lnTo>
                        <a:pt x="7579" y="783"/>
                      </a:lnTo>
                      <a:lnTo>
                        <a:pt x="7579" y="783"/>
                      </a:lnTo>
                      <a:lnTo>
                        <a:pt x="7581" y="783"/>
                      </a:lnTo>
                      <a:lnTo>
                        <a:pt x="7583" y="783"/>
                      </a:lnTo>
                      <a:lnTo>
                        <a:pt x="7584" y="783"/>
                      </a:lnTo>
                      <a:lnTo>
                        <a:pt x="7586" y="783"/>
                      </a:lnTo>
                      <a:lnTo>
                        <a:pt x="7586" y="783"/>
                      </a:lnTo>
                      <a:lnTo>
                        <a:pt x="7588" y="784"/>
                      </a:lnTo>
                      <a:lnTo>
                        <a:pt x="7588" y="784"/>
                      </a:lnTo>
                      <a:lnTo>
                        <a:pt x="7589" y="784"/>
                      </a:lnTo>
                      <a:lnTo>
                        <a:pt x="7591" y="784"/>
                      </a:lnTo>
                      <a:lnTo>
                        <a:pt x="7593" y="783"/>
                      </a:lnTo>
                      <a:lnTo>
                        <a:pt x="7595" y="783"/>
                      </a:lnTo>
                      <a:lnTo>
                        <a:pt x="7596" y="783"/>
                      </a:lnTo>
                      <a:lnTo>
                        <a:pt x="7597" y="784"/>
                      </a:lnTo>
                      <a:lnTo>
                        <a:pt x="7598" y="784"/>
                      </a:lnTo>
                      <a:lnTo>
                        <a:pt x="7599" y="784"/>
                      </a:lnTo>
                      <a:lnTo>
                        <a:pt x="7599" y="784"/>
                      </a:lnTo>
                      <a:lnTo>
                        <a:pt x="7601" y="784"/>
                      </a:lnTo>
                      <a:lnTo>
                        <a:pt x="7603" y="783"/>
                      </a:lnTo>
                      <a:lnTo>
                        <a:pt x="7603" y="783"/>
                      </a:lnTo>
                      <a:lnTo>
                        <a:pt x="7603" y="783"/>
                      </a:lnTo>
                      <a:lnTo>
                        <a:pt x="7606" y="784"/>
                      </a:lnTo>
                      <a:lnTo>
                        <a:pt x="7606" y="784"/>
                      </a:lnTo>
                      <a:lnTo>
                        <a:pt x="7607" y="784"/>
                      </a:lnTo>
                      <a:lnTo>
                        <a:pt x="7607" y="784"/>
                      </a:lnTo>
                      <a:lnTo>
                        <a:pt x="7608" y="784"/>
                      </a:lnTo>
                      <a:lnTo>
                        <a:pt x="7609" y="784"/>
                      </a:lnTo>
                      <a:lnTo>
                        <a:pt x="7610" y="784"/>
                      </a:lnTo>
                      <a:lnTo>
                        <a:pt x="7610" y="784"/>
                      </a:lnTo>
                      <a:lnTo>
                        <a:pt x="7612" y="784"/>
                      </a:lnTo>
                      <a:lnTo>
                        <a:pt x="7614" y="783"/>
                      </a:lnTo>
                      <a:lnTo>
                        <a:pt x="7615" y="783"/>
                      </a:lnTo>
                      <a:lnTo>
                        <a:pt x="7616" y="783"/>
                      </a:lnTo>
                      <a:lnTo>
                        <a:pt x="7617" y="783"/>
                      </a:lnTo>
                      <a:lnTo>
                        <a:pt x="7618" y="783"/>
                      </a:lnTo>
                      <a:lnTo>
                        <a:pt x="7619" y="784"/>
                      </a:lnTo>
                      <a:lnTo>
                        <a:pt x="7621" y="784"/>
                      </a:lnTo>
                      <a:lnTo>
                        <a:pt x="7621" y="784"/>
                      </a:lnTo>
                      <a:lnTo>
                        <a:pt x="7623" y="784"/>
                      </a:lnTo>
                      <a:lnTo>
                        <a:pt x="7623" y="784"/>
                      </a:lnTo>
                      <a:lnTo>
                        <a:pt x="7624" y="784"/>
                      </a:lnTo>
                      <a:lnTo>
                        <a:pt x="7625" y="784"/>
                      </a:lnTo>
                      <a:lnTo>
                        <a:pt x="7627" y="784"/>
                      </a:lnTo>
                      <a:lnTo>
                        <a:pt x="7628" y="784"/>
                      </a:lnTo>
                      <a:lnTo>
                        <a:pt x="7629" y="784"/>
                      </a:lnTo>
                      <a:lnTo>
                        <a:pt x="7630" y="784"/>
                      </a:lnTo>
                      <a:lnTo>
                        <a:pt x="7630" y="784"/>
                      </a:lnTo>
                      <a:lnTo>
                        <a:pt x="7632" y="784"/>
                      </a:lnTo>
                      <a:lnTo>
                        <a:pt x="7633" y="784"/>
                      </a:lnTo>
                      <a:lnTo>
                        <a:pt x="7634" y="784"/>
                      </a:lnTo>
                      <a:lnTo>
                        <a:pt x="7634" y="784"/>
                      </a:lnTo>
                      <a:lnTo>
                        <a:pt x="7635" y="784"/>
                      </a:lnTo>
                      <a:lnTo>
                        <a:pt x="7636" y="784"/>
                      </a:lnTo>
                      <a:lnTo>
                        <a:pt x="7637" y="784"/>
                      </a:lnTo>
                      <a:lnTo>
                        <a:pt x="7638" y="784"/>
                      </a:lnTo>
                      <a:lnTo>
                        <a:pt x="7639" y="784"/>
                      </a:lnTo>
                      <a:lnTo>
                        <a:pt x="7641" y="784"/>
                      </a:lnTo>
                      <a:lnTo>
                        <a:pt x="7642" y="784"/>
                      </a:lnTo>
                      <a:lnTo>
                        <a:pt x="7643" y="784"/>
                      </a:lnTo>
                      <a:lnTo>
                        <a:pt x="7645" y="784"/>
                      </a:lnTo>
                      <a:lnTo>
                        <a:pt x="7647" y="784"/>
                      </a:lnTo>
                      <a:lnTo>
                        <a:pt x="7648" y="784"/>
                      </a:lnTo>
                      <a:lnTo>
                        <a:pt x="7649" y="784"/>
                      </a:lnTo>
                      <a:lnTo>
                        <a:pt x="7651" y="783"/>
                      </a:lnTo>
                      <a:lnTo>
                        <a:pt x="7651" y="783"/>
                      </a:lnTo>
                      <a:lnTo>
                        <a:pt x="7653" y="784"/>
                      </a:lnTo>
                      <a:lnTo>
                        <a:pt x="7654" y="784"/>
                      </a:lnTo>
                      <a:lnTo>
                        <a:pt x="7655" y="784"/>
                      </a:lnTo>
                      <a:lnTo>
                        <a:pt x="7656" y="784"/>
                      </a:lnTo>
                      <a:lnTo>
                        <a:pt x="7656" y="784"/>
                      </a:lnTo>
                      <a:lnTo>
                        <a:pt x="7657" y="784"/>
                      </a:lnTo>
                      <a:lnTo>
                        <a:pt x="7658" y="784"/>
                      </a:lnTo>
                      <a:lnTo>
                        <a:pt x="7661" y="784"/>
                      </a:lnTo>
                      <a:lnTo>
                        <a:pt x="7661" y="784"/>
                      </a:lnTo>
                      <a:lnTo>
                        <a:pt x="7662" y="784"/>
                      </a:lnTo>
                      <a:lnTo>
                        <a:pt x="7663" y="784"/>
                      </a:lnTo>
                      <a:lnTo>
                        <a:pt x="7664" y="784"/>
                      </a:lnTo>
                      <a:lnTo>
                        <a:pt x="7665" y="784"/>
                      </a:lnTo>
                      <a:lnTo>
                        <a:pt x="7666" y="784"/>
                      </a:lnTo>
                      <a:lnTo>
                        <a:pt x="7669" y="784"/>
                      </a:lnTo>
                      <a:lnTo>
                        <a:pt x="7671" y="784"/>
                      </a:lnTo>
                      <a:lnTo>
                        <a:pt x="7671" y="784"/>
                      </a:lnTo>
                      <a:lnTo>
                        <a:pt x="7672" y="784"/>
                      </a:lnTo>
                      <a:lnTo>
                        <a:pt x="7672" y="784"/>
                      </a:lnTo>
                      <a:lnTo>
                        <a:pt x="7673" y="784"/>
                      </a:lnTo>
                      <a:lnTo>
                        <a:pt x="7674" y="784"/>
                      </a:lnTo>
                      <a:lnTo>
                        <a:pt x="7674" y="784"/>
                      </a:lnTo>
                      <a:lnTo>
                        <a:pt x="7675" y="784"/>
                      </a:lnTo>
                      <a:lnTo>
                        <a:pt x="7676" y="783"/>
                      </a:lnTo>
                      <a:lnTo>
                        <a:pt x="7676" y="783"/>
                      </a:lnTo>
                      <a:lnTo>
                        <a:pt x="7678" y="783"/>
                      </a:lnTo>
                      <a:lnTo>
                        <a:pt x="7679" y="784"/>
                      </a:lnTo>
                      <a:lnTo>
                        <a:pt x="7681" y="784"/>
                      </a:lnTo>
                      <a:lnTo>
                        <a:pt x="7681" y="784"/>
                      </a:lnTo>
                      <a:lnTo>
                        <a:pt x="7682" y="784"/>
                      </a:lnTo>
                      <a:lnTo>
                        <a:pt x="7682" y="783"/>
                      </a:lnTo>
                      <a:lnTo>
                        <a:pt x="7683" y="783"/>
                      </a:lnTo>
                      <a:lnTo>
                        <a:pt x="7685" y="783"/>
                      </a:lnTo>
                      <a:lnTo>
                        <a:pt x="7688" y="783"/>
                      </a:lnTo>
                      <a:lnTo>
                        <a:pt x="7689" y="783"/>
                      </a:lnTo>
                      <a:lnTo>
                        <a:pt x="7689" y="783"/>
                      </a:lnTo>
                      <a:lnTo>
                        <a:pt x="7692" y="783"/>
                      </a:lnTo>
                      <a:lnTo>
                        <a:pt x="7694" y="782"/>
                      </a:lnTo>
                      <a:lnTo>
                        <a:pt x="7695" y="782"/>
                      </a:lnTo>
                      <a:lnTo>
                        <a:pt x="7695" y="782"/>
                      </a:lnTo>
                      <a:lnTo>
                        <a:pt x="7697" y="781"/>
                      </a:lnTo>
                      <a:lnTo>
                        <a:pt x="7699" y="778"/>
                      </a:lnTo>
                      <a:lnTo>
                        <a:pt x="7701" y="776"/>
                      </a:lnTo>
                      <a:lnTo>
                        <a:pt x="7702" y="776"/>
                      </a:lnTo>
                      <a:lnTo>
                        <a:pt x="7702" y="775"/>
                      </a:lnTo>
                      <a:lnTo>
                        <a:pt x="7702" y="774"/>
                      </a:lnTo>
                      <a:lnTo>
                        <a:pt x="7703" y="768"/>
                      </a:lnTo>
                      <a:lnTo>
                        <a:pt x="7703" y="760"/>
                      </a:lnTo>
                      <a:lnTo>
                        <a:pt x="7704" y="752"/>
                      </a:lnTo>
                      <a:lnTo>
                        <a:pt x="7704" y="743"/>
                      </a:lnTo>
                      <a:lnTo>
                        <a:pt x="7706" y="735"/>
                      </a:lnTo>
                      <a:lnTo>
                        <a:pt x="7707" y="729"/>
                      </a:lnTo>
                      <a:lnTo>
                        <a:pt x="7707" y="728"/>
                      </a:lnTo>
                      <a:lnTo>
                        <a:pt x="7707" y="727"/>
                      </a:lnTo>
                      <a:lnTo>
                        <a:pt x="7707" y="728"/>
                      </a:lnTo>
                      <a:lnTo>
                        <a:pt x="7707" y="729"/>
                      </a:lnTo>
                      <a:lnTo>
                        <a:pt x="7707" y="735"/>
                      </a:lnTo>
                      <a:lnTo>
                        <a:pt x="7708" y="743"/>
                      </a:lnTo>
                      <a:lnTo>
                        <a:pt x="7708" y="752"/>
                      </a:lnTo>
                      <a:lnTo>
                        <a:pt x="7709" y="760"/>
                      </a:lnTo>
                      <a:lnTo>
                        <a:pt x="7709" y="768"/>
                      </a:lnTo>
                      <a:lnTo>
                        <a:pt x="7710" y="774"/>
                      </a:lnTo>
                      <a:lnTo>
                        <a:pt x="7710" y="775"/>
                      </a:lnTo>
                      <a:lnTo>
                        <a:pt x="7710" y="776"/>
                      </a:lnTo>
                      <a:lnTo>
                        <a:pt x="7710" y="776"/>
                      </a:lnTo>
                      <a:lnTo>
                        <a:pt x="7710" y="776"/>
                      </a:lnTo>
                      <a:lnTo>
                        <a:pt x="7711" y="777"/>
                      </a:lnTo>
                      <a:lnTo>
                        <a:pt x="7713" y="778"/>
                      </a:lnTo>
                      <a:lnTo>
                        <a:pt x="7717" y="781"/>
                      </a:lnTo>
                      <a:lnTo>
                        <a:pt x="7717" y="781"/>
                      </a:lnTo>
                      <a:lnTo>
                        <a:pt x="7718" y="782"/>
                      </a:lnTo>
                      <a:lnTo>
                        <a:pt x="7719" y="782"/>
                      </a:lnTo>
                      <a:lnTo>
                        <a:pt x="7721" y="782"/>
                      </a:lnTo>
                      <a:lnTo>
                        <a:pt x="7724" y="783"/>
                      </a:lnTo>
                      <a:lnTo>
                        <a:pt x="7725" y="783"/>
                      </a:lnTo>
                      <a:lnTo>
                        <a:pt x="7725" y="783"/>
                      </a:lnTo>
                      <a:lnTo>
                        <a:pt x="7727" y="783"/>
                      </a:lnTo>
                      <a:lnTo>
                        <a:pt x="7728" y="783"/>
                      </a:lnTo>
                      <a:lnTo>
                        <a:pt x="7728" y="783"/>
                      </a:lnTo>
                      <a:lnTo>
                        <a:pt x="7729" y="783"/>
                      </a:lnTo>
                      <a:lnTo>
                        <a:pt x="7730" y="782"/>
                      </a:lnTo>
                      <a:lnTo>
                        <a:pt x="7731" y="782"/>
                      </a:lnTo>
                      <a:lnTo>
                        <a:pt x="7731" y="782"/>
                      </a:lnTo>
                      <a:lnTo>
                        <a:pt x="7732" y="782"/>
                      </a:lnTo>
                      <a:lnTo>
                        <a:pt x="7734" y="782"/>
                      </a:lnTo>
                      <a:lnTo>
                        <a:pt x="7736" y="782"/>
                      </a:lnTo>
                      <a:lnTo>
                        <a:pt x="7737" y="783"/>
                      </a:lnTo>
                      <a:lnTo>
                        <a:pt x="7738" y="783"/>
                      </a:lnTo>
                      <a:lnTo>
                        <a:pt x="7739" y="783"/>
                      </a:lnTo>
                      <a:lnTo>
                        <a:pt x="7739" y="783"/>
                      </a:lnTo>
                      <a:lnTo>
                        <a:pt x="7740" y="783"/>
                      </a:lnTo>
                      <a:lnTo>
                        <a:pt x="7743" y="783"/>
                      </a:lnTo>
                      <a:lnTo>
                        <a:pt x="7745" y="783"/>
                      </a:lnTo>
                      <a:lnTo>
                        <a:pt x="7746" y="783"/>
                      </a:lnTo>
                      <a:lnTo>
                        <a:pt x="7746" y="783"/>
                      </a:lnTo>
                      <a:lnTo>
                        <a:pt x="7747" y="783"/>
                      </a:lnTo>
                      <a:lnTo>
                        <a:pt x="7748" y="783"/>
                      </a:lnTo>
                      <a:lnTo>
                        <a:pt x="7749" y="783"/>
                      </a:lnTo>
                      <a:lnTo>
                        <a:pt x="7752" y="783"/>
                      </a:lnTo>
                      <a:lnTo>
                        <a:pt x="7754" y="783"/>
                      </a:lnTo>
                      <a:lnTo>
                        <a:pt x="7754" y="783"/>
                      </a:lnTo>
                      <a:lnTo>
                        <a:pt x="7755" y="783"/>
                      </a:lnTo>
                      <a:lnTo>
                        <a:pt x="7756" y="784"/>
                      </a:lnTo>
                      <a:lnTo>
                        <a:pt x="7758" y="784"/>
                      </a:lnTo>
                      <a:lnTo>
                        <a:pt x="7759" y="784"/>
                      </a:lnTo>
                      <a:lnTo>
                        <a:pt x="7759" y="784"/>
                      </a:lnTo>
                      <a:lnTo>
                        <a:pt x="7762" y="784"/>
                      </a:lnTo>
                      <a:lnTo>
                        <a:pt x="7764" y="784"/>
                      </a:lnTo>
                      <a:lnTo>
                        <a:pt x="7765" y="784"/>
                      </a:lnTo>
                      <a:lnTo>
                        <a:pt x="7765" y="784"/>
                      </a:lnTo>
                      <a:lnTo>
                        <a:pt x="7766" y="784"/>
                      </a:lnTo>
                      <a:lnTo>
                        <a:pt x="7768" y="783"/>
                      </a:lnTo>
                      <a:lnTo>
                        <a:pt x="7768" y="783"/>
                      </a:lnTo>
                      <a:lnTo>
                        <a:pt x="7769" y="783"/>
                      </a:lnTo>
                      <a:lnTo>
                        <a:pt x="7769" y="783"/>
                      </a:lnTo>
                      <a:lnTo>
                        <a:pt x="7772" y="784"/>
                      </a:lnTo>
                      <a:lnTo>
                        <a:pt x="7774" y="784"/>
                      </a:lnTo>
                      <a:lnTo>
                        <a:pt x="7775" y="784"/>
                      </a:lnTo>
                      <a:lnTo>
                        <a:pt x="7776" y="784"/>
                      </a:lnTo>
                      <a:lnTo>
                        <a:pt x="7778" y="784"/>
                      </a:lnTo>
                      <a:lnTo>
                        <a:pt x="7778" y="784"/>
                      </a:lnTo>
                      <a:lnTo>
                        <a:pt x="7781" y="784"/>
                      </a:lnTo>
                      <a:lnTo>
                        <a:pt x="7782" y="784"/>
                      </a:lnTo>
                      <a:lnTo>
                        <a:pt x="7782" y="784"/>
                      </a:lnTo>
                      <a:lnTo>
                        <a:pt x="7784" y="784"/>
                      </a:lnTo>
                      <a:lnTo>
                        <a:pt x="7784" y="784"/>
                      </a:lnTo>
                      <a:lnTo>
                        <a:pt x="7786" y="784"/>
                      </a:lnTo>
                      <a:lnTo>
                        <a:pt x="7786" y="784"/>
                      </a:lnTo>
                      <a:lnTo>
                        <a:pt x="7787" y="784"/>
                      </a:lnTo>
                      <a:lnTo>
                        <a:pt x="7790" y="784"/>
                      </a:lnTo>
                      <a:lnTo>
                        <a:pt x="7793" y="784"/>
                      </a:lnTo>
                      <a:lnTo>
                        <a:pt x="7794" y="784"/>
                      </a:lnTo>
                      <a:lnTo>
                        <a:pt x="7794" y="784"/>
                      </a:lnTo>
                      <a:lnTo>
                        <a:pt x="7795" y="784"/>
                      </a:lnTo>
                      <a:lnTo>
                        <a:pt x="7796" y="784"/>
                      </a:lnTo>
                      <a:lnTo>
                        <a:pt x="7799" y="784"/>
                      </a:lnTo>
                      <a:lnTo>
                        <a:pt x="7799" y="784"/>
                      </a:lnTo>
                      <a:lnTo>
                        <a:pt x="7801" y="784"/>
                      </a:lnTo>
                      <a:lnTo>
                        <a:pt x="7802" y="783"/>
                      </a:lnTo>
                      <a:lnTo>
                        <a:pt x="7803" y="783"/>
                      </a:lnTo>
                      <a:lnTo>
                        <a:pt x="7804" y="783"/>
                      </a:lnTo>
                      <a:lnTo>
                        <a:pt x="7805" y="784"/>
                      </a:lnTo>
                      <a:lnTo>
                        <a:pt x="7807" y="784"/>
                      </a:lnTo>
                      <a:lnTo>
                        <a:pt x="7808" y="784"/>
                      </a:lnTo>
                      <a:lnTo>
                        <a:pt x="7809" y="784"/>
                      </a:lnTo>
                      <a:lnTo>
                        <a:pt x="7810" y="784"/>
                      </a:lnTo>
                      <a:lnTo>
                        <a:pt x="7812" y="784"/>
                      </a:lnTo>
                      <a:lnTo>
                        <a:pt x="7812" y="784"/>
                      </a:lnTo>
                      <a:lnTo>
                        <a:pt x="7813" y="784"/>
                      </a:lnTo>
                      <a:lnTo>
                        <a:pt x="7814" y="784"/>
                      </a:lnTo>
                      <a:lnTo>
                        <a:pt x="7815" y="784"/>
                      </a:lnTo>
                      <a:lnTo>
                        <a:pt x="7817" y="784"/>
                      </a:lnTo>
                      <a:lnTo>
                        <a:pt x="7819" y="784"/>
                      </a:lnTo>
                      <a:lnTo>
                        <a:pt x="7820" y="784"/>
                      </a:lnTo>
                      <a:lnTo>
                        <a:pt x="7820" y="784"/>
                      </a:lnTo>
                      <a:lnTo>
                        <a:pt x="7821" y="784"/>
                      </a:lnTo>
                      <a:lnTo>
                        <a:pt x="7822" y="784"/>
                      </a:lnTo>
                      <a:lnTo>
                        <a:pt x="7824" y="784"/>
                      </a:lnTo>
                      <a:lnTo>
                        <a:pt x="7824" y="784"/>
                      </a:lnTo>
                      <a:lnTo>
                        <a:pt x="7827" y="784"/>
                      </a:lnTo>
                      <a:lnTo>
                        <a:pt x="7828" y="784"/>
                      </a:lnTo>
                      <a:lnTo>
                        <a:pt x="7829" y="784"/>
                      </a:lnTo>
                      <a:lnTo>
                        <a:pt x="7831" y="784"/>
                      </a:lnTo>
                      <a:lnTo>
                        <a:pt x="7833" y="784"/>
                      </a:lnTo>
                      <a:lnTo>
                        <a:pt x="7835" y="784"/>
                      </a:lnTo>
                      <a:lnTo>
                        <a:pt x="7836" y="784"/>
                      </a:lnTo>
                      <a:lnTo>
                        <a:pt x="7837" y="783"/>
                      </a:lnTo>
                      <a:lnTo>
                        <a:pt x="7837" y="783"/>
                      </a:lnTo>
                      <a:lnTo>
                        <a:pt x="7839" y="784"/>
                      </a:lnTo>
                      <a:lnTo>
                        <a:pt x="7840" y="784"/>
                      </a:lnTo>
                      <a:lnTo>
                        <a:pt x="7841" y="784"/>
                      </a:lnTo>
                      <a:lnTo>
                        <a:pt x="7842" y="784"/>
                      </a:lnTo>
                      <a:lnTo>
                        <a:pt x="7842" y="784"/>
                      </a:lnTo>
                      <a:lnTo>
                        <a:pt x="7845" y="784"/>
                      </a:lnTo>
                      <a:lnTo>
                        <a:pt x="7845" y="784"/>
                      </a:lnTo>
                      <a:lnTo>
                        <a:pt x="7846" y="784"/>
                      </a:lnTo>
                      <a:lnTo>
                        <a:pt x="7847" y="784"/>
                      </a:lnTo>
                      <a:lnTo>
                        <a:pt x="7848" y="784"/>
                      </a:lnTo>
                      <a:lnTo>
                        <a:pt x="7849" y="784"/>
                      </a:lnTo>
                      <a:lnTo>
                        <a:pt x="7851" y="784"/>
                      </a:lnTo>
                      <a:lnTo>
                        <a:pt x="7851" y="784"/>
                      </a:lnTo>
                      <a:lnTo>
                        <a:pt x="7852" y="784"/>
                      </a:lnTo>
                      <a:lnTo>
                        <a:pt x="7855" y="784"/>
                      </a:lnTo>
                      <a:lnTo>
                        <a:pt x="7856" y="784"/>
                      </a:lnTo>
                      <a:lnTo>
                        <a:pt x="7857" y="784"/>
                      </a:lnTo>
                      <a:lnTo>
                        <a:pt x="7857" y="784"/>
                      </a:lnTo>
                      <a:lnTo>
                        <a:pt x="7858" y="784"/>
                      </a:lnTo>
                      <a:lnTo>
                        <a:pt x="7859" y="784"/>
                      </a:lnTo>
                      <a:lnTo>
                        <a:pt x="7861" y="784"/>
                      </a:lnTo>
                      <a:lnTo>
                        <a:pt x="7863" y="784"/>
                      </a:lnTo>
                      <a:lnTo>
                        <a:pt x="7864" y="784"/>
                      </a:lnTo>
                      <a:lnTo>
                        <a:pt x="7865" y="784"/>
                      </a:lnTo>
                      <a:lnTo>
                        <a:pt x="7865" y="784"/>
                      </a:lnTo>
                      <a:lnTo>
                        <a:pt x="7865" y="784"/>
                      </a:lnTo>
                      <a:lnTo>
                        <a:pt x="7866" y="784"/>
                      </a:lnTo>
                      <a:lnTo>
                        <a:pt x="7868" y="784"/>
                      </a:lnTo>
                      <a:lnTo>
                        <a:pt x="7870" y="784"/>
                      </a:lnTo>
                      <a:lnTo>
                        <a:pt x="7872" y="784"/>
                      </a:lnTo>
                      <a:lnTo>
                        <a:pt x="7873" y="784"/>
                      </a:lnTo>
                      <a:lnTo>
                        <a:pt x="7874" y="784"/>
                      </a:lnTo>
                      <a:lnTo>
                        <a:pt x="7875" y="784"/>
                      </a:lnTo>
                      <a:lnTo>
                        <a:pt x="7877" y="784"/>
                      </a:lnTo>
                      <a:lnTo>
                        <a:pt x="7879" y="784"/>
                      </a:lnTo>
                      <a:lnTo>
                        <a:pt x="7881" y="784"/>
                      </a:lnTo>
                      <a:lnTo>
                        <a:pt x="7882" y="784"/>
                      </a:lnTo>
                      <a:lnTo>
                        <a:pt x="7883" y="784"/>
                      </a:lnTo>
                      <a:lnTo>
                        <a:pt x="7884" y="784"/>
                      </a:lnTo>
                      <a:lnTo>
                        <a:pt x="7884" y="784"/>
                      </a:lnTo>
                      <a:lnTo>
                        <a:pt x="7885" y="784"/>
                      </a:lnTo>
                      <a:lnTo>
                        <a:pt x="7887" y="784"/>
                      </a:lnTo>
                      <a:lnTo>
                        <a:pt x="7887" y="784"/>
                      </a:lnTo>
                      <a:lnTo>
                        <a:pt x="7887" y="784"/>
                      </a:lnTo>
                      <a:lnTo>
                        <a:pt x="7890" y="784"/>
                      </a:lnTo>
                      <a:lnTo>
                        <a:pt x="7893" y="784"/>
                      </a:lnTo>
                      <a:lnTo>
                        <a:pt x="7896" y="784"/>
                      </a:lnTo>
                      <a:lnTo>
                        <a:pt x="7897" y="784"/>
                      </a:lnTo>
                      <a:lnTo>
                        <a:pt x="7898" y="784"/>
                      </a:lnTo>
                      <a:lnTo>
                        <a:pt x="7900" y="784"/>
                      </a:lnTo>
                      <a:lnTo>
                        <a:pt x="7901" y="784"/>
                      </a:lnTo>
                      <a:lnTo>
                        <a:pt x="7903" y="784"/>
                      </a:lnTo>
                      <a:lnTo>
                        <a:pt x="7904" y="784"/>
                      </a:lnTo>
                      <a:lnTo>
                        <a:pt x="7905" y="784"/>
                      </a:lnTo>
                      <a:lnTo>
                        <a:pt x="7906" y="784"/>
                      </a:lnTo>
                      <a:lnTo>
                        <a:pt x="7907" y="784"/>
                      </a:lnTo>
                      <a:lnTo>
                        <a:pt x="7907" y="784"/>
                      </a:lnTo>
                      <a:lnTo>
                        <a:pt x="7910" y="784"/>
                      </a:lnTo>
                      <a:lnTo>
                        <a:pt x="7912" y="784"/>
                      </a:lnTo>
                      <a:lnTo>
                        <a:pt x="7913" y="784"/>
                      </a:lnTo>
                      <a:lnTo>
                        <a:pt x="7914" y="784"/>
                      </a:lnTo>
                      <a:lnTo>
                        <a:pt x="7915" y="784"/>
                      </a:lnTo>
                      <a:lnTo>
                        <a:pt x="7915" y="784"/>
                      </a:lnTo>
                      <a:lnTo>
                        <a:pt x="7918" y="784"/>
                      </a:lnTo>
                      <a:lnTo>
                        <a:pt x="7919" y="784"/>
                      </a:lnTo>
                      <a:lnTo>
                        <a:pt x="7920" y="784"/>
                      </a:lnTo>
                      <a:lnTo>
                        <a:pt x="7920" y="784"/>
                      </a:lnTo>
                      <a:lnTo>
                        <a:pt x="7921" y="784"/>
                      </a:lnTo>
                      <a:lnTo>
                        <a:pt x="7922" y="784"/>
                      </a:lnTo>
                      <a:lnTo>
                        <a:pt x="7923" y="784"/>
                      </a:lnTo>
                      <a:lnTo>
                        <a:pt x="7923" y="784"/>
                      </a:lnTo>
                      <a:lnTo>
                        <a:pt x="7924" y="784"/>
                      </a:lnTo>
                      <a:lnTo>
                        <a:pt x="7927" y="784"/>
                      </a:lnTo>
                      <a:lnTo>
                        <a:pt x="7927" y="784"/>
                      </a:lnTo>
                      <a:lnTo>
                        <a:pt x="7928" y="784"/>
                      </a:lnTo>
                      <a:lnTo>
                        <a:pt x="7929" y="784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5" name="Freeform 200"/>
                <p:cNvSpPr>
                  <a:spLocks/>
                </p:cNvSpPr>
                <p:nvPr/>
              </p:nvSpPr>
              <p:spPr bwMode="auto">
                <a:xfrm>
                  <a:off x="-6332538" y="4367213"/>
                  <a:ext cx="6294438" cy="449263"/>
                </a:xfrm>
                <a:custGeom>
                  <a:avLst/>
                  <a:gdLst>
                    <a:gd name="T0" fmla="*/ 132 w 7929"/>
                    <a:gd name="T1" fmla="*/ 565 h 566"/>
                    <a:gd name="T2" fmla="*/ 276 w 7929"/>
                    <a:gd name="T3" fmla="*/ 565 h 566"/>
                    <a:gd name="T4" fmla="*/ 413 w 7929"/>
                    <a:gd name="T5" fmla="*/ 559 h 566"/>
                    <a:gd name="T6" fmla="*/ 528 w 7929"/>
                    <a:gd name="T7" fmla="*/ 564 h 566"/>
                    <a:gd name="T8" fmla="*/ 662 w 7929"/>
                    <a:gd name="T9" fmla="*/ 558 h 566"/>
                    <a:gd name="T10" fmla="*/ 746 w 7929"/>
                    <a:gd name="T11" fmla="*/ 531 h 566"/>
                    <a:gd name="T12" fmla="*/ 869 w 7929"/>
                    <a:gd name="T13" fmla="*/ 565 h 566"/>
                    <a:gd name="T14" fmla="*/ 991 w 7929"/>
                    <a:gd name="T15" fmla="*/ 527 h 566"/>
                    <a:gd name="T16" fmla="*/ 1088 w 7929"/>
                    <a:gd name="T17" fmla="*/ 528 h 566"/>
                    <a:gd name="T18" fmla="*/ 1179 w 7929"/>
                    <a:gd name="T19" fmla="*/ 555 h 566"/>
                    <a:gd name="T20" fmla="*/ 1258 w 7929"/>
                    <a:gd name="T21" fmla="*/ 515 h 566"/>
                    <a:gd name="T22" fmla="*/ 1356 w 7929"/>
                    <a:gd name="T23" fmla="*/ 552 h 566"/>
                    <a:gd name="T24" fmla="*/ 1501 w 7929"/>
                    <a:gd name="T25" fmla="*/ 563 h 566"/>
                    <a:gd name="T26" fmla="*/ 1637 w 7929"/>
                    <a:gd name="T27" fmla="*/ 549 h 566"/>
                    <a:gd name="T28" fmla="*/ 1736 w 7929"/>
                    <a:gd name="T29" fmla="*/ 515 h 566"/>
                    <a:gd name="T30" fmla="*/ 1832 w 7929"/>
                    <a:gd name="T31" fmla="*/ 564 h 566"/>
                    <a:gd name="T32" fmla="*/ 1972 w 7929"/>
                    <a:gd name="T33" fmla="*/ 566 h 566"/>
                    <a:gd name="T34" fmla="*/ 2114 w 7929"/>
                    <a:gd name="T35" fmla="*/ 566 h 566"/>
                    <a:gd name="T36" fmla="*/ 2254 w 7929"/>
                    <a:gd name="T37" fmla="*/ 566 h 566"/>
                    <a:gd name="T38" fmla="*/ 2399 w 7929"/>
                    <a:gd name="T39" fmla="*/ 565 h 566"/>
                    <a:gd name="T40" fmla="*/ 2551 w 7929"/>
                    <a:gd name="T41" fmla="*/ 565 h 566"/>
                    <a:gd name="T42" fmla="*/ 2667 w 7929"/>
                    <a:gd name="T43" fmla="*/ 420 h 566"/>
                    <a:gd name="T44" fmla="*/ 2806 w 7929"/>
                    <a:gd name="T45" fmla="*/ 566 h 566"/>
                    <a:gd name="T46" fmla="*/ 2960 w 7929"/>
                    <a:gd name="T47" fmla="*/ 566 h 566"/>
                    <a:gd name="T48" fmla="*/ 3103 w 7929"/>
                    <a:gd name="T49" fmla="*/ 549 h 566"/>
                    <a:gd name="T50" fmla="*/ 3191 w 7929"/>
                    <a:gd name="T51" fmla="*/ 565 h 566"/>
                    <a:gd name="T52" fmla="*/ 3338 w 7929"/>
                    <a:gd name="T53" fmla="*/ 565 h 566"/>
                    <a:gd name="T54" fmla="*/ 3475 w 7929"/>
                    <a:gd name="T55" fmla="*/ 566 h 566"/>
                    <a:gd name="T56" fmla="*/ 3607 w 7929"/>
                    <a:gd name="T57" fmla="*/ 558 h 566"/>
                    <a:gd name="T58" fmla="*/ 3760 w 7929"/>
                    <a:gd name="T59" fmla="*/ 533 h 566"/>
                    <a:gd name="T60" fmla="*/ 3901 w 7929"/>
                    <a:gd name="T61" fmla="*/ 566 h 566"/>
                    <a:gd name="T62" fmla="*/ 4043 w 7929"/>
                    <a:gd name="T63" fmla="*/ 566 h 566"/>
                    <a:gd name="T64" fmla="*/ 4181 w 7929"/>
                    <a:gd name="T65" fmla="*/ 565 h 566"/>
                    <a:gd name="T66" fmla="*/ 4300 w 7929"/>
                    <a:gd name="T67" fmla="*/ 519 h 566"/>
                    <a:gd name="T68" fmla="*/ 4387 w 7929"/>
                    <a:gd name="T69" fmla="*/ 559 h 566"/>
                    <a:gd name="T70" fmla="*/ 4494 w 7929"/>
                    <a:gd name="T71" fmla="*/ 557 h 566"/>
                    <a:gd name="T72" fmla="*/ 4659 w 7929"/>
                    <a:gd name="T73" fmla="*/ 531 h 566"/>
                    <a:gd name="T74" fmla="*/ 4826 w 7929"/>
                    <a:gd name="T75" fmla="*/ 546 h 566"/>
                    <a:gd name="T76" fmla="*/ 4940 w 7929"/>
                    <a:gd name="T77" fmla="*/ 564 h 566"/>
                    <a:gd name="T78" fmla="*/ 5084 w 7929"/>
                    <a:gd name="T79" fmla="*/ 566 h 566"/>
                    <a:gd name="T80" fmla="*/ 5229 w 7929"/>
                    <a:gd name="T81" fmla="*/ 565 h 566"/>
                    <a:gd name="T82" fmla="*/ 5369 w 7929"/>
                    <a:gd name="T83" fmla="*/ 565 h 566"/>
                    <a:gd name="T84" fmla="*/ 5518 w 7929"/>
                    <a:gd name="T85" fmla="*/ 564 h 566"/>
                    <a:gd name="T86" fmla="*/ 5655 w 7929"/>
                    <a:gd name="T87" fmla="*/ 566 h 566"/>
                    <a:gd name="T88" fmla="*/ 5793 w 7929"/>
                    <a:gd name="T89" fmla="*/ 565 h 566"/>
                    <a:gd name="T90" fmla="*/ 5936 w 7929"/>
                    <a:gd name="T91" fmla="*/ 565 h 566"/>
                    <a:gd name="T92" fmla="*/ 6081 w 7929"/>
                    <a:gd name="T93" fmla="*/ 562 h 566"/>
                    <a:gd name="T94" fmla="*/ 6214 w 7929"/>
                    <a:gd name="T95" fmla="*/ 542 h 566"/>
                    <a:gd name="T96" fmla="*/ 6318 w 7929"/>
                    <a:gd name="T97" fmla="*/ 500 h 566"/>
                    <a:gd name="T98" fmla="*/ 6449 w 7929"/>
                    <a:gd name="T99" fmla="*/ 555 h 566"/>
                    <a:gd name="T100" fmla="*/ 6579 w 7929"/>
                    <a:gd name="T101" fmla="*/ 494 h 566"/>
                    <a:gd name="T102" fmla="*/ 6650 w 7929"/>
                    <a:gd name="T103" fmla="*/ 485 h 566"/>
                    <a:gd name="T104" fmla="*/ 6723 w 7929"/>
                    <a:gd name="T105" fmla="*/ 487 h 566"/>
                    <a:gd name="T106" fmla="*/ 6815 w 7929"/>
                    <a:gd name="T107" fmla="*/ 296 h 566"/>
                    <a:gd name="T108" fmla="*/ 6873 w 7929"/>
                    <a:gd name="T109" fmla="*/ 555 h 566"/>
                    <a:gd name="T110" fmla="*/ 6990 w 7929"/>
                    <a:gd name="T111" fmla="*/ 475 h 566"/>
                    <a:gd name="T112" fmla="*/ 7059 w 7929"/>
                    <a:gd name="T113" fmla="*/ 513 h 566"/>
                    <a:gd name="T114" fmla="*/ 7136 w 7929"/>
                    <a:gd name="T115" fmla="*/ 456 h 566"/>
                    <a:gd name="T116" fmla="*/ 7237 w 7929"/>
                    <a:gd name="T117" fmla="*/ 564 h 566"/>
                    <a:gd name="T118" fmla="*/ 7383 w 7929"/>
                    <a:gd name="T119" fmla="*/ 565 h 566"/>
                    <a:gd name="T120" fmla="*/ 7522 w 7929"/>
                    <a:gd name="T121" fmla="*/ 565 h 566"/>
                    <a:gd name="T122" fmla="*/ 7672 w 7929"/>
                    <a:gd name="T123" fmla="*/ 565 h 566"/>
                    <a:gd name="T124" fmla="*/ 7801 w 7929"/>
                    <a:gd name="T125" fmla="*/ 565 h 5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566">
                      <a:moveTo>
                        <a:pt x="0" y="565"/>
                      </a:moveTo>
                      <a:lnTo>
                        <a:pt x="0" y="565"/>
                      </a:lnTo>
                      <a:lnTo>
                        <a:pt x="0" y="565"/>
                      </a:lnTo>
                      <a:lnTo>
                        <a:pt x="1" y="565"/>
                      </a:lnTo>
                      <a:lnTo>
                        <a:pt x="2" y="565"/>
                      </a:lnTo>
                      <a:lnTo>
                        <a:pt x="4" y="566"/>
                      </a:lnTo>
                      <a:lnTo>
                        <a:pt x="5" y="566"/>
                      </a:lnTo>
                      <a:lnTo>
                        <a:pt x="7" y="566"/>
                      </a:lnTo>
                      <a:lnTo>
                        <a:pt x="8" y="566"/>
                      </a:lnTo>
                      <a:lnTo>
                        <a:pt x="8" y="565"/>
                      </a:lnTo>
                      <a:lnTo>
                        <a:pt x="9" y="565"/>
                      </a:lnTo>
                      <a:lnTo>
                        <a:pt x="10" y="565"/>
                      </a:lnTo>
                      <a:lnTo>
                        <a:pt x="11" y="565"/>
                      </a:lnTo>
                      <a:lnTo>
                        <a:pt x="12" y="565"/>
                      </a:lnTo>
                      <a:lnTo>
                        <a:pt x="13" y="565"/>
                      </a:lnTo>
                      <a:lnTo>
                        <a:pt x="16" y="565"/>
                      </a:lnTo>
                      <a:lnTo>
                        <a:pt x="18" y="565"/>
                      </a:lnTo>
                      <a:lnTo>
                        <a:pt x="19" y="565"/>
                      </a:lnTo>
                      <a:lnTo>
                        <a:pt x="20" y="565"/>
                      </a:lnTo>
                      <a:lnTo>
                        <a:pt x="22" y="565"/>
                      </a:lnTo>
                      <a:lnTo>
                        <a:pt x="22" y="565"/>
                      </a:lnTo>
                      <a:lnTo>
                        <a:pt x="23" y="565"/>
                      </a:lnTo>
                      <a:lnTo>
                        <a:pt x="25" y="565"/>
                      </a:lnTo>
                      <a:lnTo>
                        <a:pt x="25" y="565"/>
                      </a:lnTo>
                      <a:lnTo>
                        <a:pt x="26" y="565"/>
                      </a:lnTo>
                      <a:lnTo>
                        <a:pt x="27" y="565"/>
                      </a:lnTo>
                      <a:lnTo>
                        <a:pt x="27" y="565"/>
                      </a:lnTo>
                      <a:lnTo>
                        <a:pt x="29" y="565"/>
                      </a:lnTo>
                      <a:lnTo>
                        <a:pt x="31" y="565"/>
                      </a:lnTo>
                      <a:lnTo>
                        <a:pt x="31" y="565"/>
                      </a:lnTo>
                      <a:lnTo>
                        <a:pt x="32" y="565"/>
                      </a:lnTo>
                      <a:lnTo>
                        <a:pt x="34" y="565"/>
                      </a:lnTo>
                      <a:lnTo>
                        <a:pt x="35" y="565"/>
                      </a:lnTo>
                      <a:lnTo>
                        <a:pt x="36" y="565"/>
                      </a:lnTo>
                      <a:lnTo>
                        <a:pt x="36" y="565"/>
                      </a:lnTo>
                      <a:lnTo>
                        <a:pt x="37" y="566"/>
                      </a:lnTo>
                      <a:lnTo>
                        <a:pt x="39" y="566"/>
                      </a:lnTo>
                      <a:lnTo>
                        <a:pt x="39" y="566"/>
                      </a:lnTo>
                      <a:lnTo>
                        <a:pt x="40" y="566"/>
                      </a:lnTo>
                      <a:lnTo>
                        <a:pt x="43" y="565"/>
                      </a:lnTo>
                      <a:lnTo>
                        <a:pt x="43" y="565"/>
                      </a:lnTo>
                      <a:lnTo>
                        <a:pt x="45" y="566"/>
                      </a:lnTo>
                      <a:lnTo>
                        <a:pt x="47" y="566"/>
                      </a:lnTo>
                      <a:lnTo>
                        <a:pt x="48" y="566"/>
                      </a:lnTo>
                      <a:lnTo>
                        <a:pt x="49" y="566"/>
                      </a:lnTo>
                      <a:lnTo>
                        <a:pt x="50" y="565"/>
                      </a:lnTo>
                      <a:lnTo>
                        <a:pt x="50" y="565"/>
                      </a:lnTo>
                      <a:lnTo>
                        <a:pt x="53" y="565"/>
                      </a:lnTo>
                      <a:lnTo>
                        <a:pt x="54" y="565"/>
                      </a:lnTo>
                      <a:lnTo>
                        <a:pt x="54" y="565"/>
                      </a:lnTo>
                      <a:lnTo>
                        <a:pt x="55" y="565"/>
                      </a:lnTo>
                      <a:lnTo>
                        <a:pt x="56" y="565"/>
                      </a:lnTo>
                      <a:lnTo>
                        <a:pt x="58" y="565"/>
                      </a:lnTo>
                      <a:lnTo>
                        <a:pt x="59" y="565"/>
                      </a:lnTo>
                      <a:lnTo>
                        <a:pt x="60" y="565"/>
                      </a:lnTo>
                      <a:lnTo>
                        <a:pt x="62" y="565"/>
                      </a:lnTo>
                      <a:lnTo>
                        <a:pt x="63" y="565"/>
                      </a:lnTo>
                      <a:lnTo>
                        <a:pt x="64" y="565"/>
                      </a:lnTo>
                      <a:lnTo>
                        <a:pt x="64" y="565"/>
                      </a:lnTo>
                      <a:lnTo>
                        <a:pt x="65" y="565"/>
                      </a:lnTo>
                      <a:lnTo>
                        <a:pt x="66" y="565"/>
                      </a:lnTo>
                      <a:lnTo>
                        <a:pt x="67" y="565"/>
                      </a:lnTo>
                      <a:lnTo>
                        <a:pt x="68" y="565"/>
                      </a:lnTo>
                      <a:lnTo>
                        <a:pt x="71" y="565"/>
                      </a:lnTo>
                      <a:lnTo>
                        <a:pt x="72" y="565"/>
                      </a:lnTo>
                      <a:lnTo>
                        <a:pt x="72" y="565"/>
                      </a:lnTo>
                      <a:lnTo>
                        <a:pt x="73" y="565"/>
                      </a:lnTo>
                      <a:lnTo>
                        <a:pt x="74" y="566"/>
                      </a:lnTo>
                      <a:lnTo>
                        <a:pt x="75" y="566"/>
                      </a:lnTo>
                      <a:lnTo>
                        <a:pt x="76" y="566"/>
                      </a:lnTo>
                      <a:lnTo>
                        <a:pt x="77" y="566"/>
                      </a:lnTo>
                      <a:lnTo>
                        <a:pt x="80" y="566"/>
                      </a:lnTo>
                      <a:lnTo>
                        <a:pt x="81" y="565"/>
                      </a:lnTo>
                      <a:lnTo>
                        <a:pt x="82" y="565"/>
                      </a:lnTo>
                      <a:lnTo>
                        <a:pt x="83" y="565"/>
                      </a:lnTo>
                      <a:lnTo>
                        <a:pt x="83" y="565"/>
                      </a:lnTo>
                      <a:lnTo>
                        <a:pt x="84" y="565"/>
                      </a:lnTo>
                      <a:lnTo>
                        <a:pt x="86" y="566"/>
                      </a:lnTo>
                      <a:lnTo>
                        <a:pt x="87" y="566"/>
                      </a:lnTo>
                      <a:lnTo>
                        <a:pt x="88" y="566"/>
                      </a:lnTo>
                      <a:lnTo>
                        <a:pt x="90" y="566"/>
                      </a:lnTo>
                      <a:lnTo>
                        <a:pt x="90" y="566"/>
                      </a:lnTo>
                      <a:lnTo>
                        <a:pt x="91" y="566"/>
                      </a:lnTo>
                      <a:lnTo>
                        <a:pt x="93" y="566"/>
                      </a:lnTo>
                      <a:lnTo>
                        <a:pt x="94" y="565"/>
                      </a:lnTo>
                      <a:lnTo>
                        <a:pt x="95" y="565"/>
                      </a:lnTo>
                      <a:lnTo>
                        <a:pt x="96" y="565"/>
                      </a:lnTo>
                      <a:lnTo>
                        <a:pt x="97" y="565"/>
                      </a:lnTo>
                      <a:lnTo>
                        <a:pt x="99" y="565"/>
                      </a:lnTo>
                      <a:lnTo>
                        <a:pt x="100" y="565"/>
                      </a:lnTo>
                      <a:lnTo>
                        <a:pt x="101" y="565"/>
                      </a:lnTo>
                      <a:lnTo>
                        <a:pt x="102" y="565"/>
                      </a:lnTo>
                      <a:lnTo>
                        <a:pt x="103" y="565"/>
                      </a:lnTo>
                      <a:lnTo>
                        <a:pt x="104" y="565"/>
                      </a:lnTo>
                      <a:lnTo>
                        <a:pt x="105" y="565"/>
                      </a:lnTo>
                      <a:lnTo>
                        <a:pt x="105" y="565"/>
                      </a:lnTo>
                      <a:lnTo>
                        <a:pt x="106" y="565"/>
                      </a:lnTo>
                      <a:lnTo>
                        <a:pt x="108" y="565"/>
                      </a:lnTo>
                      <a:lnTo>
                        <a:pt x="110" y="565"/>
                      </a:lnTo>
                      <a:lnTo>
                        <a:pt x="111" y="565"/>
                      </a:lnTo>
                      <a:lnTo>
                        <a:pt x="111" y="565"/>
                      </a:lnTo>
                      <a:lnTo>
                        <a:pt x="113" y="565"/>
                      </a:lnTo>
                      <a:lnTo>
                        <a:pt x="114" y="565"/>
                      </a:lnTo>
                      <a:lnTo>
                        <a:pt x="115" y="565"/>
                      </a:lnTo>
                      <a:lnTo>
                        <a:pt x="115" y="565"/>
                      </a:lnTo>
                      <a:lnTo>
                        <a:pt x="117" y="565"/>
                      </a:lnTo>
                      <a:lnTo>
                        <a:pt x="118" y="565"/>
                      </a:lnTo>
                      <a:lnTo>
                        <a:pt x="119" y="565"/>
                      </a:lnTo>
                      <a:lnTo>
                        <a:pt x="120" y="565"/>
                      </a:lnTo>
                      <a:lnTo>
                        <a:pt x="120" y="565"/>
                      </a:lnTo>
                      <a:lnTo>
                        <a:pt x="120" y="565"/>
                      </a:lnTo>
                      <a:lnTo>
                        <a:pt x="122" y="565"/>
                      </a:lnTo>
                      <a:lnTo>
                        <a:pt x="123" y="565"/>
                      </a:lnTo>
                      <a:lnTo>
                        <a:pt x="123" y="565"/>
                      </a:lnTo>
                      <a:lnTo>
                        <a:pt x="126" y="565"/>
                      </a:lnTo>
                      <a:lnTo>
                        <a:pt x="127" y="565"/>
                      </a:lnTo>
                      <a:lnTo>
                        <a:pt x="127" y="565"/>
                      </a:lnTo>
                      <a:lnTo>
                        <a:pt x="129" y="565"/>
                      </a:lnTo>
                      <a:lnTo>
                        <a:pt x="130" y="565"/>
                      </a:lnTo>
                      <a:lnTo>
                        <a:pt x="130" y="565"/>
                      </a:lnTo>
                      <a:lnTo>
                        <a:pt x="131" y="565"/>
                      </a:lnTo>
                      <a:lnTo>
                        <a:pt x="132" y="565"/>
                      </a:lnTo>
                      <a:lnTo>
                        <a:pt x="134" y="565"/>
                      </a:lnTo>
                      <a:lnTo>
                        <a:pt x="136" y="565"/>
                      </a:lnTo>
                      <a:lnTo>
                        <a:pt x="136" y="565"/>
                      </a:lnTo>
                      <a:lnTo>
                        <a:pt x="138" y="565"/>
                      </a:lnTo>
                      <a:lnTo>
                        <a:pt x="139" y="565"/>
                      </a:lnTo>
                      <a:lnTo>
                        <a:pt x="139" y="565"/>
                      </a:lnTo>
                      <a:lnTo>
                        <a:pt x="140" y="565"/>
                      </a:lnTo>
                      <a:lnTo>
                        <a:pt x="141" y="565"/>
                      </a:lnTo>
                      <a:lnTo>
                        <a:pt x="143" y="565"/>
                      </a:lnTo>
                      <a:lnTo>
                        <a:pt x="145" y="565"/>
                      </a:lnTo>
                      <a:lnTo>
                        <a:pt x="146" y="565"/>
                      </a:lnTo>
                      <a:lnTo>
                        <a:pt x="146" y="565"/>
                      </a:lnTo>
                      <a:lnTo>
                        <a:pt x="148" y="565"/>
                      </a:lnTo>
                      <a:lnTo>
                        <a:pt x="149" y="565"/>
                      </a:lnTo>
                      <a:lnTo>
                        <a:pt x="150" y="565"/>
                      </a:lnTo>
                      <a:lnTo>
                        <a:pt x="152" y="565"/>
                      </a:lnTo>
                      <a:lnTo>
                        <a:pt x="155" y="565"/>
                      </a:lnTo>
                      <a:lnTo>
                        <a:pt x="156" y="565"/>
                      </a:lnTo>
                      <a:lnTo>
                        <a:pt x="157" y="565"/>
                      </a:lnTo>
                      <a:lnTo>
                        <a:pt x="158" y="565"/>
                      </a:lnTo>
                      <a:lnTo>
                        <a:pt x="159" y="565"/>
                      </a:lnTo>
                      <a:lnTo>
                        <a:pt x="160" y="565"/>
                      </a:lnTo>
                      <a:lnTo>
                        <a:pt x="161" y="565"/>
                      </a:lnTo>
                      <a:lnTo>
                        <a:pt x="163" y="565"/>
                      </a:lnTo>
                      <a:lnTo>
                        <a:pt x="163" y="565"/>
                      </a:lnTo>
                      <a:lnTo>
                        <a:pt x="164" y="565"/>
                      </a:lnTo>
                      <a:lnTo>
                        <a:pt x="166" y="565"/>
                      </a:lnTo>
                      <a:lnTo>
                        <a:pt x="168" y="565"/>
                      </a:lnTo>
                      <a:lnTo>
                        <a:pt x="169" y="565"/>
                      </a:lnTo>
                      <a:lnTo>
                        <a:pt x="170" y="565"/>
                      </a:lnTo>
                      <a:lnTo>
                        <a:pt x="172" y="565"/>
                      </a:lnTo>
                      <a:lnTo>
                        <a:pt x="172" y="565"/>
                      </a:lnTo>
                      <a:lnTo>
                        <a:pt x="173" y="565"/>
                      </a:lnTo>
                      <a:lnTo>
                        <a:pt x="175" y="565"/>
                      </a:lnTo>
                      <a:lnTo>
                        <a:pt x="175" y="565"/>
                      </a:lnTo>
                      <a:lnTo>
                        <a:pt x="176" y="565"/>
                      </a:lnTo>
                      <a:lnTo>
                        <a:pt x="177" y="565"/>
                      </a:lnTo>
                      <a:lnTo>
                        <a:pt x="178" y="565"/>
                      </a:lnTo>
                      <a:lnTo>
                        <a:pt x="178" y="565"/>
                      </a:lnTo>
                      <a:lnTo>
                        <a:pt x="179" y="565"/>
                      </a:lnTo>
                      <a:lnTo>
                        <a:pt x="180" y="565"/>
                      </a:lnTo>
                      <a:lnTo>
                        <a:pt x="182" y="565"/>
                      </a:lnTo>
                      <a:lnTo>
                        <a:pt x="182" y="565"/>
                      </a:lnTo>
                      <a:lnTo>
                        <a:pt x="183" y="565"/>
                      </a:lnTo>
                      <a:lnTo>
                        <a:pt x="185" y="565"/>
                      </a:lnTo>
                      <a:lnTo>
                        <a:pt x="188" y="565"/>
                      </a:lnTo>
                      <a:lnTo>
                        <a:pt x="188" y="565"/>
                      </a:lnTo>
                      <a:lnTo>
                        <a:pt x="189" y="565"/>
                      </a:lnTo>
                      <a:lnTo>
                        <a:pt x="189" y="565"/>
                      </a:lnTo>
                      <a:lnTo>
                        <a:pt x="191" y="565"/>
                      </a:lnTo>
                      <a:lnTo>
                        <a:pt x="192" y="565"/>
                      </a:lnTo>
                      <a:lnTo>
                        <a:pt x="193" y="565"/>
                      </a:lnTo>
                      <a:lnTo>
                        <a:pt x="193" y="565"/>
                      </a:lnTo>
                      <a:lnTo>
                        <a:pt x="194" y="565"/>
                      </a:lnTo>
                      <a:lnTo>
                        <a:pt x="196" y="565"/>
                      </a:lnTo>
                      <a:lnTo>
                        <a:pt x="198" y="565"/>
                      </a:lnTo>
                      <a:lnTo>
                        <a:pt x="200" y="565"/>
                      </a:lnTo>
                      <a:lnTo>
                        <a:pt x="201" y="565"/>
                      </a:lnTo>
                      <a:lnTo>
                        <a:pt x="201" y="565"/>
                      </a:lnTo>
                      <a:lnTo>
                        <a:pt x="201" y="565"/>
                      </a:lnTo>
                      <a:lnTo>
                        <a:pt x="203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5" y="565"/>
                      </a:lnTo>
                      <a:lnTo>
                        <a:pt x="206" y="565"/>
                      </a:lnTo>
                      <a:lnTo>
                        <a:pt x="209" y="565"/>
                      </a:lnTo>
                      <a:lnTo>
                        <a:pt x="209" y="565"/>
                      </a:lnTo>
                      <a:lnTo>
                        <a:pt x="210" y="565"/>
                      </a:lnTo>
                      <a:lnTo>
                        <a:pt x="211" y="565"/>
                      </a:lnTo>
                      <a:lnTo>
                        <a:pt x="213" y="565"/>
                      </a:lnTo>
                      <a:lnTo>
                        <a:pt x="213" y="565"/>
                      </a:lnTo>
                      <a:lnTo>
                        <a:pt x="215" y="565"/>
                      </a:lnTo>
                      <a:lnTo>
                        <a:pt x="216" y="565"/>
                      </a:lnTo>
                      <a:lnTo>
                        <a:pt x="217" y="565"/>
                      </a:lnTo>
                      <a:lnTo>
                        <a:pt x="219" y="565"/>
                      </a:lnTo>
                      <a:lnTo>
                        <a:pt x="220" y="565"/>
                      </a:lnTo>
                      <a:lnTo>
                        <a:pt x="222" y="565"/>
                      </a:lnTo>
                      <a:lnTo>
                        <a:pt x="224" y="565"/>
                      </a:lnTo>
                      <a:lnTo>
                        <a:pt x="225" y="565"/>
                      </a:lnTo>
                      <a:lnTo>
                        <a:pt x="225" y="565"/>
                      </a:lnTo>
                      <a:lnTo>
                        <a:pt x="226" y="565"/>
                      </a:lnTo>
                      <a:lnTo>
                        <a:pt x="228" y="565"/>
                      </a:lnTo>
                      <a:lnTo>
                        <a:pt x="229" y="565"/>
                      </a:lnTo>
                      <a:lnTo>
                        <a:pt x="230" y="565"/>
                      </a:lnTo>
                      <a:lnTo>
                        <a:pt x="231" y="565"/>
                      </a:lnTo>
                      <a:lnTo>
                        <a:pt x="231" y="565"/>
                      </a:lnTo>
                      <a:lnTo>
                        <a:pt x="233" y="565"/>
                      </a:lnTo>
                      <a:lnTo>
                        <a:pt x="235" y="565"/>
                      </a:lnTo>
                      <a:lnTo>
                        <a:pt x="235" y="565"/>
                      </a:lnTo>
                      <a:lnTo>
                        <a:pt x="237" y="565"/>
                      </a:lnTo>
                      <a:lnTo>
                        <a:pt x="237" y="565"/>
                      </a:lnTo>
                      <a:lnTo>
                        <a:pt x="238" y="565"/>
                      </a:lnTo>
                      <a:lnTo>
                        <a:pt x="240" y="565"/>
                      </a:lnTo>
                      <a:lnTo>
                        <a:pt x="241" y="565"/>
                      </a:lnTo>
                      <a:lnTo>
                        <a:pt x="242" y="565"/>
                      </a:lnTo>
                      <a:lnTo>
                        <a:pt x="243" y="565"/>
                      </a:lnTo>
                      <a:lnTo>
                        <a:pt x="243" y="565"/>
                      </a:lnTo>
                      <a:lnTo>
                        <a:pt x="244" y="565"/>
                      </a:lnTo>
                      <a:lnTo>
                        <a:pt x="246" y="565"/>
                      </a:lnTo>
                      <a:lnTo>
                        <a:pt x="248" y="565"/>
                      </a:lnTo>
                      <a:lnTo>
                        <a:pt x="248" y="565"/>
                      </a:lnTo>
                      <a:lnTo>
                        <a:pt x="249" y="565"/>
                      </a:lnTo>
                      <a:lnTo>
                        <a:pt x="251" y="565"/>
                      </a:lnTo>
                      <a:lnTo>
                        <a:pt x="252" y="565"/>
                      </a:lnTo>
                      <a:lnTo>
                        <a:pt x="252" y="565"/>
                      </a:lnTo>
                      <a:lnTo>
                        <a:pt x="253" y="565"/>
                      </a:lnTo>
                      <a:lnTo>
                        <a:pt x="255" y="565"/>
                      </a:lnTo>
                      <a:lnTo>
                        <a:pt x="256" y="565"/>
                      </a:lnTo>
                      <a:lnTo>
                        <a:pt x="257" y="565"/>
                      </a:lnTo>
                      <a:lnTo>
                        <a:pt x="258" y="565"/>
                      </a:lnTo>
                      <a:lnTo>
                        <a:pt x="259" y="565"/>
                      </a:lnTo>
                      <a:lnTo>
                        <a:pt x="260" y="565"/>
                      </a:lnTo>
                      <a:lnTo>
                        <a:pt x="262" y="565"/>
                      </a:lnTo>
                      <a:lnTo>
                        <a:pt x="265" y="565"/>
                      </a:lnTo>
                      <a:lnTo>
                        <a:pt x="266" y="565"/>
                      </a:lnTo>
                      <a:lnTo>
                        <a:pt x="266" y="565"/>
                      </a:lnTo>
                      <a:lnTo>
                        <a:pt x="267" y="565"/>
                      </a:lnTo>
                      <a:lnTo>
                        <a:pt x="268" y="565"/>
                      </a:lnTo>
                      <a:lnTo>
                        <a:pt x="269" y="565"/>
                      </a:lnTo>
                      <a:lnTo>
                        <a:pt x="272" y="565"/>
                      </a:lnTo>
                      <a:lnTo>
                        <a:pt x="275" y="565"/>
                      </a:lnTo>
                      <a:lnTo>
                        <a:pt x="276" y="565"/>
                      </a:lnTo>
                      <a:lnTo>
                        <a:pt x="276" y="565"/>
                      </a:lnTo>
                      <a:lnTo>
                        <a:pt x="277" y="565"/>
                      </a:lnTo>
                      <a:lnTo>
                        <a:pt x="278" y="565"/>
                      </a:lnTo>
                      <a:lnTo>
                        <a:pt x="279" y="565"/>
                      </a:lnTo>
                      <a:lnTo>
                        <a:pt x="280" y="565"/>
                      </a:lnTo>
                      <a:lnTo>
                        <a:pt x="281" y="565"/>
                      </a:lnTo>
                      <a:lnTo>
                        <a:pt x="281" y="565"/>
                      </a:lnTo>
                      <a:lnTo>
                        <a:pt x="283" y="565"/>
                      </a:lnTo>
                      <a:lnTo>
                        <a:pt x="284" y="565"/>
                      </a:lnTo>
                      <a:lnTo>
                        <a:pt x="287" y="565"/>
                      </a:lnTo>
                      <a:lnTo>
                        <a:pt x="289" y="565"/>
                      </a:lnTo>
                      <a:lnTo>
                        <a:pt x="290" y="565"/>
                      </a:lnTo>
                      <a:lnTo>
                        <a:pt x="292" y="565"/>
                      </a:lnTo>
                      <a:lnTo>
                        <a:pt x="293" y="565"/>
                      </a:lnTo>
                      <a:lnTo>
                        <a:pt x="294" y="565"/>
                      </a:lnTo>
                      <a:lnTo>
                        <a:pt x="295" y="565"/>
                      </a:lnTo>
                      <a:lnTo>
                        <a:pt x="296" y="565"/>
                      </a:lnTo>
                      <a:lnTo>
                        <a:pt x="298" y="565"/>
                      </a:lnTo>
                      <a:lnTo>
                        <a:pt x="299" y="565"/>
                      </a:lnTo>
                      <a:lnTo>
                        <a:pt x="300" y="565"/>
                      </a:lnTo>
                      <a:lnTo>
                        <a:pt x="300" y="565"/>
                      </a:lnTo>
                      <a:lnTo>
                        <a:pt x="303" y="565"/>
                      </a:lnTo>
                      <a:lnTo>
                        <a:pt x="304" y="565"/>
                      </a:lnTo>
                      <a:lnTo>
                        <a:pt x="304" y="565"/>
                      </a:lnTo>
                      <a:lnTo>
                        <a:pt x="305" y="565"/>
                      </a:lnTo>
                      <a:lnTo>
                        <a:pt x="306" y="565"/>
                      </a:lnTo>
                      <a:lnTo>
                        <a:pt x="308" y="565"/>
                      </a:lnTo>
                      <a:lnTo>
                        <a:pt x="308" y="565"/>
                      </a:lnTo>
                      <a:lnTo>
                        <a:pt x="311" y="565"/>
                      </a:lnTo>
                      <a:lnTo>
                        <a:pt x="312" y="565"/>
                      </a:lnTo>
                      <a:lnTo>
                        <a:pt x="313" y="565"/>
                      </a:lnTo>
                      <a:lnTo>
                        <a:pt x="313" y="565"/>
                      </a:lnTo>
                      <a:lnTo>
                        <a:pt x="314" y="565"/>
                      </a:lnTo>
                      <a:lnTo>
                        <a:pt x="316" y="565"/>
                      </a:lnTo>
                      <a:lnTo>
                        <a:pt x="317" y="565"/>
                      </a:lnTo>
                      <a:lnTo>
                        <a:pt x="318" y="565"/>
                      </a:lnTo>
                      <a:lnTo>
                        <a:pt x="318" y="565"/>
                      </a:lnTo>
                      <a:lnTo>
                        <a:pt x="321" y="565"/>
                      </a:lnTo>
                      <a:lnTo>
                        <a:pt x="322" y="565"/>
                      </a:lnTo>
                      <a:lnTo>
                        <a:pt x="323" y="565"/>
                      </a:lnTo>
                      <a:lnTo>
                        <a:pt x="324" y="565"/>
                      </a:lnTo>
                      <a:lnTo>
                        <a:pt x="326" y="565"/>
                      </a:lnTo>
                      <a:lnTo>
                        <a:pt x="327" y="565"/>
                      </a:lnTo>
                      <a:lnTo>
                        <a:pt x="329" y="565"/>
                      </a:lnTo>
                      <a:lnTo>
                        <a:pt x="329" y="565"/>
                      </a:lnTo>
                      <a:lnTo>
                        <a:pt x="330" y="565"/>
                      </a:lnTo>
                      <a:lnTo>
                        <a:pt x="330" y="565"/>
                      </a:lnTo>
                      <a:lnTo>
                        <a:pt x="331" y="565"/>
                      </a:lnTo>
                      <a:lnTo>
                        <a:pt x="332" y="565"/>
                      </a:lnTo>
                      <a:lnTo>
                        <a:pt x="333" y="565"/>
                      </a:lnTo>
                      <a:lnTo>
                        <a:pt x="334" y="565"/>
                      </a:lnTo>
                      <a:lnTo>
                        <a:pt x="335" y="565"/>
                      </a:lnTo>
                      <a:lnTo>
                        <a:pt x="336" y="565"/>
                      </a:lnTo>
                      <a:lnTo>
                        <a:pt x="338" y="565"/>
                      </a:lnTo>
                      <a:lnTo>
                        <a:pt x="339" y="565"/>
                      </a:lnTo>
                      <a:lnTo>
                        <a:pt x="340" y="565"/>
                      </a:lnTo>
                      <a:lnTo>
                        <a:pt x="342" y="565"/>
                      </a:lnTo>
                      <a:lnTo>
                        <a:pt x="343" y="565"/>
                      </a:lnTo>
                      <a:lnTo>
                        <a:pt x="343" y="565"/>
                      </a:lnTo>
                      <a:lnTo>
                        <a:pt x="343" y="565"/>
                      </a:lnTo>
                      <a:lnTo>
                        <a:pt x="344" y="565"/>
                      </a:lnTo>
                      <a:lnTo>
                        <a:pt x="346" y="565"/>
                      </a:lnTo>
                      <a:lnTo>
                        <a:pt x="349" y="565"/>
                      </a:lnTo>
                      <a:lnTo>
                        <a:pt x="350" y="565"/>
                      </a:lnTo>
                      <a:lnTo>
                        <a:pt x="350" y="565"/>
                      </a:lnTo>
                      <a:lnTo>
                        <a:pt x="351" y="565"/>
                      </a:lnTo>
                      <a:lnTo>
                        <a:pt x="352" y="565"/>
                      </a:lnTo>
                      <a:lnTo>
                        <a:pt x="353" y="565"/>
                      </a:lnTo>
                      <a:lnTo>
                        <a:pt x="353" y="565"/>
                      </a:lnTo>
                      <a:lnTo>
                        <a:pt x="353" y="565"/>
                      </a:lnTo>
                      <a:lnTo>
                        <a:pt x="354" y="565"/>
                      </a:lnTo>
                      <a:lnTo>
                        <a:pt x="358" y="565"/>
                      </a:lnTo>
                      <a:lnTo>
                        <a:pt x="360" y="564"/>
                      </a:lnTo>
                      <a:lnTo>
                        <a:pt x="361" y="564"/>
                      </a:lnTo>
                      <a:lnTo>
                        <a:pt x="361" y="565"/>
                      </a:lnTo>
                      <a:lnTo>
                        <a:pt x="362" y="565"/>
                      </a:lnTo>
                      <a:lnTo>
                        <a:pt x="364" y="565"/>
                      </a:lnTo>
                      <a:lnTo>
                        <a:pt x="367" y="565"/>
                      </a:lnTo>
                      <a:lnTo>
                        <a:pt x="367" y="565"/>
                      </a:lnTo>
                      <a:lnTo>
                        <a:pt x="368" y="565"/>
                      </a:lnTo>
                      <a:lnTo>
                        <a:pt x="369" y="565"/>
                      </a:lnTo>
                      <a:lnTo>
                        <a:pt x="370" y="565"/>
                      </a:lnTo>
                      <a:lnTo>
                        <a:pt x="370" y="565"/>
                      </a:lnTo>
                      <a:lnTo>
                        <a:pt x="371" y="565"/>
                      </a:lnTo>
                      <a:lnTo>
                        <a:pt x="372" y="565"/>
                      </a:lnTo>
                      <a:lnTo>
                        <a:pt x="375" y="564"/>
                      </a:lnTo>
                      <a:lnTo>
                        <a:pt x="376" y="564"/>
                      </a:lnTo>
                      <a:lnTo>
                        <a:pt x="377" y="564"/>
                      </a:lnTo>
                      <a:lnTo>
                        <a:pt x="378" y="564"/>
                      </a:lnTo>
                      <a:lnTo>
                        <a:pt x="379" y="564"/>
                      </a:lnTo>
                      <a:lnTo>
                        <a:pt x="380" y="564"/>
                      </a:lnTo>
                      <a:lnTo>
                        <a:pt x="382" y="564"/>
                      </a:lnTo>
                      <a:lnTo>
                        <a:pt x="382" y="564"/>
                      </a:lnTo>
                      <a:lnTo>
                        <a:pt x="383" y="564"/>
                      </a:lnTo>
                      <a:lnTo>
                        <a:pt x="383" y="564"/>
                      </a:lnTo>
                      <a:lnTo>
                        <a:pt x="387" y="564"/>
                      </a:lnTo>
                      <a:lnTo>
                        <a:pt x="389" y="564"/>
                      </a:lnTo>
                      <a:lnTo>
                        <a:pt x="390" y="564"/>
                      </a:lnTo>
                      <a:lnTo>
                        <a:pt x="390" y="564"/>
                      </a:lnTo>
                      <a:lnTo>
                        <a:pt x="391" y="564"/>
                      </a:lnTo>
                      <a:lnTo>
                        <a:pt x="394" y="562"/>
                      </a:lnTo>
                      <a:lnTo>
                        <a:pt x="396" y="562"/>
                      </a:lnTo>
                      <a:lnTo>
                        <a:pt x="397" y="561"/>
                      </a:lnTo>
                      <a:lnTo>
                        <a:pt x="398" y="561"/>
                      </a:lnTo>
                      <a:lnTo>
                        <a:pt x="398" y="559"/>
                      </a:lnTo>
                      <a:lnTo>
                        <a:pt x="398" y="557"/>
                      </a:lnTo>
                      <a:lnTo>
                        <a:pt x="400" y="552"/>
                      </a:lnTo>
                      <a:lnTo>
                        <a:pt x="401" y="547"/>
                      </a:lnTo>
                      <a:lnTo>
                        <a:pt x="401" y="544"/>
                      </a:lnTo>
                      <a:lnTo>
                        <a:pt x="401" y="544"/>
                      </a:lnTo>
                      <a:lnTo>
                        <a:pt x="401" y="544"/>
                      </a:lnTo>
                      <a:lnTo>
                        <a:pt x="403" y="546"/>
                      </a:lnTo>
                      <a:lnTo>
                        <a:pt x="404" y="552"/>
                      </a:lnTo>
                      <a:lnTo>
                        <a:pt x="405" y="556"/>
                      </a:lnTo>
                      <a:lnTo>
                        <a:pt x="405" y="558"/>
                      </a:lnTo>
                      <a:lnTo>
                        <a:pt x="405" y="558"/>
                      </a:lnTo>
                      <a:lnTo>
                        <a:pt x="406" y="559"/>
                      </a:lnTo>
                      <a:lnTo>
                        <a:pt x="408" y="561"/>
                      </a:lnTo>
                      <a:lnTo>
                        <a:pt x="408" y="561"/>
                      </a:lnTo>
                      <a:lnTo>
                        <a:pt x="410" y="561"/>
                      </a:lnTo>
                      <a:lnTo>
                        <a:pt x="412" y="559"/>
                      </a:lnTo>
                      <a:lnTo>
                        <a:pt x="413" y="559"/>
                      </a:lnTo>
                      <a:lnTo>
                        <a:pt x="413" y="557"/>
                      </a:lnTo>
                      <a:lnTo>
                        <a:pt x="414" y="554"/>
                      </a:lnTo>
                      <a:lnTo>
                        <a:pt x="415" y="547"/>
                      </a:lnTo>
                      <a:lnTo>
                        <a:pt x="416" y="539"/>
                      </a:lnTo>
                      <a:lnTo>
                        <a:pt x="417" y="533"/>
                      </a:lnTo>
                      <a:lnTo>
                        <a:pt x="418" y="526"/>
                      </a:lnTo>
                      <a:lnTo>
                        <a:pt x="419" y="521"/>
                      </a:lnTo>
                      <a:lnTo>
                        <a:pt x="419" y="520"/>
                      </a:lnTo>
                      <a:lnTo>
                        <a:pt x="419" y="521"/>
                      </a:lnTo>
                      <a:lnTo>
                        <a:pt x="419" y="521"/>
                      </a:lnTo>
                      <a:lnTo>
                        <a:pt x="421" y="524"/>
                      </a:lnTo>
                      <a:lnTo>
                        <a:pt x="421" y="528"/>
                      </a:lnTo>
                      <a:lnTo>
                        <a:pt x="422" y="534"/>
                      </a:lnTo>
                      <a:lnTo>
                        <a:pt x="423" y="540"/>
                      </a:lnTo>
                      <a:lnTo>
                        <a:pt x="424" y="547"/>
                      </a:lnTo>
                      <a:lnTo>
                        <a:pt x="426" y="553"/>
                      </a:lnTo>
                      <a:lnTo>
                        <a:pt x="426" y="557"/>
                      </a:lnTo>
                      <a:lnTo>
                        <a:pt x="426" y="559"/>
                      </a:lnTo>
                      <a:lnTo>
                        <a:pt x="427" y="559"/>
                      </a:lnTo>
                      <a:lnTo>
                        <a:pt x="428" y="559"/>
                      </a:lnTo>
                      <a:lnTo>
                        <a:pt x="429" y="559"/>
                      </a:lnTo>
                      <a:lnTo>
                        <a:pt x="429" y="559"/>
                      </a:lnTo>
                      <a:lnTo>
                        <a:pt x="431" y="559"/>
                      </a:lnTo>
                      <a:lnTo>
                        <a:pt x="432" y="557"/>
                      </a:lnTo>
                      <a:lnTo>
                        <a:pt x="434" y="556"/>
                      </a:lnTo>
                      <a:lnTo>
                        <a:pt x="434" y="555"/>
                      </a:lnTo>
                      <a:lnTo>
                        <a:pt x="434" y="554"/>
                      </a:lnTo>
                      <a:lnTo>
                        <a:pt x="434" y="553"/>
                      </a:lnTo>
                      <a:lnTo>
                        <a:pt x="435" y="546"/>
                      </a:lnTo>
                      <a:lnTo>
                        <a:pt x="436" y="539"/>
                      </a:lnTo>
                      <a:lnTo>
                        <a:pt x="436" y="537"/>
                      </a:lnTo>
                      <a:lnTo>
                        <a:pt x="436" y="537"/>
                      </a:lnTo>
                      <a:lnTo>
                        <a:pt x="436" y="537"/>
                      </a:lnTo>
                      <a:lnTo>
                        <a:pt x="437" y="540"/>
                      </a:lnTo>
                      <a:lnTo>
                        <a:pt x="440" y="547"/>
                      </a:lnTo>
                      <a:lnTo>
                        <a:pt x="441" y="555"/>
                      </a:lnTo>
                      <a:lnTo>
                        <a:pt x="442" y="557"/>
                      </a:lnTo>
                      <a:lnTo>
                        <a:pt x="442" y="558"/>
                      </a:lnTo>
                      <a:lnTo>
                        <a:pt x="442" y="558"/>
                      </a:lnTo>
                      <a:lnTo>
                        <a:pt x="443" y="559"/>
                      </a:lnTo>
                      <a:lnTo>
                        <a:pt x="444" y="559"/>
                      </a:lnTo>
                      <a:lnTo>
                        <a:pt x="446" y="559"/>
                      </a:lnTo>
                      <a:lnTo>
                        <a:pt x="446" y="561"/>
                      </a:lnTo>
                      <a:lnTo>
                        <a:pt x="449" y="561"/>
                      </a:lnTo>
                      <a:lnTo>
                        <a:pt x="449" y="559"/>
                      </a:lnTo>
                      <a:lnTo>
                        <a:pt x="450" y="559"/>
                      </a:lnTo>
                      <a:lnTo>
                        <a:pt x="450" y="557"/>
                      </a:lnTo>
                      <a:lnTo>
                        <a:pt x="453" y="550"/>
                      </a:lnTo>
                      <a:lnTo>
                        <a:pt x="455" y="544"/>
                      </a:lnTo>
                      <a:lnTo>
                        <a:pt x="455" y="542"/>
                      </a:lnTo>
                      <a:lnTo>
                        <a:pt x="456" y="542"/>
                      </a:lnTo>
                      <a:lnTo>
                        <a:pt x="456" y="540"/>
                      </a:lnTo>
                      <a:lnTo>
                        <a:pt x="456" y="540"/>
                      </a:lnTo>
                      <a:lnTo>
                        <a:pt x="458" y="542"/>
                      </a:lnTo>
                      <a:lnTo>
                        <a:pt x="459" y="545"/>
                      </a:lnTo>
                      <a:lnTo>
                        <a:pt x="460" y="548"/>
                      </a:lnTo>
                      <a:lnTo>
                        <a:pt x="461" y="549"/>
                      </a:lnTo>
                      <a:lnTo>
                        <a:pt x="461" y="549"/>
                      </a:lnTo>
                      <a:lnTo>
                        <a:pt x="461" y="547"/>
                      </a:lnTo>
                      <a:lnTo>
                        <a:pt x="463" y="544"/>
                      </a:lnTo>
                      <a:lnTo>
                        <a:pt x="464" y="539"/>
                      </a:lnTo>
                      <a:lnTo>
                        <a:pt x="464" y="537"/>
                      </a:lnTo>
                      <a:lnTo>
                        <a:pt x="464" y="537"/>
                      </a:lnTo>
                      <a:lnTo>
                        <a:pt x="465" y="538"/>
                      </a:lnTo>
                      <a:lnTo>
                        <a:pt x="466" y="542"/>
                      </a:lnTo>
                      <a:lnTo>
                        <a:pt x="469" y="544"/>
                      </a:lnTo>
                      <a:lnTo>
                        <a:pt x="469" y="546"/>
                      </a:lnTo>
                      <a:lnTo>
                        <a:pt x="470" y="544"/>
                      </a:lnTo>
                      <a:lnTo>
                        <a:pt x="472" y="540"/>
                      </a:lnTo>
                      <a:lnTo>
                        <a:pt x="473" y="537"/>
                      </a:lnTo>
                      <a:lnTo>
                        <a:pt x="474" y="535"/>
                      </a:lnTo>
                      <a:lnTo>
                        <a:pt x="474" y="535"/>
                      </a:lnTo>
                      <a:lnTo>
                        <a:pt x="474" y="537"/>
                      </a:lnTo>
                      <a:lnTo>
                        <a:pt x="477" y="542"/>
                      </a:lnTo>
                      <a:lnTo>
                        <a:pt x="478" y="546"/>
                      </a:lnTo>
                      <a:lnTo>
                        <a:pt x="478" y="548"/>
                      </a:lnTo>
                      <a:lnTo>
                        <a:pt x="478" y="548"/>
                      </a:lnTo>
                      <a:lnTo>
                        <a:pt x="479" y="548"/>
                      </a:lnTo>
                      <a:lnTo>
                        <a:pt x="479" y="548"/>
                      </a:lnTo>
                      <a:lnTo>
                        <a:pt x="479" y="546"/>
                      </a:lnTo>
                      <a:lnTo>
                        <a:pt x="480" y="540"/>
                      </a:lnTo>
                      <a:lnTo>
                        <a:pt x="482" y="535"/>
                      </a:lnTo>
                      <a:lnTo>
                        <a:pt x="482" y="534"/>
                      </a:lnTo>
                      <a:lnTo>
                        <a:pt x="482" y="533"/>
                      </a:lnTo>
                      <a:lnTo>
                        <a:pt x="482" y="534"/>
                      </a:lnTo>
                      <a:lnTo>
                        <a:pt x="482" y="535"/>
                      </a:lnTo>
                      <a:lnTo>
                        <a:pt x="484" y="542"/>
                      </a:lnTo>
                      <a:lnTo>
                        <a:pt x="486" y="546"/>
                      </a:lnTo>
                      <a:lnTo>
                        <a:pt x="486" y="548"/>
                      </a:lnTo>
                      <a:lnTo>
                        <a:pt x="486" y="549"/>
                      </a:lnTo>
                      <a:lnTo>
                        <a:pt x="487" y="549"/>
                      </a:lnTo>
                      <a:lnTo>
                        <a:pt x="487" y="550"/>
                      </a:lnTo>
                      <a:lnTo>
                        <a:pt x="489" y="555"/>
                      </a:lnTo>
                      <a:lnTo>
                        <a:pt x="492" y="559"/>
                      </a:lnTo>
                      <a:lnTo>
                        <a:pt x="492" y="561"/>
                      </a:lnTo>
                      <a:lnTo>
                        <a:pt x="492" y="562"/>
                      </a:lnTo>
                      <a:lnTo>
                        <a:pt x="493" y="562"/>
                      </a:lnTo>
                      <a:lnTo>
                        <a:pt x="495" y="562"/>
                      </a:lnTo>
                      <a:lnTo>
                        <a:pt x="497" y="563"/>
                      </a:lnTo>
                      <a:lnTo>
                        <a:pt x="499" y="563"/>
                      </a:lnTo>
                      <a:lnTo>
                        <a:pt x="500" y="564"/>
                      </a:lnTo>
                      <a:lnTo>
                        <a:pt x="500" y="564"/>
                      </a:lnTo>
                      <a:lnTo>
                        <a:pt x="501" y="564"/>
                      </a:lnTo>
                      <a:lnTo>
                        <a:pt x="504" y="564"/>
                      </a:lnTo>
                      <a:lnTo>
                        <a:pt x="506" y="564"/>
                      </a:lnTo>
                      <a:lnTo>
                        <a:pt x="507" y="564"/>
                      </a:lnTo>
                      <a:lnTo>
                        <a:pt x="508" y="564"/>
                      </a:lnTo>
                      <a:lnTo>
                        <a:pt x="509" y="564"/>
                      </a:lnTo>
                      <a:lnTo>
                        <a:pt x="509" y="564"/>
                      </a:lnTo>
                      <a:lnTo>
                        <a:pt x="511" y="564"/>
                      </a:lnTo>
                      <a:lnTo>
                        <a:pt x="512" y="564"/>
                      </a:lnTo>
                      <a:lnTo>
                        <a:pt x="514" y="564"/>
                      </a:lnTo>
                      <a:lnTo>
                        <a:pt x="515" y="564"/>
                      </a:lnTo>
                      <a:lnTo>
                        <a:pt x="515" y="564"/>
                      </a:lnTo>
                      <a:lnTo>
                        <a:pt x="516" y="564"/>
                      </a:lnTo>
                      <a:lnTo>
                        <a:pt x="519" y="564"/>
                      </a:lnTo>
                      <a:lnTo>
                        <a:pt x="521" y="564"/>
                      </a:lnTo>
                      <a:lnTo>
                        <a:pt x="521" y="564"/>
                      </a:lnTo>
                      <a:lnTo>
                        <a:pt x="523" y="564"/>
                      </a:lnTo>
                      <a:lnTo>
                        <a:pt x="525" y="564"/>
                      </a:lnTo>
                      <a:lnTo>
                        <a:pt x="527" y="564"/>
                      </a:lnTo>
                      <a:lnTo>
                        <a:pt x="528" y="564"/>
                      </a:lnTo>
                      <a:lnTo>
                        <a:pt x="529" y="565"/>
                      </a:lnTo>
                      <a:lnTo>
                        <a:pt x="529" y="565"/>
                      </a:lnTo>
                      <a:lnTo>
                        <a:pt x="529" y="565"/>
                      </a:lnTo>
                      <a:lnTo>
                        <a:pt x="530" y="565"/>
                      </a:lnTo>
                      <a:lnTo>
                        <a:pt x="533" y="565"/>
                      </a:lnTo>
                      <a:lnTo>
                        <a:pt x="535" y="565"/>
                      </a:lnTo>
                      <a:lnTo>
                        <a:pt x="536" y="565"/>
                      </a:lnTo>
                      <a:lnTo>
                        <a:pt x="537" y="565"/>
                      </a:lnTo>
                      <a:lnTo>
                        <a:pt x="537" y="565"/>
                      </a:lnTo>
                      <a:lnTo>
                        <a:pt x="538" y="565"/>
                      </a:lnTo>
                      <a:lnTo>
                        <a:pt x="539" y="565"/>
                      </a:lnTo>
                      <a:lnTo>
                        <a:pt x="542" y="564"/>
                      </a:lnTo>
                      <a:lnTo>
                        <a:pt x="543" y="564"/>
                      </a:lnTo>
                      <a:lnTo>
                        <a:pt x="544" y="564"/>
                      </a:lnTo>
                      <a:lnTo>
                        <a:pt x="545" y="565"/>
                      </a:lnTo>
                      <a:lnTo>
                        <a:pt x="547" y="565"/>
                      </a:lnTo>
                      <a:lnTo>
                        <a:pt x="547" y="565"/>
                      </a:lnTo>
                      <a:lnTo>
                        <a:pt x="548" y="565"/>
                      </a:lnTo>
                      <a:lnTo>
                        <a:pt x="549" y="564"/>
                      </a:lnTo>
                      <a:lnTo>
                        <a:pt x="551" y="564"/>
                      </a:lnTo>
                      <a:lnTo>
                        <a:pt x="552" y="564"/>
                      </a:lnTo>
                      <a:lnTo>
                        <a:pt x="553" y="564"/>
                      </a:lnTo>
                      <a:lnTo>
                        <a:pt x="555" y="564"/>
                      </a:lnTo>
                      <a:lnTo>
                        <a:pt x="557" y="564"/>
                      </a:lnTo>
                      <a:lnTo>
                        <a:pt x="557" y="564"/>
                      </a:lnTo>
                      <a:lnTo>
                        <a:pt x="560" y="564"/>
                      </a:lnTo>
                      <a:lnTo>
                        <a:pt x="560" y="564"/>
                      </a:lnTo>
                      <a:lnTo>
                        <a:pt x="561" y="564"/>
                      </a:lnTo>
                      <a:lnTo>
                        <a:pt x="563" y="564"/>
                      </a:lnTo>
                      <a:lnTo>
                        <a:pt x="565" y="564"/>
                      </a:lnTo>
                      <a:lnTo>
                        <a:pt x="566" y="564"/>
                      </a:lnTo>
                      <a:lnTo>
                        <a:pt x="566" y="564"/>
                      </a:lnTo>
                      <a:lnTo>
                        <a:pt x="567" y="564"/>
                      </a:lnTo>
                      <a:lnTo>
                        <a:pt x="570" y="564"/>
                      </a:lnTo>
                      <a:lnTo>
                        <a:pt x="572" y="564"/>
                      </a:lnTo>
                      <a:lnTo>
                        <a:pt x="573" y="564"/>
                      </a:lnTo>
                      <a:lnTo>
                        <a:pt x="574" y="564"/>
                      </a:lnTo>
                      <a:lnTo>
                        <a:pt x="574" y="564"/>
                      </a:lnTo>
                      <a:lnTo>
                        <a:pt x="578" y="563"/>
                      </a:lnTo>
                      <a:lnTo>
                        <a:pt x="580" y="563"/>
                      </a:lnTo>
                      <a:lnTo>
                        <a:pt x="581" y="563"/>
                      </a:lnTo>
                      <a:lnTo>
                        <a:pt x="581" y="563"/>
                      </a:lnTo>
                      <a:lnTo>
                        <a:pt x="582" y="562"/>
                      </a:lnTo>
                      <a:lnTo>
                        <a:pt x="582" y="561"/>
                      </a:lnTo>
                      <a:lnTo>
                        <a:pt x="584" y="556"/>
                      </a:lnTo>
                      <a:lnTo>
                        <a:pt x="588" y="552"/>
                      </a:lnTo>
                      <a:lnTo>
                        <a:pt x="588" y="550"/>
                      </a:lnTo>
                      <a:lnTo>
                        <a:pt x="588" y="550"/>
                      </a:lnTo>
                      <a:lnTo>
                        <a:pt x="589" y="549"/>
                      </a:lnTo>
                      <a:lnTo>
                        <a:pt x="589" y="548"/>
                      </a:lnTo>
                      <a:lnTo>
                        <a:pt x="589" y="547"/>
                      </a:lnTo>
                      <a:lnTo>
                        <a:pt x="590" y="543"/>
                      </a:lnTo>
                      <a:lnTo>
                        <a:pt x="590" y="536"/>
                      </a:lnTo>
                      <a:lnTo>
                        <a:pt x="592" y="529"/>
                      </a:lnTo>
                      <a:lnTo>
                        <a:pt x="592" y="522"/>
                      </a:lnTo>
                      <a:lnTo>
                        <a:pt x="593" y="516"/>
                      </a:lnTo>
                      <a:lnTo>
                        <a:pt x="594" y="511"/>
                      </a:lnTo>
                      <a:lnTo>
                        <a:pt x="594" y="510"/>
                      </a:lnTo>
                      <a:lnTo>
                        <a:pt x="594" y="511"/>
                      </a:lnTo>
                      <a:lnTo>
                        <a:pt x="595" y="513"/>
                      </a:lnTo>
                      <a:lnTo>
                        <a:pt x="595" y="517"/>
                      </a:lnTo>
                      <a:lnTo>
                        <a:pt x="595" y="518"/>
                      </a:lnTo>
                      <a:lnTo>
                        <a:pt x="597" y="519"/>
                      </a:lnTo>
                      <a:lnTo>
                        <a:pt x="597" y="525"/>
                      </a:lnTo>
                      <a:lnTo>
                        <a:pt x="598" y="531"/>
                      </a:lnTo>
                      <a:lnTo>
                        <a:pt x="599" y="539"/>
                      </a:lnTo>
                      <a:lnTo>
                        <a:pt x="600" y="547"/>
                      </a:lnTo>
                      <a:lnTo>
                        <a:pt x="602" y="554"/>
                      </a:lnTo>
                      <a:lnTo>
                        <a:pt x="602" y="558"/>
                      </a:lnTo>
                      <a:lnTo>
                        <a:pt x="602" y="561"/>
                      </a:lnTo>
                      <a:lnTo>
                        <a:pt x="603" y="561"/>
                      </a:lnTo>
                      <a:lnTo>
                        <a:pt x="603" y="562"/>
                      </a:lnTo>
                      <a:lnTo>
                        <a:pt x="606" y="562"/>
                      </a:lnTo>
                      <a:lnTo>
                        <a:pt x="607" y="562"/>
                      </a:lnTo>
                      <a:lnTo>
                        <a:pt x="607" y="563"/>
                      </a:lnTo>
                      <a:lnTo>
                        <a:pt x="608" y="563"/>
                      </a:lnTo>
                      <a:lnTo>
                        <a:pt x="610" y="562"/>
                      </a:lnTo>
                      <a:lnTo>
                        <a:pt x="612" y="562"/>
                      </a:lnTo>
                      <a:lnTo>
                        <a:pt x="613" y="562"/>
                      </a:lnTo>
                      <a:lnTo>
                        <a:pt x="615" y="562"/>
                      </a:lnTo>
                      <a:lnTo>
                        <a:pt x="616" y="563"/>
                      </a:lnTo>
                      <a:lnTo>
                        <a:pt x="617" y="563"/>
                      </a:lnTo>
                      <a:lnTo>
                        <a:pt x="617" y="564"/>
                      </a:lnTo>
                      <a:lnTo>
                        <a:pt x="618" y="564"/>
                      </a:lnTo>
                      <a:lnTo>
                        <a:pt x="619" y="564"/>
                      </a:lnTo>
                      <a:lnTo>
                        <a:pt x="620" y="564"/>
                      </a:lnTo>
                      <a:lnTo>
                        <a:pt x="621" y="564"/>
                      </a:lnTo>
                      <a:lnTo>
                        <a:pt x="625" y="564"/>
                      </a:lnTo>
                      <a:lnTo>
                        <a:pt x="627" y="564"/>
                      </a:lnTo>
                      <a:lnTo>
                        <a:pt x="628" y="564"/>
                      </a:lnTo>
                      <a:lnTo>
                        <a:pt x="629" y="564"/>
                      </a:lnTo>
                      <a:lnTo>
                        <a:pt x="630" y="564"/>
                      </a:lnTo>
                      <a:lnTo>
                        <a:pt x="631" y="564"/>
                      </a:lnTo>
                      <a:lnTo>
                        <a:pt x="631" y="564"/>
                      </a:lnTo>
                      <a:lnTo>
                        <a:pt x="632" y="564"/>
                      </a:lnTo>
                      <a:lnTo>
                        <a:pt x="632" y="564"/>
                      </a:lnTo>
                      <a:lnTo>
                        <a:pt x="632" y="564"/>
                      </a:lnTo>
                      <a:lnTo>
                        <a:pt x="635" y="564"/>
                      </a:lnTo>
                      <a:lnTo>
                        <a:pt x="636" y="564"/>
                      </a:lnTo>
                      <a:lnTo>
                        <a:pt x="636" y="564"/>
                      </a:lnTo>
                      <a:lnTo>
                        <a:pt x="637" y="564"/>
                      </a:lnTo>
                      <a:lnTo>
                        <a:pt x="638" y="564"/>
                      </a:lnTo>
                      <a:lnTo>
                        <a:pt x="640" y="564"/>
                      </a:lnTo>
                      <a:lnTo>
                        <a:pt x="640" y="564"/>
                      </a:lnTo>
                      <a:lnTo>
                        <a:pt x="641" y="564"/>
                      </a:lnTo>
                      <a:lnTo>
                        <a:pt x="643" y="564"/>
                      </a:lnTo>
                      <a:lnTo>
                        <a:pt x="645" y="564"/>
                      </a:lnTo>
                      <a:lnTo>
                        <a:pt x="645" y="564"/>
                      </a:lnTo>
                      <a:lnTo>
                        <a:pt x="646" y="564"/>
                      </a:lnTo>
                      <a:lnTo>
                        <a:pt x="647" y="564"/>
                      </a:lnTo>
                      <a:lnTo>
                        <a:pt x="648" y="564"/>
                      </a:lnTo>
                      <a:lnTo>
                        <a:pt x="649" y="564"/>
                      </a:lnTo>
                      <a:lnTo>
                        <a:pt x="649" y="564"/>
                      </a:lnTo>
                      <a:lnTo>
                        <a:pt x="652" y="564"/>
                      </a:lnTo>
                      <a:lnTo>
                        <a:pt x="653" y="564"/>
                      </a:lnTo>
                      <a:lnTo>
                        <a:pt x="654" y="564"/>
                      </a:lnTo>
                      <a:lnTo>
                        <a:pt x="655" y="564"/>
                      </a:lnTo>
                      <a:lnTo>
                        <a:pt x="655" y="563"/>
                      </a:lnTo>
                      <a:lnTo>
                        <a:pt x="657" y="562"/>
                      </a:lnTo>
                      <a:lnTo>
                        <a:pt x="661" y="559"/>
                      </a:lnTo>
                      <a:lnTo>
                        <a:pt x="662" y="559"/>
                      </a:lnTo>
                      <a:lnTo>
                        <a:pt x="662" y="558"/>
                      </a:lnTo>
                      <a:lnTo>
                        <a:pt x="662" y="556"/>
                      </a:lnTo>
                      <a:lnTo>
                        <a:pt x="663" y="550"/>
                      </a:lnTo>
                      <a:lnTo>
                        <a:pt x="665" y="545"/>
                      </a:lnTo>
                      <a:lnTo>
                        <a:pt x="665" y="544"/>
                      </a:lnTo>
                      <a:lnTo>
                        <a:pt x="665" y="543"/>
                      </a:lnTo>
                      <a:lnTo>
                        <a:pt x="665" y="544"/>
                      </a:lnTo>
                      <a:lnTo>
                        <a:pt x="665" y="545"/>
                      </a:lnTo>
                      <a:lnTo>
                        <a:pt x="667" y="550"/>
                      </a:lnTo>
                      <a:lnTo>
                        <a:pt x="668" y="556"/>
                      </a:lnTo>
                      <a:lnTo>
                        <a:pt x="668" y="558"/>
                      </a:lnTo>
                      <a:lnTo>
                        <a:pt x="668" y="559"/>
                      </a:lnTo>
                      <a:lnTo>
                        <a:pt x="670" y="559"/>
                      </a:lnTo>
                      <a:lnTo>
                        <a:pt x="671" y="559"/>
                      </a:lnTo>
                      <a:lnTo>
                        <a:pt x="672" y="561"/>
                      </a:lnTo>
                      <a:lnTo>
                        <a:pt x="673" y="561"/>
                      </a:lnTo>
                      <a:lnTo>
                        <a:pt x="674" y="559"/>
                      </a:lnTo>
                      <a:lnTo>
                        <a:pt x="675" y="559"/>
                      </a:lnTo>
                      <a:lnTo>
                        <a:pt x="676" y="559"/>
                      </a:lnTo>
                      <a:lnTo>
                        <a:pt x="677" y="557"/>
                      </a:lnTo>
                      <a:lnTo>
                        <a:pt x="677" y="554"/>
                      </a:lnTo>
                      <a:lnTo>
                        <a:pt x="678" y="549"/>
                      </a:lnTo>
                      <a:lnTo>
                        <a:pt x="680" y="544"/>
                      </a:lnTo>
                      <a:lnTo>
                        <a:pt x="681" y="538"/>
                      </a:lnTo>
                      <a:lnTo>
                        <a:pt x="682" y="533"/>
                      </a:lnTo>
                      <a:lnTo>
                        <a:pt x="682" y="529"/>
                      </a:lnTo>
                      <a:lnTo>
                        <a:pt x="683" y="528"/>
                      </a:lnTo>
                      <a:lnTo>
                        <a:pt x="683" y="529"/>
                      </a:lnTo>
                      <a:lnTo>
                        <a:pt x="683" y="530"/>
                      </a:lnTo>
                      <a:lnTo>
                        <a:pt x="683" y="536"/>
                      </a:lnTo>
                      <a:lnTo>
                        <a:pt x="684" y="540"/>
                      </a:lnTo>
                      <a:lnTo>
                        <a:pt x="684" y="543"/>
                      </a:lnTo>
                      <a:lnTo>
                        <a:pt x="684" y="543"/>
                      </a:lnTo>
                      <a:lnTo>
                        <a:pt x="684" y="544"/>
                      </a:lnTo>
                      <a:lnTo>
                        <a:pt x="685" y="546"/>
                      </a:lnTo>
                      <a:lnTo>
                        <a:pt x="687" y="552"/>
                      </a:lnTo>
                      <a:lnTo>
                        <a:pt x="690" y="557"/>
                      </a:lnTo>
                      <a:lnTo>
                        <a:pt x="690" y="559"/>
                      </a:lnTo>
                      <a:lnTo>
                        <a:pt x="691" y="559"/>
                      </a:lnTo>
                      <a:lnTo>
                        <a:pt x="691" y="559"/>
                      </a:lnTo>
                      <a:lnTo>
                        <a:pt x="693" y="559"/>
                      </a:lnTo>
                      <a:lnTo>
                        <a:pt x="693" y="561"/>
                      </a:lnTo>
                      <a:lnTo>
                        <a:pt x="694" y="561"/>
                      </a:lnTo>
                      <a:lnTo>
                        <a:pt x="694" y="559"/>
                      </a:lnTo>
                      <a:lnTo>
                        <a:pt x="696" y="557"/>
                      </a:lnTo>
                      <a:lnTo>
                        <a:pt x="698" y="555"/>
                      </a:lnTo>
                      <a:lnTo>
                        <a:pt x="698" y="554"/>
                      </a:lnTo>
                      <a:lnTo>
                        <a:pt x="699" y="553"/>
                      </a:lnTo>
                      <a:lnTo>
                        <a:pt x="699" y="550"/>
                      </a:lnTo>
                      <a:lnTo>
                        <a:pt x="700" y="548"/>
                      </a:lnTo>
                      <a:lnTo>
                        <a:pt x="700" y="547"/>
                      </a:lnTo>
                      <a:lnTo>
                        <a:pt x="700" y="547"/>
                      </a:lnTo>
                      <a:lnTo>
                        <a:pt x="700" y="549"/>
                      </a:lnTo>
                      <a:lnTo>
                        <a:pt x="702" y="554"/>
                      </a:lnTo>
                      <a:lnTo>
                        <a:pt x="704" y="557"/>
                      </a:lnTo>
                      <a:lnTo>
                        <a:pt x="705" y="559"/>
                      </a:lnTo>
                      <a:lnTo>
                        <a:pt x="705" y="559"/>
                      </a:lnTo>
                      <a:lnTo>
                        <a:pt x="705" y="559"/>
                      </a:lnTo>
                      <a:lnTo>
                        <a:pt x="708" y="559"/>
                      </a:lnTo>
                      <a:lnTo>
                        <a:pt x="709" y="559"/>
                      </a:lnTo>
                      <a:lnTo>
                        <a:pt x="710" y="559"/>
                      </a:lnTo>
                      <a:lnTo>
                        <a:pt x="710" y="559"/>
                      </a:lnTo>
                      <a:lnTo>
                        <a:pt x="711" y="559"/>
                      </a:lnTo>
                      <a:lnTo>
                        <a:pt x="712" y="558"/>
                      </a:lnTo>
                      <a:lnTo>
                        <a:pt x="712" y="558"/>
                      </a:lnTo>
                      <a:lnTo>
                        <a:pt x="713" y="558"/>
                      </a:lnTo>
                      <a:lnTo>
                        <a:pt x="713" y="557"/>
                      </a:lnTo>
                      <a:lnTo>
                        <a:pt x="714" y="553"/>
                      </a:lnTo>
                      <a:lnTo>
                        <a:pt x="715" y="547"/>
                      </a:lnTo>
                      <a:lnTo>
                        <a:pt x="717" y="542"/>
                      </a:lnTo>
                      <a:lnTo>
                        <a:pt x="718" y="535"/>
                      </a:lnTo>
                      <a:lnTo>
                        <a:pt x="719" y="529"/>
                      </a:lnTo>
                      <a:lnTo>
                        <a:pt x="720" y="525"/>
                      </a:lnTo>
                      <a:lnTo>
                        <a:pt x="720" y="524"/>
                      </a:lnTo>
                      <a:lnTo>
                        <a:pt x="720" y="524"/>
                      </a:lnTo>
                      <a:lnTo>
                        <a:pt x="720" y="521"/>
                      </a:lnTo>
                      <a:lnTo>
                        <a:pt x="720" y="520"/>
                      </a:lnTo>
                      <a:lnTo>
                        <a:pt x="720" y="519"/>
                      </a:lnTo>
                      <a:lnTo>
                        <a:pt x="720" y="519"/>
                      </a:lnTo>
                      <a:lnTo>
                        <a:pt x="720" y="517"/>
                      </a:lnTo>
                      <a:lnTo>
                        <a:pt x="721" y="510"/>
                      </a:lnTo>
                      <a:lnTo>
                        <a:pt x="722" y="501"/>
                      </a:lnTo>
                      <a:lnTo>
                        <a:pt x="722" y="491"/>
                      </a:lnTo>
                      <a:lnTo>
                        <a:pt x="723" y="480"/>
                      </a:lnTo>
                      <a:lnTo>
                        <a:pt x="724" y="471"/>
                      </a:lnTo>
                      <a:lnTo>
                        <a:pt x="724" y="464"/>
                      </a:lnTo>
                      <a:lnTo>
                        <a:pt x="724" y="462"/>
                      </a:lnTo>
                      <a:lnTo>
                        <a:pt x="724" y="462"/>
                      </a:lnTo>
                      <a:lnTo>
                        <a:pt x="724" y="463"/>
                      </a:lnTo>
                      <a:lnTo>
                        <a:pt x="726" y="468"/>
                      </a:lnTo>
                      <a:lnTo>
                        <a:pt x="726" y="473"/>
                      </a:lnTo>
                      <a:lnTo>
                        <a:pt x="727" y="480"/>
                      </a:lnTo>
                      <a:lnTo>
                        <a:pt x="727" y="487"/>
                      </a:lnTo>
                      <a:lnTo>
                        <a:pt x="728" y="491"/>
                      </a:lnTo>
                      <a:lnTo>
                        <a:pt x="728" y="496"/>
                      </a:lnTo>
                      <a:lnTo>
                        <a:pt x="728" y="497"/>
                      </a:lnTo>
                      <a:lnTo>
                        <a:pt x="728" y="499"/>
                      </a:lnTo>
                      <a:lnTo>
                        <a:pt x="729" y="505"/>
                      </a:lnTo>
                      <a:lnTo>
                        <a:pt x="730" y="512"/>
                      </a:lnTo>
                      <a:lnTo>
                        <a:pt x="731" y="521"/>
                      </a:lnTo>
                      <a:lnTo>
                        <a:pt x="732" y="529"/>
                      </a:lnTo>
                      <a:lnTo>
                        <a:pt x="732" y="537"/>
                      </a:lnTo>
                      <a:lnTo>
                        <a:pt x="733" y="543"/>
                      </a:lnTo>
                      <a:lnTo>
                        <a:pt x="733" y="545"/>
                      </a:lnTo>
                      <a:lnTo>
                        <a:pt x="735" y="544"/>
                      </a:lnTo>
                      <a:lnTo>
                        <a:pt x="736" y="544"/>
                      </a:lnTo>
                      <a:lnTo>
                        <a:pt x="736" y="542"/>
                      </a:lnTo>
                      <a:lnTo>
                        <a:pt x="736" y="537"/>
                      </a:lnTo>
                      <a:lnTo>
                        <a:pt x="737" y="530"/>
                      </a:lnTo>
                      <a:lnTo>
                        <a:pt x="738" y="522"/>
                      </a:lnTo>
                      <a:lnTo>
                        <a:pt x="739" y="515"/>
                      </a:lnTo>
                      <a:lnTo>
                        <a:pt x="740" y="508"/>
                      </a:lnTo>
                      <a:lnTo>
                        <a:pt x="740" y="502"/>
                      </a:lnTo>
                      <a:lnTo>
                        <a:pt x="741" y="501"/>
                      </a:lnTo>
                      <a:lnTo>
                        <a:pt x="741" y="501"/>
                      </a:lnTo>
                      <a:lnTo>
                        <a:pt x="741" y="505"/>
                      </a:lnTo>
                      <a:lnTo>
                        <a:pt x="742" y="507"/>
                      </a:lnTo>
                      <a:lnTo>
                        <a:pt x="742" y="507"/>
                      </a:lnTo>
                      <a:lnTo>
                        <a:pt x="742" y="508"/>
                      </a:lnTo>
                      <a:lnTo>
                        <a:pt x="742" y="509"/>
                      </a:lnTo>
                      <a:lnTo>
                        <a:pt x="744" y="515"/>
                      </a:lnTo>
                      <a:lnTo>
                        <a:pt x="745" y="522"/>
                      </a:lnTo>
                      <a:lnTo>
                        <a:pt x="746" y="531"/>
                      </a:lnTo>
                      <a:lnTo>
                        <a:pt x="747" y="540"/>
                      </a:lnTo>
                      <a:lnTo>
                        <a:pt x="748" y="548"/>
                      </a:lnTo>
                      <a:lnTo>
                        <a:pt x="749" y="554"/>
                      </a:lnTo>
                      <a:lnTo>
                        <a:pt x="749" y="555"/>
                      </a:lnTo>
                      <a:lnTo>
                        <a:pt x="749" y="556"/>
                      </a:lnTo>
                      <a:lnTo>
                        <a:pt x="750" y="556"/>
                      </a:lnTo>
                      <a:lnTo>
                        <a:pt x="750" y="557"/>
                      </a:lnTo>
                      <a:lnTo>
                        <a:pt x="754" y="559"/>
                      </a:lnTo>
                      <a:lnTo>
                        <a:pt x="756" y="561"/>
                      </a:lnTo>
                      <a:lnTo>
                        <a:pt x="757" y="562"/>
                      </a:lnTo>
                      <a:lnTo>
                        <a:pt x="757" y="562"/>
                      </a:lnTo>
                      <a:lnTo>
                        <a:pt x="758" y="562"/>
                      </a:lnTo>
                      <a:lnTo>
                        <a:pt x="760" y="562"/>
                      </a:lnTo>
                      <a:lnTo>
                        <a:pt x="763" y="562"/>
                      </a:lnTo>
                      <a:lnTo>
                        <a:pt x="764" y="563"/>
                      </a:lnTo>
                      <a:lnTo>
                        <a:pt x="765" y="563"/>
                      </a:lnTo>
                      <a:lnTo>
                        <a:pt x="765" y="563"/>
                      </a:lnTo>
                      <a:lnTo>
                        <a:pt x="768" y="563"/>
                      </a:lnTo>
                      <a:lnTo>
                        <a:pt x="770" y="563"/>
                      </a:lnTo>
                      <a:lnTo>
                        <a:pt x="772" y="563"/>
                      </a:lnTo>
                      <a:lnTo>
                        <a:pt x="772" y="563"/>
                      </a:lnTo>
                      <a:lnTo>
                        <a:pt x="773" y="563"/>
                      </a:lnTo>
                      <a:lnTo>
                        <a:pt x="774" y="563"/>
                      </a:lnTo>
                      <a:lnTo>
                        <a:pt x="775" y="563"/>
                      </a:lnTo>
                      <a:lnTo>
                        <a:pt x="775" y="563"/>
                      </a:lnTo>
                      <a:lnTo>
                        <a:pt x="776" y="563"/>
                      </a:lnTo>
                      <a:lnTo>
                        <a:pt x="779" y="563"/>
                      </a:lnTo>
                      <a:lnTo>
                        <a:pt x="782" y="563"/>
                      </a:lnTo>
                      <a:lnTo>
                        <a:pt x="783" y="563"/>
                      </a:lnTo>
                      <a:lnTo>
                        <a:pt x="783" y="563"/>
                      </a:lnTo>
                      <a:lnTo>
                        <a:pt x="784" y="563"/>
                      </a:lnTo>
                      <a:lnTo>
                        <a:pt x="785" y="564"/>
                      </a:lnTo>
                      <a:lnTo>
                        <a:pt x="786" y="564"/>
                      </a:lnTo>
                      <a:lnTo>
                        <a:pt x="786" y="564"/>
                      </a:lnTo>
                      <a:lnTo>
                        <a:pt x="787" y="564"/>
                      </a:lnTo>
                      <a:lnTo>
                        <a:pt x="788" y="564"/>
                      </a:lnTo>
                      <a:lnTo>
                        <a:pt x="790" y="564"/>
                      </a:lnTo>
                      <a:lnTo>
                        <a:pt x="791" y="564"/>
                      </a:lnTo>
                      <a:lnTo>
                        <a:pt x="791" y="564"/>
                      </a:lnTo>
                      <a:lnTo>
                        <a:pt x="792" y="564"/>
                      </a:lnTo>
                      <a:lnTo>
                        <a:pt x="793" y="564"/>
                      </a:lnTo>
                      <a:lnTo>
                        <a:pt x="794" y="564"/>
                      </a:lnTo>
                      <a:lnTo>
                        <a:pt x="795" y="563"/>
                      </a:lnTo>
                      <a:lnTo>
                        <a:pt x="797" y="562"/>
                      </a:lnTo>
                      <a:lnTo>
                        <a:pt x="800" y="562"/>
                      </a:lnTo>
                      <a:lnTo>
                        <a:pt x="801" y="561"/>
                      </a:lnTo>
                      <a:lnTo>
                        <a:pt x="801" y="561"/>
                      </a:lnTo>
                      <a:lnTo>
                        <a:pt x="802" y="561"/>
                      </a:lnTo>
                      <a:lnTo>
                        <a:pt x="802" y="558"/>
                      </a:lnTo>
                      <a:lnTo>
                        <a:pt x="805" y="554"/>
                      </a:lnTo>
                      <a:lnTo>
                        <a:pt x="807" y="549"/>
                      </a:lnTo>
                      <a:lnTo>
                        <a:pt x="807" y="547"/>
                      </a:lnTo>
                      <a:lnTo>
                        <a:pt x="807" y="547"/>
                      </a:lnTo>
                      <a:lnTo>
                        <a:pt x="809" y="546"/>
                      </a:lnTo>
                      <a:lnTo>
                        <a:pt x="809" y="544"/>
                      </a:lnTo>
                      <a:lnTo>
                        <a:pt x="809" y="544"/>
                      </a:lnTo>
                      <a:lnTo>
                        <a:pt x="810" y="540"/>
                      </a:lnTo>
                      <a:lnTo>
                        <a:pt x="810" y="537"/>
                      </a:lnTo>
                      <a:lnTo>
                        <a:pt x="811" y="531"/>
                      </a:lnTo>
                      <a:lnTo>
                        <a:pt x="812" y="527"/>
                      </a:lnTo>
                      <a:lnTo>
                        <a:pt x="813" y="524"/>
                      </a:lnTo>
                      <a:lnTo>
                        <a:pt x="813" y="520"/>
                      </a:lnTo>
                      <a:lnTo>
                        <a:pt x="813" y="519"/>
                      </a:lnTo>
                      <a:lnTo>
                        <a:pt x="813" y="520"/>
                      </a:lnTo>
                      <a:lnTo>
                        <a:pt x="814" y="524"/>
                      </a:lnTo>
                      <a:lnTo>
                        <a:pt x="815" y="530"/>
                      </a:lnTo>
                      <a:lnTo>
                        <a:pt x="818" y="538"/>
                      </a:lnTo>
                      <a:lnTo>
                        <a:pt x="818" y="540"/>
                      </a:lnTo>
                      <a:lnTo>
                        <a:pt x="818" y="542"/>
                      </a:lnTo>
                      <a:lnTo>
                        <a:pt x="818" y="540"/>
                      </a:lnTo>
                      <a:lnTo>
                        <a:pt x="818" y="536"/>
                      </a:lnTo>
                      <a:lnTo>
                        <a:pt x="819" y="529"/>
                      </a:lnTo>
                      <a:lnTo>
                        <a:pt x="820" y="522"/>
                      </a:lnTo>
                      <a:lnTo>
                        <a:pt x="821" y="516"/>
                      </a:lnTo>
                      <a:lnTo>
                        <a:pt x="822" y="509"/>
                      </a:lnTo>
                      <a:lnTo>
                        <a:pt x="822" y="506"/>
                      </a:lnTo>
                      <a:lnTo>
                        <a:pt x="822" y="503"/>
                      </a:lnTo>
                      <a:lnTo>
                        <a:pt x="823" y="505"/>
                      </a:lnTo>
                      <a:lnTo>
                        <a:pt x="824" y="506"/>
                      </a:lnTo>
                      <a:lnTo>
                        <a:pt x="824" y="506"/>
                      </a:lnTo>
                      <a:lnTo>
                        <a:pt x="824" y="508"/>
                      </a:lnTo>
                      <a:lnTo>
                        <a:pt x="825" y="513"/>
                      </a:lnTo>
                      <a:lnTo>
                        <a:pt x="825" y="521"/>
                      </a:lnTo>
                      <a:lnTo>
                        <a:pt x="827" y="531"/>
                      </a:lnTo>
                      <a:lnTo>
                        <a:pt x="828" y="540"/>
                      </a:lnTo>
                      <a:lnTo>
                        <a:pt x="829" y="548"/>
                      </a:lnTo>
                      <a:lnTo>
                        <a:pt x="830" y="554"/>
                      </a:lnTo>
                      <a:lnTo>
                        <a:pt x="830" y="556"/>
                      </a:lnTo>
                      <a:lnTo>
                        <a:pt x="830" y="556"/>
                      </a:lnTo>
                      <a:lnTo>
                        <a:pt x="831" y="557"/>
                      </a:lnTo>
                      <a:lnTo>
                        <a:pt x="831" y="557"/>
                      </a:lnTo>
                      <a:lnTo>
                        <a:pt x="833" y="559"/>
                      </a:lnTo>
                      <a:lnTo>
                        <a:pt x="837" y="562"/>
                      </a:lnTo>
                      <a:lnTo>
                        <a:pt x="838" y="562"/>
                      </a:lnTo>
                      <a:lnTo>
                        <a:pt x="838" y="562"/>
                      </a:lnTo>
                      <a:lnTo>
                        <a:pt x="839" y="562"/>
                      </a:lnTo>
                      <a:lnTo>
                        <a:pt x="841" y="563"/>
                      </a:lnTo>
                      <a:lnTo>
                        <a:pt x="843" y="563"/>
                      </a:lnTo>
                      <a:lnTo>
                        <a:pt x="844" y="563"/>
                      </a:lnTo>
                      <a:lnTo>
                        <a:pt x="846" y="563"/>
                      </a:lnTo>
                      <a:lnTo>
                        <a:pt x="848" y="563"/>
                      </a:lnTo>
                      <a:lnTo>
                        <a:pt x="848" y="563"/>
                      </a:lnTo>
                      <a:lnTo>
                        <a:pt x="850" y="564"/>
                      </a:lnTo>
                      <a:lnTo>
                        <a:pt x="851" y="564"/>
                      </a:lnTo>
                      <a:lnTo>
                        <a:pt x="852" y="564"/>
                      </a:lnTo>
                      <a:lnTo>
                        <a:pt x="852" y="564"/>
                      </a:lnTo>
                      <a:lnTo>
                        <a:pt x="853" y="564"/>
                      </a:lnTo>
                      <a:lnTo>
                        <a:pt x="856" y="564"/>
                      </a:lnTo>
                      <a:lnTo>
                        <a:pt x="857" y="564"/>
                      </a:lnTo>
                      <a:lnTo>
                        <a:pt x="858" y="564"/>
                      </a:lnTo>
                      <a:lnTo>
                        <a:pt x="858" y="564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61" y="564"/>
                      </a:lnTo>
                      <a:lnTo>
                        <a:pt x="862" y="564"/>
                      </a:lnTo>
                      <a:lnTo>
                        <a:pt x="864" y="564"/>
                      </a:lnTo>
                      <a:lnTo>
                        <a:pt x="866" y="564"/>
                      </a:lnTo>
                      <a:lnTo>
                        <a:pt x="866" y="564"/>
                      </a:lnTo>
                      <a:lnTo>
                        <a:pt x="867" y="564"/>
                      </a:lnTo>
                      <a:lnTo>
                        <a:pt x="867" y="564"/>
                      </a:lnTo>
                      <a:lnTo>
                        <a:pt x="868" y="564"/>
                      </a:lnTo>
                      <a:lnTo>
                        <a:pt x="869" y="565"/>
                      </a:lnTo>
                      <a:lnTo>
                        <a:pt x="870" y="565"/>
                      </a:lnTo>
                      <a:lnTo>
                        <a:pt x="870" y="565"/>
                      </a:lnTo>
                      <a:lnTo>
                        <a:pt x="871" y="565"/>
                      </a:lnTo>
                      <a:lnTo>
                        <a:pt x="874" y="565"/>
                      </a:lnTo>
                      <a:lnTo>
                        <a:pt x="876" y="565"/>
                      </a:lnTo>
                      <a:lnTo>
                        <a:pt x="876" y="565"/>
                      </a:lnTo>
                      <a:lnTo>
                        <a:pt x="877" y="565"/>
                      </a:lnTo>
                      <a:lnTo>
                        <a:pt x="879" y="565"/>
                      </a:lnTo>
                      <a:lnTo>
                        <a:pt x="880" y="564"/>
                      </a:lnTo>
                      <a:lnTo>
                        <a:pt x="881" y="564"/>
                      </a:lnTo>
                      <a:lnTo>
                        <a:pt x="883" y="565"/>
                      </a:lnTo>
                      <a:lnTo>
                        <a:pt x="884" y="565"/>
                      </a:lnTo>
                      <a:lnTo>
                        <a:pt x="885" y="565"/>
                      </a:lnTo>
                      <a:lnTo>
                        <a:pt x="886" y="565"/>
                      </a:lnTo>
                      <a:lnTo>
                        <a:pt x="888" y="564"/>
                      </a:lnTo>
                      <a:lnTo>
                        <a:pt x="888" y="564"/>
                      </a:lnTo>
                      <a:lnTo>
                        <a:pt x="889" y="564"/>
                      </a:lnTo>
                      <a:lnTo>
                        <a:pt x="890" y="564"/>
                      </a:lnTo>
                      <a:lnTo>
                        <a:pt x="890" y="564"/>
                      </a:lnTo>
                      <a:lnTo>
                        <a:pt x="893" y="564"/>
                      </a:lnTo>
                      <a:lnTo>
                        <a:pt x="894" y="564"/>
                      </a:lnTo>
                      <a:lnTo>
                        <a:pt x="895" y="564"/>
                      </a:lnTo>
                      <a:lnTo>
                        <a:pt x="896" y="564"/>
                      </a:lnTo>
                      <a:lnTo>
                        <a:pt x="896" y="564"/>
                      </a:lnTo>
                      <a:lnTo>
                        <a:pt x="897" y="564"/>
                      </a:lnTo>
                      <a:lnTo>
                        <a:pt x="899" y="564"/>
                      </a:lnTo>
                      <a:lnTo>
                        <a:pt x="901" y="564"/>
                      </a:lnTo>
                      <a:lnTo>
                        <a:pt x="902" y="564"/>
                      </a:lnTo>
                      <a:lnTo>
                        <a:pt x="903" y="564"/>
                      </a:lnTo>
                      <a:lnTo>
                        <a:pt x="905" y="563"/>
                      </a:lnTo>
                      <a:lnTo>
                        <a:pt x="906" y="563"/>
                      </a:lnTo>
                      <a:lnTo>
                        <a:pt x="907" y="563"/>
                      </a:lnTo>
                      <a:lnTo>
                        <a:pt x="908" y="563"/>
                      </a:lnTo>
                      <a:lnTo>
                        <a:pt x="910" y="563"/>
                      </a:lnTo>
                      <a:lnTo>
                        <a:pt x="911" y="564"/>
                      </a:lnTo>
                      <a:lnTo>
                        <a:pt x="911" y="564"/>
                      </a:lnTo>
                      <a:lnTo>
                        <a:pt x="911" y="564"/>
                      </a:lnTo>
                      <a:lnTo>
                        <a:pt x="913" y="564"/>
                      </a:lnTo>
                      <a:lnTo>
                        <a:pt x="913" y="564"/>
                      </a:lnTo>
                      <a:lnTo>
                        <a:pt x="914" y="564"/>
                      </a:lnTo>
                      <a:lnTo>
                        <a:pt x="914" y="564"/>
                      </a:lnTo>
                      <a:lnTo>
                        <a:pt x="916" y="564"/>
                      </a:lnTo>
                      <a:lnTo>
                        <a:pt x="917" y="564"/>
                      </a:lnTo>
                      <a:lnTo>
                        <a:pt x="919" y="564"/>
                      </a:lnTo>
                      <a:lnTo>
                        <a:pt x="919" y="564"/>
                      </a:lnTo>
                      <a:lnTo>
                        <a:pt x="920" y="564"/>
                      </a:lnTo>
                      <a:lnTo>
                        <a:pt x="921" y="563"/>
                      </a:lnTo>
                      <a:lnTo>
                        <a:pt x="923" y="563"/>
                      </a:lnTo>
                      <a:lnTo>
                        <a:pt x="923" y="563"/>
                      </a:lnTo>
                      <a:lnTo>
                        <a:pt x="925" y="563"/>
                      </a:lnTo>
                      <a:lnTo>
                        <a:pt x="926" y="564"/>
                      </a:lnTo>
                      <a:lnTo>
                        <a:pt x="926" y="564"/>
                      </a:lnTo>
                      <a:lnTo>
                        <a:pt x="929" y="564"/>
                      </a:lnTo>
                      <a:lnTo>
                        <a:pt x="930" y="564"/>
                      </a:lnTo>
                      <a:lnTo>
                        <a:pt x="931" y="564"/>
                      </a:lnTo>
                      <a:lnTo>
                        <a:pt x="932" y="564"/>
                      </a:lnTo>
                      <a:lnTo>
                        <a:pt x="933" y="564"/>
                      </a:lnTo>
                      <a:lnTo>
                        <a:pt x="934" y="564"/>
                      </a:lnTo>
                      <a:lnTo>
                        <a:pt x="936" y="564"/>
                      </a:lnTo>
                      <a:lnTo>
                        <a:pt x="939" y="564"/>
                      </a:lnTo>
                      <a:lnTo>
                        <a:pt x="940" y="564"/>
                      </a:lnTo>
                      <a:lnTo>
                        <a:pt x="941" y="564"/>
                      </a:lnTo>
                      <a:lnTo>
                        <a:pt x="941" y="564"/>
                      </a:lnTo>
                      <a:lnTo>
                        <a:pt x="944" y="563"/>
                      </a:lnTo>
                      <a:lnTo>
                        <a:pt x="947" y="563"/>
                      </a:lnTo>
                      <a:lnTo>
                        <a:pt x="948" y="563"/>
                      </a:lnTo>
                      <a:lnTo>
                        <a:pt x="948" y="563"/>
                      </a:lnTo>
                      <a:lnTo>
                        <a:pt x="949" y="563"/>
                      </a:lnTo>
                      <a:lnTo>
                        <a:pt x="951" y="562"/>
                      </a:lnTo>
                      <a:lnTo>
                        <a:pt x="953" y="562"/>
                      </a:lnTo>
                      <a:lnTo>
                        <a:pt x="954" y="561"/>
                      </a:lnTo>
                      <a:lnTo>
                        <a:pt x="956" y="561"/>
                      </a:lnTo>
                      <a:lnTo>
                        <a:pt x="956" y="559"/>
                      </a:lnTo>
                      <a:lnTo>
                        <a:pt x="957" y="556"/>
                      </a:lnTo>
                      <a:lnTo>
                        <a:pt x="957" y="552"/>
                      </a:lnTo>
                      <a:lnTo>
                        <a:pt x="958" y="547"/>
                      </a:lnTo>
                      <a:lnTo>
                        <a:pt x="959" y="542"/>
                      </a:lnTo>
                      <a:lnTo>
                        <a:pt x="959" y="538"/>
                      </a:lnTo>
                      <a:lnTo>
                        <a:pt x="960" y="535"/>
                      </a:lnTo>
                      <a:lnTo>
                        <a:pt x="960" y="534"/>
                      </a:lnTo>
                      <a:lnTo>
                        <a:pt x="961" y="534"/>
                      </a:lnTo>
                      <a:lnTo>
                        <a:pt x="962" y="534"/>
                      </a:lnTo>
                      <a:lnTo>
                        <a:pt x="963" y="534"/>
                      </a:lnTo>
                      <a:lnTo>
                        <a:pt x="963" y="534"/>
                      </a:lnTo>
                      <a:lnTo>
                        <a:pt x="963" y="535"/>
                      </a:lnTo>
                      <a:lnTo>
                        <a:pt x="963" y="537"/>
                      </a:lnTo>
                      <a:lnTo>
                        <a:pt x="966" y="544"/>
                      </a:lnTo>
                      <a:lnTo>
                        <a:pt x="967" y="552"/>
                      </a:lnTo>
                      <a:lnTo>
                        <a:pt x="968" y="554"/>
                      </a:lnTo>
                      <a:lnTo>
                        <a:pt x="968" y="554"/>
                      </a:lnTo>
                      <a:lnTo>
                        <a:pt x="969" y="553"/>
                      </a:lnTo>
                      <a:lnTo>
                        <a:pt x="970" y="552"/>
                      </a:lnTo>
                      <a:lnTo>
                        <a:pt x="970" y="550"/>
                      </a:lnTo>
                      <a:lnTo>
                        <a:pt x="971" y="547"/>
                      </a:lnTo>
                      <a:lnTo>
                        <a:pt x="972" y="544"/>
                      </a:lnTo>
                      <a:lnTo>
                        <a:pt x="973" y="538"/>
                      </a:lnTo>
                      <a:lnTo>
                        <a:pt x="975" y="534"/>
                      </a:lnTo>
                      <a:lnTo>
                        <a:pt x="976" y="529"/>
                      </a:lnTo>
                      <a:lnTo>
                        <a:pt x="976" y="527"/>
                      </a:lnTo>
                      <a:lnTo>
                        <a:pt x="977" y="526"/>
                      </a:lnTo>
                      <a:lnTo>
                        <a:pt x="977" y="525"/>
                      </a:lnTo>
                      <a:lnTo>
                        <a:pt x="978" y="522"/>
                      </a:lnTo>
                      <a:lnTo>
                        <a:pt x="979" y="520"/>
                      </a:lnTo>
                      <a:lnTo>
                        <a:pt x="979" y="519"/>
                      </a:lnTo>
                      <a:lnTo>
                        <a:pt x="979" y="520"/>
                      </a:lnTo>
                      <a:lnTo>
                        <a:pt x="980" y="524"/>
                      </a:lnTo>
                      <a:lnTo>
                        <a:pt x="981" y="527"/>
                      </a:lnTo>
                      <a:lnTo>
                        <a:pt x="981" y="531"/>
                      </a:lnTo>
                      <a:lnTo>
                        <a:pt x="982" y="537"/>
                      </a:lnTo>
                      <a:lnTo>
                        <a:pt x="984" y="540"/>
                      </a:lnTo>
                      <a:lnTo>
                        <a:pt x="984" y="544"/>
                      </a:lnTo>
                      <a:lnTo>
                        <a:pt x="984" y="544"/>
                      </a:lnTo>
                      <a:lnTo>
                        <a:pt x="985" y="545"/>
                      </a:lnTo>
                      <a:lnTo>
                        <a:pt x="986" y="547"/>
                      </a:lnTo>
                      <a:lnTo>
                        <a:pt x="986" y="549"/>
                      </a:lnTo>
                      <a:lnTo>
                        <a:pt x="987" y="550"/>
                      </a:lnTo>
                      <a:lnTo>
                        <a:pt x="987" y="549"/>
                      </a:lnTo>
                      <a:lnTo>
                        <a:pt x="987" y="546"/>
                      </a:lnTo>
                      <a:lnTo>
                        <a:pt x="988" y="542"/>
                      </a:lnTo>
                      <a:lnTo>
                        <a:pt x="989" y="536"/>
                      </a:lnTo>
                      <a:lnTo>
                        <a:pt x="990" y="531"/>
                      </a:lnTo>
                      <a:lnTo>
                        <a:pt x="991" y="527"/>
                      </a:lnTo>
                      <a:lnTo>
                        <a:pt x="991" y="524"/>
                      </a:lnTo>
                      <a:lnTo>
                        <a:pt x="991" y="521"/>
                      </a:lnTo>
                      <a:lnTo>
                        <a:pt x="991" y="524"/>
                      </a:lnTo>
                      <a:lnTo>
                        <a:pt x="993" y="526"/>
                      </a:lnTo>
                      <a:lnTo>
                        <a:pt x="993" y="528"/>
                      </a:lnTo>
                      <a:lnTo>
                        <a:pt x="994" y="529"/>
                      </a:lnTo>
                      <a:lnTo>
                        <a:pt x="994" y="529"/>
                      </a:lnTo>
                      <a:lnTo>
                        <a:pt x="994" y="527"/>
                      </a:lnTo>
                      <a:lnTo>
                        <a:pt x="994" y="522"/>
                      </a:lnTo>
                      <a:lnTo>
                        <a:pt x="995" y="518"/>
                      </a:lnTo>
                      <a:lnTo>
                        <a:pt x="996" y="516"/>
                      </a:lnTo>
                      <a:lnTo>
                        <a:pt x="996" y="516"/>
                      </a:lnTo>
                      <a:lnTo>
                        <a:pt x="996" y="516"/>
                      </a:lnTo>
                      <a:lnTo>
                        <a:pt x="999" y="515"/>
                      </a:lnTo>
                      <a:lnTo>
                        <a:pt x="1000" y="515"/>
                      </a:lnTo>
                      <a:lnTo>
                        <a:pt x="1002" y="515"/>
                      </a:lnTo>
                      <a:lnTo>
                        <a:pt x="1002" y="516"/>
                      </a:lnTo>
                      <a:lnTo>
                        <a:pt x="1002" y="519"/>
                      </a:lnTo>
                      <a:lnTo>
                        <a:pt x="1003" y="525"/>
                      </a:lnTo>
                      <a:lnTo>
                        <a:pt x="1004" y="529"/>
                      </a:lnTo>
                      <a:lnTo>
                        <a:pt x="1005" y="535"/>
                      </a:lnTo>
                      <a:lnTo>
                        <a:pt x="1005" y="539"/>
                      </a:lnTo>
                      <a:lnTo>
                        <a:pt x="1006" y="543"/>
                      </a:lnTo>
                      <a:lnTo>
                        <a:pt x="1006" y="544"/>
                      </a:lnTo>
                      <a:lnTo>
                        <a:pt x="1006" y="545"/>
                      </a:lnTo>
                      <a:lnTo>
                        <a:pt x="1008" y="547"/>
                      </a:lnTo>
                      <a:lnTo>
                        <a:pt x="1009" y="549"/>
                      </a:lnTo>
                      <a:lnTo>
                        <a:pt x="1009" y="550"/>
                      </a:lnTo>
                      <a:lnTo>
                        <a:pt x="1009" y="549"/>
                      </a:lnTo>
                      <a:lnTo>
                        <a:pt x="1009" y="548"/>
                      </a:lnTo>
                      <a:lnTo>
                        <a:pt x="1012" y="543"/>
                      </a:lnTo>
                      <a:lnTo>
                        <a:pt x="1013" y="537"/>
                      </a:lnTo>
                      <a:lnTo>
                        <a:pt x="1014" y="536"/>
                      </a:lnTo>
                      <a:lnTo>
                        <a:pt x="1014" y="535"/>
                      </a:lnTo>
                      <a:lnTo>
                        <a:pt x="1014" y="534"/>
                      </a:lnTo>
                      <a:lnTo>
                        <a:pt x="1014" y="534"/>
                      </a:lnTo>
                      <a:lnTo>
                        <a:pt x="1014" y="533"/>
                      </a:lnTo>
                      <a:lnTo>
                        <a:pt x="1014" y="530"/>
                      </a:lnTo>
                      <a:lnTo>
                        <a:pt x="1015" y="526"/>
                      </a:lnTo>
                      <a:lnTo>
                        <a:pt x="1016" y="521"/>
                      </a:lnTo>
                      <a:lnTo>
                        <a:pt x="1016" y="517"/>
                      </a:lnTo>
                      <a:lnTo>
                        <a:pt x="1016" y="512"/>
                      </a:lnTo>
                      <a:lnTo>
                        <a:pt x="1017" y="510"/>
                      </a:lnTo>
                      <a:lnTo>
                        <a:pt x="1017" y="509"/>
                      </a:lnTo>
                      <a:lnTo>
                        <a:pt x="1017" y="510"/>
                      </a:lnTo>
                      <a:lnTo>
                        <a:pt x="1017" y="513"/>
                      </a:lnTo>
                      <a:lnTo>
                        <a:pt x="1018" y="518"/>
                      </a:lnTo>
                      <a:lnTo>
                        <a:pt x="1019" y="522"/>
                      </a:lnTo>
                      <a:lnTo>
                        <a:pt x="1019" y="527"/>
                      </a:lnTo>
                      <a:lnTo>
                        <a:pt x="1021" y="531"/>
                      </a:lnTo>
                      <a:lnTo>
                        <a:pt x="1022" y="535"/>
                      </a:lnTo>
                      <a:lnTo>
                        <a:pt x="1022" y="536"/>
                      </a:lnTo>
                      <a:lnTo>
                        <a:pt x="1022" y="537"/>
                      </a:lnTo>
                      <a:lnTo>
                        <a:pt x="1022" y="539"/>
                      </a:lnTo>
                      <a:lnTo>
                        <a:pt x="1025" y="547"/>
                      </a:lnTo>
                      <a:lnTo>
                        <a:pt x="1027" y="554"/>
                      </a:lnTo>
                      <a:lnTo>
                        <a:pt x="1027" y="557"/>
                      </a:lnTo>
                      <a:lnTo>
                        <a:pt x="1028" y="557"/>
                      </a:lnTo>
                      <a:lnTo>
                        <a:pt x="1028" y="557"/>
                      </a:lnTo>
                      <a:lnTo>
                        <a:pt x="1030" y="558"/>
                      </a:lnTo>
                      <a:lnTo>
                        <a:pt x="1032" y="559"/>
                      </a:lnTo>
                      <a:lnTo>
                        <a:pt x="1033" y="559"/>
                      </a:lnTo>
                      <a:lnTo>
                        <a:pt x="1034" y="559"/>
                      </a:lnTo>
                      <a:lnTo>
                        <a:pt x="1035" y="559"/>
                      </a:lnTo>
                      <a:lnTo>
                        <a:pt x="1036" y="559"/>
                      </a:lnTo>
                      <a:lnTo>
                        <a:pt x="1036" y="559"/>
                      </a:lnTo>
                      <a:lnTo>
                        <a:pt x="1039" y="561"/>
                      </a:lnTo>
                      <a:lnTo>
                        <a:pt x="1042" y="562"/>
                      </a:lnTo>
                      <a:lnTo>
                        <a:pt x="1042" y="562"/>
                      </a:lnTo>
                      <a:lnTo>
                        <a:pt x="1043" y="562"/>
                      </a:lnTo>
                      <a:lnTo>
                        <a:pt x="1044" y="562"/>
                      </a:lnTo>
                      <a:lnTo>
                        <a:pt x="1044" y="562"/>
                      </a:lnTo>
                      <a:lnTo>
                        <a:pt x="1045" y="562"/>
                      </a:lnTo>
                      <a:lnTo>
                        <a:pt x="1046" y="562"/>
                      </a:lnTo>
                      <a:lnTo>
                        <a:pt x="1048" y="562"/>
                      </a:lnTo>
                      <a:lnTo>
                        <a:pt x="1048" y="562"/>
                      </a:lnTo>
                      <a:lnTo>
                        <a:pt x="1049" y="562"/>
                      </a:lnTo>
                      <a:lnTo>
                        <a:pt x="1050" y="562"/>
                      </a:lnTo>
                      <a:lnTo>
                        <a:pt x="1051" y="562"/>
                      </a:lnTo>
                      <a:lnTo>
                        <a:pt x="1052" y="562"/>
                      </a:lnTo>
                      <a:lnTo>
                        <a:pt x="1054" y="561"/>
                      </a:lnTo>
                      <a:lnTo>
                        <a:pt x="1056" y="561"/>
                      </a:lnTo>
                      <a:lnTo>
                        <a:pt x="1058" y="559"/>
                      </a:lnTo>
                      <a:lnTo>
                        <a:pt x="1058" y="559"/>
                      </a:lnTo>
                      <a:lnTo>
                        <a:pt x="1059" y="559"/>
                      </a:lnTo>
                      <a:lnTo>
                        <a:pt x="1059" y="557"/>
                      </a:lnTo>
                      <a:lnTo>
                        <a:pt x="1061" y="552"/>
                      </a:lnTo>
                      <a:lnTo>
                        <a:pt x="1063" y="546"/>
                      </a:lnTo>
                      <a:lnTo>
                        <a:pt x="1063" y="544"/>
                      </a:lnTo>
                      <a:lnTo>
                        <a:pt x="1064" y="544"/>
                      </a:lnTo>
                      <a:lnTo>
                        <a:pt x="1064" y="544"/>
                      </a:lnTo>
                      <a:lnTo>
                        <a:pt x="1067" y="546"/>
                      </a:lnTo>
                      <a:lnTo>
                        <a:pt x="1069" y="547"/>
                      </a:lnTo>
                      <a:lnTo>
                        <a:pt x="1069" y="548"/>
                      </a:lnTo>
                      <a:lnTo>
                        <a:pt x="1070" y="547"/>
                      </a:lnTo>
                      <a:lnTo>
                        <a:pt x="1071" y="543"/>
                      </a:lnTo>
                      <a:lnTo>
                        <a:pt x="1071" y="539"/>
                      </a:lnTo>
                      <a:lnTo>
                        <a:pt x="1072" y="537"/>
                      </a:lnTo>
                      <a:lnTo>
                        <a:pt x="1072" y="537"/>
                      </a:lnTo>
                      <a:lnTo>
                        <a:pt x="1072" y="535"/>
                      </a:lnTo>
                      <a:lnTo>
                        <a:pt x="1072" y="534"/>
                      </a:lnTo>
                      <a:lnTo>
                        <a:pt x="1073" y="529"/>
                      </a:lnTo>
                      <a:lnTo>
                        <a:pt x="1074" y="524"/>
                      </a:lnTo>
                      <a:lnTo>
                        <a:pt x="1074" y="517"/>
                      </a:lnTo>
                      <a:lnTo>
                        <a:pt x="1076" y="511"/>
                      </a:lnTo>
                      <a:lnTo>
                        <a:pt x="1077" y="505"/>
                      </a:lnTo>
                      <a:lnTo>
                        <a:pt x="1078" y="501"/>
                      </a:lnTo>
                      <a:lnTo>
                        <a:pt x="1078" y="499"/>
                      </a:lnTo>
                      <a:lnTo>
                        <a:pt x="1078" y="500"/>
                      </a:lnTo>
                      <a:lnTo>
                        <a:pt x="1079" y="501"/>
                      </a:lnTo>
                      <a:lnTo>
                        <a:pt x="1080" y="506"/>
                      </a:lnTo>
                      <a:lnTo>
                        <a:pt x="1081" y="510"/>
                      </a:lnTo>
                      <a:lnTo>
                        <a:pt x="1081" y="511"/>
                      </a:lnTo>
                      <a:lnTo>
                        <a:pt x="1082" y="511"/>
                      </a:lnTo>
                      <a:lnTo>
                        <a:pt x="1082" y="512"/>
                      </a:lnTo>
                      <a:lnTo>
                        <a:pt x="1082" y="515"/>
                      </a:lnTo>
                      <a:lnTo>
                        <a:pt x="1085" y="519"/>
                      </a:lnTo>
                      <a:lnTo>
                        <a:pt x="1087" y="524"/>
                      </a:lnTo>
                      <a:lnTo>
                        <a:pt x="1087" y="526"/>
                      </a:lnTo>
                      <a:lnTo>
                        <a:pt x="1087" y="526"/>
                      </a:lnTo>
                      <a:lnTo>
                        <a:pt x="1087" y="527"/>
                      </a:lnTo>
                      <a:lnTo>
                        <a:pt x="1088" y="528"/>
                      </a:lnTo>
                      <a:lnTo>
                        <a:pt x="1088" y="527"/>
                      </a:lnTo>
                      <a:lnTo>
                        <a:pt x="1089" y="522"/>
                      </a:lnTo>
                      <a:lnTo>
                        <a:pt x="1089" y="516"/>
                      </a:lnTo>
                      <a:lnTo>
                        <a:pt x="1090" y="509"/>
                      </a:lnTo>
                      <a:lnTo>
                        <a:pt x="1091" y="502"/>
                      </a:lnTo>
                      <a:lnTo>
                        <a:pt x="1092" y="496"/>
                      </a:lnTo>
                      <a:lnTo>
                        <a:pt x="1092" y="491"/>
                      </a:lnTo>
                      <a:lnTo>
                        <a:pt x="1093" y="490"/>
                      </a:lnTo>
                      <a:lnTo>
                        <a:pt x="1093" y="490"/>
                      </a:lnTo>
                      <a:lnTo>
                        <a:pt x="1093" y="491"/>
                      </a:lnTo>
                      <a:lnTo>
                        <a:pt x="1095" y="492"/>
                      </a:lnTo>
                      <a:lnTo>
                        <a:pt x="1095" y="493"/>
                      </a:lnTo>
                      <a:lnTo>
                        <a:pt x="1095" y="494"/>
                      </a:lnTo>
                      <a:lnTo>
                        <a:pt x="1096" y="500"/>
                      </a:lnTo>
                      <a:lnTo>
                        <a:pt x="1096" y="507"/>
                      </a:lnTo>
                      <a:lnTo>
                        <a:pt x="1097" y="515"/>
                      </a:lnTo>
                      <a:lnTo>
                        <a:pt x="1098" y="524"/>
                      </a:lnTo>
                      <a:lnTo>
                        <a:pt x="1098" y="530"/>
                      </a:lnTo>
                      <a:lnTo>
                        <a:pt x="1099" y="535"/>
                      </a:lnTo>
                      <a:lnTo>
                        <a:pt x="1099" y="537"/>
                      </a:lnTo>
                      <a:lnTo>
                        <a:pt x="1099" y="536"/>
                      </a:lnTo>
                      <a:lnTo>
                        <a:pt x="1099" y="533"/>
                      </a:lnTo>
                      <a:lnTo>
                        <a:pt x="1100" y="528"/>
                      </a:lnTo>
                      <a:lnTo>
                        <a:pt x="1101" y="522"/>
                      </a:lnTo>
                      <a:lnTo>
                        <a:pt x="1101" y="517"/>
                      </a:lnTo>
                      <a:lnTo>
                        <a:pt x="1102" y="512"/>
                      </a:lnTo>
                      <a:lnTo>
                        <a:pt x="1104" y="509"/>
                      </a:lnTo>
                      <a:lnTo>
                        <a:pt x="1104" y="508"/>
                      </a:lnTo>
                      <a:lnTo>
                        <a:pt x="1104" y="509"/>
                      </a:lnTo>
                      <a:lnTo>
                        <a:pt x="1105" y="513"/>
                      </a:lnTo>
                      <a:lnTo>
                        <a:pt x="1105" y="519"/>
                      </a:lnTo>
                      <a:lnTo>
                        <a:pt x="1106" y="527"/>
                      </a:lnTo>
                      <a:lnTo>
                        <a:pt x="1107" y="533"/>
                      </a:lnTo>
                      <a:lnTo>
                        <a:pt x="1107" y="539"/>
                      </a:lnTo>
                      <a:lnTo>
                        <a:pt x="1108" y="543"/>
                      </a:lnTo>
                      <a:lnTo>
                        <a:pt x="1108" y="545"/>
                      </a:lnTo>
                      <a:lnTo>
                        <a:pt x="1109" y="544"/>
                      </a:lnTo>
                      <a:lnTo>
                        <a:pt x="1110" y="542"/>
                      </a:lnTo>
                      <a:lnTo>
                        <a:pt x="1111" y="539"/>
                      </a:lnTo>
                      <a:lnTo>
                        <a:pt x="1111" y="538"/>
                      </a:lnTo>
                      <a:lnTo>
                        <a:pt x="1113" y="539"/>
                      </a:lnTo>
                      <a:lnTo>
                        <a:pt x="1114" y="542"/>
                      </a:lnTo>
                      <a:lnTo>
                        <a:pt x="1115" y="544"/>
                      </a:lnTo>
                      <a:lnTo>
                        <a:pt x="1116" y="545"/>
                      </a:lnTo>
                      <a:lnTo>
                        <a:pt x="1117" y="546"/>
                      </a:lnTo>
                      <a:lnTo>
                        <a:pt x="1118" y="547"/>
                      </a:lnTo>
                      <a:lnTo>
                        <a:pt x="1118" y="546"/>
                      </a:lnTo>
                      <a:lnTo>
                        <a:pt x="1118" y="544"/>
                      </a:lnTo>
                      <a:lnTo>
                        <a:pt x="1119" y="539"/>
                      </a:lnTo>
                      <a:lnTo>
                        <a:pt x="1120" y="534"/>
                      </a:lnTo>
                      <a:lnTo>
                        <a:pt x="1122" y="529"/>
                      </a:lnTo>
                      <a:lnTo>
                        <a:pt x="1122" y="525"/>
                      </a:lnTo>
                      <a:lnTo>
                        <a:pt x="1123" y="521"/>
                      </a:lnTo>
                      <a:lnTo>
                        <a:pt x="1123" y="520"/>
                      </a:lnTo>
                      <a:lnTo>
                        <a:pt x="1123" y="521"/>
                      </a:lnTo>
                      <a:lnTo>
                        <a:pt x="1123" y="524"/>
                      </a:lnTo>
                      <a:lnTo>
                        <a:pt x="1124" y="530"/>
                      </a:lnTo>
                      <a:lnTo>
                        <a:pt x="1126" y="538"/>
                      </a:lnTo>
                      <a:lnTo>
                        <a:pt x="1126" y="540"/>
                      </a:lnTo>
                      <a:lnTo>
                        <a:pt x="1126" y="542"/>
                      </a:lnTo>
                      <a:lnTo>
                        <a:pt x="1126" y="539"/>
                      </a:lnTo>
                      <a:lnTo>
                        <a:pt x="1127" y="535"/>
                      </a:lnTo>
                      <a:lnTo>
                        <a:pt x="1127" y="529"/>
                      </a:lnTo>
                      <a:lnTo>
                        <a:pt x="1128" y="522"/>
                      </a:lnTo>
                      <a:lnTo>
                        <a:pt x="1129" y="516"/>
                      </a:lnTo>
                      <a:lnTo>
                        <a:pt x="1131" y="510"/>
                      </a:lnTo>
                      <a:lnTo>
                        <a:pt x="1131" y="506"/>
                      </a:lnTo>
                      <a:lnTo>
                        <a:pt x="1131" y="505"/>
                      </a:lnTo>
                      <a:lnTo>
                        <a:pt x="1132" y="503"/>
                      </a:lnTo>
                      <a:lnTo>
                        <a:pt x="1132" y="501"/>
                      </a:lnTo>
                      <a:lnTo>
                        <a:pt x="1132" y="499"/>
                      </a:lnTo>
                      <a:lnTo>
                        <a:pt x="1133" y="498"/>
                      </a:lnTo>
                      <a:lnTo>
                        <a:pt x="1133" y="498"/>
                      </a:lnTo>
                      <a:lnTo>
                        <a:pt x="1133" y="500"/>
                      </a:lnTo>
                      <a:lnTo>
                        <a:pt x="1134" y="506"/>
                      </a:lnTo>
                      <a:lnTo>
                        <a:pt x="1134" y="515"/>
                      </a:lnTo>
                      <a:lnTo>
                        <a:pt x="1135" y="525"/>
                      </a:lnTo>
                      <a:lnTo>
                        <a:pt x="1136" y="535"/>
                      </a:lnTo>
                      <a:lnTo>
                        <a:pt x="1137" y="544"/>
                      </a:lnTo>
                      <a:lnTo>
                        <a:pt x="1138" y="549"/>
                      </a:lnTo>
                      <a:lnTo>
                        <a:pt x="1138" y="552"/>
                      </a:lnTo>
                      <a:lnTo>
                        <a:pt x="1138" y="552"/>
                      </a:lnTo>
                      <a:lnTo>
                        <a:pt x="1138" y="552"/>
                      </a:lnTo>
                      <a:lnTo>
                        <a:pt x="1139" y="553"/>
                      </a:lnTo>
                      <a:lnTo>
                        <a:pt x="1142" y="554"/>
                      </a:lnTo>
                      <a:lnTo>
                        <a:pt x="1143" y="556"/>
                      </a:lnTo>
                      <a:lnTo>
                        <a:pt x="1144" y="557"/>
                      </a:lnTo>
                      <a:lnTo>
                        <a:pt x="1145" y="556"/>
                      </a:lnTo>
                      <a:lnTo>
                        <a:pt x="1146" y="555"/>
                      </a:lnTo>
                      <a:lnTo>
                        <a:pt x="1146" y="554"/>
                      </a:lnTo>
                      <a:lnTo>
                        <a:pt x="1146" y="552"/>
                      </a:lnTo>
                      <a:lnTo>
                        <a:pt x="1148" y="547"/>
                      </a:lnTo>
                      <a:lnTo>
                        <a:pt x="1150" y="542"/>
                      </a:lnTo>
                      <a:lnTo>
                        <a:pt x="1151" y="539"/>
                      </a:lnTo>
                      <a:lnTo>
                        <a:pt x="1151" y="538"/>
                      </a:lnTo>
                      <a:lnTo>
                        <a:pt x="1151" y="539"/>
                      </a:lnTo>
                      <a:lnTo>
                        <a:pt x="1151" y="540"/>
                      </a:lnTo>
                      <a:lnTo>
                        <a:pt x="1152" y="544"/>
                      </a:lnTo>
                      <a:lnTo>
                        <a:pt x="1153" y="549"/>
                      </a:lnTo>
                      <a:lnTo>
                        <a:pt x="1153" y="550"/>
                      </a:lnTo>
                      <a:lnTo>
                        <a:pt x="1153" y="550"/>
                      </a:lnTo>
                      <a:lnTo>
                        <a:pt x="1154" y="552"/>
                      </a:lnTo>
                      <a:lnTo>
                        <a:pt x="1157" y="556"/>
                      </a:lnTo>
                      <a:lnTo>
                        <a:pt x="1160" y="559"/>
                      </a:lnTo>
                      <a:lnTo>
                        <a:pt x="1160" y="561"/>
                      </a:lnTo>
                      <a:lnTo>
                        <a:pt x="1161" y="561"/>
                      </a:lnTo>
                      <a:lnTo>
                        <a:pt x="1161" y="561"/>
                      </a:lnTo>
                      <a:lnTo>
                        <a:pt x="1162" y="561"/>
                      </a:lnTo>
                      <a:lnTo>
                        <a:pt x="1163" y="561"/>
                      </a:lnTo>
                      <a:lnTo>
                        <a:pt x="1164" y="561"/>
                      </a:lnTo>
                      <a:lnTo>
                        <a:pt x="1164" y="561"/>
                      </a:lnTo>
                      <a:lnTo>
                        <a:pt x="1166" y="561"/>
                      </a:lnTo>
                      <a:lnTo>
                        <a:pt x="1168" y="561"/>
                      </a:lnTo>
                      <a:lnTo>
                        <a:pt x="1168" y="561"/>
                      </a:lnTo>
                      <a:lnTo>
                        <a:pt x="1169" y="561"/>
                      </a:lnTo>
                      <a:lnTo>
                        <a:pt x="1171" y="559"/>
                      </a:lnTo>
                      <a:lnTo>
                        <a:pt x="1173" y="559"/>
                      </a:lnTo>
                      <a:lnTo>
                        <a:pt x="1174" y="559"/>
                      </a:lnTo>
                      <a:lnTo>
                        <a:pt x="1174" y="559"/>
                      </a:lnTo>
                      <a:lnTo>
                        <a:pt x="1175" y="559"/>
                      </a:lnTo>
                      <a:lnTo>
                        <a:pt x="1176" y="558"/>
                      </a:lnTo>
                      <a:lnTo>
                        <a:pt x="1179" y="555"/>
                      </a:lnTo>
                      <a:lnTo>
                        <a:pt x="1181" y="552"/>
                      </a:lnTo>
                      <a:lnTo>
                        <a:pt x="1182" y="550"/>
                      </a:lnTo>
                      <a:lnTo>
                        <a:pt x="1182" y="549"/>
                      </a:lnTo>
                      <a:lnTo>
                        <a:pt x="1182" y="549"/>
                      </a:lnTo>
                      <a:lnTo>
                        <a:pt x="1182" y="547"/>
                      </a:lnTo>
                      <a:lnTo>
                        <a:pt x="1183" y="544"/>
                      </a:lnTo>
                      <a:lnTo>
                        <a:pt x="1183" y="538"/>
                      </a:lnTo>
                      <a:lnTo>
                        <a:pt x="1184" y="531"/>
                      </a:lnTo>
                      <a:lnTo>
                        <a:pt x="1184" y="525"/>
                      </a:lnTo>
                      <a:lnTo>
                        <a:pt x="1185" y="519"/>
                      </a:lnTo>
                      <a:lnTo>
                        <a:pt x="1185" y="516"/>
                      </a:lnTo>
                      <a:lnTo>
                        <a:pt x="1185" y="515"/>
                      </a:lnTo>
                      <a:lnTo>
                        <a:pt x="1185" y="516"/>
                      </a:lnTo>
                      <a:lnTo>
                        <a:pt x="1187" y="519"/>
                      </a:lnTo>
                      <a:lnTo>
                        <a:pt x="1187" y="524"/>
                      </a:lnTo>
                      <a:lnTo>
                        <a:pt x="1188" y="529"/>
                      </a:lnTo>
                      <a:lnTo>
                        <a:pt x="1189" y="534"/>
                      </a:lnTo>
                      <a:lnTo>
                        <a:pt x="1190" y="539"/>
                      </a:lnTo>
                      <a:lnTo>
                        <a:pt x="1190" y="543"/>
                      </a:lnTo>
                      <a:lnTo>
                        <a:pt x="1190" y="544"/>
                      </a:lnTo>
                      <a:lnTo>
                        <a:pt x="1191" y="542"/>
                      </a:lnTo>
                      <a:lnTo>
                        <a:pt x="1191" y="537"/>
                      </a:lnTo>
                      <a:lnTo>
                        <a:pt x="1192" y="529"/>
                      </a:lnTo>
                      <a:lnTo>
                        <a:pt x="1193" y="520"/>
                      </a:lnTo>
                      <a:lnTo>
                        <a:pt x="1194" y="511"/>
                      </a:lnTo>
                      <a:lnTo>
                        <a:pt x="1196" y="505"/>
                      </a:lnTo>
                      <a:lnTo>
                        <a:pt x="1196" y="499"/>
                      </a:lnTo>
                      <a:lnTo>
                        <a:pt x="1197" y="497"/>
                      </a:lnTo>
                      <a:lnTo>
                        <a:pt x="1197" y="499"/>
                      </a:lnTo>
                      <a:lnTo>
                        <a:pt x="1197" y="500"/>
                      </a:lnTo>
                      <a:lnTo>
                        <a:pt x="1197" y="501"/>
                      </a:lnTo>
                      <a:lnTo>
                        <a:pt x="1198" y="506"/>
                      </a:lnTo>
                      <a:lnTo>
                        <a:pt x="1198" y="511"/>
                      </a:lnTo>
                      <a:lnTo>
                        <a:pt x="1199" y="517"/>
                      </a:lnTo>
                      <a:lnTo>
                        <a:pt x="1200" y="524"/>
                      </a:lnTo>
                      <a:lnTo>
                        <a:pt x="1200" y="529"/>
                      </a:lnTo>
                      <a:lnTo>
                        <a:pt x="1200" y="533"/>
                      </a:lnTo>
                      <a:lnTo>
                        <a:pt x="1200" y="534"/>
                      </a:lnTo>
                      <a:lnTo>
                        <a:pt x="1202" y="534"/>
                      </a:lnTo>
                      <a:lnTo>
                        <a:pt x="1205" y="535"/>
                      </a:lnTo>
                      <a:lnTo>
                        <a:pt x="1207" y="536"/>
                      </a:lnTo>
                      <a:lnTo>
                        <a:pt x="1208" y="536"/>
                      </a:lnTo>
                      <a:lnTo>
                        <a:pt x="1208" y="535"/>
                      </a:lnTo>
                      <a:lnTo>
                        <a:pt x="1209" y="531"/>
                      </a:lnTo>
                      <a:lnTo>
                        <a:pt x="1210" y="525"/>
                      </a:lnTo>
                      <a:lnTo>
                        <a:pt x="1211" y="517"/>
                      </a:lnTo>
                      <a:lnTo>
                        <a:pt x="1211" y="513"/>
                      </a:lnTo>
                      <a:lnTo>
                        <a:pt x="1211" y="512"/>
                      </a:lnTo>
                      <a:lnTo>
                        <a:pt x="1211" y="511"/>
                      </a:lnTo>
                      <a:lnTo>
                        <a:pt x="1212" y="508"/>
                      </a:lnTo>
                      <a:lnTo>
                        <a:pt x="1212" y="503"/>
                      </a:lnTo>
                      <a:lnTo>
                        <a:pt x="1212" y="498"/>
                      </a:lnTo>
                      <a:lnTo>
                        <a:pt x="1212" y="492"/>
                      </a:lnTo>
                      <a:lnTo>
                        <a:pt x="1214" y="488"/>
                      </a:lnTo>
                      <a:lnTo>
                        <a:pt x="1214" y="484"/>
                      </a:lnTo>
                      <a:lnTo>
                        <a:pt x="1214" y="483"/>
                      </a:lnTo>
                      <a:lnTo>
                        <a:pt x="1214" y="483"/>
                      </a:lnTo>
                      <a:lnTo>
                        <a:pt x="1214" y="485"/>
                      </a:lnTo>
                      <a:lnTo>
                        <a:pt x="1215" y="492"/>
                      </a:lnTo>
                      <a:lnTo>
                        <a:pt x="1216" y="501"/>
                      </a:lnTo>
                      <a:lnTo>
                        <a:pt x="1216" y="512"/>
                      </a:lnTo>
                      <a:lnTo>
                        <a:pt x="1217" y="522"/>
                      </a:lnTo>
                      <a:lnTo>
                        <a:pt x="1218" y="531"/>
                      </a:lnTo>
                      <a:lnTo>
                        <a:pt x="1219" y="538"/>
                      </a:lnTo>
                      <a:lnTo>
                        <a:pt x="1219" y="540"/>
                      </a:lnTo>
                      <a:lnTo>
                        <a:pt x="1219" y="542"/>
                      </a:lnTo>
                      <a:lnTo>
                        <a:pt x="1219" y="542"/>
                      </a:lnTo>
                      <a:lnTo>
                        <a:pt x="1219" y="543"/>
                      </a:lnTo>
                      <a:lnTo>
                        <a:pt x="1220" y="544"/>
                      </a:lnTo>
                      <a:lnTo>
                        <a:pt x="1221" y="547"/>
                      </a:lnTo>
                      <a:lnTo>
                        <a:pt x="1222" y="550"/>
                      </a:lnTo>
                      <a:lnTo>
                        <a:pt x="1224" y="552"/>
                      </a:lnTo>
                      <a:lnTo>
                        <a:pt x="1224" y="550"/>
                      </a:lnTo>
                      <a:lnTo>
                        <a:pt x="1225" y="548"/>
                      </a:lnTo>
                      <a:lnTo>
                        <a:pt x="1226" y="544"/>
                      </a:lnTo>
                      <a:lnTo>
                        <a:pt x="1227" y="539"/>
                      </a:lnTo>
                      <a:lnTo>
                        <a:pt x="1228" y="535"/>
                      </a:lnTo>
                      <a:lnTo>
                        <a:pt x="1229" y="531"/>
                      </a:lnTo>
                      <a:lnTo>
                        <a:pt x="1230" y="528"/>
                      </a:lnTo>
                      <a:lnTo>
                        <a:pt x="1230" y="527"/>
                      </a:lnTo>
                      <a:lnTo>
                        <a:pt x="1230" y="528"/>
                      </a:lnTo>
                      <a:lnTo>
                        <a:pt x="1231" y="530"/>
                      </a:lnTo>
                      <a:lnTo>
                        <a:pt x="1233" y="538"/>
                      </a:lnTo>
                      <a:lnTo>
                        <a:pt x="1233" y="545"/>
                      </a:lnTo>
                      <a:lnTo>
                        <a:pt x="1234" y="547"/>
                      </a:lnTo>
                      <a:lnTo>
                        <a:pt x="1234" y="548"/>
                      </a:lnTo>
                      <a:lnTo>
                        <a:pt x="1234" y="549"/>
                      </a:lnTo>
                      <a:lnTo>
                        <a:pt x="1235" y="550"/>
                      </a:lnTo>
                      <a:lnTo>
                        <a:pt x="1237" y="552"/>
                      </a:lnTo>
                      <a:lnTo>
                        <a:pt x="1237" y="553"/>
                      </a:lnTo>
                      <a:lnTo>
                        <a:pt x="1237" y="552"/>
                      </a:lnTo>
                      <a:lnTo>
                        <a:pt x="1239" y="548"/>
                      </a:lnTo>
                      <a:lnTo>
                        <a:pt x="1240" y="545"/>
                      </a:lnTo>
                      <a:lnTo>
                        <a:pt x="1240" y="544"/>
                      </a:lnTo>
                      <a:lnTo>
                        <a:pt x="1240" y="543"/>
                      </a:lnTo>
                      <a:lnTo>
                        <a:pt x="1242" y="542"/>
                      </a:lnTo>
                      <a:lnTo>
                        <a:pt x="1243" y="536"/>
                      </a:lnTo>
                      <a:lnTo>
                        <a:pt x="1244" y="530"/>
                      </a:lnTo>
                      <a:lnTo>
                        <a:pt x="1244" y="528"/>
                      </a:lnTo>
                      <a:lnTo>
                        <a:pt x="1244" y="528"/>
                      </a:lnTo>
                      <a:lnTo>
                        <a:pt x="1245" y="529"/>
                      </a:lnTo>
                      <a:lnTo>
                        <a:pt x="1245" y="530"/>
                      </a:lnTo>
                      <a:lnTo>
                        <a:pt x="1246" y="537"/>
                      </a:lnTo>
                      <a:lnTo>
                        <a:pt x="1247" y="544"/>
                      </a:lnTo>
                      <a:lnTo>
                        <a:pt x="1248" y="546"/>
                      </a:lnTo>
                      <a:lnTo>
                        <a:pt x="1248" y="547"/>
                      </a:lnTo>
                      <a:lnTo>
                        <a:pt x="1248" y="547"/>
                      </a:lnTo>
                      <a:lnTo>
                        <a:pt x="1249" y="549"/>
                      </a:lnTo>
                      <a:lnTo>
                        <a:pt x="1251" y="552"/>
                      </a:lnTo>
                      <a:lnTo>
                        <a:pt x="1251" y="553"/>
                      </a:lnTo>
                      <a:lnTo>
                        <a:pt x="1251" y="552"/>
                      </a:lnTo>
                      <a:lnTo>
                        <a:pt x="1252" y="550"/>
                      </a:lnTo>
                      <a:lnTo>
                        <a:pt x="1253" y="546"/>
                      </a:lnTo>
                      <a:lnTo>
                        <a:pt x="1255" y="542"/>
                      </a:lnTo>
                      <a:lnTo>
                        <a:pt x="1255" y="540"/>
                      </a:lnTo>
                      <a:lnTo>
                        <a:pt x="1255" y="539"/>
                      </a:lnTo>
                      <a:lnTo>
                        <a:pt x="1256" y="539"/>
                      </a:lnTo>
                      <a:lnTo>
                        <a:pt x="1256" y="538"/>
                      </a:lnTo>
                      <a:lnTo>
                        <a:pt x="1256" y="536"/>
                      </a:lnTo>
                      <a:lnTo>
                        <a:pt x="1256" y="530"/>
                      </a:lnTo>
                      <a:lnTo>
                        <a:pt x="1257" y="522"/>
                      </a:lnTo>
                      <a:lnTo>
                        <a:pt x="1258" y="515"/>
                      </a:lnTo>
                      <a:lnTo>
                        <a:pt x="1258" y="506"/>
                      </a:lnTo>
                      <a:lnTo>
                        <a:pt x="1259" y="498"/>
                      </a:lnTo>
                      <a:lnTo>
                        <a:pt x="1259" y="492"/>
                      </a:lnTo>
                      <a:lnTo>
                        <a:pt x="1259" y="490"/>
                      </a:lnTo>
                      <a:lnTo>
                        <a:pt x="1259" y="491"/>
                      </a:lnTo>
                      <a:lnTo>
                        <a:pt x="1261" y="496"/>
                      </a:lnTo>
                      <a:lnTo>
                        <a:pt x="1261" y="500"/>
                      </a:lnTo>
                      <a:lnTo>
                        <a:pt x="1262" y="507"/>
                      </a:lnTo>
                      <a:lnTo>
                        <a:pt x="1263" y="511"/>
                      </a:lnTo>
                      <a:lnTo>
                        <a:pt x="1263" y="517"/>
                      </a:lnTo>
                      <a:lnTo>
                        <a:pt x="1263" y="520"/>
                      </a:lnTo>
                      <a:lnTo>
                        <a:pt x="1263" y="521"/>
                      </a:lnTo>
                      <a:lnTo>
                        <a:pt x="1264" y="524"/>
                      </a:lnTo>
                      <a:lnTo>
                        <a:pt x="1264" y="527"/>
                      </a:lnTo>
                      <a:lnTo>
                        <a:pt x="1265" y="531"/>
                      </a:lnTo>
                      <a:lnTo>
                        <a:pt x="1266" y="537"/>
                      </a:lnTo>
                      <a:lnTo>
                        <a:pt x="1267" y="542"/>
                      </a:lnTo>
                      <a:lnTo>
                        <a:pt x="1268" y="547"/>
                      </a:lnTo>
                      <a:lnTo>
                        <a:pt x="1270" y="549"/>
                      </a:lnTo>
                      <a:lnTo>
                        <a:pt x="1270" y="552"/>
                      </a:lnTo>
                      <a:lnTo>
                        <a:pt x="1270" y="552"/>
                      </a:lnTo>
                      <a:lnTo>
                        <a:pt x="1271" y="550"/>
                      </a:lnTo>
                      <a:lnTo>
                        <a:pt x="1271" y="549"/>
                      </a:lnTo>
                      <a:lnTo>
                        <a:pt x="1272" y="546"/>
                      </a:lnTo>
                      <a:lnTo>
                        <a:pt x="1273" y="540"/>
                      </a:lnTo>
                      <a:lnTo>
                        <a:pt x="1274" y="535"/>
                      </a:lnTo>
                      <a:lnTo>
                        <a:pt x="1275" y="529"/>
                      </a:lnTo>
                      <a:lnTo>
                        <a:pt x="1276" y="525"/>
                      </a:lnTo>
                      <a:lnTo>
                        <a:pt x="1276" y="520"/>
                      </a:lnTo>
                      <a:lnTo>
                        <a:pt x="1277" y="519"/>
                      </a:lnTo>
                      <a:lnTo>
                        <a:pt x="1277" y="519"/>
                      </a:lnTo>
                      <a:lnTo>
                        <a:pt x="1277" y="521"/>
                      </a:lnTo>
                      <a:lnTo>
                        <a:pt x="1277" y="522"/>
                      </a:lnTo>
                      <a:lnTo>
                        <a:pt x="1277" y="524"/>
                      </a:lnTo>
                      <a:lnTo>
                        <a:pt x="1279" y="525"/>
                      </a:lnTo>
                      <a:lnTo>
                        <a:pt x="1279" y="529"/>
                      </a:lnTo>
                      <a:lnTo>
                        <a:pt x="1280" y="534"/>
                      </a:lnTo>
                      <a:lnTo>
                        <a:pt x="1282" y="540"/>
                      </a:lnTo>
                      <a:lnTo>
                        <a:pt x="1282" y="547"/>
                      </a:lnTo>
                      <a:lnTo>
                        <a:pt x="1284" y="552"/>
                      </a:lnTo>
                      <a:lnTo>
                        <a:pt x="1284" y="556"/>
                      </a:lnTo>
                      <a:lnTo>
                        <a:pt x="1285" y="557"/>
                      </a:lnTo>
                      <a:lnTo>
                        <a:pt x="1285" y="557"/>
                      </a:lnTo>
                      <a:lnTo>
                        <a:pt x="1286" y="558"/>
                      </a:lnTo>
                      <a:lnTo>
                        <a:pt x="1289" y="559"/>
                      </a:lnTo>
                      <a:lnTo>
                        <a:pt x="1291" y="561"/>
                      </a:lnTo>
                      <a:lnTo>
                        <a:pt x="1292" y="561"/>
                      </a:lnTo>
                      <a:lnTo>
                        <a:pt x="1292" y="561"/>
                      </a:lnTo>
                      <a:lnTo>
                        <a:pt x="1293" y="561"/>
                      </a:lnTo>
                      <a:lnTo>
                        <a:pt x="1294" y="561"/>
                      </a:lnTo>
                      <a:lnTo>
                        <a:pt x="1297" y="561"/>
                      </a:lnTo>
                      <a:lnTo>
                        <a:pt x="1299" y="559"/>
                      </a:lnTo>
                      <a:lnTo>
                        <a:pt x="1300" y="559"/>
                      </a:lnTo>
                      <a:lnTo>
                        <a:pt x="1300" y="559"/>
                      </a:lnTo>
                      <a:lnTo>
                        <a:pt x="1300" y="559"/>
                      </a:lnTo>
                      <a:lnTo>
                        <a:pt x="1301" y="557"/>
                      </a:lnTo>
                      <a:lnTo>
                        <a:pt x="1303" y="552"/>
                      </a:lnTo>
                      <a:lnTo>
                        <a:pt x="1305" y="546"/>
                      </a:lnTo>
                      <a:lnTo>
                        <a:pt x="1305" y="544"/>
                      </a:lnTo>
                      <a:lnTo>
                        <a:pt x="1305" y="544"/>
                      </a:lnTo>
                      <a:lnTo>
                        <a:pt x="1305" y="544"/>
                      </a:lnTo>
                      <a:lnTo>
                        <a:pt x="1307" y="546"/>
                      </a:lnTo>
                      <a:lnTo>
                        <a:pt x="1308" y="547"/>
                      </a:lnTo>
                      <a:lnTo>
                        <a:pt x="1308" y="548"/>
                      </a:lnTo>
                      <a:lnTo>
                        <a:pt x="1308" y="549"/>
                      </a:lnTo>
                      <a:lnTo>
                        <a:pt x="1310" y="552"/>
                      </a:lnTo>
                      <a:lnTo>
                        <a:pt x="1311" y="555"/>
                      </a:lnTo>
                      <a:lnTo>
                        <a:pt x="1312" y="557"/>
                      </a:lnTo>
                      <a:lnTo>
                        <a:pt x="1313" y="556"/>
                      </a:lnTo>
                      <a:lnTo>
                        <a:pt x="1314" y="556"/>
                      </a:lnTo>
                      <a:lnTo>
                        <a:pt x="1316" y="555"/>
                      </a:lnTo>
                      <a:lnTo>
                        <a:pt x="1316" y="550"/>
                      </a:lnTo>
                      <a:lnTo>
                        <a:pt x="1317" y="545"/>
                      </a:lnTo>
                      <a:lnTo>
                        <a:pt x="1318" y="538"/>
                      </a:lnTo>
                      <a:lnTo>
                        <a:pt x="1319" y="531"/>
                      </a:lnTo>
                      <a:lnTo>
                        <a:pt x="1320" y="526"/>
                      </a:lnTo>
                      <a:lnTo>
                        <a:pt x="1321" y="521"/>
                      </a:lnTo>
                      <a:lnTo>
                        <a:pt x="1321" y="520"/>
                      </a:lnTo>
                      <a:lnTo>
                        <a:pt x="1321" y="519"/>
                      </a:lnTo>
                      <a:lnTo>
                        <a:pt x="1322" y="517"/>
                      </a:lnTo>
                      <a:lnTo>
                        <a:pt x="1322" y="515"/>
                      </a:lnTo>
                      <a:lnTo>
                        <a:pt x="1322" y="513"/>
                      </a:lnTo>
                      <a:lnTo>
                        <a:pt x="1323" y="516"/>
                      </a:lnTo>
                      <a:lnTo>
                        <a:pt x="1323" y="519"/>
                      </a:lnTo>
                      <a:lnTo>
                        <a:pt x="1325" y="526"/>
                      </a:lnTo>
                      <a:lnTo>
                        <a:pt x="1326" y="533"/>
                      </a:lnTo>
                      <a:lnTo>
                        <a:pt x="1327" y="539"/>
                      </a:lnTo>
                      <a:lnTo>
                        <a:pt x="1328" y="545"/>
                      </a:lnTo>
                      <a:lnTo>
                        <a:pt x="1328" y="549"/>
                      </a:lnTo>
                      <a:lnTo>
                        <a:pt x="1329" y="550"/>
                      </a:lnTo>
                      <a:lnTo>
                        <a:pt x="1330" y="552"/>
                      </a:lnTo>
                      <a:lnTo>
                        <a:pt x="1331" y="552"/>
                      </a:lnTo>
                      <a:lnTo>
                        <a:pt x="1332" y="549"/>
                      </a:lnTo>
                      <a:lnTo>
                        <a:pt x="1334" y="546"/>
                      </a:lnTo>
                      <a:lnTo>
                        <a:pt x="1335" y="542"/>
                      </a:lnTo>
                      <a:lnTo>
                        <a:pt x="1336" y="539"/>
                      </a:lnTo>
                      <a:lnTo>
                        <a:pt x="1336" y="539"/>
                      </a:lnTo>
                      <a:lnTo>
                        <a:pt x="1337" y="537"/>
                      </a:lnTo>
                      <a:lnTo>
                        <a:pt x="1338" y="529"/>
                      </a:lnTo>
                      <a:lnTo>
                        <a:pt x="1339" y="521"/>
                      </a:lnTo>
                      <a:lnTo>
                        <a:pt x="1339" y="519"/>
                      </a:lnTo>
                      <a:lnTo>
                        <a:pt x="1339" y="518"/>
                      </a:lnTo>
                      <a:lnTo>
                        <a:pt x="1339" y="519"/>
                      </a:lnTo>
                      <a:lnTo>
                        <a:pt x="1340" y="524"/>
                      </a:lnTo>
                      <a:lnTo>
                        <a:pt x="1340" y="528"/>
                      </a:lnTo>
                      <a:lnTo>
                        <a:pt x="1341" y="534"/>
                      </a:lnTo>
                      <a:lnTo>
                        <a:pt x="1342" y="539"/>
                      </a:lnTo>
                      <a:lnTo>
                        <a:pt x="1342" y="544"/>
                      </a:lnTo>
                      <a:lnTo>
                        <a:pt x="1344" y="548"/>
                      </a:lnTo>
                      <a:lnTo>
                        <a:pt x="1344" y="549"/>
                      </a:lnTo>
                      <a:lnTo>
                        <a:pt x="1344" y="549"/>
                      </a:lnTo>
                      <a:lnTo>
                        <a:pt x="1345" y="550"/>
                      </a:lnTo>
                      <a:lnTo>
                        <a:pt x="1347" y="554"/>
                      </a:lnTo>
                      <a:lnTo>
                        <a:pt x="1349" y="556"/>
                      </a:lnTo>
                      <a:lnTo>
                        <a:pt x="1350" y="557"/>
                      </a:lnTo>
                      <a:lnTo>
                        <a:pt x="1350" y="557"/>
                      </a:lnTo>
                      <a:lnTo>
                        <a:pt x="1351" y="557"/>
                      </a:lnTo>
                      <a:lnTo>
                        <a:pt x="1351" y="556"/>
                      </a:lnTo>
                      <a:lnTo>
                        <a:pt x="1354" y="554"/>
                      </a:lnTo>
                      <a:lnTo>
                        <a:pt x="1355" y="552"/>
                      </a:lnTo>
                      <a:lnTo>
                        <a:pt x="1355" y="550"/>
                      </a:lnTo>
                      <a:lnTo>
                        <a:pt x="1356" y="552"/>
                      </a:lnTo>
                      <a:lnTo>
                        <a:pt x="1357" y="553"/>
                      </a:lnTo>
                      <a:lnTo>
                        <a:pt x="1358" y="555"/>
                      </a:lnTo>
                      <a:lnTo>
                        <a:pt x="1358" y="556"/>
                      </a:lnTo>
                      <a:lnTo>
                        <a:pt x="1359" y="557"/>
                      </a:lnTo>
                      <a:lnTo>
                        <a:pt x="1363" y="559"/>
                      </a:lnTo>
                      <a:lnTo>
                        <a:pt x="1365" y="561"/>
                      </a:lnTo>
                      <a:lnTo>
                        <a:pt x="1365" y="562"/>
                      </a:lnTo>
                      <a:lnTo>
                        <a:pt x="1366" y="562"/>
                      </a:lnTo>
                      <a:lnTo>
                        <a:pt x="1368" y="562"/>
                      </a:lnTo>
                      <a:lnTo>
                        <a:pt x="1371" y="562"/>
                      </a:lnTo>
                      <a:lnTo>
                        <a:pt x="1371" y="562"/>
                      </a:lnTo>
                      <a:lnTo>
                        <a:pt x="1372" y="562"/>
                      </a:lnTo>
                      <a:lnTo>
                        <a:pt x="1373" y="562"/>
                      </a:lnTo>
                      <a:lnTo>
                        <a:pt x="1374" y="562"/>
                      </a:lnTo>
                      <a:lnTo>
                        <a:pt x="1375" y="562"/>
                      </a:lnTo>
                      <a:lnTo>
                        <a:pt x="1375" y="562"/>
                      </a:lnTo>
                      <a:lnTo>
                        <a:pt x="1376" y="562"/>
                      </a:lnTo>
                      <a:lnTo>
                        <a:pt x="1377" y="562"/>
                      </a:lnTo>
                      <a:lnTo>
                        <a:pt x="1378" y="563"/>
                      </a:lnTo>
                      <a:lnTo>
                        <a:pt x="1378" y="563"/>
                      </a:lnTo>
                      <a:lnTo>
                        <a:pt x="1381" y="562"/>
                      </a:lnTo>
                      <a:lnTo>
                        <a:pt x="1383" y="562"/>
                      </a:lnTo>
                      <a:lnTo>
                        <a:pt x="1384" y="562"/>
                      </a:lnTo>
                      <a:lnTo>
                        <a:pt x="1384" y="562"/>
                      </a:lnTo>
                      <a:lnTo>
                        <a:pt x="1386" y="562"/>
                      </a:lnTo>
                      <a:lnTo>
                        <a:pt x="1387" y="563"/>
                      </a:lnTo>
                      <a:lnTo>
                        <a:pt x="1387" y="563"/>
                      </a:lnTo>
                      <a:lnTo>
                        <a:pt x="1390" y="563"/>
                      </a:lnTo>
                      <a:lnTo>
                        <a:pt x="1391" y="563"/>
                      </a:lnTo>
                      <a:lnTo>
                        <a:pt x="1391" y="563"/>
                      </a:lnTo>
                      <a:lnTo>
                        <a:pt x="1393" y="562"/>
                      </a:lnTo>
                      <a:lnTo>
                        <a:pt x="1394" y="562"/>
                      </a:lnTo>
                      <a:lnTo>
                        <a:pt x="1395" y="562"/>
                      </a:lnTo>
                      <a:lnTo>
                        <a:pt x="1395" y="562"/>
                      </a:lnTo>
                      <a:lnTo>
                        <a:pt x="1396" y="562"/>
                      </a:lnTo>
                      <a:lnTo>
                        <a:pt x="1397" y="561"/>
                      </a:lnTo>
                      <a:lnTo>
                        <a:pt x="1399" y="559"/>
                      </a:lnTo>
                      <a:lnTo>
                        <a:pt x="1400" y="559"/>
                      </a:lnTo>
                      <a:lnTo>
                        <a:pt x="1401" y="559"/>
                      </a:lnTo>
                      <a:lnTo>
                        <a:pt x="1402" y="561"/>
                      </a:lnTo>
                      <a:lnTo>
                        <a:pt x="1403" y="561"/>
                      </a:lnTo>
                      <a:lnTo>
                        <a:pt x="1404" y="562"/>
                      </a:lnTo>
                      <a:lnTo>
                        <a:pt x="1405" y="562"/>
                      </a:lnTo>
                      <a:lnTo>
                        <a:pt x="1405" y="562"/>
                      </a:lnTo>
                      <a:lnTo>
                        <a:pt x="1408" y="562"/>
                      </a:lnTo>
                      <a:lnTo>
                        <a:pt x="1410" y="562"/>
                      </a:lnTo>
                      <a:lnTo>
                        <a:pt x="1411" y="562"/>
                      </a:lnTo>
                      <a:lnTo>
                        <a:pt x="1412" y="562"/>
                      </a:lnTo>
                      <a:lnTo>
                        <a:pt x="1413" y="561"/>
                      </a:lnTo>
                      <a:lnTo>
                        <a:pt x="1414" y="559"/>
                      </a:lnTo>
                      <a:lnTo>
                        <a:pt x="1415" y="559"/>
                      </a:lnTo>
                      <a:lnTo>
                        <a:pt x="1417" y="559"/>
                      </a:lnTo>
                      <a:lnTo>
                        <a:pt x="1418" y="559"/>
                      </a:lnTo>
                      <a:lnTo>
                        <a:pt x="1419" y="561"/>
                      </a:lnTo>
                      <a:lnTo>
                        <a:pt x="1420" y="562"/>
                      </a:lnTo>
                      <a:lnTo>
                        <a:pt x="1421" y="562"/>
                      </a:lnTo>
                      <a:lnTo>
                        <a:pt x="1423" y="561"/>
                      </a:lnTo>
                      <a:lnTo>
                        <a:pt x="1424" y="559"/>
                      </a:lnTo>
                      <a:lnTo>
                        <a:pt x="1425" y="559"/>
                      </a:lnTo>
                      <a:lnTo>
                        <a:pt x="1427" y="559"/>
                      </a:lnTo>
                      <a:lnTo>
                        <a:pt x="1429" y="562"/>
                      </a:lnTo>
                      <a:lnTo>
                        <a:pt x="1431" y="563"/>
                      </a:lnTo>
                      <a:lnTo>
                        <a:pt x="1431" y="563"/>
                      </a:lnTo>
                      <a:lnTo>
                        <a:pt x="1433" y="563"/>
                      </a:lnTo>
                      <a:lnTo>
                        <a:pt x="1434" y="563"/>
                      </a:lnTo>
                      <a:lnTo>
                        <a:pt x="1434" y="563"/>
                      </a:lnTo>
                      <a:lnTo>
                        <a:pt x="1437" y="562"/>
                      </a:lnTo>
                      <a:lnTo>
                        <a:pt x="1438" y="562"/>
                      </a:lnTo>
                      <a:lnTo>
                        <a:pt x="1439" y="562"/>
                      </a:lnTo>
                      <a:lnTo>
                        <a:pt x="1439" y="562"/>
                      </a:lnTo>
                      <a:lnTo>
                        <a:pt x="1440" y="561"/>
                      </a:lnTo>
                      <a:lnTo>
                        <a:pt x="1442" y="559"/>
                      </a:lnTo>
                      <a:lnTo>
                        <a:pt x="1443" y="559"/>
                      </a:lnTo>
                      <a:lnTo>
                        <a:pt x="1445" y="561"/>
                      </a:lnTo>
                      <a:lnTo>
                        <a:pt x="1446" y="561"/>
                      </a:lnTo>
                      <a:lnTo>
                        <a:pt x="1447" y="562"/>
                      </a:lnTo>
                      <a:lnTo>
                        <a:pt x="1448" y="562"/>
                      </a:lnTo>
                      <a:lnTo>
                        <a:pt x="1450" y="562"/>
                      </a:lnTo>
                      <a:lnTo>
                        <a:pt x="1452" y="563"/>
                      </a:lnTo>
                      <a:lnTo>
                        <a:pt x="1454" y="563"/>
                      </a:lnTo>
                      <a:lnTo>
                        <a:pt x="1454" y="563"/>
                      </a:lnTo>
                      <a:lnTo>
                        <a:pt x="1456" y="563"/>
                      </a:lnTo>
                      <a:lnTo>
                        <a:pt x="1457" y="563"/>
                      </a:lnTo>
                      <a:lnTo>
                        <a:pt x="1458" y="563"/>
                      </a:lnTo>
                      <a:lnTo>
                        <a:pt x="1458" y="563"/>
                      </a:lnTo>
                      <a:lnTo>
                        <a:pt x="1459" y="562"/>
                      </a:lnTo>
                      <a:lnTo>
                        <a:pt x="1460" y="562"/>
                      </a:lnTo>
                      <a:lnTo>
                        <a:pt x="1460" y="562"/>
                      </a:lnTo>
                      <a:lnTo>
                        <a:pt x="1461" y="562"/>
                      </a:lnTo>
                      <a:lnTo>
                        <a:pt x="1463" y="562"/>
                      </a:lnTo>
                      <a:lnTo>
                        <a:pt x="1465" y="562"/>
                      </a:lnTo>
                      <a:lnTo>
                        <a:pt x="1467" y="563"/>
                      </a:lnTo>
                      <a:lnTo>
                        <a:pt x="1468" y="563"/>
                      </a:lnTo>
                      <a:lnTo>
                        <a:pt x="1469" y="564"/>
                      </a:lnTo>
                      <a:lnTo>
                        <a:pt x="1470" y="564"/>
                      </a:lnTo>
                      <a:lnTo>
                        <a:pt x="1471" y="564"/>
                      </a:lnTo>
                      <a:lnTo>
                        <a:pt x="1474" y="564"/>
                      </a:lnTo>
                      <a:lnTo>
                        <a:pt x="1475" y="563"/>
                      </a:lnTo>
                      <a:lnTo>
                        <a:pt x="1476" y="563"/>
                      </a:lnTo>
                      <a:lnTo>
                        <a:pt x="1476" y="563"/>
                      </a:lnTo>
                      <a:lnTo>
                        <a:pt x="1477" y="563"/>
                      </a:lnTo>
                      <a:lnTo>
                        <a:pt x="1478" y="563"/>
                      </a:lnTo>
                      <a:lnTo>
                        <a:pt x="1478" y="563"/>
                      </a:lnTo>
                      <a:lnTo>
                        <a:pt x="1479" y="563"/>
                      </a:lnTo>
                      <a:lnTo>
                        <a:pt x="1480" y="563"/>
                      </a:lnTo>
                      <a:lnTo>
                        <a:pt x="1483" y="562"/>
                      </a:lnTo>
                      <a:lnTo>
                        <a:pt x="1483" y="562"/>
                      </a:lnTo>
                      <a:lnTo>
                        <a:pt x="1484" y="562"/>
                      </a:lnTo>
                      <a:lnTo>
                        <a:pt x="1484" y="562"/>
                      </a:lnTo>
                      <a:lnTo>
                        <a:pt x="1486" y="563"/>
                      </a:lnTo>
                      <a:lnTo>
                        <a:pt x="1489" y="563"/>
                      </a:lnTo>
                      <a:lnTo>
                        <a:pt x="1491" y="564"/>
                      </a:lnTo>
                      <a:lnTo>
                        <a:pt x="1491" y="564"/>
                      </a:lnTo>
                      <a:lnTo>
                        <a:pt x="1492" y="564"/>
                      </a:lnTo>
                      <a:lnTo>
                        <a:pt x="1493" y="564"/>
                      </a:lnTo>
                      <a:lnTo>
                        <a:pt x="1495" y="563"/>
                      </a:lnTo>
                      <a:lnTo>
                        <a:pt x="1496" y="563"/>
                      </a:lnTo>
                      <a:lnTo>
                        <a:pt x="1497" y="563"/>
                      </a:lnTo>
                      <a:lnTo>
                        <a:pt x="1498" y="562"/>
                      </a:lnTo>
                      <a:lnTo>
                        <a:pt x="1498" y="562"/>
                      </a:lnTo>
                      <a:lnTo>
                        <a:pt x="1500" y="562"/>
                      </a:lnTo>
                      <a:lnTo>
                        <a:pt x="1501" y="563"/>
                      </a:lnTo>
                      <a:lnTo>
                        <a:pt x="1502" y="563"/>
                      </a:lnTo>
                      <a:lnTo>
                        <a:pt x="1503" y="564"/>
                      </a:lnTo>
                      <a:lnTo>
                        <a:pt x="1504" y="563"/>
                      </a:lnTo>
                      <a:lnTo>
                        <a:pt x="1505" y="563"/>
                      </a:lnTo>
                      <a:lnTo>
                        <a:pt x="1506" y="562"/>
                      </a:lnTo>
                      <a:lnTo>
                        <a:pt x="1508" y="562"/>
                      </a:lnTo>
                      <a:lnTo>
                        <a:pt x="1510" y="561"/>
                      </a:lnTo>
                      <a:lnTo>
                        <a:pt x="1511" y="559"/>
                      </a:lnTo>
                      <a:lnTo>
                        <a:pt x="1511" y="559"/>
                      </a:lnTo>
                      <a:lnTo>
                        <a:pt x="1513" y="561"/>
                      </a:lnTo>
                      <a:lnTo>
                        <a:pt x="1514" y="561"/>
                      </a:lnTo>
                      <a:lnTo>
                        <a:pt x="1515" y="561"/>
                      </a:lnTo>
                      <a:lnTo>
                        <a:pt x="1516" y="561"/>
                      </a:lnTo>
                      <a:lnTo>
                        <a:pt x="1517" y="562"/>
                      </a:lnTo>
                      <a:lnTo>
                        <a:pt x="1519" y="562"/>
                      </a:lnTo>
                      <a:lnTo>
                        <a:pt x="1519" y="562"/>
                      </a:lnTo>
                      <a:lnTo>
                        <a:pt x="1520" y="562"/>
                      </a:lnTo>
                      <a:lnTo>
                        <a:pt x="1521" y="562"/>
                      </a:lnTo>
                      <a:lnTo>
                        <a:pt x="1522" y="562"/>
                      </a:lnTo>
                      <a:lnTo>
                        <a:pt x="1524" y="562"/>
                      </a:lnTo>
                      <a:lnTo>
                        <a:pt x="1526" y="561"/>
                      </a:lnTo>
                      <a:lnTo>
                        <a:pt x="1526" y="561"/>
                      </a:lnTo>
                      <a:lnTo>
                        <a:pt x="1528" y="561"/>
                      </a:lnTo>
                      <a:lnTo>
                        <a:pt x="1528" y="561"/>
                      </a:lnTo>
                      <a:lnTo>
                        <a:pt x="1529" y="561"/>
                      </a:lnTo>
                      <a:lnTo>
                        <a:pt x="1531" y="562"/>
                      </a:lnTo>
                      <a:lnTo>
                        <a:pt x="1533" y="562"/>
                      </a:lnTo>
                      <a:lnTo>
                        <a:pt x="1534" y="562"/>
                      </a:lnTo>
                      <a:lnTo>
                        <a:pt x="1534" y="562"/>
                      </a:lnTo>
                      <a:lnTo>
                        <a:pt x="1535" y="562"/>
                      </a:lnTo>
                      <a:lnTo>
                        <a:pt x="1538" y="563"/>
                      </a:lnTo>
                      <a:lnTo>
                        <a:pt x="1540" y="563"/>
                      </a:lnTo>
                      <a:lnTo>
                        <a:pt x="1541" y="563"/>
                      </a:lnTo>
                      <a:lnTo>
                        <a:pt x="1541" y="563"/>
                      </a:lnTo>
                      <a:lnTo>
                        <a:pt x="1542" y="563"/>
                      </a:lnTo>
                      <a:lnTo>
                        <a:pt x="1543" y="562"/>
                      </a:lnTo>
                      <a:lnTo>
                        <a:pt x="1546" y="559"/>
                      </a:lnTo>
                      <a:lnTo>
                        <a:pt x="1548" y="557"/>
                      </a:lnTo>
                      <a:lnTo>
                        <a:pt x="1549" y="556"/>
                      </a:lnTo>
                      <a:lnTo>
                        <a:pt x="1549" y="556"/>
                      </a:lnTo>
                      <a:lnTo>
                        <a:pt x="1549" y="557"/>
                      </a:lnTo>
                      <a:lnTo>
                        <a:pt x="1550" y="557"/>
                      </a:lnTo>
                      <a:lnTo>
                        <a:pt x="1551" y="559"/>
                      </a:lnTo>
                      <a:lnTo>
                        <a:pt x="1552" y="561"/>
                      </a:lnTo>
                      <a:lnTo>
                        <a:pt x="1552" y="562"/>
                      </a:lnTo>
                      <a:lnTo>
                        <a:pt x="1553" y="561"/>
                      </a:lnTo>
                      <a:lnTo>
                        <a:pt x="1554" y="559"/>
                      </a:lnTo>
                      <a:lnTo>
                        <a:pt x="1556" y="558"/>
                      </a:lnTo>
                      <a:lnTo>
                        <a:pt x="1557" y="558"/>
                      </a:lnTo>
                      <a:lnTo>
                        <a:pt x="1557" y="558"/>
                      </a:lnTo>
                      <a:lnTo>
                        <a:pt x="1559" y="559"/>
                      </a:lnTo>
                      <a:lnTo>
                        <a:pt x="1560" y="562"/>
                      </a:lnTo>
                      <a:lnTo>
                        <a:pt x="1560" y="562"/>
                      </a:lnTo>
                      <a:lnTo>
                        <a:pt x="1561" y="562"/>
                      </a:lnTo>
                      <a:lnTo>
                        <a:pt x="1562" y="562"/>
                      </a:lnTo>
                      <a:lnTo>
                        <a:pt x="1563" y="562"/>
                      </a:lnTo>
                      <a:lnTo>
                        <a:pt x="1563" y="562"/>
                      </a:lnTo>
                      <a:lnTo>
                        <a:pt x="1565" y="562"/>
                      </a:lnTo>
                      <a:lnTo>
                        <a:pt x="1567" y="563"/>
                      </a:lnTo>
                      <a:lnTo>
                        <a:pt x="1569" y="564"/>
                      </a:lnTo>
                      <a:lnTo>
                        <a:pt x="1570" y="564"/>
                      </a:lnTo>
                      <a:lnTo>
                        <a:pt x="1570" y="564"/>
                      </a:lnTo>
                      <a:lnTo>
                        <a:pt x="1571" y="564"/>
                      </a:lnTo>
                      <a:lnTo>
                        <a:pt x="1572" y="564"/>
                      </a:lnTo>
                      <a:lnTo>
                        <a:pt x="1574" y="564"/>
                      </a:lnTo>
                      <a:lnTo>
                        <a:pt x="1574" y="564"/>
                      </a:lnTo>
                      <a:lnTo>
                        <a:pt x="1576" y="563"/>
                      </a:lnTo>
                      <a:lnTo>
                        <a:pt x="1577" y="563"/>
                      </a:lnTo>
                      <a:lnTo>
                        <a:pt x="1577" y="563"/>
                      </a:lnTo>
                      <a:lnTo>
                        <a:pt x="1578" y="563"/>
                      </a:lnTo>
                      <a:lnTo>
                        <a:pt x="1579" y="564"/>
                      </a:lnTo>
                      <a:lnTo>
                        <a:pt x="1579" y="564"/>
                      </a:lnTo>
                      <a:lnTo>
                        <a:pt x="1581" y="564"/>
                      </a:lnTo>
                      <a:lnTo>
                        <a:pt x="1585" y="564"/>
                      </a:lnTo>
                      <a:lnTo>
                        <a:pt x="1586" y="564"/>
                      </a:lnTo>
                      <a:lnTo>
                        <a:pt x="1586" y="564"/>
                      </a:lnTo>
                      <a:lnTo>
                        <a:pt x="1588" y="565"/>
                      </a:lnTo>
                      <a:lnTo>
                        <a:pt x="1589" y="565"/>
                      </a:lnTo>
                      <a:lnTo>
                        <a:pt x="1589" y="565"/>
                      </a:lnTo>
                      <a:lnTo>
                        <a:pt x="1590" y="565"/>
                      </a:lnTo>
                      <a:lnTo>
                        <a:pt x="1591" y="565"/>
                      </a:lnTo>
                      <a:lnTo>
                        <a:pt x="1593" y="564"/>
                      </a:lnTo>
                      <a:lnTo>
                        <a:pt x="1593" y="564"/>
                      </a:lnTo>
                      <a:lnTo>
                        <a:pt x="1594" y="564"/>
                      </a:lnTo>
                      <a:lnTo>
                        <a:pt x="1595" y="564"/>
                      </a:lnTo>
                      <a:lnTo>
                        <a:pt x="1596" y="564"/>
                      </a:lnTo>
                      <a:lnTo>
                        <a:pt x="1597" y="564"/>
                      </a:lnTo>
                      <a:lnTo>
                        <a:pt x="1599" y="565"/>
                      </a:lnTo>
                      <a:lnTo>
                        <a:pt x="1600" y="565"/>
                      </a:lnTo>
                      <a:lnTo>
                        <a:pt x="1600" y="565"/>
                      </a:lnTo>
                      <a:lnTo>
                        <a:pt x="1602" y="565"/>
                      </a:lnTo>
                      <a:lnTo>
                        <a:pt x="1604" y="565"/>
                      </a:lnTo>
                      <a:lnTo>
                        <a:pt x="1606" y="564"/>
                      </a:lnTo>
                      <a:lnTo>
                        <a:pt x="1606" y="564"/>
                      </a:lnTo>
                      <a:lnTo>
                        <a:pt x="1607" y="564"/>
                      </a:lnTo>
                      <a:lnTo>
                        <a:pt x="1608" y="564"/>
                      </a:lnTo>
                      <a:lnTo>
                        <a:pt x="1608" y="564"/>
                      </a:lnTo>
                      <a:lnTo>
                        <a:pt x="1612" y="564"/>
                      </a:lnTo>
                      <a:lnTo>
                        <a:pt x="1614" y="564"/>
                      </a:lnTo>
                      <a:lnTo>
                        <a:pt x="1615" y="564"/>
                      </a:lnTo>
                      <a:lnTo>
                        <a:pt x="1616" y="564"/>
                      </a:lnTo>
                      <a:lnTo>
                        <a:pt x="1616" y="564"/>
                      </a:lnTo>
                      <a:lnTo>
                        <a:pt x="1616" y="564"/>
                      </a:lnTo>
                      <a:lnTo>
                        <a:pt x="1617" y="564"/>
                      </a:lnTo>
                      <a:lnTo>
                        <a:pt x="1618" y="564"/>
                      </a:lnTo>
                      <a:lnTo>
                        <a:pt x="1620" y="564"/>
                      </a:lnTo>
                      <a:lnTo>
                        <a:pt x="1620" y="564"/>
                      </a:lnTo>
                      <a:lnTo>
                        <a:pt x="1621" y="564"/>
                      </a:lnTo>
                      <a:lnTo>
                        <a:pt x="1622" y="564"/>
                      </a:lnTo>
                      <a:lnTo>
                        <a:pt x="1623" y="564"/>
                      </a:lnTo>
                      <a:lnTo>
                        <a:pt x="1624" y="564"/>
                      </a:lnTo>
                      <a:lnTo>
                        <a:pt x="1626" y="564"/>
                      </a:lnTo>
                      <a:lnTo>
                        <a:pt x="1629" y="563"/>
                      </a:lnTo>
                      <a:lnTo>
                        <a:pt x="1630" y="563"/>
                      </a:lnTo>
                      <a:lnTo>
                        <a:pt x="1630" y="563"/>
                      </a:lnTo>
                      <a:lnTo>
                        <a:pt x="1631" y="561"/>
                      </a:lnTo>
                      <a:lnTo>
                        <a:pt x="1634" y="557"/>
                      </a:lnTo>
                      <a:lnTo>
                        <a:pt x="1636" y="554"/>
                      </a:lnTo>
                      <a:lnTo>
                        <a:pt x="1636" y="552"/>
                      </a:lnTo>
                      <a:lnTo>
                        <a:pt x="1637" y="550"/>
                      </a:lnTo>
                      <a:lnTo>
                        <a:pt x="1637" y="549"/>
                      </a:lnTo>
                      <a:lnTo>
                        <a:pt x="1637" y="549"/>
                      </a:lnTo>
                      <a:lnTo>
                        <a:pt x="1637" y="546"/>
                      </a:lnTo>
                      <a:lnTo>
                        <a:pt x="1639" y="542"/>
                      </a:lnTo>
                      <a:lnTo>
                        <a:pt x="1639" y="537"/>
                      </a:lnTo>
                      <a:lnTo>
                        <a:pt x="1639" y="533"/>
                      </a:lnTo>
                      <a:lnTo>
                        <a:pt x="1640" y="529"/>
                      </a:lnTo>
                      <a:lnTo>
                        <a:pt x="1640" y="526"/>
                      </a:lnTo>
                      <a:lnTo>
                        <a:pt x="1640" y="525"/>
                      </a:lnTo>
                      <a:lnTo>
                        <a:pt x="1641" y="525"/>
                      </a:lnTo>
                      <a:lnTo>
                        <a:pt x="1643" y="522"/>
                      </a:lnTo>
                      <a:lnTo>
                        <a:pt x="1645" y="520"/>
                      </a:lnTo>
                      <a:lnTo>
                        <a:pt x="1646" y="519"/>
                      </a:lnTo>
                      <a:lnTo>
                        <a:pt x="1646" y="521"/>
                      </a:lnTo>
                      <a:lnTo>
                        <a:pt x="1648" y="526"/>
                      </a:lnTo>
                      <a:lnTo>
                        <a:pt x="1649" y="531"/>
                      </a:lnTo>
                      <a:lnTo>
                        <a:pt x="1649" y="538"/>
                      </a:lnTo>
                      <a:lnTo>
                        <a:pt x="1650" y="546"/>
                      </a:lnTo>
                      <a:lnTo>
                        <a:pt x="1651" y="552"/>
                      </a:lnTo>
                      <a:lnTo>
                        <a:pt x="1651" y="556"/>
                      </a:lnTo>
                      <a:lnTo>
                        <a:pt x="1651" y="557"/>
                      </a:lnTo>
                      <a:lnTo>
                        <a:pt x="1652" y="558"/>
                      </a:lnTo>
                      <a:lnTo>
                        <a:pt x="1653" y="558"/>
                      </a:lnTo>
                      <a:lnTo>
                        <a:pt x="1655" y="559"/>
                      </a:lnTo>
                      <a:lnTo>
                        <a:pt x="1658" y="561"/>
                      </a:lnTo>
                      <a:lnTo>
                        <a:pt x="1659" y="561"/>
                      </a:lnTo>
                      <a:lnTo>
                        <a:pt x="1659" y="561"/>
                      </a:lnTo>
                      <a:lnTo>
                        <a:pt x="1659" y="561"/>
                      </a:lnTo>
                      <a:lnTo>
                        <a:pt x="1660" y="559"/>
                      </a:lnTo>
                      <a:lnTo>
                        <a:pt x="1660" y="557"/>
                      </a:lnTo>
                      <a:lnTo>
                        <a:pt x="1662" y="549"/>
                      </a:lnTo>
                      <a:lnTo>
                        <a:pt x="1666" y="540"/>
                      </a:lnTo>
                      <a:lnTo>
                        <a:pt x="1666" y="538"/>
                      </a:lnTo>
                      <a:lnTo>
                        <a:pt x="1667" y="537"/>
                      </a:lnTo>
                      <a:lnTo>
                        <a:pt x="1667" y="537"/>
                      </a:lnTo>
                      <a:lnTo>
                        <a:pt x="1667" y="535"/>
                      </a:lnTo>
                      <a:lnTo>
                        <a:pt x="1667" y="534"/>
                      </a:lnTo>
                      <a:lnTo>
                        <a:pt x="1667" y="533"/>
                      </a:lnTo>
                      <a:lnTo>
                        <a:pt x="1668" y="534"/>
                      </a:lnTo>
                      <a:lnTo>
                        <a:pt x="1668" y="537"/>
                      </a:lnTo>
                      <a:lnTo>
                        <a:pt x="1669" y="542"/>
                      </a:lnTo>
                      <a:lnTo>
                        <a:pt x="1670" y="546"/>
                      </a:lnTo>
                      <a:lnTo>
                        <a:pt x="1671" y="552"/>
                      </a:lnTo>
                      <a:lnTo>
                        <a:pt x="1672" y="555"/>
                      </a:lnTo>
                      <a:lnTo>
                        <a:pt x="1673" y="558"/>
                      </a:lnTo>
                      <a:lnTo>
                        <a:pt x="1673" y="559"/>
                      </a:lnTo>
                      <a:lnTo>
                        <a:pt x="1674" y="559"/>
                      </a:lnTo>
                      <a:lnTo>
                        <a:pt x="1676" y="559"/>
                      </a:lnTo>
                      <a:lnTo>
                        <a:pt x="1677" y="561"/>
                      </a:lnTo>
                      <a:lnTo>
                        <a:pt x="1678" y="561"/>
                      </a:lnTo>
                      <a:lnTo>
                        <a:pt x="1679" y="559"/>
                      </a:lnTo>
                      <a:lnTo>
                        <a:pt x="1681" y="558"/>
                      </a:lnTo>
                      <a:lnTo>
                        <a:pt x="1681" y="558"/>
                      </a:lnTo>
                      <a:lnTo>
                        <a:pt x="1681" y="557"/>
                      </a:lnTo>
                      <a:lnTo>
                        <a:pt x="1682" y="552"/>
                      </a:lnTo>
                      <a:lnTo>
                        <a:pt x="1683" y="547"/>
                      </a:lnTo>
                      <a:lnTo>
                        <a:pt x="1685" y="539"/>
                      </a:lnTo>
                      <a:lnTo>
                        <a:pt x="1685" y="533"/>
                      </a:lnTo>
                      <a:lnTo>
                        <a:pt x="1686" y="527"/>
                      </a:lnTo>
                      <a:lnTo>
                        <a:pt x="1687" y="522"/>
                      </a:lnTo>
                      <a:lnTo>
                        <a:pt x="1687" y="521"/>
                      </a:lnTo>
                      <a:lnTo>
                        <a:pt x="1687" y="522"/>
                      </a:lnTo>
                      <a:lnTo>
                        <a:pt x="1687" y="525"/>
                      </a:lnTo>
                      <a:lnTo>
                        <a:pt x="1688" y="533"/>
                      </a:lnTo>
                      <a:lnTo>
                        <a:pt x="1688" y="540"/>
                      </a:lnTo>
                      <a:lnTo>
                        <a:pt x="1689" y="543"/>
                      </a:lnTo>
                      <a:lnTo>
                        <a:pt x="1689" y="544"/>
                      </a:lnTo>
                      <a:lnTo>
                        <a:pt x="1689" y="544"/>
                      </a:lnTo>
                      <a:lnTo>
                        <a:pt x="1689" y="546"/>
                      </a:lnTo>
                      <a:lnTo>
                        <a:pt x="1692" y="552"/>
                      </a:lnTo>
                      <a:lnTo>
                        <a:pt x="1695" y="557"/>
                      </a:lnTo>
                      <a:lnTo>
                        <a:pt x="1695" y="559"/>
                      </a:lnTo>
                      <a:lnTo>
                        <a:pt x="1696" y="559"/>
                      </a:lnTo>
                      <a:lnTo>
                        <a:pt x="1697" y="559"/>
                      </a:lnTo>
                      <a:lnTo>
                        <a:pt x="1697" y="559"/>
                      </a:lnTo>
                      <a:lnTo>
                        <a:pt x="1698" y="559"/>
                      </a:lnTo>
                      <a:lnTo>
                        <a:pt x="1699" y="559"/>
                      </a:lnTo>
                      <a:lnTo>
                        <a:pt x="1701" y="559"/>
                      </a:lnTo>
                      <a:lnTo>
                        <a:pt x="1701" y="559"/>
                      </a:lnTo>
                      <a:lnTo>
                        <a:pt x="1703" y="559"/>
                      </a:lnTo>
                      <a:lnTo>
                        <a:pt x="1704" y="559"/>
                      </a:lnTo>
                      <a:lnTo>
                        <a:pt x="1704" y="557"/>
                      </a:lnTo>
                      <a:lnTo>
                        <a:pt x="1704" y="554"/>
                      </a:lnTo>
                      <a:lnTo>
                        <a:pt x="1706" y="549"/>
                      </a:lnTo>
                      <a:lnTo>
                        <a:pt x="1707" y="544"/>
                      </a:lnTo>
                      <a:lnTo>
                        <a:pt x="1708" y="537"/>
                      </a:lnTo>
                      <a:lnTo>
                        <a:pt x="1709" y="533"/>
                      </a:lnTo>
                      <a:lnTo>
                        <a:pt x="1709" y="529"/>
                      </a:lnTo>
                      <a:lnTo>
                        <a:pt x="1710" y="527"/>
                      </a:lnTo>
                      <a:lnTo>
                        <a:pt x="1710" y="528"/>
                      </a:lnTo>
                      <a:lnTo>
                        <a:pt x="1710" y="528"/>
                      </a:lnTo>
                      <a:lnTo>
                        <a:pt x="1710" y="529"/>
                      </a:lnTo>
                      <a:lnTo>
                        <a:pt x="1712" y="533"/>
                      </a:lnTo>
                      <a:lnTo>
                        <a:pt x="1713" y="537"/>
                      </a:lnTo>
                      <a:lnTo>
                        <a:pt x="1714" y="543"/>
                      </a:lnTo>
                      <a:lnTo>
                        <a:pt x="1714" y="548"/>
                      </a:lnTo>
                      <a:lnTo>
                        <a:pt x="1715" y="553"/>
                      </a:lnTo>
                      <a:lnTo>
                        <a:pt x="1716" y="556"/>
                      </a:lnTo>
                      <a:lnTo>
                        <a:pt x="1716" y="557"/>
                      </a:lnTo>
                      <a:lnTo>
                        <a:pt x="1717" y="557"/>
                      </a:lnTo>
                      <a:lnTo>
                        <a:pt x="1718" y="557"/>
                      </a:lnTo>
                      <a:lnTo>
                        <a:pt x="1719" y="556"/>
                      </a:lnTo>
                      <a:lnTo>
                        <a:pt x="1722" y="554"/>
                      </a:lnTo>
                      <a:lnTo>
                        <a:pt x="1724" y="552"/>
                      </a:lnTo>
                      <a:lnTo>
                        <a:pt x="1725" y="550"/>
                      </a:lnTo>
                      <a:lnTo>
                        <a:pt x="1725" y="550"/>
                      </a:lnTo>
                      <a:lnTo>
                        <a:pt x="1725" y="549"/>
                      </a:lnTo>
                      <a:lnTo>
                        <a:pt x="1725" y="549"/>
                      </a:lnTo>
                      <a:lnTo>
                        <a:pt x="1725" y="547"/>
                      </a:lnTo>
                      <a:lnTo>
                        <a:pt x="1726" y="542"/>
                      </a:lnTo>
                      <a:lnTo>
                        <a:pt x="1727" y="534"/>
                      </a:lnTo>
                      <a:lnTo>
                        <a:pt x="1727" y="525"/>
                      </a:lnTo>
                      <a:lnTo>
                        <a:pt x="1728" y="515"/>
                      </a:lnTo>
                      <a:lnTo>
                        <a:pt x="1729" y="507"/>
                      </a:lnTo>
                      <a:lnTo>
                        <a:pt x="1729" y="501"/>
                      </a:lnTo>
                      <a:lnTo>
                        <a:pt x="1729" y="499"/>
                      </a:lnTo>
                      <a:lnTo>
                        <a:pt x="1729" y="499"/>
                      </a:lnTo>
                      <a:lnTo>
                        <a:pt x="1729" y="499"/>
                      </a:lnTo>
                      <a:lnTo>
                        <a:pt x="1731" y="501"/>
                      </a:lnTo>
                      <a:lnTo>
                        <a:pt x="1733" y="507"/>
                      </a:lnTo>
                      <a:lnTo>
                        <a:pt x="1735" y="511"/>
                      </a:lnTo>
                      <a:lnTo>
                        <a:pt x="1735" y="512"/>
                      </a:lnTo>
                      <a:lnTo>
                        <a:pt x="1736" y="513"/>
                      </a:lnTo>
                      <a:lnTo>
                        <a:pt x="1736" y="515"/>
                      </a:lnTo>
                      <a:lnTo>
                        <a:pt x="1736" y="517"/>
                      </a:lnTo>
                      <a:lnTo>
                        <a:pt x="1737" y="525"/>
                      </a:lnTo>
                      <a:lnTo>
                        <a:pt x="1738" y="533"/>
                      </a:lnTo>
                      <a:lnTo>
                        <a:pt x="1738" y="536"/>
                      </a:lnTo>
                      <a:lnTo>
                        <a:pt x="1738" y="537"/>
                      </a:lnTo>
                      <a:lnTo>
                        <a:pt x="1738" y="535"/>
                      </a:lnTo>
                      <a:lnTo>
                        <a:pt x="1740" y="531"/>
                      </a:lnTo>
                      <a:lnTo>
                        <a:pt x="1740" y="527"/>
                      </a:lnTo>
                      <a:lnTo>
                        <a:pt x="1741" y="521"/>
                      </a:lnTo>
                      <a:lnTo>
                        <a:pt x="1741" y="516"/>
                      </a:lnTo>
                      <a:lnTo>
                        <a:pt x="1742" y="511"/>
                      </a:lnTo>
                      <a:lnTo>
                        <a:pt x="1742" y="508"/>
                      </a:lnTo>
                      <a:lnTo>
                        <a:pt x="1742" y="507"/>
                      </a:lnTo>
                      <a:lnTo>
                        <a:pt x="1743" y="508"/>
                      </a:lnTo>
                      <a:lnTo>
                        <a:pt x="1743" y="513"/>
                      </a:lnTo>
                      <a:lnTo>
                        <a:pt x="1744" y="520"/>
                      </a:lnTo>
                      <a:lnTo>
                        <a:pt x="1744" y="529"/>
                      </a:lnTo>
                      <a:lnTo>
                        <a:pt x="1745" y="537"/>
                      </a:lnTo>
                      <a:lnTo>
                        <a:pt x="1746" y="544"/>
                      </a:lnTo>
                      <a:lnTo>
                        <a:pt x="1747" y="549"/>
                      </a:lnTo>
                      <a:lnTo>
                        <a:pt x="1747" y="552"/>
                      </a:lnTo>
                      <a:lnTo>
                        <a:pt x="1747" y="552"/>
                      </a:lnTo>
                      <a:lnTo>
                        <a:pt x="1747" y="553"/>
                      </a:lnTo>
                      <a:lnTo>
                        <a:pt x="1749" y="554"/>
                      </a:lnTo>
                      <a:lnTo>
                        <a:pt x="1751" y="556"/>
                      </a:lnTo>
                      <a:lnTo>
                        <a:pt x="1753" y="558"/>
                      </a:lnTo>
                      <a:lnTo>
                        <a:pt x="1754" y="559"/>
                      </a:lnTo>
                      <a:lnTo>
                        <a:pt x="1755" y="561"/>
                      </a:lnTo>
                      <a:lnTo>
                        <a:pt x="1756" y="561"/>
                      </a:lnTo>
                      <a:lnTo>
                        <a:pt x="1758" y="561"/>
                      </a:lnTo>
                      <a:lnTo>
                        <a:pt x="1759" y="559"/>
                      </a:lnTo>
                      <a:lnTo>
                        <a:pt x="1761" y="558"/>
                      </a:lnTo>
                      <a:lnTo>
                        <a:pt x="1762" y="557"/>
                      </a:lnTo>
                      <a:lnTo>
                        <a:pt x="1762" y="557"/>
                      </a:lnTo>
                      <a:lnTo>
                        <a:pt x="1762" y="556"/>
                      </a:lnTo>
                      <a:lnTo>
                        <a:pt x="1762" y="554"/>
                      </a:lnTo>
                      <a:lnTo>
                        <a:pt x="1764" y="547"/>
                      </a:lnTo>
                      <a:lnTo>
                        <a:pt x="1764" y="539"/>
                      </a:lnTo>
                      <a:lnTo>
                        <a:pt x="1765" y="537"/>
                      </a:lnTo>
                      <a:lnTo>
                        <a:pt x="1765" y="537"/>
                      </a:lnTo>
                      <a:lnTo>
                        <a:pt x="1765" y="537"/>
                      </a:lnTo>
                      <a:lnTo>
                        <a:pt x="1765" y="539"/>
                      </a:lnTo>
                      <a:lnTo>
                        <a:pt x="1766" y="544"/>
                      </a:lnTo>
                      <a:lnTo>
                        <a:pt x="1769" y="548"/>
                      </a:lnTo>
                      <a:lnTo>
                        <a:pt x="1770" y="550"/>
                      </a:lnTo>
                      <a:lnTo>
                        <a:pt x="1770" y="550"/>
                      </a:lnTo>
                      <a:lnTo>
                        <a:pt x="1770" y="550"/>
                      </a:lnTo>
                      <a:lnTo>
                        <a:pt x="1770" y="548"/>
                      </a:lnTo>
                      <a:lnTo>
                        <a:pt x="1771" y="544"/>
                      </a:lnTo>
                      <a:lnTo>
                        <a:pt x="1772" y="539"/>
                      </a:lnTo>
                      <a:lnTo>
                        <a:pt x="1772" y="537"/>
                      </a:lnTo>
                      <a:lnTo>
                        <a:pt x="1772" y="537"/>
                      </a:lnTo>
                      <a:lnTo>
                        <a:pt x="1773" y="539"/>
                      </a:lnTo>
                      <a:lnTo>
                        <a:pt x="1774" y="543"/>
                      </a:lnTo>
                      <a:lnTo>
                        <a:pt x="1775" y="546"/>
                      </a:lnTo>
                      <a:lnTo>
                        <a:pt x="1777" y="547"/>
                      </a:lnTo>
                      <a:lnTo>
                        <a:pt x="1777" y="547"/>
                      </a:lnTo>
                      <a:lnTo>
                        <a:pt x="1777" y="544"/>
                      </a:lnTo>
                      <a:lnTo>
                        <a:pt x="1778" y="539"/>
                      </a:lnTo>
                      <a:lnTo>
                        <a:pt x="1778" y="534"/>
                      </a:lnTo>
                      <a:lnTo>
                        <a:pt x="1779" y="529"/>
                      </a:lnTo>
                      <a:lnTo>
                        <a:pt x="1779" y="525"/>
                      </a:lnTo>
                      <a:lnTo>
                        <a:pt x="1780" y="521"/>
                      </a:lnTo>
                      <a:lnTo>
                        <a:pt x="1780" y="521"/>
                      </a:lnTo>
                      <a:lnTo>
                        <a:pt x="1780" y="521"/>
                      </a:lnTo>
                      <a:lnTo>
                        <a:pt x="1782" y="520"/>
                      </a:lnTo>
                      <a:lnTo>
                        <a:pt x="1784" y="520"/>
                      </a:lnTo>
                      <a:lnTo>
                        <a:pt x="1786" y="520"/>
                      </a:lnTo>
                      <a:lnTo>
                        <a:pt x="1786" y="521"/>
                      </a:lnTo>
                      <a:lnTo>
                        <a:pt x="1787" y="525"/>
                      </a:lnTo>
                      <a:lnTo>
                        <a:pt x="1787" y="528"/>
                      </a:lnTo>
                      <a:lnTo>
                        <a:pt x="1788" y="533"/>
                      </a:lnTo>
                      <a:lnTo>
                        <a:pt x="1788" y="537"/>
                      </a:lnTo>
                      <a:lnTo>
                        <a:pt x="1789" y="542"/>
                      </a:lnTo>
                      <a:lnTo>
                        <a:pt x="1789" y="544"/>
                      </a:lnTo>
                      <a:lnTo>
                        <a:pt x="1789" y="545"/>
                      </a:lnTo>
                      <a:lnTo>
                        <a:pt x="1790" y="546"/>
                      </a:lnTo>
                      <a:lnTo>
                        <a:pt x="1792" y="549"/>
                      </a:lnTo>
                      <a:lnTo>
                        <a:pt x="1795" y="552"/>
                      </a:lnTo>
                      <a:lnTo>
                        <a:pt x="1795" y="553"/>
                      </a:lnTo>
                      <a:lnTo>
                        <a:pt x="1795" y="552"/>
                      </a:lnTo>
                      <a:lnTo>
                        <a:pt x="1796" y="550"/>
                      </a:lnTo>
                      <a:lnTo>
                        <a:pt x="1797" y="546"/>
                      </a:lnTo>
                      <a:lnTo>
                        <a:pt x="1798" y="542"/>
                      </a:lnTo>
                      <a:lnTo>
                        <a:pt x="1798" y="540"/>
                      </a:lnTo>
                      <a:lnTo>
                        <a:pt x="1798" y="540"/>
                      </a:lnTo>
                      <a:lnTo>
                        <a:pt x="1799" y="539"/>
                      </a:lnTo>
                      <a:lnTo>
                        <a:pt x="1799" y="539"/>
                      </a:lnTo>
                      <a:lnTo>
                        <a:pt x="1799" y="539"/>
                      </a:lnTo>
                      <a:lnTo>
                        <a:pt x="1800" y="542"/>
                      </a:lnTo>
                      <a:lnTo>
                        <a:pt x="1801" y="547"/>
                      </a:lnTo>
                      <a:lnTo>
                        <a:pt x="1802" y="552"/>
                      </a:lnTo>
                      <a:lnTo>
                        <a:pt x="1802" y="554"/>
                      </a:lnTo>
                      <a:lnTo>
                        <a:pt x="1802" y="554"/>
                      </a:lnTo>
                      <a:lnTo>
                        <a:pt x="1802" y="553"/>
                      </a:lnTo>
                      <a:lnTo>
                        <a:pt x="1805" y="549"/>
                      </a:lnTo>
                      <a:lnTo>
                        <a:pt x="1806" y="547"/>
                      </a:lnTo>
                      <a:lnTo>
                        <a:pt x="1806" y="545"/>
                      </a:lnTo>
                      <a:lnTo>
                        <a:pt x="1807" y="546"/>
                      </a:lnTo>
                      <a:lnTo>
                        <a:pt x="1807" y="548"/>
                      </a:lnTo>
                      <a:lnTo>
                        <a:pt x="1809" y="554"/>
                      </a:lnTo>
                      <a:lnTo>
                        <a:pt x="1812" y="559"/>
                      </a:lnTo>
                      <a:lnTo>
                        <a:pt x="1812" y="561"/>
                      </a:lnTo>
                      <a:lnTo>
                        <a:pt x="1812" y="562"/>
                      </a:lnTo>
                      <a:lnTo>
                        <a:pt x="1814" y="562"/>
                      </a:lnTo>
                      <a:lnTo>
                        <a:pt x="1815" y="562"/>
                      </a:lnTo>
                      <a:lnTo>
                        <a:pt x="1817" y="562"/>
                      </a:lnTo>
                      <a:lnTo>
                        <a:pt x="1819" y="563"/>
                      </a:lnTo>
                      <a:lnTo>
                        <a:pt x="1819" y="563"/>
                      </a:lnTo>
                      <a:lnTo>
                        <a:pt x="1820" y="563"/>
                      </a:lnTo>
                      <a:lnTo>
                        <a:pt x="1820" y="563"/>
                      </a:lnTo>
                      <a:lnTo>
                        <a:pt x="1821" y="562"/>
                      </a:lnTo>
                      <a:lnTo>
                        <a:pt x="1823" y="561"/>
                      </a:lnTo>
                      <a:lnTo>
                        <a:pt x="1825" y="558"/>
                      </a:lnTo>
                      <a:lnTo>
                        <a:pt x="1825" y="557"/>
                      </a:lnTo>
                      <a:lnTo>
                        <a:pt x="1825" y="558"/>
                      </a:lnTo>
                      <a:lnTo>
                        <a:pt x="1827" y="561"/>
                      </a:lnTo>
                      <a:lnTo>
                        <a:pt x="1827" y="562"/>
                      </a:lnTo>
                      <a:lnTo>
                        <a:pt x="1828" y="563"/>
                      </a:lnTo>
                      <a:lnTo>
                        <a:pt x="1829" y="563"/>
                      </a:lnTo>
                      <a:lnTo>
                        <a:pt x="1830" y="564"/>
                      </a:lnTo>
                      <a:lnTo>
                        <a:pt x="1832" y="564"/>
                      </a:lnTo>
                      <a:lnTo>
                        <a:pt x="1833" y="564"/>
                      </a:lnTo>
                      <a:lnTo>
                        <a:pt x="1834" y="564"/>
                      </a:lnTo>
                      <a:lnTo>
                        <a:pt x="1835" y="564"/>
                      </a:lnTo>
                      <a:lnTo>
                        <a:pt x="1836" y="564"/>
                      </a:lnTo>
                      <a:lnTo>
                        <a:pt x="1838" y="562"/>
                      </a:lnTo>
                      <a:lnTo>
                        <a:pt x="1842" y="562"/>
                      </a:lnTo>
                      <a:lnTo>
                        <a:pt x="1843" y="561"/>
                      </a:lnTo>
                      <a:lnTo>
                        <a:pt x="1843" y="559"/>
                      </a:lnTo>
                      <a:lnTo>
                        <a:pt x="1844" y="559"/>
                      </a:lnTo>
                      <a:lnTo>
                        <a:pt x="1845" y="559"/>
                      </a:lnTo>
                      <a:lnTo>
                        <a:pt x="1847" y="562"/>
                      </a:lnTo>
                      <a:lnTo>
                        <a:pt x="1848" y="563"/>
                      </a:lnTo>
                      <a:lnTo>
                        <a:pt x="1849" y="564"/>
                      </a:lnTo>
                      <a:lnTo>
                        <a:pt x="1849" y="564"/>
                      </a:lnTo>
                      <a:lnTo>
                        <a:pt x="1851" y="564"/>
                      </a:lnTo>
                      <a:lnTo>
                        <a:pt x="1852" y="565"/>
                      </a:lnTo>
                      <a:lnTo>
                        <a:pt x="1853" y="565"/>
                      </a:lnTo>
                      <a:lnTo>
                        <a:pt x="1853" y="565"/>
                      </a:lnTo>
                      <a:lnTo>
                        <a:pt x="1854" y="565"/>
                      </a:lnTo>
                      <a:lnTo>
                        <a:pt x="1856" y="564"/>
                      </a:lnTo>
                      <a:lnTo>
                        <a:pt x="1860" y="564"/>
                      </a:lnTo>
                      <a:lnTo>
                        <a:pt x="1860" y="564"/>
                      </a:lnTo>
                      <a:lnTo>
                        <a:pt x="1861" y="564"/>
                      </a:lnTo>
                      <a:lnTo>
                        <a:pt x="1862" y="564"/>
                      </a:lnTo>
                      <a:lnTo>
                        <a:pt x="1864" y="565"/>
                      </a:lnTo>
                      <a:lnTo>
                        <a:pt x="1864" y="565"/>
                      </a:lnTo>
                      <a:lnTo>
                        <a:pt x="1865" y="565"/>
                      </a:lnTo>
                      <a:lnTo>
                        <a:pt x="1866" y="565"/>
                      </a:lnTo>
                      <a:lnTo>
                        <a:pt x="1867" y="565"/>
                      </a:lnTo>
                      <a:lnTo>
                        <a:pt x="1869" y="565"/>
                      </a:lnTo>
                      <a:lnTo>
                        <a:pt x="1870" y="565"/>
                      </a:lnTo>
                      <a:lnTo>
                        <a:pt x="1872" y="565"/>
                      </a:lnTo>
                      <a:lnTo>
                        <a:pt x="1872" y="565"/>
                      </a:lnTo>
                      <a:lnTo>
                        <a:pt x="1872" y="565"/>
                      </a:lnTo>
                      <a:lnTo>
                        <a:pt x="1873" y="565"/>
                      </a:lnTo>
                      <a:lnTo>
                        <a:pt x="1875" y="565"/>
                      </a:lnTo>
                      <a:lnTo>
                        <a:pt x="1878" y="564"/>
                      </a:lnTo>
                      <a:lnTo>
                        <a:pt x="1879" y="564"/>
                      </a:lnTo>
                      <a:lnTo>
                        <a:pt x="1880" y="564"/>
                      </a:lnTo>
                      <a:lnTo>
                        <a:pt x="1880" y="564"/>
                      </a:lnTo>
                      <a:lnTo>
                        <a:pt x="1881" y="564"/>
                      </a:lnTo>
                      <a:lnTo>
                        <a:pt x="1882" y="564"/>
                      </a:lnTo>
                      <a:lnTo>
                        <a:pt x="1883" y="565"/>
                      </a:lnTo>
                      <a:lnTo>
                        <a:pt x="1883" y="565"/>
                      </a:lnTo>
                      <a:lnTo>
                        <a:pt x="1884" y="565"/>
                      </a:lnTo>
                      <a:lnTo>
                        <a:pt x="1885" y="564"/>
                      </a:lnTo>
                      <a:lnTo>
                        <a:pt x="1886" y="564"/>
                      </a:lnTo>
                      <a:lnTo>
                        <a:pt x="1886" y="564"/>
                      </a:lnTo>
                      <a:lnTo>
                        <a:pt x="1888" y="564"/>
                      </a:lnTo>
                      <a:lnTo>
                        <a:pt x="1890" y="565"/>
                      </a:lnTo>
                      <a:lnTo>
                        <a:pt x="1891" y="565"/>
                      </a:lnTo>
                      <a:lnTo>
                        <a:pt x="1892" y="565"/>
                      </a:lnTo>
                      <a:lnTo>
                        <a:pt x="1893" y="565"/>
                      </a:lnTo>
                      <a:lnTo>
                        <a:pt x="1894" y="565"/>
                      </a:lnTo>
                      <a:lnTo>
                        <a:pt x="1895" y="565"/>
                      </a:lnTo>
                      <a:lnTo>
                        <a:pt x="1897" y="565"/>
                      </a:lnTo>
                      <a:lnTo>
                        <a:pt x="1898" y="565"/>
                      </a:lnTo>
                      <a:lnTo>
                        <a:pt x="1899" y="565"/>
                      </a:lnTo>
                      <a:lnTo>
                        <a:pt x="1900" y="565"/>
                      </a:lnTo>
                      <a:lnTo>
                        <a:pt x="1902" y="565"/>
                      </a:lnTo>
                      <a:lnTo>
                        <a:pt x="1904" y="564"/>
                      </a:lnTo>
                      <a:lnTo>
                        <a:pt x="1906" y="564"/>
                      </a:lnTo>
                      <a:lnTo>
                        <a:pt x="1907" y="565"/>
                      </a:lnTo>
                      <a:lnTo>
                        <a:pt x="1908" y="565"/>
                      </a:lnTo>
                      <a:lnTo>
                        <a:pt x="1908" y="565"/>
                      </a:lnTo>
                      <a:lnTo>
                        <a:pt x="1909" y="565"/>
                      </a:lnTo>
                      <a:lnTo>
                        <a:pt x="1910" y="565"/>
                      </a:lnTo>
                      <a:lnTo>
                        <a:pt x="1911" y="565"/>
                      </a:lnTo>
                      <a:lnTo>
                        <a:pt x="1911" y="565"/>
                      </a:lnTo>
                      <a:lnTo>
                        <a:pt x="1912" y="565"/>
                      </a:lnTo>
                      <a:lnTo>
                        <a:pt x="1915" y="565"/>
                      </a:lnTo>
                      <a:lnTo>
                        <a:pt x="1915" y="565"/>
                      </a:lnTo>
                      <a:lnTo>
                        <a:pt x="1916" y="565"/>
                      </a:lnTo>
                      <a:lnTo>
                        <a:pt x="1917" y="564"/>
                      </a:lnTo>
                      <a:lnTo>
                        <a:pt x="1919" y="564"/>
                      </a:lnTo>
                      <a:lnTo>
                        <a:pt x="1920" y="564"/>
                      </a:lnTo>
                      <a:lnTo>
                        <a:pt x="1921" y="564"/>
                      </a:lnTo>
                      <a:lnTo>
                        <a:pt x="1922" y="565"/>
                      </a:lnTo>
                      <a:lnTo>
                        <a:pt x="1922" y="565"/>
                      </a:lnTo>
                      <a:lnTo>
                        <a:pt x="1924" y="565"/>
                      </a:lnTo>
                      <a:lnTo>
                        <a:pt x="1925" y="566"/>
                      </a:lnTo>
                      <a:lnTo>
                        <a:pt x="1926" y="566"/>
                      </a:lnTo>
                      <a:lnTo>
                        <a:pt x="1927" y="566"/>
                      </a:lnTo>
                      <a:lnTo>
                        <a:pt x="1928" y="566"/>
                      </a:lnTo>
                      <a:lnTo>
                        <a:pt x="1930" y="566"/>
                      </a:lnTo>
                      <a:lnTo>
                        <a:pt x="1930" y="566"/>
                      </a:lnTo>
                      <a:lnTo>
                        <a:pt x="1931" y="566"/>
                      </a:lnTo>
                      <a:lnTo>
                        <a:pt x="1934" y="566"/>
                      </a:lnTo>
                      <a:lnTo>
                        <a:pt x="1936" y="566"/>
                      </a:lnTo>
                      <a:lnTo>
                        <a:pt x="1937" y="566"/>
                      </a:lnTo>
                      <a:lnTo>
                        <a:pt x="1938" y="566"/>
                      </a:lnTo>
                      <a:lnTo>
                        <a:pt x="1940" y="566"/>
                      </a:lnTo>
                      <a:lnTo>
                        <a:pt x="1940" y="566"/>
                      </a:lnTo>
                      <a:lnTo>
                        <a:pt x="1941" y="566"/>
                      </a:lnTo>
                      <a:lnTo>
                        <a:pt x="1943" y="566"/>
                      </a:lnTo>
                      <a:lnTo>
                        <a:pt x="1944" y="566"/>
                      </a:lnTo>
                      <a:lnTo>
                        <a:pt x="1945" y="566"/>
                      </a:lnTo>
                      <a:lnTo>
                        <a:pt x="1946" y="566"/>
                      </a:lnTo>
                      <a:lnTo>
                        <a:pt x="1946" y="566"/>
                      </a:lnTo>
                      <a:lnTo>
                        <a:pt x="1948" y="566"/>
                      </a:lnTo>
                      <a:lnTo>
                        <a:pt x="1948" y="566"/>
                      </a:lnTo>
                      <a:lnTo>
                        <a:pt x="1949" y="566"/>
                      </a:lnTo>
                      <a:lnTo>
                        <a:pt x="1949" y="566"/>
                      </a:lnTo>
                      <a:lnTo>
                        <a:pt x="1952" y="566"/>
                      </a:lnTo>
                      <a:lnTo>
                        <a:pt x="1953" y="566"/>
                      </a:lnTo>
                      <a:lnTo>
                        <a:pt x="1953" y="566"/>
                      </a:lnTo>
                      <a:lnTo>
                        <a:pt x="1954" y="566"/>
                      </a:lnTo>
                      <a:lnTo>
                        <a:pt x="1956" y="566"/>
                      </a:lnTo>
                      <a:lnTo>
                        <a:pt x="1957" y="565"/>
                      </a:lnTo>
                      <a:lnTo>
                        <a:pt x="1958" y="565"/>
                      </a:lnTo>
                      <a:lnTo>
                        <a:pt x="1959" y="565"/>
                      </a:lnTo>
                      <a:lnTo>
                        <a:pt x="1961" y="565"/>
                      </a:lnTo>
                      <a:lnTo>
                        <a:pt x="1962" y="565"/>
                      </a:lnTo>
                      <a:lnTo>
                        <a:pt x="1964" y="566"/>
                      </a:lnTo>
                      <a:lnTo>
                        <a:pt x="1966" y="566"/>
                      </a:lnTo>
                      <a:lnTo>
                        <a:pt x="1967" y="566"/>
                      </a:lnTo>
                      <a:lnTo>
                        <a:pt x="1967" y="566"/>
                      </a:lnTo>
                      <a:lnTo>
                        <a:pt x="1968" y="566"/>
                      </a:lnTo>
                      <a:lnTo>
                        <a:pt x="1969" y="566"/>
                      </a:lnTo>
                      <a:lnTo>
                        <a:pt x="1971" y="566"/>
                      </a:lnTo>
                      <a:lnTo>
                        <a:pt x="1972" y="566"/>
                      </a:lnTo>
                      <a:lnTo>
                        <a:pt x="1972" y="566"/>
                      </a:lnTo>
                      <a:lnTo>
                        <a:pt x="1973" y="566"/>
                      </a:lnTo>
                      <a:lnTo>
                        <a:pt x="1975" y="566"/>
                      </a:lnTo>
                      <a:lnTo>
                        <a:pt x="1975" y="566"/>
                      </a:lnTo>
                      <a:lnTo>
                        <a:pt x="1977" y="566"/>
                      </a:lnTo>
                      <a:lnTo>
                        <a:pt x="1978" y="565"/>
                      </a:lnTo>
                      <a:lnTo>
                        <a:pt x="1978" y="565"/>
                      </a:lnTo>
                      <a:lnTo>
                        <a:pt x="1980" y="565"/>
                      </a:lnTo>
                      <a:lnTo>
                        <a:pt x="1981" y="566"/>
                      </a:lnTo>
                      <a:lnTo>
                        <a:pt x="1982" y="566"/>
                      </a:lnTo>
                      <a:lnTo>
                        <a:pt x="1982" y="566"/>
                      </a:lnTo>
                      <a:lnTo>
                        <a:pt x="1983" y="566"/>
                      </a:lnTo>
                      <a:lnTo>
                        <a:pt x="1984" y="566"/>
                      </a:lnTo>
                      <a:lnTo>
                        <a:pt x="1985" y="565"/>
                      </a:lnTo>
                      <a:lnTo>
                        <a:pt x="1986" y="565"/>
                      </a:lnTo>
                      <a:lnTo>
                        <a:pt x="1986" y="565"/>
                      </a:lnTo>
                      <a:lnTo>
                        <a:pt x="1989" y="566"/>
                      </a:lnTo>
                      <a:lnTo>
                        <a:pt x="1990" y="566"/>
                      </a:lnTo>
                      <a:lnTo>
                        <a:pt x="1991" y="566"/>
                      </a:lnTo>
                      <a:lnTo>
                        <a:pt x="1992" y="566"/>
                      </a:lnTo>
                      <a:lnTo>
                        <a:pt x="1993" y="565"/>
                      </a:lnTo>
                      <a:lnTo>
                        <a:pt x="1993" y="565"/>
                      </a:lnTo>
                      <a:lnTo>
                        <a:pt x="1995" y="565"/>
                      </a:lnTo>
                      <a:lnTo>
                        <a:pt x="1998" y="565"/>
                      </a:lnTo>
                      <a:lnTo>
                        <a:pt x="1999" y="565"/>
                      </a:lnTo>
                      <a:lnTo>
                        <a:pt x="2000" y="565"/>
                      </a:lnTo>
                      <a:lnTo>
                        <a:pt x="2001" y="566"/>
                      </a:lnTo>
                      <a:lnTo>
                        <a:pt x="2003" y="566"/>
                      </a:lnTo>
                      <a:lnTo>
                        <a:pt x="2003" y="566"/>
                      </a:lnTo>
                      <a:lnTo>
                        <a:pt x="2004" y="566"/>
                      </a:lnTo>
                      <a:lnTo>
                        <a:pt x="2005" y="566"/>
                      </a:lnTo>
                      <a:lnTo>
                        <a:pt x="2007" y="566"/>
                      </a:lnTo>
                      <a:lnTo>
                        <a:pt x="2008" y="566"/>
                      </a:lnTo>
                      <a:lnTo>
                        <a:pt x="2011" y="566"/>
                      </a:lnTo>
                      <a:lnTo>
                        <a:pt x="2013" y="566"/>
                      </a:lnTo>
                      <a:lnTo>
                        <a:pt x="2015" y="566"/>
                      </a:lnTo>
                      <a:lnTo>
                        <a:pt x="2015" y="566"/>
                      </a:lnTo>
                      <a:lnTo>
                        <a:pt x="2017" y="566"/>
                      </a:lnTo>
                      <a:lnTo>
                        <a:pt x="2018" y="566"/>
                      </a:lnTo>
                      <a:lnTo>
                        <a:pt x="2018" y="566"/>
                      </a:lnTo>
                      <a:lnTo>
                        <a:pt x="2019" y="566"/>
                      </a:lnTo>
                      <a:lnTo>
                        <a:pt x="2019" y="566"/>
                      </a:lnTo>
                      <a:lnTo>
                        <a:pt x="2020" y="566"/>
                      </a:lnTo>
                      <a:lnTo>
                        <a:pt x="2022" y="566"/>
                      </a:lnTo>
                      <a:lnTo>
                        <a:pt x="2022" y="566"/>
                      </a:lnTo>
                      <a:lnTo>
                        <a:pt x="2023" y="566"/>
                      </a:lnTo>
                      <a:lnTo>
                        <a:pt x="2024" y="566"/>
                      </a:lnTo>
                      <a:lnTo>
                        <a:pt x="2026" y="566"/>
                      </a:lnTo>
                      <a:lnTo>
                        <a:pt x="2026" y="566"/>
                      </a:lnTo>
                      <a:lnTo>
                        <a:pt x="2027" y="566"/>
                      </a:lnTo>
                      <a:lnTo>
                        <a:pt x="2029" y="566"/>
                      </a:lnTo>
                      <a:lnTo>
                        <a:pt x="2032" y="566"/>
                      </a:lnTo>
                      <a:lnTo>
                        <a:pt x="2033" y="566"/>
                      </a:lnTo>
                      <a:lnTo>
                        <a:pt x="2033" y="566"/>
                      </a:lnTo>
                      <a:lnTo>
                        <a:pt x="2036" y="566"/>
                      </a:lnTo>
                      <a:lnTo>
                        <a:pt x="2038" y="566"/>
                      </a:lnTo>
                      <a:lnTo>
                        <a:pt x="2039" y="566"/>
                      </a:lnTo>
                      <a:lnTo>
                        <a:pt x="2039" y="566"/>
                      </a:lnTo>
                      <a:lnTo>
                        <a:pt x="2040" y="566"/>
                      </a:lnTo>
                      <a:lnTo>
                        <a:pt x="2040" y="566"/>
                      </a:lnTo>
                      <a:lnTo>
                        <a:pt x="2042" y="566"/>
                      </a:lnTo>
                      <a:lnTo>
                        <a:pt x="2044" y="566"/>
                      </a:lnTo>
                      <a:lnTo>
                        <a:pt x="2045" y="566"/>
                      </a:lnTo>
                      <a:lnTo>
                        <a:pt x="2046" y="566"/>
                      </a:lnTo>
                      <a:lnTo>
                        <a:pt x="2046" y="566"/>
                      </a:lnTo>
                      <a:lnTo>
                        <a:pt x="2047" y="566"/>
                      </a:lnTo>
                      <a:lnTo>
                        <a:pt x="2048" y="566"/>
                      </a:lnTo>
                      <a:lnTo>
                        <a:pt x="2049" y="566"/>
                      </a:lnTo>
                      <a:lnTo>
                        <a:pt x="2050" y="566"/>
                      </a:lnTo>
                      <a:lnTo>
                        <a:pt x="2052" y="566"/>
                      </a:lnTo>
                      <a:lnTo>
                        <a:pt x="2054" y="566"/>
                      </a:lnTo>
                      <a:lnTo>
                        <a:pt x="2055" y="566"/>
                      </a:lnTo>
                      <a:lnTo>
                        <a:pt x="2056" y="566"/>
                      </a:lnTo>
                      <a:lnTo>
                        <a:pt x="2057" y="566"/>
                      </a:lnTo>
                      <a:lnTo>
                        <a:pt x="2058" y="566"/>
                      </a:lnTo>
                      <a:lnTo>
                        <a:pt x="2058" y="566"/>
                      </a:lnTo>
                      <a:lnTo>
                        <a:pt x="2060" y="566"/>
                      </a:lnTo>
                      <a:lnTo>
                        <a:pt x="2061" y="566"/>
                      </a:lnTo>
                      <a:lnTo>
                        <a:pt x="2063" y="566"/>
                      </a:lnTo>
                      <a:lnTo>
                        <a:pt x="2064" y="566"/>
                      </a:lnTo>
                      <a:lnTo>
                        <a:pt x="2064" y="566"/>
                      </a:lnTo>
                      <a:lnTo>
                        <a:pt x="2065" y="566"/>
                      </a:lnTo>
                      <a:lnTo>
                        <a:pt x="2067" y="566"/>
                      </a:lnTo>
                      <a:lnTo>
                        <a:pt x="2068" y="566"/>
                      </a:lnTo>
                      <a:lnTo>
                        <a:pt x="2069" y="566"/>
                      </a:lnTo>
                      <a:lnTo>
                        <a:pt x="2070" y="566"/>
                      </a:lnTo>
                      <a:lnTo>
                        <a:pt x="2070" y="566"/>
                      </a:lnTo>
                      <a:lnTo>
                        <a:pt x="2073" y="566"/>
                      </a:lnTo>
                      <a:lnTo>
                        <a:pt x="2074" y="566"/>
                      </a:lnTo>
                      <a:lnTo>
                        <a:pt x="2075" y="566"/>
                      </a:lnTo>
                      <a:lnTo>
                        <a:pt x="2076" y="566"/>
                      </a:lnTo>
                      <a:lnTo>
                        <a:pt x="2077" y="566"/>
                      </a:lnTo>
                      <a:lnTo>
                        <a:pt x="2078" y="566"/>
                      </a:lnTo>
                      <a:lnTo>
                        <a:pt x="2081" y="566"/>
                      </a:lnTo>
                      <a:lnTo>
                        <a:pt x="2082" y="565"/>
                      </a:lnTo>
                      <a:lnTo>
                        <a:pt x="2083" y="565"/>
                      </a:lnTo>
                      <a:lnTo>
                        <a:pt x="2083" y="565"/>
                      </a:lnTo>
                      <a:lnTo>
                        <a:pt x="2086" y="565"/>
                      </a:lnTo>
                      <a:lnTo>
                        <a:pt x="2088" y="565"/>
                      </a:lnTo>
                      <a:lnTo>
                        <a:pt x="2090" y="565"/>
                      </a:lnTo>
                      <a:lnTo>
                        <a:pt x="2091" y="566"/>
                      </a:lnTo>
                      <a:lnTo>
                        <a:pt x="2092" y="566"/>
                      </a:lnTo>
                      <a:lnTo>
                        <a:pt x="2092" y="566"/>
                      </a:lnTo>
                      <a:lnTo>
                        <a:pt x="2093" y="566"/>
                      </a:lnTo>
                      <a:lnTo>
                        <a:pt x="2095" y="566"/>
                      </a:lnTo>
                      <a:lnTo>
                        <a:pt x="2096" y="566"/>
                      </a:lnTo>
                      <a:lnTo>
                        <a:pt x="2097" y="566"/>
                      </a:lnTo>
                      <a:lnTo>
                        <a:pt x="2098" y="566"/>
                      </a:lnTo>
                      <a:lnTo>
                        <a:pt x="2100" y="566"/>
                      </a:lnTo>
                      <a:lnTo>
                        <a:pt x="2101" y="566"/>
                      </a:lnTo>
                      <a:lnTo>
                        <a:pt x="2101" y="566"/>
                      </a:lnTo>
                      <a:lnTo>
                        <a:pt x="2103" y="566"/>
                      </a:lnTo>
                      <a:lnTo>
                        <a:pt x="2104" y="566"/>
                      </a:lnTo>
                      <a:lnTo>
                        <a:pt x="2104" y="566"/>
                      </a:lnTo>
                      <a:lnTo>
                        <a:pt x="2106" y="566"/>
                      </a:lnTo>
                      <a:lnTo>
                        <a:pt x="2107" y="566"/>
                      </a:lnTo>
                      <a:lnTo>
                        <a:pt x="2109" y="566"/>
                      </a:lnTo>
                      <a:lnTo>
                        <a:pt x="2109" y="566"/>
                      </a:lnTo>
                      <a:lnTo>
                        <a:pt x="2111" y="566"/>
                      </a:lnTo>
                      <a:lnTo>
                        <a:pt x="2112" y="566"/>
                      </a:lnTo>
                      <a:lnTo>
                        <a:pt x="2113" y="566"/>
                      </a:lnTo>
                      <a:lnTo>
                        <a:pt x="2113" y="566"/>
                      </a:lnTo>
                      <a:lnTo>
                        <a:pt x="2114" y="566"/>
                      </a:lnTo>
                      <a:lnTo>
                        <a:pt x="2116" y="566"/>
                      </a:lnTo>
                      <a:lnTo>
                        <a:pt x="2116" y="566"/>
                      </a:lnTo>
                      <a:lnTo>
                        <a:pt x="2119" y="566"/>
                      </a:lnTo>
                      <a:lnTo>
                        <a:pt x="2122" y="566"/>
                      </a:lnTo>
                      <a:lnTo>
                        <a:pt x="2125" y="566"/>
                      </a:lnTo>
                      <a:lnTo>
                        <a:pt x="2127" y="566"/>
                      </a:lnTo>
                      <a:lnTo>
                        <a:pt x="2127" y="566"/>
                      </a:lnTo>
                      <a:lnTo>
                        <a:pt x="2128" y="566"/>
                      </a:lnTo>
                      <a:lnTo>
                        <a:pt x="2129" y="566"/>
                      </a:lnTo>
                      <a:lnTo>
                        <a:pt x="2129" y="566"/>
                      </a:lnTo>
                      <a:lnTo>
                        <a:pt x="2130" y="566"/>
                      </a:lnTo>
                      <a:lnTo>
                        <a:pt x="2131" y="566"/>
                      </a:lnTo>
                      <a:lnTo>
                        <a:pt x="2133" y="566"/>
                      </a:lnTo>
                      <a:lnTo>
                        <a:pt x="2133" y="566"/>
                      </a:lnTo>
                      <a:lnTo>
                        <a:pt x="2134" y="566"/>
                      </a:lnTo>
                      <a:lnTo>
                        <a:pt x="2137" y="566"/>
                      </a:lnTo>
                      <a:lnTo>
                        <a:pt x="2139" y="566"/>
                      </a:lnTo>
                      <a:lnTo>
                        <a:pt x="2140" y="566"/>
                      </a:lnTo>
                      <a:lnTo>
                        <a:pt x="2140" y="566"/>
                      </a:lnTo>
                      <a:lnTo>
                        <a:pt x="2141" y="566"/>
                      </a:lnTo>
                      <a:lnTo>
                        <a:pt x="2142" y="566"/>
                      </a:lnTo>
                      <a:lnTo>
                        <a:pt x="2143" y="566"/>
                      </a:lnTo>
                      <a:lnTo>
                        <a:pt x="2143" y="566"/>
                      </a:lnTo>
                      <a:lnTo>
                        <a:pt x="2144" y="566"/>
                      </a:lnTo>
                      <a:lnTo>
                        <a:pt x="2146" y="566"/>
                      </a:lnTo>
                      <a:lnTo>
                        <a:pt x="2147" y="566"/>
                      </a:lnTo>
                      <a:lnTo>
                        <a:pt x="2148" y="566"/>
                      </a:lnTo>
                      <a:lnTo>
                        <a:pt x="2149" y="566"/>
                      </a:lnTo>
                      <a:lnTo>
                        <a:pt x="2151" y="566"/>
                      </a:lnTo>
                      <a:lnTo>
                        <a:pt x="2151" y="566"/>
                      </a:lnTo>
                      <a:lnTo>
                        <a:pt x="2152" y="566"/>
                      </a:lnTo>
                      <a:lnTo>
                        <a:pt x="2153" y="566"/>
                      </a:lnTo>
                      <a:lnTo>
                        <a:pt x="2155" y="566"/>
                      </a:lnTo>
                      <a:lnTo>
                        <a:pt x="2156" y="566"/>
                      </a:lnTo>
                      <a:lnTo>
                        <a:pt x="2157" y="566"/>
                      </a:lnTo>
                      <a:lnTo>
                        <a:pt x="2160" y="566"/>
                      </a:lnTo>
                      <a:lnTo>
                        <a:pt x="2162" y="566"/>
                      </a:lnTo>
                      <a:lnTo>
                        <a:pt x="2164" y="566"/>
                      </a:lnTo>
                      <a:lnTo>
                        <a:pt x="2165" y="566"/>
                      </a:lnTo>
                      <a:lnTo>
                        <a:pt x="2165" y="566"/>
                      </a:lnTo>
                      <a:lnTo>
                        <a:pt x="2166" y="566"/>
                      </a:lnTo>
                      <a:lnTo>
                        <a:pt x="2168" y="566"/>
                      </a:lnTo>
                      <a:lnTo>
                        <a:pt x="2168" y="566"/>
                      </a:lnTo>
                      <a:lnTo>
                        <a:pt x="2169" y="566"/>
                      </a:lnTo>
                      <a:lnTo>
                        <a:pt x="2171" y="566"/>
                      </a:lnTo>
                      <a:lnTo>
                        <a:pt x="2171" y="566"/>
                      </a:lnTo>
                      <a:lnTo>
                        <a:pt x="2171" y="566"/>
                      </a:lnTo>
                      <a:lnTo>
                        <a:pt x="2174" y="566"/>
                      </a:lnTo>
                      <a:lnTo>
                        <a:pt x="2175" y="566"/>
                      </a:lnTo>
                      <a:lnTo>
                        <a:pt x="2175" y="566"/>
                      </a:lnTo>
                      <a:lnTo>
                        <a:pt x="2176" y="566"/>
                      </a:lnTo>
                      <a:lnTo>
                        <a:pt x="2177" y="566"/>
                      </a:lnTo>
                      <a:lnTo>
                        <a:pt x="2178" y="566"/>
                      </a:lnTo>
                      <a:lnTo>
                        <a:pt x="2178" y="566"/>
                      </a:lnTo>
                      <a:lnTo>
                        <a:pt x="2180" y="566"/>
                      </a:lnTo>
                      <a:lnTo>
                        <a:pt x="2181" y="566"/>
                      </a:lnTo>
                      <a:lnTo>
                        <a:pt x="2181" y="566"/>
                      </a:lnTo>
                      <a:lnTo>
                        <a:pt x="2184" y="566"/>
                      </a:lnTo>
                      <a:lnTo>
                        <a:pt x="2186" y="566"/>
                      </a:lnTo>
                      <a:lnTo>
                        <a:pt x="2187" y="566"/>
                      </a:lnTo>
                      <a:lnTo>
                        <a:pt x="2188" y="566"/>
                      </a:lnTo>
                      <a:lnTo>
                        <a:pt x="2188" y="566"/>
                      </a:lnTo>
                      <a:lnTo>
                        <a:pt x="2188" y="566"/>
                      </a:lnTo>
                      <a:lnTo>
                        <a:pt x="2189" y="566"/>
                      </a:lnTo>
                      <a:lnTo>
                        <a:pt x="2190" y="566"/>
                      </a:lnTo>
                      <a:lnTo>
                        <a:pt x="2194" y="566"/>
                      </a:lnTo>
                      <a:lnTo>
                        <a:pt x="2196" y="566"/>
                      </a:lnTo>
                      <a:lnTo>
                        <a:pt x="2197" y="566"/>
                      </a:lnTo>
                      <a:lnTo>
                        <a:pt x="2197" y="566"/>
                      </a:lnTo>
                      <a:lnTo>
                        <a:pt x="2198" y="566"/>
                      </a:lnTo>
                      <a:lnTo>
                        <a:pt x="2199" y="566"/>
                      </a:lnTo>
                      <a:lnTo>
                        <a:pt x="2202" y="566"/>
                      </a:lnTo>
                      <a:lnTo>
                        <a:pt x="2203" y="566"/>
                      </a:lnTo>
                      <a:lnTo>
                        <a:pt x="2204" y="566"/>
                      </a:lnTo>
                      <a:lnTo>
                        <a:pt x="2205" y="566"/>
                      </a:lnTo>
                      <a:lnTo>
                        <a:pt x="2206" y="566"/>
                      </a:lnTo>
                      <a:lnTo>
                        <a:pt x="2208" y="566"/>
                      </a:lnTo>
                      <a:lnTo>
                        <a:pt x="2208" y="566"/>
                      </a:lnTo>
                      <a:lnTo>
                        <a:pt x="2210" y="566"/>
                      </a:lnTo>
                      <a:lnTo>
                        <a:pt x="2211" y="566"/>
                      </a:lnTo>
                      <a:lnTo>
                        <a:pt x="2212" y="566"/>
                      </a:lnTo>
                      <a:lnTo>
                        <a:pt x="2214" y="566"/>
                      </a:lnTo>
                      <a:lnTo>
                        <a:pt x="2214" y="566"/>
                      </a:lnTo>
                      <a:lnTo>
                        <a:pt x="2216" y="566"/>
                      </a:lnTo>
                      <a:lnTo>
                        <a:pt x="2217" y="566"/>
                      </a:lnTo>
                      <a:lnTo>
                        <a:pt x="2217" y="566"/>
                      </a:lnTo>
                      <a:lnTo>
                        <a:pt x="2218" y="566"/>
                      </a:lnTo>
                      <a:lnTo>
                        <a:pt x="2221" y="566"/>
                      </a:lnTo>
                      <a:lnTo>
                        <a:pt x="2222" y="566"/>
                      </a:lnTo>
                      <a:lnTo>
                        <a:pt x="2223" y="566"/>
                      </a:lnTo>
                      <a:lnTo>
                        <a:pt x="2224" y="566"/>
                      </a:lnTo>
                      <a:lnTo>
                        <a:pt x="2225" y="566"/>
                      </a:lnTo>
                      <a:lnTo>
                        <a:pt x="2226" y="566"/>
                      </a:lnTo>
                      <a:lnTo>
                        <a:pt x="2227" y="566"/>
                      </a:lnTo>
                      <a:lnTo>
                        <a:pt x="2227" y="566"/>
                      </a:lnTo>
                      <a:lnTo>
                        <a:pt x="2229" y="566"/>
                      </a:lnTo>
                      <a:lnTo>
                        <a:pt x="2230" y="566"/>
                      </a:lnTo>
                      <a:lnTo>
                        <a:pt x="2231" y="566"/>
                      </a:lnTo>
                      <a:lnTo>
                        <a:pt x="2231" y="566"/>
                      </a:lnTo>
                      <a:lnTo>
                        <a:pt x="2231" y="566"/>
                      </a:lnTo>
                      <a:lnTo>
                        <a:pt x="2232" y="566"/>
                      </a:lnTo>
                      <a:lnTo>
                        <a:pt x="2234" y="566"/>
                      </a:lnTo>
                      <a:lnTo>
                        <a:pt x="2235" y="566"/>
                      </a:lnTo>
                      <a:lnTo>
                        <a:pt x="2236" y="566"/>
                      </a:lnTo>
                      <a:lnTo>
                        <a:pt x="2238" y="566"/>
                      </a:lnTo>
                      <a:lnTo>
                        <a:pt x="2239" y="566"/>
                      </a:lnTo>
                      <a:lnTo>
                        <a:pt x="2240" y="566"/>
                      </a:lnTo>
                      <a:lnTo>
                        <a:pt x="2241" y="566"/>
                      </a:lnTo>
                      <a:lnTo>
                        <a:pt x="2242" y="566"/>
                      </a:lnTo>
                      <a:lnTo>
                        <a:pt x="2242" y="566"/>
                      </a:lnTo>
                      <a:lnTo>
                        <a:pt x="2243" y="566"/>
                      </a:lnTo>
                      <a:lnTo>
                        <a:pt x="2245" y="566"/>
                      </a:lnTo>
                      <a:lnTo>
                        <a:pt x="2248" y="566"/>
                      </a:lnTo>
                      <a:lnTo>
                        <a:pt x="2249" y="566"/>
                      </a:lnTo>
                      <a:lnTo>
                        <a:pt x="2249" y="566"/>
                      </a:lnTo>
                      <a:lnTo>
                        <a:pt x="2251" y="566"/>
                      </a:lnTo>
                      <a:lnTo>
                        <a:pt x="2252" y="566"/>
                      </a:lnTo>
                      <a:lnTo>
                        <a:pt x="2252" y="566"/>
                      </a:lnTo>
                      <a:lnTo>
                        <a:pt x="2253" y="566"/>
                      </a:lnTo>
                      <a:lnTo>
                        <a:pt x="2253" y="566"/>
                      </a:lnTo>
                      <a:lnTo>
                        <a:pt x="2254" y="566"/>
                      </a:lnTo>
                      <a:lnTo>
                        <a:pt x="2254" y="566"/>
                      </a:lnTo>
                      <a:lnTo>
                        <a:pt x="2256" y="566"/>
                      </a:lnTo>
                      <a:lnTo>
                        <a:pt x="2259" y="566"/>
                      </a:lnTo>
                      <a:lnTo>
                        <a:pt x="2262" y="566"/>
                      </a:lnTo>
                      <a:lnTo>
                        <a:pt x="2263" y="566"/>
                      </a:lnTo>
                      <a:lnTo>
                        <a:pt x="2264" y="566"/>
                      </a:lnTo>
                      <a:lnTo>
                        <a:pt x="2266" y="566"/>
                      </a:lnTo>
                      <a:lnTo>
                        <a:pt x="2267" y="566"/>
                      </a:lnTo>
                      <a:lnTo>
                        <a:pt x="2267" y="566"/>
                      </a:lnTo>
                      <a:lnTo>
                        <a:pt x="2267" y="566"/>
                      </a:lnTo>
                      <a:lnTo>
                        <a:pt x="2268" y="566"/>
                      </a:lnTo>
                      <a:lnTo>
                        <a:pt x="2269" y="566"/>
                      </a:lnTo>
                      <a:lnTo>
                        <a:pt x="2270" y="566"/>
                      </a:lnTo>
                      <a:lnTo>
                        <a:pt x="2271" y="566"/>
                      </a:lnTo>
                      <a:lnTo>
                        <a:pt x="2272" y="566"/>
                      </a:lnTo>
                      <a:lnTo>
                        <a:pt x="2273" y="566"/>
                      </a:lnTo>
                      <a:lnTo>
                        <a:pt x="2275" y="566"/>
                      </a:lnTo>
                      <a:lnTo>
                        <a:pt x="2276" y="566"/>
                      </a:lnTo>
                      <a:lnTo>
                        <a:pt x="2276" y="566"/>
                      </a:lnTo>
                      <a:lnTo>
                        <a:pt x="2277" y="566"/>
                      </a:lnTo>
                      <a:lnTo>
                        <a:pt x="2278" y="566"/>
                      </a:lnTo>
                      <a:lnTo>
                        <a:pt x="2279" y="566"/>
                      </a:lnTo>
                      <a:lnTo>
                        <a:pt x="2281" y="566"/>
                      </a:lnTo>
                      <a:lnTo>
                        <a:pt x="2282" y="566"/>
                      </a:lnTo>
                      <a:lnTo>
                        <a:pt x="2284" y="566"/>
                      </a:lnTo>
                      <a:lnTo>
                        <a:pt x="2284" y="566"/>
                      </a:lnTo>
                      <a:lnTo>
                        <a:pt x="2286" y="566"/>
                      </a:lnTo>
                      <a:lnTo>
                        <a:pt x="2287" y="566"/>
                      </a:lnTo>
                      <a:lnTo>
                        <a:pt x="2288" y="566"/>
                      </a:lnTo>
                      <a:lnTo>
                        <a:pt x="2289" y="566"/>
                      </a:lnTo>
                      <a:lnTo>
                        <a:pt x="2290" y="566"/>
                      </a:lnTo>
                      <a:lnTo>
                        <a:pt x="2291" y="566"/>
                      </a:lnTo>
                      <a:lnTo>
                        <a:pt x="2293" y="566"/>
                      </a:lnTo>
                      <a:lnTo>
                        <a:pt x="2294" y="566"/>
                      </a:lnTo>
                      <a:lnTo>
                        <a:pt x="2295" y="566"/>
                      </a:lnTo>
                      <a:lnTo>
                        <a:pt x="2296" y="566"/>
                      </a:lnTo>
                      <a:lnTo>
                        <a:pt x="2298" y="566"/>
                      </a:lnTo>
                      <a:lnTo>
                        <a:pt x="2299" y="566"/>
                      </a:lnTo>
                      <a:lnTo>
                        <a:pt x="2300" y="566"/>
                      </a:lnTo>
                      <a:lnTo>
                        <a:pt x="2301" y="566"/>
                      </a:lnTo>
                      <a:lnTo>
                        <a:pt x="2301" y="566"/>
                      </a:lnTo>
                      <a:lnTo>
                        <a:pt x="2303" y="566"/>
                      </a:lnTo>
                      <a:lnTo>
                        <a:pt x="2304" y="566"/>
                      </a:lnTo>
                      <a:lnTo>
                        <a:pt x="2306" y="566"/>
                      </a:lnTo>
                      <a:lnTo>
                        <a:pt x="2307" y="566"/>
                      </a:lnTo>
                      <a:lnTo>
                        <a:pt x="2307" y="566"/>
                      </a:lnTo>
                      <a:lnTo>
                        <a:pt x="2308" y="566"/>
                      </a:lnTo>
                      <a:lnTo>
                        <a:pt x="2309" y="566"/>
                      </a:lnTo>
                      <a:lnTo>
                        <a:pt x="2310" y="566"/>
                      </a:lnTo>
                      <a:lnTo>
                        <a:pt x="2312" y="566"/>
                      </a:lnTo>
                      <a:lnTo>
                        <a:pt x="2313" y="566"/>
                      </a:lnTo>
                      <a:lnTo>
                        <a:pt x="2314" y="566"/>
                      </a:lnTo>
                      <a:lnTo>
                        <a:pt x="2316" y="566"/>
                      </a:lnTo>
                      <a:lnTo>
                        <a:pt x="2317" y="566"/>
                      </a:lnTo>
                      <a:lnTo>
                        <a:pt x="2318" y="566"/>
                      </a:lnTo>
                      <a:lnTo>
                        <a:pt x="2319" y="566"/>
                      </a:lnTo>
                      <a:lnTo>
                        <a:pt x="2319" y="566"/>
                      </a:lnTo>
                      <a:lnTo>
                        <a:pt x="2321" y="566"/>
                      </a:lnTo>
                      <a:lnTo>
                        <a:pt x="2323" y="566"/>
                      </a:lnTo>
                      <a:lnTo>
                        <a:pt x="2325" y="566"/>
                      </a:lnTo>
                      <a:lnTo>
                        <a:pt x="2326" y="566"/>
                      </a:lnTo>
                      <a:lnTo>
                        <a:pt x="2327" y="566"/>
                      </a:lnTo>
                      <a:lnTo>
                        <a:pt x="2328" y="566"/>
                      </a:lnTo>
                      <a:lnTo>
                        <a:pt x="2330" y="566"/>
                      </a:lnTo>
                      <a:lnTo>
                        <a:pt x="2330" y="566"/>
                      </a:lnTo>
                      <a:lnTo>
                        <a:pt x="2331" y="566"/>
                      </a:lnTo>
                      <a:lnTo>
                        <a:pt x="2332" y="566"/>
                      </a:lnTo>
                      <a:lnTo>
                        <a:pt x="2333" y="566"/>
                      </a:lnTo>
                      <a:lnTo>
                        <a:pt x="2334" y="566"/>
                      </a:lnTo>
                      <a:lnTo>
                        <a:pt x="2335" y="566"/>
                      </a:lnTo>
                      <a:lnTo>
                        <a:pt x="2335" y="566"/>
                      </a:lnTo>
                      <a:lnTo>
                        <a:pt x="2336" y="566"/>
                      </a:lnTo>
                      <a:lnTo>
                        <a:pt x="2340" y="566"/>
                      </a:lnTo>
                      <a:lnTo>
                        <a:pt x="2343" y="566"/>
                      </a:lnTo>
                      <a:lnTo>
                        <a:pt x="2344" y="566"/>
                      </a:lnTo>
                      <a:lnTo>
                        <a:pt x="2345" y="566"/>
                      </a:lnTo>
                      <a:lnTo>
                        <a:pt x="2345" y="566"/>
                      </a:lnTo>
                      <a:lnTo>
                        <a:pt x="2346" y="566"/>
                      </a:lnTo>
                      <a:lnTo>
                        <a:pt x="2347" y="566"/>
                      </a:lnTo>
                      <a:lnTo>
                        <a:pt x="2350" y="566"/>
                      </a:lnTo>
                      <a:lnTo>
                        <a:pt x="2350" y="566"/>
                      </a:lnTo>
                      <a:lnTo>
                        <a:pt x="2351" y="566"/>
                      </a:lnTo>
                      <a:lnTo>
                        <a:pt x="2352" y="566"/>
                      </a:lnTo>
                      <a:lnTo>
                        <a:pt x="2353" y="566"/>
                      </a:lnTo>
                      <a:lnTo>
                        <a:pt x="2355" y="566"/>
                      </a:lnTo>
                      <a:lnTo>
                        <a:pt x="2356" y="566"/>
                      </a:lnTo>
                      <a:lnTo>
                        <a:pt x="2358" y="566"/>
                      </a:lnTo>
                      <a:lnTo>
                        <a:pt x="2359" y="566"/>
                      </a:lnTo>
                      <a:lnTo>
                        <a:pt x="2360" y="566"/>
                      </a:lnTo>
                      <a:lnTo>
                        <a:pt x="2360" y="566"/>
                      </a:lnTo>
                      <a:lnTo>
                        <a:pt x="2362" y="566"/>
                      </a:lnTo>
                      <a:lnTo>
                        <a:pt x="2363" y="566"/>
                      </a:lnTo>
                      <a:lnTo>
                        <a:pt x="2363" y="566"/>
                      </a:lnTo>
                      <a:lnTo>
                        <a:pt x="2364" y="566"/>
                      </a:lnTo>
                      <a:lnTo>
                        <a:pt x="2367" y="566"/>
                      </a:lnTo>
                      <a:lnTo>
                        <a:pt x="2367" y="566"/>
                      </a:lnTo>
                      <a:lnTo>
                        <a:pt x="2370" y="566"/>
                      </a:lnTo>
                      <a:lnTo>
                        <a:pt x="2371" y="566"/>
                      </a:lnTo>
                      <a:lnTo>
                        <a:pt x="2372" y="566"/>
                      </a:lnTo>
                      <a:lnTo>
                        <a:pt x="2373" y="566"/>
                      </a:lnTo>
                      <a:lnTo>
                        <a:pt x="2374" y="566"/>
                      </a:lnTo>
                      <a:lnTo>
                        <a:pt x="2377" y="566"/>
                      </a:lnTo>
                      <a:lnTo>
                        <a:pt x="2378" y="566"/>
                      </a:lnTo>
                      <a:lnTo>
                        <a:pt x="2379" y="566"/>
                      </a:lnTo>
                      <a:lnTo>
                        <a:pt x="2380" y="566"/>
                      </a:lnTo>
                      <a:lnTo>
                        <a:pt x="2381" y="566"/>
                      </a:lnTo>
                      <a:lnTo>
                        <a:pt x="2382" y="566"/>
                      </a:lnTo>
                      <a:lnTo>
                        <a:pt x="2383" y="566"/>
                      </a:lnTo>
                      <a:lnTo>
                        <a:pt x="2384" y="566"/>
                      </a:lnTo>
                      <a:lnTo>
                        <a:pt x="2386" y="566"/>
                      </a:lnTo>
                      <a:lnTo>
                        <a:pt x="2387" y="566"/>
                      </a:lnTo>
                      <a:lnTo>
                        <a:pt x="2388" y="566"/>
                      </a:lnTo>
                      <a:lnTo>
                        <a:pt x="2388" y="566"/>
                      </a:lnTo>
                      <a:lnTo>
                        <a:pt x="2389" y="566"/>
                      </a:lnTo>
                      <a:lnTo>
                        <a:pt x="2391" y="566"/>
                      </a:lnTo>
                      <a:lnTo>
                        <a:pt x="2391" y="566"/>
                      </a:lnTo>
                      <a:lnTo>
                        <a:pt x="2392" y="566"/>
                      </a:lnTo>
                      <a:lnTo>
                        <a:pt x="2393" y="566"/>
                      </a:lnTo>
                      <a:lnTo>
                        <a:pt x="2395" y="566"/>
                      </a:lnTo>
                      <a:lnTo>
                        <a:pt x="2395" y="566"/>
                      </a:lnTo>
                      <a:lnTo>
                        <a:pt x="2397" y="566"/>
                      </a:lnTo>
                      <a:lnTo>
                        <a:pt x="2399" y="565"/>
                      </a:lnTo>
                      <a:lnTo>
                        <a:pt x="2399" y="565"/>
                      </a:lnTo>
                      <a:lnTo>
                        <a:pt x="2400" y="565"/>
                      </a:lnTo>
                      <a:lnTo>
                        <a:pt x="2401" y="565"/>
                      </a:lnTo>
                      <a:lnTo>
                        <a:pt x="2402" y="565"/>
                      </a:lnTo>
                      <a:lnTo>
                        <a:pt x="2405" y="565"/>
                      </a:lnTo>
                      <a:lnTo>
                        <a:pt x="2406" y="565"/>
                      </a:lnTo>
                      <a:lnTo>
                        <a:pt x="2407" y="565"/>
                      </a:lnTo>
                      <a:lnTo>
                        <a:pt x="2407" y="565"/>
                      </a:lnTo>
                      <a:lnTo>
                        <a:pt x="2408" y="565"/>
                      </a:lnTo>
                      <a:lnTo>
                        <a:pt x="2411" y="565"/>
                      </a:lnTo>
                      <a:lnTo>
                        <a:pt x="2414" y="564"/>
                      </a:lnTo>
                      <a:lnTo>
                        <a:pt x="2415" y="564"/>
                      </a:lnTo>
                      <a:lnTo>
                        <a:pt x="2415" y="564"/>
                      </a:lnTo>
                      <a:lnTo>
                        <a:pt x="2416" y="564"/>
                      </a:lnTo>
                      <a:lnTo>
                        <a:pt x="2418" y="563"/>
                      </a:lnTo>
                      <a:lnTo>
                        <a:pt x="2420" y="563"/>
                      </a:lnTo>
                      <a:lnTo>
                        <a:pt x="2422" y="562"/>
                      </a:lnTo>
                      <a:lnTo>
                        <a:pt x="2423" y="562"/>
                      </a:lnTo>
                      <a:lnTo>
                        <a:pt x="2423" y="562"/>
                      </a:lnTo>
                      <a:lnTo>
                        <a:pt x="2425" y="562"/>
                      </a:lnTo>
                      <a:lnTo>
                        <a:pt x="2428" y="561"/>
                      </a:lnTo>
                      <a:lnTo>
                        <a:pt x="2429" y="561"/>
                      </a:lnTo>
                      <a:lnTo>
                        <a:pt x="2429" y="561"/>
                      </a:lnTo>
                      <a:lnTo>
                        <a:pt x="2430" y="562"/>
                      </a:lnTo>
                      <a:lnTo>
                        <a:pt x="2433" y="562"/>
                      </a:lnTo>
                      <a:lnTo>
                        <a:pt x="2435" y="562"/>
                      </a:lnTo>
                      <a:lnTo>
                        <a:pt x="2436" y="563"/>
                      </a:lnTo>
                      <a:lnTo>
                        <a:pt x="2437" y="563"/>
                      </a:lnTo>
                      <a:lnTo>
                        <a:pt x="2437" y="563"/>
                      </a:lnTo>
                      <a:lnTo>
                        <a:pt x="2441" y="563"/>
                      </a:lnTo>
                      <a:lnTo>
                        <a:pt x="2443" y="564"/>
                      </a:lnTo>
                      <a:lnTo>
                        <a:pt x="2444" y="564"/>
                      </a:lnTo>
                      <a:lnTo>
                        <a:pt x="2444" y="564"/>
                      </a:lnTo>
                      <a:lnTo>
                        <a:pt x="2445" y="564"/>
                      </a:lnTo>
                      <a:lnTo>
                        <a:pt x="2447" y="564"/>
                      </a:lnTo>
                      <a:lnTo>
                        <a:pt x="2450" y="565"/>
                      </a:lnTo>
                      <a:lnTo>
                        <a:pt x="2451" y="565"/>
                      </a:lnTo>
                      <a:lnTo>
                        <a:pt x="2451" y="565"/>
                      </a:lnTo>
                      <a:lnTo>
                        <a:pt x="2452" y="565"/>
                      </a:lnTo>
                      <a:lnTo>
                        <a:pt x="2452" y="565"/>
                      </a:lnTo>
                      <a:lnTo>
                        <a:pt x="2455" y="565"/>
                      </a:lnTo>
                      <a:lnTo>
                        <a:pt x="2457" y="565"/>
                      </a:lnTo>
                      <a:lnTo>
                        <a:pt x="2457" y="565"/>
                      </a:lnTo>
                      <a:lnTo>
                        <a:pt x="2459" y="565"/>
                      </a:lnTo>
                      <a:lnTo>
                        <a:pt x="2459" y="565"/>
                      </a:lnTo>
                      <a:lnTo>
                        <a:pt x="2460" y="565"/>
                      </a:lnTo>
                      <a:lnTo>
                        <a:pt x="2461" y="565"/>
                      </a:lnTo>
                      <a:lnTo>
                        <a:pt x="2463" y="565"/>
                      </a:lnTo>
                      <a:lnTo>
                        <a:pt x="2464" y="565"/>
                      </a:lnTo>
                      <a:lnTo>
                        <a:pt x="2465" y="565"/>
                      </a:lnTo>
                      <a:lnTo>
                        <a:pt x="2466" y="565"/>
                      </a:lnTo>
                      <a:lnTo>
                        <a:pt x="2467" y="565"/>
                      </a:lnTo>
                      <a:lnTo>
                        <a:pt x="2469" y="565"/>
                      </a:lnTo>
                      <a:lnTo>
                        <a:pt x="2470" y="565"/>
                      </a:lnTo>
                      <a:lnTo>
                        <a:pt x="2473" y="565"/>
                      </a:lnTo>
                      <a:lnTo>
                        <a:pt x="2475" y="565"/>
                      </a:lnTo>
                      <a:lnTo>
                        <a:pt x="2478" y="565"/>
                      </a:lnTo>
                      <a:lnTo>
                        <a:pt x="2478" y="565"/>
                      </a:lnTo>
                      <a:lnTo>
                        <a:pt x="2479" y="565"/>
                      </a:lnTo>
                      <a:lnTo>
                        <a:pt x="2480" y="565"/>
                      </a:lnTo>
                      <a:lnTo>
                        <a:pt x="2480" y="565"/>
                      </a:lnTo>
                      <a:lnTo>
                        <a:pt x="2481" y="565"/>
                      </a:lnTo>
                      <a:lnTo>
                        <a:pt x="2481" y="565"/>
                      </a:lnTo>
                      <a:lnTo>
                        <a:pt x="2482" y="565"/>
                      </a:lnTo>
                      <a:lnTo>
                        <a:pt x="2484" y="564"/>
                      </a:lnTo>
                      <a:lnTo>
                        <a:pt x="2484" y="564"/>
                      </a:lnTo>
                      <a:lnTo>
                        <a:pt x="2485" y="564"/>
                      </a:lnTo>
                      <a:lnTo>
                        <a:pt x="2487" y="565"/>
                      </a:lnTo>
                      <a:lnTo>
                        <a:pt x="2488" y="565"/>
                      </a:lnTo>
                      <a:lnTo>
                        <a:pt x="2488" y="565"/>
                      </a:lnTo>
                      <a:lnTo>
                        <a:pt x="2489" y="565"/>
                      </a:lnTo>
                      <a:lnTo>
                        <a:pt x="2492" y="565"/>
                      </a:lnTo>
                      <a:lnTo>
                        <a:pt x="2494" y="565"/>
                      </a:lnTo>
                      <a:lnTo>
                        <a:pt x="2494" y="565"/>
                      </a:lnTo>
                      <a:lnTo>
                        <a:pt x="2496" y="565"/>
                      </a:lnTo>
                      <a:lnTo>
                        <a:pt x="2497" y="565"/>
                      </a:lnTo>
                      <a:lnTo>
                        <a:pt x="2498" y="565"/>
                      </a:lnTo>
                      <a:lnTo>
                        <a:pt x="2499" y="565"/>
                      </a:lnTo>
                      <a:lnTo>
                        <a:pt x="2501" y="565"/>
                      </a:lnTo>
                      <a:lnTo>
                        <a:pt x="2502" y="565"/>
                      </a:lnTo>
                      <a:lnTo>
                        <a:pt x="2503" y="565"/>
                      </a:lnTo>
                      <a:lnTo>
                        <a:pt x="2505" y="565"/>
                      </a:lnTo>
                      <a:lnTo>
                        <a:pt x="2506" y="565"/>
                      </a:lnTo>
                      <a:lnTo>
                        <a:pt x="2508" y="565"/>
                      </a:lnTo>
                      <a:lnTo>
                        <a:pt x="2508" y="565"/>
                      </a:lnTo>
                      <a:lnTo>
                        <a:pt x="2509" y="565"/>
                      </a:lnTo>
                      <a:lnTo>
                        <a:pt x="2510" y="565"/>
                      </a:lnTo>
                      <a:lnTo>
                        <a:pt x="2511" y="565"/>
                      </a:lnTo>
                      <a:lnTo>
                        <a:pt x="2512" y="565"/>
                      </a:lnTo>
                      <a:lnTo>
                        <a:pt x="2512" y="565"/>
                      </a:lnTo>
                      <a:lnTo>
                        <a:pt x="2515" y="565"/>
                      </a:lnTo>
                      <a:lnTo>
                        <a:pt x="2516" y="565"/>
                      </a:lnTo>
                      <a:lnTo>
                        <a:pt x="2517" y="565"/>
                      </a:lnTo>
                      <a:lnTo>
                        <a:pt x="2517" y="565"/>
                      </a:lnTo>
                      <a:lnTo>
                        <a:pt x="2519" y="565"/>
                      </a:lnTo>
                      <a:lnTo>
                        <a:pt x="2520" y="565"/>
                      </a:lnTo>
                      <a:lnTo>
                        <a:pt x="2521" y="565"/>
                      </a:lnTo>
                      <a:lnTo>
                        <a:pt x="2522" y="565"/>
                      </a:lnTo>
                      <a:lnTo>
                        <a:pt x="2522" y="565"/>
                      </a:lnTo>
                      <a:lnTo>
                        <a:pt x="2525" y="565"/>
                      </a:lnTo>
                      <a:lnTo>
                        <a:pt x="2526" y="565"/>
                      </a:lnTo>
                      <a:lnTo>
                        <a:pt x="2527" y="565"/>
                      </a:lnTo>
                      <a:lnTo>
                        <a:pt x="2529" y="565"/>
                      </a:lnTo>
                      <a:lnTo>
                        <a:pt x="2530" y="565"/>
                      </a:lnTo>
                      <a:lnTo>
                        <a:pt x="2531" y="565"/>
                      </a:lnTo>
                      <a:lnTo>
                        <a:pt x="2533" y="565"/>
                      </a:lnTo>
                      <a:lnTo>
                        <a:pt x="2533" y="565"/>
                      </a:lnTo>
                      <a:lnTo>
                        <a:pt x="2535" y="565"/>
                      </a:lnTo>
                      <a:lnTo>
                        <a:pt x="2536" y="565"/>
                      </a:lnTo>
                      <a:lnTo>
                        <a:pt x="2536" y="565"/>
                      </a:lnTo>
                      <a:lnTo>
                        <a:pt x="2537" y="565"/>
                      </a:lnTo>
                      <a:lnTo>
                        <a:pt x="2539" y="565"/>
                      </a:lnTo>
                      <a:lnTo>
                        <a:pt x="2542" y="565"/>
                      </a:lnTo>
                      <a:lnTo>
                        <a:pt x="2543" y="565"/>
                      </a:lnTo>
                      <a:lnTo>
                        <a:pt x="2543" y="565"/>
                      </a:lnTo>
                      <a:lnTo>
                        <a:pt x="2545" y="565"/>
                      </a:lnTo>
                      <a:lnTo>
                        <a:pt x="2546" y="565"/>
                      </a:lnTo>
                      <a:lnTo>
                        <a:pt x="2546" y="565"/>
                      </a:lnTo>
                      <a:lnTo>
                        <a:pt x="2547" y="565"/>
                      </a:lnTo>
                      <a:lnTo>
                        <a:pt x="2547" y="565"/>
                      </a:lnTo>
                      <a:lnTo>
                        <a:pt x="2549" y="565"/>
                      </a:lnTo>
                      <a:lnTo>
                        <a:pt x="2549" y="565"/>
                      </a:lnTo>
                      <a:lnTo>
                        <a:pt x="2551" y="565"/>
                      </a:lnTo>
                      <a:lnTo>
                        <a:pt x="2552" y="565"/>
                      </a:lnTo>
                      <a:lnTo>
                        <a:pt x="2553" y="565"/>
                      </a:lnTo>
                      <a:lnTo>
                        <a:pt x="2554" y="565"/>
                      </a:lnTo>
                      <a:lnTo>
                        <a:pt x="2554" y="565"/>
                      </a:lnTo>
                      <a:lnTo>
                        <a:pt x="2555" y="565"/>
                      </a:lnTo>
                      <a:lnTo>
                        <a:pt x="2556" y="565"/>
                      </a:lnTo>
                      <a:lnTo>
                        <a:pt x="2557" y="565"/>
                      </a:lnTo>
                      <a:lnTo>
                        <a:pt x="2557" y="565"/>
                      </a:lnTo>
                      <a:lnTo>
                        <a:pt x="2558" y="565"/>
                      </a:lnTo>
                      <a:lnTo>
                        <a:pt x="2561" y="565"/>
                      </a:lnTo>
                      <a:lnTo>
                        <a:pt x="2563" y="565"/>
                      </a:lnTo>
                      <a:lnTo>
                        <a:pt x="2564" y="565"/>
                      </a:lnTo>
                      <a:lnTo>
                        <a:pt x="2565" y="565"/>
                      </a:lnTo>
                      <a:lnTo>
                        <a:pt x="2567" y="565"/>
                      </a:lnTo>
                      <a:lnTo>
                        <a:pt x="2568" y="565"/>
                      </a:lnTo>
                      <a:lnTo>
                        <a:pt x="2570" y="565"/>
                      </a:lnTo>
                      <a:lnTo>
                        <a:pt x="2571" y="565"/>
                      </a:lnTo>
                      <a:lnTo>
                        <a:pt x="2571" y="565"/>
                      </a:lnTo>
                      <a:lnTo>
                        <a:pt x="2573" y="565"/>
                      </a:lnTo>
                      <a:lnTo>
                        <a:pt x="2575" y="565"/>
                      </a:lnTo>
                      <a:lnTo>
                        <a:pt x="2577" y="565"/>
                      </a:lnTo>
                      <a:lnTo>
                        <a:pt x="2579" y="565"/>
                      </a:lnTo>
                      <a:lnTo>
                        <a:pt x="2580" y="565"/>
                      </a:lnTo>
                      <a:lnTo>
                        <a:pt x="2581" y="565"/>
                      </a:lnTo>
                      <a:lnTo>
                        <a:pt x="2582" y="565"/>
                      </a:lnTo>
                      <a:lnTo>
                        <a:pt x="2582" y="565"/>
                      </a:lnTo>
                      <a:lnTo>
                        <a:pt x="2583" y="565"/>
                      </a:lnTo>
                      <a:lnTo>
                        <a:pt x="2583" y="565"/>
                      </a:lnTo>
                      <a:lnTo>
                        <a:pt x="2585" y="565"/>
                      </a:lnTo>
                      <a:lnTo>
                        <a:pt x="2585" y="565"/>
                      </a:lnTo>
                      <a:lnTo>
                        <a:pt x="2586" y="565"/>
                      </a:lnTo>
                      <a:lnTo>
                        <a:pt x="2588" y="565"/>
                      </a:lnTo>
                      <a:lnTo>
                        <a:pt x="2589" y="565"/>
                      </a:lnTo>
                      <a:lnTo>
                        <a:pt x="2590" y="565"/>
                      </a:lnTo>
                      <a:lnTo>
                        <a:pt x="2591" y="565"/>
                      </a:lnTo>
                      <a:lnTo>
                        <a:pt x="2591" y="565"/>
                      </a:lnTo>
                      <a:lnTo>
                        <a:pt x="2593" y="565"/>
                      </a:lnTo>
                      <a:lnTo>
                        <a:pt x="2593" y="565"/>
                      </a:lnTo>
                      <a:lnTo>
                        <a:pt x="2593" y="565"/>
                      </a:lnTo>
                      <a:lnTo>
                        <a:pt x="2594" y="565"/>
                      </a:lnTo>
                      <a:lnTo>
                        <a:pt x="2595" y="565"/>
                      </a:lnTo>
                      <a:lnTo>
                        <a:pt x="2598" y="565"/>
                      </a:lnTo>
                      <a:lnTo>
                        <a:pt x="2599" y="565"/>
                      </a:lnTo>
                      <a:lnTo>
                        <a:pt x="2600" y="565"/>
                      </a:lnTo>
                      <a:lnTo>
                        <a:pt x="2600" y="565"/>
                      </a:lnTo>
                      <a:lnTo>
                        <a:pt x="2602" y="565"/>
                      </a:lnTo>
                      <a:lnTo>
                        <a:pt x="2603" y="565"/>
                      </a:lnTo>
                      <a:lnTo>
                        <a:pt x="2604" y="565"/>
                      </a:lnTo>
                      <a:lnTo>
                        <a:pt x="2605" y="565"/>
                      </a:lnTo>
                      <a:lnTo>
                        <a:pt x="2607" y="565"/>
                      </a:lnTo>
                      <a:lnTo>
                        <a:pt x="2608" y="565"/>
                      </a:lnTo>
                      <a:lnTo>
                        <a:pt x="2609" y="565"/>
                      </a:lnTo>
                      <a:lnTo>
                        <a:pt x="2610" y="565"/>
                      </a:lnTo>
                      <a:lnTo>
                        <a:pt x="2611" y="565"/>
                      </a:lnTo>
                      <a:lnTo>
                        <a:pt x="2613" y="565"/>
                      </a:lnTo>
                      <a:lnTo>
                        <a:pt x="2613" y="565"/>
                      </a:lnTo>
                      <a:lnTo>
                        <a:pt x="2614" y="565"/>
                      </a:lnTo>
                      <a:lnTo>
                        <a:pt x="2617" y="565"/>
                      </a:lnTo>
                      <a:lnTo>
                        <a:pt x="2619" y="564"/>
                      </a:lnTo>
                      <a:lnTo>
                        <a:pt x="2620" y="564"/>
                      </a:lnTo>
                      <a:lnTo>
                        <a:pt x="2620" y="564"/>
                      </a:lnTo>
                      <a:lnTo>
                        <a:pt x="2620" y="564"/>
                      </a:lnTo>
                      <a:lnTo>
                        <a:pt x="2622" y="564"/>
                      </a:lnTo>
                      <a:lnTo>
                        <a:pt x="2623" y="564"/>
                      </a:lnTo>
                      <a:lnTo>
                        <a:pt x="2623" y="564"/>
                      </a:lnTo>
                      <a:lnTo>
                        <a:pt x="2625" y="564"/>
                      </a:lnTo>
                      <a:lnTo>
                        <a:pt x="2626" y="564"/>
                      </a:lnTo>
                      <a:lnTo>
                        <a:pt x="2627" y="564"/>
                      </a:lnTo>
                      <a:lnTo>
                        <a:pt x="2628" y="564"/>
                      </a:lnTo>
                      <a:lnTo>
                        <a:pt x="2628" y="564"/>
                      </a:lnTo>
                      <a:lnTo>
                        <a:pt x="2631" y="564"/>
                      </a:lnTo>
                      <a:lnTo>
                        <a:pt x="2634" y="564"/>
                      </a:lnTo>
                      <a:lnTo>
                        <a:pt x="2635" y="564"/>
                      </a:lnTo>
                      <a:lnTo>
                        <a:pt x="2635" y="563"/>
                      </a:lnTo>
                      <a:lnTo>
                        <a:pt x="2636" y="563"/>
                      </a:lnTo>
                      <a:lnTo>
                        <a:pt x="2638" y="563"/>
                      </a:lnTo>
                      <a:lnTo>
                        <a:pt x="2638" y="563"/>
                      </a:lnTo>
                      <a:lnTo>
                        <a:pt x="2640" y="563"/>
                      </a:lnTo>
                      <a:lnTo>
                        <a:pt x="2641" y="563"/>
                      </a:lnTo>
                      <a:lnTo>
                        <a:pt x="2642" y="563"/>
                      </a:lnTo>
                      <a:lnTo>
                        <a:pt x="2644" y="563"/>
                      </a:lnTo>
                      <a:lnTo>
                        <a:pt x="2646" y="562"/>
                      </a:lnTo>
                      <a:lnTo>
                        <a:pt x="2648" y="561"/>
                      </a:lnTo>
                      <a:lnTo>
                        <a:pt x="2649" y="561"/>
                      </a:lnTo>
                      <a:lnTo>
                        <a:pt x="2649" y="561"/>
                      </a:lnTo>
                      <a:lnTo>
                        <a:pt x="2650" y="558"/>
                      </a:lnTo>
                      <a:lnTo>
                        <a:pt x="2653" y="554"/>
                      </a:lnTo>
                      <a:lnTo>
                        <a:pt x="2656" y="550"/>
                      </a:lnTo>
                      <a:lnTo>
                        <a:pt x="2656" y="548"/>
                      </a:lnTo>
                      <a:lnTo>
                        <a:pt x="2657" y="548"/>
                      </a:lnTo>
                      <a:lnTo>
                        <a:pt x="2657" y="547"/>
                      </a:lnTo>
                      <a:lnTo>
                        <a:pt x="2657" y="546"/>
                      </a:lnTo>
                      <a:lnTo>
                        <a:pt x="2657" y="539"/>
                      </a:lnTo>
                      <a:lnTo>
                        <a:pt x="2657" y="530"/>
                      </a:lnTo>
                      <a:lnTo>
                        <a:pt x="2658" y="518"/>
                      </a:lnTo>
                      <a:lnTo>
                        <a:pt x="2658" y="503"/>
                      </a:lnTo>
                      <a:lnTo>
                        <a:pt x="2659" y="487"/>
                      </a:lnTo>
                      <a:lnTo>
                        <a:pt x="2659" y="470"/>
                      </a:lnTo>
                      <a:lnTo>
                        <a:pt x="2660" y="452"/>
                      </a:lnTo>
                      <a:lnTo>
                        <a:pt x="2660" y="434"/>
                      </a:lnTo>
                      <a:lnTo>
                        <a:pt x="2662" y="416"/>
                      </a:lnTo>
                      <a:lnTo>
                        <a:pt x="2662" y="400"/>
                      </a:lnTo>
                      <a:lnTo>
                        <a:pt x="2663" y="386"/>
                      </a:lnTo>
                      <a:lnTo>
                        <a:pt x="2663" y="373"/>
                      </a:lnTo>
                      <a:lnTo>
                        <a:pt x="2663" y="363"/>
                      </a:lnTo>
                      <a:lnTo>
                        <a:pt x="2664" y="358"/>
                      </a:lnTo>
                      <a:lnTo>
                        <a:pt x="2664" y="355"/>
                      </a:lnTo>
                      <a:lnTo>
                        <a:pt x="2664" y="355"/>
                      </a:lnTo>
                      <a:lnTo>
                        <a:pt x="2664" y="354"/>
                      </a:lnTo>
                      <a:lnTo>
                        <a:pt x="2664" y="352"/>
                      </a:lnTo>
                      <a:lnTo>
                        <a:pt x="2664" y="346"/>
                      </a:lnTo>
                      <a:lnTo>
                        <a:pt x="2665" y="340"/>
                      </a:lnTo>
                      <a:lnTo>
                        <a:pt x="2665" y="339"/>
                      </a:lnTo>
                      <a:lnTo>
                        <a:pt x="2665" y="337"/>
                      </a:lnTo>
                      <a:lnTo>
                        <a:pt x="2665" y="337"/>
                      </a:lnTo>
                      <a:lnTo>
                        <a:pt x="2665" y="340"/>
                      </a:lnTo>
                      <a:lnTo>
                        <a:pt x="2665" y="346"/>
                      </a:lnTo>
                      <a:lnTo>
                        <a:pt x="2665" y="356"/>
                      </a:lnTo>
                      <a:lnTo>
                        <a:pt x="2666" y="369"/>
                      </a:lnTo>
                      <a:lnTo>
                        <a:pt x="2666" y="385"/>
                      </a:lnTo>
                      <a:lnTo>
                        <a:pt x="2666" y="401"/>
                      </a:lnTo>
                      <a:lnTo>
                        <a:pt x="2667" y="420"/>
                      </a:lnTo>
                      <a:lnTo>
                        <a:pt x="2668" y="439"/>
                      </a:lnTo>
                      <a:lnTo>
                        <a:pt x="2668" y="457"/>
                      </a:lnTo>
                      <a:lnTo>
                        <a:pt x="2669" y="476"/>
                      </a:lnTo>
                      <a:lnTo>
                        <a:pt x="2669" y="493"/>
                      </a:lnTo>
                      <a:lnTo>
                        <a:pt x="2671" y="509"/>
                      </a:lnTo>
                      <a:lnTo>
                        <a:pt x="2671" y="521"/>
                      </a:lnTo>
                      <a:lnTo>
                        <a:pt x="2671" y="531"/>
                      </a:lnTo>
                      <a:lnTo>
                        <a:pt x="2671" y="538"/>
                      </a:lnTo>
                      <a:lnTo>
                        <a:pt x="2671" y="540"/>
                      </a:lnTo>
                      <a:lnTo>
                        <a:pt x="2671" y="540"/>
                      </a:lnTo>
                      <a:lnTo>
                        <a:pt x="2671" y="542"/>
                      </a:lnTo>
                      <a:lnTo>
                        <a:pt x="2672" y="542"/>
                      </a:lnTo>
                      <a:lnTo>
                        <a:pt x="2672" y="543"/>
                      </a:lnTo>
                      <a:lnTo>
                        <a:pt x="2673" y="544"/>
                      </a:lnTo>
                      <a:lnTo>
                        <a:pt x="2675" y="549"/>
                      </a:lnTo>
                      <a:lnTo>
                        <a:pt x="2677" y="555"/>
                      </a:lnTo>
                      <a:lnTo>
                        <a:pt x="2678" y="557"/>
                      </a:lnTo>
                      <a:lnTo>
                        <a:pt x="2678" y="557"/>
                      </a:lnTo>
                      <a:lnTo>
                        <a:pt x="2678" y="557"/>
                      </a:lnTo>
                      <a:lnTo>
                        <a:pt x="2679" y="558"/>
                      </a:lnTo>
                      <a:lnTo>
                        <a:pt x="2682" y="559"/>
                      </a:lnTo>
                      <a:lnTo>
                        <a:pt x="2685" y="562"/>
                      </a:lnTo>
                      <a:lnTo>
                        <a:pt x="2686" y="562"/>
                      </a:lnTo>
                      <a:lnTo>
                        <a:pt x="2686" y="562"/>
                      </a:lnTo>
                      <a:lnTo>
                        <a:pt x="2687" y="562"/>
                      </a:lnTo>
                      <a:lnTo>
                        <a:pt x="2690" y="563"/>
                      </a:lnTo>
                      <a:lnTo>
                        <a:pt x="2692" y="563"/>
                      </a:lnTo>
                      <a:lnTo>
                        <a:pt x="2693" y="563"/>
                      </a:lnTo>
                      <a:lnTo>
                        <a:pt x="2693" y="564"/>
                      </a:lnTo>
                      <a:lnTo>
                        <a:pt x="2694" y="564"/>
                      </a:lnTo>
                      <a:lnTo>
                        <a:pt x="2696" y="564"/>
                      </a:lnTo>
                      <a:lnTo>
                        <a:pt x="2700" y="564"/>
                      </a:lnTo>
                      <a:lnTo>
                        <a:pt x="2701" y="564"/>
                      </a:lnTo>
                      <a:lnTo>
                        <a:pt x="2701" y="564"/>
                      </a:lnTo>
                      <a:lnTo>
                        <a:pt x="2702" y="564"/>
                      </a:lnTo>
                      <a:lnTo>
                        <a:pt x="2704" y="565"/>
                      </a:lnTo>
                      <a:lnTo>
                        <a:pt x="2706" y="565"/>
                      </a:lnTo>
                      <a:lnTo>
                        <a:pt x="2708" y="565"/>
                      </a:lnTo>
                      <a:lnTo>
                        <a:pt x="2709" y="565"/>
                      </a:lnTo>
                      <a:lnTo>
                        <a:pt x="2709" y="565"/>
                      </a:lnTo>
                      <a:lnTo>
                        <a:pt x="2712" y="565"/>
                      </a:lnTo>
                      <a:lnTo>
                        <a:pt x="2714" y="565"/>
                      </a:lnTo>
                      <a:lnTo>
                        <a:pt x="2715" y="565"/>
                      </a:lnTo>
                      <a:lnTo>
                        <a:pt x="2715" y="565"/>
                      </a:lnTo>
                      <a:lnTo>
                        <a:pt x="2717" y="565"/>
                      </a:lnTo>
                      <a:lnTo>
                        <a:pt x="2718" y="565"/>
                      </a:lnTo>
                      <a:lnTo>
                        <a:pt x="2720" y="565"/>
                      </a:lnTo>
                      <a:lnTo>
                        <a:pt x="2721" y="565"/>
                      </a:lnTo>
                      <a:lnTo>
                        <a:pt x="2722" y="565"/>
                      </a:lnTo>
                      <a:lnTo>
                        <a:pt x="2723" y="565"/>
                      </a:lnTo>
                      <a:lnTo>
                        <a:pt x="2723" y="565"/>
                      </a:lnTo>
                      <a:lnTo>
                        <a:pt x="2724" y="565"/>
                      </a:lnTo>
                      <a:lnTo>
                        <a:pt x="2727" y="565"/>
                      </a:lnTo>
                      <a:lnTo>
                        <a:pt x="2729" y="565"/>
                      </a:lnTo>
                      <a:lnTo>
                        <a:pt x="2730" y="565"/>
                      </a:lnTo>
                      <a:lnTo>
                        <a:pt x="2731" y="565"/>
                      </a:lnTo>
                      <a:lnTo>
                        <a:pt x="2731" y="565"/>
                      </a:lnTo>
                      <a:lnTo>
                        <a:pt x="2732" y="565"/>
                      </a:lnTo>
                      <a:lnTo>
                        <a:pt x="2733" y="565"/>
                      </a:lnTo>
                      <a:lnTo>
                        <a:pt x="2736" y="565"/>
                      </a:lnTo>
                      <a:lnTo>
                        <a:pt x="2736" y="565"/>
                      </a:lnTo>
                      <a:lnTo>
                        <a:pt x="2736" y="565"/>
                      </a:lnTo>
                      <a:lnTo>
                        <a:pt x="2738" y="566"/>
                      </a:lnTo>
                      <a:lnTo>
                        <a:pt x="2739" y="566"/>
                      </a:lnTo>
                      <a:lnTo>
                        <a:pt x="2740" y="566"/>
                      </a:lnTo>
                      <a:lnTo>
                        <a:pt x="2740" y="566"/>
                      </a:lnTo>
                      <a:lnTo>
                        <a:pt x="2741" y="565"/>
                      </a:lnTo>
                      <a:lnTo>
                        <a:pt x="2741" y="565"/>
                      </a:lnTo>
                      <a:lnTo>
                        <a:pt x="2743" y="566"/>
                      </a:lnTo>
                      <a:lnTo>
                        <a:pt x="2745" y="566"/>
                      </a:lnTo>
                      <a:lnTo>
                        <a:pt x="2746" y="566"/>
                      </a:lnTo>
                      <a:lnTo>
                        <a:pt x="2746" y="566"/>
                      </a:lnTo>
                      <a:lnTo>
                        <a:pt x="2748" y="566"/>
                      </a:lnTo>
                      <a:lnTo>
                        <a:pt x="2749" y="565"/>
                      </a:lnTo>
                      <a:lnTo>
                        <a:pt x="2749" y="565"/>
                      </a:lnTo>
                      <a:lnTo>
                        <a:pt x="2751" y="566"/>
                      </a:lnTo>
                      <a:lnTo>
                        <a:pt x="2752" y="566"/>
                      </a:lnTo>
                      <a:lnTo>
                        <a:pt x="2754" y="566"/>
                      </a:lnTo>
                      <a:lnTo>
                        <a:pt x="2755" y="566"/>
                      </a:lnTo>
                      <a:lnTo>
                        <a:pt x="2756" y="566"/>
                      </a:lnTo>
                      <a:lnTo>
                        <a:pt x="2757" y="566"/>
                      </a:lnTo>
                      <a:lnTo>
                        <a:pt x="2758" y="566"/>
                      </a:lnTo>
                      <a:lnTo>
                        <a:pt x="2759" y="566"/>
                      </a:lnTo>
                      <a:lnTo>
                        <a:pt x="2760" y="566"/>
                      </a:lnTo>
                      <a:lnTo>
                        <a:pt x="2761" y="566"/>
                      </a:lnTo>
                      <a:lnTo>
                        <a:pt x="2764" y="566"/>
                      </a:lnTo>
                      <a:lnTo>
                        <a:pt x="2766" y="566"/>
                      </a:lnTo>
                      <a:lnTo>
                        <a:pt x="2768" y="566"/>
                      </a:lnTo>
                      <a:lnTo>
                        <a:pt x="2768" y="566"/>
                      </a:lnTo>
                      <a:lnTo>
                        <a:pt x="2770" y="566"/>
                      </a:lnTo>
                      <a:lnTo>
                        <a:pt x="2771" y="566"/>
                      </a:lnTo>
                      <a:lnTo>
                        <a:pt x="2773" y="566"/>
                      </a:lnTo>
                      <a:lnTo>
                        <a:pt x="2774" y="566"/>
                      </a:lnTo>
                      <a:lnTo>
                        <a:pt x="2775" y="566"/>
                      </a:lnTo>
                      <a:lnTo>
                        <a:pt x="2776" y="566"/>
                      </a:lnTo>
                      <a:lnTo>
                        <a:pt x="2776" y="566"/>
                      </a:lnTo>
                      <a:lnTo>
                        <a:pt x="2777" y="566"/>
                      </a:lnTo>
                      <a:lnTo>
                        <a:pt x="2778" y="566"/>
                      </a:lnTo>
                      <a:lnTo>
                        <a:pt x="2779" y="566"/>
                      </a:lnTo>
                      <a:lnTo>
                        <a:pt x="2782" y="566"/>
                      </a:lnTo>
                      <a:lnTo>
                        <a:pt x="2783" y="566"/>
                      </a:lnTo>
                      <a:lnTo>
                        <a:pt x="2784" y="566"/>
                      </a:lnTo>
                      <a:lnTo>
                        <a:pt x="2784" y="566"/>
                      </a:lnTo>
                      <a:lnTo>
                        <a:pt x="2786" y="566"/>
                      </a:lnTo>
                      <a:lnTo>
                        <a:pt x="2787" y="566"/>
                      </a:lnTo>
                      <a:lnTo>
                        <a:pt x="2788" y="566"/>
                      </a:lnTo>
                      <a:lnTo>
                        <a:pt x="2788" y="566"/>
                      </a:lnTo>
                      <a:lnTo>
                        <a:pt x="2789" y="566"/>
                      </a:lnTo>
                      <a:lnTo>
                        <a:pt x="2792" y="566"/>
                      </a:lnTo>
                      <a:lnTo>
                        <a:pt x="2792" y="566"/>
                      </a:lnTo>
                      <a:lnTo>
                        <a:pt x="2792" y="566"/>
                      </a:lnTo>
                      <a:lnTo>
                        <a:pt x="2793" y="566"/>
                      </a:lnTo>
                      <a:lnTo>
                        <a:pt x="2794" y="566"/>
                      </a:lnTo>
                      <a:lnTo>
                        <a:pt x="2796" y="566"/>
                      </a:lnTo>
                      <a:lnTo>
                        <a:pt x="2798" y="566"/>
                      </a:lnTo>
                      <a:lnTo>
                        <a:pt x="2800" y="566"/>
                      </a:lnTo>
                      <a:lnTo>
                        <a:pt x="2801" y="566"/>
                      </a:lnTo>
                      <a:lnTo>
                        <a:pt x="2802" y="566"/>
                      </a:lnTo>
                      <a:lnTo>
                        <a:pt x="2803" y="566"/>
                      </a:lnTo>
                      <a:lnTo>
                        <a:pt x="2803" y="566"/>
                      </a:lnTo>
                      <a:lnTo>
                        <a:pt x="2804" y="566"/>
                      </a:lnTo>
                      <a:lnTo>
                        <a:pt x="2806" y="566"/>
                      </a:lnTo>
                      <a:lnTo>
                        <a:pt x="2806" y="566"/>
                      </a:lnTo>
                      <a:lnTo>
                        <a:pt x="2807" y="566"/>
                      </a:lnTo>
                      <a:lnTo>
                        <a:pt x="2808" y="566"/>
                      </a:lnTo>
                      <a:lnTo>
                        <a:pt x="2811" y="566"/>
                      </a:lnTo>
                      <a:lnTo>
                        <a:pt x="2813" y="566"/>
                      </a:lnTo>
                      <a:lnTo>
                        <a:pt x="2814" y="566"/>
                      </a:lnTo>
                      <a:lnTo>
                        <a:pt x="2815" y="566"/>
                      </a:lnTo>
                      <a:lnTo>
                        <a:pt x="2816" y="566"/>
                      </a:lnTo>
                      <a:lnTo>
                        <a:pt x="2817" y="566"/>
                      </a:lnTo>
                      <a:lnTo>
                        <a:pt x="2819" y="566"/>
                      </a:lnTo>
                      <a:lnTo>
                        <a:pt x="2820" y="566"/>
                      </a:lnTo>
                      <a:lnTo>
                        <a:pt x="2822" y="565"/>
                      </a:lnTo>
                      <a:lnTo>
                        <a:pt x="2824" y="565"/>
                      </a:lnTo>
                      <a:lnTo>
                        <a:pt x="2824" y="565"/>
                      </a:lnTo>
                      <a:lnTo>
                        <a:pt x="2825" y="565"/>
                      </a:lnTo>
                      <a:lnTo>
                        <a:pt x="2828" y="565"/>
                      </a:lnTo>
                      <a:lnTo>
                        <a:pt x="2830" y="565"/>
                      </a:lnTo>
                      <a:lnTo>
                        <a:pt x="2831" y="565"/>
                      </a:lnTo>
                      <a:lnTo>
                        <a:pt x="2831" y="565"/>
                      </a:lnTo>
                      <a:lnTo>
                        <a:pt x="2832" y="565"/>
                      </a:lnTo>
                      <a:lnTo>
                        <a:pt x="2833" y="565"/>
                      </a:lnTo>
                      <a:lnTo>
                        <a:pt x="2834" y="565"/>
                      </a:lnTo>
                      <a:lnTo>
                        <a:pt x="2835" y="566"/>
                      </a:lnTo>
                      <a:lnTo>
                        <a:pt x="2837" y="566"/>
                      </a:lnTo>
                      <a:lnTo>
                        <a:pt x="2838" y="566"/>
                      </a:lnTo>
                      <a:lnTo>
                        <a:pt x="2839" y="566"/>
                      </a:lnTo>
                      <a:lnTo>
                        <a:pt x="2841" y="566"/>
                      </a:lnTo>
                      <a:lnTo>
                        <a:pt x="2841" y="566"/>
                      </a:lnTo>
                      <a:lnTo>
                        <a:pt x="2844" y="565"/>
                      </a:lnTo>
                      <a:lnTo>
                        <a:pt x="2847" y="565"/>
                      </a:lnTo>
                      <a:lnTo>
                        <a:pt x="2847" y="565"/>
                      </a:lnTo>
                      <a:lnTo>
                        <a:pt x="2849" y="565"/>
                      </a:lnTo>
                      <a:lnTo>
                        <a:pt x="2849" y="565"/>
                      </a:lnTo>
                      <a:lnTo>
                        <a:pt x="2850" y="565"/>
                      </a:lnTo>
                      <a:lnTo>
                        <a:pt x="2852" y="565"/>
                      </a:lnTo>
                      <a:lnTo>
                        <a:pt x="2853" y="565"/>
                      </a:lnTo>
                      <a:lnTo>
                        <a:pt x="2854" y="565"/>
                      </a:lnTo>
                      <a:lnTo>
                        <a:pt x="2854" y="566"/>
                      </a:lnTo>
                      <a:lnTo>
                        <a:pt x="2856" y="566"/>
                      </a:lnTo>
                      <a:lnTo>
                        <a:pt x="2858" y="566"/>
                      </a:lnTo>
                      <a:lnTo>
                        <a:pt x="2860" y="566"/>
                      </a:lnTo>
                      <a:lnTo>
                        <a:pt x="2861" y="566"/>
                      </a:lnTo>
                      <a:lnTo>
                        <a:pt x="2861" y="566"/>
                      </a:lnTo>
                      <a:lnTo>
                        <a:pt x="2862" y="566"/>
                      </a:lnTo>
                      <a:lnTo>
                        <a:pt x="2863" y="566"/>
                      </a:lnTo>
                      <a:lnTo>
                        <a:pt x="2863" y="566"/>
                      </a:lnTo>
                      <a:lnTo>
                        <a:pt x="2865" y="566"/>
                      </a:lnTo>
                      <a:lnTo>
                        <a:pt x="2867" y="566"/>
                      </a:lnTo>
                      <a:lnTo>
                        <a:pt x="2869" y="566"/>
                      </a:lnTo>
                      <a:lnTo>
                        <a:pt x="2870" y="566"/>
                      </a:lnTo>
                      <a:lnTo>
                        <a:pt x="2871" y="566"/>
                      </a:lnTo>
                      <a:lnTo>
                        <a:pt x="2872" y="566"/>
                      </a:lnTo>
                      <a:lnTo>
                        <a:pt x="2874" y="566"/>
                      </a:lnTo>
                      <a:lnTo>
                        <a:pt x="2877" y="566"/>
                      </a:lnTo>
                      <a:lnTo>
                        <a:pt x="2879" y="566"/>
                      </a:lnTo>
                      <a:lnTo>
                        <a:pt x="2880" y="566"/>
                      </a:lnTo>
                      <a:lnTo>
                        <a:pt x="2881" y="566"/>
                      </a:lnTo>
                      <a:lnTo>
                        <a:pt x="2881" y="566"/>
                      </a:lnTo>
                      <a:lnTo>
                        <a:pt x="2881" y="566"/>
                      </a:lnTo>
                      <a:lnTo>
                        <a:pt x="2884" y="566"/>
                      </a:lnTo>
                      <a:lnTo>
                        <a:pt x="2885" y="566"/>
                      </a:lnTo>
                      <a:lnTo>
                        <a:pt x="2886" y="566"/>
                      </a:lnTo>
                      <a:lnTo>
                        <a:pt x="2886" y="566"/>
                      </a:lnTo>
                      <a:lnTo>
                        <a:pt x="2888" y="566"/>
                      </a:lnTo>
                      <a:lnTo>
                        <a:pt x="2889" y="566"/>
                      </a:lnTo>
                      <a:lnTo>
                        <a:pt x="2889" y="566"/>
                      </a:lnTo>
                      <a:lnTo>
                        <a:pt x="2891" y="566"/>
                      </a:lnTo>
                      <a:lnTo>
                        <a:pt x="2893" y="566"/>
                      </a:lnTo>
                      <a:lnTo>
                        <a:pt x="2894" y="566"/>
                      </a:lnTo>
                      <a:lnTo>
                        <a:pt x="2894" y="566"/>
                      </a:lnTo>
                      <a:lnTo>
                        <a:pt x="2895" y="566"/>
                      </a:lnTo>
                      <a:lnTo>
                        <a:pt x="2897" y="566"/>
                      </a:lnTo>
                      <a:lnTo>
                        <a:pt x="2898" y="566"/>
                      </a:lnTo>
                      <a:lnTo>
                        <a:pt x="2899" y="566"/>
                      </a:lnTo>
                      <a:lnTo>
                        <a:pt x="2899" y="566"/>
                      </a:lnTo>
                      <a:lnTo>
                        <a:pt x="2900" y="566"/>
                      </a:lnTo>
                      <a:lnTo>
                        <a:pt x="2904" y="566"/>
                      </a:lnTo>
                      <a:lnTo>
                        <a:pt x="2906" y="566"/>
                      </a:lnTo>
                      <a:lnTo>
                        <a:pt x="2907" y="566"/>
                      </a:lnTo>
                      <a:lnTo>
                        <a:pt x="2908" y="566"/>
                      </a:lnTo>
                      <a:lnTo>
                        <a:pt x="2909" y="566"/>
                      </a:lnTo>
                      <a:lnTo>
                        <a:pt x="2909" y="566"/>
                      </a:lnTo>
                      <a:lnTo>
                        <a:pt x="2912" y="566"/>
                      </a:lnTo>
                      <a:lnTo>
                        <a:pt x="2914" y="566"/>
                      </a:lnTo>
                      <a:lnTo>
                        <a:pt x="2914" y="566"/>
                      </a:lnTo>
                      <a:lnTo>
                        <a:pt x="2915" y="565"/>
                      </a:lnTo>
                      <a:lnTo>
                        <a:pt x="2917" y="565"/>
                      </a:lnTo>
                      <a:lnTo>
                        <a:pt x="2920" y="564"/>
                      </a:lnTo>
                      <a:lnTo>
                        <a:pt x="2921" y="564"/>
                      </a:lnTo>
                      <a:lnTo>
                        <a:pt x="2921" y="564"/>
                      </a:lnTo>
                      <a:lnTo>
                        <a:pt x="2922" y="564"/>
                      </a:lnTo>
                      <a:lnTo>
                        <a:pt x="2924" y="565"/>
                      </a:lnTo>
                      <a:lnTo>
                        <a:pt x="2926" y="565"/>
                      </a:lnTo>
                      <a:lnTo>
                        <a:pt x="2927" y="566"/>
                      </a:lnTo>
                      <a:lnTo>
                        <a:pt x="2928" y="566"/>
                      </a:lnTo>
                      <a:lnTo>
                        <a:pt x="2930" y="566"/>
                      </a:lnTo>
                      <a:lnTo>
                        <a:pt x="2931" y="566"/>
                      </a:lnTo>
                      <a:lnTo>
                        <a:pt x="2932" y="566"/>
                      </a:lnTo>
                      <a:lnTo>
                        <a:pt x="2932" y="566"/>
                      </a:lnTo>
                      <a:lnTo>
                        <a:pt x="2934" y="566"/>
                      </a:lnTo>
                      <a:lnTo>
                        <a:pt x="2935" y="566"/>
                      </a:lnTo>
                      <a:lnTo>
                        <a:pt x="2936" y="566"/>
                      </a:lnTo>
                      <a:lnTo>
                        <a:pt x="2936" y="566"/>
                      </a:lnTo>
                      <a:lnTo>
                        <a:pt x="2939" y="566"/>
                      </a:lnTo>
                      <a:lnTo>
                        <a:pt x="2941" y="566"/>
                      </a:lnTo>
                      <a:lnTo>
                        <a:pt x="2942" y="566"/>
                      </a:lnTo>
                      <a:lnTo>
                        <a:pt x="2942" y="566"/>
                      </a:lnTo>
                      <a:lnTo>
                        <a:pt x="2944" y="566"/>
                      </a:lnTo>
                      <a:lnTo>
                        <a:pt x="2945" y="566"/>
                      </a:lnTo>
                      <a:lnTo>
                        <a:pt x="2945" y="566"/>
                      </a:lnTo>
                      <a:lnTo>
                        <a:pt x="2946" y="566"/>
                      </a:lnTo>
                      <a:lnTo>
                        <a:pt x="2946" y="566"/>
                      </a:lnTo>
                      <a:lnTo>
                        <a:pt x="2948" y="566"/>
                      </a:lnTo>
                      <a:lnTo>
                        <a:pt x="2951" y="566"/>
                      </a:lnTo>
                      <a:lnTo>
                        <a:pt x="2954" y="566"/>
                      </a:lnTo>
                      <a:lnTo>
                        <a:pt x="2955" y="566"/>
                      </a:lnTo>
                      <a:lnTo>
                        <a:pt x="2957" y="566"/>
                      </a:lnTo>
                      <a:lnTo>
                        <a:pt x="2957" y="566"/>
                      </a:lnTo>
                      <a:lnTo>
                        <a:pt x="2958" y="566"/>
                      </a:lnTo>
                      <a:lnTo>
                        <a:pt x="2959" y="566"/>
                      </a:lnTo>
                      <a:lnTo>
                        <a:pt x="2959" y="566"/>
                      </a:lnTo>
                      <a:lnTo>
                        <a:pt x="2960" y="566"/>
                      </a:lnTo>
                      <a:lnTo>
                        <a:pt x="2962" y="566"/>
                      </a:lnTo>
                      <a:lnTo>
                        <a:pt x="2962" y="566"/>
                      </a:lnTo>
                      <a:lnTo>
                        <a:pt x="2962" y="566"/>
                      </a:lnTo>
                      <a:lnTo>
                        <a:pt x="2964" y="566"/>
                      </a:lnTo>
                      <a:lnTo>
                        <a:pt x="2966" y="566"/>
                      </a:lnTo>
                      <a:lnTo>
                        <a:pt x="2967" y="566"/>
                      </a:lnTo>
                      <a:lnTo>
                        <a:pt x="2967" y="566"/>
                      </a:lnTo>
                      <a:lnTo>
                        <a:pt x="2969" y="566"/>
                      </a:lnTo>
                      <a:lnTo>
                        <a:pt x="2970" y="566"/>
                      </a:lnTo>
                      <a:lnTo>
                        <a:pt x="2971" y="566"/>
                      </a:lnTo>
                      <a:lnTo>
                        <a:pt x="2972" y="566"/>
                      </a:lnTo>
                      <a:lnTo>
                        <a:pt x="2973" y="566"/>
                      </a:lnTo>
                      <a:lnTo>
                        <a:pt x="2974" y="566"/>
                      </a:lnTo>
                      <a:lnTo>
                        <a:pt x="2974" y="566"/>
                      </a:lnTo>
                      <a:lnTo>
                        <a:pt x="2978" y="566"/>
                      </a:lnTo>
                      <a:lnTo>
                        <a:pt x="2980" y="566"/>
                      </a:lnTo>
                      <a:lnTo>
                        <a:pt x="2981" y="566"/>
                      </a:lnTo>
                      <a:lnTo>
                        <a:pt x="2982" y="566"/>
                      </a:lnTo>
                      <a:lnTo>
                        <a:pt x="2985" y="566"/>
                      </a:lnTo>
                      <a:lnTo>
                        <a:pt x="2986" y="566"/>
                      </a:lnTo>
                      <a:lnTo>
                        <a:pt x="2987" y="566"/>
                      </a:lnTo>
                      <a:lnTo>
                        <a:pt x="2987" y="566"/>
                      </a:lnTo>
                      <a:lnTo>
                        <a:pt x="2988" y="566"/>
                      </a:lnTo>
                      <a:lnTo>
                        <a:pt x="2989" y="566"/>
                      </a:lnTo>
                      <a:lnTo>
                        <a:pt x="2989" y="566"/>
                      </a:lnTo>
                      <a:lnTo>
                        <a:pt x="2991" y="566"/>
                      </a:lnTo>
                      <a:lnTo>
                        <a:pt x="2994" y="566"/>
                      </a:lnTo>
                      <a:lnTo>
                        <a:pt x="2995" y="566"/>
                      </a:lnTo>
                      <a:lnTo>
                        <a:pt x="2995" y="566"/>
                      </a:lnTo>
                      <a:lnTo>
                        <a:pt x="2997" y="566"/>
                      </a:lnTo>
                      <a:lnTo>
                        <a:pt x="2998" y="566"/>
                      </a:lnTo>
                      <a:lnTo>
                        <a:pt x="2998" y="566"/>
                      </a:lnTo>
                      <a:lnTo>
                        <a:pt x="2999" y="566"/>
                      </a:lnTo>
                      <a:lnTo>
                        <a:pt x="3000" y="566"/>
                      </a:lnTo>
                      <a:lnTo>
                        <a:pt x="3003" y="566"/>
                      </a:lnTo>
                      <a:lnTo>
                        <a:pt x="3003" y="566"/>
                      </a:lnTo>
                      <a:lnTo>
                        <a:pt x="3005" y="566"/>
                      </a:lnTo>
                      <a:lnTo>
                        <a:pt x="3005" y="566"/>
                      </a:lnTo>
                      <a:lnTo>
                        <a:pt x="3006" y="566"/>
                      </a:lnTo>
                      <a:lnTo>
                        <a:pt x="3007" y="566"/>
                      </a:lnTo>
                      <a:lnTo>
                        <a:pt x="3009" y="566"/>
                      </a:lnTo>
                      <a:lnTo>
                        <a:pt x="3009" y="566"/>
                      </a:lnTo>
                      <a:lnTo>
                        <a:pt x="3011" y="566"/>
                      </a:lnTo>
                      <a:lnTo>
                        <a:pt x="3013" y="566"/>
                      </a:lnTo>
                      <a:lnTo>
                        <a:pt x="3014" y="566"/>
                      </a:lnTo>
                      <a:lnTo>
                        <a:pt x="3017" y="566"/>
                      </a:lnTo>
                      <a:lnTo>
                        <a:pt x="3019" y="566"/>
                      </a:lnTo>
                      <a:lnTo>
                        <a:pt x="3020" y="566"/>
                      </a:lnTo>
                      <a:lnTo>
                        <a:pt x="3022" y="566"/>
                      </a:lnTo>
                      <a:lnTo>
                        <a:pt x="3023" y="566"/>
                      </a:lnTo>
                      <a:lnTo>
                        <a:pt x="3024" y="566"/>
                      </a:lnTo>
                      <a:lnTo>
                        <a:pt x="3025" y="566"/>
                      </a:lnTo>
                      <a:lnTo>
                        <a:pt x="3025" y="566"/>
                      </a:lnTo>
                      <a:lnTo>
                        <a:pt x="3027" y="566"/>
                      </a:lnTo>
                      <a:lnTo>
                        <a:pt x="3028" y="566"/>
                      </a:lnTo>
                      <a:lnTo>
                        <a:pt x="3028" y="566"/>
                      </a:lnTo>
                      <a:lnTo>
                        <a:pt x="3029" y="566"/>
                      </a:lnTo>
                      <a:lnTo>
                        <a:pt x="3029" y="566"/>
                      </a:lnTo>
                      <a:lnTo>
                        <a:pt x="3032" y="566"/>
                      </a:lnTo>
                      <a:lnTo>
                        <a:pt x="3032" y="566"/>
                      </a:lnTo>
                      <a:lnTo>
                        <a:pt x="3033" y="566"/>
                      </a:lnTo>
                      <a:lnTo>
                        <a:pt x="3035" y="566"/>
                      </a:lnTo>
                      <a:lnTo>
                        <a:pt x="3036" y="565"/>
                      </a:lnTo>
                      <a:lnTo>
                        <a:pt x="3037" y="565"/>
                      </a:lnTo>
                      <a:lnTo>
                        <a:pt x="3038" y="566"/>
                      </a:lnTo>
                      <a:lnTo>
                        <a:pt x="3040" y="566"/>
                      </a:lnTo>
                      <a:lnTo>
                        <a:pt x="3041" y="566"/>
                      </a:lnTo>
                      <a:lnTo>
                        <a:pt x="3042" y="566"/>
                      </a:lnTo>
                      <a:lnTo>
                        <a:pt x="3044" y="565"/>
                      </a:lnTo>
                      <a:lnTo>
                        <a:pt x="3045" y="565"/>
                      </a:lnTo>
                      <a:lnTo>
                        <a:pt x="3046" y="565"/>
                      </a:lnTo>
                      <a:lnTo>
                        <a:pt x="3047" y="565"/>
                      </a:lnTo>
                      <a:lnTo>
                        <a:pt x="3047" y="565"/>
                      </a:lnTo>
                      <a:lnTo>
                        <a:pt x="3047" y="565"/>
                      </a:lnTo>
                      <a:lnTo>
                        <a:pt x="3049" y="565"/>
                      </a:lnTo>
                      <a:lnTo>
                        <a:pt x="3051" y="565"/>
                      </a:lnTo>
                      <a:lnTo>
                        <a:pt x="3054" y="565"/>
                      </a:lnTo>
                      <a:lnTo>
                        <a:pt x="3055" y="565"/>
                      </a:lnTo>
                      <a:lnTo>
                        <a:pt x="3055" y="565"/>
                      </a:lnTo>
                      <a:lnTo>
                        <a:pt x="3056" y="565"/>
                      </a:lnTo>
                      <a:lnTo>
                        <a:pt x="3056" y="565"/>
                      </a:lnTo>
                      <a:lnTo>
                        <a:pt x="3059" y="565"/>
                      </a:lnTo>
                      <a:lnTo>
                        <a:pt x="3060" y="565"/>
                      </a:lnTo>
                      <a:lnTo>
                        <a:pt x="3060" y="565"/>
                      </a:lnTo>
                      <a:lnTo>
                        <a:pt x="3061" y="565"/>
                      </a:lnTo>
                      <a:lnTo>
                        <a:pt x="3064" y="565"/>
                      </a:lnTo>
                      <a:lnTo>
                        <a:pt x="3066" y="565"/>
                      </a:lnTo>
                      <a:lnTo>
                        <a:pt x="3068" y="565"/>
                      </a:lnTo>
                      <a:lnTo>
                        <a:pt x="3068" y="565"/>
                      </a:lnTo>
                      <a:lnTo>
                        <a:pt x="3069" y="565"/>
                      </a:lnTo>
                      <a:lnTo>
                        <a:pt x="3071" y="565"/>
                      </a:lnTo>
                      <a:lnTo>
                        <a:pt x="3073" y="565"/>
                      </a:lnTo>
                      <a:lnTo>
                        <a:pt x="3074" y="565"/>
                      </a:lnTo>
                      <a:lnTo>
                        <a:pt x="3074" y="565"/>
                      </a:lnTo>
                      <a:lnTo>
                        <a:pt x="3075" y="565"/>
                      </a:lnTo>
                      <a:lnTo>
                        <a:pt x="3078" y="565"/>
                      </a:lnTo>
                      <a:lnTo>
                        <a:pt x="3079" y="564"/>
                      </a:lnTo>
                      <a:lnTo>
                        <a:pt x="3079" y="564"/>
                      </a:lnTo>
                      <a:lnTo>
                        <a:pt x="3080" y="564"/>
                      </a:lnTo>
                      <a:lnTo>
                        <a:pt x="3081" y="564"/>
                      </a:lnTo>
                      <a:lnTo>
                        <a:pt x="3082" y="564"/>
                      </a:lnTo>
                      <a:lnTo>
                        <a:pt x="3082" y="564"/>
                      </a:lnTo>
                      <a:lnTo>
                        <a:pt x="3083" y="564"/>
                      </a:lnTo>
                      <a:lnTo>
                        <a:pt x="3086" y="564"/>
                      </a:lnTo>
                      <a:lnTo>
                        <a:pt x="3088" y="563"/>
                      </a:lnTo>
                      <a:lnTo>
                        <a:pt x="3089" y="563"/>
                      </a:lnTo>
                      <a:lnTo>
                        <a:pt x="3090" y="563"/>
                      </a:lnTo>
                      <a:lnTo>
                        <a:pt x="3092" y="563"/>
                      </a:lnTo>
                      <a:lnTo>
                        <a:pt x="3092" y="562"/>
                      </a:lnTo>
                      <a:lnTo>
                        <a:pt x="3094" y="562"/>
                      </a:lnTo>
                      <a:lnTo>
                        <a:pt x="3096" y="562"/>
                      </a:lnTo>
                      <a:lnTo>
                        <a:pt x="3097" y="562"/>
                      </a:lnTo>
                      <a:lnTo>
                        <a:pt x="3097" y="562"/>
                      </a:lnTo>
                      <a:lnTo>
                        <a:pt x="3097" y="561"/>
                      </a:lnTo>
                      <a:lnTo>
                        <a:pt x="3098" y="559"/>
                      </a:lnTo>
                      <a:lnTo>
                        <a:pt x="3100" y="554"/>
                      </a:lnTo>
                      <a:lnTo>
                        <a:pt x="3101" y="548"/>
                      </a:lnTo>
                      <a:lnTo>
                        <a:pt x="3102" y="546"/>
                      </a:lnTo>
                      <a:lnTo>
                        <a:pt x="3102" y="546"/>
                      </a:lnTo>
                      <a:lnTo>
                        <a:pt x="3102" y="546"/>
                      </a:lnTo>
                      <a:lnTo>
                        <a:pt x="3103" y="548"/>
                      </a:lnTo>
                      <a:lnTo>
                        <a:pt x="3103" y="549"/>
                      </a:lnTo>
                      <a:lnTo>
                        <a:pt x="3105" y="550"/>
                      </a:lnTo>
                      <a:lnTo>
                        <a:pt x="3105" y="549"/>
                      </a:lnTo>
                      <a:lnTo>
                        <a:pt x="3105" y="546"/>
                      </a:lnTo>
                      <a:lnTo>
                        <a:pt x="3105" y="540"/>
                      </a:lnTo>
                      <a:lnTo>
                        <a:pt x="3105" y="534"/>
                      </a:lnTo>
                      <a:lnTo>
                        <a:pt x="3105" y="525"/>
                      </a:lnTo>
                      <a:lnTo>
                        <a:pt x="3105" y="515"/>
                      </a:lnTo>
                      <a:lnTo>
                        <a:pt x="3105" y="502"/>
                      </a:lnTo>
                      <a:lnTo>
                        <a:pt x="3105" y="490"/>
                      </a:lnTo>
                      <a:lnTo>
                        <a:pt x="3106" y="475"/>
                      </a:lnTo>
                      <a:lnTo>
                        <a:pt x="3106" y="460"/>
                      </a:lnTo>
                      <a:lnTo>
                        <a:pt x="3106" y="427"/>
                      </a:lnTo>
                      <a:lnTo>
                        <a:pt x="3107" y="392"/>
                      </a:lnTo>
                      <a:lnTo>
                        <a:pt x="3108" y="356"/>
                      </a:lnTo>
                      <a:lnTo>
                        <a:pt x="3108" y="319"/>
                      </a:lnTo>
                      <a:lnTo>
                        <a:pt x="3109" y="285"/>
                      </a:lnTo>
                      <a:lnTo>
                        <a:pt x="3109" y="252"/>
                      </a:lnTo>
                      <a:lnTo>
                        <a:pt x="3109" y="237"/>
                      </a:lnTo>
                      <a:lnTo>
                        <a:pt x="3110" y="222"/>
                      </a:lnTo>
                      <a:lnTo>
                        <a:pt x="3110" y="210"/>
                      </a:lnTo>
                      <a:lnTo>
                        <a:pt x="3110" y="197"/>
                      </a:lnTo>
                      <a:lnTo>
                        <a:pt x="3110" y="187"/>
                      </a:lnTo>
                      <a:lnTo>
                        <a:pt x="3110" y="178"/>
                      </a:lnTo>
                      <a:lnTo>
                        <a:pt x="3110" y="171"/>
                      </a:lnTo>
                      <a:lnTo>
                        <a:pt x="3110" y="166"/>
                      </a:lnTo>
                      <a:lnTo>
                        <a:pt x="3110" y="162"/>
                      </a:lnTo>
                      <a:lnTo>
                        <a:pt x="3110" y="161"/>
                      </a:lnTo>
                      <a:lnTo>
                        <a:pt x="3110" y="160"/>
                      </a:lnTo>
                      <a:lnTo>
                        <a:pt x="3111" y="156"/>
                      </a:lnTo>
                      <a:lnTo>
                        <a:pt x="3111" y="149"/>
                      </a:lnTo>
                      <a:lnTo>
                        <a:pt x="3112" y="142"/>
                      </a:lnTo>
                      <a:lnTo>
                        <a:pt x="3112" y="134"/>
                      </a:lnTo>
                      <a:lnTo>
                        <a:pt x="3112" y="128"/>
                      </a:lnTo>
                      <a:lnTo>
                        <a:pt x="3114" y="124"/>
                      </a:lnTo>
                      <a:lnTo>
                        <a:pt x="3114" y="122"/>
                      </a:lnTo>
                      <a:lnTo>
                        <a:pt x="3114" y="123"/>
                      </a:lnTo>
                      <a:lnTo>
                        <a:pt x="3114" y="127"/>
                      </a:lnTo>
                      <a:lnTo>
                        <a:pt x="3114" y="132"/>
                      </a:lnTo>
                      <a:lnTo>
                        <a:pt x="3114" y="139"/>
                      </a:lnTo>
                      <a:lnTo>
                        <a:pt x="3114" y="148"/>
                      </a:lnTo>
                      <a:lnTo>
                        <a:pt x="3114" y="158"/>
                      </a:lnTo>
                      <a:lnTo>
                        <a:pt x="3114" y="170"/>
                      </a:lnTo>
                      <a:lnTo>
                        <a:pt x="3115" y="183"/>
                      </a:lnTo>
                      <a:lnTo>
                        <a:pt x="3115" y="198"/>
                      </a:lnTo>
                      <a:lnTo>
                        <a:pt x="3115" y="213"/>
                      </a:lnTo>
                      <a:lnTo>
                        <a:pt x="3115" y="245"/>
                      </a:lnTo>
                      <a:lnTo>
                        <a:pt x="3115" y="281"/>
                      </a:lnTo>
                      <a:lnTo>
                        <a:pt x="3116" y="318"/>
                      </a:lnTo>
                      <a:lnTo>
                        <a:pt x="3117" y="354"/>
                      </a:lnTo>
                      <a:lnTo>
                        <a:pt x="3117" y="390"/>
                      </a:lnTo>
                      <a:lnTo>
                        <a:pt x="3117" y="423"/>
                      </a:lnTo>
                      <a:lnTo>
                        <a:pt x="3118" y="438"/>
                      </a:lnTo>
                      <a:lnTo>
                        <a:pt x="3118" y="453"/>
                      </a:lnTo>
                      <a:lnTo>
                        <a:pt x="3118" y="465"/>
                      </a:lnTo>
                      <a:lnTo>
                        <a:pt x="3118" y="478"/>
                      </a:lnTo>
                      <a:lnTo>
                        <a:pt x="3118" y="488"/>
                      </a:lnTo>
                      <a:lnTo>
                        <a:pt x="3118" y="497"/>
                      </a:lnTo>
                      <a:lnTo>
                        <a:pt x="3118" y="505"/>
                      </a:lnTo>
                      <a:lnTo>
                        <a:pt x="3118" y="509"/>
                      </a:lnTo>
                      <a:lnTo>
                        <a:pt x="3118" y="512"/>
                      </a:lnTo>
                      <a:lnTo>
                        <a:pt x="3118" y="513"/>
                      </a:lnTo>
                      <a:lnTo>
                        <a:pt x="3118" y="515"/>
                      </a:lnTo>
                      <a:lnTo>
                        <a:pt x="3119" y="516"/>
                      </a:lnTo>
                      <a:lnTo>
                        <a:pt x="3119" y="517"/>
                      </a:lnTo>
                      <a:lnTo>
                        <a:pt x="3119" y="518"/>
                      </a:lnTo>
                      <a:lnTo>
                        <a:pt x="3119" y="519"/>
                      </a:lnTo>
                      <a:lnTo>
                        <a:pt x="3120" y="524"/>
                      </a:lnTo>
                      <a:lnTo>
                        <a:pt x="3121" y="529"/>
                      </a:lnTo>
                      <a:lnTo>
                        <a:pt x="3123" y="535"/>
                      </a:lnTo>
                      <a:lnTo>
                        <a:pt x="3124" y="542"/>
                      </a:lnTo>
                      <a:lnTo>
                        <a:pt x="3125" y="547"/>
                      </a:lnTo>
                      <a:lnTo>
                        <a:pt x="3125" y="550"/>
                      </a:lnTo>
                      <a:lnTo>
                        <a:pt x="3126" y="552"/>
                      </a:lnTo>
                      <a:lnTo>
                        <a:pt x="3126" y="553"/>
                      </a:lnTo>
                      <a:lnTo>
                        <a:pt x="3127" y="554"/>
                      </a:lnTo>
                      <a:lnTo>
                        <a:pt x="3129" y="556"/>
                      </a:lnTo>
                      <a:lnTo>
                        <a:pt x="3133" y="558"/>
                      </a:lnTo>
                      <a:lnTo>
                        <a:pt x="3133" y="559"/>
                      </a:lnTo>
                      <a:lnTo>
                        <a:pt x="3134" y="559"/>
                      </a:lnTo>
                      <a:lnTo>
                        <a:pt x="3135" y="559"/>
                      </a:lnTo>
                      <a:lnTo>
                        <a:pt x="3137" y="561"/>
                      </a:lnTo>
                      <a:lnTo>
                        <a:pt x="3139" y="561"/>
                      </a:lnTo>
                      <a:lnTo>
                        <a:pt x="3140" y="562"/>
                      </a:lnTo>
                      <a:lnTo>
                        <a:pt x="3140" y="562"/>
                      </a:lnTo>
                      <a:lnTo>
                        <a:pt x="3142" y="562"/>
                      </a:lnTo>
                      <a:lnTo>
                        <a:pt x="3145" y="562"/>
                      </a:lnTo>
                      <a:lnTo>
                        <a:pt x="3147" y="562"/>
                      </a:lnTo>
                      <a:lnTo>
                        <a:pt x="3147" y="563"/>
                      </a:lnTo>
                      <a:lnTo>
                        <a:pt x="3148" y="563"/>
                      </a:lnTo>
                      <a:lnTo>
                        <a:pt x="3149" y="563"/>
                      </a:lnTo>
                      <a:lnTo>
                        <a:pt x="3152" y="563"/>
                      </a:lnTo>
                      <a:lnTo>
                        <a:pt x="3154" y="564"/>
                      </a:lnTo>
                      <a:lnTo>
                        <a:pt x="3155" y="564"/>
                      </a:lnTo>
                      <a:lnTo>
                        <a:pt x="3155" y="564"/>
                      </a:lnTo>
                      <a:lnTo>
                        <a:pt x="3156" y="564"/>
                      </a:lnTo>
                      <a:lnTo>
                        <a:pt x="3158" y="564"/>
                      </a:lnTo>
                      <a:lnTo>
                        <a:pt x="3161" y="564"/>
                      </a:lnTo>
                      <a:lnTo>
                        <a:pt x="3162" y="564"/>
                      </a:lnTo>
                      <a:lnTo>
                        <a:pt x="3163" y="564"/>
                      </a:lnTo>
                      <a:lnTo>
                        <a:pt x="3163" y="564"/>
                      </a:lnTo>
                      <a:lnTo>
                        <a:pt x="3164" y="564"/>
                      </a:lnTo>
                      <a:lnTo>
                        <a:pt x="3166" y="565"/>
                      </a:lnTo>
                      <a:lnTo>
                        <a:pt x="3169" y="565"/>
                      </a:lnTo>
                      <a:lnTo>
                        <a:pt x="3170" y="565"/>
                      </a:lnTo>
                      <a:lnTo>
                        <a:pt x="3171" y="565"/>
                      </a:lnTo>
                      <a:lnTo>
                        <a:pt x="3171" y="565"/>
                      </a:lnTo>
                      <a:lnTo>
                        <a:pt x="3172" y="565"/>
                      </a:lnTo>
                      <a:lnTo>
                        <a:pt x="3174" y="565"/>
                      </a:lnTo>
                      <a:lnTo>
                        <a:pt x="3176" y="565"/>
                      </a:lnTo>
                      <a:lnTo>
                        <a:pt x="3177" y="565"/>
                      </a:lnTo>
                      <a:lnTo>
                        <a:pt x="3177" y="565"/>
                      </a:lnTo>
                      <a:lnTo>
                        <a:pt x="3177" y="565"/>
                      </a:lnTo>
                      <a:lnTo>
                        <a:pt x="3179" y="565"/>
                      </a:lnTo>
                      <a:lnTo>
                        <a:pt x="3180" y="565"/>
                      </a:lnTo>
                      <a:lnTo>
                        <a:pt x="3182" y="565"/>
                      </a:lnTo>
                      <a:lnTo>
                        <a:pt x="3184" y="565"/>
                      </a:lnTo>
                      <a:lnTo>
                        <a:pt x="3185" y="565"/>
                      </a:lnTo>
                      <a:lnTo>
                        <a:pt x="3185" y="565"/>
                      </a:lnTo>
                      <a:lnTo>
                        <a:pt x="3188" y="565"/>
                      </a:lnTo>
                      <a:lnTo>
                        <a:pt x="3189" y="565"/>
                      </a:lnTo>
                      <a:lnTo>
                        <a:pt x="3190" y="565"/>
                      </a:lnTo>
                      <a:lnTo>
                        <a:pt x="3191" y="565"/>
                      </a:lnTo>
                      <a:lnTo>
                        <a:pt x="3192" y="565"/>
                      </a:lnTo>
                      <a:lnTo>
                        <a:pt x="3194" y="565"/>
                      </a:lnTo>
                      <a:lnTo>
                        <a:pt x="3194" y="565"/>
                      </a:lnTo>
                      <a:lnTo>
                        <a:pt x="3195" y="565"/>
                      </a:lnTo>
                      <a:lnTo>
                        <a:pt x="3198" y="565"/>
                      </a:lnTo>
                      <a:lnTo>
                        <a:pt x="3199" y="565"/>
                      </a:lnTo>
                      <a:lnTo>
                        <a:pt x="3200" y="565"/>
                      </a:lnTo>
                      <a:lnTo>
                        <a:pt x="3200" y="565"/>
                      </a:lnTo>
                      <a:lnTo>
                        <a:pt x="3203" y="566"/>
                      </a:lnTo>
                      <a:lnTo>
                        <a:pt x="3204" y="566"/>
                      </a:lnTo>
                      <a:lnTo>
                        <a:pt x="3206" y="566"/>
                      </a:lnTo>
                      <a:lnTo>
                        <a:pt x="3207" y="566"/>
                      </a:lnTo>
                      <a:lnTo>
                        <a:pt x="3208" y="566"/>
                      </a:lnTo>
                      <a:lnTo>
                        <a:pt x="3209" y="566"/>
                      </a:lnTo>
                      <a:lnTo>
                        <a:pt x="3211" y="566"/>
                      </a:lnTo>
                      <a:lnTo>
                        <a:pt x="3213" y="565"/>
                      </a:lnTo>
                      <a:lnTo>
                        <a:pt x="3213" y="565"/>
                      </a:lnTo>
                      <a:lnTo>
                        <a:pt x="3215" y="565"/>
                      </a:lnTo>
                      <a:lnTo>
                        <a:pt x="3216" y="565"/>
                      </a:lnTo>
                      <a:lnTo>
                        <a:pt x="3218" y="566"/>
                      </a:lnTo>
                      <a:lnTo>
                        <a:pt x="3220" y="566"/>
                      </a:lnTo>
                      <a:lnTo>
                        <a:pt x="3221" y="566"/>
                      </a:lnTo>
                      <a:lnTo>
                        <a:pt x="3222" y="566"/>
                      </a:lnTo>
                      <a:lnTo>
                        <a:pt x="3222" y="566"/>
                      </a:lnTo>
                      <a:lnTo>
                        <a:pt x="3223" y="566"/>
                      </a:lnTo>
                      <a:lnTo>
                        <a:pt x="3225" y="566"/>
                      </a:lnTo>
                      <a:lnTo>
                        <a:pt x="3227" y="566"/>
                      </a:lnTo>
                      <a:lnTo>
                        <a:pt x="3228" y="566"/>
                      </a:lnTo>
                      <a:lnTo>
                        <a:pt x="3229" y="566"/>
                      </a:lnTo>
                      <a:lnTo>
                        <a:pt x="3230" y="566"/>
                      </a:lnTo>
                      <a:lnTo>
                        <a:pt x="3230" y="566"/>
                      </a:lnTo>
                      <a:lnTo>
                        <a:pt x="3231" y="566"/>
                      </a:lnTo>
                      <a:lnTo>
                        <a:pt x="3232" y="566"/>
                      </a:lnTo>
                      <a:lnTo>
                        <a:pt x="3232" y="566"/>
                      </a:lnTo>
                      <a:lnTo>
                        <a:pt x="3234" y="566"/>
                      </a:lnTo>
                      <a:lnTo>
                        <a:pt x="3237" y="566"/>
                      </a:lnTo>
                      <a:lnTo>
                        <a:pt x="3239" y="566"/>
                      </a:lnTo>
                      <a:lnTo>
                        <a:pt x="3240" y="566"/>
                      </a:lnTo>
                      <a:lnTo>
                        <a:pt x="3240" y="566"/>
                      </a:lnTo>
                      <a:lnTo>
                        <a:pt x="3241" y="566"/>
                      </a:lnTo>
                      <a:lnTo>
                        <a:pt x="3243" y="566"/>
                      </a:lnTo>
                      <a:lnTo>
                        <a:pt x="3245" y="566"/>
                      </a:lnTo>
                      <a:lnTo>
                        <a:pt x="3246" y="566"/>
                      </a:lnTo>
                      <a:lnTo>
                        <a:pt x="3246" y="566"/>
                      </a:lnTo>
                      <a:lnTo>
                        <a:pt x="3247" y="566"/>
                      </a:lnTo>
                      <a:lnTo>
                        <a:pt x="3248" y="566"/>
                      </a:lnTo>
                      <a:lnTo>
                        <a:pt x="3249" y="566"/>
                      </a:lnTo>
                      <a:lnTo>
                        <a:pt x="3250" y="566"/>
                      </a:lnTo>
                      <a:lnTo>
                        <a:pt x="3252" y="566"/>
                      </a:lnTo>
                      <a:lnTo>
                        <a:pt x="3252" y="566"/>
                      </a:lnTo>
                      <a:lnTo>
                        <a:pt x="3254" y="566"/>
                      </a:lnTo>
                      <a:lnTo>
                        <a:pt x="3255" y="566"/>
                      </a:lnTo>
                      <a:lnTo>
                        <a:pt x="3256" y="566"/>
                      </a:lnTo>
                      <a:lnTo>
                        <a:pt x="3256" y="566"/>
                      </a:lnTo>
                      <a:lnTo>
                        <a:pt x="3258" y="566"/>
                      </a:lnTo>
                      <a:lnTo>
                        <a:pt x="3260" y="566"/>
                      </a:lnTo>
                      <a:lnTo>
                        <a:pt x="3262" y="566"/>
                      </a:lnTo>
                      <a:lnTo>
                        <a:pt x="3263" y="566"/>
                      </a:lnTo>
                      <a:lnTo>
                        <a:pt x="3264" y="566"/>
                      </a:lnTo>
                      <a:lnTo>
                        <a:pt x="3265" y="566"/>
                      </a:lnTo>
                      <a:lnTo>
                        <a:pt x="3265" y="566"/>
                      </a:lnTo>
                      <a:lnTo>
                        <a:pt x="3266" y="566"/>
                      </a:lnTo>
                      <a:lnTo>
                        <a:pt x="3267" y="566"/>
                      </a:lnTo>
                      <a:lnTo>
                        <a:pt x="3268" y="565"/>
                      </a:lnTo>
                      <a:lnTo>
                        <a:pt x="3269" y="565"/>
                      </a:lnTo>
                      <a:lnTo>
                        <a:pt x="3272" y="564"/>
                      </a:lnTo>
                      <a:lnTo>
                        <a:pt x="3273" y="564"/>
                      </a:lnTo>
                      <a:lnTo>
                        <a:pt x="3273" y="564"/>
                      </a:lnTo>
                      <a:lnTo>
                        <a:pt x="3274" y="564"/>
                      </a:lnTo>
                      <a:lnTo>
                        <a:pt x="3276" y="565"/>
                      </a:lnTo>
                      <a:lnTo>
                        <a:pt x="3278" y="565"/>
                      </a:lnTo>
                      <a:lnTo>
                        <a:pt x="3280" y="565"/>
                      </a:lnTo>
                      <a:lnTo>
                        <a:pt x="3281" y="565"/>
                      </a:lnTo>
                      <a:lnTo>
                        <a:pt x="3281" y="565"/>
                      </a:lnTo>
                      <a:lnTo>
                        <a:pt x="3283" y="566"/>
                      </a:lnTo>
                      <a:lnTo>
                        <a:pt x="3285" y="566"/>
                      </a:lnTo>
                      <a:lnTo>
                        <a:pt x="3286" y="566"/>
                      </a:lnTo>
                      <a:lnTo>
                        <a:pt x="3286" y="566"/>
                      </a:lnTo>
                      <a:lnTo>
                        <a:pt x="3289" y="566"/>
                      </a:lnTo>
                      <a:lnTo>
                        <a:pt x="3291" y="566"/>
                      </a:lnTo>
                      <a:lnTo>
                        <a:pt x="3291" y="566"/>
                      </a:lnTo>
                      <a:lnTo>
                        <a:pt x="3291" y="566"/>
                      </a:lnTo>
                      <a:lnTo>
                        <a:pt x="3293" y="566"/>
                      </a:lnTo>
                      <a:lnTo>
                        <a:pt x="3294" y="566"/>
                      </a:lnTo>
                      <a:lnTo>
                        <a:pt x="3294" y="566"/>
                      </a:lnTo>
                      <a:lnTo>
                        <a:pt x="3295" y="566"/>
                      </a:lnTo>
                      <a:lnTo>
                        <a:pt x="3295" y="566"/>
                      </a:lnTo>
                      <a:lnTo>
                        <a:pt x="3298" y="565"/>
                      </a:lnTo>
                      <a:lnTo>
                        <a:pt x="3299" y="565"/>
                      </a:lnTo>
                      <a:lnTo>
                        <a:pt x="3300" y="565"/>
                      </a:lnTo>
                      <a:lnTo>
                        <a:pt x="3300" y="565"/>
                      </a:lnTo>
                      <a:lnTo>
                        <a:pt x="3302" y="565"/>
                      </a:lnTo>
                      <a:lnTo>
                        <a:pt x="3303" y="566"/>
                      </a:lnTo>
                      <a:lnTo>
                        <a:pt x="3303" y="566"/>
                      </a:lnTo>
                      <a:lnTo>
                        <a:pt x="3304" y="565"/>
                      </a:lnTo>
                      <a:lnTo>
                        <a:pt x="3305" y="565"/>
                      </a:lnTo>
                      <a:lnTo>
                        <a:pt x="3308" y="564"/>
                      </a:lnTo>
                      <a:lnTo>
                        <a:pt x="3309" y="564"/>
                      </a:lnTo>
                      <a:lnTo>
                        <a:pt x="3310" y="564"/>
                      </a:lnTo>
                      <a:lnTo>
                        <a:pt x="3311" y="564"/>
                      </a:lnTo>
                      <a:lnTo>
                        <a:pt x="3311" y="564"/>
                      </a:lnTo>
                      <a:lnTo>
                        <a:pt x="3313" y="565"/>
                      </a:lnTo>
                      <a:lnTo>
                        <a:pt x="3315" y="565"/>
                      </a:lnTo>
                      <a:lnTo>
                        <a:pt x="3315" y="566"/>
                      </a:lnTo>
                      <a:lnTo>
                        <a:pt x="3318" y="566"/>
                      </a:lnTo>
                      <a:lnTo>
                        <a:pt x="3319" y="566"/>
                      </a:lnTo>
                      <a:lnTo>
                        <a:pt x="3319" y="566"/>
                      </a:lnTo>
                      <a:lnTo>
                        <a:pt x="3321" y="566"/>
                      </a:lnTo>
                      <a:lnTo>
                        <a:pt x="3323" y="565"/>
                      </a:lnTo>
                      <a:lnTo>
                        <a:pt x="3323" y="565"/>
                      </a:lnTo>
                      <a:lnTo>
                        <a:pt x="3324" y="565"/>
                      </a:lnTo>
                      <a:lnTo>
                        <a:pt x="3326" y="565"/>
                      </a:lnTo>
                      <a:lnTo>
                        <a:pt x="3326" y="565"/>
                      </a:lnTo>
                      <a:lnTo>
                        <a:pt x="3328" y="566"/>
                      </a:lnTo>
                      <a:lnTo>
                        <a:pt x="3330" y="566"/>
                      </a:lnTo>
                      <a:lnTo>
                        <a:pt x="3331" y="566"/>
                      </a:lnTo>
                      <a:lnTo>
                        <a:pt x="3331" y="566"/>
                      </a:lnTo>
                      <a:lnTo>
                        <a:pt x="3331" y="566"/>
                      </a:lnTo>
                      <a:lnTo>
                        <a:pt x="3332" y="566"/>
                      </a:lnTo>
                      <a:lnTo>
                        <a:pt x="3335" y="566"/>
                      </a:lnTo>
                      <a:lnTo>
                        <a:pt x="3337" y="565"/>
                      </a:lnTo>
                      <a:lnTo>
                        <a:pt x="3338" y="565"/>
                      </a:lnTo>
                      <a:lnTo>
                        <a:pt x="3338" y="565"/>
                      </a:lnTo>
                      <a:lnTo>
                        <a:pt x="3340" y="565"/>
                      </a:lnTo>
                      <a:lnTo>
                        <a:pt x="3341" y="565"/>
                      </a:lnTo>
                      <a:lnTo>
                        <a:pt x="3342" y="565"/>
                      </a:lnTo>
                      <a:lnTo>
                        <a:pt x="3344" y="565"/>
                      </a:lnTo>
                      <a:lnTo>
                        <a:pt x="3345" y="565"/>
                      </a:lnTo>
                      <a:lnTo>
                        <a:pt x="3346" y="565"/>
                      </a:lnTo>
                      <a:lnTo>
                        <a:pt x="3346" y="565"/>
                      </a:lnTo>
                      <a:lnTo>
                        <a:pt x="3347" y="565"/>
                      </a:lnTo>
                      <a:lnTo>
                        <a:pt x="3348" y="566"/>
                      </a:lnTo>
                      <a:lnTo>
                        <a:pt x="3350" y="566"/>
                      </a:lnTo>
                      <a:lnTo>
                        <a:pt x="3351" y="566"/>
                      </a:lnTo>
                      <a:lnTo>
                        <a:pt x="3351" y="566"/>
                      </a:lnTo>
                      <a:lnTo>
                        <a:pt x="3352" y="566"/>
                      </a:lnTo>
                      <a:lnTo>
                        <a:pt x="3354" y="566"/>
                      </a:lnTo>
                      <a:lnTo>
                        <a:pt x="3354" y="566"/>
                      </a:lnTo>
                      <a:lnTo>
                        <a:pt x="3355" y="566"/>
                      </a:lnTo>
                      <a:lnTo>
                        <a:pt x="3357" y="566"/>
                      </a:lnTo>
                      <a:lnTo>
                        <a:pt x="3358" y="565"/>
                      </a:lnTo>
                      <a:lnTo>
                        <a:pt x="3359" y="565"/>
                      </a:lnTo>
                      <a:lnTo>
                        <a:pt x="3360" y="566"/>
                      </a:lnTo>
                      <a:lnTo>
                        <a:pt x="3361" y="566"/>
                      </a:lnTo>
                      <a:lnTo>
                        <a:pt x="3361" y="566"/>
                      </a:lnTo>
                      <a:lnTo>
                        <a:pt x="3364" y="566"/>
                      </a:lnTo>
                      <a:lnTo>
                        <a:pt x="3367" y="566"/>
                      </a:lnTo>
                      <a:lnTo>
                        <a:pt x="3368" y="566"/>
                      </a:lnTo>
                      <a:lnTo>
                        <a:pt x="3368" y="566"/>
                      </a:lnTo>
                      <a:lnTo>
                        <a:pt x="3369" y="566"/>
                      </a:lnTo>
                      <a:lnTo>
                        <a:pt x="3369" y="566"/>
                      </a:lnTo>
                      <a:lnTo>
                        <a:pt x="3372" y="566"/>
                      </a:lnTo>
                      <a:lnTo>
                        <a:pt x="3373" y="566"/>
                      </a:lnTo>
                      <a:lnTo>
                        <a:pt x="3374" y="566"/>
                      </a:lnTo>
                      <a:lnTo>
                        <a:pt x="3375" y="566"/>
                      </a:lnTo>
                      <a:lnTo>
                        <a:pt x="3376" y="566"/>
                      </a:lnTo>
                      <a:lnTo>
                        <a:pt x="3376" y="566"/>
                      </a:lnTo>
                      <a:lnTo>
                        <a:pt x="3378" y="566"/>
                      </a:lnTo>
                      <a:lnTo>
                        <a:pt x="3379" y="565"/>
                      </a:lnTo>
                      <a:lnTo>
                        <a:pt x="3379" y="565"/>
                      </a:lnTo>
                      <a:lnTo>
                        <a:pt x="3381" y="565"/>
                      </a:lnTo>
                      <a:lnTo>
                        <a:pt x="3383" y="566"/>
                      </a:lnTo>
                      <a:lnTo>
                        <a:pt x="3384" y="566"/>
                      </a:lnTo>
                      <a:lnTo>
                        <a:pt x="3385" y="566"/>
                      </a:lnTo>
                      <a:lnTo>
                        <a:pt x="3386" y="566"/>
                      </a:lnTo>
                      <a:lnTo>
                        <a:pt x="3387" y="566"/>
                      </a:lnTo>
                      <a:lnTo>
                        <a:pt x="3388" y="566"/>
                      </a:lnTo>
                      <a:lnTo>
                        <a:pt x="3389" y="566"/>
                      </a:lnTo>
                      <a:lnTo>
                        <a:pt x="3391" y="566"/>
                      </a:lnTo>
                      <a:lnTo>
                        <a:pt x="3392" y="566"/>
                      </a:lnTo>
                      <a:lnTo>
                        <a:pt x="3393" y="566"/>
                      </a:lnTo>
                      <a:lnTo>
                        <a:pt x="3394" y="566"/>
                      </a:lnTo>
                      <a:lnTo>
                        <a:pt x="3395" y="566"/>
                      </a:lnTo>
                      <a:lnTo>
                        <a:pt x="3397" y="566"/>
                      </a:lnTo>
                      <a:lnTo>
                        <a:pt x="3398" y="566"/>
                      </a:lnTo>
                      <a:lnTo>
                        <a:pt x="3398" y="566"/>
                      </a:lnTo>
                      <a:lnTo>
                        <a:pt x="3401" y="566"/>
                      </a:lnTo>
                      <a:lnTo>
                        <a:pt x="3402" y="566"/>
                      </a:lnTo>
                      <a:lnTo>
                        <a:pt x="3403" y="566"/>
                      </a:lnTo>
                      <a:lnTo>
                        <a:pt x="3404" y="566"/>
                      </a:lnTo>
                      <a:lnTo>
                        <a:pt x="3405" y="566"/>
                      </a:lnTo>
                      <a:lnTo>
                        <a:pt x="3406" y="566"/>
                      </a:lnTo>
                      <a:lnTo>
                        <a:pt x="3406" y="566"/>
                      </a:lnTo>
                      <a:lnTo>
                        <a:pt x="3407" y="566"/>
                      </a:lnTo>
                      <a:lnTo>
                        <a:pt x="3409" y="566"/>
                      </a:lnTo>
                      <a:lnTo>
                        <a:pt x="3411" y="565"/>
                      </a:lnTo>
                      <a:lnTo>
                        <a:pt x="3411" y="565"/>
                      </a:lnTo>
                      <a:lnTo>
                        <a:pt x="3412" y="565"/>
                      </a:lnTo>
                      <a:lnTo>
                        <a:pt x="3414" y="565"/>
                      </a:lnTo>
                      <a:lnTo>
                        <a:pt x="3415" y="565"/>
                      </a:lnTo>
                      <a:lnTo>
                        <a:pt x="3416" y="565"/>
                      </a:lnTo>
                      <a:lnTo>
                        <a:pt x="3418" y="566"/>
                      </a:lnTo>
                      <a:lnTo>
                        <a:pt x="3419" y="566"/>
                      </a:lnTo>
                      <a:lnTo>
                        <a:pt x="3419" y="566"/>
                      </a:lnTo>
                      <a:lnTo>
                        <a:pt x="3420" y="566"/>
                      </a:lnTo>
                      <a:lnTo>
                        <a:pt x="3421" y="566"/>
                      </a:lnTo>
                      <a:lnTo>
                        <a:pt x="3422" y="566"/>
                      </a:lnTo>
                      <a:lnTo>
                        <a:pt x="3422" y="566"/>
                      </a:lnTo>
                      <a:lnTo>
                        <a:pt x="3423" y="566"/>
                      </a:lnTo>
                      <a:lnTo>
                        <a:pt x="3424" y="566"/>
                      </a:lnTo>
                      <a:lnTo>
                        <a:pt x="3425" y="566"/>
                      </a:lnTo>
                      <a:lnTo>
                        <a:pt x="3428" y="566"/>
                      </a:lnTo>
                      <a:lnTo>
                        <a:pt x="3429" y="566"/>
                      </a:lnTo>
                      <a:lnTo>
                        <a:pt x="3429" y="566"/>
                      </a:lnTo>
                      <a:lnTo>
                        <a:pt x="3430" y="566"/>
                      </a:lnTo>
                      <a:lnTo>
                        <a:pt x="3431" y="566"/>
                      </a:lnTo>
                      <a:lnTo>
                        <a:pt x="3433" y="566"/>
                      </a:lnTo>
                      <a:lnTo>
                        <a:pt x="3434" y="566"/>
                      </a:lnTo>
                      <a:lnTo>
                        <a:pt x="3435" y="566"/>
                      </a:lnTo>
                      <a:lnTo>
                        <a:pt x="3437" y="566"/>
                      </a:lnTo>
                      <a:lnTo>
                        <a:pt x="3437" y="566"/>
                      </a:lnTo>
                      <a:lnTo>
                        <a:pt x="3438" y="566"/>
                      </a:lnTo>
                      <a:lnTo>
                        <a:pt x="3440" y="566"/>
                      </a:lnTo>
                      <a:lnTo>
                        <a:pt x="3441" y="566"/>
                      </a:lnTo>
                      <a:lnTo>
                        <a:pt x="3442" y="566"/>
                      </a:lnTo>
                      <a:lnTo>
                        <a:pt x="3443" y="566"/>
                      </a:lnTo>
                      <a:lnTo>
                        <a:pt x="3446" y="566"/>
                      </a:lnTo>
                      <a:lnTo>
                        <a:pt x="3447" y="566"/>
                      </a:lnTo>
                      <a:lnTo>
                        <a:pt x="3448" y="566"/>
                      </a:lnTo>
                      <a:lnTo>
                        <a:pt x="3449" y="566"/>
                      </a:lnTo>
                      <a:lnTo>
                        <a:pt x="3450" y="566"/>
                      </a:lnTo>
                      <a:lnTo>
                        <a:pt x="3451" y="566"/>
                      </a:lnTo>
                      <a:lnTo>
                        <a:pt x="3451" y="566"/>
                      </a:lnTo>
                      <a:lnTo>
                        <a:pt x="3452" y="566"/>
                      </a:lnTo>
                      <a:lnTo>
                        <a:pt x="3453" y="566"/>
                      </a:lnTo>
                      <a:lnTo>
                        <a:pt x="3455" y="566"/>
                      </a:lnTo>
                      <a:lnTo>
                        <a:pt x="3457" y="566"/>
                      </a:lnTo>
                      <a:lnTo>
                        <a:pt x="3458" y="566"/>
                      </a:lnTo>
                      <a:lnTo>
                        <a:pt x="3459" y="566"/>
                      </a:lnTo>
                      <a:lnTo>
                        <a:pt x="3460" y="566"/>
                      </a:lnTo>
                      <a:lnTo>
                        <a:pt x="3461" y="566"/>
                      </a:lnTo>
                      <a:lnTo>
                        <a:pt x="3461" y="566"/>
                      </a:lnTo>
                      <a:lnTo>
                        <a:pt x="3464" y="566"/>
                      </a:lnTo>
                      <a:lnTo>
                        <a:pt x="3465" y="566"/>
                      </a:lnTo>
                      <a:lnTo>
                        <a:pt x="3466" y="566"/>
                      </a:lnTo>
                      <a:lnTo>
                        <a:pt x="3466" y="566"/>
                      </a:lnTo>
                      <a:lnTo>
                        <a:pt x="3467" y="566"/>
                      </a:lnTo>
                      <a:lnTo>
                        <a:pt x="3468" y="566"/>
                      </a:lnTo>
                      <a:lnTo>
                        <a:pt x="3469" y="566"/>
                      </a:lnTo>
                      <a:lnTo>
                        <a:pt x="3469" y="566"/>
                      </a:lnTo>
                      <a:lnTo>
                        <a:pt x="3471" y="566"/>
                      </a:lnTo>
                      <a:lnTo>
                        <a:pt x="3474" y="566"/>
                      </a:lnTo>
                      <a:lnTo>
                        <a:pt x="3474" y="566"/>
                      </a:lnTo>
                      <a:lnTo>
                        <a:pt x="3475" y="566"/>
                      </a:lnTo>
                      <a:lnTo>
                        <a:pt x="3476" y="566"/>
                      </a:lnTo>
                      <a:lnTo>
                        <a:pt x="3477" y="566"/>
                      </a:lnTo>
                      <a:lnTo>
                        <a:pt x="3478" y="566"/>
                      </a:lnTo>
                      <a:lnTo>
                        <a:pt x="3479" y="566"/>
                      </a:lnTo>
                      <a:lnTo>
                        <a:pt x="3479" y="566"/>
                      </a:lnTo>
                      <a:lnTo>
                        <a:pt x="3479" y="566"/>
                      </a:lnTo>
                      <a:lnTo>
                        <a:pt x="3481" y="566"/>
                      </a:lnTo>
                      <a:lnTo>
                        <a:pt x="3484" y="566"/>
                      </a:lnTo>
                      <a:lnTo>
                        <a:pt x="3484" y="566"/>
                      </a:lnTo>
                      <a:lnTo>
                        <a:pt x="3484" y="566"/>
                      </a:lnTo>
                      <a:lnTo>
                        <a:pt x="3486" y="566"/>
                      </a:lnTo>
                      <a:lnTo>
                        <a:pt x="3486" y="566"/>
                      </a:lnTo>
                      <a:lnTo>
                        <a:pt x="3487" y="566"/>
                      </a:lnTo>
                      <a:lnTo>
                        <a:pt x="3487" y="566"/>
                      </a:lnTo>
                      <a:lnTo>
                        <a:pt x="3489" y="566"/>
                      </a:lnTo>
                      <a:lnTo>
                        <a:pt x="3490" y="565"/>
                      </a:lnTo>
                      <a:lnTo>
                        <a:pt x="3490" y="565"/>
                      </a:lnTo>
                      <a:lnTo>
                        <a:pt x="3492" y="565"/>
                      </a:lnTo>
                      <a:lnTo>
                        <a:pt x="3493" y="565"/>
                      </a:lnTo>
                      <a:lnTo>
                        <a:pt x="3494" y="565"/>
                      </a:lnTo>
                      <a:lnTo>
                        <a:pt x="3495" y="565"/>
                      </a:lnTo>
                      <a:lnTo>
                        <a:pt x="3496" y="565"/>
                      </a:lnTo>
                      <a:lnTo>
                        <a:pt x="3497" y="565"/>
                      </a:lnTo>
                      <a:lnTo>
                        <a:pt x="3498" y="565"/>
                      </a:lnTo>
                      <a:lnTo>
                        <a:pt x="3502" y="565"/>
                      </a:lnTo>
                      <a:lnTo>
                        <a:pt x="3504" y="565"/>
                      </a:lnTo>
                      <a:lnTo>
                        <a:pt x="3505" y="565"/>
                      </a:lnTo>
                      <a:lnTo>
                        <a:pt x="3506" y="565"/>
                      </a:lnTo>
                      <a:lnTo>
                        <a:pt x="3506" y="565"/>
                      </a:lnTo>
                      <a:lnTo>
                        <a:pt x="3507" y="565"/>
                      </a:lnTo>
                      <a:lnTo>
                        <a:pt x="3508" y="565"/>
                      </a:lnTo>
                      <a:lnTo>
                        <a:pt x="3510" y="565"/>
                      </a:lnTo>
                      <a:lnTo>
                        <a:pt x="3512" y="565"/>
                      </a:lnTo>
                      <a:lnTo>
                        <a:pt x="3514" y="565"/>
                      </a:lnTo>
                      <a:lnTo>
                        <a:pt x="3514" y="565"/>
                      </a:lnTo>
                      <a:lnTo>
                        <a:pt x="3515" y="565"/>
                      </a:lnTo>
                      <a:lnTo>
                        <a:pt x="3516" y="565"/>
                      </a:lnTo>
                      <a:lnTo>
                        <a:pt x="3518" y="565"/>
                      </a:lnTo>
                      <a:lnTo>
                        <a:pt x="3520" y="565"/>
                      </a:lnTo>
                      <a:lnTo>
                        <a:pt x="3521" y="565"/>
                      </a:lnTo>
                      <a:lnTo>
                        <a:pt x="3522" y="565"/>
                      </a:lnTo>
                      <a:lnTo>
                        <a:pt x="3522" y="565"/>
                      </a:lnTo>
                      <a:lnTo>
                        <a:pt x="3523" y="565"/>
                      </a:lnTo>
                      <a:lnTo>
                        <a:pt x="3525" y="565"/>
                      </a:lnTo>
                      <a:lnTo>
                        <a:pt x="3529" y="564"/>
                      </a:lnTo>
                      <a:lnTo>
                        <a:pt x="3530" y="564"/>
                      </a:lnTo>
                      <a:lnTo>
                        <a:pt x="3530" y="564"/>
                      </a:lnTo>
                      <a:lnTo>
                        <a:pt x="3531" y="564"/>
                      </a:lnTo>
                      <a:lnTo>
                        <a:pt x="3533" y="564"/>
                      </a:lnTo>
                      <a:lnTo>
                        <a:pt x="3535" y="564"/>
                      </a:lnTo>
                      <a:lnTo>
                        <a:pt x="3536" y="564"/>
                      </a:lnTo>
                      <a:lnTo>
                        <a:pt x="3536" y="563"/>
                      </a:lnTo>
                      <a:lnTo>
                        <a:pt x="3538" y="563"/>
                      </a:lnTo>
                      <a:lnTo>
                        <a:pt x="3540" y="562"/>
                      </a:lnTo>
                      <a:lnTo>
                        <a:pt x="3543" y="559"/>
                      </a:lnTo>
                      <a:lnTo>
                        <a:pt x="3544" y="559"/>
                      </a:lnTo>
                      <a:lnTo>
                        <a:pt x="3544" y="559"/>
                      </a:lnTo>
                      <a:lnTo>
                        <a:pt x="3544" y="558"/>
                      </a:lnTo>
                      <a:lnTo>
                        <a:pt x="3545" y="556"/>
                      </a:lnTo>
                      <a:lnTo>
                        <a:pt x="3548" y="550"/>
                      </a:lnTo>
                      <a:lnTo>
                        <a:pt x="3549" y="545"/>
                      </a:lnTo>
                      <a:lnTo>
                        <a:pt x="3550" y="543"/>
                      </a:lnTo>
                      <a:lnTo>
                        <a:pt x="3550" y="542"/>
                      </a:lnTo>
                      <a:lnTo>
                        <a:pt x="3551" y="543"/>
                      </a:lnTo>
                      <a:lnTo>
                        <a:pt x="3552" y="544"/>
                      </a:lnTo>
                      <a:lnTo>
                        <a:pt x="3552" y="545"/>
                      </a:lnTo>
                      <a:lnTo>
                        <a:pt x="3553" y="547"/>
                      </a:lnTo>
                      <a:lnTo>
                        <a:pt x="3554" y="549"/>
                      </a:lnTo>
                      <a:lnTo>
                        <a:pt x="3555" y="550"/>
                      </a:lnTo>
                      <a:lnTo>
                        <a:pt x="3555" y="549"/>
                      </a:lnTo>
                      <a:lnTo>
                        <a:pt x="3557" y="547"/>
                      </a:lnTo>
                      <a:lnTo>
                        <a:pt x="3559" y="546"/>
                      </a:lnTo>
                      <a:lnTo>
                        <a:pt x="3559" y="545"/>
                      </a:lnTo>
                      <a:lnTo>
                        <a:pt x="3559" y="544"/>
                      </a:lnTo>
                      <a:lnTo>
                        <a:pt x="3560" y="542"/>
                      </a:lnTo>
                      <a:lnTo>
                        <a:pt x="3560" y="537"/>
                      </a:lnTo>
                      <a:lnTo>
                        <a:pt x="3561" y="533"/>
                      </a:lnTo>
                      <a:lnTo>
                        <a:pt x="3562" y="528"/>
                      </a:lnTo>
                      <a:lnTo>
                        <a:pt x="3563" y="525"/>
                      </a:lnTo>
                      <a:lnTo>
                        <a:pt x="3563" y="521"/>
                      </a:lnTo>
                      <a:lnTo>
                        <a:pt x="3563" y="520"/>
                      </a:lnTo>
                      <a:lnTo>
                        <a:pt x="3564" y="521"/>
                      </a:lnTo>
                      <a:lnTo>
                        <a:pt x="3567" y="524"/>
                      </a:lnTo>
                      <a:lnTo>
                        <a:pt x="3567" y="525"/>
                      </a:lnTo>
                      <a:lnTo>
                        <a:pt x="3570" y="527"/>
                      </a:lnTo>
                      <a:lnTo>
                        <a:pt x="3572" y="530"/>
                      </a:lnTo>
                      <a:lnTo>
                        <a:pt x="3573" y="531"/>
                      </a:lnTo>
                      <a:lnTo>
                        <a:pt x="3573" y="531"/>
                      </a:lnTo>
                      <a:lnTo>
                        <a:pt x="3575" y="531"/>
                      </a:lnTo>
                      <a:lnTo>
                        <a:pt x="3575" y="530"/>
                      </a:lnTo>
                      <a:lnTo>
                        <a:pt x="3577" y="528"/>
                      </a:lnTo>
                      <a:lnTo>
                        <a:pt x="3579" y="526"/>
                      </a:lnTo>
                      <a:lnTo>
                        <a:pt x="3580" y="525"/>
                      </a:lnTo>
                      <a:lnTo>
                        <a:pt x="3581" y="524"/>
                      </a:lnTo>
                      <a:lnTo>
                        <a:pt x="3582" y="521"/>
                      </a:lnTo>
                      <a:lnTo>
                        <a:pt x="3584" y="520"/>
                      </a:lnTo>
                      <a:lnTo>
                        <a:pt x="3584" y="519"/>
                      </a:lnTo>
                      <a:lnTo>
                        <a:pt x="3584" y="520"/>
                      </a:lnTo>
                      <a:lnTo>
                        <a:pt x="3585" y="522"/>
                      </a:lnTo>
                      <a:lnTo>
                        <a:pt x="3586" y="529"/>
                      </a:lnTo>
                      <a:lnTo>
                        <a:pt x="3587" y="537"/>
                      </a:lnTo>
                      <a:lnTo>
                        <a:pt x="3588" y="539"/>
                      </a:lnTo>
                      <a:lnTo>
                        <a:pt x="3588" y="539"/>
                      </a:lnTo>
                      <a:lnTo>
                        <a:pt x="3588" y="540"/>
                      </a:lnTo>
                      <a:lnTo>
                        <a:pt x="3588" y="540"/>
                      </a:lnTo>
                      <a:lnTo>
                        <a:pt x="3589" y="542"/>
                      </a:lnTo>
                      <a:lnTo>
                        <a:pt x="3590" y="545"/>
                      </a:lnTo>
                      <a:lnTo>
                        <a:pt x="3591" y="547"/>
                      </a:lnTo>
                      <a:lnTo>
                        <a:pt x="3591" y="548"/>
                      </a:lnTo>
                      <a:lnTo>
                        <a:pt x="3593" y="547"/>
                      </a:lnTo>
                      <a:lnTo>
                        <a:pt x="3595" y="545"/>
                      </a:lnTo>
                      <a:lnTo>
                        <a:pt x="3597" y="542"/>
                      </a:lnTo>
                      <a:lnTo>
                        <a:pt x="3597" y="540"/>
                      </a:lnTo>
                      <a:lnTo>
                        <a:pt x="3597" y="542"/>
                      </a:lnTo>
                      <a:lnTo>
                        <a:pt x="3598" y="543"/>
                      </a:lnTo>
                      <a:lnTo>
                        <a:pt x="3599" y="548"/>
                      </a:lnTo>
                      <a:lnTo>
                        <a:pt x="3601" y="553"/>
                      </a:lnTo>
                      <a:lnTo>
                        <a:pt x="3601" y="555"/>
                      </a:lnTo>
                      <a:lnTo>
                        <a:pt x="3603" y="555"/>
                      </a:lnTo>
                      <a:lnTo>
                        <a:pt x="3603" y="556"/>
                      </a:lnTo>
                      <a:lnTo>
                        <a:pt x="3604" y="557"/>
                      </a:lnTo>
                      <a:lnTo>
                        <a:pt x="3607" y="558"/>
                      </a:lnTo>
                      <a:lnTo>
                        <a:pt x="3609" y="561"/>
                      </a:lnTo>
                      <a:lnTo>
                        <a:pt x="3609" y="562"/>
                      </a:lnTo>
                      <a:lnTo>
                        <a:pt x="3610" y="562"/>
                      </a:lnTo>
                      <a:lnTo>
                        <a:pt x="3612" y="562"/>
                      </a:lnTo>
                      <a:lnTo>
                        <a:pt x="3614" y="562"/>
                      </a:lnTo>
                      <a:lnTo>
                        <a:pt x="3616" y="562"/>
                      </a:lnTo>
                      <a:lnTo>
                        <a:pt x="3617" y="563"/>
                      </a:lnTo>
                      <a:lnTo>
                        <a:pt x="3617" y="563"/>
                      </a:lnTo>
                      <a:lnTo>
                        <a:pt x="3618" y="563"/>
                      </a:lnTo>
                      <a:lnTo>
                        <a:pt x="3621" y="563"/>
                      </a:lnTo>
                      <a:lnTo>
                        <a:pt x="3624" y="564"/>
                      </a:lnTo>
                      <a:lnTo>
                        <a:pt x="3625" y="564"/>
                      </a:lnTo>
                      <a:lnTo>
                        <a:pt x="3625" y="564"/>
                      </a:lnTo>
                      <a:lnTo>
                        <a:pt x="3626" y="564"/>
                      </a:lnTo>
                      <a:lnTo>
                        <a:pt x="3628" y="564"/>
                      </a:lnTo>
                      <a:lnTo>
                        <a:pt x="3631" y="564"/>
                      </a:lnTo>
                      <a:lnTo>
                        <a:pt x="3632" y="564"/>
                      </a:lnTo>
                      <a:lnTo>
                        <a:pt x="3632" y="564"/>
                      </a:lnTo>
                      <a:lnTo>
                        <a:pt x="3633" y="564"/>
                      </a:lnTo>
                      <a:lnTo>
                        <a:pt x="3636" y="564"/>
                      </a:lnTo>
                      <a:lnTo>
                        <a:pt x="3638" y="564"/>
                      </a:lnTo>
                      <a:lnTo>
                        <a:pt x="3640" y="564"/>
                      </a:lnTo>
                      <a:lnTo>
                        <a:pt x="3640" y="564"/>
                      </a:lnTo>
                      <a:lnTo>
                        <a:pt x="3641" y="564"/>
                      </a:lnTo>
                      <a:lnTo>
                        <a:pt x="3643" y="565"/>
                      </a:lnTo>
                      <a:lnTo>
                        <a:pt x="3645" y="565"/>
                      </a:lnTo>
                      <a:lnTo>
                        <a:pt x="3646" y="565"/>
                      </a:lnTo>
                      <a:lnTo>
                        <a:pt x="3647" y="565"/>
                      </a:lnTo>
                      <a:lnTo>
                        <a:pt x="3647" y="565"/>
                      </a:lnTo>
                      <a:lnTo>
                        <a:pt x="3650" y="565"/>
                      </a:lnTo>
                      <a:lnTo>
                        <a:pt x="3652" y="565"/>
                      </a:lnTo>
                      <a:lnTo>
                        <a:pt x="3653" y="565"/>
                      </a:lnTo>
                      <a:lnTo>
                        <a:pt x="3654" y="565"/>
                      </a:lnTo>
                      <a:lnTo>
                        <a:pt x="3655" y="565"/>
                      </a:lnTo>
                      <a:lnTo>
                        <a:pt x="3656" y="565"/>
                      </a:lnTo>
                      <a:lnTo>
                        <a:pt x="3658" y="565"/>
                      </a:lnTo>
                      <a:lnTo>
                        <a:pt x="3660" y="565"/>
                      </a:lnTo>
                      <a:lnTo>
                        <a:pt x="3660" y="565"/>
                      </a:lnTo>
                      <a:lnTo>
                        <a:pt x="3660" y="565"/>
                      </a:lnTo>
                      <a:lnTo>
                        <a:pt x="3662" y="565"/>
                      </a:lnTo>
                      <a:lnTo>
                        <a:pt x="3663" y="565"/>
                      </a:lnTo>
                      <a:lnTo>
                        <a:pt x="3664" y="565"/>
                      </a:lnTo>
                      <a:lnTo>
                        <a:pt x="3664" y="565"/>
                      </a:lnTo>
                      <a:lnTo>
                        <a:pt x="3665" y="565"/>
                      </a:lnTo>
                      <a:lnTo>
                        <a:pt x="3669" y="565"/>
                      </a:lnTo>
                      <a:lnTo>
                        <a:pt x="3671" y="565"/>
                      </a:lnTo>
                      <a:lnTo>
                        <a:pt x="3672" y="565"/>
                      </a:lnTo>
                      <a:lnTo>
                        <a:pt x="3673" y="565"/>
                      </a:lnTo>
                      <a:lnTo>
                        <a:pt x="3673" y="565"/>
                      </a:lnTo>
                      <a:lnTo>
                        <a:pt x="3674" y="565"/>
                      </a:lnTo>
                      <a:lnTo>
                        <a:pt x="3678" y="565"/>
                      </a:lnTo>
                      <a:lnTo>
                        <a:pt x="3680" y="565"/>
                      </a:lnTo>
                      <a:lnTo>
                        <a:pt x="3681" y="565"/>
                      </a:lnTo>
                      <a:lnTo>
                        <a:pt x="3682" y="565"/>
                      </a:lnTo>
                      <a:lnTo>
                        <a:pt x="3683" y="565"/>
                      </a:lnTo>
                      <a:lnTo>
                        <a:pt x="3684" y="565"/>
                      </a:lnTo>
                      <a:lnTo>
                        <a:pt x="3684" y="565"/>
                      </a:lnTo>
                      <a:lnTo>
                        <a:pt x="3686" y="565"/>
                      </a:lnTo>
                      <a:lnTo>
                        <a:pt x="3686" y="565"/>
                      </a:lnTo>
                      <a:lnTo>
                        <a:pt x="3687" y="565"/>
                      </a:lnTo>
                      <a:lnTo>
                        <a:pt x="3688" y="565"/>
                      </a:lnTo>
                      <a:lnTo>
                        <a:pt x="3690" y="565"/>
                      </a:lnTo>
                      <a:lnTo>
                        <a:pt x="3691" y="565"/>
                      </a:lnTo>
                      <a:lnTo>
                        <a:pt x="3692" y="565"/>
                      </a:lnTo>
                      <a:lnTo>
                        <a:pt x="3695" y="565"/>
                      </a:lnTo>
                      <a:lnTo>
                        <a:pt x="3697" y="565"/>
                      </a:lnTo>
                      <a:lnTo>
                        <a:pt x="3697" y="565"/>
                      </a:lnTo>
                      <a:lnTo>
                        <a:pt x="3698" y="565"/>
                      </a:lnTo>
                      <a:lnTo>
                        <a:pt x="3698" y="565"/>
                      </a:lnTo>
                      <a:lnTo>
                        <a:pt x="3699" y="565"/>
                      </a:lnTo>
                      <a:lnTo>
                        <a:pt x="3701" y="565"/>
                      </a:lnTo>
                      <a:lnTo>
                        <a:pt x="3705" y="564"/>
                      </a:lnTo>
                      <a:lnTo>
                        <a:pt x="3705" y="564"/>
                      </a:lnTo>
                      <a:lnTo>
                        <a:pt x="3706" y="564"/>
                      </a:lnTo>
                      <a:lnTo>
                        <a:pt x="3707" y="564"/>
                      </a:lnTo>
                      <a:lnTo>
                        <a:pt x="3708" y="564"/>
                      </a:lnTo>
                      <a:lnTo>
                        <a:pt x="3709" y="564"/>
                      </a:lnTo>
                      <a:lnTo>
                        <a:pt x="3710" y="564"/>
                      </a:lnTo>
                      <a:lnTo>
                        <a:pt x="3711" y="564"/>
                      </a:lnTo>
                      <a:lnTo>
                        <a:pt x="3713" y="564"/>
                      </a:lnTo>
                      <a:lnTo>
                        <a:pt x="3714" y="564"/>
                      </a:lnTo>
                      <a:lnTo>
                        <a:pt x="3716" y="564"/>
                      </a:lnTo>
                      <a:lnTo>
                        <a:pt x="3719" y="564"/>
                      </a:lnTo>
                      <a:lnTo>
                        <a:pt x="3720" y="564"/>
                      </a:lnTo>
                      <a:lnTo>
                        <a:pt x="3720" y="564"/>
                      </a:lnTo>
                      <a:lnTo>
                        <a:pt x="3721" y="564"/>
                      </a:lnTo>
                      <a:lnTo>
                        <a:pt x="3723" y="564"/>
                      </a:lnTo>
                      <a:lnTo>
                        <a:pt x="3725" y="564"/>
                      </a:lnTo>
                      <a:lnTo>
                        <a:pt x="3726" y="564"/>
                      </a:lnTo>
                      <a:lnTo>
                        <a:pt x="3727" y="564"/>
                      </a:lnTo>
                      <a:lnTo>
                        <a:pt x="3727" y="564"/>
                      </a:lnTo>
                      <a:lnTo>
                        <a:pt x="3728" y="564"/>
                      </a:lnTo>
                      <a:lnTo>
                        <a:pt x="3732" y="563"/>
                      </a:lnTo>
                      <a:lnTo>
                        <a:pt x="3734" y="563"/>
                      </a:lnTo>
                      <a:lnTo>
                        <a:pt x="3735" y="563"/>
                      </a:lnTo>
                      <a:lnTo>
                        <a:pt x="3735" y="563"/>
                      </a:lnTo>
                      <a:lnTo>
                        <a:pt x="3736" y="562"/>
                      </a:lnTo>
                      <a:lnTo>
                        <a:pt x="3738" y="561"/>
                      </a:lnTo>
                      <a:lnTo>
                        <a:pt x="3741" y="559"/>
                      </a:lnTo>
                      <a:lnTo>
                        <a:pt x="3742" y="559"/>
                      </a:lnTo>
                      <a:lnTo>
                        <a:pt x="3743" y="559"/>
                      </a:lnTo>
                      <a:lnTo>
                        <a:pt x="3743" y="558"/>
                      </a:lnTo>
                      <a:lnTo>
                        <a:pt x="3743" y="556"/>
                      </a:lnTo>
                      <a:lnTo>
                        <a:pt x="3746" y="549"/>
                      </a:lnTo>
                      <a:lnTo>
                        <a:pt x="3748" y="543"/>
                      </a:lnTo>
                      <a:lnTo>
                        <a:pt x="3748" y="540"/>
                      </a:lnTo>
                      <a:lnTo>
                        <a:pt x="3750" y="539"/>
                      </a:lnTo>
                      <a:lnTo>
                        <a:pt x="3750" y="539"/>
                      </a:lnTo>
                      <a:lnTo>
                        <a:pt x="3750" y="538"/>
                      </a:lnTo>
                      <a:lnTo>
                        <a:pt x="3750" y="537"/>
                      </a:lnTo>
                      <a:lnTo>
                        <a:pt x="3750" y="535"/>
                      </a:lnTo>
                      <a:lnTo>
                        <a:pt x="3752" y="529"/>
                      </a:lnTo>
                      <a:lnTo>
                        <a:pt x="3753" y="522"/>
                      </a:lnTo>
                      <a:lnTo>
                        <a:pt x="3753" y="520"/>
                      </a:lnTo>
                      <a:lnTo>
                        <a:pt x="3753" y="519"/>
                      </a:lnTo>
                      <a:lnTo>
                        <a:pt x="3754" y="519"/>
                      </a:lnTo>
                      <a:lnTo>
                        <a:pt x="3754" y="521"/>
                      </a:lnTo>
                      <a:lnTo>
                        <a:pt x="3756" y="527"/>
                      </a:lnTo>
                      <a:lnTo>
                        <a:pt x="3759" y="533"/>
                      </a:lnTo>
                      <a:lnTo>
                        <a:pt x="3759" y="534"/>
                      </a:lnTo>
                      <a:lnTo>
                        <a:pt x="3760" y="535"/>
                      </a:lnTo>
                      <a:lnTo>
                        <a:pt x="3760" y="533"/>
                      </a:lnTo>
                      <a:lnTo>
                        <a:pt x="3762" y="529"/>
                      </a:lnTo>
                      <a:lnTo>
                        <a:pt x="3763" y="525"/>
                      </a:lnTo>
                      <a:lnTo>
                        <a:pt x="3764" y="524"/>
                      </a:lnTo>
                      <a:lnTo>
                        <a:pt x="3764" y="522"/>
                      </a:lnTo>
                      <a:lnTo>
                        <a:pt x="3765" y="522"/>
                      </a:lnTo>
                      <a:lnTo>
                        <a:pt x="3765" y="520"/>
                      </a:lnTo>
                      <a:lnTo>
                        <a:pt x="3767" y="516"/>
                      </a:lnTo>
                      <a:lnTo>
                        <a:pt x="3770" y="511"/>
                      </a:lnTo>
                      <a:lnTo>
                        <a:pt x="3771" y="509"/>
                      </a:lnTo>
                      <a:lnTo>
                        <a:pt x="3771" y="509"/>
                      </a:lnTo>
                      <a:lnTo>
                        <a:pt x="3772" y="509"/>
                      </a:lnTo>
                      <a:lnTo>
                        <a:pt x="3773" y="511"/>
                      </a:lnTo>
                      <a:lnTo>
                        <a:pt x="3775" y="515"/>
                      </a:lnTo>
                      <a:lnTo>
                        <a:pt x="3778" y="519"/>
                      </a:lnTo>
                      <a:lnTo>
                        <a:pt x="3779" y="521"/>
                      </a:lnTo>
                      <a:lnTo>
                        <a:pt x="3779" y="521"/>
                      </a:lnTo>
                      <a:lnTo>
                        <a:pt x="3780" y="524"/>
                      </a:lnTo>
                      <a:lnTo>
                        <a:pt x="3782" y="527"/>
                      </a:lnTo>
                      <a:lnTo>
                        <a:pt x="3783" y="531"/>
                      </a:lnTo>
                      <a:lnTo>
                        <a:pt x="3784" y="533"/>
                      </a:lnTo>
                      <a:lnTo>
                        <a:pt x="3784" y="531"/>
                      </a:lnTo>
                      <a:lnTo>
                        <a:pt x="3785" y="530"/>
                      </a:lnTo>
                      <a:lnTo>
                        <a:pt x="3787" y="525"/>
                      </a:lnTo>
                      <a:lnTo>
                        <a:pt x="3789" y="519"/>
                      </a:lnTo>
                      <a:lnTo>
                        <a:pt x="3789" y="517"/>
                      </a:lnTo>
                      <a:lnTo>
                        <a:pt x="3790" y="516"/>
                      </a:lnTo>
                      <a:lnTo>
                        <a:pt x="3790" y="517"/>
                      </a:lnTo>
                      <a:lnTo>
                        <a:pt x="3790" y="518"/>
                      </a:lnTo>
                      <a:lnTo>
                        <a:pt x="3791" y="522"/>
                      </a:lnTo>
                      <a:lnTo>
                        <a:pt x="3793" y="527"/>
                      </a:lnTo>
                      <a:lnTo>
                        <a:pt x="3793" y="529"/>
                      </a:lnTo>
                      <a:lnTo>
                        <a:pt x="3793" y="529"/>
                      </a:lnTo>
                      <a:lnTo>
                        <a:pt x="3793" y="530"/>
                      </a:lnTo>
                      <a:lnTo>
                        <a:pt x="3793" y="531"/>
                      </a:lnTo>
                      <a:lnTo>
                        <a:pt x="3794" y="533"/>
                      </a:lnTo>
                      <a:lnTo>
                        <a:pt x="3794" y="535"/>
                      </a:lnTo>
                      <a:lnTo>
                        <a:pt x="3796" y="539"/>
                      </a:lnTo>
                      <a:lnTo>
                        <a:pt x="3797" y="544"/>
                      </a:lnTo>
                      <a:lnTo>
                        <a:pt x="3798" y="548"/>
                      </a:lnTo>
                      <a:lnTo>
                        <a:pt x="3800" y="553"/>
                      </a:lnTo>
                      <a:lnTo>
                        <a:pt x="3800" y="555"/>
                      </a:lnTo>
                      <a:lnTo>
                        <a:pt x="3800" y="556"/>
                      </a:lnTo>
                      <a:lnTo>
                        <a:pt x="3801" y="557"/>
                      </a:lnTo>
                      <a:lnTo>
                        <a:pt x="3802" y="557"/>
                      </a:lnTo>
                      <a:lnTo>
                        <a:pt x="3804" y="559"/>
                      </a:lnTo>
                      <a:lnTo>
                        <a:pt x="3807" y="561"/>
                      </a:lnTo>
                      <a:lnTo>
                        <a:pt x="3808" y="561"/>
                      </a:lnTo>
                      <a:lnTo>
                        <a:pt x="3808" y="561"/>
                      </a:lnTo>
                      <a:lnTo>
                        <a:pt x="3809" y="562"/>
                      </a:lnTo>
                      <a:lnTo>
                        <a:pt x="3812" y="562"/>
                      </a:lnTo>
                      <a:lnTo>
                        <a:pt x="3815" y="562"/>
                      </a:lnTo>
                      <a:lnTo>
                        <a:pt x="3816" y="563"/>
                      </a:lnTo>
                      <a:lnTo>
                        <a:pt x="3816" y="563"/>
                      </a:lnTo>
                      <a:lnTo>
                        <a:pt x="3817" y="563"/>
                      </a:lnTo>
                      <a:lnTo>
                        <a:pt x="3819" y="563"/>
                      </a:lnTo>
                      <a:lnTo>
                        <a:pt x="3821" y="564"/>
                      </a:lnTo>
                      <a:lnTo>
                        <a:pt x="3822" y="564"/>
                      </a:lnTo>
                      <a:lnTo>
                        <a:pt x="3822" y="564"/>
                      </a:lnTo>
                      <a:lnTo>
                        <a:pt x="3822" y="564"/>
                      </a:lnTo>
                      <a:lnTo>
                        <a:pt x="3824" y="564"/>
                      </a:lnTo>
                      <a:lnTo>
                        <a:pt x="3825" y="564"/>
                      </a:lnTo>
                      <a:lnTo>
                        <a:pt x="3826" y="564"/>
                      </a:lnTo>
                      <a:lnTo>
                        <a:pt x="3827" y="564"/>
                      </a:lnTo>
                      <a:lnTo>
                        <a:pt x="3828" y="564"/>
                      </a:lnTo>
                      <a:lnTo>
                        <a:pt x="3830" y="564"/>
                      </a:lnTo>
                      <a:lnTo>
                        <a:pt x="3831" y="564"/>
                      </a:lnTo>
                      <a:lnTo>
                        <a:pt x="3833" y="564"/>
                      </a:lnTo>
                      <a:lnTo>
                        <a:pt x="3834" y="564"/>
                      </a:lnTo>
                      <a:lnTo>
                        <a:pt x="3836" y="564"/>
                      </a:lnTo>
                      <a:lnTo>
                        <a:pt x="3837" y="564"/>
                      </a:lnTo>
                      <a:lnTo>
                        <a:pt x="3838" y="564"/>
                      </a:lnTo>
                      <a:lnTo>
                        <a:pt x="3838" y="564"/>
                      </a:lnTo>
                      <a:lnTo>
                        <a:pt x="3838" y="564"/>
                      </a:lnTo>
                      <a:lnTo>
                        <a:pt x="3842" y="564"/>
                      </a:lnTo>
                      <a:lnTo>
                        <a:pt x="3844" y="565"/>
                      </a:lnTo>
                      <a:lnTo>
                        <a:pt x="3845" y="565"/>
                      </a:lnTo>
                      <a:lnTo>
                        <a:pt x="3846" y="565"/>
                      </a:lnTo>
                      <a:lnTo>
                        <a:pt x="3847" y="564"/>
                      </a:lnTo>
                      <a:lnTo>
                        <a:pt x="3848" y="564"/>
                      </a:lnTo>
                      <a:lnTo>
                        <a:pt x="3849" y="565"/>
                      </a:lnTo>
                      <a:lnTo>
                        <a:pt x="3850" y="565"/>
                      </a:lnTo>
                      <a:lnTo>
                        <a:pt x="3852" y="565"/>
                      </a:lnTo>
                      <a:lnTo>
                        <a:pt x="3853" y="565"/>
                      </a:lnTo>
                      <a:lnTo>
                        <a:pt x="3853" y="565"/>
                      </a:lnTo>
                      <a:lnTo>
                        <a:pt x="3854" y="565"/>
                      </a:lnTo>
                      <a:lnTo>
                        <a:pt x="3856" y="565"/>
                      </a:lnTo>
                      <a:lnTo>
                        <a:pt x="3858" y="565"/>
                      </a:lnTo>
                      <a:lnTo>
                        <a:pt x="3858" y="565"/>
                      </a:lnTo>
                      <a:lnTo>
                        <a:pt x="3859" y="565"/>
                      </a:lnTo>
                      <a:lnTo>
                        <a:pt x="3859" y="565"/>
                      </a:lnTo>
                      <a:lnTo>
                        <a:pt x="3861" y="565"/>
                      </a:lnTo>
                      <a:lnTo>
                        <a:pt x="3863" y="565"/>
                      </a:lnTo>
                      <a:lnTo>
                        <a:pt x="3864" y="565"/>
                      </a:lnTo>
                      <a:lnTo>
                        <a:pt x="3865" y="565"/>
                      </a:lnTo>
                      <a:lnTo>
                        <a:pt x="3865" y="565"/>
                      </a:lnTo>
                      <a:lnTo>
                        <a:pt x="3867" y="565"/>
                      </a:lnTo>
                      <a:lnTo>
                        <a:pt x="3868" y="565"/>
                      </a:lnTo>
                      <a:lnTo>
                        <a:pt x="3870" y="565"/>
                      </a:lnTo>
                      <a:lnTo>
                        <a:pt x="3871" y="565"/>
                      </a:lnTo>
                      <a:lnTo>
                        <a:pt x="3872" y="565"/>
                      </a:lnTo>
                      <a:lnTo>
                        <a:pt x="3873" y="565"/>
                      </a:lnTo>
                      <a:lnTo>
                        <a:pt x="3874" y="565"/>
                      </a:lnTo>
                      <a:lnTo>
                        <a:pt x="3875" y="565"/>
                      </a:lnTo>
                      <a:lnTo>
                        <a:pt x="3877" y="565"/>
                      </a:lnTo>
                      <a:lnTo>
                        <a:pt x="3880" y="565"/>
                      </a:lnTo>
                      <a:lnTo>
                        <a:pt x="3881" y="565"/>
                      </a:lnTo>
                      <a:lnTo>
                        <a:pt x="3882" y="565"/>
                      </a:lnTo>
                      <a:lnTo>
                        <a:pt x="3883" y="565"/>
                      </a:lnTo>
                      <a:lnTo>
                        <a:pt x="3884" y="565"/>
                      </a:lnTo>
                      <a:lnTo>
                        <a:pt x="3885" y="565"/>
                      </a:lnTo>
                      <a:lnTo>
                        <a:pt x="3886" y="565"/>
                      </a:lnTo>
                      <a:lnTo>
                        <a:pt x="3889" y="566"/>
                      </a:lnTo>
                      <a:lnTo>
                        <a:pt x="3891" y="566"/>
                      </a:lnTo>
                      <a:lnTo>
                        <a:pt x="3892" y="566"/>
                      </a:lnTo>
                      <a:lnTo>
                        <a:pt x="3893" y="566"/>
                      </a:lnTo>
                      <a:lnTo>
                        <a:pt x="3893" y="565"/>
                      </a:lnTo>
                      <a:lnTo>
                        <a:pt x="3894" y="565"/>
                      </a:lnTo>
                      <a:lnTo>
                        <a:pt x="3895" y="566"/>
                      </a:lnTo>
                      <a:lnTo>
                        <a:pt x="3898" y="566"/>
                      </a:lnTo>
                      <a:lnTo>
                        <a:pt x="3899" y="566"/>
                      </a:lnTo>
                      <a:lnTo>
                        <a:pt x="3900" y="566"/>
                      </a:lnTo>
                      <a:lnTo>
                        <a:pt x="3901" y="566"/>
                      </a:lnTo>
                      <a:lnTo>
                        <a:pt x="3902" y="565"/>
                      </a:lnTo>
                      <a:lnTo>
                        <a:pt x="3903" y="565"/>
                      </a:lnTo>
                      <a:lnTo>
                        <a:pt x="3903" y="565"/>
                      </a:lnTo>
                      <a:lnTo>
                        <a:pt x="3904" y="565"/>
                      </a:lnTo>
                      <a:lnTo>
                        <a:pt x="3904" y="565"/>
                      </a:lnTo>
                      <a:lnTo>
                        <a:pt x="3905" y="565"/>
                      </a:lnTo>
                      <a:lnTo>
                        <a:pt x="3907" y="565"/>
                      </a:lnTo>
                      <a:lnTo>
                        <a:pt x="3911" y="565"/>
                      </a:lnTo>
                      <a:lnTo>
                        <a:pt x="3913" y="565"/>
                      </a:lnTo>
                      <a:lnTo>
                        <a:pt x="3916" y="565"/>
                      </a:lnTo>
                      <a:lnTo>
                        <a:pt x="3917" y="565"/>
                      </a:lnTo>
                      <a:lnTo>
                        <a:pt x="3918" y="565"/>
                      </a:lnTo>
                      <a:lnTo>
                        <a:pt x="3919" y="565"/>
                      </a:lnTo>
                      <a:lnTo>
                        <a:pt x="3920" y="565"/>
                      </a:lnTo>
                      <a:lnTo>
                        <a:pt x="3921" y="565"/>
                      </a:lnTo>
                      <a:lnTo>
                        <a:pt x="3922" y="565"/>
                      </a:lnTo>
                      <a:lnTo>
                        <a:pt x="3923" y="565"/>
                      </a:lnTo>
                      <a:lnTo>
                        <a:pt x="3925" y="565"/>
                      </a:lnTo>
                      <a:lnTo>
                        <a:pt x="3926" y="565"/>
                      </a:lnTo>
                      <a:lnTo>
                        <a:pt x="3927" y="565"/>
                      </a:lnTo>
                      <a:lnTo>
                        <a:pt x="3929" y="565"/>
                      </a:lnTo>
                      <a:lnTo>
                        <a:pt x="3930" y="565"/>
                      </a:lnTo>
                      <a:lnTo>
                        <a:pt x="3930" y="565"/>
                      </a:lnTo>
                      <a:lnTo>
                        <a:pt x="3931" y="565"/>
                      </a:lnTo>
                      <a:lnTo>
                        <a:pt x="3933" y="565"/>
                      </a:lnTo>
                      <a:lnTo>
                        <a:pt x="3935" y="565"/>
                      </a:lnTo>
                      <a:lnTo>
                        <a:pt x="3936" y="565"/>
                      </a:lnTo>
                      <a:lnTo>
                        <a:pt x="3936" y="565"/>
                      </a:lnTo>
                      <a:lnTo>
                        <a:pt x="3938" y="565"/>
                      </a:lnTo>
                      <a:lnTo>
                        <a:pt x="3939" y="565"/>
                      </a:lnTo>
                      <a:lnTo>
                        <a:pt x="3939" y="565"/>
                      </a:lnTo>
                      <a:lnTo>
                        <a:pt x="3940" y="565"/>
                      </a:lnTo>
                      <a:lnTo>
                        <a:pt x="3942" y="565"/>
                      </a:lnTo>
                      <a:lnTo>
                        <a:pt x="3944" y="565"/>
                      </a:lnTo>
                      <a:lnTo>
                        <a:pt x="3945" y="565"/>
                      </a:lnTo>
                      <a:lnTo>
                        <a:pt x="3946" y="565"/>
                      </a:lnTo>
                      <a:lnTo>
                        <a:pt x="3947" y="565"/>
                      </a:lnTo>
                      <a:lnTo>
                        <a:pt x="3948" y="565"/>
                      </a:lnTo>
                      <a:lnTo>
                        <a:pt x="3948" y="565"/>
                      </a:lnTo>
                      <a:lnTo>
                        <a:pt x="3950" y="566"/>
                      </a:lnTo>
                      <a:lnTo>
                        <a:pt x="3953" y="566"/>
                      </a:lnTo>
                      <a:lnTo>
                        <a:pt x="3954" y="566"/>
                      </a:lnTo>
                      <a:lnTo>
                        <a:pt x="3954" y="566"/>
                      </a:lnTo>
                      <a:lnTo>
                        <a:pt x="3956" y="566"/>
                      </a:lnTo>
                      <a:lnTo>
                        <a:pt x="3957" y="566"/>
                      </a:lnTo>
                      <a:lnTo>
                        <a:pt x="3958" y="566"/>
                      </a:lnTo>
                      <a:lnTo>
                        <a:pt x="3958" y="566"/>
                      </a:lnTo>
                      <a:lnTo>
                        <a:pt x="3959" y="565"/>
                      </a:lnTo>
                      <a:lnTo>
                        <a:pt x="3960" y="565"/>
                      </a:lnTo>
                      <a:lnTo>
                        <a:pt x="3960" y="565"/>
                      </a:lnTo>
                      <a:lnTo>
                        <a:pt x="3962" y="565"/>
                      </a:lnTo>
                      <a:lnTo>
                        <a:pt x="3963" y="565"/>
                      </a:lnTo>
                      <a:lnTo>
                        <a:pt x="3964" y="566"/>
                      </a:lnTo>
                      <a:lnTo>
                        <a:pt x="3964" y="566"/>
                      </a:lnTo>
                      <a:lnTo>
                        <a:pt x="3965" y="566"/>
                      </a:lnTo>
                      <a:lnTo>
                        <a:pt x="3966" y="566"/>
                      </a:lnTo>
                      <a:lnTo>
                        <a:pt x="3967" y="565"/>
                      </a:lnTo>
                      <a:lnTo>
                        <a:pt x="3968" y="565"/>
                      </a:lnTo>
                      <a:lnTo>
                        <a:pt x="3968" y="565"/>
                      </a:lnTo>
                      <a:lnTo>
                        <a:pt x="3969" y="566"/>
                      </a:lnTo>
                      <a:lnTo>
                        <a:pt x="3970" y="566"/>
                      </a:lnTo>
                      <a:lnTo>
                        <a:pt x="3970" y="566"/>
                      </a:lnTo>
                      <a:lnTo>
                        <a:pt x="3972" y="565"/>
                      </a:lnTo>
                      <a:lnTo>
                        <a:pt x="3974" y="565"/>
                      </a:lnTo>
                      <a:lnTo>
                        <a:pt x="3976" y="564"/>
                      </a:lnTo>
                      <a:lnTo>
                        <a:pt x="3976" y="564"/>
                      </a:lnTo>
                      <a:lnTo>
                        <a:pt x="3977" y="564"/>
                      </a:lnTo>
                      <a:lnTo>
                        <a:pt x="3978" y="564"/>
                      </a:lnTo>
                      <a:lnTo>
                        <a:pt x="3981" y="565"/>
                      </a:lnTo>
                      <a:lnTo>
                        <a:pt x="3982" y="565"/>
                      </a:lnTo>
                      <a:lnTo>
                        <a:pt x="3983" y="566"/>
                      </a:lnTo>
                      <a:lnTo>
                        <a:pt x="3984" y="566"/>
                      </a:lnTo>
                      <a:lnTo>
                        <a:pt x="3985" y="566"/>
                      </a:lnTo>
                      <a:lnTo>
                        <a:pt x="3986" y="566"/>
                      </a:lnTo>
                      <a:lnTo>
                        <a:pt x="3986" y="566"/>
                      </a:lnTo>
                      <a:lnTo>
                        <a:pt x="3987" y="566"/>
                      </a:lnTo>
                      <a:lnTo>
                        <a:pt x="3988" y="565"/>
                      </a:lnTo>
                      <a:lnTo>
                        <a:pt x="3991" y="564"/>
                      </a:lnTo>
                      <a:lnTo>
                        <a:pt x="3991" y="564"/>
                      </a:lnTo>
                      <a:lnTo>
                        <a:pt x="3992" y="564"/>
                      </a:lnTo>
                      <a:lnTo>
                        <a:pt x="3992" y="564"/>
                      </a:lnTo>
                      <a:lnTo>
                        <a:pt x="3993" y="564"/>
                      </a:lnTo>
                      <a:lnTo>
                        <a:pt x="3995" y="564"/>
                      </a:lnTo>
                      <a:lnTo>
                        <a:pt x="3996" y="565"/>
                      </a:lnTo>
                      <a:lnTo>
                        <a:pt x="3997" y="565"/>
                      </a:lnTo>
                      <a:lnTo>
                        <a:pt x="3999" y="565"/>
                      </a:lnTo>
                      <a:lnTo>
                        <a:pt x="4000" y="565"/>
                      </a:lnTo>
                      <a:lnTo>
                        <a:pt x="4001" y="565"/>
                      </a:lnTo>
                      <a:lnTo>
                        <a:pt x="4002" y="565"/>
                      </a:lnTo>
                      <a:lnTo>
                        <a:pt x="4003" y="565"/>
                      </a:lnTo>
                      <a:lnTo>
                        <a:pt x="4005" y="565"/>
                      </a:lnTo>
                      <a:lnTo>
                        <a:pt x="4008" y="565"/>
                      </a:lnTo>
                      <a:lnTo>
                        <a:pt x="4009" y="565"/>
                      </a:lnTo>
                      <a:lnTo>
                        <a:pt x="4010" y="565"/>
                      </a:lnTo>
                      <a:lnTo>
                        <a:pt x="4011" y="565"/>
                      </a:lnTo>
                      <a:lnTo>
                        <a:pt x="4011" y="565"/>
                      </a:lnTo>
                      <a:lnTo>
                        <a:pt x="4012" y="565"/>
                      </a:lnTo>
                      <a:lnTo>
                        <a:pt x="4013" y="565"/>
                      </a:lnTo>
                      <a:lnTo>
                        <a:pt x="4013" y="565"/>
                      </a:lnTo>
                      <a:lnTo>
                        <a:pt x="4014" y="565"/>
                      </a:lnTo>
                      <a:lnTo>
                        <a:pt x="4015" y="565"/>
                      </a:lnTo>
                      <a:lnTo>
                        <a:pt x="4016" y="565"/>
                      </a:lnTo>
                      <a:lnTo>
                        <a:pt x="4021" y="565"/>
                      </a:lnTo>
                      <a:lnTo>
                        <a:pt x="4023" y="565"/>
                      </a:lnTo>
                      <a:lnTo>
                        <a:pt x="4025" y="565"/>
                      </a:lnTo>
                      <a:lnTo>
                        <a:pt x="4027" y="566"/>
                      </a:lnTo>
                      <a:lnTo>
                        <a:pt x="4027" y="566"/>
                      </a:lnTo>
                      <a:lnTo>
                        <a:pt x="4029" y="566"/>
                      </a:lnTo>
                      <a:lnTo>
                        <a:pt x="4029" y="566"/>
                      </a:lnTo>
                      <a:lnTo>
                        <a:pt x="4030" y="566"/>
                      </a:lnTo>
                      <a:lnTo>
                        <a:pt x="4031" y="566"/>
                      </a:lnTo>
                      <a:lnTo>
                        <a:pt x="4032" y="565"/>
                      </a:lnTo>
                      <a:lnTo>
                        <a:pt x="4033" y="565"/>
                      </a:lnTo>
                      <a:lnTo>
                        <a:pt x="4033" y="565"/>
                      </a:lnTo>
                      <a:lnTo>
                        <a:pt x="4034" y="565"/>
                      </a:lnTo>
                      <a:lnTo>
                        <a:pt x="4037" y="565"/>
                      </a:lnTo>
                      <a:lnTo>
                        <a:pt x="4037" y="565"/>
                      </a:lnTo>
                      <a:lnTo>
                        <a:pt x="4038" y="565"/>
                      </a:lnTo>
                      <a:lnTo>
                        <a:pt x="4040" y="565"/>
                      </a:lnTo>
                      <a:lnTo>
                        <a:pt x="4041" y="565"/>
                      </a:lnTo>
                      <a:lnTo>
                        <a:pt x="4042" y="565"/>
                      </a:lnTo>
                      <a:lnTo>
                        <a:pt x="4043" y="566"/>
                      </a:lnTo>
                      <a:lnTo>
                        <a:pt x="4043" y="566"/>
                      </a:lnTo>
                      <a:lnTo>
                        <a:pt x="4045" y="566"/>
                      </a:lnTo>
                      <a:lnTo>
                        <a:pt x="4047" y="566"/>
                      </a:lnTo>
                      <a:lnTo>
                        <a:pt x="4049" y="565"/>
                      </a:lnTo>
                      <a:lnTo>
                        <a:pt x="4050" y="565"/>
                      </a:lnTo>
                      <a:lnTo>
                        <a:pt x="4050" y="565"/>
                      </a:lnTo>
                      <a:lnTo>
                        <a:pt x="4051" y="565"/>
                      </a:lnTo>
                      <a:lnTo>
                        <a:pt x="4052" y="565"/>
                      </a:lnTo>
                      <a:lnTo>
                        <a:pt x="4054" y="565"/>
                      </a:lnTo>
                      <a:lnTo>
                        <a:pt x="4054" y="565"/>
                      </a:lnTo>
                      <a:lnTo>
                        <a:pt x="4054" y="565"/>
                      </a:lnTo>
                      <a:lnTo>
                        <a:pt x="4055" y="565"/>
                      </a:lnTo>
                      <a:lnTo>
                        <a:pt x="4056" y="565"/>
                      </a:lnTo>
                      <a:lnTo>
                        <a:pt x="4057" y="565"/>
                      </a:lnTo>
                      <a:lnTo>
                        <a:pt x="4058" y="565"/>
                      </a:lnTo>
                      <a:lnTo>
                        <a:pt x="4059" y="565"/>
                      </a:lnTo>
                      <a:lnTo>
                        <a:pt x="4060" y="566"/>
                      </a:lnTo>
                      <a:lnTo>
                        <a:pt x="4061" y="566"/>
                      </a:lnTo>
                      <a:lnTo>
                        <a:pt x="4062" y="566"/>
                      </a:lnTo>
                      <a:lnTo>
                        <a:pt x="4062" y="566"/>
                      </a:lnTo>
                      <a:lnTo>
                        <a:pt x="4065" y="566"/>
                      </a:lnTo>
                      <a:lnTo>
                        <a:pt x="4066" y="565"/>
                      </a:lnTo>
                      <a:lnTo>
                        <a:pt x="4066" y="565"/>
                      </a:lnTo>
                      <a:lnTo>
                        <a:pt x="4067" y="565"/>
                      </a:lnTo>
                      <a:lnTo>
                        <a:pt x="4069" y="566"/>
                      </a:lnTo>
                      <a:lnTo>
                        <a:pt x="4070" y="566"/>
                      </a:lnTo>
                      <a:lnTo>
                        <a:pt x="4071" y="566"/>
                      </a:lnTo>
                      <a:lnTo>
                        <a:pt x="4071" y="566"/>
                      </a:lnTo>
                      <a:lnTo>
                        <a:pt x="4073" y="565"/>
                      </a:lnTo>
                      <a:lnTo>
                        <a:pt x="4073" y="565"/>
                      </a:lnTo>
                      <a:lnTo>
                        <a:pt x="4074" y="565"/>
                      </a:lnTo>
                      <a:lnTo>
                        <a:pt x="4075" y="565"/>
                      </a:lnTo>
                      <a:lnTo>
                        <a:pt x="4076" y="565"/>
                      </a:lnTo>
                      <a:lnTo>
                        <a:pt x="4076" y="565"/>
                      </a:lnTo>
                      <a:lnTo>
                        <a:pt x="4078" y="565"/>
                      </a:lnTo>
                      <a:lnTo>
                        <a:pt x="4080" y="565"/>
                      </a:lnTo>
                      <a:lnTo>
                        <a:pt x="4082" y="565"/>
                      </a:lnTo>
                      <a:lnTo>
                        <a:pt x="4083" y="565"/>
                      </a:lnTo>
                      <a:lnTo>
                        <a:pt x="4084" y="565"/>
                      </a:lnTo>
                      <a:lnTo>
                        <a:pt x="4084" y="565"/>
                      </a:lnTo>
                      <a:lnTo>
                        <a:pt x="4086" y="565"/>
                      </a:lnTo>
                      <a:lnTo>
                        <a:pt x="4089" y="565"/>
                      </a:lnTo>
                      <a:lnTo>
                        <a:pt x="4089" y="565"/>
                      </a:lnTo>
                      <a:lnTo>
                        <a:pt x="4091" y="565"/>
                      </a:lnTo>
                      <a:lnTo>
                        <a:pt x="4092" y="565"/>
                      </a:lnTo>
                      <a:lnTo>
                        <a:pt x="4093" y="565"/>
                      </a:lnTo>
                      <a:lnTo>
                        <a:pt x="4095" y="565"/>
                      </a:lnTo>
                      <a:lnTo>
                        <a:pt x="4097" y="565"/>
                      </a:lnTo>
                      <a:lnTo>
                        <a:pt x="4098" y="565"/>
                      </a:lnTo>
                      <a:lnTo>
                        <a:pt x="4098" y="565"/>
                      </a:lnTo>
                      <a:lnTo>
                        <a:pt x="4099" y="565"/>
                      </a:lnTo>
                      <a:lnTo>
                        <a:pt x="4101" y="565"/>
                      </a:lnTo>
                      <a:lnTo>
                        <a:pt x="4102" y="565"/>
                      </a:lnTo>
                      <a:lnTo>
                        <a:pt x="4103" y="565"/>
                      </a:lnTo>
                      <a:lnTo>
                        <a:pt x="4104" y="565"/>
                      </a:lnTo>
                      <a:lnTo>
                        <a:pt x="4104" y="565"/>
                      </a:lnTo>
                      <a:lnTo>
                        <a:pt x="4105" y="565"/>
                      </a:lnTo>
                      <a:lnTo>
                        <a:pt x="4106" y="565"/>
                      </a:lnTo>
                      <a:lnTo>
                        <a:pt x="4107" y="565"/>
                      </a:lnTo>
                      <a:lnTo>
                        <a:pt x="4107" y="565"/>
                      </a:lnTo>
                      <a:lnTo>
                        <a:pt x="4110" y="565"/>
                      </a:lnTo>
                      <a:lnTo>
                        <a:pt x="4110" y="565"/>
                      </a:lnTo>
                      <a:lnTo>
                        <a:pt x="4111" y="565"/>
                      </a:lnTo>
                      <a:lnTo>
                        <a:pt x="4111" y="565"/>
                      </a:lnTo>
                      <a:lnTo>
                        <a:pt x="4112" y="566"/>
                      </a:lnTo>
                      <a:lnTo>
                        <a:pt x="4113" y="566"/>
                      </a:lnTo>
                      <a:lnTo>
                        <a:pt x="4114" y="566"/>
                      </a:lnTo>
                      <a:lnTo>
                        <a:pt x="4114" y="566"/>
                      </a:lnTo>
                      <a:lnTo>
                        <a:pt x="4116" y="566"/>
                      </a:lnTo>
                      <a:lnTo>
                        <a:pt x="4117" y="565"/>
                      </a:lnTo>
                      <a:lnTo>
                        <a:pt x="4117" y="565"/>
                      </a:lnTo>
                      <a:lnTo>
                        <a:pt x="4119" y="565"/>
                      </a:lnTo>
                      <a:lnTo>
                        <a:pt x="4120" y="565"/>
                      </a:lnTo>
                      <a:lnTo>
                        <a:pt x="4121" y="565"/>
                      </a:lnTo>
                      <a:lnTo>
                        <a:pt x="4123" y="565"/>
                      </a:lnTo>
                      <a:lnTo>
                        <a:pt x="4125" y="565"/>
                      </a:lnTo>
                      <a:lnTo>
                        <a:pt x="4126" y="565"/>
                      </a:lnTo>
                      <a:lnTo>
                        <a:pt x="4126" y="565"/>
                      </a:lnTo>
                      <a:lnTo>
                        <a:pt x="4129" y="565"/>
                      </a:lnTo>
                      <a:lnTo>
                        <a:pt x="4130" y="565"/>
                      </a:lnTo>
                      <a:lnTo>
                        <a:pt x="4131" y="565"/>
                      </a:lnTo>
                      <a:lnTo>
                        <a:pt x="4131" y="565"/>
                      </a:lnTo>
                      <a:lnTo>
                        <a:pt x="4132" y="565"/>
                      </a:lnTo>
                      <a:lnTo>
                        <a:pt x="4133" y="565"/>
                      </a:lnTo>
                      <a:lnTo>
                        <a:pt x="4134" y="565"/>
                      </a:lnTo>
                      <a:lnTo>
                        <a:pt x="4137" y="565"/>
                      </a:lnTo>
                      <a:lnTo>
                        <a:pt x="4139" y="565"/>
                      </a:lnTo>
                      <a:lnTo>
                        <a:pt x="4140" y="565"/>
                      </a:lnTo>
                      <a:lnTo>
                        <a:pt x="4140" y="565"/>
                      </a:lnTo>
                      <a:lnTo>
                        <a:pt x="4142" y="565"/>
                      </a:lnTo>
                      <a:lnTo>
                        <a:pt x="4143" y="565"/>
                      </a:lnTo>
                      <a:lnTo>
                        <a:pt x="4144" y="565"/>
                      </a:lnTo>
                      <a:lnTo>
                        <a:pt x="4144" y="565"/>
                      </a:lnTo>
                      <a:lnTo>
                        <a:pt x="4145" y="565"/>
                      </a:lnTo>
                      <a:lnTo>
                        <a:pt x="4147" y="565"/>
                      </a:lnTo>
                      <a:lnTo>
                        <a:pt x="4149" y="565"/>
                      </a:lnTo>
                      <a:lnTo>
                        <a:pt x="4152" y="565"/>
                      </a:lnTo>
                      <a:lnTo>
                        <a:pt x="4152" y="565"/>
                      </a:lnTo>
                      <a:lnTo>
                        <a:pt x="4153" y="565"/>
                      </a:lnTo>
                      <a:lnTo>
                        <a:pt x="4154" y="565"/>
                      </a:lnTo>
                      <a:lnTo>
                        <a:pt x="4157" y="565"/>
                      </a:lnTo>
                      <a:lnTo>
                        <a:pt x="4159" y="565"/>
                      </a:lnTo>
                      <a:lnTo>
                        <a:pt x="4160" y="565"/>
                      </a:lnTo>
                      <a:lnTo>
                        <a:pt x="4160" y="565"/>
                      </a:lnTo>
                      <a:lnTo>
                        <a:pt x="4161" y="565"/>
                      </a:lnTo>
                      <a:lnTo>
                        <a:pt x="4162" y="565"/>
                      </a:lnTo>
                      <a:lnTo>
                        <a:pt x="4165" y="565"/>
                      </a:lnTo>
                      <a:lnTo>
                        <a:pt x="4165" y="565"/>
                      </a:lnTo>
                      <a:lnTo>
                        <a:pt x="4165" y="565"/>
                      </a:lnTo>
                      <a:lnTo>
                        <a:pt x="4167" y="565"/>
                      </a:lnTo>
                      <a:lnTo>
                        <a:pt x="4168" y="565"/>
                      </a:lnTo>
                      <a:lnTo>
                        <a:pt x="4168" y="565"/>
                      </a:lnTo>
                      <a:lnTo>
                        <a:pt x="4169" y="565"/>
                      </a:lnTo>
                      <a:lnTo>
                        <a:pt x="4171" y="565"/>
                      </a:lnTo>
                      <a:lnTo>
                        <a:pt x="4172" y="564"/>
                      </a:lnTo>
                      <a:lnTo>
                        <a:pt x="4174" y="564"/>
                      </a:lnTo>
                      <a:lnTo>
                        <a:pt x="4175" y="564"/>
                      </a:lnTo>
                      <a:lnTo>
                        <a:pt x="4176" y="564"/>
                      </a:lnTo>
                      <a:lnTo>
                        <a:pt x="4177" y="564"/>
                      </a:lnTo>
                      <a:lnTo>
                        <a:pt x="4179" y="565"/>
                      </a:lnTo>
                      <a:lnTo>
                        <a:pt x="4181" y="565"/>
                      </a:lnTo>
                      <a:lnTo>
                        <a:pt x="4181" y="565"/>
                      </a:lnTo>
                      <a:lnTo>
                        <a:pt x="4182" y="565"/>
                      </a:lnTo>
                      <a:lnTo>
                        <a:pt x="4184" y="565"/>
                      </a:lnTo>
                      <a:lnTo>
                        <a:pt x="4186" y="565"/>
                      </a:lnTo>
                      <a:lnTo>
                        <a:pt x="4188" y="564"/>
                      </a:lnTo>
                      <a:lnTo>
                        <a:pt x="4189" y="564"/>
                      </a:lnTo>
                      <a:lnTo>
                        <a:pt x="4189" y="564"/>
                      </a:lnTo>
                      <a:lnTo>
                        <a:pt x="4190" y="564"/>
                      </a:lnTo>
                      <a:lnTo>
                        <a:pt x="4191" y="564"/>
                      </a:lnTo>
                      <a:lnTo>
                        <a:pt x="4193" y="564"/>
                      </a:lnTo>
                      <a:lnTo>
                        <a:pt x="4193" y="564"/>
                      </a:lnTo>
                      <a:lnTo>
                        <a:pt x="4195" y="564"/>
                      </a:lnTo>
                      <a:lnTo>
                        <a:pt x="4196" y="565"/>
                      </a:lnTo>
                      <a:lnTo>
                        <a:pt x="4197" y="565"/>
                      </a:lnTo>
                      <a:lnTo>
                        <a:pt x="4197" y="565"/>
                      </a:lnTo>
                      <a:lnTo>
                        <a:pt x="4198" y="565"/>
                      </a:lnTo>
                      <a:lnTo>
                        <a:pt x="4199" y="565"/>
                      </a:lnTo>
                      <a:lnTo>
                        <a:pt x="4200" y="565"/>
                      </a:lnTo>
                      <a:lnTo>
                        <a:pt x="4200" y="565"/>
                      </a:lnTo>
                      <a:lnTo>
                        <a:pt x="4202" y="565"/>
                      </a:lnTo>
                      <a:lnTo>
                        <a:pt x="4204" y="564"/>
                      </a:lnTo>
                      <a:lnTo>
                        <a:pt x="4204" y="564"/>
                      </a:lnTo>
                      <a:lnTo>
                        <a:pt x="4205" y="564"/>
                      </a:lnTo>
                      <a:lnTo>
                        <a:pt x="4206" y="564"/>
                      </a:lnTo>
                      <a:lnTo>
                        <a:pt x="4207" y="564"/>
                      </a:lnTo>
                      <a:lnTo>
                        <a:pt x="4208" y="564"/>
                      </a:lnTo>
                      <a:lnTo>
                        <a:pt x="4208" y="564"/>
                      </a:lnTo>
                      <a:lnTo>
                        <a:pt x="4209" y="565"/>
                      </a:lnTo>
                      <a:lnTo>
                        <a:pt x="4211" y="565"/>
                      </a:lnTo>
                      <a:lnTo>
                        <a:pt x="4212" y="565"/>
                      </a:lnTo>
                      <a:lnTo>
                        <a:pt x="4212" y="565"/>
                      </a:lnTo>
                      <a:lnTo>
                        <a:pt x="4213" y="565"/>
                      </a:lnTo>
                      <a:lnTo>
                        <a:pt x="4215" y="565"/>
                      </a:lnTo>
                      <a:lnTo>
                        <a:pt x="4216" y="565"/>
                      </a:lnTo>
                      <a:lnTo>
                        <a:pt x="4217" y="565"/>
                      </a:lnTo>
                      <a:lnTo>
                        <a:pt x="4217" y="565"/>
                      </a:lnTo>
                      <a:lnTo>
                        <a:pt x="4220" y="565"/>
                      </a:lnTo>
                      <a:lnTo>
                        <a:pt x="4221" y="565"/>
                      </a:lnTo>
                      <a:lnTo>
                        <a:pt x="4222" y="565"/>
                      </a:lnTo>
                      <a:lnTo>
                        <a:pt x="4222" y="565"/>
                      </a:lnTo>
                      <a:lnTo>
                        <a:pt x="4224" y="565"/>
                      </a:lnTo>
                      <a:lnTo>
                        <a:pt x="4225" y="565"/>
                      </a:lnTo>
                      <a:lnTo>
                        <a:pt x="4225" y="565"/>
                      </a:lnTo>
                      <a:lnTo>
                        <a:pt x="4226" y="565"/>
                      </a:lnTo>
                      <a:lnTo>
                        <a:pt x="4228" y="565"/>
                      </a:lnTo>
                      <a:lnTo>
                        <a:pt x="4232" y="565"/>
                      </a:lnTo>
                      <a:lnTo>
                        <a:pt x="4232" y="565"/>
                      </a:lnTo>
                      <a:lnTo>
                        <a:pt x="4233" y="565"/>
                      </a:lnTo>
                      <a:lnTo>
                        <a:pt x="4233" y="565"/>
                      </a:lnTo>
                      <a:lnTo>
                        <a:pt x="4234" y="565"/>
                      </a:lnTo>
                      <a:lnTo>
                        <a:pt x="4234" y="565"/>
                      </a:lnTo>
                      <a:lnTo>
                        <a:pt x="4237" y="565"/>
                      </a:lnTo>
                      <a:lnTo>
                        <a:pt x="4239" y="564"/>
                      </a:lnTo>
                      <a:lnTo>
                        <a:pt x="4240" y="564"/>
                      </a:lnTo>
                      <a:lnTo>
                        <a:pt x="4241" y="564"/>
                      </a:lnTo>
                      <a:lnTo>
                        <a:pt x="4241" y="564"/>
                      </a:lnTo>
                      <a:lnTo>
                        <a:pt x="4242" y="564"/>
                      </a:lnTo>
                      <a:lnTo>
                        <a:pt x="4244" y="565"/>
                      </a:lnTo>
                      <a:lnTo>
                        <a:pt x="4248" y="565"/>
                      </a:lnTo>
                      <a:lnTo>
                        <a:pt x="4248" y="565"/>
                      </a:lnTo>
                      <a:lnTo>
                        <a:pt x="4249" y="565"/>
                      </a:lnTo>
                      <a:lnTo>
                        <a:pt x="4250" y="565"/>
                      </a:lnTo>
                      <a:lnTo>
                        <a:pt x="4251" y="564"/>
                      </a:lnTo>
                      <a:lnTo>
                        <a:pt x="4252" y="564"/>
                      </a:lnTo>
                      <a:lnTo>
                        <a:pt x="4253" y="564"/>
                      </a:lnTo>
                      <a:lnTo>
                        <a:pt x="4253" y="564"/>
                      </a:lnTo>
                      <a:lnTo>
                        <a:pt x="4255" y="564"/>
                      </a:lnTo>
                      <a:lnTo>
                        <a:pt x="4258" y="564"/>
                      </a:lnTo>
                      <a:lnTo>
                        <a:pt x="4258" y="564"/>
                      </a:lnTo>
                      <a:lnTo>
                        <a:pt x="4259" y="564"/>
                      </a:lnTo>
                      <a:lnTo>
                        <a:pt x="4260" y="564"/>
                      </a:lnTo>
                      <a:lnTo>
                        <a:pt x="4262" y="564"/>
                      </a:lnTo>
                      <a:lnTo>
                        <a:pt x="4262" y="564"/>
                      </a:lnTo>
                      <a:lnTo>
                        <a:pt x="4263" y="564"/>
                      </a:lnTo>
                      <a:lnTo>
                        <a:pt x="4263" y="564"/>
                      </a:lnTo>
                      <a:lnTo>
                        <a:pt x="4265" y="564"/>
                      </a:lnTo>
                      <a:lnTo>
                        <a:pt x="4268" y="564"/>
                      </a:lnTo>
                      <a:lnTo>
                        <a:pt x="4268" y="564"/>
                      </a:lnTo>
                      <a:lnTo>
                        <a:pt x="4269" y="564"/>
                      </a:lnTo>
                      <a:lnTo>
                        <a:pt x="4270" y="564"/>
                      </a:lnTo>
                      <a:lnTo>
                        <a:pt x="4271" y="563"/>
                      </a:lnTo>
                      <a:lnTo>
                        <a:pt x="4274" y="562"/>
                      </a:lnTo>
                      <a:lnTo>
                        <a:pt x="4277" y="562"/>
                      </a:lnTo>
                      <a:lnTo>
                        <a:pt x="4277" y="562"/>
                      </a:lnTo>
                      <a:lnTo>
                        <a:pt x="4278" y="561"/>
                      </a:lnTo>
                      <a:lnTo>
                        <a:pt x="4278" y="559"/>
                      </a:lnTo>
                      <a:lnTo>
                        <a:pt x="4279" y="557"/>
                      </a:lnTo>
                      <a:lnTo>
                        <a:pt x="4280" y="552"/>
                      </a:lnTo>
                      <a:lnTo>
                        <a:pt x="4281" y="547"/>
                      </a:lnTo>
                      <a:lnTo>
                        <a:pt x="4282" y="542"/>
                      </a:lnTo>
                      <a:lnTo>
                        <a:pt x="4283" y="537"/>
                      </a:lnTo>
                      <a:lnTo>
                        <a:pt x="4283" y="535"/>
                      </a:lnTo>
                      <a:lnTo>
                        <a:pt x="4285" y="534"/>
                      </a:lnTo>
                      <a:lnTo>
                        <a:pt x="4285" y="534"/>
                      </a:lnTo>
                      <a:lnTo>
                        <a:pt x="4285" y="537"/>
                      </a:lnTo>
                      <a:lnTo>
                        <a:pt x="4285" y="539"/>
                      </a:lnTo>
                      <a:lnTo>
                        <a:pt x="4285" y="539"/>
                      </a:lnTo>
                      <a:lnTo>
                        <a:pt x="4285" y="540"/>
                      </a:lnTo>
                      <a:lnTo>
                        <a:pt x="4286" y="542"/>
                      </a:lnTo>
                      <a:lnTo>
                        <a:pt x="4288" y="548"/>
                      </a:lnTo>
                      <a:lnTo>
                        <a:pt x="4290" y="553"/>
                      </a:lnTo>
                      <a:lnTo>
                        <a:pt x="4290" y="555"/>
                      </a:lnTo>
                      <a:lnTo>
                        <a:pt x="4290" y="556"/>
                      </a:lnTo>
                      <a:lnTo>
                        <a:pt x="4291" y="555"/>
                      </a:lnTo>
                      <a:lnTo>
                        <a:pt x="4292" y="554"/>
                      </a:lnTo>
                      <a:lnTo>
                        <a:pt x="4292" y="554"/>
                      </a:lnTo>
                      <a:lnTo>
                        <a:pt x="4292" y="552"/>
                      </a:lnTo>
                      <a:lnTo>
                        <a:pt x="4294" y="546"/>
                      </a:lnTo>
                      <a:lnTo>
                        <a:pt x="4295" y="537"/>
                      </a:lnTo>
                      <a:lnTo>
                        <a:pt x="4295" y="526"/>
                      </a:lnTo>
                      <a:lnTo>
                        <a:pt x="4297" y="516"/>
                      </a:lnTo>
                      <a:lnTo>
                        <a:pt x="4297" y="507"/>
                      </a:lnTo>
                      <a:lnTo>
                        <a:pt x="4298" y="500"/>
                      </a:lnTo>
                      <a:lnTo>
                        <a:pt x="4298" y="499"/>
                      </a:lnTo>
                      <a:lnTo>
                        <a:pt x="4298" y="498"/>
                      </a:lnTo>
                      <a:lnTo>
                        <a:pt x="4298" y="499"/>
                      </a:lnTo>
                      <a:lnTo>
                        <a:pt x="4298" y="500"/>
                      </a:lnTo>
                      <a:lnTo>
                        <a:pt x="4299" y="506"/>
                      </a:lnTo>
                      <a:lnTo>
                        <a:pt x="4299" y="510"/>
                      </a:lnTo>
                      <a:lnTo>
                        <a:pt x="4300" y="512"/>
                      </a:lnTo>
                      <a:lnTo>
                        <a:pt x="4300" y="512"/>
                      </a:lnTo>
                      <a:lnTo>
                        <a:pt x="4300" y="515"/>
                      </a:lnTo>
                      <a:lnTo>
                        <a:pt x="4300" y="519"/>
                      </a:lnTo>
                      <a:lnTo>
                        <a:pt x="4301" y="526"/>
                      </a:lnTo>
                      <a:lnTo>
                        <a:pt x="4303" y="533"/>
                      </a:lnTo>
                      <a:lnTo>
                        <a:pt x="4305" y="540"/>
                      </a:lnTo>
                      <a:lnTo>
                        <a:pt x="4305" y="547"/>
                      </a:lnTo>
                      <a:lnTo>
                        <a:pt x="4306" y="552"/>
                      </a:lnTo>
                      <a:lnTo>
                        <a:pt x="4306" y="553"/>
                      </a:lnTo>
                      <a:lnTo>
                        <a:pt x="4307" y="553"/>
                      </a:lnTo>
                      <a:lnTo>
                        <a:pt x="4307" y="553"/>
                      </a:lnTo>
                      <a:lnTo>
                        <a:pt x="4307" y="552"/>
                      </a:lnTo>
                      <a:lnTo>
                        <a:pt x="4308" y="548"/>
                      </a:lnTo>
                      <a:lnTo>
                        <a:pt x="4309" y="544"/>
                      </a:lnTo>
                      <a:lnTo>
                        <a:pt x="4310" y="539"/>
                      </a:lnTo>
                      <a:lnTo>
                        <a:pt x="4311" y="534"/>
                      </a:lnTo>
                      <a:lnTo>
                        <a:pt x="4313" y="529"/>
                      </a:lnTo>
                      <a:lnTo>
                        <a:pt x="4313" y="527"/>
                      </a:lnTo>
                      <a:lnTo>
                        <a:pt x="4313" y="526"/>
                      </a:lnTo>
                      <a:lnTo>
                        <a:pt x="4313" y="527"/>
                      </a:lnTo>
                      <a:lnTo>
                        <a:pt x="4314" y="530"/>
                      </a:lnTo>
                      <a:lnTo>
                        <a:pt x="4315" y="534"/>
                      </a:lnTo>
                      <a:lnTo>
                        <a:pt x="4315" y="535"/>
                      </a:lnTo>
                      <a:lnTo>
                        <a:pt x="4315" y="536"/>
                      </a:lnTo>
                      <a:lnTo>
                        <a:pt x="4315" y="538"/>
                      </a:lnTo>
                      <a:lnTo>
                        <a:pt x="4317" y="544"/>
                      </a:lnTo>
                      <a:lnTo>
                        <a:pt x="4319" y="550"/>
                      </a:lnTo>
                      <a:lnTo>
                        <a:pt x="4320" y="553"/>
                      </a:lnTo>
                      <a:lnTo>
                        <a:pt x="4320" y="554"/>
                      </a:lnTo>
                      <a:lnTo>
                        <a:pt x="4322" y="554"/>
                      </a:lnTo>
                      <a:lnTo>
                        <a:pt x="4322" y="553"/>
                      </a:lnTo>
                      <a:lnTo>
                        <a:pt x="4323" y="552"/>
                      </a:lnTo>
                      <a:lnTo>
                        <a:pt x="4323" y="547"/>
                      </a:lnTo>
                      <a:lnTo>
                        <a:pt x="4324" y="542"/>
                      </a:lnTo>
                      <a:lnTo>
                        <a:pt x="4325" y="535"/>
                      </a:lnTo>
                      <a:lnTo>
                        <a:pt x="4326" y="528"/>
                      </a:lnTo>
                      <a:lnTo>
                        <a:pt x="4327" y="522"/>
                      </a:lnTo>
                      <a:lnTo>
                        <a:pt x="4328" y="518"/>
                      </a:lnTo>
                      <a:lnTo>
                        <a:pt x="4328" y="517"/>
                      </a:lnTo>
                      <a:lnTo>
                        <a:pt x="4329" y="516"/>
                      </a:lnTo>
                      <a:lnTo>
                        <a:pt x="4331" y="515"/>
                      </a:lnTo>
                      <a:lnTo>
                        <a:pt x="4333" y="512"/>
                      </a:lnTo>
                      <a:lnTo>
                        <a:pt x="4333" y="511"/>
                      </a:lnTo>
                      <a:lnTo>
                        <a:pt x="4333" y="512"/>
                      </a:lnTo>
                      <a:lnTo>
                        <a:pt x="4333" y="516"/>
                      </a:lnTo>
                      <a:lnTo>
                        <a:pt x="4334" y="524"/>
                      </a:lnTo>
                      <a:lnTo>
                        <a:pt x="4335" y="531"/>
                      </a:lnTo>
                      <a:lnTo>
                        <a:pt x="4336" y="534"/>
                      </a:lnTo>
                      <a:lnTo>
                        <a:pt x="4336" y="535"/>
                      </a:lnTo>
                      <a:lnTo>
                        <a:pt x="4336" y="536"/>
                      </a:lnTo>
                      <a:lnTo>
                        <a:pt x="4337" y="536"/>
                      </a:lnTo>
                      <a:lnTo>
                        <a:pt x="4337" y="535"/>
                      </a:lnTo>
                      <a:lnTo>
                        <a:pt x="4337" y="534"/>
                      </a:lnTo>
                      <a:lnTo>
                        <a:pt x="4337" y="527"/>
                      </a:lnTo>
                      <a:lnTo>
                        <a:pt x="4338" y="517"/>
                      </a:lnTo>
                      <a:lnTo>
                        <a:pt x="4340" y="507"/>
                      </a:lnTo>
                      <a:lnTo>
                        <a:pt x="4341" y="496"/>
                      </a:lnTo>
                      <a:lnTo>
                        <a:pt x="4342" y="485"/>
                      </a:lnTo>
                      <a:lnTo>
                        <a:pt x="4343" y="479"/>
                      </a:lnTo>
                      <a:lnTo>
                        <a:pt x="4343" y="476"/>
                      </a:lnTo>
                      <a:lnTo>
                        <a:pt x="4343" y="476"/>
                      </a:lnTo>
                      <a:lnTo>
                        <a:pt x="4343" y="475"/>
                      </a:lnTo>
                      <a:lnTo>
                        <a:pt x="4344" y="474"/>
                      </a:lnTo>
                      <a:lnTo>
                        <a:pt x="4345" y="469"/>
                      </a:lnTo>
                      <a:lnTo>
                        <a:pt x="4346" y="463"/>
                      </a:lnTo>
                      <a:lnTo>
                        <a:pt x="4347" y="461"/>
                      </a:lnTo>
                      <a:lnTo>
                        <a:pt x="4347" y="461"/>
                      </a:lnTo>
                      <a:lnTo>
                        <a:pt x="4347" y="461"/>
                      </a:lnTo>
                      <a:lnTo>
                        <a:pt x="4347" y="463"/>
                      </a:lnTo>
                      <a:lnTo>
                        <a:pt x="4347" y="466"/>
                      </a:lnTo>
                      <a:lnTo>
                        <a:pt x="4347" y="471"/>
                      </a:lnTo>
                      <a:lnTo>
                        <a:pt x="4348" y="481"/>
                      </a:lnTo>
                      <a:lnTo>
                        <a:pt x="4348" y="492"/>
                      </a:lnTo>
                      <a:lnTo>
                        <a:pt x="4350" y="505"/>
                      </a:lnTo>
                      <a:lnTo>
                        <a:pt x="4350" y="515"/>
                      </a:lnTo>
                      <a:lnTo>
                        <a:pt x="4350" y="519"/>
                      </a:lnTo>
                      <a:lnTo>
                        <a:pt x="4351" y="522"/>
                      </a:lnTo>
                      <a:lnTo>
                        <a:pt x="4351" y="525"/>
                      </a:lnTo>
                      <a:lnTo>
                        <a:pt x="4351" y="525"/>
                      </a:lnTo>
                      <a:lnTo>
                        <a:pt x="4351" y="527"/>
                      </a:lnTo>
                      <a:lnTo>
                        <a:pt x="4352" y="529"/>
                      </a:lnTo>
                      <a:lnTo>
                        <a:pt x="4353" y="533"/>
                      </a:lnTo>
                      <a:lnTo>
                        <a:pt x="4353" y="534"/>
                      </a:lnTo>
                      <a:lnTo>
                        <a:pt x="4353" y="533"/>
                      </a:lnTo>
                      <a:lnTo>
                        <a:pt x="4354" y="531"/>
                      </a:lnTo>
                      <a:lnTo>
                        <a:pt x="4355" y="525"/>
                      </a:lnTo>
                      <a:lnTo>
                        <a:pt x="4356" y="518"/>
                      </a:lnTo>
                      <a:lnTo>
                        <a:pt x="4357" y="516"/>
                      </a:lnTo>
                      <a:lnTo>
                        <a:pt x="4357" y="515"/>
                      </a:lnTo>
                      <a:lnTo>
                        <a:pt x="4357" y="515"/>
                      </a:lnTo>
                      <a:lnTo>
                        <a:pt x="4357" y="513"/>
                      </a:lnTo>
                      <a:lnTo>
                        <a:pt x="4360" y="509"/>
                      </a:lnTo>
                      <a:lnTo>
                        <a:pt x="4361" y="505"/>
                      </a:lnTo>
                      <a:lnTo>
                        <a:pt x="4362" y="503"/>
                      </a:lnTo>
                      <a:lnTo>
                        <a:pt x="4362" y="502"/>
                      </a:lnTo>
                      <a:lnTo>
                        <a:pt x="4362" y="505"/>
                      </a:lnTo>
                      <a:lnTo>
                        <a:pt x="4362" y="509"/>
                      </a:lnTo>
                      <a:lnTo>
                        <a:pt x="4363" y="515"/>
                      </a:lnTo>
                      <a:lnTo>
                        <a:pt x="4363" y="522"/>
                      </a:lnTo>
                      <a:lnTo>
                        <a:pt x="4364" y="529"/>
                      </a:lnTo>
                      <a:lnTo>
                        <a:pt x="4365" y="536"/>
                      </a:lnTo>
                      <a:lnTo>
                        <a:pt x="4365" y="540"/>
                      </a:lnTo>
                      <a:lnTo>
                        <a:pt x="4365" y="542"/>
                      </a:lnTo>
                      <a:lnTo>
                        <a:pt x="4365" y="543"/>
                      </a:lnTo>
                      <a:lnTo>
                        <a:pt x="4365" y="543"/>
                      </a:lnTo>
                      <a:lnTo>
                        <a:pt x="4366" y="544"/>
                      </a:lnTo>
                      <a:lnTo>
                        <a:pt x="4366" y="545"/>
                      </a:lnTo>
                      <a:lnTo>
                        <a:pt x="4369" y="549"/>
                      </a:lnTo>
                      <a:lnTo>
                        <a:pt x="4372" y="554"/>
                      </a:lnTo>
                      <a:lnTo>
                        <a:pt x="4372" y="555"/>
                      </a:lnTo>
                      <a:lnTo>
                        <a:pt x="4373" y="555"/>
                      </a:lnTo>
                      <a:lnTo>
                        <a:pt x="4373" y="555"/>
                      </a:lnTo>
                      <a:lnTo>
                        <a:pt x="4373" y="555"/>
                      </a:lnTo>
                      <a:lnTo>
                        <a:pt x="4375" y="554"/>
                      </a:lnTo>
                      <a:lnTo>
                        <a:pt x="4377" y="552"/>
                      </a:lnTo>
                      <a:lnTo>
                        <a:pt x="4377" y="552"/>
                      </a:lnTo>
                      <a:lnTo>
                        <a:pt x="4378" y="550"/>
                      </a:lnTo>
                      <a:lnTo>
                        <a:pt x="4380" y="549"/>
                      </a:lnTo>
                      <a:lnTo>
                        <a:pt x="4381" y="547"/>
                      </a:lnTo>
                      <a:lnTo>
                        <a:pt x="4382" y="547"/>
                      </a:lnTo>
                      <a:lnTo>
                        <a:pt x="4382" y="547"/>
                      </a:lnTo>
                      <a:lnTo>
                        <a:pt x="4382" y="549"/>
                      </a:lnTo>
                      <a:lnTo>
                        <a:pt x="4384" y="553"/>
                      </a:lnTo>
                      <a:lnTo>
                        <a:pt x="4387" y="557"/>
                      </a:lnTo>
                      <a:lnTo>
                        <a:pt x="4387" y="559"/>
                      </a:lnTo>
                      <a:lnTo>
                        <a:pt x="4388" y="559"/>
                      </a:lnTo>
                      <a:lnTo>
                        <a:pt x="4388" y="559"/>
                      </a:lnTo>
                      <a:lnTo>
                        <a:pt x="4389" y="559"/>
                      </a:lnTo>
                      <a:lnTo>
                        <a:pt x="4390" y="559"/>
                      </a:lnTo>
                      <a:lnTo>
                        <a:pt x="4392" y="557"/>
                      </a:lnTo>
                      <a:lnTo>
                        <a:pt x="4393" y="555"/>
                      </a:lnTo>
                      <a:lnTo>
                        <a:pt x="4394" y="554"/>
                      </a:lnTo>
                      <a:lnTo>
                        <a:pt x="4396" y="554"/>
                      </a:lnTo>
                      <a:lnTo>
                        <a:pt x="4396" y="555"/>
                      </a:lnTo>
                      <a:lnTo>
                        <a:pt x="4399" y="557"/>
                      </a:lnTo>
                      <a:lnTo>
                        <a:pt x="4401" y="559"/>
                      </a:lnTo>
                      <a:lnTo>
                        <a:pt x="4402" y="562"/>
                      </a:lnTo>
                      <a:lnTo>
                        <a:pt x="4403" y="562"/>
                      </a:lnTo>
                      <a:lnTo>
                        <a:pt x="4405" y="562"/>
                      </a:lnTo>
                      <a:lnTo>
                        <a:pt x="4406" y="562"/>
                      </a:lnTo>
                      <a:lnTo>
                        <a:pt x="4407" y="562"/>
                      </a:lnTo>
                      <a:lnTo>
                        <a:pt x="4408" y="561"/>
                      </a:lnTo>
                      <a:lnTo>
                        <a:pt x="4409" y="561"/>
                      </a:lnTo>
                      <a:lnTo>
                        <a:pt x="4410" y="561"/>
                      </a:lnTo>
                      <a:lnTo>
                        <a:pt x="4410" y="561"/>
                      </a:lnTo>
                      <a:lnTo>
                        <a:pt x="4414" y="562"/>
                      </a:lnTo>
                      <a:lnTo>
                        <a:pt x="4416" y="562"/>
                      </a:lnTo>
                      <a:lnTo>
                        <a:pt x="4417" y="562"/>
                      </a:lnTo>
                      <a:lnTo>
                        <a:pt x="4417" y="562"/>
                      </a:lnTo>
                      <a:lnTo>
                        <a:pt x="4418" y="562"/>
                      </a:lnTo>
                      <a:lnTo>
                        <a:pt x="4420" y="562"/>
                      </a:lnTo>
                      <a:lnTo>
                        <a:pt x="4423" y="562"/>
                      </a:lnTo>
                      <a:lnTo>
                        <a:pt x="4424" y="562"/>
                      </a:lnTo>
                      <a:lnTo>
                        <a:pt x="4425" y="562"/>
                      </a:lnTo>
                      <a:lnTo>
                        <a:pt x="4426" y="562"/>
                      </a:lnTo>
                      <a:lnTo>
                        <a:pt x="4426" y="562"/>
                      </a:lnTo>
                      <a:lnTo>
                        <a:pt x="4428" y="562"/>
                      </a:lnTo>
                      <a:lnTo>
                        <a:pt x="4428" y="563"/>
                      </a:lnTo>
                      <a:lnTo>
                        <a:pt x="4429" y="563"/>
                      </a:lnTo>
                      <a:lnTo>
                        <a:pt x="4430" y="562"/>
                      </a:lnTo>
                      <a:lnTo>
                        <a:pt x="4431" y="562"/>
                      </a:lnTo>
                      <a:lnTo>
                        <a:pt x="4433" y="562"/>
                      </a:lnTo>
                      <a:lnTo>
                        <a:pt x="4435" y="562"/>
                      </a:lnTo>
                      <a:lnTo>
                        <a:pt x="4438" y="561"/>
                      </a:lnTo>
                      <a:lnTo>
                        <a:pt x="4438" y="561"/>
                      </a:lnTo>
                      <a:lnTo>
                        <a:pt x="4439" y="561"/>
                      </a:lnTo>
                      <a:lnTo>
                        <a:pt x="4442" y="562"/>
                      </a:lnTo>
                      <a:lnTo>
                        <a:pt x="4443" y="562"/>
                      </a:lnTo>
                      <a:lnTo>
                        <a:pt x="4444" y="562"/>
                      </a:lnTo>
                      <a:lnTo>
                        <a:pt x="4445" y="561"/>
                      </a:lnTo>
                      <a:lnTo>
                        <a:pt x="4446" y="561"/>
                      </a:lnTo>
                      <a:lnTo>
                        <a:pt x="4446" y="561"/>
                      </a:lnTo>
                      <a:lnTo>
                        <a:pt x="4447" y="558"/>
                      </a:lnTo>
                      <a:lnTo>
                        <a:pt x="4451" y="555"/>
                      </a:lnTo>
                      <a:lnTo>
                        <a:pt x="4453" y="550"/>
                      </a:lnTo>
                      <a:lnTo>
                        <a:pt x="4453" y="549"/>
                      </a:lnTo>
                      <a:lnTo>
                        <a:pt x="4453" y="548"/>
                      </a:lnTo>
                      <a:lnTo>
                        <a:pt x="4454" y="545"/>
                      </a:lnTo>
                      <a:lnTo>
                        <a:pt x="4454" y="540"/>
                      </a:lnTo>
                      <a:lnTo>
                        <a:pt x="4455" y="536"/>
                      </a:lnTo>
                      <a:lnTo>
                        <a:pt x="4455" y="531"/>
                      </a:lnTo>
                      <a:lnTo>
                        <a:pt x="4456" y="527"/>
                      </a:lnTo>
                      <a:lnTo>
                        <a:pt x="4456" y="525"/>
                      </a:lnTo>
                      <a:lnTo>
                        <a:pt x="4456" y="522"/>
                      </a:lnTo>
                      <a:lnTo>
                        <a:pt x="4457" y="525"/>
                      </a:lnTo>
                      <a:lnTo>
                        <a:pt x="4457" y="527"/>
                      </a:lnTo>
                      <a:lnTo>
                        <a:pt x="4458" y="531"/>
                      </a:lnTo>
                      <a:lnTo>
                        <a:pt x="4458" y="536"/>
                      </a:lnTo>
                      <a:lnTo>
                        <a:pt x="4460" y="542"/>
                      </a:lnTo>
                      <a:lnTo>
                        <a:pt x="4461" y="545"/>
                      </a:lnTo>
                      <a:lnTo>
                        <a:pt x="4461" y="548"/>
                      </a:lnTo>
                      <a:lnTo>
                        <a:pt x="4461" y="549"/>
                      </a:lnTo>
                      <a:lnTo>
                        <a:pt x="4462" y="550"/>
                      </a:lnTo>
                      <a:lnTo>
                        <a:pt x="4463" y="552"/>
                      </a:lnTo>
                      <a:lnTo>
                        <a:pt x="4463" y="550"/>
                      </a:lnTo>
                      <a:lnTo>
                        <a:pt x="4464" y="548"/>
                      </a:lnTo>
                      <a:lnTo>
                        <a:pt x="4465" y="542"/>
                      </a:lnTo>
                      <a:lnTo>
                        <a:pt x="4467" y="534"/>
                      </a:lnTo>
                      <a:lnTo>
                        <a:pt x="4469" y="531"/>
                      </a:lnTo>
                      <a:lnTo>
                        <a:pt x="4469" y="530"/>
                      </a:lnTo>
                      <a:lnTo>
                        <a:pt x="4469" y="529"/>
                      </a:lnTo>
                      <a:lnTo>
                        <a:pt x="4469" y="528"/>
                      </a:lnTo>
                      <a:lnTo>
                        <a:pt x="4469" y="522"/>
                      </a:lnTo>
                      <a:lnTo>
                        <a:pt x="4469" y="515"/>
                      </a:lnTo>
                      <a:lnTo>
                        <a:pt x="4470" y="505"/>
                      </a:lnTo>
                      <a:lnTo>
                        <a:pt x="4470" y="496"/>
                      </a:lnTo>
                      <a:lnTo>
                        <a:pt x="4471" y="488"/>
                      </a:lnTo>
                      <a:lnTo>
                        <a:pt x="4471" y="482"/>
                      </a:lnTo>
                      <a:lnTo>
                        <a:pt x="4471" y="480"/>
                      </a:lnTo>
                      <a:lnTo>
                        <a:pt x="4471" y="480"/>
                      </a:lnTo>
                      <a:lnTo>
                        <a:pt x="4471" y="481"/>
                      </a:lnTo>
                      <a:lnTo>
                        <a:pt x="4471" y="482"/>
                      </a:lnTo>
                      <a:lnTo>
                        <a:pt x="4471" y="485"/>
                      </a:lnTo>
                      <a:lnTo>
                        <a:pt x="4471" y="490"/>
                      </a:lnTo>
                      <a:lnTo>
                        <a:pt x="4472" y="500"/>
                      </a:lnTo>
                      <a:lnTo>
                        <a:pt x="4473" y="512"/>
                      </a:lnTo>
                      <a:lnTo>
                        <a:pt x="4474" y="524"/>
                      </a:lnTo>
                      <a:lnTo>
                        <a:pt x="4474" y="534"/>
                      </a:lnTo>
                      <a:lnTo>
                        <a:pt x="4475" y="538"/>
                      </a:lnTo>
                      <a:lnTo>
                        <a:pt x="4475" y="542"/>
                      </a:lnTo>
                      <a:lnTo>
                        <a:pt x="4475" y="544"/>
                      </a:lnTo>
                      <a:lnTo>
                        <a:pt x="4475" y="544"/>
                      </a:lnTo>
                      <a:lnTo>
                        <a:pt x="4475" y="545"/>
                      </a:lnTo>
                      <a:lnTo>
                        <a:pt x="4477" y="548"/>
                      </a:lnTo>
                      <a:lnTo>
                        <a:pt x="4479" y="550"/>
                      </a:lnTo>
                      <a:lnTo>
                        <a:pt x="4479" y="552"/>
                      </a:lnTo>
                      <a:lnTo>
                        <a:pt x="4480" y="549"/>
                      </a:lnTo>
                      <a:lnTo>
                        <a:pt x="4481" y="547"/>
                      </a:lnTo>
                      <a:lnTo>
                        <a:pt x="4482" y="544"/>
                      </a:lnTo>
                      <a:lnTo>
                        <a:pt x="4483" y="542"/>
                      </a:lnTo>
                      <a:lnTo>
                        <a:pt x="4483" y="542"/>
                      </a:lnTo>
                      <a:lnTo>
                        <a:pt x="4483" y="539"/>
                      </a:lnTo>
                      <a:lnTo>
                        <a:pt x="4484" y="531"/>
                      </a:lnTo>
                      <a:lnTo>
                        <a:pt x="4485" y="525"/>
                      </a:lnTo>
                      <a:lnTo>
                        <a:pt x="4485" y="522"/>
                      </a:lnTo>
                      <a:lnTo>
                        <a:pt x="4485" y="521"/>
                      </a:lnTo>
                      <a:lnTo>
                        <a:pt x="4485" y="522"/>
                      </a:lnTo>
                      <a:lnTo>
                        <a:pt x="4486" y="527"/>
                      </a:lnTo>
                      <a:lnTo>
                        <a:pt x="4486" y="531"/>
                      </a:lnTo>
                      <a:lnTo>
                        <a:pt x="4488" y="538"/>
                      </a:lnTo>
                      <a:lnTo>
                        <a:pt x="4489" y="544"/>
                      </a:lnTo>
                      <a:lnTo>
                        <a:pt x="4489" y="549"/>
                      </a:lnTo>
                      <a:lnTo>
                        <a:pt x="4490" y="553"/>
                      </a:lnTo>
                      <a:lnTo>
                        <a:pt x="4490" y="554"/>
                      </a:lnTo>
                      <a:lnTo>
                        <a:pt x="4491" y="554"/>
                      </a:lnTo>
                      <a:lnTo>
                        <a:pt x="4491" y="555"/>
                      </a:lnTo>
                      <a:lnTo>
                        <a:pt x="4494" y="557"/>
                      </a:lnTo>
                      <a:lnTo>
                        <a:pt x="4497" y="559"/>
                      </a:lnTo>
                      <a:lnTo>
                        <a:pt x="4498" y="561"/>
                      </a:lnTo>
                      <a:lnTo>
                        <a:pt x="4498" y="561"/>
                      </a:lnTo>
                      <a:lnTo>
                        <a:pt x="4499" y="561"/>
                      </a:lnTo>
                      <a:lnTo>
                        <a:pt x="4501" y="561"/>
                      </a:lnTo>
                      <a:lnTo>
                        <a:pt x="4502" y="562"/>
                      </a:lnTo>
                      <a:lnTo>
                        <a:pt x="4503" y="562"/>
                      </a:lnTo>
                      <a:lnTo>
                        <a:pt x="4504" y="562"/>
                      </a:lnTo>
                      <a:lnTo>
                        <a:pt x="4506" y="561"/>
                      </a:lnTo>
                      <a:lnTo>
                        <a:pt x="4507" y="561"/>
                      </a:lnTo>
                      <a:lnTo>
                        <a:pt x="4509" y="562"/>
                      </a:lnTo>
                      <a:lnTo>
                        <a:pt x="4511" y="562"/>
                      </a:lnTo>
                      <a:lnTo>
                        <a:pt x="4512" y="562"/>
                      </a:lnTo>
                      <a:lnTo>
                        <a:pt x="4513" y="562"/>
                      </a:lnTo>
                      <a:lnTo>
                        <a:pt x="4516" y="562"/>
                      </a:lnTo>
                      <a:lnTo>
                        <a:pt x="4517" y="562"/>
                      </a:lnTo>
                      <a:lnTo>
                        <a:pt x="4518" y="562"/>
                      </a:lnTo>
                      <a:lnTo>
                        <a:pt x="4519" y="562"/>
                      </a:lnTo>
                      <a:lnTo>
                        <a:pt x="4519" y="562"/>
                      </a:lnTo>
                      <a:lnTo>
                        <a:pt x="4521" y="562"/>
                      </a:lnTo>
                      <a:lnTo>
                        <a:pt x="4521" y="562"/>
                      </a:lnTo>
                      <a:lnTo>
                        <a:pt x="4523" y="562"/>
                      </a:lnTo>
                      <a:lnTo>
                        <a:pt x="4523" y="562"/>
                      </a:lnTo>
                      <a:lnTo>
                        <a:pt x="4526" y="562"/>
                      </a:lnTo>
                      <a:lnTo>
                        <a:pt x="4528" y="562"/>
                      </a:lnTo>
                      <a:lnTo>
                        <a:pt x="4531" y="562"/>
                      </a:lnTo>
                      <a:lnTo>
                        <a:pt x="4532" y="562"/>
                      </a:lnTo>
                      <a:lnTo>
                        <a:pt x="4534" y="562"/>
                      </a:lnTo>
                      <a:lnTo>
                        <a:pt x="4534" y="562"/>
                      </a:lnTo>
                      <a:lnTo>
                        <a:pt x="4535" y="562"/>
                      </a:lnTo>
                      <a:lnTo>
                        <a:pt x="4536" y="562"/>
                      </a:lnTo>
                      <a:lnTo>
                        <a:pt x="4538" y="561"/>
                      </a:lnTo>
                      <a:lnTo>
                        <a:pt x="4540" y="559"/>
                      </a:lnTo>
                      <a:lnTo>
                        <a:pt x="4541" y="559"/>
                      </a:lnTo>
                      <a:lnTo>
                        <a:pt x="4543" y="559"/>
                      </a:lnTo>
                      <a:lnTo>
                        <a:pt x="4544" y="558"/>
                      </a:lnTo>
                      <a:lnTo>
                        <a:pt x="4544" y="559"/>
                      </a:lnTo>
                      <a:lnTo>
                        <a:pt x="4546" y="559"/>
                      </a:lnTo>
                      <a:lnTo>
                        <a:pt x="4547" y="559"/>
                      </a:lnTo>
                      <a:lnTo>
                        <a:pt x="4548" y="561"/>
                      </a:lnTo>
                      <a:lnTo>
                        <a:pt x="4548" y="561"/>
                      </a:lnTo>
                      <a:lnTo>
                        <a:pt x="4549" y="559"/>
                      </a:lnTo>
                      <a:lnTo>
                        <a:pt x="4550" y="559"/>
                      </a:lnTo>
                      <a:lnTo>
                        <a:pt x="4553" y="559"/>
                      </a:lnTo>
                      <a:lnTo>
                        <a:pt x="4554" y="558"/>
                      </a:lnTo>
                      <a:lnTo>
                        <a:pt x="4555" y="558"/>
                      </a:lnTo>
                      <a:lnTo>
                        <a:pt x="4556" y="558"/>
                      </a:lnTo>
                      <a:lnTo>
                        <a:pt x="4556" y="558"/>
                      </a:lnTo>
                      <a:lnTo>
                        <a:pt x="4557" y="559"/>
                      </a:lnTo>
                      <a:lnTo>
                        <a:pt x="4559" y="559"/>
                      </a:lnTo>
                      <a:lnTo>
                        <a:pt x="4562" y="561"/>
                      </a:lnTo>
                      <a:lnTo>
                        <a:pt x="4563" y="561"/>
                      </a:lnTo>
                      <a:lnTo>
                        <a:pt x="4564" y="561"/>
                      </a:lnTo>
                      <a:lnTo>
                        <a:pt x="4565" y="561"/>
                      </a:lnTo>
                      <a:lnTo>
                        <a:pt x="4566" y="561"/>
                      </a:lnTo>
                      <a:lnTo>
                        <a:pt x="4567" y="561"/>
                      </a:lnTo>
                      <a:lnTo>
                        <a:pt x="4568" y="561"/>
                      </a:lnTo>
                      <a:lnTo>
                        <a:pt x="4568" y="561"/>
                      </a:lnTo>
                      <a:lnTo>
                        <a:pt x="4571" y="561"/>
                      </a:lnTo>
                      <a:lnTo>
                        <a:pt x="4571" y="561"/>
                      </a:lnTo>
                      <a:lnTo>
                        <a:pt x="4571" y="561"/>
                      </a:lnTo>
                      <a:lnTo>
                        <a:pt x="4572" y="561"/>
                      </a:lnTo>
                      <a:lnTo>
                        <a:pt x="4574" y="561"/>
                      </a:lnTo>
                      <a:lnTo>
                        <a:pt x="4575" y="561"/>
                      </a:lnTo>
                      <a:lnTo>
                        <a:pt x="4576" y="561"/>
                      </a:lnTo>
                      <a:lnTo>
                        <a:pt x="4577" y="561"/>
                      </a:lnTo>
                      <a:lnTo>
                        <a:pt x="4578" y="561"/>
                      </a:lnTo>
                      <a:lnTo>
                        <a:pt x="4580" y="561"/>
                      </a:lnTo>
                      <a:lnTo>
                        <a:pt x="4582" y="559"/>
                      </a:lnTo>
                      <a:lnTo>
                        <a:pt x="4584" y="559"/>
                      </a:lnTo>
                      <a:lnTo>
                        <a:pt x="4585" y="559"/>
                      </a:lnTo>
                      <a:lnTo>
                        <a:pt x="4586" y="559"/>
                      </a:lnTo>
                      <a:lnTo>
                        <a:pt x="4586" y="559"/>
                      </a:lnTo>
                      <a:lnTo>
                        <a:pt x="4590" y="559"/>
                      </a:lnTo>
                      <a:lnTo>
                        <a:pt x="4592" y="558"/>
                      </a:lnTo>
                      <a:lnTo>
                        <a:pt x="4593" y="558"/>
                      </a:lnTo>
                      <a:lnTo>
                        <a:pt x="4593" y="558"/>
                      </a:lnTo>
                      <a:lnTo>
                        <a:pt x="4594" y="557"/>
                      </a:lnTo>
                      <a:lnTo>
                        <a:pt x="4596" y="557"/>
                      </a:lnTo>
                      <a:lnTo>
                        <a:pt x="4599" y="557"/>
                      </a:lnTo>
                      <a:lnTo>
                        <a:pt x="4600" y="556"/>
                      </a:lnTo>
                      <a:lnTo>
                        <a:pt x="4601" y="556"/>
                      </a:lnTo>
                      <a:lnTo>
                        <a:pt x="4601" y="556"/>
                      </a:lnTo>
                      <a:lnTo>
                        <a:pt x="4603" y="554"/>
                      </a:lnTo>
                      <a:lnTo>
                        <a:pt x="4606" y="553"/>
                      </a:lnTo>
                      <a:lnTo>
                        <a:pt x="4608" y="553"/>
                      </a:lnTo>
                      <a:lnTo>
                        <a:pt x="4608" y="553"/>
                      </a:lnTo>
                      <a:lnTo>
                        <a:pt x="4609" y="552"/>
                      </a:lnTo>
                      <a:lnTo>
                        <a:pt x="4611" y="550"/>
                      </a:lnTo>
                      <a:lnTo>
                        <a:pt x="4613" y="548"/>
                      </a:lnTo>
                      <a:lnTo>
                        <a:pt x="4614" y="547"/>
                      </a:lnTo>
                      <a:lnTo>
                        <a:pt x="4615" y="547"/>
                      </a:lnTo>
                      <a:lnTo>
                        <a:pt x="4617" y="546"/>
                      </a:lnTo>
                      <a:lnTo>
                        <a:pt x="4619" y="543"/>
                      </a:lnTo>
                      <a:lnTo>
                        <a:pt x="4621" y="539"/>
                      </a:lnTo>
                      <a:lnTo>
                        <a:pt x="4622" y="538"/>
                      </a:lnTo>
                      <a:lnTo>
                        <a:pt x="4622" y="538"/>
                      </a:lnTo>
                      <a:lnTo>
                        <a:pt x="4623" y="536"/>
                      </a:lnTo>
                      <a:lnTo>
                        <a:pt x="4627" y="531"/>
                      </a:lnTo>
                      <a:lnTo>
                        <a:pt x="4629" y="528"/>
                      </a:lnTo>
                      <a:lnTo>
                        <a:pt x="4629" y="526"/>
                      </a:lnTo>
                      <a:lnTo>
                        <a:pt x="4630" y="526"/>
                      </a:lnTo>
                      <a:lnTo>
                        <a:pt x="4631" y="524"/>
                      </a:lnTo>
                      <a:lnTo>
                        <a:pt x="4633" y="520"/>
                      </a:lnTo>
                      <a:lnTo>
                        <a:pt x="4636" y="517"/>
                      </a:lnTo>
                      <a:lnTo>
                        <a:pt x="4637" y="515"/>
                      </a:lnTo>
                      <a:lnTo>
                        <a:pt x="4637" y="515"/>
                      </a:lnTo>
                      <a:lnTo>
                        <a:pt x="4638" y="515"/>
                      </a:lnTo>
                      <a:lnTo>
                        <a:pt x="4639" y="513"/>
                      </a:lnTo>
                      <a:lnTo>
                        <a:pt x="4641" y="513"/>
                      </a:lnTo>
                      <a:lnTo>
                        <a:pt x="4641" y="512"/>
                      </a:lnTo>
                      <a:lnTo>
                        <a:pt x="4643" y="513"/>
                      </a:lnTo>
                      <a:lnTo>
                        <a:pt x="4645" y="513"/>
                      </a:lnTo>
                      <a:lnTo>
                        <a:pt x="4646" y="515"/>
                      </a:lnTo>
                      <a:lnTo>
                        <a:pt x="4648" y="517"/>
                      </a:lnTo>
                      <a:lnTo>
                        <a:pt x="4650" y="519"/>
                      </a:lnTo>
                      <a:lnTo>
                        <a:pt x="4651" y="520"/>
                      </a:lnTo>
                      <a:lnTo>
                        <a:pt x="4651" y="520"/>
                      </a:lnTo>
                      <a:lnTo>
                        <a:pt x="4652" y="522"/>
                      </a:lnTo>
                      <a:lnTo>
                        <a:pt x="4655" y="526"/>
                      </a:lnTo>
                      <a:lnTo>
                        <a:pt x="4658" y="529"/>
                      </a:lnTo>
                      <a:lnTo>
                        <a:pt x="4659" y="531"/>
                      </a:lnTo>
                      <a:lnTo>
                        <a:pt x="4659" y="531"/>
                      </a:lnTo>
                      <a:lnTo>
                        <a:pt x="4660" y="533"/>
                      </a:lnTo>
                      <a:lnTo>
                        <a:pt x="4663" y="536"/>
                      </a:lnTo>
                      <a:lnTo>
                        <a:pt x="4665" y="538"/>
                      </a:lnTo>
                      <a:lnTo>
                        <a:pt x="4666" y="539"/>
                      </a:lnTo>
                      <a:lnTo>
                        <a:pt x="4666" y="539"/>
                      </a:lnTo>
                      <a:lnTo>
                        <a:pt x="4667" y="539"/>
                      </a:lnTo>
                      <a:lnTo>
                        <a:pt x="4669" y="540"/>
                      </a:lnTo>
                      <a:lnTo>
                        <a:pt x="4670" y="540"/>
                      </a:lnTo>
                      <a:lnTo>
                        <a:pt x="4672" y="542"/>
                      </a:lnTo>
                      <a:lnTo>
                        <a:pt x="4673" y="542"/>
                      </a:lnTo>
                      <a:lnTo>
                        <a:pt x="4674" y="540"/>
                      </a:lnTo>
                      <a:lnTo>
                        <a:pt x="4675" y="540"/>
                      </a:lnTo>
                      <a:lnTo>
                        <a:pt x="4677" y="539"/>
                      </a:lnTo>
                      <a:lnTo>
                        <a:pt x="4679" y="537"/>
                      </a:lnTo>
                      <a:lnTo>
                        <a:pt x="4680" y="537"/>
                      </a:lnTo>
                      <a:lnTo>
                        <a:pt x="4682" y="537"/>
                      </a:lnTo>
                      <a:lnTo>
                        <a:pt x="4682" y="536"/>
                      </a:lnTo>
                      <a:lnTo>
                        <a:pt x="4685" y="533"/>
                      </a:lnTo>
                      <a:lnTo>
                        <a:pt x="4687" y="529"/>
                      </a:lnTo>
                      <a:lnTo>
                        <a:pt x="4688" y="527"/>
                      </a:lnTo>
                      <a:lnTo>
                        <a:pt x="4688" y="527"/>
                      </a:lnTo>
                      <a:lnTo>
                        <a:pt x="4689" y="526"/>
                      </a:lnTo>
                      <a:lnTo>
                        <a:pt x="4692" y="521"/>
                      </a:lnTo>
                      <a:lnTo>
                        <a:pt x="4694" y="518"/>
                      </a:lnTo>
                      <a:lnTo>
                        <a:pt x="4695" y="517"/>
                      </a:lnTo>
                      <a:lnTo>
                        <a:pt x="4696" y="517"/>
                      </a:lnTo>
                      <a:lnTo>
                        <a:pt x="4696" y="516"/>
                      </a:lnTo>
                      <a:lnTo>
                        <a:pt x="4698" y="515"/>
                      </a:lnTo>
                      <a:lnTo>
                        <a:pt x="4701" y="515"/>
                      </a:lnTo>
                      <a:lnTo>
                        <a:pt x="4702" y="513"/>
                      </a:lnTo>
                      <a:lnTo>
                        <a:pt x="4702" y="513"/>
                      </a:lnTo>
                      <a:lnTo>
                        <a:pt x="4703" y="515"/>
                      </a:lnTo>
                      <a:lnTo>
                        <a:pt x="4704" y="515"/>
                      </a:lnTo>
                      <a:lnTo>
                        <a:pt x="4706" y="517"/>
                      </a:lnTo>
                      <a:lnTo>
                        <a:pt x="4709" y="519"/>
                      </a:lnTo>
                      <a:lnTo>
                        <a:pt x="4710" y="520"/>
                      </a:lnTo>
                      <a:lnTo>
                        <a:pt x="4711" y="521"/>
                      </a:lnTo>
                      <a:lnTo>
                        <a:pt x="4712" y="522"/>
                      </a:lnTo>
                      <a:lnTo>
                        <a:pt x="4714" y="527"/>
                      </a:lnTo>
                      <a:lnTo>
                        <a:pt x="4716" y="530"/>
                      </a:lnTo>
                      <a:lnTo>
                        <a:pt x="4718" y="533"/>
                      </a:lnTo>
                      <a:lnTo>
                        <a:pt x="4718" y="533"/>
                      </a:lnTo>
                      <a:lnTo>
                        <a:pt x="4719" y="535"/>
                      </a:lnTo>
                      <a:lnTo>
                        <a:pt x="4721" y="538"/>
                      </a:lnTo>
                      <a:lnTo>
                        <a:pt x="4724" y="542"/>
                      </a:lnTo>
                      <a:lnTo>
                        <a:pt x="4724" y="544"/>
                      </a:lnTo>
                      <a:lnTo>
                        <a:pt x="4725" y="544"/>
                      </a:lnTo>
                      <a:lnTo>
                        <a:pt x="4726" y="545"/>
                      </a:lnTo>
                      <a:lnTo>
                        <a:pt x="4729" y="547"/>
                      </a:lnTo>
                      <a:lnTo>
                        <a:pt x="4731" y="550"/>
                      </a:lnTo>
                      <a:lnTo>
                        <a:pt x="4732" y="552"/>
                      </a:lnTo>
                      <a:lnTo>
                        <a:pt x="4732" y="552"/>
                      </a:lnTo>
                      <a:lnTo>
                        <a:pt x="4733" y="552"/>
                      </a:lnTo>
                      <a:lnTo>
                        <a:pt x="4735" y="554"/>
                      </a:lnTo>
                      <a:lnTo>
                        <a:pt x="4739" y="555"/>
                      </a:lnTo>
                      <a:lnTo>
                        <a:pt x="4739" y="555"/>
                      </a:lnTo>
                      <a:lnTo>
                        <a:pt x="4740" y="555"/>
                      </a:lnTo>
                      <a:lnTo>
                        <a:pt x="4741" y="556"/>
                      </a:lnTo>
                      <a:lnTo>
                        <a:pt x="4743" y="557"/>
                      </a:lnTo>
                      <a:lnTo>
                        <a:pt x="4746" y="557"/>
                      </a:lnTo>
                      <a:lnTo>
                        <a:pt x="4747" y="558"/>
                      </a:lnTo>
                      <a:lnTo>
                        <a:pt x="4747" y="558"/>
                      </a:lnTo>
                      <a:lnTo>
                        <a:pt x="4748" y="558"/>
                      </a:lnTo>
                      <a:lnTo>
                        <a:pt x="4751" y="559"/>
                      </a:lnTo>
                      <a:lnTo>
                        <a:pt x="4753" y="559"/>
                      </a:lnTo>
                      <a:lnTo>
                        <a:pt x="4755" y="559"/>
                      </a:lnTo>
                      <a:lnTo>
                        <a:pt x="4755" y="559"/>
                      </a:lnTo>
                      <a:lnTo>
                        <a:pt x="4756" y="559"/>
                      </a:lnTo>
                      <a:lnTo>
                        <a:pt x="4758" y="559"/>
                      </a:lnTo>
                      <a:lnTo>
                        <a:pt x="4760" y="561"/>
                      </a:lnTo>
                      <a:lnTo>
                        <a:pt x="4761" y="561"/>
                      </a:lnTo>
                      <a:lnTo>
                        <a:pt x="4761" y="561"/>
                      </a:lnTo>
                      <a:lnTo>
                        <a:pt x="4762" y="561"/>
                      </a:lnTo>
                      <a:lnTo>
                        <a:pt x="4766" y="561"/>
                      </a:lnTo>
                      <a:lnTo>
                        <a:pt x="4768" y="561"/>
                      </a:lnTo>
                      <a:lnTo>
                        <a:pt x="4769" y="561"/>
                      </a:lnTo>
                      <a:lnTo>
                        <a:pt x="4769" y="561"/>
                      </a:lnTo>
                      <a:lnTo>
                        <a:pt x="4771" y="561"/>
                      </a:lnTo>
                      <a:lnTo>
                        <a:pt x="4772" y="561"/>
                      </a:lnTo>
                      <a:lnTo>
                        <a:pt x="4774" y="561"/>
                      </a:lnTo>
                      <a:lnTo>
                        <a:pt x="4775" y="561"/>
                      </a:lnTo>
                      <a:lnTo>
                        <a:pt x="4776" y="561"/>
                      </a:lnTo>
                      <a:lnTo>
                        <a:pt x="4777" y="561"/>
                      </a:lnTo>
                      <a:lnTo>
                        <a:pt x="4778" y="562"/>
                      </a:lnTo>
                      <a:lnTo>
                        <a:pt x="4779" y="562"/>
                      </a:lnTo>
                      <a:lnTo>
                        <a:pt x="4780" y="562"/>
                      </a:lnTo>
                      <a:lnTo>
                        <a:pt x="4780" y="562"/>
                      </a:lnTo>
                      <a:lnTo>
                        <a:pt x="4781" y="562"/>
                      </a:lnTo>
                      <a:lnTo>
                        <a:pt x="4783" y="561"/>
                      </a:lnTo>
                      <a:lnTo>
                        <a:pt x="4784" y="561"/>
                      </a:lnTo>
                      <a:lnTo>
                        <a:pt x="4784" y="562"/>
                      </a:lnTo>
                      <a:lnTo>
                        <a:pt x="4785" y="562"/>
                      </a:lnTo>
                      <a:lnTo>
                        <a:pt x="4785" y="562"/>
                      </a:lnTo>
                      <a:lnTo>
                        <a:pt x="4787" y="562"/>
                      </a:lnTo>
                      <a:lnTo>
                        <a:pt x="4788" y="561"/>
                      </a:lnTo>
                      <a:lnTo>
                        <a:pt x="4789" y="561"/>
                      </a:lnTo>
                      <a:lnTo>
                        <a:pt x="4790" y="561"/>
                      </a:lnTo>
                      <a:lnTo>
                        <a:pt x="4792" y="561"/>
                      </a:lnTo>
                      <a:lnTo>
                        <a:pt x="4792" y="561"/>
                      </a:lnTo>
                      <a:lnTo>
                        <a:pt x="4795" y="561"/>
                      </a:lnTo>
                      <a:lnTo>
                        <a:pt x="4797" y="561"/>
                      </a:lnTo>
                      <a:lnTo>
                        <a:pt x="4798" y="561"/>
                      </a:lnTo>
                      <a:lnTo>
                        <a:pt x="4798" y="561"/>
                      </a:lnTo>
                      <a:lnTo>
                        <a:pt x="4799" y="561"/>
                      </a:lnTo>
                      <a:lnTo>
                        <a:pt x="4802" y="559"/>
                      </a:lnTo>
                      <a:lnTo>
                        <a:pt x="4804" y="559"/>
                      </a:lnTo>
                      <a:lnTo>
                        <a:pt x="4805" y="559"/>
                      </a:lnTo>
                      <a:lnTo>
                        <a:pt x="4806" y="559"/>
                      </a:lnTo>
                      <a:lnTo>
                        <a:pt x="4807" y="558"/>
                      </a:lnTo>
                      <a:lnTo>
                        <a:pt x="4809" y="558"/>
                      </a:lnTo>
                      <a:lnTo>
                        <a:pt x="4812" y="557"/>
                      </a:lnTo>
                      <a:lnTo>
                        <a:pt x="4813" y="557"/>
                      </a:lnTo>
                      <a:lnTo>
                        <a:pt x="4813" y="557"/>
                      </a:lnTo>
                      <a:lnTo>
                        <a:pt x="4814" y="556"/>
                      </a:lnTo>
                      <a:lnTo>
                        <a:pt x="4816" y="555"/>
                      </a:lnTo>
                      <a:lnTo>
                        <a:pt x="4820" y="554"/>
                      </a:lnTo>
                      <a:lnTo>
                        <a:pt x="4820" y="553"/>
                      </a:lnTo>
                      <a:lnTo>
                        <a:pt x="4821" y="553"/>
                      </a:lnTo>
                      <a:lnTo>
                        <a:pt x="4822" y="552"/>
                      </a:lnTo>
                      <a:lnTo>
                        <a:pt x="4824" y="549"/>
                      </a:lnTo>
                      <a:lnTo>
                        <a:pt x="4826" y="546"/>
                      </a:lnTo>
                      <a:lnTo>
                        <a:pt x="4827" y="545"/>
                      </a:lnTo>
                      <a:lnTo>
                        <a:pt x="4827" y="544"/>
                      </a:lnTo>
                      <a:lnTo>
                        <a:pt x="4829" y="544"/>
                      </a:lnTo>
                      <a:lnTo>
                        <a:pt x="4829" y="540"/>
                      </a:lnTo>
                      <a:lnTo>
                        <a:pt x="4831" y="533"/>
                      </a:lnTo>
                      <a:lnTo>
                        <a:pt x="4834" y="525"/>
                      </a:lnTo>
                      <a:lnTo>
                        <a:pt x="4834" y="521"/>
                      </a:lnTo>
                      <a:lnTo>
                        <a:pt x="4834" y="520"/>
                      </a:lnTo>
                      <a:lnTo>
                        <a:pt x="4835" y="519"/>
                      </a:lnTo>
                      <a:lnTo>
                        <a:pt x="4835" y="519"/>
                      </a:lnTo>
                      <a:lnTo>
                        <a:pt x="4835" y="518"/>
                      </a:lnTo>
                      <a:lnTo>
                        <a:pt x="4835" y="516"/>
                      </a:lnTo>
                      <a:lnTo>
                        <a:pt x="4835" y="512"/>
                      </a:lnTo>
                      <a:lnTo>
                        <a:pt x="4836" y="508"/>
                      </a:lnTo>
                      <a:lnTo>
                        <a:pt x="4838" y="496"/>
                      </a:lnTo>
                      <a:lnTo>
                        <a:pt x="4839" y="482"/>
                      </a:lnTo>
                      <a:lnTo>
                        <a:pt x="4840" y="469"/>
                      </a:lnTo>
                      <a:lnTo>
                        <a:pt x="4841" y="456"/>
                      </a:lnTo>
                      <a:lnTo>
                        <a:pt x="4842" y="452"/>
                      </a:lnTo>
                      <a:lnTo>
                        <a:pt x="4842" y="448"/>
                      </a:lnTo>
                      <a:lnTo>
                        <a:pt x="4842" y="446"/>
                      </a:lnTo>
                      <a:lnTo>
                        <a:pt x="4842" y="445"/>
                      </a:lnTo>
                      <a:lnTo>
                        <a:pt x="4842" y="445"/>
                      </a:lnTo>
                      <a:lnTo>
                        <a:pt x="4842" y="444"/>
                      </a:lnTo>
                      <a:lnTo>
                        <a:pt x="4842" y="442"/>
                      </a:lnTo>
                      <a:lnTo>
                        <a:pt x="4842" y="442"/>
                      </a:lnTo>
                      <a:lnTo>
                        <a:pt x="4842" y="441"/>
                      </a:lnTo>
                      <a:lnTo>
                        <a:pt x="4843" y="439"/>
                      </a:lnTo>
                      <a:lnTo>
                        <a:pt x="4843" y="434"/>
                      </a:lnTo>
                      <a:lnTo>
                        <a:pt x="4844" y="425"/>
                      </a:lnTo>
                      <a:lnTo>
                        <a:pt x="4844" y="416"/>
                      </a:lnTo>
                      <a:lnTo>
                        <a:pt x="4845" y="407"/>
                      </a:lnTo>
                      <a:lnTo>
                        <a:pt x="4847" y="399"/>
                      </a:lnTo>
                      <a:lnTo>
                        <a:pt x="4847" y="393"/>
                      </a:lnTo>
                      <a:lnTo>
                        <a:pt x="4847" y="391"/>
                      </a:lnTo>
                      <a:lnTo>
                        <a:pt x="4847" y="391"/>
                      </a:lnTo>
                      <a:lnTo>
                        <a:pt x="4847" y="392"/>
                      </a:lnTo>
                      <a:lnTo>
                        <a:pt x="4848" y="395"/>
                      </a:lnTo>
                      <a:lnTo>
                        <a:pt x="4848" y="399"/>
                      </a:lnTo>
                      <a:lnTo>
                        <a:pt x="4849" y="404"/>
                      </a:lnTo>
                      <a:lnTo>
                        <a:pt x="4849" y="408"/>
                      </a:lnTo>
                      <a:lnTo>
                        <a:pt x="4850" y="413"/>
                      </a:lnTo>
                      <a:lnTo>
                        <a:pt x="4850" y="415"/>
                      </a:lnTo>
                      <a:lnTo>
                        <a:pt x="4850" y="416"/>
                      </a:lnTo>
                      <a:lnTo>
                        <a:pt x="4850" y="417"/>
                      </a:lnTo>
                      <a:lnTo>
                        <a:pt x="4850" y="419"/>
                      </a:lnTo>
                      <a:lnTo>
                        <a:pt x="4850" y="424"/>
                      </a:lnTo>
                      <a:lnTo>
                        <a:pt x="4851" y="429"/>
                      </a:lnTo>
                      <a:lnTo>
                        <a:pt x="4852" y="444"/>
                      </a:lnTo>
                      <a:lnTo>
                        <a:pt x="4853" y="461"/>
                      </a:lnTo>
                      <a:lnTo>
                        <a:pt x="4854" y="476"/>
                      </a:lnTo>
                      <a:lnTo>
                        <a:pt x="4855" y="491"/>
                      </a:lnTo>
                      <a:lnTo>
                        <a:pt x="4857" y="497"/>
                      </a:lnTo>
                      <a:lnTo>
                        <a:pt x="4857" y="501"/>
                      </a:lnTo>
                      <a:lnTo>
                        <a:pt x="4857" y="505"/>
                      </a:lnTo>
                      <a:lnTo>
                        <a:pt x="4857" y="506"/>
                      </a:lnTo>
                      <a:lnTo>
                        <a:pt x="4857" y="507"/>
                      </a:lnTo>
                      <a:lnTo>
                        <a:pt x="4857" y="507"/>
                      </a:lnTo>
                      <a:lnTo>
                        <a:pt x="4858" y="509"/>
                      </a:lnTo>
                      <a:lnTo>
                        <a:pt x="4858" y="511"/>
                      </a:lnTo>
                      <a:lnTo>
                        <a:pt x="4860" y="517"/>
                      </a:lnTo>
                      <a:lnTo>
                        <a:pt x="4861" y="522"/>
                      </a:lnTo>
                      <a:lnTo>
                        <a:pt x="4862" y="528"/>
                      </a:lnTo>
                      <a:lnTo>
                        <a:pt x="4863" y="533"/>
                      </a:lnTo>
                      <a:lnTo>
                        <a:pt x="4863" y="536"/>
                      </a:lnTo>
                      <a:lnTo>
                        <a:pt x="4864" y="537"/>
                      </a:lnTo>
                      <a:lnTo>
                        <a:pt x="4864" y="538"/>
                      </a:lnTo>
                      <a:lnTo>
                        <a:pt x="4866" y="539"/>
                      </a:lnTo>
                      <a:lnTo>
                        <a:pt x="4868" y="544"/>
                      </a:lnTo>
                      <a:lnTo>
                        <a:pt x="4870" y="547"/>
                      </a:lnTo>
                      <a:lnTo>
                        <a:pt x="4871" y="549"/>
                      </a:lnTo>
                      <a:lnTo>
                        <a:pt x="4872" y="549"/>
                      </a:lnTo>
                      <a:lnTo>
                        <a:pt x="4872" y="550"/>
                      </a:lnTo>
                      <a:lnTo>
                        <a:pt x="4875" y="553"/>
                      </a:lnTo>
                      <a:lnTo>
                        <a:pt x="4878" y="554"/>
                      </a:lnTo>
                      <a:lnTo>
                        <a:pt x="4879" y="555"/>
                      </a:lnTo>
                      <a:lnTo>
                        <a:pt x="4879" y="556"/>
                      </a:lnTo>
                      <a:lnTo>
                        <a:pt x="4880" y="556"/>
                      </a:lnTo>
                      <a:lnTo>
                        <a:pt x="4882" y="557"/>
                      </a:lnTo>
                      <a:lnTo>
                        <a:pt x="4885" y="558"/>
                      </a:lnTo>
                      <a:lnTo>
                        <a:pt x="4886" y="558"/>
                      </a:lnTo>
                      <a:lnTo>
                        <a:pt x="4887" y="558"/>
                      </a:lnTo>
                      <a:lnTo>
                        <a:pt x="4887" y="559"/>
                      </a:lnTo>
                      <a:lnTo>
                        <a:pt x="4890" y="559"/>
                      </a:lnTo>
                      <a:lnTo>
                        <a:pt x="4892" y="559"/>
                      </a:lnTo>
                      <a:lnTo>
                        <a:pt x="4894" y="561"/>
                      </a:lnTo>
                      <a:lnTo>
                        <a:pt x="4894" y="561"/>
                      </a:lnTo>
                      <a:lnTo>
                        <a:pt x="4895" y="561"/>
                      </a:lnTo>
                      <a:lnTo>
                        <a:pt x="4897" y="562"/>
                      </a:lnTo>
                      <a:lnTo>
                        <a:pt x="4900" y="562"/>
                      </a:lnTo>
                      <a:lnTo>
                        <a:pt x="4900" y="562"/>
                      </a:lnTo>
                      <a:lnTo>
                        <a:pt x="4901" y="562"/>
                      </a:lnTo>
                      <a:lnTo>
                        <a:pt x="4903" y="562"/>
                      </a:lnTo>
                      <a:lnTo>
                        <a:pt x="4905" y="562"/>
                      </a:lnTo>
                      <a:lnTo>
                        <a:pt x="4907" y="563"/>
                      </a:lnTo>
                      <a:lnTo>
                        <a:pt x="4907" y="563"/>
                      </a:lnTo>
                      <a:lnTo>
                        <a:pt x="4908" y="563"/>
                      </a:lnTo>
                      <a:lnTo>
                        <a:pt x="4908" y="563"/>
                      </a:lnTo>
                      <a:lnTo>
                        <a:pt x="4909" y="563"/>
                      </a:lnTo>
                      <a:lnTo>
                        <a:pt x="4912" y="563"/>
                      </a:lnTo>
                      <a:lnTo>
                        <a:pt x="4915" y="563"/>
                      </a:lnTo>
                      <a:lnTo>
                        <a:pt x="4915" y="563"/>
                      </a:lnTo>
                      <a:lnTo>
                        <a:pt x="4916" y="563"/>
                      </a:lnTo>
                      <a:lnTo>
                        <a:pt x="4917" y="564"/>
                      </a:lnTo>
                      <a:lnTo>
                        <a:pt x="4917" y="564"/>
                      </a:lnTo>
                      <a:lnTo>
                        <a:pt x="4919" y="564"/>
                      </a:lnTo>
                      <a:lnTo>
                        <a:pt x="4922" y="564"/>
                      </a:lnTo>
                      <a:lnTo>
                        <a:pt x="4923" y="564"/>
                      </a:lnTo>
                      <a:lnTo>
                        <a:pt x="4923" y="564"/>
                      </a:lnTo>
                      <a:lnTo>
                        <a:pt x="4924" y="564"/>
                      </a:lnTo>
                      <a:lnTo>
                        <a:pt x="4926" y="564"/>
                      </a:lnTo>
                      <a:lnTo>
                        <a:pt x="4928" y="564"/>
                      </a:lnTo>
                      <a:lnTo>
                        <a:pt x="4930" y="564"/>
                      </a:lnTo>
                      <a:lnTo>
                        <a:pt x="4930" y="564"/>
                      </a:lnTo>
                      <a:lnTo>
                        <a:pt x="4931" y="564"/>
                      </a:lnTo>
                      <a:lnTo>
                        <a:pt x="4932" y="564"/>
                      </a:lnTo>
                      <a:lnTo>
                        <a:pt x="4934" y="564"/>
                      </a:lnTo>
                      <a:lnTo>
                        <a:pt x="4936" y="564"/>
                      </a:lnTo>
                      <a:lnTo>
                        <a:pt x="4937" y="564"/>
                      </a:lnTo>
                      <a:lnTo>
                        <a:pt x="4937" y="564"/>
                      </a:lnTo>
                      <a:lnTo>
                        <a:pt x="4938" y="564"/>
                      </a:lnTo>
                      <a:lnTo>
                        <a:pt x="4940" y="564"/>
                      </a:lnTo>
                      <a:lnTo>
                        <a:pt x="4941" y="564"/>
                      </a:lnTo>
                      <a:lnTo>
                        <a:pt x="4943" y="564"/>
                      </a:lnTo>
                      <a:lnTo>
                        <a:pt x="4943" y="564"/>
                      </a:lnTo>
                      <a:lnTo>
                        <a:pt x="4944" y="564"/>
                      </a:lnTo>
                      <a:lnTo>
                        <a:pt x="4945" y="564"/>
                      </a:lnTo>
                      <a:lnTo>
                        <a:pt x="4945" y="565"/>
                      </a:lnTo>
                      <a:lnTo>
                        <a:pt x="4946" y="565"/>
                      </a:lnTo>
                      <a:lnTo>
                        <a:pt x="4947" y="565"/>
                      </a:lnTo>
                      <a:lnTo>
                        <a:pt x="4950" y="565"/>
                      </a:lnTo>
                      <a:lnTo>
                        <a:pt x="4952" y="564"/>
                      </a:lnTo>
                      <a:lnTo>
                        <a:pt x="4953" y="564"/>
                      </a:lnTo>
                      <a:lnTo>
                        <a:pt x="4953" y="564"/>
                      </a:lnTo>
                      <a:lnTo>
                        <a:pt x="4955" y="565"/>
                      </a:lnTo>
                      <a:lnTo>
                        <a:pt x="4958" y="565"/>
                      </a:lnTo>
                      <a:lnTo>
                        <a:pt x="4959" y="565"/>
                      </a:lnTo>
                      <a:lnTo>
                        <a:pt x="4960" y="565"/>
                      </a:lnTo>
                      <a:lnTo>
                        <a:pt x="4961" y="565"/>
                      </a:lnTo>
                      <a:lnTo>
                        <a:pt x="4962" y="565"/>
                      </a:lnTo>
                      <a:lnTo>
                        <a:pt x="4963" y="565"/>
                      </a:lnTo>
                      <a:lnTo>
                        <a:pt x="4965" y="565"/>
                      </a:lnTo>
                      <a:lnTo>
                        <a:pt x="4965" y="565"/>
                      </a:lnTo>
                      <a:lnTo>
                        <a:pt x="4967" y="565"/>
                      </a:lnTo>
                      <a:lnTo>
                        <a:pt x="4968" y="565"/>
                      </a:lnTo>
                      <a:lnTo>
                        <a:pt x="4970" y="565"/>
                      </a:lnTo>
                      <a:lnTo>
                        <a:pt x="4970" y="565"/>
                      </a:lnTo>
                      <a:lnTo>
                        <a:pt x="4970" y="565"/>
                      </a:lnTo>
                      <a:lnTo>
                        <a:pt x="4972" y="565"/>
                      </a:lnTo>
                      <a:lnTo>
                        <a:pt x="4973" y="565"/>
                      </a:lnTo>
                      <a:lnTo>
                        <a:pt x="4974" y="565"/>
                      </a:lnTo>
                      <a:lnTo>
                        <a:pt x="4974" y="565"/>
                      </a:lnTo>
                      <a:lnTo>
                        <a:pt x="4975" y="565"/>
                      </a:lnTo>
                      <a:lnTo>
                        <a:pt x="4978" y="565"/>
                      </a:lnTo>
                      <a:lnTo>
                        <a:pt x="4980" y="564"/>
                      </a:lnTo>
                      <a:lnTo>
                        <a:pt x="4981" y="564"/>
                      </a:lnTo>
                      <a:lnTo>
                        <a:pt x="4982" y="564"/>
                      </a:lnTo>
                      <a:lnTo>
                        <a:pt x="4983" y="564"/>
                      </a:lnTo>
                      <a:lnTo>
                        <a:pt x="4984" y="564"/>
                      </a:lnTo>
                      <a:lnTo>
                        <a:pt x="4986" y="564"/>
                      </a:lnTo>
                      <a:lnTo>
                        <a:pt x="4986" y="565"/>
                      </a:lnTo>
                      <a:lnTo>
                        <a:pt x="4986" y="565"/>
                      </a:lnTo>
                      <a:lnTo>
                        <a:pt x="4987" y="565"/>
                      </a:lnTo>
                      <a:lnTo>
                        <a:pt x="4988" y="565"/>
                      </a:lnTo>
                      <a:lnTo>
                        <a:pt x="4989" y="565"/>
                      </a:lnTo>
                      <a:lnTo>
                        <a:pt x="4989" y="565"/>
                      </a:lnTo>
                      <a:lnTo>
                        <a:pt x="4990" y="565"/>
                      </a:lnTo>
                      <a:lnTo>
                        <a:pt x="4992" y="565"/>
                      </a:lnTo>
                      <a:lnTo>
                        <a:pt x="4995" y="564"/>
                      </a:lnTo>
                      <a:lnTo>
                        <a:pt x="4996" y="564"/>
                      </a:lnTo>
                      <a:lnTo>
                        <a:pt x="4996" y="564"/>
                      </a:lnTo>
                      <a:lnTo>
                        <a:pt x="4997" y="564"/>
                      </a:lnTo>
                      <a:lnTo>
                        <a:pt x="4998" y="564"/>
                      </a:lnTo>
                      <a:lnTo>
                        <a:pt x="4999" y="564"/>
                      </a:lnTo>
                      <a:lnTo>
                        <a:pt x="5001" y="564"/>
                      </a:lnTo>
                      <a:lnTo>
                        <a:pt x="5002" y="564"/>
                      </a:lnTo>
                      <a:lnTo>
                        <a:pt x="5002" y="564"/>
                      </a:lnTo>
                      <a:lnTo>
                        <a:pt x="5004" y="564"/>
                      </a:lnTo>
                      <a:lnTo>
                        <a:pt x="5005" y="564"/>
                      </a:lnTo>
                      <a:lnTo>
                        <a:pt x="5008" y="564"/>
                      </a:lnTo>
                      <a:lnTo>
                        <a:pt x="5010" y="565"/>
                      </a:lnTo>
                      <a:lnTo>
                        <a:pt x="5010" y="565"/>
                      </a:lnTo>
                      <a:lnTo>
                        <a:pt x="5013" y="565"/>
                      </a:lnTo>
                      <a:lnTo>
                        <a:pt x="5014" y="565"/>
                      </a:lnTo>
                      <a:lnTo>
                        <a:pt x="5014" y="565"/>
                      </a:lnTo>
                      <a:lnTo>
                        <a:pt x="5015" y="565"/>
                      </a:lnTo>
                      <a:lnTo>
                        <a:pt x="5017" y="565"/>
                      </a:lnTo>
                      <a:lnTo>
                        <a:pt x="5017" y="565"/>
                      </a:lnTo>
                      <a:lnTo>
                        <a:pt x="5018" y="565"/>
                      </a:lnTo>
                      <a:lnTo>
                        <a:pt x="5018" y="565"/>
                      </a:lnTo>
                      <a:lnTo>
                        <a:pt x="5019" y="565"/>
                      </a:lnTo>
                      <a:lnTo>
                        <a:pt x="5021" y="565"/>
                      </a:lnTo>
                      <a:lnTo>
                        <a:pt x="5023" y="565"/>
                      </a:lnTo>
                      <a:lnTo>
                        <a:pt x="5024" y="565"/>
                      </a:lnTo>
                      <a:lnTo>
                        <a:pt x="5025" y="565"/>
                      </a:lnTo>
                      <a:lnTo>
                        <a:pt x="5026" y="565"/>
                      </a:lnTo>
                      <a:lnTo>
                        <a:pt x="5028" y="565"/>
                      </a:lnTo>
                      <a:lnTo>
                        <a:pt x="5029" y="565"/>
                      </a:lnTo>
                      <a:lnTo>
                        <a:pt x="5029" y="565"/>
                      </a:lnTo>
                      <a:lnTo>
                        <a:pt x="5030" y="565"/>
                      </a:lnTo>
                      <a:lnTo>
                        <a:pt x="5033" y="565"/>
                      </a:lnTo>
                      <a:lnTo>
                        <a:pt x="5033" y="565"/>
                      </a:lnTo>
                      <a:lnTo>
                        <a:pt x="5033" y="565"/>
                      </a:lnTo>
                      <a:lnTo>
                        <a:pt x="5035" y="565"/>
                      </a:lnTo>
                      <a:lnTo>
                        <a:pt x="5037" y="565"/>
                      </a:lnTo>
                      <a:lnTo>
                        <a:pt x="5037" y="565"/>
                      </a:lnTo>
                      <a:lnTo>
                        <a:pt x="5038" y="565"/>
                      </a:lnTo>
                      <a:lnTo>
                        <a:pt x="5038" y="565"/>
                      </a:lnTo>
                      <a:lnTo>
                        <a:pt x="5039" y="565"/>
                      </a:lnTo>
                      <a:lnTo>
                        <a:pt x="5041" y="565"/>
                      </a:lnTo>
                      <a:lnTo>
                        <a:pt x="5042" y="565"/>
                      </a:lnTo>
                      <a:lnTo>
                        <a:pt x="5044" y="565"/>
                      </a:lnTo>
                      <a:lnTo>
                        <a:pt x="5046" y="565"/>
                      </a:lnTo>
                      <a:lnTo>
                        <a:pt x="5047" y="565"/>
                      </a:lnTo>
                      <a:lnTo>
                        <a:pt x="5047" y="565"/>
                      </a:lnTo>
                      <a:lnTo>
                        <a:pt x="5048" y="565"/>
                      </a:lnTo>
                      <a:lnTo>
                        <a:pt x="5048" y="565"/>
                      </a:lnTo>
                      <a:lnTo>
                        <a:pt x="5050" y="565"/>
                      </a:lnTo>
                      <a:lnTo>
                        <a:pt x="5051" y="565"/>
                      </a:lnTo>
                      <a:lnTo>
                        <a:pt x="5053" y="565"/>
                      </a:lnTo>
                      <a:lnTo>
                        <a:pt x="5054" y="565"/>
                      </a:lnTo>
                      <a:lnTo>
                        <a:pt x="5055" y="565"/>
                      </a:lnTo>
                      <a:lnTo>
                        <a:pt x="5056" y="565"/>
                      </a:lnTo>
                      <a:lnTo>
                        <a:pt x="5057" y="565"/>
                      </a:lnTo>
                      <a:lnTo>
                        <a:pt x="5058" y="565"/>
                      </a:lnTo>
                      <a:lnTo>
                        <a:pt x="5061" y="565"/>
                      </a:lnTo>
                      <a:lnTo>
                        <a:pt x="5063" y="565"/>
                      </a:lnTo>
                      <a:lnTo>
                        <a:pt x="5063" y="565"/>
                      </a:lnTo>
                      <a:lnTo>
                        <a:pt x="5064" y="565"/>
                      </a:lnTo>
                      <a:lnTo>
                        <a:pt x="5065" y="565"/>
                      </a:lnTo>
                      <a:lnTo>
                        <a:pt x="5066" y="565"/>
                      </a:lnTo>
                      <a:lnTo>
                        <a:pt x="5070" y="565"/>
                      </a:lnTo>
                      <a:lnTo>
                        <a:pt x="5073" y="565"/>
                      </a:lnTo>
                      <a:lnTo>
                        <a:pt x="5074" y="565"/>
                      </a:lnTo>
                      <a:lnTo>
                        <a:pt x="5075" y="566"/>
                      </a:lnTo>
                      <a:lnTo>
                        <a:pt x="5076" y="566"/>
                      </a:lnTo>
                      <a:lnTo>
                        <a:pt x="5076" y="566"/>
                      </a:lnTo>
                      <a:lnTo>
                        <a:pt x="5078" y="566"/>
                      </a:lnTo>
                      <a:lnTo>
                        <a:pt x="5080" y="565"/>
                      </a:lnTo>
                      <a:lnTo>
                        <a:pt x="5080" y="565"/>
                      </a:lnTo>
                      <a:lnTo>
                        <a:pt x="5081" y="566"/>
                      </a:lnTo>
                      <a:lnTo>
                        <a:pt x="5082" y="566"/>
                      </a:lnTo>
                      <a:lnTo>
                        <a:pt x="5082" y="566"/>
                      </a:lnTo>
                      <a:lnTo>
                        <a:pt x="5084" y="566"/>
                      </a:lnTo>
                      <a:lnTo>
                        <a:pt x="5085" y="566"/>
                      </a:lnTo>
                      <a:lnTo>
                        <a:pt x="5085" y="566"/>
                      </a:lnTo>
                      <a:lnTo>
                        <a:pt x="5087" y="566"/>
                      </a:lnTo>
                      <a:lnTo>
                        <a:pt x="5087" y="565"/>
                      </a:lnTo>
                      <a:lnTo>
                        <a:pt x="5088" y="565"/>
                      </a:lnTo>
                      <a:lnTo>
                        <a:pt x="5090" y="566"/>
                      </a:lnTo>
                      <a:lnTo>
                        <a:pt x="5091" y="566"/>
                      </a:lnTo>
                      <a:lnTo>
                        <a:pt x="5092" y="566"/>
                      </a:lnTo>
                      <a:lnTo>
                        <a:pt x="5093" y="566"/>
                      </a:lnTo>
                      <a:lnTo>
                        <a:pt x="5094" y="565"/>
                      </a:lnTo>
                      <a:lnTo>
                        <a:pt x="5096" y="565"/>
                      </a:lnTo>
                      <a:lnTo>
                        <a:pt x="5098" y="566"/>
                      </a:lnTo>
                      <a:lnTo>
                        <a:pt x="5101" y="566"/>
                      </a:lnTo>
                      <a:lnTo>
                        <a:pt x="5101" y="566"/>
                      </a:lnTo>
                      <a:lnTo>
                        <a:pt x="5102" y="566"/>
                      </a:lnTo>
                      <a:lnTo>
                        <a:pt x="5103" y="566"/>
                      </a:lnTo>
                      <a:lnTo>
                        <a:pt x="5106" y="565"/>
                      </a:lnTo>
                      <a:lnTo>
                        <a:pt x="5106" y="565"/>
                      </a:lnTo>
                      <a:lnTo>
                        <a:pt x="5107" y="565"/>
                      </a:lnTo>
                      <a:lnTo>
                        <a:pt x="5108" y="565"/>
                      </a:lnTo>
                      <a:lnTo>
                        <a:pt x="5108" y="565"/>
                      </a:lnTo>
                      <a:lnTo>
                        <a:pt x="5110" y="566"/>
                      </a:lnTo>
                      <a:lnTo>
                        <a:pt x="5111" y="566"/>
                      </a:lnTo>
                      <a:lnTo>
                        <a:pt x="5112" y="566"/>
                      </a:lnTo>
                      <a:lnTo>
                        <a:pt x="5113" y="566"/>
                      </a:lnTo>
                      <a:lnTo>
                        <a:pt x="5115" y="566"/>
                      </a:lnTo>
                      <a:lnTo>
                        <a:pt x="5116" y="565"/>
                      </a:lnTo>
                      <a:lnTo>
                        <a:pt x="5117" y="565"/>
                      </a:lnTo>
                      <a:lnTo>
                        <a:pt x="5118" y="566"/>
                      </a:lnTo>
                      <a:lnTo>
                        <a:pt x="5118" y="566"/>
                      </a:lnTo>
                      <a:lnTo>
                        <a:pt x="5118" y="566"/>
                      </a:lnTo>
                      <a:lnTo>
                        <a:pt x="5120" y="566"/>
                      </a:lnTo>
                      <a:lnTo>
                        <a:pt x="5121" y="565"/>
                      </a:lnTo>
                      <a:lnTo>
                        <a:pt x="5122" y="565"/>
                      </a:lnTo>
                      <a:lnTo>
                        <a:pt x="5124" y="566"/>
                      </a:lnTo>
                      <a:lnTo>
                        <a:pt x="5124" y="566"/>
                      </a:lnTo>
                      <a:lnTo>
                        <a:pt x="5125" y="566"/>
                      </a:lnTo>
                      <a:lnTo>
                        <a:pt x="5127" y="566"/>
                      </a:lnTo>
                      <a:lnTo>
                        <a:pt x="5129" y="565"/>
                      </a:lnTo>
                      <a:lnTo>
                        <a:pt x="5130" y="565"/>
                      </a:lnTo>
                      <a:lnTo>
                        <a:pt x="5131" y="566"/>
                      </a:lnTo>
                      <a:lnTo>
                        <a:pt x="5133" y="566"/>
                      </a:lnTo>
                      <a:lnTo>
                        <a:pt x="5134" y="566"/>
                      </a:lnTo>
                      <a:lnTo>
                        <a:pt x="5136" y="566"/>
                      </a:lnTo>
                      <a:lnTo>
                        <a:pt x="5138" y="566"/>
                      </a:lnTo>
                      <a:lnTo>
                        <a:pt x="5138" y="566"/>
                      </a:lnTo>
                      <a:lnTo>
                        <a:pt x="5139" y="566"/>
                      </a:lnTo>
                      <a:lnTo>
                        <a:pt x="5140" y="565"/>
                      </a:lnTo>
                      <a:lnTo>
                        <a:pt x="5140" y="565"/>
                      </a:lnTo>
                      <a:lnTo>
                        <a:pt x="5141" y="566"/>
                      </a:lnTo>
                      <a:lnTo>
                        <a:pt x="5143" y="566"/>
                      </a:lnTo>
                      <a:lnTo>
                        <a:pt x="5144" y="566"/>
                      </a:lnTo>
                      <a:lnTo>
                        <a:pt x="5144" y="566"/>
                      </a:lnTo>
                      <a:lnTo>
                        <a:pt x="5145" y="565"/>
                      </a:lnTo>
                      <a:lnTo>
                        <a:pt x="5146" y="565"/>
                      </a:lnTo>
                      <a:lnTo>
                        <a:pt x="5148" y="565"/>
                      </a:lnTo>
                      <a:lnTo>
                        <a:pt x="5150" y="565"/>
                      </a:lnTo>
                      <a:lnTo>
                        <a:pt x="5150" y="565"/>
                      </a:lnTo>
                      <a:lnTo>
                        <a:pt x="5152" y="565"/>
                      </a:lnTo>
                      <a:lnTo>
                        <a:pt x="5154" y="566"/>
                      </a:lnTo>
                      <a:lnTo>
                        <a:pt x="5156" y="566"/>
                      </a:lnTo>
                      <a:lnTo>
                        <a:pt x="5157" y="566"/>
                      </a:lnTo>
                      <a:lnTo>
                        <a:pt x="5158" y="566"/>
                      </a:lnTo>
                      <a:lnTo>
                        <a:pt x="5158" y="566"/>
                      </a:lnTo>
                      <a:lnTo>
                        <a:pt x="5161" y="565"/>
                      </a:lnTo>
                      <a:lnTo>
                        <a:pt x="5163" y="565"/>
                      </a:lnTo>
                      <a:lnTo>
                        <a:pt x="5164" y="565"/>
                      </a:lnTo>
                      <a:lnTo>
                        <a:pt x="5164" y="565"/>
                      </a:lnTo>
                      <a:lnTo>
                        <a:pt x="5166" y="565"/>
                      </a:lnTo>
                      <a:lnTo>
                        <a:pt x="5167" y="565"/>
                      </a:lnTo>
                      <a:lnTo>
                        <a:pt x="5168" y="565"/>
                      </a:lnTo>
                      <a:lnTo>
                        <a:pt x="5168" y="565"/>
                      </a:lnTo>
                      <a:lnTo>
                        <a:pt x="5171" y="565"/>
                      </a:lnTo>
                      <a:lnTo>
                        <a:pt x="5172" y="565"/>
                      </a:lnTo>
                      <a:lnTo>
                        <a:pt x="5172" y="565"/>
                      </a:lnTo>
                      <a:lnTo>
                        <a:pt x="5173" y="565"/>
                      </a:lnTo>
                      <a:lnTo>
                        <a:pt x="5173" y="565"/>
                      </a:lnTo>
                      <a:lnTo>
                        <a:pt x="5174" y="565"/>
                      </a:lnTo>
                      <a:lnTo>
                        <a:pt x="5176" y="565"/>
                      </a:lnTo>
                      <a:lnTo>
                        <a:pt x="5179" y="564"/>
                      </a:lnTo>
                      <a:lnTo>
                        <a:pt x="5180" y="564"/>
                      </a:lnTo>
                      <a:lnTo>
                        <a:pt x="5180" y="564"/>
                      </a:lnTo>
                      <a:lnTo>
                        <a:pt x="5181" y="564"/>
                      </a:lnTo>
                      <a:lnTo>
                        <a:pt x="5183" y="565"/>
                      </a:lnTo>
                      <a:lnTo>
                        <a:pt x="5186" y="565"/>
                      </a:lnTo>
                      <a:lnTo>
                        <a:pt x="5186" y="565"/>
                      </a:lnTo>
                      <a:lnTo>
                        <a:pt x="5187" y="565"/>
                      </a:lnTo>
                      <a:lnTo>
                        <a:pt x="5189" y="565"/>
                      </a:lnTo>
                      <a:lnTo>
                        <a:pt x="5190" y="565"/>
                      </a:lnTo>
                      <a:lnTo>
                        <a:pt x="5191" y="565"/>
                      </a:lnTo>
                      <a:lnTo>
                        <a:pt x="5192" y="565"/>
                      </a:lnTo>
                      <a:lnTo>
                        <a:pt x="5192" y="565"/>
                      </a:lnTo>
                      <a:lnTo>
                        <a:pt x="5194" y="565"/>
                      </a:lnTo>
                      <a:lnTo>
                        <a:pt x="5195" y="564"/>
                      </a:lnTo>
                      <a:lnTo>
                        <a:pt x="5196" y="564"/>
                      </a:lnTo>
                      <a:lnTo>
                        <a:pt x="5198" y="564"/>
                      </a:lnTo>
                      <a:lnTo>
                        <a:pt x="5199" y="565"/>
                      </a:lnTo>
                      <a:lnTo>
                        <a:pt x="5201" y="565"/>
                      </a:lnTo>
                      <a:lnTo>
                        <a:pt x="5201" y="565"/>
                      </a:lnTo>
                      <a:lnTo>
                        <a:pt x="5202" y="565"/>
                      </a:lnTo>
                      <a:lnTo>
                        <a:pt x="5203" y="565"/>
                      </a:lnTo>
                      <a:lnTo>
                        <a:pt x="5205" y="565"/>
                      </a:lnTo>
                      <a:lnTo>
                        <a:pt x="5207" y="565"/>
                      </a:lnTo>
                      <a:lnTo>
                        <a:pt x="5208" y="565"/>
                      </a:lnTo>
                      <a:lnTo>
                        <a:pt x="5209" y="565"/>
                      </a:lnTo>
                      <a:lnTo>
                        <a:pt x="5209" y="565"/>
                      </a:lnTo>
                      <a:lnTo>
                        <a:pt x="5211" y="566"/>
                      </a:lnTo>
                      <a:lnTo>
                        <a:pt x="5212" y="566"/>
                      </a:lnTo>
                      <a:lnTo>
                        <a:pt x="5213" y="566"/>
                      </a:lnTo>
                      <a:lnTo>
                        <a:pt x="5216" y="566"/>
                      </a:lnTo>
                      <a:lnTo>
                        <a:pt x="5218" y="566"/>
                      </a:lnTo>
                      <a:lnTo>
                        <a:pt x="5219" y="566"/>
                      </a:lnTo>
                      <a:lnTo>
                        <a:pt x="5219" y="566"/>
                      </a:lnTo>
                      <a:lnTo>
                        <a:pt x="5221" y="566"/>
                      </a:lnTo>
                      <a:lnTo>
                        <a:pt x="5222" y="565"/>
                      </a:lnTo>
                      <a:lnTo>
                        <a:pt x="5223" y="565"/>
                      </a:lnTo>
                      <a:lnTo>
                        <a:pt x="5223" y="565"/>
                      </a:lnTo>
                      <a:lnTo>
                        <a:pt x="5224" y="565"/>
                      </a:lnTo>
                      <a:lnTo>
                        <a:pt x="5226" y="565"/>
                      </a:lnTo>
                      <a:lnTo>
                        <a:pt x="5226" y="565"/>
                      </a:lnTo>
                      <a:lnTo>
                        <a:pt x="5227" y="565"/>
                      </a:lnTo>
                      <a:lnTo>
                        <a:pt x="5229" y="565"/>
                      </a:lnTo>
                      <a:lnTo>
                        <a:pt x="5230" y="565"/>
                      </a:lnTo>
                      <a:lnTo>
                        <a:pt x="5231" y="565"/>
                      </a:lnTo>
                      <a:lnTo>
                        <a:pt x="5231" y="565"/>
                      </a:lnTo>
                      <a:lnTo>
                        <a:pt x="5232" y="565"/>
                      </a:lnTo>
                      <a:lnTo>
                        <a:pt x="5233" y="565"/>
                      </a:lnTo>
                      <a:lnTo>
                        <a:pt x="5236" y="566"/>
                      </a:lnTo>
                      <a:lnTo>
                        <a:pt x="5237" y="566"/>
                      </a:lnTo>
                      <a:lnTo>
                        <a:pt x="5238" y="566"/>
                      </a:lnTo>
                      <a:lnTo>
                        <a:pt x="5239" y="565"/>
                      </a:lnTo>
                      <a:lnTo>
                        <a:pt x="5239" y="565"/>
                      </a:lnTo>
                      <a:lnTo>
                        <a:pt x="5242" y="565"/>
                      </a:lnTo>
                      <a:lnTo>
                        <a:pt x="5245" y="564"/>
                      </a:lnTo>
                      <a:lnTo>
                        <a:pt x="5246" y="564"/>
                      </a:lnTo>
                      <a:lnTo>
                        <a:pt x="5246" y="564"/>
                      </a:lnTo>
                      <a:lnTo>
                        <a:pt x="5247" y="564"/>
                      </a:lnTo>
                      <a:lnTo>
                        <a:pt x="5248" y="564"/>
                      </a:lnTo>
                      <a:lnTo>
                        <a:pt x="5250" y="565"/>
                      </a:lnTo>
                      <a:lnTo>
                        <a:pt x="5251" y="565"/>
                      </a:lnTo>
                      <a:lnTo>
                        <a:pt x="5253" y="565"/>
                      </a:lnTo>
                      <a:lnTo>
                        <a:pt x="5254" y="565"/>
                      </a:lnTo>
                      <a:lnTo>
                        <a:pt x="5254" y="565"/>
                      </a:lnTo>
                      <a:lnTo>
                        <a:pt x="5256" y="565"/>
                      </a:lnTo>
                      <a:lnTo>
                        <a:pt x="5257" y="565"/>
                      </a:lnTo>
                      <a:lnTo>
                        <a:pt x="5258" y="565"/>
                      </a:lnTo>
                      <a:lnTo>
                        <a:pt x="5259" y="565"/>
                      </a:lnTo>
                      <a:lnTo>
                        <a:pt x="5260" y="565"/>
                      </a:lnTo>
                      <a:lnTo>
                        <a:pt x="5263" y="564"/>
                      </a:lnTo>
                      <a:lnTo>
                        <a:pt x="5264" y="564"/>
                      </a:lnTo>
                      <a:lnTo>
                        <a:pt x="5264" y="564"/>
                      </a:lnTo>
                      <a:lnTo>
                        <a:pt x="5265" y="565"/>
                      </a:lnTo>
                      <a:lnTo>
                        <a:pt x="5266" y="565"/>
                      </a:lnTo>
                      <a:lnTo>
                        <a:pt x="5267" y="565"/>
                      </a:lnTo>
                      <a:lnTo>
                        <a:pt x="5268" y="565"/>
                      </a:lnTo>
                      <a:lnTo>
                        <a:pt x="5269" y="565"/>
                      </a:lnTo>
                      <a:lnTo>
                        <a:pt x="5270" y="565"/>
                      </a:lnTo>
                      <a:lnTo>
                        <a:pt x="5273" y="565"/>
                      </a:lnTo>
                      <a:lnTo>
                        <a:pt x="5274" y="564"/>
                      </a:lnTo>
                      <a:lnTo>
                        <a:pt x="5275" y="564"/>
                      </a:lnTo>
                      <a:lnTo>
                        <a:pt x="5276" y="564"/>
                      </a:lnTo>
                      <a:lnTo>
                        <a:pt x="5276" y="564"/>
                      </a:lnTo>
                      <a:lnTo>
                        <a:pt x="5277" y="564"/>
                      </a:lnTo>
                      <a:lnTo>
                        <a:pt x="5279" y="564"/>
                      </a:lnTo>
                      <a:lnTo>
                        <a:pt x="5282" y="565"/>
                      </a:lnTo>
                      <a:lnTo>
                        <a:pt x="5282" y="565"/>
                      </a:lnTo>
                      <a:lnTo>
                        <a:pt x="5283" y="565"/>
                      </a:lnTo>
                      <a:lnTo>
                        <a:pt x="5284" y="565"/>
                      </a:lnTo>
                      <a:lnTo>
                        <a:pt x="5286" y="565"/>
                      </a:lnTo>
                      <a:lnTo>
                        <a:pt x="5287" y="564"/>
                      </a:lnTo>
                      <a:lnTo>
                        <a:pt x="5288" y="564"/>
                      </a:lnTo>
                      <a:lnTo>
                        <a:pt x="5288" y="564"/>
                      </a:lnTo>
                      <a:lnTo>
                        <a:pt x="5291" y="564"/>
                      </a:lnTo>
                      <a:lnTo>
                        <a:pt x="5292" y="564"/>
                      </a:lnTo>
                      <a:lnTo>
                        <a:pt x="5293" y="564"/>
                      </a:lnTo>
                      <a:lnTo>
                        <a:pt x="5293" y="564"/>
                      </a:lnTo>
                      <a:lnTo>
                        <a:pt x="5295" y="564"/>
                      </a:lnTo>
                      <a:lnTo>
                        <a:pt x="5296" y="565"/>
                      </a:lnTo>
                      <a:lnTo>
                        <a:pt x="5296" y="565"/>
                      </a:lnTo>
                      <a:lnTo>
                        <a:pt x="5297" y="565"/>
                      </a:lnTo>
                      <a:lnTo>
                        <a:pt x="5299" y="565"/>
                      </a:lnTo>
                      <a:lnTo>
                        <a:pt x="5301" y="565"/>
                      </a:lnTo>
                      <a:lnTo>
                        <a:pt x="5302" y="565"/>
                      </a:lnTo>
                      <a:lnTo>
                        <a:pt x="5303" y="565"/>
                      </a:lnTo>
                      <a:lnTo>
                        <a:pt x="5304" y="565"/>
                      </a:lnTo>
                      <a:lnTo>
                        <a:pt x="5304" y="565"/>
                      </a:lnTo>
                      <a:lnTo>
                        <a:pt x="5305" y="565"/>
                      </a:lnTo>
                      <a:lnTo>
                        <a:pt x="5307" y="565"/>
                      </a:lnTo>
                      <a:lnTo>
                        <a:pt x="5310" y="564"/>
                      </a:lnTo>
                      <a:lnTo>
                        <a:pt x="5311" y="564"/>
                      </a:lnTo>
                      <a:lnTo>
                        <a:pt x="5312" y="565"/>
                      </a:lnTo>
                      <a:lnTo>
                        <a:pt x="5312" y="565"/>
                      </a:lnTo>
                      <a:lnTo>
                        <a:pt x="5313" y="565"/>
                      </a:lnTo>
                      <a:lnTo>
                        <a:pt x="5315" y="565"/>
                      </a:lnTo>
                      <a:lnTo>
                        <a:pt x="5316" y="565"/>
                      </a:lnTo>
                      <a:lnTo>
                        <a:pt x="5318" y="565"/>
                      </a:lnTo>
                      <a:lnTo>
                        <a:pt x="5319" y="565"/>
                      </a:lnTo>
                      <a:lnTo>
                        <a:pt x="5320" y="565"/>
                      </a:lnTo>
                      <a:lnTo>
                        <a:pt x="5320" y="565"/>
                      </a:lnTo>
                      <a:lnTo>
                        <a:pt x="5322" y="565"/>
                      </a:lnTo>
                      <a:lnTo>
                        <a:pt x="5323" y="564"/>
                      </a:lnTo>
                      <a:lnTo>
                        <a:pt x="5323" y="564"/>
                      </a:lnTo>
                      <a:lnTo>
                        <a:pt x="5324" y="564"/>
                      </a:lnTo>
                      <a:lnTo>
                        <a:pt x="5324" y="565"/>
                      </a:lnTo>
                      <a:lnTo>
                        <a:pt x="5327" y="565"/>
                      </a:lnTo>
                      <a:lnTo>
                        <a:pt x="5327" y="565"/>
                      </a:lnTo>
                      <a:lnTo>
                        <a:pt x="5328" y="565"/>
                      </a:lnTo>
                      <a:lnTo>
                        <a:pt x="5329" y="565"/>
                      </a:lnTo>
                      <a:lnTo>
                        <a:pt x="5331" y="564"/>
                      </a:lnTo>
                      <a:lnTo>
                        <a:pt x="5331" y="564"/>
                      </a:lnTo>
                      <a:lnTo>
                        <a:pt x="5332" y="564"/>
                      </a:lnTo>
                      <a:lnTo>
                        <a:pt x="5334" y="565"/>
                      </a:lnTo>
                      <a:lnTo>
                        <a:pt x="5336" y="565"/>
                      </a:lnTo>
                      <a:lnTo>
                        <a:pt x="5337" y="565"/>
                      </a:lnTo>
                      <a:lnTo>
                        <a:pt x="5337" y="564"/>
                      </a:lnTo>
                      <a:lnTo>
                        <a:pt x="5338" y="564"/>
                      </a:lnTo>
                      <a:lnTo>
                        <a:pt x="5339" y="564"/>
                      </a:lnTo>
                      <a:lnTo>
                        <a:pt x="5340" y="563"/>
                      </a:lnTo>
                      <a:lnTo>
                        <a:pt x="5341" y="564"/>
                      </a:lnTo>
                      <a:lnTo>
                        <a:pt x="5342" y="564"/>
                      </a:lnTo>
                      <a:lnTo>
                        <a:pt x="5343" y="564"/>
                      </a:lnTo>
                      <a:lnTo>
                        <a:pt x="5346" y="563"/>
                      </a:lnTo>
                      <a:lnTo>
                        <a:pt x="5347" y="562"/>
                      </a:lnTo>
                      <a:lnTo>
                        <a:pt x="5348" y="562"/>
                      </a:lnTo>
                      <a:lnTo>
                        <a:pt x="5349" y="562"/>
                      </a:lnTo>
                      <a:lnTo>
                        <a:pt x="5349" y="562"/>
                      </a:lnTo>
                      <a:lnTo>
                        <a:pt x="5349" y="562"/>
                      </a:lnTo>
                      <a:lnTo>
                        <a:pt x="5350" y="562"/>
                      </a:lnTo>
                      <a:lnTo>
                        <a:pt x="5351" y="563"/>
                      </a:lnTo>
                      <a:lnTo>
                        <a:pt x="5352" y="564"/>
                      </a:lnTo>
                      <a:lnTo>
                        <a:pt x="5353" y="564"/>
                      </a:lnTo>
                      <a:lnTo>
                        <a:pt x="5356" y="564"/>
                      </a:lnTo>
                      <a:lnTo>
                        <a:pt x="5358" y="565"/>
                      </a:lnTo>
                      <a:lnTo>
                        <a:pt x="5359" y="565"/>
                      </a:lnTo>
                      <a:lnTo>
                        <a:pt x="5359" y="565"/>
                      </a:lnTo>
                      <a:lnTo>
                        <a:pt x="5360" y="564"/>
                      </a:lnTo>
                      <a:lnTo>
                        <a:pt x="5361" y="564"/>
                      </a:lnTo>
                      <a:lnTo>
                        <a:pt x="5361" y="564"/>
                      </a:lnTo>
                      <a:lnTo>
                        <a:pt x="5362" y="564"/>
                      </a:lnTo>
                      <a:lnTo>
                        <a:pt x="5364" y="564"/>
                      </a:lnTo>
                      <a:lnTo>
                        <a:pt x="5365" y="564"/>
                      </a:lnTo>
                      <a:lnTo>
                        <a:pt x="5367" y="564"/>
                      </a:lnTo>
                      <a:lnTo>
                        <a:pt x="5368" y="565"/>
                      </a:lnTo>
                      <a:lnTo>
                        <a:pt x="5369" y="565"/>
                      </a:lnTo>
                      <a:lnTo>
                        <a:pt x="5370" y="565"/>
                      </a:lnTo>
                      <a:lnTo>
                        <a:pt x="5371" y="565"/>
                      </a:lnTo>
                      <a:lnTo>
                        <a:pt x="5371" y="564"/>
                      </a:lnTo>
                      <a:lnTo>
                        <a:pt x="5375" y="563"/>
                      </a:lnTo>
                      <a:lnTo>
                        <a:pt x="5376" y="562"/>
                      </a:lnTo>
                      <a:lnTo>
                        <a:pt x="5377" y="562"/>
                      </a:lnTo>
                      <a:lnTo>
                        <a:pt x="5377" y="562"/>
                      </a:lnTo>
                      <a:lnTo>
                        <a:pt x="5378" y="563"/>
                      </a:lnTo>
                      <a:lnTo>
                        <a:pt x="5379" y="563"/>
                      </a:lnTo>
                      <a:lnTo>
                        <a:pt x="5382" y="564"/>
                      </a:lnTo>
                      <a:lnTo>
                        <a:pt x="5384" y="564"/>
                      </a:lnTo>
                      <a:lnTo>
                        <a:pt x="5384" y="565"/>
                      </a:lnTo>
                      <a:lnTo>
                        <a:pt x="5385" y="565"/>
                      </a:lnTo>
                      <a:lnTo>
                        <a:pt x="5386" y="565"/>
                      </a:lnTo>
                      <a:lnTo>
                        <a:pt x="5387" y="564"/>
                      </a:lnTo>
                      <a:lnTo>
                        <a:pt x="5388" y="564"/>
                      </a:lnTo>
                      <a:lnTo>
                        <a:pt x="5389" y="564"/>
                      </a:lnTo>
                      <a:lnTo>
                        <a:pt x="5390" y="564"/>
                      </a:lnTo>
                      <a:lnTo>
                        <a:pt x="5392" y="564"/>
                      </a:lnTo>
                      <a:lnTo>
                        <a:pt x="5393" y="564"/>
                      </a:lnTo>
                      <a:lnTo>
                        <a:pt x="5394" y="564"/>
                      </a:lnTo>
                      <a:lnTo>
                        <a:pt x="5396" y="565"/>
                      </a:lnTo>
                      <a:lnTo>
                        <a:pt x="5398" y="565"/>
                      </a:lnTo>
                      <a:lnTo>
                        <a:pt x="5399" y="565"/>
                      </a:lnTo>
                      <a:lnTo>
                        <a:pt x="5399" y="565"/>
                      </a:lnTo>
                      <a:lnTo>
                        <a:pt x="5401" y="565"/>
                      </a:lnTo>
                      <a:lnTo>
                        <a:pt x="5402" y="565"/>
                      </a:lnTo>
                      <a:lnTo>
                        <a:pt x="5403" y="565"/>
                      </a:lnTo>
                      <a:lnTo>
                        <a:pt x="5405" y="564"/>
                      </a:lnTo>
                      <a:lnTo>
                        <a:pt x="5406" y="564"/>
                      </a:lnTo>
                      <a:lnTo>
                        <a:pt x="5407" y="564"/>
                      </a:lnTo>
                      <a:lnTo>
                        <a:pt x="5408" y="564"/>
                      </a:lnTo>
                      <a:lnTo>
                        <a:pt x="5410" y="564"/>
                      </a:lnTo>
                      <a:lnTo>
                        <a:pt x="5412" y="565"/>
                      </a:lnTo>
                      <a:lnTo>
                        <a:pt x="5413" y="565"/>
                      </a:lnTo>
                      <a:lnTo>
                        <a:pt x="5414" y="565"/>
                      </a:lnTo>
                      <a:lnTo>
                        <a:pt x="5414" y="565"/>
                      </a:lnTo>
                      <a:lnTo>
                        <a:pt x="5415" y="565"/>
                      </a:lnTo>
                      <a:lnTo>
                        <a:pt x="5416" y="565"/>
                      </a:lnTo>
                      <a:lnTo>
                        <a:pt x="5417" y="565"/>
                      </a:lnTo>
                      <a:lnTo>
                        <a:pt x="5420" y="565"/>
                      </a:lnTo>
                      <a:lnTo>
                        <a:pt x="5420" y="565"/>
                      </a:lnTo>
                      <a:lnTo>
                        <a:pt x="5422" y="565"/>
                      </a:lnTo>
                      <a:lnTo>
                        <a:pt x="5422" y="565"/>
                      </a:lnTo>
                      <a:lnTo>
                        <a:pt x="5423" y="565"/>
                      </a:lnTo>
                      <a:lnTo>
                        <a:pt x="5425" y="566"/>
                      </a:lnTo>
                      <a:lnTo>
                        <a:pt x="5428" y="566"/>
                      </a:lnTo>
                      <a:lnTo>
                        <a:pt x="5429" y="566"/>
                      </a:lnTo>
                      <a:lnTo>
                        <a:pt x="5430" y="566"/>
                      </a:lnTo>
                      <a:lnTo>
                        <a:pt x="5431" y="566"/>
                      </a:lnTo>
                      <a:lnTo>
                        <a:pt x="5432" y="566"/>
                      </a:lnTo>
                      <a:lnTo>
                        <a:pt x="5433" y="566"/>
                      </a:lnTo>
                      <a:lnTo>
                        <a:pt x="5434" y="566"/>
                      </a:lnTo>
                      <a:lnTo>
                        <a:pt x="5436" y="565"/>
                      </a:lnTo>
                      <a:lnTo>
                        <a:pt x="5436" y="565"/>
                      </a:lnTo>
                      <a:lnTo>
                        <a:pt x="5438" y="565"/>
                      </a:lnTo>
                      <a:lnTo>
                        <a:pt x="5440" y="566"/>
                      </a:lnTo>
                      <a:lnTo>
                        <a:pt x="5442" y="566"/>
                      </a:lnTo>
                      <a:lnTo>
                        <a:pt x="5443" y="566"/>
                      </a:lnTo>
                      <a:lnTo>
                        <a:pt x="5444" y="565"/>
                      </a:lnTo>
                      <a:lnTo>
                        <a:pt x="5444" y="565"/>
                      </a:lnTo>
                      <a:lnTo>
                        <a:pt x="5447" y="565"/>
                      </a:lnTo>
                      <a:lnTo>
                        <a:pt x="5450" y="565"/>
                      </a:lnTo>
                      <a:lnTo>
                        <a:pt x="5451" y="565"/>
                      </a:lnTo>
                      <a:lnTo>
                        <a:pt x="5452" y="565"/>
                      </a:lnTo>
                      <a:lnTo>
                        <a:pt x="5453" y="565"/>
                      </a:lnTo>
                      <a:lnTo>
                        <a:pt x="5454" y="565"/>
                      </a:lnTo>
                      <a:lnTo>
                        <a:pt x="5454" y="565"/>
                      </a:lnTo>
                      <a:lnTo>
                        <a:pt x="5456" y="565"/>
                      </a:lnTo>
                      <a:lnTo>
                        <a:pt x="5459" y="565"/>
                      </a:lnTo>
                      <a:lnTo>
                        <a:pt x="5461" y="565"/>
                      </a:lnTo>
                      <a:lnTo>
                        <a:pt x="5462" y="565"/>
                      </a:lnTo>
                      <a:lnTo>
                        <a:pt x="5462" y="565"/>
                      </a:lnTo>
                      <a:lnTo>
                        <a:pt x="5463" y="565"/>
                      </a:lnTo>
                      <a:lnTo>
                        <a:pt x="5463" y="565"/>
                      </a:lnTo>
                      <a:lnTo>
                        <a:pt x="5465" y="565"/>
                      </a:lnTo>
                      <a:lnTo>
                        <a:pt x="5467" y="565"/>
                      </a:lnTo>
                      <a:lnTo>
                        <a:pt x="5467" y="565"/>
                      </a:lnTo>
                      <a:lnTo>
                        <a:pt x="5468" y="565"/>
                      </a:lnTo>
                      <a:lnTo>
                        <a:pt x="5470" y="565"/>
                      </a:lnTo>
                      <a:lnTo>
                        <a:pt x="5471" y="565"/>
                      </a:lnTo>
                      <a:lnTo>
                        <a:pt x="5472" y="565"/>
                      </a:lnTo>
                      <a:lnTo>
                        <a:pt x="5472" y="565"/>
                      </a:lnTo>
                      <a:lnTo>
                        <a:pt x="5473" y="565"/>
                      </a:lnTo>
                      <a:lnTo>
                        <a:pt x="5475" y="565"/>
                      </a:lnTo>
                      <a:lnTo>
                        <a:pt x="5476" y="565"/>
                      </a:lnTo>
                      <a:lnTo>
                        <a:pt x="5477" y="565"/>
                      </a:lnTo>
                      <a:lnTo>
                        <a:pt x="5478" y="565"/>
                      </a:lnTo>
                      <a:lnTo>
                        <a:pt x="5479" y="565"/>
                      </a:lnTo>
                      <a:lnTo>
                        <a:pt x="5480" y="565"/>
                      </a:lnTo>
                      <a:lnTo>
                        <a:pt x="5482" y="565"/>
                      </a:lnTo>
                      <a:lnTo>
                        <a:pt x="5482" y="565"/>
                      </a:lnTo>
                      <a:lnTo>
                        <a:pt x="5484" y="565"/>
                      </a:lnTo>
                      <a:lnTo>
                        <a:pt x="5485" y="565"/>
                      </a:lnTo>
                      <a:lnTo>
                        <a:pt x="5485" y="565"/>
                      </a:lnTo>
                      <a:lnTo>
                        <a:pt x="5487" y="565"/>
                      </a:lnTo>
                      <a:lnTo>
                        <a:pt x="5488" y="564"/>
                      </a:lnTo>
                      <a:lnTo>
                        <a:pt x="5489" y="564"/>
                      </a:lnTo>
                      <a:lnTo>
                        <a:pt x="5489" y="564"/>
                      </a:lnTo>
                      <a:lnTo>
                        <a:pt x="5490" y="565"/>
                      </a:lnTo>
                      <a:lnTo>
                        <a:pt x="5491" y="565"/>
                      </a:lnTo>
                      <a:lnTo>
                        <a:pt x="5493" y="565"/>
                      </a:lnTo>
                      <a:lnTo>
                        <a:pt x="5494" y="565"/>
                      </a:lnTo>
                      <a:lnTo>
                        <a:pt x="5496" y="565"/>
                      </a:lnTo>
                      <a:lnTo>
                        <a:pt x="5498" y="564"/>
                      </a:lnTo>
                      <a:lnTo>
                        <a:pt x="5499" y="564"/>
                      </a:lnTo>
                      <a:lnTo>
                        <a:pt x="5500" y="565"/>
                      </a:lnTo>
                      <a:lnTo>
                        <a:pt x="5503" y="565"/>
                      </a:lnTo>
                      <a:lnTo>
                        <a:pt x="5504" y="565"/>
                      </a:lnTo>
                      <a:lnTo>
                        <a:pt x="5505" y="565"/>
                      </a:lnTo>
                      <a:lnTo>
                        <a:pt x="5506" y="565"/>
                      </a:lnTo>
                      <a:lnTo>
                        <a:pt x="5507" y="565"/>
                      </a:lnTo>
                      <a:lnTo>
                        <a:pt x="5508" y="565"/>
                      </a:lnTo>
                      <a:lnTo>
                        <a:pt x="5509" y="565"/>
                      </a:lnTo>
                      <a:lnTo>
                        <a:pt x="5509" y="565"/>
                      </a:lnTo>
                      <a:lnTo>
                        <a:pt x="5511" y="565"/>
                      </a:lnTo>
                      <a:lnTo>
                        <a:pt x="5513" y="565"/>
                      </a:lnTo>
                      <a:lnTo>
                        <a:pt x="5514" y="565"/>
                      </a:lnTo>
                      <a:lnTo>
                        <a:pt x="5515" y="565"/>
                      </a:lnTo>
                      <a:lnTo>
                        <a:pt x="5515" y="565"/>
                      </a:lnTo>
                      <a:lnTo>
                        <a:pt x="5517" y="565"/>
                      </a:lnTo>
                      <a:lnTo>
                        <a:pt x="5518" y="564"/>
                      </a:lnTo>
                      <a:lnTo>
                        <a:pt x="5519" y="564"/>
                      </a:lnTo>
                      <a:lnTo>
                        <a:pt x="5519" y="564"/>
                      </a:lnTo>
                      <a:lnTo>
                        <a:pt x="5522" y="565"/>
                      </a:lnTo>
                      <a:lnTo>
                        <a:pt x="5523" y="565"/>
                      </a:lnTo>
                      <a:lnTo>
                        <a:pt x="5523" y="565"/>
                      </a:lnTo>
                      <a:lnTo>
                        <a:pt x="5524" y="565"/>
                      </a:lnTo>
                      <a:lnTo>
                        <a:pt x="5525" y="564"/>
                      </a:lnTo>
                      <a:lnTo>
                        <a:pt x="5526" y="564"/>
                      </a:lnTo>
                      <a:lnTo>
                        <a:pt x="5528" y="565"/>
                      </a:lnTo>
                      <a:lnTo>
                        <a:pt x="5531" y="565"/>
                      </a:lnTo>
                      <a:lnTo>
                        <a:pt x="5532" y="565"/>
                      </a:lnTo>
                      <a:lnTo>
                        <a:pt x="5533" y="565"/>
                      </a:lnTo>
                      <a:lnTo>
                        <a:pt x="5534" y="565"/>
                      </a:lnTo>
                      <a:lnTo>
                        <a:pt x="5534" y="565"/>
                      </a:lnTo>
                      <a:lnTo>
                        <a:pt x="5535" y="565"/>
                      </a:lnTo>
                      <a:lnTo>
                        <a:pt x="5537" y="565"/>
                      </a:lnTo>
                      <a:lnTo>
                        <a:pt x="5537" y="565"/>
                      </a:lnTo>
                      <a:lnTo>
                        <a:pt x="5539" y="565"/>
                      </a:lnTo>
                      <a:lnTo>
                        <a:pt x="5540" y="565"/>
                      </a:lnTo>
                      <a:lnTo>
                        <a:pt x="5541" y="565"/>
                      </a:lnTo>
                      <a:lnTo>
                        <a:pt x="5542" y="565"/>
                      </a:lnTo>
                      <a:lnTo>
                        <a:pt x="5544" y="565"/>
                      </a:lnTo>
                      <a:lnTo>
                        <a:pt x="5545" y="565"/>
                      </a:lnTo>
                      <a:lnTo>
                        <a:pt x="5545" y="565"/>
                      </a:lnTo>
                      <a:lnTo>
                        <a:pt x="5546" y="565"/>
                      </a:lnTo>
                      <a:lnTo>
                        <a:pt x="5548" y="565"/>
                      </a:lnTo>
                      <a:lnTo>
                        <a:pt x="5548" y="565"/>
                      </a:lnTo>
                      <a:lnTo>
                        <a:pt x="5550" y="565"/>
                      </a:lnTo>
                      <a:lnTo>
                        <a:pt x="5551" y="565"/>
                      </a:lnTo>
                      <a:lnTo>
                        <a:pt x="5551" y="565"/>
                      </a:lnTo>
                      <a:lnTo>
                        <a:pt x="5552" y="565"/>
                      </a:lnTo>
                      <a:lnTo>
                        <a:pt x="5553" y="565"/>
                      </a:lnTo>
                      <a:lnTo>
                        <a:pt x="5554" y="565"/>
                      </a:lnTo>
                      <a:lnTo>
                        <a:pt x="5555" y="565"/>
                      </a:lnTo>
                      <a:lnTo>
                        <a:pt x="5556" y="566"/>
                      </a:lnTo>
                      <a:lnTo>
                        <a:pt x="5558" y="566"/>
                      </a:lnTo>
                      <a:lnTo>
                        <a:pt x="5559" y="566"/>
                      </a:lnTo>
                      <a:lnTo>
                        <a:pt x="5560" y="566"/>
                      </a:lnTo>
                      <a:lnTo>
                        <a:pt x="5562" y="565"/>
                      </a:lnTo>
                      <a:lnTo>
                        <a:pt x="5562" y="565"/>
                      </a:lnTo>
                      <a:lnTo>
                        <a:pt x="5564" y="566"/>
                      </a:lnTo>
                      <a:lnTo>
                        <a:pt x="5567" y="566"/>
                      </a:lnTo>
                      <a:lnTo>
                        <a:pt x="5568" y="566"/>
                      </a:lnTo>
                      <a:lnTo>
                        <a:pt x="5568" y="566"/>
                      </a:lnTo>
                      <a:lnTo>
                        <a:pt x="5570" y="566"/>
                      </a:lnTo>
                      <a:lnTo>
                        <a:pt x="5571" y="565"/>
                      </a:lnTo>
                      <a:lnTo>
                        <a:pt x="5572" y="565"/>
                      </a:lnTo>
                      <a:lnTo>
                        <a:pt x="5573" y="566"/>
                      </a:lnTo>
                      <a:lnTo>
                        <a:pt x="5574" y="566"/>
                      </a:lnTo>
                      <a:lnTo>
                        <a:pt x="5576" y="566"/>
                      </a:lnTo>
                      <a:lnTo>
                        <a:pt x="5578" y="566"/>
                      </a:lnTo>
                      <a:lnTo>
                        <a:pt x="5580" y="565"/>
                      </a:lnTo>
                      <a:lnTo>
                        <a:pt x="5580" y="565"/>
                      </a:lnTo>
                      <a:lnTo>
                        <a:pt x="5582" y="566"/>
                      </a:lnTo>
                      <a:lnTo>
                        <a:pt x="5582" y="566"/>
                      </a:lnTo>
                      <a:lnTo>
                        <a:pt x="5585" y="566"/>
                      </a:lnTo>
                      <a:lnTo>
                        <a:pt x="5586" y="566"/>
                      </a:lnTo>
                      <a:lnTo>
                        <a:pt x="5587" y="566"/>
                      </a:lnTo>
                      <a:lnTo>
                        <a:pt x="5588" y="566"/>
                      </a:lnTo>
                      <a:lnTo>
                        <a:pt x="5588" y="566"/>
                      </a:lnTo>
                      <a:lnTo>
                        <a:pt x="5590" y="566"/>
                      </a:lnTo>
                      <a:lnTo>
                        <a:pt x="5591" y="566"/>
                      </a:lnTo>
                      <a:lnTo>
                        <a:pt x="5591" y="566"/>
                      </a:lnTo>
                      <a:lnTo>
                        <a:pt x="5592" y="566"/>
                      </a:lnTo>
                      <a:lnTo>
                        <a:pt x="5594" y="566"/>
                      </a:lnTo>
                      <a:lnTo>
                        <a:pt x="5595" y="565"/>
                      </a:lnTo>
                      <a:lnTo>
                        <a:pt x="5595" y="565"/>
                      </a:lnTo>
                      <a:lnTo>
                        <a:pt x="5596" y="565"/>
                      </a:lnTo>
                      <a:lnTo>
                        <a:pt x="5598" y="566"/>
                      </a:lnTo>
                      <a:lnTo>
                        <a:pt x="5599" y="566"/>
                      </a:lnTo>
                      <a:lnTo>
                        <a:pt x="5600" y="566"/>
                      </a:lnTo>
                      <a:lnTo>
                        <a:pt x="5600" y="566"/>
                      </a:lnTo>
                      <a:lnTo>
                        <a:pt x="5602" y="566"/>
                      </a:lnTo>
                      <a:lnTo>
                        <a:pt x="5604" y="565"/>
                      </a:lnTo>
                      <a:lnTo>
                        <a:pt x="5605" y="565"/>
                      </a:lnTo>
                      <a:lnTo>
                        <a:pt x="5605" y="565"/>
                      </a:lnTo>
                      <a:lnTo>
                        <a:pt x="5605" y="565"/>
                      </a:lnTo>
                      <a:lnTo>
                        <a:pt x="5606" y="565"/>
                      </a:lnTo>
                      <a:lnTo>
                        <a:pt x="5608" y="566"/>
                      </a:lnTo>
                      <a:lnTo>
                        <a:pt x="5609" y="566"/>
                      </a:lnTo>
                      <a:lnTo>
                        <a:pt x="5610" y="566"/>
                      </a:lnTo>
                      <a:lnTo>
                        <a:pt x="5610" y="566"/>
                      </a:lnTo>
                      <a:lnTo>
                        <a:pt x="5613" y="566"/>
                      </a:lnTo>
                      <a:lnTo>
                        <a:pt x="5615" y="566"/>
                      </a:lnTo>
                      <a:lnTo>
                        <a:pt x="5615" y="566"/>
                      </a:lnTo>
                      <a:lnTo>
                        <a:pt x="5616" y="566"/>
                      </a:lnTo>
                      <a:lnTo>
                        <a:pt x="5617" y="565"/>
                      </a:lnTo>
                      <a:lnTo>
                        <a:pt x="5618" y="565"/>
                      </a:lnTo>
                      <a:lnTo>
                        <a:pt x="5619" y="565"/>
                      </a:lnTo>
                      <a:lnTo>
                        <a:pt x="5620" y="565"/>
                      </a:lnTo>
                      <a:lnTo>
                        <a:pt x="5620" y="565"/>
                      </a:lnTo>
                      <a:lnTo>
                        <a:pt x="5622" y="566"/>
                      </a:lnTo>
                      <a:lnTo>
                        <a:pt x="5623" y="566"/>
                      </a:lnTo>
                      <a:lnTo>
                        <a:pt x="5624" y="566"/>
                      </a:lnTo>
                      <a:lnTo>
                        <a:pt x="5625" y="566"/>
                      </a:lnTo>
                      <a:lnTo>
                        <a:pt x="5627" y="565"/>
                      </a:lnTo>
                      <a:lnTo>
                        <a:pt x="5627" y="565"/>
                      </a:lnTo>
                      <a:lnTo>
                        <a:pt x="5628" y="565"/>
                      </a:lnTo>
                      <a:lnTo>
                        <a:pt x="5631" y="565"/>
                      </a:lnTo>
                      <a:lnTo>
                        <a:pt x="5633" y="565"/>
                      </a:lnTo>
                      <a:lnTo>
                        <a:pt x="5633" y="565"/>
                      </a:lnTo>
                      <a:lnTo>
                        <a:pt x="5634" y="565"/>
                      </a:lnTo>
                      <a:lnTo>
                        <a:pt x="5635" y="566"/>
                      </a:lnTo>
                      <a:lnTo>
                        <a:pt x="5636" y="566"/>
                      </a:lnTo>
                      <a:lnTo>
                        <a:pt x="5637" y="566"/>
                      </a:lnTo>
                      <a:lnTo>
                        <a:pt x="5637" y="566"/>
                      </a:lnTo>
                      <a:lnTo>
                        <a:pt x="5640" y="566"/>
                      </a:lnTo>
                      <a:lnTo>
                        <a:pt x="5641" y="565"/>
                      </a:lnTo>
                      <a:lnTo>
                        <a:pt x="5641" y="565"/>
                      </a:lnTo>
                      <a:lnTo>
                        <a:pt x="5642" y="565"/>
                      </a:lnTo>
                      <a:lnTo>
                        <a:pt x="5643" y="565"/>
                      </a:lnTo>
                      <a:lnTo>
                        <a:pt x="5644" y="565"/>
                      </a:lnTo>
                      <a:lnTo>
                        <a:pt x="5644" y="565"/>
                      </a:lnTo>
                      <a:lnTo>
                        <a:pt x="5645" y="565"/>
                      </a:lnTo>
                      <a:lnTo>
                        <a:pt x="5646" y="566"/>
                      </a:lnTo>
                      <a:lnTo>
                        <a:pt x="5647" y="566"/>
                      </a:lnTo>
                      <a:lnTo>
                        <a:pt x="5648" y="566"/>
                      </a:lnTo>
                      <a:lnTo>
                        <a:pt x="5650" y="566"/>
                      </a:lnTo>
                      <a:lnTo>
                        <a:pt x="5652" y="566"/>
                      </a:lnTo>
                      <a:lnTo>
                        <a:pt x="5653" y="566"/>
                      </a:lnTo>
                      <a:lnTo>
                        <a:pt x="5654" y="566"/>
                      </a:lnTo>
                      <a:lnTo>
                        <a:pt x="5655" y="566"/>
                      </a:lnTo>
                      <a:lnTo>
                        <a:pt x="5655" y="565"/>
                      </a:lnTo>
                      <a:lnTo>
                        <a:pt x="5657" y="566"/>
                      </a:lnTo>
                      <a:lnTo>
                        <a:pt x="5657" y="566"/>
                      </a:lnTo>
                      <a:lnTo>
                        <a:pt x="5659" y="566"/>
                      </a:lnTo>
                      <a:lnTo>
                        <a:pt x="5660" y="566"/>
                      </a:lnTo>
                      <a:lnTo>
                        <a:pt x="5661" y="565"/>
                      </a:lnTo>
                      <a:lnTo>
                        <a:pt x="5662" y="565"/>
                      </a:lnTo>
                      <a:lnTo>
                        <a:pt x="5662" y="565"/>
                      </a:lnTo>
                      <a:lnTo>
                        <a:pt x="5663" y="565"/>
                      </a:lnTo>
                      <a:lnTo>
                        <a:pt x="5664" y="565"/>
                      </a:lnTo>
                      <a:lnTo>
                        <a:pt x="5665" y="565"/>
                      </a:lnTo>
                      <a:lnTo>
                        <a:pt x="5666" y="566"/>
                      </a:lnTo>
                      <a:lnTo>
                        <a:pt x="5668" y="566"/>
                      </a:lnTo>
                      <a:lnTo>
                        <a:pt x="5669" y="566"/>
                      </a:lnTo>
                      <a:lnTo>
                        <a:pt x="5670" y="566"/>
                      </a:lnTo>
                      <a:lnTo>
                        <a:pt x="5671" y="566"/>
                      </a:lnTo>
                      <a:lnTo>
                        <a:pt x="5672" y="566"/>
                      </a:lnTo>
                      <a:lnTo>
                        <a:pt x="5673" y="566"/>
                      </a:lnTo>
                      <a:lnTo>
                        <a:pt x="5673" y="566"/>
                      </a:lnTo>
                      <a:lnTo>
                        <a:pt x="5675" y="566"/>
                      </a:lnTo>
                      <a:lnTo>
                        <a:pt x="5675" y="566"/>
                      </a:lnTo>
                      <a:lnTo>
                        <a:pt x="5677" y="566"/>
                      </a:lnTo>
                      <a:lnTo>
                        <a:pt x="5680" y="566"/>
                      </a:lnTo>
                      <a:lnTo>
                        <a:pt x="5683" y="565"/>
                      </a:lnTo>
                      <a:lnTo>
                        <a:pt x="5684" y="565"/>
                      </a:lnTo>
                      <a:lnTo>
                        <a:pt x="5684" y="566"/>
                      </a:lnTo>
                      <a:lnTo>
                        <a:pt x="5685" y="566"/>
                      </a:lnTo>
                      <a:lnTo>
                        <a:pt x="5685" y="566"/>
                      </a:lnTo>
                      <a:lnTo>
                        <a:pt x="5688" y="566"/>
                      </a:lnTo>
                      <a:lnTo>
                        <a:pt x="5688" y="566"/>
                      </a:lnTo>
                      <a:lnTo>
                        <a:pt x="5689" y="566"/>
                      </a:lnTo>
                      <a:lnTo>
                        <a:pt x="5689" y="566"/>
                      </a:lnTo>
                      <a:lnTo>
                        <a:pt x="5691" y="566"/>
                      </a:lnTo>
                      <a:lnTo>
                        <a:pt x="5692" y="565"/>
                      </a:lnTo>
                      <a:lnTo>
                        <a:pt x="5693" y="565"/>
                      </a:lnTo>
                      <a:lnTo>
                        <a:pt x="5693" y="566"/>
                      </a:lnTo>
                      <a:lnTo>
                        <a:pt x="5694" y="566"/>
                      </a:lnTo>
                      <a:lnTo>
                        <a:pt x="5696" y="566"/>
                      </a:lnTo>
                      <a:lnTo>
                        <a:pt x="5698" y="565"/>
                      </a:lnTo>
                      <a:lnTo>
                        <a:pt x="5698" y="565"/>
                      </a:lnTo>
                      <a:lnTo>
                        <a:pt x="5700" y="566"/>
                      </a:lnTo>
                      <a:lnTo>
                        <a:pt x="5703" y="566"/>
                      </a:lnTo>
                      <a:lnTo>
                        <a:pt x="5703" y="566"/>
                      </a:lnTo>
                      <a:lnTo>
                        <a:pt x="5706" y="566"/>
                      </a:lnTo>
                      <a:lnTo>
                        <a:pt x="5707" y="565"/>
                      </a:lnTo>
                      <a:lnTo>
                        <a:pt x="5708" y="565"/>
                      </a:lnTo>
                      <a:lnTo>
                        <a:pt x="5708" y="565"/>
                      </a:lnTo>
                      <a:lnTo>
                        <a:pt x="5708" y="565"/>
                      </a:lnTo>
                      <a:lnTo>
                        <a:pt x="5710" y="566"/>
                      </a:lnTo>
                      <a:lnTo>
                        <a:pt x="5711" y="566"/>
                      </a:lnTo>
                      <a:lnTo>
                        <a:pt x="5712" y="566"/>
                      </a:lnTo>
                      <a:lnTo>
                        <a:pt x="5714" y="566"/>
                      </a:lnTo>
                      <a:lnTo>
                        <a:pt x="5716" y="566"/>
                      </a:lnTo>
                      <a:lnTo>
                        <a:pt x="5717" y="566"/>
                      </a:lnTo>
                      <a:lnTo>
                        <a:pt x="5718" y="566"/>
                      </a:lnTo>
                      <a:lnTo>
                        <a:pt x="5718" y="566"/>
                      </a:lnTo>
                      <a:lnTo>
                        <a:pt x="5719" y="565"/>
                      </a:lnTo>
                      <a:lnTo>
                        <a:pt x="5720" y="565"/>
                      </a:lnTo>
                      <a:lnTo>
                        <a:pt x="5721" y="565"/>
                      </a:lnTo>
                      <a:lnTo>
                        <a:pt x="5723" y="565"/>
                      </a:lnTo>
                      <a:lnTo>
                        <a:pt x="5723" y="565"/>
                      </a:lnTo>
                      <a:lnTo>
                        <a:pt x="5724" y="565"/>
                      </a:lnTo>
                      <a:lnTo>
                        <a:pt x="5726" y="565"/>
                      </a:lnTo>
                      <a:lnTo>
                        <a:pt x="5728" y="565"/>
                      </a:lnTo>
                      <a:lnTo>
                        <a:pt x="5729" y="565"/>
                      </a:lnTo>
                      <a:lnTo>
                        <a:pt x="5730" y="564"/>
                      </a:lnTo>
                      <a:lnTo>
                        <a:pt x="5731" y="564"/>
                      </a:lnTo>
                      <a:lnTo>
                        <a:pt x="5733" y="564"/>
                      </a:lnTo>
                      <a:lnTo>
                        <a:pt x="5733" y="563"/>
                      </a:lnTo>
                      <a:lnTo>
                        <a:pt x="5734" y="564"/>
                      </a:lnTo>
                      <a:lnTo>
                        <a:pt x="5735" y="564"/>
                      </a:lnTo>
                      <a:lnTo>
                        <a:pt x="5736" y="564"/>
                      </a:lnTo>
                      <a:lnTo>
                        <a:pt x="5736" y="565"/>
                      </a:lnTo>
                      <a:lnTo>
                        <a:pt x="5738" y="565"/>
                      </a:lnTo>
                      <a:lnTo>
                        <a:pt x="5738" y="565"/>
                      </a:lnTo>
                      <a:lnTo>
                        <a:pt x="5739" y="565"/>
                      </a:lnTo>
                      <a:lnTo>
                        <a:pt x="5742" y="565"/>
                      </a:lnTo>
                      <a:lnTo>
                        <a:pt x="5744" y="564"/>
                      </a:lnTo>
                      <a:lnTo>
                        <a:pt x="5744" y="564"/>
                      </a:lnTo>
                      <a:lnTo>
                        <a:pt x="5745" y="564"/>
                      </a:lnTo>
                      <a:lnTo>
                        <a:pt x="5745" y="564"/>
                      </a:lnTo>
                      <a:lnTo>
                        <a:pt x="5746" y="563"/>
                      </a:lnTo>
                      <a:lnTo>
                        <a:pt x="5748" y="562"/>
                      </a:lnTo>
                      <a:lnTo>
                        <a:pt x="5748" y="562"/>
                      </a:lnTo>
                      <a:lnTo>
                        <a:pt x="5749" y="562"/>
                      </a:lnTo>
                      <a:lnTo>
                        <a:pt x="5751" y="563"/>
                      </a:lnTo>
                      <a:lnTo>
                        <a:pt x="5752" y="564"/>
                      </a:lnTo>
                      <a:lnTo>
                        <a:pt x="5752" y="564"/>
                      </a:lnTo>
                      <a:lnTo>
                        <a:pt x="5753" y="564"/>
                      </a:lnTo>
                      <a:lnTo>
                        <a:pt x="5755" y="564"/>
                      </a:lnTo>
                      <a:lnTo>
                        <a:pt x="5756" y="565"/>
                      </a:lnTo>
                      <a:lnTo>
                        <a:pt x="5757" y="565"/>
                      </a:lnTo>
                      <a:lnTo>
                        <a:pt x="5758" y="565"/>
                      </a:lnTo>
                      <a:lnTo>
                        <a:pt x="5760" y="565"/>
                      </a:lnTo>
                      <a:lnTo>
                        <a:pt x="5761" y="564"/>
                      </a:lnTo>
                      <a:lnTo>
                        <a:pt x="5763" y="564"/>
                      </a:lnTo>
                      <a:lnTo>
                        <a:pt x="5764" y="563"/>
                      </a:lnTo>
                      <a:lnTo>
                        <a:pt x="5765" y="563"/>
                      </a:lnTo>
                      <a:lnTo>
                        <a:pt x="5766" y="563"/>
                      </a:lnTo>
                      <a:lnTo>
                        <a:pt x="5766" y="564"/>
                      </a:lnTo>
                      <a:lnTo>
                        <a:pt x="5767" y="564"/>
                      </a:lnTo>
                      <a:lnTo>
                        <a:pt x="5768" y="564"/>
                      </a:lnTo>
                      <a:lnTo>
                        <a:pt x="5771" y="565"/>
                      </a:lnTo>
                      <a:lnTo>
                        <a:pt x="5772" y="565"/>
                      </a:lnTo>
                      <a:lnTo>
                        <a:pt x="5772" y="565"/>
                      </a:lnTo>
                      <a:lnTo>
                        <a:pt x="5774" y="564"/>
                      </a:lnTo>
                      <a:lnTo>
                        <a:pt x="5775" y="564"/>
                      </a:lnTo>
                      <a:lnTo>
                        <a:pt x="5776" y="564"/>
                      </a:lnTo>
                      <a:lnTo>
                        <a:pt x="5776" y="564"/>
                      </a:lnTo>
                      <a:lnTo>
                        <a:pt x="5779" y="565"/>
                      </a:lnTo>
                      <a:lnTo>
                        <a:pt x="5780" y="565"/>
                      </a:lnTo>
                      <a:lnTo>
                        <a:pt x="5781" y="565"/>
                      </a:lnTo>
                      <a:lnTo>
                        <a:pt x="5781" y="565"/>
                      </a:lnTo>
                      <a:lnTo>
                        <a:pt x="5781" y="565"/>
                      </a:lnTo>
                      <a:lnTo>
                        <a:pt x="5782" y="565"/>
                      </a:lnTo>
                      <a:lnTo>
                        <a:pt x="5785" y="565"/>
                      </a:lnTo>
                      <a:lnTo>
                        <a:pt x="5788" y="565"/>
                      </a:lnTo>
                      <a:lnTo>
                        <a:pt x="5789" y="565"/>
                      </a:lnTo>
                      <a:lnTo>
                        <a:pt x="5789" y="565"/>
                      </a:lnTo>
                      <a:lnTo>
                        <a:pt x="5791" y="565"/>
                      </a:lnTo>
                      <a:lnTo>
                        <a:pt x="5792" y="565"/>
                      </a:lnTo>
                      <a:lnTo>
                        <a:pt x="5793" y="565"/>
                      </a:lnTo>
                      <a:lnTo>
                        <a:pt x="5794" y="565"/>
                      </a:lnTo>
                      <a:lnTo>
                        <a:pt x="5794" y="565"/>
                      </a:lnTo>
                      <a:lnTo>
                        <a:pt x="5795" y="565"/>
                      </a:lnTo>
                      <a:lnTo>
                        <a:pt x="5797" y="565"/>
                      </a:lnTo>
                      <a:lnTo>
                        <a:pt x="5798" y="565"/>
                      </a:lnTo>
                      <a:lnTo>
                        <a:pt x="5799" y="565"/>
                      </a:lnTo>
                      <a:lnTo>
                        <a:pt x="5800" y="565"/>
                      </a:lnTo>
                      <a:lnTo>
                        <a:pt x="5802" y="565"/>
                      </a:lnTo>
                      <a:lnTo>
                        <a:pt x="5804" y="565"/>
                      </a:lnTo>
                      <a:lnTo>
                        <a:pt x="5806" y="565"/>
                      </a:lnTo>
                      <a:lnTo>
                        <a:pt x="5806" y="565"/>
                      </a:lnTo>
                      <a:lnTo>
                        <a:pt x="5808" y="565"/>
                      </a:lnTo>
                      <a:lnTo>
                        <a:pt x="5810" y="565"/>
                      </a:lnTo>
                      <a:lnTo>
                        <a:pt x="5810" y="565"/>
                      </a:lnTo>
                      <a:lnTo>
                        <a:pt x="5811" y="565"/>
                      </a:lnTo>
                      <a:lnTo>
                        <a:pt x="5811" y="565"/>
                      </a:lnTo>
                      <a:lnTo>
                        <a:pt x="5813" y="565"/>
                      </a:lnTo>
                      <a:lnTo>
                        <a:pt x="5814" y="564"/>
                      </a:lnTo>
                      <a:lnTo>
                        <a:pt x="5816" y="564"/>
                      </a:lnTo>
                      <a:lnTo>
                        <a:pt x="5817" y="564"/>
                      </a:lnTo>
                      <a:lnTo>
                        <a:pt x="5818" y="565"/>
                      </a:lnTo>
                      <a:lnTo>
                        <a:pt x="5819" y="565"/>
                      </a:lnTo>
                      <a:lnTo>
                        <a:pt x="5820" y="565"/>
                      </a:lnTo>
                      <a:lnTo>
                        <a:pt x="5821" y="565"/>
                      </a:lnTo>
                      <a:lnTo>
                        <a:pt x="5821" y="565"/>
                      </a:lnTo>
                      <a:lnTo>
                        <a:pt x="5822" y="565"/>
                      </a:lnTo>
                      <a:lnTo>
                        <a:pt x="5825" y="565"/>
                      </a:lnTo>
                      <a:lnTo>
                        <a:pt x="5827" y="565"/>
                      </a:lnTo>
                      <a:lnTo>
                        <a:pt x="5828" y="565"/>
                      </a:lnTo>
                      <a:lnTo>
                        <a:pt x="5828" y="565"/>
                      </a:lnTo>
                      <a:lnTo>
                        <a:pt x="5829" y="565"/>
                      </a:lnTo>
                      <a:lnTo>
                        <a:pt x="5830" y="565"/>
                      </a:lnTo>
                      <a:lnTo>
                        <a:pt x="5831" y="565"/>
                      </a:lnTo>
                      <a:lnTo>
                        <a:pt x="5831" y="565"/>
                      </a:lnTo>
                      <a:lnTo>
                        <a:pt x="5832" y="565"/>
                      </a:lnTo>
                      <a:lnTo>
                        <a:pt x="5834" y="566"/>
                      </a:lnTo>
                      <a:lnTo>
                        <a:pt x="5835" y="566"/>
                      </a:lnTo>
                      <a:lnTo>
                        <a:pt x="5836" y="566"/>
                      </a:lnTo>
                      <a:lnTo>
                        <a:pt x="5838" y="566"/>
                      </a:lnTo>
                      <a:lnTo>
                        <a:pt x="5839" y="565"/>
                      </a:lnTo>
                      <a:lnTo>
                        <a:pt x="5840" y="565"/>
                      </a:lnTo>
                      <a:lnTo>
                        <a:pt x="5841" y="565"/>
                      </a:lnTo>
                      <a:lnTo>
                        <a:pt x="5843" y="565"/>
                      </a:lnTo>
                      <a:lnTo>
                        <a:pt x="5844" y="565"/>
                      </a:lnTo>
                      <a:lnTo>
                        <a:pt x="5845" y="565"/>
                      </a:lnTo>
                      <a:lnTo>
                        <a:pt x="5845" y="565"/>
                      </a:lnTo>
                      <a:lnTo>
                        <a:pt x="5847" y="565"/>
                      </a:lnTo>
                      <a:lnTo>
                        <a:pt x="5848" y="565"/>
                      </a:lnTo>
                      <a:lnTo>
                        <a:pt x="5848" y="565"/>
                      </a:lnTo>
                      <a:lnTo>
                        <a:pt x="5850" y="565"/>
                      </a:lnTo>
                      <a:lnTo>
                        <a:pt x="5851" y="565"/>
                      </a:lnTo>
                      <a:lnTo>
                        <a:pt x="5853" y="565"/>
                      </a:lnTo>
                      <a:lnTo>
                        <a:pt x="5854" y="565"/>
                      </a:lnTo>
                      <a:lnTo>
                        <a:pt x="5856" y="565"/>
                      </a:lnTo>
                      <a:lnTo>
                        <a:pt x="5856" y="565"/>
                      </a:lnTo>
                      <a:lnTo>
                        <a:pt x="5858" y="565"/>
                      </a:lnTo>
                      <a:lnTo>
                        <a:pt x="5859" y="565"/>
                      </a:lnTo>
                      <a:lnTo>
                        <a:pt x="5860" y="565"/>
                      </a:lnTo>
                      <a:lnTo>
                        <a:pt x="5862" y="565"/>
                      </a:lnTo>
                      <a:lnTo>
                        <a:pt x="5863" y="565"/>
                      </a:lnTo>
                      <a:lnTo>
                        <a:pt x="5865" y="565"/>
                      </a:lnTo>
                      <a:lnTo>
                        <a:pt x="5867" y="565"/>
                      </a:lnTo>
                      <a:lnTo>
                        <a:pt x="5868" y="565"/>
                      </a:lnTo>
                      <a:lnTo>
                        <a:pt x="5868" y="565"/>
                      </a:lnTo>
                      <a:lnTo>
                        <a:pt x="5869" y="565"/>
                      </a:lnTo>
                      <a:lnTo>
                        <a:pt x="5869" y="565"/>
                      </a:lnTo>
                      <a:lnTo>
                        <a:pt x="5872" y="565"/>
                      </a:lnTo>
                      <a:lnTo>
                        <a:pt x="5873" y="565"/>
                      </a:lnTo>
                      <a:lnTo>
                        <a:pt x="5874" y="565"/>
                      </a:lnTo>
                      <a:lnTo>
                        <a:pt x="5874" y="565"/>
                      </a:lnTo>
                      <a:lnTo>
                        <a:pt x="5876" y="565"/>
                      </a:lnTo>
                      <a:lnTo>
                        <a:pt x="5877" y="565"/>
                      </a:lnTo>
                      <a:lnTo>
                        <a:pt x="5878" y="565"/>
                      </a:lnTo>
                      <a:lnTo>
                        <a:pt x="5880" y="565"/>
                      </a:lnTo>
                      <a:lnTo>
                        <a:pt x="5882" y="565"/>
                      </a:lnTo>
                      <a:lnTo>
                        <a:pt x="5883" y="564"/>
                      </a:lnTo>
                      <a:lnTo>
                        <a:pt x="5884" y="564"/>
                      </a:lnTo>
                      <a:lnTo>
                        <a:pt x="5884" y="564"/>
                      </a:lnTo>
                      <a:lnTo>
                        <a:pt x="5884" y="564"/>
                      </a:lnTo>
                      <a:lnTo>
                        <a:pt x="5885" y="564"/>
                      </a:lnTo>
                      <a:lnTo>
                        <a:pt x="5887" y="565"/>
                      </a:lnTo>
                      <a:lnTo>
                        <a:pt x="5890" y="565"/>
                      </a:lnTo>
                      <a:lnTo>
                        <a:pt x="5891" y="565"/>
                      </a:lnTo>
                      <a:lnTo>
                        <a:pt x="5892" y="565"/>
                      </a:lnTo>
                      <a:lnTo>
                        <a:pt x="5893" y="565"/>
                      </a:lnTo>
                      <a:lnTo>
                        <a:pt x="5894" y="565"/>
                      </a:lnTo>
                      <a:lnTo>
                        <a:pt x="5895" y="565"/>
                      </a:lnTo>
                      <a:lnTo>
                        <a:pt x="5896" y="565"/>
                      </a:lnTo>
                      <a:lnTo>
                        <a:pt x="5897" y="565"/>
                      </a:lnTo>
                      <a:lnTo>
                        <a:pt x="5899" y="565"/>
                      </a:lnTo>
                      <a:lnTo>
                        <a:pt x="5900" y="565"/>
                      </a:lnTo>
                      <a:lnTo>
                        <a:pt x="5901" y="564"/>
                      </a:lnTo>
                      <a:lnTo>
                        <a:pt x="5901" y="564"/>
                      </a:lnTo>
                      <a:lnTo>
                        <a:pt x="5901" y="564"/>
                      </a:lnTo>
                      <a:lnTo>
                        <a:pt x="5902" y="565"/>
                      </a:lnTo>
                      <a:lnTo>
                        <a:pt x="5904" y="565"/>
                      </a:lnTo>
                      <a:lnTo>
                        <a:pt x="5904" y="565"/>
                      </a:lnTo>
                      <a:lnTo>
                        <a:pt x="5905" y="565"/>
                      </a:lnTo>
                      <a:lnTo>
                        <a:pt x="5906" y="565"/>
                      </a:lnTo>
                      <a:lnTo>
                        <a:pt x="5906" y="565"/>
                      </a:lnTo>
                      <a:lnTo>
                        <a:pt x="5909" y="565"/>
                      </a:lnTo>
                      <a:lnTo>
                        <a:pt x="5911" y="565"/>
                      </a:lnTo>
                      <a:lnTo>
                        <a:pt x="5912" y="565"/>
                      </a:lnTo>
                      <a:lnTo>
                        <a:pt x="5914" y="565"/>
                      </a:lnTo>
                      <a:lnTo>
                        <a:pt x="5914" y="565"/>
                      </a:lnTo>
                      <a:lnTo>
                        <a:pt x="5915" y="565"/>
                      </a:lnTo>
                      <a:lnTo>
                        <a:pt x="5917" y="565"/>
                      </a:lnTo>
                      <a:lnTo>
                        <a:pt x="5919" y="565"/>
                      </a:lnTo>
                      <a:lnTo>
                        <a:pt x="5919" y="565"/>
                      </a:lnTo>
                      <a:lnTo>
                        <a:pt x="5920" y="565"/>
                      </a:lnTo>
                      <a:lnTo>
                        <a:pt x="5921" y="565"/>
                      </a:lnTo>
                      <a:lnTo>
                        <a:pt x="5923" y="565"/>
                      </a:lnTo>
                      <a:lnTo>
                        <a:pt x="5924" y="565"/>
                      </a:lnTo>
                      <a:lnTo>
                        <a:pt x="5926" y="565"/>
                      </a:lnTo>
                      <a:lnTo>
                        <a:pt x="5927" y="565"/>
                      </a:lnTo>
                      <a:lnTo>
                        <a:pt x="5928" y="565"/>
                      </a:lnTo>
                      <a:lnTo>
                        <a:pt x="5929" y="565"/>
                      </a:lnTo>
                      <a:lnTo>
                        <a:pt x="5930" y="565"/>
                      </a:lnTo>
                      <a:lnTo>
                        <a:pt x="5932" y="565"/>
                      </a:lnTo>
                      <a:lnTo>
                        <a:pt x="5934" y="565"/>
                      </a:lnTo>
                      <a:lnTo>
                        <a:pt x="5934" y="565"/>
                      </a:lnTo>
                      <a:lnTo>
                        <a:pt x="5936" y="565"/>
                      </a:lnTo>
                      <a:lnTo>
                        <a:pt x="5936" y="565"/>
                      </a:lnTo>
                      <a:lnTo>
                        <a:pt x="5937" y="565"/>
                      </a:lnTo>
                      <a:lnTo>
                        <a:pt x="5938" y="565"/>
                      </a:lnTo>
                      <a:lnTo>
                        <a:pt x="5939" y="565"/>
                      </a:lnTo>
                      <a:lnTo>
                        <a:pt x="5940" y="565"/>
                      </a:lnTo>
                      <a:lnTo>
                        <a:pt x="5941" y="565"/>
                      </a:lnTo>
                      <a:lnTo>
                        <a:pt x="5942" y="565"/>
                      </a:lnTo>
                      <a:lnTo>
                        <a:pt x="5943" y="565"/>
                      </a:lnTo>
                      <a:lnTo>
                        <a:pt x="5947" y="565"/>
                      </a:lnTo>
                      <a:lnTo>
                        <a:pt x="5949" y="565"/>
                      </a:lnTo>
                      <a:lnTo>
                        <a:pt x="5949" y="565"/>
                      </a:lnTo>
                      <a:lnTo>
                        <a:pt x="5950" y="565"/>
                      </a:lnTo>
                      <a:lnTo>
                        <a:pt x="5950" y="565"/>
                      </a:lnTo>
                      <a:lnTo>
                        <a:pt x="5951" y="565"/>
                      </a:lnTo>
                      <a:lnTo>
                        <a:pt x="5952" y="565"/>
                      </a:lnTo>
                      <a:lnTo>
                        <a:pt x="5954" y="565"/>
                      </a:lnTo>
                      <a:lnTo>
                        <a:pt x="5954" y="565"/>
                      </a:lnTo>
                      <a:lnTo>
                        <a:pt x="5955" y="565"/>
                      </a:lnTo>
                      <a:lnTo>
                        <a:pt x="5956" y="565"/>
                      </a:lnTo>
                      <a:lnTo>
                        <a:pt x="5957" y="565"/>
                      </a:lnTo>
                      <a:lnTo>
                        <a:pt x="5957" y="565"/>
                      </a:lnTo>
                      <a:lnTo>
                        <a:pt x="5958" y="565"/>
                      </a:lnTo>
                      <a:lnTo>
                        <a:pt x="5959" y="565"/>
                      </a:lnTo>
                      <a:lnTo>
                        <a:pt x="5960" y="564"/>
                      </a:lnTo>
                      <a:lnTo>
                        <a:pt x="5960" y="564"/>
                      </a:lnTo>
                      <a:lnTo>
                        <a:pt x="5961" y="564"/>
                      </a:lnTo>
                      <a:lnTo>
                        <a:pt x="5964" y="565"/>
                      </a:lnTo>
                      <a:lnTo>
                        <a:pt x="5965" y="565"/>
                      </a:lnTo>
                      <a:lnTo>
                        <a:pt x="5966" y="565"/>
                      </a:lnTo>
                      <a:lnTo>
                        <a:pt x="5967" y="565"/>
                      </a:lnTo>
                      <a:lnTo>
                        <a:pt x="5969" y="565"/>
                      </a:lnTo>
                      <a:lnTo>
                        <a:pt x="5970" y="564"/>
                      </a:lnTo>
                      <a:lnTo>
                        <a:pt x="5972" y="564"/>
                      </a:lnTo>
                      <a:lnTo>
                        <a:pt x="5972" y="564"/>
                      </a:lnTo>
                      <a:lnTo>
                        <a:pt x="5973" y="564"/>
                      </a:lnTo>
                      <a:lnTo>
                        <a:pt x="5975" y="564"/>
                      </a:lnTo>
                      <a:lnTo>
                        <a:pt x="5977" y="564"/>
                      </a:lnTo>
                      <a:lnTo>
                        <a:pt x="5978" y="564"/>
                      </a:lnTo>
                      <a:lnTo>
                        <a:pt x="5979" y="564"/>
                      </a:lnTo>
                      <a:lnTo>
                        <a:pt x="5979" y="564"/>
                      </a:lnTo>
                      <a:lnTo>
                        <a:pt x="5980" y="564"/>
                      </a:lnTo>
                      <a:lnTo>
                        <a:pt x="5983" y="563"/>
                      </a:lnTo>
                      <a:lnTo>
                        <a:pt x="5985" y="563"/>
                      </a:lnTo>
                      <a:lnTo>
                        <a:pt x="5986" y="562"/>
                      </a:lnTo>
                      <a:lnTo>
                        <a:pt x="5987" y="562"/>
                      </a:lnTo>
                      <a:lnTo>
                        <a:pt x="5987" y="562"/>
                      </a:lnTo>
                      <a:lnTo>
                        <a:pt x="5989" y="559"/>
                      </a:lnTo>
                      <a:lnTo>
                        <a:pt x="5993" y="558"/>
                      </a:lnTo>
                      <a:lnTo>
                        <a:pt x="5994" y="557"/>
                      </a:lnTo>
                      <a:lnTo>
                        <a:pt x="5994" y="557"/>
                      </a:lnTo>
                      <a:lnTo>
                        <a:pt x="5995" y="556"/>
                      </a:lnTo>
                      <a:lnTo>
                        <a:pt x="5996" y="553"/>
                      </a:lnTo>
                      <a:lnTo>
                        <a:pt x="5997" y="549"/>
                      </a:lnTo>
                      <a:lnTo>
                        <a:pt x="5998" y="548"/>
                      </a:lnTo>
                      <a:lnTo>
                        <a:pt x="6000" y="549"/>
                      </a:lnTo>
                      <a:lnTo>
                        <a:pt x="6002" y="549"/>
                      </a:lnTo>
                      <a:lnTo>
                        <a:pt x="6002" y="547"/>
                      </a:lnTo>
                      <a:lnTo>
                        <a:pt x="6005" y="544"/>
                      </a:lnTo>
                      <a:lnTo>
                        <a:pt x="6007" y="540"/>
                      </a:lnTo>
                      <a:lnTo>
                        <a:pt x="6009" y="539"/>
                      </a:lnTo>
                      <a:lnTo>
                        <a:pt x="6009" y="538"/>
                      </a:lnTo>
                      <a:lnTo>
                        <a:pt x="6010" y="538"/>
                      </a:lnTo>
                      <a:lnTo>
                        <a:pt x="6010" y="537"/>
                      </a:lnTo>
                      <a:lnTo>
                        <a:pt x="6012" y="531"/>
                      </a:lnTo>
                      <a:lnTo>
                        <a:pt x="6014" y="527"/>
                      </a:lnTo>
                      <a:lnTo>
                        <a:pt x="6015" y="526"/>
                      </a:lnTo>
                      <a:lnTo>
                        <a:pt x="6015" y="526"/>
                      </a:lnTo>
                      <a:lnTo>
                        <a:pt x="6016" y="525"/>
                      </a:lnTo>
                      <a:lnTo>
                        <a:pt x="6016" y="524"/>
                      </a:lnTo>
                      <a:lnTo>
                        <a:pt x="6020" y="520"/>
                      </a:lnTo>
                      <a:lnTo>
                        <a:pt x="6021" y="518"/>
                      </a:lnTo>
                      <a:lnTo>
                        <a:pt x="6022" y="517"/>
                      </a:lnTo>
                      <a:lnTo>
                        <a:pt x="6023" y="517"/>
                      </a:lnTo>
                      <a:lnTo>
                        <a:pt x="6023" y="517"/>
                      </a:lnTo>
                      <a:lnTo>
                        <a:pt x="6024" y="518"/>
                      </a:lnTo>
                      <a:lnTo>
                        <a:pt x="6025" y="520"/>
                      </a:lnTo>
                      <a:lnTo>
                        <a:pt x="6026" y="522"/>
                      </a:lnTo>
                      <a:lnTo>
                        <a:pt x="6028" y="524"/>
                      </a:lnTo>
                      <a:lnTo>
                        <a:pt x="6028" y="522"/>
                      </a:lnTo>
                      <a:lnTo>
                        <a:pt x="6030" y="519"/>
                      </a:lnTo>
                      <a:lnTo>
                        <a:pt x="6032" y="517"/>
                      </a:lnTo>
                      <a:lnTo>
                        <a:pt x="6032" y="516"/>
                      </a:lnTo>
                      <a:lnTo>
                        <a:pt x="6032" y="516"/>
                      </a:lnTo>
                      <a:lnTo>
                        <a:pt x="6034" y="517"/>
                      </a:lnTo>
                      <a:lnTo>
                        <a:pt x="6034" y="519"/>
                      </a:lnTo>
                      <a:lnTo>
                        <a:pt x="6035" y="519"/>
                      </a:lnTo>
                      <a:lnTo>
                        <a:pt x="6037" y="519"/>
                      </a:lnTo>
                      <a:lnTo>
                        <a:pt x="6038" y="519"/>
                      </a:lnTo>
                      <a:lnTo>
                        <a:pt x="6039" y="519"/>
                      </a:lnTo>
                      <a:lnTo>
                        <a:pt x="6039" y="520"/>
                      </a:lnTo>
                      <a:lnTo>
                        <a:pt x="6042" y="525"/>
                      </a:lnTo>
                      <a:lnTo>
                        <a:pt x="6044" y="529"/>
                      </a:lnTo>
                      <a:lnTo>
                        <a:pt x="6044" y="531"/>
                      </a:lnTo>
                      <a:lnTo>
                        <a:pt x="6044" y="531"/>
                      </a:lnTo>
                      <a:lnTo>
                        <a:pt x="6046" y="531"/>
                      </a:lnTo>
                      <a:lnTo>
                        <a:pt x="6047" y="534"/>
                      </a:lnTo>
                      <a:lnTo>
                        <a:pt x="6049" y="537"/>
                      </a:lnTo>
                      <a:lnTo>
                        <a:pt x="6051" y="540"/>
                      </a:lnTo>
                      <a:lnTo>
                        <a:pt x="6052" y="542"/>
                      </a:lnTo>
                      <a:lnTo>
                        <a:pt x="6052" y="542"/>
                      </a:lnTo>
                      <a:lnTo>
                        <a:pt x="6055" y="542"/>
                      </a:lnTo>
                      <a:lnTo>
                        <a:pt x="6057" y="542"/>
                      </a:lnTo>
                      <a:lnTo>
                        <a:pt x="6057" y="542"/>
                      </a:lnTo>
                      <a:lnTo>
                        <a:pt x="6057" y="543"/>
                      </a:lnTo>
                      <a:lnTo>
                        <a:pt x="6058" y="545"/>
                      </a:lnTo>
                      <a:lnTo>
                        <a:pt x="6059" y="548"/>
                      </a:lnTo>
                      <a:lnTo>
                        <a:pt x="6059" y="549"/>
                      </a:lnTo>
                      <a:lnTo>
                        <a:pt x="6060" y="549"/>
                      </a:lnTo>
                      <a:lnTo>
                        <a:pt x="6061" y="552"/>
                      </a:lnTo>
                      <a:lnTo>
                        <a:pt x="6063" y="554"/>
                      </a:lnTo>
                      <a:lnTo>
                        <a:pt x="6066" y="558"/>
                      </a:lnTo>
                      <a:lnTo>
                        <a:pt x="6067" y="559"/>
                      </a:lnTo>
                      <a:lnTo>
                        <a:pt x="6067" y="559"/>
                      </a:lnTo>
                      <a:lnTo>
                        <a:pt x="6068" y="559"/>
                      </a:lnTo>
                      <a:lnTo>
                        <a:pt x="6070" y="561"/>
                      </a:lnTo>
                      <a:lnTo>
                        <a:pt x="6074" y="561"/>
                      </a:lnTo>
                      <a:lnTo>
                        <a:pt x="6075" y="562"/>
                      </a:lnTo>
                      <a:lnTo>
                        <a:pt x="6075" y="562"/>
                      </a:lnTo>
                      <a:lnTo>
                        <a:pt x="6076" y="562"/>
                      </a:lnTo>
                      <a:lnTo>
                        <a:pt x="6078" y="562"/>
                      </a:lnTo>
                      <a:lnTo>
                        <a:pt x="6080" y="562"/>
                      </a:lnTo>
                      <a:lnTo>
                        <a:pt x="6081" y="562"/>
                      </a:lnTo>
                      <a:lnTo>
                        <a:pt x="6083" y="562"/>
                      </a:lnTo>
                      <a:lnTo>
                        <a:pt x="6084" y="562"/>
                      </a:lnTo>
                      <a:lnTo>
                        <a:pt x="6085" y="562"/>
                      </a:lnTo>
                      <a:lnTo>
                        <a:pt x="6086" y="562"/>
                      </a:lnTo>
                      <a:lnTo>
                        <a:pt x="6088" y="562"/>
                      </a:lnTo>
                      <a:lnTo>
                        <a:pt x="6089" y="562"/>
                      </a:lnTo>
                      <a:lnTo>
                        <a:pt x="6089" y="562"/>
                      </a:lnTo>
                      <a:lnTo>
                        <a:pt x="6089" y="562"/>
                      </a:lnTo>
                      <a:lnTo>
                        <a:pt x="6092" y="562"/>
                      </a:lnTo>
                      <a:lnTo>
                        <a:pt x="6093" y="562"/>
                      </a:lnTo>
                      <a:lnTo>
                        <a:pt x="6094" y="562"/>
                      </a:lnTo>
                      <a:lnTo>
                        <a:pt x="6095" y="562"/>
                      </a:lnTo>
                      <a:lnTo>
                        <a:pt x="6096" y="562"/>
                      </a:lnTo>
                      <a:lnTo>
                        <a:pt x="6097" y="562"/>
                      </a:lnTo>
                      <a:lnTo>
                        <a:pt x="6098" y="562"/>
                      </a:lnTo>
                      <a:lnTo>
                        <a:pt x="6100" y="559"/>
                      </a:lnTo>
                      <a:lnTo>
                        <a:pt x="6103" y="558"/>
                      </a:lnTo>
                      <a:lnTo>
                        <a:pt x="6104" y="558"/>
                      </a:lnTo>
                      <a:lnTo>
                        <a:pt x="6104" y="558"/>
                      </a:lnTo>
                      <a:lnTo>
                        <a:pt x="6105" y="558"/>
                      </a:lnTo>
                      <a:lnTo>
                        <a:pt x="6106" y="559"/>
                      </a:lnTo>
                      <a:lnTo>
                        <a:pt x="6108" y="559"/>
                      </a:lnTo>
                      <a:lnTo>
                        <a:pt x="6108" y="559"/>
                      </a:lnTo>
                      <a:lnTo>
                        <a:pt x="6109" y="559"/>
                      </a:lnTo>
                      <a:lnTo>
                        <a:pt x="6112" y="559"/>
                      </a:lnTo>
                      <a:lnTo>
                        <a:pt x="6112" y="557"/>
                      </a:lnTo>
                      <a:lnTo>
                        <a:pt x="6115" y="554"/>
                      </a:lnTo>
                      <a:lnTo>
                        <a:pt x="6117" y="549"/>
                      </a:lnTo>
                      <a:lnTo>
                        <a:pt x="6118" y="548"/>
                      </a:lnTo>
                      <a:lnTo>
                        <a:pt x="6118" y="548"/>
                      </a:lnTo>
                      <a:lnTo>
                        <a:pt x="6120" y="549"/>
                      </a:lnTo>
                      <a:lnTo>
                        <a:pt x="6122" y="552"/>
                      </a:lnTo>
                      <a:lnTo>
                        <a:pt x="6123" y="554"/>
                      </a:lnTo>
                      <a:lnTo>
                        <a:pt x="6124" y="556"/>
                      </a:lnTo>
                      <a:lnTo>
                        <a:pt x="6125" y="556"/>
                      </a:lnTo>
                      <a:lnTo>
                        <a:pt x="6126" y="555"/>
                      </a:lnTo>
                      <a:lnTo>
                        <a:pt x="6126" y="554"/>
                      </a:lnTo>
                      <a:lnTo>
                        <a:pt x="6127" y="552"/>
                      </a:lnTo>
                      <a:lnTo>
                        <a:pt x="6130" y="545"/>
                      </a:lnTo>
                      <a:lnTo>
                        <a:pt x="6132" y="538"/>
                      </a:lnTo>
                      <a:lnTo>
                        <a:pt x="6132" y="536"/>
                      </a:lnTo>
                      <a:lnTo>
                        <a:pt x="6132" y="535"/>
                      </a:lnTo>
                      <a:lnTo>
                        <a:pt x="6133" y="536"/>
                      </a:lnTo>
                      <a:lnTo>
                        <a:pt x="6133" y="536"/>
                      </a:lnTo>
                      <a:lnTo>
                        <a:pt x="6134" y="537"/>
                      </a:lnTo>
                      <a:lnTo>
                        <a:pt x="6134" y="538"/>
                      </a:lnTo>
                      <a:lnTo>
                        <a:pt x="6136" y="544"/>
                      </a:lnTo>
                      <a:lnTo>
                        <a:pt x="6139" y="549"/>
                      </a:lnTo>
                      <a:lnTo>
                        <a:pt x="6139" y="552"/>
                      </a:lnTo>
                      <a:lnTo>
                        <a:pt x="6140" y="552"/>
                      </a:lnTo>
                      <a:lnTo>
                        <a:pt x="6140" y="552"/>
                      </a:lnTo>
                      <a:lnTo>
                        <a:pt x="6141" y="552"/>
                      </a:lnTo>
                      <a:lnTo>
                        <a:pt x="6141" y="550"/>
                      </a:lnTo>
                      <a:lnTo>
                        <a:pt x="6142" y="548"/>
                      </a:lnTo>
                      <a:lnTo>
                        <a:pt x="6144" y="540"/>
                      </a:lnTo>
                      <a:lnTo>
                        <a:pt x="6146" y="531"/>
                      </a:lnTo>
                      <a:lnTo>
                        <a:pt x="6146" y="529"/>
                      </a:lnTo>
                      <a:lnTo>
                        <a:pt x="6148" y="528"/>
                      </a:lnTo>
                      <a:lnTo>
                        <a:pt x="6148" y="529"/>
                      </a:lnTo>
                      <a:lnTo>
                        <a:pt x="6148" y="531"/>
                      </a:lnTo>
                      <a:lnTo>
                        <a:pt x="6149" y="531"/>
                      </a:lnTo>
                      <a:lnTo>
                        <a:pt x="6149" y="534"/>
                      </a:lnTo>
                      <a:lnTo>
                        <a:pt x="6151" y="542"/>
                      </a:lnTo>
                      <a:lnTo>
                        <a:pt x="6154" y="548"/>
                      </a:lnTo>
                      <a:lnTo>
                        <a:pt x="6154" y="550"/>
                      </a:lnTo>
                      <a:lnTo>
                        <a:pt x="6155" y="552"/>
                      </a:lnTo>
                      <a:lnTo>
                        <a:pt x="6155" y="552"/>
                      </a:lnTo>
                      <a:lnTo>
                        <a:pt x="6155" y="550"/>
                      </a:lnTo>
                      <a:lnTo>
                        <a:pt x="6157" y="548"/>
                      </a:lnTo>
                      <a:lnTo>
                        <a:pt x="6159" y="543"/>
                      </a:lnTo>
                      <a:lnTo>
                        <a:pt x="6161" y="537"/>
                      </a:lnTo>
                      <a:lnTo>
                        <a:pt x="6161" y="536"/>
                      </a:lnTo>
                      <a:lnTo>
                        <a:pt x="6162" y="535"/>
                      </a:lnTo>
                      <a:lnTo>
                        <a:pt x="6162" y="536"/>
                      </a:lnTo>
                      <a:lnTo>
                        <a:pt x="6162" y="537"/>
                      </a:lnTo>
                      <a:lnTo>
                        <a:pt x="6163" y="537"/>
                      </a:lnTo>
                      <a:lnTo>
                        <a:pt x="6163" y="539"/>
                      </a:lnTo>
                      <a:lnTo>
                        <a:pt x="6166" y="546"/>
                      </a:lnTo>
                      <a:lnTo>
                        <a:pt x="6169" y="552"/>
                      </a:lnTo>
                      <a:lnTo>
                        <a:pt x="6169" y="554"/>
                      </a:lnTo>
                      <a:lnTo>
                        <a:pt x="6170" y="554"/>
                      </a:lnTo>
                      <a:lnTo>
                        <a:pt x="6170" y="554"/>
                      </a:lnTo>
                      <a:lnTo>
                        <a:pt x="6171" y="554"/>
                      </a:lnTo>
                      <a:lnTo>
                        <a:pt x="6173" y="550"/>
                      </a:lnTo>
                      <a:lnTo>
                        <a:pt x="6175" y="548"/>
                      </a:lnTo>
                      <a:lnTo>
                        <a:pt x="6176" y="547"/>
                      </a:lnTo>
                      <a:lnTo>
                        <a:pt x="6177" y="548"/>
                      </a:lnTo>
                      <a:lnTo>
                        <a:pt x="6178" y="548"/>
                      </a:lnTo>
                      <a:lnTo>
                        <a:pt x="6178" y="549"/>
                      </a:lnTo>
                      <a:lnTo>
                        <a:pt x="6180" y="553"/>
                      </a:lnTo>
                      <a:lnTo>
                        <a:pt x="6182" y="555"/>
                      </a:lnTo>
                      <a:lnTo>
                        <a:pt x="6183" y="556"/>
                      </a:lnTo>
                      <a:lnTo>
                        <a:pt x="6185" y="556"/>
                      </a:lnTo>
                      <a:lnTo>
                        <a:pt x="6185" y="556"/>
                      </a:lnTo>
                      <a:lnTo>
                        <a:pt x="6185" y="555"/>
                      </a:lnTo>
                      <a:lnTo>
                        <a:pt x="6186" y="554"/>
                      </a:lnTo>
                      <a:lnTo>
                        <a:pt x="6188" y="552"/>
                      </a:lnTo>
                      <a:lnTo>
                        <a:pt x="6188" y="552"/>
                      </a:lnTo>
                      <a:lnTo>
                        <a:pt x="6189" y="552"/>
                      </a:lnTo>
                      <a:lnTo>
                        <a:pt x="6191" y="554"/>
                      </a:lnTo>
                      <a:lnTo>
                        <a:pt x="6194" y="555"/>
                      </a:lnTo>
                      <a:lnTo>
                        <a:pt x="6195" y="556"/>
                      </a:lnTo>
                      <a:lnTo>
                        <a:pt x="6195" y="555"/>
                      </a:lnTo>
                      <a:lnTo>
                        <a:pt x="6197" y="553"/>
                      </a:lnTo>
                      <a:lnTo>
                        <a:pt x="6198" y="552"/>
                      </a:lnTo>
                      <a:lnTo>
                        <a:pt x="6199" y="550"/>
                      </a:lnTo>
                      <a:lnTo>
                        <a:pt x="6199" y="550"/>
                      </a:lnTo>
                      <a:lnTo>
                        <a:pt x="6199" y="549"/>
                      </a:lnTo>
                      <a:lnTo>
                        <a:pt x="6200" y="548"/>
                      </a:lnTo>
                      <a:lnTo>
                        <a:pt x="6200" y="544"/>
                      </a:lnTo>
                      <a:lnTo>
                        <a:pt x="6203" y="539"/>
                      </a:lnTo>
                      <a:lnTo>
                        <a:pt x="6203" y="538"/>
                      </a:lnTo>
                      <a:lnTo>
                        <a:pt x="6204" y="539"/>
                      </a:lnTo>
                      <a:lnTo>
                        <a:pt x="6206" y="544"/>
                      </a:lnTo>
                      <a:lnTo>
                        <a:pt x="6208" y="548"/>
                      </a:lnTo>
                      <a:lnTo>
                        <a:pt x="6209" y="549"/>
                      </a:lnTo>
                      <a:lnTo>
                        <a:pt x="6210" y="549"/>
                      </a:lnTo>
                      <a:lnTo>
                        <a:pt x="6212" y="546"/>
                      </a:lnTo>
                      <a:lnTo>
                        <a:pt x="6213" y="544"/>
                      </a:lnTo>
                      <a:lnTo>
                        <a:pt x="6214" y="543"/>
                      </a:lnTo>
                      <a:lnTo>
                        <a:pt x="6214" y="542"/>
                      </a:lnTo>
                      <a:lnTo>
                        <a:pt x="6214" y="542"/>
                      </a:lnTo>
                      <a:lnTo>
                        <a:pt x="6214" y="540"/>
                      </a:lnTo>
                      <a:lnTo>
                        <a:pt x="6215" y="538"/>
                      </a:lnTo>
                      <a:lnTo>
                        <a:pt x="6216" y="533"/>
                      </a:lnTo>
                      <a:lnTo>
                        <a:pt x="6217" y="526"/>
                      </a:lnTo>
                      <a:lnTo>
                        <a:pt x="6217" y="525"/>
                      </a:lnTo>
                      <a:lnTo>
                        <a:pt x="6217" y="524"/>
                      </a:lnTo>
                      <a:lnTo>
                        <a:pt x="6218" y="525"/>
                      </a:lnTo>
                      <a:lnTo>
                        <a:pt x="6219" y="528"/>
                      </a:lnTo>
                      <a:lnTo>
                        <a:pt x="6221" y="531"/>
                      </a:lnTo>
                      <a:lnTo>
                        <a:pt x="6222" y="534"/>
                      </a:lnTo>
                      <a:lnTo>
                        <a:pt x="6222" y="535"/>
                      </a:lnTo>
                      <a:lnTo>
                        <a:pt x="6224" y="538"/>
                      </a:lnTo>
                      <a:lnTo>
                        <a:pt x="6225" y="542"/>
                      </a:lnTo>
                      <a:lnTo>
                        <a:pt x="6226" y="543"/>
                      </a:lnTo>
                      <a:lnTo>
                        <a:pt x="6226" y="542"/>
                      </a:lnTo>
                      <a:lnTo>
                        <a:pt x="6227" y="539"/>
                      </a:lnTo>
                      <a:lnTo>
                        <a:pt x="6228" y="536"/>
                      </a:lnTo>
                      <a:lnTo>
                        <a:pt x="6228" y="535"/>
                      </a:lnTo>
                      <a:lnTo>
                        <a:pt x="6228" y="534"/>
                      </a:lnTo>
                      <a:lnTo>
                        <a:pt x="6229" y="531"/>
                      </a:lnTo>
                      <a:lnTo>
                        <a:pt x="6231" y="524"/>
                      </a:lnTo>
                      <a:lnTo>
                        <a:pt x="6232" y="517"/>
                      </a:lnTo>
                      <a:lnTo>
                        <a:pt x="6233" y="513"/>
                      </a:lnTo>
                      <a:lnTo>
                        <a:pt x="6233" y="512"/>
                      </a:lnTo>
                      <a:lnTo>
                        <a:pt x="6233" y="515"/>
                      </a:lnTo>
                      <a:lnTo>
                        <a:pt x="6234" y="517"/>
                      </a:lnTo>
                      <a:lnTo>
                        <a:pt x="6235" y="520"/>
                      </a:lnTo>
                      <a:lnTo>
                        <a:pt x="6236" y="521"/>
                      </a:lnTo>
                      <a:lnTo>
                        <a:pt x="6236" y="522"/>
                      </a:lnTo>
                      <a:lnTo>
                        <a:pt x="6237" y="525"/>
                      </a:lnTo>
                      <a:lnTo>
                        <a:pt x="6238" y="530"/>
                      </a:lnTo>
                      <a:lnTo>
                        <a:pt x="6240" y="536"/>
                      </a:lnTo>
                      <a:lnTo>
                        <a:pt x="6241" y="538"/>
                      </a:lnTo>
                      <a:lnTo>
                        <a:pt x="6241" y="539"/>
                      </a:lnTo>
                      <a:lnTo>
                        <a:pt x="6241" y="538"/>
                      </a:lnTo>
                      <a:lnTo>
                        <a:pt x="6242" y="536"/>
                      </a:lnTo>
                      <a:lnTo>
                        <a:pt x="6243" y="534"/>
                      </a:lnTo>
                      <a:lnTo>
                        <a:pt x="6243" y="533"/>
                      </a:lnTo>
                      <a:lnTo>
                        <a:pt x="6243" y="531"/>
                      </a:lnTo>
                      <a:lnTo>
                        <a:pt x="6244" y="529"/>
                      </a:lnTo>
                      <a:lnTo>
                        <a:pt x="6245" y="522"/>
                      </a:lnTo>
                      <a:lnTo>
                        <a:pt x="6247" y="515"/>
                      </a:lnTo>
                      <a:lnTo>
                        <a:pt x="6247" y="512"/>
                      </a:lnTo>
                      <a:lnTo>
                        <a:pt x="6247" y="511"/>
                      </a:lnTo>
                      <a:lnTo>
                        <a:pt x="6249" y="513"/>
                      </a:lnTo>
                      <a:lnTo>
                        <a:pt x="6250" y="516"/>
                      </a:lnTo>
                      <a:lnTo>
                        <a:pt x="6251" y="518"/>
                      </a:lnTo>
                      <a:lnTo>
                        <a:pt x="6251" y="519"/>
                      </a:lnTo>
                      <a:lnTo>
                        <a:pt x="6251" y="520"/>
                      </a:lnTo>
                      <a:lnTo>
                        <a:pt x="6252" y="522"/>
                      </a:lnTo>
                      <a:lnTo>
                        <a:pt x="6253" y="529"/>
                      </a:lnTo>
                      <a:lnTo>
                        <a:pt x="6255" y="537"/>
                      </a:lnTo>
                      <a:lnTo>
                        <a:pt x="6256" y="539"/>
                      </a:lnTo>
                      <a:lnTo>
                        <a:pt x="6256" y="539"/>
                      </a:lnTo>
                      <a:lnTo>
                        <a:pt x="6258" y="539"/>
                      </a:lnTo>
                      <a:lnTo>
                        <a:pt x="6258" y="538"/>
                      </a:lnTo>
                      <a:lnTo>
                        <a:pt x="6259" y="537"/>
                      </a:lnTo>
                      <a:lnTo>
                        <a:pt x="6259" y="535"/>
                      </a:lnTo>
                      <a:lnTo>
                        <a:pt x="6261" y="529"/>
                      </a:lnTo>
                      <a:lnTo>
                        <a:pt x="6263" y="522"/>
                      </a:lnTo>
                      <a:lnTo>
                        <a:pt x="6264" y="521"/>
                      </a:lnTo>
                      <a:lnTo>
                        <a:pt x="6264" y="520"/>
                      </a:lnTo>
                      <a:lnTo>
                        <a:pt x="6265" y="520"/>
                      </a:lnTo>
                      <a:lnTo>
                        <a:pt x="6265" y="520"/>
                      </a:lnTo>
                      <a:lnTo>
                        <a:pt x="6265" y="521"/>
                      </a:lnTo>
                      <a:lnTo>
                        <a:pt x="6266" y="525"/>
                      </a:lnTo>
                      <a:lnTo>
                        <a:pt x="6269" y="531"/>
                      </a:lnTo>
                      <a:lnTo>
                        <a:pt x="6271" y="539"/>
                      </a:lnTo>
                      <a:lnTo>
                        <a:pt x="6272" y="543"/>
                      </a:lnTo>
                      <a:lnTo>
                        <a:pt x="6272" y="544"/>
                      </a:lnTo>
                      <a:lnTo>
                        <a:pt x="6273" y="544"/>
                      </a:lnTo>
                      <a:lnTo>
                        <a:pt x="6274" y="545"/>
                      </a:lnTo>
                      <a:lnTo>
                        <a:pt x="6275" y="543"/>
                      </a:lnTo>
                      <a:lnTo>
                        <a:pt x="6277" y="539"/>
                      </a:lnTo>
                      <a:lnTo>
                        <a:pt x="6279" y="535"/>
                      </a:lnTo>
                      <a:lnTo>
                        <a:pt x="6280" y="533"/>
                      </a:lnTo>
                      <a:lnTo>
                        <a:pt x="6280" y="534"/>
                      </a:lnTo>
                      <a:lnTo>
                        <a:pt x="6281" y="534"/>
                      </a:lnTo>
                      <a:lnTo>
                        <a:pt x="6281" y="534"/>
                      </a:lnTo>
                      <a:lnTo>
                        <a:pt x="6282" y="533"/>
                      </a:lnTo>
                      <a:lnTo>
                        <a:pt x="6283" y="528"/>
                      </a:lnTo>
                      <a:lnTo>
                        <a:pt x="6284" y="524"/>
                      </a:lnTo>
                      <a:lnTo>
                        <a:pt x="6286" y="522"/>
                      </a:lnTo>
                      <a:lnTo>
                        <a:pt x="6286" y="521"/>
                      </a:lnTo>
                      <a:lnTo>
                        <a:pt x="6286" y="522"/>
                      </a:lnTo>
                      <a:lnTo>
                        <a:pt x="6286" y="524"/>
                      </a:lnTo>
                      <a:lnTo>
                        <a:pt x="6288" y="528"/>
                      </a:lnTo>
                      <a:lnTo>
                        <a:pt x="6289" y="533"/>
                      </a:lnTo>
                      <a:lnTo>
                        <a:pt x="6290" y="534"/>
                      </a:lnTo>
                      <a:lnTo>
                        <a:pt x="6290" y="535"/>
                      </a:lnTo>
                      <a:lnTo>
                        <a:pt x="6290" y="534"/>
                      </a:lnTo>
                      <a:lnTo>
                        <a:pt x="6292" y="530"/>
                      </a:lnTo>
                      <a:lnTo>
                        <a:pt x="6293" y="528"/>
                      </a:lnTo>
                      <a:lnTo>
                        <a:pt x="6295" y="527"/>
                      </a:lnTo>
                      <a:lnTo>
                        <a:pt x="6295" y="526"/>
                      </a:lnTo>
                      <a:lnTo>
                        <a:pt x="6295" y="526"/>
                      </a:lnTo>
                      <a:lnTo>
                        <a:pt x="6296" y="525"/>
                      </a:lnTo>
                      <a:lnTo>
                        <a:pt x="6296" y="521"/>
                      </a:lnTo>
                      <a:lnTo>
                        <a:pt x="6298" y="513"/>
                      </a:lnTo>
                      <a:lnTo>
                        <a:pt x="6300" y="506"/>
                      </a:lnTo>
                      <a:lnTo>
                        <a:pt x="6300" y="502"/>
                      </a:lnTo>
                      <a:lnTo>
                        <a:pt x="6300" y="501"/>
                      </a:lnTo>
                      <a:lnTo>
                        <a:pt x="6301" y="502"/>
                      </a:lnTo>
                      <a:lnTo>
                        <a:pt x="6302" y="503"/>
                      </a:lnTo>
                      <a:lnTo>
                        <a:pt x="6302" y="505"/>
                      </a:lnTo>
                      <a:lnTo>
                        <a:pt x="6304" y="507"/>
                      </a:lnTo>
                      <a:lnTo>
                        <a:pt x="6306" y="508"/>
                      </a:lnTo>
                      <a:lnTo>
                        <a:pt x="6306" y="509"/>
                      </a:lnTo>
                      <a:lnTo>
                        <a:pt x="6306" y="509"/>
                      </a:lnTo>
                      <a:lnTo>
                        <a:pt x="6308" y="509"/>
                      </a:lnTo>
                      <a:lnTo>
                        <a:pt x="6309" y="509"/>
                      </a:lnTo>
                      <a:lnTo>
                        <a:pt x="6310" y="509"/>
                      </a:lnTo>
                      <a:lnTo>
                        <a:pt x="6311" y="507"/>
                      </a:lnTo>
                      <a:lnTo>
                        <a:pt x="6314" y="505"/>
                      </a:lnTo>
                      <a:lnTo>
                        <a:pt x="6316" y="501"/>
                      </a:lnTo>
                      <a:lnTo>
                        <a:pt x="6316" y="500"/>
                      </a:lnTo>
                      <a:lnTo>
                        <a:pt x="6316" y="499"/>
                      </a:lnTo>
                      <a:lnTo>
                        <a:pt x="6317" y="499"/>
                      </a:lnTo>
                      <a:lnTo>
                        <a:pt x="6318" y="497"/>
                      </a:lnTo>
                      <a:lnTo>
                        <a:pt x="6318" y="497"/>
                      </a:lnTo>
                      <a:lnTo>
                        <a:pt x="6318" y="498"/>
                      </a:lnTo>
                      <a:lnTo>
                        <a:pt x="6318" y="500"/>
                      </a:lnTo>
                      <a:lnTo>
                        <a:pt x="6320" y="507"/>
                      </a:lnTo>
                      <a:lnTo>
                        <a:pt x="6323" y="512"/>
                      </a:lnTo>
                      <a:lnTo>
                        <a:pt x="6323" y="515"/>
                      </a:lnTo>
                      <a:lnTo>
                        <a:pt x="6324" y="516"/>
                      </a:lnTo>
                      <a:lnTo>
                        <a:pt x="6324" y="517"/>
                      </a:lnTo>
                      <a:lnTo>
                        <a:pt x="6324" y="517"/>
                      </a:lnTo>
                      <a:lnTo>
                        <a:pt x="6325" y="517"/>
                      </a:lnTo>
                      <a:lnTo>
                        <a:pt x="6327" y="519"/>
                      </a:lnTo>
                      <a:lnTo>
                        <a:pt x="6330" y="520"/>
                      </a:lnTo>
                      <a:lnTo>
                        <a:pt x="6330" y="520"/>
                      </a:lnTo>
                      <a:lnTo>
                        <a:pt x="6332" y="521"/>
                      </a:lnTo>
                      <a:lnTo>
                        <a:pt x="6332" y="521"/>
                      </a:lnTo>
                      <a:lnTo>
                        <a:pt x="6333" y="524"/>
                      </a:lnTo>
                      <a:lnTo>
                        <a:pt x="6335" y="530"/>
                      </a:lnTo>
                      <a:lnTo>
                        <a:pt x="6337" y="537"/>
                      </a:lnTo>
                      <a:lnTo>
                        <a:pt x="6338" y="539"/>
                      </a:lnTo>
                      <a:lnTo>
                        <a:pt x="6338" y="539"/>
                      </a:lnTo>
                      <a:lnTo>
                        <a:pt x="6339" y="539"/>
                      </a:lnTo>
                      <a:lnTo>
                        <a:pt x="6341" y="539"/>
                      </a:lnTo>
                      <a:lnTo>
                        <a:pt x="6343" y="539"/>
                      </a:lnTo>
                      <a:lnTo>
                        <a:pt x="6343" y="539"/>
                      </a:lnTo>
                      <a:lnTo>
                        <a:pt x="6344" y="539"/>
                      </a:lnTo>
                      <a:lnTo>
                        <a:pt x="6344" y="542"/>
                      </a:lnTo>
                      <a:lnTo>
                        <a:pt x="6345" y="543"/>
                      </a:lnTo>
                      <a:lnTo>
                        <a:pt x="6346" y="544"/>
                      </a:lnTo>
                      <a:lnTo>
                        <a:pt x="6346" y="544"/>
                      </a:lnTo>
                      <a:lnTo>
                        <a:pt x="6346" y="544"/>
                      </a:lnTo>
                      <a:lnTo>
                        <a:pt x="6347" y="546"/>
                      </a:lnTo>
                      <a:lnTo>
                        <a:pt x="6349" y="548"/>
                      </a:lnTo>
                      <a:lnTo>
                        <a:pt x="6352" y="550"/>
                      </a:lnTo>
                      <a:lnTo>
                        <a:pt x="6353" y="552"/>
                      </a:lnTo>
                      <a:lnTo>
                        <a:pt x="6353" y="552"/>
                      </a:lnTo>
                      <a:lnTo>
                        <a:pt x="6354" y="552"/>
                      </a:lnTo>
                      <a:lnTo>
                        <a:pt x="6356" y="553"/>
                      </a:lnTo>
                      <a:lnTo>
                        <a:pt x="6358" y="553"/>
                      </a:lnTo>
                      <a:lnTo>
                        <a:pt x="6360" y="553"/>
                      </a:lnTo>
                      <a:lnTo>
                        <a:pt x="6361" y="553"/>
                      </a:lnTo>
                      <a:lnTo>
                        <a:pt x="6363" y="553"/>
                      </a:lnTo>
                      <a:lnTo>
                        <a:pt x="6363" y="553"/>
                      </a:lnTo>
                      <a:lnTo>
                        <a:pt x="6365" y="554"/>
                      </a:lnTo>
                      <a:lnTo>
                        <a:pt x="6366" y="554"/>
                      </a:lnTo>
                      <a:lnTo>
                        <a:pt x="6367" y="554"/>
                      </a:lnTo>
                      <a:lnTo>
                        <a:pt x="6369" y="554"/>
                      </a:lnTo>
                      <a:lnTo>
                        <a:pt x="6369" y="554"/>
                      </a:lnTo>
                      <a:lnTo>
                        <a:pt x="6370" y="553"/>
                      </a:lnTo>
                      <a:lnTo>
                        <a:pt x="6372" y="552"/>
                      </a:lnTo>
                      <a:lnTo>
                        <a:pt x="6374" y="552"/>
                      </a:lnTo>
                      <a:lnTo>
                        <a:pt x="6375" y="550"/>
                      </a:lnTo>
                      <a:lnTo>
                        <a:pt x="6375" y="550"/>
                      </a:lnTo>
                      <a:lnTo>
                        <a:pt x="6375" y="549"/>
                      </a:lnTo>
                      <a:lnTo>
                        <a:pt x="6376" y="549"/>
                      </a:lnTo>
                      <a:lnTo>
                        <a:pt x="6378" y="547"/>
                      </a:lnTo>
                      <a:lnTo>
                        <a:pt x="6378" y="547"/>
                      </a:lnTo>
                      <a:lnTo>
                        <a:pt x="6379" y="547"/>
                      </a:lnTo>
                      <a:lnTo>
                        <a:pt x="6381" y="549"/>
                      </a:lnTo>
                      <a:lnTo>
                        <a:pt x="6382" y="549"/>
                      </a:lnTo>
                      <a:lnTo>
                        <a:pt x="6383" y="550"/>
                      </a:lnTo>
                      <a:lnTo>
                        <a:pt x="6384" y="548"/>
                      </a:lnTo>
                      <a:lnTo>
                        <a:pt x="6387" y="545"/>
                      </a:lnTo>
                      <a:lnTo>
                        <a:pt x="6389" y="542"/>
                      </a:lnTo>
                      <a:lnTo>
                        <a:pt x="6390" y="539"/>
                      </a:lnTo>
                      <a:lnTo>
                        <a:pt x="6390" y="538"/>
                      </a:lnTo>
                      <a:lnTo>
                        <a:pt x="6391" y="536"/>
                      </a:lnTo>
                      <a:lnTo>
                        <a:pt x="6392" y="534"/>
                      </a:lnTo>
                      <a:lnTo>
                        <a:pt x="6392" y="531"/>
                      </a:lnTo>
                      <a:lnTo>
                        <a:pt x="6393" y="534"/>
                      </a:lnTo>
                      <a:lnTo>
                        <a:pt x="6394" y="537"/>
                      </a:lnTo>
                      <a:lnTo>
                        <a:pt x="6397" y="539"/>
                      </a:lnTo>
                      <a:lnTo>
                        <a:pt x="6397" y="542"/>
                      </a:lnTo>
                      <a:lnTo>
                        <a:pt x="6398" y="542"/>
                      </a:lnTo>
                      <a:lnTo>
                        <a:pt x="6399" y="542"/>
                      </a:lnTo>
                      <a:lnTo>
                        <a:pt x="6400" y="543"/>
                      </a:lnTo>
                      <a:lnTo>
                        <a:pt x="6400" y="543"/>
                      </a:lnTo>
                      <a:lnTo>
                        <a:pt x="6401" y="542"/>
                      </a:lnTo>
                      <a:lnTo>
                        <a:pt x="6402" y="538"/>
                      </a:lnTo>
                      <a:lnTo>
                        <a:pt x="6403" y="535"/>
                      </a:lnTo>
                      <a:lnTo>
                        <a:pt x="6404" y="534"/>
                      </a:lnTo>
                      <a:lnTo>
                        <a:pt x="6404" y="533"/>
                      </a:lnTo>
                      <a:lnTo>
                        <a:pt x="6406" y="529"/>
                      </a:lnTo>
                      <a:lnTo>
                        <a:pt x="6407" y="527"/>
                      </a:lnTo>
                      <a:lnTo>
                        <a:pt x="6407" y="526"/>
                      </a:lnTo>
                      <a:lnTo>
                        <a:pt x="6408" y="527"/>
                      </a:lnTo>
                      <a:lnTo>
                        <a:pt x="6409" y="529"/>
                      </a:lnTo>
                      <a:lnTo>
                        <a:pt x="6411" y="533"/>
                      </a:lnTo>
                      <a:lnTo>
                        <a:pt x="6411" y="534"/>
                      </a:lnTo>
                      <a:lnTo>
                        <a:pt x="6412" y="534"/>
                      </a:lnTo>
                      <a:lnTo>
                        <a:pt x="6412" y="535"/>
                      </a:lnTo>
                      <a:lnTo>
                        <a:pt x="6413" y="536"/>
                      </a:lnTo>
                      <a:lnTo>
                        <a:pt x="6415" y="539"/>
                      </a:lnTo>
                      <a:lnTo>
                        <a:pt x="6416" y="543"/>
                      </a:lnTo>
                      <a:lnTo>
                        <a:pt x="6417" y="544"/>
                      </a:lnTo>
                      <a:lnTo>
                        <a:pt x="6419" y="544"/>
                      </a:lnTo>
                      <a:lnTo>
                        <a:pt x="6419" y="543"/>
                      </a:lnTo>
                      <a:lnTo>
                        <a:pt x="6420" y="540"/>
                      </a:lnTo>
                      <a:lnTo>
                        <a:pt x="6421" y="537"/>
                      </a:lnTo>
                      <a:lnTo>
                        <a:pt x="6424" y="534"/>
                      </a:lnTo>
                      <a:lnTo>
                        <a:pt x="6425" y="531"/>
                      </a:lnTo>
                      <a:lnTo>
                        <a:pt x="6425" y="533"/>
                      </a:lnTo>
                      <a:lnTo>
                        <a:pt x="6426" y="536"/>
                      </a:lnTo>
                      <a:lnTo>
                        <a:pt x="6426" y="539"/>
                      </a:lnTo>
                      <a:lnTo>
                        <a:pt x="6427" y="540"/>
                      </a:lnTo>
                      <a:lnTo>
                        <a:pt x="6427" y="540"/>
                      </a:lnTo>
                      <a:lnTo>
                        <a:pt x="6428" y="543"/>
                      </a:lnTo>
                      <a:lnTo>
                        <a:pt x="6430" y="547"/>
                      </a:lnTo>
                      <a:lnTo>
                        <a:pt x="6433" y="552"/>
                      </a:lnTo>
                      <a:lnTo>
                        <a:pt x="6434" y="554"/>
                      </a:lnTo>
                      <a:lnTo>
                        <a:pt x="6434" y="554"/>
                      </a:lnTo>
                      <a:lnTo>
                        <a:pt x="6434" y="554"/>
                      </a:lnTo>
                      <a:lnTo>
                        <a:pt x="6435" y="553"/>
                      </a:lnTo>
                      <a:lnTo>
                        <a:pt x="6436" y="552"/>
                      </a:lnTo>
                      <a:lnTo>
                        <a:pt x="6438" y="549"/>
                      </a:lnTo>
                      <a:lnTo>
                        <a:pt x="6438" y="548"/>
                      </a:lnTo>
                      <a:lnTo>
                        <a:pt x="6439" y="549"/>
                      </a:lnTo>
                      <a:lnTo>
                        <a:pt x="6440" y="550"/>
                      </a:lnTo>
                      <a:lnTo>
                        <a:pt x="6441" y="552"/>
                      </a:lnTo>
                      <a:lnTo>
                        <a:pt x="6441" y="553"/>
                      </a:lnTo>
                      <a:lnTo>
                        <a:pt x="6443" y="553"/>
                      </a:lnTo>
                      <a:lnTo>
                        <a:pt x="6445" y="554"/>
                      </a:lnTo>
                      <a:lnTo>
                        <a:pt x="6447" y="555"/>
                      </a:lnTo>
                      <a:lnTo>
                        <a:pt x="6448" y="556"/>
                      </a:lnTo>
                      <a:lnTo>
                        <a:pt x="6448" y="556"/>
                      </a:lnTo>
                      <a:lnTo>
                        <a:pt x="6449" y="555"/>
                      </a:lnTo>
                      <a:lnTo>
                        <a:pt x="6450" y="555"/>
                      </a:lnTo>
                      <a:lnTo>
                        <a:pt x="6453" y="554"/>
                      </a:lnTo>
                      <a:lnTo>
                        <a:pt x="6455" y="553"/>
                      </a:lnTo>
                      <a:lnTo>
                        <a:pt x="6456" y="552"/>
                      </a:lnTo>
                      <a:lnTo>
                        <a:pt x="6456" y="552"/>
                      </a:lnTo>
                      <a:lnTo>
                        <a:pt x="6457" y="552"/>
                      </a:lnTo>
                      <a:lnTo>
                        <a:pt x="6459" y="550"/>
                      </a:lnTo>
                      <a:lnTo>
                        <a:pt x="6462" y="549"/>
                      </a:lnTo>
                      <a:lnTo>
                        <a:pt x="6463" y="548"/>
                      </a:lnTo>
                      <a:lnTo>
                        <a:pt x="6464" y="548"/>
                      </a:lnTo>
                      <a:lnTo>
                        <a:pt x="6464" y="547"/>
                      </a:lnTo>
                      <a:lnTo>
                        <a:pt x="6467" y="543"/>
                      </a:lnTo>
                      <a:lnTo>
                        <a:pt x="6470" y="539"/>
                      </a:lnTo>
                      <a:lnTo>
                        <a:pt x="6471" y="537"/>
                      </a:lnTo>
                      <a:lnTo>
                        <a:pt x="6471" y="537"/>
                      </a:lnTo>
                      <a:lnTo>
                        <a:pt x="6471" y="537"/>
                      </a:lnTo>
                      <a:lnTo>
                        <a:pt x="6472" y="536"/>
                      </a:lnTo>
                      <a:lnTo>
                        <a:pt x="6474" y="534"/>
                      </a:lnTo>
                      <a:lnTo>
                        <a:pt x="6476" y="531"/>
                      </a:lnTo>
                      <a:lnTo>
                        <a:pt x="6477" y="531"/>
                      </a:lnTo>
                      <a:lnTo>
                        <a:pt x="6478" y="530"/>
                      </a:lnTo>
                      <a:lnTo>
                        <a:pt x="6478" y="530"/>
                      </a:lnTo>
                      <a:lnTo>
                        <a:pt x="6478" y="529"/>
                      </a:lnTo>
                      <a:lnTo>
                        <a:pt x="6481" y="525"/>
                      </a:lnTo>
                      <a:lnTo>
                        <a:pt x="6484" y="519"/>
                      </a:lnTo>
                      <a:lnTo>
                        <a:pt x="6484" y="518"/>
                      </a:lnTo>
                      <a:lnTo>
                        <a:pt x="6485" y="518"/>
                      </a:lnTo>
                      <a:lnTo>
                        <a:pt x="6485" y="517"/>
                      </a:lnTo>
                      <a:lnTo>
                        <a:pt x="6485" y="517"/>
                      </a:lnTo>
                      <a:lnTo>
                        <a:pt x="6486" y="515"/>
                      </a:lnTo>
                      <a:lnTo>
                        <a:pt x="6489" y="511"/>
                      </a:lnTo>
                      <a:lnTo>
                        <a:pt x="6491" y="508"/>
                      </a:lnTo>
                      <a:lnTo>
                        <a:pt x="6492" y="507"/>
                      </a:lnTo>
                      <a:lnTo>
                        <a:pt x="6493" y="506"/>
                      </a:lnTo>
                      <a:lnTo>
                        <a:pt x="6493" y="506"/>
                      </a:lnTo>
                      <a:lnTo>
                        <a:pt x="6494" y="507"/>
                      </a:lnTo>
                      <a:lnTo>
                        <a:pt x="6495" y="509"/>
                      </a:lnTo>
                      <a:lnTo>
                        <a:pt x="6496" y="511"/>
                      </a:lnTo>
                      <a:lnTo>
                        <a:pt x="6498" y="512"/>
                      </a:lnTo>
                      <a:lnTo>
                        <a:pt x="6498" y="511"/>
                      </a:lnTo>
                      <a:lnTo>
                        <a:pt x="6499" y="509"/>
                      </a:lnTo>
                      <a:lnTo>
                        <a:pt x="6500" y="507"/>
                      </a:lnTo>
                      <a:lnTo>
                        <a:pt x="6500" y="506"/>
                      </a:lnTo>
                      <a:lnTo>
                        <a:pt x="6501" y="505"/>
                      </a:lnTo>
                      <a:lnTo>
                        <a:pt x="6503" y="503"/>
                      </a:lnTo>
                      <a:lnTo>
                        <a:pt x="6507" y="501"/>
                      </a:lnTo>
                      <a:lnTo>
                        <a:pt x="6507" y="500"/>
                      </a:lnTo>
                      <a:lnTo>
                        <a:pt x="6508" y="500"/>
                      </a:lnTo>
                      <a:lnTo>
                        <a:pt x="6508" y="500"/>
                      </a:lnTo>
                      <a:lnTo>
                        <a:pt x="6508" y="500"/>
                      </a:lnTo>
                      <a:lnTo>
                        <a:pt x="6509" y="502"/>
                      </a:lnTo>
                      <a:lnTo>
                        <a:pt x="6511" y="508"/>
                      </a:lnTo>
                      <a:lnTo>
                        <a:pt x="6512" y="512"/>
                      </a:lnTo>
                      <a:lnTo>
                        <a:pt x="6513" y="515"/>
                      </a:lnTo>
                      <a:lnTo>
                        <a:pt x="6513" y="515"/>
                      </a:lnTo>
                      <a:lnTo>
                        <a:pt x="6514" y="515"/>
                      </a:lnTo>
                      <a:lnTo>
                        <a:pt x="6516" y="515"/>
                      </a:lnTo>
                      <a:lnTo>
                        <a:pt x="6516" y="515"/>
                      </a:lnTo>
                      <a:lnTo>
                        <a:pt x="6517" y="518"/>
                      </a:lnTo>
                      <a:lnTo>
                        <a:pt x="6519" y="520"/>
                      </a:lnTo>
                      <a:lnTo>
                        <a:pt x="6519" y="521"/>
                      </a:lnTo>
                      <a:lnTo>
                        <a:pt x="6519" y="520"/>
                      </a:lnTo>
                      <a:lnTo>
                        <a:pt x="6520" y="519"/>
                      </a:lnTo>
                      <a:lnTo>
                        <a:pt x="6521" y="517"/>
                      </a:lnTo>
                      <a:lnTo>
                        <a:pt x="6522" y="517"/>
                      </a:lnTo>
                      <a:lnTo>
                        <a:pt x="6522" y="517"/>
                      </a:lnTo>
                      <a:lnTo>
                        <a:pt x="6523" y="519"/>
                      </a:lnTo>
                      <a:lnTo>
                        <a:pt x="6526" y="525"/>
                      </a:lnTo>
                      <a:lnTo>
                        <a:pt x="6528" y="530"/>
                      </a:lnTo>
                      <a:lnTo>
                        <a:pt x="6529" y="533"/>
                      </a:lnTo>
                      <a:lnTo>
                        <a:pt x="6529" y="534"/>
                      </a:lnTo>
                      <a:lnTo>
                        <a:pt x="6529" y="534"/>
                      </a:lnTo>
                      <a:lnTo>
                        <a:pt x="6530" y="534"/>
                      </a:lnTo>
                      <a:lnTo>
                        <a:pt x="6532" y="537"/>
                      </a:lnTo>
                      <a:lnTo>
                        <a:pt x="6533" y="539"/>
                      </a:lnTo>
                      <a:lnTo>
                        <a:pt x="6535" y="539"/>
                      </a:lnTo>
                      <a:lnTo>
                        <a:pt x="6536" y="538"/>
                      </a:lnTo>
                      <a:lnTo>
                        <a:pt x="6538" y="534"/>
                      </a:lnTo>
                      <a:lnTo>
                        <a:pt x="6540" y="531"/>
                      </a:lnTo>
                      <a:lnTo>
                        <a:pt x="6541" y="529"/>
                      </a:lnTo>
                      <a:lnTo>
                        <a:pt x="6541" y="529"/>
                      </a:lnTo>
                      <a:lnTo>
                        <a:pt x="6541" y="531"/>
                      </a:lnTo>
                      <a:lnTo>
                        <a:pt x="6542" y="536"/>
                      </a:lnTo>
                      <a:lnTo>
                        <a:pt x="6544" y="540"/>
                      </a:lnTo>
                      <a:lnTo>
                        <a:pt x="6544" y="542"/>
                      </a:lnTo>
                      <a:lnTo>
                        <a:pt x="6544" y="542"/>
                      </a:lnTo>
                      <a:lnTo>
                        <a:pt x="6544" y="543"/>
                      </a:lnTo>
                      <a:lnTo>
                        <a:pt x="6546" y="544"/>
                      </a:lnTo>
                      <a:lnTo>
                        <a:pt x="6547" y="544"/>
                      </a:lnTo>
                      <a:lnTo>
                        <a:pt x="6547" y="545"/>
                      </a:lnTo>
                      <a:lnTo>
                        <a:pt x="6548" y="544"/>
                      </a:lnTo>
                      <a:lnTo>
                        <a:pt x="6549" y="544"/>
                      </a:lnTo>
                      <a:lnTo>
                        <a:pt x="6550" y="542"/>
                      </a:lnTo>
                      <a:lnTo>
                        <a:pt x="6551" y="542"/>
                      </a:lnTo>
                      <a:lnTo>
                        <a:pt x="6551" y="542"/>
                      </a:lnTo>
                      <a:lnTo>
                        <a:pt x="6553" y="540"/>
                      </a:lnTo>
                      <a:lnTo>
                        <a:pt x="6555" y="538"/>
                      </a:lnTo>
                      <a:lnTo>
                        <a:pt x="6557" y="537"/>
                      </a:lnTo>
                      <a:lnTo>
                        <a:pt x="6558" y="536"/>
                      </a:lnTo>
                      <a:lnTo>
                        <a:pt x="6559" y="536"/>
                      </a:lnTo>
                      <a:lnTo>
                        <a:pt x="6560" y="537"/>
                      </a:lnTo>
                      <a:lnTo>
                        <a:pt x="6561" y="537"/>
                      </a:lnTo>
                      <a:lnTo>
                        <a:pt x="6563" y="537"/>
                      </a:lnTo>
                      <a:lnTo>
                        <a:pt x="6564" y="537"/>
                      </a:lnTo>
                      <a:lnTo>
                        <a:pt x="6564" y="535"/>
                      </a:lnTo>
                      <a:lnTo>
                        <a:pt x="6565" y="534"/>
                      </a:lnTo>
                      <a:lnTo>
                        <a:pt x="6566" y="533"/>
                      </a:lnTo>
                      <a:lnTo>
                        <a:pt x="6566" y="533"/>
                      </a:lnTo>
                      <a:lnTo>
                        <a:pt x="6567" y="531"/>
                      </a:lnTo>
                      <a:lnTo>
                        <a:pt x="6567" y="529"/>
                      </a:lnTo>
                      <a:lnTo>
                        <a:pt x="6569" y="522"/>
                      </a:lnTo>
                      <a:lnTo>
                        <a:pt x="6572" y="517"/>
                      </a:lnTo>
                      <a:lnTo>
                        <a:pt x="6572" y="515"/>
                      </a:lnTo>
                      <a:lnTo>
                        <a:pt x="6573" y="513"/>
                      </a:lnTo>
                      <a:lnTo>
                        <a:pt x="6574" y="513"/>
                      </a:lnTo>
                      <a:lnTo>
                        <a:pt x="6574" y="515"/>
                      </a:lnTo>
                      <a:lnTo>
                        <a:pt x="6575" y="513"/>
                      </a:lnTo>
                      <a:lnTo>
                        <a:pt x="6575" y="511"/>
                      </a:lnTo>
                      <a:lnTo>
                        <a:pt x="6576" y="507"/>
                      </a:lnTo>
                      <a:lnTo>
                        <a:pt x="6577" y="502"/>
                      </a:lnTo>
                      <a:lnTo>
                        <a:pt x="6578" y="498"/>
                      </a:lnTo>
                      <a:lnTo>
                        <a:pt x="6579" y="494"/>
                      </a:lnTo>
                      <a:lnTo>
                        <a:pt x="6579" y="491"/>
                      </a:lnTo>
                      <a:lnTo>
                        <a:pt x="6581" y="490"/>
                      </a:lnTo>
                      <a:lnTo>
                        <a:pt x="6581" y="491"/>
                      </a:lnTo>
                      <a:lnTo>
                        <a:pt x="6582" y="492"/>
                      </a:lnTo>
                      <a:lnTo>
                        <a:pt x="6582" y="494"/>
                      </a:lnTo>
                      <a:lnTo>
                        <a:pt x="6582" y="494"/>
                      </a:lnTo>
                      <a:lnTo>
                        <a:pt x="6583" y="493"/>
                      </a:lnTo>
                      <a:lnTo>
                        <a:pt x="6583" y="490"/>
                      </a:lnTo>
                      <a:lnTo>
                        <a:pt x="6584" y="487"/>
                      </a:lnTo>
                      <a:lnTo>
                        <a:pt x="6585" y="481"/>
                      </a:lnTo>
                      <a:lnTo>
                        <a:pt x="6586" y="476"/>
                      </a:lnTo>
                      <a:lnTo>
                        <a:pt x="6586" y="472"/>
                      </a:lnTo>
                      <a:lnTo>
                        <a:pt x="6587" y="469"/>
                      </a:lnTo>
                      <a:lnTo>
                        <a:pt x="6587" y="468"/>
                      </a:lnTo>
                      <a:lnTo>
                        <a:pt x="6588" y="469"/>
                      </a:lnTo>
                      <a:lnTo>
                        <a:pt x="6590" y="469"/>
                      </a:lnTo>
                      <a:lnTo>
                        <a:pt x="6592" y="470"/>
                      </a:lnTo>
                      <a:lnTo>
                        <a:pt x="6592" y="471"/>
                      </a:lnTo>
                      <a:lnTo>
                        <a:pt x="6592" y="470"/>
                      </a:lnTo>
                      <a:lnTo>
                        <a:pt x="6592" y="466"/>
                      </a:lnTo>
                      <a:lnTo>
                        <a:pt x="6593" y="462"/>
                      </a:lnTo>
                      <a:lnTo>
                        <a:pt x="6594" y="457"/>
                      </a:lnTo>
                      <a:lnTo>
                        <a:pt x="6594" y="453"/>
                      </a:lnTo>
                      <a:lnTo>
                        <a:pt x="6594" y="448"/>
                      </a:lnTo>
                      <a:lnTo>
                        <a:pt x="6595" y="446"/>
                      </a:lnTo>
                      <a:lnTo>
                        <a:pt x="6595" y="445"/>
                      </a:lnTo>
                      <a:lnTo>
                        <a:pt x="6595" y="444"/>
                      </a:lnTo>
                      <a:lnTo>
                        <a:pt x="6595" y="441"/>
                      </a:lnTo>
                      <a:lnTo>
                        <a:pt x="6596" y="436"/>
                      </a:lnTo>
                      <a:lnTo>
                        <a:pt x="6596" y="432"/>
                      </a:lnTo>
                      <a:lnTo>
                        <a:pt x="6596" y="426"/>
                      </a:lnTo>
                      <a:lnTo>
                        <a:pt x="6597" y="423"/>
                      </a:lnTo>
                      <a:lnTo>
                        <a:pt x="6597" y="419"/>
                      </a:lnTo>
                      <a:lnTo>
                        <a:pt x="6597" y="418"/>
                      </a:lnTo>
                      <a:lnTo>
                        <a:pt x="6597" y="419"/>
                      </a:lnTo>
                      <a:lnTo>
                        <a:pt x="6599" y="424"/>
                      </a:lnTo>
                      <a:lnTo>
                        <a:pt x="6599" y="429"/>
                      </a:lnTo>
                      <a:lnTo>
                        <a:pt x="6600" y="435"/>
                      </a:lnTo>
                      <a:lnTo>
                        <a:pt x="6601" y="442"/>
                      </a:lnTo>
                      <a:lnTo>
                        <a:pt x="6601" y="446"/>
                      </a:lnTo>
                      <a:lnTo>
                        <a:pt x="6602" y="451"/>
                      </a:lnTo>
                      <a:lnTo>
                        <a:pt x="6602" y="452"/>
                      </a:lnTo>
                      <a:lnTo>
                        <a:pt x="6602" y="452"/>
                      </a:lnTo>
                      <a:lnTo>
                        <a:pt x="6602" y="448"/>
                      </a:lnTo>
                      <a:lnTo>
                        <a:pt x="6603" y="441"/>
                      </a:lnTo>
                      <a:lnTo>
                        <a:pt x="6604" y="432"/>
                      </a:lnTo>
                      <a:lnTo>
                        <a:pt x="6604" y="429"/>
                      </a:lnTo>
                      <a:lnTo>
                        <a:pt x="6604" y="428"/>
                      </a:lnTo>
                      <a:lnTo>
                        <a:pt x="6604" y="429"/>
                      </a:lnTo>
                      <a:lnTo>
                        <a:pt x="6605" y="433"/>
                      </a:lnTo>
                      <a:lnTo>
                        <a:pt x="6606" y="438"/>
                      </a:lnTo>
                      <a:lnTo>
                        <a:pt x="6607" y="444"/>
                      </a:lnTo>
                      <a:lnTo>
                        <a:pt x="6607" y="450"/>
                      </a:lnTo>
                      <a:lnTo>
                        <a:pt x="6609" y="454"/>
                      </a:lnTo>
                      <a:lnTo>
                        <a:pt x="6610" y="457"/>
                      </a:lnTo>
                      <a:lnTo>
                        <a:pt x="6610" y="459"/>
                      </a:lnTo>
                      <a:lnTo>
                        <a:pt x="6610" y="457"/>
                      </a:lnTo>
                      <a:lnTo>
                        <a:pt x="6610" y="455"/>
                      </a:lnTo>
                      <a:lnTo>
                        <a:pt x="6611" y="451"/>
                      </a:lnTo>
                      <a:lnTo>
                        <a:pt x="6612" y="445"/>
                      </a:lnTo>
                      <a:lnTo>
                        <a:pt x="6612" y="441"/>
                      </a:lnTo>
                      <a:lnTo>
                        <a:pt x="6613" y="436"/>
                      </a:lnTo>
                      <a:lnTo>
                        <a:pt x="6614" y="433"/>
                      </a:lnTo>
                      <a:lnTo>
                        <a:pt x="6614" y="432"/>
                      </a:lnTo>
                      <a:lnTo>
                        <a:pt x="6614" y="433"/>
                      </a:lnTo>
                      <a:lnTo>
                        <a:pt x="6614" y="437"/>
                      </a:lnTo>
                      <a:lnTo>
                        <a:pt x="6614" y="444"/>
                      </a:lnTo>
                      <a:lnTo>
                        <a:pt x="6615" y="450"/>
                      </a:lnTo>
                      <a:lnTo>
                        <a:pt x="6616" y="456"/>
                      </a:lnTo>
                      <a:lnTo>
                        <a:pt x="6616" y="463"/>
                      </a:lnTo>
                      <a:lnTo>
                        <a:pt x="6616" y="466"/>
                      </a:lnTo>
                      <a:lnTo>
                        <a:pt x="6616" y="469"/>
                      </a:lnTo>
                      <a:lnTo>
                        <a:pt x="6618" y="470"/>
                      </a:lnTo>
                      <a:lnTo>
                        <a:pt x="6618" y="471"/>
                      </a:lnTo>
                      <a:lnTo>
                        <a:pt x="6618" y="469"/>
                      </a:lnTo>
                      <a:lnTo>
                        <a:pt x="6619" y="464"/>
                      </a:lnTo>
                      <a:lnTo>
                        <a:pt x="6619" y="456"/>
                      </a:lnTo>
                      <a:lnTo>
                        <a:pt x="6619" y="447"/>
                      </a:lnTo>
                      <a:lnTo>
                        <a:pt x="6620" y="436"/>
                      </a:lnTo>
                      <a:lnTo>
                        <a:pt x="6620" y="424"/>
                      </a:lnTo>
                      <a:lnTo>
                        <a:pt x="6621" y="397"/>
                      </a:lnTo>
                      <a:lnTo>
                        <a:pt x="6622" y="370"/>
                      </a:lnTo>
                      <a:lnTo>
                        <a:pt x="6623" y="358"/>
                      </a:lnTo>
                      <a:lnTo>
                        <a:pt x="6623" y="346"/>
                      </a:lnTo>
                      <a:lnTo>
                        <a:pt x="6624" y="336"/>
                      </a:lnTo>
                      <a:lnTo>
                        <a:pt x="6624" y="330"/>
                      </a:lnTo>
                      <a:lnTo>
                        <a:pt x="6624" y="325"/>
                      </a:lnTo>
                      <a:lnTo>
                        <a:pt x="6624" y="323"/>
                      </a:lnTo>
                      <a:lnTo>
                        <a:pt x="6624" y="325"/>
                      </a:lnTo>
                      <a:lnTo>
                        <a:pt x="6624" y="328"/>
                      </a:lnTo>
                      <a:lnTo>
                        <a:pt x="6624" y="333"/>
                      </a:lnTo>
                      <a:lnTo>
                        <a:pt x="6624" y="335"/>
                      </a:lnTo>
                      <a:lnTo>
                        <a:pt x="6624" y="336"/>
                      </a:lnTo>
                      <a:lnTo>
                        <a:pt x="6625" y="342"/>
                      </a:lnTo>
                      <a:lnTo>
                        <a:pt x="6625" y="351"/>
                      </a:lnTo>
                      <a:lnTo>
                        <a:pt x="6625" y="361"/>
                      </a:lnTo>
                      <a:lnTo>
                        <a:pt x="6627" y="373"/>
                      </a:lnTo>
                      <a:lnTo>
                        <a:pt x="6627" y="388"/>
                      </a:lnTo>
                      <a:lnTo>
                        <a:pt x="6629" y="418"/>
                      </a:lnTo>
                      <a:lnTo>
                        <a:pt x="6630" y="448"/>
                      </a:lnTo>
                      <a:lnTo>
                        <a:pt x="6630" y="463"/>
                      </a:lnTo>
                      <a:lnTo>
                        <a:pt x="6631" y="475"/>
                      </a:lnTo>
                      <a:lnTo>
                        <a:pt x="6631" y="487"/>
                      </a:lnTo>
                      <a:lnTo>
                        <a:pt x="6631" y="494"/>
                      </a:lnTo>
                      <a:lnTo>
                        <a:pt x="6632" y="500"/>
                      </a:lnTo>
                      <a:lnTo>
                        <a:pt x="6632" y="501"/>
                      </a:lnTo>
                      <a:lnTo>
                        <a:pt x="6632" y="502"/>
                      </a:lnTo>
                      <a:lnTo>
                        <a:pt x="6633" y="503"/>
                      </a:lnTo>
                      <a:lnTo>
                        <a:pt x="6636" y="505"/>
                      </a:lnTo>
                      <a:lnTo>
                        <a:pt x="6638" y="507"/>
                      </a:lnTo>
                      <a:lnTo>
                        <a:pt x="6639" y="507"/>
                      </a:lnTo>
                      <a:lnTo>
                        <a:pt x="6639" y="507"/>
                      </a:lnTo>
                      <a:lnTo>
                        <a:pt x="6640" y="507"/>
                      </a:lnTo>
                      <a:lnTo>
                        <a:pt x="6643" y="505"/>
                      </a:lnTo>
                      <a:lnTo>
                        <a:pt x="6646" y="503"/>
                      </a:lnTo>
                      <a:lnTo>
                        <a:pt x="6647" y="502"/>
                      </a:lnTo>
                      <a:lnTo>
                        <a:pt x="6647" y="501"/>
                      </a:lnTo>
                      <a:lnTo>
                        <a:pt x="6647" y="501"/>
                      </a:lnTo>
                      <a:lnTo>
                        <a:pt x="6647" y="500"/>
                      </a:lnTo>
                      <a:lnTo>
                        <a:pt x="6648" y="497"/>
                      </a:lnTo>
                      <a:lnTo>
                        <a:pt x="6649" y="491"/>
                      </a:lnTo>
                      <a:lnTo>
                        <a:pt x="6650" y="485"/>
                      </a:lnTo>
                      <a:lnTo>
                        <a:pt x="6651" y="480"/>
                      </a:lnTo>
                      <a:lnTo>
                        <a:pt x="6652" y="475"/>
                      </a:lnTo>
                      <a:lnTo>
                        <a:pt x="6653" y="472"/>
                      </a:lnTo>
                      <a:lnTo>
                        <a:pt x="6653" y="470"/>
                      </a:lnTo>
                      <a:lnTo>
                        <a:pt x="6655" y="471"/>
                      </a:lnTo>
                      <a:lnTo>
                        <a:pt x="6656" y="472"/>
                      </a:lnTo>
                      <a:lnTo>
                        <a:pt x="6657" y="474"/>
                      </a:lnTo>
                      <a:lnTo>
                        <a:pt x="6657" y="474"/>
                      </a:lnTo>
                      <a:lnTo>
                        <a:pt x="6657" y="473"/>
                      </a:lnTo>
                      <a:lnTo>
                        <a:pt x="6657" y="469"/>
                      </a:lnTo>
                      <a:lnTo>
                        <a:pt x="6658" y="463"/>
                      </a:lnTo>
                      <a:lnTo>
                        <a:pt x="6659" y="456"/>
                      </a:lnTo>
                      <a:lnTo>
                        <a:pt x="6659" y="448"/>
                      </a:lnTo>
                      <a:lnTo>
                        <a:pt x="6660" y="443"/>
                      </a:lnTo>
                      <a:lnTo>
                        <a:pt x="6660" y="438"/>
                      </a:lnTo>
                      <a:lnTo>
                        <a:pt x="6661" y="436"/>
                      </a:lnTo>
                      <a:lnTo>
                        <a:pt x="6661" y="437"/>
                      </a:lnTo>
                      <a:lnTo>
                        <a:pt x="6661" y="439"/>
                      </a:lnTo>
                      <a:lnTo>
                        <a:pt x="6662" y="444"/>
                      </a:lnTo>
                      <a:lnTo>
                        <a:pt x="6665" y="448"/>
                      </a:lnTo>
                      <a:lnTo>
                        <a:pt x="6665" y="451"/>
                      </a:lnTo>
                      <a:lnTo>
                        <a:pt x="6665" y="452"/>
                      </a:lnTo>
                      <a:lnTo>
                        <a:pt x="6665" y="450"/>
                      </a:lnTo>
                      <a:lnTo>
                        <a:pt x="6665" y="447"/>
                      </a:lnTo>
                      <a:lnTo>
                        <a:pt x="6666" y="443"/>
                      </a:lnTo>
                      <a:lnTo>
                        <a:pt x="6667" y="437"/>
                      </a:lnTo>
                      <a:lnTo>
                        <a:pt x="6667" y="433"/>
                      </a:lnTo>
                      <a:lnTo>
                        <a:pt x="6668" y="428"/>
                      </a:lnTo>
                      <a:lnTo>
                        <a:pt x="6668" y="425"/>
                      </a:lnTo>
                      <a:lnTo>
                        <a:pt x="6668" y="424"/>
                      </a:lnTo>
                      <a:lnTo>
                        <a:pt x="6668" y="424"/>
                      </a:lnTo>
                      <a:lnTo>
                        <a:pt x="6668" y="422"/>
                      </a:lnTo>
                      <a:lnTo>
                        <a:pt x="6669" y="420"/>
                      </a:lnTo>
                      <a:lnTo>
                        <a:pt x="6669" y="420"/>
                      </a:lnTo>
                      <a:lnTo>
                        <a:pt x="6669" y="419"/>
                      </a:lnTo>
                      <a:lnTo>
                        <a:pt x="6669" y="416"/>
                      </a:lnTo>
                      <a:lnTo>
                        <a:pt x="6670" y="410"/>
                      </a:lnTo>
                      <a:lnTo>
                        <a:pt x="6670" y="405"/>
                      </a:lnTo>
                      <a:lnTo>
                        <a:pt x="6671" y="399"/>
                      </a:lnTo>
                      <a:lnTo>
                        <a:pt x="6673" y="395"/>
                      </a:lnTo>
                      <a:lnTo>
                        <a:pt x="6673" y="391"/>
                      </a:lnTo>
                      <a:lnTo>
                        <a:pt x="6673" y="390"/>
                      </a:lnTo>
                      <a:lnTo>
                        <a:pt x="6673" y="391"/>
                      </a:lnTo>
                      <a:lnTo>
                        <a:pt x="6673" y="392"/>
                      </a:lnTo>
                      <a:lnTo>
                        <a:pt x="6675" y="399"/>
                      </a:lnTo>
                      <a:lnTo>
                        <a:pt x="6676" y="406"/>
                      </a:lnTo>
                      <a:lnTo>
                        <a:pt x="6676" y="407"/>
                      </a:lnTo>
                      <a:lnTo>
                        <a:pt x="6676" y="408"/>
                      </a:lnTo>
                      <a:lnTo>
                        <a:pt x="6676" y="409"/>
                      </a:lnTo>
                      <a:lnTo>
                        <a:pt x="6677" y="411"/>
                      </a:lnTo>
                      <a:lnTo>
                        <a:pt x="6677" y="415"/>
                      </a:lnTo>
                      <a:lnTo>
                        <a:pt x="6677" y="419"/>
                      </a:lnTo>
                      <a:lnTo>
                        <a:pt x="6678" y="432"/>
                      </a:lnTo>
                      <a:lnTo>
                        <a:pt x="6679" y="445"/>
                      </a:lnTo>
                      <a:lnTo>
                        <a:pt x="6680" y="459"/>
                      </a:lnTo>
                      <a:lnTo>
                        <a:pt x="6683" y="470"/>
                      </a:lnTo>
                      <a:lnTo>
                        <a:pt x="6683" y="474"/>
                      </a:lnTo>
                      <a:lnTo>
                        <a:pt x="6683" y="478"/>
                      </a:lnTo>
                      <a:lnTo>
                        <a:pt x="6683" y="480"/>
                      </a:lnTo>
                      <a:lnTo>
                        <a:pt x="6683" y="481"/>
                      </a:lnTo>
                      <a:lnTo>
                        <a:pt x="6684" y="482"/>
                      </a:lnTo>
                      <a:lnTo>
                        <a:pt x="6684" y="483"/>
                      </a:lnTo>
                      <a:lnTo>
                        <a:pt x="6684" y="484"/>
                      </a:lnTo>
                      <a:lnTo>
                        <a:pt x="6685" y="485"/>
                      </a:lnTo>
                      <a:lnTo>
                        <a:pt x="6687" y="491"/>
                      </a:lnTo>
                      <a:lnTo>
                        <a:pt x="6688" y="497"/>
                      </a:lnTo>
                      <a:lnTo>
                        <a:pt x="6689" y="499"/>
                      </a:lnTo>
                      <a:lnTo>
                        <a:pt x="6689" y="499"/>
                      </a:lnTo>
                      <a:lnTo>
                        <a:pt x="6689" y="499"/>
                      </a:lnTo>
                      <a:lnTo>
                        <a:pt x="6690" y="497"/>
                      </a:lnTo>
                      <a:lnTo>
                        <a:pt x="6690" y="496"/>
                      </a:lnTo>
                      <a:lnTo>
                        <a:pt x="6690" y="494"/>
                      </a:lnTo>
                      <a:lnTo>
                        <a:pt x="6690" y="493"/>
                      </a:lnTo>
                      <a:lnTo>
                        <a:pt x="6692" y="489"/>
                      </a:lnTo>
                      <a:lnTo>
                        <a:pt x="6692" y="483"/>
                      </a:lnTo>
                      <a:lnTo>
                        <a:pt x="6692" y="476"/>
                      </a:lnTo>
                      <a:lnTo>
                        <a:pt x="6692" y="470"/>
                      </a:lnTo>
                      <a:lnTo>
                        <a:pt x="6692" y="464"/>
                      </a:lnTo>
                      <a:lnTo>
                        <a:pt x="6693" y="460"/>
                      </a:lnTo>
                      <a:lnTo>
                        <a:pt x="6693" y="457"/>
                      </a:lnTo>
                      <a:lnTo>
                        <a:pt x="6693" y="460"/>
                      </a:lnTo>
                      <a:lnTo>
                        <a:pt x="6694" y="464"/>
                      </a:lnTo>
                      <a:lnTo>
                        <a:pt x="6695" y="470"/>
                      </a:lnTo>
                      <a:lnTo>
                        <a:pt x="6696" y="478"/>
                      </a:lnTo>
                      <a:lnTo>
                        <a:pt x="6697" y="484"/>
                      </a:lnTo>
                      <a:lnTo>
                        <a:pt x="6698" y="491"/>
                      </a:lnTo>
                      <a:lnTo>
                        <a:pt x="6699" y="496"/>
                      </a:lnTo>
                      <a:lnTo>
                        <a:pt x="6699" y="497"/>
                      </a:lnTo>
                      <a:lnTo>
                        <a:pt x="6699" y="497"/>
                      </a:lnTo>
                      <a:lnTo>
                        <a:pt x="6701" y="494"/>
                      </a:lnTo>
                      <a:lnTo>
                        <a:pt x="6702" y="489"/>
                      </a:lnTo>
                      <a:lnTo>
                        <a:pt x="6703" y="483"/>
                      </a:lnTo>
                      <a:lnTo>
                        <a:pt x="6704" y="482"/>
                      </a:lnTo>
                      <a:lnTo>
                        <a:pt x="6704" y="481"/>
                      </a:lnTo>
                      <a:lnTo>
                        <a:pt x="6704" y="482"/>
                      </a:lnTo>
                      <a:lnTo>
                        <a:pt x="6705" y="483"/>
                      </a:lnTo>
                      <a:lnTo>
                        <a:pt x="6705" y="484"/>
                      </a:lnTo>
                      <a:lnTo>
                        <a:pt x="6705" y="485"/>
                      </a:lnTo>
                      <a:lnTo>
                        <a:pt x="6706" y="485"/>
                      </a:lnTo>
                      <a:lnTo>
                        <a:pt x="6707" y="488"/>
                      </a:lnTo>
                      <a:lnTo>
                        <a:pt x="6710" y="492"/>
                      </a:lnTo>
                      <a:lnTo>
                        <a:pt x="6712" y="497"/>
                      </a:lnTo>
                      <a:lnTo>
                        <a:pt x="6712" y="499"/>
                      </a:lnTo>
                      <a:lnTo>
                        <a:pt x="6713" y="499"/>
                      </a:lnTo>
                      <a:lnTo>
                        <a:pt x="6713" y="499"/>
                      </a:lnTo>
                      <a:lnTo>
                        <a:pt x="6713" y="500"/>
                      </a:lnTo>
                      <a:lnTo>
                        <a:pt x="6714" y="501"/>
                      </a:lnTo>
                      <a:lnTo>
                        <a:pt x="6715" y="505"/>
                      </a:lnTo>
                      <a:lnTo>
                        <a:pt x="6717" y="507"/>
                      </a:lnTo>
                      <a:lnTo>
                        <a:pt x="6717" y="508"/>
                      </a:lnTo>
                      <a:lnTo>
                        <a:pt x="6717" y="507"/>
                      </a:lnTo>
                      <a:lnTo>
                        <a:pt x="6719" y="501"/>
                      </a:lnTo>
                      <a:lnTo>
                        <a:pt x="6719" y="496"/>
                      </a:lnTo>
                      <a:lnTo>
                        <a:pt x="6720" y="488"/>
                      </a:lnTo>
                      <a:lnTo>
                        <a:pt x="6720" y="481"/>
                      </a:lnTo>
                      <a:lnTo>
                        <a:pt x="6721" y="474"/>
                      </a:lnTo>
                      <a:lnTo>
                        <a:pt x="6722" y="470"/>
                      </a:lnTo>
                      <a:lnTo>
                        <a:pt x="6722" y="468"/>
                      </a:lnTo>
                      <a:lnTo>
                        <a:pt x="6722" y="469"/>
                      </a:lnTo>
                      <a:lnTo>
                        <a:pt x="6722" y="471"/>
                      </a:lnTo>
                      <a:lnTo>
                        <a:pt x="6722" y="476"/>
                      </a:lnTo>
                      <a:lnTo>
                        <a:pt x="6723" y="487"/>
                      </a:lnTo>
                      <a:lnTo>
                        <a:pt x="6724" y="497"/>
                      </a:lnTo>
                      <a:lnTo>
                        <a:pt x="6725" y="508"/>
                      </a:lnTo>
                      <a:lnTo>
                        <a:pt x="6725" y="517"/>
                      </a:lnTo>
                      <a:lnTo>
                        <a:pt x="6726" y="524"/>
                      </a:lnTo>
                      <a:lnTo>
                        <a:pt x="6726" y="526"/>
                      </a:lnTo>
                      <a:lnTo>
                        <a:pt x="6726" y="526"/>
                      </a:lnTo>
                      <a:lnTo>
                        <a:pt x="6727" y="526"/>
                      </a:lnTo>
                      <a:lnTo>
                        <a:pt x="6727" y="526"/>
                      </a:lnTo>
                      <a:lnTo>
                        <a:pt x="6727" y="527"/>
                      </a:lnTo>
                      <a:lnTo>
                        <a:pt x="6729" y="529"/>
                      </a:lnTo>
                      <a:lnTo>
                        <a:pt x="6731" y="534"/>
                      </a:lnTo>
                      <a:lnTo>
                        <a:pt x="6732" y="539"/>
                      </a:lnTo>
                      <a:lnTo>
                        <a:pt x="6733" y="542"/>
                      </a:lnTo>
                      <a:lnTo>
                        <a:pt x="6733" y="543"/>
                      </a:lnTo>
                      <a:lnTo>
                        <a:pt x="6735" y="542"/>
                      </a:lnTo>
                      <a:lnTo>
                        <a:pt x="6735" y="540"/>
                      </a:lnTo>
                      <a:lnTo>
                        <a:pt x="6736" y="542"/>
                      </a:lnTo>
                      <a:lnTo>
                        <a:pt x="6739" y="545"/>
                      </a:lnTo>
                      <a:lnTo>
                        <a:pt x="6741" y="547"/>
                      </a:lnTo>
                      <a:lnTo>
                        <a:pt x="6742" y="548"/>
                      </a:lnTo>
                      <a:lnTo>
                        <a:pt x="6742" y="549"/>
                      </a:lnTo>
                      <a:lnTo>
                        <a:pt x="6743" y="549"/>
                      </a:lnTo>
                      <a:lnTo>
                        <a:pt x="6745" y="550"/>
                      </a:lnTo>
                      <a:lnTo>
                        <a:pt x="6748" y="552"/>
                      </a:lnTo>
                      <a:lnTo>
                        <a:pt x="6749" y="552"/>
                      </a:lnTo>
                      <a:lnTo>
                        <a:pt x="6750" y="553"/>
                      </a:lnTo>
                      <a:lnTo>
                        <a:pt x="6750" y="553"/>
                      </a:lnTo>
                      <a:lnTo>
                        <a:pt x="6752" y="554"/>
                      </a:lnTo>
                      <a:lnTo>
                        <a:pt x="6756" y="555"/>
                      </a:lnTo>
                      <a:lnTo>
                        <a:pt x="6757" y="556"/>
                      </a:lnTo>
                      <a:lnTo>
                        <a:pt x="6757" y="556"/>
                      </a:lnTo>
                      <a:lnTo>
                        <a:pt x="6758" y="556"/>
                      </a:lnTo>
                      <a:lnTo>
                        <a:pt x="6760" y="557"/>
                      </a:lnTo>
                      <a:lnTo>
                        <a:pt x="6760" y="557"/>
                      </a:lnTo>
                      <a:lnTo>
                        <a:pt x="6762" y="556"/>
                      </a:lnTo>
                      <a:lnTo>
                        <a:pt x="6763" y="556"/>
                      </a:lnTo>
                      <a:lnTo>
                        <a:pt x="6765" y="556"/>
                      </a:lnTo>
                      <a:lnTo>
                        <a:pt x="6765" y="556"/>
                      </a:lnTo>
                      <a:lnTo>
                        <a:pt x="6768" y="557"/>
                      </a:lnTo>
                      <a:lnTo>
                        <a:pt x="6770" y="557"/>
                      </a:lnTo>
                      <a:lnTo>
                        <a:pt x="6771" y="557"/>
                      </a:lnTo>
                      <a:lnTo>
                        <a:pt x="6771" y="557"/>
                      </a:lnTo>
                      <a:lnTo>
                        <a:pt x="6772" y="557"/>
                      </a:lnTo>
                      <a:lnTo>
                        <a:pt x="6775" y="558"/>
                      </a:lnTo>
                      <a:lnTo>
                        <a:pt x="6776" y="558"/>
                      </a:lnTo>
                      <a:lnTo>
                        <a:pt x="6777" y="558"/>
                      </a:lnTo>
                      <a:lnTo>
                        <a:pt x="6778" y="558"/>
                      </a:lnTo>
                      <a:lnTo>
                        <a:pt x="6779" y="558"/>
                      </a:lnTo>
                      <a:lnTo>
                        <a:pt x="6780" y="558"/>
                      </a:lnTo>
                      <a:lnTo>
                        <a:pt x="6782" y="558"/>
                      </a:lnTo>
                      <a:lnTo>
                        <a:pt x="6785" y="557"/>
                      </a:lnTo>
                      <a:lnTo>
                        <a:pt x="6786" y="557"/>
                      </a:lnTo>
                      <a:lnTo>
                        <a:pt x="6786" y="557"/>
                      </a:lnTo>
                      <a:lnTo>
                        <a:pt x="6787" y="557"/>
                      </a:lnTo>
                      <a:lnTo>
                        <a:pt x="6790" y="556"/>
                      </a:lnTo>
                      <a:lnTo>
                        <a:pt x="6793" y="555"/>
                      </a:lnTo>
                      <a:lnTo>
                        <a:pt x="6793" y="555"/>
                      </a:lnTo>
                      <a:lnTo>
                        <a:pt x="6794" y="555"/>
                      </a:lnTo>
                      <a:lnTo>
                        <a:pt x="6795" y="554"/>
                      </a:lnTo>
                      <a:lnTo>
                        <a:pt x="6797" y="550"/>
                      </a:lnTo>
                      <a:lnTo>
                        <a:pt x="6799" y="547"/>
                      </a:lnTo>
                      <a:lnTo>
                        <a:pt x="6800" y="545"/>
                      </a:lnTo>
                      <a:lnTo>
                        <a:pt x="6800" y="545"/>
                      </a:lnTo>
                      <a:lnTo>
                        <a:pt x="6800" y="544"/>
                      </a:lnTo>
                      <a:lnTo>
                        <a:pt x="6802" y="543"/>
                      </a:lnTo>
                      <a:lnTo>
                        <a:pt x="6802" y="536"/>
                      </a:lnTo>
                      <a:lnTo>
                        <a:pt x="6803" y="527"/>
                      </a:lnTo>
                      <a:lnTo>
                        <a:pt x="6805" y="516"/>
                      </a:lnTo>
                      <a:lnTo>
                        <a:pt x="6805" y="506"/>
                      </a:lnTo>
                      <a:lnTo>
                        <a:pt x="6807" y="497"/>
                      </a:lnTo>
                      <a:lnTo>
                        <a:pt x="6807" y="490"/>
                      </a:lnTo>
                      <a:lnTo>
                        <a:pt x="6807" y="488"/>
                      </a:lnTo>
                      <a:lnTo>
                        <a:pt x="6807" y="488"/>
                      </a:lnTo>
                      <a:lnTo>
                        <a:pt x="6807" y="487"/>
                      </a:lnTo>
                      <a:lnTo>
                        <a:pt x="6807" y="484"/>
                      </a:lnTo>
                      <a:lnTo>
                        <a:pt x="6808" y="482"/>
                      </a:lnTo>
                      <a:lnTo>
                        <a:pt x="6808" y="482"/>
                      </a:lnTo>
                      <a:lnTo>
                        <a:pt x="6808" y="480"/>
                      </a:lnTo>
                      <a:lnTo>
                        <a:pt x="6808" y="476"/>
                      </a:lnTo>
                      <a:lnTo>
                        <a:pt x="6808" y="470"/>
                      </a:lnTo>
                      <a:lnTo>
                        <a:pt x="6808" y="461"/>
                      </a:lnTo>
                      <a:lnTo>
                        <a:pt x="6808" y="450"/>
                      </a:lnTo>
                      <a:lnTo>
                        <a:pt x="6808" y="437"/>
                      </a:lnTo>
                      <a:lnTo>
                        <a:pt x="6808" y="423"/>
                      </a:lnTo>
                      <a:lnTo>
                        <a:pt x="6809" y="406"/>
                      </a:lnTo>
                      <a:lnTo>
                        <a:pt x="6809" y="389"/>
                      </a:lnTo>
                      <a:lnTo>
                        <a:pt x="6809" y="370"/>
                      </a:lnTo>
                      <a:lnTo>
                        <a:pt x="6809" y="330"/>
                      </a:lnTo>
                      <a:lnTo>
                        <a:pt x="6810" y="286"/>
                      </a:lnTo>
                      <a:lnTo>
                        <a:pt x="6810" y="241"/>
                      </a:lnTo>
                      <a:lnTo>
                        <a:pt x="6812" y="196"/>
                      </a:lnTo>
                      <a:lnTo>
                        <a:pt x="6812" y="152"/>
                      </a:lnTo>
                      <a:lnTo>
                        <a:pt x="6812" y="112"/>
                      </a:lnTo>
                      <a:lnTo>
                        <a:pt x="6813" y="93"/>
                      </a:lnTo>
                      <a:lnTo>
                        <a:pt x="6813" y="75"/>
                      </a:lnTo>
                      <a:lnTo>
                        <a:pt x="6813" y="59"/>
                      </a:lnTo>
                      <a:lnTo>
                        <a:pt x="6813" y="45"/>
                      </a:lnTo>
                      <a:lnTo>
                        <a:pt x="6813" y="32"/>
                      </a:lnTo>
                      <a:lnTo>
                        <a:pt x="6813" y="21"/>
                      </a:lnTo>
                      <a:lnTo>
                        <a:pt x="6813" y="12"/>
                      </a:lnTo>
                      <a:lnTo>
                        <a:pt x="6813" y="6"/>
                      </a:lnTo>
                      <a:lnTo>
                        <a:pt x="6813" y="2"/>
                      </a:lnTo>
                      <a:lnTo>
                        <a:pt x="6813" y="0"/>
                      </a:lnTo>
                      <a:lnTo>
                        <a:pt x="6813" y="1"/>
                      </a:lnTo>
                      <a:lnTo>
                        <a:pt x="6813" y="3"/>
                      </a:lnTo>
                      <a:lnTo>
                        <a:pt x="6813" y="8"/>
                      </a:lnTo>
                      <a:lnTo>
                        <a:pt x="6813" y="13"/>
                      </a:lnTo>
                      <a:lnTo>
                        <a:pt x="6813" y="20"/>
                      </a:lnTo>
                      <a:lnTo>
                        <a:pt x="6813" y="28"/>
                      </a:lnTo>
                      <a:lnTo>
                        <a:pt x="6814" y="48"/>
                      </a:lnTo>
                      <a:lnTo>
                        <a:pt x="6814" y="71"/>
                      </a:lnTo>
                      <a:lnTo>
                        <a:pt x="6814" y="96"/>
                      </a:lnTo>
                      <a:lnTo>
                        <a:pt x="6814" y="123"/>
                      </a:lnTo>
                      <a:lnTo>
                        <a:pt x="6815" y="152"/>
                      </a:lnTo>
                      <a:lnTo>
                        <a:pt x="6815" y="180"/>
                      </a:lnTo>
                      <a:lnTo>
                        <a:pt x="6815" y="207"/>
                      </a:lnTo>
                      <a:lnTo>
                        <a:pt x="6815" y="233"/>
                      </a:lnTo>
                      <a:lnTo>
                        <a:pt x="6815" y="256"/>
                      </a:lnTo>
                      <a:lnTo>
                        <a:pt x="6815" y="276"/>
                      </a:lnTo>
                      <a:lnTo>
                        <a:pt x="6815" y="284"/>
                      </a:lnTo>
                      <a:lnTo>
                        <a:pt x="6815" y="290"/>
                      </a:lnTo>
                      <a:lnTo>
                        <a:pt x="6815" y="296"/>
                      </a:lnTo>
                      <a:lnTo>
                        <a:pt x="6815" y="300"/>
                      </a:lnTo>
                      <a:lnTo>
                        <a:pt x="6815" y="303"/>
                      </a:lnTo>
                      <a:lnTo>
                        <a:pt x="6815" y="304"/>
                      </a:lnTo>
                      <a:lnTo>
                        <a:pt x="6815" y="305"/>
                      </a:lnTo>
                      <a:lnTo>
                        <a:pt x="6815" y="311"/>
                      </a:lnTo>
                      <a:lnTo>
                        <a:pt x="6816" y="317"/>
                      </a:lnTo>
                      <a:lnTo>
                        <a:pt x="6816" y="327"/>
                      </a:lnTo>
                      <a:lnTo>
                        <a:pt x="6817" y="340"/>
                      </a:lnTo>
                      <a:lnTo>
                        <a:pt x="6817" y="353"/>
                      </a:lnTo>
                      <a:lnTo>
                        <a:pt x="6818" y="381"/>
                      </a:lnTo>
                      <a:lnTo>
                        <a:pt x="6818" y="410"/>
                      </a:lnTo>
                      <a:lnTo>
                        <a:pt x="6819" y="423"/>
                      </a:lnTo>
                      <a:lnTo>
                        <a:pt x="6819" y="435"/>
                      </a:lnTo>
                      <a:lnTo>
                        <a:pt x="6821" y="445"/>
                      </a:lnTo>
                      <a:lnTo>
                        <a:pt x="6821" y="452"/>
                      </a:lnTo>
                      <a:lnTo>
                        <a:pt x="6821" y="457"/>
                      </a:lnTo>
                      <a:lnTo>
                        <a:pt x="6821" y="459"/>
                      </a:lnTo>
                      <a:lnTo>
                        <a:pt x="6821" y="459"/>
                      </a:lnTo>
                      <a:lnTo>
                        <a:pt x="6821" y="456"/>
                      </a:lnTo>
                      <a:lnTo>
                        <a:pt x="6822" y="450"/>
                      </a:lnTo>
                      <a:lnTo>
                        <a:pt x="6823" y="444"/>
                      </a:lnTo>
                      <a:lnTo>
                        <a:pt x="6823" y="442"/>
                      </a:lnTo>
                      <a:lnTo>
                        <a:pt x="6823" y="441"/>
                      </a:lnTo>
                      <a:lnTo>
                        <a:pt x="6823" y="439"/>
                      </a:lnTo>
                      <a:lnTo>
                        <a:pt x="6823" y="436"/>
                      </a:lnTo>
                      <a:lnTo>
                        <a:pt x="6823" y="430"/>
                      </a:lnTo>
                      <a:lnTo>
                        <a:pt x="6823" y="423"/>
                      </a:lnTo>
                      <a:lnTo>
                        <a:pt x="6823" y="413"/>
                      </a:lnTo>
                      <a:lnTo>
                        <a:pt x="6823" y="401"/>
                      </a:lnTo>
                      <a:lnTo>
                        <a:pt x="6823" y="389"/>
                      </a:lnTo>
                      <a:lnTo>
                        <a:pt x="6824" y="374"/>
                      </a:lnTo>
                      <a:lnTo>
                        <a:pt x="6824" y="359"/>
                      </a:lnTo>
                      <a:lnTo>
                        <a:pt x="6824" y="342"/>
                      </a:lnTo>
                      <a:lnTo>
                        <a:pt x="6825" y="306"/>
                      </a:lnTo>
                      <a:lnTo>
                        <a:pt x="6825" y="267"/>
                      </a:lnTo>
                      <a:lnTo>
                        <a:pt x="6825" y="228"/>
                      </a:lnTo>
                      <a:lnTo>
                        <a:pt x="6826" y="188"/>
                      </a:lnTo>
                      <a:lnTo>
                        <a:pt x="6826" y="149"/>
                      </a:lnTo>
                      <a:lnTo>
                        <a:pt x="6826" y="113"/>
                      </a:lnTo>
                      <a:lnTo>
                        <a:pt x="6827" y="96"/>
                      </a:lnTo>
                      <a:lnTo>
                        <a:pt x="6827" y="81"/>
                      </a:lnTo>
                      <a:lnTo>
                        <a:pt x="6827" y="66"/>
                      </a:lnTo>
                      <a:lnTo>
                        <a:pt x="6827" y="54"/>
                      </a:lnTo>
                      <a:lnTo>
                        <a:pt x="6827" y="43"/>
                      </a:lnTo>
                      <a:lnTo>
                        <a:pt x="6827" y="32"/>
                      </a:lnTo>
                      <a:lnTo>
                        <a:pt x="6827" y="25"/>
                      </a:lnTo>
                      <a:lnTo>
                        <a:pt x="6827" y="19"/>
                      </a:lnTo>
                      <a:lnTo>
                        <a:pt x="6827" y="16"/>
                      </a:lnTo>
                      <a:lnTo>
                        <a:pt x="6827" y="14"/>
                      </a:lnTo>
                      <a:lnTo>
                        <a:pt x="6827" y="16"/>
                      </a:lnTo>
                      <a:lnTo>
                        <a:pt x="6827" y="18"/>
                      </a:lnTo>
                      <a:lnTo>
                        <a:pt x="6827" y="21"/>
                      </a:lnTo>
                      <a:lnTo>
                        <a:pt x="6827" y="28"/>
                      </a:lnTo>
                      <a:lnTo>
                        <a:pt x="6827" y="35"/>
                      </a:lnTo>
                      <a:lnTo>
                        <a:pt x="6828" y="43"/>
                      </a:lnTo>
                      <a:lnTo>
                        <a:pt x="6828" y="51"/>
                      </a:lnTo>
                      <a:lnTo>
                        <a:pt x="6828" y="63"/>
                      </a:lnTo>
                      <a:lnTo>
                        <a:pt x="6828" y="85"/>
                      </a:lnTo>
                      <a:lnTo>
                        <a:pt x="6828" y="111"/>
                      </a:lnTo>
                      <a:lnTo>
                        <a:pt x="6828" y="139"/>
                      </a:lnTo>
                      <a:lnTo>
                        <a:pt x="6830" y="168"/>
                      </a:lnTo>
                      <a:lnTo>
                        <a:pt x="6830" y="196"/>
                      </a:lnTo>
                      <a:lnTo>
                        <a:pt x="6830" y="224"/>
                      </a:lnTo>
                      <a:lnTo>
                        <a:pt x="6830" y="250"/>
                      </a:lnTo>
                      <a:lnTo>
                        <a:pt x="6830" y="274"/>
                      </a:lnTo>
                      <a:lnTo>
                        <a:pt x="6830" y="284"/>
                      </a:lnTo>
                      <a:lnTo>
                        <a:pt x="6831" y="293"/>
                      </a:lnTo>
                      <a:lnTo>
                        <a:pt x="6831" y="302"/>
                      </a:lnTo>
                      <a:lnTo>
                        <a:pt x="6831" y="308"/>
                      </a:lnTo>
                      <a:lnTo>
                        <a:pt x="6831" y="314"/>
                      </a:lnTo>
                      <a:lnTo>
                        <a:pt x="6831" y="318"/>
                      </a:lnTo>
                      <a:lnTo>
                        <a:pt x="6831" y="321"/>
                      </a:lnTo>
                      <a:lnTo>
                        <a:pt x="6831" y="321"/>
                      </a:lnTo>
                      <a:lnTo>
                        <a:pt x="6831" y="322"/>
                      </a:lnTo>
                      <a:lnTo>
                        <a:pt x="6831" y="324"/>
                      </a:lnTo>
                      <a:lnTo>
                        <a:pt x="6831" y="330"/>
                      </a:lnTo>
                      <a:lnTo>
                        <a:pt x="6831" y="340"/>
                      </a:lnTo>
                      <a:lnTo>
                        <a:pt x="6831" y="352"/>
                      </a:lnTo>
                      <a:lnTo>
                        <a:pt x="6832" y="367"/>
                      </a:lnTo>
                      <a:lnTo>
                        <a:pt x="6833" y="383"/>
                      </a:lnTo>
                      <a:lnTo>
                        <a:pt x="6833" y="401"/>
                      </a:lnTo>
                      <a:lnTo>
                        <a:pt x="6833" y="419"/>
                      </a:lnTo>
                      <a:lnTo>
                        <a:pt x="6834" y="438"/>
                      </a:lnTo>
                      <a:lnTo>
                        <a:pt x="6835" y="456"/>
                      </a:lnTo>
                      <a:lnTo>
                        <a:pt x="6835" y="472"/>
                      </a:lnTo>
                      <a:lnTo>
                        <a:pt x="6836" y="488"/>
                      </a:lnTo>
                      <a:lnTo>
                        <a:pt x="6836" y="500"/>
                      </a:lnTo>
                      <a:lnTo>
                        <a:pt x="6836" y="509"/>
                      </a:lnTo>
                      <a:lnTo>
                        <a:pt x="6837" y="516"/>
                      </a:lnTo>
                      <a:lnTo>
                        <a:pt x="6837" y="518"/>
                      </a:lnTo>
                      <a:lnTo>
                        <a:pt x="6837" y="518"/>
                      </a:lnTo>
                      <a:lnTo>
                        <a:pt x="6837" y="519"/>
                      </a:lnTo>
                      <a:lnTo>
                        <a:pt x="6837" y="520"/>
                      </a:lnTo>
                      <a:lnTo>
                        <a:pt x="6837" y="521"/>
                      </a:lnTo>
                      <a:lnTo>
                        <a:pt x="6839" y="522"/>
                      </a:lnTo>
                      <a:lnTo>
                        <a:pt x="6841" y="529"/>
                      </a:lnTo>
                      <a:lnTo>
                        <a:pt x="6843" y="536"/>
                      </a:lnTo>
                      <a:lnTo>
                        <a:pt x="6844" y="537"/>
                      </a:lnTo>
                      <a:lnTo>
                        <a:pt x="6844" y="538"/>
                      </a:lnTo>
                      <a:lnTo>
                        <a:pt x="6845" y="539"/>
                      </a:lnTo>
                      <a:lnTo>
                        <a:pt x="6845" y="540"/>
                      </a:lnTo>
                      <a:lnTo>
                        <a:pt x="6849" y="544"/>
                      </a:lnTo>
                      <a:lnTo>
                        <a:pt x="6851" y="547"/>
                      </a:lnTo>
                      <a:lnTo>
                        <a:pt x="6852" y="549"/>
                      </a:lnTo>
                      <a:lnTo>
                        <a:pt x="6852" y="549"/>
                      </a:lnTo>
                      <a:lnTo>
                        <a:pt x="6853" y="549"/>
                      </a:lnTo>
                      <a:lnTo>
                        <a:pt x="6855" y="550"/>
                      </a:lnTo>
                      <a:lnTo>
                        <a:pt x="6858" y="552"/>
                      </a:lnTo>
                      <a:lnTo>
                        <a:pt x="6859" y="552"/>
                      </a:lnTo>
                      <a:lnTo>
                        <a:pt x="6860" y="552"/>
                      </a:lnTo>
                      <a:lnTo>
                        <a:pt x="6860" y="552"/>
                      </a:lnTo>
                      <a:lnTo>
                        <a:pt x="6863" y="553"/>
                      </a:lnTo>
                      <a:lnTo>
                        <a:pt x="6865" y="554"/>
                      </a:lnTo>
                      <a:lnTo>
                        <a:pt x="6867" y="554"/>
                      </a:lnTo>
                      <a:lnTo>
                        <a:pt x="6867" y="554"/>
                      </a:lnTo>
                      <a:lnTo>
                        <a:pt x="6868" y="554"/>
                      </a:lnTo>
                      <a:lnTo>
                        <a:pt x="6870" y="553"/>
                      </a:lnTo>
                      <a:lnTo>
                        <a:pt x="6870" y="553"/>
                      </a:lnTo>
                      <a:lnTo>
                        <a:pt x="6870" y="554"/>
                      </a:lnTo>
                      <a:lnTo>
                        <a:pt x="6872" y="554"/>
                      </a:lnTo>
                      <a:lnTo>
                        <a:pt x="6873" y="555"/>
                      </a:lnTo>
                      <a:lnTo>
                        <a:pt x="6873" y="555"/>
                      </a:lnTo>
                      <a:lnTo>
                        <a:pt x="6874" y="556"/>
                      </a:lnTo>
                      <a:lnTo>
                        <a:pt x="6876" y="556"/>
                      </a:lnTo>
                      <a:lnTo>
                        <a:pt x="6877" y="556"/>
                      </a:lnTo>
                      <a:lnTo>
                        <a:pt x="6878" y="557"/>
                      </a:lnTo>
                      <a:lnTo>
                        <a:pt x="6878" y="556"/>
                      </a:lnTo>
                      <a:lnTo>
                        <a:pt x="6879" y="556"/>
                      </a:lnTo>
                      <a:lnTo>
                        <a:pt x="6880" y="555"/>
                      </a:lnTo>
                      <a:lnTo>
                        <a:pt x="6880" y="554"/>
                      </a:lnTo>
                      <a:lnTo>
                        <a:pt x="6881" y="555"/>
                      </a:lnTo>
                      <a:lnTo>
                        <a:pt x="6881" y="555"/>
                      </a:lnTo>
                      <a:lnTo>
                        <a:pt x="6882" y="556"/>
                      </a:lnTo>
                      <a:lnTo>
                        <a:pt x="6886" y="557"/>
                      </a:lnTo>
                      <a:lnTo>
                        <a:pt x="6888" y="558"/>
                      </a:lnTo>
                      <a:lnTo>
                        <a:pt x="6888" y="559"/>
                      </a:lnTo>
                      <a:lnTo>
                        <a:pt x="6889" y="559"/>
                      </a:lnTo>
                      <a:lnTo>
                        <a:pt x="6890" y="559"/>
                      </a:lnTo>
                      <a:lnTo>
                        <a:pt x="6891" y="558"/>
                      </a:lnTo>
                      <a:lnTo>
                        <a:pt x="6892" y="557"/>
                      </a:lnTo>
                      <a:lnTo>
                        <a:pt x="6893" y="557"/>
                      </a:lnTo>
                      <a:lnTo>
                        <a:pt x="6895" y="556"/>
                      </a:lnTo>
                      <a:lnTo>
                        <a:pt x="6896" y="557"/>
                      </a:lnTo>
                      <a:lnTo>
                        <a:pt x="6896" y="557"/>
                      </a:lnTo>
                      <a:lnTo>
                        <a:pt x="6897" y="557"/>
                      </a:lnTo>
                      <a:lnTo>
                        <a:pt x="6900" y="558"/>
                      </a:lnTo>
                      <a:lnTo>
                        <a:pt x="6902" y="558"/>
                      </a:lnTo>
                      <a:lnTo>
                        <a:pt x="6902" y="559"/>
                      </a:lnTo>
                      <a:lnTo>
                        <a:pt x="6904" y="559"/>
                      </a:lnTo>
                      <a:lnTo>
                        <a:pt x="6905" y="559"/>
                      </a:lnTo>
                      <a:lnTo>
                        <a:pt x="6906" y="559"/>
                      </a:lnTo>
                      <a:lnTo>
                        <a:pt x="6908" y="559"/>
                      </a:lnTo>
                      <a:lnTo>
                        <a:pt x="6909" y="559"/>
                      </a:lnTo>
                      <a:lnTo>
                        <a:pt x="6910" y="559"/>
                      </a:lnTo>
                      <a:lnTo>
                        <a:pt x="6911" y="559"/>
                      </a:lnTo>
                      <a:lnTo>
                        <a:pt x="6914" y="558"/>
                      </a:lnTo>
                      <a:lnTo>
                        <a:pt x="6915" y="558"/>
                      </a:lnTo>
                      <a:lnTo>
                        <a:pt x="6915" y="558"/>
                      </a:lnTo>
                      <a:lnTo>
                        <a:pt x="6916" y="559"/>
                      </a:lnTo>
                      <a:lnTo>
                        <a:pt x="6917" y="559"/>
                      </a:lnTo>
                      <a:lnTo>
                        <a:pt x="6918" y="559"/>
                      </a:lnTo>
                      <a:lnTo>
                        <a:pt x="6918" y="559"/>
                      </a:lnTo>
                      <a:lnTo>
                        <a:pt x="6919" y="559"/>
                      </a:lnTo>
                      <a:lnTo>
                        <a:pt x="6922" y="561"/>
                      </a:lnTo>
                      <a:lnTo>
                        <a:pt x="6924" y="562"/>
                      </a:lnTo>
                      <a:lnTo>
                        <a:pt x="6925" y="562"/>
                      </a:lnTo>
                      <a:lnTo>
                        <a:pt x="6926" y="562"/>
                      </a:lnTo>
                      <a:lnTo>
                        <a:pt x="6926" y="562"/>
                      </a:lnTo>
                      <a:lnTo>
                        <a:pt x="6927" y="561"/>
                      </a:lnTo>
                      <a:lnTo>
                        <a:pt x="6928" y="561"/>
                      </a:lnTo>
                      <a:lnTo>
                        <a:pt x="6928" y="561"/>
                      </a:lnTo>
                      <a:lnTo>
                        <a:pt x="6929" y="561"/>
                      </a:lnTo>
                      <a:lnTo>
                        <a:pt x="6931" y="561"/>
                      </a:lnTo>
                      <a:lnTo>
                        <a:pt x="6933" y="562"/>
                      </a:lnTo>
                      <a:lnTo>
                        <a:pt x="6933" y="562"/>
                      </a:lnTo>
                      <a:lnTo>
                        <a:pt x="6934" y="562"/>
                      </a:lnTo>
                      <a:lnTo>
                        <a:pt x="6936" y="561"/>
                      </a:lnTo>
                      <a:lnTo>
                        <a:pt x="6938" y="559"/>
                      </a:lnTo>
                      <a:lnTo>
                        <a:pt x="6939" y="559"/>
                      </a:lnTo>
                      <a:lnTo>
                        <a:pt x="6941" y="559"/>
                      </a:lnTo>
                      <a:lnTo>
                        <a:pt x="6941" y="559"/>
                      </a:lnTo>
                      <a:lnTo>
                        <a:pt x="6942" y="559"/>
                      </a:lnTo>
                      <a:lnTo>
                        <a:pt x="6944" y="559"/>
                      </a:lnTo>
                      <a:lnTo>
                        <a:pt x="6946" y="558"/>
                      </a:lnTo>
                      <a:lnTo>
                        <a:pt x="6947" y="558"/>
                      </a:lnTo>
                      <a:lnTo>
                        <a:pt x="6947" y="558"/>
                      </a:lnTo>
                      <a:lnTo>
                        <a:pt x="6948" y="557"/>
                      </a:lnTo>
                      <a:lnTo>
                        <a:pt x="6951" y="555"/>
                      </a:lnTo>
                      <a:lnTo>
                        <a:pt x="6953" y="553"/>
                      </a:lnTo>
                      <a:lnTo>
                        <a:pt x="6954" y="552"/>
                      </a:lnTo>
                      <a:lnTo>
                        <a:pt x="6955" y="552"/>
                      </a:lnTo>
                      <a:lnTo>
                        <a:pt x="6955" y="553"/>
                      </a:lnTo>
                      <a:lnTo>
                        <a:pt x="6956" y="552"/>
                      </a:lnTo>
                      <a:lnTo>
                        <a:pt x="6956" y="549"/>
                      </a:lnTo>
                      <a:lnTo>
                        <a:pt x="6959" y="542"/>
                      </a:lnTo>
                      <a:lnTo>
                        <a:pt x="6961" y="533"/>
                      </a:lnTo>
                      <a:lnTo>
                        <a:pt x="6961" y="530"/>
                      </a:lnTo>
                      <a:lnTo>
                        <a:pt x="6962" y="529"/>
                      </a:lnTo>
                      <a:lnTo>
                        <a:pt x="6962" y="529"/>
                      </a:lnTo>
                      <a:lnTo>
                        <a:pt x="6963" y="530"/>
                      </a:lnTo>
                      <a:lnTo>
                        <a:pt x="6964" y="530"/>
                      </a:lnTo>
                      <a:lnTo>
                        <a:pt x="6965" y="531"/>
                      </a:lnTo>
                      <a:lnTo>
                        <a:pt x="6965" y="529"/>
                      </a:lnTo>
                      <a:lnTo>
                        <a:pt x="6968" y="527"/>
                      </a:lnTo>
                      <a:lnTo>
                        <a:pt x="6969" y="525"/>
                      </a:lnTo>
                      <a:lnTo>
                        <a:pt x="6969" y="524"/>
                      </a:lnTo>
                      <a:lnTo>
                        <a:pt x="6970" y="522"/>
                      </a:lnTo>
                      <a:lnTo>
                        <a:pt x="6970" y="522"/>
                      </a:lnTo>
                      <a:lnTo>
                        <a:pt x="6970" y="520"/>
                      </a:lnTo>
                      <a:lnTo>
                        <a:pt x="6971" y="516"/>
                      </a:lnTo>
                      <a:lnTo>
                        <a:pt x="6972" y="509"/>
                      </a:lnTo>
                      <a:lnTo>
                        <a:pt x="6973" y="501"/>
                      </a:lnTo>
                      <a:lnTo>
                        <a:pt x="6974" y="494"/>
                      </a:lnTo>
                      <a:lnTo>
                        <a:pt x="6975" y="488"/>
                      </a:lnTo>
                      <a:lnTo>
                        <a:pt x="6975" y="483"/>
                      </a:lnTo>
                      <a:lnTo>
                        <a:pt x="6976" y="481"/>
                      </a:lnTo>
                      <a:lnTo>
                        <a:pt x="6976" y="479"/>
                      </a:lnTo>
                      <a:lnTo>
                        <a:pt x="6976" y="474"/>
                      </a:lnTo>
                      <a:lnTo>
                        <a:pt x="6976" y="469"/>
                      </a:lnTo>
                      <a:lnTo>
                        <a:pt x="6978" y="461"/>
                      </a:lnTo>
                      <a:lnTo>
                        <a:pt x="6978" y="454"/>
                      </a:lnTo>
                      <a:lnTo>
                        <a:pt x="6978" y="447"/>
                      </a:lnTo>
                      <a:lnTo>
                        <a:pt x="6979" y="443"/>
                      </a:lnTo>
                      <a:lnTo>
                        <a:pt x="6979" y="441"/>
                      </a:lnTo>
                      <a:lnTo>
                        <a:pt x="6979" y="443"/>
                      </a:lnTo>
                      <a:lnTo>
                        <a:pt x="6979" y="447"/>
                      </a:lnTo>
                      <a:lnTo>
                        <a:pt x="6980" y="454"/>
                      </a:lnTo>
                      <a:lnTo>
                        <a:pt x="6981" y="462"/>
                      </a:lnTo>
                      <a:lnTo>
                        <a:pt x="6981" y="470"/>
                      </a:lnTo>
                      <a:lnTo>
                        <a:pt x="6982" y="476"/>
                      </a:lnTo>
                      <a:lnTo>
                        <a:pt x="6982" y="481"/>
                      </a:lnTo>
                      <a:lnTo>
                        <a:pt x="6982" y="483"/>
                      </a:lnTo>
                      <a:lnTo>
                        <a:pt x="6983" y="482"/>
                      </a:lnTo>
                      <a:lnTo>
                        <a:pt x="6983" y="479"/>
                      </a:lnTo>
                      <a:lnTo>
                        <a:pt x="6983" y="476"/>
                      </a:lnTo>
                      <a:lnTo>
                        <a:pt x="6984" y="475"/>
                      </a:lnTo>
                      <a:lnTo>
                        <a:pt x="6984" y="478"/>
                      </a:lnTo>
                      <a:lnTo>
                        <a:pt x="6987" y="481"/>
                      </a:lnTo>
                      <a:lnTo>
                        <a:pt x="6989" y="484"/>
                      </a:lnTo>
                      <a:lnTo>
                        <a:pt x="6989" y="487"/>
                      </a:lnTo>
                      <a:lnTo>
                        <a:pt x="6989" y="485"/>
                      </a:lnTo>
                      <a:lnTo>
                        <a:pt x="6989" y="484"/>
                      </a:lnTo>
                      <a:lnTo>
                        <a:pt x="6989" y="480"/>
                      </a:lnTo>
                      <a:lnTo>
                        <a:pt x="6990" y="475"/>
                      </a:lnTo>
                      <a:lnTo>
                        <a:pt x="6991" y="464"/>
                      </a:lnTo>
                      <a:lnTo>
                        <a:pt x="6992" y="452"/>
                      </a:lnTo>
                      <a:lnTo>
                        <a:pt x="6993" y="439"/>
                      </a:lnTo>
                      <a:lnTo>
                        <a:pt x="6994" y="428"/>
                      </a:lnTo>
                      <a:lnTo>
                        <a:pt x="6994" y="424"/>
                      </a:lnTo>
                      <a:lnTo>
                        <a:pt x="6994" y="420"/>
                      </a:lnTo>
                      <a:lnTo>
                        <a:pt x="6996" y="418"/>
                      </a:lnTo>
                      <a:lnTo>
                        <a:pt x="6996" y="417"/>
                      </a:lnTo>
                      <a:lnTo>
                        <a:pt x="6996" y="418"/>
                      </a:lnTo>
                      <a:lnTo>
                        <a:pt x="6996" y="420"/>
                      </a:lnTo>
                      <a:lnTo>
                        <a:pt x="6996" y="424"/>
                      </a:lnTo>
                      <a:lnTo>
                        <a:pt x="6996" y="429"/>
                      </a:lnTo>
                      <a:lnTo>
                        <a:pt x="6996" y="441"/>
                      </a:lnTo>
                      <a:lnTo>
                        <a:pt x="6997" y="454"/>
                      </a:lnTo>
                      <a:lnTo>
                        <a:pt x="6998" y="468"/>
                      </a:lnTo>
                      <a:lnTo>
                        <a:pt x="6998" y="479"/>
                      </a:lnTo>
                      <a:lnTo>
                        <a:pt x="6998" y="483"/>
                      </a:lnTo>
                      <a:lnTo>
                        <a:pt x="6999" y="487"/>
                      </a:lnTo>
                      <a:lnTo>
                        <a:pt x="6999" y="489"/>
                      </a:lnTo>
                      <a:lnTo>
                        <a:pt x="6999" y="490"/>
                      </a:lnTo>
                      <a:lnTo>
                        <a:pt x="6999" y="491"/>
                      </a:lnTo>
                      <a:lnTo>
                        <a:pt x="6999" y="491"/>
                      </a:lnTo>
                      <a:lnTo>
                        <a:pt x="7000" y="494"/>
                      </a:lnTo>
                      <a:lnTo>
                        <a:pt x="7001" y="501"/>
                      </a:lnTo>
                      <a:lnTo>
                        <a:pt x="7003" y="509"/>
                      </a:lnTo>
                      <a:lnTo>
                        <a:pt x="7005" y="511"/>
                      </a:lnTo>
                      <a:lnTo>
                        <a:pt x="7005" y="512"/>
                      </a:lnTo>
                      <a:lnTo>
                        <a:pt x="7006" y="511"/>
                      </a:lnTo>
                      <a:lnTo>
                        <a:pt x="7007" y="508"/>
                      </a:lnTo>
                      <a:lnTo>
                        <a:pt x="7009" y="505"/>
                      </a:lnTo>
                      <a:lnTo>
                        <a:pt x="7010" y="503"/>
                      </a:lnTo>
                      <a:lnTo>
                        <a:pt x="7010" y="505"/>
                      </a:lnTo>
                      <a:lnTo>
                        <a:pt x="7010" y="507"/>
                      </a:lnTo>
                      <a:lnTo>
                        <a:pt x="7011" y="513"/>
                      </a:lnTo>
                      <a:lnTo>
                        <a:pt x="7012" y="521"/>
                      </a:lnTo>
                      <a:lnTo>
                        <a:pt x="7014" y="524"/>
                      </a:lnTo>
                      <a:lnTo>
                        <a:pt x="7014" y="525"/>
                      </a:lnTo>
                      <a:lnTo>
                        <a:pt x="7014" y="525"/>
                      </a:lnTo>
                      <a:lnTo>
                        <a:pt x="7015" y="527"/>
                      </a:lnTo>
                      <a:lnTo>
                        <a:pt x="7015" y="529"/>
                      </a:lnTo>
                      <a:lnTo>
                        <a:pt x="7016" y="529"/>
                      </a:lnTo>
                      <a:lnTo>
                        <a:pt x="7016" y="529"/>
                      </a:lnTo>
                      <a:lnTo>
                        <a:pt x="7016" y="527"/>
                      </a:lnTo>
                      <a:lnTo>
                        <a:pt x="7018" y="519"/>
                      </a:lnTo>
                      <a:lnTo>
                        <a:pt x="7019" y="511"/>
                      </a:lnTo>
                      <a:lnTo>
                        <a:pt x="7019" y="509"/>
                      </a:lnTo>
                      <a:lnTo>
                        <a:pt x="7020" y="509"/>
                      </a:lnTo>
                      <a:lnTo>
                        <a:pt x="7020" y="510"/>
                      </a:lnTo>
                      <a:lnTo>
                        <a:pt x="7021" y="511"/>
                      </a:lnTo>
                      <a:lnTo>
                        <a:pt x="7021" y="512"/>
                      </a:lnTo>
                      <a:lnTo>
                        <a:pt x="7024" y="517"/>
                      </a:lnTo>
                      <a:lnTo>
                        <a:pt x="7026" y="520"/>
                      </a:lnTo>
                      <a:lnTo>
                        <a:pt x="7027" y="522"/>
                      </a:lnTo>
                      <a:lnTo>
                        <a:pt x="7027" y="521"/>
                      </a:lnTo>
                      <a:lnTo>
                        <a:pt x="7028" y="521"/>
                      </a:lnTo>
                      <a:lnTo>
                        <a:pt x="7028" y="520"/>
                      </a:lnTo>
                      <a:lnTo>
                        <a:pt x="7028" y="518"/>
                      </a:lnTo>
                      <a:lnTo>
                        <a:pt x="7028" y="515"/>
                      </a:lnTo>
                      <a:lnTo>
                        <a:pt x="7029" y="510"/>
                      </a:lnTo>
                      <a:lnTo>
                        <a:pt x="7030" y="499"/>
                      </a:lnTo>
                      <a:lnTo>
                        <a:pt x="7031" y="485"/>
                      </a:lnTo>
                      <a:lnTo>
                        <a:pt x="7033" y="472"/>
                      </a:lnTo>
                      <a:lnTo>
                        <a:pt x="7034" y="461"/>
                      </a:lnTo>
                      <a:lnTo>
                        <a:pt x="7035" y="456"/>
                      </a:lnTo>
                      <a:lnTo>
                        <a:pt x="7035" y="453"/>
                      </a:lnTo>
                      <a:lnTo>
                        <a:pt x="7035" y="451"/>
                      </a:lnTo>
                      <a:lnTo>
                        <a:pt x="7035" y="450"/>
                      </a:lnTo>
                      <a:lnTo>
                        <a:pt x="7036" y="448"/>
                      </a:lnTo>
                      <a:lnTo>
                        <a:pt x="7036" y="447"/>
                      </a:lnTo>
                      <a:lnTo>
                        <a:pt x="7036" y="448"/>
                      </a:lnTo>
                      <a:lnTo>
                        <a:pt x="7036" y="450"/>
                      </a:lnTo>
                      <a:lnTo>
                        <a:pt x="7036" y="455"/>
                      </a:lnTo>
                      <a:lnTo>
                        <a:pt x="7038" y="463"/>
                      </a:lnTo>
                      <a:lnTo>
                        <a:pt x="7039" y="472"/>
                      </a:lnTo>
                      <a:lnTo>
                        <a:pt x="7040" y="481"/>
                      </a:lnTo>
                      <a:lnTo>
                        <a:pt x="7042" y="489"/>
                      </a:lnTo>
                      <a:lnTo>
                        <a:pt x="7042" y="494"/>
                      </a:lnTo>
                      <a:lnTo>
                        <a:pt x="7043" y="497"/>
                      </a:lnTo>
                      <a:lnTo>
                        <a:pt x="7043" y="497"/>
                      </a:lnTo>
                      <a:lnTo>
                        <a:pt x="7043" y="497"/>
                      </a:lnTo>
                      <a:lnTo>
                        <a:pt x="7043" y="499"/>
                      </a:lnTo>
                      <a:lnTo>
                        <a:pt x="7045" y="503"/>
                      </a:lnTo>
                      <a:lnTo>
                        <a:pt x="7046" y="508"/>
                      </a:lnTo>
                      <a:lnTo>
                        <a:pt x="7046" y="509"/>
                      </a:lnTo>
                      <a:lnTo>
                        <a:pt x="7046" y="509"/>
                      </a:lnTo>
                      <a:lnTo>
                        <a:pt x="7046" y="509"/>
                      </a:lnTo>
                      <a:lnTo>
                        <a:pt x="7047" y="507"/>
                      </a:lnTo>
                      <a:lnTo>
                        <a:pt x="7048" y="499"/>
                      </a:lnTo>
                      <a:lnTo>
                        <a:pt x="7049" y="491"/>
                      </a:lnTo>
                      <a:lnTo>
                        <a:pt x="7049" y="489"/>
                      </a:lnTo>
                      <a:lnTo>
                        <a:pt x="7049" y="488"/>
                      </a:lnTo>
                      <a:lnTo>
                        <a:pt x="7049" y="487"/>
                      </a:lnTo>
                      <a:lnTo>
                        <a:pt x="7049" y="484"/>
                      </a:lnTo>
                      <a:lnTo>
                        <a:pt x="7051" y="481"/>
                      </a:lnTo>
                      <a:lnTo>
                        <a:pt x="7051" y="476"/>
                      </a:lnTo>
                      <a:lnTo>
                        <a:pt x="7052" y="465"/>
                      </a:lnTo>
                      <a:lnTo>
                        <a:pt x="7052" y="452"/>
                      </a:lnTo>
                      <a:lnTo>
                        <a:pt x="7053" y="439"/>
                      </a:lnTo>
                      <a:lnTo>
                        <a:pt x="7054" y="427"/>
                      </a:lnTo>
                      <a:lnTo>
                        <a:pt x="7054" y="423"/>
                      </a:lnTo>
                      <a:lnTo>
                        <a:pt x="7054" y="419"/>
                      </a:lnTo>
                      <a:lnTo>
                        <a:pt x="7055" y="417"/>
                      </a:lnTo>
                      <a:lnTo>
                        <a:pt x="7055" y="416"/>
                      </a:lnTo>
                      <a:lnTo>
                        <a:pt x="7055" y="417"/>
                      </a:lnTo>
                      <a:lnTo>
                        <a:pt x="7055" y="420"/>
                      </a:lnTo>
                      <a:lnTo>
                        <a:pt x="7055" y="424"/>
                      </a:lnTo>
                      <a:lnTo>
                        <a:pt x="7055" y="429"/>
                      </a:lnTo>
                      <a:lnTo>
                        <a:pt x="7055" y="443"/>
                      </a:lnTo>
                      <a:lnTo>
                        <a:pt x="7056" y="457"/>
                      </a:lnTo>
                      <a:lnTo>
                        <a:pt x="7056" y="472"/>
                      </a:lnTo>
                      <a:lnTo>
                        <a:pt x="7056" y="485"/>
                      </a:lnTo>
                      <a:lnTo>
                        <a:pt x="7057" y="491"/>
                      </a:lnTo>
                      <a:lnTo>
                        <a:pt x="7057" y="494"/>
                      </a:lnTo>
                      <a:lnTo>
                        <a:pt x="7057" y="498"/>
                      </a:lnTo>
                      <a:lnTo>
                        <a:pt x="7057" y="499"/>
                      </a:lnTo>
                      <a:lnTo>
                        <a:pt x="7057" y="499"/>
                      </a:lnTo>
                      <a:lnTo>
                        <a:pt x="7057" y="501"/>
                      </a:lnTo>
                      <a:lnTo>
                        <a:pt x="7057" y="502"/>
                      </a:lnTo>
                      <a:lnTo>
                        <a:pt x="7057" y="503"/>
                      </a:lnTo>
                      <a:lnTo>
                        <a:pt x="7058" y="505"/>
                      </a:lnTo>
                      <a:lnTo>
                        <a:pt x="7058" y="508"/>
                      </a:lnTo>
                      <a:lnTo>
                        <a:pt x="7059" y="513"/>
                      </a:lnTo>
                      <a:lnTo>
                        <a:pt x="7061" y="519"/>
                      </a:lnTo>
                      <a:lnTo>
                        <a:pt x="7062" y="526"/>
                      </a:lnTo>
                      <a:lnTo>
                        <a:pt x="7064" y="531"/>
                      </a:lnTo>
                      <a:lnTo>
                        <a:pt x="7064" y="535"/>
                      </a:lnTo>
                      <a:lnTo>
                        <a:pt x="7064" y="537"/>
                      </a:lnTo>
                      <a:lnTo>
                        <a:pt x="7065" y="537"/>
                      </a:lnTo>
                      <a:lnTo>
                        <a:pt x="7065" y="535"/>
                      </a:lnTo>
                      <a:lnTo>
                        <a:pt x="7066" y="530"/>
                      </a:lnTo>
                      <a:lnTo>
                        <a:pt x="7066" y="525"/>
                      </a:lnTo>
                      <a:lnTo>
                        <a:pt x="7067" y="518"/>
                      </a:lnTo>
                      <a:lnTo>
                        <a:pt x="7068" y="510"/>
                      </a:lnTo>
                      <a:lnTo>
                        <a:pt x="7070" y="505"/>
                      </a:lnTo>
                      <a:lnTo>
                        <a:pt x="7071" y="500"/>
                      </a:lnTo>
                      <a:lnTo>
                        <a:pt x="7071" y="499"/>
                      </a:lnTo>
                      <a:lnTo>
                        <a:pt x="7071" y="499"/>
                      </a:lnTo>
                      <a:lnTo>
                        <a:pt x="7071" y="502"/>
                      </a:lnTo>
                      <a:lnTo>
                        <a:pt x="7071" y="507"/>
                      </a:lnTo>
                      <a:lnTo>
                        <a:pt x="7071" y="511"/>
                      </a:lnTo>
                      <a:lnTo>
                        <a:pt x="7072" y="516"/>
                      </a:lnTo>
                      <a:lnTo>
                        <a:pt x="7072" y="520"/>
                      </a:lnTo>
                      <a:lnTo>
                        <a:pt x="7072" y="524"/>
                      </a:lnTo>
                      <a:lnTo>
                        <a:pt x="7072" y="525"/>
                      </a:lnTo>
                      <a:lnTo>
                        <a:pt x="7073" y="526"/>
                      </a:lnTo>
                      <a:lnTo>
                        <a:pt x="7073" y="529"/>
                      </a:lnTo>
                      <a:lnTo>
                        <a:pt x="7074" y="534"/>
                      </a:lnTo>
                      <a:lnTo>
                        <a:pt x="7076" y="538"/>
                      </a:lnTo>
                      <a:lnTo>
                        <a:pt x="7076" y="544"/>
                      </a:lnTo>
                      <a:lnTo>
                        <a:pt x="7079" y="548"/>
                      </a:lnTo>
                      <a:lnTo>
                        <a:pt x="7079" y="552"/>
                      </a:lnTo>
                      <a:lnTo>
                        <a:pt x="7079" y="553"/>
                      </a:lnTo>
                      <a:lnTo>
                        <a:pt x="7080" y="553"/>
                      </a:lnTo>
                      <a:lnTo>
                        <a:pt x="7080" y="553"/>
                      </a:lnTo>
                      <a:lnTo>
                        <a:pt x="7082" y="554"/>
                      </a:lnTo>
                      <a:lnTo>
                        <a:pt x="7083" y="554"/>
                      </a:lnTo>
                      <a:lnTo>
                        <a:pt x="7084" y="555"/>
                      </a:lnTo>
                      <a:lnTo>
                        <a:pt x="7084" y="555"/>
                      </a:lnTo>
                      <a:lnTo>
                        <a:pt x="7086" y="554"/>
                      </a:lnTo>
                      <a:lnTo>
                        <a:pt x="7089" y="554"/>
                      </a:lnTo>
                      <a:lnTo>
                        <a:pt x="7090" y="554"/>
                      </a:lnTo>
                      <a:lnTo>
                        <a:pt x="7091" y="554"/>
                      </a:lnTo>
                      <a:lnTo>
                        <a:pt x="7092" y="555"/>
                      </a:lnTo>
                      <a:lnTo>
                        <a:pt x="7093" y="556"/>
                      </a:lnTo>
                      <a:lnTo>
                        <a:pt x="7094" y="557"/>
                      </a:lnTo>
                      <a:lnTo>
                        <a:pt x="7095" y="557"/>
                      </a:lnTo>
                      <a:lnTo>
                        <a:pt x="7097" y="557"/>
                      </a:lnTo>
                      <a:lnTo>
                        <a:pt x="7097" y="557"/>
                      </a:lnTo>
                      <a:lnTo>
                        <a:pt x="7099" y="556"/>
                      </a:lnTo>
                      <a:lnTo>
                        <a:pt x="7100" y="555"/>
                      </a:lnTo>
                      <a:lnTo>
                        <a:pt x="7101" y="554"/>
                      </a:lnTo>
                      <a:lnTo>
                        <a:pt x="7101" y="554"/>
                      </a:lnTo>
                      <a:lnTo>
                        <a:pt x="7103" y="554"/>
                      </a:lnTo>
                      <a:lnTo>
                        <a:pt x="7104" y="554"/>
                      </a:lnTo>
                      <a:lnTo>
                        <a:pt x="7104" y="554"/>
                      </a:lnTo>
                      <a:lnTo>
                        <a:pt x="7107" y="554"/>
                      </a:lnTo>
                      <a:lnTo>
                        <a:pt x="7108" y="555"/>
                      </a:lnTo>
                      <a:lnTo>
                        <a:pt x="7108" y="555"/>
                      </a:lnTo>
                      <a:lnTo>
                        <a:pt x="7109" y="555"/>
                      </a:lnTo>
                      <a:lnTo>
                        <a:pt x="7109" y="554"/>
                      </a:lnTo>
                      <a:lnTo>
                        <a:pt x="7110" y="553"/>
                      </a:lnTo>
                      <a:lnTo>
                        <a:pt x="7112" y="547"/>
                      </a:lnTo>
                      <a:lnTo>
                        <a:pt x="7114" y="542"/>
                      </a:lnTo>
                      <a:lnTo>
                        <a:pt x="7116" y="540"/>
                      </a:lnTo>
                      <a:lnTo>
                        <a:pt x="7116" y="539"/>
                      </a:lnTo>
                      <a:lnTo>
                        <a:pt x="7117" y="539"/>
                      </a:lnTo>
                      <a:lnTo>
                        <a:pt x="7117" y="538"/>
                      </a:lnTo>
                      <a:lnTo>
                        <a:pt x="7117" y="537"/>
                      </a:lnTo>
                      <a:lnTo>
                        <a:pt x="7117" y="534"/>
                      </a:lnTo>
                      <a:lnTo>
                        <a:pt x="7117" y="529"/>
                      </a:lnTo>
                      <a:lnTo>
                        <a:pt x="7117" y="524"/>
                      </a:lnTo>
                      <a:lnTo>
                        <a:pt x="7118" y="516"/>
                      </a:lnTo>
                      <a:lnTo>
                        <a:pt x="7119" y="508"/>
                      </a:lnTo>
                      <a:lnTo>
                        <a:pt x="7120" y="490"/>
                      </a:lnTo>
                      <a:lnTo>
                        <a:pt x="7121" y="472"/>
                      </a:lnTo>
                      <a:lnTo>
                        <a:pt x="7121" y="464"/>
                      </a:lnTo>
                      <a:lnTo>
                        <a:pt x="7122" y="456"/>
                      </a:lnTo>
                      <a:lnTo>
                        <a:pt x="7122" y="451"/>
                      </a:lnTo>
                      <a:lnTo>
                        <a:pt x="7122" y="446"/>
                      </a:lnTo>
                      <a:lnTo>
                        <a:pt x="7123" y="443"/>
                      </a:lnTo>
                      <a:lnTo>
                        <a:pt x="7123" y="442"/>
                      </a:lnTo>
                      <a:lnTo>
                        <a:pt x="7123" y="441"/>
                      </a:lnTo>
                      <a:lnTo>
                        <a:pt x="7123" y="439"/>
                      </a:lnTo>
                      <a:lnTo>
                        <a:pt x="7123" y="434"/>
                      </a:lnTo>
                      <a:lnTo>
                        <a:pt x="7123" y="428"/>
                      </a:lnTo>
                      <a:lnTo>
                        <a:pt x="7123" y="427"/>
                      </a:lnTo>
                      <a:lnTo>
                        <a:pt x="7123" y="426"/>
                      </a:lnTo>
                      <a:lnTo>
                        <a:pt x="7123" y="424"/>
                      </a:lnTo>
                      <a:lnTo>
                        <a:pt x="7123" y="419"/>
                      </a:lnTo>
                      <a:lnTo>
                        <a:pt x="7123" y="411"/>
                      </a:lnTo>
                      <a:lnTo>
                        <a:pt x="7123" y="401"/>
                      </a:lnTo>
                      <a:lnTo>
                        <a:pt x="7125" y="390"/>
                      </a:lnTo>
                      <a:lnTo>
                        <a:pt x="7125" y="377"/>
                      </a:lnTo>
                      <a:lnTo>
                        <a:pt x="7126" y="348"/>
                      </a:lnTo>
                      <a:lnTo>
                        <a:pt x="7127" y="318"/>
                      </a:lnTo>
                      <a:lnTo>
                        <a:pt x="7127" y="306"/>
                      </a:lnTo>
                      <a:lnTo>
                        <a:pt x="7127" y="294"/>
                      </a:lnTo>
                      <a:lnTo>
                        <a:pt x="7127" y="284"/>
                      </a:lnTo>
                      <a:lnTo>
                        <a:pt x="7128" y="276"/>
                      </a:lnTo>
                      <a:lnTo>
                        <a:pt x="7128" y="271"/>
                      </a:lnTo>
                      <a:lnTo>
                        <a:pt x="7128" y="269"/>
                      </a:lnTo>
                      <a:lnTo>
                        <a:pt x="7128" y="270"/>
                      </a:lnTo>
                      <a:lnTo>
                        <a:pt x="7128" y="271"/>
                      </a:lnTo>
                      <a:lnTo>
                        <a:pt x="7128" y="278"/>
                      </a:lnTo>
                      <a:lnTo>
                        <a:pt x="7128" y="288"/>
                      </a:lnTo>
                      <a:lnTo>
                        <a:pt x="7129" y="302"/>
                      </a:lnTo>
                      <a:lnTo>
                        <a:pt x="7129" y="318"/>
                      </a:lnTo>
                      <a:lnTo>
                        <a:pt x="7129" y="335"/>
                      </a:lnTo>
                      <a:lnTo>
                        <a:pt x="7130" y="354"/>
                      </a:lnTo>
                      <a:lnTo>
                        <a:pt x="7131" y="373"/>
                      </a:lnTo>
                      <a:lnTo>
                        <a:pt x="7131" y="393"/>
                      </a:lnTo>
                      <a:lnTo>
                        <a:pt x="7132" y="411"/>
                      </a:lnTo>
                      <a:lnTo>
                        <a:pt x="7132" y="429"/>
                      </a:lnTo>
                      <a:lnTo>
                        <a:pt x="7134" y="445"/>
                      </a:lnTo>
                      <a:lnTo>
                        <a:pt x="7134" y="459"/>
                      </a:lnTo>
                      <a:lnTo>
                        <a:pt x="7134" y="469"/>
                      </a:lnTo>
                      <a:lnTo>
                        <a:pt x="7134" y="475"/>
                      </a:lnTo>
                      <a:lnTo>
                        <a:pt x="7134" y="478"/>
                      </a:lnTo>
                      <a:lnTo>
                        <a:pt x="7134" y="478"/>
                      </a:lnTo>
                      <a:lnTo>
                        <a:pt x="7134" y="476"/>
                      </a:lnTo>
                      <a:lnTo>
                        <a:pt x="7134" y="475"/>
                      </a:lnTo>
                      <a:lnTo>
                        <a:pt x="7135" y="472"/>
                      </a:lnTo>
                      <a:lnTo>
                        <a:pt x="7135" y="468"/>
                      </a:lnTo>
                      <a:lnTo>
                        <a:pt x="7136" y="456"/>
                      </a:lnTo>
                      <a:lnTo>
                        <a:pt x="7136" y="445"/>
                      </a:lnTo>
                      <a:lnTo>
                        <a:pt x="7137" y="433"/>
                      </a:lnTo>
                      <a:lnTo>
                        <a:pt x="7137" y="422"/>
                      </a:lnTo>
                      <a:lnTo>
                        <a:pt x="7137" y="417"/>
                      </a:lnTo>
                      <a:lnTo>
                        <a:pt x="7138" y="414"/>
                      </a:lnTo>
                      <a:lnTo>
                        <a:pt x="7138" y="413"/>
                      </a:lnTo>
                      <a:lnTo>
                        <a:pt x="7138" y="411"/>
                      </a:lnTo>
                      <a:lnTo>
                        <a:pt x="7138" y="410"/>
                      </a:lnTo>
                      <a:lnTo>
                        <a:pt x="7138" y="406"/>
                      </a:lnTo>
                      <a:lnTo>
                        <a:pt x="7138" y="399"/>
                      </a:lnTo>
                      <a:lnTo>
                        <a:pt x="7138" y="389"/>
                      </a:lnTo>
                      <a:lnTo>
                        <a:pt x="7138" y="379"/>
                      </a:lnTo>
                      <a:lnTo>
                        <a:pt x="7139" y="367"/>
                      </a:lnTo>
                      <a:lnTo>
                        <a:pt x="7139" y="341"/>
                      </a:lnTo>
                      <a:lnTo>
                        <a:pt x="7139" y="315"/>
                      </a:lnTo>
                      <a:lnTo>
                        <a:pt x="7139" y="303"/>
                      </a:lnTo>
                      <a:lnTo>
                        <a:pt x="7139" y="293"/>
                      </a:lnTo>
                      <a:lnTo>
                        <a:pt x="7140" y="284"/>
                      </a:lnTo>
                      <a:lnTo>
                        <a:pt x="7140" y="276"/>
                      </a:lnTo>
                      <a:lnTo>
                        <a:pt x="7140" y="272"/>
                      </a:lnTo>
                      <a:lnTo>
                        <a:pt x="7140" y="270"/>
                      </a:lnTo>
                      <a:lnTo>
                        <a:pt x="7140" y="272"/>
                      </a:lnTo>
                      <a:lnTo>
                        <a:pt x="7140" y="278"/>
                      </a:lnTo>
                      <a:lnTo>
                        <a:pt x="7140" y="287"/>
                      </a:lnTo>
                      <a:lnTo>
                        <a:pt x="7141" y="298"/>
                      </a:lnTo>
                      <a:lnTo>
                        <a:pt x="7141" y="313"/>
                      </a:lnTo>
                      <a:lnTo>
                        <a:pt x="7141" y="327"/>
                      </a:lnTo>
                      <a:lnTo>
                        <a:pt x="7142" y="361"/>
                      </a:lnTo>
                      <a:lnTo>
                        <a:pt x="7144" y="395"/>
                      </a:lnTo>
                      <a:lnTo>
                        <a:pt x="7144" y="409"/>
                      </a:lnTo>
                      <a:lnTo>
                        <a:pt x="7144" y="424"/>
                      </a:lnTo>
                      <a:lnTo>
                        <a:pt x="7145" y="435"/>
                      </a:lnTo>
                      <a:lnTo>
                        <a:pt x="7145" y="444"/>
                      </a:lnTo>
                      <a:lnTo>
                        <a:pt x="7145" y="450"/>
                      </a:lnTo>
                      <a:lnTo>
                        <a:pt x="7145" y="452"/>
                      </a:lnTo>
                      <a:lnTo>
                        <a:pt x="7145" y="453"/>
                      </a:lnTo>
                      <a:lnTo>
                        <a:pt x="7146" y="456"/>
                      </a:lnTo>
                      <a:lnTo>
                        <a:pt x="7146" y="460"/>
                      </a:lnTo>
                      <a:lnTo>
                        <a:pt x="7146" y="462"/>
                      </a:lnTo>
                      <a:lnTo>
                        <a:pt x="7146" y="462"/>
                      </a:lnTo>
                      <a:lnTo>
                        <a:pt x="7146" y="464"/>
                      </a:lnTo>
                      <a:lnTo>
                        <a:pt x="7146" y="469"/>
                      </a:lnTo>
                      <a:lnTo>
                        <a:pt x="7147" y="473"/>
                      </a:lnTo>
                      <a:lnTo>
                        <a:pt x="7148" y="484"/>
                      </a:lnTo>
                      <a:lnTo>
                        <a:pt x="7149" y="498"/>
                      </a:lnTo>
                      <a:lnTo>
                        <a:pt x="7150" y="511"/>
                      </a:lnTo>
                      <a:lnTo>
                        <a:pt x="7151" y="524"/>
                      </a:lnTo>
                      <a:lnTo>
                        <a:pt x="7151" y="528"/>
                      </a:lnTo>
                      <a:lnTo>
                        <a:pt x="7151" y="531"/>
                      </a:lnTo>
                      <a:lnTo>
                        <a:pt x="7153" y="534"/>
                      </a:lnTo>
                      <a:lnTo>
                        <a:pt x="7153" y="535"/>
                      </a:lnTo>
                      <a:lnTo>
                        <a:pt x="7153" y="536"/>
                      </a:lnTo>
                      <a:lnTo>
                        <a:pt x="7153" y="536"/>
                      </a:lnTo>
                      <a:lnTo>
                        <a:pt x="7154" y="537"/>
                      </a:lnTo>
                      <a:lnTo>
                        <a:pt x="7154" y="538"/>
                      </a:lnTo>
                      <a:lnTo>
                        <a:pt x="7157" y="543"/>
                      </a:lnTo>
                      <a:lnTo>
                        <a:pt x="7159" y="547"/>
                      </a:lnTo>
                      <a:lnTo>
                        <a:pt x="7159" y="548"/>
                      </a:lnTo>
                      <a:lnTo>
                        <a:pt x="7159" y="549"/>
                      </a:lnTo>
                      <a:lnTo>
                        <a:pt x="7160" y="549"/>
                      </a:lnTo>
                      <a:lnTo>
                        <a:pt x="7162" y="550"/>
                      </a:lnTo>
                      <a:lnTo>
                        <a:pt x="7164" y="552"/>
                      </a:lnTo>
                      <a:lnTo>
                        <a:pt x="7166" y="553"/>
                      </a:lnTo>
                      <a:lnTo>
                        <a:pt x="7167" y="554"/>
                      </a:lnTo>
                      <a:lnTo>
                        <a:pt x="7167" y="554"/>
                      </a:lnTo>
                      <a:lnTo>
                        <a:pt x="7168" y="555"/>
                      </a:lnTo>
                      <a:lnTo>
                        <a:pt x="7171" y="555"/>
                      </a:lnTo>
                      <a:lnTo>
                        <a:pt x="7174" y="556"/>
                      </a:lnTo>
                      <a:lnTo>
                        <a:pt x="7174" y="556"/>
                      </a:lnTo>
                      <a:lnTo>
                        <a:pt x="7175" y="555"/>
                      </a:lnTo>
                      <a:lnTo>
                        <a:pt x="7176" y="555"/>
                      </a:lnTo>
                      <a:lnTo>
                        <a:pt x="7177" y="554"/>
                      </a:lnTo>
                      <a:lnTo>
                        <a:pt x="7178" y="554"/>
                      </a:lnTo>
                      <a:lnTo>
                        <a:pt x="7178" y="554"/>
                      </a:lnTo>
                      <a:lnTo>
                        <a:pt x="7180" y="556"/>
                      </a:lnTo>
                      <a:lnTo>
                        <a:pt x="7182" y="557"/>
                      </a:lnTo>
                      <a:lnTo>
                        <a:pt x="7182" y="557"/>
                      </a:lnTo>
                      <a:lnTo>
                        <a:pt x="7182" y="557"/>
                      </a:lnTo>
                      <a:lnTo>
                        <a:pt x="7183" y="557"/>
                      </a:lnTo>
                      <a:lnTo>
                        <a:pt x="7184" y="558"/>
                      </a:lnTo>
                      <a:lnTo>
                        <a:pt x="7186" y="558"/>
                      </a:lnTo>
                      <a:lnTo>
                        <a:pt x="7186" y="558"/>
                      </a:lnTo>
                      <a:lnTo>
                        <a:pt x="7187" y="558"/>
                      </a:lnTo>
                      <a:lnTo>
                        <a:pt x="7190" y="557"/>
                      </a:lnTo>
                      <a:lnTo>
                        <a:pt x="7192" y="557"/>
                      </a:lnTo>
                      <a:lnTo>
                        <a:pt x="7193" y="556"/>
                      </a:lnTo>
                      <a:lnTo>
                        <a:pt x="7193" y="557"/>
                      </a:lnTo>
                      <a:lnTo>
                        <a:pt x="7194" y="558"/>
                      </a:lnTo>
                      <a:lnTo>
                        <a:pt x="7196" y="559"/>
                      </a:lnTo>
                      <a:lnTo>
                        <a:pt x="7196" y="559"/>
                      </a:lnTo>
                      <a:lnTo>
                        <a:pt x="7196" y="559"/>
                      </a:lnTo>
                      <a:lnTo>
                        <a:pt x="7197" y="559"/>
                      </a:lnTo>
                      <a:lnTo>
                        <a:pt x="7201" y="561"/>
                      </a:lnTo>
                      <a:lnTo>
                        <a:pt x="7203" y="561"/>
                      </a:lnTo>
                      <a:lnTo>
                        <a:pt x="7204" y="561"/>
                      </a:lnTo>
                      <a:lnTo>
                        <a:pt x="7204" y="561"/>
                      </a:lnTo>
                      <a:lnTo>
                        <a:pt x="7205" y="561"/>
                      </a:lnTo>
                      <a:lnTo>
                        <a:pt x="7208" y="562"/>
                      </a:lnTo>
                      <a:lnTo>
                        <a:pt x="7210" y="562"/>
                      </a:lnTo>
                      <a:lnTo>
                        <a:pt x="7211" y="562"/>
                      </a:lnTo>
                      <a:lnTo>
                        <a:pt x="7212" y="562"/>
                      </a:lnTo>
                      <a:lnTo>
                        <a:pt x="7213" y="562"/>
                      </a:lnTo>
                      <a:lnTo>
                        <a:pt x="7215" y="562"/>
                      </a:lnTo>
                      <a:lnTo>
                        <a:pt x="7215" y="562"/>
                      </a:lnTo>
                      <a:lnTo>
                        <a:pt x="7217" y="562"/>
                      </a:lnTo>
                      <a:lnTo>
                        <a:pt x="7219" y="563"/>
                      </a:lnTo>
                      <a:lnTo>
                        <a:pt x="7219" y="563"/>
                      </a:lnTo>
                      <a:lnTo>
                        <a:pt x="7219" y="563"/>
                      </a:lnTo>
                      <a:lnTo>
                        <a:pt x="7220" y="563"/>
                      </a:lnTo>
                      <a:lnTo>
                        <a:pt x="7222" y="563"/>
                      </a:lnTo>
                      <a:lnTo>
                        <a:pt x="7223" y="563"/>
                      </a:lnTo>
                      <a:lnTo>
                        <a:pt x="7224" y="563"/>
                      </a:lnTo>
                      <a:lnTo>
                        <a:pt x="7226" y="563"/>
                      </a:lnTo>
                      <a:lnTo>
                        <a:pt x="7227" y="563"/>
                      </a:lnTo>
                      <a:lnTo>
                        <a:pt x="7227" y="563"/>
                      </a:lnTo>
                      <a:lnTo>
                        <a:pt x="7229" y="563"/>
                      </a:lnTo>
                      <a:lnTo>
                        <a:pt x="7232" y="564"/>
                      </a:lnTo>
                      <a:lnTo>
                        <a:pt x="7233" y="564"/>
                      </a:lnTo>
                      <a:lnTo>
                        <a:pt x="7233" y="564"/>
                      </a:lnTo>
                      <a:lnTo>
                        <a:pt x="7234" y="564"/>
                      </a:lnTo>
                      <a:lnTo>
                        <a:pt x="7236" y="564"/>
                      </a:lnTo>
                      <a:lnTo>
                        <a:pt x="7237" y="564"/>
                      </a:lnTo>
                      <a:lnTo>
                        <a:pt x="7238" y="564"/>
                      </a:lnTo>
                      <a:lnTo>
                        <a:pt x="7238" y="564"/>
                      </a:lnTo>
                      <a:lnTo>
                        <a:pt x="7239" y="564"/>
                      </a:lnTo>
                      <a:lnTo>
                        <a:pt x="7240" y="564"/>
                      </a:lnTo>
                      <a:lnTo>
                        <a:pt x="7241" y="564"/>
                      </a:lnTo>
                      <a:lnTo>
                        <a:pt x="7242" y="564"/>
                      </a:lnTo>
                      <a:lnTo>
                        <a:pt x="7245" y="564"/>
                      </a:lnTo>
                      <a:lnTo>
                        <a:pt x="7247" y="564"/>
                      </a:lnTo>
                      <a:lnTo>
                        <a:pt x="7248" y="564"/>
                      </a:lnTo>
                      <a:lnTo>
                        <a:pt x="7249" y="564"/>
                      </a:lnTo>
                      <a:lnTo>
                        <a:pt x="7250" y="564"/>
                      </a:lnTo>
                      <a:lnTo>
                        <a:pt x="7251" y="564"/>
                      </a:lnTo>
                      <a:lnTo>
                        <a:pt x="7252" y="564"/>
                      </a:lnTo>
                      <a:lnTo>
                        <a:pt x="7255" y="564"/>
                      </a:lnTo>
                      <a:lnTo>
                        <a:pt x="7255" y="564"/>
                      </a:lnTo>
                      <a:lnTo>
                        <a:pt x="7256" y="564"/>
                      </a:lnTo>
                      <a:lnTo>
                        <a:pt x="7257" y="564"/>
                      </a:lnTo>
                      <a:lnTo>
                        <a:pt x="7259" y="563"/>
                      </a:lnTo>
                      <a:lnTo>
                        <a:pt x="7261" y="563"/>
                      </a:lnTo>
                      <a:lnTo>
                        <a:pt x="7263" y="563"/>
                      </a:lnTo>
                      <a:lnTo>
                        <a:pt x="7264" y="563"/>
                      </a:lnTo>
                      <a:lnTo>
                        <a:pt x="7264" y="563"/>
                      </a:lnTo>
                      <a:lnTo>
                        <a:pt x="7265" y="563"/>
                      </a:lnTo>
                      <a:lnTo>
                        <a:pt x="7267" y="563"/>
                      </a:lnTo>
                      <a:lnTo>
                        <a:pt x="7268" y="564"/>
                      </a:lnTo>
                      <a:lnTo>
                        <a:pt x="7269" y="564"/>
                      </a:lnTo>
                      <a:lnTo>
                        <a:pt x="7269" y="563"/>
                      </a:lnTo>
                      <a:lnTo>
                        <a:pt x="7270" y="563"/>
                      </a:lnTo>
                      <a:lnTo>
                        <a:pt x="7271" y="563"/>
                      </a:lnTo>
                      <a:lnTo>
                        <a:pt x="7274" y="563"/>
                      </a:lnTo>
                      <a:lnTo>
                        <a:pt x="7276" y="563"/>
                      </a:lnTo>
                      <a:lnTo>
                        <a:pt x="7277" y="563"/>
                      </a:lnTo>
                      <a:lnTo>
                        <a:pt x="7278" y="563"/>
                      </a:lnTo>
                      <a:lnTo>
                        <a:pt x="7278" y="563"/>
                      </a:lnTo>
                      <a:lnTo>
                        <a:pt x="7279" y="563"/>
                      </a:lnTo>
                      <a:lnTo>
                        <a:pt x="7282" y="563"/>
                      </a:lnTo>
                      <a:lnTo>
                        <a:pt x="7284" y="564"/>
                      </a:lnTo>
                      <a:lnTo>
                        <a:pt x="7285" y="564"/>
                      </a:lnTo>
                      <a:lnTo>
                        <a:pt x="7285" y="564"/>
                      </a:lnTo>
                      <a:lnTo>
                        <a:pt x="7286" y="564"/>
                      </a:lnTo>
                      <a:lnTo>
                        <a:pt x="7288" y="564"/>
                      </a:lnTo>
                      <a:lnTo>
                        <a:pt x="7291" y="564"/>
                      </a:lnTo>
                      <a:lnTo>
                        <a:pt x="7292" y="564"/>
                      </a:lnTo>
                      <a:lnTo>
                        <a:pt x="7292" y="564"/>
                      </a:lnTo>
                      <a:lnTo>
                        <a:pt x="7294" y="564"/>
                      </a:lnTo>
                      <a:lnTo>
                        <a:pt x="7295" y="564"/>
                      </a:lnTo>
                      <a:lnTo>
                        <a:pt x="7295" y="564"/>
                      </a:lnTo>
                      <a:lnTo>
                        <a:pt x="7296" y="564"/>
                      </a:lnTo>
                      <a:lnTo>
                        <a:pt x="7297" y="564"/>
                      </a:lnTo>
                      <a:lnTo>
                        <a:pt x="7298" y="564"/>
                      </a:lnTo>
                      <a:lnTo>
                        <a:pt x="7300" y="564"/>
                      </a:lnTo>
                      <a:lnTo>
                        <a:pt x="7301" y="564"/>
                      </a:lnTo>
                      <a:lnTo>
                        <a:pt x="7303" y="565"/>
                      </a:lnTo>
                      <a:lnTo>
                        <a:pt x="7305" y="565"/>
                      </a:lnTo>
                      <a:lnTo>
                        <a:pt x="7305" y="565"/>
                      </a:lnTo>
                      <a:lnTo>
                        <a:pt x="7306" y="565"/>
                      </a:lnTo>
                      <a:lnTo>
                        <a:pt x="7307" y="565"/>
                      </a:lnTo>
                      <a:lnTo>
                        <a:pt x="7307" y="565"/>
                      </a:lnTo>
                      <a:lnTo>
                        <a:pt x="7310" y="565"/>
                      </a:lnTo>
                      <a:lnTo>
                        <a:pt x="7311" y="565"/>
                      </a:lnTo>
                      <a:lnTo>
                        <a:pt x="7311" y="565"/>
                      </a:lnTo>
                      <a:lnTo>
                        <a:pt x="7312" y="565"/>
                      </a:lnTo>
                      <a:lnTo>
                        <a:pt x="7314" y="565"/>
                      </a:lnTo>
                      <a:lnTo>
                        <a:pt x="7315" y="565"/>
                      </a:lnTo>
                      <a:lnTo>
                        <a:pt x="7316" y="565"/>
                      </a:lnTo>
                      <a:lnTo>
                        <a:pt x="7317" y="565"/>
                      </a:lnTo>
                      <a:lnTo>
                        <a:pt x="7319" y="565"/>
                      </a:lnTo>
                      <a:lnTo>
                        <a:pt x="7320" y="565"/>
                      </a:lnTo>
                      <a:lnTo>
                        <a:pt x="7320" y="565"/>
                      </a:lnTo>
                      <a:lnTo>
                        <a:pt x="7321" y="565"/>
                      </a:lnTo>
                      <a:lnTo>
                        <a:pt x="7322" y="565"/>
                      </a:lnTo>
                      <a:lnTo>
                        <a:pt x="7324" y="565"/>
                      </a:lnTo>
                      <a:lnTo>
                        <a:pt x="7324" y="565"/>
                      </a:lnTo>
                      <a:lnTo>
                        <a:pt x="7324" y="565"/>
                      </a:lnTo>
                      <a:lnTo>
                        <a:pt x="7326" y="565"/>
                      </a:lnTo>
                      <a:lnTo>
                        <a:pt x="7328" y="565"/>
                      </a:lnTo>
                      <a:lnTo>
                        <a:pt x="7329" y="565"/>
                      </a:lnTo>
                      <a:lnTo>
                        <a:pt x="7329" y="565"/>
                      </a:lnTo>
                      <a:lnTo>
                        <a:pt x="7330" y="565"/>
                      </a:lnTo>
                      <a:lnTo>
                        <a:pt x="7331" y="565"/>
                      </a:lnTo>
                      <a:lnTo>
                        <a:pt x="7332" y="565"/>
                      </a:lnTo>
                      <a:lnTo>
                        <a:pt x="7333" y="565"/>
                      </a:lnTo>
                      <a:lnTo>
                        <a:pt x="7335" y="565"/>
                      </a:lnTo>
                      <a:lnTo>
                        <a:pt x="7338" y="565"/>
                      </a:lnTo>
                      <a:lnTo>
                        <a:pt x="7339" y="565"/>
                      </a:lnTo>
                      <a:lnTo>
                        <a:pt x="7340" y="565"/>
                      </a:lnTo>
                      <a:lnTo>
                        <a:pt x="7340" y="565"/>
                      </a:lnTo>
                      <a:lnTo>
                        <a:pt x="7341" y="565"/>
                      </a:lnTo>
                      <a:lnTo>
                        <a:pt x="7344" y="565"/>
                      </a:lnTo>
                      <a:lnTo>
                        <a:pt x="7348" y="565"/>
                      </a:lnTo>
                      <a:lnTo>
                        <a:pt x="7350" y="565"/>
                      </a:lnTo>
                      <a:lnTo>
                        <a:pt x="7350" y="565"/>
                      </a:lnTo>
                      <a:lnTo>
                        <a:pt x="7350" y="565"/>
                      </a:lnTo>
                      <a:lnTo>
                        <a:pt x="7351" y="565"/>
                      </a:lnTo>
                      <a:lnTo>
                        <a:pt x="7352" y="565"/>
                      </a:lnTo>
                      <a:lnTo>
                        <a:pt x="7353" y="565"/>
                      </a:lnTo>
                      <a:lnTo>
                        <a:pt x="7354" y="565"/>
                      </a:lnTo>
                      <a:lnTo>
                        <a:pt x="7357" y="565"/>
                      </a:lnTo>
                      <a:lnTo>
                        <a:pt x="7359" y="565"/>
                      </a:lnTo>
                      <a:lnTo>
                        <a:pt x="7360" y="565"/>
                      </a:lnTo>
                      <a:lnTo>
                        <a:pt x="7360" y="565"/>
                      </a:lnTo>
                      <a:lnTo>
                        <a:pt x="7362" y="565"/>
                      </a:lnTo>
                      <a:lnTo>
                        <a:pt x="7363" y="565"/>
                      </a:lnTo>
                      <a:lnTo>
                        <a:pt x="7363" y="565"/>
                      </a:lnTo>
                      <a:lnTo>
                        <a:pt x="7365" y="565"/>
                      </a:lnTo>
                      <a:lnTo>
                        <a:pt x="7366" y="565"/>
                      </a:lnTo>
                      <a:lnTo>
                        <a:pt x="7367" y="565"/>
                      </a:lnTo>
                      <a:lnTo>
                        <a:pt x="7368" y="565"/>
                      </a:lnTo>
                      <a:lnTo>
                        <a:pt x="7370" y="565"/>
                      </a:lnTo>
                      <a:lnTo>
                        <a:pt x="7370" y="565"/>
                      </a:lnTo>
                      <a:lnTo>
                        <a:pt x="7372" y="565"/>
                      </a:lnTo>
                      <a:lnTo>
                        <a:pt x="7372" y="565"/>
                      </a:lnTo>
                      <a:lnTo>
                        <a:pt x="7374" y="565"/>
                      </a:lnTo>
                      <a:lnTo>
                        <a:pt x="7375" y="565"/>
                      </a:lnTo>
                      <a:lnTo>
                        <a:pt x="7376" y="565"/>
                      </a:lnTo>
                      <a:lnTo>
                        <a:pt x="7376" y="565"/>
                      </a:lnTo>
                      <a:lnTo>
                        <a:pt x="7377" y="565"/>
                      </a:lnTo>
                      <a:lnTo>
                        <a:pt x="7378" y="565"/>
                      </a:lnTo>
                      <a:lnTo>
                        <a:pt x="7380" y="565"/>
                      </a:lnTo>
                      <a:lnTo>
                        <a:pt x="7380" y="565"/>
                      </a:lnTo>
                      <a:lnTo>
                        <a:pt x="7381" y="565"/>
                      </a:lnTo>
                      <a:lnTo>
                        <a:pt x="7383" y="565"/>
                      </a:lnTo>
                      <a:lnTo>
                        <a:pt x="7385" y="565"/>
                      </a:lnTo>
                      <a:lnTo>
                        <a:pt x="7385" y="565"/>
                      </a:lnTo>
                      <a:lnTo>
                        <a:pt x="7387" y="565"/>
                      </a:lnTo>
                      <a:lnTo>
                        <a:pt x="7387" y="565"/>
                      </a:lnTo>
                      <a:lnTo>
                        <a:pt x="7388" y="565"/>
                      </a:lnTo>
                      <a:lnTo>
                        <a:pt x="7390" y="565"/>
                      </a:lnTo>
                      <a:lnTo>
                        <a:pt x="7392" y="565"/>
                      </a:lnTo>
                      <a:lnTo>
                        <a:pt x="7393" y="565"/>
                      </a:lnTo>
                      <a:lnTo>
                        <a:pt x="7393" y="565"/>
                      </a:lnTo>
                      <a:lnTo>
                        <a:pt x="7395" y="565"/>
                      </a:lnTo>
                      <a:lnTo>
                        <a:pt x="7396" y="565"/>
                      </a:lnTo>
                      <a:lnTo>
                        <a:pt x="7397" y="565"/>
                      </a:lnTo>
                      <a:lnTo>
                        <a:pt x="7398" y="565"/>
                      </a:lnTo>
                      <a:lnTo>
                        <a:pt x="7399" y="565"/>
                      </a:lnTo>
                      <a:lnTo>
                        <a:pt x="7400" y="565"/>
                      </a:lnTo>
                      <a:lnTo>
                        <a:pt x="7404" y="565"/>
                      </a:lnTo>
                      <a:lnTo>
                        <a:pt x="7406" y="565"/>
                      </a:lnTo>
                      <a:lnTo>
                        <a:pt x="7407" y="565"/>
                      </a:lnTo>
                      <a:lnTo>
                        <a:pt x="7408" y="565"/>
                      </a:lnTo>
                      <a:lnTo>
                        <a:pt x="7408" y="565"/>
                      </a:lnTo>
                      <a:lnTo>
                        <a:pt x="7409" y="565"/>
                      </a:lnTo>
                      <a:lnTo>
                        <a:pt x="7411" y="565"/>
                      </a:lnTo>
                      <a:lnTo>
                        <a:pt x="7411" y="565"/>
                      </a:lnTo>
                      <a:lnTo>
                        <a:pt x="7413" y="565"/>
                      </a:lnTo>
                      <a:lnTo>
                        <a:pt x="7414" y="565"/>
                      </a:lnTo>
                      <a:lnTo>
                        <a:pt x="7415" y="565"/>
                      </a:lnTo>
                      <a:lnTo>
                        <a:pt x="7415" y="565"/>
                      </a:lnTo>
                      <a:lnTo>
                        <a:pt x="7416" y="565"/>
                      </a:lnTo>
                      <a:lnTo>
                        <a:pt x="7417" y="565"/>
                      </a:lnTo>
                      <a:lnTo>
                        <a:pt x="7418" y="565"/>
                      </a:lnTo>
                      <a:lnTo>
                        <a:pt x="7420" y="565"/>
                      </a:lnTo>
                      <a:lnTo>
                        <a:pt x="7421" y="565"/>
                      </a:lnTo>
                      <a:lnTo>
                        <a:pt x="7423" y="565"/>
                      </a:lnTo>
                      <a:lnTo>
                        <a:pt x="7423" y="565"/>
                      </a:lnTo>
                      <a:lnTo>
                        <a:pt x="7424" y="565"/>
                      </a:lnTo>
                      <a:lnTo>
                        <a:pt x="7424" y="565"/>
                      </a:lnTo>
                      <a:lnTo>
                        <a:pt x="7425" y="565"/>
                      </a:lnTo>
                      <a:lnTo>
                        <a:pt x="7426" y="565"/>
                      </a:lnTo>
                      <a:lnTo>
                        <a:pt x="7427" y="565"/>
                      </a:lnTo>
                      <a:lnTo>
                        <a:pt x="7430" y="565"/>
                      </a:lnTo>
                      <a:lnTo>
                        <a:pt x="7431" y="565"/>
                      </a:lnTo>
                      <a:lnTo>
                        <a:pt x="7432" y="565"/>
                      </a:lnTo>
                      <a:lnTo>
                        <a:pt x="7433" y="565"/>
                      </a:lnTo>
                      <a:lnTo>
                        <a:pt x="7434" y="565"/>
                      </a:lnTo>
                      <a:lnTo>
                        <a:pt x="7436" y="565"/>
                      </a:lnTo>
                      <a:lnTo>
                        <a:pt x="7437" y="565"/>
                      </a:lnTo>
                      <a:lnTo>
                        <a:pt x="7437" y="565"/>
                      </a:lnTo>
                      <a:lnTo>
                        <a:pt x="7439" y="565"/>
                      </a:lnTo>
                      <a:lnTo>
                        <a:pt x="7440" y="565"/>
                      </a:lnTo>
                      <a:lnTo>
                        <a:pt x="7441" y="565"/>
                      </a:lnTo>
                      <a:lnTo>
                        <a:pt x="7441" y="565"/>
                      </a:lnTo>
                      <a:lnTo>
                        <a:pt x="7443" y="565"/>
                      </a:lnTo>
                      <a:lnTo>
                        <a:pt x="7444" y="565"/>
                      </a:lnTo>
                      <a:lnTo>
                        <a:pt x="7445" y="565"/>
                      </a:lnTo>
                      <a:lnTo>
                        <a:pt x="7445" y="565"/>
                      </a:lnTo>
                      <a:lnTo>
                        <a:pt x="7448" y="565"/>
                      </a:lnTo>
                      <a:lnTo>
                        <a:pt x="7450" y="565"/>
                      </a:lnTo>
                      <a:lnTo>
                        <a:pt x="7450" y="565"/>
                      </a:lnTo>
                      <a:lnTo>
                        <a:pt x="7452" y="565"/>
                      </a:lnTo>
                      <a:lnTo>
                        <a:pt x="7453" y="565"/>
                      </a:lnTo>
                      <a:lnTo>
                        <a:pt x="7453" y="565"/>
                      </a:lnTo>
                      <a:lnTo>
                        <a:pt x="7454" y="565"/>
                      </a:lnTo>
                      <a:lnTo>
                        <a:pt x="7455" y="565"/>
                      </a:lnTo>
                      <a:lnTo>
                        <a:pt x="7458" y="565"/>
                      </a:lnTo>
                      <a:lnTo>
                        <a:pt x="7459" y="565"/>
                      </a:lnTo>
                      <a:lnTo>
                        <a:pt x="7460" y="565"/>
                      </a:lnTo>
                      <a:lnTo>
                        <a:pt x="7461" y="565"/>
                      </a:lnTo>
                      <a:lnTo>
                        <a:pt x="7461" y="565"/>
                      </a:lnTo>
                      <a:lnTo>
                        <a:pt x="7462" y="565"/>
                      </a:lnTo>
                      <a:lnTo>
                        <a:pt x="7464" y="565"/>
                      </a:lnTo>
                      <a:lnTo>
                        <a:pt x="7466" y="565"/>
                      </a:lnTo>
                      <a:lnTo>
                        <a:pt x="7467" y="565"/>
                      </a:lnTo>
                      <a:lnTo>
                        <a:pt x="7467" y="565"/>
                      </a:lnTo>
                      <a:lnTo>
                        <a:pt x="7469" y="565"/>
                      </a:lnTo>
                      <a:lnTo>
                        <a:pt x="7470" y="565"/>
                      </a:lnTo>
                      <a:lnTo>
                        <a:pt x="7471" y="565"/>
                      </a:lnTo>
                      <a:lnTo>
                        <a:pt x="7472" y="565"/>
                      </a:lnTo>
                      <a:lnTo>
                        <a:pt x="7473" y="565"/>
                      </a:lnTo>
                      <a:lnTo>
                        <a:pt x="7475" y="565"/>
                      </a:lnTo>
                      <a:lnTo>
                        <a:pt x="7476" y="565"/>
                      </a:lnTo>
                      <a:lnTo>
                        <a:pt x="7477" y="565"/>
                      </a:lnTo>
                      <a:lnTo>
                        <a:pt x="7478" y="565"/>
                      </a:lnTo>
                      <a:lnTo>
                        <a:pt x="7479" y="565"/>
                      </a:lnTo>
                      <a:lnTo>
                        <a:pt x="7480" y="565"/>
                      </a:lnTo>
                      <a:lnTo>
                        <a:pt x="7481" y="565"/>
                      </a:lnTo>
                      <a:lnTo>
                        <a:pt x="7482" y="565"/>
                      </a:lnTo>
                      <a:lnTo>
                        <a:pt x="7485" y="565"/>
                      </a:lnTo>
                      <a:lnTo>
                        <a:pt x="7486" y="565"/>
                      </a:lnTo>
                      <a:lnTo>
                        <a:pt x="7486" y="565"/>
                      </a:lnTo>
                      <a:lnTo>
                        <a:pt x="7488" y="565"/>
                      </a:lnTo>
                      <a:lnTo>
                        <a:pt x="7489" y="565"/>
                      </a:lnTo>
                      <a:lnTo>
                        <a:pt x="7489" y="565"/>
                      </a:lnTo>
                      <a:lnTo>
                        <a:pt x="7490" y="565"/>
                      </a:lnTo>
                      <a:lnTo>
                        <a:pt x="7491" y="565"/>
                      </a:lnTo>
                      <a:lnTo>
                        <a:pt x="7492" y="565"/>
                      </a:lnTo>
                      <a:lnTo>
                        <a:pt x="7494" y="565"/>
                      </a:lnTo>
                      <a:lnTo>
                        <a:pt x="7496" y="565"/>
                      </a:lnTo>
                      <a:lnTo>
                        <a:pt x="7496" y="565"/>
                      </a:lnTo>
                      <a:lnTo>
                        <a:pt x="7497" y="565"/>
                      </a:lnTo>
                      <a:lnTo>
                        <a:pt x="7498" y="565"/>
                      </a:lnTo>
                      <a:lnTo>
                        <a:pt x="7498" y="565"/>
                      </a:lnTo>
                      <a:lnTo>
                        <a:pt x="7499" y="565"/>
                      </a:lnTo>
                      <a:lnTo>
                        <a:pt x="7500" y="565"/>
                      </a:lnTo>
                      <a:lnTo>
                        <a:pt x="7501" y="565"/>
                      </a:lnTo>
                      <a:lnTo>
                        <a:pt x="7503" y="565"/>
                      </a:lnTo>
                      <a:lnTo>
                        <a:pt x="7504" y="565"/>
                      </a:lnTo>
                      <a:lnTo>
                        <a:pt x="7506" y="565"/>
                      </a:lnTo>
                      <a:lnTo>
                        <a:pt x="7507" y="565"/>
                      </a:lnTo>
                      <a:lnTo>
                        <a:pt x="7508" y="565"/>
                      </a:lnTo>
                      <a:lnTo>
                        <a:pt x="7509" y="565"/>
                      </a:lnTo>
                      <a:lnTo>
                        <a:pt x="7510" y="565"/>
                      </a:lnTo>
                      <a:lnTo>
                        <a:pt x="7512" y="565"/>
                      </a:lnTo>
                      <a:lnTo>
                        <a:pt x="7513" y="565"/>
                      </a:lnTo>
                      <a:lnTo>
                        <a:pt x="7514" y="564"/>
                      </a:lnTo>
                      <a:lnTo>
                        <a:pt x="7515" y="564"/>
                      </a:lnTo>
                      <a:lnTo>
                        <a:pt x="7516" y="565"/>
                      </a:lnTo>
                      <a:lnTo>
                        <a:pt x="7517" y="565"/>
                      </a:lnTo>
                      <a:lnTo>
                        <a:pt x="7518" y="565"/>
                      </a:lnTo>
                      <a:lnTo>
                        <a:pt x="7518" y="565"/>
                      </a:lnTo>
                      <a:lnTo>
                        <a:pt x="7519" y="565"/>
                      </a:lnTo>
                      <a:lnTo>
                        <a:pt x="7520" y="565"/>
                      </a:lnTo>
                      <a:lnTo>
                        <a:pt x="7522" y="565"/>
                      </a:lnTo>
                      <a:lnTo>
                        <a:pt x="7523" y="565"/>
                      </a:lnTo>
                      <a:lnTo>
                        <a:pt x="7523" y="565"/>
                      </a:lnTo>
                      <a:lnTo>
                        <a:pt x="7524" y="565"/>
                      </a:lnTo>
                      <a:lnTo>
                        <a:pt x="7526" y="565"/>
                      </a:lnTo>
                      <a:lnTo>
                        <a:pt x="7528" y="564"/>
                      </a:lnTo>
                      <a:lnTo>
                        <a:pt x="7528" y="564"/>
                      </a:lnTo>
                      <a:lnTo>
                        <a:pt x="7529" y="564"/>
                      </a:lnTo>
                      <a:lnTo>
                        <a:pt x="7532" y="565"/>
                      </a:lnTo>
                      <a:lnTo>
                        <a:pt x="7533" y="565"/>
                      </a:lnTo>
                      <a:lnTo>
                        <a:pt x="7534" y="565"/>
                      </a:lnTo>
                      <a:lnTo>
                        <a:pt x="7534" y="565"/>
                      </a:lnTo>
                      <a:lnTo>
                        <a:pt x="7535" y="565"/>
                      </a:lnTo>
                      <a:lnTo>
                        <a:pt x="7537" y="565"/>
                      </a:lnTo>
                      <a:lnTo>
                        <a:pt x="7537" y="565"/>
                      </a:lnTo>
                      <a:lnTo>
                        <a:pt x="7538" y="565"/>
                      </a:lnTo>
                      <a:lnTo>
                        <a:pt x="7540" y="565"/>
                      </a:lnTo>
                      <a:lnTo>
                        <a:pt x="7541" y="565"/>
                      </a:lnTo>
                      <a:lnTo>
                        <a:pt x="7541" y="565"/>
                      </a:lnTo>
                      <a:lnTo>
                        <a:pt x="7542" y="565"/>
                      </a:lnTo>
                      <a:lnTo>
                        <a:pt x="7543" y="565"/>
                      </a:lnTo>
                      <a:lnTo>
                        <a:pt x="7543" y="565"/>
                      </a:lnTo>
                      <a:lnTo>
                        <a:pt x="7545" y="565"/>
                      </a:lnTo>
                      <a:lnTo>
                        <a:pt x="7547" y="565"/>
                      </a:lnTo>
                      <a:lnTo>
                        <a:pt x="7549" y="565"/>
                      </a:lnTo>
                      <a:lnTo>
                        <a:pt x="7550" y="565"/>
                      </a:lnTo>
                      <a:lnTo>
                        <a:pt x="7550" y="565"/>
                      </a:lnTo>
                      <a:lnTo>
                        <a:pt x="7551" y="565"/>
                      </a:lnTo>
                      <a:lnTo>
                        <a:pt x="7551" y="565"/>
                      </a:lnTo>
                      <a:lnTo>
                        <a:pt x="7553" y="565"/>
                      </a:lnTo>
                      <a:lnTo>
                        <a:pt x="7555" y="565"/>
                      </a:lnTo>
                      <a:lnTo>
                        <a:pt x="7559" y="565"/>
                      </a:lnTo>
                      <a:lnTo>
                        <a:pt x="7560" y="565"/>
                      </a:lnTo>
                      <a:lnTo>
                        <a:pt x="7561" y="565"/>
                      </a:lnTo>
                      <a:lnTo>
                        <a:pt x="7563" y="565"/>
                      </a:lnTo>
                      <a:lnTo>
                        <a:pt x="7563" y="565"/>
                      </a:lnTo>
                      <a:lnTo>
                        <a:pt x="7563" y="565"/>
                      </a:lnTo>
                      <a:lnTo>
                        <a:pt x="7564" y="565"/>
                      </a:lnTo>
                      <a:lnTo>
                        <a:pt x="7568" y="565"/>
                      </a:lnTo>
                      <a:lnTo>
                        <a:pt x="7570" y="564"/>
                      </a:lnTo>
                      <a:lnTo>
                        <a:pt x="7571" y="564"/>
                      </a:lnTo>
                      <a:lnTo>
                        <a:pt x="7572" y="564"/>
                      </a:lnTo>
                      <a:lnTo>
                        <a:pt x="7573" y="564"/>
                      </a:lnTo>
                      <a:lnTo>
                        <a:pt x="7573" y="564"/>
                      </a:lnTo>
                      <a:lnTo>
                        <a:pt x="7575" y="564"/>
                      </a:lnTo>
                      <a:lnTo>
                        <a:pt x="7577" y="564"/>
                      </a:lnTo>
                      <a:lnTo>
                        <a:pt x="7578" y="564"/>
                      </a:lnTo>
                      <a:lnTo>
                        <a:pt x="7579" y="564"/>
                      </a:lnTo>
                      <a:lnTo>
                        <a:pt x="7579" y="564"/>
                      </a:lnTo>
                      <a:lnTo>
                        <a:pt x="7581" y="565"/>
                      </a:lnTo>
                      <a:lnTo>
                        <a:pt x="7583" y="565"/>
                      </a:lnTo>
                      <a:lnTo>
                        <a:pt x="7584" y="565"/>
                      </a:lnTo>
                      <a:lnTo>
                        <a:pt x="7586" y="565"/>
                      </a:lnTo>
                      <a:lnTo>
                        <a:pt x="7586" y="565"/>
                      </a:lnTo>
                      <a:lnTo>
                        <a:pt x="7587" y="565"/>
                      </a:lnTo>
                      <a:lnTo>
                        <a:pt x="7589" y="565"/>
                      </a:lnTo>
                      <a:lnTo>
                        <a:pt x="7591" y="565"/>
                      </a:lnTo>
                      <a:lnTo>
                        <a:pt x="7591" y="565"/>
                      </a:lnTo>
                      <a:lnTo>
                        <a:pt x="7592" y="565"/>
                      </a:lnTo>
                      <a:lnTo>
                        <a:pt x="7593" y="565"/>
                      </a:lnTo>
                      <a:lnTo>
                        <a:pt x="7595" y="565"/>
                      </a:lnTo>
                      <a:lnTo>
                        <a:pt x="7596" y="565"/>
                      </a:lnTo>
                      <a:lnTo>
                        <a:pt x="7596" y="565"/>
                      </a:lnTo>
                      <a:lnTo>
                        <a:pt x="7597" y="565"/>
                      </a:lnTo>
                      <a:lnTo>
                        <a:pt x="7598" y="565"/>
                      </a:lnTo>
                      <a:lnTo>
                        <a:pt x="7599" y="565"/>
                      </a:lnTo>
                      <a:lnTo>
                        <a:pt x="7601" y="565"/>
                      </a:lnTo>
                      <a:lnTo>
                        <a:pt x="7602" y="565"/>
                      </a:lnTo>
                      <a:lnTo>
                        <a:pt x="7603" y="565"/>
                      </a:lnTo>
                      <a:lnTo>
                        <a:pt x="7605" y="565"/>
                      </a:lnTo>
                      <a:lnTo>
                        <a:pt x="7606" y="565"/>
                      </a:lnTo>
                      <a:lnTo>
                        <a:pt x="7607" y="565"/>
                      </a:lnTo>
                      <a:lnTo>
                        <a:pt x="7608" y="565"/>
                      </a:lnTo>
                      <a:lnTo>
                        <a:pt x="7609" y="565"/>
                      </a:lnTo>
                      <a:lnTo>
                        <a:pt x="7611" y="565"/>
                      </a:lnTo>
                      <a:lnTo>
                        <a:pt x="7611" y="565"/>
                      </a:lnTo>
                      <a:lnTo>
                        <a:pt x="7612" y="565"/>
                      </a:lnTo>
                      <a:lnTo>
                        <a:pt x="7614" y="565"/>
                      </a:lnTo>
                      <a:lnTo>
                        <a:pt x="7614" y="565"/>
                      </a:lnTo>
                      <a:lnTo>
                        <a:pt x="7616" y="565"/>
                      </a:lnTo>
                      <a:lnTo>
                        <a:pt x="7617" y="565"/>
                      </a:lnTo>
                      <a:lnTo>
                        <a:pt x="7617" y="565"/>
                      </a:lnTo>
                      <a:lnTo>
                        <a:pt x="7618" y="565"/>
                      </a:lnTo>
                      <a:lnTo>
                        <a:pt x="7619" y="565"/>
                      </a:lnTo>
                      <a:lnTo>
                        <a:pt x="7621" y="565"/>
                      </a:lnTo>
                      <a:lnTo>
                        <a:pt x="7621" y="565"/>
                      </a:lnTo>
                      <a:lnTo>
                        <a:pt x="7623" y="565"/>
                      </a:lnTo>
                      <a:lnTo>
                        <a:pt x="7624" y="565"/>
                      </a:lnTo>
                      <a:lnTo>
                        <a:pt x="7626" y="565"/>
                      </a:lnTo>
                      <a:lnTo>
                        <a:pt x="7628" y="565"/>
                      </a:lnTo>
                      <a:lnTo>
                        <a:pt x="7629" y="565"/>
                      </a:lnTo>
                      <a:lnTo>
                        <a:pt x="7629" y="565"/>
                      </a:lnTo>
                      <a:lnTo>
                        <a:pt x="7630" y="565"/>
                      </a:lnTo>
                      <a:lnTo>
                        <a:pt x="7633" y="565"/>
                      </a:lnTo>
                      <a:lnTo>
                        <a:pt x="7635" y="565"/>
                      </a:lnTo>
                      <a:lnTo>
                        <a:pt x="7636" y="565"/>
                      </a:lnTo>
                      <a:lnTo>
                        <a:pt x="7636" y="565"/>
                      </a:lnTo>
                      <a:lnTo>
                        <a:pt x="7639" y="565"/>
                      </a:lnTo>
                      <a:lnTo>
                        <a:pt x="7642" y="565"/>
                      </a:lnTo>
                      <a:lnTo>
                        <a:pt x="7643" y="565"/>
                      </a:lnTo>
                      <a:lnTo>
                        <a:pt x="7644" y="565"/>
                      </a:lnTo>
                      <a:lnTo>
                        <a:pt x="7644" y="565"/>
                      </a:lnTo>
                      <a:lnTo>
                        <a:pt x="7644" y="565"/>
                      </a:lnTo>
                      <a:lnTo>
                        <a:pt x="7645" y="565"/>
                      </a:lnTo>
                      <a:lnTo>
                        <a:pt x="7647" y="565"/>
                      </a:lnTo>
                      <a:lnTo>
                        <a:pt x="7649" y="565"/>
                      </a:lnTo>
                      <a:lnTo>
                        <a:pt x="7651" y="565"/>
                      </a:lnTo>
                      <a:lnTo>
                        <a:pt x="7651" y="565"/>
                      </a:lnTo>
                      <a:lnTo>
                        <a:pt x="7652" y="565"/>
                      </a:lnTo>
                      <a:lnTo>
                        <a:pt x="7652" y="565"/>
                      </a:lnTo>
                      <a:lnTo>
                        <a:pt x="7654" y="565"/>
                      </a:lnTo>
                      <a:lnTo>
                        <a:pt x="7656" y="565"/>
                      </a:lnTo>
                      <a:lnTo>
                        <a:pt x="7660" y="565"/>
                      </a:lnTo>
                      <a:lnTo>
                        <a:pt x="7661" y="565"/>
                      </a:lnTo>
                      <a:lnTo>
                        <a:pt x="7662" y="565"/>
                      </a:lnTo>
                      <a:lnTo>
                        <a:pt x="7664" y="565"/>
                      </a:lnTo>
                      <a:lnTo>
                        <a:pt x="7664" y="565"/>
                      </a:lnTo>
                      <a:lnTo>
                        <a:pt x="7666" y="565"/>
                      </a:lnTo>
                      <a:lnTo>
                        <a:pt x="7669" y="565"/>
                      </a:lnTo>
                      <a:lnTo>
                        <a:pt x="7669" y="565"/>
                      </a:lnTo>
                      <a:lnTo>
                        <a:pt x="7670" y="565"/>
                      </a:lnTo>
                      <a:lnTo>
                        <a:pt x="7671" y="565"/>
                      </a:lnTo>
                      <a:lnTo>
                        <a:pt x="7672" y="565"/>
                      </a:lnTo>
                      <a:lnTo>
                        <a:pt x="7672" y="565"/>
                      </a:lnTo>
                      <a:lnTo>
                        <a:pt x="7673" y="565"/>
                      </a:lnTo>
                      <a:lnTo>
                        <a:pt x="7674" y="565"/>
                      </a:lnTo>
                      <a:lnTo>
                        <a:pt x="7674" y="565"/>
                      </a:lnTo>
                      <a:lnTo>
                        <a:pt x="7676" y="565"/>
                      </a:lnTo>
                      <a:lnTo>
                        <a:pt x="7679" y="565"/>
                      </a:lnTo>
                      <a:lnTo>
                        <a:pt x="7680" y="565"/>
                      </a:lnTo>
                      <a:lnTo>
                        <a:pt x="7681" y="565"/>
                      </a:lnTo>
                      <a:lnTo>
                        <a:pt x="7682" y="565"/>
                      </a:lnTo>
                      <a:lnTo>
                        <a:pt x="7684" y="565"/>
                      </a:lnTo>
                      <a:lnTo>
                        <a:pt x="7684" y="565"/>
                      </a:lnTo>
                      <a:lnTo>
                        <a:pt x="7685" y="565"/>
                      </a:lnTo>
                      <a:lnTo>
                        <a:pt x="7686" y="565"/>
                      </a:lnTo>
                      <a:lnTo>
                        <a:pt x="7688" y="565"/>
                      </a:lnTo>
                      <a:lnTo>
                        <a:pt x="7688" y="565"/>
                      </a:lnTo>
                      <a:lnTo>
                        <a:pt x="7689" y="565"/>
                      </a:lnTo>
                      <a:lnTo>
                        <a:pt x="7689" y="565"/>
                      </a:lnTo>
                      <a:lnTo>
                        <a:pt x="7690" y="565"/>
                      </a:lnTo>
                      <a:lnTo>
                        <a:pt x="7692" y="564"/>
                      </a:lnTo>
                      <a:lnTo>
                        <a:pt x="7694" y="564"/>
                      </a:lnTo>
                      <a:lnTo>
                        <a:pt x="7695" y="564"/>
                      </a:lnTo>
                      <a:lnTo>
                        <a:pt x="7695" y="564"/>
                      </a:lnTo>
                      <a:lnTo>
                        <a:pt x="7697" y="563"/>
                      </a:lnTo>
                      <a:lnTo>
                        <a:pt x="7699" y="561"/>
                      </a:lnTo>
                      <a:lnTo>
                        <a:pt x="7701" y="558"/>
                      </a:lnTo>
                      <a:lnTo>
                        <a:pt x="7702" y="557"/>
                      </a:lnTo>
                      <a:lnTo>
                        <a:pt x="7702" y="555"/>
                      </a:lnTo>
                      <a:lnTo>
                        <a:pt x="7703" y="550"/>
                      </a:lnTo>
                      <a:lnTo>
                        <a:pt x="7703" y="544"/>
                      </a:lnTo>
                      <a:lnTo>
                        <a:pt x="7704" y="537"/>
                      </a:lnTo>
                      <a:lnTo>
                        <a:pt x="7704" y="529"/>
                      </a:lnTo>
                      <a:lnTo>
                        <a:pt x="7706" y="522"/>
                      </a:lnTo>
                      <a:lnTo>
                        <a:pt x="7707" y="518"/>
                      </a:lnTo>
                      <a:lnTo>
                        <a:pt x="7707" y="516"/>
                      </a:lnTo>
                      <a:lnTo>
                        <a:pt x="7707" y="518"/>
                      </a:lnTo>
                      <a:lnTo>
                        <a:pt x="7707" y="522"/>
                      </a:lnTo>
                      <a:lnTo>
                        <a:pt x="7708" y="529"/>
                      </a:lnTo>
                      <a:lnTo>
                        <a:pt x="7708" y="537"/>
                      </a:lnTo>
                      <a:lnTo>
                        <a:pt x="7709" y="545"/>
                      </a:lnTo>
                      <a:lnTo>
                        <a:pt x="7709" y="552"/>
                      </a:lnTo>
                      <a:lnTo>
                        <a:pt x="7710" y="557"/>
                      </a:lnTo>
                      <a:lnTo>
                        <a:pt x="7710" y="558"/>
                      </a:lnTo>
                      <a:lnTo>
                        <a:pt x="7710" y="559"/>
                      </a:lnTo>
                      <a:lnTo>
                        <a:pt x="7710" y="559"/>
                      </a:lnTo>
                      <a:lnTo>
                        <a:pt x="7711" y="559"/>
                      </a:lnTo>
                      <a:lnTo>
                        <a:pt x="7713" y="562"/>
                      </a:lnTo>
                      <a:lnTo>
                        <a:pt x="7717" y="563"/>
                      </a:lnTo>
                      <a:lnTo>
                        <a:pt x="7717" y="564"/>
                      </a:lnTo>
                      <a:lnTo>
                        <a:pt x="7718" y="564"/>
                      </a:lnTo>
                      <a:lnTo>
                        <a:pt x="7719" y="564"/>
                      </a:lnTo>
                      <a:lnTo>
                        <a:pt x="7721" y="564"/>
                      </a:lnTo>
                      <a:lnTo>
                        <a:pt x="7724" y="564"/>
                      </a:lnTo>
                      <a:lnTo>
                        <a:pt x="7725" y="564"/>
                      </a:lnTo>
                      <a:lnTo>
                        <a:pt x="7726" y="564"/>
                      </a:lnTo>
                      <a:lnTo>
                        <a:pt x="7727" y="565"/>
                      </a:lnTo>
                      <a:lnTo>
                        <a:pt x="7728" y="565"/>
                      </a:lnTo>
                      <a:lnTo>
                        <a:pt x="7728" y="565"/>
                      </a:lnTo>
                      <a:lnTo>
                        <a:pt x="7729" y="565"/>
                      </a:lnTo>
                      <a:lnTo>
                        <a:pt x="7730" y="564"/>
                      </a:lnTo>
                      <a:lnTo>
                        <a:pt x="7731" y="564"/>
                      </a:lnTo>
                      <a:lnTo>
                        <a:pt x="7731" y="564"/>
                      </a:lnTo>
                      <a:lnTo>
                        <a:pt x="7732" y="564"/>
                      </a:lnTo>
                      <a:lnTo>
                        <a:pt x="7734" y="564"/>
                      </a:lnTo>
                      <a:lnTo>
                        <a:pt x="7736" y="564"/>
                      </a:lnTo>
                      <a:lnTo>
                        <a:pt x="7737" y="565"/>
                      </a:lnTo>
                      <a:lnTo>
                        <a:pt x="7738" y="565"/>
                      </a:lnTo>
                      <a:lnTo>
                        <a:pt x="7739" y="565"/>
                      </a:lnTo>
                      <a:lnTo>
                        <a:pt x="7741" y="565"/>
                      </a:lnTo>
                      <a:lnTo>
                        <a:pt x="7741" y="565"/>
                      </a:lnTo>
                      <a:lnTo>
                        <a:pt x="7744" y="565"/>
                      </a:lnTo>
                      <a:lnTo>
                        <a:pt x="7745" y="565"/>
                      </a:lnTo>
                      <a:lnTo>
                        <a:pt x="7746" y="565"/>
                      </a:lnTo>
                      <a:lnTo>
                        <a:pt x="7746" y="565"/>
                      </a:lnTo>
                      <a:lnTo>
                        <a:pt x="7747" y="565"/>
                      </a:lnTo>
                      <a:lnTo>
                        <a:pt x="7748" y="565"/>
                      </a:lnTo>
                      <a:lnTo>
                        <a:pt x="7749" y="565"/>
                      </a:lnTo>
                      <a:lnTo>
                        <a:pt x="7749" y="565"/>
                      </a:lnTo>
                      <a:lnTo>
                        <a:pt x="7750" y="565"/>
                      </a:lnTo>
                      <a:lnTo>
                        <a:pt x="7753" y="565"/>
                      </a:lnTo>
                      <a:lnTo>
                        <a:pt x="7753" y="565"/>
                      </a:lnTo>
                      <a:lnTo>
                        <a:pt x="7754" y="565"/>
                      </a:lnTo>
                      <a:lnTo>
                        <a:pt x="7756" y="565"/>
                      </a:lnTo>
                      <a:lnTo>
                        <a:pt x="7757" y="565"/>
                      </a:lnTo>
                      <a:lnTo>
                        <a:pt x="7758" y="565"/>
                      </a:lnTo>
                      <a:lnTo>
                        <a:pt x="7759" y="565"/>
                      </a:lnTo>
                      <a:lnTo>
                        <a:pt x="7759" y="565"/>
                      </a:lnTo>
                      <a:lnTo>
                        <a:pt x="7762" y="565"/>
                      </a:lnTo>
                      <a:lnTo>
                        <a:pt x="7762" y="565"/>
                      </a:lnTo>
                      <a:lnTo>
                        <a:pt x="7763" y="565"/>
                      </a:lnTo>
                      <a:lnTo>
                        <a:pt x="7764" y="565"/>
                      </a:lnTo>
                      <a:lnTo>
                        <a:pt x="7766" y="565"/>
                      </a:lnTo>
                      <a:lnTo>
                        <a:pt x="7766" y="565"/>
                      </a:lnTo>
                      <a:lnTo>
                        <a:pt x="7767" y="565"/>
                      </a:lnTo>
                      <a:lnTo>
                        <a:pt x="7769" y="565"/>
                      </a:lnTo>
                      <a:lnTo>
                        <a:pt x="7769" y="565"/>
                      </a:lnTo>
                      <a:lnTo>
                        <a:pt x="7772" y="565"/>
                      </a:lnTo>
                      <a:lnTo>
                        <a:pt x="7773" y="565"/>
                      </a:lnTo>
                      <a:lnTo>
                        <a:pt x="7773" y="565"/>
                      </a:lnTo>
                      <a:lnTo>
                        <a:pt x="7774" y="565"/>
                      </a:lnTo>
                      <a:lnTo>
                        <a:pt x="7776" y="565"/>
                      </a:lnTo>
                      <a:lnTo>
                        <a:pt x="7778" y="565"/>
                      </a:lnTo>
                      <a:lnTo>
                        <a:pt x="7780" y="565"/>
                      </a:lnTo>
                      <a:lnTo>
                        <a:pt x="7781" y="565"/>
                      </a:lnTo>
                      <a:lnTo>
                        <a:pt x="7782" y="565"/>
                      </a:lnTo>
                      <a:lnTo>
                        <a:pt x="7782" y="565"/>
                      </a:lnTo>
                      <a:lnTo>
                        <a:pt x="7784" y="565"/>
                      </a:lnTo>
                      <a:lnTo>
                        <a:pt x="7786" y="565"/>
                      </a:lnTo>
                      <a:lnTo>
                        <a:pt x="7786" y="565"/>
                      </a:lnTo>
                      <a:lnTo>
                        <a:pt x="7787" y="565"/>
                      </a:lnTo>
                      <a:lnTo>
                        <a:pt x="7789" y="565"/>
                      </a:lnTo>
                      <a:lnTo>
                        <a:pt x="7790" y="565"/>
                      </a:lnTo>
                      <a:lnTo>
                        <a:pt x="7791" y="565"/>
                      </a:lnTo>
                      <a:lnTo>
                        <a:pt x="7791" y="565"/>
                      </a:lnTo>
                      <a:lnTo>
                        <a:pt x="7792" y="565"/>
                      </a:lnTo>
                      <a:lnTo>
                        <a:pt x="7794" y="565"/>
                      </a:lnTo>
                      <a:lnTo>
                        <a:pt x="7794" y="565"/>
                      </a:lnTo>
                      <a:lnTo>
                        <a:pt x="7796" y="565"/>
                      </a:lnTo>
                      <a:lnTo>
                        <a:pt x="7798" y="565"/>
                      </a:lnTo>
                      <a:lnTo>
                        <a:pt x="7799" y="565"/>
                      </a:lnTo>
                      <a:lnTo>
                        <a:pt x="7800" y="565"/>
                      </a:lnTo>
                      <a:lnTo>
                        <a:pt x="7800" y="565"/>
                      </a:lnTo>
                      <a:lnTo>
                        <a:pt x="7801" y="565"/>
                      </a:lnTo>
                      <a:lnTo>
                        <a:pt x="7802" y="565"/>
                      </a:lnTo>
                      <a:lnTo>
                        <a:pt x="7803" y="565"/>
                      </a:lnTo>
                      <a:lnTo>
                        <a:pt x="7804" y="565"/>
                      </a:lnTo>
                      <a:lnTo>
                        <a:pt x="7807" y="565"/>
                      </a:lnTo>
                      <a:lnTo>
                        <a:pt x="7809" y="565"/>
                      </a:lnTo>
                      <a:lnTo>
                        <a:pt x="7810" y="565"/>
                      </a:lnTo>
                      <a:lnTo>
                        <a:pt x="7811" y="565"/>
                      </a:lnTo>
                      <a:lnTo>
                        <a:pt x="7811" y="565"/>
                      </a:lnTo>
                      <a:lnTo>
                        <a:pt x="7812" y="565"/>
                      </a:lnTo>
                      <a:lnTo>
                        <a:pt x="7814" y="565"/>
                      </a:lnTo>
                      <a:lnTo>
                        <a:pt x="7814" y="565"/>
                      </a:lnTo>
                      <a:lnTo>
                        <a:pt x="7814" y="565"/>
                      </a:lnTo>
                      <a:lnTo>
                        <a:pt x="7817" y="565"/>
                      </a:lnTo>
                      <a:lnTo>
                        <a:pt x="7817" y="565"/>
                      </a:lnTo>
                      <a:lnTo>
                        <a:pt x="7818" y="565"/>
                      </a:lnTo>
                      <a:lnTo>
                        <a:pt x="7819" y="565"/>
                      </a:lnTo>
                      <a:lnTo>
                        <a:pt x="7820" y="565"/>
                      </a:lnTo>
                      <a:lnTo>
                        <a:pt x="7822" y="565"/>
                      </a:lnTo>
                      <a:lnTo>
                        <a:pt x="7822" y="565"/>
                      </a:lnTo>
                      <a:lnTo>
                        <a:pt x="7823" y="565"/>
                      </a:lnTo>
                      <a:lnTo>
                        <a:pt x="7824" y="565"/>
                      </a:lnTo>
                      <a:lnTo>
                        <a:pt x="7826" y="565"/>
                      </a:lnTo>
                      <a:lnTo>
                        <a:pt x="7827" y="565"/>
                      </a:lnTo>
                      <a:lnTo>
                        <a:pt x="7827" y="565"/>
                      </a:lnTo>
                      <a:lnTo>
                        <a:pt x="7828" y="565"/>
                      </a:lnTo>
                      <a:lnTo>
                        <a:pt x="7829" y="565"/>
                      </a:lnTo>
                      <a:lnTo>
                        <a:pt x="7829" y="565"/>
                      </a:lnTo>
                      <a:lnTo>
                        <a:pt x="7831" y="565"/>
                      </a:lnTo>
                      <a:lnTo>
                        <a:pt x="7832" y="565"/>
                      </a:lnTo>
                      <a:lnTo>
                        <a:pt x="7833" y="565"/>
                      </a:lnTo>
                      <a:lnTo>
                        <a:pt x="7835" y="565"/>
                      </a:lnTo>
                      <a:lnTo>
                        <a:pt x="7837" y="565"/>
                      </a:lnTo>
                      <a:lnTo>
                        <a:pt x="7837" y="565"/>
                      </a:lnTo>
                      <a:lnTo>
                        <a:pt x="7838" y="565"/>
                      </a:lnTo>
                      <a:lnTo>
                        <a:pt x="7839" y="565"/>
                      </a:lnTo>
                      <a:lnTo>
                        <a:pt x="7840" y="565"/>
                      </a:lnTo>
                      <a:lnTo>
                        <a:pt x="7841" y="565"/>
                      </a:lnTo>
                      <a:lnTo>
                        <a:pt x="7842" y="565"/>
                      </a:lnTo>
                      <a:lnTo>
                        <a:pt x="7844" y="565"/>
                      </a:lnTo>
                      <a:lnTo>
                        <a:pt x="7845" y="565"/>
                      </a:lnTo>
                      <a:lnTo>
                        <a:pt x="7846" y="565"/>
                      </a:lnTo>
                      <a:lnTo>
                        <a:pt x="7847" y="565"/>
                      </a:lnTo>
                      <a:lnTo>
                        <a:pt x="7849" y="565"/>
                      </a:lnTo>
                      <a:lnTo>
                        <a:pt x="7849" y="565"/>
                      </a:lnTo>
                      <a:lnTo>
                        <a:pt x="7851" y="565"/>
                      </a:lnTo>
                      <a:lnTo>
                        <a:pt x="7852" y="565"/>
                      </a:lnTo>
                      <a:lnTo>
                        <a:pt x="7854" y="565"/>
                      </a:lnTo>
                      <a:lnTo>
                        <a:pt x="7855" y="565"/>
                      </a:lnTo>
                      <a:lnTo>
                        <a:pt x="7855" y="565"/>
                      </a:lnTo>
                      <a:lnTo>
                        <a:pt x="7856" y="565"/>
                      </a:lnTo>
                      <a:lnTo>
                        <a:pt x="7857" y="565"/>
                      </a:lnTo>
                      <a:lnTo>
                        <a:pt x="7859" y="565"/>
                      </a:lnTo>
                      <a:lnTo>
                        <a:pt x="7859" y="565"/>
                      </a:lnTo>
                      <a:lnTo>
                        <a:pt x="7860" y="565"/>
                      </a:lnTo>
                      <a:lnTo>
                        <a:pt x="7861" y="565"/>
                      </a:lnTo>
                      <a:lnTo>
                        <a:pt x="7863" y="565"/>
                      </a:lnTo>
                      <a:lnTo>
                        <a:pt x="7864" y="565"/>
                      </a:lnTo>
                      <a:lnTo>
                        <a:pt x="7864" y="565"/>
                      </a:lnTo>
                      <a:lnTo>
                        <a:pt x="7865" y="565"/>
                      </a:lnTo>
                      <a:lnTo>
                        <a:pt x="7865" y="565"/>
                      </a:lnTo>
                      <a:lnTo>
                        <a:pt x="7867" y="565"/>
                      </a:lnTo>
                      <a:lnTo>
                        <a:pt x="7869" y="565"/>
                      </a:lnTo>
                      <a:lnTo>
                        <a:pt x="7869" y="565"/>
                      </a:lnTo>
                      <a:lnTo>
                        <a:pt x="7870" y="565"/>
                      </a:lnTo>
                      <a:lnTo>
                        <a:pt x="7873" y="565"/>
                      </a:lnTo>
                      <a:lnTo>
                        <a:pt x="7874" y="565"/>
                      </a:lnTo>
                      <a:lnTo>
                        <a:pt x="7875" y="565"/>
                      </a:lnTo>
                      <a:lnTo>
                        <a:pt x="7876" y="565"/>
                      </a:lnTo>
                      <a:lnTo>
                        <a:pt x="7877" y="565"/>
                      </a:lnTo>
                      <a:lnTo>
                        <a:pt x="7877" y="565"/>
                      </a:lnTo>
                      <a:lnTo>
                        <a:pt x="7878" y="565"/>
                      </a:lnTo>
                      <a:lnTo>
                        <a:pt x="7879" y="565"/>
                      </a:lnTo>
                      <a:lnTo>
                        <a:pt x="7881" y="565"/>
                      </a:lnTo>
                      <a:lnTo>
                        <a:pt x="7882" y="565"/>
                      </a:lnTo>
                      <a:lnTo>
                        <a:pt x="7882" y="565"/>
                      </a:lnTo>
                      <a:lnTo>
                        <a:pt x="7883" y="565"/>
                      </a:lnTo>
                      <a:lnTo>
                        <a:pt x="7885" y="565"/>
                      </a:lnTo>
                      <a:lnTo>
                        <a:pt x="7887" y="565"/>
                      </a:lnTo>
                      <a:lnTo>
                        <a:pt x="7888" y="565"/>
                      </a:lnTo>
                      <a:lnTo>
                        <a:pt x="7890" y="565"/>
                      </a:lnTo>
                      <a:lnTo>
                        <a:pt x="7891" y="565"/>
                      </a:lnTo>
                      <a:lnTo>
                        <a:pt x="7892" y="565"/>
                      </a:lnTo>
                      <a:lnTo>
                        <a:pt x="7893" y="565"/>
                      </a:lnTo>
                      <a:lnTo>
                        <a:pt x="7894" y="565"/>
                      </a:lnTo>
                      <a:lnTo>
                        <a:pt x="7895" y="565"/>
                      </a:lnTo>
                      <a:lnTo>
                        <a:pt x="7897" y="565"/>
                      </a:lnTo>
                      <a:lnTo>
                        <a:pt x="7897" y="565"/>
                      </a:lnTo>
                      <a:lnTo>
                        <a:pt x="7900" y="565"/>
                      </a:lnTo>
                      <a:lnTo>
                        <a:pt x="7901" y="565"/>
                      </a:lnTo>
                      <a:lnTo>
                        <a:pt x="7901" y="565"/>
                      </a:lnTo>
                      <a:lnTo>
                        <a:pt x="7902" y="565"/>
                      </a:lnTo>
                      <a:lnTo>
                        <a:pt x="7904" y="565"/>
                      </a:lnTo>
                      <a:lnTo>
                        <a:pt x="7904" y="565"/>
                      </a:lnTo>
                      <a:lnTo>
                        <a:pt x="7904" y="565"/>
                      </a:lnTo>
                      <a:lnTo>
                        <a:pt x="7906" y="565"/>
                      </a:lnTo>
                      <a:lnTo>
                        <a:pt x="7907" y="565"/>
                      </a:lnTo>
                      <a:lnTo>
                        <a:pt x="7907" y="565"/>
                      </a:lnTo>
                      <a:lnTo>
                        <a:pt x="7909" y="565"/>
                      </a:lnTo>
                      <a:lnTo>
                        <a:pt x="7910" y="565"/>
                      </a:lnTo>
                      <a:lnTo>
                        <a:pt x="7912" y="565"/>
                      </a:lnTo>
                      <a:lnTo>
                        <a:pt x="7912" y="565"/>
                      </a:lnTo>
                      <a:lnTo>
                        <a:pt x="7913" y="565"/>
                      </a:lnTo>
                      <a:lnTo>
                        <a:pt x="7914" y="565"/>
                      </a:lnTo>
                      <a:lnTo>
                        <a:pt x="7915" y="565"/>
                      </a:lnTo>
                      <a:lnTo>
                        <a:pt x="7916" y="565"/>
                      </a:lnTo>
                      <a:lnTo>
                        <a:pt x="7918" y="565"/>
                      </a:lnTo>
                      <a:lnTo>
                        <a:pt x="7920" y="565"/>
                      </a:lnTo>
                      <a:lnTo>
                        <a:pt x="7922" y="565"/>
                      </a:lnTo>
                      <a:lnTo>
                        <a:pt x="7922" y="565"/>
                      </a:lnTo>
                      <a:lnTo>
                        <a:pt x="7923" y="565"/>
                      </a:lnTo>
                      <a:lnTo>
                        <a:pt x="7923" y="565"/>
                      </a:lnTo>
                      <a:lnTo>
                        <a:pt x="7924" y="565"/>
                      </a:lnTo>
                      <a:lnTo>
                        <a:pt x="7925" y="565"/>
                      </a:lnTo>
                      <a:lnTo>
                        <a:pt x="7925" y="565"/>
                      </a:lnTo>
                      <a:lnTo>
                        <a:pt x="7927" y="565"/>
                      </a:lnTo>
                      <a:lnTo>
                        <a:pt x="7928" y="565"/>
                      </a:lnTo>
                      <a:lnTo>
                        <a:pt x="7929" y="565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6" name="Freeform 201"/>
                <p:cNvSpPr>
                  <a:spLocks/>
                </p:cNvSpPr>
                <p:nvPr/>
              </p:nvSpPr>
              <p:spPr bwMode="auto">
                <a:xfrm>
                  <a:off x="-6332538" y="4711701"/>
                  <a:ext cx="6294438" cy="523875"/>
                </a:xfrm>
                <a:custGeom>
                  <a:avLst/>
                  <a:gdLst>
                    <a:gd name="T0" fmla="*/ 152 w 7929"/>
                    <a:gd name="T1" fmla="*/ 659 h 660"/>
                    <a:gd name="T2" fmla="*/ 299 w 7929"/>
                    <a:gd name="T3" fmla="*/ 659 h 660"/>
                    <a:gd name="T4" fmla="*/ 440 w 7929"/>
                    <a:gd name="T5" fmla="*/ 646 h 660"/>
                    <a:gd name="T6" fmla="*/ 543 w 7929"/>
                    <a:gd name="T7" fmla="*/ 659 h 660"/>
                    <a:gd name="T8" fmla="*/ 670 w 7929"/>
                    <a:gd name="T9" fmla="*/ 648 h 660"/>
                    <a:gd name="T10" fmla="*/ 745 w 7929"/>
                    <a:gd name="T11" fmla="*/ 630 h 660"/>
                    <a:gd name="T12" fmla="*/ 873 w 7929"/>
                    <a:gd name="T13" fmla="*/ 659 h 660"/>
                    <a:gd name="T14" fmla="*/ 998 w 7929"/>
                    <a:gd name="T15" fmla="*/ 582 h 660"/>
                    <a:gd name="T16" fmla="*/ 1080 w 7929"/>
                    <a:gd name="T17" fmla="*/ 612 h 660"/>
                    <a:gd name="T18" fmla="*/ 1153 w 7929"/>
                    <a:gd name="T19" fmla="*/ 626 h 660"/>
                    <a:gd name="T20" fmla="*/ 1230 w 7929"/>
                    <a:gd name="T21" fmla="*/ 580 h 660"/>
                    <a:gd name="T22" fmla="*/ 1325 w 7929"/>
                    <a:gd name="T23" fmla="*/ 600 h 660"/>
                    <a:gd name="T24" fmla="*/ 1459 w 7929"/>
                    <a:gd name="T25" fmla="*/ 656 h 660"/>
                    <a:gd name="T26" fmla="*/ 1612 w 7929"/>
                    <a:gd name="T27" fmla="*/ 658 h 660"/>
                    <a:gd name="T28" fmla="*/ 1704 w 7929"/>
                    <a:gd name="T29" fmla="*/ 654 h 660"/>
                    <a:gd name="T30" fmla="*/ 1798 w 7929"/>
                    <a:gd name="T31" fmla="*/ 642 h 660"/>
                    <a:gd name="T32" fmla="*/ 1943 w 7929"/>
                    <a:gd name="T33" fmla="*/ 659 h 660"/>
                    <a:gd name="T34" fmla="*/ 2086 w 7929"/>
                    <a:gd name="T35" fmla="*/ 659 h 660"/>
                    <a:gd name="T36" fmla="*/ 2240 w 7929"/>
                    <a:gd name="T37" fmla="*/ 659 h 660"/>
                    <a:gd name="T38" fmla="*/ 2397 w 7929"/>
                    <a:gd name="T39" fmla="*/ 659 h 660"/>
                    <a:gd name="T40" fmla="*/ 2547 w 7929"/>
                    <a:gd name="T41" fmla="*/ 659 h 660"/>
                    <a:gd name="T42" fmla="*/ 2679 w 7929"/>
                    <a:gd name="T43" fmla="*/ 655 h 660"/>
                    <a:gd name="T44" fmla="*/ 2830 w 7929"/>
                    <a:gd name="T45" fmla="*/ 659 h 660"/>
                    <a:gd name="T46" fmla="*/ 2979 w 7929"/>
                    <a:gd name="T47" fmla="*/ 660 h 660"/>
                    <a:gd name="T48" fmla="*/ 3109 w 7929"/>
                    <a:gd name="T49" fmla="*/ 305 h 660"/>
                    <a:gd name="T50" fmla="*/ 3218 w 7929"/>
                    <a:gd name="T51" fmla="*/ 659 h 660"/>
                    <a:gd name="T52" fmla="*/ 3368 w 7929"/>
                    <a:gd name="T53" fmla="*/ 659 h 660"/>
                    <a:gd name="T54" fmla="*/ 3524 w 7929"/>
                    <a:gd name="T55" fmla="*/ 658 h 660"/>
                    <a:gd name="T56" fmla="*/ 3633 w 7929"/>
                    <a:gd name="T57" fmla="*/ 657 h 660"/>
                    <a:gd name="T58" fmla="*/ 3787 w 7929"/>
                    <a:gd name="T59" fmla="*/ 633 h 660"/>
                    <a:gd name="T60" fmla="*/ 3942 w 7929"/>
                    <a:gd name="T61" fmla="*/ 659 h 660"/>
                    <a:gd name="T62" fmla="*/ 4094 w 7929"/>
                    <a:gd name="T63" fmla="*/ 659 h 660"/>
                    <a:gd name="T64" fmla="*/ 4252 w 7929"/>
                    <a:gd name="T65" fmla="*/ 657 h 660"/>
                    <a:gd name="T66" fmla="*/ 4329 w 7929"/>
                    <a:gd name="T67" fmla="*/ 574 h 660"/>
                    <a:gd name="T68" fmla="*/ 4428 w 7929"/>
                    <a:gd name="T69" fmla="*/ 657 h 660"/>
                    <a:gd name="T70" fmla="*/ 4549 w 7929"/>
                    <a:gd name="T71" fmla="*/ 657 h 660"/>
                    <a:gd name="T72" fmla="*/ 4703 w 7929"/>
                    <a:gd name="T73" fmla="*/ 613 h 660"/>
                    <a:gd name="T74" fmla="*/ 4850 w 7929"/>
                    <a:gd name="T75" fmla="*/ 582 h 660"/>
                    <a:gd name="T76" fmla="*/ 4969 w 7929"/>
                    <a:gd name="T77" fmla="*/ 659 h 660"/>
                    <a:gd name="T78" fmla="*/ 5124 w 7929"/>
                    <a:gd name="T79" fmla="*/ 659 h 660"/>
                    <a:gd name="T80" fmla="*/ 5275 w 7929"/>
                    <a:gd name="T81" fmla="*/ 658 h 660"/>
                    <a:gd name="T82" fmla="*/ 5423 w 7929"/>
                    <a:gd name="T83" fmla="*/ 659 h 660"/>
                    <a:gd name="T84" fmla="*/ 5565 w 7929"/>
                    <a:gd name="T85" fmla="*/ 659 h 660"/>
                    <a:gd name="T86" fmla="*/ 5716 w 7929"/>
                    <a:gd name="T87" fmla="*/ 659 h 660"/>
                    <a:gd name="T88" fmla="*/ 5867 w 7929"/>
                    <a:gd name="T89" fmla="*/ 659 h 660"/>
                    <a:gd name="T90" fmla="*/ 6030 w 7929"/>
                    <a:gd name="T91" fmla="*/ 628 h 660"/>
                    <a:gd name="T92" fmla="*/ 6180 w 7929"/>
                    <a:gd name="T93" fmla="*/ 649 h 660"/>
                    <a:gd name="T94" fmla="*/ 6279 w 7929"/>
                    <a:gd name="T95" fmla="*/ 623 h 660"/>
                    <a:gd name="T96" fmla="*/ 6383 w 7929"/>
                    <a:gd name="T97" fmla="*/ 648 h 660"/>
                    <a:gd name="T98" fmla="*/ 6510 w 7929"/>
                    <a:gd name="T99" fmla="*/ 574 h 660"/>
                    <a:gd name="T100" fmla="*/ 6596 w 7929"/>
                    <a:gd name="T101" fmla="*/ 451 h 660"/>
                    <a:gd name="T102" fmla="*/ 6664 w 7929"/>
                    <a:gd name="T103" fmla="*/ 474 h 660"/>
                    <a:gd name="T104" fmla="*/ 6736 w 7929"/>
                    <a:gd name="T105" fmla="*/ 639 h 660"/>
                    <a:gd name="T106" fmla="*/ 6823 w 7929"/>
                    <a:gd name="T107" fmla="*/ 576 h 660"/>
                    <a:gd name="T108" fmla="*/ 6926 w 7929"/>
                    <a:gd name="T109" fmla="*/ 656 h 660"/>
                    <a:gd name="T110" fmla="*/ 7007 w 7929"/>
                    <a:gd name="T111" fmla="*/ 605 h 660"/>
                    <a:gd name="T112" fmla="*/ 7080 w 7929"/>
                    <a:gd name="T113" fmla="*/ 648 h 660"/>
                    <a:gd name="T114" fmla="*/ 7135 w 7929"/>
                    <a:gd name="T115" fmla="*/ 498 h 660"/>
                    <a:gd name="T116" fmla="*/ 7217 w 7929"/>
                    <a:gd name="T117" fmla="*/ 655 h 660"/>
                    <a:gd name="T118" fmla="*/ 7371 w 7929"/>
                    <a:gd name="T119" fmla="*/ 659 h 660"/>
                    <a:gd name="T120" fmla="*/ 7519 w 7929"/>
                    <a:gd name="T121" fmla="*/ 659 h 660"/>
                    <a:gd name="T122" fmla="*/ 7663 w 7929"/>
                    <a:gd name="T123" fmla="*/ 659 h 660"/>
                    <a:gd name="T124" fmla="*/ 7798 w 7929"/>
                    <a:gd name="T125" fmla="*/ 659 h 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660">
                      <a:moveTo>
                        <a:pt x="0" y="659"/>
                      </a:move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1" y="659"/>
                      </a:lnTo>
                      <a:lnTo>
                        <a:pt x="1" y="659"/>
                      </a:lnTo>
                      <a:lnTo>
                        <a:pt x="2" y="659"/>
                      </a:lnTo>
                      <a:lnTo>
                        <a:pt x="2" y="659"/>
                      </a:lnTo>
                      <a:lnTo>
                        <a:pt x="4" y="659"/>
                      </a:lnTo>
                      <a:lnTo>
                        <a:pt x="8" y="659"/>
                      </a:lnTo>
                      <a:lnTo>
                        <a:pt x="8" y="659"/>
                      </a:lnTo>
                      <a:lnTo>
                        <a:pt x="10" y="659"/>
                      </a:lnTo>
                      <a:lnTo>
                        <a:pt x="10" y="659"/>
                      </a:lnTo>
                      <a:lnTo>
                        <a:pt x="11" y="659"/>
                      </a:lnTo>
                      <a:lnTo>
                        <a:pt x="12" y="659"/>
                      </a:lnTo>
                      <a:lnTo>
                        <a:pt x="13" y="659"/>
                      </a:lnTo>
                      <a:lnTo>
                        <a:pt x="14" y="659"/>
                      </a:lnTo>
                      <a:lnTo>
                        <a:pt x="16" y="659"/>
                      </a:lnTo>
                      <a:lnTo>
                        <a:pt x="17" y="659"/>
                      </a:lnTo>
                      <a:lnTo>
                        <a:pt x="18" y="659"/>
                      </a:lnTo>
                      <a:lnTo>
                        <a:pt x="20" y="659"/>
                      </a:lnTo>
                      <a:lnTo>
                        <a:pt x="21" y="659"/>
                      </a:lnTo>
                      <a:lnTo>
                        <a:pt x="22" y="659"/>
                      </a:lnTo>
                      <a:lnTo>
                        <a:pt x="23" y="659"/>
                      </a:lnTo>
                      <a:lnTo>
                        <a:pt x="25" y="659"/>
                      </a:lnTo>
                      <a:lnTo>
                        <a:pt x="26" y="659"/>
                      </a:lnTo>
                      <a:lnTo>
                        <a:pt x="27" y="659"/>
                      </a:lnTo>
                      <a:lnTo>
                        <a:pt x="28" y="659"/>
                      </a:lnTo>
                      <a:lnTo>
                        <a:pt x="29" y="659"/>
                      </a:lnTo>
                      <a:lnTo>
                        <a:pt x="30" y="659"/>
                      </a:lnTo>
                      <a:lnTo>
                        <a:pt x="31" y="659"/>
                      </a:lnTo>
                      <a:lnTo>
                        <a:pt x="32" y="659"/>
                      </a:lnTo>
                      <a:lnTo>
                        <a:pt x="35" y="659"/>
                      </a:lnTo>
                      <a:lnTo>
                        <a:pt x="36" y="659"/>
                      </a:lnTo>
                      <a:lnTo>
                        <a:pt x="37" y="659"/>
                      </a:lnTo>
                      <a:lnTo>
                        <a:pt x="37" y="659"/>
                      </a:lnTo>
                      <a:lnTo>
                        <a:pt x="38" y="659"/>
                      </a:lnTo>
                      <a:lnTo>
                        <a:pt x="39" y="659"/>
                      </a:lnTo>
                      <a:lnTo>
                        <a:pt x="40" y="659"/>
                      </a:lnTo>
                      <a:lnTo>
                        <a:pt x="40" y="659"/>
                      </a:lnTo>
                      <a:lnTo>
                        <a:pt x="41" y="659"/>
                      </a:lnTo>
                      <a:lnTo>
                        <a:pt x="43" y="659"/>
                      </a:lnTo>
                      <a:lnTo>
                        <a:pt x="43" y="659"/>
                      </a:lnTo>
                      <a:lnTo>
                        <a:pt x="44" y="659"/>
                      </a:lnTo>
                      <a:lnTo>
                        <a:pt x="47" y="659"/>
                      </a:lnTo>
                      <a:lnTo>
                        <a:pt x="49" y="659"/>
                      </a:lnTo>
                      <a:lnTo>
                        <a:pt x="50" y="659"/>
                      </a:lnTo>
                      <a:lnTo>
                        <a:pt x="51" y="659"/>
                      </a:lnTo>
                      <a:lnTo>
                        <a:pt x="51" y="659"/>
                      </a:lnTo>
                      <a:lnTo>
                        <a:pt x="53" y="659"/>
                      </a:lnTo>
                      <a:lnTo>
                        <a:pt x="53" y="659"/>
                      </a:lnTo>
                      <a:lnTo>
                        <a:pt x="55" y="659"/>
                      </a:lnTo>
                      <a:lnTo>
                        <a:pt x="55" y="659"/>
                      </a:lnTo>
                      <a:lnTo>
                        <a:pt x="55" y="659"/>
                      </a:lnTo>
                      <a:lnTo>
                        <a:pt x="56" y="659"/>
                      </a:lnTo>
                      <a:lnTo>
                        <a:pt x="57" y="659"/>
                      </a:lnTo>
                      <a:lnTo>
                        <a:pt x="58" y="659"/>
                      </a:lnTo>
                      <a:lnTo>
                        <a:pt x="60" y="659"/>
                      </a:lnTo>
                      <a:lnTo>
                        <a:pt x="60" y="659"/>
                      </a:lnTo>
                      <a:lnTo>
                        <a:pt x="62" y="659"/>
                      </a:lnTo>
                      <a:lnTo>
                        <a:pt x="64" y="659"/>
                      </a:lnTo>
                      <a:lnTo>
                        <a:pt x="66" y="659"/>
                      </a:lnTo>
                      <a:lnTo>
                        <a:pt x="67" y="659"/>
                      </a:lnTo>
                      <a:lnTo>
                        <a:pt x="68" y="659"/>
                      </a:lnTo>
                      <a:lnTo>
                        <a:pt x="69" y="659"/>
                      </a:lnTo>
                      <a:lnTo>
                        <a:pt x="71" y="659"/>
                      </a:lnTo>
                      <a:lnTo>
                        <a:pt x="71" y="659"/>
                      </a:lnTo>
                      <a:lnTo>
                        <a:pt x="72" y="659"/>
                      </a:lnTo>
                      <a:lnTo>
                        <a:pt x="73" y="659"/>
                      </a:lnTo>
                      <a:lnTo>
                        <a:pt x="75" y="659"/>
                      </a:lnTo>
                      <a:lnTo>
                        <a:pt x="75" y="659"/>
                      </a:lnTo>
                      <a:lnTo>
                        <a:pt x="76" y="659"/>
                      </a:lnTo>
                      <a:lnTo>
                        <a:pt x="77" y="659"/>
                      </a:lnTo>
                      <a:lnTo>
                        <a:pt x="78" y="659"/>
                      </a:lnTo>
                      <a:lnTo>
                        <a:pt x="83" y="659"/>
                      </a:lnTo>
                      <a:lnTo>
                        <a:pt x="85" y="659"/>
                      </a:lnTo>
                      <a:lnTo>
                        <a:pt x="87" y="659"/>
                      </a:lnTo>
                      <a:lnTo>
                        <a:pt x="88" y="659"/>
                      </a:lnTo>
                      <a:lnTo>
                        <a:pt x="90" y="659"/>
                      </a:lnTo>
                      <a:lnTo>
                        <a:pt x="91" y="659"/>
                      </a:lnTo>
                      <a:lnTo>
                        <a:pt x="92" y="659"/>
                      </a:lnTo>
                      <a:lnTo>
                        <a:pt x="93" y="659"/>
                      </a:lnTo>
                      <a:lnTo>
                        <a:pt x="93" y="659"/>
                      </a:lnTo>
                      <a:lnTo>
                        <a:pt x="94" y="659"/>
                      </a:lnTo>
                      <a:lnTo>
                        <a:pt x="95" y="659"/>
                      </a:lnTo>
                      <a:lnTo>
                        <a:pt x="97" y="659"/>
                      </a:lnTo>
                      <a:lnTo>
                        <a:pt x="97" y="659"/>
                      </a:lnTo>
                      <a:lnTo>
                        <a:pt x="99" y="659"/>
                      </a:lnTo>
                      <a:lnTo>
                        <a:pt x="100" y="659"/>
                      </a:lnTo>
                      <a:lnTo>
                        <a:pt x="101" y="659"/>
                      </a:lnTo>
                      <a:lnTo>
                        <a:pt x="104" y="659"/>
                      </a:lnTo>
                      <a:lnTo>
                        <a:pt x="108" y="659"/>
                      </a:lnTo>
                      <a:lnTo>
                        <a:pt x="109" y="659"/>
                      </a:lnTo>
                      <a:lnTo>
                        <a:pt x="110" y="659"/>
                      </a:lnTo>
                      <a:lnTo>
                        <a:pt x="110" y="659"/>
                      </a:lnTo>
                      <a:lnTo>
                        <a:pt x="111" y="659"/>
                      </a:lnTo>
                      <a:lnTo>
                        <a:pt x="112" y="659"/>
                      </a:lnTo>
                      <a:lnTo>
                        <a:pt x="113" y="659"/>
                      </a:lnTo>
                      <a:lnTo>
                        <a:pt x="115" y="659"/>
                      </a:lnTo>
                      <a:lnTo>
                        <a:pt x="117" y="659"/>
                      </a:lnTo>
                      <a:lnTo>
                        <a:pt x="118" y="659"/>
                      </a:lnTo>
                      <a:lnTo>
                        <a:pt x="118" y="659"/>
                      </a:lnTo>
                      <a:lnTo>
                        <a:pt x="119" y="659"/>
                      </a:lnTo>
                      <a:lnTo>
                        <a:pt x="120" y="659"/>
                      </a:lnTo>
                      <a:lnTo>
                        <a:pt x="120" y="659"/>
                      </a:lnTo>
                      <a:lnTo>
                        <a:pt x="122" y="659"/>
                      </a:lnTo>
                      <a:lnTo>
                        <a:pt x="124" y="659"/>
                      </a:lnTo>
                      <a:lnTo>
                        <a:pt x="127" y="659"/>
                      </a:lnTo>
                      <a:lnTo>
                        <a:pt x="128" y="659"/>
                      </a:lnTo>
                      <a:lnTo>
                        <a:pt x="129" y="659"/>
                      </a:lnTo>
                      <a:lnTo>
                        <a:pt x="130" y="659"/>
                      </a:lnTo>
                      <a:lnTo>
                        <a:pt x="132" y="659"/>
                      </a:lnTo>
                      <a:lnTo>
                        <a:pt x="132" y="659"/>
                      </a:lnTo>
                      <a:lnTo>
                        <a:pt x="133" y="659"/>
                      </a:lnTo>
                      <a:lnTo>
                        <a:pt x="136" y="659"/>
                      </a:lnTo>
                      <a:lnTo>
                        <a:pt x="138" y="659"/>
                      </a:lnTo>
                      <a:lnTo>
                        <a:pt x="139" y="659"/>
                      </a:lnTo>
                      <a:lnTo>
                        <a:pt x="140" y="659"/>
                      </a:lnTo>
                      <a:lnTo>
                        <a:pt x="140" y="659"/>
                      </a:lnTo>
                      <a:lnTo>
                        <a:pt x="141" y="659"/>
                      </a:lnTo>
                      <a:lnTo>
                        <a:pt x="142" y="659"/>
                      </a:lnTo>
                      <a:lnTo>
                        <a:pt x="143" y="659"/>
                      </a:lnTo>
                      <a:lnTo>
                        <a:pt x="146" y="659"/>
                      </a:lnTo>
                      <a:lnTo>
                        <a:pt x="147" y="659"/>
                      </a:lnTo>
                      <a:lnTo>
                        <a:pt x="147" y="659"/>
                      </a:lnTo>
                      <a:lnTo>
                        <a:pt x="148" y="659"/>
                      </a:lnTo>
                      <a:lnTo>
                        <a:pt x="149" y="659"/>
                      </a:lnTo>
                      <a:lnTo>
                        <a:pt x="150" y="659"/>
                      </a:lnTo>
                      <a:lnTo>
                        <a:pt x="150" y="659"/>
                      </a:lnTo>
                      <a:lnTo>
                        <a:pt x="152" y="659"/>
                      </a:lnTo>
                      <a:lnTo>
                        <a:pt x="155" y="659"/>
                      </a:lnTo>
                      <a:lnTo>
                        <a:pt x="156" y="659"/>
                      </a:lnTo>
                      <a:lnTo>
                        <a:pt x="157" y="659"/>
                      </a:lnTo>
                      <a:lnTo>
                        <a:pt x="158" y="659"/>
                      </a:lnTo>
                      <a:lnTo>
                        <a:pt x="158" y="659"/>
                      </a:lnTo>
                      <a:lnTo>
                        <a:pt x="160" y="659"/>
                      </a:lnTo>
                      <a:lnTo>
                        <a:pt x="161" y="659"/>
                      </a:lnTo>
                      <a:lnTo>
                        <a:pt x="163" y="659"/>
                      </a:lnTo>
                      <a:lnTo>
                        <a:pt x="163" y="659"/>
                      </a:lnTo>
                      <a:lnTo>
                        <a:pt x="164" y="659"/>
                      </a:lnTo>
                      <a:lnTo>
                        <a:pt x="165" y="659"/>
                      </a:lnTo>
                      <a:lnTo>
                        <a:pt x="166" y="659"/>
                      </a:lnTo>
                      <a:lnTo>
                        <a:pt x="167" y="659"/>
                      </a:lnTo>
                      <a:lnTo>
                        <a:pt x="168" y="659"/>
                      </a:lnTo>
                      <a:lnTo>
                        <a:pt x="169" y="659"/>
                      </a:lnTo>
                      <a:lnTo>
                        <a:pt x="170" y="659"/>
                      </a:lnTo>
                      <a:lnTo>
                        <a:pt x="172" y="659"/>
                      </a:lnTo>
                      <a:lnTo>
                        <a:pt x="173" y="659"/>
                      </a:lnTo>
                      <a:lnTo>
                        <a:pt x="175" y="659"/>
                      </a:lnTo>
                      <a:lnTo>
                        <a:pt x="175" y="659"/>
                      </a:lnTo>
                      <a:lnTo>
                        <a:pt x="176" y="659"/>
                      </a:lnTo>
                      <a:lnTo>
                        <a:pt x="177" y="659"/>
                      </a:lnTo>
                      <a:lnTo>
                        <a:pt x="178" y="659"/>
                      </a:lnTo>
                      <a:lnTo>
                        <a:pt x="178" y="659"/>
                      </a:lnTo>
                      <a:lnTo>
                        <a:pt x="179" y="659"/>
                      </a:lnTo>
                      <a:lnTo>
                        <a:pt x="182" y="659"/>
                      </a:lnTo>
                      <a:lnTo>
                        <a:pt x="184" y="659"/>
                      </a:lnTo>
                      <a:lnTo>
                        <a:pt x="185" y="659"/>
                      </a:lnTo>
                      <a:lnTo>
                        <a:pt x="185" y="659"/>
                      </a:lnTo>
                      <a:lnTo>
                        <a:pt x="186" y="659"/>
                      </a:lnTo>
                      <a:lnTo>
                        <a:pt x="187" y="659"/>
                      </a:lnTo>
                      <a:lnTo>
                        <a:pt x="188" y="659"/>
                      </a:lnTo>
                      <a:lnTo>
                        <a:pt x="188" y="659"/>
                      </a:lnTo>
                      <a:lnTo>
                        <a:pt x="189" y="659"/>
                      </a:lnTo>
                      <a:lnTo>
                        <a:pt x="191" y="659"/>
                      </a:lnTo>
                      <a:lnTo>
                        <a:pt x="191" y="659"/>
                      </a:lnTo>
                      <a:lnTo>
                        <a:pt x="193" y="659"/>
                      </a:lnTo>
                      <a:lnTo>
                        <a:pt x="193" y="659"/>
                      </a:lnTo>
                      <a:lnTo>
                        <a:pt x="194" y="659"/>
                      </a:lnTo>
                      <a:lnTo>
                        <a:pt x="195" y="659"/>
                      </a:lnTo>
                      <a:lnTo>
                        <a:pt x="196" y="659"/>
                      </a:lnTo>
                      <a:lnTo>
                        <a:pt x="197" y="659"/>
                      </a:lnTo>
                      <a:lnTo>
                        <a:pt x="198" y="659"/>
                      </a:lnTo>
                      <a:lnTo>
                        <a:pt x="200" y="659"/>
                      </a:lnTo>
                      <a:lnTo>
                        <a:pt x="201" y="659"/>
                      </a:lnTo>
                      <a:lnTo>
                        <a:pt x="203" y="659"/>
                      </a:lnTo>
                      <a:lnTo>
                        <a:pt x="204" y="659"/>
                      </a:lnTo>
                      <a:lnTo>
                        <a:pt x="205" y="659"/>
                      </a:lnTo>
                      <a:lnTo>
                        <a:pt x="205" y="659"/>
                      </a:lnTo>
                      <a:lnTo>
                        <a:pt x="207" y="659"/>
                      </a:lnTo>
                      <a:lnTo>
                        <a:pt x="209" y="659"/>
                      </a:lnTo>
                      <a:lnTo>
                        <a:pt x="209" y="659"/>
                      </a:lnTo>
                      <a:lnTo>
                        <a:pt x="210" y="659"/>
                      </a:lnTo>
                      <a:lnTo>
                        <a:pt x="210" y="659"/>
                      </a:lnTo>
                      <a:lnTo>
                        <a:pt x="211" y="659"/>
                      </a:lnTo>
                      <a:lnTo>
                        <a:pt x="212" y="659"/>
                      </a:lnTo>
                      <a:lnTo>
                        <a:pt x="213" y="659"/>
                      </a:lnTo>
                      <a:lnTo>
                        <a:pt x="214" y="659"/>
                      </a:lnTo>
                      <a:lnTo>
                        <a:pt x="215" y="659"/>
                      </a:lnTo>
                      <a:lnTo>
                        <a:pt x="219" y="659"/>
                      </a:lnTo>
                      <a:lnTo>
                        <a:pt x="221" y="659"/>
                      </a:lnTo>
                      <a:lnTo>
                        <a:pt x="221" y="659"/>
                      </a:lnTo>
                      <a:lnTo>
                        <a:pt x="222" y="659"/>
                      </a:lnTo>
                      <a:lnTo>
                        <a:pt x="223" y="659"/>
                      </a:lnTo>
                      <a:lnTo>
                        <a:pt x="223" y="659"/>
                      </a:lnTo>
                      <a:lnTo>
                        <a:pt x="224" y="659"/>
                      </a:lnTo>
                      <a:lnTo>
                        <a:pt x="225" y="659"/>
                      </a:lnTo>
                      <a:lnTo>
                        <a:pt x="226" y="659"/>
                      </a:lnTo>
                      <a:lnTo>
                        <a:pt x="228" y="659"/>
                      </a:lnTo>
                      <a:lnTo>
                        <a:pt x="229" y="659"/>
                      </a:lnTo>
                      <a:lnTo>
                        <a:pt x="231" y="659"/>
                      </a:lnTo>
                      <a:lnTo>
                        <a:pt x="232" y="659"/>
                      </a:lnTo>
                      <a:lnTo>
                        <a:pt x="233" y="659"/>
                      </a:lnTo>
                      <a:lnTo>
                        <a:pt x="233" y="659"/>
                      </a:lnTo>
                      <a:lnTo>
                        <a:pt x="234" y="659"/>
                      </a:lnTo>
                      <a:lnTo>
                        <a:pt x="235" y="659"/>
                      </a:lnTo>
                      <a:lnTo>
                        <a:pt x="238" y="659"/>
                      </a:lnTo>
                      <a:lnTo>
                        <a:pt x="239" y="659"/>
                      </a:lnTo>
                      <a:lnTo>
                        <a:pt x="240" y="659"/>
                      </a:lnTo>
                      <a:lnTo>
                        <a:pt x="241" y="659"/>
                      </a:lnTo>
                      <a:lnTo>
                        <a:pt x="242" y="659"/>
                      </a:lnTo>
                      <a:lnTo>
                        <a:pt x="244" y="659"/>
                      </a:lnTo>
                      <a:lnTo>
                        <a:pt x="247" y="659"/>
                      </a:lnTo>
                      <a:lnTo>
                        <a:pt x="248" y="659"/>
                      </a:lnTo>
                      <a:lnTo>
                        <a:pt x="249" y="659"/>
                      </a:lnTo>
                      <a:lnTo>
                        <a:pt x="250" y="659"/>
                      </a:lnTo>
                      <a:lnTo>
                        <a:pt x="250" y="659"/>
                      </a:lnTo>
                      <a:lnTo>
                        <a:pt x="251" y="659"/>
                      </a:lnTo>
                      <a:lnTo>
                        <a:pt x="251" y="659"/>
                      </a:lnTo>
                      <a:lnTo>
                        <a:pt x="253" y="659"/>
                      </a:lnTo>
                      <a:lnTo>
                        <a:pt x="253" y="659"/>
                      </a:lnTo>
                      <a:lnTo>
                        <a:pt x="255" y="659"/>
                      </a:lnTo>
                      <a:lnTo>
                        <a:pt x="256" y="659"/>
                      </a:lnTo>
                      <a:lnTo>
                        <a:pt x="258" y="659"/>
                      </a:lnTo>
                      <a:lnTo>
                        <a:pt x="260" y="659"/>
                      </a:lnTo>
                      <a:lnTo>
                        <a:pt x="261" y="659"/>
                      </a:lnTo>
                      <a:lnTo>
                        <a:pt x="262" y="659"/>
                      </a:lnTo>
                      <a:lnTo>
                        <a:pt x="262" y="659"/>
                      </a:lnTo>
                      <a:lnTo>
                        <a:pt x="263" y="659"/>
                      </a:lnTo>
                      <a:lnTo>
                        <a:pt x="265" y="659"/>
                      </a:lnTo>
                      <a:lnTo>
                        <a:pt x="266" y="659"/>
                      </a:lnTo>
                      <a:lnTo>
                        <a:pt x="267" y="659"/>
                      </a:lnTo>
                      <a:lnTo>
                        <a:pt x="268" y="659"/>
                      </a:lnTo>
                      <a:lnTo>
                        <a:pt x="270" y="659"/>
                      </a:lnTo>
                      <a:lnTo>
                        <a:pt x="271" y="659"/>
                      </a:lnTo>
                      <a:lnTo>
                        <a:pt x="272" y="659"/>
                      </a:lnTo>
                      <a:lnTo>
                        <a:pt x="274" y="659"/>
                      </a:lnTo>
                      <a:lnTo>
                        <a:pt x="274" y="659"/>
                      </a:lnTo>
                      <a:lnTo>
                        <a:pt x="275" y="659"/>
                      </a:lnTo>
                      <a:lnTo>
                        <a:pt x="276" y="659"/>
                      </a:lnTo>
                      <a:lnTo>
                        <a:pt x="277" y="659"/>
                      </a:lnTo>
                      <a:lnTo>
                        <a:pt x="280" y="659"/>
                      </a:lnTo>
                      <a:lnTo>
                        <a:pt x="283" y="659"/>
                      </a:lnTo>
                      <a:lnTo>
                        <a:pt x="284" y="659"/>
                      </a:lnTo>
                      <a:lnTo>
                        <a:pt x="285" y="659"/>
                      </a:lnTo>
                      <a:lnTo>
                        <a:pt x="286" y="659"/>
                      </a:lnTo>
                      <a:lnTo>
                        <a:pt x="287" y="659"/>
                      </a:lnTo>
                      <a:lnTo>
                        <a:pt x="288" y="659"/>
                      </a:lnTo>
                      <a:lnTo>
                        <a:pt x="289" y="659"/>
                      </a:lnTo>
                      <a:lnTo>
                        <a:pt x="289" y="659"/>
                      </a:lnTo>
                      <a:lnTo>
                        <a:pt x="290" y="659"/>
                      </a:lnTo>
                      <a:lnTo>
                        <a:pt x="292" y="659"/>
                      </a:lnTo>
                      <a:lnTo>
                        <a:pt x="294" y="659"/>
                      </a:lnTo>
                      <a:lnTo>
                        <a:pt x="294" y="659"/>
                      </a:lnTo>
                      <a:lnTo>
                        <a:pt x="295" y="659"/>
                      </a:lnTo>
                      <a:lnTo>
                        <a:pt x="295" y="659"/>
                      </a:lnTo>
                      <a:lnTo>
                        <a:pt x="296" y="659"/>
                      </a:lnTo>
                      <a:lnTo>
                        <a:pt x="298" y="659"/>
                      </a:lnTo>
                      <a:lnTo>
                        <a:pt x="299" y="659"/>
                      </a:lnTo>
                      <a:lnTo>
                        <a:pt x="300" y="659"/>
                      </a:lnTo>
                      <a:lnTo>
                        <a:pt x="302" y="659"/>
                      </a:lnTo>
                      <a:lnTo>
                        <a:pt x="303" y="659"/>
                      </a:lnTo>
                      <a:lnTo>
                        <a:pt x="304" y="659"/>
                      </a:lnTo>
                      <a:lnTo>
                        <a:pt x="306" y="659"/>
                      </a:lnTo>
                      <a:lnTo>
                        <a:pt x="308" y="659"/>
                      </a:lnTo>
                      <a:lnTo>
                        <a:pt x="308" y="659"/>
                      </a:lnTo>
                      <a:lnTo>
                        <a:pt x="309" y="659"/>
                      </a:lnTo>
                      <a:lnTo>
                        <a:pt x="311" y="659"/>
                      </a:lnTo>
                      <a:lnTo>
                        <a:pt x="313" y="659"/>
                      </a:lnTo>
                      <a:lnTo>
                        <a:pt x="314" y="659"/>
                      </a:lnTo>
                      <a:lnTo>
                        <a:pt x="315" y="659"/>
                      </a:lnTo>
                      <a:lnTo>
                        <a:pt x="316" y="659"/>
                      </a:lnTo>
                      <a:lnTo>
                        <a:pt x="316" y="659"/>
                      </a:lnTo>
                      <a:lnTo>
                        <a:pt x="317" y="659"/>
                      </a:lnTo>
                      <a:lnTo>
                        <a:pt x="318" y="659"/>
                      </a:lnTo>
                      <a:lnTo>
                        <a:pt x="320" y="659"/>
                      </a:lnTo>
                      <a:lnTo>
                        <a:pt x="321" y="659"/>
                      </a:lnTo>
                      <a:lnTo>
                        <a:pt x="323" y="659"/>
                      </a:lnTo>
                      <a:lnTo>
                        <a:pt x="325" y="659"/>
                      </a:lnTo>
                      <a:lnTo>
                        <a:pt x="326" y="659"/>
                      </a:lnTo>
                      <a:lnTo>
                        <a:pt x="326" y="659"/>
                      </a:lnTo>
                      <a:lnTo>
                        <a:pt x="327" y="659"/>
                      </a:lnTo>
                      <a:lnTo>
                        <a:pt x="329" y="659"/>
                      </a:lnTo>
                      <a:lnTo>
                        <a:pt x="331" y="659"/>
                      </a:lnTo>
                      <a:lnTo>
                        <a:pt x="332" y="659"/>
                      </a:lnTo>
                      <a:lnTo>
                        <a:pt x="333" y="659"/>
                      </a:lnTo>
                      <a:lnTo>
                        <a:pt x="334" y="659"/>
                      </a:lnTo>
                      <a:lnTo>
                        <a:pt x="335" y="659"/>
                      </a:lnTo>
                      <a:lnTo>
                        <a:pt x="336" y="659"/>
                      </a:lnTo>
                      <a:lnTo>
                        <a:pt x="340" y="659"/>
                      </a:lnTo>
                      <a:lnTo>
                        <a:pt x="342" y="659"/>
                      </a:lnTo>
                      <a:lnTo>
                        <a:pt x="343" y="659"/>
                      </a:lnTo>
                      <a:lnTo>
                        <a:pt x="344" y="659"/>
                      </a:lnTo>
                      <a:lnTo>
                        <a:pt x="345" y="659"/>
                      </a:lnTo>
                      <a:lnTo>
                        <a:pt x="345" y="659"/>
                      </a:lnTo>
                      <a:lnTo>
                        <a:pt x="346" y="659"/>
                      </a:lnTo>
                      <a:lnTo>
                        <a:pt x="349" y="659"/>
                      </a:lnTo>
                      <a:lnTo>
                        <a:pt x="349" y="659"/>
                      </a:lnTo>
                      <a:lnTo>
                        <a:pt x="350" y="659"/>
                      </a:lnTo>
                      <a:lnTo>
                        <a:pt x="351" y="659"/>
                      </a:lnTo>
                      <a:lnTo>
                        <a:pt x="352" y="659"/>
                      </a:lnTo>
                      <a:lnTo>
                        <a:pt x="353" y="659"/>
                      </a:lnTo>
                      <a:lnTo>
                        <a:pt x="353" y="659"/>
                      </a:lnTo>
                      <a:lnTo>
                        <a:pt x="354" y="659"/>
                      </a:lnTo>
                      <a:lnTo>
                        <a:pt x="357" y="659"/>
                      </a:lnTo>
                      <a:lnTo>
                        <a:pt x="358" y="658"/>
                      </a:lnTo>
                      <a:lnTo>
                        <a:pt x="359" y="658"/>
                      </a:lnTo>
                      <a:lnTo>
                        <a:pt x="360" y="658"/>
                      </a:lnTo>
                      <a:lnTo>
                        <a:pt x="361" y="658"/>
                      </a:lnTo>
                      <a:lnTo>
                        <a:pt x="362" y="658"/>
                      </a:lnTo>
                      <a:lnTo>
                        <a:pt x="364" y="659"/>
                      </a:lnTo>
                      <a:lnTo>
                        <a:pt x="367" y="659"/>
                      </a:lnTo>
                      <a:lnTo>
                        <a:pt x="367" y="659"/>
                      </a:lnTo>
                      <a:lnTo>
                        <a:pt x="368" y="659"/>
                      </a:lnTo>
                      <a:lnTo>
                        <a:pt x="369" y="659"/>
                      </a:lnTo>
                      <a:lnTo>
                        <a:pt x="369" y="659"/>
                      </a:lnTo>
                      <a:lnTo>
                        <a:pt x="371" y="659"/>
                      </a:lnTo>
                      <a:lnTo>
                        <a:pt x="375" y="658"/>
                      </a:lnTo>
                      <a:lnTo>
                        <a:pt x="376" y="658"/>
                      </a:lnTo>
                      <a:lnTo>
                        <a:pt x="376" y="658"/>
                      </a:lnTo>
                      <a:lnTo>
                        <a:pt x="377" y="658"/>
                      </a:lnTo>
                      <a:lnTo>
                        <a:pt x="378" y="658"/>
                      </a:lnTo>
                      <a:lnTo>
                        <a:pt x="379" y="658"/>
                      </a:lnTo>
                      <a:lnTo>
                        <a:pt x="379" y="658"/>
                      </a:lnTo>
                      <a:lnTo>
                        <a:pt x="381" y="658"/>
                      </a:lnTo>
                      <a:lnTo>
                        <a:pt x="382" y="659"/>
                      </a:lnTo>
                      <a:lnTo>
                        <a:pt x="382" y="659"/>
                      </a:lnTo>
                      <a:lnTo>
                        <a:pt x="383" y="659"/>
                      </a:lnTo>
                      <a:lnTo>
                        <a:pt x="383" y="659"/>
                      </a:lnTo>
                      <a:lnTo>
                        <a:pt x="387" y="659"/>
                      </a:lnTo>
                      <a:lnTo>
                        <a:pt x="389" y="659"/>
                      </a:lnTo>
                      <a:lnTo>
                        <a:pt x="389" y="659"/>
                      </a:lnTo>
                      <a:lnTo>
                        <a:pt x="390" y="659"/>
                      </a:lnTo>
                      <a:lnTo>
                        <a:pt x="391" y="659"/>
                      </a:lnTo>
                      <a:lnTo>
                        <a:pt x="391" y="658"/>
                      </a:lnTo>
                      <a:lnTo>
                        <a:pt x="394" y="658"/>
                      </a:lnTo>
                      <a:lnTo>
                        <a:pt x="396" y="657"/>
                      </a:lnTo>
                      <a:lnTo>
                        <a:pt x="397" y="657"/>
                      </a:lnTo>
                      <a:lnTo>
                        <a:pt x="398" y="656"/>
                      </a:lnTo>
                      <a:lnTo>
                        <a:pt x="398" y="655"/>
                      </a:lnTo>
                      <a:lnTo>
                        <a:pt x="400" y="650"/>
                      </a:lnTo>
                      <a:lnTo>
                        <a:pt x="401" y="647"/>
                      </a:lnTo>
                      <a:lnTo>
                        <a:pt x="401" y="645"/>
                      </a:lnTo>
                      <a:lnTo>
                        <a:pt x="403" y="647"/>
                      </a:lnTo>
                      <a:lnTo>
                        <a:pt x="404" y="650"/>
                      </a:lnTo>
                      <a:lnTo>
                        <a:pt x="405" y="654"/>
                      </a:lnTo>
                      <a:lnTo>
                        <a:pt x="405" y="655"/>
                      </a:lnTo>
                      <a:lnTo>
                        <a:pt x="406" y="656"/>
                      </a:lnTo>
                      <a:lnTo>
                        <a:pt x="408" y="657"/>
                      </a:lnTo>
                      <a:lnTo>
                        <a:pt x="408" y="657"/>
                      </a:lnTo>
                      <a:lnTo>
                        <a:pt x="410" y="656"/>
                      </a:lnTo>
                      <a:lnTo>
                        <a:pt x="412" y="656"/>
                      </a:lnTo>
                      <a:lnTo>
                        <a:pt x="413" y="655"/>
                      </a:lnTo>
                      <a:lnTo>
                        <a:pt x="413" y="655"/>
                      </a:lnTo>
                      <a:lnTo>
                        <a:pt x="414" y="651"/>
                      </a:lnTo>
                      <a:lnTo>
                        <a:pt x="415" y="647"/>
                      </a:lnTo>
                      <a:lnTo>
                        <a:pt x="416" y="642"/>
                      </a:lnTo>
                      <a:lnTo>
                        <a:pt x="417" y="637"/>
                      </a:lnTo>
                      <a:lnTo>
                        <a:pt x="418" y="632"/>
                      </a:lnTo>
                      <a:lnTo>
                        <a:pt x="419" y="629"/>
                      </a:lnTo>
                      <a:lnTo>
                        <a:pt x="419" y="629"/>
                      </a:lnTo>
                      <a:lnTo>
                        <a:pt x="419" y="629"/>
                      </a:lnTo>
                      <a:lnTo>
                        <a:pt x="419" y="630"/>
                      </a:lnTo>
                      <a:lnTo>
                        <a:pt x="421" y="631"/>
                      </a:lnTo>
                      <a:lnTo>
                        <a:pt x="421" y="635"/>
                      </a:lnTo>
                      <a:lnTo>
                        <a:pt x="422" y="638"/>
                      </a:lnTo>
                      <a:lnTo>
                        <a:pt x="423" y="642"/>
                      </a:lnTo>
                      <a:lnTo>
                        <a:pt x="424" y="647"/>
                      </a:lnTo>
                      <a:lnTo>
                        <a:pt x="426" y="651"/>
                      </a:lnTo>
                      <a:lnTo>
                        <a:pt x="426" y="655"/>
                      </a:lnTo>
                      <a:lnTo>
                        <a:pt x="426" y="655"/>
                      </a:lnTo>
                      <a:lnTo>
                        <a:pt x="427" y="655"/>
                      </a:lnTo>
                      <a:lnTo>
                        <a:pt x="428" y="655"/>
                      </a:lnTo>
                      <a:lnTo>
                        <a:pt x="429" y="655"/>
                      </a:lnTo>
                      <a:lnTo>
                        <a:pt x="429" y="655"/>
                      </a:lnTo>
                      <a:lnTo>
                        <a:pt x="431" y="655"/>
                      </a:lnTo>
                      <a:lnTo>
                        <a:pt x="432" y="654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1"/>
                      </a:lnTo>
                      <a:lnTo>
                        <a:pt x="434" y="650"/>
                      </a:lnTo>
                      <a:lnTo>
                        <a:pt x="435" y="646"/>
                      </a:lnTo>
                      <a:lnTo>
                        <a:pt x="436" y="641"/>
                      </a:lnTo>
                      <a:lnTo>
                        <a:pt x="436" y="639"/>
                      </a:lnTo>
                      <a:lnTo>
                        <a:pt x="436" y="639"/>
                      </a:lnTo>
                      <a:lnTo>
                        <a:pt x="436" y="639"/>
                      </a:lnTo>
                      <a:lnTo>
                        <a:pt x="437" y="641"/>
                      </a:lnTo>
                      <a:lnTo>
                        <a:pt x="440" y="646"/>
                      </a:lnTo>
                      <a:lnTo>
                        <a:pt x="441" y="651"/>
                      </a:lnTo>
                      <a:lnTo>
                        <a:pt x="442" y="652"/>
                      </a:lnTo>
                      <a:lnTo>
                        <a:pt x="442" y="654"/>
                      </a:lnTo>
                      <a:lnTo>
                        <a:pt x="442" y="654"/>
                      </a:lnTo>
                      <a:lnTo>
                        <a:pt x="444" y="654"/>
                      </a:lnTo>
                      <a:lnTo>
                        <a:pt x="444" y="654"/>
                      </a:lnTo>
                      <a:lnTo>
                        <a:pt x="446" y="652"/>
                      </a:lnTo>
                      <a:lnTo>
                        <a:pt x="447" y="652"/>
                      </a:lnTo>
                      <a:lnTo>
                        <a:pt x="449" y="652"/>
                      </a:lnTo>
                      <a:lnTo>
                        <a:pt x="449" y="652"/>
                      </a:lnTo>
                      <a:lnTo>
                        <a:pt x="450" y="650"/>
                      </a:lnTo>
                      <a:lnTo>
                        <a:pt x="450" y="646"/>
                      </a:lnTo>
                      <a:lnTo>
                        <a:pt x="452" y="639"/>
                      </a:lnTo>
                      <a:lnTo>
                        <a:pt x="453" y="632"/>
                      </a:lnTo>
                      <a:lnTo>
                        <a:pt x="454" y="624"/>
                      </a:lnTo>
                      <a:lnTo>
                        <a:pt x="455" y="617"/>
                      </a:lnTo>
                      <a:lnTo>
                        <a:pt x="455" y="612"/>
                      </a:lnTo>
                      <a:lnTo>
                        <a:pt x="456" y="611"/>
                      </a:lnTo>
                      <a:lnTo>
                        <a:pt x="456" y="609"/>
                      </a:lnTo>
                      <a:lnTo>
                        <a:pt x="456" y="607"/>
                      </a:lnTo>
                      <a:lnTo>
                        <a:pt x="458" y="604"/>
                      </a:lnTo>
                      <a:lnTo>
                        <a:pt x="458" y="602"/>
                      </a:lnTo>
                      <a:lnTo>
                        <a:pt x="458" y="604"/>
                      </a:lnTo>
                      <a:lnTo>
                        <a:pt x="458" y="607"/>
                      </a:lnTo>
                      <a:lnTo>
                        <a:pt x="459" y="612"/>
                      </a:lnTo>
                      <a:lnTo>
                        <a:pt x="459" y="618"/>
                      </a:lnTo>
                      <a:lnTo>
                        <a:pt x="460" y="623"/>
                      </a:lnTo>
                      <a:lnTo>
                        <a:pt x="461" y="629"/>
                      </a:lnTo>
                      <a:lnTo>
                        <a:pt x="461" y="632"/>
                      </a:lnTo>
                      <a:lnTo>
                        <a:pt x="461" y="633"/>
                      </a:lnTo>
                      <a:lnTo>
                        <a:pt x="461" y="632"/>
                      </a:lnTo>
                      <a:lnTo>
                        <a:pt x="462" y="627"/>
                      </a:lnTo>
                      <a:lnTo>
                        <a:pt x="462" y="621"/>
                      </a:lnTo>
                      <a:lnTo>
                        <a:pt x="463" y="614"/>
                      </a:lnTo>
                      <a:lnTo>
                        <a:pt x="464" y="608"/>
                      </a:lnTo>
                      <a:lnTo>
                        <a:pt x="464" y="602"/>
                      </a:lnTo>
                      <a:lnTo>
                        <a:pt x="464" y="598"/>
                      </a:lnTo>
                      <a:lnTo>
                        <a:pt x="464" y="596"/>
                      </a:lnTo>
                      <a:lnTo>
                        <a:pt x="464" y="598"/>
                      </a:lnTo>
                      <a:lnTo>
                        <a:pt x="465" y="601"/>
                      </a:lnTo>
                      <a:lnTo>
                        <a:pt x="466" y="605"/>
                      </a:lnTo>
                      <a:lnTo>
                        <a:pt x="466" y="610"/>
                      </a:lnTo>
                      <a:lnTo>
                        <a:pt x="468" y="615"/>
                      </a:lnTo>
                      <a:lnTo>
                        <a:pt x="469" y="620"/>
                      </a:lnTo>
                      <a:lnTo>
                        <a:pt x="470" y="623"/>
                      </a:lnTo>
                      <a:lnTo>
                        <a:pt x="470" y="624"/>
                      </a:lnTo>
                      <a:lnTo>
                        <a:pt x="470" y="623"/>
                      </a:lnTo>
                      <a:lnTo>
                        <a:pt x="471" y="619"/>
                      </a:lnTo>
                      <a:lnTo>
                        <a:pt x="471" y="613"/>
                      </a:lnTo>
                      <a:lnTo>
                        <a:pt x="472" y="607"/>
                      </a:lnTo>
                      <a:lnTo>
                        <a:pt x="473" y="600"/>
                      </a:lnTo>
                      <a:lnTo>
                        <a:pt x="474" y="594"/>
                      </a:lnTo>
                      <a:lnTo>
                        <a:pt x="474" y="590"/>
                      </a:lnTo>
                      <a:lnTo>
                        <a:pt x="474" y="589"/>
                      </a:lnTo>
                      <a:lnTo>
                        <a:pt x="474" y="590"/>
                      </a:lnTo>
                      <a:lnTo>
                        <a:pt x="474" y="594"/>
                      </a:lnTo>
                      <a:lnTo>
                        <a:pt x="475" y="602"/>
                      </a:lnTo>
                      <a:lnTo>
                        <a:pt x="477" y="609"/>
                      </a:lnTo>
                      <a:lnTo>
                        <a:pt x="477" y="617"/>
                      </a:lnTo>
                      <a:lnTo>
                        <a:pt x="478" y="623"/>
                      </a:lnTo>
                      <a:lnTo>
                        <a:pt x="478" y="628"/>
                      </a:lnTo>
                      <a:lnTo>
                        <a:pt x="478" y="630"/>
                      </a:lnTo>
                      <a:lnTo>
                        <a:pt x="479" y="630"/>
                      </a:lnTo>
                      <a:lnTo>
                        <a:pt x="479" y="629"/>
                      </a:lnTo>
                      <a:lnTo>
                        <a:pt x="479" y="628"/>
                      </a:lnTo>
                      <a:lnTo>
                        <a:pt x="479" y="622"/>
                      </a:lnTo>
                      <a:lnTo>
                        <a:pt x="480" y="614"/>
                      </a:lnTo>
                      <a:lnTo>
                        <a:pt x="480" y="605"/>
                      </a:lnTo>
                      <a:lnTo>
                        <a:pt x="481" y="596"/>
                      </a:lnTo>
                      <a:lnTo>
                        <a:pt x="482" y="590"/>
                      </a:lnTo>
                      <a:lnTo>
                        <a:pt x="482" y="584"/>
                      </a:lnTo>
                      <a:lnTo>
                        <a:pt x="482" y="582"/>
                      </a:lnTo>
                      <a:lnTo>
                        <a:pt x="482" y="582"/>
                      </a:lnTo>
                      <a:lnTo>
                        <a:pt x="482" y="583"/>
                      </a:lnTo>
                      <a:lnTo>
                        <a:pt x="482" y="587"/>
                      </a:lnTo>
                      <a:lnTo>
                        <a:pt x="483" y="594"/>
                      </a:lnTo>
                      <a:lnTo>
                        <a:pt x="484" y="602"/>
                      </a:lnTo>
                      <a:lnTo>
                        <a:pt x="484" y="610"/>
                      </a:lnTo>
                      <a:lnTo>
                        <a:pt x="486" y="617"/>
                      </a:lnTo>
                      <a:lnTo>
                        <a:pt x="486" y="621"/>
                      </a:lnTo>
                      <a:lnTo>
                        <a:pt x="486" y="623"/>
                      </a:lnTo>
                      <a:lnTo>
                        <a:pt x="487" y="624"/>
                      </a:lnTo>
                      <a:lnTo>
                        <a:pt x="487" y="628"/>
                      </a:lnTo>
                      <a:lnTo>
                        <a:pt x="488" y="632"/>
                      </a:lnTo>
                      <a:lnTo>
                        <a:pt x="489" y="638"/>
                      </a:lnTo>
                      <a:lnTo>
                        <a:pt x="490" y="644"/>
                      </a:lnTo>
                      <a:lnTo>
                        <a:pt x="492" y="648"/>
                      </a:lnTo>
                      <a:lnTo>
                        <a:pt x="492" y="651"/>
                      </a:lnTo>
                      <a:lnTo>
                        <a:pt x="492" y="652"/>
                      </a:lnTo>
                      <a:lnTo>
                        <a:pt x="493" y="652"/>
                      </a:lnTo>
                      <a:lnTo>
                        <a:pt x="495" y="654"/>
                      </a:lnTo>
                      <a:lnTo>
                        <a:pt x="497" y="655"/>
                      </a:lnTo>
                      <a:lnTo>
                        <a:pt x="499" y="656"/>
                      </a:lnTo>
                      <a:lnTo>
                        <a:pt x="500" y="657"/>
                      </a:lnTo>
                      <a:lnTo>
                        <a:pt x="500" y="657"/>
                      </a:lnTo>
                      <a:lnTo>
                        <a:pt x="501" y="657"/>
                      </a:lnTo>
                      <a:lnTo>
                        <a:pt x="504" y="657"/>
                      </a:lnTo>
                      <a:lnTo>
                        <a:pt x="507" y="657"/>
                      </a:lnTo>
                      <a:lnTo>
                        <a:pt x="507" y="657"/>
                      </a:lnTo>
                      <a:lnTo>
                        <a:pt x="509" y="657"/>
                      </a:lnTo>
                      <a:lnTo>
                        <a:pt x="509" y="657"/>
                      </a:lnTo>
                      <a:lnTo>
                        <a:pt x="510" y="657"/>
                      </a:lnTo>
                      <a:lnTo>
                        <a:pt x="512" y="658"/>
                      </a:lnTo>
                      <a:lnTo>
                        <a:pt x="514" y="658"/>
                      </a:lnTo>
                      <a:lnTo>
                        <a:pt x="515" y="658"/>
                      </a:lnTo>
                      <a:lnTo>
                        <a:pt x="515" y="658"/>
                      </a:lnTo>
                      <a:lnTo>
                        <a:pt x="516" y="658"/>
                      </a:lnTo>
                      <a:lnTo>
                        <a:pt x="518" y="659"/>
                      </a:lnTo>
                      <a:lnTo>
                        <a:pt x="520" y="659"/>
                      </a:lnTo>
                      <a:lnTo>
                        <a:pt x="521" y="659"/>
                      </a:lnTo>
                      <a:lnTo>
                        <a:pt x="523" y="659"/>
                      </a:lnTo>
                      <a:lnTo>
                        <a:pt x="524" y="659"/>
                      </a:lnTo>
                      <a:lnTo>
                        <a:pt x="525" y="659"/>
                      </a:lnTo>
                      <a:lnTo>
                        <a:pt x="527" y="659"/>
                      </a:lnTo>
                      <a:lnTo>
                        <a:pt x="528" y="659"/>
                      </a:lnTo>
                      <a:lnTo>
                        <a:pt x="529" y="659"/>
                      </a:lnTo>
                      <a:lnTo>
                        <a:pt x="529" y="659"/>
                      </a:lnTo>
                      <a:lnTo>
                        <a:pt x="529" y="659"/>
                      </a:lnTo>
                      <a:lnTo>
                        <a:pt x="530" y="659"/>
                      </a:lnTo>
                      <a:lnTo>
                        <a:pt x="533" y="659"/>
                      </a:lnTo>
                      <a:lnTo>
                        <a:pt x="535" y="659"/>
                      </a:lnTo>
                      <a:lnTo>
                        <a:pt x="535" y="659"/>
                      </a:lnTo>
                      <a:lnTo>
                        <a:pt x="536" y="659"/>
                      </a:lnTo>
                      <a:lnTo>
                        <a:pt x="537" y="659"/>
                      </a:lnTo>
                      <a:lnTo>
                        <a:pt x="537" y="659"/>
                      </a:lnTo>
                      <a:lnTo>
                        <a:pt x="539" y="659"/>
                      </a:lnTo>
                      <a:lnTo>
                        <a:pt x="542" y="659"/>
                      </a:lnTo>
                      <a:lnTo>
                        <a:pt x="542" y="659"/>
                      </a:lnTo>
                      <a:lnTo>
                        <a:pt x="543" y="659"/>
                      </a:lnTo>
                      <a:lnTo>
                        <a:pt x="545" y="659"/>
                      </a:lnTo>
                      <a:lnTo>
                        <a:pt x="545" y="659"/>
                      </a:lnTo>
                      <a:lnTo>
                        <a:pt x="547" y="659"/>
                      </a:lnTo>
                      <a:lnTo>
                        <a:pt x="549" y="658"/>
                      </a:lnTo>
                      <a:lnTo>
                        <a:pt x="551" y="658"/>
                      </a:lnTo>
                      <a:lnTo>
                        <a:pt x="551" y="658"/>
                      </a:lnTo>
                      <a:lnTo>
                        <a:pt x="553" y="658"/>
                      </a:lnTo>
                      <a:lnTo>
                        <a:pt x="554" y="658"/>
                      </a:lnTo>
                      <a:lnTo>
                        <a:pt x="554" y="658"/>
                      </a:lnTo>
                      <a:lnTo>
                        <a:pt x="555" y="658"/>
                      </a:lnTo>
                      <a:lnTo>
                        <a:pt x="556" y="659"/>
                      </a:lnTo>
                      <a:lnTo>
                        <a:pt x="557" y="659"/>
                      </a:lnTo>
                      <a:lnTo>
                        <a:pt x="557" y="659"/>
                      </a:lnTo>
                      <a:lnTo>
                        <a:pt x="558" y="659"/>
                      </a:lnTo>
                      <a:lnTo>
                        <a:pt x="561" y="659"/>
                      </a:lnTo>
                      <a:lnTo>
                        <a:pt x="562" y="659"/>
                      </a:lnTo>
                      <a:lnTo>
                        <a:pt x="563" y="659"/>
                      </a:lnTo>
                      <a:lnTo>
                        <a:pt x="564" y="659"/>
                      </a:lnTo>
                      <a:lnTo>
                        <a:pt x="566" y="658"/>
                      </a:lnTo>
                      <a:lnTo>
                        <a:pt x="566" y="658"/>
                      </a:lnTo>
                      <a:lnTo>
                        <a:pt x="569" y="658"/>
                      </a:lnTo>
                      <a:lnTo>
                        <a:pt x="570" y="658"/>
                      </a:lnTo>
                      <a:lnTo>
                        <a:pt x="570" y="658"/>
                      </a:lnTo>
                      <a:lnTo>
                        <a:pt x="571" y="658"/>
                      </a:lnTo>
                      <a:lnTo>
                        <a:pt x="572" y="658"/>
                      </a:lnTo>
                      <a:lnTo>
                        <a:pt x="572" y="658"/>
                      </a:lnTo>
                      <a:lnTo>
                        <a:pt x="574" y="658"/>
                      </a:lnTo>
                      <a:lnTo>
                        <a:pt x="575" y="658"/>
                      </a:lnTo>
                      <a:lnTo>
                        <a:pt x="576" y="658"/>
                      </a:lnTo>
                      <a:lnTo>
                        <a:pt x="576" y="658"/>
                      </a:lnTo>
                      <a:lnTo>
                        <a:pt x="579" y="658"/>
                      </a:lnTo>
                      <a:lnTo>
                        <a:pt x="580" y="657"/>
                      </a:lnTo>
                      <a:lnTo>
                        <a:pt x="581" y="657"/>
                      </a:lnTo>
                      <a:lnTo>
                        <a:pt x="581" y="657"/>
                      </a:lnTo>
                      <a:lnTo>
                        <a:pt x="582" y="656"/>
                      </a:lnTo>
                      <a:lnTo>
                        <a:pt x="584" y="654"/>
                      </a:lnTo>
                      <a:lnTo>
                        <a:pt x="588" y="651"/>
                      </a:lnTo>
                      <a:lnTo>
                        <a:pt x="588" y="649"/>
                      </a:lnTo>
                      <a:lnTo>
                        <a:pt x="589" y="649"/>
                      </a:lnTo>
                      <a:lnTo>
                        <a:pt x="589" y="649"/>
                      </a:lnTo>
                      <a:lnTo>
                        <a:pt x="589" y="648"/>
                      </a:lnTo>
                      <a:lnTo>
                        <a:pt x="590" y="645"/>
                      </a:lnTo>
                      <a:lnTo>
                        <a:pt x="590" y="640"/>
                      </a:lnTo>
                      <a:lnTo>
                        <a:pt x="592" y="636"/>
                      </a:lnTo>
                      <a:lnTo>
                        <a:pt x="592" y="631"/>
                      </a:lnTo>
                      <a:lnTo>
                        <a:pt x="593" y="627"/>
                      </a:lnTo>
                      <a:lnTo>
                        <a:pt x="594" y="623"/>
                      </a:lnTo>
                      <a:lnTo>
                        <a:pt x="594" y="622"/>
                      </a:lnTo>
                      <a:lnTo>
                        <a:pt x="594" y="623"/>
                      </a:lnTo>
                      <a:lnTo>
                        <a:pt x="595" y="626"/>
                      </a:lnTo>
                      <a:lnTo>
                        <a:pt x="595" y="627"/>
                      </a:lnTo>
                      <a:lnTo>
                        <a:pt x="595" y="628"/>
                      </a:lnTo>
                      <a:lnTo>
                        <a:pt x="597" y="629"/>
                      </a:lnTo>
                      <a:lnTo>
                        <a:pt x="597" y="632"/>
                      </a:lnTo>
                      <a:lnTo>
                        <a:pt x="598" y="637"/>
                      </a:lnTo>
                      <a:lnTo>
                        <a:pt x="599" y="642"/>
                      </a:lnTo>
                      <a:lnTo>
                        <a:pt x="600" y="647"/>
                      </a:lnTo>
                      <a:lnTo>
                        <a:pt x="602" y="651"/>
                      </a:lnTo>
                      <a:lnTo>
                        <a:pt x="602" y="655"/>
                      </a:lnTo>
                      <a:lnTo>
                        <a:pt x="602" y="656"/>
                      </a:lnTo>
                      <a:lnTo>
                        <a:pt x="603" y="656"/>
                      </a:lnTo>
                      <a:lnTo>
                        <a:pt x="604" y="657"/>
                      </a:lnTo>
                      <a:lnTo>
                        <a:pt x="606" y="657"/>
                      </a:lnTo>
                      <a:lnTo>
                        <a:pt x="607" y="657"/>
                      </a:lnTo>
                      <a:lnTo>
                        <a:pt x="608" y="657"/>
                      </a:lnTo>
                      <a:lnTo>
                        <a:pt x="609" y="657"/>
                      </a:lnTo>
                      <a:lnTo>
                        <a:pt x="610" y="657"/>
                      </a:lnTo>
                      <a:lnTo>
                        <a:pt x="612" y="657"/>
                      </a:lnTo>
                      <a:lnTo>
                        <a:pt x="613" y="657"/>
                      </a:lnTo>
                      <a:lnTo>
                        <a:pt x="613" y="657"/>
                      </a:lnTo>
                      <a:lnTo>
                        <a:pt x="616" y="658"/>
                      </a:lnTo>
                      <a:lnTo>
                        <a:pt x="617" y="658"/>
                      </a:lnTo>
                      <a:lnTo>
                        <a:pt x="617" y="658"/>
                      </a:lnTo>
                      <a:lnTo>
                        <a:pt x="618" y="658"/>
                      </a:lnTo>
                      <a:lnTo>
                        <a:pt x="619" y="658"/>
                      </a:lnTo>
                      <a:lnTo>
                        <a:pt x="620" y="658"/>
                      </a:lnTo>
                      <a:lnTo>
                        <a:pt x="621" y="658"/>
                      </a:lnTo>
                      <a:lnTo>
                        <a:pt x="625" y="658"/>
                      </a:lnTo>
                      <a:lnTo>
                        <a:pt x="627" y="658"/>
                      </a:lnTo>
                      <a:lnTo>
                        <a:pt x="628" y="658"/>
                      </a:lnTo>
                      <a:lnTo>
                        <a:pt x="629" y="658"/>
                      </a:lnTo>
                      <a:lnTo>
                        <a:pt x="630" y="658"/>
                      </a:lnTo>
                      <a:lnTo>
                        <a:pt x="631" y="658"/>
                      </a:lnTo>
                      <a:lnTo>
                        <a:pt x="632" y="658"/>
                      </a:lnTo>
                      <a:lnTo>
                        <a:pt x="632" y="658"/>
                      </a:lnTo>
                      <a:lnTo>
                        <a:pt x="632" y="658"/>
                      </a:lnTo>
                      <a:lnTo>
                        <a:pt x="634" y="658"/>
                      </a:lnTo>
                      <a:lnTo>
                        <a:pt x="635" y="658"/>
                      </a:lnTo>
                      <a:lnTo>
                        <a:pt x="637" y="658"/>
                      </a:lnTo>
                      <a:lnTo>
                        <a:pt x="637" y="658"/>
                      </a:lnTo>
                      <a:lnTo>
                        <a:pt x="638" y="658"/>
                      </a:lnTo>
                      <a:lnTo>
                        <a:pt x="640" y="658"/>
                      </a:lnTo>
                      <a:lnTo>
                        <a:pt x="641" y="658"/>
                      </a:lnTo>
                      <a:lnTo>
                        <a:pt x="643" y="658"/>
                      </a:lnTo>
                      <a:lnTo>
                        <a:pt x="643" y="658"/>
                      </a:lnTo>
                      <a:lnTo>
                        <a:pt x="644" y="658"/>
                      </a:lnTo>
                      <a:lnTo>
                        <a:pt x="645" y="657"/>
                      </a:lnTo>
                      <a:lnTo>
                        <a:pt x="645" y="657"/>
                      </a:lnTo>
                      <a:lnTo>
                        <a:pt x="646" y="657"/>
                      </a:lnTo>
                      <a:lnTo>
                        <a:pt x="647" y="658"/>
                      </a:lnTo>
                      <a:lnTo>
                        <a:pt x="648" y="658"/>
                      </a:lnTo>
                      <a:lnTo>
                        <a:pt x="648" y="658"/>
                      </a:lnTo>
                      <a:lnTo>
                        <a:pt x="649" y="658"/>
                      </a:lnTo>
                      <a:lnTo>
                        <a:pt x="652" y="657"/>
                      </a:lnTo>
                      <a:lnTo>
                        <a:pt x="653" y="657"/>
                      </a:lnTo>
                      <a:lnTo>
                        <a:pt x="654" y="657"/>
                      </a:lnTo>
                      <a:lnTo>
                        <a:pt x="655" y="657"/>
                      </a:lnTo>
                      <a:lnTo>
                        <a:pt x="655" y="656"/>
                      </a:lnTo>
                      <a:lnTo>
                        <a:pt x="657" y="655"/>
                      </a:lnTo>
                      <a:lnTo>
                        <a:pt x="661" y="651"/>
                      </a:lnTo>
                      <a:lnTo>
                        <a:pt x="662" y="651"/>
                      </a:lnTo>
                      <a:lnTo>
                        <a:pt x="662" y="650"/>
                      </a:lnTo>
                      <a:lnTo>
                        <a:pt x="662" y="650"/>
                      </a:lnTo>
                      <a:lnTo>
                        <a:pt x="662" y="648"/>
                      </a:lnTo>
                      <a:lnTo>
                        <a:pt x="663" y="642"/>
                      </a:lnTo>
                      <a:lnTo>
                        <a:pt x="663" y="635"/>
                      </a:lnTo>
                      <a:lnTo>
                        <a:pt x="664" y="627"/>
                      </a:lnTo>
                      <a:lnTo>
                        <a:pt x="665" y="618"/>
                      </a:lnTo>
                      <a:lnTo>
                        <a:pt x="665" y="610"/>
                      </a:lnTo>
                      <a:lnTo>
                        <a:pt x="665" y="604"/>
                      </a:lnTo>
                      <a:lnTo>
                        <a:pt x="665" y="602"/>
                      </a:lnTo>
                      <a:lnTo>
                        <a:pt x="665" y="604"/>
                      </a:lnTo>
                      <a:lnTo>
                        <a:pt x="666" y="610"/>
                      </a:lnTo>
                      <a:lnTo>
                        <a:pt x="667" y="617"/>
                      </a:lnTo>
                      <a:lnTo>
                        <a:pt x="667" y="626"/>
                      </a:lnTo>
                      <a:lnTo>
                        <a:pt x="667" y="633"/>
                      </a:lnTo>
                      <a:lnTo>
                        <a:pt x="668" y="641"/>
                      </a:lnTo>
                      <a:lnTo>
                        <a:pt x="670" y="647"/>
                      </a:lnTo>
                      <a:lnTo>
                        <a:pt x="670" y="648"/>
                      </a:lnTo>
                      <a:lnTo>
                        <a:pt x="670" y="649"/>
                      </a:lnTo>
                      <a:lnTo>
                        <a:pt x="671" y="650"/>
                      </a:lnTo>
                      <a:lnTo>
                        <a:pt x="672" y="651"/>
                      </a:lnTo>
                      <a:lnTo>
                        <a:pt x="673" y="651"/>
                      </a:lnTo>
                      <a:lnTo>
                        <a:pt x="673" y="651"/>
                      </a:lnTo>
                      <a:lnTo>
                        <a:pt x="675" y="650"/>
                      </a:lnTo>
                      <a:lnTo>
                        <a:pt x="676" y="649"/>
                      </a:lnTo>
                      <a:lnTo>
                        <a:pt x="677" y="649"/>
                      </a:lnTo>
                      <a:lnTo>
                        <a:pt x="677" y="648"/>
                      </a:lnTo>
                      <a:lnTo>
                        <a:pt x="677" y="646"/>
                      </a:lnTo>
                      <a:lnTo>
                        <a:pt x="677" y="641"/>
                      </a:lnTo>
                      <a:lnTo>
                        <a:pt x="677" y="637"/>
                      </a:lnTo>
                      <a:lnTo>
                        <a:pt x="678" y="623"/>
                      </a:lnTo>
                      <a:lnTo>
                        <a:pt x="680" y="608"/>
                      </a:lnTo>
                      <a:lnTo>
                        <a:pt x="681" y="592"/>
                      </a:lnTo>
                      <a:lnTo>
                        <a:pt x="682" y="580"/>
                      </a:lnTo>
                      <a:lnTo>
                        <a:pt x="683" y="574"/>
                      </a:lnTo>
                      <a:lnTo>
                        <a:pt x="683" y="570"/>
                      </a:lnTo>
                      <a:lnTo>
                        <a:pt x="683" y="567"/>
                      </a:lnTo>
                      <a:lnTo>
                        <a:pt x="683" y="566"/>
                      </a:lnTo>
                      <a:lnTo>
                        <a:pt x="683" y="567"/>
                      </a:lnTo>
                      <a:lnTo>
                        <a:pt x="683" y="571"/>
                      </a:lnTo>
                      <a:lnTo>
                        <a:pt x="683" y="576"/>
                      </a:lnTo>
                      <a:lnTo>
                        <a:pt x="683" y="582"/>
                      </a:lnTo>
                      <a:lnTo>
                        <a:pt x="683" y="587"/>
                      </a:lnTo>
                      <a:lnTo>
                        <a:pt x="684" y="592"/>
                      </a:lnTo>
                      <a:lnTo>
                        <a:pt x="684" y="595"/>
                      </a:lnTo>
                      <a:lnTo>
                        <a:pt x="684" y="596"/>
                      </a:lnTo>
                      <a:lnTo>
                        <a:pt x="684" y="598"/>
                      </a:lnTo>
                      <a:lnTo>
                        <a:pt x="684" y="599"/>
                      </a:lnTo>
                      <a:lnTo>
                        <a:pt x="685" y="605"/>
                      </a:lnTo>
                      <a:lnTo>
                        <a:pt x="686" y="614"/>
                      </a:lnTo>
                      <a:lnTo>
                        <a:pt x="687" y="623"/>
                      </a:lnTo>
                      <a:lnTo>
                        <a:pt x="689" y="633"/>
                      </a:lnTo>
                      <a:lnTo>
                        <a:pt x="690" y="642"/>
                      </a:lnTo>
                      <a:lnTo>
                        <a:pt x="690" y="648"/>
                      </a:lnTo>
                      <a:lnTo>
                        <a:pt x="691" y="649"/>
                      </a:lnTo>
                      <a:lnTo>
                        <a:pt x="691" y="650"/>
                      </a:lnTo>
                      <a:lnTo>
                        <a:pt x="691" y="650"/>
                      </a:lnTo>
                      <a:lnTo>
                        <a:pt x="693" y="651"/>
                      </a:lnTo>
                      <a:lnTo>
                        <a:pt x="694" y="651"/>
                      </a:lnTo>
                      <a:lnTo>
                        <a:pt x="695" y="651"/>
                      </a:lnTo>
                      <a:lnTo>
                        <a:pt x="695" y="651"/>
                      </a:lnTo>
                      <a:lnTo>
                        <a:pt x="696" y="648"/>
                      </a:lnTo>
                      <a:lnTo>
                        <a:pt x="698" y="646"/>
                      </a:lnTo>
                      <a:lnTo>
                        <a:pt x="698" y="645"/>
                      </a:lnTo>
                      <a:lnTo>
                        <a:pt x="698" y="644"/>
                      </a:lnTo>
                      <a:lnTo>
                        <a:pt x="699" y="640"/>
                      </a:lnTo>
                      <a:lnTo>
                        <a:pt x="699" y="635"/>
                      </a:lnTo>
                      <a:lnTo>
                        <a:pt x="700" y="630"/>
                      </a:lnTo>
                      <a:lnTo>
                        <a:pt x="700" y="624"/>
                      </a:lnTo>
                      <a:lnTo>
                        <a:pt x="700" y="619"/>
                      </a:lnTo>
                      <a:lnTo>
                        <a:pt x="700" y="617"/>
                      </a:lnTo>
                      <a:lnTo>
                        <a:pt x="700" y="614"/>
                      </a:lnTo>
                      <a:lnTo>
                        <a:pt x="700" y="617"/>
                      </a:lnTo>
                      <a:lnTo>
                        <a:pt x="701" y="621"/>
                      </a:lnTo>
                      <a:lnTo>
                        <a:pt x="702" y="627"/>
                      </a:lnTo>
                      <a:lnTo>
                        <a:pt x="702" y="633"/>
                      </a:lnTo>
                      <a:lnTo>
                        <a:pt x="703" y="640"/>
                      </a:lnTo>
                      <a:lnTo>
                        <a:pt x="704" y="647"/>
                      </a:lnTo>
                      <a:lnTo>
                        <a:pt x="705" y="650"/>
                      </a:lnTo>
                      <a:lnTo>
                        <a:pt x="705" y="652"/>
                      </a:lnTo>
                      <a:lnTo>
                        <a:pt x="705" y="652"/>
                      </a:lnTo>
                      <a:lnTo>
                        <a:pt x="707" y="652"/>
                      </a:lnTo>
                      <a:lnTo>
                        <a:pt x="708" y="652"/>
                      </a:lnTo>
                      <a:lnTo>
                        <a:pt x="710" y="654"/>
                      </a:lnTo>
                      <a:lnTo>
                        <a:pt x="710" y="654"/>
                      </a:lnTo>
                      <a:lnTo>
                        <a:pt x="710" y="654"/>
                      </a:lnTo>
                      <a:lnTo>
                        <a:pt x="712" y="654"/>
                      </a:lnTo>
                      <a:lnTo>
                        <a:pt x="712" y="652"/>
                      </a:lnTo>
                      <a:lnTo>
                        <a:pt x="713" y="652"/>
                      </a:lnTo>
                      <a:lnTo>
                        <a:pt x="713" y="651"/>
                      </a:lnTo>
                      <a:lnTo>
                        <a:pt x="714" y="649"/>
                      </a:lnTo>
                      <a:lnTo>
                        <a:pt x="715" y="645"/>
                      </a:lnTo>
                      <a:lnTo>
                        <a:pt x="717" y="639"/>
                      </a:lnTo>
                      <a:lnTo>
                        <a:pt x="718" y="635"/>
                      </a:lnTo>
                      <a:lnTo>
                        <a:pt x="719" y="630"/>
                      </a:lnTo>
                      <a:lnTo>
                        <a:pt x="720" y="627"/>
                      </a:lnTo>
                      <a:lnTo>
                        <a:pt x="720" y="626"/>
                      </a:lnTo>
                      <a:lnTo>
                        <a:pt x="720" y="626"/>
                      </a:lnTo>
                      <a:lnTo>
                        <a:pt x="720" y="624"/>
                      </a:lnTo>
                      <a:lnTo>
                        <a:pt x="720" y="622"/>
                      </a:lnTo>
                      <a:lnTo>
                        <a:pt x="720" y="622"/>
                      </a:lnTo>
                      <a:lnTo>
                        <a:pt x="720" y="621"/>
                      </a:lnTo>
                      <a:lnTo>
                        <a:pt x="720" y="619"/>
                      </a:lnTo>
                      <a:lnTo>
                        <a:pt x="721" y="614"/>
                      </a:lnTo>
                      <a:lnTo>
                        <a:pt x="721" y="609"/>
                      </a:lnTo>
                      <a:lnTo>
                        <a:pt x="722" y="594"/>
                      </a:lnTo>
                      <a:lnTo>
                        <a:pt x="722" y="577"/>
                      </a:lnTo>
                      <a:lnTo>
                        <a:pt x="723" y="562"/>
                      </a:lnTo>
                      <a:lnTo>
                        <a:pt x="724" y="547"/>
                      </a:lnTo>
                      <a:lnTo>
                        <a:pt x="724" y="541"/>
                      </a:lnTo>
                      <a:lnTo>
                        <a:pt x="724" y="537"/>
                      </a:lnTo>
                      <a:lnTo>
                        <a:pt x="726" y="534"/>
                      </a:lnTo>
                      <a:lnTo>
                        <a:pt x="726" y="533"/>
                      </a:lnTo>
                      <a:lnTo>
                        <a:pt x="726" y="534"/>
                      </a:lnTo>
                      <a:lnTo>
                        <a:pt x="726" y="536"/>
                      </a:lnTo>
                      <a:lnTo>
                        <a:pt x="727" y="541"/>
                      </a:lnTo>
                      <a:lnTo>
                        <a:pt x="728" y="548"/>
                      </a:lnTo>
                      <a:lnTo>
                        <a:pt x="728" y="550"/>
                      </a:lnTo>
                      <a:lnTo>
                        <a:pt x="728" y="552"/>
                      </a:lnTo>
                      <a:lnTo>
                        <a:pt x="728" y="552"/>
                      </a:lnTo>
                      <a:lnTo>
                        <a:pt x="729" y="555"/>
                      </a:lnTo>
                      <a:lnTo>
                        <a:pt x="729" y="559"/>
                      </a:lnTo>
                      <a:lnTo>
                        <a:pt x="729" y="564"/>
                      </a:lnTo>
                      <a:lnTo>
                        <a:pt x="730" y="578"/>
                      </a:lnTo>
                      <a:lnTo>
                        <a:pt x="731" y="594"/>
                      </a:lnTo>
                      <a:lnTo>
                        <a:pt x="732" y="610"/>
                      </a:lnTo>
                      <a:lnTo>
                        <a:pt x="733" y="624"/>
                      </a:lnTo>
                      <a:lnTo>
                        <a:pt x="735" y="630"/>
                      </a:lnTo>
                      <a:lnTo>
                        <a:pt x="735" y="635"/>
                      </a:lnTo>
                      <a:lnTo>
                        <a:pt x="735" y="637"/>
                      </a:lnTo>
                      <a:lnTo>
                        <a:pt x="735" y="638"/>
                      </a:lnTo>
                      <a:lnTo>
                        <a:pt x="736" y="638"/>
                      </a:lnTo>
                      <a:lnTo>
                        <a:pt x="736" y="637"/>
                      </a:lnTo>
                      <a:lnTo>
                        <a:pt x="736" y="635"/>
                      </a:lnTo>
                      <a:lnTo>
                        <a:pt x="737" y="630"/>
                      </a:lnTo>
                      <a:lnTo>
                        <a:pt x="738" y="626"/>
                      </a:lnTo>
                      <a:lnTo>
                        <a:pt x="739" y="621"/>
                      </a:lnTo>
                      <a:lnTo>
                        <a:pt x="740" y="617"/>
                      </a:lnTo>
                      <a:lnTo>
                        <a:pt x="740" y="614"/>
                      </a:lnTo>
                      <a:lnTo>
                        <a:pt x="741" y="612"/>
                      </a:lnTo>
                      <a:lnTo>
                        <a:pt x="741" y="614"/>
                      </a:lnTo>
                      <a:lnTo>
                        <a:pt x="741" y="617"/>
                      </a:lnTo>
                      <a:lnTo>
                        <a:pt x="742" y="619"/>
                      </a:lnTo>
                      <a:lnTo>
                        <a:pt x="742" y="620"/>
                      </a:lnTo>
                      <a:lnTo>
                        <a:pt x="742" y="622"/>
                      </a:lnTo>
                      <a:lnTo>
                        <a:pt x="744" y="624"/>
                      </a:lnTo>
                      <a:lnTo>
                        <a:pt x="745" y="630"/>
                      </a:lnTo>
                      <a:lnTo>
                        <a:pt x="746" y="636"/>
                      </a:lnTo>
                      <a:lnTo>
                        <a:pt x="747" y="641"/>
                      </a:lnTo>
                      <a:lnTo>
                        <a:pt x="748" y="647"/>
                      </a:lnTo>
                      <a:lnTo>
                        <a:pt x="749" y="649"/>
                      </a:lnTo>
                      <a:lnTo>
                        <a:pt x="749" y="651"/>
                      </a:lnTo>
                      <a:lnTo>
                        <a:pt x="750" y="651"/>
                      </a:lnTo>
                      <a:lnTo>
                        <a:pt x="750" y="651"/>
                      </a:lnTo>
                      <a:lnTo>
                        <a:pt x="754" y="654"/>
                      </a:lnTo>
                      <a:lnTo>
                        <a:pt x="756" y="655"/>
                      </a:lnTo>
                      <a:lnTo>
                        <a:pt x="757" y="656"/>
                      </a:lnTo>
                      <a:lnTo>
                        <a:pt x="757" y="656"/>
                      </a:lnTo>
                      <a:lnTo>
                        <a:pt x="758" y="656"/>
                      </a:lnTo>
                      <a:lnTo>
                        <a:pt x="760" y="657"/>
                      </a:lnTo>
                      <a:lnTo>
                        <a:pt x="763" y="657"/>
                      </a:lnTo>
                      <a:lnTo>
                        <a:pt x="764" y="657"/>
                      </a:lnTo>
                      <a:lnTo>
                        <a:pt x="765" y="657"/>
                      </a:lnTo>
                      <a:lnTo>
                        <a:pt x="765" y="657"/>
                      </a:lnTo>
                      <a:lnTo>
                        <a:pt x="768" y="657"/>
                      </a:lnTo>
                      <a:lnTo>
                        <a:pt x="770" y="658"/>
                      </a:lnTo>
                      <a:lnTo>
                        <a:pt x="772" y="658"/>
                      </a:lnTo>
                      <a:lnTo>
                        <a:pt x="772" y="658"/>
                      </a:lnTo>
                      <a:lnTo>
                        <a:pt x="773" y="658"/>
                      </a:lnTo>
                      <a:lnTo>
                        <a:pt x="775" y="658"/>
                      </a:lnTo>
                      <a:lnTo>
                        <a:pt x="778" y="657"/>
                      </a:lnTo>
                      <a:lnTo>
                        <a:pt x="778" y="657"/>
                      </a:lnTo>
                      <a:lnTo>
                        <a:pt x="779" y="657"/>
                      </a:lnTo>
                      <a:lnTo>
                        <a:pt x="781" y="657"/>
                      </a:lnTo>
                      <a:lnTo>
                        <a:pt x="783" y="658"/>
                      </a:lnTo>
                      <a:lnTo>
                        <a:pt x="785" y="658"/>
                      </a:lnTo>
                      <a:lnTo>
                        <a:pt x="785" y="658"/>
                      </a:lnTo>
                      <a:lnTo>
                        <a:pt x="787" y="658"/>
                      </a:lnTo>
                      <a:lnTo>
                        <a:pt x="788" y="658"/>
                      </a:lnTo>
                      <a:lnTo>
                        <a:pt x="790" y="658"/>
                      </a:lnTo>
                      <a:lnTo>
                        <a:pt x="791" y="658"/>
                      </a:lnTo>
                      <a:lnTo>
                        <a:pt x="793" y="657"/>
                      </a:lnTo>
                      <a:lnTo>
                        <a:pt x="793" y="657"/>
                      </a:lnTo>
                      <a:lnTo>
                        <a:pt x="794" y="657"/>
                      </a:lnTo>
                      <a:lnTo>
                        <a:pt x="795" y="657"/>
                      </a:lnTo>
                      <a:lnTo>
                        <a:pt x="797" y="656"/>
                      </a:lnTo>
                      <a:lnTo>
                        <a:pt x="800" y="655"/>
                      </a:lnTo>
                      <a:lnTo>
                        <a:pt x="801" y="655"/>
                      </a:lnTo>
                      <a:lnTo>
                        <a:pt x="801" y="655"/>
                      </a:lnTo>
                      <a:lnTo>
                        <a:pt x="801" y="655"/>
                      </a:lnTo>
                      <a:lnTo>
                        <a:pt x="802" y="654"/>
                      </a:lnTo>
                      <a:lnTo>
                        <a:pt x="802" y="651"/>
                      </a:lnTo>
                      <a:lnTo>
                        <a:pt x="805" y="645"/>
                      </a:lnTo>
                      <a:lnTo>
                        <a:pt x="807" y="638"/>
                      </a:lnTo>
                      <a:lnTo>
                        <a:pt x="807" y="636"/>
                      </a:lnTo>
                      <a:lnTo>
                        <a:pt x="807" y="635"/>
                      </a:lnTo>
                      <a:lnTo>
                        <a:pt x="807" y="635"/>
                      </a:lnTo>
                      <a:lnTo>
                        <a:pt x="809" y="632"/>
                      </a:lnTo>
                      <a:lnTo>
                        <a:pt x="809" y="631"/>
                      </a:lnTo>
                      <a:lnTo>
                        <a:pt x="809" y="631"/>
                      </a:lnTo>
                      <a:lnTo>
                        <a:pt x="809" y="630"/>
                      </a:lnTo>
                      <a:lnTo>
                        <a:pt x="809" y="628"/>
                      </a:lnTo>
                      <a:lnTo>
                        <a:pt x="809" y="624"/>
                      </a:lnTo>
                      <a:lnTo>
                        <a:pt x="810" y="620"/>
                      </a:lnTo>
                      <a:lnTo>
                        <a:pt x="811" y="610"/>
                      </a:lnTo>
                      <a:lnTo>
                        <a:pt x="811" y="598"/>
                      </a:lnTo>
                      <a:lnTo>
                        <a:pt x="812" y="585"/>
                      </a:lnTo>
                      <a:lnTo>
                        <a:pt x="813" y="575"/>
                      </a:lnTo>
                      <a:lnTo>
                        <a:pt x="813" y="571"/>
                      </a:lnTo>
                      <a:lnTo>
                        <a:pt x="814" y="567"/>
                      </a:lnTo>
                      <a:lnTo>
                        <a:pt x="814" y="565"/>
                      </a:lnTo>
                      <a:lnTo>
                        <a:pt x="814" y="564"/>
                      </a:lnTo>
                      <a:lnTo>
                        <a:pt x="814" y="565"/>
                      </a:lnTo>
                      <a:lnTo>
                        <a:pt x="814" y="568"/>
                      </a:lnTo>
                      <a:lnTo>
                        <a:pt x="814" y="572"/>
                      </a:lnTo>
                      <a:lnTo>
                        <a:pt x="815" y="577"/>
                      </a:lnTo>
                      <a:lnTo>
                        <a:pt x="815" y="582"/>
                      </a:lnTo>
                      <a:lnTo>
                        <a:pt x="815" y="585"/>
                      </a:lnTo>
                      <a:lnTo>
                        <a:pt x="815" y="589"/>
                      </a:lnTo>
                      <a:lnTo>
                        <a:pt x="815" y="590"/>
                      </a:lnTo>
                      <a:lnTo>
                        <a:pt x="815" y="592"/>
                      </a:lnTo>
                      <a:lnTo>
                        <a:pt x="816" y="596"/>
                      </a:lnTo>
                      <a:lnTo>
                        <a:pt x="816" y="602"/>
                      </a:lnTo>
                      <a:lnTo>
                        <a:pt x="818" y="610"/>
                      </a:lnTo>
                      <a:lnTo>
                        <a:pt x="818" y="618"/>
                      </a:lnTo>
                      <a:lnTo>
                        <a:pt x="818" y="624"/>
                      </a:lnTo>
                      <a:lnTo>
                        <a:pt x="819" y="629"/>
                      </a:lnTo>
                      <a:lnTo>
                        <a:pt x="819" y="630"/>
                      </a:lnTo>
                      <a:lnTo>
                        <a:pt x="819" y="630"/>
                      </a:lnTo>
                      <a:lnTo>
                        <a:pt x="820" y="628"/>
                      </a:lnTo>
                      <a:lnTo>
                        <a:pt x="821" y="623"/>
                      </a:lnTo>
                      <a:lnTo>
                        <a:pt x="823" y="619"/>
                      </a:lnTo>
                      <a:lnTo>
                        <a:pt x="824" y="617"/>
                      </a:lnTo>
                      <a:lnTo>
                        <a:pt x="824" y="617"/>
                      </a:lnTo>
                      <a:lnTo>
                        <a:pt x="824" y="618"/>
                      </a:lnTo>
                      <a:lnTo>
                        <a:pt x="825" y="622"/>
                      </a:lnTo>
                      <a:lnTo>
                        <a:pt x="825" y="627"/>
                      </a:lnTo>
                      <a:lnTo>
                        <a:pt x="828" y="635"/>
                      </a:lnTo>
                      <a:lnTo>
                        <a:pt x="828" y="640"/>
                      </a:lnTo>
                      <a:lnTo>
                        <a:pt x="829" y="646"/>
                      </a:lnTo>
                      <a:lnTo>
                        <a:pt x="830" y="650"/>
                      </a:lnTo>
                      <a:lnTo>
                        <a:pt x="830" y="651"/>
                      </a:lnTo>
                      <a:lnTo>
                        <a:pt x="831" y="651"/>
                      </a:lnTo>
                      <a:lnTo>
                        <a:pt x="831" y="652"/>
                      </a:lnTo>
                      <a:lnTo>
                        <a:pt x="833" y="655"/>
                      </a:lnTo>
                      <a:lnTo>
                        <a:pt x="837" y="656"/>
                      </a:lnTo>
                      <a:lnTo>
                        <a:pt x="838" y="656"/>
                      </a:lnTo>
                      <a:lnTo>
                        <a:pt x="838" y="656"/>
                      </a:lnTo>
                      <a:lnTo>
                        <a:pt x="839" y="656"/>
                      </a:lnTo>
                      <a:lnTo>
                        <a:pt x="840" y="657"/>
                      </a:lnTo>
                      <a:lnTo>
                        <a:pt x="841" y="657"/>
                      </a:lnTo>
                      <a:lnTo>
                        <a:pt x="842" y="657"/>
                      </a:lnTo>
                      <a:lnTo>
                        <a:pt x="843" y="657"/>
                      </a:lnTo>
                      <a:lnTo>
                        <a:pt x="844" y="657"/>
                      </a:lnTo>
                      <a:lnTo>
                        <a:pt x="846" y="657"/>
                      </a:lnTo>
                      <a:lnTo>
                        <a:pt x="846" y="657"/>
                      </a:lnTo>
                      <a:lnTo>
                        <a:pt x="847" y="657"/>
                      </a:lnTo>
                      <a:lnTo>
                        <a:pt x="849" y="657"/>
                      </a:lnTo>
                      <a:lnTo>
                        <a:pt x="851" y="658"/>
                      </a:lnTo>
                      <a:lnTo>
                        <a:pt x="852" y="658"/>
                      </a:lnTo>
                      <a:lnTo>
                        <a:pt x="852" y="658"/>
                      </a:lnTo>
                      <a:lnTo>
                        <a:pt x="853" y="658"/>
                      </a:lnTo>
                      <a:lnTo>
                        <a:pt x="856" y="658"/>
                      </a:lnTo>
                      <a:lnTo>
                        <a:pt x="858" y="658"/>
                      </a:lnTo>
                      <a:lnTo>
                        <a:pt x="859" y="658"/>
                      </a:lnTo>
                      <a:lnTo>
                        <a:pt x="860" y="658"/>
                      </a:lnTo>
                      <a:lnTo>
                        <a:pt x="861" y="659"/>
                      </a:lnTo>
                      <a:lnTo>
                        <a:pt x="864" y="659"/>
                      </a:lnTo>
                      <a:lnTo>
                        <a:pt x="864" y="659"/>
                      </a:lnTo>
                      <a:lnTo>
                        <a:pt x="865" y="659"/>
                      </a:lnTo>
                      <a:lnTo>
                        <a:pt x="866" y="658"/>
                      </a:lnTo>
                      <a:lnTo>
                        <a:pt x="866" y="659"/>
                      </a:lnTo>
                      <a:lnTo>
                        <a:pt x="867" y="659"/>
                      </a:lnTo>
                      <a:lnTo>
                        <a:pt x="868" y="659"/>
                      </a:lnTo>
                      <a:lnTo>
                        <a:pt x="870" y="659"/>
                      </a:lnTo>
                      <a:lnTo>
                        <a:pt x="873" y="659"/>
                      </a:lnTo>
                      <a:lnTo>
                        <a:pt x="874" y="659"/>
                      </a:lnTo>
                      <a:lnTo>
                        <a:pt x="874" y="659"/>
                      </a:lnTo>
                      <a:lnTo>
                        <a:pt x="875" y="659"/>
                      </a:lnTo>
                      <a:lnTo>
                        <a:pt x="876" y="659"/>
                      </a:lnTo>
                      <a:lnTo>
                        <a:pt x="878" y="659"/>
                      </a:lnTo>
                      <a:lnTo>
                        <a:pt x="880" y="659"/>
                      </a:lnTo>
                      <a:lnTo>
                        <a:pt x="881" y="659"/>
                      </a:lnTo>
                      <a:lnTo>
                        <a:pt x="883" y="659"/>
                      </a:lnTo>
                      <a:lnTo>
                        <a:pt x="884" y="659"/>
                      </a:lnTo>
                      <a:lnTo>
                        <a:pt x="885" y="659"/>
                      </a:lnTo>
                      <a:lnTo>
                        <a:pt x="885" y="659"/>
                      </a:lnTo>
                      <a:lnTo>
                        <a:pt x="886" y="659"/>
                      </a:lnTo>
                      <a:lnTo>
                        <a:pt x="887" y="659"/>
                      </a:lnTo>
                      <a:lnTo>
                        <a:pt x="888" y="658"/>
                      </a:lnTo>
                      <a:lnTo>
                        <a:pt x="888" y="658"/>
                      </a:lnTo>
                      <a:lnTo>
                        <a:pt x="889" y="658"/>
                      </a:lnTo>
                      <a:lnTo>
                        <a:pt x="890" y="658"/>
                      </a:lnTo>
                      <a:lnTo>
                        <a:pt x="892" y="658"/>
                      </a:lnTo>
                      <a:lnTo>
                        <a:pt x="892" y="658"/>
                      </a:lnTo>
                      <a:lnTo>
                        <a:pt x="893" y="658"/>
                      </a:lnTo>
                      <a:lnTo>
                        <a:pt x="894" y="659"/>
                      </a:lnTo>
                      <a:lnTo>
                        <a:pt x="896" y="659"/>
                      </a:lnTo>
                      <a:lnTo>
                        <a:pt x="896" y="659"/>
                      </a:lnTo>
                      <a:lnTo>
                        <a:pt x="896" y="659"/>
                      </a:lnTo>
                      <a:lnTo>
                        <a:pt x="897" y="659"/>
                      </a:lnTo>
                      <a:lnTo>
                        <a:pt x="898" y="659"/>
                      </a:lnTo>
                      <a:lnTo>
                        <a:pt x="901" y="658"/>
                      </a:lnTo>
                      <a:lnTo>
                        <a:pt x="903" y="658"/>
                      </a:lnTo>
                      <a:lnTo>
                        <a:pt x="904" y="658"/>
                      </a:lnTo>
                      <a:lnTo>
                        <a:pt x="904" y="658"/>
                      </a:lnTo>
                      <a:lnTo>
                        <a:pt x="906" y="658"/>
                      </a:lnTo>
                      <a:lnTo>
                        <a:pt x="907" y="657"/>
                      </a:lnTo>
                      <a:lnTo>
                        <a:pt x="907" y="657"/>
                      </a:lnTo>
                      <a:lnTo>
                        <a:pt x="908" y="657"/>
                      </a:lnTo>
                      <a:lnTo>
                        <a:pt x="910" y="658"/>
                      </a:lnTo>
                      <a:lnTo>
                        <a:pt x="911" y="658"/>
                      </a:lnTo>
                      <a:lnTo>
                        <a:pt x="911" y="658"/>
                      </a:lnTo>
                      <a:lnTo>
                        <a:pt x="911" y="658"/>
                      </a:lnTo>
                      <a:lnTo>
                        <a:pt x="913" y="658"/>
                      </a:lnTo>
                      <a:lnTo>
                        <a:pt x="914" y="658"/>
                      </a:lnTo>
                      <a:lnTo>
                        <a:pt x="915" y="658"/>
                      </a:lnTo>
                      <a:lnTo>
                        <a:pt x="915" y="658"/>
                      </a:lnTo>
                      <a:lnTo>
                        <a:pt x="916" y="658"/>
                      </a:lnTo>
                      <a:lnTo>
                        <a:pt x="917" y="658"/>
                      </a:lnTo>
                      <a:lnTo>
                        <a:pt x="919" y="658"/>
                      </a:lnTo>
                      <a:lnTo>
                        <a:pt x="919" y="658"/>
                      </a:lnTo>
                      <a:lnTo>
                        <a:pt x="921" y="658"/>
                      </a:lnTo>
                      <a:lnTo>
                        <a:pt x="923" y="658"/>
                      </a:lnTo>
                      <a:lnTo>
                        <a:pt x="923" y="658"/>
                      </a:lnTo>
                      <a:lnTo>
                        <a:pt x="924" y="658"/>
                      </a:lnTo>
                      <a:lnTo>
                        <a:pt x="925" y="658"/>
                      </a:lnTo>
                      <a:lnTo>
                        <a:pt x="926" y="658"/>
                      </a:lnTo>
                      <a:lnTo>
                        <a:pt x="926" y="658"/>
                      </a:lnTo>
                      <a:lnTo>
                        <a:pt x="927" y="658"/>
                      </a:lnTo>
                      <a:lnTo>
                        <a:pt x="930" y="658"/>
                      </a:lnTo>
                      <a:lnTo>
                        <a:pt x="932" y="658"/>
                      </a:lnTo>
                      <a:lnTo>
                        <a:pt x="933" y="658"/>
                      </a:lnTo>
                      <a:lnTo>
                        <a:pt x="933" y="658"/>
                      </a:lnTo>
                      <a:lnTo>
                        <a:pt x="934" y="657"/>
                      </a:lnTo>
                      <a:lnTo>
                        <a:pt x="935" y="657"/>
                      </a:lnTo>
                      <a:lnTo>
                        <a:pt x="938" y="658"/>
                      </a:lnTo>
                      <a:lnTo>
                        <a:pt x="939" y="658"/>
                      </a:lnTo>
                      <a:lnTo>
                        <a:pt x="940" y="658"/>
                      </a:lnTo>
                      <a:lnTo>
                        <a:pt x="941" y="658"/>
                      </a:lnTo>
                      <a:lnTo>
                        <a:pt x="941" y="657"/>
                      </a:lnTo>
                      <a:lnTo>
                        <a:pt x="942" y="657"/>
                      </a:lnTo>
                      <a:lnTo>
                        <a:pt x="944" y="658"/>
                      </a:lnTo>
                      <a:lnTo>
                        <a:pt x="947" y="658"/>
                      </a:lnTo>
                      <a:lnTo>
                        <a:pt x="947" y="658"/>
                      </a:lnTo>
                      <a:lnTo>
                        <a:pt x="948" y="658"/>
                      </a:lnTo>
                      <a:lnTo>
                        <a:pt x="948" y="658"/>
                      </a:lnTo>
                      <a:lnTo>
                        <a:pt x="949" y="657"/>
                      </a:lnTo>
                      <a:lnTo>
                        <a:pt x="951" y="657"/>
                      </a:lnTo>
                      <a:lnTo>
                        <a:pt x="953" y="657"/>
                      </a:lnTo>
                      <a:lnTo>
                        <a:pt x="954" y="656"/>
                      </a:lnTo>
                      <a:lnTo>
                        <a:pt x="956" y="656"/>
                      </a:lnTo>
                      <a:lnTo>
                        <a:pt x="956" y="655"/>
                      </a:lnTo>
                      <a:lnTo>
                        <a:pt x="957" y="652"/>
                      </a:lnTo>
                      <a:lnTo>
                        <a:pt x="958" y="647"/>
                      </a:lnTo>
                      <a:lnTo>
                        <a:pt x="959" y="640"/>
                      </a:lnTo>
                      <a:lnTo>
                        <a:pt x="960" y="638"/>
                      </a:lnTo>
                      <a:lnTo>
                        <a:pt x="960" y="637"/>
                      </a:lnTo>
                      <a:lnTo>
                        <a:pt x="961" y="637"/>
                      </a:lnTo>
                      <a:lnTo>
                        <a:pt x="962" y="638"/>
                      </a:lnTo>
                      <a:lnTo>
                        <a:pt x="963" y="638"/>
                      </a:lnTo>
                      <a:lnTo>
                        <a:pt x="963" y="638"/>
                      </a:lnTo>
                      <a:lnTo>
                        <a:pt x="963" y="638"/>
                      </a:lnTo>
                      <a:lnTo>
                        <a:pt x="963" y="640"/>
                      </a:lnTo>
                      <a:lnTo>
                        <a:pt x="966" y="645"/>
                      </a:lnTo>
                      <a:lnTo>
                        <a:pt x="967" y="649"/>
                      </a:lnTo>
                      <a:lnTo>
                        <a:pt x="968" y="651"/>
                      </a:lnTo>
                      <a:lnTo>
                        <a:pt x="968" y="651"/>
                      </a:lnTo>
                      <a:lnTo>
                        <a:pt x="969" y="650"/>
                      </a:lnTo>
                      <a:lnTo>
                        <a:pt x="970" y="649"/>
                      </a:lnTo>
                      <a:lnTo>
                        <a:pt x="970" y="649"/>
                      </a:lnTo>
                      <a:lnTo>
                        <a:pt x="971" y="647"/>
                      </a:lnTo>
                      <a:lnTo>
                        <a:pt x="973" y="641"/>
                      </a:lnTo>
                      <a:lnTo>
                        <a:pt x="976" y="636"/>
                      </a:lnTo>
                      <a:lnTo>
                        <a:pt x="976" y="635"/>
                      </a:lnTo>
                      <a:lnTo>
                        <a:pt x="976" y="633"/>
                      </a:lnTo>
                      <a:lnTo>
                        <a:pt x="977" y="632"/>
                      </a:lnTo>
                      <a:lnTo>
                        <a:pt x="978" y="631"/>
                      </a:lnTo>
                      <a:lnTo>
                        <a:pt x="979" y="629"/>
                      </a:lnTo>
                      <a:lnTo>
                        <a:pt x="979" y="629"/>
                      </a:lnTo>
                      <a:lnTo>
                        <a:pt x="979" y="629"/>
                      </a:lnTo>
                      <a:lnTo>
                        <a:pt x="980" y="631"/>
                      </a:lnTo>
                      <a:lnTo>
                        <a:pt x="981" y="637"/>
                      </a:lnTo>
                      <a:lnTo>
                        <a:pt x="984" y="642"/>
                      </a:lnTo>
                      <a:lnTo>
                        <a:pt x="984" y="644"/>
                      </a:lnTo>
                      <a:lnTo>
                        <a:pt x="984" y="645"/>
                      </a:lnTo>
                      <a:lnTo>
                        <a:pt x="986" y="646"/>
                      </a:lnTo>
                      <a:lnTo>
                        <a:pt x="986" y="647"/>
                      </a:lnTo>
                      <a:lnTo>
                        <a:pt x="987" y="647"/>
                      </a:lnTo>
                      <a:lnTo>
                        <a:pt x="987" y="645"/>
                      </a:lnTo>
                      <a:lnTo>
                        <a:pt x="989" y="637"/>
                      </a:lnTo>
                      <a:lnTo>
                        <a:pt x="990" y="629"/>
                      </a:lnTo>
                      <a:lnTo>
                        <a:pt x="991" y="627"/>
                      </a:lnTo>
                      <a:lnTo>
                        <a:pt x="991" y="626"/>
                      </a:lnTo>
                      <a:lnTo>
                        <a:pt x="991" y="627"/>
                      </a:lnTo>
                      <a:lnTo>
                        <a:pt x="993" y="629"/>
                      </a:lnTo>
                      <a:lnTo>
                        <a:pt x="993" y="630"/>
                      </a:lnTo>
                      <a:lnTo>
                        <a:pt x="993" y="631"/>
                      </a:lnTo>
                      <a:lnTo>
                        <a:pt x="993" y="631"/>
                      </a:lnTo>
                      <a:lnTo>
                        <a:pt x="994" y="629"/>
                      </a:lnTo>
                      <a:lnTo>
                        <a:pt x="994" y="622"/>
                      </a:lnTo>
                      <a:lnTo>
                        <a:pt x="995" y="613"/>
                      </a:lnTo>
                      <a:lnTo>
                        <a:pt x="996" y="602"/>
                      </a:lnTo>
                      <a:lnTo>
                        <a:pt x="997" y="592"/>
                      </a:lnTo>
                      <a:lnTo>
                        <a:pt x="998" y="582"/>
                      </a:lnTo>
                      <a:lnTo>
                        <a:pt x="998" y="575"/>
                      </a:lnTo>
                      <a:lnTo>
                        <a:pt x="999" y="573"/>
                      </a:lnTo>
                      <a:lnTo>
                        <a:pt x="999" y="573"/>
                      </a:lnTo>
                      <a:lnTo>
                        <a:pt x="999" y="572"/>
                      </a:lnTo>
                      <a:lnTo>
                        <a:pt x="999" y="570"/>
                      </a:lnTo>
                      <a:lnTo>
                        <a:pt x="1000" y="564"/>
                      </a:lnTo>
                      <a:lnTo>
                        <a:pt x="1002" y="556"/>
                      </a:lnTo>
                      <a:lnTo>
                        <a:pt x="1002" y="555"/>
                      </a:lnTo>
                      <a:lnTo>
                        <a:pt x="1002" y="554"/>
                      </a:lnTo>
                      <a:lnTo>
                        <a:pt x="1002" y="555"/>
                      </a:lnTo>
                      <a:lnTo>
                        <a:pt x="1002" y="556"/>
                      </a:lnTo>
                      <a:lnTo>
                        <a:pt x="1002" y="561"/>
                      </a:lnTo>
                      <a:lnTo>
                        <a:pt x="1002" y="564"/>
                      </a:lnTo>
                      <a:lnTo>
                        <a:pt x="1003" y="575"/>
                      </a:lnTo>
                      <a:lnTo>
                        <a:pt x="1004" y="587"/>
                      </a:lnTo>
                      <a:lnTo>
                        <a:pt x="1005" y="600"/>
                      </a:lnTo>
                      <a:lnTo>
                        <a:pt x="1005" y="611"/>
                      </a:lnTo>
                      <a:lnTo>
                        <a:pt x="1006" y="615"/>
                      </a:lnTo>
                      <a:lnTo>
                        <a:pt x="1006" y="619"/>
                      </a:lnTo>
                      <a:lnTo>
                        <a:pt x="1006" y="621"/>
                      </a:lnTo>
                      <a:lnTo>
                        <a:pt x="1006" y="622"/>
                      </a:lnTo>
                      <a:lnTo>
                        <a:pt x="1006" y="622"/>
                      </a:lnTo>
                      <a:lnTo>
                        <a:pt x="1006" y="624"/>
                      </a:lnTo>
                      <a:lnTo>
                        <a:pt x="1008" y="629"/>
                      </a:lnTo>
                      <a:lnTo>
                        <a:pt x="1009" y="635"/>
                      </a:lnTo>
                      <a:lnTo>
                        <a:pt x="1009" y="637"/>
                      </a:lnTo>
                      <a:lnTo>
                        <a:pt x="1009" y="637"/>
                      </a:lnTo>
                      <a:lnTo>
                        <a:pt x="1009" y="636"/>
                      </a:lnTo>
                      <a:lnTo>
                        <a:pt x="1009" y="632"/>
                      </a:lnTo>
                      <a:lnTo>
                        <a:pt x="1010" y="627"/>
                      </a:lnTo>
                      <a:lnTo>
                        <a:pt x="1012" y="621"/>
                      </a:lnTo>
                      <a:lnTo>
                        <a:pt x="1012" y="614"/>
                      </a:lnTo>
                      <a:lnTo>
                        <a:pt x="1013" y="609"/>
                      </a:lnTo>
                      <a:lnTo>
                        <a:pt x="1014" y="605"/>
                      </a:lnTo>
                      <a:lnTo>
                        <a:pt x="1014" y="604"/>
                      </a:lnTo>
                      <a:lnTo>
                        <a:pt x="1014" y="604"/>
                      </a:lnTo>
                      <a:lnTo>
                        <a:pt x="1014" y="602"/>
                      </a:lnTo>
                      <a:lnTo>
                        <a:pt x="1014" y="602"/>
                      </a:lnTo>
                      <a:lnTo>
                        <a:pt x="1014" y="601"/>
                      </a:lnTo>
                      <a:lnTo>
                        <a:pt x="1014" y="600"/>
                      </a:lnTo>
                      <a:lnTo>
                        <a:pt x="1014" y="599"/>
                      </a:lnTo>
                      <a:lnTo>
                        <a:pt x="1014" y="592"/>
                      </a:lnTo>
                      <a:lnTo>
                        <a:pt x="1015" y="582"/>
                      </a:lnTo>
                      <a:lnTo>
                        <a:pt x="1016" y="571"/>
                      </a:lnTo>
                      <a:lnTo>
                        <a:pt x="1016" y="559"/>
                      </a:lnTo>
                      <a:lnTo>
                        <a:pt x="1016" y="549"/>
                      </a:lnTo>
                      <a:lnTo>
                        <a:pt x="1017" y="543"/>
                      </a:lnTo>
                      <a:lnTo>
                        <a:pt x="1017" y="541"/>
                      </a:lnTo>
                      <a:lnTo>
                        <a:pt x="1017" y="540"/>
                      </a:lnTo>
                      <a:lnTo>
                        <a:pt x="1017" y="541"/>
                      </a:lnTo>
                      <a:lnTo>
                        <a:pt x="1017" y="543"/>
                      </a:lnTo>
                      <a:lnTo>
                        <a:pt x="1017" y="546"/>
                      </a:lnTo>
                      <a:lnTo>
                        <a:pt x="1017" y="550"/>
                      </a:lnTo>
                      <a:lnTo>
                        <a:pt x="1018" y="561"/>
                      </a:lnTo>
                      <a:lnTo>
                        <a:pt x="1018" y="572"/>
                      </a:lnTo>
                      <a:lnTo>
                        <a:pt x="1019" y="584"/>
                      </a:lnTo>
                      <a:lnTo>
                        <a:pt x="1021" y="594"/>
                      </a:lnTo>
                      <a:lnTo>
                        <a:pt x="1021" y="599"/>
                      </a:lnTo>
                      <a:lnTo>
                        <a:pt x="1022" y="602"/>
                      </a:lnTo>
                      <a:lnTo>
                        <a:pt x="1022" y="604"/>
                      </a:lnTo>
                      <a:lnTo>
                        <a:pt x="1022" y="604"/>
                      </a:lnTo>
                      <a:lnTo>
                        <a:pt x="1022" y="607"/>
                      </a:lnTo>
                      <a:lnTo>
                        <a:pt x="1022" y="611"/>
                      </a:lnTo>
                      <a:lnTo>
                        <a:pt x="1024" y="618"/>
                      </a:lnTo>
                      <a:lnTo>
                        <a:pt x="1025" y="627"/>
                      </a:lnTo>
                      <a:lnTo>
                        <a:pt x="1026" y="635"/>
                      </a:lnTo>
                      <a:lnTo>
                        <a:pt x="1027" y="641"/>
                      </a:lnTo>
                      <a:lnTo>
                        <a:pt x="1027" y="646"/>
                      </a:lnTo>
                      <a:lnTo>
                        <a:pt x="1028" y="647"/>
                      </a:lnTo>
                      <a:lnTo>
                        <a:pt x="1028" y="647"/>
                      </a:lnTo>
                      <a:lnTo>
                        <a:pt x="1030" y="648"/>
                      </a:lnTo>
                      <a:lnTo>
                        <a:pt x="1032" y="649"/>
                      </a:lnTo>
                      <a:lnTo>
                        <a:pt x="1034" y="651"/>
                      </a:lnTo>
                      <a:lnTo>
                        <a:pt x="1034" y="651"/>
                      </a:lnTo>
                      <a:lnTo>
                        <a:pt x="1035" y="651"/>
                      </a:lnTo>
                      <a:lnTo>
                        <a:pt x="1036" y="651"/>
                      </a:lnTo>
                      <a:lnTo>
                        <a:pt x="1036" y="651"/>
                      </a:lnTo>
                      <a:lnTo>
                        <a:pt x="1040" y="652"/>
                      </a:lnTo>
                      <a:lnTo>
                        <a:pt x="1042" y="655"/>
                      </a:lnTo>
                      <a:lnTo>
                        <a:pt x="1043" y="655"/>
                      </a:lnTo>
                      <a:lnTo>
                        <a:pt x="1043" y="655"/>
                      </a:lnTo>
                      <a:lnTo>
                        <a:pt x="1044" y="655"/>
                      </a:lnTo>
                      <a:lnTo>
                        <a:pt x="1046" y="655"/>
                      </a:lnTo>
                      <a:lnTo>
                        <a:pt x="1049" y="656"/>
                      </a:lnTo>
                      <a:lnTo>
                        <a:pt x="1050" y="656"/>
                      </a:lnTo>
                      <a:lnTo>
                        <a:pt x="1051" y="656"/>
                      </a:lnTo>
                      <a:lnTo>
                        <a:pt x="1052" y="655"/>
                      </a:lnTo>
                      <a:lnTo>
                        <a:pt x="1054" y="655"/>
                      </a:lnTo>
                      <a:lnTo>
                        <a:pt x="1056" y="654"/>
                      </a:lnTo>
                      <a:lnTo>
                        <a:pt x="1058" y="652"/>
                      </a:lnTo>
                      <a:lnTo>
                        <a:pt x="1058" y="652"/>
                      </a:lnTo>
                      <a:lnTo>
                        <a:pt x="1059" y="650"/>
                      </a:lnTo>
                      <a:lnTo>
                        <a:pt x="1059" y="647"/>
                      </a:lnTo>
                      <a:lnTo>
                        <a:pt x="1060" y="640"/>
                      </a:lnTo>
                      <a:lnTo>
                        <a:pt x="1061" y="633"/>
                      </a:lnTo>
                      <a:lnTo>
                        <a:pt x="1062" y="627"/>
                      </a:lnTo>
                      <a:lnTo>
                        <a:pt x="1063" y="621"/>
                      </a:lnTo>
                      <a:lnTo>
                        <a:pt x="1064" y="617"/>
                      </a:lnTo>
                      <a:lnTo>
                        <a:pt x="1064" y="614"/>
                      </a:lnTo>
                      <a:lnTo>
                        <a:pt x="1064" y="614"/>
                      </a:lnTo>
                      <a:lnTo>
                        <a:pt x="1067" y="614"/>
                      </a:lnTo>
                      <a:lnTo>
                        <a:pt x="1068" y="614"/>
                      </a:lnTo>
                      <a:lnTo>
                        <a:pt x="1068" y="614"/>
                      </a:lnTo>
                      <a:lnTo>
                        <a:pt x="1068" y="615"/>
                      </a:lnTo>
                      <a:lnTo>
                        <a:pt x="1069" y="619"/>
                      </a:lnTo>
                      <a:lnTo>
                        <a:pt x="1069" y="622"/>
                      </a:lnTo>
                      <a:lnTo>
                        <a:pt x="1069" y="627"/>
                      </a:lnTo>
                      <a:lnTo>
                        <a:pt x="1070" y="632"/>
                      </a:lnTo>
                      <a:lnTo>
                        <a:pt x="1070" y="636"/>
                      </a:lnTo>
                      <a:lnTo>
                        <a:pt x="1071" y="639"/>
                      </a:lnTo>
                      <a:lnTo>
                        <a:pt x="1071" y="639"/>
                      </a:lnTo>
                      <a:lnTo>
                        <a:pt x="1071" y="639"/>
                      </a:lnTo>
                      <a:lnTo>
                        <a:pt x="1071" y="637"/>
                      </a:lnTo>
                      <a:lnTo>
                        <a:pt x="1072" y="636"/>
                      </a:lnTo>
                      <a:lnTo>
                        <a:pt x="1072" y="635"/>
                      </a:lnTo>
                      <a:lnTo>
                        <a:pt x="1072" y="635"/>
                      </a:lnTo>
                      <a:lnTo>
                        <a:pt x="1073" y="631"/>
                      </a:lnTo>
                      <a:lnTo>
                        <a:pt x="1074" y="627"/>
                      </a:lnTo>
                      <a:lnTo>
                        <a:pt x="1076" y="622"/>
                      </a:lnTo>
                      <a:lnTo>
                        <a:pt x="1077" y="618"/>
                      </a:lnTo>
                      <a:lnTo>
                        <a:pt x="1077" y="614"/>
                      </a:lnTo>
                      <a:lnTo>
                        <a:pt x="1078" y="611"/>
                      </a:lnTo>
                      <a:lnTo>
                        <a:pt x="1078" y="610"/>
                      </a:lnTo>
                      <a:lnTo>
                        <a:pt x="1079" y="611"/>
                      </a:lnTo>
                      <a:lnTo>
                        <a:pt x="1079" y="614"/>
                      </a:lnTo>
                      <a:lnTo>
                        <a:pt x="1079" y="618"/>
                      </a:lnTo>
                      <a:lnTo>
                        <a:pt x="1080" y="619"/>
                      </a:lnTo>
                      <a:lnTo>
                        <a:pt x="1080" y="618"/>
                      </a:lnTo>
                      <a:lnTo>
                        <a:pt x="1080" y="612"/>
                      </a:lnTo>
                      <a:lnTo>
                        <a:pt x="1081" y="605"/>
                      </a:lnTo>
                      <a:lnTo>
                        <a:pt x="1081" y="596"/>
                      </a:lnTo>
                      <a:lnTo>
                        <a:pt x="1081" y="589"/>
                      </a:lnTo>
                      <a:lnTo>
                        <a:pt x="1082" y="581"/>
                      </a:lnTo>
                      <a:lnTo>
                        <a:pt x="1082" y="576"/>
                      </a:lnTo>
                      <a:lnTo>
                        <a:pt x="1082" y="574"/>
                      </a:lnTo>
                      <a:lnTo>
                        <a:pt x="1082" y="575"/>
                      </a:lnTo>
                      <a:lnTo>
                        <a:pt x="1083" y="577"/>
                      </a:lnTo>
                      <a:lnTo>
                        <a:pt x="1085" y="584"/>
                      </a:lnTo>
                      <a:lnTo>
                        <a:pt x="1087" y="592"/>
                      </a:lnTo>
                      <a:lnTo>
                        <a:pt x="1087" y="594"/>
                      </a:lnTo>
                      <a:lnTo>
                        <a:pt x="1087" y="594"/>
                      </a:lnTo>
                      <a:lnTo>
                        <a:pt x="1087" y="595"/>
                      </a:lnTo>
                      <a:lnTo>
                        <a:pt x="1088" y="599"/>
                      </a:lnTo>
                      <a:lnTo>
                        <a:pt x="1088" y="602"/>
                      </a:lnTo>
                      <a:lnTo>
                        <a:pt x="1089" y="607"/>
                      </a:lnTo>
                      <a:lnTo>
                        <a:pt x="1089" y="611"/>
                      </a:lnTo>
                      <a:lnTo>
                        <a:pt x="1089" y="615"/>
                      </a:lnTo>
                      <a:lnTo>
                        <a:pt x="1089" y="618"/>
                      </a:lnTo>
                      <a:lnTo>
                        <a:pt x="1089" y="619"/>
                      </a:lnTo>
                      <a:lnTo>
                        <a:pt x="1090" y="617"/>
                      </a:lnTo>
                      <a:lnTo>
                        <a:pt x="1092" y="613"/>
                      </a:lnTo>
                      <a:lnTo>
                        <a:pt x="1093" y="609"/>
                      </a:lnTo>
                      <a:lnTo>
                        <a:pt x="1095" y="608"/>
                      </a:lnTo>
                      <a:lnTo>
                        <a:pt x="1095" y="609"/>
                      </a:lnTo>
                      <a:lnTo>
                        <a:pt x="1096" y="612"/>
                      </a:lnTo>
                      <a:lnTo>
                        <a:pt x="1096" y="617"/>
                      </a:lnTo>
                      <a:lnTo>
                        <a:pt x="1097" y="622"/>
                      </a:lnTo>
                      <a:lnTo>
                        <a:pt x="1098" y="628"/>
                      </a:lnTo>
                      <a:lnTo>
                        <a:pt x="1098" y="632"/>
                      </a:lnTo>
                      <a:lnTo>
                        <a:pt x="1099" y="636"/>
                      </a:lnTo>
                      <a:lnTo>
                        <a:pt x="1099" y="637"/>
                      </a:lnTo>
                      <a:lnTo>
                        <a:pt x="1099" y="637"/>
                      </a:lnTo>
                      <a:lnTo>
                        <a:pt x="1099" y="635"/>
                      </a:lnTo>
                      <a:lnTo>
                        <a:pt x="1101" y="628"/>
                      </a:lnTo>
                      <a:lnTo>
                        <a:pt x="1102" y="621"/>
                      </a:lnTo>
                      <a:lnTo>
                        <a:pt x="1104" y="619"/>
                      </a:lnTo>
                      <a:lnTo>
                        <a:pt x="1104" y="618"/>
                      </a:lnTo>
                      <a:lnTo>
                        <a:pt x="1104" y="619"/>
                      </a:lnTo>
                      <a:lnTo>
                        <a:pt x="1104" y="621"/>
                      </a:lnTo>
                      <a:lnTo>
                        <a:pt x="1106" y="629"/>
                      </a:lnTo>
                      <a:lnTo>
                        <a:pt x="1107" y="638"/>
                      </a:lnTo>
                      <a:lnTo>
                        <a:pt x="1107" y="640"/>
                      </a:lnTo>
                      <a:lnTo>
                        <a:pt x="1107" y="641"/>
                      </a:lnTo>
                      <a:lnTo>
                        <a:pt x="1108" y="640"/>
                      </a:lnTo>
                      <a:lnTo>
                        <a:pt x="1109" y="639"/>
                      </a:lnTo>
                      <a:lnTo>
                        <a:pt x="1109" y="637"/>
                      </a:lnTo>
                      <a:lnTo>
                        <a:pt x="1109" y="635"/>
                      </a:lnTo>
                      <a:lnTo>
                        <a:pt x="1110" y="630"/>
                      </a:lnTo>
                      <a:lnTo>
                        <a:pt x="1110" y="626"/>
                      </a:lnTo>
                      <a:lnTo>
                        <a:pt x="1111" y="620"/>
                      </a:lnTo>
                      <a:lnTo>
                        <a:pt x="1111" y="615"/>
                      </a:lnTo>
                      <a:lnTo>
                        <a:pt x="1111" y="613"/>
                      </a:lnTo>
                      <a:lnTo>
                        <a:pt x="1111" y="612"/>
                      </a:lnTo>
                      <a:lnTo>
                        <a:pt x="1113" y="613"/>
                      </a:lnTo>
                      <a:lnTo>
                        <a:pt x="1113" y="615"/>
                      </a:lnTo>
                      <a:lnTo>
                        <a:pt x="1114" y="620"/>
                      </a:lnTo>
                      <a:lnTo>
                        <a:pt x="1115" y="626"/>
                      </a:lnTo>
                      <a:lnTo>
                        <a:pt x="1117" y="630"/>
                      </a:lnTo>
                      <a:lnTo>
                        <a:pt x="1117" y="635"/>
                      </a:lnTo>
                      <a:lnTo>
                        <a:pt x="1118" y="638"/>
                      </a:lnTo>
                      <a:lnTo>
                        <a:pt x="1118" y="639"/>
                      </a:lnTo>
                      <a:lnTo>
                        <a:pt x="1118" y="639"/>
                      </a:lnTo>
                      <a:lnTo>
                        <a:pt x="1119" y="637"/>
                      </a:lnTo>
                      <a:lnTo>
                        <a:pt x="1120" y="631"/>
                      </a:lnTo>
                      <a:lnTo>
                        <a:pt x="1122" y="626"/>
                      </a:lnTo>
                      <a:lnTo>
                        <a:pt x="1123" y="623"/>
                      </a:lnTo>
                      <a:lnTo>
                        <a:pt x="1123" y="622"/>
                      </a:lnTo>
                      <a:lnTo>
                        <a:pt x="1123" y="624"/>
                      </a:lnTo>
                      <a:lnTo>
                        <a:pt x="1124" y="629"/>
                      </a:lnTo>
                      <a:lnTo>
                        <a:pt x="1125" y="632"/>
                      </a:lnTo>
                      <a:lnTo>
                        <a:pt x="1125" y="635"/>
                      </a:lnTo>
                      <a:lnTo>
                        <a:pt x="1125" y="633"/>
                      </a:lnTo>
                      <a:lnTo>
                        <a:pt x="1125" y="631"/>
                      </a:lnTo>
                      <a:lnTo>
                        <a:pt x="1126" y="627"/>
                      </a:lnTo>
                      <a:lnTo>
                        <a:pt x="1126" y="620"/>
                      </a:lnTo>
                      <a:lnTo>
                        <a:pt x="1127" y="607"/>
                      </a:lnTo>
                      <a:lnTo>
                        <a:pt x="1128" y="590"/>
                      </a:lnTo>
                      <a:lnTo>
                        <a:pt x="1129" y="573"/>
                      </a:lnTo>
                      <a:lnTo>
                        <a:pt x="1129" y="559"/>
                      </a:lnTo>
                      <a:lnTo>
                        <a:pt x="1131" y="553"/>
                      </a:lnTo>
                      <a:lnTo>
                        <a:pt x="1131" y="548"/>
                      </a:lnTo>
                      <a:lnTo>
                        <a:pt x="1131" y="546"/>
                      </a:lnTo>
                      <a:lnTo>
                        <a:pt x="1131" y="545"/>
                      </a:lnTo>
                      <a:lnTo>
                        <a:pt x="1131" y="544"/>
                      </a:lnTo>
                      <a:lnTo>
                        <a:pt x="1132" y="539"/>
                      </a:lnTo>
                      <a:lnTo>
                        <a:pt x="1132" y="535"/>
                      </a:lnTo>
                      <a:lnTo>
                        <a:pt x="1132" y="529"/>
                      </a:lnTo>
                      <a:lnTo>
                        <a:pt x="1133" y="522"/>
                      </a:lnTo>
                      <a:lnTo>
                        <a:pt x="1133" y="518"/>
                      </a:lnTo>
                      <a:lnTo>
                        <a:pt x="1134" y="513"/>
                      </a:lnTo>
                      <a:lnTo>
                        <a:pt x="1134" y="512"/>
                      </a:lnTo>
                      <a:lnTo>
                        <a:pt x="1134" y="513"/>
                      </a:lnTo>
                      <a:lnTo>
                        <a:pt x="1134" y="518"/>
                      </a:lnTo>
                      <a:lnTo>
                        <a:pt x="1134" y="524"/>
                      </a:lnTo>
                      <a:lnTo>
                        <a:pt x="1134" y="531"/>
                      </a:lnTo>
                      <a:lnTo>
                        <a:pt x="1134" y="540"/>
                      </a:lnTo>
                      <a:lnTo>
                        <a:pt x="1135" y="550"/>
                      </a:lnTo>
                      <a:lnTo>
                        <a:pt x="1136" y="573"/>
                      </a:lnTo>
                      <a:lnTo>
                        <a:pt x="1137" y="595"/>
                      </a:lnTo>
                      <a:lnTo>
                        <a:pt x="1137" y="605"/>
                      </a:lnTo>
                      <a:lnTo>
                        <a:pt x="1137" y="614"/>
                      </a:lnTo>
                      <a:lnTo>
                        <a:pt x="1137" y="622"/>
                      </a:lnTo>
                      <a:lnTo>
                        <a:pt x="1138" y="629"/>
                      </a:lnTo>
                      <a:lnTo>
                        <a:pt x="1138" y="632"/>
                      </a:lnTo>
                      <a:lnTo>
                        <a:pt x="1138" y="633"/>
                      </a:lnTo>
                      <a:lnTo>
                        <a:pt x="1138" y="635"/>
                      </a:lnTo>
                      <a:lnTo>
                        <a:pt x="1138" y="635"/>
                      </a:lnTo>
                      <a:lnTo>
                        <a:pt x="1139" y="637"/>
                      </a:lnTo>
                      <a:lnTo>
                        <a:pt x="1142" y="640"/>
                      </a:lnTo>
                      <a:lnTo>
                        <a:pt x="1144" y="644"/>
                      </a:lnTo>
                      <a:lnTo>
                        <a:pt x="1144" y="645"/>
                      </a:lnTo>
                      <a:lnTo>
                        <a:pt x="1145" y="645"/>
                      </a:lnTo>
                      <a:lnTo>
                        <a:pt x="1146" y="644"/>
                      </a:lnTo>
                      <a:lnTo>
                        <a:pt x="1146" y="642"/>
                      </a:lnTo>
                      <a:lnTo>
                        <a:pt x="1147" y="637"/>
                      </a:lnTo>
                      <a:lnTo>
                        <a:pt x="1147" y="630"/>
                      </a:lnTo>
                      <a:lnTo>
                        <a:pt x="1148" y="623"/>
                      </a:lnTo>
                      <a:lnTo>
                        <a:pt x="1150" y="615"/>
                      </a:lnTo>
                      <a:lnTo>
                        <a:pt x="1150" y="609"/>
                      </a:lnTo>
                      <a:lnTo>
                        <a:pt x="1151" y="604"/>
                      </a:lnTo>
                      <a:lnTo>
                        <a:pt x="1151" y="602"/>
                      </a:lnTo>
                      <a:lnTo>
                        <a:pt x="1151" y="603"/>
                      </a:lnTo>
                      <a:lnTo>
                        <a:pt x="1152" y="605"/>
                      </a:lnTo>
                      <a:lnTo>
                        <a:pt x="1152" y="610"/>
                      </a:lnTo>
                      <a:lnTo>
                        <a:pt x="1152" y="614"/>
                      </a:lnTo>
                      <a:lnTo>
                        <a:pt x="1152" y="619"/>
                      </a:lnTo>
                      <a:lnTo>
                        <a:pt x="1153" y="622"/>
                      </a:lnTo>
                      <a:lnTo>
                        <a:pt x="1153" y="626"/>
                      </a:lnTo>
                      <a:lnTo>
                        <a:pt x="1153" y="627"/>
                      </a:lnTo>
                      <a:lnTo>
                        <a:pt x="1154" y="627"/>
                      </a:lnTo>
                      <a:lnTo>
                        <a:pt x="1154" y="630"/>
                      </a:lnTo>
                      <a:lnTo>
                        <a:pt x="1155" y="635"/>
                      </a:lnTo>
                      <a:lnTo>
                        <a:pt x="1157" y="639"/>
                      </a:lnTo>
                      <a:lnTo>
                        <a:pt x="1157" y="644"/>
                      </a:lnTo>
                      <a:lnTo>
                        <a:pt x="1160" y="648"/>
                      </a:lnTo>
                      <a:lnTo>
                        <a:pt x="1160" y="651"/>
                      </a:lnTo>
                      <a:lnTo>
                        <a:pt x="1160" y="651"/>
                      </a:lnTo>
                      <a:lnTo>
                        <a:pt x="1161" y="651"/>
                      </a:lnTo>
                      <a:lnTo>
                        <a:pt x="1162" y="652"/>
                      </a:lnTo>
                      <a:lnTo>
                        <a:pt x="1164" y="652"/>
                      </a:lnTo>
                      <a:lnTo>
                        <a:pt x="1166" y="654"/>
                      </a:lnTo>
                      <a:lnTo>
                        <a:pt x="1168" y="654"/>
                      </a:lnTo>
                      <a:lnTo>
                        <a:pt x="1168" y="654"/>
                      </a:lnTo>
                      <a:lnTo>
                        <a:pt x="1169" y="654"/>
                      </a:lnTo>
                      <a:lnTo>
                        <a:pt x="1171" y="652"/>
                      </a:lnTo>
                      <a:lnTo>
                        <a:pt x="1172" y="652"/>
                      </a:lnTo>
                      <a:lnTo>
                        <a:pt x="1173" y="651"/>
                      </a:lnTo>
                      <a:lnTo>
                        <a:pt x="1174" y="652"/>
                      </a:lnTo>
                      <a:lnTo>
                        <a:pt x="1175" y="652"/>
                      </a:lnTo>
                      <a:lnTo>
                        <a:pt x="1176" y="651"/>
                      </a:lnTo>
                      <a:lnTo>
                        <a:pt x="1179" y="650"/>
                      </a:lnTo>
                      <a:lnTo>
                        <a:pt x="1181" y="649"/>
                      </a:lnTo>
                      <a:lnTo>
                        <a:pt x="1182" y="648"/>
                      </a:lnTo>
                      <a:lnTo>
                        <a:pt x="1182" y="647"/>
                      </a:lnTo>
                      <a:lnTo>
                        <a:pt x="1182" y="647"/>
                      </a:lnTo>
                      <a:lnTo>
                        <a:pt x="1182" y="646"/>
                      </a:lnTo>
                      <a:lnTo>
                        <a:pt x="1183" y="642"/>
                      </a:lnTo>
                      <a:lnTo>
                        <a:pt x="1184" y="639"/>
                      </a:lnTo>
                      <a:lnTo>
                        <a:pt x="1184" y="635"/>
                      </a:lnTo>
                      <a:lnTo>
                        <a:pt x="1184" y="629"/>
                      </a:lnTo>
                      <a:lnTo>
                        <a:pt x="1185" y="626"/>
                      </a:lnTo>
                      <a:lnTo>
                        <a:pt x="1187" y="622"/>
                      </a:lnTo>
                      <a:lnTo>
                        <a:pt x="1187" y="621"/>
                      </a:lnTo>
                      <a:lnTo>
                        <a:pt x="1187" y="622"/>
                      </a:lnTo>
                      <a:lnTo>
                        <a:pt x="1187" y="623"/>
                      </a:lnTo>
                      <a:lnTo>
                        <a:pt x="1188" y="629"/>
                      </a:lnTo>
                      <a:lnTo>
                        <a:pt x="1190" y="633"/>
                      </a:lnTo>
                      <a:lnTo>
                        <a:pt x="1190" y="636"/>
                      </a:lnTo>
                      <a:lnTo>
                        <a:pt x="1190" y="636"/>
                      </a:lnTo>
                      <a:lnTo>
                        <a:pt x="1190" y="635"/>
                      </a:lnTo>
                      <a:lnTo>
                        <a:pt x="1190" y="630"/>
                      </a:lnTo>
                      <a:lnTo>
                        <a:pt x="1190" y="624"/>
                      </a:lnTo>
                      <a:lnTo>
                        <a:pt x="1191" y="617"/>
                      </a:lnTo>
                      <a:lnTo>
                        <a:pt x="1192" y="607"/>
                      </a:lnTo>
                      <a:lnTo>
                        <a:pt x="1192" y="596"/>
                      </a:lnTo>
                      <a:lnTo>
                        <a:pt x="1193" y="574"/>
                      </a:lnTo>
                      <a:lnTo>
                        <a:pt x="1194" y="552"/>
                      </a:lnTo>
                      <a:lnTo>
                        <a:pt x="1194" y="540"/>
                      </a:lnTo>
                      <a:lnTo>
                        <a:pt x="1196" y="531"/>
                      </a:lnTo>
                      <a:lnTo>
                        <a:pt x="1197" y="524"/>
                      </a:lnTo>
                      <a:lnTo>
                        <a:pt x="1197" y="517"/>
                      </a:lnTo>
                      <a:lnTo>
                        <a:pt x="1197" y="513"/>
                      </a:lnTo>
                      <a:lnTo>
                        <a:pt x="1197" y="511"/>
                      </a:lnTo>
                      <a:lnTo>
                        <a:pt x="1197" y="511"/>
                      </a:lnTo>
                      <a:lnTo>
                        <a:pt x="1197" y="512"/>
                      </a:lnTo>
                      <a:lnTo>
                        <a:pt x="1198" y="516"/>
                      </a:lnTo>
                      <a:lnTo>
                        <a:pt x="1198" y="521"/>
                      </a:lnTo>
                      <a:lnTo>
                        <a:pt x="1198" y="528"/>
                      </a:lnTo>
                      <a:lnTo>
                        <a:pt x="1199" y="536"/>
                      </a:lnTo>
                      <a:lnTo>
                        <a:pt x="1199" y="544"/>
                      </a:lnTo>
                      <a:lnTo>
                        <a:pt x="1200" y="564"/>
                      </a:lnTo>
                      <a:lnTo>
                        <a:pt x="1201" y="583"/>
                      </a:lnTo>
                      <a:lnTo>
                        <a:pt x="1201" y="592"/>
                      </a:lnTo>
                      <a:lnTo>
                        <a:pt x="1202" y="599"/>
                      </a:lnTo>
                      <a:lnTo>
                        <a:pt x="1202" y="607"/>
                      </a:lnTo>
                      <a:lnTo>
                        <a:pt x="1202" y="611"/>
                      </a:lnTo>
                      <a:lnTo>
                        <a:pt x="1202" y="614"/>
                      </a:lnTo>
                      <a:lnTo>
                        <a:pt x="1202" y="615"/>
                      </a:lnTo>
                      <a:lnTo>
                        <a:pt x="1203" y="617"/>
                      </a:lnTo>
                      <a:lnTo>
                        <a:pt x="1205" y="619"/>
                      </a:lnTo>
                      <a:lnTo>
                        <a:pt x="1207" y="621"/>
                      </a:lnTo>
                      <a:lnTo>
                        <a:pt x="1208" y="622"/>
                      </a:lnTo>
                      <a:lnTo>
                        <a:pt x="1208" y="622"/>
                      </a:lnTo>
                      <a:lnTo>
                        <a:pt x="1208" y="620"/>
                      </a:lnTo>
                      <a:lnTo>
                        <a:pt x="1208" y="614"/>
                      </a:lnTo>
                      <a:lnTo>
                        <a:pt x="1209" y="607"/>
                      </a:lnTo>
                      <a:lnTo>
                        <a:pt x="1210" y="598"/>
                      </a:lnTo>
                      <a:lnTo>
                        <a:pt x="1210" y="589"/>
                      </a:lnTo>
                      <a:lnTo>
                        <a:pt x="1211" y="581"/>
                      </a:lnTo>
                      <a:lnTo>
                        <a:pt x="1211" y="575"/>
                      </a:lnTo>
                      <a:lnTo>
                        <a:pt x="1211" y="574"/>
                      </a:lnTo>
                      <a:lnTo>
                        <a:pt x="1211" y="573"/>
                      </a:lnTo>
                      <a:lnTo>
                        <a:pt x="1211" y="572"/>
                      </a:lnTo>
                      <a:lnTo>
                        <a:pt x="1211" y="570"/>
                      </a:lnTo>
                      <a:lnTo>
                        <a:pt x="1212" y="565"/>
                      </a:lnTo>
                      <a:lnTo>
                        <a:pt x="1212" y="561"/>
                      </a:lnTo>
                      <a:lnTo>
                        <a:pt x="1212" y="547"/>
                      </a:lnTo>
                      <a:lnTo>
                        <a:pt x="1212" y="531"/>
                      </a:lnTo>
                      <a:lnTo>
                        <a:pt x="1214" y="517"/>
                      </a:lnTo>
                      <a:lnTo>
                        <a:pt x="1214" y="503"/>
                      </a:lnTo>
                      <a:lnTo>
                        <a:pt x="1214" y="498"/>
                      </a:lnTo>
                      <a:lnTo>
                        <a:pt x="1215" y="494"/>
                      </a:lnTo>
                      <a:lnTo>
                        <a:pt x="1215" y="491"/>
                      </a:lnTo>
                      <a:lnTo>
                        <a:pt x="1215" y="490"/>
                      </a:lnTo>
                      <a:lnTo>
                        <a:pt x="1215" y="491"/>
                      </a:lnTo>
                      <a:lnTo>
                        <a:pt x="1215" y="496"/>
                      </a:lnTo>
                      <a:lnTo>
                        <a:pt x="1215" y="501"/>
                      </a:lnTo>
                      <a:lnTo>
                        <a:pt x="1215" y="509"/>
                      </a:lnTo>
                      <a:lnTo>
                        <a:pt x="1215" y="519"/>
                      </a:lnTo>
                      <a:lnTo>
                        <a:pt x="1216" y="529"/>
                      </a:lnTo>
                      <a:lnTo>
                        <a:pt x="1217" y="552"/>
                      </a:lnTo>
                      <a:lnTo>
                        <a:pt x="1217" y="574"/>
                      </a:lnTo>
                      <a:lnTo>
                        <a:pt x="1218" y="584"/>
                      </a:lnTo>
                      <a:lnTo>
                        <a:pt x="1218" y="593"/>
                      </a:lnTo>
                      <a:lnTo>
                        <a:pt x="1218" y="601"/>
                      </a:lnTo>
                      <a:lnTo>
                        <a:pt x="1219" y="608"/>
                      </a:lnTo>
                      <a:lnTo>
                        <a:pt x="1219" y="611"/>
                      </a:lnTo>
                      <a:lnTo>
                        <a:pt x="1219" y="612"/>
                      </a:lnTo>
                      <a:lnTo>
                        <a:pt x="1219" y="613"/>
                      </a:lnTo>
                      <a:lnTo>
                        <a:pt x="1219" y="614"/>
                      </a:lnTo>
                      <a:lnTo>
                        <a:pt x="1219" y="617"/>
                      </a:lnTo>
                      <a:lnTo>
                        <a:pt x="1219" y="617"/>
                      </a:lnTo>
                      <a:lnTo>
                        <a:pt x="1220" y="618"/>
                      </a:lnTo>
                      <a:lnTo>
                        <a:pt x="1220" y="620"/>
                      </a:lnTo>
                      <a:lnTo>
                        <a:pt x="1221" y="627"/>
                      </a:lnTo>
                      <a:lnTo>
                        <a:pt x="1222" y="633"/>
                      </a:lnTo>
                      <a:lnTo>
                        <a:pt x="1224" y="636"/>
                      </a:lnTo>
                      <a:lnTo>
                        <a:pt x="1224" y="637"/>
                      </a:lnTo>
                      <a:lnTo>
                        <a:pt x="1224" y="636"/>
                      </a:lnTo>
                      <a:lnTo>
                        <a:pt x="1225" y="635"/>
                      </a:lnTo>
                      <a:lnTo>
                        <a:pt x="1225" y="627"/>
                      </a:lnTo>
                      <a:lnTo>
                        <a:pt x="1226" y="618"/>
                      </a:lnTo>
                      <a:lnTo>
                        <a:pt x="1227" y="608"/>
                      </a:lnTo>
                      <a:lnTo>
                        <a:pt x="1228" y="596"/>
                      </a:lnTo>
                      <a:lnTo>
                        <a:pt x="1229" y="587"/>
                      </a:lnTo>
                      <a:lnTo>
                        <a:pt x="1230" y="581"/>
                      </a:lnTo>
                      <a:lnTo>
                        <a:pt x="1230" y="580"/>
                      </a:lnTo>
                      <a:lnTo>
                        <a:pt x="1230" y="578"/>
                      </a:lnTo>
                      <a:lnTo>
                        <a:pt x="1230" y="580"/>
                      </a:lnTo>
                      <a:lnTo>
                        <a:pt x="1230" y="581"/>
                      </a:lnTo>
                      <a:lnTo>
                        <a:pt x="1231" y="586"/>
                      </a:lnTo>
                      <a:lnTo>
                        <a:pt x="1231" y="595"/>
                      </a:lnTo>
                      <a:lnTo>
                        <a:pt x="1233" y="604"/>
                      </a:lnTo>
                      <a:lnTo>
                        <a:pt x="1233" y="614"/>
                      </a:lnTo>
                      <a:lnTo>
                        <a:pt x="1233" y="622"/>
                      </a:lnTo>
                      <a:lnTo>
                        <a:pt x="1234" y="628"/>
                      </a:lnTo>
                      <a:lnTo>
                        <a:pt x="1234" y="630"/>
                      </a:lnTo>
                      <a:lnTo>
                        <a:pt x="1234" y="630"/>
                      </a:lnTo>
                      <a:lnTo>
                        <a:pt x="1234" y="631"/>
                      </a:lnTo>
                      <a:lnTo>
                        <a:pt x="1234" y="632"/>
                      </a:lnTo>
                      <a:lnTo>
                        <a:pt x="1235" y="635"/>
                      </a:lnTo>
                      <a:lnTo>
                        <a:pt x="1236" y="638"/>
                      </a:lnTo>
                      <a:lnTo>
                        <a:pt x="1237" y="642"/>
                      </a:lnTo>
                      <a:lnTo>
                        <a:pt x="1238" y="645"/>
                      </a:lnTo>
                      <a:lnTo>
                        <a:pt x="1238" y="644"/>
                      </a:lnTo>
                      <a:lnTo>
                        <a:pt x="1239" y="642"/>
                      </a:lnTo>
                      <a:lnTo>
                        <a:pt x="1240" y="638"/>
                      </a:lnTo>
                      <a:lnTo>
                        <a:pt x="1243" y="633"/>
                      </a:lnTo>
                      <a:lnTo>
                        <a:pt x="1244" y="631"/>
                      </a:lnTo>
                      <a:lnTo>
                        <a:pt x="1244" y="631"/>
                      </a:lnTo>
                      <a:lnTo>
                        <a:pt x="1244" y="631"/>
                      </a:lnTo>
                      <a:lnTo>
                        <a:pt x="1245" y="633"/>
                      </a:lnTo>
                      <a:lnTo>
                        <a:pt x="1246" y="638"/>
                      </a:lnTo>
                      <a:lnTo>
                        <a:pt x="1247" y="642"/>
                      </a:lnTo>
                      <a:lnTo>
                        <a:pt x="1248" y="645"/>
                      </a:lnTo>
                      <a:lnTo>
                        <a:pt x="1248" y="645"/>
                      </a:lnTo>
                      <a:lnTo>
                        <a:pt x="1248" y="645"/>
                      </a:lnTo>
                      <a:lnTo>
                        <a:pt x="1249" y="647"/>
                      </a:lnTo>
                      <a:lnTo>
                        <a:pt x="1251" y="649"/>
                      </a:lnTo>
                      <a:lnTo>
                        <a:pt x="1252" y="649"/>
                      </a:lnTo>
                      <a:lnTo>
                        <a:pt x="1252" y="648"/>
                      </a:lnTo>
                      <a:lnTo>
                        <a:pt x="1254" y="645"/>
                      </a:lnTo>
                      <a:lnTo>
                        <a:pt x="1255" y="642"/>
                      </a:lnTo>
                      <a:lnTo>
                        <a:pt x="1255" y="641"/>
                      </a:lnTo>
                      <a:lnTo>
                        <a:pt x="1256" y="640"/>
                      </a:lnTo>
                      <a:lnTo>
                        <a:pt x="1256" y="640"/>
                      </a:lnTo>
                      <a:lnTo>
                        <a:pt x="1256" y="639"/>
                      </a:lnTo>
                      <a:lnTo>
                        <a:pt x="1256" y="635"/>
                      </a:lnTo>
                      <a:lnTo>
                        <a:pt x="1257" y="630"/>
                      </a:lnTo>
                      <a:lnTo>
                        <a:pt x="1258" y="624"/>
                      </a:lnTo>
                      <a:lnTo>
                        <a:pt x="1258" y="618"/>
                      </a:lnTo>
                      <a:lnTo>
                        <a:pt x="1259" y="612"/>
                      </a:lnTo>
                      <a:lnTo>
                        <a:pt x="1259" y="609"/>
                      </a:lnTo>
                      <a:lnTo>
                        <a:pt x="1259" y="608"/>
                      </a:lnTo>
                      <a:lnTo>
                        <a:pt x="1259" y="609"/>
                      </a:lnTo>
                      <a:lnTo>
                        <a:pt x="1261" y="611"/>
                      </a:lnTo>
                      <a:lnTo>
                        <a:pt x="1262" y="619"/>
                      </a:lnTo>
                      <a:lnTo>
                        <a:pt x="1263" y="626"/>
                      </a:lnTo>
                      <a:lnTo>
                        <a:pt x="1263" y="628"/>
                      </a:lnTo>
                      <a:lnTo>
                        <a:pt x="1263" y="629"/>
                      </a:lnTo>
                      <a:lnTo>
                        <a:pt x="1264" y="630"/>
                      </a:lnTo>
                      <a:lnTo>
                        <a:pt x="1264" y="632"/>
                      </a:lnTo>
                      <a:lnTo>
                        <a:pt x="1266" y="639"/>
                      </a:lnTo>
                      <a:lnTo>
                        <a:pt x="1270" y="646"/>
                      </a:lnTo>
                      <a:lnTo>
                        <a:pt x="1270" y="648"/>
                      </a:lnTo>
                      <a:lnTo>
                        <a:pt x="1270" y="649"/>
                      </a:lnTo>
                      <a:lnTo>
                        <a:pt x="1271" y="649"/>
                      </a:lnTo>
                      <a:lnTo>
                        <a:pt x="1271" y="648"/>
                      </a:lnTo>
                      <a:lnTo>
                        <a:pt x="1272" y="646"/>
                      </a:lnTo>
                      <a:lnTo>
                        <a:pt x="1274" y="638"/>
                      </a:lnTo>
                      <a:lnTo>
                        <a:pt x="1276" y="631"/>
                      </a:lnTo>
                      <a:lnTo>
                        <a:pt x="1276" y="628"/>
                      </a:lnTo>
                      <a:lnTo>
                        <a:pt x="1277" y="627"/>
                      </a:lnTo>
                      <a:lnTo>
                        <a:pt x="1277" y="628"/>
                      </a:lnTo>
                      <a:lnTo>
                        <a:pt x="1277" y="629"/>
                      </a:lnTo>
                      <a:lnTo>
                        <a:pt x="1277" y="630"/>
                      </a:lnTo>
                      <a:lnTo>
                        <a:pt x="1277" y="630"/>
                      </a:lnTo>
                      <a:lnTo>
                        <a:pt x="1279" y="631"/>
                      </a:lnTo>
                      <a:lnTo>
                        <a:pt x="1279" y="635"/>
                      </a:lnTo>
                      <a:lnTo>
                        <a:pt x="1282" y="642"/>
                      </a:lnTo>
                      <a:lnTo>
                        <a:pt x="1284" y="649"/>
                      </a:lnTo>
                      <a:lnTo>
                        <a:pt x="1284" y="651"/>
                      </a:lnTo>
                      <a:lnTo>
                        <a:pt x="1285" y="652"/>
                      </a:lnTo>
                      <a:lnTo>
                        <a:pt x="1285" y="652"/>
                      </a:lnTo>
                      <a:lnTo>
                        <a:pt x="1286" y="654"/>
                      </a:lnTo>
                      <a:lnTo>
                        <a:pt x="1289" y="655"/>
                      </a:lnTo>
                      <a:lnTo>
                        <a:pt x="1291" y="655"/>
                      </a:lnTo>
                      <a:lnTo>
                        <a:pt x="1292" y="656"/>
                      </a:lnTo>
                      <a:lnTo>
                        <a:pt x="1292" y="656"/>
                      </a:lnTo>
                      <a:lnTo>
                        <a:pt x="1293" y="655"/>
                      </a:lnTo>
                      <a:lnTo>
                        <a:pt x="1297" y="655"/>
                      </a:lnTo>
                      <a:lnTo>
                        <a:pt x="1299" y="654"/>
                      </a:lnTo>
                      <a:lnTo>
                        <a:pt x="1300" y="652"/>
                      </a:lnTo>
                      <a:lnTo>
                        <a:pt x="1300" y="652"/>
                      </a:lnTo>
                      <a:lnTo>
                        <a:pt x="1300" y="650"/>
                      </a:lnTo>
                      <a:lnTo>
                        <a:pt x="1301" y="647"/>
                      </a:lnTo>
                      <a:lnTo>
                        <a:pt x="1302" y="640"/>
                      </a:lnTo>
                      <a:lnTo>
                        <a:pt x="1303" y="633"/>
                      </a:lnTo>
                      <a:lnTo>
                        <a:pt x="1304" y="626"/>
                      </a:lnTo>
                      <a:lnTo>
                        <a:pt x="1305" y="619"/>
                      </a:lnTo>
                      <a:lnTo>
                        <a:pt x="1305" y="615"/>
                      </a:lnTo>
                      <a:lnTo>
                        <a:pt x="1307" y="613"/>
                      </a:lnTo>
                      <a:lnTo>
                        <a:pt x="1307" y="614"/>
                      </a:lnTo>
                      <a:lnTo>
                        <a:pt x="1307" y="615"/>
                      </a:lnTo>
                      <a:lnTo>
                        <a:pt x="1307" y="620"/>
                      </a:lnTo>
                      <a:lnTo>
                        <a:pt x="1308" y="626"/>
                      </a:lnTo>
                      <a:lnTo>
                        <a:pt x="1308" y="627"/>
                      </a:lnTo>
                      <a:lnTo>
                        <a:pt x="1308" y="628"/>
                      </a:lnTo>
                      <a:lnTo>
                        <a:pt x="1308" y="629"/>
                      </a:lnTo>
                      <a:lnTo>
                        <a:pt x="1308" y="631"/>
                      </a:lnTo>
                      <a:lnTo>
                        <a:pt x="1310" y="638"/>
                      </a:lnTo>
                      <a:lnTo>
                        <a:pt x="1312" y="646"/>
                      </a:lnTo>
                      <a:lnTo>
                        <a:pt x="1312" y="648"/>
                      </a:lnTo>
                      <a:lnTo>
                        <a:pt x="1312" y="649"/>
                      </a:lnTo>
                      <a:lnTo>
                        <a:pt x="1313" y="649"/>
                      </a:lnTo>
                      <a:lnTo>
                        <a:pt x="1314" y="648"/>
                      </a:lnTo>
                      <a:lnTo>
                        <a:pt x="1314" y="648"/>
                      </a:lnTo>
                      <a:lnTo>
                        <a:pt x="1316" y="646"/>
                      </a:lnTo>
                      <a:lnTo>
                        <a:pt x="1316" y="639"/>
                      </a:lnTo>
                      <a:lnTo>
                        <a:pt x="1317" y="631"/>
                      </a:lnTo>
                      <a:lnTo>
                        <a:pt x="1318" y="620"/>
                      </a:lnTo>
                      <a:lnTo>
                        <a:pt x="1319" y="610"/>
                      </a:lnTo>
                      <a:lnTo>
                        <a:pt x="1320" y="602"/>
                      </a:lnTo>
                      <a:lnTo>
                        <a:pt x="1321" y="595"/>
                      </a:lnTo>
                      <a:lnTo>
                        <a:pt x="1321" y="593"/>
                      </a:lnTo>
                      <a:lnTo>
                        <a:pt x="1321" y="593"/>
                      </a:lnTo>
                      <a:lnTo>
                        <a:pt x="1321" y="592"/>
                      </a:lnTo>
                      <a:lnTo>
                        <a:pt x="1321" y="591"/>
                      </a:lnTo>
                      <a:lnTo>
                        <a:pt x="1322" y="586"/>
                      </a:lnTo>
                      <a:lnTo>
                        <a:pt x="1322" y="582"/>
                      </a:lnTo>
                      <a:lnTo>
                        <a:pt x="1322" y="581"/>
                      </a:lnTo>
                      <a:lnTo>
                        <a:pt x="1322" y="581"/>
                      </a:lnTo>
                      <a:lnTo>
                        <a:pt x="1322" y="582"/>
                      </a:lnTo>
                      <a:lnTo>
                        <a:pt x="1322" y="583"/>
                      </a:lnTo>
                      <a:lnTo>
                        <a:pt x="1323" y="590"/>
                      </a:lnTo>
                      <a:lnTo>
                        <a:pt x="1325" y="600"/>
                      </a:lnTo>
                      <a:lnTo>
                        <a:pt x="1326" y="612"/>
                      </a:lnTo>
                      <a:lnTo>
                        <a:pt x="1327" y="623"/>
                      </a:lnTo>
                      <a:lnTo>
                        <a:pt x="1328" y="633"/>
                      </a:lnTo>
                      <a:lnTo>
                        <a:pt x="1328" y="640"/>
                      </a:lnTo>
                      <a:lnTo>
                        <a:pt x="1329" y="642"/>
                      </a:lnTo>
                      <a:lnTo>
                        <a:pt x="1329" y="644"/>
                      </a:lnTo>
                      <a:lnTo>
                        <a:pt x="1330" y="645"/>
                      </a:lnTo>
                      <a:lnTo>
                        <a:pt x="1331" y="646"/>
                      </a:lnTo>
                      <a:lnTo>
                        <a:pt x="1332" y="645"/>
                      </a:lnTo>
                      <a:lnTo>
                        <a:pt x="1332" y="644"/>
                      </a:lnTo>
                      <a:lnTo>
                        <a:pt x="1334" y="639"/>
                      </a:lnTo>
                      <a:lnTo>
                        <a:pt x="1335" y="633"/>
                      </a:lnTo>
                      <a:lnTo>
                        <a:pt x="1336" y="632"/>
                      </a:lnTo>
                      <a:lnTo>
                        <a:pt x="1336" y="631"/>
                      </a:lnTo>
                      <a:lnTo>
                        <a:pt x="1336" y="630"/>
                      </a:lnTo>
                      <a:lnTo>
                        <a:pt x="1337" y="628"/>
                      </a:lnTo>
                      <a:lnTo>
                        <a:pt x="1338" y="620"/>
                      </a:lnTo>
                      <a:lnTo>
                        <a:pt x="1338" y="613"/>
                      </a:lnTo>
                      <a:lnTo>
                        <a:pt x="1338" y="610"/>
                      </a:lnTo>
                      <a:lnTo>
                        <a:pt x="1338" y="609"/>
                      </a:lnTo>
                      <a:lnTo>
                        <a:pt x="1338" y="611"/>
                      </a:lnTo>
                      <a:lnTo>
                        <a:pt x="1339" y="614"/>
                      </a:lnTo>
                      <a:lnTo>
                        <a:pt x="1340" y="620"/>
                      </a:lnTo>
                      <a:lnTo>
                        <a:pt x="1341" y="627"/>
                      </a:lnTo>
                      <a:lnTo>
                        <a:pt x="1342" y="633"/>
                      </a:lnTo>
                      <a:lnTo>
                        <a:pt x="1342" y="639"/>
                      </a:lnTo>
                      <a:lnTo>
                        <a:pt x="1344" y="642"/>
                      </a:lnTo>
                      <a:lnTo>
                        <a:pt x="1344" y="645"/>
                      </a:lnTo>
                      <a:lnTo>
                        <a:pt x="1344" y="645"/>
                      </a:lnTo>
                      <a:lnTo>
                        <a:pt x="1345" y="646"/>
                      </a:lnTo>
                      <a:lnTo>
                        <a:pt x="1347" y="649"/>
                      </a:lnTo>
                      <a:lnTo>
                        <a:pt x="1350" y="651"/>
                      </a:lnTo>
                      <a:lnTo>
                        <a:pt x="1350" y="652"/>
                      </a:lnTo>
                      <a:lnTo>
                        <a:pt x="1351" y="651"/>
                      </a:lnTo>
                      <a:lnTo>
                        <a:pt x="1351" y="651"/>
                      </a:lnTo>
                      <a:lnTo>
                        <a:pt x="1354" y="650"/>
                      </a:lnTo>
                      <a:lnTo>
                        <a:pt x="1355" y="649"/>
                      </a:lnTo>
                      <a:lnTo>
                        <a:pt x="1355" y="648"/>
                      </a:lnTo>
                      <a:lnTo>
                        <a:pt x="1356" y="649"/>
                      </a:lnTo>
                      <a:lnTo>
                        <a:pt x="1357" y="650"/>
                      </a:lnTo>
                      <a:lnTo>
                        <a:pt x="1358" y="651"/>
                      </a:lnTo>
                      <a:lnTo>
                        <a:pt x="1358" y="651"/>
                      </a:lnTo>
                      <a:lnTo>
                        <a:pt x="1359" y="652"/>
                      </a:lnTo>
                      <a:lnTo>
                        <a:pt x="1360" y="654"/>
                      </a:lnTo>
                      <a:lnTo>
                        <a:pt x="1363" y="655"/>
                      </a:lnTo>
                      <a:lnTo>
                        <a:pt x="1364" y="656"/>
                      </a:lnTo>
                      <a:lnTo>
                        <a:pt x="1364" y="656"/>
                      </a:lnTo>
                      <a:lnTo>
                        <a:pt x="1365" y="656"/>
                      </a:lnTo>
                      <a:lnTo>
                        <a:pt x="1366" y="656"/>
                      </a:lnTo>
                      <a:lnTo>
                        <a:pt x="1367" y="656"/>
                      </a:lnTo>
                      <a:lnTo>
                        <a:pt x="1368" y="656"/>
                      </a:lnTo>
                      <a:lnTo>
                        <a:pt x="1369" y="656"/>
                      </a:lnTo>
                      <a:lnTo>
                        <a:pt x="1371" y="656"/>
                      </a:lnTo>
                      <a:lnTo>
                        <a:pt x="1372" y="656"/>
                      </a:lnTo>
                      <a:lnTo>
                        <a:pt x="1373" y="656"/>
                      </a:lnTo>
                      <a:lnTo>
                        <a:pt x="1375" y="656"/>
                      </a:lnTo>
                      <a:lnTo>
                        <a:pt x="1375" y="656"/>
                      </a:lnTo>
                      <a:lnTo>
                        <a:pt x="1376" y="657"/>
                      </a:lnTo>
                      <a:lnTo>
                        <a:pt x="1377" y="657"/>
                      </a:lnTo>
                      <a:lnTo>
                        <a:pt x="1378" y="657"/>
                      </a:lnTo>
                      <a:lnTo>
                        <a:pt x="1380" y="657"/>
                      </a:lnTo>
                      <a:lnTo>
                        <a:pt x="1381" y="657"/>
                      </a:lnTo>
                      <a:lnTo>
                        <a:pt x="1382" y="657"/>
                      </a:lnTo>
                      <a:lnTo>
                        <a:pt x="1383" y="656"/>
                      </a:lnTo>
                      <a:lnTo>
                        <a:pt x="1385" y="656"/>
                      </a:lnTo>
                      <a:lnTo>
                        <a:pt x="1385" y="655"/>
                      </a:lnTo>
                      <a:lnTo>
                        <a:pt x="1387" y="656"/>
                      </a:lnTo>
                      <a:lnTo>
                        <a:pt x="1388" y="656"/>
                      </a:lnTo>
                      <a:lnTo>
                        <a:pt x="1388" y="656"/>
                      </a:lnTo>
                      <a:lnTo>
                        <a:pt x="1391" y="656"/>
                      </a:lnTo>
                      <a:lnTo>
                        <a:pt x="1392" y="657"/>
                      </a:lnTo>
                      <a:lnTo>
                        <a:pt x="1393" y="657"/>
                      </a:lnTo>
                      <a:lnTo>
                        <a:pt x="1394" y="656"/>
                      </a:lnTo>
                      <a:lnTo>
                        <a:pt x="1395" y="656"/>
                      </a:lnTo>
                      <a:lnTo>
                        <a:pt x="1396" y="655"/>
                      </a:lnTo>
                      <a:lnTo>
                        <a:pt x="1397" y="654"/>
                      </a:lnTo>
                      <a:lnTo>
                        <a:pt x="1400" y="652"/>
                      </a:lnTo>
                      <a:lnTo>
                        <a:pt x="1401" y="652"/>
                      </a:lnTo>
                      <a:lnTo>
                        <a:pt x="1401" y="652"/>
                      </a:lnTo>
                      <a:lnTo>
                        <a:pt x="1403" y="652"/>
                      </a:lnTo>
                      <a:lnTo>
                        <a:pt x="1403" y="654"/>
                      </a:lnTo>
                      <a:lnTo>
                        <a:pt x="1404" y="654"/>
                      </a:lnTo>
                      <a:lnTo>
                        <a:pt x="1404" y="655"/>
                      </a:lnTo>
                      <a:lnTo>
                        <a:pt x="1406" y="655"/>
                      </a:lnTo>
                      <a:lnTo>
                        <a:pt x="1408" y="655"/>
                      </a:lnTo>
                      <a:lnTo>
                        <a:pt x="1408" y="656"/>
                      </a:lnTo>
                      <a:lnTo>
                        <a:pt x="1409" y="656"/>
                      </a:lnTo>
                      <a:lnTo>
                        <a:pt x="1410" y="655"/>
                      </a:lnTo>
                      <a:lnTo>
                        <a:pt x="1411" y="655"/>
                      </a:lnTo>
                      <a:lnTo>
                        <a:pt x="1413" y="654"/>
                      </a:lnTo>
                      <a:lnTo>
                        <a:pt x="1415" y="652"/>
                      </a:lnTo>
                      <a:lnTo>
                        <a:pt x="1417" y="651"/>
                      </a:lnTo>
                      <a:lnTo>
                        <a:pt x="1418" y="651"/>
                      </a:lnTo>
                      <a:lnTo>
                        <a:pt x="1418" y="652"/>
                      </a:lnTo>
                      <a:lnTo>
                        <a:pt x="1421" y="654"/>
                      </a:lnTo>
                      <a:lnTo>
                        <a:pt x="1423" y="655"/>
                      </a:lnTo>
                      <a:lnTo>
                        <a:pt x="1423" y="655"/>
                      </a:lnTo>
                      <a:lnTo>
                        <a:pt x="1424" y="655"/>
                      </a:lnTo>
                      <a:lnTo>
                        <a:pt x="1425" y="654"/>
                      </a:lnTo>
                      <a:lnTo>
                        <a:pt x="1425" y="652"/>
                      </a:lnTo>
                      <a:lnTo>
                        <a:pt x="1427" y="651"/>
                      </a:lnTo>
                      <a:lnTo>
                        <a:pt x="1428" y="652"/>
                      </a:lnTo>
                      <a:lnTo>
                        <a:pt x="1429" y="654"/>
                      </a:lnTo>
                      <a:lnTo>
                        <a:pt x="1431" y="655"/>
                      </a:lnTo>
                      <a:lnTo>
                        <a:pt x="1431" y="656"/>
                      </a:lnTo>
                      <a:lnTo>
                        <a:pt x="1433" y="656"/>
                      </a:lnTo>
                      <a:lnTo>
                        <a:pt x="1433" y="657"/>
                      </a:lnTo>
                      <a:lnTo>
                        <a:pt x="1434" y="657"/>
                      </a:lnTo>
                      <a:lnTo>
                        <a:pt x="1437" y="656"/>
                      </a:lnTo>
                      <a:lnTo>
                        <a:pt x="1438" y="656"/>
                      </a:lnTo>
                      <a:lnTo>
                        <a:pt x="1439" y="656"/>
                      </a:lnTo>
                      <a:lnTo>
                        <a:pt x="1439" y="656"/>
                      </a:lnTo>
                      <a:lnTo>
                        <a:pt x="1440" y="655"/>
                      </a:lnTo>
                      <a:lnTo>
                        <a:pt x="1441" y="654"/>
                      </a:lnTo>
                      <a:lnTo>
                        <a:pt x="1443" y="652"/>
                      </a:lnTo>
                      <a:lnTo>
                        <a:pt x="1443" y="651"/>
                      </a:lnTo>
                      <a:lnTo>
                        <a:pt x="1443" y="651"/>
                      </a:lnTo>
                      <a:lnTo>
                        <a:pt x="1445" y="652"/>
                      </a:lnTo>
                      <a:lnTo>
                        <a:pt x="1446" y="652"/>
                      </a:lnTo>
                      <a:lnTo>
                        <a:pt x="1447" y="654"/>
                      </a:lnTo>
                      <a:lnTo>
                        <a:pt x="1448" y="654"/>
                      </a:lnTo>
                      <a:lnTo>
                        <a:pt x="1450" y="655"/>
                      </a:lnTo>
                      <a:lnTo>
                        <a:pt x="1452" y="656"/>
                      </a:lnTo>
                      <a:lnTo>
                        <a:pt x="1454" y="656"/>
                      </a:lnTo>
                      <a:lnTo>
                        <a:pt x="1454" y="656"/>
                      </a:lnTo>
                      <a:lnTo>
                        <a:pt x="1456" y="657"/>
                      </a:lnTo>
                      <a:lnTo>
                        <a:pt x="1457" y="657"/>
                      </a:lnTo>
                      <a:lnTo>
                        <a:pt x="1458" y="657"/>
                      </a:lnTo>
                      <a:lnTo>
                        <a:pt x="1459" y="656"/>
                      </a:lnTo>
                      <a:lnTo>
                        <a:pt x="1460" y="655"/>
                      </a:lnTo>
                      <a:lnTo>
                        <a:pt x="1461" y="655"/>
                      </a:lnTo>
                      <a:lnTo>
                        <a:pt x="1461" y="655"/>
                      </a:lnTo>
                      <a:lnTo>
                        <a:pt x="1463" y="655"/>
                      </a:lnTo>
                      <a:lnTo>
                        <a:pt x="1464" y="656"/>
                      </a:lnTo>
                      <a:lnTo>
                        <a:pt x="1466" y="657"/>
                      </a:lnTo>
                      <a:lnTo>
                        <a:pt x="1466" y="657"/>
                      </a:lnTo>
                      <a:lnTo>
                        <a:pt x="1467" y="657"/>
                      </a:lnTo>
                      <a:lnTo>
                        <a:pt x="1468" y="656"/>
                      </a:lnTo>
                      <a:lnTo>
                        <a:pt x="1470" y="657"/>
                      </a:lnTo>
                      <a:lnTo>
                        <a:pt x="1471" y="657"/>
                      </a:lnTo>
                      <a:lnTo>
                        <a:pt x="1473" y="657"/>
                      </a:lnTo>
                      <a:lnTo>
                        <a:pt x="1476" y="657"/>
                      </a:lnTo>
                      <a:lnTo>
                        <a:pt x="1478" y="657"/>
                      </a:lnTo>
                      <a:lnTo>
                        <a:pt x="1479" y="657"/>
                      </a:lnTo>
                      <a:lnTo>
                        <a:pt x="1479" y="657"/>
                      </a:lnTo>
                      <a:lnTo>
                        <a:pt x="1480" y="657"/>
                      </a:lnTo>
                      <a:lnTo>
                        <a:pt x="1483" y="656"/>
                      </a:lnTo>
                      <a:lnTo>
                        <a:pt x="1483" y="656"/>
                      </a:lnTo>
                      <a:lnTo>
                        <a:pt x="1484" y="656"/>
                      </a:lnTo>
                      <a:lnTo>
                        <a:pt x="1484" y="656"/>
                      </a:lnTo>
                      <a:lnTo>
                        <a:pt x="1485" y="656"/>
                      </a:lnTo>
                      <a:lnTo>
                        <a:pt x="1487" y="657"/>
                      </a:lnTo>
                      <a:lnTo>
                        <a:pt x="1488" y="657"/>
                      </a:lnTo>
                      <a:lnTo>
                        <a:pt x="1489" y="657"/>
                      </a:lnTo>
                      <a:lnTo>
                        <a:pt x="1491" y="657"/>
                      </a:lnTo>
                      <a:lnTo>
                        <a:pt x="1491" y="657"/>
                      </a:lnTo>
                      <a:lnTo>
                        <a:pt x="1492" y="657"/>
                      </a:lnTo>
                      <a:lnTo>
                        <a:pt x="1494" y="657"/>
                      </a:lnTo>
                      <a:lnTo>
                        <a:pt x="1496" y="657"/>
                      </a:lnTo>
                      <a:lnTo>
                        <a:pt x="1497" y="657"/>
                      </a:lnTo>
                      <a:lnTo>
                        <a:pt x="1498" y="656"/>
                      </a:lnTo>
                      <a:lnTo>
                        <a:pt x="1501" y="655"/>
                      </a:lnTo>
                      <a:lnTo>
                        <a:pt x="1502" y="656"/>
                      </a:lnTo>
                      <a:lnTo>
                        <a:pt x="1503" y="657"/>
                      </a:lnTo>
                      <a:lnTo>
                        <a:pt x="1504" y="657"/>
                      </a:lnTo>
                      <a:lnTo>
                        <a:pt x="1505" y="657"/>
                      </a:lnTo>
                      <a:lnTo>
                        <a:pt x="1506" y="656"/>
                      </a:lnTo>
                      <a:lnTo>
                        <a:pt x="1508" y="655"/>
                      </a:lnTo>
                      <a:lnTo>
                        <a:pt x="1511" y="652"/>
                      </a:lnTo>
                      <a:lnTo>
                        <a:pt x="1512" y="652"/>
                      </a:lnTo>
                      <a:lnTo>
                        <a:pt x="1512" y="652"/>
                      </a:lnTo>
                      <a:lnTo>
                        <a:pt x="1513" y="652"/>
                      </a:lnTo>
                      <a:lnTo>
                        <a:pt x="1513" y="654"/>
                      </a:lnTo>
                      <a:lnTo>
                        <a:pt x="1516" y="655"/>
                      </a:lnTo>
                      <a:lnTo>
                        <a:pt x="1519" y="656"/>
                      </a:lnTo>
                      <a:lnTo>
                        <a:pt x="1520" y="656"/>
                      </a:lnTo>
                      <a:lnTo>
                        <a:pt x="1521" y="657"/>
                      </a:lnTo>
                      <a:lnTo>
                        <a:pt x="1521" y="657"/>
                      </a:lnTo>
                      <a:lnTo>
                        <a:pt x="1522" y="656"/>
                      </a:lnTo>
                      <a:lnTo>
                        <a:pt x="1524" y="655"/>
                      </a:lnTo>
                      <a:lnTo>
                        <a:pt x="1526" y="655"/>
                      </a:lnTo>
                      <a:lnTo>
                        <a:pt x="1526" y="654"/>
                      </a:lnTo>
                      <a:lnTo>
                        <a:pt x="1528" y="654"/>
                      </a:lnTo>
                      <a:lnTo>
                        <a:pt x="1529" y="652"/>
                      </a:lnTo>
                      <a:lnTo>
                        <a:pt x="1529" y="654"/>
                      </a:lnTo>
                      <a:lnTo>
                        <a:pt x="1531" y="655"/>
                      </a:lnTo>
                      <a:lnTo>
                        <a:pt x="1532" y="655"/>
                      </a:lnTo>
                      <a:lnTo>
                        <a:pt x="1532" y="656"/>
                      </a:lnTo>
                      <a:lnTo>
                        <a:pt x="1533" y="656"/>
                      </a:lnTo>
                      <a:lnTo>
                        <a:pt x="1534" y="656"/>
                      </a:lnTo>
                      <a:lnTo>
                        <a:pt x="1535" y="656"/>
                      </a:lnTo>
                      <a:lnTo>
                        <a:pt x="1538" y="657"/>
                      </a:lnTo>
                      <a:lnTo>
                        <a:pt x="1540" y="657"/>
                      </a:lnTo>
                      <a:lnTo>
                        <a:pt x="1541" y="657"/>
                      </a:lnTo>
                      <a:lnTo>
                        <a:pt x="1541" y="657"/>
                      </a:lnTo>
                      <a:lnTo>
                        <a:pt x="1542" y="657"/>
                      </a:lnTo>
                      <a:lnTo>
                        <a:pt x="1543" y="656"/>
                      </a:lnTo>
                      <a:lnTo>
                        <a:pt x="1546" y="651"/>
                      </a:lnTo>
                      <a:lnTo>
                        <a:pt x="1548" y="649"/>
                      </a:lnTo>
                      <a:lnTo>
                        <a:pt x="1549" y="647"/>
                      </a:lnTo>
                      <a:lnTo>
                        <a:pt x="1549" y="647"/>
                      </a:lnTo>
                      <a:lnTo>
                        <a:pt x="1550" y="648"/>
                      </a:lnTo>
                      <a:lnTo>
                        <a:pt x="1551" y="651"/>
                      </a:lnTo>
                      <a:lnTo>
                        <a:pt x="1552" y="654"/>
                      </a:lnTo>
                      <a:lnTo>
                        <a:pt x="1552" y="655"/>
                      </a:lnTo>
                      <a:lnTo>
                        <a:pt x="1553" y="655"/>
                      </a:lnTo>
                      <a:lnTo>
                        <a:pt x="1554" y="652"/>
                      </a:lnTo>
                      <a:lnTo>
                        <a:pt x="1556" y="651"/>
                      </a:lnTo>
                      <a:lnTo>
                        <a:pt x="1557" y="650"/>
                      </a:lnTo>
                      <a:lnTo>
                        <a:pt x="1557" y="651"/>
                      </a:lnTo>
                      <a:lnTo>
                        <a:pt x="1558" y="652"/>
                      </a:lnTo>
                      <a:lnTo>
                        <a:pt x="1559" y="655"/>
                      </a:lnTo>
                      <a:lnTo>
                        <a:pt x="1560" y="656"/>
                      </a:lnTo>
                      <a:lnTo>
                        <a:pt x="1560" y="656"/>
                      </a:lnTo>
                      <a:lnTo>
                        <a:pt x="1562" y="655"/>
                      </a:lnTo>
                      <a:lnTo>
                        <a:pt x="1563" y="655"/>
                      </a:lnTo>
                      <a:lnTo>
                        <a:pt x="1563" y="655"/>
                      </a:lnTo>
                      <a:lnTo>
                        <a:pt x="1565" y="655"/>
                      </a:lnTo>
                      <a:lnTo>
                        <a:pt x="1567" y="656"/>
                      </a:lnTo>
                      <a:lnTo>
                        <a:pt x="1569" y="657"/>
                      </a:lnTo>
                      <a:lnTo>
                        <a:pt x="1570" y="657"/>
                      </a:lnTo>
                      <a:lnTo>
                        <a:pt x="1571" y="657"/>
                      </a:lnTo>
                      <a:lnTo>
                        <a:pt x="1574" y="657"/>
                      </a:lnTo>
                      <a:lnTo>
                        <a:pt x="1574" y="657"/>
                      </a:lnTo>
                      <a:lnTo>
                        <a:pt x="1576" y="656"/>
                      </a:lnTo>
                      <a:lnTo>
                        <a:pt x="1577" y="655"/>
                      </a:lnTo>
                      <a:lnTo>
                        <a:pt x="1577" y="655"/>
                      </a:lnTo>
                      <a:lnTo>
                        <a:pt x="1578" y="655"/>
                      </a:lnTo>
                      <a:lnTo>
                        <a:pt x="1579" y="656"/>
                      </a:lnTo>
                      <a:lnTo>
                        <a:pt x="1579" y="657"/>
                      </a:lnTo>
                      <a:lnTo>
                        <a:pt x="1581" y="657"/>
                      </a:lnTo>
                      <a:lnTo>
                        <a:pt x="1585" y="658"/>
                      </a:lnTo>
                      <a:lnTo>
                        <a:pt x="1586" y="658"/>
                      </a:lnTo>
                      <a:lnTo>
                        <a:pt x="1586" y="658"/>
                      </a:lnTo>
                      <a:lnTo>
                        <a:pt x="1587" y="658"/>
                      </a:lnTo>
                      <a:lnTo>
                        <a:pt x="1589" y="658"/>
                      </a:lnTo>
                      <a:lnTo>
                        <a:pt x="1590" y="658"/>
                      </a:lnTo>
                      <a:lnTo>
                        <a:pt x="1591" y="658"/>
                      </a:lnTo>
                      <a:lnTo>
                        <a:pt x="1591" y="658"/>
                      </a:lnTo>
                      <a:lnTo>
                        <a:pt x="1593" y="658"/>
                      </a:lnTo>
                      <a:lnTo>
                        <a:pt x="1594" y="658"/>
                      </a:lnTo>
                      <a:lnTo>
                        <a:pt x="1595" y="658"/>
                      </a:lnTo>
                      <a:lnTo>
                        <a:pt x="1595" y="658"/>
                      </a:lnTo>
                      <a:lnTo>
                        <a:pt x="1596" y="658"/>
                      </a:lnTo>
                      <a:lnTo>
                        <a:pt x="1597" y="658"/>
                      </a:lnTo>
                      <a:lnTo>
                        <a:pt x="1598" y="658"/>
                      </a:lnTo>
                      <a:lnTo>
                        <a:pt x="1599" y="658"/>
                      </a:lnTo>
                      <a:lnTo>
                        <a:pt x="1600" y="658"/>
                      </a:lnTo>
                      <a:lnTo>
                        <a:pt x="1602" y="658"/>
                      </a:lnTo>
                      <a:lnTo>
                        <a:pt x="1604" y="658"/>
                      </a:lnTo>
                      <a:lnTo>
                        <a:pt x="1605" y="657"/>
                      </a:lnTo>
                      <a:lnTo>
                        <a:pt x="1606" y="657"/>
                      </a:lnTo>
                      <a:lnTo>
                        <a:pt x="1606" y="657"/>
                      </a:lnTo>
                      <a:lnTo>
                        <a:pt x="1608" y="657"/>
                      </a:lnTo>
                      <a:lnTo>
                        <a:pt x="1609" y="657"/>
                      </a:lnTo>
                      <a:lnTo>
                        <a:pt x="1609" y="657"/>
                      </a:lnTo>
                      <a:lnTo>
                        <a:pt x="1611" y="657"/>
                      </a:lnTo>
                      <a:lnTo>
                        <a:pt x="1612" y="658"/>
                      </a:lnTo>
                      <a:lnTo>
                        <a:pt x="1613" y="658"/>
                      </a:lnTo>
                      <a:lnTo>
                        <a:pt x="1614" y="658"/>
                      </a:lnTo>
                      <a:lnTo>
                        <a:pt x="1615" y="657"/>
                      </a:lnTo>
                      <a:lnTo>
                        <a:pt x="1616" y="657"/>
                      </a:lnTo>
                      <a:lnTo>
                        <a:pt x="1616" y="657"/>
                      </a:lnTo>
                      <a:lnTo>
                        <a:pt x="1618" y="657"/>
                      </a:lnTo>
                      <a:lnTo>
                        <a:pt x="1620" y="658"/>
                      </a:lnTo>
                      <a:lnTo>
                        <a:pt x="1621" y="658"/>
                      </a:lnTo>
                      <a:lnTo>
                        <a:pt x="1622" y="658"/>
                      </a:lnTo>
                      <a:lnTo>
                        <a:pt x="1623" y="658"/>
                      </a:lnTo>
                      <a:lnTo>
                        <a:pt x="1624" y="657"/>
                      </a:lnTo>
                      <a:lnTo>
                        <a:pt x="1626" y="657"/>
                      </a:lnTo>
                      <a:lnTo>
                        <a:pt x="1629" y="657"/>
                      </a:lnTo>
                      <a:lnTo>
                        <a:pt x="1630" y="656"/>
                      </a:lnTo>
                      <a:lnTo>
                        <a:pt x="1630" y="656"/>
                      </a:lnTo>
                      <a:lnTo>
                        <a:pt x="1631" y="656"/>
                      </a:lnTo>
                      <a:lnTo>
                        <a:pt x="1631" y="654"/>
                      </a:lnTo>
                      <a:lnTo>
                        <a:pt x="1634" y="648"/>
                      </a:lnTo>
                      <a:lnTo>
                        <a:pt x="1636" y="642"/>
                      </a:lnTo>
                      <a:lnTo>
                        <a:pt x="1636" y="640"/>
                      </a:lnTo>
                      <a:lnTo>
                        <a:pt x="1636" y="639"/>
                      </a:lnTo>
                      <a:lnTo>
                        <a:pt x="1637" y="638"/>
                      </a:lnTo>
                      <a:lnTo>
                        <a:pt x="1637" y="637"/>
                      </a:lnTo>
                      <a:lnTo>
                        <a:pt x="1637" y="636"/>
                      </a:lnTo>
                      <a:lnTo>
                        <a:pt x="1637" y="633"/>
                      </a:lnTo>
                      <a:lnTo>
                        <a:pt x="1637" y="630"/>
                      </a:lnTo>
                      <a:lnTo>
                        <a:pt x="1637" y="626"/>
                      </a:lnTo>
                      <a:lnTo>
                        <a:pt x="1639" y="614"/>
                      </a:lnTo>
                      <a:lnTo>
                        <a:pt x="1639" y="602"/>
                      </a:lnTo>
                      <a:lnTo>
                        <a:pt x="1639" y="590"/>
                      </a:lnTo>
                      <a:lnTo>
                        <a:pt x="1640" y="578"/>
                      </a:lnTo>
                      <a:lnTo>
                        <a:pt x="1640" y="574"/>
                      </a:lnTo>
                      <a:lnTo>
                        <a:pt x="1640" y="570"/>
                      </a:lnTo>
                      <a:lnTo>
                        <a:pt x="1640" y="568"/>
                      </a:lnTo>
                      <a:lnTo>
                        <a:pt x="1640" y="567"/>
                      </a:lnTo>
                      <a:lnTo>
                        <a:pt x="1641" y="566"/>
                      </a:lnTo>
                      <a:lnTo>
                        <a:pt x="1641" y="565"/>
                      </a:lnTo>
                      <a:lnTo>
                        <a:pt x="1643" y="559"/>
                      </a:lnTo>
                      <a:lnTo>
                        <a:pt x="1645" y="555"/>
                      </a:lnTo>
                      <a:lnTo>
                        <a:pt x="1646" y="553"/>
                      </a:lnTo>
                      <a:lnTo>
                        <a:pt x="1646" y="553"/>
                      </a:lnTo>
                      <a:lnTo>
                        <a:pt x="1646" y="554"/>
                      </a:lnTo>
                      <a:lnTo>
                        <a:pt x="1646" y="556"/>
                      </a:lnTo>
                      <a:lnTo>
                        <a:pt x="1646" y="562"/>
                      </a:lnTo>
                      <a:lnTo>
                        <a:pt x="1648" y="566"/>
                      </a:lnTo>
                      <a:lnTo>
                        <a:pt x="1649" y="582"/>
                      </a:lnTo>
                      <a:lnTo>
                        <a:pt x="1649" y="599"/>
                      </a:lnTo>
                      <a:lnTo>
                        <a:pt x="1650" y="615"/>
                      </a:lnTo>
                      <a:lnTo>
                        <a:pt x="1651" y="631"/>
                      </a:lnTo>
                      <a:lnTo>
                        <a:pt x="1651" y="637"/>
                      </a:lnTo>
                      <a:lnTo>
                        <a:pt x="1651" y="641"/>
                      </a:lnTo>
                      <a:lnTo>
                        <a:pt x="1651" y="645"/>
                      </a:lnTo>
                      <a:lnTo>
                        <a:pt x="1651" y="645"/>
                      </a:lnTo>
                      <a:lnTo>
                        <a:pt x="1652" y="646"/>
                      </a:lnTo>
                      <a:lnTo>
                        <a:pt x="1653" y="647"/>
                      </a:lnTo>
                      <a:lnTo>
                        <a:pt x="1655" y="649"/>
                      </a:lnTo>
                      <a:lnTo>
                        <a:pt x="1658" y="651"/>
                      </a:lnTo>
                      <a:lnTo>
                        <a:pt x="1659" y="651"/>
                      </a:lnTo>
                      <a:lnTo>
                        <a:pt x="1659" y="651"/>
                      </a:lnTo>
                      <a:lnTo>
                        <a:pt x="1660" y="650"/>
                      </a:lnTo>
                      <a:lnTo>
                        <a:pt x="1660" y="645"/>
                      </a:lnTo>
                      <a:lnTo>
                        <a:pt x="1661" y="637"/>
                      </a:lnTo>
                      <a:lnTo>
                        <a:pt x="1662" y="629"/>
                      </a:lnTo>
                      <a:lnTo>
                        <a:pt x="1664" y="621"/>
                      </a:lnTo>
                      <a:lnTo>
                        <a:pt x="1666" y="613"/>
                      </a:lnTo>
                      <a:lnTo>
                        <a:pt x="1666" y="608"/>
                      </a:lnTo>
                      <a:lnTo>
                        <a:pt x="1667" y="607"/>
                      </a:lnTo>
                      <a:lnTo>
                        <a:pt x="1667" y="605"/>
                      </a:lnTo>
                      <a:lnTo>
                        <a:pt x="1667" y="603"/>
                      </a:lnTo>
                      <a:lnTo>
                        <a:pt x="1667" y="596"/>
                      </a:lnTo>
                      <a:lnTo>
                        <a:pt x="1667" y="590"/>
                      </a:lnTo>
                      <a:lnTo>
                        <a:pt x="1667" y="587"/>
                      </a:lnTo>
                      <a:lnTo>
                        <a:pt x="1667" y="586"/>
                      </a:lnTo>
                      <a:lnTo>
                        <a:pt x="1667" y="587"/>
                      </a:lnTo>
                      <a:lnTo>
                        <a:pt x="1668" y="590"/>
                      </a:lnTo>
                      <a:lnTo>
                        <a:pt x="1668" y="596"/>
                      </a:lnTo>
                      <a:lnTo>
                        <a:pt x="1669" y="607"/>
                      </a:lnTo>
                      <a:lnTo>
                        <a:pt x="1670" y="619"/>
                      </a:lnTo>
                      <a:lnTo>
                        <a:pt x="1671" y="630"/>
                      </a:lnTo>
                      <a:lnTo>
                        <a:pt x="1672" y="640"/>
                      </a:lnTo>
                      <a:lnTo>
                        <a:pt x="1673" y="647"/>
                      </a:lnTo>
                      <a:lnTo>
                        <a:pt x="1673" y="649"/>
                      </a:lnTo>
                      <a:lnTo>
                        <a:pt x="1673" y="650"/>
                      </a:lnTo>
                      <a:lnTo>
                        <a:pt x="1674" y="650"/>
                      </a:lnTo>
                      <a:lnTo>
                        <a:pt x="1676" y="651"/>
                      </a:lnTo>
                      <a:lnTo>
                        <a:pt x="1677" y="651"/>
                      </a:lnTo>
                      <a:lnTo>
                        <a:pt x="1678" y="651"/>
                      </a:lnTo>
                      <a:lnTo>
                        <a:pt x="1679" y="650"/>
                      </a:lnTo>
                      <a:lnTo>
                        <a:pt x="1681" y="649"/>
                      </a:lnTo>
                      <a:lnTo>
                        <a:pt x="1681" y="648"/>
                      </a:lnTo>
                      <a:lnTo>
                        <a:pt x="1681" y="647"/>
                      </a:lnTo>
                      <a:lnTo>
                        <a:pt x="1681" y="645"/>
                      </a:lnTo>
                      <a:lnTo>
                        <a:pt x="1681" y="640"/>
                      </a:lnTo>
                      <a:lnTo>
                        <a:pt x="1682" y="635"/>
                      </a:lnTo>
                      <a:lnTo>
                        <a:pt x="1683" y="620"/>
                      </a:lnTo>
                      <a:lnTo>
                        <a:pt x="1685" y="603"/>
                      </a:lnTo>
                      <a:lnTo>
                        <a:pt x="1685" y="586"/>
                      </a:lnTo>
                      <a:lnTo>
                        <a:pt x="1686" y="573"/>
                      </a:lnTo>
                      <a:lnTo>
                        <a:pt x="1687" y="566"/>
                      </a:lnTo>
                      <a:lnTo>
                        <a:pt x="1687" y="562"/>
                      </a:lnTo>
                      <a:lnTo>
                        <a:pt x="1687" y="559"/>
                      </a:lnTo>
                      <a:lnTo>
                        <a:pt x="1687" y="558"/>
                      </a:lnTo>
                      <a:lnTo>
                        <a:pt x="1687" y="559"/>
                      </a:lnTo>
                      <a:lnTo>
                        <a:pt x="1687" y="561"/>
                      </a:lnTo>
                      <a:lnTo>
                        <a:pt x="1687" y="566"/>
                      </a:lnTo>
                      <a:lnTo>
                        <a:pt x="1687" y="575"/>
                      </a:lnTo>
                      <a:lnTo>
                        <a:pt x="1688" y="585"/>
                      </a:lnTo>
                      <a:lnTo>
                        <a:pt x="1688" y="594"/>
                      </a:lnTo>
                      <a:lnTo>
                        <a:pt x="1688" y="603"/>
                      </a:lnTo>
                      <a:lnTo>
                        <a:pt x="1689" y="609"/>
                      </a:lnTo>
                      <a:lnTo>
                        <a:pt x="1689" y="611"/>
                      </a:lnTo>
                      <a:lnTo>
                        <a:pt x="1689" y="612"/>
                      </a:lnTo>
                      <a:lnTo>
                        <a:pt x="1689" y="613"/>
                      </a:lnTo>
                      <a:lnTo>
                        <a:pt x="1689" y="618"/>
                      </a:lnTo>
                      <a:lnTo>
                        <a:pt x="1691" y="624"/>
                      </a:lnTo>
                      <a:lnTo>
                        <a:pt x="1692" y="631"/>
                      </a:lnTo>
                      <a:lnTo>
                        <a:pt x="1694" y="639"/>
                      </a:lnTo>
                      <a:lnTo>
                        <a:pt x="1695" y="645"/>
                      </a:lnTo>
                      <a:lnTo>
                        <a:pt x="1695" y="649"/>
                      </a:lnTo>
                      <a:lnTo>
                        <a:pt x="1696" y="651"/>
                      </a:lnTo>
                      <a:lnTo>
                        <a:pt x="1696" y="651"/>
                      </a:lnTo>
                      <a:lnTo>
                        <a:pt x="1697" y="651"/>
                      </a:lnTo>
                      <a:lnTo>
                        <a:pt x="1698" y="651"/>
                      </a:lnTo>
                      <a:lnTo>
                        <a:pt x="1699" y="652"/>
                      </a:lnTo>
                      <a:lnTo>
                        <a:pt x="1699" y="652"/>
                      </a:lnTo>
                      <a:lnTo>
                        <a:pt x="1700" y="652"/>
                      </a:lnTo>
                      <a:lnTo>
                        <a:pt x="1701" y="652"/>
                      </a:lnTo>
                      <a:lnTo>
                        <a:pt x="1704" y="654"/>
                      </a:lnTo>
                      <a:lnTo>
                        <a:pt x="1704" y="654"/>
                      </a:lnTo>
                      <a:lnTo>
                        <a:pt x="1705" y="652"/>
                      </a:lnTo>
                      <a:lnTo>
                        <a:pt x="1705" y="650"/>
                      </a:lnTo>
                      <a:lnTo>
                        <a:pt x="1707" y="642"/>
                      </a:lnTo>
                      <a:lnTo>
                        <a:pt x="1709" y="635"/>
                      </a:lnTo>
                      <a:lnTo>
                        <a:pt x="1709" y="632"/>
                      </a:lnTo>
                      <a:lnTo>
                        <a:pt x="1710" y="632"/>
                      </a:lnTo>
                      <a:lnTo>
                        <a:pt x="1710" y="632"/>
                      </a:lnTo>
                      <a:lnTo>
                        <a:pt x="1712" y="633"/>
                      </a:lnTo>
                      <a:lnTo>
                        <a:pt x="1712" y="636"/>
                      </a:lnTo>
                      <a:lnTo>
                        <a:pt x="1714" y="642"/>
                      </a:lnTo>
                      <a:lnTo>
                        <a:pt x="1717" y="649"/>
                      </a:lnTo>
                      <a:lnTo>
                        <a:pt x="1717" y="651"/>
                      </a:lnTo>
                      <a:lnTo>
                        <a:pt x="1717" y="652"/>
                      </a:lnTo>
                      <a:lnTo>
                        <a:pt x="1718" y="652"/>
                      </a:lnTo>
                      <a:lnTo>
                        <a:pt x="1719" y="652"/>
                      </a:lnTo>
                      <a:lnTo>
                        <a:pt x="1722" y="651"/>
                      </a:lnTo>
                      <a:lnTo>
                        <a:pt x="1724" y="649"/>
                      </a:lnTo>
                      <a:lnTo>
                        <a:pt x="1725" y="649"/>
                      </a:lnTo>
                      <a:lnTo>
                        <a:pt x="1725" y="648"/>
                      </a:lnTo>
                      <a:lnTo>
                        <a:pt x="1725" y="648"/>
                      </a:lnTo>
                      <a:lnTo>
                        <a:pt x="1725" y="647"/>
                      </a:lnTo>
                      <a:lnTo>
                        <a:pt x="1726" y="642"/>
                      </a:lnTo>
                      <a:lnTo>
                        <a:pt x="1727" y="637"/>
                      </a:lnTo>
                      <a:lnTo>
                        <a:pt x="1727" y="631"/>
                      </a:lnTo>
                      <a:lnTo>
                        <a:pt x="1728" y="624"/>
                      </a:lnTo>
                      <a:lnTo>
                        <a:pt x="1729" y="619"/>
                      </a:lnTo>
                      <a:lnTo>
                        <a:pt x="1729" y="614"/>
                      </a:lnTo>
                      <a:lnTo>
                        <a:pt x="1729" y="613"/>
                      </a:lnTo>
                      <a:lnTo>
                        <a:pt x="1731" y="614"/>
                      </a:lnTo>
                      <a:lnTo>
                        <a:pt x="1733" y="619"/>
                      </a:lnTo>
                      <a:lnTo>
                        <a:pt x="1735" y="622"/>
                      </a:lnTo>
                      <a:lnTo>
                        <a:pt x="1736" y="623"/>
                      </a:lnTo>
                      <a:lnTo>
                        <a:pt x="1736" y="624"/>
                      </a:lnTo>
                      <a:lnTo>
                        <a:pt x="1736" y="626"/>
                      </a:lnTo>
                      <a:lnTo>
                        <a:pt x="1737" y="632"/>
                      </a:lnTo>
                      <a:lnTo>
                        <a:pt x="1738" y="638"/>
                      </a:lnTo>
                      <a:lnTo>
                        <a:pt x="1740" y="640"/>
                      </a:lnTo>
                      <a:lnTo>
                        <a:pt x="1740" y="641"/>
                      </a:lnTo>
                      <a:lnTo>
                        <a:pt x="1740" y="640"/>
                      </a:lnTo>
                      <a:lnTo>
                        <a:pt x="1740" y="637"/>
                      </a:lnTo>
                      <a:lnTo>
                        <a:pt x="1740" y="633"/>
                      </a:lnTo>
                      <a:lnTo>
                        <a:pt x="1741" y="629"/>
                      </a:lnTo>
                      <a:lnTo>
                        <a:pt x="1742" y="624"/>
                      </a:lnTo>
                      <a:lnTo>
                        <a:pt x="1742" y="620"/>
                      </a:lnTo>
                      <a:lnTo>
                        <a:pt x="1742" y="618"/>
                      </a:lnTo>
                      <a:lnTo>
                        <a:pt x="1742" y="617"/>
                      </a:lnTo>
                      <a:lnTo>
                        <a:pt x="1743" y="618"/>
                      </a:lnTo>
                      <a:lnTo>
                        <a:pt x="1743" y="622"/>
                      </a:lnTo>
                      <a:lnTo>
                        <a:pt x="1744" y="627"/>
                      </a:lnTo>
                      <a:lnTo>
                        <a:pt x="1744" y="632"/>
                      </a:lnTo>
                      <a:lnTo>
                        <a:pt x="1745" y="638"/>
                      </a:lnTo>
                      <a:lnTo>
                        <a:pt x="1746" y="642"/>
                      </a:lnTo>
                      <a:lnTo>
                        <a:pt x="1747" y="647"/>
                      </a:lnTo>
                      <a:lnTo>
                        <a:pt x="1747" y="648"/>
                      </a:lnTo>
                      <a:lnTo>
                        <a:pt x="1747" y="648"/>
                      </a:lnTo>
                      <a:lnTo>
                        <a:pt x="1747" y="649"/>
                      </a:lnTo>
                      <a:lnTo>
                        <a:pt x="1749" y="649"/>
                      </a:lnTo>
                      <a:lnTo>
                        <a:pt x="1751" y="651"/>
                      </a:lnTo>
                      <a:lnTo>
                        <a:pt x="1753" y="652"/>
                      </a:lnTo>
                      <a:lnTo>
                        <a:pt x="1754" y="654"/>
                      </a:lnTo>
                      <a:lnTo>
                        <a:pt x="1755" y="654"/>
                      </a:lnTo>
                      <a:lnTo>
                        <a:pt x="1756" y="655"/>
                      </a:lnTo>
                      <a:lnTo>
                        <a:pt x="1758" y="654"/>
                      </a:lnTo>
                      <a:lnTo>
                        <a:pt x="1759" y="652"/>
                      </a:lnTo>
                      <a:lnTo>
                        <a:pt x="1761" y="650"/>
                      </a:lnTo>
                      <a:lnTo>
                        <a:pt x="1762" y="650"/>
                      </a:lnTo>
                      <a:lnTo>
                        <a:pt x="1762" y="649"/>
                      </a:lnTo>
                      <a:lnTo>
                        <a:pt x="1762" y="649"/>
                      </a:lnTo>
                      <a:lnTo>
                        <a:pt x="1762" y="647"/>
                      </a:lnTo>
                      <a:lnTo>
                        <a:pt x="1762" y="641"/>
                      </a:lnTo>
                      <a:lnTo>
                        <a:pt x="1763" y="633"/>
                      </a:lnTo>
                      <a:lnTo>
                        <a:pt x="1764" y="623"/>
                      </a:lnTo>
                      <a:lnTo>
                        <a:pt x="1764" y="613"/>
                      </a:lnTo>
                      <a:lnTo>
                        <a:pt x="1765" y="605"/>
                      </a:lnTo>
                      <a:lnTo>
                        <a:pt x="1765" y="599"/>
                      </a:lnTo>
                      <a:lnTo>
                        <a:pt x="1765" y="598"/>
                      </a:lnTo>
                      <a:lnTo>
                        <a:pt x="1765" y="596"/>
                      </a:lnTo>
                      <a:lnTo>
                        <a:pt x="1766" y="598"/>
                      </a:lnTo>
                      <a:lnTo>
                        <a:pt x="1769" y="599"/>
                      </a:lnTo>
                      <a:lnTo>
                        <a:pt x="1772" y="600"/>
                      </a:lnTo>
                      <a:lnTo>
                        <a:pt x="1772" y="600"/>
                      </a:lnTo>
                      <a:lnTo>
                        <a:pt x="1772" y="602"/>
                      </a:lnTo>
                      <a:lnTo>
                        <a:pt x="1773" y="607"/>
                      </a:lnTo>
                      <a:lnTo>
                        <a:pt x="1773" y="612"/>
                      </a:lnTo>
                      <a:lnTo>
                        <a:pt x="1774" y="620"/>
                      </a:lnTo>
                      <a:lnTo>
                        <a:pt x="1774" y="627"/>
                      </a:lnTo>
                      <a:lnTo>
                        <a:pt x="1775" y="633"/>
                      </a:lnTo>
                      <a:lnTo>
                        <a:pt x="1775" y="638"/>
                      </a:lnTo>
                      <a:lnTo>
                        <a:pt x="1775" y="639"/>
                      </a:lnTo>
                      <a:lnTo>
                        <a:pt x="1777" y="639"/>
                      </a:lnTo>
                      <a:lnTo>
                        <a:pt x="1777" y="639"/>
                      </a:lnTo>
                      <a:lnTo>
                        <a:pt x="1777" y="639"/>
                      </a:lnTo>
                      <a:lnTo>
                        <a:pt x="1777" y="637"/>
                      </a:lnTo>
                      <a:lnTo>
                        <a:pt x="1778" y="632"/>
                      </a:lnTo>
                      <a:lnTo>
                        <a:pt x="1779" y="627"/>
                      </a:lnTo>
                      <a:lnTo>
                        <a:pt x="1780" y="624"/>
                      </a:lnTo>
                      <a:lnTo>
                        <a:pt x="1780" y="624"/>
                      </a:lnTo>
                      <a:lnTo>
                        <a:pt x="1780" y="623"/>
                      </a:lnTo>
                      <a:lnTo>
                        <a:pt x="1780" y="620"/>
                      </a:lnTo>
                      <a:lnTo>
                        <a:pt x="1781" y="617"/>
                      </a:lnTo>
                      <a:lnTo>
                        <a:pt x="1782" y="611"/>
                      </a:lnTo>
                      <a:lnTo>
                        <a:pt x="1783" y="607"/>
                      </a:lnTo>
                      <a:lnTo>
                        <a:pt x="1784" y="602"/>
                      </a:lnTo>
                      <a:lnTo>
                        <a:pt x="1784" y="600"/>
                      </a:lnTo>
                      <a:lnTo>
                        <a:pt x="1786" y="599"/>
                      </a:lnTo>
                      <a:lnTo>
                        <a:pt x="1786" y="600"/>
                      </a:lnTo>
                      <a:lnTo>
                        <a:pt x="1786" y="604"/>
                      </a:lnTo>
                      <a:lnTo>
                        <a:pt x="1787" y="611"/>
                      </a:lnTo>
                      <a:lnTo>
                        <a:pt x="1787" y="618"/>
                      </a:lnTo>
                      <a:lnTo>
                        <a:pt x="1788" y="624"/>
                      </a:lnTo>
                      <a:lnTo>
                        <a:pt x="1789" y="630"/>
                      </a:lnTo>
                      <a:lnTo>
                        <a:pt x="1789" y="635"/>
                      </a:lnTo>
                      <a:lnTo>
                        <a:pt x="1789" y="637"/>
                      </a:lnTo>
                      <a:lnTo>
                        <a:pt x="1789" y="636"/>
                      </a:lnTo>
                      <a:lnTo>
                        <a:pt x="1790" y="632"/>
                      </a:lnTo>
                      <a:lnTo>
                        <a:pt x="1790" y="624"/>
                      </a:lnTo>
                      <a:lnTo>
                        <a:pt x="1791" y="617"/>
                      </a:lnTo>
                      <a:lnTo>
                        <a:pt x="1792" y="614"/>
                      </a:lnTo>
                      <a:lnTo>
                        <a:pt x="1792" y="613"/>
                      </a:lnTo>
                      <a:lnTo>
                        <a:pt x="1792" y="614"/>
                      </a:lnTo>
                      <a:lnTo>
                        <a:pt x="1792" y="619"/>
                      </a:lnTo>
                      <a:lnTo>
                        <a:pt x="1793" y="623"/>
                      </a:lnTo>
                      <a:lnTo>
                        <a:pt x="1795" y="629"/>
                      </a:lnTo>
                      <a:lnTo>
                        <a:pt x="1795" y="635"/>
                      </a:lnTo>
                      <a:lnTo>
                        <a:pt x="1796" y="640"/>
                      </a:lnTo>
                      <a:lnTo>
                        <a:pt x="1796" y="644"/>
                      </a:lnTo>
                      <a:lnTo>
                        <a:pt x="1797" y="645"/>
                      </a:lnTo>
                      <a:lnTo>
                        <a:pt x="1797" y="645"/>
                      </a:lnTo>
                      <a:lnTo>
                        <a:pt x="1798" y="642"/>
                      </a:lnTo>
                      <a:lnTo>
                        <a:pt x="1798" y="639"/>
                      </a:lnTo>
                      <a:lnTo>
                        <a:pt x="1799" y="639"/>
                      </a:lnTo>
                      <a:lnTo>
                        <a:pt x="1799" y="640"/>
                      </a:lnTo>
                      <a:lnTo>
                        <a:pt x="1800" y="645"/>
                      </a:lnTo>
                      <a:lnTo>
                        <a:pt x="1802" y="648"/>
                      </a:lnTo>
                      <a:lnTo>
                        <a:pt x="1802" y="650"/>
                      </a:lnTo>
                      <a:lnTo>
                        <a:pt x="1802" y="649"/>
                      </a:lnTo>
                      <a:lnTo>
                        <a:pt x="1805" y="647"/>
                      </a:lnTo>
                      <a:lnTo>
                        <a:pt x="1806" y="645"/>
                      </a:lnTo>
                      <a:lnTo>
                        <a:pt x="1806" y="645"/>
                      </a:lnTo>
                      <a:lnTo>
                        <a:pt x="1807" y="646"/>
                      </a:lnTo>
                      <a:lnTo>
                        <a:pt x="1809" y="650"/>
                      </a:lnTo>
                      <a:lnTo>
                        <a:pt x="1811" y="654"/>
                      </a:lnTo>
                      <a:lnTo>
                        <a:pt x="1812" y="656"/>
                      </a:lnTo>
                      <a:lnTo>
                        <a:pt x="1814" y="655"/>
                      </a:lnTo>
                      <a:lnTo>
                        <a:pt x="1815" y="655"/>
                      </a:lnTo>
                      <a:lnTo>
                        <a:pt x="1815" y="655"/>
                      </a:lnTo>
                      <a:lnTo>
                        <a:pt x="1817" y="656"/>
                      </a:lnTo>
                      <a:lnTo>
                        <a:pt x="1819" y="657"/>
                      </a:lnTo>
                      <a:lnTo>
                        <a:pt x="1819" y="657"/>
                      </a:lnTo>
                      <a:lnTo>
                        <a:pt x="1820" y="657"/>
                      </a:lnTo>
                      <a:lnTo>
                        <a:pt x="1820" y="657"/>
                      </a:lnTo>
                      <a:lnTo>
                        <a:pt x="1821" y="656"/>
                      </a:lnTo>
                      <a:lnTo>
                        <a:pt x="1823" y="652"/>
                      </a:lnTo>
                      <a:lnTo>
                        <a:pt x="1825" y="650"/>
                      </a:lnTo>
                      <a:lnTo>
                        <a:pt x="1825" y="649"/>
                      </a:lnTo>
                      <a:lnTo>
                        <a:pt x="1825" y="650"/>
                      </a:lnTo>
                      <a:lnTo>
                        <a:pt x="1827" y="652"/>
                      </a:lnTo>
                      <a:lnTo>
                        <a:pt x="1827" y="656"/>
                      </a:lnTo>
                      <a:lnTo>
                        <a:pt x="1828" y="657"/>
                      </a:lnTo>
                      <a:lnTo>
                        <a:pt x="1829" y="657"/>
                      </a:lnTo>
                      <a:lnTo>
                        <a:pt x="1832" y="658"/>
                      </a:lnTo>
                      <a:lnTo>
                        <a:pt x="1833" y="658"/>
                      </a:lnTo>
                      <a:lnTo>
                        <a:pt x="1834" y="658"/>
                      </a:lnTo>
                      <a:lnTo>
                        <a:pt x="1835" y="658"/>
                      </a:lnTo>
                      <a:lnTo>
                        <a:pt x="1835" y="658"/>
                      </a:lnTo>
                      <a:lnTo>
                        <a:pt x="1836" y="658"/>
                      </a:lnTo>
                      <a:lnTo>
                        <a:pt x="1838" y="657"/>
                      </a:lnTo>
                      <a:lnTo>
                        <a:pt x="1842" y="656"/>
                      </a:lnTo>
                      <a:lnTo>
                        <a:pt x="1843" y="656"/>
                      </a:lnTo>
                      <a:lnTo>
                        <a:pt x="1843" y="655"/>
                      </a:lnTo>
                      <a:lnTo>
                        <a:pt x="1843" y="654"/>
                      </a:lnTo>
                      <a:lnTo>
                        <a:pt x="1844" y="652"/>
                      </a:lnTo>
                      <a:lnTo>
                        <a:pt x="1844" y="651"/>
                      </a:lnTo>
                      <a:lnTo>
                        <a:pt x="1845" y="652"/>
                      </a:lnTo>
                      <a:lnTo>
                        <a:pt x="1847" y="655"/>
                      </a:lnTo>
                      <a:lnTo>
                        <a:pt x="1848" y="657"/>
                      </a:lnTo>
                      <a:lnTo>
                        <a:pt x="1849" y="658"/>
                      </a:lnTo>
                      <a:lnTo>
                        <a:pt x="1849" y="658"/>
                      </a:lnTo>
                      <a:lnTo>
                        <a:pt x="1851" y="658"/>
                      </a:lnTo>
                      <a:lnTo>
                        <a:pt x="1853" y="659"/>
                      </a:lnTo>
                      <a:lnTo>
                        <a:pt x="1855" y="659"/>
                      </a:lnTo>
                      <a:lnTo>
                        <a:pt x="1855" y="659"/>
                      </a:lnTo>
                      <a:lnTo>
                        <a:pt x="1856" y="659"/>
                      </a:lnTo>
                      <a:lnTo>
                        <a:pt x="1858" y="658"/>
                      </a:lnTo>
                      <a:lnTo>
                        <a:pt x="1860" y="658"/>
                      </a:lnTo>
                      <a:lnTo>
                        <a:pt x="1861" y="658"/>
                      </a:lnTo>
                      <a:lnTo>
                        <a:pt x="1861" y="658"/>
                      </a:lnTo>
                      <a:lnTo>
                        <a:pt x="1862" y="658"/>
                      </a:lnTo>
                      <a:lnTo>
                        <a:pt x="1864" y="659"/>
                      </a:lnTo>
                      <a:lnTo>
                        <a:pt x="1864" y="659"/>
                      </a:lnTo>
                      <a:lnTo>
                        <a:pt x="1865" y="659"/>
                      </a:lnTo>
                      <a:lnTo>
                        <a:pt x="1866" y="659"/>
                      </a:lnTo>
                      <a:lnTo>
                        <a:pt x="1867" y="659"/>
                      </a:lnTo>
                      <a:lnTo>
                        <a:pt x="1869" y="659"/>
                      </a:lnTo>
                      <a:lnTo>
                        <a:pt x="1870" y="659"/>
                      </a:lnTo>
                      <a:lnTo>
                        <a:pt x="1871" y="659"/>
                      </a:lnTo>
                      <a:lnTo>
                        <a:pt x="1872" y="659"/>
                      </a:lnTo>
                      <a:lnTo>
                        <a:pt x="1872" y="659"/>
                      </a:lnTo>
                      <a:lnTo>
                        <a:pt x="1873" y="659"/>
                      </a:lnTo>
                      <a:lnTo>
                        <a:pt x="1875" y="659"/>
                      </a:lnTo>
                      <a:lnTo>
                        <a:pt x="1878" y="658"/>
                      </a:lnTo>
                      <a:lnTo>
                        <a:pt x="1879" y="658"/>
                      </a:lnTo>
                      <a:lnTo>
                        <a:pt x="1880" y="658"/>
                      </a:lnTo>
                      <a:lnTo>
                        <a:pt x="1880" y="659"/>
                      </a:lnTo>
                      <a:lnTo>
                        <a:pt x="1882" y="659"/>
                      </a:lnTo>
                      <a:lnTo>
                        <a:pt x="1882" y="659"/>
                      </a:lnTo>
                      <a:lnTo>
                        <a:pt x="1883" y="658"/>
                      </a:lnTo>
                      <a:lnTo>
                        <a:pt x="1885" y="658"/>
                      </a:lnTo>
                      <a:lnTo>
                        <a:pt x="1885" y="658"/>
                      </a:lnTo>
                      <a:lnTo>
                        <a:pt x="1888" y="658"/>
                      </a:lnTo>
                      <a:lnTo>
                        <a:pt x="1890" y="658"/>
                      </a:lnTo>
                      <a:lnTo>
                        <a:pt x="1891" y="658"/>
                      </a:lnTo>
                      <a:lnTo>
                        <a:pt x="1892" y="659"/>
                      </a:lnTo>
                      <a:lnTo>
                        <a:pt x="1893" y="659"/>
                      </a:lnTo>
                      <a:lnTo>
                        <a:pt x="1894" y="659"/>
                      </a:lnTo>
                      <a:lnTo>
                        <a:pt x="1895" y="659"/>
                      </a:lnTo>
                      <a:lnTo>
                        <a:pt x="1895" y="659"/>
                      </a:lnTo>
                      <a:lnTo>
                        <a:pt x="1898" y="659"/>
                      </a:lnTo>
                      <a:lnTo>
                        <a:pt x="1899" y="659"/>
                      </a:lnTo>
                      <a:lnTo>
                        <a:pt x="1899" y="659"/>
                      </a:lnTo>
                      <a:lnTo>
                        <a:pt x="1900" y="659"/>
                      </a:lnTo>
                      <a:lnTo>
                        <a:pt x="1901" y="659"/>
                      </a:lnTo>
                      <a:lnTo>
                        <a:pt x="1903" y="659"/>
                      </a:lnTo>
                      <a:lnTo>
                        <a:pt x="1904" y="659"/>
                      </a:lnTo>
                      <a:lnTo>
                        <a:pt x="1904" y="659"/>
                      </a:lnTo>
                      <a:lnTo>
                        <a:pt x="1906" y="659"/>
                      </a:lnTo>
                      <a:lnTo>
                        <a:pt x="1908" y="659"/>
                      </a:lnTo>
                      <a:lnTo>
                        <a:pt x="1908" y="659"/>
                      </a:lnTo>
                      <a:lnTo>
                        <a:pt x="1909" y="659"/>
                      </a:lnTo>
                      <a:lnTo>
                        <a:pt x="1910" y="659"/>
                      </a:lnTo>
                      <a:lnTo>
                        <a:pt x="1910" y="659"/>
                      </a:lnTo>
                      <a:lnTo>
                        <a:pt x="1912" y="659"/>
                      </a:lnTo>
                      <a:lnTo>
                        <a:pt x="1913" y="659"/>
                      </a:lnTo>
                      <a:lnTo>
                        <a:pt x="1915" y="659"/>
                      </a:lnTo>
                      <a:lnTo>
                        <a:pt x="1915" y="659"/>
                      </a:lnTo>
                      <a:lnTo>
                        <a:pt x="1917" y="659"/>
                      </a:lnTo>
                      <a:lnTo>
                        <a:pt x="1918" y="659"/>
                      </a:lnTo>
                      <a:lnTo>
                        <a:pt x="1918" y="659"/>
                      </a:lnTo>
                      <a:lnTo>
                        <a:pt x="1919" y="659"/>
                      </a:lnTo>
                      <a:lnTo>
                        <a:pt x="1920" y="659"/>
                      </a:lnTo>
                      <a:lnTo>
                        <a:pt x="1922" y="659"/>
                      </a:lnTo>
                      <a:lnTo>
                        <a:pt x="1922" y="659"/>
                      </a:lnTo>
                      <a:lnTo>
                        <a:pt x="1924" y="658"/>
                      </a:lnTo>
                      <a:lnTo>
                        <a:pt x="1925" y="657"/>
                      </a:lnTo>
                      <a:lnTo>
                        <a:pt x="1925" y="657"/>
                      </a:lnTo>
                      <a:lnTo>
                        <a:pt x="1927" y="658"/>
                      </a:lnTo>
                      <a:lnTo>
                        <a:pt x="1929" y="659"/>
                      </a:lnTo>
                      <a:lnTo>
                        <a:pt x="1929" y="659"/>
                      </a:lnTo>
                      <a:lnTo>
                        <a:pt x="1930" y="659"/>
                      </a:lnTo>
                      <a:lnTo>
                        <a:pt x="1930" y="659"/>
                      </a:lnTo>
                      <a:lnTo>
                        <a:pt x="1931" y="659"/>
                      </a:lnTo>
                      <a:lnTo>
                        <a:pt x="1934" y="659"/>
                      </a:lnTo>
                      <a:lnTo>
                        <a:pt x="1937" y="659"/>
                      </a:lnTo>
                      <a:lnTo>
                        <a:pt x="1938" y="659"/>
                      </a:lnTo>
                      <a:lnTo>
                        <a:pt x="1938" y="659"/>
                      </a:lnTo>
                      <a:lnTo>
                        <a:pt x="1939" y="659"/>
                      </a:lnTo>
                      <a:lnTo>
                        <a:pt x="1940" y="659"/>
                      </a:lnTo>
                      <a:lnTo>
                        <a:pt x="1943" y="659"/>
                      </a:lnTo>
                      <a:lnTo>
                        <a:pt x="1943" y="659"/>
                      </a:lnTo>
                      <a:lnTo>
                        <a:pt x="1944" y="659"/>
                      </a:lnTo>
                      <a:lnTo>
                        <a:pt x="1946" y="659"/>
                      </a:lnTo>
                      <a:lnTo>
                        <a:pt x="1948" y="659"/>
                      </a:lnTo>
                      <a:lnTo>
                        <a:pt x="1948" y="659"/>
                      </a:lnTo>
                      <a:lnTo>
                        <a:pt x="1949" y="659"/>
                      </a:lnTo>
                      <a:lnTo>
                        <a:pt x="1950" y="659"/>
                      </a:lnTo>
                      <a:lnTo>
                        <a:pt x="1952" y="659"/>
                      </a:lnTo>
                      <a:lnTo>
                        <a:pt x="1952" y="659"/>
                      </a:lnTo>
                      <a:lnTo>
                        <a:pt x="1953" y="659"/>
                      </a:lnTo>
                      <a:lnTo>
                        <a:pt x="1954" y="659"/>
                      </a:lnTo>
                      <a:lnTo>
                        <a:pt x="1955" y="659"/>
                      </a:lnTo>
                      <a:lnTo>
                        <a:pt x="1955" y="659"/>
                      </a:lnTo>
                      <a:lnTo>
                        <a:pt x="1955" y="659"/>
                      </a:lnTo>
                      <a:lnTo>
                        <a:pt x="1957" y="659"/>
                      </a:lnTo>
                      <a:lnTo>
                        <a:pt x="1958" y="659"/>
                      </a:lnTo>
                      <a:lnTo>
                        <a:pt x="1958" y="659"/>
                      </a:lnTo>
                      <a:lnTo>
                        <a:pt x="1958" y="659"/>
                      </a:lnTo>
                      <a:lnTo>
                        <a:pt x="1961" y="659"/>
                      </a:lnTo>
                      <a:lnTo>
                        <a:pt x="1961" y="659"/>
                      </a:lnTo>
                      <a:lnTo>
                        <a:pt x="1962" y="659"/>
                      </a:lnTo>
                      <a:lnTo>
                        <a:pt x="1963" y="659"/>
                      </a:lnTo>
                      <a:lnTo>
                        <a:pt x="1964" y="659"/>
                      </a:lnTo>
                      <a:lnTo>
                        <a:pt x="1966" y="659"/>
                      </a:lnTo>
                      <a:lnTo>
                        <a:pt x="1967" y="659"/>
                      </a:lnTo>
                      <a:lnTo>
                        <a:pt x="1967" y="659"/>
                      </a:lnTo>
                      <a:lnTo>
                        <a:pt x="1968" y="659"/>
                      </a:lnTo>
                      <a:lnTo>
                        <a:pt x="1969" y="659"/>
                      </a:lnTo>
                      <a:lnTo>
                        <a:pt x="1971" y="659"/>
                      </a:lnTo>
                      <a:lnTo>
                        <a:pt x="1973" y="659"/>
                      </a:lnTo>
                      <a:lnTo>
                        <a:pt x="1976" y="659"/>
                      </a:lnTo>
                      <a:lnTo>
                        <a:pt x="1977" y="659"/>
                      </a:lnTo>
                      <a:lnTo>
                        <a:pt x="1978" y="659"/>
                      </a:lnTo>
                      <a:lnTo>
                        <a:pt x="1980" y="659"/>
                      </a:lnTo>
                      <a:lnTo>
                        <a:pt x="1981" y="659"/>
                      </a:lnTo>
                      <a:lnTo>
                        <a:pt x="1983" y="659"/>
                      </a:lnTo>
                      <a:lnTo>
                        <a:pt x="1983" y="659"/>
                      </a:lnTo>
                      <a:lnTo>
                        <a:pt x="1985" y="659"/>
                      </a:lnTo>
                      <a:lnTo>
                        <a:pt x="1986" y="659"/>
                      </a:lnTo>
                      <a:lnTo>
                        <a:pt x="1986" y="659"/>
                      </a:lnTo>
                      <a:lnTo>
                        <a:pt x="1987" y="659"/>
                      </a:lnTo>
                      <a:lnTo>
                        <a:pt x="1989" y="659"/>
                      </a:lnTo>
                      <a:lnTo>
                        <a:pt x="1990" y="659"/>
                      </a:lnTo>
                      <a:lnTo>
                        <a:pt x="1990" y="659"/>
                      </a:lnTo>
                      <a:lnTo>
                        <a:pt x="1991" y="659"/>
                      </a:lnTo>
                      <a:lnTo>
                        <a:pt x="1993" y="659"/>
                      </a:lnTo>
                      <a:lnTo>
                        <a:pt x="1993" y="659"/>
                      </a:lnTo>
                      <a:lnTo>
                        <a:pt x="1995" y="659"/>
                      </a:lnTo>
                      <a:lnTo>
                        <a:pt x="1998" y="659"/>
                      </a:lnTo>
                      <a:lnTo>
                        <a:pt x="1998" y="659"/>
                      </a:lnTo>
                      <a:lnTo>
                        <a:pt x="1999" y="659"/>
                      </a:lnTo>
                      <a:lnTo>
                        <a:pt x="2001" y="659"/>
                      </a:lnTo>
                      <a:lnTo>
                        <a:pt x="2003" y="659"/>
                      </a:lnTo>
                      <a:lnTo>
                        <a:pt x="2003" y="659"/>
                      </a:lnTo>
                      <a:lnTo>
                        <a:pt x="2004" y="659"/>
                      </a:lnTo>
                      <a:lnTo>
                        <a:pt x="2005" y="659"/>
                      </a:lnTo>
                      <a:lnTo>
                        <a:pt x="2008" y="659"/>
                      </a:lnTo>
                      <a:lnTo>
                        <a:pt x="2010" y="659"/>
                      </a:lnTo>
                      <a:lnTo>
                        <a:pt x="2011" y="659"/>
                      </a:lnTo>
                      <a:lnTo>
                        <a:pt x="2011" y="659"/>
                      </a:lnTo>
                      <a:lnTo>
                        <a:pt x="2012" y="659"/>
                      </a:lnTo>
                      <a:lnTo>
                        <a:pt x="2013" y="659"/>
                      </a:lnTo>
                      <a:lnTo>
                        <a:pt x="2013" y="659"/>
                      </a:lnTo>
                      <a:lnTo>
                        <a:pt x="2014" y="659"/>
                      </a:lnTo>
                      <a:lnTo>
                        <a:pt x="2015" y="659"/>
                      </a:lnTo>
                      <a:lnTo>
                        <a:pt x="2017" y="659"/>
                      </a:lnTo>
                      <a:lnTo>
                        <a:pt x="2017" y="659"/>
                      </a:lnTo>
                      <a:lnTo>
                        <a:pt x="2018" y="659"/>
                      </a:lnTo>
                      <a:lnTo>
                        <a:pt x="2019" y="659"/>
                      </a:lnTo>
                      <a:lnTo>
                        <a:pt x="2020" y="659"/>
                      </a:lnTo>
                      <a:lnTo>
                        <a:pt x="2020" y="659"/>
                      </a:lnTo>
                      <a:lnTo>
                        <a:pt x="2021" y="659"/>
                      </a:lnTo>
                      <a:lnTo>
                        <a:pt x="2022" y="659"/>
                      </a:lnTo>
                      <a:lnTo>
                        <a:pt x="2023" y="659"/>
                      </a:lnTo>
                      <a:lnTo>
                        <a:pt x="2023" y="659"/>
                      </a:lnTo>
                      <a:lnTo>
                        <a:pt x="2024" y="659"/>
                      </a:lnTo>
                      <a:lnTo>
                        <a:pt x="2027" y="659"/>
                      </a:lnTo>
                      <a:lnTo>
                        <a:pt x="2028" y="659"/>
                      </a:lnTo>
                      <a:lnTo>
                        <a:pt x="2029" y="659"/>
                      </a:lnTo>
                      <a:lnTo>
                        <a:pt x="2030" y="659"/>
                      </a:lnTo>
                      <a:lnTo>
                        <a:pt x="2032" y="659"/>
                      </a:lnTo>
                      <a:lnTo>
                        <a:pt x="2033" y="659"/>
                      </a:lnTo>
                      <a:lnTo>
                        <a:pt x="2035" y="659"/>
                      </a:lnTo>
                      <a:lnTo>
                        <a:pt x="2037" y="659"/>
                      </a:lnTo>
                      <a:lnTo>
                        <a:pt x="2038" y="659"/>
                      </a:lnTo>
                      <a:lnTo>
                        <a:pt x="2038" y="659"/>
                      </a:lnTo>
                      <a:lnTo>
                        <a:pt x="2038" y="659"/>
                      </a:lnTo>
                      <a:lnTo>
                        <a:pt x="2039" y="659"/>
                      </a:lnTo>
                      <a:lnTo>
                        <a:pt x="2040" y="659"/>
                      </a:lnTo>
                      <a:lnTo>
                        <a:pt x="2042" y="659"/>
                      </a:lnTo>
                      <a:lnTo>
                        <a:pt x="2044" y="659"/>
                      </a:lnTo>
                      <a:lnTo>
                        <a:pt x="2044" y="659"/>
                      </a:lnTo>
                      <a:lnTo>
                        <a:pt x="2046" y="659"/>
                      </a:lnTo>
                      <a:lnTo>
                        <a:pt x="2047" y="659"/>
                      </a:lnTo>
                      <a:lnTo>
                        <a:pt x="2048" y="659"/>
                      </a:lnTo>
                      <a:lnTo>
                        <a:pt x="2048" y="659"/>
                      </a:lnTo>
                      <a:lnTo>
                        <a:pt x="2049" y="659"/>
                      </a:lnTo>
                      <a:lnTo>
                        <a:pt x="2050" y="659"/>
                      </a:lnTo>
                      <a:lnTo>
                        <a:pt x="2051" y="659"/>
                      </a:lnTo>
                      <a:lnTo>
                        <a:pt x="2054" y="659"/>
                      </a:lnTo>
                      <a:lnTo>
                        <a:pt x="2054" y="659"/>
                      </a:lnTo>
                      <a:lnTo>
                        <a:pt x="2055" y="659"/>
                      </a:lnTo>
                      <a:lnTo>
                        <a:pt x="2056" y="659"/>
                      </a:lnTo>
                      <a:lnTo>
                        <a:pt x="2057" y="659"/>
                      </a:lnTo>
                      <a:lnTo>
                        <a:pt x="2057" y="659"/>
                      </a:lnTo>
                      <a:lnTo>
                        <a:pt x="2058" y="659"/>
                      </a:lnTo>
                      <a:lnTo>
                        <a:pt x="2060" y="659"/>
                      </a:lnTo>
                      <a:lnTo>
                        <a:pt x="2060" y="659"/>
                      </a:lnTo>
                      <a:lnTo>
                        <a:pt x="2063" y="659"/>
                      </a:lnTo>
                      <a:lnTo>
                        <a:pt x="2065" y="659"/>
                      </a:lnTo>
                      <a:lnTo>
                        <a:pt x="2066" y="659"/>
                      </a:lnTo>
                      <a:lnTo>
                        <a:pt x="2066" y="659"/>
                      </a:lnTo>
                      <a:lnTo>
                        <a:pt x="2067" y="659"/>
                      </a:lnTo>
                      <a:lnTo>
                        <a:pt x="2067" y="659"/>
                      </a:lnTo>
                      <a:lnTo>
                        <a:pt x="2068" y="659"/>
                      </a:lnTo>
                      <a:lnTo>
                        <a:pt x="2070" y="659"/>
                      </a:lnTo>
                      <a:lnTo>
                        <a:pt x="2070" y="659"/>
                      </a:lnTo>
                      <a:lnTo>
                        <a:pt x="2072" y="660"/>
                      </a:lnTo>
                      <a:lnTo>
                        <a:pt x="2073" y="660"/>
                      </a:lnTo>
                      <a:lnTo>
                        <a:pt x="2073" y="660"/>
                      </a:lnTo>
                      <a:lnTo>
                        <a:pt x="2075" y="660"/>
                      </a:lnTo>
                      <a:lnTo>
                        <a:pt x="2076" y="659"/>
                      </a:lnTo>
                      <a:lnTo>
                        <a:pt x="2077" y="659"/>
                      </a:lnTo>
                      <a:lnTo>
                        <a:pt x="2078" y="659"/>
                      </a:lnTo>
                      <a:lnTo>
                        <a:pt x="2081" y="659"/>
                      </a:lnTo>
                      <a:lnTo>
                        <a:pt x="2082" y="659"/>
                      </a:lnTo>
                      <a:lnTo>
                        <a:pt x="2083" y="659"/>
                      </a:lnTo>
                      <a:lnTo>
                        <a:pt x="2083" y="659"/>
                      </a:lnTo>
                      <a:lnTo>
                        <a:pt x="2086" y="659"/>
                      </a:lnTo>
                      <a:lnTo>
                        <a:pt x="2088" y="659"/>
                      </a:lnTo>
                      <a:lnTo>
                        <a:pt x="2088" y="659"/>
                      </a:lnTo>
                      <a:lnTo>
                        <a:pt x="2091" y="659"/>
                      </a:lnTo>
                      <a:lnTo>
                        <a:pt x="2091" y="660"/>
                      </a:lnTo>
                      <a:lnTo>
                        <a:pt x="2092" y="660"/>
                      </a:lnTo>
                      <a:lnTo>
                        <a:pt x="2093" y="660"/>
                      </a:lnTo>
                      <a:lnTo>
                        <a:pt x="2094" y="660"/>
                      </a:lnTo>
                      <a:lnTo>
                        <a:pt x="2094" y="660"/>
                      </a:lnTo>
                      <a:lnTo>
                        <a:pt x="2095" y="660"/>
                      </a:lnTo>
                      <a:lnTo>
                        <a:pt x="2096" y="659"/>
                      </a:lnTo>
                      <a:lnTo>
                        <a:pt x="2097" y="659"/>
                      </a:lnTo>
                      <a:lnTo>
                        <a:pt x="2098" y="660"/>
                      </a:lnTo>
                      <a:lnTo>
                        <a:pt x="2101" y="660"/>
                      </a:lnTo>
                      <a:lnTo>
                        <a:pt x="2101" y="660"/>
                      </a:lnTo>
                      <a:lnTo>
                        <a:pt x="2102" y="660"/>
                      </a:lnTo>
                      <a:lnTo>
                        <a:pt x="2103" y="660"/>
                      </a:lnTo>
                      <a:lnTo>
                        <a:pt x="2105" y="659"/>
                      </a:lnTo>
                      <a:lnTo>
                        <a:pt x="2106" y="659"/>
                      </a:lnTo>
                      <a:lnTo>
                        <a:pt x="2106" y="659"/>
                      </a:lnTo>
                      <a:lnTo>
                        <a:pt x="2107" y="660"/>
                      </a:lnTo>
                      <a:lnTo>
                        <a:pt x="2109" y="660"/>
                      </a:lnTo>
                      <a:lnTo>
                        <a:pt x="2110" y="660"/>
                      </a:lnTo>
                      <a:lnTo>
                        <a:pt x="2112" y="660"/>
                      </a:lnTo>
                      <a:lnTo>
                        <a:pt x="2113" y="660"/>
                      </a:lnTo>
                      <a:lnTo>
                        <a:pt x="2114" y="660"/>
                      </a:lnTo>
                      <a:lnTo>
                        <a:pt x="2115" y="660"/>
                      </a:lnTo>
                      <a:lnTo>
                        <a:pt x="2116" y="660"/>
                      </a:lnTo>
                      <a:lnTo>
                        <a:pt x="2118" y="659"/>
                      </a:lnTo>
                      <a:lnTo>
                        <a:pt x="2118" y="659"/>
                      </a:lnTo>
                      <a:lnTo>
                        <a:pt x="2119" y="659"/>
                      </a:lnTo>
                      <a:lnTo>
                        <a:pt x="2120" y="660"/>
                      </a:lnTo>
                      <a:lnTo>
                        <a:pt x="2121" y="660"/>
                      </a:lnTo>
                      <a:lnTo>
                        <a:pt x="2122" y="660"/>
                      </a:lnTo>
                      <a:lnTo>
                        <a:pt x="2123" y="660"/>
                      </a:lnTo>
                      <a:lnTo>
                        <a:pt x="2125" y="660"/>
                      </a:lnTo>
                      <a:lnTo>
                        <a:pt x="2128" y="659"/>
                      </a:lnTo>
                      <a:lnTo>
                        <a:pt x="2129" y="659"/>
                      </a:lnTo>
                      <a:lnTo>
                        <a:pt x="2129" y="659"/>
                      </a:lnTo>
                      <a:lnTo>
                        <a:pt x="2130" y="660"/>
                      </a:lnTo>
                      <a:lnTo>
                        <a:pt x="2131" y="660"/>
                      </a:lnTo>
                      <a:lnTo>
                        <a:pt x="2131" y="660"/>
                      </a:lnTo>
                      <a:lnTo>
                        <a:pt x="2133" y="660"/>
                      </a:lnTo>
                      <a:lnTo>
                        <a:pt x="2135" y="660"/>
                      </a:lnTo>
                      <a:lnTo>
                        <a:pt x="2137" y="660"/>
                      </a:lnTo>
                      <a:lnTo>
                        <a:pt x="2138" y="660"/>
                      </a:lnTo>
                      <a:lnTo>
                        <a:pt x="2139" y="659"/>
                      </a:lnTo>
                      <a:lnTo>
                        <a:pt x="2140" y="659"/>
                      </a:lnTo>
                      <a:lnTo>
                        <a:pt x="2142" y="659"/>
                      </a:lnTo>
                      <a:lnTo>
                        <a:pt x="2143" y="659"/>
                      </a:lnTo>
                      <a:lnTo>
                        <a:pt x="2144" y="659"/>
                      </a:lnTo>
                      <a:lnTo>
                        <a:pt x="2146" y="660"/>
                      </a:lnTo>
                      <a:lnTo>
                        <a:pt x="2147" y="660"/>
                      </a:lnTo>
                      <a:lnTo>
                        <a:pt x="2148" y="660"/>
                      </a:lnTo>
                      <a:lnTo>
                        <a:pt x="2149" y="660"/>
                      </a:lnTo>
                      <a:lnTo>
                        <a:pt x="2150" y="659"/>
                      </a:lnTo>
                      <a:lnTo>
                        <a:pt x="2151" y="659"/>
                      </a:lnTo>
                      <a:lnTo>
                        <a:pt x="2151" y="659"/>
                      </a:lnTo>
                      <a:lnTo>
                        <a:pt x="2153" y="660"/>
                      </a:lnTo>
                      <a:lnTo>
                        <a:pt x="2157" y="660"/>
                      </a:lnTo>
                      <a:lnTo>
                        <a:pt x="2158" y="660"/>
                      </a:lnTo>
                      <a:lnTo>
                        <a:pt x="2158" y="660"/>
                      </a:lnTo>
                      <a:lnTo>
                        <a:pt x="2159" y="660"/>
                      </a:lnTo>
                      <a:lnTo>
                        <a:pt x="2161" y="660"/>
                      </a:lnTo>
                      <a:lnTo>
                        <a:pt x="2162" y="659"/>
                      </a:lnTo>
                      <a:lnTo>
                        <a:pt x="2164" y="659"/>
                      </a:lnTo>
                      <a:lnTo>
                        <a:pt x="2164" y="659"/>
                      </a:lnTo>
                      <a:lnTo>
                        <a:pt x="2166" y="660"/>
                      </a:lnTo>
                      <a:lnTo>
                        <a:pt x="2168" y="660"/>
                      </a:lnTo>
                      <a:lnTo>
                        <a:pt x="2169" y="660"/>
                      </a:lnTo>
                      <a:lnTo>
                        <a:pt x="2170" y="660"/>
                      </a:lnTo>
                      <a:lnTo>
                        <a:pt x="2171" y="659"/>
                      </a:lnTo>
                      <a:lnTo>
                        <a:pt x="2171" y="659"/>
                      </a:lnTo>
                      <a:lnTo>
                        <a:pt x="2174" y="660"/>
                      </a:lnTo>
                      <a:lnTo>
                        <a:pt x="2176" y="660"/>
                      </a:lnTo>
                      <a:lnTo>
                        <a:pt x="2176" y="660"/>
                      </a:lnTo>
                      <a:lnTo>
                        <a:pt x="2178" y="660"/>
                      </a:lnTo>
                      <a:lnTo>
                        <a:pt x="2178" y="659"/>
                      </a:lnTo>
                      <a:lnTo>
                        <a:pt x="2179" y="659"/>
                      </a:lnTo>
                      <a:lnTo>
                        <a:pt x="2180" y="659"/>
                      </a:lnTo>
                      <a:lnTo>
                        <a:pt x="2181" y="659"/>
                      </a:lnTo>
                      <a:lnTo>
                        <a:pt x="2183" y="660"/>
                      </a:lnTo>
                      <a:lnTo>
                        <a:pt x="2184" y="660"/>
                      </a:lnTo>
                      <a:lnTo>
                        <a:pt x="2184" y="660"/>
                      </a:lnTo>
                      <a:lnTo>
                        <a:pt x="2186" y="660"/>
                      </a:lnTo>
                      <a:lnTo>
                        <a:pt x="2188" y="660"/>
                      </a:lnTo>
                      <a:lnTo>
                        <a:pt x="2192" y="660"/>
                      </a:lnTo>
                      <a:lnTo>
                        <a:pt x="2193" y="660"/>
                      </a:lnTo>
                      <a:lnTo>
                        <a:pt x="2193" y="660"/>
                      </a:lnTo>
                      <a:lnTo>
                        <a:pt x="2194" y="659"/>
                      </a:lnTo>
                      <a:lnTo>
                        <a:pt x="2194" y="660"/>
                      </a:lnTo>
                      <a:lnTo>
                        <a:pt x="2195" y="660"/>
                      </a:lnTo>
                      <a:lnTo>
                        <a:pt x="2196" y="660"/>
                      </a:lnTo>
                      <a:lnTo>
                        <a:pt x="2198" y="660"/>
                      </a:lnTo>
                      <a:lnTo>
                        <a:pt x="2201" y="660"/>
                      </a:lnTo>
                      <a:lnTo>
                        <a:pt x="2202" y="660"/>
                      </a:lnTo>
                      <a:lnTo>
                        <a:pt x="2202" y="660"/>
                      </a:lnTo>
                      <a:lnTo>
                        <a:pt x="2204" y="660"/>
                      </a:lnTo>
                      <a:lnTo>
                        <a:pt x="2204" y="660"/>
                      </a:lnTo>
                      <a:lnTo>
                        <a:pt x="2205" y="660"/>
                      </a:lnTo>
                      <a:lnTo>
                        <a:pt x="2206" y="660"/>
                      </a:lnTo>
                      <a:lnTo>
                        <a:pt x="2207" y="659"/>
                      </a:lnTo>
                      <a:lnTo>
                        <a:pt x="2208" y="659"/>
                      </a:lnTo>
                      <a:lnTo>
                        <a:pt x="2210" y="659"/>
                      </a:lnTo>
                      <a:lnTo>
                        <a:pt x="2211" y="659"/>
                      </a:lnTo>
                      <a:lnTo>
                        <a:pt x="2212" y="659"/>
                      </a:lnTo>
                      <a:lnTo>
                        <a:pt x="2213" y="660"/>
                      </a:lnTo>
                      <a:lnTo>
                        <a:pt x="2214" y="660"/>
                      </a:lnTo>
                      <a:lnTo>
                        <a:pt x="2214" y="660"/>
                      </a:lnTo>
                      <a:lnTo>
                        <a:pt x="2216" y="660"/>
                      </a:lnTo>
                      <a:lnTo>
                        <a:pt x="2217" y="659"/>
                      </a:lnTo>
                      <a:lnTo>
                        <a:pt x="2217" y="659"/>
                      </a:lnTo>
                      <a:lnTo>
                        <a:pt x="2218" y="659"/>
                      </a:lnTo>
                      <a:lnTo>
                        <a:pt x="2221" y="660"/>
                      </a:lnTo>
                      <a:lnTo>
                        <a:pt x="2223" y="660"/>
                      </a:lnTo>
                      <a:lnTo>
                        <a:pt x="2224" y="660"/>
                      </a:lnTo>
                      <a:lnTo>
                        <a:pt x="2224" y="660"/>
                      </a:lnTo>
                      <a:lnTo>
                        <a:pt x="2226" y="660"/>
                      </a:lnTo>
                      <a:lnTo>
                        <a:pt x="2227" y="660"/>
                      </a:lnTo>
                      <a:lnTo>
                        <a:pt x="2229" y="660"/>
                      </a:lnTo>
                      <a:lnTo>
                        <a:pt x="2230" y="660"/>
                      </a:lnTo>
                      <a:lnTo>
                        <a:pt x="2231" y="659"/>
                      </a:lnTo>
                      <a:lnTo>
                        <a:pt x="2231" y="659"/>
                      </a:lnTo>
                      <a:lnTo>
                        <a:pt x="2233" y="659"/>
                      </a:lnTo>
                      <a:lnTo>
                        <a:pt x="2234" y="659"/>
                      </a:lnTo>
                      <a:lnTo>
                        <a:pt x="2234" y="659"/>
                      </a:lnTo>
                      <a:lnTo>
                        <a:pt x="2236" y="659"/>
                      </a:lnTo>
                      <a:lnTo>
                        <a:pt x="2238" y="659"/>
                      </a:lnTo>
                      <a:lnTo>
                        <a:pt x="2239" y="659"/>
                      </a:lnTo>
                      <a:lnTo>
                        <a:pt x="2240" y="659"/>
                      </a:lnTo>
                      <a:lnTo>
                        <a:pt x="2241" y="659"/>
                      </a:lnTo>
                      <a:lnTo>
                        <a:pt x="2242" y="659"/>
                      </a:lnTo>
                      <a:lnTo>
                        <a:pt x="2243" y="660"/>
                      </a:lnTo>
                      <a:lnTo>
                        <a:pt x="2244" y="660"/>
                      </a:lnTo>
                      <a:lnTo>
                        <a:pt x="2245" y="660"/>
                      </a:lnTo>
                      <a:lnTo>
                        <a:pt x="2247" y="659"/>
                      </a:lnTo>
                      <a:lnTo>
                        <a:pt x="2247" y="659"/>
                      </a:lnTo>
                      <a:lnTo>
                        <a:pt x="2249" y="660"/>
                      </a:lnTo>
                      <a:lnTo>
                        <a:pt x="2251" y="660"/>
                      </a:lnTo>
                      <a:lnTo>
                        <a:pt x="2252" y="660"/>
                      </a:lnTo>
                      <a:lnTo>
                        <a:pt x="2253" y="660"/>
                      </a:lnTo>
                      <a:lnTo>
                        <a:pt x="2254" y="660"/>
                      </a:lnTo>
                      <a:lnTo>
                        <a:pt x="2256" y="659"/>
                      </a:lnTo>
                      <a:lnTo>
                        <a:pt x="2256" y="659"/>
                      </a:lnTo>
                      <a:lnTo>
                        <a:pt x="2257" y="659"/>
                      </a:lnTo>
                      <a:lnTo>
                        <a:pt x="2258" y="660"/>
                      </a:lnTo>
                      <a:lnTo>
                        <a:pt x="2259" y="660"/>
                      </a:lnTo>
                      <a:lnTo>
                        <a:pt x="2260" y="660"/>
                      </a:lnTo>
                      <a:lnTo>
                        <a:pt x="2261" y="660"/>
                      </a:lnTo>
                      <a:lnTo>
                        <a:pt x="2262" y="660"/>
                      </a:lnTo>
                      <a:lnTo>
                        <a:pt x="2263" y="660"/>
                      </a:lnTo>
                      <a:lnTo>
                        <a:pt x="2266" y="660"/>
                      </a:lnTo>
                      <a:lnTo>
                        <a:pt x="2267" y="659"/>
                      </a:lnTo>
                      <a:lnTo>
                        <a:pt x="2268" y="659"/>
                      </a:lnTo>
                      <a:lnTo>
                        <a:pt x="2268" y="659"/>
                      </a:lnTo>
                      <a:lnTo>
                        <a:pt x="2269" y="659"/>
                      </a:lnTo>
                      <a:lnTo>
                        <a:pt x="2270" y="660"/>
                      </a:lnTo>
                      <a:lnTo>
                        <a:pt x="2271" y="660"/>
                      </a:lnTo>
                      <a:lnTo>
                        <a:pt x="2271" y="660"/>
                      </a:lnTo>
                      <a:lnTo>
                        <a:pt x="2272" y="660"/>
                      </a:lnTo>
                      <a:lnTo>
                        <a:pt x="2275" y="660"/>
                      </a:lnTo>
                      <a:lnTo>
                        <a:pt x="2278" y="660"/>
                      </a:lnTo>
                      <a:lnTo>
                        <a:pt x="2279" y="660"/>
                      </a:lnTo>
                      <a:lnTo>
                        <a:pt x="2279" y="660"/>
                      </a:lnTo>
                      <a:lnTo>
                        <a:pt x="2280" y="659"/>
                      </a:lnTo>
                      <a:lnTo>
                        <a:pt x="2281" y="659"/>
                      </a:lnTo>
                      <a:lnTo>
                        <a:pt x="2282" y="660"/>
                      </a:lnTo>
                      <a:lnTo>
                        <a:pt x="2284" y="660"/>
                      </a:lnTo>
                      <a:lnTo>
                        <a:pt x="2284" y="660"/>
                      </a:lnTo>
                      <a:lnTo>
                        <a:pt x="2285" y="660"/>
                      </a:lnTo>
                      <a:lnTo>
                        <a:pt x="2285" y="659"/>
                      </a:lnTo>
                      <a:lnTo>
                        <a:pt x="2287" y="659"/>
                      </a:lnTo>
                      <a:lnTo>
                        <a:pt x="2289" y="660"/>
                      </a:lnTo>
                      <a:lnTo>
                        <a:pt x="2293" y="660"/>
                      </a:lnTo>
                      <a:lnTo>
                        <a:pt x="2294" y="660"/>
                      </a:lnTo>
                      <a:lnTo>
                        <a:pt x="2295" y="660"/>
                      </a:lnTo>
                      <a:lnTo>
                        <a:pt x="2296" y="659"/>
                      </a:lnTo>
                      <a:lnTo>
                        <a:pt x="2297" y="659"/>
                      </a:lnTo>
                      <a:lnTo>
                        <a:pt x="2298" y="659"/>
                      </a:lnTo>
                      <a:lnTo>
                        <a:pt x="2299" y="659"/>
                      </a:lnTo>
                      <a:lnTo>
                        <a:pt x="2301" y="660"/>
                      </a:lnTo>
                      <a:lnTo>
                        <a:pt x="2304" y="660"/>
                      </a:lnTo>
                      <a:lnTo>
                        <a:pt x="2304" y="660"/>
                      </a:lnTo>
                      <a:lnTo>
                        <a:pt x="2305" y="660"/>
                      </a:lnTo>
                      <a:lnTo>
                        <a:pt x="2306" y="660"/>
                      </a:lnTo>
                      <a:lnTo>
                        <a:pt x="2306" y="659"/>
                      </a:lnTo>
                      <a:lnTo>
                        <a:pt x="2307" y="659"/>
                      </a:lnTo>
                      <a:lnTo>
                        <a:pt x="2310" y="659"/>
                      </a:lnTo>
                      <a:lnTo>
                        <a:pt x="2314" y="659"/>
                      </a:lnTo>
                      <a:lnTo>
                        <a:pt x="2315" y="659"/>
                      </a:lnTo>
                      <a:lnTo>
                        <a:pt x="2317" y="660"/>
                      </a:lnTo>
                      <a:lnTo>
                        <a:pt x="2317" y="660"/>
                      </a:lnTo>
                      <a:lnTo>
                        <a:pt x="2319" y="660"/>
                      </a:lnTo>
                      <a:lnTo>
                        <a:pt x="2321" y="659"/>
                      </a:lnTo>
                      <a:lnTo>
                        <a:pt x="2322" y="660"/>
                      </a:lnTo>
                      <a:lnTo>
                        <a:pt x="2323" y="660"/>
                      </a:lnTo>
                      <a:lnTo>
                        <a:pt x="2324" y="660"/>
                      </a:lnTo>
                      <a:lnTo>
                        <a:pt x="2326" y="660"/>
                      </a:lnTo>
                      <a:lnTo>
                        <a:pt x="2328" y="660"/>
                      </a:lnTo>
                      <a:lnTo>
                        <a:pt x="2330" y="660"/>
                      </a:lnTo>
                      <a:lnTo>
                        <a:pt x="2331" y="660"/>
                      </a:lnTo>
                      <a:lnTo>
                        <a:pt x="2332" y="659"/>
                      </a:lnTo>
                      <a:lnTo>
                        <a:pt x="2332" y="659"/>
                      </a:lnTo>
                      <a:lnTo>
                        <a:pt x="2334" y="660"/>
                      </a:lnTo>
                      <a:lnTo>
                        <a:pt x="2335" y="660"/>
                      </a:lnTo>
                      <a:lnTo>
                        <a:pt x="2336" y="660"/>
                      </a:lnTo>
                      <a:lnTo>
                        <a:pt x="2336" y="660"/>
                      </a:lnTo>
                      <a:lnTo>
                        <a:pt x="2337" y="659"/>
                      </a:lnTo>
                      <a:lnTo>
                        <a:pt x="2339" y="659"/>
                      </a:lnTo>
                      <a:lnTo>
                        <a:pt x="2341" y="660"/>
                      </a:lnTo>
                      <a:lnTo>
                        <a:pt x="2343" y="660"/>
                      </a:lnTo>
                      <a:lnTo>
                        <a:pt x="2344" y="660"/>
                      </a:lnTo>
                      <a:lnTo>
                        <a:pt x="2344" y="660"/>
                      </a:lnTo>
                      <a:lnTo>
                        <a:pt x="2345" y="660"/>
                      </a:lnTo>
                      <a:lnTo>
                        <a:pt x="2346" y="659"/>
                      </a:lnTo>
                      <a:lnTo>
                        <a:pt x="2347" y="659"/>
                      </a:lnTo>
                      <a:lnTo>
                        <a:pt x="2349" y="659"/>
                      </a:lnTo>
                      <a:lnTo>
                        <a:pt x="2350" y="659"/>
                      </a:lnTo>
                      <a:lnTo>
                        <a:pt x="2352" y="660"/>
                      </a:lnTo>
                      <a:lnTo>
                        <a:pt x="2352" y="660"/>
                      </a:lnTo>
                      <a:lnTo>
                        <a:pt x="2353" y="660"/>
                      </a:lnTo>
                      <a:lnTo>
                        <a:pt x="2354" y="660"/>
                      </a:lnTo>
                      <a:lnTo>
                        <a:pt x="2356" y="659"/>
                      </a:lnTo>
                      <a:lnTo>
                        <a:pt x="2358" y="659"/>
                      </a:lnTo>
                      <a:lnTo>
                        <a:pt x="2359" y="659"/>
                      </a:lnTo>
                      <a:lnTo>
                        <a:pt x="2360" y="660"/>
                      </a:lnTo>
                      <a:lnTo>
                        <a:pt x="2362" y="660"/>
                      </a:lnTo>
                      <a:lnTo>
                        <a:pt x="2363" y="660"/>
                      </a:lnTo>
                      <a:lnTo>
                        <a:pt x="2364" y="660"/>
                      </a:lnTo>
                      <a:lnTo>
                        <a:pt x="2364" y="659"/>
                      </a:lnTo>
                      <a:lnTo>
                        <a:pt x="2367" y="660"/>
                      </a:lnTo>
                      <a:lnTo>
                        <a:pt x="2368" y="660"/>
                      </a:lnTo>
                      <a:lnTo>
                        <a:pt x="2369" y="660"/>
                      </a:lnTo>
                      <a:lnTo>
                        <a:pt x="2370" y="660"/>
                      </a:lnTo>
                      <a:lnTo>
                        <a:pt x="2372" y="659"/>
                      </a:lnTo>
                      <a:lnTo>
                        <a:pt x="2372" y="659"/>
                      </a:lnTo>
                      <a:lnTo>
                        <a:pt x="2373" y="660"/>
                      </a:lnTo>
                      <a:lnTo>
                        <a:pt x="2373" y="660"/>
                      </a:lnTo>
                      <a:lnTo>
                        <a:pt x="2374" y="660"/>
                      </a:lnTo>
                      <a:lnTo>
                        <a:pt x="2377" y="660"/>
                      </a:lnTo>
                      <a:lnTo>
                        <a:pt x="2379" y="659"/>
                      </a:lnTo>
                      <a:lnTo>
                        <a:pt x="2380" y="659"/>
                      </a:lnTo>
                      <a:lnTo>
                        <a:pt x="2380" y="659"/>
                      </a:lnTo>
                      <a:lnTo>
                        <a:pt x="2381" y="660"/>
                      </a:lnTo>
                      <a:lnTo>
                        <a:pt x="2382" y="660"/>
                      </a:lnTo>
                      <a:lnTo>
                        <a:pt x="2382" y="660"/>
                      </a:lnTo>
                      <a:lnTo>
                        <a:pt x="2383" y="660"/>
                      </a:lnTo>
                      <a:lnTo>
                        <a:pt x="2384" y="660"/>
                      </a:lnTo>
                      <a:lnTo>
                        <a:pt x="2386" y="660"/>
                      </a:lnTo>
                      <a:lnTo>
                        <a:pt x="2386" y="660"/>
                      </a:lnTo>
                      <a:lnTo>
                        <a:pt x="2387" y="660"/>
                      </a:lnTo>
                      <a:lnTo>
                        <a:pt x="2389" y="659"/>
                      </a:lnTo>
                      <a:lnTo>
                        <a:pt x="2389" y="659"/>
                      </a:lnTo>
                      <a:lnTo>
                        <a:pt x="2392" y="659"/>
                      </a:lnTo>
                      <a:lnTo>
                        <a:pt x="2393" y="659"/>
                      </a:lnTo>
                      <a:lnTo>
                        <a:pt x="2395" y="659"/>
                      </a:lnTo>
                      <a:lnTo>
                        <a:pt x="2395" y="659"/>
                      </a:lnTo>
                      <a:lnTo>
                        <a:pt x="2396" y="659"/>
                      </a:lnTo>
                      <a:lnTo>
                        <a:pt x="2397" y="659"/>
                      </a:lnTo>
                      <a:lnTo>
                        <a:pt x="2399" y="659"/>
                      </a:lnTo>
                      <a:lnTo>
                        <a:pt x="2400" y="659"/>
                      </a:lnTo>
                      <a:lnTo>
                        <a:pt x="2401" y="659"/>
                      </a:lnTo>
                      <a:lnTo>
                        <a:pt x="2402" y="659"/>
                      </a:lnTo>
                      <a:lnTo>
                        <a:pt x="2402" y="659"/>
                      </a:lnTo>
                      <a:lnTo>
                        <a:pt x="2404" y="659"/>
                      </a:lnTo>
                      <a:lnTo>
                        <a:pt x="2405" y="659"/>
                      </a:lnTo>
                      <a:lnTo>
                        <a:pt x="2407" y="659"/>
                      </a:lnTo>
                      <a:lnTo>
                        <a:pt x="2408" y="659"/>
                      </a:lnTo>
                      <a:lnTo>
                        <a:pt x="2409" y="659"/>
                      </a:lnTo>
                      <a:lnTo>
                        <a:pt x="2411" y="659"/>
                      </a:lnTo>
                      <a:lnTo>
                        <a:pt x="2414" y="659"/>
                      </a:lnTo>
                      <a:lnTo>
                        <a:pt x="2415" y="659"/>
                      </a:lnTo>
                      <a:lnTo>
                        <a:pt x="2415" y="659"/>
                      </a:lnTo>
                      <a:lnTo>
                        <a:pt x="2417" y="659"/>
                      </a:lnTo>
                      <a:lnTo>
                        <a:pt x="2418" y="659"/>
                      </a:lnTo>
                      <a:lnTo>
                        <a:pt x="2418" y="659"/>
                      </a:lnTo>
                      <a:lnTo>
                        <a:pt x="2419" y="659"/>
                      </a:lnTo>
                      <a:lnTo>
                        <a:pt x="2420" y="659"/>
                      </a:lnTo>
                      <a:lnTo>
                        <a:pt x="2422" y="659"/>
                      </a:lnTo>
                      <a:lnTo>
                        <a:pt x="2422" y="659"/>
                      </a:lnTo>
                      <a:lnTo>
                        <a:pt x="2423" y="659"/>
                      </a:lnTo>
                      <a:lnTo>
                        <a:pt x="2424" y="659"/>
                      </a:lnTo>
                      <a:lnTo>
                        <a:pt x="2425" y="659"/>
                      </a:lnTo>
                      <a:lnTo>
                        <a:pt x="2427" y="659"/>
                      </a:lnTo>
                      <a:lnTo>
                        <a:pt x="2427" y="659"/>
                      </a:lnTo>
                      <a:lnTo>
                        <a:pt x="2428" y="659"/>
                      </a:lnTo>
                      <a:lnTo>
                        <a:pt x="2429" y="659"/>
                      </a:lnTo>
                      <a:lnTo>
                        <a:pt x="2430" y="659"/>
                      </a:lnTo>
                      <a:lnTo>
                        <a:pt x="2432" y="659"/>
                      </a:lnTo>
                      <a:lnTo>
                        <a:pt x="2434" y="659"/>
                      </a:lnTo>
                      <a:lnTo>
                        <a:pt x="2435" y="659"/>
                      </a:lnTo>
                      <a:lnTo>
                        <a:pt x="2436" y="659"/>
                      </a:lnTo>
                      <a:lnTo>
                        <a:pt x="2437" y="659"/>
                      </a:lnTo>
                      <a:lnTo>
                        <a:pt x="2439" y="659"/>
                      </a:lnTo>
                      <a:lnTo>
                        <a:pt x="2442" y="659"/>
                      </a:lnTo>
                      <a:lnTo>
                        <a:pt x="2443" y="659"/>
                      </a:lnTo>
                      <a:lnTo>
                        <a:pt x="2443" y="659"/>
                      </a:lnTo>
                      <a:lnTo>
                        <a:pt x="2444" y="659"/>
                      </a:lnTo>
                      <a:lnTo>
                        <a:pt x="2444" y="659"/>
                      </a:lnTo>
                      <a:lnTo>
                        <a:pt x="2445" y="659"/>
                      </a:lnTo>
                      <a:lnTo>
                        <a:pt x="2446" y="659"/>
                      </a:lnTo>
                      <a:lnTo>
                        <a:pt x="2448" y="659"/>
                      </a:lnTo>
                      <a:lnTo>
                        <a:pt x="2450" y="659"/>
                      </a:lnTo>
                      <a:lnTo>
                        <a:pt x="2451" y="659"/>
                      </a:lnTo>
                      <a:lnTo>
                        <a:pt x="2452" y="659"/>
                      </a:lnTo>
                      <a:lnTo>
                        <a:pt x="2452" y="659"/>
                      </a:lnTo>
                      <a:lnTo>
                        <a:pt x="2452" y="659"/>
                      </a:lnTo>
                      <a:lnTo>
                        <a:pt x="2454" y="659"/>
                      </a:lnTo>
                      <a:lnTo>
                        <a:pt x="2457" y="659"/>
                      </a:lnTo>
                      <a:lnTo>
                        <a:pt x="2461" y="659"/>
                      </a:lnTo>
                      <a:lnTo>
                        <a:pt x="2462" y="659"/>
                      </a:lnTo>
                      <a:lnTo>
                        <a:pt x="2464" y="659"/>
                      </a:lnTo>
                      <a:lnTo>
                        <a:pt x="2465" y="659"/>
                      </a:lnTo>
                      <a:lnTo>
                        <a:pt x="2466" y="659"/>
                      </a:lnTo>
                      <a:lnTo>
                        <a:pt x="2467" y="659"/>
                      </a:lnTo>
                      <a:lnTo>
                        <a:pt x="2469" y="659"/>
                      </a:lnTo>
                      <a:lnTo>
                        <a:pt x="2470" y="659"/>
                      </a:lnTo>
                      <a:lnTo>
                        <a:pt x="2471" y="659"/>
                      </a:lnTo>
                      <a:lnTo>
                        <a:pt x="2472" y="659"/>
                      </a:lnTo>
                      <a:lnTo>
                        <a:pt x="2474" y="659"/>
                      </a:lnTo>
                      <a:lnTo>
                        <a:pt x="2475" y="659"/>
                      </a:lnTo>
                      <a:lnTo>
                        <a:pt x="2475" y="659"/>
                      </a:lnTo>
                      <a:lnTo>
                        <a:pt x="2478" y="659"/>
                      </a:lnTo>
                      <a:lnTo>
                        <a:pt x="2479" y="659"/>
                      </a:lnTo>
                      <a:lnTo>
                        <a:pt x="2480" y="659"/>
                      </a:lnTo>
                      <a:lnTo>
                        <a:pt x="2480" y="659"/>
                      </a:lnTo>
                      <a:lnTo>
                        <a:pt x="2481" y="659"/>
                      </a:lnTo>
                      <a:lnTo>
                        <a:pt x="2481" y="659"/>
                      </a:lnTo>
                      <a:lnTo>
                        <a:pt x="2482" y="659"/>
                      </a:lnTo>
                      <a:lnTo>
                        <a:pt x="2484" y="659"/>
                      </a:lnTo>
                      <a:lnTo>
                        <a:pt x="2484" y="659"/>
                      </a:lnTo>
                      <a:lnTo>
                        <a:pt x="2485" y="659"/>
                      </a:lnTo>
                      <a:lnTo>
                        <a:pt x="2487" y="659"/>
                      </a:lnTo>
                      <a:lnTo>
                        <a:pt x="2488" y="659"/>
                      </a:lnTo>
                      <a:lnTo>
                        <a:pt x="2488" y="659"/>
                      </a:lnTo>
                      <a:lnTo>
                        <a:pt x="2489" y="659"/>
                      </a:lnTo>
                      <a:lnTo>
                        <a:pt x="2492" y="659"/>
                      </a:lnTo>
                      <a:lnTo>
                        <a:pt x="2494" y="659"/>
                      </a:lnTo>
                      <a:lnTo>
                        <a:pt x="2494" y="659"/>
                      </a:lnTo>
                      <a:lnTo>
                        <a:pt x="2496" y="659"/>
                      </a:lnTo>
                      <a:lnTo>
                        <a:pt x="2496" y="659"/>
                      </a:lnTo>
                      <a:lnTo>
                        <a:pt x="2497" y="659"/>
                      </a:lnTo>
                      <a:lnTo>
                        <a:pt x="2498" y="659"/>
                      </a:lnTo>
                      <a:lnTo>
                        <a:pt x="2499" y="659"/>
                      </a:lnTo>
                      <a:lnTo>
                        <a:pt x="2500" y="659"/>
                      </a:lnTo>
                      <a:lnTo>
                        <a:pt x="2501" y="659"/>
                      </a:lnTo>
                      <a:lnTo>
                        <a:pt x="2502" y="659"/>
                      </a:lnTo>
                      <a:lnTo>
                        <a:pt x="2503" y="659"/>
                      </a:lnTo>
                      <a:lnTo>
                        <a:pt x="2505" y="659"/>
                      </a:lnTo>
                      <a:lnTo>
                        <a:pt x="2506" y="659"/>
                      </a:lnTo>
                      <a:lnTo>
                        <a:pt x="2508" y="659"/>
                      </a:lnTo>
                      <a:lnTo>
                        <a:pt x="2508" y="659"/>
                      </a:lnTo>
                      <a:lnTo>
                        <a:pt x="2510" y="659"/>
                      </a:lnTo>
                      <a:lnTo>
                        <a:pt x="2511" y="659"/>
                      </a:lnTo>
                      <a:lnTo>
                        <a:pt x="2512" y="659"/>
                      </a:lnTo>
                      <a:lnTo>
                        <a:pt x="2513" y="659"/>
                      </a:lnTo>
                      <a:lnTo>
                        <a:pt x="2515" y="659"/>
                      </a:lnTo>
                      <a:lnTo>
                        <a:pt x="2516" y="659"/>
                      </a:lnTo>
                      <a:lnTo>
                        <a:pt x="2517" y="659"/>
                      </a:lnTo>
                      <a:lnTo>
                        <a:pt x="2518" y="659"/>
                      </a:lnTo>
                      <a:lnTo>
                        <a:pt x="2519" y="659"/>
                      </a:lnTo>
                      <a:lnTo>
                        <a:pt x="2520" y="659"/>
                      </a:lnTo>
                      <a:lnTo>
                        <a:pt x="2520" y="659"/>
                      </a:lnTo>
                      <a:lnTo>
                        <a:pt x="2522" y="659"/>
                      </a:lnTo>
                      <a:lnTo>
                        <a:pt x="2524" y="659"/>
                      </a:lnTo>
                      <a:lnTo>
                        <a:pt x="2525" y="659"/>
                      </a:lnTo>
                      <a:lnTo>
                        <a:pt x="2525" y="659"/>
                      </a:lnTo>
                      <a:lnTo>
                        <a:pt x="2526" y="659"/>
                      </a:lnTo>
                      <a:lnTo>
                        <a:pt x="2528" y="659"/>
                      </a:lnTo>
                      <a:lnTo>
                        <a:pt x="2528" y="659"/>
                      </a:lnTo>
                      <a:lnTo>
                        <a:pt x="2528" y="659"/>
                      </a:lnTo>
                      <a:lnTo>
                        <a:pt x="2530" y="659"/>
                      </a:lnTo>
                      <a:lnTo>
                        <a:pt x="2531" y="659"/>
                      </a:lnTo>
                      <a:lnTo>
                        <a:pt x="2531" y="659"/>
                      </a:lnTo>
                      <a:lnTo>
                        <a:pt x="2533" y="659"/>
                      </a:lnTo>
                      <a:lnTo>
                        <a:pt x="2533" y="659"/>
                      </a:lnTo>
                      <a:lnTo>
                        <a:pt x="2534" y="659"/>
                      </a:lnTo>
                      <a:lnTo>
                        <a:pt x="2534" y="659"/>
                      </a:lnTo>
                      <a:lnTo>
                        <a:pt x="2535" y="659"/>
                      </a:lnTo>
                      <a:lnTo>
                        <a:pt x="2538" y="659"/>
                      </a:lnTo>
                      <a:lnTo>
                        <a:pt x="2540" y="659"/>
                      </a:lnTo>
                      <a:lnTo>
                        <a:pt x="2542" y="659"/>
                      </a:lnTo>
                      <a:lnTo>
                        <a:pt x="2542" y="659"/>
                      </a:lnTo>
                      <a:lnTo>
                        <a:pt x="2544" y="659"/>
                      </a:lnTo>
                      <a:lnTo>
                        <a:pt x="2545" y="659"/>
                      </a:lnTo>
                      <a:lnTo>
                        <a:pt x="2546" y="659"/>
                      </a:lnTo>
                      <a:lnTo>
                        <a:pt x="2547" y="659"/>
                      </a:lnTo>
                      <a:lnTo>
                        <a:pt x="2547" y="659"/>
                      </a:lnTo>
                      <a:lnTo>
                        <a:pt x="2548" y="659"/>
                      </a:lnTo>
                      <a:lnTo>
                        <a:pt x="2551" y="659"/>
                      </a:lnTo>
                      <a:lnTo>
                        <a:pt x="2553" y="659"/>
                      </a:lnTo>
                      <a:lnTo>
                        <a:pt x="2554" y="659"/>
                      </a:lnTo>
                      <a:lnTo>
                        <a:pt x="2555" y="659"/>
                      </a:lnTo>
                      <a:lnTo>
                        <a:pt x="2556" y="659"/>
                      </a:lnTo>
                      <a:lnTo>
                        <a:pt x="2557" y="659"/>
                      </a:lnTo>
                      <a:lnTo>
                        <a:pt x="2558" y="659"/>
                      </a:lnTo>
                      <a:lnTo>
                        <a:pt x="2559" y="659"/>
                      </a:lnTo>
                      <a:lnTo>
                        <a:pt x="2561" y="659"/>
                      </a:lnTo>
                      <a:lnTo>
                        <a:pt x="2562" y="659"/>
                      </a:lnTo>
                      <a:lnTo>
                        <a:pt x="2563" y="659"/>
                      </a:lnTo>
                      <a:lnTo>
                        <a:pt x="2565" y="659"/>
                      </a:lnTo>
                      <a:lnTo>
                        <a:pt x="2565" y="659"/>
                      </a:lnTo>
                      <a:lnTo>
                        <a:pt x="2567" y="659"/>
                      </a:lnTo>
                      <a:lnTo>
                        <a:pt x="2568" y="659"/>
                      </a:lnTo>
                      <a:lnTo>
                        <a:pt x="2570" y="659"/>
                      </a:lnTo>
                      <a:lnTo>
                        <a:pt x="2571" y="659"/>
                      </a:lnTo>
                      <a:lnTo>
                        <a:pt x="2573" y="659"/>
                      </a:lnTo>
                      <a:lnTo>
                        <a:pt x="2573" y="659"/>
                      </a:lnTo>
                      <a:lnTo>
                        <a:pt x="2575" y="659"/>
                      </a:lnTo>
                      <a:lnTo>
                        <a:pt x="2575" y="659"/>
                      </a:lnTo>
                      <a:lnTo>
                        <a:pt x="2576" y="659"/>
                      </a:lnTo>
                      <a:lnTo>
                        <a:pt x="2577" y="659"/>
                      </a:lnTo>
                      <a:lnTo>
                        <a:pt x="2580" y="659"/>
                      </a:lnTo>
                      <a:lnTo>
                        <a:pt x="2582" y="659"/>
                      </a:lnTo>
                      <a:lnTo>
                        <a:pt x="2583" y="659"/>
                      </a:lnTo>
                      <a:lnTo>
                        <a:pt x="2583" y="659"/>
                      </a:lnTo>
                      <a:lnTo>
                        <a:pt x="2584" y="659"/>
                      </a:lnTo>
                      <a:lnTo>
                        <a:pt x="2585" y="659"/>
                      </a:lnTo>
                      <a:lnTo>
                        <a:pt x="2586" y="659"/>
                      </a:lnTo>
                      <a:lnTo>
                        <a:pt x="2586" y="659"/>
                      </a:lnTo>
                      <a:lnTo>
                        <a:pt x="2589" y="659"/>
                      </a:lnTo>
                      <a:lnTo>
                        <a:pt x="2590" y="659"/>
                      </a:lnTo>
                      <a:lnTo>
                        <a:pt x="2591" y="659"/>
                      </a:lnTo>
                      <a:lnTo>
                        <a:pt x="2592" y="659"/>
                      </a:lnTo>
                      <a:lnTo>
                        <a:pt x="2593" y="659"/>
                      </a:lnTo>
                      <a:lnTo>
                        <a:pt x="2593" y="659"/>
                      </a:lnTo>
                      <a:lnTo>
                        <a:pt x="2595" y="659"/>
                      </a:lnTo>
                      <a:lnTo>
                        <a:pt x="2596" y="659"/>
                      </a:lnTo>
                      <a:lnTo>
                        <a:pt x="2598" y="659"/>
                      </a:lnTo>
                      <a:lnTo>
                        <a:pt x="2598" y="659"/>
                      </a:lnTo>
                      <a:lnTo>
                        <a:pt x="2599" y="659"/>
                      </a:lnTo>
                      <a:lnTo>
                        <a:pt x="2600" y="659"/>
                      </a:lnTo>
                      <a:lnTo>
                        <a:pt x="2600" y="659"/>
                      </a:lnTo>
                      <a:lnTo>
                        <a:pt x="2602" y="659"/>
                      </a:lnTo>
                      <a:lnTo>
                        <a:pt x="2603" y="659"/>
                      </a:lnTo>
                      <a:lnTo>
                        <a:pt x="2603" y="659"/>
                      </a:lnTo>
                      <a:lnTo>
                        <a:pt x="2605" y="659"/>
                      </a:lnTo>
                      <a:lnTo>
                        <a:pt x="2607" y="659"/>
                      </a:lnTo>
                      <a:lnTo>
                        <a:pt x="2608" y="659"/>
                      </a:lnTo>
                      <a:lnTo>
                        <a:pt x="2608" y="659"/>
                      </a:lnTo>
                      <a:lnTo>
                        <a:pt x="2610" y="659"/>
                      </a:lnTo>
                      <a:lnTo>
                        <a:pt x="2611" y="659"/>
                      </a:lnTo>
                      <a:lnTo>
                        <a:pt x="2612" y="659"/>
                      </a:lnTo>
                      <a:lnTo>
                        <a:pt x="2613" y="659"/>
                      </a:lnTo>
                      <a:lnTo>
                        <a:pt x="2614" y="659"/>
                      </a:lnTo>
                      <a:lnTo>
                        <a:pt x="2616" y="659"/>
                      </a:lnTo>
                      <a:lnTo>
                        <a:pt x="2617" y="659"/>
                      </a:lnTo>
                      <a:lnTo>
                        <a:pt x="2619" y="659"/>
                      </a:lnTo>
                      <a:lnTo>
                        <a:pt x="2620" y="659"/>
                      </a:lnTo>
                      <a:lnTo>
                        <a:pt x="2620" y="659"/>
                      </a:lnTo>
                      <a:lnTo>
                        <a:pt x="2621" y="659"/>
                      </a:lnTo>
                      <a:lnTo>
                        <a:pt x="2622" y="659"/>
                      </a:lnTo>
                      <a:lnTo>
                        <a:pt x="2623" y="659"/>
                      </a:lnTo>
                      <a:lnTo>
                        <a:pt x="2625" y="659"/>
                      </a:lnTo>
                      <a:lnTo>
                        <a:pt x="2626" y="659"/>
                      </a:lnTo>
                      <a:lnTo>
                        <a:pt x="2628" y="659"/>
                      </a:lnTo>
                      <a:lnTo>
                        <a:pt x="2628" y="659"/>
                      </a:lnTo>
                      <a:lnTo>
                        <a:pt x="2631" y="659"/>
                      </a:lnTo>
                      <a:lnTo>
                        <a:pt x="2634" y="658"/>
                      </a:lnTo>
                      <a:lnTo>
                        <a:pt x="2635" y="658"/>
                      </a:lnTo>
                      <a:lnTo>
                        <a:pt x="2635" y="658"/>
                      </a:lnTo>
                      <a:lnTo>
                        <a:pt x="2636" y="658"/>
                      </a:lnTo>
                      <a:lnTo>
                        <a:pt x="2636" y="658"/>
                      </a:lnTo>
                      <a:lnTo>
                        <a:pt x="2637" y="658"/>
                      </a:lnTo>
                      <a:lnTo>
                        <a:pt x="2639" y="658"/>
                      </a:lnTo>
                      <a:lnTo>
                        <a:pt x="2641" y="658"/>
                      </a:lnTo>
                      <a:lnTo>
                        <a:pt x="2642" y="658"/>
                      </a:lnTo>
                      <a:lnTo>
                        <a:pt x="2644" y="658"/>
                      </a:lnTo>
                      <a:lnTo>
                        <a:pt x="2646" y="657"/>
                      </a:lnTo>
                      <a:lnTo>
                        <a:pt x="2648" y="657"/>
                      </a:lnTo>
                      <a:lnTo>
                        <a:pt x="2649" y="657"/>
                      </a:lnTo>
                      <a:lnTo>
                        <a:pt x="2649" y="657"/>
                      </a:lnTo>
                      <a:lnTo>
                        <a:pt x="2650" y="656"/>
                      </a:lnTo>
                      <a:lnTo>
                        <a:pt x="2653" y="652"/>
                      </a:lnTo>
                      <a:lnTo>
                        <a:pt x="2656" y="650"/>
                      </a:lnTo>
                      <a:lnTo>
                        <a:pt x="2656" y="649"/>
                      </a:lnTo>
                      <a:lnTo>
                        <a:pt x="2657" y="649"/>
                      </a:lnTo>
                      <a:lnTo>
                        <a:pt x="2657" y="648"/>
                      </a:lnTo>
                      <a:lnTo>
                        <a:pt x="2657" y="644"/>
                      </a:lnTo>
                      <a:lnTo>
                        <a:pt x="2657" y="637"/>
                      </a:lnTo>
                      <a:lnTo>
                        <a:pt x="2658" y="629"/>
                      </a:lnTo>
                      <a:lnTo>
                        <a:pt x="2658" y="619"/>
                      </a:lnTo>
                      <a:lnTo>
                        <a:pt x="2659" y="608"/>
                      </a:lnTo>
                      <a:lnTo>
                        <a:pt x="2660" y="583"/>
                      </a:lnTo>
                      <a:lnTo>
                        <a:pt x="2662" y="559"/>
                      </a:lnTo>
                      <a:lnTo>
                        <a:pt x="2662" y="548"/>
                      </a:lnTo>
                      <a:lnTo>
                        <a:pt x="2663" y="538"/>
                      </a:lnTo>
                      <a:lnTo>
                        <a:pt x="2663" y="529"/>
                      </a:lnTo>
                      <a:lnTo>
                        <a:pt x="2663" y="524"/>
                      </a:lnTo>
                      <a:lnTo>
                        <a:pt x="2664" y="519"/>
                      </a:lnTo>
                      <a:lnTo>
                        <a:pt x="2664" y="518"/>
                      </a:lnTo>
                      <a:lnTo>
                        <a:pt x="2664" y="517"/>
                      </a:lnTo>
                      <a:lnTo>
                        <a:pt x="2664" y="513"/>
                      </a:lnTo>
                      <a:lnTo>
                        <a:pt x="2665" y="509"/>
                      </a:lnTo>
                      <a:lnTo>
                        <a:pt x="2665" y="508"/>
                      </a:lnTo>
                      <a:lnTo>
                        <a:pt x="2665" y="509"/>
                      </a:lnTo>
                      <a:lnTo>
                        <a:pt x="2665" y="513"/>
                      </a:lnTo>
                      <a:lnTo>
                        <a:pt x="2665" y="520"/>
                      </a:lnTo>
                      <a:lnTo>
                        <a:pt x="2666" y="529"/>
                      </a:lnTo>
                      <a:lnTo>
                        <a:pt x="2666" y="539"/>
                      </a:lnTo>
                      <a:lnTo>
                        <a:pt x="2666" y="550"/>
                      </a:lnTo>
                      <a:lnTo>
                        <a:pt x="2668" y="575"/>
                      </a:lnTo>
                      <a:lnTo>
                        <a:pt x="2669" y="601"/>
                      </a:lnTo>
                      <a:lnTo>
                        <a:pt x="2669" y="612"/>
                      </a:lnTo>
                      <a:lnTo>
                        <a:pt x="2671" y="622"/>
                      </a:lnTo>
                      <a:lnTo>
                        <a:pt x="2671" y="631"/>
                      </a:lnTo>
                      <a:lnTo>
                        <a:pt x="2671" y="637"/>
                      </a:lnTo>
                      <a:lnTo>
                        <a:pt x="2671" y="642"/>
                      </a:lnTo>
                      <a:lnTo>
                        <a:pt x="2671" y="644"/>
                      </a:lnTo>
                      <a:lnTo>
                        <a:pt x="2671" y="644"/>
                      </a:lnTo>
                      <a:lnTo>
                        <a:pt x="2672" y="645"/>
                      </a:lnTo>
                      <a:lnTo>
                        <a:pt x="2673" y="646"/>
                      </a:lnTo>
                      <a:lnTo>
                        <a:pt x="2675" y="649"/>
                      </a:lnTo>
                      <a:lnTo>
                        <a:pt x="2677" y="652"/>
                      </a:lnTo>
                      <a:lnTo>
                        <a:pt x="2678" y="655"/>
                      </a:lnTo>
                      <a:lnTo>
                        <a:pt x="2678" y="655"/>
                      </a:lnTo>
                      <a:lnTo>
                        <a:pt x="2679" y="655"/>
                      </a:lnTo>
                      <a:lnTo>
                        <a:pt x="2682" y="656"/>
                      </a:lnTo>
                      <a:lnTo>
                        <a:pt x="2685" y="657"/>
                      </a:lnTo>
                      <a:lnTo>
                        <a:pt x="2686" y="657"/>
                      </a:lnTo>
                      <a:lnTo>
                        <a:pt x="2686" y="657"/>
                      </a:lnTo>
                      <a:lnTo>
                        <a:pt x="2687" y="657"/>
                      </a:lnTo>
                      <a:lnTo>
                        <a:pt x="2690" y="658"/>
                      </a:lnTo>
                      <a:lnTo>
                        <a:pt x="2692" y="658"/>
                      </a:lnTo>
                      <a:lnTo>
                        <a:pt x="2693" y="658"/>
                      </a:lnTo>
                      <a:lnTo>
                        <a:pt x="2693" y="658"/>
                      </a:lnTo>
                      <a:lnTo>
                        <a:pt x="2694" y="658"/>
                      </a:lnTo>
                      <a:lnTo>
                        <a:pt x="2696" y="659"/>
                      </a:lnTo>
                      <a:lnTo>
                        <a:pt x="2699" y="659"/>
                      </a:lnTo>
                      <a:lnTo>
                        <a:pt x="2700" y="659"/>
                      </a:lnTo>
                      <a:lnTo>
                        <a:pt x="2701" y="659"/>
                      </a:lnTo>
                      <a:lnTo>
                        <a:pt x="2701" y="659"/>
                      </a:lnTo>
                      <a:lnTo>
                        <a:pt x="2702" y="659"/>
                      </a:lnTo>
                      <a:lnTo>
                        <a:pt x="2703" y="659"/>
                      </a:lnTo>
                      <a:lnTo>
                        <a:pt x="2705" y="659"/>
                      </a:lnTo>
                      <a:lnTo>
                        <a:pt x="2706" y="659"/>
                      </a:lnTo>
                      <a:lnTo>
                        <a:pt x="2706" y="659"/>
                      </a:lnTo>
                      <a:lnTo>
                        <a:pt x="2708" y="659"/>
                      </a:lnTo>
                      <a:lnTo>
                        <a:pt x="2709" y="659"/>
                      </a:lnTo>
                      <a:lnTo>
                        <a:pt x="2710" y="659"/>
                      </a:lnTo>
                      <a:lnTo>
                        <a:pt x="2710" y="659"/>
                      </a:lnTo>
                      <a:lnTo>
                        <a:pt x="2712" y="659"/>
                      </a:lnTo>
                      <a:lnTo>
                        <a:pt x="2713" y="659"/>
                      </a:lnTo>
                      <a:lnTo>
                        <a:pt x="2714" y="659"/>
                      </a:lnTo>
                      <a:lnTo>
                        <a:pt x="2714" y="659"/>
                      </a:lnTo>
                      <a:lnTo>
                        <a:pt x="2715" y="659"/>
                      </a:lnTo>
                      <a:lnTo>
                        <a:pt x="2717" y="659"/>
                      </a:lnTo>
                      <a:lnTo>
                        <a:pt x="2718" y="659"/>
                      </a:lnTo>
                      <a:lnTo>
                        <a:pt x="2719" y="659"/>
                      </a:lnTo>
                      <a:lnTo>
                        <a:pt x="2720" y="659"/>
                      </a:lnTo>
                      <a:lnTo>
                        <a:pt x="2721" y="659"/>
                      </a:lnTo>
                      <a:lnTo>
                        <a:pt x="2722" y="659"/>
                      </a:lnTo>
                      <a:lnTo>
                        <a:pt x="2723" y="659"/>
                      </a:lnTo>
                      <a:lnTo>
                        <a:pt x="2724" y="659"/>
                      </a:lnTo>
                      <a:lnTo>
                        <a:pt x="2725" y="659"/>
                      </a:lnTo>
                      <a:lnTo>
                        <a:pt x="2727" y="659"/>
                      </a:lnTo>
                      <a:lnTo>
                        <a:pt x="2728" y="659"/>
                      </a:lnTo>
                      <a:lnTo>
                        <a:pt x="2728" y="659"/>
                      </a:lnTo>
                      <a:lnTo>
                        <a:pt x="2729" y="659"/>
                      </a:lnTo>
                      <a:lnTo>
                        <a:pt x="2731" y="659"/>
                      </a:lnTo>
                      <a:lnTo>
                        <a:pt x="2733" y="659"/>
                      </a:lnTo>
                      <a:lnTo>
                        <a:pt x="2734" y="659"/>
                      </a:lnTo>
                      <a:lnTo>
                        <a:pt x="2736" y="659"/>
                      </a:lnTo>
                      <a:lnTo>
                        <a:pt x="2737" y="659"/>
                      </a:lnTo>
                      <a:lnTo>
                        <a:pt x="2738" y="659"/>
                      </a:lnTo>
                      <a:lnTo>
                        <a:pt x="2739" y="659"/>
                      </a:lnTo>
                      <a:lnTo>
                        <a:pt x="2740" y="659"/>
                      </a:lnTo>
                      <a:lnTo>
                        <a:pt x="2741" y="659"/>
                      </a:lnTo>
                      <a:lnTo>
                        <a:pt x="2742" y="659"/>
                      </a:lnTo>
                      <a:lnTo>
                        <a:pt x="2742" y="659"/>
                      </a:lnTo>
                      <a:lnTo>
                        <a:pt x="2743" y="659"/>
                      </a:lnTo>
                      <a:lnTo>
                        <a:pt x="2746" y="659"/>
                      </a:lnTo>
                      <a:lnTo>
                        <a:pt x="2746" y="659"/>
                      </a:lnTo>
                      <a:lnTo>
                        <a:pt x="2746" y="659"/>
                      </a:lnTo>
                      <a:lnTo>
                        <a:pt x="2748" y="659"/>
                      </a:lnTo>
                      <a:lnTo>
                        <a:pt x="2749" y="659"/>
                      </a:lnTo>
                      <a:lnTo>
                        <a:pt x="2749" y="659"/>
                      </a:lnTo>
                      <a:lnTo>
                        <a:pt x="2749" y="659"/>
                      </a:lnTo>
                      <a:lnTo>
                        <a:pt x="2751" y="660"/>
                      </a:lnTo>
                      <a:lnTo>
                        <a:pt x="2752" y="660"/>
                      </a:lnTo>
                      <a:lnTo>
                        <a:pt x="2752" y="660"/>
                      </a:lnTo>
                      <a:lnTo>
                        <a:pt x="2754" y="660"/>
                      </a:lnTo>
                      <a:lnTo>
                        <a:pt x="2755" y="659"/>
                      </a:lnTo>
                      <a:lnTo>
                        <a:pt x="2756" y="659"/>
                      </a:lnTo>
                      <a:lnTo>
                        <a:pt x="2758" y="659"/>
                      </a:lnTo>
                      <a:lnTo>
                        <a:pt x="2760" y="659"/>
                      </a:lnTo>
                      <a:lnTo>
                        <a:pt x="2761" y="659"/>
                      </a:lnTo>
                      <a:lnTo>
                        <a:pt x="2761" y="659"/>
                      </a:lnTo>
                      <a:lnTo>
                        <a:pt x="2764" y="660"/>
                      </a:lnTo>
                      <a:lnTo>
                        <a:pt x="2765" y="660"/>
                      </a:lnTo>
                      <a:lnTo>
                        <a:pt x="2765" y="660"/>
                      </a:lnTo>
                      <a:lnTo>
                        <a:pt x="2766" y="660"/>
                      </a:lnTo>
                      <a:lnTo>
                        <a:pt x="2766" y="660"/>
                      </a:lnTo>
                      <a:lnTo>
                        <a:pt x="2768" y="660"/>
                      </a:lnTo>
                      <a:lnTo>
                        <a:pt x="2768" y="660"/>
                      </a:lnTo>
                      <a:lnTo>
                        <a:pt x="2769" y="660"/>
                      </a:lnTo>
                      <a:lnTo>
                        <a:pt x="2770" y="660"/>
                      </a:lnTo>
                      <a:lnTo>
                        <a:pt x="2773" y="659"/>
                      </a:lnTo>
                      <a:lnTo>
                        <a:pt x="2774" y="659"/>
                      </a:lnTo>
                      <a:lnTo>
                        <a:pt x="2775" y="659"/>
                      </a:lnTo>
                      <a:lnTo>
                        <a:pt x="2776" y="659"/>
                      </a:lnTo>
                      <a:lnTo>
                        <a:pt x="2777" y="660"/>
                      </a:lnTo>
                      <a:lnTo>
                        <a:pt x="2778" y="660"/>
                      </a:lnTo>
                      <a:lnTo>
                        <a:pt x="2779" y="660"/>
                      </a:lnTo>
                      <a:lnTo>
                        <a:pt x="2782" y="660"/>
                      </a:lnTo>
                      <a:lnTo>
                        <a:pt x="2784" y="660"/>
                      </a:lnTo>
                      <a:lnTo>
                        <a:pt x="2785" y="660"/>
                      </a:lnTo>
                      <a:lnTo>
                        <a:pt x="2786" y="660"/>
                      </a:lnTo>
                      <a:lnTo>
                        <a:pt x="2787" y="659"/>
                      </a:lnTo>
                      <a:lnTo>
                        <a:pt x="2787" y="659"/>
                      </a:lnTo>
                      <a:lnTo>
                        <a:pt x="2788" y="659"/>
                      </a:lnTo>
                      <a:lnTo>
                        <a:pt x="2789" y="659"/>
                      </a:lnTo>
                      <a:lnTo>
                        <a:pt x="2791" y="659"/>
                      </a:lnTo>
                      <a:lnTo>
                        <a:pt x="2791" y="659"/>
                      </a:lnTo>
                      <a:lnTo>
                        <a:pt x="2792" y="660"/>
                      </a:lnTo>
                      <a:lnTo>
                        <a:pt x="2793" y="660"/>
                      </a:lnTo>
                      <a:lnTo>
                        <a:pt x="2794" y="660"/>
                      </a:lnTo>
                      <a:lnTo>
                        <a:pt x="2794" y="660"/>
                      </a:lnTo>
                      <a:lnTo>
                        <a:pt x="2797" y="660"/>
                      </a:lnTo>
                      <a:lnTo>
                        <a:pt x="2800" y="659"/>
                      </a:lnTo>
                      <a:lnTo>
                        <a:pt x="2801" y="659"/>
                      </a:lnTo>
                      <a:lnTo>
                        <a:pt x="2802" y="660"/>
                      </a:lnTo>
                      <a:lnTo>
                        <a:pt x="2802" y="660"/>
                      </a:lnTo>
                      <a:lnTo>
                        <a:pt x="2803" y="660"/>
                      </a:lnTo>
                      <a:lnTo>
                        <a:pt x="2804" y="660"/>
                      </a:lnTo>
                      <a:lnTo>
                        <a:pt x="2804" y="660"/>
                      </a:lnTo>
                      <a:lnTo>
                        <a:pt x="2806" y="660"/>
                      </a:lnTo>
                      <a:lnTo>
                        <a:pt x="2807" y="659"/>
                      </a:lnTo>
                      <a:lnTo>
                        <a:pt x="2808" y="659"/>
                      </a:lnTo>
                      <a:lnTo>
                        <a:pt x="2810" y="659"/>
                      </a:lnTo>
                      <a:lnTo>
                        <a:pt x="2812" y="660"/>
                      </a:lnTo>
                      <a:lnTo>
                        <a:pt x="2814" y="660"/>
                      </a:lnTo>
                      <a:lnTo>
                        <a:pt x="2815" y="660"/>
                      </a:lnTo>
                      <a:lnTo>
                        <a:pt x="2816" y="660"/>
                      </a:lnTo>
                      <a:lnTo>
                        <a:pt x="2816" y="659"/>
                      </a:lnTo>
                      <a:lnTo>
                        <a:pt x="2819" y="659"/>
                      </a:lnTo>
                      <a:lnTo>
                        <a:pt x="2820" y="659"/>
                      </a:lnTo>
                      <a:lnTo>
                        <a:pt x="2821" y="659"/>
                      </a:lnTo>
                      <a:lnTo>
                        <a:pt x="2822" y="659"/>
                      </a:lnTo>
                      <a:lnTo>
                        <a:pt x="2824" y="659"/>
                      </a:lnTo>
                      <a:lnTo>
                        <a:pt x="2824" y="659"/>
                      </a:lnTo>
                      <a:lnTo>
                        <a:pt x="2826" y="659"/>
                      </a:lnTo>
                      <a:lnTo>
                        <a:pt x="2826" y="659"/>
                      </a:lnTo>
                      <a:lnTo>
                        <a:pt x="2828" y="659"/>
                      </a:lnTo>
                      <a:lnTo>
                        <a:pt x="2829" y="659"/>
                      </a:lnTo>
                      <a:lnTo>
                        <a:pt x="2830" y="659"/>
                      </a:lnTo>
                      <a:lnTo>
                        <a:pt x="2831" y="659"/>
                      </a:lnTo>
                      <a:lnTo>
                        <a:pt x="2832" y="659"/>
                      </a:lnTo>
                      <a:lnTo>
                        <a:pt x="2833" y="659"/>
                      </a:lnTo>
                      <a:lnTo>
                        <a:pt x="2834" y="659"/>
                      </a:lnTo>
                      <a:lnTo>
                        <a:pt x="2835" y="659"/>
                      </a:lnTo>
                      <a:lnTo>
                        <a:pt x="2837" y="659"/>
                      </a:lnTo>
                      <a:lnTo>
                        <a:pt x="2838" y="659"/>
                      </a:lnTo>
                      <a:lnTo>
                        <a:pt x="2839" y="659"/>
                      </a:lnTo>
                      <a:lnTo>
                        <a:pt x="2840" y="659"/>
                      </a:lnTo>
                      <a:lnTo>
                        <a:pt x="2841" y="659"/>
                      </a:lnTo>
                      <a:lnTo>
                        <a:pt x="2844" y="659"/>
                      </a:lnTo>
                      <a:lnTo>
                        <a:pt x="2847" y="659"/>
                      </a:lnTo>
                      <a:lnTo>
                        <a:pt x="2847" y="659"/>
                      </a:lnTo>
                      <a:lnTo>
                        <a:pt x="2848" y="659"/>
                      </a:lnTo>
                      <a:lnTo>
                        <a:pt x="2848" y="659"/>
                      </a:lnTo>
                      <a:lnTo>
                        <a:pt x="2849" y="659"/>
                      </a:lnTo>
                      <a:lnTo>
                        <a:pt x="2851" y="659"/>
                      </a:lnTo>
                      <a:lnTo>
                        <a:pt x="2853" y="659"/>
                      </a:lnTo>
                      <a:lnTo>
                        <a:pt x="2854" y="659"/>
                      </a:lnTo>
                      <a:lnTo>
                        <a:pt x="2854" y="659"/>
                      </a:lnTo>
                      <a:lnTo>
                        <a:pt x="2854" y="659"/>
                      </a:lnTo>
                      <a:lnTo>
                        <a:pt x="2856" y="659"/>
                      </a:lnTo>
                      <a:lnTo>
                        <a:pt x="2858" y="660"/>
                      </a:lnTo>
                      <a:lnTo>
                        <a:pt x="2860" y="660"/>
                      </a:lnTo>
                      <a:lnTo>
                        <a:pt x="2861" y="660"/>
                      </a:lnTo>
                      <a:lnTo>
                        <a:pt x="2861" y="660"/>
                      </a:lnTo>
                      <a:lnTo>
                        <a:pt x="2862" y="660"/>
                      </a:lnTo>
                      <a:lnTo>
                        <a:pt x="2863" y="659"/>
                      </a:lnTo>
                      <a:lnTo>
                        <a:pt x="2865" y="659"/>
                      </a:lnTo>
                      <a:lnTo>
                        <a:pt x="2866" y="660"/>
                      </a:lnTo>
                      <a:lnTo>
                        <a:pt x="2867" y="660"/>
                      </a:lnTo>
                      <a:lnTo>
                        <a:pt x="2868" y="660"/>
                      </a:lnTo>
                      <a:lnTo>
                        <a:pt x="2870" y="660"/>
                      </a:lnTo>
                      <a:lnTo>
                        <a:pt x="2871" y="659"/>
                      </a:lnTo>
                      <a:lnTo>
                        <a:pt x="2872" y="659"/>
                      </a:lnTo>
                      <a:lnTo>
                        <a:pt x="2872" y="659"/>
                      </a:lnTo>
                      <a:lnTo>
                        <a:pt x="2874" y="660"/>
                      </a:lnTo>
                      <a:lnTo>
                        <a:pt x="2876" y="660"/>
                      </a:lnTo>
                      <a:lnTo>
                        <a:pt x="2876" y="660"/>
                      </a:lnTo>
                      <a:lnTo>
                        <a:pt x="2877" y="660"/>
                      </a:lnTo>
                      <a:lnTo>
                        <a:pt x="2878" y="660"/>
                      </a:lnTo>
                      <a:lnTo>
                        <a:pt x="2879" y="660"/>
                      </a:lnTo>
                      <a:lnTo>
                        <a:pt x="2879" y="660"/>
                      </a:lnTo>
                      <a:lnTo>
                        <a:pt x="2879" y="660"/>
                      </a:lnTo>
                      <a:lnTo>
                        <a:pt x="2881" y="660"/>
                      </a:lnTo>
                      <a:lnTo>
                        <a:pt x="2881" y="659"/>
                      </a:lnTo>
                      <a:lnTo>
                        <a:pt x="2883" y="659"/>
                      </a:lnTo>
                      <a:lnTo>
                        <a:pt x="2884" y="659"/>
                      </a:lnTo>
                      <a:lnTo>
                        <a:pt x="2885" y="659"/>
                      </a:lnTo>
                      <a:lnTo>
                        <a:pt x="2886" y="659"/>
                      </a:lnTo>
                      <a:lnTo>
                        <a:pt x="2888" y="659"/>
                      </a:lnTo>
                      <a:lnTo>
                        <a:pt x="2890" y="659"/>
                      </a:lnTo>
                      <a:lnTo>
                        <a:pt x="2891" y="659"/>
                      </a:lnTo>
                      <a:lnTo>
                        <a:pt x="2891" y="659"/>
                      </a:lnTo>
                      <a:lnTo>
                        <a:pt x="2893" y="659"/>
                      </a:lnTo>
                      <a:lnTo>
                        <a:pt x="2895" y="660"/>
                      </a:lnTo>
                      <a:lnTo>
                        <a:pt x="2897" y="660"/>
                      </a:lnTo>
                      <a:lnTo>
                        <a:pt x="2898" y="660"/>
                      </a:lnTo>
                      <a:lnTo>
                        <a:pt x="2899" y="660"/>
                      </a:lnTo>
                      <a:lnTo>
                        <a:pt x="2900" y="659"/>
                      </a:lnTo>
                      <a:lnTo>
                        <a:pt x="2902" y="659"/>
                      </a:lnTo>
                      <a:lnTo>
                        <a:pt x="2903" y="660"/>
                      </a:lnTo>
                      <a:lnTo>
                        <a:pt x="2905" y="660"/>
                      </a:lnTo>
                      <a:lnTo>
                        <a:pt x="2906" y="660"/>
                      </a:lnTo>
                      <a:lnTo>
                        <a:pt x="2906" y="660"/>
                      </a:lnTo>
                      <a:lnTo>
                        <a:pt x="2907" y="660"/>
                      </a:lnTo>
                      <a:lnTo>
                        <a:pt x="2908" y="660"/>
                      </a:lnTo>
                      <a:lnTo>
                        <a:pt x="2909" y="659"/>
                      </a:lnTo>
                      <a:lnTo>
                        <a:pt x="2909" y="659"/>
                      </a:lnTo>
                      <a:lnTo>
                        <a:pt x="2911" y="659"/>
                      </a:lnTo>
                      <a:lnTo>
                        <a:pt x="2912" y="659"/>
                      </a:lnTo>
                      <a:lnTo>
                        <a:pt x="2913" y="659"/>
                      </a:lnTo>
                      <a:lnTo>
                        <a:pt x="2914" y="659"/>
                      </a:lnTo>
                      <a:lnTo>
                        <a:pt x="2914" y="659"/>
                      </a:lnTo>
                      <a:lnTo>
                        <a:pt x="2916" y="658"/>
                      </a:lnTo>
                      <a:lnTo>
                        <a:pt x="2920" y="657"/>
                      </a:lnTo>
                      <a:lnTo>
                        <a:pt x="2921" y="657"/>
                      </a:lnTo>
                      <a:lnTo>
                        <a:pt x="2921" y="657"/>
                      </a:lnTo>
                      <a:lnTo>
                        <a:pt x="2922" y="657"/>
                      </a:lnTo>
                      <a:lnTo>
                        <a:pt x="2924" y="658"/>
                      </a:lnTo>
                      <a:lnTo>
                        <a:pt x="2926" y="659"/>
                      </a:lnTo>
                      <a:lnTo>
                        <a:pt x="2927" y="659"/>
                      </a:lnTo>
                      <a:lnTo>
                        <a:pt x="2928" y="659"/>
                      </a:lnTo>
                      <a:lnTo>
                        <a:pt x="2931" y="659"/>
                      </a:lnTo>
                      <a:lnTo>
                        <a:pt x="2932" y="659"/>
                      </a:lnTo>
                      <a:lnTo>
                        <a:pt x="2933" y="659"/>
                      </a:lnTo>
                      <a:lnTo>
                        <a:pt x="2934" y="659"/>
                      </a:lnTo>
                      <a:lnTo>
                        <a:pt x="2935" y="659"/>
                      </a:lnTo>
                      <a:lnTo>
                        <a:pt x="2935" y="659"/>
                      </a:lnTo>
                      <a:lnTo>
                        <a:pt x="2936" y="659"/>
                      </a:lnTo>
                      <a:lnTo>
                        <a:pt x="2936" y="659"/>
                      </a:lnTo>
                      <a:lnTo>
                        <a:pt x="2937" y="660"/>
                      </a:lnTo>
                      <a:lnTo>
                        <a:pt x="2939" y="660"/>
                      </a:lnTo>
                      <a:lnTo>
                        <a:pt x="2940" y="660"/>
                      </a:lnTo>
                      <a:lnTo>
                        <a:pt x="2940" y="660"/>
                      </a:lnTo>
                      <a:lnTo>
                        <a:pt x="2941" y="660"/>
                      </a:lnTo>
                      <a:lnTo>
                        <a:pt x="2942" y="659"/>
                      </a:lnTo>
                      <a:lnTo>
                        <a:pt x="2943" y="659"/>
                      </a:lnTo>
                      <a:lnTo>
                        <a:pt x="2944" y="659"/>
                      </a:lnTo>
                      <a:lnTo>
                        <a:pt x="2945" y="660"/>
                      </a:lnTo>
                      <a:lnTo>
                        <a:pt x="2946" y="660"/>
                      </a:lnTo>
                      <a:lnTo>
                        <a:pt x="2948" y="660"/>
                      </a:lnTo>
                      <a:lnTo>
                        <a:pt x="2949" y="660"/>
                      </a:lnTo>
                      <a:lnTo>
                        <a:pt x="2951" y="660"/>
                      </a:lnTo>
                      <a:lnTo>
                        <a:pt x="2953" y="659"/>
                      </a:lnTo>
                      <a:lnTo>
                        <a:pt x="2954" y="659"/>
                      </a:lnTo>
                      <a:lnTo>
                        <a:pt x="2954" y="659"/>
                      </a:lnTo>
                      <a:lnTo>
                        <a:pt x="2955" y="659"/>
                      </a:lnTo>
                      <a:lnTo>
                        <a:pt x="2957" y="659"/>
                      </a:lnTo>
                      <a:lnTo>
                        <a:pt x="2958" y="659"/>
                      </a:lnTo>
                      <a:lnTo>
                        <a:pt x="2959" y="659"/>
                      </a:lnTo>
                      <a:lnTo>
                        <a:pt x="2959" y="659"/>
                      </a:lnTo>
                      <a:lnTo>
                        <a:pt x="2960" y="659"/>
                      </a:lnTo>
                      <a:lnTo>
                        <a:pt x="2961" y="660"/>
                      </a:lnTo>
                      <a:lnTo>
                        <a:pt x="2962" y="660"/>
                      </a:lnTo>
                      <a:lnTo>
                        <a:pt x="2963" y="660"/>
                      </a:lnTo>
                      <a:lnTo>
                        <a:pt x="2964" y="660"/>
                      </a:lnTo>
                      <a:lnTo>
                        <a:pt x="2966" y="660"/>
                      </a:lnTo>
                      <a:lnTo>
                        <a:pt x="2967" y="660"/>
                      </a:lnTo>
                      <a:lnTo>
                        <a:pt x="2969" y="660"/>
                      </a:lnTo>
                      <a:lnTo>
                        <a:pt x="2970" y="659"/>
                      </a:lnTo>
                      <a:lnTo>
                        <a:pt x="2971" y="659"/>
                      </a:lnTo>
                      <a:lnTo>
                        <a:pt x="2972" y="659"/>
                      </a:lnTo>
                      <a:lnTo>
                        <a:pt x="2973" y="659"/>
                      </a:lnTo>
                      <a:lnTo>
                        <a:pt x="2974" y="659"/>
                      </a:lnTo>
                      <a:lnTo>
                        <a:pt x="2976" y="659"/>
                      </a:lnTo>
                      <a:lnTo>
                        <a:pt x="2977" y="659"/>
                      </a:lnTo>
                      <a:lnTo>
                        <a:pt x="2978" y="659"/>
                      </a:lnTo>
                      <a:lnTo>
                        <a:pt x="2979" y="660"/>
                      </a:lnTo>
                      <a:lnTo>
                        <a:pt x="2979" y="660"/>
                      </a:lnTo>
                      <a:lnTo>
                        <a:pt x="2980" y="660"/>
                      </a:lnTo>
                      <a:lnTo>
                        <a:pt x="2982" y="660"/>
                      </a:lnTo>
                      <a:lnTo>
                        <a:pt x="2983" y="659"/>
                      </a:lnTo>
                      <a:lnTo>
                        <a:pt x="2985" y="659"/>
                      </a:lnTo>
                      <a:lnTo>
                        <a:pt x="2986" y="659"/>
                      </a:lnTo>
                      <a:lnTo>
                        <a:pt x="2987" y="659"/>
                      </a:lnTo>
                      <a:lnTo>
                        <a:pt x="2987" y="659"/>
                      </a:lnTo>
                      <a:lnTo>
                        <a:pt x="2988" y="659"/>
                      </a:lnTo>
                      <a:lnTo>
                        <a:pt x="2989" y="659"/>
                      </a:lnTo>
                      <a:lnTo>
                        <a:pt x="2990" y="659"/>
                      </a:lnTo>
                      <a:lnTo>
                        <a:pt x="2991" y="659"/>
                      </a:lnTo>
                      <a:lnTo>
                        <a:pt x="2992" y="659"/>
                      </a:lnTo>
                      <a:lnTo>
                        <a:pt x="2995" y="659"/>
                      </a:lnTo>
                      <a:lnTo>
                        <a:pt x="2995" y="659"/>
                      </a:lnTo>
                      <a:lnTo>
                        <a:pt x="2996" y="659"/>
                      </a:lnTo>
                      <a:lnTo>
                        <a:pt x="2997" y="659"/>
                      </a:lnTo>
                      <a:lnTo>
                        <a:pt x="2998" y="659"/>
                      </a:lnTo>
                      <a:lnTo>
                        <a:pt x="2999" y="659"/>
                      </a:lnTo>
                      <a:lnTo>
                        <a:pt x="3000" y="659"/>
                      </a:lnTo>
                      <a:lnTo>
                        <a:pt x="3001" y="659"/>
                      </a:lnTo>
                      <a:lnTo>
                        <a:pt x="3003" y="659"/>
                      </a:lnTo>
                      <a:lnTo>
                        <a:pt x="3005" y="659"/>
                      </a:lnTo>
                      <a:lnTo>
                        <a:pt x="3007" y="659"/>
                      </a:lnTo>
                      <a:lnTo>
                        <a:pt x="3007" y="659"/>
                      </a:lnTo>
                      <a:lnTo>
                        <a:pt x="3008" y="659"/>
                      </a:lnTo>
                      <a:lnTo>
                        <a:pt x="3009" y="659"/>
                      </a:lnTo>
                      <a:lnTo>
                        <a:pt x="3011" y="659"/>
                      </a:lnTo>
                      <a:lnTo>
                        <a:pt x="3013" y="659"/>
                      </a:lnTo>
                      <a:lnTo>
                        <a:pt x="3013" y="659"/>
                      </a:lnTo>
                      <a:lnTo>
                        <a:pt x="3014" y="659"/>
                      </a:lnTo>
                      <a:lnTo>
                        <a:pt x="3015" y="659"/>
                      </a:lnTo>
                      <a:lnTo>
                        <a:pt x="3016" y="659"/>
                      </a:lnTo>
                      <a:lnTo>
                        <a:pt x="3017" y="659"/>
                      </a:lnTo>
                      <a:lnTo>
                        <a:pt x="3017" y="659"/>
                      </a:lnTo>
                      <a:lnTo>
                        <a:pt x="3018" y="659"/>
                      </a:lnTo>
                      <a:lnTo>
                        <a:pt x="3019" y="659"/>
                      </a:lnTo>
                      <a:lnTo>
                        <a:pt x="3020" y="659"/>
                      </a:lnTo>
                      <a:lnTo>
                        <a:pt x="3020" y="659"/>
                      </a:lnTo>
                      <a:lnTo>
                        <a:pt x="3022" y="659"/>
                      </a:lnTo>
                      <a:lnTo>
                        <a:pt x="3024" y="659"/>
                      </a:lnTo>
                      <a:lnTo>
                        <a:pt x="3026" y="659"/>
                      </a:lnTo>
                      <a:lnTo>
                        <a:pt x="3027" y="659"/>
                      </a:lnTo>
                      <a:lnTo>
                        <a:pt x="3028" y="659"/>
                      </a:lnTo>
                      <a:lnTo>
                        <a:pt x="3029" y="659"/>
                      </a:lnTo>
                      <a:lnTo>
                        <a:pt x="3031" y="659"/>
                      </a:lnTo>
                      <a:lnTo>
                        <a:pt x="3032" y="659"/>
                      </a:lnTo>
                      <a:lnTo>
                        <a:pt x="3032" y="659"/>
                      </a:lnTo>
                      <a:lnTo>
                        <a:pt x="3033" y="659"/>
                      </a:lnTo>
                      <a:lnTo>
                        <a:pt x="3035" y="659"/>
                      </a:lnTo>
                      <a:lnTo>
                        <a:pt x="3035" y="659"/>
                      </a:lnTo>
                      <a:lnTo>
                        <a:pt x="3036" y="659"/>
                      </a:lnTo>
                      <a:lnTo>
                        <a:pt x="3037" y="659"/>
                      </a:lnTo>
                      <a:lnTo>
                        <a:pt x="3040" y="659"/>
                      </a:lnTo>
                      <a:lnTo>
                        <a:pt x="3040" y="659"/>
                      </a:lnTo>
                      <a:lnTo>
                        <a:pt x="3041" y="659"/>
                      </a:lnTo>
                      <a:lnTo>
                        <a:pt x="3042" y="659"/>
                      </a:lnTo>
                      <a:lnTo>
                        <a:pt x="3043" y="659"/>
                      </a:lnTo>
                      <a:lnTo>
                        <a:pt x="3043" y="659"/>
                      </a:lnTo>
                      <a:lnTo>
                        <a:pt x="3044" y="659"/>
                      </a:lnTo>
                      <a:lnTo>
                        <a:pt x="3046" y="659"/>
                      </a:lnTo>
                      <a:lnTo>
                        <a:pt x="3047" y="659"/>
                      </a:lnTo>
                      <a:lnTo>
                        <a:pt x="3049" y="659"/>
                      </a:lnTo>
                      <a:lnTo>
                        <a:pt x="3050" y="659"/>
                      </a:lnTo>
                      <a:lnTo>
                        <a:pt x="3051" y="659"/>
                      </a:lnTo>
                      <a:lnTo>
                        <a:pt x="3052" y="659"/>
                      </a:lnTo>
                      <a:lnTo>
                        <a:pt x="3052" y="659"/>
                      </a:lnTo>
                      <a:lnTo>
                        <a:pt x="3053" y="659"/>
                      </a:lnTo>
                      <a:lnTo>
                        <a:pt x="3055" y="659"/>
                      </a:lnTo>
                      <a:lnTo>
                        <a:pt x="3056" y="659"/>
                      </a:lnTo>
                      <a:lnTo>
                        <a:pt x="3057" y="659"/>
                      </a:lnTo>
                      <a:lnTo>
                        <a:pt x="3057" y="659"/>
                      </a:lnTo>
                      <a:lnTo>
                        <a:pt x="3059" y="659"/>
                      </a:lnTo>
                      <a:lnTo>
                        <a:pt x="3060" y="659"/>
                      </a:lnTo>
                      <a:lnTo>
                        <a:pt x="3062" y="659"/>
                      </a:lnTo>
                      <a:lnTo>
                        <a:pt x="3062" y="659"/>
                      </a:lnTo>
                      <a:lnTo>
                        <a:pt x="3064" y="659"/>
                      </a:lnTo>
                      <a:lnTo>
                        <a:pt x="3065" y="659"/>
                      </a:lnTo>
                      <a:lnTo>
                        <a:pt x="3066" y="659"/>
                      </a:lnTo>
                      <a:lnTo>
                        <a:pt x="3068" y="659"/>
                      </a:lnTo>
                      <a:lnTo>
                        <a:pt x="3069" y="659"/>
                      </a:lnTo>
                      <a:lnTo>
                        <a:pt x="3070" y="659"/>
                      </a:lnTo>
                      <a:lnTo>
                        <a:pt x="3072" y="659"/>
                      </a:lnTo>
                      <a:lnTo>
                        <a:pt x="3073" y="659"/>
                      </a:lnTo>
                      <a:lnTo>
                        <a:pt x="3074" y="659"/>
                      </a:lnTo>
                      <a:lnTo>
                        <a:pt x="3074" y="659"/>
                      </a:lnTo>
                      <a:lnTo>
                        <a:pt x="3077" y="659"/>
                      </a:lnTo>
                      <a:lnTo>
                        <a:pt x="3078" y="658"/>
                      </a:lnTo>
                      <a:lnTo>
                        <a:pt x="3078" y="658"/>
                      </a:lnTo>
                      <a:lnTo>
                        <a:pt x="3080" y="658"/>
                      </a:lnTo>
                      <a:lnTo>
                        <a:pt x="3082" y="658"/>
                      </a:lnTo>
                      <a:lnTo>
                        <a:pt x="3082" y="658"/>
                      </a:lnTo>
                      <a:lnTo>
                        <a:pt x="3083" y="658"/>
                      </a:lnTo>
                      <a:lnTo>
                        <a:pt x="3086" y="658"/>
                      </a:lnTo>
                      <a:lnTo>
                        <a:pt x="3088" y="657"/>
                      </a:lnTo>
                      <a:lnTo>
                        <a:pt x="3089" y="657"/>
                      </a:lnTo>
                      <a:lnTo>
                        <a:pt x="3090" y="657"/>
                      </a:lnTo>
                      <a:lnTo>
                        <a:pt x="3092" y="657"/>
                      </a:lnTo>
                      <a:lnTo>
                        <a:pt x="3092" y="657"/>
                      </a:lnTo>
                      <a:lnTo>
                        <a:pt x="3094" y="657"/>
                      </a:lnTo>
                      <a:lnTo>
                        <a:pt x="3096" y="656"/>
                      </a:lnTo>
                      <a:lnTo>
                        <a:pt x="3097" y="656"/>
                      </a:lnTo>
                      <a:lnTo>
                        <a:pt x="3097" y="656"/>
                      </a:lnTo>
                      <a:lnTo>
                        <a:pt x="3097" y="655"/>
                      </a:lnTo>
                      <a:lnTo>
                        <a:pt x="3098" y="652"/>
                      </a:lnTo>
                      <a:lnTo>
                        <a:pt x="3100" y="647"/>
                      </a:lnTo>
                      <a:lnTo>
                        <a:pt x="3101" y="642"/>
                      </a:lnTo>
                      <a:lnTo>
                        <a:pt x="3102" y="640"/>
                      </a:lnTo>
                      <a:lnTo>
                        <a:pt x="3102" y="639"/>
                      </a:lnTo>
                      <a:lnTo>
                        <a:pt x="3102" y="640"/>
                      </a:lnTo>
                      <a:lnTo>
                        <a:pt x="3103" y="642"/>
                      </a:lnTo>
                      <a:lnTo>
                        <a:pt x="3103" y="645"/>
                      </a:lnTo>
                      <a:lnTo>
                        <a:pt x="3105" y="646"/>
                      </a:lnTo>
                      <a:lnTo>
                        <a:pt x="3105" y="645"/>
                      </a:lnTo>
                      <a:lnTo>
                        <a:pt x="3105" y="640"/>
                      </a:lnTo>
                      <a:lnTo>
                        <a:pt x="3105" y="635"/>
                      </a:lnTo>
                      <a:lnTo>
                        <a:pt x="3105" y="627"/>
                      </a:lnTo>
                      <a:lnTo>
                        <a:pt x="3105" y="617"/>
                      </a:lnTo>
                      <a:lnTo>
                        <a:pt x="3105" y="604"/>
                      </a:lnTo>
                      <a:lnTo>
                        <a:pt x="3105" y="591"/>
                      </a:lnTo>
                      <a:lnTo>
                        <a:pt x="3105" y="576"/>
                      </a:lnTo>
                      <a:lnTo>
                        <a:pt x="3106" y="559"/>
                      </a:lnTo>
                      <a:lnTo>
                        <a:pt x="3106" y="543"/>
                      </a:lnTo>
                      <a:lnTo>
                        <a:pt x="3106" y="506"/>
                      </a:lnTo>
                      <a:lnTo>
                        <a:pt x="3107" y="465"/>
                      </a:lnTo>
                      <a:lnTo>
                        <a:pt x="3108" y="424"/>
                      </a:lnTo>
                      <a:lnTo>
                        <a:pt x="3108" y="382"/>
                      </a:lnTo>
                      <a:lnTo>
                        <a:pt x="3109" y="342"/>
                      </a:lnTo>
                      <a:lnTo>
                        <a:pt x="3109" y="305"/>
                      </a:lnTo>
                      <a:lnTo>
                        <a:pt x="3109" y="288"/>
                      </a:lnTo>
                      <a:lnTo>
                        <a:pt x="3110" y="271"/>
                      </a:lnTo>
                      <a:lnTo>
                        <a:pt x="3110" y="257"/>
                      </a:lnTo>
                      <a:lnTo>
                        <a:pt x="3110" y="243"/>
                      </a:lnTo>
                      <a:lnTo>
                        <a:pt x="3110" y="231"/>
                      </a:lnTo>
                      <a:lnTo>
                        <a:pt x="3110" y="221"/>
                      </a:lnTo>
                      <a:lnTo>
                        <a:pt x="3110" y="213"/>
                      </a:lnTo>
                      <a:lnTo>
                        <a:pt x="3110" y="207"/>
                      </a:lnTo>
                      <a:lnTo>
                        <a:pt x="3110" y="203"/>
                      </a:lnTo>
                      <a:lnTo>
                        <a:pt x="3110" y="202"/>
                      </a:lnTo>
                      <a:lnTo>
                        <a:pt x="3110" y="202"/>
                      </a:lnTo>
                      <a:lnTo>
                        <a:pt x="3110" y="199"/>
                      </a:lnTo>
                      <a:lnTo>
                        <a:pt x="3111" y="194"/>
                      </a:lnTo>
                      <a:lnTo>
                        <a:pt x="3111" y="186"/>
                      </a:lnTo>
                      <a:lnTo>
                        <a:pt x="3112" y="177"/>
                      </a:lnTo>
                      <a:lnTo>
                        <a:pt x="3112" y="168"/>
                      </a:lnTo>
                      <a:lnTo>
                        <a:pt x="3112" y="159"/>
                      </a:lnTo>
                      <a:lnTo>
                        <a:pt x="3114" y="153"/>
                      </a:lnTo>
                      <a:lnTo>
                        <a:pt x="3114" y="152"/>
                      </a:lnTo>
                      <a:lnTo>
                        <a:pt x="3114" y="151"/>
                      </a:lnTo>
                      <a:lnTo>
                        <a:pt x="3114" y="152"/>
                      </a:lnTo>
                      <a:lnTo>
                        <a:pt x="3114" y="157"/>
                      </a:lnTo>
                      <a:lnTo>
                        <a:pt x="3114" y="162"/>
                      </a:lnTo>
                      <a:lnTo>
                        <a:pt x="3114" y="170"/>
                      </a:lnTo>
                      <a:lnTo>
                        <a:pt x="3114" y="180"/>
                      </a:lnTo>
                      <a:lnTo>
                        <a:pt x="3114" y="193"/>
                      </a:lnTo>
                      <a:lnTo>
                        <a:pt x="3114" y="206"/>
                      </a:lnTo>
                      <a:lnTo>
                        <a:pt x="3115" y="221"/>
                      </a:lnTo>
                      <a:lnTo>
                        <a:pt x="3115" y="238"/>
                      </a:lnTo>
                      <a:lnTo>
                        <a:pt x="3115" y="254"/>
                      </a:lnTo>
                      <a:lnTo>
                        <a:pt x="3115" y="293"/>
                      </a:lnTo>
                      <a:lnTo>
                        <a:pt x="3115" y="333"/>
                      </a:lnTo>
                      <a:lnTo>
                        <a:pt x="3116" y="373"/>
                      </a:lnTo>
                      <a:lnTo>
                        <a:pt x="3117" y="416"/>
                      </a:lnTo>
                      <a:lnTo>
                        <a:pt x="3117" y="456"/>
                      </a:lnTo>
                      <a:lnTo>
                        <a:pt x="3117" y="493"/>
                      </a:lnTo>
                      <a:lnTo>
                        <a:pt x="3118" y="511"/>
                      </a:lnTo>
                      <a:lnTo>
                        <a:pt x="3118" y="527"/>
                      </a:lnTo>
                      <a:lnTo>
                        <a:pt x="3118" y="541"/>
                      </a:lnTo>
                      <a:lnTo>
                        <a:pt x="3118" y="555"/>
                      </a:lnTo>
                      <a:lnTo>
                        <a:pt x="3118" y="567"/>
                      </a:lnTo>
                      <a:lnTo>
                        <a:pt x="3118" y="577"/>
                      </a:lnTo>
                      <a:lnTo>
                        <a:pt x="3118" y="585"/>
                      </a:lnTo>
                      <a:lnTo>
                        <a:pt x="3118" y="592"/>
                      </a:lnTo>
                      <a:lnTo>
                        <a:pt x="3118" y="595"/>
                      </a:lnTo>
                      <a:lnTo>
                        <a:pt x="3118" y="596"/>
                      </a:lnTo>
                      <a:lnTo>
                        <a:pt x="3118" y="598"/>
                      </a:lnTo>
                      <a:lnTo>
                        <a:pt x="3119" y="599"/>
                      </a:lnTo>
                      <a:lnTo>
                        <a:pt x="3119" y="601"/>
                      </a:lnTo>
                      <a:lnTo>
                        <a:pt x="3119" y="602"/>
                      </a:lnTo>
                      <a:lnTo>
                        <a:pt x="3119" y="603"/>
                      </a:lnTo>
                      <a:lnTo>
                        <a:pt x="3120" y="608"/>
                      </a:lnTo>
                      <a:lnTo>
                        <a:pt x="3121" y="614"/>
                      </a:lnTo>
                      <a:lnTo>
                        <a:pt x="3123" y="622"/>
                      </a:lnTo>
                      <a:lnTo>
                        <a:pt x="3124" y="630"/>
                      </a:lnTo>
                      <a:lnTo>
                        <a:pt x="3125" y="637"/>
                      </a:lnTo>
                      <a:lnTo>
                        <a:pt x="3125" y="641"/>
                      </a:lnTo>
                      <a:lnTo>
                        <a:pt x="3126" y="644"/>
                      </a:lnTo>
                      <a:lnTo>
                        <a:pt x="3126" y="644"/>
                      </a:lnTo>
                      <a:lnTo>
                        <a:pt x="3127" y="645"/>
                      </a:lnTo>
                      <a:lnTo>
                        <a:pt x="3129" y="648"/>
                      </a:lnTo>
                      <a:lnTo>
                        <a:pt x="3133" y="650"/>
                      </a:lnTo>
                      <a:lnTo>
                        <a:pt x="3133" y="651"/>
                      </a:lnTo>
                      <a:lnTo>
                        <a:pt x="3134" y="652"/>
                      </a:lnTo>
                      <a:lnTo>
                        <a:pt x="3135" y="652"/>
                      </a:lnTo>
                      <a:lnTo>
                        <a:pt x="3137" y="654"/>
                      </a:lnTo>
                      <a:lnTo>
                        <a:pt x="3139" y="655"/>
                      </a:lnTo>
                      <a:lnTo>
                        <a:pt x="3140" y="656"/>
                      </a:lnTo>
                      <a:lnTo>
                        <a:pt x="3140" y="656"/>
                      </a:lnTo>
                      <a:lnTo>
                        <a:pt x="3142" y="656"/>
                      </a:lnTo>
                      <a:lnTo>
                        <a:pt x="3145" y="657"/>
                      </a:lnTo>
                      <a:lnTo>
                        <a:pt x="3147" y="657"/>
                      </a:lnTo>
                      <a:lnTo>
                        <a:pt x="3147" y="657"/>
                      </a:lnTo>
                      <a:lnTo>
                        <a:pt x="3148" y="658"/>
                      </a:lnTo>
                      <a:lnTo>
                        <a:pt x="3149" y="658"/>
                      </a:lnTo>
                      <a:lnTo>
                        <a:pt x="3152" y="658"/>
                      </a:lnTo>
                      <a:lnTo>
                        <a:pt x="3154" y="658"/>
                      </a:lnTo>
                      <a:lnTo>
                        <a:pt x="3155" y="658"/>
                      </a:lnTo>
                      <a:lnTo>
                        <a:pt x="3155" y="658"/>
                      </a:lnTo>
                      <a:lnTo>
                        <a:pt x="3156" y="658"/>
                      </a:lnTo>
                      <a:lnTo>
                        <a:pt x="3160" y="659"/>
                      </a:lnTo>
                      <a:lnTo>
                        <a:pt x="3162" y="659"/>
                      </a:lnTo>
                      <a:lnTo>
                        <a:pt x="3163" y="659"/>
                      </a:lnTo>
                      <a:lnTo>
                        <a:pt x="3163" y="659"/>
                      </a:lnTo>
                      <a:lnTo>
                        <a:pt x="3164" y="659"/>
                      </a:lnTo>
                      <a:lnTo>
                        <a:pt x="3166" y="659"/>
                      </a:lnTo>
                      <a:lnTo>
                        <a:pt x="3167" y="659"/>
                      </a:lnTo>
                      <a:lnTo>
                        <a:pt x="3169" y="659"/>
                      </a:lnTo>
                      <a:lnTo>
                        <a:pt x="3170" y="659"/>
                      </a:lnTo>
                      <a:lnTo>
                        <a:pt x="3171" y="659"/>
                      </a:lnTo>
                      <a:lnTo>
                        <a:pt x="3171" y="659"/>
                      </a:lnTo>
                      <a:lnTo>
                        <a:pt x="3172" y="659"/>
                      </a:lnTo>
                      <a:lnTo>
                        <a:pt x="3173" y="659"/>
                      </a:lnTo>
                      <a:lnTo>
                        <a:pt x="3174" y="659"/>
                      </a:lnTo>
                      <a:lnTo>
                        <a:pt x="3174" y="659"/>
                      </a:lnTo>
                      <a:lnTo>
                        <a:pt x="3176" y="659"/>
                      </a:lnTo>
                      <a:lnTo>
                        <a:pt x="3177" y="659"/>
                      </a:lnTo>
                      <a:lnTo>
                        <a:pt x="3179" y="659"/>
                      </a:lnTo>
                      <a:lnTo>
                        <a:pt x="3180" y="659"/>
                      </a:lnTo>
                      <a:lnTo>
                        <a:pt x="3182" y="659"/>
                      </a:lnTo>
                      <a:lnTo>
                        <a:pt x="3183" y="659"/>
                      </a:lnTo>
                      <a:lnTo>
                        <a:pt x="3184" y="659"/>
                      </a:lnTo>
                      <a:lnTo>
                        <a:pt x="3185" y="659"/>
                      </a:lnTo>
                      <a:lnTo>
                        <a:pt x="3185" y="659"/>
                      </a:lnTo>
                      <a:lnTo>
                        <a:pt x="3188" y="659"/>
                      </a:lnTo>
                      <a:lnTo>
                        <a:pt x="3191" y="659"/>
                      </a:lnTo>
                      <a:lnTo>
                        <a:pt x="3192" y="659"/>
                      </a:lnTo>
                      <a:lnTo>
                        <a:pt x="3192" y="659"/>
                      </a:lnTo>
                      <a:lnTo>
                        <a:pt x="3193" y="659"/>
                      </a:lnTo>
                      <a:lnTo>
                        <a:pt x="3194" y="659"/>
                      </a:lnTo>
                      <a:lnTo>
                        <a:pt x="3195" y="659"/>
                      </a:lnTo>
                      <a:lnTo>
                        <a:pt x="3195" y="659"/>
                      </a:lnTo>
                      <a:lnTo>
                        <a:pt x="3195" y="659"/>
                      </a:lnTo>
                      <a:lnTo>
                        <a:pt x="3197" y="659"/>
                      </a:lnTo>
                      <a:lnTo>
                        <a:pt x="3199" y="659"/>
                      </a:lnTo>
                      <a:lnTo>
                        <a:pt x="3200" y="659"/>
                      </a:lnTo>
                      <a:lnTo>
                        <a:pt x="3201" y="659"/>
                      </a:lnTo>
                      <a:lnTo>
                        <a:pt x="3202" y="659"/>
                      </a:lnTo>
                      <a:lnTo>
                        <a:pt x="3203" y="659"/>
                      </a:lnTo>
                      <a:lnTo>
                        <a:pt x="3206" y="659"/>
                      </a:lnTo>
                      <a:lnTo>
                        <a:pt x="3206" y="659"/>
                      </a:lnTo>
                      <a:lnTo>
                        <a:pt x="3207" y="659"/>
                      </a:lnTo>
                      <a:lnTo>
                        <a:pt x="3208" y="659"/>
                      </a:lnTo>
                      <a:lnTo>
                        <a:pt x="3209" y="659"/>
                      </a:lnTo>
                      <a:lnTo>
                        <a:pt x="3210" y="659"/>
                      </a:lnTo>
                      <a:lnTo>
                        <a:pt x="3211" y="659"/>
                      </a:lnTo>
                      <a:lnTo>
                        <a:pt x="3215" y="659"/>
                      </a:lnTo>
                      <a:lnTo>
                        <a:pt x="3217" y="659"/>
                      </a:lnTo>
                      <a:lnTo>
                        <a:pt x="3218" y="659"/>
                      </a:lnTo>
                      <a:lnTo>
                        <a:pt x="3218" y="659"/>
                      </a:lnTo>
                      <a:lnTo>
                        <a:pt x="3219" y="659"/>
                      </a:lnTo>
                      <a:lnTo>
                        <a:pt x="3220" y="659"/>
                      </a:lnTo>
                      <a:lnTo>
                        <a:pt x="3221" y="659"/>
                      </a:lnTo>
                      <a:lnTo>
                        <a:pt x="3222" y="659"/>
                      </a:lnTo>
                      <a:lnTo>
                        <a:pt x="3222" y="659"/>
                      </a:lnTo>
                      <a:lnTo>
                        <a:pt x="3225" y="659"/>
                      </a:lnTo>
                      <a:lnTo>
                        <a:pt x="3227" y="659"/>
                      </a:lnTo>
                      <a:lnTo>
                        <a:pt x="3229" y="659"/>
                      </a:lnTo>
                      <a:lnTo>
                        <a:pt x="3230" y="659"/>
                      </a:lnTo>
                      <a:lnTo>
                        <a:pt x="3231" y="659"/>
                      </a:lnTo>
                      <a:lnTo>
                        <a:pt x="3232" y="659"/>
                      </a:lnTo>
                      <a:lnTo>
                        <a:pt x="3235" y="659"/>
                      </a:lnTo>
                      <a:lnTo>
                        <a:pt x="3236" y="659"/>
                      </a:lnTo>
                      <a:lnTo>
                        <a:pt x="3236" y="659"/>
                      </a:lnTo>
                      <a:lnTo>
                        <a:pt x="3238" y="659"/>
                      </a:lnTo>
                      <a:lnTo>
                        <a:pt x="3239" y="659"/>
                      </a:lnTo>
                      <a:lnTo>
                        <a:pt x="3239" y="659"/>
                      </a:lnTo>
                      <a:lnTo>
                        <a:pt x="3240" y="659"/>
                      </a:lnTo>
                      <a:lnTo>
                        <a:pt x="3243" y="659"/>
                      </a:lnTo>
                      <a:lnTo>
                        <a:pt x="3243" y="659"/>
                      </a:lnTo>
                      <a:lnTo>
                        <a:pt x="3244" y="659"/>
                      </a:lnTo>
                      <a:lnTo>
                        <a:pt x="3245" y="659"/>
                      </a:lnTo>
                      <a:lnTo>
                        <a:pt x="3246" y="659"/>
                      </a:lnTo>
                      <a:lnTo>
                        <a:pt x="3246" y="659"/>
                      </a:lnTo>
                      <a:lnTo>
                        <a:pt x="3248" y="660"/>
                      </a:lnTo>
                      <a:lnTo>
                        <a:pt x="3249" y="660"/>
                      </a:lnTo>
                      <a:lnTo>
                        <a:pt x="3250" y="660"/>
                      </a:lnTo>
                      <a:lnTo>
                        <a:pt x="3250" y="660"/>
                      </a:lnTo>
                      <a:lnTo>
                        <a:pt x="3253" y="660"/>
                      </a:lnTo>
                      <a:lnTo>
                        <a:pt x="3255" y="660"/>
                      </a:lnTo>
                      <a:lnTo>
                        <a:pt x="3256" y="660"/>
                      </a:lnTo>
                      <a:lnTo>
                        <a:pt x="3257" y="660"/>
                      </a:lnTo>
                      <a:lnTo>
                        <a:pt x="3258" y="659"/>
                      </a:lnTo>
                      <a:lnTo>
                        <a:pt x="3258" y="659"/>
                      </a:lnTo>
                      <a:lnTo>
                        <a:pt x="3260" y="659"/>
                      </a:lnTo>
                      <a:lnTo>
                        <a:pt x="3262" y="659"/>
                      </a:lnTo>
                      <a:lnTo>
                        <a:pt x="3262" y="659"/>
                      </a:lnTo>
                      <a:lnTo>
                        <a:pt x="3263" y="659"/>
                      </a:lnTo>
                      <a:lnTo>
                        <a:pt x="3264" y="659"/>
                      </a:lnTo>
                      <a:lnTo>
                        <a:pt x="3265" y="659"/>
                      </a:lnTo>
                      <a:lnTo>
                        <a:pt x="3265" y="659"/>
                      </a:lnTo>
                      <a:lnTo>
                        <a:pt x="3266" y="659"/>
                      </a:lnTo>
                      <a:lnTo>
                        <a:pt x="3266" y="659"/>
                      </a:lnTo>
                      <a:lnTo>
                        <a:pt x="3267" y="659"/>
                      </a:lnTo>
                      <a:lnTo>
                        <a:pt x="3269" y="659"/>
                      </a:lnTo>
                      <a:lnTo>
                        <a:pt x="3272" y="658"/>
                      </a:lnTo>
                      <a:lnTo>
                        <a:pt x="3273" y="658"/>
                      </a:lnTo>
                      <a:lnTo>
                        <a:pt x="3273" y="658"/>
                      </a:lnTo>
                      <a:lnTo>
                        <a:pt x="3274" y="658"/>
                      </a:lnTo>
                      <a:lnTo>
                        <a:pt x="3276" y="659"/>
                      </a:lnTo>
                      <a:lnTo>
                        <a:pt x="3278" y="659"/>
                      </a:lnTo>
                      <a:lnTo>
                        <a:pt x="3280" y="659"/>
                      </a:lnTo>
                      <a:lnTo>
                        <a:pt x="3281" y="659"/>
                      </a:lnTo>
                      <a:lnTo>
                        <a:pt x="3281" y="659"/>
                      </a:lnTo>
                      <a:lnTo>
                        <a:pt x="3283" y="659"/>
                      </a:lnTo>
                      <a:lnTo>
                        <a:pt x="3285" y="659"/>
                      </a:lnTo>
                      <a:lnTo>
                        <a:pt x="3286" y="659"/>
                      </a:lnTo>
                      <a:lnTo>
                        <a:pt x="3286" y="659"/>
                      </a:lnTo>
                      <a:lnTo>
                        <a:pt x="3287" y="659"/>
                      </a:lnTo>
                      <a:lnTo>
                        <a:pt x="3289" y="659"/>
                      </a:lnTo>
                      <a:lnTo>
                        <a:pt x="3290" y="659"/>
                      </a:lnTo>
                      <a:lnTo>
                        <a:pt x="3291" y="659"/>
                      </a:lnTo>
                      <a:lnTo>
                        <a:pt x="3291" y="659"/>
                      </a:lnTo>
                      <a:lnTo>
                        <a:pt x="3291" y="659"/>
                      </a:lnTo>
                      <a:lnTo>
                        <a:pt x="3293" y="659"/>
                      </a:lnTo>
                      <a:lnTo>
                        <a:pt x="3294" y="659"/>
                      </a:lnTo>
                      <a:lnTo>
                        <a:pt x="3295" y="659"/>
                      </a:lnTo>
                      <a:lnTo>
                        <a:pt x="3295" y="659"/>
                      </a:lnTo>
                      <a:lnTo>
                        <a:pt x="3296" y="659"/>
                      </a:lnTo>
                      <a:lnTo>
                        <a:pt x="3299" y="659"/>
                      </a:lnTo>
                      <a:lnTo>
                        <a:pt x="3299" y="659"/>
                      </a:lnTo>
                      <a:lnTo>
                        <a:pt x="3300" y="659"/>
                      </a:lnTo>
                      <a:lnTo>
                        <a:pt x="3301" y="659"/>
                      </a:lnTo>
                      <a:lnTo>
                        <a:pt x="3303" y="659"/>
                      </a:lnTo>
                      <a:lnTo>
                        <a:pt x="3303" y="659"/>
                      </a:lnTo>
                      <a:lnTo>
                        <a:pt x="3304" y="659"/>
                      </a:lnTo>
                      <a:lnTo>
                        <a:pt x="3305" y="659"/>
                      </a:lnTo>
                      <a:lnTo>
                        <a:pt x="3308" y="658"/>
                      </a:lnTo>
                      <a:lnTo>
                        <a:pt x="3309" y="657"/>
                      </a:lnTo>
                      <a:lnTo>
                        <a:pt x="3310" y="657"/>
                      </a:lnTo>
                      <a:lnTo>
                        <a:pt x="3311" y="657"/>
                      </a:lnTo>
                      <a:lnTo>
                        <a:pt x="3311" y="657"/>
                      </a:lnTo>
                      <a:lnTo>
                        <a:pt x="3313" y="658"/>
                      </a:lnTo>
                      <a:lnTo>
                        <a:pt x="3315" y="659"/>
                      </a:lnTo>
                      <a:lnTo>
                        <a:pt x="3317" y="659"/>
                      </a:lnTo>
                      <a:lnTo>
                        <a:pt x="3318" y="659"/>
                      </a:lnTo>
                      <a:lnTo>
                        <a:pt x="3319" y="659"/>
                      </a:lnTo>
                      <a:lnTo>
                        <a:pt x="3320" y="659"/>
                      </a:lnTo>
                      <a:lnTo>
                        <a:pt x="3321" y="659"/>
                      </a:lnTo>
                      <a:lnTo>
                        <a:pt x="3323" y="659"/>
                      </a:lnTo>
                      <a:lnTo>
                        <a:pt x="3323" y="659"/>
                      </a:lnTo>
                      <a:lnTo>
                        <a:pt x="3324" y="659"/>
                      </a:lnTo>
                      <a:lnTo>
                        <a:pt x="3326" y="659"/>
                      </a:lnTo>
                      <a:lnTo>
                        <a:pt x="3328" y="659"/>
                      </a:lnTo>
                      <a:lnTo>
                        <a:pt x="3329" y="659"/>
                      </a:lnTo>
                      <a:lnTo>
                        <a:pt x="3330" y="659"/>
                      </a:lnTo>
                      <a:lnTo>
                        <a:pt x="3331" y="659"/>
                      </a:lnTo>
                      <a:lnTo>
                        <a:pt x="3331" y="659"/>
                      </a:lnTo>
                      <a:lnTo>
                        <a:pt x="3333" y="659"/>
                      </a:lnTo>
                      <a:lnTo>
                        <a:pt x="3333" y="659"/>
                      </a:lnTo>
                      <a:lnTo>
                        <a:pt x="3335" y="659"/>
                      </a:lnTo>
                      <a:lnTo>
                        <a:pt x="3336" y="659"/>
                      </a:lnTo>
                      <a:lnTo>
                        <a:pt x="3338" y="659"/>
                      </a:lnTo>
                      <a:lnTo>
                        <a:pt x="3338" y="659"/>
                      </a:lnTo>
                      <a:lnTo>
                        <a:pt x="3340" y="659"/>
                      </a:lnTo>
                      <a:lnTo>
                        <a:pt x="3341" y="659"/>
                      </a:lnTo>
                      <a:lnTo>
                        <a:pt x="3342" y="659"/>
                      </a:lnTo>
                      <a:lnTo>
                        <a:pt x="3344" y="659"/>
                      </a:lnTo>
                      <a:lnTo>
                        <a:pt x="3345" y="659"/>
                      </a:lnTo>
                      <a:lnTo>
                        <a:pt x="3346" y="659"/>
                      </a:lnTo>
                      <a:lnTo>
                        <a:pt x="3346" y="659"/>
                      </a:lnTo>
                      <a:lnTo>
                        <a:pt x="3347" y="659"/>
                      </a:lnTo>
                      <a:lnTo>
                        <a:pt x="3349" y="659"/>
                      </a:lnTo>
                      <a:lnTo>
                        <a:pt x="3352" y="659"/>
                      </a:lnTo>
                      <a:lnTo>
                        <a:pt x="3354" y="659"/>
                      </a:lnTo>
                      <a:lnTo>
                        <a:pt x="3354" y="659"/>
                      </a:lnTo>
                      <a:lnTo>
                        <a:pt x="3355" y="659"/>
                      </a:lnTo>
                      <a:lnTo>
                        <a:pt x="3356" y="659"/>
                      </a:lnTo>
                      <a:lnTo>
                        <a:pt x="3358" y="659"/>
                      </a:lnTo>
                      <a:lnTo>
                        <a:pt x="3359" y="659"/>
                      </a:lnTo>
                      <a:lnTo>
                        <a:pt x="3360" y="659"/>
                      </a:lnTo>
                      <a:lnTo>
                        <a:pt x="3361" y="659"/>
                      </a:lnTo>
                      <a:lnTo>
                        <a:pt x="3361" y="659"/>
                      </a:lnTo>
                      <a:lnTo>
                        <a:pt x="3364" y="659"/>
                      </a:lnTo>
                      <a:lnTo>
                        <a:pt x="3366" y="659"/>
                      </a:lnTo>
                      <a:lnTo>
                        <a:pt x="3367" y="659"/>
                      </a:lnTo>
                      <a:lnTo>
                        <a:pt x="3368" y="659"/>
                      </a:lnTo>
                      <a:lnTo>
                        <a:pt x="3368" y="659"/>
                      </a:lnTo>
                      <a:lnTo>
                        <a:pt x="3369" y="659"/>
                      </a:lnTo>
                      <a:lnTo>
                        <a:pt x="3372" y="659"/>
                      </a:lnTo>
                      <a:lnTo>
                        <a:pt x="3374" y="659"/>
                      </a:lnTo>
                      <a:lnTo>
                        <a:pt x="3375" y="659"/>
                      </a:lnTo>
                      <a:lnTo>
                        <a:pt x="3376" y="659"/>
                      </a:lnTo>
                      <a:lnTo>
                        <a:pt x="3376" y="659"/>
                      </a:lnTo>
                      <a:lnTo>
                        <a:pt x="3377" y="659"/>
                      </a:lnTo>
                      <a:lnTo>
                        <a:pt x="3379" y="659"/>
                      </a:lnTo>
                      <a:lnTo>
                        <a:pt x="3381" y="659"/>
                      </a:lnTo>
                      <a:lnTo>
                        <a:pt x="3382" y="659"/>
                      </a:lnTo>
                      <a:lnTo>
                        <a:pt x="3383" y="659"/>
                      </a:lnTo>
                      <a:lnTo>
                        <a:pt x="3384" y="659"/>
                      </a:lnTo>
                      <a:lnTo>
                        <a:pt x="3384" y="659"/>
                      </a:lnTo>
                      <a:lnTo>
                        <a:pt x="3386" y="659"/>
                      </a:lnTo>
                      <a:lnTo>
                        <a:pt x="3387" y="659"/>
                      </a:lnTo>
                      <a:lnTo>
                        <a:pt x="3388" y="659"/>
                      </a:lnTo>
                      <a:lnTo>
                        <a:pt x="3388" y="659"/>
                      </a:lnTo>
                      <a:lnTo>
                        <a:pt x="3391" y="659"/>
                      </a:lnTo>
                      <a:lnTo>
                        <a:pt x="3391" y="659"/>
                      </a:lnTo>
                      <a:lnTo>
                        <a:pt x="3392" y="659"/>
                      </a:lnTo>
                      <a:lnTo>
                        <a:pt x="3393" y="659"/>
                      </a:lnTo>
                      <a:lnTo>
                        <a:pt x="3394" y="659"/>
                      </a:lnTo>
                      <a:lnTo>
                        <a:pt x="3396" y="659"/>
                      </a:lnTo>
                      <a:lnTo>
                        <a:pt x="3397" y="659"/>
                      </a:lnTo>
                      <a:lnTo>
                        <a:pt x="3398" y="659"/>
                      </a:lnTo>
                      <a:lnTo>
                        <a:pt x="3400" y="659"/>
                      </a:lnTo>
                      <a:lnTo>
                        <a:pt x="3401" y="659"/>
                      </a:lnTo>
                      <a:lnTo>
                        <a:pt x="3402" y="659"/>
                      </a:lnTo>
                      <a:lnTo>
                        <a:pt x="3403" y="659"/>
                      </a:lnTo>
                      <a:lnTo>
                        <a:pt x="3404" y="659"/>
                      </a:lnTo>
                      <a:lnTo>
                        <a:pt x="3404" y="659"/>
                      </a:lnTo>
                      <a:lnTo>
                        <a:pt x="3405" y="659"/>
                      </a:lnTo>
                      <a:lnTo>
                        <a:pt x="3406" y="659"/>
                      </a:lnTo>
                      <a:lnTo>
                        <a:pt x="3409" y="659"/>
                      </a:lnTo>
                      <a:lnTo>
                        <a:pt x="3410" y="659"/>
                      </a:lnTo>
                      <a:lnTo>
                        <a:pt x="3411" y="659"/>
                      </a:lnTo>
                      <a:lnTo>
                        <a:pt x="3412" y="659"/>
                      </a:lnTo>
                      <a:lnTo>
                        <a:pt x="3414" y="659"/>
                      </a:lnTo>
                      <a:lnTo>
                        <a:pt x="3415" y="659"/>
                      </a:lnTo>
                      <a:lnTo>
                        <a:pt x="3416" y="659"/>
                      </a:lnTo>
                      <a:lnTo>
                        <a:pt x="3418" y="659"/>
                      </a:lnTo>
                      <a:lnTo>
                        <a:pt x="3419" y="659"/>
                      </a:lnTo>
                      <a:lnTo>
                        <a:pt x="3420" y="659"/>
                      </a:lnTo>
                      <a:lnTo>
                        <a:pt x="3421" y="659"/>
                      </a:lnTo>
                      <a:lnTo>
                        <a:pt x="3421" y="659"/>
                      </a:lnTo>
                      <a:lnTo>
                        <a:pt x="3424" y="659"/>
                      </a:lnTo>
                      <a:lnTo>
                        <a:pt x="3425" y="659"/>
                      </a:lnTo>
                      <a:lnTo>
                        <a:pt x="3427" y="659"/>
                      </a:lnTo>
                      <a:lnTo>
                        <a:pt x="3428" y="659"/>
                      </a:lnTo>
                      <a:lnTo>
                        <a:pt x="3429" y="659"/>
                      </a:lnTo>
                      <a:lnTo>
                        <a:pt x="3429" y="659"/>
                      </a:lnTo>
                      <a:lnTo>
                        <a:pt x="3431" y="659"/>
                      </a:lnTo>
                      <a:lnTo>
                        <a:pt x="3432" y="659"/>
                      </a:lnTo>
                      <a:lnTo>
                        <a:pt x="3433" y="659"/>
                      </a:lnTo>
                      <a:lnTo>
                        <a:pt x="3433" y="659"/>
                      </a:lnTo>
                      <a:lnTo>
                        <a:pt x="3434" y="659"/>
                      </a:lnTo>
                      <a:lnTo>
                        <a:pt x="3435" y="659"/>
                      </a:lnTo>
                      <a:lnTo>
                        <a:pt x="3438" y="659"/>
                      </a:lnTo>
                      <a:lnTo>
                        <a:pt x="3440" y="659"/>
                      </a:lnTo>
                      <a:lnTo>
                        <a:pt x="3441" y="659"/>
                      </a:lnTo>
                      <a:lnTo>
                        <a:pt x="3441" y="659"/>
                      </a:lnTo>
                      <a:lnTo>
                        <a:pt x="3443" y="659"/>
                      </a:lnTo>
                      <a:lnTo>
                        <a:pt x="3443" y="659"/>
                      </a:lnTo>
                      <a:lnTo>
                        <a:pt x="3444" y="659"/>
                      </a:lnTo>
                      <a:lnTo>
                        <a:pt x="3446" y="659"/>
                      </a:lnTo>
                      <a:lnTo>
                        <a:pt x="3447" y="659"/>
                      </a:lnTo>
                      <a:lnTo>
                        <a:pt x="3448" y="659"/>
                      </a:lnTo>
                      <a:lnTo>
                        <a:pt x="3449" y="659"/>
                      </a:lnTo>
                      <a:lnTo>
                        <a:pt x="3450" y="659"/>
                      </a:lnTo>
                      <a:lnTo>
                        <a:pt x="3452" y="659"/>
                      </a:lnTo>
                      <a:lnTo>
                        <a:pt x="3455" y="659"/>
                      </a:lnTo>
                      <a:lnTo>
                        <a:pt x="3456" y="659"/>
                      </a:lnTo>
                      <a:lnTo>
                        <a:pt x="3456" y="659"/>
                      </a:lnTo>
                      <a:lnTo>
                        <a:pt x="3457" y="659"/>
                      </a:lnTo>
                      <a:lnTo>
                        <a:pt x="3457" y="659"/>
                      </a:lnTo>
                      <a:lnTo>
                        <a:pt x="3458" y="659"/>
                      </a:lnTo>
                      <a:lnTo>
                        <a:pt x="3459" y="659"/>
                      </a:lnTo>
                      <a:lnTo>
                        <a:pt x="3462" y="659"/>
                      </a:lnTo>
                      <a:lnTo>
                        <a:pt x="3466" y="659"/>
                      </a:lnTo>
                      <a:lnTo>
                        <a:pt x="3467" y="659"/>
                      </a:lnTo>
                      <a:lnTo>
                        <a:pt x="3468" y="659"/>
                      </a:lnTo>
                      <a:lnTo>
                        <a:pt x="3469" y="659"/>
                      </a:lnTo>
                      <a:lnTo>
                        <a:pt x="3470" y="659"/>
                      </a:lnTo>
                      <a:lnTo>
                        <a:pt x="3471" y="659"/>
                      </a:lnTo>
                      <a:lnTo>
                        <a:pt x="3471" y="659"/>
                      </a:lnTo>
                      <a:lnTo>
                        <a:pt x="3472" y="659"/>
                      </a:lnTo>
                      <a:lnTo>
                        <a:pt x="3474" y="659"/>
                      </a:lnTo>
                      <a:lnTo>
                        <a:pt x="3477" y="659"/>
                      </a:lnTo>
                      <a:lnTo>
                        <a:pt x="3479" y="659"/>
                      </a:lnTo>
                      <a:lnTo>
                        <a:pt x="3479" y="659"/>
                      </a:lnTo>
                      <a:lnTo>
                        <a:pt x="3480" y="659"/>
                      </a:lnTo>
                      <a:lnTo>
                        <a:pt x="3481" y="659"/>
                      </a:lnTo>
                      <a:lnTo>
                        <a:pt x="3484" y="659"/>
                      </a:lnTo>
                      <a:lnTo>
                        <a:pt x="3484" y="659"/>
                      </a:lnTo>
                      <a:lnTo>
                        <a:pt x="3484" y="659"/>
                      </a:lnTo>
                      <a:lnTo>
                        <a:pt x="3486" y="659"/>
                      </a:lnTo>
                      <a:lnTo>
                        <a:pt x="3487" y="659"/>
                      </a:lnTo>
                      <a:lnTo>
                        <a:pt x="3487" y="659"/>
                      </a:lnTo>
                      <a:lnTo>
                        <a:pt x="3488" y="659"/>
                      </a:lnTo>
                      <a:lnTo>
                        <a:pt x="3489" y="659"/>
                      </a:lnTo>
                      <a:lnTo>
                        <a:pt x="3489" y="659"/>
                      </a:lnTo>
                      <a:lnTo>
                        <a:pt x="3492" y="659"/>
                      </a:lnTo>
                      <a:lnTo>
                        <a:pt x="3493" y="659"/>
                      </a:lnTo>
                      <a:lnTo>
                        <a:pt x="3494" y="659"/>
                      </a:lnTo>
                      <a:lnTo>
                        <a:pt x="3494" y="659"/>
                      </a:lnTo>
                      <a:lnTo>
                        <a:pt x="3496" y="659"/>
                      </a:lnTo>
                      <a:lnTo>
                        <a:pt x="3498" y="659"/>
                      </a:lnTo>
                      <a:lnTo>
                        <a:pt x="3499" y="659"/>
                      </a:lnTo>
                      <a:lnTo>
                        <a:pt x="3499" y="659"/>
                      </a:lnTo>
                      <a:lnTo>
                        <a:pt x="3501" y="659"/>
                      </a:lnTo>
                      <a:lnTo>
                        <a:pt x="3502" y="659"/>
                      </a:lnTo>
                      <a:lnTo>
                        <a:pt x="3502" y="659"/>
                      </a:lnTo>
                      <a:lnTo>
                        <a:pt x="3503" y="659"/>
                      </a:lnTo>
                      <a:lnTo>
                        <a:pt x="3504" y="659"/>
                      </a:lnTo>
                      <a:lnTo>
                        <a:pt x="3506" y="659"/>
                      </a:lnTo>
                      <a:lnTo>
                        <a:pt x="3507" y="659"/>
                      </a:lnTo>
                      <a:lnTo>
                        <a:pt x="3507" y="659"/>
                      </a:lnTo>
                      <a:lnTo>
                        <a:pt x="3508" y="659"/>
                      </a:lnTo>
                      <a:lnTo>
                        <a:pt x="3510" y="659"/>
                      </a:lnTo>
                      <a:lnTo>
                        <a:pt x="3512" y="659"/>
                      </a:lnTo>
                      <a:lnTo>
                        <a:pt x="3512" y="659"/>
                      </a:lnTo>
                      <a:lnTo>
                        <a:pt x="3514" y="659"/>
                      </a:lnTo>
                      <a:lnTo>
                        <a:pt x="3515" y="659"/>
                      </a:lnTo>
                      <a:lnTo>
                        <a:pt x="3516" y="659"/>
                      </a:lnTo>
                      <a:lnTo>
                        <a:pt x="3518" y="659"/>
                      </a:lnTo>
                      <a:lnTo>
                        <a:pt x="3521" y="658"/>
                      </a:lnTo>
                      <a:lnTo>
                        <a:pt x="3522" y="658"/>
                      </a:lnTo>
                      <a:lnTo>
                        <a:pt x="3523" y="658"/>
                      </a:lnTo>
                      <a:lnTo>
                        <a:pt x="3524" y="658"/>
                      </a:lnTo>
                      <a:lnTo>
                        <a:pt x="3524" y="658"/>
                      </a:lnTo>
                      <a:lnTo>
                        <a:pt x="3526" y="658"/>
                      </a:lnTo>
                      <a:lnTo>
                        <a:pt x="3529" y="658"/>
                      </a:lnTo>
                      <a:lnTo>
                        <a:pt x="3530" y="658"/>
                      </a:lnTo>
                      <a:lnTo>
                        <a:pt x="3530" y="657"/>
                      </a:lnTo>
                      <a:lnTo>
                        <a:pt x="3531" y="657"/>
                      </a:lnTo>
                      <a:lnTo>
                        <a:pt x="3533" y="657"/>
                      </a:lnTo>
                      <a:lnTo>
                        <a:pt x="3535" y="656"/>
                      </a:lnTo>
                      <a:lnTo>
                        <a:pt x="3536" y="656"/>
                      </a:lnTo>
                      <a:lnTo>
                        <a:pt x="3536" y="656"/>
                      </a:lnTo>
                      <a:lnTo>
                        <a:pt x="3538" y="655"/>
                      </a:lnTo>
                      <a:lnTo>
                        <a:pt x="3540" y="651"/>
                      </a:lnTo>
                      <a:lnTo>
                        <a:pt x="3543" y="649"/>
                      </a:lnTo>
                      <a:lnTo>
                        <a:pt x="3544" y="647"/>
                      </a:lnTo>
                      <a:lnTo>
                        <a:pt x="3544" y="647"/>
                      </a:lnTo>
                      <a:lnTo>
                        <a:pt x="3544" y="647"/>
                      </a:lnTo>
                      <a:lnTo>
                        <a:pt x="3544" y="645"/>
                      </a:lnTo>
                      <a:lnTo>
                        <a:pt x="3545" y="640"/>
                      </a:lnTo>
                      <a:lnTo>
                        <a:pt x="3547" y="635"/>
                      </a:lnTo>
                      <a:lnTo>
                        <a:pt x="3548" y="628"/>
                      </a:lnTo>
                      <a:lnTo>
                        <a:pt x="3549" y="621"/>
                      </a:lnTo>
                      <a:lnTo>
                        <a:pt x="3549" y="615"/>
                      </a:lnTo>
                      <a:lnTo>
                        <a:pt x="3550" y="611"/>
                      </a:lnTo>
                      <a:lnTo>
                        <a:pt x="3550" y="609"/>
                      </a:lnTo>
                      <a:lnTo>
                        <a:pt x="3550" y="610"/>
                      </a:lnTo>
                      <a:lnTo>
                        <a:pt x="3551" y="612"/>
                      </a:lnTo>
                      <a:lnTo>
                        <a:pt x="3552" y="614"/>
                      </a:lnTo>
                      <a:lnTo>
                        <a:pt x="3552" y="615"/>
                      </a:lnTo>
                      <a:lnTo>
                        <a:pt x="3552" y="617"/>
                      </a:lnTo>
                      <a:lnTo>
                        <a:pt x="3552" y="618"/>
                      </a:lnTo>
                      <a:lnTo>
                        <a:pt x="3553" y="623"/>
                      </a:lnTo>
                      <a:lnTo>
                        <a:pt x="3554" y="629"/>
                      </a:lnTo>
                      <a:lnTo>
                        <a:pt x="3555" y="630"/>
                      </a:lnTo>
                      <a:lnTo>
                        <a:pt x="3555" y="631"/>
                      </a:lnTo>
                      <a:lnTo>
                        <a:pt x="3555" y="630"/>
                      </a:lnTo>
                      <a:lnTo>
                        <a:pt x="3555" y="629"/>
                      </a:lnTo>
                      <a:lnTo>
                        <a:pt x="3557" y="624"/>
                      </a:lnTo>
                      <a:lnTo>
                        <a:pt x="3559" y="620"/>
                      </a:lnTo>
                      <a:lnTo>
                        <a:pt x="3559" y="619"/>
                      </a:lnTo>
                      <a:lnTo>
                        <a:pt x="3559" y="618"/>
                      </a:lnTo>
                      <a:lnTo>
                        <a:pt x="3559" y="618"/>
                      </a:lnTo>
                      <a:lnTo>
                        <a:pt x="3559" y="615"/>
                      </a:lnTo>
                      <a:lnTo>
                        <a:pt x="3560" y="610"/>
                      </a:lnTo>
                      <a:lnTo>
                        <a:pt x="3560" y="601"/>
                      </a:lnTo>
                      <a:lnTo>
                        <a:pt x="3561" y="591"/>
                      </a:lnTo>
                      <a:lnTo>
                        <a:pt x="3562" y="581"/>
                      </a:lnTo>
                      <a:lnTo>
                        <a:pt x="3563" y="572"/>
                      </a:lnTo>
                      <a:lnTo>
                        <a:pt x="3563" y="566"/>
                      </a:lnTo>
                      <a:lnTo>
                        <a:pt x="3563" y="564"/>
                      </a:lnTo>
                      <a:lnTo>
                        <a:pt x="3563" y="564"/>
                      </a:lnTo>
                      <a:lnTo>
                        <a:pt x="3564" y="565"/>
                      </a:lnTo>
                      <a:lnTo>
                        <a:pt x="3564" y="567"/>
                      </a:lnTo>
                      <a:lnTo>
                        <a:pt x="3566" y="571"/>
                      </a:lnTo>
                      <a:lnTo>
                        <a:pt x="3567" y="572"/>
                      </a:lnTo>
                      <a:lnTo>
                        <a:pt x="3567" y="572"/>
                      </a:lnTo>
                      <a:lnTo>
                        <a:pt x="3567" y="574"/>
                      </a:lnTo>
                      <a:lnTo>
                        <a:pt x="3570" y="582"/>
                      </a:lnTo>
                      <a:lnTo>
                        <a:pt x="3572" y="590"/>
                      </a:lnTo>
                      <a:lnTo>
                        <a:pt x="3572" y="592"/>
                      </a:lnTo>
                      <a:lnTo>
                        <a:pt x="3573" y="593"/>
                      </a:lnTo>
                      <a:lnTo>
                        <a:pt x="3573" y="593"/>
                      </a:lnTo>
                      <a:lnTo>
                        <a:pt x="3573" y="594"/>
                      </a:lnTo>
                      <a:lnTo>
                        <a:pt x="3575" y="593"/>
                      </a:lnTo>
                      <a:lnTo>
                        <a:pt x="3575" y="591"/>
                      </a:lnTo>
                      <a:lnTo>
                        <a:pt x="3577" y="584"/>
                      </a:lnTo>
                      <a:lnTo>
                        <a:pt x="3579" y="576"/>
                      </a:lnTo>
                      <a:lnTo>
                        <a:pt x="3580" y="574"/>
                      </a:lnTo>
                      <a:lnTo>
                        <a:pt x="3580" y="574"/>
                      </a:lnTo>
                      <a:lnTo>
                        <a:pt x="3580" y="573"/>
                      </a:lnTo>
                      <a:lnTo>
                        <a:pt x="3581" y="572"/>
                      </a:lnTo>
                      <a:lnTo>
                        <a:pt x="3582" y="567"/>
                      </a:lnTo>
                      <a:lnTo>
                        <a:pt x="3584" y="563"/>
                      </a:lnTo>
                      <a:lnTo>
                        <a:pt x="3584" y="562"/>
                      </a:lnTo>
                      <a:lnTo>
                        <a:pt x="3584" y="562"/>
                      </a:lnTo>
                      <a:lnTo>
                        <a:pt x="3584" y="562"/>
                      </a:lnTo>
                      <a:lnTo>
                        <a:pt x="3584" y="564"/>
                      </a:lnTo>
                      <a:lnTo>
                        <a:pt x="3585" y="568"/>
                      </a:lnTo>
                      <a:lnTo>
                        <a:pt x="3585" y="576"/>
                      </a:lnTo>
                      <a:lnTo>
                        <a:pt x="3586" y="585"/>
                      </a:lnTo>
                      <a:lnTo>
                        <a:pt x="3587" y="594"/>
                      </a:lnTo>
                      <a:lnTo>
                        <a:pt x="3587" y="602"/>
                      </a:lnTo>
                      <a:lnTo>
                        <a:pt x="3588" y="608"/>
                      </a:lnTo>
                      <a:lnTo>
                        <a:pt x="3588" y="609"/>
                      </a:lnTo>
                      <a:lnTo>
                        <a:pt x="3588" y="610"/>
                      </a:lnTo>
                      <a:lnTo>
                        <a:pt x="3588" y="611"/>
                      </a:lnTo>
                      <a:lnTo>
                        <a:pt x="3588" y="612"/>
                      </a:lnTo>
                      <a:lnTo>
                        <a:pt x="3588" y="612"/>
                      </a:lnTo>
                      <a:lnTo>
                        <a:pt x="3589" y="614"/>
                      </a:lnTo>
                      <a:lnTo>
                        <a:pt x="3590" y="620"/>
                      </a:lnTo>
                      <a:lnTo>
                        <a:pt x="3591" y="624"/>
                      </a:lnTo>
                      <a:lnTo>
                        <a:pt x="3591" y="627"/>
                      </a:lnTo>
                      <a:lnTo>
                        <a:pt x="3591" y="627"/>
                      </a:lnTo>
                      <a:lnTo>
                        <a:pt x="3591" y="627"/>
                      </a:lnTo>
                      <a:lnTo>
                        <a:pt x="3593" y="624"/>
                      </a:lnTo>
                      <a:lnTo>
                        <a:pt x="3595" y="617"/>
                      </a:lnTo>
                      <a:lnTo>
                        <a:pt x="3597" y="610"/>
                      </a:lnTo>
                      <a:lnTo>
                        <a:pt x="3597" y="608"/>
                      </a:lnTo>
                      <a:lnTo>
                        <a:pt x="3597" y="607"/>
                      </a:lnTo>
                      <a:lnTo>
                        <a:pt x="3597" y="608"/>
                      </a:lnTo>
                      <a:lnTo>
                        <a:pt x="3598" y="612"/>
                      </a:lnTo>
                      <a:lnTo>
                        <a:pt x="3599" y="617"/>
                      </a:lnTo>
                      <a:lnTo>
                        <a:pt x="3599" y="623"/>
                      </a:lnTo>
                      <a:lnTo>
                        <a:pt x="3600" y="630"/>
                      </a:lnTo>
                      <a:lnTo>
                        <a:pt x="3601" y="635"/>
                      </a:lnTo>
                      <a:lnTo>
                        <a:pt x="3601" y="639"/>
                      </a:lnTo>
                      <a:lnTo>
                        <a:pt x="3603" y="640"/>
                      </a:lnTo>
                      <a:lnTo>
                        <a:pt x="3603" y="641"/>
                      </a:lnTo>
                      <a:lnTo>
                        <a:pt x="3603" y="641"/>
                      </a:lnTo>
                      <a:lnTo>
                        <a:pt x="3604" y="644"/>
                      </a:lnTo>
                      <a:lnTo>
                        <a:pt x="3607" y="647"/>
                      </a:lnTo>
                      <a:lnTo>
                        <a:pt x="3609" y="650"/>
                      </a:lnTo>
                      <a:lnTo>
                        <a:pt x="3609" y="651"/>
                      </a:lnTo>
                      <a:lnTo>
                        <a:pt x="3610" y="651"/>
                      </a:lnTo>
                      <a:lnTo>
                        <a:pt x="3612" y="652"/>
                      </a:lnTo>
                      <a:lnTo>
                        <a:pt x="3614" y="654"/>
                      </a:lnTo>
                      <a:lnTo>
                        <a:pt x="3616" y="655"/>
                      </a:lnTo>
                      <a:lnTo>
                        <a:pt x="3617" y="656"/>
                      </a:lnTo>
                      <a:lnTo>
                        <a:pt x="3617" y="656"/>
                      </a:lnTo>
                      <a:lnTo>
                        <a:pt x="3618" y="656"/>
                      </a:lnTo>
                      <a:lnTo>
                        <a:pt x="3621" y="657"/>
                      </a:lnTo>
                      <a:lnTo>
                        <a:pt x="3624" y="657"/>
                      </a:lnTo>
                      <a:lnTo>
                        <a:pt x="3625" y="657"/>
                      </a:lnTo>
                      <a:lnTo>
                        <a:pt x="3625" y="657"/>
                      </a:lnTo>
                      <a:lnTo>
                        <a:pt x="3626" y="657"/>
                      </a:lnTo>
                      <a:lnTo>
                        <a:pt x="3628" y="657"/>
                      </a:lnTo>
                      <a:lnTo>
                        <a:pt x="3631" y="658"/>
                      </a:lnTo>
                      <a:lnTo>
                        <a:pt x="3632" y="658"/>
                      </a:lnTo>
                      <a:lnTo>
                        <a:pt x="3632" y="658"/>
                      </a:lnTo>
                      <a:lnTo>
                        <a:pt x="3633" y="657"/>
                      </a:lnTo>
                      <a:lnTo>
                        <a:pt x="3634" y="657"/>
                      </a:lnTo>
                      <a:lnTo>
                        <a:pt x="3636" y="658"/>
                      </a:lnTo>
                      <a:lnTo>
                        <a:pt x="3637" y="658"/>
                      </a:lnTo>
                      <a:lnTo>
                        <a:pt x="3638" y="658"/>
                      </a:lnTo>
                      <a:lnTo>
                        <a:pt x="3640" y="658"/>
                      </a:lnTo>
                      <a:lnTo>
                        <a:pt x="3640" y="658"/>
                      </a:lnTo>
                      <a:lnTo>
                        <a:pt x="3641" y="658"/>
                      </a:lnTo>
                      <a:lnTo>
                        <a:pt x="3643" y="658"/>
                      </a:lnTo>
                      <a:lnTo>
                        <a:pt x="3645" y="659"/>
                      </a:lnTo>
                      <a:lnTo>
                        <a:pt x="3646" y="659"/>
                      </a:lnTo>
                      <a:lnTo>
                        <a:pt x="3647" y="659"/>
                      </a:lnTo>
                      <a:lnTo>
                        <a:pt x="3647" y="658"/>
                      </a:lnTo>
                      <a:lnTo>
                        <a:pt x="3649" y="658"/>
                      </a:lnTo>
                      <a:lnTo>
                        <a:pt x="3651" y="659"/>
                      </a:lnTo>
                      <a:lnTo>
                        <a:pt x="3653" y="659"/>
                      </a:lnTo>
                      <a:lnTo>
                        <a:pt x="3654" y="659"/>
                      </a:lnTo>
                      <a:lnTo>
                        <a:pt x="3654" y="659"/>
                      </a:lnTo>
                      <a:lnTo>
                        <a:pt x="3654" y="659"/>
                      </a:lnTo>
                      <a:lnTo>
                        <a:pt x="3655" y="659"/>
                      </a:lnTo>
                      <a:lnTo>
                        <a:pt x="3658" y="659"/>
                      </a:lnTo>
                      <a:lnTo>
                        <a:pt x="3660" y="659"/>
                      </a:lnTo>
                      <a:lnTo>
                        <a:pt x="3661" y="659"/>
                      </a:lnTo>
                      <a:lnTo>
                        <a:pt x="3662" y="659"/>
                      </a:lnTo>
                      <a:lnTo>
                        <a:pt x="3663" y="659"/>
                      </a:lnTo>
                      <a:lnTo>
                        <a:pt x="3664" y="659"/>
                      </a:lnTo>
                      <a:lnTo>
                        <a:pt x="3665" y="659"/>
                      </a:lnTo>
                      <a:lnTo>
                        <a:pt x="3668" y="659"/>
                      </a:lnTo>
                      <a:lnTo>
                        <a:pt x="3669" y="659"/>
                      </a:lnTo>
                      <a:lnTo>
                        <a:pt x="3669" y="659"/>
                      </a:lnTo>
                      <a:lnTo>
                        <a:pt x="3670" y="659"/>
                      </a:lnTo>
                      <a:lnTo>
                        <a:pt x="3671" y="659"/>
                      </a:lnTo>
                      <a:lnTo>
                        <a:pt x="3672" y="659"/>
                      </a:lnTo>
                      <a:lnTo>
                        <a:pt x="3672" y="659"/>
                      </a:lnTo>
                      <a:lnTo>
                        <a:pt x="3672" y="659"/>
                      </a:lnTo>
                      <a:lnTo>
                        <a:pt x="3673" y="659"/>
                      </a:lnTo>
                      <a:lnTo>
                        <a:pt x="3676" y="659"/>
                      </a:lnTo>
                      <a:lnTo>
                        <a:pt x="3678" y="659"/>
                      </a:lnTo>
                      <a:lnTo>
                        <a:pt x="3679" y="659"/>
                      </a:lnTo>
                      <a:lnTo>
                        <a:pt x="3679" y="659"/>
                      </a:lnTo>
                      <a:lnTo>
                        <a:pt x="3680" y="659"/>
                      </a:lnTo>
                      <a:lnTo>
                        <a:pt x="3681" y="659"/>
                      </a:lnTo>
                      <a:lnTo>
                        <a:pt x="3682" y="659"/>
                      </a:lnTo>
                      <a:lnTo>
                        <a:pt x="3682" y="659"/>
                      </a:lnTo>
                      <a:lnTo>
                        <a:pt x="3683" y="659"/>
                      </a:lnTo>
                      <a:lnTo>
                        <a:pt x="3686" y="659"/>
                      </a:lnTo>
                      <a:lnTo>
                        <a:pt x="3686" y="659"/>
                      </a:lnTo>
                      <a:lnTo>
                        <a:pt x="3688" y="659"/>
                      </a:lnTo>
                      <a:lnTo>
                        <a:pt x="3688" y="659"/>
                      </a:lnTo>
                      <a:lnTo>
                        <a:pt x="3689" y="659"/>
                      </a:lnTo>
                      <a:lnTo>
                        <a:pt x="3690" y="659"/>
                      </a:lnTo>
                      <a:lnTo>
                        <a:pt x="3691" y="659"/>
                      </a:lnTo>
                      <a:lnTo>
                        <a:pt x="3691" y="659"/>
                      </a:lnTo>
                      <a:lnTo>
                        <a:pt x="3692" y="659"/>
                      </a:lnTo>
                      <a:lnTo>
                        <a:pt x="3693" y="659"/>
                      </a:lnTo>
                      <a:lnTo>
                        <a:pt x="3695" y="659"/>
                      </a:lnTo>
                      <a:lnTo>
                        <a:pt x="3696" y="659"/>
                      </a:lnTo>
                      <a:lnTo>
                        <a:pt x="3697" y="659"/>
                      </a:lnTo>
                      <a:lnTo>
                        <a:pt x="3699" y="659"/>
                      </a:lnTo>
                      <a:lnTo>
                        <a:pt x="3700" y="659"/>
                      </a:lnTo>
                      <a:lnTo>
                        <a:pt x="3702" y="659"/>
                      </a:lnTo>
                      <a:lnTo>
                        <a:pt x="3705" y="659"/>
                      </a:lnTo>
                      <a:lnTo>
                        <a:pt x="3705" y="659"/>
                      </a:lnTo>
                      <a:lnTo>
                        <a:pt x="3706" y="659"/>
                      </a:lnTo>
                      <a:lnTo>
                        <a:pt x="3708" y="659"/>
                      </a:lnTo>
                      <a:lnTo>
                        <a:pt x="3710" y="659"/>
                      </a:lnTo>
                      <a:lnTo>
                        <a:pt x="3710" y="659"/>
                      </a:lnTo>
                      <a:lnTo>
                        <a:pt x="3711" y="659"/>
                      </a:lnTo>
                      <a:lnTo>
                        <a:pt x="3711" y="659"/>
                      </a:lnTo>
                      <a:lnTo>
                        <a:pt x="3713" y="659"/>
                      </a:lnTo>
                      <a:lnTo>
                        <a:pt x="3714" y="659"/>
                      </a:lnTo>
                      <a:lnTo>
                        <a:pt x="3715" y="659"/>
                      </a:lnTo>
                      <a:lnTo>
                        <a:pt x="3717" y="659"/>
                      </a:lnTo>
                      <a:lnTo>
                        <a:pt x="3719" y="658"/>
                      </a:lnTo>
                      <a:lnTo>
                        <a:pt x="3720" y="658"/>
                      </a:lnTo>
                      <a:lnTo>
                        <a:pt x="3720" y="658"/>
                      </a:lnTo>
                      <a:lnTo>
                        <a:pt x="3720" y="658"/>
                      </a:lnTo>
                      <a:lnTo>
                        <a:pt x="3723" y="658"/>
                      </a:lnTo>
                      <a:lnTo>
                        <a:pt x="3723" y="658"/>
                      </a:lnTo>
                      <a:lnTo>
                        <a:pt x="3724" y="658"/>
                      </a:lnTo>
                      <a:lnTo>
                        <a:pt x="3725" y="658"/>
                      </a:lnTo>
                      <a:lnTo>
                        <a:pt x="3727" y="658"/>
                      </a:lnTo>
                      <a:lnTo>
                        <a:pt x="3727" y="658"/>
                      </a:lnTo>
                      <a:lnTo>
                        <a:pt x="3728" y="658"/>
                      </a:lnTo>
                      <a:lnTo>
                        <a:pt x="3732" y="658"/>
                      </a:lnTo>
                      <a:lnTo>
                        <a:pt x="3734" y="657"/>
                      </a:lnTo>
                      <a:lnTo>
                        <a:pt x="3735" y="657"/>
                      </a:lnTo>
                      <a:lnTo>
                        <a:pt x="3735" y="657"/>
                      </a:lnTo>
                      <a:lnTo>
                        <a:pt x="3736" y="657"/>
                      </a:lnTo>
                      <a:lnTo>
                        <a:pt x="3738" y="657"/>
                      </a:lnTo>
                      <a:lnTo>
                        <a:pt x="3741" y="656"/>
                      </a:lnTo>
                      <a:lnTo>
                        <a:pt x="3742" y="656"/>
                      </a:lnTo>
                      <a:lnTo>
                        <a:pt x="3743" y="655"/>
                      </a:lnTo>
                      <a:lnTo>
                        <a:pt x="3743" y="654"/>
                      </a:lnTo>
                      <a:lnTo>
                        <a:pt x="3746" y="649"/>
                      </a:lnTo>
                      <a:lnTo>
                        <a:pt x="3748" y="645"/>
                      </a:lnTo>
                      <a:lnTo>
                        <a:pt x="3750" y="644"/>
                      </a:lnTo>
                      <a:lnTo>
                        <a:pt x="3750" y="642"/>
                      </a:lnTo>
                      <a:lnTo>
                        <a:pt x="3750" y="642"/>
                      </a:lnTo>
                      <a:lnTo>
                        <a:pt x="3750" y="642"/>
                      </a:lnTo>
                      <a:lnTo>
                        <a:pt x="3750" y="640"/>
                      </a:lnTo>
                      <a:lnTo>
                        <a:pt x="3752" y="637"/>
                      </a:lnTo>
                      <a:lnTo>
                        <a:pt x="3753" y="632"/>
                      </a:lnTo>
                      <a:lnTo>
                        <a:pt x="3753" y="630"/>
                      </a:lnTo>
                      <a:lnTo>
                        <a:pt x="3754" y="630"/>
                      </a:lnTo>
                      <a:lnTo>
                        <a:pt x="3755" y="632"/>
                      </a:lnTo>
                      <a:lnTo>
                        <a:pt x="3756" y="635"/>
                      </a:lnTo>
                      <a:lnTo>
                        <a:pt x="3759" y="639"/>
                      </a:lnTo>
                      <a:lnTo>
                        <a:pt x="3760" y="640"/>
                      </a:lnTo>
                      <a:lnTo>
                        <a:pt x="3760" y="639"/>
                      </a:lnTo>
                      <a:lnTo>
                        <a:pt x="3762" y="637"/>
                      </a:lnTo>
                      <a:lnTo>
                        <a:pt x="3763" y="633"/>
                      </a:lnTo>
                      <a:lnTo>
                        <a:pt x="3764" y="632"/>
                      </a:lnTo>
                      <a:lnTo>
                        <a:pt x="3764" y="632"/>
                      </a:lnTo>
                      <a:lnTo>
                        <a:pt x="3765" y="631"/>
                      </a:lnTo>
                      <a:lnTo>
                        <a:pt x="3767" y="628"/>
                      </a:lnTo>
                      <a:lnTo>
                        <a:pt x="3770" y="624"/>
                      </a:lnTo>
                      <a:lnTo>
                        <a:pt x="3771" y="623"/>
                      </a:lnTo>
                      <a:lnTo>
                        <a:pt x="3772" y="623"/>
                      </a:lnTo>
                      <a:lnTo>
                        <a:pt x="3773" y="624"/>
                      </a:lnTo>
                      <a:lnTo>
                        <a:pt x="3775" y="627"/>
                      </a:lnTo>
                      <a:lnTo>
                        <a:pt x="3778" y="629"/>
                      </a:lnTo>
                      <a:lnTo>
                        <a:pt x="3779" y="631"/>
                      </a:lnTo>
                      <a:lnTo>
                        <a:pt x="3779" y="631"/>
                      </a:lnTo>
                      <a:lnTo>
                        <a:pt x="3780" y="632"/>
                      </a:lnTo>
                      <a:lnTo>
                        <a:pt x="3782" y="635"/>
                      </a:lnTo>
                      <a:lnTo>
                        <a:pt x="3783" y="638"/>
                      </a:lnTo>
                      <a:lnTo>
                        <a:pt x="3784" y="639"/>
                      </a:lnTo>
                      <a:lnTo>
                        <a:pt x="3785" y="637"/>
                      </a:lnTo>
                      <a:lnTo>
                        <a:pt x="3787" y="633"/>
                      </a:lnTo>
                      <a:lnTo>
                        <a:pt x="3789" y="629"/>
                      </a:lnTo>
                      <a:lnTo>
                        <a:pt x="3790" y="628"/>
                      </a:lnTo>
                      <a:lnTo>
                        <a:pt x="3790" y="629"/>
                      </a:lnTo>
                      <a:lnTo>
                        <a:pt x="3791" y="632"/>
                      </a:lnTo>
                      <a:lnTo>
                        <a:pt x="3793" y="635"/>
                      </a:lnTo>
                      <a:lnTo>
                        <a:pt x="3793" y="637"/>
                      </a:lnTo>
                      <a:lnTo>
                        <a:pt x="3793" y="637"/>
                      </a:lnTo>
                      <a:lnTo>
                        <a:pt x="3793" y="637"/>
                      </a:lnTo>
                      <a:lnTo>
                        <a:pt x="3794" y="638"/>
                      </a:lnTo>
                      <a:lnTo>
                        <a:pt x="3794" y="640"/>
                      </a:lnTo>
                      <a:lnTo>
                        <a:pt x="3797" y="646"/>
                      </a:lnTo>
                      <a:lnTo>
                        <a:pt x="3800" y="651"/>
                      </a:lnTo>
                      <a:lnTo>
                        <a:pt x="3800" y="652"/>
                      </a:lnTo>
                      <a:lnTo>
                        <a:pt x="3800" y="654"/>
                      </a:lnTo>
                      <a:lnTo>
                        <a:pt x="3801" y="654"/>
                      </a:lnTo>
                      <a:lnTo>
                        <a:pt x="3802" y="655"/>
                      </a:lnTo>
                      <a:lnTo>
                        <a:pt x="3804" y="656"/>
                      </a:lnTo>
                      <a:lnTo>
                        <a:pt x="3807" y="657"/>
                      </a:lnTo>
                      <a:lnTo>
                        <a:pt x="3808" y="657"/>
                      </a:lnTo>
                      <a:lnTo>
                        <a:pt x="3808" y="657"/>
                      </a:lnTo>
                      <a:lnTo>
                        <a:pt x="3809" y="657"/>
                      </a:lnTo>
                      <a:lnTo>
                        <a:pt x="3812" y="657"/>
                      </a:lnTo>
                      <a:lnTo>
                        <a:pt x="3815" y="658"/>
                      </a:lnTo>
                      <a:lnTo>
                        <a:pt x="3816" y="658"/>
                      </a:lnTo>
                      <a:lnTo>
                        <a:pt x="3816" y="658"/>
                      </a:lnTo>
                      <a:lnTo>
                        <a:pt x="3817" y="658"/>
                      </a:lnTo>
                      <a:lnTo>
                        <a:pt x="3819" y="658"/>
                      </a:lnTo>
                      <a:lnTo>
                        <a:pt x="3821" y="659"/>
                      </a:lnTo>
                      <a:lnTo>
                        <a:pt x="3822" y="659"/>
                      </a:lnTo>
                      <a:lnTo>
                        <a:pt x="3822" y="659"/>
                      </a:lnTo>
                      <a:lnTo>
                        <a:pt x="3824" y="659"/>
                      </a:lnTo>
                      <a:lnTo>
                        <a:pt x="3827" y="659"/>
                      </a:lnTo>
                      <a:lnTo>
                        <a:pt x="3829" y="659"/>
                      </a:lnTo>
                      <a:lnTo>
                        <a:pt x="3830" y="659"/>
                      </a:lnTo>
                      <a:lnTo>
                        <a:pt x="3830" y="659"/>
                      </a:lnTo>
                      <a:lnTo>
                        <a:pt x="3830" y="659"/>
                      </a:lnTo>
                      <a:lnTo>
                        <a:pt x="3831" y="659"/>
                      </a:lnTo>
                      <a:lnTo>
                        <a:pt x="3833" y="659"/>
                      </a:lnTo>
                      <a:lnTo>
                        <a:pt x="3834" y="659"/>
                      </a:lnTo>
                      <a:lnTo>
                        <a:pt x="3835" y="659"/>
                      </a:lnTo>
                      <a:lnTo>
                        <a:pt x="3835" y="659"/>
                      </a:lnTo>
                      <a:lnTo>
                        <a:pt x="3836" y="659"/>
                      </a:lnTo>
                      <a:lnTo>
                        <a:pt x="3837" y="659"/>
                      </a:lnTo>
                      <a:lnTo>
                        <a:pt x="3838" y="659"/>
                      </a:lnTo>
                      <a:lnTo>
                        <a:pt x="3838" y="659"/>
                      </a:lnTo>
                      <a:lnTo>
                        <a:pt x="3842" y="659"/>
                      </a:lnTo>
                      <a:lnTo>
                        <a:pt x="3844" y="659"/>
                      </a:lnTo>
                      <a:lnTo>
                        <a:pt x="3845" y="659"/>
                      </a:lnTo>
                      <a:lnTo>
                        <a:pt x="3845" y="659"/>
                      </a:lnTo>
                      <a:lnTo>
                        <a:pt x="3846" y="659"/>
                      </a:lnTo>
                      <a:lnTo>
                        <a:pt x="3847" y="659"/>
                      </a:lnTo>
                      <a:lnTo>
                        <a:pt x="3848" y="659"/>
                      </a:lnTo>
                      <a:lnTo>
                        <a:pt x="3848" y="659"/>
                      </a:lnTo>
                      <a:lnTo>
                        <a:pt x="3849" y="659"/>
                      </a:lnTo>
                      <a:lnTo>
                        <a:pt x="3852" y="659"/>
                      </a:lnTo>
                      <a:lnTo>
                        <a:pt x="3855" y="659"/>
                      </a:lnTo>
                      <a:lnTo>
                        <a:pt x="3855" y="659"/>
                      </a:lnTo>
                      <a:lnTo>
                        <a:pt x="3857" y="659"/>
                      </a:lnTo>
                      <a:lnTo>
                        <a:pt x="3858" y="659"/>
                      </a:lnTo>
                      <a:lnTo>
                        <a:pt x="3858" y="659"/>
                      </a:lnTo>
                      <a:lnTo>
                        <a:pt x="3861" y="659"/>
                      </a:lnTo>
                      <a:lnTo>
                        <a:pt x="3862" y="659"/>
                      </a:lnTo>
                      <a:lnTo>
                        <a:pt x="3863" y="659"/>
                      </a:lnTo>
                      <a:lnTo>
                        <a:pt x="3863" y="659"/>
                      </a:lnTo>
                      <a:lnTo>
                        <a:pt x="3865" y="659"/>
                      </a:lnTo>
                      <a:lnTo>
                        <a:pt x="3866" y="659"/>
                      </a:lnTo>
                      <a:lnTo>
                        <a:pt x="3867" y="659"/>
                      </a:lnTo>
                      <a:lnTo>
                        <a:pt x="3868" y="659"/>
                      </a:lnTo>
                      <a:lnTo>
                        <a:pt x="3871" y="659"/>
                      </a:lnTo>
                      <a:lnTo>
                        <a:pt x="3872" y="659"/>
                      </a:lnTo>
                      <a:lnTo>
                        <a:pt x="3873" y="659"/>
                      </a:lnTo>
                      <a:lnTo>
                        <a:pt x="3874" y="659"/>
                      </a:lnTo>
                      <a:lnTo>
                        <a:pt x="3875" y="659"/>
                      </a:lnTo>
                      <a:lnTo>
                        <a:pt x="3875" y="659"/>
                      </a:lnTo>
                      <a:lnTo>
                        <a:pt x="3879" y="659"/>
                      </a:lnTo>
                      <a:lnTo>
                        <a:pt x="3880" y="659"/>
                      </a:lnTo>
                      <a:lnTo>
                        <a:pt x="3881" y="659"/>
                      </a:lnTo>
                      <a:lnTo>
                        <a:pt x="3882" y="659"/>
                      </a:lnTo>
                      <a:lnTo>
                        <a:pt x="3883" y="659"/>
                      </a:lnTo>
                      <a:lnTo>
                        <a:pt x="3884" y="659"/>
                      </a:lnTo>
                      <a:lnTo>
                        <a:pt x="3885" y="659"/>
                      </a:lnTo>
                      <a:lnTo>
                        <a:pt x="3886" y="659"/>
                      </a:lnTo>
                      <a:lnTo>
                        <a:pt x="3886" y="659"/>
                      </a:lnTo>
                      <a:lnTo>
                        <a:pt x="3889" y="659"/>
                      </a:lnTo>
                      <a:lnTo>
                        <a:pt x="3891" y="659"/>
                      </a:lnTo>
                      <a:lnTo>
                        <a:pt x="3893" y="659"/>
                      </a:lnTo>
                      <a:lnTo>
                        <a:pt x="3894" y="659"/>
                      </a:lnTo>
                      <a:lnTo>
                        <a:pt x="3895" y="659"/>
                      </a:lnTo>
                      <a:lnTo>
                        <a:pt x="3895" y="659"/>
                      </a:lnTo>
                      <a:lnTo>
                        <a:pt x="3895" y="659"/>
                      </a:lnTo>
                      <a:lnTo>
                        <a:pt x="3898" y="659"/>
                      </a:lnTo>
                      <a:lnTo>
                        <a:pt x="3899" y="659"/>
                      </a:lnTo>
                      <a:lnTo>
                        <a:pt x="3900" y="659"/>
                      </a:lnTo>
                      <a:lnTo>
                        <a:pt x="3901" y="659"/>
                      </a:lnTo>
                      <a:lnTo>
                        <a:pt x="3901" y="659"/>
                      </a:lnTo>
                      <a:lnTo>
                        <a:pt x="3902" y="659"/>
                      </a:lnTo>
                      <a:lnTo>
                        <a:pt x="3903" y="659"/>
                      </a:lnTo>
                      <a:lnTo>
                        <a:pt x="3904" y="659"/>
                      </a:lnTo>
                      <a:lnTo>
                        <a:pt x="3908" y="659"/>
                      </a:lnTo>
                      <a:lnTo>
                        <a:pt x="3910" y="659"/>
                      </a:lnTo>
                      <a:lnTo>
                        <a:pt x="3911" y="659"/>
                      </a:lnTo>
                      <a:lnTo>
                        <a:pt x="3911" y="659"/>
                      </a:lnTo>
                      <a:lnTo>
                        <a:pt x="3911" y="659"/>
                      </a:lnTo>
                      <a:lnTo>
                        <a:pt x="3912" y="659"/>
                      </a:lnTo>
                      <a:lnTo>
                        <a:pt x="3913" y="659"/>
                      </a:lnTo>
                      <a:lnTo>
                        <a:pt x="3916" y="659"/>
                      </a:lnTo>
                      <a:lnTo>
                        <a:pt x="3916" y="659"/>
                      </a:lnTo>
                      <a:lnTo>
                        <a:pt x="3917" y="659"/>
                      </a:lnTo>
                      <a:lnTo>
                        <a:pt x="3918" y="659"/>
                      </a:lnTo>
                      <a:lnTo>
                        <a:pt x="3919" y="659"/>
                      </a:lnTo>
                      <a:lnTo>
                        <a:pt x="3922" y="659"/>
                      </a:lnTo>
                      <a:lnTo>
                        <a:pt x="3925" y="659"/>
                      </a:lnTo>
                      <a:lnTo>
                        <a:pt x="3926" y="659"/>
                      </a:lnTo>
                      <a:lnTo>
                        <a:pt x="3926" y="659"/>
                      </a:lnTo>
                      <a:lnTo>
                        <a:pt x="3927" y="659"/>
                      </a:lnTo>
                      <a:lnTo>
                        <a:pt x="3928" y="659"/>
                      </a:lnTo>
                      <a:lnTo>
                        <a:pt x="3929" y="659"/>
                      </a:lnTo>
                      <a:lnTo>
                        <a:pt x="3930" y="659"/>
                      </a:lnTo>
                      <a:lnTo>
                        <a:pt x="3931" y="659"/>
                      </a:lnTo>
                      <a:lnTo>
                        <a:pt x="3932" y="659"/>
                      </a:lnTo>
                      <a:lnTo>
                        <a:pt x="3933" y="659"/>
                      </a:lnTo>
                      <a:lnTo>
                        <a:pt x="3936" y="659"/>
                      </a:lnTo>
                      <a:lnTo>
                        <a:pt x="3936" y="659"/>
                      </a:lnTo>
                      <a:lnTo>
                        <a:pt x="3938" y="659"/>
                      </a:lnTo>
                      <a:lnTo>
                        <a:pt x="3939" y="659"/>
                      </a:lnTo>
                      <a:lnTo>
                        <a:pt x="3939" y="659"/>
                      </a:lnTo>
                      <a:lnTo>
                        <a:pt x="3941" y="659"/>
                      </a:lnTo>
                      <a:lnTo>
                        <a:pt x="3941" y="659"/>
                      </a:lnTo>
                      <a:lnTo>
                        <a:pt x="3942" y="659"/>
                      </a:lnTo>
                      <a:lnTo>
                        <a:pt x="3942" y="659"/>
                      </a:lnTo>
                      <a:lnTo>
                        <a:pt x="3944" y="659"/>
                      </a:lnTo>
                      <a:lnTo>
                        <a:pt x="3946" y="659"/>
                      </a:lnTo>
                      <a:lnTo>
                        <a:pt x="3946" y="659"/>
                      </a:lnTo>
                      <a:lnTo>
                        <a:pt x="3947" y="659"/>
                      </a:lnTo>
                      <a:lnTo>
                        <a:pt x="3949" y="659"/>
                      </a:lnTo>
                      <a:lnTo>
                        <a:pt x="3951" y="659"/>
                      </a:lnTo>
                      <a:lnTo>
                        <a:pt x="3953" y="659"/>
                      </a:lnTo>
                      <a:lnTo>
                        <a:pt x="3954" y="659"/>
                      </a:lnTo>
                      <a:lnTo>
                        <a:pt x="3955" y="659"/>
                      </a:lnTo>
                      <a:lnTo>
                        <a:pt x="3955" y="659"/>
                      </a:lnTo>
                      <a:lnTo>
                        <a:pt x="3956" y="659"/>
                      </a:lnTo>
                      <a:lnTo>
                        <a:pt x="3957" y="659"/>
                      </a:lnTo>
                      <a:lnTo>
                        <a:pt x="3958" y="659"/>
                      </a:lnTo>
                      <a:lnTo>
                        <a:pt x="3958" y="659"/>
                      </a:lnTo>
                      <a:lnTo>
                        <a:pt x="3959" y="659"/>
                      </a:lnTo>
                      <a:lnTo>
                        <a:pt x="3960" y="659"/>
                      </a:lnTo>
                      <a:lnTo>
                        <a:pt x="3960" y="659"/>
                      </a:lnTo>
                      <a:lnTo>
                        <a:pt x="3962" y="659"/>
                      </a:lnTo>
                      <a:lnTo>
                        <a:pt x="3963" y="659"/>
                      </a:lnTo>
                      <a:lnTo>
                        <a:pt x="3964" y="659"/>
                      </a:lnTo>
                      <a:lnTo>
                        <a:pt x="3965" y="659"/>
                      </a:lnTo>
                      <a:lnTo>
                        <a:pt x="3966" y="659"/>
                      </a:lnTo>
                      <a:lnTo>
                        <a:pt x="3967" y="659"/>
                      </a:lnTo>
                      <a:lnTo>
                        <a:pt x="3968" y="659"/>
                      </a:lnTo>
                      <a:lnTo>
                        <a:pt x="3969" y="659"/>
                      </a:lnTo>
                      <a:lnTo>
                        <a:pt x="3970" y="659"/>
                      </a:lnTo>
                      <a:lnTo>
                        <a:pt x="3973" y="658"/>
                      </a:lnTo>
                      <a:lnTo>
                        <a:pt x="3976" y="657"/>
                      </a:lnTo>
                      <a:lnTo>
                        <a:pt x="3976" y="657"/>
                      </a:lnTo>
                      <a:lnTo>
                        <a:pt x="3977" y="657"/>
                      </a:lnTo>
                      <a:lnTo>
                        <a:pt x="3978" y="657"/>
                      </a:lnTo>
                      <a:lnTo>
                        <a:pt x="3981" y="658"/>
                      </a:lnTo>
                      <a:lnTo>
                        <a:pt x="3983" y="659"/>
                      </a:lnTo>
                      <a:lnTo>
                        <a:pt x="3984" y="659"/>
                      </a:lnTo>
                      <a:lnTo>
                        <a:pt x="3984" y="659"/>
                      </a:lnTo>
                      <a:lnTo>
                        <a:pt x="3985" y="659"/>
                      </a:lnTo>
                      <a:lnTo>
                        <a:pt x="3988" y="659"/>
                      </a:lnTo>
                      <a:lnTo>
                        <a:pt x="3991" y="658"/>
                      </a:lnTo>
                      <a:lnTo>
                        <a:pt x="3991" y="658"/>
                      </a:lnTo>
                      <a:lnTo>
                        <a:pt x="3992" y="658"/>
                      </a:lnTo>
                      <a:lnTo>
                        <a:pt x="3992" y="657"/>
                      </a:lnTo>
                      <a:lnTo>
                        <a:pt x="3993" y="657"/>
                      </a:lnTo>
                      <a:lnTo>
                        <a:pt x="3995" y="658"/>
                      </a:lnTo>
                      <a:lnTo>
                        <a:pt x="3996" y="659"/>
                      </a:lnTo>
                      <a:lnTo>
                        <a:pt x="3997" y="659"/>
                      </a:lnTo>
                      <a:lnTo>
                        <a:pt x="3999" y="659"/>
                      </a:lnTo>
                      <a:lnTo>
                        <a:pt x="4001" y="659"/>
                      </a:lnTo>
                      <a:lnTo>
                        <a:pt x="4003" y="659"/>
                      </a:lnTo>
                      <a:lnTo>
                        <a:pt x="4004" y="659"/>
                      </a:lnTo>
                      <a:lnTo>
                        <a:pt x="4005" y="659"/>
                      </a:lnTo>
                      <a:lnTo>
                        <a:pt x="4006" y="659"/>
                      </a:lnTo>
                      <a:lnTo>
                        <a:pt x="4006" y="659"/>
                      </a:lnTo>
                      <a:lnTo>
                        <a:pt x="4008" y="659"/>
                      </a:lnTo>
                      <a:lnTo>
                        <a:pt x="4009" y="659"/>
                      </a:lnTo>
                      <a:lnTo>
                        <a:pt x="4011" y="659"/>
                      </a:lnTo>
                      <a:lnTo>
                        <a:pt x="4012" y="659"/>
                      </a:lnTo>
                      <a:lnTo>
                        <a:pt x="4013" y="659"/>
                      </a:lnTo>
                      <a:lnTo>
                        <a:pt x="4013" y="659"/>
                      </a:lnTo>
                      <a:lnTo>
                        <a:pt x="4015" y="659"/>
                      </a:lnTo>
                      <a:lnTo>
                        <a:pt x="4016" y="659"/>
                      </a:lnTo>
                      <a:lnTo>
                        <a:pt x="4016" y="659"/>
                      </a:lnTo>
                      <a:lnTo>
                        <a:pt x="4018" y="659"/>
                      </a:lnTo>
                      <a:lnTo>
                        <a:pt x="4019" y="659"/>
                      </a:lnTo>
                      <a:lnTo>
                        <a:pt x="4020" y="659"/>
                      </a:lnTo>
                      <a:lnTo>
                        <a:pt x="4020" y="659"/>
                      </a:lnTo>
                      <a:lnTo>
                        <a:pt x="4021" y="659"/>
                      </a:lnTo>
                      <a:lnTo>
                        <a:pt x="4022" y="659"/>
                      </a:lnTo>
                      <a:lnTo>
                        <a:pt x="4023" y="659"/>
                      </a:lnTo>
                      <a:lnTo>
                        <a:pt x="4024" y="659"/>
                      </a:lnTo>
                      <a:lnTo>
                        <a:pt x="4024" y="659"/>
                      </a:lnTo>
                      <a:lnTo>
                        <a:pt x="4027" y="659"/>
                      </a:lnTo>
                      <a:lnTo>
                        <a:pt x="4028" y="659"/>
                      </a:lnTo>
                      <a:lnTo>
                        <a:pt x="4028" y="659"/>
                      </a:lnTo>
                      <a:lnTo>
                        <a:pt x="4029" y="659"/>
                      </a:lnTo>
                      <a:lnTo>
                        <a:pt x="4030" y="659"/>
                      </a:lnTo>
                      <a:lnTo>
                        <a:pt x="4031" y="659"/>
                      </a:lnTo>
                      <a:lnTo>
                        <a:pt x="4032" y="659"/>
                      </a:lnTo>
                      <a:lnTo>
                        <a:pt x="4034" y="659"/>
                      </a:lnTo>
                      <a:lnTo>
                        <a:pt x="4037" y="659"/>
                      </a:lnTo>
                      <a:lnTo>
                        <a:pt x="4038" y="659"/>
                      </a:lnTo>
                      <a:lnTo>
                        <a:pt x="4039" y="659"/>
                      </a:lnTo>
                      <a:lnTo>
                        <a:pt x="4040" y="659"/>
                      </a:lnTo>
                      <a:lnTo>
                        <a:pt x="4040" y="659"/>
                      </a:lnTo>
                      <a:lnTo>
                        <a:pt x="4042" y="659"/>
                      </a:lnTo>
                      <a:lnTo>
                        <a:pt x="4043" y="659"/>
                      </a:lnTo>
                      <a:lnTo>
                        <a:pt x="4043" y="659"/>
                      </a:lnTo>
                      <a:lnTo>
                        <a:pt x="4045" y="659"/>
                      </a:lnTo>
                      <a:lnTo>
                        <a:pt x="4047" y="659"/>
                      </a:lnTo>
                      <a:lnTo>
                        <a:pt x="4049" y="659"/>
                      </a:lnTo>
                      <a:lnTo>
                        <a:pt x="4050" y="659"/>
                      </a:lnTo>
                      <a:lnTo>
                        <a:pt x="4051" y="659"/>
                      </a:lnTo>
                      <a:lnTo>
                        <a:pt x="4052" y="659"/>
                      </a:lnTo>
                      <a:lnTo>
                        <a:pt x="4054" y="659"/>
                      </a:lnTo>
                      <a:lnTo>
                        <a:pt x="4055" y="659"/>
                      </a:lnTo>
                      <a:lnTo>
                        <a:pt x="4056" y="659"/>
                      </a:lnTo>
                      <a:lnTo>
                        <a:pt x="4057" y="659"/>
                      </a:lnTo>
                      <a:lnTo>
                        <a:pt x="4057" y="659"/>
                      </a:lnTo>
                      <a:lnTo>
                        <a:pt x="4058" y="659"/>
                      </a:lnTo>
                      <a:lnTo>
                        <a:pt x="4059" y="659"/>
                      </a:lnTo>
                      <a:lnTo>
                        <a:pt x="4060" y="659"/>
                      </a:lnTo>
                      <a:lnTo>
                        <a:pt x="4061" y="659"/>
                      </a:lnTo>
                      <a:lnTo>
                        <a:pt x="4062" y="659"/>
                      </a:lnTo>
                      <a:lnTo>
                        <a:pt x="4064" y="659"/>
                      </a:lnTo>
                      <a:lnTo>
                        <a:pt x="4065" y="659"/>
                      </a:lnTo>
                      <a:lnTo>
                        <a:pt x="4066" y="659"/>
                      </a:lnTo>
                      <a:lnTo>
                        <a:pt x="4066" y="659"/>
                      </a:lnTo>
                      <a:lnTo>
                        <a:pt x="4067" y="659"/>
                      </a:lnTo>
                      <a:lnTo>
                        <a:pt x="4069" y="659"/>
                      </a:lnTo>
                      <a:lnTo>
                        <a:pt x="4070" y="659"/>
                      </a:lnTo>
                      <a:lnTo>
                        <a:pt x="4071" y="659"/>
                      </a:lnTo>
                      <a:lnTo>
                        <a:pt x="4073" y="659"/>
                      </a:lnTo>
                      <a:lnTo>
                        <a:pt x="4073" y="659"/>
                      </a:lnTo>
                      <a:lnTo>
                        <a:pt x="4074" y="659"/>
                      </a:lnTo>
                      <a:lnTo>
                        <a:pt x="4076" y="659"/>
                      </a:lnTo>
                      <a:lnTo>
                        <a:pt x="4076" y="659"/>
                      </a:lnTo>
                      <a:lnTo>
                        <a:pt x="4079" y="659"/>
                      </a:lnTo>
                      <a:lnTo>
                        <a:pt x="4082" y="659"/>
                      </a:lnTo>
                      <a:lnTo>
                        <a:pt x="4082" y="659"/>
                      </a:lnTo>
                      <a:lnTo>
                        <a:pt x="4083" y="659"/>
                      </a:lnTo>
                      <a:lnTo>
                        <a:pt x="4084" y="659"/>
                      </a:lnTo>
                      <a:lnTo>
                        <a:pt x="4085" y="659"/>
                      </a:lnTo>
                      <a:lnTo>
                        <a:pt x="4085" y="659"/>
                      </a:lnTo>
                      <a:lnTo>
                        <a:pt x="4086" y="659"/>
                      </a:lnTo>
                      <a:lnTo>
                        <a:pt x="4087" y="659"/>
                      </a:lnTo>
                      <a:lnTo>
                        <a:pt x="4088" y="659"/>
                      </a:lnTo>
                      <a:lnTo>
                        <a:pt x="4089" y="659"/>
                      </a:lnTo>
                      <a:lnTo>
                        <a:pt x="4091" y="659"/>
                      </a:lnTo>
                      <a:lnTo>
                        <a:pt x="4094" y="659"/>
                      </a:lnTo>
                      <a:lnTo>
                        <a:pt x="4096" y="659"/>
                      </a:lnTo>
                      <a:lnTo>
                        <a:pt x="4098" y="659"/>
                      </a:lnTo>
                      <a:lnTo>
                        <a:pt x="4099" y="659"/>
                      </a:lnTo>
                      <a:lnTo>
                        <a:pt x="4101" y="659"/>
                      </a:lnTo>
                      <a:lnTo>
                        <a:pt x="4102" y="659"/>
                      </a:lnTo>
                      <a:lnTo>
                        <a:pt x="4102" y="659"/>
                      </a:lnTo>
                      <a:lnTo>
                        <a:pt x="4103" y="659"/>
                      </a:lnTo>
                      <a:lnTo>
                        <a:pt x="4105" y="659"/>
                      </a:lnTo>
                      <a:lnTo>
                        <a:pt x="4107" y="659"/>
                      </a:lnTo>
                      <a:lnTo>
                        <a:pt x="4108" y="659"/>
                      </a:lnTo>
                      <a:lnTo>
                        <a:pt x="4110" y="659"/>
                      </a:lnTo>
                      <a:lnTo>
                        <a:pt x="4110" y="659"/>
                      </a:lnTo>
                      <a:lnTo>
                        <a:pt x="4111" y="659"/>
                      </a:lnTo>
                      <a:lnTo>
                        <a:pt x="4112" y="659"/>
                      </a:lnTo>
                      <a:lnTo>
                        <a:pt x="4112" y="659"/>
                      </a:lnTo>
                      <a:lnTo>
                        <a:pt x="4114" y="659"/>
                      </a:lnTo>
                      <a:lnTo>
                        <a:pt x="4116" y="659"/>
                      </a:lnTo>
                      <a:lnTo>
                        <a:pt x="4119" y="659"/>
                      </a:lnTo>
                      <a:lnTo>
                        <a:pt x="4120" y="659"/>
                      </a:lnTo>
                      <a:lnTo>
                        <a:pt x="4121" y="659"/>
                      </a:lnTo>
                      <a:lnTo>
                        <a:pt x="4122" y="659"/>
                      </a:lnTo>
                      <a:lnTo>
                        <a:pt x="4123" y="659"/>
                      </a:lnTo>
                      <a:lnTo>
                        <a:pt x="4124" y="659"/>
                      </a:lnTo>
                      <a:lnTo>
                        <a:pt x="4124" y="659"/>
                      </a:lnTo>
                      <a:lnTo>
                        <a:pt x="4126" y="659"/>
                      </a:lnTo>
                      <a:lnTo>
                        <a:pt x="4130" y="659"/>
                      </a:lnTo>
                      <a:lnTo>
                        <a:pt x="4131" y="659"/>
                      </a:lnTo>
                      <a:lnTo>
                        <a:pt x="4131" y="659"/>
                      </a:lnTo>
                      <a:lnTo>
                        <a:pt x="4132" y="659"/>
                      </a:lnTo>
                      <a:lnTo>
                        <a:pt x="4132" y="659"/>
                      </a:lnTo>
                      <a:lnTo>
                        <a:pt x="4134" y="659"/>
                      </a:lnTo>
                      <a:lnTo>
                        <a:pt x="4135" y="659"/>
                      </a:lnTo>
                      <a:lnTo>
                        <a:pt x="4137" y="659"/>
                      </a:lnTo>
                      <a:lnTo>
                        <a:pt x="4138" y="659"/>
                      </a:lnTo>
                      <a:lnTo>
                        <a:pt x="4139" y="659"/>
                      </a:lnTo>
                      <a:lnTo>
                        <a:pt x="4140" y="659"/>
                      </a:lnTo>
                      <a:lnTo>
                        <a:pt x="4142" y="659"/>
                      </a:lnTo>
                      <a:lnTo>
                        <a:pt x="4144" y="658"/>
                      </a:lnTo>
                      <a:lnTo>
                        <a:pt x="4144" y="658"/>
                      </a:lnTo>
                      <a:lnTo>
                        <a:pt x="4145" y="658"/>
                      </a:lnTo>
                      <a:lnTo>
                        <a:pt x="4145" y="658"/>
                      </a:lnTo>
                      <a:lnTo>
                        <a:pt x="4147" y="658"/>
                      </a:lnTo>
                      <a:lnTo>
                        <a:pt x="4149" y="659"/>
                      </a:lnTo>
                      <a:lnTo>
                        <a:pt x="4152" y="659"/>
                      </a:lnTo>
                      <a:lnTo>
                        <a:pt x="4152" y="659"/>
                      </a:lnTo>
                      <a:lnTo>
                        <a:pt x="4153" y="659"/>
                      </a:lnTo>
                      <a:lnTo>
                        <a:pt x="4154" y="659"/>
                      </a:lnTo>
                      <a:lnTo>
                        <a:pt x="4154" y="659"/>
                      </a:lnTo>
                      <a:lnTo>
                        <a:pt x="4157" y="659"/>
                      </a:lnTo>
                      <a:lnTo>
                        <a:pt x="4159" y="659"/>
                      </a:lnTo>
                      <a:lnTo>
                        <a:pt x="4159" y="659"/>
                      </a:lnTo>
                      <a:lnTo>
                        <a:pt x="4160" y="659"/>
                      </a:lnTo>
                      <a:lnTo>
                        <a:pt x="4160" y="659"/>
                      </a:lnTo>
                      <a:lnTo>
                        <a:pt x="4161" y="659"/>
                      </a:lnTo>
                      <a:lnTo>
                        <a:pt x="4162" y="659"/>
                      </a:lnTo>
                      <a:lnTo>
                        <a:pt x="4165" y="659"/>
                      </a:lnTo>
                      <a:lnTo>
                        <a:pt x="4165" y="659"/>
                      </a:lnTo>
                      <a:lnTo>
                        <a:pt x="4165" y="659"/>
                      </a:lnTo>
                      <a:lnTo>
                        <a:pt x="4167" y="659"/>
                      </a:lnTo>
                      <a:lnTo>
                        <a:pt x="4168" y="659"/>
                      </a:lnTo>
                      <a:lnTo>
                        <a:pt x="4169" y="659"/>
                      </a:lnTo>
                      <a:lnTo>
                        <a:pt x="4169" y="659"/>
                      </a:lnTo>
                      <a:lnTo>
                        <a:pt x="4171" y="659"/>
                      </a:lnTo>
                      <a:lnTo>
                        <a:pt x="4174" y="658"/>
                      </a:lnTo>
                      <a:lnTo>
                        <a:pt x="4175" y="658"/>
                      </a:lnTo>
                      <a:lnTo>
                        <a:pt x="4175" y="658"/>
                      </a:lnTo>
                      <a:lnTo>
                        <a:pt x="4177" y="659"/>
                      </a:lnTo>
                      <a:lnTo>
                        <a:pt x="4178" y="659"/>
                      </a:lnTo>
                      <a:lnTo>
                        <a:pt x="4179" y="659"/>
                      </a:lnTo>
                      <a:lnTo>
                        <a:pt x="4181" y="659"/>
                      </a:lnTo>
                      <a:lnTo>
                        <a:pt x="4185" y="659"/>
                      </a:lnTo>
                      <a:lnTo>
                        <a:pt x="4186" y="659"/>
                      </a:lnTo>
                      <a:lnTo>
                        <a:pt x="4186" y="659"/>
                      </a:lnTo>
                      <a:lnTo>
                        <a:pt x="4187" y="659"/>
                      </a:lnTo>
                      <a:lnTo>
                        <a:pt x="4189" y="658"/>
                      </a:lnTo>
                      <a:lnTo>
                        <a:pt x="4189" y="658"/>
                      </a:lnTo>
                      <a:lnTo>
                        <a:pt x="4189" y="658"/>
                      </a:lnTo>
                      <a:lnTo>
                        <a:pt x="4190" y="658"/>
                      </a:lnTo>
                      <a:lnTo>
                        <a:pt x="4193" y="659"/>
                      </a:lnTo>
                      <a:lnTo>
                        <a:pt x="4196" y="659"/>
                      </a:lnTo>
                      <a:lnTo>
                        <a:pt x="4197" y="659"/>
                      </a:lnTo>
                      <a:lnTo>
                        <a:pt x="4197" y="659"/>
                      </a:lnTo>
                      <a:lnTo>
                        <a:pt x="4198" y="659"/>
                      </a:lnTo>
                      <a:lnTo>
                        <a:pt x="4199" y="658"/>
                      </a:lnTo>
                      <a:lnTo>
                        <a:pt x="4200" y="658"/>
                      </a:lnTo>
                      <a:lnTo>
                        <a:pt x="4202" y="659"/>
                      </a:lnTo>
                      <a:lnTo>
                        <a:pt x="4204" y="659"/>
                      </a:lnTo>
                      <a:lnTo>
                        <a:pt x="4205" y="659"/>
                      </a:lnTo>
                      <a:lnTo>
                        <a:pt x="4206" y="659"/>
                      </a:lnTo>
                      <a:lnTo>
                        <a:pt x="4208" y="659"/>
                      </a:lnTo>
                      <a:lnTo>
                        <a:pt x="4211" y="659"/>
                      </a:lnTo>
                      <a:lnTo>
                        <a:pt x="4212" y="659"/>
                      </a:lnTo>
                      <a:lnTo>
                        <a:pt x="4213" y="659"/>
                      </a:lnTo>
                      <a:lnTo>
                        <a:pt x="4214" y="659"/>
                      </a:lnTo>
                      <a:lnTo>
                        <a:pt x="4215" y="659"/>
                      </a:lnTo>
                      <a:lnTo>
                        <a:pt x="4216" y="659"/>
                      </a:lnTo>
                      <a:lnTo>
                        <a:pt x="4217" y="659"/>
                      </a:lnTo>
                      <a:lnTo>
                        <a:pt x="4218" y="659"/>
                      </a:lnTo>
                      <a:lnTo>
                        <a:pt x="4220" y="659"/>
                      </a:lnTo>
                      <a:lnTo>
                        <a:pt x="4221" y="659"/>
                      </a:lnTo>
                      <a:lnTo>
                        <a:pt x="4223" y="659"/>
                      </a:lnTo>
                      <a:lnTo>
                        <a:pt x="4224" y="659"/>
                      </a:lnTo>
                      <a:lnTo>
                        <a:pt x="4224" y="659"/>
                      </a:lnTo>
                      <a:lnTo>
                        <a:pt x="4225" y="659"/>
                      </a:lnTo>
                      <a:lnTo>
                        <a:pt x="4226" y="659"/>
                      </a:lnTo>
                      <a:lnTo>
                        <a:pt x="4226" y="659"/>
                      </a:lnTo>
                      <a:lnTo>
                        <a:pt x="4227" y="659"/>
                      </a:lnTo>
                      <a:lnTo>
                        <a:pt x="4228" y="659"/>
                      </a:lnTo>
                      <a:lnTo>
                        <a:pt x="4230" y="659"/>
                      </a:lnTo>
                      <a:lnTo>
                        <a:pt x="4231" y="659"/>
                      </a:lnTo>
                      <a:lnTo>
                        <a:pt x="4232" y="659"/>
                      </a:lnTo>
                      <a:lnTo>
                        <a:pt x="4234" y="659"/>
                      </a:lnTo>
                      <a:lnTo>
                        <a:pt x="4234" y="659"/>
                      </a:lnTo>
                      <a:lnTo>
                        <a:pt x="4237" y="658"/>
                      </a:lnTo>
                      <a:lnTo>
                        <a:pt x="4240" y="658"/>
                      </a:lnTo>
                      <a:lnTo>
                        <a:pt x="4240" y="658"/>
                      </a:lnTo>
                      <a:lnTo>
                        <a:pt x="4241" y="658"/>
                      </a:lnTo>
                      <a:lnTo>
                        <a:pt x="4241" y="658"/>
                      </a:lnTo>
                      <a:lnTo>
                        <a:pt x="4242" y="658"/>
                      </a:lnTo>
                      <a:lnTo>
                        <a:pt x="4243" y="658"/>
                      </a:lnTo>
                      <a:lnTo>
                        <a:pt x="4245" y="659"/>
                      </a:lnTo>
                      <a:lnTo>
                        <a:pt x="4246" y="659"/>
                      </a:lnTo>
                      <a:lnTo>
                        <a:pt x="4246" y="659"/>
                      </a:lnTo>
                      <a:lnTo>
                        <a:pt x="4248" y="659"/>
                      </a:lnTo>
                      <a:lnTo>
                        <a:pt x="4249" y="659"/>
                      </a:lnTo>
                      <a:lnTo>
                        <a:pt x="4250" y="659"/>
                      </a:lnTo>
                      <a:lnTo>
                        <a:pt x="4250" y="659"/>
                      </a:lnTo>
                      <a:lnTo>
                        <a:pt x="4251" y="658"/>
                      </a:lnTo>
                      <a:lnTo>
                        <a:pt x="4252" y="657"/>
                      </a:lnTo>
                      <a:lnTo>
                        <a:pt x="4253" y="657"/>
                      </a:lnTo>
                      <a:lnTo>
                        <a:pt x="4254" y="657"/>
                      </a:lnTo>
                      <a:lnTo>
                        <a:pt x="4255" y="658"/>
                      </a:lnTo>
                      <a:lnTo>
                        <a:pt x="4258" y="658"/>
                      </a:lnTo>
                      <a:lnTo>
                        <a:pt x="4258" y="658"/>
                      </a:lnTo>
                      <a:lnTo>
                        <a:pt x="4259" y="658"/>
                      </a:lnTo>
                      <a:lnTo>
                        <a:pt x="4260" y="658"/>
                      </a:lnTo>
                      <a:lnTo>
                        <a:pt x="4262" y="658"/>
                      </a:lnTo>
                      <a:lnTo>
                        <a:pt x="4262" y="658"/>
                      </a:lnTo>
                      <a:lnTo>
                        <a:pt x="4263" y="658"/>
                      </a:lnTo>
                      <a:lnTo>
                        <a:pt x="4264" y="658"/>
                      </a:lnTo>
                      <a:lnTo>
                        <a:pt x="4264" y="658"/>
                      </a:lnTo>
                      <a:lnTo>
                        <a:pt x="4267" y="658"/>
                      </a:lnTo>
                      <a:lnTo>
                        <a:pt x="4268" y="657"/>
                      </a:lnTo>
                      <a:lnTo>
                        <a:pt x="4269" y="657"/>
                      </a:lnTo>
                      <a:lnTo>
                        <a:pt x="4270" y="657"/>
                      </a:lnTo>
                      <a:lnTo>
                        <a:pt x="4270" y="657"/>
                      </a:lnTo>
                      <a:lnTo>
                        <a:pt x="4271" y="657"/>
                      </a:lnTo>
                      <a:lnTo>
                        <a:pt x="4274" y="656"/>
                      </a:lnTo>
                      <a:lnTo>
                        <a:pt x="4277" y="654"/>
                      </a:lnTo>
                      <a:lnTo>
                        <a:pt x="4277" y="654"/>
                      </a:lnTo>
                      <a:lnTo>
                        <a:pt x="4278" y="652"/>
                      </a:lnTo>
                      <a:lnTo>
                        <a:pt x="4278" y="651"/>
                      </a:lnTo>
                      <a:lnTo>
                        <a:pt x="4278" y="650"/>
                      </a:lnTo>
                      <a:lnTo>
                        <a:pt x="4278" y="647"/>
                      </a:lnTo>
                      <a:lnTo>
                        <a:pt x="4279" y="642"/>
                      </a:lnTo>
                      <a:lnTo>
                        <a:pt x="4280" y="632"/>
                      </a:lnTo>
                      <a:lnTo>
                        <a:pt x="4281" y="620"/>
                      </a:lnTo>
                      <a:lnTo>
                        <a:pt x="4282" y="609"/>
                      </a:lnTo>
                      <a:lnTo>
                        <a:pt x="4283" y="598"/>
                      </a:lnTo>
                      <a:lnTo>
                        <a:pt x="4283" y="594"/>
                      </a:lnTo>
                      <a:lnTo>
                        <a:pt x="4283" y="591"/>
                      </a:lnTo>
                      <a:lnTo>
                        <a:pt x="4285" y="589"/>
                      </a:lnTo>
                      <a:lnTo>
                        <a:pt x="4285" y="587"/>
                      </a:lnTo>
                      <a:lnTo>
                        <a:pt x="4285" y="590"/>
                      </a:lnTo>
                      <a:lnTo>
                        <a:pt x="4285" y="594"/>
                      </a:lnTo>
                      <a:lnTo>
                        <a:pt x="4285" y="598"/>
                      </a:lnTo>
                      <a:lnTo>
                        <a:pt x="4285" y="599"/>
                      </a:lnTo>
                      <a:lnTo>
                        <a:pt x="4285" y="601"/>
                      </a:lnTo>
                      <a:lnTo>
                        <a:pt x="4286" y="607"/>
                      </a:lnTo>
                      <a:lnTo>
                        <a:pt x="4287" y="613"/>
                      </a:lnTo>
                      <a:lnTo>
                        <a:pt x="4288" y="621"/>
                      </a:lnTo>
                      <a:lnTo>
                        <a:pt x="4289" y="629"/>
                      </a:lnTo>
                      <a:lnTo>
                        <a:pt x="4290" y="637"/>
                      </a:lnTo>
                      <a:lnTo>
                        <a:pt x="4290" y="641"/>
                      </a:lnTo>
                      <a:lnTo>
                        <a:pt x="4290" y="644"/>
                      </a:lnTo>
                      <a:lnTo>
                        <a:pt x="4291" y="642"/>
                      </a:lnTo>
                      <a:lnTo>
                        <a:pt x="4292" y="641"/>
                      </a:lnTo>
                      <a:lnTo>
                        <a:pt x="4292" y="640"/>
                      </a:lnTo>
                      <a:lnTo>
                        <a:pt x="4292" y="636"/>
                      </a:lnTo>
                      <a:lnTo>
                        <a:pt x="4292" y="629"/>
                      </a:lnTo>
                      <a:lnTo>
                        <a:pt x="4294" y="620"/>
                      </a:lnTo>
                      <a:lnTo>
                        <a:pt x="4294" y="610"/>
                      </a:lnTo>
                      <a:lnTo>
                        <a:pt x="4295" y="599"/>
                      </a:lnTo>
                      <a:lnTo>
                        <a:pt x="4296" y="574"/>
                      </a:lnTo>
                      <a:lnTo>
                        <a:pt x="4297" y="549"/>
                      </a:lnTo>
                      <a:lnTo>
                        <a:pt x="4297" y="538"/>
                      </a:lnTo>
                      <a:lnTo>
                        <a:pt x="4298" y="528"/>
                      </a:lnTo>
                      <a:lnTo>
                        <a:pt x="4298" y="519"/>
                      </a:lnTo>
                      <a:lnTo>
                        <a:pt x="4298" y="512"/>
                      </a:lnTo>
                      <a:lnTo>
                        <a:pt x="4299" y="508"/>
                      </a:lnTo>
                      <a:lnTo>
                        <a:pt x="4299" y="507"/>
                      </a:lnTo>
                      <a:lnTo>
                        <a:pt x="4299" y="508"/>
                      </a:lnTo>
                      <a:lnTo>
                        <a:pt x="4299" y="511"/>
                      </a:lnTo>
                      <a:lnTo>
                        <a:pt x="4299" y="515"/>
                      </a:lnTo>
                      <a:lnTo>
                        <a:pt x="4299" y="520"/>
                      </a:lnTo>
                      <a:lnTo>
                        <a:pt x="4299" y="525"/>
                      </a:lnTo>
                      <a:lnTo>
                        <a:pt x="4300" y="529"/>
                      </a:lnTo>
                      <a:lnTo>
                        <a:pt x="4300" y="531"/>
                      </a:lnTo>
                      <a:lnTo>
                        <a:pt x="4300" y="533"/>
                      </a:lnTo>
                      <a:lnTo>
                        <a:pt x="4300" y="534"/>
                      </a:lnTo>
                      <a:lnTo>
                        <a:pt x="4300" y="537"/>
                      </a:lnTo>
                      <a:lnTo>
                        <a:pt x="4300" y="543"/>
                      </a:lnTo>
                      <a:lnTo>
                        <a:pt x="4300" y="549"/>
                      </a:lnTo>
                      <a:lnTo>
                        <a:pt x="4301" y="557"/>
                      </a:lnTo>
                      <a:lnTo>
                        <a:pt x="4303" y="566"/>
                      </a:lnTo>
                      <a:lnTo>
                        <a:pt x="4303" y="586"/>
                      </a:lnTo>
                      <a:lnTo>
                        <a:pt x="4305" y="605"/>
                      </a:lnTo>
                      <a:lnTo>
                        <a:pt x="4305" y="614"/>
                      </a:lnTo>
                      <a:lnTo>
                        <a:pt x="4306" y="622"/>
                      </a:lnTo>
                      <a:lnTo>
                        <a:pt x="4306" y="629"/>
                      </a:lnTo>
                      <a:lnTo>
                        <a:pt x="4306" y="635"/>
                      </a:lnTo>
                      <a:lnTo>
                        <a:pt x="4307" y="638"/>
                      </a:lnTo>
                      <a:lnTo>
                        <a:pt x="4307" y="639"/>
                      </a:lnTo>
                      <a:lnTo>
                        <a:pt x="4307" y="639"/>
                      </a:lnTo>
                      <a:lnTo>
                        <a:pt x="4307" y="638"/>
                      </a:lnTo>
                      <a:lnTo>
                        <a:pt x="4307" y="636"/>
                      </a:lnTo>
                      <a:lnTo>
                        <a:pt x="4308" y="629"/>
                      </a:lnTo>
                      <a:lnTo>
                        <a:pt x="4309" y="619"/>
                      </a:lnTo>
                      <a:lnTo>
                        <a:pt x="4310" y="607"/>
                      </a:lnTo>
                      <a:lnTo>
                        <a:pt x="4311" y="595"/>
                      </a:lnTo>
                      <a:lnTo>
                        <a:pt x="4313" y="585"/>
                      </a:lnTo>
                      <a:lnTo>
                        <a:pt x="4313" y="578"/>
                      </a:lnTo>
                      <a:lnTo>
                        <a:pt x="4313" y="576"/>
                      </a:lnTo>
                      <a:lnTo>
                        <a:pt x="4313" y="576"/>
                      </a:lnTo>
                      <a:lnTo>
                        <a:pt x="4313" y="576"/>
                      </a:lnTo>
                      <a:lnTo>
                        <a:pt x="4313" y="578"/>
                      </a:lnTo>
                      <a:lnTo>
                        <a:pt x="4314" y="584"/>
                      </a:lnTo>
                      <a:lnTo>
                        <a:pt x="4315" y="591"/>
                      </a:lnTo>
                      <a:lnTo>
                        <a:pt x="4315" y="592"/>
                      </a:lnTo>
                      <a:lnTo>
                        <a:pt x="4315" y="593"/>
                      </a:lnTo>
                      <a:lnTo>
                        <a:pt x="4315" y="594"/>
                      </a:lnTo>
                      <a:lnTo>
                        <a:pt x="4315" y="595"/>
                      </a:lnTo>
                      <a:lnTo>
                        <a:pt x="4315" y="601"/>
                      </a:lnTo>
                      <a:lnTo>
                        <a:pt x="4316" y="609"/>
                      </a:lnTo>
                      <a:lnTo>
                        <a:pt x="4317" y="618"/>
                      </a:lnTo>
                      <a:lnTo>
                        <a:pt x="4319" y="627"/>
                      </a:lnTo>
                      <a:lnTo>
                        <a:pt x="4320" y="635"/>
                      </a:lnTo>
                      <a:lnTo>
                        <a:pt x="4320" y="639"/>
                      </a:lnTo>
                      <a:lnTo>
                        <a:pt x="4320" y="641"/>
                      </a:lnTo>
                      <a:lnTo>
                        <a:pt x="4320" y="642"/>
                      </a:lnTo>
                      <a:lnTo>
                        <a:pt x="4322" y="642"/>
                      </a:lnTo>
                      <a:lnTo>
                        <a:pt x="4322" y="641"/>
                      </a:lnTo>
                      <a:lnTo>
                        <a:pt x="4322" y="640"/>
                      </a:lnTo>
                      <a:lnTo>
                        <a:pt x="4323" y="639"/>
                      </a:lnTo>
                      <a:lnTo>
                        <a:pt x="4323" y="635"/>
                      </a:lnTo>
                      <a:lnTo>
                        <a:pt x="4323" y="630"/>
                      </a:lnTo>
                      <a:lnTo>
                        <a:pt x="4324" y="619"/>
                      </a:lnTo>
                      <a:lnTo>
                        <a:pt x="4325" y="607"/>
                      </a:lnTo>
                      <a:lnTo>
                        <a:pt x="4326" y="593"/>
                      </a:lnTo>
                      <a:lnTo>
                        <a:pt x="4327" y="582"/>
                      </a:lnTo>
                      <a:lnTo>
                        <a:pt x="4328" y="577"/>
                      </a:lnTo>
                      <a:lnTo>
                        <a:pt x="4328" y="574"/>
                      </a:lnTo>
                      <a:lnTo>
                        <a:pt x="4328" y="572"/>
                      </a:lnTo>
                      <a:lnTo>
                        <a:pt x="4328" y="571"/>
                      </a:lnTo>
                      <a:lnTo>
                        <a:pt x="4328" y="572"/>
                      </a:lnTo>
                      <a:lnTo>
                        <a:pt x="4329" y="573"/>
                      </a:lnTo>
                      <a:lnTo>
                        <a:pt x="4329" y="574"/>
                      </a:lnTo>
                      <a:lnTo>
                        <a:pt x="4329" y="574"/>
                      </a:lnTo>
                      <a:lnTo>
                        <a:pt x="4329" y="574"/>
                      </a:lnTo>
                      <a:lnTo>
                        <a:pt x="4329" y="576"/>
                      </a:lnTo>
                      <a:lnTo>
                        <a:pt x="4329" y="582"/>
                      </a:lnTo>
                      <a:lnTo>
                        <a:pt x="4332" y="590"/>
                      </a:lnTo>
                      <a:lnTo>
                        <a:pt x="4333" y="599"/>
                      </a:lnTo>
                      <a:lnTo>
                        <a:pt x="4334" y="609"/>
                      </a:lnTo>
                      <a:lnTo>
                        <a:pt x="4335" y="617"/>
                      </a:lnTo>
                      <a:lnTo>
                        <a:pt x="4335" y="622"/>
                      </a:lnTo>
                      <a:lnTo>
                        <a:pt x="4336" y="624"/>
                      </a:lnTo>
                      <a:lnTo>
                        <a:pt x="4336" y="624"/>
                      </a:lnTo>
                      <a:lnTo>
                        <a:pt x="4336" y="626"/>
                      </a:lnTo>
                      <a:lnTo>
                        <a:pt x="4336" y="624"/>
                      </a:lnTo>
                      <a:lnTo>
                        <a:pt x="4337" y="619"/>
                      </a:lnTo>
                      <a:lnTo>
                        <a:pt x="4337" y="613"/>
                      </a:lnTo>
                      <a:lnTo>
                        <a:pt x="4337" y="604"/>
                      </a:lnTo>
                      <a:lnTo>
                        <a:pt x="4337" y="594"/>
                      </a:lnTo>
                      <a:lnTo>
                        <a:pt x="4338" y="583"/>
                      </a:lnTo>
                      <a:lnTo>
                        <a:pt x="4340" y="558"/>
                      </a:lnTo>
                      <a:lnTo>
                        <a:pt x="4341" y="534"/>
                      </a:lnTo>
                      <a:lnTo>
                        <a:pt x="4342" y="521"/>
                      </a:lnTo>
                      <a:lnTo>
                        <a:pt x="4342" y="511"/>
                      </a:lnTo>
                      <a:lnTo>
                        <a:pt x="4343" y="503"/>
                      </a:lnTo>
                      <a:lnTo>
                        <a:pt x="4343" y="497"/>
                      </a:lnTo>
                      <a:lnTo>
                        <a:pt x="4343" y="492"/>
                      </a:lnTo>
                      <a:lnTo>
                        <a:pt x="4343" y="491"/>
                      </a:lnTo>
                      <a:lnTo>
                        <a:pt x="4343" y="492"/>
                      </a:lnTo>
                      <a:lnTo>
                        <a:pt x="4343" y="497"/>
                      </a:lnTo>
                      <a:lnTo>
                        <a:pt x="4344" y="501"/>
                      </a:lnTo>
                      <a:lnTo>
                        <a:pt x="4344" y="502"/>
                      </a:lnTo>
                      <a:lnTo>
                        <a:pt x="4344" y="504"/>
                      </a:lnTo>
                      <a:lnTo>
                        <a:pt x="4344" y="508"/>
                      </a:lnTo>
                      <a:lnTo>
                        <a:pt x="4344" y="513"/>
                      </a:lnTo>
                      <a:lnTo>
                        <a:pt x="4345" y="520"/>
                      </a:lnTo>
                      <a:lnTo>
                        <a:pt x="4345" y="529"/>
                      </a:lnTo>
                      <a:lnTo>
                        <a:pt x="4346" y="539"/>
                      </a:lnTo>
                      <a:lnTo>
                        <a:pt x="4347" y="559"/>
                      </a:lnTo>
                      <a:lnTo>
                        <a:pt x="4348" y="581"/>
                      </a:lnTo>
                      <a:lnTo>
                        <a:pt x="4348" y="590"/>
                      </a:lnTo>
                      <a:lnTo>
                        <a:pt x="4350" y="599"/>
                      </a:lnTo>
                      <a:lnTo>
                        <a:pt x="4350" y="607"/>
                      </a:lnTo>
                      <a:lnTo>
                        <a:pt x="4350" y="612"/>
                      </a:lnTo>
                      <a:lnTo>
                        <a:pt x="4351" y="615"/>
                      </a:lnTo>
                      <a:lnTo>
                        <a:pt x="4351" y="617"/>
                      </a:lnTo>
                      <a:lnTo>
                        <a:pt x="4351" y="617"/>
                      </a:lnTo>
                      <a:lnTo>
                        <a:pt x="4352" y="619"/>
                      </a:lnTo>
                      <a:lnTo>
                        <a:pt x="4352" y="620"/>
                      </a:lnTo>
                      <a:lnTo>
                        <a:pt x="4353" y="621"/>
                      </a:lnTo>
                      <a:lnTo>
                        <a:pt x="4353" y="621"/>
                      </a:lnTo>
                      <a:lnTo>
                        <a:pt x="4353" y="619"/>
                      </a:lnTo>
                      <a:lnTo>
                        <a:pt x="4353" y="614"/>
                      </a:lnTo>
                      <a:lnTo>
                        <a:pt x="4354" y="607"/>
                      </a:lnTo>
                      <a:lnTo>
                        <a:pt x="4355" y="596"/>
                      </a:lnTo>
                      <a:lnTo>
                        <a:pt x="4355" y="589"/>
                      </a:lnTo>
                      <a:lnTo>
                        <a:pt x="4356" y="581"/>
                      </a:lnTo>
                      <a:lnTo>
                        <a:pt x="4357" y="575"/>
                      </a:lnTo>
                      <a:lnTo>
                        <a:pt x="4357" y="573"/>
                      </a:lnTo>
                      <a:lnTo>
                        <a:pt x="4357" y="573"/>
                      </a:lnTo>
                      <a:lnTo>
                        <a:pt x="4357" y="574"/>
                      </a:lnTo>
                      <a:lnTo>
                        <a:pt x="4357" y="578"/>
                      </a:lnTo>
                      <a:lnTo>
                        <a:pt x="4357" y="583"/>
                      </a:lnTo>
                      <a:lnTo>
                        <a:pt x="4359" y="584"/>
                      </a:lnTo>
                      <a:lnTo>
                        <a:pt x="4359" y="585"/>
                      </a:lnTo>
                      <a:lnTo>
                        <a:pt x="4359" y="586"/>
                      </a:lnTo>
                      <a:lnTo>
                        <a:pt x="4360" y="592"/>
                      </a:lnTo>
                      <a:lnTo>
                        <a:pt x="4361" y="601"/>
                      </a:lnTo>
                      <a:lnTo>
                        <a:pt x="4362" y="610"/>
                      </a:lnTo>
                      <a:lnTo>
                        <a:pt x="4363" y="619"/>
                      </a:lnTo>
                      <a:lnTo>
                        <a:pt x="4364" y="628"/>
                      </a:lnTo>
                      <a:lnTo>
                        <a:pt x="4365" y="633"/>
                      </a:lnTo>
                      <a:lnTo>
                        <a:pt x="4365" y="635"/>
                      </a:lnTo>
                      <a:lnTo>
                        <a:pt x="4365" y="636"/>
                      </a:lnTo>
                      <a:lnTo>
                        <a:pt x="4365" y="636"/>
                      </a:lnTo>
                      <a:lnTo>
                        <a:pt x="4366" y="637"/>
                      </a:lnTo>
                      <a:lnTo>
                        <a:pt x="4366" y="638"/>
                      </a:lnTo>
                      <a:lnTo>
                        <a:pt x="4369" y="642"/>
                      </a:lnTo>
                      <a:lnTo>
                        <a:pt x="4372" y="647"/>
                      </a:lnTo>
                      <a:lnTo>
                        <a:pt x="4372" y="649"/>
                      </a:lnTo>
                      <a:lnTo>
                        <a:pt x="4373" y="649"/>
                      </a:lnTo>
                      <a:lnTo>
                        <a:pt x="4373" y="649"/>
                      </a:lnTo>
                      <a:lnTo>
                        <a:pt x="4373" y="649"/>
                      </a:lnTo>
                      <a:lnTo>
                        <a:pt x="4374" y="648"/>
                      </a:lnTo>
                      <a:lnTo>
                        <a:pt x="4375" y="647"/>
                      </a:lnTo>
                      <a:lnTo>
                        <a:pt x="4377" y="645"/>
                      </a:lnTo>
                      <a:lnTo>
                        <a:pt x="4378" y="645"/>
                      </a:lnTo>
                      <a:lnTo>
                        <a:pt x="4378" y="644"/>
                      </a:lnTo>
                      <a:lnTo>
                        <a:pt x="4380" y="641"/>
                      </a:lnTo>
                      <a:lnTo>
                        <a:pt x="4381" y="639"/>
                      </a:lnTo>
                      <a:lnTo>
                        <a:pt x="4382" y="638"/>
                      </a:lnTo>
                      <a:lnTo>
                        <a:pt x="4382" y="639"/>
                      </a:lnTo>
                      <a:lnTo>
                        <a:pt x="4382" y="640"/>
                      </a:lnTo>
                      <a:lnTo>
                        <a:pt x="4384" y="646"/>
                      </a:lnTo>
                      <a:lnTo>
                        <a:pt x="4387" y="651"/>
                      </a:lnTo>
                      <a:lnTo>
                        <a:pt x="4387" y="652"/>
                      </a:lnTo>
                      <a:lnTo>
                        <a:pt x="4388" y="654"/>
                      </a:lnTo>
                      <a:lnTo>
                        <a:pt x="4389" y="655"/>
                      </a:lnTo>
                      <a:lnTo>
                        <a:pt x="4390" y="655"/>
                      </a:lnTo>
                      <a:lnTo>
                        <a:pt x="4390" y="654"/>
                      </a:lnTo>
                      <a:lnTo>
                        <a:pt x="4392" y="651"/>
                      </a:lnTo>
                      <a:lnTo>
                        <a:pt x="4393" y="648"/>
                      </a:lnTo>
                      <a:lnTo>
                        <a:pt x="4394" y="647"/>
                      </a:lnTo>
                      <a:lnTo>
                        <a:pt x="4396" y="647"/>
                      </a:lnTo>
                      <a:lnTo>
                        <a:pt x="4396" y="646"/>
                      </a:lnTo>
                      <a:lnTo>
                        <a:pt x="4397" y="648"/>
                      </a:lnTo>
                      <a:lnTo>
                        <a:pt x="4399" y="651"/>
                      </a:lnTo>
                      <a:lnTo>
                        <a:pt x="4401" y="655"/>
                      </a:lnTo>
                      <a:lnTo>
                        <a:pt x="4402" y="656"/>
                      </a:lnTo>
                      <a:lnTo>
                        <a:pt x="4402" y="656"/>
                      </a:lnTo>
                      <a:lnTo>
                        <a:pt x="4403" y="657"/>
                      </a:lnTo>
                      <a:lnTo>
                        <a:pt x="4406" y="657"/>
                      </a:lnTo>
                      <a:lnTo>
                        <a:pt x="4406" y="657"/>
                      </a:lnTo>
                      <a:lnTo>
                        <a:pt x="4406" y="657"/>
                      </a:lnTo>
                      <a:lnTo>
                        <a:pt x="4408" y="656"/>
                      </a:lnTo>
                      <a:lnTo>
                        <a:pt x="4409" y="656"/>
                      </a:lnTo>
                      <a:lnTo>
                        <a:pt x="4409" y="656"/>
                      </a:lnTo>
                      <a:lnTo>
                        <a:pt x="4410" y="656"/>
                      </a:lnTo>
                      <a:lnTo>
                        <a:pt x="4410" y="656"/>
                      </a:lnTo>
                      <a:lnTo>
                        <a:pt x="4414" y="657"/>
                      </a:lnTo>
                      <a:lnTo>
                        <a:pt x="4416" y="657"/>
                      </a:lnTo>
                      <a:lnTo>
                        <a:pt x="4417" y="657"/>
                      </a:lnTo>
                      <a:lnTo>
                        <a:pt x="4418" y="657"/>
                      </a:lnTo>
                      <a:lnTo>
                        <a:pt x="4419" y="657"/>
                      </a:lnTo>
                      <a:lnTo>
                        <a:pt x="4420" y="657"/>
                      </a:lnTo>
                      <a:lnTo>
                        <a:pt x="4421" y="657"/>
                      </a:lnTo>
                      <a:lnTo>
                        <a:pt x="4423" y="657"/>
                      </a:lnTo>
                      <a:lnTo>
                        <a:pt x="4423" y="657"/>
                      </a:lnTo>
                      <a:lnTo>
                        <a:pt x="4425" y="657"/>
                      </a:lnTo>
                      <a:lnTo>
                        <a:pt x="4426" y="657"/>
                      </a:lnTo>
                      <a:lnTo>
                        <a:pt x="4426" y="657"/>
                      </a:lnTo>
                      <a:lnTo>
                        <a:pt x="4428" y="657"/>
                      </a:lnTo>
                      <a:lnTo>
                        <a:pt x="4429" y="658"/>
                      </a:lnTo>
                      <a:lnTo>
                        <a:pt x="4430" y="658"/>
                      </a:lnTo>
                      <a:lnTo>
                        <a:pt x="4430" y="658"/>
                      </a:lnTo>
                      <a:lnTo>
                        <a:pt x="4431" y="657"/>
                      </a:lnTo>
                      <a:lnTo>
                        <a:pt x="4433" y="657"/>
                      </a:lnTo>
                      <a:lnTo>
                        <a:pt x="4435" y="657"/>
                      </a:lnTo>
                      <a:lnTo>
                        <a:pt x="4438" y="657"/>
                      </a:lnTo>
                      <a:lnTo>
                        <a:pt x="4438" y="657"/>
                      </a:lnTo>
                      <a:lnTo>
                        <a:pt x="4439" y="657"/>
                      </a:lnTo>
                      <a:lnTo>
                        <a:pt x="4440" y="657"/>
                      </a:lnTo>
                      <a:lnTo>
                        <a:pt x="4442" y="657"/>
                      </a:lnTo>
                      <a:lnTo>
                        <a:pt x="4443" y="657"/>
                      </a:lnTo>
                      <a:lnTo>
                        <a:pt x="4444" y="657"/>
                      </a:lnTo>
                      <a:lnTo>
                        <a:pt x="4445" y="657"/>
                      </a:lnTo>
                      <a:lnTo>
                        <a:pt x="4445" y="657"/>
                      </a:lnTo>
                      <a:lnTo>
                        <a:pt x="4446" y="657"/>
                      </a:lnTo>
                      <a:lnTo>
                        <a:pt x="4447" y="656"/>
                      </a:lnTo>
                      <a:lnTo>
                        <a:pt x="4451" y="652"/>
                      </a:lnTo>
                      <a:lnTo>
                        <a:pt x="4453" y="650"/>
                      </a:lnTo>
                      <a:lnTo>
                        <a:pt x="4453" y="649"/>
                      </a:lnTo>
                      <a:lnTo>
                        <a:pt x="4453" y="649"/>
                      </a:lnTo>
                      <a:lnTo>
                        <a:pt x="4454" y="647"/>
                      </a:lnTo>
                      <a:lnTo>
                        <a:pt x="4455" y="640"/>
                      </a:lnTo>
                      <a:lnTo>
                        <a:pt x="4456" y="635"/>
                      </a:lnTo>
                      <a:lnTo>
                        <a:pt x="4457" y="632"/>
                      </a:lnTo>
                      <a:lnTo>
                        <a:pt x="4457" y="631"/>
                      </a:lnTo>
                      <a:lnTo>
                        <a:pt x="4457" y="632"/>
                      </a:lnTo>
                      <a:lnTo>
                        <a:pt x="4457" y="635"/>
                      </a:lnTo>
                      <a:lnTo>
                        <a:pt x="4458" y="640"/>
                      </a:lnTo>
                      <a:lnTo>
                        <a:pt x="4461" y="647"/>
                      </a:lnTo>
                      <a:lnTo>
                        <a:pt x="4461" y="648"/>
                      </a:lnTo>
                      <a:lnTo>
                        <a:pt x="4461" y="649"/>
                      </a:lnTo>
                      <a:lnTo>
                        <a:pt x="4462" y="650"/>
                      </a:lnTo>
                      <a:lnTo>
                        <a:pt x="4463" y="651"/>
                      </a:lnTo>
                      <a:lnTo>
                        <a:pt x="4463" y="651"/>
                      </a:lnTo>
                      <a:lnTo>
                        <a:pt x="4464" y="649"/>
                      </a:lnTo>
                      <a:lnTo>
                        <a:pt x="4465" y="645"/>
                      </a:lnTo>
                      <a:lnTo>
                        <a:pt x="4467" y="641"/>
                      </a:lnTo>
                      <a:lnTo>
                        <a:pt x="4469" y="639"/>
                      </a:lnTo>
                      <a:lnTo>
                        <a:pt x="4469" y="639"/>
                      </a:lnTo>
                      <a:lnTo>
                        <a:pt x="4469" y="638"/>
                      </a:lnTo>
                      <a:lnTo>
                        <a:pt x="4469" y="633"/>
                      </a:lnTo>
                      <a:lnTo>
                        <a:pt x="4469" y="628"/>
                      </a:lnTo>
                      <a:lnTo>
                        <a:pt x="4470" y="621"/>
                      </a:lnTo>
                      <a:lnTo>
                        <a:pt x="4471" y="614"/>
                      </a:lnTo>
                      <a:lnTo>
                        <a:pt x="4471" y="609"/>
                      </a:lnTo>
                      <a:lnTo>
                        <a:pt x="4471" y="604"/>
                      </a:lnTo>
                      <a:lnTo>
                        <a:pt x="4471" y="602"/>
                      </a:lnTo>
                      <a:lnTo>
                        <a:pt x="4471" y="604"/>
                      </a:lnTo>
                      <a:lnTo>
                        <a:pt x="4472" y="609"/>
                      </a:lnTo>
                      <a:lnTo>
                        <a:pt x="4473" y="617"/>
                      </a:lnTo>
                      <a:lnTo>
                        <a:pt x="4473" y="624"/>
                      </a:lnTo>
                      <a:lnTo>
                        <a:pt x="4474" y="632"/>
                      </a:lnTo>
                      <a:lnTo>
                        <a:pt x="4475" y="639"/>
                      </a:lnTo>
                      <a:lnTo>
                        <a:pt x="4475" y="645"/>
                      </a:lnTo>
                      <a:lnTo>
                        <a:pt x="4475" y="646"/>
                      </a:lnTo>
                      <a:lnTo>
                        <a:pt x="4475" y="647"/>
                      </a:lnTo>
                      <a:lnTo>
                        <a:pt x="4477" y="649"/>
                      </a:lnTo>
                      <a:lnTo>
                        <a:pt x="4479" y="650"/>
                      </a:lnTo>
                      <a:lnTo>
                        <a:pt x="4479" y="651"/>
                      </a:lnTo>
                      <a:lnTo>
                        <a:pt x="4480" y="650"/>
                      </a:lnTo>
                      <a:lnTo>
                        <a:pt x="4481" y="648"/>
                      </a:lnTo>
                      <a:lnTo>
                        <a:pt x="4482" y="647"/>
                      </a:lnTo>
                      <a:lnTo>
                        <a:pt x="4483" y="646"/>
                      </a:lnTo>
                      <a:lnTo>
                        <a:pt x="4483" y="645"/>
                      </a:lnTo>
                      <a:lnTo>
                        <a:pt x="4483" y="644"/>
                      </a:lnTo>
                      <a:lnTo>
                        <a:pt x="4484" y="638"/>
                      </a:lnTo>
                      <a:lnTo>
                        <a:pt x="4485" y="632"/>
                      </a:lnTo>
                      <a:lnTo>
                        <a:pt x="4485" y="631"/>
                      </a:lnTo>
                      <a:lnTo>
                        <a:pt x="4485" y="630"/>
                      </a:lnTo>
                      <a:lnTo>
                        <a:pt x="4485" y="631"/>
                      </a:lnTo>
                      <a:lnTo>
                        <a:pt x="4486" y="635"/>
                      </a:lnTo>
                      <a:lnTo>
                        <a:pt x="4488" y="641"/>
                      </a:lnTo>
                      <a:lnTo>
                        <a:pt x="4489" y="649"/>
                      </a:lnTo>
                      <a:lnTo>
                        <a:pt x="4490" y="651"/>
                      </a:lnTo>
                      <a:lnTo>
                        <a:pt x="4490" y="652"/>
                      </a:lnTo>
                      <a:lnTo>
                        <a:pt x="4491" y="652"/>
                      </a:lnTo>
                      <a:lnTo>
                        <a:pt x="4491" y="654"/>
                      </a:lnTo>
                      <a:lnTo>
                        <a:pt x="4494" y="655"/>
                      </a:lnTo>
                      <a:lnTo>
                        <a:pt x="4497" y="656"/>
                      </a:lnTo>
                      <a:lnTo>
                        <a:pt x="4498" y="657"/>
                      </a:lnTo>
                      <a:lnTo>
                        <a:pt x="4498" y="657"/>
                      </a:lnTo>
                      <a:lnTo>
                        <a:pt x="4499" y="657"/>
                      </a:lnTo>
                      <a:lnTo>
                        <a:pt x="4500" y="657"/>
                      </a:lnTo>
                      <a:lnTo>
                        <a:pt x="4501" y="657"/>
                      </a:lnTo>
                      <a:lnTo>
                        <a:pt x="4501" y="657"/>
                      </a:lnTo>
                      <a:lnTo>
                        <a:pt x="4502" y="657"/>
                      </a:lnTo>
                      <a:lnTo>
                        <a:pt x="4503" y="657"/>
                      </a:lnTo>
                      <a:lnTo>
                        <a:pt x="4503" y="657"/>
                      </a:lnTo>
                      <a:lnTo>
                        <a:pt x="4504" y="657"/>
                      </a:lnTo>
                      <a:lnTo>
                        <a:pt x="4506" y="657"/>
                      </a:lnTo>
                      <a:lnTo>
                        <a:pt x="4506" y="657"/>
                      </a:lnTo>
                      <a:lnTo>
                        <a:pt x="4509" y="657"/>
                      </a:lnTo>
                      <a:lnTo>
                        <a:pt x="4511" y="658"/>
                      </a:lnTo>
                      <a:lnTo>
                        <a:pt x="4512" y="658"/>
                      </a:lnTo>
                      <a:lnTo>
                        <a:pt x="4512" y="658"/>
                      </a:lnTo>
                      <a:lnTo>
                        <a:pt x="4513" y="658"/>
                      </a:lnTo>
                      <a:lnTo>
                        <a:pt x="4514" y="658"/>
                      </a:lnTo>
                      <a:lnTo>
                        <a:pt x="4516" y="658"/>
                      </a:lnTo>
                      <a:lnTo>
                        <a:pt x="4516" y="658"/>
                      </a:lnTo>
                      <a:lnTo>
                        <a:pt x="4518" y="658"/>
                      </a:lnTo>
                      <a:lnTo>
                        <a:pt x="4519" y="658"/>
                      </a:lnTo>
                      <a:lnTo>
                        <a:pt x="4519" y="658"/>
                      </a:lnTo>
                      <a:lnTo>
                        <a:pt x="4521" y="658"/>
                      </a:lnTo>
                      <a:lnTo>
                        <a:pt x="4521" y="658"/>
                      </a:lnTo>
                      <a:lnTo>
                        <a:pt x="4522" y="658"/>
                      </a:lnTo>
                      <a:lnTo>
                        <a:pt x="4523" y="658"/>
                      </a:lnTo>
                      <a:lnTo>
                        <a:pt x="4525" y="658"/>
                      </a:lnTo>
                      <a:lnTo>
                        <a:pt x="4526" y="658"/>
                      </a:lnTo>
                      <a:lnTo>
                        <a:pt x="4528" y="658"/>
                      </a:lnTo>
                      <a:lnTo>
                        <a:pt x="4529" y="658"/>
                      </a:lnTo>
                      <a:lnTo>
                        <a:pt x="4530" y="658"/>
                      </a:lnTo>
                      <a:lnTo>
                        <a:pt x="4531" y="658"/>
                      </a:lnTo>
                      <a:lnTo>
                        <a:pt x="4531" y="658"/>
                      </a:lnTo>
                      <a:lnTo>
                        <a:pt x="4534" y="658"/>
                      </a:lnTo>
                      <a:lnTo>
                        <a:pt x="4534" y="658"/>
                      </a:lnTo>
                      <a:lnTo>
                        <a:pt x="4535" y="658"/>
                      </a:lnTo>
                      <a:lnTo>
                        <a:pt x="4536" y="657"/>
                      </a:lnTo>
                      <a:lnTo>
                        <a:pt x="4538" y="657"/>
                      </a:lnTo>
                      <a:lnTo>
                        <a:pt x="4540" y="656"/>
                      </a:lnTo>
                      <a:lnTo>
                        <a:pt x="4541" y="655"/>
                      </a:lnTo>
                      <a:lnTo>
                        <a:pt x="4541" y="655"/>
                      </a:lnTo>
                      <a:lnTo>
                        <a:pt x="4543" y="655"/>
                      </a:lnTo>
                      <a:lnTo>
                        <a:pt x="4544" y="655"/>
                      </a:lnTo>
                      <a:lnTo>
                        <a:pt x="4545" y="656"/>
                      </a:lnTo>
                      <a:lnTo>
                        <a:pt x="4546" y="656"/>
                      </a:lnTo>
                      <a:lnTo>
                        <a:pt x="4547" y="657"/>
                      </a:lnTo>
                      <a:lnTo>
                        <a:pt x="4548" y="657"/>
                      </a:lnTo>
                      <a:lnTo>
                        <a:pt x="4549" y="657"/>
                      </a:lnTo>
                      <a:lnTo>
                        <a:pt x="4550" y="656"/>
                      </a:lnTo>
                      <a:lnTo>
                        <a:pt x="4552" y="655"/>
                      </a:lnTo>
                      <a:lnTo>
                        <a:pt x="4554" y="655"/>
                      </a:lnTo>
                      <a:lnTo>
                        <a:pt x="4554" y="654"/>
                      </a:lnTo>
                      <a:lnTo>
                        <a:pt x="4556" y="655"/>
                      </a:lnTo>
                      <a:lnTo>
                        <a:pt x="4556" y="656"/>
                      </a:lnTo>
                      <a:lnTo>
                        <a:pt x="4557" y="656"/>
                      </a:lnTo>
                      <a:lnTo>
                        <a:pt x="4559" y="657"/>
                      </a:lnTo>
                      <a:lnTo>
                        <a:pt x="4563" y="657"/>
                      </a:lnTo>
                      <a:lnTo>
                        <a:pt x="4564" y="658"/>
                      </a:lnTo>
                      <a:lnTo>
                        <a:pt x="4564" y="658"/>
                      </a:lnTo>
                      <a:lnTo>
                        <a:pt x="4565" y="658"/>
                      </a:lnTo>
                      <a:lnTo>
                        <a:pt x="4566" y="658"/>
                      </a:lnTo>
                      <a:lnTo>
                        <a:pt x="4568" y="658"/>
                      </a:lnTo>
                      <a:lnTo>
                        <a:pt x="4569" y="658"/>
                      </a:lnTo>
                      <a:lnTo>
                        <a:pt x="4571" y="658"/>
                      </a:lnTo>
                      <a:lnTo>
                        <a:pt x="4572" y="658"/>
                      </a:lnTo>
                      <a:lnTo>
                        <a:pt x="4573" y="658"/>
                      </a:lnTo>
                      <a:lnTo>
                        <a:pt x="4575" y="658"/>
                      </a:lnTo>
                      <a:lnTo>
                        <a:pt x="4577" y="658"/>
                      </a:lnTo>
                      <a:lnTo>
                        <a:pt x="4578" y="658"/>
                      </a:lnTo>
                      <a:lnTo>
                        <a:pt x="4578" y="658"/>
                      </a:lnTo>
                      <a:lnTo>
                        <a:pt x="4578" y="658"/>
                      </a:lnTo>
                      <a:lnTo>
                        <a:pt x="4580" y="658"/>
                      </a:lnTo>
                      <a:lnTo>
                        <a:pt x="4582" y="658"/>
                      </a:lnTo>
                      <a:lnTo>
                        <a:pt x="4584" y="658"/>
                      </a:lnTo>
                      <a:lnTo>
                        <a:pt x="4585" y="658"/>
                      </a:lnTo>
                      <a:lnTo>
                        <a:pt x="4586" y="658"/>
                      </a:lnTo>
                      <a:lnTo>
                        <a:pt x="4587" y="658"/>
                      </a:lnTo>
                      <a:lnTo>
                        <a:pt x="4589" y="658"/>
                      </a:lnTo>
                      <a:lnTo>
                        <a:pt x="4590" y="658"/>
                      </a:lnTo>
                      <a:lnTo>
                        <a:pt x="4590" y="658"/>
                      </a:lnTo>
                      <a:lnTo>
                        <a:pt x="4591" y="658"/>
                      </a:lnTo>
                      <a:lnTo>
                        <a:pt x="4592" y="658"/>
                      </a:lnTo>
                      <a:lnTo>
                        <a:pt x="4593" y="658"/>
                      </a:lnTo>
                      <a:lnTo>
                        <a:pt x="4593" y="658"/>
                      </a:lnTo>
                      <a:lnTo>
                        <a:pt x="4594" y="658"/>
                      </a:lnTo>
                      <a:lnTo>
                        <a:pt x="4596" y="658"/>
                      </a:lnTo>
                      <a:lnTo>
                        <a:pt x="4599" y="658"/>
                      </a:lnTo>
                      <a:lnTo>
                        <a:pt x="4600" y="658"/>
                      </a:lnTo>
                      <a:lnTo>
                        <a:pt x="4601" y="658"/>
                      </a:lnTo>
                      <a:lnTo>
                        <a:pt x="4601" y="658"/>
                      </a:lnTo>
                      <a:lnTo>
                        <a:pt x="4603" y="658"/>
                      </a:lnTo>
                      <a:lnTo>
                        <a:pt x="4606" y="657"/>
                      </a:lnTo>
                      <a:lnTo>
                        <a:pt x="4608" y="657"/>
                      </a:lnTo>
                      <a:lnTo>
                        <a:pt x="4608" y="657"/>
                      </a:lnTo>
                      <a:lnTo>
                        <a:pt x="4609" y="657"/>
                      </a:lnTo>
                      <a:lnTo>
                        <a:pt x="4611" y="657"/>
                      </a:lnTo>
                      <a:lnTo>
                        <a:pt x="4613" y="657"/>
                      </a:lnTo>
                      <a:lnTo>
                        <a:pt x="4614" y="657"/>
                      </a:lnTo>
                      <a:lnTo>
                        <a:pt x="4615" y="657"/>
                      </a:lnTo>
                      <a:lnTo>
                        <a:pt x="4617" y="656"/>
                      </a:lnTo>
                      <a:lnTo>
                        <a:pt x="4619" y="656"/>
                      </a:lnTo>
                      <a:lnTo>
                        <a:pt x="4621" y="655"/>
                      </a:lnTo>
                      <a:lnTo>
                        <a:pt x="4622" y="655"/>
                      </a:lnTo>
                      <a:lnTo>
                        <a:pt x="4622" y="655"/>
                      </a:lnTo>
                      <a:lnTo>
                        <a:pt x="4623" y="654"/>
                      </a:lnTo>
                      <a:lnTo>
                        <a:pt x="4627" y="651"/>
                      </a:lnTo>
                      <a:lnTo>
                        <a:pt x="4629" y="650"/>
                      </a:lnTo>
                      <a:lnTo>
                        <a:pt x="4629" y="649"/>
                      </a:lnTo>
                      <a:lnTo>
                        <a:pt x="4630" y="649"/>
                      </a:lnTo>
                      <a:lnTo>
                        <a:pt x="4630" y="648"/>
                      </a:lnTo>
                      <a:lnTo>
                        <a:pt x="4631" y="647"/>
                      </a:lnTo>
                      <a:lnTo>
                        <a:pt x="4633" y="640"/>
                      </a:lnTo>
                      <a:lnTo>
                        <a:pt x="4636" y="635"/>
                      </a:lnTo>
                      <a:lnTo>
                        <a:pt x="4637" y="632"/>
                      </a:lnTo>
                      <a:lnTo>
                        <a:pt x="4637" y="632"/>
                      </a:lnTo>
                      <a:lnTo>
                        <a:pt x="4637" y="631"/>
                      </a:lnTo>
                      <a:lnTo>
                        <a:pt x="4637" y="631"/>
                      </a:lnTo>
                      <a:lnTo>
                        <a:pt x="4638" y="630"/>
                      </a:lnTo>
                      <a:lnTo>
                        <a:pt x="4638" y="629"/>
                      </a:lnTo>
                      <a:lnTo>
                        <a:pt x="4640" y="624"/>
                      </a:lnTo>
                      <a:lnTo>
                        <a:pt x="4643" y="619"/>
                      </a:lnTo>
                      <a:lnTo>
                        <a:pt x="4643" y="618"/>
                      </a:lnTo>
                      <a:lnTo>
                        <a:pt x="4643" y="617"/>
                      </a:lnTo>
                      <a:lnTo>
                        <a:pt x="4645" y="617"/>
                      </a:lnTo>
                      <a:lnTo>
                        <a:pt x="4645" y="617"/>
                      </a:lnTo>
                      <a:lnTo>
                        <a:pt x="4645" y="615"/>
                      </a:lnTo>
                      <a:lnTo>
                        <a:pt x="4646" y="613"/>
                      </a:lnTo>
                      <a:lnTo>
                        <a:pt x="4647" y="611"/>
                      </a:lnTo>
                      <a:lnTo>
                        <a:pt x="4648" y="610"/>
                      </a:lnTo>
                      <a:lnTo>
                        <a:pt x="4649" y="610"/>
                      </a:lnTo>
                      <a:lnTo>
                        <a:pt x="4652" y="611"/>
                      </a:lnTo>
                      <a:lnTo>
                        <a:pt x="4655" y="611"/>
                      </a:lnTo>
                      <a:lnTo>
                        <a:pt x="4656" y="612"/>
                      </a:lnTo>
                      <a:lnTo>
                        <a:pt x="4657" y="612"/>
                      </a:lnTo>
                      <a:lnTo>
                        <a:pt x="4657" y="614"/>
                      </a:lnTo>
                      <a:lnTo>
                        <a:pt x="4658" y="615"/>
                      </a:lnTo>
                      <a:lnTo>
                        <a:pt x="4659" y="617"/>
                      </a:lnTo>
                      <a:lnTo>
                        <a:pt x="4659" y="617"/>
                      </a:lnTo>
                      <a:lnTo>
                        <a:pt x="4659" y="618"/>
                      </a:lnTo>
                      <a:lnTo>
                        <a:pt x="4659" y="619"/>
                      </a:lnTo>
                      <a:lnTo>
                        <a:pt x="4660" y="621"/>
                      </a:lnTo>
                      <a:lnTo>
                        <a:pt x="4661" y="626"/>
                      </a:lnTo>
                      <a:lnTo>
                        <a:pt x="4663" y="630"/>
                      </a:lnTo>
                      <a:lnTo>
                        <a:pt x="4664" y="635"/>
                      </a:lnTo>
                      <a:lnTo>
                        <a:pt x="4665" y="638"/>
                      </a:lnTo>
                      <a:lnTo>
                        <a:pt x="4666" y="641"/>
                      </a:lnTo>
                      <a:lnTo>
                        <a:pt x="4666" y="642"/>
                      </a:lnTo>
                      <a:lnTo>
                        <a:pt x="4666" y="642"/>
                      </a:lnTo>
                      <a:lnTo>
                        <a:pt x="4667" y="644"/>
                      </a:lnTo>
                      <a:lnTo>
                        <a:pt x="4670" y="647"/>
                      </a:lnTo>
                      <a:lnTo>
                        <a:pt x="4673" y="649"/>
                      </a:lnTo>
                      <a:lnTo>
                        <a:pt x="4674" y="650"/>
                      </a:lnTo>
                      <a:lnTo>
                        <a:pt x="4674" y="651"/>
                      </a:lnTo>
                      <a:lnTo>
                        <a:pt x="4675" y="651"/>
                      </a:lnTo>
                      <a:lnTo>
                        <a:pt x="4677" y="651"/>
                      </a:lnTo>
                      <a:lnTo>
                        <a:pt x="4679" y="652"/>
                      </a:lnTo>
                      <a:lnTo>
                        <a:pt x="4680" y="652"/>
                      </a:lnTo>
                      <a:lnTo>
                        <a:pt x="4682" y="652"/>
                      </a:lnTo>
                      <a:lnTo>
                        <a:pt x="4683" y="652"/>
                      </a:lnTo>
                      <a:lnTo>
                        <a:pt x="4684" y="651"/>
                      </a:lnTo>
                      <a:lnTo>
                        <a:pt x="4685" y="651"/>
                      </a:lnTo>
                      <a:lnTo>
                        <a:pt x="4687" y="651"/>
                      </a:lnTo>
                      <a:lnTo>
                        <a:pt x="4688" y="650"/>
                      </a:lnTo>
                      <a:lnTo>
                        <a:pt x="4688" y="650"/>
                      </a:lnTo>
                      <a:lnTo>
                        <a:pt x="4689" y="649"/>
                      </a:lnTo>
                      <a:lnTo>
                        <a:pt x="4692" y="646"/>
                      </a:lnTo>
                      <a:lnTo>
                        <a:pt x="4694" y="644"/>
                      </a:lnTo>
                      <a:lnTo>
                        <a:pt x="4695" y="642"/>
                      </a:lnTo>
                      <a:lnTo>
                        <a:pt x="4696" y="641"/>
                      </a:lnTo>
                      <a:lnTo>
                        <a:pt x="4696" y="640"/>
                      </a:lnTo>
                      <a:lnTo>
                        <a:pt x="4696" y="637"/>
                      </a:lnTo>
                      <a:lnTo>
                        <a:pt x="4698" y="632"/>
                      </a:lnTo>
                      <a:lnTo>
                        <a:pt x="4698" y="628"/>
                      </a:lnTo>
                      <a:lnTo>
                        <a:pt x="4701" y="622"/>
                      </a:lnTo>
                      <a:lnTo>
                        <a:pt x="4702" y="618"/>
                      </a:lnTo>
                      <a:lnTo>
                        <a:pt x="4702" y="614"/>
                      </a:lnTo>
                      <a:lnTo>
                        <a:pt x="4703" y="613"/>
                      </a:lnTo>
                      <a:lnTo>
                        <a:pt x="4703" y="613"/>
                      </a:lnTo>
                      <a:lnTo>
                        <a:pt x="4705" y="614"/>
                      </a:lnTo>
                      <a:lnTo>
                        <a:pt x="4706" y="614"/>
                      </a:lnTo>
                      <a:lnTo>
                        <a:pt x="4706" y="614"/>
                      </a:lnTo>
                      <a:lnTo>
                        <a:pt x="4707" y="613"/>
                      </a:lnTo>
                      <a:lnTo>
                        <a:pt x="4709" y="613"/>
                      </a:lnTo>
                      <a:lnTo>
                        <a:pt x="4710" y="612"/>
                      </a:lnTo>
                      <a:lnTo>
                        <a:pt x="4710" y="612"/>
                      </a:lnTo>
                      <a:lnTo>
                        <a:pt x="4711" y="612"/>
                      </a:lnTo>
                      <a:lnTo>
                        <a:pt x="4712" y="611"/>
                      </a:lnTo>
                      <a:lnTo>
                        <a:pt x="4713" y="610"/>
                      </a:lnTo>
                      <a:lnTo>
                        <a:pt x="4713" y="609"/>
                      </a:lnTo>
                      <a:lnTo>
                        <a:pt x="4714" y="611"/>
                      </a:lnTo>
                      <a:lnTo>
                        <a:pt x="4715" y="614"/>
                      </a:lnTo>
                      <a:lnTo>
                        <a:pt x="4716" y="619"/>
                      </a:lnTo>
                      <a:lnTo>
                        <a:pt x="4718" y="620"/>
                      </a:lnTo>
                      <a:lnTo>
                        <a:pt x="4718" y="621"/>
                      </a:lnTo>
                      <a:lnTo>
                        <a:pt x="4718" y="621"/>
                      </a:lnTo>
                      <a:lnTo>
                        <a:pt x="4719" y="622"/>
                      </a:lnTo>
                      <a:lnTo>
                        <a:pt x="4719" y="623"/>
                      </a:lnTo>
                      <a:lnTo>
                        <a:pt x="4721" y="628"/>
                      </a:lnTo>
                      <a:lnTo>
                        <a:pt x="4724" y="632"/>
                      </a:lnTo>
                      <a:lnTo>
                        <a:pt x="4724" y="633"/>
                      </a:lnTo>
                      <a:lnTo>
                        <a:pt x="4724" y="635"/>
                      </a:lnTo>
                      <a:lnTo>
                        <a:pt x="4725" y="635"/>
                      </a:lnTo>
                      <a:lnTo>
                        <a:pt x="4725" y="635"/>
                      </a:lnTo>
                      <a:lnTo>
                        <a:pt x="4726" y="637"/>
                      </a:lnTo>
                      <a:lnTo>
                        <a:pt x="4729" y="642"/>
                      </a:lnTo>
                      <a:lnTo>
                        <a:pt x="4731" y="648"/>
                      </a:lnTo>
                      <a:lnTo>
                        <a:pt x="4732" y="649"/>
                      </a:lnTo>
                      <a:lnTo>
                        <a:pt x="4732" y="650"/>
                      </a:lnTo>
                      <a:lnTo>
                        <a:pt x="4732" y="650"/>
                      </a:lnTo>
                      <a:lnTo>
                        <a:pt x="4733" y="651"/>
                      </a:lnTo>
                      <a:lnTo>
                        <a:pt x="4735" y="652"/>
                      </a:lnTo>
                      <a:lnTo>
                        <a:pt x="4739" y="655"/>
                      </a:lnTo>
                      <a:lnTo>
                        <a:pt x="4739" y="655"/>
                      </a:lnTo>
                      <a:lnTo>
                        <a:pt x="4740" y="655"/>
                      </a:lnTo>
                      <a:lnTo>
                        <a:pt x="4741" y="655"/>
                      </a:lnTo>
                      <a:lnTo>
                        <a:pt x="4743" y="656"/>
                      </a:lnTo>
                      <a:lnTo>
                        <a:pt x="4746" y="656"/>
                      </a:lnTo>
                      <a:lnTo>
                        <a:pt x="4747" y="657"/>
                      </a:lnTo>
                      <a:lnTo>
                        <a:pt x="4747" y="657"/>
                      </a:lnTo>
                      <a:lnTo>
                        <a:pt x="4748" y="657"/>
                      </a:lnTo>
                      <a:lnTo>
                        <a:pt x="4751" y="657"/>
                      </a:lnTo>
                      <a:lnTo>
                        <a:pt x="4753" y="657"/>
                      </a:lnTo>
                      <a:lnTo>
                        <a:pt x="4755" y="657"/>
                      </a:lnTo>
                      <a:lnTo>
                        <a:pt x="4755" y="658"/>
                      </a:lnTo>
                      <a:lnTo>
                        <a:pt x="4756" y="658"/>
                      </a:lnTo>
                      <a:lnTo>
                        <a:pt x="4758" y="658"/>
                      </a:lnTo>
                      <a:lnTo>
                        <a:pt x="4760" y="658"/>
                      </a:lnTo>
                      <a:lnTo>
                        <a:pt x="4761" y="658"/>
                      </a:lnTo>
                      <a:lnTo>
                        <a:pt x="4762" y="658"/>
                      </a:lnTo>
                      <a:lnTo>
                        <a:pt x="4763" y="658"/>
                      </a:lnTo>
                      <a:lnTo>
                        <a:pt x="4763" y="658"/>
                      </a:lnTo>
                      <a:lnTo>
                        <a:pt x="4766" y="658"/>
                      </a:lnTo>
                      <a:lnTo>
                        <a:pt x="4767" y="658"/>
                      </a:lnTo>
                      <a:lnTo>
                        <a:pt x="4767" y="658"/>
                      </a:lnTo>
                      <a:lnTo>
                        <a:pt x="4769" y="658"/>
                      </a:lnTo>
                      <a:lnTo>
                        <a:pt x="4770" y="658"/>
                      </a:lnTo>
                      <a:lnTo>
                        <a:pt x="4771" y="658"/>
                      </a:lnTo>
                      <a:lnTo>
                        <a:pt x="4772" y="658"/>
                      </a:lnTo>
                      <a:lnTo>
                        <a:pt x="4775" y="658"/>
                      </a:lnTo>
                      <a:lnTo>
                        <a:pt x="4776" y="658"/>
                      </a:lnTo>
                      <a:lnTo>
                        <a:pt x="4776" y="658"/>
                      </a:lnTo>
                      <a:lnTo>
                        <a:pt x="4777" y="658"/>
                      </a:lnTo>
                      <a:lnTo>
                        <a:pt x="4777" y="658"/>
                      </a:lnTo>
                      <a:lnTo>
                        <a:pt x="4779" y="658"/>
                      </a:lnTo>
                      <a:lnTo>
                        <a:pt x="4780" y="658"/>
                      </a:lnTo>
                      <a:lnTo>
                        <a:pt x="4781" y="658"/>
                      </a:lnTo>
                      <a:lnTo>
                        <a:pt x="4781" y="658"/>
                      </a:lnTo>
                      <a:lnTo>
                        <a:pt x="4784" y="659"/>
                      </a:lnTo>
                      <a:lnTo>
                        <a:pt x="4786" y="659"/>
                      </a:lnTo>
                      <a:lnTo>
                        <a:pt x="4787" y="659"/>
                      </a:lnTo>
                      <a:lnTo>
                        <a:pt x="4787" y="659"/>
                      </a:lnTo>
                      <a:lnTo>
                        <a:pt x="4788" y="659"/>
                      </a:lnTo>
                      <a:lnTo>
                        <a:pt x="4789" y="658"/>
                      </a:lnTo>
                      <a:lnTo>
                        <a:pt x="4790" y="658"/>
                      </a:lnTo>
                      <a:lnTo>
                        <a:pt x="4790" y="658"/>
                      </a:lnTo>
                      <a:lnTo>
                        <a:pt x="4792" y="658"/>
                      </a:lnTo>
                      <a:lnTo>
                        <a:pt x="4792" y="658"/>
                      </a:lnTo>
                      <a:lnTo>
                        <a:pt x="4795" y="658"/>
                      </a:lnTo>
                      <a:lnTo>
                        <a:pt x="4797" y="658"/>
                      </a:lnTo>
                      <a:lnTo>
                        <a:pt x="4797" y="658"/>
                      </a:lnTo>
                      <a:lnTo>
                        <a:pt x="4798" y="658"/>
                      </a:lnTo>
                      <a:lnTo>
                        <a:pt x="4799" y="658"/>
                      </a:lnTo>
                      <a:lnTo>
                        <a:pt x="4801" y="658"/>
                      </a:lnTo>
                      <a:lnTo>
                        <a:pt x="4803" y="658"/>
                      </a:lnTo>
                      <a:lnTo>
                        <a:pt x="4804" y="658"/>
                      </a:lnTo>
                      <a:lnTo>
                        <a:pt x="4805" y="658"/>
                      </a:lnTo>
                      <a:lnTo>
                        <a:pt x="4806" y="658"/>
                      </a:lnTo>
                      <a:lnTo>
                        <a:pt x="4807" y="658"/>
                      </a:lnTo>
                      <a:lnTo>
                        <a:pt x="4809" y="658"/>
                      </a:lnTo>
                      <a:lnTo>
                        <a:pt x="4812" y="658"/>
                      </a:lnTo>
                      <a:lnTo>
                        <a:pt x="4813" y="658"/>
                      </a:lnTo>
                      <a:lnTo>
                        <a:pt x="4813" y="658"/>
                      </a:lnTo>
                      <a:lnTo>
                        <a:pt x="4814" y="658"/>
                      </a:lnTo>
                      <a:lnTo>
                        <a:pt x="4816" y="657"/>
                      </a:lnTo>
                      <a:lnTo>
                        <a:pt x="4820" y="657"/>
                      </a:lnTo>
                      <a:lnTo>
                        <a:pt x="4820" y="657"/>
                      </a:lnTo>
                      <a:lnTo>
                        <a:pt x="4821" y="657"/>
                      </a:lnTo>
                      <a:lnTo>
                        <a:pt x="4822" y="657"/>
                      </a:lnTo>
                      <a:lnTo>
                        <a:pt x="4824" y="657"/>
                      </a:lnTo>
                      <a:lnTo>
                        <a:pt x="4826" y="657"/>
                      </a:lnTo>
                      <a:lnTo>
                        <a:pt x="4827" y="657"/>
                      </a:lnTo>
                      <a:lnTo>
                        <a:pt x="4827" y="656"/>
                      </a:lnTo>
                      <a:lnTo>
                        <a:pt x="4829" y="656"/>
                      </a:lnTo>
                      <a:lnTo>
                        <a:pt x="4831" y="655"/>
                      </a:lnTo>
                      <a:lnTo>
                        <a:pt x="4834" y="654"/>
                      </a:lnTo>
                      <a:lnTo>
                        <a:pt x="4834" y="654"/>
                      </a:lnTo>
                      <a:lnTo>
                        <a:pt x="4835" y="654"/>
                      </a:lnTo>
                      <a:lnTo>
                        <a:pt x="4836" y="651"/>
                      </a:lnTo>
                      <a:lnTo>
                        <a:pt x="4839" y="649"/>
                      </a:lnTo>
                      <a:lnTo>
                        <a:pt x="4841" y="646"/>
                      </a:lnTo>
                      <a:lnTo>
                        <a:pt x="4842" y="645"/>
                      </a:lnTo>
                      <a:lnTo>
                        <a:pt x="4842" y="645"/>
                      </a:lnTo>
                      <a:lnTo>
                        <a:pt x="4842" y="644"/>
                      </a:lnTo>
                      <a:lnTo>
                        <a:pt x="4842" y="644"/>
                      </a:lnTo>
                      <a:lnTo>
                        <a:pt x="4843" y="641"/>
                      </a:lnTo>
                      <a:lnTo>
                        <a:pt x="4843" y="635"/>
                      </a:lnTo>
                      <a:lnTo>
                        <a:pt x="4844" y="626"/>
                      </a:lnTo>
                      <a:lnTo>
                        <a:pt x="4847" y="615"/>
                      </a:lnTo>
                      <a:lnTo>
                        <a:pt x="4848" y="605"/>
                      </a:lnTo>
                      <a:lnTo>
                        <a:pt x="4849" y="596"/>
                      </a:lnTo>
                      <a:lnTo>
                        <a:pt x="4849" y="590"/>
                      </a:lnTo>
                      <a:lnTo>
                        <a:pt x="4850" y="587"/>
                      </a:lnTo>
                      <a:lnTo>
                        <a:pt x="4850" y="587"/>
                      </a:lnTo>
                      <a:lnTo>
                        <a:pt x="4850" y="586"/>
                      </a:lnTo>
                      <a:lnTo>
                        <a:pt x="4850" y="584"/>
                      </a:lnTo>
                      <a:lnTo>
                        <a:pt x="4850" y="582"/>
                      </a:lnTo>
                      <a:lnTo>
                        <a:pt x="4850" y="582"/>
                      </a:lnTo>
                      <a:lnTo>
                        <a:pt x="4850" y="580"/>
                      </a:lnTo>
                      <a:lnTo>
                        <a:pt x="4850" y="575"/>
                      </a:lnTo>
                      <a:lnTo>
                        <a:pt x="4850" y="567"/>
                      </a:lnTo>
                      <a:lnTo>
                        <a:pt x="4850" y="558"/>
                      </a:lnTo>
                      <a:lnTo>
                        <a:pt x="4851" y="547"/>
                      </a:lnTo>
                      <a:lnTo>
                        <a:pt x="4851" y="534"/>
                      </a:lnTo>
                      <a:lnTo>
                        <a:pt x="4852" y="507"/>
                      </a:lnTo>
                      <a:lnTo>
                        <a:pt x="4852" y="479"/>
                      </a:lnTo>
                      <a:lnTo>
                        <a:pt x="4853" y="466"/>
                      </a:lnTo>
                      <a:lnTo>
                        <a:pt x="4853" y="455"/>
                      </a:lnTo>
                      <a:lnTo>
                        <a:pt x="4853" y="445"/>
                      </a:lnTo>
                      <a:lnTo>
                        <a:pt x="4854" y="438"/>
                      </a:lnTo>
                      <a:lnTo>
                        <a:pt x="4854" y="434"/>
                      </a:lnTo>
                      <a:lnTo>
                        <a:pt x="4854" y="432"/>
                      </a:lnTo>
                      <a:lnTo>
                        <a:pt x="4854" y="433"/>
                      </a:lnTo>
                      <a:lnTo>
                        <a:pt x="4854" y="436"/>
                      </a:lnTo>
                      <a:lnTo>
                        <a:pt x="4854" y="443"/>
                      </a:lnTo>
                      <a:lnTo>
                        <a:pt x="4854" y="451"/>
                      </a:lnTo>
                      <a:lnTo>
                        <a:pt x="4854" y="460"/>
                      </a:lnTo>
                      <a:lnTo>
                        <a:pt x="4854" y="470"/>
                      </a:lnTo>
                      <a:lnTo>
                        <a:pt x="4855" y="492"/>
                      </a:lnTo>
                      <a:lnTo>
                        <a:pt x="4857" y="513"/>
                      </a:lnTo>
                      <a:lnTo>
                        <a:pt x="4857" y="524"/>
                      </a:lnTo>
                      <a:lnTo>
                        <a:pt x="4857" y="534"/>
                      </a:lnTo>
                      <a:lnTo>
                        <a:pt x="4857" y="541"/>
                      </a:lnTo>
                      <a:lnTo>
                        <a:pt x="4857" y="547"/>
                      </a:lnTo>
                      <a:lnTo>
                        <a:pt x="4857" y="550"/>
                      </a:lnTo>
                      <a:lnTo>
                        <a:pt x="4857" y="552"/>
                      </a:lnTo>
                      <a:lnTo>
                        <a:pt x="4857" y="553"/>
                      </a:lnTo>
                      <a:lnTo>
                        <a:pt x="4858" y="556"/>
                      </a:lnTo>
                      <a:lnTo>
                        <a:pt x="4858" y="559"/>
                      </a:lnTo>
                      <a:lnTo>
                        <a:pt x="4858" y="565"/>
                      </a:lnTo>
                      <a:lnTo>
                        <a:pt x="4860" y="578"/>
                      </a:lnTo>
                      <a:lnTo>
                        <a:pt x="4861" y="593"/>
                      </a:lnTo>
                      <a:lnTo>
                        <a:pt x="4862" y="609"/>
                      </a:lnTo>
                      <a:lnTo>
                        <a:pt x="4863" y="622"/>
                      </a:lnTo>
                      <a:lnTo>
                        <a:pt x="4863" y="627"/>
                      </a:lnTo>
                      <a:lnTo>
                        <a:pt x="4863" y="631"/>
                      </a:lnTo>
                      <a:lnTo>
                        <a:pt x="4864" y="633"/>
                      </a:lnTo>
                      <a:lnTo>
                        <a:pt x="4864" y="635"/>
                      </a:lnTo>
                      <a:lnTo>
                        <a:pt x="4864" y="635"/>
                      </a:lnTo>
                      <a:lnTo>
                        <a:pt x="4864" y="636"/>
                      </a:lnTo>
                      <a:lnTo>
                        <a:pt x="4864" y="636"/>
                      </a:lnTo>
                      <a:lnTo>
                        <a:pt x="4866" y="638"/>
                      </a:lnTo>
                      <a:lnTo>
                        <a:pt x="4868" y="642"/>
                      </a:lnTo>
                      <a:lnTo>
                        <a:pt x="4870" y="647"/>
                      </a:lnTo>
                      <a:lnTo>
                        <a:pt x="4871" y="648"/>
                      </a:lnTo>
                      <a:lnTo>
                        <a:pt x="4871" y="649"/>
                      </a:lnTo>
                      <a:lnTo>
                        <a:pt x="4872" y="649"/>
                      </a:lnTo>
                      <a:lnTo>
                        <a:pt x="4872" y="650"/>
                      </a:lnTo>
                      <a:lnTo>
                        <a:pt x="4875" y="651"/>
                      </a:lnTo>
                      <a:lnTo>
                        <a:pt x="4878" y="654"/>
                      </a:lnTo>
                      <a:lnTo>
                        <a:pt x="4879" y="655"/>
                      </a:lnTo>
                      <a:lnTo>
                        <a:pt x="4879" y="655"/>
                      </a:lnTo>
                      <a:lnTo>
                        <a:pt x="4880" y="655"/>
                      </a:lnTo>
                      <a:lnTo>
                        <a:pt x="4882" y="655"/>
                      </a:lnTo>
                      <a:lnTo>
                        <a:pt x="4885" y="656"/>
                      </a:lnTo>
                      <a:lnTo>
                        <a:pt x="4886" y="656"/>
                      </a:lnTo>
                      <a:lnTo>
                        <a:pt x="4887" y="657"/>
                      </a:lnTo>
                      <a:lnTo>
                        <a:pt x="4887" y="657"/>
                      </a:lnTo>
                      <a:lnTo>
                        <a:pt x="4890" y="657"/>
                      </a:lnTo>
                      <a:lnTo>
                        <a:pt x="4892" y="657"/>
                      </a:lnTo>
                      <a:lnTo>
                        <a:pt x="4894" y="657"/>
                      </a:lnTo>
                      <a:lnTo>
                        <a:pt x="4895" y="657"/>
                      </a:lnTo>
                      <a:lnTo>
                        <a:pt x="4895" y="657"/>
                      </a:lnTo>
                      <a:lnTo>
                        <a:pt x="4896" y="657"/>
                      </a:lnTo>
                      <a:lnTo>
                        <a:pt x="4898" y="658"/>
                      </a:lnTo>
                      <a:lnTo>
                        <a:pt x="4900" y="658"/>
                      </a:lnTo>
                      <a:lnTo>
                        <a:pt x="4900" y="658"/>
                      </a:lnTo>
                      <a:lnTo>
                        <a:pt x="4901" y="658"/>
                      </a:lnTo>
                      <a:lnTo>
                        <a:pt x="4903" y="658"/>
                      </a:lnTo>
                      <a:lnTo>
                        <a:pt x="4903" y="658"/>
                      </a:lnTo>
                      <a:lnTo>
                        <a:pt x="4904" y="658"/>
                      </a:lnTo>
                      <a:lnTo>
                        <a:pt x="4905" y="658"/>
                      </a:lnTo>
                      <a:lnTo>
                        <a:pt x="4906" y="658"/>
                      </a:lnTo>
                      <a:lnTo>
                        <a:pt x="4906" y="658"/>
                      </a:lnTo>
                      <a:lnTo>
                        <a:pt x="4907" y="658"/>
                      </a:lnTo>
                      <a:lnTo>
                        <a:pt x="4908" y="658"/>
                      </a:lnTo>
                      <a:lnTo>
                        <a:pt x="4909" y="658"/>
                      </a:lnTo>
                      <a:lnTo>
                        <a:pt x="4909" y="658"/>
                      </a:lnTo>
                      <a:lnTo>
                        <a:pt x="4913" y="659"/>
                      </a:lnTo>
                      <a:lnTo>
                        <a:pt x="4915" y="659"/>
                      </a:lnTo>
                      <a:lnTo>
                        <a:pt x="4915" y="659"/>
                      </a:lnTo>
                      <a:lnTo>
                        <a:pt x="4916" y="659"/>
                      </a:lnTo>
                      <a:lnTo>
                        <a:pt x="4917" y="659"/>
                      </a:lnTo>
                      <a:lnTo>
                        <a:pt x="4919" y="659"/>
                      </a:lnTo>
                      <a:lnTo>
                        <a:pt x="4921" y="659"/>
                      </a:lnTo>
                      <a:lnTo>
                        <a:pt x="4922" y="659"/>
                      </a:lnTo>
                      <a:lnTo>
                        <a:pt x="4923" y="659"/>
                      </a:lnTo>
                      <a:lnTo>
                        <a:pt x="4923" y="659"/>
                      </a:lnTo>
                      <a:lnTo>
                        <a:pt x="4924" y="659"/>
                      </a:lnTo>
                      <a:lnTo>
                        <a:pt x="4926" y="659"/>
                      </a:lnTo>
                      <a:lnTo>
                        <a:pt x="4928" y="659"/>
                      </a:lnTo>
                      <a:lnTo>
                        <a:pt x="4930" y="659"/>
                      </a:lnTo>
                      <a:lnTo>
                        <a:pt x="4931" y="659"/>
                      </a:lnTo>
                      <a:lnTo>
                        <a:pt x="4932" y="659"/>
                      </a:lnTo>
                      <a:lnTo>
                        <a:pt x="4932" y="659"/>
                      </a:lnTo>
                      <a:lnTo>
                        <a:pt x="4933" y="659"/>
                      </a:lnTo>
                      <a:lnTo>
                        <a:pt x="4935" y="659"/>
                      </a:lnTo>
                      <a:lnTo>
                        <a:pt x="4935" y="659"/>
                      </a:lnTo>
                      <a:lnTo>
                        <a:pt x="4936" y="659"/>
                      </a:lnTo>
                      <a:lnTo>
                        <a:pt x="4937" y="659"/>
                      </a:lnTo>
                      <a:lnTo>
                        <a:pt x="4938" y="659"/>
                      </a:lnTo>
                      <a:lnTo>
                        <a:pt x="4942" y="659"/>
                      </a:lnTo>
                      <a:lnTo>
                        <a:pt x="4944" y="659"/>
                      </a:lnTo>
                      <a:lnTo>
                        <a:pt x="4945" y="659"/>
                      </a:lnTo>
                      <a:lnTo>
                        <a:pt x="4945" y="659"/>
                      </a:lnTo>
                      <a:lnTo>
                        <a:pt x="4946" y="659"/>
                      </a:lnTo>
                      <a:lnTo>
                        <a:pt x="4947" y="659"/>
                      </a:lnTo>
                      <a:lnTo>
                        <a:pt x="4949" y="659"/>
                      </a:lnTo>
                      <a:lnTo>
                        <a:pt x="4950" y="659"/>
                      </a:lnTo>
                      <a:lnTo>
                        <a:pt x="4951" y="659"/>
                      </a:lnTo>
                      <a:lnTo>
                        <a:pt x="4952" y="659"/>
                      </a:lnTo>
                      <a:lnTo>
                        <a:pt x="4953" y="659"/>
                      </a:lnTo>
                      <a:lnTo>
                        <a:pt x="4954" y="659"/>
                      </a:lnTo>
                      <a:lnTo>
                        <a:pt x="4955" y="659"/>
                      </a:lnTo>
                      <a:lnTo>
                        <a:pt x="4958" y="659"/>
                      </a:lnTo>
                      <a:lnTo>
                        <a:pt x="4958" y="659"/>
                      </a:lnTo>
                      <a:lnTo>
                        <a:pt x="4959" y="659"/>
                      </a:lnTo>
                      <a:lnTo>
                        <a:pt x="4960" y="659"/>
                      </a:lnTo>
                      <a:lnTo>
                        <a:pt x="4961" y="659"/>
                      </a:lnTo>
                      <a:lnTo>
                        <a:pt x="4961" y="659"/>
                      </a:lnTo>
                      <a:lnTo>
                        <a:pt x="4962" y="659"/>
                      </a:lnTo>
                      <a:lnTo>
                        <a:pt x="4964" y="659"/>
                      </a:lnTo>
                      <a:lnTo>
                        <a:pt x="4965" y="659"/>
                      </a:lnTo>
                      <a:lnTo>
                        <a:pt x="4967" y="659"/>
                      </a:lnTo>
                      <a:lnTo>
                        <a:pt x="4968" y="659"/>
                      </a:lnTo>
                      <a:lnTo>
                        <a:pt x="4969" y="659"/>
                      </a:lnTo>
                      <a:lnTo>
                        <a:pt x="4970" y="659"/>
                      </a:lnTo>
                      <a:lnTo>
                        <a:pt x="4970" y="659"/>
                      </a:lnTo>
                      <a:lnTo>
                        <a:pt x="4971" y="659"/>
                      </a:lnTo>
                      <a:lnTo>
                        <a:pt x="4972" y="659"/>
                      </a:lnTo>
                      <a:lnTo>
                        <a:pt x="4973" y="659"/>
                      </a:lnTo>
                      <a:lnTo>
                        <a:pt x="4975" y="659"/>
                      </a:lnTo>
                      <a:lnTo>
                        <a:pt x="4975" y="659"/>
                      </a:lnTo>
                      <a:lnTo>
                        <a:pt x="4978" y="659"/>
                      </a:lnTo>
                      <a:lnTo>
                        <a:pt x="4980" y="659"/>
                      </a:lnTo>
                      <a:lnTo>
                        <a:pt x="4981" y="659"/>
                      </a:lnTo>
                      <a:lnTo>
                        <a:pt x="4982" y="659"/>
                      </a:lnTo>
                      <a:lnTo>
                        <a:pt x="4982" y="659"/>
                      </a:lnTo>
                      <a:lnTo>
                        <a:pt x="4983" y="659"/>
                      </a:lnTo>
                      <a:lnTo>
                        <a:pt x="4986" y="659"/>
                      </a:lnTo>
                      <a:lnTo>
                        <a:pt x="4988" y="659"/>
                      </a:lnTo>
                      <a:lnTo>
                        <a:pt x="4989" y="659"/>
                      </a:lnTo>
                      <a:lnTo>
                        <a:pt x="4990" y="659"/>
                      </a:lnTo>
                      <a:lnTo>
                        <a:pt x="4990" y="659"/>
                      </a:lnTo>
                      <a:lnTo>
                        <a:pt x="4991" y="659"/>
                      </a:lnTo>
                      <a:lnTo>
                        <a:pt x="4992" y="659"/>
                      </a:lnTo>
                      <a:lnTo>
                        <a:pt x="4995" y="659"/>
                      </a:lnTo>
                      <a:lnTo>
                        <a:pt x="4996" y="659"/>
                      </a:lnTo>
                      <a:lnTo>
                        <a:pt x="4996" y="659"/>
                      </a:lnTo>
                      <a:lnTo>
                        <a:pt x="4997" y="659"/>
                      </a:lnTo>
                      <a:lnTo>
                        <a:pt x="4998" y="659"/>
                      </a:lnTo>
                      <a:lnTo>
                        <a:pt x="5000" y="659"/>
                      </a:lnTo>
                      <a:lnTo>
                        <a:pt x="5001" y="659"/>
                      </a:lnTo>
                      <a:lnTo>
                        <a:pt x="5002" y="659"/>
                      </a:lnTo>
                      <a:lnTo>
                        <a:pt x="5002" y="659"/>
                      </a:lnTo>
                      <a:lnTo>
                        <a:pt x="5005" y="659"/>
                      </a:lnTo>
                      <a:lnTo>
                        <a:pt x="5006" y="659"/>
                      </a:lnTo>
                      <a:lnTo>
                        <a:pt x="5006" y="659"/>
                      </a:lnTo>
                      <a:lnTo>
                        <a:pt x="5006" y="659"/>
                      </a:lnTo>
                      <a:lnTo>
                        <a:pt x="5008" y="658"/>
                      </a:lnTo>
                      <a:lnTo>
                        <a:pt x="5009" y="658"/>
                      </a:lnTo>
                      <a:lnTo>
                        <a:pt x="5010" y="658"/>
                      </a:lnTo>
                      <a:lnTo>
                        <a:pt x="5010" y="658"/>
                      </a:lnTo>
                      <a:lnTo>
                        <a:pt x="5011" y="658"/>
                      </a:lnTo>
                      <a:lnTo>
                        <a:pt x="5013" y="658"/>
                      </a:lnTo>
                      <a:lnTo>
                        <a:pt x="5015" y="659"/>
                      </a:lnTo>
                      <a:lnTo>
                        <a:pt x="5016" y="659"/>
                      </a:lnTo>
                      <a:lnTo>
                        <a:pt x="5017" y="659"/>
                      </a:lnTo>
                      <a:lnTo>
                        <a:pt x="5018" y="659"/>
                      </a:lnTo>
                      <a:lnTo>
                        <a:pt x="5019" y="659"/>
                      </a:lnTo>
                      <a:lnTo>
                        <a:pt x="5020" y="659"/>
                      </a:lnTo>
                      <a:lnTo>
                        <a:pt x="5020" y="659"/>
                      </a:lnTo>
                      <a:lnTo>
                        <a:pt x="5023" y="659"/>
                      </a:lnTo>
                      <a:lnTo>
                        <a:pt x="5023" y="659"/>
                      </a:lnTo>
                      <a:lnTo>
                        <a:pt x="5024" y="659"/>
                      </a:lnTo>
                      <a:lnTo>
                        <a:pt x="5026" y="659"/>
                      </a:lnTo>
                      <a:lnTo>
                        <a:pt x="5029" y="659"/>
                      </a:lnTo>
                      <a:lnTo>
                        <a:pt x="5030" y="659"/>
                      </a:lnTo>
                      <a:lnTo>
                        <a:pt x="5030" y="659"/>
                      </a:lnTo>
                      <a:lnTo>
                        <a:pt x="5032" y="659"/>
                      </a:lnTo>
                      <a:lnTo>
                        <a:pt x="5033" y="659"/>
                      </a:lnTo>
                      <a:lnTo>
                        <a:pt x="5035" y="659"/>
                      </a:lnTo>
                      <a:lnTo>
                        <a:pt x="5037" y="659"/>
                      </a:lnTo>
                      <a:lnTo>
                        <a:pt x="5038" y="659"/>
                      </a:lnTo>
                      <a:lnTo>
                        <a:pt x="5039" y="659"/>
                      </a:lnTo>
                      <a:lnTo>
                        <a:pt x="5041" y="659"/>
                      </a:lnTo>
                      <a:lnTo>
                        <a:pt x="5041" y="659"/>
                      </a:lnTo>
                      <a:lnTo>
                        <a:pt x="5042" y="659"/>
                      </a:lnTo>
                      <a:lnTo>
                        <a:pt x="5043" y="659"/>
                      </a:lnTo>
                      <a:lnTo>
                        <a:pt x="5044" y="659"/>
                      </a:lnTo>
                      <a:lnTo>
                        <a:pt x="5047" y="659"/>
                      </a:lnTo>
                      <a:lnTo>
                        <a:pt x="5051" y="659"/>
                      </a:lnTo>
                      <a:lnTo>
                        <a:pt x="5052" y="659"/>
                      </a:lnTo>
                      <a:lnTo>
                        <a:pt x="5052" y="659"/>
                      </a:lnTo>
                      <a:lnTo>
                        <a:pt x="5053" y="659"/>
                      </a:lnTo>
                      <a:lnTo>
                        <a:pt x="5054" y="659"/>
                      </a:lnTo>
                      <a:lnTo>
                        <a:pt x="5055" y="659"/>
                      </a:lnTo>
                      <a:lnTo>
                        <a:pt x="5055" y="659"/>
                      </a:lnTo>
                      <a:lnTo>
                        <a:pt x="5055" y="659"/>
                      </a:lnTo>
                      <a:lnTo>
                        <a:pt x="5056" y="659"/>
                      </a:lnTo>
                      <a:lnTo>
                        <a:pt x="5057" y="659"/>
                      </a:lnTo>
                      <a:lnTo>
                        <a:pt x="5058" y="659"/>
                      </a:lnTo>
                      <a:lnTo>
                        <a:pt x="5061" y="659"/>
                      </a:lnTo>
                      <a:lnTo>
                        <a:pt x="5063" y="659"/>
                      </a:lnTo>
                      <a:lnTo>
                        <a:pt x="5063" y="659"/>
                      </a:lnTo>
                      <a:lnTo>
                        <a:pt x="5064" y="659"/>
                      </a:lnTo>
                      <a:lnTo>
                        <a:pt x="5065" y="659"/>
                      </a:lnTo>
                      <a:lnTo>
                        <a:pt x="5067" y="659"/>
                      </a:lnTo>
                      <a:lnTo>
                        <a:pt x="5067" y="659"/>
                      </a:lnTo>
                      <a:lnTo>
                        <a:pt x="5069" y="659"/>
                      </a:lnTo>
                      <a:lnTo>
                        <a:pt x="5072" y="659"/>
                      </a:lnTo>
                      <a:lnTo>
                        <a:pt x="5074" y="659"/>
                      </a:lnTo>
                      <a:lnTo>
                        <a:pt x="5075" y="659"/>
                      </a:lnTo>
                      <a:lnTo>
                        <a:pt x="5075" y="659"/>
                      </a:lnTo>
                      <a:lnTo>
                        <a:pt x="5076" y="659"/>
                      </a:lnTo>
                      <a:lnTo>
                        <a:pt x="5078" y="659"/>
                      </a:lnTo>
                      <a:lnTo>
                        <a:pt x="5078" y="659"/>
                      </a:lnTo>
                      <a:lnTo>
                        <a:pt x="5079" y="659"/>
                      </a:lnTo>
                      <a:lnTo>
                        <a:pt x="5080" y="659"/>
                      </a:lnTo>
                      <a:lnTo>
                        <a:pt x="5081" y="659"/>
                      </a:lnTo>
                      <a:lnTo>
                        <a:pt x="5082" y="659"/>
                      </a:lnTo>
                      <a:lnTo>
                        <a:pt x="5084" y="659"/>
                      </a:lnTo>
                      <a:lnTo>
                        <a:pt x="5088" y="659"/>
                      </a:lnTo>
                      <a:lnTo>
                        <a:pt x="5089" y="659"/>
                      </a:lnTo>
                      <a:lnTo>
                        <a:pt x="5090" y="659"/>
                      </a:lnTo>
                      <a:lnTo>
                        <a:pt x="5091" y="659"/>
                      </a:lnTo>
                      <a:lnTo>
                        <a:pt x="5092" y="659"/>
                      </a:lnTo>
                      <a:lnTo>
                        <a:pt x="5093" y="659"/>
                      </a:lnTo>
                      <a:lnTo>
                        <a:pt x="5094" y="659"/>
                      </a:lnTo>
                      <a:lnTo>
                        <a:pt x="5096" y="659"/>
                      </a:lnTo>
                      <a:lnTo>
                        <a:pt x="5096" y="659"/>
                      </a:lnTo>
                      <a:lnTo>
                        <a:pt x="5098" y="659"/>
                      </a:lnTo>
                      <a:lnTo>
                        <a:pt x="5100" y="659"/>
                      </a:lnTo>
                      <a:lnTo>
                        <a:pt x="5101" y="659"/>
                      </a:lnTo>
                      <a:lnTo>
                        <a:pt x="5102" y="659"/>
                      </a:lnTo>
                      <a:lnTo>
                        <a:pt x="5103" y="659"/>
                      </a:lnTo>
                      <a:lnTo>
                        <a:pt x="5106" y="659"/>
                      </a:lnTo>
                      <a:lnTo>
                        <a:pt x="5106" y="659"/>
                      </a:lnTo>
                      <a:lnTo>
                        <a:pt x="5107" y="659"/>
                      </a:lnTo>
                      <a:lnTo>
                        <a:pt x="5108" y="659"/>
                      </a:lnTo>
                      <a:lnTo>
                        <a:pt x="5110" y="659"/>
                      </a:lnTo>
                      <a:lnTo>
                        <a:pt x="5111" y="659"/>
                      </a:lnTo>
                      <a:lnTo>
                        <a:pt x="5112" y="659"/>
                      </a:lnTo>
                      <a:lnTo>
                        <a:pt x="5113" y="659"/>
                      </a:lnTo>
                      <a:lnTo>
                        <a:pt x="5115" y="659"/>
                      </a:lnTo>
                      <a:lnTo>
                        <a:pt x="5117" y="659"/>
                      </a:lnTo>
                      <a:lnTo>
                        <a:pt x="5117" y="659"/>
                      </a:lnTo>
                      <a:lnTo>
                        <a:pt x="5118" y="659"/>
                      </a:lnTo>
                      <a:lnTo>
                        <a:pt x="5119" y="659"/>
                      </a:lnTo>
                      <a:lnTo>
                        <a:pt x="5120" y="659"/>
                      </a:lnTo>
                      <a:lnTo>
                        <a:pt x="5120" y="659"/>
                      </a:lnTo>
                      <a:lnTo>
                        <a:pt x="5121" y="659"/>
                      </a:lnTo>
                      <a:lnTo>
                        <a:pt x="5122" y="659"/>
                      </a:lnTo>
                      <a:lnTo>
                        <a:pt x="5122" y="659"/>
                      </a:lnTo>
                      <a:lnTo>
                        <a:pt x="5124" y="659"/>
                      </a:lnTo>
                      <a:lnTo>
                        <a:pt x="5126" y="659"/>
                      </a:lnTo>
                      <a:lnTo>
                        <a:pt x="5126" y="659"/>
                      </a:lnTo>
                      <a:lnTo>
                        <a:pt x="5127" y="659"/>
                      </a:lnTo>
                      <a:lnTo>
                        <a:pt x="5128" y="659"/>
                      </a:lnTo>
                      <a:lnTo>
                        <a:pt x="5130" y="659"/>
                      </a:lnTo>
                      <a:lnTo>
                        <a:pt x="5131" y="659"/>
                      </a:lnTo>
                      <a:lnTo>
                        <a:pt x="5133" y="659"/>
                      </a:lnTo>
                      <a:lnTo>
                        <a:pt x="5135" y="659"/>
                      </a:lnTo>
                      <a:lnTo>
                        <a:pt x="5137" y="659"/>
                      </a:lnTo>
                      <a:lnTo>
                        <a:pt x="5138" y="659"/>
                      </a:lnTo>
                      <a:lnTo>
                        <a:pt x="5138" y="659"/>
                      </a:lnTo>
                      <a:lnTo>
                        <a:pt x="5139" y="659"/>
                      </a:lnTo>
                      <a:lnTo>
                        <a:pt x="5140" y="659"/>
                      </a:lnTo>
                      <a:lnTo>
                        <a:pt x="5141" y="659"/>
                      </a:lnTo>
                      <a:lnTo>
                        <a:pt x="5143" y="659"/>
                      </a:lnTo>
                      <a:lnTo>
                        <a:pt x="5144" y="659"/>
                      </a:lnTo>
                      <a:lnTo>
                        <a:pt x="5146" y="659"/>
                      </a:lnTo>
                      <a:lnTo>
                        <a:pt x="5146" y="659"/>
                      </a:lnTo>
                      <a:lnTo>
                        <a:pt x="5147" y="659"/>
                      </a:lnTo>
                      <a:lnTo>
                        <a:pt x="5148" y="659"/>
                      </a:lnTo>
                      <a:lnTo>
                        <a:pt x="5149" y="659"/>
                      </a:lnTo>
                      <a:lnTo>
                        <a:pt x="5150" y="659"/>
                      </a:lnTo>
                      <a:lnTo>
                        <a:pt x="5150" y="659"/>
                      </a:lnTo>
                      <a:lnTo>
                        <a:pt x="5150" y="659"/>
                      </a:lnTo>
                      <a:lnTo>
                        <a:pt x="5152" y="659"/>
                      </a:lnTo>
                      <a:lnTo>
                        <a:pt x="5154" y="659"/>
                      </a:lnTo>
                      <a:lnTo>
                        <a:pt x="5155" y="659"/>
                      </a:lnTo>
                      <a:lnTo>
                        <a:pt x="5156" y="659"/>
                      </a:lnTo>
                      <a:lnTo>
                        <a:pt x="5157" y="659"/>
                      </a:lnTo>
                      <a:lnTo>
                        <a:pt x="5158" y="659"/>
                      </a:lnTo>
                      <a:lnTo>
                        <a:pt x="5158" y="659"/>
                      </a:lnTo>
                      <a:lnTo>
                        <a:pt x="5161" y="659"/>
                      </a:lnTo>
                      <a:lnTo>
                        <a:pt x="5162" y="659"/>
                      </a:lnTo>
                      <a:lnTo>
                        <a:pt x="5163" y="659"/>
                      </a:lnTo>
                      <a:lnTo>
                        <a:pt x="5164" y="659"/>
                      </a:lnTo>
                      <a:lnTo>
                        <a:pt x="5165" y="659"/>
                      </a:lnTo>
                      <a:lnTo>
                        <a:pt x="5167" y="658"/>
                      </a:lnTo>
                      <a:lnTo>
                        <a:pt x="5168" y="658"/>
                      </a:lnTo>
                      <a:lnTo>
                        <a:pt x="5168" y="658"/>
                      </a:lnTo>
                      <a:lnTo>
                        <a:pt x="5170" y="659"/>
                      </a:lnTo>
                      <a:lnTo>
                        <a:pt x="5171" y="659"/>
                      </a:lnTo>
                      <a:lnTo>
                        <a:pt x="5171" y="659"/>
                      </a:lnTo>
                      <a:lnTo>
                        <a:pt x="5172" y="659"/>
                      </a:lnTo>
                      <a:lnTo>
                        <a:pt x="5173" y="659"/>
                      </a:lnTo>
                      <a:lnTo>
                        <a:pt x="5174" y="659"/>
                      </a:lnTo>
                      <a:lnTo>
                        <a:pt x="5176" y="658"/>
                      </a:lnTo>
                      <a:lnTo>
                        <a:pt x="5179" y="658"/>
                      </a:lnTo>
                      <a:lnTo>
                        <a:pt x="5180" y="657"/>
                      </a:lnTo>
                      <a:lnTo>
                        <a:pt x="5180" y="658"/>
                      </a:lnTo>
                      <a:lnTo>
                        <a:pt x="5181" y="658"/>
                      </a:lnTo>
                      <a:lnTo>
                        <a:pt x="5183" y="659"/>
                      </a:lnTo>
                      <a:lnTo>
                        <a:pt x="5186" y="659"/>
                      </a:lnTo>
                      <a:lnTo>
                        <a:pt x="5186" y="659"/>
                      </a:lnTo>
                      <a:lnTo>
                        <a:pt x="5187" y="659"/>
                      </a:lnTo>
                      <a:lnTo>
                        <a:pt x="5189" y="659"/>
                      </a:lnTo>
                      <a:lnTo>
                        <a:pt x="5189" y="659"/>
                      </a:lnTo>
                      <a:lnTo>
                        <a:pt x="5190" y="659"/>
                      </a:lnTo>
                      <a:lnTo>
                        <a:pt x="5191" y="658"/>
                      </a:lnTo>
                      <a:lnTo>
                        <a:pt x="5191" y="658"/>
                      </a:lnTo>
                      <a:lnTo>
                        <a:pt x="5192" y="658"/>
                      </a:lnTo>
                      <a:lnTo>
                        <a:pt x="5194" y="658"/>
                      </a:lnTo>
                      <a:lnTo>
                        <a:pt x="5195" y="658"/>
                      </a:lnTo>
                      <a:lnTo>
                        <a:pt x="5196" y="658"/>
                      </a:lnTo>
                      <a:lnTo>
                        <a:pt x="5198" y="658"/>
                      </a:lnTo>
                      <a:lnTo>
                        <a:pt x="5199" y="659"/>
                      </a:lnTo>
                      <a:lnTo>
                        <a:pt x="5201" y="659"/>
                      </a:lnTo>
                      <a:lnTo>
                        <a:pt x="5201" y="659"/>
                      </a:lnTo>
                      <a:lnTo>
                        <a:pt x="5202" y="659"/>
                      </a:lnTo>
                      <a:lnTo>
                        <a:pt x="5203" y="659"/>
                      </a:lnTo>
                      <a:lnTo>
                        <a:pt x="5204" y="659"/>
                      </a:lnTo>
                      <a:lnTo>
                        <a:pt x="5205" y="659"/>
                      </a:lnTo>
                      <a:lnTo>
                        <a:pt x="5207" y="659"/>
                      </a:lnTo>
                      <a:lnTo>
                        <a:pt x="5208" y="659"/>
                      </a:lnTo>
                      <a:lnTo>
                        <a:pt x="5209" y="659"/>
                      </a:lnTo>
                      <a:lnTo>
                        <a:pt x="5209" y="659"/>
                      </a:lnTo>
                      <a:lnTo>
                        <a:pt x="5210" y="659"/>
                      </a:lnTo>
                      <a:lnTo>
                        <a:pt x="5213" y="659"/>
                      </a:lnTo>
                      <a:lnTo>
                        <a:pt x="5216" y="659"/>
                      </a:lnTo>
                      <a:lnTo>
                        <a:pt x="5217" y="659"/>
                      </a:lnTo>
                      <a:lnTo>
                        <a:pt x="5217" y="659"/>
                      </a:lnTo>
                      <a:lnTo>
                        <a:pt x="5218" y="659"/>
                      </a:lnTo>
                      <a:lnTo>
                        <a:pt x="5219" y="659"/>
                      </a:lnTo>
                      <a:lnTo>
                        <a:pt x="5220" y="659"/>
                      </a:lnTo>
                      <a:lnTo>
                        <a:pt x="5221" y="659"/>
                      </a:lnTo>
                      <a:lnTo>
                        <a:pt x="5221" y="659"/>
                      </a:lnTo>
                      <a:lnTo>
                        <a:pt x="5222" y="659"/>
                      </a:lnTo>
                      <a:lnTo>
                        <a:pt x="5224" y="659"/>
                      </a:lnTo>
                      <a:lnTo>
                        <a:pt x="5226" y="659"/>
                      </a:lnTo>
                      <a:lnTo>
                        <a:pt x="5227" y="659"/>
                      </a:lnTo>
                      <a:lnTo>
                        <a:pt x="5229" y="659"/>
                      </a:lnTo>
                      <a:lnTo>
                        <a:pt x="5230" y="659"/>
                      </a:lnTo>
                      <a:lnTo>
                        <a:pt x="5230" y="659"/>
                      </a:lnTo>
                      <a:lnTo>
                        <a:pt x="5232" y="659"/>
                      </a:lnTo>
                      <a:lnTo>
                        <a:pt x="5233" y="659"/>
                      </a:lnTo>
                      <a:lnTo>
                        <a:pt x="5233" y="659"/>
                      </a:lnTo>
                      <a:lnTo>
                        <a:pt x="5235" y="659"/>
                      </a:lnTo>
                      <a:lnTo>
                        <a:pt x="5236" y="659"/>
                      </a:lnTo>
                      <a:lnTo>
                        <a:pt x="5238" y="659"/>
                      </a:lnTo>
                      <a:lnTo>
                        <a:pt x="5238" y="659"/>
                      </a:lnTo>
                      <a:lnTo>
                        <a:pt x="5239" y="659"/>
                      </a:lnTo>
                      <a:lnTo>
                        <a:pt x="5239" y="659"/>
                      </a:lnTo>
                      <a:lnTo>
                        <a:pt x="5242" y="659"/>
                      </a:lnTo>
                      <a:lnTo>
                        <a:pt x="5245" y="658"/>
                      </a:lnTo>
                      <a:lnTo>
                        <a:pt x="5246" y="658"/>
                      </a:lnTo>
                      <a:lnTo>
                        <a:pt x="5246" y="658"/>
                      </a:lnTo>
                      <a:lnTo>
                        <a:pt x="5247" y="657"/>
                      </a:lnTo>
                      <a:lnTo>
                        <a:pt x="5248" y="658"/>
                      </a:lnTo>
                      <a:lnTo>
                        <a:pt x="5250" y="658"/>
                      </a:lnTo>
                      <a:lnTo>
                        <a:pt x="5251" y="659"/>
                      </a:lnTo>
                      <a:lnTo>
                        <a:pt x="5253" y="659"/>
                      </a:lnTo>
                      <a:lnTo>
                        <a:pt x="5254" y="659"/>
                      </a:lnTo>
                      <a:lnTo>
                        <a:pt x="5254" y="659"/>
                      </a:lnTo>
                      <a:lnTo>
                        <a:pt x="5255" y="659"/>
                      </a:lnTo>
                      <a:lnTo>
                        <a:pt x="5256" y="659"/>
                      </a:lnTo>
                      <a:lnTo>
                        <a:pt x="5256" y="659"/>
                      </a:lnTo>
                      <a:lnTo>
                        <a:pt x="5258" y="659"/>
                      </a:lnTo>
                      <a:lnTo>
                        <a:pt x="5260" y="659"/>
                      </a:lnTo>
                      <a:lnTo>
                        <a:pt x="5263" y="658"/>
                      </a:lnTo>
                      <a:lnTo>
                        <a:pt x="5264" y="658"/>
                      </a:lnTo>
                      <a:lnTo>
                        <a:pt x="5265" y="658"/>
                      </a:lnTo>
                      <a:lnTo>
                        <a:pt x="5266" y="659"/>
                      </a:lnTo>
                      <a:lnTo>
                        <a:pt x="5267" y="659"/>
                      </a:lnTo>
                      <a:lnTo>
                        <a:pt x="5267" y="659"/>
                      </a:lnTo>
                      <a:lnTo>
                        <a:pt x="5268" y="659"/>
                      </a:lnTo>
                      <a:lnTo>
                        <a:pt x="5269" y="659"/>
                      </a:lnTo>
                      <a:lnTo>
                        <a:pt x="5269" y="659"/>
                      </a:lnTo>
                      <a:lnTo>
                        <a:pt x="5272" y="659"/>
                      </a:lnTo>
                      <a:lnTo>
                        <a:pt x="5274" y="658"/>
                      </a:lnTo>
                      <a:lnTo>
                        <a:pt x="5275" y="658"/>
                      </a:lnTo>
                      <a:lnTo>
                        <a:pt x="5276" y="658"/>
                      </a:lnTo>
                      <a:lnTo>
                        <a:pt x="5277" y="657"/>
                      </a:lnTo>
                      <a:lnTo>
                        <a:pt x="5278" y="657"/>
                      </a:lnTo>
                      <a:lnTo>
                        <a:pt x="5279" y="658"/>
                      </a:lnTo>
                      <a:lnTo>
                        <a:pt x="5282" y="659"/>
                      </a:lnTo>
                      <a:lnTo>
                        <a:pt x="5282" y="659"/>
                      </a:lnTo>
                      <a:lnTo>
                        <a:pt x="5283" y="659"/>
                      </a:lnTo>
                      <a:lnTo>
                        <a:pt x="5283" y="659"/>
                      </a:lnTo>
                      <a:lnTo>
                        <a:pt x="5284" y="659"/>
                      </a:lnTo>
                      <a:lnTo>
                        <a:pt x="5286" y="659"/>
                      </a:lnTo>
                      <a:lnTo>
                        <a:pt x="5288" y="658"/>
                      </a:lnTo>
                      <a:lnTo>
                        <a:pt x="5288" y="658"/>
                      </a:lnTo>
                      <a:lnTo>
                        <a:pt x="5290" y="658"/>
                      </a:lnTo>
                      <a:lnTo>
                        <a:pt x="5292" y="658"/>
                      </a:lnTo>
                      <a:lnTo>
                        <a:pt x="5293" y="657"/>
                      </a:lnTo>
                      <a:lnTo>
                        <a:pt x="5293" y="657"/>
                      </a:lnTo>
                      <a:lnTo>
                        <a:pt x="5294" y="657"/>
                      </a:lnTo>
                      <a:lnTo>
                        <a:pt x="5295" y="658"/>
                      </a:lnTo>
                      <a:lnTo>
                        <a:pt x="5296" y="659"/>
                      </a:lnTo>
                      <a:lnTo>
                        <a:pt x="5296" y="659"/>
                      </a:lnTo>
                      <a:lnTo>
                        <a:pt x="5297" y="659"/>
                      </a:lnTo>
                      <a:lnTo>
                        <a:pt x="5299" y="659"/>
                      </a:lnTo>
                      <a:lnTo>
                        <a:pt x="5301" y="659"/>
                      </a:lnTo>
                      <a:lnTo>
                        <a:pt x="5302" y="659"/>
                      </a:lnTo>
                      <a:lnTo>
                        <a:pt x="5303" y="659"/>
                      </a:lnTo>
                      <a:lnTo>
                        <a:pt x="5304" y="659"/>
                      </a:lnTo>
                      <a:lnTo>
                        <a:pt x="5304" y="659"/>
                      </a:lnTo>
                      <a:lnTo>
                        <a:pt x="5305" y="659"/>
                      </a:lnTo>
                      <a:lnTo>
                        <a:pt x="5307" y="659"/>
                      </a:lnTo>
                      <a:lnTo>
                        <a:pt x="5311" y="659"/>
                      </a:lnTo>
                      <a:lnTo>
                        <a:pt x="5312" y="659"/>
                      </a:lnTo>
                      <a:lnTo>
                        <a:pt x="5312" y="658"/>
                      </a:lnTo>
                      <a:lnTo>
                        <a:pt x="5313" y="658"/>
                      </a:lnTo>
                      <a:lnTo>
                        <a:pt x="5315" y="659"/>
                      </a:lnTo>
                      <a:lnTo>
                        <a:pt x="5318" y="659"/>
                      </a:lnTo>
                      <a:lnTo>
                        <a:pt x="5319" y="659"/>
                      </a:lnTo>
                      <a:lnTo>
                        <a:pt x="5319" y="659"/>
                      </a:lnTo>
                      <a:lnTo>
                        <a:pt x="5320" y="659"/>
                      </a:lnTo>
                      <a:lnTo>
                        <a:pt x="5320" y="659"/>
                      </a:lnTo>
                      <a:lnTo>
                        <a:pt x="5322" y="659"/>
                      </a:lnTo>
                      <a:lnTo>
                        <a:pt x="5323" y="658"/>
                      </a:lnTo>
                      <a:lnTo>
                        <a:pt x="5324" y="658"/>
                      </a:lnTo>
                      <a:lnTo>
                        <a:pt x="5324" y="658"/>
                      </a:lnTo>
                      <a:lnTo>
                        <a:pt x="5327" y="658"/>
                      </a:lnTo>
                      <a:lnTo>
                        <a:pt x="5329" y="658"/>
                      </a:lnTo>
                      <a:lnTo>
                        <a:pt x="5329" y="658"/>
                      </a:lnTo>
                      <a:lnTo>
                        <a:pt x="5330" y="658"/>
                      </a:lnTo>
                      <a:lnTo>
                        <a:pt x="5331" y="658"/>
                      </a:lnTo>
                      <a:lnTo>
                        <a:pt x="5332" y="658"/>
                      </a:lnTo>
                      <a:lnTo>
                        <a:pt x="5333" y="658"/>
                      </a:lnTo>
                      <a:lnTo>
                        <a:pt x="5333" y="658"/>
                      </a:lnTo>
                      <a:lnTo>
                        <a:pt x="5334" y="658"/>
                      </a:lnTo>
                      <a:lnTo>
                        <a:pt x="5337" y="659"/>
                      </a:lnTo>
                      <a:lnTo>
                        <a:pt x="5337" y="659"/>
                      </a:lnTo>
                      <a:lnTo>
                        <a:pt x="5337" y="658"/>
                      </a:lnTo>
                      <a:lnTo>
                        <a:pt x="5339" y="658"/>
                      </a:lnTo>
                      <a:lnTo>
                        <a:pt x="5340" y="657"/>
                      </a:lnTo>
                      <a:lnTo>
                        <a:pt x="5341" y="657"/>
                      </a:lnTo>
                      <a:lnTo>
                        <a:pt x="5342" y="657"/>
                      </a:lnTo>
                      <a:lnTo>
                        <a:pt x="5343" y="658"/>
                      </a:lnTo>
                      <a:lnTo>
                        <a:pt x="5345" y="658"/>
                      </a:lnTo>
                      <a:lnTo>
                        <a:pt x="5346" y="657"/>
                      </a:lnTo>
                      <a:lnTo>
                        <a:pt x="5347" y="657"/>
                      </a:lnTo>
                      <a:lnTo>
                        <a:pt x="5348" y="656"/>
                      </a:lnTo>
                      <a:lnTo>
                        <a:pt x="5349" y="655"/>
                      </a:lnTo>
                      <a:lnTo>
                        <a:pt x="5350" y="655"/>
                      </a:lnTo>
                      <a:lnTo>
                        <a:pt x="5350" y="655"/>
                      </a:lnTo>
                      <a:lnTo>
                        <a:pt x="5351" y="656"/>
                      </a:lnTo>
                      <a:lnTo>
                        <a:pt x="5352" y="657"/>
                      </a:lnTo>
                      <a:lnTo>
                        <a:pt x="5353" y="657"/>
                      </a:lnTo>
                      <a:lnTo>
                        <a:pt x="5355" y="657"/>
                      </a:lnTo>
                      <a:lnTo>
                        <a:pt x="5356" y="657"/>
                      </a:lnTo>
                      <a:lnTo>
                        <a:pt x="5357" y="657"/>
                      </a:lnTo>
                      <a:lnTo>
                        <a:pt x="5358" y="657"/>
                      </a:lnTo>
                      <a:lnTo>
                        <a:pt x="5359" y="658"/>
                      </a:lnTo>
                      <a:lnTo>
                        <a:pt x="5359" y="658"/>
                      </a:lnTo>
                      <a:lnTo>
                        <a:pt x="5360" y="658"/>
                      </a:lnTo>
                      <a:lnTo>
                        <a:pt x="5361" y="658"/>
                      </a:lnTo>
                      <a:lnTo>
                        <a:pt x="5362" y="657"/>
                      </a:lnTo>
                      <a:lnTo>
                        <a:pt x="5364" y="657"/>
                      </a:lnTo>
                      <a:lnTo>
                        <a:pt x="5365" y="657"/>
                      </a:lnTo>
                      <a:lnTo>
                        <a:pt x="5367" y="658"/>
                      </a:lnTo>
                      <a:lnTo>
                        <a:pt x="5369" y="658"/>
                      </a:lnTo>
                      <a:lnTo>
                        <a:pt x="5370" y="659"/>
                      </a:lnTo>
                      <a:lnTo>
                        <a:pt x="5371" y="659"/>
                      </a:lnTo>
                      <a:lnTo>
                        <a:pt x="5371" y="659"/>
                      </a:lnTo>
                      <a:lnTo>
                        <a:pt x="5373" y="658"/>
                      </a:lnTo>
                      <a:lnTo>
                        <a:pt x="5375" y="657"/>
                      </a:lnTo>
                      <a:lnTo>
                        <a:pt x="5377" y="655"/>
                      </a:lnTo>
                      <a:lnTo>
                        <a:pt x="5377" y="655"/>
                      </a:lnTo>
                      <a:lnTo>
                        <a:pt x="5378" y="655"/>
                      </a:lnTo>
                      <a:lnTo>
                        <a:pt x="5379" y="656"/>
                      </a:lnTo>
                      <a:lnTo>
                        <a:pt x="5382" y="657"/>
                      </a:lnTo>
                      <a:lnTo>
                        <a:pt x="5384" y="658"/>
                      </a:lnTo>
                      <a:lnTo>
                        <a:pt x="5385" y="659"/>
                      </a:lnTo>
                      <a:lnTo>
                        <a:pt x="5385" y="659"/>
                      </a:lnTo>
                      <a:lnTo>
                        <a:pt x="5386" y="659"/>
                      </a:lnTo>
                      <a:lnTo>
                        <a:pt x="5386" y="659"/>
                      </a:lnTo>
                      <a:lnTo>
                        <a:pt x="5387" y="658"/>
                      </a:lnTo>
                      <a:lnTo>
                        <a:pt x="5388" y="657"/>
                      </a:lnTo>
                      <a:lnTo>
                        <a:pt x="5389" y="657"/>
                      </a:lnTo>
                      <a:lnTo>
                        <a:pt x="5389" y="657"/>
                      </a:lnTo>
                      <a:lnTo>
                        <a:pt x="5392" y="658"/>
                      </a:lnTo>
                      <a:lnTo>
                        <a:pt x="5393" y="658"/>
                      </a:lnTo>
                      <a:lnTo>
                        <a:pt x="5393" y="658"/>
                      </a:lnTo>
                      <a:lnTo>
                        <a:pt x="5394" y="658"/>
                      </a:lnTo>
                      <a:lnTo>
                        <a:pt x="5396" y="659"/>
                      </a:lnTo>
                      <a:lnTo>
                        <a:pt x="5398" y="659"/>
                      </a:lnTo>
                      <a:lnTo>
                        <a:pt x="5399" y="659"/>
                      </a:lnTo>
                      <a:lnTo>
                        <a:pt x="5399" y="659"/>
                      </a:lnTo>
                      <a:lnTo>
                        <a:pt x="5401" y="659"/>
                      </a:lnTo>
                      <a:lnTo>
                        <a:pt x="5403" y="659"/>
                      </a:lnTo>
                      <a:lnTo>
                        <a:pt x="5405" y="658"/>
                      </a:lnTo>
                      <a:lnTo>
                        <a:pt x="5406" y="658"/>
                      </a:lnTo>
                      <a:lnTo>
                        <a:pt x="5407" y="658"/>
                      </a:lnTo>
                      <a:lnTo>
                        <a:pt x="5408" y="658"/>
                      </a:lnTo>
                      <a:lnTo>
                        <a:pt x="5410" y="658"/>
                      </a:lnTo>
                      <a:lnTo>
                        <a:pt x="5411" y="659"/>
                      </a:lnTo>
                      <a:lnTo>
                        <a:pt x="5412" y="659"/>
                      </a:lnTo>
                      <a:lnTo>
                        <a:pt x="5413" y="659"/>
                      </a:lnTo>
                      <a:lnTo>
                        <a:pt x="5414" y="659"/>
                      </a:lnTo>
                      <a:lnTo>
                        <a:pt x="5414" y="659"/>
                      </a:lnTo>
                      <a:lnTo>
                        <a:pt x="5415" y="659"/>
                      </a:lnTo>
                      <a:lnTo>
                        <a:pt x="5417" y="659"/>
                      </a:lnTo>
                      <a:lnTo>
                        <a:pt x="5420" y="659"/>
                      </a:lnTo>
                      <a:lnTo>
                        <a:pt x="5420" y="659"/>
                      </a:lnTo>
                      <a:lnTo>
                        <a:pt x="5422" y="659"/>
                      </a:lnTo>
                      <a:lnTo>
                        <a:pt x="5423" y="659"/>
                      </a:lnTo>
                      <a:lnTo>
                        <a:pt x="5423" y="659"/>
                      </a:lnTo>
                      <a:lnTo>
                        <a:pt x="5424" y="659"/>
                      </a:lnTo>
                      <a:lnTo>
                        <a:pt x="5425" y="659"/>
                      </a:lnTo>
                      <a:lnTo>
                        <a:pt x="5426" y="659"/>
                      </a:lnTo>
                      <a:lnTo>
                        <a:pt x="5426" y="659"/>
                      </a:lnTo>
                      <a:lnTo>
                        <a:pt x="5428" y="659"/>
                      </a:lnTo>
                      <a:lnTo>
                        <a:pt x="5430" y="659"/>
                      </a:lnTo>
                      <a:lnTo>
                        <a:pt x="5430" y="659"/>
                      </a:lnTo>
                      <a:lnTo>
                        <a:pt x="5430" y="659"/>
                      </a:lnTo>
                      <a:lnTo>
                        <a:pt x="5432" y="659"/>
                      </a:lnTo>
                      <a:lnTo>
                        <a:pt x="5433" y="659"/>
                      </a:lnTo>
                      <a:lnTo>
                        <a:pt x="5434" y="659"/>
                      </a:lnTo>
                      <a:lnTo>
                        <a:pt x="5435" y="659"/>
                      </a:lnTo>
                      <a:lnTo>
                        <a:pt x="5436" y="659"/>
                      </a:lnTo>
                      <a:lnTo>
                        <a:pt x="5436" y="659"/>
                      </a:lnTo>
                      <a:lnTo>
                        <a:pt x="5439" y="659"/>
                      </a:lnTo>
                      <a:lnTo>
                        <a:pt x="5440" y="659"/>
                      </a:lnTo>
                      <a:lnTo>
                        <a:pt x="5440" y="659"/>
                      </a:lnTo>
                      <a:lnTo>
                        <a:pt x="5441" y="659"/>
                      </a:lnTo>
                      <a:lnTo>
                        <a:pt x="5442" y="659"/>
                      </a:lnTo>
                      <a:lnTo>
                        <a:pt x="5444" y="659"/>
                      </a:lnTo>
                      <a:lnTo>
                        <a:pt x="5444" y="659"/>
                      </a:lnTo>
                      <a:lnTo>
                        <a:pt x="5445" y="659"/>
                      </a:lnTo>
                      <a:lnTo>
                        <a:pt x="5447" y="659"/>
                      </a:lnTo>
                      <a:lnTo>
                        <a:pt x="5447" y="659"/>
                      </a:lnTo>
                      <a:lnTo>
                        <a:pt x="5450" y="659"/>
                      </a:lnTo>
                      <a:lnTo>
                        <a:pt x="5452" y="659"/>
                      </a:lnTo>
                      <a:lnTo>
                        <a:pt x="5452" y="659"/>
                      </a:lnTo>
                      <a:lnTo>
                        <a:pt x="5453" y="659"/>
                      </a:lnTo>
                      <a:lnTo>
                        <a:pt x="5454" y="659"/>
                      </a:lnTo>
                      <a:lnTo>
                        <a:pt x="5456" y="659"/>
                      </a:lnTo>
                      <a:lnTo>
                        <a:pt x="5457" y="659"/>
                      </a:lnTo>
                      <a:lnTo>
                        <a:pt x="5457" y="659"/>
                      </a:lnTo>
                      <a:lnTo>
                        <a:pt x="5458" y="659"/>
                      </a:lnTo>
                      <a:lnTo>
                        <a:pt x="5460" y="659"/>
                      </a:lnTo>
                      <a:lnTo>
                        <a:pt x="5460" y="659"/>
                      </a:lnTo>
                      <a:lnTo>
                        <a:pt x="5461" y="659"/>
                      </a:lnTo>
                      <a:lnTo>
                        <a:pt x="5462" y="659"/>
                      </a:lnTo>
                      <a:lnTo>
                        <a:pt x="5465" y="659"/>
                      </a:lnTo>
                      <a:lnTo>
                        <a:pt x="5465" y="659"/>
                      </a:lnTo>
                      <a:lnTo>
                        <a:pt x="5466" y="659"/>
                      </a:lnTo>
                      <a:lnTo>
                        <a:pt x="5466" y="659"/>
                      </a:lnTo>
                      <a:lnTo>
                        <a:pt x="5467" y="659"/>
                      </a:lnTo>
                      <a:lnTo>
                        <a:pt x="5470" y="659"/>
                      </a:lnTo>
                      <a:lnTo>
                        <a:pt x="5472" y="659"/>
                      </a:lnTo>
                      <a:lnTo>
                        <a:pt x="5472" y="659"/>
                      </a:lnTo>
                      <a:lnTo>
                        <a:pt x="5473" y="659"/>
                      </a:lnTo>
                      <a:lnTo>
                        <a:pt x="5473" y="659"/>
                      </a:lnTo>
                      <a:lnTo>
                        <a:pt x="5475" y="659"/>
                      </a:lnTo>
                      <a:lnTo>
                        <a:pt x="5476" y="659"/>
                      </a:lnTo>
                      <a:lnTo>
                        <a:pt x="5477" y="659"/>
                      </a:lnTo>
                      <a:lnTo>
                        <a:pt x="5478" y="659"/>
                      </a:lnTo>
                      <a:lnTo>
                        <a:pt x="5479" y="659"/>
                      </a:lnTo>
                      <a:lnTo>
                        <a:pt x="5480" y="659"/>
                      </a:lnTo>
                      <a:lnTo>
                        <a:pt x="5481" y="659"/>
                      </a:lnTo>
                      <a:lnTo>
                        <a:pt x="5482" y="659"/>
                      </a:lnTo>
                      <a:lnTo>
                        <a:pt x="5482" y="659"/>
                      </a:lnTo>
                      <a:lnTo>
                        <a:pt x="5485" y="658"/>
                      </a:lnTo>
                      <a:lnTo>
                        <a:pt x="5485" y="658"/>
                      </a:lnTo>
                      <a:lnTo>
                        <a:pt x="5486" y="659"/>
                      </a:lnTo>
                      <a:lnTo>
                        <a:pt x="5487" y="659"/>
                      </a:lnTo>
                      <a:lnTo>
                        <a:pt x="5488" y="659"/>
                      </a:lnTo>
                      <a:lnTo>
                        <a:pt x="5489" y="659"/>
                      </a:lnTo>
                      <a:lnTo>
                        <a:pt x="5490" y="658"/>
                      </a:lnTo>
                      <a:lnTo>
                        <a:pt x="5491" y="658"/>
                      </a:lnTo>
                      <a:lnTo>
                        <a:pt x="5495" y="659"/>
                      </a:lnTo>
                      <a:lnTo>
                        <a:pt x="5497" y="659"/>
                      </a:lnTo>
                      <a:lnTo>
                        <a:pt x="5499" y="659"/>
                      </a:lnTo>
                      <a:lnTo>
                        <a:pt x="5500" y="658"/>
                      </a:lnTo>
                      <a:lnTo>
                        <a:pt x="5502" y="658"/>
                      </a:lnTo>
                      <a:lnTo>
                        <a:pt x="5502" y="658"/>
                      </a:lnTo>
                      <a:lnTo>
                        <a:pt x="5503" y="659"/>
                      </a:lnTo>
                      <a:lnTo>
                        <a:pt x="5504" y="659"/>
                      </a:lnTo>
                      <a:lnTo>
                        <a:pt x="5506" y="659"/>
                      </a:lnTo>
                      <a:lnTo>
                        <a:pt x="5508" y="659"/>
                      </a:lnTo>
                      <a:lnTo>
                        <a:pt x="5509" y="659"/>
                      </a:lnTo>
                      <a:lnTo>
                        <a:pt x="5509" y="659"/>
                      </a:lnTo>
                      <a:lnTo>
                        <a:pt x="5509" y="659"/>
                      </a:lnTo>
                      <a:lnTo>
                        <a:pt x="5511" y="659"/>
                      </a:lnTo>
                      <a:lnTo>
                        <a:pt x="5513" y="659"/>
                      </a:lnTo>
                      <a:lnTo>
                        <a:pt x="5515" y="658"/>
                      </a:lnTo>
                      <a:lnTo>
                        <a:pt x="5516" y="658"/>
                      </a:lnTo>
                      <a:lnTo>
                        <a:pt x="5517" y="658"/>
                      </a:lnTo>
                      <a:lnTo>
                        <a:pt x="5518" y="658"/>
                      </a:lnTo>
                      <a:lnTo>
                        <a:pt x="5521" y="658"/>
                      </a:lnTo>
                      <a:lnTo>
                        <a:pt x="5521" y="658"/>
                      </a:lnTo>
                      <a:lnTo>
                        <a:pt x="5522" y="658"/>
                      </a:lnTo>
                      <a:lnTo>
                        <a:pt x="5523" y="659"/>
                      </a:lnTo>
                      <a:lnTo>
                        <a:pt x="5524" y="659"/>
                      </a:lnTo>
                      <a:lnTo>
                        <a:pt x="5524" y="659"/>
                      </a:lnTo>
                      <a:lnTo>
                        <a:pt x="5525" y="659"/>
                      </a:lnTo>
                      <a:lnTo>
                        <a:pt x="5527" y="658"/>
                      </a:lnTo>
                      <a:lnTo>
                        <a:pt x="5527" y="658"/>
                      </a:lnTo>
                      <a:lnTo>
                        <a:pt x="5530" y="659"/>
                      </a:lnTo>
                      <a:lnTo>
                        <a:pt x="5531" y="659"/>
                      </a:lnTo>
                      <a:lnTo>
                        <a:pt x="5532" y="659"/>
                      </a:lnTo>
                      <a:lnTo>
                        <a:pt x="5532" y="659"/>
                      </a:lnTo>
                      <a:lnTo>
                        <a:pt x="5533" y="659"/>
                      </a:lnTo>
                      <a:lnTo>
                        <a:pt x="5533" y="659"/>
                      </a:lnTo>
                      <a:lnTo>
                        <a:pt x="5535" y="659"/>
                      </a:lnTo>
                      <a:lnTo>
                        <a:pt x="5537" y="659"/>
                      </a:lnTo>
                      <a:lnTo>
                        <a:pt x="5539" y="659"/>
                      </a:lnTo>
                      <a:lnTo>
                        <a:pt x="5539" y="659"/>
                      </a:lnTo>
                      <a:lnTo>
                        <a:pt x="5540" y="659"/>
                      </a:lnTo>
                      <a:lnTo>
                        <a:pt x="5541" y="659"/>
                      </a:lnTo>
                      <a:lnTo>
                        <a:pt x="5542" y="659"/>
                      </a:lnTo>
                      <a:lnTo>
                        <a:pt x="5542" y="659"/>
                      </a:lnTo>
                      <a:lnTo>
                        <a:pt x="5544" y="659"/>
                      </a:lnTo>
                      <a:lnTo>
                        <a:pt x="5545" y="659"/>
                      </a:lnTo>
                      <a:lnTo>
                        <a:pt x="5545" y="659"/>
                      </a:lnTo>
                      <a:lnTo>
                        <a:pt x="5546" y="659"/>
                      </a:lnTo>
                      <a:lnTo>
                        <a:pt x="5548" y="659"/>
                      </a:lnTo>
                      <a:lnTo>
                        <a:pt x="5549" y="659"/>
                      </a:lnTo>
                      <a:lnTo>
                        <a:pt x="5549" y="659"/>
                      </a:lnTo>
                      <a:lnTo>
                        <a:pt x="5550" y="659"/>
                      </a:lnTo>
                      <a:lnTo>
                        <a:pt x="5550" y="659"/>
                      </a:lnTo>
                      <a:lnTo>
                        <a:pt x="5552" y="659"/>
                      </a:lnTo>
                      <a:lnTo>
                        <a:pt x="5552" y="659"/>
                      </a:lnTo>
                      <a:lnTo>
                        <a:pt x="5552" y="659"/>
                      </a:lnTo>
                      <a:lnTo>
                        <a:pt x="5553" y="659"/>
                      </a:lnTo>
                      <a:lnTo>
                        <a:pt x="5555" y="659"/>
                      </a:lnTo>
                      <a:lnTo>
                        <a:pt x="5555" y="659"/>
                      </a:lnTo>
                      <a:lnTo>
                        <a:pt x="5556" y="659"/>
                      </a:lnTo>
                      <a:lnTo>
                        <a:pt x="5558" y="659"/>
                      </a:lnTo>
                      <a:lnTo>
                        <a:pt x="5560" y="659"/>
                      </a:lnTo>
                      <a:lnTo>
                        <a:pt x="5561" y="659"/>
                      </a:lnTo>
                      <a:lnTo>
                        <a:pt x="5561" y="659"/>
                      </a:lnTo>
                      <a:lnTo>
                        <a:pt x="5563" y="659"/>
                      </a:lnTo>
                      <a:lnTo>
                        <a:pt x="5564" y="659"/>
                      </a:lnTo>
                      <a:lnTo>
                        <a:pt x="5565" y="659"/>
                      </a:lnTo>
                      <a:lnTo>
                        <a:pt x="5567" y="659"/>
                      </a:lnTo>
                      <a:lnTo>
                        <a:pt x="5567" y="659"/>
                      </a:lnTo>
                      <a:lnTo>
                        <a:pt x="5568" y="659"/>
                      </a:lnTo>
                      <a:lnTo>
                        <a:pt x="5568" y="659"/>
                      </a:lnTo>
                      <a:lnTo>
                        <a:pt x="5570" y="659"/>
                      </a:lnTo>
                      <a:lnTo>
                        <a:pt x="5570" y="659"/>
                      </a:lnTo>
                      <a:lnTo>
                        <a:pt x="5571" y="659"/>
                      </a:lnTo>
                      <a:lnTo>
                        <a:pt x="5572" y="659"/>
                      </a:lnTo>
                      <a:lnTo>
                        <a:pt x="5572" y="659"/>
                      </a:lnTo>
                      <a:lnTo>
                        <a:pt x="5576" y="659"/>
                      </a:lnTo>
                      <a:lnTo>
                        <a:pt x="5577" y="659"/>
                      </a:lnTo>
                      <a:lnTo>
                        <a:pt x="5578" y="659"/>
                      </a:lnTo>
                      <a:lnTo>
                        <a:pt x="5579" y="659"/>
                      </a:lnTo>
                      <a:lnTo>
                        <a:pt x="5580" y="659"/>
                      </a:lnTo>
                      <a:lnTo>
                        <a:pt x="5581" y="659"/>
                      </a:lnTo>
                      <a:lnTo>
                        <a:pt x="5582" y="659"/>
                      </a:lnTo>
                      <a:lnTo>
                        <a:pt x="5583" y="659"/>
                      </a:lnTo>
                      <a:lnTo>
                        <a:pt x="5585" y="659"/>
                      </a:lnTo>
                      <a:lnTo>
                        <a:pt x="5586" y="659"/>
                      </a:lnTo>
                      <a:lnTo>
                        <a:pt x="5587" y="659"/>
                      </a:lnTo>
                      <a:lnTo>
                        <a:pt x="5589" y="659"/>
                      </a:lnTo>
                      <a:lnTo>
                        <a:pt x="5590" y="659"/>
                      </a:lnTo>
                      <a:lnTo>
                        <a:pt x="5590" y="659"/>
                      </a:lnTo>
                      <a:lnTo>
                        <a:pt x="5592" y="659"/>
                      </a:lnTo>
                      <a:lnTo>
                        <a:pt x="5595" y="659"/>
                      </a:lnTo>
                      <a:lnTo>
                        <a:pt x="5595" y="659"/>
                      </a:lnTo>
                      <a:lnTo>
                        <a:pt x="5596" y="659"/>
                      </a:lnTo>
                      <a:lnTo>
                        <a:pt x="5597" y="659"/>
                      </a:lnTo>
                      <a:lnTo>
                        <a:pt x="5598" y="659"/>
                      </a:lnTo>
                      <a:lnTo>
                        <a:pt x="5599" y="659"/>
                      </a:lnTo>
                      <a:lnTo>
                        <a:pt x="5600" y="659"/>
                      </a:lnTo>
                      <a:lnTo>
                        <a:pt x="5600" y="659"/>
                      </a:lnTo>
                      <a:lnTo>
                        <a:pt x="5601" y="659"/>
                      </a:lnTo>
                      <a:lnTo>
                        <a:pt x="5602" y="659"/>
                      </a:lnTo>
                      <a:lnTo>
                        <a:pt x="5604" y="659"/>
                      </a:lnTo>
                      <a:lnTo>
                        <a:pt x="5606" y="659"/>
                      </a:lnTo>
                      <a:lnTo>
                        <a:pt x="5608" y="659"/>
                      </a:lnTo>
                      <a:lnTo>
                        <a:pt x="5609" y="659"/>
                      </a:lnTo>
                      <a:lnTo>
                        <a:pt x="5610" y="659"/>
                      </a:lnTo>
                      <a:lnTo>
                        <a:pt x="5611" y="659"/>
                      </a:lnTo>
                      <a:lnTo>
                        <a:pt x="5613" y="659"/>
                      </a:lnTo>
                      <a:lnTo>
                        <a:pt x="5614" y="659"/>
                      </a:lnTo>
                      <a:lnTo>
                        <a:pt x="5615" y="659"/>
                      </a:lnTo>
                      <a:lnTo>
                        <a:pt x="5617" y="659"/>
                      </a:lnTo>
                      <a:lnTo>
                        <a:pt x="5618" y="659"/>
                      </a:lnTo>
                      <a:lnTo>
                        <a:pt x="5619" y="659"/>
                      </a:lnTo>
                      <a:lnTo>
                        <a:pt x="5620" y="659"/>
                      </a:lnTo>
                      <a:lnTo>
                        <a:pt x="5620" y="659"/>
                      </a:lnTo>
                      <a:lnTo>
                        <a:pt x="5623" y="659"/>
                      </a:lnTo>
                      <a:lnTo>
                        <a:pt x="5626" y="659"/>
                      </a:lnTo>
                      <a:lnTo>
                        <a:pt x="5627" y="659"/>
                      </a:lnTo>
                      <a:lnTo>
                        <a:pt x="5627" y="659"/>
                      </a:lnTo>
                      <a:lnTo>
                        <a:pt x="5628" y="659"/>
                      </a:lnTo>
                      <a:lnTo>
                        <a:pt x="5629" y="659"/>
                      </a:lnTo>
                      <a:lnTo>
                        <a:pt x="5631" y="659"/>
                      </a:lnTo>
                      <a:lnTo>
                        <a:pt x="5631" y="659"/>
                      </a:lnTo>
                      <a:lnTo>
                        <a:pt x="5632" y="659"/>
                      </a:lnTo>
                      <a:lnTo>
                        <a:pt x="5634" y="659"/>
                      </a:lnTo>
                      <a:lnTo>
                        <a:pt x="5636" y="659"/>
                      </a:lnTo>
                      <a:lnTo>
                        <a:pt x="5637" y="659"/>
                      </a:lnTo>
                      <a:lnTo>
                        <a:pt x="5637" y="659"/>
                      </a:lnTo>
                      <a:lnTo>
                        <a:pt x="5638" y="659"/>
                      </a:lnTo>
                      <a:lnTo>
                        <a:pt x="5641" y="659"/>
                      </a:lnTo>
                      <a:lnTo>
                        <a:pt x="5641" y="659"/>
                      </a:lnTo>
                      <a:lnTo>
                        <a:pt x="5642" y="659"/>
                      </a:lnTo>
                      <a:lnTo>
                        <a:pt x="5643" y="659"/>
                      </a:lnTo>
                      <a:lnTo>
                        <a:pt x="5644" y="659"/>
                      </a:lnTo>
                      <a:lnTo>
                        <a:pt x="5645" y="659"/>
                      </a:lnTo>
                      <a:lnTo>
                        <a:pt x="5647" y="659"/>
                      </a:lnTo>
                      <a:lnTo>
                        <a:pt x="5647" y="659"/>
                      </a:lnTo>
                      <a:lnTo>
                        <a:pt x="5648" y="659"/>
                      </a:lnTo>
                      <a:lnTo>
                        <a:pt x="5650" y="659"/>
                      </a:lnTo>
                      <a:lnTo>
                        <a:pt x="5651" y="659"/>
                      </a:lnTo>
                      <a:lnTo>
                        <a:pt x="5652" y="659"/>
                      </a:lnTo>
                      <a:lnTo>
                        <a:pt x="5653" y="659"/>
                      </a:lnTo>
                      <a:lnTo>
                        <a:pt x="5655" y="659"/>
                      </a:lnTo>
                      <a:lnTo>
                        <a:pt x="5659" y="659"/>
                      </a:lnTo>
                      <a:lnTo>
                        <a:pt x="5660" y="659"/>
                      </a:lnTo>
                      <a:lnTo>
                        <a:pt x="5661" y="659"/>
                      </a:lnTo>
                      <a:lnTo>
                        <a:pt x="5662" y="659"/>
                      </a:lnTo>
                      <a:lnTo>
                        <a:pt x="5663" y="659"/>
                      </a:lnTo>
                      <a:lnTo>
                        <a:pt x="5664" y="659"/>
                      </a:lnTo>
                      <a:lnTo>
                        <a:pt x="5665" y="659"/>
                      </a:lnTo>
                      <a:lnTo>
                        <a:pt x="5666" y="659"/>
                      </a:lnTo>
                      <a:lnTo>
                        <a:pt x="5666" y="659"/>
                      </a:lnTo>
                      <a:lnTo>
                        <a:pt x="5668" y="659"/>
                      </a:lnTo>
                      <a:lnTo>
                        <a:pt x="5670" y="659"/>
                      </a:lnTo>
                      <a:lnTo>
                        <a:pt x="5670" y="659"/>
                      </a:lnTo>
                      <a:lnTo>
                        <a:pt x="5671" y="659"/>
                      </a:lnTo>
                      <a:lnTo>
                        <a:pt x="5672" y="659"/>
                      </a:lnTo>
                      <a:lnTo>
                        <a:pt x="5673" y="659"/>
                      </a:lnTo>
                      <a:lnTo>
                        <a:pt x="5673" y="659"/>
                      </a:lnTo>
                      <a:lnTo>
                        <a:pt x="5674" y="659"/>
                      </a:lnTo>
                      <a:lnTo>
                        <a:pt x="5677" y="659"/>
                      </a:lnTo>
                      <a:lnTo>
                        <a:pt x="5679" y="659"/>
                      </a:lnTo>
                      <a:lnTo>
                        <a:pt x="5680" y="659"/>
                      </a:lnTo>
                      <a:lnTo>
                        <a:pt x="5681" y="659"/>
                      </a:lnTo>
                      <a:lnTo>
                        <a:pt x="5682" y="659"/>
                      </a:lnTo>
                      <a:lnTo>
                        <a:pt x="5683" y="659"/>
                      </a:lnTo>
                      <a:lnTo>
                        <a:pt x="5684" y="659"/>
                      </a:lnTo>
                      <a:lnTo>
                        <a:pt x="5685" y="659"/>
                      </a:lnTo>
                      <a:lnTo>
                        <a:pt x="5688" y="659"/>
                      </a:lnTo>
                      <a:lnTo>
                        <a:pt x="5688" y="659"/>
                      </a:lnTo>
                      <a:lnTo>
                        <a:pt x="5690" y="659"/>
                      </a:lnTo>
                      <a:lnTo>
                        <a:pt x="5691" y="659"/>
                      </a:lnTo>
                      <a:lnTo>
                        <a:pt x="5691" y="659"/>
                      </a:lnTo>
                      <a:lnTo>
                        <a:pt x="5693" y="659"/>
                      </a:lnTo>
                      <a:lnTo>
                        <a:pt x="5694" y="659"/>
                      </a:lnTo>
                      <a:lnTo>
                        <a:pt x="5694" y="659"/>
                      </a:lnTo>
                      <a:lnTo>
                        <a:pt x="5697" y="659"/>
                      </a:lnTo>
                      <a:lnTo>
                        <a:pt x="5698" y="659"/>
                      </a:lnTo>
                      <a:lnTo>
                        <a:pt x="5698" y="659"/>
                      </a:lnTo>
                      <a:lnTo>
                        <a:pt x="5699" y="659"/>
                      </a:lnTo>
                      <a:lnTo>
                        <a:pt x="5700" y="659"/>
                      </a:lnTo>
                      <a:lnTo>
                        <a:pt x="5702" y="659"/>
                      </a:lnTo>
                      <a:lnTo>
                        <a:pt x="5703" y="659"/>
                      </a:lnTo>
                      <a:lnTo>
                        <a:pt x="5703" y="659"/>
                      </a:lnTo>
                      <a:lnTo>
                        <a:pt x="5703" y="659"/>
                      </a:lnTo>
                      <a:lnTo>
                        <a:pt x="5705" y="659"/>
                      </a:lnTo>
                      <a:lnTo>
                        <a:pt x="5708" y="659"/>
                      </a:lnTo>
                      <a:lnTo>
                        <a:pt x="5710" y="659"/>
                      </a:lnTo>
                      <a:lnTo>
                        <a:pt x="5710" y="659"/>
                      </a:lnTo>
                      <a:lnTo>
                        <a:pt x="5711" y="659"/>
                      </a:lnTo>
                      <a:lnTo>
                        <a:pt x="5712" y="659"/>
                      </a:lnTo>
                      <a:lnTo>
                        <a:pt x="5712" y="659"/>
                      </a:lnTo>
                      <a:lnTo>
                        <a:pt x="5714" y="659"/>
                      </a:lnTo>
                      <a:lnTo>
                        <a:pt x="5715" y="659"/>
                      </a:lnTo>
                      <a:lnTo>
                        <a:pt x="5716" y="659"/>
                      </a:lnTo>
                      <a:lnTo>
                        <a:pt x="5716" y="659"/>
                      </a:lnTo>
                      <a:lnTo>
                        <a:pt x="5718" y="659"/>
                      </a:lnTo>
                      <a:lnTo>
                        <a:pt x="5721" y="659"/>
                      </a:lnTo>
                      <a:lnTo>
                        <a:pt x="5723" y="659"/>
                      </a:lnTo>
                      <a:lnTo>
                        <a:pt x="5723" y="659"/>
                      </a:lnTo>
                      <a:lnTo>
                        <a:pt x="5724" y="659"/>
                      </a:lnTo>
                      <a:lnTo>
                        <a:pt x="5726" y="658"/>
                      </a:lnTo>
                      <a:lnTo>
                        <a:pt x="5728" y="657"/>
                      </a:lnTo>
                      <a:lnTo>
                        <a:pt x="5729" y="657"/>
                      </a:lnTo>
                      <a:lnTo>
                        <a:pt x="5729" y="657"/>
                      </a:lnTo>
                      <a:lnTo>
                        <a:pt x="5730" y="657"/>
                      </a:lnTo>
                      <a:lnTo>
                        <a:pt x="5730" y="657"/>
                      </a:lnTo>
                      <a:lnTo>
                        <a:pt x="5733" y="658"/>
                      </a:lnTo>
                      <a:lnTo>
                        <a:pt x="5735" y="659"/>
                      </a:lnTo>
                      <a:lnTo>
                        <a:pt x="5736" y="659"/>
                      </a:lnTo>
                      <a:lnTo>
                        <a:pt x="5736" y="659"/>
                      </a:lnTo>
                      <a:lnTo>
                        <a:pt x="5737" y="659"/>
                      </a:lnTo>
                      <a:lnTo>
                        <a:pt x="5738" y="658"/>
                      </a:lnTo>
                      <a:lnTo>
                        <a:pt x="5740" y="657"/>
                      </a:lnTo>
                      <a:lnTo>
                        <a:pt x="5744" y="655"/>
                      </a:lnTo>
                      <a:lnTo>
                        <a:pt x="5744" y="655"/>
                      </a:lnTo>
                      <a:lnTo>
                        <a:pt x="5745" y="655"/>
                      </a:lnTo>
                      <a:lnTo>
                        <a:pt x="5745" y="654"/>
                      </a:lnTo>
                      <a:lnTo>
                        <a:pt x="5746" y="655"/>
                      </a:lnTo>
                      <a:lnTo>
                        <a:pt x="5748" y="656"/>
                      </a:lnTo>
                      <a:lnTo>
                        <a:pt x="5751" y="657"/>
                      </a:lnTo>
                      <a:lnTo>
                        <a:pt x="5752" y="658"/>
                      </a:lnTo>
                      <a:lnTo>
                        <a:pt x="5752" y="658"/>
                      </a:lnTo>
                      <a:lnTo>
                        <a:pt x="5753" y="659"/>
                      </a:lnTo>
                      <a:lnTo>
                        <a:pt x="5755" y="659"/>
                      </a:lnTo>
                      <a:lnTo>
                        <a:pt x="5755" y="659"/>
                      </a:lnTo>
                      <a:lnTo>
                        <a:pt x="5756" y="659"/>
                      </a:lnTo>
                      <a:lnTo>
                        <a:pt x="5757" y="659"/>
                      </a:lnTo>
                      <a:lnTo>
                        <a:pt x="5758" y="658"/>
                      </a:lnTo>
                      <a:lnTo>
                        <a:pt x="5758" y="658"/>
                      </a:lnTo>
                      <a:lnTo>
                        <a:pt x="5760" y="658"/>
                      </a:lnTo>
                      <a:lnTo>
                        <a:pt x="5761" y="657"/>
                      </a:lnTo>
                      <a:lnTo>
                        <a:pt x="5762" y="656"/>
                      </a:lnTo>
                      <a:lnTo>
                        <a:pt x="5762" y="656"/>
                      </a:lnTo>
                      <a:lnTo>
                        <a:pt x="5763" y="656"/>
                      </a:lnTo>
                      <a:lnTo>
                        <a:pt x="5764" y="657"/>
                      </a:lnTo>
                      <a:lnTo>
                        <a:pt x="5766" y="658"/>
                      </a:lnTo>
                      <a:lnTo>
                        <a:pt x="5766" y="659"/>
                      </a:lnTo>
                      <a:lnTo>
                        <a:pt x="5766" y="659"/>
                      </a:lnTo>
                      <a:lnTo>
                        <a:pt x="5767" y="659"/>
                      </a:lnTo>
                      <a:lnTo>
                        <a:pt x="5770" y="659"/>
                      </a:lnTo>
                      <a:lnTo>
                        <a:pt x="5772" y="659"/>
                      </a:lnTo>
                      <a:lnTo>
                        <a:pt x="5773" y="659"/>
                      </a:lnTo>
                      <a:lnTo>
                        <a:pt x="5774" y="659"/>
                      </a:lnTo>
                      <a:lnTo>
                        <a:pt x="5775" y="658"/>
                      </a:lnTo>
                      <a:lnTo>
                        <a:pt x="5776" y="658"/>
                      </a:lnTo>
                      <a:lnTo>
                        <a:pt x="5779" y="659"/>
                      </a:lnTo>
                      <a:lnTo>
                        <a:pt x="5781" y="659"/>
                      </a:lnTo>
                      <a:lnTo>
                        <a:pt x="5781" y="659"/>
                      </a:lnTo>
                      <a:lnTo>
                        <a:pt x="5781" y="659"/>
                      </a:lnTo>
                      <a:lnTo>
                        <a:pt x="5782" y="659"/>
                      </a:lnTo>
                      <a:lnTo>
                        <a:pt x="5784" y="659"/>
                      </a:lnTo>
                      <a:lnTo>
                        <a:pt x="5786" y="659"/>
                      </a:lnTo>
                      <a:lnTo>
                        <a:pt x="5788" y="659"/>
                      </a:lnTo>
                      <a:lnTo>
                        <a:pt x="5789" y="659"/>
                      </a:lnTo>
                      <a:lnTo>
                        <a:pt x="5790" y="659"/>
                      </a:lnTo>
                      <a:lnTo>
                        <a:pt x="5791" y="659"/>
                      </a:lnTo>
                      <a:lnTo>
                        <a:pt x="5793" y="659"/>
                      </a:lnTo>
                      <a:lnTo>
                        <a:pt x="5793" y="659"/>
                      </a:lnTo>
                      <a:lnTo>
                        <a:pt x="5794" y="659"/>
                      </a:lnTo>
                      <a:lnTo>
                        <a:pt x="5795" y="659"/>
                      </a:lnTo>
                      <a:lnTo>
                        <a:pt x="5795" y="659"/>
                      </a:lnTo>
                      <a:lnTo>
                        <a:pt x="5797" y="659"/>
                      </a:lnTo>
                      <a:lnTo>
                        <a:pt x="5798" y="659"/>
                      </a:lnTo>
                      <a:lnTo>
                        <a:pt x="5799" y="659"/>
                      </a:lnTo>
                      <a:lnTo>
                        <a:pt x="5800" y="659"/>
                      </a:lnTo>
                      <a:lnTo>
                        <a:pt x="5800" y="659"/>
                      </a:lnTo>
                      <a:lnTo>
                        <a:pt x="5802" y="659"/>
                      </a:lnTo>
                      <a:lnTo>
                        <a:pt x="5803" y="659"/>
                      </a:lnTo>
                      <a:lnTo>
                        <a:pt x="5804" y="659"/>
                      </a:lnTo>
                      <a:lnTo>
                        <a:pt x="5806" y="659"/>
                      </a:lnTo>
                      <a:lnTo>
                        <a:pt x="5807" y="659"/>
                      </a:lnTo>
                      <a:lnTo>
                        <a:pt x="5808" y="659"/>
                      </a:lnTo>
                      <a:lnTo>
                        <a:pt x="5809" y="659"/>
                      </a:lnTo>
                      <a:lnTo>
                        <a:pt x="5810" y="659"/>
                      </a:lnTo>
                      <a:lnTo>
                        <a:pt x="5811" y="659"/>
                      </a:lnTo>
                      <a:lnTo>
                        <a:pt x="5811" y="659"/>
                      </a:lnTo>
                      <a:lnTo>
                        <a:pt x="5813" y="658"/>
                      </a:lnTo>
                      <a:lnTo>
                        <a:pt x="5814" y="658"/>
                      </a:lnTo>
                      <a:lnTo>
                        <a:pt x="5816" y="657"/>
                      </a:lnTo>
                      <a:lnTo>
                        <a:pt x="5817" y="658"/>
                      </a:lnTo>
                      <a:lnTo>
                        <a:pt x="5818" y="659"/>
                      </a:lnTo>
                      <a:lnTo>
                        <a:pt x="5819" y="659"/>
                      </a:lnTo>
                      <a:lnTo>
                        <a:pt x="5821" y="659"/>
                      </a:lnTo>
                      <a:lnTo>
                        <a:pt x="5822" y="659"/>
                      </a:lnTo>
                      <a:lnTo>
                        <a:pt x="5823" y="659"/>
                      </a:lnTo>
                      <a:lnTo>
                        <a:pt x="5825" y="659"/>
                      </a:lnTo>
                      <a:lnTo>
                        <a:pt x="5826" y="659"/>
                      </a:lnTo>
                      <a:lnTo>
                        <a:pt x="5828" y="659"/>
                      </a:lnTo>
                      <a:lnTo>
                        <a:pt x="5829" y="659"/>
                      </a:lnTo>
                      <a:lnTo>
                        <a:pt x="5829" y="659"/>
                      </a:lnTo>
                      <a:lnTo>
                        <a:pt x="5830" y="659"/>
                      </a:lnTo>
                      <a:lnTo>
                        <a:pt x="5831" y="659"/>
                      </a:lnTo>
                      <a:lnTo>
                        <a:pt x="5832" y="659"/>
                      </a:lnTo>
                      <a:lnTo>
                        <a:pt x="5832" y="659"/>
                      </a:lnTo>
                      <a:lnTo>
                        <a:pt x="5834" y="659"/>
                      </a:lnTo>
                      <a:lnTo>
                        <a:pt x="5836" y="659"/>
                      </a:lnTo>
                      <a:lnTo>
                        <a:pt x="5836" y="659"/>
                      </a:lnTo>
                      <a:lnTo>
                        <a:pt x="5837" y="659"/>
                      </a:lnTo>
                      <a:lnTo>
                        <a:pt x="5838" y="659"/>
                      </a:lnTo>
                      <a:lnTo>
                        <a:pt x="5839" y="659"/>
                      </a:lnTo>
                      <a:lnTo>
                        <a:pt x="5841" y="659"/>
                      </a:lnTo>
                      <a:lnTo>
                        <a:pt x="5844" y="659"/>
                      </a:lnTo>
                      <a:lnTo>
                        <a:pt x="5845" y="659"/>
                      </a:lnTo>
                      <a:lnTo>
                        <a:pt x="5846" y="659"/>
                      </a:lnTo>
                      <a:lnTo>
                        <a:pt x="5846" y="659"/>
                      </a:lnTo>
                      <a:lnTo>
                        <a:pt x="5847" y="659"/>
                      </a:lnTo>
                      <a:lnTo>
                        <a:pt x="5848" y="659"/>
                      </a:lnTo>
                      <a:lnTo>
                        <a:pt x="5848" y="659"/>
                      </a:lnTo>
                      <a:lnTo>
                        <a:pt x="5849" y="659"/>
                      </a:lnTo>
                      <a:lnTo>
                        <a:pt x="5851" y="659"/>
                      </a:lnTo>
                      <a:lnTo>
                        <a:pt x="5851" y="659"/>
                      </a:lnTo>
                      <a:lnTo>
                        <a:pt x="5851" y="659"/>
                      </a:lnTo>
                      <a:lnTo>
                        <a:pt x="5854" y="659"/>
                      </a:lnTo>
                      <a:lnTo>
                        <a:pt x="5855" y="659"/>
                      </a:lnTo>
                      <a:lnTo>
                        <a:pt x="5856" y="659"/>
                      </a:lnTo>
                      <a:lnTo>
                        <a:pt x="5856" y="659"/>
                      </a:lnTo>
                      <a:lnTo>
                        <a:pt x="5858" y="659"/>
                      </a:lnTo>
                      <a:lnTo>
                        <a:pt x="5860" y="659"/>
                      </a:lnTo>
                      <a:lnTo>
                        <a:pt x="5862" y="659"/>
                      </a:lnTo>
                      <a:lnTo>
                        <a:pt x="5863" y="659"/>
                      </a:lnTo>
                      <a:lnTo>
                        <a:pt x="5863" y="659"/>
                      </a:lnTo>
                      <a:lnTo>
                        <a:pt x="5864" y="659"/>
                      </a:lnTo>
                      <a:lnTo>
                        <a:pt x="5866" y="659"/>
                      </a:lnTo>
                      <a:lnTo>
                        <a:pt x="5867" y="659"/>
                      </a:lnTo>
                      <a:lnTo>
                        <a:pt x="5869" y="659"/>
                      </a:lnTo>
                      <a:lnTo>
                        <a:pt x="5872" y="659"/>
                      </a:lnTo>
                      <a:lnTo>
                        <a:pt x="5874" y="659"/>
                      </a:lnTo>
                      <a:lnTo>
                        <a:pt x="5875" y="659"/>
                      </a:lnTo>
                      <a:lnTo>
                        <a:pt x="5876" y="659"/>
                      </a:lnTo>
                      <a:lnTo>
                        <a:pt x="5876" y="659"/>
                      </a:lnTo>
                      <a:lnTo>
                        <a:pt x="5878" y="659"/>
                      </a:lnTo>
                      <a:lnTo>
                        <a:pt x="5880" y="658"/>
                      </a:lnTo>
                      <a:lnTo>
                        <a:pt x="5881" y="658"/>
                      </a:lnTo>
                      <a:lnTo>
                        <a:pt x="5881" y="658"/>
                      </a:lnTo>
                      <a:lnTo>
                        <a:pt x="5882" y="659"/>
                      </a:lnTo>
                      <a:lnTo>
                        <a:pt x="5883" y="659"/>
                      </a:lnTo>
                      <a:lnTo>
                        <a:pt x="5884" y="659"/>
                      </a:lnTo>
                      <a:lnTo>
                        <a:pt x="5884" y="659"/>
                      </a:lnTo>
                      <a:lnTo>
                        <a:pt x="5884" y="659"/>
                      </a:lnTo>
                      <a:lnTo>
                        <a:pt x="5885" y="659"/>
                      </a:lnTo>
                      <a:lnTo>
                        <a:pt x="5886" y="659"/>
                      </a:lnTo>
                      <a:lnTo>
                        <a:pt x="5889" y="659"/>
                      </a:lnTo>
                      <a:lnTo>
                        <a:pt x="5890" y="659"/>
                      </a:lnTo>
                      <a:lnTo>
                        <a:pt x="5891" y="659"/>
                      </a:lnTo>
                      <a:lnTo>
                        <a:pt x="5892" y="659"/>
                      </a:lnTo>
                      <a:lnTo>
                        <a:pt x="5893" y="659"/>
                      </a:lnTo>
                      <a:lnTo>
                        <a:pt x="5894" y="659"/>
                      </a:lnTo>
                      <a:lnTo>
                        <a:pt x="5896" y="658"/>
                      </a:lnTo>
                      <a:lnTo>
                        <a:pt x="5896" y="658"/>
                      </a:lnTo>
                      <a:lnTo>
                        <a:pt x="5897" y="659"/>
                      </a:lnTo>
                      <a:lnTo>
                        <a:pt x="5899" y="659"/>
                      </a:lnTo>
                      <a:lnTo>
                        <a:pt x="5900" y="659"/>
                      </a:lnTo>
                      <a:lnTo>
                        <a:pt x="5902" y="659"/>
                      </a:lnTo>
                      <a:lnTo>
                        <a:pt x="5904" y="659"/>
                      </a:lnTo>
                      <a:lnTo>
                        <a:pt x="5905" y="659"/>
                      </a:lnTo>
                      <a:lnTo>
                        <a:pt x="5906" y="659"/>
                      </a:lnTo>
                      <a:lnTo>
                        <a:pt x="5906" y="659"/>
                      </a:lnTo>
                      <a:lnTo>
                        <a:pt x="5908" y="659"/>
                      </a:lnTo>
                      <a:lnTo>
                        <a:pt x="5909" y="659"/>
                      </a:lnTo>
                      <a:lnTo>
                        <a:pt x="5910" y="659"/>
                      </a:lnTo>
                      <a:lnTo>
                        <a:pt x="5912" y="659"/>
                      </a:lnTo>
                      <a:lnTo>
                        <a:pt x="5914" y="659"/>
                      </a:lnTo>
                      <a:lnTo>
                        <a:pt x="5915" y="659"/>
                      </a:lnTo>
                      <a:lnTo>
                        <a:pt x="5917" y="659"/>
                      </a:lnTo>
                      <a:lnTo>
                        <a:pt x="5918" y="659"/>
                      </a:lnTo>
                      <a:lnTo>
                        <a:pt x="5919" y="659"/>
                      </a:lnTo>
                      <a:lnTo>
                        <a:pt x="5920" y="659"/>
                      </a:lnTo>
                      <a:lnTo>
                        <a:pt x="5921" y="659"/>
                      </a:lnTo>
                      <a:lnTo>
                        <a:pt x="5921" y="659"/>
                      </a:lnTo>
                      <a:lnTo>
                        <a:pt x="5922" y="659"/>
                      </a:lnTo>
                      <a:lnTo>
                        <a:pt x="5923" y="659"/>
                      </a:lnTo>
                      <a:lnTo>
                        <a:pt x="5924" y="659"/>
                      </a:lnTo>
                      <a:lnTo>
                        <a:pt x="5924" y="659"/>
                      </a:lnTo>
                      <a:lnTo>
                        <a:pt x="5927" y="659"/>
                      </a:lnTo>
                      <a:lnTo>
                        <a:pt x="5930" y="659"/>
                      </a:lnTo>
                      <a:lnTo>
                        <a:pt x="5931" y="659"/>
                      </a:lnTo>
                      <a:lnTo>
                        <a:pt x="5931" y="659"/>
                      </a:lnTo>
                      <a:lnTo>
                        <a:pt x="5933" y="659"/>
                      </a:lnTo>
                      <a:lnTo>
                        <a:pt x="5934" y="659"/>
                      </a:lnTo>
                      <a:lnTo>
                        <a:pt x="5934" y="659"/>
                      </a:lnTo>
                      <a:lnTo>
                        <a:pt x="5937" y="659"/>
                      </a:lnTo>
                      <a:lnTo>
                        <a:pt x="5937" y="659"/>
                      </a:lnTo>
                      <a:lnTo>
                        <a:pt x="5938" y="659"/>
                      </a:lnTo>
                      <a:lnTo>
                        <a:pt x="5939" y="659"/>
                      </a:lnTo>
                      <a:lnTo>
                        <a:pt x="5940" y="659"/>
                      </a:lnTo>
                      <a:lnTo>
                        <a:pt x="5940" y="659"/>
                      </a:lnTo>
                      <a:lnTo>
                        <a:pt x="5941" y="659"/>
                      </a:lnTo>
                      <a:lnTo>
                        <a:pt x="5942" y="659"/>
                      </a:lnTo>
                      <a:lnTo>
                        <a:pt x="5943" y="659"/>
                      </a:lnTo>
                      <a:lnTo>
                        <a:pt x="5947" y="659"/>
                      </a:lnTo>
                      <a:lnTo>
                        <a:pt x="5949" y="659"/>
                      </a:lnTo>
                      <a:lnTo>
                        <a:pt x="5949" y="659"/>
                      </a:lnTo>
                      <a:lnTo>
                        <a:pt x="5950" y="659"/>
                      </a:lnTo>
                      <a:lnTo>
                        <a:pt x="5951" y="659"/>
                      </a:lnTo>
                      <a:lnTo>
                        <a:pt x="5952" y="659"/>
                      </a:lnTo>
                      <a:lnTo>
                        <a:pt x="5955" y="659"/>
                      </a:lnTo>
                      <a:lnTo>
                        <a:pt x="5956" y="659"/>
                      </a:lnTo>
                      <a:lnTo>
                        <a:pt x="5957" y="659"/>
                      </a:lnTo>
                      <a:lnTo>
                        <a:pt x="5957" y="659"/>
                      </a:lnTo>
                      <a:lnTo>
                        <a:pt x="5958" y="659"/>
                      </a:lnTo>
                      <a:lnTo>
                        <a:pt x="5961" y="659"/>
                      </a:lnTo>
                      <a:lnTo>
                        <a:pt x="5964" y="659"/>
                      </a:lnTo>
                      <a:lnTo>
                        <a:pt x="5964" y="659"/>
                      </a:lnTo>
                      <a:lnTo>
                        <a:pt x="5965" y="659"/>
                      </a:lnTo>
                      <a:lnTo>
                        <a:pt x="5966" y="659"/>
                      </a:lnTo>
                      <a:lnTo>
                        <a:pt x="5968" y="659"/>
                      </a:lnTo>
                      <a:lnTo>
                        <a:pt x="5970" y="658"/>
                      </a:lnTo>
                      <a:lnTo>
                        <a:pt x="5972" y="658"/>
                      </a:lnTo>
                      <a:lnTo>
                        <a:pt x="5972" y="658"/>
                      </a:lnTo>
                      <a:lnTo>
                        <a:pt x="5973" y="658"/>
                      </a:lnTo>
                      <a:lnTo>
                        <a:pt x="5975" y="658"/>
                      </a:lnTo>
                      <a:lnTo>
                        <a:pt x="5978" y="658"/>
                      </a:lnTo>
                      <a:lnTo>
                        <a:pt x="5979" y="658"/>
                      </a:lnTo>
                      <a:lnTo>
                        <a:pt x="5979" y="658"/>
                      </a:lnTo>
                      <a:lnTo>
                        <a:pt x="5980" y="658"/>
                      </a:lnTo>
                      <a:lnTo>
                        <a:pt x="5983" y="657"/>
                      </a:lnTo>
                      <a:lnTo>
                        <a:pt x="5985" y="657"/>
                      </a:lnTo>
                      <a:lnTo>
                        <a:pt x="5986" y="657"/>
                      </a:lnTo>
                      <a:lnTo>
                        <a:pt x="5987" y="657"/>
                      </a:lnTo>
                      <a:lnTo>
                        <a:pt x="5987" y="656"/>
                      </a:lnTo>
                      <a:lnTo>
                        <a:pt x="5989" y="655"/>
                      </a:lnTo>
                      <a:lnTo>
                        <a:pt x="5993" y="655"/>
                      </a:lnTo>
                      <a:lnTo>
                        <a:pt x="5994" y="654"/>
                      </a:lnTo>
                      <a:lnTo>
                        <a:pt x="5994" y="654"/>
                      </a:lnTo>
                      <a:lnTo>
                        <a:pt x="5994" y="652"/>
                      </a:lnTo>
                      <a:lnTo>
                        <a:pt x="5996" y="650"/>
                      </a:lnTo>
                      <a:lnTo>
                        <a:pt x="5997" y="649"/>
                      </a:lnTo>
                      <a:lnTo>
                        <a:pt x="5998" y="648"/>
                      </a:lnTo>
                      <a:lnTo>
                        <a:pt x="5998" y="648"/>
                      </a:lnTo>
                      <a:lnTo>
                        <a:pt x="6000" y="648"/>
                      </a:lnTo>
                      <a:lnTo>
                        <a:pt x="6001" y="648"/>
                      </a:lnTo>
                      <a:lnTo>
                        <a:pt x="6002" y="648"/>
                      </a:lnTo>
                      <a:lnTo>
                        <a:pt x="6002" y="647"/>
                      </a:lnTo>
                      <a:lnTo>
                        <a:pt x="6005" y="645"/>
                      </a:lnTo>
                      <a:lnTo>
                        <a:pt x="6007" y="642"/>
                      </a:lnTo>
                      <a:lnTo>
                        <a:pt x="6009" y="641"/>
                      </a:lnTo>
                      <a:lnTo>
                        <a:pt x="6009" y="641"/>
                      </a:lnTo>
                      <a:lnTo>
                        <a:pt x="6010" y="640"/>
                      </a:lnTo>
                      <a:lnTo>
                        <a:pt x="6012" y="637"/>
                      </a:lnTo>
                      <a:lnTo>
                        <a:pt x="6014" y="635"/>
                      </a:lnTo>
                      <a:lnTo>
                        <a:pt x="6015" y="632"/>
                      </a:lnTo>
                      <a:lnTo>
                        <a:pt x="6016" y="632"/>
                      </a:lnTo>
                      <a:lnTo>
                        <a:pt x="6016" y="631"/>
                      </a:lnTo>
                      <a:lnTo>
                        <a:pt x="6020" y="630"/>
                      </a:lnTo>
                      <a:lnTo>
                        <a:pt x="6021" y="628"/>
                      </a:lnTo>
                      <a:lnTo>
                        <a:pt x="6022" y="627"/>
                      </a:lnTo>
                      <a:lnTo>
                        <a:pt x="6023" y="628"/>
                      </a:lnTo>
                      <a:lnTo>
                        <a:pt x="6024" y="630"/>
                      </a:lnTo>
                      <a:lnTo>
                        <a:pt x="6026" y="631"/>
                      </a:lnTo>
                      <a:lnTo>
                        <a:pt x="6026" y="632"/>
                      </a:lnTo>
                      <a:lnTo>
                        <a:pt x="6028" y="632"/>
                      </a:lnTo>
                      <a:lnTo>
                        <a:pt x="6029" y="630"/>
                      </a:lnTo>
                      <a:lnTo>
                        <a:pt x="6030" y="628"/>
                      </a:lnTo>
                      <a:lnTo>
                        <a:pt x="6030" y="628"/>
                      </a:lnTo>
                      <a:lnTo>
                        <a:pt x="6031" y="627"/>
                      </a:lnTo>
                      <a:lnTo>
                        <a:pt x="6032" y="627"/>
                      </a:lnTo>
                      <a:lnTo>
                        <a:pt x="6032" y="627"/>
                      </a:lnTo>
                      <a:lnTo>
                        <a:pt x="6034" y="628"/>
                      </a:lnTo>
                      <a:lnTo>
                        <a:pt x="6035" y="629"/>
                      </a:lnTo>
                      <a:lnTo>
                        <a:pt x="6035" y="629"/>
                      </a:lnTo>
                      <a:lnTo>
                        <a:pt x="6037" y="629"/>
                      </a:lnTo>
                      <a:lnTo>
                        <a:pt x="6038" y="629"/>
                      </a:lnTo>
                      <a:lnTo>
                        <a:pt x="6039" y="630"/>
                      </a:lnTo>
                      <a:lnTo>
                        <a:pt x="6042" y="633"/>
                      </a:lnTo>
                      <a:lnTo>
                        <a:pt x="6044" y="637"/>
                      </a:lnTo>
                      <a:lnTo>
                        <a:pt x="6044" y="638"/>
                      </a:lnTo>
                      <a:lnTo>
                        <a:pt x="6046" y="638"/>
                      </a:lnTo>
                      <a:lnTo>
                        <a:pt x="6047" y="639"/>
                      </a:lnTo>
                      <a:lnTo>
                        <a:pt x="6049" y="641"/>
                      </a:lnTo>
                      <a:lnTo>
                        <a:pt x="6051" y="644"/>
                      </a:lnTo>
                      <a:lnTo>
                        <a:pt x="6052" y="645"/>
                      </a:lnTo>
                      <a:lnTo>
                        <a:pt x="6052" y="645"/>
                      </a:lnTo>
                      <a:lnTo>
                        <a:pt x="6055" y="645"/>
                      </a:lnTo>
                      <a:lnTo>
                        <a:pt x="6056" y="644"/>
                      </a:lnTo>
                      <a:lnTo>
                        <a:pt x="6057" y="644"/>
                      </a:lnTo>
                      <a:lnTo>
                        <a:pt x="6057" y="645"/>
                      </a:lnTo>
                      <a:lnTo>
                        <a:pt x="6058" y="647"/>
                      </a:lnTo>
                      <a:lnTo>
                        <a:pt x="6059" y="648"/>
                      </a:lnTo>
                      <a:lnTo>
                        <a:pt x="6059" y="649"/>
                      </a:lnTo>
                      <a:lnTo>
                        <a:pt x="6060" y="649"/>
                      </a:lnTo>
                      <a:lnTo>
                        <a:pt x="6061" y="650"/>
                      </a:lnTo>
                      <a:lnTo>
                        <a:pt x="6063" y="652"/>
                      </a:lnTo>
                      <a:lnTo>
                        <a:pt x="6066" y="655"/>
                      </a:lnTo>
                      <a:lnTo>
                        <a:pt x="6067" y="656"/>
                      </a:lnTo>
                      <a:lnTo>
                        <a:pt x="6067" y="656"/>
                      </a:lnTo>
                      <a:lnTo>
                        <a:pt x="6068" y="656"/>
                      </a:lnTo>
                      <a:lnTo>
                        <a:pt x="6070" y="657"/>
                      </a:lnTo>
                      <a:lnTo>
                        <a:pt x="6074" y="657"/>
                      </a:lnTo>
                      <a:lnTo>
                        <a:pt x="6075" y="657"/>
                      </a:lnTo>
                      <a:lnTo>
                        <a:pt x="6075" y="657"/>
                      </a:lnTo>
                      <a:lnTo>
                        <a:pt x="6076" y="657"/>
                      </a:lnTo>
                      <a:lnTo>
                        <a:pt x="6078" y="657"/>
                      </a:lnTo>
                      <a:lnTo>
                        <a:pt x="6080" y="657"/>
                      </a:lnTo>
                      <a:lnTo>
                        <a:pt x="6081" y="657"/>
                      </a:lnTo>
                      <a:lnTo>
                        <a:pt x="6083" y="657"/>
                      </a:lnTo>
                      <a:lnTo>
                        <a:pt x="6084" y="657"/>
                      </a:lnTo>
                      <a:lnTo>
                        <a:pt x="6085" y="657"/>
                      </a:lnTo>
                      <a:lnTo>
                        <a:pt x="6086" y="657"/>
                      </a:lnTo>
                      <a:lnTo>
                        <a:pt x="6088" y="657"/>
                      </a:lnTo>
                      <a:lnTo>
                        <a:pt x="6089" y="657"/>
                      </a:lnTo>
                      <a:lnTo>
                        <a:pt x="6089" y="657"/>
                      </a:lnTo>
                      <a:lnTo>
                        <a:pt x="6090" y="657"/>
                      </a:lnTo>
                      <a:lnTo>
                        <a:pt x="6093" y="657"/>
                      </a:lnTo>
                      <a:lnTo>
                        <a:pt x="6093" y="657"/>
                      </a:lnTo>
                      <a:lnTo>
                        <a:pt x="6093" y="657"/>
                      </a:lnTo>
                      <a:lnTo>
                        <a:pt x="6095" y="657"/>
                      </a:lnTo>
                      <a:lnTo>
                        <a:pt x="6096" y="657"/>
                      </a:lnTo>
                      <a:lnTo>
                        <a:pt x="6096" y="657"/>
                      </a:lnTo>
                      <a:lnTo>
                        <a:pt x="6097" y="657"/>
                      </a:lnTo>
                      <a:lnTo>
                        <a:pt x="6097" y="657"/>
                      </a:lnTo>
                      <a:lnTo>
                        <a:pt x="6100" y="656"/>
                      </a:lnTo>
                      <a:lnTo>
                        <a:pt x="6103" y="655"/>
                      </a:lnTo>
                      <a:lnTo>
                        <a:pt x="6104" y="655"/>
                      </a:lnTo>
                      <a:lnTo>
                        <a:pt x="6104" y="655"/>
                      </a:lnTo>
                      <a:lnTo>
                        <a:pt x="6105" y="655"/>
                      </a:lnTo>
                      <a:lnTo>
                        <a:pt x="6106" y="656"/>
                      </a:lnTo>
                      <a:lnTo>
                        <a:pt x="6107" y="656"/>
                      </a:lnTo>
                      <a:lnTo>
                        <a:pt x="6107" y="656"/>
                      </a:lnTo>
                      <a:lnTo>
                        <a:pt x="6108" y="656"/>
                      </a:lnTo>
                      <a:lnTo>
                        <a:pt x="6109" y="656"/>
                      </a:lnTo>
                      <a:lnTo>
                        <a:pt x="6111" y="656"/>
                      </a:lnTo>
                      <a:lnTo>
                        <a:pt x="6112" y="656"/>
                      </a:lnTo>
                      <a:lnTo>
                        <a:pt x="6112" y="655"/>
                      </a:lnTo>
                      <a:lnTo>
                        <a:pt x="6115" y="651"/>
                      </a:lnTo>
                      <a:lnTo>
                        <a:pt x="6117" y="649"/>
                      </a:lnTo>
                      <a:lnTo>
                        <a:pt x="6118" y="648"/>
                      </a:lnTo>
                      <a:lnTo>
                        <a:pt x="6118" y="648"/>
                      </a:lnTo>
                      <a:lnTo>
                        <a:pt x="6120" y="649"/>
                      </a:lnTo>
                      <a:lnTo>
                        <a:pt x="6122" y="651"/>
                      </a:lnTo>
                      <a:lnTo>
                        <a:pt x="6124" y="652"/>
                      </a:lnTo>
                      <a:lnTo>
                        <a:pt x="6125" y="654"/>
                      </a:lnTo>
                      <a:lnTo>
                        <a:pt x="6125" y="652"/>
                      </a:lnTo>
                      <a:lnTo>
                        <a:pt x="6126" y="652"/>
                      </a:lnTo>
                      <a:lnTo>
                        <a:pt x="6126" y="652"/>
                      </a:lnTo>
                      <a:lnTo>
                        <a:pt x="6127" y="650"/>
                      </a:lnTo>
                      <a:lnTo>
                        <a:pt x="6130" y="646"/>
                      </a:lnTo>
                      <a:lnTo>
                        <a:pt x="6132" y="641"/>
                      </a:lnTo>
                      <a:lnTo>
                        <a:pt x="6132" y="639"/>
                      </a:lnTo>
                      <a:lnTo>
                        <a:pt x="6132" y="639"/>
                      </a:lnTo>
                      <a:lnTo>
                        <a:pt x="6133" y="640"/>
                      </a:lnTo>
                      <a:lnTo>
                        <a:pt x="6133" y="640"/>
                      </a:lnTo>
                      <a:lnTo>
                        <a:pt x="6134" y="642"/>
                      </a:lnTo>
                      <a:lnTo>
                        <a:pt x="6136" y="646"/>
                      </a:lnTo>
                      <a:lnTo>
                        <a:pt x="6139" y="649"/>
                      </a:lnTo>
                      <a:lnTo>
                        <a:pt x="6140" y="651"/>
                      </a:lnTo>
                      <a:lnTo>
                        <a:pt x="6140" y="651"/>
                      </a:lnTo>
                      <a:lnTo>
                        <a:pt x="6141" y="650"/>
                      </a:lnTo>
                      <a:lnTo>
                        <a:pt x="6141" y="649"/>
                      </a:lnTo>
                      <a:lnTo>
                        <a:pt x="6142" y="648"/>
                      </a:lnTo>
                      <a:lnTo>
                        <a:pt x="6144" y="642"/>
                      </a:lnTo>
                      <a:lnTo>
                        <a:pt x="6146" y="637"/>
                      </a:lnTo>
                      <a:lnTo>
                        <a:pt x="6146" y="636"/>
                      </a:lnTo>
                      <a:lnTo>
                        <a:pt x="6148" y="635"/>
                      </a:lnTo>
                      <a:lnTo>
                        <a:pt x="6148" y="637"/>
                      </a:lnTo>
                      <a:lnTo>
                        <a:pt x="6148" y="637"/>
                      </a:lnTo>
                      <a:lnTo>
                        <a:pt x="6149" y="638"/>
                      </a:lnTo>
                      <a:lnTo>
                        <a:pt x="6149" y="639"/>
                      </a:lnTo>
                      <a:lnTo>
                        <a:pt x="6151" y="644"/>
                      </a:lnTo>
                      <a:lnTo>
                        <a:pt x="6153" y="648"/>
                      </a:lnTo>
                      <a:lnTo>
                        <a:pt x="6154" y="649"/>
                      </a:lnTo>
                      <a:lnTo>
                        <a:pt x="6154" y="650"/>
                      </a:lnTo>
                      <a:lnTo>
                        <a:pt x="6155" y="650"/>
                      </a:lnTo>
                      <a:lnTo>
                        <a:pt x="6155" y="650"/>
                      </a:lnTo>
                      <a:lnTo>
                        <a:pt x="6157" y="648"/>
                      </a:lnTo>
                      <a:lnTo>
                        <a:pt x="6159" y="645"/>
                      </a:lnTo>
                      <a:lnTo>
                        <a:pt x="6160" y="640"/>
                      </a:lnTo>
                      <a:lnTo>
                        <a:pt x="6161" y="639"/>
                      </a:lnTo>
                      <a:lnTo>
                        <a:pt x="6162" y="639"/>
                      </a:lnTo>
                      <a:lnTo>
                        <a:pt x="6162" y="640"/>
                      </a:lnTo>
                      <a:lnTo>
                        <a:pt x="6163" y="642"/>
                      </a:lnTo>
                      <a:lnTo>
                        <a:pt x="6166" y="646"/>
                      </a:lnTo>
                      <a:lnTo>
                        <a:pt x="6169" y="649"/>
                      </a:lnTo>
                      <a:lnTo>
                        <a:pt x="6170" y="651"/>
                      </a:lnTo>
                      <a:lnTo>
                        <a:pt x="6170" y="651"/>
                      </a:lnTo>
                      <a:lnTo>
                        <a:pt x="6171" y="650"/>
                      </a:lnTo>
                      <a:lnTo>
                        <a:pt x="6173" y="649"/>
                      </a:lnTo>
                      <a:lnTo>
                        <a:pt x="6175" y="647"/>
                      </a:lnTo>
                      <a:lnTo>
                        <a:pt x="6176" y="647"/>
                      </a:lnTo>
                      <a:lnTo>
                        <a:pt x="6177" y="647"/>
                      </a:lnTo>
                      <a:lnTo>
                        <a:pt x="6178" y="647"/>
                      </a:lnTo>
                      <a:lnTo>
                        <a:pt x="6178" y="647"/>
                      </a:lnTo>
                      <a:lnTo>
                        <a:pt x="6180" y="649"/>
                      </a:lnTo>
                      <a:lnTo>
                        <a:pt x="6181" y="650"/>
                      </a:lnTo>
                      <a:lnTo>
                        <a:pt x="6181" y="651"/>
                      </a:lnTo>
                      <a:lnTo>
                        <a:pt x="6182" y="650"/>
                      </a:lnTo>
                      <a:lnTo>
                        <a:pt x="6182" y="650"/>
                      </a:lnTo>
                      <a:lnTo>
                        <a:pt x="6185" y="649"/>
                      </a:lnTo>
                      <a:lnTo>
                        <a:pt x="6185" y="649"/>
                      </a:lnTo>
                      <a:lnTo>
                        <a:pt x="6185" y="647"/>
                      </a:lnTo>
                      <a:lnTo>
                        <a:pt x="6186" y="644"/>
                      </a:lnTo>
                      <a:lnTo>
                        <a:pt x="6188" y="639"/>
                      </a:lnTo>
                      <a:lnTo>
                        <a:pt x="6188" y="638"/>
                      </a:lnTo>
                      <a:lnTo>
                        <a:pt x="6189" y="639"/>
                      </a:lnTo>
                      <a:lnTo>
                        <a:pt x="6191" y="644"/>
                      </a:lnTo>
                      <a:lnTo>
                        <a:pt x="6194" y="647"/>
                      </a:lnTo>
                      <a:lnTo>
                        <a:pt x="6195" y="649"/>
                      </a:lnTo>
                      <a:lnTo>
                        <a:pt x="6195" y="647"/>
                      </a:lnTo>
                      <a:lnTo>
                        <a:pt x="6197" y="644"/>
                      </a:lnTo>
                      <a:lnTo>
                        <a:pt x="6198" y="640"/>
                      </a:lnTo>
                      <a:lnTo>
                        <a:pt x="6199" y="639"/>
                      </a:lnTo>
                      <a:lnTo>
                        <a:pt x="6199" y="638"/>
                      </a:lnTo>
                      <a:lnTo>
                        <a:pt x="6199" y="637"/>
                      </a:lnTo>
                      <a:lnTo>
                        <a:pt x="6199" y="636"/>
                      </a:lnTo>
                      <a:lnTo>
                        <a:pt x="6200" y="632"/>
                      </a:lnTo>
                      <a:lnTo>
                        <a:pt x="6200" y="628"/>
                      </a:lnTo>
                      <a:lnTo>
                        <a:pt x="6200" y="622"/>
                      </a:lnTo>
                      <a:lnTo>
                        <a:pt x="6201" y="617"/>
                      </a:lnTo>
                      <a:lnTo>
                        <a:pt x="6203" y="612"/>
                      </a:lnTo>
                      <a:lnTo>
                        <a:pt x="6203" y="609"/>
                      </a:lnTo>
                      <a:lnTo>
                        <a:pt x="6203" y="607"/>
                      </a:lnTo>
                      <a:lnTo>
                        <a:pt x="6203" y="609"/>
                      </a:lnTo>
                      <a:lnTo>
                        <a:pt x="6204" y="612"/>
                      </a:lnTo>
                      <a:lnTo>
                        <a:pt x="6205" y="617"/>
                      </a:lnTo>
                      <a:lnTo>
                        <a:pt x="6207" y="621"/>
                      </a:lnTo>
                      <a:lnTo>
                        <a:pt x="6208" y="627"/>
                      </a:lnTo>
                      <a:lnTo>
                        <a:pt x="6209" y="631"/>
                      </a:lnTo>
                      <a:lnTo>
                        <a:pt x="6210" y="635"/>
                      </a:lnTo>
                      <a:lnTo>
                        <a:pt x="6210" y="636"/>
                      </a:lnTo>
                      <a:lnTo>
                        <a:pt x="6210" y="635"/>
                      </a:lnTo>
                      <a:lnTo>
                        <a:pt x="6212" y="631"/>
                      </a:lnTo>
                      <a:lnTo>
                        <a:pt x="6213" y="627"/>
                      </a:lnTo>
                      <a:lnTo>
                        <a:pt x="6214" y="626"/>
                      </a:lnTo>
                      <a:lnTo>
                        <a:pt x="6214" y="624"/>
                      </a:lnTo>
                      <a:lnTo>
                        <a:pt x="6214" y="624"/>
                      </a:lnTo>
                      <a:lnTo>
                        <a:pt x="6215" y="622"/>
                      </a:lnTo>
                      <a:lnTo>
                        <a:pt x="6215" y="619"/>
                      </a:lnTo>
                      <a:lnTo>
                        <a:pt x="6215" y="612"/>
                      </a:lnTo>
                      <a:lnTo>
                        <a:pt x="6216" y="607"/>
                      </a:lnTo>
                      <a:lnTo>
                        <a:pt x="6217" y="600"/>
                      </a:lnTo>
                      <a:lnTo>
                        <a:pt x="6217" y="594"/>
                      </a:lnTo>
                      <a:lnTo>
                        <a:pt x="6218" y="590"/>
                      </a:lnTo>
                      <a:lnTo>
                        <a:pt x="6218" y="589"/>
                      </a:lnTo>
                      <a:lnTo>
                        <a:pt x="6218" y="590"/>
                      </a:lnTo>
                      <a:lnTo>
                        <a:pt x="6218" y="591"/>
                      </a:lnTo>
                      <a:lnTo>
                        <a:pt x="6221" y="596"/>
                      </a:lnTo>
                      <a:lnTo>
                        <a:pt x="6221" y="602"/>
                      </a:lnTo>
                      <a:lnTo>
                        <a:pt x="6222" y="603"/>
                      </a:lnTo>
                      <a:lnTo>
                        <a:pt x="6222" y="604"/>
                      </a:lnTo>
                      <a:lnTo>
                        <a:pt x="6222" y="605"/>
                      </a:lnTo>
                      <a:lnTo>
                        <a:pt x="6223" y="608"/>
                      </a:lnTo>
                      <a:lnTo>
                        <a:pt x="6223" y="612"/>
                      </a:lnTo>
                      <a:lnTo>
                        <a:pt x="6224" y="617"/>
                      </a:lnTo>
                      <a:lnTo>
                        <a:pt x="6225" y="621"/>
                      </a:lnTo>
                      <a:lnTo>
                        <a:pt x="6225" y="626"/>
                      </a:lnTo>
                      <a:lnTo>
                        <a:pt x="6226" y="628"/>
                      </a:lnTo>
                      <a:lnTo>
                        <a:pt x="6226" y="629"/>
                      </a:lnTo>
                      <a:lnTo>
                        <a:pt x="6227" y="628"/>
                      </a:lnTo>
                      <a:lnTo>
                        <a:pt x="6227" y="627"/>
                      </a:lnTo>
                      <a:lnTo>
                        <a:pt x="6228" y="624"/>
                      </a:lnTo>
                      <a:lnTo>
                        <a:pt x="6228" y="623"/>
                      </a:lnTo>
                      <a:lnTo>
                        <a:pt x="6229" y="622"/>
                      </a:lnTo>
                      <a:lnTo>
                        <a:pt x="6229" y="618"/>
                      </a:lnTo>
                      <a:lnTo>
                        <a:pt x="6231" y="612"/>
                      </a:lnTo>
                      <a:lnTo>
                        <a:pt x="6232" y="605"/>
                      </a:lnTo>
                      <a:lnTo>
                        <a:pt x="6233" y="599"/>
                      </a:lnTo>
                      <a:lnTo>
                        <a:pt x="6234" y="593"/>
                      </a:lnTo>
                      <a:lnTo>
                        <a:pt x="6235" y="590"/>
                      </a:lnTo>
                      <a:lnTo>
                        <a:pt x="6235" y="587"/>
                      </a:lnTo>
                      <a:lnTo>
                        <a:pt x="6235" y="589"/>
                      </a:lnTo>
                      <a:lnTo>
                        <a:pt x="6235" y="590"/>
                      </a:lnTo>
                      <a:lnTo>
                        <a:pt x="6236" y="591"/>
                      </a:lnTo>
                      <a:lnTo>
                        <a:pt x="6236" y="591"/>
                      </a:lnTo>
                      <a:lnTo>
                        <a:pt x="6236" y="593"/>
                      </a:lnTo>
                      <a:lnTo>
                        <a:pt x="6237" y="598"/>
                      </a:lnTo>
                      <a:lnTo>
                        <a:pt x="6237" y="604"/>
                      </a:lnTo>
                      <a:lnTo>
                        <a:pt x="6240" y="611"/>
                      </a:lnTo>
                      <a:lnTo>
                        <a:pt x="6241" y="619"/>
                      </a:lnTo>
                      <a:lnTo>
                        <a:pt x="6241" y="624"/>
                      </a:lnTo>
                      <a:lnTo>
                        <a:pt x="6242" y="629"/>
                      </a:lnTo>
                      <a:lnTo>
                        <a:pt x="6242" y="631"/>
                      </a:lnTo>
                      <a:lnTo>
                        <a:pt x="6243" y="631"/>
                      </a:lnTo>
                      <a:lnTo>
                        <a:pt x="6243" y="630"/>
                      </a:lnTo>
                      <a:lnTo>
                        <a:pt x="6243" y="629"/>
                      </a:lnTo>
                      <a:lnTo>
                        <a:pt x="6243" y="628"/>
                      </a:lnTo>
                      <a:lnTo>
                        <a:pt x="6244" y="627"/>
                      </a:lnTo>
                      <a:lnTo>
                        <a:pt x="6244" y="624"/>
                      </a:lnTo>
                      <a:lnTo>
                        <a:pt x="6246" y="618"/>
                      </a:lnTo>
                      <a:lnTo>
                        <a:pt x="6249" y="610"/>
                      </a:lnTo>
                      <a:lnTo>
                        <a:pt x="6250" y="608"/>
                      </a:lnTo>
                      <a:lnTo>
                        <a:pt x="6250" y="607"/>
                      </a:lnTo>
                      <a:lnTo>
                        <a:pt x="6250" y="608"/>
                      </a:lnTo>
                      <a:lnTo>
                        <a:pt x="6251" y="609"/>
                      </a:lnTo>
                      <a:lnTo>
                        <a:pt x="6251" y="610"/>
                      </a:lnTo>
                      <a:lnTo>
                        <a:pt x="6251" y="611"/>
                      </a:lnTo>
                      <a:lnTo>
                        <a:pt x="6251" y="612"/>
                      </a:lnTo>
                      <a:lnTo>
                        <a:pt x="6252" y="614"/>
                      </a:lnTo>
                      <a:lnTo>
                        <a:pt x="6253" y="619"/>
                      </a:lnTo>
                      <a:lnTo>
                        <a:pt x="6254" y="623"/>
                      </a:lnTo>
                      <a:lnTo>
                        <a:pt x="6255" y="627"/>
                      </a:lnTo>
                      <a:lnTo>
                        <a:pt x="6255" y="631"/>
                      </a:lnTo>
                      <a:lnTo>
                        <a:pt x="6256" y="635"/>
                      </a:lnTo>
                      <a:lnTo>
                        <a:pt x="6256" y="635"/>
                      </a:lnTo>
                      <a:lnTo>
                        <a:pt x="6258" y="635"/>
                      </a:lnTo>
                      <a:lnTo>
                        <a:pt x="6258" y="633"/>
                      </a:lnTo>
                      <a:lnTo>
                        <a:pt x="6259" y="632"/>
                      </a:lnTo>
                      <a:lnTo>
                        <a:pt x="6259" y="631"/>
                      </a:lnTo>
                      <a:lnTo>
                        <a:pt x="6262" y="627"/>
                      </a:lnTo>
                      <a:lnTo>
                        <a:pt x="6264" y="622"/>
                      </a:lnTo>
                      <a:lnTo>
                        <a:pt x="6264" y="620"/>
                      </a:lnTo>
                      <a:lnTo>
                        <a:pt x="6265" y="620"/>
                      </a:lnTo>
                      <a:lnTo>
                        <a:pt x="6265" y="620"/>
                      </a:lnTo>
                      <a:lnTo>
                        <a:pt x="6266" y="622"/>
                      </a:lnTo>
                      <a:lnTo>
                        <a:pt x="6269" y="626"/>
                      </a:lnTo>
                      <a:lnTo>
                        <a:pt x="6271" y="629"/>
                      </a:lnTo>
                      <a:lnTo>
                        <a:pt x="6272" y="631"/>
                      </a:lnTo>
                      <a:lnTo>
                        <a:pt x="6273" y="632"/>
                      </a:lnTo>
                      <a:lnTo>
                        <a:pt x="6274" y="635"/>
                      </a:lnTo>
                      <a:lnTo>
                        <a:pt x="6274" y="633"/>
                      </a:lnTo>
                      <a:lnTo>
                        <a:pt x="6275" y="632"/>
                      </a:lnTo>
                      <a:lnTo>
                        <a:pt x="6278" y="628"/>
                      </a:lnTo>
                      <a:lnTo>
                        <a:pt x="6279" y="623"/>
                      </a:lnTo>
                      <a:lnTo>
                        <a:pt x="6280" y="622"/>
                      </a:lnTo>
                      <a:lnTo>
                        <a:pt x="6280" y="621"/>
                      </a:lnTo>
                      <a:lnTo>
                        <a:pt x="6280" y="621"/>
                      </a:lnTo>
                      <a:lnTo>
                        <a:pt x="6280" y="620"/>
                      </a:lnTo>
                      <a:lnTo>
                        <a:pt x="6280" y="619"/>
                      </a:lnTo>
                      <a:lnTo>
                        <a:pt x="6281" y="614"/>
                      </a:lnTo>
                      <a:lnTo>
                        <a:pt x="6282" y="608"/>
                      </a:lnTo>
                      <a:lnTo>
                        <a:pt x="6283" y="600"/>
                      </a:lnTo>
                      <a:lnTo>
                        <a:pt x="6283" y="592"/>
                      </a:lnTo>
                      <a:lnTo>
                        <a:pt x="6284" y="585"/>
                      </a:lnTo>
                      <a:lnTo>
                        <a:pt x="6286" y="581"/>
                      </a:lnTo>
                      <a:lnTo>
                        <a:pt x="6286" y="580"/>
                      </a:lnTo>
                      <a:lnTo>
                        <a:pt x="6286" y="581"/>
                      </a:lnTo>
                      <a:lnTo>
                        <a:pt x="6287" y="584"/>
                      </a:lnTo>
                      <a:lnTo>
                        <a:pt x="6287" y="587"/>
                      </a:lnTo>
                      <a:lnTo>
                        <a:pt x="6288" y="590"/>
                      </a:lnTo>
                      <a:lnTo>
                        <a:pt x="6288" y="590"/>
                      </a:lnTo>
                      <a:lnTo>
                        <a:pt x="6288" y="592"/>
                      </a:lnTo>
                      <a:lnTo>
                        <a:pt x="6289" y="599"/>
                      </a:lnTo>
                      <a:lnTo>
                        <a:pt x="6290" y="604"/>
                      </a:lnTo>
                      <a:lnTo>
                        <a:pt x="6290" y="607"/>
                      </a:lnTo>
                      <a:lnTo>
                        <a:pt x="6290" y="607"/>
                      </a:lnTo>
                      <a:lnTo>
                        <a:pt x="6291" y="607"/>
                      </a:lnTo>
                      <a:lnTo>
                        <a:pt x="6291" y="604"/>
                      </a:lnTo>
                      <a:lnTo>
                        <a:pt x="6293" y="598"/>
                      </a:lnTo>
                      <a:lnTo>
                        <a:pt x="6295" y="591"/>
                      </a:lnTo>
                      <a:lnTo>
                        <a:pt x="6295" y="590"/>
                      </a:lnTo>
                      <a:lnTo>
                        <a:pt x="6295" y="589"/>
                      </a:lnTo>
                      <a:lnTo>
                        <a:pt x="6295" y="587"/>
                      </a:lnTo>
                      <a:lnTo>
                        <a:pt x="6296" y="586"/>
                      </a:lnTo>
                      <a:lnTo>
                        <a:pt x="6296" y="580"/>
                      </a:lnTo>
                      <a:lnTo>
                        <a:pt x="6297" y="572"/>
                      </a:lnTo>
                      <a:lnTo>
                        <a:pt x="6298" y="562"/>
                      </a:lnTo>
                      <a:lnTo>
                        <a:pt x="6299" y="552"/>
                      </a:lnTo>
                      <a:lnTo>
                        <a:pt x="6300" y="543"/>
                      </a:lnTo>
                      <a:lnTo>
                        <a:pt x="6300" y="537"/>
                      </a:lnTo>
                      <a:lnTo>
                        <a:pt x="6300" y="535"/>
                      </a:lnTo>
                      <a:lnTo>
                        <a:pt x="6300" y="534"/>
                      </a:lnTo>
                      <a:lnTo>
                        <a:pt x="6301" y="535"/>
                      </a:lnTo>
                      <a:lnTo>
                        <a:pt x="6301" y="536"/>
                      </a:lnTo>
                      <a:lnTo>
                        <a:pt x="6302" y="537"/>
                      </a:lnTo>
                      <a:lnTo>
                        <a:pt x="6302" y="538"/>
                      </a:lnTo>
                      <a:lnTo>
                        <a:pt x="6302" y="538"/>
                      </a:lnTo>
                      <a:lnTo>
                        <a:pt x="6302" y="540"/>
                      </a:lnTo>
                      <a:lnTo>
                        <a:pt x="6304" y="546"/>
                      </a:lnTo>
                      <a:lnTo>
                        <a:pt x="6306" y="550"/>
                      </a:lnTo>
                      <a:lnTo>
                        <a:pt x="6306" y="553"/>
                      </a:lnTo>
                      <a:lnTo>
                        <a:pt x="6306" y="553"/>
                      </a:lnTo>
                      <a:lnTo>
                        <a:pt x="6307" y="553"/>
                      </a:lnTo>
                      <a:lnTo>
                        <a:pt x="6308" y="552"/>
                      </a:lnTo>
                      <a:lnTo>
                        <a:pt x="6310" y="550"/>
                      </a:lnTo>
                      <a:lnTo>
                        <a:pt x="6310" y="549"/>
                      </a:lnTo>
                      <a:lnTo>
                        <a:pt x="6310" y="549"/>
                      </a:lnTo>
                      <a:lnTo>
                        <a:pt x="6311" y="547"/>
                      </a:lnTo>
                      <a:lnTo>
                        <a:pt x="6314" y="541"/>
                      </a:lnTo>
                      <a:lnTo>
                        <a:pt x="6316" y="536"/>
                      </a:lnTo>
                      <a:lnTo>
                        <a:pt x="6316" y="534"/>
                      </a:lnTo>
                      <a:lnTo>
                        <a:pt x="6316" y="533"/>
                      </a:lnTo>
                      <a:lnTo>
                        <a:pt x="6316" y="531"/>
                      </a:lnTo>
                      <a:lnTo>
                        <a:pt x="6317" y="528"/>
                      </a:lnTo>
                      <a:lnTo>
                        <a:pt x="6318" y="524"/>
                      </a:lnTo>
                      <a:lnTo>
                        <a:pt x="6318" y="522"/>
                      </a:lnTo>
                      <a:lnTo>
                        <a:pt x="6318" y="524"/>
                      </a:lnTo>
                      <a:lnTo>
                        <a:pt x="6318" y="529"/>
                      </a:lnTo>
                      <a:lnTo>
                        <a:pt x="6319" y="535"/>
                      </a:lnTo>
                      <a:lnTo>
                        <a:pt x="6320" y="543"/>
                      </a:lnTo>
                      <a:lnTo>
                        <a:pt x="6321" y="549"/>
                      </a:lnTo>
                      <a:lnTo>
                        <a:pt x="6323" y="556"/>
                      </a:lnTo>
                      <a:lnTo>
                        <a:pt x="6323" y="561"/>
                      </a:lnTo>
                      <a:lnTo>
                        <a:pt x="6324" y="562"/>
                      </a:lnTo>
                      <a:lnTo>
                        <a:pt x="6324" y="564"/>
                      </a:lnTo>
                      <a:lnTo>
                        <a:pt x="6324" y="565"/>
                      </a:lnTo>
                      <a:lnTo>
                        <a:pt x="6324" y="566"/>
                      </a:lnTo>
                      <a:lnTo>
                        <a:pt x="6325" y="570"/>
                      </a:lnTo>
                      <a:lnTo>
                        <a:pt x="6326" y="573"/>
                      </a:lnTo>
                      <a:lnTo>
                        <a:pt x="6326" y="574"/>
                      </a:lnTo>
                      <a:lnTo>
                        <a:pt x="6326" y="574"/>
                      </a:lnTo>
                      <a:lnTo>
                        <a:pt x="6328" y="574"/>
                      </a:lnTo>
                      <a:lnTo>
                        <a:pt x="6330" y="573"/>
                      </a:lnTo>
                      <a:lnTo>
                        <a:pt x="6332" y="573"/>
                      </a:lnTo>
                      <a:lnTo>
                        <a:pt x="6332" y="574"/>
                      </a:lnTo>
                      <a:lnTo>
                        <a:pt x="6333" y="580"/>
                      </a:lnTo>
                      <a:lnTo>
                        <a:pt x="6334" y="586"/>
                      </a:lnTo>
                      <a:lnTo>
                        <a:pt x="6335" y="594"/>
                      </a:lnTo>
                      <a:lnTo>
                        <a:pt x="6336" y="601"/>
                      </a:lnTo>
                      <a:lnTo>
                        <a:pt x="6337" y="608"/>
                      </a:lnTo>
                      <a:lnTo>
                        <a:pt x="6338" y="612"/>
                      </a:lnTo>
                      <a:lnTo>
                        <a:pt x="6338" y="614"/>
                      </a:lnTo>
                      <a:lnTo>
                        <a:pt x="6339" y="614"/>
                      </a:lnTo>
                      <a:lnTo>
                        <a:pt x="6341" y="613"/>
                      </a:lnTo>
                      <a:lnTo>
                        <a:pt x="6343" y="613"/>
                      </a:lnTo>
                      <a:lnTo>
                        <a:pt x="6344" y="612"/>
                      </a:lnTo>
                      <a:lnTo>
                        <a:pt x="6344" y="614"/>
                      </a:lnTo>
                      <a:lnTo>
                        <a:pt x="6345" y="618"/>
                      </a:lnTo>
                      <a:lnTo>
                        <a:pt x="6345" y="621"/>
                      </a:lnTo>
                      <a:lnTo>
                        <a:pt x="6346" y="622"/>
                      </a:lnTo>
                      <a:lnTo>
                        <a:pt x="6346" y="623"/>
                      </a:lnTo>
                      <a:lnTo>
                        <a:pt x="6346" y="624"/>
                      </a:lnTo>
                      <a:lnTo>
                        <a:pt x="6346" y="624"/>
                      </a:lnTo>
                      <a:lnTo>
                        <a:pt x="6347" y="627"/>
                      </a:lnTo>
                      <a:lnTo>
                        <a:pt x="6349" y="633"/>
                      </a:lnTo>
                      <a:lnTo>
                        <a:pt x="6352" y="639"/>
                      </a:lnTo>
                      <a:lnTo>
                        <a:pt x="6353" y="641"/>
                      </a:lnTo>
                      <a:lnTo>
                        <a:pt x="6353" y="642"/>
                      </a:lnTo>
                      <a:lnTo>
                        <a:pt x="6353" y="642"/>
                      </a:lnTo>
                      <a:lnTo>
                        <a:pt x="6354" y="642"/>
                      </a:lnTo>
                      <a:lnTo>
                        <a:pt x="6357" y="645"/>
                      </a:lnTo>
                      <a:lnTo>
                        <a:pt x="6360" y="646"/>
                      </a:lnTo>
                      <a:lnTo>
                        <a:pt x="6361" y="647"/>
                      </a:lnTo>
                      <a:lnTo>
                        <a:pt x="6361" y="647"/>
                      </a:lnTo>
                      <a:lnTo>
                        <a:pt x="6362" y="647"/>
                      </a:lnTo>
                      <a:lnTo>
                        <a:pt x="6363" y="648"/>
                      </a:lnTo>
                      <a:lnTo>
                        <a:pt x="6365" y="648"/>
                      </a:lnTo>
                      <a:lnTo>
                        <a:pt x="6366" y="648"/>
                      </a:lnTo>
                      <a:lnTo>
                        <a:pt x="6367" y="648"/>
                      </a:lnTo>
                      <a:lnTo>
                        <a:pt x="6369" y="648"/>
                      </a:lnTo>
                      <a:lnTo>
                        <a:pt x="6369" y="648"/>
                      </a:lnTo>
                      <a:lnTo>
                        <a:pt x="6372" y="647"/>
                      </a:lnTo>
                      <a:lnTo>
                        <a:pt x="6374" y="647"/>
                      </a:lnTo>
                      <a:lnTo>
                        <a:pt x="6375" y="647"/>
                      </a:lnTo>
                      <a:lnTo>
                        <a:pt x="6375" y="647"/>
                      </a:lnTo>
                      <a:lnTo>
                        <a:pt x="6376" y="646"/>
                      </a:lnTo>
                      <a:lnTo>
                        <a:pt x="6378" y="646"/>
                      </a:lnTo>
                      <a:lnTo>
                        <a:pt x="6379" y="646"/>
                      </a:lnTo>
                      <a:lnTo>
                        <a:pt x="6379" y="646"/>
                      </a:lnTo>
                      <a:lnTo>
                        <a:pt x="6381" y="647"/>
                      </a:lnTo>
                      <a:lnTo>
                        <a:pt x="6382" y="647"/>
                      </a:lnTo>
                      <a:lnTo>
                        <a:pt x="6382" y="647"/>
                      </a:lnTo>
                      <a:lnTo>
                        <a:pt x="6383" y="648"/>
                      </a:lnTo>
                      <a:lnTo>
                        <a:pt x="6383" y="647"/>
                      </a:lnTo>
                      <a:lnTo>
                        <a:pt x="6385" y="645"/>
                      </a:lnTo>
                      <a:lnTo>
                        <a:pt x="6389" y="642"/>
                      </a:lnTo>
                      <a:lnTo>
                        <a:pt x="6390" y="641"/>
                      </a:lnTo>
                      <a:lnTo>
                        <a:pt x="6390" y="640"/>
                      </a:lnTo>
                      <a:lnTo>
                        <a:pt x="6391" y="639"/>
                      </a:lnTo>
                      <a:lnTo>
                        <a:pt x="6392" y="637"/>
                      </a:lnTo>
                      <a:lnTo>
                        <a:pt x="6392" y="636"/>
                      </a:lnTo>
                      <a:lnTo>
                        <a:pt x="6393" y="637"/>
                      </a:lnTo>
                      <a:lnTo>
                        <a:pt x="6394" y="639"/>
                      </a:lnTo>
                      <a:lnTo>
                        <a:pt x="6397" y="642"/>
                      </a:lnTo>
                      <a:lnTo>
                        <a:pt x="6397" y="642"/>
                      </a:lnTo>
                      <a:lnTo>
                        <a:pt x="6399" y="644"/>
                      </a:lnTo>
                      <a:lnTo>
                        <a:pt x="6400" y="644"/>
                      </a:lnTo>
                      <a:lnTo>
                        <a:pt x="6401" y="642"/>
                      </a:lnTo>
                      <a:lnTo>
                        <a:pt x="6402" y="641"/>
                      </a:lnTo>
                      <a:lnTo>
                        <a:pt x="6403" y="639"/>
                      </a:lnTo>
                      <a:lnTo>
                        <a:pt x="6404" y="638"/>
                      </a:lnTo>
                      <a:lnTo>
                        <a:pt x="6404" y="637"/>
                      </a:lnTo>
                      <a:lnTo>
                        <a:pt x="6406" y="635"/>
                      </a:lnTo>
                      <a:lnTo>
                        <a:pt x="6407" y="633"/>
                      </a:lnTo>
                      <a:lnTo>
                        <a:pt x="6407" y="632"/>
                      </a:lnTo>
                      <a:lnTo>
                        <a:pt x="6408" y="633"/>
                      </a:lnTo>
                      <a:lnTo>
                        <a:pt x="6409" y="635"/>
                      </a:lnTo>
                      <a:lnTo>
                        <a:pt x="6411" y="637"/>
                      </a:lnTo>
                      <a:lnTo>
                        <a:pt x="6411" y="637"/>
                      </a:lnTo>
                      <a:lnTo>
                        <a:pt x="6412" y="638"/>
                      </a:lnTo>
                      <a:lnTo>
                        <a:pt x="6412" y="638"/>
                      </a:lnTo>
                      <a:lnTo>
                        <a:pt x="6413" y="639"/>
                      </a:lnTo>
                      <a:lnTo>
                        <a:pt x="6415" y="641"/>
                      </a:lnTo>
                      <a:lnTo>
                        <a:pt x="6417" y="644"/>
                      </a:lnTo>
                      <a:lnTo>
                        <a:pt x="6418" y="645"/>
                      </a:lnTo>
                      <a:lnTo>
                        <a:pt x="6419" y="645"/>
                      </a:lnTo>
                      <a:lnTo>
                        <a:pt x="6419" y="644"/>
                      </a:lnTo>
                      <a:lnTo>
                        <a:pt x="6420" y="642"/>
                      </a:lnTo>
                      <a:lnTo>
                        <a:pt x="6421" y="639"/>
                      </a:lnTo>
                      <a:lnTo>
                        <a:pt x="6424" y="637"/>
                      </a:lnTo>
                      <a:lnTo>
                        <a:pt x="6425" y="636"/>
                      </a:lnTo>
                      <a:lnTo>
                        <a:pt x="6425" y="637"/>
                      </a:lnTo>
                      <a:lnTo>
                        <a:pt x="6426" y="638"/>
                      </a:lnTo>
                      <a:lnTo>
                        <a:pt x="6426" y="640"/>
                      </a:lnTo>
                      <a:lnTo>
                        <a:pt x="6427" y="641"/>
                      </a:lnTo>
                      <a:lnTo>
                        <a:pt x="6428" y="642"/>
                      </a:lnTo>
                      <a:lnTo>
                        <a:pt x="6430" y="645"/>
                      </a:lnTo>
                      <a:lnTo>
                        <a:pt x="6433" y="648"/>
                      </a:lnTo>
                      <a:lnTo>
                        <a:pt x="6434" y="649"/>
                      </a:lnTo>
                      <a:lnTo>
                        <a:pt x="6434" y="649"/>
                      </a:lnTo>
                      <a:lnTo>
                        <a:pt x="6435" y="649"/>
                      </a:lnTo>
                      <a:lnTo>
                        <a:pt x="6436" y="648"/>
                      </a:lnTo>
                      <a:lnTo>
                        <a:pt x="6438" y="646"/>
                      </a:lnTo>
                      <a:lnTo>
                        <a:pt x="6438" y="646"/>
                      </a:lnTo>
                      <a:lnTo>
                        <a:pt x="6440" y="647"/>
                      </a:lnTo>
                      <a:lnTo>
                        <a:pt x="6441" y="648"/>
                      </a:lnTo>
                      <a:lnTo>
                        <a:pt x="6441" y="648"/>
                      </a:lnTo>
                      <a:lnTo>
                        <a:pt x="6444" y="649"/>
                      </a:lnTo>
                      <a:lnTo>
                        <a:pt x="6444" y="649"/>
                      </a:lnTo>
                      <a:lnTo>
                        <a:pt x="6445" y="649"/>
                      </a:lnTo>
                      <a:lnTo>
                        <a:pt x="6445" y="649"/>
                      </a:lnTo>
                      <a:lnTo>
                        <a:pt x="6447" y="649"/>
                      </a:lnTo>
                      <a:lnTo>
                        <a:pt x="6448" y="648"/>
                      </a:lnTo>
                      <a:lnTo>
                        <a:pt x="6448" y="648"/>
                      </a:lnTo>
                      <a:lnTo>
                        <a:pt x="6449" y="647"/>
                      </a:lnTo>
                      <a:lnTo>
                        <a:pt x="6453" y="645"/>
                      </a:lnTo>
                      <a:lnTo>
                        <a:pt x="6455" y="642"/>
                      </a:lnTo>
                      <a:lnTo>
                        <a:pt x="6456" y="640"/>
                      </a:lnTo>
                      <a:lnTo>
                        <a:pt x="6456" y="640"/>
                      </a:lnTo>
                      <a:lnTo>
                        <a:pt x="6457" y="639"/>
                      </a:lnTo>
                      <a:lnTo>
                        <a:pt x="6459" y="638"/>
                      </a:lnTo>
                      <a:lnTo>
                        <a:pt x="6462" y="637"/>
                      </a:lnTo>
                      <a:lnTo>
                        <a:pt x="6463" y="636"/>
                      </a:lnTo>
                      <a:lnTo>
                        <a:pt x="6464" y="636"/>
                      </a:lnTo>
                      <a:lnTo>
                        <a:pt x="6464" y="635"/>
                      </a:lnTo>
                      <a:lnTo>
                        <a:pt x="6464" y="635"/>
                      </a:lnTo>
                      <a:lnTo>
                        <a:pt x="6464" y="632"/>
                      </a:lnTo>
                      <a:lnTo>
                        <a:pt x="6467" y="627"/>
                      </a:lnTo>
                      <a:lnTo>
                        <a:pt x="6470" y="620"/>
                      </a:lnTo>
                      <a:lnTo>
                        <a:pt x="6470" y="618"/>
                      </a:lnTo>
                      <a:lnTo>
                        <a:pt x="6471" y="617"/>
                      </a:lnTo>
                      <a:lnTo>
                        <a:pt x="6471" y="617"/>
                      </a:lnTo>
                      <a:lnTo>
                        <a:pt x="6471" y="614"/>
                      </a:lnTo>
                      <a:lnTo>
                        <a:pt x="6472" y="613"/>
                      </a:lnTo>
                      <a:lnTo>
                        <a:pt x="6472" y="609"/>
                      </a:lnTo>
                      <a:lnTo>
                        <a:pt x="6472" y="604"/>
                      </a:lnTo>
                      <a:lnTo>
                        <a:pt x="6473" y="603"/>
                      </a:lnTo>
                      <a:lnTo>
                        <a:pt x="6474" y="603"/>
                      </a:lnTo>
                      <a:lnTo>
                        <a:pt x="6475" y="604"/>
                      </a:lnTo>
                      <a:lnTo>
                        <a:pt x="6477" y="605"/>
                      </a:lnTo>
                      <a:lnTo>
                        <a:pt x="6478" y="605"/>
                      </a:lnTo>
                      <a:lnTo>
                        <a:pt x="6478" y="604"/>
                      </a:lnTo>
                      <a:lnTo>
                        <a:pt x="6478" y="603"/>
                      </a:lnTo>
                      <a:lnTo>
                        <a:pt x="6481" y="596"/>
                      </a:lnTo>
                      <a:lnTo>
                        <a:pt x="6484" y="591"/>
                      </a:lnTo>
                      <a:lnTo>
                        <a:pt x="6484" y="590"/>
                      </a:lnTo>
                      <a:lnTo>
                        <a:pt x="6485" y="589"/>
                      </a:lnTo>
                      <a:lnTo>
                        <a:pt x="6485" y="587"/>
                      </a:lnTo>
                      <a:lnTo>
                        <a:pt x="6485" y="586"/>
                      </a:lnTo>
                      <a:lnTo>
                        <a:pt x="6486" y="586"/>
                      </a:lnTo>
                      <a:lnTo>
                        <a:pt x="6486" y="584"/>
                      </a:lnTo>
                      <a:lnTo>
                        <a:pt x="6489" y="580"/>
                      </a:lnTo>
                      <a:lnTo>
                        <a:pt x="6491" y="575"/>
                      </a:lnTo>
                      <a:lnTo>
                        <a:pt x="6492" y="574"/>
                      </a:lnTo>
                      <a:lnTo>
                        <a:pt x="6492" y="573"/>
                      </a:lnTo>
                      <a:lnTo>
                        <a:pt x="6492" y="573"/>
                      </a:lnTo>
                      <a:lnTo>
                        <a:pt x="6493" y="572"/>
                      </a:lnTo>
                      <a:lnTo>
                        <a:pt x="6494" y="570"/>
                      </a:lnTo>
                      <a:lnTo>
                        <a:pt x="6494" y="570"/>
                      </a:lnTo>
                      <a:lnTo>
                        <a:pt x="6494" y="571"/>
                      </a:lnTo>
                      <a:lnTo>
                        <a:pt x="6494" y="572"/>
                      </a:lnTo>
                      <a:lnTo>
                        <a:pt x="6496" y="578"/>
                      </a:lnTo>
                      <a:lnTo>
                        <a:pt x="6498" y="584"/>
                      </a:lnTo>
                      <a:lnTo>
                        <a:pt x="6498" y="585"/>
                      </a:lnTo>
                      <a:lnTo>
                        <a:pt x="6498" y="586"/>
                      </a:lnTo>
                      <a:lnTo>
                        <a:pt x="6498" y="585"/>
                      </a:lnTo>
                      <a:lnTo>
                        <a:pt x="6499" y="584"/>
                      </a:lnTo>
                      <a:lnTo>
                        <a:pt x="6500" y="577"/>
                      </a:lnTo>
                      <a:lnTo>
                        <a:pt x="6501" y="572"/>
                      </a:lnTo>
                      <a:lnTo>
                        <a:pt x="6501" y="570"/>
                      </a:lnTo>
                      <a:lnTo>
                        <a:pt x="6501" y="568"/>
                      </a:lnTo>
                      <a:lnTo>
                        <a:pt x="6502" y="570"/>
                      </a:lnTo>
                      <a:lnTo>
                        <a:pt x="6502" y="573"/>
                      </a:lnTo>
                      <a:lnTo>
                        <a:pt x="6503" y="576"/>
                      </a:lnTo>
                      <a:lnTo>
                        <a:pt x="6504" y="577"/>
                      </a:lnTo>
                      <a:lnTo>
                        <a:pt x="6504" y="575"/>
                      </a:lnTo>
                      <a:lnTo>
                        <a:pt x="6507" y="572"/>
                      </a:lnTo>
                      <a:lnTo>
                        <a:pt x="6508" y="567"/>
                      </a:lnTo>
                      <a:lnTo>
                        <a:pt x="6509" y="565"/>
                      </a:lnTo>
                      <a:lnTo>
                        <a:pt x="6509" y="566"/>
                      </a:lnTo>
                      <a:lnTo>
                        <a:pt x="6509" y="570"/>
                      </a:lnTo>
                      <a:lnTo>
                        <a:pt x="6510" y="574"/>
                      </a:lnTo>
                      <a:lnTo>
                        <a:pt x="6511" y="580"/>
                      </a:lnTo>
                      <a:lnTo>
                        <a:pt x="6512" y="585"/>
                      </a:lnTo>
                      <a:lnTo>
                        <a:pt x="6512" y="590"/>
                      </a:lnTo>
                      <a:lnTo>
                        <a:pt x="6513" y="593"/>
                      </a:lnTo>
                      <a:lnTo>
                        <a:pt x="6513" y="594"/>
                      </a:lnTo>
                      <a:lnTo>
                        <a:pt x="6514" y="594"/>
                      </a:lnTo>
                      <a:lnTo>
                        <a:pt x="6514" y="592"/>
                      </a:lnTo>
                      <a:lnTo>
                        <a:pt x="6516" y="591"/>
                      </a:lnTo>
                      <a:lnTo>
                        <a:pt x="6516" y="590"/>
                      </a:lnTo>
                      <a:lnTo>
                        <a:pt x="6516" y="590"/>
                      </a:lnTo>
                      <a:lnTo>
                        <a:pt x="6517" y="592"/>
                      </a:lnTo>
                      <a:lnTo>
                        <a:pt x="6518" y="596"/>
                      </a:lnTo>
                      <a:lnTo>
                        <a:pt x="6519" y="602"/>
                      </a:lnTo>
                      <a:lnTo>
                        <a:pt x="6519" y="604"/>
                      </a:lnTo>
                      <a:lnTo>
                        <a:pt x="6519" y="604"/>
                      </a:lnTo>
                      <a:lnTo>
                        <a:pt x="6520" y="602"/>
                      </a:lnTo>
                      <a:lnTo>
                        <a:pt x="6521" y="599"/>
                      </a:lnTo>
                      <a:lnTo>
                        <a:pt x="6522" y="595"/>
                      </a:lnTo>
                      <a:lnTo>
                        <a:pt x="6522" y="594"/>
                      </a:lnTo>
                      <a:lnTo>
                        <a:pt x="6523" y="594"/>
                      </a:lnTo>
                      <a:lnTo>
                        <a:pt x="6523" y="598"/>
                      </a:lnTo>
                      <a:lnTo>
                        <a:pt x="6524" y="602"/>
                      </a:lnTo>
                      <a:lnTo>
                        <a:pt x="6526" y="607"/>
                      </a:lnTo>
                      <a:lnTo>
                        <a:pt x="6527" y="611"/>
                      </a:lnTo>
                      <a:lnTo>
                        <a:pt x="6528" y="614"/>
                      </a:lnTo>
                      <a:lnTo>
                        <a:pt x="6528" y="618"/>
                      </a:lnTo>
                      <a:lnTo>
                        <a:pt x="6529" y="619"/>
                      </a:lnTo>
                      <a:lnTo>
                        <a:pt x="6529" y="619"/>
                      </a:lnTo>
                      <a:lnTo>
                        <a:pt x="6530" y="619"/>
                      </a:lnTo>
                      <a:lnTo>
                        <a:pt x="6530" y="620"/>
                      </a:lnTo>
                      <a:lnTo>
                        <a:pt x="6532" y="623"/>
                      </a:lnTo>
                      <a:lnTo>
                        <a:pt x="6533" y="626"/>
                      </a:lnTo>
                      <a:lnTo>
                        <a:pt x="6533" y="627"/>
                      </a:lnTo>
                      <a:lnTo>
                        <a:pt x="6535" y="627"/>
                      </a:lnTo>
                      <a:lnTo>
                        <a:pt x="6536" y="624"/>
                      </a:lnTo>
                      <a:lnTo>
                        <a:pt x="6538" y="620"/>
                      </a:lnTo>
                      <a:lnTo>
                        <a:pt x="6540" y="614"/>
                      </a:lnTo>
                      <a:lnTo>
                        <a:pt x="6541" y="612"/>
                      </a:lnTo>
                      <a:lnTo>
                        <a:pt x="6541" y="612"/>
                      </a:lnTo>
                      <a:lnTo>
                        <a:pt x="6541" y="612"/>
                      </a:lnTo>
                      <a:lnTo>
                        <a:pt x="6542" y="614"/>
                      </a:lnTo>
                      <a:lnTo>
                        <a:pt x="6542" y="620"/>
                      </a:lnTo>
                      <a:lnTo>
                        <a:pt x="6544" y="624"/>
                      </a:lnTo>
                      <a:lnTo>
                        <a:pt x="6544" y="627"/>
                      </a:lnTo>
                      <a:lnTo>
                        <a:pt x="6544" y="627"/>
                      </a:lnTo>
                      <a:lnTo>
                        <a:pt x="6544" y="628"/>
                      </a:lnTo>
                      <a:lnTo>
                        <a:pt x="6546" y="629"/>
                      </a:lnTo>
                      <a:lnTo>
                        <a:pt x="6547" y="629"/>
                      </a:lnTo>
                      <a:lnTo>
                        <a:pt x="6548" y="630"/>
                      </a:lnTo>
                      <a:lnTo>
                        <a:pt x="6548" y="629"/>
                      </a:lnTo>
                      <a:lnTo>
                        <a:pt x="6549" y="627"/>
                      </a:lnTo>
                      <a:lnTo>
                        <a:pt x="6550" y="624"/>
                      </a:lnTo>
                      <a:lnTo>
                        <a:pt x="6551" y="623"/>
                      </a:lnTo>
                      <a:lnTo>
                        <a:pt x="6551" y="622"/>
                      </a:lnTo>
                      <a:lnTo>
                        <a:pt x="6551" y="622"/>
                      </a:lnTo>
                      <a:lnTo>
                        <a:pt x="6551" y="620"/>
                      </a:lnTo>
                      <a:lnTo>
                        <a:pt x="6554" y="617"/>
                      </a:lnTo>
                      <a:lnTo>
                        <a:pt x="6555" y="612"/>
                      </a:lnTo>
                      <a:lnTo>
                        <a:pt x="6555" y="610"/>
                      </a:lnTo>
                      <a:lnTo>
                        <a:pt x="6557" y="611"/>
                      </a:lnTo>
                      <a:lnTo>
                        <a:pt x="6559" y="612"/>
                      </a:lnTo>
                      <a:lnTo>
                        <a:pt x="6561" y="614"/>
                      </a:lnTo>
                      <a:lnTo>
                        <a:pt x="6564" y="614"/>
                      </a:lnTo>
                      <a:lnTo>
                        <a:pt x="6564" y="613"/>
                      </a:lnTo>
                      <a:lnTo>
                        <a:pt x="6565" y="611"/>
                      </a:lnTo>
                      <a:lnTo>
                        <a:pt x="6565" y="609"/>
                      </a:lnTo>
                      <a:lnTo>
                        <a:pt x="6566" y="607"/>
                      </a:lnTo>
                      <a:lnTo>
                        <a:pt x="6566" y="607"/>
                      </a:lnTo>
                      <a:lnTo>
                        <a:pt x="6566" y="607"/>
                      </a:lnTo>
                      <a:lnTo>
                        <a:pt x="6567" y="604"/>
                      </a:lnTo>
                      <a:lnTo>
                        <a:pt x="6567" y="600"/>
                      </a:lnTo>
                      <a:lnTo>
                        <a:pt x="6568" y="594"/>
                      </a:lnTo>
                      <a:lnTo>
                        <a:pt x="6569" y="586"/>
                      </a:lnTo>
                      <a:lnTo>
                        <a:pt x="6570" y="580"/>
                      </a:lnTo>
                      <a:lnTo>
                        <a:pt x="6572" y="573"/>
                      </a:lnTo>
                      <a:lnTo>
                        <a:pt x="6572" y="568"/>
                      </a:lnTo>
                      <a:lnTo>
                        <a:pt x="6573" y="566"/>
                      </a:lnTo>
                      <a:lnTo>
                        <a:pt x="6573" y="568"/>
                      </a:lnTo>
                      <a:lnTo>
                        <a:pt x="6574" y="571"/>
                      </a:lnTo>
                      <a:lnTo>
                        <a:pt x="6575" y="573"/>
                      </a:lnTo>
                      <a:lnTo>
                        <a:pt x="6575" y="574"/>
                      </a:lnTo>
                      <a:lnTo>
                        <a:pt x="6575" y="574"/>
                      </a:lnTo>
                      <a:lnTo>
                        <a:pt x="6575" y="572"/>
                      </a:lnTo>
                      <a:lnTo>
                        <a:pt x="6576" y="566"/>
                      </a:lnTo>
                      <a:lnTo>
                        <a:pt x="6577" y="558"/>
                      </a:lnTo>
                      <a:lnTo>
                        <a:pt x="6577" y="549"/>
                      </a:lnTo>
                      <a:lnTo>
                        <a:pt x="6578" y="539"/>
                      </a:lnTo>
                      <a:lnTo>
                        <a:pt x="6579" y="531"/>
                      </a:lnTo>
                      <a:lnTo>
                        <a:pt x="6579" y="526"/>
                      </a:lnTo>
                      <a:lnTo>
                        <a:pt x="6581" y="524"/>
                      </a:lnTo>
                      <a:lnTo>
                        <a:pt x="6581" y="524"/>
                      </a:lnTo>
                      <a:lnTo>
                        <a:pt x="6581" y="524"/>
                      </a:lnTo>
                      <a:lnTo>
                        <a:pt x="6581" y="526"/>
                      </a:lnTo>
                      <a:lnTo>
                        <a:pt x="6582" y="531"/>
                      </a:lnTo>
                      <a:lnTo>
                        <a:pt x="6582" y="537"/>
                      </a:lnTo>
                      <a:lnTo>
                        <a:pt x="6583" y="539"/>
                      </a:lnTo>
                      <a:lnTo>
                        <a:pt x="6583" y="540"/>
                      </a:lnTo>
                      <a:lnTo>
                        <a:pt x="6583" y="538"/>
                      </a:lnTo>
                      <a:lnTo>
                        <a:pt x="6584" y="533"/>
                      </a:lnTo>
                      <a:lnTo>
                        <a:pt x="6584" y="525"/>
                      </a:lnTo>
                      <a:lnTo>
                        <a:pt x="6585" y="517"/>
                      </a:lnTo>
                      <a:lnTo>
                        <a:pt x="6586" y="508"/>
                      </a:lnTo>
                      <a:lnTo>
                        <a:pt x="6586" y="500"/>
                      </a:lnTo>
                      <a:lnTo>
                        <a:pt x="6587" y="494"/>
                      </a:lnTo>
                      <a:lnTo>
                        <a:pt x="6587" y="492"/>
                      </a:lnTo>
                      <a:lnTo>
                        <a:pt x="6587" y="491"/>
                      </a:lnTo>
                      <a:lnTo>
                        <a:pt x="6588" y="489"/>
                      </a:lnTo>
                      <a:lnTo>
                        <a:pt x="6588" y="487"/>
                      </a:lnTo>
                      <a:lnTo>
                        <a:pt x="6588" y="485"/>
                      </a:lnTo>
                      <a:lnTo>
                        <a:pt x="6588" y="487"/>
                      </a:lnTo>
                      <a:lnTo>
                        <a:pt x="6590" y="490"/>
                      </a:lnTo>
                      <a:lnTo>
                        <a:pt x="6590" y="496"/>
                      </a:lnTo>
                      <a:lnTo>
                        <a:pt x="6591" y="501"/>
                      </a:lnTo>
                      <a:lnTo>
                        <a:pt x="6592" y="507"/>
                      </a:lnTo>
                      <a:lnTo>
                        <a:pt x="6592" y="511"/>
                      </a:lnTo>
                      <a:lnTo>
                        <a:pt x="6593" y="515"/>
                      </a:lnTo>
                      <a:lnTo>
                        <a:pt x="6593" y="517"/>
                      </a:lnTo>
                      <a:lnTo>
                        <a:pt x="6593" y="516"/>
                      </a:lnTo>
                      <a:lnTo>
                        <a:pt x="6593" y="513"/>
                      </a:lnTo>
                      <a:lnTo>
                        <a:pt x="6593" y="510"/>
                      </a:lnTo>
                      <a:lnTo>
                        <a:pt x="6593" y="507"/>
                      </a:lnTo>
                      <a:lnTo>
                        <a:pt x="6594" y="496"/>
                      </a:lnTo>
                      <a:lnTo>
                        <a:pt x="6594" y="483"/>
                      </a:lnTo>
                      <a:lnTo>
                        <a:pt x="6595" y="471"/>
                      </a:lnTo>
                      <a:lnTo>
                        <a:pt x="6596" y="461"/>
                      </a:lnTo>
                      <a:lnTo>
                        <a:pt x="6596" y="456"/>
                      </a:lnTo>
                      <a:lnTo>
                        <a:pt x="6596" y="454"/>
                      </a:lnTo>
                      <a:lnTo>
                        <a:pt x="6596" y="452"/>
                      </a:lnTo>
                      <a:lnTo>
                        <a:pt x="6596" y="451"/>
                      </a:lnTo>
                      <a:lnTo>
                        <a:pt x="6596" y="452"/>
                      </a:lnTo>
                      <a:lnTo>
                        <a:pt x="6596" y="454"/>
                      </a:lnTo>
                      <a:lnTo>
                        <a:pt x="6597" y="457"/>
                      </a:lnTo>
                      <a:lnTo>
                        <a:pt x="6597" y="462"/>
                      </a:lnTo>
                      <a:lnTo>
                        <a:pt x="6599" y="472"/>
                      </a:lnTo>
                      <a:lnTo>
                        <a:pt x="6600" y="485"/>
                      </a:lnTo>
                      <a:lnTo>
                        <a:pt x="6601" y="498"/>
                      </a:lnTo>
                      <a:lnTo>
                        <a:pt x="6601" y="509"/>
                      </a:lnTo>
                      <a:lnTo>
                        <a:pt x="6602" y="512"/>
                      </a:lnTo>
                      <a:lnTo>
                        <a:pt x="6602" y="517"/>
                      </a:lnTo>
                      <a:lnTo>
                        <a:pt x="6602" y="518"/>
                      </a:lnTo>
                      <a:lnTo>
                        <a:pt x="6602" y="519"/>
                      </a:lnTo>
                      <a:lnTo>
                        <a:pt x="6602" y="518"/>
                      </a:lnTo>
                      <a:lnTo>
                        <a:pt x="6602" y="515"/>
                      </a:lnTo>
                      <a:lnTo>
                        <a:pt x="6603" y="510"/>
                      </a:lnTo>
                      <a:lnTo>
                        <a:pt x="6603" y="506"/>
                      </a:lnTo>
                      <a:lnTo>
                        <a:pt x="6604" y="500"/>
                      </a:lnTo>
                      <a:lnTo>
                        <a:pt x="6604" y="496"/>
                      </a:lnTo>
                      <a:lnTo>
                        <a:pt x="6604" y="493"/>
                      </a:lnTo>
                      <a:lnTo>
                        <a:pt x="6604" y="491"/>
                      </a:lnTo>
                      <a:lnTo>
                        <a:pt x="6604" y="492"/>
                      </a:lnTo>
                      <a:lnTo>
                        <a:pt x="6604" y="494"/>
                      </a:lnTo>
                      <a:lnTo>
                        <a:pt x="6605" y="500"/>
                      </a:lnTo>
                      <a:lnTo>
                        <a:pt x="6606" y="509"/>
                      </a:lnTo>
                      <a:lnTo>
                        <a:pt x="6607" y="519"/>
                      </a:lnTo>
                      <a:lnTo>
                        <a:pt x="6607" y="529"/>
                      </a:lnTo>
                      <a:lnTo>
                        <a:pt x="6609" y="537"/>
                      </a:lnTo>
                      <a:lnTo>
                        <a:pt x="6610" y="544"/>
                      </a:lnTo>
                      <a:lnTo>
                        <a:pt x="6610" y="546"/>
                      </a:lnTo>
                      <a:lnTo>
                        <a:pt x="6610" y="546"/>
                      </a:lnTo>
                      <a:lnTo>
                        <a:pt x="6610" y="545"/>
                      </a:lnTo>
                      <a:lnTo>
                        <a:pt x="6610" y="544"/>
                      </a:lnTo>
                      <a:lnTo>
                        <a:pt x="6612" y="537"/>
                      </a:lnTo>
                      <a:lnTo>
                        <a:pt x="6613" y="531"/>
                      </a:lnTo>
                      <a:lnTo>
                        <a:pt x="6614" y="529"/>
                      </a:lnTo>
                      <a:lnTo>
                        <a:pt x="6614" y="529"/>
                      </a:lnTo>
                      <a:lnTo>
                        <a:pt x="6614" y="530"/>
                      </a:lnTo>
                      <a:lnTo>
                        <a:pt x="6614" y="534"/>
                      </a:lnTo>
                      <a:lnTo>
                        <a:pt x="6614" y="539"/>
                      </a:lnTo>
                      <a:lnTo>
                        <a:pt x="6615" y="546"/>
                      </a:lnTo>
                      <a:lnTo>
                        <a:pt x="6616" y="552"/>
                      </a:lnTo>
                      <a:lnTo>
                        <a:pt x="6616" y="556"/>
                      </a:lnTo>
                      <a:lnTo>
                        <a:pt x="6616" y="561"/>
                      </a:lnTo>
                      <a:lnTo>
                        <a:pt x="6616" y="562"/>
                      </a:lnTo>
                      <a:lnTo>
                        <a:pt x="6618" y="563"/>
                      </a:lnTo>
                      <a:lnTo>
                        <a:pt x="6618" y="563"/>
                      </a:lnTo>
                      <a:lnTo>
                        <a:pt x="6618" y="563"/>
                      </a:lnTo>
                      <a:lnTo>
                        <a:pt x="6618" y="561"/>
                      </a:lnTo>
                      <a:lnTo>
                        <a:pt x="6618" y="554"/>
                      </a:lnTo>
                      <a:lnTo>
                        <a:pt x="6618" y="544"/>
                      </a:lnTo>
                      <a:lnTo>
                        <a:pt x="6619" y="531"/>
                      </a:lnTo>
                      <a:lnTo>
                        <a:pt x="6620" y="516"/>
                      </a:lnTo>
                      <a:lnTo>
                        <a:pt x="6620" y="499"/>
                      </a:lnTo>
                      <a:lnTo>
                        <a:pt x="6620" y="481"/>
                      </a:lnTo>
                      <a:lnTo>
                        <a:pt x="6621" y="462"/>
                      </a:lnTo>
                      <a:lnTo>
                        <a:pt x="6622" y="443"/>
                      </a:lnTo>
                      <a:lnTo>
                        <a:pt x="6622" y="424"/>
                      </a:lnTo>
                      <a:lnTo>
                        <a:pt x="6622" y="407"/>
                      </a:lnTo>
                      <a:lnTo>
                        <a:pt x="6623" y="391"/>
                      </a:lnTo>
                      <a:lnTo>
                        <a:pt x="6624" y="379"/>
                      </a:lnTo>
                      <a:lnTo>
                        <a:pt x="6624" y="369"/>
                      </a:lnTo>
                      <a:lnTo>
                        <a:pt x="6624" y="362"/>
                      </a:lnTo>
                      <a:lnTo>
                        <a:pt x="6624" y="361"/>
                      </a:lnTo>
                      <a:lnTo>
                        <a:pt x="6624" y="360"/>
                      </a:lnTo>
                      <a:lnTo>
                        <a:pt x="6624" y="361"/>
                      </a:lnTo>
                      <a:lnTo>
                        <a:pt x="6624" y="362"/>
                      </a:lnTo>
                      <a:lnTo>
                        <a:pt x="6624" y="368"/>
                      </a:lnTo>
                      <a:lnTo>
                        <a:pt x="6624" y="372"/>
                      </a:lnTo>
                      <a:lnTo>
                        <a:pt x="6624" y="374"/>
                      </a:lnTo>
                      <a:lnTo>
                        <a:pt x="6624" y="374"/>
                      </a:lnTo>
                      <a:lnTo>
                        <a:pt x="6624" y="376"/>
                      </a:lnTo>
                      <a:lnTo>
                        <a:pt x="6624" y="377"/>
                      </a:lnTo>
                      <a:lnTo>
                        <a:pt x="6625" y="383"/>
                      </a:lnTo>
                      <a:lnTo>
                        <a:pt x="6625" y="395"/>
                      </a:lnTo>
                      <a:lnTo>
                        <a:pt x="6625" y="408"/>
                      </a:lnTo>
                      <a:lnTo>
                        <a:pt x="6627" y="425"/>
                      </a:lnTo>
                      <a:lnTo>
                        <a:pt x="6627" y="443"/>
                      </a:lnTo>
                      <a:lnTo>
                        <a:pt x="6628" y="462"/>
                      </a:lnTo>
                      <a:lnTo>
                        <a:pt x="6629" y="482"/>
                      </a:lnTo>
                      <a:lnTo>
                        <a:pt x="6629" y="502"/>
                      </a:lnTo>
                      <a:lnTo>
                        <a:pt x="6630" y="521"/>
                      </a:lnTo>
                      <a:lnTo>
                        <a:pt x="6630" y="539"/>
                      </a:lnTo>
                      <a:lnTo>
                        <a:pt x="6631" y="556"/>
                      </a:lnTo>
                      <a:lnTo>
                        <a:pt x="6631" y="570"/>
                      </a:lnTo>
                      <a:lnTo>
                        <a:pt x="6631" y="581"/>
                      </a:lnTo>
                      <a:lnTo>
                        <a:pt x="6632" y="587"/>
                      </a:lnTo>
                      <a:lnTo>
                        <a:pt x="6632" y="590"/>
                      </a:lnTo>
                      <a:lnTo>
                        <a:pt x="6632" y="590"/>
                      </a:lnTo>
                      <a:lnTo>
                        <a:pt x="6632" y="590"/>
                      </a:lnTo>
                      <a:lnTo>
                        <a:pt x="6632" y="591"/>
                      </a:lnTo>
                      <a:lnTo>
                        <a:pt x="6633" y="592"/>
                      </a:lnTo>
                      <a:lnTo>
                        <a:pt x="6636" y="593"/>
                      </a:lnTo>
                      <a:lnTo>
                        <a:pt x="6638" y="594"/>
                      </a:lnTo>
                      <a:lnTo>
                        <a:pt x="6639" y="595"/>
                      </a:lnTo>
                      <a:lnTo>
                        <a:pt x="6639" y="595"/>
                      </a:lnTo>
                      <a:lnTo>
                        <a:pt x="6640" y="594"/>
                      </a:lnTo>
                      <a:lnTo>
                        <a:pt x="6643" y="591"/>
                      </a:lnTo>
                      <a:lnTo>
                        <a:pt x="6646" y="586"/>
                      </a:lnTo>
                      <a:lnTo>
                        <a:pt x="6647" y="585"/>
                      </a:lnTo>
                      <a:lnTo>
                        <a:pt x="6647" y="584"/>
                      </a:lnTo>
                      <a:lnTo>
                        <a:pt x="6647" y="584"/>
                      </a:lnTo>
                      <a:lnTo>
                        <a:pt x="6647" y="583"/>
                      </a:lnTo>
                      <a:lnTo>
                        <a:pt x="6647" y="582"/>
                      </a:lnTo>
                      <a:lnTo>
                        <a:pt x="6648" y="576"/>
                      </a:lnTo>
                      <a:lnTo>
                        <a:pt x="6649" y="567"/>
                      </a:lnTo>
                      <a:lnTo>
                        <a:pt x="6650" y="558"/>
                      </a:lnTo>
                      <a:lnTo>
                        <a:pt x="6651" y="549"/>
                      </a:lnTo>
                      <a:lnTo>
                        <a:pt x="6652" y="541"/>
                      </a:lnTo>
                      <a:lnTo>
                        <a:pt x="6653" y="536"/>
                      </a:lnTo>
                      <a:lnTo>
                        <a:pt x="6653" y="534"/>
                      </a:lnTo>
                      <a:lnTo>
                        <a:pt x="6653" y="534"/>
                      </a:lnTo>
                      <a:lnTo>
                        <a:pt x="6655" y="535"/>
                      </a:lnTo>
                      <a:lnTo>
                        <a:pt x="6656" y="538"/>
                      </a:lnTo>
                      <a:lnTo>
                        <a:pt x="6657" y="541"/>
                      </a:lnTo>
                      <a:lnTo>
                        <a:pt x="6657" y="544"/>
                      </a:lnTo>
                      <a:lnTo>
                        <a:pt x="6657" y="541"/>
                      </a:lnTo>
                      <a:lnTo>
                        <a:pt x="6657" y="537"/>
                      </a:lnTo>
                      <a:lnTo>
                        <a:pt x="6658" y="531"/>
                      </a:lnTo>
                      <a:lnTo>
                        <a:pt x="6659" y="524"/>
                      </a:lnTo>
                      <a:lnTo>
                        <a:pt x="6659" y="517"/>
                      </a:lnTo>
                      <a:lnTo>
                        <a:pt x="6660" y="510"/>
                      </a:lnTo>
                      <a:lnTo>
                        <a:pt x="6660" y="506"/>
                      </a:lnTo>
                      <a:lnTo>
                        <a:pt x="6661" y="504"/>
                      </a:lnTo>
                      <a:lnTo>
                        <a:pt x="6661" y="502"/>
                      </a:lnTo>
                      <a:lnTo>
                        <a:pt x="6661" y="499"/>
                      </a:lnTo>
                      <a:lnTo>
                        <a:pt x="6662" y="493"/>
                      </a:lnTo>
                      <a:lnTo>
                        <a:pt x="6662" y="487"/>
                      </a:lnTo>
                      <a:lnTo>
                        <a:pt x="6662" y="480"/>
                      </a:lnTo>
                      <a:lnTo>
                        <a:pt x="6664" y="474"/>
                      </a:lnTo>
                      <a:lnTo>
                        <a:pt x="6664" y="471"/>
                      </a:lnTo>
                      <a:lnTo>
                        <a:pt x="6664" y="469"/>
                      </a:lnTo>
                      <a:lnTo>
                        <a:pt x="6664" y="471"/>
                      </a:lnTo>
                      <a:lnTo>
                        <a:pt x="6665" y="474"/>
                      </a:lnTo>
                      <a:lnTo>
                        <a:pt x="6665" y="480"/>
                      </a:lnTo>
                      <a:lnTo>
                        <a:pt x="6665" y="487"/>
                      </a:lnTo>
                      <a:lnTo>
                        <a:pt x="6665" y="493"/>
                      </a:lnTo>
                      <a:lnTo>
                        <a:pt x="6665" y="499"/>
                      </a:lnTo>
                      <a:lnTo>
                        <a:pt x="6666" y="502"/>
                      </a:lnTo>
                      <a:lnTo>
                        <a:pt x="6666" y="504"/>
                      </a:lnTo>
                      <a:lnTo>
                        <a:pt x="6666" y="503"/>
                      </a:lnTo>
                      <a:lnTo>
                        <a:pt x="6666" y="501"/>
                      </a:lnTo>
                      <a:lnTo>
                        <a:pt x="6666" y="498"/>
                      </a:lnTo>
                      <a:lnTo>
                        <a:pt x="6667" y="494"/>
                      </a:lnTo>
                      <a:lnTo>
                        <a:pt x="6667" y="484"/>
                      </a:lnTo>
                      <a:lnTo>
                        <a:pt x="6668" y="472"/>
                      </a:lnTo>
                      <a:lnTo>
                        <a:pt x="6669" y="460"/>
                      </a:lnTo>
                      <a:lnTo>
                        <a:pt x="6670" y="450"/>
                      </a:lnTo>
                      <a:lnTo>
                        <a:pt x="6670" y="446"/>
                      </a:lnTo>
                      <a:lnTo>
                        <a:pt x="6671" y="443"/>
                      </a:lnTo>
                      <a:lnTo>
                        <a:pt x="6671" y="441"/>
                      </a:lnTo>
                      <a:lnTo>
                        <a:pt x="6671" y="439"/>
                      </a:lnTo>
                      <a:lnTo>
                        <a:pt x="6671" y="442"/>
                      </a:lnTo>
                      <a:lnTo>
                        <a:pt x="6673" y="445"/>
                      </a:lnTo>
                      <a:lnTo>
                        <a:pt x="6673" y="451"/>
                      </a:lnTo>
                      <a:lnTo>
                        <a:pt x="6674" y="456"/>
                      </a:lnTo>
                      <a:lnTo>
                        <a:pt x="6675" y="463"/>
                      </a:lnTo>
                      <a:lnTo>
                        <a:pt x="6675" y="469"/>
                      </a:lnTo>
                      <a:lnTo>
                        <a:pt x="6676" y="472"/>
                      </a:lnTo>
                      <a:lnTo>
                        <a:pt x="6676" y="474"/>
                      </a:lnTo>
                      <a:lnTo>
                        <a:pt x="6677" y="473"/>
                      </a:lnTo>
                      <a:lnTo>
                        <a:pt x="6677" y="472"/>
                      </a:lnTo>
                      <a:lnTo>
                        <a:pt x="6677" y="473"/>
                      </a:lnTo>
                      <a:lnTo>
                        <a:pt x="6678" y="475"/>
                      </a:lnTo>
                      <a:lnTo>
                        <a:pt x="6678" y="480"/>
                      </a:lnTo>
                      <a:lnTo>
                        <a:pt x="6678" y="484"/>
                      </a:lnTo>
                      <a:lnTo>
                        <a:pt x="6679" y="498"/>
                      </a:lnTo>
                      <a:lnTo>
                        <a:pt x="6680" y="513"/>
                      </a:lnTo>
                      <a:lnTo>
                        <a:pt x="6682" y="529"/>
                      </a:lnTo>
                      <a:lnTo>
                        <a:pt x="6683" y="541"/>
                      </a:lnTo>
                      <a:lnTo>
                        <a:pt x="6683" y="547"/>
                      </a:lnTo>
                      <a:lnTo>
                        <a:pt x="6683" y="552"/>
                      </a:lnTo>
                      <a:lnTo>
                        <a:pt x="6683" y="554"/>
                      </a:lnTo>
                      <a:lnTo>
                        <a:pt x="6683" y="555"/>
                      </a:lnTo>
                      <a:lnTo>
                        <a:pt x="6683" y="555"/>
                      </a:lnTo>
                      <a:lnTo>
                        <a:pt x="6684" y="557"/>
                      </a:lnTo>
                      <a:lnTo>
                        <a:pt x="6684" y="558"/>
                      </a:lnTo>
                      <a:lnTo>
                        <a:pt x="6684" y="559"/>
                      </a:lnTo>
                      <a:lnTo>
                        <a:pt x="6684" y="561"/>
                      </a:lnTo>
                      <a:lnTo>
                        <a:pt x="6685" y="564"/>
                      </a:lnTo>
                      <a:lnTo>
                        <a:pt x="6685" y="567"/>
                      </a:lnTo>
                      <a:lnTo>
                        <a:pt x="6687" y="573"/>
                      </a:lnTo>
                      <a:lnTo>
                        <a:pt x="6688" y="578"/>
                      </a:lnTo>
                      <a:lnTo>
                        <a:pt x="6689" y="582"/>
                      </a:lnTo>
                      <a:lnTo>
                        <a:pt x="6689" y="585"/>
                      </a:lnTo>
                      <a:lnTo>
                        <a:pt x="6689" y="586"/>
                      </a:lnTo>
                      <a:lnTo>
                        <a:pt x="6689" y="585"/>
                      </a:lnTo>
                      <a:lnTo>
                        <a:pt x="6690" y="580"/>
                      </a:lnTo>
                      <a:lnTo>
                        <a:pt x="6690" y="572"/>
                      </a:lnTo>
                      <a:lnTo>
                        <a:pt x="6692" y="564"/>
                      </a:lnTo>
                      <a:lnTo>
                        <a:pt x="6692" y="555"/>
                      </a:lnTo>
                      <a:lnTo>
                        <a:pt x="6692" y="548"/>
                      </a:lnTo>
                      <a:lnTo>
                        <a:pt x="6693" y="543"/>
                      </a:lnTo>
                      <a:lnTo>
                        <a:pt x="6693" y="540"/>
                      </a:lnTo>
                      <a:lnTo>
                        <a:pt x="6693" y="541"/>
                      </a:lnTo>
                      <a:lnTo>
                        <a:pt x="6693" y="543"/>
                      </a:lnTo>
                      <a:lnTo>
                        <a:pt x="6694" y="549"/>
                      </a:lnTo>
                      <a:lnTo>
                        <a:pt x="6694" y="559"/>
                      </a:lnTo>
                      <a:lnTo>
                        <a:pt x="6695" y="570"/>
                      </a:lnTo>
                      <a:lnTo>
                        <a:pt x="6696" y="580"/>
                      </a:lnTo>
                      <a:lnTo>
                        <a:pt x="6697" y="590"/>
                      </a:lnTo>
                      <a:lnTo>
                        <a:pt x="6697" y="596"/>
                      </a:lnTo>
                      <a:lnTo>
                        <a:pt x="6697" y="598"/>
                      </a:lnTo>
                      <a:lnTo>
                        <a:pt x="6697" y="599"/>
                      </a:lnTo>
                      <a:lnTo>
                        <a:pt x="6698" y="599"/>
                      </a:lnTo>
                      <a:lnTo>
                        <a:pt x="6698" y="601"/>
                      </a:lnTo>
                      <a:lnTo>
                        <a:pt x="6699" y="602"/>
                      </a:lnTo>
                      <a:lnTo>
                        <a:pt x="6699" y="602"/>
                      </a:lnTo>
                      <a:lnTo>
                        <a:pt x="6701" y="601"/>
                      </a:lnTo>
                      <a:lnTo>
                        <a:pt x="6702" y="599"/>
                      </a:lnTo>
                      <a:lnTo>
                        <a:pt x="6703" y="595"/>
                      </a:lnTo>
                      <a:lnTo>
                        <a:pt x="6704" y="594"/>
                      </a:lnTo>
                      <a:lnTo>
                        <a:pt x="6704" y="594"/>
                      </a:lnTo>
                      <a:lnTo>
                        <a:pt x="6705" y="596"/>
                      </a:lnTo>
                      <a:lnTo>
                        <a:pt x="6705" y="596"/>
                      </a:lnTo>
                      <a:lnTo>
                        <a:pt x="6705" y="598"/>
                      </a:lnTo>
                      <a:lnTo>
                        <a:pt x="6707" y="599"/>
                      </a:lnTo>
                      <a:lnTo>
                        <a:pt x="6710" y="603"/>
                      </a:lnTo>
                      <a:lnTo>
                        <a:pt x="6712" y="607"/>
                      </a:lnTo>
                      <a:lnTo>
                        <a:pt x="6713" y="609"/>
                      </a:lnTo>
                      <a:lnTo>
                        <a:pt x="6714" y="610"/>
                      </a:lnTo>
                      <a:lnTo>
                        <a:pt x="6715" y="611"/>
                      </a:lnTo>
                      <a:lnTo>
                        <a:pt x="6717" y="613"/>
                      </a:lnTo>
                      <a:lnTo>
                        <a:pt x="6717" y="614"/>
                      </a:lnTo>
                      <a:lnTo>
                        <a:pt x="6719" y="612"/>
                      </a:lnTo>
                      <a:lnTo>
                        <a:pt x="6719" y="609"/>
                      </a:lnTo>
                      <a:lnTo>
                        <a:pt x="6720" y="607"/>
                      </a:lnTo>
                      <a:lnTo>
                        <a:pt x="6720" y="605"/>
                      </a:lnTo>
                      <a:lnTo>
                        <a:pt x="6720" y="604"/>
                      </a:lnTo>
                      <a:lnTo>
                        <a:pt x="6720" y="603"/>
                      </a:lnTo>
                      <a:lnTo>
                        <a:pt x="6720" y="598"/>
                      </a:lnTo>
                      <a:lnTo>
                        <a:pt x="6720" y="590"/>
                      </a:lnTo>
                      <a:lnTo>
                        <a:pt x="6721" y="580"/>
                      </a:lnTo>
                      <a:lnTo>
                        <a:pt x="6721" y="572"/>
                      </a:lnTo>
                      <a:lnTo>
                        <a:pt x="6721" y="563"/>
                      </a:lnTo>
                      <a:lnTo>
                        <a:pt x="6722" y="557"/>
                      </a:lnTo>
                      <a:lnTo>
                        <a:pt x="6722" y="556"/>
                      </a:lnTo>
                      <a:lnTo>
                        <a:pt x="6722" y="555"/>
                      </a:lnTo>
                      <a:lnTo>
                        <a:pt x="6722" y="556"/>
                      </a:lnTo>
                      <a:lnTo>
                        <a:pt x="6722" y="558"/>
                      </a:lnTo>
                      <a:lnTo>
                        <a:pt x="6722" y="562"/>
                      </a:lnTo>
                      <a:lnTo>
                        <a:pt x="6722" y="566"/>
                      </a:lnTo>
                      <a:lnTo>
                        <a:pt x="6723" y="578"/>
                      </a:lnTo>
                      <a:lnTo>
                        <a:pt x="6724" y="592"/>
                      </a:lnTo>
                      <a:lnTo>
                        <a:pt x="6725" y="604"/>
                      </a:lnTo>
                      <a:lnTo>
                        <a:pt x="6726" y="617"/>
                      </a:lnTo>
                      <a:lnTo>
                        <a:pt x="6726" y="621"/>
                      </a:lnTo>
                      <a:lnTo>
                        <a:pt x="6727" y="624"/>
                      </a:lnTo>
                      <a:lnTo>
                        <a:pt x="6727" y="627"/>
                      </a:lnTo>
                      <a:lnTo>
                        <a:pt x="6727" y="628"/>
                      </a:lnTo>
                      <a:lnTo>
                        <a:pt x="6727" y="628"/>
                      </a:lnTo>
                      <a:lnTo>
                        <a:pt x="6727" y="629"/>
                      </a:lnTo>
                      <a:lnTo>
                        <a:pt x="6729" y="630"/>
                      </a:lnTo>
                      <a:lnTo>
                        <a:pt x="6731" y="635"/>
                      </a:lnTo>
                      <a:lnTo>
                        <a:pt x="6732" y="639"/>
                      </a:lnTo>
                      <a:lnTo>
                        <a:pt x="6733" y="640"/>
                      </a:lnTo>
                      <a:lnTo>
                        <a:pt x="6733" y="641"/>
                      </a:lnTo>
                      <a:lnTo>
                        <a:pt x="6735" y="640"/>
                      </a:lnTo>
                      <a:lnTo>
                        <a:pt x="6736" y="639"/>
                      </a:lnTo>
                      <a:lnTo>
                        <a:pt x="6738" y="640"/>
                      </a:lnTo>
                      <a:lnTo>
                        <a:pt x="6739" y="642"/>
                      </a:lnTo>
                      <a:lnTo>
                        <a:pt x="6741" y="645"/>
                      </a:lnTo>
                      <a:lnTo>
                        <a:pt x="6742" y="646"/>
                      </a:lnTo>
                      <a:lnTo>
                        <a:pt x="6742" y="646"/>
                      </a:lnTo>
                      <a:lnTo>
                        <a:pt x="6743" y="646"/>
                      </a:lnTo>
                      <a:lnTo>
                        <a:pt x="6745" y="647"/>
                      </a:lnTo>
                      <a:lnTo>
                        <a:pt x="6748" y="648"/>
                      </a:lnTo>
                      <a:lnTo>
                        <a:pt x="6749" y="648"/>
                      </a:lnTo>
                      <a:lnTo>
                        <a:pt x="6750" y="648"/>
                      </a:lnTo>
                      <a:lnTo>
                        <a:pt x="6752" y="648"/>
                      </a:lnTo>
                      <a:lnTo>
                        <a:pt x="6753" y="648"/>
                      </a:lnTo>
                      <a:lnTo>
                        <a:pt x="6754" y="648"/>
                      </a:lnTo>
                      <a:lnTo>
                        <a:pt x="6754" y="649"/>
                      </a:lnTo>
                      <a:lnTo>
                        <a:pt x="6757" y="650"/>
                      </a:lnTo>
                      <a:lnTo>
                        <a:pt x="6757" y="650"/>
                      </a:lnTo>
                      <a:lnTo>
                        <a:pt x="6758" y="650"/>
                      </a:lnTo>
                      <a:lnTo>
                        <a:pt x="6759" y="651"/>
                      </a:lnTo>
                      <a:lnTo>
                        <a:pt x="6760" y="651"/>
                      </a:lnTo>
                      <a:lnTo>
                        <a:pt x="6760" y="651"/>
                      </a:lnTo>
                      <a:lnTo>
                        <a:pt x="6761" y="651"/>
                      </a:lnTo>
                      <a:lnTo>
                        <a:pt x="6762" y="651"/>
                      </a:lnTo>
                      <a:lnTo>
                        <a:pt x="6763" y="651"/>
                      </a:lnTo>
                      <a:lnTo>
                        <a:pt x="6765" y="651"/>
                      </a:lnTo>
                      <a:lnTo>
                        <a:pt x="6766" y="651"/>
                      </a:lnTo>
                      <a:lnTo>
                        <a:pt x="6768" y="651"/>
                      </a:lnTo>
                      <a:lnTo>
                        <a:pt x="6770" y="651"/>
                      </a:lnTo>
                      <a:lnTo>
                        <a:pt x="6771" y="652"/>
                      </a:lnTo>
                      <a:lnTo>
                        <a:pt x="6772" y="652"/>
                      </a:lnTo>
                      <a:lnTo>
                        <a:pt x="6772" y="652"/>
                      </a:lnTo>
                      <a:lnTo>
                        <a:pt x="6772" y="652"/>
                      </a:lnTo>
                      <a:lnTo>
                        <a:pt x="6775" y="652"/>
                      </a:lnTo>
                      <a:lnTo>
                        <a:pt x="6776" y="654"/>
                      </a:lnTo>
                      <a:lnTo>
                        <a:pt x="6777" y="654"/>
                      </a:lnTo>
                      <a:lnTo>
                        <a:pt x="6778" y="652"/>
                      </a:lnTo>
                      <a:lnTo>
                        <a:pt x="6779" y="652"/>
                      </a:lnTo>
                      <a:lnTo>
                        <a:pt x="6779" y="652"/>
                      </a:lnTo>
                      <a:lnTo>
                        <a:pt x="6781" y="652"/>
                      </a:lnTo>
                      <a:lnTo>
                        <a:pt x="6782" y="652"/>
                      </a:lnTo>
                      <a:lnTo>
                        <a:pt x="6782" y="652"/>
                      </a:lnTo>
                      <a:lnTo>
                        <a:pt x="6784" y="652"/>
                      </a:lnTo>
                      <a:lnTo>
                        <a:pt x="6785" y="652"/>
                      </a:lnTo>
                      <a:lnTo>
                        <a:pt x="6786" y="652"/>
                      </a:lnTo>
                      <a:lnTo>
                        <a:pt x="6786" y="652"/>
                      </a:lnTo>
                      <a:lnTo>
                        <a:pt x="6787" y="652"/>
                      </a:lnTo>
                      <a:lnTo>
                        <a:pt x="6790" y="651"/>
                      </a:lnTo>
                      <a:lnTo>
                        <a:pt x="6793" y="651"/>
                      </a:lnTo>
                      <a:lnTo>
                        <a:pt x="6793" y="651"/>
                      </a:lnTo>
                      <a:lnTo>
                        <a:pt x="6794" y="651"/>
                      </a:lnTo>
                      <a:lnTo>
                        <a:pt x="6795" y="650"/>
                      </a:lnTo>
                      <a:lnTo>
                        <a:pt x="6797" y="649"/>
                      </a:lnTo>
                      <a:lnTo>
                        <a:pt x="6799" y="647"/>
                      </a:lnTo>
                      <a:lnTo>
                        <a:pt x="6800" y="646"/>
                      </a:lnTo>
                      <a:lnTo>
                        <a:pt x="6800" y="645"/>
                      </a:lnTo>
                      <a:lnTo>
                        <a:pt x="6802" y="644"/>
                      </a:lnTo>
                      <a:lnTo>
                        <a:pt x="6802" y="639"/>
                      </a:lnTo>
                      <a:lnTo>
                        <a:pt x="6803" y="633"/>
                      </a:lnTo>
                      <a:lnTo>
                        <a:pt x="6805" y="627"/>
                      </a:lnTo>
                      <a:lnTo>
                        <a:pt x="6805" y="619"/>
                      </a:lnTo>
                      <a:lnTo>
                        <a:pt x="6807" y="613"/>
                      </a:lnTo>
                      <a:lnTo>
                        <a:pt x="6807" y="609"/>
                      </a:lnTo>
                      <a:lnTo>
                        <a:pt x="6807" y="608"/>
                      </a:lnTo>
                      <a:lnTo>
                        <a:pt x="6807" y="607"/>
                      </a:lnTo>
                      <a:lnTo>
                        <a:pt x="6807" y="605"/>
                      </a:lnTo>
                      <a:lnTo>
                        <a:pt x="6808" y="604"/>
                      </a:lnTo>
                      <a:lnTo>
                        <a:pt x="6808" y="604"/>
                      </a:lnTo>
                      <a:lnTo>
                        <a:pt x="6808" y="603"/>
                      </a:lnTo>
                      <a:lnTo>
                        <a:pt x="6808" y="600"/>
                      </a:lnTo>
                      <a:lnTo>
                        <a:pt x="6808" y="596"/>
                      </a:lnTo>
                      <a:lnTo>
                        <a:pt x="6808" y="590"/>
                      </a:lnTo>
                      <a:lnTo>
                        <a:pt x="6808" y="583"/>
                      </a:lnTo>
                      <a:lnTo>
                        <a:pt x="6808" y="574"/>
                      </a:lnTo>
                      <a:lnTo>
                        <a:pt x="6808" y="564"/>
                      </a:lnTo>
                      <a:lnTo>
                        <a:pt x="6809" y="554"/>
                      </a:lnTo>
                      <a:lnTo>
                        <a:pt x="6809" y="529"/>
                      </a:lnTo>
                      <a:lnTo>
                        <a:pt x="6809" y="501"/>
                      </a:lnTo>
                      <a:lnTo>
                        <a:pt x="6810" y="472"/>
                      </a:lnTo>
                      <a:lnTo>
                        <a:pt x="6810" y="442"/>
                      </a:lnTo>
                      <a:lnTo>
                        <a:pt x="6812" y="411"/>
                      </a:lnTo>
                      <a:lnTo>
                        <a:pt x="6812" y="382"/>
                      </a:lnTo>
                      <a:lnTo>
                        <a:pt x="6812" y="355"/>
                      </a:lnTo>
                      <a:lnTo>
                        <a:pt x="6813" y="331"/>
                      </a:lnTo>
                      <a:lnTo>
                        <a:pt x="6813" y="319"/>
                      </a:lnTo>
                      <a:lnTo>
                        <a:pt x="6813" y="309"/>
                      </a:lnTo>
                      <a:lnTo>
                        <a:pt x="6813" y="300"/>
                      </a:lnTo>
                      <a:lnTo>
                        <a:pt x="6813" y="294"/>
                      </a:lnTo>
                      <a:lnTo>
                        <a:pt x="6813" y="288"/>
                      </a:lnTo>
                      <a:lnTo>
                        <a:pt x="6813" y="284"/>
                      </a:lnTo>
                      <a:lnTo>
                        <a:pt x="6813" y="280"/>
                      </a:lnTo>
                      <a:lnTo>
                        <a:pt x="6813" y="280"/>
                      </a:lnTo>
                      <a:lnTo>
                        <a:pt x="6813" y="280"/>
                      </a:lnTo>
                      <a:lnTo>
                        <a:pt x="6813" y="282"/>
                      </a:lnTo>
                      <a:lnTo>
                        <a:pt x="6813" y="286"/>
                      </a:lnTo>
                      <a:lnTo>
                        <a:pt x="6813" y="289"/>
                      </a:lnTo>
                      <a:lnTo>
                        <a:pt x="6813" y="300"/>
                      </a:lnTo>
                      <a:lnTo>
                        <a:pt x="6814" y="315"/>
                      </a:lnTo>
                      <a:lnTo>
                        <a:pt x="6814" y="331"/>
                      </a:lnTo>
                      <a:lnTo>
                        <a:pt x="6814" y="350"/>
                      </a:lnTo>
                      <a:lnTo>
                        <a:pt x="6814" y="370"/>
                      </a:lnTo>
                      <a:lnTo>
                        <a:pt x="6815" y="391"/>
                      </a:lnTo>
                      <a:lnTo>
                        <a:pt x="6815" y="411"/>
                      </a:lnTo>
                      <a:lnTo>
                        <a:pt x="6815" y="432"/>
                      </a:lnTo>
                      <a:lnTo>
                        <a:pt x="6815" y="451"/>
                      </a:lnTo>
                      <a:lnTo>
                        <a:pt x="6815" y="467"/>
                      </a:lnTo>
                      <a:lnTo>
                        <a:pt x="6815" y="481"/>
                      </a:lnTo>
                      <a:lnTo>
                        <a:pt x="6815" y="492"/>
                      </a:lnTo>
                      <a:lnTo>
                        <a:pt x="6815" y="497"/>
                      </a:lnTo>
                      <a:lnTo>
                        <a:pt x="6815" y="500"/>
                      </a:lnTo>
                      <a:lnTo>
                        <a:pt x="6815" y="501"/>
                      </a:lnTo>
                      <a:lnTo>
                        <a:pt x="6815" y="502"/>
                      </a:lnTo>
                      <a:lnTo>
                        <a:pt x="6815" y="503"/>
                      </a:lnTo>
                      <a:lnTo>
                        <a:pt x="6815" y="506"/>
                      </a:lnTo>
                      <a:lnTo>
                        <a:pt x="6816" y="510"/>
                      </a:lnTo>
                      <a:lnTo>
                        <a:pt x="6816" y="516"/>
                      </a:lnTo>
                      <a:lnTo>
                        <a:pt x="6817" y="530"/>
                      </a:lnTo>
                      <a:lnTo>
                        <a:pt x="6818" y="546"/>
                      </a:lnTo>
                      <a:lnTo>
                        <a:pt x="6818" y="562"/>
                      </a:lnTo>
                      <a:lnTo>
                        <a:pt x="6819" y="576"/>
                      </a:lnTo>
                      <a:lnTo>
                        <a:pt x="6821" y="582"/>
                      </a:lnTo>
                      <a:lnTo>
                        <a:pt x="6821" y="586"/>
                      </a:lnTo>
                      <a:lnTo>
                        <a:pt x="6821" y="590"/>
                      </a:lnTo>
                      <a:lnTo>
                        <a:pt x="6821" y="590"/>
                      </a:lnTo>
                      <a:lnTo>
                        <a:pt x="6821" y="590"/>
                      </a:lnTo>
                      <a:lnTo>
                        <a:pt x="6821" y="589"/>
                      </a:lnTo>
                      <a:lnTo>
                        <a:pt x="6822" y="584"/>
                      </a:lnTo>
                      <a:lnTo>
                        <a:pt x="6823" y="580"/>
                      </a:lnTo>
                      <a:lnTo>
                        <a:pt x="6823" y="578"/>
                      </a:lnTo>
                      <a:lnTo>
                        <a:pt x="6823" y="577"/>
                      </a:lnTo>
                      <a:lnTo>
                        <a:pt x="6823" y="576"/>
                      </a:lnTo>
                      <a:lnTo>
                        <a:pt x="6823" y="574"/>
                      </a:lnTo>
                      <a:lnTo>
                        <a:pt x="6823" y="571"/>
                      </a:lnTo>
                      <a:lnTo>
                        <a:pt x="6823" y="565"/>
                      </a:lnTo>
                      <a:lnTo>
                        <a:pt x="6823" y="558"/>
                      </a:lnTo>
                      <a:lnTo>
                        <a:pt x="6823" y="550"/>
                      </a:lnTo>
                      <a:lnTo>
                        <a:pt x="6824" y="533"/>
                      </a:lnTo>
                      <a:lnTo>
                        <a:pt x="6824" y="510"/>
                      </a:lnTo>
                      <a:lnTo>
                        <a:pt x="6824" y="485"/>
                      </a:lnTo>
                      <a:lnTo>
                        <a:pt x="6825" y="460"/>
                      </a:lnTo>
                      <a:lnTo>
                        <a:pt x="6825" y="433"/>
                      </a:lnTo>
                      <a:lnTo>
                        <a:pt x="6825" y="406"/>
                      </a:lnTo>
                      <a:lnTo>
                        <a:pt x="6826" y="379"/>
                      </a:lnTo>
                      <a:lnTo>
                        <a:pt x="6826" y="354"/>
                      </a:lnTo>
                      <a:lnTo>
                        <a:pt x="6826" y="333"/>
                      </a:lnTo>
                      <a:lnTo>
                        <a:pt x="6827" y="314"/>
                      </a:lnTo>
                      <a:lnTo>
                        <a:pt x="6827" y="306"/>
                      </a:lnTo>
                      <a:lnTo>
                        <a:pt x="6827" y="299"/>
                      </a:lnTo>
                      <a:lnTo>
                        <a:pt x="6827" y="295"/>
                      </a:lnTo>
                      <a:lnTo>
                        <a:pt x="6827" y="290"/>
                      </a:lnTo>
                      <a:lnTo>
                        <a:pt x="6827" y="288"/>
                      </a:lnTo>
                      <a:lnTo>
                        <a:pt x="6827" y="287"/>
                      </a:lnTo>
                      <a:lnTo>
                        <a:pt x="6827" y="288"/>
                      </a:lnTo>
                      <a:lnTo>
                        <a:pt x="6827" y="290"/>
                      </a:lnTo>
                      <a:lnTo>
                        <a:pt x="6827" y="293"/>
                      </a:lnTo>
                      <a:lnTo>
                        <a:pt x="6827" y="297"/>
                      </a:lnTo>
                      <a:lnTo>
                        <a:pt x="6827" y="308"/>
                      </a:lnTo>
                      <a:lnTo>
                        <a:pt x="6827" y="323"/>
                      </a:lnTo>
                      <a:lnTo>
                        <a:pt x="6827" y="340"/>
                      </a:lnTo>
                      <a:lnTo>
                        <a:pt x="6828" y="359"/>
                      </a:lnTo>
                      <a:lnTo>
                        <a:pt x="6828" y="379"/>
                      </a:lnTo>
                      <a:lnTo>
                        <a:pt x="6828" y="400"/>
                      </a:lnTo>
                      <a:lnTo>
                        <a:pt x="6830" y="421"/>
                      </a:lnTo>
                      <a:lnTo>
                        <a:pt x="6830" y="442"/>
                      </a:lnTo>
                      <a:lnTo>
                        <a:pt x="6830" y="461"/>
                      </a:lnTo>
                      <a:lnTo>
                        <a:pt x="6830" y="478"/>
                      </a:lnTo>
                      <a:lnTo>
                        <a:pt x="6830" y="492"/>
                      </a:lnTo>
                      <a:lnTo>
                        <a:pt x="6831" y="503"/>
                      </a:lnTo>
                      <a:lnTo>
                        <a:pt x="6831" y="507"/>
                      </a:lnTo>
                      <a:lnTo>
                        <a:pt x="6831" y="510"/>
                      </a:lnTo>
                      <a:lnTo>
                        <a:pt x="6831" y="512"/>
                      </a:lnTo>
                      <a:lnTo>
                        <a:pt x="6831" y="512"/>
                      </a:lnTo>
                      <a:lnTo>
                        <a:pt x="6831" y="513"/>
                      </a:lnTo>
                      <a:lnTo>
                        <a:pt x="6831" y="518"/>
                      </a:lnTo>
                      <a:lnTo>
                        <a:pt x="6831" y="524"/>
                      </a:lnTo>
                      <a:lnTo>
                        <a:pt x="6831" y="530"/>
                      </a:lnTo>
                      <a:lnTo>
                        <a:pt x="6832" y="539"/>
                      </a:lnTo>
                      <a:lnTo>
                        <a:pt x="6833" y="549"/>
                      </a:lnTo>
                      <a:lnTo>
                        <a:pt x="6833" y="571"/>
                      </a:lnTo>
                      <a:lnTo>
                        <a:pt x="6835" y="592"/>
                      </a:lnTo>
                      <a:lnTo>
                        <a:pt x="6835" y="602"/>
                      </a:lnTo>
                      <a:lnTo>
                        <a:pt x="6836" y="610"/>
                      </a:lnTo>
                      <a:lnTo>
                        <a:pt x="6836" y="618"/>
                      </a:lnTo>
                      <a:lnTo>
                        <a:pt x="6836" y="623"/>
                      </a:lnTo>
                      <a:lnTo>
                        <a:pt x="6837" y="627"/>
                      </a:lnTo>
                      <a:lnTo>
                        <a:pt x="6837" y="628"/>
                      </a:lnTo>
                      <a:lnTo>
                        <a:pt x="6837" y="629"/>
                      </a:lnTo>
                      <a:lnTo>
                        <a:pt x="6837" y="629"/>
                      </a:lnTo>
                      <a:lnTo>
                        <a:pt x="6839" y="631"/>
                      </a:lnTo>
                      <a:lnTo>
                        <a:pt x="6841" y="636"/>
                      </a:lnTo>
                      <a:lnTo>
                        <a:pt x="6843" y="639"/>
                      </a:lnTo>
                      <a:lnTo>
                        <a:pt x="6844" y="641"/>
                      </a:lnTo>
                      <a:lnTo>
                        <a:pt x="6845" y="641"/>
                      </a:lnTo>
                      <a:lnTo>
                        <a:pt x="6845" y="642"/>
                      </a:lnTo>
                      <a:lnTo>
                        <a:pt x="6849" y="645"/>
                      </a:lnTo>
                      <a:lnTo>
                        <a:pt x="6851" y="647"/>
                      </a:lnTo>
                      <a:lnTo>
                        <a:pt x="6852" y="649"/>
                      </a:lnTo>
                      <a:lnTo>
                        <a:pt x="6852" y="649"/>
                      </a:lnTo>
                      <a:lnTo>
                        <a:pt x="6853" y="649"/>
                      </a:lnTo>
                      <a:lnTo>
                        <a:pt x="6855" y="649"/>
                      </a:lnTo>
                      <a:lnTo>
                        <a:pt x="6858" y="650"/>
                      </a:lnTo>
                      <a:lnTo>
                        <a:pt x="6859" y="650"/>
                      </a:lnTo>
                      <a:lnTo>
                        <a:pt x="6860" y="650"/>
                      </a:lnTo>
                      <a:lnTo>
                        <a:pt x="6860" y="651"/>
                      </a:lnTo>
                      <a:lnTo>
                        <a:pt x="6863" y="651"/>
                      </a:lnTo>
                      <a:lnTo>
                        <a:pt x="6864" y="651"/>
                      </a:lnTo>
                      <a:lnTo>
                        <a:pt x="6865" y="652"/>
                      </a:lnTo>
                      <a:lnTo>
                        <a:pt x="6865" y="652"/>
                      </a:lnTo>
                      <a:lnTo>
                        <a:pt x="6868" y="651"/>
                      </a:lnTo>
                      <a:lnTo>
                        <a:pt x="6869" y="651"/>
                      </a:lnTo>
                      <a:lnTo>
                        <a:pt x="6870" y="651"/>
                      </a:lnTo>
                      <a:lnTo>
                        <a:pt x="6870" y="651"/>
                      </a:lnTo>
                      <a:lnTo>
                        <a:pt x="6872" y="651"/>
                      </a:lnTo>
                      <a:lnTo>
                        <a:pt x="6873" y="652"/>
                      </a:lnTo>
                      <a:lnTo>
                        <a:pt x="6873" y="652"/>
                      </a:lnTo>
                      <a:lnTo>
                        <a:pt x="6876" y="652"/>
                      </a:lnTo>
                      <a:lnTo>
                        <a:pt x="6877" y="654"/>
                      </a:lnTo>
                      <a:lnTo>
                        <a:pt x="6878" y="652"/>
                      </a:lnTo>
                      <a:lnTo>
                        <a:pt x="6879" y="652"/>
                      </a:lnTo>
                      <a:lnTo>
                        <a:pt x="6880" y="651"/>
                      </a:lnTo>
                      <a:lnTo>
                        <a:pt x="6881" y="651"/>
                      </a:lnTo>
                      <a:lnTo>
                        <a:pt x="6882" y="650"/>
                      </a:lnTo>
                      <a:lnTo>
                        <a:pt x="6882" y="649"/>
                      </a:lnTo>
                      <a:lnTo>
                        <a:pt x="6883" y="650"/>
                      </a:lnTo>
                      <a:lnTo>
                        <a:pt x="6886" y="651"/>
                      </a:lnTo>
                      <a:lnTo>
                        <a:pt x="6888" y="654"/>
                      </a:lnTo>
                      <a:lnTo>
                        <a:pt x="6888" y="655"/>
                      </a:lnTo>
                      <a:lnTo>
                        <a:pt x="6889" y="655"/>
                      </a:lnTo>
                      <a:lnTo>
                        <a:pt x="6890" y="655"/>
                      </a:lnTo>
                      <a:lnTo>
                        <a:pt x="6890" y="654"/>
                      </a:lnTo>
                      <a:lnTo>
                        <a:pt x="6893" y="652"/>
                      </a:lnTo>
                      <a:lnTo>
                        <a:pt x="6895" y="651"/>
                      </a:lnTo>
                      <a:lnTo>
                        <a:pt x="6896" y="651"/>
                      </a:lnTo>
                      <a:lnTo>
                        <a:pt x="6896" y="650"/>
                      </a:lnTo>
                      <a:lnTo>
                        <a:pt x="6897" y="649"/>
                      </a:lnTo>
                      <a:lnTo>
                        <a:pt x="6898" y="650"/>
                      </a:lnTo>
                      <a:lnTo>
                        <a:pt x="6900" y="651"/>
                      </a:lnTo>
                      <a:lnTo>
                        <a:pt x="6902" y="652"/>
                      </a:lnTo>
                      <a:lnTo>
                        <a:pt x="6902" y="654"/>
                      </a:lnTo>
                      <a:lnTo>
                        <a:pt x="6904" y="654"/>
                      </a:lnTo>
                      <a:lnTo>
                        <a:pt x="6905" y="654"/>
                      </a:lnTo>
                      <a:lnTo>
                        <a:pt x="6907" y="655"/>
                      </a:lnTo>
                      <a:lnTo>
                        <a:pt x="6908" y="655"/>
                      </a:lnTo>
                      <a:lnTo>
                        <a:pt x="6909" y="655"/>
                      </a:lnTo>
                      <a:lnTo>
                        <a:pt x="6910" y="655"/>
                      </a:lnTo>
                      <a:lnTo>
                        <a:pt x="6911" y="654"/>
                      </a:lnTo>
                      <a:lnTo>
                        <a:pt x="6914" y="654"/>
                      </a:lnTo>
                      <a:lnTo>
                        <a:pt x="6915" y="652"/>
                      </a:lnTo>
                      <a:lnTo>
                        <a:pt x="6915" y="652"/>
                      </a:lnTo>
                      <a:lnTo>
                        <a:pt x="6916" y="654"/>
                      </a:lnTo>
                      <a:lnTo>
                        <a:pt x="6917" y="655"/>
                      </a:lnTo>
                      <a:lnTo>
                        <a:pt x="6918" y="655"/>
                      </a:lnTo>
                      <a:lnTo>
                        <a:pt x="6918" y="655"/>
                      </a:lnTo>
                      <a:lnTo>
                        <a:pt x="6919" y="655"/>
                      </a:lnTo>
                      <a:lnTo>
                        <a:pt x="6920" y="655"/>
                      </a:lnTo>
                      <a:lnTo>
                        <a:pt x="6923" y="656"/>
                      </a:lnTo>
                      <a:lnTo>
                        <a:pt x="6923" y="656"/>
                      </a:lnTo>
                      <a:lnTo>
                        <a:pt x="6924" y="656"/>
                      </a:lnTo>
                      <a:lnTo>
                        <a:pt x="6925" y="656"/>
                      </a:lnTo>
                      <a:lnTo>
                        <a:pt x="6926" y="656"/>
                      </a:lnTo>
                      <a:lnTo>
                        <a:pt x="6926" y="656"/>
                      </a:lnTo>
                      <a:lnTo>
                        <a:pt x="6928" y="655"/>
                      </a:lnTo>
                      <a:lnTo>
                        <a:pt x="6929" y="654"/>
                      </a:lnTo>
                      <a:lnTo>
                        <a:pt x="6929" y="654"/>
                      </a:lnTo>
                      <a:lnTo>
                        <a:pt x="6931" y="655"/>
                      </a:lnTo>
                      <a:lnTo>
                        <a:pt x="6933" y="655"/>
                      </a:lnTo>
                      <a:lnTo>
                        <a:pt x="6933" y="655"/>
                      </a:lnTo>
                      <a:lnTo>
                        <a:pt x="6934" y="655"/>
                      </a:lnTo>
                      <a:lnTo>
                        <a:pt x="6936" y="655"/>
                      </a:lnTo>
                      <a:lnTo>
                        <a:pt x="6937" y="654"/>
                      </a:lnTo>
                      <a:lnTo>
                        <a:pt x="6938" y="654"/>
                      </a:lnTo>
                      <a:lnTo>
                        <a:pt x="6939" y="654"/>
                      </a:lnTo>
                      <a:lnTo>
                        <a:pt x="6941" y="654"/>
                      </a:lnTo>
                      <a:lnTo>
                        <a:pt x="6941" y="654"/>
                      </a:lnTo>
                      <a:lnTo>
                        <a:pt x="6944" y="652"/>
                      </a:lnTo>
                      <a:lnTo>
                        <a:pt x="6946" y="651"/>
                      </a:lnTo>
                      <a:lnTo>
                        <a:pt x="6947" y="651"/>
                      </a:lnTo>
                      <a:lnTo>
                        <a:pt x="6947" y="651"/>
                      </a:lnTo>
                      <a:lnTo>
                        <a:pt x="6948" y="650"/>
                      </a:lnTo>
                      <a:lnTo>
                        <a:pt x="6951" y="648"/>
                      </a:lnTo>
                      <a:lnTo>
                        <a:pt x="6953" y="647"/>
                      </a:lnTo>
                      <a:lnTo>
                        <a:pt x="6954" y="646"/>
                      </a:lnTo>
                      <a:lnTo>
                        <a:pt x="6955" y="646"/>
                      </a:lnTo>
                      <a:lnTo>
                        <a:pt x="6955" y="645"/>
                      </a:lnTo>
                      <a:lnTo>
                        <a:pt x="6955" y="644"/>
                      </a:lnTo>
                      <a:lnTo>
                        <a:pt x="6955" y="638"/>
                      </a:lnTo>
                      <a:lnTo>
                        <a:pt x="6957" y="630"/>
                      </a:lnTo>
                      <a:lnTo>
                        <a:pt x="6959" y="621"/>
                      </a:lnTo>
                      <a:lnTo>
                        <a:pt x="6960" y="612"/>
                      </a:lnTo>
                      <a:lnTo>
                        <a:pt x="6961" y="604"/>
                      </a:lnTo>
                      <a:lnTo>
                        <a:pt x="6961" y="599"/>
                      </a:lnTo>
                      <a:lnTo>
                        <a:pt x="6962" y="598"/>
                      </a:lnTo>
                      <a:lnTo>
                        <a:pt x="6962" y="596"/>
                      </a:lnTo>
                      <a:lnTo>
                        <a:pt x="6962" y="596"/>
                      </a:lnTo>
                      <a:lnTo>
                        <a:pt x="6962" y="594"/>
                      </a:lnTo>
                      <a:lnTo>
                        <a:pt x="6963" y="589"/>
                      </a:lnTo>
                      <a:lnTo>
                        <a:pt x="6963" y="583"/>
                      </a:lnTo>
                      <a:lnTo>
                        <a:pt x="6963" y="582"/>
                      </a:lnTo>
                      <a:lnTo>
                        <a:pt x="6963" y="581"/>
                      </a:lnTo>
                      <a:lnTo>
                        <a:pt x="6963" y="582"/>
                      </a:lnTo>
                      <a:lnTo>
                        <a:pt x="6963" y="584"/>
                      </a:lnTo>
                      <a:lnTo>
                        <a:pt x="6963" y="589"/>
                      </a:lnTo>
                      <a:lnTo>
                        <a:pt x="6964" y="593"/>
                      </a:lnTo>
                      <a:lnTo>
                        <a:pt x="6964" y="598"/>
                      </a:lnTo>
                      <a:lnTo>
                        <a:pt x="6964" y="602"/>
                      </a:lnTo>
                      <a:lnTo>
                        <a:pt x="6965" y="604"/>
                      </a:lnTo>
                      <a:lnTo>
                        <a:pt x="6965" y="605"/>
                      </a:lnTo>
                      <a:lnTo>
                        <a:pt x="6965" y="603"/>
                      </a:lnTo>
                      <a:lnTo>
                        <a:pt x="6968" y="600"/>
                      </a:lnTo>
                      <a:lnTo>
                        <a:pt x="6969" y="595"/>
                      </a:lnTo>
                      <a:lnTo>
                        <a:pt x="6970" y="594"/>
                      </a:lnTo>
                      <a:lnTo>
                        <a:pt x="6970" y="593"/>
                      </a:lnTo>
                      <a:lnTo>
                        <a:pt x="6970" y="592"/>
                      </a:lnTo>
                      <a:lnTo>
                        <a:pt x="6971" y="584"/>
                      </a:lnTo>
                      <a:lnTo>
                        <a:pt x="6972" y="575"/>
                      </a:lnTo>
                      <a:lnTo>
                        <a:pt x="6973" y="564"/>
                      </a:lnTo>
                      <a:lnTo>
                        <a:pt x="6974" y="554"/>
                      </a:lnTo>
                      <a:lnTo>
                        <a:pt x="6975" y="544"/>
                      </a:lnTo>
                      <a:lnTo>
                        <a:pt x="6975" y="537"/>
                      </a:lnTo>
                      <a:lnTo>
                        <a:pt x="6976" y="535"/>
                      </a:lnTo>
                      <a:lnTo>
                        <a:pt x="6976" y="535"/>
                      </a:lnTo>
                      <a:lnTo>
                        <a:pt x="6976" y="534"/>
                      </a:lnTo>
                      <a:lnTo>
                        <a:pt x="6976" y="530"/>
                      </a:lnTo>
                      <a:lnTo>
                        <a:pt x="6976" y="524"/>
                      </a:lnTo>
                      <a:lnTo>
                        <a:pt x="6976" y="517"/>
                      </a:lnTo>
                      <a:lnTo>
                        <a:pt x="6976" y="509"/>
                      </a:lnTo>
                      <a:lnTo>
                        <a:pt x="6976" y="499"/>
                      </a:lnTo>
                      <a:lnTo>
                        <a:pt x="6978" y="479"/>
                      </a:lnTo>
                      <a:lnTo>
                        <a:pt x="6978" y="458"/>
                      </a:lnTo>
                      <a:lnTo>
                        <a:pt x="6978" y="448"/>
                      </a:lnTo>
                      <a:lnTo>
                        <a:pt x="6978" y="441"/>
                      </a:lnTo>
                      <a:lnTo>
                        <a:pt x="6979" y="434"/>
                      </a:lnTo>
                      <a:lnTo>
                        <a:pt x="6979" y="428"/>
                      </a:lnTo>
                      <a:lnTo>
                        <a:pt x="6979" y="425"/>
                      </a:lnTo>
                      <a:lnTo>
                        <a:pt x="6979" y="424"/>
                      </a:lnTo>
                      <a:lnTo>
                        <a:pt x="6979" y="425"/>
                      </a:lnTo>
                      <a:lnTo>
                        <a:pt x="6979" y="428"/>
                      </a:lnTo>
                      <a:lnTo>
                        <a:pt x="6979" y="435"/>
                      </a:lnTo>
                      <a:lnTo>
                        <a:pt x="6979" y="444"/>
                      </a:lnTo>
                      <a:lnTo>
                        <a:pt x="6979" y="454"/>
                      </a:lnTo>
                      <a:lnTo>
                        <a:pt x="6980" y="464"/>
                      </a:lnTo>
                      <a:lnTo>
                        <a:pt x="6980" y="489"/>
                      </a:lnTo>
                      <a:lnTo>
                        <a:pt x="6981" y="512"/>
                      </a:lnTo>
                      <a:lnTo>
                        <a:pt x="6981" y="524"/>
                      </a:lnTo>
                      <a:lnTo>
                        <a:pt x="6982" y="534"/>
                      </a:lnTo>
                      <a:lnTo>
                        <a:pt x="6982" y="543"/>
                      </a:lnTo>
                      <a:lnTo>
                        <a:pt x="6982" y="549"/>
                      </a:lnTo>
                      <a:lnTo>
                        <a:pt x="6982" y="553"/>
                      </a:lnTo>
                      <a:lnTo>
                        <a:pt x="6982" y="554"/>
                      </a:lnTo>
                      <a:lnTo>
                        <a:pt x="6983" y="553"/>
                      </a:lnTo>
                      <a:lnTo>
                        <a:pt x="6983" y="549"/>
                      </a:lnTo>
                      <a:lnTo>
                        <a:pt x="6983" y="546"/>
                      </a:lnTo>
                      <a:lnTo>
                        <a:pt x="6984" y="544"/>
                      </a:lnTo>
                      <a:lnTo>
                        <a:pt x="6984" y="545"/>
                      </a:lnTo>
                      <a:lnTo>
                        <a:pt x="6984" y="548"/>
                      </a:lnTo>
                      <a:lnTo>
                        <a:pt x="6987" y="556"/>
                      </a:lnTo>
                      <a:lnTo>
                        <a:pt x="6989" y="564"/>
                      </a:lnTo>
                      <a:lnTo>
                        <a:pt x="6989" y="566"/>
                      </a:lnTo>
                      <a:lnTo>
                        <a:pt x="6989" y="567"/>
                      </a:lnTo>
                      <a:lnTo>
                        <a:pt x="6989" y="567"/>
                      </a:lnTo>
                      <a:lnTo>
                        <a:pt x="6989" y="565"/>
                      </a:lnTo>
                      <a:lnTo>
                        <a:pt x="6990" y="559"/>
                      </a:lnTo>
                      <a:lnTo>
                        <a:pt x="6991" y="552"/>
                      </a:lnTo>
                      <a:lnTo>
                        <a:pt x="6992" y="543"/>
                      </a:lnTo>
                      <a:lnTo>
                        <a:pt x="6993" y="534"/>
                      </a:lnTo>
                      <a:lnTo>
                        <a:pt x="6994" y="526"/>
                      </a:lnTo>
                      <a:lnTo>
                        <a:pt x="6994" y="520"/>
                      </a:lnTo>
                      <a:lnTo>
                        <a:pt x="6996" y="519"/>
                      </a:lnTo>
                      <a:lnTo>
                        <a:pt x="6996" y="518"/>
                      </a:lnTo>
                      <a:lnTo>
                        <a:pt x="6996" y="519"/>
                      </a:lnTo>
                      <a:lnTo>
                        <a:pt x="6996" y="521"/>
                      </a:lnTo>
                      <a:lnTo>
                        <a:pt x="6996" y="525"/>
                      </a:lnTo>
                      <a:lnTo>
                        <a:pt x="6996" y="529"/>
                      </a:lnTo>
                      <a:lnTo>
                        <a:pt x="6996" y="539"/>
                      </a:lnTo>
                      <a:lnTo>
                        <a:pt x="6997" y="552"/>
                      </a:lnTo>
                      <a:lnTo>
                        <a:pt x="6998" y="564"/>
                      </a:lnTo>
                      <a:lnTo>
                        <a:pt x="6998" y="575"/>
                      </a:lnTo>
                      <a:lnTo>
                        <a:pt x="6998" y="580"/>
                      </a:lnTo>
                      <a:lnTo>
                        <a:pt x="6999" y="583"/>
                      </a:lnTo>
                      <a:lnTo>
                        <a:pt x="6999" y="585"/>
                      </a:lnTo>
                      <a:lnTo>
                        <a:pt x="6999" y="586"/>
                      </a:lnTo>
                      <a:lnTo>
                        <a:pt x="6999" y="586"/>
                      </a:lnTo>
                      <a:lnTo>
                        <a:pt x="6999" y="587"/>
                      </a:lnTo>
                      <a:lnTo>
                        <a:pt x="7000" y="590"/>
                      </a:lnTo>
                      <a:lnTo>
                        <a:pt x="7002" y="596"/>
                      </a:lnTo>
                      <a:lnTo>
                        <a:pt x="7005" y="603"/>
                      </a:lnTo>
                      <a:lnTo>
                        <a:pt x="7006" y="605"/>
                      </a:lnTo>
                      <a:lnTo>
                        <a:pt x="7006" y="607"/>
                      </a:lnTo>
                      <a:lnTo>
                        <a:pt x="7007" y="605"/>
                      </a:lnTo>
                      <a:lnTo>
                        <a:pt x="7008" y="602"/>
                      </a:lnTo>
                      <a:lnTo>
                        <a:pt x="7009" y="600"/>
                      </a:lnTo>
                      <a:lnTo>
                        <a:pt x="7010" y="599"/>
                      </a:lnTo>
                      <a:lnTo>
                        <a:pt x="7010" y="599"/>
                      </a:lnTo>
                      <a:lnTo>
                        <a:pt x="7011" y="602"/>
                      </a:lnTo>
                      <a:lnTo>
                        <a:pt x="7011" y="607"/>
                      </a:lnTo>
                      <a:lnTo>
                        <a:pt x="7012" y="613"/>
                      </a:lnTo>
                      <a:lnTo>
                        <a:pt x="7014" y="614"/>
                      </a:lnTo>
                      <a:lnTo>
                        <a:pt x="7014" y="615"/>
                      </a:lnTo>
                      <a:lnTo>
                        <a:pt x="7014" y="617"/>
                      </a:lnTo>
                      <a:lnTo>
                        <a:pt x="7014" y="617"/>
                      </a:lnTo>
                      <a:lnTo>
                        <a:pt x="7014" y="617"/>
                      </a:lnTo>
                      <a:lnTo>
                        <a:pt x="7015" y="614"/>
                      </a:lnTo>
                      <a:lnTo>
                        <a:pt x="7015" y="609"/>
                      </a:lnTo>
                      <a:lnTo>
                        <a:pt x="7016" y="599"/>
                      </a:lnTo>
                      <a:lnTo>
                        <a:pt x="7017" y="590"/>
                      </a:lnTo>
                      <a:lnTo>
                        <a:pt x="7018" y="578"/>
                      </a:lnTo>
                      <a:lnTo>
                        <a:pt x="7019" y="570"/>
                      </a:lnTo>
                      <a:lnTo>
                        <a:pt x="7019" y="563"/>
                      </a:lnTo>
                      <a:lnTo>
                        <a:pt x="7020" y="562"/>
                      </a:lnTo>
                      <a:lnTo>
                        <a:pt x="7020" y="561"/>
                      </a:lnTo>
                      <a:lnTo>
                        <a:pt x="7020" y="562"/>
                      </a:lnTo>
                      <a:lnTo>
                        <a:pt x="7020" y="564"/>
                      </a:lnTo>
                      <a:lnTo>
                        <a:pt x="7021" y="566"/>
                      </a:lnTo>
                      <a:lnTo>
                        <a:pt x="7021" y="568"/>
                      </a:lnTo>
                      <a:lnTo>
                        <a:pt x="7021" y="570"/>
                      </a:lnTo>
                      <a:lnTo>
                        <a:pt x="7021" y="572"/>
                      </a:lnTo>
                      <a:lnTo>
                        <a:pt x="7022" y="576"/>
                      </a:lnTo>
                      <a:lnTo>
                        <a:pt x="7024" y="581"/>
                      </a:lnTo>
                      <a:lnTo>
                        <a:pt x="7025" y="585"/>
                      </a:lnTo>
                      <a:lnTo>
                        <a:pt x="7026" y="590"/>
                      </a:lnTo>
                      <a:lnTo>
                        <a:pt x="7026" y="592"/>
                      </a:lnTo>
                      <a:lnTo>
                        <a:pt x="7026" y="593"/>
                      </a:lnTo>
                      <a:lnTo>
                        <a:pt x="7027" y="592"/>
                      </a:lnTo>
                      <a:lnTo>
                        <a:pt x="7028" y="591"/>
                      </a:lnTo>
                      <a:lnTo>
                        <a:pt x="7028" y="589"/>
                      </a:lnTo>
                      <a:lnTo>
                        <a:pt x="7028" y="583"/>
                      </a:lnTo>
                      <a:lnTo>
                        <a:pt x="7028" y="575"/>
                      </a:lnTo>
                      <a:lnTo>
                        <a:pt x="7029" y="564"/>
                      </a:lnTo>
                      <a:lnTo>
                        <a:pt x="7030" y="552"/>
                      </a:lnTo>
                      <a:lnTo>
                        <a:pt x="7030" y="538"/>
                      </a:lnTo>
                      <a:lnTo>
                        <a:pt x="7031" y="508"/>
                      </a:lnTo>
                      <a:lnTo>
                        <a:pt x="7033" y="478"/>
                      </a:lnTo>
                      <a:lnTo>
                        <a:pt x="7034" y="463"/>
                      </a:lnTo>
                      <a:lnTo>
                        <a:pt x="7034" y="451"/>
                      </a:lnTo>
                      <a:lnTo>
                        <a:pt x="7035" y="439"/>
                      </a:lnTo>
                      <a:lnTo>
                        <a:pt x="7035" y="432"/>
                      </a:lnTo>
                      <a:lnTo>
                        <a:pt x="7035" y="426"/>
                      </a:lnTo>
                      <a:lnTo>
                        <a:pt x="7035" y="425"/>
                      </a:lnTo>
                      <a:lnTo>
                        <a:pt x="7035" y="424"/>
                      </a:lnTo>
                      <a:lnTo>
                        <a:pt x="7036" y="421"/>
                      </a:lnTo>
                      <a:lnTo>
                        <a:pt x="7036" y="419"/>
                      </a:lnTo>
                      <a:lnTo>
                        <a:pt x="7036" y="418"/>
                      </a:lnTo>
                      <a:lnTo>
                        <a:pt x="7036" y="420"/>
                      </a:lnTo>
                      <a:lnTo>
                        <a:pt x="7036" y="426"/>
                      </a:lnTo>
                      <a:lnTo>
                        <a:pt x="7036" y="434"/>
                      </a:lnTo>
                      <a:lnTo>
                        <a:pt x="7036" y="444"/>
                      </a:lnTo>
                      <a:lnTo>
                        <a:pt x="7037" y="457"/>
                      </a:lnTo>
                      <a:lnTo>
                        <a:pt x="7038" y="471"/>
                      </a:lnTo>
                      <a:lnTo>
                        <a:pt x="7039" y="501"/>
                      </a:lnTo>
                      <a:lnTo>
                        <a:pt x="7040" y="531"/>
                      </a:lnTo>
                      <a:lnTo>
                        <a:pt x="7042" y="546"/>
                      </a:lnTo>
                      <a:lnTo>
                        <a:pt x="7042" y="558"/>
                      </a:lnTo>
                      <a:lnTo>
                        <a:pt x="7042" y="568"/>
                      </a:lnTo>
                      <a:lnTo>
                        <a:pt x="7042" y="576"/>
                      </a:lnTo>
                      <a:lnTo>
                        <a:pt x="7043" y="582"/>
                      </a:lnTo>
                      <a:lnTo>
                        <a:pt x="7043" y="584"/>
                      </a:lnTo>
                      <a:lnTo>
                        <a:pt x="7043" y="585"/>
                      </a:lnTo>
                      <a:lnTo>
                        <a:pt x="7044" y="590"/>
                      </a:lnTo>
                      <a:lnTo>
                        <a:pt x="7046" y="593"/>
                      </a:lnTo>
                      <a:lnTo>
                        <a:pt x="7046" y="594"/>
                      </a:lnTo>
                      <a:lnTo>
                        <a:pt x="7046" y="593"/>
                      </a:lnTo>
                      <a:lnTo>
                        <a:pt x="7046" y="589"/>
                      </a:lnTo>
                      <a:lnTo>
                        <a:pt x="7047" y="583"/>
                      </a:lnTo>
                      <a:lnTo>
                        <a:pt x="7048" y="576"/>
                      </a:lnTo>
                      <a:lnTo>
                        <a:pt x="7048" y="570"/>
                      </a:lnTo>
                      <a:lnTo>
                        <a:pt x="7049" y="563"/>
                      </a:lnTo>
                      <a:lnTo>
                        <a:pt x="7049" y="558"/>
                      </a:lnTo>
                      <a:lnTo>
                        <a:pt x="7049" y="557"/>
                      </a:lnTo>
                      <a:lnTo>
                        <a:pt x="7049" y="556"/>
                      </a:lnTo>
                      <a:lnTo>
                        <a:pt x="7051" y="555"/>
                      </a:lnTo>
                      <a:lnTo>
                        <a:pt x="7052" y="549"/>
                      </a:lnTo>
                      <a:lnTo>
                        <a:pt x="7054" y="544"/>
                      </a:lnTo>
                      <a:lnTo>
                        <a:pt x="7054" y="543"/>
                      </a:lnTo>
                      <a:lnTo>
                        <a:pt x="7055" y="541"/>
                      </a:lnTo>
                      <a:lnTo>
                        <a:pt x="7055" y="543"/>
                      </a:lnTo>
                      <a:lnTo>
                        <a:pt x="7055" y="544"/>
                      </a:lnTo>
                      <a:lnTo>
                        <a:pt x="7055" y="552"/>
                      </a:lnTo>
                      <a:lnTo>
                        <a:pt x="7055" y="562"/>
                      </a:lnTo>
                      <a:lnTo>
                        <a:pt x="7056" y="573"/>
                      </a:lnTo>
                      <a:lnTo>
                        <a:pt x="7056" y="584"/>
                      </a:lnTo>
                      <a:lnTo>
                        <a:pt x="7056" y="594"/>
                      </a:lnTo>
                      <a:lnTo>
                        <a:pt x="7057" y="601"/>
                      </a:lnTo>
                      <a:lnTo>
                        <a:pt x="7057" y="603"/>
                      </a:lnTo>
                      <a:lnTo>
                        <a:pt x="7057" y="604"/>
                      </a:lnTo>
                      <a:lnTo>
                        <a:pt x="7057" y="604"/>
                      </a:lnTo>
                      <a:lnTo>
                        <a:pt x="7057" y="605"/>
                      </a:lnTo>
                      <a:lnTo>
                        <a:pt x="7057" y="607"/>
                      </a:lnTo>
                      <a:lnTo>
                        <a:pt x="7057" y="607"/>
                      </a:lnTo>
                      <a:lnTo>
                        <a:pt x="7058" y="609"/>
                      </a:lnTo>
                      <a:lnTo>
                        <a:pt x="7058" y="611"/>
                      </a:lnTo>
                      <a:lnTo>
                        <a:pt x="7059" y="615"/>
                      </a:lnTo>
                      <a:lnTo>
                        <a:pt x="7061" y="621"/>
                      </a:lnTo>
                      <a:lnTo>
                        <a:pt x="7062" y="626"/>
                      </a:lnTo>
                      <a:lnTo>
                        <a:pt x="7064" y="630"/>
                      </a:lnTo>
                      <a:lnTo>
                        <a:pt x="7064" y="633"/>
                      </a:lnTo>
                      <a:lnTo>
                        <a:pt x="7064" y="635"/>
                      </a:lnTo>
                      <a:lnTo>
                        <a:pt x="7065" y="635"/>
                      </a:lnTo>
                      <a:lnTo>
                        <a:pt x="7065" y="633"/>
                      </a:lnTo>
                      <a:lnTo>
                        <a:pt x="7066" y="631"/>
                      </a:lnTo>
                      <a:lnTo>
                        <a:pt x="7066" y="627"/>
                      </a:lnTo>
                      <a:lnTo>
                        <a:pt x="7067" y="622"/>
                      </a:lnTo>
                      <a:lnTo>
                        <a:pt x="7068" y="618"/>
                      </a:lnTo>
                      <a:lnTo>
                        <a:pt x="7070" y="614"/>
                      </a:lnTo>
                      <a:lnTo>
                        <a:pt x="7071" y="611"/>
                      </a:lnTo>
                      <a:lnTo>
                        <a:pt x="7071" y="610"/>
                      </a:lnTo>
                      <a:lnTo>
                        <a:pt x="7071" y="611"/>
                      </a:lnTo>
                      <a:lnTo>
                        <a:pt x="7071" y="613"/>
                      </a:lnTo>
                      <a:lnTo>
                        <a:pt x="7071" y="619"/>
                      </a:lnTo>
                      <a:lnTo>
                        <a:pt x="7072" y="626"/>
                      </a:lnTo>
                      <a:lnTo>
                        <a:pt x="7072" y="628"/>
                      </a:lnTo>
                      <a:lnTo>
                        <a:pt x="7072" y="629"/>
                      </a:lnTo>
                      <a:lnTo>
                        <a:pt x="7073" y="629"/>
                      </a:lnTo>
                      <a:lnTo>
                        <a:pt x="7073" y="631"/>
                      </a:lnTo>
                      <a:lnTo>
                        <a:pt x="7076" y="638"/>
                      </a:lnTo>
                      <a:lnTo>
                        <a:pt x="7079" y="645"/>
                      </a:lnTo>
                      <a:lnTo>
                        <a:pt x="7079" y="647"/>
                      </a:lnTo>
                      <a:lnTo>
                        <a:pt x="7079" y="647"/>
                      </a:lnTo>
                      <a:lnTo>
                        <a:pt x="7080" y="648"/>
                      </a:lnTo>
                      <a:lnTo>
                        <a:pt x="7081" y="648"/>
                      </a:lnTo>
                      <a:lnTo>
                        <a:pt x="7082" y="649"/>
                      </a:lnTo>
                      <a:lnTo>
                        <a:pt x="7084" y="649"/>
                      </a:lnTo>
                      <a:lnTo>
                        <a:pt x="7084" y="649"/>
                      </a:lnTo>
                      <a:lnTo>
                        <a:pt x="7085" y="649"/>
                      </a:lnTo>
                      <a:lnTo>
                        <a:pt x="7088" y="647"/>
                      </a:lnTo>
                      <a:lnTo>
                        <a:pt x="7090" y="645"/>
                      </a:lnTo>
                      <a:lnTo>
                        <a:pt x="7091" y="644"/>
                      </a:lnTo>
                      <a:lnTo>
                        <a:pt x="7091" y="645"/>
                      </a:lnTo>
                      <a:lnTo>
                        <a:pt x="7092" y="647"/>
                      </a:lnTo>
                      <a:lnTo>
                        <a:pt x="7093" y="649"/>
                      </a:lnTo>
                      <a:lnTo>
                        <a:pt x="7094" y="650"/>
                      </a:lnTo>
                      <a:lnTo>
                        <a:pt x="7094" y="650"/>
                      </a:lnTo>
                      <a:lnTo>
                        <a:pt x="7095" y="650"/>
                      </a:lnTo>
                      <a:lnTo>
                        <a:pt x="7097" y="650"/>
                      </a:lnTo>
                      <a:lnTo>
                        <a:pt x="7098" y="650"/>
                      </a:lnTo>
                      <a:lnTo>
                        <a:pt x="7098" y="650"/>
                      </a:lnTo>
                      <a:lnTo>
                        <a:pt x="7099" y="649"/>
                      </a:lnTo>
                      <a:lnTo>
                        <a:pt x="7101" y="648"/>
                      </a:lnTo>
                      <a:lnTo>
                        <a:pt x="7101" y="648"/>
                      </a:lnTo>
                      <a:lnTo>
                        <a:pt x="7101" y="648"/>
                      </a:lnTo>
                      <a:lnTo>
                        <a:pt x="7102" y="647"/>
                      </a:lnTo>
                      <a:lnTo>
                        <a:pt x="7103" y="645"/>
                      </a:lnTo>
                      <a:lnTo>
                        <a:pt x="7104" y="642"/>
                      </a:lnTo>
                      <a:lnTo>
                        <a:pt x="7105" y="642"/>
                      </a:lnTo>
                      <a:lnTo>
                        <a:pt x="7105" y="642"/>
                      </a:lnTo>
                      <a:lnTo>
                        <a:pt x="7107" y="644"/>
                      </a:lnTo>
                      <a:lnTo>
                        <a:pt x="7109" y="645"/>
                      </a:lnTo>
                      <a:lnTo>
                        <a:pt x="7109" y="646"/>
                      </a:lnTo>
                      <a:lnTo>
                        <a:pt x="7109" y="645"/>
                      </a:lnTo>
                      <a:lnTo>
                        <a:pt x="7110" y="642"/>
                      </a:lnTo>
                      <a:lnTo>
                        <a:pt x="7111" y="638"/>
                      </a:lnTo>
                      <a:lnTo>
                        <a:pt x="7112" y="633"/>
                      </a:lnTo>
                      <a:lnTo>
                        <a:pt x="7113" y="629"/>
                      </a:lnTo>
                      <a:lnTo>
                        <a:pt x="7114" y="624"/>
                      </a:lnTo>
                      <a:lnTo>
                        <a:pt x="7116" y="622"/>
                      </a:lnTo>
                      <a:lnTo>
                        <a:pt x="7116" y="621"/>
                      </a:lnTo>
                      <a:lnTo>
                        <a:pt x="7116" y="620"/>
                      </a:lnTo>
                      <a:lnTo>
                        <a:pt x="7117" y="619"/>
                      </a:lnTo>
                      <a:lnTo>
                        <a:pt x="7117" y="618"/>
                      </a:lnTo>
                      <a:lnTo>
                        <a:pt x="7117" y="618"/>
                      </a:lnTo>
                      <a:lnTo>
                        <a:pt x="7117" y="615"/>
                      </a:lnTo>
                      <a:lnTo>
                        <a:pt x="7117" y="611"/>
                      </a:lnTo>
                      <a:lnTo>
                        <a:pt x="7117" y="603"/>
                      </a:lnTo>
                      <a:lnTo>
                        <a:pt x="7117" y="593"/>
                      </a:lnTo>
                      <a:lnTo>
                        <a:pt x="7118" y="582"/>
                      </a:lnTo>
                      <a:lnTo>
                        <a:pt x="7119" y="567"/>
                      </a:lnTo>
                      <a:lnTo>
                        <a:pt x="7120" y="539"/>
                      </a:lnTo>
                      <a:lnTo>
                        <a:pt x="7121" y="510"/>
                      </a:lnTo>
                      <a:lnTo>
                        <a:pt x="7121" y="497"/>
                      </a:lnTo>
                      <a:lnTo>
                        <a:pt x="7122" y="485"/>
                      </a:lnTo>
                      <a:lnTo>
                        <a:pt x="7122" y="475"/>
                      </a:lnTo>
                      <a:lnTo>
                        <a:pt x="7122" y="467"/>
                      </a:lnTo>
                      <a:lnTo>
                        <a:pt x="7123" y="462"/>
                      </a:lnTo>
                      <a:lnTo>
                        <a:pt x="7123" y="461"/>
                      </a:lnTo>
                      <a:lnTo>
                        <a:pt x="7123" y="458"/>
                      </a:lnTo>
                      <a:lnTo>
                        <a:pt x="7123" y="456"/>
                      </a:lnTo>
                      <a:lnTo>
                        <a:pt x="7123" y="452"/>
                      </a:lnTo>
                      <a:lnTo>
                        <a:pt x="7123" y="446"/>
                      </a:lnTo>
                      <a:lnTo>
                        <a:pt x="7123" y="442"/>
                      </a:lnTo>
                      <a:lnTo>
                        <a:pt x="7123" y="437"/>
                      </a:lnTo>
                      <a:lnTo>
                        <a:pt x="7123" y="434"/>
                      </a:lnTo>
                      <a:lnTo>
                        <a:pt x="7123" y="433"/>
                      </a:lnTo>
                      <a:lnTo>
                        <a:pt x="7123" y="432"/>
                      </a:lnTo>
                      <a:lnTo>
                        <a:pt x="7123" y="428"/>
                      </a:lnTo>
                      <a:lnTo>
                        <a:pt x="7123" y="423"/>
                      </a:lnTo>
                      <a:lnTo>
                        <a:pt x="7123" y="414"/>
                      </a:lnTo>
                      <a:lnTo>
                        <a:pt x="7123" y="405"/>
                      </a:lnTo>
                      <a:lnTo>
                        <a:pt x="7123" y="393"/>
                      </a:lnTo>
                      <a:lnTo>
                        <a:pt x="7123" y="380"/>
                      </a:lnTo>
                      <a:lnTo>
                        <a:pt x="7123" y="365"/>
                      </a:lnTo>
                      <a:lnTo>
                        <a:pt x="7125" y="350"/>
                      </a:lnTo>
                      <a:lnTo>
                        <a:pt x="7125" y="333"/>
                      </a:lnTo>
                      <a:lnTo>
                        <a:pt x="7125" y="296"/>
                      </a:lnTo>
                      <a:lnTo>
                        <a:pt x="7126" y="257"/>
                      </a:lnTo>
                      <a:lnTo>
                        <a:pt x="7126" y="216"/>
                      </a:lnTo>
                      <a:lnTo>
                        <a:pt x="7127" y="176"/>
                      </a:lnTo>
                      <a:lnTo>
                        <a:pt x="7127" y="137"/>
                      </a:lnTo>
                      <a:lnTo>
                        <a:pt x="7127" y="100"/>
                      </a:lnTo>
                      <a:lnTo>
                        <a:pt x="7127" y="83"/>
                      </a:lnTo>
                      <a:lnTo>
                        <a:pt x="7128" y="67"/>
                      </a:lnTo>
                      <a:lnTo>
                        <a:pt x="7128" y="53"/>
                      </a:lnTo>
                      <a:lnTo>
                        <a:pt x="7128" y="40"/>
                      </a:lnTo>
                      <a:lnTo>
                        <a:pt x="7128" y="28"/>
                      </a:lnTo>
                      <a:lnTo>
                        <a:pt x="7128" y="19"/>
                      </a:lnTo>
                      <a:lnTo>
                        <a:pt x="7128" y="10"/>
                      </a:lnTo>
                      <a:lnTo>
                        <a:pt x="7128" y="5"/>
                      </a:lnTo>
                      <a:lnTo>
                        <a:pt x="7128" y="1"/>
                      </a:lnTo>
                      <a:lnTo>
                        <a:pt x="7128" y="0"/>
                      </a:lnTo>
                      <a:lnTo>
                        <a:pt x="7128" y="1"/>
                      </a:lnTo>
                      <a:lnTo>
                        <a:pt x="7128" y="4"/>
                      </a:lnTo>
                      <a:lnTo>
                        <a:pt x="7128" y="10"/>
                      </a:lnTo>
                      <a:lnTo>
                        <a:pt x="7128" y="17"/>
                      </a:lnTo>
                      <a:lnTo>
                        <a:pt x="7129" y="26"/>
                      </a:lnTo>
                      <a:lnTo>
                        <a:pt x="7129" y="36"/>
                      </a:lnTo>
                      <a:lnTo>
                        <a:pt x="7129" y="48"/>
                      </a:lnTo>
                      <a:lnTo>
                        <a:pt x="7129" y="62"/>
                      </a:lnTo>
                      <a:lnTo>
                        <a:pt x="7129" y="75"/>
                      </a:lnTo>
                      <a:lnTo>
                        <a:pt x="7129" y="91"/>
                      </a:lnTo>
                      <a:lnTo>
                        <a:pt x="7129" y="123"/>
                      </a:lnTo>
                      <a:lnTo>
                        <a:pt x="7129" y="159"/>
                      </a:lnTo>
                      <a:lnTo>
                        <a:pt x="7129" y="195"/>
                      </a:lnTo>
                      <a:lnTo>
                        <a:pt x="7130" y="232"/>
                      </a:lnTo>
                      <a:lnTo>
                        <a:pt x="7130" y="268"/>
                      </a:lnTo>
                      <a:lnTo>
                        <a:pt x="7130" y="300"/>
                      </a:lnTo>
                      <a:lnTo>
                        <a:pt x="7130" y="316"/>
                      </a:lnTo>
                      <a:lnTo>
                        <a:pt x="7130" y="331"/>
                      </a:lnTo>
                      <a:lnTo>
                        <a:pt x="7130" y="343"/>
                      </a:lnTo>
                      <a:lnTo>
                        <a:pt x="7130" y="355"/>
                      </a:lnTo>
                      <a:lnTo>
                        <a:pt x="7131" y="365"/>
                      </a:lnTo>
                      <a:lnTo>
                        <a:pt x="7131" y="374"/>
                      </a:lnTo>
                      <a:lnTo>
                        <a:pt x="7131" y="381"/>
                      </a:lnTo>
                      <a:lnTo>
                        <a:pt x="7131" y="387"/>
                      </a:lnTo>
                      <a:lnTo>
                        <a:pt x="7131" y="390"/>
                      </a:lnTo>
                      <a:lnTo>
                        <a:pt x="7131" y="391"/>
                      </a:lnTo>
                      <a:lnTo>
                        <a:pt x="7131" y="392"/>
                      </a:lnTo>
                      <a:lnTo>
                        <a:pt x="7131" y="396"/>
                      </a:lnTo>
                      <a:lnTo>
                        <a:pt x="7131" y="401"/>
                      </a:lnTo>
                      <a:lnTo>
                        <a:pt x="7131" y="408"/>
                      </a:lnTo>
                      <a:lnTo>
                        <a:pt x="7131" y="416"/>
                      </a:lnTo>
                      <a:lnTo>
                        <a:pt x="7132" y="425"/>
                      </a:lnTo>
                      <a:lnTo>
                        <a:pt x="7132" y="444"/>
                      </a:lnTo>
                      <a:lnTo>
                        <a:pt x="7134" y="464"/>
                      </a:lnTo>
                      <a:lnTo>
                        <a:pt x="7134" y="473"/>
                      </a:lnTo>
                      <a:lnTo>
                        <a:pt x="7135" y="481"/>
                      </a:lnTo>
                      <a:lnTo>
                        <a:pt x="7135" y="488"/>
                      </a:lnTo>
                      <a:lnTo>
                        <a:pt x="7135" y="493"/>
                      </a:lnTo>
                      <a:lnTo>
                        <a:pt x="7135" y="497"/>
                      </a:lnTo>
                      <a:lnTo>
                        <a:pt x="7135" y="498"/>
                      </a:lnTo>
                      <a:lnTo>
                        <a:pt x="7135" y="497"/>
                      </a:lnTo>
                      <a:lnTo>
                        <a:pt x="7135" y="492"/>
                      </a:lnTo>
                      <a:lnTo>
                        <a:pt x="7135" y="485"/>
                      </a:lnTo>
                      <a:lnTo>
                        <a:pt x="7136" y="476"/>
                      </a:lnTo>
                      <a:lnTo>
                        <a:pt x="7136" y="465"/>
                      </a:lnTo>
                      <a:lnTo>
                        <a:pt x="7136" y="452"/>
                      </a:lnTo>
                      <a:lnTo>
                        <a:pt x="7136" y="437"/>
                      </a:lnTo>
                      <a:lnTo>
                        <a:pt x="7136" y="421"/>
                      </a:lnTo>
                      <a:lnTo>
                        <a:pt x="7136" y="404"/>
                      </a:lnTo>
                      <a:lnTo>
                        <a:pt x="7137" y="383"/>
                      </a:lnTo>
                      <a:lnTo>
                        <a:pt x="7137" y="342"/>
                      </a:lnTo>
                      <a:lnTo>
                        <a:pt x="7137" y="298"/>
                      </a:lnTo>
                      <a:lnTo>
                        <a:pt x="7138" y="252"/>
                      </a:lnTo>
                      <a:lnTo>
                        <a:pt x="7138" y="206"/>
                      </a:lnTo>
                      <a:lnTo>
                        <a:pt x="7139" y="162"/>
                      </a:lnTo>
                      <a:lnTo>
                        <a:pt x="7139" y="121"/>
                      </a:lnTo>
                      <a:lnTo>
                        <a:pt x="7139" y="102"/>
                      </a:lnTo>
                      <a:lnTo>
                        <a:pt x="7139" y="84"/>
                      </a:lnTo>
                      <a:lnTo>
                        <a:pt x="7139" y="67"/>
                      </a:lnTo>
                      <a:lnTo>
                        <a:pt x="7140" y="53"/>
                      </a:lnTo>
                      <a:lnTo>
                        <a:pt x="7140" y="39"/>
                      </a:lnTo>
                      <a:lnTo>
                        <a:pt x="7140" y="28"/>
                      </a:lnTo>
                      <a:lnTo>
                        <a:pt x="7140" y="20"/>
                      </a:lnTo>
                      <a:lnTo>
                        <a:pt x="7140" y="12"/>
                      </a:lnTo>
                      <a:lnTo>
                        <a:pt x="7140" y="9"/>
                      </a:lnTo>
                      <a:lnTo>
                        <a:pt x="7140" y="8"/>
                      </a:lnTo>
                      <a:lnTo>
                        <a:pt x="7140" y="9"/>
                      </a:lnTo>
                      <a:lnTo>
                        <a:pt x="7140" y="12"/>
                      </a:lnTo>
                      <a:lnTo>
                        <a:pt x="7140" y="18"/>
                      </a:lnTo>
                      <a:lnTo>
                        <a:pt x="7140" y="25"/>
                      </a:lnTo>
                      <a:lnTo>
                        <a:pt x="7141" y="35"/>
                      </a:lnTo>
                      <a:lnTo>
                        <a:pt x="7141" y="46"/>
                      </a:lnTo>
                      <a:lnTo>
                        <a:pt x="7141" y="58"/>
                      </a:lnTo>
                      <a:lnTo>
                        <a:pt x="7141" y="73"/>
                      </a:lnTo>
                      <a:lnTo>
                        <a:pt x="7141" y="87"/>
                      </a:lnTo>
                      <a:lnTo>
                        <a:pt x="7141" y="103"/>
                      </a:lnTo>
                      <a:lnTo>
                        <a:pt x="7141" y="139"/>
                      </a:lnTo>
                      <a:lnTo>
                        <a:pt x="7142" y="176"/>
                      </a:lnTo>
                      <a:lnTo>
                        <a:pt x="7142" y="215"/>
                      </a:lnTo>
                      <a:lnTo>
                        <a:pt x="7144" y="253"/>
                      </a:lnTo>
                      <a:lnTo>
                        <a:pt x="7144" y="290"/>
                      </a:lnTo>
                      <a:lnTo>
                        <a:pt x="7144" y="326"/>
                      </a:lnTo>
                      <a:lnTo>
                        <a:pt x="7144" y="342"/>
                      </a:lnTo>
                      <a:lnTo>
                        <a:pt x="7145" y="358"/>
                      </a:lnTo>
                      <a:lnTo>
                        <a:pt x="7145" y="371"/>
                      </a:lnTo>
                      <a:lnTo>
                        <a:pt x="7145" y="383"/>
                      </a:lnTo>
                      <a:lnTo>
                        <a:pt x="7145" y="395"/>
                      </a:lnTo>
                      <a:lnTo>
                        <a:pt x="7145" y="405"/>
                      </a:lnTo>
                      <a:lnTo>
                        <a:pt x="7145" y="413"/>
                      </a:lnTo>
                      <a:lnTo>
                        <a:pt x="7145" y="418"/>
                      </a:lnTo>
                      <a:lnTo>
                        <a:pt x="7145" y="421"/>
                      </a:lnTo>
                      <a:lnTo>
                        <a:pt x="7145" y="423"/>
                      </a:lnTo>
                      <a:lnTo>
                        <a:pt x="7145" y="424"/>
                      </a:lnTo>
                      <a:lnTo>
                        <a:pt x="7145" y="426"/>
                      </a:lnTo>
                      <a:lnTo>
                        <a:pt x="7146" y="433"/>
                      </a:lnTo>
                      <a:lnTo>
                        <a:pt x="7146" y="441"/>
                      </a:lnTo>
                      <a:lnTo>
                        <a:pt x="7146" y="443"/>
                      </a:lnTo>
                      <a:lnTo>
                        <a:pt x="7146" y="444"/>
                      </a:lnTo>
                      <a:lnTo>
                        <a:pt x="7146" y="445"/>
                      </a:lnTo>
                      <a:lnTo>
                        <a:pt x="7146" y="451"/>
                      </a:lnTo>
                      <a:lnTo>
                        <a:pt x="7146" y="458"/>
                      </a:lnTo>
                      <a:lnTo>
                        <a:pt x="7147" y="469"/>
                      </a:lnTo>
                      <a:lnTo>
                        <a:pt x="7147" y="480"/>
                      </a:lnTo>
                      <a:lnTo>
                        <a:pt x="7148" y="494"/>
                      </a:lnTo>
                      <a:lnTo>
                        <a:pt x="7149" y="522"/>
                      </a:lnTo>
                      <a:lnTo>
                        <a:pt x="7150" y="552"/>
                      </a:lnTo>
                      <a:lnTo>
                        <a:pt x="7150" y="566"/>
                      </a:lnTo>
                      <a:lnTo>
                        <a:pt x="7151" y="577"/>
                      </a:lnTo>
                      <a:lnTo>
                        <a:pt x="7151" y="587"/>
                      </a:lnTo>
                      <a:lnTo>
                        <a:pt x="7151" y="595"/>
                      </a:lnTo>
                      <a:lnTo>
                        <a:pt x="7153" y="601"/>
                      </a:lnTo>
                      <a:lnTo>
                        <a:pt x="7153" y="602"/>
                      </a:lnTo>
                      <a:lnTo>
                        <a:pt x="7153" y="603"/>
                      </a:lnTo>
                      <a:lnTo>
                        <a:pt x="7153" y="604"/>
                      </a:lnTo>
                      <a:lnTo>
                        <a:pt x="7154" y="605"/>
                      </a:lnTo>
                      <a:lnTo>
                        <a:pt x="7154" y="609"/>
                      </a:lnTo>
                      <a:lnTo>
                        <a:pt x="7155" y="613"/>
                      </a:lnTo>
                      <a:lnTo>
                        <a:pt x="7157" y="618"/>
                      </a:lnTo>
                      <a:lnTo>
                        <a:pt x="7157" y="622"/>
                      </a:lnTo>
                      <a:lnTo>
                        <a:pt x="7159" y="627"/>
                      </a:lnTo>
                      <a:lnTo>
                        <a:pt x="7159" y="630"/>
                      </a:lnTo>
                      <a:lnTo>
                        <a:pt x="7159" y="631"/>
                      </a:lnTo>
                      <a:lnTo>
                        <a:pt x="7159" y="632"/>
                      </a:lnTo>
                      <a:lnTo>
                        <a:pt x="7160" y="632"/>
                      </a:lnTo>
                      <a:lnTo>
                        <a:pt x="7162" y="635"/>
                      </a:lnTo>
                      <a:lnTo>
                        <a:pt x="7164" y="637"/>
                      </a:lnTo>
                      <a:lnTo>
                        <a:pt x="7166" y="641"/>
                      </a:lnTo>
                      <a:lnTo>
                        <a:pt x="7167" y="642"/>
                      </a:lnTo>
                      <a:lnTo>
                        <a:pt x="7167" y="642"/>
                      </a:lnTo>
                      <a:lnTo>
                        <a:pt x="7168" y="642"/>
                      </a:lnTo>
                      <a:lnTo>
                        <a:pt x="7171" y="645"/>
                      </a:lnTo>
                      <a:lnTo>
                        <a:pt x="7174" y="646"/>
                      </a:lnTo>
                      <a:lnTo>
                        <a:pt x="7174" y="646"/>
                      </a:lnTo>
                      <a:lnTo>
                        <a:pt x="7175" y="645"/>
                      </a:lnTo>
                      <a:lnTo>
                        <a:pt x="7176" y="644"/>
                      </a:lnTo>
                      <a:lnTo>
                        <a:pt x="7178" y="642"/>
                      </a:lnTo>
                      <a:lnTo>
                        <a:pt x="7178" y="641"/>
                      </a:lnTo>
                      <a:lnTo>
                        <a:pt x="7180" y="642"/>
                      </a:lnTo>
                      <a:lnTo>
                        <a:pt x="7181" y="646"/>
                      </a:lnTo>
                      <a:lnTo>
                        <a:pt x="7182" y="648"/>
                      </a:lnTo>
                      <a:lnTo>
                        <a:pt x="7182" y="649"/>
                      </a:lnTo>
                      <a:lnTo>
                        <a:pt x="7182" y="649"/>
                      </a:lnTo>
                      <a:lnTo>
                        <a:pt x="7183" y="649"/>
                      </a:lnTo>
                      <a:lnTo>
                        <a:pt x="7184" y="649"/>
                      </a:lnTo>
                      <a:lnTo>
                        <a:pt x="7186" y="650"/>
                      </a:lnTo>
                      <a:lnTo>
                        <a:pt x="7186" y="650"/>
                      </a:lnTo>
                      <a:lnTo>
                        <a:pt x="7187" y="649"/>
                      </a:lnTo>
                      <a:lnTo>
                        <a:pt x="7190" y="648"/>
                      </a:lnTo>
                      <a:lnTo>
                        <a:pt x="7192" y="646"/>
                      </a:lnTo>
                      <a:lnTo>
                        <a:pt x="7193" y="645"/>
                      </a:lnTo>
                      <a:lnTo>
                        <a:pt x="7194" y="646"/>
                      </a:lnTo>
                      <a:lnTo>
                        <a:pt x="7194" y="649"/>
                      </a:lnTo>
                      <a:lnTo>
                        <a:pt x="7196" y="651"/>
                      </a:lnTo>
                      <a:lnTo>
                        <a:pt x="7196" y="651"/>
                      </a:lnTo>
                      <a:lnTo>
                        <a:pt x="7196" y="651"/>
                      </a:lnTo>
                      <a:lnTo>
                        <a:pt x="7197" y="651"/>
                      </a:lnTo>
                      <a:lnTo>
                        <a:pt x="7201" y="652"/>
                      </a:lnTo>
                      <a:lnTo>
                        <a:pt x="7203" y="652"/>
                      </a:lnTo>
                      <a:lnTo>
                        <a:pt x="7204" y="654"/>
                      </a:lnTo>
                      <a:lnTo>
                        <a:pt x="7204" y="654"/>
                      </a:lnTo>
                      <a:lnTo>
                        <a:pt x="7205" y="654"/>
                      </a:lnTo>
                      <a:lnTo>
                        <a:pt x="7208" y="654"/>
                      </a:lnTo>
                      <a:lnTo>
                        <a:pt x="7210" y="655"/>
                      </a:lnTo>
                      <a:lnTo>
                        <a:pt x="7211" y="655"/>
                      </a:lnTo>
                      <a:lnTo>
                        <a:pt x="7212" y="655"/>
                      </a:lnTo>
                      <a:lnTo>
                        <a:pt x="7213" y="655"/>
                      </a:lnTo>
                      <a:lnTo>
                        <a:pt x="7215" y="655"/>
                      </a:lnTo>
                      <a:lnTo>
                        <a:pt x="7215" y="655"/>
                      </a:lnTo>
                      <a:lnTo>
                        <a:pt x="7217" y="655"/>
                      </a:lnTo>
                      <a:lnTo>
                        <a:pt x="7219" y="655"/>
                      </a:lnTo>
                      <a:lnTo>
                        <a:pt x="7219" y="656"/>
                      </a:lnTo>
                      <a:lnTo>
                        <a:pt x="7220" y="656"/>
                      </a:lnTo>
                      <a:lnTo>
                        <a:pt x="7222" y="656"/>
                      </a:lnTo>
                      <a:lnTo>
                        <a:pt x="7224" y="657"/>
                      </a:lnTo>
                      <a:lnTo>
                        <a:pt x="7224" y="657"/>
                      </a:lnTo>
                      <a:lnTo>
                        <a:pt x="7226" y="657"/>
                      </a:lnTo>
                      <a:lnTo>
                        <a:pt x="7228" y="657"/>
                      </a:lnTo>
                      <a:lnTo>
                        <a:pt x="7231" y="656"/>
                      </a:lnTo>
                      <a:lnTo>
                        <a:pt x="7232" y="656"/>
                      </a:lnTo>
                      <a:lnTo>
                        <a:pt x="7232" y="657"/>
                      </a:lnTo>
                      <a:lnTo>
                        <a:pt x="7233" y="657"/>
                      </a:lnTo>
                      <a:lnTo>
                        <a:pt x="7233" y="657"/>
                      </a:lnTo>
                      <a:lnTo>
                        <a:pt x="7234" y="657"/>
                      </a:lnTo>
                      <a:lnTo>
                        <a:pt x="7237" y="657"/>
                      </a:lnTo>
                      <a:lnTo>
                        <a:pt x="7239" y="657"/>
                      </a:lnTo>
                      <a:lnTo>
                        <a:pt x="7240" y="657"/>
                      </a:lnTo>
                      <a:lnTo>
                        <a:pt x="7241" y="657"/>
                      </a:lnTo>
                      <a:lnTo>
                        <a:pt x="7242" y="657"/>
                      </a:lnTo>
                      <a:lnTo>
                        <a:pt x="7242" y="657"/>
                      </a:lnTo>
                      <a:lnTo>
                        <a:pt x="7243" y="657"/>
                      </a:lnTo>
                      <a:lnTo>
                        <a:pt x="7245" y="657"/>
                      </a:lnTo>
                      <a:lnTo>
                        <a:pt x="7246" y="657"/>
                      </a:lnTo>
                      <a:lnTo>
                        <a:pt x="7247" y="657"/>
                      </a:lnTo>
                      <a:lnTo>
                        <a:pt x="7248" y="657"/>
                      </a:lnTo>
                      <a:lnTo>
                        <a:pt x="7249" y="657"/>
                      </a:lnTo>
                      <a:lnTo>
                        <a:pt x="7250" y="657"/>
                      </a:lnTo>
                      <a:lnTo>
                        <a:pt x="7251" y="657"/>
                      </a:lnTo>
                      <a:lnTo>
                        <a:pt x="7252" y="657"/>
                      </a:lnTo>
                      <a:lnTo>
                        <a:pt x="7255" y="657"/>
                      </a:lnTo>
                      <a:lnTo>
                        <a:pt x="7255" y="657"/>
                      </a:lnTo>
                      <a:lnTo>
                        <a:pt x="7256" y="657"/>
                      </a:lnTo>
                      <a:lnTo>
                        <a:pt x="7257" y="657"/>
                      </a:lnTo>
                      <a:lnTo>
                        <a:pt x="7259" y="657"/>
                      </a:lnTo>
                      <a:lnTo>
                        <a:pt x="7261" y="656"/>
                      </a:lnTo>
                      <a:lnTo>
                        <a:pt x="7263" y="656"/>
                      </a:lnTo>
                      <a:lnTo>
                        <a:pt x="7264" y="655"/>
                      </a:lnTo>
                      <a:lnTo>
                        <a:pt x="7265" y="655"/>
                      </a:lnTo>
                      <a:lnTo>
                        <a:pt x="7265" y="655"/>
                      </a:lnTo>
                      <a:lnTo>
                        <a:pt x="7267" y="655"/>
                      </a:lnTo>
                      <a:lnTo>
                        <a:pt x="7269" y="656"/>
                      </a:lnTo>
                      <a:lnTo>
                        <a:pt x="7269" y="656"/>
                      </a:lnTo>
                      <a:lnTo>
                        <a:pt x="7270" y="656"/>
                      </a:lnTo>
                      <a:lnTo>
                        <a:pt x="7270" y="656"/>
                      </a:lnTo>
                      <a:lnTo>
                        <a:pt x="7271" y="656"/>
                      </a:lnTo>
                      <a:lnTo>
                        <a:pt x="7274" y="656"/>
                      </a:lnTo>
                      <a:lnTo>
                        <a:pt x="7276" y="656"/>
                      </a:lnTo>
                      <a:lnTo>
                        <a:pt x="7277" y="656"/>
                      </a:lnTo>
                      <a:lnTo>
                        <a:pt x="7278" y="655"/>
                      </a:lnTo>
                      <a:lnTo>
                        <a:pt x="7278" y="655"/>
                      </a:lnTo>
                      <a:lnTo>
                        <a:pt x="7279" y="655"/>
                      </a:lnTo>
                      <a:lnTo>
                        <a:pt x="7282" y="656"/>
                      </a:lnTo>
                      <a:lnTo>
                        <a:pt x="7284" y="657"/>
                      </a:lnTo>
                      <a:lnTo>
                        <a:pt x="7285" y="657"/>
                      </a:lnTo>
                      <a:lnTo>
                        <a:pt x="7285" y="657"/>
                      </a:lnTo>
                      <a:lnTo>
                        <a:pt x="7286" y="657"/>
                      </a:lnTo>
                      <a:lnTo>
                        <a:pt x="7288" y="658"/>
                      </a:lnTo>
                      <a:lnTo>
                        <a:pt x="7291" y="658"/>
                      </a:lnTo>
                      <a:lnTo>
                        <a:pt x="7292" y="658"/>
                      </a:lnTo>
                      <a:lnTo>
                        <a:pt x="7292" y="658"/>
                      </a:lnTo>
                      <a:lnTo>
                        <a:pt x="7294" y="658"/>
                      </a:lnTo>
                      <a:lnTo>
                        <a:pt x="7295" y="658"/>
                      </a:lnTo>
                      <a:lnTo>
                        <a:pt x="7296" y="658"/>
                      </a:lnTo>
                      <a:lnTo>
                        <a:pt x="7296" y="658"/>
                      </a:lnTo>
                      <a:lnTo>
                        <a:pt x="7297" y="658"/>
                      </a:lnTo>
                      <a:lnTo>
                        <a:pt x="7298" y="658"/>
                      </a:lnTo>
                      <a:lnTo>
                        <a:pt x="7300" y="658"/>
                      </a:lnTo>
                      <a:lnTo>
                        <a:pt x="7300" y="658"/>
                      </a:lnTo>
                      <a:lnTo>
                        <a:pt x="7301" y="658"/>
                      </a:lnTo>
                      <a:lnTo>
                        <a:pt x="7303" y="658"/>
                      </a:lnTo>
                      <a:lnTo>
                        <a:pt x="7305" y="658"/>
                      </a:lnTo>
                      <a:lnTo>
                        <a:pt x="7306" y="658"/>
                      </a:lnTo>
                      <a:lnTo>
                        <a:pt x="7307" y="658"/>
                      </a:lnTo>
                      <a:lnTo>
                        <a:pt x="7310" y="658"/>
                      </a:lnTo>
                      <a:lnTo>
                        <a:pt x="7312" y="658"/>
                      </a:lnTo>
                      <a:lnTo>
                        <a:pt x="7312" y="658"/>
                      </a:lnTo>
                      <a:lnTo>
                        <a:pt x="7313" y="658"/>
                      </a:lnTo>
                      <a:lnTo>
                        <a:pt x="7314" y="658"/>
                      </a:lnTo>
                      <a:lnTo>
                        <a:pt x="7315" y="658"/>
                      </a:lnTo>
                      <a:lnTo>
                        <a:pt x="7316" y="658"/>
                      </a:lnTo>
                      <a:lnTo>
                        <a:pt x="7317" y="658"/>
                      </a:lnTo>
                      <a:lnTo>
                        <a:pt x="7319" y="659"/>
                      </a:lnTo>
                      <a:lnTo>
                        <a:pt x="7321" y="659"/>
                      </a:lnTo>
                      <a:lnTo>
                        <a:pt x="7321" y="659"/>
                      </a:lnTo>
                      <a:lnTo>
                        <a:pt x="7322" y="659"/>
                      </a:lnTo>
                      <a:lnTo>
                        <a:pt x="7322" y="659"/>
                      </a:lnTo>
                      <a:lnTo>
                        <a:pt x="7324" y="659"/>
                      </a:lnTo>
                      <a:lnTo>
                        <a:pt x="7325" y="659"/>
                      </a:lnTo>
                      <a:lnTo>
                        <a:pt x="7325" y="659"/>
                      </a:lnTo>
                      <a:lnTo>
                        <a:pt x="7326" y="659"/>
                      </a:lnTo>
                      <a:lnTo>
                        <a:pt x="7328" y="659"/>
                      </a:lnTo>
                      <a:lnTo>
                        <a:pt x="7330" y="659"/>
                      </a:lnTo>
                      <a:lnTo>
                        <a:pt x="7330" y="659"/>
                      </a:lnTo>
                      <a:lnTo>
                        <a:pt x="7331" y="659"/>
                      </a:lnTo>
                      <a:lnTo>
                        <a:pt x="7332" y="659"/>
                      </a:lnTo>
                      <a:lnTo>
                        <a:pt x="7333" y="659"/>
                      </a:lnTo>
                      <a:lnTo>
                        <a:pt x="7334" y="659"/>
                      </a:lnTo>
                      <a:lnTo>
                        <a:pt x="7335" y="659"/>
                      </a:lnTo>
                      <a:lnTo>
                        <a:pt x="7338" y="659"/>
                      </a:lnTo>
                      <a:lnTo>
                        <a:pt x="7340" y="659"/>
                      </a:lnTo>
                      <a:lnTo>
                        <a:pt x="7340" y="659"/>
                      </a:lnTo>
                      <a:lnTo>
                        <a:pt x="7341" y="659"/>
                      </a:lnTo>
                      <a:lnTo>
                        <a:pt x="7342" y="659"/>
                      </a:lnTo>
                      <a:lnTo>
                        <a:pt x="7342" y="659"/>
                      </a:lnTo>
                      <a:lnTo>
                        <a:pt x="7344" y="659"/>
                      </a:lnTo>
                      <a:lnTo>
                        <a:pt x="7346" y="659"/>
                      </a:lnTo>
                      <a:lnTo>
                        <a:pt x="7346" y="659"/>
                      </a:lnTo>
                      <a:lnTo>
                        <a:pt x="7347" y="659"/>
                      </a:lnTo>
                      <a:lnTo>
                        <a:pt x="7348" y="659"/>
                      </a:lnTo>
                      <a:lnTo>
                        <a:pt x="7350" y="659"/>
                      </a:lnTo>
                      <a:lnTo>
                        <a:pt x="7351" y="659"/>
                      </a:lnTo>
                      <a:lnTo>
                        <a:pt x="7352" y="659"/>
                      </a:lnTo>
                      <a:lnTo>
                        <a:pt x="7354" y="659"/>
                      </a:lnTo>
                      <a:lnTo>
                        <a:pt x="7356" y="659"/>
                      </a:lnTo>
                      <a:lnTo>
                        <a:pt x="7357" y="659"/>
                      </a:lnTo>
                      <a:lnTo>
                        <a:pt x="7358" y="659"/>
                      </a:lnTo>
                      <a:lnTo>
                        <a:pt x="7359" y="659"/>
                      </a:lnTo>
                      <a:lnTo>
                        <a:pt x="7360" y="659"/>
                      </a:lnTo>
                      <a:lnTo>
                        <a:pt x="7360" y="659"/>
                      </a:lnTo>
                      <a:lnTo>
                        <a:pt x="7360" y="659"/>
                      </a:lnTo>
                      <a:lnTo>
                        <a:pt x="7362" y="659"/>
                      </a:lnTo>
                      <a:lnTo>
                        <a:pt x="7365" y="659"/>
                      </a:lnTo>
                      <a:lnTo>
                        <a:pt x="7365" y="659"/>
                      </a:lnTo>
                      <a:lnTo>
                        <a:pt x="7366" y="659"/>
                      </a:lnTo>
                      <a:lnTo>
                        <a:pt x="7366" y="659"/>
                      </a:lnTo>
                      <a:lnTo>
                        <a:pt x="7367" y="659"/>
                      </a:lnTo>
                      <a:lnTo>
                        <a:pt x="7368" y="659"/>
                      </a:lnTo>
                      <a:lnTo>
                        <a:pt x="7370" y="659"/>
                      </a:lnTo>
                      <a:lnTo>
                        <a:pt x="7371" y="659"/>
                      </a:lnTo>
                      <a:lnTo>
                        <a:pt x="7372" y="659"/>
                      </a:lnTo>
                      <a:lnTo>
                        <a:pt x="7374" y="659"/>
                      </a:lnTo>
                      <a:lnTo>
                        <a:pt x="7375" y="659"/>
                      </a:lnTo>
                      <a:lnTo>
                        <a:pt x="7377" y="659"/>
                      </a:lnTo>
                      <a:lnTo>
                        <a:pt x="7378" y="659"/>
                      </a:lnTo>
                      <a:lnTo>
                        <a:pt x="7379" y="659"/>
                      </a:lnTo>
                      <a:lnTo>
                        <a:pt x="7380" y="659"/>
                      </a:lnTo>
                      <a:lnTo>
                        <a:pt x="7380" y="659"/>
                      </a:lnTo>
                      <a:lnTo>
                        <a:pt x="7381" y="659"/>
                      </a:lnTo>
                      <a:lnTo>
                        <a:pt x="7383" y="659"/>
                      </a:lnTo>
                      <a:lnTo>
                        <a:pt x="7384" y="659"/>
                      </a:lnTo>
                      <a:lnTo>
                        <a:pt x="7386" y="659"/>
                      </a:lnTo>
                      <a:lnTo>
                        <a:pt x="7387" y="659"/>
                      </a:lnTo>
                      <a:lnTo>
                        <a:pt x="7388" y="659"/>
                      </a:lnTo>
                      <a:lnTo>
                        <a:pt x="7390" y="659"/>
                      </a:lnTo>
                      <a:lnTo>
                        <a:pt x="7390" y="659"/>
                      </a:lnTo>
                      <a:lnTo>
                        <a:pt x="7393" y="659"/>
                      </a:lnTo>
                      <a:lnTo>
                        <a:pt x="7395" y="659"/>
                      </a:lnTo>
                      <a:lnTo>
                        <a:pt x="7397" y="659"/>
                      </a:lnTo>
                      <a:lnTo>
                        <a:pt x="7398" y="659"/>
                      </a:lnTo>
                      <a:lnTo>
                        <a:pt x="7398" y="659"/>
                      </a:lnTo>
                      <a:lnTo>
                        <a:pt x="7399" y="659"/>
                      </a:lnTo>
                      <a:lnTo>
                        <a:pt x="7400" y="659"/>
                      </a:lnTo>
                      <a:lnTo>
                        <a:pt x="7403" y="659"/>
                      </a:lnTo>
                      <a:lnTo>
                        <a:pt x="7404" y="659"/>
                      </a:lnTo>
                      <a:lnTo>
                        <a:pt x="7405" y="659"/>
                      </a:lnTo>
                      <a:lnTo>
                        <a:pt x="7405" y="659"/>
                      </a:lnTo>
                      <a:lnTo>
                        <a:pt x="7407" y="659"/>
                      </a:lnTo>
                      <a:lnTo>
                        <a:pt x="7408" y="659"/>
                      </a:lnTo>
                      <a:lnTo>
                        <a:pt x="7408" y="659"/>
                      </a:lnTo>
                      <a:lnTo>
                        <a:pt x="7409" y="659"/>
                      </a:lnTo>
                      <a:lnTo>
                        <a:pt x="7411" y="659"/>
                      </a:lnTo>
                      <a:lnTo>
                        <a:pt x="7412" y="659"/>
                      </a:lnTo>
                      <a:lnTo>
                        <a:pt x="7412" y="659"/>
                      </a:lnTo>
                      <a:lnTo>
                        <a:pt x="7413" y="659"/>
                      </a:lnTo>
                      <a:lnTo>
                        <a:pt x="7414" y="659"/>
                      </a:lnTo>
                      <a:lnTo>
                        <a:pt x="7415" y="659"/>
                      </a:lnTo>
                      <a:lnTo>
                        <a:pt x="7416" y="659"/>
                      </a:lnTo>
                      <a:lnTo>
                        <a:pt x="7417" y="659"/>
                      </a:lnTo>
                      <a:lnTo>
                        <a:pt x="7417" y="659"/>
                      </a:lnTo>
                      <a:lnTo>
                        <a:pt x="7418" y="659"/>
                      </a:lnTo>
                      <a:lnTo>
                        <a:pt x="7421" y="659"/>
                      </a:lnTo>
                      <a:lnTo>
                        <a:pt x="7423" y="659"/>
                      </a:lnTo>
                      <a:lnTo>
                        <a:pt x="7423" y="659"/>
                      </a:lnTo>
                      <a:lnTo>
                        <a:pt x="7424" y="659"/>
                      </a:lnTo>
                      <a:lnTo>
                        <a:pt x="7425" y="659"/>
                      </a:lnTo>
                      <a:lnTo>
                        <a:pt x="7426" y="659"/>
                      </a:lnTo>
                      <a:lnTo>
                        <a:pt x="7426" y="659"/>
                      </a:lnTo>
                      <a:lnTo>
                        <a:pt x="7427" y="659"/>
                      </a:lnTo>
                      <a:lnTo>
                        <a:pt x="7427" y="659"/>
                      </a:lnTo>
                      <a:lnTo>
                        <a:pt x="7429" y="659"/>
                      </a:lnTo>
                      <a:lnTo>
                        <a:pt x="7430" y="659"/>
                      </a:lnTo>
                      <a:lnTo>
                        <a:pt x="7432" y="659"/>
                      </a:lnTo>
                      <a:lnTo>
                        <a:pt x="7433" y="659"/>
                      </a:lnTo>
                      <a:lnTo>
                        <a:pt x="7433" y="659"/>
                      </a:lnTo>
                      <a:lnTo>
                        <a:pt x="7434" y="659"/>
                      </a:lnTo>
                      <a:lnTo>
                        <a:pt x="7435" y="659"/>
                      </a:lnTo>
                      <a:lnTo>
                        <a:pt x="7435" y="659"/>
                      </a:lnTo>
                      <a:lnTo>
                        <a:pt x="7436" y="659"/>
                      </a:lnTo>
                      <a:lnTo>
                        <a:pt x="7437" y="659"/>
                      </a:lnTo>
                      <a:lnTo>
                        <a:pt x="7440" y="659"/>
                      </a:lnTo>
                      <a:lnTo>
                        <a:pt x="7440" y="659"/>
                      </a:lnTo>
                      <a:lnTo>
                        <a:pt x="7442" y="659"/>
                      </a:lnTo>
                      <a:lnTo>
                        <a:pt x="7443" y="659"/>
                      </a:lnTo>
                      <a:lnTo>
                        <a:pt x="7444" y="659"/>
                      </a:lnTo>
                      <a:lnTo>
                        <a:pt x="7445" y="659"/>
                      </a:lnTo>
                      <a:lnTo>
                        <a:pt x="7446" y="659"/>
                      </a:lnTo>
                      <a:lnTo>
                        <a:pt x="7448" y="659"/>
                      </a:lnTo>
                      <a:lnTo>
                        <a:pt x="7449" y="659"/>
                      </a:lnTo>
                      <a:lnTo>
                        <a:pt x="7450" y="659"/>
                      </a:lnTo>
                      <a:lnTo>
                        <a:pt x="7451" y="659"/>
                      </a:lnTo>
                      <a:lnTo>
                        <a:pt x="7453" y="659"/>
                      </a:lnTo>
                      <a:lnTo>
                        <a:pt x="7454" y="659"/>
                      </a:lnTo>
                      <a:lnTo>
                        <a:pt x="7455" y="659"/>
                      </a:lnTo>
                      <a:lnTo>
                        <a:pt x="7455" y="659"/>
                      </a:lnTo>
                      <a:lnTo>
                        <a:pt x="7458" y="659"/>
                      </a:lnTo>
                      <a:lnTo>
                        <a:pt x="7458" y="659"/>
                      </a:lnTo>
                      <a:lnTo>
                        <a:pt x="7459" y="659"/>
                      </a:lnTo>
                      <a:lnTo>
                        <a:pt x="7459" y="659"/>
                      </a:lnTo>
                      <a:lnTo>
                        <a:pt x="7460" y="659"/>
                      </a:lnTo>
                      <a:lnTo>
                        <a:pt x="7461" y="659"/>
                      </a:lnTo>
                      <a:lnTo>
                        <a:pt x="7462" y="659"/>
                      </a:lnTo>
                      <a:lnTo>
                        <a:pt x="7463" y="659"/>
                      </a:lnTo>
                      <a:lnTo>
                        <a:pt x="7464" y="659"/>
                      </a:lnTo>
                      <a:lnTo>
                        <a:pt x="7466" y="659"/>
                      </a:lnTo>
                      <a:lnTo>
                        <a:pt x="7467" y="659"/>
                      </a:lnTo>
                      <a:lnTo>
                        <a:pt x="7468" y="659"/>
                      </a:lnTo>
                      <a:lnTo>
                        <a:pt x="7468" y="659"/>
                      </a:lnTo>
                      <a:lnTo>
                        <a:pt x="7469" y="659"/>
                      </a:lnTo>
                      <a:lnTo>
                        <a:pt x="7472" y="659"/>
                      </a:lnTo>
                      <a:lnTo>
                        <a:pt x="7475" y="659"/>
                      </a:lnTo>
                      <a:lnTo>
                        <a:pt x="7476" y="659"/>
                      </a:lnTo>
                      <a:lnTo>
                        <a:pt x="7476" y="659"/>
                      </a:lnTo>
                      <a:lnTo>
                        <a:pt x="7477" y="659"/>
                      </a:lnTo>
                      <a:lnTo>
                        <a:pt x="7479" y="659"/>
                      </a:lnTo>
                      <a:lnTo>
                        <a:pt x="7481" y="659"/>
                      </a:lnTo>
                      <a:lnTo>
                        <a:pt x="7482" y="659"/>
                      </a:lnTo>
                      <a:lnTo>
                        <a:pt x="7482" y="659"/>
                      </a:lnTo>
                      <a:lnTo>
                        <a:pt x="7483" y="659"/>
                      </a:lnTo>
                      <a:lnTo>
                        <a:pt x="7485" y="659"/>
                      </a:lnTo>
                      <a:lnTo>
                        <a:pt x="7486" y="659"/>
                      </a:lnTo>
                      <a:lnTo>
                        <a:pt x="7488" y="659"/>
                      </a:lnTo>
                      <a:lnTo>
                        <a:pt x="7488" y="659"/>
                      </a:lnTo>
                      <a:lnTo>
                        <a:pt x="7489" y="659"/>
                      </a:lnTo>
                      <a:lnTo>
                        <a:pt x="7490" y="659"/>
                      </a:lnTo>
                      <a:lnTo>
                        <a:pt x="7492" y="659"/>
                      </a:lnTo>
                      <a:lnTo>
                        <a:pt x="7494" y="659"/>
                      </a:lnTo>
                      <a:lnTo>
                        <a:pt x="7495" y="659"/>
                      </a:lnTo>
                      <a:lnTo>
                        <a:pt x="7498" y="659"/>
                      </a:lnTo>
                      <a:lnTo>
                        <a:pt x="7500" y="659"/>
                      </a:lnTo>
                      <a:lnTo>
                        <a:pt x="7501" y="659"/>
                      </a:lnTo>
                      <a:lnTo>
                        <a:pt x="7501" y="659"/>
                      </a:lnTo>
                      <a:lnTo>
                        <a:pt x="7503" y="659"/>
                      </a:lnTo>
                      <a:lnTo>
                        <a:pt x="7504" y="659"/>
                      </a:lnTo>
                      <a:lnTo>
                        <a:pt x="7505" y="659"/>
                      </a:lnTo>
                      <a:lnTo>
                        <a:pt x="7506" y="659"/>
                      </a:lnTo>
                      <a:lnTo>
                        <a:pt x="7507" y="659"/>
                      </a:lnTo>
                      <a:lnTo>
                        <a:pt x="7508" y="659"/>
                      </a:lnTo>
                      <a:lnTo>
                        <a:pt x="7509" y="659"/>
                      </a:lnTo>
                      <a:lnTo>
                        <a:pt x="7510" y="659"/>
                      </a:lnTo>
                      <a:lnTo>
                        <a:pt x="7512" y="659"/>
                      </a:lnTo>
                      <a:lnTo>
                        <a:pt x="7513" y="659"/>
                      </a:lnTo>
                      <a:lnTo>
                        <a:pt x="7514" y="658"/>
                      </a:lnTo>
                      <a:lnTo>
                        <a:pt x="7515" y="658"/>
                      </a:lnTo>
                      <a:lnTo>
                        <a:pt x="7516" y="659"/>
                      </a:lnTo>
                      <a:lnTo>
                        <a:pt x="7518" y="659"/>
                      </a:lnTo>
                      <a:lnTo>
                        <a:pt x="7518" y="659"/>
                      </a:lnTo>
                      <a:lnTo>
                        <a:pt x="7519" y="659"/>
                      </a:lnTo>
                      <a:lnTo>
                        <a:pt x="7519" y="659"/>
                      </a:lnTo>
                      <a:lnTo>
                        <a:pt x="7520" y="659"/>
                      </a:lnTo>
                      <a:lnTo>
                        <a:pt x="7522" y="659"/>
                      </a:lnTo>
                      <a:lnTo>
                        <a:pt x="7523" y="658"/>
                      </a:lnTo>
                      <a:lnTo>
                        <a:pt x="7523" y="658"/>
                      </a:lnTo>
                      <a:lnTo>
                        <a:pt x="7524" y="658"/>
                      </a:lnTo>
                      <a:lnTo>
                        <a:pt x="7526" y="658"/>
                      </a:lnTo>
                      <a:lnTo>
                        <a:pt x="7528" y="658"/>
                      </a:lnTo>
                      <a:lnTo>
                        <a:pt x="7529" y="658"/>
                      </a:lnTo>
                      <a:lnTo>
                        <a:pt x="7529" y="658"/>
                      </a:lnTo>
                      <a:lnTo>
                        <a:pt x="7532" y="659"/>
                      </a:lnTo>
                      <a:lnTo>
                        <a:pt x="7533" y="659"/>
                      </a:lnTo>
                      <a:lnTo>
                        <a:pt x="7534" y="659"/>
                      </a:lnTo>
                      <a:lnTo>
                        <a:pt x="7534" y="659"/>
                      </a:lnTo>
                      <a:lnTo>
                        <a:pt x="7535" y="659"/>
                      </a:lnTo>
                      <a:lnTo>
                        <a:pt x="7537" y="658"/>
                      </a:lnTo>
                      <a:lnTo>
                        <a:pt x="7537" y="658"/>
                      </a:lnTo>
                      <a:lnTo>
                        <a:pt x="7538" y="658"/>
                      </a:lnTo>
                      <a:lnTo>
                        <a:pt x="7540" y="659"/>
                      </a:lnTo>
                      <a:lnTo>
                        <a:pt x="7541" y="659"/>
                      </a:lnTo>
                      <a:lnTo>
                        <a:pt x="7541" y="659"/>
                      </a:lnTo>
                      <a:lnTo>
                        <a:pt x="7542" y="659"/>
                      </a:lnTo>
                      <a:lnTo>
                        <a:pt x="7543" y="659"/>
                      </a:lnTo>
                      <a:lnTo>
                        <a:pt x="7545" y="659"/>
                      </a:lnTo>
                      <a:lnTo>
                        <a:pt x="7545" y="659"/>
                      </a:lnTo>
                      <a:lnTo>
                        <a:pt x="7546" y="659"/>
                      </a:lnTo>
                      <a:lnTo>
                        <a:pt x="7547" y="659"/>
                      </a:lnTo>
                      <a:lnTo>
                        <a:pt x="7549" y="659"/>
                      </a:lnTo>
                      <a:lnTo>
                        <a:pt x="7550" y="659"/>
                      </a:lnTo>
                      <a:lnTo>
                        <a:pt x="7551" y="659"/>
                      </a:lnTo>
                      <a:lnTo>
                        <a:pt x="7551" y="659"/>
                      </a:lnTo>
                      <a:lnTo>
                        <a:pt x="7551" y="659"/>
                      </a:lnTo>
                      <a:lnTo>
                        <a:pt x="7553" y="659"/>
                      </a:lnTo>
                      <a:lnTo>
                        <a:pt x="7553" y="659"/>
                      </a:lnTo>
                      <a:lnTo>
                        <a:pt x="7554" y="659"/>
                      </a:lnTo>
                      <a:lnTo>
                        <a:pt x="7555" y="659"/>
                      </a:lnTo>
                      <a:lnTo>
                        <a:pt x="7556" y="659"/>
                      </a:lnTo>
                      <a:lnTo>
                        <a:pt x="7559" y="659"/>
                      </a:lnTo>
                      <a:lnTo>
                        <a:pt x="7560" y="659"/>
                      </a:lnTo>
                      <a:lnTo>
                        <a:pt x="7561" y="659"/>
                      </a:lnTo>
                      <a:lnTo>
                        <a:pt x="7561" y="659"/>
                      </a:lnTo>
                      <a:lnTo>
                        <a:pt x="7563" y="659"/>
                      </a:lnTo>
                      <a:lnTo>
                        <a:pt x="7563" y="659"/>
                      </a:lnTo>
                      <a:lnTo>
                        <a:pt x="7564" y="659"/>
                      </a:lnTo>
                      <a:lnTo>
                        <a:pt x="7568" y="659"/>
                      </a:lnTo>
                      <a:lnTo>
                        <a:pt x="7570" y="658"/>
                      </a:lnTo>
                      <a:lnTo>
                        <a:pt x="7571" y="658"/>
                      </a:lnTo>
                      <a:lnTo>
                        <a:pt x="7572" y="658"/>
                      </a:lnTo>
                      <a:lnTo>
                        <a:pt x="7573" y="658"/>
                      </a:lnTo>
                      <a:lnTo>
                        <a:pt x="7574" y="658"/>
                      </a:lnTo>
                      <a:lnTo>
                        <a:pt x="7575" y="658"/>
                      </a:lnTo>
                      <a:lnTo>
                        <a:pt x="7578" y="658"/>
                      </a:lnTo>
                      <a:lnTo>
                        <a:pt x="7578" y="658"/>
                      </a:lnTo>
                      <a:lnTo>
                        <a:pt x="7579" y="658"/>
                      </a:lnTo>
                      <a:lnTo>
                        <a:pt x="7579" y="658"/>
                      </a:lnTo>
                      <a:lnTo>
                        <a:pt x="7581" y="659"/>
                      </a:lnTo>
                      <a:lnTo>
                        <a:pt x="7584" y="659"/>
                      </a:lnTo>
                      <a:lnTo>
                        <a:pt x="7586" y="659"/>
                      </a:lnTo>
                      <a:lnTo>
                        <a:pt x="7586" y="659"/>
                      </a:lnTo>
                      <a:lnTo>
                        <a:pt x="7588" y="659"/>
                      </a:lnTo>
                      <a:lnTo>
                        <a:pt x="7589" y="659"/>
                      </a:lnTo>
                      <a:lnTo>
                        <a:pt x="7589" y="659"/>
                      </a:lnTo>
                      <a:lnTo>
                        <a:pt x="7590" y="659"/>
                      </a:lnTo>
                      <a:lnTo>
                        <a:pt x="7591" y="659"/>
                      </a:lnTo>
                      <a:lnTo>
                        <a:pt x="7592" y="659"/>
                      </a:lnTo>
                      <a:lnTo>
                        <a:pt x="7592" y="659"/>
                      </a:lnTo>
                      <a:lnTo>
                        <a:pt x="7593" y="659"/>
                      </a:lnTo>
                      <a:lnTo>
                        <a:pt x="7595" y="659"/>
                      </a:lnTo>
                      <a:lnTo>
                        <a:pt x="7596" y="659"/>
                      </a:lnTo>
                      <a:lnTo>
                        <a:pt x="7596" y="659"/>
                      </a:lnTo>
                      <a:lnTo>
                        <a:pt x="7597" y="659"/>
                      </a:lnTo>
                      <a:lnTo>
                        <a:pt x="7598" y="659"/>
                      </a:lnTo>
                      <a:lnTo>
                        <a:pt x="7599" y="659"/>
                      </a:lnTo>
                      <a:lnTo>
                        <a:pt x="7600" y="659"/>
                      </a:lnTo>
                      <a:lnTo>
                        <a:pt x="7601" y="659"/>
                      </a:lnTo>
                      <a:lnTo>
                        <a:pt x="7602" y="659"/>
                      </a:lnTo>
                      <a:lnTo>
                        <a:pt x="7605" y="659"/>
                      </a:lnTo>
                      <a:lnTo>
                        <a:pt x="7606" y="659"/>
                      </a:lnTo>
                      <a:lnTo>
                        <a:pt x="7606" y="659"/>
                      </a:lnTo>
                      <a:lnTo>
                        <a:pt x="7606" y="659"/>
                      </a:lnTo>
                      <a:lnTo>
                        <a:pt x="7608" y="659"/>
                      </a:lnTo>
                      <a:lnTo>
                        <a:pt x="7610" y="659"/>
                      </a:lnTo>
                      <a:lnTo>
                        <a:pt x="7610" y="659"/>
                      </a:lnTo>
                      <a:lnTo>
                        <a:pt x="7611" y="659"/>
                      </a:lnTo>
                      <a:lnTo>
                        <a:pt x="7611" y="659"/>
                      </a:lnTo>
                      <a:lnTo>
                        <a:pt x="7612" y="659"/>
                      </a:lnTo>
                      <a:lnTo>
                        <a:pt x="7615" y="659"/>
                      </a:lnTo>
                      <a:lnTo>
                        <a:pt x="7617" y="659"/>
                      </a:lnTo>
                      <a:lnTo>
                        <a:pt x="7618" y="659"/>
                      </a:lnTo>
                      <a:lnTo>
                        <a:pt x="7618" y="659"/>
                      </a:lnTo>
                      <a:lnTo>
                        <a:pt x="7619" y="659"/>
                      </a:lnTo>
                      <a:lnTo>
                        <a:pt x="7620" y="659"/>
                      </a:lnTo>
                      <a:lnTo>
                        <a:pt x="7621" y="659"/>
                      </a:lnTo>
                      <a:lnTo>
                        <a:pt x="7623" y="659"/>
                      </a:lnTo>
                      <a:lnTo>
                        <a:pt x="7624" y="659"/>
                      </a:lnTo>
                      <a:lnTo>
                        <a:pt x="7625" y="659"/>
                      </a:lnTo>
                      <a:lnTo>
                        <a:pt x="7626" y="659"/>
                      </a:lnTo>
                      <a:lnTo>
                        <a:pt x="7626" y="659"/>
                      </a:lnTo>
                      <a:lnTo>
                        <a:pt x="7628" y="659"/>
                      </a:lnTo>
                      <a:lnTo>
                        <a:pt x="7632" y="659"/>
                      </a:lnTo>
                      <a:lnTo>
                        <a:pt x="7632" y="659"/>
                      </a:lnTo>
                      <a:lnTo>
                        <a:pt x="7634" y="659"/>
                      </a:lnTo>
                      <a:lnTo>
                        <a:pt x="7634" y="659"/>
                      </a:lnTo>
                      <a:lnTo>
                        <a:pt x="7635" y="659"/>
                      </a:lnTo>
                      <a:lnTo>
                        <a:pt x="7637" y="659"/>
                      </a:lnTo>
                      <a:lnTo>
                        <a:pt x="7639" y="659"/>
                      </a:lnTo>
                      <a:lnTo>
                        <a:pt x="7641" y="659"/>
                      </a:lnTo>
                      <a:lnTo>
                        <a:pt x="7642" y="659"/>
                      </a:lnTo>
                      <a:lnTo>
                        <a:pt x="7643" y="659"/>
                      </a:lnTo>
                      <a:lnTo>
                        <a:pt x="7643" y="659"/>
                      </a:lnTo>
                      <a:lnTo>
                        <a:pt x="7644" y="659"/>
                      </a:lnTo>
                      <a:lnTo>
                        <a:pt x="7645" y="659"/>
                      </a:lnTo>
                      <a:lnTo>
                        <a:pt x="7646" y="659"/>
                      </a:lnTo>
                      <a:lnTo>
                        <a:pt x="7646" y="659"/>
                      </a:lnTo>
                      <a:lnTo>
                        <a:pt x="7647" y="659"/>
                      </a:lnTo>
                      <a:lnTo>
                        <a:pt x="7648" y="659"/>
                      </a:lnTo>
                      <a:lnTo>
                        <a:pt x="7649" y="659"/>
                      </a:lnTo>
                      <a:lnTo>
                        <a:pt x="7651" y="659"/>
                      </a:lnTo>
                      <a:lnTo>
                        <a:pt x="7652" y="659"/>
                      </a:lnTo>
                      <a:lnTo>
                        <a:pt x="7652" y="659"/>
                      </a:lnTo>
                      <a:lnTo>
                        <a:pt x="7653" y="659"/>
                      </a:lnTo>
                      <a:lnTo>
                        <a:pt x="7654" y="659"/>
                      </a:lnTo>
                      <a:lnTo>
                        <a:pt x="7655" y="659"/>
                      </a:lnTo>
                      <a:lnTo>
                        <a:pt x="7656" y="659"/>
                      </a:lnTo>
                      <a:lnTo>
                        <a:pt x="7657" y="659"/>
                      </a:lnTo>
                      <a:lnTo>
                        <a:pt x="7658" y="659"/>
                      </a:lnTo>
                      <a:lnTo>
                        <a:pt x="7660" y="659"/>
                      </a:lnTo>
                      <a:lnTo>
                        <a:pt x="7660" y="659"/>
                      </a:lnTo>
                      <a:lnTo>
                        <a:pt x="7662" y="659"/>
                      </a:lnTo>
                      <a:lnTo>
                        <a:pt x="7663" y="659"/>
                      </a:lnTo>
                      <a:lnTo>
                        <a:pt x="7664" y="659"/>
                      </a:lnTo>
                      <a:lnTo>
                        <a:pt x="7664" y="659"/>
                      </a:lnTo>
                      <a:lnTo>
                        <a:pt x="7666" y="659"/>
                      </a:lnTo>
                      <a:lnTo>
                        <a:pt x="7667" y="659"/>
                      </a:lnTo>
                      <a:lnTo>
                        <a:pt x="7669" y="659"/>
                      </a:lnTo>
                      <a:lnTo>
                        <a:pt x="7669" y="659"/>
                      </a:lnTo>
                      <a:lnTo>
                        <a:pt x="7670" y="659"/>
                      </a:lnTo>
                      <a:lnTo>
                        <a:pt x="7671" y="659"/>
                      </a:lnTo>
                      <a:lnTo>
                        <a:pt x="7671" y="659"/>
                      </a:lnTo>
                      <a:lnTo>
                        <a:pt x="7672" y="659"/>
                      </a:lnTo>
                      <a:lnTo>
                        <a:pt x="7674" y="659"/>
                      </a:lnTo>
                      <a:lnTo>
                        <a:pt x="7675" y="659"/>
                      </a:lnTo>
                      <a:lnTo>
                        <a:pt x="7675" y="659"/>
                      </a:lnTo>
                      <a:lnTo>
                        <a:pt x="7676" y="659"/>
                      </a:lnTo>
                      <a:lnTo>
                        <a:pt x="7678" y="659"/>
                      </a:lnTo>
                      <a:lnTo>
                        <a:pt x="7679" y="659"/>
                      </a:lnTo>
                      <a:lnTo>
                        <a:pt x="7680" y="659"/>
                      </a:lnTo>
                      <a:lnTo>
                        <a:pt x="7681" y="659"/>
                      </a:lnTo>
                      <a:lnTo>
                        <a:pt x="7682" y="659"/>
                      </a:lnTo>
                      <a:lnTo>
                        <a:pt x="7684" y="659"/>
                      </a:lnTo>
                      <a:lnTo>
                        <a:pt x="7684" y="659"/>
                      </a:lnTo>
                      <a:lnTo>
                        <a:pt x="7684" y="659"/>
                      </a:lnTo>
                      <a:lnTo>
                        <a:pt x="7686" y="659"/>
                      </a:lnTo>
                      <a:lnTo>
                        <a:pt x="7688" y="659"/>
                      </a:lnTo>
                      <a:lnTo>
                        <a:pt x="7688" y="659"/>
                      </a:lnTo>
                      <a:lnTo>
                        <a:pt x="7689" y="659"/>
                      </a:lnTo>
                      <a:lnTo>
                        <a:pt x="7689" y="659"/>
                      </a:lnTo>
                      <a:lnTo>
                        <a:pt x="7692" y="658"/>
                      </a:lnTo>
                      <a:lnTo>
                        <a:pt x="7694" y="657"/>
                      </a:lnTo>
                      <a:lnTo>
                        <a:pt x="7695" y="657"/>
                      </a:lnTo>
                      <a:lnTo>
                        <a:pt x="7695" y="657"/>
                      </a:lnTo>
                      <a:lnTo>
                        <a:pt x="7697" y="656"/>
                      </a:lnTo>
                      <a:lnTo>
                        <a:pt x="7699" y="654"/>
                      </a:lnTo>
                      <a:lnTo>
                        <a:pt x="7701" y="650"/>
                      </a:lnTo>
                      <a:lnTo>
                        <a:pt x="7702" y="649"/>
                      </a:lnTo>
                      <a:lnTo>
                        <a:pt x="7702" y="649"/>
                      </a:lnTo>
                      <a:lnTo>
                        <a:pt x="7702" y="647"/>
                      </a:lnTo>
                      <a:lnTo>
                        <a:pt x="7703" y="640"/>
                      </a:lnTo>
                      <a:lnTo>
                        <a:pt x="7703" y="632"/>
                      </a:lnTo>
                      <a:lnTo>
                        <a:pt x="7704" y="622"/>
                      </a:lnTo>
                      <a:lnTo>
                        <a:pt x="7704" y="612"/>
                      </a:lnTo>
                      <a:lnTo>
                        <a:pt x="7706" y="603"/>
                      </a:lnTo>
                      <a:lnTo>
                        <a:pt x="7707" y="596"/>
                      </a:lnTo>
                      <a:lnTo>
                        <a:pt x="7707" y="594"/>
                      </a:lnTo>
                      <a:lnTo>
                        <a:pt x="7707" y="594"/>
                      </a:lnTo>
                      <a:lnTo>
                        <a:pt x="7707" y="594"/>
                      </a:lnTo>
                      <a:lnTo>
                        <a:pt x="7707" y="596"/>
                      </a:lnTo>
                      <a:lnTo>
                        <a:pt x="7707" y="603"/>
                      </a:lnTo>
                      <a:lnTo>
                        <a:pt x="7708" y="612"/>
                      </a:lnTo>
                      <a:lnTo>
                        <a:pt x="7708" y="622"/>
                      </a:lnTo>
                      <a:lnTo>
                        <a:pt x="7709" y="633"/>
                      </a:lnTo>
                      <a:lnTo>
                        <a:pt x="7709" y="642"/>
                      </a:lnTo>
                      <a:lnTo>
                        <a:pt x="7710" y="649"/>
                      </a:lnTo>
                      <a:lnTo>
                        <a:pt x="7710" y="651"/>
                      </a:lnTo>
                      <a:lnTo>
                        <a:pt x="7710" y="651"/>
                      </a:lnTo>
                      <a:lnTo>
                        <a:pt x="7710" y="651"/>
                      </a:lnTo>
                      <a:lnTo>
                        <a:pt x="7711" y="652"/>
                      </a:lnTo>
                      <a:lnTo>
                        <a:pt x="7713" y="655"/>
                      </a:lnTo>
                      <a:lnTo>
                        <a:pt x="7717" y="656"/>
                      </a:lnTo>
                      <a:lnTo>
                        <a:pt x="7717" y="657"/>
                      </a:lnTo>
                      <a:lnTo>
                        <a:pt x="7718" y="657"/>
                      </a:lnTo>
                      <a:lnTo>
                        <a:pt x="7719" y="657"/>
                      </a:lnTo>
                      <a:lnTo>
                        <a:pt x="7721" y="658"/>
                      </a:lnTo>
                      <a:lnTo>
                        <a:pt x="7724" y="658"/>
                      </a:lnTo>
                      <a:lnTo>
                        <a:pt x="7724" y="658"/>
                      </a:lnTo>
                      <a:lnTo>
                        <a:pt x="7725" y="658"/>
                      </a:lnTo>
                      <a:lnTo>
                        <a:pt x="7727" y="658"/>
                      </a:lnTo>
                      <a:lnTo>
                        <a:pt x="7728" y="658"/>
                      </a:lnTo>
                      <a:lnTo>
                        <a:pt x="7728" y="658"/>
                      </a:lnTo>
                      <a:lnTo>
                        <a:pt x="7729" y="658"/>
                      </a:lnTo>
                      <a:lnTo>
                        <a:pt x="7730" y="658"/>
                      </a:lnTo>
                      <a:lnTo>
                        <a:pt x="7731" y="657"/>
                      </a:lnTo>
                      <a:lnTo>
                        <a:pt x="7731" y="657"/>
                      </a:lnTo>
                      <a:lnTo>
                        <a:pt x="7732" y="657"/>
                      </a:lnTo>
                      <a:lnTo>
                        <a:pt x="7734" y="657"/>
                      </a:lnTo>
                      <a:lnTo>
                        <a:pt x="7736" y="658"/>
                      </a:lnTo>
                      <a:lnTo>
                        <a:pt x="7738" y="659"/>
                      </a:lnTo>
                      <a:lnTo>
                        <a:pt x="7739" y="659"/>
                      </a:lnTo>
                      <a:lnTo>
                        <a:pt x="7739" y="659"/>
                      </a:lnTo>
                      <a:lnTo>
                        <a:pt x="7740" y="659"/>
                      </a:lnTo>
                      <a:lnTo>
                        <a:pt x="7741" y="659"/>
                      </a:lnTo>
                      <a:lnTo>
                        <a:pt x="7744" y="659"/>
                      </a:lnTo>
                      <a:lnTo>
                        <a:pt x="7744" y="659"/>
                      </a:lnTo>
                      <a:lnTo>
                        <a:pt x="7745" y="659"/>
                      </a:lnTo>
                      <a:lnTo>
                        <a:pt x="7746" y="659"/>
                      </a:lnTo>
                      <a:lnTo>
                        <a:pt x="7747" y="659"/>
                      </a:lnTo>
                      <a:lnTo>
                        <a:pt x="7748" y="659"/>
                      </a:lnTo>
                      <a:lnTo>
                        <a:pt x="7748" y="659"/>
                      </a:lnTo>
                      <a:lnTo>
                        <a:pt x="7750" y="659"/>
                      </a:lnTo>
                      <a:lnTo>
                        <a:pt x="7752" y="659"/>
                      </a:lnTo>
                      <a:lnTo>
                        <a:pt x="7752" y="659"/>
                      </a:lnTo>
                      <a:lnTo>
                        <a:pt x="7754" y="659"/>
                      </a:lnTo>
                      <a:lnTo>
                        <a:pt x="7754" y="659"/>
                      </a:lnTo>
                      <a:lnTo>
                        <a:pt x="7755" y="659"/>
                      </a:lnTo>
                      <a:lnTo>
                        <a:pt x="7757" y="659"/>
                      </a:lnTo>
                      <a:lnTo>
                        <a:pt x="7761" y="659"/>
                      </a:lnTo>
                      <a:lnTo>
                        <a:pt x="7762" y="659"/>
                      </a:lnTo>
                      <a:lnTo>
                        <a:pt x="7762" y="659"/>
                      </a:lnTo>
                      <a:lnTo>
                        <a:pt x="7762" y="659"/>
                      </a:lnTo>
                      <a:lnTo>
                        <a:pt x="7763" y="659"/>
                      </a:lnTo>
                      <a:lnTo>
                        <a:pt x="7764" y="659"/>
                      </a:lnTo>
                      <a:lnTo>
                        <a:pt x="7766" y="659"/>
                      </a:lnTo>
                      <a:lnTo>
                        <a:pt x="7766" y="659"/>
                      </a:lnTo>
                      <a:lnTo>
                        <a:pt x="7766" y="659"/>
                      </a:lnTo>
                      <a:lnTo>
                        <a:pt x="7768" y="659"/>
                      </a:lnTo>
                      <a:lnTo>
                        <a:pt x="7769" y="659"/>
                      </a:lnTo>
                      <a:lnTo>
                        <a:pt x="7771" y="659"/>
                      </a:lnTo>
                      <a:lnTo>
                        <a:pt x="7772" y="659"/>
                      </a:lnTo>
                      <a:lnTo>
                        <a:pt x="7773" y="659"/>
                      </a:lnTo>
                      <a:lnTo>
                        <a:pt x="7774" y="659"/>
                      </a:lnTo>
                      <a:lnTo>
                        <a:pt x="7777" y="659"/>
                      </a:lnTo>
                      <a:lnTo>
                        <a:pt x="7780" y="659"/>
                      </a:lnTo>
                      <a:lnTo>
                        <a:pt x="7781" y="659"/>
                      </a:lnTo>
                      <a:lnTo>
                        <a:pt x="7782" y="659"/>
                      </a:lnTo>
                      <a:lnTo>
                        <a:pt x="7782" y="659"/>
                      </a:lnTo>
                      <a:lnTo>
                        <a:pt x="7782" y="659"/>
                      </a:lnTo>
                      <a:lnTo>
                        <a:pt x="7783" y="659"/>
                      </a:lnTo>
                      <a:lnTo>
                        <a:pt x="7784" y="659"/>
                      </a:lnTo>
                      <a:lnTo>
                        <a:pt x="7785" y="659"/>
                      </a:lnTo>
                      <a:lnTo>
                        <a:pt x="7786" y="659"/>
                      </a:lnTo>
                      <a:lnTo>
                        <a:pt x="7787" y="659"/>
                      </a:lnTo>
                      <a:lnTo>
                        <a:pt x="7790" y="659"/>
                      </a:lnTo>
                      <a:lnTo>
                        <a:pt x="7791" y="659"/>
                      </a:lnTo>
                      <a:lnTo>
                        <a:pt x="7792" y="659"/>
                      </a:lnTo>
                      <a:lnTo>
                        <a:pt x="7793" y="659"/>
                      </a:lnTo>
                      <a:lnTo>
                        <a:pt x="7794" y="659"/>
                      </a:lnTo>
                      <a:lnTo>
                        <a:pt x="7794" y="659"/>
                      </a:lnTo>
                      <a:lnTo>
                        <a:pt x="7795" y="659"/>
                      </a:lnTo>
                      <a:lnTo>
                        <a:pt x="7798" y="659"/>
                      </a:lnTo>
                      <a:lnTo>
                        <a:pt x="7800" y="659"/>
                      </a:lnTo>
                      <a:lnTo>
                        <a:pt x="7801" y="659"/>
                      </a:lnTo>
                      <a:lnTo>
                        <a:pt x="7802" y="659"/>
                      </a:lnTo>
                      <a:lnTo>
                        <a:pt x="7803" y="659"/>
                      </a:lnTo>
                      <a:lnTo>
                        <a:pt x="7804" y="659"/>
                      </a:lnTo>
                      <a:lnTo>
                        <a:pt x="7805" y="659"/>
                      </a:lnTo>
                      <a:lnTo>
                        <a:pt x="7805" y="659"/>
                      </a:lnTo>
                      <a:lnTo>
                        <a:pt x="7807" y="659"/>
                      </a:lnTo>
                      <a:lnTo>
                        <a:pt x="7809" y="659"/>
                      </a:lnTo>
                      <a:lnTo>
                        <a:pt x="7809" y="659"/>
                      </a:lnTo>
                      <a:lnTo>
                        <a:pt x="7809" y="659"/>
                      </a:lnTo>
                      <a:lnTo>
                        <a:pt x="7810" y="659"/>
                      </a:lnTo>
                      <a:lnTo>
                        <a:pt x="7810" y="659"/>
                      </a:lnTo>
                      <a:lnTo>
                        <a:pt x="7812" y="659"/>
                      </a:lnTo>
                      <a:lnTo>
                        <a:pt x="7813" y="659"/>
                      </a:lnTo>
                      <a:lnTo>
                        <a:pt x="7814" y="659"/>
                      </a:lnTo>
                      <a:lnTo>
                        <a:pt x="7814" y="659"/>
                      </a:lnTo>
                      <a:lnTo>
                        <a:pt x="7815" y="659"/>
                      </a:lnTo>
                      <a:lnTo>
                        <a:pt x="7817" y="659"/>
                      </a:lnTo>
                      <a:lnTo>
                        <a:pt x="7819" y="659"/>
                      </a:lnTo>
                      <a:lnTo>
                        <a:pt x="7821" y="659"/>
                      </a:lnTo>
                      <a:lnTo>
                        <a:pt x="7822" y="659"/>
                      </a:lnTo>
                      <a:lnTo>
                        <a:pt x="7822" y="659"/>
                      </a:lnTo>
                      <a:lnTo>
                        <a:pt x="7822" y="659"/>
                      </a:lnTo>
                      <a:lnTo>
                        <a:pt x="7823" y="659"/>
                      </a:lnTo>
                      <a:lnTo>
                        <a:pt x="7824" y="659"/>
                      </a:lnTo>
                      <a:lnTo>
                        <a:pt x="7827" y="659"/>
                      </a:lnTo>
                      <a:lnTo>
                        <a:pt x="7828" y="659"/>
                      </a:lnTo>
                      <a:lnTo>
                        <a:pt x="7829" y="659"/>
                      </a:lnTo>
                      <a:lnTo>
                        <a:pt x="7830" y="659"/>
                      </a:lnTo>
                      <a:lnTo>
                        <a:pt x="7831" y="659"/>
                      </a:lnTo>
                      <a:lnTo>
                        <a:pt x="7833" y="659"/>
                      </a:lnTo>
                      <a:lnTo>
                        <a:pt x="7836" y="659"/>
                      </a:lnTo>
                      <a:lnTo>
                        <a:pt x="7837" y="659"/>
                      </a:lnTo>
                      <a:lnTo>
                        <a:pt x="7837" y="659"/>
                      </a:lnTo>
                      <a:lnTo>
                        <a:pt x="7839" y="659"/>
                      </a:lnTo>
                      <a:lnTo>
                        <a:pt x="7840" y="659"/>
                      </a:lnTo>
                      <a:lnTo>
                        <a:pt x="7841" y="659"/>
                      </a:lnTo>
                      <a:lnTo>
                        <a:pt x="7842" y="659"/>
                      </a:lnTo>
                      <a:lnTo>
                        <a:pt x="7844" y="659"/>
                      </a:lnTo>
                      <a:lnTo>
                        <a:pt x="7845" y="659"/>
                      </a:lnTo>
                      <a:lnTo>
                        <a:pt x="7846" y="659"/>
                      </a:lnTo>
                      <a:lnTo>
                        <a:pt x="7847" y="659"/>
                      </a:lnTo>
                      <a:lnTo>
                        <a:pt x="7848" y="659"/>
                      </a:lnTo>
                      <a:lnTo>
                        <a:pt x="7849" y="659"/>
                      </a:lnTo>
                      <a:lnTo>
                        <a:pt x="7851" y="659"/>
                      </a:lnTo>
                      <a:lnTo>
                        <a:pt x="7855" y="659"/>
                      </a:lnTo>
                      <a:lnTo>
                        <a:pt x="7856" y="659"/>
                      </a:lnTo>
                      <a:lnTo>
                        <a:pt x="7856" y="659"/>
                      </a:lnTo>
                      <a:lnTo>
                        <a:pt x="7857" y="659"/>
                      </a:lnTo>
                      <a:lnTo>
                        <a:pt x="7857" y="659"/>
                      </a:lnTo>
                      <a:lnTo>
                        <a:pt x="7857" y="659"/>
                      </a:lnTo>
                      <a:lnTo>
                        <a:pt x="7858" y="659"/>
                      </a:lnTo>
                      <a:lnTo>
                        <a:pt x="7860" y="659"/>
                      </a:lnTo>
                      <a:lnTo>
                        <a:pt x="7863" y="659"/>
                      </a:lnTo>
                      <a:lnTo>
                        <a:pt x="7864" y="659"/>
                      </a:lnTo>
                      <a:lnTo>
                        <a:pt x="7865" y="659"/>
                      </a:lnTo>
                      <a:lnTo>
                        <a:pt x="7866" y="659"/>
                      </a:lnTo>
                      <a:lnTo>
                        <a:pt x="7867" y="659"/>
                      </a:lnTo>
                      <a:lnTo>
                        <a:pt x="7867" y="659"/>
                      </a:lnTo>
                      <a:lnTo>
                        <a:pt x="7867" y="659"/>
                      </a:lnTo>
                      <a:lnTo>
                        <a:pt x="7869" y="659"/>
                      </a:lnTo>
                      <a:lnTo>
                        <a:pt x="7869" y="659"/>
                      </a:lnTo>
                      <a:lnTo>
                        <a:pt x="7870" y="659"/>
                      </a:lnTo>
                      <a:lnTo>
                        <a:pt x="7872" y="659"/>
                      </a:lnTo>
                      <a:lnTo>
                        <a:pt x="7872" y="659"/>
                      </a:lnTo>
                      <a:lnTo>
                        <a:pt x="7873" y="659"/>
                      </a:lnTo>
                      <a:lnTo>
                        <a:pt x="7874" y="659"/>
                      </a:lnTo>
                      <a:lnTo>
                        <a:pt x="7875" y="659"/>
                      </a:lnTo>
                      <a:lnTo>
                        <a:pt x="7877" y="659"/>
                      </a:lnTo>
                      <a:lnTo>
                        <a:pt x="7878" y="659"/>
                      </a:lnTo>
                      <a:lnTo>
                        <a:pt x="7879" y="659"/>
                      </a:lnTo>
                      <a:lnTo>
                        <a:pt x="7881" y="659"/>
                      </a:lnTo>
                      <a:lnTo>
                        <a:pt x="7883" y="659"/>
                      </a:lnTo>
                      <a:lnTo>
                        <a:pt x="7885" y="659"/>
                      </a:lnTo>
                      <a:lnTo>
                        <a:pt x="7885" y="659"/>
                      </a:lnTo>
                      <a:lnTo>
                        <a:pt x="7886" y="659"/>
                      </a:lnTo>
                      <a:lnTo>
                        <a:pt x="7887" y="659"/>
                      </a:lnTo>
                      <a:lnTo>
                        <a:pt x="7890" y="659"/>
                      </a:lnTo>
                      <a:lnTo>
                        <a:pt x="7890" y="659"/>
                      </a:lnTo>
                      <a:lnTo>
                        <a:pt x="7891" y="659"/>
                      </a:lnTo>
                      <a:lnTo>
                        <a:pt x="7892" y="659"/>
                      </a:lnTo>
                      <a:lnTo>
                        <a:pt x="7892" y="659"/>
                      </a:lnTo>
                      <a:lnTo>
                        <a:pt x="7893" y="659"/>
                      </a:lnTo>
                      <a:lnTo>
                        <a:pt x="7894" y="659"/>
                      </a:lnTo>
                      <a:lnTo>
                        <a:pt x="7895" y="659"/>
                      </a:lnTo>
                      <a:lnTo>
                        <a:pt x="7896" y="659"/>
                      </a:lnTo>
                      <a:lnTo>
                        <a:pt x="7897" y="659"/>
                      </a:lnTo>
                      <a:lnTo>
                        <a:pt x="7898" y="659"/>
                      </a:lnTo>
                      <a:lnTo>
                        <a:pt x="7901" y="659"/>
                      </a:lnTo>
                      <a:lnTo>
                        <a:pt x="7903" y="659"/>
                      </a:lnTo>
                      <a:lnTo>
                        <a:pt x="7904" y="659"/>
                      </a:lnTo>
                      <a:lnTo>
                        <a:pt x="7905" y="659"/>
                      </a:lnTo>
                      <a:lnTo>
                        <a:pt x="7905" y="659"/>
                      </a:lnTo>
                      <a:lnTo>
                        <a:pt x="7906" y="659"/>
                      </a:lnTo>
                      <a:lnTo>
                        <a:pt x="7907" y="659"/>
                      </a:lnTo>
                      <a:lnTo>
                        <a:pt x="7909" y="659"/>
                      </a:lnTo>
                      <a:lnTo>
                        <a:pt x="7909" y="659"/>
                      </a:lnTo>
                      <a:lnTo>
                        <a:pt x="7910" y="659"/>
                      </a:lnTo>
                      <a:lnTo>
                        <a:pt x="7912" y="659"/>
                      </a:lnTo>
                      <a:lnTo>
                        <a:pt x="7913" y="659"/>
                      </a:lnTo>
                      <a:lnTo>
                        <a:pt x="7914" y="659"/>
                      </a:lnTo>
                      <a:lnTo>
                        <a:pt x="7914" y="659"/>
                      </a:lnTo>
                      <a:lnTo>
                        <a:pt x="7916" y="659"/>
                      </a:lnTo>
                      <a:lnTo>
                        <a:pt x="7918" y="659"/>
                      </a:lnTo>
                      <a:lnTo>
                        <a:pt x="7919" y="659"/>
                      </a:lnTo>
                      <a:lnTo>
                        <a:pt x="7920" y="659"/>
                      </a:lnTo>
                      <a:lnTo>
                        <a:pt x="7920" y="659"/>
                      </a:lnTo>
                      <a:lnTo>
                        <a:pt x="7921" y="659"/>
                      </a:lnTo>
                      <a:lnTo>
                        <a:pt x="7922" y="659"/>
                      </a:lnTo>
                      <a:lnTo>
                        <a:pt x="7924" y="659"/>
                      </a:lnTo>
                      <a:lnTo>
                        <a:pt x="7924" y="659"/>
                      </a:lnTo>
                      <a:lnTo>
                        <a:pt x="7925" y="659"/>
                      </a:lnTo>
                      <a:lnTo>
                        <a:pt x="7927" y="659"/>
                      </a:lnTo>
                      <a:lnTo>
                        <a:pt x="7928" y="659"/>
                      </a:lnTo>
                      <a:lnTo>
                        <a:pt x="7929" y="659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7" name="Freeform 202"/>
                <p:cNvSpPr>
                  <a:spLocks/>
                </p:cNvSpPr>
                <p:nvPr/>
              </p:nvSpPr>
              <p:spPr bwMode="auto">
                <a:xfrm>
                  <a:off x="-6332538" y="5002213"/>
                  <a:ext cx="6294438" cy="650875"/>
                </a:xfrm>
                <a:custGeom>
                  <a:avLst/>
                  <a:gdLst>
                    <a:gd name="T0" fmla="*/ 141 w 7929"/>
                    <a:gd name="T1" fmla="*/ 821 h 821"/>
                    <a:gd name="T2" fmla="*/ 294 w 7929"/>
                    <a:gd name="T3" fmla="*/ 821 h 821"/>
                    <a:gd name="T4" fmla="*/ 443 w 7929"/>
                    <a:gd name="T5" fmla="*/ 817 h 821"/>
                    <a:gd name="T6" fmla="*/ 529 w 7929"/>
                    <a:gd name="T7" fmla="*/ 821 h 821"/>
                    <a:gd name="T8" fmla="*/ 670 w 7929"/>
                    <a:gd name="T9" fmla="*/ 806 h 821"/>
                    <a:gd name="T10" fmla="*/ 744 w 7929"/>
                    <a:gd name="T11" fmla="*/ 809 h 821"/>
                    <a:gd name="T12" fmla="*/ 867 w 7929"/>
                    <a:gd name="T13" fmla="*/ 820 h 821"/>
                    <a:gd name="T14" fmla="*/ 1002 w 7929"/>
                    <a:gd name="T15" fmla="*/ 697 h 821"/>
                    <a:gd name="T16" fmla="*/ 1083 w 7929"/>
                    <a:gd name="T17" fmla="*/ 727 h 821"/>
                    <a:gd name="T18" fmla="*/ 1166 w 7929"/>
                    <a:gd name="T19" fmla="*/ 816 h 821"/>
                    <a:gd name="T20" fmla="*/ 1234 w 7929"/>
                    <a:gd name="T21" fmla="*/ 792 h 821"/>
                    <a:gd name="T22" fmla="*/ 1338 w 7929"/>
                    <a:gd name="T23" fmla="*/ 782 h 821"/>
                    <a:gd name="T24" fmla="*/ 1484 w 7929"/>
                    <a:gd name="T25" fmla="*/ 818 h 821"/>
                    <a:gd name="T26" fmla="*/ 1636 w 7929"/>
                    <a:gd name="T27" fmla="*/ 794 h 821"/>
                    <a:gd name="T28" fmla="*/ 1707 w 7929"/>
                    <a:gd name="T29" fmla="*/ 813 h 821"/>
                    <a:gd name="T30" fmla="*/ 1800 w 7929"/>
                    <a:gd name="T31" fmla="*/ 813 h 821"/>
                    <a:gd name="T32" fmla="*/ 1948 w 7929"/>
                    <a:gd name="T33" fmla="*/ 821 h 821"/>
                    <a:gd name="T34" fmla="*/ 2098 w 7929"/>
                    <a:gd name="T35" fmla="*/ 821 h 821"/>
                    <a:gd name="T36" fmla="*/ 2245 w 7929"/>
                    <a:gd name="T37" fmla="*/ 821 h 821"/>
                    <a:gd name="T38" fmla="*/ 2396 w 7929"/>
                    <a:gd name="T39" fmla="*/ 821 h 821"/>
                    <a:gd name="T40" fmla="*/ 2539 w 7929"/>
                    <a:gd name="T41" fmla="*/ 821 h 821"/>
                    <a:gd name="T42" fmla="*/ 2686 w 7929"/>
                    <a:gd name="T43" fmla="*/ 821 h 821"/>
                    <a:gd name="T44" fmla="*/ 2837 w 7929"/>
                    <a:gd name="T45" fmla="*/ 821 h 821"/>
                    <a:gd name="T46" fmla="*/ 2980 w 7929"/>
                    <a:gd name="T47" fmla="*/ 821 h 821"/>
                    <a:gd name="T48" fmla="*/ 3110 w 7929"/>
                    <a:gd name="T49" fmla="*/ 460 h 821"/>
                    <a:gd name="T50" fmla="*/ 3223 w 7929"/>
                    <a:gd name="T51" fmla="*/ 821 h 821"/>
                    <a:gd name="T52" fmla="*/ 3373 w 7929"/>
                    <a:gd name="T53" fmla="*/ 820 h 821"/>
                    <a:gd name="T54" fmla="*/ 3521 w 7929"/>
                    <a:gd name="T55" fmla="*/ 819 h 821"/>
                    <a:gd name="T56" fmla="*/ 3617 w 7929"/>
                    <a:gd name="T57" fmla="*/ 817 h 821"/>
                    <a:gd name="T58" fmla="*/ 3772 w 7929"/>
                    <a:gd name="T59" fmla="*/ 810 h 821"/>
                    <a:gd name="T60" fmla="*/ 3923 w 7929"/>
                    <a:gd name="T61" fmla="*/ 821 h 821"/>
                    <a:gd name="T62" fmla="*/ 4071 w 7929"/>
                    <a:gd name="T63" fmla="*/ 821 h 821"/>
                    <a:gd name="T64" fmla="*/ 4226 w 7929"/>
                    <a:gd name="T65" fmla="*/ 820 h 821"/>
                    <a:gd name="T66" fmla="*/ 4315 w 7929"/>
                    <a:gd name="T67" fmla="*/ 743 h 821"/>
                    <a:gd name="T68" fmla="*/ 4390 w 7929"/>
                    <a:gd name="T69" fmla="*/ 816 h 821"/>
                    <a:gd name="T70" fmla="*/ 4531 w 7929"/>
                    <a:gd name="T71" fmla="*/ 820 h 821"/>
                    <a:gd name="T72" fmla="*/ 4677 w 7929"/>
                    <a:gd name="T73" fmla="*/ 820 h 821"/>
                    <a:gd name="T74" fmla="*/ 4824 w 7929"/>
                    <a:gd name="T75" fmla="*/ 821 h 821"/>
                    <a:gd name="T76" fmla="*/ 4946 w 7929"/>
                    <a:gd name="T77" fmla="*/ 821 h 821"/>
                    <a:gd name="T78" fmla="*/ 5092 w 7929"/>
                    <a:gd name="T79" fmla="*/ 821 h 821"/>
                    <a:gd name="T80" fmla="*/ 5233 w 7929"/>
                    <a:gd name="T81" fmla="*/ 821 h 821"/>
                    <a:gd name="T82" fmla="*/ 5377 w 7929"/>
                    <a:gd name="T83" fmla="*/ 817 h 821"/>
                    <a:gd name="T84" fmla="*/ 5517 w 7929"/>
                    <a:gd name="T85" fmla="*/ 820 h 821"/>
                    <a:gd name="T86" fmla="*/ 5662 w 7929"/>
                    <a:gd name="T87" fmla="*/ 821 h 821"/>
                    <a:gd name="T88" fmla="*/ 5809 w 7929"/>
                    <a:gd name="T89" fmla="*/ 821 h 821"/>
                    <a:gd name="T90" fmla="*/ 5964 w 7929"/>
                    <a:gd name="T91" fmla="*/ 820 h 821"/>
                    <a:gd name="T92" fmla="*/ 6123 w 7929"/>
                    <a:gd name="T93" fmla="*/ 819 h 821"/>
                    <a:gd name="T94" fmla="*/ 6235 w 7929"/>
                    <a:gd name="T95" fmla="*/ 745 h 821"/>
                    <a:gd name="T96" fmla="*/ 6324 w 7929"/>
                    <a:gd name="T97" fmla="*/ 707 h 821"/>
                    <a:gd name="T98" fmla="*/ 6467 w 7929"/>
                    <a:gd name="T99" fmla="*/ 783 h 821"/>
                    <a:gd name="T100" fmla="*/ 6564 w 7929"/>
                    <a:gd name="T101" fmla="*/ 769 h 821"/>
                    <a:gd name="T102" fmla="*/ 6624 w 7929"/>
                    <a:gd name="T103" fmla="*/ 585 h 821"/>
                    <a:gd name="T104" fmla="*/ 6692 w 7929"/>
                    <a:gd name="T105" fmla="*/ 725 h 821"/>
                    <a:gd name="T106" fmla="*/ 6813 w 7929"/>
                    <a:gd name="T107" fmla="*/ 708 h 821"/>
                    <a:gd name="T108" fmla="*/ 6923 w 7929"/>
                    <a:gd name="T109" fmla="*/ 818 h 821"/>
                    <a:gd name="T110" fmla="*/ 6999 w 7929"/>
                    <a:gd name="T111" fmla="*/ 766 h 821"/>
                    <a:gd name="T112" fmla="*/ 7071 w 7929"/>
                    <a:gd name="T113" fmla="*/ 801 h 821"/>
                    <a:gd name="T114" fmla="*/ 7135 w 7929"/>
                    <a:gd name="T115" fmla="*/ 627 h 821"/>
                    <a:gd name="T116" fmla="*/ 7190 w 7929"/>
                    <a:gd name="T117" fmla="*/ 810 h 821"/>
                    <a:gd name="T118" fmla="*/ 7353 w 7929"/>
                    <a:gd name="T119" fmla="*/ 820 h 821"/>
                    <a:gd name="T120" fmla="*/ 7500 w 7929"/>
                    <a:gd name="T121" fmla="*/ 820 h 821"/>
                    <a:gd name="T122" fmla="*/ 7651 w 7929"/>
                    <a:gd name="T123" fmla="*/ 821 h 821"/>
                    <a:gd name="T124" fmla="*/ 7786 w 7929"/>
                    <a:gd name="T125" fmla="*/ 821 h 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821">
                      <a:moveTo>
                        <a:pt x="0" y="821"/>
                      </a:moveTo>
                      <a:lnTo>
                        <a:pt x="0" y="821"/>
                      </a:lnTo>
                      <a:lnTo>
                        <a:pt x="0" y="821"/>
                      </a:lnTo>
                      <a:lnTo>
                        <a:pt x="1" y="821"/>
                      </a:lnTo>
                      <a:lnTo>
                        <a:pt x="1" y="821"/>
                      </a:lnTo>
                      <a:lnTo>
                        <a:pt x="2" y="821"/>
                      </a:lnTo>
                      <a:lnTo>
                        <a:pt x="4" y="821"/>
                      </a:lnTo>
                      <a:lnTo>
                        <a:pt x="4" y="821"/>
                      </a:lnTo>
                      <a:lnTo>
                        <a:pt x="5" y="821"/>
                      </a:lnTo>
                      <a:lnTo>
                        <a:pt x="7" y="821"/>
                      </a:lnTo>
                      <a:lnTo>
                        <a:pt x="8" y="821"/>
                      </a:lnTo>
                      <a:lnTo>
                        <a:pt x="10" y="821"/>
                      </a:lnTo>
                      <a:lnTo>
                        <a:pt x="11" y="821"/>
                      </a:lnTo>
                      <a:lnTo>
                        <a:pt x="12" y="821"/>
                      </a:lnTo>
                      <a:lnTo>
                        <a:pt x="12" y="821"/>
                      </a:lnTo>
                      <a:lnTo>
                        <a:pt x="14" y="821"/>
                      </a:lnTo>
                      <a:lnTo>
                        <a:pt x="14" y="821"/>
                      </a:lnTo>
                      <a:lnTo>
                        <a:pt x="16" y="821"/>
                      </a:lnTo>
                      <a:lnTo>
                        <a:pt x="17" y="821"/>
                      </a:lnTo>
                      <a:lnTo>
                        <a:pt x="18" y="821"/>
                      </a:lnTo>
                      <a:lnTo>
                        <a:pt x="18" y="821"/>
                      </a:lnTo>
                      <a:lnTo>
                        <a:pt x="20" y="821"/>
                      </a:lnTo>
                      <a:lnTo>
                        <a:pt x="21" y="821"/>
                      </a:lnTo>
                      <a:lnTo>
                        <a:pt x="22" y="821"/>
                      </a:lnTo>
                      <a:lnTo>
                        <a:pt x="22" y="821"/>
                      </a:lnTo>
                      <a:lnTo>
                        <a:pt x="23" y="821"/>
                      </a:lnTo>
                      <a:lnTo>
                        <a:pt x="25" y="821"/>
                      </a:lnTo>
                      <a:lnTo>
                        <a:pt x="27" y="821"/>
                      </a:lnTo>
                      <a:lnTo>
                        <a:pt x="28" y="821"/>
                      </a:lnTo>
                      <a:lnTo>
                        <a:pt x="29" y="821"/>
                      </a:lnTo>
                      <a:lnTo>
                        <a:pt x="30" y="821"/>
                      </a:lnTo>
                      <a:lnTo>
                        <a:pt x="31" y="821"/>
                      </a:lnTo>
                      <a:lnTo>
                        <a:pt x="32" y="821"/>
                      </a:lnTo>
                      <a:lnTo>
                        <a:pt x="34" y="821"/>
                      </a:lnTo>
                      <a:lnTo>
                        <a:pt x="36" y="821"/>
                      </a:lnTo>
                      <a:lnTo>
                        <a:pt x="37" y="821"/>
                      </a:lnTo>
                      <a:lnTo>
                        <a:pt x="37" y="821"/>
                      </a:lnTo>
                      <a:lnTo>
                        <a:pt x="38" y="821"/>
                      </a:lnTo>
                      <a:lnTo>
                        <a:pt x="39" y="821"/>
                      </a:lnTo>
                      <a:lnTo>
                        <a:pt x="40" y="821"/>
                      </a:lnTo>
                      <a:lnTo>
                        <a:pt x="41" y="821"/>
                      </a:lnTo>
                      <a:lnTo>
                        <a:pt x="43" y="821"/>
                      </a:lnTo>
                      <a:lnTo>
                        <a:pt x="43" y="821"/>
                      </a:lnTo>
                      <a:lnTo>
                        <a:pt x="45" y="821"/>
                      </a:lnTo>
                      <a:lnTo>
                        <a:pt x="48" y="821"/>
                      </a:lnTo>
                      <a:lnTo>
                        <a:pt x="49" y="821"/>
                      </a:lnTo>
                      <a:lnTo>
                        <a:pt x="49" y="821"/>
                      </a:lnTo>
                      <a:lnTo>
                        <a:pt x="50" y="821"/>
                      </a:lnTo>
                      <a:lnTo>
                        <a:pt x="50" y="821"/>
                      </a:lnTo>
                      <a:lnTo>
                        <a:pt x="53" y="821"/>
                      </a:lnTo>
                      <a:lnTo>
                        <a:pt x="54" y="821"/>
                      </a:lnTo>
                      <a:lnTo>
                        <a:pt x="55" y="821"/>
                      </a:lnTo>
                      <a:lnTo>
                        <a:pt x="55" y="821"/>
                      </a:lnTo>
                      <a:lnTo>
                        <a:pt x="56" y="821"/>
                      </a:lnTo>
                      <a:lnTo>
                        <a:pt x="57" y="821"/>
                      </a:lnTo>
                      <a:lnTo>
                        <a:pt x="58" y="821"/>
                      </a:lnTo>
                      <a:lnTo>
                        <a:pt x="59" y="821"/>
                      </a:lnTo>
                      <a:lnTo>
                        <a:pt x="62" y="821"/>
                      </a:lnTo>
                      <a:lnTo>
                        <a:pt x="64" y="821"/>
                      </a:lnTo>
                      <a:lnTo>
                        <a:pt x="65" y="821"/>
                      </a:lnTo>
                      <a:lnTo>
                        <a:pt x="65" y="821"/>
                      </a:lnTo>
                      <a:lnTo>
                        <a:pt x="66" y="821"/>
                      </a:lnTo>
                      <a:lnTo>
                        <a:pt x="67" y="821"/>
                      </a:lnTo>
                      <a:lnTo>
                        <a:pt x="69" y="821"/>
                      </a:lnTo>
                      <a:lnTo>
                        <a:pt x="72" y="821"/>
                      </a:lnTo>
                      <a:lnTo>
                        <a:pt x="73" y="821"/>
                      </a:lnTo>
                      <a:lnTo>
                        <a:pt x="73" y="821"/>
                      </a:lnTo>
                      <a:lnTo>
                        <a:pt x="74" y="821"/>
                      </a:lnTo>
                      <a:lnTo>
                        <a:pt x="76" y="821"/>
                      </a:lnTo>
                      <a:lnTo>
                        <a:pt x="77" y="821"/>
                      </a:lnTo>
                      <a:lnTo>
                        <a:pt x="78" y="821"/>
                      </a:lnTo>
                      <a:lnTo>
                        <a:pt x="80" y="821"/>
                      </a:lnTo>
                      <a:lnTo>
                        <a:pt x="81" y="821"/>
                      </a:lnTo>
                      <a:lnTo>
                        <a:pt x="81" y="821"/>
                      </a:lnTo>
                      <a:lnTo>
                        <a:pt x="82" y="821"/>
                      </a:lnTo>
                      <a:lnTo>
                        <a:pt x="83" y="821"/>
                      </a:lnTo>
                      <a:lnTo>
                        <a:pt x="84" y="821"/>
                      </a:lnTo>
                      <a:lnTo>
                        <a:pt x="84" y="821"/>
                      </a:lnTo>
                      <a:lnTo>
                        <a:pt x="86" y="821"/>
                      </a:lnTo>
                      <a:lnTo>
                        <a:pt x="87" y="821"/>
                      </a:lnTo>
                      <a:lnTo>
                        <a:pt x="88" y="821"/>
                      </a:lnTo>
                      <a:lnTo>
                        <a:pt x="88" y="821"/>
                      </a:lnTo>
                      <a:lnTo>
                        <a:pt x="90" y="821"/>
                      </a:lnTo>
                      <a:lnTo>
                        <a:pt x="91" y="821"/>
                      </a:lnTo>
                      <a:lnTo>
                        <a:pt x="92" y="821"/>
                      </a:lnTo>
                      <a:lnTo>
                        <a:pt x="92" y="821"/>
                      </a:lnTo>
                      <a:lnTo>
                        <a:pt x="93" y="821"/>
                      </a:lnTo>
                      <a:lnTo>
                        <a:pt x="94" y="821"/>
                      </a:lnTo>
                      <a:lnTo>
                        <a:pt x="95" y="821"/>
                      </a:lnTo>
                      <a:lnTo>
                        <a:pt x="95" y="821"/>
                      </a:lnTo>
                      <a:lnTo>
                        <a:pt x="97" y="821"/>
                      </a:lnTo>
                      <a:lnTo>
                        <a:pt x="99" y="821"/>
                      </a:lnTo>
                      <a:lnTo>
                        <a:pt x="100" y="821"/>
                      </a:lnTo>
                      <a:lnTo>
                        <a:pt x="100" y="821"/>
                      </a:lnTo>
                      <a:lnTo>
                        <a:pt x="102" y="821"/>
                      </a:lnTo>
                      <a:lnTo>
                        <a:pt x="103" y="821"/>
                      </a:lnTo>
                      <a:lnTo>
                        <a:pt x="103" y="821"/>
                      </a:lnTo>
                      <a:lnTo>
                        <a:pt x="103" y="821"/>
                      </a:lnTo>
                      <a:lnTo>
                        <a:pt x="105" y="821"/>
                      </a:lnTo>
                      <a:lnTo>
                        <a:pt x="106" y="821"/>
                      </a:lnTo>
                      <a:lnTo>
                        <a:pt x="106" y="821"/>
                      </a:lnTo>
                      <a:lnTo>
                        <a:pt x="108" y="821"/>
                      </a:lnTo>
                      <a:lnTo>
                        <a:pt x="108" y="821"/>
                      </a:lnTo>
                      <a:lnTo>
                        <a:pt x="110" y="821"/>
                      </a:lnTo>
                      <a:lnTo>
                        <a:pt x="110" y="821"/>
                      </a:lnTo>
                      <a:lnTo>
                        <a:pt x="111" y="821"/>
                      </a:lnTo>
                      <a:lnTo>
                        <a:pt x="112" y="821"/>
                      </a:lnTo>
                      <a:lnTo>
                        <a:pt x="112" y="821"/>
                      </a:lnTo>
                      <a:lnTo>
                        <a:pt x="113" y="821"/>
                      </a:lnTo>
                      <a:lnTo>
                        <a:pt x="114" y="821"/>
                      </a:lnTo>
                      <a:lnTo>
                        <a:pt x="118" y="821"/>
                      </a:lnTo>
                      <a:lnTo>
                        <a:pt x="122" y="821"/>
                      </a:lnTo>
                      <a:lnTo>
                        <a:pt x="123" y="821"/>
                      </a:lnTo>
                      <a:lnTo>
                        <a:pt x="126" y="821"/>
                      </a:lnTo>
                      <a:lnTo>
                        <a:pt x="126" y="821"/>
                      </a:lnTo>
                      <a:lnTo>
                        <a:pt x="127" y="821"/>
                      </a:lnTo>
                      <a:lnTo>
                        <a:pt x="127" y="821"/>
                      </a:lnTo>
                      <a:lnTo>
                        <a:pt x="128" y="821"/>
                      </a:lnTo>
                      <a:lnTo>
                        <a:pt x="130" y="821"/>
                      </a:lnTo>
                      <a:lnTo>
                        <a:pt x="132" y="821"/>
                      </a:lnTo>
                      <a:lnTo>
                        <a:pt x="132" y="821"/>
                      </a:lnTo>
                      <a:lnTo>
                        <a:pt x="133" y="821"/>
                      </a:lnTo>
                      <a:lnTo>
                        <a:pt x="133" y="821"/>
                      </a:lnTo>
                      <a:lnTo>
                        <a:pt x="134" y="821"/>
                      </a:lnTo>
                      <a:lnTo>
                        <a:pt x="137" y="821"/>
                      </a:lnTo>
                      <a:lnTo>
                        <a:pt x="140" y="821"/>
                      </a:lnTo>
                      <a:lnTo>
                        <a:pt x="140" y="821"/>
                      </a:lnTo>
                      <a:lnTo>
                        <a:pt x="141" y="821"/>
                      </a:lnTo>
                      <a:lnTo>
                        <a:pt x="142" y="821"/>
                      </a:lnTo>
                      <a:lnTo>
                        <a:pt x="142" y="821"/>
                      </a:lnTo>
                      <a:lnTo>
                        <a:pt x="145" y="821"/>
                      </a:lnTo>
                      <a:lnTo>
                        <a:pt x="146" y="821"/>
                      </a:lnTo>
                      <a:lnTo>
                        <a:pt x="147" y="821"/>
                      </a:lnTo>
                      <a:lnTo>
                        <a:pt x="148" y="821"/>
                      </a:lnTo>
                      <a:lnTo>
                        <a:pt x="148" y="821"/>
                      </a:lnTo>
                      <a:lnTo>
                        <a:pt x="149" y="821"/>
                      </a:lnTo>
                      <a:lnTo>
                        <a:pt x="151" y="821"/>
                      </a:lnTo>
                      <a:lnTo>
                        <a:pt x="155" y="821"/>
                      </a:lnTo>
                      <a:lnTo>
                        <a:pt x="156" y="821"/>
                      </a:lnTo>
                      <a:lnTo>
                        <a:pt x="156" y="821"/>
                      </a:lnTo>
                      <a:lnTo>
                        <a:pt x="157" y="821"/>
                      </a:lnTo>
                      <a:lnTo>
                        <a:pt x="158" y="821"/>
                      </a:lnTo>
                      <a:lnTo>
                        <a:pt x="158" y="821"/>
                      </a:lnTo>
                      <a:lnTo>
                        <a:pt x="159" y="821"/>
                      </a:lnTo>
                      <a:lnTo>
                        <a:pt x="161" y="821"/>
                      </a:lnTo>
                      <a:lnTo>
                        <a:pt x="164" y="821"/>
                      </a:lnTo>
                      <a:lnTo>
                        <a:pt x="165" y="821"/>
                      </a:lnTo>
                      <a:lnTo>
                        <a:pt x="166" y="821"/>
                      </a:lnTo>
                      <a:lnTo>
                        <a:pt x="167" y="821"/>
                      </a:lnTo>
                      <a:lnTo>
                        <a:pt x="168" y="821"/>
                      </a:lnTo>
                      <a:lnTo>
                        <a:pt x="168" y="821"/>
                      </a:lnTo>
                      <a:lnTo>
                        <a:pt x="169" y="821"/>
                      </a:lnTo>
                      <a:lnTo>
                        <a:pt x="170" y="821"/>
                      </a:lnTo>
                      <a:lnTo>
                        <a:pt x="172" y="821"/>
                      </a:lnTo>
                      <a:lnTo>
                        <a:pt x="174" y="821"/>
                      </a:lnTo>
                      <a:lnTo>
                        <a:pt x="176" y="821"/>
                      </a:lnTo>
                      <a:lnTo>
                        <a:pt x="177" y="821"/>
                      </a:lnTo>
                      <a:lnTo>
                        <a:pt x="178" y="821"/>
                      </a:lnTo>
                      <a:lnTo>
                        <a:pt x="178" y="821"/>
                      </a:lnTo>
                      <a:lnTo>
                        <a:pt x="180" y="821"/>
                      </a:lnTo>
                      <a:lnTo>
                        <a:pt x="183" y="821"/>
                      </a:lnTo>
                      <a:lnTo>
                        <a:pt x="184" y="821"/>
                      </a:lnTo>
                      <a:lnTo>
                        <a:pt x="184" y="821"/>
                      </a:lnTo>
                      <a:lnTo>
                        <a:pt x="186" y="821"/>
                      </a:lnTo>
                      <a:lnTo>
                        <a:pt x="187" y="821"/>
                      </a:lnTo>
                      <a:lnTo>
                        <a:pt x="188" y="821"/>
                      </a:lnTo>
                      <a:lnTo>
                        <a:pt x="188" y="821"/>
                      </a:lnTo>
                      <a:lnTo>
                        <a:pt x="189" y="821"/>
                      </a:lnTo>
                      <a:lnTo>
                        <a:pt x="191" y="821"/>
                      </a:lnTo>
                      <a:lnTo>
                        <a:pt x="192" y="821"/>
                      </a:lnTo>
                      <a:lnTo>
                        <a:pt x="193" y="821"/>
                      </a:lnTo>
                      <a:lnTo>
                        <a:pt x="193" y="821"/>
                      </a:lnTo>
                      <a:lnTo>
                        <a:pt x="194" y="821"/>
                      </a:lnTo>
                      <a:lnTo>
                        <a:pt x="196" y="821"/>
                      </a:lnTo>
                      <a:lnTo>
                        <a:pt x="198" y="821"/>
                      </a:lnTo>
                      <a:lnTo>
                        <a:pt x="198" y="821"/>
                      </a:lnTo>
                      <a:lnTo>
                        <a:pt x="200" y="821"/>
                      </a:lnTo>
                      <a:lnTo>
                        <a:pt x="200" y="821"/>
                      </a:lnTo>
                      <a:lnTo>
                        <a:pt x="201" y="821"/>
                      </a:lnTo>
                      <a:lnTo>
                        <a:pt x="203" y="821"/>
                      </a:lnTo>
                      <a:lnTo>
                        <a:pt x="205" y="821"/>
                      </a:lnTo>
                      <a:lnTo>
                        <a:pt x="205" y="821"/>
                      </a:lnTo>
                      <a:lnTo>
                        <a:pt x="206" y="821"/>
                      </a:lnTo>
                      <a:lnTo>
                        <a:pt x="207" y="821"/>
                      </a:lnTo>
                      <a:lnTo>
                        <a:pt x="207" y="821"/>
                      </a:lnTo>
                      <a:lnTo>
                        <a:pt x="209" y="821"/>
                      </a:lnTo>
                      <a:lnTo>
                        <a:pt x="210" y="821"/>
                      </a:lnTo>
                      <a:lnTo>
                        <a:pt x="211" y="821"/>
                      </a:lnTo>
                      <a:lnTo>
                        <a:pt x="211" y="821"/>
                      </a:lnTo>
                      <a:lnTo>
                        <a:pt x="213" y="821"/>
                      </a:lnTo>
                      <a:lnTo>
                        <a:pt x="215" y="821"/>
                      </a:lnTo>
                      <a:lnTo>
                        <a:pt x="216" y="821"/>
                      </a:lnTo>
                      <a:lnTo>
                        <a:pt x="219" y="821"/>
                      </a:lnTo>
                      <a:lnTo>
                        <a:pt x="219" y="821"/>
                      </a:lnTo>
                      <a:lnTo>
                        <a:pt x="221" y="821"/>
                      </a:lnTo>
                      <a:lnTo>
                        <a:pt x="222" y="821"/>
                      </a:lnTo>
                      <a:lnTo>
                        <a:pt x="223" y="821"/>
                      </a:lnTo>
                      <a:lnTo>
                        <a:pt x="225" y="821"/>
                      </a:lnTo>
                      <a:lnTo>
                        <a:pt x="226" y="821"/>
                      </a:lnTo>
                      <a:lnTo>
                        <a:pt x="228" y="821"/>
                      </a:lnTo>
                      <a:lnTo>
                        <a:pt x="229" y="821"/>
                      </a:lnTo>
                      <a:lnTo>
                        <a:pt x="231" y="821"/>
                      </a:lnTo>
                      <a:lnTo>
                        <a:pt x="233" y="821"/>
                      </a:lnTo>
                      <a:lnTo>
                        <a:pt x="234" y="821"/>
                      </a:lnTo>
                      <a:lnTo>
                        <a:pt x="234" y="821"/>
                      </a:lnTo>
                      <a:lnTo>
                        <a:pt x="235" y="821"/>
                      </a:lnTo>
                      <a:lnTo>
                        <a:pt x="237" y="821"/>
                      </a:lnTo>
                      <a:lnTo>
                        <a:pt x="238" y="821"/>
                      </a:lnTo>
                      <a:lnTo>
                        <a:pt x="238" y="821"/>
                      </a:lnTo>
                      <a:lnTo>
                        <a:pt x="240" y="821"/>
                      </a:lnTo>
                      <a:lnTo>
                        <a:pt x="241" y="821"/>
                      </a:lnTo>
                      <a:lnTo>
                        <a:pt x="241" y="821"/>
                      </a:lnTo>
                      <a:lnTo>
                        <a:pt x="242" y="821"/>
                      </a:lnTo>
                      <a:lnTo>
                        <a:pt x="243" y="821"/>
                      </a:lnTo>
                      <a:lnTo>
                        <a:pt x="243" y="821"/>
                      </a:lnTo>
                      <a:lnTo>
                        <a:pt x="244" y="821"/>
                      </a:lnTo>
                      <a:lnTo>
                        <a:pt x="247" y="821"/>
                      </a:lnTo>
                      <a:lnTo>
                        <a:pt x="249" y="821"/>
                      </a:lnTo>
                      <a:lnTo>
                        <a:pt x="250" y="821"/>
                      </a:lnTo>
                      <a:lnTo>
                        <a:pt x="251" y="821"/>
                      </a:lnTo>
                      <a:lnTo>
                        <a:pt x="252" y="821"/>
                      </a:lnTo>
                      <a:lnTo>
                        <a:pt x="253" y="821"/>
                      </a:lnTo>
                      <a:lnTo>
                        <a:pt x="253" y="821"/>
                      </a:lnTo>
                      <a:lnTo>
                        <a:pt x="253" y="821"/>
                      </a:lnTo>
                      <a:lnTo>
                        <a:pt x="256" y="821"/>
                      </a:lnTo>
                      <a:lnTo>
                        <a:pt x="257" y="821"/>
                      </a:lnTo>
                      <a:lnTo>
                        <a:pt x="258" y="821"/>
                      </a:lnTo>
                      <a:lnTo>
                        <a:pt x="258" y="821"/>
                      </a:lnTo>
                      <a:lnTo>
                        <a:pt x="259" y="821"/>
                      </a:lnTo>
                      <a:lnTo>
                        <a:pt x="261" y="821"/>
                      </a:lnTo>
                      <a:lnTo>
                        <a:pt x="261" y="821"/>
                      </a:lnTo>
                      <a:lnTo>
                        <a:pt x="262" y="821"/>
                      </a:lnTo>
                      <a:lnTo>
                        <a:pt x="263" y="821"/>
                      </a:lnTo>
                      <a:lnTo>
                        <a:pt x="265" y="821"/>
                      </a:lnTo>
                      <a:lnTo>
                        <a:pt x="266" y="821"/>
                      </a:lnTo>
                      <a:lnTo>
                        <a:pt x="267" y="821"/>
                      </a:lnTo>
                      <a:lnTo>
                        <a:pt x="269" y="821"/>
                      </a:lnTo>
                      <a:lnTo>
                        <a:pt x="271" y="821"/>
                      </a:lnTo>
                      <a:lnTo>
                        <a:pt x="272" y="821"/>
                      </a:lnTo>
                      <a:lnTo>
                        <a:pt x="272" y="821"/>
                      </a:lnTo>
                      <a:lnTo>
                        <a:pt x="274" y="821"/>
                      </a:lnTo>
                      <a:lnTo>
                        <a:pt x="275" y="821"/>
                      </a:lnTo>
                      <a:lnTo>
                        <a:pt x="276" y="821"/>
                      </a:lnTo>
                      <a:lnTo>
                        <a:pt x="276" y="821"/>
                      </a:lnTo>
                      <a:lnTo>
                        <a:pt x="277" y="821"/>
                      </a:lnTo>
                      <a:lnTo>
                        <a:pt x="278" y="821"/>
                      </a:lnTo>
                      <a:lnTo>
                        <a:pt x="278" y="821"/>
                      </a:lnTo>
                      <a:lnTo>
                        <a:pt x="280" y="821"/>
                      </a:lnTo>
                      <a:lnTo>
                        <a:pt x="281" y="821"/>
                      </a:lnTo>
                      <a:lnTo>
                        <a:pt x="283" y="821"/>
                      </a:lnTo>
                      <a:lnTo>
                        <a:pt x="283" y="821"/>
                      </a:lnTo>
                      <a:lnTo>
                        <a:pt x="285" y="821"/>
                      </a:lnTo>
                      <a:lnTo>
                        <a:pt x="288" y="821"/>
                      </a:lnTo>
                      <a:lnTo>
                        <a:pt x="292" y="821"/>
                      </a:lnTo>
                      <a:lnTo>
                        <a:pt x="294" y="821"/>
                      </a:lnTo>
                      <a:lnTo>
                        <a:pt x="294" y="821"/>
                      </a:lnTo>
                      <a:lnTo>
                        <a:pt x="295" y="821"/>
                      </a:lnTo>
                      <a:lnTo>
                        <a:pt x="296" y="821"/>
                      </a:lnTo>
                      <a:lnTo>
                        <a:pt x="297" y="821"/>
                      </a:lnTo>
                      <a:lnTo>
                        <a:pt x="297" y="821"/>
                      </a:lnTo>
                      <a:lnTo>
                        <a:pt x="298" y="821"/>
                      </a:lnTo>
                      <a:lnTo>
                        <a:pt x="300" y="821"/>
                      </a:lnTo>
                      <a:lnTo>
                        <a:pt x="300" y="821"/>
                      </a:lnTo>
                      <a:lnTo>
                        <a:pt x="302" y="821"/>
                      </a:lnTo>
                      <a:lnTo>
                        <a:pt x="303" y="821"/>
                      </a:lnTo>
                      <a:lnTo>
                        <a:pt x="303" y="821"/>
                      </a:lnTo>
                      <a:lnTo>
                        <a:pt x="305" y="821"/>
                      </a:lnTo>
                      <a:lnTo>
                        <a:pt x="306" y="821"/>
                      </a:lnTo>
                      <a:lnTo>
                        <a:pt x="307" y="821"/>
                      </a:lnTo>
                      <a:lnTo>
                        <a:pt x="308" y="821"/>
                      </a:lnTo>
                      <a:lnTo>
                        <a:pt x="309" y="821"/>
                      </a:lnTo>
                      <a:lnTo>
                        <a:pt x="311" y="821"/>
                      </a:lnTo>
                      <a:lnTo>
                        <a:pt x="312" y="821"/>
                      </a:lnTo>
                      <a:lnTo>
                        <a:pt x="313" y="821"/>
                      </a:lnTo>
                      <a:lnTo>
                        <a:pt x="314" y="821"/>
                      </a:lnTo>
                      <a:lnTo>
                        <a:pt x="315" y="821"/>
                      </a:lnTo>
                      <a:lnTo>
                        <a:pt x="316" y="821"/>
                      </a:lnTo>
                      <a:lnTo>
                        <a:pt x="316" y="821"/>
                      </a:lnTo>
                      <a:lnTo>
                        <a:pt x="317" y="821"/>
                      </a:lnTo>
                      <a:lnTo>
                        <a:pt x="318" y="821"/>
                      </a:lnTo>
                      <a:lnTo>
                        <a:pt x="318" y="821"/>
                      </a:lnTo>
                      <a:lnTo>
                        <a:pt x="320" y="821"/>
                      </a:lnTo>
                      <a:lnTo>
                        <a:pt x="322" y="821"/>
                      </a:lnTo>
                      <a:lnTo>
                        <a:pt x="324" y="821"/>
                      </a:lnTo>
                      <a:lnTo>
                        <a:pt x="325" y="821"/>
                      </a:lnTo>
                      <a:lnTo>
                        <a:pt x="326" y="821"/>
                      </a:lnTo>
                      <a:lnTo>
                        <a:pt x="327" y="821"/>
                      </a:lnTo>
                      <a:lnTo>
                        <a:pt x="330" y="821"/>
                      </a:lnTo>
                      <a:lnTo>
                        <a:pt x="331" y="821"/>
                      </a:lnTo>
                      <a:lnTo>
                        <a:pt x="331" y="821"/>
                      </a:lnTo>
                      <a:lnTo>
                        <a:pt x="332" y="821"/>
                      </a:lnTo>
                      <a:lnTo>
                        <a:pt x="333" y="821"/>
                      </a:lnTo>
                      <a:lnTo>
                        <a:pt x="334" y="821"/>
                      </a:lnTo>
                      <a:lnTo>
                        <a:pt x="336" y="821"/>
                      </a:lnTo>
                      <a:lnTo>
                        <a:pt x="338" y="821"/>
                      </a:lnTo>
                      <a:lnTo>
                        <a:pt x="338" y="821"/>
                      </a:lnTo>
                      <a:lnTo>
                        <a:pt x="340" y="821"/>
                      </a:lnTo>
                      <a:lnTo>
                        <a:pt x="341" y="821"/>
                      </a:lnTo>
                      <a:lnTo>
                        <a:pt x="341" y="821"/>
                      </a:lnTo>
                      <a:lnTo>
                        <a:pt x="342" y="821"/>
                      </a:lnTo>
                      <a:lnTo>
                        <a:pt x="342" y="821"/>
                      </a:lnTo>
                      <a:lnTo>
                        <a:pt x="343" y="821"/>
                      </a:lnTo>
                      <a:lnTo>
                        <a:pt x="344" y="821"/>
                      </a:lnTo>
                      <a:lnTo>
                        <a:pt x="346" y="821"/>
                      </a:lnTo>
                      <a:lnTo>
                        <a:pt x="346" y="821"/>
                      </a:lnTo>
                      <a:lnTo>
                        <a:pt x="348" y="821"/>
                      </a:lnTo>
                      <a:lnTo>
                        <a:pt x="350" y="821"/>
                      </a:lnTo>
                      <a:lnTo>
                        <a:pt x="352" y="821"/>
                      </a:lnTo>
                      <a:lnTo>
                        <a:pt x="353" y="821"/>
                      </a:lnTo>
                      <a:lnTo>
                        <a:pt x="353" y="821"/>
                      </a:lnTo>
                      <a:lnTo>
                        <a:pt x="354" y="821"/>
                      </a:lnTo>
                      <a:lnTo>
                        <a:pt x="358" y="821"/>
                      </a:lnTo>
                      <a:lnTo>
                        <a:pt x="360" y="820"/>
                      </a:lnTo>
                      <a:lnTo>
                        <a:pt x="361" y="820"/>
                      </a:lnTo>
                      <a:lnTo>
                        <a:pt x="361" y="820"/>
                      </a:lnTo>
                      <a:lnTo>
                        <a:pt x="362" y="820"/>
                      </a:lnTo>
                      <a:lnTo>
                        <a:pt x="364" y="821"/>
                      </a:lnTo>
                      <a:lnTo>
                        <a:pt x="367" y="821"/>
                      </a:lnTo>
                      <a:lnTo>
                        <a:pt x="367" y="821"/>
                      </a:lnTo>
                      <a:lnTo>
                        <a:pt x="368" y="821"/>
                      </a:lnTo>
                      <a:lnTo>
                        <a:pt x="369" y="821"/>
                      </a:lnTo>
                      <a:lnTo>
                        <a:pt x="370" y="821"/>
                      </a:lnTo>
                      <a:lnTo>
                        <a:pt x="372" y="821"/>
                      </a:lnTo>
                      <a:lnTo>
                        <a:pt x="375" y="820"/>
                      </a:lnTo>
                      <a:lnTo>
                        <a:pt x="376" y="820"/>
                      </a:lnTo>
                      <a:lnTo>
                        <a:pt x="376" y="820"/>
                      </a:lnTo>
                      <a:lnTo>
                        <a:pt x="377" y="820"/>
                      </a:lnTo>
                      <a:lnTo>
                        <a:pt x="379" y="820"/>
                      </a:lnTo>
                      <a:lnTo>
                        <a:pt x="381" y="821"/>
                      </a:lnTo>
                      <a:lnTo>
                        <a:pt x="382" y="821"/>
                      </a:lnTo>
                      <a:lnTo>
                        <a:pt x="382" y="821"/>
                      </a:lnTo>
                      <a:lnTo>
                        <a:pt x="383" y="821"/>
                      </a:lnTo>
                      <a:lnTo>
                        <a:pt x="383" y="821"/>
                      </a:lnTo>
                      <a:lnTo>
                        <a:pt x="385" y="821"/>
                      </a:lnTo>
                      <a:lnTo>
                        <a:pt x="386" y="821"/>
                      </a:lnTo>
                      <a:lnTo>
                        <a:pt x="387" y="821"/>
                      </a:lnTo>
                      <a:lnTo>
                        <a:pt x="387" y="821"/>
                      </a:lnTo>
                      <a:lnTo>
                        <a:pt x="389" y="821"/>
                      </a:lnTo>
                      <a:lnTo>
                        <a:pt x="390" y="821"/>
                      </a:lnTo>
                      <a:lnTo>
                        <a:pt x="390" y="821"/>
                      </a:lnTo>
                      <a:lnTo>
                        <a:pt x="391" y="821"/>
                      </a:lnTo>
                      <a:lnTo>
                        <a:pt x="394" y="821"/>
                      </a:lnTo>
                      <a:lnTo>
                        <a:pt x="396" y="820"/>
                      </a:lnTo>
                      <a:lnTo>
                        <a:pt x="397" y="820"/>
                      </a:lnTo>
                      <a:lnTo>
                        <a:pt x="398" y="820"/>
                      </a:lnTo>
                      <a:lnTo>
                        <a:pt x="398" y="820"/>
                      </a:lnTo>
                      <a:lnTo>
                        <a:pt x="399" y="819"/>
                      </a:lnTo>
                      <a:lnTo>
                        <a:pt x="401" y="817"/>
                      </a:lnTo>
                      <a:lnTo>
                        <a:pt x="401" y="817"/>
                      </a:lnTo>
                      <a:lnTo>
                        <a:pt x="403" y="817"/>
                      </a:lnTo>
                      <a:lnTo>
                        <a:pt x="405" y="819"/>
                      </a:lnTo>
                      <a:lnTo>
                        <a:pt x="406" y="820"/>
                      </a:lnTo>
                      <a:lnTo>
                        <a:pt x="407" y="820"/>
                      </a:lnTo>
                      <a:lnTo>
                        <a:pt x="408" y="820"/>
                      </a:lnTo>
                      <a:lnTo>
                        <a:pt x="409" y="820"/>
                      </a:lnTo>
                      <a:lnTo>
                        <a:pt x="412" y="820"/>
                      </a:lnTo>
                      <a:lnTo>
                        <a:pt x="412" y="820"/>
                      </a:lnTo>
                      <a:lnTo>
                        <a:pt x="413" y="820"/>
                      </a:lnTo>
                      <a:lnTo>
                        <a:pt x="414" y="819"/>
                      </a:lnTo>
                      <a:lnTo>
                        <a:pt x="416" y="816"/>
                      </a:lnTo>
                      <a:lnTo>
                        <a:pt x="418" y="813"/>
                      </a:lnTo>
                      <a:lnTo>
                        <a:pt x="419" y="811"/>
                      </a:lnTo>
                      <a:lnTo>
                        <a:pt x="419" y="812"/>
                      </a:lnTo>
                      <a:lnTo>
                        <a:pt x="419" y="813"/>
                      </a:lnTo>
                      <a:lnTo>
                        <a:pt x="421" y="813"/>
                      </a:lnTo>
                      <a:lnTo>
                        <a:pt x="423" y="816"/>
                      </a:lnTo>
                      <a:lnTo>
                        <a:pt x="426" y="819"/>
                      </a:lnTo>
                      <a:lnTo>
                        <a:pt x="426" y="819"/>
                      </a:lnTo>
                      <a:lnTo>
                        <a:pt x="427" y="819"/>
                      </a:lnTo>
                      <a:lnTo>
                        <a:pt x="428" y="819"/>
                      </a:lnTo>
                      <a:lnTo>
                        <a:pt x="429" y="819"/>
                      </a:lnTo>
                      <a:lnTo>
                        <a:pt x="432" y="819"/>
                      </a:lnTo>
                      <a:lnTo>
                        <a:pt x="433" y="819"/>
                      </a:lnTo>
                      <a:lnTo>
                        <a:pt x="434" y="818"/>
                      </a:lnTo>
                      <a:lnTo>
                        <a:pt x="434" y="818"/>
                      </a:lnTo>
                      <a:lnTo>
                        <a:pt x="435" y="817"/>
                      </a:lnTo>
                      <a:lnTo>
                        <a:pt x="436" y="816"/>
                      </a:lnTo>
                      <a:lnTo>
                        <a:pt x="436" y="815"/>
                      </a:lnTo>
                      <a:lnTo>
                        <a:pt x="436" y="813"/>
                      </a:lnTo>
                      <a:lnTo>
                        <a:pt x="437" y="815"/>
                      </a:lnTo>
                      <a:lnTo>
                        <a:pt x="440" y="816"/>
                      </a:lnTo>
                      <a:lnTo>
                        <a:pt x="441" y="817"/>
                      </a:lnTo>
                      <a:lnTo>
                        <a:pt x="442" y="817"/>
                      </a:lnTo>
                      <a:lnTo>
                        <a:pt x="443" y="817"/>
                      </a:lnTo>
                      <a:lnTo>
                        <a:pt x="445" y="816"/>
                      </a:lnTo>
                      <a:lnTo>
                        <a:pt x="447" y="815"/>
                      </a:lnTo>
                      <a:lnTo>
                        <a:pt x="449" y="813"/>
                      </a:lnTo>
                      <a:lnTo>
                        <a:pt x="449" y="813"/>
                      </a:lnTo>
                      <a:lnTo>
                        <a:pt x="449" y="813"/>
                      </a:lnTo>
                      <a:lnTo>
                        <a:pt x="450" y="811"/>
                      </a:lnTo>
                      <a:lnTo>
                        <a:pt x="450" y="806"/>
                      </a:lnTo>
                      <a:lnTo>
                        <a:pt x="452" y="797"/>
                      </a:lnTo>
                      <a:lnTo>
                        <a:pt x="453" y="786"/>
                      </a:lnTo>
                      <a:lnTo>
                        <a:pt x="454" y="776"/>
                      </a:lnTo>
                      <a:lnTo>
                        <a:pt x="455" y="769"/>
                      </a:lnTo>
                      <a:lnTo>
                        <a:pt x="455" y="762"/>
                      </a:lnTo>
                      <a:lnTo>
                        <a:pt x="456" y="761"/>
                      </a:lnTo>
                      <a:lnTo>
                        <a:pt x="456" y="760"/>
                      </a:lnTo>
                      <a:lnTo>
                        <a:pt x="456" y="760"/>
                      </a:lnTo>
                      <a:lnTo>
                        <a:pt x="456" y="758"/>
                      </a:lnTo>
                      <a:lnTo>
                        <a:pt x="456" y="754"/>
                      </a:lnTo>
                      <a:lnTo>
                        <a:pt x="458" y="749"/>
                      </a:lnTo>
                      <a:lnTo>
                        <a:pt x="458" y="748"/>
                      </a:lnTo>
                      <a:lnTo>
                        <a:pt x="458" y="747"/>
                      </a:lnTo>
                      <a:lnTo>
                        <a:pt x="458" y="749"/>
                      </a:lnTo>
                      <a:lnTo>
                        <a:pt x="458" y="754"/>
                      </a:lnTo>
                      <a:lnTo>
                        <a:pt x="459" y="761"/>
                      </a:lnTo>
                      <a:lnTo>
                        <a:pt x="459" y="769"/>
                      </a:lnTo>
                      <a:lnTo>
                        <a:pt x="460" y="776"/>
                      </a:lnTo>
                      <a:lnTo>
                        <a:pt x="460" y="783"/>
                      </a:lnTo>
                      <a:lnTo>
                        <a:pt x="461" y="789"/>
                      </a:lnTo>
                      <a:lnTo>
                        <a:pt x="461" y="791"/>
                      </a:lnTo>
                      <a:lnTo>
                        <a:pt x="461" y="790"/>
                      </a:lnTo>
                      <a:lnTo>
                        <a:pt x="461" y="789"/>
                      </a:lnTo>
                      <a:lnTo>
                        <a:pt x="461" y="783"/>
                      </a:lnTo>
                      <a:lnTo>
                        <a:pt x="462" y="774"/>
                      </a:lnTo>
                      <a:lnTo>
                        <a:pt x="462" y="765"/>
                      </a:lnTo>
                      <a:lnTo>
                        <a:pt x="463" y="756"/>
                      </a:lnTo>
                      <a:lnTo>
                        <a:pt x="464" y="747"/>
                      </a:lnTo>
                      <a:lnTo>
                        <a:pt x="464" y="742"/>
                      </a:lnTo>
                      <a:lnTo>
                        <a:pt x="464" y="741"/>
                      </a:lnTo>
                      <a:lnTo>
                        <a:pt x="464" y="739"/>
                      </a:lnTo>
                      <a:lnTo>
                        <a:pt x="464" y="742"/>
                      </a:lnTo>
                      <a:lnTo>
                        <a:pt x="465" y="746"/>
                      </a:lnTo>
                      <a:lnTo>
                        <a:pt x="466" y="753"/>
                      </a:lnTo>
                      <a:lnTo>
                        <a:pt x="466" y="761"/>
                      </a:lnTo>
                      <a:lnTo>
                        <a:pt x="468" y="767"/>
                      </a:lnTo>
                      <a:lnTo>
                        <a:pt x="469" y="774"/>
                      </a:lnTo>
                      <a:lnTo>
                        <a:pt x="470" y="779"/>
                      </a:lnTo>
                      <a:lnTo>
                        <a:pt x="470" y="781"/>
                      </a:lnTo>
                      <a:lnTo>
                        <a:pt x="470" y="780"/>
                      </a:lnTo>
                      <a:lnTo>
                        <a:pt x="470" y="779"/>
                      </a:lnTo>
                      <a:lnTo>
                        <a:pt x="471" y="772"/>
                      </a:lnTo>
                      <a:lnTo>
                        <a:pt x="471" y="764"/>
                      </a:lnTo>
                      <a:lnTo>
                        <a:pt x="472" y="755"/>
                      </a:lnTo>
                      <a:lnTo>
                        <a:pt x="473" y="745"/>
                      </a:lnTo>
                      <a:lnTo>
                        <a:pt x="474" y="737"/>
                      </a:lnTo>
                      <a:lnTo>
                        <a:pt x="474" y="732"/>
                      </a:lnTo>
                      <a:lnTo>
                        <a:pt x="474" y="729"/>
                      </a:lnTo>
                      <a:lnTo>
                        <a:pt x="474" y="729"/>
                      </a:lnTo>
                      <a:lnTo>
                        <a:pt x="474" y="729"/>
                      </a:lnTo>
                      <a:lnTo>
                        <a:pt x="474" y="732"/>
                      </a:lnTo>
                      <a:lnTo>
                        <a:pt x="474" y="738"/>
                      </a:lnTo>
                      <a:lnTo>
                        <a:pt x="475" y="748"/>
                      </a:lnTo>
                      <a:lnTo>
                        <a:pt x="477" y="758"/>
                      </a:lnTo>
                      <a:lnTo>
                        <a:pt x="477" y="769"/>
                      </a:lnTo>
                      <a:lnTo>
                        <a:pt x="478" y="779"/>
                      </a:lnTo>
                      <a:lnTo>
                        <a:pt x="478" y="785"/>
                      </a:lnTo>
                      <a:lnTo>
                        <a:pt x="478" y="788"/>
                      </a:lnTo>
                      <a:lnTo>
                        <a:pt x="478" y="788"/>
                      </a:lnTo>
                      <a:lnTo>
                        <a:pt x="479" y="788"/>
                      </a:lnTo>
                      <a:lnTo>
                        <a:pt x="479" y="786"/>
                      </a:lnTo>
                      <a:lnTo>
                        <a:pt x="479" y="785"/>
                      </a:lnTo>
                      <a:lnTo>
                        <a:pt x="479" y="782"/>
                      </a:lnTo>
                      <a:lnTo>
                        <a:pt x="479" y="778"/>
                      </a:lnTo>
                      <a:lnTo>
                        <a:pt x="480" y="766"/>
                      </a:lnTo>
                      <a:lnTo>
                        <a:pt x="480" y="754"/>
                      </a:lnTo>
                      <a:lnTo>
                        <a:pt x="481" y="742"/>
                      </a:lnTo>
                      <a:lnTo>
                        <a:pt x="482" y="732"/>
                      </a:lnTo>
                      <a:lnTo>
                        <a:pt x="482" y="727"/>
                      </a:lnTo>
                      <a:lnTo>
                        <a:pt x="482" y="724"/>
                      </a:lnTo>
                      <a:lnTo>
                        <a:pt x="482" y="721"/>
                      </a:lnTo>
                      <a:lnTo>
                        <a:pt x="482" y="720"/>
                      </a:lnTo>
                      <a:lnTo>
                        <a:pt x="482" y="721"/>
                      </a:lnTo>
                      <a:lnTo>
                        <a:pt x="482" y="724"/>
                      </a:lnTo>
                      <a:lnTo>
                        <a:pt x="482" y="730"/>
                      </a:lnTo>
                      <a:lnTo>
                        <a:pt x="483" y="739"/>
                      </a:lnTo>
                      <a:lnTo>
                        <a:pt x="484" y="749"/>
                      </a:lnTo>
                      <a:lnTo>
                        <a:pt x="484" y="761"/>
                      </a:lnTo>
                      <a:lnTo>
                        <a:pt x="486" y="770"/>
                      </a:lnTo>
                      <a:lnTo>
                        <a:pt x="486" y="776"/>
                      </a:lnTo>
                      <a:lnTo>
                        <a:pt x="486" y="779"/>
                      </a:lnTo>
                      <a:lnTo>
                        <a:pt x="486" y="779"/>
                      </a:lnTo>
                      <a:lnTo>
                        <a:pt x="487" y="781"/>
                      </a:lnTo>
                      <a:lnTo>
                        <a:pt x="487" y="784"/>
                      </a:lnTo>
                      <a:lnTo>
                        <a:pt x="488" y="790"/>
                      </a:lnTo>
                      <a:lnTo>
                        <a:pt x="489" y="797"/>
                      </a:lnTo>
                      <a:lnTo>
                        <a:pt x="490" y="803"/>
                      </a:lnTo>
                      <a:lnTo>
                        <a:pt x="492" y="809"/>
                      </a:lnTo>
                      <a:lnTo>
                        <a:pt x="492" y="813"/>
                      </a:lnTo>
                      <a:lnTo>
                        <a:pt x="492" y="815"/>
                      </a:lnTo>
                      <a:lnTo>
                        <a:pt x="493" y="815"/>
                      </a:lnTo>
                      <a:lnTo>
                        <a:pt x="495" y="816"/>
                      </a:lnTo>
                      <a:lnTo>
                        <a:pt x="497" y="817"/>
                      </a:lnTo>
                      <a:lnTo>
                        <a:pt x="499" y="818"/>
                      </a:lnTo>
                      <a:lnTo>
                        <a:pt x="500" y="819"/>
                      </a:lnTo>
                      <a:lnTo>
                        <a:pt x="500" y="819"/>
                      </a:lnTo>
                      <a:lnTo>
                        <a:pt x="501" y="819"/>
                      </a:lnTo>
                      <a:lnTo>
                        <a:pt x="504" y="819"/>
                      </a:lnTo>
                      <a:lnTo>
                        <a:pt x="507" y="819"/>
                      </a:lnTo>
                      <a:lnTo>
                        <a:pt x="507" y="819"/>
                      </a:lnTo>
                      <a:lnTo>
                        <a:pt x="508" y="819"/>
                      </a:lnTo>
                      <a:lnTo>
                        <a:pt x="509" y="819"/>
                      </a:lnTo>
                      <a:lnTo>
                        <a:pt x="511" y="820"/>
                      </a:lnTo>
                      <a:lnTo>
                        <a:pt x="514" y="820"/>
                      </a:lnTo>
                      <a:lnTo>
                        <a:pt x="515" y="820"/>
                      </a:lnTo>
                      <a:lnTo>
                        <a:pt x="515" y="820"/>
                      </a:lnTo>
                      <a:lnTo>
                        <a:pt x="516" y="820"/>
                      </a:lnTo>
                      <a:lnTo>
                        <a:pt x="517" y="820"/>
                      </a:lnTo>
                      <a:lnTo>
                        <a:pt x="519" y="821"/>
                      </a:lnTo>
                      <a:lnTo>
                        <a:pt x="521" y="821"/>
                      </a:lnTo>
                      <a:lnTo>
                        <a:pt x="521" y="821"/>
                      </a:lnTo>
                      <a:lnTo>
                        <a:pt x="523" y="821"/>
                      </a:lnTo>
                      <a:lnTo>
                        <a:pt x="524" y="821"/>
                      </a:lnTo>
                      <a:lnTo>
                        <a:pt x="525" y="821"/>
                      </a:lnTo>
                      <a:lnTo>
                        <a:pt x="526" y="821"/>
                      </a:lnTo>
                      <a:lnTo>
                        <a:pt x="526" y="821"/>
                      </a:lnTo>
                      <a:lnTo>
                        <a:pt x="527" y="821"/>
                      </a:lnTo>
                      <a:lnTo>
                        <a:pt x="528" y="821"/>
                      </a:lnTo>
                      <a:lnTo>
                        <a:pt x="529" y="821"/>
                      </a:lnTo>
                      <a:lnTo>
                        <a:pt x="529" y="821"/>
                      </a:lnTo>
                      <a:lnTo>
                        <a:pt x="529" y="821"/>
                      </a:lnTo>
                      <a:lnTo>
                        <a:pt x="530" y="821"/>
                      </a:lnTo>
                      <a:lnTo>
                        <a:pt x="533" y="821"/>
                      </a:lnTo>
                      <a:lnTo>
                        <a:pt x="534" y="821"/>
                      </a:lnTo>
                      <a:lnTo>
                        <a:pt x="535" y="821"/>
                      </a:lnTo>
                      <a:lnTo>
                        <a:pt x="536" y="821"/>
                      </a:lnTo>
                      <a:lnTo>
                        <a:pt x="537" y="821"/>
                      </a:lnTo>
                      <a:lnTo>
                        <a:pt x="538" y="821"/>
                      </a:lnTo>
                      <a:lnTo>
                        <a:pt x="539" y="821"/>
                      </a:lnTo>
                      <a:lnTo>
                        <a:pt x="541" y="821"/>
                      </a:lnTo>
                      <a:lnTo>
                        <a:pt x="542" y="821"/>
                      </a:lnTo>
                      <a:lnTo>
                        <a:pt x="542" y="821"/>
                      </a:lnTo>
                      <a:lnTo>
                        <a:pt x="545" y="821"/>
                      </a:lnTo>
                      <a:lnTo>
                        <a:pt x="546" y="821"/>
                      </a:lnTo>
                      <a:lnTo>
                        <a:pt x="547" y="821"/>
                      </a:lnTo>
                      <a:lnTo>
                        <a:pt x="547" y="821"/>
                      </a:lnTo>
                      <a:lnTo>
                        <a:pt x="549" y="821"/>
                      </a:lnTo>
                      <a:lnTo>
                        <a:pt x="551" y="820"/>
                      </a:lnTo>
                      <a:lnTo>
                        <a:pt x="551" y="820"/>
                      </a:lnTo>
                      <a:lnTo>
                        <a:pt x="552" y="820"/>
                      </a:lnTo>
                      <a:lnTo>
                        <a:pt x="554" y="820"/>
                      </a:lnTo>
                      <a:lnTo>
                        <a:pt x="554" y="820"/>
                      </a:lnTo>
                      <a:lnTo>
                        <a:pt x="556" y="821"/>
                      </a:lnTo>
                      <a:lnTo>
                        <a:pt x="557" y="821"/>
                      </a:lnTo>
                      <a:lnTo>
                        <a:pt x="557" y="821"/>
                      </a:lnTo>
                      <a:lnTo>
                        <a:pt x="558" y="821"/>
                      </a:lnTo>
                      <a:lnTo>
                        <a:pt x="560" y="821"/>
                      </a:lnTo>
                      <a:lnTo>
                        <a:pt x="561" y="821"/>
                      </a:lnTo>
                      <a:lnTo>
                        <a:pt x="561" y="821"/>
                      </a:lnTo>
                      <a:lnTo>
                        <a:pt x="562" y="821"/>
                      </a:lnTo>
                      <a:lnTo>
                        <a:pt x="563" y="821"/>
                      </a:lnTo>
                      <a:lnTo>
                        <a:pt x="565" y="821"/>
                      </a:lnTo>
                      <a:lnTo>
                        <a:pt x="566" y="821"/>
                      </a:lnTo>
                      <a:lnTo>
                        <a:pt x="566" y="821"/>
                      </a:lnTo>
                      <a:lnTo>
                        <a:pt x="567" y="820"/>
                      </a:lnTo>
                      <a:lnTo>
                        <a:pt x="570" y="820"/>
                      </a:lnTo>
                      <a:lnTo>
                        <a:pt x="570" y="820"/>
                      </a:lnTo>
                      <a:lnTo>
                        <a:pt x="570" y="820"/>
                      </a:lnTo>
                      <a:lnTo>
                        <a:pt x="572" y="820"/>
                      </a:lnTo>
                      <a:lnTo>
                        <a:pt x="573" y="821"/>
                      </a:lnTo>
                      <a:lnTo>
                        <a:pt x="573" y="821"/>
                      </a:lnTo>
                      <a:lnTo>
                        <a:pt x="574" y="821"/>
                      </a:lnTo>
                      <a:lnTo>
                        <a:pt x="574" y="821"/>
                      </a:lnTo>
                      <a:lnTo>
                        <a:pt x="575" y="821"/>
                      </a:lnTo>
                      <a:lnTo>
                        <a:pt x="578" y="821"/>
                      </a:lnTo>
                      <a:lnTo>
                        <a:pt x="580" y="820"/>
                      </a:lnTo>
                      <a:lnTo>
                        <a:pt x="581" y="820"/>
                      </a:lnTo>
                      <a:lnTo>
                        <a:pt x="581" y="820"/>
                      </a:lnTo>
                      <a:lnTo>
                        <a:pt x="582" y="820"/>
                      </a:lnTo>
                      <a:lnTo>
                        <a:pt x="584" y="819"/>
                      </a:lnTo>
                      <a:lnTo>
                        <a:pt x="588" y="818"/>
                      </a:lnTo>
                      <a:lnTo>
                        <a:pt x="588" y="817"/>
                      </a:lnTo>
                      <a:lnTo>
                        <a:pt x="589" y="817"/>
                      </a:lnTo>
                      <a:lnTo>
                        <a:pt x="590" y="816"/>
                      </a:lnTo>
                      <a:lnTo>
                        <a:pt x="591" y="813"/>
                      </a:lnTo>
                      <a:lnTo>
                        <a:pt x="593" y="811"/>
                      </a:lnTo>
                      <a:lnTo>
                        <a:pt x="594" y="810"/>
                      </a:lnTo>
                      <a:lnTo>
                        <a:pt x="594" y="811"/>
                      </a:lnTo>
                      <a:lnTo>
                        <a:pt x="595" y="812"/>
                      </a:lnTo>
                      <a:lnTo>
                        <a:pt x="597" y="813"/>
                      </a:lnTo>
                      <a:lnTo>
                        <a:pt x="599" y="816"/>
                      </a:lnTo>
                      <a:lnTo>
                        <a:pt x="602" y="819"/>
                      </a:lnTo>
                      <a:lnTo>
                        <a:pt x="602" y="820"/>
                      </a:lnTo>
                      <a:lnTo>
                        <a:pt x="603" y="820"/>
                      </a:lnTo>
                      <a:lnTo>
                        <a:pt x="604" y="821"/>
                      </a:lnTo>
                      <a:lnTo>
                        <a:pt x="606" y="821"/>
                      </a:lnTo>
                      <a:lnTo>
                        <a:pt x="607" y="821"/>
                      </a:lnTo>
                      <a:lnTo>
                        <a:pt x="610" y="821"/>
                      </a:lnTo>
                      <a:lnTo>
                        <a:pt x="612" y="820"/>
                      </a:lnTo>
                      <a:lnTo>
                        <a:pt x="613" y="820"/>
                      </a:lnTo>
                      <a:lnTo>
                        <a:pt x="613" y="820"/>
                      </a:lnTo>
                      <a:lnTo>
                        <a:pt x="616" y="821"/>
                      </a:lnTo>
                      <a:lnTo>
                        <a:pt x="617" y="821"/>
                      </a:lnTo>
                      <a:lnTo>
                        <a:pt x="617" y="821"/>
                      </a:lnTo>
                      <a:lnTo>
                        <a:pt x="618" y="821"/>
                      </a:lnTo>
                      <a:lnTo>
                        <a:pt x="618" y="821"/>
                      </a:lnTo>
                      <a:lnTo>
                        <a:pt x="620" y="821"/>
                      </a:lnTo>
                      <a:lnTo>
                        <a:pt x="621" y="821"/>
                      </a:lnTo>
                      <a:lnTo>
                        <a:pt x="622" y="821"/>
                      </a:lnTo>
                      <a:lnTo>
                        <a:pt x="622" y="821"/>
                      </a:lnTo>
                      <a:lnTo>
                        <a:pt x="624" y="821"/>
                      </a:lnTo>
                      <a:lnTo>
                        <a:pt x="625" y="821"/>
                      </a:lnTo>
                      <a:lnTo>
                        <a:pt x="625" y="821"/>
                      </a:lnTo>
                      <a:lnTo>
                        <a:pt x="626" y="821"/>
                      </a:lnTo>
                      <a:lnTo>
                        <a:pt x="629" y="821"/>
                      </a:lnTo>
                      <a:lnTo>
                        <a:pt x="631" y="820"/>
                      </a:lnTo>
                      <a:lnTo>
                        <a:pt x="632" y="820"/>
                      </a:lnTo>
                      <a:lnTo>
                        <a:pt x="632" y="820"/>
                      </a:lnTo>
                      <a:lnTo>
                        <a:pt x="634" y="820"/>
                      </a:lnTo>
                      <a:lnTo>
                        <a:pt x="636" y="820"/>
                      </a:lnTo>
                      <a:lnTo>
                        <a:pt x="638" y="820"/>
                      </a:lnTo>
                      <a:lnTo>
                        <a:pt x="639" y="820"/>
                      </a:lnTo>
                      <a:lnTo>
                        <a:pt x="640" y="820"/>
                      </a:lnTo>
                      <a:lnTo>
                        <a:pt x="641" y="820"/>
                      </a:lnTo>
                      <a:lnTo>
                        <a:pt x="643" y="820"/>
                      </a:lnTo>
                      <a:lnTo>
                        <a:pt x="643" y="820"/>
                      </a:lnTo>
                      <a:lnTo>
                        <a:pt x="644" y="819"/>
                      </a:lnTo>
                      <a:lnTo>
                        <a:pt x="645" y="819"/>
                      </a:lnTo>
                      <a:lnTo>
                        <a:pt x="647" y="819"/>
                      </a:lnTo>
                      <a:lnTo>
                        <a:pt x="648" y="820"/>
                      </a:lnTo>
                      <a:lnTo>
                        <a:pt x="649" y="820"/>
                      </a:lnTo>
                      <a:lnTo>
                        <a:pt x="652" y="819"/>
                      </a:lnTo>
                      <a:lnTo>
                        <a:pt x="653" y="819"/>
                      </a:lnTo>
                      <a:lnTo>
                        <a:pt x="654" y="819"/>
                      </a:lnTo>
                      <a:lnTo>
                        <a:pt x="655" y="819"/>
                      </a:lnTo>
                      <a:lnTo>
                        <a:pt x="655" y="818"/>
                      </a:lnTo>
                      <a:lnTo>
                        <a:pt x="657" y="815"/>
                      </a:lnTo>
                      <a:lnTo>
                        <a:pt x="661" y="812"/>
                      </a:lnTo>
                      <a:lnTo>
                        <a:pt x="662" y="811"/>
                      </a:lnTo>
                      <a:lnTo>
                        <a:pt x="662" y="811"/>
                      </a:lnTo>
                      <a:lnTo>
                        <a:pt x="662" y="810"/>
                      </a:lnTo>
                      <a:lnTo>
                        <a:pt x="662" y="809"/>
                      </a:lnTo>
                      <a:lnTo>
                        <a:pt x="662" y="808"/>
                      </a:lnTo>
                      <a:lnTo>
                        <a:pt x="663" y="801"/>
                      </a:lnTo>
                      <a:lnTo>
                        <a:pt x="663" y="791"/>
                      </a:lnTo>
                      <a:lnTo>
                        <a:pt x="664" y="780"/>
                      </a:lnTo>
                      <a:lnTo>
                        <a:pt x="665" y="769"/>
                      </a:lnTo>
                      <a:lnTo>
                        <a:pt x="665" y="758"/>
                      </a:lnTo>
                      <a:lnTo>
                        <a:pt x="666" y="752"/>
                      </a:lnTo>
                      <a:lnTo>
                        <a:pt x="666" y="751"/>
                      </a:lnTo>
                      <a:lnTo>
                        <a:pt x="666" y="749"/>
                      </a:lnTo>
                      <a:lnTo>
                        <a:pt x="666" y="749"/>
                      </a:lnTo>
                      <a:lnTo>
                        <a:pt x="666" y="752"/>
                      </a:lnTo>
                      <a:lnTo>
                        <a:pt x="666" y="758"/>
                      </a:lnTo>
                      <a:lnTo>
                        <a:pt x="667" y="769"/>
                      </a:lnTo>
                      <a:lnTo>
                        <a:pt x="667" y="779"/>
                      </a:lnTo>
                      <a:lnTo>
                        <a:pt x="668" y="790"/>
                      </a:lnTo>
                      <a:lnTo>
                        <a:pt x="668" y="799"/>
                      </a:lnTo>
                      <a:lnTo>
                        <a:pt x="670" y="806"/>
                      </a:lnTo>
                      <a:lnTo>
                        <a:pt x="670" y="808"/>
                      </a:lnTo>
                      <a:lnTo>
                        <a:pt x="670" y="809"/>
                      </a:lnTo>
                      <a:lnTo>
                        <a:pt x="670" y="809"/>
                      </a:lnTo>
                      <a:lnTo>
                        <a:pt x="671" y="811"/>
                      </a:lnTo>
                      <a:lnTo>
                        <a:pt x="672" y="812"/>
                      </a:lnTo>
                      <a:lnTo>
                        <a:pt x="673" y="812"/>
                      </a:lnTo>
                      <a:lnTo>
                        <a:pt x="673" y="812"/>
                      </a:lnTo>
                      <a:lnTo>
                        <a:pt x="675" y="811"/>
                      </a:lnTo>
                      <a:lnTo>
                        <a:pt x="676" y="810"/>
                      </a:lnTo>
                      <a:lnTo>
                        <a:pt x="676" y="809"/>
                      </a:lnTo>
                      <a:lnTo>
                        <a:pt x="676" y="808"/>
                      </a:lnTo>
                      <a:lnTo>
                        <a:pt x="677" y="804"/>
                      </a:lnTo>
                      <a:lnTo>
                        <a:pt x="677" y="799"/>
                      </a:lnTo>
                      <a:lnTo>
                        <a:pt x="677" y="792"/>
                      </a:lnTo>
                      <a:lnTo>
                        <a:pt x="677" y="784"/>
                      </a:lnTo>
                      <a:lnTo>
                        <a:pt x="678" y="775"/>
                      </a:lnTo>
                      <a:lnTo>
                        <a:pt x="680" y="755"/>
                      </a:lnTo>
                      <a:lnTo>
                        <a:pt x="681" y="735"/>
                      </a:lnTo>
                      <a:lnTo>
                        <a:pt x="682" y="726"/>
                      </a:lnTo>
                      <a:lnTo>
                        <a:pt x="682" y="717"/>
                      </a:lnTo>
                      <a:lnTo>
                        <a:pt x="683" y="710"/>
                      </a:lnTo>
                      <a:lnTo>
                        <a:pt x="683" y="705"/>
                      </a:lnTo>
                      <a:lnTo>
                        <a:pt x="683" y="701"/>
                      </a:lnTo>
                      <a:lnTo>
                        <a:pt x="683" y="700"/>
                      </a:lnTo>
                      <a:lnTo>
                        <a:pt x="683" y="701"/>
                      </a:lnTo>
                      <a:lnTo>
                        <a:pt x="683" y="706"/>
                      </a:lnTo>
                      <a:lnTo>
                        <a:pt x="683" y="711"/>
                      </a:lnTo>
                      <a:lnTo>
                        <a:pt x="683" y="718"/>
                      </a:lnTo>
                      <a:lnTo>
                        <a:pt x="683" y="724"/>
                      </a:lnTo>
                      <a:lnTo>
                        <a:pt x="684" y="729"/>
                      </a:lnTo>
                      <a:lnTo>
                        <a:pt x="684" y="734"/>
                      </a:lnTo>
                      <a:lnTo>
                        <a:pt x="684" y="735"/>
                      </a:lnTo>
                      <a:lnTo>
                        <a:pt x="684" y="736"/>
                      </a:lnTo>
                      <a:lnTo>
                        <a:pt x="684" y="738"/>
                      </a:lnTo>
                      <a:lnTo>
                        <a:pt x="684" y="742"/>
                      </a:lnTo>
                      <a:lnTo>
                        <a:pt x="685" y="746"/>
                      </a:lnTo>
                      <a:lnTo>
                        <a:pt x="686" y="758"/>
                      </a:lnTo>
                      <a:lnTo>
                        <a:pt x="687" y="773"/>
                      </a:lnTo>
                      <a:lnTo>
                        <a:pt x="689" y="788"/>
                      </a:lnTo>
                      <a:lnTo>
                        <a:pt x="690" y="800"/>
                      </a:lnTo>
                      <a:lnTo>
                        <a:pt x="690" y="804"/>
                      </a:lnTo>
                      <a:lnTo>
                        <a:pt x="690" y="809"/>
                      </a:lnTo>
                      <a:lnTo>
                        <a:pt x="691" y="811"/>
                      </a:lnTo>
                      <a:lnTo>
                        <a:pt x="691" y="811"/>
                      </a:lnTo>
                      <a:lnTo>
                        <a:pt x="691" y="812"/>
                      </a:lnTo>
                      <a:lnTo>
                        <a:pt x="693" y="812"/>
                      </a:lnTo>
                      <a:lnTo>
                        <a:pt x="694" y="813"/>
                      </a:lnTo>
                      <a:lnTo>
                        <a:pt x="695" y="813"/>
                      </a:lnTo>
                      <a:lnTo>
                        <a:pt x="695" y="812"/>
                      </a:lnTo>
                      <a:lnTo>
                        <a:pt x="696" y="809"/>
                      </a:lnTo>
                      <a:lnTo>
                        <a:pt x="698" y="806"/>
                      </a:lnTo>
                      <a:lnTo>
                        <a:pt x="698" y="804"/>
                      </a:lnTo>
                      <a:lnTo>
                        <a:pt x="698" y="803"/>
                      </a:lnTo>
                      <a:lnTo>
                        <a:pt x="699" y="799"/>
                      </a:lnTo>
                      <a:lnTo>
                        <a:pt x="699" y="792"/>
                      </a:lnTo>
                      <a:lnTo>
                        <a:pt x="700" y="785"/>
                      </a:lnTo>
                      <a:lnTo>
                        <a:pt x="700" y="778"/>
                      </a:lnTo>
                      <a:lnTo>
                        <a:pt x="700" y="772"/>
                      </a:lnTo>
                      <a:lnTo>
                        <a:pt x="700" y="767"/>
                      </a:lnTo>
                      <a:lnTo>
                        <a:pt x="700" y="765"/>
                      </a:lnTo>
                      <a:lnTo>
                        <a:pt x="700" y="766"/>
                      </a:lnTo>
                      <a:lnTo>
                        <a:pt x="700" y="767"/>
                      </a:lnTo>
                      <a:lnTo>
                        <a:pt x="701" y="773"/>
                      </a:lnTo>
                      <a:lnTo>
                        <a:pt x="702" y="781"/>
                      </a:lnTo>
                      <a:lnTo>
                        <a:pt x="702" y="790"/>
                      </a:lnTo>
                      <a:lnTo>
                        <a:pt x="703" y="799"/>
                      </a:lnTo>
                      <a:lnTo>
                        <a:pt x="704" y="807"/>
                      </a:lnTo>
                      <a:lnTo>
                        <a:pt x="705" y="812"/>
                      </a:lnTo>
                      <a:lnTo>
                        <a:pt x="705" y="815"/>
                      </a:lnTo>
                      <a:lnTo>
                        <a:pt x="705" y="815"/>
                      </a:lnTo>
                      <a:lnTo>
                        <a:pt x="705" y="815"/>
                      </a:lnTo>
                      <a:lnTo>
                        <a:pt x="707" y="816"/>
                      </a:lnTo>
                      <a:lnTo>
                        <a:pt x="708" y="816"/>
                      </a:lnTo>
                      <a:lnTo>
                        <a:pt x="710" y="816"/>
                      </a:lnTo>
                      <a:lnTo>
                        <a:pt x="710" y="817"/>
                      </a:lnTo>
                      <a:lnTo>
                        <a:pt x="712" y="817"/>
                      </a:lnTo>
                      <a:lnTo>
                        <a:pt x="713" y="816"/>
                      </a:lnTo>
                      <a:lnTo>
                        <a:pt x="713" y="816"/>
                      </a:lnTo>
                      <a:lnTo>
                        <a:pt x="714" y="813"/>
                      </a:lnTo>
                      <a:lnTo>
                        <a:pt x="717" y="807"/>
                      </a:lnTo>
                      <a:lnTo>
                        <a:pt x="719" y="801"/>
                      </a:lnTo>
                      <a:lnTo>
                        <a:pt x="720" y="799"/>
                      </a:lnTo>
                      <a:lnTo>
                        <a:pt x="720" y="798"/>
                      </a:lnTo>
                      <a:lnTo>
                        <a:pt x="720" y="797"/>
                      </a:lnTo>
                      <a:lnTo>
                        <a:pt x="720" y="795"/>
                      </a:lnTo>
                      <a:lnTo>
                        <a:pt x="720" y="794"/>
                      </a:lnTo>
                      <a:lnTo>
                        <a:pt x="720" y="791"/>
                      </a:lnTo>
                      <a:lnTo>
                        <a:pt x="721" y="786"/>
                      </a:lnTo>
                      <a:lnTo>
                        <a:pt x="721" y="780"/>
                      </a:lnTo>
                      <a:lnTo>
                        <a:pt x="722" y="772"/>
                      </a:lnTo>
                      <a:lnTo>
                        <a:pt x="722" y="763"/>
                      </a:lnTo>
                      <a:lnTo>
                        <a:pt x="723" y="745"/>
                      </a:lnTo>
                      <a:lnTo>
                        <a:pt x="723" y="726"/>
                      </a:lnTo>
                      <a:lnTo>
                        <a:pt x="724" y="718"/>
                      </a:lnTo>
                      <a:lnTo>
                        <a:pt x="724" y="710"/>
                      </a:lnTo>
                      <a:lnTo>
                        <a:pt x="726" y="704"/>
                      </a:lnTo>
                      <a:lnTo>
                        <a:pt x="726" y="698"/>
                      </a:lnTo>
                      <a:lnTo>
                        <a:pt x="726" y="696"/>
                      </a:lnTo>
                      <a:lnTo>
                        <a:pt x="726" y="695"/>
                      </a:lnTo>
                      <a:lnTo>
                        <a:pt x="726" y="695"/>
                      </a:lnTo>
                      <a:lnTo>
                        <a:pt x="727" y="696"/>
                      </a:lnTo>
                      <a:lnTo>
                        <a:pt x="728" y="697"/>
                      </a:lnTo>
                      <a:lnTo>
                        <a:pt x="728" y="698"/>
                      </a:lnTo>
                      <a:lnTo>
                        <a:pt x="728" y="699"/>
                      </a:lnTo>
                      <a:lnTo>
                        <a:pt x="729" y="702"/>
                      </a:lnTo>
                      <a:lnTo>
                        <a:pt x="729" y="708"/>
                      </a:lnTo>
                      <a:lnTo>
                        <a:pt x="729" y="715"/>
                      </a:lnTo>
                      <a:lnTo>
                        <a:pt x="730" y="723"/>
                      </a:lnTo>
                      <a:lnTo>
                        <a:pt x="730" y="732"/>
                      </a:lnTo>
                      <a:lnTo>
                        <a:pt x="731" y="752"/>
                      </a:lnTo>
                      <a:lnTo>
                        <a:pt x="732" y="771"/>
                      </a:lnTo>
                      <a:lnTo>
                        <a:pt x="733" y="781"/>
                      </a:lnTo>
                      <a:lnTo>
                        <a:pt x="733" y="789"/>
                      </a:lnTo>
                      <a:lnTo>
                        <a:pt x="735" y="795"/>
                      </a:lnTo>
                      <a:lnTo>
                        <a:pt x="735" y="801"/>
                      </a:lnTo>
                      <a:lnTo>
                        <a:pt x="735" y="804"/>
                      </a:lnTo>
                      <a:lnTo>
                        <a:pt x="735" y="806"/>
                      </a:lnTo>
                      <a:lnTo>
                        <a:pt x="736" y="807"/>
                      </a:lnTo>
                      <a:lnTo>
                        <a:pt x="737" y="808"/>
                      </a:lnTo>
                      <a:lnTo>
                        <a:pt x="737" y="807"/>
                      </a:lnTo>
                      <a:lnTo>
                        <a:pt x="738" y="806"/>
                      </a:lnTo>
                      <a:lnTo>
                        <a:pt x="740" y="803"/>
                      </a:lnTo>
                      <a:lnTo>
                        <a:pt x="740" y="803"/>
                      </a:lnTo>
                      <a:lnTo>
                        <a:pt x="740" y="803"/>
                      </a:lnTo>
                      <a:lnTo>
                        <a:pt x="741" y="806"/>
                      </a:lnTo>
                      <a:lnTo>
                        <a:pt x="742" y="808"/>
                      </a:lnTo>
                      <a:lnTo>
                        <a:pt x="742" y="808"/>
                      </a:lnTo>
                      <a:lnTo>
                        <a:pt x="744" y="809"/>
                      </a:lnTo>
                      <a:lnTo>
                        <a:pt x="746" y="812"/>
                      </a:lnTo>
                      <a:lnTo>
                        <a:pt x="747" y="816"/>
                      </a:lnTo>
                      <a:lnTo>
                        <a:pt x="748" y="817"/>
                      </a:lnTo>
                      <a:lnTo>
                        <a:pt x="749" y="816"/>
                      </a:lnTo>
                      <a:lnTo>
                        <a:pt x="750" y="816"/>
                      </a:lnTo>
                      <a:lnTo>
                        <a:pt x="751" y="816"/>
                      </a:lnTo>
                      <a:lnTo>
                        <a:pt x="754" y="817"/>
                      </a:lnTo>
                      <a:lnTo>
                        <a:pt x="756" y="818"/>
                      </a:lnTo>
                      <a:lnTo>
                        <a:pt x="757" y="819"/>
                      </a:lnTo>
                      <a:lnTo>
                        <a:pt x="757" y="819"/>
                      </a:lnTo>
                      <a:lnTo>
                        <a:pt x="758" y="819"/>
                      </a:lnTo>
                      <a:lnTo>
                        <a:pt x="760" y="819"/>
                      </a:lnTo>
                      <a:lnTo>
                        <a:pt x="763" y="819"/>
                      </a:lnTo>
                      <a:lnTo>
                        <a:pt x="764" y="819"/>
                      </a:lnTo>
                      <a:lnTo>
                        <a:pt x="765" y="819"/>
                      </a:lnTo>
                      <a:lnTo>
                        <a:pt x="765" y="819"/>
                      </a:lnTo>
                      <a:lnTo>
                        <a:pt x="768" y="820"/>
                      </a:lnTo>
                      <a:lnTo>
                        <a:pt x="770" y="820"/>
                      </a:lnTo>
                      <a:lnTo>
                        <a:pt x="772" y="820"/>
                      </a:lnTo>
                      <a:lnTo>
                        <a:pt x="772" y="820"/>
                      </a:lnTo>
                      <a:lnTo>
                        <a:pt x="773" y="820"/>
                      </a:lnTo>
                      <a:lnTo>
                        <a:pt x="773" y="820"/>
                      </a:lnTo>
                      <a:lnTo>
                        <a:pt x="775" y="820"/>
                      </a:lnTo>
                      <a:lnTo>
                        <a:pt x="775" y="820"/>
                      </a:lnTo>
                      <a:lnTo>
                        <a:pt x="776" y="820"/>
                      </a:lnTo>
                      <a:lnTo>
                        <a:pt x="777" y="820"/>
                      </a:lnTo>
                      <a:lnTo>
                        <a:pt x="779" y="820"/>
                      </a:lnTo>
                      <a:lnTo>
                        <a:pt x="781" y="820"/>
                      </a:lnTo>
                      <a:lnTo>
                        <a:pt x="781" y="820"/>
                      </a:lnTo>
                      <a:lnTo>
                        <a:pt x="783" y="820"/>
                      </a:lnTo>
                      <a:lnTo>
                        <a:pt x="785" y="820"/>
                      </a:lnTo>
                      <a:lnTo>
                        <a:pt x="786" y="820"/>
                      </a:lnTo>
                      <a:lnTo>
                        <a:pt x="787" y="820"/>
                      </a:lnTo>
                      <a:lnTo>
                        <a:pt x="788" y="820"/>
                      </a:lnTo>
                      <a:lnTo>
                        <a:pt x="790" y="820"/>
                      </a:lnTo>
                      <a:lnTo>
                        <a:pt x="791" y="820"/>
                      </a:lnTo>
                      <a:lnTo>
                        <a:pt x="793" y="819"/>
                      </a:lnTo>
                      <a:lnTo>
                        <a:pt x="793" y="819"/>
                      </a:lnTo>
                      <a:lnTo>
                        <a:pt x="794" y="819"/>
                      </a:lnTo>
                      <a:lnTo>
                        <a:pt x="795" y="819"/>
                      </a:lnTo>
                      <a:lnTo>
                        <a:pt x="797" y="818"/>
                      </a:lnTo>
                      <a:lnTo>
                        <a:pt x="800" y="816"/>
                      </a:lnTo>
                      <a:lnTo>
                        <a:pt x="801" y="816"/>
                      </a:lnTo>
                      <a:lnTo>
                        <a:pt x="801" y="816"/>
                      </a:lnTo>
                      <a:lnTo>
                        <a:pt x="801" y="816"/>
                      </a:lnTo>
                      <a:lnTo>
                        <a:pt x="802" y="815"/>
                      </a:lnTo>
                      <a:lnTo>
                        <a:pt x="802" y="811"/>
                      </a:lnTo>
                      <a:lnTo>
                        <a:pt x="803" y="808"/>
                      </a:lnTo>
                      <a:lnTo>
                        <a:pt x="805" y="803"/>
                      </a:lnTo>
                      <a:lnTo>
                        <a:pt x="805" y="799"/>
                      </a:lnTo>
                      <a:lnTo>
                        <a:pt x="807" y="794"/>
                      </a:lnTo>
                      <a:lnTo>
                        <a:pt x="807" y="791"/>
                      </a:lnTo>
                      <a:lnTo>
                        <a:pt x="807" y="791"/>
                      </a:lnTo>
                      <a:lnTo>
                        <a:pt x="807" y="790"/>
                      </a:lnTo>
                      <a:lnTo>
                        <a:pt x="809" y="789"/>
                      </a:lnTo>
                      <a:lnTo>
                        <a:pt x="809" y="786"/>
                      </a:lnTo>
                      <a:lnTo>
                        <a:pt x="809" y="785"/>
                      </a:lnTo>
                      <a:lnTo>
                        <a:pt x="809" y="785"/>
                      </a:lnTo>
                      <a:lnTo>
                        <a:pt x="809" y="782"/>
                      </a:lnTo>
                      <a:lnTo>
                        <a:pt x="809" y="779"/>
                      </a:lnTo>
                      <a:lnTo>
                        <a:pt x="810" y="773"/>
                      </a:lnTo>
                      <a:lnTo>
                        <a:pt x="811" y="760"/>
                      </a:lnTo>
                      <a:lnTo>
                        <a:pt x="811" y="745"/>
                      </a:lnTo>
                      <a:lnTo>
                        <a:pt x="812" y="730"/>
                      </a:lnTo>
                      <a:lnTo>
                        <a:pt x="813" y="717"/>
                      </a:lnTo>
                      <a:lnTo>
                        <a:pt x="813" y="711"/>
                      </a:lnTo>
                      <a:lnTo>
                        <a:pt x="814" y="708"/>
                      </a:lnTo>
                      <a:lnTo>
                        <a:pt x="814" y="705"/>
                      </a:lnTo>
                      <a:lnTo>
                        <a:pt x="814" y="704"/>
                      </a:lnTo>
                      <a:lnTo>
                        <a:pt x="814" y="706"/>
                      </a:lnTo>
                      <a:lnTo>
                        <a:pt x="814" y="709"/>
                      </a:lnTo>
                      <a:lnTo>
                        <a:pt x="814" y="715"/>
                      </a:lnTo>
                      <a:lnTo>
                        <a:pt x="815" y="720"/>
                      </a:lnTo>
                      <a:lnTo>
                        <a:pt x="815" y="727"/>
                      </a:lnTo>
                      <a:lnTo>
                        <a:pt x="815" y="733"/>
                      </a:lnTo>
                      <a:lnTo>
                        <a:pt x="815" y="736"/>
                      </a:lnTo>
                      <a:lnTo>
                        <a:pt x="815" y="738"/>
                      </a:lnTo>
                      <a:lnTo>
                        <a:pt x="815" y="738"/>
                      </a:lnTo>
                      <a:lnTo>
                        <a:pt x="816" y="741"/>
                      </a:lnTo>
                      <a:lnTo>
                        <a:pt x="816" y="744"/>
                      </a:lnTo>
                      <a:lnTo>
                        <a:pt x="816" y="748"/>
                      </a:lnTo>
                      <a:lnTo>
                        <a:pt x="818" y="758"/>
                      </a:lnTo>
                      <a:lnTo>
                        <a:pt x="819" y="770"/>
                      </a:lnTo>
                      <a:lnTo>
                        <a:pt x="821" y="782"/>
                      </a:lnTo>
                      <a:lnTo>
                        <a:pt x="822" y="792"/>
                      </a:lnTo>
                      <a:lnTo>
                        <a:pt x="822" y="797"/>
                      </a:lnTo>
                      <a:lnTo>
                        <a:pt x="822" y="800"/>
                      </a:lnTo>
                      <a:lnTo>
                        <a:pt x="823" y="801"/>
                      </a:lnTo>
                      <a:lnTo>
                        <a:pt x="823" y="802"/>
                      </a:lnTo>
                      <a:lnTo>
                        <a:pt x="823" y="803"/>
                      </a:lnTo>
                      <a:lnTo>
                        <a:pt x="823" y="803"/>
                      </a:lnTo>
                      <a:lnTo>
                        <a:pt x="824" y="806"/>
                      </a:lnTo>
                      <a:lnTo>
                        <a:pt x="827" y="810"/>
                      </a:lnTo>
                      <a:lnTo>
                        <a:pt x="829" y="815"/>
                      </a:lnTo>
                      <a:lnTo>
                        <a:pt x="830" y="817"/>
                      </a:lnTo>
                      <a:lnTo>
                        <a:pt x="830" y="817"/>
                      </a:lnTo>
                      <a:lnTo>
                        <a:pt x="831" y="817"/>
                      </a:lnTo>
                      <a:lnTo>
                        <a:pt x="831" y="818"/>
                      </a:lnTo>
                      <a:lnTo>
                        <a:pt x="833" y="819"/>
                      </a:lnTo>
                      <a:lnTo>
                        <a:pt x="837" y="819"/>
                      </a:lnTo>
                      <a:lnTo>
                        <a:pt x="838" y="819"/>
                      </a:lnTo>
                      <a:lnTo>
                        <a:pt x="838" y="819"/>
                      </a:lnTo>
                      <a:lnTo>
                        <a:pt x="839" y="820"/>
                      </a:lnTo>
                      <a:lnTo>
                        <a:pt x="841" y="820"/>
                      </a:lnTo>
                      <a:lnTo>
                        <a:pt x="841" y="820"/>
                      </a:lnTo>
                      <a:lnTo>
                        <a:pt x="841" y="820"/>
                      </a:lnTo>
                      <a:lnTo>
                        <a:pt x="843" y="819"/>
                      </a:lnTo>
                      <a:lnTo>
                        <a:pt x="844" y="819"/>
                      </a:lnTo>
                      <a:lnTo>
                        <a:pt x="844" y="819"/>
                      </a:lnTo>
                      <a:lnTo>
                        <a:pt x="846" y="819"/>
                      </a:lnTo>
                      <a:lnTo>
                        <a:pt x="848" y="819"/>
                      </a:lnTo>
                      <a:lnTo>
                        <a:pt x="848" y="819"/>
                      </a:lnTo>
                      <a:lnTo>
                        <a:pt x="850" y="819"/>
                      </a:lnTo>
                      <a:lnTo>
                        <a:pt x="851" y="820"/>
                      </a:lnTo>
                      <a:lnTo>
                        <a:pt x="852" y="820"/>
                      </a:lnTo>
                      <a:lnTo>
                        <a:pt x="852" y="820"/>
                      </a:lnTo>
                      <a:lnTo>
                        <a:pt x="853" y="820"/>
                      </a:lnTo>
                      <a:lnTo>
                        <a:pt x="856" y="821"/>
                      </a:lnTo>
                      <a:lnTo>
                        <a:pt x="858" y="821"/>
                      </a:lnTo>
                      <a:lnTo>
                        <a:pt x="858" y="821"/>
                      </a:lnTo>
                      <a:lnTo>
                        <a:pt x="859" y="821"/>
                      </a:lnTo>
                      <a:lnTo>
                        <a:pt x="860" y="820"/>
                      </a:lnTo>
                      <a:lnTo>
                        <a:pt x="860" y="820"/>
                      </a:lnTo>
                      <a:lnTo>
                        <a:pt x="864" y="820"/>
                      </a:lnTo>
                      <a:lnTo>
                        <a:pt x="866" y="820"/>
                      </a:lnTo>
                      <a:lnTo>
                        <a:pt x="866" y="820"/>
                      </a:lnTo>
                      <a:lnTo>
                        <a:pt x="867" y="820"/>
                      </a:lnTo>
                      <a:lnTo>
                        <a:pt x="867" y="820"/>
                      </a:lnTo>
                      <a:lnTo>
                        <a:pt x="868" y="820"/>
                      </a:lnTo>
                      <a:lnTo>
                        <a:pt x="869" y="821"/>
                      </a:lnTo>
                      <a:lnTo>
                        <a:pt x="870" y="821"/>
                      </a:lnTo>
                      <a:lnTo>
                        <a:pt x="870" y="821"/>
                      </a:lnTo>
                      <a:lnTo>
                        <a:pt x="871" y="821"/>
                      </a:lnTo>
                      <a:lnTo>
                        <a:pt x="873" y="821"/>
                      </a:lnTo>
                      <a:lnTo>
                        <a:pt x="874" y="821"/>
                      </a:lnTo>
                      <a:lnTo>
                        <a:pt x="875" y="821"/>
                      </a:lnTo>
                      <a:lnTo>
                        <a:pt x="875" y="821"/>
                      </a:lnTo>
                      <a:lnTo>
                        <a:pt x="876" y="821"/>
                      </a:lnTo>
                      <a:lnTo>
                        <a:pt x="878" y="820"/>
                      </a:lnTo>
                      <a:lnTo>
                        <a:pt x="878" y="820"/>
                      </a:lnTo>
                      <a:lnTo>
                        <a:pt x="878" y="820"/>
                      </a:lnTo>
                      <a:lnTo>
                        <a:pt x="880" y="820"/>
                      </a:lnTo>
                      <a:lnTo>
                        <a:pt x="881" y="820"/>
                      </a:lnTo>
                      <a:lnTo>
                        <a:pt x="883" y="820"/>
                      </a:lnTo>
                      <a:lnTo>
                        <a:pt x="884" y="820"/>
                      </a:lnTo>
                      <a:lnTo>
                        <a:pt x="885" y="821"/>
                      </a:lnTo>
                      <a:lnTo>
                        <a:pt x="886" y="821"/>
                      </a:lnTo>
                      <a:lnTo>
                        <a:pt x="887" y="821"/>
                      </a:lnTo>
                      <a:lnTo>
                        <a:pt x="888" y="821"/>
                      </a:lnTo>
                      <a:lnTo>
                        <a:pt x="889" y="821"/>
                      </a:lnTo>
                      <a:lnTo>
                        <a:pt x="890" y="821"/>
                      </a:lnTo>
                      <a:lnTo>
                        <a:pt x="893" y="821"/>
                      </a:lnTo>
                      <a:lnTo>
                        <a:pt x="895" y="821"/>
                      </a:lnTo>
                      <a:lnTo>
                        <a:pt x="896" y="821"/>
                      </a:lnTo>
                      <a:lnTo>
                        <a:pt x="897" y="821"/>
                      </a:lnTo>
                      <a:lnTo>
                        <a:pt x="898" y="821"/>
                      </a:lnTo>
                      <a:lnTo>
                        <a:pt x="898" y="821"/>
                      </a:lnTo>
                      <a:lnTo>
                        <a:pt x="901" y="820"/>
                      </a:lnTo>
                      <a:lnTo>
                        <a:pt x="902" y="820"/>
                      </a:lnTo>
                      <a:lnTo>
                        <a:pt x="902" y="820"/>
                      </a:lnTo>
                      <a:lnTo>
                        <a:pt x="903" y="820"/>
                      </a:lnTo>
                      <a:lnTo>
                        <a:pt x="904" y="820"/>
                      </a:lnTo>
                      <a:lnTo>
                        <a:pt x="905" y="820"/>
                      </a:lnTo>
                      <a:lnTo>
                        <a:pt x="906" y="820"/>
                      </a:lnTo>
                      <a:lnTo>
                        <a:pt x="906" y="820"/>
                      </a:lnTo>
                      <a:lnTo>
                        <a:pt x="907" y="820"/>
                      </a:lnTo>
                      <a:lnTo>
                        <a:pt x="908" y="820"/>
                      </a:lnTo>
                      <a:lnTo>
                        <a:pt x="910" y="820"/>
                      </a:lnTo>
                      <a:lnTo>
                        <a:pt x="911" y="820"/>
                      </a:lnTo>
                      <a:lnTo>
                        <a:pt x="912" y="820"/>
                      </a:lnTo>
                      <a:lnTo>
                        <a:pt x="913" y="820"/>
                      </a:lnTo>
                      <a:lnTo>
                        <a:pt x="915" y="820"/>
                      </a:lnTo>
                      <a:lnTo>
                        <a:pt x="916" y="820"/>
                      </a:lnTo>
                      <a:lnTo>
                        <a:pt x="917" y="820"/>
                      </a:lnTo>
                      <a:lnTo>
                        <a:pt x="919" y="820"/>
                      </a:lnTo>
                      <a:lnTo>
                        <a:pt x="919" y="820"/>
                      </a:lnTo>
                      <a:lnTo>
                        <a:pt x="920" y="820"/>
                      </a:lnTo>
                      <a:lnTo>
                        <a:pt x="922" y="820"/>
                      </a:lnTo>
                      <a:lnTo>
                        <a:pt x="924" y="820"/>
                      </a:lnTo>
                      <a:lnTo>
                        <a:pt x="925" y="820"/>
                      </a:lnTo>
                      <a:lnTo>
                        <a:pt x="926" y="820"/>
                      </a:lnTo>
                      <a:lnTo>
                        <a:pt x="927" y="820"/>
                      </a:lnTo>
                      <a:lnTo>
                        <a:pt x="929" y="820"/>
                      </a:lnTo>
                      <a:lnTo>
                        <a:pt x="930" y="820"/>
                      </a:lnTo>
                      <a:lnTo>
                        <a:pt x="932" y="820"/>
                      </a:lnTo>
                      <a:lnTo>
                        <a:pt x="933" y="820"/>
                      </a:lnTo>
                      <a:lnTo>
                        <a:pt x="933" y="820"/>
                      </a:lnTo>
                      <a:lnTo>
                        <a:pt x="933" y="820"/>
                      </a:lnTo>
                      <a:lnTo>
                        <a:pt x="934" y="820"/>
                      </a:lnTo>
                      <a:lnTo>
                        <a:pt x="936" y="820"/>
                      </a:lnTo>
                      <a:lnTo>
                        <a:pt x="939" y="820"/>
                      </a:lnTo>
                      <a:lnTo>
                        <a:pt x="940" y="820"/>
                      </a:lnTo>
                      <a:lnTo>
                        <a:pt x="941" y="820"/>
                      </a:lnTo>
                      <a:lnTo>
                        <a:pt x="941" y="820"/>
                      </a:lnTo>
                      <a:lnTo>
                        <a:pt x="943" y="820"/>
                      </a:lnTo>
                      <a:lnTo>
                        <a:pt x="943" y="820"/>
                      </a:lnTo>
                      <a:lnTo>
                        <a:pt x="944" y="820"/>
                      </a:lnTo>
                      <a:lnTo>
                        <a:pt x="948" y="820"/>
                      </a:lnTo>
                      <a:lnTo>
                        <a:pt x="950" y="820"/>
                      </a:lnTo>
                      <a:lnTo>
                        <a:pt x="951" y="820"/>
                      </a:lnTo>
                      <a:lnTo>
                        <a:pt x="951" y="820"/>
                      </a:lnTo>
                      <a:lnTo>
                        <a:pt x="953" y="819"/>
                      </a:lnTo>
                      <a:lnTo>
                        <a:pt x="954" y="819"/>
                      </a:lnTo>
                      <a:lnTo>
                        <a:pt x="954" y="819"/>
                      </a:lnTo>
                      <a:lnTo>
                        <a:pt x="956" y="819"/>
                      </a:lnTo>
                      <a:lnTo>
                        <a:pt x="957" y="818"/>
                      </a:lnTo>
                      <a:lnTo>
                        <a:pt x="958" y="816"/>
                      </a:lnTo>
                      <a:lnTo>
                        <a:pt x="959" y="813"/>
                      </a:lnTo>
                      <a:lnTo>
                        <a:pt x="960" y="813"/>
                      </a:lnTo>
                      <a:lnTo>
                        <a:pt x="960" y="813"/>
                      </a:lnTo>
                      <a:lnTo>
                        <a:pt x="961" y="813"/>
                      </a:lnTo>
                      <a:lnTo>
                        <a:pt x="962" y="813"/>
                      </a:lnTo>
                      <a:lnTo>
                        <a:pt x="963" y="813"/>
                      </a:lnTo>
                      <a:lnTo>
                        <a:pt x="963" y="815"/>
                      </a:lnTo>
                      <a:lnTo>
                        <a:pt x="965" y="816"/>
                      </a:lnTo>
                      <a:lnTo>
                        <a:pt x="966" y="818"/>
                      </a:lnTo>
                      <a:lnTo>
                        <a:pt x="967" y="818"/>
                      </a:lnTo>
                      <a:lnTo>
                        <a:pt x="967" y="818"/>
                      </a:lnTo>
                      <a:lnTo>
                        <a:pt x="969" y="818"/>
                      </a:lnTo>
                      <a:lnTo>
                        <a:pt x="969" y="817"/>
                      </a:lnTo>
                      <a:lnTo>
                        <a:pt x="970" y="817"/>
                      </a:lnTo>
                      <a:lnTo>
                        <a:pt x="971" y="816"/>
                      </a:lnTo>
                      <a:lnTo>
                        <a:pt x="973" y="815"/>
                      </a:lnTo>
                      <a:lnTo>
                        <a:pt x="975" y="813"/>
                      </a:lnTo>
                      <a:lnTo>
                        <a:pt x="976" y="812"/>
                      </a:lnTo>
                      <a:lnTo>
                        <a:pt x="977" y="811"/>
                      </a:lnTo>
                      <a:lnTo>
                        <a:pt x="979" y="811"/>
                      </a:lnTo>
                      <a:lnTo>
                        <a:pt x="979" y="811"/>
                      </a:lnTo>
                      <a:lnTo>
                        <a:pt x="981" y="812"/>
                      </a:lnTo>
                      <a:lnTo>
                        <a:pt x="984" y="813"/>
                      </a:lnTo>
                      <a:lnTo>
                        <a:pt x="984" y="815"/>
                      </a:lnTo>
                      <a:lnTo>
                        <a:pt x="985" y="815"/>
                      </a:lnTo>
                      <a:lnTo>
                        <a:pt x="985" y="815"/>
                      </a:lnTo>
                      <a:lnTo>
                        <a:pt x="986" y="813"/>
                      </a:lnTo>
                      <a:lnTo>
                        <a:pt x="988" y="809"/>
                      </a:lnTo>
                      <a:lnTo>
                        <a:pt x="990" y="806"/>
                      </a:lnTo>
                      <a:lnTo>
                        <a:pt x="991" y="804"/>
                      </a:lnTo>
                      <a:lnTo>
                        <a:pt x="991" y="804"/>
                      </a:lnTo>
                      <a:lnTo>
                        <a:pt x="991" y="803"/>
                      </a:lnTo>
                      <a:lnTo>
                        <a:pt x="993" y="801"/>
                      </a:lnTo>
                      <a:lnTo>
                        <a:pt x="993" y="795"/>
                      </a:lnTo>
                      <a:lnTo>
                        <a:pt x="993" y="791"/>
                      </a:lnTo>
                      <a:lnTo>
                        <a:pt x="994" y="776"/>
                      </a:lnTo>
                      <a:lnTo>
                        <a:pt x="995" y="761"/>
                      </a:lnTo>
                      <a:lnTo>
                        <a:pt x="996" y="745"/>
                      </a:lnTo>
                      <a:lnTo>
                        <a:pt x="997" y="730"/>
                      </a:lnTo>
                      <a:lnTo>
                        <a:pt x="998" y="726"/>
                      </a:lnTo>
                      <a:lnTo>
                        <a:pt x="998" y="720"/>
                      </a:lnTo>
                      <a:lnTo>
                        <a:pt x="998" y="718"/>
                      </a:lnTo>
                      <a:lnTo>
                        <a:pt x="998" y="717"/>
                      </a:lnTo>
                      <a:lnTo>
                        <a:pt x="998" y="716"/>
                      </a:lnTo>
                      <a:lnTo>
                        <a:pt x="999" y="714"/>
                      </a:lnTo>
                      <a:lnTo>
                        <a:pt x="999" y="709"/>
                      </a:lnTo>
                      <a:lnTo>
                        <a:pt x="1000" y="706"/>
                      </a:lnTo>
                      <a:lnTo>
                        <a:pt x="1000" y="700"/>
                      </a:lnTo>
                      <a:lnTo>
                        <a:pt x="1002" y="697"/>
                      </a:lnTo>
                      <a:lnTo>
                        <a:pt x="1002" y="693"/>
                      </a:lnTo>
                      <a:lnTo>
                        <a:pt x="1002" y="693"/>
                      </a:lnTo>
                      <a:lnTo>
                        <a:pt x="1002" y="693"/>
                      </a:lnTo>
                      <a:lnTo>
                        <a:pt x="1002" y="697"/>
                      </a:lnTo>
                      <a:lnTo>
                        <a:pt x="1002" y="701"/>
                      </a:lnTo>
                      <a:lnTo>
                        <a:pt x="1002" y="707"/>
                      </a:lnTo>
                      <a:lnTo>
                        <a:pt x="1003" y="720"/>
                      </a:lnTo>
                      <a:lnTo>
                        <a:pt x="1004" y="736"/>
                      </a:lnTo>
                      <a:lnTo>
                        <a:pt x="1005" y="753"/>
                      </a:lnTo>
                      <a:lnTo>
                        <a:pt x="1005" y="766"/>
                      </a:lnTo>
                      <a:lnTo>
                        <a:pt x="1006" y="772"/>
                      </a:lnTo>
                      <a:lnTo>
                        <a:pt x="1006" y="776"/>
                      </a:lnTo>
                      <a:lnTo>
                        <a:pt x="1006" y="780"/>
                      </a:lnTo>
                      <a:lnTo>
                        <a:pt x="1006" y="781"/>
                      </a:lnTo>
                      <a:lnTo>
                        <a:pt x="1006" y="781"/>
                      </a:lnTo>
                      <a:lnTo>
                        <a:pt x="1006" y="783"/>
                      </a:lnTo>
                      <a:lnTo>
                        <a:pt x="1008" y="789"/>
                      </a:lnTo>
                      <a:lnTo>
                        <a:pt x="1009" y="794"/>
                      </a:lnTo>
                      <a:lnTo>
                        <a:pt x="1009" y="795"/>
                      </a:lnTo>
                      <a:lnTo>
                        <a:pt x="1009" y="797"/>
                      </a:lnTo>
                      <a:lnTo>
                        <a:pt x="1009" y="795"/>
                      </a:lnTo>
                      <a:lnTo>
                        <a:pt x="1009" y="790"/>
                      </a:lnTo>
                      <a:lnTo>
                        <a:pt x="1010" y="782"/>
                      </a:lnTo>
                      <a:lnTo>
                        <a:pt x="1012" y="774"/>
                      </a:lnTo>
                      <a:lnTo>
                        <a:pt x="1012" y="766"/>
                      </a:lnTo>
                      <a:lnTo>
                        <a:pt x="1013" y="758"/>
                      </a:lnTo>
                      <a:lnTo>
                        <a:pt x="1014" y="753"/>
                      </a:lnTo>
                      <a:lnTo>
                        <a:pt x="1014" y="751"/>
                      </a:lnTo>
                      <a:lnTo>
                        <a:pt x="1014" y="751"/>
                      </a:lnTo>
                      <a:lnTo>
                        <a:pt x="1014" y="748"/>
                      </a:lnTo>
                      <a:lnTo>
                        <a:pt x="1014" y="744"/>
                      </a:lnTo>
                      <a:lnTo>
                        <a:pt x="1014" y="738"/>
                      </a:lnTo>
                      <a:lnTo>
                        <a:pt x="1015" y="726"/>
                      </a:lnTo>
                      <a:lnTo>
                        <a:pt x="1015" y="712"/>
                      </a:lnTo>
                      <a:lnTo>
                        <a:pt x="1016" y="698"/>
                      </a:lnTo>
                      <a:lnTo>
                        <a:pt x="1016" y="686"/>
                      </a:lnTo>
                      <a:lnTo>
                        <a:pt x="1016" y="681"/>
                      </a:lnTo>
                      <a:lnTo>
                        <a:pt x="1017" y="677"/>
                      </a:lnTo>
                      <a:lnTo>
                        <a:pt x="1017" y="674"/>
                      </a:lnTo>
                      <a:lnTo>
                        <a:pt x="1017" y="673"/>
                      </a:lnTo>
                      <a:lnTo>
                        <a:pt x="1017" y="674"/>
                      </a:lnTo>
                      <a:lnTo>
                        <a:pt x="1017" y="677"/>
                      </a:lnTo>
                      <a:lnTo>
                        <a:pt x="1017" y="681"/>
                      </a:lnTo>
                      <a:lnTo>
                        <a:pt x="1017" y="686"/>
                      </a:lnTo>
                      <a:lnTo>
                        <a:pt x="1018" y="698"/>
                      </a:lnTo>
                      <a:lnTo>
                        <a:pt x="1018" y="714"/>
                      </a:lnTo>
                      <a:lnTo>
                        <a:pt x="1019" y="728"/>
                      </a:lnTo>
                      <a:lnTo>
                        <a:pt x="1021" y="741"/>
                      </a:lnTo>
                      <a:lnTo>
                        <a:pt x="1021" y="746"/>
                      </a:lnTo>
                      <a:lnTo>
                        <a:pt x="1021" y="749"/>
                      </a:lnTo>
                      <a:lnTo>
                        <a:pt x="1021" y="752"/>
                      </a:lnTo>
                      <a:lnTo>
                        <a:pt x="1021" y="753"/>
                      </a:lnTo>
                      <a:lnTo>
                        <a:pt x="1021" y="754"/>
                      </a:lnTo>
                      <a:lnTo>
                        <a:pt x="1022" y="757"/>
                      </a:lnTo>
                      <a:lnTo>
                        <a:pt x="1022" y="761"/>
                      </a:lnTo>
                      <a:lnTo>
                        <a:pt x="1022" y="762"/>
                      </a:lnTo>
                      <a:lnTo>
                        <a:pt x="1022" y="764"/>
                      </a:lnTo>
                      <a:lnTo>
                        <a:pt x="1022" y="770"/>
                      </a:lnTo>
                      <a:lnTo>
                        <a:pt x="1024" y="778"/>
                      </a:lnTo>
                      <a:lnTo>
                        <a:pt x="1025" y="785"/>
                      </a:lnTo>
                      <a:lnTo>
                        <a:pt x="1026" y="794"/>
                      </a:lnTo>
                      <a:lnTo>
                        <a:pt x="1027" y="802"/>
                      </a:lnTo>
                      <a:lnTo>
                        <a:pt x="1027" y="808"/>
                      </a:lnTo>
                      <a:lnTo>
                        <a:pt x="1028" y="810"/>
                      </a:lnTo>
                      <a:lnTo>
                        <a:pt x="1028" y="810"/>
                      </a:lnTo>
                      <a:lnTo>
                        <a:pt x="1030" y="811"/>
                      </a:lnTo>
                      <a:lnTo>
                        <a:pt x="1032" y="812"/>
                      </a:lnTo>
                      <a:lnTo>
                        <a:pt x="1033" y="813"/>
                      </a:lnTo>
                      <a:lnTo>
                        <a:pt x="1034" y="815"/>
                      </a:lnTo>
                      <a:lnTo>
                        <a:pt x="1035" y="813"/>
                      </a:lnTo>
                      <a:lnTo>
                        <a:pt x="1036" y="813"/>
                      </a:lnTo>
                      <a:lnTo>
                        <a:pt x="1036" y="813"/>
                      </a:lnTo>
                      <a:lnTo>
                        <a:pt x="1039" y="815"/>
                      </a:lnTo>
                      <a:lnTo>
                        <a:pt x="1042" y="816"/>
                      </a:lnTo>
                      <a:lnTo>
                        <a:pt x="1042" y="817"/>
                      </a:lnTo>
                      <a:lnTo>
                        <a:pt x="1043" y="817"/>
                      </a:lnTo>
                      <a:lnTo>
                        <a:pt x="1043" y="817"/>
                      </a:lnTo>
                      <a:lnTo>
                        <a:pt x="1044" y="817"/>
                      </a:lnTo>
                      <a:lnTo>
                        <a:pt x="1046" y="817"/>
                      </a:lnTo>
                      <a:lnTo>
                        <a:pt x="1048" y="818"/>
                      </a:lnTo>
                      <a:lnTo>
                        <a:pt x="1049" y="818"/>
                      </a:lnTo>
                      <a:lnTo>
                        <a:pt x="1050" y="818"/>
                      </a:lnTo>
                      <a:lnTo>
                        <a:pt x="1051" y="818"/>
                      </a:lnTo>
                      <a:lnTo>
                        <a:pt x="1052" y="817"/>
                      </a:lnTo>
                      <a:lnTo>
                        <a:pt x="1054" y="816"/>
                      </a:lnTo>
                      <a:lnTo>
                        <a:pt x="1056" y="815"/>
                      </a:lnTo>
                      <a:lnTo>
                        <a:pt x="1058" y="815"/>
                      </a:lnTo>
                      <a:lnTo>
                        <a:pt x="1058" y="813"/>
                      </a:lnTo>
                      <a:lnTo>
                        <a:pt x="1059" y="812"/>
                      </a:lnTo>
                      <a:lnTo>
                        <a:pt x="1059" y="807"/>
                      </a:lnTo>
                      <a:lnTo>
                        <a:pt x="1060" y="799"/>
                      </a:lnTo>
                      <a:lnTo>
                        <a:pt x="1061" y="790"/>
                      </a:lnTo>
                      <a:lnTo>
                        <a:pt x="1062" y="781"/>
                      </a:lnTo>
                      <a:lnTo>
                        <a:pt x="1063" y="773"/>
                      </a:lnTo>
                      <a:lnTo>
                        <a:pt x="1064" y="769"/>
                      </a:lnTo>
                      <a:lnTo>
                        <a:pt x="1064" y="766"/>
                      </a:lnTo>
                      <a:lnTo>
                        <a:pt x="1064" y="766"/>
                      </a:lnTo>
                      <a:lnTo>
                        <a:pt x="1067" y="767"/>
                      </a:lnTo>
                      <a:lnTo>
                        <a:pt x="1068" y="767"/>
                      </a:lnTo>
                      <a:lnTo>
                        <a:pt x="1068" y="769"/>
                      </a:lnTo>
                      <a:lnTo>
                        <a:pt x="1069" y="770"/>
                      </a:lnTo>
                      <a:lnTo>
                        <a:pt x="1069" y="774"/>
                      </a:lnTo>
                      <a:lnTo>
                        <a:pt x="1069" y="780"/>
                      </a:lnTo>
                      <a:lnTo>
                        <a:pt x="1070" y="786"/>
                      </a:lnTo>
                      <a:lnTo>
                        <a:pt x="1071" y="793"/>
                      </a:lnTo>
                      <a:lnTo>
                        <a:pt x="1071" y="799"/>
                      </a:lnTo>
                      <a:lnTo>
                        <a:pt x="1072" y="803"/>
                      </a:lnTo>
                      <a:lnTo>
                        <a:pt x="1072" y="806"/>
                      </a:lnTo>
                      <a:lnTo>
                        <a:pt x="1072" y="806"/>
                      </a:lnTo>
                      <a:lnTo>
                        <a:pt x="1073" y="803"/>
                      </a:lnTo>
                      <a:lnTo>
                        <a:pt x="1076" y="799"/>
                      </a:lnTo>
                      <a:lnTo>
                        <a:pt x="1079" y="795"/>
                      </a:lnTo>
                      <a:lnTo>
                        <a:pt x="1079" y="793"/>
                      </a:lnTo>
                      <a:lnTo>
                        <a:pt x="1080" y="793"/>
                      </a:lnTo>
                      <a:lnTo>
                        <a:pt x="1080" y="792"/>
                      </a:lnTo>
                      <a:lnTo>
                        <a:pt x="1080" y="791"/>
                      </a:lnTo>
                      <a:lnTo>
                        <a:pt x="1080" y="789"/>
                      </a:lnTo>
                      <a:lnTo>
                        <a:pt x="1080" y="785"/>
                      </a:lnTo>
                      <a:lnTo>
                        <a:pt x="1080" y="782"/>
                      </a:lnTo>
                      <a:lnTo>
                        <a:pt x="1081" y="771"/>
                      </a:lnTo>
                      <a:lnTo>
                        <a:pt x="1081" y="758"/>
                      </a:lnTo>
                      <a:lnTo>
                        <a:pt x="1082" y="747"/>
                      </a:lnTo>
                      <a:lnTo>
                        <a:pt x="1082" y="736"/>
                      </a:lnTo>
                      <a:lnTo>
                        <a:pt x="1082" y="732"/>
                      </a:lnTo>
                      <a:lnTo>
                        <a:pt x="1083" y="728"/>
                      </a:lnTo>
                      <a:lnTo>
                        <a:pt x="1083" y="727"/>
                      </a:lnTo>
                      <a:lnTo>
                        <a:pt x="1083" y="726"/>
                      </a:lnTo>
                      <a:lnTo>
                        <a:pt x="1083" y="727"/>
                      </a:lnTo>
                      <a:lnTo>
                        <a:pt x="1083" y="729"/>
                      </a:lnTo>
                      <a:lnTo>
                        <a:pt x="1086" y="736"/>
                      </a:lnTo>
                      <a:lnTo>
                        <a:pt x="1087" y="744"/>
                      </a:lnTo>
                      <a:lnTo>
                        <a:pt x="1087" y="746"/>
                      </a:lnTo>
                      <a:lnTo>
                        <a:pt x="1087" y="747"/>
                      </a:lnTo>
                      <a:lnTo>
                        <a:pt x="1087" y="747"/>
                      </a:lnTo>
                      <a:lnTo>
                        <a:pt x="1088" y="749"/>
                      </a:lnTo>
                      <a:lnTo>
                        <a:pt x="1088" y="755"/>
                      </a:lnTo>
                      <a:lnTo>
                        <a:pt x="1089" y="763"/>
                      </a:lnTo>
                      <a:lnTo>
                        <a:pt x="1090" y="773"/>
                      </a:lnTo>
                      <a:lnTo>
                        <a:pt x="1091" y="783"/>
                      </a:lnTo>
                      <a:lnTo>
                        <a:pt x="1093" y="791"/>
                      </a:lnTo>
                      <a:lnTo>
                        <a:pt x="1093" y="797"/>
                      </a:lnTo>
                      <a:lnTo>
                        <a:pt x="1095" y="799"/>
                      </a:lnTo>
                      <a:lnTo>
                        <a:pt x="1095" y="799"/>
                      </a:lnTo>
                      <a:lnTo>
                        <a:pt x="1095" y="800"/>
                      </a:lnTo>
                      <a:lnTo>
                        <a:pt x="1096" y="801"/>
                      </a:lnTo>
                      <a:lnTo>
                        <a:pt x="1097" y="804"/>
                      </a:lnTo>
                      <a:lnTo>
                        <a:pt x="1098" y="809"/>
                      </a:lnTo>
                      <a:lnTo>
                        <a:pt x="1099" y="810"/>
                      </a:lnTo>
                      <a:lnTo>
                        <a:pt x="1100" y="810"/>
                      </a:lnTo>
                      <a:lnTo>
                        <a:pt x="1104" y="810"/>
                      </a:lnTo>
                      <a:lnTo>
                        <a:pt x="1106" y="809"/>
                      </a:lnTo>
                      <a:lnTo>
                        <a:pt x="1107" y="809"/>
                      </a:lnTo>
                      <a:lnTo>
                        <a:pt x="1107" y="809"/>
                      </a:lnTo>
                      <a:lnTo>
                        <a:pt x="1108" y="807"/>
                      </a:lnTo>
                      <a:lnTo>
                        <a:pt x="1108" y="806"/>
                      </a:lnTo>
                      <a:lnTo>
                        <a:pt x="1109" y="804"/>
                      </a:lnTo>
                      <a:lnTo>
                        <a:pt x="1109" y="803"/>
                      </a:lnTo>
                      <a:lnTo>
                        <a:pt x="1109" y="803"/>
                      </a:lnTo>
                      <a:lnTo>
                        <a:pt x="1109" y="801"/>
                      </a:lnTo>
                      <a:lnTo>
                        <a:pt x="1109" y="798"/>
                      </a:lnTo>
                      <a:lnTo>
                        <a:pt x="1110" y="791"/>
                      </a:lnTo>
                      <a:lnTo>
                        <a:pt x="1110" y="784"/>
                      </a:lnTo>
                      <a:lnTo>
                        <a:pt x="1111" y="778"/>
                      </a:lnTo>
                      <a:lnTo>
                        <a:pt x="1111" y="771"/>
                      </a:lnTo>
                      <a:lnTo>
                        <a:pt x="1111" y="767"/>
                      </a:lnTo>
                      <a:lnTo>
                        <a:pt x="1111" y="765"/>
                      </a:lnTo>
                      <a:lnTo>
                        <a:pt x="1111" y="766"/>
                      </a:lnTo>
                      <a:lnTo>
                        <a:pt x="1113" y="769"/>
                      </a:lnTo>
                      <a:lnTo>
                        <a:pt x="1115" y="773"/>
                      </a:lnTo>
                      <a:lnTo>
                        <a:pt x="1116" y="779"/>
                      </a:lnTo>
                      <a:lnTo>
                        <a:pt x="1117" y="781"/>
                      </a:lnTo>
                      <a:lnTo>
                        <a:pt x="1117" y="781"/>
                      </a:lnTo>
                      <a:lnTo>
                        <a:pt x="1117" y="782"/>
                      </a:lnTo>
                      <a:lnTo>
                        <a:pt x="1117" y="785"/>
                      </a:lnTo>
                      <a:lnTo>
                        <a:pt x="1118" y="792"/>
                      </a:lnTo>
                      <a:lnTo>
                        <a:pt x="1119" y="800"/>
                      </a:lnTo>
                      <a:lnTo>
                        <a:pt x="1119" y="802"/>
                      </a:lnTo>
                      <a:lnTo>
                        <a:pt x="1119" y="803"/>
                      </a:lnTo>
                      <a:lnTo>
                        <a:pt x="1120" y="803"/>
                      </a:lnTo>
                      <a:lnTo>
                        <a:pt x="1122" y="802"/>
                      </a:lnTo>
                      <a:lnTo>
                        <a:pt x="1124" y="801"/>
                      </a:lnTo>
                      <a:lnTo>
                        <a:pt x="1124" y="801"/>
                      </a:lnTo>
                      <a:lnTo>
                        <a:pt x="1124" y="800"/>
                      </a:lnTo>
                      <a:lnTo>
                        <a:pt x="1125" y="795"/>
                      </a:lnTo>
                      <a:lnTo>
                        <a:pt x="1125" y="790"/>
                      </a:lnTo>
                      <a:lnTo>
                        <a:pt x="1125" y="782"/>
                      </a:lnTo>
                      <a:lnTo>
                        <a:pt x="1126" y="773"/>
                      </a:lnTo>
                      <a:lnTo>
                        <a:pt x="1126" y="763"/>
                      </a:lnTo>
                      <a:lnTo>
                        <a:pt x="1127" y="741"/>
                      </a:lnTo>
                      <a:lnTo>
                        <a:pt x="1129" y="718"/>
                      </a:lnTo>
                      <a:lnTo>
                        <a:pt x="1129" y="708"/>
                      </a:lnTo>
                      <a:lnTo>
                        <a:pt x="1129" y="698"/>
                      </a:lnTo>
                      <a:lnTo>
                        <a:pt x="1131" y="690"/>
                      </a:lnTo>
                      <a:lnTo>
                        <a:pt x="1131" y="684"/>
                      </a:lnTo>
                      <a:lnTo>
                        <a:pt x="1131" y="681"/>
                      </a:lnTo>
                      <a:lnTo>
                        <a:pt x="1131" y="679"/>
                      </a:lnTo>
                      <a:lnTo>
                        <a:pt x="1131" y="678"/>
                      </a:lnTo>
                      <a:lnTo>
                        <a:pt x="1132" y="673"/>
                      </a:lnTo>
                      <a:lnTo>
                        <a:pt x="1132" y="667"/>
                      </a:lnTo>
                      <a:lnTo>
                        <a:pt x="1132" y="659"/>
                      </a:lnTo>
                      <a:lnTo>
                        <a:pt x="1133" y="652"/>
                      </a:lnTo>
                      <a:lnTo>
                        <a:pt x="1133" y="645"/>
                      </a:lnTo>
                      <a:lnTo>
                        <a:pt x="1134" y="641"/>
                      </a:lnTo>
                      <a:lnTo>
                        <a:pt x="1134" y="638"/>
                      </a:lnTo>
                      <a:lnTo>
                        <a:pt x="1134" y="641"/>
                      </a:lnTo>
                      <a:lnTo>
                        <a:pt x="1134" y="645"/>
                      </a:lnTo>
                      <a:lnTo>
                        <a:pt x="1134" y="653"/>
                      </a:lnTo>
                      <a:lnTo>
                        <a:pt x="1134" y="663"/>
                      </a:lnTo>
                      <a:lnTo>
                        <a:pt x="1134" y="674"/>
                      </a:lnTo>
                      <a:lnTo>
                        <a:pt x="1135" y="688"/>
                      </a:lnTo>
                      <a:lnTo>
                        <a:pt x="1136" y="716"/>
                      </a:lnTo>
                      <a:lnTo>
                        <a:pt x="1137" y="744"/>
                      </a:lnTo>
                      <a:lnTo>
                        <a:pt x="1137" y="757"/>
                      </a:lnTo>
                      <a:lnTo>
                        <a:pt x="1137" y="769"/>
                      </a:lnTo>
                      <a:lnTo>
                        <a:pt x="1137" y="779"/>
                      </a:lnTo>
                      <a:lnTo>
                        <a:pt x="1138" y="786"/>
                      </a:lnTo>
                      <a:lnTo>
                        <a:pt x="1138" y="791"/>
                      </a:lnTo>
                      <a:lnTo>
                        <a:pt x="1138" y="793"/>
                      </a:lnTo>
                      <a:lnTo>
                        <a:pt x="1138" y="793"/>
                      </a:lnTo>
                      <a:lnTo>
                        <a:pt x="1138" y="794"/>
                      </a:lnTo>
                      <a:lnTo>
                        <a:pt x="1139" y="797"/>
                      </a:lnTo>
                      <a:lnTo>
                        <a:pt x="1142" y="801"/>
                      </a:lnTo>
                      <a:lnTo>
                        <a:pt x="1143" y="804"/>
                      </a:lnTo>
                      <a:lnTo>
                        <a:pt x="1144" y="806"/>
                      </a:lnTo>
                      <a:lnTo>
                        <a:pt x="1145" y="806"/>
                      </a:lnTo>
                      <a:lnTo>
                        <a:pt x="1146" y="804"/>
                      </a:lnTo>
                      <a:lnTo>
                        <a:pt x="1146" y="804"/>
                      </a:lnTo>
                      <a:lnTo>
                        <a:pt x="1146" y="802"/>
                      </a:lnTo>
                      <a:lnTo>
                        <a:pt x="1147" y="797"/>
                      </a:lnTo>
                      <a:lnTo>
                        <a:pt x="1147" y="788"/>
                      </a:lnTo>
                      <a:lnTo>
                        <a:pt x="1148" y="778"/>
                      </a:lnTo>
                      <a:lnTo>
                        <a:pt x="1150" y="769"/>
                      </a:lnTo>
                      <a:lnTo>
                        <a:pt x="1150" y="760"/>
                      </a:lnTo>
                      <a:lnTo>
                        <a:pt x="1151" y="753"/>
                      </a:lnTo>
                      <a:lnTo>
                        <a:pt x="1151" y="752"/>
                      </a:lnTo>
                      <a:lnTo>
                        <a:pt x="1151" y="751"/>
                      </a:lnTo>
                      <a:lnTo>
                        <a:pt x="1151" y="753"/>
                      </a:lnTo>
                      <a:lnTo>
                        <a:pt x="1152" y="756"/>
                      </a:lnTo>
                      <a:lnTo>
                        <a:pt x="1152" y="761"/>
                      </a:lnTo>
                      <a:lnTo>
                        <a:pt x="1152" y="765"/>
                      </a:lnTo>
                      <a:lnTo>
                        <a:pt x="1152" y="771"/>
                      </a:lnTo>
                      <a:lnTo>
                        <a:pt x="1153" y="775"/>
                      </a:lnTo>
                      <a:lnTo>
                        <a:pt x="1153" y="779"/>
                      </a:lnTo>
                      <a:lnTo>
                        <a:pt x="1153" y="780"/>
                      </a:lnTo>
                      <a:lnTo>
                        <a:pt x="1154" y="781"/>
                      </a:lnTo>
                      <a:lnTo>
                        <a:pt x="1154" y="785"/>
                      </a:lnTo>
                      <a:lnTo>
                        <a:pt x="1155" y="791"/>
                      </a:lnTo>
                      <a:lnTo>
                        <a:pt x="1157" y="797"/>
                      </a:lnTo>
                      <a:lnTo>
                        <a:pt x="1157" y="803"/>
                      </a:lnTo>
                      <a:lnTo>
                        <a:pt x="1160" y="809"/>
                      </a:lnTo>
                      <a:lnTo>
                        <a:pt x="1160" y="812"/>
                      </a:lnTo>
                      <a:lnTo>
                        <a:pt x="1160" y="813"/>
                      </a:lnTo>
                      <a:lnTo>
                        <a:pt x="1161" y="813"/>
                      </a:lnTo>
                      <a:lnTo>
                        <a:pt x="1162" y="815"/>
                      </a:lnTo>
                      <a:lnTo>
                        <a:pt x="1164" y="815"/>
                      </a:lnTo>
                      <a:lnTo>
                        <a:pt x="1166" y="816"/>
                      </a:lnTo>
                      <a:lnTo>
                        <a:pt x="1168" y="816"/>
                      </a:lnTo>
                      <a:lnTo>
                        <a:pt x="1168" y="816"/>
                      </a:lnTo>
                      <a:lnTo>
                        <a:pt x="1169" y="816"/>
                      </a:lnTo>
                      <a:lnTo>
                        <a:pt x="1171" y="815"/>
                      </a:lnTo>
                      <a:lnTo>
                        <a:pt x="1172" y="815"/>
                      </a:lnTo>
                      <a:lnTo>
                        <a:pt x="1173" y="813"/>
                      </a:lnTo>
                      <a:lnTo>
                        <a:pt x="1174" y="815"/>
                      </a:lnTo>
                      <a:lnTo>
                        <a:pt x="1175" y="815"/>
                      </a:lnTo>
                      <a:lnTo>
                        <a:pt x="1176" y="815"/>
                      </a:lnTo>
                      <a:lnTo>
                        <a:pt x="1178" y="816"/>
                      </a:lnTo>
                      <a:lnTo>
                        <a:pt x="1179" y="815"/>
                      </a:lnTo>
                      <a:lnTo>
                        <a:pt x="1180" y="815"/>
                      </a:lnTo>
                      <a:lnTo>
                        <a:pt x="1182" y="813"/>
                      </a:lnTo>
                      <a:lnTo>
                        <a:pt x="1182" y="813"/>
                      </a:lnTo>
                      <a:lnTo>
                        <a:pt x="1182" y="812"/>
                      </a:lnTo>
                      <a:lnTo>
                        <a:pt x="1183" y="812"/>
                      </a:lnTo>
                      <a:lnTo>
                        <a:pt x="1183" y="811"/>
                      </a:lnTo>
                      <a:lnTo>
                        <a:pt x="1187" y="807"/>
                      </a:lnTo>
                      <a:lnTo>
                        <a:pt x="1189" y="802"/>
                      </a:lnTo>
                      <a:lnTo>
                        <a:pt x="1189" y="801"/>
                      </a:lnTo>
                      <a:lnTo>
                        <a:pt x="1190" y="800"/>
                      </a:lnTo>
                      <a:lnTo>
                        <a:pt x="1190" y="800"/>
                      </a:lnTo>
                      <a:lnTo>
                        <a:pt x="1190" y="799"/>
                      </a:lnTo>
                      <a:lnTo>
                        <a:pt x="1190" y="798"/>
                      </a:lnTo>
                      <a:lnTo>
                        <a:pt x="1190" y="792"/>
                      </a:lnTo>
                      <a:lnTo>
                        <a:pt x="1190" y="784"/>
                      </a:lnTo>
                      <a:lnTo>
                        <a:pt x="1191" y="774"/>
                      </a:lnTo>
                      <a:lnTo>
                        <a:pt x="1192" y="762"/>
                      </a:lnTo>
                      <a:lnTo>
                        <a:pt x="1192" y="748"/>
                      </a:lnTo>
                      <a:lnTo>
                        <a:pt x="1193" y="718"/>
                      </a:lnTo>
                      <a:lnTo>
                        <a:pt x="1194" y="688"/>
                      </a:lnTo>
                      <a:lnTo>
                        <a:pt x="1194" y="674"/>
                      </a:lnTo>
                      <a:lnTo>
                        <a:pt x="1196" y="662"/>
                      </a:lnTo>
                      <a:lnTo>
                        <a:pt x="1197" y="652"/>
                      </a:lnTo>
                      <a:lnTo>
                        <a:pt x="1197" y="643"/>
                      </a:lnTo>
                      <a:lnTo>
                        <a:pt x="1197" y="638"/>
                      </a:lnTo>
                      <a:lnTo>
                        <a:pt x="1197" y="636"/>
                      </a:lnTo>
                      <a:lnTo>
                        <a:pt x="1197" y="636"/>
                      </a:lnTo>
                      <a:lnTo>
                        <a:pt x="1197" y="638"/>
                      </a:lnTo>
                      <a:lnTo>
                        <a:pt x="1198" y="643"/>
                      </a:lnTo>
                      <a:lnTo>
                        <a:pt x="1198" y="651"/>
                      </a:lnTo>
                      <a:lnTo>
                        <a:pt x="1198" y="660"/>
                      </a:lnTo>
                      <a:lnTo>
                        <a:pt x="1199" y="671"/>
                      </a:lnTo>
                      <a:lnTo>
                        <a:pt x="1200" y="683"/>
                      </a:lnTo>
                      <a:lnTo>
                        <a:pt x="1201" y="710"/>
                      </a:lnTo>
                      <a:lnTo>
                        <a:pt x="1202" y="738"/>
                      </a:lnTo>
                      <a:lnTo>
                        <a:pt x="1202" y="751"/>
                      </a:lnTo>
                      <a:lnTo>
                        <a:pt x="1203" y="762"/>
                      </a:lnTo>
                      <a:lnTo>
                        <a:pt x="1203" y="771"/>
                      </a:lnTo>
                      <a:lnTo>
                        <a:pt x="1203" y="779"/>
                      </a:lnTo>
                      <a:lnTo>
                        <a:pt x="1205" y="783"/>
                      </a:lnTo>
                      <a:lnTo>
                        <a:pt x="1205" y="785"/>
                      </a:lnTo>
                      <a:lnTo>
                        <a:pt x="1205" y="785"/>
                      </a:lnTo>
                      <a:lnTo>
                        <a:pt x="1207" y="786"/>
                      </a:lnTo>
                      <a:lnTo>
                        <a:pt x="1207" y="785"/>
                      </a:lnTo>
                      <a:lnTo>
                        <a:pt x="1207" y="783"/>
                      </a:lnTo>
                      <a:lnTo>
                        <a:pt x="1207" y="780"/>
                      </a:lnTo>
                      <a:lnTo>
                        <a:pt x="1207" y="775"/>
                      </a:lnTo>
                      <a:lnTo>
                        <a:pt x="1208" y="763"/>
                      </a:lnTo>
                      <a:lnTo>
                        <a:pt x="1209" y="749"/>
                      </a:lnTo>
                      <a:lnTo>
                        <a:pt x="1210" y="736"/>
                      </a:lnTo>
                      <a:lnTo>
                        <a:pt x="1210" y="724"/>
                      </a:lnTo>
                      <a:lnTo>
                        <a:pt x="1211" y="719"/>
                      </a:lnTo>
                      <a:lnTo>
                        <a:pt x="1211" y="716"/>
                      </a:lnTo>
                      <a:lnTo>
                        <a:pt x="1211" y="714"/>
                      </a:lnTo>
                      <a:lnTo>
                        <a:pt x="1211" y="712"/>
                      </a:lnTo>
                      <a:lnTo>
                        <a:pt x="1211" y="711"/>
                      </a:lnTo>
                      <a:lnTo>
                        <a:pt x="1211" y="708"/>
                      </a:lnTo>
                      <a:lnTo>
                        <a:pt x="1212" y="704"/>
                      </a:lnTo>
                      <a:lnTo>
                        <a:pt x="1212" y="698"/>
                      </a:lnTo>
                      <a:lnTo>
                        <a:pt x="1212" y="682"/>
                      </a:lnTo>
                      <a:lnTo>
                        <a:pt x="1212" y="665"/>
                      </a:lnTo>
                      <a:lnTo>
                        <a:pt x="1214" y="647"/>
                      </a:lnTo>
                      <a:lnTo>
                        <a:pt x="1214" y="633"/>
                      </a:lnTo>
                      <a:lnTo>
                        <a:pt x="1214" y="627"/>
                      </a:lnTo>
                      <a:lnTo>
                        <a:pt x="1215" y="623"/>
                      </a:lnTo>
                      <a:lnTo>
                        <a:pt x="1215" y="619"/>
                      </a:lnTo>
                      <a:lnTo>
                        <a:pt x="1215" y="618"/>
                      </a:lnTo>
                      <a:lnTo>
                        <a:pt x="1215" y="621"/>
                      </a:lnTo>
                      <a:lnTo>
                        <a:pt x="1215" y="625"/>
                      </a:lnTo>
                      <a:lnTo>
                        <a:pt x="1215" y="632"/>
                      </a:lnTo>
                      <a:lnTo>
                        <a:pt x="1215" y="642"/>
                      </a:lnTo>
                      <a:lnTo>
                        <a:pt x="1215" y="653"/>
                      </a:lnTo>
                      <a:lnTo>
                        <a:pt x="1216" y="665"/>
                      </a:lnTo>
                      <a:lnTo>
                        <a:pt x="1217" y="693"/>
                      </a:lnTo>
                      <a:lnTo>
                        <a:pt x="1217" y="720"/>
                      </a:lnTo>
                      <a:lnTo>
                        <a:pt x="1218" y="734"/>
                      </a:lnTo>
                      <a:lnTo>
                        <a:pt x="1218" y="745"/>
                      </a:lnTo>
                      <a:lnTo>
                        <a:pt x="1218" y="755"/>
                      </a:lnTo>
                      <a:lnTo>
                        <a:pt x="1219" y="762"/>
                      </a:lnTo>
                      <a:lnTo>
                        <a:pt x="1219" y="766"/>
                      </a:lnTo>
                      <a:lnTo>
                        <a:pt x="1219" y="769"/>
                      </a:lnTo>
                      <a:lnTo>
                        <a:pt x="1219" y="770"/>
                      </a:lnTo>
                      <a:lnTo>
                        <a:pt x="1219" y="771"/>
                      </a:lnTo>
                      <a:lnTo>
                        <a:pt x="1219" y="773"/>
                      </a:lnTo>
                      <a:lnTo>
                        <a:pt x="1219" y="773"/>
                      </a:lnTo>
                      <a:lnTo>
                        <a:pt x="1219" y="774"/>
                      </a:lnTo>
                      <a:lnTo>
                        <a:pt x="1220" y="778"/>
                      </a:lnTo>
                      <a:lnTo>
                        <a:pt x="1221" y="785"/>
                      </a:lnTo>
                      <a:lnTo>
                        <a:pt x="1222" y="792"/>
                      </a:lnTo>
                      <a:lnTo>
                        <a:pt x="1224" y="795"/>
                      </a:lnTo>
                      <a:lnTo>
                        <a:pt x="1224" y="795"/>
                      </a:lnTo>
                      <a:lnTo>
                        <a:pt x="1224" y="795"/>
                      </a:lnTo>
                      <a:lnTo>
                        <a:pt x="1224" y="793"/>
                      </a:lnTo>
                      <a:lnTo>
                        <a:pt x="1224" y="789"/>
                      </a:lnTo>
                      <a:lnTo>
                        <a:pt x="1225" y="784"/>
                      </a:lnTo>
                      <a:lnTo>
                        <a:pt x="1226" y="773"/>
                      </a:lnTo>
                      <a:lnTo>
                        <a:pt x="1227" y="760"/>
                      </a:lnTo>
                      <a:lnTo>
                        <a:pt x="1228" y="746"/>
                      </a:lnTo>
                      <a:lnTo>
                        <a:pt x="1229" y="735"/>
                      </a:lnTo>
                      <a:lnTo>
                        <a:pt x="1229" y="730"/>
                      </a:lnTo>
                      <a:lnTo>
                        <a:pt x="1230" y="726"/>
                      </a:lnTo>
                      <a:lnTo>
                        <a:pt x="1230" y="724"/>
                      </a:lnTo>
                      <a:lnTo>
                        <a:pt x="1230" y="724"/>
                      </a:lnTo>
                      <a:lnTo>
                        <a:pt x="1230" y="724"/>
                      </a:lnTo>
                      <a:lnTo>
                        <a:pt x="1230" y="726"/>
                      </a:lnTo>
                      <a:lnTo>
                        <a:pt x="1231" y="729"/>
                      </a:lnTo>
                      <a:lnTo>
                        <a:pt x="1231" y="734"/>
                      </a:lnTo>
                      <a:lnTo>
                        <a:pt x="1231" y="744"/>
                      </a:lnTo>
                      <a:lnTo>
                        <a:pt x="1233" y="756"/>
                      </a:lnTo>
                      <a:lnTo>
                        <a:pt x="1233" y="769"/>
                      </a:lnTo>
                      <a:lnTo>
                        <a:pt x="1233" y="780"/>
                      </a:lnTo>
                      <a:lnTo>
                        <a:pt x="1233" y="784"/>
                      </a:lnTo>
                      <a:lnTo>
                        <a:pt x="1234" y="788"/>
                      </a:lnTo>
                      <a:lnTo>
                        <a:pt x="1234" y="789"/>
                      </a:lnTo>
                      <a:lnTo>
                        <a:pt x="1234" y="790"/>
                      </a:lnTo>
                      <a:lnTo>
                        <a:pt x="1234" y="791"/>
                      </a:lnTo>
                      <a:lnTo>
                        <a:pt x="1234" y="792"/>
                      </a:lnTo>
                      <a:lnTo>
                        <a:pt x="1235" y="793"/>
                      </a:lnTo>
                      <a:lnTo>
                        <a:pt x="1235" y="794"/>
                      </a:lnTo>
                      <a:lnTo>
                        <a:pt x="1237" y="801"/>
                      </a:lnTo>
                      <a:lnTo>
                        <a:pt x="1239" y="806"/>
                      </a:lnTo>
                      <a:lnTo>
                        <a:pt x="1239" y="809"/>
                      </a:lnTo>
                      <a:lnTo>
                        <a:pt x="1240" y="809"/>
                      </a:lnTo>
                      <a:lnTo>
                        <a:pt x="1240" y="809"/>
                      </a:lnTo>
                      <a:lnTo>
                        <a:pt x="1242" y="809"/>
                      </a:lnTo>
                      <a:lnTo>
                        <a:pt x="1243" y="808"/>
                      </a:lnTo>
                      <a:lnTo>
                        <a:pt x="1244" y="808"/>
                      </a:lnTo>
                      <a:lnTo>
                        <a:pt x="1245" y="809"/>
                      </a:lnTo>
                      <a:lnTo>
                        <a:pt x="1246" y="811"/>
                      </a:lnTo>
                      <a:lnTo>
                        <a:pt x="1247" y="813"/>
                      </a:lnTo>
                      <a:lnTo>
                        <a:pt x="1248" y="813"/>
                      </a:lnTo>
                      <a:lnTo>
                        <a:pt x="1248" y="815"/>
                      </a:lnTo>
                      <a:lnTo>
                        <a:pt x="1249" y="815"/>
                      </a:lnTo>
                      <a:lnTo>
                        <a:pt x="1251" y="815"/>
                      </a:lnTo>
                      <a:lnTo>
                        <a:pt x="1252" y="816"/>
                      </a:lnTo>
                      <a:lnTo>
                        <a:pt x="1252" y="815"/>
                      </a:lnTo>
                      <a:lnTo>
                        <a:pt x="1254" y="813"/>
                      </a:lnTo>
                      <a:lnTo>
                        <a:pt x="1255" y="813"/>
                      </a:lnTo>
                      <a:lnTo>
                        <a:pt x="1255" y="812"/>
                      </a:lnTo>
                      <a:lnTo>
                        <a:pt x="1256" y="812"/>
                      </a:lnTo>
                      <a:lnTo>
                        <a:pt x="1256" y="811"/>
                      </a:lnTo>
                      <a:lnTo>
                        <a:pt x="1257" y="808"/>
                      </a:lnTo>
                      <a:lnTo>
                        <a:pt x="1259" y="804"/>
                      </a:lnTo>
                      <a:lnTo>
                        <a:pt x="1259" y="803"/>
                      </a:lnTo>
                      <a:lnTo>
                        <a:pt x="1259" y="803"/>
                      </a:lnTo>
                      <a:lnTo>
                        <a:pt x="1262" y="807"/>
                      </a:lnTo>
                      <a:lnTo>
                        <a:pt x="1263" y="809"/>
                      </a:lnTo>
                      <a:lnTo>
                        <a:pt x="1263" y="810"/>
                      </a:lnTo>
                      <a:lnTo>
                        <a:pt x="1264" y="811"/>
                      </a:lnTo>
                      <a:lnTo>
                        <a:pt x="1266" y="813"/>
                      </a:lnTo>
                      <a:lnTo>
                        <a:pt x="1268" y="816"/>
                      </a:lnTo>
                      <a:lnTo>
                        <a:pt x="1270" y="816"/>
                      </a:lnTo>
                      <a:lnTo>
                        <a:pt x="1270" y="816"/>
                      </a:lnTo>
                      <a:lnTo>
                        <a:pt x="1271" y="816"/>
                      </a:lnTo>
                      <a:lnTo>
                        <a:pt x="1272" y="816"/>
                      </a:lnTo>
                      <a:lnTo>
                        <a:pt x="1274" y="813"/>
                      </a:lnTo>
                      <a:lnTo>
                        <a:pt x="1275" y="811"/>
                      </a:lnTo>
                      <a:lnTo>
                        <a:pt x="1276" y="810"/>
                      </a:lnTo>
                      <a:lnTo>
                        <a:pt x="1277" y="811"/>
                      </a:lnTo>
                      <a:lnTo>
                        <a:pt x="1277" y="811"/>
                      </a:lnTo>
                      <a:lnTo>
                        <a:pt x="1279" y="812"/>
                      </a:lnTo>
                      <a:lnTo>
                        <a:pt x="1281" y="815"/>
                      </a:lnTo>
                      <a:lnTo>
                        <a:pt x="1283" y="816"/>
                      </a:lnTo>
                      <a:lnTo>
                        <a:pt x="1284" y="817"/>
                      </a:lnTo>
                      <a:lnTo>
                        <a:pt x="1285" y="817"/>
                      </a:lnTo>
                      <a:lnTo>
                        <a:pt x="1285" y="817"/>
                      </a:lnTo>
                      <a:lnTo>
                        <a:pt x="1286" y="817"/>
                      </a:lnTo>
                      <a:lnTo>
                        <a:pt x="1288" y="818"/>
                      </a:lnTo>
                      <a:lnTo>
                        <a:pt x="1290" y="818"/>
                      </a:lnTo>
                      <a:lnTo>
                        <a:pt x="1290" y="818"/>
                      </a:lnTo>
                      <a:lnTo>
                        <a:pt x="1292" y="818"/>
                      </a:lnTo>
                      <a:lnTo>
                        <a:pt x="1292" y="818"/>
                      </a:lnTo>
                      <a:lnTo>
                        <a:pt x="1293" y="817"/>
                      </a:lnTo>
                      <a:lnTo>
                        <a:pt x="1297" y="816"/>
                      </a:lnTo>
                      <a:lnTo>
                        <a:pt x="1299" y="815"/>
                      </a:lnTo>
                      <a:lnTo>
                        <a:pt x="1300" y="813"/>
                      </a:lnTo>
                      <a:lnTo>
                        <a:pt x="1300" y="813"/>
                      </a:lnTo>
                      <a:lnTo>
                        <a:pt x="1300" y="813"/>
                      </a:lnTo>
                      <a:lnTo>
                        <a:pt x="1300" y="812"/>
                      </a:lnTo>
                      <a:lnTo>
                        <a:pt x="1300" y="811"/>
                      </a:lnTo>
                      <a:lnTo>
                        <a:pt x="1301" y="806"/>
                      </a:lnTo>
                      <a:lnTo>
                        <a:pt x="1302" y="798"/>
                      </a:lnTo>
                      <a:lnTo>
                        <a:pt x="1302" y="789"/>
                      </a:lnTo>
                      <a:lnTo>
                        <a:pt x="1304" y="780"/>
                      </a:lnTo>
                      <a:lnTo>
                        <a:pt x="1305" y="772"/>
                      </a:lnTo>
                      <a:lnTo>
                        <a:pt x="1305" y="767"/>
                      </a:lnTo>
                      <a:lnTo>
                        <a:pt x="1305" y="765"/>
                      </a:lnTo>
                      <a:lnTo>
                        <a:pt x="1305" y="765"/>
                      </a:lnTo>
                      <a:lnTo>
                        <a:pt x="1305" y="766"/>
                      </a:lnTo>
                      <a:lnTo>
                        <a:pt x="1305" y="769"/>
                      </a:lnTo>
                      <a:lnTo>
                        <a:pt x="1307" y="775"/>
                      </a:lnTo>
                      <a:lnTo>
                        <a:pt x="1308" y="781"/>
                      </a:lnTo>
                      <a:lnTo>
                        <a:pt x="1308" y="783"/>
                      </a:lnTo>
                      <a:lnTo>
                        <a:pt x="1308" y="784"/>
                      </a:lnTo>
                      <a:lnTo>
                        <a:pt x="1308" y="785"/>
                      </a:lnTo>
                      <a:lnTo>
                        <a:pt x="1308" y="789"/>
                      </a:lnTo>
                      <a:lnTo>
                        <a:pt x="1309" y="793"/>
                      </a:lnTo>
                      <a:lnTo>
                        <a:pt x="1310" y="798"/>
                      </a:lnTo>
                      <a:lnTo>
                        <a:pt x="1311" y="802"/>
                      </a:lnTo>
                      <a:lnTo>
                        <a:pt x="1312" y="806"/>
                      </a:lnTo>
                      <a:lnTo>
                        <a:pt x="1312" y="809"/>
                      </a:lnTo>
                      <a:lnTo>
                        <a:pt x="1313" y="810"/>
                      </a:lnTo>
                      <a:lnTo>
                        <a:pt x="1314" y="810"/>
                      </a:lnTo>
                      <a:lnTo>
                        <a:pt x="1314" y="809"/>
                      </a:lnTo>
                      <a:lnTo>
                        <a:pt x="1314" y="809"/>
                      </a:lnTo>
                      <a:lnTo>
                        <a:pt x="1316" y="807"/>
                      </a:lnTo>
                      <a:lnTo>
                        <a:pt x="1316" y="799"/>
                      </a:lnTo>
                      <a:lnTo>
                        <a:pt x="1317" y="789"/>
                      </a:lnTo>
                      <a:lnTo>
                        <a:pt x="1318" y="778"/>
                      </a:lnTo>
                      <a:lnTo>
                        <a:pt x="1319" y="766"/>
                      </a:lnTo>
                      <a:lnTo>
                        <a:pt x="1320" y="756"/>
                      </a:lnTo>
                      <a:lnTo>
                        <a:pt x="1321" y="748"/>
                      </a:lnTo>
                      <a:lnTo>
                        <a:pt x="1321" y="746"/>
                      </a:lnTo>
                      <a:lnTo>
                        <a:pt x="1321" y="746"/>
                      </a:lnTo>
                      <a:lnTo>
                        <a:pt x="1321" y="744"/>
                      </a:lnTo>
                      <a:lnTo>
                        <a:pt x="1322" y="742"/>
                      </a:lnTo>
                      <a:lnTo>
                        <a:pt x="1322" y="738"/>
                      </a:lnTo>
                      <a:lnTo>
                        <a:pt x="1322" y="737"/>
                      </a:lnTo>
                      <a:lnTo>
                        <a:pt x="1322" y="738"/>
                      </a:lnTo>
                      <a:lnTo>
                        <a:pt x="1322" y="741"/>
                      </a:lnTo>
                      <a:lnTo>
                        <a:pt x="1322" y="743"/>
                      </a:lnTo>
                      <a:lnTo>
                        <a:pt x="1323" y="748"/>
                      </a:lnTo>
                      <a:lnTo>
                        <a:pt x="1325" y="760"/>
                      </a:lnTo>
                      <a:lnTo>
                        <a:pt x="1326" y="772"/>
                      </a:lnTo>
                      <a:lnTo>
                        <a:pt x="1327" y="785"/>
                      </a:lnTo>
                      <a:lnTo>
                        <a:pt x="1328" y="797"/>
                      </a:lnTo>
                      <a:lnTo>
                        <a:pt x="1328" y="801"/>
                      </a:lnTo>
                      <a:lnTo>
                        <a:pt x="1328" y="804"/>
                      </a:lnTo>
                      <a:lnTo>
                        <a:pt x="1329" y="807"/>
                      </a:lnTo>
                      <a:lnTo>
                        <a:pt x="1329" y="808"/>
                      </a:lnTo>
                      <a:lnTo>
                        <a:pt x="1330" y="809"/>
                      </a:lnTo>
                      <a:lnTo>
                        <a:pt x="1331" y="810"/>
                      </a:lnTo>
                      <a:lnTo>
                        <a:pt x="1332" y="810"/>
                      </a:lnTo>
                      <a:lnTo>
                        <a:pt x="1332" y="808"/>
                      </a:lnTo>
                      <a:lnTo>
                        <a:pt x="1334" y="803"/>
                      </a:lnTo>
                      <a:lnTo>
                        <a:pt x="1335" y="798"/>
                      </a:lnTo>
                      <a:lnTo>
                        <a:pt x="1336" y="795"/>
                      </a:lnTo>
                      <a:lnTo>
                        <a:pt x="1336" y="795"/>
                      </a:lnTo>
                      <a:lnTo>
                        <a:pt x="1336" y="795"/>
                      </a:lnTo>
                      <a:lnTo>
                        <a:pt x="1337" y="793"/>
                      </a:lnTo>
                      <a:lnTo>
                        <a:pt x="1338" y="789"/>
                      </a:lnTo>
                      <a:lnTo>
                        <a:pt x="1338" y="783"/>
                      </a:lnTo>
                      <a:lnTo>
                        <a:pt x="1338" y="781"/>
                      </a:lnTo>
                      <a:lnTo>
                        <a:pt x="1338" y="781"/>
                      </a:lnTo>
                      <a:lnTo>
                        <a:pt x="1338" y="782"/>
                      </a:lnTo>
                      <a:lnTo>
                        <a:pt x="1339" y="785"/>
                      </a:lnTo>
                      <a:lnTo>
                        <a:pt x="1340" y="791"/>
                      </a:lnTo>
                      <a:lnTo>
                        <a:pt x="1341" y="795"/>
                      </a:lnTo>
                      <a:lnTo>
                        <a:pt x="1342" y="801"/>
                      </a:lnTo>
                      <a:lnTo>
                        <a:pt x="1342" y="807"/>
                      </a:lnTo>
                      <a:lnTo>
                        <a:pt x="1344" y="810"/>
                      </a:lnTo>
                      <a:lnTo>
                        <a:pt x="1344" y="811"/>
                      </a:lnTo>
                      <a:lnTo>
                        <a:pt x="1344" y="811"/>
                      </a:lnTo>
                      <a:lnTo>
                        <a:pt x="1345" y="812"/>
                      </a:lnTo>
                      <a:lnTo>
                        <a:pt x="1347" y="813"/>
                      </a:lnTo>
                      <a:lnTo>
                        <a:pt x="1350" y="816"/>
                      </a:lnTo>
                      <a:lnTo>
                        <a:pt x="1350" y="816"/>
                      </a:lnTo>
                      <a:lnTo>
                        <a:pt x="1351" y="816"/>
                      </a:lnTo>
                      <a:lnTo>
                        <a:pt x="1353" y="816"/>
                      </a:lnTo>
                      <a:lnTo>
                        <a:pt x="1355" y="816"/>
                      </a:lnTo>
                      <a:lnTo>
                        <a:pt x="1355" y="816"/>
                      </a:lnTo>
                      <a:lnTo>
                        <a:pt x="1355" y="816"/>
                      </a:lnTo>
                      <a:lnTo>
                        <a:pt x="1356" y="817"/>
                      </a:lnTo>
                      <a:lnTo>
                        <a:pt x="1358" y="817"/>
                      </a:lnTo>
                      <a:lnTo>
                        <a:pt x="1358" y="817"/>
                      </a:lnTo>
                      <a:lnTo>
                        <a:pt x="1358" y="817"/>
                      </a:lnTo>
                      <a:lnTo>
                        <a:pt x="1359" y="818"/>
                      </a:lnTo>
                      <a:lnTo>
                        <a:pt x="1362" y="818"/>
                      </a:lnTo>
                      <a:lnTo>
                        <a:pt x="1364" y="819"/>
                      </a:lnTo>
                      <a:lnTo>
                        <a:pt x="1365" y="819"/>
                      </a:lnTo>
                      <a:lnTo>
                        <a:pt x="1365" y="819"/>
                      </a:lnTo>
                      <a:lnTo>
                        <a:pt x="1366" y="819"/>
                      </a:lnTo>
                      <a:lnTo>
                        <a:pt x="1366" y="819"/>
                      </a:lnTo>
                      <a:lnTo>
                        <a:pt x="1368" y="819"/>
                      </a:lnTo>
                      <a:lnTo>
                        <a:pt x="1369" y="818"/>
                      </a:lnTo>
                      <a:lnTo>
                        <a:pt x="1371" y="818"/>
                      </a:lnTo>
                      <a:lnTo>
                        <a:pt x="1371" y="818"/>
                      </a:lnTo>
                      <a:lnTo>
                        <a:pt x="1373" y="818"/>
                      </a:lnTo>
                      <a:lnTo>
                        <a:pt x="1374" y="818"/>
                      </a:lnTo>
                      <a:lnTo>
                        <a:pt x="1374" y="818"/>
                      </a:lnTo>
                      <a:lnTo>
                        <a:pt x="1375" y="818"/>
                      </a:lnTo>
                      <a:lnTo>
                        <a:pt x="1377" y="818"/>
                      </a:lnTo>
                      <a:lnTo>
                        <a:pt x="1378" y="819"/>
                      </a:lnTo>
                      <a:lnTo>
                        <a:pt x="1380" y="819"/>
                      </a:lnTo>
                      <a:lnTo>
                        <a:pt x="1381" y="819"/>
                      </a:lnTo>
                      <a:lnTo>
                        <a:pt x="1381" y="819"/>
                      </a:lnTo>
                      <a:lnTo>
                        <a:pt x="1382" y="818"/>
                      </a:lnTo>
                      <a:lnTo>
                        <a:pt x="1384" y="818"/>
                      </a:lnTo>
                      <a:lnTo>
                        <a:pt x="1385" y="817"/>
                      </a:lnTo>
                      <a:lnTo>
                        <a:pt x="1386" y="817"/>
                      </a:lnTo>
                      <a:lnTo>
                        <a:pt x="1387" y="817"/>
                      </a:lnTo>
                      <a:lnTo>
                        <a:pt x="1387" y="817"/>
                      </a:lnTo>
                      <a:lnTo>
                        <a:pt x="1388" y="817"/>
                      </a:lnTo>
                      <a:lnTo>
                        <a:pt x="1391" y="818"/>
                      </a:lnTo>
                      <a:lnTo>
                        <a:pt x="1392" y="818"/>
                      </a:lnTo>
                      <a:lnTo>
                        <a:pt x="1393" y="818"/>
                      </a:lnTo>
                      <a:lnTo>
                        <a:pt x="1394" y="818"/>
                      </a:lnTo>
                      <a:lnTo>
                        <a:pt x="1395" y="818"/>
                      </a:lnTo>
                      <a:lnTo>
                        <a:pt x="1396" y="817"/>
                      </a:lnTo>
                      <a:lnTo>
                        <a:pt x="1399" y="816"/>
                      </a:lnTo>
                      <a:lnTo>
                        <a:pt x="1401" y="815"/>
                      </a:lnTo>
                      <a:lnTo>
                        <a:pt x="1402" y="813"/>
                      </a:lnTo>
                      <a:lnTo>
                        <a:pt x="1402" y="815"/>
                      </a:lnTo>
                      <a:lnTo>
                        <a:pt x="1403" y="815"/>
                      </a:lnTo>
                      <a:lnTo>
                        <a:pt x="1403" y="815"/>
                      </a:lnTo>
                      <a:lnTo>
                        <a:pt x="1405" y="816"/>
                      </a:lnTo>
                      <a:lnTo>
                        <a:pt x="1408" y="817"/>
                      </a:lnTo>
                      <a:lnTo>
                        <a:pt x="1409" y="817"/>
                      </a:lnTo>
                      <a:lnTo>
                        <a:pt x="1410" y="817"/>
                      </a:lnTo>
                      <a:lnTo>
                        <a:pt x="1411" y="817"/>
                      </a:lnTo>
                      <a:lnTo>
                        <a:pt x="1411" y="817"/>
                      </a:lnTo>
                      <a:lnTo>
                        <a:pt x="1413" y="816"/>
                      </a:lnTo>
                      <a:lnTo>
                        <a:pt x="1415" y="816"/>
                      </a:lnTo>
                      <a:lnTo>
                        <a:pt x="1417" y="816"/>
                      </a:lnTo>
                      <a:lnTo>
                        <a:pt x="1418" y="815"/>
                      </a:lnTo>
                      <a:lnTo>
                        <a:pt x="1418" y="815"/>
                      </a:lnTo>
                      <a:lnTo>
                        <a:pt x="1419" y="815"/>
                      </a:lnTo>
                      <a:lnTo>
                        <a:pt x="1420" y="816"/>
                      </a:lnTo>
                      <a:lnTo>
                        <a:pt x="1421" y="816"/>
                      </a:lnTo>
                      <a:lnTo>
                        <a:pt x="1422" y="817"/>
                      </a:lnTo>
                      <a:lnTo>
                        <a:pt x="1423" y="816"/>
                      </a:lnTo>
                      <a:lnTo>
                        <a:pt x="1424" y="816"/>
                      </a:lnTo>
                      <a:lnTo>
                        <a:pt x="1427" y="815"/>
                      </a:lnTo>
                      <a:lnTo>
                        <a:pt x="1428" y="813"/>
                      </a:lnTo>
                      <a:lnTo>
                        <a:pt x="1428" y="815"/>
                      </a:lnTo>
                      <a:lnTo>
                        <a:pt x="1430" y="816"/>
                      </a:lnTo>
                      <a:lnTo>
                        <a:pt x="1431" y="816"/>
                      </a:lnTo>
                      <a:lnTo>
                        <a:pt x="1431" y="817"/>
                      </a:lnTo>
                      <a:lnTo>
                        <a:pt x="1432" y="817"/>
                      </a:lnTo>
                      <a:lnTo>
                        <a:pt x="1432" y="817"/>
                      </a:lnTo>
                      <a:lnTo>
                        <a:pt x="1433" y="818"/>
                      </a:lnTo>
                      <a:lnTo>
                        <a:pt x="1436" y="818"/>
                      </a:lnTo>
                      <a:lnTo>
                        <a:pt x="1436" y="818"/>
                      </a:lnTo>
                      <a:lnTo>
                        <a:pt x="1436" y="818"/>
                      </a:lnTo>
                      <a:lnTo>
                        <a:pt x="1438" y="818"/>
                      </a:lnTo>
                      <a:lnTo>
                        <a:pt x="1439" y="818"/>
                      </a:lnTo>
                      <a:lnTo>
                        <a:pt x="1439" y="818"/>
                      </a:lnTo>
                      <a:lnTo>
                        <a:pt x="1440" y="817"/>
                      </a:lnTo>
                      <a:lnTo>
                        <a:pt x="1442" y="816"/>
                      </a:lnTo>
                      <a:lnTo>
                        <a:pt x="1445" y="813"/>
                      </a:lnTo>
                      <a:lnTo>
                        <a:pt x="1446" y="813"/>
                      </a:lnTo>
                      <a:lnTo>
                        <a:pt x="1446" y="813"/>
                      </a:lnTo>
                      <a:lnTo>
                        <a:pt x="1447" y="815"/>
                      </a:lnTo>
                      <a:lnTo>
                        <a:pt x="1448" y="815"/>
                      </a:lnTo>
                      <a:lnTo>
                        <a:pt x="1450" y="816"/>
                      </a:lnTo>
                      <a:lnTo>
                        <a:pt x="1452" y="818"/>
                      </a:lnTo>
                      <a:lnTo>
                        <a:pt x="1454" y="818"/>
                      </a:lnTo>
                      <a:lnTo>
                        <a:pt x="1455" y="818"/>
                      </a:lnTo>
                      <a:lnTo>
                        <a:pt x="1456" y="819"/>
                      </a:lnTo>
                      <a:lnTo>
                        <a:pt x="1458" y="819"/>
                      </a:lnTo>
                      <a:lnTo>
                        <a:pt x="1458" y="819"/>
                      </a:lnTo>
                      <a:lnTo>
                        <a:pt x="1460" y="818"/>
                      </a:lnTo>
                      <a:lnTo>
                        <a:pt x="1460" y="817"/>
                      </a:lnTo>
                      <a:lnTo>
                        <a:pt x="1461" y="817"/>
                      </a:lnTo>
                      <a:lnTo>
                        <a:pt x="1463" y="817"/>
                      </a:lnTo>
                      <a:lnTo>
                        <a:pt x="1464" y="817"/>
                      </a:lnTo>
                      <a:lnTo>
                        <a:pt x="1465" y="818"/>
                      </a:lnTo>
                      <a:lnTo>
                        <a:pt x="1466" y="818"/>
                      </a:lnTo>
                      <a:lnTo>
                        <a:pt x="1466" y="818"/>
                      </a:lnTo>
                      <a:lnTo>
                        <a:pt x="1467" y="818"/>
                      </a:lnTo>
                      <a:lnTo>
                        <a:pt x="1468" y="818"/>
                      </a:lnTo>
                      <a:lnTo>
                        <a:pt x="1469" y="818"/>
                      </a:lnTo>
                      <a:lnTo>
                        <a:pt x="1470" y="819"/>
                      </a:lnTo>
                      <a:lnTo>
                        <a:pt x="1471" y="819"/>
                      </a:lnTo>
                      <a:lnTo>
                        <a:pt x="1473" y="819"/>
                      </a:lnTo>
                      <a:lnTo>
                        <a:pt x="1474" y="819"/>
                      </a:lnTo>
                      <a:lnTo>
                        <a:pt x="1476" y="819"/>
                      </a:lnTo>
                      <a:lnTo>
                        <a:pt x="1478" y="818"/>
                      </a:lnTo>
                      <a:lnTo>
                        <a:pt x="1480" y="818"/>
                      </a:lnTo>
                      <a:lnTo>
                        <a:pt x="1480" y="818"/>
                      </a:lnTo>
                      <a:lnTo>
                        <a:pt x="1482" y="818"/>
                      </a:lnTo>
                      <a:lnTo>
                        <a:pt x="1483" y="818"/>
                      </a:lnTo>
                      <a:lnTo>
                        <a:pt x="1484" y="818"/>
                      </a:lnTo>
                      <a:lnTo>
                        <a:pt x="1485" y="818"/>
                      </a:lnTo>
                      <a:lnTo>
                        <a:pt x="1487" y="819"/>
                      </a:lnTo>
                      <a:lnTo>
                        <a:pt x="1489" y="819"/>
                      </a:lnTo>
                      <a:lnTo>
                        <a:pt x="1491" y="819"/>
                      </a:lnTo>
                      <a:lnTo>
                        <a:pt x="1491" y="819"/>
                      </a:lnTo>
                      <a:lnTo>
                        <a:pt x="1492" y="819"/>
                      </a:lnTo>
                      <a:lnTo>
                        <a:pt x="1493" y="819"/>
                      </a:lnTo>
                      <a:lnTo>
                        <a:pt x="1495" y="818"/>
                      </a:lnTo>
                      <a:lnTo>
                        <a:pt x="1496" y="818"/>
                      </a:lnTo>
                      <a:lnTo>
                        <a:pt x="1497" y="818"/>
                      </a:lnTo>
                      <a:lnTo>
                        <a:pt x="1498" y="818"/>
                      </a:lnTo>
                      <a:lnTo>
                        <a:pt x="1501" y="817"/>
                      </a:lnTo>
                      <a:lnTo>
                        <a:pt x="1501" y="817"/>
                      </a:lnTo>
                      <a:lnTo>
                        <a:pt x="1501" y="818"/>
                      </a:lnTo>
                      <a:lnTo>
                        <a:pt x="1503" y="818"/>
                      </a:lnTo>
                      <a:lnTo>
                        <a:pt x="1503" y="819"/>
                      </a:lnTo>
                      <a:lnTo>
                        <a:pt x="1504" y="819"/>
                      </a:lnTo>
                      <a:lnTo>
                        <a:pt x="1504" y="819"/>
                      </a:lnTo>
                      <a:lnTo>
                        <a:pt x="1505" y="819"/>
                      </a:lnTo>
                      <a:lnTo>
                        <a:pt x="1506" y="818"/>
                      </a:lnTo>
                      <a:lnTo>
                        <a:pt x="1508" y="817"/>
                      </a:lnTo>
                      <a:lnTo>
                        <a:pt x="1511" y="816"/>
                      </a:lnTo>
                      <a:lnTo>
                        <a:pt x="1512" y="815"/>
                      </a:lnTo>
                      <a:lnTo>
                        <a:pt x="1513" y="815"/>
                      </a:lnTo>
                      <a:lnTo>
                        <a:pt x="1513" y="815"/>
                      </a:lnTo>
                      <a:lnTo>
                        <a:pt x="1516" y="816"/>
                      </a:lnTo>
                      <a:lnTo>
                        <a:pt x="1519" y="818"/>
                      </a:lnTo>
                      <a:lnTo>
                        <a:pt x="1520" y="818"/>
                      </a:lnTo>
                      <a:lnTo>
                        <a:pt x="1521" y="819"/>
                      </a:lnTo>
                      <a:lnTo>
                        <a:pt x="1522" y="819"/>
                      </a:lnTo>
                      <a:lnTo>
                        <a:pt x="1523" y="818"/>
                      </a:lnTo>
                      <a:lnTo>
                        <a:pt x="1524" y="818"/>
                      </a:lnTo>
                      <a:lnTo>
                        <a:pt x="1526" y="817"/>
                      </a:lnTo>
                      <a:lnTo>
                        <a:pt x="1526" y="816"/>
                      </a:lnTo>
                      <a:lnTo>
                        <a:pt x="1528" y="816"/>
                      </a:lnTo>
                      <a:lnTo>
                        <a:pt x="1529" y="815"/>
                      </a:lnTo>
                      <a:lnTo>
                        <a:pt x="1529" y="816"/>
                      </a:lnTo>
                      <a:lnTo>
                        <a:pt x="1531" y="816"/>
                      </a:lnTo>
                      <a:lnTo>
                        <a:pt x="1532" y="817"/>
                      </a:lnTo>
                      <a:lnTo>
                        <a:pt x="1533" y="818"/>
                      </a:lnTo>
                      <a:lnTo>
                        <a:pt x="1533" y="818"/>
                      </a:lnTo>
                      <a:lnTo>
                        <a:pt x="1534" y="817"/>
                      </a:lnTo>
                      <a:lnTo>
                        <a:pt x="1535" y="818"/>
                      </a:lnTo>
                      <a:lnTo>
                        <a:pt x="1538" y="818"/>
                      </a:lnTo>
                      <a:lnTo>
                        <a:pt x="1539" y="819"/>
                      </a:lnTo>
                      <a:lnTo>
                        <a:pt x="1540" y="819"/>
                      </a:lnTo>
                      <a:lnTo>
                        <a:pt x="1541" y="819"/>
                      </a:lnTo>
                      <a:lnTo>
                        <a:pt x="1542" y="819"/>
                      </a:lnTo>
                      <a:lnTo>
                        <a:pt x="1543" y="817"/>
                      </a:lnTo>
                      <a:lnTo>
                        <a:pt x="1546" y="815"/>
                      </a:lnTo>
                      <a:lnTo>
                        <a:pt x="1548" y="811"/>
                      </a:lnTo>
                      <a:lnTo>
                        <a:pt x="1549" y="810"/>
                      </a:lnTo>
                      <a:lnTo>
                        <a:pt x="1549" y="810"/>
                      </a:lnTo>
                      <a:lnTo>
                        <a:pt x="1550" y="811"/>
                      </a:lnTo>
                      <a:lnTo>
                        <a:pt x="1551" y="813"/>
                      </a:lnTo>
                      <a:lnTo>
                        <a:pt x="1552" y="815"/>
                      </a:lnTo>
                      <a:lnTo>
                        <a:pt x="1553" y="816"/>
                      </a:lnTo>
                      <a:lnTo>
                        <a:pt x="1553" y="816"/>
                      </a:lnTo>
                      <a:lnTo>
                        <a:pt x="1554" y="815"/>
                      </a:lnTo>
                      <a:lnTo>
                        <a:pt x="1556" y="813"/>
                      </a:lnTo>
                      <a:lnTo>
                        <a:pt x="1557" y="813"/>
                      </a:lnTo>
                      <a:lnTo>
                        <a:pt x="1557" y="813"/>
                      </a:lnTo>
                      <a:lnTo>
                        <a:pt x="1558" y="816"/>
                      </a:lnTo>
                      <a:lnTo>
                        <a:pt x="1559" y="817"/>
                      </a:lnTo>
                      <a:lnTo>
                        <a:pt x="1560" y="818"/>
                      </a:lnTo>
                      <a:lnTo>
                        <a:pt x="1561" y="818"/>
                      </a:lnTo>
                      <a:lnTo>
                        <a:pt x="1562" y="817"/>
                      </a:lnTo>
                      <a:lnTo>
                        <a:pt x="1565" y="816"/>
                      </a:lnTo>
                      <a:lnTo>
                        <a:pt x="1566" y="816"/>
                      </a:lnTo>
                      <a:lnTo>
                        <a:pt x="1566" y="817"/>
                      </a:lnTo>
                      <a:lnTo>
                        <a:pt x="1568" y="818"/>
                      </a:lnTo>
                      <a:lnTo>
                        <a:pt x="1570" y="819"/>
                      </a:lnTo>
                      <a:lnTo>
                        <a:pt x="1571" y="819"/>
                      </a:lnTo>
                      <a:lnTo>
                        <a:pt x="1571" y="819"/>
                      </a:lnTo>
                      <a:lnTo>
                        <a:pt x="1571" y="819"/>
                      </a:lnTo>
                      <a:lnTo>
                        <a:pt x="1572" y="819"/>
                      </a:lnTo>
                      <a:lnTo>
                        <a:pt x="1574" y="817"/>
                      </a:lnTo>
                      <a:lnTo>
                        <a:pt x="1576" y="816"/>
                      </a:lnTo>
                      <a:lnTo>
                        <a:pt x="1577" y="815"/>
                      </a:lnTo>
                      <a:lnTo>
                        <a:pt x="1578" y="816"/>
                      </a:lnTo>
                      <a:lnTo>
                        <a:pt x="1579" y="818"/>
                      </a:lnTo>
                      <a:lnTo>
                        <a:pt x="1579" y="818"/>
                      </a:lnTo>
                      <a:lnTo>
                        <a:pt x="1581" y="819"/>
                      </a:lnTo>
                      <a:lnTo>
                        <a:pt x="1585" y="819"/>
                      </a:lnTo>
                      <a:lnTo>
                        <a:pt x="1586" y="820"/>
                      </a:lnTo>
                      <a:lnTo>
                        <a:pt x="1586" y="820"/>
                      </a:lnTo>
                      <a:lnTo>
                        <a:pt x="1586" y="820"/>
                      </a:lnTo>
                      <a:lnTo>
                        <a:pt x="1588" y="820"/>
                      </a:lnTo>
                      <a:lnTo>
                        <a:pt x="1589" y="820"/>
                      </a:lnTo>
                      <a:lnTo>
                        <a:pt x="1590" y="820"/>
                      </a:lnTo>
                      <a:lnTo>
                        <a:pt x="1590" y="820"/>
                      </a:lnTo>
                      <a:lnTo>
                        <a:pt x="1593" y="820"/>
                      </a:lnTo>
                      <a:lnTo>
                        <a:pt x="1594" y="819"/>
                      </a:lnTo>
                      <a:lnTo>
                        <a:pt x="1594" y="819"/>
                      </a:lnTo>
                      <a:lnTo>
                        <a:pt x="1595" y="819"/>
                      </a:lnTo>
                      <a:lnTo>
                        <a:pt x="1597" y="820"/>
                      </a:lnTo>
                      <a:lnTo>
                        <a:pt x="1599" y="820"/>
                      </a:lnTo>
                      <a:lnTo>
                        <a:pt x="1600" y="820"/>
                      </a:lnTo>
                      <a:lnTo>
                        <a:pt x="1600" y="820"/>
                      </a:lnTo>
                      <a:lnTo>
                        <a:pt x="1602" y="820"/>
                      </a:lnTo>
                      <a:lnTo>
                        <a:pt x="1603" y="819"/>
                      </a:lnTo>
                      <a:lnTo>
                        <a:pt x="1605" y="819"/>
                      </a:lnTo>
                      <a:lnTo>
                        <a:pt x="1606" y="819"/>
                      </a:lnTo>
                      <a:lnTo>
                        <a:pt x="1606" y="819"/>
                      </a:lnTo>
                      <a:lnTo>
                        <a:pt x="1608" y="819"/>
                      </a:lnTo>
                      <a:lnTo>
                        <a:pt x="1612" y="819"/>
                      </a:lnTo>
                      <a:lnTo>
                        <a:pt x="1613" y="819"/>
                      </a:lnTo>
                      <a:lnTo>
                        <a:pt x="1614" y="819"/>
                      </a:lnTo>
                      <a:lnTo>
                        <a:pt x="1615" y="819"/>
                      </a:lnTo>
                      <a:lnTo>
                        <a:pt x="1616" y="819"/>
                      </a:lnTo>
                      <a:lnTo>
                        <a:pt x="1616" y="819"/>
                      </a:lnTo>
                      <a:lnTo>
                        <a:pt x="1616" y="819"/>
                      </a:lnTo>
                      <a:lnTo>
                        <a:pt x="1618" y="819"/>
                      </a:lnTo>
                      <a:lnTo>
                        <a:pt x="1620" y="819"/>
                      </a:lnTo>
                      <a:lnTo>
                        <a:pt x="1620" y="819"/>
                      </a:lnTo>
                      <a:lnTo>
                        <a:pt x="1622" y="819"/>
                      </a:lnTo>
                      <a:lnTo>
                        <a:pt x="1623" y="819"/>
                      </a:lnTo>
                      <a:lnTo>
                        <a:pt x="1624" y="819"/>
                      </a:lnTo>
                      <a:lnTo>
                        <a:pt x="1626" y="818"/>
                      </a:lnTo>
                      <a:lnTo>
                        <a:pt x="1629" y="818"/>
                      </a:lnTo>
                      <a:lnTo>
                        <a:pt x="1630" y="817"/>
                      </a:lnTo>
                      <a:lnTo>
                        <a:pt x="1630" y="817"/>
                      </a:lnTo>
                      <a:lnTo>
                        <a:pt x="1631" y="816"/>
                      </a:lnTo>
                      <a:lnTo>
                        <a:pt x="1631" y="813"/>
                      </a:lnTo>
                      <a:lnTo>
                        <a:pt x="1634" y="806"/>
                      </a:lnTo>
                      <a:lnTo>
                        <a:pt x="1636" y="798"/>
                      </a:lnTo>
                      <a:lnTo>
                        <a:pt x="1636" y="795"/>
                      </a:lnTo>
                      <a:lnTo>
                        <a:pt x="1636" y="794"/>
                      </a:lnTo>
                      <a:lnTo>
                        <a:pt x="1636" y="793"/>
                      </a:lnTo>
                      <a:lnTo>
                        <a:pt x="1637" y="792"/>
                      </a:lnTo>
                      <a:lnTo>
                        <a:pt x="1637" y="791"/>
                      </a:lnTo>
                      <a:lnTo>
                        <a:pt x="1637" y="790"/>
                      </a:lnTo>
                      <a:lnTo>
                        <a:pt x="1637" y="789"/>
                      </a:lnTo>
                      <a:lnTo>
                        <a:pt x="1637" y="786"/>
                      </a:lnTo>
                      <a:lnTo>
                        <a:pt x="1637" y="782"/>
                      </a:lnTo>
                      <a:lnTo>
                        <a:pt x="1637" y="778"/>
                      </a:lnTo>
                      <a:lnTo>
                        <a:pt x="1637" y="763"/>
                      </a:lnTo>
                      <a:lnTo>
                        <a:pt x="1639" y="748"/>
                      </a:lnTo>
                      <a:lnTo>
                        <a:pt x="1639" y="734"/>
                      </a:lnTo>
                      <a:lnTo>
                        <a:pt x="1639" y="719"/>
                      </a:lnTo>
                      <a:lnTo>
                        <a:pt x="1640" y="715"/>
                      </a:lnTo>
                      <a:lnTo>
                        <a:pt x="1640" y="710"/>
                      </a:lnTo>
                      <a:lnTo>
                        <a:pt x="1640" y="708"/>
                      </a:lnTo>
                      <a:lnTo>
                        <a:pt x="1640" y="707"/>
                      </a:lnTo>
                      <a:lnTo>
                        <a:pt x="1640" y="706"/>
                      </a:lnTo>
                      <a:lnTo>
                        <a:pt x="1641" y="704"/>
                      </a:lnTo>
                      <a:lnTo>
                        <a:pt x="1643" y="698"/>
                      </a:lnTo>
                      <a:lnTo>
                        <a:pt x="1645" y="692"/>
                      </a:lnTo>
                      <a:lnTo>
                        <a:pt x="1646" y="690"/>
                      </a:lnTo>
                      <a:lnTo>
                        <a:pt x="1646" y="690"/>
                      </a:lnTo>
                      <a:lnTo>
                        <a:pt x="1646" y="691"/>
                      </a:lnTo>
                      <a:lnTo>
                        <a:pt x="1646" y="695"/>
                      </a:lnTo>
                      <a:lnTo>
                        <a:pt x="1646" y="700"/>
                      </a:lnTo>
                      <a:lnTo>
                        <a:pt x="1648" y="708"/>
                      </a:lnTo>
                      <a:lnTo>
                        <a:pt x="1648" y="717"/>
                      </a:lnTo>
                      <a:lnTo>
                        <a:pt x="1649" y="726"/>
                      </a:lnTo>
                      <a:lnTo>
                        <a:pt x="1649" y="748"/>
                      </a:lnTo>
                      <a:lnTo>
                        <a:pt x="1650" y="770"/>
                      </a:lnTo>
                      <a:lnTo>
                        <a:pt x="1650" y="779"/>
                      </a:lnTo>
                      <a:lnTo>
                        <a:pt x="1651" y="788"/>
                      </a:lnTo>
                      <a:lnTo>
                        <a:pt x="1651" y="795"/>
                      </a:lnTo>
                      <a:lnTo>
                        <a:pt x="1651" y="801"/>
                      </a:lnTo>
                      <a:lnTo>
                        <a:pt x="1651" y="804"/>
                      </a:lnTo>
                      <a:lnTo>
                        <a:pt x="1651" y="806"/>
                      </a:lnTo>
                      <a:lnTo>
                        <a:pt x="1652" y="807"/>
                      </a:lnTo>
                      <a:lnTo>
                        <a:pt x="1653" y="808"/>
                      </a:lnTo>
                      <a:lnTo>
                        <a:pt x="1655" y="810"/>
                      </a:lnTo>
                      <a:lnTo>
                        <a:pt x="1658" y="812"/>
                      </a:lnTo>
                      <a:lnTo>
                        <a:pt x="1659" y="813"/>
                      </a:lnTo>
                      <a:lnTo>
                        <a:pt x="1659" y="813"/>
                      </a:lnTo>
                      <a:lnTo>
                        <a:pt x="1659" y="812"/>
                      </a:lnTo>
                      <a:lnTo>
                        <a:pt x="1660" y="811"/>
                      </a:lnTo>
                      <a:lnTo>
                        <a:pt x="1660" y="804"/>
                      </a:lnTo>
                      <a:lnTo>
                        <a:pt x="1661" y="795"/>
                      </a:lnTo>
                      <a:lnTo>
                        <a:pt x="1662" y="784"/>
                      </a:lnTo>
                      <a:lnTo>
                        <a:pt x="1664" y="774"/>
                      </a:lnTo>
                      <a:lnTo>
                        <a:pt x="1666" y="765"/>
                      </a:lnTo>
                      <a:lnTo>
                        <a:pt x="1666" y="758"/>
                      </a:lnTo>
                      <a:lnTo>
                        <a:pt x="1667" y="756"/>
                      </a:lnTo>
                      <a:lnTo>
                        <a:pt x="1667" y="756"/>
                      </a:lnTo>
                      <a:lnTo>
                        <a:pt x="1667" y="755"/>
                      </a:lnTo>
                      <a:lnTo>
                        <a:pt x="1667" y="753"/>
                      </a:lnTo>
                      <a:lnTo>
                        <a:pt x="1667" y="748"/>
                      </a:lnTo>
                      <a:lnTo>
                        <a:pt x="1667" y="744"/>
                      </a:lnTo>
                      <a:lnTo>
                        <a:pt x="1667" y="739"/>
                      </a:lnTo>
                      <a:lnTo>
                        <a:pt x="1667" y="736"/>
                      </a:lnTo>
                      <a:lnTo>
                        <a:pt x="1667" y="733"/>
                      </a:lnTo>
                      <a:lnTo>
                        <a:pt x="1667" y="732"/>
                      </a:lnTo>
                      <a:lnTo>
                        <a:pt x="1667" y="733"/>
                      </a:lnTo>
                      <a:lnTo>
                        <a:pt x="1668" y="735"/>
                      </a:lnTo>
                      <a:lnTo>
                        <a:pt x="1668" y="739"/>
                      </a:lnTo>
                      <a:lnTo>
                        <a:pt x="1668" y="744"/>
                      </a:lnTo>
                      <a:lnTo>
                        <a:pt x="1669" y="757"/>
                      </a:lnTo>
                      <a:lnTo>
                        <a:pt x="1670" y="772"/>
                      </a:lnTo>
                      <a:lnTo>
                        <a:pt x="1671" y="785"/>
                      </a:lnTo>
                      <a:lnTo>
                        <a:pt x="1672" y="799"/>
                      </a:lnTo>
                      <a:lnTo>
                        <a:pt x="1673" y="803"/>
                      </a:lnTo>
                      <a:lnTo>
                        <a:pt x="1673" y="808"/>
                      </a:lnTo>
                      <a:lnTo>
                        <a:pt x="1673" y="810"/>
                      </a:lnTo>
                      <a:lnTo>
                        <a:pt x="1673" y="811"/>
                      </a:lnTo>
                      <a:lnTo>
                        <a:pt x="1674" y="811"/>
                      </a:lnTo>
                      <a:lnTo>
                        <a:pt x="1676" y="811"/>
                      </a:lnTo>
                      <a:lnTo>
                        <a:pt x="1677" y="812"/>
                      </a:lnTo>
                      <a:lnTo>
                        <a:pt x="1678" y="812"/>
                      </a:lnTo>
                      <a:lnTo>
                        <a:pt x="1679" y="811"/>
                      </a:lnTo>
                      <a:lnTo>
                        <a:pt x="1679" y="810"/>
                      </a:lnTo>
                      <a:lnTo>
                        <a:pt x="1680" y="809"/>
                      </a:lnTo>
                      <a:lnTo>
                        <a:pt x="1681" y="809"/>
                      </a:lnTo>
                      <a:lnTo>
                        <a:pt x="1681" y="808"/>
                      </a:lnTo>
                      <a:lnTo>
                        <a:pt x="1681" y="807"/>
                      </a:lnTo>
                      <a:lnTo>
                        <a:pt x="1681" y="803"/>
                      </a:lnTo>
                      <a:lnTo>
                        <a:pt x="1681" y="798"/>
                      </a:lnTo>
                      <a:lnTo>
                        <a:pt x="1682" y="791"/>
                      </a:lnTo>
                      <a:lnTo>
                        <a:pt x="1682" y="782"/>
                      </a:lnTo>
                      <a:lnTo>
                        <a:pt x="1683" y="772"/>
                      </a:lnTo>
                      <a:lnTo>
                        <a:pt x="1685" y="752"/>
                      </a:lnTo>
                      <a:lnTo>
                        <a:pt x="1685" y="732"/>
                      </a:lnTo>
                      <a:lnTo>
                        <a:pt x="1686" y="721"/>
                      </a:lnTo>
                      <a:lnTo>
                        <a:pt x="1686" y="714"/>
                      </a:lnTo>
                      <a:lnTo>
                        <a:pt x="1687" y="706"/>
                      </a:lnTo>
                      <a:lnTo>
                        <a:pt x="1687" y="700"/>
                      </a:lnTo>
                      <a:lnTo>
                        <a:pt x="1687" y="697"/>
                      </a:lnTo>
                      <a:lnTo>
                        <a:pt x="1687" y="696"/>
                      </a:lnTo>
                      <a:lnTo>
                        <a:pt x="1687" y="697"/>
                      </a:lnTo>
                      <a:lnTo>
                        <a:pt x="1687" y="698"/>
                      </a:lnTo>
                      <a:lnTo>
                        <a:pt x="1687" y="701"/>
                      </a:lnTo>
                      <a:lnTo>
                        <a:pt x="1687" y="706"/>
                      </a:lnTo>
                      <a:lnTo>
                        <a:pt x="1687" y="717"/>
                      </a:lnTo>
                      <a:lnTo>
                        <a:pt x="1688" y="728"/>
                      </a:lnTo>
                      <a:lnTo>
                        <a:pt x="1688" y="741"/>
                      </a:lnTo>
                      <a:lnTo>
                        <a:pt x="1688" y="751"/>
                      </a:lnTo>
                      <a:lnTo>
                        <a:pt x="1689" y="756"/>
                      </a:lnTo>
                      <a:lnTo>
                        <a:pt x="1689" y="758"/>
                      </a:lnTo>
                      <a:lnTo>
                        <a:pt x="1689" y="761"/>
                      </a:lnTo>
                      <a:lnTo>
                        <a:pt x="1689" y="762"/>
                      </a:lnTo>
                      <a:lnTo>
                        <a:pt x="1689" y="762"/>
                      </a:lnTo>
                      <a:lnTo>
                        <a:pt x="1689" y="764"/>
                      </a:lnTo>
                      <a:lnTo>
                        <a:pt x="1689" y="770"/>
                      </a:lnTo>
                      <a:lnTo>
                        <a:pt x="1691" y="778"/>
                      </a:lnTo>
                      <a:lnTo>
                        <a:pt x="1692" y="788"/>
                      </a:lnTo>
                      <a:lnTo>
                        <a:pt x="1694" y="797"/>
                      </a:lnTo>
                      <a:lnTo>
                        <a:pt x="1695" y="804"/>
                      </a:lnTo>
                      <a:lnTo>
                        <a:pt x="1695" y="811"/>
                      </a:lnTo>
                      <a:lnTo>
                        <a:pt x="1696" y="812"/>
                      </a:lnTo>
                      <a:lnTo>
                        <a:pt x="1696" y="813"/>
                      </a:lnTo>
                      <a:lnTo>
                        <a:pt x="1696" y="813"/>
                      </a:lnTo>
                      <a:lnTo>
                        <a:pt x="1697" y="813"/>
                      </a:lnTo>
                      <a:lnTo>
                        <a:pt x="1698" y="815"/>
                      </a:lnTo>
                      <a:lnTo>
                        <a:pt x="1699" y="815"/>
                      </a:lnTo>
                      <a:lnTo>
                        <a:pt x="1699" y="816"/>
                      </a:lnTo>
                      <a:lnTo>
                        <a:pt x="1700" y="816"/>
                      </a:lnTo>
                      <a:lnTo>
                        <a:pt x="1703" y="816"/>
                      </a:lnTo>
                      <a:lnTo>
                        <a:pt x="1704" y="816"/>
                      </a:lnTo>
                      <a:lnTo>
                        <a:pt x="1705" y="816"/>
                      </a:lnTo>
                      <a:lnTo>
                        <a:pt x="1706" y="816"/>
                      </a:lnTo>
                      <a:lnTo>
                        <a:pt x="1707" y="813"/>
                      </a:lnTo>
                      <a:lnTo>
                        <a:pt x="1709" y="811"/>
                      </a:lnTo>
                      <a:lnTo>
                        <a:pt x="1709" y="810"/>
                      </a:lnTo>
                      <a:lnTo>
                        <a:pt x="1710" y="811"/>
                      </a:lnTo>
                      <a:lnTo>
                        <a:pt x="1710" y="811"/>
                      </a:lnTo>
                      <a:lnTo>
                        <a:pt x="1712" y="811"/>
                      </a:lnTo>
                      <a:lnTo>
                        <a:pt x="1714" y="813"/>
                      </a:lnTo>
                      <a:lnTo>
                        <a:pt x="1716" y="816"/>
                      </a:lnTo>
                      <a:lnTo>
                        <a:pt x="1717" y="817"/>
                      </a:lnTo>
                      <a:lnTo>
                        <a:pt x="1717" y="817"/>
                      </a:lnTo>
                      <a:lnTo>
                        <a:pt x="1718" y="817"/>
                      </a:lnTo>
                      <a:lnTo>
                        <a:pt x="1718" y="816"/>
                      </a:lnTo>
                      <a:lnTo>
                        <a:pt x="1719" y="815"/>
                      </a:lnTo>
                      <a:lnTo>
                        <a:pt x="1722" y="813"/>
                      </a:lnTo>
                      <a:lnTo>
                        <a:pt x="1722" y="813"/>
                      </a:lnTo>
                      <a:lnTo>
                        <a:pt x="1722" y="813"/>
                      </a:lnTo>
                      <a:lnTo>
                        <a:pt x="1724" y="813"/>
                      </a:lnTo>
                      <a:lnTo>
                        <a:pt x="1725" y="813"/>
                      </a:lnTo>
                      <a:lnTo>
                        <a:pt x="1725" y="813"/>
                      </a:lnTo>
                      <a:lnTo>
                        <a:pt x="1726" y="811"/>
                      </a:lnTo>
                      <a:lnTo>
                        <a:pt x="1727" y="809"/>
                      </a:lnTo>
                      <a:lnTo>
                        <a:pt x="1729" y="807"/>
                      </a:lnTo>
                      <a:lnTo>
                        <a:pt x="1729" y="806"/>
                      </a:lnTo>
                      <a:lnTo>
                        <a:pt x="1731" y="806"/>
                      </a:lnTo>
                      <a:lnTo>
                        <a:pt x="1733" y="807"/>
                      </a:lnTo>
                      <a:lnTo>
                        <a:pt x="1735" y="809"/>
                      </a:lnTo>
                      <a:lnTo>
                        <a:pt x="1736" y="809"/>
                      </a:lnTo>
                      <a:lnTo>
                        <a:pt x="1736" y="810"/>
                      </a:lnTo>
                      <a:lnTo>
                        <a:pt x="1737" y="811"/>
                      </a:lnTo>
                      <a:lnTo>
                        <a:pt x="1738" y="813"/>
                      </a:lnTo>
                      <a:lnTo>
                        <a:pt x="1740" y="813"/>
                      </a:lnTo>
                      <a:lnTo>
                        <a:pt x="1740" y="813"/>
                      </a:lnTo>
                      <a:lnTo>
                        <a:pt x="1741" y="811"/>
                      </a:lnTo>
                      <a:lnTo>
                        <a:pt x="1742" y="808"/>
                      </a:lnTo>
                      <a:lnTo>
                        <a:pt x="1742" y="807"/>
                      </a:lnTo>
                      <a:lnTo>
                        <a:pt x="1743" y="808"/>
                      </a:lnTo>
                      <a:lnTo>
                        <a:pt x="1744" y="810"/>
                      </a:lnTo>
                      <a:lnTo>
                        <a:pt x="1746" y="812"/>
                      </a:lnTo>
                      <a:lnTo>
                        <a:pt x="1747" y="813"/>
                      </a:lnTo>
                      <a:lnTo>
                        <a:pt x="1747" y="813"/>
                      </a:lnTo>
                      <a:lnTo>
                        <a:pt x="1749" y="815"/>
                      </a:lnTo>
                      <a:lnTo>
                        <a:pt x="1750" y="816"/>
                      </a:lnTo>
                      <a:lnTo>
                        <a:pt x="1750" y="817"/>
                      </a:lnTo>
                      <a:lnTo>
                        <a:pt x="1751" y="816"/>
                      </a:lnTo>
                      <a:lnTo>
                        <a:pt x="1752" y="815"/>
                      </a:lnTo>
                      <a:lnTo>
                        <a:pt x="1752" y="813"/>
                      </a:lnTo>
                      <a:lnTo>
                        <a:pt x="1752" y="813"/>
                      </a:lnTo>
                      <a:lnTo>
                        <a:pt x="1753" y="813"/>
                      </a:lnTo>
                      <a:lnTo>
                        <a:pt x="1754" y="815"/>
                      </a:lnTo>
                      <a:lnTo>
                        <a:pt x="1756" y="816"/>
                      </a:lnTo>
                      <a:lnTo>
                        <a:pt x="1756" y="817"/>
                      </a:lnTo>
                      <a:lnTo>
                        <a:pt x="1758" y="816"/>
                      </a:lnTo>
                      <a:lnTo>
                        <a:pt x="1759" y="813"/>
                      </a:lnTo>
                      <a:lnTo>
                        <a:pt x="1761" y="811"/>
                      </a:lnTo>
                      <a:lnTo>
                        <a:pt x="1762" y="810"/>
                      </a:lnTo>
                      <a:lnTo>
                        <a:pt x="1762" y="810"/>
                      </a:lnTo>
                      <a:lnTo>
                        <a:pt x="1762" y="809"/>
                      </a:lnTo>
                      <a:lnTo>
                        <a:pt x="1762" y="809"/>
                      </a:lnTo>
                      <a:lnTo>
                        <a:pt x="1762" y="807"/>
                      </a:lnTo>
                      <a:lnTo>
                        <a:pt x="1762" y="803"/>
                      </a:lnTo>
                      <a:lnTo>
                        <a:pt x="1762" y="799"/>
                      </a:lnTo>
                      <a:lnTo>
                        <a:pt x="1763" y="789"/>
                      </a:lnTo>
                      <a:lnTo>
                        <a:pt x="1764" y="776"/>
                      </a:lnTo>
                      <a:lnTo>
                        <a:pt x="1764" y="764"/>
                      </a:lnTo>
                      <a:lnTo>
                        <a:pt x="1765" y="754"/>
                      </a:lnTo>
                      <a:lnTo>
                        <a:pt x="1765" y="749"/>
                      </a:lnTo>
                      <a:lnTo>
                        <a:pt x="1765" y="746"/>
                      </a:lnTo>
                      <a:lnTo>
                        <a:pt x="1765" y="744"/>
                      </a:lnTo>
                      <a:lnTo>
                        <a:pt x="1765" y="744"/>
                      </a:lnTo>
                      <a:lnTo>
                        <a:pt x="1766" y="745"/>
                      </a:lnTo>
                      <a:lnTo>
                        <a:pt x="1769" y="747"/>
                      </a:lnTo>
                      <a:lnTo>
                        <a:pt x="1772" y="749"/>
                      </a:lnTo>
                      <a:lnTo>
                        <a:pt x="1772" y="751"/>
                      </a:lnTo>
                      <a:lnTo>
                        <a:pt x="1772" y="751"/>
                      </a:lnTo>
                      <a:lnTo>
                        <a:pt x="1772" y="753"/>
                      </a:lnTo>
                      <a:lnTo>
                        <a:pt x="1773" y="758"/>
                      </a:lnTo>
                      <a:lnTo>
                        <a:pt x="1774" y="767"/>
                      </a:lnTo>
                      <a:lnTo>
                        <a:pt x="1774" y="776"/>
                      </a:lnTo>
                      <a:lnTo>
                        <a:pt x="1774" y="786"/>
                      </a:lnTo>
                      <a:lnTo>
                        <a:pt x="1775" y="795"/>
                      </a:lnTo>
                      <a:lnTo>
                        <a:pt x="1777" y="801"/>
                      </a:lnTo>
                      <a:lnTo>
                        <a:pt x="1777" y="803"/>
                      </a:lnTo>
                      <a:lnTo>
                        <a:pt x="1777" y="803"/>
                      </a:lnTo>
                      <a:lnTo>
                        <a:pt x="1777" y="804"/>
                      </a:lnTo>
                      <a:lnTo>
                        <a:pt x="1779" y="804"/>
                      </a:lnTo>
                      <a:lnTo>
                        <a:pt x="1780" y="806"/>
                      </a:lnTo>
                      <a:lnTo>
                        <a:pt x="1781" y="806"/>
                      </a:lnTo>
                      <a:lnTo>
                        <a:pt x="1781" y="806"/>
                      </a:lnTo>
                      <a:lnTo>
                        <a:pt x="1782" y="803"/>
                      </a:lnTo>
                      <a:lnTo>
                        <a:pt x="1782" y="799"/>
                      </a:lnTo>
                      <a:lnTo>
                        <a:pt x="1783" y="794"/>
                      </a:lnTo>
                      <a:lnTo>
                        <a:pt x="1783" y="792"/>
                      </a:lnTo>
                      <a:lnTo>
                        <a:pt x="1783" y="792"/>
                      </a:lnTo>
                      <a:lnTo>
                        <a:pt x="1783" y="791"/>
                      </a:lnTo>
                      <a:lnTo>
                        <a:pt x="1784" y="786"/>
                      </a:lnTo>
                      <a:lnTo>
                        <a:pt x="1784" y="782"/>
                      </a:lnTo>
                      <a:lnTo>
                        <a:pt x="1784" y="776"/>
                      </a:lnTo>
                      <a:lnTo>
                        <a:pt x="1784" y="771"/>
                      </a:lnTo>
                      <a:lnTo>
                        <a:pt x="1784" y="765"/>
                      </a:lnTo>
                      <a:lnTo>
                        <a:pt x="1786" y="762"/>
                      </a:lnTo>
                      <a:lnTo>
                        <a:pt x="1786" y="761"/>
                      </a:lnTo>
                      <a:lnTo>
                        <a:pt x="1786" y="762"/>
                      </a:lnTo>
                      <a:lnTo>
                        <a:pt x="1786" y="766"/>
                      </a:lnTo>
                      <a:lnTo>
                        <a:pt x="1787" y="773"/>
                      </a:lnTo>
                      <a:lnTo>
                        <a:pt x="1787" y="781"/>
                      </a:lnTo>
                      <a:lnTo>
                        <a:pt x="1788" y="788"/>
                      </a:lnTo>
                      <a:lnTo>
                        <a:pt x="1788" y="793"/>
                      </a:lnTo>
                      <a:lnTo>
                        <a:pt x="1789" y="799"/>
                      </a:lnTo>
                      <a:lnTo>
                        <a:pt x="1789" y="800"/>
                      </a:lnTo>
                      <a:lnTo>
                        <a:pt x="1789" y="799"/>
                      </a:lnTo>
                      <a:lnTo>
                        <a:pt x="1789" y="795"/>
                      </a:lnTo>
                      <a:lnTo>
                        <a:pt x="1790" y="790"/>
                      </a:lnTo>
                      <a:lnTo>
                        <a:pt x="1790" y="784"/>
                      </a:lnTo>
                      <a:lnTo>
                        <a:pt x="1791" y="779"/>
                      </a:lnTo>
                      <a:lnTo>
                        <a:pt x="1791" y="773"/>
                      </a:lnTo>
                      <a:lnTo>
                        <a:pt x="1792" y="770"/>
                      </a:lnTo>
                      <a:lnTo>
                        <a:pt x="1792" y="769"/>
                      </a:lnTo>
                      <a:lnTo>
                        <a:pt x="1792" y="771"/>
                      </a:lnTo>
                      <a:lnTo>
                        <a:pt x="1792" y="775"/>
                      </a:lnTo>
                      <a:lnTo>
                        <a:pt x="1793" y="782"/>
                      </a:lnTo>
                      <a:lnTo>
                        <a:pt x="1795" y="790"/>
                      </a:lnTo>
                      <a:lnTo>
                        <a:pt x="1796" y="798"/>
                      </a:lnTo>
                      <a:lnTo>
                        <a:pt x="1797" y="804"/>
                      </a:lnTo>
                      <a:lnTo>
                        <a:pt x="1797" y="810"/>
                      </a:lnTo>
                      <a:lnTo>
                        <a:pt x="1797" y="811"/>
                      </a:lnTo>
                      <a:lnTo>
                        <a:pt x="1798" y="811"/>
                      </a:lnTo>
                      <a:lnTo>
                        <a:pt x="1799" y="811"/>
                      </a:lnTo>
                      <a:lnTo>
                        <a:pt x="1799" y="812"/>
                      </a:lnTo>
                      <a:lnTo>
                        <a:pt x="1800" y="813"/>
                      </a:lnTo>
                      <a:lnTo>
                        <a:pt x="1801" y="815"/>
                      </a:lnTo>
                      <a:lnTo>
                        <a:pt x="1802" y="816"/>
                      </a:lnTo>
                      <a:lnTo>
                        <a:pt x="1802" y="816"/>
                      </a:lnTo>
                      <a:lnTo>
                        <a:pt x="1805" y="815"/>
                      </a:lnTo>
                      <a:lnTo>
                        <a:pt x="1806" y="815"/>
                      </a:lnTo>
                      <a:lnTo>
                        <a:pt x="1806" y="815"/>
                      </a:lnTo>
                      <a:lnTo>
                        <a:pt x="1807" y="816"/>
                      </a:lnTo>
                      <a:lnTo>
                        <a:pt x="1809" y="817"/>
                      </a:lnTo>
                      <a:lnTo>
                        <a:pt x="1811" y="818"/>
                      </a:lnTo>
                      <a:lnTo>
                        <a:pt x="1812" y="819"/>
                      </a:lnTo>
                      <a:lnTo>
                        <a:pt x="1814" y="819"/>
                      </a:lnTo>
                      <a:lnTo>
                        <a:pt x="1814" y="819"/>
                      </a:lnTo>
                      <a:lnTo>
                        <a:pt x="1815" y="819"/>
                      </a:lnTo>
                      <a:lnTo>
                        <a:pt x="1816" y="819"/>
                      </a:lnTo>
                      <a:lnTo>
                        <a:pt x="1817" y="819"/>
                      </a:lnTo>
                      <a:lnTo>
                        <a:pt x="1818" y="819"/>
                      </a:lnTo>
                      <a:lnTo>
                        <a:pt x="1819" y="818"/>
                      </a:lnTo>
                      <a:lnTo>
                        <a:pt x="1820" y="818"/>
                      </a:lnTo>
                      <a:lnTo>
                        <a:pt x="1821" y="817"/>
                      </a:lnTo>
                      <a:lnTo>
                        <a:pt x="1823" y="815"/>
                      </a:lnTo>
                      <a:lnTo>
                        <a:pt x="1825" y="811"/>
                      </a:lnTo>
                      <a:lnTo>
                        <a:pt x="1825" y="811"/>
                      </a:lnTo>
                      <a:lnTo>
                        <a:pt x="1825" y="811"/>
                      </a:lnTo>
                      <a:lnTo>
                        <a:pt x="1827" y="815"/>
                      </a:lnTo>
                      <a:lnTo>
                        <a:pt x="1827" y="817"/>
                      </a:lnTo>
                      <a:lnTo>
                        <a:pt x="1828" y="818"/>
                      </a:lnTo>
                      <a:lnTo>
                        <a:pt x="1829" y="819"/>
                      </a:lnTo>
                      <a:lnTo>
                        <a:pt x="1832" y="819"/>
                      </a:lnTo>
                      <a:lnTo>
                        <a:pt x="1834" y="819"/>
                      </a:lnTo>
                      <a:lnTo>
                        <a:pt x="1835" y="820"/>
                      </a:lnTo>
                      <a:lnTo>
                        <a:pt x="1835" y="820"/>
                      </a:lnTo>
                      <a:lnTo>
                        <a:pt x="1836" y="819"/>
                      </a:lnTo>
                      <a:lnTo>
                        <a:pt x="1838" y="819"/>
                      </a:lnTo>
                      <a:lnTo>
                        <a:pt x="1842" y="818"/>
                      </a:lnTo>
                      <a:lnTo>
                        <a:pt x="1843" y="818"/>
                      </a:lnTo>
                      <a:lnTo>
                        <a:pt x="1843" y="817"/>
                      </a:lnTo>
                      <a:lnTo>
                        <a:pt x="1843" y="816"/>
                      </a:lnTo>
                      <a:lnTo>
                        <a:pt x="1844" y="815"/>
                      </a:lnTo>
                      <a:lnTo>
                        <a:pt x="1844" y="813"/>
                      </a:lnTo>
                      <a:lnTo>
                        <a:pt x="1845" y="815"/>
                      </a:lnTo>
                      <a:lnTo>
                        <a:pt x="1847" y="817"/>
                      </a:lnTo>
                      <a:lnTo>
                        <a:pt x="1848" y="819"/>
                      </a:lnTo>
                      <a:lnTo>
                        <a:pt x="1849" y="820"/>
                      </a:lnTo>
                      <a:lnTo>
                        <a:pt x="1849" y="820"/>
                      </a:lnTo>
                      <a:lnTo>
                        <a:pt x="1851" y="820"/>
                      </a:lnTo>
                      <a:lnTo>
                        <a:pt x="1853" y="820"/>
                      </a:lnTo>
                      <a:lnTo>
                        <a:pt x="1854" y="820"/>
                      </a:lnTo>
                      <a:lnTo>
                        <a:pt x="1855" y="820"/>
                      </a:lnTo>
                      <a:lnTo>
                        <a:pt x="1855" y="820"/>
                      </a:lnTo>
                      <a:lnTo>
                        <a:pt x="1857" y="820"/>
                      </a:lnTo>
                      <a:lnTo>
                        <a:pt x="1860" y="820"/>
                      </a:lnTo>
                      <a:lnTo>
                        <a:pt x="1860" y="820"/>
                      </a:lnTo>
                      <a:lnTo>
                        <a:pt x="1860" y="820"/>
                      </a:lnTo>
                      <a:lnTo>
                        <a:pt x="1862" y="820"/>
                      </a:lnTo>
                      <a:lnTo>
                        <a:pt x="1863" y="820"/>
                      </a:lnTo>
                      <a:lnTo>
                        <a:pt x="1864" y="820"/>
                      </a:lnTo>
                      <a:lnTo>
                        <a:pt x="1864" y="820"/>
                      </a:lnTo>
                      <a:lnTo>
                        <a:pt x="1866" y="820"/>
                      </a:lnTo>
                      <a:lnTo>
                        <a:pt x="1867" y="820"/>
                      </a:lnTo>
                      <a:lnTo>
                        <a:pt x="1867" y="820"/>
                      </a:lnTo>
                      <a:lnTo>
                        <a:pt x="1869" y="820"/>
                      </a:lnTo>
                      <a:lnTo>
                        <a:pt x="1870" y="821"/>
                      </a:lnTo>
                      <a:lnTo>
                        <a:pt x="1871" y="821"/>
                      </a:lnTo>
                      <a:lnTo>
                        <a:pt x="1872" y="821"/>
                      </a:lnTo>
                      <a:lnTo>
                        <a:pt x="1872" y="821"/>
                      </a:lnTo>
                      <a:lnTo>
                        <a:pt x="1872" y="821"/>
                      </a:lnTo>
                      <a:lnTo>
                        <a:pt x="1874" y="820"/>
                      </a:lnTo>
                      <a:lnTo>
                        <a:pt x="1876" y="820"/>
                      </a:lnTo>
                      <a:lnTo>
                        <a:pt x="1876" y="820"/>
                      </a:lnTo>
                      <a:lnTo>
                        <a:pt x="1878" y="820"/>
                      </a:lnTo>
                      <a:lnTo>
                        <a:pt x="1880" y="820"/>
                      </a:lnTo>
                      <a:lnTo>
                        <a:pt x="1883" y="821"/>
                      </a:lnTo>
                      <a:lnTo>
                        <a:pt x="1884" y="821"/>
                      </a:lnTo>
                      <a:lnTo>
                        <a:pt x="1885" y="821"/>
                      </a:lnTo>
                      <a:lnTo>
                        <a:pt x="1886" y="820"/>
                      </a:lnTo>
                      <a:lnTo>
                        <a:pt x="1888" y="820"/>
                      </a:lnTo>
                      <a:lnTo>
                        <a:pt x="1888" y="820"/>
                      </a:lnTo>
                      <a:lnTo>
                        <a:pt x="1889" y="820"/>
                      </a:lnTo>
                      <a:lnTo>
                        <a:pt x="1890" y="821"/>
                      </a:lnTo>
                      <a:lnTo>
                        <a:pt x="1890" y="821"/>
                      </a:lnTo>
                      <a:lnTo>
                        <a:pt x="1892" y="821"/>
                      </a:lnTo>
                      <a:lnTo>
                        <a:pt x="1893" y="820"/>
                      </a:lnTo>
                      <a:lnTo>
                        <a:pt x="1894" y="820"/>
                      </a:lnTo>
                      <a:lnTo>
                        <a:pt x="1895" y="820"/>
                      </a:lnTo>
                      <a:lnTo>
                        <a:pt x="1898" y="821"/>
                      </a:lnTo>
                      <a:lnTo>
                        <a:pt x="1900" y="821"/>
                      </a:lnTo>
                      <a:lnTo>
                        <a:pt x="1901" y="821"/>
                      </a:lnTo>
                      <a:lnTo>
                        <a:pt x="1901" y="821"/>
                      </a:lnTo>
                      <a:lnTo>
                        <a:pt x="1902" y="821"/>
                      </a:lnTo>
                      <a:lnTo>
                        <a:pt x="1903" y="821"/>
                      </a:lnTo>
                      <a:lnTo>
                        <a:pt x="1904" y="821"/>
                      </a:lnTo>
                      <a:lnTo>
                        <a:pt x="1906" y="820"/>
                      </a:lnTo>
                      <a:lnTo>
                        <a:pt x="1907" y="820"/>
                      </a:lnTo>
                      <a:lnTo>
                        <a:pt x="1908" y="820"/>
                      </a:lnTo>
                      <a:lnTo>
                        <a:pt x="1910" y="820"/>
                      </a:lnTo>
                      <a:lnTo>
                        <a:pt x="1912" y="820"/>
                      </a:lnTo>
                      <a:lnTo>
                        <a:pt x="1913" y="820"/>
                      </a:lnTo>
                      <a:lnTo>
                        <a:pt x="1915" y="821"/>
                      </a:lnTo>
                      <a:lnTo>
                        <a:pt x="1916" y="821"/>
                      </a:lnTo>
                      <a:lnTo>
                        <a:pt x="1916" y="821"/>
                      </a:lnTo>
                      <a:lnTo>
                        <a:pt x="1917" y="821"/>
                      </a:lnTo>
                      <a:lnTo>
                        <a:pt x="1918" y="821"/>
                      </a:lnTo>
                      <a:lnTo>
                        <a:pt x="1920" y="821"/>
                      </a:lnTo>
                      <a:lnTo>
                        <a:pt x="1922" y="821"/>
                      </a:lnTo>
                      <a:lnTo>
                        <a:pt x="1922" y="821"/>
                      </a:lnTo>
                      <a:lnTo>
                        <a:pt x="1924" y="821"/>
                      </a:lnTo>
                      <a:lnTo>
                        <a:pt x="1924" y="821"/>
                      </a:lnTo>
                      <a:lnTo>
                        <a:pt x="1925" y="820"/>
                      </a:lnTo>
                      <a:lnTo>
                        <a:pt x="1926" y="819"/>
                      </a:lnTo>
                      <a:lnTo>
                        <a:pt x="1927" y="819"/>
                      </a:lnTo>
                      <a:lnTo>
                        <a:pt x="1928" y="818"/>
                      </a:lnTo>
                      <a:lnTo>
                        <a:pt x="1928" y="819"/>
                      </a:lnTo>
                      <a:lnTo>
                        <a:pt x="1929" y="819"/>
                      </a:lnTo>
                      <a:lnTo>
                        <a:pt x="1930" y="820"/>
                      </a:lnTo>
                      <a:lnTo>
                        <a:pt x="1930" y="820"/>
                      </a:lnTo>
                      <a:lnTo>
                        <a:pt x="1931" y="820"/>
                      </a:lnTo>
                      <a:lnTo>
                        <a:pt x="1934" y="821"/>
                      </a:lnTo>
                      <a:lnTo>
                        <a:pt x="1937" y="821"/>
                      </a:lnTo>
                      <a:lnTo>
                        <a:pt x="1938" y="821"/>
                      </a:lnTo>
                      <a:lnTo>
                        <a:pt x="1938" y="821"/>
                      </a:lnTo>
                      <a:lnTo>
                        <a:pt x="1938" y="821"/>
                      </a:lnTo>
                      <a:lnTo>
                        <a:pt x="1939" y="821"/>
                      </a:lnTo>
                      <a:lnTo>
                        <a:pt x="1940" y="821"/>
                      </a:lnTo>
                      <a:lnTo>
                        <a:pt x="1941" y="821"/>
                      </a:lnTo>
                      <a:lnTo>
                        <a:pt x="1941" y="821"/>
                      </a:lnTo>
                      <a:lnTo>
                        <a:pt x="1943" y="821"/>
                      </a:lnTo>
                      <a:lnTo>
                        <a:pt x="1945" y="821"/>
                      </a:lnTo>
                      <a:lnTo>
                        <a:pt x="1948" y="821"/>
                      </a:lnTo>
                      <a:lnTo>
                        <a:pt x="1948" y="821"/>
                      </a:lnTo>
                      <a:lnTo>
                        <a:pt x="1949" y="821"/>
                      </a:lnTo>
                      <a:lnTo>
                        <a:pt x="1950" y="821"/>
                      </a:lnTo>
                      <a:lnTo>
                        <a:pt x="1952" y="821"/>
                      </a:lnTo>
                      <a:lnTo>
                        <a:pt x="1953" y="821"/>
                      </a:lnTo>
                      <a:lnTo>
                        <a:pt x="1953" y="821"/>
                      </a:lnTo>
                      <a:lnTo>
                        <a:pt x="1954" y="821"/>
                      </a:lnTo>
                      <a:lnTo>
                        <a:pt x="1955" y="821"/>
                      </a:lnTo>
                      <a:lnTo>
                        <a:pt x="1957" y="821"/>
                      </a:lnTo>
                      <a:lnTo>
                        <a:pt x="1958" y="821"/>
                      </a:lnTo>
                      <a:lnTo>
                        <a:pt x="1958" y="821"/>
                      </a:lnTo>
                      <a:lnTo>
                        <a:pt x="1961" y="821"/>
                      </a:lnTo>
                      <a:lnTo>
                        <a:pt x="1961" y="821"/>
                      </a:lnTo>
                      <a:lnTo>
                        <a:pt x="1962" y="821"/>
                      </a:lnTo>
                      <a:lnTo>
                        <a:pt x="1962" y="821"/>
                      </a:lnTo>
                      <a:lnTo>
                        <a:pt x="1964" y="821"/>
                      </a:lnTo>
                      <a:lnTo>
                        <a:pt x="1965" y="821"/>
                      </a:lnTo>
                      <a:lnTo>
                        <a:pt x="1966" y="821"/>
                      </a:lnTo>
                      <a:lnTo>
                        <a:pt x="1967" y="821"/>
                      </a:lnTo>
                      <a:lnTo>
                        <a:pt x="1967" y="821"/>
                      </a:lnTo>
                      <a:lnTo>
                        <a:pt x="1967" y="821"/>
                      </a:lnTo>
                      <a:lnTo>
                        <a:pt x="1969" y="821"/>
                      </a:lnTo>
                      <a:lnTo>
                        <a:pt x="1972" y="821"/>
                      </a:lnTo>
                      <a:lnTo>
                        <a:pt x="1972" y="821"/>
                      </a:lnTo>
                      <a:lnTo>
                        <a:pt x="1973" y="821"/>
                      </a:lnTo>
                      <a:lnTo>
                        <a:pt x="1975" y="821"/>
                      </a:lnTo>
                      <a:lnTo>
                        <a:pt x="1976" y="821"/>
                      </a:lnTo>
                      <a:lnTo>
                        <a:pt x="1977" y="821"/>
                      </a:lnTo>
                      <a:lnTo>
                        <a:pt x="1978" y="821"/>
                      </a:lnTo>
                      <a:lnTo>
                        <a:pt x="1980" y="821"/>
                      </a:lnTo>
                      <a:lnTo>
                        <a:pt x="1981" y="821"/>
                      </a:lnTo>
                      <a:lnTo>
                        <a:pt x="1982" y="821"/>
                      </a:lnTo>
                      <a:lnTo>
                        <a:pt x="1983" y="821"/>
                      </a:lnTo>
                      <a:lnTo>
                        <a:pt x="1984" y="821"/>
                      </a:lnTo>
                      <a:lnTo>
                        <a:pt x="1985" y="820"/>
                      </a:lnTo>
                      <a:lnTo>
                        <a:pt x="1986" y="820"/>
                      </a:lnTo>
                      <a:lnTo>
                        <a:pt x="1987" y="820"/>
                      </a:lnTo>
                      <a:lnTo>
                        <a:pt x="1989" y="821"/>
                      </a:lnTo>
                      <a:lnTo>
                        <a:pt x="1990" y="821"/>
                      </a:lnTo>
                      <a:lnTo>
                        <a:pt x="1990" y="821"/>
                      </a:lnTo>
                      <a:lnTo>
                        <a:pt x="1991" y="821"/>
                      </a:lnTo>
                      <a:lnTo>
                        <a:pt x="1993" y="820"/>
                      </a:lnTo>
                      <a:lnTo>
                        <a:pt x="1993" y="820"/>
                      </a:lnTo>
                      <a:lnTo>
                        <a:pt x="1995" y="820"/>
                      </a:lnTo>
                      <a:lnTo>
                        <a:pt x="1998" y="820"/>
                      </a:lnTo>
                      <a:lnTo>
                        <a:pt x="1998" y="820"/>
                      </a:lnTo>
                      <a:lnTo>
                        <a:pt x="1999" y="820"/>
                      </a:lnTo>
                      <a:lnTo>
                        <a:pt x="2001" y="820"/>
                      </a:lnTo>
                      <a:lnTo>
                        <a:pt x="2003" y="821"/>
                      </a:lnTo>
                      <a:lnTo>
                        <a:pt x="2003" y="821"/>
                      </a:lnTo>
                      <a:lnTo>
                        <a:pt x="2004" y="821"/>
                      </a:lnTo>
                      <a:lnTo>
                        <a:pt x="2005" y="821"/>
                      </a:lnTo>
                      <a:lnTo>
                        <a:pt x="2008" y="821"/>
                      </a:lnTo>
                      <a:lnTo>
                        <a:pt x="2010" y="821"/>
                      </a:lnTo>
                      <a:lnTo>
                        <a:pt x="2011" y="821"/>
                      </a:lnTo>
                      <a:lnTo>
                        <a:pt x="2012" y="821"/>
                      </a:lnTo>
                      <a:lnTo>
                        <a:pt x="2013" y="821"/>
                      </a:lnTo>
                      <a:lnTo>
                        <a:pt x="2014" y="821"/>
                      </a:lnTo>
                      <a:lnTo>
                        <a:pt x="2015" y="821"/>
                      </a:lnTo>
                      <a:lnTo>
                        <a:pt x="2018" y="821"/>
                      </a:lnTo>
                      <a:lnTo>
                        <a:pt x="2018" y="821"/>
                      </a:lnTo>
                      <a:lnTo>
                        <a:pt x="2019" y="821"/>
                      </a:lnTo>
                      <a:lnTo>
                        <a:pt x="2019" y="821"/>
                      </a:lnTo>
                      <a:lnTo>
                        <a:pt x="2020" y="821"/>
                      </a:lnTo>
                      <a:lnTo>
                        <a:pt x="2021" y="821"/>
                      </a:lnTo>
                      <a:lnTo>
                        <a:pt x="2022" y="821"/>
                      </a:lnTo>
                      <a:lnTo>
                        <a:pt x="2023" y="821"/>
                      </a:lnTo>
                      <a:lnTo>
                        <a:pt x="2023" y="821"/>
                      </a:lnTo>
                      <a:lnTo>
                        <a:pt x="2024" y="821"/>
                      </a:lnTo>
                      <a:lnTo>
                        <a:pt x="2027" y="821"/>
                      </a:lnTo>
                      <a:lnTo>
                        <a:pt x="2027" y="821"/>
                      </a:lnTo>
                      <a:lnTo>
                        <a:pt x="2028" y="821"/>
                      </a:lnTo>
                      <a:lnTo>
                        <a:pt x="2029" y="821"/>
                      </a:lnTo>
                      <a:lnTo>
                        <a:pt x="2032" y="821"/>
                      </a:lnTo>
                      <a:lnTo>
                        <a:pt x="2036" y="821"/>
                      </a:lnTo>
                      <a:lnTo>
                        <a:pt x="2037" y="821"/>
                      </a:lnTo>
                      <a:lnTo>
                        <a:pt x="2037" y="821"/>
                      </a:lnTo>
                      <a:lnTo>
                        <a:pt x="2038" y="821"/>
                      </a:lnTo>
                      <a:lnTo>
                        <a:pt x="2039" y="821"/>
                      </a:lnTo>
                      <a:lnTo>
                        <a:pt x="2040" y="821"/>
                      </a:lnTo>
                      <a:lnTo>
                        <a:pt x="2040" y="821"/>
                      </a:lnTo>
                      <a:lnTo>
                        <a:pt x="2041" y="821"/>
                      </a:lnTo>
                      <a:lnTo>
                        <a:pt x="2042" y="821"/>
                      </a:lnTo>
                      <a:lnTo>
                        <a:pt x="2044" y="821"/>
                      </a:lnTo>
                      <a:lnTo>
                        <a:pt x="2045" y="821"/>
                      </a:lnTo>
                      <a:lnTo>
                        <a:pt x="2046" y="821"/>
                      </a:lnTo>
                      <a:lnTo>
                        <a:pt x="2047" y="821"/>
                      </a:lnTo>
                      <a:lnTo>
                        <a:pt x="2048" y="821"/>
                      </a:lnTo>
                      <a:lnTo>
                        <a:pt x="2049" y="821"/>
                      </a:lnTo>
                      <a:lnTo>
                        <a:pt x="2051" y="821"/>
                      </a:lnTo>
                      <a:lnTo>
                        <a:pt x="2054" y="821"/>
                      </a:lnTo>
                      <a:lnTo>
                        <a:pt x="2054" y="821"/>
                      </a:lnTo>
                      <a:lnTo>
                        <a:pt x="2055" y="821"/>
                      </a:lnTo>
                      <a:lnTo>
                        <a:pt x="2058" y="821"/>
                      </a:lnTo>
                      <a:lnTo>
                        <a:pt x="2060" y="821"/>
                      </a:lnTo>
                      <a:lnTo>
                        <a:pt x="2061" y="821"/>
                      </a:lnTo>
                      <a:lnTo>
                        <a:pt x="2061" y="821"/>
                      </a:lnTo>
                      <a:lnTo>
                        <a:pt x="2063" y="821"/>
                      </a:lnTo>
                      <a:lnTo>
                        <a:pt x="2064" y="821"/>
                      </a:lnTo>
                      <a:lnTo>
                        <a:pt x="2065" y="821"/>
                      </a:lnTo>
                      <a:lnTo>
                        <a:pt x="2066" y="821"/>
                      </a:lnTo>
                      <a:lnTo>
                        <a:pt x="2067" y="821"/>
                      </a:lnTo>
                      <a:lnTo>
                        <a:pt x="2067" y="821"/>
                      </a:lnTo>
                      <a:lnTo>
                        <a:pt x="2068" y="821"/>
                      </a:lnTo>
                      <a:lnTo>
                        <a:pt x="2069" y="821"/>
                      </a:lnTo>
                      <a:lnTo>
                        <a:pt x="2070" y="821"/>
                      </a:lnTo>
                      <a:lnTo>
                        <a:pt x="2072" y="821"/>
                      </a:lnTo>
                      <a:lnTo>
                        <a:pt x="2073" y="821"/>
                      </a:lnTo>
                      <a:lnTo>
                        <a:pt x="2073" y="821"/>
                      </a:lnTo>
                      <a:lnTo>
                        <a:pt x="2074" y="821"/>
                      </a:lnTo>
                      <a:lnTo>
                        <a:pt x="2076" y="821"/>
                      </a:lnTo>
                      <a:lnTo>
                        <a:pt x="2078" y="821"/>
                      </a:lnTo>
                      <a:lnTo>
                        <a:pt x="2079" y="821"/>
                      </a:lnTo>
                      <a:lnTo>
                        <a:pt x="2079" y="821"/>
                      </a:lnTo>
                      <a:lnTo>
                        <a:pt x="2081" y="821"/>
                      </a:lnTo>
                      <a:lnTo>
                        <a:pt x="2082" y="821"/>
                      </a:lnTo>
                      <a:lnTo>
                        <a:pt x="2083" y="821"/>
                      </a:lnTo>
                      <a:lnTo>
                        <a:pt x="2083" y="821"/>
                      </a:lnTo>
                      <a:lnTo>
                        <a:pt x="2086" y="821"/>
                      </a:lnTo>
                      <a:lnTo>
                        <a:pt x="2088" y="821"/>
                      </a:lnTo>
                      <a:lnTo>
                        <a:pt x="2088" y="821"/>
                      </a:lnTo>
                      <a:lnTo>
                        <a:pt x="2091" y="821"/>
                      </a:lnTo>
                      <a:lnTo>
                        <a:pt x="2091" y="821"/>
                      </a:lnTo>
                      <a:lnTo>
                        <a:pt x="2093" y="821"/>
                      </a:lnTo>
                      <a:lnTo>
                        <a:pt x="2093" y="821"/>
                      </a:lnTo>
                      <a:lnTo>
                        <a:pt x="2094" y="821"/>
                      </a:lnTo>
                      <a:lnTo>
                        <a:pt x="2096" y="821"/>
                      </a:lnTo>
                      <a:lnTo>
                        <a:pt x="2098" y="821"/>
                      </a:lnTo>
                      <a:lnTo>
                        <a:pt x="2098" y="821"/>
                      </a:lnTo>
                      <a:lnTo>
                        <a:pt x="2100" y="821"/>
                      </a:lnTo>
                      <a:lnTo>
                        <a:pt x="2102" y="821"/>
                      </a:lnTo>
                      <a:lnTo>
                        <a:pt x="2103" y="821"/>
                      </a:lnTo>
                      <a:lnTo>
                        <a:pt x="2104" y="821"/>
                      </a:lnTo>
                      <a:lnTo>
                        <a:pt x="2105" y="821"/>
                      </a:lnTo>
                      <a:lnTo>
                        <a:pt x="2106" y="821"/>
                      </a:lnTo>
                      <a:lnTo>
                        <a:pt x="2106" y="821"/>
                      </a:lnTo>
                      <a:lnTo>
                        <a:pt x="2107" y="821"/>
                      </a:lnTo>
                      <a:lnTo>
                        <a:pt x="2109" y="821"/>
                      </a:lnTo>
                      <a:lnTo>
                        <a:pt x="2111" y="821"/>
                      </a:lnTo>
                      <a:lnTo>
                        <a:pt x="2113" y="821"/>
                      </a:lnTo>
                      <a:lnTo>
                        <a:pt x="2113" y="821"/>
                      </a:lnTo>
                      <a:lnTo>
                        <a:pt x="2115" y="821"/>
                      </a:lnTo>
                      <a:lnTo>
                        <a:pt x="2116" y="821"/>
                      </a:lnTo>
                      <a:lnTo>
                        <a:pt x="2116" y="821"/>
                      </a:lnTo>
                      <a:lnTo>
                        <a:pt x="2119" y="821"/>
                      </a:lnTo>
                      <a:lnTo>
                        <a:pt x="2120" y="821"/>
                      </a:lnTo>
                      <a:lnTo>
                        <a:pt x="2120" y="821"/>
                      </a:lnTo>
                      <a:lnTo>
                        <a:pt x="2121" y="821"/>
                      </a:lnTo>
                      <a:lnTo>
                        <a:pt x="2122" y="821"/>
                      </a:lnTo>
                      <a:lnTo>
                        <a:pt x="2123" y="821"/>
                      </a:lnTo>
                      <a:lnTo>
                        <a:pt x="2123" y="821"/>
                      </a:lnTo>
                      <a:lnTo>
                        <a:pt x="2123" y="821"/>
                      </a:lnTo>
                      <a:lnTo>
                        <a:pt x="2124" y="821"/>
                      </a:lnTo>
                      <a:lnTo>
                        <a:pt x="2125" y="821"/>
                      </a:lnTo>
                      <a:lnTo>
                        <a:pt x="2127" y="821"/>
                      </a:lnTo>
                      <a:lnTo>
                        <a:pt x="2128" y="821"/>
                      </a:lnTo>
                      <a:lnTo>
                        <a:pt x="2129" y="821"/>
                      </a:lnTo>
                      <a:lnTo>
                        <a:pt x="2130" y="821"/>
                      </a:lnTo>
                      <a:lnTo>
                        <a:pt x="2132" y="821"/>
                      </a:lnTo>
                      <a:lnTo>
                        <a:pt x="2134" y="821"/>
                      </a:lnTo>
                      <a:lnTo>
                        <a:pt x="2135" y="821"/>
                      </a:lnTo>
                      <a:lnTo>
                        <a:pt x="2135" y="821"/>
                      </a:lnTo>
                      <a:lnTo>
                        <a:pt x="2137" y="821"/>
                      </a:lnTo>
                      <a:lnTo>
                        <a:pt x="2138" y="821"/>
                      </a:lnTo>
                      <a:lnTo>
                        <a:pt x="2140" y="821"/>
                      </a:lnTo>
                      <a:lnTo>
                        <a:pt x="2142" y="821"/>
                      </a:lnTo>
                      <a:lnTo>
                        <a:pt x="2143" y="821"/>
                      </a:lnTo>
                      <a:lnTo>
                        <a:pt x="2143" y="821"/>
                      </a:lnTo>
                      <a:lnTo>
                        <a:pt x="2144" y="821"/>
                      </a:lnTo>
                      <a:lnTo>
                        <a:pt x="2146" y="821"/>
                      </a:lnTo>
                      <a:lnTo>
                        <a:pt x="2146" y="821"/>
                      </a:lnTo>
                      <a:lnTo>
                        <a:pt x="2147" y="821"/>
                      </a:lnTo>
                      <a:lnTo>
                        <a:pt x="2148" y="821"/>
                      </a:lnTo>
                      <a:lnTo>
                        <a:pt x="2150" y="821"/>
                      </a:lnTo>
                      <a:lnTo>
                        <a:pt x="2150" y="821"/>
                      </a:lnTo>
                      <a:lnTo>
                        <a:pt x="2151" y="821"/>
                      </a:lnTo>
                      <a:lnTo>
                        <a:pt x="2151" y="821"/>
                      </a:lnTo>
                      <a:lnTo>
                        <a:pt x="2152" y="821"/>
                      </a:lnTo>
                      <a:lnTo>
                        <a:pt x="2153" y="821"/>
                      </a:lnTo>
                      <a:lnTo>
                        <a:pt x="2156" y="821"/>
                      </a:lnTo>
                      <a:lnTo>
                        <a:pt x="2156" y="821"/>
                      </a:lnTo>
                      <a:lnTo>
                        <a:pt x="2157" y="821"/>
                      </a:lnTo>
                      <a:lnTo>
                        <a:pt x="2158" y="821"/>
                      </a:lnTo>
                      <a:lnTo>
                        <a:pt x="2159" y="821"/>
                      </a:lnTo>
                      <a:lnTo>
                        <a:pt x="2160" y="821"/>
                      </a:lnTo>
                      <a:lnTo>
                        <a:pt x="2161" y="821"/>
                      </a:lnTo>
                      <a:lnTo>
                        <a:pt x="2161" y="821"/>
                      </a:lnTo>
                      <a:lnTo>
                        <a:pt x="2164" y="821"/>
                      </a:lnTo>
                      <a:lnTo>
                        <a:pt x="2164" y="821"/>
                      </a:lnTo>
                      <a:lnTo>
                        <a:pt x="2165" y="821"/>
                      </a:lnTo>
                      <a:lnTo>
                        <a:pt x="2167" y="821"/>
                      </a:lnTo>
                      <a:lnTo>
                        <a:pt x="2169" y="821"/>
                      </a:lnTo>
                      <a:lnTo>
                        <a:pt x="2170" y="821"/>
                      </a:lnTo>
                      <a:lnTo>
                        <a:pt x="2171" y="821"/>
                      </a:lnTo>
                      <a:lnTo>
                        <a:pt x="2173" y="821"/>
                      </a:lnTo>
                      <a:lnTo>
                        <a:pt x="2174" y="821"/>
                      </a:lnTo>
                      <a:lnTo>
                        <a:pt x="2175" y="821"/>
                      </a:lnTo>
                      <a:lnTo>
                        <a:pt x="2175" y="821"/>
                      </a:lnTo>
                      <a:lnTo>
                        <a:pt x="2176" y="821"/>
                      </a:lnTo>
                      <a:lnTo>
                        <a:pt x="2177" y="821"/>
                      </a:lnTo>
                      <a:lnTo>
                        <a:pt x="2178" y="821"/>
                      </a:lnTo>
                      <a:lnTo>
                        <a:pt x="2178" y="821"/>
                      </a:lnTo>
                      <a:lnTo>
                        <a:pt x="2180" y="821"/>
                      </a:lnTo>
                      <a:lnTo>
                        <a:pt x="2183" y="821"/>
                      </a:lnTo>
                      <a:lnTo>
                        <a:pt x="2184" y="821"/>
                      </a:lnTo>
                      <a:lnTo>
                        <a:pt x="2184" y="821"/>
                      </a:lnTo>
                      <a:lnTo>
                        <a:pt x="2185" y="821"/>
                      </a:lnTo>
                      <a:lnTo>
                        <a:pt x="2186" y="821"/>
                      </a:lnTo>
                      <a:lnTo>
                        <a:pt x="2187" y="821"/>
                      </a:lnTo>
                      <a:lnTo>
                        <a:pt x="2187" y="821"/>
                      </a:lnTo>
                      <a:lnTo>
                        <a:pt x="2188" y="821"/>
                      </a:lnTo>
                      <a:lnTo>
                        <a:pt x="2189" y="821"/>
                      </a:lnTo>
                      <a:lnTo>
                        <a:pt x="2190" y="821"/>
                      </a:lnTo>
                      <a:lnTo>
                        <a:pt x="2192" y="821"/>
                      </a:lnTo>
                      <a:lnTo>
                        <a:pt x="2194" y="821"/>
                      </a:lnTo>
                      <a:lnTo>
                        <a:pt x="2195" y="821"/>
                      </a:lnTo>
                      <a:lnTo>
                        <a:pt x="2196" y="821"/>
                      </a:lnTo>
                      <a:lnTo>
                        <a:pt x="2197" y="821"/>
                      </a:lnTo>
                      <a:lnTo>
                        <a:pt x="2198" y="821"/>
                      </a:lnTo>
                      <a:lnTo>
                        <a:pt x="2199" y="821"/>
                      </a:lnTo>
                      <a:lnTo>
                        <a:pt x="2201" y="821"/>
                      </a:lnTo>
                      <a:lnTo>
                        <a:pt x="2202" y="821"/>
                      </a:lnTo>
                      <a:lnTo>
                        <a:pt x="2203" y="821"/>
                      </a:lnTo>
                      <a:lnTo>
                        <a:pt x="2205" y="821"/>
                      </a:lnTo>
                      <a:lnTo>
                        <a:pt x="2208" y="821"/>
                      </a:lnTo>
                      <a:lnTo>
                        <a:pt x="2208" y="821"/>
                      </a:lnTo>
                      <a:lnTo>
                        <a:pt x="2211" y="821"/>
                      </a:lnTo>
                      <a:lnTo>
                        <a:pt x="2212" y="821"/>
                      </a:lnTo>
                      <a:lnTo>
                        <a:pt x="2212" y="821"/>
                      </a:lnTo>
                      <a:lnTo>
                        <a:pt x="2214" y="821"/>
                      </a:lnTo>
                      <a:lnTo>
                        <a:pt x="2215" y="821"/>
                      </a:lnTo>
                      <a:lnTo>
                        <a:pt x="2215" y="821"/>
                      </a:lnTo>
                      <a:lnTo>
                        <a:pt x="2216" y="821"/>
                      </a:lnTo>
                      <a:lnTo>
                        <a:pt x="2218" y="821"/>
                      </a:lnTo>
                      <a:lnTo>
                        <a:pt x="2218" y="821"/>
                      </a:lnTo>
                      <a:lnTo>
                        <a:pt x="2221" y="821"/>
                      </a:lnTo>
                      <a:lnTo>
                        <a:pt x="2223" y="821"/>
                      </a:lnTo>
                      <a:lnTo>
                        <a:pt x="2224" y="821"/>
                      </a:lnTo>
                      <a:lnTo>
                        <a:pt x="2224" y="821"/>
                      </a:lnTo>
                      <a:lnTo>
                        <a:pt x="2226" y="821"/>
                      </a:lnTo>
                      <a:lnTo>
                        <a:pt x="2227" y="821"/>
                      </a:lnTo>
                      <a:lnTo>
                        <a:pt x="2229" y="821"/>
                      </a:lnTo>
                      <a:lnTo>
                        <a:pt x="2230" y="821"/>
                      </a:lnTo>
                      <a:lnTo>
                        <a:pt x="2231" y="821"/>
                      </a:lnTo>
                      <a:lnTo>
                        <a:pt x="2232" y="821"/>
                      </a:lnTo>
                      <a:lnTo>
                        <a:pt x="2233" y="821"/>
                      </a:lnTo>
                      <a:lnTo>
                        <a:pt x="2234" y="821"/>
                      </a:lnTo>
                      <a:lnTo>
                        <a:pt x="2235" y="821"/>
                      </a:lnTo>
                      <a:lnTo>
                        <a:pt x="2236" y="821"/>
                      </a:lnTo>
                      <a:lnTo>
                        <a:pt x="2238" y="821"/>
                      </a:lnTo>
                      <a:lnTo>
                        <a:pt x="2239" y="821"/>
                      </a:lnTo>
                      <a:lnTo>
                        <a:pt x="2240" y="821"/>
                      </a:lnTo>
                      <a:lnTo>
                        <a:pt x="2241" y="821"/>
                      </a:lnTo>
                      <a:lnTo>
                        <a:pt x="2242" y="821"/>
                      </a:lnTo>
                      <a:lnTo>
                        <a:pt x="2244" y="821"/>
                      </a:lnTo>
                      <a:lnTo>
                        <a:pt x="2245" y="821"/>
                      </a:lnTo>
                      <a:lnTo>
                        <a:pt x="2245" y="821"/>
                      </a:lnTo>
                      <a:lnTo>
                        <a:pt x="2247" y="821"/>
                      </a:lnTo>
                      <a:lnTo>
                        <a:pt x="2248" y="821"/>
                      </a:lnTo>
                      <a:lnTo>
                        <a:pt x="2249" y="821"/>
                      </a:lnTo>
                      <a:lnTo>
                        <a:pt x="2249" y="821"/>
                      </a:lnTo>
                      <a:lnTo>
                        <a:pt x="2250" y="821"/>
                      </a:lnTo>
                      <a:lnTo>
                        <a:pt x="2251" y="821"/>
                      </a:lnTo>
                      <a:lnTo>
                        <a:pt x="2252" y="821"/>
                      </a:lnTo>
                      <a:lnTo>
                        <a:pt x="2252" y="821"/>
                      </a:lnTo>
                      <a:lnTo>
                        <a:pt x="2254" y="821"/>
                      </a:lnTo>
                      <a:lnTo>
                        <a:pt x="2256" y="821"/>
                      </a:lnTo>
                      <a:lnTo>
                        <a:pt x="2257" y="821"/>
                      </a:lnTo>
                      <a:lnTo>
                        <a:pt x="2257" y="821"/>
                      </a:lnTo>
                      <a:lnTo>
                        <a:pt x="2259" y="821"/>
                      </a:lnTo>
                      <a:lnTo>
                        <a:pt x="2260" y="821"/>
                      </a:lnTo>
                      <a:lnTo>
                        <a:pt x="2260" y="821"/>
                      </a:lnTo>
                      <a:lnTo>
                        <a:pt x="2261" y="821"/>
                      </a:lnTo>
                      <a:lnTo>
                        <a:pt x="2261" y="821"/>
                      </a:lnTo>
                      <a:lnTo>
                        <a:pt x="2262" y="821"/>
                      </a:lnTo>
                      <a:lnTo>
                        <a:pt x="2264" y="821"/>
                      </a:lnTo>
                      <a:lnTo>
                        <a:pt x="2266" y="821"/>
                      </a:lnTo>
                      <a:lnTo>
                        <a:pt x="2267" y="821"/>
                      </a:lnTo>
                      <a:lnTo>
                        <a:pt x="2267" y="821"/>
                      </a:lnTo>
                      <a:lnTo>
                        <a:pt x="2268" y="821"/>
                      </a:lnTo>
                      <a:lnTo>
                        <a:pt x="2269" y="821"/>
                      </a:lnTo>
                      <a:lnTo>
                        <a:pt x="2270" y="821"/>
                      </a:lnTo>
                      <a:lnTo>
                        <a:pt x="2271" y="821"/>
                      </a:lnTo>
                      <a:lnTo>
                        <a:pt x="2271" y="821"/>
                      </a:lnTo>
                      <a:lnTo>
                        <a:pt x="2272" y="821"/>
                      </a:lnTo>
                      <a:lnTo>
                        <a:pt x="2275" y="821"/>
                      </a:lnTo>
                      <a:lnTo>
                        <a:pt x="2277" y="821"/>
                      </a:lnTo>
                      <a:lnTo>
                        <a:pt x="2278" y="821"/>
                      </a:lnTo>
                      <a:lnTo>
                        <a:pt x="2278" y="821"/>
                      </a:lnTo>
                      <a:lnTo>
                        <a:pt x="2280" y="821"/>
                      </a:lnTo>
                      <a:lnTo>
                        <a:pt x="2281" y="821"/>
                      </a:lnTo>
                      <a:lnTo>
                        <a:pt x="2282" y="821"/>
                      </a:lnTo>
                      <a:lnTo>
                        <a:pt x="2282" y="821"/>
                      </a:lnTo>
                      <a:lnTo>
                        <a:pt x="2284" y="821"/>
                      </a:lnTo>
                      <a:lnTo>
                        <a:pt x="2284" y="821"/>
                      </a:lnTo>
                      <a:lnTo>
                        <a:pt x="2285" y="821"/>
                      </a:lnTo>
                      <a:lnTo>
                        <a:pt x="2287" y="821"/>
                      </a:lnTo>
                      <a:lnTo>
                        <a:pt x="2289" y="821"/>
                      </a:lnTo>
                      <a:lnTo>
                        <a:pt x="2290" y="821"/>
                      </a:lnTo>
                      <a:lnTo>
                        <a:pt x="2291" y="821"/>
                      </a:lnTo>
                      <a:lnTo>
                        <a:pt x="2293" y="821"/>
                      </a:lnTo>
                      <a:lnTo>
                        <a:pt x="2294" y="821"/>
                      </a:lnTo>
                      <a:lnTo>
                        <a:pt x="2295" y="821"/>
                      </a:lnTo>
                      <a:lnTo>
                        <a:pt x="2297" y="821"/>
                      </a:lnTo>
                      <a:lnTo>
                        <a:pt x="2298" y="821"/>
                      </a:lnTo>
                      <a:lnTo>
                        <a:pt x="2299" y="821"/>
                      </a:lnTo>
                      <a:lnTo>
                        <a:pt x="2300" y="821"/>
                      </a:lnTo>
                      <a:lnTo>
                        <a:pt x="2303" y="821"/>
                      </a:lnTo>
                      <a:lnTo>
                        <a:pt x="2304" y="821"/>
                      </a:lnTo>
                      <a:lnTo>
                        <a:pt x="2304" y="821"/>
                      </a:lnTo>
                      <a:lnTo>
                        <a:pt x="2305" y="821"/>
                      </a:lnTo>
                      <a:lnTo>
                        <a:pt x="2306" y="821"/>
                      </a:lnTo>
                      <a:lnTo>
                        <a:pt x="2307" y="821"/>
                      </a:lnTo>
                      <a:lnTo>
                        <a:pt x="2309" y="821"/>
                      </a:lnTo>
                      <a:lnTo>
                        <a:pt x="2309" y="821"/>
                      </a:lnTo>
                      <a:lnTo>
                        <a:pt x="2312" y="821"/>
                      </a:lnTo>
                      <a:lnTo>
                        <a:pt x="2312" y="821"/>
                      </a:lnTo>
                      <a:lnTo>
                        <a:pt x="2313" y="821"/>
                      </a:lnTo>
                      <a:lnTo>
                        <a:pt x="2315" y="821"/>
                      </a:lnTo>
                      <a:lnTo>
                        <a:pt x="2316" y="821"/>
                      </a:lnTo>
                      <a:lnTo>
                        <a:pt x="2317" y="821"/>
                      </a:lnTo>
                      <a:lnTo>
                        <a:pt x="2318" y="821"/>
                      </a:lnTo>
                      <a:lnTo>
                        <a:pt x="2319" y="821"/>
                      </a:lnTo>
                      <a:lnTo>
                        <a:pt x="2321" y="821"/>
                      </a:lnTo>
                      <a:lnTo>
                        <a:pt x="2322" y="821"/>
                      </a:lnTo>
                      <a:lnTo>
                        <a:pt x="2323" y="821"/>
                      </a:lnTo>
                      <a:lnTo>
                        <a:pt x="2324" y="821"/>
                      </a:lnTo>
                      <a:lnTo>
                        <a:pt x="2326" y="821"/>
                      </a:lnTo>
                      <a:lnTo>
                        <a:pt x="2326" y="821"/>
                      </a:lnTo>
                      <a:lnTo>
                        <a:pt x="2327" y="821"/>
                      </a:lnTo>
                      <a:lnTo>
                        <a:pt x="2327" y="821"/>
                      </a:lnTo>
                      <a:lnTo>
                        <a:pt x="2328" y="821"/>
                      </a:lnTo>
                      <a:lnTo>
                        <a:pt x="2330" y="821"/>
                      </a:lnTo>
                      <a:lnTo>
                        <a:pt x="2330" y="821"/>
                      </a:lnTo>
                      <a:lnTo>
                        <a:pt x="2331" y="821"/>
                      </a:lnTo>
                      <a:lnTo>
                        <a:pt x="2333" y="821"/>
                      </a:lnTo>
                      <a:lnTo>
                        <a:pt x="2334" y="821"/>
                      </a:lnTo>
                      <a:lnTo>
                        <a:pt x="2335" y="821"/>
                      </a:lnTo>
                      <a:lnTo>
                        <a:pt x="2336" y="821"/>
                      </a:lnTo>
                      <a:lnTo>
                        <a:pt x="2336" y="821"/>
                      </a:lnTo>
                      <a:lnTo>
                        <a:pt x="2339" y="821"/>
                      </a:lnTo>
                      <a:lnTo>
                        <a:pt x="2342" y="821"/>
                      </a:lnTo>
                      <a:lnTo>
                        <a:pt x="2345" y="821"/>
                      </a:lnTo>
                      <a:lnTo>
                        <a:pt x="2346" y="821"/>
                      </a:lnTo>
                      <a:lnTo>
                        <a:pt x="2346" y="821"/>
                      </a:lnTo>
                      <a:lnTo>
                        <a:pt x="2347" y="821"/>
                      </a:lnTo>
                      <a:lnTo>
                        <a:pt x="2347" y="821"/>
                      </a:lnTo>
                      <a:lnTo>
                        <a:pt x="2350" y="821"/>
                      </a:lnTo>
                      <a:lnTo>
                        <a:pt x="2351" y="821"/>
                      </a:lnTo>
                      <a:lnTo>
                        <a:pt x="2351" y="821"/>
                      </a:lnTo>
                      <a:lnTo>
                        <a:pt x="2352" y="821"/>
                      </a:lnTo>
                      <a:lnTo>
                        <a:pt x="2353" y="821"/>
                      </a:lnTo>
                      <a:lnTo>
                        <a:pt x="2354" y="821"/>
                      </a:lnTo>
                      <a:lnTo>
                        <a:pt x="2355" y="821"/>
                      </a:lnTo>
                      <a:lnTo>
                        <a:pt x="2356" y="821"/>
                      </a:lnTo>
                      <a:lnTo>
                        <a:pt x="2356" y="821"/>
                      </a:lnTo>
                      <a:lnTo>
                        <a:pt x="2359" y="821"/>
                      </a:lnTo>
                      <a:lnTo>
                        <a:pt x="2360" y="821"/>
                      </a:lnTo>
                      <a:lnTo>
                        <a:pt x="2361" y="821"/>
                      </a:lnTo>
                      <a:lnTo>
                        <a:pt x="2363" y="821"/>
                      </a:lnTo>
                      <a:lnTo>
                        <a:pt x="2367" y="821"/>
                      </a:lnTo>
                      <a:lnTo>
                        <a:pt x="2368" y="821"/>
                      </a:lnTo>
                      <a:lnTo>
                        <a:pt x="2369" y="821"/>
                      </a:lnTo>
                      <a:lnTo>
                        <a:pt x="2370" y="821"/>
                      </a:lnTo>
                      <a:lnTo>
                        <a:pt x="2370" y="821"/>
                      </a:lnTo>
                      <a:lnTo>
                        <a:pt x="2373" y="821"/>
                      </a:lnTo>
                      <a:lnTo>
                        <a:pt x="2376" y="821"/>
                      </a:lnTo>
                      <a:lnTo>
                        <a:pt x="2377" y="821"/>
                      </a:lnTo>
                      <a:lnTo>
                        <a:pt x="2377" y="821"/>
                      </a:lnTo>
                      <a:lnTo>
                        <a:pt x="2379" y="821"/>
                      </a:lnTo>
                      <a:lnTo>
                        <a:pt x="2380" y="821"/>
                      </a:lnTo>
                      <a:lnTo>
                        <a:pt x="2381" y="821"/>
                      </a:lnTo>
                      <a:lnTo>
                        <a:pt x="2381" y="821"/>
                      </a:lnTo>
                      <a:lnTo>
                        <a:pt x="2382" y="821"/>
                      </a:lnTo>
                      <a:lnTo>
                        <a:pt x="2383" y="821"/>
                      </a:lnTo>
                      <a:lnTo>
                        <a:pt x="2386" y="821"/>
                      </a:lnTo>
                      <a:lnTo>
                        <a:pt x="2386" y="821"/>
                      </a:lnTo>
                      <a:lnTo>
                        <a:pt x="2387" y="821"/>
                      </a:lnTo>
                      <a:lnTo>
                        <a:pt x="2389" y="821"/>
                      </a:lnTo>
                      <a:lnTo>
                        <a:pt x="2390" y="821"/>
                      </a:lnTo>
                      <a:lnTo>
                        <a:pt x="2391" y="821"/>
                      </a:lnTo>
                      <a:lnTo>
                        <a:pt x="2392" y="821"/>
                      </a:lnTo>
                      <a:lnTo>
                        <a:pt x="2393" y="821"/>
                      </a:lnTo>
                      <a:lnTo>
                        <a:pt x="2396" y="821"/>
                      </a:lnTo>
                      <a:lnTo>
                        <a:pt x="2397" y="821"/>
                      </a:lnTo>
                      <a:lnTo>
                        <a:pt x="2397" y="821"/>
                      </a:lnTo>
                      <a:lnTo>
                        <a:pt x="2398" y="821"/>
                      </a:lnTo>
                      <a:lnTo>
                        <a:pt x="2399" y="821"/>
                      </a:lnTo>
                      <a:lnTo>
                        <a:pt x="2399" y="821"/>
                      </a:lnTo>
                      <a:lnTo>
                        <a:pt x="2401" y="821"/>
                      </a:lnTo>
                      <a:lnTo>
                        <a:pt x="2401" y="821"/>
                      </a:lnTo>
                      <a:lnTo>
                        <a:pt x="2402" y="821"/>
                      </a:lnTo>
                      <a:lnTo>
                        <a:pt x="2405" y="821"/>
                      </a:lnTo>
                      <a:lnTo>
                        <a:pt x="2406" y="821"/>
                      </a:lnTo>
                      <a:lnTo>
                        <a:pt x="2407" y="821"/>
                      </a:lnTo>
                      <a:lnTo>
                        <a:pt x="2407" y="821"/>
                      </a:lnTo>
                      <a:lnTo>
                        <a:pt x="2408" y="821"/>
                      </a:lnTo>
                      <a:lnTo>
                        <a:pt x="2409" y="821"/>
                      </a:lnTo>
                      <a:lnTo>
                        <a:pt x="2410" y="821"/>
                      </a:lnTo>
                      <a:lnTo>
                        <a:pt x="2413" y="821"/>
                      </a:lnTo>
                      <a:lnTo>
                        <a:pt x="2413" y="821"/>
                      </a:lnTo>
                      <a:lnTo>
                        <a:pt x="2414" y="821"/>
                      </a:lnTo>
                      <a:lnTo>
                        <a:pt x="2416" y="821"/>
                      </a:lnTo>
                      <a:lnTo>
                        <a:pt x="2418" y="821"/>
                      </a:lnTo>
                      <a:lnTo>
                        <a:pt x="2419" y="821"/>
                      </a:lnTo>
                      <a:lnTo>
                        <a:pt x="2420" y="821"/>
                      </a:lnTo>
                      <a:lnTo>
                        <a:pt x="2422" y="821"/>
                      </a:lnTo>
                      <a:lnTo>
                        <a:pt x="2423" y="821"/>
                      </a:lnTo>
                      <a:lnTo>
                        <a:pt x="2424" y="821"/>
                      </a:lnTo>
                      <a:lnTo>
                        <a:pt x="2425" y="821"/>
                      </a:lnTo>
                      <a:lnTo>
                        <a:pt x="2426" y="821"/>
                      </a:lnTo>
                      <a:lnTo>
                        <a:pt x="2427" y="821"/>
                      </a:lnTo>
                      <a:lnTo>
                        <a:pt x="2428" y="821"/>
                      </a:lnTo>
                      <a:lnTo>
                        <a:pt x="2429" y="821"/>
                      </a:lnTo>
                      <a:lnTo>
                        <a:pt x="2429" y="821"/>
                      </a:lnTo>
                      <a:lnTo>
                        <a:pt x="2430" y="821"/>
                      </a:lnTo>
                      <a:lnTo>
                        <a:pt x="2433" y="821"/>
                      </a:lnTo>
                      <a:lnTo>
                        <a:pt x="2435" y="821"/>
                      </a:lnTo>
                      <a:lnTo>
                        <a:pt x="2435" y="821"/>
                      </a:lnTo>
                      <a:lnTo>
                        <a:pt x="2437" y="821"/>
                      </a:lnTo>
                      <a:lnTo>
                        <a:pt x="2438" y="821"/>
                      </a:lnTo>
                      <a:lnTo>
                        <a:pt x="2439" y="821"/>
                      </a:lnTo>
                      <a:lnTo>
                        <a:pt x="2441" y="821"/>
                      </a:lnTo>
                      <a:lnTo>
                        <a:pt x="2443" y="821"/>
                      </a:lnTo>
                      <a:lnTo>
                        <a:pt x="2444" y="821"/>
                      </a:lnTo>
                      <a:lnTo>
                        <a:pt x="2445" y="821"/>
                      </a:lnTo>
                      <a:lnTo>
                        <a:pt x="2446" y="821"/>
                      </a:lnTo>
                      <a:lnTo>
                        <a:pt x="2447" y="821"/>
                      </a:lnTo>
                      <a:lnTo>
                        <a:pt x="2448" y="821"/>
                      </a:lnTo>
                      <a:lnTo>
                        <a:pt x="2450" y="821"/>
                      </a:lnTo>
                      <a:lnTo>
                        <a:pt x="2452" y="821"/>
                      </a:lnTo>
                      <a:lnTo>
                        <a:pt x="2455" y="821"/>
                      </a:lnTo>
                      <a:lnTo>
                        <a:pt x="2456" y="821"/>
                      </a:lnTo>
                      <a:lnTo>
                        <a:pt x="2457" y="821"/>
                      </a:lnTo>
                      <a:lnTo>
                        <a:pt x="2459" y="821"/>
                      </a:lnTo>
                      <a:lnTo>
                        <a:pt x="2459" y="821"/>
                      </a:lnTo>
                      <a:lnTo>
                        <a:pt x="2460" y="821"/>
                      </a:lnTo>
                      <a:lnTo>
                        <a:pt x="2462" y="821"/>
                      </a:lnTo>
                      <a:lnTo>
                        <a:pt x="2462" y="821"/>
                      </a:lnTo>
                      <a:lnTo>
                        <a:pt x="2463" y="821"/>
                      </a:lnTo>
                      <a:lnTo>
                        <a:pt x="2464" y="821"/>
                      </a:lnTo>
                      <a:lnTo>
                        <a:pt x="2464" y="821"/>
                      </a:lnTo>
                      <a:lnTo>
                        <a:pt x="2465" y="821"/>
                      </a:lnTo>
                      <a:lnTo>
                        <a:pt x="2467" y="821"/>
                      </a:lnTo>
                      <a:lnTo>
                        <a:pt x="2467" y="821"/>
                      </a:lnTo>
                      <a:lnTo>
                        <a:pt x="2467" y="821"/>
                      </a:lnTo>
                      <a:lnTo>
                        <a:pt x="2470" y="821"/>
                      </a:lnTo>
                      <a:lnTo>
                        <a:pt x="2470" y="821"/>
                      </a:lnTo>
                      <a:lnTo>
                        <a:pt x="2471" y="821"/>
                      </a:lnTo>
                      <a:lnTo>
                        <a:pt x="2472" y="821"/>
                      </a:lnTo>
                      <a:lnTo>
                        <a:pt x="2473" y="821"/>
                      </a:lnTo>
                      <a:lnTo>
                        <a:pt x="2474" y="821"/>
                      </a:lnTo>
                      <a:lnTo>
                        <a:pt x="2475" y="821"/>
                      </a:lnTo>
                      <a:lnTo>
                        <a:pt x="2476" y="821"/>
                      </a:lnTo>
                      <a:lnTo>
                        <a:pt x="2478" y="821"/>
                      </a:lnTo>
                      <a:lnTo>
                        <a:pt x="2478" y="821"/>
                      </a:lnTo>
                      <a:lnTo>
                        <a:pt x="2479" y="821"/>
                      </a:lnTo>
                      <a:lnTo>
                        <a:pt x="2480" y="821"/>
                      </a:lnTo>
                      <a:lnTo>
                        <a:pt x="2481" y="821"/>
                      </a:lnTo>
                      <a:lnTo>
                        <a:pt x="2481" y="821"/>
                      </a:lnTo>
                      <a:lnTo>
                        <a:pt x="2482" y="821"/>
                      </a:lnTo>
                      <a:lnTo>
                        <a:pt x="2484" y="821"/>
                      </a:lnTo>
                      <a:lnTo>
                        <a:pt x="2484" y="821"/>
                      </a:lnTo>
                      <a:lnTo>
                        <a:pt x="2485" y="821"/>
                      </a:lnTo>
                      <a:lnTo>
                        <a:pt x="2487" y="821"/>
                      </a:lnTo>
                      <a:lnTo>
                        <a:pt x="2488" y="821"/>
                      </a:lnTo>
                      <a:lnTo>
                        <a:pt x="2489" y="821"/>
                      </a:lnTo>
                      <a:lnTo>
                        <a:pt x="2490" y="821"/>
                      </a:lnTo>
                      <a:lnTo>
                        <a:pt x="2491" y="821"/>
                      </a:lnTo>
                      <a:lnTo>
                        <a:pt x="2492" y="821"/>
                      </a:lnTo>
                      <a:lnTo>
                        <a:pt x="2493" y="821"/>
                      </a:lnTo>
                      <a:lnTo>
                        <a:pt x="2494" y="821"/>
                      </a:lnTo>
                      <a:lnTo>
                        <a:pt x="2497" y="821"/>
                      </a:lnTo>
                      <a:lnTo>
                        <a:pt x="2499" y="821"/>
                      </a:lnTo>
                      <a:lnTo>
                        <a:pt x="2500" y="821"/>
                      </a:lnTo>
                      <a:lnTo>
                        <a:pt x="2501" y="821"/>
                      </a:lnTo>
                      <a:lnTo>
                        <a:pt x="2502" y="821"/>
                      </a:lnTo>
                      <a:lnTo>
                        <a:pt x="2502" y="821"/>
                      </a:lnTo>
                      <a:lnTo>
                        <a:pt x="2505" y="821"/>
                      </a:lnTo>
                      <a:lnTo>
                        <a:pt x="2505" y="821"/>
                      </a:lnTo>
                      <a:lnTo>
                        <a:pt x="2506" y="821"/>
                      </a:lnTo>
                      <a:lnTo>
                        <a:pt x="2506" y="821"/>
                      </a:lnTo>
                      <a:lnTo>
                        <a:pt x="2508" y="821"/>
                      </a:lnTo>
                      <a:lnTo>
                        <a:pt x="2509" y="821"/>
                      </a:lnTo>
                      <a:lnTo>
                        <a:pt x="2510" y="821"/>
                      </a:lnTo>
                      <a:lnTo>
                        <a:pt x="2511" y="821"/>
                      </a:lnTo>
                      <a:lnTo>
                        <a:pt x="2512" y="821"/>
                      </a:lnTo>
                      <a:lnTo>
                        <a:pt x="2513" y="821"/>
                      </a:lnTo>
                      <a:lnTo>
                        <a:pt x="2515" y="821"/>
                      </a:lnTo>
                      <a:lnTo>
                        <a:pt x="2515" y="821"/>
                      </a:lnTo>
                      <a:lnTo>
                        <a:pt x="2516" y="821"/>
                      </a:lnTo>
                      <a:lnTo>
                        <a:pt x="2517" y="821"/>
                      </a:lnTo>
                      <a:lnTo>
                        <a:pt x="2518" y="821"/>
                      </a:lnTo>
                      <a:lnTo>
                        <a:pt x="2518" y="821"/>
                      </a:lnTo>
                      <a:lnTo>
                        <a:pt x="2519" y="821"/>
                      </a:lnTo>
                      <a:lnTo>
                        <a:pt x="2520" y="821"/>
                      </a:lnTo>
                      <a:lnTo>
                        <a:pt x="2521" y="821"/>
                      </a:lnTo>
                      <a:lnTo>
                        <a:pt x="2521" y="821"/>
                      </a:lnTo>
                      <a:lnTo>
                        <a:pt x="2522" y="821"/>
                      </a:lnTo>
                      <a:lnTo>
                        <a:pt x="2525" y="821"/>
                      </a:lnTo>
                      <a:lnTo>
                        <a:pt x="2525" y="821"/>
                      </a:lnTo>
                      <a:lnTo>
                        <a:pt x="2526" y="821"/>
                      </a:lnTo>
                      <a:lnTo>
                        <a:pt x="2528" y="821"/>
                      </a:lnTo>
                      <a:lnTo>
                        <a:pt x="2530" y="821"/>
                      </a:lnTo>
                      <a:lnTo>
                        <a:pt x="2531" y="821"/>
                      </a:lnTo>
                      <a:lnTo>
                        <a:pt x="2533" y="821"/>
                      </a:lnTo>
                      <a:lnTo>
                        <a:pt x="2534" y="821"/>
                      </a:lnTo>
                      <a:lnTo>
                        <a:pt x="2535" y="821"/>
                      </a:lnTo>
                      <a:lnTo>
                        <a:pt x="2536" y="821"/>
                      </a:lnTo>
                      <a:lnTo>
                        <a:pt x="2538" y="821"/>
                      </a:lnTo>
                      <a:lnTo>
                        <a:pt x="2538" y="821"/>
                      </a:lnTo>
                      <a:lnTo>
                        <a:pt x="2539" y="821"/>
                      </a:lnTo>
                      <a:lnTo>
                        <a:pt x="2540" y="821"/>
                      </a:lnTo>
                      <a:lnTo>
                        <a:pt x="2542" y="821"/>
                      </a:lnTo>
                      <a:lnTo>
                        <a:pt x="2543" y="821"/>
                      </a:lnTo>
                      <a:lnTo>
                        <a:pt x="2545" y="821"/>
                      </a:lnTo>
                      <a:lnTo>
                        <a:pt x="2546" y="821"/>
                      </a:lnTo>
                      <a:lnTo>
                        <a:pt x="2546" y="821"/>
                      </a:lnTo>
                      <a:lnTo>
                        <a:pt x="2547" y="821"/>
                      </a:lnTo>
                      <a:lnTo>
                        <a:pt x="2548" y="821"/>
                      </a:lnTo>
                      <a:lnTo>
                        <a:pt x="2549" y="821"/>
                      </a:lnTo>
                      <a:lnTo>
                        <a:pt x="2551" y="821"/>
                      </a:lnTo>
                      <a:lnTo>
                        <a:pt x="2552" y="821"/>
                      </a:lnTo>
                      <a:lnTo>
                        <a:pt x="2553" y="821"/>
                      </a:lnTo>
                      <a:lnTo>
                        <a:pt x="2554" y="821"/>
                      </a:lnTo>
                      <a:lnTo>
                        <a:pt x="2554" y="821"/>
                      </a:lnTo>
                      <a:lnTo>
                        <a:pt x="2555" y="821"/>
                      </a:lnTo>
                      <a:lnTo>
                        <a:pt x="2555" y="821"/>
                      </a:lnTo>
                      <a:lnTo>
                        <a:pt x="2557" y="821"/>
                      </a:lnTo>
                      <a:lnTo>
                        <a:pt x="2559" y="821"/>
                      </a:lnTo>
                      <a:lnTo>
                        <a:pt x="2561" y="821"/>
                      </a:lnTo>
                      <a:lnTo>
                        <a:pt x="2561" y="821"/>
                      </a:lnTo>
                      <a:lnTo>
                        <a:pt x="2563" y="821"/>
                      </a:lnTo>
                      <a:lnTo>
                        <a:pt x="2564" y="821"/>
                      </a:lnTo>
                      <a:lnTo>
                        <a:pt x="2565" y="821"/>
                      </a:lnTo>
                      <a:lnTo>
                        <a:pt x="2565" y="821"/>
                      </a:lnTo>
                      <a:lnTo>
                        <a:pt x="2566" y="821"/>
                      </a:lnTo>
                      <a:lnTo>
                        <a:pt x="2567" y="821"/>
                      </a:lnTo>
                      <a:lnTo>
                        <a:pt x="2568" y="821"/>
                      </a:lnTo>
                      <a:lnTo>
                        <a:pt x="2571" y="821"/>
                      </a:lnTo>
                      <a:lnTo>
                        <a:pt x="2572" y="821"/>
                      </a:lnTo>
                      <a:lnTo>
                        <a:pt x="2572" y="821"/>
                      </a:lnTo>
                      <a:lnTo>
                        <a:pt x="2573" y="821"/>
                      </a:lnTo>
                      <a:lnTo>
                        <a:pt x="2574" y="821"/>
                      </a:lnTo>
                      <a:lnTo>
                        <a:pt x="2575" y="821"/>
                      </a:lnTo>
                      <a:lnTo>
                        <a:pt x="2576" y="821"/>
                      </a:lnTo>
                      <a:lnTo>
                        <a:pt x="2577" y="821"/>
                      </a:lnTo>
                      <a:lnTo>
                        <a:pt x="2579" y="821"/>
                      </a:lnTo>
                      <a:lnTo>
                        <a:pt x="2580" y="821"/>
                      </a:lnTo>
                      <a:lnTo>
                        <a:pt x="2581" y="821"/>
                      </a:lnTo>
                      <a:lnTo>
                        <a:pt x="2582" y="821"/>
                      </a:lnTo>
                      <a:lnTo>
                        <a:pt x="2583" y="821"/>
                      </a:lnTo>
                      <a:lnTo>
                        <a:pt x="2585" y="821"/>
                      </a:lnTo>
                      <a:lnTo>
                        <a:pt x="2586" y="821"/>
                      </a:lnTo>
                      <a:lnTo>
                        <a:pt x="2588" y="821"/>
                      </a:lnTo>
                      <a:lnTo>
                        <a:pt x="2588" y="821"/>
                      </a:lnTo>
                      <a:lnTo>
                        <a:pt x="2591" y="821"/>
                      </a:lnTo>
                      <a:lnTo>
                        <a:pt x="2592" y="821"/>
                      </a:lnTo>
                      <a:lnTo>
                        <a:pt x="2593" y="821"/>
                      </a:lnTo>
                      <a:lnTo>
                        <a:pt x="2594" y="821"/>
                      </a:lnTo>
                      <a:lnTo>
                        <a:pt x="2595" y="821"/>
                      </a:lnTo>
                      <a:lnTo>
                        <a:pt x="2595" y="821"/>
                      </a:lnTo>
                      <a:lnTo>
                        <a:pt x="2596" y="821"/>
                      </a:lnTo>
                      <a:lnTo>
                        <a:pt x="2598" y="821"/>
                      </a:lnTo>
                      <a:lnTo>
                        <a:pt x="2598" y="821"/>
                      </a:lnTo>
                      <a:lnTo>
                        <a:pt x="2599" y="821"/>
                      </a:lnTo>
                      <a:lnTo>
                        <a:pt x="2601" y="821"/>
                      </a:lnTo>
                      <a:lnTo>
                        <a:pt x="2603" y="821"/>
                      </a:lnTo>
                      <a:lnTo>
                        <a:pt x="2604" y="821"/>
                      </a:lnTo>
                      <a:lnTo>
                        <a:pt x="2605" y="821"/>
                      </a:lnTo>
                      <a:lnTo>
                        <a:pt x="2607" y="821"/>
                      </a:lnTo>
                      <a:lnTo>
                        <a:pt x="2608" y="821"/>
                      </a:lnTo>
                      <a:lnTo>
                        <a:pt x="2608" y="821"/>
                      </a:lnTo>
                      <a:lnTo>
                        <a:pt x="2609" y="821"/>
                      </a:lnTo>
                      <a:lnTo>
                        <a:pt x="2610" y="821"/>
                      </a:lnTo>
                      <a:lnTo>
                        <a:pt x="2611" y="821"/>
                      </a:lnTo>
                      <a:lnTo>
                        <a:pt x="2613" y="821"/>
                      </a:lnTo>
                      <a:lnTo>
                        <a:pt x="2616" y="821"/>
                      </a:lnTo>
                      <a:lnTo>
                        <a:pt x="2617" y="821"/>
                      </a:lnTo>
                      <a:lnTo>
                        <a:pt x="2617" y="821"/>
                      </a:lnTo>
                      <a:lnTo>
                        <a:pt x="2618" y="821"/>
                      </a:lnTo>
                      <a:lnTo>
                        <a:pt x="2619" y="821"/>
                      </a:lnTo>
                      <a:lnTo>
                        <a:pt x="2620" y="821"/>
                      </a:lnTo>
                      <a:lnTo>
                        <a:pt x="2620" y="821"/>
                      </a:lnTo>
                      <a:lnTo>
                        <a:pt x="2620" y="821"/>
                      </a:lnTo>
                      <a:lnTo>
                        <a:pt x="2621" y="821"/>
                      </a:lnTo>
                      <a:lnTo>
                        <a:pt x="2623" y="821"/>
                      </a:lnTo>
                      <a:lnTo>
                        <a:pt x="2626" y="821"/>
                      </a:lnTo>
                      <a:lnTo>
                        <a:pt x="2627" y="821"/>
                      </a:lnTo>
                      <a:lnTo>
                        <a:pt x="2628" y="821"/>
                      </a:lnTo>
                      <a:lnTo>
                        <a:pt x="2628" y="821"/>
                      </a:lnTo>
                      <a:lnTo>
                        <a:pt x="2631" y="821"/>
                      </a:lnTo>
                      <a:lnTo>
                        <a:pt x="2634" y="821"/>
                      </a:lnTo>
                      <a:lnTo>
                        <a:pt x="2635" y="821"/>
                      </a:lnTo>
                      <a:lnTo>
                        <a:pt x="2635" y="821"/>
                      </a:lnTo>
                      <a:lnTo>
                        <a:pt x="2636" y="821"/>
                      </a:lnTo>
                      <a:lnTo>
                        <a:pt x="2637" y="821"/>
                      </a:lnTo>
                      <a:lnTo>
                        <a:pt x="2638" y="821"/>
                      </a:lnTo>
                      <a:lnTo>
                        <a:pt x="2639" y="821"/>
                      </a:lnTo>
                      <a:lnTo>
                        <a:pt x="2641" y="821"/>
                      </a:lnTo>
                      <a:lnTo>
                        <a:pt x="2642" y="821"/>
                      </a:lnTo>
                      <a:lnTo>
                        <a:pt x="2644" y="821"/>
                      </a:lnTo>
                      <a:lnTo>
                        <a:pt x="2646" y="821"/>
                      </a:lnTo>
                      <a:lnTo>
                        <a:pt x="2648" y="820"/>
                      </a:lnTo>
                      <a:lnTo>
                        <a:pt x="2648" y="820"/>
                      </a:lnTo>
                      <a:lnTo>
                        <a:pt x="2649" y="820"/>
                      </a:lnTo>
                      <a:lnTo>
                        <a:pt x="2649" y="820"/>
                      </a:lnTo>
                      <a:lnTo>
                        <a:pt x="2650" y="820"/>
                      </a:lnTo>
                      <a:lnTo>
                        <a:pt x="2653" y="819"/>
                      </a:lnTo>
                      <a:lnTo>
                        <a:pt x="2656" y="818"/>
                      </a:lnTo>
                      <a:lnTo>
                        <a:pt x="2656" y="818"/>
                      </a:lnTo>
                      <a:lnTo>
                        <a:pt x="2657" y="818"/>
                      </a:lnTo>
                      <a:lnTo>
                        <a:pt x="2657" y="816"/>
                      </a:lnTo>
                      <a:lnTo>
                        <a:pt x="2658" y="811"/>
                      </a:lnTo>
                      <a:lnTo>
                        <a:pt x="2659" y="804"/>
                      </a:lnTo>
                      <a:lnTo>
                        <a:pt x="2660" y="795"/>
                      </a:lnTo>
                      <a:lnTo>
                        <a:pt x="2662" y="789"/>
                      </a:lnTo>
                      <a:lnTo>
                        <a:pt x="2663" y="782"/>
                      </a:lnTo>
                      <a:lnTo>
                        <a:pt x="2663" y="776"/>
                      </a:lnTo>
                      <a:lnTo>
                        <a:pt x="2664" y="775"/>
                      </a:lnTo>
                      <a:lnTo>
                        <a:pt x="2664" y="774"/>
                      </a:lnTo>
                      <a:lnTo>
                        <a:pt x="2664" y="774"/>
                      </a:lnTo>
                      <a:lnTo>
                        <a:pt x="2665" y="776"/>
                      </a:lnTo>
                      <a:lnTo>
                        <a:pt x="2665" y="781"/>
                      </a:lnTo>
                      <a:lnTo>
                        <a:pt x="2666" y="788"/>
                      </a:lnTo>
                      <a:lnTo>
                        <a:pt x="2668" y="795"/>
                      </a:lnTo>
                      <a:lnTo>
                        <a:pt x="2668" y="803"/>
                      </a:lnTo>
                      <a:lnTo>
                        <a:pt x="2671" y="810"/>
                      </a:lnTo>
                      <a:lnTo>
                        <a:pt x="2671" y="816"/>
                      </a:lnTo>
                      <a:lnTo>
                        <a:pt x="2671" y="817"/>
                      </a:lnTo>
                      <a:lnTo>
                        <a:pt x="2672" y="817"/>
                      </a:lnTo>
                      <a:lnTo>
                        <a:pt x="2673" y="818"/>
                      </a:lnTo>
                      <a:lnTo>
                        <a:pt x="2675" y="819"/>
                      </a:lnTo>
                      <a:lnTo>
                        <a:pt x="2677" y="819"/>
                      </a:lnTo>
                      <a:lnTo>
                        <a:pt x="2678" y="820"/>
                      </a:lnTo>
                      <a:lnTo>
                        <a:pt x="2678" y="820"/>
                      </a:lnTo>
                      <a:lnTo>
                        <a:pt x="2679" y="820"/>
                      </a:lnTo>
                      <a:lnTo>
                        <a:pt x="2682" y="820"/>
                      </a:lnTo>
                      <a:lnTo>
                        <a:pt x="2685" y="821"/>
                      </a:lnTo>
                      <a:lnTo>
                        <a:pt x="2686" y="821"/>
                      </a:lnTo>
                      <a:lnTo>
                        <a:pt x="2686" y="821"/>
                      </a:lnTo>
                      <a:lnTo>
                        <a:pt x="2687" y="821"/>
                      </a:lnTo>
                      <a:lnTo>
                        <a:pt x="2690" y="821"/>
                      </a:lnTo>
                      <a:lnTo>
                        <a:pt x="2692" y="821"/>
                      </a:lnTo>
                      <a:lnTo>
                        <a:pt x="2693" y="821"/>
                      </a:lnTo>
                      <a:lnTo>
                        <a:pt x="2693" y="821"/>
                      </a:lnTo>
                      <a:lnTo>
                        <a:pt x="2693" y="821"/>
                      </a:lnTo>
                      <a:lnTo>
                        <a:pt x="2694" y="821"/>
                      </a:lnTo>
                      <a:lnTo>
                        <a:pt x="2695" y="821"/>
                      </a:lnTo>
                      <a:lnTo>
                        <a:pt x="2696" y="821"/>
                      </a:lnTo>
                      <a:lnTo>
                        <a:pt x="2697" y="821"/>
                      </a:lnTo>
                      <a:lnTo>
                        <a:pt x="2697" y="821"/>
                      </a:lnTo>
                      <a:lnTo>
                        <a:pt x="2699" y="821"/>
                      </a:lnTo>
                      <a:lnTo>
                        <a:pt x="2701" y="821"/>
                      </a:lnTo>
                      <a:lnTo>
                        <a:pt x="2701" y="821"/>
                      </a:lnTo>
                      <a:lnTo>
                        <a:pt x="2702" y="821"/>
                      </a:lnTo>
                      <a:lnTo>
                        <a:pt x="2703" y="821"/>
                      </a:lnTo>
                      <a:lnTo>
                        <a:pt x="2705" y="821"/>
                      </a:lnTo>
                      <a:lnTo>
                        <a:pt x="2705" y="821"/>
                      </a:lnTo>
                      <a:lnTo>
                        <a:pt x="2706" y="821"/>
                      </a:lnTo>
                      <a:lnTo>
                        <a:pt x="2708" y="821"/>
                      </a:lnTo>
                      <a:lnTo>
                        <a:pt x="2709" y="821"/>
                      </a:lnTo>
                      <a:lnTo>
                        <a:pt x="2710" y="821"/>
                      </a:lnTo>
                      <a:lnTo>
                        <a:pt x="2711" y="821"/>
                      </a:lnTo>
                      <a:lnTo>
                        <a:pt x="2712" y="821"/>
                      </a:lnTo>
                      <a:lnTo>
                        <a:pt x="2713" y="821"/>
                      </a:lnTo>
                      <a:lnTo>
                        <a:pt x="2714" y="821"/>
                      </a:lnTo>
                      <a:lnTo>
                        <a:pt x="2715" y="821"/>
                      </a:lnTo>
                      <a:lnTo>
                        <a:pt x="2717" y="821"/>
                      </a:lnTo>
                      <a:lnTo>
                        <a:pt x="2718" y="821"/>
                      </a:lnTo>
                      <a:lnTo>
                        <a:pt x="2720" y="821"/>
                      </a:lnTo>
                      <a:lnTo>
                        <a:pt x="2721" y="821"/>
                      </a:lnTo>
                      <a:lnTo>
                        <a:pt x="2722" y="821"/>
                      </a:lnTo>
                      <a:lnTo>
                        <a:pt x="2723" y="821"/>
                      </a:lnTo>
                      <a:lnTo>
                        <a:pt x="2723" y="821"/>
                      </a:lnTo>
                      <a:lnTo>
                        <a:pt x="2725" y="821"/>
                      </a:lnTo>
                      <a:lnTo>
                        <a:pt x="2729" y="821"/>
                      </a:lnTo>
                      <a:lnTo>
                        <a:pt x="2729" y="821"/>
                      </a:lnTo>
                      <a:lnTo>
                        <a:pt x="2730" y="821"/>
                      </a:lnTo>
                      <a:lnTo>
                        <a:pt x="2731" y="821"/>
                      </a:lnTo>
                      <a:lnTo>
                        <a:pt x="2732" y="821"/>
                      </a:lnTo>
                      <a:lnTo>
                        <a:pt x="2733" y="821"/>
                      </a:lnTo>
                      <a:lnTo>
                        <a:pt x="2734" y="821"/>
                      </a:lnTo>
                      <a:lnTo>
                        <a:pt x="2737" y="821"/>
                      </a:lnTo>
                      <a:lnTo>
                        <a:pt x="2739" y="821"/>
                      </a:lnTo>
                      <a:lnTo>
                        <a:pt x="2739" y="821"/>
                      </a:lnTo>
                      <a:lnTo>
                        <a:pt x="2740" y="821"/>
                      </a:lnTo>
                      <a:lnTo>
                        <a:pt x="2741" y="821"/>
                      </a:lnTo>
                      <a:lnTo>
                        <a:pt x="2743" y="821"/>
                      </a:lnTo>
                      <a:lnTo>
                        <a:pt x="2745" y="821"/>
                      </a:lnTo>
                      <a:lnTo>
                        <a:pt x="2746" y="821"/>
                      </a:lnTo>
                      <a:lnTo>
                        <a:pt x="2746" y="821"/>
                      </a:lnTo>
                      <a:lnTo>
                        <a:pt x="2747" y="821"/>
                      </a:lnTo>
                      <a:lnTo>
                        <a:pt x="2748" y="821"/>
                      </a:lnTo>
                      <a:lnTo>
                        <a:pt x="2749" y="821"/>
                      </a:lnTo>
                      <a:lnTo>
                        <a:pt x="2750" y="821"/>
                      </a:lnTo>
                      <a:lnTo>
                        <a:pt x="2751" y="821"/>
                      </a:lnTo>
                      <a:lnTo>
                        <a:pt x="2752" y="821"/>
                      </a:lnTo>
                      <a:lnTo>
                        <a:pt x="2754" y="821"/>
                      </a:lnTo>
                      <a:lnTo>
                        <a:pt x="2756" y="821"/>
                      </a:lnTo>
                      <a:lnTo>
                        <a:pt x="2758" y="821"/>
                      </a:lnTo>
                      <a:lnTo>
                        <a:pt x="2759" y="821"/>
                      </a:lnTo>
                      <a:lnTo>
                        <a:pt x="2759" y="821"/>
                      </a:lnTo>
                      <a:lnTo>
                        <a:pt x="2760" y="821"/>
                      </a:lnTo>
                      <a:lnTo>
                        <a:pt x="2761" y="821"/>
                      </a:lnTo>
                      <a:lnTo>
                        <a:pt x="2762" y="821"/>
                      </a:lnTo>
                      <a:lnTo>
                        <a:pt x="2764" y="821"/>
                      </a:lnTo>
                      <a:lnTo>
                        <a:pt x="2764" y="821"/>
                      </a:lnTo>
                      <a:lnTo>
                        <a:pt x="2766" y="821"/>
                      </a:lnTo>
                      <a:lnTo>
                        <a:pt x="2768" y="821"/>
                      </a:lnTo>
                      <a:lnTo>
                        <a:pt x="2768" y="821"/>
                      </a:lnTo>
                      <a:lnTo>
                        <a:pt x="2769" y="821"/>
                      </a:lnTo>
                      <a:lnTo>
                        <a:pt x="2771" y="821"/>
                      </a:lnTo>
                      <a:lnTo>
                        <a:pt x="2773" y="821"/>
                      </a:lnTo>
                      <a:lnTo>
                        <a:pt x="2774" y="821"/>
                      </a:lnTo>
                      <a:lnTo>
                        <a:pt x="2775" y="821"/>
                      </a:lnTo>
                      <a:lnTo>
                        <a:pt x="2775" y="821"/>
                      </a:lnTo>
                      <a:lnTo>
                        <a:pt x="2776" y="821"/>
                      </a:lnTo>
                      <a:lnTo>
                        <a:pt x="2778" y="821"/>
                      </a:lnTo>
                      <a:lnTo>
                        <a:pt x="2778" y="821"/>
                      </a:lnTo>
                      <a:lnTo>
                        <a:pt x="2780" y="821"/>
                      </a:lnTo>
                      <a:lnTo>
                        <a:pt x="2782" y="821"/>
                      </a:lnTo>
                      <a:lnTo>
                        <a:pt x="2783" y="821"/>
                      </a:lnTo>
                      <a:lnTo>
                        <a:pt x="2784" y="821"/>
                      </a:lnTo>
                      <a:lnTo>
                        <a:pt x="2785" y="821"/>
                      </a:lnTo>
                      <a:lnTo>
                        <a:pt x="2786" y="821"/>
                      </a:lnTo>
                      <a:lnTo>
                        <a:pt x="2787" y="821"/>
                      </a:lnTo>
                      <a:lnTo>
                        <a:pt x="2788" y="821"/>
                      </a:lnTo>
                      <a:lnTo>
                        <a:pt x="2789" y="821"/>
                      </a:lnTo>
                      <a:lnTo>
                        <a:pt x="2791" y="821"/>
                      </a:lnTo>
                      <a:lnTo>
                        <a:pt x="2792" y="821"/>
                      </a:lnTo>
                      <a:lnTo>
                        <a:pt x="2794" y="821"/>
                      </a:lnTo>
                      <a:lnTo>
                        <a:pt x="2795" y="821"/>
                      </a:lnTo>
                      <a:lnTo>
                        <a:pt x="2795" y="821"/>
                      </a:lnTo>
                      <a:lnTo>
                        <a:pt x="2796" y="821"/>
                      </a:lnTo>
                      <a:lnTo>
                        <a:pt x="2797" y="821"/>
                      </a:lnTo>
                      <a:lnTo>
                        <a:pt x="2798" y="821"/>
                      </a:lnTo>
                      <a:lnTo>
                        <a:pt x="2800" y="821"/>
                      </a:lnTo>
                      <a:lnTo>
                        <a:pt x="2802" y="821"/>
                      </a:lnTo>
                      <a:lnTo>
                        <a:pt x="2804" y="821"/>
                      </a:lnTo>
                      <a:lnTo>
                        <a:pt x="2805" y="821"/>
                      </a:lnTo>
                      <a:lnTo>
                        <a:pt x="2806" y="821"/>
                      </a:lnTo>
                      <a:lnTo>
                        <a:pt x="2807" y="821"/>
                      </a:lnTo>
                      <a:lnTo>
                        <a:pt x="2808" y="821"/>
                      </a:lnTo>
                      <a:lnTo>
                        <a:pt x="2808" y="821"/>
                      </a:lnTo>
                      <a:lnTo>
                        <a:pt x="2810" y="821"/>
                      </a:lnTo>
                      <a:lnTo>
                        <a:pt x="2811" y="821"/>
                      </a:lnTo>
                      <a:lnTo>
                        <a:pt x="2812" y="821"/>
                      </a:lnTo>
                      <a:lnTo>
                        <a:pt x="2814" y="821"/>
                      </a:lnTo>
                      <a:lnTo>
                        <a:pt x="2816" y="821"/>
                      </a:lnTo>
                      <a:lnTo>
                        <a:pt x="2816" y="821"/>
                      </a:lnTo>
                      <a:lnTo>
                        <a:pt x="2817" y="821"/>
                      </a:lnTo>
                      <a:lnTo>
                        <a:pt x="2819" y="821"/>
                      </a:lnTo>
                      <a:lnTo>
                        <a:pt x="2821" y="821"/>
                      </a:lnTo>
                      <a:lnTo>
                        <a:pt x="2821" y="821"/>
                      </a:lnTo>
                      <a:lnTo>
                        <a:pt x="2821" y="821"/>
                      </a:lnTo>
                      <a:lnTo>
                        <a:pt x="2822" y="821"/>
                      </a:lnTo>
                      <a:lnTo>
                        <a:pt x="2824" y="821"/>
                      </a:lnTo>
                      <a:lnTo>
                        <a:pt x="2824" y="821"/>
                      </a:lnTo>
                      <a:lnTo>
                        <a:pt x="2825" y="821"/>
                      </a:lnTo>
                      <a:lnTo>
                        <a:pt x="2828" y="821"/>
                      </a:lnTo>
                      <a:lnTo>
                        <a:pt x="2830" y="821"/>
                      </a:lnTo>
                      <a:lnTo>
                        <a:pt x="2831" y="821"/>
                      </a:lnTo>
                      <a:lnTo>
                        <a:pt x="2831" y="821"/>
                      </a:lnTo>
                      <a:lnTo>
                        <a:pt x="2832" y="821"/>
                      </a:lnTo>
                      <a:lnTo>
                        <a:pt x="2833" y="821"/>
                      </a:lnTo>
                      <a:lnTo>
                        <a:pt x="2835" y="821"/>
                      </a:lnTo>
                      <a:lnTo>
                        <a:pt x="2837" y="821"/>
                      </a:lnTo>
                      <a:lnTo>
                        <a:pt x="2838" y="821"/>
                      </a:lnTo>
                      <a:lnTo>
                        <a:pt x="2839" y="821"/>
                      </a:lnTo>
                      <a:lnTo>
                        <a:pt x="2839" y="821"/>
                      </a:lnTo>
                      <a:lnTo>
                        <a:pt x="2839" y="821"/>
                      </a:lnTo>
                      <a:lnTo>
                        <a:pt x="2840" y="821"/>
                      </a:lnTo>
                      <a:lnTo>
                        <a:pt x="2841" y="821"/>
                      </a:lnTo>
                      <a:lnTo>
                        <a:pt x="2844" y="821"/>
                      </a:lnTo>
                      <a:lnTo>
                        <a:pt x="2847" y="821"/>
                      </a:lnTo>
                      <a:lnTo>
                        <a:pt x="2847" y="821"/>
                      </a:lnTo>
                      <a:lnTo>
                        <a:pt x="2849" y="821"/>
                      </a:lnTo>
                      <a:lnTo>
                        <a:pt x="2849" y="821"/>
                      </a:lnTo>
                      <a:lnTo>
                        <a:pt x="2850" y="821"/>
                      </a:lnTo>
                      <a:lnTo>
                        <a:pt x="2851" y="821"/>
                      </a:lnTo>
                      <a:lnTo>
                        <a:pt x="2852" y="821"/>
                      </a:lnTo>
                      <a:lnTo>
                        <a:pt x="2853" y="821"/>
                      </a:lnTo>
                      <a:lnTo>
                        <a:pt x="2854" y="821"/>
                      </a:lnTo>
                      <a:lnTo>
                        <a:pt x="2854" y="821"/>
                      </a:lnTo>
                      <a:lnTo>
                        <a:pt x="2856" y="821"/>
                      </a:lnTo>
                      <a:lnTo>
                        <a:pt x="2858" y="821"/>
                      </a:lnTo>
                      <a:lnTo>
                        <a:pt x="2861" y="821"/>
                      </a:lnTo>
                      <a:lnTo>
                        <a:pt x="2861" y="821"/>
                      </a:lnTo>
                      <a:lnTo>
                        <a:pt x="2862" y="821"/>
                      </a:lnTo>
                      <a:lnTo>
                        <a:pt x="2863" y="821"/>
                      </a:lnTo>
                      <a:lnTo>
                        <a:pt x="2865" y="821"/>
                      </a:lnTo>
                      <a:lnTo>
                        <a:pt x="2866" y="821"/>
                      </a:lnTo>
                      <a:lnTo>
                        <a:pt x="2866" y="821"/>
                      </a:lnTo>
                      <a:lnTo>
                        <a:pt x="2867" y="821"/>
                      </a:lnTo>
                      <a:lnTo>
                        <a:pt x="2868" y="821"/>
                      </a:lnTo>
                      <a:lnTo>
                        <a:pt x="2869" y="821"/>
                      </a:lnTo>
                      <a:lnTo>
                        <a:pt x="2869" y="821"/>
                      </a:lnTo>
                      <a:lnTo>
                        <a:pt x="2871" y="821"/>
                      </a:lnTo>
                      <a:lnTo>
                        <a:pt x="2872" y="821"/>
                      </a:lnTo>
                      <a:lnTo>
                        <a:pt x="2872" y="821"/>
                      </a:lnTo>
                      <a:lnTo>
                        <a:pt x="2874" y="821"/>
                      </a:lnTo>
                      <a:lnTo>
                        <a:pt x="2874" y="821"/>
                      </a:lnTo>
                      <a:lnTo>
                        <a:pt x="2874" y="821"/>
                      </a:lnTo>
                      <a:lnTo>
                        <a:pt x="2876" y="821"/>
                      </a:lnTo>
                      <a:lnTo>
                        <a:pt x="2878" y="821"/>
                      </a:lnTo>
                      <a:lnTo>
                        <a:pt x="2878" y="821"/>
                      </a:lnTo>
                      <a:lnTo>
                        <a:pt x="2879" y="821"/>
                      </a:lnTo>
                      <a:lnTo>
                        <a:pt x="2881" y="821"/>
                      </a:lnTo>
                      <a:lnTo>
                        <a:pt x="2883" y="821"/>
                      </a:lnTo>
                      <a:lnTo>
                        <a:pt x="2884" y="821"/>
                      </a:lnTo>
                      <a:lnTo>
                        <a:pt x="2885" y="821"/>
                      </a:lnTo>
                      <a:lnTo>
                        <a:pt x="2886" y="821"/>
                      </a:lnTo>
                      <a:lnTo>
                        <a:pt x="2886" y="821"/>
                      </a:lnTo>
                      <a:lnTo>
                        <a:pt x="2888" y="821"/>
                      </a:lnTo>
                      <a:lnTo>
                        <a:pt x="2889" y="821"/>
                      </a:lnTo>
                      <a:lnTo>
                        <a:pt x="2889" y="821"/>
                      </a:lnTo>
                      <a:lnTo>
                        <a:pt x="2890" y="821"/>
                      </a:lnTo>
                      <a:lnTo>
                        <a:pt x="2891" y="821"/>
                      </a:lnTo>
                      <a:lnTo>
                        <a:pt x="2891" y="821"/>
                      </a:lnTo>
                      <a:lnTo>
                        <a:pt x="2893" y="821"/>
                      </a:lnTo>
                      <a:lnTo>
                        <a:pt x="2894" y="821"/>
                      </a:lnTo>
                      <a:lnTo>
                        <a:pt x="2897" y="821"/>
                      </a:lnTo>
                      <a:lnTo>
                        <a:pt x="2899" y="821"/>
                      </a:lnTo>
                      <a:lnTo>
                        <a:pt x="2902" y="821"/>
                      </a:lnTo>
                      <a:lnTo>
                        <a:pt x="2902" y="821"/>
                      </a:lnTo>
                      <a:lnTo>
                        <a:pt x="2903" y="821"/>
                      </a:lnTo>
                      <a:lnTo>
                        <a:pt x="2904" y="821"/>
                      </a:lnTo>
                      <a:lnTo>
                        <a:pt x="2906" y="821"/>
                      </a:lnTo>
                      <a:lnTo>
                        <a:pt x="2907" y="821"/>
                      </a:lnTo>
                      <a:lnTo>
                        <a:pt x="2908" y="821"/>
                      </a:lnTo>
                      <a:lnTo>
                        <a:pt x="2909" y="821"/>
                      </a:lnTo>
                      <a:lnTo>
                        <a:pt x="2911" y="821"/>
                      </a:lnTo>
                      <a:lnTo>
                        <a:pt x="2913" y="821"/>
                      </a:lnTo>
                      <a:lnTo>
                        <a:pt x="2913" y="821"/>
                      </a:lnTo>
                      <a:lnTo>
                        <a:pt x="2914" y="821"/>
                      </a:lnTo>
                      <a:lnTo>
                        <a:pt x="2914" y="821"/>
                      </a:lnTo>
                      <a:lnTo>
                        <a:pt x="2916" y="820"/>
                      </a:lnTo>
                      <a:lnTo>
                        <a:pt x="2920" y="819"/>
                      </a:lnTo>
                      <a:lnTo>
                        <a:pt x="2921" y="819"/>
                      </a:lnTo>
                      <a:lnTo>
                        <a:pt x="2921" y="819"/>
                      </a:lnTo>
                      <a:lnTo>
                        <a:pt x="2922" y="819"/>
                      </a:lnTo>
                      <a:lnTo>
                        <a:pt x="2924" y="820"/>
                      </a:lnTo>
                      <a:lnTo>
                        <a:pt x="2926" y="821"/>
                      </a:lnTo>
                      <a:lnTo>
                        <a:pt x="2926" y="821"/>
                      </a:lnTo>
                      <a:lnTo>
                        <a:pt x="2927" y="821"/>
                      </a:lnTo>
                      <a:lnTo>
                        <a:pt x="2928" y="821"/>
                      </a:lnTo>
                      <a:lnTo>
                        <a:pt x="2928" y="821"/>
                      </a:lnTo>
                      <a:lnTo>
                        <a:pt x="2930" y="821"/>
                      </a:lnTo>
                      <a:lnTo>
                        <a:pt x="2932" y="821"/>
                      </a:lnTo>
                      <a:lnTo>
                        <a:pt x="2932" y="821"/>
                      </a:lnTo>
                      <a:lnTo>
                        <a:pt x="2932" y="821"/>
                      </a:lnTo>
                      <a:lnTo>
                        <a:pt x="2934" y="821"/>
                      </a:lnTo>
                      <a:lnTo>
                        <a:pt x="2935" y="821"/>
                      </a:lnTo>
                      <a:lnTo>
                        <a:pt x="2936" y="821"/>
                      </a:lnTo>
                      <a:lnTo>
                        <a:pt x="2936" y="821"/>
                      </a:lnTo>
                      <a:lnTo>
                        <a:pt x="2939" y="821"/>
                      </a:lnTo>
                      <a:lnTo>
                        <a:pt x="2940" y="821"/>
                      </a:lnTo>
                      <a:lnTo>
                        <a:pt x="2940" y="821"/>
                      </a:lnTo>
                      <a:lnTo>
                        <a:pt x="2941" y="821"/>
                      </a:lnTo>
                      <a:lnTo>
                        <a:pt x="2942" y="821"/>
                      </a:lnTo>
                      <a:lnTo>
                        <a:pt x="2944" y="821"/>
                      </a:lnTo>
                      <a:lnTo>
                        <a:pt x="2944" y="821"/>
                      </a:lnTo>
                      <a:lnTo>
                        <a:pt x="2944" y="821"/>
                      </a:lnTo>
                      <a:lnTo>
                        <a:pt x="2946" y="821"/>
                      </a:lnTo>
                      <a:lnTo>
                        <a:pt x="2948" y="821"/>
                      </a:lnTo>
                      <a:lnTo>
                        <a:pt x="2948" y="821"/>
                      </a:lnTo>
                      <a:lnTo>
                        <a:pt x="2949" y="821"/>
                      </a:lnTo>
                      <a:lnTo>
                        <a:pt x="2950" y="821"/>
                      </a:lnTo>
                      <a:lnTo>
                        <a:pt x="2952" y="821"/>
                      </a:lnTo>
                      <a:lnTo>
                        <a:pt x="2952" y="821"/>
                      </a:lnTo>
                      <a:lnTo>
                        <a:pt x="2953" y="821"/>
                      </a:lnTo>
                      <a:lnTo>
                        <a:pt x="2954" y="821"/>
                      </a:lnTo>
                      <a:lnTo>
                        <a:pt x="2957" y="821"/>
                      </a:lnTo>
                      <a:lnTo>
                        <a:pt x="2957" y="821"/>
                      </a:lnTo>
                      <a:lnTo>
                        <a:pt x="2958" y="821"/>
                      </a:lnTo>
                      <a:lnTo>
                        <a:pt x="2958" y="821"/>
                      </a:lnTo>
                      <a:lnTo>
                        <a:pt x="2959" y="821"/>
                      </a:lnTo>
                      <a:lnTo>
                        <a:pt x="2960" y="821"/>
                      </a:lnTo>
                      <a:lnTo>
                        <a:pt x="2962" y="821"/>
                      </a:lnTo>
                      <a:lnTo>
                        <a:pt x="2966" y="821"/>
                      </a:lnTo>
                      <a:lnTo>
                        <a:pt x="2967" y="821"/>
                      </a:lnTo>
                      <a:lnTo>
                        <a:pt x="2968" y="821"/>
                      </a:lnTo>
                      <a:lnTo>
                        <a:pt x="2969" y="821"/>
                      </a:lnTo>
                      <a:lnTo>
                        <a:pt x="2970" y="821"/>
                      </a:lnTo>
                      <a:lnTo>
                        <a:pt x="2971" y="821"/>
                      </a:lnTo>
                      <a:lnTo>
                        <a:pt x="2972" y="821"/>
                      </a:lnTo>
                      <a:lnTo>
                        <a:pt x="2973" y="821"/>
                      </a:lnTo>
                      <a:lnTo>
                        <a:pt x="2973" y="821"/>
                      </a:lnTo>
                      <a:lnTo>
                        <a:pt x="2976" y="821"/>
                      </a:lnTo>
                      <a:lnTo>
                        <a:pt x="2977" y="821"/>
                      </a:lnTo>
                      <a:lnTo>
                        <a:pt x="2977" y="821"/>
                      </a:lnTo>
                      <a:lnTo>
                        <a:pt x="2978" y="821"/>
                      </a:lnTo>
                      <a:lnTo>
                        <a:pt x="2979" y="821"/>
                      </a:lnTo>
                      <a:lnTo>
                        <a:pt x="2980" y="821"/>
                      </a:lnTo>
                      <a:lnTo>
                        <a:pt x="2980" y="821"/>
                      </a:lnTo>
                      <a:lnTo>
                        <a:pt x="2981" y="821"/>
                      </a:lnTo>
                      <a:lnTo>
                        <a:pt x="2982" y="821"/>
                      </a:lnTo>
                      <a:lnTo>
                        <a:pt x="2983" y="821"/>
                      </a:lnTo>
                      <a:lnTo>
                        <a:pt x="2983" y="821"/>
                      </a:lnTo>
                      <a:lnTo>
                        <a:pt x="2985" y="821"/>
                      </a:lnTo>
                      <a:lnTo>
                        <a:pt x="2986" y="821"/>
                      </a:lnTo>
                      <a:lnTo>
                        <a:pt x="2987" y="821"/>
                      </a:lnTo>
                      <a:lnTo>
                        <a:pt x="2987" y="821"/>
                      </a:lnTo>
                      <a:lnTo>
                        <a:pt x="2988" y="821"/>
                      </a:lnTo>
                      <a:lnTo>
                        <a:pt x="2990" y="821"/>
                      </a:lnTo>
                      <a:lnTo>
                        <a:pt x="2992" y="821"/>
                      </a:lnTo>
                      <a:lnTo>
                        <a:pt x="2992" y="821"/>
                      </a:lnTo>
                      <a:lnTo>
                        <a:pt x="2995" y="821"/>
                      </a:lnTo>
                      <a:lnTo>
                        <a:pt x="2995" y="821"/>
                      </a:lnTo>
                      <a:lnTo>
                        <a:pt x="2996" y="821"/>
                      </a:lnTo>
                      <a:lnTo>
                        <a:pt x="2997" y="821"/>
                      </a:lnTo>
                      <a:lnTo>
                        <a:pt x="2998" y="821"/>
                      </a:lnTo>
                      <a:lnTo>
                        <a:pt x="2998" y="821"/>
                      </a:lnTo>
                      <a:lnTo>
                        <a:pt x="2999" y="821"/>
                      </a:lnTo>
                      <a:lnTo>
                        <a:pt x="3000" y="821"/>
                      </a:lnTo>
                      <a:lnTo>
                        <a:pt x="3003" y="821"/>
                      </a:lnTo>
                      <a:lnTo>
                        <a:pt x="3003" y="821"/>
                      </a:lnTo>
                      <a:lnTo>
                        <a:pt x="3004" y="821"/>
                      </a:lnTo>
                      <a:lnTo>
                        <a:pt x="3005" y="821"/>
                      </a:lnTo>
                      <a:lnTo>
                        <a:pt x="3005" y="821"/>
                      </a:lnTo>
                      <a:lnTo>
                        <a:pt x="3007" y="821"/>
                      </a:lnTo>
                      <a:lnTo>
                        <a:pt x="3009" y="821"/>
                      </a:lnTo>
                      <a:lnTo>
                        <a:pt x="3009" y="821"/>
                      </a:lnTo>
                      <a:lnTo>
                        <a:pt x="3009" y="821"/>
                      </a:lnTo>
                      <a:lnTo>
                        <a:pt x="3011" y="821"/>
                      </a:lnTo>
                      <a:lnTo>
                        <a:pt x="3013" y="821"/>
                      </a:lnTo>
                      <a:lnTo>
                        <a:pt x="3013" y="821"/>
                      </a:lnTo>
                      <a:lnTo>
                        <a:pt x="3014" y="821"/>
                      </a:lnTo>
                      <a:lnTo>
                        <a:pt x="3016" y="821"/>
                      </a:lnTo>
                      <a:lnTo>
                        <a:pt x="3019" y="821"/>
                      </a:lnTo>
                      <a:lnTo>
                        <a:pt x="3019" y="821"/>
                      </a:lnTo>
                      <a:lnTo>
                        <a:pt x="3022" y="821"/>
                      </a:lnTo>
                      <a:lnTo>
                        <a:pt x="3022" y="821"/>
                      </a:lnTo>
                      <a:lnTo>
                        <a:pt x="3023" y="821"/>
                      </a:lnTo>
                      <a:lnTo>
                        <a:pt x="3024" y="821"/>
                      </a:lnTo>
                      <a:lnTo>
                        <a:pt x="3025" y="821"/>
                      </a:lnTo>
                      <a:lnTo>
                        <a:pt x="3025" y="821"/>
                      </a:lnTo>
                      <a:lnTo>
                        <a:pt x="3026" y="821"/>
                      </a:lnTo>
                      <a:lnTo>
                        <a:pt x="3027" y="821"/>
                      </a:lnTo>
                      <a:lnTo>
                        <a:pt x="3029" y="821"/>
                      </a:lnTo>
                      <a:lnTo>
                        <a:pt x="3029" y="821"/>
                      </a:lnTo>
                      <a:lnTo>
                        <a:pt x="3031" y="821"/>
                      </a:lnTo>
                      <a:lnTo>
                        <a:pt x="3033" y="821"/>
                      </a:lnTo>
                      <a:lnTo>
                        <a:pt x="3035" y="821"/>
                      </a:lnTo>
                      <a:lnTo>
                        <a:pt x="3036" y="821"/>
                      </a:lnTo>
                      <a:lnTo>
                        <a:pt x="3037" y="821"/>
                      </a:lnTo>
                      <a:lnTo>
                        <a:pt x="3037" y="821"/>
                      </a:lnTo>
                      <a:lnTo>
                        <a:pt x="3038" y="821"/>
                      </a:lnTo>
                      <a:lnTo>
                        <a:pt x="3040" y="821"/>
                      </a:lnTo>
                      <a:lnTo>
                        <a:pt x="3041" y="821"/>
                      </a:lnTo>
                      <a:lnTo>
                        <a:pt x="3041" y="821"/>
                      </a:lnTo>
                      <a:lnTo>
                        <a:pt x="3042" y="821"/>
                      </a:lnTo>
                      <a:lnTo>
                        <a:pt x="3043" y="821"/>
                      </a:lnTo>
                      <a:lnTo>
                        <a:pt x="3045" y="821"/>
                      </a:lnTo>
                      <a:lnTo>
                        <a:pt x="3045" y="821"/>
                      </a:lnTo>
                      <a:lnTo>
                        <a:pt x="3046" y="821"/>
                      </a:lnTo>
                      <a:lnTo>
                        <a:pt x="3047" y="821"/>
                      </a:lnTo>
                      <a:lnTo>
                        <a:pt x="3049" y="821"/>
                      </a:lnTo>
                      <a:lnTo>
                        <a:pt x="3050" y="821"/>
                      </a:lnTo>
                      <a:lnTo>
                        <a:pt x="3050" y="821"/>
                      </a:lnTo>
                      <a:lnTo>
                        <a:pt x="3051" y="821"/>
                      </a:lnTo>
                      <a:lnTo>
                        <a:pt x="3052" y="821"/>
                      </a:lnTo>
                      <a:lnTo>
                        <a:pt x="3053" y="821"/>
                      </a:lnTo>
                      <a:lnTo>
                        <a:pt x="3054" y="821"/>
                      </a:lnTo>
                      <a:lnTo>
                        <a:pt x="3056" y="821"/>
                      </a:lnTo>
                      <a:lnTo>
                        <a:pt x="3057" y="821"/>
                      </a:lnTo>
                      <a:lnTo>
                        <a:pt x="3059" y="821"/>
                      </a:lnTo>
                      <a:lnTo>
                        <a:pt x="3060" y="821"/>
                      </a:lnTo>
                      <a:lnTo>
                        <a:pt x="3060" y="821"/>
                      </a:lnTo>
                      <a:lnTo>
                        <a:pt x="3061" y="821"/>
                      </a:lnTo>
                      <a:lnTo>
                        <a:pt x="3063" y="821"/>
                      </a:lnTo>
                      <a:lnTo>
                        <a:pt x="3065" y="821"/>
                      </a:lnTo>
                      <a:lnTo>
                        <a:pt x="3066" y="821"/>
                      </a:lnTo>
                      <a:lnTo>
                        <a:pt x="3068" y="821"/>
                      </a:lnTo>
                      <a:lnTo>
                        <a:pt x="3068" y="821"/>
                      </a:lnTo>
                      <a:lnTo>
                        <a:pt x="3069" y="821"/>
                      </a:lnTo>
                      <a:lnTo>
                        <a:pt x="3071" y="821"/>
                      </a:lnTo>
                      <a:lnTo>
                        <a:pt x="3073" y="820"/>
                      </a:lnTo>
                      <a:lnTo>
                        <a:pt x="3074" y="820"/>
                      </a:lnTo>
                      <a:lnTo>
                        <a:pt x="3074" y="820"/>
                      </a:lnTo>
                      <a:lnTo>
                        <a:pt x="3075" y="820"/>
                      </a:lnTo>
                      <a:lnTo>
                        <a:pt x="3077" y="820"/>
                      </a:lnTo>
                      <a:lnTo>
                        <a:pt x="3078" y="820"/>
                      </a:lnTo>
                      <a:lnTo>
                        <a:pt x="3078" y="820"/>
                      </a:lnTo>
                      <a:lnTo>
                        <a:pt x="3079" y="820"/>
                      </a:lnTo>
                      <a:lnTo>
                        <a:pt x="3080" y="820"/>
                      </a:lnTo>
                      <a:lnTo>
                        <a:pt x="3082" y="820"/>
                      </a:lnTo>
                      <a:lnTo>
                        <a:pt x="3082" y="820"/>
                      </a:lnTo>
                      <a:lnTo>
                        <a:pt x="3083" y="820"/>
                      </a:lnTo>
                      <a:lnTo>
                        <a:pt x="3086" y="819"/>
                      </a:lnTo>
                      <a:lnTo>
                        <a:pt x="3088" y="819"/>
                      </a:lnTo>
                      <a:lnTo>
                        <a:pt x="3089" y="819"/>
                      </a:lnTo>
                      <a:lnTo>
                        <a:pt x="3090" y="819"/>
                      </a:lnTo>
                      <a:lnTo>
                        <a:pt x="3091" y="819"/>
                      </a:lnTo>
                      <a:lnTo>
                        <a:pt x="3092" y="818"/>
                      </a:lnTo>
                      <a:lnTo>
                        <a:pt x="3093" y="818"/>
                      </a:lnTo>
                      <a:lnTo>
                        <a:pt x="3096" y="817"/>
                      </a:lnTo>
                      <a:lnTo>
                        <a:pt x="3097" y="817"/>
                      </a:lnTo>
                      <a:lnTo>
                        <a:pt x="3097" y="817"/>
                      </a:lnTo>
                      <a:lnTo>
                        <a:pt x="3098" y="816"/>
                      </a:lnTo>
                      <a:lnTo>
                        <a:pt x="3100" y="811"/>
                      </a:lnTo>
                      <a:lnTo>
                        <a:pt x="3101" y="809"/>
                      </a:lnTo>
                      <a:lnTo>
                        <a:pt x="3102" y="807"/>
                      </a:lnTo>
                      <a:lnTo>
                        <a:pt x="3103" y="807"/>
                      </a:lnTo>
                      <a:lnTo>
                        <a:pt x="3105" y="806"/>
                      </a:lnTo>
                      <a:lnTo>
                        <a:pt x="3105" y="806"/>
                      </a:lnTo>
                      <a:lnTo>
                        <a:pt x="3105" y="802"/>
                      </a:lnTo>
                      <a:lnTo>
                        <a:pt x="3105" y="797"/>
                      </a:lnTo>
                      <a:lnTo>
                        <a:pt x="3105" y="790"/>
                      </a:lnTo>
                      <a:lnTo>
                        <a:pt x="3105" y="781"/>
                      </a:lnTo>
                      <a:lnTo>
                        <a:pt x="3105" y="771"/>
                      </a:lnTo>
                      <a:lnTo>
                        <a:pt x="3105" y="760"/>
                      </a:lnTo>
                      <a:lnTo>
                        <a:pt x="3105" y="746"/>
                      </a:lnTo>
                      <a:lnTo>
                        <a:pt x="3106" y="718"/>
                      </a:lnTo>
                      <a:lnTo>
                        <a:pt x="3106" y="686"/>
                      </a:lnTo>
                      <a:lnTo>
                        <a:pt x="3107" y="651"/>
                      </a:lnTo>
                      <a:lnTo>
                        <a:pt x="3108" y="615"/>
                      </a:lnTo>
                      <a:lnTo>
                        <a:pt x="3108" y="580"/>
                      </a:lnTo>
                      <a:lnTo>
                        <a:pt x="3109" y="545"/>
                      </a:lnTo>
                      <a:lnTo>
                        <a:pt x="3109" y="513"/>
                      </a:lnTo>
                      <a:lnTo>
                        <a:pt x="3110" y="485"/>
                      </a:lnTo>
                      <a:lnTo>
                        <a:pt x="3110" y="471"/>
                      </a:lnTo>
                      <a:lnTo>
                        <a:pt x="3110" y="460"/>
                      </a:lnTo>
                      <a:lnTo>
                        <a:pt x="3110" y="450"/>
                      </a:lnTo>
                      <a:lnTo>
                        <a:pt x="3110" y="441"/>
                      </a:lnTo>
                      <a:lnTo>
                        <a:pt x="3110" y="434"/>
                      </a:lnTo>
                      <a:lnTo>
                        <a:pt x="3110" y="429"/>
                      </a:lnTo>
                      <a:lnTo>
                        <a:pt x="3110" y="425"/>
                      </a:lnTo>
                      <a:lnTo>
                        <a:pt x="3110" y="424"/>
                      </a:lnTo>
                      <a:lnTo>
                        <a:pt x="3110" y="423"/>
                      </a:lnTo>
                      <a:lnTo>
                        <a:pt x="3111" y="418"/>
                      </a:lnTo>
                      <a:lnTo>
                        <a:pt x="3111" y="410"/>
                      </a:lnTo>
                      <a:lnTo>
                        <a:pt x="3112" y="401"/>
                      </a:lnTo>
                      <a:lnTo>
                        <a:pt x="3112" y="393"/>
                      </a:lnTo>
                      <a:lnTo>
                        <a:pt x="3112" y="385"/>
                      </a:lnTo>
                      <a:lnTo>
                        <a:pt x="3112" y="379"/>
                      </a:lnTo>
                      <a:lnTo>
                        <a:pt x="3112" y="377"/>
                      </a:lnTo>
                      <a:lnTo>
                        <a:pt x="3112" y="378"/>
                      </a:lnTo>
                      <a:lnTo>
                        <a:pt x="3112" y="382"/>
                      </a:lnTo>
                      <a:lnTo>
                        <a:pt x="3112" y="387"/>
                      </a:lnTo>
                      <a:lnTo>
                        <a:pt x="3114" y="395"/>
                      </a:lnTo>
                      <a:lnTo>
                        <a:pt x="3114" y="403"/>
                      </a:lnTo>
                      <a:lnTo>
                        <a:pt x="3114" y="414"/>
                      </a:lnTo>
                      <a:lnTo>
                        <a:pt x="3114" y="425"/>
                      </a:lnTo>
                      <a:lnTo>
                        <a:pt x="3114" y="439"/>
                      </a:lnTo>
                      <a:lnTo>
                        <a:pt x="3114" y="453"/>
                      </a:lnTo>
                      <a:lnTo>
                        <a:pt x="3115" y="469"/>
                      </a:lnTo>
                      <a:lnTo>
                        <a:pt x="3115" y="503"/>
                      </a:lnTo>
                      <a:lnTo>
                        <a:pt x="3115" y="538"/>
                      </a:lnTo>
                      <a:lnTo>
                        <a:pt x="3116" y="575"/>
                      </a:lnTo>
                      <a:lnTo>
                        <a:pt x="3116" y="612"/>
                      </a:lnTo>
                      <a:lnTo>
                        <a:pt x="3117" y="646"/>
                      </a:lnTo>
                      <a:lnTo>
                        <a:pt x="3117" y="680"/>
                      </a:lnTo>
                      <a:lnTo>
                        <a:pt x="3118" y="696"/>
                      </a:lnTo>
                      <a:lnTo>
                        <a:pt x="3118" y="710"/>
                      </a:lnTo>
                      <a:lnTo>
                        <a:pt x="3118" y="724"/>
                      </a:lnTo>
                      <a:lnTo>
                        <a:pt x="3118" y="735"/>
                      </a:lnTo>
                      <a:lnTo>
                        <a:pt x="3118" y="746"/>
                      </a:lnTo>
                      <a:lnTo>
                        <a:pt x="3118" y="754"/>
                      </a:lnTo>
                      <a:lnTo>
                        <a:pt x="3118" y="762"/>
                      </a:lnTo>
                      <a:lnTo>
                        <a:pt x="3118" y="766"/>
                      </a:lnTo>
                      <a:lnTo>
                        <a:pt x="3118" y="771"/>
                      </a:lnTo>
                      <a:lnTo>
                        <a:pt x="3118" y="771"/>
                      </a:lnTo>
                      <a:lnTo>
                        <a:pt x="3118" y="772"/>
                      </a:lnTo>
                      <a:lnTo>
                        <a:pt x="3119" y="773"/>
                      </a:lnTo>
                      <a:lnTo>
                        <a:pt x="3119" y="775"/>
                      </a:lnTo>
                      <a:lnTo>
                        <a:pt x="3119" y="776"/>
                      </a:lnTo>
                      <a:lnTo>
                        <a:pt x="3119" y="778"/>
                      </a:lnTo>
                      <a:lnTo>
                        <a:pt x="3120" y="781"/>
                      </a:lnTo>
                      <a:lnTo>
                        <a:pt x="3121" y="786"/>
                      </a:lnTo>
                      <a:lnTo>
                        <a:pt x="3123" y="793"/>
                      </a:lnTo>
                      <a:lnTo>
                        <a:pt x="3124" y="799"/>
                      </a:lnTo>
                      <a:lnTo>
                        <a:pt x="3125" y="804"/>
                      </a:lnTo>
                      <a:lnTo>
                        <a:pt x="3125" y="809"/>
                      </a:lnTo>
                      <a:lnTo>
                        <a:pt x="3126" y="810"/>
                      </a:lnTo>
                      <a:lnTo>
                        <a:pt x="3126" y="811"/>
                      </a:lnTo>
                      <a:lnTo>
                        <a:pt x="3127" y="811"/>
                      </a:lnTo>
                      <a:lnTo>
                        <a:pt x="3129" y="813"/>
                      </a:lnTo>
                      <a:lnTo>
                        <a:pt x="3133" y="816"/>
                      </a:lnTo>
                      <a:lnTo>
                        <a:pt x="3133" y="816"/>
                      </a:lnTo>
                      <a:lnTo>
                        <a:pt x="3134" y="817"/>
                      </a:lnTo>
                      <a:lnTo>
                        <a:pt x="3135" y="817"/>
                      </a:lnTo>
                      <a:lnTo>
                        <a:pt x="3137" y="818"/>
                      </a:lnTo>
                      <a:lnTo>
                        <a:pt x="3139" y="818"/>
                      </a:lnTo>
                      <a:lnTo>
                        <a:pt x="3140" y="819"/>
                      </a:lnTo>
                      <a:lnTo>
                        <a:pt x="3140" y="819"/>
                      </a:lnTo>
                      <a:lnTo>
                        <a:pt x="3142" y="819"/>
                      </a:lnTo>
                      <a:lnTo>
                        <a:pt x="3145" y="819"/>
                      </a:lnTo>
                      <a:lnTo>
                        <a:pt x="3147" y="819"/>
                      </a:lnTo>
                      <a:lnTo>
                        <a:pt x="3147" y="819"/>
                      </a:lnTo>
                      <a:lnTo>
                        <a:pt x="3148" y="819"/>
                      </a:lnTo>
                      <a:lnTo>
                        <a:pt x="3149" y="819"/>
                      </a:lnTo>
                      <a:lnTo>
                        <a:pt x="3152" y="820"/>
                      </a:lnTo>
                      <a:lnTo>
                        <a:pt x="3154" y="820"/>
                      </a:lnTo>
                      <a:lnTo>
                        <a:pt x="3155" y="820"/>
                      </a:lnTo>
                      <a:lnTo>
                        <a:pt x="3155" y="820"/>
                      </a:lnTo>
                      <a:lnTo>
                        <a:pt x="3156" y="820"/>
                      </a:lnTo>
                      <a:lnTo>
                        <a:pt x="3160" y="820"/>
                      </a:lnTo>
                      <a:lnTo>
                        <a:pt x="3162" y="820"/>
                      </a:lnTo>
                      <a:lnTo>
                        <a:pt x="3163" y="820"/>
                      </a:lnTo>
                      <a:lnTo>
                        <a:pt x="3164" y="820"/>
                      </a:lnTo>
                      <a:lnTo>
                        <a:pt x="3165" y="820"/>
                      </a:lnTo>
                      <a:lnTo>
                        <a:pt x="3165" y="820"/>
                      </a:lnTo>
                      <a:lnTo>
                        <a:pt x="3166" y="821"/>
                      </a:lnTo>
                      <a:lnTo>
                        <a:pt x="3167" y="821"/>
                      </a:lnTo>
                      <a:lnTo>
                        <a:pt x="3167" y="821"/>
                      </a:lnTo>
                      <a:lnTo>
                        <a:pt x="3169" y="821"/>
                      </a:lnTo>
                      <a:lnTo>
                        <a:pt x="3171" y="821"/>
                      </a:lnTo>
                      <a:lnTo>
                        <a:pt x="3173" y="820"/>
                      </a:lnTo>
                      <a:lnTo>
                        <a:pt x="3174" y="820"/>
                      </a:lnTo>
                      <a:lnTo>
                        <a:pt x="3175" y="821"/>
                      </a:lnTo>
                      <a:lnTo>
                        <a:pt x="3176" y="821"/>
                      </a:lnTo>
                      <a:lnTo>
                        <a:pt x="3177" y="821"/>
                      </a:lnTo>
                      <a:lnTo>
                        <a:pt x="3177" y="821"/>
                      </a:lnTo>
                      <a:lnTo>
                        <a:pt x="3179" y="821"/>
                      </a:lnTo>
                      <a:lnTo>
                        <a:pt x="3181" y="821"/>
                      </a:lnTo>
                      <a:lnTo>
                        <a:pt x="3183" y="821"/>
                      </a:lnTo>
                      <a:lnTo>
                        <a:pt x="3183" y="821"/>
                      </a:lnTo>
                      <a:lnTo>
                        <a:pt x="3184" y="821"/>
                      </a:lnTo>
                      <a:lnTo>
                        <a:pt x="3185" y="821"/>
                      </a:lnTo>
                      <a:lnTo>
                        <a:pt x="3185" y="821"/>
                      </a:lnTo>
                      <a:lnTo>
                        <a:pt x="3188" y="821"/>
                      </a:lnTo>
                      <a:lnTo>
                        <a:pt x="3191" y="821"/>
                      </a:lnTo>
                      <a:lnTo>
                        <a:pt x="3192" y="821"/>
                      </a:lnTo>
                      <a:lnTo>
                        <a:pt x="3193" y="821"/>
                      </a:lnTo>
                      <a:lnTo>
                        <a:pt x="3194" y="821"/>
                      </a:lnTo>
                      <a:lnTo>
                        <a:pt x="3195" y="821"/>
                      </a:lnTo>
                      <a:lnTo>
                        <a:pt x="3197" y="821"/>
                      </a:lnTo>
                      <a:lnTo>
                        <a:pt x="3198" y="821"/>
                      </a:lnTo>
                      <a:lnTo>
                        <a:pt x="3198" y="821"/>
                      </a:lnTo>
                      <a:lnTo>
                        <a:pt x="3200" y="821"/>
                      </a:lnTo>
                      <a:lnTo>
                        <a:pt x="3200" y="821"/>
                      </a:lnTo>
                      <a:lnTo>
                        <a:pt x="3201" y="821"/>
                      </a:lnTo>
                      <a:lnTo>
                        <a:pt x="3203" y="821"/>
                      </a:lnTo>
                      <a:lnTo>
                        <a:pt x="3206" y="821"/>
                      </a:lnTo>
                      <a:lnTo>
                        <a:pt x="3207" y="821"/>
                      </a:lnTo>
                      <a:lnTo>
                        <a:pt x="3208" y="821"/>
                      </a:lnTo>
                      <a:lnTo>
                        <a:pt x="3208" y="821"/>
                      </a:lnTo>
                      <a:lnTo>
                        <a:pt x="3209" y="821"/>
                      </a:lnTo>
                      <a:lnTo>
                        <a:pt x="3210" y="821"/>
                      </a:lnTo>
                      <a:lnTo>
                        <a:pt x="3212" y="821"/>
                      </a:lnTo>
                      <a:lnTo>
                        <a:pt x="3212" y="821"/>
                      </a:lnTo>
                      <a:lnTo>
                        <a:pt x="3213" y="821"/>
                      </a:lnTo>
                      <a:lnTo>
                        <a:pt x="3216" y="821"/>
                      </a:lnTo>
                      <a:lnTo>
                        <a:pt x="3219" y="821"/>
                      </a:lnTo>
                      <a:lnTo>
                        <a:pt x="3220" y="821"/>
                      </a:lnTo>
                      <a:lnTo>
                        <a:pt x="3220" y="821"/>
                      </a:lnTo>
                      <a:lnTo>
                        <a:pt x="3221" y="821"/>
                      </a:lnTo>
                      <a:lnTo>
                        <a:pt x="3221" y="821"/>
                      </a:lnTo>
                      <a:lnTo>
                        <a:pt x="3222" y="821"/>
                      </a:lnTo>
                      <a:lnTo>
                        <a:pt x="3223" y="821"/>
                      </a:lnTo>
                      <a:lnTo>
                        <a:pt x="3226" y="821"/>
                      </a:lnTo>
                      <a:lnTo>
                        <a:pt x="3226" y="821"/>
                      </a:lnTo>
                      <a:lnTo>
                        <a:pt x="3227" y="821"/>
                      </a:lnTo>
                      <a:lnTo>
                        <a:pt x="3228" y="821"/>
                      </a:lnTo>
                      <a:lnTo>
                        <a:pt x="3229" y="821"/>
                      </a:lnTo>
                      <a:lnTo>
                        <a:pt x="3230" y="821"/>
                      </a:lnTo>
                      <a:lnTo>
                        <a:pt x="3230" y="821"/>
                      </a:lnTo>
                      <a:lnTo>
                        <a:pt x="3231" y="821"/>
                      </a:lnTo>
                      <a:lnTo>
                        <a:pt x="3232" y="821"/>
                      </a:lnTo>
                      <a:lnTo>
                        <a:pt x="3232" y="821"/>
                      </a:lnTo>
                      <a:lnTo>
                        <a:pt x="3234" y="821"/>
                      </a:lnTo>
                      <a:lnTo>
                        <a:pt x="3235" y="821"/>
                      </a:lnTo>
                      <a:lnTo>
                        <a:pt x="3236" y="821"/>
                      </a:lnTo>
                      <a:lnTo>
                        <a:pt x="3236" y="821"/>
                      </a:lnTo>
                      <a:lnTo>
                        <a:pt x="3237" y="821"/>
                      </a:lnTo>
                      <a:lnTo>
                        <a:pt x="3239" y="821"/>
                      </a:lnTo>
                      <a:lnTo>
                        <a:pt x="3241" y="821"/>
                      </a:lnTo>
                      <a:lnTo>
                        <a:pt x="3243" y="821"/>
                      </a:lnTo>
                      <a:lnTo>
                        <a:pt x="3243" y="821"/>
                      </a:lnTo>
                      <a:lnTo>
                        <a:pt x="3244" y="821"/>
                      </a:lnTo>
                      <a:lnTo>
                        <a:pt x="3245" y="821"/>
                      </a:lnTo>
                      <a:lnTo>
                        <a:pt x="3246" y="821"/>
                      </a:lnTo>
                      <a:lnTo>
                        <a:pt x="3248" y="821"/>
                      </a:lnTo>
                      <a:lnTo>
                        <a:pt x="3249" y="821"/>
                      </a:lnTo>
                      <a:lnTo>
                        <a:pt x="3250" y="821"/>
                      </a:lnTo>
                      <a:lnTo>
                        <a:pt x="3253" y="821"/>
                      </a:lnTo>
                      <a:lnTo>
                        <a:pt x="3255" y="821"/>
                      </a:lnTo>
                      <a:lnTo>
                        <a:pt x="3256" y="821"/>
                      </a:lnTo>
                      <a:lnTo>
                        <a:pt x="3256" y="821"/>
                      </a:lnTo>
                      <a:lnTo>
                        <a:pt x="3257" y="821"/>
                      </a:lnTo>
                      <a:lnTo>
                        <a:pt x="3258" y="821"/>
                      </a:lnTo>
                      <a:lnTo>
                        <a:pt x="3260" y="821"/>
                      </a:lnTo>
                      <a:lnTo>
                        <a:pt x="3262" y="821"/>
                      </a:lnTo>
                      <a:lnTo>
                        <a:pt x="3262" y="821"/>
                      </a:lnTo>
                      <a:lnTo>
                        <a:pt x="3263" y="821"/>
                      </a:lnTo>
                      <a:lnTo>
                        <a:pt x="3263" y="821"/>
                      </a:lnTo>
                      <a:lnTo>
                        <a:pt x="3264" y="821"/>
                      </a:lnTo>
                      <a:lnTo>
                        <a:pt x="3265" y="821"/>
                      </a:lnTo>
                      <a:lnTo>
                        <a:pt x="3266" y="821"/>
                      </a:lnTo>
                      <a:lnTo>
                        <a:pt x="3266" y="821"/>
                      </a:lnTo>
                      <a:lnTo>
                        <a:pt x="3268" y="821"/>
                      </a:lnTo>
                      <a:lnTo>
                        <a:pt x="3272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3" y="821"/>
                      </a:lnTo>
                      <a:lnTo>
                        <a:pt x="3274" y="821"/>
                      </a:lnTo>
                      <a:lnTo>
                        <a:pt x="3275" y="821"/>
                      </a:lnTo>
                      <a:lnTo>
                        <a:pt x="3276" y="821"/>
                      </a:lnTo>
                      <a:lnTo>
                        <a:pt x="3277" y="821"/>
                      </a:lnTo>
                      <a:lnTo>
                        <a:pt x="3280" y="821"/>
                      </a:lnTo>
                      <a:lnTo>
                        <a:pt x="3281" y="821"/>
                      </a:lnTo>
                      <a:lnTo>
                        <a:pt x="3281" y="821"/>
                      </a:lnTo>
                      <a:lnTo>
                        <a:pt x="3283" y="821"/>
                      </a:lnTo>
                      <a:lnTo>
                        <a:pt x="3285" y="821"/>
                      </a:lnTo>
                      <a:lnTo>
                        <a:pt x="3286" y="821"/>
                      </a:lnTo>
                      <a:lnTo>
                        <a:pt x="3287" y="821"/>
                      </a:lnTo>
                      <a:lnTo>
                        <a:pt x="3287" y="821"/>
                      </a:lnTo>
                      <a:lnTo>
                        <a:pt x="3289" y="821"/>
                      </a:lnTo>
                      <a:lnTo>
                        <a:pt x="3291" y="821"/>
                      </a:lnTo>
                      <a:lnTo>
                        <a:pt x="3292" y="821"/>
                      </a:lnTo>
                      <a:lnTo>
                        <a:pt x="3293" y="821"/>
                      </a:lnTo>
                      <a:lnTo>
                        <a:pt x="3294" y="821"/>
                      </a:lnTo>
                      <a:lnTo>
                        <a:pt x="3295" y="821"/>
                      </a:lnTo>
                      <a:lnTo>
                        <a:pt x="3295" y="821"/>
                      </a:lnTo>
                      <a:lnTo>
                        <a:pt x="3296" y="821"/>
                      </a:lnTo>
                      <a:lnTo>
                        <a:pt x="3299" y="821"/>
                      </a:lnTo>
                      <a:lnTo>
                        <a:pt x="3299" y="821"/>
                      </a:lnTo>
                      <a:lnTo>
                        <a:pt x="3300" y="821"/>
                      </a:lnTo>
                      <a:lnTo>
                        <a:pt x="3301" y="821"/>
                      </a:lnTo>
                      <a:lnTo>
                        <a:pt x="3303" y="821"/>
                      </a:lnTo>
                      <a:lnTo>
                        <a:pt x="3303" y="821"/>
                      </a:lnTo>
                      <a:lnTo>
                        <a:pt x="3304" y="820"/>
                      </a:lnTo>
                      <a:lnTo>
                        <a:pt x="3305" y="820"/>
                      </a:lnTo>
                      <a:lnTo>
                        <a:pt x="3308" y="819"/>
                      </a:lnTo>
                      <a:lnTo>
                        <a:pt x="3309" y="819"/>
                      </a:lnTo>
                      <a:lnTo>
                        <a:pt x="3310" y="819"/>
                      </a:lnTo>
                      <a:lnTo>
                        <a:pt x="3311" y="819"/>
                      </a:lnTo>
                      <a:lnTo>
                        <a:pt x="3311" y="819"/>
                      </a:lnTo>
                      <a:lnTo>
                        <a:pt x="3313" y="820"/>
                      </a:lnTo>
                      <a:lnTo>
                        <a:pt x="3315" y="820"/>
                      </a:lnTo>
                      <a:lnTo>
                        <a:pt x="3317" y="821"/>
                      </a:lnTo>
                      <a:lnTo>
                        <a:pt x="3318" y="821"/>
                      </a:lnTo>
                      <a:lnTo>
                        <a:pt x="3319" y="821"/>
                      </a:lnTo>
                      <a:lnTo>
                        <a:pt x="3320" y="821"/>
                      </a:lnTo>
                      <a:lnTo>
                        <a:pt x="3321" y="821"/>
                      </a:lnTo>
                      <a:lnTo>
                        <a:pt x="3323" y="820"/>
                      </a:lnTo>
                      <a:lnTo>
                        <a:pt x="3323" y="820"/>
                      </a:lnTo>
                      <a:lnTo>
                        <a:pt x="3324" y="820"/>
                      </a:lnTo>
                      <a:lnTo>
                        <a:pt x="3324" y="820"/>
                      </a:lnTo>
                      <a:lnTo>
                        <a:pt x="3326" y="820"/>
                      </a:lnTo>
                      <a:lnTo>
                        <a:pt x="3328" y="821"/>
                      </a:lnTo>
                      <a:lnTo>
                        <a:pt x="3331" y="821"/>
                      </a:lnTo>
                      <a:lnTo>
                        <a:pt x="3331" y="821"/>
                      </a:lnTo>
                      <a:lnTo>
                        <a:pt x="3332" y="821"/>
                      </a:lnTo>
                      <a:lnTo>
                        <a:pt x="3332" y="821"/>
                      </a:lnTo>
                      <a:lnTo>
                        <a:pt x="3333" y="821"/>
                      </a:lnTo>
                      <a:lnTo>
                        <a:pt x="3336" y="821"/>
                      </a:lnTo>
                      <a:lnTo>
                        <a:pt x="3338" y="820"/>
                      </a:lnTo>
                      <a:lnTo>
                        <a:pt x="3338" y="820"/>
                      </a:lnTo>
                      <a:lnTo>
                        <a:pt x="3339" y="820"/>
                      </a:lnTo>
                      <a:lnTo>
                        <a:pt x="3340" y="820"/>
                      </a:lnTo>
                      <a:lnTo>
                        <a:pt x="3341" y="820"/>
                      </a:lnTo>
                      <a:lnTo>
                        <a:pt x="3342" y="820"/>
                      </a:lnTo>
                      <a:lnTo>
                        <a:pt x="3344" y="820"/>
                      </a:lnTo>
                      <a:lnTo>
                        <a:pt x="3345" y="820"/>
                      </a:lnTo>
                      <a:lnTo>
                        <a:pt x="3346" y="820"/>
                      </a:lnTo>
                      <a:lnTo>
                        <a:pt x="3346" y="820"/>
                      </a:lnTo>
                      <a:lnTo>
                        <a:pt x="3347" y="820"/>
                      </a:lnTo>
                      <a:lnTo>
                        <a:pt x="3349" y="821"/>
                      </a:lnTo>
                      <a:lnTo>
                        <a:pt x="3351" y="821"/>
                      </a:lnTo>
                      <a:lnTo>
                        <a:pt x="3352" y="821"/>
                      </a:lnTo>
                      <a:lnTo>
                        <a:pt x="3354" y="821"/>
                      </a:lnTo>
                      <a:lnTo>
                        <a:pt x="3354" y="821"/>
                      </a:lnTo>
                      <a:lnTo>
                        <a:pt x="3355" y="821"/>
                      </a:lnTo>
                      <a:lnTo>
                        <a:pt x="3356" y="821"/>
                      </a:lnTo>
                      <a:lnTo>
                        <a:pt x="3358" y="820"/>
                      </a:lnTo>
                      <a:lnTo>
                        <a:pt x="3359" y="820"/>
                      </a:lnTo>
                      <a:lnTo>
                        <a:pt x="3360" y="821"/>
                      </a:lnTo>
                      <a:lnTo>
                        <a:pt x="3361" y="821"/>
                      </a:lnTo>
                      <a:lnTo>
                        <a:pt x="3361" y="821"/>
                      </a:lnTo>
                      <a:lnTo>
                        <a:pt x="3364" y="821"/>
                      </a:lnTo>
                      <a:lnTo>
                        <a:pt x="3365" y="821"/>
                      </a:lnTo>
                      <a:lnTo>
                        <a:pt x="3366" y="821"/>
                      </a:lnTo>
                      <a:lnTo>
                        <a:pt x="3367" y="821"/>
                      </a:lnTo>
                      <a:lnTo>
                        <a:pt x="3368" y="821"/>
                      </a:lnTo>
                      <a:lnTo>
                        <a:pt x="3369" y="821"/>
                      </a:lnTo>
                      <a:lnTo>
                        <a:pt x="3372" y="821"/>
                      </a:lnTo>
                      <a:lnTo>
                        <a:pt x="3373" y="820"/>
                      </a:lnTo>
                      <a:lnTo>
                        <a:pt x="3374" y="820"/>
                      </a:lnTo>
                      <a:lnTo>
                        <a:pt x="3375" y="821"/>
                      </a:lnTo>
                      <a:lnTo>
                        <a:pt x="3376" y="821"/>
                      </a:lnTo>
                      <a:lnTo>
                        <a:pt x="3376" y="821"/>
                      </a:lnTo>
                      <a:lnTo>
                        <a:pt x="3378" y="821"/>
                      </a:lnTo>
                      <a:lnTo>
                        <a:pt x="3381" y="821"/>
                      </a:lnTo>
                      <a:lnTo>
                        <a:pt x="3382" y="821"/>
                      </a:lnTo>
                      <a:lnTo>
                        <a:pt x="3383" y="821"/>
                      </a:lnTo>
                      <a:lnTo>
                        <a:pt x="3384" y="821"/>
                      </a:lnTo>
                      <a:lnTo>
                        <a:pt x="3385" y="821"/>
                      </a:lnTo>
                      <a:lnTo>
                        <a:pt x="3386" y="821"/>
                      </a:lnTo>
                      <a:lnTo>
                        <a:pt x="3387" y="821"/>
                      </a:lnTo>
                      <a:lnTo>
                        <a:pt x="3388" y="821"/>
                      </a:lnTo>
                      <a:lnTo>
                        <a:pt x="3391" y="821"/>
                      </a:lnTo>
                      <a:lnTo>
                        <a:pt x="3391" y="821"/>
                      </a:lnTo>
                      <a:lnTo>
                        <a:pt x="3392" y="821"/>
                      </a:lnTo>
                      <a:lnTo>
                        <a:pt x="3394" y="821"/>
                      </a:lnTo>
                      <a:lnTo>
                        <a:pt x="3396" y="821"/>
                      </a:lnTo>
                      <a:lnTo>
                        <a:pt x="3397" y="821"/>
                      </a:lnTo>
                      <a:lnTo>
                        <a:pt x="3398" y="821"/>
                      </a:lnTo>
                      <a:lnTo>
                        <a:pt x="3401" y="821"/>
                      </a:lnTo>
                      <a:lnTo>
                        <a:pt x="3403" y="821"/>
                      </a:lnTo>
                      <a:lnTo>
                        <a:pt x="3404" y="821"/>
                      </a:lnTo>
                      <a:lnTo>
                        <a:pt x="3404" y="821"/>
                      </a:lnTo>
                      <a:lnTo>
                        <a:pt x="3404" y="821"/>
                      </a:lnTo>
                      <a:lnTo>
                        <a:pt x="3405" y="821"/>
                      </a:lnTo>
                      <a:lnTo>
                        <a:pt x="3406" y="821"/>
                      </a:lnTo>
                      <a:lnTo>
                        <a:pt x="3409" y="821"/>
                      </a:lnTo>
                      <a:lnTo>
                        <a:pt x="3411" y="821"/>
                      </a:lnTo>
                      <a:lnTo>
                        <a:pt x="3412" y="821"/>
                      </a:lnTo>
                      <a:lnTo>
                        <a:pt x="3412" y="821"/>
                      </a:lnTo>
                      <a:lnTo>
                        <a:pt x="3414" y="821"/>
                      </a:lnTo>
                      <a:lnTo>
                        <a:pt x="3415" y="821"/>
                      </a:lnTo>
                      <a:lnTo>
                        <a:pt x="3415" y="821"/>
                      </a:lnTo>
                      <a:lnTo>
                        <a:pt x="3416" y="821"/>
                      </a:lnTo>
                      <a:lnTo>
                        <a:pt x="3416" y="821"/>
                      </a:lnTo>
                      <a:lnTo>
                        <a:pt x="3418" y="821"/>
                      </a:lnTo>
                      <a:lnTo>
                        <a:pt x="3419" y="821"/>
                      </a:lnTo>
                      <a:lnTo>
                        <a:pt x="3421" y="821"/>
                      </a:lnTo>
                      <a:lnTo>
                        <a:pt x="3422" y="821"/>
                      </a:lnTo>
                      <a:lnTo>
                        <a:pt x="3423" y="821"/>
                      </a:lnTo>
                      <a:lnTo>
                        <a:pt x="3423" y="821"/>
                      </a:lnTo>
                      <a:lnTo>
                        <a:pt x="3424" y="821"/>
                      </a:lnTo>
                      <a:lnTo>
                        <a:pt x="3425" y="821"/>
                      </a:lnTo>
                      <a:lnTo>
                        <a:pt x="3427" y="821"/>
                      </a:lnTo>
                      <a:lnTo>
                        <a:pt x="3427" y="821"/>
                      </a:lnTo>
                      <a:lnTo>
                        <a:pt x="3428" y="821"/>
                      </a:lnTo>
                      <a:lnTo>
                        <a:pt x="3430" y="821"/>
                      </a:lnTo>
                      <a:lnTo>
                        <a:pt x="3432" y="820"/>
                      </a:lnTo>
                      <a:lnTo>
                        <a:pt x="3433" y="820"/>
                      </a:lnTo>
                      <a:lnTo>
                        <a:pt x="3433" y="821"/>
                      </a:lnTo>
                      <a:lnTo>
                        <a:pt x="3434" y="821"/>
                      </a:lnTo>
                      <a:lnTo>
                        <a:pt x="3434" y="821"/>
                      </a:lnTo>
                      <a:lnTo>
                        <a:pt x="3437" y="821"/>
                      </a:lnTo>
                      <a:lnTo>
                        <a:pt x="3438" y="821"/>
                      </a:lnTo>
                      <a:lnTo>
                        <a:pt x="3439" y="821"/>
                      </a:lnTo>
                      <a:lnTo>
                        <a:pt x="3439" y="821"/>
                      </a:lnTo>
                      <a:lnTo>
                        <a:pt x="3440" y="821"/>
                      </a:lnTo>
                      <a:lnTo>
                        <a:pt x="3441" y="821"/>
                      </a:lnTo>
                      <a:lnTo>
                        <a:pt x="3442" y="821"/>
                      </a:lnTo>
                      <a:lnTo>
                        <a:pt x="3442" y="821"/>
                      </a:lnTo>
                      <a:lnTo>
                        <a:pt x="3443" y="821"/>
                      </a:lnTo>
                      <a:lnTo>
                        <a:pt x="3446" y="821"/>
                      </a:lnTo>
                      <a:lnTo>
                        <a:pt x="3446" y="821"/>
                      </a:lnTo>
                      <a:lnTo>
                        <a:pt x="3447" y="821"/>
                      </a:lnTo>
                      <a:lnTo>
                        <a:pt x="3448" y="821"/>
                      </a:lnTo>
                      <a:lnTo>
                        <a:pt x="3449" y="821"/>
                      </a:lnTo>
                      <a:lnTo>
                        <a:pt x="3449" y="821"/>
                      </a:lnTo>
                      <a:lnTo>
                        <a:pt x="3450" y="821"/>
                      </a:lnTo>
                      <a:lnTo>
                        <a:pt x="3452" y="821"/>
                      </a:lnTo>
                      <a:lnTo>
                        <a:pt x="3455" y="821"/>
                      </a:lnTo>
                      <a:lnTo>
                        <a:pt x="3456" y="821"/>
                      </a:lnTo>
                      <a:lnTo>
                        <a:pt x="3457" y="821"/>
                      </a:lnTo>
                      <a:lnTo>
                        <a:pt x="3458" y="821"/>
                      </a:lnTo>
                      <a:lnTo>
                        <a:pt x="3459" y="821"/>
                      </a:lnTo>
                      <a:lnTo>
                        <a:pt x="3460" y="821"/>
                      </a:lnTo>
                      <a:lnTo>
                        <a:pt x="3461" y="821"/>
                      </a:lnTo>
                      <a:lnTo>
                        <a:pt x="3462" y="821"/>
                      </a:lnTo>
                      <a:lnTo>
                        <a:pt x="3464" y="821"/>
                      </a:lnTo>
                      <a:lnTo>
                        <a:pt x="3464" y="821"/>
                      </a:lnTo>
                      <a:lnTo>
                        <a:pt x="3465" y="821"/>
                      </a:lnTo>
                      <a:lnTo>
                        <a:pt x="3467" y="821"/>
                      </a:lnTo>
                      <a:lnTo>
                        <a:pt x="3468" y="821"/>
                      </a:lnTo>
                      <a:lnTo>
                        <a:pt x="3469" y="821"/>
                      </a:lnTo>
                      <a:lnTo>
                        <a:pt x="3470" y="821"/>
                      </a:lnTo>
                      <a:lnTo>
                        <a:pt x="3471" y="821"/>
                      </a:lnTo>
                      <a:lnTo>
                        <a:pt x="3471" y="821"/>
                      </a:lnTo>
                      <a:lnTo>
                        <a:pt x="3474" y="821"/>
                      </a:lnTo>
                      <a:lnTo>
                        <a:pt x="3476" y="821"/>
                      </a:lnTo>
                      <a:lnTo>
                        <a:pt x="3477" y="821"/>
                      </a:lnTo>
                      <a:lnTo>
                        <a:pt x="3478" y="821"/>
                      </a:lnTo>
                      <a:lnTo>
                        <a:pt x="3479" y="821"/>
                      </a:lnTo>
                      <a:lnTo>
                        <a:pt x="3480" y="821"/>
                      </a:lnTo>
                      <a:lnTo>
                        <a:pt x="3481" y="821"/>
                      </a:lnTo>
                      <a:lnTo>
                        <a:pt x="3481" y="821"/>
                      </a:lnTo>
                      <a:lnTo>
                        <a:pt x="3484" y="821"/>
                      </a:lnTo>
                      <a:lnTo>
                        <a:pt x="3486" y="821"/>
                      </a:lnTo>
                      <a:lnTo>
                        <a:pt x="3487" y="821"/>
                      </a:lnTo>
                      <a:lnTo>
                        <a:pt x="3487" y="821"/>
                      </a:lnTo>
                      <a:lnTo>
                        <a:pt x="3489" y="821"/>
                      </a:lnTo>
                      <a:lnTo>
                        <a:pt x="3490" y="821"/>
                      </a:lnTo>
                      <a:lnTo>
                        <a:pt x="3492" y="821"/>
                      </a:lnTo>
                      <a:lnTo>
                        <a:pt x="3493" y="821"/>
                      </a:lnTo>
                      <a:lnTo>
                        <a:pt x="3494" y="821"/>
                      </a:lnTo>
                      <a:lnTo>
                        <a:pt x="3495" y="821"/>
                      </a:lnTo>
                      <a:lnTo>
                        <a:pt x="3497" y="821"/>
                      </a:lnTo>
                      <a:lnTo>
                        <a:pt x="3499" y="821"/>
                      </a:lnTo>
                      <a:lnTo>
                        <a:pt x="3499" y="821"/>
                      </a:lnTo>
                      <a:lnTo>
                        <a:pt x="3501" y="821"/>
                      </a:lnTo>
                      <a:lnTo>
                        <a:pt x="3502" y="821"/>
                      </a:lnTo>
                      <a:lnTo>
                        <a:pt x="3503" y="821"/>
                      </a:lnTo>
                      <a:lnTo>
                        <a:pt x="3504" y="821"/>
                      </a:lnTo>
                      <a:lnTo>
                        <a:pt x="3506" y="820"/>
                      </a:lnTo>
                      <a:lnTo>
                        <a:pt x="3507" y="820"/>
                      </a:lnTo>
                      <a:lnTo>
                        <a:pt x="3507" y="820"/>
                      </a:lnTo>
                      <a:lnTo>
                        <a:pt x="3508" y="820"/>
                      </a:lnTo>
                      <a:lnTo>
                        <a:pt x="3510" y="820"/>
                      </a:lnTo>
                      <a:lnTo>
                        <a:pt x="3511" y="820"/>
                      </a:lnTo>
                      <a:lnTo>
                        <a:pt x="3511" y="820"/>
                      </a:lnTo>
                      <a:lnTo>
                        <a:pt x="3512" y="820"/>
                      </a:lnTo>
                      <a:lnTo>
                        <a:pt x="3514" y="820"/>
                      </a:lnTo>
                      <a:lnTo>
                        <a:pt x="3514" y="820"/>
                      </a:lnTo>
                      <a:lnTo>
                        <a:pt x="3514" y="820"/>
                      </a:lnTo>
                      <a:lnTo>
                        <a:pt x="3515" y="820"/>
                      </a:lnTo>
                      <a:lnTo>
                        <a:pt x="3516" y="820"/>
                      </a:lnTo>
                      <a:lnTo>
                        <a:pt x="3517" y="820"/>
                      </a:lnTo>
                      <a:lnTo>
                        <a:pt x="3520" y="819"/>
                      </a:lnTo>
                      <a:lnTo>
                        <a:pt x="3521" y="819"/>
                      </a:lnTo>
                      <a:lnTo>
                        <a:pt x="3522" y="819"/>
                      </a:lnTo>
                      <a:lnTo>
                        <a:pt x="3522" y="819"/>
                      </a:lnTo>
                      <a:lnTo>
                        <a:pt x="3523" y="819"/>
                      </a:lnTo>
                      <a:lnTo>
                        <a:pt x="3525" y="819"/>
                      </a:lnTo>
                      <a:lnTo>
                        <a:pt x="3529" y="819"/>
                      </a:lnTo>
                      <a:lnTo>
                        <a:pt x="3530" y="819"/>
                      </a:lnTo>
                      <a:lnTo>
                        <a:pt x="3530" y="819"/>
                      </a:lnTo>
                      <a:lnTo>
                        <a:pt x="3531" y="818"/>
                      </a:lnTo>
                      <a:lnTo>
                        <a:pt x="3533" y="817"/>
                      </a:lnTo>
                      <a:lnTo>
                        <a:pt x="3535" y="816"/>
                      </a:lnTo>
                      <a:lnTo>
                        <a:pt x="3536" y="816"/>
                      </a:lnTo>
                      <a:lnTo>
                        <a:pt x="3536" y="816"/>
                      </a:lnTo>
                      <a:lnTo>
                        <a:pt x="3538" y="813"/>
                      </a:lnTo>
                      <a:lnTo>
                        <a:pt x="3540" y="810"/>
                      </a:lnTo>
                      <a:lnTo>
                        <a:pt x="3543" y="806"/>
                      </a:lnTo>
                      <a:lnTo>
                        <a:pt x="3544" y="804"/>
                      </a:lnTo>
                      <a:lnTo>
                        <a:pt x="3544" y="803"/>
                      </a:lnTo>
                      <a:lnTo>
                        <a:pt x="3544" y="803"/>
                      </a:lnTo>
                      <a:lnTo>
                        <a:pt x="3544" y="801"/>
                      </a:lnTo>
                      <a:lnTo>
                        <a:pt x="3545" y="795"/>
                      </a:lnTo>
                      <a:lnTo>
                        <a:pt x="3547" y="789"/>
                      </a:lnTo>
                      <a:lnTo>
                        <a:pt x="3547" y="780"/>
                      </a:lnTo>
                      <a:lnTo>
                        <a:pt x="3548" y="772"/>
                      </a:lnTo>
                      <a:lnTo>
                        <a:pt x="3549" y="764"/>
                      </a:lnTo>
                      <a:lnTo>
                        <a:pt x="3549" y="758"/>
                      </a:lnTo>
                      <a:lnTo>
                        <a:pt x="3550" y="757"/>
                      </a:lnTo>
                      <a:lnTo>
                        <a:pt x="3550" y="758"/>
                      </a:lnTo>
                      <a:lnTo>
                        <a:pt x="3551" y="763"/>
                      </a:lnTo>
                      <a:lnTo>
                        <a:pt x="3551" y="766"/>
                      </a:lnTo>
                      <a:lnTo>
                        <a:pt x="3552" y="769"/>
                      </a:lnTo>
                      <a:lnTo>
                        <a:pt x="3552" y="769"/>
                      </a:lnTo>
                      <a:lnTo>
                        <a:pt x="3552" y="771"/>
                      </a:lnTo>
                      <a:lnTo>
                        <a:pt x="3553" y="776"/>
                      </a:lnTo>
                      <a:lnTo>
                        <a:pt x="3554" y="783"/>
                      </a:lnTo>
                      <a:lnTo>
                        <a:pt x="3554" y="784"/>
                      </a:lnTo>
                      <a:lnTo>
                        <a:pt x="3554" y="785"/>
                      </a:lnTo>
                      <a:lnTo>
                        <a:pt x="3554" y="784"/>
                      </a:lnTo>
                      <a:lnTo>
                        <a:pt x="3555" y="782"/>
                      </a:lnTo>
                      <a:lnTo>
                        <a:pt x="3557" y="776"/>
                      </a:lnTo>
                      <a:lnTo>
                        <a:pt x="3559" y="770"/>
                      </a:lnTo>
                      <a:lnTo>
                        <a:pt x="3559" y="767"/>
                      </a:lnTo>
                      <a:lnTo>
                        <a:pt x="3559" y="766"/>
                      </a:lnTo>
                      <a:lnTo>
                        <a:pt x="3559" y="765"/>
                      </a:lnTo>
                      <a:lnTo>
                        <a:pt x="3559" y="763"/>
                      </a:lnTo>
                      <a:lnTo>
                        <a:pt x="3559" y="761"/>
                      </a:lnTo>
                      <a:lnTo>
                        <a:pt x="3559" y="756"/>
                      </a:lnTo>
                      <a:lnTo>
                        <a:pt x="3560" y="745"/>
                      </a:lnTo>
                      <a:lnTo>
                        <a:pt x="3561" y="734"/>
                      </a:lnTo>
                      <a:lnTo>
                        <a:pt x="3562" y="720"/>
                      </a:lnTo>
                      <a:lnTo>
                        <a:pt x="3562" y="710"/>
                      </a:lnTo>
                      <a:lnTo>
                        <a:pt x="3562" y="706"/>
                      </a:lnTo>
                      <a:lnTo>
                        <a:pt x="3563" y="702"/>
                      </a:lnTo>
                      <a:lnTo>
                        <a:pt x="3563" y="700"/>
                      </a:lnTo>
                      <a:lnTo>
                        <a:pt x="3563" y="700"/>
                      </a:lnTo>
                      <a:lnTo>
                        <a:pt x="3563" y="701"/>
                      </a:lnTo>
                      <a:lnTo>
                        <a:pt x="3564" y="706"/>
                      </a:lnTo>
                      <a:lnTo>
                        <a:pt x="3566" y="709"/>
                      </a:lnTo>
                      <a:lnTo>
                        <a:pt x="3567" y="711"/>
                      </a:lnTo>
                      <a:lnTo>
                        <a:pt x="3567" y="712"/>
                      </a:lnTo>
                      <a:lnTo>
                        <a:pt x="3567" y="716"/>
                      </a:lnTo>
                      <a:lnTo>
                        <a:pt x="3569" y="720"/>
                      </a:lnTo>
                      <a:lnTo>
                        <a:pt x="3570" y="726"/>
                      </a:lnTo>
                      <a:lnTo>
                        <a:pt x="3571" y="730"/>
                      </a:lnTo>
                      <a:lnTo>
                        <a:pt x="3572" y="736"/>
                      </a:lnTo>
                      <a:lnTo>
                        <a:pt x="3572" y="738"/>
                      </a:lnTo>
                      <a:lnTo>
                        <a:pt x="3573" y="741"/>
                      </a:lnTo>
                      <a:lnTo>
                        <a:pt x="3573" y="741"/>
                      </a:lnTo>
                      <a:lnTo>
                        <a:pt x="3575" y="739"/>
                      </a:lnTo>
                      <a:lnTo>
                        <a:pt x="3575" y="736"/>
                      </a:lnTo>
                      <a:lnTo>
                        <a:pt x="3576" y="732"/>
                      </a:lnTo>
                      <a:lnTo>
                        <a:pt x="3577" y="727"/>
                      </a:lnTo>
                      <a:lnTo>
                        <a:pt x="3578" y="723"/>
                      </a:lnTo>
                      <a:lnTo>
                        <a:pt x="3579" y="718"/>
                      </a:lnTo>
                      <a:lnTo>
                        <a:pt x="3580" y="715"/>
                      </a:lnTo>
                      <a:lnTo>
                        <a:pt x="3580" y="714"/>
                      </a:lnTo>
                      <a:lnTo>
                        <a:pt x="3580" y="714"/>
                      </a:lnTo>
                      <a:lnTo>
                        <a:pt x="3581" y="711"/>
                      </a:lnTo>
                      <a:lnTo>
                        <a:pt x="3582" y="707"/>
                      </a:lnTo>
                      <a:lnTo>
                        <a:pt x="3584" y="701"/>
                      </a:lnTo>
                      <a:lnTo>
                        <a:pt x="3584" y="700"/>
                      </a:lnTo>
                      <a:lnTo>
                        <a:pt x="3584" y="699"/>
                      </a:lnTo>
                      <a:lnTo>
                        <a:pt x="3584" y="700"/>
                      </a:lnTo>
                      <a:lnTo>
                        <a:pt x="3584" y="702"/>
                      </a:lnTo>
                      <a:lnTo>
                        <a:pt x="3585" y="706"/>
                      </a:lnTo>
                      <a:lnTo>
                        <a:pt x="3585" y="709"/>
                      </a:lnTo>
                      <a:lnTo>
                        <a:pt x="3585" y="720"/>
                      </a:lnTo>
                      <a:lnTo>
                        <a:pt x="3586" y="732"/>
                      </a:lnTo>
                      <a:lnTo>
                        <a:pt x="3587" y="744"/>
                      </a:lnTo>
                      <a:lnTo>
                        <a:pt x="3587" y="755"/>
                      </a:lnTo>
                      <a:lnTo>
                        <a:pt x="3587" y="758"/>
                      </a:lnTo>
                      <a:lnTo>
                        <a:pt x="3588" y="762"/>
                      </a:lnTo>
                      <a:lnTo>
                        <a:pt x="3588" y="764"/>
                      </a:lnTo>
                      <a:lnTo>
                        <a:pt x="3588" y="765"/>
                      </a:lnTo>
                      <a:lnTo>
                        <a:pt x="3588" y="766"/>
                      </a:lnTo>
                      <a:lnTo>
                        <a:pt x="3588" y="767"/>
                      </a:lnTo>
                      <a:lnTo>
                        <a:pt x="3590" y="774"/>
                      </a:lnTo>
                      <a:lnTo>
                        <a:pt x="3591" y="781"/>
                      </a:lnTo>
                      <a:lnTo>
                        <a:pt x="3591" y="782"/>
                      </a:lnTo>
                      <a:lnTo>
                        <a:pt x="3591" y="783"/>
                      </a:lnTo>
                      <a:lnTo>
                        <a:pt x="3591" y="782"/>
                      </a:lnTo>
                      <a:lnTo>
                        <a:pt x="3593" y="781"/>
                      </a:lnTo>
                      <a:lnTo>
                        <a:pt x="3594" y="774"/>
                      </a:lnTo>
                      <a:lnTo>
                        <a:pt x="3595" y="769"/>
                      </a:lnTo>
                      <a:lnTo>
                        <a:pt x="3595" y="766"/>
                      </a:lnTo>
                      <a:lnTo>
                        <a:pt x="3595" y="766"/>
                      </a:lnTo>
                      <a:lnTo>
                        <a:pt x="3596" y="764"/>
                      </a:lnTo>
                      <a:lnTo>
                        <a:pt x="3596" y="761"/>
                      </a:lnTo>
                      <a:lnTo>
                        <a:pt x="3597" y="757"/>
                      </a:lnTo>
                      <a:lnTo>
                        <a:pt x="3597" y="756"/>
                      </a:lnTo>
                      <a:lnTo>
                        <a:pt x="3597" y="758"/>
                      </a:lnTo>
                      <a:lnTo>
                        <a:pt x="3598" y="763"/>
                      </a:lnTo>
                      <a:lnTo>
                        <a:pt x="3599" y="771"/>
                      </a:lnTo>
                      <a:lnTo>
                        <a:pt x="3599" y="779"/>
                      </a:lnTo>
                      <a:lnTo>
                        <a:pt x="3600" y="786"/>
                      </a:lnTo>
                      <a:lnTo>
                        <a:pt x="3601" y="793"/>
                      </a:lnTo>
                      <a:lnTo>
                        <a:pt x="3601" y="799"/>
                      </a:lnTo>
                      <a:lnTo>
                        <a:pt x="3603" y="801"/>
                      </a:lnTo>
                      <a:lnTo>
                        <a:pt x="3603" y="801"/>
                      </a:lnTo>
                      <a:lnTo>
                        <a:pt x="3603" y="801"/>
                      </a:lnTo>
                      <a:lnTo>
                        <a:pt x="3604" y="803"/>
                      </a:lnTo>
                      <a:lnTo>
                        <a:pt x="3607" y="808"/>
                      </a:lnTo>
                      <a:lnTo>
                        <a:pt x="3609" y="811"/>
                      </a:lnTo>
                      <a:lnTo>
                        <a:pt x="3609" y="813"/>
                      </a:lnTo>
                      <a:lnTo>
                        <a:pt x="3610" y="813"/>
                      </a:lnTo>
                      <a:lnTo>
                        <a:pt x="3612" y="813"/>
                      </a:lnTo>
                      <a:lnTo>
                        <a:pt x="3614" y="815"/>
                      </a:lnTo>
                      <a:lnTo>
                        <a:pt x="3616" y="816"/>
                      </a:lnTo>
                      <a:lnTo>
                        <a:pt x="3617" y="817"/>
                      </a:lnTo>
                      <a:lnTo>
                        <a:pt x="3617" y="817"/>
                      </a:lnTo>
                      <a:lnTo>
                        <a:pt x="3618" y="817"/>
                      </a:lnTo>
                      <a:lnTo>
                        <a:pt x="3621" y="818"/>
                      </a:lnTo>
                      <a:lnTo>
                        <a:pt x="3624" y="818"/>
                      </a:lnTo>
                      <a:lnTo>
                        <a:pt x="3625" y="818"/>
                      </a:lnTo>
                      <a:lnTo>
                        <a:pt x="3625" y="818"/>
                      </a:lnTo>
                      <a:lnTo>
                        <a:pt x="3626" y="818"/>
                      </a:lnTo>
                      <a:lnTo>
                        <a:pt x="3628" y="819"/>
                      </a:lnTo>
                      <a:lnTo>
                        <a:pt x="3631" y="819"/>
                      </a:lnTo>
                      <a:lnTo>
                        <a:pt x="3632" y="819"/>
                      </a:lnTo>
                      <a:lnTo>
                        <a:pt x="3632" y="819"/>
                      </a:lnTo>
                      <a:lnTo>
                        <a:pt x="3633" y="819"/>
                      </a:lnTo>
                      <a:lnTo>
                        <a:pt x="3635" y="819"/>
                      </a:lnTo>
                      <a:lnTo>
                        <a:pt x="3637" y="819"/>
                      </a:lnTo>
                      <a:lnTo>
                        <a:pt x="3638" y="819"/>
                      </a:lnTo>
                      <a:lnTo>
                        <a:pt x="3640" y="819"/>
                      </a:lnTo>
                      <a:lnTo>
                        <a:pt x="3640" y="819"/>
                      </a:lnTo>
                      <a:lnTo>
                        <a:pt x="3641" y="819"/>
                      </a:lnTo>
                      <a:lnTo>
                        <a:pt x="3643" y="820"/>
                      </a:lnTo>
                      <a:lnTo>
                        <a:pt x="3645" y="820"/>
                      </a:lnTo>
                      <a:lnTo>
                        <a:pt x="3646" y="820"/>
                      </a:lnTo>
                      <a:lnTo>
                        <a:pt x="3647" y="820"/>
                      </a:lnTo>
                      <a:lnTo>
                        <a:pt x="3647" y="820"/>
                      </a:lnTo>
                      <a:lnTo>
                        <a:pt x="3650" y="820"/>
                      </a:lnTo>
                      <a:lnTo>
                        <a:pt x="3652" y="820"/>
                      </a:lnTo>
                      <a:lnTo>
                        <a:pt x="3653" y="820"/>
                      </a:lnTo>
                      <a:lnTo>
                        <a:pt x="3654" y="820"/>
                      </a:lnTo>
                      <a:lnTo>
                        <a:pt x="3654" y="820"/>
                      </a:lnTo>
                      <a:lnTo>
                        <a:pt x="3655" y="820"/>
                      </a:lnTo>
                      <a:lnTo>
                        <a:pt x="3658" y="820"/>
                      </a:lnTo>
                      <a:lnTo>
                        <a:pt x="3660" y="820"/>
                      </a:lnTo>
                      <a:lnTo>
                        <a:pt x="3661" y="820"/>
                      </a:lnTo>
                      <a:lnTo>
                        <a:pt x="3662" y="820"/>
                      </a:lnTo>
                      <a:lnTo>
                        <a:pt x="3663" y="820"/>
                      </a:lnTo>
                      <a:lnTo>
                        <a:pt x="3664" y="820"/>
                      </a:lnTo>
                      <a:lnTo>
                        <a:pt x="3665" y="820"/>
                      </a:lnTo>
                      <a:lnTo>
                        <a:pt x="3668" y="820"/>
                      </a:lnTo>
                      <a:lnTo>
                        <a:pt x="3669" y="820"/>
                      </a:lnTo>
                      <a:lnTo>
                        <a:pt x="3670" y="820"/>
                      </a:lnTo>
                      <a:lnTo>
                        <a:pt x="3670" y="820"/>
                      </a:lnTo>
                      <a:lnTo>
                        <a:pt x="3671" y="820"/>
                      </a:lnTo>
                      <a:lnTo>
                        <a:pt x="3673" y="821"/>
                      </a:lnTo>
                      <a:lnTo>
                        <a:pt x="3674" y="821"/>
                      </a:lnTo>
                      <a:lnTo>
                        <a:pt x="3676" y="821"/>
                      </a:lnTo>
                      <a:lnTo>
                        <a:pt x="3677" y="821"/>
                      </a:lnTo>
                      <a:lnTo>
                        <a:pt x="3678" y="821"/>
                      </a:lnTo>
                      <a:lnTo>
                        <a:pt x="3679" y="821"/>
                      </a:lnTo>
                      <a:lnTo>
                        <a:pt x="3679" y="821"/>
                      </a:lnTo>
                      <a:lnTo>
                        <a:pt x="3680" y="821"/>
                      </a:lnTo>
                      <a:lnTo>
                        <a:pt x="3681" y="821"/>
                      </a:lnTo>
                      <a:lnTo>
                        <a:pt x="3682" y="821"/>
                      </a:lnTo>
                      <a:lnTo>
                        <a:pt x="3683" y="821"/>
                      </a:lnTo>
                      <a:lnTo>
                        <a:pt x="3683" y="821"/>
                      </a:lnTo>
                      <a:lnTo>
                        <a:pt x="3684" y="821"/>
                      </a:lnTo>
                      <a:lnTo>
                        <a:pt x="3684" y="821"/>
                      </a:lnTo>
                      <a:lnTo>
                        <a:pt x="3686" y="821"/>
                      </a:lnTo>
                      <a:lnTo>
                        <a:pt x="3688" y="821"/>
                      </a:lnTo>
                      <a:lnTo>
                        <a:pt x="3690" y="821"/>
                      </a:lnTo>
                      <a:lnTo>
                        <a:pt x="3692" y="821"/>
                      </a:lnTo>
                      <a:lnTo>
                        <a:pt x="3695" y="821"/>
                      </a:lnTo>
                      <a:lnTo>
                        <a:pt x="3695" y="821"/>
                      </a:lnTo>
                      <a:lnTo>
                        <a:pt x="3696" y="821"/>
                      </a:lnTo>
                      <a:lnTo>
                        <a:pt x="3697" y="821"/>
                      </a:lnTo>
                      <a:lnTo>
                        <a:pt x="3698" y="821"/>
                      </a:lnTo>
                      <a:lnTo>
                        <a:pt x="3699" y="821"/>
                      </a:lnTo>
                      <a:lnTo>
                        <a:pt x="3700" y="821"/>
                      </a:lnTo>
                      <a:lnTo>
                        <a:pt x="3702" y="820"/>
                      </a:lnTo>
                      <a:lnTo>
                        <a:pt x="3702" y="820"/>
                      </a:lnTo>
                      <a:lnTo>
                        <a:pt x="3702" y="820"/>
                      </a:lnTo>
                      <a:lnTo>
                        <a:pt x="3705" y="820"/>
                      </a:lnTo>
                      <a:lnTo>
                        <a:pt x="3705" y="820"/>
                      </a:lnTo>
                      <a:lnTo>
                        <a:pt x="3706" y="820"/>
                      </a:lnTo>
                      <a:lnTo>
                        <a:pt x="3706" y="820"/>
                      </a:lnTo>
                      <a:lnTo>
                        <a:pt x="3707" y="821"/>
                      </a:lnTo>
                      <a:lnTo>
                        <a:pt x="3708" y="821"/>
                      </a:lnTo>
                      <a:lnTo>
                        <a:pt x="3709" y="821"/>
                      </a:lnTo>
                      <a:lnTo>
                        <a:pt x="3709" y="821"/>
                      </a:lnTo>
                      <a:lnTo>
                        <a:pt x="3711" y="821"/>
                      </a:lnTo>
                      <a:lnTo>
                        <a:pt x="3713" y="820"/>
                      </a:lnTo>
                      <a:lnTo>
                        <a:pt x="3713" y="820"/>
                      </a:lnTo>
                      <a:lnTo>
                        <a:pt x="3714" y="820"/>
                      </a:lnTo>
                      <a:lnTo>
                        <a:pt x="3715" y="820"/>
                      </a:lnTo>
                      <a:lnTo>
                        <a:pt x="3717" y="820"/>
                      </a:lnTo>
                      <a:lnTo>
                        <a:pt x="3717" y="820"/>
                      </a:lnTo>
                      <a:lnTo>
                        <a:pt x="3718" y="820"/>
                      </a:lnTo>
                      <a:lnTo>
                        <a:pt x="3719" y="820"/>
                      </a:lnTo>
                      <a:lnTo>
                        <a:pt x="3720" y="820"/>
                      </a:lnTo>
                      <a:lnTo>
                        <a:pt x="3720" y="820"/>
                      </a:lnTo>
                      <a:lnTo>
                        <a:pt x="3721" y="820"/>
                      </a:lnTo>
                      <a:lnTo>
                        <a:pt x="3724" y="820"/>
                      </a:lnTo>
                      <a:lnTo>
                        <a:pt x="3726" y="820"/>
                      </a:lnTo>
                      <a:lnTo>
                        <a:pt x="3727" y="820"/>
                      </a:lnTo>
                      <a:lnTo>
                        <a:pt x="3728" y="820"/>
                      </a:lnTo>
                      <a:lnTo>
                        <a:pt x="3728" y="820"/>
                      </a:lnTo>
                      <a:lnTo>
                        <a:pt x="3729" y="820"/>
                      </a:lnTo>
                      <a:lnTo>
                        <a:pt x="3732" y="820"/>
                      </a:lnTo>
                      <a:lnTo>
                        <a:pt x="3733" y="820"/>
                      </a:lnTo>
                      <a:lnTo>
                        <a:pt x="3734" y="820"/>
                      </a:lnTo>
                      <a:lnTo>
                        <a:pt x="3735" y="820"/>
                      </a:lnTo>
                      <a:lnTo>
                        <a:pt x="3735" y="820"/>
                      </a:lnTo>
                      <a:lnTo>
                        <a:pt x="3736" y="820"/>
                      </a:lnTo>
                      <a:lnTo>
                        <a:pt x="3738" y="820"/>
                      </a:lnTo>
                      <a:lnTo>
                        <a:pt x="3741" y="819"/>
                      </a:lnTo>
                      <a:lnTo>
                        <a:pt x="3742" y="819"/>
                      </a:lnTo>
                      <a:lnTo>
                        <a:pt x="3743" y="819"/>
                      </a:lnTo>
                      <a:lnTo>
                        <a:pt x="3743" y="819"/>
                      </a:lnTo>
                      <a:lnTo>
                        <a:pt x="3746" y="818"/>
                      </a:lnTo>
                      <a:lnTo>
                        <a:pt x="3748" y="816"/>
                      </a:lnTo>
                      <a:lnTo>
                        <a:pt x="3750" y="816"/>
                      </a:lnTo>
                      <a:lnTo>
                        <a:pt x="3750" y="815"/>
                      </a:lnTo>
                      <a:lnTo>
                        <a:pt x="3750" y="815"/>
                      </a:lnTo>
                      <a:lnTo>
                        <a:pt x="3752" y="813"/>
                      </a:lnTo>
                      <a:lnTo>
                        <a:pt x="3753" y="812"/>
                      </a:lnTo>
                      <a:lnTo>
                        <a:pt x="3754" y="811"/>
                      </a:lnTo>
                      <a:lnTo>
                        <a:pt x="3755" y="812"/>
                      </a:lnTo>
                      <a:lnTo>
                        <a:pt x="3756" y="813"/>
                      </a:lnTo>
                      <a:lnTo>
                        <a:pt x="3759" y="815"/>
                      </a:lnTo>
                      <a:lnTo>
                        <a:pt x="3760" y="815"/>
                      </a:lnTo>
                      <a:lnTo>
                        <a:pt x="3760" y="815"/>
                      </a:lnTo>
                      <a:lnTo>
                        <a:pt x="3762" y="813"/>
                      </a:lnTo>
                      <a:lnTo>
                        <a:pt x="3763" y="813"/>
                      </a:lnTo>
                      <a:lnTo>
                        <a:pt x="3764" y="812"/>
                      </a:lnTo>
                      <a:lnTo>
                        <a:pt x="3764" y="812"/>
                      </a:lnTo>
                      <a:lnTo>
                        <a:pt x="3765" y="811"/>
                      </a:lnTo>
                      <a:lnTo>
                        <a:pt x="3767" y="811"/>
                      </a:lnTo>
                      <a:lnTo>
                        <a:pt x="3770" y="810"/>
                      </a:lnTo>
                      <a:lnTo>
                        <a:pt x="3771" y="810"/>
                      </a:lnTo>
                      <a:lnTo>
                        <a:pt x="3772" y="810"/>
                      </a:lnTo>
                      <a:lnTo>
                        <a:pt x="3773" y="810"/>
                      </a:lnTo>
                      <a:lnTo>
                        <a:pt x="3775" y="811"/>
                      </a:lnTo>
                      <a:lnTo>
                        <a:pt x="3778" y="811"/>
                      </a:lnTo>
                      <a:lnTo>
                        <a:pt x="3779" y="812"/>
                      </a:lnTo>
                      <a:lnTo>
                        <a:pt x="3779" y="812"/>
                      </a:lnTo>
                      <a:lnTo>
                        <a:pt x="3780" y="813"/>
                      </a:lnTo>
                      <a:lnTo>
                        <a:pt x="3782" y="813"/>
                      </a:lnTo>
                      <a:lnTo>
                        <a:pt x="3783" y="813"/>
                      </a:lnTo>
                      <a:lnTo>
                        <a:pt x="3784" y="815"/>
                      </a:lnTo>
                      <a:lnTo>
                        <a:pt x="3785" y="813"/>
                      </a:lnTo>
                      <a:lnTo>
                        <a:pt x="3788" y="813"/>
                      </a:lnTo>
                      <a:lnTo>
                        <a:pt x="3789" y="811"/>
                      </a:lnTo>
                      <a:lnTo>
                        <a:pt x="3790" y="811"/>
                      </a:lnTo>
                      <a:lnTo>
                        <a:pt x="3790" y="811"/>
                      </a:lnTo>
                      <a:lnTo>
                        <a:pt x="3792" y="813"/>
                      </a:lnTo>
                      <a:lnTo>
                        <a:pt x="3793" y="813"/>
                      </a:lnTo>
                      <a:lnTo>
                        <a:pt x="3793" y="815"/>
                      </a:lnTo>
                      <a:lnTo>
                        <a:pt x="3793" y="815"/>
                      </a:lnTo>
                      <a:lnTo>
                        <a:pt x="3794" y="816"/>
                      </a:lnTo>
                      <a:lnTo>
                        <a:pt x="3797" y="817"/>
                      </a:lnTo>
                      <a:lnTo>
                        <a:pt x="3800" y="819"/>
                      </a:lnTo>
                      <a:lnTo>
                        <a:pt x="3800" y="819"/>
                      </a:lnTo>
                      <a:lnTo>
                        <a:pt x="3801" y="819"/>
                      </a:lnTo>
                      <a:lnTo>
                        <a:pt x="3802" y="819"/>
                      </a:lnTo>
                      <a:lnTo>
                        <a:pt x="3804" y="820"/>
                      </a:lnTo>
                      <a:lnTo>
                        <a:pt x="3807" y="820"/>
                      </a:lnTo>
                      <a:lnTo>
                        <a:pt x="3808" y="820"/>
                      </a:lnTo>
                      <a:lnTo>
                        <a:pt x="3808" y="820"/>
                      </a:lnTo>
                      <a:lnTo>
                        <a:pt x="3809" y="820"/>
                      </a:lnTo>
                      <a:lnTo>
                        <a:pt x="3811" y="821"/>
                      </a:lnTo>
                      <a:lnTo>
                        <a:pt x="3813" y="821"/>
                      </a:lnTo>
                      <a:lnTo>
                        <a:pt x="3815" y="821"/>
                      </a:lnTo>
                      <a:lnTo>
                        <a:pt x="3816" y="821"/>
                      </a:lnTo>
                      <a:lnTo>
                        <a:pt x="3817" y="821"/>
                      </a:lnTo>
                      <a:lnTo>
                        <a:pt x="3818" y="820"/>
                      </a:lnTo>
                      <a:lnTo>
                        <a:pt x="3819" y="820"/>
                      </a:lnTo>
                      <a:lnTo>
                        <a:pt x="3820" y="821"/>
                      </a:lnTo>
                      <a:lnTo>
                        <a:pt x="3821" y="821"/>
                      </a:lnTo>
                      <a:lnTo>
                        <a:pt x="3822" y="821"/>
                      </a:lnTo>
                      <a:lnTo>
                        <a:pt x="3824" y="821"/>
                      </a:lnTo>
                      <a:lnTo>
                        <a:pt x="3826" y="821"/>
                      </a:lnTo>
                      <a:lnTo>
                        <a:pt x="3826" y="821"/>
                      </a:lnTo>
                      <a:lnTo>
                        <a:pt x="3827" y="821"/>
                      </a:lnTo>
                      <a:lnTo>
                        <a:pt x="3828" y="821"/>
                      </a:lnTo>
                      <a:lnTo>
                        <a:pt x="3828" y="821"/>
                      </a:lnTo>
                      <a:lnTo>
                        <a:pt x="3829" y="821"/>
                      </a:lnTo>
                      <a:lnTo>
                        <a:pt x="3830" y="821"/>
                      </a:lnTo>
                      <a:lnTo>
                        <a:pt x="3831" y="821"/>
                      </a:lnTo>
                      <a:lnTo>
                        <a:pt x="3833" y="821"/>
                      </a:lnTo>
                      <a:lnTo>
                        <a:pt x="3835" y="821"/>
                      </a:lnTo>
                      <a:lnTo>
                        <a:pt x="3837" y="821"/>
                      </a:lnTo>
                      <a:lnTo>
                        <a:pt x="3838" y="821"/>
                      </a:lnTo>
                      <a:lnTo>
                        <a:pt x="3838" y="821"/>
                      </a:lnTo>
                      <a:lnTo>
                        <a:pt x="3839" y="821"/>
                      </a:lnTo>
                      <a:lnTo>
                        <a:pt x="3840" y="821"/>
                      </a:lnTo>
                      <a:lnTo>
                        <a:pt x="3840" y="821"/>
                      </a:lnTo>
                      <a:lnTo>
                        <a:pt x="3843" y="821"/>
                      </a:lnTo>
                      <a:lnTo>
                        <a:pt x="3846" y="821"/>
                      </a:lnTo>
                      <a:lnTo>
                        <a:pt x="3846" y="821"/>
                      </a:lnTo>
                      <a:lnTo>
                        <a:pt x="3848" y="821"/>
                      </a:lnTo>
                      <a:lnTo>
                        <a:pt x="3849" y="821"/>
                      </a:lnTo>
                      <a:lnTo>
                        <a:pt x="3849" y="821"/>
                      </a:lnTo>
                      <a:lnTo>
                        <a:pt x="3850" y="821"/>
                      </a:lnTo>
                      <a:lnTo>
                        <a:pt x="3853" y="821"/>
                      </a:lnTo>
                      <a:lnTo>
                        <a:pt x="3853" y="821"/>
                      </a:lnTo>
                      <a:lnTo>
                        <a:pt x="3854" y="821"/>
                      </a:lnTo>
                      <a:lnTo>
                        <a:pt x="3855" y="821"/>
                      </a:lnTo>
                      <a:lnTo>
                        <a:pt x="3857" y="821"/>
                      </a:lnTo>
                      <a:lnTo>
                        <a:pt x="3858" y="821"/>
                      </a:lnTo>
                      <a:lnTo>
                        <a:pt x="3858" y="821"/>
                      </a:lnTo>
                      <a:lnTo>
                        <a:pt x="3859" y="821"/>
                      </a:lnTo>
                      <a:lnTo>
                        <a:pt x="3861" y="821"/>
                      </a:lnTo>
                      <a:lnTo>
                        <a:pt x="3862" y="821"/>
                      </a:lnTo>
                      <a:lnTo>
                        <a:pt x="3862" y="821"/>
                      </a:lnTo>
                      <a:lnTo>
                        <a:pt x="3863" y="821"/>
                      </a:lnTo>
                      <a:lnTo>
                        <a:pt x="3865" y="821"/>
                      </a:lnTo>
                      <a:lnTo>
                        <a:pt x="3865" y="821"/>
                      </a:lnTo>
                      <a:lnTo>
                        <a:pt x="3865" y="821"/>
                      </a:lnTo>
                      <a:lnTo>
                        <a:pt x="3866" y="821"/>
                      </a:lnTo>
                      <a:lnTo>
                        <a:pt x="3868" y="821"/>
                      </a:lnTo>
                      <a:lnTo>
                        <a:pt x="3868" y="821"/>
                      </a:lnTo>
                      <a:lnTo>
                        <a:pt x="3870" y="821"/>
                      </a:lnTo>
                      <a:lnTo>
                        <a:pt x="3871" y="821"/>
                      </a:lnTo>
                      <a:lnTo>
                        <a:pt x="3872" y="821"/>
                      </a:lnTo>
                      <a:lnTo>
                        <a:pt x="3873" y="821"/>
                      </a:lnTo>
                      <a:lnTo>
                        <a:pt x="3873" y="821"/>
                      </a:lnTo>
                      <a:lnTo>
                        <a:pt x="3874" y="821"/>
                      </a:lnTo>
                      <a:lnTo>
                        <a:pt x="3875" y="821"/>
                      </a:lnTo>
                      <a:lnTo>
                        <a:pt x="3876" y="821"/>
                      </a:lnTo>
                      <a:lnTo>
                        <a:pt x="3877" y="821"/>
                      </a:lnTo>
                      <a:lnTo>
                        <a:pt x="3880" y="821"/>
                      </a:lnTo>
                      <a:lnTo>
                        <a:pt x="3881" y="821"/>
                      </a:lnTo>
                      <a:lnTo>
                        <a:pt x="3882" y="821"/>
                      </a:lnTo>
                      <a:lnTo>
                        <a:pt x="3883" y="821"/>
                      </a:lnTo>
                      <a:lnTo>
                        <a:pt x="3885" y="821"/>
                      </a:lnTo>
                      <a:lnTo>
                        <a:pt x="3887" y="821"/>
                      </a:lnTo>
                      <a:lnTo>
                        <a:pt x="3889" y="821"/>
                      </a:lnTo>
                      <a:lnTo>
                        <a:pt x="3889" y="821"/>
                      </a:lnTo>
                      <a:lnTo>
                        <a:pt x="3890" y="821"/>
                      </a:lnTo>
                      <a:lnTo>
                        <a:pt x="3891" y="821"/>
                      </a:lnTo>
                      <a:lnTo>
                        <a:pt x="3893" y="821"/>
                      </a:lnTo>
                      <a:lnTo>
                        <a:pt x="3893" y="821"/>
                      </a:lnTo>
                      <a:lnTo>
                        <a:pt x="3894" y="821"/>
                      </a:lnTo>
                      <a:lnTo>
                        <a:pt x="3896" y="821"/>
                      </a:lnTo>
                      <a:lnTo>
                        <a:pt x="3898" y="821"/>
                      </a:lnTo>
                      <a:lnTo>
                        <a:pt x="3899" y="821"/>
                      </a:lnTo>
                      <a:lnTo>
                        <a:pt x="3899" y="821"/>
                      </a:lnTo>
                      <a:lnTo>
                        <a:pt x="3901" y="821"/>
                      </a:lnTo>
                      <a:lnTo>
                        <a:pt x="3902" y="821"/>
                      </a:lnTo>
                      <a:lnTo>
                        <a:pt x="3903" y="821"/>
                      </a:lnTo>
                      <a:lnTo>
                        <a:pt x="3903" y="821"/>
                      </a:lnTo>
                      <a:lnTo>
                        <a:pt x="3903" y="821"/>
                      </a:lnTo>
                      <a:lnTo>
                        <a:pt x="3904" y="821"/>
                      </a:lnTo>
                      <a:lnTo>
                        <a:pt x="3908" y="821"/>
                      </a:lnTo>
                      <a:lnTo>
                        <a:pt x="3910" y="821"/>
                      </a:lnTo>
                      <a:lnTo>
                        <a:pt x="3911" y="821"/>
                      </a:lnTo>
                      <a:lnTo>
                        <a:pt x="3912" y="821"/>
                      </a:lnTo>
                      <a:lnTo>
                        <a:pt x="3913" y="821"/>
                      </a:lnTo>
                      <a:lnTo>
                        <a:pt x="3913" y="821"/>
                      </a:lnTo>
                      <a:lnTo>
                        <a:pt x="3913" y="821"/>
                      </a:lnTo>
                      <a:lnTo>
                        <a:pt x="3914" y="821"/>
                      </a:lnTo>
                      <a:lnTo>
                        <a:pt x="3917" y="821"/>
                      </a:lnTo>
                      <a:lnTo>
                        <a:pt x="3919" y="821"/>
                      </a:lnTo>
                      <a:lnTo>
                        <a:pt x="3920" y="821"/>
                      </a:lnTo>
                      <a:lnTo>
                        <a:pt x="3920" y="821"/>
                      </a:lnTo>
                      <a:lnTo>
                        <a:pt x="3921" y="821"/>
                      </a:lnTo>
                      <a:lnTo>
                        <a:pt x="3923" y="821"/>
                      </a:lnTo>
                      <a:lnTo>
                        <a:pt x="3923" y="821"/>
                      </a:lnTo>
                      <a:lnTo>
                        <a:pt x="3923" y="821"/>
                      </a:lnTo>
                      <a:lnTo>
                        <a:pt x="3926" y="821"/>
                      </a:lnTo>
                      <a:lnTo>
                        <a:pt x="3926" y="821"/>
                      </a:lnTo>
                      <a:lnTo>
                        <a:pt x="3927" y="821"/>
                      </a:lnTo>
                      <a:lnTo>
                        <a:pt x="3927" y="821"/>
                      </a:lnTo>
                      <a:lnTo>
                        <a:pt x="3928" y="821"/>
                      </a:lnTo>
                      <a:lnTo>
                        <a:pt x="3929" y="821"/>
                      </a:lnTo>
                      <a:lnTo>
                        <a:pt x="3930" y="821"/>
                      </a:lnTo>
                      <a:lnTo>
                        <a:pt x="3931" y="821"/>
                      </a:lnTo>
                      <a:lnTo>
                        <a:pt x="3933" y="821"/>
                      </a:lnTo>
                      <a:lnTo>
                        <a:pt x="3935" y="821"/>
                      </a:lnTo>
                      <a:lnTo>
                        <a:pt x="3936" y="821"/>
                      </a:lnTo>
                      <a:lnTo>
                        <a:pt x="3936" y="821"/>
                      </a:lnTo>
                      <a:lnTo>
                        <a:pt x="3937" y="821"/>
                      </a:lnTo>
                      <a:lnTo>
                        <a:pt x="3938" y="821"/>
                      </a:lnTo>
                      <a:lnTo>
                        <a:pt x="3939" y="821"/>
                      </a:lnTo>
                      <a:lnTo>
                        <a:pt x="3940" y="821"/>
                      </a:lnTo>
                      <a:lnTo>
                        <a:pt x="3940" y="821"/>
                      </a:lnTo>
                      <a:lnTo>
                        <a:pt x="3941" y="821"/>
                      </a:lnTo>
                      <a:lnTo>
                        <a:pt x="3942" y="821"/>
                      </a:lnTo>
                      <a:lnTo>
                        <a:pt x="3944" y="821"/>
                      </a:lnTo>
                      <a:lnTo>
                        <a:pt x="3945" y="821"/>
                      </a:lnTo>
                      <a:lnTo>
                        <a:pt x="3946" y="821"/>
                      </a:lnTo>
                      <a:lnTo>
                        <a:pt x="3948" y="821"/>
                      </a:lnTo>
                      <a:lnTo>
                        <a:pt x="3950" y="821"/>
                      </a:lnTo>
                      <a:lnTo>
                        <a:pt x="3951" y="821"/>
                      </a:lnTo>
                      <a:lnTo>
                        <a:pt x="3951" y="821"/>
                      </a:lnTo>
                      <a:lnTo>
                        <a:pt x="3953" y="821"/>
                      </a:lnTo>
                      <a:lnTo>
                        <a:pt x="3954" y="821"/>
                      </a:lnTo>
                      <a:lnTo>
                        <a:pt x="3954" y="821"/>
                      </a:lnTo>
                      <a:lnTo>
                        <a:pt x="3955" y="821"/>
                      </a:lnTo>
                      <a:lnTo>
                        <a:pt x="3955" y="821"/>
                      </a:lnTo>
                      <a:lnTo>
                        <a:pt x="3956" y="821"/>
                      </a:lnTo>
                      <a:lnTo>
                        <a:pt x="3958" y="821"/>
                      </a:lnTo>
                      <a:lnTo>
                        <a:pt x="3959" y="820"/>
                      </a:lnTo>
                      <a:lnTo>
                        <a:pt x="3960" y="820"/>
                      </a:lnTo>
                      <a:lnTo>
                        <a:pt x="3962" y="821"/>
                      </a:lnTo>
                      <a:lnTo>
                        <a:pt x="3963" y="821"/>
                      </a:lnTo>
                      <a:lnTo>
                        <a:pt x="3964" y="821"/>
                      </a:lnTo>
                      <a:lnTo>
                        <a:pt x="3965" y="821"/>
                      </a:lnTo>
                      <a:lnTo>
                        <a:pt x="3966" y="821"/>
                      </a:lnTo>
                      <a:lnTo>
                        <a:pt x="3967" y="821"/>
                      </a:lnTo>
                      <a:lnTo>
                        <a:pt x="3967" y="821"/>
                      </a:lnTo>
                      <a:lnTo>
                        <a:pt x="3969" y="821"/>
                      </a:lnTo>
                      <a:lnTo>
                        <a:pt x="3970" y="821"/>
                      </a:lnTo>
                      <a:lnTo>
                        <a:pt x="3970" y="821"/>
                      </a:lnTo>
                      <a:lnTo>
                        <a:pt x="3972" y="821"/>
                      </a:lnTo>
                      <a:lnTo>
                        <a:pt x="3974" y="820"/>
                      </a:lnTo>
                      <a:lnTo>
                        <a:pt x="3976" y="819"/>
                      </a:lnTo>
                      <a:lnTo>
                        <a:pt x="3976" y="819"/>
                      </a:lnTo>
                      <a:lnTo>
                        <a:pt x="3977" y="819"/>
                      </a:lnTo>
                      <a:lnTo>
                        <a:pt x="3978" y="819"/>
                      </a:lnTo>
                      <a:lnTo>
                        <a:pt x="3981" y="820"/>
                      </a:lnTo>
                      <a:lnTo>
                        <a:pt x="3983" y="821"/>
                      </a:lnTo>
                      <a:lnTo>
                        <a:pt x="3984" y="821"/>
                      </a:lnTo>
                      <a:lnTo>
                        <a:pt x="3985" y="821"/>
                      </a:lnTo>
                      <a:lnTo>
                        <a:pt x="3986" y="821"/>
                      </a:lnTo>
                      <a:lnTo>
                        <a:pt x="3986" y="821"/>
                      </a:lnTo>
                      <a:lnTo>
                        <a:pt x="3988" y="821"/>
                      </a:lnTo>
                      <a:lnTo>
                        <a:pt x="3991" y="820"/>
                      </a:lnTo>
                      <a:lnTo>
                        <a:pt x="3991" y="820"/>
                      </a:lnTo>
                      <a:lnTo>
                        <a:pt x="3992" y="819"/>
                      </a:lnTo>
                      <a:lnTo>
                        <a:pt x="3992" y="819"/>
                      </a:lnTo>
                      <a:lnTo>
                        <a:pt x="3993" y="819"/>
                      </a:lnTo>
                      <a:lnTo>
                        <a:pt x="3995" y="820"/>
                      </a:lnTo>
                      <a:lnTo>
                        <a:pt x="3997" y="821"/>
                      </a:lnTo>
                      <a:lnTo>
                        <a:pt x="3999" y="821"/>
                      </a:lnTo>
                      <a:lnTo>
                        <a:pt x="4000" y="821"/>
                      </a:lnTo>
                      <a:lnTo>
                        <a:pt x="4002" y="821"/>
                      </a:lnTo>
                      <a:lnTo>
                        <a:pt x="4004" y="821"/>
                      </a:lnTo>
                      <a:lnTo>
                        <a:pt x="4005" y="821"/>
                      </a:lnTo>
                      <a:lnTo>
                        <a:pt x="4006" y="821"/>
                      </a:lnTo>
                      <a:lnTo>
                        <a:pt x="4006" y="821"/>
                      </a:lnTo>
                      <a:lnTo>
                        <a:pt x="4008" y="820"/>
                      </a:lnTo>
                      <a:lnTo>
                        <a:pt x="4009" y="820"/>
                      </a:lnTo>
                      <a:lnTo>
                        <a:pt x="4010" y="821"/>
                      </a:lnTo>
                      <a:lnTo>
                        <a:pt x="4011" y="821"/>
                      </a:lnTo>
                      <a:lnTo>
                        <a:pt x="4012" y="821"/>
                      </a:lnTo>
                      <a:lnTo>
                        <a:pt x="4013" y="821"/>
                      </a:lnTo>
                      <a:lnTo>
                        <a:pt x="4013" y="821"/>
                      </a:lnTo>
                      <a:lnTo>
                        <a:pt x="4015" y="821"/>
                      </a:lnTo>
                      <a:lnTo>
                        <a:pt x="4015" y="821"/>
                      </a:lnTo>
                      <a:lnTo>
                        <a:pt x="4016" y="821"/>
                      </a:lnTo>
                      <a:lnTo>
                        <a:pt x="4018" y="821"/>
                      </a:lnTo>
                      <a:lnTo>
                        <a:pt x="4019" y="821"/>
                      </a:lnTo>
                      <a:lnTo>
                        <a:pt x="4020" y="821"/>
                      </a:lnTo>
                      <a:lnTo>
                        <a:pt x="4021" y="821"/>
                      </a:lnTo>
                      <a:lnTo>
                        <a:pt x="4021" y="821"/>
                      </a:lnTo>
                      <a:lnTo>
                        <a:pt x="4022" y="821"/>
                      </a:lnTo>
                      <a:lnTo>
                        <a:pt x="4024" y="821"/>
                      </a:lnTo>
                      <a:lnTo>
                        <a:pt x="4027" y="821"/>
                      </a:lnTo>
                      <a:lnTo>
                        <a:pt x="4028" y="821"/>
                      </a:lnTo>
                      <a:lnTo>
                        <a:pt x="4028" y="821"/>
                      </a:lnTo>
                      <a:lnTo>
                        <a:pt x="4029" y="821"/>
                      </a:lnTo>
                      <a:lnTo>
                        <a:pt x="4031" y="821"/>
                      </a:lnTo>
                      <a:lnTo>
                        <a:pt x="4031" y="821"/>
                      </a:lnTo>
                      <a:lnTo>
                        <a:pt x="4032" y="821"/>
                      </a:lnTo>
                      <a:lnTo>
                        <a:pt x="4033" y="821"/>
                      </a:lnTo>
                      <a:lnTo>
                        <a:pt x="4034" y="821"/>
                      </a:lnTo>
                      <a:lnTo>
                        <a:pt x="4037" y="821"/>
                      </a:lnTo>
                      <a:lnTo>
                        <a:pt x="4039" y="821"/>
                      </a:lnTo>
                      <a:lnTo>
                        <a:pt x="4040" y="821"/>
                      </a:lnTo>
                      <a:lnTo>
                        <a:pt x="4041" y="821"/>
                      </a:lnTo>
                      <a:lnTo>
                        <a:pt x="4041" y="821"/>
                      </a:lnTo>
                      <a:lnTo>
                        <a:pt x="4042" y="821"/>
                      </a:lnTo>
                      <a:lnTo>
                        <a:pt x="4043" y="821"/>
                      </a:lnTo>
                      <a:lnTo>
                        <a:pt x="4045" y="821"/>
                      </a:lnTo>
                      <a:lnTo>
                        <a:pt x="4046" y="821"/>
                      </a:lnTo>
                      <a:lnTo>
                        <a:pt x="4047" y="821"/>
                      </a:lnTo>
                      <a:lnTo>
                        <a:pt x="4049" y="821"/>
                      </a:lnTo>
                      <a:lnTo>
                        <a:pt x="4050" y="821"/>
                      </a:lnTo>
                      <a:lnTo>
                        <a:pt x="4051" y="821"/>
                      </a:lnTo>
                      <a:lnTo>
                        <a:pt x="4052" y="821"/>
                      </a:lnTo>
                      <a:lnTo>
                        <a:pt x="4054" y="821"/>
                      </a:lnTo>
                      <a:lnTo>
                        <a:pt x="4054" y="821"/>
                      </a:lnTo>
                      <a:lnTo>
                        <a:pt x="4057" y="821"/>
                      </a:lnTo>
                      <a:lnTo>
                        <a:pt x="4059" y="821"/>
                      </a:lnTo>
                      <a:lnTo>
                        <a:pt x="4059" y="821"/>
                      </a:lnTo>
                      <a:lnTo>
                        <a:pt x="4060" y="821"/>
                      </a:lnTo>
                      <a:lnTo>
                        <a:pt x="4061" y="821"/>
                      </a:lnTo>
                      <a:lnTo>
                        <a:pt x="4064" y="821"/>
                      </a:lnTo>
                      <a:lnTo>
                        <a:pt x="4064" y="821"/>
                      </a:lnTo>
                      <a:lnTo>
                        <a:pt x="4066" y="821"/>
                      </a:lnTo>
                      <a:lnTo>
                        <a:pt x="4066" y="821"/>
                      </a:lnTo>
                      <a:lnTo>
                        <a:pt x="4067" y="821"/>
                      </a:lnTo>
                      <a:lnTo>
                        <a:pt x="4069" y="821"/>
                      </a:lnTo>
                      <a:lnTo>
                        <a:pt x="4071" y="821"/>
                      </a:lnTo>
                      <a:lnTo>
                        <a:pt x="4071" y="821"/>
                      </a:lnTo>
                      <a:lnTo>
                        <a:pt x="4073" y="821"/>
                      </a:lnTo>
                      <a:lnTo>
                        <a:pt x="4074" y="821"/>
                      </a:lnTo>
                      <a:lnTo>
                        <a:pt x="4076" y="821"/>
                      </a:lnTo>
                      <a:lnTo>
                        <a:pt x="4078" y="821"/>
                      </a:lnTo>
                      <a:lnTo>
                        <a:pt x="4079" y="821"/>
                      </a:lnTo>
                      <a:lnTo>
                        <a:pt x="4080" y="821"/>
                      </a:lnTo>
                      <a:lnTo>
                        <a:pt x="4082" y="821"/>
                      </a:lnTo>
                      <a:lnTo>
                        <a:pt x="4083" y="821"/>
                      </a:lnTo>
                      <a:lnTo>
                        <a:pt x="4084" y="821"/>
                      </a:lnTo>
                      <a:lnTo>
                        <a:pt x="4086" y="821"/>
                      </a:lnTo>
                      <a:lnTo>
                        <a:pt x="4086" y="821"/>
                      </a:lnTo>
                      <a:lnTo>
                        <a:pt x="4087" y="821"/>
                      </a:lnTo>
                      <a:lnTo>
                        <a:pt x="4087" y="821"/>
                      </a:lnTo>
                      <a:lnTo>
                        <a:pt x="4088" y="821"/>
                      </a:lnTo>
                      <a:lnTo>
                        <a:pt x="4088" y="821"/>
                      </a:lnTo>
                      <a:lnTo>
                        <a:pt x="4089" y="821"/>
                      </a:lnTo>
                      <a:lnTo>
                        <a:pt x="4093" y="821"/>
                      </a:lnTo>
                      <a:lnTo>
                        <a:pt x="4096" y="821"/>
                      </a:lnTo>
                      <a:lnTo>
                        <a:pt x="4097" y="821"/>
                      </a:lnTo>
                      <a:lnTo>
                        <a:pt x="4097" y="821"/>
                      </a:lnTo>
                      <a:lnTo>
                        <a:pt x="4099" y="821"/>
                      </a:lnTo>
                      <a:lnTo>
                        <a:pt x="4101" y="821"/>
                      </a:lnTo>
                      <a:lnTo>
                        <a:pt x="4102" y="821"/>
                      </a:lnTo>
                      <a:lnTo>
                        <a:pt x="4102" y="821"/>
                      </a:lnTo>
                      <a:lnTo>
                        <a:pt x="4103" y="821"/>
                      </a:lnTo>
                      <a:lnTo>
                        <a:pt x="4105" y="821"/>
                      </a:lnTo>
                      <a:lnTo>
                        <a:pt x="4107" y="821"/>
                      </a:lnTo>
                      <a:lnTo>
                        <a:pt x="4108" y="821"/>
                      </a:lnTo>
                      <a:lnTo>
                        <a:pt x="4108" y="821"/>
                      </a:lnTo>
                      <a:lnTo>
                        <a:pt x="4110" y="821"/>
                      </a:lnTo>
                      <a:lnTo>
                        <a:pt x="4111" y="821"/>
                      </a:lnTo>
                      <a:lnTo>
                        <a:pt x="4112" y="821"/>
                      </a:lnTo>
                      <a:lnTo>
                        <a:pt x="4112" y="821"/>
                      </a:lnTo>
                      <a:lnTo>
                        <a:pt x="4113" y="821"/>
                      </a:lnTo>
                      <a:lnTo>
                        <a:pt x="4113" y="821"/>
                      </a:lnTo>
                      <a:lnTo>
                        <a:pt x="4114" y="821"/>
                      </a:lnTo>
                      <a:lnTo>
                        <a:pt x="4116" y="821"/>
                      </a:lnTo>
                      <a:lnTo>
                        <a:pt x="4116" y="821"/>
                      </a:lnTo>
                      <a:lnTo>
                        <a:pt x="4116" y="821"/>
                      </a:lnTo>
                      <a:lnTo>
                        <a:pt x="4119" y="821"/>
                      </a:lnTo>
                      <a:lnTo>
                        <a:pt x="4119" y="821"/>
                      </a:lnTo>
                      <a:lnTo>
                        <a:pt x="4120" y="821"/>
                      </a:lnTo>
                      <a:lnTo>
                        <a:pt x="4121" y="821"/>
                      </a:lnTo>
                      <a:lnTo>
                        <a:pt x="4123" y="821"/>
                      </a:lnTo>
                      <a:lnTo>
                        <a:pt x="4124" y="821"/>
                      </a:lnTo>
                      <a:lnTo>
                        <a:pt x="4125" y="821"/>
                      </a:lnTo>
                      <a:lnTo>
                        <a:pt x="4126" y="821"/>
                      </a:lnTo>
                      <a:lnTo>
                        <a:pt x="4128" y="821"/>
                      </a:lnTo>
                      <a:lnTo>
                        <a:pt x="4130" y="820"/>
                      </a:lnTo>
                      <a:lnTo>
                        <a:pt x="4131" y="820"/>
                      </a:lnTo>
                      <a:lnTo>
                        <a:pt x="4131" y="820"/>
                      </a:lnTo>
                      <a:lnTo>
                        <a:pt x="4132" y="820"/>
                      </a:lnTo>
                      <a:lnTo>
                        <a:pt x="4133" y="821"/>
                      </a:lnTo>
                      <a:lnTo>
                        <a:pt x="4134" y="821"/>
                      </a:lnTo>
                      <a:lnTo>
                        <a:pt x="4135" y="821"/>
                      </a:lnTo>
                      <a:lnTo>
                        <a:pt x="4137" y="821"/>
                      </a:lnTo>
                      <a:lnTo>
                        <a:pt x="4137" y="821"/>
                      </a:lnTo>
                      <a:lnTo>
                        <a:pt x="4139" y="821"/>
                      </a:lnTo>
                      <a:lnTo>
                        <a:pt x="4139" y="821"/>
                      </a:lnTo>
                      <a:lnTo>
                        <a:pt x="4140" y="821"/>
                      </a:lnTo>
                      <a:lnTo>
                        <a:pt x="4142" y="820"/>
                      </a:lnTo>
                      <a:lnTo>
                        <a:pt x="4144" y="820"/>
                      </a:lnTo>
                      <a:lnTo>
                        <a:pt x="4144" y="820"/>
                      </a:lnTo>
                      <a:lnTo>
                        <a:pt x="4145" y="820"/>
                      </a:lnTo>
                      <a:lnTo>
                        <a:pt x="4145" y="820"/>
                      </a:lnTo>
                      <a:lnTo>
                        <a:pt x="4147" y="820"/>
                      </a:lnTo>
                      <a:lnTo>
                        <a:pt x="4149" y="820"/>
                      </a:lnTo>
                      <a:lnTo>
                        <a:pt x="4150" y="820"/>
                      </a:lnTo>
                      <a:lnTo>
                        <a:pt x="4151" y="820"/>
                      </a:lnTo>
                      <a:lnTo>
                        <a:pt x="4152" y="820"/>
                      </a:lnTo>
                      <a:lnTo>
                        <a:pt x="4154" y="821"/>
                      </a:lnTo>
                      <a:lnTo>
                        <a:pt x="4157" y="821"/>
                      </a:lnTo>
                      <a:lnTo>
                        <a:pt x="4157" y="821"/>
                      </a:lnTo>
                      <a:lnTo>
                        <a:pt x="4159" y="821"/>
                      </a:lnTo>
                      <a:lnTo>
                        <a:pt x="4160" y="820"/>
                      </a:lnTo>
                      <a:lnTo>
                        <a:pt x="4160" y="820"/>
                      </a:lnTo>
                      <a:lnTo>
                        <a:pt x="4161" y="820"/>
                      </a:lnTo>
                      <a:lnTo>
                        <a:pt x="4162" y="821"/>
                      </a:lnTo>
                      <a:lnTo>
                        <a:pt x="4165" y="821"/>
                      </a:lnTo>
                      <a:lnTo>
                        <a:pt x="4165" y="821"/>
                      </a:lnTo>
                      <a:lnTo>
                        <a:pt x="4167" y="821"/>
                      </a:lnTo>
                      <a:lnTo>
                        <a:pt x="4168" y="821"/>
                      </a:lnTo>
                      <a:lnTo>
                        <a:pt x="4169" y="821"/>
                      </a:lnTo>
                      <a:lnTo>
                        <a:pt x="4171" y="820"/>
                      </a:lnTo>
                      <a:lnTo>
                        <a:pt x="4174" y="820"/>
                      </a:lnTo>
                      <a:lnTo>
                        <a:pt x="4175" y="820"/>
                      </a:lnTo>
                      <a:lnTo>
                        <a:pt x="4175" y="820"/>
                      </a:lnTo>
                      <a:lnTo>
                        <a:pt x="4176" y="820"/>
                      </a:lnTo>
                      <a:lnTo>
                        <a:pt x="4177" y="820"/>
                      </a:lnTo>
                      <a:lnTo>
                        <a:pt x="4179" y="820"/>
                      </a:lnTo>
                      <a:lnTo>
                        <a:pt x="4179" y="820"/>
                      </a:lnTo>
                      <a:lnTo>
                        <a:pt x="4179" y="820"/>
                      </a:lnTo>
                      <a:lnTo>
                        <a:pt x="4181" y="820"/>
                      </a:lnTo>
                      <a:lnTo>
                        <a:pt x="4181" y="820"/>
                      </a:lnTo>
                      <a:lnTo>
                        <a:pt x="4182" y="820"/>
                      </a:lnTo>
                      <a:lnTo>
                        <a:pt x="4184" y="820"/>
                      </a:lnTo>
                      <a:lnTo>
                        <a:pt x="4186" y="820"/>
                      </a:lnTo>
                      <a:lnTo>
                        <a:pt x="4188" y="819"/>
                      </a:lnTo>
                      <a:lnTo>
                        <a:pt x="4189" y="819"/>
                      </a:lnTo>
                      <a:lnTo>
                        <a:pt x="4189" y="819"/>
                      </a:lnTo>
                      <a:lnTo>
                        <a:pt x="4190" y="819"/>
                      </a:lnTo>
                      <a:lnTo>
                        <a:pt x="4193" y="820"/>
                      </a:lnTo>
                      <a:lnTo>
                        <a:pt x="4195" y="820"/>
                      </a:lnTo>
                      <a:lnTo>
                        <a:pt x="4196" y="820"/>
                      </a:lnTo>
                      <a:lnTo>
                        <a:pt x="4197" y="820"/>
                      </a:lnTo>
                      <a:lnTo>
                        <a:pt x="4197" y="820"/>
                      </a:lnTo>
                      <a:lnTo>
                        <a:pt x="4198" y="820"/>
                      </a:lnTo>
                      <a:lnTo>
                        <a:pt x="4200" y="820"/>
                      </a:lnTo>
                      <a:lnTo>
                        <a:pt x="4202" y="820"/>
                      </a:lnTo>
                      <a:lnTo>
                        <a:pt x="4203" y="820"/>
                      </a:lnTo>
                      <a:lnTo>
                        <a:pt x="4205" y="820"/>
                      </a:lnTo>
                      <a:lnTo>
                        <a:pt x="4205" y="820"/>
                      </a:lnTo>
                      <a:lnTo>
                        <a:pt x="4206" y="820"/>
                      </a:lnTo>
                      <a:lnTo>
                        <a:pt x="4208" y="820"/>
                      </a:lnTo>
                      <a:lnTo>
                        <a:pt x="4211" y="820"/>
                      </a:lnTo>
                      <a:lnTo>
                        <a:pt x="4212" y="820"/>
                      </a:lnTo>
                      <a:lnTo>
                        <a:pt x="4213" y="820"/>
                      </a:lnTo>
                      <a:lnTo>
                        <a:pt x="4214" y="820"/>
                      </a:lnTo>
                      <a:lnTo>
                        <a:pt x="4215" y="820"/>
                      </a:lnTo>
                      <a:lnTo>
                        <a:pt x="4215" y="820"/>
                      </a:lnTo>
                      <a:lnTo>
                        <a:pt x="4215" y="820"/>
                      </a:lnTo>
                      <a:lnTo>
                        <a:pt x="4217" y="820"/>
                      </a:lnTo>
                      <a:lnTo>
                        <a:pt x="4218" y="820"/>
                      </a:lnTo>
                      <a:lnTo>
                        <a:pt x="4220" y="820"/>
                      </a:lnTo>
                      <a:lnTo>
                        <a:pt x="4220" y="820"/>
                      </a:lnTo>
                      <a:lnTo>
                        <a:pt x="4223" y="820"/>
                      </a:lnTo>
                      <a:lnTo>
                        <a:pt x="4225" y="820"/>
                      </a:lnTo>
                      <a:lnTo>
                        <a:pt x="4226" y="820"/>
                      </a:lnTo>
                      <a:lnTo>
                        <a:pt x="4226" y="820"/>
                      </a:lnTo>
                      <a:lnTo>
                        <a:pt x="4227" y="820"/>
                      </a:lnTo>
                      <a:lnTo>
                        <a:pt x="4230" y="820"/>
                      </a:lnTo>
                      <a:lnTo>
                        <a:pt x="4232" y="821"/>
                      </a:lnTo>
                      <a:lnTo>
                        <a:pt x="4232" y="821"/>
                      </a:lnTo>
                      <a:lnTo>
                        <a:pt x="4233" y="821"/>
                      </a:lnTo>
                      <a:lnTo>
                        <a:pt x="4234" y="821"/>
                      </a:lnTo>
                      <a:lnTo>
                        <a:pt x="4234" y="821"/>
                      </a:lnTo>
                      <a:lnTo>
                        <a:pt x="4237" y="820"/>
                      </a:lnTo>
                      <a:lnTo>
                        <a:pt x="4239" y="819"/>
                      </a:lnTo>
                      <a:lnTo>
                        <a:pt x="4240" y="819"/>
                      </a:lnTo>
                      <a:lnTo>
                        <a:pt x="4241" y="819"/>
                      </a:lnTo>
                      <a:lnTo>
                        <a:pt x="4241" y="819"/>
                      </a:lnTo>
                      <a:lnTo>
                        <a:pt x="4242" y="819"/>
                      </a:lnTo>
                      <a:lnTo>
                        <a:pt x="4244" y="820"/>
                      </a:lnTo>
                      <a:lnTo>
                        <a:pt x="4248" y="820"/>
                      </a:lnTo>
                      <a:lnTo>
                        <a:pt x="4248" y="820"/>
                      </a:lnTo>
                      <a:lnTo>
                        <a:pt x="4249" y="820"/>
                      </a:lnTo>
                      <a:lnTo>
                        <a:pt x="4250" y="820"/>
                      </a:lnTo>
                      <a:lnTo>
                        <a:pt x="4251" y="820"/>
                      </a:lnTo>
                      <a:lnTo>
                        <a:pt x="4252" y="819"/>
                      </a:lnTo>
                      <a:lnTo>
                        <a:pt x="4253" y="819"/>
                      </a:lnTo>
                      <a:lnTo>
                        <a:pt x="4254" y="819"/>
                      </a:lnTo>
                      <a:lnTo>
                        <a:pt x="4255" y="819"/>
                      </a:lnTo>
                      <a:lnTo>
                        <a:pt x="4258" y="820"/>
                      </a:lnTo>
                      <a:lnTo>
                        <a:pt x="4258" y="820"/>
                      </a:lnTo>
                      <a:lnTo>
                        <a:pt x="4259" y="820"/>
                      </a:lnTo>
                      <a:lnTo>
                        <a:pt x="4260" y="820"/>
                      </a:lnTo>
                      <a:lnTo>
                        <a:pt x="4262" y="819"/>
                      </a:lnTo>
                      <a:lnTo>
                        <a:pt x="4262" y="819"/>
                      </a:lnTo>
                      <a:lnTo>
                        <a:pt x="4263" y="819"/>
                      </a:lnTo>
                      <a:lnTo>
                        <a:pt x="4264" y="819"/>
                      </a:lnTo>
                      <a:lnTo>
                        <a:pt x="4267" y="819"/>
                      </a:lnTo>
                      <a:lnTo>
                        <a:pt x="4269" y="819"/>
                      </a:lnTo>
                      <a:lnTo>
                        <a:pt x="4270" y="819"/>
                      </a:lnTo>
                      <a:lnTo>
                        <a:pt x="4270" y="819"/>
                      </a:lnTo>
                      <a:lnTo>
                        <a:pt x="4271" y="818"/>
                      </a:lnTo>
                      <a:lnTo>
                        <a:pt x="4274" y="816"/>
                      </a:lnTo>
                      <a:lnTo>
                        <a:pt x="4277" y="813"/>
                      </a:lnTo>
                      <a:lnTo>
                        <a:pt x="4277" y="813"/>
                      </a:lnTo>
                      <a:lnTo>
                        <a:pt x="4278" y="812"/>
                      </a:lnTo>
                      <a:lnTo>
                        <a:pt x="4278" y="811"/>
                      </a:lnTo>
                      <a:lnTo>
                        <a:pt x="4278" y="809"/>
                      </a:lnTo>
                      <a:lnTo>
                        <a:pt x="4278" y="806"/>
                      </a:lnTo>
                      <a:lnTo>
                        <a:pt x="4279" y="800"/>
                      </a:lnTo>
                      <a:lnTo>
                        <a:pt x="4280" y="786"/>
                      </a:lnTo>
                      <a:lnTo>
                        <a:pt x="4281" y="772"/>
                      </a:lnTo>
                      <a:lnTo>
                        <a:pt x="4282" y="757"/>
                      </a:lnTo>
                      <a:lnTo>
                        <a:pt x="4283" y="744"/>
                      </a:lnTo>
                      <a:lnTo>
                        <a:pt x="4283" y="738"/>
                      </a:lnTo>
                      <a:lnTo>
                        <a:pt x="4283" y="735"/>
                      </a:lnTo>
                      <a:lnTo>
                        <a:pt x="4285" y="733"/>
                      </a:lnTo>
                      <a:lnTo>
                        <a:pt x="4285" y="732"/>
                      </a:lnTo>
                      <a:lnTo>
                        <a:pt x="4285" y="732"/>
                      </a:lnTo>
                      <a:lnTo>
                        <a:pt x="4285" y="734"/>
                      </a:lnTo>
                      <a:lnTo>
                        <a:pt x="4285" y="738"/>
                      </a:lnTo>
                      <a:lnTo>
                        <a:pt x="4285" y="743"/>
                      </a:lnTo>
                      <a:lnTo>
                        <a:pt x="4285" y="745"/>
                      </a:lnTo>
                      <a:lnTo>
                        <a:pt x="4285" y="746"/>
                      </a:lnTo>
                      <a:lnTo>
                        <a:pt x="4285" y="746"/>
                      </a:lnTo>
                      <a:lnTo>
                        <a:pt x="4285" y="748"/>
                      </a:lnTo>
                      <a:lnTo>
                        <a:pt x="4286" y="754"/>
                      </a:lnTo>
                      <a:lnTo>
                        <a:pt x="4287" y="763"/>
                      </a:lnTo>
                      <a:lnTo>
                        <a:pt x="4288" y="773"/>
                      </a:lnTo>
                      <a:lnTo>
                        <a:pt x="4289" y="783"/>
                      </a:lnTo>
                      <a:lnTo>
                        <a:pt x="4290" y="793"/>
                      </a:lnTo>
                      <a:lnTo>
                        <a:pt x="4290" y="799"/>
                      </a:lnTo>
                      <a:lnTo>
                        <a:pt x="4290" y="801"/>
                      </a:lnTo>
                      <a:lnTo>
                        <a:pt x="4290" y="801"/>
                      </a:lnTo>
                      <a:lnTo>
                        <a:pt x="4291" y="800"/>
                      </a:lnTo>
                      <a:lnTo>
                        <a:pt x="4292" y="799"/>
                      </a:lnTo>
                      <a:lnTo>
                        <a:pt x="4292" y="797"/>
                      </a:lnTo>
                      <a:lnTo>
                        <a:pt x="4292" y="791"/>
                      </a:lnTo>
                      <a:lnTo>
                        <a:pt x="4292" y="783"/>
                      </a:lnTo>
                      <a:lnTo>
                        <a:pt x="4294" y="773"/>
                      </a:lnTo>
                      <a:lnTo>
                        <a:pt x="4294" y="760"/>
                      </a:lnTo>
                      <a:lnTo>
                        <a:pt x="4295" y="746"/>
                      </a:lnTo>
                      <a:lnTo>
                        <a:pt x="4296" y="715"/>
                      </a:lnTo>
                      <a:lnTo>
                        <a:pt x="4297" y="684"/>
                      </a:lnTo>
                      <a:lnTo>
                        <a:pt x="4297" y="670"/>
                      </a:lnTo>
                      <a:lnTo>
                        <a:pt x="4298" y="658"/>
                      </a:lnTo>
                      <a:lnTo>
                        <a:pt x="4298" y="646"/>
                      </a:lnTo>
                      <a:lnTo>
                        <a:pt x="4298" y="638"/>
                      </a:lnTo>
                      <a:lnTo>
                        <a:pt x="4299" y="633"/>
                      </a:lnTo>
                      <a:lnTo>
                        <a:pt x="4299" y="631"/>
                      </a:lnTo>
                      <a:lnTo>
                        <a:pt x="4299" y="633"/>
                      </a:lnTo>
                      <a:lnTo>
                        <a:pt x="4299" y="636"/>
                      </a:lnTo>
                      <a:lnTo>
                        <a:pt x="4299" y="641"/>
                      </a:lnTo>
                      <a:lnTo>
                        <a:pt x="4299" y="647"/>
                      </a:lnTo>
                      <a:lnTo>
                        <a:pt x="4299" y="653"/>
                      </a:lnTo>
                      <a:lnTo>
                        <a:pt x="4300" y="658"/>
                      </a:lnTo>
                      <a:lnTo>
                        <a:pt x="4300" y="661"/>
                      </a:lnTo>
                      <a:lnTo>
                        <a:pt x="4300" y="663"/>
                      </a:lnTo>
                      <a:lnTo>
                        <a:pt x="4300" y="664"/>
                      </a:lnTo>
                      <a:lnTo>
                        <a:pt x="4300" y="669"/>
                      </a:lnTo>
                      <a:lnTo>
                        <a:pt x="4300" y="675"/>
                      </a:lnTo>
                      <a:lnTo>
                        <a:pt x="4300" y="683"/>
                      </a:lnTo>
                      <a:lnTo>
                        <a:pt x="4301" y="693"/>
                      </a:lnTo>
                      <a:lnTo>
                        <a:pt x="4303" y="706"/>
                      </a:lnTo>
                      <a:lnTo>
                        <a:pt x="4303" y="730"/>
                      </a:lnTo>
                      <a:lnTo>
                        <a:pt x="4305" y="755"/>
                      </a:lnTo>
                      <a:lnTo>
                        <a:pt x="4305" y="766"/>
                      </a:lnTo>
                      <a:lnTo>
                        <a:pt x="4306" y="776"/>
                      </a:lnTo>
                      <a:lnTo>
                        <a:pt x="4306" y="785"/>
                      </a:lnTo>
                      <a:lnTo>
                        <a:pt x="4306" y="792"/>
                      </a:lnTo>
                      <a:lnTo>
                        <a:pt x="4307" y="797"/>
                      </a:lnTo>
                      <a:lnTo>
                        <a:pt x="4307" y="798"/>
                      </a:lnTo>
                      <a:lnTo>
                        <a:pt x="4307" y="798"/>
                      </a:lnTo>
                      <a:lnTo>
                        <a:pt x="4307" y="797"/>
                      </a:lnTo>
                      <a:lnTo>
                        <a:pt x="4307" y="794"/>
                      </a:lnTo>
                      <a:lnTo>
                        <a:pt x="4307" y="790"/>
                      </a:lnTo>
                      <a:lnTo>
                        <a:pt x="4308" y="785"/>
                      </a:lnTo>
                      <a:lnTo>
                        <a:pt x="4309" y="773"/>
                      </a:lnTo>
                      <a:lnTo>
                        <a:pt x="4310" y="758"/>
                      </a:lnTo>
                      <a:lnTo>
                        <a:pt x="4311" y="744"/>
                      </a:lnTo>
                      <a:lnTo>
                        <a:pt x="4313" y="732"/>
                      </a:lnTo>
                      <a:lnTo>
                        <a:pt x="4313" y="727"/>
                      </a:lnTo>
                      <a:lnTo>
                        <a:pt x="4313" y="723"/>
                      </a:lnTo>
                      <a:lnTo>
                        <a:pt x="4313" y="720"/>
                      </a:lnTo>
                      <a:lnTo>
                        <a:pt x="4313" y="719"/>
                      </a:lnTo>
                      <a:lnTo>
                        <a:pt x="4313" y="720"/>
                      </a:lnTo>
                      <a:lnTo>
                        <a:pt x="4313" y="723"/>
                      </a:lnTo>
                      <a:lnTo>
                        <a:pt x="4314" y="730"/>
                      </a:lnTo>
                      <a:lnTo>
                        <a:pt x="4315" y="737"/>
                      </a:lnTo>
                      <a:lnTo>
                        <a:pt x="4315" y="739"/>
                      </a:lnTo>
                      <a:lnTo>
                        <a:pt x="4315" y="741"/>
                      </a:lnTo>
                      <a:lnTo>
                        <a:pt x="4315" y="742"/>
                      </a:lnTo>
                      <a:lnTo>
                        <a:pt x="4315" y="743"/>
                      </a:lnTo>
                      <a:lnTo>
                        <a:pt x="4315" y="751"/>
                      </a:lnTo>
                      <a:lnTo>
                        <a:pt x="4316" y="760"/>
                      </a:lnTo>
                      <a:lnTo>
                        <a:pt x="4317" y="771"/>
                      </a:lnTo>
                      <a:lnTo>
                        <a:pt x="4318" y="783"/>
                      </a:lnTo>
                      <a:lnTo>
                        <a:pt x="4319" y="792"/>
                      </a:lnTo>
                      <a:lnTo>
                        <a:pt x="4320" y="799"/>
                      </a:lnTo>
                      <a:lnTo>
                        <a:pt x="4320" y="801"/>
                      </a:lnTo>
                      <a:lnTo>
                        <a:pt x="4320" y="802"/>
                      </a:lnTo>
                      <a:lnTo>
                        <a:pt x="4322" y="802"/>
                      </a:lnTo>
                      <a:lnTo>
                        <a:pt x="4322" y="801"/>
                      </a:lnTo>
                      <a:lnTo>
                        <a:pt x="4322" y="801"/>
                      </a:lnTo>
                      <a:lnTo>
                        <a:pt x="4323" y="798"/>
                      </a:lnTo>
                      <a:lnTo>
                        <a:pt x="4323" y="793"/>
                      </a:lnTo>
                      <a:lnTo>
                        <a:pt x="4323" y="789"/>
                      </a:lnTo>
                      <a:lnTo>
                        <a:pt x="4324" y="775"/>
                      </a:lnTo>
                      <a:lnTo>
                        <a:pt x="4325" y="760"/>
                      </a:lnTo>
                      <a:lnTo>
                        <a:pt x="4326" y="744"/>
                      </a:lnTo>
                      <a:lnTo>
                        <a:pt x="4327" y="730"/>
                      </a:lnTo>
                      <a:lnTo>
                        <a:pt x="4328" y="725"/>
                      </a:lnTo>
                      <a:lnTo>
                        <a:pt x="4328" y="720"/>
                      </a:lnTo>
                      <a:lnTo>
                        <a:pt x="4328" y="718"/>
                      </a:lnTo>
                      <a:lnTo>
                        <a:pt x="4328" y="717"/>
                      </a:lnTo>
                      <a:lnTo>
                        <a:pt x="4328" y="718"/>
                      </a:lnTo>
                      <a:lnTo>
                        <a:pt x="4329" y="720"/>
                      </a:lnTo>
                      <a:lnTo>
                        <a:pt x="4329" y="723"/>
                      </a:lnTo>
                      <a:lnTo>
                        <a:pt x="4329" y="724"/>
                      </a:lnTo>
                      <a:lnTo>
                        <a:pt x="4329" y="724"/>
                      </a:lnTo>
                      <a:lnTo>
                        <a:pt x="4329" y="726"/>
                      </a:lnTo>
                      <a:lnTo>
                        <a:pt x="4329" y="729"/>
                      </a:lnTo>
                      <a:lnTo>
                        <a:pt x="4329" y="734"/>
                      </a:lnTo>
                      <a:lnTo>
                        <a:pt x="4331" y="744"/>
                      </a:lnTo>
                      <a:lnTo>
                        <a:pt x="4333" y="756"/>
                      </a:lnTo>
                      <a:lnTo>
                        <a:pt x="4334" y="769"/>
                      </a:lnTo>
                      <a:lnTo>
                        <a:pt x="4335" y="779"/>
                      </a:lnTo>
                      <a:lnTo>
                        <a:pt x="4335" y="783"/>
                      </a:lnTo>
                      <a:lnTo>
                        <a:pt x="4335" y="786"/>
                      </a:lnTo>
                      <a:lnTo>
                        <a:pt x="4335" y="789"/>
                      </a:lnTo>
                      <a:lnTo>
                        <a:pt x="4335" y="789"/>
                      </a:lnTo>
                      <a:lnTo>
                        <a:pt x="4336" y="789"/>
                      </a:lnTo>
                      <a:lnTo>
                        <a:pt x="4336" y="789"/>
                      </a:lnTo>
                      <a:lnTo>
                        <a:pt x="4336" y="788"/>
                      </a:lnTo>
                      <a:lnTo>
                        <a:pt x="4337" y="782"/>
                      </a:lnTo>
                      <a:lnTo>
                        <a:pt x="4337" y="774"/>
                      </a:lnTo>
                      <a:lnTo>
                        <a:pt x="4337" y="763"/>
                      </a:lnTo>
                      <a:lnTo>
                        <a:pt x="4337" y="751"/>
                      </a:lnTo>
                      <a:lnTo>
                        <a:pt x="4338" y="736"/>
                      </a:lnTo>
                      <a:lnTo>
                        <a:pt x="4340" y="706"/>
                      </a:lnTo>
                      <a:lnTo>
                        <a:pt x="4341" y="675"/>
                      </a:lnTo>
                      <a:lnTo>
                        <a:pt x="4342" y="661"/>
                      </a:lnTo>
                      <a:lnTo>
                        <a:pt x="4342" y="649"/>
                      </a:lnTo>
                      <a:lnTo>
                        <a:pt x="4343" y="638"/>
                      </a:lnTo>
                      <a:lnTo>
                        <a:pt x="4343" y="631"/>
                      </a:lnTo>
                      <a:lnTo>
                        <a:pt x="4343" y="625"/>
                      </a:lnTo>
                      <a:lnTo>
                        <a:pt x="4343" y="623"/>
                      </a:lnTo>
                      <a:lnTo>
                        <a:pt x="4343" y="624"/>
                      </a:lnTo>
                      <a:lnTo>
                        <a:pt x="4343" y="625"/>
                      </a:lnTo>
                      <a:lnTo>
                        <a:pt x="4343" y="632"/>
                      </a:lnTo>
                      <a:lnTo>
                        <a:pt x="4344" y="638"/>
                      </a:lnTo>
                      <a:lnTo>
                        <a:pt x="4344" y="641"/>
                      </a:lnTo>
                      <a:lnTo>
                        <a:pt x="4344" y="642"/>
                      </a:lnTo>
                      <a:lnTo>
                        <a:pt x="4344" y="643"/>
                      </a:lnTo>
                      <a:lnTo>
                        <a:pt x="4344" y="647"/>
                      </a:lnTo>
                      <a:lnTo>
                        <a:pt x="4344" y="655"/>
                      </a:lnTo>
                      <a:lnTo>
                        <a:pt x="4345" y="664"/>
                      </a:lnTo>
                      <a:lnTo>
                        <a:pt x="4345" y="675"/>
                      </a:lnTo>
                      <a:lnTo>
                        <a:pt x="4346" y="688"/>
                      </a:lnTo>
                      <a:lnTo>
                        <a:pt x="4347" y="715"/>
                      </a:lnTo>
                      <a:lnTo>
                        <a:pt x="4348" y="741"/>
                      </a:lnTo>
                      <a:lnTo>
                        <a:pt x="4348" y="753"/>
                      </a:lnTo>
                      <a:lnTo>
                        <a:pt x="4350" y="764"/>
                      </a:lnTo>
                      <a:lnTo>
                        <a:pt x="4350" y="774"/>
                      </a:lnTo>
                      <a:lnTo>
                        <a:pt x="4350" y="781"/>
                      </a:lnTo>
                      <a:lnTo>
                        <a:pt x="4351" y="785"/>
                      </a:lnTo>
                      <a:lnTo>
                        <a:pt x="4351" y="788"/>
                      </a:lnTo>
                      <a:lnTo>
                        <a:pt x="4351" y="788"/>
                      </a:lnTo>
                      <a:lnTo>
                        <a:pt x="4351" y="789"/>
                      </a:lnTo>
                      <a:lnTo>
                        <a:pt x="4351" y="788"/>
                      </a:lnTo>
                      <a:lnTo>
                        <a:pt x="4352" y="785"/>
                      </a:lnTo>
                      <a:lnTo>
                        <a:pt x="4352" y="782"/>
                      </a:lnTo>
                      <a:lnTo>
                        <a:pt x="4352" y="779"/>
                      </a:lnTo>
                      <a:lnTo>
                        <a:pt x="4353" y="767"/>
                      </a:lnTo>
                      <a:lnTo>
                        <a:pt x="4354" y="755"/>
                      </a:lnTo>
                      <a:lnTo>
                        <a:pt x="4355" y="743"/>
                      </a:lnTo>
                      <a:lnTo>
                        <a:pt x="4356" y="733"/>
                      </a:lnTo>
                      <a:lnTo>
                        <a:pt x="4356" y="728"/>
                      </a:lnTo>
                      <a:lnTo>
                        <a:pt x="4356" y="726"/>
                      </a:lnTo>
                      <a:lnTo>
                        <a:pt x="4357" y="724"/>
                      </a:lnTo>
                      <a:lnTo>
                        <a:pt x="4357" y="723"/>
                      </a:lnTo>
                      <a:lnTo>
                        <a:pt x="4357" y="724"/>
                      </a:lnTo>
                      <a:lnTo>
                        <a:pt x="4357" y="726"/>
                      </a:lnTo>
                      <a:lnTo>
                        <a:pt x="4357" y="732"/>
                      </a:lnTo>
                      <a:lnTo>
                        <a:pt x="4357" y="738"/>
                      </a:lnTo>
                      <a:lnTo>
                        <a:pt x="4359" y="741"/>
                      </a:lnTo>
                      <a:lnTo>
                        <a:pt x="4359" y="741"/>
                      </a:lnTo>
                      <a:lnTo>
                        <a:pt x="4359" y="742"/>
                      </a:lnTo>
                      <a:lnTo>
                        <a:pt x="4359" y="744"/>
                      </a:lnTo>
                      <a:lnTo>
                        <a:pt x="4360" y="751"/>
                      </a:lnTo>
                      <a:lnTo>
                        <a:pt x="4361" y="761"/>
                      </a:lnTo>
                      <a:lnTo>
                        <a:pt x="4362" y="772"/>
                      </a:lnTo>
                      <a:lnTo>
                        <a:pt x="4363" y="783"/>
                      </a:lnTo>
                      <a:lnTo>
                        <a:pt x="4364" y="793"/>
                      </a:lnTo>
                      <a:lnTo>
                        <a:pt x="4365" y="800"/>
                      </a:lnTo>
                      <a:lnTo>
                        <a:pt x="4365" y="801"/>
                      </a:lnTo>
                      <a:lnTo>
                        <a:pt x="4365" y="802"/>
                      </a:lnTo>
                      <a:lnTo>
                        <a:pt x="4366" y="802"/>
                      </a:lnTo>
                      <a:lnTo>
                        <a:pt x="4368" y="802"/>
                      </a:lnTo>
                      <a:lnTo>
                        <a:pt x="4369" y="803"/>
                      </a:lnTo>
                      <a:lnTo>
                        <a:pt x="4370" y="808"/>
                      </a:lnTo>
                      <a:lnTo>
                        <a:pt x="4372" y="811"/>
                      </a:lnTo>
                      <a:lnTo>
                        <a:pt x="4373" y="812"/>
                      </a:lnTo>
                      <a:lnTo>
                        <a:pt x="4373" y="812"/>
                      </a:lnTo>
                      <a:lnTo>
                        <a:pt x="4373" y="811"/>
                      </a:lnTo>
                      <a:lnTo>
                        <a:pt x="4375" y="810"/>
                      </a:lnTo>
                      <a:lnTo>
                        <a:pt x="4377" y="809"/>
                      </a:lnTo>
                      <a:lnTo>
                        <a:pt x="4377" y="808"/>
                      </a:lnTo>
                      <a:lnTo>
                        <a:pt x="4378" y="807"/>
                      </a:lnTo>
                      <a:lnTo>
                        <a:pt x="4380" y="804"/>
                      </a:lnTo>
                      <a:lnTo>
                        <a:pt x="4381" y="802"/>
                      </a:lnTo>
                      <a:lnTo>
                        <a:pt x="4382" y="801"/>
                      </a:lnTo>
                      <a:lnTo>
                        <a:pt x="4382" y="801"/>
                      </a:lnTo>
                      <a:lnTo>
                        <a:pt x="4382" y="803"/>
                      </a:lnTo>
                      <a:lnTo>
                        <a:pt x="4384" y="809"/>
                      </a:lnTo>
                      <a:lnTo>
                        <a:pt x="4387" y="813"/>
                      </a:lnTo>
                      <a:lnTo>
                        <a:pt x="4387" y="816"/>
                      </a:lnTo>
                      <a:lnTo>
                        <a:pt x="4388" y="816"/>
                      </a:lnTo>
                      <a:lnTo>
                        <a:pt x="4388" y="817"/>
                      </a:lnTo>
                      <a:lnTo>
                        <a:pt x="4389" y="817"/>
                      </a:lnTo>
                      <a:lnTo>
                        <a:pt x="4390" y="816"/>
                      </a:lnTo>
                      <a:lnTo>
                        <a:pt x="4392" y="813"/>
                      </a:lnTo>
                      <a:lnTo>
                        <a:pt x="4393" y="811"/>
                      </a:lnTo>
                      <a:lnTo>
                        <a:pt x="4394" y="810"/>
                      </a:lnTo>
                      <a:lnTo>
                        <a:pt x="4396" y="809"/>
                      </a:lnTo>
                      <a:lnTo>
                        <a:pt x="4396" y="811"/>
                      </a:lnTo>
                      <a:lnTo>
                        <a:pt x="4399" y="813"/>
                      </a:lnTo>
                      <a:lnTo>
                        <a:pt x="4401" y="817"/>
                      </a:lnTo>
                      <a:lnTo>
                        <a:pt x="4402" y="818"/>
                      </a:lnTo>
                      <a:lnTo>
                        <a:pt x="4402" y="818"/>
                      </a:lnTo>
                      <a:lnTo>
                        <a:pt x="4403" y="819"/>
                      </a:lnTo>
                      <a:lnTo>
                        <a:pt x="4406" y="819"/>
                      </a:lnTo>
                      <a:lnTo>
                        <a:pt x="4406" y="819"/>
                      </a:lnTo>
                      <a:lnTo>
                        <a:pt x="4406" y="819"/>
                      </a:lnTo>
                      <a:lnTo>
                        <a:pt x="4408" y="818"/>
                      </a:lnTo>
                      <a:lnTo>
                        <a:pt x="4409" y="818"/>
                      </a:lnTo>
                      <a:lnTo>
                        <a:pt x="4409" y="818"/>
                      </a:lnTo>
                      <a:lnTo>
                        <a:pt x="4410" y="818"/>
                      </a:lnTo>
                      <a:lnTo>
                        <a:pt x="4410" y="819"/>
                      </a:lnTo>
                      <a:lnTo>
                        <a:pt x="4412" y="819"/>
                      </a:lnTo>
                      <a:lnTo>
                        <a:pt x="4415" y="819"/>
                      </a:lnTo>
                      <a:lnTo>
                        <a:pt x="4416" y="819"/>
                      </a:lnTo>
                      <a:lnTo>
                        <a:pt x="4417" y="819"/>
                      </a:lnTo>
                      <a:lnTo>
                        <a:pt x="4418" y="819"/>
                      </a:lnTo>
                      <a:lnTo>
                        <a:pt x="4419" y="819"/>
                      </a:lnTo>
                      <a:lnTo>
                        <a:pt x="4421" y="819"/>
                      </a:lnTo>
                      <a:lnTo>
                        <a:pt x="4423" y="819"/>
                      </a:lnTo>
                      <a:lnTo>
                        <a:pt x="4424" y="819"/>
                      </a:lnTo>
                      <a:lnTo>
                        <a:pt x="4425" y="819"/>
                      </a:lnTo>
                      <a:lnTo>
                        <a:pt x="4425" y="819"/>
                      </a:lnTo>
                      <a:lnTo>
                        <a:pt x="4426" y="819"/>
                      </a:lnTo>
                      <a:lnTo>
                        <a:pt x="4428" y="820"/>
                      </a:lnTo>
                      <a:lnTo>
                        <a:pt x="4430" y="820"/>
                      </a:lnTo>
                      <a:lnTo>
                        <a:pt x="4430" y="820"/>
                      </a:lnTo>
                      <a:lnTo>
                        <a:pt x="4431" y="820"/>
                      </a:lnTo>
                      <a:lnTo>
                        <a:pt x="4431" y="820"/>
                      </a:lnTo>
                      <a:lnTo>
                        <a:pt x="4433" y="820"/>
                      </a:lnTo>
                      <a:lnTo>
                        <a:pt x="4435" y="820"/>
                      </a:lnTo>
                      <a:lnTo>
                        <a:pt x="4438" y="819"/>
                      </a:lnTo>
                      <a:lnTo>
                        <a:pt x="4438" y="819"/>
                      </a:lnTo>
                      <a:lnTo>
                        <a:pt x="4440" y="819"/>
                      </a:lnTo>
                      <a:lnTo>
                        <a:pt x="4442" y="819"/>
                      </a:lnTo>
                      <a:lnTo>
                        <a:pt x="4442" y="819"/>
                      </a:lnTo>
                      <a:lnTo>
                        <a:pt x="4444" y="819"/>
                      </a:lnTo>
                      <a:lnTo>
                        <a:pt x="4445" y="819"/>
                      </a:lnTo>
                      <a:lnTo>
                        <a:pt x="4445" y="819"/>
                      </a:lnTo>
                      <a:lnTo>
                        <a:pt x="4446" y="819"/>
                      </a:lnTo>
                      <a:lnTo>
                        <a:pt x="4446" y="819"/>
                      </a:lnTo>
                      <a:lnTo>
                        <a:pt x="4447" y="819"/>
                      </a:lnTo>
                      <a:lnTo>
                        <a:pt x="4451" y="819"/>
                      </a:lnTo>
                      <a:lnTo>
                        <a:pt x="4453" y="818"/>
                      </a:lnTo>
                      <a:lnTo>
                        <a:pt x="4453" y="817"/>
                      </a:lnTo>
                      <a:lnTo>
                        <a:pt x="4454" y="816"/>
                      </a:lnTo>
                      <a:lnTo>
                        <a:pt x="4455" y="815"/>
                      </a:lnTo>
                      <a:lnTo>
                        <a:pt x="4456" y="812"/>
                      </a:lnTo>
                      <a:lnTo>
                        <a:pt x="4456" y="811"/>
                      </a:lnTo>
                      <a:lnTo>
                        <a:pt x="4457" y="812"/>
                      </a:lnTo>
                      <a:lnTo>
                        <a:pt x="4458" y="815"/>
                      </a:lnTo>
                      <a:lnTo>
                        <a:pt x="4461" y="817"/>
                      </a:lnTo>
                      <a:lnTo>
                        <a:pt x="4461" y="818"/>
                      </a:lnTo>
                      <a:lnTo>
                        <a:pt x="4462" y="818"/>
                      </a:lnTo>
                      <a:lnTo>
                        <a:pt x="4463" y="818"/>
                      </a:lnTo>
                      <a:lnTo>
                        <a:pt x="4464" y="818"/>
                      </a:lnTo>
                      <a:lnTo>
                        <a:pt x="4465" y="816"/>
                      </a:lnTo>
                      <a:lnTo>
                        <a:pt x="4467" y="815"/>
                      </a:lnTo>
                      <a:lnTo>
                        <a:pt x="4469" y="813"/>
                      </a:lnTo>
                      <a:lnTo>
                        <a:pt x="4469" y="812"/>
                      </a:lnTo>
                      <a:lnTo>
                        <a:pt x="4470" y="809"/>
                      </a:lnTo>
                      <a:lnTo>
                        <a:pt x="4471" y="804"/>
                      </a:lnTo>
                      <a:lnTo>
                        <a:pt x="4471" y="803"/>
                      </a:lnTo>
                      <a:lnTo>
                        <a:pt x="4471" y="803"/>
                      </a:lnTo>
                      <a:lnTo>
                        <a:pt x="4471" y="806"/>
                      </a:lnTo>
                      <a:lnTo>
                        <a:pt x="4473" y="810"/>
                      </a:lnTo>
                      <a:lnTo>
                        <a:pt x="4474" y="815"/>
                      </a:lnTo>
                      <a:lnTo>
                        <a:pt x="4475" y="816"/>
                      </a:lnTo>
                      <a:lnTo>
                        <a:pt x="4475" y="817"/>
                      </a:lnTo>
                      <a:lnTo>
                        <a:pt x="4475" y="817"/>
                      </a:lnTo>
                      <a:lnTo>
                        <a:pt x="4477" y="818"/>
                      </a:lnTo>
                      <a:lnTo>
                        <a:pt x="4479" y="818"/>
                      </a:lnTo>
                      <a:lnTo>
                        <a:pt x="4480" y="818"/>
                      </a:lnTo>
                      <a:lnTo>
                        <a:pt x="4480" y="818"/>
                      </a:lnTo>
                      <a:lnTo>
                        <a:pt x="4481" y="817"/>
                      </a:lnTo>
                      <a:lnTo>
                        <a:pt x="4482" y="817"/>
                      </a:lnTo>
                      <a:lnTo>
                        <a:pt x="4483" y="816"/>
                      </a:lnTo>
                      <a:lnTo>
                        <a:pt x="4483" y="816"/>
                      </a:lnTo>
                      <a:lnTo>
                        <a:pt x="4484" y="813"/>
                      </a:lnTo>
                      <a:lnTo>
                        <a:pt x="4485" y="812"/>
                      </a:lnTo>
                      <a:lnTo>
                        <a:pt x="4485" y="811"/>
                      </a:lnTo>
                      <a:lnTo>
                        <a:pt x="4486" y="812"/>
                      </a:lnTo>
                      <a:lnTo>
                        <a:pt x="4488" y="815"/>
                      </a:lnTo>
                      <a:lnTo>
                        <a:pt x="4489" y="818"/>
                      </a:lnTo>
                      <a:lnTo>
                        <a:pt x="4490" y="819"/>
                      </a:lnTo>
                      <a:lnTo>
                        <a:pt x="4491" y="819"/>
                      </a:lnTo>
                      <a:lnTo>
                        <a:pt x="4491" y="819"/>
                      </a:lnTo>
                      <a:lnTo>
                        <a:pt x="4493" y="819"/>
                      </a:lnTo>
                      <a:lnTo>
                        <a:pt x="4494" y="820"/>
                      </a:lnTo>
                      <a:lnTo>
                        <a:pt x="4495" y="820"/>
                      </a:lnTo>
                      <a:lnTo>
                        <a:pt x="4497" y="820"/>
                      </a:lnTo>
                      <a:lnTo>
                        <a:pt x="4498" y="820"/>
                      </a:lnTo>
                      <a:lnTo>
                        <a:pt x="4500" y="819"/>
                      </a:lnTo>
                      <a:lnTo>
                        <a:pt x="4501" y="819"/>
                      </a:lnTo>
                      <a:lnTo>
                        <a:pt x="4501" y="819"/>
                      </a:lnTo>
                      <a:lnTo>
                        <a:pt x="4503" y="820"/>
                      </a:lnTo>
                      <a:lnTo>
                        <a:pt x="4504" y="820"/>
                      </a:lnTo>
                      <a:lnTo>
                        <a:pt x="4504" y="820"/>
                      </a:lnTo>
                      <a:lnTo>
                        <a:pt x="4506" y="820"/>
                      </a:lnTo>
                      <a:lnTo>
                        <a:pt x="4506" y="820"/>
                      </a:lnTo>
                      <a:lnTo>
                        <a:pt x="4507" y="820"/>
                      </a:lnTo>
                      <a:lnTo>
                        <a:pt x="4508" y="820"/>
                      </a:lnTo>
                      <a:lnTo>
                        <a:pt x="4510" y="820"/>
                      </a:lnTo>
                      <a:lnTo>
                        <a:pt x="4511" y="820"/>
                      </a:lnTo>
                      <a:lnTo>
                        <a:pt x="4511" y="820"/>
                      </a:lnTo>
                      <a:lnTo>
                        <a:pt x="4513" y="820"/>
                      </a:lnTo>
                      <a:lnTo>
                        <a:pt x="4514" y="820"/>
                      </a:lnTo>
                      <a:lnTo>
                        <a:pt x="4514" y="820"/>
                      </a:lnTo>
                      <a:lnTo>
                        <a:pt x="4516" y="820"/>
                      </a:lnTo>
                      <a:lnTo>
                        <a:pt x="4517" y="820"/>
                      </a:lnTo>
                      <a:lnTo>
                        <a:pt x="4519" y="820"/>
                      </a:lnTo>
                      <a:lnTo>
                        <a:pt x="4519" y="820"/>
                      </a:lnTo>
                      <a:lnTo>
                        <a:pt x="4520" y="820"/>
                      </a:lnTo>
                      <a:lnTo>
                        <a:pt x="4522" y="820"/>
                      </a:lnTo>
                      <a:lnTo>
                        <a:pt x="4523" y="820"/>
                      </a:lnTo>
                      <a:lnTo>
                        <a:pt x="4525" y="820"/>
                      </a:lnTo>
                      <a:lnTo>
                        <a:pt x="4526" y="820"/>
                      </a:lnTo>
                      <a:lnTo>
                        <a:pt x="4527" y="820"/>
                      </a:lnTo>
                      <a:lnTo>
                        <a:pt x="4527" y="820"/>
                      </a:lnTo>
                      <a:lnTo>
                        <a:pt x="4529" y="820"/>
                      </a:lnTo>
                      <a:lnTo>
                        <a:pt x="4530" y="820"/>
                      </a:lnTo>
                      <a:lnTo>
                        <a:pt x="4531" y="820"/>
                      </a:lnTo>
                      <a:lnTo>
                        <a:pt x="4531" y="820"/>
                      </a:lnTo>
                      <a:lnTo>
                        <a:pt x="4532" y="820"/>
                      </a:lnTo>
                      <a:lnTo>
                        <a:pt x="4534" y="820"/>
                      </a:lnTo>
                      <a:lnTo>
                        <a:pt x="4534" y="820"/>
                      </a:lnTo>
                      <a:lnTo>
                        <a:pt x="4535" y="820"/>
                      </a:lnTo>
                      <a:lnTo>
                        <a:pt x="4536" y="819"/>
                      </a:lnTo>
                      <a:lnTo>
                        <a:pt x="4538" y="819"/>
                      </a:lnTo>
                      <a:lnTo>
                        <a:pt x="4540" y="817"/>
                      </a:lnTo>
                      <a:lnTo>
                        <a:pt x="4541" y="817"/>
                      </a:lnTo>
                      <a:lnTo>
                        <a:pt x="4541" y="817"/>
                      </a:lnTo>
                      <a:lnTo>
                        <a:pt x="4543" y="817"/>
                      </a:lnTo>
                      <a:lnTo>
                        <a:pt x="4545" y="818"/>
                      </a:lnTo>
                      <a:lnTo>
                        <a:pt x="4546" y="819"/>
                      </a:lnTo>
                      <a:lnTo>
                        <a:pt x="4547" y="819"/>
                      </a:lnTo>
                      <a:lnTo>
                        <a:pt x="4548" y="819"/>
                      </a:lnTo>
                      <a:lnTo>
                        <a:pt x="4549" y="819"/>
                      </a:lnTo>
                      <a:lnTo>
                        <a:pt x="4550" y="819"/>
                      </a:lnTo>
                      <a:lnTo>
                        <a:pt x="4552" y="818"/>
                      </a:lnTo>
                      <a:lnTo>
                        <a:pt x="4553" y="817"/>
                      </a:lnTo>
                      <a:lnTo>
                        <a:pt x="4554" y="816"/>
                      </a:lnTo>
                      <a:lnTo>
                        <a:pt x="4555" y="818"/>
                      </a:lnTo>
                      <a:lnTo>
                        <a:pt x="4556" y="819"/>
                      </a:lnTo>
                      <a:lnTo>
                        <a:pt x="4557" y="819"/>
                      </a:lnTo>
                      <a:lnTo>
                        <a:pt x="4559" y="819"/>
                      </a:lnTo>
                      <a:lnTo>
                        <a:pt x="4563" y="820"/>
                      </a:lnTo>
                      <a:lnTo>
                        <a:pt x="4564" y="820"/>
                      </a:lnTo>
                      <a:lnTo>
                        <a:pt x="4564" y="820"/>
                      </a:lnTo>
                      <a:lnTo>
                        <a:pt x="4565" y="820"/>
                      </a:lnTo>
                      <a:lnTo>
                        <a:pt x="4566" y="820"/>
                      </a:lnTo>
                      <a:lnTo>
                        <a:pt x="4568" y="820"/>
                      </a:lnTo>
                      <a:lnTo>
                        <a:pt x="4569" y="820"/>
                      </a:lnTo>
                      <a:lnTo>
                        <a:pt x="4571" y="820"/>
                      </a:lnTo>
                      <a:lnTo>
                        <a:pt x="4571" y="820"/>
                      </a:lnTo>
                      <a:lnTo>
                        <a:pt x="4572" y="820"/>
                      </a:lnTo>
                      <a:lnTo>
                        <a:pt x="4575" y="820"/>
                      </a:lnTo>
                      <a:lnTo>
                        <a:pt x="4577" y="820"/>
                      </a:lnTo>
                      <a:lnTo>
                        <a:pt x="4578" y="820"/>
                      </a:lnTo>
                      <a:lnTo>
                        <a:pt x="4578" y="820"/>
                      </a:lnTo>
                      <a:lnTo>
                        <a:pt x="4580" y="820"/>
                      </a:lnTo>
                      <a:lnTo>
                        <a:pt x="4582" y="821"/>
                      </a:lnTo>
                      <a:lnTo>
                        <a:pt x="4584" y="821"/>
                      </a:lnTo>
                      <a:lnTo>
                        <a:pt x="4585" y="821"/>
                      </a:lnTo>
                      <a:lnTo>
                        <a:pt x="4586" y="821"/>
                      </a:lnTo>
                      <a:lnTo>
                        <a:pt x="4586" y="821"/>
                      </a:lnTo>
                      <a:lnTo>
                        <a:pt x="4587" y="821"/>
                      </a:lnTo>
                      <a:lnTo>
                        <a:pt x="4590" y="821"/>
                      </a:lnTo>
                      <a:lnTo>
                        <a:pt x="4592" y="821"/>
                      </a:lnTo>
                      <a:lnTo>
                        <a:pt x="4593" y="821"/>
                      </a:lnTo>
                      <a:lnTo>
                        <a:pt x="4593" y="821"/>
                      </a:lnTo>
                      <a:lnTo>
                        <a:pt x="4593" y="821"/>
                      </a:lnTo>
                      <a:lnTo>
                        <a:pt x="4594" y="821"/>
                      </a:lnTo>
                      <a:lnTo>
                        <a:pt x="4596" y="821"/>
                      </a:lnTo>
                      <a:lnTo>
                        <a:pt x="4599" y="821"/>
                      </a:lnTo>
                      <a:lnTo>
                        <a:pt x="4600" y="821"/>
                      </a:lnTo>
                      <a:lnTo>
                        <a:pt x="4600" y="821"/>
                      </a:lnTo>
                      <a:lnTo>
                        <a:pt x="4601" y="821"/>
                      </a:lnTo>
                      <a:lnTo>
                        <a:pt x="4601" y="821"/>
                      </a:lnTo>
                      <a:lnTo>
                        <a:pt x="4603" y="821"/>
                      </a:lnTo>
                      <a:lnTo>
                        <a:pt x="4604" y="820"/>
                      </a:lnTo>
                      <a:lnTo>
                        <a:pt x="4605" y="820"/>
                      </a:lnTo>
                      <a:lnTo>
                        <a:pt x="4606" y="821"/>
                      </a:lnTo>
                      <a:lnTo>
                        <a:pt x="4609" y="821"/>
                      </a:lnTo>
                      <a:lnTo>
                        <a:pt x="4609" y="821"/>
                      </a:lnTo>
                      <a:lnTo>
                        <a:pt x="4611" y="821"/>
                      </a:lnTo>
                      <a:lnTo>
                        <a:pt x="4613" y="820"/>
                      </a:lnTo>
                      <a:lnTo>
                        <a:pt x="4614" y="820"/>
                      </a:lnTo>
                      <a:lnTo>
                        <a:pt x="4615" y="820"/>
                      </a:lnTo>
                      <a:lnTo>
                        <a:pt x="4617" y="820"/>
                      </a:lnTo>
                      <a:lnTo>
                        <a:pt x="4617" y="820"/>
                      </a:lnTo>
                      <a:lnTo>
                        <a:pt x="4619" y="820"/>
                      </a:lnTo>
                      <a:lnTo>
                        <a:pt x="4621" y="820"/>
                      </a:lnTo>
                      <a:lnTo>
                        <a:pt x="4622" y="820"/>
                      </a:lnTo>
                      <a:lnTo>
                        <a:pt x="4622" y="820"/>
                      </a:lnTo>
                      <a:lnTo>
                        <a:pt x="4623" y="820"/>
                      </a:lnTo>
                      <a:lnTo>
                        <a:pt x="4626" y="820"/>
                      </a:lnTo>
                      <a:lnTo>
                        <a:pt x="4626" y="820"/>
                      </a:lnTo>
                      <a:lnTo>
                        <a:pt x="4627" y="820"/>
                      </a:lnTo>
                      <a:lnTo>
                        <a:pt x="4628" y="820"/>
                      </a:lnTo>
                      <a:lnTo>
                        <a:pt x="4629" y="819"/>
                      </a:lnTo>
                      <a:lnTo>
                        <a:pt x="4629" y="819"/>
                      </a:lnTo>
                      <a:lnTo>
                        <a:pt x="4630" y="819"/>
                      </a:lnTo>
                      <a:lnTo>
                        <a:pt x="4631" y="819"/>
                      </a:lnTo>
                      <a:lnTo>
                        <a:pt x="4633" y="817"/>
                      </a:lnTo>
                      <a:lnTo>
                        <a:pt x="4636" y="815"/>
                      </a:lnTo>
                      <a:lnTo>
                        <a:pt x="4637" y="813"/>
                      </a:lnTo>
                      <a:lnTo>
                        <a:pt x="4637" y="813"/>
                      </a:lnTo>
                      <a:lnTo>
                        <a:pt x="4637" y="813"/>
                      </a:lnTo>
                      <a:lnTo>
                        <a:pt x="4638" y="812"/>
                      </a:lnTo>
                      <a:lnTo>
                        <a:pt x="4639" y="810"/>
                      </a:lnTo>
                      <a:lnTo>
                        <a:pt x="4639" y="808"/>
                      </a:lnTo>
                      <a:lnTo>
                        <a:pt x="4640" y="807"/>
                      </a:lnTo>
                      <a:lnTo>
                        <a:pt x="4640" y="808"/>
                      </a:lnTo>
                      <a:lnTo>
                        <a:pt x="4642" y="809"/>
                      </a:lnTo>
                      <a:lnTo>
                        <a:pt x="4643" y="811"/>
                      </a:lnTo>
                      <a:lnTo>
                        <a:pt x="4645" y="811"/>
                      </a:lnTo>
                      <a:lnTo>
                        <a:pt x="4645" y="811"/>
                      </a:lnTo>
                      <a:lnTo>
                        <a:pt x="4645" y="809"/>
                      </a:lnTo>
                      <a:lnTo>
                        <a:pt x="4646" y="804"/>
                      </a:lnTo>
                      <a:lnTo>
                        <a:pt x="4648" y="800"/>
                      </a:lnTo>
                      <a:lnTo>
                        <a:pt x="4648" y="798"/>
                      </a:lnTo>
                      <a:lnTo>
                        <a:pt x="4648" y="798"/>
                      </a:lnTo>
                      <a:lnTo>
                        <a:pt x="4649" y="799"/>
                      </a:lnTo>
                      <a:lnTo>
                        <a:pt x="4652" y="803"/>
                      </a:lnTo>
                      <a:lnTo>
                        <a:pt x="4655" y="806"/>
                      </a:lnTo>
                      <a:lnTo>
                        <a:pt x="4656" y="808"/>
                      </a:lnTo>
                      <a:lnTo>
                        <a:pt x="4656" y="808"/>
                      </a:lnTo>
                      <a:lnTo>
                        <a:pt x="4656" y="806"/>
                      </a:lnTo>
                      <a:lnTo>
                        <a:pt x="4657" y="801"/>
                      </a:lnTo>
                      <a:lnTo>
                        <a:pt x="4658" y="797"/>
                      </a:lnTo>
                      <a:lnTo>
                        <a:pt x="4659" y="795"/>
                      </a:lnTo>
                      <a:lnTo>
                        <a:pt x="4659" y="795"/>
                      </a:lnTo>
                      <a:lnTo>
                        <a:pt x="4659" y="794"/>
                      </a:lnTo>
                      <a:lnTo>
                        <a:pt x="4659" y="793"/>
                      </a:lnTo>
                      <a:lnTo>
                        <a:pt x="4659" y="794"/>
                      </a:lnTo>
                      <a:lnTo>
                        <a:pt x="4660" y="798"/>
                      </a:lnTo>
                      <a:lnTo>
                        <a:pt x="4663" y="806"/>
                      </a:lnTo>
                      <a:lnTo>
                        <a:pt x="4665" y="813"/>
                      </a:lnTo>
                      <a:lnTo>
                        <a:pt x="4666" y="816"/>
                      </a:lnTo>
                      <a:lnTo>
                        <a:pt x="4666" y="817"/>
                      </a:lnTo>
                      <a:lnTo>
                        <a:pt x="4667" y="817"/>
                      </a:lnTo>
                      <a:lnTo>
                        <a:pt x="4668" y="817"/>
                      </a:lnTo>
                      <a:lnTo>
                        <a:pt x="4669" y="817"/>
                      </a:lnTo>
                      <a:lnTo>
                        <a:pt x="4672" y="818"/>
                      </a:lnTo>
                      <a:lnTo>
                        <a:pt x="4673" y="819"/>
                      </a:lnTo>
                      <a:lnTo>
                        <a:pt x="4674" y="819"/>
                      </a:lnTo>
                      <a:lnTo>
                        <a:pt x="4674" y="819"/>
                      </a:lnTo>
                      <a:lnTo>
                        <a:pt x="4675" y="819"/>
                      </a:lnTo>
                      <a:lnTo>
                        <a:pt x="4677" y="820"/>
                      </a:lnTo>
                      <a:lnTo>
                        <a:pt x="4679" y="820"/>
                      </a:lnTo>
                      <a:lnTo>
                        <a:pt x="4680" y="820"/>
                      </a:lnTo>
                      <a:lnTo>
                        <a:pt x="4682" y="820"/>
                      </a:lnTo>
                      <a:lnTo>
                        <a:pt x="4683" y="820"/>
                      </a:lnTo>
                      <a:lnTo>
                        <a:pt x="4684" y="820"/>
                      </a:lnTo>
                      <a:lnTo>
                        <a:pt x="4685" y="820"/>
                      </a:lnTo>
                      <a:lnTo>
                        <a:pt x="4687" y="820"/>
                      </a:lnTo>
                      <a:lnTo>
                        <a:pt x="4688" y="820"/>
                      </a:lnTo>
                      <a:lnTo>
                        <a:pt x="4688" y="820"/>
                      </a:lnTo>
                      <a:lnTo>
                        <a:pt x="4689" y="819"/>
                      </a:lnTo>
                      <a:lnTo>
                        <a:pt x="4692" y="819"/>
                      </a:lnTo>
                      <a:lnTo>
                        <a:pt x="4694" y="818"/>
                      </a:lnTo>
                      <a:lnTo>
                        <a:pt x="4695" y="817"/>
                      </a:lnTo>
                      <a:lnTo>
                        <a:pt x="4696" y="818"/>
                      </a:lnTo>
                      <a:lnTo>
                        <a:pt x="4697" y="818"/>
                      </a:lnTo>
                      <a:lnTo>
                        <a:pt x="4698" y="816"/>
                      </a:lnTo>
                      <a:lnTo>
                        <a:pt x="4700" y="812"/>
                      </a:lnTo>
                      <a:lnTo>
                        <a:pt x="4702" y="808"/>
                      </a:lnTo>
                      <a:lnTo>
                        <a:pt x="4703" y="806"/>
                      </a:lnTo>
                      <a:lnTo>
                        <a:pt x="4703" y="806"/>
                      </a:lnTo>
                      <a:lnTo>
                        <a:pt x="4703" y="804"/>
                      </a:lnTo>
                      <a:lnTo>
                        <a:pt x="4704" y="800"/>
                      </a:lnTo>
                      <a:lnTo>
                        <a:pt x="4704" y="795"/>
                      </a:lnTo>
                      <a:lnTo>
                        <a:pt x="4704" y="794"/>
                      </a:lnTo>
                      <a:lnTo>
                        <a:pt x="4704" y="793"/>
                      </a:lnTo>
                      <a:lnTo>
                        <a:pt x="4704" y="794"/>
                      </a:lnTo>
                      <a:lnTo>
                        <a:pt x="4705" y="795"/>
                      </a:lnTo>
                      <a:lnTo>
                        <a:pt x="4706" y="801"/>
                      </a:lnTo>
                      <a:lnTo>
                        <a:pt x="4707" y="806"/>
                      </a:lnTo>
                      <a:lnTo>
                        <a:pt x="4707" y="808"/>
                      </a:lnTo>
                      <a:lnTo>
                        <a:pt x="4707" y="808"/>
                      </a:lnTo>
                      <a:lnTo>
                        <a:pt x="4709" y="808"/>
                      </a:lnTo>
                      <a:lnTo>
                        <a:pt x="4710" y="807"/>
                      </a:lnTo>
                      <a:lnTo>
                        <a:pt x="4712" y="807"/>
                      </a:lnTo>
                      <a:lnTo>
                        <a:pt x="4712" y="806"/>
                      </a:lnTo>
                      <a:lnTo>
                        <a:pt x="4713" y="804"/>
                      </a:lnTo>
                      <a:lnTo>
                        <a:pt x="4714" y="802"/>
                      </a:lnTo>
                      <a:lnTo>
                        <a:pt x="4715" y="799"/>
                      </a:lnTo>
                      <a:lnTo>
                        <a:pt x="4716" y="798"/>
                      </a:lnTo>
                      <a:lnTo>
                        <a:pt x="4716" y="799"/>
                      </a:lnTo>
                      <a:lnTo>
                        <a:pt x="4716" y="801"/>
                      </a:lnTo>
                      <a:lnTo>
                        <a:pt x="4718" y="803"/>
                      </a:lnTo>
                      <a:lnTo>
                        <a:pt x="4718" y="804"/>
                      </a:lnTo>
                      <a:lnTo>
                        <a:pt x="4719" y="806"/>
                      </a:lnTo>
                      <a:lnTo>
                        <a:pt x="4719" y="809"/>
                      </a:lnTo>
                      <a:lnTo>
                        <a:pt x="4720" y="811"/>
                      </a:lnTo>
                      <a:lnTo>
                        <a:pt x="4721" y="812"/>
                      </a:lnTo>
                      <a:lnTo>
                        <a:pt x="4721" y="811"/>
                      </a:lnTo>
                      <a:lnTo>
                        <a:pt x="4723" y="810"/>
                      </a:lnTo>
                      <a:lnTo>
                        <a:pt x="4724" y="809"/>
                      </a:lnTo>
                      <a:lnTo>
                        <a:pt x="4725" y="808"/>
                      </a:lnTo>
                      <a:lnTo>
                        <a:pt x="4726" y="809"/>
                      </a:lnTo>
                      <a:lnTo>
                        <a:pt x="4729" y="813"/>
                      </a:lnTo>
                      <a:lnTo>
                        <a:pt x="4731" y="818"/>
                      </a:lnTo>
                      <a:lnTo>
                        <a:pt x="4732" y="819"/>
                      </a:lnTo>
                      <a:lnTo>
                        <a:pt x="4732" y="819"/>
                      </a:lnTo>
                      <a:lnTo>
                        <a:pt x="4733" y="819"/>
                      </a:lnTo>
                      <a:lnTo>
                        <a:pt x="4735" y="820"/>
                      </a:lnTo>
                      <a:lnTo>
                        <a:pt x="4739" y="820"/>
                      </a:lnTo>
                      <a:lnTo>
                        <a:pt x="4739" y="820"/>
                      </a:lnTo>
                      <a:lnTo>
                        <a:pt x="4740" y="820"/>
                      </a:lnTo>
                      <a:lnTo>
                        <a:pt x="4741" y="820"/>
                      </a:lnTo>
                      <a:lnTo>
                        <a:pt x="4743" y="820"/>
                      </a:lnTo>
                      <a:lnTo>
                        <a:pt x="4746" y="820"/>
                      </a:lnTo>
                      <a:lnTo>
                        <a:pt x="4747" y="820"/>
                      </a:lnTo>
                      <a:lnTo>
                        <a:pt x="4748" y="820"/>
                      </a:lnTo>
                      <a:lnTo>
                        <a:pt x="4749" y="820"/>
                      </a:lnTo>
                      <a:lnTo>
                        <a:pt x="4749" y="820"/>
                      </a:lnTo>
                      <a:lnTo>
                        <a:pt x="4750" y="821"/>
                      </a:lnTo>
                      <a:lnTo>
                        <a:pt x="4751" y="821"/>
                      </a:lnTo>
                      <a:lnTo>
                        <a:pt x="4752" y="821"/>
                      </a:lnTo>
                      <a:lnTo>
                        <a:pt x="4753" y="821"/>
                      </a:lnTo>
                      <a:lnTo>
                        <a:pt x="4756" y="821"/>
                      </a:lnTo>
                      <a:lnTo>
                        <a:pt x="4758" y="821"/>
                      </a:lnTo>
                      <a:lnTo>
                        <a:pt x="4759" y="821"/>
                      </a:lnTo>
                      <a:lnTo>
                        <a:pt x="4760" y="821"/>
                      </a:lnTo>
                      <a:lnTo>
                        <a:pt x="4761" y="821"/>
                      </a:lnTo>
                      <a:lnTo>
                        <a:pt x="4761" y="821"/>
                      </a:lnTo>
                      <a:lnTo>
                        <a:pt x="4763" y="821"/>
                      </a:lnTo>
                      <a:lnTo>
                        <a:pt x="4765" y="821"/>
                      </a:lnTo>
                      <a:lnTo>
                        <a:pt x="4765" y="821"/>
                      </a:lnTo>
                      <a:lnTo>
                        <a:pt x="4767" y="821"/>
                      </a:lnTo>
                      <a:lnTo>
                        <a:pt x="4767" y="821"/>
                      </a:lnTo>
                      <a:lnTo>
                        <a:pt x="4768" y="821"/>
                      </a:lnTo>
                      <a:lnTo>
                        <a:pt x="4769" y="821"/>
                      </a:lnTo>
                      <a:lnTo>
                        <a:pt x="4770" y="821"/>
                      </a:lnTo>
                      <a:lnTo>
                        <a:pt x="4771" y="821"/>
                      </a:lnTo>
                      <a:lnTo>
                        <a:pt x="4774" y="820"/>
                      </a:lnTo>
                      <a:lnTo>
                        <a:pt x="4775" y="820"/>
                      </a:lnTo>
                      <a:lnTo>
                        <a:pt x="4776" y="820"/>
                      </a:lnTo>
                      <a:lnTo>
                        <a:pt x="4777" y="820"/>
                      </a:lnTo>
                      <a:lnTo>
                        <a:pt x="4777" y="820"/>
                      </a:lnTo>
                      <a:lnTo>
                        <a:pt x="4779" y="821"/>
                      </a:lnTo>
                      <a:lnTo>
                        <a:pt x="4783" y="821"/>
                      </a:lnTo>
                      <a:lnTo>
                        <a:pt x="4784" y="821"/>
                      </a:lnTo>
                      <a:lnTo>
                        <a:pt x="4784" y="821"/>
                      </a:lnTo>
                      <a:lnTo>
                        <a:pt x="4786" y="821"/>
                      </a:lnTo>
                      <a:lnTo>
                        <a:pt x="4787" y="821"/>
                      </a:lnTo>
                      <a:lnTo>
                        <a:pt x="4787" y="821"/>
                      </a:lnTo>
                      <a:lnTo>
                        <a:pt x="4788" y="821"/>
                      </a:lnTo>
                      <a:lnTo>
                        <a:pt x="4789" y="821"/>
                      </a:lnTo>
                      <a:lnTo>
                        <a:pt x="4790" y="821"/>
                      </a:lnTo>
                      <a:lnTo>
                        <a:pt x="4792" y="821"/>
                      </a:lnTo>
                      <a:lnTo>
                        <a:pt x="4792" y="821"/>
                      </a:lnTo>
                      <a:lnTo>
                        <a:pt x="4795" y="821"/>
                      </a:lnTo>
                      <a:lnTo>
                        <a:pt x="4796" y="821"/>
                      </a:lnTo>
                      <a:lnTo>
                        <a:pt x="4797" y="821"/>
                      </a:lnTo>
                      <a:lnTo>
                        <a:pt x="4797" y="821"/>
                      </a:lnTo>
                      <a:lnTo>
                        <a:pt x="4798" y="821"/>
                      </a:lnTo>
                      <a:lnTo>
                        <a:pt x="4799" y="821"/>
                      </a:lnTo>
                      <a:lnTo>
                        <a:pt x="4799" y="821"/>
                      </a:lnTo>
                      <a:lnTo>
                        <a:pt x="4801" y="821"/>
                      </a:lnTo>
                      <a:lnTo>
                        <a:pt x="4804" y="821"/>
                      </a:lnTo>
                      <a:lnTo>
                        <a:pt x="4807" y="821"/>
                      </a:lnTo>
                      <a:lnTo>
                        <a:pt x="4809" y="821"/>
                      </a:lnTo>
                      <a:lnTo>
                        <a:pt x="4811" y="821"/>
                      </a:lnTo>
                      <a:lnTo>
                        <a:pt x="4812" y="821"/>
                      </a:lnTo>
                      <a:lnTo>
                        <a:pt x="4812" y="821"/>
                      </a:lnTo>
                      <a:lnTo>
                        <a:pt x="4813" y="821"/>
                      </a:lnTo>
                      <a:lnTo>
                        <a:pt x="4814" y="821"/>
                      </a:lnTo>
                      <a:lnTo>
                        <a:pt x="4815" y="821"/>
                      </a:lnTo>
                      <a:lnTo>
                        <a:pt x="4817" y="821"/>
                      </a:lnTo>
                      <a:lnTo>
                        <a:pt x="4818" y="821"/>
                      </a:lnTo>
                      <a:lnTo>
                        <a:pt x="4820" y="821"/>
                      </a:lnTo>
                      <a:lnTo>
                        <a:pt x="4821" y="821"/>
                      </a:lnTo>
                      <a:lnTo>
                        <a:pt x="4822" y="821"/>
                      </a:lnTo>
                      <a:lnTo>
                        <a:pt x="4823" y="821"/>
                      </a:lnTo>
                      <a:lnTo>
                        <a:pt x="4824" y="821"/>
                      </a:lnTo>
                      <a:lnTo>
                        <a:pt x="4825" y="821"/>
                      </a:lnTo>
                      <a:lnTo>
                        <a:pt x="4826" y="821"/>
                      </a:lnTo>
                      <a:lnTo>
                        <a:pt x="4826" y="821"/>
                      </a:lnTo>
                      <a:lnTo>
                        <a:pt x="4827" y="821"/>
                      </a:lnTo>
                      <a:lnTo>
                        <a:pt x="4829" y="821"/>
                      </a:lnTo>
                      <a:lnTo>
                        <a:pt x="4830" y="821"/>
                      </a:lnTo>
                      <a:lnTo>
                        <a:pt x="4831" y="821"/>
                      </a:lnTo>
                      <a:lnTo>
                        <a:pt x="4833" y="820"/>
                      </a:lnTo>
                      <a:lnTo>
                        <a:pt x="4834" y="820"/>
                      </a:lnTo>
                      <a:lnTo>
                        <a:pt x="4834" y="820"/>
                      </a:lnTo>
                      <a:lnTo>
                        <a:pt x="4835" y="820"/>
                      </a:lnTo>
                      <a:lnTo>
                        <a:pt x="4836" y="820"/>
                      </a:lnTo>
                      <a:lnTo>
                        <a:pt x="4839" y="820"/>
                      </a:lnTo>
                      <a:lnTo>
                        <a:pt x="4841" y="819"/>
                      </a:lnTo>
                      <a:lnTo>
                        <a:pt x="4842" y="819"/>
                      </a:lnTo>
                      <a:lnTo>
                        <a:pt x="4842" y="819"/>
                      </a:lnTo>
                      <a:lnTo>
                        <a:pt x="4843" y="818"/>
                      </a:lnTo>
                      <a:lnTo>
                        <a:pt x="4847" y="816"/>
                      </a:lnTo>
                      <a:lnTo>
                        <a:pt x="4849" y="813"/>
                      </a:lnTo>
                      <a:lnTo>
                        <a:pt x="4850" y="812"/>
                      </a:lnTo>
                      <a:lnTo>
                        <a:pt x="4850" y="811"/>
                      </a:lnTo>
                      <a:lnTo>
                        <a:pt x="4850" y="811"/>
                      </a:lnTo>
                      <a:lnTo>
                        <a:pt x="4850" y="810"/>
                      </a:lnTo>
                      <a:lnTo>
                        <a:pt x="4850" y="806"/>
                      </a:lnTo>
                      <a:lnTo>
                        <a:pt x="4850" y="799"/>
                      </a:lnTo>
                      <a:lnTo>
                        <a:pt x="4851" y="790"/>
                      </a:lnTo>
                      <a:lnTo>
                        <a:pt x="4851" y="780"/>
                      </a:lnTo>
                      <a:lnTo>
                        <a:pt x="4852" y="769"/>
                      </a:lnTo>
                      <a:lnTo>
                        <a:pt x="4852" y="743"/>
                      </a:lnTo>
                      <a:lnTo>
                        <a:pt x="4853" y="718"/>
                      </a:lnTo>
                      <a:lnTo>
                        <a:pt x="4854" y="707"/>
                      </a:lnTo>
                      <a:lnTo>
                        <a:pt x="4854" y="696"/>
                      </a:lnTo>
                      <a:lnTo>
                        <a:pt x="4854" y="688"/>
                      </a:lnTo>
                      <a:lnTo>
                        <a:pt x="4855" y="681"/>
                      </a:lnTo>
                      <a:lnTo>
                        <a:pt x="4855" y="677"/>
                      </a:lnTo>
                      <a:lnTo>
                        <a:pt x="4855" y="675"/>
                      </a:lnTo>
                      <a:lnTo>
                        <a:pt x="4855" y="675"/>
                      </a:lnTo>
                      <a:lnTo>
                        <a:pt x="4855" y="678"/>
                      </a:lnTo>
                      <a:lnTo>
                        <a:pt x="4855" y="682"/>
                      </a:lnTo>
                      <a:lnTo>
                        <a:pt x="4855" y="688"/>
                      </a:lnTo>
                      <a:lnTo>
                        <a:pt x="4855" y="700"/>
                      </a:lnTo>
                      <a:lnTo>
                        <a:pt x="4857" y="714"/>
                      </a:lnTo>
                      <a:lnTo>
                        <a:pt x="4857" y="728"/>
                      </a:lnTo>
                      <a:lnTo>
                        <a:pt x="4857" y="741"/>
                      </a:lnTo>
                      <a:lnTo>
                        <a:pt x="4857" y="746"/>
                      </a:lnTo>
                      <a:lnTo>
                        <a:pt x="4857" y="749"/>
                      </a:lnTo>
                      <a:lnTo>
                        <a:pt x="4857" y="752"/>
                      </a:lnTo>
                      <a:lnTo>
                        <a:pt x="4857" y="753"/>
                      </a:lnTo>
                      <a:lnTo>
                        <a:pt x="4857" y="754"/>
                      </a:lnTo>
                      <a:lnTo>
                        <a:pt x="4858" y="756"/>
                      </a:lnTo>
                      <a:lnTo>
                        <a:pt x="4858" y="763"/>
                      </a:lnTo>
                      <a:lnTo>
                        <a:pt x="4860" y="773"/>
                      </a:lnTo>
                      <a:lnTo>
                        <a:pt x="4861" y="783"/>
                      </a:lnTo>
                      <a:lnTo>
                        <a:pt x="4862" y="795"/>
                      </a:lnTo>
                      <a:lnTo>
                        <a:pt x="4863" y="806"/>
                      </a:lnTo>
                      <a:lnTo>
                        <a:pt x="4863" y="812"/>
                      </a:lnTo>
                      <a:lnTo>
                        <a:pt x="4864" y="815"/>
                      </a:lnTo>
                      <a:lnTo>
                        <a:pt x="4864" y="815"/>
                      </a:lnTo>
                      <a:lnTo>
                        <a:pt x="4864" y="815"/>
                      </a:lnTo>
                      <a:lnTo>
                        <a:pt x="4866" y="816"/>
                      </a:lnTo>
                      <a:lnTo>
                        <a:pt x="4868" y="817"/>
                      </a:lnTo>
                      <a:lnTo>
                        <a:pt x="4870" y="818"/>
                      </a:lnTo>
                      <a:lnTo>
                        <a:pt x="4871" y="819"/>
                      </a:lnTo>
                      <a:lnTo>
                        <a:pt x="4872" y="819"/>
                      </a:lnTo>
                      <a:lnTo>
                        <a:pt x="4872" y="819"/>
                      </a:lnTo>
                      <a:lnTo>
                        <a:pt x="4875" y="819"/>
                      </a:lnTo>
                      <a:lnTo>
                        <a:pt x="4877" y="820"/>
                      </a:lnTo>
                      <a:lnTo>
                        <a:pt x="4878" y="820"/>
                      </a:lnTo>
                      <a:lnTo>
                        <a:pt x="4879" y="820"/>
                      </a:lnTo>
                      <a:lnTo>
                        <a:pt x="4879" y="819"/>
                      </a:lnTo>
                      <a:lnTo>
                        <a:pt x="4880" y="819"/>
                      </a:lnTo>
                      <a:lnTo>
                        <a:pt x="4882" y="820"/>
                      </a:lnTo>
                      <a:lnTo>
                        <a:pt x="4884" y="820"/>
                      </a:lnTo>
                      <a:lnTo>
                        <a:pt x="4885" y="820"/>
                      </a:lnTo>
                      <a:lnTo>
                        <a:pt x="4886" y="820"/>
                      </a:lnTo>
                      <a:lnTo>
                        <a:pt x="4887" y="820"/>
                      </a:lnTo>
                      <a:lnTo>
                        <a:pt x="4887" y="820"/>
                      </a:lnTo>
                      <a:lnTo>
                        <a:pt x="4890" y="821"/>
                      </a:lnTo>
                      <a:lnTo>
                        <a:pt x="4892" y="821"/>
                      </a:lnTo>
                      <a:lnTo>
                        <a:pt x="4892" y="821"/>
                      </a:lnTo>
                      <a:lnTo>
                        <a:pt x="4894" y="821"/>
                      </a:lnTo>
                      <a:lnTo>
                        <a:pt x="4894" y="820"/>
                      </a:lnTo>
                      <a:lnTo>
                        <a:pt x="4895" y="820"/>
                      </a:lnTo>
                      <a:lnTo>
                        <a:pt x="4897" y="821"/>
                      </a:lnTo>
                      <a:lnTo>
                        <a:pt x="4899" y="821"/>
                      </a:lnTo>
                      <a:lnTo>
                        <a:pt x="4900" y="821"/>
                      </a:lnTo>
                      <a:lnTo>
                        <a:pt x="4901" y="821"/>
                      </a:lnTo>
                      <a:lnTo>
                        <a:pt x="4903" y="821"/>
                      </a:lnTo>
                      <a:lnTo>
                        <a:pt x="4903" y="821"/>
                      </a:lnTo>
                      <a:lnTo>
                        <a:pt x="4905" y="821"/>
                      </a:lnTo>
                      <a:lnTo>
                        <a:pt x="4906" y="821"/>
                      </a:lnTo>
                      <a:lnTo>
                        <a:pt x="4907" y="821"/>
                      </a:lnTo>
                      <a:lnTo>
                        <a:pt x="4907" y="821"/>
                      </a:lnTo>
                      <a:lnTo>
                        <a:pt x="4909" y="821"/>
                      </a:lnTo>
                      <a:lnTo>
                        <a:pt x="4910" y="821"/>
                      </a:lnTo>
                      <a:lnTo>
                        <a:pt x="4910" y="821"/>
                      </a:lnTo>
                      <a:lnTo>
                        <a:pt x="4912" y="821"/>
                      </a:lnTo>
                      <a:lnTo>
                        <a:pt x="4913" y="821"/>
                      </a:lnTo>
                      <a:lnTo>
                        <a:pt x="4914" y="821"/>
                      </a:lnTo>
                      <a:lnTo>
                        <a:pt x="4914" y="821"/>
                      </a:lnTo>
                      <a:lnTo>
                        <a:pt x="4915" y="821"/>
                      </a:lnTo>
                      <a:lnTo>
                        <a:pt x="4917" y="821"/>
                      </a:lnTo>
                      <a:lnTo>
                        <a:pt x="4917" y="821"/>
                      </a:lnTo>
                      <a:lnTo>
                        <a:pt x="4918" y="821"/>
                      </a:lnTo>
                      <a:lnTo>
                        <a:pt x="4919" y="821"/>
                      </a:lnTo>
                      <a:lnTo>
                        <a:pt x="4921" y="821"/>
                      </a:lnTo>
                      <a:lnTo>
                        <a:pt x="4921" y="821"/>
                      </a:lnTo>
                      <a:lnTo>
                        <a:pt x="4923" y="821"/>
                      </a:lnTo>
                      <a:lnTo>
                        <a:pt x="4924" y="821"/>
                      </a:lnTo>
                      <a:lnTo>
                        <a:pt x="4925" y="821"/>
                      </a:lnTo>
                      <a:lnTo>
                        <a:pt x="4925" y="821"/>
                      </a:lnTo>
                      <a:lnTo>
                        <a:pt x="4927" y="821"/>
                      </a:lnTo>
                      <a:lnTo>
                        <a:pt x="4928" y="821"/>
                      </a:lnTo>
                      <a:lnTo>
                        <a:pt x="4930" y="821"/>
                      </a:lnTo>
                      <a:lnTo>
                        <a:pt x="4930" y="821"/>
                      </a:lnTo>
                      <a:lnTo>
                        <a:pt x="4931" y="821"/>
                      </a:lnTo>
                      <a:lnTo>
                        <a:pt x="4932" y="821"/>
                      </a:lnTo>
                      <a:lnTo>
                        <a:pt x="4932" y="821"/>
                      </a:lnTo>
                      <a:lnTo>
                        <a:pt x="4933" y="821"/>
                      </a:lnTo>
                      <a:lnTo>
                        <a:pt x="4935" y="821"/>
                      </a:lnTo>
                      <a:lnTo>
                        <a:pt x="4937" y="821"/>
                      </a:lnTo>
                      <a:lnTo>
                        <a:pt x="4937" y="821"/>
                      </a:lnTo>
                      <a:lnTo>
                        <a:pt x="4938" y="821"/>
                      </a:lnTo>
                      <a:lnTo>
                        <a:pt x="4941" y="821"/>
                      </a:lnTo>
                      <a:lnTo>
                        <a:pt x="4943" y="821"/>
                      </a:lnTo>
                      <a:lnTo>
                        <a:pt x="4944" y="821"/>
                      </a:lnTo>
                      <a:lnTo>
                        <a:pt x="4945" y="821"/>
                      </a:lnTo>
                      <a:lnTo>
                        <a:pt x="4946" y="821"/>
                      </a:lnTo>
                      <a:lnTo>
                        <a:pt x="4947" y="821"/>
                      </a:lnTo>
                      <a:lnTo>
                        <a:pt x="4949" y="821"/>
                      </a:lnTo>
                      <a:lnTo>
                        <a:pt x="4950" y="821"/>
                      </a:lnTo>
                      <a:lnTo>
                        <a:pt x="4950" y="821"/>
                      </a:lnTo>
                      <a:lnTo>
                        <a:pt x="4951" y="821"/>
                      </a:lnTo>
                      <a:lnTo>
                        <a:pt x="4952" y="821"/>
                      </a:lnTo>
                      <a:lnTo>
                        <a:pt x="4953" y="821"/>
                      </a:lnTo>
                      <a:lnTo>
                        <a:pt x="4954" y="821"/>
                      </a:lnTo>
                      <a:lnTo>
                        <a:pt x="4955" y="821"/>
                      </a:lnTo>
                      <a:lnTo>
                        <a:pt x="4956" y="821"/>
                      </a:lnTo>
                      <a:lnTo>
                        <a:pt x="4958" y="821"/>
                      </a:lnTo>
                      <a:lnTo>
                        <a:pt x="4959" y="821"/>
                      </a:lnTo>
                      <a:lnTo>
                        <a:pt x="4960" y="821"/>
                      </a:lnTo>
                      <a:lnTo>
                        <a:pt x="4961" y="821"/>
                      </a:lnTo>
                      <a:lnTo>
                        <a:pt x="4962" y="821"/>
                      </a:lnTo>
                      <a:lnTo>
                        <a:pt x="4964" y="821"/>
                      </a:lnTo>
                      <a:lnTo>
                        <a:pt x="4965" y="821"/>
                      </a:lnTo>
                      <a:lnTo>
                        <a:pt x="4967" y="821"/>
                      </a:lnTo>
                      <a:lnTo>
                        <a:pt x="4968" y="821"/>
                      </a:lnTo>
                      <a:lnTo>
                        <a:pt x="4968" y="821"/>
                      </a:lnTo>
                      <a:lnTo>
                        <a:pt x="4969" y="821"/>
                      </a:lnTo>
                      <a:lnTo>
                        <a:pt x="4970" y="821"/>
                      </a:lnTo>
                      <a:lnTo>
                        <a:pt x="4971" y="821"/>
                      </a:lnTo>
                      <a:lnTo>
                        <a:pt x="4972" y="821"/>
                      </a:lnTo>
                      <a:lnTo>
                        <a:pt x="4974" y="821"/>
                      </a:lnTo>
                      <a:lnTo>
                        <a:pt x="4974" y="821"/>
                      </a:lnTo>
                      <a:lnTo>
                        <a:pt x="4975" y="821"/>
                      </a:lnTo>
                      <a:lnTo>
                        <a:pt x="4978" y="821"/>
                      </a:lnTo>
                      <a:lnTo>
                        <a:pt x="4980" y="820"/>
                      </a:lnTo>
                      <a:lnTo>
                        <a:pt x="4981" y="820"/>
                      </a:lnTo>
                      <a:lnTo>
                        <a:pt x="4982" y="820"/>
                      </a:lnTo>
                      <a:lnTo>
                        <a:pt x="4982" y="820"/>
                      </a:lnTo>
                      <a:lnTo>
                        <a:pt x="4986" y="821"/>
                      </a:lnTo>
                      <a:lnTo>
                        <a:pt x="4988" y="821"/>
                      </a:lnTo>
                      <a:lnTo>
                        <a:pt x="4988" y="821"/>
                      </a:lnTo>
                      <a:lnTo>
                        <a:pt x="4989" y="821"/>
                      </a:lnTo>
                      <a:lnTo>
                        <a:pt x="4990" y="821"/>
                      </a:lnTo>
                      <a:lnTo>
                        <a:pt x="4991" y="821"/>
                      </a:lnTo>
                      <a:lnTo>
                        <a:pt x="4991" y="821"/>
                      </a:lnTo>
                      <a:lnTo>
                        <a:pt x="4992" y="821"/>
                      </a:lnTo>
                      <a:lnTo>
                        <a:pt x="4993" y="821"/>
                      </a:lnTo>
                      <a:lnTo>
                        <a:pt x="4996" y="820"/>
                      </a:lnTo>
                      <a:lnTo>
                        <a:pt x="4996" y="820"/>
                      </a:lnTo>
                      <a:lnTo>
                        <a:pt x="4997" y="820"/>
                      </a:lnTo>
                      <a:lnTo>
                        <a:pt x="4998" y="820"/>
                      </a:lnTo>
                      <a:lnTo>
                        <a:pt x="5000" y="820"/>
                      </a:lnTo>
                      <a:lnTo>
                        <a:pt x="5000" y="820"/>
                      </a:lnTo>
                      <a:lnTo>
                        <a:pt x="5001" y="821"/>
                      </a:lnTo>
                      <a:lnTo>
                        <a:pt x="5002" y="821"/>
                      </a:lnTo>
                      <a:lnTo>
                        <a:pt x="5002" y="821"/>
                      </a:lnTo>
                      <a:lnTo>
                        <a:pt x="5005" y="821"/>
                      </a:lnTo>
                      <a:lnTo>
                        <a:pt x="5006" y="821"/>
                      </a:lnTo>
                      <a:lnTo>
                        <a:pt x="5007" y="821"/>
                      </a:lnTo>
                      <a:lnTo>
                        <a:pt x="5007" y="821"/>
                      </a:lnTo>
                      <a:lnTo>
                        <a:pt x="5009" y="821"/>
                      </a:lnTo>
                      <a:lnTo>
                        <a:pt x="5010" y="820"/>
                      </a:lnTo>
                      <a:lnTo>
                        <a:pt x="5010" y="820"/>
                      </a:lnTo>
                      <a:lnTo>
                        <a:pt x="5011" y="820"/>
                      </a:lnTo>
                      <a:lnTo>
                        <a:pt x="5011" y="820"/>
                      </a:lnTo>
                      <a:lnTo>
                        <a:pt x="5013" y="820"/>
                      </a:lnTo>
                      <a:lnTo>
                        <a:pt x="5014" y="820"/>
                      </a:lnTo>
                      <a:lnTo>
                        <a:pt x="5015" y="821"/>
                      </a:lnTo>
                      <a:lnTo>
                        <a:pt x="5016" y="821"/>
                      </a:lnTo>
                      <a:lnTo>
                        <a:pt x="5017" y="821"/>
                      </a:lnTo>
                      <a:lnTo>
                        <a:pt x="5019" y="821"/>
                      </a:lnTo>
                      <a:lnTo>
                        <a:pt x="5020" y="821"/>
                      </a:lnTo>
                      <a:lnTo>
                        <a:pt x="5021" y="821"/>
                      </a:lnTo>
                      <a:lnTo>
                        <a:pt x="5021" y="821"/>
                      </a:lnTo>
                      <a:lnTo>
                        <a:pt x="5024" y="821"/>
                      </a:lnTo>
                      <a:lnTo>
                        <a:pt x="5025" y="821"/>
                      </a:lnTo>
                      <a:lnTo>
                        <a:pt x="5025" y="821"/>
                      </a:lnTo>
                      <a:lnTo>
                        <a:pt x="5026" y="821"/>
                      </a:lnTo>
                      <a:lnTo>
                        <a:pt x="5027" y="821"/>
                      </a:lnTo>
                      <a:lnTo>
                        <a:pt x="5027" y="821"/>
                      </a:lnTo>
                      <a:lnTo>
                        <a:pt x="5028" y="821"/>
                      </a:lnTo>
                      <a:lnTo>
                        <a:pt x="5030" y="821"/>
                      </a:lnTo>
                      <a:lnTo>
                        <a:pt x="5030" y="821"/>
                      </a:lnTo>
                      <a:lnTo>
                        <a:pt x="5030" y="821"/>
                      </a:lnTo>
                      <a:lnTo>
                        <a:pt x="5033" y="821"/>
                      </a:lnTo>
                      <a:lnTo>
                        <a:pt x="5034" y="821"/>
                      </a:lnTo>
                      <a:lnTo>
                        <a:pt x="5034" y="821"/>
                      </a:lnTo>
                      <a:lnTo>
                        <a:pt x="5035" y="821"/>
                      </a:lnTo>
                      <a:lnTo>
                        <a:pt x="5037" y="821"/>
                      </a:lnTo>
                      <a:lnTo>
                        <a:pt x="5039" y="821"/>
                      </a:lnTo>
                      <a:lnTo>
                        <a:pt x="5041" y="821"/>
                      </a:lnTo>
                      <a:lnTo>
                        <a:pt x="5041" y="821"/>
                      </a:lnTo>
                      <a:lnTo>
                        <a:pt x="5043" y="821"/>
                      </a:lnTo>
                      <a:lnTo>
                        <a:pt x="5044" y="821"/>
                      </a:lnTo>
                      <a:lnTo>
                        <a:pt x="5045" y="821"/>
                      </a:lnTo>
                      <a:lnTo>
                        <a:pt x="5046" y="821"/>
                      </a:lnTo>
                      <a:lnTo>
                        <a:pt x="5047" y="821"/>
                      </a:lnTo>
                      <a:lnTo>
                        <a:pt x="5048" y="821"/>
                      </a:lnTo>
                      <a:lnTo>
                        <a:pt x="5051" y="821"/>
                      </a:lnTo>
                      <a:lnTo>
                        <a:pt x="5052" y="821"/>
                      </a:lnTo>
                      <a:lnTo>
                        <a:pt x="5053" y="821"/>
                      </a:lnTo>
                      <a:lnTo>
                        <a:pt x="5054" y="821"/>
                      </a:lnTo>
                      <a:lnTo>
                        <a:pt x="5055" y="821"/>
                      </a:lnTo>
                      <a:lnTo>
                        <a:pt x="5055" y="821"/>
                      </a:lnTo>
                      <a:lnTo>
                        <a:pt x="5056" y="821"/>
                      </a:lnTo>
                      <a:lnTo>
                        <a:pt x="5057" y="821"/>
                      </a:lnTo>
                      <a:lnTo>
                        <a:pt x="5057" y="821"/>
                      </a:lnTo>
                      <a:lnTo>
                        <a:pt x="5058" y="821"/>
                      </a:lnTo>
                      <a:lnTo>
                        <a:pt x="5061" y="821"/>
                      </a:lnTo>
                      <a:lnTo>
                        <a:pt x="5063" y="821"/>
                      </a:lnTo>
                      <a:lnTo>
                        <a:pt x="5063" y="821"/>
                      </a:lnTo>
                      <a:lnTo>
                        <a:pt x="5064" y="821"/>
                      </a:lnTo>
                      <a:lnTo>
                        <a:pt x="5065" y="821"/>
                      </a:lnTo>
                      <a:lnTo>
                        <a:pt x="5066" y="821"/>
                      </a:lnTo>
                      <a:lnTo>
                        <a:pt x="5066" y="821"/>
                      </a:lnTo>
                      <a:lnTo>
                        <a:pt x="5067" y="821"/>
                      </a:lnTo>
                      <a:lnTo>
                        <a:pt x="5069" y="821"/>
                      </a:lnTo>
                      <a:lnTo>
                        <a:pt x="5070" y="821"/>
                      </a:lnTo>
                      <a:lnTo>
                        <a:pt x="5071" y="821"/>
                      </a:lnTo>
                      <a:lnTo>
                        <a:pt x="5072" y="821"/>
                      </a:lnTo>
                      <a:lnTo>
                        <a:pt x="5073" y="821"/>
                      </a:lnTo>
                      <a:lnTo>
                        <a:pt x="5074" y="821"/>
                      </a:lnTo>
                      <a:lnTo>
                        <a:pt x="5076" y="821"/>
                      </a:lnTo>
                      <a:lnTo>
                        <a:pt x="5079" y="821"/>
                      </a:lnTo>
                      <a:lnTo>
                        <a:pt x="5081" y="821"/>
                      </a:lnTo>
                      <a:lnTo>
                        <a:pt x="5082" y="821"/>
                      </a:lnTo>
                      <a:lnTo>
                        <a:pt x="5083" y="821"/>
                      </a:lnTo>
                      <a:lnTo>
                        <a:pt x="5084" y="821"/>
                      </a:lnTo>
                      <a:lnTo>
                        <a:pt x="5085" y="821"/>
                      </a:lnTo>
                      <a:lnTo>
                        <a:pt x="5087" y="821"/>
                      </a:lnTo>
                      <a:lnTo>
                        <a:pt x="5088" y="821"/>
                      </a:lnTo>
                      <a:lnTo>
                        <a:pt x="5088" y="821"/>
                      </a:lnTo>
                      <a:lnTo>
                        <a:pt x="5091" y="821"/>
                      </a:lnTo>
                      <a:lnTo>
                        <a:pt x="5092" y="821"/>
                      </a:lnTo>
                      <a:lnTo>
                        <a:pt x="5093" y="821"/>
                      </a:lnTo>
                      <a:lnTo>
                        <a:pt x="5094" y="821"/>
                      </a:lnTo>
                      <a:lnTo>
                        <a:pt x="5096" y="821"/>
                      </a:lnTo>
                      <a:lnTo>
                        <a:pt x="5098" y="821"/>
                      </a:lnTo>
                      <a:lnTo>
                        <a:pt x="5098" y="821"/>
                      </a:lnTo>
                      <a:lnTo>
                        <a:pt x="5099" y="821"/>
                      </a:lnTo>
                      <a:lnTo>
                        <a:pt x="5100" y="821"/>
                      </a:lnTo>
                      <a:lnTo>
                        <a:pt x="5101" y="821"/>
                      </a:lnTo>
                      <a:lnTo>
                        <a:pt x="5102" y="821"/>
                      </a:lnTo>
                      <a:lnTo>
                        <a:pt x="5102" y="821"/>
                      </a:lnTo>
                      <a:lnTo>
                        <a:pt x="5103" y="821"/>
                      </a:lnTo>
                      <a:lnTo>
                        <a:pt x="5104" y="821"/>
                      </a:lnTo>
                      <a:lnTo>
                        <a:pt x="5106" y="821"/>
                      </a:lnTo>
                      <a:lnTo>
                        <a:pt x="5106" y="821"/>
                      </a:lnTo>
                      <a:lnTo>
                        <a:pt x="5107" y="821"/>
                      </a:lnTo>
                      <a:lnTo>
                        <a:pt x="5108" y="821"/>
                      </a:lnTo>
                      <a:lnTo>
                        <a:pt x="5109" y="821"/>
                      </a:lnTo>
                      <a:lnTo>
                        <a:pt x="5111" y="821"/>
                      </a:lnTo>
                      <a:lnTo>
                        <a:pt x="5113" y="821"/>
                      </a:lnTo>
                      <a:lnTo>
                        <a:pt x="5118" y="821"/>
                      </a:lnTo>
                      <a:lnTo>
                        <a:pt x="5119" y="821"/>
                      </a:lnTo>
                      <a:lnTo>
                        <a:pt x="5120" y="821"/>
                      </a:lnTo>
                      <a:lnTo>
                        <a:pt x="5120" y="821"/>
                      </a:lnTo>
                      <a:lnTo>
                        <a:pt x="5121" y="821"/>
                      </a:lnTo>
                      <a:lnTo>
                        <a:pt x="5124" y="821"/>
                      </a:lnTo>
                      <a:lnTo>
                        <a:pt x="5126" y="821"/>
                      </a:lnTo>
                      <a:lnTo>
                        <a:pt x="5127" y="821"/>
                      </a:lnTo>
                      <a:lnTo>
                        <a:pt x="5128" y="821"/>
                      </a:lnTo>
                      <a:lnTo>
                        <a:pt x="5128" y="821"/>
                      </a:lnTo>
                      <a:lnTo>
                        <a:pt x="5129" y="821"/>
                      </a:lnTo>
                      <a:lnTo>
                        <a:pt x="5130" y="821"/>
                      </a:lnTo>
                      <a:lnTo>
                        <a:pt x="5130" y="821"/>
                      </a:lnTo>
                      <a:lnTo>
                        <a:pt x="5133" y="821"/>
                      </a:lnTo>
                      <a:lnTo>
                        <a:pt x="5134" y="821"/>
                      </a:lnTo>
                      <a:lnTo>
                        <a:pt x="5135" y="821"/>
                      </a:lnTo>
                      <a:lnTo>
                        <a:pt x="5136" y="821"/>
                      </a:lnTo>
                      <a:lnTo>
                        <a:pt x="5137" y="821"/>
                      </a:lnTo>
                      <a:lnTo>
                        <a:pt x="5138" y="821"/>
                      </a:lnTo>
                      <a:lnTo>
                        <a:pt x="5138" y="821"/>
                      </a:lnTo>
                      <a:lnTo>
                        <a:pt x="5140" y="821"/>
                      </a:lnTo>
                      <a:lnTo>
                        <a:pt x="5140" y="821"/>
                      </a:lnTo>
                      <a:lnTo>
                        <a:pt x="5140" y="821"/>
                      </a:lnTo>
                      <a:lnTo>
                        <a:pt x="5143" y="821"/>
                      </a:lnTo>
                      <a:lnTo>
                        <a:pt x="5144" y="821"/>
                      </a:lnTo>
                      <a:lnTo>
                        <a:pt x="5145" y="821"/>
                      </a:lnTo>
                      <a:lnTo>
                        <a:pt x="5145" y="821"/>
                      </a:lnTo>
                      <a:lnTo>
                        <a:pt x="5146" y="821"/>
                      </a:lnTo>
                      <a:lnTo>
                        <a:pt x="5147" y="821"/>
                      </a:lnTo>
                      <a:lnTo>
                        <a:pt x="5148" y="821"/>
                      </a:lnTo>
                      <a:lnTo>
                        <a:pt x="5148" y="821"/>
                      </a:lnTo>
                      <a:lnTo>
                        <a:pt x="5149" y="821"/>
                      </a:lnTo>
                      <a:lnTo>
                        <a:pt x="5150" y="821"/>
                      </a:lnTo>
                      <a:lnTo>
                        <a:pt x="5150" y="821"/>
                      </a:lnTo>
                      <a:lnTo>
                        <a:pt x="5152" y="821"/>
                      </a:lnTo>
                      <a:lnTo>
                        <a:pt x="5154" y="821"/>
                      </a:lnTo>
                      <a:lnTo>
                        <a:pt x="5156" y="821"/>
                      </a:lnTo>
                      <a:lnTo>
                        <a:pt x="5156" y="821"/>
                      </a:lnTo>
                      <a:lnTo>
                        <a:pt x="5157" y="821"/>
                      </a:lnTo>
                      <a:lnTo>
                        <a:pt x="5158" y="821"/>
                      </a:lnTo>
                      <a:lnTo>
                        <a:pt x="5158" y="821"/>
                      </a:lnTo>
                      <a:lnTo>
                        <a:pt x="5161" y="821"/>
                      </a:lnTo>
                      <a:lnTo>
                        <a:pt x="5162" y="820"/>
                      </a:lnTo>
                      <a:lnTo>
                        <a:pt x="5163" y="820"/>
                      </a:lnTo>
                      <a:lnTo>
                        <a:pt x="5164" y="820"/>
                      </a:lnTo>
                      <a:lnTo>
                        <a:pt x="5165" y="820"/>
                      </a:lnTo>
                      <a:lnTo>
                        <a:pt x="5166" y="820"/>
                      </a:lnTo>
                      <a:lnTo>
                        <a:pt x="5167" y="820"/>
                      </a:lnTo>
                      <a:lnTo>
                        <a:pt x="5167" y="820"/>
                      </a:lnTo>
                      <a:lnTo>
                        <a:pt x="5170" y="820"/>
                      </a:lnTo>
                      <a:lnTo>
                        <a:pt x="5171" y="821"/>
                      </a:lnTo>
                      <a:lnTo>
                        <a:pt x="5171" y="821"/>
                      </a:lnTo>
                      <a:lnTo>
                        <a:pt x="5172" y="821"/>
                      </a:lnTo>
                      <a:lnTo>
                        <a:pt x="5173" y="821"/>
                      </a:lnTo>
                      <a:lnTo>
                        <a:pt x="5173" y="821"/>
                      </a:lnTo>
                      <a:lnTo>
                        <a:pt x="5176" y="820"/>
                      </a:lnTo>
                      <a:lnTo>
                        <a:pt x="5179" y="819"/>
                      </a:lnTo>
                      <a:lnTo>
                        <a:pt x="5179" y="819"/>
                      </a:lnTo>
                      <a:lnTo>
                        <a:pt x="5180" y="819"/>
                      </a:lnTo>
                      <a:lnTo>
                        <a:pt x="5180" y="819"/>
                      </a:lnTo>
                      <a:lnTo>
                        <a:pt x="5181" y="819"/>
                      </a:lnTo>
                      <a:lnTo>
                        <a:pt x="5183" y="820"/>
                      </a:lnTo>
                      <a:lnTo>
                        <a:pt x="5185" y="821"/>
                      </a:lnTo>
                      <a:lnTo>
                        <a:pt x="5186" y="821"/>
                      </a:lnTo>
                      <a:lnTo>
                        <a:pt x="5186" y="821"/>
                      </a:lnTo>
                      <a:lnTo>
                        <a:pt x="5187" y="821"/>
                      </a:lnTo>
                      <a:lnTo>
                        <a:pt x="5187" y="821"/>
                      </a:lnTo>
                      <a:lnTo>
                        <a:pt x="5189" y="820"/>
                      </a:lnTo>
                      <a:lnTo>
                        <a:pt x="5191" y="820"/>
                      </a:lnTo>
                      <a:lnTo>
                        <a:pt x="5191" y="820"/>
                      </a:lnTo>
                      <a:lnTo>
                        <a:pt x="5191" y="820"/>
                      </a:lnTo>
                      <a:lnTo>
                        <a:pt x="5193" y="820"/>
                      </a:lnTo>
                      <a:lnTo>
                        <a:pt x="5195" y="820"/>
                      </a:lnTo>
                      <a:lnTo>
                        <a:pt x="5195" y="820"/>
                      </a:lnTo>
                      <a:lnTo>
                        <a:pt x="5196" y="820"/>
                      </a:lnTo>
                      <a:lnTo>
                        <a:pt x="5198" y="820"/>
                      </a:lnTo>
                      <a:lnTo>
                        <a:pt x="5199" y="821"/>
                      </a:lnTo>
                      <a:lnTo>
                        <a:pt x="5200" y="821"/>
                      </a:lnTo>
                      <a:lnTo>
                        <a:pt x="5201" y="821"/>
                      </a:lnTo>
                      <a:lnTo>
                        <a:pt x="5203" y="821"/>
                      </a:lnTo>
                      <a:lnTo>
                        <a:pt x="5203" y="821"/>
                      </a:lnTo>
                      <a:lnTo>
                        <a:pt x="5205" y="821"/>
                      </a:lnTo>
                      <a:lnTo>
                        <a:pt x="5207" y="820"/>
                      </a:lnTo>
                      <a:lnTo>
                        <a:pt x="5208" y="820"/>
                      </a:lnTo>
                      <a:lnTo>
                        <a:pt x="5209" y="821"/>
                      </a:lnTo>
                      <a:lnTo>
                        <a:pt x="5209" y="821"/>
                      </a:lnTo>
                      <a:lnTo>
                        <a:pt x="5210" y="821"/>
                      </a:lnTo>
                      <a:lnTo>
                        <a:pt x="5211" y="821"/>
                      </a:lnTo>
                      <a:lnTo>
                        <a:pt x="5213" y="821"/>
                      </a:lnTo>
                      <a:lnTo>
                        <a:pt x="5213" y="821"/>
                      </a:lnTo>
                      <a:lnTo>
                        <a:pt x="5213" y="821"/>
                      </a:lnTo>
                      <a:lnTo>
                        <a:pt x="5216" y="821"/>
                      </a:lnTo>
                      <a:lnTo>
                        <a:pt x="5217" y="821"/>
                      </a:lnTo>
                      <a:lnTo>
                        <a:pt x="5217" y="821"/>
                      </a:lnTo>
                      <a:lnTo>
                        <a:pt x="5218" y="821"/>
                      </a:lnTo>
                      <a:lnTo>
                        <a:pt x="5219" y="821"/>
                      </a:lnTo>
                      <a:lnTo>
                        <a:pt x="5221" y="821"/>
                      </a:lnTo>
                      <a:lnTo>
                        <a:pt x="5222" y="821"/>
                      </a:lnTo>
                      <a:lnTo>
                        <a:pt x="5222" y="821"/>
                      </a:lnTo>
                      <a:lnTo>
                        <a:pt x="5223" y="821"/>
                      </a:lnTo>
                      <a:lnTo>
                        <a:pt x="5224" y="821"/>
                      </a:lnTo>
                      <a:lnTo>
                        <a:pt x="5226" y="821"/>
                      </a:lnTo>
                      <a:lnTo>
                        <a:pt x="5226" y="821"/>
                      </a:lnTo>
                      <a:lnTo>
                        <a:pt x="5228" y="821"/>
                      </a:lnTo>
                      <a:lnTo>
                        <a:pt x="5229" y="821"/>
                      </a:lnTo>
                      <a:lnTo>
                        <a:pt x="5230" y="821"/>
                      </a:lnTo>
                      <a:lnTo>
                        <a:pt x="5231" y="821"/>
                      </a:lnTo>
                      <a:lnTo>
                        <a:pt x="5232" y="821"/>
                      </a:lnTo>
                      <a:lnTo>
                        <a:pt x="5233" y="821"/>
                      </a:lnTo>
                      <a:lnTo>
                        <a:pt x="5235" y="821"/>
                      </a:lnTo>
                      <a:lnTo>
                        <a:pt x="5236" y="821"/>
                      </a:lnTo>
                      <a:lnTo>
                        <a:pt x="5237" y="821"/>
                      </a:lnTo>
                      <a:lnTo>
                        <a:pt x="5238" y="821"/>
                      </a:lnTo>
                      <a:lnTo>
                        <a:pt x="5239" y="821"/>
                      </a:lnTo>
                      <a:lnTo>
                        <a:pt x="5240" y="821"/>
                      </a:lnTo>
                      <a:lnTo>
                        <a:pt x="5242" y="821"/>
                      </a:lnTo>
                      <a:lnTo>
                        <a:pt x="5245" y="820"/>
                      </a:lnTo>
                      <a:lnTo>
                        <a:pt x="5246" y="820"/>
                      </a:lnTo>
                      <a:lnTo>
                        <a:pt x="5247" y="820"/>
                      </a:lnTo>
                      <a:lnTo>
                        <a:pt x="5248" y="819"/>
                      </a:lnTo>
                      <a:lnTo>
                        <a:pt x="5248" y="819"/>
                      </a:lnTo>
                      <a:lnTo>
                        <a:pt x="5250" y="820"/>
                      </a:lnTo>
                      <a:lnTo>
                        <a:pt x="5251" y="821"/>
                      </a:lnTo>
                      <a:lnTo>
                        <a:pt x="5253" y="821"/>
                      </a:lnTo>
                      <a:lnTo>
                        <a:pt x="5253" y="821"/>
                      </a:lnTo>
                      <a:lnTo>
                        <a:pt x="5254" y="821"/>
                      </a:lnTo>
                      <a:lnTo>
                        <a:pt x="5254" y="821"/>
                      </a:lnTo>
                      <a:lnTo>
                        <a:pt x="5256" y="821"/>
                      </a:lnTo>
                      <a:lnTo>
                        <a:pt x="5258" y="820"/>
                      </a:lnTo>
                      <a:lnTo>
                        <a:pt x="5259" y="820"/>
                      </a:lnTo>
                      <a:lnTo>
                        <a:pt x="5259" y="820"/>
                      </a:lnTo>
                      <a:lnTo>
                        <a:pt x="5262" y="820"/>
                      </a:lnTo>
                      <a:lnTo>
                        <a:pt x="5264" y="820"/>
                      </a:lnTo>
                      <a:lnTo>
                        <a:pt x="5264" y="820"/>
                      </a:lnTo>
                      <a:lnTo>
                        <a:pt x="5265" y="820"/>
                      </a:lnTo>
                      <a:lnTo>
                        <a:pt x="5266" y="820"/>
                      </a:lnTo>
                      <a:lnTo>
                        <a:pt x="5267" y="821"/>
                      </a:lnTo>
                      <a:lnTo>
                        <a:pt x="5267" y="821"/>
                      </a:lnTo>
                      <a:lnTo>
                        <a:pt x="5268" y="821"/>
                      </a:lnTo>
                      <a:lnTo>
                        <a:pt x="5269" y="821"/>
                      </a:lnTo>
                      <a:lnTo>
                        <a:pt x="5272" y="820"/>
                      </a:lnTo>
                      <a:lnTo>
                        <a:pt x="5274" y="820"/>
                      </a:lnTo>
                      <a:lnTo>
                        <a:pt x="5275" y="820"/>
                      </a:lnTo>
                      <a:lnTo>
                        <a:pt x="5276" y="819"/>
                      </a:lnTo>
                      <a:lnTo>
                        <a:pt x="5277" y="819"/>
                      </a:lnTo>
                      <a:lnTo>
                        <a:pt x="5278" y="819"/>
                      </a:lnTo>
                      <a:lnTo>
                        <a:pt x="5279" y="820"/>
                      </a:lnTo>
                      <a:lnTo>
                        <a:pt x="5282" y="820"/>
                      </a:lnTo>
                      <a:lnTo>
                        <a:pt x="5282" y="820"/>
                      </a:lnTo>
                      <a:lnTo>
                        <a:pt x="5283" y="820"/>
                      </a:lnTo>
                      <a:lnTo>
                        <a:pt x="5284" y="820"/>
                      </a:lnTo>
                      <a:lnTo>
                        <a:pt x="5285" y="820"/>
                      </a:lnTo>
                      <a:lnTo>
                        <a:pt x="5287" y="820"/>
                      </a:lnTo>
                      <a:lnTo>
                        <a:pt x="5288" y="820"/>
                      </a:lnTo>
                      <a:lnTo>
                        <a:pt x="5288" y="820"/>
                      </a:lnTo>
                      <a:lnTo>
                        <a:pt x="5291" y="820"/>
                      </a:lnTo>
                      <a:lnTo>
                        <a:pt x="5291" y="820"/>
                      </a:lnTo>
                      <a:lnTo>
                        <a:pt x="5292" y="820"/>
                      </a:lnTo>
                      <a:lnTo>
                        <a:pt x="5294" y="819"/>
                      </a:lnTo>
                      <a:lnTo>
                        <a:pt x="5294" y="819"/>
                      </a:lnTo>
                      <a:lnTo>
                        <a:pt x="5294" y="819"/>
                      </a:lnTo>
                      <a:lnTo>
                        <a:pt x="5296" y="820"/>
                      </a:lnTo>
                      <a:lnTo>
                        <a:pt x="5296" y="820"/>
                      </a:lnTo>
                      <a:lnTo>
                        <a:pt x="5297" y="820"/>
                      </a:lnTo>
                      <a:lnTo>
                        <a:pt x="5299" y="820"/>
                      </a:lnTo>
                      <a:lnTo>
                        <a:pt x="5300" y="821"/>
                      </a:lnTo>
                      <a:lnTo>
                        <a:pt x="5302" y="821"/>
                      </a:lnTo>
                      <a:lnTo>
                        <a:pt x="5302" y="821"/>
                      </a:lnTo>
                      <a:lnTo>
                        <a:pt x="5304" y="821"/>
                      </a:lnTo>
                      <a:lnTo>
                        <a:pt x="5304" y="821"/>
                      </a:lnTo>
                      <a:lnTo>
                        <a:pt x="5305" y="821"/>
                      </a:lnTo>
                      <a:lnTo>
                        <a:pt x="5307" y="821"/>
                      </a:lnTo>
                      <a:lnTo>
                        <a:pt x="5311" y="820"/>
                      </a:lnTo>
                      <a:lnTo>
                        <a:pt x="5312" y="820"/>
                      </a:lnTo>
                      <a:lnTo>
                        <a:pt x="5313" y="820"/>
                      </a:lnTo>
                      <a:lnTo>
                        <a:pt x="5314" y="820"/>
                      </a:lnTo>
                      <a:lnTo>
                        <a:pt x="5314" y="820"/>
                      </a:lnTo>
                      <a:lnTo>
                        <a:pt x="5316" y="820"/>
                      </a:lnTo>
                      <a:lnTo>
                        <a:pt x="5318" y="820"/>
                      </a:lnTo>
                      <a:lnTo>
                        <a:pt x="5319" y="820"/>
                      </a:lnTo>
                      <a:lnTo>
                        <a:pt x="5319" y="820"/>
                      </a:lnTo>
                      <a:lnTo>
                        <a:pt x="5321" y="821"/>
                      </a:lnTo>
                      <a:lnTo>
                        <a:pt x="5322" y="821"/>
                      </a:lnTo>
                      <a:lnTo>
                        <a:pt x="5322" y="821"/>
                      </a:lnTo>
                      <a:lnTo>
                        <a:pt x="5322" y="821"/>
                      </a:lnTo>
                      <a:lnTo>
                        <a:pt x="5324" y="820"/>
                      </a:lnTo>
                      <a:lnTo>
                        <a:pt x="5324" y="819"/>
                      </a:lnTo>
                      <a:lnTo>
                        <a:pt x="5325" y="819"/>
                      </a:lnTo>
                      <a:lnTo>
                        <a:pt x="5325" y="819"/>
                      </a:lnTo>
                      <a:lnTo>
                        <a:pt x="5328" y="820"/>
                      </a:lnTo>
                      <a:lnTo>
                        <a:pt x="5329" y="820"/>
                      </a:lnTo>
                      <a:lnTo>
                        <a:pt x="5329" y="820"/>
                      </a:lnTo>
                      <a:lnTo>
                        <a:pt x="5330" y="820"/>
                      </a:lnTo>
                      <a:lnTo>
                        <a:pt x="5331" y="820"/>
                      </a:lnTo>
                      <a:lnTo>
                        <a:pt x="5332" y="819"/>
                      </a:lnTo>
                      <a:lnTo>
                        <a:pt x="5333" y="819"/>
                      </a:lnTo>
                      <a:lnTo>
                        <a:pt x="5333" y="819"/>
                      </a:lnTo>
                      <a:lnTo>
                        <a:pt x="5336" y="820"/>
                      </a:lnTo>
                      <a:lnTo>
                        <a:pt x="5337" y="820"/>
                      </a:lnTo>
                      <a:lnTo>
                        <a:pt x="5337" y="820"/>
                      </a:lnTo>
                      <a:lnTo>
                        <a:pt x="5338" y="820"/>
                      </a:lnTo>
                      <a:lnTo>
                        <a:pt x="5339" y="819"/>
                      </a:lnTo>
                      <a:lnTo>
                        <a:pt x="5340" y="819"/>
                      </a:lnTo>
                      <a:lnTo>
                        <a:pt x="5341" y="818"/>
                      </a:lnTo>
                      <a:lnTo>
                        <a:pt x="5341" y="818"/>
                      </a:lnTo>
                      <a:lnTo>
                        <a:pt x="5341" y="818"/>
                      </a:lnTo>
                      <a:lnTo>
                        <a:pt x="5342" y="819"/>
                      </a:lnTo>
                      <a:lnTo>
                        <a:pt x="5343" y="819"/>
                      </a:lnTo>
                      <a:lnTo>
                        <a:pt x="5345" y="819"/>
                      </a:lnTo>
                      <a:lnTo>
                        <a:pt x="5345" y="819"/>
                      </a:lnTo>
                      <a:lnTo>
                        <a:pt x="5346" y="819"/>
                      </a:lnTo>
                      <a:lnTo>
                        <a:pt x="5348" y="818"/>
                      </a:lnTo>
                      <a:lnTo>
                        <a:pt x="5349" y="817"/>
                      </a:lnTo>
                      <a:lnTo>
                        <a:pt x="5350" y="816"/>
                      </a:lnTo>
                      <a:lnTo>
                        <a:pt x="5351" y="817"/>
                      </a:lnTo>
                      <a:lnTo>
                        <a:pt x="5352" y="818"/>
                      </a:lnTo>
                      <a:lnTo>
                        <a:pt x="5353" y="818"/>
                      </a:lnTo>
                      <a:lnTo>
                        <a:pt x="5353" y="819"/>
                      </a:lnTo>
                      <a:lnTo>
                        <a:pt x="5355" y="819"/>
                      </a:lnTo>
                      <a:lnTo>
                        <a:pt x="5356" y="818"/>
                      </a:lnTo>
                      <a:lnTo>
                        <a:pt x="5357" y="819"/>
                      </a:lnTo>
                      <a:lnTo>
                        <a:pt x="5357" y="819"/>
                      </a:lnTo>
                      <a:lnTo>
                        <a:pt x="5359" y="819"/>
                      </a:lnTo>
                      <a:lnTo>
                        <a:pt x="5359" y="820"/>
                      </a:lnTo>
                      <a:lnTo>
                        <a:pt x="5359" y="820"/>
                      </a:lnTo>
                      <a:lnTo>
                        <a:pt x="5361" y="819"/>
                      </a:lnTo>
                      <a:lnTo>
                        <a:pt x="5362" y="819"/>
                      </a:lnTo>
                      <a:lnTo>
                        <a:pt x="5364" y="819"/>
                      </a:lnTo>
                      <a:lnTo>
                        <a:pt x="5365" y="819"/>
                      </a:lnTo>
                      <a:lnTo>
                        <a:pt x="5367" y="819"/>
                      </a:lnTo>
                      <a:lnTo>
                        <a:pt x="5369" y="820"/>
                      </a:lnTo>
                      <a:lnTo>
                        <a:pt x="5370" y="820"/>
                      </a:lnTo>
                      <a:lnTo>
                        <a:pt x="5370" y="820"/>
                      </a:lnTo>
                      <a:lnTo>
                        <a:pt x="5371" y="820"/>
                      </a:lnTo>
                      <a:lnTo>
                        <a:pt x="5371" y="820"/>
                      </a:lnTo>
                      <a:lnTo>
                        <a:pt x="5375" y="819"/>
                      </a:lnTo>
                      <a:lnTo>
                        <a:pt x="5377" y="817"/>
                      </a:lnTo>
                      <a:lnTo>
                        <a:pt x="5377" y="817"/>
                      </a:lnTo>
                      <a:lnTo>
                        <a:pt x="5378" y="817"/>
                      </a:lnTo>
                      <a:lnTo>
                        <a:pt x="5379" y="817"/>
                      </a:lnTo>
                      <a:lnTo>
                        <a:pt x="5382" y="819"/>
                      </a:lnTo>
                      <a:lnTo>
                        <a:pt x="5384" y="820"/>
                      </a:lnTo>
                      <a:lnTo>
                        <a:pt x="5385" y="820"/>
                      </a:lnTo>
                      <a:lnTo>
                        <a:pt x="5385" y="820"/>
                      </a:lnTo>
                      <a:lnTo>
                        <a:pt x="5386" y="820"/>
                      </a:lnTo>
                      <a:lnTo>
                        <a:pt x="5387" y="820"/>
                      </a:lnTo>
                      <a:lnTo>
                        <a:pt x="5389" y="819"/>
                      </a:lnTo>
                      <a:lnTo>
                        <a:pt x="5389" y="819"/>
                      </a:lnTo>
                      <a:lnTo>
                        <a:pt x="5389" y="819"/>
                      </a:lnTo>
                      <a:lnTo>
                        <a:pt x="5392" y="819"/>
                      </a:lnTo>
                      <a:lnTo>
                        <a:pt x="5393" y="819"/>
                      </a:lnTo>
                      <a:lnTo>
                        <a:pt x="5393" y="819"/>
                      </a:lnTo>
                      <a:lnTo>
                        <a:pt x="5394" y="819"/>
                      </a:lnTo>
                      <a:lnTo>
                        <a:pt x="5395" y="820"/>
                      </a:lnTo>
                      <a:lnTo>
                        <a:pt x="5397" y="821"/>
                      </a:lnTo>
                      <a:lnTo>
                        <a:pt x="5398" y="821"/>
                      </a:lnTo>
                      <a:lnTo>
                        <a:pt x="5399" y="821"/>
                      </a:lnTo>
                      <a:lnTo>
                        <a:pt x="5401" y="821"/>
                      </a:lnTo>
                      <a:lnTo>
                        <a:pt x="5402" y="821"/>
                      </a:lnTo>
                      <a:lnTo>
                        <a:pt x="5404" y="820"/>
                      </a:lnTo>
                      <a:lnTo>
                        <a:pt x="5405" y="820"/>
                      </a:lnTo>
                      <a:lnTo>
                        <a:pt x="5406" y="820"/>
                      </a:lnTo>
                      <a:lnTo>
                        <a:pt x="5407" y="820"/>
                      </a:lnTo>
                      <a:lnTo>
                        <a:pt x="5410" y="820"/>
                      </a:lnTo>
                      <a:lnTo>
                        <a:pt x="5410" y="820"/>
                      </a:lnTo>
                      <a:lnTo>
                        <a:pt x="5412" y="820"/>
                      </a:lnTo>
                      <a:lnTo>
                        <a:pt x="5413" y="821"/>
                      </a:lnTo>
                      <a:lnTo>
                        <a:pt x="5414" y="821"/>
                      </a:lnTo>
                      <a:lnTo>
                        <a:pt x="5415" y="821"/>
                      </a:lnTo>
                      <a:lnTo>
                        <a:pt x="5416" y="821"/>
                      </a:lnTo>
                      <a:lnTo>
                        <a:pt x="5417" y="821"/>
                      </a:lnTo>
                      <a:lnTo>
                        <a:pt x="5419" y="821"/>
                      </a:lnTo>
                      <a:lnTo>
                        <a:pt x="5420" y="821"/>
                      </a:lnTo>
                      <a:lnTo>
                        <a:pt x="5421" y="821"/>
                      </a:lnTo>
                      <a:lnTo>
                        <a:pt x="5422" y="821"/>
                      </a:lnTo>
                      <a:lnTo>
                        <a:pt x="5422" y="821"/>
                      </a:lnTo>
                      <a:lnTo>
                        <a:pt x="5423" y="821"/>
                      </a:lnTo>
                      <a:lnTo>
                        <a:pt x="5425" y="821"/>
                      </a:lnTo>
                      <a:lnTo>
                        <a:pt x="5428" y="821"/>
                      </a:lnTo>
                      <a:lnTo>
                        <a:pt x="5428" y="821"/>
                      </a:lnTo>
                      <a:lnTo>
                        <a:pt x="5429" y="821"/>
                      </a:lnTo>
                      <a:lnTo>
                        <a:pt x="5430" y="821"/>
                      </a:lnTo>
                      <a:lnTo>
                        <a:pt x="5431" y="821"/>
                      </a:lnTo>
                      <a:lnTo>
                        <a:pt x="5432" y="821"/>
                      </a:lnTo>
                      <a:lnTo>
                        <a:pt x="5432" y="821"/>
                      </a:lnTo>
                      <a:lnTo>
                        <a:pt x="5433" y="821"/>
                      </a:lnTo>
                      <a:lnTo>
                        <a:pt x="5434" y="821"/>
                      </a:lnTo>
                      <a:lnTo>
                        <a:pt x="5435" y="821"/>
                      </a:lnTo>
                      <a:lnTo>
                        <a:pt x="5436" y="821"/>
                      </a:lnTo>
                      <a:lnTo>
                        <a:pt x="5436" y="821"/>
                      </a:lnTo>
                      <a:lnTo>
                        <a:pt x="5436" y="821"/>
                      </a:lnTo>
                      <a:lnTo>
                        <a:pt x="5439" y="821"/>
                      </a:lnTo>
                      <a:lnTo>
                        <a:pt x="5440" y="821"/>
                      </a:lnTo>
                      <a:lnTo>
                        <a:pt x="5440" y="821"/>
                      </a:lnTo>
                      <a:lnTo>
                        <a:pt x="5441" y="821"/>
                      </a:lnTo>
                      <a:lnTo>
                        <a:pt x="5442" y="821"/>
                      </a:lnTo>
                      <a:lnTo>
                        <a:pt x="5443" y="821"/>
                      </a:lnTo>
                      <a:lnTo>
                        <a:pt x="5444" y="821"/>
                      </a:lnTo>
                      <a:lnTo>
                        <a:pt x="5444" y="821"/>
                      </a:lnTo>
                      <a:lnTo>
                        <a:pt x="5447" y="821"/>
                      </a:lnTo>
                      <a:lnTo>
                        <a:pt x="5449" y="821"/>
                      </a:lnTo>
                      <a:lnTo>
                        <a:pt x="5450" y="821"/>
                      </a:lnTo>
                      <a:lnTo>
                        <a:pt x="5450" y="821"/>
                      </a:lnTo>
                      <a:lnTo>
                        <a:pt x="5451" y="821"/>
                      </a:lnTo>
                      <a:lnTo>
                        <a:pt x="5452" y="821"/>
                      </a:lnTo>
                      <a:lnTo>
                        <a:pt x="5452" y="821"/>
                      </a:lnTo>
                      <a:lnTo>
                        <a:pt x="5453" y="821"/>
                      </a:lnTo>
                      <a:lnTo>
                        <a:pt x="5454" y="821"/>
                      </a:lnTo>
                      <a:lnTo>
                        <a:pt x="5456" y="821"/>
                      </a:lnTo>
                      <a:lnTo>
                        <a:pt x="5456" y="821"/>
                      </a:lnTo>
                      <a:lnTo>
                        <a:pt x="5457" y="821"/>
                      </a:lnTo>
                      <a:lnTo>
                        <a:pt x="5458" y="821"/>
                      </a:lnTo>
                      <a:lnTo>
                        <a:pt x="5459" y="821"/>
                      </a:lnTo>
                      <a:lnTo>
                        <a:pt x="5460" y="821"/>
                      </a:lnTo>
                      <a:lnTo>
                        <a:pt x="5460" y="821"/>
                      </a:lnTo>
                      <a:lnTo>
                        <a:pt x="5461" y="821"/>
                      </a:lnTo>
                      <a:lnTo>
                        <a:pt x="5462" y="821"/>
                      </a:lnTo>
                      <a:lnTo>
                        <a:pt x="5463" y="821"/>
                      </a:lnTo>
                      <a:lnTo>
                        <a:pt x="5466" y="821"/>
                      </a:lnTo>
                      <a:lnTo>
                        <a:pt x="5467" y="821"/>
                      </a:lnTo>
                      <a:lnTo>
                        <a:pt x="5467" y="821"/>
                      </a:lnTo>
                      <a:lnTo>
                        <a:pt x="5469" y="821"/>
                      </a:lnTo>
                      <a:lnTo>
                        <a:pt x="5470" y="821"/>
                      </a:lnTo>
                      <a:lnTo>
                        <a:pt x="5470" y="821"/>
                      </a:lnTo>
                      <a:lnTo>
                        <a:pt x="5471" y="821"/>
                      </a:lnTo>
                      <a:lnTo>
                        <a:pt x="5472" y="821"/>
                      </a:lnTo>
                      <a:lnTo>
                        <a:pt x="5475" y="820"/>
                      </a:lnTo>
                      <a:lnTo>
                        <a:pt x="5475" y="820"/>
                      </a:lnTo>
                      <a:lnTo>
                        <a:pt x="5476" y="820"/>
                      </a:lnTo>
                      <a:lnTo>
                        <a:pt x="5477" y="821"/>
                      </a:lnTo>
                      <a:lnTo>
                        <a:pt x="5479" y="821"/>
                      </a:lnTo>
                      <a:lnTo>
                        <a:pt x="5480" y="821"/>
                      </a:lnTo>
                      <a:lnTo>
                        <a:pt x="5480" y="821"/>
                      </a:lnTo>
                      <a:lnTo>
                        <a:pt x="5481" y="821"/>
                      </a:lnTo>
                      <a:lnTo>
                        <a:pt x="5482" y="820"/>
                      </a:lnTo>
                      <a:lnTo>
                        <a:pt x="5484" y="820"/>
                      </a:lnTo>
                      <a:lnTo>
                        <a:pt x="5485" y="820"/>
                      </a:lnTo>
                      <a:lnTo>
                        <a:pt x="5485" y="820"/>
                      </a:lnTo>
                      <a:lnTo>
                        <a:pt x="5486" y="820"/>
                      </a:lnTo>
                      <a:lnTo>
                        <a:pt x="5487" y="821"/>
                      </a:lnTo>
                      <a:lnTo>
                        <a:pt x="5488" y="821"/>
                      </a:lnTo>
                      <a:lnTo>
                        <a:pt x="5488" y="821"/>
                      </a:lnTo>
                      <a:lnTo>
                        <a:pt x="5489" y="820"/>
                      </a:lnTo>
                      <a:lnTo>
                        <a:pt x="5491" y="820"/>
                      </a:lnTo>
                      <a:lnTo>
                        <a:pt x="5491" y="820"/>
                      </a:lnTo>
                      <a:lnTo>
                        <a:pt x="5493" y="820"/>
                      </a:lnTo>
                      <a:lnTo>
                        <a:pt x="5495" y="820"/>
                      </a:lnTo>
                      <a:lnTo>
                        <a:pt x="5498" y="820"/>
                      </a:lnTo>
                      <a:lnTo>
                        <a:pt x="5499" y="820"/>
                      </a:lnTo>
                      <a:lnTo>
                        <a:pt x="5499" y="820"/>
                      </a:lnTo>
                      <a:lnTo>
                        <a:pt x="5500" y="820"/>
                      </a:lnTo>
                      <a:lnTo>
                        <a:pt x="5502" y="819"/>
                      </a:lnTo>
                      <a:lnTo>
                        <a:pt x="5503" y="819"/>
                      </a:lnTo>
                      <a:lnTo>
                        <a:pt x="5503" y="819"/>
                      </a:lnTo>
                      <a:lnTo>
                        <a:pt x="5504" y="819"/>
                      </a:lnTo>
                      <a:lnTo>
                        <a:pt x="5506" y="820"/>
                      </a:lnTo>
                      <a:lnTo>
                        <a:pt x="5508" y="821"/>
                      </a:lnTo>
                      <a:lnTo>
                        <a:pt x="5509" y="821"/>
                      </a:lnTo>
                      <a:lnTo>
                        <a:pt x="5509" y="821"/>
                      </a:lnTo>
                      <a:lnTo>
                        <a:pt x="5511" y="821"/>
                      </a:lnTo>
                      <a:lnTo>
                        <a:pt x="5512" y="821"/>
                      </a:lnTo>
                      <a:lnTo>
                        <a:pt x="5514" y="821"/>
                      </a:lnTo>
                      <a:lnTo>
                        <a:pt x="5516" y="820"/>
                      </a:lnTo>
                      <a:lnTo>
                        <a:pt x="5517" y="820"/>
                      </a:lnTo>
                      <a:lnTo>
                        <a:pt x="5517" y="820"/>
                      </a:lnTo>
                      <a:lnTo>
                        <a:pt x="5519" y="820"/>
                      </a:lnTo>
                      <a:lnTo>
                        <a:pt x="5521" y="820"/>
                      </a:lnTo>
                      <a:lnTo>
                        <a:pt x="5522" y="820"/>
                      </a:lnTo>
                      <a:lnTo>
                        <a:pt x="5523" y="820"/>
                      </a:lnTo>
                      <a:lnTo>
                        <a:pt x="5524" y="820"/>
                      </a:lnTo>
                      <a:lnTo>
                        <a:pt x="5525" y="821"/>
                      </a:lnTo>
                      <a:lnTo>
                        <a:pt x="5525" y="821"/>
                      </a:lnTo>
                      <a:lnTo>
                        <a:pt x="5526" y="820"/>
                      </a:lnTo>
                      <a:lnTo>
                        <a:pt x="5527" y="820"/>
                      </a:lnTo>
                      <a:lnTo>
                        <a:pt x="5528" y="820"/>
                      </a:lnTo>
                      <a:lnTo>
                        <a:pt x="5531" y="820"/>
                      </a:lnTo>
                      <a:lnTo>
                        <a:pt x="5533" y="821"/>
                      </a:lnTo>
                      <a:lnTo>
                        <a:pt x="5533" y="821"/>
                      </a:lnTo>
                      <a:lnTo>
                        <a:pt x="5534" y="821"/>
                      </a:lnTo>
                      <a:lnTo>
                        <a:pt x="5535" y="821"/>
                      </a:lnTo>
                      <a:lnTo>
                        <a:pt x="5537" y="820"/>
                      </a:lnTo>
                      <a:lnTo>
                        <a:pt x="5539" y="820"/>
                      </a:lnTo>
                      <a:lnTo>
                        <a:pt x="5540" y="820"/>
                      </a:lnTo>
                      <a:lnTo>
                        <a:pt x="5542" y="821"/>
                      </a:lnTo>
                      <a:lnTo>
                        <a:pt x="5543" y="821"/>
                      </a:lnTo>
                      <a:lnTo>
                        <a:pt x="5544" y="821"/>
                      </a:lnTo>
                      <a:lnTo>
                        <a:pt x="5545" y="821"/>
                      </a:lnTo>
                      <a:lnTo>
                        <a:pt x="5546" y="821"/>
                      </a:lnTo>
                      <a:lnTo>
                        <a:pt x="5546" y="821"/>
                      </a:lnTo>
                      <a:lnTo>
                        <a:pt x="5548" y="820"/>
                      </a:lnTo>
                      <a:lnTo>
                        <a:pt x="5548" y="821"/>
                      </a:lnTo>
                      <a:lnTo>
                        <a:pt x="5549" y="821"/>
                      </a:lnTo>
                      <a:lnTo>
                        <a:pt x="5550" y="821"/>
                      </a:lnTo>
                      <a:lnTo>
                        <a:pt x="5552" y="821"/>
                      </a:lnTo>
                      <a:lnTo>
                        <a:pt x="5554" y="821"/>
                      </a:lnTo>
                      <a:lnTo>
                        <a:pt x="5555" y="821"/>
                      </a:lnTo>
                      <a:lnTo>
                        <a:pt x="5555" y="821"/>
                      </a:lnTo>
                      <a:lnTo>
                        <a:pt x="5558" y="821"/>
                      </a:lnTo>
                      <a:lnTo>
                        <a:pt x="5558" y="821"/>
                      </a:lnTo>
                      <a:lnTo>
                        <a:pt x="5559" y="821"/>
                      </a:lnTo>
                      <a:lnTo>
                        <a:pt x="5560" y="821"/>
                      </a:lnTo>
                      <a:lnTo>
                        <a:pt x="5561" y="821"/>
                      </a:lnTo>
                      <a:lnTo>
                        <a:pt x="5562" y="821"/>
                      </a:lnTo>
                      <a:lnTo>
                        <a:pt x="5563" y="821"/>
                      </a:lnTo>
                      <a:lnTo>
                        <a:pt x="5565" y="821"/>
                      </a:lnTo>
                      <a:lnTo>
                        <a:pt x="5567" y="821"/>
                      </a:lnTo>
                      <a:lnTo>
                        <a:pt x="5568" y="821"/>
                      </a:lnTo>
                      <a:lnTo>
                        <a:pt x="5570" y="821"/>
                      </a:lnTo>
                      <a:lnTo>
                        <a:pt x="5572" y="821"/>
                      </a:lnTo>
                      <a:lnTo>
                        <a:pt x="5573" y="821"/>
                      </a:lnTo>
                      <a:lnTo>
                        <a:pt x="5574" y="821"/>
                      </a:lnTo>
                      <a:lnTo>
                        <a:pt x="5576" y="821"/>
                      </a:lnTo>
                      <a:lnTo>
                        <a:pt x="5577" y="821"/>
                      </a:lnTo>
                      <a:lnTo>
                        <a:pt x="5578" y="821"/>
                      </a:lnTo>
                      <a:lnTo>
                        <a:pt x="5578" y="821"/>
                      </a:lnTo>
                      <a:lnTo>
                        <a:pt x="5580" y="821"/>
                      </a:lnTo>
                      <a:lnTo>
                        <a:pt x="5582" y="821"/>
                      </a:lnTo>
                      <a:lnTo>
                        <a:pt x="5582" y="821"/>
                      </a:lnTo>
                      <a:lnTo>
                        <a:pt x="5583" y="821"/>
                      </a:lnTo>
                      <a:lnTo>
                        <a:pt x="5585" y="821"/>
                      </a:lnTo>
                      <a:lnTo>
                        <a:pt x="5586" y="821"/>
                      </a:lnTo>
                      <a:lnTo>
                        <a:pt x="5587" y="821"/>
                      </a:lnTo>
                      <a:lnTo>
                        <a:pt x="5588" y="821"/>
                      </a:lnTo>
                      <a:lnTo>
                        <a:pt x="5588" y="821"/>
                      </a:lnTo>
                      <a:lnTo>
                        <a:pt x="5589" y="821"/>
                      </a:lnTo>
                      <a:lnTo>
                        <a:pt x="5590" y="821"/>
                      </a:lnTo>
                      <a:lnTo>
                        <a:pt x="5592" y="821"/>
                      </a:lnTo>
                      <a:lnTo>
                        <a:pt x="5592" y="821"/>
                      </a:lnTo>
                      <a:lnTo>
                        <a:pt x="5594" y="821"/>
                      </a:lnTo>
                      <a:lnTo>
                        <a:pt x="5595" y="821"/>
                      </a:lnTo>
                      <a:lnTo>
                        <a:pt x="5596" y="821"/>
                      </a:lnTo>
                      <a:lnTo>
                        <a:pt x="5596" y="821"/>
                      </a:lnTo>
                      <a:lnTo>
                        <a:pt x="5598" y="821"/>
                      </a:lnTo>
                      <a:lnTo>
                        <a:pt x="5598" y="821"/>
                      </a:lnTo>
                      <a:lnTo>
                        <a:pt x="5600" y="821"/>
                      </a:lnTo>
                      <a:lnTo>
                        <a:pt x="5601" y="821"/>
                      </a:lnTo>
                      <a:lnTo>
                        <a:pt x="5602" y="821"/>
                      </a:lnTo>
                      <a:lnTo>
                        <a:pt x="5604" y="821"/>
                      </a:lnTo>
                      <a:lnTo>
                        <a:pt x="5605" y="821"/>
                      </a:lnTo>
                      <a:lnTo>
                        <a:pt x="5606" y="821"/>
                      </a:lnTo>
                      <a:lnTo>
                        <a:pt x="5606" y="821"/>
                      </a:lnTo>
                      <a:lnTo>
                        <a:pt x="5607" y="821"/>
                      </a:lnTo>
                      <a:lnTo>
                        <a:pt x="5608" y="821"/>
                      </a:lnTo>
                      <a:lnTo>
                        <a:pt x="5609" y="821"/>
                      </a:lnTo>
                      <a:lnTo>
                        <a:pt x="5610" y="821"/>
                      </a:lnTo>
                      <a:lnTo>
                        <a:pt x="5613" y="821"/>
                      </a:lnTo>
                      <a:lnTo>
                        <a:pt x="5615" y="821"/>
                      </a:lnTo>
                      <a:lnTo>
                        <a:pt x="5615" y="821"/>
                      </a:lnTo>
                      <a:lnTo>
                        <a:pt x="5617" y="821"/>
                      </a:lnTo>
                      <a:lnTo>
                        <a:pt x="5618" y="821"/>
                      </a:lnTo>
                      <a:lnTo>
                        <a:pt x="5618" y="821"/>
                      </a:lnTo>
                      <a:lnTo>
                        <a:pt x="5620" y="821"/>
                      </a:lnTo>
                      <a:lnTo>
                        <a:pt x="5622" y="821"/>
                      </a:lnTo>
                      <a:lnTo>
                        <a:pt x="5622" y="821"/>
                      </a:lnTo>
                      <a:lnTo>
                        <a:pt x="5623" y="821"/>
                      </a:lnTo>
                      <a:lnTo>
                        <a:pt x="5624" y="821"/>
                      </a:lnTo>
                      <a:lnTo>
                        <a:pt x="5626" y="821"/>
                      </a:lnTo>
                      <a:lnTo>
                        <a:pt x="5627" y="821"/>
                      </a:lnTo>
                      <a:lnTo>
                        <a:pt x="5628" y="821"/>
                      </a:lnTo>
                      <a:lnTo>
                        <a:pt x="5628" y="821"/>
                      </a:lnTo>
                      <a:lnTo>
                        <a:pt x="5628" y="821"/>
                      </a:lnTo>
                      <a:lnTo>
                        <a:pt x="5631" y="821"/>
                      </a:lnTo>
                      <a:lnTo>
                        <a:pt x="5632" y="821"/>
                      </a:lnTo>
                      <a:lnTo>
                        <a:pt x="5632" y="821"/>
                      </a:lnTo>
                      <a:lnTo>
                        <a:pt x="5633" y="821"/>
                      </a:lnTo>
                      <a:lnTo>
                        <a:pt x="5634" y="821"/>
                      </a:lnTo>
                      <a:lnTo>
                        <a:pt x="5635" y="821"/>
                      </a:lnTo>
                      <a:lnTo>
                        <a:pt x="5636" y="821"/>
                      </a:lnTo>
                      <a:lnTo>
                        <a:pt x="5637" y="821"/>
                      </a:lnTo>
                      <a:lnTo>
                        <a:pt x="5638" y="821"/>
                      </a:lnTo>
                      <a:lnTo>
                        <a:pt x="5640" y="821"/>
                      </a:lnTo>
                      <a:lnTo>
                        <a:pt x="5641" y="821"/>
                      </a:lnTo>
                      <a:lnTo>
                        <a:pt x="5641" y="821"/>
                      </a:lnTo>
                      <a:lnTo>
                        <a:pt x="5642" y="821"/>
                      </a:lnTo>
                      <a:lnTo>
                        <a:pt x="5643" y="821"/>
                      </a:lnTo>
                      <a:lnTo>
                        <a:pt x="5644" y="821"/>
                      </a:lnTo>
                      <a:lnTo>
                        <a:pt x="5644" y="821"/>
                      </a:lnTo>
                      <a:lnTo>
                        <a:pt x="5645" y="821"/>
                      </a:lnTo>
                      <a:lnTo>
                        <a:pt x="5647" y="821"/>
                      </a:lnTo>
                      <a:lnTo>
                        <a:pt x="5647" y="821"/>
                      </a:lnTo>
                      <a:lnTo>
                        <a:pt x="5648" y="821"/>
                      </a:lnTo>
                      <a:lnTo>
                        <a:pt x="5650" y="821"/>
                      </a:lnTo>
                      <a:lnTo>
                        <a:pt x="5651" y="821"/>
                      </a:lnTo>
                      <a:lnTo>
                        <a:pt x="5652" y="821"/>
                      </a:lnTo>
                      <a:lnTo>
                        <a:pt x="5653" y="821"/>
                      </a:lnTo>
                      <a:lnTo>
                        <a:pt x="5653" y="821"/>
                      </a:lnTo>
                      <a:lnTo>
                        <a:pt x="5654" y="821"/>
                      </a:lnTo>
                      <a:lnTo>
                        <a:pt x="5656" y="821"/>
                      </a:lnTo>
                      <a:lnTo>
                        <a:pt x="5657" y="821"/>
                      </a:lnTo>
                      <a:lnTo>
                        <a:pt x="5659" y="821"/>
                      </a:lnTo>
                      <a:lnTo>
                        <a:pt x="5661" y="821"/>
                      </a:lnTo>
                      <a:lnTo>
                        <a:pt x="5662" y="821"/>
                      </a:lnTo>
                      <a:lnTo>
                        <a:pt x="5662" y="821"/>
                      </a:lnTo>
                      <a:lnTo>
                        <a:pt x="5664" y="821"/>
                      </a:lnTo>
                      <a:lnTo>
                        <a:pt x="5665" y="821"/>
                      </a:lnTo>
                      <a:lnTo>
                        <a:pt x="5665" y="821"/>
                      </a:lnTo>
                      <a:lnTo>
                        <a:pt x="5666" y="821"/>
                      </a:lnTo>
                      <a:lnTo>
                        <a:pt x="5668" y="821"/>
                      </a:lnTo>
                      <a:lnTo>
                        <a:pt x="5669" y="821"/>
                      </a:lnTo>
                      <a:lnTo>
                        <a:pt x="5669" y="821"/>
                      </a:lnTo>
                      <a:lnTo>
                        <a:pt x="5670" y="821"/>
                      </a:lnTo>
                      <a:lnTo>
                        <a:pt x="5671" y="821"/>
                      </a:lnTo>
                      <a:lnTo>
                        <a:pt x="5673" y="821"/>
                      </a:lnTo>
                      <a:lnTo>
                        <a:pt x="5673" y="821"/>
                      </a:lnTo>
                      <a:lnTo>
                        <a:pt x="5674" y="821"/>
                      </a:lnTo>
                      <a:lnTo>
                        <a:pt x="5675" y="821"/>
                      </a:lnTo>
                      <a:lnTo>
                        <a:pt x="5678" y="821"/>
                      </a:lnTo>
                      <a:lnTo>
                        <a:pt x="5678" y="821"/>
                      </a:lnTo>
                      <a:lnTo>
                        <a:pt x="5678" y="821"/>
                      </a:lnTo>
                      <a:lnTo>
                        <a:pt x="5680" y="821"/>
                      </a:lnTo>
                      <a:lnTo>
                        <a:pt x="5681" y="821"/>
                      </a:lnTo>
                      <a:lnTo>
                        <a:pt x="5681" y="821"/>
                      </a:lnTo>
                      <a:lnTo>
                        <a:pt x="5681" y="821"/>
                      </a:lnTo>
                      <a:lnTo>
                        <a:pt x="5682" y="821"/>
                      </a:lnTo>
                      <a:lnTo>
                        <a:pt x="5683" y="821"/>
                      </a:lnTo>
                      <a:lnTo>
                        <a:pt x="5685" y="821"/>
                      </a:lnTo>
                      <a:lnTo>
                        <a:pt x="5688" y="821"/>
                      </a:lnTo>
                      <a:lnTo>
                        <a:pt x="5690" y="821"/>
                      </a:lnTo>
                      <a:lnTo>
                        <a:pt x="5690" y="821"/>
                      </a:lnTo>
                      <a:lnTo>
                        <a:pt x="5691" y="821"/>
                      </a:lnTo>
                      <a:lnTo>
                        <a:pt x="5692" y="821"/>
                      </a:lnTo>
                      <a:lnTo>
                        <a:pt x="5693" y="821"/>
                      </a:lnTo>
                      <a:lnTo>
                        <a:pt x="5693" y="821"/>
                      </a:lnTo>
                      <a:lnTo>
                        <a:pt x="5694" y="821"/>
                      </a:lnTo>
                      <a:lnTo>
                        <a:pt x="5697" y="821"/>
                      </a:lnTo>
                      <a:lnTo>
                        <a:pt x="5699" y="821"/>
                      </a:lnTo>
                      <a:lnTo>
                        <a:pt x="5700" y="821"/>
                      </a:lnTo>
                      <a:lnTo>
                        <a:pt x="5700" y="821"/>
                      </a:lnTo>
                      <a:lnTo>
                        <a:pt x="5702" y="821"/>
                      </a:lnTo>
                      <a:lnTo>
                        <a:pt x="5703" y="821"/>
                      </a:lnTo>
                      <a:lnTo>
                        <a:pt x="5705" y="821"/>
                      </a:lnTo>
                      <a:lnTo>
                        <a:pt x="5706" y="821"/>
                      </a:lnTo>
                      <a:lnTo>
                        <a:pt x="5708" y="821"/>
                      </a:lnTo>
                      <a:lnTo>
                        <a:pt x="5708" y="821"/>
                      </a:lnTo>
                      <a:lnTo>
                        <a:pt x="5709" y="821"/>
                      </a:lnTo>
                      <a:lnTo>
                        <a:pt x="5711" y="821"/>
                      </a:lnTo>
                      <a:lnTo>
                        <a:pt x="5714" y="821"/>
                      </a:lnTo>
                      <a:lnTo>
                        <a:pt x="5714" y="821"/>
                      </a:lnTo>
                      <a:lnTo>
                        <a:pt x="5715" y="821"/>
                      </a:lnTo>
                      <a:lnTo>
                        <a:pt x="5716" y="821"/>
                      </a:lnTo>
                      <a:lnTo>
                        <a:pt x="5716" y="821"/>
                      </a:lnTo>
                      <a:lnTo>
                        <a:pt x="5718" y="821"/>
                      </a:lnTo>
                      <a:lnTo>
                        <a:pt x="5721" y="820"/>
                      </a:lnTo>
                      <a:lnTo>
                        <a:pt x="5723" y="820"/>
                      </a:lnTo>
                      <a:lnTo>
                        <a:pt x="5723" y="820"/>
                      </a:lnTo>
                      <a:lnTo>
                        <a:pt x="5724" y="819"/>
                      </a:lnTo>
                      <a:lnTo>
                        <a:pt x="5726" y="818"/>
                      </a:lnTo>
                      <a:lnTo>
                        <a:pt x="5726" y="818"/>
                      </a:lnTo>
                      <a:lnTo>
                        <a:pt x="5726" y="818"/>
                      </a:lnTo>
                      <a:lnTo>
                        <a:pt x="5728" y="819"/>
                      </a:lnTo>
                      <a:lnTo>
                        <a:pt x="5729" y="820"/>
                      </a:lnTo>
                      <a:lnTo>
                        <a:pt x="5729" y="820"/>
                      </a:lnTo>
                      <a:lnTo>
                        <a:pt x="5730" y="821"/>
                      </a:lnTo>
                      <a:lnTo>
                        <a:pt x="5731" y="821"/>
                      </a:lnTo>
                      <a:lnTo>
                        <a:pt x="5733" y="821"/>
                      </a:lnTo>
                      <a:lnTo>
                        <a:pt x="5735" y="821"/>
                      </a:lnTo>
                      <a:lnTo>
                        <a:pt x="5736" y="820"/>
                      </a:lnTo>
                      <a:lnTo>
                        <a:pt x="5737" y="820"/>
                      </a:lnTo>
                      <a:lnTo>
                        <a:pt x="5737" y="820"/>
                      </a:lnTo>
                      <a:lnTo>
                        <a:pt x="5738" y="819"/>
                      </a:lnTo>
                      <a:lnTo>
                        <a:pt x="5740" y="818"/>
                      </a:lnTo>
                      <a:lnTo>
                        <a:pt x="5742" y="816"/>
                      </a:lnTo>
                      <a:lnTo>
                        <a:pt x="5743" y="816"/>
                      </a:lnTo>
                      <a:lnTo>
                        <a:pt x="5743" y="816"/>
                      </a:lnTo>
                      <a:lnTo>
                        <a:pt x="5744" y="817"/>
                      </a:lnTo>
                      <a:lnTo>
                        <a:pt x="5744" y="818"/>
                      </a:lnTo>
                      <a:lnTo>
                        <a:pt x="5745" y="819"/>
                      </a:lnTo>
                      <a:lnTo>
                        <a:pt x="5746" y="819"/>
                      </a:lnTo>
                      <a:lnTo>
                        <a:pt x="5748" y="819"/>
                      </a:lnTo>
                      <a:lnTo>
                        <a:pt x="5751" y="820"/>
                      </a:lnTo>
                      <a:lnTo>
                        <a:pt x="5752" y="820"/>
                      </a:lnTo>
                      <a:lnTo>
                        <a:pt x="5753" y="820"/>
                      </a:lnTo>
                      <a:lnTo>
                        <a:pt x="5753" y="820"/>
                      </a:lnTo>
                      <a:lnTo>
                        <a:pt x="5754" y="820"/>
                      </a:lnTo>
                      <a:lnTo>
                        <a:pt x="5756" y="819"/>
                      </a:lnTo>
                      <a:lnTo>
                        <a:pt x="5758" y="818"/>
                      </a:lnTo>
                      <a:lnTo>
                        <a:pt x="5758" y="818"/>
                      </a:lnTo>
                      <a:lnTo>
                        <a:pt x="5760" y="818"/>
                      </a:lnTo>
                      <a:lnTo>
                        <a:pt x="5761" y="818"/>
                      </a:lnTo>
                      <a:lnTo>
                        <a:pt x="5763" y="819"/>
                      </a:lnTo>
                      <a:lnTo>
                        <a:pt x="5765" y="820"/>
                      </a:lnTo>
                      <a:lnTo>
                        <a:pt x="5766" y="821"/>
                      </a:lnTo>
                      <a:lnTo>
                        <a:pt x="5767" y="821"/>
                      </a:lnTo>
                      <a:lnTo>
                        <a:pt x="5768" y="821"/>
                      </a:lnTo>
                      <a:lnTo>
                        <a:pt x="5770" y="821"/>
                      </a:lnTo>
                      <a:lnTo>
                        <a:pt x="5771" y="821"/>
                      </a:lnTo>
                      <a:lnTo>
                        <a:pt x="5773" y="820"/>
                      </a:lnTo>
                      <a:lnTo>
                        <a:pt x="5773" y="820"/>
                      </a:lnTo>
                      <a:lnTo>
                        <a:pt x="5774" y="820"/>
                      </a:lnTo>
                      <a:lnTo>
                        <a:pt x="5775" y="819"/>
                      </a:lnTo>
                      <a:lnTo>
                        <a:pt x="5776" y="819"/>
                      </a:lnTo>
                      <a:lnTo>
                        <a:pt x="5779" y="820"/>
                      </a:lnTo>
                      <a:lnTo>
                        <a:pt x="5781" y="821"/>
                      </a:lnTo>
                      <a:lnTo>
                        <a:pt x="5781" y="821"/>
                      </a:lnTo>
                      <a:lnTo>
                        <a:pt x="5782" y="821"/>
                      </a:lnTo>
                      <a:lnTo>
                        <a:pt x="5782" y="821"/>
                      </a:lnTo>
                      <a:lnTo>
                        <a:pt x="5783" y="821"/>
                      </a:lnTo>
                      <a:lnTo>
                        <a:pt x="5784" y="821"/>
                      </a:lnTo>
                      <a:lnTo>
                        <a:pt x="5785" y="821"/>
                      </a:lnTo>
                      <a:lnTo>
                        <a:pt x="5785" y="821"/>
                      </a:lnTo>
                      <a:lnTo>
                        <a:pt x="5786" y="821"/>
                      </a:lnTo>
                      <a:lnTo>
                        <a:pt x="5789" y="821"/>
                      </a:lnTo>
                      <a:lnTo>
                        <a:pt x="5791" y="821"/>
                      </a:lnTo>
                      <a:lnTo>
                        <a:pt x="5792" y="821"/>
                      </a:lnTo>
                      <a:lnTo>
                        <a:pt x="5793" y="821"/>
                      </a:lnTo>
                      <a:lnTo>
                        <a:pt x="5794" y="821"/>
                      </a:lnTo>
                      <a:lnTo>
                        <a:pt x="5795" y="821"/>
                      </a:lnTo>
                      <a:lnTo>
                        <a:pt x="5795" y="821"/>
                      </a:lnTo>
                      <a:lnTo>
                        <a:pt x="5798" y="821"/>
                      </a:lnTo>
                      <a:lnTo>
                        <a:pt x="5798" y="821"/>
                      </a:lnTo>
                      <a:lnTo>
                        <a:pt x="5799" y="821"/>
                      </a:lnTo>
                      <a:lnTo>
                        <a:pt x="5800" y="821"/>
                      </a:lnTo>
                      <a:lnTo>
                        <a:pt x="5801" y="821"/>
                      </a:lnTo>
                      <a:lnTo>
                        <a:pt x="5801" y="821"/>
                      </a:lnTo>
                      <a:lnTo>
                        <a:pt x="5802" y="821"/>
                      </a:lnTo>
                      <a:lnTo>
                        <a:pt x="5803" y="821"/>
                      </a:lnTo>
                      <a:lnTo>
                        <a:pt x="5806" y="821"/>
                      </a:lnTo>
                      <a:lnTo>
                        <a:pt x="5806" y="821"/>
                      </a:lnTo>
                      <a:lnTo>
                        <a:pt x="5807" y="821"/>
                      </a:lnTo>
                      <a:lnTo>
                        <a:pt x="5808" y="821"/>
                      </a:lnTo>
                      <a:lnTo>
                        <a:pt x="5809" y="821"/>
                      </a:lnTo>
                      <a:lnTo>
                        <a:pt x="5810" y="821"/>
                      </a:lnTo>
                      <a:lnTo>
                        <a:pt x="5810" y="821"/>
                      </a:lnTo>
                      <a:lnTo>
                        <a:pt x="5811" y="821"/>
                      </a:lnTo>
                      <a:lnTo>
                        <a:pt x="5811" y="821"/>
                      </a:lnTo>
                      <a:lnTo>
                        <a:pt x="5813" y="820"/>
                      </a:lnTo>
                      <a:lnTo>
                        <a:pt x="5814" y="819"/>
                      </a:lnTo>
                      <a:lnTo>
                        <a:pt x="5816" y="819"/>
                      </a:lnTo>
                      <a:lnTo>
                        <a:pt x="5817" y="820"/>
                      </a:lnTo>
                      <a:lnTo>
                        <a:pt x="5818" y="820"/>
                      </a:lnTo>
                      <a:lnTo>
                        <a:pt x="5819" y="820"/>
                      </a:lnTo>
                      <a:lnTo>
                        <a:pt x="5820" y="821"/>
                      </a:lnTo>
                      <a:lnTo>
                        <a:pt x="5821" y="821"/>
                      </a:lnTo>
                      <a:lnTo>
                        <a:pt x="5822" y="821"/>
                      </a:lnTo>
                      <a:lnTo>
                        <a:pt x="5823" y="821"/>
                      </a:lnTo>
                      <a:lnTo>
                        <a:pt x="5825" y="821"/>
                      </a:lnTo>
                      <a:lnTo>
                        <a:pt x="5827" y="821"/>
                      </a:lnTo>
                      <a:lnTo>
                        <a:pt x="5827" y="821"/>
                      </a:lnTo>
                      <a:lnTo>
                        <a:pt x="5828" y="821"/>
                      </a:lnTo>
                      <a:lnTo>
                        <a:pt x="5830" y="821"/>
                      </a:lnTo>
                      <a:lnTo>
                        <a:pt x="5831" y="821"/>
                      </a:lnTo>
                      <a:lnTo>
                        <a:pt x="5832" y="821"/>
                      </a:lnTo>
                      <a:lnTo>
                        <a:pt x="5834" y="821"/>
                      </a:lnTo>
                      <a:lnTo>
                        <a:pt x="5834" y="821"/>
                      </a:lnTo>
                      <a:lnTo>
                        <a:pt x="5835" y="821"/>
                      </a:lnTo>
                      <a:lnTo>
                        <a:pt x="5837" y="821"/>
                      </a:lnTo>
                      <a:lnTo>
                        <a:pt x="5838" y="821"/>
                      </a:lnTo>
                      <a:lnTo>
                        <a:pt x="5839" y="821"/>
                      </a:lnTo>
                      <a:lnTo>
                        <a:pt x="5840" y="821"/>
                      </a:lnTo>
                      <a:lnTo>
                        <a:pt x="5841" y="821"/>
                      </a:lnTo>
                      <a:lnTo>
                        <a:pt x="5843" y="821"/>
                      </a:lnTo>
                      <a:lnTo>
                        <a:pt x="5844" y="821"/>
                      </a:lnTo>
                      <a:lnTo>
                        <a:pt x="5845" y="821"/>
                      </a:lnTo>
                      <a:lnTo>
                        <a:pt x="5846" y="821"/>
                      </a:lnTo>
                      <a:lnTo>
                        <a:pt x="5847" y="821"/>
                      </a:lnTo>
                      <a:lnTo>
                        <a:pt x="5848" y="821"/>
                      </a:lnTo>
                      <a:lnTo>
                        <a:pt x="5849" y="821"/>
                      </a:lnTo>
                      <a:lnTo>
                        <a:pt x="5850" y="821"/>
                      </a:lnTo>
                      <a:lnTo>
                        <a:pt x="5851" y="821"/>
                      </a:lnTo>
                      <a:lnTo>
                        <a:pt x="5853" y="821"/>
                      </a:lnTo>
                      <a:lnTo>
                        <a:pt x="5854" y="821"/>
                      </a:lnTo>
                      <a:lnTo>
                        <a:pt x="5855" y="821"/>
                      </a:lnTo>
                      <a:lnTo>
                        <a:pt x="5856" y="821"/>
                      </a:lnTo>
                      <a:lnTo>
                        <a:pt x="5857" y="821"/>
                      </a:lnTo>
                      <a:lnTo>
                        <a:pt x="5858" y="820"/>
                      </a:lnTo>
                      <a:lnTo>
                        <a:pt x="5859" y="820"/>
                      </a:lnTo>
                      <a:lnTo>
                        <a:pt x="5860" y="821"/>
                      </a:lnTo>
                      <a:lnTo>
                        <a:pt x="5862" y="821"/>
                      </a:lnTo>
                      <a:lnTo>
                        <a:pt x="5864" y="821"/>
                      </a:lnTo>
                      <a:lnTo>
                        <a:pt x="5864" y="821"/>
                      </a:lnTo>
                      <a:lnTo>
                        <a:pt x="5865" y="821"/>
                      </a:lnTo>
                      <a:lnTo>
                        <a:pt x="5867" y="821"/>
                      </a:lnTo>
                      <a:lnTo>
                        <a:pt x="5869" y="821"/>
                      </a:lnTo>
                      <a:lnTo>
                        <a:pt x="5871" y="821"/>
                      </a:lnTo>
                      <a:lnTo>
                        <a:pt x="5872" y="821"/>
                      </a:lnTo>
                      <a:lnTo>
                        <a:pt x="5873" y="820"/>
                      </a:lnTo>
                      <a:lnTo>
                        <a:pt x="5874" y="820"/>
                      </a:lnTo>
                      <a:lnTo>
                        <a:pt x="5875" y="820"/>
                      </a:lnTo>
                      <a:lnTo>
                        <a:pt x="5876" y="820"/>
                      </a:lnTo>
                      <a:lnTo>
                        <a:pt x="5876" y="820"/>
                      </a:lnTo>
                      <a:lnTo>
                        <a:pt x="5877" y="820"/>
                      </a:lnTo>
                      <a:lnTo>
                        <a:pt x="5881" y="820"/>
                      </a:lnTo>
                      <a:lnTo>
                        <a:pt x="5883" y="821"/>
                      </a:lnTo>
                      <a:lnTo>
                        <a:pt x="5884" y="821"/>
                      </a:lnTo>
                      <a:lnTo>
                        <a:pt x="5884" y="821"/>
                      </a:lnTo>
                      <a:lnTo>
                        <a:pt x="5886" y="821"/>
                      </a:lnTo>
                      <a:lnTo>
                        <a:pt x="5887" y="821"/>
                      </a:lnTo>
                      <a:lnTo>
                        <a:pt x="5889" y="821"/>
                      </a:lnTo>
                      <a:lnTo>
                        <a:pt x="5890" y="821"/>
                      </a:lnTo>
                      <a:lnTo>
                        <a:pt x="5891" y="820"/>
                      </a:lnTo>
                      <a:lnTo>
                        <a:pt x="5892" y="820"/>
                      </a:lnTo>
                      <a:lnTo>
                        <a:pt x="5893" y="820"/>
                      </a:lnTo>
                      <a:lnTo>
                        <a:pt x="5894" y="820"/>
                      </a:lnTo>
                      <a:lnTo>
                        <a:pt x="5895" y="820"/>
                      </a:lnTo>
                      <a:lnTo>
                        <a:pt x="5897" y="821"/>
                      </a:lnTo>
                      <a:lnTo>
                        <a:pt x="5899" y="821"/>
                      </a:lnTo>
                      <a:lnTo>
                        <a:pt x="5900" y="821"/>
                      </a:lnTo>
                      <a:lnTo>
                        <a:pt x="5901" y="821"/>
                      </a:lnTo>
                      <a:lnTo>
                        <a:pt x="5901" y="821"/>
                      </a:lnTo>
                      <a:lnTo>
                        <a:pt x="5902" y="821"/>
                      </a:lnTo>
                      <a:lnTo>
                        <a:pt x="5903" y="821"/>
                      </a:lnTo>
                      <a:lnTo>
                        <a:pt x="5904" y="821"/>
                      </a:lnTo>
                      <a:lnTo>
                        <a:pt x="5904" y="821"/>
                      </a:lnTo>
                      <a:lnTo>
                        <a:pt x="5906" y="821"/>
                      </a:lnTo>
                      <a:lnTo>
                        <a:pt x="5906" y="821"/>
                      </a:lnTo>
                      <a:lnTo>
                        <a:pt x="5909" y="821"/>
                      </a:lnTo>
                      <a:lnTo>
                        <a:pt x="5911" y="821"/>
                      </a:lnTo>
                      <a:lnTo>
                        <a:pt x="5911" y="821"/>
                      </a:lnTo>
                      <a:lnTo>
                        <a:pt x="5913" y="821"/>
                      </a:lnTo>
                      <a:lnTo>
                        <a:pt x="5914" y="821"/>
                      </a:lnTo>
                      <a:lnTo>
                        <a:pt x="5915" y="821"/>
                      </a:lnTo>
                      <a:lnTo>
                        <a:pt x="5918" y="821"/>
                      </a:lnTo>
                      <a:lnTo>
                        <a:pt x="5919" y="821"/>
                      </a:lnTo>
                      <a:lnTo>
                        <a:pt x="5920" y="821"/>
                      </a:lnTo>
                      <a:lnTo>
                        <a:pt x="5921" y="821"/>
                      </a:lnTo>
                      <a:lnTo>
                        <a:pt x="5921" y="821"/>
                      </a:lnTo>
                      <a:lnTo>
                        <a:pt x="5923" y="821"/>
                      </a:lnTo>
                      <a:lnTo>
                        <a:pt x="5924" y="821"/>
                      </a:lnTo>
                      <a:lnTo>
                        <a:pt x="5926" y="821"/>
                      </a:lnTo>
                      <a:lnTo>
                        <a:pt x="5927" y="821"/>
                      </a:lnTo>
                      <a:lnTo>
                        <a:pt x="5929" y="821"/>
                      </a:lnTo>
                      <a:lnTo>
                        <a:pt x="5931" y="821"/>
                      </a:lnTo>
                      <a:lnTo>
                        <a:pt x="5932" y="821"/>
                      </a:lnTo>
                      <a:lnTo>
                        <a:pt x="5933" y="821"/>
                      </a:lnTo>
                      <a:lnTo>
                        <a:pt x="5934" y="821"/>
                      </a:lnTo>
                      <a:lnTo>
                        <a:pt x="5934" y="821"/>
                      </a:lnTo>
                      <a:lnTo>
                        <a:pt x="5936" y="821"/>
                      </a:lnTo>
                      <a:lnTo>
                        <a:pt x="5937" y="821"/>
                      </a:lnTo>
                      <a:lnTo>
                        <a:pt x="5938" y="820"/>
                      </a:lnTo>
                      <a:lnTo>
                        <a:pt x="5939" y="820"/>
                      </a:lnTo>
                      <a:lnTo>
                        <a:pt x="5940" y="821"/>
                      </a:lnTo>
                      <a:lnTo>
                        <a:pt x="5942" y="821"/>
                      </a:lnTo>
                      <a:lnTo>
                        <a:pt x="5942" y="821"/>
                      </a:lnTo>
                      <a:lnTo>
                        <a:pt x="5943" y="821"/>
                      </a:lnTo>
                      <a:lnTo>
                        <a:pt x="5947" y="821"/>
                      </a:lnTo>
                      <a:lnTo>
                        <a:pt x="5949" y="820"/>
                      </a:lnTo>
                      <a:lnTo>
                        <a:pt x="5949" y="820"/>
                      </a:lnTo>
                      <a:lnTo>
                        <a:pt x="5950" y="821"/>
                      </a:lnTo>
                      <a:lnTo>
                        <a:pt x="5951" y="821"/>
                      </a:lnTo>
                      <a:lnTo>
                        <a:pt x="5952" y="821"/>
                      </a:lnTo>
                      <a:lnTo>
                        <a:pt x="5954" y="821"/>
                      </a:lnTo>
                      <a:lnTo>
                        <a:pt x="5956" y="820"/>
                      </a:lnTo>
                      <a:lnTo>
                        <a:pt x="5957" y="820"/>
                      </a:lnTo>
                      <a:lnTo>
                        <a:pt x="5957" y="820"/>
                      </a:lnTo>
                      <a:lnTo>
                        <a:pt x="5959" y="820"/>
                      </a:lnTo>
                      <a:lnTo>
                        <a:pt x="5959" y="820"/>
                      </a:lnTo>
                      <a:lnTo>
                        <a:pt x="5961" y="820"/>
                      </a:lnTo>
                      <a:lnTo>
                        <a:pt x="5963" y="820"/>
                      </a:lnTo>
                      <a:lnTo>
                        <a:pt x="5964" y="820"/>
                      </a:lnTo>
                      <a:lnTo>
                        <a:pt x="5964" y="820"/>
                      </a:lnTo>
                      <a:lnTo>
                        <a:pt x="5965" y="820"/>
                      </a:lnTo>
                      <a:lnTo>
                        <a:pt x="5966" y="820"/>
                      </a:lnTo>
                      <a:lnTo>
                        <a:pt x="5968" y="820"/>
                      </a:lnTo>
                      <a:lnTo>
                        <a:pt x="5970" y="820"/>
                      </a:lnTo>
                      <a:lnTo>
                        <a:pt x="5972" y="820"/>
                      </a:lnTo>
                      <a:lnTo>
                        <a:pt x="5972" y="820"/>
                      </a:lnTo>
                      <a:lnTo>
                        <a:pt x="5973" y="820"/>
                      </a:lnTo>
                      <a:lnTo>
                        <a:pt x="5974" y="820"/>
                      </a:lnTo>
                      <a:lnTo>
                        <a:pt x="5975" y="820"/>
                      </a:lnTo>
                      <a:lnTo>
                        <a:pt x="5975" y="820"/>
                      </a:lnTo>
                      <a:lnTo>
                        <a:pt x="5977" y="820"/>
                      </a:lnTo>
                      <a:lnTo>
                        <a:pt x="5978" y="820"/>
                      </a:lnTo>
                      <a:lnTo>
                        <a:pt x="5979" y="820"/>
                      </a:lnTo>
                      <a:lnTo>
                        <a:pt x="5979" y="820"/>
                      </a:lnTo>
                      <a:lnTo>
                        <a:pt x="5980" y="820"/>
                      </a:lnTo>
                      <a:lnTo>
                        <a:pt x="5983" y="820"/>
                      </a:lnTo>
                      <a:lnTo>
                        <a:pt x="5985" y="819"/>
                      </a:lnTo>
                      <a:lnTo>
                        <a:pt x="5986" y="819"/>
                      </a:lnTo>
                      <a:lnTo>
                        <a:pt x="5986" y="819"/>
                      </a:lnTo>
                      <a:lnTo>
                        <a:pt x="5987" y="819"/>
                      </a:lnTo>
                      <a:lnTo>
                        <a:pt x="5987" y="819"/>
                      </a:lnTo>
                      <a:lnTo>
                        <a:pt x="5989" y="819"/>
                      </a:lnTo>
                      <a:lnTo>
                        <a:pt x="5993" y="819"/>
                      </a:lnTo>
                      <a:lnTo>
                        <a:pt x="5994" y="818"/>
                      </a:lnTo>
                      <a:lnTo>
                        <a:pt x="5994" y="818"/>
                      </a:lnTo>
                      <a:lnTo>
                        <a:pt x="5995" y="818"/>
                      </a:lnTo>
                      <a:lnTo>
                        <a:pt x="5997" y="818"/>
                      </a:lnTo>
                      <a:lnTo>
                        <a:pt x="6000" y="817"/>
                      </a:lnTo>
                      <a:lnTo>
                        <a:pt x="6001" y="817"/>
                      </a:lnTo>
                      <a:lnTo>
                        <a:pt x="6002" y="817"/>
                      </a:lnTo>
                      <a:lnTo>
                        <a:pt x="6002" y="816"/>
                      </a:lnTo>
                      <a:lnTo>
                        <a:pt x="6005" y="816"/>
                      </a:lnTo>
                      <a:lnTo>
                        <a:pt x="6007" y="815"/>
                      </a:lnTo>
                      <a:lnTo>
                        <a:pt x="6009" y="815"/>
                      </a:lnTo>
                      <a:lnTo>
                        <a:pt x="6009" y="815"/>
                      </a:lnTo>
                      <a:lnTo>
                        <a:pt x="6010" y="813"/>
                      </a:lnTo>
                      <a:lnTo>
                        <a:pt x="6012" y="813"/>
                      </a:lnTo>
                      <a:lnTo>
                        <a:pt x="6014" y="812"/>
                      </a:lnTo>
                      <a:lnTo>
                        <a:pt x="6015" y="811"/>
                      </a:lnTo>
                      <a:lnTo>
                        <a:pt x="6016" y="811"/>
                      </a:lnTo>
                      <a:lnTo>
                        <a:pt x="6016" y="811"/>
                      </a:lnTo>
                      <a:lnTo>
                        <a:pt x="6019" y="811"/>
                      </a:lnTo>
                      <a:lnTo>
                        <a:pt x="6020" y="810"/>
                      </a:lnTo>
                      <a:lnTo>
                        <a:pt x="6021" y="810"/>
                      </a:lnTo>
                      <a:lnTo>
                        <a:pt x="6022" y="811"/>
                      </a:lnTo>
                      <a:lnTo>
                        <a:pt x="6024" y="811"/>
                      </a:lnTo>
                      <a:lnTo>
                        <a:pt x="6025" y="811"/>
                      </a:lnTo>
                      <a:lnTo>
                        <a:pt x="6026" y="812"/>
                      </a:lnTo>
                      <a:lnTo>
                        <a:pt x="6026" y="812"/>
                      </a:lnTo>
                      <a:lnTo>
                        <a:pt x="6029" y="811"/>
                      </a:lnTo>
                      <a:lnTo>
                        <a:pt x="6030" y="811"/>
                      </a:lnTo>
                      <a:lnTo>
                        <a:pt x="6030" y="811"/>
                      </a:lnTo>
                      <a:lnTo>
                        <a:pt x="6031" y="811"/>
                      </a:lnTo>
                      <a:lnTo>
                        <a:pt x="6032" y="810"/>
                      </a:lnTo>
                      <a:lnTo>
                        <a:pt x="6032" y="810"/>
                      </a:lnTo>
                      <a:lnTo>
                        <a:pt x="6034" y="811"/>
                      </a:lnTo>
                      <a:lnTo>
                        <a:pt x="6037" y="811"/>
                      </a:lnTo>
                      <a:lnTo>
                        <a:pt x="6038" y="811"/>
                      </a:lnTo>
                      <a:lnTo>
                        <a:pt x="6038" y="811"/>
                      </a:lnTo>
                      <a:lnTo>
                        <a:pt x="6039" y="812"/>
                      </a:lnTo>
                      <a:lnTo>
                        <a:pt x="6042" y="813"/>
                      </a:lnTo>
                      <a:lnTo>
                        <a:pt x="6044" y="813"/>
                      </a:lnTo>
                      <a:lnTo>
                        <a:pt x="6044" y="815"/>
                      </a:lnTo>
                      <a:lnTo>
                        <a:pt x="6046" y="815"/>
                      </a:lnTo>
                      <a:lnTo>
                        <a:pt x="6047" y="815"/>
                      </a:lnTo>
                      <a:lnTo>
                        <a:pt x="6049" y="816"/>
                      </a:lnTo>
                      <a:lnTo>
                        <a:pt x="6051" y="816"/>
                      </a:lnTo>
                      <a:lnTo>
                        <a:pt x="6052" y="816"/>
                      </a:lnTo>
                      <a:lnTo>
                        <a:pt x="6052" y="816"/>
                      </a:lnTo>
                      <a:lnTo>
                        <a:pt x="6055" y="816"/>
                      </a:lnTo>
                      <a:lnTo>
                        <a:pt x="6056" y="816"/>
                      </a:lnTo>
                      <a:lnTo>
                        <a:pt x="6056" y="816"/>
                      </a:lnTo>
                      <a:lnTo>
                        <a:pt x="6057" y="817"/>
                      </a:lnTo>
                      <a:lnTo>
                        <a:pt x="6058" y="817"/>
                      </a:lnTo>
                      <a:lnTo>
                        <a:pt x="6059" y="818"/>
                      </a:lnTo>
                      <a:lnTo>
                        <a:pt x="6059" y="818"/>
                      </a:lnTo>
                      <a:lnTo>
                        <a:pt x="6060" y="818"/>
                      </a:lnTo>
                      <a:lnTo>
                        <a:pt x="6061" y="819"/>
                      </a:lnTo>
                      <a:lnTo>
                        <a:pt x="6063" y="819"/>
                      </a:lnTo>
                      <a:lnTo>
                        <a:pt x="6066" y="819"/>
                      </a:lnTo>
                      <a:lnTo>
                        <a:pt x="6067" y="819"/>
                      </a:lnTo>
                      <a:lnTo>
                        <a:pt x="6067" y="819"/>
                      </a:lnTo>
                      <a:lnTo>
                        <a:pt x="6068" y="819"/>
                      </a:lnTo>
                      <a:lnTo>
                        <a:pt x="6070" y="820"/>
                      </a:lnTo>
                      <a:lnTo>
                        <a:pt x="6074" y="820"/>
                      </a:lnTo>
                      <a:lnTo>
                        <a:pt x="6075" y="820"/>
                      </a:lnTo>
                      <a:lnTo>
                        <a:pt x="6075" y="820"/>
                      </a:lnTo>
                      <a:lnTo>
                        <a:pt x="6076" y="820"/>
                      </a:lnTo>
                      <a:lnTo>
                        <a:pt x="6077" y="820"/>
                      </a:lnTo>
                      <a:lnTo>
                        <a:pt x="6078" y="820"/>
                      </a:lnTo>
                      <a:lnTo>
                        <a:pt x="6079" y="820"/>
                      </a:lnTo>
                      <a:lnTo>
                        <a:pt x="6079" y="820"/>
                      </a:lnTo>
                      <a:lnTo>
                        <a:pt x="6080" y="820"/>
                      </a:lnTo>
                      <a:lnTo>
                        <a:pt x="6083" y="820"/>
                      </a:lnTo>
                      <a:lnTo>
                        <a:pt x="6084" y="820"/>
                      </a:lnTo>
                      <a:lnTo>
                        <a:pt x="6085" y="820"/>
                      </a:lnTo>
                      <a:lnTo>
                        <a:pt x="6085" y="820"/>
                      </a:lnTo>
                      <a:lnTo>
                        <a:pt x="6087" y="820"/>
                      </a:lnTo>
                      <a:lnTo>
                        <a:pt x="6088" y="820"/>
                      </a:lnTo>
                      <a:lnTo>
                        <a:pt x="6089" y="820"/>
                      </a:lnTo>
                      <a:lnTo>
                        <a:pt x="6090" y="820"/>
                      </a:lnTo>
                      <a:lnTo>
                        <a:pt x="6093" y="820"/>
                      </a:lnTo>
                      <a:lnTo>
                        <a:pt x="6095" y="820"/>
                      </a:lnTo>
                      <a:lnTo>
                        <a:pt x="6096" y="820"/>
                      </a:lnTo>
                      <a:lnTo>
                        <a:pt x="6096" y="820"/>
                      </a:lnTo>
                      <a:lnTo>
                        <a:pt x="6097" y="820"/>
                      </a:lnTo>
                      <a:lnTo>
                        <a:pt x="6097" y="820"/>
                      </a:lnTo>
                      <a:lnTo>
                        <a:pt x="6099" y="820"/>
                      </a:lnTo>
                      <a:lnTo>
                        <a:pt x="6102" y="819"/>
                      </a:lnTo>
                      <a:lnTo>
                        <a:pt x="6103" y="819"/>
                      </a:lnTo>
                      <a:lnTo>
                        <a:pt x="6103" y="819"/>
                      </a:lnTo>
                      <a:lnTo>
                        <a:pt x="6104" y="819"/>
                      </a:lnTo>
                      <a:lnTo>
                        <a:pt x="6105" y="819"/>
                      </a:lnTo>
                      <a:lnTo>
                        <a:pt x="6106" y="820"/>
                      </a:lnTo>
                      <a:lnTo>
                        <a:pt x="6108" y="820"/>
                      </a:lnTo>
                      <a:lnTo>
                        <a:pt x="6108" y="820"/>
                      </a:lnTo>
                      <a:lnTo>
                        <a:pt x="6109" y="820"/>
                      </a:lnTo>
                      <a:lnTo>
                        <a:pt x="6112" y="819"/>
                      </a:lnTo>
                      <a:lnTo>
                        <a:pt x="6112" y="819"/>
                      </a:lnTo>
                      <a:lnTo>
                        <a:pt x="6115" y="819"/>
                      </a:lnTo>
                      <a:lnTo>
                        <a:pt x="6116" y="818"/>
                      </a:lnTo>
                      <a:lnTo>
                        <a:pt x="6117" y="817"/>
                      </a:lnTo>
                      <a:lnTo>
                        <a:pt x="6118" y="818"/>
                      </a:lnTo>
                      <a:lnTo>
                        <a:pt x="6118" y="818"/>
                      </a:lnTo>
                      <a:lnTo>
                        <a:pt x="6120" y="818"/>
                      </a:lnTo>
                      <a:lnTo>
                        <a:pt x="6122" y="819"/>
                      </a:lnTo>
                      <a:lnTo>
                        <a:pt x="6123" y="819"/>
                      </a:lnTo>
                      <a:lnTo>
                        <a:pt x="6124" y="819"/>
                      </a:lnTo>
                      <a:lnTo>
                        <a:pt x="6125" y="819"/>
                      </a:lnTo>
                      <a:lnTo>
                        <a:pt x="6126" y="819"/>
                      </a:lnTo>
                      <a:lnTo>
                        <a:pt x="6127" y="818"/>
                      </a:lnTo>
                      <a:lnTo>
                        <a:pt x="6130" y="817"/>
                      </a:lnTo>
                      <a:lnTo>
                        <a:pt x="6131" y="816"/>
                      </a:lnTo>
                      <a:lnTo>
                        <a:pt x="6132" y="815"/>
                      </a:lnTo>
                      <a:lnTo>
                        <a:pt x="6133" y="815"/>
                      </a:lnTo>
                      <a:lnTo>
                        <a:pt x="6133" y="816"/>
                      </a:lnTo>
                      <a:lnTo>
                        <a:pt x="6134" y="816"/>
                      </a:lnTo>
                      <a:lnTo>
                        <a:pt x="6136" y="817"/>
                      </a:lnTo>
                      <a:lnTo>
                        <a:pt x="6138" y="818"/>
                      </a:lnTo>
                      <a:lnTo>
                        <a:pt x="6139" y="818"/>
                      </a:lnTo>
                      <a:lnTo>
                        <a:pt x="6140" y="818"/>
                      </a:lnTo>
                      <a:lnTo>
                        <a:pt x="6141" y="818"/>
                      </a:lnTo>
                      <a:lnTo>
                        <a:pt x="6142" y="817"/>
                      </a:lnTo>
                      <a:lnTo>
                        <a:pt x="6144" y="816"/>
                      </a:lnTo>
                      <a:lnTo>
                        <a:pt x="6145" y="813"/>
                      </a:lnTo>
                      <a:lnTo>
                        <a:pt x="6146" y="813"/>
                      </a:lnTo>
                      <a:lnTo>
                        <a:pt x="6148" y="813"/>
                      </a:lnTo>
                      <a:lnTo>
                        <a:pt x="6148" y="815"/>
                      </a:lnTo>
                      <a:lnTo>
                        <a:pt x="6149" y="815"/>
                      </a:lnTo>
                      <a:lnTo>
                        <a:pt x="6151" y="816"/>
                      </a:lnTo>
                      <a:lnTo>
                        <a:pt x="6152" y="817"/>
                      </a:lnTo>
                      <a:lnTo>
                        <a:pt x="6153" y="818"/>
                      </a:lnTo>
                      <a:lnTo>
                        <a:pt x="6154" y="818"/>
                      </a:lnTo>
                      <a:lnTo>
                        <a:pt x="6155" y="817"/>
                      </a:lnTo>
                      <a:lnTo>
                        <a:pt x="6157" y="817"/>
                      </a:lnTo>
                      <a:lnTo>
                        <a:pt x="6159" y="816"/>
                      </a:lnTo>
                      <a:lnTo>
                        <a:pt x="6160" y="813"/>
                      </a:lnTo>
                      <a:lnTo>
                        <a:pt x="6161" y="813"/>
                      </a:lnTo>
                      <a:lnTo>
                        <a:pt x="6162" y="813"/>
                      </a:lnTo>
                      <a:lnTo>
                        <a:pt x="6162" y="813"/>
                      </a:lnTo>
                      <a:lnTo>
                        <a:pt x="6163" y="815"/>
                      </a:lnTo>
                      <a:lnTo>
                        <a:pt x="6166" y="816"/>
                      </a:lnTo>
                      <a:lnTo>
                        <a:pt x="6168" y="816"/>
                      </a:lnTo>
                      <a:lnTo>
                        <a:pt x="6169" y="817"/>
                      </a:lnTo>
                      <a:lnTo>
                        <a:pt x="6169" y="817"/>
                      </a:lnTo>
                      <a:lnTo>
                        <a:pt x="6170" y="817"/>
                      </a:lnTo>
                      <a:lnTo>
                        <a:pt x="6171" y="816"/>
                      </a:lnTo>
                      <a:lnTo>
                        <a:pt x="6173" y="816"/>
                      </a:lnTo>
                      <a:lnTo>
                        <a:pt x="6175" y="816"/>
                      </a:lnTo>
                      <a:lnTo>
                        <a:pt x="6176" y="815"/>
                      </a:lnTo>
                      <a:lnTo>
                        <a:pt x="6178" y="816"/>
                      </a:lnTo>
                      <a:lnTo>
                        <a:pt x="6178" y="816"/>
                      </a:lnTo>
                      <a:lnTo>
                        <a:pt x="6179" y="816"/>
                      </a:lnTo>
                      <a:lnTo>
                        <a:pt x="6181" y="813"/>
                      </a:lnTo>
                      <a:lnTo>
                        <a:pt x="6183" y="812"/>
                      </a:lnTo>
                      <a:lnTo>
                        <a:pt x="6185" y="812"/>
                      </a:lnTo>
                      <a:lnTo>
                        <a:pt x="6185" y="811"/>
                      </a:lnTo>
                      <a:lnTo>
                        <a:pt x="6185" y="811"/>
                      </a:lnTo>
                      <a:lnTo>
                        <a:pt x="6185" y="809"/>
                      </a:lnTo>
                      <a:lnTo>
                        <a:pt x="6186" y="804"/>
                      </a:lnTo>
                      <a:lnTo>
                        <a:pt x="6188" y="800"/>
                      </a:lnTo>
                      <a:lnTo>
                        <a:pt x="6188" y="799"/>
                      </a:lnTo>
                      <a:lnTo>
                        <a:pt x="6188" y="798"/>
                      </a:lnTo>
                      <a:lnTo>
                        <a:pt x="6188" y="799"/>
                      </a:lnTo>
                      <a:lnTo>
                        <a:pt x="6189" y="800"/>
                      </a:lnTo>
                      <a:lnTo>
                        <a:pt x="6190" y="804"/>
                      </a:lnTo>
                      <a:lnTo>
                        <a:pt x="6192" y="809"/>
                      </a:lnTo>
                      <a:lnTo>
                        <a:pt x="6192" y="811"/>
                      </a:lnTo>
                      <a:lnTo>
                        <a:pt x="6194" y="811"/>
                      </a:lnTo>
                      <a:lnTo>
                        <a:pt x="6194" y="811"/>
                      </a:lnTo>
                      <a:lnTo>
                        <a:pt x="6195" y="809"/>
                      </a:lnTo>
                      <a:lnTo>
                        <a:pt x="6196" y="804"/>
                      </a:lnTo>
                      <a:lnTo>
                        <a:pt x="6198" y="799"/>
                      </a:lnTo>
                      <a:lnTo>
                        <a:pt x="6199" y="798"/>
                      </a:lnTo>
                      <a:lnTo>
                        <a:pt x="6199" y="797"/>
                      </a:lnTo>
                      <a:lnTo>
                        <a:pt x="6199" y="795"/>
                      </a:lnTo>
                      <a:lnTo>
                        <a:pt x="6199" y="795"/>
                      </a:lnTo>
                      <a:lnTo>
                        <a:pt x="6199" y="793"/>
                      </a:lnTo>
                      <a:lnTo>
                        <a:pt x="6200" y="789"/>
                      </a:lnTo>
                      <a:lnTo>
                        <a:pt x="6200" y="783"/>
                      </a:lnTo>
                      <a:lnTo>
                        <a:pt x="6200" y="776"/>
                      </a:lnTo>
                      <a:lnTo>
                        <a:pt x="6201" y="770"/>
                      </a:lnTo>
                      <a:lnTo>
                        <a:pt x="6203" y="763"/>
                      </a:lnTo>
                      <a:lnTo>
                        <a:pt x="6203" y="760"/>
                      </a:lnTo>
                      <a:lnTo>
                        <a:pt x="6203" y="757"/>
                      </a:lnTo>
                      <a:lnTo>
                        <a:pt x="6203" y="760"/>
                      </a:lnTo>
                      <a:lnTo>
                        <a:pt x="6204" y="763"/>
                      </a:lnTo>
                      <a:lnTo>
                        <a:pt x="6205" y="770"/>
                      </a:lnTo>
                      <a:lnTo>
                        <a:pt x="6207" y="776"/>
                      </a:lnTo>
                      <a:lnTo>
                        <a:pt x="6208" y="783"/>
                      </a:lnTo>
                      <a:lnTo>
                        <a:pt x="6209" y="789"/>
                      </a:lnTo>
                      <a:lnTo>
                        <a:pt x="6210" y="793"/>
                      </a:lnTo>
                      <a:lnTo>
                        <a:pt x="6210" y="795"/>
                      </a:lnTo>
                      <a:lnTo>
                        <a:pt x="6210" y="794"/>
                      </a:lnTo>
                      <a:lnTo>
                        <a:pt x="6212" y="793"/>
                      </a:lnTo>
                      <a:lnTo>
                        <a:pt x="6213" y="789"/>
                      </a:lnTo>
                      <a:lnTo>
                        <a:pt x="6213" y="784"/>
                      </a:lnTo>
                      <a:lnTo>
                        <a:pt x="6214" y="783"/>
                      </a:lnTo>
                      <a:lnTo>
                        <a:pt x="6214" y="783"/>
                      </a:lnTo>
                      <a:lnTo>
                        <a:pt x="6214" y="781"/>
                      </a:lnTo>
                      <a:lnTo>
                        <a:pt x="6214" y="780"/>
                      </a:lnTo>
                      <a:lnTo>
                        <a:pt x="6215" y="779"/>
                      </a:lnTo>
                      <a:lnTo>
                        <a:pt x="6215" y="773"/>
                      </a:lnTo>
                      <a:lnTo>
                        <a:pt x="6215" y="767"/>
                      </a:lnTo>
                      <a:lnTo>
                        <a:pt x="6216" y="760"/>
                      </a:lnTo>
                      <a:lnTo>
                        <a:pt x="6217" y="753"/>
                      </a:lnTo>
                      <a:lnTo>
                        <a:pt x="6217" y="746"/>
                      </a:lnTo>
                      <a:lnTo>
                        <a:pt x="6218" y="742"/>
                      </a:lnTo>
                      <a:lnTo>
                        <a:pt x="6218" y="739"/>
                      </a:lnTo>
                      <a:lnTo>
                        <a:pt x="6218" y="741"/>
                      </a:lnTo>
                      <a:lnTo>
                        <a:pt x="6218" y="743"/>
                      </a:lnTo>
                      <a:lnTo>
                        <a:pt x="6221" y="748"/>
                      </a:lnTo>
                      <a:lnTo>
                        <a:pt x="6221" y="755"/>
                      </a:lnTo>
                      <a:lnTo>
                        <a:pt x="6222" y="757"/>
                      </a:lnTo>
                      <a:lnTo>
                        <a:pt x="6222" y="758"/>
                      </a:lnTo>
                      <a:lnTo>
                        <a:pt x="6222" y="760"/>
                      </a:lnTo>
                      <a:lnTo>
                        <a:pt x="6223" y="763"/>
                      </a:lnTo>
                      <a:lnTo>
                        <a:pt x="6223" y="769"/>
                      </a:lnTo>
                      <a:lnTo>
                        <a:pt x="6225" y="774"/>
                      </a:lnTo>
                      <a:lnTo>
                        <a:pt x="6225" y="780"/>
                      </a:lnTo>
                      <a:lnTo>
                        <a:pt x="6226" y="785"/>
                      </a:lnTo>
                      <a:lnTo>
                        <a:pt x="6227" y="789"/>
                      </a:lnTo>
                      <a:lnTo>
                        <a:pt x="6227" y="791"/>
                      </a:lnTo>
                      <a:lnTo>
                        <a:pt x="6227" y="790"/>
                      </a:lnTo>
                      <a:lnTo>
                        <a:pt x="6227" y="789"/>
                      </a:lnTo>
                      <a:lnTo>
                        <a:pt x="6228" y="786"/>
                      </a:lnTo>
                      <a:lnTo>
                        <a:pt x="6228" y="786"/>
                      </a:lnTo>
                      <a:lnTo>
                        <a:pt x="6229" y="784"/>
                      </a:lnTo>
                      <a:lnTo>
                        <a:pt x="6229" y="780"/>
                      </a:lnTo>
                      <a:lnTo>
                        <a:pt x="6231" y="773"/>
                      </a:lnTo>
                      <a:lnTo>
                        <a:pt x="6233" y="766"/>
                      </a:lnTo>
                      <a:lnTo>
                        <a:pt x="6233" y="758"/>
                      </a:lnTo>
                      <a:lnTo>
                        <a:pt x="6235" y="752"/>
                      </a:lnTo>
                      <a:lnTo>
                        <a:pt x="6235" y="747"/>
                      </a:lnTo>
                      <a:lnTo>
                        <a:pt x="6235" y="745"/>
                      </a:lnTo>
                      <a:lnTo>
                        <a:pt x="6235" y="746"/>
                      </a:lnTo>
                      <a:lnTo>
                        <a:pt x="6236" y="747"/>
                      </a:lnTo>
                      <a:lnTo>
                        <a:pt x="6236" y="748"/>
                      </a:lnTo>
                      <a:lnTo>
                        <a:pt x="6236" y="748"/>
                      </a:lnTo>
                      <a:lnTo>
                        <a:pt x="6236" y="748"/>
                      </a:lnTo>
                      <a:lnTo>
                        <a:pt x="6236" y="751"/>
                      </a:lnTo>
                      <a:lnTo>
                        <a:pt x="6237" y="756"/>
                      </a:lnTo>
                      <a:lnTo>
                        <a:pt x="6237" y="764"/>
                      </a:lnTo>
                      <a:lnTo>
                        <a:pt x="6238" y="773"/>
                      </a:lnTo>
                      <a:lnTo>
                        <a:pt x="6241" y="783"/>
                      </a:lnTo>
                      <a:lnTo>
                        <a:pt x="6241" y="791"/>
                      </a:lnTo>
                      <a:lnTo>
                        <a:pt x="6242" y="795"/>
                      </a:lnTo>
                      <a:lnTo>
                        <a:pt x="6242" y="798"/>
                      </a:lnTo>
                      <a:lnTo>
                        <a:pt x="6242" y="799"/>
                      </a:lnTo>
                      <a:lnTo>
                        <a:pt x="6243" y="798"/>
                      </a:lnTo>
                      <a:lnTo>
                        <a:pt x="6243" y="798"/>
                      </a:lnTo>
                      <a:lnTo>
                        <a:pt x="6244" y="797"/>
                      </a:lnTo>
                      <a:lnTo>
                        <a:pt x="6244" y="794"/>
                      </a:lnTo>
                      <a:lnTo>
                        <a:pt x="6246" y="788"/>
                      </a:lnTo>
                      <a:lnTo>
                        <a:pt x="6249" y="781"/>
                      </a:lnTo>
                      <a:lnTo>
                        <a:pt x="6250" y="780"/>
                      </a:lnTo>
                      <a:lnTo>
                        <a:pt x="6250" y="779"/>
                      </a:lnTo>
                      <a:lnTo>
                        <a:pt x="6250" y="779"/>
                      </a:lnTo>
                      <a:lnTo>
                        <a:pt x="6251" y="781"/>
                      </a:lnTo>
                      <a:lnTo>
                        <a:pt x="6251" y="782"/>
                      </a:lnTo>
                      <a:lnTo>
                        <a:pt x="6251" y="782"/>
                      </a:lnTo>
                      <a:lnTo>
                        <a:pt x="6251" y="783"/>
                      </a:lnTo>
                      <a:lnTo>
                        <a:pt x="6252" y="785"/>
                      </a:lnTo>
                      <a:lnTo>
                        <a:pt x="6253" y="793"/>
                      </a:lnTo>
                      <a:lnTo>
                        <a:pt x="6255" y="800"/>
                      </a:lnTo>
                      <a:lnTo>
                        <a:pt x="6256" y="802"/>
                      </a:lnTo>
                      <a:lnTo>
                        <a:pt x="6256" y="803"/>
                      </a:lnTo>
                      <a:lnTo>
                        <a:pt x="6258" y="802"/>
                      </a:lnTo>
                      <a:lnTo>
                        <a:pt x="6258" y="801"/>
                      </a:lnTo>
                      <a:lnTo>
                        <a:pt x="6259" y="801"/>
                      </a:lnTo>
                      <a:lnTo>
                        <a:pt x="6262" y="799"/>
                      </a:lnTo>
                      <a:lnTo>
                        <a:pt x="6264" y="797"/>
                      </a:lnTo>
                      <a:lnTo>
                        <a:pt x="6265" y="795"/>
                      </a:lnTo>
                      <a:lnTo>
                        <a:pt x="6265" y="795"/>
                      </a:lnTo>
                      <a:lnTo>
                        <a:pt x="6266" y="795"/>
                      </a:lnTo>
                      <a:lnTo>
                        <a:pt x="6266" y="794"/>
                      </a:lnTo>
                      <a:lnTo>
                        <a:pt x="6269" y="791"/>
                      </a:lnTo>
                      <a:lnTo>
                        <a:pt x="6270" y="789"/>
                      </a:lnTo>
                      <a:lnTo>
                        <a:pt x="6270" y="786"/>
                      </a:lnTo>
                      <a:lnTo>
                        <a:pt x="6271" y="789"/>
                      </a:lnTo>
                      <a:lnTo>
                        <a:pt x="6273" y="792"/>
                      </a:lnTo>
                      <a:lnTo>
                        <a:pt x="6274" y="795"/>
                      </a:lnTo>
                      <a:lnTo>
                        <a:pt x="6275" y="797"/>
                      </a:lnTo>
                      <a:lnTo>
                        <a:pt x="6275" y="797"/>
                      </a:lnTo>
                      <a:lnTo>
                        <a:pt x="6275" y="795"/>
                      </a:lnTo>
                      <a:lnTo>
                        <a:pt x="6278" y="791"/>
                      </a:lnTo>
                      <a:lnTo>
                        <a:pt x="6279" y="786"/>
                      </a:lnTo>
                      <a:lnTo>
                        <a:pt x="6280" y="785"/>
                      </a:lnTo>
                      <a:lnTo>
                        <a:pt x="6280" y="784"/>
                      </a:lnTo>
                      <a:lnTo>
                        <a:pt x="6280" y="784"/>
                      </a:lnTo>
                      <a:lnTo>
                        <a:pt x="6280" y="783"/>
                      </a:lnTo>
                      <a:lnTo>
                        <a:pt x="6280" y="783"/>
                      </a:lnTo>
                      <a:lnTo>
                        <a:pt x="6280" y="781"/>
                      </a:lnTo>
                      <a:lnTo>
                        <a:pt x="6281" y="774"/>
                      </a:lnTo>
                      <a:lnTo>
                        <a:pt x="6282" y="765"/>
                      </a:lnTo>
                      <a:lnTo>
                        <a:pt x="6283" y="754"/>
                      </a:lnTo>
                      <a:lnTo>
                        <a:pt x="6283" y="744"/>
                      </a:lnTo>
                      <a:lnTo>
                        <a:pt x="6284" y="735"/>
                      </a:lnTo>
                      <a:lnTo>
                        <a:pt x="6286" y="728"/>
                      </a:lnTo>
                      <a:lnTo>
                        <a:pt x="6286" y="726"/>
                      </a:lnTo>
                      <a:lnTo>
                        <a:pt x="6286" y="726"/>
                      </a:lnTo>
                      <a:lnTo>
                        <a:pt x="6286" y="727"/>
                      </a:lnTo>
                      <a:lnTo>
                        <a:pt x="6287" y="730"/>
                      </a:lnTo>
                      <a:lnTo>
                        <a:pt x="6288" y="736"/>
                      </a:lnTo>
                      <a:lnTo>
                        <a:pt x="6288" y="743"/>
                      </a:lnTo>
                      <a:lnTo>
                        <a:pt x="6289" y="748"/>
                      </a:lnTo>
                      <a:lnTo>
                        <a:pt x="6290" y="754"/>
                      </a:lnTo>
                      <a:lnTo>
                        <a:pt x="6290" y="758"/>
                      </a:lnTo>
                      <a:lnTo>
                        <a:pt x="6290" y="760"/>
                      </a:lnTo>
                      <a:lnTo>
                        <a:pt x="6290" y="758"/>
                      </a:lnTo>
                      <a:lnTo>
                        <a:pt x="6291" y="756"/>
                      </a:lnTo>
                      <a:lnTo>
                        <a:pt x="6292" y="749"/>
                      </a:lnTo>
                      <a:lnTo>
                        <a:pt x="6293" y="742"/>
                      </a:lnTo>
                      <a:lnTo>
                        <a:pt x="6295" y="739"/>
                      </a:lnTo>
                      <a:lnTo>
                        <a:pt x="6295" y="738"/>
                      </a:lnTo>
                      <a:lnTo>
                        <a:pt x="6295" y="737"/>
                      </a:lnTo>
                      <a:lnTo>
                        <a:pt x="6295" y="736"/>
                      </a:lnTo>
                      <a:lnTo>
                        <a:pt x="6295" y="735"/>
                      </a:lnTo>
                      <a:lnTo>
                        <a:pt x="6296" y="733"/>
                      </a:lnTo>
                      <a:lnTo>
                        <a:pt x="6296" y="729"/>
                      </a:lnTo>
                      <a:lnTo>
                        <a:pt x="6296" y="725"/>
                      </a:lnTo>
                      <a:lnTo>
                        <a:pt x="6297" y="715"/>
                      </a:lnTo>
                      <a:lnTo>
                        <a:pt x="6298" y="701"/>
                      </a:lnTo>
                      <a:lnTo>
                        <a:pt x="6299" y="690"/>
                      </a:lnTo>
                      <a:lnTo>
                        <a:pt x="6300" y="679"/>
                      </a:lnTo>
                      <a:lnTo>
                        <a:pt x="6300" y="674"/>
                      </a:lnTo>
                      <a:lnTo>
                        <a:pt x="6300" y="671"/>
                      </a:lnTo>
                      <a:lnTo>
                        <a:pt x="6300" y="669"/>
                      </a:lnTo>
                      <a:lnTo>
                        <a:pt x="6300" y="668"/>
                      </a:lnTo>
                      <a:lnTo>
                        <a:pt x="6301" y="669"/>
                      </a:lnTo>
                      <a:lnTo>
                        <a:pt x="6301" y="671"/>
                      </a:lnTo>
                      <a:lnTo>
                        <a:pt x="6302" y="672"/>
                      </a:lnTo>
                      <a:lnTo>
                        <a:pt x="6302" y="673"/>
                      </a:lnTo>
                      <a:lnTo>
                        <a:pt x="6302" y="674"/>
                      </a:lnTo>
                      <a:lnTo>
                        <a:pt x="6302" y="677"/>
                      </a:lnTo>
                      <a:lnTo>
                        <a:pt x="6304" y="683"/>
                      </a:lnTo>
                      <a:lnTo>
                        <a:pt x="6306" y="690"/>
                      </a:lnTo>
                      <a:lnTo>
                        <a:pt x="6306" y="693"/>
                      </a:lnTo>
                      <a:lnTo>
                        <a:pt x="6306" y="693"/>
                      </a:lnTo>
                      <a:lnTo>
                        <a:pt x="6306" y="693"/>
                      </a:lnTo>
                      <a:lnTo>
                        <a:pt x="6308" y="691"/>
                      </a:lnTo>
                      <a:lnTo>
                        <a:pt x="6309" y="689"/>
                      </a:lnTo>
                      <a:lnTo>
                        <a:pt x="6310" y="688"/>
                      </a:lnTo>
                      <a:lnTo>
                        <a:pt x="6310" y="688"/>
                      </a:lnTo>
                      <a:lnTo>
                        <a:pt x="6310" y="686"/>
                      </a:lnTo>
                      <a:lnTo>
                        <a:pt x="6314" y="678"/>
                      </a:lnTo>
                      <a:lnTo>
                        <a:pt x="6316" y="670"/>
                      </a:lnTo>
                      <a:lnTo>
                        <a:pt x="6316" y="668"/>
                      </a:lnTo>
                      <a:lnTo>
                        <a:pt x="6316" y="667"/>
                      </a:lnTo>
                      <a:lnTo>
                        <a:pt x="6316" y="665"/>
                      </a:lnTo>
                      <a:lnTo>
                        <a:pt x="6317" y="661"/>
                      </a:lnTo>
                      <a:lnTo>
                        <a:pt x="6318" y="658"/>
                      </a:lnTo>
                      <a:lnTo>
                        <a:pt x="6318" y="655"/>
                      </a:lnTo>
                      <a:lnTo>
                        <a:pt x="6318" y="656"/>
                      </a:lnTo>
                      <a:lnTo>
                        <a:pt x="6318" y="658"/>
                      </a:lnTo>
                      <a:lnTo>
                        <a:pt x="6318" y="663"/>
                      </a:lnTo>
                      <a:lnTo>
                        <a:pt x="6319" y="672"/>
                      </a:lnTo>
                      <a:lnTo>
                        <a:pt x="6320" y="681"/>
                      </a:lnTo>
                      <a:lnTo>
                        <a:pt x="6321" y="690"/>
                      </a:lnTo>
                      <a:lnTo>
                        <a:pt x="6323" y="699"/>
                      </a:lnTo>
                      <a:lnTo>
                        <a:pt x="6323" y="705"/>
                      </a:lnTo>
                      <a:lnTo>
                        <a:pt x="6324" y="706"/>
                      </a:lnTo>
                      <a:lnTo>
                        <a:pt x="6324" y="707"/>
                      </a:lnTo>
                      <a:lnTo>
                        <a:pt x="6324" y="707"/>
                      </a:lnTo>
                      <a:lnTo>
                        <a:pt x="6324" y="708"/>
                      </a:lnTo>
                      <a:lnTo>
                        <a:pt x="6324" y="709"/>
                      </a:lnTo>
                      <a:lnTo>
                        <a:pt x="6324" y="710"/>
                      </a:lnTo>
                      <a:lnTo>
                        <a:pt x="6324" y="711"/>
                      </a:lnTo>
                      <a:lnTo>
                        <a:pt x="6325" y="716"/>
                      </a:lnTo>
                      <a:lnTo>
                        <a:pt x="6326" y="720"/>
                      </a:lnTo>
                      <a:lnTo>
                        <a:pt x="6326" y="721"/>
                      </a:lnTo>
                      <a:lnTo>
                        <a:pt x="6326" y="721"/>
                      </a:lnTo>
                      <a:lnTo>
                        <a:pt x="6328" y="720"/>
                      </a:lnTo>
                      <a:lnTo>
                        <a:pt x="6330" y="719"/>
                      </a:lnTo>
                      <a:lnTo>
                        <a:pt x="6332" y="718"/>
                      </a:lnTo>
                      <a:lnTo>
                        <a:pt x="6332" y="719"/>
                      </a:lnTo>
                      <a:lnTo>
                        <a:pt x="6332" y="720"/>
                      </a:lnTo>
                      <a:lnTo>
                        <a:pt x="6333" y="727"/>
                      </a:lnTo>
                      <a:lnTo>
                        <a:pt x="6334" y="736"/>
                      </a:lnTo>
                      <a:lnTo>
                        <a:pt x="6335" y="745"/>
                      </a:lnTo>
                      <a:lnTo>
                        <a:pt x="6336" y="755"/>
                      </a:lnTo>
                      <a:lnTo>
                        <a:pt x="6337" y="763"/>
                      </a:lnTo>
                      <a:lnTo>
                        <a:pt x="6338" y="770"/>
                      </a:lnTo>
                      <a:lnTo>
                        <a:pt x="6338" y="771"/>
                      </a:lnTo>
                      <a:lnTo>
                        <a:pt x="6338" y="772"/>
                      </a:lnTo>
                      <a:lnTo>
                        <a:pt x="6339" y="771"/>
                      </a:lnTo>
                      <a:lnTo>
                        <a:pt x="6341" y="770"/>
                      </a:lnTo>
                      <a:lnTo>
                        <a:pt x="6343" y="769"/>
                      </a:lnTo>
                      <a:lnTo>
                        <a:pt x="6344" y="769"/>
                      </a:lnTo>
                      <a:lnTo>
                        <a:pt x="6344" y="771"/>
                      </a:lnTo>
                      <a:lnTo>
                        <a:pt x="6345" y="774"/>
                      </a:lnTo>
                      <a:lnTo>
                        <a:pt x="6345" y="779"/>
                      </a:lnTo>
                      <a:lnTo>
                        <a:pt x="6346" y="780"/>
                      </a:lnTo>
                      <a:lnTo>
                        <a:pt x="6346" y="781"/>
                      </a:lnTo>
                      <a:lnTo>
                        <a:pt x="6346" y="782"/>
                      </a:lnTo>
                      <a:lnTo>
                        <a:pt x="6346" y="783"/>
                      </a:lnTo>
                      <a:lnTo>
                        <a:pt x="6347" y="785"/>
                      </a:lnTo>
                      <a:lnTo>
                        <a:pt x="6349" y="793"/>
                      </a:lnTo>
                      <a:lnTo>
                        <a:pt x="6352" y="801"/>
                      </a:lnTo>
                      <a:lnTo>
                        <a:pt x="6353" y="803"/>
                      </a:lnTo>
                      <a:lnTo>
                        <a:pt x="6353" y="804"/>
                      </a:lnTo>
                      <a:lnTo>
                        <a:pt x="6353" y="806"/>
                      </a:lnTo>
                      <a:lnTo>
                        <a:pt x="6354" y="806"/>
                      </a:lnTo>
                      <a:lnTo>
                        <a:pt x="6357" y="808"/>
                      </a:lnTo>
                      <a:lnTo>
                        <a:pt x="6360" y="809"/>
                      </a:lnTo>
                      <a:lnTo>
                        <a:pt x="6361" y="809"/>
                      </a:lnTo>
                      <a:lnTo>
                        <a:pt x="6361" y="809"/>
                      </a:lnTo>
                      <a:lnTo>
                        <a:pt x="6362" y="810"/>
                      </a:lnTo>
                      <a:lnTo>
                        <a:pt x="6364" y="811"/>
                      </a:lnTo>
                      <a:lnTo>
                        <a:pt x="6366" y="811"/>
                      </a:lnTo>
                      <a:lnTo>
                        <a:pt x="6367" y="811"/>
                      </a:lnTo>
                      <a:lnTo>
                        <a:pt x="6369" y="811"/>
                      </a:lnTo>
                      <a:lnTo>
                        <a:pt x="6369" y="811"/>
                      </a:lnTo>
                      <a:lnTo>
                        <a:pt x="6371" y="812"/>
                      </a:lnTo>
                      <a:lnTo>
                        <a:pt x="6372" y="812"/>
                      </a:lnTo>
                      <a:lnTo>
                        <a:pt x="6372" y="812"/>
                      </a:lnTo>
                      <a:lnTo>
                        <a:pt x="6373" y="812"/>
                      </a:lnTo>
                      <a:lnTo>
                        <a:pt x="6375" y="812"/>
                      </a:lnTo>
                      <a:lnTo>
                        <a:pt x="6376" y="811"/>
                      </a:lnTo>
                      <a:lnTo>
                        <a:pt x="6378" y="811"/>
                      </a:lnTo>
                      <a:lnTo>
                        <a:pt x="6379" y="811"/>
                      </a:lnTo>
                      <a:lnTo>
                        <a:pt x="6380" y="812"/>
                      </a:lnTo>
                      <a:lnTo>
                        <a:pt x="6382" y="813"/>
                      </a:lnTo>
                      <a:lnTo>
                        <a:pt x="6382" y="813"/>
                      </a:lnTo>
                      <a:lnTo>
                        <a:pt x="6383" y="813"/>
                      </a:lnTo>
                      <a:lnTo>
                        <a:pt x="6384" y="813"/>
                      </a:lnTo>
                      <a:lnTo>
                        <a:pt x="6385" y="813"/>
                      </a:lnTo>
                      <a:lnTo>
                        <a:pt x="6387" y="813"/>
                      </a:lnTo>
                      <a:lnTo>
                        <a:pt x="6389" y="812"/>
                      </a:lnTo>
                      <a:lnTo>
                        <a:pt x="6390" y="812"/>
                      </a:lnTo>
                      <a:lnTo>
                        <a:pt x="6391" y="811"/>
                      </a:lnTo>
                      <a:lnTo>
                        <a:pt x="6392" y="811"/>
                      </a:lnTo>
                      <a:lnTo>
                        <a:pt x="6393" y="811"/>
                      </a:lnTo>
                      <a:lnTo>
                        <a:pt x="6394" y="812"/>
                      </a:lnTo>
                      <a:lnTo>
                        <a:pt x="6397" y="812"/>
                      </a:lnTo>
                      <a:lnTo>
                        <a:pt x="6397" y="813"/>
                      </a:lnTo>
                      <a:lnTo>
                        <a:pt x="6398" y="813"/>
                      </a:lnTo>
                      <a:lnTo>
                        <a:pt x="6399" y="813"/>
                      </a:lnTo>
                      <a:lnTo>
                        <a:pt x="6400" y="813"/>
                      </a:lnTo>
                      <a:lnTo>
                        <a:pt x="6400" y="813"/>
                      </a:lnTo>
                      <a:lnTo>
                        <a:pt x="6401" y="813"/>
                      </a:lnTo>
                      <a:lnTo>
                        <a:pt x="6402" y="812"/>
                      </a:lnTo>
                      <a:lnTo>
                        <a:pt x="6403" y="812"/>
                      </a:lnTo>
                      <a:lnTo>
                        <a:pt x="6404" y="811"/>
                      </a:lnTo>
                      <a:lnTo>
                        <a:pt x="6406" y="811"/>
                      </a:lnTo>
                      <a:lnTo>
                        <a:pt x="6407" y="810"/>
                      </a:lnTo>
                      <a:lnTo>
                        <a:pt x="6408" y="811"/>
                      </a:lnTo>
                      <a:lnTo>
                        <a:pt x="6409" y="811"/>
                      </a:lnTo>
                      <a:lnTo>
                        <a:pt x="6411" y="811"/>
                      </a:lnTo>
                      <a:lnTo>
                        <a:pt x="6411" y="812"/>
                      </a:lnTo>
                      <a:lnTo>
                        <a:pt x="6412" y="812"/>
                      </a:lnTo>
                      <a:lnTo>
                        <a:pt x="6413" y="812"/>
                      </a:lnTo>
                      <a:lnTo>
                        <a:pt x="6415" y="813"/>
                      </a:lnTo>
                      <a:lnTo>
                        <a:pt x="6416" y="813"/>
                      </a:lnTo>
                      <a:lnTo>
                        <a:pt x="6417" y="815"/>
                      </a:lnTo>
                      <a:lnTo>
                        <a:pt x="6419" y="815"/>
                      </a:lnTo>
                      <a:lnTo>
                        <a:pt x="6419" y="813"/>
                      </a:lnTo>
                      <a:lnTo>
                        <a:pt x="6420" y="813"/>
                      </a:lnTo>
                      <a:lnTo>
                        <a:pt x="6421" y="812"/>
                      </a:lnTo>
                      <a:lnTo>
                        <a:pt x="6424" y="811"/>
                      </a:lnTo>
                      <a:lnTo>
                        <a:pt x="6425" y="811"/>
                      </a:lnTo>
                      <a:lnTo>
                        <a:pt x="6426" y="812"/>
                      </a:lnTo>
                      <a:lnTo>
                        <a:pt x="6427" y="813"/>
                      </a:lnTo>
                      <a:lnTo>
                        <a:pt x="6428" y="813"/>
                      </a:lnTo>
                      <a:lnTo>
                        <a:pt x="6430" y="815"/>
                      </a:lnTo>
                      <a:lnTo>
                        <a:pt x="6433" y="815"/>
                      </a:lnTo>
                      <a:lnTo>
                        <a:pt x="6434" y="816"/>
                      </a:lnTo>
                      <a:lnTo>
                        <a:pt x="6434" y="815"/>
                      </a:lnTo>
                      <a:lnTo>
                        <a:pt x="6435" y="815"/>
                      </a:lnTo>
                      <a:lnTo>
                        <a:pt x="6438" y="813"/>
                      </a:lnTo>
                      <a:lnTo>
                        <a:pt x="6440" y="813"/>
                      </a:lnTo>
                      <a:lnTo>
                        <a:pt x="6441" y="813"/>
                      </a:lnTo>
                      <a:lnTo>
                        <a:pt x="6441" y="813"/>
                      </a:lnTo>
                      <a:lnTo>
                        <a:pt x="6443" y="812"/>
                      </a:lnTo>
                      <a:lnTo>
                        <a:pt x="6445" y="812"/>
                      </a:lnTo>
                      <a:lnTo>
                        <a:pt x="6447" y="811"/>
                      </a:lnTo>
                      <a:lnTo>
                        <a:pt x="6448" y="811"/>
                      </a:lnTo>
                      <a:lnTo>
                        <a:pt x="6448" y="811"/>
                      </a:lnTo>
                      <a:lnTo>
                        <a:pt x="6449" y="809"/>
                      </a:lnTo>
                      <a:lnTo>
                        <a:pt x="6453" y="806"/>
                      </a:lnTo>
                      <a:lnTo>
                        <a:pt x="6455" y="802"/>
                      </a:lnTo>
                      <a:lnTo>
                        <a:pt x="6456" y="800"/>
                      </a:lnTo>
                      <a:lnTo>
                        <a:pt x="6456" y="800"/>
                      </a:lnTo>
                      <a:lnTo>
                        <a:pt x="6457" y="799"/>
                      </a:lnTo>
                      <a:lnTo>
                        <a:pt x="6459" y="798"/>
                      </a:lnTo>
                      <a:lnTo>
                        <a:pt x="6462" y="795"/>
                      </a:lnTo>
                      <a:lnTo>
                        <a:pt x="6463" y="795"/>
                      </a:lnTo>
                      <a:lnTo>
                        <a:pt x="6464" y="794"/>
                      </a:lnTo>
                      <a:lnTo>
                        <a:pt x="6464" y="793"/>
                      </a:lnTo>
                      <a:lnTo>
                        <a:pt x="6464" y="791"/>
                      </a:lnTo>
                      <a:lnTo>
                        <a:pt x="6467" y="783"/>
                      </a:lnTo>
                      <a:lnTo>
                        <a:pt x="6470" y="776"/>
                      </a:lnTo>
                      <a:lnTo>
                        <a:pt x="6470" y="773"/>
                      </a:lnTo>
                      <a:lnTo>
                        <a:pt x="6471" y="773"/>
                      </a:lnTo>
                      <a:lnTo>
                        <a:pt x="6471" y="771"/>
                      </a:lnTo>
                      <a:lnTo>
                        <a:pt x="6471" y="770"/>
                      </a:lnTo>
                      <a:lnTo>
                        <a:pt x="6471" y="770"/>
                      </a:lnTo>
                      <a:lnTo>
                        <a:pt x="6472" y="767"/>
                      </a:lnTo>
                      <a:lnTo>
                        <a:pt x="6472" y="763"/>
                      </a:lnTo>
                      <a:lnTo>
                        <a:pt x="6472" y="758"/>
                      </a:lnTo>
                      <a:lnTo>
                        <a:pt x="6473" y="756"/>
                      </a:lnTo>
                      <a:lnTo>
                        <a:pt x="6473" y="756"/>
                      </a:lnTo>
                      <a:lnTo>
                        <a:pt x="6474" y="757"/>
                      </a:lnTo>
                      <a:lnTo>
                        <a:pt x="6475" y="758"/>
                      </a:lnTo>
                      <a:lnTo>
                        <a:pt x="6477" y="760"/>
                      </a:lnTo>
                      <a:lnTo>
                        <a:pt x="6478" y="761"/>
                      </a:lnTo>
                      <a:lnTo>
                        <a:pt x="6478" y="760"/>
                      </a:lnTo>
                      <a:lnTo>
                        <a:pt x="6478" y="758"/>
                      </a:lnTo>
                      <a:lnTo>
                        <a:pt x="6481" y="752"/>
                      </a:lnTo>
                      <a:lnTo>
                        <a:pt x="6484" y="745"/>
                      </a:lnTo>
                      <a:lnTo>
                        <a:pt x="6484" y="743"/>
                      </a:lnTo>
                      <a:lnTo>
                        <a:pt x="6485" y="743"/>
                      </a:lnTo>
                      <a:lnTo>
                        <a:pt x="6485" y="742"/>
                      </a:lnTo>
                      <a:lnTo>
                        <a:pt x="6485" y="741"/>
                      </a:lnTo>
                      <a:lnTo>
                        <a:pt x="6485" y="739"/>
                      </a:lnTo>
                      <a:lnTo>
                        <a:pt x="6486" y="738"/>
                      </a:lnTo>
                      <a:lnTo>
                        <a:pt x="6486" y="733"/>
                      </a:lnTo>
                      <a:lnTo>
                        <a:pt x="6486" y="727"/>
                      </a:lnTo>
                      <a:lnTo>
                        <a:pt x="6487" y="726"/>
                      </a:lnTo>
                      <a:lnTo>
                        <a:pt x="6487" y="725"/>
                      </a:lnTo>
                      <a:lnTo>
                        <a:pt x="6489" y="725"/>
                      </a:lnTo>
                      <a:lnTo>
                        <a:pt x="6491" y="725"/>
                      </a:lnTo>
                      <a:lnTo>
                        <a:pt x="6493" y="725"/>
                      </a:lnTo>
                      <a:lnTo>
                        <a:pt x="6494" y="725"/>
                      </a:lnTo>
                      <a:lnTo>
                        <a:pt x="6494" y="726"/>
                      </a:lnTo>
                      <a:lnTo>
                        <a:pt x="6494" y="728"/>
                      </a:lnTo>
                      <a:lnTo>
                        <a:pt x="6496" y="735"/>
                      </a:lnTo>
                      <a:lnTo>
                        <a:pt x="6498" y="743"/>
                      </a:lnTo>
                      <a:lnTo>
                        <a:pt x="6498" y="745"/>
                      </a:lnTo>
                      <a:lnTo>
                        <a:pt x="6498" y="746"/>
                      </a:lnTo>
                      <a:lnTo>
                        <a:pt x="6498" y="745"/>
                      </a:lnTo>
                      <a:lnTo>
                        <a:pt x="6499" y="743"/>
                      </a:lnTo>
                      <a:lnTo>
                        <a:pt x="6500" y="736"/>
                      </a:lnTo>
                      <a:lnTo>
                        <a:pt x="6501" y="728"/>
                      </a:lnTo>
                      <a:lnTo>
                        <a:pt x="6501" y="726"/>
                      </a:lnTo>
                      <a:lnTo>
                        <a:pt x="6501" y="725"/>
                      </a:lnTo>
                      <a:lnTo>
                        <a:pt x="6501" y="726"/>
                      </a:lnTo>
                      <a:lnTo>
                        <a:pt x="6502" y="727"/>
                      </a:lnTo>
                      <a:lnTo>
                        <a:pt x="6503" y="732"/>
                      </a:lnTo>
                      <a:lnTo>
                        <a:pt x="6504" y="736"/>
                      </a:lnTo>
                      <a:lnTo>
                        <a:pt x="6504" y="737"/>
                      </a:lnTo>
                      <a:lnTo>
                        <a:pt x="6504" y="737"/>
                      </a:lnTo>
                      <a:lnTo>
                        <a:pt x="6504" y="737"/>
                      </a:lnTo>
                      <a:lnTo>
                        <a:pt x="6504" y="735"/>
                      </a:lnTo>
                      <a:lnTo>
                        <a:pt x="6507" y="730"/>
                      </a:lnTo>
                      <a:lnTo>
                        <a:pt x="6508" y="726"/>
                      </a:lnTo>
                      <a:lnTo>
                        <a:pt x="6509" y="724"/>
                      </a:lnTo>
                      <a:lnTo>
                        <a:pt x="6509" y="724"/>
                      </a:lnTo>
                      <a:lnTo>
                        <a:pt x="6509" y="725"/>
                      </a:lnTo>
                      <a:lnTo>
                        <a:pt x="6509" y="729"/>
                      </a:lnTo>
                      <a:lnTo>
                        <a:pt x="6510" y="735"/>
                      </a:lnTo>
                      <a:lnTo>
                        <a:pt x="6511" y="741"/>
                      </a:lnTo>
                      <a:lnTo>
                        <a:pt x="6511" y="747"/>
                      </a:lnTo>
                      <a:lnTo>
                        <a:pt x="6512" y="753"/>
                      </a:lnTo>
                      <a:lnTo>
                        <a:pt x="6513" y="757"/>
                      </a:lnTo>
                      <a:lnTo>
                        <a:pt x="6513" y="758"/>
                      </a:lnTo>
                      <a:lnTo>
                        <a:pt x="6513" y="757"/>
                      </a:lnTo>
                      <a:lnTo>
                        <a:pt x="6514" y="754"/>
                      </a:lnTo>
                      <a:lnTo>
                        <a:pt x="6516" y="752"/>
                      </a:lnTo>
                      <a:lnTo>
                        <a:pt x="6516" y="751"/>
                      </a:lnTo>
                      <a:lnTo>
                        <a:pt x="6516" y="752"/>
                      </a:lnTo>
                      <a:lnTo>
                        <a:pt x="6517" y="753"/>
                      </a:lnTo>
                      <a:lnTo>
                        <a:pt x="6518" y="760"/>
                      </a:lnTo>
                      <a:lnTo>
                        <a:pt x="6519" y="765"/>
                      </a:lnTo>
                      <a:lnTo>
                        <a:pt x="6519" y="767"/>
                      </a:lnTo>
                      <a:lnTo>
                        <a:pt x="6519" y="769"/>
                      </a:lnTo>
                      <a:lnTo>
                        <a:pt x="6520" y="766"/>
                      </a:lnTo>
                      <a:lnTo>
                        <a:pt x="6521" y="762"/>
                      </a:lnTo>
                      <a:lnTo>
                        <a:pt x="6522" y="758"/>
                      </a:lnTo>
                      <a:lnTo>
                        <a:pt x="6522" y="756"/>
                      </a:lnTo>
                      <a:lnTo>
                        <a:pt x="6522" y="757"/>
                      </a:lnTo>
                      <a:lnTo>
                        <a:pt x="6523" y="761"/>
                      </a:lnTo>
                      <a:lnTo>
                        <a:pt x="6524" y="765"/>
                      </a:lnTo>
                      <a:lnTo>
                        <a:pt x="6526" y="771"/>
                      </a:lnTo>
                      <a:lnTo>
                        <a:pt x="6527" y="775"/>
                      </a:lnTo>
                      <a:lnTo>
                        <a:pt x="6527" y="780"/>
                      </a:lnTo>
                      <a:lnTo>
                        <a:pt x="6528" y="783"/>
                      </a:lnTo>
                      <a:lnTo>
                        <a:pt x="6528" y="784"/>
                      </a:lnTo>
                      <a:lnTo>
                        <a:pt x="6529" y="783"/>
                      </a:lnTo>
                      <a:lnTo>
                        <a:pt x="6529" y="783"/>
                      </a:lnTo>
                      <a:lnTo>
                        <a:pt x="6530" y="781"/>
                      </a:lnTo>
                      <a:lnTo>
                        <a:pt x="6530" y="781"/>
                      </a:lnTo>
                      <a:lnTo>
                        <a:pt x="6531" y="782"/>
                      </a:lnTo>
                      <a:lnTo>
                        <a:pt x="6532" y="785"/>
                      </a:lnTo>
                      <a:lnTo>
                        <a:pt x="6533" y="789"/>
                      </a:lnTo>
                      <a:lnTo>
                        <a:pt x="6533" y="790"/>
                      </a:lnTo>
                      <a:lnTo>
                        <a:pt x="6535" y="789"/>
                      </a:lnTo>
                      <a:lnTo>
                        <a:pt x="6535" y="788"/>
                      </a:lnTo>
                      <a:lnTo>
                        <a:pt x="6538" y="783"/>
                      </a:lnTo>
                      <a:lnTo>
                        <a:pt x="6540" y="778"/>
                      </a:lnTo>
                      <a:lnTo>
                        <a:pt x="6541" y="776"/>
                      </a:lnTo>
                      <a:lnTo>
                        <a:pt x="6541" y="775"/>
                      </a:lnTo>
                      <a:lnTo>
                        <a:pt x="6541" y="776"/>
                      </a:lnTo>
                      <a:lnTo>
                        <a:pt x="6541" y="778"/>
                      </a:lnTo>
                      <a:lnTo>
                        <a:pt x="6542" y="782"/>
                      </a:lnTo>
                      <a:lnTo>
                        <a:pt x="6544" y="786"/>
                      </a:lnTo>
                      <a:lnTo>
                        <a:pt x="6544" y="788"/>
                      </a:lnTo>
                      <a:lnTo>
                        <a:pt x="6544" y="789"/>
                      </a:lnTo>
                      <a:lnTo>
                        <a:pt x="6544" y="789"/>
                      </a:lnTo>
                      <a:lnTo>
                        <a:pt x="6545" y="789"/>
                      </a:lnTo>
                      <a:lnTo>
                        <a:pt x="6547" y="790"/>
                      </a:lnTo>
                      <a:lnTo>
                        <a:pt x="6547" y="790"/>
                      </a:lnTo>
                      <a:lnTo>
                        <a:pt x="6547" y="789"/>
                      </a:lnTo>
                      <a:lnTo>
                        <a:pt x="6549" y="785"/>
                      </a:lnTo>
                      <a:lnTo>
                        <a:pt x="6550" y="781"/>
                      </a:lnTo>
                      <a:lnTo>
                        <a:pt x="6551" y="780"/>
                      </a:lnTo>
                      <a:lnTo>
                        <a:pt x="6551" y="780"/>
                      </a:lnTo>
                      <a:lnTo>
                        <a:pt x="6551" y="779"/>
                      </a:lnTo>
                      <a:lnTo>
                        <a:pt x="6551" y="779"/>
                      </a:lnTo>
                      <a:lnTo>
                        <a:pt x="6551" y="776"/>
                      </a:lnTo>
                      <a:lnTo>
                        <a:pt x="6554" y="772"/>
                      </a:lnTo>
                      <a:lnTo>
                        <a:pt x="6555" y="766"/>
                      </a:lnTo>
                      <a:lnTo>
                        <a:pt x="6555" y="764"/>
                      </a:lnTo>
                      <a:lnTo>
                        <a:pt x="6555" y="764"/>
                      </a:lnTo>
                      <a:lnTo>
                        <a:pt x="6557" y="765"/>
                      </a:lnTo>
                      <a:lnTo>
                        <a:pt x="6559" y="767"/>
                      </a:lnTo>
                      <a:lnTo>
                        <a:pt x="6561" y="770"/>
                      </a:lnTo>
                      <a:lnTo>
                        <a:pt x="6563" y="771"/>
                      </a:lnTo>
                      <a:lnTo>
                        <a:pt x="6564" y="769"/>
                      </a:lnTo>
                      <a:lnTo>
                        <a:pt x="6564" y="765"/>
                      </a:lnTo>
                      <a:lnTo>
                        <a:pt x="6565" y="762"/>
                      </a:lnTo>
                      <a:lnTo>
                        <a:pt x="6566" y="761"/>
                      </a:lnTo>
                      <a:lnTo>
                        <a:pt x="6566" y="760"/>
                      </a:lnTo>
                      <a:lnTo>
                        <a:pt x="6566" y="758"/>
                      </a:lnTo>
                      <a:lnTo>
                        <a:pt x="6566" y="758"/>
                      </a:lnTo>
                      <a:lnTo>
                        <a:pt x="6567" y="757"/>
                      </a:lnTo>
                      <a:lnTo>
                        <a:pt x="6567" y="752"/>
                      </a:lnTo>
                      <a:lnTo>
                        <a:pt x="6568" y="744"/>
                      </a:lnTo>
                      <a:lnTo>
                        <a:pt x="6569" y="735"/>
                      </a:lnTo>
                      <a:lnTo>
                        <a:pt x="6570" y="726"/>
                      </a:lnTo>
                      <a:lnTo>
                        <a:pt x="6572" y="718"/>
                      </a:lnTo>
                      <a:lnTo>
                        <a:pt x="6572" y="712"/>
                      </a:lnTo>
                      <a:lnTo>
                        <a:pt x="6573" y="711"/>
                      </a:lnTo>
                      <a:lnTo>
                        <a:pt x="6573" y="710"/>
                      </a:lnTo>
                      <a:lnTo>
                        <a:pt x="6573" y="712"/>
                      </a:lnTo>
                      <a:lnTo>
                        <a:pt x="6574" y="716"/>
                      </a:lnTo>
                      <a:lnTo>
                        <a:pt x="6575" y="719"/>
                      </a:lnTo>
                      <a:lnTo>
                        <a:pt x="6575" y="721"/>
                      </a:lnTo>
                      <a:lnTo>
                        <a:pt x="6575" y="720"/>
                      </a:lnTo>
                      <a:lnTo>
                        <a:pt x="6575" y="718"/>
                      </a:lnTo>
                      <a:lnTo>
                        <a:pt x="6576" y="711"/>
                      </a:lnTo>
                      <a:lnTo>
                        <a:pt x="6577" y="701"/>
                      </a:lnTo>
                      <a:lnTo>
                        <a:pt x="6577" y="690"/>
                      </a:lnTo>
                      <a:lnTo>
                        <a:pt x="6578" y="678"/>
                      </a:lnTo>
                      <a:lnTo>
                        <a:pt x="6579" y="668"/>
                      </a:lnTo>
                      <a:lnTo>
                        <a:pt x="6579" y="661"/>
                      </a:lnTo>
                      <a:lnTo>
                        <a:pt x="6581" y="659"/>
                      </a:lnTo>
                      <a:lnTo>
                        <a:pt x="6581" y="659"/>
                      </a:lnTo>
                      <a:lnTo>
                        <a:pt x="6581" y="660"/>
                      </a:lnTo>
                      <a:lnTo>
                        <a:pt x="6581" y="662"/>
                      </a:lnTo>
                      <a:lnTo>
                        <a:pt x="6582" y="670"/>
                      </a:lnTo>
                      <a:lnTo>
                        <a:pt x="6582" y="678"/>
                      </a:lnTo>
                      <a:lnTo>
                        <a:pt x="6583" y="681"/>
                      </a:lnTo>
                      <a:lnTo>
                        <a:pt x="6583" y="681"/>
                      </a:lnTo>
                      <a:lnTo>
                        <a:pt x="6583" y="681"/>
                      </a:lnTo>
                      <a:lnTo>
                        <a:pt x="6583" y="679"/>
                      </a:lnTo>
                      <a:lnTo>
                        <a:pt x="6584" y="673"/>
                      </a:lnTo>
                      <a:lnTo>
                        <a:pt x="6584" y="663"/>
                      </a:lnTo>
                      <a:lnTo>
                        <a:pt x="6585" y="653"/>
                      </a:lnTo>
                      <a:lnTo>
                        <a:pt x="6586" y="643"/>
                      </a:lnTo>
                      <a:lnTo>
                        <a:pt x="6586" y="634"/>
                      </a:lnTo>
                      <a:lnTo>
                        <a:pt x="6587" y="627"/>
                      </a:lnTo>
                      <a:lnTo>
                        <a:pt x="6587" y="625"/>
                      </a:lnTo>
                      <a:lnTo>
                        <a:pt x="6587" y="625"/>
                      </a:lnTo>
                      <a:lnTo>
                        <a:pt x="6587" y="624"/>
                      </a:lnTo>
                      <a:lnTo>
                        <a:pt x="6588" y="623"/>
                      </a:lnTo>
                      <a:lnTo>
                        <a:pt x="6588" y="621"/>
                      </a:lnTo>
                      <a:lnTo>
                        <a:pt x="6588" y="619"/>
                      </a:lnTo>
                      <a:lnTo>
                        <a:pt x="6588" y="622"/>
                      </a:lnTo>
                      <a:lnTo>
                        <a:pt x="6590" y="627"/>
                      </a:lnTo>
                      <a:lnTo>
                        <a:pt x="6590" y="634"/>
                      </a:lnTo>
                      <a:lnTo>
                        <a:pt x="6591" y="643"/>
                      </a:lnTo>
                      <a:lnTo>
                        <a:pt x="6592" y="651"/>
                      </a:lnTo>
                      <a:lnTo>
                        <a:pt x="6592" y="658"/>
                      </a:lnTo>
                      <a:lnTo>
                        <a:pt x="6593" y="663"/>
                      </a:lnTo>
                      <a:lnTo>
                        <a:pt x="6593" y="665"/>
                      </a:lnTo>
                      <a:lnTo>
                        <a:pt x="6593" y="664"/>
                      </a:lnTo>
                      <a:lnTo>
                        <a:pt x="6593" y="662"/>
                      </a:lnTo>
                      <a:lnTo>
                        <a:pt x="6593" y="655"/>
                      </a:lnTo>
                      <a:lnTo>
                        <a:pt x="6594" y="645"/>
                      </a:lnTo>
                      <a:lnTo>
                        <a:pt x="6594" y="634"/>
                      </a:lnTo>
                      <a:lnTo>
                        <a:pt x="6595" y="623"/>
                      </a:lnTo>
                      <a:lnTo>
                        <a:pt x="6596" y="613"/>
                      </a:lnTo>
                      <a:lnTo>
                        <a:pt x="6596" y="605"/>
                      </a:lnTo>
                      <a:lnTo>
                        <a:pt x="6596" y="604"/>
                      </a:lnTo>
                      <a:lnTo>
                        <a:pt x="6596" y="603"/>
                      </a:lnTo>
                      <a:lnTo>
                        <a:pt x="6596" y="604"/>
                      </a:lnTo>
                      <a:lnTo>
                        <a:pt x="6596" y="606"/>
                      </a:lnTo>
                      <a:lnTo>
                        <a:pt x="6597" y="610"/>
                      </a:lnTo>
                      <a:lnTo>
                        <a:pt x="6597" y="616"/>
                      </a:lnTo>
                      <a:lnTo>
                        <a:pt x="6599" y="630"/>
                      </a:lnTo>
                      <a:lnTo>
                        <a:pt x="6600" y="645"/>
                      </a:lnTo>
                      <a:lnTo>
                        <a:pt x="6601" y="660"/>
                      </a:lnTo>
                      <a:lnTo>
                        <a:pt x="6601" y="673"/>
                      </a:lnTo>
                      <a:lnTo>
                        <a:pt x="6602" y="679"/>
                      </a:lnTo>
                      <a:lnTo>
                        <a:pt x="6602" y="683"/>
                      </a:lnTo>
                      <a:lnTo>
                        <a:pt x="6602" y="686"/>
                      </a:lnTo>
                      <a:lnTo>
                        <a:pt x="6602" y="687"/>
                      </a:lnTo>
                      <a:lnTo>
                        <a:pt x="6602" y="686"/>
                      </a:lnTo>
                      <a:lnTo>
                        <a:pt x="6602" y="683"/>
                      </a:lnTo>
                      <a:lnTo>
                        <a:pt x="6603" y="675"/>
                      </a:lnTo>
                      <a:lnTo>
                        <a:pt x="6604" y="668"/>
                      </a:lnTo>
                      <a:lnTo>
                        <a:pt x="6604" y="665"/>
                      </a:lnTo>
                      <a:lnTo>
                        <a:pt x="6604" y="664"/>
                      </a:lnTo>
                      <a:lnTo>
                        <a:pt x="6604" y="665"/>
                      </a:lnTo>
                      <a:lnTo>
                        <a:pt x="6604" y="668"/>
                      </a:lnTo>
                      <a:lnTo>
                        <a:pt x="6605" y="674"/>
                      </a:lnTo>
                      <a:lnTo>
                        <a:pt x="6606" y="684"/>
                      </a:lnTo>
                      <a:lnTo>
                        <a:pt x="6607" y="696"/>
                      </a:lnTo>
                      <a:lnTo>
                        <a:pt x="6607" y="707"/>
                      </a:lnTo>
                      <a:lnTo>
                        <a:pt x="6609" y="717"/>
                      </a:lnTo>
                      <a:lnTo>
                        <a:pt x="6610" y="724"/>
                      </a:lnTo>
                      <a:lnTo>
                        <a:pt x="6610" y="726"/>
                      </a:lnTo>
                      <a:lnTo>
                        <a:pt x="6610" y="727"/>
                      </a:lnTo>
                      <a:lnTo>
                        <a:pt x="6610" y="725"/>
                      </a:lnTo>
                      <a:lnTo>
                        <a:pt x="6611" y="721"/>
                      </a:lnTo>
                      <a:lnTo>
                        <a:pt x="6612" y="717"/>
                      </a:lnTo>
                      <a:lnTo>
                        <a:pt x="6612" y="716"/>
                      </a:lnTo>
                      <a:lnTo>
                        <a:pt x="6612" y="717"/>
                      </a:lnTo>
                      <a:lnTo>
                        <a:pt x="6613" y="720"/>
                      </a:lnTo>
                      <a:lnTo>
                        <a:pt x="6614" y="725"/>
                      </a:lnTo>
                      <a:lnTo>
                        <a:pt x="6614" y="730"/>
                      </a:lnTo>
                      <a:lnTo>
                        <a:pt x="6615" y="736"/>
                      </a:lnTo>
                      <a:lnTo>
                        <a:pt x="6616" y="741"/>
                      </a:lnTo>
                      <a:lnTo>
                        <a:pt x="6616" y="743"/>
                      </a:lnTo>
                      <a:lnTo>
                        <a:pt x="6616" y="745"/>
                      </a:lnTo>
                      <a:lnTo>
                        <a:pt x="6618" y="745"/>
                      </a:lnTo>
                      <a:lnTo>
                        <a:pt x="6618" y="743"/>
                      </a:lnTo>
                      <a:lnTo>
                        <a:pt x="6618" y="736"/>
                      </a:lnTo>
                      <a:lnTo>
                        <a:pt x="6618" y="727"/>
                      </a:lnTo>
                      <a:lnTo>
                        <a:pt x="6619" y="716"/>
                      </a:lnTo>
                      <a:lnTo>
                        <a:pt x="6620" y="701"/>
                      </a:lnTo>
                      <a:lnTo>
                        <a:pt x="6620" y="686"/>
                      </a:lnTo>
                      <a:lnTo>
                        <a:pt x="6621" y="652"/>
                      </a:lnTo>
                      <a:lnTo>
                        <a:pt x="6622" y="617"/>
                      </a:lnTo>
                      <a:lnTo>
                        <a:pt x="6622" y="601"/>
                      </a:lnTo>
                      <a:lnTo>
                        <a:pt x="6623" y="588"/>
                      </a:lnTo>
                      <a:lnTo>
                        <a:pt x="6624" y="576"/>
                      </a:lnTo>
                      <a:lnTo>
                        <a:pt x="6624" y="567"/>
                      </a:lnTo>
                      <a:lnTo>
                        <a:pt x="6624" y="561"/>
                      </a:lnTo>
                      <a:lnTo>
                        <a:pt x="6624" y="559"/>
                      </a:lnTo>
                      <a:lnTo>
                        <a:pt x="6624" y="560"/>
                      </a:lnTo>
                      <a:lnTo>
                        <a:pt x="6624" y="563"/>
                      </a:lnTo>
                      <a:lnTo>
                        <a:pt x="6624" y="568"/>
                      </a:lnTo>
                      <a:lnTo>
                        <a:pt x="6624" y="573"/>
                      </a:lnTo>
                      <a:lnTo>
                        <a:pt x="6624" y="579"/>
                      </a:lnTo>
                      <a:lnTo>
                        <a:pt x="6624" y="585"/>
                      </a:lnTo>
                      <a:lnTo>
                        <a:pt x="6624" y="588"/>
                      </a:lnTo>
                      <a:lnTo>
                        <a:pt x="6624" y="589"/>
                      </a:lnTo>
                      <a:lnTo>
                        <a:pt x="6624" y="590"/>
                      </a:lnTo>
                      <a:lnTo>
                        <a:pt x="6625" y="596"/>
                      </a:lnTo>
                      <a:lnTo>
                        <a:pt x="6625" y="605"/>
                      </a:lnTo>
                      <a:lnTo>
                        <a:pt x="6625" y="616"/>
                      </a:lnTo>
                      <a:lnTo>
                        <a:pt x="6627" y="630"/>
                      </a:lnTo>
                      <a:lnTo>
                        <a:pt x="6627" y="644"/>
                      </a:lnTo>
                      <a:lnTo>
                        <a:pt x="6629" y="675"/>
                      </a:lnTo>
                      <a:lnTo>
                        <a:pt x="6630" y="708"/>
                      </a:lnTo>
                      <a:lnTo>
                        <a:pt x="6630" y="723"/>
                      </a:lnTo>
                      <a:lnTo>
                        <a:pt x="6631" y="736"/>
                      </a:lnTo>
                      <a:lnTo>
                        <a:pt x="6631" y="746"/>
                      </a:lnTo>
                      <a:lnTo>
                        <a:pt x="6631" y="755"/>
                      </a:lnTo>
                      <a:lnTo>
                        <a:pt x="6632" y="761"/>
                      </a:lnTo>
                      <a:lnTo>
                        <a:pt x="6632" y="763"/>
                      </a:lnTo>
                      <a:lnTo>
                        <a:pt x="6632" y="763"/>
                      </a:lnTo>
                      <a:lnTo>
                        <a:pt x="6633" y="762"/>
                      </a:lnTo>
                      <a:lnTo>
                        <a:pt x="6634" y="762"/>
                      </a:lnTo>
                      <a:lnTo>
                        <a:pt x="6634" y="762"/>
                      </a:lnTo>
                      <a:lnTo>
                        <a:pt x="6636" y="763"/>
                      </a:lnTo>
                      <a:lnTo>
                        <a:pt x="6637" y="765"/>
                      </a:lnTo>
                      <a:lnTo>
                        <a:pt x="6638" y="767"/>
                      </a:lnTo>
                      <a:lnTo>
                        <a:pt x="6639" y="769"/>
                      </a:lnTo>
                      <a:lnTo>
                        <a:pt x="6639" y="769"/>
                      </a:lnTo>
                      <a:lnTo>
                        <a:pt x="6639" y="767"/>
                      </a:lnTo>
                      <a:lnTo>
                        <a:pt x="6640" y="766"/>
                      </a:lnTo>
                      <a:lnTo>
                        <a:pt x="6640" y="765"/>
                      </a:lnTo>
                      <a:lnTo>
                        <a:pt x="6643" y="758"/>
                      </a:lnTo>
                      <a:lnTo>
                        <a:pt x="6646" y="753"/>
                      </a:lnTo>
                      <a:lnTo>
                        <a:pt x="6646" y="751"/>
                      </a:lnTo>
                      <a:lnTo>
                        <a:pt x="6647" y="749"/>
                      </a:lnTo>
                      <a:lnTo>
                        <a:pt x="6647" y="749"/>
                      </a:lnTo>
                      <a:lnTo>
                        <a:pt x="6647" y="748"/>
                      </a:lnTo>
                      <a:lnTo>
                        <a:pt x="6647" y="748"/>
                      </a:lnTo>
                      <a:lnTo>
                        <a:pt x="6647" y="746"/>
                      </a:lnTo>
                      <a:lnTo>
                        <a:pt x="6648" y="739"/>
                      </a:lnTo>
                      <a:lnTo>
                        <a:pt x="6649" y="730"/>
                      </a:lnTo>
                      <a:lnTo>
                        <a:pt x="6650" y="719"/>
                      </a:lnTo>
                      <a:lnTo>
                        <a:pt x="6651" y="708"/>
                      </a:lnTo>
                      <a:lnTo>
                        <a:pt x="6652" y="699"/>
                      </a:lnTo>
                      <a:lnTo>
                        <a:pt x="6653" y="692"/>
                      </a:lnTo>
                      <a:lnTo>
                        <a:pt x="6653" y="690"/>
                      </a:lnTo>
                      <a:lnTo>
                        <a:pt x="6653" y="690"/>
                      </a:lnTo>
                      <a:lnTo>
                        <a:pt x="6653" y="690"/>
                      </a:lnTo>
                      <a:lnTo>
                        <a:pt x="6655" y="692"/>
                      </a:lnTo>
                      <a:lnTo>
                        <a:pt x="6656" y="697"/>
                      </a:lnTo>
                      <a:lnTo>
                        <a:pt x="6657" y="700"/>
                      </a:lnTo>
                      <a:lnTo>
                        <a:pt x="6657" y="702"/>
                      </a:lnTo>
                      <a:lnTo>
                        <a:pt x="6657" y="704"/>
                      </a:lnTo>
                      <a:lnTo>
                        <a:pt x="6657" y="702"/>
                      </a:lnTo>
                      <a:lnTo>
                        <a:pt x="6657" y="700"/>
                      </a:lnTo>
                      <a:lnTo>
                        <a:pt x="6657" y="696"/>
                      </a:lnTo>
                      <a:lnTo>
                        <a:pt x="6658" y="688"/>
                      </a:lnTo>
                      <a:lnTo>
                        <a:pt x="6659" y="679"/>
                      </a:lnTo>
                      <a:lnTo>
                        <a:pt x="6659" y="670"/>
                      </a:lnTo>
                      <a:lnTo>
                        <a:pt x="6660" y="662"/>
                      </a:lnTo>
                      <a:lnTo>
                        <a:pt x="6660" y="658"/>
                      </a:lnTo>
                      <a:lnTo>
                        <a:pt x="6661" y="655"/>
                      </a:lnTo>
                      <a:lnTo>
                        <a:pt x="6661" y="655"/>
                      </a:lnTo>
                      <a:lnTo>
                        <a:pt x="6661" y="655"/>
                      </a:lnTo>
                      <a:lnTo>
                        <a:pt x="6662" y="656"/>
                      </a:lnTo>
                      <a:lnTo>
                        <a:pt x="6665" y="658"/>
                      </a:lnTo>
                      <a:lnTo>
                        <a:pt x="6665" y="658"/>
                      </a:lnTo>
                      <a:lnTo>
                        <a:pt x="6665" y="656"/>
                      </a:lnTo>
                      <a:lnTo>
                        <a:pt x="6665" y="653"/>
                      </a:lnTo>
                      <a:lnTo>
                        <a:pt x="6666" y="649"/>
                      </a:lnTo>
                      <a:lnTo>
                        <a:pt x="6667" y="644"/>
                      </a:lnTo>
                      <a:lnTo>
                        <a:pt x="6667" y="638"/>
                      </a:lnTo>
                      <a:lnTo>
                        <a:pt x="6668" y="634"/>
                      </a:lnTo>
                      <a:lnTo>
                        <a:pt x="6668" y="631"/>
                      </a:lnTo>
                      <a:lnTo>
                        <a:pt x="6668" y="630"/>
                      </a:lnTo>
                      <a:lnTo>
                        <a:pt x="6668" y="628"/>
                      </a:lnTo>
                      <a:lnTo>
                        <a:pt x="6669" y="625"/>
                      </a:lnTo>
                      <a:lnTo>
                        <a:pt x="6669" y="621"/>
                      </a:lnTo>
                      <a:lnTo>
                        <a:pt x="6669" y="615"/>
                      </a:lnTo>
                      <a:lnTo>
                        <a:pt x="6670" y="610"/>
                      </a:lnTo>
                      <a:lnTo>
                        <a:pt x="6670" y="606"/>
                      </a:lnTo>
                      <a:lnTo>
                        <a:pt x="6670" y="603"/>
                      </a:lnTo>
                      <a:lnTo>
                        <a:pt x="6670" y="601"/>
                      </a:lnTo>
                      <a:lnTo>
                        <a:pt x="6670" y="601"/>
                      </a:lnTo>
                      <a:lnTo>
                        <a:pt x="6671" y="604"/>
                      </a:lnTo>
                      <a:lnTo>
                        <a:pt x="6671" y="609"/>
                      </a:lnTo>
                      <a:lnTo>
                        <a:pt x="6673" y="617"/>
                      </a:lnTo>
                      <a:lnTo>
                        <a:pt x="6674" y="627"/>
                      </a:lnTo>
                      <a:lnTo>
                        <a:pt x="6675" y="636"/>
                      </a:lnTo>
                      <a:lnTo>
                        <a:pt x="6675" y="645"/>
                      </a:lnTo>
                      <a:lnTo>
                        <a:pt x="6676" y="651"/>
                      </a:lnTo>
                      <a:lnTo>
                        <a:pt x="6676" y="652"/>
                      </a:lnTo>
                      <a:lnTo>
                        <a:pt x="6676" y="653"/>
                      </a:lnTo>
                      <a:lnTo>
                        <a:pt x="6676" y="652"/>
                      </a:lnTo>
                      <a:lnTo>
                        <a:pt x="6676" y="651"/>
                      </a:lnTo>
                      <a:lnTo>
                        <a:pt x="6677" y="646"/>
                      </a:lnTo>
                      <a:lnTo>
                        <a:pt x="6678" y="642"/>
                      </a:lnTo>
                      <a:lnTo>
                        <a:pt x="6678" y="641"/>
                      </a:lnTo>
                      <a:lnTo>
                        <a:pt x="6678" y="640"/>
                      </a:lnTo>
                      <a:lnTo>
                        <a:pt x="6678" y="641"/>
                      </a:lnTo>
                      <a:lnTo>
                        <a:pt x="6678" y="643"/>
                      </a:lnTo>
                      <a:lnTo>
                        <a:pt x="6679" y="647"/>
                      </a:lnTo>
                      <a:lnTo>
                        <a:pt x="6679" y="653"/>
                      </a:lnTo>
                      <a:lnTo>
                        <a:pt x="6679" y="667"/>
                      </a:lnTo>
                      <a:lnTo>
                        <a:pt x="6680" y="683"/>
                      </a:lnTo>
                      <a:lnTo>
                        <a:pt x="6682" y="698"/>
                      </a:lnTo>
                      <a:lnTo>
                        <a:pt x="6683" y="712"/>
                      </a:lnTo>
                      <a:lnTo>
                        <a:pt x="6683" y="718"/>
                      </a:lnTo>
                      <a:lnTo>
                        <a:pt x="6683" y="723"/>
                      </a:lnTo>
                      <a:lnTo>
                        <a:pt x="6683" y="725"/>
                      </a:lnTo>
                      <a:lnTo>
                        <a:pt x="6683" y="726"/>
                      </a:lnTo>
                      <a:lnTo>
                        <a:pt x="6683" y="726"/>
                      </a:lnTo>
                      <a:lnTo>
                        <a:pt x="6684" y="728"/>
                      </a:lnTo>
                      <a:lnTo>
                        <a:pt x="6684" y="729"/>
                      </a:lnTo>
                      <a:lnTo>
                        <a:pt x="6684" y="730"/>
                      </a:lnTo>
                      <a:lnTo>
                        <a:pt x="6684" y="732"/>
                      </a:lnTo>
                      <a:lnTo>
                        <a:pt x="6685" y="735"/>
                      </a:lnTo>
                      <a:lnTo>
                        <a:pt x="6685" y="739"/>
                      </a:lnTo>
                      <a:lnTo>
                        <a:pt x="6687" y="744"/>
                      </a:lnTo>
                      <a:lnTo>
                        <a:pt x="6688" y="749"/>
                      </a:lnTo>
                      <a:lnTo>
                        <a:pt x="6689" y="754"/>
                      </a:lnTo>
                      <a:lnTo>
                        <a:pt x="6689" y="757"/>
                      </a:lnTo>
                      <a:lnTo>
                        <a:pt x="6689" y="758"/>
                      </a:lnTo>
                      <a:lnTo>
                        <a:pt x="6689" y="757"/>
                      </a:lnTo>
                      <a:lnTo>
                        <a:pt x="6690" y="753"/>
                      </a:lnTo>
                      <a:lnTo>
                        <a:pt x="6690" y="748"/>
                      </a:lnTo>
                      <a:lnTo>
                        <a:pt x="6692" y="742"/>
                      </a:lnTo>
                      <a:lnTo>
                        <a:pt x="6692" y="736"/>
                      </a:lnTo>
                      <a:lnTo>
                        <a:pt x="6692" y="730"/>
                      </a:lnTo>
                      <a:lnTo>
                        <a:pt x="6692" y="726"/>
                      </a:lnTo>
                      <a:lnTo>
                        <a:pt x="6692" y="725"/>
                      </a:lnTo>
                      <a:lnTo>
                        <a:pt x="6692" y="725"/>
                      </a:lnTo>
                      <a:lnTo>
                        <a:pt x="6692" y="727"/>
                      </a:lnTo>
                      <a:lnTo>
                        <a:pt x="6693" y="734"/>
                      </a:lnTo>
                      <a:lnTo>
                        <a:pt x="6694" y="743"/>
                      </a:lnTo>
                      <a:lnTo>
                        <a:pt x="6695" y="754"/>
                      </a:lnTo>
                      <a:lnTo>
                        <a:pt x="6696" y="765"/>
                      </a:lnTo>
                      <a:lnTo>
                        <a:pt x="6697" y="774"/>
                      </a:lnTo>
                      <a:lnTo>
                        <a:pt x="6697" y="781"/>
                      </a:lnTo>
                      <a:lnTo>
                        <a:pt x="6697" y="783"/>
                      </a:lnTo>
                      <a:lnTo>
                        <a:pt x="6697" y="783"/>
                      </a:lnTo>
                      <a:lnTo>
                        <a:pt x="6698" y="783"/>
                      </a:lnTo>
                      <a:lnTo>
                        <a:pt x="6698" y="784"/>
                      </a:lnTo>
                      <a:lnTo>
                        <a:pt x="6699" y="784"/>
                      </a:lnTo>
                      <a:lnTo>
                        <a:pt x="6702" y="786"/>
                      </a:lnTo>
                      <a:lnTo>
                        <a:pt x="6704" y="788"/>
                      </a:lnTo>
                      <a:lnTo>
                        <a:pt x="6705" y="789"/>
                      </a:lnTo>
                      <a:lnTo>
                        <a:pt x="6705" y="789"/>
                      </a:lnTo>
                      <a:lnTo>
                        <a:pt x="6707" y="790"/>
                      </a:lnTo>
                      <a:lnTo>
                        <a:pt x="6710" y="792"/>
                      </a:lnTo>
                      <a:lnTo>
                        <a:pt x="6712" y="794"/>
                      </a:lnTo>
                      <a:lnTo>
                        <a:pt x="6713" y="795"/>
                      </a:lnTo>
                      <a:lnTo>
                        <a:pt x="6713" y="795"/>
                      </a:lnTo>
                      <a:lnTo>
                        <a:pt x="6714" y="795"/>
                      </a:lnTo>
                      <a:lnTo>
                        <a:pt x="6714" y="795"/>
                      </a:lnTo>
                      <a:lnTo>
                        <a:pt x="6715" y="793"/>
                      </a:lnTo>
                      <a:lnTo>
                        <a:pt x="6717" y="789"/>
                      </a:lnTo>
                      <a:lnTo>
                        <a:pt x="6719" y="783"/>
                      </a:lnTo>
                      <a:lnTo>
                        <a:pt x="6720" y="781"/>
                      </a:lnTo>
                      <a:lnTo>
                        <a:pt x="6720" y="781"/>
                      </a:lnTo>
                      <a:lnTo>
                        <a:pt x="6720" y="779"/>
                      </a:lnTo>
                      <a:lnTo>
                        <a:pt x="6720" y="774"/>
                      </a:lnTo>
                      <a:lnTo>
                        <a:pt x="6720" y="767"/>
                      </a:lnTo>
                      <a:lnTo>
                        <a:pt x="6720" y="761"/>
                      </a:lnTo>
                      <a:lnTo>
                        <a:pt x="6721" y="753"/>
                      </a:lnTo>
                      <a:lnTo>
                        <a:pt x="6721" y="746"/>
                      </a:lnTo>
                      <a:lnTo>
                        <a:pt x="6721" y="742"/>
                      </a:lnTo>
                      <a:lnTo>
                        <a:pt x="6721" y="739"/>
                      </a:lnTo>
                      <a:lnTo>
                        <a:pt x="6721" y="741"/>
                      </a:lnTo>
                      <a:lnTo>
                        <a:pt x="6722" y="743"/>
                      </a:lnTo>
                      <a:lnTo>
                        <a:pt x="6722" y="746"/>
                      </a:lnTo>
                      <a:lnTo>
                        <a:pt x="6722" y="749"/>
                      </a:lnTo>
                      <a:lnTo>
                        <a:pt x="6723" y="760"/>
                      </a:lnTo>
                      <a:lnTo>
                        <a:pt x="6724" y="772"/>
                      </a:lnTo>
                      <a:lnTo>
                        <a:pt x="6725" y="783"/>
                      </a:lnTo>
                      <a:lnTo>
                        <a:pt x="6726" y="793"/>
                      </a:lnTo>
                      <a:lnTo>
                        <a:pt x="6726" y="798"/>
                      </a:lnTo>
                      <a:lnTo>
                        <a:pt x="6726" y="801"/>
                      </a:lnTo>
                      <a:lnTo>
                        <a:pt x="6727" y="803"/>
                      </a:lnTo>
                      <a:lnTo>
                        <a:pt x="6727" y="803"/>
                      </a:lnTo>
                      <a:lnTo>
                        <a:pt x="6727" y="804"/>
                      </a:lnTo>
                      <a:lnTo>
                        <a:pt x="6729" y="806"/>
                      </a:lnTo>
                      <a:lnTo>
                        <a:pt x="6731" y="807"/>
                      </a:lnTo>
                      <a:lnTo>
                        <a:pt x="6732" y="809"/>
                      </a:lnTo>
                      <a:lnTo>
                        <a:pt x="6733" y="810"/>
                      </a:lnTo>
                      <a:lnTo>
                        <a:pt x="6734" y="810"/>
                      </a:lnTo>
                      <a:lnTo>
                        <a:pt x="6735" y="809"/>
                      </a:lnTo>
                      <a:lnTo>
                        <a:pt x="6736" y="809"/>
                      </a:lnTo>
                      <a:lnTo>
                        <a:pt x="6736" y="809"/>
                      </a:lnTo>
                      <a:lnTo>
                        <a:pt x="6738" y="809"/>
                      </a:lnTo>
                      <a:lnTo>
                        <a:pt x="6739" y="810"/>
                      </a:lnTo>
                      <a:lnTo>
                        <a:pt x="6741" y="811"/>
                      </a:lnTo>
                      <a:lnTo>
                        <a:pt x="6742" y="812"/>
                      </a:lnTo>
                      <a:lnTo>
                        <a:pt x="6742" y="812"/>
                      </a:lnTo>
                      <a:lnTo>
                        <a:pt x="6743" y="812"/>
                      </a:lnTo>
                      <a:lnTo>
                        <a:pt x="6745" y="813"/>
                      </a:lnTo>
                      <a:lnTo>
                        <a:pt x="6748" y="813"/>
                      </a:lnTo>
                      <a:lnTo>
                        <a:pt x="6749" y="813"/>
                      </a:lnTo>
                      <a:lnTo>
                        <a:pt x="6750" y="813"/>
                      </a:lnTo>
                      <a:lnTo>
                        <a:pt x="6751" y="813"/>
                      </a:lnTo>
                      <a:lnTo>
                        <a:pt x="6752" y="813"/>
                      </a:lnTo>
                      <a:lnTo>
                        <a:pt x="6753" y="813"/>
                      </a:lnTo>
                      <a:lnTo>
                        <a:pt x="6754" y="813"/>
                      </a:lnTo>
                      <a:lnTo>
                        <a:pt x="6757" y="815"/>
                      </a:lnTo>
                      <a:lnTo>
                        <a:pt x="6757" y="815"/>
                      </a:lnTo>
                      <a:lnTo>
                        <a:pt x="6758" y="815"/>
                      </a:lnTo>
                      <a:lnTo>
                        <a:pt x="6759" y="815"/>
                      </a:lnTo>
                      <a:lnTo>
                        <a:pt x="6760" y="816"/>
                      </a:lnTo>
                      <a:lnTo>
                        <a:pt x="6760" y="816"/>
                      </a:lnTo>
                      <a:lnTo>
                        <a:pt x="6761" y="816"/>
                      </a:lnTo>
                      <a:lnTo>
                        <a:pt x="6762" y="815"/>
                      </a:lnTo>
                      <a:lnTo>
                        <a:pt x="6763" y="815"/>
                      </a:lnTo>
                      <a:lnTo>
                        <a:pt x="6765" y="815"/>
                      </a:lnTo>
                      <a:lnTo>
                        <a:pt x="6765" y="815"/>
                      </a:lnTo>
                      <a:lnTo>
                        <a:pt x="6768" y="816"/>
                      </a:lnTo>
                      <a:lnTo>
                        <a:pt x="6770" y="816"/>
                      </a:lnTo>
                      <a:lnTo>
                        <a:pt x="6770" y="816"/>
                      </a:lnTo>
                      <a:lnTo>
                        <a:pt x="6771" y="816"/>
                      </a:lnTo>
                      <a:lnTo>
                        <a:pt x="6771" y="816"/>
                      </a:lnTo>
                      <a:lnTo>
                        <a:pt x="6772" y="816"/>
                      </a:lnTo>
                      <a:lnTo>
                        <a:pt x="6775" y="816"/>
                      </a:lnTo>
                      <a:lnTo>
                        <a:pt x="6778" y="817"/>
                      </a:lnTo>
                      <a:lnTo>
                        <a:pt x="6778" y="817"/>
                      </a:lnTo>
                      <a:lnTo>
                        <a:pt x="6779" y="817"/>
                      </a:lnTo>
                      <a:lnTo>
                        <a:pt x="6780" y="817"/>
                      </a:lnTo>
                      <a:lnTo>
                        <a:pt x="6782" y="816"/>
                      </a:lnTo>
                      <a:lnTo>
                        <a:pt x="6782" y="816"/>
                      </a:lnTo>
                      <a:lnTo>
                        <a:pt x="6784" y="817"/>
                      </a:lnTo>
                      <a:lnTo>
                        <a:pt x="6785" y="817"/>
                      </a:lnTo>
                      <a:lnTo>
                        <a:pt x="6786" y="817"/>
                      </a:lnTo>
                      <a:lnTo>
                        <a:pt x="6786" y="817"/>
                      </a:lnTo>
                      <a:lnTo>
                        <a:pt x="6787" y="817"/>
                      </a:lnTo>
                      <a:lnTo>
                        <a:pt x="6790" y="817"/>
                      </a:lnTo>
                      <a:lnTo>
                        <a:pt x="6793" y="816"/>
                      </a:lnTo>
                      <a:lnTo>
                        <a:pt x="6793" y="816"/>
                      </a:lnTo>
                      <a:lnTo>
                        <a:pt x="6794" y="816"/>
                      </a:lnTo>
                      <a:lnTo>
                        <a:pt x="6795" y="816"/>
                      </a:lnTo>
                      <a:lnTo>
                        <a:pt x="6797" y="815"/>
                      </a:lnTo>
                      <a:lnTo>
                        <a:pt x="6799" y="815"/>
                      </a:lnTo>
                      <a:lnTo>
                        <a:pt x="6800" y="813"/>
                      </a:lnTo>
                      <a:lnTo>
                        <a:pt x="6800" y="813"/>
                      </a:lnTo>
                      <a:lnTo>
                        <a:pt x="6802" y="813"/>
                      </a:lnTo>
                      <a:lnTo>
                        <a:pt x="6802" y="811"/>
                      </a:lnTo>
                      <a:lnTo>
                        <a:pt x="6805" y="807"/>
                      </a:lnTo>
                      <a:lnTo>
                        <a:pt x="6807" y="801"/>
                      </a:lnTo>
                      <a:lnTo>
                        <a:pt x="6807" y="800"/>
                      </a:lnTo>
                      <a:lnTo>
                        <a:pt x="6807" y="799"/>
                      </a:lnTo>
                      <a:lnTo>
                        <a:pt x="6807" y="799"/>
                      </a:lnTo>
                      <a:lnTo>
                        <a:pt x="6808" y="798"/>
                      </a:lnTo>
                      <a:lnTo>
                        <a:pt x="6808" y="797"/>
                      </a:lnTo>
                      <a:lnTo>
                        <a:pt x="6808" y="793"/>
                      </a:lnTo>
                      <a:lnTo>
                        <a:pt x="6808" y="789"/>
                      </a:lnTo>
                      <a:lnTo>
                        <a:pt x="6808" y="783"/>
                      </a:lnTo>
                      <a:lnTo>
                        <a:pt x="6809" y="769"/>
                      </a:lnTo>
                      <a:lnTo>
                        <a:pt x="6810" y="751"/>
                      </a:lnTo>
                      <a:lnTo>
                        <a:pt x="6812" y="734"/>
                      </a:lnTo>
                      <a:lnTo>
                        <a:pt x="6813" y="718"/>
                      </a:lnTo>
                      <a:lnTo>
                        <a:pt x="6813" y="712"/>
                      </a:lnTo>
                      <a:lnTo>
                        <a:pt x="6813" y="708"/>
                      </a:lnTo>
                      <a:lnTo>
                        <a:pt x="6813" y="705"/>
                      </a:lnTo>
                      <a:lnTo>
                        <a:pt x="6813" y="704"/>
                      </a:lnTo>
                      <a:lnTo>
                        <a:pt x="6813" y="705"/>
                      </a:lnTo>
                      <a:lnTo>
                        <a:pt x="6813" y="707"/>
                      </a:lnTo>
                      <a:lnTo>
                        <a:pt x="6813" y="710"/>
                      </a:lnTo>
                      <a:lnTo>
                        <a:pt x="6813" y="716"/>
                      </a:lnTo>
                      <a:lnTo>
                        <a:pt x="6814" y="727"/>
                      </a:lnTo>
                      <a:lnTo>
                        <a:pt x="6814" y="741"/>
                      </a:lnTo>
                      <a:lnTo>
                        <a:pt x="6815" y="753"/>
                      </a:lnTo>
                      <a:lnTo>
                        <a:pt x="6815" y="765"/>
                      </a:lnTo>
                      <a:lnTo>
                        <a:pt x="6815" y="769"/>
                      </a:lnTo>
                      <a:lnTo>
                        <a:pt x="6815" y="773"/>
                      </a:lnTo>
                      <a:lnTo>
                        <a:pt x="6815" y="775"/>
                      </a:lnTo>
                      <a:lnTo>
                        <a:pt x="6815" y="776"/>
                      </a:lnTo>
                      <a:lnTo>
                        <a:pt x="6815" y="776"/>
                      </a:lnTo>
                      <a:lnTo>
                        <a:pt x="6816" y="779"/>
                      </a:lnTo>
                      <a:lnTo>
                        <a:pt x="6817" y="786"/>
                      </a:lnTo>
                      <a:lnTo>
                        <a:pt x="6819" y="794"/>
                      </a:lnTo>
                      <a:lnTo>
                        <a:pt x="6819" y="797"/>
                      </a:lnTo>
                      <a:lnTo>
                        <a:pt x="6821" y="798"/>
                      </a:lnTo>
                      <a:lnTo>
                        <a:pt x="6821" y="797"/>
                      </a:lnTo>
                      <a:lnTo>
                        <a:pt x="6822" y="794"/>
                      </a:lnTo>
                      <a:lnTo>
                        <a:pt x="6823" y="792"/>
                      </a:lnTo>
                      <a:lnTo>
                        <a:pt x="6823" y="791"/>
                      </a:lnTo>
                      <a:lnTo>
                        <a:pt x="6823" y="790"/>
                      </a:lnTo>
                      <a:lnTo>
                        <a:pt x="6823" y="788"/>
                      </a:lnTo>
                      <a:lnTo>
                        <a:pt x="6823" y="783"/>
                      </a:lnTo>
                      <a:lnTo>
                        <a:pt x="6824" y="778"/>
                      </a:lnTo>
                      <a:lnTo>
                        <a:pt x="6824" y="764"/>
                      </a:lnTo>
                      <a:lnTo>
                        <a:pt x="6825" y="748"/>
                      </a:lnTo>
                      <a:lnTo>
                        <a:pt x="6826" y="734"/>
                      </a:lnTo>
                      <a:lnTo>
                        <a:pt x="6826" y="720"/>
                      </a:lnTo>
                      <a:lnTo>
                        <a:pt x="6827" y="715"/>
                      </a:lnTo>
                      <a:lnTo>
                        <a:pt x="6827" y="710"/>
                      </a:lnTo>
                      <a:lnTo>
                        <a:pt x="6827" y="708"/>
                      </a:lnTo>
                      <a:lnTo>
                        <a:pt x="6827" y="707"/>
                      </a:lnTo>
                      <a:lnTo>
                        <a:pt x="6827" y="708"/>
                      </a:lnTo>
                      <a:lnTo>
                        <a:pt x="6827" y="710"/>
                      </a:lnTo>
                      <a:lnTo>
                        <a:pt x="6827" y="714"/>
                      </a:lnTo>
                      <a:lnTo>
                        <a:pt x="6827" y="718"/>
                      </a:lnTo>
                      <a:lnTo>
                        <a:pt x="6828" y="730"/>
                      </a:lnTo>
                      <a:lnTo>
                        <a:pt x="6828" y="743"/>
                      </a:lnTo>
                      <a:lnTo>
                        <a:pt x="6830" y="756"/>
                      </a:lnTo>
                      <a:lnTo>
                        <a:pt x="6830" y="769"/>
                      </a:lnTo>
                      <a:lnTo>
                        <a:pt x="6830" y="773"/>
                      </a:lnTo>
                      <a:lnTo>
                        <a:pt x="6831" y="776"/>
                      </a:lnTo>
                      <a:lnTo>
                        <a:pt x="6831" y="779"/>
                      </a:lnTo>
                      <a:lnTo>
                        <a:pt x="6831" y="780"/>
                      </a:lnTo>
                      <a:lnTo>
                        <a:pt x="6831" y="781"/>
                      </a:lnTo>
                      <a:lnTo>
                        <a:pt x="6831" y="784"/>
                      </a:lnTo>
                      <a:lnTo>
                        <a:pt x="6833" y="790"/>
                      </a:lnTo>
                      <a:lnTo>
                        <a:pt x="6833" y="795"/>
                      </a:lnTo>
                      <a:lnTo>
                        <a:pt x="6835" y="801"/>
                      </a:lnTo>
                      <a:lnTo>
                        <a:pt x="6836" y="806"/>
                      </a:lnTo>
                      <a:lnTo>
                        <a:pt x="6836" y="809"/>
                      </a:lnTo>
                      <a:lnTo>
                        <a:pt x="6837" y="811"/>
                      </a:lnTo>
                      <a:lnTo>
                        <a:pt x="6837" y="811"/>
                      </a:lnTo>
                      <a:lnTo>
                        <a:pt x="6839" y="811"/>
                      </a:lnTo>
                      <a:lnTo>
                        <a:pt x="6841" y="812"/>
                      </a:lnTo>
                      <a:lnTo>
                        <a:pt x="6843" y="812"/>
                      </a:lnTo>
                      <a:lnTo>
                        <a:pt x="6844" y="813"/>
                      </a:lnTo>
                      <a:lnTo>
                        <a:pt x="6845" y="813"/>
                      </a:lnTo>
                      <a:lnTo>
                        <a:pt x="6845" y="813"/>
                      </a:lnTo>
                      <a:lnTo>
                        <a:pt x="6849" y="815"/>
                      </a:lnTo>
                      <a:lnTo>
                        <a:pt x="6851" y="816"/>
                      </a:lnTo>
                      <a:lnTo>
                        <a:pt x="6852" y="816"/>
                      </a:lnTo>
                      <a:lnTo>
                        <a:pt x="6852" y="816"/>
                      </a:lnTo>
                      <a:lnTo>
                        <a:pt x="6853" y="816"/>
                      </a:lnTo>
                      <a:lnTo>
                        <a:pt x="6855" y="817"/>
                      </a:lnTo>
                      <a:lnTo>
                        <a:pt x="6858" y="817"/>
                      </a:lnTo>
                      <a:lnTo>
                        <a:pt x="6859" y="817"/>
                      </a:lnTo>
                      <a:lnTo>
                        <a:pt x="6860" y="817"/>
                      </a:lnTo>
                      <a:lnTo>
                        <a:pt x="6860" y="817"/>
                      </a:lnTo>
                      <a:lnTo>
                        <a:pt x="6863" y="817"/>
                      </a:lnTo>
                      <a:lnTo>
                        <a:pt x="6865" y="818"/>
                      </a:lnTo>
                      <a:lnTo>
                        <a:pt x="6867" y="818"/>
                      </a:lnTo>
                      <a:lnTo>
                        <a:pt x="6868" y="818"/>
                      </a:lnTo>
                      <a:lnTo>
                        <a:pt x="6869" y="818"/>
                      </a:lnTo>
                      <a:lnTo>
                        <a:pt x="6870" y="817"/>
                      </a:lnTo>
                      <a:lnTo>
                        <a:pt x="6871" y="817"/>
                      </a:lnTo>
                      <a:lnTo>
                        <a:pt x="6872" y="818"/>
                      </a:lnTo>
                      <a:lnTo>
                        <a:pt x="6873" y="818"/>
                      </a:lnTo>
                      <a:lnTo>
                        <a:pt x="6873" y="818"/>
                      </a:lnTo>
                      <a:lnTo>
                        <a:pt x="6876" y="818"/>
                      </a:lnTo>
                      <a:lnTo>
                        <a:pt x="6876" y="818"/>
                      </a:lnTo>
                      <a:lnTo>
                        <a:pt x="6877" y="818"/>
                      </a:lnTo>
                      <a:lnTo>
                        <a:pt x="6878" y="818"/>
                      </a:lnTo>
                      <a:lnTo>
                        <a:pt x="6879" y="817"/>
                      </a:lnTo>
                      <a:lnTo>
                        <a:pt x="6880" y="817"/>
                      </a:lnTo>
                      <a:lnTo>
                        <a:pt x="6881" y="817"/>
                      </a:lnTo>
                      <a:lnTo>
                        <a:pt x="6882" y="816"/>
                      </a:lnTo>
                      <a:lnTo>
                        <a:pt x="6883" y="813"/>
                      </a:lnTo>
                      <a:lnTo>
                        <a:pt x="6885" y="815"/>
                      </a:lnTo>
                      <a:lnTo>
                        <a:pt x="6886" y="816"/>
                      </a:lnTo>
                      <a:lnTo>
                        <a:pt x="6888" y="817"/>
                      </a:lnTo>
                      <a:lnTo>
                        <a:pt x="6888" y="817"/>
                      </a:lnTo>
                      <a:lnTo>
                        <a:pt x="6889" y="817"/>
                      </a:lnTo>
                      <a:lnTo>
                        <a:pt x="6890" y="817"/>
                      </a:lnTo>
                      <a:lnTo>
                        <a:pt x="6890" y="817"/>
                      </a:lnTo>
                      <a:lnTo>
                        <a:pt x="6893" y="816"/>
                      </a:lnTo>
                      <a:lnTo>
                        <a:pt x="6895" y="816"/>
                      </a:lnTo>
                      <a:lnTo>
                        <a:pt x="6896" y="816"/>
                      </a:lnTo>
                      <a:lnTo>
                        <a:pt x="6897" y="815"/>
                      </a:lnTo>
                      <a:lnTo>
                        <a:pt x="6898" y="813"/>
                      </a:lnTo>
                      <a:lnTo>
                        <a:pt x="6899" y="813"/>
                      </a:lnTo>
                      <a:lnTo>
                        <a:pt x="6900" y="815"/>
                      </a:lnTo>
                      <a:lnTo>
                        <a:pt x="6901" y="816"/>
                      </a:lnTo>
                      <a:lnTo>
                        <a:pt x="6902" y="817"/>
                      </a:lnTo>
                      <a:lnTo>
                        <a:pt x="6902" y="817"/>
                      </a:lnTo>
                      <a:lnTo>
                        <a:pt x="6904" y="817"/>
                      </a:lnTo>
                      <a:lnTo>
                        <a:pt x="6906" y="817"/>
                      </a:lnTo>
                      <a:lnTo>
                        <a:pt x="6906" y="817"/>
                      </a:lnTo>
                      <a:lnTo>
                        <a:pt x="6907" y="817"/>
                      </a:lnTo>
                      <a:lnTo>
                        <a:pt x="6908" y="817"/>
                      </a:lnTo>
                      <a:lnTo>
                        <a:pt x="6910" y="817"/>
                      </a:lnTo>
                      <a:lnTo>
                        <a:pt x="6910" y="817"/>
                      </a:lnTo>
                      <a:lnTo>
                        <a:pt x="6910" y="817"/>
                      </a:lnTo>
                      <a:lnTo>
                        <a:pt x="6913" y="816"/>
                      </a:lnTo>
                      <a:lnTo>
                        <a:pt x="6914" y="816"/>
                      </a:lnTo>
                      <a:lnTo>
                        <a:pt x="6915" y="816"/>
                      </a:lnTo>
                      <a:lnTo>
                        <a:pt x="6915" y="816"/>
                      </a:lnTo>
                      <a:lnTo>
                        <a:pt x="6916" y="817"/>
                      </a:lnTo>
                      <a:lnTo>
                        <a:pt x="6917" y="817"/>
                      </a:lnTo>
                      <a:lnTo>
                        <a:pt x="6918" y="817"/>
                      </a:lnTo>
                      <a:lnTo>
                        <a:pt x="6918" y="817"/>
                      </a:lnTo>
                      <a:lnTo>
                        <a:pt x="6919" y="817"/>
                      </a:lnTo>
                      <a:lnTo>
                        <a:pt x="6920" y="818"/>
                      </a:lnTo>
                      <a:lnTo>
                        <a:pt x="6923" y="818"/>
                      </a:lnTo>
                      <a:lnTo>
                        <a:pt x="6923" y="818"/>
                      </a:lnTo>
                      <a:lnTo>
                        <a:pt x="6925" y="818"/>
                      </a:lnTo>
                      <a:lnTo>
                        <a:pt x="6926" y="818"/>
                      </a:lnTo>
                      <a:lnTo>
                        <a:pt x="6926" y="818"/>
                      </a:lnTo>
                      <a:lnTo>
                        <a:pt x="6927" y="817"/>
                      </a:lnTo>
                      <a:lnTo>
                        <a:pt x="6928" y="816"/>
                      </a:lnTo>
                      <a:lnTo>
                        <a:pt x="6929" y="816"/>
                      </a:lnTo>
                      <a:lnTo>
                        <a:pt x="6929" y="816"/>
                      </a:lnTo>
                      <a:lnTo>
                        <a:pt x="6931" y="817"/>
                      </a:lnTo>
                      <a:lnTo>
                        <a:pt x="6933" y="817"/>
                      </a:lnTo>
                      <a:lnTo>
                        <a:pt x="6933" y="817"/>
                      </a:lnTo>
                      <a:lnTo>
                        <a:pt x="6934" y="817"/>
                      </a:lnTo>
                      <a:lnTo>
                        <a:pt x="6935" y="816"/>
                      </a:lnTo>
                      <a:lnTo>
                        <a:pt x="6936" y="816"/>
                      </a:lnTo>
                      <a:lnTo>
                        <a:pt x="6937" y="816"/>
                      </a:lnTo>
                      <a:lnTo>
                        <a:pt x="6939" y="816"/>
                      </a:lnTo>
                      <a:lnTo>
                        <a:pt x="6941" y="816"/>
                      </a:lnTo>
                      <a:lnTo>
                        <a:pt x="6941" y="816"/>
                      </a:lnTo>
                      <a:lnTo>
                        <a:pt x="6944" y="815"/>
                      </a:lnTo>
                      <a:lnTo>
                        <a:pt x="6946" y="813"/>
                      </a:lnTo>
                      <a:lnTo>
                        <a:pt x="6947" y="813"/>
                      </a:lnTo>
                      <a:lnTo>
                        <a:pt x="6947" y="813"/>
                      </a:lnTo>
                      <a:lnTo>
                        <a:pt x="6948" y="812"/>
                      </a:lnTo>
                      <a:lnTo>
                        <a:pt x="6951" y="811"/>
                      </a:lnTo>
                      <a:lnTo>
                        <a:pt x="6953" y="810"/>
                      </a:lnTo>
                      <a:lnTo>
                        <a:pt x="6954" y="809"/>
                      </a:lnTo>
                      <a:lnTo>
                        <a:pt x="6955" y="809"/>
                      </a:lnTo>
                      <a:lnTo>
                        <a:pt x="6955" y="808"/>
                      </a:lnTo>
                      <a:lnTo>
                        <a:pt x="6955" y="806"/>
                      </a:lnTo>
                      <a:lnTo>
                        <a:pt x="6955" y="802"/>
                      </a:lnTo>
                      <a:lnTo>
                        <a:pt x="6955" y="798"/>
                      </a:lnTo>
                      <a:lnTo>
                        <a:pt x="6957" y="788"/>
                      </a:lnTo>
                      <a:lnTo>
                        <a:pt x="6959" y="775"/>
                      </a:lnTo>
                      <a:lnTo>
                        <a:pt x="6960" y="763"/>
                      </a:lnTo>
                      <a:lnTo>
                        <a:pt x="6961" y="753"/>
                      </a:lnTo>
                      <a:lnTo>
                        <a:pt x="6961" y="748"/>
                      </a:lnTo>
                      <a:lnTo>
                        <a:pt x="6961" y="745"/>
                      </a:lnTo>
                      <a:lnTo>
                        <a:pt x="6962" y="743"/>
                      </a:lnTo>
                      <a:lnTo>
                        <a:pt x="6962" y="742"/>
                      </a:lnTo>
                      <a:lnTo>
                        <a:pt x="6962" y="741"/>
                      </a:lnTo>
                      <a:lnTo>
                        <a:pt x="6962" y="739"/>
                      </a:lnTo>
                      <a:lnTo>
                        <a:pt x="6962" y="734"/>
                      </a:lnTo>
                      <a:lnTo>
                        <a:pt x="6963" y="728"/>
                      </a:lnTo>
                      <a:lnTo>
                        <a:pt x="6963" y="726"/>
                      </a:lnTo>
                      <a:lnTo>
                        <a:pt x="6963" y="726"/>
                      </a:lnTo>
                      <a:lnTo>
                        <a:pt x="6963" y="727"/>
                      </a:lnTo>
                      <a:lnTo>
                        <a:pt x="6963" y="730"/>
                      </a:lnTo>
                      <a:lnTo>
                        <a:pt x="6963" y="736"/>
                      </a:lnTo>
                      <a:lnTo>
                        <a:pt x="6964" y="742"/>
                      </a:lnTo>
                      <a:lnTo>
                        <a:pt x="6964" y="748"/>
                      </a:lnTo>
                      <a:lnTo>
                        <a:pt x="6964" y="753"/>
                      </a:lnTo>
                      <a:lnTo>
                        <a:pt x="6965" y="757"/>
                      </a:lnTo>
                      <a:lnTo>
                        <a:pt x="6965" y="758"/>
                      </a:lnTo>
                      <a:lnTo>
                        <a:pt x="6965" y="758"/>
                      </a:lnTo>
                      <a:lnTo>
                        <a:pt x="6965" y="756"/>
                      </a:lnTo>
                      <a:lnTo>
                        <a:pt x="6968" y="752"/>
                      </a:lnTo>
                      <a:lnTo>
                        <a:pt x="6969" y="748"/>
                      </a:lnTo>
                      <a:lnTo>
                        <a:pt x="6970" y="746"/>
                      </a:lnTo>
                      <a:lnTo>
                        <a:pt x="6970" y="746"/>
                      </a:lnTo>
                      <a:lnTo>
                        <a:pt x="6970" y="745"/>
                      </a:lnTo>
                      <a:lnTo>
                        <a:pt x="6970" y="743"/>
                      </a:lnTo>
                      <a:lnTo>
                        <a:pt x="6970" y="738"/>
                      </a:lnTo>
                      <a:lnTo>
                        <a:pt x="6971" y="734"/>
                      </a:lnTo>
                      <a:lnTo>
                        <a:pt x="6972" y="721"/>
                      </a:lnTo>
                      <a:lnTo>
                        <a:pt x="6973" y="707"/>
                      </a:lnTo>
                      <a:lnTo>
                        <a:pt x="6974" y="693"/>
                      </a:lnTo>
                      <a:lnTo>
                        <a:pt x="6975" y="681"/>
                      </a:lnTo>
                      <a:lnTo>
                        <a:pt x="6975" y="675"/>
                      </a:lnTo>
                      <a:lnTo>
                        <a:pt x="6975" y="671"/>
                      </a:lnTo>
                      <a:lnTo>
                        <a:pt x="6976" y="669"/>
                      </a:lnTo>
                      <a:lnTo>
                        <a:pt x="6976" y="668"/>
                      </a:lnTo>
                      <a:lnTo>
                        <a:pt x="6976" y="667"/>
                      </a:lnTo>
                      <a:lnTo>
                        <a:pt x="6976" y="663"/>
                      </a:lnTo>
                      <a:lnTo>
                        <a:pt x="6976" y="658"/>
                      </a:lnTo>
                      <a:lnTo>
                        <a:pt x="6976" y="650"/>
                      </a:lnTo>
                      <a:lnTo>
                        <a:pt x="6976" y="641"/>
                      </a:lnTo>
                      <a:lnTo>
                        <a:pt x="6976" y="631"/>
                      </a:lnTo>
                      <a:lnTo>
                        <a:pt x="6978" y="608"/>
                      </a:lnTo>
                      <a:lnTo>
                        <a:pt x="6978" y="586"/>
                      </a:lnTo>
                      <a:lnTo>
                        <a:pt x="6978" y="576"/>
                      </a:lnTo>
                      <a:lnTo>
                        <a:pt x="6978" y="566"/>
                      </a:lnTo>
                      <a:lnTo>
                        <a:pt x="6978" y="558"/>
                      </a:lnTo>
                      <a:lnTo>
                        <a:pt x="6978" y="552"/>
                      </a:lnTo>
                      <a:lnTo>
                        <a:pt x="6978" y="549"/>
                      </a:lnTo>
                      <a:lnTo>
                        <a:pt x="6978" y="548"/>
                      </a:lnTo>
                      <a:lnTo>
                        <a:pt x="6978" y="549"/>
                      </a:lnTo>
                      <a:lnTo>
                        <a:pt x="6978" y="554"/>
                      </a:lnTo>
                      <a:lnTo>
                        <a:pt x="6979" y="562"/>
                      </a:lnTo>
                      <a:lnTo>
                        <a:pt x="6979" y="573"/>
                      </a:lnTo>
                      <a:lnTo>
                        <a:pt x="6979" y="587"/>
                      </a:lnTo>
                      <a:lnTo>
                        <a:pt x="6979" y="601"/>
                      </a:lnTo>
                      <a:lnTo>
                        <a:pt x="6980" y="633"/>
                      </a:lnTo>
                      <a:lnTo>
                        <a:pt x="6981" y="663"/>
                      </a:lnTo>
                      <a:lnTo>
                        <a:pt x="6981" y="678"/>
                      </a:lnTo>
                      <a:lnTo>
                        <a:pt x="6981" y="691"/>
                      </a:lnTo>
                      <a:lnTo>
                        <a:pt x="6982" y="702"/>
                      </a:lnTo>
                      <a:lnTo>
                        <a:pt x="6982" y="710"/>
                      </a:lnTo>
                      <a:lnTo>
                        <a:pt x="6982" y="716"/>
                      </a:lnTo>
                      <a:lnTo>
                        <a:pt x="6982" y="718"/>
                      </a:lnTo>
                      <a:lnTo>
                        <a:pt x="6983" y="717"/>
                      </a:lnTo>
                      <a:lnTo>
                        <a:pt x="6983" y="714"/>
                      </a:lnTo>
                      <a:lnTo>
                        <a:pt x="6983" y="711"/>
                      </a:lnTo>
                      <a:lnTo>
                        <a:pt x="6984" y="710"/>
                      </a:lnTo>
                      <a:lnTo>
                        <a:pt x="6984" y="711"/>
                      </a:lnTo>
                      <a:lnTo>
                        <a:pt x="6984" y="715"/>
                      </a:lnTo>
                      <a:lnTo>
                        <a:pt x="6985" y="718"/>
                      </a:lnTo>
                      <a:lnTo>
                        <a:pt x="6987" y="724"/>
                      </a:lnTo>
                      <a:lnTo>
                        <a:pt x="6988" y="728"/>
                      </a:lnTo>
                      <a:lnTo>
                        <a:pt x="6989" y="733"/>
                      </a:lnTo>
                      <a:lnTo>
                        <a:pt x="6989" y="736"/>
                      </a:lnTo>
                      <a:lnTo>
                        <a:pt x="6989" y="737"/>
                      </a:lnTo>
                      <a:lnTo>
                        <a:pt x="6989" y="736"/>
                      </a:lnTo>
                      <a:lnTo>
                        <a:pt x="6990" y="732"/>
                      </a:lnTo>
                      <a:lnTo>
                        <a:pt x="6991" y="726"/>
                      </a:lnTo>
                      <a:lnTo>
                        <a:pt x="6991" y="720"/>
                      </a:lnTo>
                      <a:lnTo>
                        <a:pt x="6992" y="715"/>
                      </a:lnTo>
                      <a:lnTo>
                        <a:pt x="6993" y="709"/>
                      </a:lnTo>
                      <a:lnTo>
                        <a:pt x="6993" y="706"/>
                      </a:lnTo>
                      <a:lnTo>
                        <a:pt x="6993" y="704"/>
                      </a:lnTo>
                      <a:lnTo>
                        <a:pt x="6993" y="705"/>
                      </a:lnTo>
                      <a:lnTo>
                        <a:pt x="6994" y="707"/>
                      </a:lnTo>
                      <a:lnTo>
                        <a:pt x="6994" y="714"/>
                      </a:lnTo>
                      <a:lnTo>
                        <a:pt x="6996" y="724"/>
                      </a:lnTo>
                      <a:lnTo>
                        <a:pt x="6996" y="735"/>
                      </a:lnTo>
                      <a:lnTo>
                        <a:pt x="6997" y="747"/>
                      </a:lnTo>
                      <a:lnTo>
                        <a:pt x="6998" y="757"/>
                      </a:lnTo>
                      <a:lnTo>
                        <a:pt x="6999" y="764"/>
                      </a:lnTo>
                      <a:lnTo>
                        <a:pt x="6999" y="766"/>
                      </a:lnTo>
                      <a:lnTo>
                        <a:pt x="6999" y="766"/>
                      </a:lnTo>
                      <a:lnTo>
                        <a:pt x="6999" y="766"/>
                      </a:lnTo>
                      <a:lnTo>
                        <a:pt x="6999" y="767"/>
                      </a:lnTo>
                      <a:lnTo>
                        <a:pt x="7000" y="769"/>
                      </a:lnTo>
                      <a:lnTo>
                        <a:pt x="7002" y="773"/>
                      </a:lnTo>
                      <a:lnTo>
                        <a:pt x="7005" y="778"/>
                      </a:lnTo>
                      <a:lnTo>
                        <a:pt x="7006" y="780"/>
                      </a:lnTo>
                      <a:lnTo>
                        <a:pt x="7006" y="780"/>
                      </a:lnTo>
                      <a:lnTo>
                        <a:pt x="7007" y="780"/>
                      </a:lnTo>
                      <a:lnTo>
                        <a:pt x="7008" y="779"/>
                      </a:lnTo>
                      <a:lnTo>
                        <a:pt x="7009" y="778"/>
                      </a:lnTo>
                      <a:lnTo>
                        <a:pt x="7010" y="778"/>
                      </a:lnTo>
                      <a:lnTo>
                        <a:pt x="7011" y="779"/>
                      </a:lnTo>
                      <a:lnTo>
                        <a:pt x="7011" y="781"/>
                      </a:lnTo>
                      <a:lnTo>
                        <a:pt x="7012" y="783"/>
                      </a:lnTo>
                      <a:lnTo>
                        <a:pt x="7014" y="784"/>
                      </a:lnTo>
                      <a:lnTo>
                        <a:pt x="7014" y="784"/>
                      </a:lnTo>
                      <a:lnTo>
                        <a:pt x="7014" y="783"/>
                      </a:lnTo>
                      <a:lnTo>
                        <a:pt x="7014" y="781"/>
                      </a:lnTo>
                      <a:lnTo>
                        <a:pt x="7014" y="778"/>
                      </a:lnTo>
                      <a:lnTo>
                        <a:pt x="7015" y="773"/>
                      </a:lnTo>
                      <a:lnTo>
                        <a:pt x="7016" y="761"/>
                      </a:lnTo>
                      <a:lnTo>
                        <a:pt x="7017" y="746"/>
                      </a:lnTo>
                      <a:lnTo>
                        <a:pt x="7018" y="732"/>
                      </a:lnTo>
                      <a:lnTo>
                        <a:pt x="7019" y="719"/>
                      </a:lnTo>
                      <a:lnTo>
                        <a:pt x="7019" y="715"/>
                      </a:lnTo>
                      <a:lnTo>
                        <a:pt x="7019" y="710"/>
                      </a:lnTo>
                      <a:lnTo>
                        <a:pt x="7020" y="708"/>
                      </a:lnTo>
                      <a:lnTo>
                        <a:pt x="7020" y="708"/>
                      </a:lnTo>
                      <a:lnTo>
                        <a:pt x="7020" y="709"/>
                      </a:lnTo>
                      <a:lnTo>
                        <a:pt x="7020" y="714"/>
                      </a:lnTo>
                      <a:lnTo>
                        <a:pt x="7021" y="718"/>
                      </a:lnTo>
                      <a:lnTo>
                        <a:pt x="7021" y="719"/>
                      </a:lnTo>
                      <a:lnTo>
                        <a:pt x="7021" y="720"/>
                      </a:lnTo>
                      <a:lnTo>
                        <a:pt x="7021" y="724"/>
                      </a:lnTo>
                      <a:lnTo>
                        <a:pt x="7022" y="728"/>
                      </a:lnTo>
                      <a:lnTo>
                        <a:pt x="7024" y="734"/>
                      </a:lnTo>
                      <a:lnTo>
                        <a:pt x="7024" y="738"/>
                      </a:lnTo>
                      <a:lnTo>
                        <a:pt x="7025" y="743"/>
                      </a:lnTo>
                      <a:lnTo>
                        <a:pt x="7026" y="746"/>
                      </a:lnTo>
                      <a:lnTo>
                        <a:pt x="7026" y="747"/>
                      </a:lnTo>
                      <a:lnTo>
                        <a:pt x="7026" y="746"/>
                      </a:lnTo>
                      <a:lnTo>
                        <a:pt x="7027" y="745"/>
                      </a:lnTo>
                      <a:lnTo>
                        <a:pt x="7028" y="743"/>
                      </a:lnTo>
                      <a:lnTo>
                        <a:pt x="7028" y="743"/>
                      </a:lnTo>
                      <a:lnTo>
                        <a:pt x="7028" y="742"/>
                      </a:lnTo>
                      <a:lnTo>
                        <a:pt x="7028" y="741"/>
                      </a:lnTo>
                      <a:lnTo>
                        <a:pt x="7028" y="734"/>
                      </a:lnTo>
                      <a:lnTo>
                        <a:pt x="7028" y="724"/>
                      </a:lnTo>
                      <a:lnTo>
                        <a:pt x="7029" y="710"/>
                      </a:lnTo>
                      <a:lnTo>
                        <a:pt x="7030" y="693"/>
                      </a:lnTo>
                      <a:lnTo>
                        <a:pt x="7030" y="677"/>
                      </a:lnTo>
                      <a:lnTo>
                        <a:pt x="7031" y="658"/>
                      </a:lnTo>
                      <a:lnTo>
                        <a:pt x="7031" y="638"/>
                      </a:lnTo>
                      <a:lnTo>
                        <a:pt x="7033" y="618"/>
                      </a:lnTo>
                      <a:lnTo>
                        <a:pt x="7033" y="600"/>
                      </a:lnTo>
                      <a:lnTo>
                        <a:pt x="7034" y="582"/>
                      </a:lnTo>
                      <a:lnTo>
                        <a:pt x="7034" y="567"/>
                      </a:lnTo>
                      <a:lnTo>
                        <a:pt x="7035" y="553"/>
                      </a:lnTo>
                      <a:lnTo>
                        <a:pt x="7035" y="543"/>
                      </a:lnTo>
                      <a:lnTo>
                        <a:pt x="7035" y="536"/>
                      </a:lnTo>
                      <a:lnTo>
                        <a:pt x="7035" y="534"/>
                      </a:lnTo>
                      <a:lnTo>
                        <a:pt x="7035" y="534"/>
                      </a:lnTo>
                      <a:lnTo>
                        <a:pt x="7035" y="535"/>
                      </a:lnTo>
                      <a:lnTo>
                        <a:pt x="7036" y="538"/>
                      </a:lnTo>
                      <a:lnTo>
                        <a:pt x="7036" y="540"/>
                      </a:lnTo>
                      <a:lnTo>
                        <a:pt x="7036" y="542"/>
                      </a:lnTo>
                      <a:lnTo>
                        <a:pt x="7036" y="542"/>
                      </a:lnTo>
                      <a:lnTo>
                        <a:pt x="7036" y="544"/>
                      </a:lnTo>
                      <a:lnTo>
                        <a:pt x="7036" y="551"/>
                      </a:lnTo>
                      <a:lnTo>
                        <a:pt x="7036" y="561"/>
                      </a:lnTo>
                      <a:lnTo>
                        <a:pt x="7036" y="576"/>
                      </a:lnTo>
                      <a:lnTo>
                        <a:pt x="7037" y="591"/>
                      </a:lnTo>
                      <a:lnTo>
                        <a:pt x="7038" y="610"/>
                      </a:lnTo>
                      <a:lnTo>
                        <a:pt x="7038" y="630"/>
                      </a:lnTo>
                      <a:lnTo>
                        <a:pt x="7039" y="650"/>
                      </a:lnTo>
                      <a:lnTo>
                        <a:pt x="7039" y="670"/>
                      </a:lnTo>
                      <a:lnTo>
                        <a:pt x="7040" y="689"/>
                      </a:lnTo>
                      <a:lnTo>
                        <a:pt x="7042" y="708"/>
                      </a:lnTo>
                      <a:lnTo>
                        <a:pt x="7042" y="724"/>
                      </a:lnTo>
                      <a:lnTo>
                        <a:pt x="7042" y="738"/>
                      </a:lnTo>
                      <a:lnTo>
                        <a:pt x="7042" y="748"/>
                      </a:lnTo>
                      <a:lnTo>
                        <a:pt x="7043" y="755"/>
                      </a:lnTo>
                      <a:lnTo>
                        <a:pt x="7043" y="757"/>
                      </a:lnTo>
                      <a:lnTo>
                        <a:pt x="7043" y="757"/>
                      </a:lnTo>
                      <a:lnTo>
                        <a:pt x="7043" y="758"/>
                      </a:lnTo>
                      <a:lnTo>
                        <a:pt x="7044" y="760"/>
                      </a:lnTo>
                      <a:lnTo>
                        <a:pt x="7045" y="761"/>
                      </a:lnTo>
                      <a:lnTo>
                        <a:pt x="7046" y="762"/>
                      </a:lnTo>
                      <a:lnTo>
                        <a:pt x="7046" y="761"/>
                      </a:lnTo>
                      <a:lnTo>
                        <a:pt x="7046" y="755"/>
                      </a:lnTo>
                      <a:lnTo>
                        <a:pt x="7047" y="747"/>
                      </a:lnTo>
                      <a:lnTo>
                        <a:pt x="7047" y="739"/>
                      </a:lnTo>
                      <a:lnTo>
                        <a:pt x="7048" y="730"/>
                      </a:lnTo>
                      <a:lnTo>
                        <a:pt x="7049" y="724"/>
                      </a:lnTo>
                      <a:lnTo>
                        <a:pt x="7049" y="718"/>
                      </a:lnTo>
                      <a:lnTo>
                        <a:pt x="7049" y="716"/>
                      </a:lnTo>
                      <a:lnTo>
                        <a:pt x="7049" y="715"/>
                      </a:lnTo>
                      <a:lnTo>
                        <a:pt x="7051" y="712"/>
                      </a:lnTo>
                      <a:lnTo>
                        <a:pt x="7051" y="710"/>
                      </a:lnTo>
                      <a:lnTo>
                        <a:pt x="7051" y="709"/>
                      </a:lnTo>
                      <a:lnTo>
                        <a:pt x="7051" y="710"/>
                      </a:lnTo>
                      <a:lnTo>
                        <a:pt x="7052" y="712"/>
                      </a:lnTo>
                      <a:lnTo>
                        <a:pt x="7052" y="716"/>
                      </a:lnTo>
                      <a:lnTo>
                        <a:pt x="7052" y="721"/>
                      </a:lnTo>
                      <a:lnTo>
                        <a:pt x="7053" y="735"/>
                      </a:lnTo>
                      <a:lnTo>
                        <a:pt x="7054" y="749"/>
                      </a:lnTo>
                      <a:lnTo>
                        <a:pt x="7055" y="764"/>
                      </a:lnTo>
                      <a:lnTo>
                        <a:pt x="7056" y="778"/>
                      </a:lnTo>
                      <a:lnTo>
                        <a:pt x="7056" y="783"/>
                      </a:lnTo>
                      <a:lnTo>
                        <a:pt x="7056" y="786"/>
                      </a:lnTo>
                      <a:lnTo>
                        <a:pt x="7057" y="789"/>
                      </a:lnTo>
                      <a:lnTo>
                        <a:pt x="7057" y="790"/>
                      </a:lnTo>
                      <a:lnTo>
                        <a:pt x="7057" y="791"/>
                      </a:lnTo>
                      <a:lnTo>
                        <a:pt x="7057" y="792"/>
                      </a:lnTo>
                      <a:lnTo>
                        <a:pt x="7058" y="792"/>
                      </a:lnTo>
                      <a:lnTo>
                        <a:pt x="7058" y="794"/>
                      </a:lnTo>
                      <a:lnTo>
                        <a:pt x="7061" y="799"/>
                      </a:lnTo>
                      <a:lnTo>
                        <a:pt x="7064" y="803"/>
                      </a:lnTo>
                      <a:lnTo>
                        <a:pt x="7064" y="806"/>
                      </a:lnTo>
                      <a:lnTo>
                        <a:pt x="7064" y="806"/>
                      </a:lnTo>
                      <a:lnTo>
                        <a:pt x="7065" y="807"/>
                      </a:lnTo>
                      <a:lnTo>
                        <a:pt x="7066" y="807"/>
                      </a:lnTo>
                      <a:lnTo>
                        <a:pt x="7066" y="806"/>
                      </a:lnTo>
                      <a:lnTo>
                        <a:pt x="7068" y="803"/>
                      </a:lnTo>
                      <a:lnTo>
                        <a:pt x="7070" y="801"/>
                      </a:lnTo>
                      <a:lnTo>
                        <a:pt x="7070" y="801"/>
                      </a:lnTo>
                      <a:lnTo>
                        <a:pt x="7071" y="801"/>
                      </a:lnTo>
                      <a:lnTo>
                        <a:pt x="7071" y="803"/>
                      </a:lnTo>
                      <a:lnTo>
                        <a:pt x="7072" y="807"/>
                      </a:lnTo>
                      <a:lnTo>
                        <a:pt x="7072" y="808"/>
                      </a:lnTo>
                      <a:lnTo>
                        <a:pt x="7073" y="809"/>
                      </a:lnTo>
                      <a:lnTo>
                        <a:pt x="7076" y="811"/>
                      </a:lnTo>
                      <a:lnTo>
                        <a:pt x="7079" y="812"/>
                      </a:lnTo>
                      <a:lnTo>
                        <a:pt x="7079" y="813"/>
                      </a:lnTo>
                      <a:lnTo>
                        <a:pt x="7081" y="813"/>
                      </a:lnTo>
                      <a:lnTo>
                        <a:pt x="7082" y="813"/>
                      </a:lnTo>
                      <a:lnTo>
                        <a:pt x="7082" y="813"/>
                      </a:lnTo>
                      <a:lnTo>
                        <a:pt x="7084" y="813"/>
                      </a:lnTo>
                      <a:lnTo>
                        <a:pt x="7085" y="812"/>
                      </a:lnTo>
                      <a:lnTo>
                        <a:pt x="7086" y="812"/>
                      </a:lnTo>
                      <a:lnTo>
                        <a:pt x="7086" y="811"/>
                      </a:lnTo>
                      <a:lnTo>
                        <a:pt x="7089" y="809"/>
                      </a:lnTo>
                      <a:lnTo>
                        <a:pt x="7090" y="807"/>
                      </a:lnTo>
                      <a:lnTo>
                        <a:pt x="7090" y="806"/>
                      </a:lnTo>
                      <a:lnTo>
                        <a:pt x="7091" y="807"/>
                      </a:lnTo>
                      <a:lnTo>
                        <a:pt x="7092" y="810"/>
                      </a:lnTo>
                      <a:lnTo>
                        <a:pt x="7093" y="812"/>
                      </a:lnTo>
                      <a:lnTo>
                        <a:pt x="7094" y="813"/>
                      </a:lnTo>
                      <a:lnTo>
                        <a:pt x="7094" y="813"/>
                      </a:lnTo>
                      <a:lnTo>
                        <a:pt x="7095" y="812"/>
                      </a:lnTo>
                      <a:lnTo>
                        <a:pt x="7098" y="811"/>
                      </a:lnTo>
                      <a:lnTo>
                        <a:pt x="7100" y="810"/>
                      </a:lnTo>
                      <a:lnTo>
                        <a:pt x="7101" y="810"/>
                      </a:lnTo>
                      <a:lnTo>
                        <a:pt x="7101" y="810"/>
                      </a:lnTo>
                      <a:lnTo>
                        <a:pt x="7102" y="809"/>
                      </a:lnTo>
                      <a:lnTo>
                        <a:pt x="7103" y="806"/>
                      </a:lnTo>
                      <a:lnTo>
                        <a:pt x="7104" y="803"/>
                      </a:lnTo>
                      <a:lnTo>
                        <a:pt x="7105" y="802"/>
                      </a:lnTo>
                      <a:lnTo>
                        <a:pt x="7105" y="803"/>
                      </a:lnTo>
                      <a:lnTo>
                        <a:pt x="7107" y="803"/>
                      </a:lnTo>
                      <a:lnTo>
                        <a:pt x="7109" y="804"/>
                      </a:lnTo>
                      <a:lnTo>
                        <a:pt x="7109" y="806"/>
                      </a:lnTo>
                      <a:lnTo>
                        <a:pt x="7109" y="803"/>
                      </a:lnTo>
                      <a:lnTo>
                        <a:pt x="7110" y="800"/>
                      </a:lnTo>
                      <a:lnTo>
                        <a:pt x="7111" y="794"/>
                      </a:lnTo>
                      <a:lnTo>
                        <a:pt x="7112" y="789"/>
                      </a:lnTo>
                      <a:lnTo>
                        <a:pt x="7113" y="782"/>
                      </a:lnTo>
                      <a:lnTo>
                        <a:pt x="7114" y="776"/>
                      </a:lnTo>
                      <a:lnTo>
                        <a:pt x="7116" y="773"/>
                      </a:lnTo>
                      <a:lnTo>
                        <a:pt x="7116" y="772"/>
                      </a:lnTo>
                      <a:lnTo>
                        <a:pt x="7116" y="771"/>
                      </a:lnTo>
                      <a:lnTo>
                        <a:pt x="7117" y="770"/>
                      </a:lnTo>
                      <a:lnTo>
                        <a:pt x="7117" y="769"/>
                      </a:lnTo>
                      <a:lnTo>
                        <a:pt x="7117" y="769"/>
                      </a:lnTo>
                      <a:lnTo>
                        <a:pt x="7117" y="767"/>
                      </a:lnTo>
                      <a:lnTo>
                        <a:pt x="7117" y="766"/>
                      </a:lnTo>
                      <a:lnTo>
                        <a:pt x="7117" y="758"/>
                      </a:lnTo>
                      <a:lnTo>
                        <a:pt x="7117" y="748"/>
                      </a:lnTo>
                      <a:lnTo>
                        <a:pt x="7117" y="735"/>
                      </a:lnTo>
                      <a:lnTo>
                        <a:pt x="7118" y="718"/>
                      </a:lnTo>
                      <a:lnTo>
                        <a:pt x="7119" y="700"/>
                      </a:lnTo>
                      <a:lnTo>
                        <a:pt x="7119" y="681"/>
                      </a:lnTo>
                      <a:lnTo>
                        <a:pt x="7120" y="662"/>
                      </a:lnTo>
                      <a:lnTo>
                        <a:pt x="7120" y="642"/>
                      </a:lnTo>
                      <a:lnTo>
                        <a:pt x="7121" y="623"/>
                      </a:lnTo>
                      <a:lnTo>
                        <a:pt x="7121" y="605"/>
                      </a:lnTo>
                      <a:lnTo>
                        <a:pt x="7122" y="588"/>
                      </a:lnTo>
                      <a:lnTo>
                        <a:pt x="7122" y="575"/>
                      </a:lnTo>
                      <a:lnTo>
                        <a:pt x="7122" y="564"/>
                      </a:lnTo>
                      <a:lnTo>
                        <a:pt x="7123" y="558"/>
                      </a:lnTo>
                      <a:lnTo>
                        <a:pt x="7123" y="555"/>
                      </a:lnTo>
                      <a:lnTo>
                        <a:pt x="7123" y="555"/>
                      </a:lnTo>
                      <a:lnTo>
                        <a:pt x="7123" y="553"/>
                      </a:lnTo>
                      <a:lnTo>
                        <a:pt x="7123" y="550"/>
                      </a:lnTo>
                      <a:lnTo>
                        <a:pt x="7123" y="543"/>
                      </a:lnTo>
                      <a:lnTo>
                        <a:pt x="7123" y="536"/>
                      </a:lnTo>
                      <a:lnTo>
                        <a:pt x="7123" y="530"/>
                      </a:lnTo>
                      <a:lnTo>
                        <a:pt x="7123" y="524"/>
                      </a:lnTo>
                      <a:lnTo>
                        <a:pt x="7123" y="520"/>
                      </a:lnTo>
                      <a:lnTo>
                        <a:pt x="7123" y="518"/>
                      </a:lnTo>
                      <a:lnTo>
                        <a:pt x="7123" y="517"/>
                      </a:lnTo>
                      <a:lnTo>
                        <a:pt x="7123" y="513"/>
                      </a:lnTo>
                      <a:lnTo>
                        <a:pt x="7123" y="505"/>
                      </a:lnTo>
                      <a:lnTo>
                        <a:pt x="7123" y="496"/>
                      </a:lnTo>
                      <a:lnTo>
                        <a:pt x="7123" y="485"/>
                      </a:lnTo>
                      <a:lnTo>
                        <a:pt x="7123" y="470"/>
                      </a:lnTo>
                      <a:lnTo>
                        <a:pt x="7123" y="455"/>
                      </a:lnTo>
                      <a:lnTo>
                        <a:pt x="7123" y="438"/>
                      </a:lnTo>
                      <a:lnTo>
                        <a:pt x="7125" y="419"/>
                      </a:lnTo>
                      <a:lnTo>
                        <a:pt x="7125" y="399"/>
                      </a:lnTo>
                      <a:lnTo>
                        <a:pt x="7125" y="377"/>
                      </a:lnTo>
                      <a:lnTo>
                        <a:pt x="7125" y="355"/>
                      </a:lnTo>
                      <a:lnTo>
                        <a:pt x="7126" y="308"/>
                      </a:lnTo>
                      <a:lnTo>
                        <a:pt x="7126" y="259"/>
                      </a:lnTo>
                      <a:lnTo>
                        <a:pt x="7127" y="211"/>
                      </a:lnTo>
                      <a:lnTo>
                        <a:pt x="7127" y="164"/>
                      </a:lnTo>
                      <a:lnTo>
                        <a:pt x="7127" y="142"/>
                      </a:lnTo>
                      <a:lnTo>
                        <a:pt x="7127" y="120"/>
                      </a:lnTo>
                      <a:lnTo>
                        <a:pt x="7127" y="100"/>
                      </a:lnTo>
                      <a:lnTo>
                        <a:pt x="7128" y="81"/>
                      </a:lnTo>
                      <a:lnTo>
                        <a:pt x="7128" y="64"/>
                      </a:lnTo>
                      <a:lnTo>
                        <a:pt x="7128" y="49"/>
                      </a:lnTo>
                      <a:lnTo>
                        <a:pt x="7128" y="34"/>
                      </a:lnTo>
                      <a:lnTo>
                        <a:pt x="7128" y="23"/>
                      </a:lnTo>
                      <a:lnTo>
                        <a:pt x="7128" y="14"/>
                      </a:lnTo>
                      <a:lnTo>
                        <a:pt x="7128" y="6"/>
                      </a:lnTo>
                      <a:lnTo>
                        <a:pt x="7128" y="2"/>
                      </a:lnTo>
                      <a:lnTo>
                        <a:pt x="7128" y="0"/>
                      </a:lnTo>
                      <a:lnTo>
                        <a:pt x="7128" y="3"/>
                      </a:lnTo>
                      <a:lnTo>
                        <a:pt x="7128" y="8"/>
                      </a:lnTo>
                      <a:lnTo>
                        <a:pt x="7128" y="16"/>
                      </a:lnTo>
                      <a:lnTo>
                        <a:pt x="7129" y="27"/>
                      </a:lnTo>
                      <a:lnTo>
                        <a:pt x="7129" y="42"/>
                      </a:lnTo>
                      <a:lnTo>
                        <a:pt x="7129" y="59"/>
                      </a:lnTo>
                      <a:lnTo>
                        <a:pt x="7129" y="78"/>
                      </a:lnTo>
                      <a:lnTo>
                        <a:pt x="7129" y="99"/>
                      </a:lnTo>
                      <a:lnTo>
                        <a:pt x="7129" y="122"/>
                      </a:lnTo>
                      <a:lnTo>
                        <a:pt x="7129" y="146"/>
                      </a:lnTo>
                      <a:lnTo>
                        <a:pt x="7130" y="172"/>
                      </a:lnTo>
                      <a:lnTo>
                        <a:pt x="7130" y="199"/>
                      </a:lnTo>
                      <a:lnTo>
                        <a:pt x="7131" y="256"/>
                      </a:lnTo>
                      <a:lnTo>
                        <a:pt x="7131" y="314"/>
                      </a:lnTo>
                      <a:lnTo>
                        <a:pt x="7131" y="373"/>
                      </a:lnTo>
                      <a:lnTo>
                        <a:pt x="7132" y="430"/>
                      </a:lnTo>
                      <a:lnTo>
                        <a:pt x="7132" y="457"/>
                      </a:lnTo>
                      <a:lnTo>
                        <a:pt x="7134" y="483"/>
                      </a:lnTo>
                      <a:lnTo>
                        <a:pt x="7134" y="507"/>
                      </a:lnTo>
                      <a:lnTo>
                        <a:pt x="7134" y="531"/>
                      </a:lnTo>
                      <a:lnTo>
                        <a:pt x="7134" y="552"/>
                      </a:lnTo>
                      <a:lnTo>
                        <a:pt x="7134" y="570"/>
                      </a:lnTo>
                      <a:lnTo>
                        <a:pt x="7134" y="588"/>
                      </a:lnTo>
                      <a:lnTo>
                        <a:pt x="7134" y="601"/>
                      </a:lnTo>
                      <a:lnTo>
                        <a:pt x="7135" y="613"/>
                      </a:lnTo>
                      <a:lnTo>
                        <a:pt x="7135" y="622"/>
                      </a:lnTo>
                      <a:lnTo>
                        <a:pt x="7135" y="627"/>
                      </a:lnTo>
                      <a:lnTo>
                        <a:pt x="7135" y="628"/>
                      </a:lnTo>
                      <a:lnTo>
                        <a:pt x="7135" y="627"/>
                      </a:lnTo>
                      <a:lnTo>
                        <a:pt x="7135" y="623"/>
                      </a:lnTo>
                      <a:lnTo>
                        <a:pt x="7135" y="616"/>
                      </a:lnTo>
                      <a:lnTo>
                        <a:pt x="7135" y="607"/>
                      </a:lnTo>
                      <a:lnTo>
                        <a:pt x="7136" y="596"/>
                      </a:lnTo>
                      <a:lnTo>
                        <a:pt x="7136" y="585"/>
                      </a:lnTo>
                      <a:lnTo>
                        <a:pt x="7136" y="558"/>
                      </a:lnTo>
                      <a:lnTo>
                        <a:pt x="7137" y="533"/>
                      </a:lnTo>
                      <a:lnTo>
                        <a:pt x="7137" y="521"/>
                      </a:lnTo>
                      <a:lnTo>
                        <a:pt x="7137" y="510"/>
                      </a:lnTo>
                      <a:lnTo>
                        <a:pt x="7137" y="501"/>
                      </a:lnTo>
                      <a:lnTo>
                        <a:pt x="7138" y="494"/>
                      </a:lnTo>
                      <a:lnTo>
                        <a:pt x="7138" y="490"/>
                      </a:lnTo>
                      <a:lnTo>
                        <a:pt x="7138" y="488"/>
                      </a:lnTo>
                      <a:lnTo>
                        <a:pt x="7138" y="487"/>
                      </a:lnTo>
                      <a:lnTo>
                        <a:pt x="7138" y="483"/>
                      </a:lnTo>
                      <a:lnTo>
                        <a:pt x="7138" y="476"/>
                      </a:lnTo>
                      <a:lnTo>
                        <a:pt x="7138" y="467"/>
                      </a:lnTo>
                      <a:lnTo>
                        <a:pt x="7138" y="457"/>
                      </a:lnTo>
                      <a:lnTo>
                        <a:pt x="7138" y="444"/>
                      </a:lnTo>
                      <a:lnTo>
                        <a:pt x="7138" y="430"/>
                      </a:lnTo>
                      <a:lnTo>
                        <a:pt x="7138" y="414"/>
                      </a:lnTo>
                      <a:lnTo>
                        <a:pt x="7138" y="396"/>
                      </a:lnTo>
                      <a:lnTo>
                        <a:pt x="7138" y="377"/>
                      </a:lnTo>
                      <a:lnTo>
                        <a:pt x="7139" y="338"/>
                      </a:lnTo>
                      <a:lnTo>
                        <a:pt x="7139" y="294"/>
                      </a:lnTo>
                      <a:lnTo>
                        <a:pt x="7139" y="250"/>
                      </a:lnTo>
                      <a:lnTo>
                        <a:pt x="7139" y="206"/>
                      </a:lnTo>
                      <a:lnTo>
                        <a:pt x="7139" y="163"/>
                      </a:lnTo>
                      <a:lnTo>
                        <a:pt x="7139" y="123"/>
                      </a:lnTo>
                      <a:lnTo>
                        <a:pt x="7139" y="104"/>
                      </a:lnTo>
                      <a:lnTo>
                        <a:pt x="7139" y="87"/>
                      </a:lnTo>
                      <a:lnTo>
                        <a:pt x="7139" y="71"/>
                      </a:lnTo>
                      <a:lnTo>
                        <a:pt x="7140" y="56"/>
                      </a:lnTo>
                      <a:lnTo>
                        <a:pt x="7140" y="44"/>
                      </a:lnTo>
                      <a:lnTo>
                        <a:pt x="7140" y="33"/>
                      </a:lnTo>
                      <a:lnTo>
                        <a:pt x="7140" y="24"/>
                      </a:lnTo>
                      <a:lnTo>
                        <a:pt x="7140" y="18"/>
                      </a:lnTo>
                      <a:lnTo>
                        <a:pt x="7140" y="14"/>
                      </a:lnTo>
                      <a:lnTo>
                        <a:pt x="7140" y="13"/>
                      </a:lnTo>
                      <a:lnTo>
                        <a:pt x="7140" y="14"/>
                      </a:lnTo>
                      <a:lnTo>
                        <a:pt x="7140" y="18"/>
                      </a:lnTo>
                      <a:lnTo>
                        <a:pt x="7140" y="26"/>
                      </a:lnTo>
                      <a:lnTo>
                        <a:pt x="7140" y="35"/>
                      </a:lnTo>
                      <a:lnTo>
                        <a:pt x="7140" y="48"/>
                      </a:lnTo>
                      <a:lnTo>
                        <a:pt x="7140" y="62"/>
                      </a:lnTo>
                      <a:lnTo>
                        <a:pt x="7140" y="78"/>
                      </a:lnTo>
                      <a:lnTo>
                        <a:pt x="7141" y="96"/>
                      </a:lnTo>
                      <a:lnTo>
                        <a:pt x="7141" y="116"/>
                      </a:lnTo>
                      <a:lnTo>
                        <a:pt x="7141" y="136"/>
                      </a:lnTo>
                      <a:lnTo>
                        <a:pt x="7141" y="159"/>
                      </a:lnTo>
                      <a:lnTo>
                        <a:pt x="7141" y="182"/>
                      </a:lnTo>
                      <a:lnTo>
                        <a:pt x="7141" y="229"/>
                      </a:lnTo>
                      <a:lnTo>
                        <a:pt x="7142" y="280"/>
                      </a:lnTo>
                      <a:lnTo>
                        <a:pt x="7144" y="329"/>
                      </a:lnTo>
                      <a:lnTo>
                        <a:pt x="7144" y="377"/>
                      </a:lnTo>
                      <a:lnTo>
                        <a:pt x="7144" y="401"/>
                      </a:lnTo>
                      <a:lnTo>
                        <a:pt x="7144" y="422"/>
                      </a:lnTo>
                      <a:lnTo>
                        <a:pt x="7144" y="443"/>
                      </a:lnTo>
                      <a:lnTo>
                        <a:pt x="7144" y="462"/>
                      </a:lnTo>
                      <a:lnTo>
                        <a:pt x="7145" y="480"/>
                      </a:lnTo>
                      <a:lnTo>
                        <a:pt x="7145" y="497"/>
                      </a:lnTo>
                      <a:lnTo>
                        <a:pt x="7145" y="511"/>
                      </a:lnTo>
                      <a:lnTo>
                        <a:pt x="7145" y="523"/>
                      </a:lnTo>
                      <a:lnTo>
                        <a:pt x="7145" y="533"/>
                      </a:lnTo>
                      <a:lnTo>
                        <a:pt x="7145" y="540"/>
                      </a:lnTo>
                      <a:lnTo>
                        <a:pt x="7145" y="545"/>
                      </a:lnTo>
                      <a:lnTo>
                        <a:pt x="7145" y="547"/>
                      </a:lnTo>
                      <a:lnTo>
                        <a:pt x="7145" y="548"/>
                      </a:lnTo>
                      <a:lnTo>
                        <a:pt x="7145" y="550"/>
                      </a:lnTo>
                      <a:lnTo>
                        <a:pt x="7145" y="554"/>
                      </a:lnTo>
                      <a:lnTo>
                        <a:pt x="7146" y="560"/>
                      </a:lnTo>
                      <a:lnTo>
                        <a:pt x="7146" y="564"/>
                      </a:lnTo>
                      <a:lnTo>
                        <a:pt x="7146" y="569"/>
                      </a:lnTo>
                      <a:lnTo>
                        <a:pt x="7146" y="572"/>
                      </a:lnTo>
                      <a:lnTo>
                        <a:pt x="7146" y="572"/>
                      </a:lnTo>
                      <a:lnTo>
                        <a:pt x="7146" y="576"/>
                      </a:lnTo>
                      <a:lnTo>
                        <a:pt x="7146" y="581"/>
                      </a:lnTo>
                      <a:lnTo>
                        <a:pt x="7146" y="590"/>
                      </a:lnTo>
                      <a:lnTo>
                        <a:pt x="7147" y="603"/>
                      </a:lnTo>
                      <a:lnTo>
                        <a:pt x="7147" y="617"/>
                      </a:lnTo>
                      <a:lnTo>
                        <a:pt x="7148" y="633"/>
                      </a:lnTo>
                      <a:lnTo>
                        <a:pt x="7149" y="668"/>
                      </a:lnTo>
                      <a:lnTo>
                        <a:pt x="7150" y="704"/>
                      </a:lnTo>
                      <a:lnTo>
                        <a:pt x="7150" y="719"/>
                      </a:lnTo>
                      <a:lnTo>
                        <a:pt x="7151" y="734"/>
                      </a:lnTo>
                      <a:lnTo>
                        <a:pt x="7151" y="746"/>
                      </a:lnTo>
                      <a:lnTo>
                        <a:pt x="7151" y="755"/>
                      </a:lnTo>
                      <a:lnTo>
                        <a:pt x="7153" y="761"/>
                      </a:lnTo>
                      <a:lnTo>
                        <a:pt x="7153" y="763"/>
                      </a:lnTo>
                      <a:lnTo>
                        <a:pt x="7153" y="764"/>
                      </a:lnTo>
                      <a:lnTo>
                        <a:pt x="7153" y="766"/>
                      </a:lnTo>
                      <a:lnTo>
                        <a:pt x="7154" y="767"/>
                      </a:lnTo>
                      <a:lnTo>
                        <a:pt x="7154" y="771"/>
                      </a:lnTo>
                      <a:lnTo>
                        <a:pt x="7155" y="775"/>
                      </a:lnTo>
                      <a:lnTo>
                        <a:pt x="7157" y="780"/>
                      </a:lnTo>
                      <a:lnTo>
                        <a:pt x="7157" y="785"/>
                      </a:lnTo>
                      <a:lnTo>
                        <a:pt x="7159" y="790"/>
                      </a:lnTo>
                      <a:lnTo>
                        <a:pt x="7159" y="793"/>
                      </a:lnTo>
                      <a:lnTo>
                        <a:pt x="7159" y="794"/>
                      </a:lnTo>
                      <a:lnTo>
                        <a:pt x="7159" y="794"/>
                      </a:lnTo>
                      <a:lnTo>
                        <a:pt x="7160" y="795"/>
                      </a:lnTo>
                      <a:lnTo>
                        <a:pt x="7162" y="797"/>
                      </a:lnTo>
                      <a:lnTo>
                        <a:pt x="7164" y="800"/>
                      </a:lnTo>
                      <a:lnTo>
                        <a:pt x="7166" y="803"/>
                      </a:lnTo>
                      <a:lnTo>
                        <a:pt x="7167" y="804"/>
                      </a:lnTo>
                      <a:lnTo>
                        <a:pt x="7167" y="804"/>
                      </a:lnTo>
                      <a:lnTo>
                        <a:pt x="7168" y="804"/>
                      </a:lnTo>
                      <a:lnTo>
                        <a:pt x="7171" y="806"/>
                      </a:lnTo>
                      <a:lnTo>
                        <a:pt x="7174" y="806"/>
                      </a:lnTo>
                      <a:lnTo>
                        <a:pt x="7174" y="807"/>
                      </a:lnTo>
                      <a:lnTo>
                        <a:pt x="7175" y="806"/>
                      </a:lnTo>
                      <a:lnTo>
                        <a:pt x="7176" y="804"/>
                      </a:lnTo>
                      <a:lnTo>
                        <a:pt x="7178" y="803"/>
                      </a:lnTo>
                      <a:lnTo>
                        <a:pt x="7178" y="802"/>
                      </a:lnTo>
                      <a:lnTo>
                        <a:pt x="7180" y="803"/>
                      </a:lnTo>
                      <a:lnTo>
                        <a:pt x="7181" y="806"/>
                      </a:lnTo>
                      <a:lnTo>
                        <a:pt x="7182" y="809"/>
                      </a:lnTo>
                      <a:lnTo>
                        <a:pt x="7182" y="810"/>
                      </a:lnTo>
                      <a:lnTo>
                        <a:pt x="7182" y="810"/>
                      </a:lnTo>
                      <a:lnTo>
                        <a:pt x="7184" y="811"/>
                      </a:lnTo>
                      <a:lnTo>
                        <a:pt x="7185" y="811"/>
                      </a:lnTo>
                      <a:lnTo>
                        <a:pt x="7186" y="811"/>
                      </a:lnTo>
                      <a:lnTo>
                        <a:pt x="7186" y="811"/>
                      </a:lnTo>
                      <a:lnTo>
                        <a:pt x="7187" y="811"/>
                      </a:lnTo>
                      <a:lnTo>
                        <a:pt x="7188" y="810"/>
                      </a:lnTo>
                      <a:lnTo>
                        <a:pt x="7190" y="810"/>
                      </a:lnTo>
                      <a:lnTo>
                        <a:pt x="7190" y="809"/>
                      </a:lnTo>
                      <a:lnTo>
                        <a:pt x="7191" y="808"/>
                      </a:lnTo>
                      <a:lnTo>
                        <a:pt x="7192" y="807"/>
                      </a:lnTo>
                      <a:lnTo>
                        <a:pt x="7193" y="806"/>
                      </a:lnTo>
                      <a:lnTo>
                        <a:pt x="7193" y="807"/>
                      </a:lnTo>
                      <a:lnTo>
                        <a:pt x="7194" y="809"/>
                      </a:lnTo>
                      <a:lnTo>
                        <a:pt x="7196" y="812"/>
                      </a:lnTo>
                      <a:lnTo>
                        <a:pt x="7196" y="813"/>
                      </a:lnTo>
                      <a:lnTo>
                        <a:pt x="7196" y="813"/>
                      </a:lnTo>
                      <a:lnTo>
                        <a:pt x="7197" y="813"/>
                      </a:lnTo>
                      <a:lnTo>
                        <a:pt x="7201" y="813"/>
                      </a:lnTo>
                      <a:lnTo>
                        <a:pt x="7203" y="815"/>
                      </a:lnTo>
                      <a:lnTo>
                        <a:pt x="7204" y="815"/>
                      </a:lnTo>
                      <a:lnTo>
                        <a:pt x="7204" y="815"/>
                      </a:lnTo>
                      <a:lnTo>
                        <a:pt x="7205" y="815"/>
                      </a:lnTo>
                      <a:lnTo>
                        <a:pt x="7206" y="816"/>
                      </a:lnTo>
                      <a:lnTo>
                        <a:pt x="7209" y="816"/>
                      </a:lnTo>
                      <a:lnTo>
                        <a:pt x="7210" y="816"/>
                      </a:lnTo>
                      <a:lnTo>
                        <a:pt x="7211" y="816"/>
                      </a:lnTo>
                      <a:lnTo>
                        <a:pt x="7213" y="816"/>
                      </a:lnTo>
                      <a:lnTo>
                        <a:pt x="7214" y="816"/>
                      </a:lnTo>
                      <a:lnTo>
                        <a:pt x="7215" y="816"/>
                      </a:lnTo>
                      <a:lnTo>
                        <a:pt x="7217" y="817"/>
                      </a:lnTo>
                      <a:lnTo>
                        <a:pt x="7219" y="817"/>
                      </a:lnTo>
                      <a:lnTo>
                        <a:pt x="7219" y="817"/>
                      </a:lnTo>
                      <a:lnTo>
                        <a:pt x="7220" y="817"/>
                      </a:lnTo>
                      <a:lnTo>
                        <a:pt x="7222" y="818"/>
                      </a:lnTo>
                      <a:lnTo>
                        <a:pt x="7224" y="818"/>
                      </a:lnTo>
                      <a:lnTo>
                        <a:pt x="7226" y="818"/>
                      </a:lnTo>
                      <a:lnTo>
                        <a:pt x="7227" y="818"/>
                      </a:lnTo>
                      <a:lnTo>
                        <a:pt x="7228" y="818"/>
                      </a:lnTo>
                      <a:lnTo>
                        <a:pt x="7230" y="818"/>
                      </a:lnTo>
                      <a:lnTo>
                        <a:pt x="7231" y="818"/>
                      </a:lnTo>
                      <a:lnTo>
                        <a:pt x="7232" y="818"/>
                      </a:lnTo>
                      <a:lnTo>
                        <a:pt x="7233" y="818"/>
                      </a:lnTo>
                      <a:lnTo>
                        <a:pt x="7233" y="818"/>
                      </a:lnTo>
                      <a:lnTo>
                        <a:pt x="7234" y="818"/>
                      </a:lnTo>
                      <a:lnTo>
                        <a:pt x="7237" y="819"/>
                      </a:lnTo>
                      <a:lnTo>
                        <a:pt x="7239" y="819"/>
                      </a:lnTo>
                      <a:lnTo>
                        <a:pt x="7240" y="819"/>
                      </a:lnTo>
                      <a:lnTo>
                        <a:pt x="7242" y="819"/>
                      </a:lnTo>
                      <a:lnTo>
                        <a:pt x="7243" y="819"/>
                      </a:lnTo>
                      <a:lnTo>
                        <a:pt x="7245" y="819"/>
                      </a:lnTo>
                      <a:lnTo>
                        <a:pt x="7246" y="819"/>
                      </a:lnTo>
                      <a:lnTo>
                        <a:pt x="7247" y="819"/>
                      </a:lnTo>
                      <a:lnTo>
                        <a:pt x="7248" y="819"/>
                      </a:lnTo>
                      <a:lnTo>
                        <a:pt x="7249" y="819"/>
                      </a:lnTo>
                      <a:lnTo>
                        <a:pt x="7249" y="819"/>
                      </a:lnTo>
                      <a:lnTo>
                        <a:pt x="7250" y="819"/>
                      </a:lnTo>
                      <a:lnTo>
                        <a:pt x="7252" y="819"/>
                      </a:lnTo>
                      <a:lnTo>
                        <a:pt x="7255" y="818"/>
                      </a:lnTo>
                      <a:lnTo>
                        <a:pt x="7255" y="818"/>
                      </a:lnTo>
                      <a:lnTo>
                        <a:pt x="7256" y="818"/>
                      </a:lnTo>
                      <a:lnTo>
                        <a:pt x="7257" y="818"/>
                      </a:lnTo>
                      <a:lnTo>
                        <a:pt x="7259" y="817"/>
                      </a:lnTo>
                      <a:lnTo>
                        <a:pt x="7261" y="817"/>
                      </a:lnTo>
                      <a:lnTo>
                        <a:pt x="7263" y="816"/>
                      </a:lnTo>
                      <a:lnTo>
                        <a:pt x="7264" y="816"/>
                      </a:lnTo>
                      <a:lnTo>
                        <a:pt x="7265" y="815"/>
                      </a:lnTo>
                      <a:lnTo>
                        <a:pt x="7265" y="816"/>
                      </a:lnTo>
                      <a:lnTo>
                        <a:pt x="7267" y="816"/>
                      </a:lnTo>
                      <a:lnTo>
                        <a:pt x="7269" y="817"/>
                      </a:lnTo>
                      <a:lnTo>
                        <a:pt x="7269" y="817"/>
                      </a:lnTo>
                      <a:lnTo>
                        <a:pt x="7270" y="817"/>
                      </a:lnTo>
                      <a:lnTo>
                        <a:pt x="7271" y="817"/>
                      </a:lnTo>
                      <a:lnTo>
                        <a:pt x="7271" y="817"/>
                      </a:lnTo>
                      <a:lnTo>
                        <a:pt x="7275" y="817"/>
                      </a:lnTo>
                      <a:lnTo>
                        <a:pt x="7276" y="816"/>
                      </a:lnTo>
                      <a:lnTo>
                        <a:pt x="7277" y="816"/>
                      </a:lnTo>
                      <a:lnTo>
                        <a:pt x="7278" y="816"/>
                      </a:lnTo>
                      <a:lnTo>
                        <a:pt x="7278" y="815"/>
                      </a:lnTo>
                      <a:lnTo>
                        <a:pt x="7279" y="816"/>
                      </a:lnTo>
                      <a:lnTo>
                        <a:pt x="7282" y="817"/>
                      </a:lnTo>
                      <a:lnTo>
                        <a:pt x="7284" y="818"/>
                      </a:lnTo>
                      <a:lnTo>
                        <a:pt x="7285" y="818"/>
                      </a:lnTo>
                      <a:lnTo>
                        <a:pt x="7285" y="819"/>
                      </a:lnTo>
                      <a:lnTo>
                        <a:pt x="7286" y="819"/>
                      </a:lnTo>
                      <a:lnTo>
                        <a:pt x="7288" y="819"/>
                      </a:lnTo>
                      <a:lnTo>
                        <a:pt x="7291" y="819"/>
                      </a:lnTo>
                      <a:lnTo>
                        <a:pt x="7292" y="819"/>
                      </a:lnTo>
                      <a:lnTo>
                        <a:pt x="7292" y="819"/>
                      </a:lnTo>
                      <a:lnTo>
                        <a:pt x="7293" y="819"/>
                      </a:lnTo>
                      <a:lnTo>
                        <a:pt x="7296" y="819"/>
                      </a:lnTo>
                      <a:lnTo>
                        <a:pt x="7298" y="819"/>
                      </a:lnTo>
                      <a:lnTo>
                        <a:pt x="7300" y="819"/>
                      </a:lnTo>
                      <a:lnTo>
                        <a:pt x="7300" y="819"/>
                      </a:lnTo>
                      <a:lnTo>
                        <a:pt x="7301" y="819"/>
                      </a:lnTo>
                      <a:lnTo>
                        <a:pt x="7302" y="819"/>
                      </a:lnTo>
                      <a:lnTo>
                        <a:pt x="7304" y="819"/>
                      </a:lnTo>
                      <a:lnTo>
                        <a:pt x="7305" y="819"/>
                      </a:lnTo>
                      <a:lnTo>
                        <a:pt x="7306" y="819"/>
                      </a:lnTo>
                      <a:lnTo>
                        <a:pt x="7307" y="819"/>
                      </a:lnTo>
                      <a:lnTo>
                        <a:pt x="7307" y="820"/>
                      </a:lnTo>
                      <a:lnTo>
                        <a:pt x="7307" y="820"/>
                      </a:lnTo>
                      <a:lnTo>
                        <a:pt x="7309" y="820"/>
                      </a:lnTo>
                      <a:lnTo>
                        <a:pt x="7311" y="820"/>
                      </a:lnTo>
                      <a:lnTo>
                        <a:pt x="7313" y="820"/>
                      </a:lnTo>
                      <a:lnTo>
                        <a:pt x="7314" y="820"/>
                      </a:lnTo>
                      <a:lnTo>
                        <a:pt x="7315" y="820"/>
                      </a:lnTo>
                      <a:lnTo>
                        <a:pt x="7317" y="820"/>
                      </a:lnTo>
                      <a:lnTo>
                        <a:pt x="7320" y="820"/>
                      </a:lnTo>
                      <a:lnTo>
                        <a:pt x="7320" y="820"/>
                      </a:lnTo>
                      <a:lnTo>
                        <a:pt x="7322" y="820"/>
                      </a:lnTo>
                      <a:lnTo>
                        <a:pt x="7322" y="820"/>
                      </a:lnTo>
                      <a:lnTo>
                        <a:pt x="7324" y="820"/>
                      </a:lnTo>
                      <a:lnTo>
                        <a:pt x="7325" y="820"/>
                      </a:lnTo>
                      <a:lnTo>
                        <a:pt x="7326" y="820"/>
                      </a:lnTo>
                      <a:lnTo>
                        <a:pt x="7329" y="820"/>
                      </a:lnTo>
                      <a:lnTo>
                        <a:pt x="7330" y="820"/>
                      </a:lnTo>
                      <a:lnTo>
                        <a:pt x="7331" y="820"/>
                      </a:lnTo>
                      <a:lnTo>
                        <a:pt x="7332" y="820"/>
                      </a:lnTo>
                      <a:lnTo>
                        <a:pt x="7333" y="820"/>
                      </a:lnTo>
                      <a:lnTo>
                        <a:pt x="7334" y="820"/>
                      </a:lnTo>
                      <a:lnTo>
                        <a:pt x="7335" y="820"/>
                      </a:lnTo>
                      <a:lnTo>
                        <a:pt x="7337" y="820"/>
                      </a:lnTo>
                      <a:lnTo>
                        <a:pt x="7338" y="820"/>
                      </a:lnTo>
                      <a:lnTo>
                        <a:pt x="7339" y="820"/>
                      </a:lnTo>
                      <a:lnTo>
                        <a:pt x="7340" y="820"/>
                      </a:lnTo>
                      <a:lnTo>
                        <a:pt x="7342" y="820"/>
                      </a:lnTo>
                      <a:lnTo>
                        <a:pt x="7343" y="820"/>
                      </a:lnTo>
                      <a:lnTo>
                        <a:pt x="7344" y="820"/>
                      </a:lnTo>
                      <a:lnTo>
                        <a:pt x="7346" y="820"/>
                      </a:lnTo>
                      <a:lnTo>
                        <a:pt x="7347" y="820"/>
                      </a:lnTo>
                      <a:lnTo>
                        <a:pt x="7348" y="820"/>
                      </a:lnTo>
                      <a:lnTo>
                        <a:pt x="7349" y="820"/>
                      </a:lnTo>
                      <a:lnTo>
                        <a:pt x="7351" y="820"/>
                      </a:lnTo>
                      <a:lnTo>
                        <a:pt x="7352" y="820"/>
                      </a:lnTo>
                      <a:lnTo>
                        <a:pt x="7353" y="820"/>
                      </a:lnTo>
                      <a:lnTo>
                        <a:pt x="7354" y="820"/>
                      </a:lnTo>
                      <a:lnTo>
                        <a:pt x="7356" y="820"/>
                      </a:lnTo>
                      <a:lnTo>
                        <a:pt x="7357" y="820"/>
                      </a:lnTo>
                      <a:lnTo>
                        <a:pt x="7358" y="820"/>
                      </a:lnTo>
                      <a:lnTo>
                        <a:pt x="7358" y="820"/>
                      </a:lnTo>
                      <a:lnTo>
                        <a:pt x="7358" y="820"/>
                      </a:lnTo>
                      <a:lnTo>
                        <a:pt x="7359" y="820"/>
                      </a:lnTo>
                      <a:lnTo>
                        <a:pt x="7360" y="820"/>
                      </a:lnTo>
                      <a:lnTo>
                        <a:pt x="7361" y="820"/>
                      </a:lnTo>
                      <a:lnTo>
                        <a:pt x="7361" y="820"/>
                      </a:lnTo>
                      <a:lnTo>
                        <a:pt x="7362" y="820"/>
                      </a:lnTo>
                      <a:lnTo>
                        <a:pt x="7365" y="820"/>
                      </a:lnTo>
                      <a:lnTo>
                        <a:pt x="7367" y="820"/>
                      </a:lnTo>
                      <a:lnTo>
                        <a:pt x="7368" y="820"/>
                      </a:lnTo>
                      <a:lnTo>
                        <a:pt x="7369" y="820"/>
                      </a:lnTo>
                      <a:lnTo>
                        <a:pt x="7369" y="820"/>
                      </a:lnTo>
                      <a:lnTo>
                        <a:pt x="7370" y="820"/>
                      </a:lnTo>
                      <a:lnTo>
                        <a:pt x="7371" y="820"/>
                      </a:lnTo>
                      <a:lnTo>
                        <a:pt x="7374" y="820"/>
                      </a:lnTo>
                      <a:lnTo>
                        <a:pt x="7374" y="820"/>
                      </a:lnTo>
                      <a:lnTo>
                        <a:pt x="7375" y="820"/>
                      </a:lnTo>
                      <a:lnTo>
                        <a:pt x="7377" y="820"/>
                      </a:lnTo>
                      <a:lnTo>
                        <a:pt x="7378" y="820"/>
                      </a:lnTo>
                      <a:lnTo>
                        <a:pt x="7379" y="820"/>
                      </a:lnTo>
                      <a:lnTo>
                        <a:pt x="7379" y="820"/>
                      </a:lnTo>
                      <a:lnTo>
                        <a:pt x="7380" y="820"/>
                      </a:lnTo>
                      <a:lnTo>
                        <a:pt x="7383" y="820"/>
                      </a:lnTo>
                      <a:lnTo>
                        <a:pt x="7383" y="820"/>
                      </a:lnTo>
                      <a:lnTo>
                        <a:pt x="7383" y="820"/>
                      </a:lnTo>
                      <a:lnTo>
                        <a:pt x="7385" y="820"/>
                      </a:lnTo>
                      <a:lnTo>
                        <a:pt x="7385" y="820"/>
                      </a:lnTo>
                      <a:lnTo>
                        <a:pt x="7386" y="820"/>
                      </a:lnTo>
                      <a:lnTo>
                        <a:pt x="7387" y="820"/>
                      </a:lnTo>
                      <a:lnTo>
                        <a:pt x="7387" y="820"/>
                      </a:lnTo>
                      <a:lnTo>
                        <a:pt x="7388" y="820"/>
                      </a:lnTo>
                      <a:lnTo>
                        <a:pt x="7389" y="820"/>
                      </a:lnTo>
                      <a:lnTo>
                        <a:pt x="7390" y="820"/>
                      </a:lnTo>
                      <a:lnTo>
                        <a:pt x="7390" y="820"/>
                      </a:lnTo>
                      <a:lnTo>
                        <a:pt x="7392" y="820"/>
                      </a:lnTo>
                      <a:lnTo>
                        <a:pt x="7393" y="820"/>
                      </a:lnTo>
                      <a:lnTo>
                        <a:pt x="7395" y="820"/>
                      </a:lnTo>
                      <a:lnTo>
                        <a:pt x="7395" y="820"/>
                      </a:lnTo>
                      <a:lnTo>
                        <a:pt x="7396" y="820"/>
                      </a:lnTo>
                      <a:lnTo>
                        <a:pt x="7398" y="820"/>
                      </a:lnTo>
                      <a:lnTo>
                        <a:pt x="7400" y="820"/>
                      </a:lnTo>
                      <a:lnTo>
                        <a:pt x="7402" y="820"/>
                      </a:lnTo>
                      <a:lnTo>
                        <a:pt x="7403" y="820"/>
                      </a:lnTo>
                      <a:lnTo>
                        <a:pt x="7404" y="820"/>
                      </a:lnTo>
                      <a:lnTo>
                        <a:pt x="7405" y="820"/>
                      </a:lnTo>
                      <a:lnTo>
                        <a:pt x="7406" y="820"/>
                      </a:lnTo>
                      <a:lnTo>
                        <a:pt x="7407" y="820"/>
                      </a:lnTo>
                      <a:lnTo>
                        <a:pt x="7409" y="820"/>
                      </a:lnTo>
                      <a:lnTo>
                        <a:pt x="7411" y="820"/>
                      </a:lnTo>
                      <a:lnTo>
                        <a:pt x="7412" y="820"/>
                      </a:lnTo>
                      <a:lnTo>
                        <a:pt x="7413" y="820"/>
                      </a:lnTo>
                      <a:lnTo>
                        <a:pt x="7414" y="820"/>
                      </a:lnTo>
                      <a:lnTo>
                        <a:pt x="7415" y="820"/>
                      </a:lnTo>
                      <a:lnTo>
                        <a:pt x="7416" y="820"/>
                      </a:lnTo>
                      <a:lnTo>
                        <a:pt x="7417" y="820"/>
                      </a:lnTo>
                      <a:lnTo>
                        <a:pt x="7417" y="820"/>
                      </a:lnTo>
                      <a:lnTo>
                        <a:pt x="7418" y="820"/>
                      </a:lnTo>
                      <a:lnTo>
                        <a:pt x="7421" y="820"/>
                      </a:lnTo>
                      <a:lnTo>
                        <a:pt x="7421" y="820"/>
                      </a:lnTo>
                      <a:lnTo>
                        <a:pt x="7421" y="820"/>
                      </a:lnTo>
                      <a:lnTo>
                        <a:pt x="7423" y="820"/>
                      </a:lnTo>
                      <a:lnTo>
                        <a:pt x="7424" y="820"/>
                      </a:lnTo>
                      <a:lnTo>
                        <a:pt x="7425" y="820"/>
                      </a:lnTo>
                      <a:lnTo>
                        <a:pt x="7426" y="820"/>
                      </a:lnTo>
                      <a:lnTo>
                        <a:pt x="7427" y="820"/>
                      </a:lnTo>
                      <a:lnTo>
                        <a:pt x="7429" y="820"/>
                      </a:lnTo>
                      <a:lnTo>
                        <a:pt x="7433" y="820"/>
                      </a:lnTo>
                      <a:lnTo>
                        <a:pt x="7435" y="820"/>
                      </a:lnTo>
                      <a:lnTo>
                        <a:pt x="7437" y="820"/>
                      </a:lnTo>
                      <a:lnTo>
                        <a:pt x="7437" y="820"/>
                      </a:lnTo>
                      <a:lnTo>
                        <a:pt x="7439" y="820"/>
                      </a:lnTo>
                      <a:lnTo>
                        <a:pt x="7440" y="820"/>
                      </a:lnTo>
                      <a:lnTo>
                        <a:pt x="7440" y="820"/>
                      </a:lnTo>
                      <a:lnTo>
                        <a:pt x="7441" y="820"/>
                      </a:lnTo>
                      <a:lnTo>
                        <a:pt x="7443" y="820"/>
                      </a:lnTo>
                      <a:lnTo>
                        <a:pt x="7445" y="820"/>
                      </a:lnTo>
                      <a:lnTo>
                        <a:pt x="7445" y="820"/>
                      </a:lnTo>
                      <a:lnTo>
                        <a:pt x="7446" y="820"/>
                      </a:lnTo>
                      <a:lnTo>
                        <a:pt x="7448" y="820"/>
                      </a:lnTo>
                      <a:lnTo>
                        <a:pt x="7449" y="820"/>
                      </a:lnTo>
                      <a:lnTo>
                        <a:pt x="7450" y="820"/>
                      </a:lnTo>
                      <a:lnTo>
                        <a:pt x="7452" y="820"/>
                      </a:lnTo>
                      <a:lnTo>
                        <a:pt x="7453" y="820"/>
                      </a:lnTo>
                      <a:lnTo>
                        <a:pt x="7454" y="820"/>
                      </a:lnTo>
                      <a:lnTo>
                        <a:pt x="7455" y="820"/>
                      </a:lnTo>
                      <a:lnTo>
                        <a:pt x="7458" y="820"/>
                      </a:lnTo>
                      <a:lnTo>
                        <a:pt x="7458" y="820"/>
                      </a:lnTo>
                      <a:lnTo>
                        <a:pt x="7459" y="820"/>
                      </a:lnTo>
                      <a:lnTo>
                        <a:pt x="7460" y="820"/>
                      </a:lnTo>
                      <a:lnTo>
                        <a:pt x="7461" y="820"/>
                      </a:lnTo>
                      <a:lnTo>
                        <a:pt x="7462" y="820"/>
                      </a:lnTo>
                      <a:lnTo>
                        <a:pt x="7462" y="820"/>
                      </a:lnTo>
                      <a:lnTo>
                        <a:pt x="7463" y="820"/>
                      </a:lnTo>
                      <a:lnTo>
                        <a:pt x="7464" y="820"/>
                      </a:lnTo>
                      <a:lnTo>
                        <a:pt x="7466" y="820"/>
                      </a:lnTo>
                      <a:lnTo>
                        <a:pt x="7466" y="820"/>
                      </a:lnTo>
                      <a:lnTo>
                        <a:pt x="7467" y="820"/>
                      </a:lnTo>
                      <a:lnTo>
                        <a:pt x="7468" y="820"/>
                      </a:lnTo>
                      <a:lnTo>
                        <a:pt x="7468" y="820"/>
                      </a:lnTo>
                      <a:lnTo>
                        <a:pt x="7469" y="820"/>
                      </a:lnTo>
                      <a:lnTo>
                        <a:pt x="7471" y="820"/>
                      </a:lnTo>
                      <a:lnTo>
                        <a:pt x="7473" y="820"/>
                      </a:lnTo>
                      <a:lnTo>
                        <a:pt x="7475" y="820"/>
                      </a:lnTo>
                      <a:lnTo>
                        <a:pt x="7476" y="820"/>
                      </a:lnTo>
                      <a:lnTo>
                        <a:pt x="7476" y="820"/>
                      </a:lnTo>
                      <a:lnTo>
                        <a:pt x="7477" y="820"/>
                      </a:lnTo>
                      <a:lnTo>
                        <a:pt x="7479" y="820"/>
                      </a:lnTo>
                      <a:lnTo>
                        <a:pt x="7481" y="820"/>
                      </a:lnTo>
                      <a:lnTo>
                        <a:pt x="7482" y="820"/>
                      </a:lnTo>
                      <a:lnTo>
                        <a:pt x="7482" y="820"/>
                      </a:lnTo>
                      <a:lnTo>
                        <a:pt x="7483" y="820"/>
                      </a:lnTo>
                      <a:lnTo>
                        <a:pt x="7485" y="820"/>
                      </a:lnTo>
                      <a:lnTo>
                        <a:pt x="7487" y="821"/>
                      </a:lnTo>
                      <a:lnTo>
                        <a:pt x="7489" y="821"/>
                      </a:lnTo>
                      <a:lnTo>
                        <a:pt x="7490" y="821"/>
                      </a:lnTo>
                      <a:lnTo>
                        <a:pt x="7490" y="821"/>
                      </a:lnTo>
                      <a:lnTo>
                        <a:pt x="7491" y="820"/>
                      </a:lnTo>
                      <a:lnTo>
                        <a:pt x="7492" y="820"/>
                      </a:lnTo>
                      <a:lnTo>
                        <a:pt x="7494" y="821"/>
                      </a:lnTo>
                      <a:lnTo>
                        <a:pt x="7496" y="821"/>
                      </a:lnTo>
                      <a:lnTo>
                        <a:pt x="7496" y="821"/>
                      </a:lnTo>
                      <a:lnTo>
                        <a:pt x="7497" y="821"/>
                      </a:lnTo>
                      <a:lnTo>
                        <a:pt x="7498" y="821"/>
                      </a:lnTo>
                      <a:lnTo>
                        <a:pt x="7500" y="820"/>
                      </a:lnTo>
                      <a:lnTo>
                        <a:pt x="7500" y="820"/>
                      </a:lnTo>
                      <a:lnTo>
                        <a:pt x="7503" y="821"/>
                      </a:lnTo>
                      <a:lnTo>
                        <a:pt x="7504" y="821"/>
                      </a:lnTo>
                      <a:lnTo>
                        <a:pt x="7505" y="821"/>
                      </a:lnTo>
                      <a:lnTo>
                        <a:pt x="7506" y="821"/>
                      </a:lnTo>
                      <a:lnTo>
                        <a:pt x="7507" y="821"/>
                      </a:lnTo>
                      <a:lnTo>
                        <a:pt x="7509" y="821"/>
                      </a:lnTo>
                      <a:lnTo>
                        <a:pt x="7510" y="820"/>
                      </a:lnTo>
                      <a:lnTo>
                        <a:pt x="7512" y="820"/>
                      </a:lnTo>
                      <a:lnTo>
                        <a:pt x="7513" y="820"/>
                      </a:lnTo>
                      <a:lnTo>
                        <a:pt x="7514" y="820"/>
                      </a:lnTo>
                      <a:lnTo>
                        <a:pt x="7515" y="820"/>
                      </a:lnTo>
                      <a:lnTo>
                        <a:pt x="7516" y="820"/>
                      </a:lnTo>
                      <a:lnTo>
                        <a:pt x="7517" y="820"/>
                      </a:lnTo>
                      <a:lnTo>
                        <a:pt x="7518" y="820"/>
                      </a:lnTo>
                      <a:lnTo>
                        <a:pt x="7518" y="820"/>
                      </a:lnTo>
                      <a:lnTo>
                        <a:pt x="7519" y="820"/>
                      </a:lnTo>
                      <a:lnTo>
                        <a:pt x="7520" y="820"/>
                      </a:lnTo>
                      <a:lnTo>
                        <a:pt x="7522" y="820"/>
                      </a:lnTo>
                      <a:lnTo>
                        <a:pt x="7523" y="820"/>
                      </a:lnTo>
                      <a:lnTo>
                        <a:pt x="7523" y="820"/>
                      </a:lnTo>
                      <a:lnTo>
                        <a:pt x="7524" y="820"/>
                      </a:lnTo>
                      <a:lnTo>
                        <a:pt x="7526" y="820"/>
                      </a:lnTo>
                      <a:lnTo>
                        <a:pt x="7528" y="820"/>
                      </a:lnTo>
                      <a:lnTo>
                        <a:pt x="7528" y="820"/>
                      </a:lnTo>
                      <a:lnTo>
                        <a:pt x="7529" y="820"/>
                      </a:lnTo>
                      <a:lnTo>
                        <a:pt x="7531" y="820"/>
                      </a:lnTo>
                      <a:lnTo>
                        <a:pt x="7533" y="820"/>
                      </a:lnTo>
                      <a:lnTo>
                        <a:pt x="7533" y="820"/>
                      </a:lnTo>
                      <a:lnTo>
                        <a:pt x="7533" y="820"/>
                      </a:lnTo>
                      <a:lnTo>
                        <a:pt x="7535" y="820"/>
                      </a:lnTo>
                      <a:lnTo>
                        <a:pt x="7536" y="820"/>
                      </a:lnTo>
                      <a:lnTo>
                        <a:pt x="7537" y="820"/>
                      </a:lnTo>
                      <a:lnTo>
                        <a:pt x="7537" y="820"/>
                      </a:lnTo>
                      <a:lnTo>
                        <a:pt x="7540" y="820"/>
                      </a:lnTo>
                      <a:lnTo>
                        <a:pt x="7541" y="820"/>
                      </a:lnTo>
                      <a:lnTo>
                        <a:pt x="7541" y="820"/>
                      </a:lnTo>
                      <a:lnTo>
                        <a:pt x="7542" y="820"/>
                      </a:lnTo>
                      <a:lnTo>
                        <a:pt x="7543" y="820"/>
                      </a:lnTo>
                      <a:lnTo>
                        <a:pt x="7544" y="820"/>
                      </a:lnTo>
                      <a:lnTo>
                        <a:pt x="7545" y="820"/>
                      </a:lnTo>
                      <a:lnTo>
                        <a:pt x="7546" y="821"/>
                      </a:lnTo>
                      <a:lnTo>
                        <a:pt x="7547" y="821"/>
                      </a:lnTo>
                      <a:lnTo>
                        <a:pt x="7549" y="821"/>
                      </a:lnTo>
                      <a:lnTo>
                        <a:pt x="7550" y="821"/>
                      </a:lnTo>
                      <a:lnTo>
                        <a:pt x="7551" y="820"/>
                      </a:lnTo>
                      <a:lnTo>
                        <a:pt x="7551" y="820"/>
                      </a:lnTo>
                      <a:lnTo>
                        <a:pt x="7553" y="821"/>
                      </a:lnTo>
                      <a:lnTo>
                        <a:pt x="7553" y="821"/>
                      </a:lnTo>
                      <a:lnTo>
                        <a:pt x="7555" y="821"/>
                      </a:lnTo>
                      <a:lnTo>
                        <a:pt x="7556" y="821"/>
                      </a:lnTo>
                      <a:lnTo>
                        <a:pt x="7558" y="821"/>
                      </a:lnTo>
                      <a:lnTo>
                        <a:pt x="7559" y="821"/>
                      </a:lnTo>
                      <a:lnTo>
                        <a:pt x="7561" y="820"/>
                      </a:lnTo>
                      <a:lnTo>
                        <a:pt x="7561" y="820"/>
                      </a:lnTo>
                      <a:lnTo>
                        <a:pt x="7563" y="820"/>
                      </a:lnTo>
                      <a:lnTo>
                        <a:pt x="7564" y="820"/>
                      </a:lnTo>
                      <a:lnTo>
                        <a:pt x="7565" y="820"/>
                      </a:lnTo>
                      <a:lnTo>
                        <a:pt x="7568" y="820"/>
                      </a:lnTo>
                      <a:lnTo>
                        <a:pt x="7570" y="820"/>
                      </a:lnTo>
                      <a:lnTo>
                        <a:pt x="7571" y="820"/>
                      </a:lnTo>
                      <a:lnTo>
                        <a:pt x="7572" y="820"/>
                      </a:lnTo>
                      <a:lnTo>
                        <a:pt x="7573" y="819"/>
                      </a:lnTo>
                      <a:lnTo>
                        <a:pt x="7574" y="819"/>
                      </a:lnTo>
                      <a:lnTo>
                        <a:pt x="7575" y="820"/>
                      </a:lnTo>
                      <a:lnTo>
                        <a:pt x="7578" y="820"/>
                      </a:lnTo>
                      <a:lnTo>
                        <a:pt x="7578" y="820"/>
                      </a:lnTo>
                      <a:lnTo>
                        <a:pt x="7579" y="820"/>
                      </a:lnTo>
                      <a:lnTo>
                        <a:pt x="7579" y="820"/>
                      </a:lnTo>
                      <a:lnTo>
                        <a:pt x="7581" y="820"/>
                      </a:lnTo>
                      <a:lnTo>
                        <a:pt x="7582" y="820"/>
                      </a:lnTo>
                      <a:lnTo>
                        <a:pt x="7583" y="820"/>
                      </a:lnTo>
                      <a:lnTo>
                        <a:pt x="7584" y="820"/>
                      </a:lnTo>
                      <a:lnTo>
                        <a:pt x="7586" y="820"/>
                      </a:lnTo>
                      <a:lnTo>
                        <a:pt x="7588" y="820"/>
                      </a:lnTo>
                      <a:lnTo>
                        <a:pt x="7588" y="820"/>
                      </a:lnTo>
                      <a:lnTo>
                        <a:pt x="7589" y="821"/>
                      </a:lnTo>
                      <a:lnTo>
                        <a:pt x="7590" y="821"/>
                      </a:lnTo>
                      <a:lnTo>
                        <a:pt x="7591" y="821"/>
                      </a:lnTo>
                      <a:lnTo>
                        <a:pt x="7592" y="821"/>
                      </a:lnTo>
                      <a:lnTo>
                        <a:pt x="7595" y="821"/>
                      </a:lnTo>
                      <a:lnTo>
                        <a:pt x="7596" y="821"/>
                      </a:lnTo>
                      <a:lnTo>
                        <a:pt x="7596" y="821"/>
                      </a:lnTo>
                      <a:lnTo>
                        <a:pt x="7597" y="821"/>
                      </a:lnTo>
                      <a:lnTo>
                        <a:pt x="7598" y="821"/>
                      </a:lnTo>
                      <a:lnTo>
                        <a:pt x="7598" y="821"/>
                      </a:lnTo>
                      <a:lnTo>
                        <a:pt x="7599" y="821"/>
                      </a:lnTo>
                      <a:lnTo>
                        <a:pt x="7600" y="821"/>
                      </a:lnTo>
                      <a:lnTo>
                        <a:pt x="7601" y="821"/>
                      </a:lnTo>
                      <a:lnTo>
                        <a:pt x="7603" y="821"/>
                      </a:lnTo>
                      <a:lnTo>
                        <a:pt x="7605" y="821"/>
                      </a:lnTo>
                      <a:lnTo>
                        <a:pt x="7606" y="821"/>
                      </a:lnTo>
                      <a:lnTo>
                        <a:pt x="7606" y="821"/>
                      </a:lnTo>
                      <a:lnTo>
                        <a:pt x="7607" y="821"/>
                      </a:lnTo>
                      <a:lnTo>
                        <a:pt x="7608" y="821"/>
                      </a:lnTo>
                      <a:lnTo>
                        <a:pt x="7609" y="821"/>
                      </a:lnTo>
                      <a:lnTo>
                        <a:pt x="7610" y="821"/>
                      </a:lnTo>
                      <a:lnTo>
                        <a:pt x="7611" y="821"/>
                      </a:lnTo>
                      <a:lnTo>
                        <a:pt x="7614" y="821"/>
                      </a:lnTo>
                      <a:lnTo>
                        <a:pt x="7616" y="821"/>
                      </a:lnTo>
                      <a:lnTo>
                        <a:pt x="7619" y="821"/>
                      </a:lnTo>
                      <a:lnTo>
                        <a:pt x="7620" y="821"/>
                      </a:lnTo>
                      <a:lnTo>
                        <a:pt x="7621" y="821"/>
                      </a:lnTo>
                      <a:lnTo>
                        <a:pt x="7621" y="821"/>
                      </a:lnTo>
                      <a:lnTo>
                        <a:pt x="7623" y="821"/>
                      </a:lnTo>
                      <a:lnTo>
                        <a:pt x="7623" y="821"/>
                      </a:lnTo>
                      <a:lnTo>
                        <a:pt x="7625" y="821"/>
                      </a:lnTo>
                      <a:lnTo>
                        <a:pt x="7626" y="821"/>
                      </a:lnTo>
                      <a:lnTo>
                        <a:pt x="7626" y="821"/>
                      </a:lnTo>
                      <a:lnTo>
                        <a:pt x="7627" y="821"/>
                      </a:lnTo>
                      <a:lnTo>
                        <a:pt x="7629" y="821"/>
                      </a:lnTo>
                      <a:lnTo>
                        <a:pt x="7632" y="821"/>
                      </a:lnTo>
                      <a:lnTo>
                        <a:pt x="7633" y="821"/>
                      </a:lnTo>
                      <a:lnTo>
                        <a:pt x="7633" y="821"/>
                      </a:lnTo>
                      <a:lnTo>
                        <a:pt x="7634" y="821"/>
                      </a:lnTo>
                      <a:lnTo>
                        <a:pt x="7634" y="821"/>
                      </a:lnTo>
                      <a:lnTo>
                        <a:pt x="7637" y="821"/>
                      </a:lnTo>
                      <a:lnTo>
                        <a:pt x="7639" y="821"/>
                      </a:lnTo>
                      <a:lnTo>
                        <a:pt x="7641" y="821"/>
                      </a:lnTo>
                      <a:lnTo>
                        <a:pt x="7641" y="821"/>
                      </a:lnTo>
                      <a:lnTo>
                        <a:pt x="7642" y="821"/>
                      </a:lnTo>
                      <a:lnTo>
                        <a:pt x="7643" y="821"/>
                      </a:lnTo>
                      <a:lnTo>
                        <a:pt x="7644" y="821"/>
                      </a:lnTo>
                      <a:lnTo>
                        <a:pt x="7645" y="821"/>
                      </a:lnTo>
                      <a:lnTo>
                        <a:pt x="7646" y="821"/>
                      </a:lnTo>
                      <a:lnTo>
                        <a:pt x="7647" y="821"/>
                      </a:lnTo>
                      <a:lnTo>
                        <a:pt x="7648" y="821"/>
                      </a:lnTo>
                      <a:lnTo>
                        <a:pt x="7651" y="821"/>
                      </a:lnTo>
                      <a:lnTo>
                        <a:pt x="7651" y="821"/>
                      </a:lnTo>
                      <a:lnTo>
                        <a:pt x="7652" y="821"/>
                      </a:lnTo>
                      <a:lnTo>
                        <a:pt x="7653" y="821"/>
                      </a:lnTo>
                      <a:lnTo>
                        <a:pt x="7654" y="821"/>
                      </a:lnTo>
                      <a:lnTo>
                        <a:pt x="7656" y="821"/>
                      </a:lnTo>
                      <a:lnTo>
                        <a:pt x="7657" y="821"/>
                      </a:lnTo>
                      <a:lnTo>
                        <a:pt x="7658" y="821"/>
                      </a:lnTo>
                      <a:lnTo>
                        <a:pt x="7660" y="821"/>
                      </a:lnTo>
                      <a:lnTo>
                        <a:pt x="7661" y="821"/>
                      </a:lnTo>
                      <a:lnTo>
                        <a:pt x="7662" y="821"/>
                      </a:lnTo>
                      <a:lnTo>
                        <a:pt x="7662" y="821"/>
                      </a:lnTo>
                      <a:lnTo>
                        <a:pt x="7664" y="821"/>
                      </a:lnTo>
                      <a:lnTo>
                        <a:pt x="7665" y="821"/>
                      </a:lnTo>
                      <a:lnTo>
                        <a:pt x="7666" y="821"/>
                      </a:lnTo>
                      <a:lnTo>
                        <a:pt x="7667" y="821"/>
                      </a:lnTo>
                      <a:lnTo>
                        <a:pt x="7669" y="821"/>
                      </a:lnTo>
                      <a:lnTo>
                        <a:pt x="7669" y="821"/>
                      </a:lnTo>
                      <a:lnTo>
                        <a:pt x="7671" y="821"/>
                      </a:lnTo>
                      <a:lnTo>
                        <a:pt x="7672" y="821"/>
                      </a:lnTo>
                      <a:lnTo>
                        <a:pt x="7672" y="821"/>
                      </a:lnTo>
                      <a:lnTo>
                        <a:pt x="7673" y="821"/>
                      </a:lnTo>
                      <a:lnTo>
                        <a:pt x="7674" y="821"/>
                      </a:lnTo>
                      <a:lnTo>
                        <a:pt x="7674" y="821"/>
                      </a:lnTo>
                      <a:lnTo>
                        <a:pt x="7675" y="821"/>
                      </a:lnTo>
                      <a:lnTo>
                        <a:pt x="7676" y="820"/>
                      </a:lnTo>
                      <a:lnTo>
                        <a:pt x="7678" y="820"/>
                      </a:lnTo>
                      <a:lnTo>
                        <a:pt x="7678" y="820"/>
                      </a:lnTo>
                      <a:lnTo>
                        <a:pt x="7679" y="821"/>
                      </a:lnTo>
                      <a:lnTo>
                        <a:pt x="7681" y="821"/>
                      </a:lnTo>
                      <a:lnTo>
                        <a:pt x="7681" y="821"/>
                      </a:lnTo>
                      <a:lnTo>
                        <a:pt x="7682" y="821"/>
                      </a:lnTo>
                      <a:lnTo>
                        <a:pt x="7684" y="821"/>
                      </a:lnTo>
                      <a:lnTo>
                        <a:pt x="7686" y="820"/>
                      </a:lnTo>
                      <a:lnTo>
                        <a:pt x="7688" y="820"/>
                      </a:lnTo>
                      <a:lnTo>
                        <a:pt x="7689" y="820"/>
                      </a:lnTo>
                      <a:lnTo>
                        <a:pt x="7689" y="820"/>
                      </a:lnTo>
                      <a:lnTo>
                        <a:pt x="7692" y="819"/>
                      </a:lnTo>
                      <a:lnTo>
                        <a:pt x="7694" y="819"/>
                      </a:lnTo>
                      <a:lnTo>
                        <a:pt x="7695" y="819"/>
                      </a:lnTo>
                      <a:lnTo>
                        <a:pt x="7695" y="818"/>
                      </a:lnTo>
                      <a:lnTo>
                        <a:pt x="7697" y="817"/>
                      </a:lnTo>
                      <a:lnTo>
                        <a:pt x="7699" y="813"/>
                      </a:lnTo>
                      <a:lnTo>
                        <a:pt x="7701" y="810"/>
                      </a:lnTo>
                      <a:lnTo>
                        <a:pt x="7702" y="808"/>
                      </a:lnTo>
                      <a:lnTo>
                        <a:pt x="7702" y="806"/>
                      </a:lnTo>
                      <a:lnTo>
                        <a:pt x="7703" y="801"/>
                      </a:lnTo>
                      <a:lnTo>
                        <a:pt x="7703" y="793"/>
                      </a:lnTo>
                      <a:lnTo>
                        <a:pt x="7703" y="784"/>
                      </a:lnTo>
                      <a:lnTo>
                        <a:pt x="7704" y="776"/>
                      </a:lnTo>
                      <a:lnTo>
                        <a:pt x="7706" y="769"/>
                      </a:lnTo>
                      <a:lnTo>
                        <a:pt x="7706" y="763"/>
                      </a:lnTo>
                      <a:lnTo>
                        <a:pt x="7706" y="761"/>
                      </a:lnTo>
                      <a:lnTo>
                        <a:pt x="7706" y="762"/>
                      </a:lnTo>
                      <a:lnTo>
                        <a:pt x="7706" y="763"/>
                      </a:lnTo>
                      <a:lnTo>
                        <a:pt x="7707" y="770"/>
                      </a:lnTo>
                      <a:lnTo>
                        <a:pt x="7707" y="779"/>
                      </a:lnTo>
                      <a:lnTo>
                        <a:pt x="7708" y="788"/>
                      </a:lnTo>
                      <a:lnTo>
                        <a:pt x="7709" y="798"/>
                      </a:lnTo>
                      <a:lnTo>
                        <a:pt x="7709" y="807"/>
                      </a:lnTo>
                      <a:lnTo>
                        <a:pt x="7710" y="812"/>
                      </a:lnTo>
                      <a:lnTo>
                        <a:pt x="7710" y="815"/>
                      </a:lnTo>
                      <a:lnTo>
                        <a:pt x="7710" y="815"/>
                      </a:lnTo>
                      <a:lnTo>
                        <a:pt x="7710" y="816"/>
                      </a:lnTo>
                      <a:lnTo>
                        <a:pt x="7711" y="816"/>
                      </a:lnTo>
                      <a:lnTo>
                        <a:pt x="7713" y="818"/>
                      </a:lnTo>
                      <a:lnTo>
                        <a:pt x="7717" y="819"/>
                      </a:lnTo>
                      <a:lnTo>
                        <a:pt x="7717" y="819"/>
                      </a:lnTo>
                      <a:lnTo>
                        <a:pt x="7718" y="819"/>
                      </a:lnTo>
                      <a:lnTo>
                        <a:pt x="7719" y="819"/>
                      </a:lnTo>
                      <a:lnTo>
                        <a:pt x="7721" y="820"/>
                      </a:lnTo>
                      <a:lnTo>
                        <a:pt x="7724" y="820"/>
                      </a:lnTo>
                      <a:lnTo>
                        <a:pt x="7725" y="820"/>
                      </a:lnTo>
                      <a:lnTo>
                        <a:pt x="7726" y="820"/>
                      </a:lnTo>
                      <a:lnTo>
                        <a:pt x="7727" y="820"/>
                      </a:lnTo>
                      <a:lnTo>
                        <a:pt x="7728" y="820"/>
                      </a:lnTo>
                      <a:lnTo>
                        <a:pt x="7728" y="820"/>
                      </a:lnTo>
                      <a:lnTo>
                        <a:pt x="7729" y="820"/>
                      </a:lnTo>
                      <a:lnTo>
                        <a:pt x="7729" y="820"/>
                      </a:lnTo>
                      <a:lnTo>
                        <a:pt x="7731" y="819"/>
                      </a:lnTo>
                      <a:lnTo>
                        <a:pt x="7731" y="819"/>
                      </a:lnTo>
                      <a:lnTo>
                        <a:pt x="7731" y="820"/>
                      </a:lnTo>
                      <a:lnTo>
                        <a:pt x="7732" y="820"/>
                      </a:lnTo>
                      <a:lnTo>
                        <a:pt x="7734" y="820"/>
                      </a:lnTo>
                      <a:lnTo>
                        <a:pt x="7735" y="821"/>
                      </a:lnTo>
                      <a:lnTo>
                        <a:pt x="7736" y="821"/>
                      </a:lnTo>
                      <a:lnTo>
                        <a:pt x="7737" y="821"/>
                      </a:lnTo>
                      <a:lnTo>
                        <a:pt x="7739" y="821"/>
                      </a:lnTo>
                      <a:lnTo>
                        <a:pt x="7739" y="821"/>
                      </a:lnTo>
                      <a:lnTo>
                        <a:pt x="7740" y="821"/>
                      </a:lnTo>
                      <a:lnTo>
                        <a:pt x="7744" y="821"/>
                      </a:lnTo>
                      <a:lnTo>
                        <a:pt x="7746" y="821"/>
                      </a:lnTo>
                      <a:lnTo>
                        <a:pt x="7746" y="821"/>
                      </a:lnTo>
                      <a:lnTo>
                        <a:pt x="7747" y="821"/>
                      </a:lnTo>
                      <a:lnTo>
                        <a:pt x="7748" y="821"/>
                      </a:lnTo>
                      <a:lnTo>
                        <a:pt x="7748" y="821"/>
                      </a:lnTo>
                      <a:lnTo>
                        <a:pt x="7749" y="821"/>
                      </a:lnTo>
                      <a:lnTo>
                        <a:pt x="7750" y="821"/>
                      </a:lnTo>
                      <a:lnTo>
                        <a:pt x="7752" y="821"/>
                      </a:lnTo>
                      <a:lnTo>
                        <a:pt x="7752" y="821"/>
                      </a:lnTo>
                      <a:lnTo>
                        <a:pt x="7753" y="821"/>
                      </a:lnTo>
                      <a:lnTo>
                        <a:pt x="7754" y="821"/>
                      </a:lnTo>
                      <a:lnTo>
                        <a:pt x="7754" y="821"/>
                      </a:lnTo>
                      <a:lnTo>
                        <a:pt x="7755" y="821"/>
                      </a:lnTo>
                      <a:lnTo>
                        <a:pt x="7757" y="821"/>
                      </a:lnTo>
                      <a:lnTo>
                        <a:pt x="7759" y="821"/>
                      </a:lnTo>
                      <a:lnTo>
                        <a:pt x="7761" y="821"/>
                      </a:lnTo>
                      <a:lnTo>
                        <a:pt x="7762" y="821"/>
                      </a:lnTo>
                      <a:lnTo>
                        <a:pt x="7763" y="821"/>
                      </a:lnTo>
                      <a:lnTo>
                        <a:pt x="7764" y="821"/>
                      </a:lnTo>
                      <a:lnTo>
                        <a:pt x="7765" y="821"/>
                      </a:lnTo>
                      <a:lnTo>
                        <a:pt x="7766" y="821"/>
                      </a:lnTo>
                      <a:lnTo>
                        <a:pt x="7767" y="821"/>
                      </a:lnTo>
                      <a:lnTo>
                        <a:pt x="7768" y="821"/>
                      </a:lnTo>
                      <a:lnTo>
                        <a:pt x="7768" y="821"/>
                      </a:lnTo>
                      <a:lnTo>
                        <a:pt x="7769" y="821"/>
                      </a:lnTo>
                      <a:lnTo>
                        <a:pt x="7769" y="821"/>
                      </a:lnTo>
                      <a:lnTo>
                        <a:pt x="7772" y="821"/>
                      </a:lnTo>
                      <a:lnTo>
                        <a:pt x="7774" y="821"/>
                      </a:lnTo>
                      <a:lnTo>
                        <a:pt x="7775" y="821"/>
                      </a:lnTo>
                      <a:lnTo>
                        <a:pt x="7776" y="821"/>
                      </a:lnTo>
                      <a:lnTo>
                        <a:pt x="7778" y="821"/>
                      </a:lnTo>
                      <a:lnTo>
                        <a:pt x="7780" y="821"/>
                      </a:lnTo>
                      <a:lnTo>
                        <a:pt x="7781" y="821"/>
                      </a:lnTo>
                      <a:lnTo>
                        <a:pt x="7782" y="821"/>
                      </a:lnTo>
                      <a:lnTo>
                        <a:pt x="7783" y="821"/>
                      </a:lnTo>
                      <a:lnTo>
                        <a:pt x="7785" y="821"/>
                      </a:lnTo>
                      <a:lnTo>
                        <a:pt x="7785" y="821"/>
                      </a:lnTo>
                      <a:lnTo>
                        <a:pt x="7786" y="821"/>
                      </a:lnTo>
                      <a:lnTo>
                        <a:pt x="7787" y="821"/>
                      </a:lnTo>
                      <a:lnTo>
                        <a:pt x="7789" y="821"/>
                      </a:lnTo>
                      <a:lnTo>
                        <a:pt x="7791" y="821"/>
                      </a:lnTo>
                      <a:lnTo>
                        <a:pt x="7792" y="821"/>
                      </a:lnTo>
                      <a:lnTo>
                        <a:pt x="7793" y="821"/>
                      </a:lnTo>
                      <a:lnTo>
                        <a:pt x="7794" y="821"/>
                      </a:lnTo>
                      <a:lnTo>
                        <a:pt x="7795" y="821"/>
                      </a:lnTo>
                      <a:lnTo>
                        <a:pt x="7796" y="821"/>
                      </a:lnTo>
                      <a:lnTo>
                        <a:pt x="7799" y="821"/>
                      </a:lnTo>
                      <a:lnTo>
                        <a:pt x="7802" y="821"/>
                      </a:lnTo>
                      <a:lnTo>
                        <a:pt x="7804" y="821"/>
                      </a:lnTo>
                      <a:lnTo>
                        <a:pt x="7804" y="821"/>
                      </a:lnTo>
                      <a:lnTo>
                        <a:pt x="7805" y="821"/>
                      </a:lnTo>
                      <a:lnTo>
                        <a:pt x="7805" y="821"/>
                      </a:lnTo>
                      <a:lnTo>
                        <a:pt x="7807" y="821"/>
                      </a:lnTo>
                      <a:lnTo>
                        <a:pt x="7807" y="821"/>
                      </a:lnTo>
                      <a:lnTo>
                        <a:pt x="7808" y="821"/>
                      </a:lnTo>
                      <a:lnTo>
                        <a:pt x="7809" y="821"/>
                      </a:lnTo>
                      <a:lnTo>
                        <a:pt x="7810" y="821"/>
                      </a:lnTo>
                      <a:lnTo>
                        <a:pt x="7812" y="821"/>
                      </a:lnTo>
                      <a:lnTo>
                        <a:pt x="7813" y="821"/>
                      </a:lnTo>
                      <a:lnTo>
                        <a:pt x="7814" y="821"/>
                      </a:lnTo>
                      <a:lnTo>
                        <a:pt x="7817" y="821"/>
                      </a:lnTo>
                      <a:lnTo>
                        <a:pt x="7819" y="821"/>
                      </a:lnTo>
                      <a:lnTo>
                        <a:pt x="7820" y="821"/>
                      </a:lnTo>
                      <a:lnTo>
                        <a:pt x="7820" y="821"/>
                      </a:lnTo>
                      <a:lnTo>
                        <a:pt x="7821" y="821"/>
                      </a:lnTo>
                      <a:lnTo>
                        <a:pt x="7822" y="821"/>
                      </a:lnTo>
                      <a:lnTo>
                        <a:pt x="7823" y="821"/>
                      </a:lnTo>
                      <a:lnTo>
                        <a:pt x="7824" y="821"/>
                      </a:lnTo>
                      <a:lnTo>
                        <a:pt x="7827" y="821"/>
                      </a:lnTo>
                      <a:lnTo>
                        <a:pt x="7830" y="821"/>
                      </a:lnTo>
                      <a:lnTo>
                        <a:pt x="7831" y="821"/>
                      </a:lnTo>
                      <a:lnTo>
                        <a:pt x="7832" y="821"/>
                      </a:lnTo>
                      <a:lnTo>
                        <a:pt x="7833" y="821"/>
                      </a:lnTo>
                      <a:lnTo>
                        <a:pt x="7835" y="821"/>
                      </a:lnTo>
                      <a:lnTo>
                        <a:pt x="7835" y="821"/>
                      </a:lnTo>
                      <a:lnTo>
                        <a:pt x="7835" y="821"/>
                      </a:lnTo>
                      <a:lnTo>
                        <a:pt x="7836" y="821"/>
                      </a:lnTo>
                      <a:lnTo>
                        <a:pt x="7837" y="821"/>
                      </a:lnTo>
                      <a:lnTo>
                        <a:pt x="7838" y="821"/>
                      </a:lnTo>
                      <a:lnTo>
                        <a:pt x="7839" y="821"/>
                      </a:lnTo>
                      <a:lnTo>
                        <a:pt x="7839" y="821"/>
                      </a:lnTo>
                      <a:lnTo>
                        <a:pt x="7840" y="821"/>
                      </a:lnTo>
                      <a:lnTo>
                        <a:pt x="7842" y="821"/>
                      </a:lnTo>
                      <a:lnTo>
                        <a:pt x="7845" y="821"/>
                      </a:lnTo>
                      <a:lnTo>
                        <a:pt x="7846" y="821"/>
                      </a:lnTo>
                      <a:lnTo>
                        <a:pt x="7846" y="821"/>
                      </a:lnTo>
                      <a:lnTo>
                        <a:pt x="7847" y="821"/>
                      </a:lnTo>
                      <a:lnTo>
                        <a:pt x="7848" y="821"/>
                      </a:lnTo>
                      <a:lnTo>
                        <a:pt x="7849" y="821"/>
                      </a:lnTo>
                      <a:lnTo>
                        <a:pt x="7849" y="821"/>
                      </a:lnTo>
                      <a:lnTo>
                        <a:pt x="7850" y="821"/>
                      </a:lnTo>
                      <a:lnTo>
                        <a:pt x="7850" y="821"/>
                      </a:lnTo>
                      <a:lnTo>
                        <a:pt x="7852" y="821"/>
                      </a:lnTo>
                      <a:lnTo>
                        <a:pt x="7854" y="821"/>
                      </a:lnTo>
                      <a:lnTo>
                        <a:pt x="7855" y="821"/>
                      </a:lnTo>
                      <a:lnTo>
                        <a:pt x="7855" y="821"/>
                      </a:lnTo>
                      <a:lnTo>
                        <a:pt x="7857" y="821"/>
                      </a:lnTo>
                      <a:lnTo>
                        <a:pt x="7858" y="821"/>
                      </a:lnTo>
                      <a:lnTo>
                        <a:pt x="7858" y="821"/>
                      </a:lnTo>
                      <a:lnTo>
                        <a:pt x="7859" y="821"/>
                      </a:lnTo>
                      <a:lnTo>
                        <a:pt x="7860" y="821"/>
                      </a:lnTo>
                      <a:lnTo>
                        <a:pt x="7861" y="821"/>
                      </a:lnTo>
                      <a:lnTo>
                        <a:pt x="7863" y="821"/>
                      </a:lnTo>
                      <a:lnTo>
                        <a:pt x="7864" y="821"/>
                      </a:lnTo>
                      <a:lnTo>
                        <a:pt x="7865" y="821"/>
                      </a:lnTo>
                      <a:lnTo>
                        <a:pt x="7866" y="821"/>
                      </a:lnTo>
                      <a:lnTo>
                        <a:pt x="7867" y="821"/>
                      </a:lnTo>
                      <a:lnTo>
                        <a:pt x="7867" y="821"/>
                      </a:lnTo>
                      <a:lnTo>
                        <a:pt x="7868" y="821"/>
                      </a:lnTo>
                      <a:lnTo>
                        <a:pt x="7869" y="821"/>
                      </a:lnTo>
                      <a:lnTo>
                        <a:pt x="7870" y="821"/>
                      </a:lnTo>
                      <a:lnTo>
                        <a:pt x="7872" y="821"/>
                      </a:lnTo>
                      <a:lnTo>
                        <a:pt x="7873" y="821"/>
                      </a:lnTo>
                      <a:lnTo>
                        <a:pt x="7875" y="821"/>
                      </a:lnTo>
                      <a:lnTo>
                        <a:pt x="7875" y="821"/>
                      </a:lnTo>
                      <a:lnTo>
                        <a:pt x="7876" y="821"/>
                      </a:lnTo>
                      <a:lnTo>
                        <a:pt x="7877" y="821"/>
                      </a:lnTo>
                      <a:lnTo>
                        <a:pt x="7878" y="821"/>
                      </a:lnTo>
                      <a:lnTo>
                        <a:pt x="7878" y="821"/>
                      </a:lnTo>
                      <a:lnTo>
                        <a:pt x="7879" y="821"/>
                      </a:lnTo>
                      <a:lnTo>
                        <a:pt x="7879" y="821"/>
                      </a:lnTo>
                      <a:lnTo>
                        <a:pt x="7881" y="821"/>
                      </a:lnTo>
                      <a:lnTo>
                        <a:pt x="7882" y="821"/>
                      </a:lnTo>
                      <a:lnTo>
                        <a:pt x="7883" y="821"/>
                      </a:lnTo>
                      <a:lnTo>
                        <a:pt x="7883" y="821"/>
                      </a:lnTo>
                      <a:lnTo>
                        <a:pt x="7884" y="821"/>
                      </a:lnTo>
                      <a:lnTo>
                        <a:pt x="7885" y="821"/>
                      </a:lnTo>
                      <a:lnTo>
                        <a:pt x="7887" y="821"/>
                      </a:lnTo>
                      <a:lnTo>
                        <a:pt x="7887" y="821"/>
                      </a:lnTo>
                      <a:lnTo>
                        <a:pt x="7888" y="821"/>
                      </a:lnTo>
                      <a:lnTo>
                        <a:pt x="7891" y="821"/>
                      </a:lnTo>
                      <a:lnTo>
                        <a:pt x="7892" y="821"/>
                      </a:lnTo>
                      <a:lnTo>
                        <a:pt x="7893" y="821"/>
                      </a:lnTo>
                      <a:lnTo>
                        <a:pt x="7893" y="821"/>
                      </a:lnTo>
                      <a:lnTo>
                        <a:pt x="7895" y="821"/>
                      </a:lnTo>
                      <a:lnTo>
                        <a:pt x="7896" y="821"/>
                      </a:lnTo>
                      <a:lnTo>
                        <a:pt x="7897" y="821"/>
                      </a:lnTo>
                      <a:lnTo>
                        <a:pt x="7897" y="821"/>
                      </a:lnTo>
                      <a:lnTo>
                        <a:pt x="7900" y="821"/>
                      </a:lnTo>
                      <a:lnTo>
                        <a:pt x="7900" y="821"/>
                      </a:lnTo>
                      <a:lnTo>
                        <a:pt x="7902" y="821"/>
                      </a:lnTo>
                      <a:lnTo>
                        <a:pt x="7904" y="821"/>
                      </a:lnTo>
                      <a:lnTo>
                        <a:pt x="7905" y="821"/>
                      </a:lnTo>
                      <a:lnTo>
                        <a:pt x="7906" y="821"/>
                      </a:lnTo>
                      <a:lnTo>
                        <a:pt x="7907" y="821"/>
                      </a:lnTo>
                      <a:lnTo>
                        <a:pt x="7907" y="821"/>
                      </a:lnTo>
                      <a:lnTo>
                        <a:pt x="7909" y="821"/>
                      </a:lnTo>
                      <a:lnTo>
                        <a:pt x="7910" y="821"/>
                      </a:lnTo>
                      <a:lnTo>
                        <a:pt x="7911" y="821"/>
                      </a:lnTo>
                      <a:lnTo>
                        <a:pt x="7912" y="821"/>
                      </a:lnTo>
                      <a:lnTo>
                        <a:pt x="7913" y="821"/>
                      </a:lnTo>
                      <a:lnTo>
                        <a:pt x="7914" y="821"/>
                      </a:lnTo>
                      <a:lnTo>
                        <a:pt x="7915" y="821"/>
                      </a:lnTo>
                      <a:lnTo>
                        <a:pt x="7916" y="821"/>
                      </a:lnTo>
                      <a:lnTo>
                        <a:pt x="7918" y="821"/>
                      </a:lnTo>
                      <a:lnTo>
                        <a:pt x="7918" y="821"/>
                      </a:lnTo>
                      <a:lnTo>
                        <a:pt x="7920" y="821"/>
                      </a:lnTo>
                      <a:lnTo>
                        <a:pt x="7921" y="821"/>
                      </a:lnTo>
                      <a:lnTo>
                        <a:pt x="7921" y="821"/>
                      </a:lnTo>
                      <a:lnTo>
                        <a:pt x="7922" y="821"/>
                      </a:lnTo>
                      <a:lnTo>
                        <a:pt x="7923" y="821"/>
                      </a:lnTo>
                      <a:lnTo>
                        <a:pt x="7924" y="821"/>
                      </a:lnTo>
                      <a:lnTo>
                        <a:pt x="7927" y="821"/>
                      </a:lnTo>
                      <a:lnTo>
                        <a:pt x="7928" y="821"/>
                      </a:lnTo>
                      <a:lnTo>
                        <a:pt x="7929" y="821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8" name="Freeform 203"/>
                <p:cNvSpPr>
                  <a:spLocks/>
                </p:cNvSpPr>
                <p:nvPr/>
              </p:nvSpPr>
              <p:spPr bwMode="auto">
                <a:xfrm>
                  <a:off x="-6332538" y="5349876"/>
                  <a:ext cx="6294438" cy="722313"/>
                </a:xfrm>
                <a:custGeom>
                  <a:avLst/>
                  <a:gdLst>
                    <a:gd name="T0" fmla="*/ 149 w 7929"/>
                    <a:gd name="T1" fmla="*/ 910 h 910"/>
                    <a:gd name="T2" fmla="*/ 296 w 7929"/>
                    <a:gd name="T3" fmla="*/ 910 h 910"/>
                    <a:gd name="T4" fmla="*/ 445 w 7929"/>
                    <a:gd name="T5" fmla="*/ 905 h 910"/>
                    <a:gd name="T6" fmla="*/ 521 w 7929"/>
                    <a:gd name="T7" fmla="*/ 909 h 910"/>
                    <a:gd name="T8" fmla="*/ 662 w 7929"/>
                    <a:gd name="T9" fmla="*/ 898 h 910"/>
                    <a:gd name="T10" fmla="*/ 731 w 7929"/>
                    <a:gd name="T11" fmla="*/ 836 h 910"/>
                    <a:gd name="T12" fmla="*/ 852 w 7929"/>
                    <a:gd name="T13" fmla="*/ 909 h 910"/>
                    <a:gd name="T14" fmla="*/ 997 w 7929"/>
                    <a:gd name="T15" fmla="*/ 821 h 910"/>
                    <a:gd name="T16" fmla="*/ 1073 w 7929"/>
                    <a:gd name="T17" fmla="*/ 898 h 910"/>
                    <a:gd name="T18" fmla="*/ 1152 w 7929"/>
                    <a:gd name="T19" fmla="*/ 832 h 910"/>
                    <a:gd name="T20" fmla="*/ 1224 w 7929"/>
                    <a:gd name="T21" fmla="*/ 881 h 910"/>
                    <a:gd name="T22" fmla="*/ 1328 w 7929"/>
                    <a:gd name="T23" fmla="*/ 886 h 910"/>
                    <a:gd name="T24" fmla="*/ 1468 w 7929"/>
                    <a:gd name="T25" fmla="*/ 907 h 910"/>
                    <a:gd name="T26" fmla="*/ 1614 w 7929"/>
                    <a:gd name="T27" fmla="*/ 907 h 910"/>
                    <a:gd name="T28" fmla="*/ 1688 w 7929"/>
                    <a:gd name="T29" fmla="*/ 829 h 910"/>
                    <a:gd name="T30" fmla="*/ 1787 w 7929"/>
                    <a:gd name="T31" fmla="*/ 869 h 910"/>
                    <a:gd name="T32" fmla="*/ 1922 w 7929"/>
                    <a:gd name="T33" fmla="*/ 909 h 910"/>
                    <a:gd name="T34" fmla="*/ 2065 w 7929"/>
                    <a:gd name="T35" fmla="*/ 910 h 910"/>
                    <a:gd name="T36" fmla="*/ 2206 w 7929"/>
                    <a:gd name="T37" fmla="*/ 910 h 910"/>
                    <a:gd name="T38" fmla="*/ 2351 w 7929"/>
                    <a:gd name="T39" fmla="*/ 910 h 910"/>
                    <a:gd name="T40" fmla="*/ 2505 w 7929"/>
                    <a:gd name="T41" fmla="*/ 910 h 910"/>
                    <a:gd name="T42" fmla="*/ 2656 w 7929"/>
                    <a:gd name="T43" fmla="*/ 910 h 910"/>
                    <a:gd name="T44" fmla="*/ 2806 w 7929"/>
                    <a:gd name="T45" fmla="*/ 910 h 910"/>
                    <a:gd name="T46" fmla="*/ 2960 w 7929"/>
                    <a:gd name="T47" fmla="*/ 910 h 910"/>
                    <a:gd name="T48" fmla="*/ 3105 w 7929"/>
                    <a:gd name="T49" fmla="*/ 873 h 910"/>
                    <a:gd name="T50" fmla="*/ 3204 w 7929"/>
                    <a:gd name="T51" fmla="*/ 910 h 910"/>
                    <a:gd name="T52" fmla="*/ 3351 w 7929"/>
                    <a:gd name="T53" fmla="*/ 910 h 910"/>
                    <a:gd name="T54" fmla="*/ 3497 w 7929"/>
                    <a:gd name="T55" fmla="*/ 909 h 910"/>
                    <a:gd name="T56" fmla="*/ 3593 w 7929"/>
                    <a:gd name="T57" fmla="*/ 864 h 910"/>
                    <a:gd name="T58" fmla="*/ 3734 w 7929"/>
                    <a:gd name="T59" fmla="*/ 909 h 910"/>
                    <a:gd name="T60" fmla="*/ 3876 w 7929"/>
                    <a:gd name="T61" fmla="*/ 909 h 910"/>
                    <a:gd name="T62" fmla="*/ 4028 w 7929"/>
                    <a:gd name="T63" fmla="*/ 910 h 910"/>
                    <a:gd name="T64" fmla="*/ 4175 w 7929"/>
                    <a:gd name="T65" fmla="*/ 908 h 910"/>
                    <a:gd name="T66" fmla="*/ 4298 w 7929"/>
                    <a:gd name="T67" fmla="*/ 710 h 910"/>
                    <a:gd name="T68" fmla="*/ 4355 w 7929"/>
                    <a:gd name="T69" fmla="*/ 829 h 910"/>
                    <a:gd name="T70" fmla="*/ 4483 w 7929"/>
                    <a:gd name="T71" fmla="*/ 909 h 910"/>
                    <a:gd name="T72" fmla="*/ 4631 w 7929"/>
                    <a:gd name="T73" fmla="*/ 909 h 910"/>
                    <a:gd name="T74" fmla="*/ 4781 w 7929"/>
                    <a:gd name="T75" fmla="*/ 910 h 910"/>
                    <a:gd name="T76" fmla="*/ 4930 w 7929"/>
                    <a:gd name="T77" fmla="*/ 910 h 910"/>
                    <a:gd name="T78" fmla="*/ 5071 w 7929"/>
                    <a:gd name="T79" fmla="*/ 910 h 910"/>
                    <a:gd name="T80" fmla="*/ 5220 w 7929"/>
                    <a:gd name="T81" fmla="*/ 910 h 910"/>
                    <a:gd name="T82" fmla="*/ 5370 w 7929"/>
                    <a:gd name="T83" fmla="*/ 908 h 910"/>
                    <a:gd name="T84" fmla="*/ 5519 w 7929"/>
                    <a:gd name="T85" fmla="*/ 909 h 910"/>
                    <a:gd name="T86" fmla="*/ 5669 w 7929"/>
                    <a:gd name="T87" fmla="*/ 910 h 910"/>
                    <a:gd name="T88" fmla="*/ 5823 w 7929"/>
                    <a:gd name="T89" fmla="*/ 909 h 910"/>
                    <a:gd name="T90" fmla="*/ 5968 w 7929"/>
                    <a:gd name="T91" fmla="*/ 909 h 910"/>
                    <a:gd name="T92" fmla="*/ 6117 w 7929"/>
                    <a:gd name="T93" fmla="*/ 909 h 910"/>
                    <a:gd name="T94" fmla="*/ 6235 w 7929"/>
                    <a:gd name="T95" fmla="*/ 831 h 910"/>
                    <a:gd name="T96" fmla="*/ 6318 w 7929"/>
                    <a:gd name="T97" fmla="*/ 734 h 910"/>
                    <a:gd name="T98" fmla="*/ 6456 w 7929"/>
                    <a:gd name="T99" fmla="*/ 888 h 910"/>
                    <a:gd name="T100" fmla="*/ 6551 w 7929"/>
                    <a:gd name="T101" fmla="*/ 864 h 910"/>
                    <a:gd name="T102" fmla="*/ 6618 w 7929"/>
                    <a:gd name="T103" fmla="*/ 832 h 910"/>
                    <a:gd name="T104" fmla="*/ 6685 w 7929"/>
                    <a:gd name="T105" fmla="*/ 826 h 910"/>
                    <a:gd name="T106" fmla="*/ 6803 w 7929"/>
                    <a:gd name="T107" fmla="*/ 906 h 910"/>
                    <a:gd name="T108" fmla="*/ 6948 w 7929"/>
                    <a:gd name="T109" fmla="*/ 901 h 910"/>
                    <a:gd name="T110" fmla="*/ 7019 w 7929"/>
                    <a:gd name="T111" fmla="*/ 790 h 910"/>
                    <a:gd name="T112" fmla="*/ 7102 w 7929"/>
                    <a:gd name="T113" fmla="*/ 897 h 910"/>
                    <a:gd name="T114" fmla="*/ 7136 w 7929"/>
                    <a:gd name="T115" fmla="*/ 535 h 910"/>
                    <a:gd name="T116" fmla="*/ 7212 w 7929"/>
                    <a:gd name="T117" fmla="*/ 905 h 910"/>
                    <a:gd name="T118" fmla="*/ 7363 w 7929"/>
                    <a:gd name="T119" fmla="*/ 909 h 910"/>
                    <a:gd name="T120" fmla="*/ 7512 w 7929"/>
                    <a:gd name="T121" fmla="*/ 909 h 910"/>
                    <a:gd name="T122" fmla="*/ 7661 w 7929"/>
                    <a:gd name="T123" fmla="*/ 909 h 910"/>
                    <a:gd name="T124" fmla="*/ 7804 w 7929"/>
                    <a:gd name="T125" fmla="*/ 909 h 9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29" h="910">
                      <a:moveTo>
                        <a:pt x="0" y="910"/>
                      </a:moveTo>
                      <a:lnTo>
                        <a:pt x="0" y="910"/>
                      </a:lnTo>
                      <a:lnTo>
                        <a:pt x="0" y="910"/>
                      </a:lnTo>
                      <a:lnTo>
                        <a:pt x="1" y="910"/>
                      </a:lnTo>
                      <a:lnTo>
                        <a:pt x="2" y="910"/>
                      </a:lnTo>
                      <a:lnTo>
                        <a:pt x="2" y="910"/>
                      </a:lnTo>
                      <a:lnTo>
                        <a:pt x="3" y="910"/>
                      </a:lnTo>
                      <a:lnTo>
                        <a:pt x="4" y="910"/>
                      </a:lnTo>
                      <a:lnTo>
                        <a:pt x="7" y="910"/>
                      </a:lnTo>
                      <a:lnTo>
                        <a:pt x="8" y="910"/>
                      </a:lnTo>
                      <a:lnTo>
                        <a:pt x="9" y="910"/>
                      </a:lnTo>
                      <a:lnTo>
                        <a:pt x="10" y="910"/>
                      </a:lnTo>
                      <a:lnTo>
                        <a:pt x="11" y="910"/>
                      </a:lnTo>
                      <a:lnTo>
                        <a:pt x="13" y="910"/>
                      </a:lnTo>
                      <a:lnTo>
                        <a:pt x="14" y="910"/>
                      </a:lnTo>
                      <a:lnTo>
                        <a:pt x="14" y="910"/>
                      </a:lnTo>
                      <a:lnTo>
                        <a:pt x="16" y="910"/>
                      </a:lnTo>
                      <a:lnTo>
                        <a:pt x="18" y="910"/>
                      </a:lnTo>
                      <a:lnTo>
                        <a:pt x="18" y="910"/>
                      </a:lnTo>
                      <a:lnTo>
                        <a:pt x="19" y="910"/>
                      </a:lnTo>
                      <a:lnTo>
                        <a:pt x="20" y="910"/>
                      </a:lnTo>
                      <a:lnTo>
                        <a:pt x="20" y="910"/>
                      </a:lnTo>
                      <a:lnTo>
                        <a:pt x="23" y="910"/>
                      </a:lnTo>
                      <a:lnTo>
                        <a:pt x="26" y="910"/>
                      </a:lnTo>
                      <a:lnTo>
                        <a:pt x="27" y="910"/>
                      </a:lnTo>
                      <a:lnTo>
                        <a:pt x="27" y="910"/>
                      </a:lnTo>
                      <a:lnTo>
                        <a:pt x="28" y="910"/>
                      </a:lnTo>
                      <a:lnTo>
                        <a:pt x="30" y="910"/>
                      </a:lnTo>
                      <a:lnTo>
                        <a:pt x="30" y="910"/>
                      </a:lnTo>
                      <a:lnTo>
                        <a:pt x="31" y="910"/>
                      </a:lnTo>
                      <a:lnTo>
                        <a:pt x="32" y="910"/>
                      </a:lnTo>
                      <a:lnTo>
                        <a:pt x="32" y="910"/>
                      </a:lnTo>
                      <a:lnTo>
                        <a:pt x="34" y="910"/>
                      </a:lnTo>
                      <a:lnTo>
                        <a:pt x="36" y="910"/>
                      </a:lnTo>
                      <a:lnTo>
                        <a:pt x="38" y="910"/>
                      </a:lnTo>
                      <a:lnTo>
                        <a:pt x="40" y="910"/>
                      </a:lnTo>
                      <a:lnTo>
                        <a:pt x="40" y="910"/>
                      </a:lnTo>
                      <a:lnTo>
                        <a:pt x="43" y="910"/>
                      </a:lnTo>
                      <a:lnTo>
                        <a:pt x="44" y="910"/>
                      </a:lnTo>
                      <a:lnTo>
                        <a:pt x="45" y="910"/>
                      </a:lnTo>
                      <a:lnTo>
                        <a:pt x="45" y="910"/>
                      </a:lnTo>
                      <a:lnTo>
                        <a:pt x="46" y="910"/>
                      </a:lnTo>
                      <a:lnTo>
                        <a:pt x="47" y="910"/>
                      </a:lnTo>
                      <a:lnTo>
                        <a:pt x="47" y="910"/>
                      </a:lnTo>
                      <a:lnTo>
                        <a:pt x="48" y="910"/>
                      </a:lnTo>
                      <a:lnTo>
                        <a:pt x="49" y="910"/>
                      </a:lnTo>
                      <a:lnTo>
                        <a:pt x="49" y="910"/>
                      </a:lnTo>
                      <a:lnTo>
                        <a:pt x="51" y="910"/>
                      </a:lnTo>
                      <a:lnTo>
                        <a:pt x="53" y="910"/>
                      </a:lnTo>
                      <a:lnTo>
                        <a:pt x="54" y="910"/>
                      </a:lnTo>
                      <a:lnTo>
                        <a:pt x="55" y="910"/>
                      </a:lnTo>
                      <a:lnTo>
                        <a:pt x="56" y="910"/>
                      </a:lnTo>
                      <a:lnTo>
                        <a:pt x="57" y="910"/>
                      </a:lnTo>
                      <a:lnTo>
                        <a:pt x="58" y="910"/>
                      </a:lnTo>
                      <a:lnTo>
                        <a:pt x="58" y="910"/>
                      </a:lnTo>
                      <a:lnTo>
                        <a:pt x="60" y="910"/>
                      </a:lnTo>
                      <a:lnTo>
                        <a:pt x="62" y="910"/>
                      </a:lnTo>
                      <a:lnTo>
                        <a:pt x="62" y="910"/>
                      </a:lnTo>
                      <a:lnTo>
                        <a:pt x="63" y="910"/>
                      </a:lnTo>
                      <a:lnTo>
                        <a:pt x="64" y="910"/>
                      </a:lnTo>
                      <a:lnTo>
                        <a:pt x="65" y="910"/>
                      </a:lnTo>
                      <a:lnTo>
                        <a:pt x="66" y="910"/>
                      </a:lnTo>
                      <a:lnTo>
                        <a:pt x="66" y="910"/>
                      </a:lnTo>
                      <a:lnTo>
                        <a:pt x="67" y="910"/>
                      </a:lnTo>
                      <a:lnTo>
                        <a:pt x="68" y="910"/>
                      </a:lnTo>
                      <a:lnTo>
                        <a:pt x="69" y="910"/>
                      </a:lnTo>
                      <a:lnTo>
                        <a:pt x="69" y="910"/>
                      </a:lnTo>
                      <a:lnTo>
                        <a:pt x="71" y="910"/>
                      </a:lnTo>
                      <a:lnTo>
                        <a:pt x="72" y="910"/>
                      </a:lnTo>
                      <a:lnTo>
                        <a:pt x="74" y="910"/>
                      </a:lnTo>
                      <a:lnTo>
                        <a:pt x="76" y="910"/>
                      </a:lnTo>
                      <a:lnTo>
                        <a:pt x="77" y="910"/>
                      </a:lnTo>
                      <a:lnTo>
                        <a:pt x="78" y="910"/>
                      </a:lnTo>
                      <a:lnTo>
                        <a:pt x="80" y="910"/>
                      </a:lnTo>
                      <a:lnTo>
                        <a:pt x="81" y="910"/>
                      </a:lnTo>
                      <a:lnTo>
                        <a:pt x="82" y="910"/>
                      </a:lnTo>
                      <a:lnTo>
                        <a:pt x="83" y="910"/>
                      </a:lnTo>
                      <a:lnTo>
                        <a:pt x="84" y="910"/>
                      </a:lnTo>
                      <a:lnTo>
                        <a:pt x="85" y="910"/>
                      </a:lnTo>
                      <a:lnTo>
                        <a:pt x="86" y="910"/>
                      </a:lnTo>
                      <a:lnTo>
                        <a:pt x="87" y="910"/>
                      </a:lnTo>
                      <a:lnTo>
                        <a:pt x="88" y="910"/>
                      </a:lnTo>
                      <a:lnTo>
                        <a:pt x="90" y="910"/>
                      </a:lnTo>
                      <a:lnTo>
                        <a:pt x="91" y="910"/>
                      </a:lnTo>
                      <a:lnTo>
                        <a:pt x="92" y="910"/>
                      </a:lnTo>
                      <a:lnTo>
                        <a:pt x="93" y="910"/>
                      </a:lnTo>
                      <a:lnTo>
                        <a:pt x="95" y="910"/>
                      </a:lnTo>
                      <a:lnTo>
                        <a:pt x="96" y="910"/>
                      </a:lnTo>
                      <a:lnTo>
                        <a:pt x="97" y="910"/>
                      </a:lnTo>
                      <a:lnTo>
                        <a:pt x="97" y="910"/>
                      </a:lnTo>
                      <a:lnTo>
                        <a:pt x="97" y="910"/>
                      </a:lnTo>
                      <a:lnTo>
                        <a:pt x="99" y="910"/>
                      </a:lnTo>
                      <a:lnTo>
                        <a:pt x="100" y="910"/>
                      </a:lnTo>
                      <a:lnTo>
                        <a:pt x="103" y="910"/>
                      </a:lnTo>
                      <a:lnTo>
                        <a:pt x="106" y="910"/>
                      </a:lnTo>
                      <a:lnTo>
                        <a:pt x="108" y="910"/>
                      </a:lnTo>
                      <a:lnTo>
                        <a:pt x="108" y="910"/>
                      </a:lnTo>
                      <a:lnTo>
                        <a:pt x="109" y="910"/>
                      </a:lnTo>
                      <a:lnTo>
                        <a:pt x="110" y="910"/>
                      </a:lnTo>
                      <a:lnTo>
                        <a:pt x="112" y="910"/>
                      </a:lnTo>
                      <a:lnTo>
                        <a:pt x="112" y="910"/>
                      </a:lnTo>
                      <a:lnTo>
                        <a:pt x="113" y="910"/>
                      </a:lnTo>
                      <a:lnTo>
                        <a:pt x="114" y="910"/>
                      </a:lnTo>
                      <a:lnTo>
                        <a:pt x="115" y="910"/>
                      </a:lnTo>
                      <a:lnTo>
                        <a:pt x="117" y="910"/>
                      </a:lnTo>
                      <a:lnTo>
                        <a:pt x="119" y="910"/>
                      </a:lnTo>
                      <a:lnTo>
                        <a:pt x="122" y="910"/>
                      </a:lnTo>
                      <a:lnTo>
                        <a:pt x="123" y="910"/>
                      </a:lnTo>
                      <a:lnTo>
                        <a:pt x="124" y="910"/>
                      </a:lnTo>
                      <a:lnTo>
                        <a:pt x="126" y="910"/>
                      </a:lnTo>
                      <a:lnTo>
                        <a:pt x="127" y="910"/>
                      </a:lnTo>
                      <a:lnTo>
                        <a:pt x="128" y="910"/>
                      </a:lnTo>
                      <a:lnTo>
                        <a:pt x="129" y="910"/>
                      </a:lnTo>
                      <a:lnTo>
                        <a:pt x="131" y="910"/>
                      </a:lnTo>
                      <a:lnTo>
                        <a:pt x="132" y="910"/>
                      </a:lnTo>
                      <a:lnTo>
                        <a:pt x="133" y="910"/>
                      </a:lnTo>
                      <a:lnTo>
                        <a:pt x="134" y="910"/>
                      </a:lnTo>
                      <a:lnTo>
                        <a:pt x="136" y="910"/>
                      </a:lnTo>
                      <a:lnTo>
                        <a:pt x="138" y="910"/>
                      </a:lnTo>
                      <a:lnTo>
                        <a:pt x="140" y="910"/>
                      </a:lnTo>
                      <a:lnTo>
                        <a:pt x="140" y="910"/>
                      </a:lnTo>
                      <a:lnTo>
                        <a:pt x="141" y="910"/>
                      </a:lnTo>
                      <a:lnTo>
                        <a:pt x="142" y="910"/>
                      </a:lnTo>
                      <a:lnTo>
                        <a:pt x="145" y="910"/>
                      </a:lnTo>
                      <a:lnTo>
                        <a:pt x="147" y="910"/>
                      </a:lnTo>
                      <a:lnTo>
                        <a:pt x="148" y="910"/>
                      </a:lnTo>
                      <a:lnTo>
                        <a:pt x="149" y="910"/>
                      </a:lnTo>
                      <a:lnTo>
                        <a:pt x="150" y="910"/>
                      </a:lnTo>
                      <a:lnTo>
                        <a:pt x="151" y="910"/>
                      </a:lnTo>
                      <a:lnTo>
                        <a:pt x="152" y="910"/>
                      </a:lnTo>
                      <a:lnTo>
                        <a:pt x="155" y="910"/>
                      </a:lnTo>
                      <a:lnTo>
                        <a:pt x="156" y="910"/>
                      </a:lnTo>
                      <a:lnTo>
                        <a:pt x="156" y="910"/>
                      </a:lnTo>
                      <a:lnTo>
                        <a:pt x="157" y="910"/>
                      </a:lnTo>
                      <a:lnTo>
                        <a:pt x="158" y="910"/>
                      </a:lnTo>
                      <a:lnTo>
                        <a:pt x="159" y="910"/>
                      </a:lnTo>
                      <a:lnTo>
                        <a:pt x="160" y="910"/>
                      </a:lnTo>
                      <a:lnTo>
                        <a:pt x="161" y="910"/>
                      </a:lnTo>
                      <a:lnTo>
                        <a:pt x="163" y="910"/>
                      </a:lnTo>
                      <a:lnTo>
                        <a:pt x="164" y="910"/>
                      </a:lnTo>
                      <a:lnTo>
                        <a:pt x="165" y="910"/>
                      </a:lnTo>
                      <a:lnTo>
                        <a:pt x="166" y="910"/>
                      </a:lnTo>
                      <a:lnTo>
                        <a:pt x="166" y="910"/>
                      </a:lnTo>
                      <a:lnTo>
                        <a:pt x="168" y="910"/>
                      </a:lnTo>
                      <a:lnTo>
                        <a:pt x="169" y="910"/>
                      </a:lnTo>
                      <a:lnTo>
                        <a:pt x="169" y="910"/>
                      </a:lnTo>
                      <a:lnTo>
                        <a:pt x="170" y="910"/>
                      </a:lnTo>
                      <a:lnTo>
                        <a:pt x="170" y="910"/>
                      </a:lnTo>
                      <a:lnTo>
                        <a:pt x="170" y="910"/>
                      </a:lnTo>
                      <a:lnTo>
                        <a:pt x="173" y="910"/>
                      </a:lnTo>
                      <a:lnTo>
                        <a:pt x="174" y="910"/>
                      </a:lnTo>
                      <a:lnTo>
                        <a:pt x="174" y="910"/>
                      </a:lnTo>
                      <a:lnTo>
                        <a:pt x="175" y="910"/>
                      </a:lnTo>
                      <a:lnTo>
                        <a:pt x="176" y="910"/>
                      </a:lnTo>
                      <a:lnTo>
                        <a:pt x="178" y="910"/>
                      </a:lnTo>
                      <a:lnTo>
                        <a:pt x="179" y="910"/>
                      </a:lnTo>
                      <a:lnTo>
                        <a:pt x="179" y="910"/>
                      </a:lnTo>
                      <a:lnTo>
                        <a:pt x="182" y="910"/>
                      </a:lnTo>
                      <a:lnTo>
                        <a:pt x="183" y="910"/>
                      </a:lnTo>
                      <a:lnTo>
                        <a:pt x="184" y="910"/>
                      </a:lnTo>
                      <a:lnTo>
                        <a:pt x="185" y="910"/>
                      </a:lnTo>
                      <a:lnTo>
                        <a:pt x="185" y="910"/>
                      </a:lnTo>
                      <a:lnTo>
                        <a:pt x="186" y="910"/>
                      </a:lnTo>
                      <a:lnTo>
                        <a:pt x="187" y="910"/>
                      </a:lnTo>
                      <a:lnTo>
                        <a:pt x="188" y="910"/>
                      </a:lnTo>
                      <a:lnTo>
                        <a:pt x="191" y="910"/>
                      </a:lnTo>
                      <a:lnTo>
                        <a:pt x="192" y="910"/>
                      </a:lnTo>
                      <a:lnTo>
                        <a:pt x="193" y="910"/>
                      </a:lnTo>
                      <a:lnTo>
                        <a:pt x="194" y="910"/>
                      </a:lnTo>
                      <a:lnTo>
                        <a:pt x="196" y="910"/>
                      </a:lnTo>
                      <a:lnTo>
                        <a:pt x="198" y="910"/>
                      </a:lnTo>
                      <a:lnTo>
                        <a:pt x="200" y="910"/>
                      </a:lnTo>
                      <a:lnTo>
                        <a:pt x="200" y="910"/>
                      </a:lnTo>
                      <a:lnTo>
                        <a:pt x="201" y="910"/>
                      </a:lnTo>
                      <a:lnTo>
                        <a:pt x="203" y="910"/>
                      </a:lnTo>
                      <a:lnTo>
                        <a:pt x="205" y="910"/>
                      </a:lnTo>
                      <a:lnTo>
                        <a:pt x="206" y="910"/>
                      </a:lnTo>
                      <a:lnTo>
                        <a:pt x="206" y="910"/>
                      </a:lnTo>
                      <a:lnTo>
                        <a:pt x="209" y="910"/>
                      </a:lnTo>
                      <a:lnTo>
                        <a:pt x="210" y="910"/>
                      </a:lnTo>
                      <a:lnTo>
                        <a:pt x="211" y="910"/>
                      </a:lnTo>
                      <a:lnTo>
                        <a:pt x="212" y="910"/>
                      </a:lnTo>
                      <a:lnTo>
                        <a:pt x="213" y="910"/>
                      </a:lnTo>
                      <a:lnTo>
                        <a:pt x="214" y="910"/>
                      </a:lnTo>
                      <a:lnTo>
                        <a:pt x="216" y="910"/>
                      </a:lnTo>
                      <a:lnTo>
                        <a:pt x="219" y="910"/>
                      </a:lnTo>
                      <a:lnTo>
                        <a:pt x="219" y="910"/>
                      </a:lnTo>
                      <a:lnTo>
                        <a:pt x="220" y="910"/>
                      </a:lnTo>
                      <a:lnTo>
                        <a:pt x="220" y="910"/>
                      </a:lnTo>
                      <a:lnTo>
                        <a:pt x="221" y="910"/>
                      </a:lnTo>
                      <a:lnTo>
                        <a:pt x="223" y="910"/>
                      </a:lnTo>
                      <a:lnTo>
                        <a:pt x="223" y="910"/>
                      </a:lnTo>
                      <a:lnTo>
                        <a:pt x="225" y="910"/>
                      </a:lnTo>
                      <a:lnTo>
                        <a:pt x="226" y="910"/>
                      </a:lnTo>
                      <a:lnTo>
                        <a:pt x="228" y="910"/>
                      </a:lnTo>
                      <a:lnTo>
                        <a:pt x="229" y="910"/>
                      </a:lnTo>
                      <a:lnTo>
                        <a:pt x="229" y="910"/>
                      </a:lnTo>
                      <a:lnTo>
                        <a:pt x="231" y="910"/>
                      </a:lnTo>
                      <a:lnTo>
                        <a:pt x="231" y="910"/>
                      </a:lnTo>
                      <a:lnTo>
                        <a:pt x="232" y="910"/>
                      </a:lnTo>
                      <a:lnTo>
                        <a:pt x="234" y="910"/>
                      </a:lnTo>
                      <a:lnTo>
                        <a:pt x="237" y="910"/>
                      </a:lnTo>
                      <a:lnTo>
                        <a:pt x="238" y="910"/>
                      </a:lnTo>
                      <a:lnTo>
                        <a:pt x="238" y="910"/>
                      </a:lnTo>
                      <a:lnTo>
                        <a:pt x="239" y="910"/>
                      </a:lnTo>
                      <a:lnTo>
                        <a:pt x="240" y="910"/>
                      </a:lnTo>
                      <a:lnTo>
                        <a:pt x="241" y="910"/>
                      </a:lnTo>
                      <a:lnTo>
                        <a:pt x="243" y="910"/>
                      </a:lnTo>
                      <a:lnTo>
                        <a:pt x="244" y="910"/>
                      </a:lnTo>
                      <a:lnTo>
                        <a:pt x="246" y="910"/>
                      </a:lnTo>
                      <a:lnTo>
                        <a:pt x="248" y="910"/>
                      </a:lnTo>
                      <a:lnTo>
                        <a:pt x="250" y="910"/>
                      </a:lnTo>
                      <a:lnTo>
                        <a:pt x="251" y="910"/>
                      </a:lnTo>
                      <a:lnTo>
                        <a:pt x="251" y="910"/>
                      </a:lnTo>
                      <a:lnTo>
                        <a:pt x="252" y="910"/>
                      </a:lnTo>
                      <a:lnTo>
                        <a:pt x="253" y="910"/>
                      </a:lnTo>
                      <a:lnTo>
                        <a:pt x="255" y="910"/>
                      </a:lnTo>
                      <a:lnTo>
                        <a:pt x="256" y="910"/>
                      </a:lnTo>
                      <a:lnTo>
                        <a:pt x="256" y="910"/>
                      </a:lnTo>
                      <a:lnTo>
                        <a:pt x="257" y="910"/>
                      </a:lnTo>
                      <a:lnTo>
                        <a:pt x="258" y="910"/>
                      </a:lnTo>
                      <a:lnTo>
                        <a:pt x="259" y="910"/>
                      </a:lnTo>
                      <a:lnTo>
                        <a:pt x="260" y="910"/>
                      </a:lnTo>
                      <a:lnTo>
                        <a:pt x="261" y="910"/>
                      </a:lnTo>
                      <a:lnTo>
                        <a:pt x="262" y="910"/>
                      </a:lnTo>
                      <a:lnTo>
                        <a:pt x="263" y="910"/>
                      </a:lnTo>
                      <a:lnTo>
                        <a:pt x="265" y="910"/>
                      </a:lnTo>
                      <a:lnTo>
                        <a:pt x="266" y="910"/>
                      </a:lnTo>
                      <a:lnTo>
                        <a:pt x="267" y="910"/>
                      </a:lnTo>
                      <a:lnTo>
                        <a:pt x="269" y="910"/>
                      </a:lnTo>
                      <a:lnTo>
                        <a:pt x="271" y="910"/>
                      </a:lnTo>
                      <a:lnTo>
                        <a:pt x="272" y="910"/>
                      </a:lnTo>
                      <a:lnTo>
                        <a:pt x="274" y="910"/>
                      </a:lnTo>
                      <a:lnTo>
                        <a:pt x="274" y="910"/>
                      </a:lnTo>
                      <a:lnTo>
                        <a:pt x="275" y="910"/>
                      </a:lnTo>
                      <a:lnTo>
                        <a:pt x="276" y="910"/>
                      </a:lnTo>
                      <a:lnTo>
                        <a:pt x="278" y="910"/>
                      </a:lnTo>
                      <a:lnTo>
                        <a:pt x="278" y="910"/>
                      </a:lnTo>
                      <a:lnTo>
                        <a:pt x="279" y="910"/>
                      </a:lnTo>
                      <a:lnTo>
                        <a:pt x="280" y="910"/>
                      </a:lnTo>
                      <a:lnTo>
                        <a:pt x="281" y="910"/>
                      </a:lnTo>
                      <a:lnTo>
                        <a:pt x="283" y="910"/>
                      </a:lnTo>
                      <a:lnTo>
                        <a:pt x="284" y="909"/>
                      </a:lnTo>
                      <a:lnTo>
                        <a:pt x="285" y="909"/>
                      </a:lnTo>
                      <a:lnTo>
                        <a:pt x="286" y="909"/>
                      </a:lnTo>
                      <a:lnTo>
                        <a:pt x="288" y="909"/>
                      </a:lnTo>
                      <a:lnTo>
                        <a:pt x="290" y="909"/>
                      </a:lnTo>
                      <a:lnTo>
                        <a:pt x="292" y="909"/>
                      </a:lnTo>
                      <a:lnTo>
                        <a:pt x="292" y="909"/>
                      </a:lnTo>
                      <a:lnTo>
                        <a:pt x="293" y="910"/>
                      </a:lnTo>
                      <a:lnTo>
                        <a:pt x="294" y="910"/>
                      </a:lnTo>
                      <a:lnTo>
                        <a:pt x="295" y="910"/>
                      </a:lnTo>
                      <a:lnTo>
                        <a:pt x="295" y="910"/>
                      </a:lnTo>
                      <a:lnTo>
                        <a:pt x="296" y="910"/>
                      </a:lnTo>
                      <a:lnTo>
                        <a:pt x="297" y="910"/>
                      </a:lnTo>
                      <a:lnTo>
                        <a:pt x="298" y="909"/>
                      </a:lnTo>
                      <a:lnTo>
                        <a:pt x="298" y="909"/>
                      </a:lnTo>
                      <a:lnTo>
                        <a:pt x="299" y="909"/>
                      </a:lnTo>
                      <a:lnTo>
                        <a:pt x="300" y="910"/>
                      </a:lnTo>
                      <a:lnTo>
                        <a:pt x="302" y="910"/>
                      </a:lnTo>
                      <a:lnTo>
                        <a:pt x="303" y="910"/>
                      </a:lnTo>
                      <a:lnTo>
                        <a:pt x="304" y="910"/>
                      </a:lnTo>
                      <a:lnTo>
                        <a:pt x="306" y="910"/>
                      </a:lnTo>
                      <a:lnTo>
                        <a:pt x="308" y="910"/>
                      </a:lnTo>
                      <a:lnTo>
                        <a:pt x="308" y="910"/>
                      </a:lnTo>
                      <a:lnTo>
                        <a:pt x="309" y="910"/>
                      </a:lnTo>
                      <a:lnTo>
                        <a:pt x="311" y="910"/>
                      </a:lnTo>
                      <a:lnTo>
                        <a:pt x="312" y="910"/>
                      </a:lnTo>
                      <a:lnTo>
                        <a:pt x="312" y="910"/>
                      </a:lnTo>
                      <a:lnTo>
                        <a:pt x="313" y="910"/>
                      </a:lnTo>
                      <a:lnTo>
                        <a:pt x="314" y="910"/>
                      </a:lnTo>
                      <a:lnTo>
                        <a:pt x="314" y="910"/>
                      </a:lnTo>
                      <a:lnTo>
                        <a:pt x="316" y="910"/>
                      </a:lnTo>
                      <a:lnTo>
                        <a:pt x="317" y="910"/>
                      </a:lnTo>
                      <a:lnTo>
                        <a:pt x="317" y="910"/>
                      </a:lnTo>
                      <a:lnTo>
                        <a:pt x="318" y="910"/>
                      </a:lnTo>
                      <a:lnTo>
                        <a:pt x="320" y="910"/>
                      </a:lnTo>
                      <a:lnTo>
                        <a:pt x="321" y="910"/>
                      </a:lnTo>
                      <a:lnTo>
                        <a:pt x="322" y="910"/>
                      </a:lnTo>
                      <a:lnTo>
                        <a:pt x="323" y="910"/>
                      </a:lnTo>
                      <a:lnTo>
                        <a:pt x="324" y="910"/>
                      </a:lnTo>
                      <a:lnTo>
                        <a:pt x="325" y="910"/>
                      </a:lnTo>
                      <a:lnTo>
                        <a:pt x="326" y="910"/>
                      </a:lnTo>
                      <a:lnTo>
                        <a:pt x="326" y="910"/>
                      </a:lnTo>
                      <a:lnTo>
                        <a:pt x="327" y="910"/>
                      </a:lnTo>
                      <a:lnTo>
                        <a:pt x="329" y="910"/>
                      </a:lnTo>
                      <a:lnTo>
                        <a:pt x="330" y="910"/>
                      </a:lnTo>
                      <a:lnTo>
                        <a:pt x="331" y="910"/>
                      </a:lnTo>
                      <a:lnTo>
                        <a:pt x="332" y="910"/>
                      </a:lnTo>
                      <a:lnTo>
                        <a:pt x="333" y="910"/>
                      </a:lnTo>
                      <a:lnTo>
                        <a:pt x="334" y="910"/>
                      </a:lnTo>
                      <a:lnTo>
                        <a:pt x="335" y="910"/>
                      </a:lnTo>
                      <a:lnTo>
                        <a:pt x="336" y="910"/>
                      </a:lnTo>
                      <a:lnTo>
                        <a:pt x="336" y="910"/>
                      </a:lnTo>
                      <a:lnTo>
                        <a:pt x="339" y="910"/>
                      </a:lnTo>
                      <a:lnTo>
                        <a:pt x="340" y="910"/>
                      </a:lnTo>
                      <a:lnTo>
                        <a:pt x="341" y="910"/>
                      </a:lnTo>
                      <a:lnTo>
                        <a:pt x="341" y="910"/>
                      </a:lnTo>
                      <a:lnTo>
                        <a:pt x="343" y="910"/>
                      </a:lnTo>
                      <a:lnTo>
                        <a:pt x="345" y="910"/>
                      </a:lnTo>
                      <a:lnTo>
                        <a:pt x="346" y="910"/>
                      </a:lnTo>
                      <a:lnTo>
                        <a:pt x="346" y="910"/>
                      </a:lnTo>
                      <a:lnTo>
                        <a:pt x="348" y="910"/>
                      </a:lnTo>
                      <a:lnTo>
                        <a:pt x="349" y="910"/>
                      </a:lnTo>
                      <a:lnTo>
                        <a:pt x="349" y="910"/>
                      </a:lnTo>
                      <a:lnTo>
                        <a:pt x="351" y="910"/>
                      </a:lnTo>
                      <a:lnTo>
                        <a:pt x="354" y="910"/>
                      </a:lnTo>
                      <a:lnTo>
                        <a:pt x="355" y="910"/>
                      </a:lnTo>
                      <a:lnTo>
                        <a:pt x="357" y="910"/>
                      </a:lnTo>
                      <a:lnTo>
                        <a:pt x="358" y="909"/>
                      </a:lnTo>
                      <a:lnTo>
                        <a:pt x="360" y="909"/>
                      </a:lnTo>
                      <a:lnTo>
                        <a:pt x="361" y="909"/>
                      </a:lnTo>
                      <a:lnTo>
                        <a:pt x="361" y="909"/>
                      </a:lnTo>
                      <a:lnTo>
                        <a:pt x="362" y="909"/>
                      </a:lnTo>
                      <a:lnTo>
                        <a:pt x="364" y="909"/>
                      </a:lnTo>
                      <a:lnTo>
                        <a:pt x="367" y="910"/>
                      </a:lnTo>
                      <a:lnTo>
                        <a:pt x="368" y="910"/>
                      </a:lnTo>
                      <a:lnTo>
                        <a:pt x="369" y="910"/>
                      </a:lnTo>
                      <a:lnTo>
                        <a:pt x="369" y="910"/>
                      </a:lnTo>
                      <a:lnTo>
                        <a:pt x="370" y="910"/>
                      </a:lnTo>
                      <a:lnTo>
                        <a:pt x="372" y="909"/>
                      </a:lnTo>
                      <a:lnTo>
                        <a:pt x="375" y="909"/>
                      </a:lnTo>
                      <a:lnTo>
                        <a:pt x="376" y="909"/>
                      </a:lnTo>
                      <a:lnTo>
                        <a:pt x="376" y="909"/>
                      </a:lnTo>
                      <a:lnTo>
                        <a:pt x="377" y="909"/>
                      </a:lnTo>
                      <a:lnTo>
                        <a:pt x="377" y="909"/>
                      </a:lnTo>
                      <a:lnTo>
                        <a:pt x="379" y="909"/>
                      </a:lnTo>
                      <a:lnTo>
                        <a:pt x="381" y="910"/>
                      </a:lnTo>
                      <a:lnTo>
                        <a:pt x="382" y="910"/>
                      </a:lnTo>
                      <a:lnTo>
                        <a:pt x="383" y="910"/>
                      </a:lnTo>
                      <a:lnTo>
                        <a:pt x="383" y="910"/>
                      </a:lnTo>
                      <a:lnTo>
                        <a:pt x="385" y="910"/>
                      </a:lnTo>
                      <a:lnTo>
                        <a:pt x="387" y="910"/>
                      </a:lnTo>
                      <a:lnTo>
                        <a:pt x="387" y="910"/>
                      </a:lnTo>
                      <a:lnTo>
                        <a:pt x="390" y="910"/>
                      </a:lnTo>
                      <a:lnTo>
                        <a:pt x="392" y="910"/>
                      </a:lnTo>
                      <a:lnTo>
                        <a:pt x="394" y="910"/>
                      </a:lnTo>
                      <a:lnTo>
                        <a:pt x="394" y="910"/>
                      </a:lnTo>
                      <a:lnTo>
                        <a:pt x="396" y="910"/>
                      </a:lnTo>
                      <a:lnTo>
                        <a:pt x="396" y="910"/>
                      </a:lnTo>
                      <a:lnTo>
                        <a:pt x="397" y="910"/>
                      </a:lnTo>
                      <a:lnTo>
                        <a:pt x="397" y="910"/>
                      </a:lnTo>
                      <a:lnTo>
                        <a:pt x="398" y="910"/>
                      </a:lnTo>
                      <a:lnTo>
                        <a:pt x="399" y="910"/>
                      </a:lnTo>
                      <a:lnTo>
                        <a:pt x="400" y="910"/>
                      </a:lnTo>
                      <a:lnTo>
                        <a:pt x="401" y="910"/>
                      </a:lnTo>
                      <a:lnTo>
                        <a:pt x="403" y="910"/>
                      </a:lnTo>
                      <a:lnTo>
                        <a:pt x="404" y="910"/>
                      </a:lnTo>
                      <a:lnTo>
                        <a:pt x="405" y="910"/>
                      </a:lnTo>
                      <a:lnTo>
                        <a:pt x="406" y="910"/>
                      </a:lnTo>
                      <a:lnTo>
                        <a:pt x="407" y="910"/>
                      </a:lnTo>
                      <a:lnTo>
                        <a:pt x="408" y="910"/>
                      </a:lnTo>
                      <a:lnTo>
                        <a:pt x="409" y="910"/>
                      </a:lnTo>
                      <a:lnTo>
                        <a:pt x="412" y="910"/>
                      </a:lnTo>
                      <a:lnTo>
                        <a:pt x="412" y="910"/>
                      </a:lnTo>
                      <a:lnTo>
                        <a:pt x="413" y="910"/>
                      </a:lnTo>
                      <a:lnTo>
                        <a:pt x="413" y="910"/>
                      </a:lnTo>
                      <a:lnTo>
                        <a:pt x="414" y="910"/>
                      </a:lnTo>
                      <a:lnTo>
                        <a:pt x="416" y="910"/>
                      </a:lnTo>
                      <a:lnTo>
                        <a:pt x="417" y="909"/>
                      </a:lnTo>
                      <a:lnTo>
                        <a:pt x="418" y="909"/>
                      </a:lnTo>
                      <a:lnTo>
                        <a:pt x="419" y="909"/>
                      </a:lnTo>
                      <a:lnTo>
                        <a:pt x="419" y="909"/>
                      </a:lnTo>
                      <a:lnTo>
                        <a:pt x="421" y="909"/>
                      </a:lnTo>
                      <a:lnTo>
                        <a:pt x="423" y="909"/>
                      </a:lnTo>
                      <a:lnTo>
                        <a:pt x="425" y="909"/>
                      </a:lnTo>
                      <a:lnTo>
                        <a:pt x="426" y="909"/>
                      </a:lnTo>
                      <a:lnTo>
                        <a:pt x="426" y="909"/>
                      </a:lnTo>
                      <a:lnTo>
                        <a:pt x="427" y="909"/>
                      </a:lnTo>
                      <a:lnTo>
                        <a:pt x="428" y="909"/>
                      </a:lnTo>
                      <a:lnTo>
                        <a:pt x="431" y="909"/>
                      </a:lnTo>
                      <a:lnTo>
                        <a:pt x="433" y="909"/>
                      </a:lnTo>
                      <a:lnTo>
                        <a:pt x="434" y="909"/>
                      </a:lnTo>
                      <a:lnTo>
                        <a:pt x="434" y="909"/>
                      </a:lnTo>
                      <a:lnTo>
                        <a:pt x="435" y="908"/>
                      </a:lnTo>
                      <a:lnTo>
                        <a:pt x="438" y="908"/>
                      </a:lnTo>
                      <a:lnTo>
                        <a:pt x="441" y="907"/>
                      </a:lnTo>
                      <a:lnTo>
                        <a:pt x="442" y="907"/>
                      </a:lnTo>
                      <a:lnTo>
                        <a:pt x="442" y="907"/>
                      </a:lnTo>
                      <a:lnTo>
                        <a:pt x="443" y="906"/>
                      </a:lnTo>
                      <a:lnTo>
                        <a:pt x="445" y="905"/>
                      </a:lnTo>
                      <a:lnTo>
                        <a:pt x="447" y="904"/>
                      </a:lnTo>
                      <a:lnTo>
                        <a:pt x="449" y="904"/>
                      </a:lnTo>
                      <a:lnTo>
                        <a:pt x="449" y="903"/>
                      </a:lnTo>
                      <a:lnTo>
                        <a:pt x="449" y="903"/>
                      </a:lnTo>
                      <a:lnTo>
                        <a:pt x="450" y="900"/>
                      </a:lnTo>
                      <a:lnTo>
                        <a:pt x="450" y="894"/>
                      </a:lnTo>
                      <a:lnTo>
                        <a:pt x="451" y="883"/>
                      </a:lnTo>
                      <a:lnTo>
                        <a:pt x="452" y="871"/>
                      </a:lnTo>
                      <a:lnTo>
                        <a:pt x="454" y="860"/>
                      </a:lnTo>
                      <a:lnTo>
                        <a:pt x="454" y="850"/>
                      </a:lnTo>
                      <a:lnTo>
                        <a:pt x="455" y="843"/>
                      </a:lnTo>
                      <a:lnTo>
                        <a:pt x="455" y="841"/>
                      </a:lnTo>
                      <a:lnTo>
                        <a:pt x="455" y="841"/>
                      </a:lnTo>
                      <a:lnTo>
                        <a:pt x="455" y="840"/>
                      </a:lnTo>
                      <a:lnTo>
                        <a:pt x="456" y="838"/>
                      </a:lnTo>
                      <a:lnTo>
                        <a:pt x="456" y="832"/>
                      </a:lnTo>
                      <a:lnTo>
                        <a:pt x="456" y="826"/>
                      </a:lnTo>
                      <a:lnTo>
                        <a:pt x="458" y="824"/>
                      </a:lnTo>
                      <a:lnTo>
                        <a:pt x="458" y="823"/>
                      </a:lnTo>
                      <a:lnTo>
                        <a:pt x="458" y="823"/>
                      </a:lnTo>
                      <a:lnTo>
                        <a:pt x="458" y="825"/>
                      </a:lnTo>
                      <a:lnTo>
                        <a:pt x="458" y="832"/>
                      </a:lnTo>
                      <a:lnTo>
                        <a:pt x="459" y="841"/>
                      </a:lnTo>
                      <a:lnTo>
                        <a:pt x="460" y="850"/>
                      </a:lnTo>
                      <a:lnTo>
                        <a:pt x="460" y="860"/>
                      </a:lnTo>
                      <a:lnTo>
                        <a:pt x="461" y="869"/>
                      </a:lnTo>
                      <a:lnTo>
                        <a:pt x="462" y="876"/>
                      </a:lnTo>
                      <a:lnTo>
                        <a:pt x="462" y="877"/>
                      </a:lnTo>
                      <a:lnTo>
                        <a:pt x="462" y="878"/>
                      </a:lnTo>
                      <a:lnTo>
                        <a:pt x="462" y="877"/>
                      </a:lnTo>
                      <a:lnTo>
                        <a:pt x="462" y="875"/>
                      </a:lnTo>
                      <a:lnTo>
                        <a:pt x="462" y="868"/>
                      </a:lnTo>
                      <a:lnTo>
                        <a:pt x="463" y="859"/>
                      </a:lnTo>
                      <a:lnTo>
                        <a:pt x="463" y="848"/>
                      </a:lnTo>
                      <a:lnTo>
                        <a:pt x="464" y="836"/>
                      </a:lnTo>
                      <a:lnTo>
                        <a:pt x="464" y="826"/>
                      </a:lnTo>
                      <a:lnTo>
                        <a:pt x="465" y="820"/>
                      </a:lnTo>
                      <a:lnTo>
                        <a:pt x="465" y="818"/>
                      </a:lnTo>
                      <a:lnTo>
                        <a:pt x="465" y="817"/>
                      </a:lnTo>
                      <a:lnTo>
                        <a:pt x="465" y="817"/>
                      </a:lnTo>
                      <a:lnTo>
                        <a:pt x="465" y="820"/>
                      </a:lnTo>
                      <a:lnTo>
                        <a:pt x="466" y="825"/>
                      </a:lnTo>
                      <a:lnTo>
                        <a:pt x="466" y="832"/>
                      </a:lnTo>
                      <a:lnTo>
                        <a:pt x="468" y="841"/>
                      </a:lnTo>
                      <a:lnTo>
                        <a:pt x="469" y="850"/>
                      </a:lnTo>
                      <a:lnTo>
                        <a:pt x="469" y="858"/>
                      </a:lnTo>
                      <a:lnTo>
                        <a:pt x="470" y="863"/>
                      </a:lnTo>
                      <a:lnTo>
                        <a:pt x="470" y="866"/>
                      </a:lnTo>
                      <a:lnTo>
                        <a:pt x="470" y="866"/>
                      </a:lnTo>
                      <a:lnTo>
                        <a:pt x="470" y="864"/>
                      </a:lnTo>
                      <a:lnTo>
                        <a:pt x="470" y="863"/>
                      </a:lnTo>
                      <a:lnTo>
                        <a:pt x="470" y="860"/>
                      </a:lnTo>
                      <a:lnTo>
                        <a:pt x="471" y="855"/>
                      </a:lnTo>
                      <a:lnTo>
                        <a:pt x="471" y="845"/>
                      </a:lnTo>
                      <a:lnTo>
                        <a:pt x="472" y="833"/>
                      </a:lnTo>
                      <a:lnTo>
                        <a:pt x="473" y="822"/>
                      </a:lnTo>
                      <a:lnTo>
                        <a:pt x="474" y="812"/>
                      </a:lnTo>
                      <a:lnTo>
                        <a:pt x="474" y="807"/>
                      </a:lnTo>
                      <a:lnTo>
                        <a:pt x="474" y="804"/>
                      </a:lnTo>
                      <a:lnTo>
                        <a:pt x="474" y="803"/>
                      </a:lnTo>
                      <a:lnTo>
                        <a:pt x="474" y="802"/>
                      </a:lnTo>
                      <a:lnTo>
                        <a:pt x="474" y="803"/>
                      </a:lnTo>
                      <a:lnTo>
                        <a:pt x="474" y="805"/>
                      </a:lnTo>
                      <a:lnTo>
                        <a:pt x="475" y="808"/>
                      </a:lnTo>
                      <a:lnTo>
                        <a:pt x="475" y="813"/>
                      </a:lnTo>
                      <a:lnTo>
                        <a:pt x="475" y="824"/>
                      </a:lnTo>
                      <a:lnTo>
                        <a:pt x="477" y="838"/>
                      </a:lnTo>
                      <a:lnTo>
                        <a:pt x="477" y="851"/>
                      </a:lnTo>
                      <a:lnTo>
                        <a:pt x="478" y="862"/>
                      </a:lnTo>
                      <a:lnTo>
                        <a:pt x="478" y="868"/>
                      </a:lnTo>
                      <a:lnTo>
                        <a:pt x="478" y="871"/>
                      </a:lnTo>
                      <a:lnTo>
                        <a:pt x="478" y="873"/>
                      </a:lnTo>
                      <a:lnTo>
                        <a:pt x="478" y="873"/>
                      </a:lnTo>
                      <a:lnTo>
                        <a:pt x="479" y="873"/>
                      </a:lnTo>
                      <a:lnTo>
                        <a:pt x="479" y="875"/>
                      </a:lnTo>
                      <a:lnTo>
                        <a:pt x="479" y="873"/>
                      </a:lnTo>
                      <a:lnTo>
                        <a:pt x="479" y="871"/>
                      </a:lnTo>
                      <a:lnTo>
                        <a:pt x="479" y="867"/>
                      </a:lnTo>
                      <a:lnTo>
                        <a:pt x="479" y="861"/>
                      </a:lnTo>
                      <a:lnTo>
                        <a:pt x="480" y="849"/>
                      </a:lnTo>
                      <a:lnTo>
                        <a:pt x="481" y="834"/>
                      </a:lnTo>
                      <a:lnTo>
                        <a:pt x="482" y="820"/>
                      </a:lnTo>
                      <a:lnTo>
                        <a:pt x="482" y="806"/>
                      </a:lnTo>
                      <a:lnTo>
                        <a:pt x="482" y="801"/>
                      </a:lnTo>
                      <a:lnTo>
                        <a:pt x="482" y="797"/>
                      </a:lnTo>
                      <a:lnTo>
                        <a:pt x="482" y="795"/>
                      </a:lnTo>
                      <a:lnTo>
                        <a:pt x="482" y="794"/>
                      </a:lnTo>
                      <a:lnTo>
                        <a:pt x="482" y="795"/>
                      </a:lnTo>
                      <a:lnTo>
                        <a:pt x="482" y="796"/>
                      </a:lnTo>
                      <a:lnTo>
                        <a:pt x="483" y="803"/>
                      </a:lnTo>
                      <a:lnTo>
                        <a:pt x="483" y="813"/>
                      </a:lnTo>
                      <a:lnTo>
                        <a:pt x="484" y="823"/>
                      </a:lnTo>
                      <a:lnTo>
                        <a:pt x="484" y="834"/>
                      </a:lnTo>
                      <a:lnTo>
                        <a:pt x="486" y="844"/>
                      </a:lnTo>
                      <a:lnTo>
                        <a:pt x="486" y="851"/>
                      </a:lnTo>
                      <a:lnTo>
                        <a:pt x="486" y="853"/>
                      </a:lnTo>
                      <a:lnTo>
                        <a:pt x="486" y="853"/>
                      </a:lnTo>
                      <a:lnTo>
                        <a:pt x="486" y="853"/>
                      </a:lnTo>
                      <a:lnTo>
                        <a:pt x="487" y="855"/>
                      </a:lnTo>
                      <a:lnTo>
                        <a:pt x="487" y="861"/>
                      </a:lnTo>
                      <a:lnTo>
                        <a:pt x="488" y="869"/>
                      </a:lnTo>
                      <a:lnTo>
                        <a:pt x="489" y="878"/>
                      </a:lnTo>
                      <a:lnTo>
                        <a:pt x="490" y="887"/>
                      </a:lnTo>
                      <a:lnTo>
                        <a:pt x="492" y="895"/>
                      </a:lnTo>
                      <a:lnTo>
                        <a:pt x="492" y="900"/>
                      </a:lnTo>
                      <a:lnTo>
                        <a:pt x="492" y="903"/>
                      </a:lnTo>
                      <a:lnTo>
                        <a:pt x="492" y="903"/>
                      </a:lnTo>
                      <a:lnTo>
                        <a:pt x="493" y="904"/>
                      </a:lnTo>
                      <a:lnTo>
                        <a:pt x="495" y="904"/>
                      </a:lnTo>
                      <a:lnTo>
                        <a:pt x="497" y="906"/>
                      </a:lnTo>
                      <a:lnTo>
                        <a:pt x="499" y="907"/>
                      </a:lnTo>
                      <a:lnTo>
                        <a:pt x="500" y="907"/>
                      </a:lnTo>
                      <a:lnTo>
                        <a:pt x="500" y="907"/>
                      </a:lnTo>
                      <a:lnTo>
                        <a:pt x="501" y="907"/>
                      </a:lnTo>
                      <a:lnTo>
                        <a:pt x="504" y="908"/>
                      </a:lnTo>
                      <a:lnTo>
                        <a:pt x="506" y="908"/>
                      </a:lnTo>
                      <a:lnTo>
                        <a:pt x="507" y="908"/>
                      </a:lnTo>
                      <a:lnTo>
                        <a:pt x="508" y="908"/>
                      </a:lnTo>
                      <a:lnTo>
                        <a:pt x="509" y="908"/>
                      </a:lnTo>
                      <a:lnTo>
                        <a:pt x="509" y="908"/>
                      </a:lnTo>
                      <a:lnTo>
                        <a:pt x="511" y="908"/>
                      </a:lnTo>
                      <a:lnTo>
                        <a:pt x="514" y="909"/>
                      </a:lnTo>
                      <a:lnTo>
                        <a:pt x="515" y="909"/>
                      </a:lnTo>
                      <a:lnTo>
                        <a:pt x="515" y="909"/>
                      </a:lnTo>
                      <a:lnTo>
                        <a:pt x="516" y="909"/>
                      </a:lnTo>
                      <a:lnTo>
                        <a:pt x="519" y="909"/>
                      </a:lnTo>
                      <a:lnTo>
                        <a:pt x="521" y="909"/>
                      </a:lnTo>
                      <a:lnTo>
                        <a:pt x="521" y="909"/>
                      </a:lnTo>
                      <a:lnTo>
                        <a:pt x="523" y="909"/>
                      </a:lnTo>
                      <a:lnTo>
                        <a:pt x="524" y="909"/>
                      </a:lnTo>
                      <a:lnTo>
                        <a:pt x="525" y="909"/>
                      </a:lnTo>
                      <a:lnTo>
                        <a:pt x="526" y="909"/>
                      </a:lnTo>
                      <a:lnTo>
                        <a:pt x="526" y="909"/>
                      </a:lnTo>
                      <a:lnTo>
                        <a:pt x="527" y="909"/>
                      </a:lnTo>
                      <a:lnTo>
                        <a:pt x="529" y="909"/>
                      </a:lnTo>
                      <a:lnTo>
                        <a:pt x="529" y="909"/>
                      </a:lnTo>
                      <a:lnTo>
                        <a:pt x="529" y="909"/>
                      </a:lnTo>
                      <a:lnTo>
                        <a:pt x="530" y="909"/>
                      </a:lnTo>
                      <a:lnTo>
                        <a:pt x="533" y="909"/>
                      </a:lnTo>
                      <a:lnTo>
                        <a:pt x="535" y="909"/>
                      </a:lnTo>
                      <a:lnTo>
                        <a:pt x="536" y="909"/>
                      </a:lnTo>
                      <a:lnTo>
                        <a:pt x="537" y="909"/>
                      </a:lnTo>
                      <a:lnTo>
                        <a:pt x="537" y="909"/>
                      </a:lnTo>
                      <a:lnTo>
                        <a:pt x="539" y="909"/>
                      </a:lnTo>
                      <a:lnTo>
                        <a:pt x="539" y="909"/>
                      </a:lnTo>
                      <a:lnTo>
                        <a:pt x="541" y="909"/>
                      </a:lnTo>
                      <a:lnTo>
                        <a:pt x="542" y="909"/>
                      </a:lnTo>
                      <a:lnTo>
                        <a:pt x="544" y="909"/>
                      </a:lnTo>
                      <a:lnTo>
                        <a:pt x="545" y="909"/>
                      </a:lnTo>
                      <a:lnTo>
                        <a:pt x="545" y="909"/>
                      </a:lnTo>
                      <a:lnTo>
                        <a:pt x="547" y="909"/>
                      </a:lnTo>
                      <a:lnTo>
                        <a:pt x="551" y="909"/>
                      </a:lnTo>
                      <a:lnTo>
                        <a:pt x="552" y="909"/>
                      </a:lnTo>
                      <a:lnTo>
                        <a:pt x="552" y="909"/>
                      </a:lnTo>
                      <a:lnTo>
                        <a:pt x="553" y="909"/>
                      </a:lnTo>
                      <a:lnTo>
                        <a:pt x="554" y="909"/>
                      </a:lnTo>
                      <a:lnTo>
                        <a:pt x="555" y="909"/>
                      </a:lnTo>
                      <a:lnTo>
                        <a:pt x="555" y="909"/>
                      </a:lnTo>
                      <a:lnTo>
                        <a:pt x="557" y="909"/>
                      </a:lnTo>
                      <a:lnTo>
                        <a:pt x="558" y="909"/>
                      </a:lnTo>
                      <a:lnTo>
                        <a:pt x="558" y="909"/>
                      </a:lnTo>
                      <a:lnTo>
                        <a:pt x="560" y="909"/>
                      </a:lnTo>
                      <a:lnTo>
                        <a:pt x="561" y="910"/>
                      </a:lnTo>
                      <a:lnTo>
                        <a:pt x="562" y="910"/>
                      </a:lnTo>
                      <a:lnTo>
                        <a:pt x="563" y="910"/>
                      </a:lnTo>
                      <a:lnTo>
                        <a:pt x="565" y="909"/>
                      </a:lnTo>
                      <a:lnTo>
                        <a:pt x="569" y="909"/>
                      </a:lnTo>
                      <a:lnTo>
                        <a:pt x="570" y="909"/>
                      </a:lnTo>
                      <a:lnTo>
                        <a:pt x="570" y="909"/>
                      </a:lnTo>
                      <a:lnTo>
                        <a:pt x="572" y="909"/>
                      </a:lnTo>
                      <a:lnTo>
                        <a:pt x="572" y="910"/>
                      </a:lnTo>
                      <a:lnTo>
                        <a:pt x="573" y="910"/>
                      </a:lnTo>
                      <a:lnTo>
                        <a:pt x="574" y="910"/>
                      </a:lnTo>
                      <a:lnTo>
                        <a:pt x="575" y="910"/>
                      </a:lnTo>
                      <a:lnTo>
                        <a:pt x="576" y="910"/>
                      </a:lnTo>
                      <a:lnTo>
                        <a:pt x="578" y="910"/>
                      </a:lnTo>
                      <a:lnTo>
                        <a:pt x="580" y="909"/>
                      </a:lnTo>
                      <a:lnTo>
                        <a:pt x="581" y="909"/>
                      </a:lnTo>
                      <a:lnTo>
                        <a:pt x="581" y="909"/>
                      </a:lnTo>
                      <a:lnTo>
                        <a:pt x="582" y="909"/>
                      </a:lnTo>
                      <a:lnTo>
                        <a:pt x="583" y="909"/>
                      </a:lnTo>
                      <a:lnTo>
                        <a:pt x="584" y="908"/>
                      </a:lnTo>
                      <a:lnTo>
                        <a:pt x="584" y="908"/>
                      </a:lnTo>
                      <a:lnTo>
                        <a:pt x="585" y="908"/>
                      </a:lnTo>
                      <a:lnTo>
                        <a:pt x="587" y="909"/>
                      </a:lnTo>
                      <a:lnTo>
                        <a:pt x="588" y="909"/>
                      </a:lnTo>
                      <a:lnTo>
                        <a:pt x="589" y="909"/>
                      </a:lnTo>
                      <a:lnTo>
                        <a:pt x="590" y="909"/>
                      </a:lnTo>
                      <a:lnTo>
                        <a:pt x="592" y="910"/>
                      </a:lnTo>
                      <a:lnTo>
                        <a:pt x="594" y="910"/>
                      </a:lnTo>
                      <a:lnTo>
                        <a:pt x="594" y="910"/>
                      </a:lnTo>
                      <a:lnTo>
                        <a:pt x="595" y="910"/>
                      </a:lnTo>
                      <a:lnTo>
                        <a:pt x="597" y="910"/>
                      </a:lnTo>
                      <a:lnTo>
                        <a:pt x="598" y="910"/>
                      </a:lnTo>
                      <a:lnTo>
                        <a:pt x="599" y="910"/>
                      </a:lnTo>
                      <a:lnTo>
                        <a:pt x="600" y="910"/>
                      </a:lnTo>
                      <a:lnTo>
                        <a:pt x="601" y="910"/>
                      </a:lnTo>
                      <a:lnTo>
                        <a:pt x="601" y="910"/>
                      </a:lnTo>
                      <a:lnTo>
                        <a:pt x="603" y="910"/>
                      </a:lnTo>
                      <a:lnTo>
                        <a:pt x="604" y="910"/>
                      </a:lnTo>
                      <a:lnTo>
                        <a:pt x="604" y="910"/>
                      </a:lnTo>
                      <a:lnTo>
                        <a:pt x="606" y="910"/>
                      </a:lnTo>
                      <a:lnTo>
                        <a:pt x="607" y="910"/>
                      </a:lnTo>
                      <a:lnTo>
                        <a:pt x="609" y="910"/>
                      </a:lnTo>
                      <a:lnTo>
                        <a:pt x="610" y="910"/>
                      </a:lnTo>
                      <a:lnTo>
                        <a:pt x="610" y="910"/>
                      </a:lnTo>
                      <a:lnTo>
                        <a:pt x="612" y="910"/>
                      </a:lnTo>
                      <a:lnTo>
                        <a:pt x="612" y="910"/>
                      </a:lnTo>
                      <a:lnTo>
                        <a:pt x="613" y="910"/>
                      </a:lnTo>
                      <a:lnTo>
                        <a:pt x="613" y="910"/>
                      </a:lnTo>
                      <a:lnTo>
                        <a:pt x="615" y="910"/>
                      </a:lnTo>
                      <a:lnTo>
                        <a:pt x="616" y="909"/>
                      </a:lnTo>
                      <a:lnTo>
                        <a:pt x="617" y="909"/>
                      </a:lnTo>
                      <a:lnTo>
                        <a:pt x="617" y="910"/>
                      </a:lnTo>
                      <a:lnTo>
                        <a:pt x="618" y="910"/>
                      </a:lnTo>
                      <a:lnTo>
                        <a:pt x="619" y="910"/>
                      </a:lnTo>
                      <a:lnTo>
                        <a:pt x="620" y="910"/>
                      </a:lnTo>
                      <a:lnTo>
                        <a:pt x="622" y="909"/>
                      </a:lnTo>
                      <a:lnTo>
                        <a:pt x="624" y="909"/>
                      </a:lnTo>
                      <a:lnTo>
                        <a:pt x="624" y="909"/>
                      </a:lnTo>
                      <a:lnTo>
                        <a:pt x="626" y="910"/>
                      </a:lnTo>
                      <a:lnTo>
                        <a:pt x="627" y="910"/>
                      </a:lnTo>
                      <a:lnTo>
                        <a:pt x="627" y="910"/>
                      </a:lnTo>
                      <a:lnTo>
                        <a:pt x="628" y="910"/>
                      </a:lnTo>
                      <a:lnTo>
                        <a:pt x="630" y="910"/>
                      </a:lnTo>
                      <a:lnTo>
                        <a:pt x="631" y="909"/>
                      </a:lnTo>
                      <a:lnTo>
                        <a:pt x="632" y="909"/>
                      </a:lnTo>
                      <a:lnTo>
                        <a:pt x="632" y="909"/>
                      </a:lnTo>
                      <a:lnTo>
                        <a:pt x="634" y="909"/>
                      </a:lnTo>
                      <a:lnTo>
                        <a:pt x="636" y="909"/>
                      </a:lnTo>
                      <a:lnTo>
                        <a:pt x="638" y="908"/>
                      </a:lnTo>
                      <a:lnTo>
                        <a:pt x="639" y="908"/>
                      </a:lnTo>
                      <a:lnTo>
                        <a:pt x="639" y="908"/>
                      </a:lnTo>
                      <a:lnTo>
                        <a:pt x="640" y="909"/>
                      </a:lnTo>
                      <a:lnTo>
                        <a:pt x="641" y="909"/>
                      </a:lnTo>
                      <a:lnTo>
                        <a:pt x="643" y="909"/>
                      </a:lnTo>
                      <a:lnTo>
                        <a:pt x="643" y="909"/>
                      </a:lnTo>
                      <a:lnTo>
                        <a:pt x="644" y="908"/>
                      </a:lnTo>
                      <a:lnTo>
                        <a:pt x="645" y="908"/>
                      </a:lnTo>
                      <a:lnTo>
                        <a:pt x="646" y="908"/>
                      </a:lnTo>
                      <a:lnTo>
                        <a:pt x="647" y="908"/>
                      </a:lnTo>
                      <a:lnTo>
                        <a:pt x="648" y="908"/>
                      </a:lnTo>
                      <a:lnTo>
                        <a:pt x="649" y="908"/>
                      </a:lnTo>
                      <a:lnTo>
                        <a:pt x="652" y="908"/>
                      </a:lnTo>
                      <a:lnTo>
                        <a:pt x="653" y="908"/>
                      </a:lnTo>
                      <a:lnTo>
                        <a:pt x="654" y="908"/>
                      </a:lnTo>
                      <a:lnTo>
                        <a:pt x="655" y="908"/>
                      </a:lnTo>
                      <a:lnTo>
                        <a:pt x="655" y="906"/>
                      </a:lnTo>
                      <a:lnTo>
                        <a:pt x="657" y="904"/>
                      </a:lnTo>
                      <a:lnTo>
                        <a:pt x="661" y="901"/>
                      </a:lnTo>
                      <a:lnTo>
                        <a:pt x="662" y="900"/>
                      </a:lnTo>
                      <a:lnTo>
                        <a:pt x="662" y="899"/>
                      </a:lnTo>
                      <a:lnTo>
                        <a:pt x="662" y="899"/>
                      </a:lnTo>
                      <a:lnTo>
                        <a:pt x="662" y="898"/>
                      </a:lnTo>
                      <a:lnTo>
                        <a:pt x="662" y="896"/>
                      </a:lnTo>
                      <a:lnTo>
                        <a:pt x="663" y="892"/>
                      </a:lnTo>
                      <a:lnTo>
                        <a:pt x="663" y="888"/>
                      </a:lnTo>
                      <a:lnTo>
                        <a:pt x="663" y="877"/>
                      </a:lnTo>
                      <a:lnTo>
                        <a:pt x="664" y="863"/>
                      </a:lnTo>
                      <a:lnTo>
                        <a:pt x="665" y="851"/>
                      </a:lnTo>
                      <a:lnTo>
                        <a:pt x="665" y="840"/>
                      </a:lnTo>
                      <a:lnTo>
                        <a:pt x="665" y="835"/>
                      </a:lnTo>
                      <a:lnTo>
                        <a:pt x="666" y="832"/>
                      </a:lnTo>
                      <a:lnTo>
                        <a:pt x="666" y="830"/>
                      </a:lnTo>
                      <a:lnTo>
                        <a:pt x="666" y="829"/>
                      </a:lnTo>
                      <a:lnTo>
                        <a:pt x="666" y="830"/>
                      </a:lnTo>
                      <a:lnTo>
                        <a:pt x="666" y="832"/>
                      </a:lnTo>
                      <a:lnTo>
                        <a:pt x="666" y="835"/>
                      </a:lnTo>
                      <a:lnTo>
                        <a:pt x="666" y="839"/>
                      </a:lnTo>
                      <a:lnTo>
                        <a:pt x="667" y="850"/>
                      </a:lnTo>
                      <a:lnTo>
                        <a:pt x="667" y="861"/>
                      </a:lnTo>
                      <a:lnTo>
                        <a:pt x="668" y="873"/>
                      </a:lnTo>
                      <a:lnTo>
                        <a:pt x="668" y="883"/>
                      </a:lnTo>
                      <a:lnTo>
                        <a:pt x="668" y="888"/>
                      </a:lnTo>
                      <a:lnTo>
                        <a:pt x="670" y="891"/>
                      </a:lnTo>
                      <a:lnTo>
                        <a:pt x="670" y="894"/>
                      </a:lnTo>
                      <a:lnTo>
                        <a:pt x="670" y="894"/>
                      </a:lnTo>
                      <a:lnTo>
                        <a:pt x="670" y="895"/>
                      </a:lnTo>
                      <a:lnTo>
                        <a:pt x="671" y="897"/>
                      </a:lnTo>
                      <a:lnTo>
                        <a:pt x="673" y="899"/>
                      </a:lnTo>
                      <a:lnTo>
                        <a:pt x="673" y="900"/>
                      </a:lnTo>
                      <a:lnTo>
                        <a:pt x="673" y="900"/>
                      </a:lnTo>
                      <a:lnTo>
                        <a:pt x="675" y="898"/>
                      </a:lnTo>
                      <a:lnTo>
                        <a:pt x="676" y="898"/>
                      </a:lnTo>
                      <a:lnTo>
                        <a:pt x="676" y="897"/>
                      </a:lnTo>
                      <a:lnTo>
                        <a:pt x="676" y="896"/>
                      </a:lnTo>
                      <a:lnTo>
                        <a:pt x="677" y="891"/>
                      </a:lnTo>
                      <a:lnTo>
                        <a:pt x="677" y="886"/>
                      </a:lnTo>
                      <a:lnTo>
                        <a:pt x="677" y="878"/>
                      </a:lnTo>
                      <a:lnTo>
                        <a:pt x="677" y="869"/>
                      </a:lnTo>
                      <a:lnTo>
                        <a:pt x="678" y="859"/>
                      </a:lnTo>
                      <a:lnTo>
                        <a:pt x="680" y="836"/>
                      </a:lnTo>
                      <a:lnTo>
                        <a:pt x="681" y="814"/>
                      </a:lnTo>
                      <a:lnTo>
                        <a:pt x="682" y="804"/>
                      </a:lnTo>
                      <a:lnTo>
                        <a:pt x="683" y="795"/>
                      </a:lnTo>
                      <a:lnTo>
                        <a:pt x="683" y="786"/>
                      </a:lnTo>
                      <a:lnTo>
                        <a:pt x="683" y="780"/>
                      </a:lnTo>
                      <a:lnTo>
                        <a:pt x="683" y="777"/>
                      </a:lnTo>
                      <a:lnTo>
                        <a:pt x="683" y="776"/>
                      </a:lnTo>
                      <a:lnTo>
                        <a:pt x="683" y="776"/>
                      </a:lnTo>
                      <a:lnTo>
                        <a:pt x="683" y="778"/>
                      </a:lnTo>
                      <a:lnTo>
                        <a:pt x="684" y="784"/>
                      </a:lnTo>
                      <a:lnTo>
                        <a:pt x="684" y="789"/>
                      </a:lnTo>
                      <a:lnTo>
                        <a:pt x="684" y="790"/>
                      </a:lnTo>
                      <a:lnTo>
                        <a:pt x="684" y="792"/>
                      </a:lnTo>
                      <a:lnTo>
                        <a:pt x="684" y="793"/>
                      </a:lnTo>
                      <a:lnTo>
                        <a:pt x="684" y="796"/>
                      </a:lnTo>
                      <a:lnTo>
                        <a:pt x="684" y="802"/>
                      </a:lnTo>
                      <a:lnTo>
                        <a:pt x="685" y="808"/>
                      </a:lnTo>
                      <a:lnTo>
                        <a:pt x="685" y="816"/>
                      </a:lnTo>
                      <a:lnTo>
                        <a:pt x="686" y="826"/>
                      </a:lnTo>
                      <a:lnTo>
                        <a:pt x="687" y="845"/>
                      </a:lnTo>
                      <a:lnTo>
                        <a:pt x="689" y="866"/>
                      </a:lnTo>
                      <a:lnTo>
                        <a:pt x="689" y="875"/>
                      </a:lnTo>
                      <a:lnTo>
                        <a:pt x="690" y="883"/>
                      </a:lnTo>
                      <a:lnTo>
                        <a:pt x="690" y="890"/>
                      </a:lnTo>
                      <a:lnTo>
                        <a:pt x="690" y="896"/>
                      </a:lnTo>
                      <a:lnTo>
                        <a:pt x="691" y="898"/>
                      </a:lnTo>
                      <a:lnTo>
                        <a:pt x="691" y="900"/>
                      </a:lnTo>
                      <a:lnTo>
                        <a:pt x="692" y="900"/>
                      </a:lnTo>
                      <a:lnTo>
                        <a:pt x="693" y="901"/>
                      </a:lnTo>
                      <a:lnTo>
                        <a:pt x="694" y="901"/>
                      </a:lnTo>
                      <a:lnTo>
                        <a:pt x="695" y="901"/>
                      </a:lnTo>
                      <a:lnTo>
                        <a:pt x="695" y="901"/>
                      </a:lnTo>
                      <a:lnTo>
                        <a:pt x="696" y="898"/>
                      </a:lnTo>
                      <a:lnTo>
                        <a:pt x="698" y="896"/>
                      </a:lnTo>
                      <a:lnTo>
                        <a:pt x="698" y="895"/>
                      </a:lnTo>
                      <a:lnTo>
                        <a:pt x="698" y="892"/>
                      </a:lnTo>
                      <a:lnTo>
                        <a:pt x="699" y="887"/>
                      </a:lnTo>
                      <a:lnTo>
                        <a:pt x="699" y="880"/>
                      </a:lnTo>
                      <a:lnTo>
                        <a:pt x="700" y="871"/>
                      </a:lnTo>
                      <a:lnTo>
                        <a:pt x="700" y="862"/>
                      </a:lnTo>
                      <a:lnTo>
                        <a:pt x="700" y="855"/>
                      </a:lnTo>
                      <a:lnTo>
                        <a:pt x="701" y="850"/>
                      </a:lnTo>
                      <a:lnTo>
                        <a:pt x="701" y="848"/>
                      </a:lnTo>
                      <a:lnTo>
                        <a:pt x="701" y="849"/>
                      </a:lnTo>
                      <a:lnTo>
                        <a:pt x="701" y="850"/>
                      </a:lnTo>
                      <a:lnTo>
                        <a:pt x="702" y="857"/>
                      </a:lnTo>
                      <a:lnTo>
                        <a:pt x="702" y="866"/>
                      </a:lnTo>
                      <a:lnTo>
                        <a:pt x="703" y="876"/>
                      </a:lnTo>
                      <a:lnTo>
                        <a:pt x="704" y="886"/>
                      </a:lnTo>
                      <a:lnTo>
                        <a:pt x="704" y="895"/>
                      </a:lnTo>
                      <a:lnTo>
                        <a:pt x="705" y="901"/>
                      </a:lnTo>
                      <a:lnTo>
                        <a:pt x="705" y="903"/>
                      </a:lnTo>
                      <a:lnTo>
                        <a:pt x="705" y="904"/>
                      </a:lnTo>
                      <a:lnTo>
                        <a:pt x="705" y="904"/>
                      </a:lnTo>
                      <a:lnTo>
                        <a:pt x="707" y="904"/>
                      </a:lnTo>
                      <a:lnTo>
                        <a:pt x="709" y="905"/>
                      </a:lnTo>
                      <a:lnTo>
                        <a:pt x="711" y="906"/>
                      </a:lnTo>
                      <a:lnTo>
                        <a:pt x="712" y="906"/>
                      </a:lnTo>
                      <a:lnTo>
                        <a:pt x="712" y="906"/>
                      </a:lnTo>
                      <a:lnTo>
                        <a:pt x="713" y="906"/>
                      </a:lnTo>
                      <a:lnTo>
                        <a:pt x="714" y="904"/>
                      </a:lnTo>
                      <a:lnTo>
                        <a:pt x="717" y="899"/>
                      </a:lnTo>
                      <a:lnTo>
                        <a:pt x="719" y="896"/>
                      </a:lnTo>
                      <a:lnTo>
                        <a:pt x="720" y="894"/>
                      </a:lnTo>
                      <a:lnTo>
                        <a:pt x="720" y="892"/>
                      </a:lnTo>
                      <a:lnTo>
                        <a:pt x="720" y="892"/>
                      </a:lnTo>
                      <a:lnTo>
                        <a:pt x="720" y="891"/>
                      </a:lnTo>
                      <a:lnTo>
                        <a:pt x="720" y="887"/>
                      </a:lnTo>
                      <a:lnTo>
                        <a:pt x="721" y="881"/>
                      </a:lnTo>
                      <a:lnTo>
                        <a:pt x="721" y="875"/>
                      </a:lnTo>
                      <a:lnTo>
                        <a:pt x="722" y="866"/>
                      </a:lnTo>
                      <a:lnTo>
                        <a:pt x="722" y="855"/>
                      </a:lnTo>
                      <a:lnTo>
                        <a:pt x="723" y="835"/>
                      </a:lnTo>
                      <a:lnTo>
                        <a:pt x="724" y="814"/>
                      </a:lnTo>
                      <a:lnTo>
                        <a:pt x="724" y="804"/>
                      </a:lnTo>
                      <a:lnTo>
                        <a:pt x="726" y="796"/>
                      </a:lnTo>
                      <a:lnTo>
                        <a:pt x="726" y="788"/>
                      </a:lnTo>
                      <a:lnTo>
                        <a:pt x="726" y="783"/>
                      </a:lnTo>
                      <a:lnTo>
                        <a:pt x="726" y="779"/>
                      </a:lnTo>
                      <a:lnTo>
                        <a:pt x="726" y="778"/>
                      </a:lnTo>
                      <a:lnTo>
                        <a:pt x="728" y="777"/>
                      </a:lnTo>
                      <a:lnTo>
                        <a:pt x="728" y="777"/>
                      </a:lnTo>
                      <a:lnTo>
                        <a:pt x="728" y="778"/>
                      </a:lnTo>
                      <a:lnTo>
                        <a:pt x="729" y="781"/>
                      </a:lnTo>
                      <a:lnTo>
                        <a:pt x="729" y="788"/>
                      </a:lnTo>
                      <a:lnTo>
                        <a:pt x="729" y="796"/>
                      </a:lnTo>
                      <a:lnTo>
                        <a:pt x="730" y="804"/>
                      </a:lnTo>
                      <a:lnTo>
                        <a:pt x="730" y="814"/>
                      </a:lnTo>
                      <a:lnTo>
                        <a:pt x="731" y="836"/>
                      </a:lnTo>
                      <a:lnTo>
                        <a:pt x="732" y="858"/>
                      </a:lnTo>
                      <a:lnTo>
                        <a:pt x="733" y="868"/>
                      </a:lnTo>
                      <a:lnTo>
                        <a:pt x="733" y="877"/>
                      </a:lnTo>
                      <a:lnTo>
                        <a:pt x="735" y="885"/>
                      </a:lnTo>
                      <a:lnTo>
                        <a:pt x="735" y="890"/>
                      </a:lnTo>
                      <a:lnTo>
                        <a:pt x="735" y="894"/>
                      </a:lnTo>
                      <a:lnTo>
                        <a:pt x="735" y="896"/>
                      </a:lnTo>
                      <a:lnTo>
                        <a:pt x="735" y="896"/>
                      </a:lnTo>
                      <a:lnTo>
                        <a:pt x="736" y="896"/>
                      </a:lnTo>
                      <a:lnTo>
                        <a:pt x="736" y="898"/>
                      </a:lnTo>
                      <a:lnTo>
                        <a:pt x="738" y="901"/>
                      </a:lnTo>
                      <a:lnTo>
                        <a:pt x="741" y="905"/>
                      </a:lnTo>
                      <a:lnTo>
                        <a:pt x="742" y="906"/>
                      </a:lnTo>
                      <a:lnTo>
                        <a:pt x="742" y="906"/>
                      </a:lnTo>
                      <a:lnTo>
                        <a:pt x="745" y="906"/>
                      </a:lnTo>
                      <a:lnTo>
                        <a:pt x="746" y="907"/>
                      </a:lnTo>
                      <a:lnTo>
                        <a:pt x="747" y="907"/>
                      </a:lnTo>
                      <a:lnTo>
                        <a:pt x="748" y="906"/>
                      </a:lnTo>
                      <a:lnTo>
                        <a:pt x="749" y="906"/>
                      </a:lnTo>
                      <a:lnTo>
                        <a:pt x="750" y="905"/>
                      </a:lnTo>
                      <a:lnTo>
                        <a:pt x="750" y="905"/>
                      </a:lnTo>
                      <a:lnTo>
                        <a:pt x="751" y="905"/>
                      </a:lnTo>
                      <a:lnTo>
                        <a:pt x="754" y="906"/>
                      </a:lnTo>
                      <a:lnTo>
                        <a:pt x="756" y="907"/>
                      </a:lnTo>
                      <a:lnTo>
                        <a:pt x="757" y="907"/>
                      </a:lnTo>
                      <a:lnTo>
                        <a:pt x="757" y="908"/>
                      </a:lnTo>
                      <a:lnTo>
                        <a:pt x="758" y="908"/>
                      </a:lnTo>
                      <a:lnTo>
                        <a:pt x="760" y="908"/>
                      </a:lnTo>
                      <a:lnTo>
                        <a:pt x="763" y="908"/>
                      </a:lnTo>
                      <a:lnTo>
                        <a:pt x="764" y="908"/>
                      </a:lnTo>
                      <a:lnTo>
                        <a:pt x="765" y="908"/>
                      </a:lnTo>
                      <a:lnTo>
                        <a:pt x="765" y="908"/>
                      </a:lnTo>
                      <a:lnTo>
                        <a:pt x="768" y="909"/>
                      </a:lnTo>
                      <a:lnTo>
                        <a:pt x="770" y="909"/>
                      </a:lnTo>
                      <a:lnTo>
                        <a:pt x="772" y="909"/>
                      </a:lnTo>
                      <a:lnTo>
                        <a:pt x="773" y="909"/>
                      </a:lnTo>
                      <a:lnTo>
                        <a:pt x="773" y="909"/>
                      </a:lnTo>
                      <a:lnTo>
                        <a:pt x="774" y="909"/>
                      </a:lnTo>
                      <a:lnTo>
                        <a:pt x="775" y="909"/>
                      </a:lnTo>
                      <a:lnTo>
                        <a:pt x="775" y="909"/>
                      </a:lnTo>
                      <a:lnTo>
                        <a:pt x="778" y="909"/>
                      </a:lnTo>
                      <a:lnTo>
                        <a:pt x="781" y="909"/>
                      </a:lnTo>
                      <a:lnTo>
                        <a:pt x="782" y="909"/>
                      </a:lnTo>
                      <a:lnTo>
                        <a:pt x="783" y="909"/>
                      </a:lnTo>
                      <a:lnTo>
                        <a:pt x="784" y="909"/>
                      </a:lnTo>
                      <a:lnTo>
                        <a:pt x="785" y="909"/>
                      </a:lnTo>
                      <a:lnTo>
                        <a:pt x="786" y="909"/>
                      </a:lnTo>
                      <a:lnTo>
                        <a:pt x="787" y="909"/>
                      </a:lnTo>
                      <a:lnTo>
                        <a:pt x="788" y="909"/>
                      </a:lnTo>
                      <a:lnTo>
                        <a:pt x="790" y="909"/>
                      </a:lnTo>
                      <a:lnTo>
                        <a:pt x="791" y="908"/>
                      </a:lnTo>
                      <a:lnTo>
                        <a:pt x="793" y="908"/>
                      </a:lnTo>
                      <a:lnTo>
                        <a:pt x="793" y="908"/>
                      </a:lnTo>
                      <a:lnTo>
                        <a:pt x="794" y="908"/>
                      </a:lnTo>
                      <a:lnTo>
                        <a:pt x="795" y="908"/>
                      </a:lnTo>
                      <a:lnTo>
                        <a:pt x="797" y="906"/>
                      </a:lnTo>
                      <a:lnTo>
                        <a:pt x="800" y="905"/>
                      </a:lnTo>
                      <a:lnTo>
                        <a:pt x="801" y="905"/>
                      </a:lnTo>
                      <a:lnTo>
                        <a:pt x="801" y="905"/>
                      </a:lnTo>
                      <a:lnTo>
                        <a:pt x="801" y="905"/>
                      </a:lnTo>
                      <a:lnTo>
                        <a:pt x="802" y="904"/>
                      </a:lnTo>
                      <a:lnTo>
                        <a:pt x="802" y="900"/>
                      </a:lnTo>
                      <a:lnTo>
                        <a:pt x="803" y="897"/>
                      </a:lnTo>
                      <a:lnTo>
                        <a:pt x="805" y="891"/>
                      </a:lnTo>
                      <a:lnTo>
                        <a:pt x="805" y="887"/>
                      </a:lnTo>
                      <a:lnTo>
                        <a:pt x="807" y="883"/>
                      </a:lnTo>
                      <a:lnTo>
                        <a:pt x="807" y="880"/>
                      </a:lnTo>
                      <a:lnTo>
                        <a:pt x="807" y="879"/>
                      </a:lnTo>
                      <a:lnTo>
                        <a:pt x="807" y="879"/>
                      </a:lnTo>
                      <a:lnTo>
                        <a:pt x="809" y="877"/>
                      </a:lnTo>
                      <a:lnTo>
                        <a:pt x="809" y="876"/>
                      </a:lnTo>
                      <a:lnTo>
                        <a:pt x="809" y="875"/>
                      </a:lnTo>
                      <a:lnTo>
                        <a:pt x="809" y="873"/>
                      </a:lnTo>
                      <a:lnTo>
                        <a:pt x="809" y="871"/>
                      </a:lnTo>
                      <a:lnTo>
                        <a:pt x="809" y="866"/>
                      </a:lnTo>
                      <a:lnTo>
                        <a:pt x="810" y="860"/>
                      </a:lnTo>
                      <a:lnTo>
                        <a:pt x="811" y="845"/>
                      </a:lnTo>
                      <a:lnTo>
                        <a:pt x="811" y="827"/>
                      </a:lnTo>
                      <a:lnTo>
                        <a:pt x="812" y="811"/>
                      </a:lnTo>
                      <a:lnTo>
                        <a:pt x="813" y="795"/>
                      </a:lnTo>
                      <a:lnTo>
                        <a:pt x="813" y="789"/>
                      </a:lnTo>
                      <a:lnTo>
                        <a:pt x="814" y="785"/>
                      </a:lnTo>
                      <a:lnTo>
                        <a:pt x="814" y="781"/>
                      </a:lnTo>
                      <a:lnTo>
                        <a:pt x="814" y="780"/>
                      </a:lnTo>
                      <a:lnTo>
                        <a:pt x="814" y="781"/>
                      </a:lnTo>
                      <a:lnTo>
                        <a:pt x="814" y="785"/>
                      </a:lnTo>
                      <a:lnTo>
                        <a:pt x="814" y="789"/>
                      </a:lnTo>
                      <a:lnTo>
                        <a:pt x="815" y="794"/>
                      </a:lnTo>
                      <a:lnTo>
                        <a:pt x="815" y="799"/>
                      </a:lnTo>
                      <a:lnTo>
                        <a:pt x="815" y="804"/>
                      </a:lnTo>
                      <a:lnTo>
                        <a:pt x="815" y="806"/>
                      </a:lnTo>
                      <a:lnTo>
                        <a:pt x="815" y="808"/>
                      </a:lnTo>
                      <a:lnTo>
                        <a:pt x="815" y="808"/>
                      </a:lnTo>
                      <a:lnTo>
                        <a:pt x="816" y="812"/>
                      </a:lnTo>
                      <a:lnTo>
                        <a:pt x="816" y="816"/>
                      </a:lnTo>
                      <a:lnTo>
                        <a:pt x="816" y="823"/>
                      </a:lnTo>
                      <a:lnTo>
                        <a:pt x="818" y="838"/>
                      </a:lnTo>
                      <a:lnTo>
                        <a:pt x="819" y="854"/>
                      </a:lnTo>
                      <a:lnTo>
                        <a:pt x="821" y="871"/>
                      </a:lnTo>
                      <a:lnTo>
                        <a:pt x="822" y="886"/>
                      </a:lnTo>
                      <a:lnTo>
                        <a:pt x="822" y="892"/>
                      </a:lnTo>
                      <a:lnTo>
                        <a:pt x="822" y="897"/>
                      </a:lnTo>
                      <a:lnTo>
                        <a:pt x="823" y="900"/>
                      </a:lnTo>
                      <a:lnTo>
                        <a:pt x="823" y="901"/>
                      </a:lnTo>
                      <a:lnTo>
                        <a:pt x="823" y="901"/>
                      </a:lnTo>
                      <a:lnTo>
                        <a:pt x="824" y="903"/>
                      </a:lnTo>
                      <a:lnTo>
                        <a:pt x="827" y="904"/>
                      </a:lnTo>
                      <a:lnTo>
                        <a:pt x="829" y="906"/>
                      </a:lnTo>
                      <a:lnTo>
                        <a:pt x="830" y="907"/>
                      </a:lnTo>
                      <a:lnTo>
                        <a:pt x="831" y="907"/>
                      </a:lnTo>
                      <a:lnTo>
                        <a:pt x="831" y="907"/>
                      </a:lnTo>
                      <a:lnTo>
                        <a:pt x="833" y="908"/>
                      </a:lnTo>
                      <a:lnTo>
                        <a:pt x="837" y="908"/>
                      </a:lnTo>
                      <a:lnTo>
                        <a:pt x="838" y="908"/>
                      </a:lnTo>
                      <a:lnTo>
                        <a:pt x="838" y="908"/>
                      </a:lnTo>
                      <a:lnTo>
                        <a:pt x="839" y="908"/>
                      </a:lnTo>
                      <a:lnTo>
                        <a:pt x="840" y="908"/>
                      </a:lnTo>
                      <a:lnTo>
                        <a:pt x="842" y="908"/>
                      </a:lnTo>
                      <a:lnTo>
                        <a:pt x="843" y="908"/>
                      </a:lnTo>
                      <a:lnTo>
                        <a:pt x="844" y="908"/>
                      </a:lnTo>
                      <a:lnTo>
                        <a:pt x="846" y="908"/>
                      </a:lnTo>
                      <a:lnTo>
                        <a:pt x="848" y="907"/>
                      </a:lnTo>
                      <a:lnTo>
                        <a:pt x="848" y="908"/>
                      </a:lnTo>
                      <a:lnTo>
                        <a:pt x="850" y="908"/>
                      </a:lnTo>
                      <a:lnTo>
                        <a:pt x="851" y="908"/>
                      </a:lnTo>
                      <a:lnTo>
                        <a:pt x="852" y="909"/>
                      </a:lnTo>
                      <a:lnTo>
                        <a:pt x="852" y="909"/>
                      </a:lnTo>
                      <a:lnTo>
                        <a:pt x="853" y="909"/>
                      </a:lnTo>
                      <a:lnTo>
                        <a:pt x="855" y="909"/>
                      </a:lnTo>
                      <a:lnTo>
                        <a:pt x="857" y="909"/>
                      </a:lnTo>
                      <a:lnTo>
                        <a:pt x="858" y="909"/>
                      </a:lnTo>
                      <a:lnTo>
                        <a:pt x="858" y="909"/>
                      </a:lnTo>
                      <a:lnTo>
                        <a:pt x="860" y="909"/>
                      </a:lnTo>
                      <a:lnTo>
                        <a:pt x="861" y="909"/>
                      </a:lnTo>
                      <a:lnTo>
                        <a:pt x="861" y="909"/>
                      </a:lnTo>
                      <a:lnTo>
                        <a:pt x="862" y="909"/>
                      </a:lnTo>
                      <a:lnTo>
                        <a:pt x="864" y="909"/>
                      </a:lnTo>
                      <a:lnTo>
                        <a:pt x="865" y="909"/>
                      </a:lnTo>
                      <a:lnTo>
                        <a:pt x="866" y="909"/>
                      </a:lnTo>
                      <a:lnTo>
                        <a:pt x="866" y="909"/>
                      </a:lnTo>
                      <a:lnTo>
                        <a:pt x="867" y="909"/>
                      </a:lnTo>
                      <a:lnTo>
                        <a:pt x="868" y="909"/>
                      </a:lnTo>
                      <a:lnTo>
                        <a:pt x="870" y="909"/>
                      </a:lnTo>
                      <a:lnTo>
                        <a:pt x="874" y="909"/>
                      </a:lnTo>
                      <a:lnTo>
                        <a:pt x="874" y="909"/>
                      </a:lnTo>
                      <a:lnTo>
                        <a:pt x="875" y="909"/>
                      </a:lnTo>
                      <a:lnTo>
                        <a:pt x="876" y="909"/>
                      </a:lnTo>
                      <a:lnTo>
                        <a:pt x="878" y="909"/>
                      </a:lnTo>
                      <a:lnTo>
                        <a:pt x="880" y="909"/>
                      </a:lnTo>
                      <a:lnTo>
                        <a:pt x="881" y="909"/>
                      </a:lnTo>
                      <a:lnTo>
                        <a:pt x="883" y="909"/>
                      </a:lnTo>
                      <a:lnTo>
                        <a:pt x="883" y="909"/>
                      </a:lnTo>
                      <a:lnTo>
                        <a:pt x="884" y="909"/>
                      </a:lnTo>
                      <a:lnTo>
                        <a:pt x="886" y="909"/>
                      </a:lnTo>
                      <a:lnTo>
                        <a:pt x="888" y="909"/>
                      </a:lnTo>
                      <a:lnTo>
                        <a:pt x="888" y="909"/>
                      </a:lnTo>
                      <a:lnTo>
                        <a:pt x="889" y="909"/>
                      </a:lnTo>
                      <a:lnTo>
                        <a:pt x="890" y="909"/>
                      </a:lnTo>
                      <a:lnTo>
                        <a:pt x="890" y="909"/>
                      </a:lnTo>
                      <a:lnTo>
                        <a:pt x="893" y="909"/>
                      </a:lnTo>
                      <a:lnTo>
                        <a:pt x="895" y="909"/>
                      </a:lnTo>
                      <a:lnTo>
                        <a:pt x="896" y="909"/>
                      </a:lnTo>
                      <a:lnTo>
                        <a:pt x="896" y="909"/>
                      </a:lnTo>
                      <a:lnTo>
                        <a:pt x="897" y="909"/>
                      </a:lnTo>
                      <a:lnTo>
                        <a:pt x="898" y="909"/>
                      </a:lnTo>
                      <a:lnTo>
                        <a:pt x="898" y="909"/>
                      </a:lnTo>
                      <a:lnTo>
                        <a:pt x="899" y="909"/>
                      </a:lnTo>
                      <a:lnTo>
                        <a:pt x="901" y="909"/>
                      </a:lnTo>
                      <a:lnTo>
                        <a:pt x="902" y="909"/>
                      </a:lnTo>
                      <a:lnTo>
                        <a:pt x="902" y="909"/>
                      </a:lnTo>
                      <a:lnTo>
                        <a:pt x="903" y="909"/>
                      </a:lnTo>
                      <a:lnTo>
                        <a:pt x="904" y="909"/>
                      </a:lnTo>
                      <a:lnTo>
                        <a:pt x="906" y="909"/>
                      </a:lnTo>
                      <a:lnTo>
                        <a:pt x="906" y="909"/>
                      </a:lnTo>
                      <a:lnTo>
                        <a:pt x="907" y="909"/>
                      </a:lnTo>
                      <a:lnTo>
                        <a:pt x="908" y="909"/>
                      </a:lnTo>
                      <a:lnTo>
                        <a:pt x="910" y="909"/>
                      </a:lnTo>
                      <a:lnTo>
                        <a:pt x="911" y="909"/>
                      </a:lnTo>
                      <a:lnTo>
                        <a:pt x="912" y="909"/>
                      </a:lnTo>
                      <a:lnTo>
                        <a:pt x="913" y="909"/>
                      </a:lnTo>
                      <a:lnTo>
                        <a:pt x="915" y="908"/>
                      </a:lnTo>
                      <a:lnTo>
                        <a:pt x="916" y="908"/>
                      </a:lnTo>
                      <a:lnTo>
                        <a:pt x="917" y="908"/>
                      </a:lnTo>
                      <a:lnTo>
                        <a:pt x="919" y="908"/>
                      </a:lnTo>
                      <a:lnTo>
                        <a:pt x="920" y="908"/>
                      </a:lnTo>
                      <a:lnTo>
                        <a:pt x="922" y="909"/>
                      </a:lnTo>
                      <a:lnTo>
                        <a:pt x="924" y="909"/>
                      </a:lnTo>
                      <a:lnTo>
                        <a:pt x="925" y="909"/>
                      </a:lnTo>
                      <a:lnTo>
                        <a:pt x="926" y="909"/>
                      </a:lnTo>
                      <a:lnTo>
                        <a:pt x="926" y="909"/>
                      </a:lnTo>
                      <a:lnTo>
                        <a:pt x="927" y="909"/>
                      </a:lnTo>
                      <a:lnTo>
                        <a:pt x="930" y="909"/>
                      </a:lnTo>
                      <a:lnTo>
                        <a:pt x="932" y="908"/>
                      </a:lnTo>
                      <a:lnTo>
                        <a:pt x="933" y="908"/>
                      </a:lnTo>
                      <a:lnTo>
                        <a:pt x="933" y="908"/>
                      </a:lnTo>
                      <a:lnTo>
                        <a:pt x="934" y="908"/>
                      </a:lnTo>
                      <a:lnTo>
                        <a:pt x="935" y="908"/>
                      </a:lnTo>
                      <a:lnTo>
                        <a:pt x="938" y="908"/>
                      </a:lnTo>
                      <a:lnTo>
                        <a:pt x="939" y="909"/>
                      </a:lnTo>
                      <a:lnTo>
                        <a:pt x="940" y="909"/>
                      </a:lnTo>
                      <a:lnTo>
                        <a:pt x="941" y="909"/>
                      </a:lnTo>
                      <a:lnTo>
                        <a:pt x="942" y="909"/>
                      </a:lnTo>
                      <a:lnTo>
                        <a:pt x="943" y="909"/>
                      </a:lnTo>
                      <a:lnTo>
                        <a:pt x="944" y="909"/>
                      </a:lnTo>
                      <a:lnTo>
                        <a:pt x="945" y="909"/>
                      </a:lnTo>
                      <a:lnTo>
                        <a:pt x="947" y="908"/>
                      </a:lnTo>
                      <a:lnTo>
                        <a:pt x="948" y="909"/>
                      </a:lnTo>
                      <a:lnTo>
                        <a:pt x="949" y="909"/>
                      </a:lnTo>
                      <a:lnTo>
                        <a:pt x="950" y="909"/>
                      </a:lnTo>
                      <a:lnTo>
                        <a:pt x="952" y="909"/>
                      </a:lnTo>
                      <a:lnTo>
                        <a:pt x="953" y="908"/>
                      </a:lnTo>
                      <a:lnTo>
                        <a:pt x="954" y="908"/>
                      </a:lnTo>
                      <a:lnTo>
                        <a:pt x="956" y="908"/>
                      </a:lnTo>
                      <a:lnTo>
                        <a:pt x="957" y="908"/>
                      </a:lnTo>
                      <a:lnTo>
                        <a:pt x="958" y="908"/>
                      </a:lnTo>
                      <a:lnTo>
                        <a:pt x="959" y="908"/>
                      </a:lnTo>
                      <a:lnTo>
                        <a:pt x="960" y="908"/>
                      </a:lnTo>
                      <a:lnTo>
                        <a:pt x="961" y="908"/>
                      </a:lnTo>
                      <a:lnTo>
                        <a:pt x="962" y="908"/>
                      </a:lnTo>
                      <a:lnTo>
                        <a:pt x="963" y="908"/>
                      </a:lnTo>
                      <a:lnTo>
                        <a:pt x="965" y="908"/>
                      </a:lnTo>
                      <a:lnTo>
                        <a:pt x="966" y="908"/>
                      </a:lnTo>
                      <a:lnTo>
                        <a:pt x="966" y="908"/>
                      </a:lnTo>
                      <a:lnTo>
                        <a:pt x="967" y="908"/>
                      </a:lnTo>
                      <a:lnTo>
                        <a:pt x="968" y="908"/>
                      </a:lnTo>
                      <a:lnTo>
                        <a:pt x="969" y="908"/>
                      </a:lnTo>
                      <a:lnTo>
                        <a:pt x="970" y="908"/>
                      </a:lnTo>
                      <a:lnTo>
                        <a:pt x="971" y="908"/>
                      </a:lnTo>
                      <a:lnTo>
                        <a:pt x="972" y="908"/>
                      </a:lnTo>
                      <a:lnTo>
                        <a:pt x="973" y="908"/>
                      </a:lnTo>
                      <a:lnTo>
                        <a:pt x="975" y="908"/>
                      </a:lnTo>
                      <a:lnTo>
                        <a:pt x="976" y="908"/>
                      </a:lnTo>
                      <a:lnTo>
                        <a:pt x="976" y="908"/>
                      </a:lnTo>
                      <a:lnTo>
                        <a:pt x="978" y="908"/>
                      </a:lnTo>
                      <a:lnTo>
                        <a:pt x="978" y="908"/>
                      </a:lnTo>
                      <a:lnTo>
                        <a:pt x="979" y="908"/>
                      </a:lnTo>
                      <a:lnTo>
                        <a:pt x="981" y="907"/>
                      </a:lnTo>
                      <a:lnTo>
                        <a:pt x="984" y="907"/>
                      </a:lnTo>
                      <a:lnTo>
                        <a:pt x="984" y="906"/>
                      </a:lnTo>
                      <a:lnTo>
                        <a:pt x="985" y="906"/>
                      </a:lnTo>
                      <a:lnTo>
                        <a:pt x="986" y="906"/>
                      </a:lnTo>
                      <a:lnTo>
                        <a:pt x="988" y="904"/>
                      </a:lnTo>
                      <a:lnTo>
                        <a:pt x="990" y="900"/>
                      </a:lnTo>
                      <a:lnTo>
                        <a:pt x="991" y="899"/>
                      </a:lnTo>
                      <a:lnTo>
                        <a:pt x="991" y="899"/>
                      </a:lnTo>
                      <a:lnTo>
                        <a:pt x="991" y="898"/>
                      </a:lnTo>
                      <a:lnTo>
                        <a:pt x="993" y="895"/>
                      </a:lnTo>
                      <a:lnTo>
                        <a:pt x="993" y="889"/>
                      </a:lnTo>
                      <a:lnTo>
                        <a:pt x="993" y="883"/>
                      </a:lnTo>
                      <a:lnTo>
                        <a:pt x="994" y="876"/>
                      </a:lnTo>
                      <a:lnTo>
                        <a:pt x="994" y="867"/>
                      </a:lnTo>
                      <a:lnTo>
                        <a:pt x="995" y="848"/>
                      </a:lnTo>
                      <a:lnTo>
                        <a:pt x="996" y="829"/>
                      </a:lnTo>
                      <a:lnTo>
                        <a:pt x="997" y="821"/>
                      </a:lnTo>
                      <a:lnTo>
                        <a:pt x="997" y="813"/>
                      </a:lnTo>
                      <a:lnTo>
                        <a:pt x="998" y="806"/>
                      </a:lnTo>
                      <a:lnTo>
                        <a:pt x="998" y="801"/>
                      </a:lnTo>
                      <a:lnTo>
                        <a:pt x="998" y="797"/>
                      </a:lnTo>
                      <a:lnTo>
                        <a:pt x="998" y="796"/>
                      </a:lnTo>
                      <a:lnTo>
                        <a:pt x="998" y="795"/>
                      </a:lnTo>
                      <a:lnTo>
                        <a:pt x="999" y="793"/>
                      </a:lnTo>
                      <a:lnTo>
                        <a:pt x="999" y="788"/>
                      </a:lnTo>
                      <a:lnTo>
                        <a:pt x="1000" y="783"/>
                      </a:lnTo>
                      <a:lnTo>
                        <a:pt x="1000" y="777"/>
                      </a:lnTo>
                      <a:lnTo>
                        <a:pt x="1002" y="772"/>
                      </a:lnTo>
                      <a:lnTo>
                        <a:pt x="1002" y="770"/>
                      </a:lnTo>
                      <a:lnTo>
                        <a:pt x="1002" y="768"/>
                      </a:lnTo>
                      <a:lnTo>
                        <a:pt x="1002" y="769"/>
                      </a:lnTo>
                      <a:lnTo>
                        <a:pt x="1002" y="772"/>
                      </a:lnTo>
                      <a:lnTo>
                        <a:pt x="1002" y="777"/>
                      </a:lnTo>
                      <a:lnTo>
                        <a:pt x="1002" y="784"/>
                      </a:lnTo>
                      <a:lnTo>
                        <a:pt x="1003" y="790"/>
                      </a:lnTo>
                      <a:lnTo>
                        <a:pt x="1003" y="798"/>
                      </a:lnTo>
                      <a:lnTo>
                        <a:pt x="1004" y="816"/>
                      </a:lnTo>
                      <a:lnTo>
                        <a:pt x="1005" y="834"/>
                      </a:lnTo>
                      <a:lnTo>
                        <a:pt x="1005" y="842"/>
                      </a:lnTo>
                      <a:lnTo>
                        <a:pt x="1005" y="850"/>
                      </a:lnTo>
                      <a:lnTo>
                        <a:pt x="1006" y="855"/>
                      </a:lnTo>
                      <a:lnTo>
                        <a:pt x="1006" y="861"/>
                      </a:lnTo>
                      <a:lnTo>
                        <a:pt x="1006" y="863"/>
                      </a:lnTo>
                      <a:lnTo>
                        <a:pt x="1006" y="864"/>
                      </a:lnTo>
                      <a:lnTo>
                        <a:pt x="1006" y="866"/>
                      </a:lnTo>
                      <a:lnTo>
                        <a:pt x="1006" y="868"/>
                      </a:lnTo>
                      <a:lnTo>
                        <a:pt x="1008" y="873"/>
                      </a:lnTo>
                      <a:lnTo>
                        <a:pt x="1009" y="880"/>
                      </a:lnTo>
                      <a:lnTo>
                        <a:pt x="1009" y="882"/>
                      </a:lnTo>
                      <a:lnTo>
                        <a:pt x="1009" y="883"/>
                      </a:lnTo>
                      <a:lnTo>
                        <a:pt x="1009" y="882"/>
                      </a:lnTo>
                      <a:lnTo>
                        <a:pt x="1009" y="881"/>
                      </a:lnTo>
                      <a:lnTo>
                        <a:pt x="1009" y="876"/>
                      </a:lnTo>
                      <a:lnTo>
                        <a:pt x="1010" y="867"/>
                      </a:lnTo>
                      <a:lnTo>
                        <a:pt x="1012" y="858"/>
                      </a:lnTo>
                      <a:lnTo>
                        <a:pt x="1012" y="849"/>
                      </a:lnTo>
                      <a:lnTo>
                        <a:pt x="1013" y="840"/>
                      </a:lnTo>
                      <a:lnTo>
                        <a:pt x="1014" y="834"/>
                      </a:lnTo>
                      <a:lnTo>
                        <a:pt x="1014" y="833"/>
                      </a:lnTo>
                      <a:lnTo>
                        <a:pt x="1014" y="832"/>
                      </a:lnTo>
                      <a:lnTo>
                        <a:pt x="1014" y="831"/>
                      </a:lnTo>
                      <a:lnTo>
                        <a:pt x="1014" y="829"/>
                      </a:lnTo>
                      <a:lnTo>
                        <a:pt x="1014" y="824"/>
                      </a:lnTo>
                      <a:lnTo>
                        <a:pt x="1014" y="818"/>
                      </a:lnTo>
                      <a:lnTo>
                        <a:pt x="1015" y="805"/>
                      </a:lnTo>
                      <a:lnTo>
                        <a:pt x="1015" y="789"/>
                      </a:lnTo>
                      <a:lnTo>
                        <a:pt x="1016" y="774"/>
                      </a:lnTo>
                      <a:lnTo>
                        <a:pt x="1016" y="760"/>
                      </a:lnTo>
                      <a:lnTo>
                        <a:pt x="1016" y="755"/>
                      </a:lnTo>
                      <a:lnTo>
                        <a:pt x="1017" y="750"/>
                      </a:lnTo>
                      <a:lnTo>
                        <a:pt x="1017" y="748"/>
                      </a:lnTo>
                      <a:lnTo>
                        <a:pt x="1017" y="747"/>
                      </a:lnTo>
                      <a:lnTo>
                        <a:pt x="1017" y="748"/>
                      </a:lnTo>
                      <a:lnTo>
                        <a:pt x="1017" y="750"/>
                      </a:lnTo>
                      <a:lnTo>
                        <a:pt x="1017" y="755"/>
                      </a:lnTo>
                      <a:lnTo>
                        <a:pt x="1017" y="760"/>
                      </a:lnTo>
                      <a:lnTo>
                        <a:pt x="1018" y="774"/>
                      </a:lnTo>
                      <a:lnTo>
                        <a:pt x="1018" y="789"/>
                      </a:lnTo>
                      <a:lnTo>
                        <a:pt x="1019" y="805"/>
                      </a:lnTo>
                      <a:lnTo>
                        <a:pt x="1021" y="818"/>
                      </a:lnTo>
                      <a:lnTo>
                        <a:pt x="1021" y="824"/>
                      </a:lnTo>
                      <a:lnTo>
                        <a:pt x="1021" y="829"/>
                      </a:lnTo>
                      <a:lnTo>
                        <a:pt x="1021" y="831"/>
                      </a:lnTo>
                      <a:lnTo>
                        <a:pt x="1021" y="832"/>
                      </a:lnTo>
                      <a:lnTo>
                        <a:pt x="1021" y="834"/>
                      </a:lnTo>
                      <a:lnTo>
                        <a:pt x="1022" y="838"/>
                      </a:lnTo>
                      <a:lnTo>
                        <a:pt x="1022" y="841"/>
                      </a:lnTo>
                      <a:lnTo>
                        <a:pt x="1022" y="843"/>
                      </a:lnTo>
                      <a:lnTo>
                        <a:pt x="1022" y="843"/>
                      </a:lnTo>
                      <a:lnTo>
                        <a:pt x="1022" y="845"/>
                      </a:lnTo>
                      <a:lnTo>
                        <a:pt x="1022" y="851"/>
                      </a:lnTo>
                      <a:lnTo>
                        <a:pt x="1024" y="860"/>
                      </a:lnTo>
                      <a:lnTo>
                        <a:pt x="1025" y="870"/>
                      </a:lnTo>
                      <a:lnTo>
                        <a:pt x="1026" y="880"/>
                      </a:lnTo>
                      <a:lnTo>
                        <a:pt x="1027" y="889"/>
                      </a:lnTo>
                      <a:lnTo>
                        <a:pt x="1027" y="896"/>
                      </a:lnTo>
                      <a:lnTo>
                        <a:pt x="1028" y="897"/>
                      </a:lnTo>
                      <a:lnTo>
                        <a:pt x="1028" y="898"/>
                      </a:lnTo>
                      <a:lnTo>
                        <a:pt x="1028" y="898"/>
                      </a:lnTo>
                      <a:lnTo>
                        <a:pt x="1030" y="898"/>
                      </a:lnTo>
                      <a:lnTo>
                        <a:pt x="1032" y="900"/>
                      </a:lnTo>
                      <a:lnTo>
                        <a:pt x="1033" y="903"/>
                      </a:lnTo>
                      <a:lnTo>
                        <a:pt x="1034" y="903"/>
                      </a:lnTo>
                      <a:lnTo>
                        <a:pt x="1035" y="903"/>
                      </a:lnTo>
                      <a:lnTo>
                        <a:pt x="1036" y="901"/>
                      </a:lnTo>
                      <a:lnTo>
                        <a:pt x="1037" y="903"/>
                      </a:lnTo>
                      <a:lnTo>
                        <a:pt x="1040" y="904"/>
                      </a:lnTo>
                      <a:lnTo>
                        <a:pt x="1042" y="905"/>
                      </a:lnTo>
                      <a:lnTo>
                        <a:pt x="1043" y="905"/>
                      </a:lnTo>
                      <a:lnTo>
                        <a:pt x="1043" y="905"/>
                      </a:lnTo>
                      <a:lnTo>
                        <a:pt x="1044" y="905"/>
                      </a:lnTo>
                      <a:lnTo>
                        <a:pt x="1046" y="906"/>
                      </a:lnTo>
                      <a:lnTo>
                        <a:pt x="1048" y="906"/>
                      </a:lnTo>
                      <a:lnTo>
                        <a:pt x="1049" y="906"/>
                      </a:lnTo>
                      <a:lnTo>
                        <a:pt x="1050" y="906"/>
                      </a:lnTo>
                      <a:lnTo>
                        <a:pt x="1051" y="906"/>
                      </a:lnTo>
                      <a:lnTo>
                        <a:pt x="1052" y="906"/>
                      </a:lnTo>
                      <a:lnTo>
                        <a:pt x="1054" y="905"/>
                      </a:lnTo>
                      <a:lnTo>
                        <a:pt x="1056" y="904"/>
                      </a:lnTo>
                      <a:lnTo>
                        <a:pt x="1058" y="904"/>
                      </a:lnTo>
                      <a:lnTo>
                        <a:pt x="1058" y="903"/>
                      </a:lnTo>
                      <a:lnTo>
                        <a:pt x="1058" y="903"/>
                      </a:lnTo>
                      <a:lnTo>
                        <a:pt x="1059" y="900"/>
                      </a:lnTo>
                      <a:lnTo>
                        <a:pt x="1059" y="895"/>
                      </a:lnTo>
                      <a:lnTo>
                        <a:pt x="1060" y="886"/>
                      </a:lnTo>
                      <a:lnTo>
                        <a:pt x="1062" y="876"/>
                      </a:lnTo>
                      <a:lnTo>
                        <a:pt x="1062" y="867"/>
                      </a:lnTo>
                      <a:lnTo>
                        <a:pt x="1064" y="858"/>
                      </a:lnTo>
                      <a:lnTo>
                        <a:pt x="1064" y="852"/>
                      </a:lnTo>
                      <a:lnTo>
                        <a:pt x="1064" y="850"/>
                      </a:lnTo>
                      <a:lnTo>
                        <a:pt x="1064" y="850"/>
                      </a:lnTo>
                      <a:lnTo>
                        <a:pt x="1065" y="850"/>
                      </a:lnTo>
                      <a:lnTo>
                        <a:pt x="1067" y="851"/>
                      </a:lnTo>
                      <a:lnTo>
                        <a:pt x="1068" y="852"/>
                      </a:lnTo>
                      <a:lnTo>
                        <a:pt x="1068" y="852"/>
                      </a:lnTo>
                      <a:lnTo>
                        <a:pt x="1069" y="854"/>
                      </a:lnTo>
                      <a:lnTo>
                        <a:pt x="1069" y="859"/>
                      </a:lnTo>
                      <a:lnTo>
                        <a:pt x="1069" y="866"/>
                      </a:lnTo>
                      <a:lnTo>
                        <a:pt x="1070" y="875"/>
                      </a:lnTo>
                      <a:lnTo>
                        <a:pt x="1071" y="882"/>
                      </a:lnTo>
                      <a:lnTo>
                        <a:pt x="1071" y="889"/>
                      </a:lnTo>
                      <a:lnTo>
                        <a:pt x="1072" y="895"/>
                      </a:lnTo>
                      <a:lnTo>
                        <a:pt x="1072" y="896"/>
                      </a:lnTo>
                      <a:lnTo>
                        <a:pt x="1073" y="898"/>
                      </a:lnTo>
                      <a:lnTo>
                        <a:pt x="1074" y="898"/>
                      </a:lnTo>
                      <a:lnTo>
                        <a:pt x="1076" y="897"/>
                      </a:lnTo>
                      <a:lnTo>
                        <a:pt x="1077" y="894"/>
                      </a:lnTo>
                      <a:lnTo>
                        <a:pt x="1079" y="890"/>
                      </a:lnTo>
                      <a:lnTo>
                        <a:pt x="1079" y="888"/>
                      </a:lnTo>
                      <a:lnTo>
                        <a:pt x="1080" y="888"/>
                      </a:lnTo>
                      <a:lnTo>
                        <a:pt x="1080" y="887"/>
                      </a:lnTo>
                      <a:lnTo>
                        <a:pt x="1080" y="886"/>
                      </a:lnTo>
                      <a:lnTo>
                        <a:pt x="1080" y="883"/>
                      </a:lnTo>
                      <a:lnTo>
                        <a:pt x="1080" y="879"/>
                      </a:lnTo>
                      <a:lnTo>
                        <a:pt x="1080" y="875"/>
                      </a:lnTo>
                      <a:lnTo>
                        <a:pt x="1081" y="862"/>
                      </a:lnTo>
                      <a:lnTo>
                        <a:pt x="1081" y="848"/>
                      </a:lnTo>
                      <a:lnTo>
                        <a:pt x="1082" y="833"/>
                      </a:lnTo>
                      <a:lnTo>
                        <a:pt x="1082" y="821"/>
                      </a:lnTo>
                      <a:lnTo>
                        <a:pt x="1082" y="816"/>
                      </a:lnTo>
                      <a:lnTo>
                        <a:pt x="1083" y="812"/>
                      </a:lnTo>
                      <a:lnTo>
                        <a:pt x="1083" y="809"/>
                      </a:lnTo>
                      <a:lnTo>
                        <a:pt x="1083" y="808"/>
                      </a:lnTo>
                      <a:lnTo>
                        <a:pt x="1083" y="809"/>
                      </a:lnTo>
                      <a:lnTo>
                        <a:pt x="1086" y="813"/>
                      </a:lnTo>
                      <a:lnTo>
                        <a:pt x="1087" y="816"/>
                      </a:lnTo>
                      <a:lnTo>
                        <a:pt x="1087" y="817"/>
                      </a:lnTo>
                      <a:lnTo>
                        <a:pt x="1087" y="818"/>
                      </a:lnTo>
                      <a:lnTo>
                        <a:pt x="1088" y="821"/>
                      </a:lnTo>
                      <a:lnTo>
                        <a:pt x="1088" y="825"/>
                      </a:lnTo>
                      <a:lnTo>
                        <a:pt x="1088" y="831"/>
                      </a:lnTo>
                      <a:lnTo>
                        <a:pt x="1089" y="844"/>
                      </a:lnTo>
                      <a:lnTo>
                        <a:pt x="1090" y="859"/>
                      </a:lnTo>
                      <a:lnTo>
                        <a:pt x="1091" y="875"/>
                      </a:lnTo>
                      <a:lnTo>
                        <a:pt x="1093" y="888"/>
                      </a:lnTo>
                      <a:lnTo>
                        <a:pt x="1093" y="894"/>
                      </a:lnTo>
                      <a:lnTo>
                        <a:pt x="1093" y="897"/>
                      </a:lnTo>
                      <a:lnTo>
                        <a:pt x="1095" y="900"/>
                      </a:lnTo>
                      <a:lnTo>
                        <a:pt x="1095" y="901"/>
                      </a:lnTo>
                      <a:lnTo>
                        <a:pt x="1095" y="901"/>
                      </a:lnTo>
                      <a:lnTo>
                        <a:pt x="1096" y="901"/>
                      </a:lnTo>
                      <a:lnTo>
                        <a:pt x="1097" y="904"/>
                      </a:lnTo>
                      <a:lnTo>
                        <a:pt x="1099" y="904"/>
                      </a:lnTo>
                      <a:lnTo>
                        <a:pt x="1100" y="905"/>
                      </a:lnTo>
                      <a:lnTo>
                        <a:pt x="1101" y="905"/>
                      </a:lnTo>
                      <a:lnTo>
                        <a:pt x="1101" y="905"/>
                      </a:lnTo>
                      <a:lnTo>
                        <a:pt x="1102" y="904"/>
                      </a:lnTo>
                      <a:lnTo>
                        <a:pt x="1106" y="900"/>
                      </a:lnTo>
                      <a:lnTo>
                        <a:pt x="1108" y="896"/>
                      </a:lnTo>
                      <a:lnTo>
                        <a:pt x="1109" y="895"/>
                      </a:lnTo>
                      <a:lnTo>
                        <a:pt x="1109" y="895"/>
                      </a:lnTo>
                      <a:lnTo>
                        <a:pt x="1109" y="894"/>
                      </a:lnTo>
                      <a:lnTo>
                        <a:pt x="1109" y="892"/>
                      </a:lnTo>
                      <a:lnTo>
                        <a:pt x="1109" y="887"/>
                      </a:lnTo>
                      <a:lnTo>
                        <a:pt x="1110" y="880"/>
                      </a:lnTo>
                      <a:lnTo>
                        <a:pt x="1110" y="871"/>
                      </a:lnTo>
                      <a:lnTo>
                        <a:pt x="1111" y="863"/>
                      </a:lnTo>
                      <a:lnTo>
                        <a:pt x="1111" y="855"/>
                      </a:lnTo>
                      <a:lnTo>
                        <a:pt x="1113" y="851"/>
                      </a:lnTo>
                      <a:lnTo>
                        <a:pt x="1113" y="849"/>
                      </a:lnTo>
                      <a:lnTo>
                        <a:pt x="1113" y="850"/>
                      </a:lnTo>
                      <a:lnTo>
                        <a:pt x="1115" y="853"/>
                      </a:lnTo>
                      <a:lnTo>
                        <a:pt x="1116" y="855"/>
                      </a:lnTo>
                      <a:lnTo>
                        <a:pt x="1117" y="857"/>
                      </a:lnTo>
                      <a:lnTo>
                        <a:pt x="1117" y="859"/>
                      </a:lnTo>
                      <a:lnTo>
                        <a:pt x="1117" y="862"/>
                      </a:lnTo>
                      <a:lnTo>
                        <a:pt x="1118" y="869"/>
                      </a:lnTo>
                      <a:lnTo>
                        <a:pt x="1119" y="876"/>
                      </a:lnTo>
                      <a:lnTo>
                        <a:pt x="1120" y="883"/>
                      </a:lnTo>
                      <a:lnTo>
                        <a:pt x="1120" y="890"/>
                      </a:lnTo>
                      <a:lnTo>
                        <a:pt x="1122" y="894"/>
                      </a:lnTo>
                      <a:lnTo>
                        <a:pt x="1122" y="896"/>
                      </a:lnTo>
                      <a:lnTo>
                        <a:pt x="1123" y="895"/>
                      </a:lnTo>
                      <a:lnTo>
                        <a:pt x="1124" y="894"/>
                      </a:lnTo>
                      <a:lnTo>
                        <a:pt x="1124" y="892"/>
                      </a:lnTo>
                      <a:lnTo>
                        <a:pt x="1124" y="888"/>
                      </a:lnTo>
                      <a:lnTo>
                        <a:pt x="1124" y="881"/>
                      </a:lnTo>
                      <a:lnTo>
                        <a:pt x="1125" y="872"/>
                      </a:lnTo>
                      <a:lnTo>
                        <a:pt x="1125" y="862"/>
                      </a:lnTo>
                      <a:lnTo>
                        <a:pt x="1126" y="851"/>
                      </a:lnTo>
                      <a:lnTo>
                        <a:pt x="1127" y="826"/>
                      </a:lnTo>
                      <a:lnTo>
                        <a:pt x="1128" y="802"/>
                      </a:lnTo>
                      <a:lnTo>
                        <a:pt x="1129" y="790"/>
                      </a:lnTo>
                      <a:lnTo>
                        <a:pt x="1129" y="780"/>
                      </a:lnTo>
                      <a:lnTo>
                        <a:pt x="1131" y="771"/>
                      </a:lnTo>
                      <a:lnTo>
                        <a:pt x="1131" y="765"/>
                      </a:lnTo>
                      <a:lnTo>
                        <a:pt x="1131" y="760"/>
                      </a:lnTo>
                      <a:lnTo>
                        <a:pt x="1131" y="759"/>
                      </a:lnTo>
                      <a:lnTo>
                        <a:pt x="1131" y="758"/>
                      </a:lnTo>
                      <a:lnTo>
                        <a:pt x="1131" y="757"/>
                      </a:lnTo>
                      <a:lnTo>
                        <a:pt x="1132" y="751"/>
                      </a:lnTo>
                      <a:lnTo>
                        <a:pt x="1132" y="743"/>
                      </a:lnTo>
                      <a:lnTo>
                        <a:pt x="1132" y="734"/>
                      </a:lnTo>
                      <a:lnTo>
                        <a:pt x="1133" y="725"/>
                      </a:lnTo>
                      <a:lnTo>
                        <a:pt x="1134" y="718"/>
                      </a:lnTo>
                      <a:lnTo>
                        <a:pt x="1134" y="713"/>
                      </a:lnTo>
                      <a:lnTo>
                        <a:pt x="1134" y="711"/>
                      </a:lnTo>
                      <a:lnTo>
                        <a:pt x="1134" y="711"/>
                      </a:lnTo>
                      <a:lnTo>
                        <a:pt x="1134" y="712"/>
                      </a:lnTo>
                      <a:lnTo>
                        <a:pt x="1134" y="718"/>
                      </a:lnTo>
                      <a:lnTo>
                        <a:pt x="1134" y="725"/>
                      </a:lnTo>
                      <a:lnTo>
                        <a:pt x="1134" y="735"/>
                      </a:lnTo>
                      <a:lnTo>
                        <a:pt x="1135" y="749"/>
                      </a:lnTo>
                      <a:lnTo>
                        <a:pt x="1135" y="762"/>
                      </a:lnTo>
                      <a:lnTo>
                        <a:pt x="1136" y="793"/>
                      </a:lnTo>
                      <a:lnTo>
                        <a:pt x="1137" y="823"/>
                      </a:lnTo>
                      <a:lnTo>
                        <a:pt x="1137" y="836"/>
                      </a:lnTo>
                      <a:lnTo>
                        <a:pt x="1137" y="850"/>
                      </a:lnTo>
                      <a:lnTo>
                        <a:pt x="1137" y="860"/>
                      </a:lnTo>
                      <a:lnTo>
                        <a:pt x="1138" y="868"/>
                      </a:lnTo>
                      <a:lnTo>
                        <a:pt x="1138" y="873"/>
                      </a:lnTo>
                      <a:lnTo>
                        <a:pt x="1138" y="876"/>
                      </a:lnTo>
                      <a:lnTo>
                        <a:pt x="1138" y="877"/>
                      </a:lnTo>
                      <a:lnTo>
                        <a:pt x="1138" y="878"/>
                      </a:lnTo>
                      <a:lnTo>
                        <a:pt x="1139" y="879"/>
                      </a:lnTo>
                      <a:lnTo>
                        <a:pt x="1139" y="880"/>
                      </a:lnTo>
                      <a:lnTo>
                        <a:pt x="1142" y="886"/>
                      </a:lnTo>
                      <a:lnTo>
                        <a:pt x="1143" y="891"/>
                      </a:lnTo>
                      <a:lnTo>
                        <a:pt x="1144" y="892"/>
                      </a:lnTo>
                      <a:lnTo>
                        <a:pt x="1144" y="894"/>
                      </a:lnTo>
                      <a:lnTo>
                        <a:pt x="1145" y="892"/>
                      </a:lnTo>
                      <a:lnTo>
                        <a:pt x="1146" y="891"/>
                      </a:lnTo>
                      <a:lnTo>
                        <a:pt x="1146" y="891"/>
                      </a:lnTo>
                      <a:lnTo>
                        <a:pt x="1146" y="889"/>
                      </a:lnTo>
                      <a:lnTo>
                        <a:pt x="1147" y="882"/>
                      </a:lnTo>
                      <a:lnTo>
                        <a:pt x="1147" y="873"/>
                      </a:lnTo>
                      <a:lnTo>
                        <a:pt x="1148" y="861"/>
                      </a:lnTo>
                      <a:lnTo>
                        <a:pt x="1150" y="851"/>
                      </a:lnTo>
                      <a:lnTo>
                        <a:pt x="1151" y="841"/>
                      </a:lnTo>
                      <a:lnTo>
                        <a:pt x="1152" y="834"/>
                      </a:lnTo>
                      <a:lnTo>
                        <a:pt x="1152" y="832"/>
                      </a:lnTo>
                      <a:lnTo>
                        <a:pt x="1152" y="832"/>
                      </a:lnTo>
                      <a:lnTo>
                        <a:pt x="1152" y="833"/>
                      </a:lnTo>
                      <a:lnTo>
                        <a:pt x="1152" y="835"/>
                      </a:lnTo>
                      <a:lnTo>
                        <a:pt x="1152" y="843"/>
                      </a:lnTo>
                      <a:lnTo>
                        <a:pt x="1153" y="851"/>
                      </a:lnTo>
                      <a:lnTo>
                        <a:pt x="1153" y="854"/>
                      </a:lnTo>
                      <a:lnTo>
                        <a:pt x="1153" y="855"/>
                      </a:lnTo>
                      <a:lnTo>
                        <a:pt x="1154" y="857"/>
                      </a:lnTo>
                      <a:lnTo>
                        <a:pt x="1154" y="862"/>
                      </a:lnTo>
                      <a:lnTo>
                        <a:pt x="1155" y="870"/>
                      </a:lnTo>
                      <a:lnTo>
                        <a:pt x="1157" y="879"/>
                      </a:lnTo>
                      <a:lnTo>
                        <a:pt x="1157" y="887"/>
                      </a:lnTo>
                      <a:lnTo>
                        <a:pt x="1160" y="895"/>
                      </a:lnTo>
                      <a:lnTo>
                        <a:pt x="1160" y="900"/>
                      </a:lnTo>
                      <a:lnTo>
                        <a:pt x="1160" y="901"/>
                      </a:lnTo>
                      <a:lnTo>
                        <a:pt x="1161" y="903"/>
                      </a:lnTo>
                      <a:lnTo>
                        <a:pt x="1162" y="903"/>
                      </a:lnTo>
                      <a:lnTo>
                        <a:pt x="1164" y="904"/>
                      </a:lnTo>
                      <a:lnTo>
                        <a:pt x="1166" y="904"/>
                      </a:lnTo>
                      <a:lnTo>
                        <a:pt x="1168" y="904"/>
                      </a:lnTo>
                      <a:lnTo>
                        <a:pt x="1168" y="905"/>
                      </a:lnTo>
                      <a:lnTo>
                        <a:pt x="1169" y="904"/>
                      </a:lnTo>
                      <a:lnTo>
                        <a:pt x="1170" y="904"/>
                      </a:lnTo>
                      <a:lnTo>
                        <a:pt x="1172" y="903"/>
                      </a:lnTo>
                      <a:lnTo>
                        <a:pt x="1173" y="903"/>
                      </a:lnTo>
                      <a:lnTo>
                        <a:pt x="1174" y="903"/>
                      </a:lnTo>
                      <a:lnTo>
                        <a:pt x="1175" y="904"/>
                      </a:lnTo>
                      <a:lnTo>
                        <a:pt x="1178" y="904"/>
                      </a:lnTo>
                      <a:lnTo>
                        <a:pt x="1179" y="905"/>
                      </a:lnTo>
                      <a:lnTo>
                        <a:pt x="1179" y="905"/>
                      </a:lnTo>
                      <a:lnTo>
                        <a:pt x="1180" y="904"/>
                      </a:lnTo>
                      <a:lnTo>
                        <a:pt x="1182" y="904"/>
                      </a:lnTo>
                      <a:lnTo>
                        <a:pt x="1182" y="904"/>
                      </a:lnTo>
                      <a:lnTo>
                        <a:pt x="1182" y="904"/>
                      </a:lnTo>
                      <a:lnTo>
                        <a:pt x="1183" y="903"/>
                      </a:lnTo>
                      <a:lnTo>
                        <a:pt x="1183" y="901"/>
                      </a:lnTo>
                      <a:lnTo>
                        <a:pt x="1187" y="897"/>
                      </a:lnTo>
                      <a:lnTo>
                        <a:pt x="1189" y="892"/>
                      </a:lnTo>
                      <a:lnTo>
                        <a:pt x="1189" y="890"/>
                      </a:lnTo>
                      <a:lnTo>
                        <a:pt x="1190" y="890"/>
                      </a:lnTo>
                      <a:lnTo>
                        <a:pt x="1190" y="889"/>
                      </a:lnTo>
                      <a:lnTo>
                        <a:pt x="1190" y="889"/>
                      </a:lnTo>
                      <a:lnTo>
                        <a:pt x="1190" y="887"/>
                      </a:lnTo>
                      <a:lnTo>
                        <a:pt x="1190" y="881"/>
                      </a:lnTo>
                      <a:lnTo>
                        <a:pt x="1190" y="872"/>
                      </a:lnTo>
                      <a:lnTo>
                        <a:pt x="1191" y="861"/>
                      </a:lnTo>
                      <a:lnTo>
                        <a:pt x="1192" y="846"/>
                      </a:lnTo>
                      <a:lnTo>
                        <a:pt x="1192" y="832"/>
                      </a:lnTo>
                      <a:lnTo>
                        <a:pt x="1193" y="798"/>
                      </a:lnTo>
                      <a:lnTo>
                        <a:pt x="1194" y="765"/>
                      </a:lnTo>
                      <a:lnTo>
                        <a:pt x="1194" y="749"/>
                      </a:lnTo>
                      <a:lnTo>
                        <a:pt x="1196" y="735"/>
                      </a:lnTo>
                      <a:lnTo>
                        <a:pt x="1197" y="724"/>
                      </a:lnTo>
                      <a:lnTo>
                        <a:pt x="1197" y="715"/>
                      </a:lnTo>
                      <a:lnTo>
                        <a:pt x="1197" y="709"/>
                      </a:lnTo>
                      <a:lnTo>
                        <a:pt x="1197" y="707"/>
                      </a:lnTo>
                      <a:lnTo>
                        <a:pt x="1197" y="706"/>
                      </a:lnTo>
                      <a:lnTo>
                        <a:pt x="1197" y="705"/>
                      </a:lnTo>
                      <a:lnTo>
                        <a:pt x="1197" y="707"/>
                      </a:lnTo>
                      <a:lnTo>
                        <a:pt x="1198" y="713"/>
                      </a:lnTo>
                      <a:lnTo>
                        <a:pt x="1198" y="721"/>
                      </a:lnTo>
                      <a:lnTo>
                        <a:pt x="1198" y="732"/>
                      </a:lnTo>
                      <a:lnTo>
                        <a:pt x="1199" y="746"/>
                      </a:lnTo>
                      <a:lnTo>
                        <a:pt x="1200" y="760"/>
                      </a:lnTo>
                      <a:lnTo>
                        <a:pt x="1201" y="792"/>
                      </a:lnTo>
                      <a:lnTo>
                        <a:pt x="1202" y="823"/>
                      </a:lnTo>
                      <a:lnTo>
                        <a:pt x="1202" y="838"/>
                      </a:lnTo>
                      <a:lnTo>
                        <a:pt x="1203" y="851"/>
                      </a:lnTo>
                      <a:lnTo>
                        <a:pt x="1203" y="861"/>
                      </a:lnTo>
                      <a:lnTo>
                        <a:pt x="1203" y="870"/>
                      </a:lnTo>
                      <a:lnTo>
                        <a:pt x="1205" y="876"/>
                      </a:lnTo>
                      <a:lnTo>
                        <a:pt x="1205" y="878"/>
                      </a:lnTo>
                      <a:lnTo>
                        <a:pt x="1205" y="878"/>
                      </a:lnTo>
                      <a:lnTo>
                        <a:pt x="1205" y="879"/>
                      </a:lnTo>
                      <a:lnTo>
                        <a:pt x="1205" y="878"/>
                      </a:lnTo>
                      <a:lnTo>
                        <a:pt x="1206" y="875"/>
                      </a:lnTo>
                      <a:lnTo>
                        <a:pt x="1206" y="871"/>
                      </a:lnTo>
                      <a:lnTo>
                        <a:pt x="1206" y="866"/>
                      </a:lnTo>
                      <a:lnTo>
                        <a:pt x="1207" y="851"/>
                      </a:lnTo>
                      <a:lnTo>
                        <a:pt x="1208" y="836"/>
                      </a:lnTo>
                      <a:lnTo>
                        <a:pt x="1210" y="820"/>
                      </a:lnTo>
                      <a:lnTo>
                        <a:pt x="1210" y="806"/>
                      </a:lnTo>
                      <a:lnTo>
                        <a:pt x="1211" y="801"/>
                      </a:lnTo>
                      <a:lnTo>
                        <a:pt x="1211" y="796"/>
                      </a:lnTo>
                      <a:lnTo>
                        <a:pt x="1211" y="794"/>
                      </a:lnTo>
                      <a:lnTo>
                        <a:pt x="1211" y="793"/>
                      </a:lnTo>
                      <a:lnTo>
                        <a:pt x="1211" y="792"/>
                      </a:lnTo>
                      <a:lnTo>
                        <a:pt x="1211" y="788"/>
                      </a:lnTo>
                      <a:lnTo>
                        <a:pt x="1212" y="784"/>
                      </a:lnTo>
                      <a:lnTo>
                        <a:pt x="1212" y="777"/>
                      </a:lnTo>
                      <a:lnTo>
                        <a:pt x="1212" y="769"/>
                      </a:lnTo>
                      <a:lnTo>
                        <a:pt x="1212" y="760"/>
                      </a:lnTo>
                      <a:lnTo>
                        <a:pt x="1212" y="742"/>
                      </a:lnTo>
                      <a:lnTo>
                        <a:pt x="1214" y="724"/>
                      </a:lnTo>
                      <a:lnTo>
                        <a:pt x="1214" y="715"/>
                      </a:lnTo>
                      <a:lnTo>
                        <a:pt x="1214" y="707"/>
                      </a:lnTo>
                      <a:lnTo>
                        <a:pt x="1214" y="701"/>
                      </a:lnTo>
                      <a:lnTo>
                        <a:pt x="1215" y="696"/>
                      </a:lnTo>
                      <a:lnTo>
                        <a:pt x="1215" y="693"/>
                      </a:lnTo>
                      <a:lnTo>
                        <a:pt x="1215" y="692"/>
                      </a:lnTo>
                      <a:lnTo>
                        <a:pt x="1215" y="694"/>
                      </a:lnTo>
                      <a:lnTo>
                        <a:pt x="1215" y="698"/>
                      </a:lnTo>
                      <a:lnTo>
                        <a:pt x="1215" y="706"/>
                      </a:lnTo>
                      <a:lnTo>
                        <a:pt x="1215" y="716"/>
                      </a:lnTo>
                      <a:lnTo>
                        <a:pt x="1215" y="728"/>
                      </a:lnTo>
                      <a:lnTo>
                        <a:pt x="1216" y="741"/>
                      </a:lnTo>
                      <a:lnTo>
                        <a:pt x="1217" y="769"/>
                      </a:lnTo>
                      <a:lnTo>
                        <a:pt x="1217" y="798"/>
                      </a:lnTo>
                      <a:lnTo>
                        <a:pt x="1218" y="811"/>
                      </a:lnTo>
                      <a:lnTo>
                        <a:pt x="1218" y="823"/>
                      </a:lnTo>
                      <a:lnTo>
                        <a:pt x="1218" y="833"/>
                      </a:lnTo>
                      <a:lnTo>
                        <a:pt x="1219" y="840"/>
                      </a:lnTo>
                      <a:lnTo>
                        <a:pt x="1219" y="845"/>
                      </a:lnTo>
                      <a:lnTo>
                        <a:pt x="1219" y="846"/>
                      </a:lnTo>
                      <a:lnTo>
                        <a:pt x="1219" y="848"/>
                      </a:lnTo>
                      <a:lnTo>
                        <a:pt x="1219" y="850"/>
                      </a:lnTo>
                      <a:lnTo>
                        <a:pt x="1219" y="852"/>
                      </a:lnTo>
                      <a:lnTo>
                        <a:pt x="1219" y="853"/>
                      </a:lnTo>
                      <a:lnTo>
                        <a:pt x="1219" y="854"/>
                      </a:lnTo>
                      <a:lnTo>
                        <a:pt x="1220" y="858"/>
                      </a:lnTo>
                      <a:lnTo>
                        <a:pt x="1220" y="862"/>
                      </a:lnTo>
                      <a:lnTo>
                        <a:pt x="1221" y="868"/>
                      </a:lnTo>
                      <a:lnTo>
                        <a:pt x="1222" y="872"/>
                      </a:lnTo>
                      <a:lnTo>
                        <a:pt x="1222" y="877"/>
                      </a:lnTo>
                      <a:lnTo>
                        <a:pt x="1224" y="880"/>
                      </a:lnTo>
                      <a:lnTo>
                        <a:pt x="1224" y="881"/>
                      </a:lnTo>
                      <a:lnTo>
                        <a:pt x="1224" y="881"/>
                      </a:lnTo>
                      <a:lnTo>
                        <a:pt x="1224" y="879"/>
                      </a:lnTo>
                      <a:lnTo>
                        <a:pt x="1224" y="875"/>
                      </a:lnTo>
                      <a:lnTo>
                        <a:pt x="1225" y="869"/>
                      </a:lnTo>
                      <a:lnTo>
                        <a:pt x="1226" y="857"/>
                      </a:lnTo>
                      <a:lnTo>
                        <a:pt x="1227" y="842"/>
                      </a:lnTo>
                      <a:lnTo>
                        <a:pt x="1228" y="827"/>
                      </a:lnTo>
                      <a:lnTo>
                        <a:pt x="1229" y="815"/>
                      </a:lnTo>
                      <a:lnTo>
                        <a:pt x="1229" y="809"/>
                      </a:lnTo>
                      <a:lnTo>
                        <a:pt x="1230" y="806"/>
                      </a:lnTo>
                      <a:lnTo>
                        <a:pt x="1230" y="803"/>
                      </a:lnTo>
                      <a:lnTo>
                        <a:pt x="1230" y="803"/>
                      </a:lnTo>
                      <a:lnTo>
                        <a:pt x="1230" y="803"/>
                      </a:lnTo>
                      <a:lnTo>
                        <a:pt x="1230" y="806"/>
                      </a:lnTo>
                      <a:lnTo>
                        <a:pt x="1231" y="809"/>
                      </a:lnTo>
                      <a:lnTo>
                        <a:pt x="1231" y="814"/>
                      </a:lnTo>
                      <a:lnTo>
                        <a:pt x="1231" y="825"/>
                      </a:lnTo>
                      <a:lnTo>
                        <a:pt x="1233" y="839"/>
                      </a:lnTo>
                      <a:lnTo>
                        <a:pt x="1233" y="851"/>
                      </a:lnTo>
                      <a:lnTo>
                        <a:pt x="1233" y="863"/>
                      </a:lnTo>
                      <a:lnTo>
                        <a:pt x="1233" y="868"/>
                      </a:lnTo>
                      <a:lnTo>
                        <a:pt x="1234" y="871"/>
                      </a:lnTo>
                      <a:lnTo>
                        <a:pt x="1234" y="873"/>
                      </a:lnTo>
                      <a:lnTo>
                        <a:pt x="1234" y="875"/>
                      </a:lnTo>
                      <a:lnTo>
                        <a:pt x="1234" y="876"/>
                      </a:lnTo>
                      <a:lnTo>
                        <a:pt x="1234" y="877"/>
                      </a:lnTo>
                      <a:lnTo>
                        <a:pt x="1235" y="878"/>
                      </a:lnTo>
                      <a:lnTo>
                        <a:pt x="1235" y="880"/>
                      </a:lnTo>
                      <a:lnTo>
                        <a:pt x="1236" y="885"/>
                      </a:lnTo>
                      <a:lnTo>
                        <a:pt x="1237" y="889"/>
                      </a:lnTo>
                      <a:lnTo>
                        <a:pt x="1238" y="894"/>
                      </a:lnTo>
                      <a:lnTo>
                        <a:pt x="1239" y="897"/>
                      </a:lnTo>
                      <a:lnTo>
                        <a:pt x="1240" y="900"/>
                      </a:lnTo>
                      <a:lnTo>
                        <a:pt x="1240" y="901"/>
                      </a:lnTo>
                      <a:lnTo>
                        <a:pt x="1242" y="901"/>
                      </a:lnTo>
                      <a:lnTo>
                        <a:pt x="1243" y="901"/>
                      </a:lnTo>
                      <a:lnTo>
                        <a:pt x="1245" y="904"/>
                      </a:lnTo>
                      <a:lnTo>
                        <a:pt x="1247" y="905"/>
                      </a:lnTo>
                      <a:lnTo>
                        <a:pt x="1248" y="906"/>
                      </a:lnTo>
                      <a:lnTo>
                        <a:pt x="1248" y="906"/>
                      </a:lnTo>
                      <a:lnTo>
                        <a:pt x="1249" y="906"/>
                      </a:lnTo>
                      <a:lnTo>
                        <a:pt x="1252" y="906"/>
                      </a:lnTo>
                      <a:lnTo>
                        <a:pt x="1254" y="906"/>
                      </a:lnTo>
                      <a:lnTo>
                        <a:pt x="1255" y="906"/>
                      </a:lnTo>
                      <a:lnTo>
                        <a:pt x="1255" y="906"/>
                      </a:lnTo>
                      <a:lnTo>
                        <a:pt x="1257" y="906"/>
                      </a:lnTo>
                      <a:lnTo>
                        <a:pt x="1259" y="906"/>
                      </a:lnTo>
                      <a:lnTo>
                        <a:pt x="1259" y="906"/>
                      </a:lnTo>
                      <a:lnTo>
                        <a:pt x="1262" y="906"/>
                      </a:lnTo>
                      <a:lnTo>
                        <a:pt x="1263" y="906"/>
                      </a:lnTo>
                      <a:lnTo>
                        <a:pt x="1263" y="906"/>
                      </a:lnTo>
                      <a:lnTo>
                        <a:pt x="1264" y="906"/>
                      </a:lnTo>
                      <a:lnTo>
                        <a:pt x="1266" y="907"/>
                      </a:lnTo>
                      <a:lnTo>
                        <a:pt x="1270" y="907"/>
                      </a:lnTo>
                      <a:lnTo>
                        <a:pt x="1270" y="907"/>
                      </a:lnTo>
                      <a:lnTo>
                        <a:pt x="1271" y="907"/>
                      </a:lnTo>
                      <a:lnTo>
                        <a:pt x="1272" y="907"/>
                      </a:lnTo>
                      <a:lnTo>
                        <a:pt x="1274" y="907"/>
                      </a:lnTo>
                      <a:lnTo>
                        <a:pt x="1276" y="907"/>
                      </a:lnTo>
                      <a:lnTo>
                        <a:pt x="1277" y="907"/>
                      </a:lnTo>
                      <a:lnTo>
                        <a:pt x="1279" y="907"/>
                      </a:lnTo>
                      <a:lnTo>
                        <a:pt x="1280" y="907"/>
                      </a:lnTo>
                      <a:lnTo>
                        <a:pt x="1281" y="907"/>
                      </a:lnTo>
                      <a:lnTo>
                        <a:pt x="1282" y="907"/>
                      </a:lnTo>
                      <a:lnTo>
                        <a:pt x="1284" y="907"/>
                      </a:lnTo>
                      <a:lnTo>
                        <a:pt x="1285" y="907"/>
                      </a:lnTo>
                      <a:lnTo>
                        <a:pt x="1285" y="907"/>
                      </a:lnTo>
                      <a:lnTo>
                        <a:pt x="1288" y="907"/>
                      </a:lnTo>
                      <a:lnTo>
                        <a:pt x="1290" y="907"/>
                      </a:lnTo>
                      <a:lnTo>
                        <a:pt x="1290" y="907"/>
                      </a:lnTo>
                      <a:lnTo>
                        <a:pt x="1291" y="907"/>
                      </a:lnTo>
                      <a:lnTo>
                        <a:pt x="1292" y="907"/>
                      </a:lnTo>
                      <a:lnTo>
                        <a:pt x="1292" y="906"/>
                      </a:lnTo>
                      <a:lnTo>
                        <a:pt x="1293" y="906"/>
                      </a:lnTo>
                      <a:lnTo>
                        <a:pt x="1297" y="904"/>
                      </a:lnTo>
                      <a:lnTo>
                        <a:pt x="1299" y="903"/>
                      </a:lnTo>
                      <a:lnTo>
                        <a:pt x="1300" y="901"/>
                      </a:lnTo>
                      <a:lnTo>
                        <a:pt x="1300" y="901"/>
                      </a:lnTo>
                      <a:lnTo>
                        <a:pt x="1300" y="901"/>
                      </a:lnTo>
                      <a:lnTo>
                        <a:pt x="1300" y="899"/>
                      </a:lnTo>
                      <a:lnTo>
                        <a:pt x="1301" y="894"/>
                      </a:lnTo>
                      <a:lnTo>
                        <a:pt x="1302" y="885"/>
                      </a:lnTo>
                      <a:lnTo>
                        <a:pt x="1303" y="876"/>
                      </a:lnTo>
                      <a:lnTo>
                        <a:pt x="1304" y="866"/>
                      </a:lnTo>
                      <a:lnTo>
                        <a:pt x="1305" y="858"/>
                      </a:lnTo>
                      <a:lnTo>
                        <a:pt x="1305" y="851"/>
                      </a:lnTo>
                      <a:lnTo>
                        <a:pt x="1307" y="850"/>
                      </a:lnTo>
                      <a:lnTo>
                        <a:pt x="1307" y="849"/>
                      </a:lnTo>
                      <a:lnTo>
                        <a:pt x="1307" y="850"/>
                      </a:lnTo>
                      <a:lnTo>
                        <a:pt x="1307" y="852"/>
                      </a:lnTo>
                      <a:lnTo>
                        <a:pt x="1307" y="859"/>
                      </a:lnTo>
                      <a:lnTo>
                        <a:pt x="1308" y="866"/>
                      </a:lnTo>
                      <a:lnTo>
                        <a:pt x="1308" y="868"/>
                      </a:lnTo>
                      <a:lnTo>
                        <a:pt x="1308" y="869"/>
                      </a:lnTo>
                      <a:lnTo>
                        <a:pt x="1308" y="870"/>
                      </a:lnTo>
                      <a:lnTo>
                        <a:pt x="1308" y="873"/>
                      </a:lnTo>
                      <a:lnTo>
                        <a:pt x="1309" y="878"/>
                      </a:lnTo>
                      <a:lnTo>
                        <a:pt x="1310" y="883"/>
                      </a:lnTo>
                      <a:lnTo>
                        <a:pt x="1311" y="888"/>
                      </a:lnTo>
                      <a:lnTo>
                        <a:pt x="1312" y="894"/>
                      </a:lnTo>
                      <a:lnTo>
                        <a:pt x="1312" y="897"/>
                      </a:lnTo>
                      <a:lnTo>
                        <a:pt x="1313" y="898"/>
                      </a:lnTo>
                      <a:lnTo>
                        <a:pt x="1314" y="898"/>
                      </a:lnTo>
                      <a:lnTo>
                        <a:pt x="1314" y="898"/>
                      </a:lnTo>
                      <a:lnTo>
                        <a:pt x="1314" y="897"/>
                      </a:lnTo>
                      <a:lnTo>
                        <a:pt x="1316" y="895"/>
                      </a:lnTo>
                      <a:lnTo>
                        <a:pt x="1316" y="891"/>
                      </a:lnTo>
                      <a:lnTo>
                        <a:pt x="1316" y="888"/>
                      </a:lnTo>
                      <a:lnTo>
                        <a:pt x="1317" y="877"/>
                      </a:lnTo>
                      <a:lnTo>
                        <a:pt x="1318" y="866"/>
                      </a:lnTo>
                      <a:lnTo>
                        <a:pt x="1319" y="853"/>
                      </a:lnTo>
                      <a:lnTo>
                        <a:pt x="1320" y="843"/>
                      </a:lnTo>
                      <a:lnTo>
                        <a:pt x="1321" y="839"/>
                      </a:lnTo>
                      <a:lnTo>
                        <a:pt x="1321" y="836"/>
                      </a:lnTo>
                      <a:lnTo>
                        <a:pt x="1321" y="834"/>
                      </a:lnTo>
                      <a:lnTo>
                        <a:pt x="1321" y="833"/>
                      </a:lnTo>
                      <a:lnTo>
                        <a:pt x="1321" y="831"/>
                      </a:lnTo>
                      <a:lnTo>
                        <a:pt x="1322" y="829"/>
                      </a:lnTo>
                      <a:lnTo>
                        <a:pt x="1322" y="824"/>
                      </a:lnTo>
                      <a:lnTo>
                        <a:pt x="1322" y="823"/>
                      </a:lnTo>
                      <a:lnTo>
                        <a:pt x="1322" y="823"/>
                      </a:lnTo>
                      <a:lnTo>
                        <a:pt x="1322" y="826"/>
                      </a:lnTo>
                      <a:lnTo>
                        <a:pt x="1322" y="830"/>
                      </a:lnTo>
                      <a:lnTo>
                        <a:pt x="1323" y="834"/>
                      </a:lnTo>
                      <a:lnTo>
                        <a:pt x="1325" y="845"/>
                      </a:lnTo>
                      <a:lnTo>
                        <a:pt x="1326" y="860"/>
                      </a:lnTo>
                      <a:lnTo>
                        <a:pt x="1327" y="873"/>
                      </a:lnTo>
                      <a:lnTo>
                        <a:pt x="1328" y="886"/>
                      </a:lnTo>
                      <a:lnTo>
                        <a:pt x="1328" y="890"/>
                      </a:lnTo>
                      <a:lnTo>
                        <a:pt x="1328" y="894"/>
                      </a:lnTo>
                      <a:lnTo>
                        <a:pt x="1329" y="896"/>
                      </a:lnTo>
                      <a:lnTo>
                        <a:pt x="1329" y="897"/>
                      </a:lnTo>
                      <a:lnTo>
                        <a:pt x="1329" y="897"/>
                      </a:lnTo>
                      <a:lnTo>
                        <a:pt x="1330" y="898"/>
                      </a:lnTo>
                      <a:lnTo>
                        <a:pt x="1331" y="899"/>
                      </a:lnTo>
                      <a:lnTo>
                        <a:pt x="1332" y="899"/>
                      </a:lnTo>
                      <a:lnTo>
                        <a:pt x="1332" y="899"/>
                      </a:lnTo>
                      <a:lnTo>
                        <a:pt x="1332" y="897"/>
                      </a:lnTo>
                      <a:lnTo>
                        <a:pt x="1335" y="892"/>
                      </a:lnTo>
                      <a:lnTo>
                        <a:pt x="1336" y="888"/>
                      </a:lnTo>
                      <a:lnTo>
                        <a:pt x="1336" y="886"/>
                      </a:lnTo>
                      <a:lnTo>
                        <a:pt x="1336" y="886"/>
                      </a:lnTo>
                      <a:lnTo>
                        <a:pt x="1337" y="883"/>
                      </a:lnTo>
                      <a:lnTo>
                        <a:pt x="1338" y="879"/>
                      </a:lnTo>
                      <a:lnTo>
                        <a:pt x="1338" y="876"/>
                      </a:lnTo>
                      <a:lnTo>
                        <a:pt x="1338" y="873"/>
                      </a:lnTo>
                      <a:lnTo>
                        <a:pt x="1338" y="875"/>
                      </a:lnTo>
                      <a:lnTo>
                        <a:pt x="1339" y="878"/>
                      </a:lnTo>
                      <a:lnTo>
                        <a:pt x="1340" y="882"/>
                      </a:lnTo>
                      <a:lnTo>
                        <a:pt x="1341" y="888"/>
                      </a:lnTo>
                      <a:lnTo>
                        <a:pt x="1342" y="892"/>
                      </a:lnTo>
                      <a:lnTo>
                        <a:pt x="1342" y="897"/>
                      </a:lnTo>
                      <a:lnTo>
                        <a:pt x="1344" y="900"/>
                      </a:lnTo>
                      <a:lnTo>
                        <a:pt x="1344" y="901"/>
                      </a:lnTo>
                      <a:lnTo>
                        <a:pt x="1344" y="901"/>
                      </a:lnTo>
                      <a:lnTo>
                        <a:pt x="1344" y="903"/>
                      </a:lnTo>
                      <a:lnTo>
                        <a:pt x="1345" y="903"/>
                      </a:lnTo>
                      <a:lnTo>
                        <a:pt x="1347" y="904"/>
                      </a:lnTo>
                      <a:lnTo>
                        <a:pt x="1350" y="906"/>
                      </a:lnTo>
                      <a:lnTo>
                        <a:pt x="1350" y="906"/>
                      </a:lnTo>
                      <a:lnTo>
                        <a:pt x="1351" y="906"/>
                      </a:lnTo>
                      <a:lnTo>
                        <a:pt x="1353" y="906"/>
                      </a:lnTo>
                      <a:lnTo>
                        <a:pt x="1355" y="907"/>
                      </a:lnTo>
                      <a:lnTo>
                        <a:pt x="1357" y="907"/>
                      </a:lnTo>
                      <a:lnTo>
                        <a:pt x="1358" y="907"/>
                      </a:lnTo>
                      <a:lnTo>
                        <a:pt x="1358" y="907"/>
                      </a:lnTo>
                      <a:lnTo>
                        <a:pt x="1360" y="907"/>
                      </a:lnTo>
                      <a:lnTo>
                        <a:pt x="1360" y="907"/>
                      </a:lnTo>
                      <a:lnTo>
                        <a:pt x="1362" y="907"/>
                      </a:lnTo>
                      <a:lnTo>
                        <a:pt x="1365" y="907"/>
                      </a:lnTo>
                      <a:lnTo>
                        <a:pt x="1367" y="907"/>
                      </a:lnTo>
                      <a:lnTo>
                        <a:pt x="1368" y="907"/>
                      </a:lnTo>
                      <a:lnTo>
                        <a:pt x="1369" y="907"/>
                      </a:lnTo>
                      <a:lnTo>
                        <a:pt x="1371" y="907"/>
                      </a:lnTo>
                      <a:lnTo>
                        <a:pt x="1372" y="907"/>
                      </a:lnTo>
                      <a:lnTo>
                        <a:pt x="1373" y="907"/>
                      </a:lnTo>
                      <a:lnTo>
                        <a:pt x="1375" y="907"/>
                      </a:lnTo>
                      <a:lnTo>
                        <a:pt x="1375" y="907"/>
                      </a:lnTo>
                      <a:lnTo>
                        <a:pt x="1376" y="907"/>
                      </a:lnTo>
                      <a:lnTo>
                        <a:pt x="1377" y="907"/>
                      </a:lnTo>
                      <a:lnTo>
                        <a:pt x="1378" y="907"/>
                      </a:lnTo>
                      <a:lnTo>
                        <a:pt x="1378" y="907"/>
                      </a:lnTo>
                      <a:lnTo>
                        <a:pt x="1380" y="907"/>
                      </a:lnTo>
                      <a:lnTo>
                        <a:pt x="1381" y="907"/>
                      </a:lnTo>
                      <a:lnTo>
                        <a:pt x="1382" y="907"/>
                      </a:lnTo>
                      <a:lnTo>
                        <a:pt x="1384" y="906"/>
                      </a:lnTo>
                      <a:lnTo>
                        <a:pt x="1386" y="906"/>
                      </a:lnTo>
                      <a:lnTo>
                        <a:pt x="1387" y="906"/>
                      </a:lnTo>
                      <a:lnTo>
                        <a:pt x="1387" y="906"/>
                      </a:lnTo>
                      <a:lnTo>
                        <a:pt x="1388" y="906"/>
                      </a:lnTo>
                      <a:lnTo>
                        <a:pt x="1391" y="906"/>
                      </a:lnTo>
                      <a:lnTo>
                        <a:pt x="1392" y="906"/>
                      </a:lnTo>
                      <a:lnTo>
                        <a:pt x="1393" y="906"/>
                      </a:lnTo>
                      <a:lnTo>
                        <a:pt x="1394" y="906"/>
                      </a:lnTo>
                      <a:lnTo>
                        <a:pt x="1395" y="906"/>
                      </a:lnTo>
                      <a:lnTo>
                        <a:pt x="1396" y="906"/>
                      </a:lnTo>
                      <a:lnTo>
                        <a:pt x="1399" y="905"/>
                      </a:lnTo>
                      <a:lnTo>
                        <a:pt x="1401" y="904"/>
                      </a:lnTo>
                      <a:lnTo>
                        <a:pt x="1402" y="903"/>
                      </a:lnTo>
                      <a:lnTo>
                        <a:pt x="1403" y="903"/>
                      </a:lnTo>
                      <a:lnTo>
                        <a:pt x="1403" y="904"/>
                      </a:lnTo>
                      <a:lnTo>
                        <a:pt x="1405" y="905"/>
                      </a:lnTo>
                      <a:lnTo>
                        <a:pt x="1408" y="906"/>
                      </a:lnTo>
                      <a:lnTo>
                        <a:pt x="1409" y="906"/>
                      </a:lnTo>
                      <a:lnTo>
                        <a:pt x="1410" y="906"/>
                      </a:lnTo>
                      <a:lnTo>
                        <a:pt x="1411" y="906"/>
                      </a:lnTo>
                      <a:lnTo>
                        <a:pt x="1413" y="906"/>
                      </a:lnTo>
                      <a:lnTo>
                        <a:pt x="1413" y="906"/>
                      </a:lnTo>
                      <a:lnTo>
                        <a:pt x="1415" y="905"/>
                      </a:lnTo>
                      <a:lnTo>
                        <a:pt x="1415" y="905"/>
                      </a:lnTo>
                      <a:lnTo>
                        <a:pt x="1418" y="904"/>
                      </a:lnTo>
                      <a:lnTo>
                        <a:pt x="1419" y="904"/>
                      </a:lnTo>
                      <a:lnTo>
                        <a:pt x="1419" y="904"/>
                      </a:lnTo>
                      <a:lnTo>
                        <a:pt x="1421" y="905"/>
                      </a:lnTo>
                      <a:lnTo>
                        <a:pt x="1422" y="905"/>
                      </a:lnTo>
                      <a:lnTo>
                        <a:pt x="1422" y="906"/>
                      </a:lnTo>
                      <a:lnTo>
                        <a:pt x="1423" y="906"/>
                      </a:lnTo>
                      <a:lnTo>
                        <a:pt x="1424" y="906"/>
                      </a:lnTo>
                      <a:lnTo>
                        <a:pt x="1425" y="905"/>
                      </a:lnTo>
                      <a:lnTo>
                        <a:pt x="1427" y="905"/>
                      </a:lnTo>
                      <a:lnTo>
                        <a:pt x="1428" y="904"/>
                      </a:lnTo>
                      <a:lnTo>
                        <a:pt x="1428" y="904"/>
                      </a:lnTo>
                      <a:lnTo>
                        <a:pt x="1428" y="904"/>
                      </a:lnTo>
                      <a:lnTo>
                        <a:pt x="1430" y="905"/>
                      </a:lnTo>
                      <a:lnTo>
                        <a:pt x="1431" y="905"/>
                      </a:lnTo>
                      <a:lnTo>
                        <a:pt x="1432" y="906"/>
                      </a:lnTo>
                      <a:lnTo>
                        <a:pt x="1433" y="906"/>
                      </a:lnTo>
                      <a:lnTo>
                        <a:pt x="1434" y="906"/>
                      </a:lnTo>
                      <a:lnTo>
                        <a:pt x="1436" y="907"/>
                      </a:lnTo>
                      <a:lnTo>
                        <a:pt x="1437" y="907"/>
                      </a:lnTo>
                      <a:lnTo>
                        <a:pt x="1438" y="907"/>
                      </a:lnTo>
                      <a:lnTo>
                        <a:pt x="1439" y="907"/>
                      </a:lnTo>
                      <a:lnTo>
                        <a:pt x="1440" y="906"/>
                      </a:lnTo>
                      <a:lnTo>
                        <a:pt x="1442" y="905"/>
                      </a:lnTo>
                      <a:lnTo>
                        <a:pt x="1445" y="904"/>
                      </a:lnTo>
                      <a:lnTo>
                        <a:pt x="1446" y="903"/>
                      </a:lnTo>
                      <a:lnTo>
                        <a:pt x="1446" y="903"/>
                      </a:lnTo>
                      <a:lnTo>
                        <a:pt x="1447" y="903"/>
                      </a:lnTo>
                      <a:lnTo>
                        <a:pt x="1448" y="904"/>
                      </a:lnTo>
                      <a:lnTo>
                        <a:pt x="1450" y="905"/>
                      </a:lnTo>
                      <a:lnTo>
                        <a:pt x="1452" y="906"/>
                      </a:lnTo>
                      <a:lnTo>
                        <a:pt x="1454" y="907"/>
                      </a:lnTo>
                      <a:lnTo>
                        <a:pt x="1455" y="907"/>
                      </a:lnTo>
                      <a:lnTo>
                        <a:pt x="1456" y="907"/>
                      </a:lnTo>
                      <a:lnTo>
                        <a:pt x="1457" y="907"/>
                      </a:lnTo>
                      <a:lnTo>
                        <a:pt x="1458" y="907"/>
                      </a:lnTo>
                      <a:lnTo>
                        <a:pt x="1460" y="906"/>
                      </a:lnTo>
                      <a:lnTo>
                        <a:pt x="1460" y="906"/>
                      </a:lnTo>
                      <a:lnTo>
                        <a:pt x="1461" y="906"/>
                      </a:lnTo>
                      <a:lnTo>
                        <a:pt x="1464" y="906"/>
                      </a:lnTo>
                      <a:lnTo>
                        <a:pt x="1464" y="906"/>
                      </a:lnTo>
                      <a:lnTo>
                        <a:pt x="1465" y="906"/>
                      </a:lnTo>
                      <a:lnTo>
                        <a:pt x="1466" y="907"/>
                      </a:lnTo>
                      <a:lnTo>
                        <a:pt x="1466" y="907"/>
                      </a:lnTo>
                      <a:lnTo>
                        <a:pt x="1468" y="907"/>
                      </a:lnTo>
                      <a:lnTo>
                        <a:pt x="1468" y="906"/>
                      </a:lnTo>
                      <a:lnTo>
                        <a:pt x="1470" y="907"/>
                      </a:lnTo>
                      <a:lnTo>
                        <a:pt x="1470" y="907"/>
                      </a:lnTo>
                      <a:lnTo>
                        <a:pt x="1471" y="907"/>
                      </a:lnTo>
                      <a:lnTo>
                        <a:pt x="1474" y="907"/>
                      </a:lnTo>
                      <a:lnTo>
                        <a:pt x="1475" y="907"/>
                      </a:lnTo>
                      <a:lnTo>
                        <a:pt x="1476" y="907"/>
                      </a:lnTo>
                      <a:lnTo>
                        <a:pt x="1477" y="907"/>
                      </a:lnTo>
                      <a:lnTo>
                        <a:pt x="1479" y="907"/>
                      </a:lnTo>
                      <a:lnTo>
                        <a:pt x="1480" y="906"/>
                      </a:lnTo>
                      <a:lnTo>
                        <a:pt x="1482" y="906"/>
                      </a:lnTo>
                      <a:lnTo>
                        <a:pt x="1484" y="906"/>
                      </a:lnTo>
                      <a:lnTo>
                        <a:pt x="1485" y="906"/>
                      </a:lnTo>
                      <a:lnTo>
                        <a:pt x="1486" y="906"/>
                      </a:lnTo>
                      <a:lnTo>
                        <a:pt x="1487" y="907"/>
                      </a:lnTo>
                      <a:lnTo>
                        <a:pt x="1489" y="907"/>
                      </a:lnTo>
                      <a:lnTo>
                        <a:pt x="1491" y="907"/>
                      </a:lnTo>
                      <a:lnTo>
                        <a:pt x="1491" y="908"/>
                      </a:lnTo>
                      <a:lnTo>
                        <a:pt x="1492" y="908"/>
                      </a:lnTo>
                      <a:lnTo>
                        <a:pt x="1494" y="907"/>
                      </a:lnTo>
                      <a:lnTo>
                        <a:pt x="1496" y="907"/>
                      </a:lnTo>
                      <a:lnTo>
                        <a:pt x="1496" y="907"/>
                      </a:lnTo>
                      <a:lnTo>
                        <a:pt x="1497" y="907"/>
                      </a:lnTo>
                      <a:lnTo>
                        <a:pt x="1498" y="906"/>
                      </a:lnTo>
                      <a:lnTo>
                        <a:pt x="1501" y="906"/>
                      </a:lnTo>
                      <a:lnTo>
                        <a:pt x="1501" y="906"/>
                      </a:lnTo>
                      <a:lnTo>
                        <a:pt x="1501" y="906"/>
                      </a:lnTo>
                      <a:lnTo>
                        <a:pt x="1503" y="906"/>
                      </a:lnTo>
                      <a:lnTo>
                        <a:pt x="1503" y="907"/>
                      </a:lnTo>
                      <a:lnTo>
                        <a:pt x="1504" y="907"/>
                      </a:lnTo>
                      <a:lnTo>
                        <a:pt x="1504" y="907"/>
                      </a:lnTo>
                      <a:lnTo>
                        <a:pt x="1505" y="907"/>
                      </a:lnTo>
                      <a:lnTo>
                        <a:pt x="1506" y="907"/>
                      </a:lnTo>
                      <a:lnTo>
                        <a:pt x="1508" y="906"/>
                      </a:lnTo>
                      <a:lnTo>
                        <a:pt x="1511" y="905"/>
                      </a:lnTo>
                      <a:lnTo>
                        <a:pt x="1512" y="904"/>
                      </a:lnTo>
                      <a:lnTo>
                        <a:pt x="1513" y="904"/>
                      </a:lnTo>
                      <a:lnTo>
                        <a:pt x="1513" y="904"/>
                      </a:lnTo>
                      <a:lnTo>
                        <a:pt x="1514" y="904"/>
                      </a:lnTo>
                      <a:lnTo>
                        <a:pt x="1516" y="905"/>
                      </a:lnTo>
                      <a:lnTo>
                        <a:pt x="1519" y="906"/>
                      </a:lnTo>
                      <a:lnTo>
                        <a:pt x="1520" y="906"/>
                      </a:lnTo>
                      <a:lnTo>
                        <a:pt x="1521" y="907"/>
                      </a:lnTo>
                      <a:lnTo>
                        <a:pt x="1522" y="907"/>
                      </a:lnTo>
                      <a:lnTo>
                        <a:pt x="1523" y="907"/>
                      </a:lnTo>
                      <a:lnTo>
                        <a:pt x="1524" y="906"/>
                      </a:lnTo>
                      <a:lnTo>
                        <a:pt x="1526" y="906"/>
                      </a:lnTo>
                      <a:lnTo>
                        <a:pt x="1526" y="906"/>
                      </a:lnTo>
                      <a:lnTo>
                        <a:pt x="1528" y="905"/>
                      </a:lnTo>
                      <a:lnTo>
                        <a:pt x="1529" y="904"/>
                      </a:lnTo>
                      <a:lnTo>
                        <a:pt x="1529" y="904"/>
                      </a:lnTo>
                      <a:lnTo>
                        <a:pt x="1531" y="905"/>
                      </a:lnTo>
                      <a:lnTo>
                        <a:pt x="1532" y="906"/>
                      </a:lnTo>
                      <a:lnTo>
                        <a:pt x="1533" y="906"/>
                      </a:lnTo>
                      <a:lnTo>
                        <a:pt x="1533" y="906"/>
                      </a:lnTo>
                      <a:lnTo>
                        <a:pt x="1534" y="906"/>
                      </a:lnTo>
                      <a:lnTo>
                        <a:pt x="1535" y="906"/>
                      </a:lnTo>
                      <a:lnTo>
                        <a:pt x="1538" y="907"/>
                      </a:lnTo>
                      <a:lnTo>
                        <a:pt x="1539" y="908"/>
                      </a:lnTo>
                      <a:lnTo>
                        <a:pt x="1540" y="908"/>
                      </a:lnTo>
                      <a:lnTo>
                        <a:pt x="1541" y="908"/>
                      </a:lnTo>
                      <a:lnTo>
                        <a:pt x="1542" y="908"/>
                      </a:lnTo>
                      <a:lnTo>
                        <a:pt x="1543" y="906"/>
                      </a:lnTo>
                      <a:lnTo>
                        <a:pt x="1546" y="904"/>
                      </a:lnTo>
                      <a:lnTo>
                        <a:pt x="1548" y="900"/>
                      </a:lnTo>
                      <a:lnTo>
                        <a:pt x="1549" y="899"/>
                      </a:lnTo>
                      <a:lnTo>
                        <a:pt x="1549" y="899"/>
                      </a:lnTo>
                      <a:lnTo>
                        <a:pt x="1550" y="900"/>
                      </a:lnTo>
                      <a:lnTo>
                        <a:pt x="1551" y="901"/>
                      </a:lnTo>
                      <a:lnTo>
                        <a:pt x="1552" y="904"/>
                      </a:lnTo>
                      <a:lnTo>
                        <a:pt x="1553" y="904"/>
                      </a:lnTo>
                      <a:lnTo>
                        <a:pt x="1553" y="904"/>
                      </a:lnTo>
                      <a:lnTo>
                        <a:pt x="1554" y="904"/>
                      </a:lnTo>
                      <a:lnTo>
                        <a:pt x="1556" y="903"/>
                      </a:lnTo>
                      <a:lnTo>
                        <a:pt x="1557" y="903"/>
                      </a:lnTo>
                      <a:lnTo>
                        <a:pt x="1557" y="904"/>
                      </a:lnTo>
                      <a:lnTo>
                        <a:pt x="1559" y="905"/>
                      </a:lnTo>
                      <a:lnTo>
                        <a:pt x="1560" y="906"/>
                      </a:lnTo>
                      <a:lnTo>
                        <a:pt x="1560" y="907"/>
                      </a:lnTo>
                      <a:lnTo>
                        <a:pt x="1561" y="907"/>
                      </a:lnTo>
                      <a:lnTo>
                        <a:pt x="1563" y="906"/>
                      </a:lnTo>
                      <a:lnTo>
                        <a:pt x="1566" y="906"/>
                      </a:lnTo>
                      <a:lnTo>
                        <a:pt x="1567" y="906"/>
                      </a:lnTo>
                      <a:lnTo>
                        <a:pt x="1567" y="906"/>
                      </a:lnTo>
                      <a:lnTo>
                        <a:pt x="1569" y="907"/>
                      </a:lnTo>
                      <a:lnTo>
                        <a:pt x="1570" y="907"/>
                      </a:lnTo>
                      <a:lnTo>
                        <a:pt x="1571" y="908"/>
                      </a:lnTo>
                      <a:lnTo>
                        <a:pt x="1571" y="908"/>
                      </a:lnTo>
                      <a:lnTo>
                        <a:pt x="1572" y="908"/>
                      </a:lnTo>
                      <a:lnTo>
                        <a:pt x="1574" y="907"/>
                      </a:lnTo>
                      <a:lnTo>
                        <a:pt x="1575" y="906"/>
                      </a:lnTo>
                      <a:lnTo>
                        <a:pt x="1576" y="904"/>
                      </a:lnTo>
                      <a:lnTo>
                        <a:pt x="1577" y="903"/>
                      </a:lnTo>
                      <a:lnTo>
                        <a:pt x="1577" y="904"/>
                      </a:lnTo>
                      <a:lnTo>
                        <a:pt x="1578" y="905"/>
                      </a:lnTo>
                      <a:lnTo>
                        <a:pt x="1578" y="906"/>
                      </a:lnTo>
                      <a:lnTo>
                        <a:pt x="1579" y="906"/>
                      </a:lnTo>
                      <a:lnTo>
                        <a:pt x="1579" y="906"/>
                      </a:lnTo>
                      <a:lnTo>
                        <a:pt x="1581" y="907"/>
                      </a:lnTo>
                      <a:lnTo>
                        <a:pt x="1585" y="908"/>
                      </a:lnTo>
                      <a:lnTo>
                        <a:pt x="1586" y="908"/>
                      </a:lnTo>
                      <a:lnTo>
                        <a:pt x="1586" y="908"/>
                      </a:lnTo>
                      <a:lnTo>
                        <a:pt x="1586" y="908"/>
                      </a:lnTo>
                      <a:lnTo>
                        <a:pt x="1587" y="908"/>
                      </a:lnTo>
                      <a:lnTo>
                        <a:pt x="1589" y="908"/>
                      </a:lnTo>
                      <a:lnTo>
                        <a:pt x="1590" y="908"/>
                      </a:lnTo>
                      <a:lnTo>
                        <a:pt x="1591" y="908"/>
                      </a:lnTo>
                      <a:lnTo>
                        <a:pt x="1591" y="908"/>
                      </a:lnTo>
                      <a:lnTo>
                        <a:pt x="1593" y="908"/>
                      </a:lnTo>
                      <a:lnTo>
                        <a:pt x="1594" y="908"/>
                      </a:lnTo>
                      <a:lnTo>
                        <a:pt x="1594" y="908"/>
                      </a:lnTo>
                      <a:lnTo>
                        <a:pt x="1595" y="908"/>
                      </a:lnTo>
                      <a:lnTo>
                        <a:pt x="1597" y="908"/>
                      </a:lnTo>
                      <a:lnTo>
                        <a:pt x="1599" y="908"/>
                      </a:lnTo>
                      <a:lnTo>
                        <a:pt x="1600" y="908"/>
                      </a:lnTo>
                      <a:lnTo>
                        <a:pt x="1600" y="908"/>
                      </a:lnTo>
                      <a:lnTo>
                        <a:pt x="1602" y="908"/>
                      </a:lnTo>
                      <a:lnTo>
                        <a:pt x="1604" y="908"/>
                      </a:lnTo>
                      <a:lnTo>
                        <a:pt x="1605" y="907"/>
                      </a:lnTo>
                      <a:lnTo>
                        <a:pt x="1606" y="907"/>
                      </a:lnTo>
                      <a:lnTo>
                        <a:pt x="1607" y="907"/>
                      </a:lnTo>
                      <a:lnTo>
                        <a:pt x="1608" y="908"/>
                      </a:lnTo>
                      <a:lnTo>
                        <a:pt x="1611" y="908"/>
                      </a:lnTo>
                      <a:lnTo>
                        <a:pt x="1612" y="908"/>
                      </a:lnTo>
                      <a:lnTo>
                        <a:pt x="1612" y="908"/>
                      </a:lnTo>
                      <a:lnTo>
                        <a:pt x="1614" y="908"/>
                      </a:lnTo>
                      <a:lnTo>
                        <a:pt x="1614" y="907"/>
                      </a:lnTo>
                      <a:lnTo>
                        <a:pt x="1615" y="907"/>
                      </a:lnTo>
                      <a:lnTo>
                        <a:pt x="1616" y="907"/>
                      </a:lnTo>
                      <a:lnTo>
                        <a:pt x="1616" y="907"/>
                      </a:lnTo>
                      <a:lnTo>
                        <a:pt x="1616" y="907"/>
                      </a:lnTo>
                      <a:lnTo>
                        <a:pt x="1618" y="907"/>
                      </a:lnTo>
                      <a:lnTo>
                        <a:pt x="1620" y="908"/>
                      </a:lnTo>
                      <a:lnTo>
                        <a:pt x="1621" y="908"/>
                      </a:lnTo>
                      <a:lnTo>
                        <a:pt x="1622" y="908"/>
                      </a:lnTo>
                      <a:lnTo>
                        <a:pt x="1623" y="908"/>
                      </a:lnTo>
                      <a:lnTo>
                        <a:pt x="1624" y="907"/>
                      </a:lnTo>
                      <a:lnTo>
                        <a:pt x="1626" y="907"/>
                      </a:lnTo>
                      <a:lnTo>
                        <a:pt x="1629" y="906"/>
                      </a:lnTo>
                      <a:lnTo>
                        <a:pt x="1630" y="906"/>
                      </a:lnTo>
                      <a:lnTo>
                        <a:pt x="1630" y="905"/>
                      </a:lnTo>
                      <a:lnTo>
                        <a:pt x="1631" y="904"/>
                      </a:lnTo>
                      <a:lnTo>
                        <a:pt x="1631" y="901"/>
                      </a:lnTo>
                      <a:lnTo>
                        <a:pt x="1632" y="897"/>
                      </a:lnTo>
                      <a:lnTo>
                        <a:pt x="1634" y="892"/>
                      </a:lnTo>
                      <a:lnTo>
                        <a:pt x="1634" y="888"/>
                      </a:lnTo>
                      <a:lnTo>
                        <a:pt x="1636" y="883"/>
                      </a:lnTo>
                      <a:lnTo>
                        <a:pt x="1636" y="880"/>
                      </a:lnTo>
                      <a:lnTo>
                        <a:pt x="1636" y="879"/>
                      </a:lnTo>
                      <a:lnTo>
                        <a:pt x="1636" y="879"/>
                      </a:lnTo>
                      <a:lnTo>
                        <a:pt x="1637" y="878"/>
                      </a:lnTo>
                      <a:lnTo>
                        <a:pt x="1637" y="876"/>
                      </a:lnTo>
                      <a:lnTo>
                        <a:pt x="1637" y="876"/>
                      </a:lnTo>
                      <a:lnTo>
                        <a:pt x="1637" y="875"/>
                      </a:lnTo>
                      <a:lnTo>
                        <a:pt x="1637" y="871"/>
                      </a:lnTo>
                      <a:lnTo>
                        <a:pt x="1637" y="867"/>
                      </a:lnTo>
                      <a:lnTo>
                        <a:pt x="1637" y="861"/>
                      </a:lnTo>
                      <a:lnTo>
                        <a:pt x="1639" y="846"/>
                      </a:lnTo>
                      <a:lnTo>
                        <a:pt x="1639" y="830"/>
                      </a:lnTo>
                      <a:lnTo>
                        <a:pt x="1639" y="813"/>
                      </a:lnTo>
                      <a:lnTo>
                        <a:pt x="1640" y="799"/>
                      </a:lnTo>
                      <a:lnTo>
                        <a:pt x="1640" y="794"/>
                      </a:lnTo>
                      <a:lnTo>
                        <a:pt x="1640" y="788"/>
                      </a:lnTo>
                      <a:lnTo>
                        <a:pt x="1640" y="786"/>
                      </a:lnTo>
                      <a:lnTo>
                        <a:pt x="1640" y="785"/>
                      </a:lnTo>
                      <a:lnTo>
                        <a:pt x="1641" y="784"/>
                      </a:lnTo>
                      <a:lnTo>
                        <a:pt x="1641" y="783"/>
                      </a:lnTo>
                      <a:lnTo>
                        <a:pt x="1643" y="776"/>
                      </a:lnTo>
                      <a:lnTo>
                        <a:pt x="1645" y="769"/>
                      </a:lnTo>
                      <a:lnTo>
                        <a:pt x="1646" y="768"/>
                      </a:lnTo>
                      <a:lnTo>
                        <a:pt x="1646" y="767"/>
                      </a:lnTo>
                      <a:lnTo>
                        <a:pt x="1646" y="768"/>
                      </a:lnTo>
                      <a:lnTo>
                        <a:pt x="1646" y="772"/>
                      </a:lnTo>
                      <a:lnTo>
                        <a:pt x="1646" y="778"/>
                      </a:lnTo>
                      <a:lnTo>
                        <a:pt x="1648" y="786"/>
                      </a:lnTo>
                      <a:lnTo>
                        <a:pt x="1648" y="796"/>
                      </a:lnTo>
                      <a:lnTo>
                        <a:pt x="1649" y="806"/>
                      </a:lnTo>
                      <a:lnTo>
                        <a:pt x="1649" y="830"/>
                      </a:lnTo>
                      <a:lnTo>
                        <a:pt x="1650" y="853"/>
                      </a:lnTo>
                      <a:lnTo>
                        <a:pt x="1650" y="863"/>
                      </a:lnTo>
                      <a:lnTo>
                        <a:pt x="1651" y="873"/>
                      </a:lnTo>
                      <a:lnTo>
                        <a:pt x="1651" y="881"/>
                      </a:lnTo>
                      <a:lnTo>
                        <a:pt x="1651" y="887"/>
                      </a:lnTo>
                      <a:lnTo>
                        <a:pt x="1651" y="891"/>
                      </a:lnTo>
                      <a:lnTo>
                        <a:pt x="1651" y="892"/>
                      </a:lnTo>
                      <a:lnTo>
                        <a:pt x="1651" y="894"/>
                      </a:lnTo>
                      <a:lnTo>
                        <a:pt x="1652" y="894"/>
                      </a:lnTo>
                      <a:lnTo>
                        <a:pt x="1653" y="895"/>
                      </a:lnTo>
                      <a:lnTo>
                        <a:pt x="1655" y="898"/>
                      </a:lnTo>
                      <a:lnTo>
                        <a:pt x="1658" y="900"/>
                      </a:lnTo>
                      <a:lnTo>
                        <a:pt x="1659" y="901"/>
                      </a:lnTo>
                      <a:lnTo>
                        <a:pt x="1659" y="901"/>
                      </a:lnTo>
                      <a:lnTo>
                        <a:pt x="1659" y="901"/>
                      </a:lnTo>
                      <a:lnTo>
                        <a:pt x="1659" y="900"/>
                      </a:lnTo>
                      <a:lnTo>
                        <a:pt x="1660" y="898"/>
                      </a:lnTo>
                      <a:lnTo>
                        <a:pt x="1660" y="891"/>
                      </a:lnTo>
                      <a:lnTo>
                        <a:pt x="1661" y="882"/>
                      </a:lnTo>
                      <a:lnTo>
                        <a:pt x="1662" y="871"/>
                      </a:lnTo>
                      <a:lnTo>
                        <a:pt x="1664" y="861"/>
                      </a:lnTo>
                      <a:lnTo>
                        <a:pt x="1666" y="852"/>
                      </a:lnTo>
                      <a:lnTo>
                        <a:pt x="1666" y="845"/>
                      </a:lnTo>
                      <a:lnTo>
                        <a:pt x="1667" y="843"/>
                      </a:lnTo>
                      <a:lnTo>
                        <a:pt x="1667" y="843"/>
                      </a:lnTo>
                      <a:lnTo>
                        <a:pt x="1667" y="841"/>
                      </a:lnTo>
                      <a:lnTo>
                        <a:pt x="1667" y="839"/>
                      </a:lnTo>
                      <a:lnTo>
                        <a:pt x="1667" y="833"/>
                      </a:lnTo>
                      <a:lnTo>
                        <a:pt x="1667" y="829"/>
                      </a:lnTo>
                      <a:lnTo>
                        <a:pt x="1667" y="822"/>
                      </a:lnTo>
                      <a:lnTo>
                        <a:pt x="1667" y="817"/>
                      </a:lnTo>
                      <a:lnTo>
                        <a:pt x="1667" y="814"/>
                      </a:lnTo>
                      <a:lnTo>
                        <a:pt x="1667" y="813"/>
                      </a:lnTo>
                      <a:lnTo>
                        <a:pt x="1667" y="814"/>
                      </a:lnTo>
                      <a:lnTo>
                        <a:pt x="1668" y="816"/>
                      </a:lnTo>
                      <a:lnTo>
                        <a:pt x="1668" y="821"/>
                      </a:lnTo>
                      <a:lnTo>
                        <a:pt x="1668" y="826"/>
                      </a:lnTo>
                      <a:lnTo>
                        <a:pt x="1669" y="840"/>
                      </a:lnTo>
                      <a:lnTo>
                        <a:pt x="1670" y="855"/>
                      </a:lnTo>
                      <a:lnTo>
                        <a:pt x="1671" y="871"/>
                      </a:lnTo>
                      <a:lnTo>
                        <a:pt x="1672" y="886"/>
                      </a:lnTo>
                      <a:lnTo>
                        <a:pt x="1673" y="891"/>
                      </a:lnTo>
                      <a:lnTo>
                        <a:pt x="1673" y="895"/>
                      </a:lnTo>
                      <a:lnTo>
                        <a:pt x="1673" y="898"/>
                      </a:lnTo>
                      <a:lnTo>
                        <a:pt x="1673" y="898"/>
                      </a:lnTo>
                      <a:lnTo>
                        <a:pt x="1674" y="898"/>
                      </a:lnTo>
                      <a:lnTo>
                        <a:pt x="1676" y="899"/>
                      </a:lnTo>
                      <a:lnTo>
                        <a:pt x="1677" y="899"/>
                      </a:lnTo>
                      <a:lnTo>
                        <a:pt x="1678" y="900"/>
                      </a:lnTo>
                      <a:lnTo>
                        <a:pt x="1678" y="899"/>
                      </a:lnTo>
                      <a:lnTo>
                        <a:pt x="1679" y="898"/>
                      </a:lnTo>
                      <a:lnTo>
                        <a:pt x="1680" y="896"/>
                      </a:lnTo>
                      <a:lnTo>
                        <a:pt x="1681" y="896"/>
                      </a:lnTo>
                      <a:lnTo>
                        <a:pt x="1681" y="896"/>
                      </a:lnTo>
                      <a:lnTo>
                        <a:pt x="1681" y="894"/>
                      </a:lnTo>
                      <a:lnTo>
                        <a:pt x="1681" y="890"/>
                      </a:lnTo>
                      <a:lnTo>
                        <a:pt x="1681" y="883"/>
                      </a:lnTo>
                      <a:lnTo>
                        <a:pt x="1682" y="876"/>
                      </a:lnTo>
                      <a:lnTo>
                        <a:pt x="1682" y="867"/>
                      </a:lnTo>
                      <a:lnTo>
                        <a:pt x="1683" y="857"/>
                      </a:lnTo>
                      <a:lnTo>
                        <a:pt x="1685" y="834"/>
                      </a:lnTo>
                      <a:lnTo>
                        <a:pt x="1685" y="812"/>
                      </a:lnTo>
                      <a:lnTo>
                        <a:pt x="1686" y="801"/>
                      </a:lnTo>
                      <a:lnTo>
                        <a:pt x="1686" y="792"/>
                      </a:lnTo>
                      <a:lnTo>
                        <a:pt x="1687" y="784"/>
                      </a:lnTo>
                      <a:lnTo>
                        <a:pt x="1687" y="778"/>
                      </a:lnTo>
                      <a:lnTo>
                        <a:pt x="1687" y="774"/>
                      </a:lnTo>
                      <a:lnTo>
                        <a:pt x="1687" y="772"/>
                      </a:lnTo>
                      <a:lnTo>
                        <a:pt x="1687" y="774"/>
                      </a:lnTo>
                      <a:lnTo>
                        <a:pt x="1687" y="776"/>
                      </a:lnTo>
                      <a:lnTo>
                        <a:pt x="1687" y="778"/>
                      </a:lnTo>
                      <a:lnTo>
                        <a:pt x="1687" y="783"/>
                      </a:lnTo>
                      <a:lnTo>
                        <a:pt x="1687" y="794"/>
                      </a:lnTo>
                      <a:lnTo>
                        <a:pt x="1688" y="805"/>
                      </a:lnTo>
                      <a:lnTo>
                        <a:pt x="1688" y="817"/>
                      </a:lnTo>
                      <a:lnTo>
                        <a:pt x="1688" y="829"/>
                      </a:lnTo>
                      <a:lnTo>
                        <a:pt x="1689" y="832"/>
                      </a:lnTo>
                      <a:lnTo>
                        <a:pt x="1689" y="835"/>
                      </a:lnTo>
                      <a:lnTo>
                        <a:pt x="1689" y="838"/>
                      </a:lnTo>
                      <a:lnTo>
                        <a:pt x="1689" y="839"/>
                      </a:lnTo>
                      <a:lnTo>
                        <a:pt x="1689" y="839"/>
                      </a:lnTo>
                      <a:lnTo>
                        <a:pt x="1689" y="841"/>
                      </a:lnTo>
                      <a:lnTo>
                        <a:pt x="1689" y="849"/>
                      </a:lnTo>
                      <a:lnTo>
                        <a:pt x="1691" y="859"/>
                      </a:lnTo>
                      <a:lnTo>
                        <a:pt x="1692" y="870"/>
                      </a:lnTo>
                      <a:lnTo>
                        <a:pt x="1694" y="881"/>
                      </a:lnTo>
                      <a:lnTo>
                        <a:pt x="1695" y="891"/>
                      </a:lnTo>
                      <a:lnTo>
                        <a:pt x="1695" y="898"/>
                      </a:lnTo>
                      <a:lnTo>
                        <a:pt x="1696" y="900"/>
                      </a:lnTo>
                      <a:lnTo>
                        <a:pt x="1696" y="901"/>
                      </a:lnTo>
                      <a:lnTo>
                        <a:pt x="1696" y="901"/>
                      </a:lnTo>
                      <a:lnTo>
                        <a:pt x="1697" y="903"/>
                      </a:lnTo>
                      <a:lnTo>
                        <a:pt x="1698" y="904"/>
                      </a:lnTo>
                      <a:lnTo>
                        <a:pt x="1699" y="904"/>
                      </a:lnTo>
                      <a:lnTo>
                        <a:pt x="1699" y="904"/>
                      </a:lnTo>
                      <a:lnTo>
                        <a:pt x="1700" y="904"/>
                      </a:lnTo>
                      <a:lnTo>
                        <a:pt x="1701" y="904"/>
                      </a:lnTo>
                      <a:lnTo>
                        <a:pt x="1703" y="904"/>
                      </a:lnTo>
                      <a:lnTo>
                        <a:pt x="1704" y="904"/>
                      </a:lnTo>
                      <a:lnTo>
                        <a:pt x="1704" y="905"/>
                      </a:lnTo>
                      <a:lnTo>
                        <a:pt x="1707" y="906"/>
                      </a:lnTo>
                      <a:lnTo>
                        <a:pt x="1709" y="906"/>
                      </a:lnTo>
                      <a:lnTo>
                        <a:pt x="1710" y="906"/>
                      </a:lnTo>
                      <a:lnTo>
                        <a:pt x="1710" y="906"/>
                      </a:lnTo>
                      <a:lnTo>
                        <a:pt x="1712" y="906"/>
                      </a:lnTo>
                      <a:lnTo>
                        <a:pt x="1712" y="906"/>
                      </a:lnTo>
                      <a:lnTo>
                        <a:pt x="1713" y="906"/>
                      </a:lnTo>
                      <a:lnTo>
                        <a:pt x="1714" y="905"/>
                      </a:lnTo>
                      <a:lnTo>
                        <a:pt x="1714" y="904"/>
                      </a:lnTo>
                      <a:lnTo>
                        <a:pt x="1715" y="905"/>
                      </a:lnTo>
                      <a:lnTo>
                        <a:pt x="1716" y="906"/>
                      </a:lnTo>
                      <a:lnTo>
                        <a:pt x="1717" y="906"/>
                      </a:lnTo>
                      <a:lnTo>
                        <a:pt x="1718" y="906"/>
                      </a:lnTo>
                      <a:lnTo>
                        <a:pt x="1718" y="906"/>
                      </a:lnTo>
                      <a:lnTo>
                        <a:pt x="1719" y="905"/>
                      </a:lnTo>
                      <a:lnTo>
                        <a:pt x="1722" y="904"/>
                      </a:lnTo>
                      <a:lnTo>
                        <a:pt x="1722" y="904"/>
                      </a:lnTo>
                      <a:lnTo>
                        <a:pt x="1722" y="904"/>
                      </a:lnTo>
                      <a:lnTo>
                        <a:pt x="1724" y="904"/>
                      </a:lnTo>
                      <a:lnTo>
                        <a:pt x="1725" y="904"/>
                      </a:lnTo>
                      <a:lnTo>
                        <a:pt x="1726" y="904"/>
                      </a:lnTo>
                      <a:lnTo>
                        <a:pt x="1727" y="904"/>
                      </a:lnTo>
                      <a:lnTo>
                        <a:pt x="1728" y="906"/>
                      </a:lnTo>
                      <a:lnTo>
                        <a:pt x="1729" y="907"/>
                      </a:lnTo>
                      <a:lnTo>
                        <a:pt x="1731" y="907"/>
                      </a:lnTo>
                      <a:lnTo>
                        <a:pt x="1732" y="906"/>
                      </a:lnTo>
                      <a:lnTo>
                        <a:pt x="1733" y="905"/>
                      </a:lnTo>
                      <a:lnTo>
                        <a:pt x="1734" y="906"/>
                      </a:lnTo>
                      <a:lnTo>
                        <a:pt x="1736" y="906"/>
                      </a:lnTo>
                      <a:lnTo>
                        <a:pt x="1737" y="908"/>
                      </a:lnTo>
                      <a:lnTo>
                        <a:pt x="1738" y="908"/>
                      </a:lnTo>
                      <a:lnTo>
                        <a:pt x="1740" y="908"/>
                      </a:lnTo>
                      <a:lnTo>
                        <a:pt x="1740" y="908"/>
                      </a:lnTo>
                      <a:lnTo>
                        <a:pt x="1741" y="907"/>
                      </a:lnTo>
                      <a:lnTo>
                        <a:pt x="1743" y="905"/>
                      </a:lnTo>
                      <a:lnTo>
                        <a:pt x="1745" y="903"/>
                      </a:lnTo>
                      <a:lnTo>
                        <a:pt x="1746" y="901"/>
                      </a:lnTo>
                      <a:lnTo>
                        <a:pt x="1746" y="903"/>
                      </a:lnTo>
                      <a:lnTo>
                        <a:pt x="1747" y="904"/>
                      </a:lnTo>
                      <a:lnTo>
                        <a:pt x="1749" y="906"/>
                      </a:lnTo>
                      <a:lnTo>
                        <a:pt x="1750" y="906"/>
                      </a:lnTo>
                      <a:lnTo>
                        <a:pt x="1750" y="906"/>
                      </a:lnTo>
                      <a:lnTo>
                        <a:pt x="1751" y="904"/>
                      </a:lnTo>
                      <a:lnTo>
                        <a:pt x="1752" y="903"/>
                      </a:lnTo>
                      <a:lnTo>
                        <a:pt x="1753" y="901"/>
                      </a:lnTo>
                      <a:lnTo>
                        <a:pt x="1753" y="901"/>
                      </a:lnTo>
                      <a:lnTo>
                        <a:pt x="1754" y="904"/>
                      </a:lnTo>
                      <a:lnTo>
                        <a:pt x="1754" y="905"/>
                      </a:lnTo>
                      <a:lnTo>
                        <a:pt x="1755" y="906"/>
                      </a:lnTo>
                      <a:lnTo>
                        <a:pt x="1756" y="905"/>
                      </a:lnTo>
                      <a:lnTo>
                        <a:pt x="1759" y="903"/>
                      </a:lnTo>
                      <a:lnTo>
                        <a:pt x="1761" y="899"/>
                      </a:lnTo>
                      <a:lnTo>
                        <a:pt x="1762" y="898"/>
                      </a:lnTo>
                      <a:lnTo>
                        <a:pt x="1762" y="898"/>
                      </a:lnTo>
                      <a:lnTo>
                        <a:pt x="1762" y="897"/>
                      </a:lnTo>
                      <a:lnTo>
                        <a:pt x="1762" y="896"/>
                      </a:lnTo>
                      <a:lnTo>
                        <a:pt x="1762" y="894"/>
                      </a:lnTo>
                      <a:lnTo>
                        <a:pt x="1762" y="890"/>
                      </a:lnTo>
                      <a:lnTo>
                        <a:pt x="1762" y="886"/>
                      </a:lnTo>
                      <a:lnTo>
                        <a:pt x="1763" y="875"/>
                      </a:lnTo>
                      <a:lnTo>
                        <a:pt x="1764" y="861"/>
                      </a:lnTo>
                      <a:lnTo>
                        <a:pt x="1764" y="849"/>
                      </a:lnTo>
                      <a:lnTo>
                        <a:pt x="1765" y="836"/>
                      </a:lnTo>
                      <a:lnTo>
                        <a:pt x="1765" y="832"/>
                      </a:lnTo>
                      <a:lnTo>
                        <a:pt x="1766" y="829"/>
                      </a:lnTo>
                      <a:lnTo>
                        <a:pt x="1766" y="826"/>
                      </a:lnTo>
                      <a:lnTo>
                        <a:pt x="1766" y="825"/>
                      </a:lnTo>
                      <a:lnTo>
                        <a:pt x="1766" y="826"/>
                      </a:lnTo>
                      <a:lnTo>
                        <a:pt x="1770" y="829"/>
                      </a:lnTo>
                      <a:lnTo>
                        <a:pt x="1772" y="832"/>
                      </a:lnTo>
                      <a:lnTo>
                        <a:pt x="1772" y="833"/>
                      </a:lnTo>
                      <a:lnTo>
                        <a:pt x="1772" y="833"/>
                      </a:lnTo>
                      <a:lnTo>
                        <a:pt x="1772" y="835"/>
                      </a:lnTo>
                      <a:lnTo>
                        <a:pt x="1773" y="842"/>
                      </a:lnTo>
                      <a:lnTo>
                        <a:pt x="1774" y="851"/>
                      </a:lnTo>
                      <a:lnTo>
                        <a:pt x="1774" y="862"/>
                      </a:lnTo>
                      <a:lnTo>
                        <a:pt x="1774" y="873"/>
                      </a:lnTo>
                      <a:lnTo>
                        <a:pt x="1775" y="883"/>
                      </a:lnTo>
                      <a:lnTo>
                        <a:pt x="1777" y="890"/>
                      </a:lnTo>
                      <a:lnTo>
                        <a:pt x="1777" y="891"/>
                      </a:lnTo>
                      <a:lnTo>
                        <a:pt x="1777" y="892"/>
                      </a:lnTo>
                      <a:lnTo>
                        <a:pt x="1777" y="894"/>
                      </a:lnTo>
                      <a:lnTo>
                        <a:pt x="1778" y="896"/>
                      </a:lnTo>
                      <a:lnTo>
                        <a:pt x="1779" y="898"/>
                      </a:lnTo>
                      <a:lnTo>
                        <a:pt x="1780" y="898"/>
                      </a:lnTo>
                      <a:lnTo>
                        <a:pt x="1780" y="898"/>
                      </a:lnTo>
                      <a:lnTo>
                        <a:pt x="1780" y="896"/>
                      </a:lnTo>
                      <a:lnTo>
                        <a:pt x="1782" y="891"/>
                      </a:lnTo>
                      <a:lnTo>
                        <a:pt x="1783" y="886"/>
                      </a:lnTo>
                      <a:lnTo>
                        <a:pt x="1783" y="883"/>
                      </a:lnTo>
                      <a:lnTo>
                        <a:pt x="1783" y="883"/>
                      </a:lnTo>
                      <a:lnTo>
                        <a:pt x="1783" y="881"/>
                      </a:lnTo>
                      <a:lnTo>
                        <a:pt x="1784" y="878"/>
                      </a:lnTo>
                      <a:lnTo>
                        <a:pt x="1784" y="872"/>
                      </a:lnTo>
                      <a:lnTo>
                        <a:pt x="1784" y="867"/>
                      </a:lnTo>
                      <a:lnTo>
                        <a:pt x="1784" y="861"/>
                      </a:lnTo>
                      <a:lnTo>
                        <a:pt x="1784" y="855"/>
                      </a:lnTo>
                      <a:lnTo>
                        <a:pt x="1786" y="851"/>
                      </a:lnTo>
                      <a:lnTo>
                        <a:pt x="1786" y="850"/>
                      </a:lnTo>
                      <a:lnTo>
                        <a:pt x="1786" y="852"/>
                      </a:lnTo>
                      <a:lnTo>
                        <a:pt x="1786" y="855"/>
                      </a:lnTo>
                      <a:lnTo>
                        <a:pt x="1787" y="862"/>
                      </a:lnTo>
                      <a:lnTo>
                        <a:pt x="1787" y="869"/>
                      </a:lnTo>
                      <a:lnTo>
                        <a:pt x="1788" y="876"/>
                      </a:lnTo>
                      <a:lnTo>
                        <a:pt x="1788" y="882"/>
                      </a:lnTo>
                      <a:lnTo>
                        <a:pt x="1789" y="887"/>
                      </a:lnTo>
                      <a:lnTo>
                        <a:pt x="1789" y="888"/>
                      </a:lnTo>
                      <a:lnTo>
                        <a:pt x="1789" y="887"/>
                      </a:lnTo>
                      <a:lnTo>
                        <a:pt x="1789" y="883"/>
                      </a:lnTo>
                      <a:lnTo>
                        <a:pt x="1790" y="878"/>
                      </a:lnTo>
                      <a:lnTo>
                        <a:pt x="1790" y="871"/>
                      </a:lnTo>
                      <a:lnTo>
                        <a:pt x="1791" y="866"/>
                      </a:lnTo>
                      <a:lnTo>
                        <a:pt x="1792" y="860"/>
                      </a:lnTo>
                      <a:lnTo>
                        <a:pt x="1792" y="855"/>
                      </a:lnTo>
                      <a:lnTo>
                        <a:pt x="1792" y="854"/>
                      </a:lnTo>
                      <a:lnTo>
                        <a:pt x="1792" y="854"/>
                      </a:lnTo>
                      <a:lnTo>
                        <a:pt x="1792" y="857"/>
                      </a:lnTo>
                      <a:lnTo>
                        <a:pt x="1793" y="862"/>
                      </a:lnTo>
                      <a:lnTo>
                        <a:pt x="1795" y="870"/>
                      </a:lnTo>
                      <a:lnTo>
                        <a:pt x="1795" y="879"/>
                      </a:lnTo>
                      <a:lnTo>
                        <a:pt x="1797" y="888"/>
                      </a:lnTo>
                      <a:lnTo>
                        <a:pt x="1797" y="896"/>
                      </a:lnTo>
                      <a:lnTo>
                        <a:pt x="1798" y="901"/>
                      </a:lnTo>
                      <a:lnTo>
                        <a:pt x="1798" y="904"/>
                      </a:lnTo>
                      <a:lnTo>
                        <a:pt x="1798" y="904"/>
                      </a:lnTo>
                      <a:lnTo>
                        <a:pt x="1799" y="905"/>
                      </a:lnTo>
                      <a:lnTo>
                        <a:pt x="1800" y="905"/>
                      </a:lnTo>
                      <a:lnTo>
                        <a:pt x="1802" y="906"/>
                      </a:lnTo>
                      <a:lnTo>
                        <a:pt x="1803" y="906"/>
                      </a:lnTo>
                      <a:lnTo>
                        <a:pt x="1805" y="907"/>
                      </a:lnTo>
                      <a:lnTo>
                        <a:pt x="1806" y="907"/>
                      </a:lnTo>
                      <a:lnTo>
                        <a:pt x="1806" y="906"/>
                      </a:lnTo>
                      <a:lnTo>
                        <a:pt x="1807" y="906"/>
                      </a:lnTo>
                      <a:lnTo>
                        <a:pt x="1808" y="907"/>
                      </a:lnTo>
                      <a:lnTo>
                        <a:pt x="1809" y="908"/>
                      </a:lnTo>
                      <a:lnTo>
                        <a:pt x="1810" y="908"/>
                      </a:lnTo>
                      <a:lnTo>
                        <a:pt x="1811" y="908"/>
                      </a:lnTo>
                      <a:lnTo>
                        <a:pt x="1812" y="907"/>
                      </a:lnTo>
                      <a:lnTo>
                        <a:pt x="1814" y="907"/>
                      </a:lnTo>
                      <a:lnTo>
                        <a:pt x="1814" y="907"/>
                      </a:lnTo>
                      <a:lnTo>
                        <a:pt x="1815" y="907"/>
                      </a:lnTo>
                      <a:lnTo>
                        <a:pt x="1817" y="908"/>
                      </a:lnTo>
                      <a:lnTo>
                        <a:pt x="1817" y="908"/>
                      </a:lnTo>
                      <a:lnTo>
                        <a:pt x="1819" y="908"/>
                      </a:lnTo>
                      <a:lnTo>
                        <a:pt x="1820" y="907"/>
                      </a:lnTo>
                      <a:lnTo>
                        <a:pt x="1820" y="907"/>
                      </a:lnTo>
                      <a:lnTo>
                        <a:pt x="1821" y="906"/>
                      </a:lnTo>
                      <a:lnTo>
                        <a:pt x="1823" y="904"/>
                      </a:lnTo>
                      <a:lnTo>
                        <a:pt x="1825" y="900"/>
                      </a:lnTo>
                      <a:lnTo>
                        <a:pt x="1825" y="899"/>
                      </a:lnTo>
                      <a:lnTo>
                        <a:pt x="1825" y="900"/>
                      </a:lnTo>
                      <a:lnTo>
                        <a:pt x="1827" y="904"/>
                      </a:lnTo>
                      <a:lnTo>
                        <a:pt x="1827" y="906"/>
                      </a:lnTo>
                      <a:lnTo>
                        <a:pt x="1828" y="907"/>
                      </a:lnTo>
                      <a:lnTo>
                        <a:pt x="1829" y="907"/>
                      </a:lnTo>
                      <a:lnTo>
                        <a:pt x="1832" y="908"/>
                      </a:lnTo>
                      <a:lnTo>
                        <a:pt x="1834" y="908"/>
                      </a:lnTo>
                      <a:lnTo>
                        <a:pt x="1835" y="908"/>
                      </a:lnTo>
                      <a:lnTo>
                        <a:pt x="1836" y="908"/>
                      </a:lnTo>
                      <a:lnTo>
                        <a:pt x="1836" y="908"/>
                      </a:lnTo>
                      <a:lnTo>
                        <a:pt x="1837" y="908"/>
                      </a:lnTo>
                      <a:lnTo>
                        <a:pt x="1839" y="908"/>
                      </a:lnTo>
                      <a:lnTo>
                        <a:pt x="1842" y="907"/>
                      </a:lnTo>
                      <a:lnTo>
                        <a:pt x="1843" y="907"/>
                      </a:lnTo>
                      <a:lnTo>
                        <a:pt x="1843" y="906"/>
                      </a:lnTo>
                      <a:lnTo>
                        <a:pt x="1844" y="905"/>
                      </a:lnTo>
                      <a:lnTo>
                        <a:pt x="1844" y="904"/>
                      </a:lnTo>
                      <a:lnTo>
                        <a:pt x="1845" y="904"/>
                      </a:lnTo>
                      <a:lnTo>
                        <a:pt x="1845" y="904"/>
                      </a:lnTo>
                      <a:lnTo>
                        <a:pt x="1847" y="906"/>
                      </a:lnTo>
                      <a:lnTo>
                        <a:pt x="1848" y="908"/>
                      </a:lnTo>
                      <a:lnTo>
                        <a:pt x="1849" y="908"/>
                      </a:lnTo>
                      <a:lnTo>
                        <a:pt x="1849" y="908"/>
                      </a:lnTo>
                      <a:lnTo>
                        <a:pt x="1851" y="908"/>
                      </a:lnTo>
                      <a:lnTo>
                        <a:pt x="1853" y="909"/>
                      </a:lnTo>
                      <a:lnTo>
                        <a:pt x="1854" y="909"/>
                      </a:lnTo>
                      <a:lnTo>
                        <a:pt x="1855" y="909"/>
                      </a:lnTo>
                      <a:lnTo>
                        <a:pt x="1855" y="909"/>
                      </a:lnTo>
                      <a:lnTo>
                        <a:pt x="1857" y="909"/>
                      </a:lnTo>
                      <a:lnTo>
                        <a:pt x="1858" y="909"/>
                      </a:lnTo>
                      <a:lnTo>
                        <a:pt x="1858" y="909"/>
                      </a:lnTo>
                      <a:lnTo>
                        <a:pt x="1860" y="909"/>
                      </a:lnTo>
                      <a:lnTo>
                        <a:pt x="1861" y="909"/>
                      </a:lnTo>
                      <a:lnTo>
                        <a:pt x="1861" y="909"/>
                      </a:lnTo>
                      <a:lnTo>
                        <a:pt x="1863" y="909"/>
                      </a:lnTo>
                      <a:lnTo>
                        <a:pt x="1864" y="909"/>
                      </a:lnTo>
                      <a:lnTo>
                        <a:pt x="1865" y="909"/>
                      </a:lnTo>
                      <a:lnTo>
                        <a:pt x="1865" y="909"/>
                      </a:lnTo>
                      <a:lnTo>
                        <a:pt x="1867" y="909"/>
                      </a:lnTo>
                      <a:lnTo>
                        <a:pt x="1869" y="909"/>
                      </a:lnTo>
                      <a:lnTo>
                        <a:pt x="1870" y="909"/>
                      </a:lnTo>
                      <a:lnTo>
                        <a:pt x="1871" y="909"/>
                      </a:lnTo>
                      <a:lnTo>
                        <a:pt x="1873" y="909"/>
                      </a:lnTo>
                      <a:lnTo>
                        <a:pt x="1875" y="909"/>
                      </a:lnTo>
                      <a:lnTo>
                        <a:pt x="1876" y="909"/>
                      </a:lnTo>
                      <a:lnTo>
                        <a:pt x="1878" y="909"/>
                      </a:lnTo>
                      <a:lnTo>
                        <a:pt x="1879" y="909"/>
                      </a:lnTo>
                      <a:lnTo>
                        <a:pt x="1880" y="909"/>
                      </a:lnTo>
                      <a:lnTo>
                        <a:pt x="1880" y="909"/>
                      </a:lnTo>
                      <a:lnTo>
                        <a:pt x="1881" y="909"/>
                      </a:lnTo>
                      <a:lnTo>
                        <a:pt x="1883" y="909"/>
                      </a:lnTo>
                      <a:lnTo>
                        <a:pt x="1885" y="909"/>
                      </a:lnTo>
                      <a:lnTo>
                        <a:pt x="1886" y="909"/>
                      </a:lnTo>
                      <a:lnTo>
                        <a:pt x="1888" y="909"/>
                      </a:lnTo>
                      <a:lnTo>
                        <a:pt x="1889" y="909"/>
                      </a:lnTo>
                      <a:lnTo>
                        <a:pt x="1890" y="909"/>
                      </a:lnTo>
                      <a:lnTo>
                        <a:pt x="1892" y="909"/>
                      </a:lnTo>
                      <a:lnTo>
                        <a:pt x="1892" y="909"/>
                      </a:lnTo>
                      <a:lnTo>
                        <a:pt x="1893" y="909"/>
                      </a:lnTo>
                      <a:lnTo>
                        <a:pt x="1895" y="908"/>
                      </a:lnTo>
                      <a:lnTo>
                        <a:pt x="1895" y="908"/>
                      </a:lnTo>
                      <a:lnTo>
                        <a:pt x="1897" y="908"/>
                      </a:lnTo>
                      <a:lnTo>
                        <a:pt x="1898" y="909"/>
                      </a:lnTo>
                      <a:lnTo>
                        <a:pt x="1900" y="909"/>
                      </a:lnTo>
                      <a:lnTo>
                        <a:pt x="1901" y="909"/>
                      </a:lnTo>
                      <a:lnTo>
                        <a:pt x="1901" y="909"/>
                      </a:lnTo>
                      <a:lnTo>
                        <a:pt x="1902" y="909"/>
                      </a:lnTo>
                      <a:lnTo>
                        <a:pt x="1906" y="909"/>
                      </a:lnTo>
                      <a:lnTo>
                        <a:pt x="1908" y="909"/>
                      </a:lnTo>
                      <a:lnTo>
                        <a:pt x="1908" y="909"/>
                      </a:lnTo>
                      <a:lnTo>
                        <a:pt x="1909" y="909"/>
                      </a:lnTo>
                      <a:lnTo>
                        <a:pt x="1910" y="909"/>
                      </a:lnTo>
                      <a:lnTo>
                        <a:pt x="1911" y="909"/>
                      </a:lnTo>
                      <a:lnTo>
                        <a:pt x="1912" y="909"/>
                      </a:lnTo>
                      <a:lnTo>
                        <a:pt x="1916" y="909"/>
                      </a:lnTo>
                      <a:lnTo>
                        <a:pt x="1918" y="909"/>
                      </a:lnTo>
                      <a:lnTo>
                        <a:pt x="1920" y="909"/>
                      </a:lnTo>
                      <a:lnTo>
                        <a:pt x="1920" y="909"/>
                      </a:lnTo>
                      <a:lnTo>
                        <a:pt x="1921" y="909"/>
                      </a:lnTo>
                      <a:lnTo>
                        <a:pt x="1922" y="909"/>
                      </a:lnTo>
                      <a:lnTo>
                        <a:pt x="1922" y="909"/>
                      </a:lnTo>
                      <a:lnTo>
                        <a:pt x="1924" y="909"/>
                      </a:lnTo>
                      <a:lnTo>
                        <a:pt x="1925" y="909"/>
                      </a:lnTo>
                      <a:lnTo>
                        <a:pt x="1926" y="908"/>
                      </a:lnTo>
                      <a:lnTo>
                        <a:pt x="1928" y="908"/>
                      </a:lnTo>
                      <a:lnTo>
                        <a:pt x="1929" y="907"/>
                      </a:lnTo>
                      <a:lnTo>
                        <a:pt x="1930" y="908"/>
                      </a:lnTo>
                      <a:lnTo>
                        <a:pt x="1930" y="909"/>
                      </a:lnTo>
                      <a:lnTo>
                        <a:pt x="1931" y="909"/>
                      </a:lnTo>
                      <a:lnTo>
                        <a:pt x="1932" y="909"/>
                      </a:lnTo>
                      <a:lnTo>
                        <a:pt x="1934" y="909"/>
                      </a:lnTo>
                      <a:lnTo>
                        <a:pt x="1934" y="909"/>
                      </a:lnTo>
                      <a:lnTo>
                        <a:pt x="1935" y="909"/>
                      </a:lnTo>
                      <a:lnTo>
                        <a:pt x="1936" y="909"/>
                      </a:lnTo>
                      <a:lnTo>
                        <a:pt x="1938" y="909"/>
                      </a:lnTo>
                      <a:lnTo>
                        <a:pt x="1938" y="909"/>
                      </a:lnTo>
                      <a:lnTo>
                        <a:pt x="1939" y="909"/>
                      </a:lnTo>
                      <a:lnTo>
                        <a:pt x="1940" y="909"/>
                      </a:lnTo>
                      <a:lnTo>
                        <a:pt x="1943" y="909"/>
                      </a:lnTo>
                      <a:lnTo>
                        <a:pt x="1943" y="909"/>
                      </a:lnTo>
                      <a:lnTo>
                        <a:pt x="1943" y="909"/>
                      </a:lnTo>
                      <a:lnTo>
                        <a:pt x="1945" y="909"/>
                      </a:lnTo>
                      <a:lnTo>
                        <a:pt x="1946" y="909"/>
                      </a:lnTo>
                      <a:lnTo>
                        <a:pt x="1946" y="909"/>
                      </a:lnTo>
                      <a:lnTo>
                        <a:pt x="1947" y="909"/>
                      </a:lnTo>
                      <a:lnTo>
                        <a:pt x="1948" y="909"/>
                      </a:lnTo>
                      <a:lnTo>
                        <a:pt x="1949" y="909"/>
                      </a:lnTo>
                      <a:lnTo>
                        <a:pt x="1949" y="909"/>
                      </a:lnTo>
                      <a:lnTo>
                        <a:pt x="1950" y="909"/>
                      </a:lnTo>
                      <a:lnTo>
                        <a:pt x="1952" y="909"/>
                      </a:lnTo>
                      <a:lnTo>
                        <a:pt x="1953" y="909"/>
                      </a:lnTo>
                      <a:lnTo>
                        <a:pt x="1954" y="909"/>
                      </a:lnTo>
                      <a:lnTo>
                        <a:pt x="1955" y="909"/>
                      </a:lnTo>
                      <a:lnTo>
                        <a:pt x="1956" y="909"/>
                      </a:lnTo>
                      <a:lnTo>
                        <a:pt x="1958" y="909"/>
                      </a:lnTo>
                      <a:lnTo>
                        <a:pt x="1958" y="909"/>
                      </a:lnTo>
                      <a:lnTo>
                        <a:pt x="1959" y="909"/>
                      </a:lnTo>
                      <a:lnTo>
                        <a:pt x="1961" y="909"/>
                      </a:lnTo>
                      <a:lnTo>
                        <a:pt x="1962" y="909"/>
                      </a:lnTo>
                      <a:lnTo>
                        <a:pt x="1964" y="909"/>
                      </a:lnTo>
                      <a:lnTo>
                        <a:pt x="1966" y="909"/>
                      </a:lnTo>
                      <a:lnTo>
                        <a:pt x="1967" y="909"/>
                      </a:lnTo>
                      <a:lnTo>
                        <a:pt x="1967" y="909"/>
                      </a:lnTo>
                      <a:lnTo>
                        <a:pt x="1967" y="909"/>
                      </a:lnTo>
                      <a:lnTo>
                        <a:pt x="1968" y="909"/>
                      </a:lnTo>
                      <a:lnTo>
                        <a:pt x="1971" y="910"/>
                      </a:lnTo>
                      <a:lnTo>
                        <a:pt x="1973" y="910"/>
                      </a:lnTo>
                      <a:lnTo>
                        <a:pt x="1974" y="910"/>
                      </a:lnTo>
                      <a:lnTo>
                        <a:pt x="1975" y="910"/>
                      </a:lnTo>
                      <a:lnTo>
                        <a:pt x="1975" y="910"/>
                      </a:lnTo>
                      <a:lnTo>
                        <a:pt x="1977" y="910"/>
                      </a:lnTo>
                      <a:lnTo>
                        <a:pt x="1980" y="909"/>
                      </a:lnTo>
                      <a:lnTo>
                        <a:pt x="1981" y="909"/>
                      </a:lnTo>
                      <a:lnTo>
                        <a:pt x="1981" y="910"/>
                      </a:lnTo>
                      <a:lnTo>
                        <a:pt x="1982" y="910"/>
                      </a:lnTo>
                      <a:lnTo>
                        <a:pt x="1983" y="910"/>
                      </a:lnTo>
                      <a:lnTo>
                        <a:pt x="1984" y="909"/>
                      </a:lnTo>
                      <a:lnTo>
                        <a:pt x="1985" y="909"/>
                      </a:lnTo>
                      <a:lnTo>
                        <a:pt x="1986" y="909"/>
                      </a:lnTo>
                      <a:lnTo>
                        <a:pt x="1987" y="909"/>
                      </a:lnTo>
                      <a:lnTo>
                        <a:pt x="1989" y="909"/>
                      </a:lnTo>
                      <a:lnTo>
                        <a:pt x="1990" y="909"/>
                      </a:lnTo>
                      <a:lnTo>
                        <a:pt x="1990" y="909"/>
                      </a:lnTo>
                      <a:lnTo>
                        <a:pt x="1991" y="909"/>
                      </a:lnTo>
                      <a:lnTo>
                        <a:pt x="1992" y="909"/>
                      </a:lnTo>
                      <a:lnTo>
                        <a:pt x="1993" y="908"/>
                      </a:lnTo>
                      <a:lnTo>
                        <a:pt x="1993" y="908"/>
                      </a:lnTo>
                      <a:lnTo>
                        <a:pt x="1994" y="908"/>
                      </a:lnTo>
                      <a:lnTo>
                        <a:pt x="1995" y="908"/>
                      </a:lnTo>
                      <a:lnTo>
                        <a:pt x="1998" y="908"/>
                      </a:lnTo>
                      <a:lnTo>
                        <a:pt x="1998" y="908"/>
                      </a:lnTo>
                      <a:lnTo>
                        <a:pt x="1999" y="908"/>
                      </a:lnTo>
                      <a:lnTo>
                        <a:pt x="2001" y="909"/>
                      </a:lnTo>
                      <a:lnTo>
                        <a:pt x="2003" y="909"/>
                      </a:lnTo>
                      <a:lnTo>
                        <a:pt x="2003" y="909"/>
                      </a:lnTo>
                      <a:lnTo>
                        <a:pt x="2004" y="909"/>
                      </a:lnTo>
                      <a:lnTo>
                        <a:pt x="2005" y="909"/>
                      </a:lnTo>
                      <a:lnTo>
                        <a:pt x="2008" y="910"/>
                      </a:lnTo>
                      <a:lnTo>
                        <a:pt x="2010" y="910"/>
                      </a:lnTo>
                      <a:lnTo>
                        <a:pt x="2011" y="910"/>
                      </a:lnTo>
                      <a:lnTo>
                        <a:pt x="2011" y="910"/>
                      </a:lnTo>
                      <a:lnTo>
                        <a:pt x="2013" y="910"/>
                      </a:lnTo>
                      <a:lnTo>
                        <a:pt x="2014" y="910"/>
                      </a:lnTo>
                      <a:lnTo>
                        <a:pt x="2015" y="910"/>
                      </a:lnTo>
                      <a:lnTo>
                        <a:pt x="2017" y="910"/>
                      </a:lnTo>
                      <a:lnTo>
                        <a:pt x="2017" y="909"/>
                      </a:lnTo>
                      <a:lnTo>
                        <a:pt x="2018" y="910"/>
                      </a:lnTo>
                      <a:lnTo>
                        <a:pt x="2019" y="910"/>
                      </a:lnTo>
                      <a:lnTo>
                        <a:pt x="2020" y="910"/>
                      </a:lnTo>
                      <a:lnTo>
                        <a:pt x="2022" y="910"/>
                      </a:lnTo>
                      <a:lnTo>
                        <a:pt x="2024" y="910"/>
                      </a:lnTo>
                      <a:lnTo>
                        <a:pt x="2026" y="910"/>
                      </a:lnTo>
                      <a:lnTo>
                        <a:pt x="2026" y="910"/>
                      </a:lnTo>
                      <a:lnTo>
                        <a:pt x="2028" y="910"/>
                      </a:lnTo>
                      <a:lnTo>
                        <a:pt x="2029" y="910"/>
                      </a:lnTo>
                      <a:lnTo>
                        <a:pt x="2030" y="910"/>
                      </a:lnTo>
                      <a:lnTo>
                        <a:pt x="2030" y="910"/>
                      </a:lnTo>
                      <a:lnTo>
                        <a:pt x="2032" y="910"/>
                      </a:lnTo>
                      <a:lnTo>
                        <a:pt x="2033" y="910"/>
                      </a:lnTo>
                      <a:lnTo>
                        <a:pt x="2035" y="910"/>
                      </a:lnTo>
                      <a:lnTo>
                        <a:pt x="2036" y="910"/>
                      </a:lnTo>
                      <a:lnTo>
                        <a:pt x="2037" y="910"/>
                      </a:lnTo>
                      <a:lnTo>
                        <a:pt x="2038" y="910"/>
                      </a:lnTo>
                      <a:lnTo>
                        <a:pt x="2038" y="910"/>
                      </a:lnTo>
                      <a:lnTo>
                        <a:pt x="2039" y="910"/>
                      </a:lnTo>
                      <a:lnTo>
                        <a:pt x="2041" y="910"/>
                      </a:lnTo>
                      <a:lnTo>
                        <a:pt x="2042" y="910"/>
                      </a:lnTo>
                      <a:lnTo>
                        <a:pt x="2044" y="910"/>
                      </a:lnTo>
                      <a:lnTo>
                        <a:pt x="2044" y="910"/>
                      </a:lnTo>
                      <a:lnTo>
                        <a:pt x="2046" y="910"/>
                      </a:lnTo>
                      <a:lnTo>
                        <a:pt x="2047" y="910"/>
                      </a:lnTo>
                      <a:lnTo>
                        <a:pt x="2047" y="910"/>
                      </a:lnTo>
                      <a:lnTo>
                        <a:pt x="2048" y="910"/>
                      </a:lnTo>
                      <a:lnTo>
                        <a:pt x="2049" y="910"/>
                      </a:lnTo>
                      <a:lnTo>
                        <a:pt x="2050" y="910"/>
                      </a:lnTo>
                      <a:lnTo>
                        <a:pt x="2051" y="910"/>
                      </a:lnTo>
                      <a:lnTo>
                        <a:pt x="2052" y="910"/>
                      </a:lnTo>
                      <a:lnTo>
                        <a:pt x="2054" y="910"/>
                      </a:lnTo>
                      <a:lnTo>
                        <a:pt x="2055" y="910"/>
                      </a:lnTo>
                      <a:lnTo>
                        <a:pt x="2056" y="910"/>
                      </a:lnTo>
                      <a:lnTo>
                        <a:pt x="2056" y="910"/>
                      </a:lnTo>
                      <a:lnTo>
                        <a:pt x="2058" y="910"/>
                      </a:lnTo>
                      <a:lnTo>
                        <a:pt x="2059" y="910"/>
                      </a:lnTo>
                      <a:lnTo>
                        <a:pt x="2059" y="910"/>
                      </a:lnTo>
                      <a:lnTo>
                        <a:pt x="2060" y="910"/>
                      </a:lnTo>
                      <a:lnTo>
                        <a:pt x="2063" y="910"/>
                      </a:lnTo>
                      <a:lnTo>
                        <a:pt x="2065" y="910"/>
                      </a:lnTo>
                      <a:lnTo>
                        <a:pt x="2066" y="910"/>
                      </a:lnTo>
                      <a:lnTo>
                        <a:pt x="2066" y="910"/>
                      </a:lnTo>
                      <a:lnTo>
                        <a:pt x="2067" y="910"/>
                      </a:lnTo>
                      <a:lnTo>
                        <a:pt x="2068" y="910"/>
                      </a:lnTo>
                      <a:lnTo>
                        <a:pt x="2070" y="910"/>
                      </a:lnTo>
                      <a:lnTo>
                        <a:pt x="2072" y="910"/>
                      </a:lnTo>
                      <a:lnTo>
                        <a:pt x="2073" y="910"/>
                      </a:lnTo>
                      <a:lnTo>
                        <a:pt x="2073" y="910"/>
                      </a:lnTo>
                      <a:lnTo>
                        <a:pt x="2075" y="910"/>
                      </a:lnTo>
                      <a:lnTo>
                        <a:pt x="2076" y="910"/>
                      </a:lnTo>
                      <a:lnTo>
                        <a:pt x="2076" y="910"/>
                      </a:lnTo>
                      <a:lnTo>
                        <a:pt x="2078" y="910"/>
                      </a:lnTo>
                      <a:lnTo>
                        <a:pt x="2079" y="910"/>
                      </a:lnTo>
                      <a:lnTo>
                        <a:pt x="2079" y="910"/>
                      </a:lnTo>
                      <a:lnTo>
                        <a:pt x="2081" y="910"/>
                      </a:lnTo>
                      <a:lnTo>
                        <a:pt x="2082" y="909"/>
                      </a:lnTo>
                      <a:lnTo>
                        <a:pt x="2083" y="909"/>
                      </a:lnTo>
                      <a:lnTo>
                        <a:pt x="2083" y="909"/>
                      </a:lnTo>
                      <a:lnTo>
                        <a:pt x="2086" y="909"/>
                      </a:lnTo>
                      <a:lnTo>
                        <a:pt x="2088" y="909"/>
                      </a:lnTo>
                      <a:lnTo>
                        <a:pt x="2088" y="909"/>
                      </a:lnTo>
                      <a:lnTo>
                        <a:pt x="2091" y="910"/>
                      </a:lnTo>
                      <a:lnTo>
                        <a:pt x="2092" y="910"/>
                      </a:lnTo>
                      <a:lnTo>
                        <a:pt x="2092" y="910"/>
                      </a:lnTo>
                      <a:lnTo>
                        <a:pt x="2093" y="910"/>
                      </a:lnTo>
                      <a:lnTo>
                        <a:pt x="2093" y="910"/>
                      </a:lnTo>
                      <a:lnTo>
                        <a:pt x="2095" y="910"/>
                      </a:lnTo>
                      <a:lnTo>
                        <a:pt x="2097" y="910"/>
                      </a:lnTo>
                      <a:lnTo>
                        <a:pt x="2098" y="910"/>
                      </a:lnTo>
                      <a:lnTo>
                        <a:pt x="2098" y="910"/>
                      </a:lnTo>
                      <a:lnTo>
                        <a:pt x="2101" y="910"/>
                      </a:lnTo>
                      <a:lnTo>
                        <a:pt x="2102" y="910"/>
                      </a:lnTo>
                      <a:lnTo>
                        <a:pt x="2102" y="910"/>
                      </a:lnTo>
                      <a:lnTo>
                        <a:pt x="2103" y="910"/>
                      </a:lnTo>
                      <a:lnTo>
                        <a:pt x="2105" y="910"/>
                      </a:lnTo>
                      <a:lnTo>
                        <a:pt x="2105" y="910"/>
                      </a:lnTo>
                      <a:lnTo>
                        <a:pt x="2106" y="910"/>
                      </a:lnTo>
                      <a:lnTo>
                        <a:pt x="2107" y="910"/>
                      </a:lnTo>
                      <a:lnTo>
                        <a:pt x="2109" y="910"/>
                      </a:lnTo>
                      <a:lnTo>
                        <a:pt x="2110" y="910"/>
                      </a:lnTo>
                      <a:lnTo>
                        <a:pt x="2111" y="910"/>
                      </a:lnTo>
                      <a:lnTo>
                        <a:pt x="2111" y="910"/>
                      </a:lnTo>
                      <a:lnTo>
                        <a:pt x="2113" y="910"/>
                      </a:lnTo>
                      <a:lnTo>
                        <a:pt x="2116" y="910"/>
                      </a:lnTo>
                      <a:lnTo>
                        <a:pt x="2116" y="910"/>
                      </a:lnTo>
                      <a:lnTo>
                        <a:pt x="2118" y="910"/>
                      </a:lnTo>
                      <a:lnTo>
                        <a:pt x="2119" y="910"/>
                      </a:lnTo>
                      <a:lnTo>
                        <a:pt x="2120" y="910"/>
                      </a:lnTo>
                      <a:lnTo>
                        <a:pt x="2120" y="910"/>
                      </a:lnTo>
                      <a:lnTo>
                        <a:pt x="2121" y="910"/>
                      </a:lnTo>
                      <a:lnTo>
                        <a:pt x="2122" y="910"/>
                      </a:lnTo>
                      <a:lnTo>
                        <a:pt x="2123" y="910"/>
                      </a:lnTo>
                      <a:lnTo>
                        <a:pt x="2124" y="910"/>
                      </a:lnTo>
                      <a:lnTo>
                        <a:pt x="2124" y="910"/>
                      </a:lnTo>
                      <a:lnTo>
                        <a:pt x="2125" y="910"/>
                      </a:lnTo>
                      <a:lnTo>
                        <a:pt x="2127" y="910"/>
                      </a:lnTo>
                      <a:lnTo>
                        <a:pt x="2128" y="910"/>
                      </a:lnTo>
                      <a:lnTo>
                        <a:pt x="2128" y="910"/>
                      </a:lnTo>
                      <a:lnTo>
                        <a:pt x="2130" y="910"/>
                      </a:lnTo>
                      <a:lnTo>
                        <a:pt x="2131" y="910"/>
                      </a:lnTo>
                      <a:lnTo>
                        <a:pt x="2131" y="910"/>
                      </a:lnTo>
                      <a:lnTo>
                        <a:pt x="2132" y="910"/>
                      </a:lnTo>
                      <a:lnTo>
                        <a:pt x="2132" y="910"/>
                      </a:lnTo>
                      <a:lnTo>
                        <a:pt x="2133" y="910"/>
                      </a:lnTo>
                      <a:lnTo>
                        <a:pt x="2134" y="910"/>
                      </a:lnTo>
                      <a:lnTo>
                        <a:pt x="2135" y="910"/>
                      </a:lnTo>
                      <a:lnTo>
                        <a:pt x="2135" y="910"/>
                      </a:lnTo>
                      <a:lnTo>
                        <a:pt x="2137" y="910"/>
                      </a:lnTo>
                      <a:lnTo>
                        <a:pt x="2140" y="910"/>
                      </a:lnTo>
                      <a:lnTo>
                        <a:pt x="2142" y="910"/>
                      </a:lnTo>
                      <a:lnTo>
                        <a:pt x="2143" y="910"/>
                      </a:lnTo>
                      <a:lnTo>
                        <a:pt x="2144" y="910"/>
                      </a:lnTo>
                      <a:lnTo>
                        <a:pt x="2146" y="910"/>
                      </a:lnTo>
                      <a:lnTo>
                        <a:pt x="2147" y="910"/>
                      </a:lnTo>
                      <a:lnTo>
                        <a:pt x="2148" y="910"/>
                      </a:lnTo>
                      <a:lnTo>
                        <a:pt x="2148" y="910"/>
                      </a:lnTo>
                      <a:lnTo>
                        <a:pt x="2150" y="910"/>
                      </a:lnTo>
                      <a:lnTo>
                        <a:pt x="2151" y="910"/>
                      </a:lnTo>
                      <a:lnTo>
                        <a:pt x="2151" y="910"/>
                      </a:lnTo>
                      <a:lnTo>
                        <a:pt x="2152" y="910"/>
                      </a:lnTo>
                      <a:lnTo>
                        <a:pt x="2153" y="910"/>
                      </a:lnTo>
                      <a:lnTo>
                        <a:pt x="2155" y="910"/>
                      </a:lnTo>
                      <a:lnTo>
                        <a:pt x="2155" y="910"/>
                      </a:lnTo>
                      <a:lnTo>
                        <a:pt x="2156" y="910"/>
                      </a:lnTo>
                      <a:lnTo>
                        <a:pt x="2157" y="910"/>
                      </a:lnTo>
                      <a:lnTo>
                        <a:pt x="2158" y="910"/>
                      </a:lnTo>
                      <a:lnTo>
                        <a:pt x="2158" y="910"/>
                      </a:lnTo>
                      <a:lnTo>
                        <a:pt x="2159" y="910"/>
                      </a:lnTo>
                      <a:lnTo>
                        <a:pt x="2161" y="910"/>
                      </a:lnTo>
                      <a:lnTo>
                        <a:pt x="2164" y="910"/>
                      </a:lnTo>
                      <a:lnTo>
                        <a:pt x="2164" y="910"/>
                      </a:lnTo>
                      <a:lnTo>
                        <a:pt x="2165" y="910"/>
                      </a:lnTo>
                      <a:lnTo>
                        <a:pt x="2166" y="910"/>
                      </a:lnTo>
                      <a:lnTo>
                        <a:pt x="2167" y="910"/>
                      </a:lnTo>
                      <a:lnTo>
                        <a:pt x="2167" y="910"/>
                      </a:lnTo>
                      <a:lnTo>
                        <a:pt x="2168" y="910"/>
                      </a:lnTo>
                      <a:lnTo>
                        <a:pt x="2169" y="910"/>
                      </a:lnTo>
                      <a:lnTo>
                        <a:pt x="2171" y="910"/>
                      </a:lnTo>
                      <a:lnTo>
                        <a:pt x="2171" y="910"/>
                      </a:lnTo>
                      <a:lnTo>
                        <a:pt x="2171" y="910"/>
                      </a:lnTo>
                      <a:lnTo>
                        <a:pt x="2174" y="910"/>
                      </a:lnTo>
                      <a:lnTo>
                        <a:pt x="2176" y="910"/>
                      </a:lnTo>
                      <a:lnTo>
                        <a:pt x="2176" y="910"/>
                      </a:lnTo>
                      <a:lnTo>
                        <a:pt x="2176" y="910"/>
                      </a:lnTo>
                      <a:lnTo>
                        <a:pt x="2178" y="910"/>
                      </a:lnTo>
                      <a:lnTo>
                        <a:pt x="2179" y="910"/>
                      </a:lnTo>
                      <a:lnTo>
                        <a:pt x="2179" y="910"/>
                      </a:lnTo>
                      <a:lnTo>
                        <a:pt x="2180" y="910"/>
                      </a:lnTo>
                      <a:lnTo>
                        <a:pt x="2181" y="910"/>
                      </a:lnTo>
                      <a:lnTo>
                        <a:pt x="2184" y="910"/>
                      </a:lnTo>
                      <a:lnTo>
                        <a:pt x="2184" y="910"/>
                      </a:lnTo>
                      <a:lnTo>
                        <a:pt x="2186" y="910"/>
                      </a:lnTo>
                      <a:lnTo>
                        <a:pt x="2187" y="910"/>
                      </a:lnTo>
                      <a:lnTo>
                        <a:pt x="2187" y="910"/>
                      </a:lnTo>
                      <a:lnTo>
                        <a:pt x="2188" y="910"/>
                      </a:lnTo>
                      <a:lnTo>
                        <a:pt x="2189" y="910"/>
                      </a:lnTo>
                      <a:lnTo>
                        <a:pt x="2192" y="910"/>
                      </a:lnTo>
                      <a:lnTo>
                        <a:pt x="2195" y="910"/>
                      </a:lnTo>
                      <a:lnTo>
                        <a:pt x="2198" y="910"/>
                      </a:lnTo>
                      <a:lnTo>
                        <a:pt x="2199" y="910"/>
                      </a:lnTo>
                      <a:lnTo>
                        <a:pt x="2201" y="910"/>
                      </a:lnTo>
                      <a:lnTo>
                        <a:pt x="2202" y="910"/>
                      </a:lnTo>
                      <a:lnTo>
                        <a:pt x="2203" y="910"/>
                      </a:lnTo>
                      <a:lnTo>
                        <a:pt x="2204" y="910"/>
                      </a:lnTo>
                      <a:lnTo>
                        <a:pt x="2205" y="910"/>
                      </a:lnTo>
                      <a:lnTo>
                        <a:pt x="2206" y="910"/>
                      </a:lnTo>
                      <a:lnTo>
                        <a:pt x="2206" y="910"/>
                      </a:lnTo>
                      <a:lnTo>
                        <a:pt x="2208" y="910"/>
                      </a:lnTo>
                      <a:lnTo>
                        <a:pt x="2211" y="910"/>
                      </a:lnTo>
                      <a:lnTo>
                        <a:pt x="2212" y="910"/>
                      </a:lnTo>
                      <a:lnTo>
                        <a:pt x="2212" y="910"/>
                      </a:lnTo>
                      <a:lnTo>
                        <a:pt x="2214" y="910"/>
                      </a:lnTo>
                      <a:lnTo>
                        <a:pt x="2214" y="910"/>
                      </a:lnTo>
                      <a:lnTo>
                        <a:pt x="2215" y="910"/>
                      </a:lnTo>
                      <a:lnTo>
                        <a:pt x="2215" y="910"/>
                      </a:lnTo>
                      <a:lnTo>
                        <a:pt x="2216" y="910"/>
                      </a:lnTo>
                      <a:lnTo>
                        <a:pt x="2217" y="910"/>
                      </a:lnTo>
                      <a:lnTo>
                        <a:pt x="2218" y="910"/>
                      </a:lnTo>
                      <a:lnTo>
                        <a:pt x="2220" y="910"/>
                      </a:lnTo>
                      <a:lnTo>
                        <a:pt x="2221" y="910"/>
                      </a:lnTo>
                      <a:lnTo>
                        <a:pt x="2222" y="910"/>
                      </a:lnTo>
                      <a:lnTo>
                        <a:pt x="2223" y="910"/>
                      </a:lnTo>
                      <a:lnTo>
                        <a:pt x="2224" y="910"/>
                      </a:lnTo>
                      <a:lnTo>
                        <a:pt x="2225" y="910"/>
                      </a:lnTo>
                      <a:lnTo>
                        <a:pt x="2226" y="910"/>
                      </a:lnTo>
                      <a:lnTo>
                        <a:pt x="2229" y="910"/>
                      </a:lnTo>
                      <a:lnTo>
                        <a:pt x="2230" y="910"/>
                      </a:lnTo>
                      <a:lnTo>
                        <a:pt x="2231" y="910"/>
                      </a:lnTo>
                      <a:lnTo>
                        <a:pt x="2232" y="910"/>
                      </a:lnTo>
                      <a:lnTo>
                        <a:pt x="2234" y="910"/>
                      </a:lnTo>
                      <a:lnTo>
                        <a:pt x="2234" y="910"/>
                      </a:lnTo>
                      <a:lnTo>
                        <a:pt x="2235" y="910"/>
                      </a:lnTo>
                      <a:lnTo>
                        <a:pt x="2238" y="910"/>
                      </a:lnTo>
                      <a:lnTo>
                        <a:pt x="2238" y="910"/>
                      </a:lnTo>
                      <a:lnTo>
                        <a:pt x="2239" y="910"/>
                      </a:lnTo>
                      <a:lnTo>
                        <a:pt x="2239" y="910"/>
                      </a:lnTo>
                      <a:lnTo>
                        <a:pt x="2240" y="910"/>
                      </a:lnTo>
                      <a:lnTo>
                        <a:pt x="2241" y="910"/>
                      </a:lnTo>
                      <a:lnTo>
                        <a:pt x="2243" y="910"/>
                      </a:lnTo>
                      <a:lnTo>
                        <a:pt x="2244" y="910"/>
                      </a:lnTo>
                      <a:lnTo>
                        <a:pt x="2245" y="910"/>
                      </a:lnTo>
                      <a:lnTo>
                        <a:pt x="2247" y="910"/>
                      </a:lnTo>
                      <a:lnTo>
                        <a:pt x="2248" y="910"/>
                      </a:lnTo>
                      <a:lnTo>
                        <a:pt x="2249" y="910"/>
                      </a:lnTo>
                      <a:lnTo>
                        <a:pt x="2249" y="910"/>
                      </a:lnTo>
                      <a:lnTo>
                        <a:pt x="2251" y="910"/>
                      </a:lnTo>
                      <a:lnTo>
                        <a:pt x="2252" y="910"/>
                      </a:lnTo>
                      <a:lnTo>
                        <a:pt x="2253" y="910"/>
                      </a:lnTo>
                      <a:lnTo>
                        <a:pt x="2253" y="910"/>
                      </a:lnTo>
                      <a:lnTo>
                        <a:pt x="2254" y="910"/>
                      </a:lnTo>
                      <a:lnTo>
                        <a:pt x="2254" y="910"/>
                      </a:lnTo>
                      <a:lnTo>
                        <a:pt x="2257" y="910"/>
                      </a:lnTo>
                      <a:lnTo>
                        <a:pt x="2259" y="910"/>
                      </a:lnTo>
                      <a:lnTo>
                        <a:pt x="2260" y="910"/>
                      </a:lnTo>
                      <a:lnTo>
                        <a:pt x="2261" y="910"/>
                      </a:lnTo>
                      <a:lnTo>
                        <a:pt x="2261" y="910"/>
                      </a:lnTo>
                      <a:lnTo>
                        <a:pt x="2262" y="910"/>
                      </a:lnTo>
                      <a:lnTo>
                        <a:pt x="2264" y="910"/>
                      </a:lnTo>
                      <a:lnTo>
                        <a:pt x="2266" y="910"/>
                      </a:lnTo>
                      <a:lnTo>
                        <a:pt x="2267" y="910"/>
                      </a:lnTo>
                      <a:lnTo>
                        <a:pt x="2267" y="910"/>
                      </a:lnTo>
                      <a:lnTo>
                        <a:pt x="2269" y="910"/>
                      </a:lnTo>
                      <a:lnTo>
                        <a:pt x="2271" y="910"/>
                      </a:lnTo>
                      <a:lnTo>
                        <a:pt x="2271" y="910"/>
                      </a:lnTo>
                      <a:lnTo>
                        <a:pt x="2272" y="910"/>
                      </a:lnTo>
                      <a:lnTo>
                        <a:pt x="2273" y="910"/>
                      </a:lnTo>
                      <a:lnTo>
                        <a:pt x="2275" y="910"/>
                      </a:lnTo>
                      <a:lnTo>
                        <a:pt x="2276" y="910"/>
                      </a:lnTo>
                      <a:lnTo>
                        <a:pt x="2277" y="910"/>
                      </a:lnTo>
                      <a:lnTo>
                        <a:pt x="2277" y="910"/>
                      </a:lnTo>
                      <a:lnTo>
                        <a:pt x="2279" y="910"/>
                      </a:lnTo>
                      <a:lnTo>
                        <a:pt x="2282" y="910"/>
                      </a:lnTo>
                      <a:lnTo>
                        <a:pt x="2286" y="910"/>
                      </a:lnTo>
                      <a:lnTo>
                        <a:pt x="2288" y="910"/>
                      </a:lnTo>
                      <a:lnTo>
                        <a:pt x="2288" y="910"/>
                      </a:lnTo>
                      <a:lnTo>
                        <a:pt x="2289" y="910"/>
                      </a:lnTo>
                      <a:lnTo>
                        <a:pt x="2289" y="910"/>
                      </a:lnTo>
                      <a:lnTo>
                        <a:pt x="2291" y="910"/>
                      </a:lnTo>
                      <a:lnTo>
                        <a:pt x="2293" y="910"/>
                      </a:lnTo>
                      <a:lnTo>
                        <a:pt x="2293" y="910"/>
                      </a:lnTo>
                      <a:lnTo>
                        <a:pt x="2294" y="910"/>
                      </a:lnTo>
                      <a:lnTo>
                        <a:pt x="2295" y="910"/>
                      </a:lnTo>
                      <a:lnTo>
                        <a:pt x="2296" y="910"/>
                      </a:lnTo>
                      <a:lnTo>
                        <a:pt x="2297" y="910"/>
                      </a:lnTo>
                      <a:lnTo>
                        <a:pt x="2297" y="910"/>
                      </a:lnTo>
                      <a:lnTo>
                        <a:pt x="2299" y="910"/>
                      </a:lnTo>
                      <a:lnTo>
                        <a:pt x="2300" y="910"/>
                      </a:lnTo>
                      <a:lnTo>
                        <a:pt x="2301" y="910"/>
                      </a:lnTo>
                      <a:lnTo>
                        <a:pt x="2301" y="910"/>
                      </a:lnTo>
                      <a:lnTo>
                        <a:pt x="2303" y="910"/>
                      </a:lnTo>
                      <a:lnTo>
                        <a:pt x="2304" y="910"/>
                      </a:lnTo>
                      <a:lnTo>
                        <a:pt x="2304" y="910"/>
                      </a:lnTo>
                      <a:lnTo>
                        <a:pt x="2305" y="910"/>
                      </a:lnTo>
                      <a:lnTo>
                        <a:pt x="2306" y="910"/>
                      </a:lnTo>
                      <a:lnTo>
                        <a:pt x="2307" y="910"/>
                      </a:lnTo>
                      <a:lnTo>
                        <a:pt x="2309" y="910"/>
                      </a:lnTo>
                      <a:lnTo>
                        <a:pt x="2310" y="910"/>
                      </a:lnTo>
                      <a:lnTo>
                        <a:pt x="2312" y="910"/>
                      </a:lnTo>
                      <a:lnTo>
                        <a:pt x="2313" y="910"/>
                      </a:lnTo>
                      <a:lnTo>
                        <a:pt x="2313" y="910"/>
                      </a:lnTo>
                      <a:lnTo>
                        <a:pt x="2315" y="910"/>
                      </a:lnTo>
                      <a:lnTo>
                        <a:pt x="2316" y="910"/>
                      </a:lnTo>
                      <a:lnTo>
                        <a:pt x="2317" y="910"/>
                      </a:lnTo>
                      <a:lnTo>
                        <a:pt x="2317" y="910"/>
                      </a:lnTo>
                      <a:lnTo>
                        <a:pt x="2318" y="910"/>
                      </a:lnTo>
                      <a:lnTo>
                        <a:pt x="2319" y="910"/>
                      </a:lnTo>
                      <a:lnTo>
                        <a:pt x="2319" y="910"/>
                      </a:lnTo>
                      <a:lnTo>
                        <a:pt x="2321" y="910"/>
                      </a:lnTo>
                      <a:lnTo>
                        <a:pt x="2323" y="910"/>
                      </a:lnTo>
                      <a:lnTo>
                        <a:pt x="2325" y="910"/>
                      </a:lnTo>
                      <a:lnTo>
                        <a:pt x="2326" y="910"/>
                      </a:lnTo>
                      <a:lnTo>
                        <a:pt x="2327" y="910"/>
                      </a:lnTo>
                      <a:lnTo>
                        <a:pt x="2328" y="910"/>
                      </a:lnTo>
                      <a:lnTo>
                        <a:pt x="2328" y="910"/>
                      </a:lnTo>
                      <a:lnTo>
                        <a:pt x="2330" y="910"/>
                      </a:lnTo>
                      <a:lnTo>
                        <a:pt x="2331" y="910"/>
                      </a:lnTo>
                      <a:lnTo>
                        <a:pt x="2332" y="910"/>
                      </a:lnTo>
                      <a:lnTo>
                        <a:pt x="2332" y="910"/>
                      </a:lnTo>
                      <a:lnTo>
                        <a:pt x="2334" y="910"/>
                      </a:lnTo>
                      <a:lnTo>
                        <a:pt x="2336" y="910"/>
                      </a:lnTo>
                      <a:lnTo>
                        <a:pt x="2337" y="910"/>
                      </a:lnTo>
                      <a:lnTo>
                        <a:pt x="2339" y="910"/>
                      </a:lnTo>
                      <a:lnTo>
                        <a:pt x="2340" y="910"/>
                      </a:lnTo>
                      <a:lnTo>
                        <a:pt x="2340" y="910"/>
                      </a:lnTo>
                      <a:lnTo>
                        <a:pt x="2341" y="910"/>
                      </a:lnTo>
                      <a:lnTo>
                        <a:pt x="2343" y="910"/>
                      </a:lnTo>
                      <a:lnTo>
                        <a:pt x="2343" y="910"/>
                      </a:lnTo>
                      <a:lnTo>
                        <a:pt x="2344" y="910"/>
                      </a:lnTo>
                      <a:lnTo>
                        <a:pt x="2345" y="910"/>
                      </a:lnTo>
                      <a:lnTo>
                        <a:pt x="2347" y="910"/>
                      </a:lnTo>
                      <a:lnTo>
                        <a:pt x="2349" y="910"/>
                      </a:lnTo>
                      <a:lnTo>
                        <a:pt x="2349" y="910"/>
                      </a:lnTo>
                      <a:lnTo>
                        <a:pt x="2350" y="910"/>
                      </a:lnTo>
                      <a:lnTo>
                        <a:pt x="2351" y="910"/>
                      </a:lnTo>
                      <a:lnTo>
                        <a:pt x="2352" y="910"/>
                      </a:lnTo>
                      <a:lnTo>
                        <a:pt x="2353" y="910"/>
                      </a:lnTo>
                      <a:lnTo>
                        <a:pt x="2354" y="910"/>
                      </a:lnTo>
                      <a:lnTo>
                        <a:pt x="2356" y="910"/>
                      </a:lnTo>
                      <a:lnTo>
                        <a:pt x="2356" y="910"/>
                      </a:lnTo>
                      <a:lnTo>
                        <a:pt x="2358" y="910"/>
                      </a:lnTo>
                      <a:lnTo>
                        <a:pt x="2359" y="910"/>
                      </a:lnTo>
                      <a:lnTo>
                        <a:pt x="2362" y="910"/>
                      </a:lnTo>
                      <a:lnTo>
                        <a:pt x="2364" y="910"/>
                      </a:lnTo>
                      <a:lnTo>
                        <a:pt x="2367" y="910"/>
                      </a:lnTo>
                      <a:lnTo>
                        <a:pt x="2368" y="910"/>
                      </a:lnTo>
                      <a:lnTo>
                        <a:pt x="2369" y="910"/>
                      </a:lnTo>
                      <a:lnTo>
                        <a:pt x="2370" y="910"/>
                      </a:lnTo>
                      <a:lnTo>
                        <a:pt x="2371" y="910"/>
                      </a:lnTo>
                      <a:lnTo>
                        <a:pt x="2372" y="910"/>
                      </a:lnTo>
                      <a:lnTo>
                        <a:pt x="2372" y="910"/>
                      </a:lnTo>
                      <a:lnTo>
                        <a:pt x="2373" y="910"/>
                      </a:lnTo>
                      <a:lnTo>
                        <a:pt x="2374" y="910"/>
                      </a:lnTo>
                      <a:lnTo>
                        <a:pt x="2377" y="910"/>
                      </a:lnTo>
                      <a:lnTo>
                        <a:pt x="2377" y="910"/>
                      </a:lnTo>
                      <a:lnTo>
                        <a:pt x="2378" y="910"/>
                      </a:lnTo>
                      <a:lnTo>
                        <a:pt x="2379" y="910"/>
                      </a:lnTo>
                      <a:lnTo>
                        <a:pt x="2380" y="910"/>
                      </a:lnTo>
                      <a:lnTo>
                        <a:pt x="2380" y="910"/>
                      </a:lnTo>
                      <a:lnTo>
                        <a:pt x="2381" y="910"/>
                      </a:lnTo>
                      <a:lnTo>
                        <a:pt x="2384" y="910"/>
                      </a:lnTo>
                      <a:lnTo>
                        <a:pt x="2387" y="910"/>
                      </a:lnTo>
                      <a:lnTo>
                        <a:pt x="2388" y="910"/>
                      </a:lnTo>
                      <a:lnTo>
                        <a:pt x="2389" y="910"/>
                      </a:lnTo>
                      <a:lnTo>
                        <a:pt x="2389" y="910"/>
                      </a:lnTo>
                      <a:lnTo>
                        <a:pt x="2391" y="910"/>
                      </a:lnTo>
                      <a:lnTo>
                        <a:pt x="2391" y="910"/>
                      </a:lnTo>
                      <a:lnTo>
                        <a:pt x="2392" y="910"/>
                      </a:lnTo>
                      <a:lnTo>
                        <a:pt x="2393" y="910"/>
                      </a:lnTo>
                      <a:lnTo>
                        <a:pt x="2395" y="910"/>
                      </a:lnTo>
                      <a:lnTo>
                        <a:pt x="2396" y="910"/>
                      </a:lnTo>
                      <a:lnTo>
                        <a:pt x="2397" y="910"/>
                      </a:lnTo>
                      <a:lnTo>
                        <a:pt x="2399" y="910"/>
                      </a:lnTo>
                      <a:lnTo>
                        <a:pt x="2400" y="910"/>
                      </a:lnTo>
                      <a:lnTo>
                        <a:pt x="2401" y="910"/>
                      </a:lnTo>
                      <a:lnTo>
                        <a:pt x="2402" y="910"/>
                      </a:lnTo>
                      <a:lnTo>
                        <a:pt x="2405" y="910"/>
                      </a:lnTo>
                      <a:lnTo>
                        <a:pt x="2406" y="910"/>
                      </a:lnTo>
                      <a:lnTo>
                        <a:pt x="2407" y="910"/>
                      </a:lnTo>
                      <a:lnTo>
                        <a:pt x="2408" y="910"/>
                      </a:lnTo>
                      <a:lnTo>
                        <a:pt x="2410" y="910"/>
                      </a:lnTo>
                      <a:lnTo>
                        <a:pt x="2413" y="910"/>
                      </a:lnTo>
                      <a:lnTo>
                        <a:pt x="2414" y="910"/>
                      </a:lnTo>
                      <a:lnTo>
                        <a:pt x="2414" y="910"/>
                      </a:lnTo>
                      <a:lnTo>
                        <a:pt x="2415" y="910"/>
                      </a:lnTo>
                      <a:lnTo>
                        <a:pt x="2415" y="910"/>
                      </a:lnTo>
                      <a:lnTo>
                        <a:pt x="2416" y="910"/>
                      </a:lnTo>
                      <a:lnTo>
                        <a:pt x="2417" y="910"/>
                      </a:lnTo>
                      <a:lnTo>
                        <a:pt x="2418" y="910"/>
                      </a:lnTo>
                      <a:lnTo>
                        <a:pt x="2420" y="910"/>
                      </a:lnTo>
                      <a:lnTo>
                        <a:pt x="2423" y="910"/>
                      </a:lnTo>
                      <a:lnTo>
                        <a:pt x="2424" y="910"/>
                      </a:lnTo>
                      <a:lnTo>
                        <a:pt x="2424" y="910"/>
                      </a:lnTo>
                      <a:lnTo>
                        <a:pt x="2425" y="910"/>
                      </a:lnTo>
                      <a:lnTo>
                        <a:pt x="2427" y="910"/>
                      </a:lnTo>
                      <a:lnTo>
                        <a:pt x="2427" y="910"/>
                      </a:lnTo>
                      <a:lnTo>
                        <a:pt x="2427" y="910"/>
                      </a:lnTo>
                      <a:lnTo>
                        <a:pt x="2429" y="910"/>
                      </a:lnTo>
                      <a:lnTo>
                        <a:pt x="2430" y="910"/>
                      </a:lnTo>
                      <a:lnTo>
                        <a:pt x="2430" y="910"/>
                      </a:lnTo>
                      <a:lnTo>
                        <a:pt x="2432" y="910"/>
                      </a:lnTo>
                      <a:lnTo>
                        <a:pt x="2433" y="910"/>
                      </a:lnTo>
                      <a:lnTo>
                        <a:pt x="2435" y="910"/>
                      </a:lnTo>
                      <a:lnTo>
                        <a:pt x="2435" y="910"/>
                      </a:lnTo>
                      <a:lnTo>
                        <a:pt x="2436" y="910"/>
                      </a:lnTo>
                      <a:lnTo>
                        <a:pt x="2439" y="910"/>
                      </a:lnTo>
                      <a:lnTo>
                        <a:pt x="2442" y="910"/>
                      </a:lnTo>
                      <a:lnTo>
                        <a:pt x="2442" y="910"/>
                      </a:lnTo>
                      <a:lnTo>
                        <a:pt x="2443" y="910"/>
                      </a:lnTo>
                      <a:lnTo>
                        <a:pt x="2444" y="910"/>
                      </a:lnTo>
                      <a:lnTo>
                        <a:pt x="2444" y="910"/>
                      </a:lnTo>
                      <a:lnTo>
                        <a:pt x="2445" y="910"/>
                      </a:lnTo>
                      <a:lnTo>
                        <a:pt x="2447" y="910"/>
                      </a:lnTo>
                      <a:lnTo>
                        <a:pt x="2448" y="910"/>
                      </a:lnTo>
                      <a:lnTo>
                        <a:pt x="2450" y="910"/>
                      </a:lnTo>
                      <a:lnTo>
                        <a:pt x="2451" y="910"/>
                      </a:lnTo>
                      <a:lnTo>
                        <a:pt x="2452" y="910"/>
                      </a:lnTo>
                      <a:lnTo>
                        <a:pt x="2452" y="910"/>
                      </a:lnTo>
                      <a:lnTo>
                        <a:pt x="2455" y="910"/>
                      </a:lnTo>
                      <a:lnTo>
                        <a:pt x="2457" y="910"/>
                      </a:lnTo>
                      <a:lnTo>
                        <a:pt x="2459" y="910"/>
                      </a:lnTo>
                      <a:lnTo>
                        <a:pt x="2459" y="910"/>
                      </a:lnTo>
                      <a:lnTo>
                        <a:pt x="2460" y="910"/>
                      </a:lnTo>
                      <a:lnTo>
                        <a:pt x="2460" y="910"/>
                      </a:lnTo>
                      <a:lnTo>
                        <a:pt x="2462" y="910"/>
                      </a:lnTo>
                      <a:lnTo>
                        <a:pt x="2463" y="910"/>
                      </a:lnTo>
                      <a:lnTo>
                        <a:pt x="2464" y="910"/>
                      </a:lnTo>
                      <a:lnTo>
                        <a:pt x="2465" y="910"/>
                      </a:lnTo>
                      <a:lnTo>
                        <a:pt x="2466" y="910"/>
                      </a:lnTo>
                      <a:lnTo>
                        <a:pt x="2467" y="910"/>
                      </a:lnTo>
                      <a:lnTo>
                        <a:pt x="2469" y="910"/>
                      </a:lnTo>
                      <a:lnTo>
                        <a:pt x="2470" y="910"/>
                      </a:lnTo>
                      <a:lnTo>
                        <a:pt x="2471" y="910"/>
                      </a:lnTo>
                      <a:lnTo>
                        <a:pt x="2472" y="910"/>
                      </a:lnTo>
                      <a:lnTo>
                        <a:pt x="2473" y="910"/>
                      </a:lnTo>
                      <a:lnTo>
                        <a:pt x="2473" y="910"/>
                      </a:lnTo>
                      <a:lnTo>
                        <a:pt x="2474" y="910"/>
                      </a:lnTo>
                      <a:lnTo>
                        <a:pt x="2475" y="910"/>
                      </a:lnTo>
                      <a:lnTo>
                        <a:pt x="2476" y="910"/>
                      </a:lnTo>
                      <a:lnTo>
                        <a:pt x="2476" y="910"/>
                      </a:lnTo>
                      <a:lnTo>
                        <a:pt x="2478" y="910"/>
                      </a:lnTo>
                      <a:lnTo>
                        <a:pt x="2479" y="910"/>
                      </a:lnTo>
                      <a:lnTo>
                        <a:pt x="2481" y="910"/>
                      </a:lnTo>
                      <a:lnTo>
                        <a:pt x="2481" y="910"/>
                      </a:lnTo>
                      <a:lnTo>
                        <a:pt x="2482" y="910"/>
                      </a:lnTo>
                      <a:lnTo>
                        <a:pt x="2484" y="910"/>
                      </a:lnTo>
                      <a:lnTo>
                        <a:pt x="2487" y="909"/>
                      </a:lnTo>
                      <a:lnTo>
                        <a:pt x="2488" y="909"/>
                      </a:lnTo>
                      <a:lnTo>
                        <a:pt x="2488" y="909"/>
                      </a:lnTo>
                      <a:lnTo>
                        <a:pt x="2489" y="909"/>
                      </a:lnTo>
                      <a:lnTo>
                        <a:pt x="2490" y="909"/>
                      </a:lnTo>
                      <a:lnTo>
                        <a:pt x="2492" y="910"/>
                      </a:lnTo>
                      <a:lnTo>
                        <a:pt x="2493" y="910"/>
                      </a:lnTo>
                      <a:lnTo>
                        <a:pt x="2494" y="910"/>
                      </a:lnTo>
                      <a:lnTo>
                        <a:pt x="2494" y="910"/>
                      </a:lnTo>
                      <a:lnTo>
                        <a:pt x="2498" y="910"/>
                      </a:lnTo>
                      <a:lnTo>
                        <a:pt x="2499" y="910"/>
                      </a:lnTo>
                      <a:lnTo>
                        <a:pt x="2500" y="910"/>
                      </a:lnTo>
                      <a:lnTo>
                        <a:pt x="2501" y="910"/>
                      </a:lnTo>
                      <a:lnTo>
                        <a:pt x="2502" y="910"/>
                      </a:lnTo>
                      <a:lnTo>
                        <a:pt x="2503" y="910"/>
                      </a:lnTo>
                      <a:lnTo>
                        <a:pt x="2505" y="910"/>
                      </a:lnTo>
                      <a:lnTo>
                        <a:pt x="2506" y="910"/>
                      </a:lnTo>
                      <a:lnTo>
                        <a:pt x="2507" y="910"/>
                      </a:lnTo>
                      <a:lnTo>
                        <a:pt x="2508" y="910"/>
                      </a:lnTo>
                      <a:lnTo>
                        <a:pt x="2509" y="910"/>
                      </a:lnTo>
                      <a:lnTo>
                        <a:pt x="2510" y="910"/>
                      </a:lnTo>
                      <a:lnTo>
                        <a:pt x="2511" y="910"/>
                      </a:lnTo>
                      <a:lnTo>
                        <a:pt x="2512" y="910"/>
                      </a:lnTo>
                      <a:lnTo>
                        <a:pt x="2513" y="910"/>
                      </a:lnTo>
                      <a:lnTo>
                        <a:pt x="2515" y="910"/>
                      </a:lnTo>
                      <a:lnTo>
                        <a:pt x="2516" y="910"/>
                      </a:lnTo>
                      <a:lnTo>
                        <a:pt x="2518" y="910"/>
                      </a:lnTo>
                      <a:lnTo>
                        <a:pt x="2518" y="910"/>
                      </a:lnTo>
                      <a:lnTo>
                        <a:pt x="2519" y="910"/>
                      </a:lnTo>
                      <a:lnTo>
                        <a:pt x="2520" y="910"/>
                      </a:lnTo>
                      <a:lnTo>
                        <a:pt x="2522" y="910"/>
                      </a:lnTo>
                      <a:lnTo>
                        <a:pt x="2522" y="910"/>
                      </a:lnTo>
                      <a:lnTo>
                        <a:pt x="2524" y="910"/>
                      </a:lnTo>
                      <a:lnTo>
                        <a:pt x="2526" y="910"/>
                      </a:lnTo>
                      <a:lnTo>
                        <a:pt x="2528" y="910"/>
                      </a:lnTo>
                      <a:lnTo>
                        <a:pt x="2529" y="910"/>
                      </a:lnTo>
                      <a:lnTo>
                        <a:pt x="2530" y="910"/>
                      </a:lnTo>
                      <a:lnTo>
                        <a:pt x="2531" y="910"/>
                      </a:lnTo>
                      <a:lnTo>
                        <a:pt x="2533" y="910"/>
                      </a:lnTo>
                      <a:lnTo>
                        <a:pt x="2535" y="910"/>
                      </a:lnTo>
                      <a:lnTo>
                        <a:pt x="2536" y="909"/>
                      </a:lnTo>
                      <a:lnTo>
                        <a:pt x="2537" y="909"/>
                      </a:lnTo>
                      <a:lnTo>
                        <a:pt x="2538" y="910"/>
                      </a:lnTo>
                      <a:lnTo>
                        <a:pt x="2538" y="910"/>
                      </a:lnTo>
                      <a:lnTo>
                        <a:pt x="2539" y="910"/>
                      </a:lnTo>
                      <a:lnTo>
                        <a:pt x="2539" y="910"/>
                      </a:lnTo>
                      <a:lnTo>
                        <a:pt x="2540" y="910"/>
                      </a:lnTo>
                      <a:lnTo>
                        <a:pt x="2543" y="910"/>
                      </a:lnTo>
                      <a:lnTo>
                        <a:pt x="2545" y="910"/>
                      </a:lnTo>
                      <a:lnTo>
                        <a:pt x="2546" y="910"/>
                      </a:lnTo>
                      <a:lnTo>
                        <a:pt x="2547" y="910"/>
                      </a:lnTo>
                      <a:lnTo>
                        <a:pt x="2548" y="910"/>
                      </a:lnTo>
                      <a:lnTo>
                        <a:pt x="2549" y="910"/>
                      </a:lnTo>
                      <a:lnTo>
                        <a:pt x="2551" y="910"/>
                      </a:lnTo>
                      <a:lnTo>
                        <a:pt x="2553" y="910"/>
                      </a:lnTo>
                      <a:lnTo>
                        <a:pt x="2553" y="910"/>
                      </a:lnTo>
                      <a:lnTo>
                        <a:pt x="2555" y="910"/>
                      </a:lnTo>
                      <a:lnTo>
                        <a:pt x="2556" y="910"/>
                      </a:lnTo>
                      <a:lnTo>
                        <a:pt x="2556" y="910"/>
                      </a:lnTo>
                      <a:lnTo>
                        <a:pt x="2557" y="910"/>
                      </a:lnTo>
                      <a:lnTo>
                        <a:pt x="2558" y="910"/>
                      </a:lnTo>
                      <a:lnTo>
                        <a:pt x="2559" y="910"/>
                      </a:lnTo>
                      <a:lnTo>
                        <a:pt x="2561" y="910"/>
                      </a:lnTo>
                      <a:lnTo>
                        <a:pt x="2562" y="910"/>
                      </a:lnTo>
                      <a:lnTo>
                        <a:pt x="2563" y="910"/>
                      </a:lnTo>
                      <a:lnTo>
                        <a:pt x="2564" y="910"/>
                      </a:lnTo>
                      <a:lnTo>
                        <a:pt x="2565" y="910"/>
                      </a:lnTo>
                      <a:lnTo>
                        <a:pt x="2566" y="910"/>
                      </a:lnTo>
                      <a:lnTo>
                        <a:pt x="2567" y="910"/>
                      </a:lnTo>
                      <a:lnTo>
                        <a:pt x="2568" y="910"/>
                      </a:lnTo>
                      <a:lnTo>
                        <a:pt x="2570" y="910"/>
                      </a:lnTo>
                      <a:lnTo>
                        <a:pt x="2571" y="910"/>
                      </a:lnTo>
                      <a:lnTo>
                        <a:pt x="2572" y="910"/>
                      </a:lnTo>
                      <a:lnTo>
                        <a:pt x="2573" y="910"/>
                      </a:lnTo>
                      <a:lnTo>
                        <a:pt x="2575" y="910"/>
                      </a:lnTo>
                      <a:lnTo>
                        <a:pt x="2576" y="910"/>
                      </a:lnTo>
                      <a:lnTo>
                        <a:pt x="2576" y="910"/>
                      </a:lnTo>
                      <a:lnTo>
                        <a:pt x="2577" y="910"/>
                      </a:lnTo>
                      <a:lnTo>
                        <a:pt x="2579" y="910"/>
                      </a:lnTo>
                      <a:lnTo>
                        <a:pt x="2580" y="910"/>
                      </a:lnTo>
                      <a:lnTo>
                        <a:pt x="2581" y="910"/>
                      </a:lnTo>
                      <a:lnTo>
                        <a:pt x="2583" y="910"/>
                      </a:lnTo>
                      <a:lnTo>
                        <a:pt x="2585" y="910"/>
                      </a:lnTo>
                      <a:lnTo>
                        <a:pt x="2585" y="910"/>
                      </a:lnTo>
                      <a:lnTo>
                        <a:pt x="2588" y="910"/>
                      </a:lnTo>
                      <a:lnTo>
                        <a:pt x="2589" y="910"/>
                      </a:lnTo>
                      <a:lnTo>
                        <a:pt x="2590" y="910"/>
                      </a:lnTo>
                      <a:lnTo>
                        <a:pt x="2591" y="910"/>
                      </a:lnTo>
                      <a:lnTo>
                        <a:pt x="2593" y="910"/>
                      </a:lnTo>
                      <a:lnTo>
                        <a:pt x="2593" y="910"/>
                      </a:lnTo>
                      <a:lnTo>
                        <a:pt x="2595" y="910"/>
                      </a:lnTo>
                      <a:lnTo>
                        <a:pt x="2596" y="910"/>
                      </a:lnTo>
                      <a:lnTo>
                        <a:pt x="2598" y="910"/>
                      </a:lnTo>
                      <a:lnTo>
                        <a:pt x="2599" y="910"/>
                      </a:lnTo>
                      <a:lnTo>
                        <a:pt x="2600" y="910"/>
                      </a:lnTo>
                      <a:lnTo>
                        <a:pt x="2602" y="910"/>
                      </a:lnTo>
                      <a:lnTo>
                        <a:pt x="2604" y="910"/>
                      </a:lnTo>
                      <a:lnTo>
                        <a:pt x="2605" y="910"/>
                      </a:lnTo>
                      <a:lnTo>
                        <a:pt x="2605" y="910"/>
                      </a:lnTo>
                      <a:lnTo>
                        <a:pt x="2607" y="910"/>
                      </a:lnTo>
                      <a:lnTo>
                        <a:pt x="2608" y="910"/>
                      </a:lnTo>
                      <a:lnTo>
                        <a:pt x="2608" y="910"/>
                      </a:lnTo>
                      <a:lnTo>
                        <a:pt x="2609" y="910"/>
                      </a:lnTo>
                      <a:lnTo>
                        <a:pt x="2610" y="910"/>
                      </a:lnTo>
                      <a:lnTo>
                        <a:pt x="2611" y="910"/>
                      </a:lnTo>
                      <a:lnTo>
                        <a:pt x="2611" y="910"/>
                      </a:lnTo>
                      <a:lnTo>
                        <a:pt x="2612" y="910"/>
                      </a:lnTo>
                      <a:lnTo>
                        <a:pt x="2613" y="910"/>
                      </a:lnTo>
                      <a:lnTo>
                        <a:pt x="2614" y="910"/>
                      </a:lnTo>
                      <a:lnTo>
                        <a:pt x="2616" y="910"/>
                      </a:lnTo>
                      <a:lnTo>
                        <a:pt x="2617" y="910"/>
                      </a:lnTo>
                      <a:lnTo>
                        <a:pt x="2619" y="910"/>
                      </a:lnTo>
                      <a:lnTo>
                        <a:pt x="2621" y="910"/>
                      </a:lnTo>
                      <a:lnTo>
                        <a:pt x="2622" y="910"/>
                      </a:lnTo>
                      <a:lnTo>
                        <a:pt x="2623" y="910"/>
                      </a:lnTo>
                      <a:lnTo>
                        <a:pt x="2625" y="910"/>
                      </a:lnTo>
                      <a:lnTo>
                        <a:pt x="2626" y="910"/>
                      </a:lnTo>
                      <a:lnTo>
                        <a:pt x="2627" y="910"/>
                      </a:lnTo>
                      <a:lnTo>
                        <a:pt x="2628" y="910"/>
                      </a:lnTo>
                      <a:lnTo>
                        <a:pt x="2630" y="910"/>
                      </a:lnTo>
                      <a:lnTo>
                        <a:pt x="2631" y="910"/>
                      </a:lnTo>
                      <a:lnTo>
                        <a:pt x="2632" y="910"/>
                      </a:lnTo>
                      <a:lnTo>
                        <a:pt x="2634" y="910"/>
                      </a:lnTo>
                      <a:lnTo>
                        <a:pt x="2635" y="910"/>
                      </a:lnTo>
                      <a:lnTo>
                        <a:pt x="2636" y="910"/>
                      </a:lnTo>
                      <a:lnTo>
                        <a:pt x="2636" y="910"/>
                      </a:lnTo>
                      <a:lnTo>
                        <a:pt x="2638" y="910"/>
                      </a:lnTo>
                      <a:lnTo>
                        <a:pt x="2639" y="910"/>
                      </a:lnTo>
                      <a:lnTo>
                        <a:pt x="2640" y="910"/>
                      </a:lnTo>
                      <a:lnTo>
                        <a:pt x="2641" y="910"/>
                      </a:lnTo>
                      <a:lnTo>
                        <a:pt x="2644" y="910"/>
                      </a:lnTo>
                      <a:lnTo>
                        <a:pt x="2645" y="910"/>
                      </a:lnTo>
                      <a:lnTo>
                        <a:pt x="2645" y="910"/>
                      </a:lnTo>
                      <a:lnTo>
                        <a:pt x="2646" y="910"/>
                      </a:lnTo>
                      <a:lnTo>
                        <a:pt x="2647" y="910"/>
                      </a:lnTo>
                      <a:lnTo>
                        <a:pt x="2648" y="910"/>
                      </a:lnTo>
                      <a:lnTo>
                        <a:pt x="2648" y="910"/>
                      </a:lnTo>
                      <a:lnTo>
                        <a:pt x="2650" y="910"/>
                      </a:lnTo>
                      <a:lnTo>
                        <a:pt x="2653" y="910"/>
                      </a:lnTo>
                      <a:lnTo>
                        <a:pt x="2653" y="910"/>
                      </a:lnTo>
                      <a:lnTo>
                        <a:pt x="2654" y="910"/>
                      </a:lnTo>
                      <a:lnTo>
                        <a:pt x="2655" y="910"/>
                      </a:lnTo>
                      <a:lnTo>
                        <a:pt x="2656" y="910"/>
                      </a:lnTo>
                      <a:lnTo>
                        <a:pt x="2656" y="910"/>
                      </a:lnTo>
                      <a:lnTo>
                        <a:pt x="2657" y="910"/>
                      </a:lnTo>
                      <a:lnTo>
                        <a:pt x="2658" y="910"/>
                      </a:lnTo>
                      <a:lnTo>
                        <a:pt x="2660" y="910"/>
                      </a:lnTo>
                      <a:lnTo>
                        <a:pt x="2660" y="910"/>
                      </a:lnTo>
                      <a:lnTo>
                        <a:pt x="2662" y="910"/>
                      </a:lnTo>
                      <a:lnTo>
                        <a:pt x="2662" y="910"/>
                      </a:lnTo>
                      <a:lnTo>
                        <a:pt x="2663" y="910"/>
                      </a:lnTo>
                      <a:lnTo>
                        <a:pt x="2663" y="910"/>
                      </a:lnTo>
                      <a:lnTo>
                        <a:pt x="2665" y="910"/>
                      </a:lnTo>
                      <a:lnTo>
                        <a:pt x="2665" y="910"/>
                      </a:lnTo>
                      <a:lnTo>
                        <a:pt x="2666" y="910"/>
                      </a:lnTo>
                      <a:lnTo>
                        <a:pt x="2667" y="910"/>
                      </a:lnTo>
                      <a:lnTo>
                        <a:pt x="2668" y="910"/>
                      </a:lnTo>
                      <a:lnTo>
                        <a:pt x="2669" y="910"/>
                      </a:lnTo>
                      <a:lnTo>
                        <a:pt x="2671" y="910"/>
                      </a:lnTo>
                      <a:lnTo>
                        <a:pt x="2672" y="910"/>
                      </a:lnTo>
                      <a:lnTo>
                        <a:pt x="2672" y="910"/>
                      </a:lnTo>
                      <a:lnTo>
                        <a:pt x="2674" y="910"/>
                      </a:lnTo>
                      <a:lnTo>
                        <a:pt x="2675" y="910"/>
                      </a:lnTo>
                      <a:lnTo>
                        <a:pt x="2676" y="910"/>
                      </a:lnTo>
                      <a:lnTo>
                        <a:pt x="2677" y="910"/>
                      </a:lnTo>
                      <a:lnTo>
                        <a:pt x="2678" y="910"/>
                      </a:lnTo>
                      <a:lnTo>
                        <a:pt x="2681" y="910"/>
                      </a:lnTo>
                      <a:lnTo>
                        <a:pt x="2681" y="910"/>
                      </a:lnTo>
                      <a:lnTo>
                        <a:pt x="2682" y="910"/>
                      </a:lnTo>
                      <a:lnTo>
                        <a:pt x="2682" y="910"/>
                      </a:lnTo>
                      <a:lnTo>
                        <a:pt x="2683" y="910"/>
                      </a:lnTo>
                      <a:lnTo>
                        <a:pt x="2686" y="910"/>
                      </a:lnTo>
                      <a:lnTo>
                        <a:pt x="2688" y="910"/>
                      </a:lnTo>
                      <a:lnTo>
                        <a:pt x="2688" y="910"/>
                      </a:lnTo>
                      <a:lnTo>
                        <a:pt x="2690" y="910"/>
                      </a:lnTo>
                      <a:lnTo>
                        <a:pt x="2691" y="910"/>
                      </a:lnTo>
                      <a:lnTo>
                        <a:pt x="2691" y="910"/>
                      </a:lnTo>
                      <a:lnTo>
                        <a:pt x="2692" y="910"/>
                      </a:lnTo>
                      <a:lnTo>
                        <a:pt x="2693" y="910"/>
                      </a:lnTo>
                      <a:lnTo>
                        <a:pt x="2693" y="910"/>
                      </a:lnTo>
                      <a:lnTo>
                        <a:pt x="2694" y="910"/>
                      </a:lnTo>
                      <a:lnTo>
                        <a:pt x="2696" y="910"/>
                      </a:lnTo>
                      <a:lnTo>
                        <a:pt x="2699" y="910"/>
                      </a:lnTo>
                      <a:lnTo>
                        <a:pt x="2699" y="910"/>
                      </a:lnTo>
                      <a:lnTo>
                        <a:pt x="2700" y="910"/>
                      </a:lnTo>
                      <a:lnTo>
                        <a:pt x="2702" y="910"/>
                      </a:lnTo>
                      <a:lnTo>
                        <a:pt x="2703" y="910"/>
                      </a:lnTo>
                      <a:lnTo>
                        <a:pt x="2704" y="910"/>
                      </a:lnTo>
                      <a:lnTo>
                        <a:pt x="2705" y="910"/>
                      </a:lnTo>
                      <a:lnTo>
                        <a:pt x="2706" y="910"/>
                      </a:lnTo>
                      <a:lnTo>
                        <a:pt x="2706" y="910"/>
                      </a:lnTo>
                      <a:lnTo>
                        <a:pt x="2709" y="910"/>
                      </a:lnTo>
                      <a:lnTo>
                        <a:pt x="2710" y="910"/>
                      </a:lnTo>
                      <a:lnTo>
                        <a:pt x="2711" y="910"/>
                      </a:lnTo>
                      <a:lnTo>
                        <a:pt x="2712" y="910"/>
                      </a:lnTo>
                      <a:lnTo>
                        <a:pt x="2713" y="910"/>
                      </a:lnTo>
                      <a:lnTo>
                        <a:pt x="2713" y="910"/>
                      </a:lnTo>
                      <a:lnTo>
                        <a:pt x="2715" y="910"/>
                      </a:lnTo>
                      <a:lnTo>
                        <a:pt x="2719" y="910"/>
                      </a:lnTo>
                      <a:lnTo>
                        <a:pt x="2720" y="910"/>
                      </a:lnTo>
                      <a:lnTo>
                        <a:pt x="2721" y="910"/>
                      </a:lnTo>
                      <a:lnTo>
                        <a:pt x="2722" y="910"/>
                      </a:lnTo>
                      <a:lnTo>
                        <a:pt x="2723" y="910"/>
                      </a:lnTo>
                      <a:lnTo>
                        <a:pt x="2725" y="910"/>
                      </a:lnTo>
                      <a:lnTo>
                        <a:pt x="2729" y="910"/>
                      </a:lnTo>
                      <a:lnTo>
                        <a:pt x="2729" y="910"/>
                      </a:lnTo>
                      <a:lnTo>
                        <a:pt x="2730" y="910"/>
                      </a:lnTo>
                      <a:lnTo>
                        <a:pt x="2731" y="910"/>
                      </a:lnTo>
                      <a:lnTo>
                        <a:pt x="2733" y="910"/>
                      </a:lnTo>
                      <a:lnTo>
                        <a:pt x="2734" y="910"/>
                      </a:lnTo>
                      <a:lnTo>
                        <a:pt x="2736" y="910"/>
                      </a:lnTo>
                      <a:lnTo>
                        <a:pt x="2737" y="910"/>
                      </a:lnTo>
                      <a:lnTo>
                        <a:pt x="2737" y="910"/>
                      </a:lnTo>
                      <a:lnTo>
                        <a:pt x="2738" y="910"/>
                      </a:lnTo>
                      <a:lnTo>
                        <a:pt x="2738" y="910"/>
                      </a:lnTo>
                      <a:lnTo>
                        <a:pt x="2739" y="910"/>
                      </a:lnTo>
                      <a:lnTo>
                        <a:pt x="2741" y="910"/>
                      </a:lnTo>
                      <a:lnTo>
                        <a:pt x="2743" y="910"/>
                      </a:lnTo>
                      <a:lnTo>
                        <a:pt x="2743" y="910"/>
                      </a:lnTo>
                      <a:lnTo>
                        <a:pt x="2746" y="910"/>
                      </a:lnTo>
                      <a:lnTo>
                        <a:pt x="2746" y="910"/>
                      </a:lnTo>
                      <a:lnTo>
                        <a:pt x="2748" y="910"/>
                      </a:lnTo>
                      <a:lnTo>
                        <a:pt x="2749" y="910"/>
                      </a:lnTo>
                      <a:lnTo>
                        <a:pt x="2749" y="910"/>
                      </a:lnTo>
                      <a:lnTo>
                        <a:pt x="2751" y="910"/>
                      </a:lnTo>
                      <a:lnTo>
                        <a:pt x="2752" y="910"/>
                      </a:lnTo>
                      <a:lnTo>
                        <a:pt x="2752" y="910"/>
                      </a:lnTo>
                      <a:lnTo>
                        <a:pt x="2754" y="910"/>
                      </a:lnTo>
                      <a:lnTo>
                        <a:pt x="2755" y="910"/>
                      </a:lnTo>
                      <a:lnTo>
                        <a:pt x="2756" y="910"/>
                      </a:lnTo>
                      <a:lnTo>
                        <a:pt x="2758" y="910"/>
                      </a:lnTo>
                      <a:lnTo>
                        <a:pt x="2761" y="910"/>
                      </a:lnTo>
                      <a:lnTo>
                        <a:pt x="2761" y="910"/>
                      </a:lnTo>
                      <a:lnTo>
                        <a:pt x="2762" y="910"/>
                      </a:lnTo>
                      <a:lnTo>
                        <a:pt x="2764" y="910"/>
                      </a:lnTo>
                      <a:lnTo>
                        <a:pt x="2765" y="910"/>
                      </a:lnTo>
                      <a:lnTo>
                        <a:pt x="2766" y="910"/>
                      </a:lnTo>
                      <a:lnTo>
                        <a:pt x="2768" y="910"/>
                      </a:lnTo>
                      <a:lnTo>
                        <a:pt x="2769" y="910"/>
                      </a:lnTo>
                      <a:lnTo>
                        <a:pt x="2769" y="910"/>
                      </a:lnTo>
                      <a:lnTo>
                        <a:pt x="2771" y="910"/>
                      </a:lnTo>
                      <a:lnTo>
                        <a:pt x="2773" y="910"/>
                      </a:lnTo>
                      <a:lnTo>
                        <a:pt x="2774" y="910"/>
                      </a:lnTo>
                      <a:lnTo>
                        <a:pt x="2775" y="910"/>
                      </a:lnTo>
                      <a:lnTo>
                        <a:pt x="2776" y="910"/>
                      </a:lnTo>
                      <a:lnTo>
                        <a:pt x="2776" y="910"/>
                      </a:lnTo>
                      <a:lnTo>
                        <a:pt x="2777" y="910"/>
                      </a:lnTo>
                      <a:lnTo>
                        <a:pt x="2778" y="910"/>
                      </a:lnTo>
                      <a:lnTo>
                        <a:pt x="2780" y="910"/>
                      </a:lnTo>
                      <a:lnTo>
                        <a:pt x="2783" y="910"/>
                      </a:lnTo>
                      <a:lnTo>
                        <a:pt x="2784" y="910"/>
                      </a:lnTo>
                      <a:lnTo>
                        <a:pt x="2784" y="910"/>
                      </a:lnTo>
                      <a:lnTo>
                        <a:pt x="2786" y="910"/>
                      </a:lnTo>
                      <a:lnTo>
                        <a:pt x="2787" y="910"/>
                      </a:lnTo>
                      <a:lnTo>
                        <a:pt x="2787" y="910"/>
                      </a:lnTo>
                      <a:lnTo>
                        <a:pt x="2788" y="910"/>
                      </a:lnTo>
                      <a:lnTo>
                        <a:pt x="2791" y="910"/>
                      </a:lnTo>
                      <a:lnTo>
                        <a:pt x="2793" y="910"/>
                      </a:lnTo>
                      <a:lnTo>
                        <a:pt x="2794" y="910"/>
                      </a:lnTo>
                      <a:lnTo>
                        <a:pt x="2795" y="910"/>
                      </a:lnTo>
                      <a:lnTo>
                        <a:pt x="2796" y="910"/>
                      </a:lnTo>
                      <a:lnTo>
                        <a:pt x="2796" y="910"/>
                      </a:lnTo>
                      <a:lnTo>
                        <a:pt x="2796" y="910"/>
                      </a:lnTo>
                      <a:lnTo>
                        <a:pt x="2798" y="910"/>
                      </a:lnTo>
                      <a:lnTo>
                        <a:pt x="2798" y="910"/>
                      </a:lnTo>
                      <a:lnTo>
                        <a:pt x="2800" y="910"/>
                      </a:lnTo>
                      <a:lnTo>
                        <a:pt x="2801" y="910"/>
                      </a:lnTo>
                      <a:lnTo>
                        <a:pt x="2803" y="910"/>
                      </a:lnTo>
                      <a:lnTo>
                        <a:pt x="2805" y="910"/>
                      </a:lnTo>
                      <a:lnTo>
                        <a:pt x="2806" y="910"/>
                      </a:lnTo>
                      <a:lnTo>
                        <a:pt x="2807" y="910"/>
                      </a:lnTo>
                      <a:lnTo>
                        <a:pt x="2808" y="910"/>
                      </a:lnTo>
                      <a:lnTo>
                        <a:pt x="2810" y="910"/>
                      </a:lnTo>
                      <a:lnTo>
                        <a:pt x="2811" y="910"/>
                      </a:lnTo>
                      <a:lnTo>
                        <a:pt x="2811" y="910"/>
                      </a:lnTo>
                      <a:lnTo>
                        <a:pt x="2812" y="910"/>
                      </a:lnTo>
                      <a:lnTo>
                        <a:pt x="2814" y="910"/>
                      </a:lnTo>
                      <a:lnTo>
                        <a:pt x="2816" y="910"/>
                      </a:lnTo>
                      <a:lnTo>
                        <a:pt x="2820" y="910"/>
                      </a:lnTo>
                      <a:lnTo>
                        <a:pt x="2821" y="910"/>
                      </a:lnTo>
                      <a:lnTo>
                        <a:pt x="2822" y="910"/>
                      </a:lnTo>
                      <a:lnTo>
                        <a:pt x="2823" y="910"/>
                      </a:lnTo>
                      <a:lnTo>
                        <a:pt x="2824" y="910"/>
                      </a:lnTo>
                      <a:lnTo>
                        <a:pt x="2826" y="910"/>
                      </a:lnTo>
                      <a:lnTo>
                        <a:pt x="2829" y="910"/>
                      </a:lnTo>
                      <a:lnTo>
                        <a:pt x="2829" y="910"/>
                      </a:lnTo>
                      <a:lnTo>
                        <a:pt x="2830" y="910"/>
                      </a:lnTo>
                      <a:lnTo>
                        <a:pt x="2831" y="910"/>
                      </a:lnTo>
                      <a:lnTo>
                        <a:pt x="2832" y="910"/>
                      </a:lnTo>
                      <a:lnTo>
                        <a:pt x="2832" y="910"/>
                      </a:lnTo>
                      <a:lnTo>
                        <a:pt x="2833" y="910"/>
                      </a:lnTo>
                      <a:lnTo>
                        <a:pt x="2834" y="910"/>
                      </a:lnTo>
                      <a:lnTo>
                        <a:pt x="2837" y="910"/>
                      </a:lnTo>
                      <a:lnTo>
                        <a:pt x="2839" y="910"/>
                      </a:lnTo>
                      <a:lnTo>
                        <a:pt x="2839" y="910"/>
                      </a:lnTo>
                      <a:lnTo>
                        <a:pt x="2840" y="910"/>
                      </a:lnTo>
                      <a:lnTo>
                        <a:pt x="2842" y="910"/>
                      </a:lnTo>
                      <a:lnTo>
                        <a:pt x="2844" y="910"/>
                      </a:lnTo>
                      <a:lnTo>
                        <a:pt x="2844" y="910"/>
                      </a:lnTo>
                      <a:lnTo>
                        <a:pt x="2845" y="910"/>
                      </a:lnTo>
                      <a:lnTo>
                        <a:pt x="2847" y="910"/>
                      </a:lnTo>
                      <a:lnTo>
                        <a:pt x="2847" y="910"/>
                      </a:lnTo>
                      <a:lnTo>
                        <a:pt x="2848" y="910"/>
                      </a:lnTo>
                      <a:lnTo>
                        <a:pt x="2849" y="910"/>
                      </a:lnTo>
                      <a:lnTo>
                        <a:pt x="2849" y="910"/>
                      </a:lnTo>
                      <a:lnTo>
                        <a:pt x="2850" y="910"/>
                      </a:lnTo>
                      <a:lnTo>
                        <a:pt x="2851" y="910"/>
                      </a:lnTo>
                      <a:lnTo>
                        <a:pt x="2851" y="910"/>
                      </a:lnTo>
                      <a:lnTo>
                        <a:pt x="2853" y="910"/>
                      </a:lnTo>
                      <a:lnTo>
                        <a:pt x="2854" y="910"/>
                      </a:lnTo>
                      <a:lnTo>
                        <a:pt x="2854" y="910"/>
                      </a:lnTo>
                      <a:lnTo>
                        <a:pt x="2856" y="910"/>
                      </a:lnTo>
                      <a:lnTo>
                        <a:pt x="2857" y="910"/>
                      </a:lnTo>
                      <a:lnTo>
                        <a:pt x="2859" y="910"/>
                      </a:lnTo>
                      <a:lnTo>
                        <a:pt x="2859" y="910"/>
                      </a:lnTo>
                      <a:lnTo>
                        <a:pt x="2860" y="910"/>
                      </a:lnTo>
                      <a:lnTo>
                        <a:pt x="2861" y="910"/>
                      </a:lnTo>
                      <a:lnTo>
                        <a:pt x="2863" y="910"/>
                      </a:lnTo>
                      <a:lnTo>
                        <a:pt x="2863" y="910"/>
                      </a:lnTo>
                      <a:lnTo>
                        <a:pt x="2865" y="910"/>
                      </a:lnTo>
                      <a:lnTo>
                        <a:pt x="2867" y="910"/>
                      </a:lnTo>
                      <a:lnTo>
                        <a:pt x="2868" y="910"/>
                      </a:lnTo>
                      <a:lnTo>
                        <a:pt x="2869" y="910"/>
                      </a:lnTo>
                      <a:lnTo>
                        <a:pt x="2869" y="910"/>
                      </a:lnTo>
                      <a:lnTo>
                        <a:pt x="2869" y="910"/>
                      </a:lnTo>
                      <a:lnTo>
                        <a:pt x="2870" y="910"/>
                      </a:lnTo>
                      <a:lnTo>
                        <a:pt x="2871" y="910"/>
                      </a:lnTo>
                      <a:lnTo>
                        <a:pt x="2872" y="910"/>
                      </a:lnTo>
                      <a:lnTo>
                        <a:pt x="2872" y="910"/>
                      </a:lnTo>
                      <a:lnTo>
                        <a:pt x="2874" y="910"/>
                      </a:lnTo>
                      <a:lnTo>
                        <a:pt x="2877" y="910"/>
                      </a:lnTo>
                      <a:lnTo>
                        <a:pt x="2879" y="910"/>
                      </a:lnTo>
                      <a:lnTo>
                        <a:pt x="2880" y="910"/>
                      </a:lnTo>
                      <a:lnTo>
                        <a:pt x="2881" y="910"/>
                      </a:lnTo>
                      <a:lnTo>
                        <a:pt x="2881" y="910"/>
                      </a:lnTo>
                      <a:lnTo>
                        <a:pt x="2884" y="910"/>
                      </a:lnTo>
                      <a:lnTo>
                        <a:pt x="2884" y="910"/>
                      </a:lnTo>
                      <a:lnTo>
                        <a:pt x="2885" y="910"/>
                      </a:lnTo>
                      <a:lnTo>
                        <a:pt x="2887" y="910"/>
                      </a:lnTo>
                      <a:lnTo>
                        <a:pt x="2888" y="910"/>
                      </a:lnTo>
                      <a:lnTo>
                        <a:pt x="2889" y="910"/>
                      </a:lnTo>
                      <a:lnTo>
                        <a:pt x="2890" y="910"/>
                      </a:lnTo>
                      <a:lnTo>
                        <a:pt x="2891" y="910"/>
                      </a:lnTo>
                      <a:lnTo>
                        <a:pt x="2893" y="910"/>
                      </a:lnTo>
                      <a:lnTo>
                        <a:pt x="2894" y="910"/>
                      </a:lnTo>
                      <a:lnTo>
                        <a:pt x="2895" y="910"/>
                      </a:lnTo>
                      <a:lnTo>
                        <a:pt x="2897" y="910"/>
                      </a:lnTo>
                      <a:lnTo>
                        <a:pt x="2899" y="910"/>
                      </a:lnTo>
                      <a:lnTo>
                        <a:pt x="2900" y="910"/>
                      </a:lnTo>
                      <a:lnTo>
                        <a:pt x="2902" y="910"/>
                      </a:lnTo>
                      <a:lnTo>
                        <a:pt x="2903" y="910"/>
                      </a:lnTo>
                      <a:lnTo>
                        <a:pt x="2904" y="910"/>
                      </a:lnTo>
                      <a:lnTo>
                        <a:pt x="2904" y="910"/>
                      </a:lnTo>
                      <a:lnTo>
                        <a:pt x="2905" y="910"/>
                      </a:lnTo>
                      <a:lnTo>
                        <a:pt x="2906" y="910"/>
                      </a:lnTo>
                      <a:lnTo>
                        <a:pt x="2907" y="910"/>
                      </a:lnTo>
                      <a:lnTo>
                        <a:pt x="2909" y="910"/>
                      </a:lnTo>
                      <a:lnTo>
                        <a:pt x="2912" y="910"/>
                      </a:lnTo>
                      <a:lnTo>
                        <a:pt x="2913" y="910"/>
                      </a:lnTo>
                      <a:lnTo>
                        <a:pt x="2914" y="910"/>
                      </a:lnTo>
                      <a:lnTo>
                        <a:pt x="2914" y="909"/>
                      </a:lnTo>
                      <a:lnTo>
                        <a:pt x="2916" y="909"/>
                      </a:lnTo>
                      <a:lnTo>
                        <a:pt x="2920" y="908"/>
                      </a:lnTo>
                      <a:lnTo>
                        <a:pt x="2921" y="908"/>
                      </a:lnTo>
                      <a:lnTo>
                        <a:pt x="2921" y="908"/>
                      </a:lnTo>
                      <a:lnTo>
                        <a:pt x="2922" y="908"/>
                      </a:lnTo>
                      <a:lnTo>
                        <a:pt x="2924" y="909"/>
                      </a:lnTo>
                      <a:lnTo>
                        <a:pt x="2926" y="909"/>
                      </a:lnTo>
                      <a:lnTo>
                        <a:pt x="2927" y="910"/>
                      </a:lnTo>
                      <a:lnTo>
                        <a:pt x="2928" y="910"/>
                      </a:lnTo>
                      <a:lnTo>
                        <a:pt x="2930" y="910"/>
                      </a:lnTo>
                      <a:lnTo>
                        <a:pt x="2932" y="910"/>
                      </a:lnTo>
                      <a:lnTo>
                        <a:pt x="2932" y="910"/>
                      </a:lnTo>
                      <a:lnTo>
                        <a:pt x="2934" y="910"/>
                      </a:lnTo>
                      <a:lnTo>
                        <a:pt x="2935" y="910"/>
                      </a:lnTo>
                      <a:lnTo>
                        <a:pt x="2936" y="910"/>
                      </a:lnTo>
                      <a:lnTo>
                        <a:pt x="2936" y="910"/>
                      </a:lnTo>
                      <a:lnTo>
                        <a:pt x="2939" y="910"/>
                      </a:lnTo>
                      <a:lnTo>
                        <a:pt x="2940" y="910"/>
                      </a:lnTo>
                      <a:lnTo>
                        <a:pt x="2941" y="910"/>
                      </a:lnTo>
                      <a:lnTo>
                        <a:pt x="2942" y="910"/>
                      </a:lnTo>
                      <a:lnTo>
                        <a:pt x="2944" y="910"/>
                      </a:lnTo>
                      <a:lnTo>
                        <a:pt x="2945" y="910"/>
                      </a:lnTo>
                      <a:lnTo>
                        <a:pt x="2945" y="910"/>
                      </a:lnTo>
                      <a:lnTo>
                        <a:pt x="2946" y="910"/>
                      </a:lnTo>
                      <a:lnTo>
                        <a:pt x="2946" y="910"/>
                      </a:lnTo>
                      <a:lnTo>
                        <a:pt x="2949" y="910"/>
                      </a:lnTo>
                      <a:lnTo>
                        <a:pt x="2951" y="910"/>
                      </a:lnTo>
                      <a:lnTo>
                        <a:pt x="2952" y="910"/>
                      </a:lnTo>
                      <a:lnTo>
                        <a:pt x="2953" y="910"/>
                      </a:lnTo>
                      <a:lnTo>
                        <a:pt x="2954" y="910"/>
                      </a:lnTo>
                      <a:lnTo>
                        <a:pt x="2954" y="910"/>
                      </a:lnTo>
                      <a:lnTo>
                        <a:pt x="2957" y="910"/>
                      </a:lnTo>
                      <a:lnTo>
                        <a:pt x="2958" y="910"/>
                      </a:lnTo>
                      <a:lnTo>
                        <a:pt x="2959" y="910"/>
                      </a:lnTo>
                      <a:lnTo>
                        <a:pt x="2959" y="910"/>
                      </a:lnTo>
                      <a:lnTo>
                        <a:pt x="2960" y="910"/>
                      </a:lnTo>
                      <a:lnTo>
                        <a:pt x="2961" y="910"/>
                      </a:lnTo>
                      <a:lnTo>
                        <a:pt x="2962" y="910"/>
                      </a:lnTo>
                      <a:lnTo>
                        <a:pt x="2962" y="910"/>
                      </a:lnTo>
                      <a:lnTo>
                        <a:pt x="2963" y="910"/>
                      </a:lnTo>
                      <a:lnTo>
                        <a:pt x="2964" y="910"/>
                      </a:lnTo>
                      <a:lnTo>
                        <a:pt x="2964" y="910"/>
                      </a:lnTo>
                      <a:lnTo>
                        <a:pt x="2967" y="910"/>
                      </a:lnTo>
                      <a:lnTo>
                        <a:pt x="2967" y="910"/>
                      </a:lnTo>
                      <a:lnTo>
                        <a:pt x="2968" y="910"/>
                      </a:lnTo>
                      <a:lnTo>
                        <a:pt x="2970" y="910"/>
                      </a:lnTo>
                      <a:lnTo>
                        <a:pt x="2973" y="910"/>
                      </a:lnTo>
                      <a:lnTo>
                        <a:pt x="2974" y="910"/>
                      </a:lnTo>
                      <a:lnTo>
                        <a:pt x="2974" y="910"/>
                      </a:lnTo>
                      <a:lnTo>
                        <a:pt x="2976" y="910"/>
                      </a:lnTo>
                      <a:lnTo>
                        <a:pt x="2977" y="910"/>
                      </a:lnTo>
                      <a:lnTo>
                        <a:pt x="2978" y="910"/>
                      </a:lnTo>
                      <a:lnTo>
                        <a:pt x="2978" y="910"/>
                      </a:lnTo>
                      <a:lnTo>
                        <a:pt x="2979" y="910"/>
                      </a:lnTo>
                      <a:lnTo>
                        <a:pt x="2980" y="910"/>
                      </a:lnTo>
                      <a:lnTo>
                        <a:pt x="2981" y="910"/>
                      </a:lnTo>
                      <a:lnTo>
                        <a:pt x="2981" y="910"/>
                      </a:lnTo>
                      <a:lnTo>
                        <a:pt x="2982" y="910"/>
                      </a:lnTo>
                      <a:lnTo>
                        <a:pt x="2986" y="910"/>
                      </a:lnTo>
                      <a:lnTo>
                        <a:pt x="2988" y="910"/>
                      </a:lnTo>
                      <a:lnTo>
                        <a:pt x="2989" y="910"/>
                      </a:lnTo>
                      <a:lnTo>
                        <a:pt x="2990" y="910"/>
                      </a:lnTo>
                      <a:lnTo>
                        <a:pt x="2990" y="910"/>
                      </a:lnTo>
                      <a:lnTo>
                        <a:pt x="2991" y="910"/>
                      </a:lnTo>
                      <a:lnTo>
                        <a:pt x="2992" y="910"/>
                      </a:lnTo>
                      <a:lnTo>
                        <a:pt x="2994" y="910"/>
                      </a:lnTo>
                      <a:lnTo>
                        <a:pt x="2995" y="910"/>
                      </a:lnTo>
                      <a:lnTo>
                        <a:pt x="2995" y="910"/>
                      </a:lnTo>
                      <a:lnTo>
                        <a:pt x="2997" y="910"/>
                      </a:lnTo>
                      <a:lnTo>
                        <a:pt x="2998" y="910"/>
                      </a:lnTo>
                      <a:lnTo>
                        <a:pt x="2998" y="910"/>
                      </a:lnTo>
                      <a:lnTo>
                        <a:pt x="2999" y="910"/>
                      </a:lnTo>
                      <a:lnTo>
                        <a:pt x="3000" y="910"/>
                      </a:lnTo>
                      <a:lnTo>
                        <a:pt x="3003" y="910"/>
                      </a:lnTo>
                      <a:lnTo>
                        <a:pt x="3003" y="910"/>
                      </a:lnTo>
                      <a:lnTo>
                        <a:pt x="3004" y="910"/>
                      </a:lnTo>
                      <a:lnTo>
                        <a:pt x="3005" y="910"/>
                      </a:lnTo>
                      <a:lnTo>
                        <a:pt x="3007" y="910"/>
                      </a:lnTo>
                      <a:lnTo>
                        <a:pt x="3008" y="910"/>
                      </a:lnTo>
                      <a:lnTo>
                        <a:pt x="3009" y="910"/>
                      </a:lnTo>
                      <a:lnTo>
                        <a:pt x="3009" y="910"/>
                      </a:lnTo>
                      <a:lnTo>
                        <a:pt x="3010" y="910"/>
                      </a:lnTo>
                      <a:lnTo>
                        <a:pt x="3011" y="910"/>
                      </a:lnTo>
                      <a:lnTo>
                        <a:pt x="3013" y="910"/>
                      </a:lnTo>
                      <a:lnTo>
                        <a:pt x="3014" y="910"/>
                      </a:lnTo>
                      <a:lnTo>
                        <a:pt x="3015" y="910"/>
                      </a:lnTo>
                      <a:lnTo>
                        <a:pt x="3016" y="910"/>
                      </a:lnTo>
                      <a:lnTo>
                        <a:pt x="3017" y="910"/>
                      </a:lnTo>
                      <a:lnTo>
                        <a:pt x="3019" y="910"/>
                      </a:lnTo>
                      <a:lnTo>
                        <a:pt x="3022" y="910"/>
                      </a:lnTo>
                      <a:lnTo>
                        <a:pt x="3023" y="910"/>
                      </a:lnTo>
                      <a:lnTo>
                        <a:pt x="3024" y="910"/>
                      </a:lnTo>
                      <a:lnTo>
                        <a:pt x="3025" y="909"/>
                      </a:lnTo>
                      <a:lnTo>
                        <a:pt x="3026" y="909"/>
                      </a:lnTo>
                      <a:lnTo>
                        <a:pt x="3027" y="910"/>
                      </a:lnTo>
                      <a:lnTo>
                        <a:pt x="3028" y="910"/>
                      </a:lnTo>
                      <a:lnTo>
                        <a:pt x="3029" y="910"/>
                      </a:lnTo>
                      <a:lnTo>
                        <a:pt x="3029" y="910"/>
                      </a:lnTo>
                      <a:lnTo>
                        <a:pt x="3032" y="910"/>
                      </a:lnTo>
                      <a:lnTo>
                        <a:pt x="3034" y="910"/>
                      </a:lnTo>
                      <a:lnTo>
                        <a:pt x="3035" y="910"/>
                      </a:lnTo>
                      <a:lnTo>
                        <a:pt x="3035" y="910"/>
                      </a:lnTo>
                      <a:lnTo>
                        <a:pt x="3036" y="910"/>
                      </a:lnTo>
                      <a:lnTo>
                        <a:pt x="3037" y="910"/>
                      </a:lnTo>
                      <a:lnTo>
                        <a:pt x="3038" y="910"/>
                      </a:lnTo>
                      <a:lnTo>
                        <a:pt x="3038" y="910"/>
                      </a:lnTo>
                      <a:lnTo>
                        <a:pt x="3041" y="910"/>
                      </a:lnTo>
                      <a:lnTo>
                        <a:pt x="3042" y="910"/>
                      </a:lnTo>
                      <a:lnTo>
                        <a:pt x="3042" y="910"/>
                      </a:lnTo>
                      <a:lnTo>
                        <a:pt x="3043" y="910"/>
                      </a:lnTo>
                      <a:lnTo>
                        <a:pt x="3044" y="910"/>
                      </a:lnTo>
                      <a:lnTo>
                        <a:pt x="3045" y="910"/>
                      </a:lnTo>
                      <a:lnTo>
                        <a:pt x="3045" y="910"/>
                      </a:lnTo>
                      <a:lnTo>
                        <a:pt x="3046" y="910"/>
                      </a:lnTo>
                      <a:lnTo>
                        <a:pt x="3049" y="910"/>
                      </a:lnTo>
                      <a:lnTo>
                        <a:pt x="3052" y="909"/>
                      </a:lnTo>
                      <a:lnTo>
                        <a:pt x="3052" y="909"/>
                      </a:lnTo>
                      <a:lnTo>
                        <a:pt x="3053" y="909"/>
                      </a:lnTo>
                      <a:lnTo>
                        <a:pt x="3054" y="909"/>
                      </a:lnTo>
                      <a:lnTo>
                        <a:pt x="3055" y="909"/>
                      </a:lnTo>
                      <a:lnTo>
                        <a:pt x="3055" y="909"/>
                      </a:lnTo>
                      <a:lnTo>
                        <a:pt x="3056" y="909"/>
                      </a:lnTo>
                      <a:lnTo>
                        <a:pt x="3057" y="909"/>
                      </a:lnTo>
                      <a:lnTo>
                        <a:pt x="3057" y="909"/>
                      </a:lnTo>
                      <a:lnTo>
                        <a:pt x="3061" y="909"/>
                      </a:lnTo>
                      <a:lnTo>
                        <a:pt x="3063" y="909"/>
                      </a:lnTo>
                      <a:lnTo>
                        <a:pt x="3064" y="909"/>
                      </a:lnTo>
                      <a:lnTo>
                        <a:pt x="3065" y="909"/>
                      </a:lnTo>
                      <a:lnTo>
                        <a:pt x="3068" y="909"/>
                      </a:lnTo>
                      <a:lnTo>
                        <a:pt x="3068" y="909"/>
                      </a:lnTo>
                      <a:lnTo>
                        <a:pt x="3069" y="909"/>
                      </a:lnTo>
                      <a:lnTo>
                        <a:pt x="3071" y="909"/>
                      </a:lnTo>
                      <a:lnTo>
                        <a:pt x="3073" y="909"/>
                      </a:lnTo>
                      <a:lnTo>
                        <a:pt x="3074" y="909"/>
                      </a:lnTo>
                      <a:lnTo>
                        <a:pt x="3074" y="909"/>
                      </a:lnTo>
                      <a:lnTo>
                        <a:pt x="3075" y="909"/>
                      </a:lnTo>
                      <a:lnTo>
                        <a:pt x="3078" y="909"/>
                      </a:lnTo>
                      <a:lnTo>
                        <a:pt x="3080" y="908"/>
                      </a:lnTo>
                      <a:lnTo>
                        <a:pt x="3081" y="908"/>
                      </a:lnTo>
                      <a:lnTo>
                        <a:pt x="3082" y="908"/>
                      </a:lnTo>
                      <a:lnTo>
                        <a:pt x="3082" y="908"/>
                      </a:lnTo>
                      <a:lnTo>
                        <a:pt x="3083" y="908"/>
                      </a:lnTo>
                      <a:lnTo>
                        <a:pt x="3086" y="908"/>
                      </a:lnTo>
                      <a:lnTo>
                        <a:pt x="3088" y="907"/>
                      </a:lnTo>
                      <a:lnTo>
                        <a:pt x="3089" y="907"/>
                      </a:lnTo>
                      <a:lnTo>
                        <a:pt x="3090" y="907"/>
                      </a:lnTo>
                      <a:lnTo>
                        <a:pt x="3092" y="907"/>
                      </a:lnTo>
                      <a:lnTo>
                        <a:pt x="3092" y="907"/>
                      </a:lnTo>
                      <a:lnTo>
                        <a:pt x="3094" y="906"/>
                      </a:lnTo>
                      <a:lnTo>
                        <a:pt x="3096" y="906"/>
                      </a:lnTo>
                      <a:lnTo>
                        <a:pt x="3097" y="906"/>
                      </a:lnTo>
                      <a:lnTo>
                        <a:pt x="3097" y="906"/>
                      </a:lnTo>
                      <a:lnTo>
                        <a:pt x="3098" y="905"/>
                      </a:lnTo>
                      <a:lnTo>
                        <a:pt x="3100" y="901"/>
                      </a:lnTo>
                      <a:lnTo>
                        <a:pt x="3102" y="898"/>
                      </a:lnTo>
                      <a:lnTo>
                        <a:pt x="3103" y="896"/>
                      </a:lnTo>
                      <a:lnTo>
                        <a:pt x="3103" y="896"/>
                      </a:lnTo>
                      <a:lnTo>
                        <a:pt x="3105" y="896"/>
                      </a:lnTo>
                      <a:lnTo>
                        <a:pt x="3105" y="895"/>
                      </a:lnTo>
                      <a:lnTo>
                        <a:pt x="3105" y="891"/>
                      </a:lnTo>
                      <a:lnTo>
                        <a:pt x="3105" y="887"/>
                      </a:lnTo>
                      <a:lnTo>
                        <a:pt x="3105" y="881"/>
                      </a:lnTo>
                      <a:lnTo>
                        <a:pt x="3105" y="873"/>
                      </a:lnTo>
                      <a:lnTo>
                        <a:pt x="3105" y="864"/>
                      </a:lnTo>
                      <a:lnTo>
                        <a:pt x="3105" y="853"/>
                      </a:lnTo>
                      <a:lnTo>
                        <a:pt x="3105" y="842"/>
                      </a:lnTo>
                      <a:lnTo>
                        <a:pt x="3106" y="816"/>
                      </a:lnTo>
                      <a:lnTo>
                        <a:pt x="3106" y="788"/>
                      </a:lnTo>
                      <a:lnTo>
                        <a:pt x="3107" y="758"/>
                      </a:lnTo>
                      <a:lnTo>
                        <a:pt x="3108" y="725"/>
                      </a:lnTo>
                      <a:lnTo>
                        <a:pt x="3108" y="694"/>
                      </a:lnTo>
                      <a:lnTo>
                        <a:pt x="3109" y="664"/>
                      </a:lnTo>
                      <a:lnTo>
                        <a:pt x="3109" y="636"/>
                      </a:lnTo>
                      <a:lnTo>
                        <a:pt x="3110" y="610"/>
                      </a:lnTo>
                      <a:lnTo>
                        <a:pt x="3110" y="598"/>
                      </a:lnTo>
                      <a:lnTo>
                        <a:pt x="3110" y="587"/>
                      </a:lnTo>
                      <a:lnTo>
                        <a:pt x="3110" y="578"/>
                      </a:lnTo>
                      <a:lnTo>
                        <a:pt x="3110" y="571"/>
                      </a:lnTo>
                      <a:lnTo>
                        <a:pt x="3110" y="565"/>
                      </a:lnTo>
                      <a:lnTo>
                        <a:pt x="3110" y="561"/>
                      </a:lnTo>
                      <a:lnTo>
                        <a:pt x="3110" y="557"/>
                      </a:lnTo>
                      <a:lnTo>
                        <a:pt x="3110" y="556"/>
                      </a:lnTo>
                      <a:lnTo>
                        <a:pt x="3110" y="555"/>
                      </a:lnTo>
                      <a:lnTo>
                        <a:pt x="3111" y="550"/>
                      </a:lnTo>
                      <a:lnTo>
                        <a:pt x="3111" y="545"/>
                      </a:lnTo>
                      <a:lnTo>
                        <a:pt x="3112" y="537"/>
                      </a:lnTo>
                      <a:lnTo>
                        <a:pt x="3112" y="530"/>
                      </a:lnTo>
                      <a:lnTo>
                        <a:pt x="3112" y="525"/>
                      </a:lnTo>
                      <a:lnTo>
                        <a:pt x="3114" y="520"/>
                      </a:lnTo>
                      <a:lnTo>
                        <a:pt x="3114" y="519"/>
                      </a:lnTo>
                      <a:lnTo>
                        <a:pt x="3114" y="520"/>
                      </a:lnTo>
                      <a:lnTo>
                        <a:pt x="3114" y="522"/>
                      </a:lnTo>
                      <a:lnTo>
                        <a:pt x="3114" y="527"/>
                      </a:lnTo>
                      <a:lnTo>
                        <a:pt x="3114" y="534"/>
                      </a:lnTo>
                      <a:lnTo>
                        <a:pt x="3114" y="541"/>
                      </a:lnTo>
                      <a:lnTo>
                        <a:pt x="3114" y="550"/>
                      </a:lnTo>
                      <a:lnTo>
                        <a:pt x="3114" y="561"/>
                      </a:lnTo>
                      <a:lnTo>
                        <a:pt x="3115" y="572"/>
                      </a:lnTo>
                      <a:lnTo>
                        <a:pt x="3115" y="598"/>
                      </a:lnTo>
                      <a:lnTo>
                        <a:pt x="3115" y="627"/>
                      </a:lnTo>
                      <a:lnTo>
                        <a:pt x="3115" y="657"/>
                      </a:lnTo>
                      <a:lnTo>
                        <a:pt x="3116" y="690"/>
                      </a:lnTo>
                      <a:lnTo>
                        <a:pt x="3117" y="721"/>
                      </a:lnTo>
                      <a:lnTo>
                        <a:pt x="3117" y="751"/>
                      </a:lnTo>
                      <a:lnTo>
                        <a:pt x="3117" y="780"/>
                      </a:lnTo>
                      <a:lnTo>
                        <a:pt x="3118" y="806"/>
                      </a:lnTo>
                      <a:lnTo>
                        <a:pt x="3118" y="817"/>
                      </a:lnTo>
                      <a:lnTo>
                        <a:pt x="3118" y="829"/>
                      </a:lnTo>
                      <a:lnTo>
                        <a:pt x="3118" y="836"/>
                      </a:lnTo>
                      <a:lnTo>
                        <a:pt x="3118" y="844"/>
                      </a:lnTo>
                      <a:lnTo>
                        <a:pt x="3118" y="851"/>
                      </a:lnTo>
                      <a:lnTo>
                        <a:pt x="3118" y="855"/>
                      </a:lnTo>
                      <a:lnTo>
                        <a:pt x="3118" y="859"/>
                      </a:lnTo>
                      <a:lnTo>
                        <a:pt x="3118" y="859"/>
                      </a:lnTo>
                      <a:lnTo>
                        <a:pt x="3118" y="860"/>
                      </a:lnTo>
                      <a:lnTo>
                        <a:pt x="3119" y="861"/>
                      </a:lnTo>
                      <a:lnTo>
                        <a:pt x="3119" y="863"/>
                      </a:lnTo>
                      <a:lnTo>
                        <a:pt x="3119" y="863"/>
                      </a:lnTo>
                      <a:lnTo>
                        <a:pt x="3119" y="866"/>
                      </a:lnTo>
                      <a:lnTo>
                        <a:pt x="3120" y="869"/>
                      </a:lnTo>
                      <a:lnTo>
                        <a:pt x="3121" y="876"/>
                      </a:lnTo>
                      <a:lnTo>
                        <a:pt x="3123" y="881"/>
                      </a:lnTo>
                      <a:lnTo>
                        <a:pt x="3124" y="888"/>
                      </a:lnTo>
                      <a:lnTo>
                        <a:pt x="3125" y="894"/>
                      </a:lnTo>
                      <a:lnTo>
                        <a:pt x="3125" y="898"/>
                      </a:lnTo>
                      <a:lnTo>
                        <a:pt x="3126" y="899"/>
                      </a:lnTo>
                      <a:lnTo>
                        <a:pt x="3126" y="900"/>
                      </a:lnTo>
                      <a:lnTo>
                        <a:pt x="3127" y="901"/>
                      </a:lnTo>
                      <a:lnTo>
                        <a:pt x="3129" y="903"/>
                      </a:lnTo>
                      <a:lnTo>
                        <a:pt x="3133" y="905"/>
                      </a:lnTo>
                      <a:lnTo>
                        <a:pt x="3133" y="906"/>
                      </a:lnTo>
                      <a:lnTo>
                        <a:pt x="3134" y="906"/>
                      </a:lnTo>
                      <a:lnTo>
                        <a:pt x="3135" y="906"/>
                      </a:lnTo>
                      <a:lnTo>
                        <a:pt x="3137" y="907"/>
                      </a:lnTo>
                      <a:lnTo>
                        <a:pt x="3139" y="907"/>
                      </a:lnTo>
                      <a:lnTo>
                        <a:pt x="3140" y="908"/>
                      </a:lnTo>
                      <a:lnTo>
                        <a:pt x="3140" y="908"/>
                      </a:lnTo>
                      <a:lnTo>
                        <a:pt x="3142" y="908"/>
                      </a:lnTo>
                      <a:lnTo>
                        <a:pt x="3144" y="908"/>
                      </a:lnTo>
                      <a:lnTo>
                        <a:pt x="3146" y="908"/>
                      </a:lnTo>
                      <a:lnTo>
                        <a:pt x="3147" y="908"/>
                      </a:lnTo>
                      <a:lnTo>
                        <a:pt x="3147" y="908"/>
                      </a:lnTo>
                      <a:lnTo>
                        <a:pt x="3148" y="908"/>
                      </a:lnTo>
                      <a:lnTo>
                        <a:pt x="3149" y="908"/>
                      </a:lnTo>
                      <a:lnTo>
                        <a:pt x="3152" y="909"/>
                      </a:lnTo>
                      <a:lnTo>
                        <a:pt x="3154" y="909"/>
                      </a:lnTo>
                      <a:lnTo>
                        <a:pt x="3155" y="909"/>
                      </a:lnTo>
                      <a:lnTo>
                        <a:pt x="3155" y="909"/>
                      </a:lnTo>
                      <a:lnTo>
                        <a:pt x="3156" y="909"/>
                      </a:lnTo>
                      <a:lnTo>
                        <a:pt x="3157" y="909"/>
                      </a:lnTo>
                      <a:lnTo>
                        <a:pt x="3160" y="909"/>
                      </a:lnTo>
                      <a:lnTo>
                        <a:pt x="3162" y="909"/>
                      </a:lnTo>
                      <a:lnTo>
                        <a:pt x="3163" y="909"/>
                      </a:lnTo>
                      <a:lnTo>
                        <a:pt x="3163" y="909"/>
                      </a:lnTo>
                      <a:lnTo>
                        <a:pt x="3163" y="909"/>
                      </a:lnTo>
                      <a:lnTo>
                        <a:pt x="3164" y="909"/>
                      </a:lnTo>
                      <a:lnTo>
                        <a:pt x="3166" y="909"/>
                      </a:lnTo>
                      <a:lnTo>
                        <a:pt x="3169" y="909"/>
                      </a:lnTo>
                      <a:lnTo>
                        <a:pt x="3170" y="909"/>
                      </a:lnTo>
                      <a:lnTo>
                        <a:pt x="3171" y="909"/>
                      </a:lnTo>
                      <a:lnTo>
                        <a:pt x="3171" y="909"/>
                      </a:lnTo>
                      <a:lnTo>
                        <a:pt x="3173" y="909"/>
                      </a:lnTo>
                      <a:lnTo>
                        <a:pt x="3174" y="909"/>
                      </a:lnTo>
                      <a:lnTo>
                        <a:pt x="3175" y="909"/>
                      </a:lnTo>
                      <a:lnTo>
                        <a:pt x="3177" y="909"/>
                      </a:lnTo>
                      <a:lnTo>
                        <a:pt x="3180" y="909"/>
                      </a:lnTo>
                      <a:lnTo>
                        <a:pt x="3181" y="909"/>
                      </a:lnTo>
                      <a:lnTo>
                        <a:pt x="3181" y="909"/>
                      </a:lnTo>
                      <a:lnTo>
                        <a:pt x="3183" y="909"/>
                      </a:lnTo>
                      <a:lnTo>
                        <a:pt x="3184" y="909"/>
                      </a:lnTo>
                      <a:lnTo>
                        <a:pt x="3184" y="909"/>
                      </a:lnTo>
                      <a:lnTo>
                        <a:pt x="3185" y="909"/>
                      </a:lnTo>
                      <a:lnTo>
                        <a:pt x="3185" y="909"/>
                      </a:lnTo>
                      <a:lnTo>
                        <a:pt x="3188" y="909"/>
                      </a:lnTo>
                      <a:lnTo>
                        <a:pt x="3191" y="909"/>
                      </a:lnTo>
                      <a:lnTo>
                        <a:pt x="3192" y="909"/>
                      </a:lnTo>
                      <a:lnTo>
                        <a:pt x="3192" y="909"/>
                      </a:lnTo>
                      <a:lnTo>
                        <a:pt x="3193" y="909"/>
                      </a:lnTo>
                      <a:lnTo>
                        <a:pt x="3195" y="909"/>
                      </a:lnTo>
                      <a:lnTo>
                        <a:pt x="3195" y="909"/>
                      </a:lnTo>
                      <a:lnTo>
                        <a:pt x="3197" y="910"/>
                      </a:lnTo>
                      <a:lnTo>
                        <a:pt x="3197" y="910"/>
                      </a:lnTo>
                      <a:lnTo>
                        <a:pt x="3198" y="910"/>
                      </a:lnTo>
                      <a:lnTo>
                        <a:pt x="3199" y="910"/>
                      </a:lnTo>
                      <a:lnTo>
                        <a:pt x="3200" y="909"/>
                      </a:lnTo>
                      <a:lnTo>
                        <a:pt x="3200" y="909"/>
                      </a:lnTo>
                      <a:lnTo>
                        <a:pt x="3201" y="909"/>
                      </a:lnTo>
                      <a:lnTo>
                        <a:pt x="3202" y="910"/>
                      </a:lnTo>
                      <a:lnTo>
                        <a:pt x="3203" y="910"/>
                      </a:lnTo>
                      <a:lnTo>
                        <a:pt x="3204" y="910"/>
                      </a:lnTo>
                      <a:lnTo>
                        <a:pt x="3204" y="910"/>
                      </a:lnTo>
                      <a:lnTo>
                        <a:pt x="3207" y="910"/>
                      </a:lnTo>
                      <a:lnTo>
                        <a:pt x="3208" y="910"/>
                      </a:lnTo>
                      <a:lnTo>
                        <a:pt x="3208" y="910"/>
                      </a:lnTo>
                      <a:lnTo>
                        <a:pt x="3209" y="910"/>
                      </a:lnTo>
                      <a:lnTo>
                        <a:pt x="3210" y="910"/>
                      </a:lnTo>
                      <a:lnTo>
                        <a:pt x="3211" y="909"/>
                      </a:lnTo>
                      <a:lnTo>
                        <a:pt x="3211" y="909"/>
                      </a:lnTo>
                      <a:lnTo>
                        <a:pt x="3212" y="909"/>
                      </a:lnTo>
                      <a:lnTo>
                        <a:pt x="3213" y="909"/>
                      </a:lnTo>
                      <a:lnTo>
                        <a:pt x="3215" y="909"/>
                      </a:lnTo>
                      <a:lnTo>
                        <a:pt x="3215" y="909"/>
                      </a:lnTo>
                      <a:lnTo>
                        <a:pt x="3216" y="909"/>
                      </a:lnTo>
                      <a:lnTo>
                        <a:pt x="3217" y="910"/>
                      </a:lnTo>
                      <a:lnTo>
                        <a:pt x="3218" y="910"/>
                      </a:lnTo>
                      <a:lnTo>
                        <a:pt x="3219" y="910"/>
                      </a:lnTo>
                      <a:lnTo>
                        <a:pt x="3220" y="910"/>
                      </a:lnTo>
                      <a:lnTo>
                        <a:pt x="3221" y="910"/>
                      </a:lnTo>
                      <a:lnTo>
                        <a:pt x="3223" y="910"/>
                      </a:lnTo>
                      <a:lnTo>
                        <a:pt x="3225" y="910"/>
                      </a:lnTo>
                      <a:lnTo>
                        <a:pt x="3226" y="910"/>
                      </a:lnTo>
                      <a:lnTo>
                        <a:pt x="3227" y="910"/>
                      </a:lnTo>
                      <a:lnTo>
                        <a:pt x="3228" y="910"/>
                      </a:lnTo>
                      <a:lnTo>
                        <a:pt x="3229" y="910"/>
                      </a:lnTo>
                      <a:lnTo>
                        <a:pt x="3230" y="910"/>
                      </a:lnTo>
                      <a:lnTo>
                        <a:pt x="3232" y="910"/>
                      </a:lnTo>
                      <a:lnTo>
                        <a:pt x="3235" y="910"/>
                      </a:lnTo>
                      <a:lnTo>
                        <a:pt x="3236" y="910"/>
                      </a:lnTo>
                      <a:lnTo>
                        <a:pt x="3236" y="910"/>
                      </a:lnTo>
                      <a:lnTo>
                        <a:pt x="3237" y="910"/>
                      </a:lnTo>
                      <a:lnTo>
                        <a:pt x="3238" y="910"/>
                      </a:lnTo>
                      <a:lnTo>
                        <a:pt x="3239" y="910"/>
                      </a:lnTo>
                      <a:lnTo>
                        <a:pt x="3240" y="910"/>
                      </a:lnTo>
                      <a:lnTo>
                        <a:pt x="3243" y="910"/>
                      </a:lnTo>
                      <a:lnTo>
                        <a:pt x="3246" y="910"/>
                      </a:lnTo>
                      <a:lnTo>
                        <a:pt x="3247" y="910"/>
                      </a:lnTo>
                      <a:lnTo>
                        <a:pt x="3248" y="910"/>
                      </a:lnTo>
                      <a:lnTo>
                        <a:pt x="3249" y="910"/>
                      </a:lnTo>
                      <a:lnTo>
                        <a:pt x="3250" y="910"/>
                      </a:lnTo>
                      <a:lnTo>
                        <a:pt x="3252" y="910"/>
                      </a:lnTo>
                      <a:lnTo>
                        <a:pt x="3254" y="910"/>
                      </a:lnTo>
                      <a:lnTo>
                        <a:pt x="3254" y="910"/>
                      </a:lnTo>
                      <a:lnTo>
                        <a:pt x="3255" y="910"/>
                      </a:lnTo>
                      <a:lnTo>
                        <a:pt x="3255" y="910"/>
                      </a:lnTo>
                      <a:lnTo>
                        <a:pt x="3256" y="910"/>
                      </a:lnTo>
                      <a:lnTo>
                        <a:pt x="3257" y="910"/>
                      </a:lnTo>
                      <a:lnTo>
                        <a:pt x="3258" y="910"/>
                      </a:lnTo>
                      <a:lnTo>
                        <a:pt x="3259" y="910"/>
                      </a:lnTo>
                      <a:lnTo>
                        <a:pt x="3260" y="910"/>
                      </a:lnTo>
                      <a:lnTo>
                        <a:pt x="3262" y="910"/>
                      </a:lnTo>
                      <a:lnTo>
                        <a:pt x="3263" y="910"/>
                      </a:lnTo>
                      <a:lnTo>
                        <a:pt x="3264" y="910"/>
                      </a:lnTo>
                      <a:lnTo>
                        <a:pt x="3266" y="910"/>
                      </a:lnTo>
                      <a:lnTo>
                        <a:pt x="3266" y="910"/>
                      </a:lnTo>
                      <a:lnTo>
                        <a:pt x="3267" y="910"/>
                      </a:lnTo>
                      <a:lnTo>
                        <a:pt x="3268" y="910"/>
                      </a:lnTo>
                      <a:lnTo>
                        <a:pt x="3271" y="909"/>
                      </a:lnTo>
                      <a:lnTo>
                        <a:pt x="3271" y="909"/>
                      </a:lnTo>
                      <a:lnTo>
                        <a:pt x="3272" y="909"/>
                      </a:lnTo>
                      <a:lnTo>
                        <a:pt x="3275" y="909"/>
                      </a:lnTo>
                      <a:lnTo>
                        <a:pt x="3277" y="909"/>
                      </a:lnTo>
                      <a:lnTo>
                        <a:pt x="3278" y="909"/>
                      </a:lnTo>
                      <a:lnTo>
                        <a:pt x="3278" y="910"/>
                      </a:lnTo>
                      <a:lnTo>
                        <a:pt x="3280" y="910"/>
                      </a:lnTo>
                      <a:lnTo>
                        <a:pt x="3281" y="910"/>
                      </a:lnTo>
                      <a:lnTo>
                        <a:pt x="3282" y="910"/>
                      </a:lnTo>
                      <a:lnTo>
                        <a:pt x="3283" y="910"/>
                      </a:lnTo>
                      <a:lnTo>
                        <a:pt x="3284" y="910"/>
                      </a:lnTo>
                      <a:lnTo>
                        <a:pt x="3285" y="910"/>
                      </a:lnTo>
                      <a:lnTo>
                        <a:pt x="3285" y="910"/>
                      </a:lnTo>
                      <a:lnTo>
                        <a:pt x="3286" y="910"/>
                      </a:lnTo>
                      <a:lnTo>
                        <a:pt x="3287" y="910"/>
                      </a:lnTo>
                      <a:lnTo>
                        <a:pt x="3289" y="910"/>
                      </a:lnTo>
                      <a:lnTo>
                        <a:pt x="3290" y="910"/>
                      </a:lnTo>
                      <a:lnTo>
                        <a:pt x="3290" y="910"/>
                      </a:lnTo>
                      <a:lnTo>
                        <a:pt x="3291" y="910"/>
                      </a:lnTo>
                      <a:lnTo>
                        <a:pt x="3293" y="910"/>
                      </a:lnTo>
                      <a:lnTo>
                        <a:pt x="3293" y="910"/>
                      </a:lnTo>
                      <a:lnTo>
                        <a:pt x="3294" y="910"/>
                      </a:lnTo>
                      <a:lnTo>
                        <a:pt x="3295" y="910"/>
                      </a:lnTo>
                      <a:lnTo>
                        <a:pt x="3298" y="910"/>
                      </a:lnTo>
                      <a:lnTo>
                        <a:pt x="3299" y="910"/>
                      </a:lnTo>
                      <a:lnTo>
                        <a:pt x="3299" y="910"/>
                      </a:lnTo>
                      <a:lnTo>
                        <a:pt x="3300" y="910"/>
                      </a:lnTo>
                      <a:lnTo>
                        <a:pt x="3301" y="910"/>
                      </a:lnTo>
                      <a:lnTo>
                        <a:pt x="3302" y="910"/>
                      </a:lnTo>
                      <a:lnTo>
                        <a:pt x="3302" y="910"/>
                      </a:lnTo>
                      <a:lnTo>
                        <a:pt x="3303" y="909"/>
                      </a:lnTo>
                      <a:lnTo>
                        <a:pt x="3305" y="909"/>
                      </a:lnTo>
                      <a:lnTo>
                        <a:pt x="3308" y="908"/>
                      </a:lnTo>
                      <a:lnTo>
                        <a:pt x="3309" y="908"/>
                      </a:lnTo>
                      <a:lnTo>
                        <a:pt x="3310" y="908"/>
                      </a:lnTo>
                      <a:lnTo>
                        <a:pt x="3311" y="908"/>
                      </a:lnTo>
                      <a:lnTo>
                        <a:pt x="3311" y="908"/>
                      </a:lnTo>
                      <a:lnTo>
                        <a:pt x="3313" y="908"/>
                      </a:lnTo>
                      <a:lnTo>
                        <a:pt x="3315" y="909"/>
                      </a:lnTo>
                      <a:lnTo>
                        <a:pt x="3317" y="909"/>
                      </a:lnTo>
                      <a:lnTo>
                        <a:pt x="3317" y="909"/>
                      </a:lnTo>
                      <a:lnTo>
                        <a:pt x="3318" y="909"/>
                      </a:lnTo>
                      <a:lnTo>
                        <a:pt x="3321" y="909"/>
                      </a:lnTo>
                      <a:lnTo>
                        <a:pt x="3323" y="909"/>
                      </a:lnTo>
                      <a:lnTo>
                        <a:pt x="3323" y="909"/>
                      </a:lnTo>
                      <a:lnTo>
                        <a:pt x="3324" y="909"/>
                      </a:lnTo>
                      <a:lnTo>
                        <a:pt x="3324" y="909"/>
                      </a:lnTo>
                      <a:lnTo>
                        <a:pt x="3326" y="909"/>
                      </a:lnTo>
                      <a:lnTo>
                        <a:pt x="3327" y="909"/>
                      </a:lnTo>
                      <a:lnTo>
                        <a:pt x="3328" y="909"/>
                      </a:lnTo>
                      <a:lnTo>
                        <a:pt x="3329" y="909"/>
                      </a:lnTo>
                      <a:lnTo>
                        <a:pt x="3329" y="909"/>
                      </a:lnTo>
                      <a:lnTo>
                        <a:pt x="3331" y="909"/>
                      </a:lnTo>
                      <a:lnTo>
                        <a:pt x="3332" y="909"/>
                      </a:lnTo>
                      <a:lnTo>
                        <a:pt x="3332" y="909"/>
                      </a:lnTo>
                      <a:lnTo>
                        <a:pt x="3333" y="909"/>
                      </a:lnTo>
                      <a:lnTo>
                        <a:pt x="3336" y="909"/>
                      </a:lnTo>
                      <a:lnTo>
                        <a:pt x="3337" y="909"/>
                      </a:lnTo>
                      <a:lnTo>
                        <a:pt x="3338" y="909"/>
                      </a:lnTo>
                      <a:lnTo>
                        <a:pt x="3338" y="909"/>
                      </a:lnTo>
                      <a:lnTo>
                        <a:pt x="3340" y="909"/>
                      </a:lnTo>
                      <a:lnTo>
                        <a:pt x="3341" y="909"/>
                      </a:lnTo>
                      <a:lnTo>
                        <a:pt x="3342" y="909"/>
                      </a:lnTo>
                      <a:lnTo>
                        <a:pt x="3344" y="909"/>
                      </a:lnTo>
                      <a:lnTo>
                        <a:pt x="3345" y="909"/>
                      </a:lnTo>
                      <a:lnTo>
                        <a:pt x="3346" y="909"/>
                      </a:lnTo>
                      <a:lnTo>
                        <a:pt x="3346" y="909"/>
                      </a:lnTo>
                      <a:lnTo>
                        <a:pt x="3347" y="909"/>
                      </a:lnTo>
                      <a:lnTo>
                        <a:pt x="3349" y="909"/>
                      </a:lnTo>
                      <a:lnTo>
                        <a:pt x="3351" y="910"/>
                      </a:lnTo>
                      <a:lnTo>
                        <a:pt x="3352" y="910"/>
                      </a:lnTo>
                      <a:lnTo>
                        <a:pt x="3354" y="910"/>
                      </a:lnTo>
                      <a:lnTo>
                        <a:pt x="3355" y="909"/>
                      </a:lnTo>
                      <a:lnTo>
                        <a:pt x="3356" y="909"/>
                      </a:lnTo>
                      <a:lnTo>
                        <a:pt x="3357" y="909"/>
                      </a:lnTo>
                      <a:lnTo>
                        <a:pt x="3358" y="909"/>
                      </a:lnTo>
                      <a:lnTo>
                        <a:pt x="3359" y="909"/>
                      </a:lnTo>
                      <a:lnTo>
                        <a:pt x="3360" y="909"/>
                      </a:lnTo>
                      <a:lnTo>
                        <a:pt x="3361" y="909"/>
                      </a:lnTo>
                      <a:lnTo>
                        <a:pt x="3361" y="909"/>
                      </a:lnTo>
                      <a:lnTo>
                        <a:pt x="3364" y="910"/>
                      </a:lnTo>
                      <a:lnTo>
                        <a:pt x="3366" y="910"/>
                      </a:lnTo>
                      <a:lnTo>
                        <a:pt x="3367" y="910"/>
                      </a:lnTo>
                      <a:lnTo>
                        <a:pt x="3368" y="910"/>
                      </a:lnTo>
                      <a:lnTo>
                        <a:pt x="3369" y="910"/>
                      </a:lnTo>
                      <a:lnTo>
                        <a:pt x="3369" y="910"/>
                      </a:lnTo>
                      <a:lnTo>
                        <a:pt x="3372" y="909"/>
                      </a:lnTo>
                      <a:lnTo>
                        <a:pt x="3372" y="909"/>
                      </a:lnTo>
                      <a:lnTo>
                        <a:pt x="3373" y="909"/>
                      </a:lnTo>
                      <a:lnTo>
                        <a:pt x="3374" y="909"/>
                      </a:lnTo>
                      <a:lnTo>
                        <a:pt x="3375" y="909"/>
                      </a:lnTo>
                      <a:lnTo>
                        <a:pt x="3376" y="909"/>
                      </a:lnTo>
                      <a:lnTo>
                        <a:pt x="3377" y="909"/>
                      </a:lnTo>
                      <a:lnTo>
                        <a:pt x="3377" y="909"/>
                      </a:lnTo>
                      <a:lnTo>
                        <a:pt x="3378" y="910"/>
                      </a:lnTo>
                      <a:lnTo>
                        <a:pt x="3381" y="910"/>
                      </a:lnTo>
                      <a:lnTo>
                        <a:pt x="3381" y="910"/>
                      </a:lnTo>
                      <a:lnTo>
                        <a:pt x="3381" y="910"/>
                      </a:lnTo>
                      <a:lnTo>
                        <a:pt x="3383" y="910"/>
                      </a:lnTo>
                      <a:lnTo>
                        <a:pt x="3384" y="910"/>
                      </a:lnTo>
                      <a:lnTo>
                        <a:pt x="3384" y="910"/>
                      </a:lnTo>
                      <a:lnTo>
                        <a:pt x="3385" y="910"/>
                      </a:lnTo>
                      <a:lnTo>
                        <a:pt x="3387" y="910"/>
                      </a:lnTo>
                      <a:lnTo>
                        <a:pt x="3388" y="910"/>
                      </a:lnTo>
                      <a:lnTo>
                        <a:pt x="3389" y="910"/>
                      </a:lnTo>
                      <a:lnTo>
                        <a:pt x="3391" y="910"/>
                      </a:lnTo>
                      <a:lnTo>
                        <a:pt x="3391" y="910"/>
                      </a:lnTo>
                      <a:lnTo>
                        <a:pt x="3392" y="910"/>
                      </a:lnTo>
                      <a:lnTo>
                        <a:pt x="3394" y="910"/>
                      </a:lnTo>
                      <a:lnTo>
                        <a:pt x="3396" y="909"/>
                      </a:lnTo>
                      <a:lnTo>
                        <a:pt x="3397" y="909"/>
                      </a:lnTo>
                      <a:lnTo>
                        <a:pt x="3397" y="909"/>
                      </a:lnTo>
                      <a:lnTo>
                        <a:pt x="3398" y="909"/>
                      </a:lnTo>
                      <a:lnTo>
                        <a:pt x="3400" y="909"/>
                      </a:lnTo>
                      <a:lnTo>
                        <a:pt x="3401" y="909"/>
                      </a:lnTo>
                      <a:lnTo>
                        <a:pt x="3401" y="909"/>
                      </a:lnTo>
                      <a:lnTo>
                        <a:pt x="3402" y="909"/>
                      </a:lnTo>
                      <a:lnTo>
                        <a:pt x="3403" y="909"/>
                      </a:lnTo>
                      <a:lnTo>
                        <a:pt x="3404" y="909"/>
                      </a:lnTo>
                      <a:lnTo>
                        <a:pt x="3405" y="909"/>
                      </a:lnTo>
                      <a:lnTo>
                        <a:pt x="3406" y="909"/>
                      </a:lnTo>
                      <a:lnTo>
                        <a:pt x="3407" y="909"/>
                      </a:lnTo>
                      <a:lnTo>
                        <a:pt x="3409" y="909"/>
                      </a:lnTo>
                      <a:lnTo>
                        <a:pt x="3411" y="909"/>
                      </a:lnTo>
                      <a:lnTo>
                        <a:pt x="3412" y="909"/>
                      </a:lnTo>
                      <a:lnTo>
                        <a:pt x="3413" y="909"/>
                      </a:lnTo>
                      <a:lnTo>
                        <a:pt x="3414" y="909"/>
                      </a:lnTo>
                      <a:lnTo>
                        <a:pt x="3416" y="909"/>
                      </a:lnTo>
                      <a:lnTo>
                        <a:pt x="3416" y="909"/>
                      </a:lnTo>
                      <a:lnTo>
                        <a:pt x="3418" y="909"/>
                      </a:lnTo>
                      <a:lnTo>
                        <a:pt x="3419" y="909"/>
                      </a:lnTo>
                      <a:lnTo>
                        <a:pt x="3420" y="909"/>
                      </a:lnTo>
                      <a:lnTo>
                        <a:pt x="3421" y="909"/>
                      </a:lnTo>
                      <a:lnTo>
                        <a:pt x="3422" y="909"/>
                      </a:lnTo>
                      <a:lnTo>
                        <a:pt x="3422" y="909"/>
                      </a:lnTo>
                      <a:lnTo>
                        <a:pt x="3423" y="909"/>
                      </a:lnTo>
                      <a:lnTo>
                        <a:pt x="3424" y="909"/>
                      </a:lnTo>
                      <a:lnTo>
                        <a:pt x="3427" y="909"/>
                      </a:lnTo>
                      <a:lnTo>
                        <a:pt x="3427" y="909"/>
                      </a:lnTo>
                      <a:lnTo>
                        <a:pt x="3428" y="909"/>
                      </a:lnTo>
                      <a:lnTo>
                        <a:pt x="3430" y="909"/>
                      </a:lnTo>
                      <a:lnTo>
                        <a:pt x="3432" y="909"/>
                      </a:lnTo>
                      <a:lnTo>
                        <a:pt x="3433" y="909"/>
                      </a:lnTo>
                      <a:lnTo>
                        <a:pt x="3433" y="909"/>
                      </a:lnTo>
                      <a:lnTo>
                        <a:pt x="3434" y="909"/>
                      </a:lnTo>
                      <a:lnTo>
                        <a:pt x="3435" y="909"/>
                      </a:lnTo>
                      <a:lnTo>
                        <a:pt x="3438" y="909"/>
                      </a:lnTo>
                      <a:lnTo>
                        <a:pt x="3439" y="909"/>
                      </a:lnTo>
                      <a:lnTo>
                        <a:pt x="3440" y="909"/>
                      </a:lnTo>
                      <a:lnTo>
                        <a:pt x="3441" y="909"/>
                      </a:lnTo>
                      <a:lnTo>
                        <a:pt x="3441" y="909"/>
                      </a:lnTo>
                      <a:lnTo>
                        <a:pt x="3442" y="909"/>
                      </a:lnTo>
                      <a:lnTo>
                        <a:pt x="3444" y="909"/>
                      </a:lnTo>
                      <a:lnTo>
                        <a:pt x="3447" y="909"/>
                      </a:lnTo>
                      <a:lnTo>
                        <a:pt x="3448" y="909"/>
                      </a:lnTo>
                      <a:lnTo>
                        <a:pt x="3449" y="909"/>
                      </a:lnTo>
                      <a:lnTo>
                        <a:pt x="3449" y="909"/>
                      </a:lnTo>
                      <a:lnTo>
                        <a:pt x="3450" y="909"/>
                      </a:lnTo>
                      <a:lnTo>
                        <a:pt x="3452" y="910"/>
                      </a:lnTo>
                      <a:lnTo>
                        <a:pt x="3455" y="910"/>
                      </a:lnTo>
                      <a:lnTo>
                        <a:pt x="3456" y="910"/>
                      </a:lnTo>
                      <a:lnTo>
                        <a:pt x="3456" y="910"/>
                      </a:lnTo>
                      <a:lnTo>
                        <a:pt x="3457" y="910"/>
                      </a:lnTo>
                      <a:lnTo>
                        <a:pt x="3458" y="909"/>
                      </a:lnTo>
                      <a:lnTo>
                        <a:pt x="3459" y="909"/>
                      </a:lnTo>
                      <a:lnTo>
                        <a:pt x="3459" y="909"/>
                      </a:lnTo>
                      <a:lnTo>
                        <a:pt x="3460" y="910"/>
                      </a:lnTo>
                      <a:lnTo>
                        <a:pt x="3461" y="910"/>
                      </a:lnTo>
                      <a:lnTo>
                        <a:pt x="3462" y="910"/>
                      </a:lnTo>
                      <a:lnTo>
                        <a:pt x="3464" y="910"/>
                      </a:lnTo>
                      <a:lnTo>
                        <a:pt x="3466" y="910"/>
                      </a:lnTo>
                      <a:lnTo>
                        <a:pt x="3469" y="909"/>
                      </a:lnTo>
                      <a:lnTo>
                        <a:pt x="3469" y="909"/>
                      </a:lnTo>
                      <a:lnTo>
                        <a:pt x="3470" y="910"/>
                      </a:lnTo>
                      <a:lnTo>
                        <a:pt x="3471" y="910"/>
                      </a:lnTo>
                      <a:lnTo>
                        <a:pt x="3472" y="910"/>
                      </a:lnTo>
                      <a:lnTo>
                        <a:pt x="3474" y="910"/>
                      </a:lnTo>
                      <a:lnTo>
                        <a:pt x="3475" y="910"/>
                      </a:lnTo>
                      <a:lnTo>
                        <a:pt x="3477" y="909"/>
                      </a:lnTo>
                      <a:lnTo>
                        <a:pt x="3477" y="909"/>
                      </a:lnTo>
                      <a:lnTo>
                        <a:pt x="3479" y="909"/>
                      </a:lnTo>
                      <a:lnTo>
                        <a:pt x="3479" y="909"/>
                      </a:lnTo>
                      <a:lnTo>
                        <a:pt x="3480" y="909"/>
                      </a:lnTo>
                      <a:lnTo>
                        <a:pt x="3481" y="909"/>
                      </a:lnTo>
                      <a:lnTo>
                        <a:pt x="3484" y="909"/>
                      </a:lnTo>
                      <a:lnTo>
                        <a:pt x="3484" y="909"/>
                      </a:lnTo>
                      <a:lnTo>
                        <a:pt x="3485" y="909"/>
                      </a:lnTo>
                      <a:lnTo>
                        <a:pt x="3487" y="909"/>
                      </a:lnTo>
                      <a:lnTo>
                        <a:pt x="3489" y="909"/>
                      </a:lnTo>
                      <a:lnTo>
                        <a:pt x="3490" y="909"/>
                      </a:lnTo>
                      <a:lnTo>
                        <a:pt x="3490" y="909"/>
                      </a:lnTo>
                      <a:lnTo>
                        <a:pt x="3492" y="909"/>
                      </a:lnTo>
                      <a:lnTo>
                        <a:pt x="3493" y="909"/>
                      </a:lnTo>
                      <a:lnTo>
                        <a:pt x="3494" y="909"/>
                      </a:lnTo>
                      <a:lnTo>
                        <a:pt x="3495" y="909"/>
                      </a:lnTo>
                      <a:lnTo>
                        <a:pt x="3496" y="909"/>
                      </a:lnTo>
                      <a:lnTo>
                        <a:pt x="3497" y="909"/>
                      </a:lnTo>
                      <a:lnTo>
                        <a:pt x="3498" y="909"/>
                      </a:lnTo>
                      <a:lnTo>
                        <a:pt x="3499" y="909"/>
                      </a:lnTo>
                      <a:lnTo>
                        <a:pt x="3501" y="909"/>
                      </a:lnTo>
                      <a:lnTo>
                        <a:pt x="3502" y="909"/>
                      </a:lnTo>
                      <a:lnTo>
                        <a:pt x="3504" y="909"/>
                      </a:lnTo>
                      <a:lnTo>
                        <a:pt x="3506" y="908"/>
                      </a:lnTo>
                      <a:lnTo>
                        <a:pt x="3507" y="908"/>
                      </a:lnTo>
                      <a:lnTo>
                        <a:pt x="3507" y="908"/>
                      </a:lnTo>
                      <a:lnTo>
                        <a:pt x="3510" y="909"/>
                      </a:lnTo>
                      <a:lnTo>
                        <a:pt x="3511" y="909"/>
                      </a:lnTo>
                      <a:lnTo>
                        <a:pt x="3511" y="909"/>
                      </a:lnTo>
                      <a:lnTo>
                        <a:pt x="3512" y="909"/>
                      </a:lnTo>
                      <a:lnTo>
                        <a:pt x="3513" y="909"/>
                      </a:lnTo>
                      <a:lnTo>
                        <a:pt x="3514" y="908"/>
                      </a:lnTo>
                      <a:lnTo>
                        <a:pt x="3514" y="908"/>
                      </a:lnTo>
                      <a:lnTo>
                        <a:pt x="3515" y="908"/>
                      </a:lnTo>
                      <a:lnTo>
                        <a:pt x="3516" y="908"/>
                      </a:lnTo>
                      <a:lnTo>
                        <a:pt x="3517" y="908"/>
                      </a:lnTo>
                      <a:lnTo>
                        <a:pt x="3520" y="908"/>
                      </a:lnTo>
                      <a:lnTo>
                        <a:pt x="3521" y="908"/>
                      </a:lnTo>
                      <a:lnTo>
                        <a:pt x="3522" y="908"/>
                      </a:lnTo>
                      <a:lnTo>
                        <a:pt x="3522" y="908"/>
                      </a:lnTo>
                      <a:lnTo>
                        <a:pt x="3523" y="908"/>
                      </a:lnTo>
                      <a:lnTo>
                        <a:pt x="3525" y="908"/>
                      </a:lnTo>
                      <a:lnTo>
                        <a:pt x="3529" y="907"/>
                      </a:lnTo>
                      <a:lnTo>
                        <a:pt x="3530" y="907"/>
                      </a:lnTo>
                      <a:lnTo>
                        <a:pt x="3530" y="907"/>
                      </a:lnTo>
                      <a:lnTo>
                        <a:pt x="3531" y="907"/>
                      </a:lnTo>
                      <a:lnTo>
                        <a:pt x="3533" y="906"/>
                      </a:lnTo>
                      <a:lnTo>
                        <a:pt x="3535" y="905"/>
                      </a:lnTo>
                      <a:lnTo>
                        <a:pt x="3536" y="904"/>
                      </a:lnTo>
                      <a:lnTo>
                        <a:pt x="3536" y="904"/>
                      </a:lnTo>
                      <a:lnTo>
                        <a:pt x="3538" y="904"/>
                      </a:lnTo>
                      <a:lnTo>
                        <a:pt x="3538" y="901"/>
                      </a:lnTo>
                      <a:lnTo>
                        <a:pt x="3540" y="897"/>
                      </a:lnTo>
                      <a:lnTo>
                        <a:pt x="3543" y="892"/>
                      </a:lnTo>
                      <a:lnTo>
                        <a:pt x="3543" y="891"/>
                      </a:lnTo>
                      <a:lnTo>
                        <a:pt x="3544" y="891"/>
                      </a:lnTo>
                      <a:lnTo>
                        <a:pt x="3544" y="890"/>
                      </a:lnTo>
                      <a:lnTo>
                        <a:pt x="3544" y="889"/>
                      </a:lnTo>
                      <a:lnTo>
                        <a:pt x="3544" y="889"/>
                      </a:lnTo>
                      <a:lnTo>
                        <a:pt x="3544" y="887"/>
                      </a:lnTo>
                      <a:lnTo>
                        <a:pt x="3545" y="881"/>
                      </a:lnTo>
                      <a:lnTo>
                        <a:pt x="3547" y="873"/>
                      </a:lnTo>
                      <a:lnTo>
                        <a:pt x="3547" y="863"/>
                      </a:lnTo>
                      <a:lnTo>
                        <a:pt x="3548" y="854"/>
                      </a:lnTo>
                      <a:lnTo>
                        <a:pt x="3549" y="846"/>
                      </a:lnTo>
                      <a:lnTo>
                        <a:pt x="3549" y="841"/>
                      </a:lnTo>
                      <a:lnTo>
                        <a:pt x="3550" y="839"/>
                      </a:lnTo>
                      <a:lnTo>
                        <a:pt x="3550" y="839"/>
                      </a:lnTo>
                      <a:lnTo>
                        <a:pt x="3550" y="839"/>
                      </a:lnTo>
                      <a:lnTo>
                        <a:pt x="3550" y="841"/>
                      </a:lnTo>
                      <a:lnTo>
                        <a:pt x="3551" y="845"/>
                      </a:lnTo>
                      <a:lnTo>
                        <a:pt x="3551" y="850"/>
                      </a:lnTo>
                      <a:lnTo>
                        <a:pt x="3552" y="851"/>
                      </a:lnTo>
                      <a:lnTo>
                        <a:pt x="3552" y="851"/>
                      </a:lnTo>
                      <a:lnTo>
                        <a:pt x="3552" y="852"/>
                      </a:lnTo>
                      <a:lnTo>
                        <a:pt x="3552" y="854"/>
                      </a:lnTo>
                      <a:lnTo>
                        <a:pt x="3553" y="861"/>
                      </a:lnTo>
                      <a:lnTo>
                        <a:pt x="3554" y="867"/>
                      </a:lnTo>
                      <a:lnTo>
                        <a:pt x="3554" y="869"/>
                      </a:lnTo>
                      <a:lnTo>
                        <a:pt x="3554" y="870"/>
                      </a:lnTo>
                      <a:lnTo>
                        <a:pt x="3554" y="869"/>
                      </a:lnTo>
                      <a:lnTo>
                        <a:pt x="3555" y="867"/>
                      </a:lnTo>
                      <a:lnTo>
                        <a:pt x="3557" y="859"/>
                      </a:lnTo>
                      <a:lnTo>
                        <a:pt x="3559" y="851"/>
                      </a:lnTo>
                      <a:lnTo>
                        <a:pt x="3559" y="849"/>
                      </a:lnTo>
                      <a:lnTo>
                        <a:pt x="3559" y="848"/>
                      </a:lnTo>
                      <a:lnTo>
                        <a:pt x="3559" y="846"/>
                      </a:lnTo>
                      <a:lnTo>
                        <a:pt x="3559" y="844"/>
                      </a:lnTo>
                      <a:lnTo>
                        <a:pt x="3559" y="841"/>
                      </a:lnTo>
                      <a:lnTo>
                        <a:pt x="3559" y="836"/>
                      </a:lnTo>
                      <a:lnTo>
                        <a:pt x="3560" y="824"/>
                      </a:lnTo>
                      <a:lnTo>
                        <a:pt x="3561" y="811"/>
                      </a:lnTo>
                      <a:lnTo>
                        <a:pt x="3562" y="797"/>
                      </a:lnTo>
                      <a:lnTo>
                        <a:pt x="3562" y="786"/>
                      </a:lnTo>
                      <a:lnTo>
                        <a:pt x="3562" y="780"/>
                      </a:lnTo>
                      <a:lnTo>
                        <a:pt x="3563" y="777"/>
                      </a:lnTo>
                      <a:lnTo>
                        <a:pt x="3563" y="775"/>
                      </a:lnTo>
                      <a:lnTo>
                        <a:pt x="3563" y="774"/>
                      </a:lnTo>
                      <a:lnTo>
                        <a:pt x="3563" y="776"/>
                      </a:lnTo>
                      <a:lnTo>
                        <a:pt x="3564" y="780"/>
                      </a:lnTo>
                      <a:lnTo>
                        <a:pt x="3566" y="784"/>
                      </a:lnTo>
                      <a:lnTo>
                        <a:pt x="3567" y="786"/>
                      </a:lnTo>
                      <a:lnTo>
                        <a:pt x="3567" y="787"/>
                      </a:lnTo>
                      <a:lnTo>
                        <a:pt x="3567" y="790"/>
                      </a:lnTo>
                      <a:lnTo>
                        <a:pt x="3569" y="796"/>
                      </a:lnTo>
                      <a:lnTo>
                        <a:pt x="3570" y="803"/>
                      </a:lnTo>
                      <a:lnTo>
                        <a:pt x="3571" y="808"/>
                      </a:lnTo>
                      <a:lnTo>
                        <a:pt x="3572" y="814"/>
                      </a:lnTo>
                      <a:lnTo>
                        <a:pt x="3572" y="818"/>
                      </a:lnTo>
                      <a:lnTo>
                        <a:pt x="3573" y="820"/>
                      </a:lnTo>
                      <a:lnTo>
                        <a:pt x="3573" y="820"/>
                      </a:lnTo>
                      <a:lnTo>
                        <a:pt x="3575" y="818"/>
                      </a:lnTo>
                      <a:lnTo>
                        <a:pt x="3575" y="815"/>
                      </a:lnTo>
                      <a:lnTo>
                        <a:pt x="3576" y="811"/>
                      </a:lnTo>
                      <a:lnTo>
                        <a:pt x="3577" y="804"/>
                      </a:lnTo>
                      <a:lnTo>
                        <a:pt x="3578" y="798"/>
                      </a:lnTo>
                      <a:lnTo>
                        <a:pt x="3579" y="794"/>
                      </a:lnTo>
                      <a:lnTo>
                        <a:pt x="3580" y="790"/>
                      </a:lnTo>
                      <a:lnTo>
                        <a:pt x="3580" y="788"/>
                      </a:lnTo>
                      <a:lnTo>
                        <a:pt x="3580" y="788"/>
                      </a:lnTo>
                      <a:lnTo>
                        <a:pt x="3581" y="786"/>
                      </a:lnTo>
                      <a:lnTo>
                        <a:pt x="3582" y="781"/>
                      </a:lnTo>
                      <a:lnTo>
                        <a:pt x="3584" y="776"/>
                      </a:lnTo>
                      <a:lnTo>
                        <a:pt x="3584" y="775"/>
                      </a:lnTo>
                      <a:lnTo>
                        <a:pt x="3584" y="774"/>
                      </a:lnTo>
                      <a:lnTo>
                        <a:pt x="3584" y="775"/>
                      </a:lnTo>
                      <a:lnTo>
                        <a:pt x="3584" y="777"/>
                      </a:lnTo>
                      <a:lnTo>
                        <a:pt x="3585" y="780"/>
                      </a:lnTo>
                      <a:lnTo>
                        <a:pt x="3585" y="786"/>
                      </a:lnTo>
                      <a:lnTo>
                        <a:pt x="3585" y="797"/>
                      </a:lnTo>
                      <a:lnTo>
                        <a:pt x="3586" y="811"/>
                      </a:lnTo>
                      <a:lnTo>
                        <a:pt x="3587" y="823"/>
                      </a:lnTo>
                      <a:lnTo>
                        <a:pt x="3587" y="835"/>
                      </a:lnTo>
                      <a:lnTo>
                        <a:pt x="3587" y="840"/>
                      </a:lnTo>
                      <a:lnTo>
                        <a:pt x="3588" y="843"/>
                      </a:lnTo>
                      <a:lnTo>
                        <a:pt x="3588" y="845"/>
                      </a:lnTo>
                      <a:lnTo>
                        <a:pt x="3588" y="846"/>
                      </a:lnTo>
                      <a:lnTo>
                        <a:pt x="3588" y="848"/>
                      </a:lnTo>
                      <a:lnTo>
                        <a:pt x="3588" y="850"/>
                      </a:lnTo>
                      <a:lnTo>
                        <a:pt x="3590" y="857"/>
                      </a:lnTo>
                      <a:lnTo>
                        <a:pt x="3591" y="864"/>
                      </a:lnTo>
                      <a:lnTo>
                        <a:pt x="3591" y="867"/>
                      </a:lnTo>
                      <a:lnTo>
                        <a:pt x="3591" y="868"/>
                      </a:lnTo>
                      <a:lnTo>
                        <a:pt x="3591" y="867"/>
                      </a:lnTo>
                      <a:lnTo>
                        <a:pt x="3593" y="864"/>
                      </a:lnTo>
                      <a:lnTo>
                        <a:pt x="3594" y="858"/>
                      </a:lnTo>
                      <a:lnTo>
                        <a:pt x="3595" y="851"/>
                      </a:lnTo>
                      <a:lnTo>
                        <a:pt x="3595" y="850"/>
                      </a:lnTo>
                      <a:lnTo>
                        <a:pt x="3595" y="849"/>
                      </a:lnTo>
                      <a:lnTo>
                        <a:pt x="3596" y="846"/>
                      </a:lnTo>
                      <a:lnTo>
                        <a:pt x="3596" y="843"/>
                      </a:lnTo>
                      <a:lnTo>
                        <a:pt x="3597" y="840"/>
                      </a:lnTo>
                      <a:lnTo>
                        <a:pt x="3597" y="838"/>
                      </a:lnTo>
                      <a:lnTo>
                        <a:pt x="3597" y="839"/>
                      </a:lnTo>
                      <a:lnTo>
                        <a:pt x="3597" y="840"/>
                      </a:lnTo>
                      <a:lnTo>
                        <a:pt x="3598" y="845"/>
                      </a:lnTo>
                      <a:lnTo>
                        <a:pt x="3599" y="853"/>
                      </a:lnTo>
                      <a:lnTo>
                        <a:pt x="3599" y="862"/>
                      </a:lnTo>
                      <a:lnTo>
                        <a:pt x="3600" y="871"/>
                      </a:lnTo>
                      <a:lnTo>
                        <a:pt x="3601" y="879"/>
                      </a:lnTo>
                      <a:lnTo>
                        <a:pt x="3601" y="885"/>
                      </a:lnTo>
                      <a:lnTo>
                        <a:pt x="3603" y="886"/>
                      </a:lnTo>
                      <a:lnTo>
                        <a:pt x="3603" y="887"/>
                      </a:lnTo>
                      <a:lnTo>
                        <a:pt x="3603" y="888"/>
                      </a:lnTo>
                      <a:lnTo>
                        <a:pt x="3603" y="888"/>
                      </a:lnTo>
                      <a:lnTo>
                        <a:pt x="3604" y="888"/>
                      </a:lnTo>
                      <a:lnTo>
                        <a:pt x="3604" y="890"/>
                      </a:lnTo>
                      <a:lnTo>
                        <a:pt x="3607" y="895"/>
                      </a:lnTo>
                      <a:lnTo>
                        <a:pt x="3609" y="899"/>
                      </a:lnTo>
                      <a:lnTo>
                        <a:pt x="3609" y="900"/>
                      </a:lnTo>
                      <a:lnTo>
                        <a:pt x="3609" y="901"/>
                      </a:lnTo>
                      <a:lnTo>
                        <a:pt x="3610" y="901"/>
                      </a:lnTo>
                      <a:lnTo>
                        <a:pt x="3612" y="901"/>
                      </a:lnTo>
                      <a:lnTo>
                        <a:pt x="3614" y="904"/>
                      </a:lnTo>
                      <a:lnTo>
                        <a:pt x="3616" y="905"/>
                      </a:lnTo>
                      <a:lnTo>
                        <a:pt x="3617" y="905"/>
                      </a:lnTo>
                      <a:lnTo>
                        <a:pt x="3617" y="905"/>
                      </a:lnTo>
                      <a:lnTo>
                        <a:pt x="3618" y="905"/>
                      </a:lnTo>
                      <a:lnTo>
                        <a:pt x="3621" y="906"/>
                      </a:lnTo>
                      <a:lnTo>
                        <a:pt x="3624" y="906"/>
                      </a:lnTo>
                      <a:lnTo>
                        <a:pt x="3625" y="906"/>
                      </a:lnTo>
                      <a:lnTo>
                        <a:pt x="3625" y="906"/>
                      </a:lnTo>
                      <a:lnTo>
                        <a:pt x="3626" y="906"/>
                      </a:lnTo>
                      <a:lnTo>
                        <a:pt x="3628" y="907"/>
                      </a:lnTo>
                      <a:lnTo>
                        <a:pt x="3631" y="907"/>
                      </a:lnTo>
                      <a:lnTo>
                        <a:pt x="3632" y="907"/>
                      </a:lnTo>
                      <a:lnTo>
                        <a:pt x="3632" y="907"/>
                      </a:lnTo>
                      <a:lnTo>
                        <a:pt x="3633" y="907"/>
                      </a:lnTo>
                      <a:lnTo>
                        <a:pt x="3636" y="908"/>
                      </a:lnTo>
                      <a:lnTo>
                        <a:pt x="3638" y="908"/>
                      </a:lnTo>
                      <a:lnTo>
                        <a:pt x="3640" y="908"/>
                      </a:lnTo>
                      <a:lnTo>
                        <a:pt x="3640" y="908"/>
                      </a:lnTo>
                      <a:lnTo>
                        <a:pt x="3641" y="908"/>
                      </a:lnTo>
                      <a:lnTo>
                        <a:pt x="3643" y="908"/>
                      </a:lnTo>
                      <a:lnTo>
                        <a:pt x="3645" y="908"/>
                      </a:lnTo>
                      <a:lnTo>
                        <a:pt x="3646" y="908"/>
                      </a:lnTo>
                      <a:lnTo>
                        <a:pt x="3646" y="908"/>
                      </a:lnTo>
                      <a:lnTo>
                        <a:pt x="3647" y="908"/>
                      </a:lnTo>
                      <a:lnTo>
                        <a:pt x="3647" y="908"/>
                      </a:lnTo>
                      <a:lnTo>
                        <a:pt x="3651" y="908"/>
                      </a:lnTo>
                      <a:lnTo>
                        <a:pt x="3653" y="908"/>
                      </a:lnTo>
                      <a:lnTo>
                        <a:pt x="3654" y="908"/>
                      </a:lnTo>
                      <a:lnTo>
                        <a:pt x="3654" y="908"/>
                      </a:lnTo>
                      <a:lnTo>
                        <a:pt x="3654" y="908"/>
                      </a:lnTo>
                      <a:lnTo>
                        <a:pt x="3656" y="909"/>
                      </a:lnTo>
                      <a:lnTo>
                        <a:pt x="3658" y="909"/>
                      </a:lnTo>
                      <a:lnTo>
                        <a:pt x="3659" y="909"/>
                      </a:lnTo>
                      <a:lnTo>
                        <a:pt x="3659" y="909"/>
                      </a:lnTo>
                      <a:lnTo>
                        <a:pt x="3660" y="909"/>
                      </a:lnTo>
                      <a:lnTo>
                        <a:pt x="3661" y="909"/>
                      </a:lnTo>
                      <a:lnTo>
                        <a:pt x="3662" y="909"/>
                      </a:lnTo>
                      <a:lnTo>
                        <a:pt x="3662" y="909"/>
                      </a:lnTo>
                      <a:lnTo>
                        <a:pt x="3665" y="909"/>
                      </a:lnTo>
                      <a:lnTo>
                        <a:pt x="3668" y="909"/>
                      </a:lnTo>
                      <a:lnTo>
                        <a:pt x="3669" y="909"/>
                      </a:lnTo>
                      <a:lnTo>
                        <a:pt x="3669" y="909"/>
                      </a:lnTo>
                      <a:lnTo>
                        <a:pt x="3670" y="909"/>
                      </a:lnTo>
                      <a:lnTo>
                        <a:pt x="3671" y="909"/>
                      </a:lnTo>
                      <a:lnTo>
                        <a:pt x="3672" y="909"/>
                      </a:lnTo>
                      <a:lnTo>
                        <a:pt x="3673" y="909"/>
                      </a:lnTo>
                      <a:lnTo>
                        <a:pt x="3674" y="909"/>
                      </a:lnTo>
                      <a:lnTo>
                        <a:pt x="3677" y="909"/>
                      </a:lnTo>
                      <a:lnTo>
                        <a:pt x="3678" y="909"/>
                      </a:lnTo>
                      <a:lnTo>
                        <a:pt x="3679" y="909"/>
                      </a:lnTo>
                      <a:lnTo>
                        <a:pt x="3680" y="909"/>
                      </a:lnTo>
                      <a:lnTo>
                        <a:pt x="3680" y="909"/>
                      </a:lnTo>
                      <a:lnTo>
                        <a:pt x="3682" y="909"/>
                      </a:lnTo>
                      <a:lnTo>
                        <a:pt x="3682" y="909"/>
                      </a:lnTo>
                      <a:lnTo>
                        <a:pt x="3683" y="909"/>
                      </a:lnTo>
                      <a:lnTo>
                        <a:pt x="3684" y="909"/>
                      </a:lnTo>
                      <a:lnTo>
                        <a:pt x="3686" y="909"/>
                      </a:lnTo>
                      <a:lnTo>
                        <a:pt x="3688" y="909"/>
                      </a:lnTo>
                      <a:lnTo>
                        <a:pt x="3690" y="909"/>
                      </a:lnTo>
                      <a:lnTo>
                        <a:pt x="3690" y="909"/>
                      </a:lnTo>
                      <a:lnTo>
                        <a:pt x="3691" y="909"/>
                      </a:lnTo>
                      <a:lnTo>
                        <a:pt x="3692" y="909"/>
                      </a:lnTo>
                      <a:lnTo>
                        <a:pt x="3693" y="909"/>
                      </a:lnTo>
                      <a:lnTo>
                        <a:pt x="3695" y="909"/>
                      </a:lnTo>
                      <a:lnTo>
                        <a:pt x="3695" y="909"/>
                      </a:lnTo>
                      <a:lnTo>
                        <a:pt x="3696" y="909"/>
                      </a:lnTo>
                      <a:lnTo>
                        <a:pt x="3696" y="909"/>
                      </a:lnTo>
                      <a:lnTo>
                        <a:pt x="3697" y="909"/>
                      </a:lnTo>
                      <a:lnTo>
                        <a:pt x="3698" y="909"/>
                      </a:lnTo>
                      <a:lnTo>
                        <a:pt x="3699" y="909"/>
                      </a:lnTo>
                      <a:lnTo>
                        <a:pt x="3700" y="909"/>
                      </a:lnTo>
                      <a:lnTo>
                        <a:pt x="3701" y="909"/>
                      </a:lnTo>
                      <a:lnTo>
                        <a:pt x="3702" y="909"/>
                      </a:lnTo>
                      <a:lnTo>
                        <a:pt x="3704" y="909"/>
                      </a:lnTo>
                      <a:lnTo>
                        <a:pt x="3705" y="909"/>
                      </a:lnTo>
                      <a:lnTo>
                        <a:pt x="3706" y="909"/>
                      </a:lnTo>
                      <a:lnTo>
                        <a:pt x="3708" y="909"/>
                      </a:lnTo>
                      <a:lnTo>
                        <a:pt x="3709" y="909"/>
                      </a:lnTo>
                      <a:lnTo>
                        <a:pt x="3709" y="909"/>
                      </a:lnTo>
                      <a:lnTo>
                        <a:pt x="3710" y="909"/>
                      </a:lnTo>
                      <a:lnTo>
                        <a:pt x="3711" y="909"/>
                      </a:lnTo>
                      <a:lnTo>
                        <a:pt x="3713" y="909"/>
                      </a:lnTo>
                      <a:lnTo>
                        <a:pt x="3713" y="909"/>
                      </a:lnTo>
                      <a:lnTo>
                        <a:pt x="3713" y="909"/>
                      </a:lnTo>
                      <a:lnTo>
                        <a:pt x="3714" y="909"/>
                      </a:lnTo>
                      <a:lnTo>
                        <a:pt x="3715" y="909"/>
                      </a:lnTo>
                      <a:lnTo>
                        <a:pt x="3717" y="909"/>
                      </a:lnTo>
                      <a:lnTo>
                        <a:pt x="3718" y="909"/>
                      </a:lnTo>
                      <a:lnTo>
                        <a:pt x="3719" y="909"/>
                      </a:lnTo>
                      <a:lnTo>
                        <a:pt x="3720" y="909"/>
                      </a:lnTo>
                      <a:lnTo>
                        <a:pt x="3721" y="909"/>
                      </a:lnTo>
                      <a:lnTo>
                        <a:pt x="3724" y="909"/>
                      </a:lnTo>
                      <a:lnTo>
                        <a:pt x="3726" y="909"/>
                      </a:lnTo>
                      <a:lnTo>
                        <a:pt x="3727" y="909"/>
                      </a:lnTo>
                      <a:lnTo>
                        <a:pt x="3727" y="909"/>
                      </a:lnTo>
                      <a:lnTo>
                        <a:pt x="3728" y="909"/>
                      </a:lnTo>
                      <a:lnTo>
                        <a:pt x="3732" y="909"/>
                      </a:lnTo>
                      <a:lnTo>
                        <a:pt x="3734" y="909"/>
                      </a:lnTo>
                      <a:lnTo>
                        <a:pt x="3735" y="909"/>
                      </a:lnTo>
                      <a:lnTo>
                        <a:pt x="3735" y="909"/>
                      </a:lnTo>
                      <a:lnTo>
                        <a:pt x="3736" y="909"/>
                      </a:lnTo>
                      <a:lnTo>
                        <a:pt x="3738" y="909"/>
                      </a:lnTo>
                      <a:lnTo>
                        <a:pt x="3738" y="909"/>
                      </a:lnTo>
                      <a:lnTo>
                        <a:pt x="3739" y="909"/>
                      </a:lnTo>
                      <a:lnTo>
                        <a:pt x="3741" y="909"/>
                      </a:lnTo>
                      <a:lnTo>
                        <a:pt x="3742" y="909"/>
                      </a:lnTo>
                      <a:lnTo>
                        <a:pt x="3742" y="909"/>
                      </a:lnTo>
                      <a:lnTo>
                        <a:pt x="3743" y="909"/>
                      </a:lnTo>
                      <a:lnTo>
                        <a:pt x="3743" y="909"/>
                      </a:lnTo>
                      <a:lnTo>
                        <a:pt x="3746" y="909"/>
                      </a:lnTo>
                      <a:lnTo>
                        <a:pt x="3748" y="909"/>
                      </a:lnTo>
                      <a:lnTo>
                        <a:pt x="3750" y="909"/>
                      </a:lnTo>
                      <a:lnTo>
                        <a:pt x="3751" y="909"/>
                      </a:lnTo>
                      <a:lnTo>
                        <a:pt x="3752" y="909"/>
                      </a:lnTo>
                      <a:lnTo>
                        <a:pt x="3753" y="909"/>
                      </a:lnTo>
                      <a:lnTo>
                        <a:pt x="3754" y="909"/>
                      </a:lnTo>
                      <a:lnTo>
                        <a:pt x="3755" y="909"/>
                      </a:lnTo>
                      <a:lnTo>
                        <a:pt x="3756" y="909"/>
                      </a:lnTo>
                      <a:lnTo>
                        <a:pt x="3757" y="909"/>
                      </a:lnTo>
                      <a:lnTo>
                        <a:pt x="3759" y="909"/>
                      </a:lnTo>
                      <a:lnTo>
                        <a:pt x="3760" y="909"/>
                      </a:lnTo>
                      <a:lnTo>
                        <a:pt x="3761" y="910"/>
                      </a:lnTo>
                      <a:lnTo>
                        <a:pt x="3763" y="910"/>
                      </a:lnTo>
                      <a:lnTo>
                        <a:pt x="3763" y="910"/>
                      </a:lnTo>
                      <a:lnTo>
                        <a:pt x="3764" y="910"/>
                      </a:lnTo>
                      <a:lnTo>
                        <a:pt x="3766" y="910"/>
                      </a:lnTo>
                      <a:lnTo>
                        <a:pt x="3769" y="909"/>
                      </a:lnTo>
                      <a:lnTo>
                        <a:pt x="3770" y="909"/>
                      </a:lnTo>
                      <a:lnTo>
                        <a:pt x="3770" y="910"/>
                      </a:lnTo>
                      <a:lnTo>
                        <a:pt x="3771" y="910"/>
                      </a:lnTo>
                      <a:lnTo>
                        <a:pt x="3773" y="910"/>
                      </a:lnTo>
                      <a:lnTo>
                        <a:pt x="3774" y="910"/>
                      </a:lnTo>
                      <a:lnTo>
                        <a:pt x="3775" y="910"/>
                      </a:lnTo>
                      <a:lnTo>
                        <a:pt x="3776" y="910"/>
                      </a:lnTo>
                      <a:lnTo>
                        <a:pt x="3778" y="909"/>
                      </a:lnTo>
                      <a:lnTo>
                        <a:pt x="3778" y="909"/>
                      </a:lnTo>
                      <a:lnTo>
                        <a:pt x="3779" y="909"/>
                      </a:lnTo>
                      <a:lnTo>
                        <a:pt x="3780" y="909"/>
                      </a:lnTo>
                      <a:lnTo>
                        <a:pt x="3781" y="909"/>
                      </a:lnTo>
                      <a:lnTo>
                        <a:pt x="3782" y="909"/>
                      </a:lnTo>
                      <a:lnTo>
                        <a:pt x="3783" y="910"/>
                      </a:lnTo>
                      <a:lnTo>
                        <a:pt x="3785" y="910"/>
                      </a:lnTo>
                      <a:lnTo>
                        <a:pt x="3785" y="910"/>
                      </a:lnTo>
                      <a:lnTo>
                        <a:pt x="3787" y="910"/>
                      </a:lnTo>
                      <a:lnTo>
                        <a:pt x="3788" y="910"/>
                      </a:lnTo>
                      <a:lnTo>
                        <a:pt x="3789" y="909"/>
                      </a:lnTo>
                      <a:lnTo>
                        <a:pt x="3789" y="909"/>
                      </a:lnTo>
                      <a:lnTo>
                        <a:pt x="3790" y="909"/>
                      </a:lnTo>
                      <a:lnTo>
                        <a:pt x="3791" y="910"/>
                      </a:lnTo>
                      <a:lnTo>
                        <a:pt x="3792" y="910"/>
                      </a:lnTo>
                      <a:lnTo>
                        <a:pt x="3793" y="910"/>
                      </a:lnTo>
                      <a:lnTo>
                        <a:pt x="3793" y="910"/>
                      </a:lnTo>
                      <a:lnTo>
                        <a:pt x="3794" y="910"/>
                      </a:lnTo>
                      <a:lnTo>
                        <a:pt x="3794" y="910"/>
                      </a:lnTo>
                      <a:lnTo>
                        <a:pt x="3797" y="910"/>
                      </a:lnTo>
                      <a:lnTo>
                        <a:pt x="3798" y="910"/>
                      </a:lnTo>
                      <a:lnTo>
                        <a:pt x="3798" y="910"/>
                      </a:lnTo>
                      <a:lnTo>
                        <a:pt x="3799" y="910"/>
                      </a:lnTo>
                      <a:lnTo>
                        <a:pt x="3800" y="910"/>
                      </a:lnTo>
                      <a:lnTo>
                        <a:pt x="3802" y="910"/>
                      </a:lnTo>
                      <a:lnTo>
                        <a:pt x="3802" y="910"/>
                      </a:lnTo>
                      <a:lnTo>
                        <a:pt x="3803" y="910"/>
                      </a:lnTo>
                      <a:lnTo>
                        <a:pt x="3804" y="910"/>
                      </a:lnTo>
                      <a:lnTo>
                        <a:pt x="3806" y="910"/>
                      </a:lnTo>
                      <a:lnTo>
                        <a:pt x="3807" y="910"/>
                      </a:lnTo>
                      <a:lnTo>
                        <a:pt x="3807" y="910"/>
                      </a:lnTo>
                      <a:lnTo>
                        <a:pt x="3809" y="910"/>
                      </a:lnTo>
                      <a:lnTo>
                        <a:pt x="3810" y="910"/>
                      </a:lnTo>
                      <a:lnTo>
                        <a:pt x="3811" y="910"/>
                      </a:lnTo>
                      <a:lnTo>
                        <a:pt x="3811" y="910"/>
                      </a:lnTo>
                      <a:lnTo>
                        <a:pt x="3813" y="910"/>
                      </a:lnTo>
                      <a:lnTo>
                        <a:pt x="3815" y="910"/>
                      </a:lnTo>
                      <a:lnTo>
                        <a:pt x="3816" y="910"/>
                      </a:lnTo>
                      <a:lnTo>
                        <a:pt x="3816" y="910"/>
                      </a:lnTo>
                      <a:lnTo>
                        <a:pt x="3816" y="910"/>
                      </a:lnTo>
                      <a:lnTo>
                        <a:pt x="3817" y="910"/>
                      </a:lnTo>
                      <a:lnTo>
                        <a:pt x="3818" y="910"/>
                      </a:lnTo>
                      <a:lnTo>
                        <a:pt x="3819" y="910"/>
                      </a:lnTo>
                      <a:lnTo>
                        <a:pt x="3820" y="910"/>
                      </a:lnTo>
                      <a:lnTo>
                        <a:pt x="3820" y="910"/>
                      </a:lnTo>
                      <a:lnTo>
                        <a:pt x="3821" y="910"/>
                      </a:lnTo>
                      <a:lnTo>
                        <a:pt x="3822" y="910"/>
                      </a:lnTo>
                      <a:lnTo>
                        <a:pt x="3824" y="910"/>
                      </a:lnTo>
                      <a:lnTo>
                        <a:pt x="3825" y="910"/>
                      </a:lnTo>
                      <a:lnTo>
                        <a:pt x="3826" y="910"/>
                      </a:lnTo>
                      <a:lnTo>
                        <a:pt x="3827" y="910"/>
                      </a:lnTo>
                      <a:lnTo>
                        <a:pt x="3830" y="910"/>
                      </a:lnTo>
                      <a:lnTo>
                        <a:pt x="3833" y="909"/>
                      </a:lnTo>
                      <a:lnTo>
                        <a:pt x="3835" y="909"/>
                      </a:lnTo>
                      <a:lnTo>
                        <a:pt x="3836" y="910"/>
                      </a:lnTo>
                      <a:lnTo>
                        <a:pt x="3836" y="910"/>
                      </a:lnTo>
                      <a:lnTo>
                        <a:pt x="3837" y="910"/>
                      </a:lnTo>
                      <a:lnTo>
                        <a:pt x="3838" y="910"/>
                      </a:lnTo>
                      <a:lnTo>
                        <a:pt x="3839" y="909"/>
                      </a:lnTo>
                      <a:lnTo>
                        <a:pt x="3839" y="909"/>
                      </a:lnTo>
                      <a:lnTo>
                        <a:pt x="3840" y="910"/>
                      </a:lnTo>
                      <a:lnTo>
                        <a:pt x="3840" y="910"/>
                      </a:lnTo>
                      <a:lnTo>
                        <a:pt x="3842" y="910"/>
                      </a:lnTo>
                      <a:lnTo>
                        <a:pt x="3844" y="910"/>
                      </a:lnTo>
                      <a:lnTo>
                        <a:pt x="3845" y="910"/>
                      </a:lnTo>
                      <a:lnTo>
                        <a:pt x="3846" y="910"/>
                      </a:lnTo>
                      <a:lnTo>
                        <a:pt x="3846" y="910"/>
                      </a:lnTo>
                      <a:lnTo>
                        <a:pt x="3848" y="910"/>
                      </a:lnTo>
                      <a:lnTo>
                        <a:pt x="3848" y="909"/>
                      </a:lnTo>
                      <a:lnTo>
                        <a:pt x="3849" y="909"/>
                      </a:lnTo>
                      <a:lnTo>
                        <a:pt x="3850" y="909"/>
                      </a:lnTo>
                      <a:lnTo>
                        <a:pt x="3853" y="910"/>
                      </a:lnTo>
                      <a:lnTo>
                        <a:pt x="3855" y="910"/>
                      </a:lnTo>
                      <a:lnTo>
                        <a:pt x="3857" y="910"/>
                      </a:lnTo>
                      <a:lnTo>
                        <a:pt x="3858" y="910"/>
                      </a:lnTo>
                      <a:lnTo>
                        <a:pt x="3858" y="909"/>
                      </a:lnTo>
                      <a:lnTo>
                        <a:pt x="3859" y="909"/>
                      </a:lnTo>
                      <a:lnTo>
                        <a:pt x="3862" y="909"/>
                      </a:lnTo>
                      <a:lnTo>
                        <a:pt x="3864" y="909"/>
                      </a:lnTo>
                      <a:lnTo>
                        <a:pt x="3865" y="909"/>
                      </a:lnTo>
                      <a:lnTo>
                        <a:pt x="3865" y="910"/>
                      </a:lnTo>
                      <a:lnTo>
                        <a:pt x="3866" y="910"/>
                      </a:lnTo>
                      <a:lnTo>
                        <a:pt x="3867" y="910"/>
                      </a:lnTo>
                      <a:lnTo>
                        <a:pt x="3868" y="910"/>
                      </a:lnTo>
                      <a:lnTo>
                        <a:pt x="3871" y="909"/>
                      </a:lnTo>
                      <a:lnTo>
                        <a:pt x="3873" y="909"/>
                      </a:lnTo>
                      <a:lnTo>
                        <a:pt x="3874" y="909"/>
                      </a:lnTo>
                      <a:lnTo>
                        <a:pt x="3874" y="909"/>
                      </a:lnTo>
                      <a:lnTo>
                        <a:pt x="3875" y="909"/>
                      </a:lnTo>
                      <a:lnTo>
                        <a:pt x="3876" y="909"/>
                      </a:lnTo>
                      <a:lnTo>
                        <a:pt x="3879" y="910"/>
                      </a:lnTo>
                      <a:lnTo>
                        <a:pt x="3879" y="910"/>
                      </a:lnTo>
                      <a:lnTo>
                        <a:pt x="3879" y="910"/>
                      </a:lnTo>
                      <a:lnTo>
                        <a:pt x="3881" y="910"/>
                      </a:lnTo>
                      <a:lnTo>
                        <a:pt x="3882" y="910"/>
                      </a:lnTo>
                      <a:lnTo>
                        <a:pt x="3882" y="910"/>
                      </a:lnTo>
                      <a:lnTo>
                        <a:pt x="3883" y="910"/>
                      </a:lnTo>
                      <a:lnTo>
                        <a:pt x="3885" y="910"/>
                      </a:lnTo>
                      <a:lnTo>
                        <a:pt x="3887" y="909"/>
                      </a:lnTo>
                      <a:lnTo>
                        <a:pt x="3889" y="909"/>
                      </a:lnTo>
                      <a:lnTo>
                        <a:pt x="3890" y="909"/>
                      </a:lnTo>
                      <a:lnTo>
                        <a:pt x="3891" y="909"/>
                      </a:lnTo>
                      <a:lnTo>
                        <a:pt x="3891" y="909"/>
                      </a:lnTo>
                      <a:lnTo>
                        <a:pt x="3892" y="909"/>
                      </a:lnTo>
                      <a:lnTo>
                        <a:pt x="3893" y="910"/>
                      </a:lnTo>
                      <a:lnTo>
                        <a:pt x="3894" y="910"/>
                      </a:lnTo>
                      <a:lnTo>
                        <a:pt x="3895" y="910"/>
                      </a:lnTo>
                      <a:lnTo>
                        <a:pt x="3898" y="910"/>
                      </a:lnTo>
                      <a:lnTo>
                        <a:pt x="3900" y="910"/>
                      </a:lnTo>
                      <a:lnTo>
                        <a:pt x="3901" y="910"/>
                      </a:lnTo>
                      <a:lnTo>
                        <a:pt x="3901" y="910"/>
                      </a:lnTo>
                      <a:lnTo>
                        <a:pt x="3901" y="910"/>
                      </a:lnTo>
                      <a:lnTo>
                        <a:pt x="3902" y="910"/>
                      </a:lnTo>
                      <a:lnTo>
                        <a:pt x="3903" y="910"/>
                      </a:lnTo>
                      <a:lnTo>
                        <a:pt x="3904" y="909"/>
                      </a:lnTo>
                      <a:lnTo>
                        <a:pt x="3905" y="909"/>
                      </a:lnTo>
                      <a:lnTo>
                        <a:pt x="3905" y="909"/>
                      </a:lnTo>
                      <a:lnTo>
                        <a:pt x="3908" y="910"/>
                      </a:lnTo>
                      <a:lnTo>
                        <a:pt x="3909" y="910"/>
                      </a:lnTo>
                      <a:lnTo>
                        <a:pt x="3910" y="910"/>
                      </a:lnTo>
                      <a:lnTo>
                        <a:pt x="3911" y="910"/>
                      </a:lnTo>
                      <a:lnTo>
                        <a:pt x="3912" y="910"/>
                      </a:lnTo>
                      <a:lnTo>
                        <a:pt x="3913" y="910"/>
                      </a:lnTo>
                      <a:lnTo>
                        <a:pt x="3913" y="910"/>
                      </a:lnTo>
                      <a:lnTo>
                        <a:pt x="3914" y="910"/>
                      </a:lnTo>
                      <a:lnTo>
                        <a:pt x="3916" y="910"/>
                      </a:lnTo>
                      <a:lnTo>
                        <a:pt x="3918" y="910"/>
                      </a:lnTo>
                      <a:lnTo>
                        <a:pt x="3918" y="910"/>
                      </a:lnTo>
                      <a:lnTo>
                        <a:pt x="3918" y="910"/>
                      </a:lnTo>
                      <a:lnTo>
                        <a:pt x="3919" y="910"/>
                      </a:lnTo>
                      <a:lnTo>
                        <a:pt x="3920" y="910"/>
                      </a:lnTo>
                      <a:lnTo>
                        <a:pt x="3921" y="910"/>
                      </a:lnTo>
                      <a:lnTo>
                        <a:pt x="3923" y="910"/>
                      </a:lnTo>
                      <a:lnTo>
                        <a:pt x="3923" y="910"/>
                      </a:lnTo>
                      <a:lnTo>
                        <a:pt x="3925" y="910"/>
                      </a:lnTo>
                      <a:lnTo>
                        <a:pt x="3926" y="910"/>
                      </a:lnTo>
                      <a:lnTo>
                        <a:pt x="3928" y="910"/>
                      </a:lnTo>
                      <a:lnTo>
                        <a:pt x="3928" y="910"/>
                      </a:lnTo>
                      <a:lnTo>
                        <a:pt x="3929" y="910"/>
                      </a:lnTo>
                      <a:lnTo>
                        <a:pt x="3930" y="910"/>
                      </a:lnTo>
                      <a:lnTo>
                        <a:pt x="3931" y="910"/>
                      </a:lnTo>
                      <a:lnTo>
                        <a:pt x="3933" y="910"/>
                      </a:lnTo>
                      <a:lnTo>
                        <a:pt x="3936" y="910"/>
                      </a:lnTo>
                      <a:lnTo>
                        <a:pt x="3938" y="910"/>
                      </a:lnTo>
                      <a:lnTo>
                        <a:pt x="3938" y="910"/>
                      </a:lnTo>
                      <a:lnTo>
                        <a:pt x="3939" y="910"/>
                      </a:lnTo>
                      <a:lnTo>
                        <a:pt x="3940" y="910"/>
                      </a:lnTo>
                      <a:lnTo>
                        <a:pt x="3941" y="910"/>
                      </a:lnTo>
                      <a:lnTo>
                        <a:pt x="3941" y="910"/>
                      </a:lnTo>
                      <a:lnTo>
                        <a:pt x="3942" y="910"/>
                      </a:lnTo>
                      <a:lnTo>
                        <a:pt x="3944" y="910"/>
                      </a:lnTo>
                      <a:lnTo>
                        <a:pt x="3947" y="910"/>
                      </a:lnTo>
                      <a:lnTo>
                        <a:pt x="3950" y="910"/>
                      </a:lnTo>
                      <a:lnTo>
                        <a:pt x="3951" y="910"/>
                      </a:lnTo>
                      <a:lnTo>
                        <a:pt x="3953" y="910"/>
                      </a:lnTo>
                      <a:lnTo>
                        <a:pt x="3954" y="910"/>
                      </a:lnTo>
                      <a:lnTo>
                        <a:pt x="3954" y="910"/>
                      </a:lnTo>
                      <a:lnTo>
                        <a:pt x="3955" y="910"/>
                      </a:lnTo>
                      <a:lnTo>
                        <a:pt x="3956" y="910"/>
                      </a:lnTo>
                      <a:lnTo>
                        <a:pt x="3958" y="909"/>
                      </a:lnTo>
                      <a:lnTo>
                        <a:pt x="3959" y="909"/>
                      </a:lnTo>
                      <a:lnTo>
                        <a:pt x="3960" y="909"/>
                      </a:lnTo>
                      <a:lnTo>
                        <a:pt x="3962" y="909"/>
                      </a:lnTo>
                      <a:lnTo>
                        <a:pt x="3963" y="909"/>
                      </a:lnTo>
                      <a:lnTo>
                        <a:pt x="3964" y="910"/>
                      </a:lnTo>
                      <a:lnTo>
                        <a:pt x="3964" y="910"/>
                      </a:lnTo>
                      <a:lnTo>
                        <a:pt x="3965" y="910"/>
                      </a:lnTo>
                      <a:lnTo>
                        <a:pt x="3967" y="910"/>
                      </a:lnTo>
                      <a:lnTo>
                        <a:pt x="3969" y="910"/>
                      </a:lnTo>
                      <a:lnTo>
                        <a:pt x="3970" y="910"/>
                      </a:lnTo>
                      <a:lnTo>
                        <a:pt x="3972" y="909"/>
                      </a:lnTo>
                      <a:lnTo>
                        <a:pt x="3974" y="909"/>
                      </a:lnTo>
                      <a:lnTo>
                        <a:pt x="3976" y="908"/>
                      </a:lnTo>
                      <a:lnTo>
                        <a:pt x="3976" y="908"/>
                      </a:lnTo>
                      <a:lnTo>
                        <a:pt x="3977" y="908"/>
                      </a:lnTo>
                      <a:lnTo>
                        <a:pt x="3978" y="908"/>
                      </a:lnTo>
                      <a:lnTo>
                        <a:pt x="3981" y="909"/>
                      </a:lnTo>
                      <a:lnTo>
                        <a:pt x="3983" y="909"/>
                      </a:lnTo>
                      <a:lnTo>
                        <a:pt x="3984" y="910"/>
                      </a:lnTo>
                      <a:lnTo>
                        <a:pt x="3984" y="910"/>
                      </a:lnTo>
                      <a:lnTo>
                        <a:pt x="3985" y="910"/>
                      </a:lnTo>
                      <a:lnTo>
                        <a:pt x="3988" y="909"/>
                      </a:lnTo>
                      <a:lnTo>
                        <a:pt x="3991" y="909"/>
                      </a:lnTo>
                      <a:lnTo>
                        <a:pt x="3991" y="908"/>
                      </a:lnTo>
                      <a:lnTo>
                        <a:pt x="3992" y="908"/>
                      </a:lnTo>
                      <a:lnTo>
                        <a:pt x="3992" y="908"/>
                      </a:lnTo>
                      <a:lnTo>
                        <a:pt x="3993" y="908"/>
                      </a:lnTo>
                      <a:lnTo>
                        <a:pt x="3994" y="909"/>
                      </a:lnTo>
                      <a:lnTo>
                        <a:pt x="3996" y="909"/>
                      </a:lnTo>
                      <a:lnTo>
                        <a:pt x="3996" y="910"/>
                      </a:lnTo>
                      <a:lnTo>
                        <a:pt x="3997" y="910"/>
                      </a:lnTo>
                      <a:lnTo>
                        <a:pt x="3999" y="910"/>
                      </a:lnTo>
                      <a:lnTo>
                        <a:pt x="4001" y="910"/>
                      </a:lnTo>
                      <a:lnTo>
                        <a:pt x="4001" y="910"/>
                      </a:lnTo>
                      <a:lnTo>
                        <a:pt x="4002" y="910"/>
                      </a:lnTo>
                      <a:lnTo>
                        <a:pt x="4004" y="910"/>
                      </a:lnTo>
                      <a:lnTo>
                        <a:pt x="4005" y="909"/>
                      </a:lnTo>
                      <a:lnTo>
                        <a:pt x="4006" y="909"/>
                      </a:lnTo>
                      <a:lnTo>
                        <a:pt x="4006" y="909"/>
                      </a:lnTo>
                      <a:lnTo>
                        <a:pt x="4008" y="909"/>
                      </a:lnTo>
                      <a:lnTo>
                        <a:pt x="4009" y="909"/>
                      </a:lnTo>
                      <a:lnTo>
                        <a:pt x="4011" y="909"/>
                      </a:lnTo>
                      <a:lnTo>
                        <a:pt x="4012" y="910"/>
                      </a:lnTo>
                      <a:lnTo>
                        <a:pt x="4013" y="910"/>
                      </a:lnTo>
                      <a:lnTo>
                        <a:pt x="4014" y="910"/>
                      </a:lnTo>
                      <a:lnTo>
                        <a:pt x="4015" y="910"/>
                      </a:lnTo>
                      <a:lnTo>
                        <a:pt x="4016" y="910"/>
                      </a:lnTo>
                      <a:lnTo>
                        <a:pt x="4018" y="910"/>
                      </a:lnTo>
                      <a:lnTo>
                        <a:pt x="4019" y="910"/>
                      </a:lnTo>
                      <a:lnTo>
                        <a:pt x="4020" y="910"/>
                      </a:lnTo>
                      <a:lnTo>
                        <a:pt x="4021" y="910"/>
                      </a:lnTo>
                      <a:lnTo>
                        <a:pt x="4022" y="910"/>
                      </a:lnTo>
                      <a:lnTo>
                        <a:pt x="4023" y="910"/>
                      </a:lnTo>
                      <a:lnTo>
                        <a:pt x="4024" y="910"/>
                      </a:lnTo>
                      <a:lnTo>
                        <a:pt x="4025" y="910"/>
                      </a:lnTo>
                      <a:lnTo>
                        <a:pt x="4027" y="910"/>
                      </a:lnTo>
                      <a:lnTo>
                        <a:pt x="4028" y="910"/>
                      </a:lnTo>
                      <a:lnTo>
                        <a:pt x="4029" y="910"/>
                      </a:lnTo>
                      <a:lnTo>
                        <a:pt x="4030" y="910"/>
                      </a:lnTo>
                      <a:lnTo>
                        <a:pt x="4031" y="910"/>
                      </a:lnTo>
                      <a:lnTo>
                        <a:pt x="4033" y="910"/>
                      </a:lnTo>
                      <a:lnTo>
                        <a:pt x="4033" y="910"/>
                      </a:lnTo>
                      <a:lnTo>
                        <a:pt x="4033" y="910"/>
                      </a:lnTo>
                      <a:lnTo>
                        <a:pt x="4036" y="910"/>
                      </a:lnTo>
                      <a:lnTo>
                        <a:pt x="4037" y="910"/>
                      </a:lnTo>
                      <a:lnTo>
                        <a:pt x="4038" y="910"/>
                      </a:lnTo>
                      <a:lnTo>
                        <a:pt x="4038" y="910"/>
                      </a:lnTo>
                      <a:lnTo>
                        <a:pt x="4039" y="910"/>
                      </a:lnTo>
                      <a:lnTo>
                        <a:pt x="4041" y="910"/>
                      </a:lnTo>
                      <a:lnTo>
                        <a:pt x="4041" y="910"/>
                      </a:lnTo>
                      <a:lnTo>
                        <a:pt x="4042" y="910"/>
                      </a:lnTo>
                      <a:lnTo>
                        <a:pt x="4043" y="910"/>
                      </a:lnTo>
                      <a:lnTo>
                        <a:pt x="4046" y="910"/>
                      </a:lnTo>
                      <a:lnTo>
                        <a:pt x="4047" y="910"/>
                      </a:lnTo>
                      <a:lnTo>
                        <a:pt x="4047" y="910"/>
                      </a:lnTo>
                      <a:lnTo>
                        <a:pt x="4048" y="910"/>
                      </a:lnTo>
                      <a:lnTo>
                        <a:pt x="4049" y="910"/>
                      </a:lnTo>
                      <a:lnTo>
                        <a:pt x="4050" y="910"/>
                      </a:lnTo>
                      <a:lnTo>
                        <a:pt x="4051" y="910"/>
                      </a:lnTo>
                      <a:lnTo>
                        <a:pt x="4054" y="910"/>
                      </a:lnTo>
                      <a:lnTo>
                        <a:pt x="4054" y="910"/>
                      </a:lnTo>
                      <a:lnTo>
                        <a:pt x="4056" y="910"/>
                      </a:lnTo>
                      <a:lnTo>
                        <a:pt x="4057" y="910"/>
                      </a:lnTo>
                      <a:lnTo>
                        <a:pt x="4058" y="910"/>
                      </a:lnTo>
                      <a:lnTo>
                        <a:pt x="4059" y="910"/>
                      </a:lnTo>
                      <a:lnTo>
                        <a:pt x="4061" y="910"/>
                      </a:lnTo>
                      <a:lnTo>
                        <a:pt x="4064" y="909"/>
                      </a:lnTo>
                      <a:lnTo>
                        <a:pt x="4065" y="909"/>
                      </a:lnTo>
                      <a:lnTo>
                        <a:pt x="4065" y="910"/>
                      </a:lnTo>
                      <a:lnTo>
                        <a:pt x="4066" y="910"/>
                      </a:lnTo>
                      <a:lnTo>
                        <a:pt x="4066" y="910"/>
                      </a:lnTo>
                      <a:lnTo>
                        <a:pt x="4068" y="910"/>
                      </a:lnTo>
                      <a:lnTo>
                        <a:pt x="4069" y="909"/>
                      </a:lnTo>
                      <a:lnTo>
                        <a:pt x="4070" y="909"/>
                      </a:lnTo>
                      <a:lnTo>
                        <a:pt x="4071" y="909"/>
                      </a:lnTo>
                      <a:lnTo>
                        <a:pt x="4073" y="910"/>
                      </a:lnTo>
                      <a:lnTo>
                        <a:pt x="4074" y="910"/>
                      </a:lnTo>
                      <a:lnTo>
                        <a:pt x="4074" y="910"/>
                      </a:lnTo>
                      <a:lnTo>
                        <a:pt x="4075" y="910"/>
                      </a:lnTo>
                      <a:lnTo>
                        <a:pt x="4076" y="910"/>
                      </a:lnTo>
                      <a:lnTo>
                        <a:pt x="4078" y="909"/>
                      </a:lnTo>
                      <a:lnTo>
                        <a:pt x="4079" y="909"/>
                      </a:lnTo>
                      <a:lnTo>
                        <a:pt x="4080" y="909"/>
                      </a:lnTo>
                      <a:lnTo>
                        <a:pt x="4082" y="909"/>
                      </a:lnTo>
                      <a:lnTo>
                        <a:pt x="4082" y="909"/>
                      </a:lnTo>
                      <a:lnTo>
                        <a:pt x="4084" y="910"/>
                      </a:lnTo>
                      <a:lnTo>
                        <a:pt x="4085" y="910"/>
                      </a:lnTo>
                      <a:lnTo>
                        <a:pt x="4086" y="910"/>
                      </a:lnTo>
                      <a:lnTo>
                        <a:pt x="4086" y="910"/>
                      </a:lnTo>
                      <a:lnTo>
                        <a:pt x="4088" y="910"/>
                      </a:lnTo>
                      <a:lnTo>
                        <a:pt x="4089" y="909"/>
                      </a:lnTo>
                      <a:lnTo>
                        <a:pt x="4089" y="909"/>
                      </a:lnTo>
                      <a:lnTo>
                        <a:pt x="4091" y="909"/>
                      </a:lnTo>
                      <a:lnTo>
                        <a:pt x="4092" y="909"/>
                      </a:lnTo>
                      <a:lnTo>
                        <a:pt x="4093" y="909"/>
                      </a:lnTo>
                      <a:lnTo>
                        <a:pt x="4094" y="909"/>
                      </a:lnTo>
                      <a:lnTo>
                        <a:pt x="4095" y="909"/>
                      </a:lnTo>
                      <a:lnTo>
                        <a:pt x="4098" y="909"/>
                      </a:lnTo>
                      <a:lnTo>
                        <a:pt x="4101" y="909"/>
                      </a:lnTo>
                      <a:lnTo>
                        <a:pt x="4102" y="909"/>
                      </a:lnTo>
                      <a:lnTo>
                        <a:pt x="4102" y="909"/>
                      </a:lnTo>
                      <a:lnTo>
                        <a:pt x="4103" y="909"/>
                      </a:lnTo>
                      <a:lnTo>
                        <a:pt x="4105" y="909"/>
                      </a:lnTo>
                      <a:lnTo>
                        <a:pt x="4107" y="909"/>
                      </a:lnTo>
                      <a:lnTo>
                        <a:pt x="4108" y="909"/>
                      </a:lnTo>
                      <a:lnTo>
                        <a:pt x="4110" y="909"/>
                      </a:lnTo>
                      <a:lnTo>
                        <a:pt x="4111" y="909"/>
                      </a:lnTo>
                      <a:lnTo>
                        <a:pt x="4112" y="909"/>
                      </a:lnTo>
                      <a:lnTo>
                        <a:pt x="4112" y="909"/>
                      </a:lnTo>
                      <a:lnTo>
                        <a:pt x="4112" y="910"/>
                      </a:lnTo>
                      <a:lnTo>
                        <a:pt x="4113" y="910"/>
                      </a:lnTo>
                      <a:lnTo>
                        <a:pt x="4114" y="910"/>
                      </a:lnTo>
                      <a:lnTo>
                        <a:pt x="4115" y="910"/>
                      </a:lnTo>
                      <a:lnTo>
                        <a:pt x="4116" y="910"/>
                      </a:lnTo>
                      <a:lnTo>
                        <a:pt x="4116" y="910"/>
                      </a:lnTo>
                      <a:lnTo>
                        <a:pt x="4117" y="910"/>
                      </a:lnTo>
                      <a:lnTo>
                        <a:pt x="4120" y="910"/>
                      </a:lnTo>
                      <a:lnTo>
                        <a:pt x="4122" y="909"/>
                      </a:lnTo>
                      <a:lnTo>
                        <a:pt x="4123" y="909"/>
                      </a:lnTo>
                      <a:lnTo>
                        <a:pt x="4123" y="909"/>
                      </a:lnTo>
                      <a:lnTo>
                        <a:pt x="4124" y="909"/>
                      </a:lnTo>
                      <a:lnTo>
                        <a:pt x="4125" y="909"/>
                      </a:lnTo>
                      <a:lnTo>
                        <a:pt x="4128" y="909"/>
                      </a:lnTo>
                      <a:lnTo>
                        <a:pt x="4130" y="909"/>
                      </a:lnTo>
                      <a:lnTo>
                        <a:pt x="4131" y="909"/>
                      </a:lnTo>
                      <a:lnTo>
                        <a:pt x="4131" y="909"/>
                      </a:lnTo>
                      <a:lnTo>
                        <a:pt x="4132" y="909"/>
                      </a:lnTo>
                      <a:lnTo>
                        <a:pt x="4133" y="909"/>
                      </a:lnTo>
                      <a:lnTo>
                        <a:pt x="4134" y="909"/>
                      </a:lnTo>
                      <a:lnTo>
                        <a:pt x="4134" y="909"/>
                      </a:lnTo>
                      <a:lnTo>
                        <a:pt x="4134" y="909"/>
                      </a:lnTo>
                      <a:lnTo>
                        <a:pt x="4137" y="909"/>
                      </a:lnTo>
                      <a:lnTo>
                        <a:pt x="4138" y="909"/>
                      </a:lnTo>
                      <a:lnTo>
                        <a:pt x="4139" y="909"/>
                      </a:lnTo>
                      <a:lnTo>
                        <a:pt x="4139" y="909"/>
                      </a:lnTo>
                      <a:lnTo>
                        <a:pt x="4142" y="909"/>
                      </a:lnTo>
                      <a:lnTo>
                        <a:pt x="4144" y="908"/>
                      </a:lnTo>
                      <a:lnTo>
                        <a:pt x="4144" y="908"/>
                      </a:lnTo>
                      <a:lnTo>
                        <a:pt x="4145" y="908"/>
                      </a:lnTo>
                      <a:lnTo>
                        <a:pt x="4145" y="908"/>
                      </a:lnTo>
                      <a:lnTo>
                        <a:pt x="4147" y="908"/>
                      </a:lnTo>
                      <a:lnTo>
                        <a:pt x="4149" y="909"/>
                      </a:lnTo>
                      <a:lnTo>
                        <a:pt x="4152" y="909"/>
                      </a:lnTo>
                      <a:lnTo>
                        <a:pt x="4152" y="909"/>
                      </a:lnTo>
                      <a:lnTo>
                        <a:pt x="4153" y="909"/>
                      </a:lnTo>
                      <a:lnTo>
                        <a:pt x="4153" y="909"/>
                      </a:lnTo>
                      <a:lnTo>
                        <a:pt x="4154" y="909"/>
                      </a:lnTo>
                      <a:lnTo>
                        <a:pt x="4157" y="909"/>
                      </a:lnTo>
                      <a:lnTo>
                        <a:pt x="4159" y="909"/>
                      </a:lnTo>
                      <a:lnTo>
                        <a:pt x="4160" y="909"/>
                      </a:lnTo>
                      <a:lnTo>
                        <a:pt x="4160" y="909"/>
                      </a:lnTo>
                      <a:lnTo>
                        <a:pt x="4161" y="909"/>
                      </a:lnTo>
                      <a:lnTo>
                        <a:pt x="4162" y="909"/>
                      </a:lnTo>
                      <a:lnTo>
                        <a:pt x="4165" y="909"/>
                      </a:lnTo>
                      <a:lnTo>
                        <a:pt x="4166" y="909"/>
                      </a:lnTo>
                      <a:lnTo>
                        <a:pt x="4166" y="909"/>
                      </a:lnTo>
                      <a:lnTo>
                        <a:pt x="4167" y="909"/>
                      </a:lnTo>
                      <a:lnTo>
                        <a:pt x="4169" y="909"/>
                      </a:lnTo>
                      <a:lnTo>
                        <a:pt x="4169" y="909"/>
                      </a:lnTo>
                      <a:lnTo>
                        <a:pt x="4170" y="909"/>
                      </a:lnTo>
                      <a:lnTo>
                        <a:pt x="4171" y="909"/>
                      </a:lnTo>
                      <a:lnTo>
                        <a:pt x="4174" y="908"/>
                      </a:lnTo>
                      <a:lnTo>
                        <a:pt x="4175" y="908"/>
                      </a:lnTo>
                      <a:lnTo>
                        <a:pt x="4175" y="908"/>
                      </a:lnTo>
                      <a:lnTo>
                        <a:pt x="4176" y="908"/>
                      </a:lnTo>
                      <a:lnTo>
                        <a:pt x="4177" y="908"/>
                      </a:lnTo>
                      <a:lnTo>
                        <a:pt x="4179" y="909"/>
                      </a:lnTo>
                      <a:lnTo>
                        <a:pt x="4181" y="909"/>
                      </a:lnTo>
                      <a:lnTo>
                        <a:pt x="4181" y="909"/>
                      </a:lnTo>
                      <a:lnTo>
                        <a:pt x="4182" y="909"/>
                      </a:lnTo>
                      <a:lnTo>
                        <a:pt x="4184" y="909"/>
                      </a:lnTo>
                      <a:lnTo>
                        <a:pt x="4185" y="909"/>
                      </a:lnTo>
                      <a:lnTo>
                        <a:pt x="4187" y="909"/>
                      </a:lnTo>
                      <a:lnTo>
                        <a:pt x="4188" y="908"/>
                      </a:lnTo>
                      <a:lnTo>
                        <a:pt x="4189" y="908"/>
                      </a:lnTo>
                      <a:lnTo>
                        <a:pt x="4189" y="908"/>
                      </a:lnTo>
                      <a:lnTo>
                        <a:pt x="4191" y="909"/>
                      </a:lnTo>
                      <a:lnTo>
                        <a:pt x="4193" y="909"/>
                      </a:lnTo>
                      <a:lnTo>
                        <a:pt x="4194" y="909"/>
                      </a:lnTo>
                      <a:lnTo>
                        <a:pt x="4195" y="909"/>
                      </a:lnTo>
                      <a:lnTo>
                        <a:pt x="4195" y="908"/>
                      </a:lnTo>
                      <a:lnTo>
                        <a:pt x="4196" y="908"/>
                      </a:lnTo>
                      <a:lnTo>
                        <a:pt x="4198" y="909"/>
                      </a:lnTo>
                      <a:lnTo>
                        <a:pt x="4200" y="909"/>
                      </a:lnTo>
                      <a:lnTo>
                        <a:pt x="4202" y="909"/>
                      </a:lnTo>
                      <a:lnTo>
                        <a:pt x="4202" y="909"/>
                      </a:lnTo>
                      <a:lnTo>
                        <a:pt x="4203" y="909"/>
                      </a:lnTo>
                      <a:lnTo>
                        <a:pt x="4204" y="909"/>
                      </a:lnTo>
                      <a:lnTo>
                        <a:pt x="4205" y="909"/>
                      </a:lnTo>
                      <a:lnTo>
                        <a:pt x="4207" y="909"/>
                      </a:lnTo>
                      <a:lnTo>
                        <a:pt x="4207" y="909"/>
                      </a:lnTo>
                      <a:lnTo>
                        <a:pt x="4207" y="909"/>
                      </a:lnTo>
                      <a:lnTo>
                        <a:pt x="4209" y="909"/>
                      </a:lnTo>
                      <a:lnTo>
                        <a:pt x="4211" y="908"/>
                      </a:lnTo>
                      <a:lnTo>
                        <a:pt x="4211" y="908"/>
                      </a:lnTo>
                      <a:lnTo>
                        <a:pt x="4212" y="908"/>
                      </a:lnTo>
                      <a:lnTo>
                        <a:pt x="4212" y="908"/>
                      </a:lnTo>
                      <a:lnTo>
                        <a:pt x="4213" y="908"/>
                      </a:lnTo>
                      <a:lnTo>
                        <a:pt x="4215" y="909"/>
                      </a:lnTo>
                      <a:lnTo>
                        <a:pt x="4217" y="909"/>
                      </a:lnTo>
                      <a:lnTo>
                        <a:pt x="4218" y="909"/>
                      </a:lnTo>
                      <a:lnTo>
                        <a:pt x="4220" y="909"/>
                      </a:lnTo>
                      <a:lnTo>
                        <a:pt x="4220" y="909"/>
                      </a:lnTo>
                      <a:lnTo>
                        <a:pt x="4223" y="909"/>
                      </a:lnTo>
                      <a:lnTo>
                        <a:pt x="4225" y="908"/>
                      </a:lnTo>
                      <a:lnTo>
                        <a:pt x="4226" y="908"/>
                      </a:lnTo>
                      <a:lnTo>
                        <a:pt x="4226" y="908"/>
                      </a:lnTo>
                      <a:lnTo>
                        <a:pt x="4227" y="908"/>
                      </a:lnTo>
                      <a:lnTo>
                        <a:pt x="4227" y="908"/>
                      </a:lnTo>
                      <a:lnTo>
                        <a:pt x="4230" y="908"/>
                      </a:lnTo>
                      <a:lnTo>
                        <a:pt x="4231" y="909"/>
                      </a:lnTo>
                      <a:lnTo>
                        <a:pt x="4232" y="909"/>
                      </a:lnTo>
                      <a:lnTo>
                        <a:pt x="4233" y="909"/>
                      </a:lnTo>
                      <a:lnTo>
                        <a:pt x="4234" y="909"/>
                      </a:lnTo>
                      <a:lnTo>
                        <a:pt x="4235" y="909"/>
                      </a:lnTo>
                      <a:lnTo>
                        <a:pt x="4237" y="908"/>
                      </a:lnTo>
                      <a:lnTo>
                        <a:pt x="4240" y="908"/>
                      </a:lnTo>
                      <a:lnTo>
                        <a:pt x="4240" y="908"/>
                      </a:lnTo>
                      <a:lnTo>
                        <a:pt x="4241" y="908"/>
                      </a:lnTo>
                      <a:lnTo>
                        <a:pt x="4241" y="908"/>
                      </a:lnTo>
                      <a:lnTo>
                        <a:pt x="4242" y="908"/>
                      </a:lnTo>
                      <a:lnTo>
                        <a:pt x="4243" y="908"/>
                      </a:lnTo>
                      <a:lnTo>
                        <a:pt x="4245" y="909"/>
                      </a:lnTo>
                      <a:lnTo>
                        <a:pt x="4246" y="909"/>
                      </a:lnTo>
                      <a:lnTo>
                        <a:pt x="4248" y="909"/>
                      </a:lnTo>
                      <a:lnTo>
                        <a:pt x="4249" y="909"/>
                      </a:lnTo>
                      <a:lnTo>
                        <a:pt x="4250" y="909"/>
                      </a:lnTo>
                      <a:lnTo>
                        <a:pt x="4252" y="908"/>
                      </a:lnTo>
                      <a:lnTo>
                        <a:pt x="4253" y="908"/>
                      </a:lnTo>
                      <a:lnTo>
                        <a:pt x="4254" y="908"/>
                      </a:lnTo>
                      <a:lnTo>
                        <a:pt x="4254" y="908"/>
                      </a:lnTo>
                      <a:lnTo>
                        <a:pt x="4255" y="908"/>
                      </a:lnTo>
                      <a:lnTo>
                        <a:pt x="4257" y="908"/>
                      </a:lnTo>
                      <a:lnTo>
                        <a:pt x="4258" y="908"/>
                      </a:lnTo>
                      <a:lnTo>
                        <a:pt x="4258" y="908"/>
                      </a:lnTo>
                      <a:lnTo>
                        <a:pt x="4260" y="908"/>
                      </a:lnTo>
                      <a:lnTo>
                        <a:pt x="4262" y="908"/>
                      </a:lnTo>
                      <a:lnTo>
                        <a:pt x="4262" y="908"/>
                      </a:lnTo>
                      <a:lnTo>
                        <a:pt x="4263" y="908"/>
                      </a:lnTo>
                      <a:lnTo>
                        <a:pt x="4264" y="908"/>
                      </a:lnTo>
                      <a:lnTo>
                        <a:pt x="4267" y="907"/>
                      </a:lnTo>
                      <a:lnTo>
                        <a:pt x="4269" y="907"/>
                      </a:lnTo>
                      <a:lnTo>
                        <a:pt x="4270" y="907"/>
                      </a:lnTo>
                      <a:lnTo>
                        <a:pt x="4270" y="907"/>
                      </a:lnTo>
                      <a:lnTo>
                        <a:pt x="4271" y="906"/>
                      </a:lnTo>
                      <a:lnTo>
                        <a:pt x="4274" y="904"/>
                      </a:lnTo>
                      <a:lnTo>
                        <a:pt x="4277" y="901"/>
                      </a:lnTo>
                      <a:lnTo>
                        <a:pt x="4277" y="901"/>
                      </a:lnTo>
                      <a:lnTo>
                        <a:pt x="4278" y="900"/>
                      </a:lnTo>
                      <a:lnTo>
                        <a:pt x="4278" y="899"/>
                      </a:lnTo>
                      <a:lnTo>
                        <a:pt x="4278" y="897"/>
                      </a:lnTo>
                      <a:lnTo>
                        <a:pt x="4278" y="892"/>
                      </a:lnTo>
                      <a:lnTo>
                        <a:pt x="4279" y="887"/>
                      </a:lnTo>
                      <a:lnTo>
                        <a:pt x="4280" y="872"/>
                      </a:lnTo>
                      <a:lnTo>
                        <a:pt x="4281" y="855"/>
                      </a:lnTo>
                      <a:lnTo>
                        <a:pt x="4282" y="840"/>
                      </a:lnTo>
                      <a:lnTo>
                        <a:pt x="4283" y="825"/>
                      </a:lnTo>
                      <a:lnTo>
                        <a:pt x="4283" y="820"/>
                      </a:lnTo>
                      <a:lnTo>
                        <a:pt x="4283" y="815"/>
                      </a:lnTo>
                      <a:lnTo>
                        <a:pt x="4285" y="813"/>
                      </a:lnTo>
                      <a:lnTo>
                        <a:pt x="4285" y="812"/>
                      </a:lnTo>
                      <a:lnTo>
                        <a:pt x="4285" y="813"/>
                      </a:lnTo>
                      <a:lnTo>
                        <a:pt x="4285" y="817"/>
                      </a:lnTo>
                      <a:lnTo>
                        <a:pt x="4285" y="821"/>
                      </a:lnTo>
                      <a:lnTo>
                        <a:pt x="4285" y="822"/>
                      </a:lnTo>
                      <a:lnTo>
                        <a:pt x="4285" y="823"/>
                      </a:lnTo>
                      <a:lnTo>
                        <a:pt x="4285" y="825"/>
                      </a:lnTo>
                      <a:lnTo>
                        <a:pt x="4286" y="829"/>
                      </a:lnTo>
                      <a:lnTo>
                        <a:pt x="4286" y="832"/>
                      </a:lnTo>
                      <a:lnTo>
                        <a:pt x="4287" y="843"/>
                      </a:lnTo>
                      <a:lnTo>
                        <a:pt x="4288" y="854"/>
                      </a:lnTo>
                      <a:lnTo>
                        <a:pt x="4289" y="867"/>
                      </a:lnTo>
                      <a:lnTo>
                        <a:pt x="4290" y="878"/>
                      </a:lnTo>
                      <a:lnTo>
                        <a:pt x="4290" y="881"/>
                      </a:lnTo>
                      <a:lnTo>
                        <a:pt x="4290" y="885"/>
                      </a:lnTo>
                      <a:lnTo>
                        <a:pt x="4290" y="887"/>
                      </a:lnTo>
                      <a:lnTo>
                        <a:pt x="4290" y="888"/>
                      </a:lnTo>
                      <a:lnTo>
                        <a:pt x="4291" y="887"/>
                      </a:lnTo>
                      <a:lnTo>
                        <a:pt x="4292" y="886"/>
                      </a:lnTo>
                      <a:lnTo>
                        <a:pt x="4292" y="883"/>
                      </a:lnTo>
                      <a:lnTo>
                        <a:pt x="4292" y="878"/>
                      </a:lnTo>
                      <a:lnTo>
                        <a:pt x="4292" y="869"/>
                      </a:lnTo>
                      <a:lnTo>
                        <a:pt x="4294" y="857"/>
                      </a:lnTo>
                      <a:lnTo>
                        <a:pt x="4294" y="843"/>
                      </a:lnTo>
                      <a:lnTo>
                        <a:pt x="4295" y="827"/>
                      </a:lnTo>
                      <a:lnTo>
                        <a:pt x="4296" y="794"/>
                      </a:lnTo>
                      <a:lnTo>
                        <a:pt x="4297" y="760"/>
                      </a:lnTo>
                      <a:lnTo>
                        <a:pt x="4297" y="744"/>
                      </a:lnTo>
                      <a:lnTo>
                        <a:pt x="4298" y="731"/>
                      </a:lnTo>
                      <a:lnTo>
                        <a:pt x="4298" y="719"/>
                      </a:lnTo>
                      <a:lnTo>
                        <a:pt x="4298" y="710"/>
                      </a:lnTo>
                      <a:lnTo>
                        <a:pt x="4299" y="704"/>
                      </a:lnTo>
                      <a:lnTo>
                        <a:pt x="4299" y="702"/>
                      </a:lnTo>
                      <a:lnTo>
                        <a:pt x="4299" y="703"/>
                      </a:lnTo>
                      <a:lnTo>
                        <a:pt x="4299" y="705"/>
                      </a:lnTo>
                      <a:lnTo>
                        <a:pt x="4299" y="713"/>
                      </a:lnTo>
                      <a:lnTo>
                        <a:pt x="4300" y="721"/>
                      </a:lnTo>
                      <a:lnTo>
                        <a:pt x="4300" y="724"/>
                      </a:lnTo>
                      <a:lnTo>
                        <a:pt x="4300" y="725"/>
                      </a:lnTo>
                      <a:lnTo>
                        <a:pt x="4300" y="727"/>
                      </a:lnTo>
                      <a:lnTo>
                        <a:pt x="4300" y="732"/>
                      </a:lnTo>
                      <a:lnTo>
                        <a:pt x="4300" y="740"/>
                      </a:lnTo>
                      <a:lnTo>
                        <a:pt x="4300" y="750"/>
                      </a:lnTo>
                      <a:lnTo>
                        <a:pt x="4301" y="761"/>
                      </a:lnTo>
                      <a:lnTo>
                        <a:pt x="4303" y="776"/>
                      </a:lnTo>
                      <a:lnTo>
                        <a:pt x="4303" y="804"/>
                      </a:lnTo>
                      <a:lnTo>
                        <a:pt x="4305" y="833"/>
                      </a:lnTo>
                      <a:lnTo>
                        <a:pt x="4305" y="848"/>
                      </a:lnTo>
                      <a:lnTo>
                        <a:pt x="4306" y="859"/>
                      </a:lnTo>
                      <a:lnTo>
                        <a:pt x="4306" y="869"/>
                      </a:lnTo>
                      <a:lnTo>
                        <a:pt x="4306" y="877"/>
                      </a:lnTo>
                      <a:lnTo>
                        <a:pt x="4307" y="882"/>
                      </a:lnTo>
                      <a:lnTo>
                        <a:pt x="4307" y="883"/>
                      </a:lnTo>
                      <a:lnTo>
                        <a:pt x="4307" y="883"/>
                      </a:lnTo>
                      <a:lnTo>
                        <a:pt x="4307" y="882"/>
                      </a:lnTo>
                      <a:lnTo>
                        <a:pt x="4307" y="880"/>
                      </a:lnTo>
                      <a:lnTo>
                        <a:pt x="4307" y="876"/>
                      </a:lnTo>
                      <a:lnTo>
                        <a:pt x="4308" y="870"/>
                      </a:lnTo>
                      <a:lnTo>
                        <a:pt x="4309" y="857"/>
                      </a:lnTo>
                      <a:lnTo>
                        <a:pt x="4310" y="841"/>
                      </a:lnTo>
                      <a:lnTo>
                        <a:pt x="4311" y="826"/>
                      </a:lnTo>
                      <a:lnTo>
                        <a:pt x="4313" y="813"/>
                      </a:lnTo>
                      <a:lnTo>
                        <a:pt x="4313" y="807"/>
                      </a:lnTo>
                      <a:lnTo>
                        <a:pt x="4313" y="803"/>
                      </a:lnTo>
                      <a:lnTo>
                        <a:pt x="4314" y="801"/>
                      </a:lnTo>
                      <a:lnTo>
                        <a:pt x="4314" y="799"/>
                      </a:lnTo>
                      <a:lnTo>
                        <a:pt x="4314" y="801"/>
                      </a:lnTo>
                      <a:lnTo>
                        <a:pt x="4314" y="802"/>
                      </a:lnTo>
                      <a:lnTo>
                        <a:pt x="4314" y="808"/>
                      </a:lnTo>
                      <a:lnTo>
                        <a:pt x="4315" y="813"/>
                      </a:lnTo>
                      <a:lnTo>
                        <a:pt x="4315" y="815"/>
                      </a:lnTo>
                      <a:lnTo>
                        <a:pt x="4315" y="816"/>
                      </a:lnTo>
                      <a:lnTo>
                        <a:pt x="4315" y="817"/>
                      </a:lnTo>
                      <a:lnTo>
                        <a:pt x="4315" y="820"/>
                      </a:lnTo>
                      <a:lnTo>
                        <a:pt x="4315" y="823"/>
                      </a:lnTo>
                      <a:lnTo>
                        <a:pt x="4315" y="827"/>
                      </a:lnTo>
                      <a:lnTo>
                        <a:pt x="4316" y="839"/>
                      </a:lnTo>
                      <a:lnTo>
                        <a:pt x="4317" y="852"/>
                      </a:lnTo>
                      <a:lnTo>
                        <a:pt x="4319" y="866"/>
                      </a:lnTo>
                      <a:lnTo>
                        <a:pt x="4320" y="877"/>
                      </a:lnTo>
                      <a:lnTo>
                        <a:pt x="4320" y="881"/>
                      </a:lnTo>
                      <a:lnTo>
                        <a:pt x="4320" y="886"/>
                      </a:lnTo>
                      <a:lnTo>
                        <a:pt x="4320" y="888"/>
                      </a:lnTo>
                      <a:lnTo>
                        <a:pt x="4320" y="888"/>
                      </a:lnTo>
                      <a:lnTo>
                        <a:pt x="4322" y="888"/>
                      </a:lnTo>
                      <a:lnTo>
                        <a:pt x="4322" y="888"/>
                      </a:lnTo>
                      <a:lnTo>
                        <a:pt x="4322" y="888"/>
                      </a:lnTo>
                      <a:lnTo>
                        <a:pt x="4323" y="885"/>
                      </a:lnTo>
                      <a:lnTo>
                        <a:pt x="4323" y="880"/>
                      </a:lnTo>
                      <a:lnTo>
                        <a:pt x="4323" y="875"/>
                      </a:lnTo>
                      <a:lnTo>
                        <a:pt x="4324" y="860"/>
                      </a:lnTo>
                      <a:lnTo>
                        <a:pt x="4325" y="843"/>
                      </a:lnTo>
                      <a:lnTo>
                        <a:pt x="4326" y="826"/>
                      </a:lnTo>
                      <a:lnTo>
                        <a:pt x="4327" y="813"/>
                      </a:lnTo>
                      <a:lnTo>
                        <a:pt x="4328" y="806"/>
                      </a:lnTo>
                      <a:lnTo>
                        <a:pt x="4328" y="802"/>
                      </a:lnTo>
                      <a:lnTo>
                        <a:pt x="4328" y="799"/>
                      </a:lnTo>
                      <a:lnTo>
                        <a:pt x="4328" y="798"/>
                      </a:lnTo>
                      <a:lnTo>
                        <a:pt x="4328" y="798"/>
                      </a:lnTo>
                      <a:lnTo>
                        <a:pt x="4329" y="801"/>
                      </a:lnTo>
                      <a:lnTo>
                        <a:pt x="4329" y="802"/>
                      </a:lnTo>
                      <a:lnTo>
                        <a:pt x="4329" y="802"/>
                      </a:lnTo>
                      <a:lnTo>
                        <a:pt x="4329" y="803"/>
                      </a:lnTo>
                      <a:lnTo>
                        <a:pt x="4329" y="805"/>
                      </a:lnTo>
                      <a:lnTo>
                        <a:pt x="4329" y="809"/>
                      </a:lnTo>
                      <a:lnTo>
                        <a:pt x="4329" y="814"/>
                      </a:lnTo>
                      <a:lnTo>
                        <a:pt x="4331" y="826"/>
                      </a:lnTo>
                      <a:lnTo>
                        <a:pt x="4332" y="841"/>
                      </a:lnTo>
                      <a:lnTo>
                        <a:pt x="4333" y="854"/>
                      </a:lnTo>
                      <a:lnTo>
                        <a:pt x="4334" y="868"/>
                      </a:lnTo>
                      <a:lnTo>
                        <a:pt x="4334" y="872"/>
                      </a:lnTo>
                      <a:lnTo>
                        <a:pt x="4334" y="876"/>
                      </a:lnTo>
                      <a:lnTo>
                        <a:pt x="4335" y="879"/>
                      </a:lnTo>
                      <a:lnTo>
                        <a:pt x="4335" y="879"/>
                      </a:lnTo>
                      <a:lnTo>
                        <a:pt x="4335" y="879"/>
                      </a:lnTo>
                      <a:lnTo>
                        <a:pt x="4336" y="878"/>
                      </a:lnTo>
                      <a:lnTo>
                        <a:pt x="4336" y="876"/>
                      </a:lnTo>
                      <a:lnTo>
                        <a:pt x="4337" y="870"/>
                      </a:lnTo>
                      <a:lnTo>
                        <a:pt x="4337" y="861"/>
                      </a:lnTo>
                      <a:lnTo>
                        <a:pt x="4337" y="850"/>
                      </a:lnTo>
                      <a:lnTo>
                        <a:pt x="4337" y="836"/>
                      </a:lnTo>
                      <a:lnTo>
                        <a:pt x="4338" y="821"/>
                      </a:lnTo>
                      <a:lnTo>
                        <a:pt x="4340" y="787"/>
                      </a:lnTo>
                      <a:lnTo>
                        <a:pt x="4341" y="753"/>
                      </a:lnTo>
                      <a:lnTo>
                        <a:pt x="4342" y="738"/>
                      </a:lnTo>
                      <a:lnTo>
                        <a:pt x="4342" y="724"/>
                      </a:lnTo>
                      <a:lnTo>
                        <a:pt x="4343" y="713"/>
                      </a:lnTo>
                      <a:lnTo>
                        <a:pt x="4343" y="703"/>
                      </a:lnTo>
                      <a:lnTo>
                        <a:pt x="4343" y="697"/>
                      </a:lnTo>
                      <a:lnTo>
                        <a:pt x="4343" y="695"/>
                      </a:lnTo>
                      <a:lnTo>
                        <a:pt x="4343" y="696"/>
                      </a:lnTo>
                      <a:lnTo>
                        <a:pt x="4343" y="698"/>
                      </a:lnTo>
                      <a:lnTo>
                        <a:pt x="4343" y="703"/>
                      </a:lnTo>
                      <a:lnTo>
                        <a:pt x="4344" y="707"/>
                      </a:lnTo>
                      <a:lnTo>
                        <a:pt x="4344" y="710"/>
                      </a:lnTo>
                      <a:lnTo>
                        <a:pt x="4344" y="710"/>
                      </a:lnTo>
                      <a:lnTo>
                        <a:pt x="4344" y="712"/>
                      </a:lnTo>
                      <a:lnTo>
                        <a:pt x="4344" y="718"/>
                      </a:lnTo>
                      <a:lnTo>
                        <a:pt x="4344" y="725"/>
                      </a:lnTo>
                      <a:lnTo>
                        <a:pt x="4345" y="735"/>
                      </a:lnTo>
                      <a:lnTo>
                        <a:pt x="4345" y="749"/>
                      </a:lnTo>
                      <a:lnTo>
                        <a:pt x="4346" y="764"/>
                      </a:lnTo>
                      <a:lnTo>
                        <a:pt x="4347" y="794"/>
                      </a:lnTo>
                      <a:lnTo>
                        <a:pt x="4348" y="825"/>
                      </a:lnTo>
                      <a:lnTo>
                        <a:pt x="4348" y="839"/>
                      </a:lnTo>
                      <a:lnTo>
                        <a:pt x="4350" y="852"/>
                      </a:lnTo>
                      <a:lnTo>
                        <a:pt x="4350" y="862"/>
                      </a:lnTo>
                      <a:lnTo>
                        <a:pt x="4350" y="871"/>
                      </a:lnTo>
                      <a:lnTo>
                        <a:pt x="4351" y="876"/>
                      </a:lnTo>
                      <a:lnTo>
                        <a:pt x="4351" y="878"/>
                      </a:lnTo>
                      <a:lnTo>
                        <a:pt x="4351" y="878"/>
                      </a:lnTo>
                      <a:lnTo>
                        <a:pt x="4351" y="877"/>
                      </a:lnTo>
                      <a:lnTo>
                        <a:pt x="4352" y="875"/>
                      </a:lnTo>
                      <a:lnTo>
                        <a:pt x="4352" y="871"/>
                      </a:lnTo>
                      <a:lnTo>
                        <a:pt x="4352" y="867"/>
                      </a:lnTo>
                      <a:lnTo>
                        <a:pt x="4353" y="855"/>
                      </a:lnTo>
                      <a:lnTo>
                        <a:pt x="4354" y="842"/>
                      </a:lnTo>
                      <a:lnTo>
                        <a:pt x="4355" y="829"/>
                      </a:lnTo>
                      <a:lnTo>
                        <a:pt x="4356" y="816"/>
                      </a:lnTo>
                      <a:lnTo>
                        <a:pt x="4357" y="812"/>
                      </a:lnTo>
                      <a:lnTo>
                        <a:pt x="4357" y="808"/>
                      </a:lnTo>
                      <a:lnTo>
                        <a:pt x="4357" y="806"/>
                      </a:lnTo>
                      <a:lnTo>
                        <a:pt x="4357" y="805"/>
                      </a:lnTo>
                      <a:lnTo>
                        <a:pt x="4357" y="806"/>
                      </a:lnTo>
                      <a:lnTo>
                        <a:pt x="4357" y="807"/>
                      </a:lnTo>
                      <a:lnTo>
                        <a:pt x="4357" y="813"/>
                      </a:lnTo>
                      <a:lnTo>
                        <a:pt x="4359" y="818"/>
                      </a:lnTo>
                      <a:lnTo>
                        <a:pt x="4359" y="820"/>
                      </a:lnTo>
                      <a:lnTo>
                        <a:pt x="4359" y="821"/>
                      </a:lnTo>
                      <a:lnTo>
                        <a:pt x="4359" y="822"/>
                      </a:lnTo>
                      <a:lnTo>
                        <a:pt x="4359" y="824"/>
                      </a:lnTo>
                      <a:lnTo>
                        <a:pt x="4359" y="827"/>
                      </a:lnTo>
                      <a:lnTo>
                        <a:pt x="4360" y="832"/>
                      </a:lnTo>
                      <a:lnTo>
                        <a:pt x="4361" y="843"/>
                      </a:lnTo>
                      <a:lnTo>
                        <a:pt x="4362" y="857"/>
                      </a:lnTo>
                      <a:lnTo>
                        <a:pt x="4363" y="870"/>
                      </a:lnTo>
                      <a:lnTo>
                        <a:pt x="4364" y="881"/>
                      </a:lnTo>
                      <a:lnTo>
                        <a:pt x="4365" y="886"/>
                      </a:lnTo>
                      <a:lnTo>
                        <a:pt x="4365" y="889"/>
                      </a:lnTo>
                      <a:lnTo>
                        <a:pt x="4365" y="891"/>
                      </a:lnTo>
                      <a:lnTo>
                        <a:pt x="4365" y="892"/>
                      </a:lnTo>
                      <a:lnTo>
                        <a:pt x="4366" y="891"/>
                      </a:lnTo>
                      <a:lnTo>
                        <a:pt x="4368" y="891"/>
                      </a:lnTo>
                      <a:lnTo>
                        <a:pt x="4369" y="892"/>
                      </a:lnTo>
                      <a:lnTo>
                        <a:pt x="4370" y="896"/>
                      </a:lnTo>
                      <a:lnTo>
                        <a:pt x="4372" y="900"/>
                      </a:lnTo>
                      <a:lnTo>
                        <a:pt x="4373" y="901"/>
                      </a:lnTo>
                      <a:lnTo>
                        <a:pt x="4373" y="901"/>
                      </a:lnTo>
                      <a:lnTo>
                        <a:pt x="4373" y="900"/>
                      </a:lnTo>
                      <a:lnTo>
                        <a:pt x="4375" y="898"/>
                      </a:lnTo>
                      <a:lnTo>
                        <a:pt x="4377" y="897"/>
                      </a:lnTo>
                      <a:lnTo>
                        <a:pt x="4378" y="896"/>
                      </a:lnTo>
                      <a:lnTo>
                        <a:pt x="4378" y="896"/>
                      </a:lnTo>
                      <a:lnTo>
                        <a:pt x="4380" y="894"/>
                      </a:lnTo>
                      <a:lnTo>
                        <a:pt x="4381" y="891"/>
                      </a:lnTo>
                      <a:lnTo>
                        <a:pt x="4382" y="890"/>
                      </a:lnTo>
                      <a:lnTo>
                        <a:pt x="4382" y="891"/>
                      </a:lnTo>
                      <a:lnTo>
                        <a:pt x="4382" y="892"/>
                      </a:lnTo>
                      <a:lnTo>
                        <a:pt x="4384" y="898"/>
                      </a:lnTo>
                      <a:lnTo>
                        <a:pt x="4387" y="903"/>
                      </a:lnTo>
                      <a:lnTo>
                        <a:pt x="4387" y="905"/>
                      </a:lnTo>
                      <a:lnTo>
                        <a:pt x="4388" y="905"/>
                      </a:lnTo>
                      <a:lnTo>
                        <a:pt x="4389" y="906"/>
                      </a:lnTo>
                      <a:lnTo>
                        <a:pt x="4390" y="906"/>
                      </a:lnTo>
                      <a:lnTo>
                        <a:pt x="4391" y="905"/>
                      </a:lnTo>
                      <a:lnTo>
                        <a:pt x="4392" y="903"/>
                      </a:lnTo>
                      <a:lnTo>
                        <a:pt x="4393" y="900"/>
                      </a:lnTo>
                      <a:lnTo>
                        <a:pt x="4394" y="899"/>
                      </a:lnTo>
                      <a:lnTo>
                        <a:pt x="4396" y="898"/>
                      </a:lnTo>
                      <a:lnTo>
                        <a:pt x="4396" y="898"/>
                      </a:lnTo>
                      <a:lnTo>
                        <a:pt x="4397" y="899"/>
                      </a:lnTo>
                      <a:lnTo>
                        <a:pt x="4399" y="903"/>
                      </a:lnTo>
                      <a:lnTo>
                        <a:pt x="4401" y="906"/>
                      </a:lnTo>
                      <a:lnTo>
                        <a:pt x="4402" y="907"/>
                      </a:lnTo>
                      <a:lnTo>
                        <a:pt x="4402" y="907"/>
                      </a:lnTo>
                      <a:lnTo>
                        <a:pt x="4403" y="908"/>
                      </a:lnTo>
                      <a:lnTo>
                        <a:pt x="4406" y="908"/>
                      </a:lnTo>
                      <a:lnTo>
                        <a:pt x="4406" y="908"/>
                      </a:lnTo>
                      <a:lnTo>
                        <a:pt x="4406" y="908"/>
                      </a:lnTo>
                      <a:lnTo>
                        <a:pt x="4408" y="907"/>
                      </a:lnTo>
                      <a:lnTo>
                        <a:pt x="4409" y="907"/>
                      </a:lnTo>
                      <a:lnTo>
                        <a:pt x="4409" y="907"/>
                      </a:lnTo>
                      <a:lnTo>
                        <a:pt x="4410" y="907"/>
                      </a:lnTo>
                      <a:lnTo>
                        <a:pt x="4410" y="907"/>
                      </a:lnTo>
                      <a:lnTo>
                        <a:pt x="4414" y="908"/>
                      </a:lnTo>
                      <a:lnTo>
                        <a:pt x="4416" y="908"/>
                      </a:lnTo>
                      <a:lnTo>
                        <a:pt x="4417" y="908"/>
                      </a:lnTo>
                      <a:lnTo>
                        <a:pt x="4417" y="908"/>
                      </a:lnTo>
                      <a:lnTo>
                        <a:pt x="4418" y="908"/>
                      </a:lnTo>
                      <a:lnTo>
                        <a:pt x="4419" y="908"/>
                      </a:lnTo>
                      <a:lnTo>
                        <a:pt x="4421" y="908"/>
                      </a:lnTo>
                      <a:lnTo>
                        <a:pt x="4423" y="908"/>
                      </a:lnTo>
                      <a:lnTo>
                        <a:pt x="4424" y="908"/>
                      </a:lnTo>
                      <a:lnTo>
                        <a:pt x="4425" y="908"/>
                      </a:lnTo>
                      <a:lnTo>
                        <a:pt x="4426" y="908"/>
                      </a:lnTo>
                      <a:lnTo>
                        <a:pt x="4428" y="908"/>
                      </a:lnTo>
                      <a:lnTo>
                        <a:pt x="4430" y="908"/>
                      </a:lnTo>
                      <a:lnTo>
                        <a:pt x="4431" y="908"/>
                      </a:lnTo>
                      <a:lnTo>
                        <a:pt x="4433" y="909"/>
                      </a:lnTo>
                      <a:lnTo>
                        <a:pt x="4433" y="909"/>
                      </a:lnTo>
                      <a:lnTo>
                        <a:pt x="4434" y="909"/>
                      </a:lnTo>
                      <a:lnTo>
                        <a:pt x="4435" y="908"/>
                      </a:lnTo>
                      <a:lnTo>
                        <a:pt x="4435" y="908"/>
                      </a:lnTo>
                      <a:lnTo>
                        <a:pt x="4438" y="908"/>
                      </a:lnTo>
                      <a:lnTo>
                        <a:pt x="4440" y="908"/>
                      </a:lnTo>
                      <a:lnTo>
                        <a:pt x="4442" y="908"/>
                      </a:lnTo>
                      <a:lnTo>
                        <a:pt x="4443" y="908"/>
                      </a:lnTo>
                      <a:lnTo>
                        <a:pt x="4444" y="909"/>
                      </a:lnTo>
                      <a:lnTo>
                        <a:pt x="4445" y="909"/>
                      </a:lnTo>
                      <a:lnTo>
                        <a:pt x="4446" y="909"/>
                      </a:lnTo>
                      <a:lnTo>
                        <a:pt x="4447" y="909"/>
                      </a:lnTo>
                      <a:lnTo>
                        <a:pt x="4448" y="909"/>
                      </a:lnTo>
                      <a:lnTo>
                        <a:pt x="4451" y="909"/>
                      </a:lnTo>
                      <a:lnTo>
                        <a:pt x="4452" y="908"/>
                      </a:lnTo>
                      <a:lnTo>
                        <a:pt x="4453" y="908"/>
                      </a:lnTo>
                      <a:lnTo>
                        <a:pt x="4454" y="908"/>
                      </a:lnTo>
                      <a:lnTo>
                        <a:pt x="4455" y="908"/>
                      </a:lnTo>
                      <a:lnTo>
                        <a:pt x="4456" y="908"/>
                      </a:lnTo>
                      <a:lnTo>
                        <a:pt x="4457" y="908"/>
                      </a:lnTo>
                      <a:lnTo>
                        <a:pt x="4458" y="908"/>
                      </a:lnTo>
                      <a:lnTo>
                        <a:pt x="4461" y="909"/>
                      </a:lnTo>
                      <a:lnTo>
                        <a:pt x="4461" y="909"/>
                      </a:lnTo>
                      <a:lnTo>
                        <a:pt x="4462" y="909"/>
                      </a:lnTo>
                      <a:lnTo>
                        <a:pt x="4463" y="909"/>
                      </a:lnTo>
                      <a:lnTo>
                        <a:pt x="4463" y="909"/>
                      </a:lnTo>
                      <a:lnTo>
                        <a:pt x="4465" y="909"/>
                      </a:lnTo>
                      <a:lnTo>
                        <a:pt x="4466" y="909"/>
                      </a:lnTo>
                      <a:lnTo>
                        <a:pt x="4467" y="909"/>
                      </a:lnTo>
                      <a:lnTo>
                        <a:pt x="4467" y="909"/>
                      </a:lnTo>
                      <a:lnTo>
                        <a:pt x="4470" y="909"/>
                      </a:lnTo>
                      <a:lnTo>
                        <a:pt x="4471" y="908"/>
                      </a:lnTo>
                      <a:lnTo>
                        <a:pt x="4471" y="908"/>
                      </a:lnTo>
                      <a:lnTo>
                        <a:pt x="4472" y="908"/>
                      </a:lnTo>
                      <a:lnTo>
                        <a:pt x="4473" y="909"/>
                      </a:lnTo>
                      <a:lnTo>
                        <a:pt x="4475" y="909"/>
                      </a:lnTo>
                      <a:lnTo>
                        <a:pt x="4475" y="909"/>
                      </a:lnTo>
                      <a:lnTo>
                        <a:pt x="4476" y="909"/>
                      </a:lnTo>
                      <a:lnTo>
                        <a:pt x="4477" y="909"/>
                      </a:lnTo>
                      <a:lnTo>
                        <a:pt x="4477" y="909"/>
                      </a:lnTo>
                      <a:lnTo>
                        <a:pt x="4479" y="909"/>
                      </a:lnTo>
                      <a:lnTo>
                        <a:pt x="4480" y="909"/>
                      </a:lnTo>
                      <a:lnTo>
                        <a:pt x="4481" y="909"/>
                      </a:lnTo>
                      <a:lnTo>
                        <a:pt x="4482" y="909"/>
                      </a:lnTo>
                      <a:lnTo>
                        <a:pt x="4483" y="909"/>
                      </a:lnTo>
                      <a:lnTo>
                        <a:pt x="4483" y="909"/>
                      </a:lnTo>
                      <a:lnTo>
                        <a:pt x="4485" y="909"/>
                      </a:lnTo>
                      <a:lnTo>
                        <a:pt x="4486" y="909"/>
                      </a:lnTo>
                      <a:lnTo>
                        <a:pt x="4486" y="909"/>
                      </a:lnTo>
                      <a:lnTo>
                        <a:pt x="4488" y="909"/>
                      </a:lnTo>
                      <a:lnTo>
                        <a:pt x="4490" y="909"/>
                      </a:lnTo>
                      <a:lnTo>
                        <a:pt x="4492" y="909"/>
                      </a:lnTo>
                      <a:lnTo>
                        <a:pt x="4493" y="909"/>
                      </a:lnTo>
                      <a:lnTo>
                        <a:pt x="4493" y="909"/>
                      </a:lnTo>
                      <a:lnTo>
                        <a:pt x="4495" y="909"/>
                      </a:lnTo>
                      <a:lnTo>
                        <a:pt x="4497" y="909"/>
                      </a:lnTo>
                      <a:lnTo>
                        <a:pt x="4498" y="909"/>
                      </a:lnTo>
                      <a:lnTo>
                        <a:pt x="4498" y="909"/>
                      </a:lnTo>
                      <a:lnTo>
                        <a:pt x="4500" y="909"/>
                      </a:lnTo>
                      <a:lnTo>
                        <a:pt x="4501" y="908"/>
                      </a:lnTo>
                      <a:lnTo>
                        <a:pt x="4502" y="908"/>
                      </a:lnTo>
                      <a:lnTo>
                        <a:pt x="4503" y="909"/>
                      </a:lnTo>
                      <a:lnTo>
                        <a:pt x="4504" y="909"/>
                      </a:lnTo>
                      <a:lnTo>
                        <a:pt x="4506" y="909"/>
                      </a:lnTo>
                      <a:lnTo>
                        <a:pt x="4506" y="909"/>
                      </a:lnTo>
                      <a:lnTo>
                        <a:pt x="4507" y="909"/>
                      </a:lnTo>
                      <a:lnTo>
                        <a:pt x="4508" y="909"/>
                      </a:lnTo>
                      <a:lnTo>
                        <a:pt x="4510" y="909"/>
                      </a:lnTo>
                      <a:lnTo>
                        <a:pt x="4510" y="909"/>
                      </a:lnTo>
                      <a:lnTo>
                        <a:pt x="4511" y="909"/>
                      </a:lnTo>
                      <a:lnTo>
                        <a:pt x="4513" y="909"/>
                      </a:lnTo>
                      <a:lnTo>
                        <a:pt x="4514" y="909"/>
                      </a:lnTo>
                      <a:lnTo>
                        <a:pt x="4516" y="909"/>
                      </a:lnTo>
                      <a:lnTo>
                        <a:pt x="4516" y="909"/>
                      </a:lnTo>
                      <a:lnTo>
                        <a:pt x="4518" y="909"/>
                      </a:lnTo>
                      <a:lnTo>
                        <a:pt x="4519" y="909"/>
                      </a:lnTo>
                      <a:lnTo>
                        <a:pt x="4519" y="909"/>
                      </a:lnTo>
                      <a:lnTo>
                        <a:pt x="4520" y="909"/>
                      </a:lnTo>
                      <a:lnTo>
                        <a:pt x="4521" y="909"/>
                      </a:lnTo>
                      <a:lnTo>
                        <a:pt x="4522" y="909"/>
                      </a:lnTo>
                      <a:lnTo>
                        <a:pt x="4523" y="909"/>
                      </a:lnTo>
                      <a:lnTo>
                        <a:pt x="4523" y="909"/>
                      </a:lnTo>
                      <a:lnTo>
                        <a:pt x="4525" y="909"/>
                      </a:lnTo>
                      <a:lnTo>
                        <a:pt x="4526" y="909"/>
                      </a:lnTo>
                      <a:lnTo>
                        <a:pt x="4526" y="909"/>
                      </a:lnTo>
                      <a:lnTo>
                        <a:pt x="4527" y="909"/>
                      </a:lnTo>
                      <a:lnTo>
                        <a:pt x="4527" y="909"/>
                      </a:lnTo>
                      <a:lnTo>
                        <a:pt x="4528" y="909"/>
                      </a:lnTo>
                      <a:lnTo>
                        <a:pt x="4531" y="909"/>
                      </a:lnTo>
                      <a:lnTo>
                        <a:pt x="4534" y="909"/>
                      </a:lnTo>
                      <a:lnTo>
                        <a:pt x="4534" y="909"/>
                      </a:lnTo>
                      <a:lnTo>
                        <a:pt x="4535" y="909"/>
                      </a:lnTo>
                      <a:lnTo>
                        <a:pt x="4536" y="908"/>
                      </a:lnTo>
                      <a:lnTo>
                        <a:pt x="4538" y="907"/>
                      </a:lnTo>
                      <a:lnTo>
                        <a:pt x="4540" y="906"/>
                      </a:lnTo>
                      <a:lnTo>
                        <a:pt x="4541" y="905"/>
                      </a:lnTo>
                      <a:lnTo>
                        <a:pt x="4541" y="905"/>
                      </a:lnTo>
                      <a:lnTo>
                        <a:pt x="4543" y="906"/>
                      </a:lnTo>
                      <a:lnTo>
                        <a:pt x="4545" y="906"/>
                      </a:lnTo>
                      <a:lnTo>
                        <a:pt x="4546" y="908"/>
                      </a:lnTo>
                      <a:lnTo>
                        <a:pt x="4547" y="908"/>
                      </a:lnTo>
                      <a:lnTo>
                        <a:pt x="4548" y="908"/>
                      </a:lnTo>
                      <a:lnTo>
                        <a:pt x="4549" y="908"/>
                      </a:lnTo>
                      <a:lnTo>
                        <a:pt x="4549" y="908"/>
                      </a:lnTo>
                      <a:lnTo>
                        <a:pt x="4550" y="906"/>
                      </a:lnTo>
                      <a:lnTo>
                        <a:pt x="4553" y="905"/>
                      </a:lnTo>
                      <a:lnTo>
                        <a:pt x="4554" y="905"/>
                      </a:lnTo>
                      <a:lnTo>
                        <a:pt x="4554" y="905"/>
                      </a:lnTo>
                      <a:lnTo>
                        <a:pt x="4555" y="906"/>
                      </a:lnTo>
                      <a:lnTo>
                        <a:pt x="4556" y="907"/>
                      </a:lnTo>
                      <a:lnTo>
                        <a:pt x="4556" y="907"/>
                      </a:lnTo>
                      <a:lnTo>
                        <a:pt x="4557" y="908"/>
                      </a:lnTo>
                      <a:lnTo>
                        <a:pt x="4559" y="908"/>
                      </a:lnTo>
                      <a:lnTo>
                        <a:pt x="4563" y="908"/>
                      </a:lnTo>
                      <a:lnTo>
                        <a:pt x="4564" y="909"/>
                      </a:lnTo>
                      <a:lnTo>
                        <a:pt x="4564" y="909"/>
                      </a:lnTo>
                      <a:lnTo>
                        <a:pt x="4565" y="909"/>
                      </a:lnTo>
                      <a:lnTo>
                        <a:pt x="4567" y="909"/>
                      </a:lnTo>
                      <a:lnTo>
                        <a:pt x="4569" y="909"/>
                      </a:lnTo>
                      <a:lnTo>
                        <a:pt x="4571" y="909"/>
                      </a:lnTo>
                      <a:lnTo>
                        <a:pt x="4571" y="909"/>
                      </a:lnTo>
                      <a:lnTo>
                        <a:pt x="4572" y="909"/>
                      </a:lnTo>
                      <a:lnTo>
                        <a:pt x="4572" y="909"/>
                      </a:lnTo>
                      <a:lnTo>
                        <a:pt x="4574" y="909"/>
                      </a:lnTo>
                      <a:lnTo>
                        <a:pt x="4575" y="909"/>
                      </a:lnTo>
                      <a:lnTo>
                        <a:pt x="4575" y="909"/>
                      </a:lnTo>
                      <a:lnTo>
                        <a:pt x="4576" y="909"/>
                      </a:lnTo>
                      <a:lnTo>
                        <a:pt x="4577" y="909"/>
                      </a:lnTo>
                      <a:lnTo>
                        <a:pt x="4578" y="909"/>
                      </a:lnTo>
                      <a:lnTo>
                        <a:pt x="4578" y="909"/>
                      </a:lnTo>
                      <a:lnTo>
                        <a:pt x="4580" y="909"/>
                      </a:lnTo>
                      <a:lnTo>
                        <a:pt x="4582" y="909"/>
                      </a:lnTo>
                      <a:lnTo>
                        <a:pt x="4584" y="909"/>
                      </a:lnTo>
                      <a:lnTo>
                        <a:pt x="4584" y="909"/>
                      </a:lnTo>
                      <a:lnTo>
                        <a:pt x="4585" y="909"/>
                      </a:lnTo>
                      <a:lnTo>
                        <a:pt x="4586" y="909"/>
                      </a:lnTo>
                      <a:lnTo>
                        <a:pt x="4589" y="909"/>
                      </a:lnTo>
                      <a:lnTo>
                        <a:pt x="4589" y="909"/>
                      </a:lnTo>
                      <a:lnTo>
                        <a:pt x="4589" y="909"/>
                      </a:lnTo>
                      <a:lnTo>
                        <a:pt x="4591" y="909"/>
                      </a:lnTo>
                      <a:lnTo>
                        <a:pt x="4592" y="909"/>
                      </a:lnTo>
                      <a:lnTo>
                        <a:pt x="4593" y="909"/>
                      </a:lnTo>
                      <a:lnTo>
                        <a:pt x="4593" y="909"/>
                      </a:lnTo>
                      <a:lnTo>
                        <a:pt x="4594" y="909"/>
                      </a:lnTo>
                      <a:lnTo>
                        <a:pt x="4596" y="909"/>
                      </a:lnTo>
                      <a:lnTo>
                        <a:pt x="4597" y="909"/>
                      </a:lnTo>
                      <a:lnTo>
                        <a:pt x="4599" y="909"/>
                      </a:lnTo>
                      <a:lnTo>
                        <a:pt x="4600" y="909"/>
                      </a:lnTo>
                      <a:lnTo>
                        <a:pt x="4602" y="909"/>
                      </a:lnTo>
                      <a:lnTo>
                        <a:pt x="4603" y="909"/>
                      </a:lnTo>
                      <a:lnTo>
                        <a:pt x="4603" y="909"/>
                      </a:lnTo>
                      <a:lnTo>
                        <a:pt x="4605" y="909"/>
                      </a:lnTo>
                      <a:lnTo>
                        <a:pt x="4605" y="909"/>
                      </a:lnTo>
                      <a:lnTo>
                        <a:pt x="4606" y="909"/>
                      </a:lnTo>
                      <a:lnTo>
                        <a:pt x="4609" y="909"/>
                      </a:lnTo>
                      <a:lnTo>
                        <a:pt x="4609" y="909"/>
                      </a:lnTo>
                      <a:lnTo>
                        <a:pt x="4610" y="909"/>
                      </a:lnTo>
                      <a:lnTo>
                        <a:pt x="4611" y="909"/>
                      </a:lnTo>
                      <a:lnTo>
                        <a:pt x="4611" y="909"/>
                      </a:lnTo>
                      <a:lnTo>
                        <a:pt x="4613" y="909"/>
                      </a:lnTo>
                      <a:lnTo>
                        <a:pt x="4614" y="909"/>
                      </a:lnTo>
                      <a:lnTo>
                        <a:pt x="4615" y="909"/>
                      </a:lnTo>
                      <a:lnTo>
                        <a:pt x="4617" y="909"/>
                      </a:lnTo>
                      <a:lnTo>
                        <a:pt x="4619" y="909"/>
                      </a:lnTo>
                      <a:lnTo>
                        <a:pt x="4621" y="909"/>
                      </a:lnTo>
                      <a:lnTo>
                        <a:pt x="4622" y="909"/>
                      </a:lnTo>
                      <a:lnTo>
                        <a:pt x="4622" y="909"/>
                      </a:lnTo>
                      <a:lnTo>
                        <a:pt x="4623" y="909"/>
                      </a:lnTo>
                      <a:lnTo>
                        <a:pt x="4626" y="909"/>
                      </a:lnTo>
                      <a:lnTo>
                        <a:pt x="4628" y="909"/>
                      </a:lnTo>
                      <a:lnTo>
                        <a:pt x="4629" y="909"/>
                      </a:lnTo>
                      <a:lnTo>
                        <a:pt x="4629" y="909"/>
                      </a:lnTo>
                      <a:lnTo>
                        <a:pt x="4631" y="909"/>
                      </a:lnTo>
                      <a:lnTo>
                        <a:pt x="4632" y="909"/>
                      </a:lnTo>
                      <a:lnTo>
                        <a:pt x="4633" y="909"/>
                      </a:lnTo>
                      <a:lnTo>
                        <a:pt x="4633" y="909"/>
                      </a:lnTo>
                      <a:lnTo>
                        <a:pt x="4636" y="909"/>
                      </a:lnTo>
                      <a:lnTo>
                        <a:pt x="4637" y="909"/>
                      </a:lnTo>
                      <a:lnTo>
                        <a:pt x="4637" y="909"/>
                      </a:lnTo>
                      <a:lnTo>
                        <a:pt x="4637" y="909"/>
                      </a:lnTo>
                      <a:lnTo>
                        <a:pt x="4638" y="909"/>
                      </a:lnTo>
                      <a:lnTo>
                        <a:pt x="4639" y="909"/>
                      </a:lnTo>
                      <a:lnTo>
                        <a:pt x="4640" y="909"/>
                      </a:lnTo>
                      <a:lnTo>
                        <a:pt x="4642" y="909"/>
                      </a:lnTo>
                      <a:lnTo>
                        <a:pt x="4643" y="909"/>
                      </a:lnTo>
                      <a:lnTo>
                        <a:pt x="4643" y="909"/>
                      </a:lnTo>
                      <a:lnTo>
                        <a:pt x="4645" y="909"/>
                      </a:lnTo>
                      <a:lnTo>
                        <a:pt x="4645" y="909"/>
                      </a:lnTo>
                      <a:lnTo>
                        <a:pt x="4647" y="909"/>
                      </a:lnTo>
                      <a:lnTo>
                        <a:pt x="4648" y="909"/>
                      </a:lnTo>
                      <a:lnTo>
                        <a:pt x="4649" y="909"/>
                      </a:lnTo>
                      <a:lnTo>
                        <a:pt x="4649" y="909"/>
                      </a:lnTo>
                      <a:lnTo>
                        <a:pt x="4650" y="909"/>
                      </a:lnTo>
                      <a:lnTo>
                        <a:pt x="4651" y="909"/>
                      </a:lnTo>
                      <a:lnTo>
                        <a:pt x="4651" y="909"/>
                      </a:lnTo>
                      <a:lnTo>
                        <a:pt x="4652" y="909"/>
                      </a:lnTo>
                      <a:lnTo>
                        <a:pt x="4655" y="909"/>
                      </a:lnTo>
                      <a:lnTo>
                        <a:pt x="4658" y="909"/>
                      </a:lnTo>
                      <a:lnTo>
                        <a:pt x="4659" y="909"/>
                      </a:lnTo>
                      <a:lnTo>
                        <a:pt x="4659" y="909"/>
                      </a:lnTo>
                      <a:lnTo>
                        <a:pt x="4660" y="909"/>
                      </a:lnTo>
                      <a:lnTo>
                        <a:pt x="4661" y="909"/>
                      </a:lnTo>
                      <a:lnTo>
                        <a:pt x="4664" y="909"/>
                      </a:lnTo>
                      <a:lnTo>
                        <a:pt x="4664" y="909"/>
                      </a:lnTo>
                      <a:lnTo>
                        <a:pt x="4666" y="909"/>
                      </a:lnTo>
                      <a:lnTo>
                        <a:pt x="4667" y="909"/>
                      </a:lnTo>
                      <a:lnTo>
                        <a:pt x="4667" y="909"/>
                      </a:lnTo>
                      <a:lnTo>
                        <a:pt x="4668" y="909"/>
                      </a:lnTo>
                      <a:lnTo>
                        <a:pt x="4672" y="909"/>
                      </a:lnTo>
                      <a:lnTo>
                        <a:pt x="4674" y="909"/>
                      </a:lnTo>
                      <a:lnTo>
                        <a:pt x="4675" y="909"/>
                      </a:lnTo>
                      <a:lnTo>
                        <a:pt x="4676" y="909"/>
                      </a:lnTo>
                      <a:lnTo>
                        <a:pt x="4677" y="909"/>
                      </a:lnTo>
                      <a:lnTo>
                        <a:pt x="4678" y="909"/>
                      </a:lnTo>
                      <a:lnTo>
                        <a:pt x="4682" y="909"/>
                      </a:lnTo>
                      <a:lnTo>
                        <a:pt x="4684" y="909"/>
                      </a:lnTo>
                      <a:lnTo>
                        <a:pt x="4684" y="909"/>
                      </a:lnTo>
                      <a:lnTo>
                        <a:pt x="4685" y="909"/>
                      </a:lnTo>
                      <a:lnTo>
                        <a:pt x="4685" y="909"/>
                      </a:lnTo>
                      <a:lnTo>
                        <a:pt x="4686" y="909"/>
                      </a:lnTo>
                      <a:lnTo>
                        <a:pt x="4687" y="909"/>
                      </a:lnTo>
                      <a:lnTo>
                        <a:pt x="4689" y="909"/>
                      </a:lnTo>
                      <a:lnTo>
                        <a:pt x="4689" y="909"/>
                      </a:lnTo>
                      <a:lnTo>
                        <a:pt x="4691" y="909"/>
                      </a:lnTo>
                      <a:lnTo>
                        <a:pt x="4692" y="909"/>
                      </a:lnTo>
                      <a:lnTo>
                        <a:pt x="4693" y="909"/>
                      </a:lnTo>
                      <a:lnTo>
                        <a:pt x="4695" y="910"/>
                      </a:lnTo>
                      <a:lnTo>
                        <a:pt x="4697" y="910"/>
                      </a:lnTo>
                      <a:lnTo>
                        <a:pt x="4698" y="910"/>
                      </a:lnTo>
                      <a:lnTo>
                        <a:pt x="4698" y="910"/>
                      </a:lnTo>
                      <a:lnTo>
                        <a:pt x="4701" y="910"/>
                      </a:lnTo>
                      <a:lnTo>
                        <a:pt x="4702" y="909"/>
                      </a:lnTo>
                      <a:lnTo>
                        <a:pt x="4702" y="909"/>
                      </a:lnTo>
                      <a:lnTo>
                        <a:pt x="4703" y="909"/>
                      </a:lnTo>
                      <a:lnTo>
                        <a:pt x="4704" y="909"/>
                      </a:lnTo>
                      <a:lnTo>
                        <a:pt x="4705" y="909"/>
                      </a:lnTo>
                      <a:lnTo>
                        <a:pt x="4705" y="909"/>
                      </a:lnTo>
                      <a:lnTo>
                        <a:pt x="4706" y="910"/>
                      </a:lnTo>
                      <a:lnTo>
                        <a:pt x="4709" y="910"/>
                      </a:lnTo>
                      <a:lnTo>
                        <a:pt x="4709" y="910"/>
                      </a:lnTo>
                      <a:lnTo>
                        <a:pt x="4711" y="910"/>
                      </a:lnTo>
                      <a:lnTo>
                        <a:pt x="4712" y="910"/>
                      </a:lnTo>
                      <a:lnTo>
                        <a:pt x="4713" y="910"/>
                      </a:lnTo>
                      <a:lnTo>
                        <a:pt x="4714" y="910"/>
                      </a:lnTo>
                      <a:lnTo>
                        <a:pt x="4714" y="909"/>
                      </a:lnTo>
                      <a:lnTo>
                        <a:pt x="4715" y="909"/>
                      </a:lnTo>
                      <a:lnTo>
                        <a:pt x="4718" y="909"/>
                      </a:lnTo>
                      <a:lnTo>
                        <a:pt x="4719" y="909"/>
                      </a:lnTo>
                      <a:lnTo>
                        <a:pt x="4720" y="909"/>
                      </a:lnTo>
                      <a:lnTo>
                        <a:pt x="4721" y="909"/>
                      </a:lnTo>
                      <a:lnTo>
                        <a:pt x="4722" y="909"/>
                      </a:lnTo>
                      <a:lnTo>
                        <a:pt x="4725" y="910"/>
                      </a:lnTo>
                      <a:lnTo>
                        <a:pt x="4728" y="910"/>
                      </a:lnTo>
                      <a:lnTo>
                        <a:pt x="4729" y="910"/>
                      </a:lnTo>
                      <a:lnTo>
                        <a:pt x="4730" y="910"/>
                      </a:lnTo>
                      <a:lnTo>
                        <a:pt x="4730" y="909"/>
                      </a:lnTo>
                      <a:lnTo>
                        <a:pt x="4731" y="909"/>
                      </a:lnTo>
                      <a:lnTo>
                        <a:pt x="4732" y="909"/>
                      </a:lnTo>
                      <a:lnTo>
                        <a:pt x="4733" y="909"/>
                      </a:lnTo>
                      <a:lnTo>
                        <a:pt x="4733" y="909"/>
                      </a:lnTo>
                      <a:lnTo>
                        <a:pt x="4734" y="910"/>
                      </a:lnTo>
                      <a:lnTo>
                        <a:pt x="4737" y="910"/>
                      </a:lnTo>
                      <a:lnTo>
                        <a:pt x="4737" y="910"/>
                      </a:lnTo>
                      <a:lnTo>
                        <a:pt x="4739" y="910"/>
                      </a:lnTo>
                      <a:lnTo>
                        <a:pt x="4740" y="910"/>
                      </a:lnTo>
                      <a:lnTo>
                        <a:pt x="4741" y="910"/>
                      </a:lnTo>
                      <a:lnTo>
                        <a:pt x="4741" y="910"/>
                      </a:lnTo>
                      <a:lnTo>
                        <a:pt x="4743" y="910"/>
                      </a:lnTo>
                      <a:lnTo>
                        <a:pt x="4744" y="909"/>
                      </a:lnTo>
                      <a:lnTo>
                        <a:pt x="4744" y="909"/>
                      </a:lnTo>
                      <a:lnTo>
                        <a:pt x="4746" y="909"/>
                      </a:lnTo>
                      <a:lnTo>
                        <a:pt x="4747" y="909"/>
                      </a:lnTo>
                      <a:lnTo>
                        <a:pt x="4748" y="909"/>
                      </a:lnTo>
                      <a:lnTo>
                        <a:pt x="4749" y="909"/>
                      </a:lnTo>
                      <a:lnTo>
                        <a:pt x="4749" y="909"/>
                      </a:lnTo>
                      <a:lnTo>
                        <a:pt x="4751" y="910"/>
                      </a:lnTo>
                      <a:lnTo>
                        <a:pt x="4753" y="910"/>
                      </a:lnTo>
                      <a:lnTo>
                        <a:pt x="4755" y="910"/>
                      </a:lnTo>
                      <a:lnTo>
                        <a:pt x="4755" y="910"/>
                      </a:lnTo>
                      <a:lnTo>
                        <a:pt x="4755" y="910"/>
                      </a:lnTo>
                      <a:lnTo>
                        <a:pt x="4757" y="910"/>
                      </a:lnTo>
                      <a:lnTo>
                        <a:pt x="4758" y="909"/>
                      </a:lnTo>
                      <a:lnTo>
                        <a:pt x="4758" y="909"/>
                      </a:lnTo>
                      <a:lnTo>
                        <a:pt x="4759" y="909"/>
                      </a:lnTo>
                      <a:lnTo>
                        <a:pt x="4762" y="910"/>
                      </a:lnTo>
                      <a:lnTo>
                        <a:pt x="4767" y="910"/>
                      </a:lnTo>
                      <a:lnTo>
                        <a:pt x="4768" y="910"/>
                      </a:lnTo>
                      <a:lnTo>
                        <a:pt x="4769" y="910"/>
                      </a:lnTo>
                      <a:lnTo>
                        <a:pt x="4769" y="909"/>
                      </a:lnTo>
                      <a:lnTo>
                        <a:pt x="4769" y="909"/>
                      </a:lnTo>
                      <a:lnTo>
                        <a:pt x="4770" y="909"/>
                      </a:lnTo>
                      <a:lnTo>
                        <a:pt x="4772" y="909"/>
                      </a:lnTo>
                      <a:lnTo>
                        <a:pt x="4775" y="909"/>
                      </a:lnTo>
                      <a:lnTo>
                        <a:pt x="4776" y="909"/>
                      </a:lnTo>
                      <a:lnTo>
                        <a:pt x="4777" y="909"/>
                      </a:lnTo>
                      <a:lnTo>
                        <a:pt x="4777" y="909"/>
                      </a:lnTo>
                      <a:lnTo>
                        <a:pt x="4779" y="910"/>
                      </a:lnTo>
                      <a:lnTo>
                        <a:pt x="4780" y="910"/>
                      </a:lnTo>
                      <a:lnTo>
                        <a:pt x="4781" y="910"/>
                      </a:lnTo>
                      <a:lnTo>
                        <a:pt x="4781" y="910"/>
                      </a:lnTo>
                      <a:lnTo>
                        <a:pt x="4784" y="910"/>
                      </a:lnTo>
                      <a:lnTo>
                        <a:pt x="4786" y="910"/>
                      </a:lnTo>
                      <a:lnTo>
                        <a:pt x="4787" y="910"/>
                      </a:lnTo>
                      <a:lnTo>
                        <a:pt x="4787" y="910"/>
                      </a:lnTo>
                      <a:lnTo>
                        <a:pt x="4789" y="910"/>
                      </a:lnTo>
                      <a:lnTo>
                        <a:pt x="4790" y="909"/>
                      </a:lnTo>
                      <a:lnTo>
                        <a:pt x="4790" y="909"/>
                      </a:lnTo>
                      <a:lnTo>
                        <a:pt x="4792" y="909"/>
                      </a:lnTo>
                      <a:lnTo>
                        <a:pt x="4793" y="910"/>
                      </a:lnTo>
                      <a:lnTo>
                        <a:pt x="4794" y="910"/>
                      </a:lnTo>
                      <a:lnTo>
                        <a:pt x="4795" y="910"/>
                      </a:lnTo>
                      <a:lnTo>
                        <a:pt x="4797" y="910"/>
                      </a:lnTo>
                      <a:lnTo>
                        <a:pt x="4799" y="910"/>
                      </a:lnTo>
                      <a:lnTo>
                        <a:pt x="4801" y="910"/>
                      </a:lnTo>
                      <a:lnTo>
                        <a:pt x="4802" y="910"/>
                      </a:lnTo>
                      <a:lnTo>
                        <a:pt x="4802" y="910"/>
                      </a:lnTo>
                      <a:lnTo>
                        <a:pt x="4804" y="910"/>
                      </a:lnTo>
                      <a:lnTo>
                        <a:pt x="4807" y="909"/>
                      </a:lnTo>
                      <a:lnTo>
                        <a:pt x="4808" y="909"/>
                      </a:lnTo>
                      <a:lnTo>
                        <a:pt x="4808" y="909"/>
                      </a:lnTo>
                      <a:lnTo>
                        <a:pt x="4809" y="910"/>
                      </a:lnTo>
                      <a:lnTo>
                        <a:pt x="4811" y="910"/>
                      </a:lnTo>
                      <a:lnTo>
                        <a:pt x="4812" y="910"/>
                      </a:lnTo>
                      <a:lnTo>
                        <a:pt x="4813" y="910"/>
                      </a:lnTo>
                      <a:lnTo>
                        <a:pt x="4814" y="909"/>
                      </a:lnTo>
                      <a:lnTo>
                        <a:pt x="4814" y="909"/>
                      </a:lnTo>
                      <a:lnTo>
                        <a:pt x="4816" y="910"/>
                      </a:lnTo>
                      <a:lnTo>
                        <a:pt x="4818" y="910"/>
                      </a:lnTo>
                      <a:lnTo>
                        <a:pt x="4818" y="910"/>
                      </a:lnTo>
                      <a:lnTo>
                        <a:pt x="4820" y="910"/>
                      </a:lnTo>
                      <a:lnTo>
                        <a:pt x="4822" y="910"/>
                      </a:lnTo>
                      <a:lnTo>
                        <a:pt x="4823" y="910"/>
                      </a:lnTo>
                      <a:lnTo>
                        <a:pt x="4824" y="910"/>
                      </a:lnTo>
                      <a:lnTo>
                        <a:pt x="4825" y="910"/>
                      </a:lnTo>
                      <a:lnTo>
                        <a:pt x="4827" y="910"/>
                      </a:lnTo>
                      <a:lnTo>
                        <a:pt x="4827" y="910"/>
                      </a:lnTo>
                      <a:lnTo>
                        <a:pt x="4827" y="910"/>
                      </a:lnTo>
                      <a:lnTo>
                        <a:pt x="4829" y="910"/>
                      </a:lnTo>
                      <a:lnTo>
                        <a:pt x="4830" y="910"/>
                      </a:lnTo>
                      <a:lnTo>
                        <a:pt x="4831" y="910"/>
                      </a:lnTo>
                      <a:lnTo>
                        <a:pt x="4831" y="910"/>
                      </a:lnTo>
                      <a:lnTo>
                        <a:pt x="4832" y="910"/>
                      </a:lnTo>
                      <a:lnTo>
                        <a:pt x="4834" y="910"/>
                      </a:lnTo>
                      <a:lnTo>
                        <a:pt x="4836" y="910"/>
                      </a:lnTo>
                      <a:lnTo>
                        <a:pt x="4838" y="910"/>
                      </a:lnTo>
                      <a:lnTo>
                        <a:pt x="4838" y="910"/>
                      </a:lnTo>
                      <a:lnTo>
                        <a:pt x="4839" y="910"/>
                      </a:lnTo>
                      <a:lnTo>
                        <a:pt x="4840" y="909"/>
                      </a:lnTo>
                      <a:lnTo>
                        <a:pt x="4841" y="909"/>
                      </a:lnTo>
                      <a:lnTo>
                        <a:pt x="4842" y="909"/>
                      </a:lnTo>
                      <a:lnTo>
                        <a:pt x="4843" y="909"/>
                      </a:lnTo>
                      <a:lnTo>
                        <a:pt x="4844" y="909"/>
                      </a:lnTo>
                      <a:lnTo>
                        <a:pt x="4847" y="910"/>
                      </a:lnTo>
                      <a:lnTo>
                        <a:pt x="4849" y="910"/>
                      </a:lnTo>
                      <a:lnTo>
                        <a:pt x="4850" y="910"/>
                      </a:lnTo>
                      <a:lnTo>
                        <a:pt x="4850" y="910"/>
                      </a:lnTo>
                      <a:lnTo>
                        <a:pt x="4851" y="910"/>
                      </a:lnTo>
                      <a:lnTo>
                        <a:pt x="4852" y="910"/>
                      </a:lnTo>
                      <a:lnTo>
                        <a:pt x="4854" y="909"/>
                      </a:lnTo>
                      <a:lnTo>
                        <a:pt x="4854" y="909"/>
                      </a:lnTo>
                      <a:lnTo>
                        <a:pt x="4857" y="909"/>
                      </a:lnTo>
                      <a:lnTo>
                        <a:pt x="4857" y="909"/>
                      </a:lnTo>
                      <a:lnTo>
                        <a:pt x="4858" y="909"/>
                      </a:lnTo>
                      <a:lnTo>
                        <a:pt x="4861" y="909"/>
                      </a:lnTo>
                      <a:lnTo>
                        <a:pt x="4863" y="909"/>
                      </a:lnTo>
                      <a:lnTo>
                        <a:pt x="4864" y="909"/>
                      </a:lnTo>
                      <a:lnTo>
                        <a:pt x="4864" y="909"/>
                      </a:lnTo>
                      <a:lnTo>
                        <a:pt x="4866" y="909"/>
                      </a:lnTo>
                      <a:lnTo>
                        <a:pt x="4867" y="909"/>
                      </a:lnTo>
                      <a:lnTo>
                        <a:pt x="4868" y="909"/>
                      </a:lnTo>
                      <a:lnTo>
                        <a:pt x="4870" y="909"/>
                      </a:lnTo>
                      <a:lnTo>
                        <a:pt x="4871" y="909"/>
                      </a:lnTo>
                      <a:lnTo>
                        <a:pt x="4872" y="909"/>
                      </a:lnTo>
                      <a:lnTo>
                        <a:pt x="4873" y="909"/>
                      </a:lnTo>
                      <a:lnTo>
                        <a:pt x="4875" y="909"/>
                      </a:lnTo>
                      <a:lnTo>
                        <a:pt x="4876" y="910"/>
                      </a:lnTo>
                      <a:lnTo>
                        <a:pt x="4878" y="910"/>
                      </a:lnTo>
                      <a:lnTo>
                        <a:pt x="4878" y="910"/>
                      </a:lnTo>
                      <a:lnTo>
                        <a:pt x="4879" y="910"/>
                      </a:lnTo>
                      <a:lnTo>
                        <a:pt x="4881" y="910"/>
                      </a:lnTo>
                      <a:lnTo>
                        <a:pt x="4882" y="910"/>
                      </a:lnTo>
                      <a:lnTo>
                        <a:pt x="4884" y="910"/>
                      </a:lnTo>
                      <a:lnTo>
                        <a:pt x="4885" y="910"/>
                      </a:lnTo>
                      <a:lnTo>
                        <a:pt x="4885" y="909"/>
                      </a:lnTo>
                      <a:lnTo>
                        <a:pt x="4886" y="909"/>
                      </a:lnTo>
                      <a:lnTo>
                        <a:pt x="4887" y="909"/>
                      </a:lnTo>
                      <a:lnTo>
                        <a:pt x="4887" y="909"/>
                      </a:lnTo>
                      <a:lnTo>
                        <a:pt x="4890" y="910"/>
                      </a:lnTo>
                      <a:lnTo>
                        <a:pt x="4892" y="910"/>
                      </a:lnTo>
                      <a:lnTo>
                        <a:pt x="4892" y="910"/>
                      </a:lnTo>
                      <a:lnTo>
                        <a:pt x="4894" y="910"/>
                      </a:lnTo>
                      <a:lnTo>
                        <a:pt x="4895" y="910"/>
                      </a:lnTo>
                      <a:lnTo>
                        <a:pt x="4896" y="910"/>
                      </a:lnTo>
                      <a:lnTo>
                        <a:pt x="4896" y="910"/>
                      </a:lnTo>
                      <a:lnTo>
                        <a:pt x="4897" y="910"/>
                      </a:lnTo>
                      <a:lnTo>
                        <a:pt x="4898" y="910"/>
                      </a:lnTo>
                      <a:lnTo>
                        <a:pt x="4899" y="909"/>
                      </a:lnTo>
                      <a:lnTo>
                        <a:pt x="4899" y="909"/>
                      </a:lnTo>
                      <a:lnTo>
                        <a:pt x="4900" y="909"/>
                      </a:lnTo>
                      <a:lnTo>
                        <a:pt x="4901" y="910"/>
                      </a:lnTo>
                      <a:lnTo>
                        <a:pt x="4903" y="910"/>
                      </a:lnTo>
                      <a:lnTo>
                        <a:pt x="4904" y="910"/>
                      </a:lnTo>
                      <a:lnTo>
                        <a:pt x="4904" y="910"/>
                      </a:lnTo>
                      <a:lnTo>
                        <a:pt x="4905" y="910"/>
                      </a:lnTo>
                      <a:lnTo>
                        <a:pt x="4906" y="910"/>
                      </a:lnTo>
                      <a:lnTo>
                        <a:pt x="4907" y="910"/>
                      </a:lnTo>
                      <a:lnTo>
                        <a:pt x="4907" y="910"/>
                      </a:lnTo>
                      <a:lnTo>
                        <a:pt x="4909" y="910"/>
                      </a:lnTo>
                      <a:lnTo>
                        <a:pt x="4912" y="909"/>
                      </a:lnTo>
                      <a:lnTo>
                        <a:pt x="4913" y="909"/>
                      </a:lnTo>
                      <a:lnTo>
                        <a:pt x="4914" y="910"/>
                      </a:lnTo>
                      <a:lnTo>
                        <a:pt x="4915" y="910"/>
                      </a:lnTo>
                      <a:lnTo>
                        <a:pt x="4916" y="910"/>
                      </a:lnTo>
                      <a:lnTo>
                        <a:pt x="4916" y="909"/>
                      </a:lnTo>
                      <a:lnTo>
                        <a:pt x="4917" y="909"/>
                      </a:lnTo>
                      <a:lnTo>
                        <a:pt x="4918" y="910"/>
                      </a:lnTo>
                      <a:lnTo>
                        <a:pt x="4919" y="910"/>
                      </a:lnTo>
                      <a:lnTo>
                        <a:pt x="4921" y="910"/>
                      </a:lnTo>
                      <a:lnTo>
                        <a:pt x="4922" y="910"/>
                      </a:lnTo>
                      <a:lnTo>
                        <a:pt x="4923" y="910"/>
                      </a:lnTo>
                      <a:lnTo>
                        <a:pt x="4925" y="910"/>
                      </a:lnTo>
                      <a:lnTo>
                        <a:pt x="4926" y="910"/>
                      </a:lnTo>
                      <a:lnTo>
                        <a:pt x="4926" y="910"/>
                      </a:lnTo>
                      <a:lnTo>
                        <a:pt x="4927" y="910"/>
                      </a:lnTo>
                      <a:lnTo>
                        <a:pt x="4930" y="910"/>
                      </a:lnTo>
                      <a:lnTo>
                        <a:pt x="4930" y="910"/>
                      </a:lnTo>
                      <a:lnTo>
                        <a:pt x="4930" y="910"/>
                      </a:lnTo>
                      <a:lnTo>
                        <a:pt x="4932" y="910"/>
                      </a:lnTo>
                      <a:lnTo>
                        <a:pt x="4933" y="910"/>
                      </a:lnTo>
                      <a:lnTo>
                        <a:pt x="4933" y="910"/>
                      </a:lnTo>
                      <a:lnTo>
                        <a:pt x="4933" y="910"/>
                      </a:lnTo>
                      <a:lnTo>
                        <a:pt x="4935" y="910"/>
                      </a:lnTo>
                      <a:lnTo>
                        <a:pt x="4935" y="910"/>
                      </a:lnTo>
                      <a:lnTo>
                        <a:pt x="4936" y="910"/>
                      </a:lnTo>
                      <a:lnTo>
                        <a:pt x="4937" y="910"/>
                      </a:lnTo>
                      <a:lnTo>
                        <a:pt x="4937" y="910"/>
                      </a:lnTo>
                      <a:lnTo>
                        <a:pt x="4938" y="910"/>
                      </a:lnTo>
                      <a:lnTo>
                        <a:pt x="4940" y="910"/>
                      </a:lnTo>
                      <a:lnTo>
                        <a:pt x="4941" y="910"/>
                      </a:lnTo>
                      <a:lnTo>
                        <a:pt x="4942" y="910"/>
                      </a:lnTo>
                      <a:lnTo>
                        <a:pt x="4943" y="910"/>
                      </a:lnTo>
                      <a:lnTo>
                        <a:pt x="4945" y="910"/>
                      </a:lnTo>
                      <a:lnTo>
                        <a:pt x="4947" y="909"/>
                      </a:lnTo>
                      <a:lnTo>
                        <a:pt x="4949" y="909"/>
                      </a:lnTo>
                      <a:lnTo>
                        <a:pt x="4950" y="910"/>
                      </a:lnTo>
                      <a:lnTo>
                        <a:pt x="4951" y="910"/>
                      </a:lnTo>
                      <a:lnTo>
                        <a:pt x="4952" y="910"/>
                      </a:lnTo>
                      <a:lnTo>
                        <a:pt x="4954" y="910"/>
                      </a:lnTo>
                      <a:lnTo>
                        <a:pt x="4956" y="910"/>
                      </a:lnTo>
                      <a:lnTo>
                        <a:pt x="4958" y="910"/>
                      </a:lnTo>
                      <a:lnTo>
                        <a:pt x="4959" y="910"/>
                      </a:lnTo>
                      <a:lnTo>
                        <a:pt x="4960" y="909"/>
                      </a:lnTo>
                      <a:lnTo>
                        <a:pt x="4961" y="910"/>
                      </a:lnTo>
                      <a:lnTo>
                        <a:pt x="4962" y="910"/>
                      </a:lnTo>
                      <a:lnTo>
                        <a:pt x="4962" y="910"/>
                      </a:lnTo>
                      <a:lnTo>
                        <a:pt x="4964" y="910"/>
                      </a:lnTo>
                      <a:lnTo>
                        <a:pt x="4967" y="909"/>
                      </a:lnTo>
                      <a:lnTo>
                        <a:pt x="4967" y="909"/>
                      </a:lnTo>
                      <a:lnTo>
                        <a:pt x="4968" y="909"/>
                      </a:lnTo>
                      <a:lnTo>
                        <a:pt x="4969" y="909"/>
                      </a:lnTo>
                      <a:lnTo>
                        <a:pt x="4970" y="909"/>
                      </a:lnTo>
                      <a:lnTo>
                        <a:pt x="4971" y="909"/>
                      </a:lnTo>
                      <a:lnTo>
                        <a:pt x="4973" y="909"/>
                      </a:lnTo>
                      <a:lnTo>
                        <a:pt x="4974" y="909"/>
                      </a:lnTo>
                      <a:lnTo>
                        <a:pt x="4974" y="909"/>
                      </a:lnTo>
                      <a:lnTo>
                        <a:pt x="4975" y="909"/>
                      </a:lnTo>
                      <a:lnTo>
                        <a:pt x="4978" y="909"/>
                      </a:lnTo>
                      <a:lnTo>
                        <a:pt x="4980" y="909"/>
                      </a:lnTo>
                      <a:lnTo>
                        <a:pt x="4981" y="909"/>
                      </a:lnTo>
                      <a:lnTo>
                        <a:pt x="4982" y="909"/>
                      </a:lnTo>
                      <a:lnTo>
                        <a:pt x="4983" y="909"/>
                      </a:lnTo>
                      <a:lnTo>
                        <a:pt x="4984" y="909"/>
                      </a:lnTo>
                      <a:lnTo>
                        <a:pt x="4986" y="909"/>
                      </a:lnTo>
                      <a:lnTo>
                        <a:pt x="4988" y="909"/>
                      </a:lnTo>
                      <a:lnTo>
                        <a:pt x="4989" y="909"/>
                      </a:lnTo>
                      <a:lnTo>
                        <a:pt x="4989" y="909"/>
                      </a:lnTo>
                      <a:lnTo>
                        <a:pt x="4990" y="909"/>
                      </a:lnTo>
                      <a:lnTo>
                        <a:pt x="4992" y="909"/>
                      </a:lnTo>
                      <a:lnTo>
                        <a:pt x="4992" y="909"/>
                      </a:lnTo>
                      <a:lnTo>
                        <a:pt x="4993" y="909"/>
                      </a:lnTo>
                      <a:lnTo>
                        <a:pt x="4995" y="909"/>
                      </a:lnTo>
                      <a:lnTo>
                        <a:pt x="4996" y="909"/>
                      </a:lnTo>
                      <a:lnTo>
                        <a:pt x="4997" y="909"/>
                      </a:lnTo>
                      <a:lnTo>
                        <a:pt x="4998" y="909"/>
                      </a:lnTo>
                      <a:lnTo>
                        <a:pt x="4998" y="909"/>
                      </a:lnTo>
                      <a:lnTo>
                        <a:pt x="5000" y="909"/>
                      </a:lnTo>
                      <a:lnTo>
                        <a:pt x="5000" y="909"/>
                      </a:lnTo>
                      <a:lnTo>
                        <a:pt x="5000" y="909"/>
                      </a:lnTo>
                      <a:lnTo>
                        <a:pt x="5002" y="909"/>
                      </a:lnTo>
                      <a:lnTo>
                        <a:pt x="5004" y="909"/>
                      </a:lnTo>
                      <a:lnTo>
                        <a:pt x="5004" y="909"/>
                      </a:lnTo>
                      <a:lnTo>
                        <a:pt x="5005" y="909"/>
                      </a:lnTo>
                      <a:lnTo>
                        <a:pt x="5006" y="909"/>
                      </a:lnTo>
                      <a:lnTo>
                        <a:pt x="5008" y="909"/>
                      </a:lnTo>
                      <a:lnTo>
                        <a:pt x="5009" y="909"/>
                      </a:lnTo>
                      <a:lnTo>
                        <a:pt x="5010" y="909"/>
                      </a:lnTo>
                      <a:lnTo>
                        <a:pt x="5011" y="909"/>
                      </a:lnTo>
                      <a:lnTo>
                        <a:pt x="5013" y="909"/>
                      </a:lnTo>
                      <a:lnTo>
                        <a:pt x="5014" y="910"/>
                      </a:lnTo>
                      <a:lnTo>
                        <a:pt x="5015" y="910"/>
                      </a:lnTo>
                      <a:lnTo>
                        <a:pt x="5016" y="910"/>
                      </a:lnTo>
                      <a:lnTo>
                        <a:pt x="5017" y="910"/>
                      </a:lnTo>
                      <a:lnTo>
                        <a:pt x="5018" y="910"/>
                      </a:lnTo>
                      <a:lnTo>
                        <a:pt x="5019" y="909"/>
                      </a:lnTo>
                      <a:lnTo>
                        <a:pt x="5019" y="909"/>
                      </a:lnTo>
                      <a:lnTo>
                        <a:pt x="5020" y="909"/>
                      </a:lnTo>
                      <a:lnTo>
                        <a:pt x="5021" y="910"/>
                      </a:lnTo>
                      <a:lnTo>
                        <a:pt x="5023" y="910"/>
                      </a:lnTo>
                      <a:lnTo>
                        <a:pt x="5024" y="910"/>
                      </a:lnTo>
                      <a:lnTo>
                        <a:pt x="5025" y="910"/>
                      </a:lnTo>
                      <a:lnTo>
                        <a:pt x="5026" y="910"/>
                      </a:lnTo>
                      <a:lnTo>
                        <a:pt x="5028" y="909"/>
                      </a:lnTo>
                      <a:lnTo>
                        <a:pt x="5029" y="909"/>
                      </a:lnTo>
                      <a:lnTo>
                        <a:pt x="5030" y="910"/>
                      </a:lnTo>
                      <a:lnTo>
                        <a:pt x="5030" y="910"/>
                      </a:lnTo>
                      <a:lnTo>
                        <a:pt x="5032" y="910"/>
                      </a:lnTo>
                      <a:lnTo>
                        <a:pt x="5033" y="910"/>
                      </a:lnTo>
                      <a:lnTo>
                        <a:pt x="5035" y="910"/>
                      </a:lnTo>
                      <a:lnTo>
                        <a:pt x="5036" y="910"/>
                      </a:lnTo>
                      <a:lnTo>
                        <a:pt x="5037" y="910"/>
                      </a:lnTo>
                      <a:lnTo>
                        <a:pt x="5037" y="909"/>
                      </a:lnTo>
                      <a:lnTo>
                        <a:pt x="5038" y="909"/>
                      </a:lnTo>
                      <a:lnTo>
                        <a:pt x="5041" y="910"/>
                      </a:lnTo>
                      <a:lnTo>
                        <a:pt x="5043" y="910"/>
                      </a:lnTo>
                      <a:lnTo>
                        <a:pt x="5043" y="910"/>
                      </a:lnTo>
                      <a:lnTo>
                        <a:pt x="5044" y="910"/>
                      </a:lnTo>
                      <a:lnTo>
                        <a:pt x="5045" y="910"/>
                      </a:lnTo>
                      <a:lnTo>
                        <a:pt x="5046" y="909"/>
                      </a:lnTo>
                      <a:lnTo>
                        <a:pt x="5046" y="909"/>
                      </a:lnTo>
                      <a:lnTo>
                        <a:pt x="5047" y="909"/>
                      </a:lnTo>
                      <a:lnTo>
                        <a:pt x="5048" y="909"/>
                      </a:lnTo>
                      <a:lnTo>
                        <a:pt x="5048" y="909"/>
                      </a:lnTo>
                      <a:lnTo>
                        <a:pt x="5051" y="910"/>
                      </a:lnTo>
                      <a:lnTo>
                        <a:pt x="5052" y="910"/>
                      </a:lnTo>
                      <a:lnTo>
                        <a:pt x="5052" y="910"/>
                      </a:lnTo>
                      <a:lnTo>
                        <a:pt x="5053" y="910"/>
                      </a:lnTo>
                      <a:lnTo>
                        <a:pt x="5054" y="910"/>
                      </a:lnTo>
                      <a:lnTo>
                        <a:pt x="5055" y="910"/>
                      </a:lnTo>
                      <a:lnTo>
                        <a:pt x="5055" y="910"/>
                      </a:lnTo>
                      <a:lnTo>
                        <a:pt x="5055" y="910"/>
                      </a:lnTo>
                      <a:lnTo>
                        <a:pt x="5057" y="910"/>
                      </a:lnTo>
                      <a:lnTo>
                        <a:pt x="5058" y="909"/>
                      </a:lnTo>
                      <a:lnTo>
                        <a:pt x="5058" y="909"/>
                      </a:lnTo>
                      <a:lnTo>
                        <a:pt x="5060" y="909"/>
                      </a:lnTo>
                      <a:lnTo>
                        <a:pt x="5061" y="909"/>
                      </a:lnTo>
                      <a:lnTo>
                        <a:pt x="5062" y="909"/>
                      </a:lnTo>
                      <a:lnTo>
                        <a:pt x="5063" y="909"/>
                      </a:lnTo>
                      <a:lnTo>
                        <a:pt x="5063" y="909"/>
                      </a:lnTo>
                      <a:lnTo>
                        <a:pt x="5065" y="910"/>
                      </a:lnTo>
                      <a:lnTo>
                        <a:pt x="5067" y="910"/>
                      </a:lnTo>
                      <a:lnTo>
                        <a:pt x="5069" y="910"/>
                      </a:lnTo>
                      <a:lnTo>
                        <a:pt x="5070" y="910"/>
                      </a:lnTo>
                      <a:lnTo>
                        <a:pt x="5070" y="910"/>
                      </a:lnTo>
                      <a:lnTo>
                        <a:pt x="5071" y="910"/>
                      </a:lnTo>
                      <a:lnTo>
                        <a:pt x="5072" y="910"/>
                      </a:lnTo>
                      <a:lnTo>
                        <a:pt x="5074" y="909"/>
                      </a:lnTo>
                      <a:lnTo>
                        <a:pt x="5075" y="909"/>
                      </a:lnTo>
                      <a:lnTo>
                        <a:pt x="5075" y="909"/>
                      </a:lnTo>
                      <a:lnTo>
                        <a:pt x="5078" y="909"/>
                      </a:lnTo>
                      <a:lnTo>
                        <a:pt x="5080" y="909"/>
                      </a:lnTo>
                      <a:lnTo>
                        <a:pt x="5081" y="909"/>
                      </a:lnTo>
                      <a:lnTo>
                        <a:pt x="5081" y="909"/>
                      </a:lnTo>
                      <a:lnTo>
                        <a:pt x="5082" y="910"/>
                      </a:lnTo>
                      <a:lnTo>
                        <a:pt x="5083" y="910"/>
                      </a:lnTo>
                      <a:lnTo>
                        <a:pt x="5084" y="910"/>
                      </a:lnTo>
                      <a:lnTo>
                        <a:pt x="5085" y="910"/>
                      </a:lnTo>
                      <a:lnTo>
                        <a:pt x="5087" y="910"/>
                      </a:lnTo>
                      <a:lnTo>
                        <a:pt x="5088" y="909"/>
                      </a:lnTo>
                      <a:lnTo>
                        <a:pt x="5089" y="909"/>
                      </a:lnTo>
                      <a:lnTo>
                        <a:pt x="5090" y="910"/>
                      </a:lnTo>
                      <a:lnTo>
                        <a:pt x="5091" y="910"/>
                      </a:lnTo>
                      <a:lnTo>
                        <a:pt x="5092" y="910"/>
                      </a:lnTo>
                      <a:lnTo>
                        <a:pt x="5093" y="910"/>
                      </a:lnTo>
                      <a:lnTo>
                        <a:pt x="5093" y="910"/>
                      </a:lnTo>
                      <a:lnTo>
                        <a:pt x="5096" y="910"/>
                      </a:lnTo>
                      <a:lnTo>
                        <a:pt x="5098" y="909"/>
                      </a:lnTo>
                      <a:lnTo>
                        <a:pt x="5098" y="909"/>
                      </a:lnTo>
                      <a:lnTo>
                        <a:pt x="5099" y="910"/>
                      </a:lnTo>
                      <a:lnTo>
                        <a:pt x="5100" y="910"/>
                      </a:lnTo>
                      <a:lnTo>
                        <a:pt x="5100" y="910"/>
                      </a:lnTo>
                      <a:lnTo>
                        <a:pt x="5102" y="910"/>
                      </a:lnTo>
                      <a:lnTo>
                        <a:pt x="5103" y="909"/>
                      </a:lnTo>
                      <a:lnTo>
                        <a:pt x="5103" y="909"/>
                      </a:lnTo>
                      <a:lnTo>
                        <a:pt x="5106" y="909"/>
                      </a:lnTo>
                      <a:lnTo>
                        <a:pt x="5107" y="909"/>
                      </a:lnTo>
                      <a:lnTo>
                        <a:pt x="5108" y="909"/>
                      </a:lnTo>
                      <a:lnTo>
                        <a:pt x="5110" y="910"/>
                      </a:lnTo>
                      <a:lnTo>
                        <a:pt x="5111" y="910"/>
                      </a:lnTo>
                      <a:lnTo>
                        <a:pt x="5112" y="910"/>
                      </a:lnTo>
                      <a:lnTo>
                        <a:pt x="5113" y="910"/>
                      </a:lnTo>
                      <a:lnTo>
                        <a:pt x="5115" y="910"/>
                      </a:lnTo>
                      <a:lnTo>
                        <a:pt x="5116" y="909"/>
                      </a:lnTo>
                      <a:lnTo>
                        <a:pt x="5116" y="909"/>
                      </a:lnTo>
                      <a:lnTo>
                        <a:pt x="5117" y="909"/>
                      </a:lnTo>
                      <a:lnTo>
                        <a:pt x="5118" y="910"/>
                      </a:lnTo>
                      <a:lnTo>
                        <a:pt x="5120" y="910"/>
                      </a:lnTo>
                      <a:lnTo>
                        <a:pt x="5120" y="910"/>
                      </a:lnTo>
                      <a:lnTo>
                        <a:pt x="5121" y="909"/>
                      </a:lnTo>
                      <a:lnTo>
                        <a:pt x="5122" y="909"/>
                      </a:lnTo>
                      <a:lnTo>
                        <a:pt x="5125" y="909"/>
                      </a:lnTo>
                      <a:lnTo>
                        <a:pt x="5127" y="909"/>
                      </a:lnTo>
                      <a:lnTo>
                        <a:pt x="5128" y="909"/>
                      </a:lnTo>
                      <a:lnTo>
                        <a:pt x="5128" y="910"/>
                      </a:lnTo>
                      <a:lnTo>
                        <a:pt x="5129" y="910"/>
                      </a:lnTo>
                      <a:lnTo>
                        <a:pt x="5130" y="910"/>
                      </a:lnTo>
                      <a:lnTo>
                        <a:pt x="5131" y="910"/>
                      </a:lnTo>
                      <a:lnTo>
                        <a:pt x="5134" y="909"/>
                      </a:lnTo>
                      <a:lnTo>
                        <a:pt x="5134" y="909"/>
                      </a:lnTo>
                      <a:lnTo>
                        <a:pt x="5135" y="909"/>
                      </a:lnTo>
                      <a:lnTo>
                        <a:pt x="5137" y="909"/>
                      </a:lnTo>
                      <a:lnTo>
                        <a:pt x="5138" y="909"/>
                      </a:lnTo>
                      <a:lnTo>
                        <a:pt x="5139" y="909"/>
                      </a:lnTo>
                      <a:lnTo>
                        <a:pt x="5140" y="909"/>
                      </a:lnTo>
                      <a:lnTo>
                        <a:pt x="5141" y="909"/>
                      </a:lnTo>
                      <a:lnTo>
                        <a:pt x="5141" y="909"/>
                      </a:lnTo>
                      <a:lnTo>
                        <a:pt x="5143" y="909"/>
                      </a:lnTo>
                      <a:lnTo>
                        <a:pt x="5144" y="909"/>
                      </a:lnTo>
                      <a:lnTo>
                        <a:pt x="5145" y="909"/>
                      </a:lnTo>
                      <a:lnTo>
                        <a:pt x="5146" y="909"/>
                      </a:lnTo>
                      <a:lnTo>
                        <a:pt x="5147" y="909"/>
                      </a:lnTo>
                      <a:lnTo>
                        <a:pt x="5149" y="909"/>
                      </a:lnTo>
                      <a:lnTo>
                        <a:pt x="5150" y="909"/>
                      </a:lnTo>
                      <a:lnTo>
                        <a:pt x="5150" y="909"/>
                      </a:lnTo>
                      <a:lnTo>
                        <a:pt x="5150" y="909"/>
                      </a:lnTo>
                      <a:lnTo>
                        <a:pt x="5152" y="909"/>
                      </a:lnTo>
                      <a:lnTo>
                        <a:pt x="5154" y="909"/>
                      </a:lnTo>
                      <a:lnTo>
                        <a:pt x="5156" y="909"/>
                      </a:lnTo>
                      <a:lnTo>
                        <a:pt x="5157" y="909"/>
                      </a:lnTo>
                      <a:lnTo>
                        <a:pt x="5158" y="909"/>
                      </a:lnTo>
                      <a:lnTo>
                        <a:pt x="5158" y="909"/>
                      </a:lnTo>
                      <a:lnTo>
                        <a:pt x="5161" y="909"/>
                      </a:lnTo>
                      <a:lnTo>
                        <a:pt x="5162" y="909"/>
                      </a:lnTo>
                      <a:lnTo>
                        <a:pt x="5162" y="909"/>
                      </a:lnTo>
                      <a:lnTo>
                        <a:pt x="5163" y="909"/>
                      </a:lnTo>
                      <a:lnTo>
                        <a:pt x="5164" y="909"/>
                      </a:lnTo>
                      <a:lnTo>
                        <a:pt x="5166" y="908"/>
                      </a:lnTo>
                      <a:lnTo>
                        <a:pt x="5167" y="908"/>
                      </a:lnTo>
                      <a:lnTo>
                        <a:pt x="5167" y="908"/>
                      </a:lnTo>
                      <a:lnTo>
                        <a:pt x="5170" y="909"/>
                      </a:lnTo>
                      <a:lnTo>
                        <a:pt x="5171" y="909"/>
                      </a:lnTo>
                      <a:lnTo>
                        <a:pt x="5171" y="909"/>
                      </a:lnTo>
                      <a:lnTo>
                        <a:pt x="5172" y="909"/>
                      </a:lnTo>
                      <a:lnTo>
                        <a:pt x="5173" y="909"/>
                      </a:lnTo>
                      <a:lnTo>
                        <a:pt x="5173" y="909"/>
                      </a:lnTo>
                      <a:lnTo>
                        <a:pt x="5176" y="909"/>
                      </a:lnTo>
                      <a:lnTo>
                        <a:pt x="5179" y="908"/>
                      </a:lnTo>
                      <a:lnTo>
                        <a:pt x="5179" y="908"/>
                      </a:lnTo>
                      <a:lnTo>
                        <a:pt x="5180" y="908"/>
                      </a:lnTo>
                      <a:lnTo>
                        <a:pt x="5180" y="908"/>
                      </a:lnTo>
                      <a:lnTo>
                        <a:pt x="5181" y="908"/>
                      </a:lnTo>
                      <a:lnTo>
                        <a:pt x="5183" y="908"/>
                      </a:lnTo>
                      <a:lnTo>
                        <a:pt x="5186" y="909"/>
                      </a:lnTo>
                      <a:lnTo>
                        <a:pt x="5186" y="909"/>
                      </a:lnTo>
                      <a:lnTo>
                        <a:pt x="5187" y="909"/>
                      </a:lnTo>
                      <a:lnTo>
                        <a:pt x="5189" y="909"/>
                      </a:lnTo>
                      <a:lnTo>
                        <a:pt x="5190" y="909"/>
                      </a:lnTo>
                      <a:lnTo>
                        <a:pt x="5191" y="908"/>
                      </a:lnTo>
                      <a:lnTo>
                        <a:pt x="5191" y="908"/>
                      </a:lnTo>
                      <a:lnTo>
                        <a:pt x="5193" y="908"/>
                      </a:lnTo>
                      <a:lnTo>
                        <a:pt x="5194" y="908"/>
                      </a:lnTo>
                      <a:lnTo>
                        <a:pt x="5195" y="908"/>
                      </a:lnTo>
                      <a:lnTo>
                        <a:pt x="5196" y="908"/>
                      </a:lnTo>
                      <a:lnTo>
                        <a:pt x="5198" y="909"/>
                      </a:lnTo>
                      <a:lnTo>
                        <a:pt x="5200" y="909"/>
                      </a:lnTo>
                      <a:lnTo>
                        <a:pt x="5201" y="909"/>
                      </a:lnTo>
                      <a:lnTo>
                        <a:pt x="5201" y="909"/>
                      </a:lnTo>
                      <a:lnTo>
                        <a:pt x="5203" y="909"/>
                      </a:lnTo>
                      <a:lnTo>
                        <a:pt x="5204" y="909"/>
                      </a:lnTo>
                      <a:lnTo>
                        <a:pt x="5204" y="909"/>
                      </a:lnTo>
                      <a:lnTo>
                        <a:pt x="5207" y="909"/>
                      </a:lnTo>
                      <a:lnTo>
                        <a:pt x="5208" y="909"/>
                      </a:lnTo>
                      <a:lnTo>
                        <a:pt x="5209" y="909"/>
                      </a:lnTo>
                      <a:lnTo>
                        <a:pt x="5209" y="909"/>
                      </a:lnTo>
                      <a:lnTo>
                        <a:pt x="5210" y="909"/>
                      </a:lnTo>
                      <a:lnTo>
                        <a:pt x="5213" y="910"/>
                      </a:lnTo>
                      <a:lnTo>
                        <a:pt x="5216" y="910"/>
                      </a:lnTo>
                      <a:lnTo>
                        <a:pt x="5217" y="910"/>
                      </a:lnTo>
                      <a:lnTo>
                        <a:pt x="5217" y="910"/>
                      </a:lnTo>
                      <a:lnTo>
                        <a:pt x="5217" y="910"/>
                      </a:lnTo>
                      <a:lnTo>
                        <a:pt x="5218" y="910"/>
                      </a:lnTo>
                      <a:lnTo>
                        <a:pt x="5220" y="910"/>
                      </a:lnTo>
                      <a:lnTo>
                        <a:pt x="5221" y="909"/>
                      </a:lnTo>
                      <a:lnTo>
                        <a:pt x="5222" y="909"/>
                      </a:lnTo>
                      <a:lnTo>
                        <a:pt x="5223" y="910"/>
                      </a:lnTo>
                      <a:lnTo>
                        <a:pt x="5224" y="910"/>
                      </a:lnTo>
                      <a:lnTo>
                        <a:pt x="5226" y="910"/>
                      </a:lnTo>
                      <a:lnTo>
                        <a:pt x="5228" y="910"/>
                      </a:lnTo>
                      <a:lnTo>
                        <a:pt x="5229" y="909"/>
                      </a:lnTo>
                      <a:lnTo>
                        <a:pt x="5230" y="909"/>
                      </a:lnTo>
                      <a:lnTo>
                        <a:pt x="5231" y="909"/>
                      </a:lnTo>
                      <a:lnTo>
                        <a:pt x="5231" y="909"/>
                      </a:lnTo>
                      <a:lnTo>
                        <a:pt x="5232" y="909"/>
                      </a:lnTo>
                      <a:lnTo>
                        <a:pt x="5235" y="910"/>
                      </a:lnTo>
                      <a:lnTo>
                        <a:pt x="5237" y="910"/>
                      </a:lnTo>
                      <a:lnTo>
                        <a:pt x="5238" y="910"/>
                      </a:lnTo>
                      <a:lnTo>
                        <a:pt x="5238" y="910"/>
                      </a:lnTo>
                      <a:lnTo>
                        <a:pt x="5239" y="910"/>
                      </a:lnTo>
                      <a:lnTo>
                        <a:pt x="5239" y="910"/>
                      </a:lnTo>
                      <a:lnTo>
                        <a:pt x="5242" y="909"/>
                      </a:lnTo>
                      <a:lnTo>
                        <a:pt x="5245" y="909"/>
                      </a:lnTo>
                      <a:lnTo>
                        <a:pt x="5246" y="909"/>
                      </a:lnTo>
                      <a:lnTo>
                        <a:pt x="5247" y="908"/>
                      </a:lnTo>
                      <a:lnTo>
                        <a:pt x="5248" y="908"/>
                      </a:lnTo>
                      <a:lnTo>
                        <a:pt x="5249" y="908"/>
                      </a:lnTo>
                      <a:lnTo>
                        <a:pt x="5250" y="909"/>
                      </a:lnTo>
                      <a:lnTo>
                        <a:pt x="5251" y="909"/>
                      </a:lnTo>
                      <a:lnTo>
                        <a:pt x="5253" y="909"/>
                      </a:lnTo>
                      <a:lnTo>
                        <a:pt x="5254" y="909"/>
                      </a:lnTo>
                      <a:lnTo>
                        <a:pt x="5254" y="909"/>
                      </a:lnTo>
                      <a:lnTo>
                        <a:pt x="5255" y="909"/>
                      </a:lnTo>
                      <a:lnTo>
                        <a:pt x="5256" y="909"/>
                      </a:lnTo>
                      <a:lnTo>
                        <a:pt x="5258" y="909"/>
                      </a:lnTo>
                      <a:lnTo>
                        <a:pt x="5258" y="909"/>
                      </a:lnTo>
                      <a:lnTo>
                        <a:pt x="5259" y="909"/>
                      </a:lnTo>
                      <a:lnTo>
                        <a:pt x="5262" y="909"/>
                      </a:lnTo>
                      <a:lnTo>
                        <a:pt x="5262" y="909"/>
                      </a:lnTo>
                      <a:lnTo>
                        <a:pt x="5263" y="909"/>
                      </a:lnTo>
                      <a:lnTo>
                        <a:pt x="5264" y="908"/>
                      </a:lnTo>
                      <a:lnTo>
                        <a:pt x="5265" y="908"/>
                      </a:lnTo>
                      <a:lnTo>
                        <a:pt x="5266" y="908"/>
                      </a:lnTo>
                      <a:lnTo>
                        <a:pt x="5268" y="909"/>
                      </a:lnTo>
                      <a:lnTo>
                        <a:pt x="5269" y="909"/>
                      </a:lnTo>
                      <a:lnTo>
                        <a:pt x="5270" y="909"/>
                      </a:lnTo>
                      <a:lnTo>
                        <a:pt x="5272" y="909"/>
                      </a:lnTo>
                      <a:lnTo>
                        <a:pt x="5273" y="909"/>
                      </a:lnTo>
                      <a:lnTo>
                        <a:pt x="5275" y="909"/>
                      </a:lnTo>
                      <a:lnTo>
                        <a:pt x="5275" y="909"/>
                      </a:lnTo>
                      <a:lnTo>
                        <a:pt x="5276" y="908"/>
                      </a:lnTo>
                      <a:lnTo>
                        <a:pt x="5277" y="908"/>
                      </a:lnTo>
                      <a:lnTo>
                        <a:pt x="5278" y="908"/>
                      </a:lnTo>
                      <a:lnTo>
                        <a:pt x="5279" y="908"/>
                      </a:lnTo>
                      <a:lnTo>
                        <a:pt x="5282" y="909"/>
                      </a:lnTo>
                      <a:lnTo>
                        <a:pt x="5282" y="909"/>
                      </a:lnTo>
                      <a:lnTo>
                        <a:pt x="5283" y="909"/>
                      </a:lnTo>
                      <a:lnTo>
                        <a:pt x="5284" y="909"/>
                      </a:lnTo>
                      <a:lnTo>
                        <a:pt x="5285" y="909"/>
                      </a:lnTo>
                      <a:lnTo>
                        <a:pt x="5286" y="908"/>
                      </a:lnTo>
                      <a:lnTo>
                        <a:pt x="5287" y="908"/>
                      </a:lnTo>
                      <a:lnTo>
                        <a:pt x="5288" y="908"/>
                      </a:lnTo>
                      <a:lnTo>
                        <a:pt x="5290" y="908"/>
                      </a:lnTo>
                      <a:lnTo>
                        <a:pt x="5292" y="908"/>
                      </a:lnTo>
                      <a:lnTo>
                        <a:pt x="5293" y="908"/>
                      </a:lnTo>
                      <a:lnTo>
                        <a:pt x="5294" y="908"/>
                      </a:lnTo>
                      <a:lnTo>
                        <a:pt x="5295" y="908"/>
                      </a:lnTo>
                      <a:lnTo>
                        <a:pt x="5296" y="908"/>
                      </a:lnTo>
                      <a:lnTo>
                        <a:pt x="5297" y="909"/>
                      </a:lnTo>
                      <a:lnTo>
                        <a:pt x="5299" y="909"/>
                      </a:lnTo>
                      <a:lnTo>
                        <a:pt x="5300" y="909"/>
                      </a:lnTo>
                      <a:lnTo>
                        <a:pt x="5302" y="909"/>
                      </a:lnTo>
                      <a:lnTo>
                        <a:pt x="5302" y="909"/>
                      </a:lnTo>
                      <a:lnTo>
                        <a:pt x="5303" y="909"/>
                      </a:lnTo>
                      <a:lnTo>
                        <a:pt x="5304" y="909"/>
                      </a:lnTo>
                      <a:lnTo>
                        <a:pt x="5305" y="909"/>
                      </a:lnTo>
                      <a:lnTo>
                        <a:pt x="5305" y="909"/>
                      </a:lnTo>
                      <a:lnTo>
                        <a:pt x="5306" y="909"/>
                      </a:lnTo>
                      <a:lnTo>
                        <a:pt x="5309" y="909"/>
                      </a:lnTo>
                      <a:lnTo>
                        <a:pt x="5311" y="909"/>
                      </a:lnTo>
                      <a:lnTo>
                        <a:pt x="5312" y="909"/>
                      </a:lnTo>
                      <a:lnTo>
                        <a:pt x="5312" y="909"/>
                      </a:lnTo>
                      <a:lnTo>
                        <a:pt x="5313" y="908"/>
                      </a:lnTo>
                      <a:lnTo>
                        <a:pt x="5314" y="908"/>
                      </a:lnTo>
                      <a:lnTo>
                        <a:pt x="5316" y="909"/>
                      </a:lnTo>
                      <a:lnTo>
                        <a:pt x="5318" y="909"/>
                      </a:lnTo>
                      <a:lnTo>
                        <a:pt x="5319" y="909"/>
                      </a:lnTo>
                      <a:lnTo>
                        <a:pt x="5320" y="909"/>
                      </a:lnTo>
                      <a:lnTo>
                        <a:pt x="5321" y="909"/>
                      </a:lnTo>
                      <a:lnTo>
                        <a:pt x="5322" y="909"/>
                      </a:lnTo>
                      <a:lnTo>
                        <a:pt x="5323" y="908"/>
                      </a:lnTo>
                      <a:lnTo>
                        <a:pt x="5325" y="908"/>
                      </a:lnTo>
                      <a:lnTo>
                        <a:pt x="5327" y="908"/>
                      </a:lnTo>
                      <a:lnTo>
                        <a:pt x="5327" y="908"/>
                      </a:lnTo>
                      <a:lnTo>
                        <a:pt x="5328" y="908"/>
                      </a:lnTo>
                      <a:lnTo>
                        <a:pt x="5329" y="909"/>
                      </a:lnTo>
                      <a:lnTo>
                        <a:pt x="5330" y="909"/>
                      </a:lnTo>
                      <a:lnTo>
                        <a:pt x="5333" y="909"/>
                      </a:lnTo>
                      <a:lnTo>
                        <a:pt x="5336" y="909"/>
                      </a:lnTo>
                      <a:lnTo>
                        <a:pt x="5337" y="909"/>
                      </a:lnTo>
                      <a:lnTo>
                        <a:pt x="5337" y="908"/>
                      </a:lnTo>
                      <a:lnTo>
                        <a:pt x="5339" y="908"/>
                      </a:lnTo>
                      <a:lnTo>
                        <a:pt x="5340" y="908"/>
                      </a:lnTo>
                      <a:lnTo>
                        <a:pt x="5341" y="907"/>
                      </a:lnTo>
                      <a:lnTo>
                        <a:pt x="5341" y="907"/>
                      </a:lnTo>
                      <a:lnTo>
                        <a:pt x="5341" y="907"/>
                      </a:lnTo>
                      <a:lnTo>
                        <a:pt x="5343" y="908"/>
                      </a:lnTo>
                      <a:lnTo>
                        <a:pt x="5345" y="908"/>
                      </a:lnTo>
                      <a:lnTo>
                        <a:pt x="5345" y="908"/>
                      </a:lnTo>
                      <a:lnTo>
                        <a:pt x="5347" y="908"/>
                      </a:lnTo>
                      <a:lnTo>
                        <a:pt x="5348" y="907"/>
                      </a:lnTo>
                      <a:lnTo>
                        <a:pt x="5349" y="907"/>
                      </a:lnTo>
                      <a:lnTo>
                        <a:pt x="5350" y="906"/>
                      </a:lnTo>
                      <a:lnTo>
                        <a:pt x="5351" y="905"/>
                      </a:lnTo>
                      <a:lnTo>
                        <a:pt x="5351" y="906"/>
                      </a:lnTo>
                      <a:lnTo>
                        <a:pt x="5353" y="906"/>
                      </a:lnTo>
                      <a:lnTo>
                        <a:pt x="5355" y="906"/>
                      </a:lnTo>
                      <a:lnTo>
                        <a:pt x="5356" y="907"/>
                      </a:lnTo>
                      <a:lnTo>
                        <a:pt x="5357" y="907"/>
                      </a:lnTo>
                      <a:lnTo>
                        <a:pt x="5358" y="908"/>
                      </a:lnTo>
                      <a:lnTo>
                        <a:pt x="5359" y="908"/>
                      </a:lnTo>
                      <a:lnTo>
                        <a:pt x="5359" y="908"/>
                      </a:lnTo>
                      <a:lnTo>
                        <a:pt x="5360" y="908"/>
                      </a:lnTo>
                      <a:lnTo>
                        <a:pt x="5361" y="908"/>
                      </a:lnTo>
                      <a:lnTo>
                        <a:pt x="5362" y="908"/>
                      </a:lnTo>
                      <a:lnTo>
                        <a:pt x="5364" y="908"/>
                      </a:lnTo>
                      <a:lnTo>
                        <a:pt x="5365" y="908"/>
                      </a:lnTo>
                      <a:lnTo>
                        <a:pt x="5367" y="908"/>
                      </a:lnTo>
                      <a:lnTo>
                        <a:pt x="5369" y="908"/>
                      </a:lnTo>
                      <a:lnTo>
                        <a:pt x="5370" y="908"/>
                      </a:lnTo>
                      <a:lnTo>
                        <a:pt x="5370" y="908"/>
                      </a:lnTo>
                      <a:lnTo>
                        <a:pt x="5371" y="908"/>
                      </a:lnTo>
                      <a:lnTo>
                        <a:pt x="5375" y="907"/>
                      </a:lnTo>
                      <a:lnTo>
                        <a:pt x="5377" y="906"/>
                      </a:lnTo>
                      <a:lnTo>
                        <a:pt x="5377" y="906"/>
                      </a:lnTo>
                      <a:lnTo>
                        <a:pt x="5378" y="906"/>
                      </a:lnTo>
                      <a:lnTo>
                        <a:pt x="5379" y="906"/>
                      </a:lnTo>
                      <a:lnTo>
                        <a:pt x="5382" y="907"/>
                      </a:lnTo>
                      <a:lnTo>
                        <a:pt x="5384" y="908"/>
                      </a:lnTo>
                      <a:lnTo>
                        <a:pt x="5385" y="909"/>
                      </a:lnTo>
                      <a:lnTo>
                        <a:pt x="5385" y="909"/>
                      </a:lnTo>
                      <a:lnTo>
                        <a:pt x="5386" y="909"/>
                      </a:lnTo>
                      <a:lnTo>
                        <a:pt x="5387" y="908"/>
                      </a:lnTo>
                      <a:lnTo>
                        <a:pt x="5389" y="908"/>
                      </a:lnTo>
                      <a:lnTo>
                        <a:pt x="5389" y="908"/>
                      </a:lnTo>
                      <a:lnTo>
                        <a:pt x="5389" y="908"/>
                      </a:lnTo>
                      <a:lnTo>
                        <a:pt x="5392" y="908"/>
                      </a:lnTo>
                      <a:lnTo>
                        <a:pt x="5393" y="908"/>
                      </a:lnTo>
                      <a:lnTo>
                        <a:pt x="5393" y="908"/>
                      </a:lnTo>
                      <a:lnTo>
                        <a:pt x="5394" y="908"/>
                      </a:lnTo>
                      <a:lnTo>
                        <a:pt x="5396" y="909"/>
                      </a:lnTo>
                      <a:lnTo>
                        <a:pt x="5398" y="909"/>
                      </a:lnTo>
                      <a:lnTo>
                        <a:pt x="5399" y="909"/>
                      </a:lnTo>
                      <a:lnTo>
                        <a:pt x="5401" y="909"/>
                      </a:lnTo>
                      <a:lnTo>
                        <a:pt x="5402" y="909"/>
                      </a:lnTo>
                      <a:lnTo>
                        <a:pt x="5402" y="909"/>
                      </a:lnTo>
                      <a:lnTo>
                        <a:pt x="5404" y="909"/>
                      </a:lnTo>
                      <a:lnTo>
                        <a:pt x="5406" y="908"/>
                      </a:lnTo>
                      <a:lnTo>
                        <a:pt x="5406" y="908"/>
                      </a:lnTo>
                      <a:lnTo>
                        <a:pt x="5407" y="908"/>
                      </a:lnTo>
                      <a:lnTo>
                        <a:pt x="5407" y="908"/>
                      </a:lnTo>
                      <a:lnTo>
                        <a:pt x="5408" y="908"/>
                      </a:lnTo>
                      <a:lnTo>
                        <a:pt x="5410" y="909"/>
                      </a:lnTo>
                      <a:lnTo>
                        <a:pt x="5412" y="909"/>
                      </a:lnTo>
                      <a:lnTo>
                        <a:pt x="5412" y="909"/>
                      </a:lnTo>
                      <a:lnTo>
                        <a:pt x="5414" y="909"/>
                      </a:lnTo>
                      <a:lnTo>
                        <a:pt x="5415" y="909"/>
                      </a:lnTo>
                      <a:lnTo>
                        <a:pt x="5416" y="909"/>
                      </a:lnTo>
                      <a:lnTo>
                        <a:pt x="5419" y="909"/>
                      </a:lnTo>
                      <a:lnTo>
                        <a:pt x="5420" y="909"/>
                      </a:lnTo>
                      <a:lnTo>
                        <a:pt x="5421" y="909"/>
                      </a:lnTo>
                      <a:lnTo>
                        <a:pt x="5422" y="909"/>
                      </a:lnTo>
                      <a:lnTo>
                        <a:pt x="5422" y="909"/>
                      </a:lnTo>
                      <a:lnTo>
                        <a:pt x="5423" y="909"/>
                      </a:lnTo>
                      <a:lnTo>
                        <a:pt x="5424" y="909"/>
                      </a:lnTo>
                      <a:lnTo>
                        <a:pt x="5426" y="909"/>
                      </a:lnTo>
                      <a:lnTo>
                        <a:pt x="5428" y="909"/>
                      </a:lnTo>
                      <a:lnTo>
                        <a:pt x="5429" y="909"/>
                      </a:lnTo>
                      <a:lnTo>
                        <a:pt x="5431" y="910"/>
                      </a:lnTo>
                      <a:lnTo>
                        <a:pt x="5432" y="910"/>
                      </a:lnTo>
                      <a:lnTo>
                        <a:pt x="5433" y="910"/>
                      </a:lnTo>
                      <a:lnTo>
                        <a:pt x="5434" y="910"/>
                      </a:lnTo>
                      <a:lnTo>
                        <a:pt x="5434" y="909"/>
                      </a:lnTo>
                      <a:lnTo>
                        <a:pt x="5435" y="909"/>
                      </a:lnTo>
                      <a:lnTo>
                        <a:pt x="5436" y="909"/>
                      </a:lnTo>
                      <a:lnTo>
                        <a:pt x="5438" y="909"/>
                      </a:lnTo>
                      <a:lnTo>
                        <a:pt x="5439" y="910"/>
                      </a:lnTo>
                      <a:lnTo>
                        <a:pt x="5441" y="910"/>
                      </a:lnTo>
                      <a:lnTo>
                        <a:pt x="5442" y="910"/>
                      </a:lnTo>
                      <a:lnTo>
                        <a:pt x="5443" y="910"/>
                      </a:lnTo>
                      <a:lnTo>
                        <a:pt x="5444" y="910"/>
                      </a:lnTo>
                      <a:lnTo>
                        <a:pt x="5445" y="910"/>
                      </a:lnTo>
                      <a:lnTo>
                        <a:pt x="5447" y="909"/>
                      </a:lnTo>
                      <a:lnTo>
                        <a:pt x="5447" y="909"/>
                      </a:lnTo>
                      <a:lnTo>
                        <a:pt x="5450" y="909"/>
                      </a:lnTo>
                      <a:lnTo>
                        <a:pt x="5451" y="909"/>
                      </a:lnTo>
                      <a:lnTo>
                        <a:pt x="5452" y="909"/>
                      </a:lnTo>
                      <a:lnTo>
                        <a:pt x="5452" y="909"/>
                      </a:lnTo>
                      <a:lnTo>
                        <a:pt x="5454" y="909"/>
                      </a:lnTo>
                      <a:lnTo>
                        <a:pt x="5456" y="909"/>
                      </a:lnTo>
                      <a:lnTo>
                        <a:pt x="5457" y="909"/>
                      </a:lnTo>
                      <a:lnTo>
                        <a:pt x="5457" y="909"/>
                      </a:lnTo>
                      <a:lnTo>
                        <a:pt x="5460" y="909"/>
                      </a:lnTo>
                      <a:lnTo>
                        <a:pt x="5461" y="909"/>
                      </a:lnTo>
                      <a:lnTo>
                        <a:pt x="5462" y="909"/>
                      </a:lnTo>
                      <a:lnTo>
                        <a:pt x="5462" y="909"/>
                      </a:lnTo>
                      <a:lnTo>
                        <a:pt x="5465" y="909"/>
                      </a:lnTo>
                      <a:lnTo>
                        <a:pt x="5465" y="909"/>
                      </a:lnTo>
                      <a:lnTo>
                        <a:pt x="5466" y="909"/>
                      </a:lnTo>
                      <a:lnTo>
                        <a:pt x="5466" y="910"/>
                      </a:lnTo>
                      <a:lnTo>
                        <a:pt x="5467" y="910"/>
                      </a:lnTo>
                      <a:lnTo>
                        <a:pt x="5469" y="910"/>
                      </a:lnTo>
                      <a:lnTo>
                        <a:pt x="5471" y="909"/>
                      </a:lnTo>
                      <a:lnTo>
                        <a:pt x="5472" y="909"/>
                      </a:lnTo>
                      <a:lnTo>
                        <a:pt x="5472" y="909"/>
                      </a:lnTo>
                      <a:lnTo>
                        <a:pt x="5473" y="909"/>
                      </a:lnTo>
                      <a:lnTo>
                        <a:pt x="5475" y="909"/>
                      </a:lnTo>
                      <a:lnTo>
                        <a:pt x="5476" y="909"/>
                      </a:lnTo>
                      <a:lnTo>
                        <a:pt x="5477" y="909"/>
                      </a:lnTo>
                      <a:lnTo>
                        <a:pt x="5478" y="909"/>
                      </a:lnTo>
                      <a:lnTo>
                        <a:pt x="5480" y="909"/>
                      </a:lnTo>
                      <a:lnTo>
                        <a:pt x="5480" y="909"/>
                      </a:lnTo>
                      <a:lnTo>
                        <a:pt x="5480" y="909"/>
                      </a:lnTo>
                      <a:lnTo>
                        <a:pt x="5481" y="909"/>
                      </a:lnTo>
                      <a:lnTo>
                        <a:pt x="5481" y="909"/>
                      </a:lnTo>
                      <a:lnTo>
                        <a:pt x="5482" y="909"/>
                      </a:lnTo>
                      <a:lnTo>
                        <a:pt x="5484" y="909"/>
                      </a:lnTo>
                      <a:lnTo>
                        <a:pt x="5485" y="909"/>
                      </a:lnTo>
                      <a:lnTo>
                        <a:pt x="5485" y="909"/>
                      </a:lnTo>
                      <a:lnTo>
                        <a:pt x="5486" y="909"/>
                      </a:lnTo>
                      <a:lnTo>
                        <a:pt x="5487" y="909"/>
                      </a:lnTo>
                      <a:lnTo>
                        <a:pt x="5488" y="909"/>
                      </a:lnTo>
                      <a:lnTo>
                        <a:pt x="5488" y="909"/>
                      </a:lnTo>
                      <a:lnTo>
                        <a:pt x="5490" y="909"/>
                      </a:lnTo>
                      <a:lnTo>
                        <a:pt x="5491" y="908"/>
                      </a:lnTo>
                      <a:lnTo>
                        <a:pt x="5493" y="908"/>
                      </a:lnTo>
                      <a:lnTo>
                        <a:pt x="5494" y="908"/>
                      </a:lnTo>
                      <a:lnTo>
                        <a:pt x="5496" y="909"/>
                      </a:lnTo>
                      <a:lnTo>
                        <a:pt x="5498" y="909"/>
                      </a:lnTo>
                      <a:lnTo>
                        <a:pt x="5499" y="909"/>
                      </a:lnTo>
                      <a:lnTo>
                        <a:pt x="5500" y="908"/>
                      </a:lnTo>
                      <a:lnTo>
                        <a:pt x="5503" y="908"/>
                      </a:lnTo>
                      <a:lnTo>
                        <a:pt x="5503" y="908"/>
                      </a:lnTo>
                      <a:lnTo>
                        <a:pt x="5504" y="908"/>
                      </a:lnTo>
                      <a:lnTo>
                        <a:pt x="5506" y="909"/>
                      </a:lnTo>
                      <a:lnTo>
                        <a:pt x="5508" y="909"/>
                      </a:lnTo>
                      <a:lnTo>
                        <a:pt x="5509" y="909"/>
                      </a:lnTo>
                      <a:lnTo>
                        <a:pt x="5509" y="909"/>
                      </a:lnTo>
                      <a:lnTo>
                        <a:pt x="5512" y="909"/>
                      </a:lnTo>
                      <a:lnTo>
                        <a:pt x="5513" y="909"/>
                      </a:lnTo>
                      <a:lnTo>
                        <a:pt x="5513" y="909"/>
                      </a:lnTo>
                      <a:lnTo>
                        <a:pt x="5513" y="909"/>
                      </a:lnTo>
                      <a:lnTo>
                        <a:pt x="5515" y="909"/>
                      </a:lnTo>
                      <a:lnTo>
                        <a:pt x="5516" y="909"/>
                      </a:lnTo>
                      <a:lnTo>
                        <a:pt x="5517" y="909"/>
                      </a:lnTo>
                      <a:lnTo>
                        <a:pt x="5517" y="909"/>
                      </a:lnTo>
                      <a:lnTo>
                        <a:pt x="5518" y="909"/>
                      </a:lnTo>
                      <a:lnTo>
                        <a:pt x="5519" y="909"/>
                      </a:lnTo>
                      <a:lnTo>
                        <a:pt x="5519" y="909"/>
                      </a:lnTo>
                      <a:lnTo>
                        <a:pt x="5522" y="909"/>
                      </a:lnTo>
                      <a:lnTo>
                        <a:pt x="5523" y="908"/>
                      </a:lnTo>
                      <a:lnTo>
                        <a:pt x="5523" y="908"/>
                      </a:lnTo>
                      <a:lnTo>
                        <a:pt x="5525" y="909"/>
                      </a:lnTo>
                      <a:lnTo>
                        <a:pt x="5525" y="909"/>
                      </a:lnTo>
                      <a:lnTo>
                        <a:pt x="5526" y="909"/>
                      </a:lnTo>
                      <a:lnTo>
                        <a:pt x="5527" y="909"/>
                      </a:lnTo>
                      <a:lnTo>
                        <a:pt x="5528" y="908"/>
                      </a:lnTo>
                      <a:lnTo>
                        <a:pt x="5528" y="908"/>
                      </a:lnTo>
                      <a:lnTo>
                        <a:pt x="5530" y="909"/>
                      </a:lnTo>
                      <a:lnTo>
                        <a:pt x="5532" y="909"/>
                      </a:lnTo>
                      <a:lnTo>
                        <a:pt x="5532" y="909"/>
                      </a:lnTo>
                      <a:lnTo>
                        <a:pt x="5533" y="909"/>
                      </a:lnTo>
                      <a:lnTo>
                        <a:pt x="5534" y="909"/>
                      </a:lnTo>
                      <a:lnTo>
                        <a:pt x="5535" y="909"/>
                      </a:lnTo>
                      <a:lnTo>
                        <a:pt x="5536" y="909"/>
                      </a:lnTo>
                      <a:lnTo>
                        <a:pt x="5539" y="909"/>
                      </a:lnTo>
                      <a:lnTo>
                        <a:pt x="5540" y="909"/>
                      </a:lnTo>
                      <a:lnTo>
                        <a:pt x="5540" y="909"/>
                      </a:lnTo>
                      <a:lnTo>
                        <a:pt x="5541" y="909"/>
                      </a:lnTo>
                      <a:lnTo>
                        <a:pt x="5542" y="909"/>
                      </a:lnTo>
                      <a:lnTo>
                        <a:pt x="5542" y="909"/>
                      </a:lnTo>
                      <a:lnTo>
                        <a:pt x="5543" y="909"/>
                      </a:lnTo>
                      <a:lnTo>
                        <a:pt x="5545" y="909"/>
                      </a:lnTo>
                      <a:lnTo>
                        <a:pt x="5546" y="909"/>
                      </a:lnTo>
                      <a:lnTo>
                        <a:pt x="5548" y="909"/>
                      </a:lnTo>
                      <a:lnTo>
                        <a:pt x="5549" y="909"/>
                      </a:lnTo>
                      <a:lnTo>
                        <a:pt x="5550" y="909"/>
                      </a:lnTo>
                      <a:lnTo>
                        <a:pt x="5551" y="909"/>
                      </a:lnTo>
                      <a:lnTo>
                        <a:pt x="5553" y="909"/>
                      </a:lnTo>
                      <a:lnTo>
                        <a:pt x="5555" y="909"/>
                      </a:lnTo>
                      <a:lnTo>
                        <a:pt x="5555" y="909"/>
                      </a:lnTo>
                      <a:lnTo>
                        <a:pt x="5556" y="909"/>
                      </a:lnTo>
                      <a:lnTo>
                        <a:pt x="5558" y="910"/>
                      </a:lnTo>
                      <a:lnTo>
                        <a:pt x="5560" y="910"/>
                      </a:lnTo>
                      <a:lnTo>
                        <a:pt x="5560" y="910"/>
                      </a:lnTo>
                      <a:lnTo>
                        <a:pt x="5560" y="910"/>
                      </a:lnTo>
                      <a:lnTo>
                        <a:pt x="5561" y="910"/>
                      </a:lnTo>
                      <a:lnTo>
                        <a:pt x="5562" y="909"/>
                      </a:lnTo>
                      <a:lnTo>
                        <a:pt x="5563" y="909"/>
                      </a:lnTo>
                      <a:lnTo>
                        <a:pt x="5564" y="910"/>
                      </a:lnTo>
                      <a:lnTo>
                        <a:pt x="5565" y="910"/>
                      </a:lnTo>
                      <a:lnTo>
                        <a:pt x="5567" y="910"/>
                      </a:lnTo>
                      <a:lnTo>
                        <a:pt x="5568" y="910"/>
                      </a:lnTo>
                      <a:lnTo>
                        <a:pt x="5569" y="910"/>
                      </a:lnTo>
                      <a:lnTo>
                        <a:pt x="5570" y="910"/>
                      </a:lnTo>
                      <a:lnTo>
                        <a:pt x="5570" y="910"/>
                      </a:lnTo>
                      <a:lnTo>
                        <a:pt x="5571" y="910"/>
                      </a:lnTo>
                      <a:lnTo>
                        <a:pt x="5572" y="909"/>
                      </a:lnTo>
                      <a:lnTo>
                        <a:pt x="5573" y="909"/>
                      </a:lnTo>
                      <a:lnTo>
                        <a:pt x="5573" y="909"/>
                      </a:lnTo>
                      <a:lnTo>
                        <a:pt x="5576" y="909"/>
                      </a:lnTo>
                      <a:lnTo>
                        <a:pt x="5576" y="909"/>
                      </a:lnTo>
                      <a:lnTo>
                        <a:pt x="5577" y="909"/>
                      </a:lnTo>
                      <a:lnTo>
                        <a:pt x="5578" y="909"/>
                      </a:lnTo>
                      <a:lnTo>
                        <a:pt x="5580" y="910"/>
                      </a:lnTo>
                      <a:lnTo>
                        <a:pt x="5582" y="910"/>
                      </a:lnTo>
                      <a:lnTo>
                        <a:pt x="5582" y="910"/>
                      </a:lnTo>
                      <a:lnTo>
                        <a:pt x="5583" y="910"/>
                      </a:lnTo>
                      <a:lnTo>
                        <a:pt x="5585" y="909"/>
                      </a:lnTo>
                      <a:lnTo>
                        <a:pt x="5586" y="910"/>
                      </a:lnTo>
                      <a:lnTo>
                        <a:pt x="5586" y="910"/>
                      </a:lnTo>
                      <a:lnTo>
                        <a:pt x="5588" y="910"/>
                      </a:lnTo>
                      <a:lnTo>
                        <a:pt x="5590" y="910"/>
                      </a:lnTo>
                      <a:lnTo>
                        <a:pt x="5592" y="909"/>
                      </a:lnTo>
                      <a:lnTo>
                        <a:pt x="5594" y="909"/>
                      </a:lnTo>
                      <a:lnTo>
                        <a:pt x="5595" y="910"/>
                      </a:lnTo>
                      <a:lnTo>
                        <a:pt x="5595" y="910"/>
                      </a:lnTo>
                      <a:lnTo>
                        <a:pt x="5596" y="910"/>
                      </a:lnTo>
                      <a:lnTo>
                        <a:pt x="5599" y="910"/>
                      </a:lnTo>
                      <a:lnTo>
                        <a:pt x="5601" y="910"/>
                      </a:lnTo>
                      <a:lnTo>
                        <a:pt x="5602" y="910"/>
                      </a:lnTo>
                      <a:lnTo>
                        <a:pt x="5604" y="910"/>
                      </a:lnTo>
                      <a:lnTo>
                        <a:pt x="5605" y="909"/>
                      </a:lnTo>
                      <a:lnTo>
                        <a:pt x="5605" y="909"/>
                      </a:lnTo>
                      <a:lnTo>
                        <a:pt x="5606" y="909"/>
                      </a:lnTo>
                      <a:lnTo>
                        <a:pt x="5607" y="910"/>
                      </a:lnTo>
                      <a:lnTo>
                        <a:pt x="5608" y="910"/>
                      </a:lnTo>
                      <a:lnTo>
                        <a:pt x="5609" y="910"/>
                      </a:lnTo>
                      <a:lnTo>
                        <a:pt x="5609" y="910"/>
                      </a:lnTo>
                      <a:lnTo>
                        <a:pt x="5611" y="910"/>
                      </a:lnTo>
                      <a:lnTo>
                        <a:pt x="5613" y="910"/>
                      </a:lnTo>
                      <a:lnTo>
                        <a:pt x="5613" y="910"/>
                      </a:lnTo>
                      <a:lnTo>
                        <a:pt x="5614" y="910"/>
                      </a:lnTo>
                      <a:lnTo>
                        <a:pt x="5616" y="910"/>
                      </a:lnTo>
                      <a:lnTo>
                        <a:pt x="5618" y="909"/>
                      </a:lnTo>
                      <a:lnTo>
                        <a:pt x="5619" y="909"/>
                      </a:lnTo>
                      <a:lnTo>
                        <a:pt x="5620" y="909"/>
                      </a:lnTo>
                      <a:lnTo>
                        <a:pt x="5620" y="909"/>
                      </a:lnTo>
                      <a:lnTo>
                        <a:pt x="5623" y="910"/>
                      </a:lnTo>
                      <a:lnTo>
                        <a:pt x="5626" y="910"/>
                      </a:lnTo>
                      <a:lnTo>
                        <a:pt x="5627" y="910"/>
                      </a:lnTo>
                      <a:lnTo>
                        <a:pt x="5627" y="910"/>
                      </a:lnTo>
                      <a:lnTo>
                        <a:pt x="5629" y="910"/>
                      </a:lnTo>
                      <a:lnTo>
                        <a:pt x="5631" y="909"/>
                      </a:lnTo>
                      <a:lnTo>
                        <a:pt x="5631" y="909"/>
                      </a:lnTo>
                      <a:lnTo>
                        <a:pt x="5632" y="909"/>
                      </a:lnTo>
                      <a:lnTo>
                        <a:pt x="5633" y="910"/>
                      </a:lnTo>
                      <a:lnTo>
                        <a:pt x="5634" y="910"/>
                      </a:lnTo>
                      <a:lnTo>
                        <a:pt x="5634" y="910"/>
                      </a:lnTo>
                      <a:lnTo>
                        <a:pt x="5635" y="910"/>
                      </a:lnTo>
                      <a:lnTo>
                        <a:pt x="5637" y="910"/>
                      </a:lnTo>
                      <a:lnTo>
                        <a:pt x="5640" y="910"/>
                      </a:lnTo>
                      <a:lnTo>
                        <a:pt x="5641" y="910"/>
                      </a:lnTo>
                      <a:lnTo>
                        <a:pt x="5641" y="910"/>
                      </a:lnTo>
                      <a:lnTo>
                        <a:pt x="5642" y="909"/>
                      </a:lnTo>
                      <a:lnTo>
                        <a:pt x="5642" y="909"/>
                      </a:lnTo>
                      <a:lnTo>
                        <a:pt x="5643" y="910"/>
                      </a:lnTo>
                      <a:lnTo>
                        <a:pt x="5644" y="910"/>
                      </a:lnTo>
                      <a:lnTo>
                        <a:pt x="5645" y="910"/>
                      </a:lnTo>
                      <a:lnTo>
                        <a:pt x="5647" y="910"/>
                      </a:lnTo>
                      <a:lnTo>
                        <a:pt x="5651" y="909"/>
                      </a:lnTo>
                      <a:lnTo>
                        <a:pt x="5653" y="909"/>
                      </a:lnTo>
                      <a:lnTo>
                        <a:pt x="5653" y="910"/>
                      </a:lnTo>
                      <a:lnTo>
                        <a:pt x="5654" y="910"/>
                      </a:lnTo>
                      <a:lnTo>
                        <a:pt x="5655" y="910"/>
                      </a:lnTo>
                      <a:lnTo>
                        <a:pt x="5657" y="910"/>
                      </a:lnTo>
                      <a:lnTo>
                        <a:pt x="5661" y="910"/>
                      </a:lnTo>
                      <a:lnTo>
                        <a:pt x="5661" y="910"/>
                      </a:lnTo>
                      <a:lnTo>
                        <a:pt x="5662" y="910"/>
                      </a:lnTo>
                      <a:lnTo>
                        <a:pt x="5663" y="910"/>
                      </a:lnTo>
                      <a:lnTo>
                        <a:pt x="5664" y="910"/>
                      </a:lnTo>
                      <a:lnTo>
                        <a:pt x="5665" y="910"/>
                      </a:lnTo>
                      <a:lnTo>
                        <a:pt x="5665" y="910"/>
                      </a:lnTo>
                      <a:lnTo>
                        <a:pt x="5668" y="910"/>
                      </a:lnTo>
                      <a:lnTo>
                        <a:pt x="5669" y="910"/>
                      </a:lnTo>
                      <a:lnTo>
                        <a:pt x="5670" y="910"/>
                      </a:lnTo>
                      <a:lnTo>
                        <a:pt x="5671" y="910"/>
                      </a:lnTo>
                      <a:lnTo>
                        <a:pt x="5672" y="910"/>
                      </a:lnTo>
                      <a:lnTo>
                        <a:pt x="5673" y="910"/>
                      </a:lnTo>
                      <a:lnTo>
                        <a:pt x="5674" y="910"/>
                      </a:lnTo>
                      <a:lnTo>
                        <a:pt x="5674" y="910"/>
                      </a:lnTo>
                      <a:lnTo>
                        <a:pt x="5675" y="910"/>
                      </a:lnTo>
                      <a:lnTo>
                        <a:pt x="5678" y="910"/>
                      </a:lnTo>
                      <a:lnTo>
                        <a:pt x="5678" y="910"/>
                      </a:lnTo>
                      <a:lnTo>
                        <a:pt x="5679" y="910"/>
                      </a:lnTo>
                      <a:lnTo>
                        <a:pt x="5681" y="910"/>
                      </a:lnTo>
                      <a:lnTo>
                        <a:pt x="5682" y="910"/>
                      </a:lnTo>
                      <a:lnTo>
                        <a:pt x="5683" y="910"/>
                      </a:lnTo>
                      <a:lnTo>
                        <a:pt x="5684" y="910"/>
                      </a:lnTo>
                      <a:lnTo>
                        <a:pt x="5685" y="910"/>
                      </a:lnTo>
                      <a:lnTo>
                        <a:pt x="5685" y="910"/>
                      </a:lnTo>
                      <a:lnTo>
                        <a:pt x="5685" y="910"/>
                      </a:lnTo>
                      <a:lnTo>
                        <a:pt x="5687" y="910"/>
                      </a:lnTo>
                      <a:lnTo>
                        <a:pt x="5690" y="910"/>
                      </a:lnTo>
                      <a:lnTo>
                        <a:pt x="5692" y="910"/>
                      </a:lnTo>
                      <a:lnTo>
                        <a:pt x="5693" y="910"/>
                      </a:lnTo>
                      <a:lnTo>
                        <a:pt x="5693" y="910"/>
                      </a:lnTo>
                      <a:lnTo>
                        <a:pt x="5693" y="910"/>
                      </a:lnTo>
                      <a:lnTo>
                        <a:pt x="5694" y="910"/>
                      </a:lnTo>
                      <a:lnTo>
                        <a:pt x="5696" y="910"/>
                      </a:lnTo>
                      <a:lnTo>
                        <a:pt x="5697" y="910"/>
                      </a:lnTo>
                      <a:lnTo>
                        <a:pt x="5698" y="910"/>
                      </a:lnTo>
                      <a:lnTo>
                        <a:pt x="5700" y="910"/>
                      </a:lnTo>
                      <a:lnTo>
                        <a:pt x="5703" y="910"/>
                      </a:lnTo>
                      <a:lnTo>
                        <a:pt x="5705" y="910"/>
                      </a:lnTo>
                      <a:lnTo>
                        <a:pt x="5706" y="910"/>
                      </a:lnTo>
                      <a:lnTo>
                        <a:pt x="5706" y="910"/>
                      </a:lnTo>
                      <a:lnTo>
                        <a:pt x="5707" y="910"/>
                      </a:lnTo>
                      <a:lnTo>
                        <a:pt x="5708" y="910"/>
                      </a:lnTo>
                      <a:lnTo>
                        <a:pt x="5710" y="909"/>
                      </a:lnTo>
                      <a:lnTo>
                        <a:pt x="5711" y="909"/>
                      </a:lnTo>
                      <a:lnTo>
                        <a:pt x="5712" y="910"/>
                      </a:lnTo>
                      <a:lnTo>
                        <a:pt x="5714" y="910"/>
                      </a:lnTo>
                      <a:lnTo>
                        <a:pt x="5715" y="910"/>
                      </a:lnTo>
                      <a:lnTo>
                        <a:pt x="5716" y="910"/>
                      </a:lnTo>
                      <a:lnTo>
                        <a:pt x="5717" y="909"/>
                      </a:lnTo>
                      <a:lnTo>
                        <a:pt x="5719" y="909"/>
                      </a:lnTo>
                      <a:lnTo>
                        <a:pt x="5721" y="908"/>
                      </a:lnTo>
                      <a:lnTo>
                        <a:pt x="5723" y="908"/>
                      </a:lnTo>
                      <a:lnTo>
                        <a:pt x="5724" y="908"/>
                      </a:lnTo>
                      <a:lnTo>
                        <a:pt x="5725" y="907"/>
                      </a:lnTo>
                      <a:lnTo>
                        <a:pt x="5726" y="907"/>
                      </a:lnTo>
                      <a:lnTo>
                        <a:pt x="5727" y="908"/>
                      </a:lnTo>
                      <a:lnTo>
                        <a:pt x="5728" y="908"/>
                      </a:lnTo>
                      <a:lnTo>
                        <a:pt x="5729" y="909"/>
                      </a:lnTo>
                      <a:lnTo>
                        <a:pt x="5730" y="909"/>
                      </a:lnTo>
                      <a:lnTo>
                        <a:pt x="5730" y="909"/>
                      </a:lnTo>
                      <a:lnTo>
                        <a:pt x="5731" y="909"/>
                      </a:lnTo>
                      <a:lnTo>
                        <a:pt x="5734" y="909"/>
                      </a:lnTo>
                      <a:lnTo>
                        <a:pt x="5736" y="908"/>
                      </a:lnTo>
                      <a:lnTo>
                        <a:pt x="5737" y="908"/>
                      </a:lnTo>
                      <a:lnTo>
                        <a:pt x="5737" y="908"/>
                      </a:lnTo>
                      <a:lnTo>
                        <a:pt x="5738" y="906"/>
                      </a:lnTo>
                      <a:lnTo>
                        <a:pt x="5740" y="905"/>
                      </a:lnTo>
                      <a:lnTo>
                        <a:pt x="5740" y="904"/>
                      </a:lnTo>
                      <a:lnTo>
                        <a:pt x="5740" y="905"/>
                      </a:lnTo>
                      <a:lnTo>
                        <a:pt x="5743" y="906"/>
                      </a:lnTo>
                      <a:lnTo>
                        <a:pt x="5744" y="908"/>
                      </a:lnTo>
                      <a:lnTo>
                        <a:pt x="5744" y="908"/>
                      </a:lnTo>
                      <a:lnTo>
                        <a:pt x="5745" y="908"/>
                      </a:lnTo>
                      <a:lnTo>
                        <a:pt x="5746" y="908"/>
                      </a:lnTo>
                      <a:lnTo>
                        <a:pt x="5747" y="908"/>
                      </a:lnTo>
                      <a:lnTo>
                        <a:pt x="5748" y="909"/>
                      </a:lnTo>
                      <a:lnTo>
                        <a:pt x="5749" y="909"/>
                      </a:lnTo>
                      <a:lnTo>
                        <a:pt x="5751" y="909"/>
                      </a:lnTo>
                      <a:lnTo>
                        <a:pt x="5752" y="909"/>
                      </a:lnTo>
                      <a:lnTo>
                        <a:pt x="5753" y="908"/>
                      </a:lnTo>
                      <a:lnTo>
                        <a:pt x="5754" y="907"/>
                      </a:lnTo>
                      <a:lnTo>
                        <a:pt x="5756" y="906"/>
                      </a:lnTo>
                      <a:lnTo>
                        <a:pt x="5757" y="906"/>
                      </a:lnTo>
                      <a:lnTo>
                        <a:pt x="5758" y="907"/>
                      </a:lnTo>
                      <a:lnTo>
                        <a:pt x="5760" y="908"/>
                      </a:lnTo>
                      <a:lnTo>
                        <a:pt x="5761" y="908"/>
                      </a:lnTo>
                      <a:lnTo>
                        <a:pt x="5763" y="909"/>
                      </a:lnTo>
                      <a:lnTo>
                        <a:pt x="5765" y="909"/>
                      </a:lnTo>
                      <a:lnTo>
                        <a:pt x="5766" y="909"/>
                      </a:lnTo>
                      <a:lnTo>
                        <a:pt x="5767" y="909"/>
                      </a:lnTo>
                      <a:lnTo>
                        <a:pt x="5768" y="909"/>
                      </a:lnTo>
                      <a:lnTo>
                        <a:pt x="5768" y="909"/>
                      </a:lnTo>
                      <a:lnTo>
                        <a:pt x="5771" y="909"/>
                      </a:lnTo>
                      <a:lnTo>
                        <a:pt x="5773" y="909"/>
                      </a:lnTo>
                      <a:lnTo>
                        <a:pt x="5773" y="909"/>
                      </a:lnTo>
                      <a:lnTo>
                        <a:pt x="5774" y="909"/>
                      </a:lnTo>
                      <a:lnTo>
                        <a:pt x="5775" y="908"/>
                      </a:lnTo>
                      <a:lnTo>
                        <a:pt x="5776" y="908"/>
                      </a:lnTo>
                      <a:lnTo>
                        <a:pt x="5779" y="909"/>
                      </a:lnTo>
                      <a:lnTo>
                        <a:pt x="5781" y="909"/>
                      </a:lnTo>
                      <a:lnTo>
                        <a:pt x="5781" y="909"/>
                      </a:lnTo>
                      <a:lnTo>
                        <a:pt x="5782" y="909"/>
                      </a:lnTo>
                      <a:lnTo>
                        <a:pt x="5784" y="909"/>
                      </a:lnTo>
                      <a:lnTo>
                        <a:pt x="5785" y="909"/>
                      </a:lnTo>
                      <a:lnTo>
                        <a:pt x="5786" y="909"/>
                      </a:lnTo>
                      <a:lnTo>
                        <a:pt x="5788" y="910"/>
                      </a:lnTo>
                      <a:lnTo>
                        <a:pt x="5789" y="910"/>
                      </a:lnTo>
                      <a:lnTo>
                        <a:pt x="5789" y="910"/>
                      </a:lnTo>
                      <a:lnTo>
                        <a:pt x="5789" y="910"/>
                      </a:lnTo>
                      <a:lnTo>
                        <a:pt x="5790" y="910"/>
                      </a:lnTo>
                      <a:lnTo>
                        <a:pt x="5791" y="910"/>
                      </a:lnTo>
                      <a:lnTo>
                        <a:pt x="5793" y="909"/>
                      </a:lnTo>
                      <a:lnTo>
                        <a:pt x="5793" y="909"/>
                      </a:lnTo>
                      <a:lnTo>
                        <a:pt x="5793" y="909"/>
                      </a:lnTo>
                      <a:lnTo>
                        <a:pt x="5795" y="909"/>
                      </a:lnTo>
                      <a:lnTo>
                        <a:pt x="5797" y="909"/>
                      </a:lnTo>
                      <a:lnTo>
                        <a:pt x="5798" y="909"/>
                      </a:lnTo>
                      <a:lnTo>
                        <a:pt x="5799" y="910"/>
                      </a:lnTo>
                      <a:lnTo>
                        <a:pt x="5799" y="910"/>
                      </a:lnTo>
                      <a:lnTo>
                        <a:pt x="5801" y="910"/>
                      </a:lnTo>
                      <a:lnTo>
                        <a:pt x="5803" y="910"/>
                      </a:lnTo>
                      <a:lnTo>
                        <a:pt x="5806" y="910"/>
                      </a:lnTo>
                      <a:lnTo>
                        <a:pt x="5808" y="910"/>
                      </a:lnTo>
                      <a:lnTo>
                        <a:pt x="5809" y="910"/>
                      </a:lnTo>
                      <a:lnTo>
                        <a:pt x="5810" y="909"/>
                      </a:lnTo>
                      <a:lnTo>
                        <a:pt x="5811" y="909"/>
                      </a:lnTo>
                      <a:lnTo>
                        <a:pt x="5811" y="909"/>
                      </a:lnTo>
                      <a:lnTo>
                        <a:pt x="5813" y="909"/>
                      </a:lnTo>
                      <a:lnTo>
                        <a:pt x="5814" y="908"/>
                      </a:lnTo>
                      <a:lnTo>
                        <a:pt x="5816" y="908"/>
                      </a:lnTo>
                      <a:lnTo>
                        <a:pt x="5817" y="908"/>
                      </a:lnTo>
                      <a:lnTo>
                        <a:pt x="5818" y="909"/>
                      </a:lnTo>
                      <a:lnTo>
                        <a:pt x="5819" y="909"/>
                      </a:lnTo>
                      <a:lnTo>
                        <a:pt x="5821" y="909"/>
                      </a:lnTo>
                      <a:lnTo>
                        <a:pt x="5823" y="909"/>
                      </a:lnTo>
                      <a:lnTo>
                        <a:pt x="5825" y="909"/>
                      </a:lnTo>
                      <a:lnTo>
                        <a:pt x="5826" y="909"/>
                      </a:lnTo>
                      <a:lnTo>
                        <a:pt x="5827" y="909"/>
                      </a:lnTo>
                      <a:lnTo>
                        <a:pt x="5828" y="909"/>
                      </a:lnTo>
                      <a:lnTo>
                        <a:pt x="5828" y="909"/>
                      </a:lnTo>
                      <a:lnTo>
                        <a:pt x="5829" y="910"/>
                      </a:lnTo>
                      <a:lnTo>
                        <a:pt x="5830" y="910"/>
                      </a:lnTo>
                      <a:lnTo>
                        <a:pt x="5830" y="910"/>
                      </a:lnTo>
                      <a:lnTo>
                        <a:pt x="5831" y="910"/>
                      </a:lnTo>
                      <a:lnTo>
                        <a:pt x="5832" y="909"/>
                      </a:lnTo>
                      <a:lnTo>
                        <a:pt x="5834" y="909"/>
                      </a:lnTo>
                      <a:lnTo>
                        <a:pt x="5834" y="909"/>
                      </a:lnTo>
                      <a:lnTo>
                        <a:pt x="5836" y="910"/>
                      </a:lnTo>
                      <a:lnTo>
                        <a:pt x="5838" y="910"/>
                      </a:lnTo>
                      <a:lnTo>
                        <a:pt x="5839" y="910"/>
                      </a:lnTo>
                      <a:lnTo>
                        <a:pt x="5839" y="910"/>
                      </a:lnTo>
                      <a:lnTo>
                        <a:pt x="5840" y="910"/>
                      </a:lnTo>
                      <a:lnTo>
                        <a:pt x="5841" y="910"/>
                      </a:lnTo>
                      <a:lnTo>
                        <a:pt x="5844" y="910"/>
                      </a:lnTo>
                      <a:lnTo>
                        <a:pt x="5846" y="909"/>
                      </a:lnTo>
                      <a:lnTo>
                        <a:pt x="5846" y="909"/>
                      </a:lnTo>
                      <a:lnTo>
                        <a:pt x="5847" y="910"/>
                      </a:lnTo>
                      <a:lnTo>
                        <a:pt x="5848" y="910"/>
                      </a:lnTo>
                      <a:lnTo>
                        <a:pt x="5848" y="910"/>
                      </a:lnTo>
                      <a:lnTo>
                        <a:pt x="5850" y="910"/>
                      </a:lnTo>
                      <a:lnTo>
                        <a:pt x="5851" y="909"/>
                      </a:lnTo>
                      <a:lnTo>
                        <a:pt x="5853" y="909"/>
                      </a:lnTo>
                      <a:lnTo>
                        <a:pt x="5854" y="909"/>
                      </a:lnTo>
                      <a:lnTo>
                        <a:pt x="5855" y="909"/>
                      </a:lnTo>
                      <a:lnTo>
                        <a:pt x="5856" y="909"/>
                      </a:lnTo>
                      <a:lnTo>
                        <a:pt x="5857" y="909"/>
                      </a:lnTo>
                      <a:lnTo>
                        <a:pt x="5857" y="909"/>
                      </a:lnTo>
                      <a:lnTo>
                        <a:pt x="5859" y="909"/>
                      </a:lnTo>
                      <a:lnTo>
                        <a:pt x="5860" y="909"/>
                      </a:lnTo>
                      <a:lnTo>
                        <a:pt x="5862" y="909"/>
                      </a:lnTo>
                      <a:lnTo>
                        <a:pt x="5863" y="910"/>
                      </a:lnTo>
                      <a:lnTo>
                        <a:pt x="5864" y="910"/>
                      </a:lnTo>
                      <a:lnTo>
                        <a:pt x="5864" y="910"/>
                      </a:lnTo>
                      <a:lnTo>
                        <a:pt x="5866" y="910"/>
                      </a:lnTo>
                      <a:lnTo>
                        <a:pt x="5867" y="909"/>
                      </a:lnTo>
                      <a:lnTo>
                        <a:pt x="5868" y="909"/>
                      </a:lnTo>
                      <a:lnTo>
                        <a:pt x="5868" y="909"/>
                      </a:lnTo>
                      <a:lnTo>
                        <a:pt x="5869" y="909"/>
                      </a:lnTo>
                      <a:lnTo>
                        <a:pt x="5869" y="909"/>
                      </a:lnTo>
                      <a:lnTo>
                        <a:pt x="5872" y="909"/>
                      </a:lnTo>
                      <a:lnTo>
                        <a:pt x="5873" y="908"/>
                      </a:lnTo>
                      <a:lnTo>
                        <a:pt x="5874" y="908"/>
                      </a:lnTo>
                      <a:lnTo>
                        <a:pt x="5874" y="908"/>
                      </a:lnTo>
                      <a:lnTo>
                        <a:pt x="5875" y="909"/>
                      </a:lnTo>
                      <a:lnTo>
                        <a:pt x="5876" y="909"/>
                      </a:lnTo>
                      <a:lnTo>
                        <a:pt x="5876" y="909"/>
                      </a:lnTo>
                      <a:lnTo>
                        <a:pt x="5877" y="909"/>
                      </a:lnTo>
                      <a:lnTo>
                        <a:pt x="5881" y="909"/>
                      </a:lnTo>
                      <a:lnTo>
                        <a:pt x="5883" y="910"/>
                      </a:lnTo>
                      <a:lnTo>
                        <a:pt x="5884" y="910"/>
                      </a:lnTo>
                      <a:lnTo>
                        <a:pt x="5884" y="910"/>
                      </a:lnTo>
                      <a:lnTo>
                        <a:pt x="5885" y="910"/>
                      </a:lnTo>
                      <a:lnTo>
                        <a:pt x="5887" y="909"/>
                      </a:lnTo>
                      <a:lnTo>
                        <a:pt x="5889" y="909"/>
                      </a:lnTo>
                      <a:lnTo>
                        <a:pt x="5890" y="909"/>
                      </a:lnTo>
                      <a:lnTo>
                        <a:pt x="5891" y="909"/>
                      </a:lnTo>
                      <a:lnTo>
                        <a:pt x="5892" y="909"/>
                      </a:lnTo>
                      <a:lnTo>
                        <a:pt x="5892" y="909"/>
                      </a:lnTo>
                      <a:lnTo>
                        <a:pt x="5894" y="909"/>
                      </a:lnTo>
                      <a:lnTo>
                        <a:pt x="5896" y="910"/>
                      </a:lnTo>
                      <a:lnTo>
                        <a:pt x="5897" y="910"/>
                      </a:lnTo>
                      <a:lnTo>
                        <a:pt x="5899" y="910"/>
                      </a:lnTo>
                      <a:lnTo>
                        <a:pt x="5901" y="909"/>
                      </a:lnTo>
                      <a:lnTo>
                        <a:pt x="5901" y="909"/>
                      </a:lnTo>
                      <a:lnTo>
                        <a:pt x="5902" y="910"/>
                      </a:lnTo>
                      <a:lnTo>
                        <a:pt x="5904" y="910"/>
                      </a:lnTo>
                      <a:lnTo>
                        <a:pt x="5904" y="910"/>
                      </a:lnTo>
                      <a:lnTo>
                        <a:pt x="5905" y="910"/>
                      </a:lnTo>
                      <a:lnTo>
                        <a:pt x="5906" y="910"/>
                      </a:lnTo>
                      <a:lnTo>
                        <a:pt x="5909" y="910"/>
                      </a:lnTo>
                      <a:lnTo>
                        <a:pt x="5910" y="910"/>
                      </a:lnTo>
                      <a:lnTo>
                        <a:pt x="5911" y="910"/>
                      </a:lnTo>
                      <a:lnTo>
                        <a:pt x="5912" y="909"/>
                      </a:lnTo>
                      <a:lnTo>
                        <a:pt x="5913" y="910"/>
                      </a:lnTo>
                      <a:lnTo>
                        <a:pt x="5914" y="910"/>
                      </a:lnTo>
                      <a:lnTo>
                        <a:pt x="5915" y="910"/>
                      </a:lnTo>
                      <a:lnTo>
                        <a:pt x="5918" y="910"/>
                      </a:lnTo>
                      <a:lnTo>
                        <a:pt x="5919" y="909"/>
                      </a:lnTo>
                      <a:lnTo>
                        <a:pt x="5920" y="909"/>
                      </a:lnTo>
                      <a:lnTo>
                        <a:pt x="5921" y="909"/>
                      </a:lnTo>
                      <a:lnTo>
                        <a:pt x="5922" y="909"/>
                      </a:lnTo>
                      <a:lnTo>
                        <a:pt x="5922" y="909"/>
                      </a:lnTo>
                      <a:lnTo>
                        <a:pt x="5924" y="909"/>
                      </a:lnTo>
                      <a:lnTo>
                        <a:pt x="5926" y="909"/>
                      </a:lnTo>
                      <a:lnTo>
                        <a:pt x="5926" y="909"/>
                      </a:lnTo>
                      <a:lnTo>
                        <a:pt x="5927" y="909"/>
                      </a:lnTo>
                      <a:lnTo>
                        <a:pt x="5928" y="909"/>
                      </a:lnTo>
                      <a:lnTo>
                        <a:pt x="5929" y="909"/>
                      </a:lnTo>
                      <a:lnTo>
                        <a:pt x="5929" y="909"/>
                      </a:lnTo>
                      <a:lnTo>
                        <a:pt x="5930" y="909"/>
                      </a:lnTo>
                      <a:lnTo>
                        <a:pt x="5932" y="909"/>
                      </a:lnTo>
                      <a:lnTo>
                        <a:pt x="5934" y="909"/>
                      </a:lnTo>
                      <a:lnTo>
                        <a:pt x="5934" y="909"/>
                      </a:lnTo>
                      <a:lnTo>
                        <a:pt x="5936" y="909"/>
                      </a:lnTo>
                      <a:lnTo>
                        <a:pt x="5936" y="909"/>
                      </a:lnTo>
                      <a:lnTo>
                        <a:pt x="5938" y="909"/>
                      </a:lnTo>
                      <a:lnTo>
                        <a:pt x="5939" y="909"/>
                      </a:lnTo>
                      <a:lnTo>
                        <a:pt x="5939" y="909"/>
                      </a:lnTo>
                      <a:lnTo>
                        <a:pt x="5940" y="909"/>
                      </a:lnTo>
                      <a:lnTo>
                        <a:pt x="5941" y="909"/>
                      </a:lnTo>
                      <a:lnTo>
                        <a:pt x="5942" y="909"/>
                      </a:lnTo>
                      <a:lnTo>
                        <a:pt x="5942" y="909"/>
                      </a:lnTo>
                      <a:lnTo>
                        <a:pt x="5943" y="909"/>
                      </a:lnTo>
                      <a:lnTo>
                        <a:pt x="5947" y="909"/>
                      </a:lnTo>
                      <a:lnTo>
                        <a:pt x="5949" y="909"/>
                      </a:lnTo>
                      <a:lnTo>
                        <a:pt x="5949" y="909"/>
                      </a:lnTo>
                      <a:lnTo>
                        <a:pt x="5951" y="909"/>
                      </a:lnTo>
                      <a:lnTo>
                        <a:pt x="5952" y="909"/>
                      </a:lnTo>
                      <a:lnTo>
                        <a:pt x="5952" y="909"/>
                      </a:lnTo>
                      <a:lnTo>
                        <a:pt x="5955" y="909"/>
                      </a:lnTo>
                      <a:lnTo>
                        <a:pt x="5956" y="909"/>
                      </a:lnTo>
                      <a:lnTo>
                        <a:pt x="5957" y="909"/>
                      </a:lnTo>
                      <a:lnTo>
                        <a:pt x="5958" y="909"/>
                      </a:lnTo>
                      <a:lnTo>
                        <a:pt x="5959" y="909"/>
                      </a:lnTo>
                      <a:lnTo>
                        <a:pt x="5960" y="909"/>
                      </a:lnTo>
                      <a:lnTo>
                        <a:pt x="5961" y="909"/>
                      </a:lnTo>
                      <a:lnTo>
                        <a:pt x="5963" y="909"/>
                      </a:lnTo>
                      <a:lnTo>
                        <a:pt x="5964" y="909"/>
                      </a:lnTo>
                      <a:lnTo>
                        <a:pt x="5965" y="909"/>
                      </a:lnTo>
                      <a:lnTo>
                        <a:pt x="5966" y="909"/>
                      </a:lnTo>
                      <a:lnTo>
                        <a:pt x="5967" y="909"/>
                      </a:lnTo>
                      <a:lnTo>
                        <a:pt x="5968" y="909"/>
                      </a:lnTo>
                      <a:lnTo>
                        <a:pt x="5969" y="909"/>
                      </a:lnTo>
                      <a:lnTo>
                        <a:pt x="5969" y="909"/>
                      </a:lnTo>
                      <a:lnTo>
                        <a:pt x="5970" y="909"/>
                      </a:lnTo>
                      <a:lnTo>
                        <a:pt x="5972" y="909"/>
                      </a:lnTo>
                      <a:lnTo>
                        <a:pt x="5974" y="909"/>
                      </a:lnTo>
                      <a:lnTo>
                        <a:pt x="5974" y="909"/>
                      </a:lnTo>
                      <a:lnTo>
                        <a:pt x="5975" y="909"/>
                      </a:lnTo>
                      <a:lnTo>
                        <a:pt x="5977" y="909"/>
                      </a:lnTo>
                      <a:lnTo>
                        <a:pt x="5978" y="908"/>
                      </a:lnTo>
                      <a:lnTo>
                        <a:pt x="5979" y="908"/>
                      </a:lnTo>
                      <a:lnTo>
                        <a:pt x="5979" y="908"/>
                      </a:lnTo>
                      <a:lnTo>
                        <a:pt x="5980" y="909"/>
                      </a:lnTo>
                      <a:lnTo>
                        <a:pt x="5982" y="909"/>
                      </a:lnTo>
                      <a:lnTo>
                        <a:pt x="5982" y="909"/>
                      </a:lnTo>
                      <a:lnTo>
                        <a:pt x="5983" y="909"/>
                      </a:lnTo>
                      <a:lnTo>
                        <a:pt x="5984" y="909"/>
                      </a:lnTo>
                      <a:lnTo>
                        <a:pt x="5986" y="908"/>
                      </a:lnTo>
                      <a:lnTo>
                        <a:pt x="5986" y="908"/>
                      </a:lnTo>
                      <a:lnTo>
                        <a:pt x="5987" y="908"/>
                      </a:lnTo>
                      <a:lnTo>
                        <a:pt x="5987" y="908"/>
                      </a:lnTo>
                      <a:lnTo>
                        <a:pt x="5988" y="908"/>
                      </a:lnTo>
                      <a:lnTo>
                        <a:pt x="5991" y="908"/>
                      </a:lnTo>
                      <a:lnTo>
                        <a:pt x="5993" y="908"/>
                      </a:lnTo>
                      <a:lnTo>
                        <a:pt x="5994" y="908"/>
                      </a:lnTo>
                      <a:lnTo>
                        <a:pt x="5994" y="908"/>
                      </a:lnTo>
                      <a:lnTo>
                        <a:pt x="5995" y="908"/>
                      </a:lnTo>
                      <a:lnTo>
                        <a:pt x="5997" y="908"/>
                      </a:lnTo>
                      <a:lnTo>
                        <a:pt x="6000" y="908"/>
                      </a:lnTo>
                      <a:lnTo>
                        <a:pt x="6001" y="908"/>
                      </a:lnTo>
                      <a:lnTo>
                        <a:pt x="6002" y="908"/>
                      </a:lnTo>
                      <a:lnTo>
                        <a:pt x="6003" y="908"/>
                      </a:lnTo>
                      <a:lnTo>
                        <a:pt x="6003" y="908"/>
                      </a:lnTo>
                      <a:lnTo>
                        <a:pt x="6004" y="908"/>
                      </a:lnTo>
                      <a:lnTo>
                        <a:pt x="6006" y="908"/>
                      </a:lnTo>
                      <a:lnTo>
                        <a:pt x="6006" y="908"/>
                      </a:lnTo>
                      <a:lnTo>
                        <a:pt x="6007" y="908"/>
                      </a:lnTo>
                      <a:lnTo>
                        <a:pt x="6009" y="908"/>
                      </a:lnTo>
                      <a:lnTo>
                        <a:pt x="6010" y="908"/>
                      </a:lnTo>
                      <a:lnTo>
                        <a:pt x="6011" y="908"/>
                      </a:lnTo>
                      <a:lnTo>
                        <a:pt x="6012" y="908"/>
                      </a:lnTo>
                      <a:lnTo>
                        <a:pt x="6013" y="908"/>
                      </a:lnTo>
                      <a:lnTo>
                        <a:pt x="6013" y="908"/>
                      </a:lnTo>
                      <a:lnTo>
                        <a:pt x="6015" y="908"/>
                      </a:lnTo>
                      <a:lnTo>
                        <a:pt x="6016" y="908"/>
                      </a:lnTo>
                      <a:lnTo>
                        <a:pt x="6016" y="908"/>
                      </a:lnTo>
                      <a:lnTo>
                        <a:pt x="6017" y="908"/>
                      </a:lnTo>
                      <a:lnTo>
                        <a:pt x="6020" y="908"/>
                      </a:lnTo>
                      <a:lnTo>
                        <a:pt x="6022" y="908"/>
                      </a:lnTo>
                      <a:lnTo>
                        <a:pt x="6023" y="908"/>
                      </a:lnTo>
                      <a:lnTo>
                        <a:pt x="6023" y="908"/>
                      </a:lnTo>
                      <a:lnTo>
                        <a:pt x="6024" y="908"/>
                      </a:lnTo>
                      <a:lnTo>
                        <a:pt x="6026" y="909"/>
                      </a:lnTo>
                      <a:lnTo>
                        <a:pt x="6029" y="909"/>
                      </a:lnTo>
                      <a:lnTo>
                        <a:pt x="6030" y="909"/>
                      </a:lnTo>
                      <a:lnTo>
                        <a:pt x="6030" y="909"/>
                      </a:lnTo>
                      <a:lnTo>
                        <a:pt x="6031" y="909"/>
                      </a:lnTo>
                      <a:lnTo>
                        <a:pt x="6032" y="909"/>
                      </a:lnTo>
                      <a:lnTo>
                        <a:pt x="6034" y="909"/>
                      </a:lnTo>
                      <a:lnTo>
                        <a:pt x="6037" y="909"/>
                      </a:lnTo>
                      <a:lnTo>
                        <a:pt x="6038" y="909"/>
                      </a:lnTo>
                      <a:lnTo>
                        <a:pt x="6039" y="909"/>
                      </a:lnTo>
                      <a:lnTo>
                        <a:pt x="6039" y="909"/>
                      </a:lnTo>
                      <a:lnTo>
                        <a:pt x="6040" y="909"/>
                      </a:lnTo>
                      <a:lnTo>
                        <a:pt x="6041" y="909"/>
                      </a:lnTo>
                      <a:lnTo>
                        <a:pt x="6042" y="909"/>
                      </a:lnTo>
                      <a:lnTo>
                        <a:pt x="6043" y="909"/>
                      </a:lnTo>
                      <a:lnTo>
                        <a:pt x="6044" y="909"/>
                      </a:lnTo>
                      <a:lnTo>
                        <a:pt x="6046" y="909"/>
                      </a:lnTo>
                      <a:lnTo>
                        <a:pt x="6047" y="909"/>
                      </a:lnTo>
                      <a:lnTo>
                        <a:pt x="6048" y="909"/>
                      </a:lnTo>
                      <a:lnTo>
                        <a:pt x="6049" y="909"/>
                      </a:lnTo>
                      <a:lnTo>
                        <a:pt x="6050" y="909"/>
                      </a:lnTo>
                      <a:lnTo>
                        <a:pt x="6052" y="909"/>
                      </a:lnTo>
                      <a:lnTo>
                        <a:pt x="6052" y="909"/>
                      </a:lnTo>
                      <a:lnTo>
                        <a:pt x="6053" y="909"/>
                      </a:lnTo>
                      <a:lnTo>
                        <a:pt x="6055" y="909"/>
                      </a:lnTo>
                      <a:lnTo>
                        <a:pt x="6057" y="909"/>
                      </a:lnTo>
                      <a:lnTo>
                        <a:pt x="6057" y="909"/>
                      </a:lnTo>
                      <a:lnTo>
                        <a:pt x="6057" y="909"/>
                      </a:lnTo>
                      <a:lnTo>
                        <a:pt x="6059" y="909"/>
                      </a:lnTo>
                      <a:lnTo>
                        <a:pt x="6059" y="909"/>
                      </a:lnTo>
                      <a:lnTo>
                        <a:pt x="6060" y="909"/>
                      </a:lnTo>
                      <a:lnTo>
                        <a:pt x="6061" y="909"/>
                      </a:lnTo>
                      <a:lnTo>
                        <a:pt x="6063" y="909"/>
                      </a:lnTo>
                      <a:lnTo>
                        <a:pt x="6066" y="909"/>
                      </a:lnTo>
                      <a:lnTo>
                        <a:pt x="6067" y="909"/>
                      </a:lnTo>
                      <a:lnTo>
                        <a:pt x="6067" y="909"/>
                      </a:lnTo>
                      <a:lnTo>
                        <a:pt x="6068" y="909"/>
                      </a:lnTo>
                      <a:lnTo>
                        <a:pt x="6070" y="909"/>
                      </a:lnTo>
                      <a:lnTo>
                        <a:pt x="6072" y="909"/>
                      </a:lnTo>
                      <a:lnTo>
                        <a:pt x="6072" y="909"/>
                      </a:lnTo>
                      <a:lnTo>
                        <a:pt x="6074" y="909"/>
                      </a:lnTo>
                      <a:lnTo>
                        <a:pt x="6075" y="909"/>
                      </a:lnTo>
                      <a:lnTo>
                        <a:pt x="6076" y="909"/>
                      </a:lnTo>
                      <a:lnTo>
                        <a:pt x="6078" y="909"/>
                      </a:lnTo>
                      <a:lnTo>
                        <a:pt x="6080" y="909"/>
                      </a:lnTo>
                      <a:lnTo>
                        <a:pt x="6081" y="909"/>
                      </a:lnTo>
                      <a:lnTo>
                        <a:pt x="6083" y="909"/>
                      </a:lnTo>
                      <a:lnTo>
                        <a:pt x="6083" y="909"/>
                      </a:lnTo>
                      <a:lnTo>
                        <a:pt x="6085" y="909"/>
                      </a:lnTo>
                      <a:lnTo>
                        <a:pt x="6087" y="909"/>
                      </a:lnTo>
                      <a:lnTo>
                        <a:pt x="6088" y="909"/>
                      </a:lnTo>
                      <a:lnTo>
                        <a:pt x="6089" y="909"/>
                      </a:lnTo>
                      <a:lnTo>
                        <a:pt x="6089" y="909"/>
                      </a:lnTo>
                      <a:lnTo>
                        <a:pt x="6089" y="909"/>
                      </a:lnTo>
                      <a:lnTo>
                        <a:pt x="6090" y="909"/>
                      </a:lnTo>
                      <a:lnTo>
                        <a:pt x="6092" y="909"/>
                      </a:lnTo>
                      <a:lnTo>
                        <a:pt x="6095" y="909"/>
                      </a:lnTo>
                      <a:lnTo>
                        <a:pt x="6097" y="909"/>
                      </a:lnTo>
                      <a:lnTo>
                        <a:pt x="6099" y="909"/>
                      </a:lnTo>
                      <a:lnTo>
                        <a:pt x="6099" y="909"/>
                      </a:lnTo>
                      <a:lnTo>
                        <a:pt x="6100" y="909"/>
                      </a:lnTo>
                      <a:lnTo>
                        <a:pt x="6103" y="909"/>
                      </a:lnTo>
                      <a:lnTo>
                        <a:pt x="6103" y="909"/>
                      </a:lnTo>
                      <a:lnTo>
                        <a:pt x="6104" y="909"/>
                      </a:lnTo>
                      <a:lnTo>
                        <a:pt x="6105" y="909"/>
                      </a:lnTo>
                      <a:lnTo>
                        <a:pt x="6106" y="909"/>
                      </a:lnTo>
                      <a:lnTo>
                        <a:pt x="6108" y="909"/>
                      </a:lnTo>
                      <a:lnTo>
                        <a:pt x="6109" y="909"/>
                      </a:lnTo>
                      <a:lnTo>
                        <a:pt x="6111" y="909"/>
                      </a:lnTo>
                      <a:lnTo>
                        <a:pt x="6112" y="909"/>
                      </a:lnTo>
                      <a:lnTo>
                        <a:pt x="6112" y="909"/>
                      </a:lnTo>
                      <a:lnTo>
                        <a:pt x="6113" y="909"/>
                      </a:lnTo>
                      <a:lnTo>
                        <a:pt x="6114" y="909"/>
                      </a:lnTo>
                      <a:lnTo>
                        <a:pt x="6116" y="909"/>
                      </a:lnTo>
                      <a:lnTo>
                        <a:pt x="6117" y="909"/>
                      </a:lnTo>
                      <a:lnTo>
                        <a:pt x="6117" y="909"/>
                      </a:lnTo>
                      <a:lnTo>
                        <a:pt x="6118" y="909"/>
                      </a:lnTo>
                      <a:lnTo>
                        <a:pt x="6120" y="909"/>
                      </a:lnTo>
                      <a:lnTo>
                        <a:pt x="6121" y="909"/>
                      </a:lnTo>
                      <a:lnTo>
                        <a:pt x="6121" y="909"/>
                      </a:lnTo>
                      <a:lnTo>
                        <a:pt x="6122" y="909"/>
                      </a:lnTo>
                      <a:lnTo>
                        <a:pt x="6123" y="909"/>
                      </a:lnTo>
                      <a:lnTo>
                        <a:pt x="6124" y="909"/>
                      </a:lnTo>
                      <a:lnTo>
                        <a:pt x="6124" y="909"/>
                      </a:lnTo>
                      <a:lnTo>
                        <a:pt x="6126" y="909"/>
                      </a:lnTo>
                      <a:lnTo>
                        <a:pt x="6127" y="909"/>
                      </a:lnTo>
                      <a:lnTo>
                        <a:pt x="6129" y="909"/>
                      </a:lnTo>
                      <a:lnTo>
                        <a:pt x="6130" y="909"/>
                      </a:lnTo>
                      <a:lnTo>
                        <a:pt x="6131" y="909"/>
                      </a:lnTo>
                      <a:lnTo>
                        <a:pt x="6132" y="909"/>
                      </a:lnTo>
                      <a:lnTo>
                        <a:pt x="6133" y="909"/>
                      </a:lnTo>
                      <a:lnTo>
                        <a:pt x="6133" y="909"/>
                      </a:lnTo>
                      <a:lnTo>
                        <a:pt x="6135" y="909"/>
                      </a:lnTo>
                      <a:lnTo>
                        <a:pt x="6138" y="909"/>
                      </a:lnTo>
                      <a:lnTo>
                        <a:pt x="6138" y="909"/>
                      </a:lnTo>
                      <a:lnTo>
                        <a:pt x="6139" y="909"/>
                      </a:lnTo>
                      <a:lnTo>
                        <a:pt x="6140" y="909"/>
                      </a:lnTo>
                      <a:lnTo>
                        <a:pt x="6140" y="909"/>
                      </a:lnTo>
                      <a:lnTo>
                        <a:pt x="6141" y="909"/>
                      </a:lnTo>
                      <a:lnTo>
                        <a:pt x="6142" y="909"/>
                      </a:lnTo>
                      <a:lnTo>
                        <a:pt x="6144" y="909"/>
                      </a:lnTo>
                      <a:lnTo>
                        <a:pt x="6146" y="908"/>
                      </a:lnTo>
                      <a:lnTo>
                        <a:pt x="6148" y="908"/>
                      </a:lnTo>
                      <a:lnTo>
                        <a:pt x="6148" y="908"/>
                      </a:lnTo>
                      <a:lnTo>
                        <a:pt x="6149" y="908"/>
                      </a:lnTo>
                      <a:lnTo>
                        <a:pt x="6151" y="908"/>
                      </a:lnTo>
                      <a:lnTo>
                        <a:pt x="6154" y="908"/>
                      </a:lnTo>
                      <a:lnTo>
                        <a:pt x="6155" y="908"/>
                      </a:lnTo>
                      <a:lnTo>
                        <a:pt x="6155" y="908"/>
                      </a:lnTo>
                      <a:lnTo>
                        <a:pt x="6157" y="908"/>
                      </a:lnTo>
                      <a:lnTo>
                        <a:pt x="6159" y="908"/>
                      </a:lnTo>
                      <a:lnTo>
                        <a:pt x="6161" y="908"/>
                      </a:lnTo>
                      <a:lnTo>
                        <a:pt x="6162" y="908"/>
                      </a:lnTo>
                      <a:lnTo>
                        <a:pt x="6162" y="908"/>
                      </a:lnTo>
                      <a:lnTo>
                        <a:pt x="6163" y="908"/>
                      </a:lnTo>
                      <a:lnTo>
                        <a:pt x="6166" y="908"/>
                      </a:lnTo>
                      <a:lnTo>
                        <a:pt x="6169" y="907"/>
                      </a:lnTo>
                      <a:lnTo>
                        <a:pt x="6170" y="907"/>
                      </a:lnTo>
                      <a:lnTo>
                        <a:pt x="6170" y="907"/>
                      </a:lnTo>
                      <a:lnTo>
                        <a:pt x="6171" y="907"/>
                      </a:lnTo>
                      <a:lnTo>
                        <a:pt x="6173" y="906"/>
                      </a:lnTo>
                      <a:lnTo>
                        <a:pt x="6176" y="906"/>
                      </a:lnTo>
                      <a:lnTo>
                        <a:pt x="6177" y="906"/>
                      </a:lnTo>
                      <a:lnTo>
                        <a:pt x="6178" y="906"/>
                      </a:lnTo>
                      <a:lnTo>
                        <a:pt x="6178" y="905"/>
                      </a:lnTo>
                      <a:lnTo>
                        <a:pt x="6181" y="904"/>
                      </a:lnTo>
                      <a:lnTo>
                        <a:pt x="6183" y="903"/>
                      </a:lnTo>
                      <a:lnTo>
                        <a:pt x="6185" y="901"/>
                      </a:lnTo>
                      <a:lnTo>
                        <a:pt x="6185" y="901"/>
                      </a:lnTo>
                      <a:lnTo>
                        <a:pt x="6185" y="900"/>
                      </a:lnTo>
                      <a:lnTo>
                        <a:pt x="6185" y="898"/>
                      </a:lnTo>
                      <a:lnTo>
                        <a:pt x="6186" y="894"/>
                      </a:lnTo>
                      <a:lnTo>
                        <a:pt x="6188" y="888"/>
                      </a:lnTo>
                      <a:lnTo>
                        <a:pt x="6188" y="886"/>
                      </a:lnTo>
                      <a:lnTo>
                        <a:pt x="6188" y="886"/>
                      </a:lnTo>
                      <a:lnTo>
                        <a:pt x="6188" y="886"/>
                      </a:lnTo>
                      <a:lnTo>
                        <a:pt x="6189" y="888"/>
                      </a:lnTo>
                      <a:lnTo>
                        <a:pt x="6190" y="892"/>
                      </a:lnTo>
                      <a:lnTo>
                        <a:pt x="6192" y="897"/>
                      </a:lnTo>
                      <a:lnTo>
                        <a:pt x="6192" y="899"/>
                      </a:lnTo>
                      <a:lnTo>
                        <a:pt x="6194" y="899"/>
                      </a:lnTo>
                      <a:lnTo>
                        <a:pt x="6194" y="899"/>
                      </a:lnTo>
                      <a:lnTo>
                        <a:pt x="6195" y="897"/>
                      </a:lnTo>
                      <a:lnTo>
                        <a:pt x="6196" y="892"/>
                      </a:lnTo>
                      <a:lnTo>
                        <a:pt x="6198" y="887"/>
                      </a:lnTo>
                      <a:lnTo>
                        <a:pt x="6199" y="886"/>
                      </a:lnTo>
                      <a:lnTo>
                        <a:pt x="6199" y="885"/>
                      </a:lnTo>
                      <a:lnTo>
                        <a:pt x="6199" y="883"/>
                      </a:lnTo>
                      <a:lnTo>
                        <a:pt x="6199" y="882"/>
                      </a:lnTo>
                      <a:lnTo>
                        <a:pt x="6199" y="881"/>
                      </a:lnTo>
                      <a:lnTo>
                        <a:pt x="6200" y="876"/>
                      </a:lnTo>
                      <a:lnTo>
                        <a:pt x="6200" y="869"/>
                      </a:lnTo>
                      <a:lnTo>
                        <a:pt x="6201" y="861"/>
                      </a:lnTo>
                      <a:lnTo>
                        <a:pt x="6201" y="853"/>
                      </a:lnTo>
                      <a:lnTo>
                        <a:pt x="6203" y="846"/>
                      </a:lnTo>
                      <a:lnTo>
                        <a:pt x="6203" y="842"/>
                      </a:lnTo>
                      <a:lnTo>
                        <a:pt x="6203" y="841"/>
                      </a:lnTo>
                      <a:lnTo>
                        <a:pt x="6204" y="842"/>
                      </a:lnTo>
                      <a:lnTo>
                        <a:pt x="6205" y="846"/>
                      </a:lnTo>
                      <a:lnTo>
                        <a:pt x="6205" y="853"/>
                      </a:lnTo>
                      <a:lnTo>
                        <a:pt x="6207" y="861"/>
                      </a:lnTo>
                      <a:lnTo>
                        <a:pt x="6208" y="869"/>
                      </a:lnTo>
                      <a:lnTo>
                        <a:pt x="6209" y="875"/>
                      </a:lnTo>
                      <a:lnTo>
                        <a:pt x="6210" y="879"/>
                      </a:lnTo>
                      <a:lnTo>
                        <a:pt x="6210" y="881"/>
                      </a:lnTo>
                      <a:lnTo>
                        <a:pt x="6212" y="879"/>
                      </a:lnTo>
                      <a:lnTo>
                        <a:pt x="6213" y="876"/>
                      </a:lnTo>
                      <a:lnTo>
                        <a:pt x="6213" y="871"/>
                      </a:lnTo>
                      <a:lnTo>
                        <a:pt x="6214" y="869"/>
                      </a:lnTo>
                      <a:lnTo>
                        <a:pt x="6214" y="868"/>
                      </a:lnTo>
                      <a:lnTo>
                        <a:pt x="6214" y="867"/>
                      </a:lnTo>
                      <a:lnTo>
                        <a:pt x="6215" y="866"/>
                      </a:lnTo>
                      <a:lnTo>
                        <a:pt x="6215" y="860"/>
                      </a:lnTo>
                      <a:lnTo>
                        <a:pt x="6215" y="853"/>
                      </a:lnTo>
                      <a:lnTo>
                        <a:pt x="6216" y="844"/>
                      </a:lnTo>
                      <a:lnTo>
                        <a:pt x="6217" y="836"/>
                      </a:lnTo>
                      <a:lnTo>
                        <a:pt x="6217" y="829"/>
                      </a:lnTo>
                      <a:lnTo>
                        <a:pt x="6218" y="824"/>
                      </a:lnTo>
                      <a:lnTo>
                        <a:pt x="6218" y="822"/>
                      </a:lnTo>
                      <a:lnTo>
                        <a:pt x="6218" y="823"/>
                      </a:lnTo>
                      <a:lnTo>
                        <a:pt x="6218" y="825"/>
                      </a:lnTo>
                      <a:lnTo>
                        <a:pt x="6221" y="832"/>
                      </a:lnTo>
                      <a:lnTo>
                        <a:pt x="6221" y="839"/>
                      </a:lnTo>
                      <a:lnTo>
                        <a:pt x="6222" y="840"/>
                      </a:lnTo>
                      <a:lnTo>
                        <a:pt x="6222" y="841"/>
                      </a:lnTo>
                      <a:lnTo>
                        <a:pt x="6222" y="843"/>
                      </a:lnTo>
                      <a:lnTo>
                        <a:pt x="6223" y="846"/>
                      </a:lnTo>
                      <a:lnTo>
                        <a:pt x="6223" y="853"/>
                      </a:lnTo>
                      <a:lnTo>
                        <a:pt x="6225" y="860"/>
                      </a:lnTo>
                      <a:lnTo>
                        <a:pt x="6225" y="866"/>
                      </a:lnTo>
                      <a:lnTo>
                        <a:pt x="6226" y="872"/>
                      </a:lnTo>
                      <a:lnTo>
                        <a:pt x="6227" y="877"/>
                      </a:lnTo>
                      <a:lnTo>
                        <a:pt x="6227" y="878"/>
                      </a:lnTo>
                      <a:lnTo>
                        <a:pt x="6227" y="877"/>
                      </a:lnTo>
                      <a:lnTo>
                        <a:pt x="6228" y="876"/>
                      </a:lnTo>
                      <a:lnTo>
                        <a:pt x="6229" y="873"/>
                      </a:lnTo>
                      <a:lnTo>
                        <a:pt x="6229" y="869"/>
                      </a:lnTo>
                      <a:lnTo>
                        <a:pt x="6231" y="861"/>
                      </a:lnTo>
                      <a:lnTo>
                        <a:pt x="6233" y="853"/>
                      </a:lnTo>
                      <a:lnTo>
                        <a:pt x="6233" y="844"/>
                      </a:lnTo>
                      <a:lnTo>
                        <a:pt x="6235" y="838"/>
                      </a:lnTo>
                      <a:lnTo>
                        <a:pt x="6235" y="832"/>
                      </a:lnTo>
                      <a:lnTo>
                        <a:pt x="6235" y="831"/>
                      </a:lnTo>
                      <a:lnTo>
                        <a:pt x="6236" y="831"/>
                      </a:lnTo>
                      <a:lnTo>
                        <a:pt x="6236" y="832"/>
                      </a:lnTo>
                      <a:lnTo>
                        <a:pt x="6236" y="832"/>
                      </a:lnTo>
                      <a:lnTo>
                        <a:pt x="6236" y="834"/>
                      </a:lnTo>
                      <a:lnTo>
                        <a:pt x="6237" y="841"/>
                      </a:lnTo>
                      <a:lnTo>
                        <a:pt x="6238" y="850"/>
                      </a:lnTo>
                      <a:lnTo>
                        <a:pt x="6240" y="860"/>
                      </a:lnTo>
                      <a:lnTo>
                        <a:pt x="6241" y="871"/>
                      </a:lnTo>
                      <a:lnTo>
                        <a:pt x="6242" y="880"/>
                      </a:lnTo>
                      <a:lnTo>
                        <a:pt x="6242" y="886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3" y="888"/>
                      </a:lnTo>
                      <a:lnTo>
                        <a:pt x="6244" y="888"/>
                      </a:lnTo>
                      <a:lnTo>
                        <a:pt x="6244" y="886"/>
                      </a:lnTo>
                      <a:lnTo>
                        <a:pt x="6246" y="880"/>
                      </a:lnTo>
                      <a:lnTo>
                        <a:pt x="6249" y="873"/>
                      </a:lnTo>
                      <a:lnTo>
                        <a:pt x="6250" y="871"/>
                      </a:lnTo>
                      <a:lnTo>
                        <a:pt x="6250" y="871"/>
                      </a:lnTo>
                      <a:lnTo>
                        <a:pt x="6251" y="872"/>
                      </a:lnTo>
                      <a:lnTo>
                        <a:pt x="6251" y="873"/>
                      </a:lnTo>
                      <a:lnTo>
                        <a:pt x="6251" y="875"/>
                      </a:lnTo>
                      <a:lnTo>
                        <a:pt x="6252" y="877"/>
                      </a:lnTo>
                      <a:lnTo>
                        <a:pt x="6253" y="883"/>
                      </a:lnTo>
                      <a:lnTo>
                        <a:pt x="6255" y="890"/>
                      </a:lnTo>
                      <a:lnTo>
                        <a:pt x="6256" y="892"/>
                      </a:lnTo>
                      <a:lnTo>
                        <a:pt x="6256" y="894"/>
                      </a:lnTo>
                      <a:lnTo>
                        <a:pt x="6258" y="892"/>
                      </a:lnTo>
                      <a:lnTo>
                        <a:pt x="6258" y="892"/>
                      </a:lnTo>
                      <a:lnTo>
                        <a:pt x="6259" y="891"/>
                      </a:lnTo>
                      <a:lnTo>
                        <a:pt x="6260" y="891"/>
                      </a:lnTo>
                      <a:lnTo>
                        <a:pt x="6261" y="890"/>
                      </a:lnTo>
                      <a:lnTo>
                        <a:pt x="6261" y="890"/>
                      </a:lnTo>
                      <a:lnTo>
                        <a:pt x="6262" y="890"/>
                      </a:lnTo>
                      <a:lnTo>
                        <a:pt x="6263" y="890"/>
                      </a:lnTo>
                      <a:lnTo>
                        <a:pt x="6265" y="890"/>
                      </a:lnTo>
                      <a:lnTo>
                        <a:pt x="6265" y="890"/>
                      </a:lnTo>
                      <a:lnTo>
                        <a:pt x="6265" y="889"/>
                      </a:lnTo>
                      <a:lnTo>
                        <a:pt x="6266" y="888"/>
                      </a:lnTo>
                      <a:lnTo>
                        <a:pt x="6268" y="882"/>
                      </a:lnTo>
                      <a:lnTo>
                        <a:pt x="6270" y="877"/>
                      </a:lnTo>
                      <a:lnTo>
                        <a:pt x="6270" y="876"/>
                      </a:lnTo>
                      <a:lnTo>
                        <a:pt x="6270" y="875"/>
                      </a:lnTo>
                      <a:lnTo>
                        <a:pt x="6271" y="877"/>
                      </a:lnTo>
                      <a:lnTo>
                        <a:pt x="6273" y="880"/>
                      </a:lnTo>
                      <a:lnTo>
                        <a:pt x="6274" y="883"/>
                      </a:lnTo>
                      <a:lnTo>
                        <a:pt x="6274" y="885"/>
                      </a:lnTo>
                      <a:lnTo>
                        <a:pt x="6275" y="883"/>
                      </a:lnTo>
                      <a:lnTo>
                        <a:pt x="6278" y="879"/>
                      </a:lnTo>
                      <a:lnTo>
                        <a:pt x="6279" y="876"/>
                      </a:lnTo>
                      <a:lnTo>
                        <a:pt x="6280" y="873"/>
                      </a:lnTo>
                      <a:lnTo>
                        <a:pt x="6280" y="873"/>
                      </a:lnTo>
                      <a:lnTo>
                        <a:pt x="6280" y="872"/>
                      </a:lnTo>
                      <a:lnTo>
                        <a:pt x="6280" y="871"/>
                      </a:lnTo>
                      <a:lnTo>
                        <a:pt x="6280" y="869"/>
                      </a:lnTo>
                      <a:lnTo>
                        <a:pt x="6280" y="866"/>
                      </a:lnTo>
                      <a:lnTo>
                        <a:pt x="6281" y="861"/>
                      </a:lnTo>
                      <a:lnTo>
                        <a:pt x="6282" y="851"/>
                      </a:lnTo>
                      <a:lnTo>
                        <a:pt x="6283" y="839"/>
                      </a:lnTo>
                      <a:lnTo>
                        <a:pt x="6283" y="826"/>
                      </a:lnTo>
                      <a:lnTo>
                        <a:pt x="6284" y="816"/>
                      </a:lnTo>
                      <a:lnTo>
                        <a:pt x="6286" y="812"/>
                      </a:lnTo>
                      <a:lnTo>
                        <a:pt x="6286" y="808"/>
                      </a:lnTo>
                      <a:lnTo>
                        <a:pt x="6286" y="806"/>
                      </a:lnTo>
                      <a:lnTo>
                        <a:pt x="6286" y="806"/>
                      </a:lnTo>
                      <a:lnTo>
                        <a:pt x="6286" y="807"/>
                      </a:lnTo>
                      <a:lnTo>
                        <a:pt x="6287" y="812"/>
                      </a:lnTo>
                      <a:lnTo>
                        <a:pt x="6287" y="815"/>
                      </a:lnTo>
                      <a:lnTo>
                        <a:pt x="6288" y="817"/>
                      </a:lnTo>
                      <a:lnTo>
                        <a:pt x="6288" y="818"/>
                      </a:lnTo>
                      <a:lnTo>
                        <a:pt x="6288" y="821"/>
                      </a:lnTo>
                      <a:lnTo>
                        <a:pt x="6288" y="825"/>
                      </a:lnTo>
                      <a:lnTo>
                        <a:pt x="6289" y="830"/>
                      </a:lnTo>
                      <a:lnTo>
                        <a:pt x="6290" y="834"/>
                      </a:lnTo>
                      <a:lnTo>
                        <a:pt x="6290" y="839"/>
                      </a:lnTo>
                      <a:lnTo>
                        <a:pt x="6290" y="841"/>
                      </a:lnTo>
                      <a:lnTo>
                        <a:pt x="6290" y="842"/>
                      </a:lnTo>
                      <a:lnTo>
                        <a:pt x="6291" y="841"/>
                      </a:lnTo>
                      <a:lnTo>
                        <a:pt x="6291" y="839"/>
                      </a:lnTo>
                      <a:lnTo>
                        <a:pt x="6292" y="834"/>
                      </a:lnTo>
                      <a:lnTo>
                        <a:pt x="6293" y="830"/>
                      </a:lnTo>
                      <a:lnTo>
                        <a:pt x="6293" y="825"/>
                      </a:lnTo>
                      <a:lnTo>
                        <a:pt x="6295" y="821"/>
                      </a:lnTo>
                      <a:lnTo>
                        <a:pt x="6295" y="817"/>
                      </a:lnTo>
                      <a:lnTo>
                        <a:pt x="6295" y="816"/>
                      </a:lnTo>
                      <a:lnTo>
                        <a:pt x="6295" y="816"/>
                      </a:lnTo>
                      <a:lnTo>
                        <a:pt x="6296" y="813"/>
                      </a:lnTo>
                      <a:lnTo>
                        <a:pt x="6296" y="809"/>
                      </a:lnTo>
                      <a:lnTo>
                        <a:pt x="6296" y="805"/>
                      </a:lnTo>
                      <a:lnTo>
                        <a:pt x="6297" y="793"/>
                      </a:lnTo>
                      <a:lnTo>
                        <a:pt x="6298" y="778"/>
                      </a:lnTo>
                      <a:lnTo>
                        <a:pt x="6299" y="765"/>
                      </a:lnTo>
                      <a:lnTo>
                        <a:pt x="6300" y="752"/>
                      </a:lnTo>
                      <a:lnTo>
                        <a:pt x="6300" y="748"/>
                      </a:lnTo>
                      <a:lnTo>
                        <a:pt x="6300" y="743"/>
                      </a:lnTo>
                      <a:lnTo>
                        <a:pt x="6300" y="741"/>
                      </a:lnTo>
                      <a:lnTo>
                        <a:pt x="6300" y="741"/>
                      </a:lnTo>
                      <a:lnTo>
                        <a:pt x="6301" y="741"/>
                      </a:lnTo>
                      <a:lnTo>
                        <a:pt x="6301" y="743"/>
                      </a:lnTo>
                      <a:lnTo>
                        <a:pt x="6302" y="744"/>
                      </a:lnTo>
                      <a:lnTo>
                        <a:pt x="6302" y="744"/>
                      </a:lnTo>
                      <a:lnTo>
                        <a:pt x="6302" y="746"/>
                      </a:lnTo>
                      <a:lnTo>
                        <a:pt x="6302" y="748"/>
                      </a:lnTo>
                      <a:lnTo>
                        <a:pt x="6305" y="757"/>
                      </a:lnTo>
                      <a:lnTo>
                        <a:pt x="6306" y="765"/>
                      </a:lnTo>
                      <a:lnTo>
                        <a:pt x="6306" y="768"/>
                      </a:lnTo>
                      <a:lnTo>
                        <a:pt x="6306" y="768"/>
                      </a:lnTo>
                      <a:lnTo>
                        <a:pt x="6307" y="768"/>
                      </a:lnTo>
                      <a:lnTo>
                        <a:pt x="6308" y="766"/>
                      </a:lnTo>
                      <a:lnTo>
                        <a:pt x="6309" y="762"/>
                      </a:lnTo>
                      <a:lnTo>
                        <a:pt x="6309" y="761"/>
                      </a:lnTo>
                      <a:lnTo>
                        <a:pt x="6310" y="760"/>
                      </a:lnTo>
                      <a:lnTo>
                        <a:pt x="6310" y="758"/>
                      </a:lnTo>
                      <a:lnTo>
                        <a:pt x="6314" y="751"/>
                      </a:lnTo>
                      <a:lnTo>
                        <a:pt x="6316" y="743"/>
                      </a:lnTo>
                      <a:lnTo>
                        <a:pt x="6316" y="740"/>
                      </a:lnTo>
                      <a:lnTo>
                        <a:pt x="6316" y="739"/>
                      </a:lnTo>
                      <a:lnTo>
                        <a:pt x="6316" y="739"/>
                      </a:lnTo>
                      <a:lnTo>
                        <a:pt x="6316" y="738"/>
                      </a:lnTo>
                      <a:lnTo>
                        <a:pt x="6317" y="733"/>
                      </a:lnTo>
                      <a:lnTo>
                        <a:pt x="6318" y="728"/>
                      </a:lnTo>
                      <a:lnTo>
                        <a:pt x="6318" y="727"/>
                      </a:lnTo>
                      <a:lnTo>
                        <a:pt x="6318" y="727"/>
                      </a:lnTo>
                      <a:lnTo>
                        <a:pt x="6318" y="727"/>
                      </a:lnTo>
                      <a:lnTo>
                        <a:pt x="6318" y="729"/>
                      </a:lnTo>
                      <a:lnTo>
                        <a:pt x="6318" y="734"/>
                      </a:lnTo>
                      <a:lnTo>
                        <a:pt x="6319" y="743"/>
                      </a:lnTo>
                      <a:lnTo>
                        <a:pt x="6320" y="752"/>
                      </a:lnTo>
                      <a:lnTo>
                        <a:pt x="6321" y="762"/>
                      </a:lnTo>
                      <a:lnTo>
                        <a:pt x="6323" y="770"/>
                      </a:lnTo>
                      <a:lnTo>
                        <a:pt x="6323" y="777"/>
                      </a:lnTo>
                      <a:lnTo>
                        <a:pt x="6324" y="778"/>
                      </a:lnTo>
                      <a:lnTo>
                        <a:pt x="6324" y="779"/>
                      </a:lnTo>
                      <a:lnTo>
                        <a:pt x="6324" y="779"/>
                      </a:lnTo>
                      <a:lnTo>
                        <a:pt x="6324" y="781"/>
                      </a:lnTo>
                      <a:lnTo>
                        <a:pt x="6324" y="783"/>
                      </a:lnTo>
                      <a:lnTo>
                        <a:pt x="6324" y="784"/>
                      </a:lnTo>
                      <a:lnTo>
                        <a:pt x="6324" y="784"/>
                      </a:lnTo>
                      <a:lnTo>
                        <a:pt x="6325" y="786"/>
                      </a:lnTo>
                      <a:lnTo>
                        <a:pt x="6325" y="790"/>
                      </a:lnTo>
                      <a:lnTo>
                        <a:pt x="6326" y="796"/>
                      </a:lnTo>
                      <a:lnTo>
                        <a:pt x="6326" y="798"/>
                      </a:lnTo>
                      <a:lnTo>
                        <a:pt x="6326" y="798"/>
                      </a:lnTo>
                      <a:lnTo>
                        <a:pt x="6327" y="798"/>
                      </a:lnTo>
                      <a:lnTo>
                        <a:pt x="6328" y="797"/>
                      </a:lnTo>
                      <a:lnTo>
                        <a:pt x="6330" y="795"/>
                      </a:lnTo>
                      <a:lnTo>
                        <a:pt x="6332" y="795"/>
                      </a:lnTo>
                      <a:lnTo>
                        <a:pt x="6332" y="795"/>
                      </a:lnTo>
                      <a:lnTo>
                        <a:pt x="6332" y="797"/>
                      </a:lnTo>
                      <a:lnTo>
                        <a:pt x="6333" y="804"/>
                      </a:lnTo>
                      <a:lnTo>
                        <a:pt x="6334" y="813"/>
                      </a:lnTo>
                      <a:lnTo>
                        <a:pt x="6335" y="824"/>
                      </a:lnTo>
                      <a:lnTo>
                        <a:pt x="6336" y="835"/>
                      </a:lnTo>
                      <a:lnTo>
                        <a:pt x="6337" y="844"/>
                      </a:lnTo>
                      <a:lnTo>
                        <a:pt x="6338" y="851"/>
                      </a:lnTo>
                      <a:lnTo>
                        <a:pt x="6338" y="853"/>
                      </a:lnTo>
                      <a:lnTo>
                        <a:pt x="6338" y="853"/>
                      </a:lnTo>
                      <a:lnTo>
                        <a:pt x="6339" y="853"/>
                      </a:lnTo>
                      <a:lnTo>
                        <a:pt x="6341" y="853"/>
                      </a:lnTo>
                      <a:lnTo>
                        <a:pt x="6343" y="852"/>
                      </a:lnTo>
                      <a:lnTo>
                        <a:pt x="6344" y="851"/>
                      </a:lnTo>
                      <a:lnTo>
                        <a:pt x="6344" y="853"/>
                      </a:lnTo>
                      <a:lnTo>
                        <a:pt x="6345" y="857"/>
                      </a:lnTo>
                      <a:lnTo>
                        <a:pt x="6345" y="861"/>
                      </a:lnTo>
                      <a:lnTo>
                        <a:pt x="6346" y="862"/>
                      </a:lnTo>
                      <a:lnTo>
                        <a:pt x="6346" y="863"/>
                      </a:lnTo>
                      <a:lnTo>
                        <a:pt x="6346" y="866"/>
                      </a:lnTo>
                      <a:lnTo>
                        <a:pt x="6346" y="867"/>
                      </a:lnTo>
                      <a:lnTo>
                        <a:pt x="6347" y="869"/>
                      </a:lnTo>
                      <a:lnTo>
                        <a:pt x="6348" y="873"/>
                      </a:lnTo>
                      <a:lnTo>
                        <a:pt x="6349" y="879"/>
                      </a:lnTo>
                      <a:lnTo>
                        <a:pt x="6351" y="883"/>
                      </a:lnTo>
                      <a:lnTo>
                        <a:pt x="6352" y="888"/>
                      </a:lnTo>
                      <a:lnTo>
                        <a:pt x="6353" y="891"/>
                      </a:lnTo>
                      <a:lnTo>
                        <a:pt x="6353" y="892"/>
                      </a:lnTo>
                      <a:lnTo>
                        <a:pt x="6353" y="892"/>
                      </a:lnTo>
                      <a:lnTo>
                        <a:pt x="6354" y="894"/>
                      </a:lnTo>
                      <a:lnTo>
                        <a:pt x="6357" y="895"/>
                      </a:lnTo>
                      <a:lnTo>
                        <a:pt x="6360" y="896"/>
                      </a:lnTo>
                      <a:lnTo>
                        <a:pt x="6361" y="897"/>
                      </a:lnTo>
                      <a:lnTo>
                        <a:pt x="6361" y="897"/>
                      </a:lnTo>
                      <a:lnTo>
                        <a:pt x="6362" y="898"/>
                      </a:lnTo>
                      <a:lnTo>
                        <a:pt x="6364" y="898"/>
                      </a:lnTo>
                      <a:lnTo>
                        <a:pt x="6366" y="900"/>
                      </a:lnTo>
                      <a:lnTo>
                        <a:pt x="6367" y="900"/>
                      </a:lnTo>
                      <a:lnTo>
                        <a:pt x="6369" y="900"/>
                      </a:lnTo>
                      <a:lnTo>
                        <a:pt x="6369" y="900"/>
                      </a:lnTo>
                      <a:lnTo>
                        <a:pt x="6371" y="901"/>
                      </a:lnTo>
                      <a:lnTo>
                        <a:pt x="6372" y="901"/>
                      </a:lnTo>
                      <a:lnTo>
                        <a:pt x="6373" y="901"/>
                      </a:lnTo>
                      <a:lnTo>
                        <a:pt x="6374" y="901"/>
                      </a:lnTo>
                      <a:lnTo>
                        <a:pt x="6375" y="901"/>
                      </a:lnTo>
                      <a:lnTo>
                        <a:pt x="6376" y="901"/>
                      </a:lnTo>
                      <a:lnTo>
                        <a:pt x="6379" y="903"/>
                      </a:lnTo>
                      <a:lnTo>
                        <a:pt x="6381" y="903"/>
                      </a:lnTo>
                      <a:lnTo>
                        <a:pt x="6382" y="904"/>
                      </a:lnTo>
                      <a:lnTo>
                        <a:pt x="6383" y="904"/>
                      </a:lnTo>
                      <a:lnTo>
                        <a:pt x="6383" y="904"/>
                      </a:lnTo>
                      <a:lnTo>
                        <a:pt x="6385" y="904"/>
                      </a:lnTo>
                      <a:lnTo>
                        <a:pt x="6389" y="904"/>
                      </a:lnTo>
                      <a:lnTo>
                        <a:pt x="6390" y="904"/>
                      </a:lnTo>
                      <a:lnTo>
                        <a:pt x="6390" y="904"/>
                      </a:lnTo>
                      <a:lnTo>
                        <a:pt x="6391" y="904"/>
                      </a:lnTo>
                      <a:lnTo>
                        <a:pt x="6393" y="905"/>
                      </a:lnTo>
                      <a:lnTo>
                        <a:pt x="6395" y="905"/>
                      </a:lnTo>
                      <a:lnTo>
                        <a:pt x="6397" y="905"/>
                      </a:lnTo>
                      <a:lnTo>
                        <a:pt x="6398" y="905"/>
                      </a:lnTo>
                      <a:lnTo>
                        <a:pt x="6399" y="905"/>
                      </a:lnTo>
                      <a:lnTo>
                        <a:pt x="6401" y="906"/>
                      </a:lnTo>
                      <a:lnTo>
                        <a:pt x="6402" y="906"/>
                      </a:lnTo>
                      <a:lnTo>
                        <a:pt x="6403" y="906"/>
                      </a:lnTo>
                      <a:lnTo>
                        <a:pt x="6404" y="906"/>
                      </a:lnTo>
                      <a:lnTo>
                        <a:pt x="6406" y="906"/>
                      </a:lnTo>
                      <a:lnTo>
                        <a:pt x="6406" y="906"/>
                      </a:lnTo>
                      <a:lnTo>
                        <a:pt x="6409" y="906"/>
                      </a:lnTo>
                      <a:lnTo>
                        <a:pt x="6411" y="906"/>
                      </a:lnTo>
                      <a:lnTo>
                        <a:pt x="6411" y="906"/>
                      </a:lnTo>
                      <a:lnTo>
                        <a:pt x="6412" y="906"/>
                      </a:lnTo>
                      <a:lnTo>
                        <a:pt x="6413" y="906"/>
                      </a:lnTo>
                      <a:lnTo>
                        <a:pt x="6413" y="906"/>
                      </a:lnTo>
                      <a:lnTo>
                        <a:pt x="6415" y="906"/>
                      </a:lnTo>
                      <a:lnTo>
                        <a:pt x="6416" y="906"/>
                      </a:lnTo>
                      <a:lnTo>
                        <a:pt x="6416" y="906"/>
                      </a:lnTo>
                      <a:lnTo>
                        <a:pt x="6417" y="906"/>
                      </a:lnTo>
                      <a:lnTo>
                        <a:pt x="6418" y="906"/>
                      </a:lnTo>
                      <a:lnTo>
                        <a:pt x="6419" y="906"/>
                      </a:lnTo>
                      <a:lnTo>
                        <a:pt x="6419" y="906"/>
                      </a:lnTo>
                      <a:lnTo>
                        <a:pt x="6420" y="906"/>
                      </a:lnTo>
                      <a:lnTo>
                        <a:pt x="6422" y="906"/>
                      </a:lnTo>
                      <a:lnTo>
                        <a:pt x="6426" y="906"/>
                      </a:lnTo>
                      <a:lnTo>
                        <a:pt x="6426" y="906"/>
                      </a:lnTo>
                      <a:lnTo>
                        <a:pt x="6427" y="906"/>
                      </a:lnTo>
                      <a:lnTo>
                        <a:pt x="6428" y="906"/>
                      </a:lnTo>
                      <a:lnTo>
                        <a:pt x="6429" y="905"/>
                      </a:lnTo>
                      <a:lnTo>
                        <a:pt x="6431" y="905"/>
                      </a:lnTo>
                      <a:lnTo>
                        <a:pt x="6431" y="905"/>
                      </a:lnTo>
                      <a:lnTo>
                        <a:pt x="6433" y="905"/>
                      </a:lnTo>
                      <a:lnTo>
                        <a:pt x="6434" y="905"/>
                      </a:lnTo>
                      <a:lnTo>
                        <a:pt x="6435" y="904"/>
                      </a:lnTo>
                      <a:lnTo>
                        <a:pt x="6438" y="904"/>
                      </a:lnTo>
                      <a:lnTo>
                        <a:pt x="6440" y="904"/>
                      </a:lnTo>
                      <a:lnTo>
                        <a:pt x="6441" y="903"/>
                      </a:lnTo>
                      <a:lnTo>
                        <a:pt x="6441" y="903"/>
                      </a:lnTo>
                      <a:lnTo>
                        <a:pt x="6443" y="901"/>
                      </a:lnTo>
                      <a:lnTo>
                        <a:pt x="6445" y="901"/>
                      </a:lnTo>
                      <a:lnTo>
                        <a:pt x="6447" y="900"/>
                      </a:lnTo>
                      <a:lnTo>
                        <a:pt x="6448" y="899"/>
                      </a:lnTo>
                      <a:lnTo>
                        <a:pt x="6448" y="899"/>
                      </a:lnTo>
                      <a:lnTo>
                        <a:pt x="6449" y="898"/>
                      </a:lnTo>
                      <a:lnTo>
                        <a:pt x="6453" y="894"/>
                      </a:lnTo>
                      <a:lnTo>
                        <a:pt x="6455" y="890"/>
                      </a:lnTo>
                      <a:lnTo>
                        <a:pt x="6456" y="888"/>
                      </a:lnTo>
                      <a:lnTo>
                        <a:pt x="6456" y="888"/>
                      </a:lnTo>
                      <a:lnTo>
                        <a:pt x="6456" y="887"/>
                      </a:lnTo>
                      <a:lnTo>
                        <a:pt x="6457" y="886"/>
                      </a:lnTo>
                      <a:lnTo>
                        <a:pt x="6459" y="885"/>
                      </a:lnTo>
                      <a:lnTo>
                        <a:pt x="6462" y="883"/>
                      </a:lnTo>
                      <a:lnTo>
                        <a:pt x="6463" y="882"/>
                      </a:lnTo>
                      <a:lnTo>
                        <a:pt x="6464" y="882"/>
                      </a:lnTo>
                      <a:lnTo>
                        <a:pt x="6464" y="881"/>
                      </a:lnTo>
                      <a:lnTo>
                        <a:pt x="6464" y="881"/>
                      </a:lnTo>
                      <a:lnTo>
                        <a:pt x="6464" y="878"/>
                      </a:lnTo>
                      <a:lnTo>
                        <a:pt x="6467" y="871"/>
                      </a:lnTo>
                      <a:lnTo>
                        <a:pt x="6470" y="863"/>
                      </a:lnTo>
                      <a:lnTo>
                        <a:pt x="6470" y="860"/>
                      </a:lnTo>
                      <a:lnTo>
                        <a:pt x="6471" y="859"/>
                      </a:lnTo>
                      <a:lnTo>
                        <a:pt x="6471" y="859"/>
                      </a:lnTo>
                      <a:lnTo>
                        <a:pt x="6471" y="858"/>
                      </a:lnTo>
                      <a:lnTo>
                        <a:pt x="6471" y="857"/>
                      </a:lnTo>
                      <a:lnTo>
                        <a:pt x="6471" y="855"/>
                      </a:lnTo>
                      <a:lnTo>
                        <a:pt x="6471" y="855"/>
                      </a:lnTo>
                      <a:lnTo>
                        <a:pt x="6472" y="853"/>
                      </a:lnTo>
                      <a:lnTo>
                        <a:pt x="6472" y="848"/>
                      </a:lnTo>
                      <a:lnTo>
                        <a:pt x="6472" y="842"/>
                      </a:lnTo>
                      <a:lnTo>
                        <a:pt x="6473" y="840"/>
                      </a:lnTo>
                      <a:lnTo>
                        <a:pt x="6473" y="839"/>
                      </a:lnTo>
                      <a:lnTo>
                        <a:pt x="6474" y="840"/>
                      </a:lnTo>
                      <a:lnTo>
                        <a:pt x="6475" y="842"/>
                      </a:lnTo>
                      <a:lnTo>
                        <a:pt x="6477" y="844"/>
                      </a:lnTo>
                      <a:lnTo>
                        <a:pt x="6478" y="845"/>
                      </a:lnTo>
                      <a:lnTo>
                        <a:pt x="6478" y="844"/>
                      </a:lnTo>
                      <a:lnTo>
                        <a:pt x="6478" y="842"/>
                      </a:lnTo>
                      <a:lnTo>
                        <a:pt x="6481" y="836"/>
                      </a:lnTo>
                      <a:lnTo>
                        <a:pt x="6484" y="830"/>
                      </a:lnTo>
                      <a:lnTo>
                        <a:pt x="6484" y="829"/>
                      </a:lnTo>
                      <a:lnTo>
                        <a:pt x="6485" y="827"/>
                      </a:lnTo>
                      <a:lnTo>
                        <a:pt x="6485" y="826"/>
                      </a:lnTo>
                      <a:lnTo>
                        <a:pt x="6485" y="825"/>
                      </a:lnTo>
                      <a:lnTo>
                        <a:pt x="6485" y="824"/>
                      </a:lnTo>
                      <a:lnTo>
                        <a:pt x="6486" y="822"/>
                      </a:lnTo>
                      <a:lnTo>
                        <a:pt x="6486" y="815"/>
                      </a:lnTo>
                      <a:lnTo>
                        <a:pt x="6487" y="808"/>
                      </a:lnTo>
                      <a:lnTo>
                        <a:pt x="6487" y="807"/>
                      </a:lnTo>
                      <a:lnTo>
                        <a:pt x="6487" y="806"/>
                      </a:lnTo>
                      <a:lnTo>
                        <a:pt x="6489" y="806"/>
                      </a:lnTo>
                      <a:lnTo>
                        <a:pt x="6491" y="806"/>
                      </a:lnTo>
                      <a:lnTo>
                        <a:pt x="6493" y="807"/>
                      </a:lnTo>
                      <a:lnTo>
                        <a:pt x="6494" y="807"/>
                      </a:lnTo>
                      <a:lnTo>
                        <a:pt x="6494" y="808"/>
                      </a:lnTo>
                      <a:lnTo>
                        <a:pt x="6494" y="811"/>
                      </a:lnTo>
                      <a:lnTo>
                        <a:pt x="6496" y="818"/>
                      </a:lnTo>
                      <a:lnTo>
                        <a:pt x="6498" y="826"/>
                      </a:lnTo>
                      <a:lnTo>
                        <a:pt x="6499" y="829"/>
                      </a:lnTo>
                      <a:lnTo>
                        <a:pt x="6499" y="830"/>
                      </a:lnTo>
                      <a:lnTo>
                        <a:pt x="6499" y="829"/>
                      </a:lnTo>
                      <a:lnTo>
                        <a:pt x="6499" y="826"/>
                      </a:lnTo>
                      <a:lnTo>
                        <a:pt x="6500" y="818"/>
                      </a:lnTo>
                      <a:lnTo>
                        <a:pt x="6501" y="811"/>
                      </a:lnTo>
                      <a:lnTo>
                        <a:pt x="6501" y="808"/>
                      </a:lnTo>
                      <a:lnTo>
                        <a:pt x="6501" y="808"/>
                      </a:lnTo>
                      <a:lnTo>
                        <a:pt x="6501" y="808"/>
                      </a:lnTo>
                      <a:lnTo>
                        <a:pt x="6502" y="811"/>
                      </a:lnTo>
                      <a:lnTo>
                        <a:pt x="6503" y="815"/>
                      </a:lnTo>
                      <a:lnTo>
                        <a:pt x="6504" y="820"/>
                      </a:lnTo>
                      <a:lnTo>
                        <a:pt x="6504" y="822"/>
                      </a:lnTo>
                      <a:lnTo>
                        <a:pt x="6504" y="822"/>
                      </a:lnTo>
                      <a:lnTo>
                        <a:pt x="6504" y="822"/>
                      </a:lnTo>
                      <a:lnTo>
                        <a:pt x="6505" y="820"/>
                      </a:lnTo>
                      <a:lnTo>
                        <a:pt x="6507" y="815"/>
                      </a:lnTo>
                      <a:lnTo>
                        <a:pt x="6509" y="809"/>
                      </a:lnTo>
                      <a:lnTo>
                        <a:pt x="6509" y="808"/>
                      </a:lnTo>
                      <a:lnTo>
                        <a:pt x="6509" y="807"/>
                      </a:lnTo>
                      <a:lnTo>
                        <a:pt x="6509" y="809"/>
                      </a:lnTo>
                      <a:lnTo>
                        <a:pt x="6509" y="813"/>
                      </a:lnTo>
                      <a:lnTo>
                        <a:pt x="6510" y="820"/>
                      </a:lnTo>
                      <a:lnTo>
                        <a:pt x="6511" y="826"/>
                      </a:lnTo>
                      <a:lnTo>
                        <a:pt x="6512" y="833"/>
                      </a:lnTo>
                      <a:lnTo>
                        <a:pt x="6513" y="840"/>
                      </a:lnTo>
                      <a:lnTo>
                        <a:pt x="6513" y="843"/>
                      </a:lnTo>
                      <a:lnTo>
                        <a:pt x="6513" y="845"/>
                      </a:lnTo>
                      <a:lnTo>
                        <a:pt x="6514" y="844"/>
                      </a:lnTo>
                      <a:lnTo>
                        <a:pt x="6514" y="841"/>
                      </a:lnTo>
                      <a:lnTo>
                        <a:pt x="6516" y="838"/>
                      </a:lnTo>
                      <a:lnTo>
                        <a:pt x="6517" y="836"/>
                      </a:lnTo>
                      <a:lnTo>
                        <a:pt x="6517" y="838"/>
                      </a:lnTo>
                      <a:lnTo>
                        <a:pt x="6517" y="839"/>
                      </a:lnTo>
                      <a:lnTo>
                        <a:pt x="6518" y="845"/>
                      </a:lnTo>
                      <a:lnTo>
                        <a:pt x="6519" y="852"/>
                      </a:lnTo>
                      <a:lnTo>
                        <a:pt x="6519" y="853"/>
                      </a:lnTo>
                      <a:lnTo>
                        <a:pt x="6519" y="854"/>
                      </a:lnTo>
                      <a:lnTo>
                        <a:pt x="6520" y="853"/>
                      </a:lnTo>
                      <a:lnTo>
                        <a:pt x="6521" y="849"/>
                      </a:lnTo>
                      <a:lnTo>
                        <a:pt x="6522" y="844"/>
                      </a:lnTo>
                      <a:lnTo>
                        <a:pt x="6522" y="843"/>
                      </a:lnTo>
                      <a:lnTo>
                        <a:pt x="6522" y="844"/>
                      </a:lnTo>
                      <a:lnTo>
                        <a:pt x="6523" y="848"/>
                      </a:lnTo>
                      <a:lnTo>
                        <a:pt x="6524" y="852"/>
                      </a:lnTo>
                      <a:lnTo>
                        <a:pt x="6526" y="858"/>
                      </a:lnTo>
                      <a:lnTo>
                        <a:pt x="6527" y="863"/>
                      </a:lnTo>
                      <a:lnTo>
                        <a:pt x="6527" y="868"/>
                      </a:lnTo>
                      <a:lnTo>
                        <a:pt x="6528" y="871"/>
                      </a:lnTo>
                      <a:lnTo>
                        <a:pt x="6528" y="872"/>
                      </a:lnTo>
                      <a:lnTo>
                        <a:pt x="6529" y="871"/>
                      </a:lnTo>
                      <a:lnTo>
                        <a:pt x="6529" y="870"/>
                      </a:lnTo>
                      <a:lnTo>
                        <a:pt x="6530" y="869"/>
                      </a:lnTo>
                      <a:lnTo>
                        <a:pt x="6530" y="868"/>
                      </a:lnTo>
                      <a:lnTo>
                        <a:pt x="6531" y="869"/>
                      </a:lnTo>
                      <a:lnTo>
                        <a:pt x="6532" y="872"/>
                      </a:lnTo>
                      <a:lnTo>
                        <a:pt x="6533" y="876"/>
                      </a:lnTo>
                      <a:lnTo>
                        <a:pt x="6533" y="877"/>
                      </a:lnTo>
                      <a:lnTo>
                        <a:pt x="6533" y="876"/>
                      </a:lnTo>
                      <a:lnTo>
                        <a:pt x="6535" y="875"/>
                      </a:lnTo>
                      <a:lnTo>
                        <a:pt x="6537" y="870"/>
                      </a:lnTo>
                      <a:lnTo>
                        <a:pt x="6538" y="866"/>
                      </a:lnTo>
                      <a:lnTo>
                        <a:pt x="6538" y="863"/>
                      </a:lnTo>
                      <a:lnTo>
                        <a:pt x="6538" y="863"/>
                      </a:lnTo>
                      <a:lnTo>
                        <a:pt x="6539" y="864"/>
                      </a:lnTo>
                      <a:lnTo>
                        <a:pt x="6541" y="869"/>
                      </a:lnTo>
                      <a:lnTo>
                        <a:pt x="6542" y="873"/>
                      </a:lnTo>
                      <a:lnTo>
                        <a:pt x="6544" y="875"/>
                      </a:lnTo>
                      <a:lnTo>
                        <a:pt x="6544" y="875"/>
                      </a:lnTo>
                      <a:lnTo>
                        <a:pt x="6545" y="876"/>
                      </a:lnTo>
                      <a:lnTo>
                        <a:pt x="6547" y="876"/>
                      </a:lnTo>
                      <a:lnTo>
                        <a:pt x="6547" y="876"/>
                      </a:lnTo>
                      <a:lnTo>
                        <a:pt x="6547" y="875"/>
                      </a:lnTo>
                      <a:lnTo>
                        <a:pt x="6549" y="871"/>
                      </a:lnTo>
                      <a:lnTo>
                        <a:pt x="6550" y="867"/>
                      </a:lnTo>
                      <a:lnTo>
                        <a:pt x="6551" y="866"/>
                      </a:lnTo>
                      <a:lnTo>
                        <a:pt x="6551" y="864"/>
                      </a:lnTo>
                      <a:lnTo>
                        <a:pt x="6551" y="864"/>
                      </a:lnTo>
                      <a:lnTo>
                        <a:pt x="6551" y="863"/>
                      </a:lnTo>
                      <a:lnTo>
                        <a:pt x="6551" y="861"/>
                      </a:lnTo>
                      <a:lnTo>
                        <a:pt x="6554" y="855"/>
                      </a:lnTo>
                      <a:lnTo>
                        <a:pt x="6555" y="850"/>
                      </a:lnTo>
                      <a:lnTo>
                        <a:pt x="6555" y="848"/>
                      </a:lnTo>
                      <a:lnTo>
                        <a:pt x="6555" y="846"/>
                      </a:lnTo>
                      <a:lnTo>
                        <a:pt x="6557" y="848"/>
                      </a:lnTo>
                      <a:lnTo>
                        <a:pt x="6559" y="850"/>
                      </a:lnTo>
                      <a:lnTo>
                        <a:pt x="6561" y="853"/>
                      </a:lnTo>
                      <a:lnTo>
                        <a:pt x="6564" y="853"/>
                      </a:lnTo>
                      <a:lnTo>
                        <a:pt x="6564" y="852"/>
                      </a:lnTo>
                      <a:lnTo>
                        <a:pt x="6565" y="849"/>
                      </a:lnTo>
                      <a:lnTo>
                        <a:pt x="6565" y="845"/>
                      </a:lnTo>
                      <a:lnTo>
                        <a:pt x="6566" y="843"/>
                      </a:lnTo>
                      <a:lnTo>
                        <a:pt x="6566" y="843"/>
                      </a:lnTo>
                      <a:lnTo>
                        <a:pt x="6566" y="842"/>
                      </a:lnTo>
                      <a:lnTo>
                        <a:pt x="6566" y="841"/>
                      </a:lnTo>
                      <a:lnTo>
                        <a:pt x="6567" y="840"/>
                      </a:lnTo>
                      <a:lnTo>
                        <a:pt x="6567" y="833"/>
                      </a:lnTo>
                      <a:lnTo>
                        <a:pt x="6568" y="825"/>
                      </a:lnTo>
                      <a:lnTo>
                        <a:pt x="6569" y="815"/>
                      </a:lnTo>
                      <a:lnTo>
                        <a:pt x="6570" y="805"/>
                      </a:lnTo>
                      <a:lnTo>
                        <a:pt x="6572" y="796"/>
                      </a:lnTo>
                      <a:lnTo>
                        <a:pt x="6572" y="790"/>
                      </a:lnTo>
                      <a:lnTo>
                        <a:pt x="6573" y="788"/>
                      </a:lnTo>
                      <a:lnTo>
                        <a:pt x="6573" y="788"/>
                      </a:lnTo>
                      <a:lnTo>
                        <a:pt x="6573" y="790"/>
                      </a:lnTo>
                      <a:lnTo>
                        <a:pt x="6574" y="794"/>
                      </a:lnTo>
                      <a:lnTo>
                        <a:pt x="6575" y="797"/>
                      </a:lnTo>
                      <a:lnTo>
                        <a:pt x="6575" y="799"/>
                      </a:lnTo>
                      <a:lnTo>
                        <a:pt x="6575" y="798"/>
                      </a:lnTo>
                      <a:lnTo>
                        <a:pt x="6575" y="796"/>
                      </a:lnTo>
                      <a:lnTo>
                        <a:pt x="6576" y="794"/>
                      </a:lnTo>
                      <a:lnTo>
                        <a:pt x="6576" y="789"/>
                      </a:lnTo>
                      <a:lnTo>
                        <a:pt x="6577" y="778"/>
                      </a:lnTo>
                      <a:lnTo>
                        <a:pt x="6577" y="766"/>
                      </a:lnTo>
                      <a:lnTo>
                        <a:pt x="6578" y="755"/>
                      </a:lnTo>
                      <a:lnTo>
                        <a:pt x="6579" y="743"/>
                      </a:lnTo>
                      <a:lnTo>
                        <a:pt x="6579" y="739"/>
                      </a:lnTo>
                      <a:lnTo>
                        <a:pt x="6579" y="735"/>
                      </a:lnTo>
                      <a:lnTo>
                        <a:pt x="6581" y="734"/>
                      </a:lnTo>
                      <a:lnTo>
                        <a:pt x="6581" y="733"/>
                      </a:lnTo>
                      <a:lnTo>
                        <a:pt x="6581" y="734"/>
                      </a:lnTo>
                      <a:lnTo>
                        <a:pt x="6581" y="737"/>
                      </a:lnTo>
                      <a:lnTo>
                        <a:pt x="6582" y="744"/>
                      </a:lnTo>
                      <a:lnTo>
                        <a:pt x="6583" y="752"/>
                      </a:lnTo>
                      <a:lnTo>
                        <a:pt x="6583" y="756"/>
                      </a:lnTo>
                      <a:lnTo>
                        <a:pt x="6583" y="756"/>
                      </a:lnTo>
                      <a:lnTo>
                        <a:pt x="6583" y="756"/>
                      </a:lnTo>
                      <a:lnTo>
                        <a:pt x="6584" y="753"/>
                      </a:lnTo>
                      <a:lnTo>
                        <a:pt x="6584" y="747"/>
                      </a:lnTo>
                      <a:lnTo>
                        <a:pt x="6584" y="738"/>
                      </a:lnTo>
                      <a:lnTo>
                        <a:pt x="6585" y="728"/>
                      </a:lnTo>
                      <a:lnTo>
                        <a:pt x="6586" y="716"/>
                      </a:lnTo>
                      <a:lnTo>
                        <a:pt x="6586" y="707"/>
                      </a:lnTo>
                      <a:lnTo>
                        <a:pt x="6587" y="701"/>
                      </a:lnTo>
                      <a:lnTo>
                        <a:pt x="6587" y="700"/>
                      </a:lnTo>
                      <a:lnTo>
                        <a:pt x="6587" y="698"/>
                      </a:lnTo>
                      <a:lnTo>
                        <a:pt x="6587" y="697"/>
                      </a:lnTo>
                      <a:lnTo>
                        <a:pt x="6588" y="694"/>
                      </a:lnTo>
                      <a:lnTo>
                        <a:pt x="6588" y="692"/>
                      </a:lnTo>
                      <a:lnTo>
                        <a:pt x="6588" y="691"/>
                      </a:lnTo>
                      <a:lnTo>
                        <a:pt x="6588" y="691"/>
                      </a:lnTo>
                      <a:lnTo>
                        <a:pt x="6588" y="693"/>
                      </a:lnTo>
                      <a:lnTo>
                        <a:pt x="6590" y="698"/>
                      </a:lnTo>
                      <a:lnTo>
                        <a:pt x="6590" y="706"/>
                      </a:lnTo>
                      <a:lnTo>
                        <a:pt x="6591" y="715"/>
                      </a:lnTo>
                      <a:lnTo>
                        <a:pt x="6592" y="725"/>
                      </a:lnTo>
                      <a:lnTo>
                        <a:pt x="6592" y="733"/>
                      </a:lnTo>
                      <a:lnTo>
                        <a:pt x="6593" y="739"/>
                      </a:lnTo>
                      <a:lnTo>
                        <a:pt x="6593" y="741"/>
                      </a:lnTo>
                      <a:lnTo>
                        <a:pt x="6593" y="741"/>
                      </a:lnTo>
                      <a:lnTo>
                        <a:pt x="6593" y="741"/>
                      </a:lnTo>
                      <a:lnTo>
                        <a:pt x="6593" y="739"/>
                      </a:lnTo>
                      <a:lnTo>
                        <a:pt x="6593" y="732"/>
                      </a:lnTo>
                      <a:lnTo>
                        <a:pt x="6594" y="723"/>
                      </a:lnTo>
                      <a:lnTo>
                        <a:pt x="6594" y="712"/>
                      </a:lnTo>
                      <a:lnTo>
                        <a:pt x="6595" y="701"/>
                      </a:lnTo>
                      <a:lnTo>
                        <a:pt x="6596" y="691"/>
                      </a:lnTo>
                      <a:lnTo>
                        <a:pt x="6596" y="685"/>
                      </a:lnTo>
                      <a:lnTo>
                        <a:pt x="6596" y="683"/>
                      </a:lnTo>
                      <a:lnTo>
                        <a:pt x="6596" y="682"/>
                      </a:lnTo>
                      <a:lnTo>
                        <a:pt x="6596" y="683"/>
                      </a:lnTo>
                      <a:lnTo>
                        <a:pt x="6596" y="686"/>
                      </a:lnTo>
                      <a:lnTo>
                        <a:pt x="6597" y="691"/>
                      </a:lnTo>
                      <a:lnTo>
                        <a:pt x="6597" y="696"/>
                      </a:lnTo>
                      <a:lnTo>
                        <a:pt x="6599" y="711"/>
                      </a:lnTo>
                      <a:lnTo>
                        <a:pt x="6600" y="728"/>
                      </a:lnTo>
                      <a:lnTo>
                        <a:pt x="6601" y="743"/>
                      </a:lnTo>
                      <a:lnTo>
                        <a:pt x="6602" y="758"/>
                      </a:lnTo>
                      <a:lnTo>
                        <a:pt x="6602" y="765"/>
                      </a:lnTo>
                      <a:lnTo>
                        <a:pt x="6602" y="768"/>
                      </a:lnTo>
                      <a:lnTo>
                        <a:pt x="6602" y="771"/>
                      </a:lnTo>
                      <a:lnTo>
                        <a:pt x="6602" y="772"/>
                      </a:lnTo>
                      <a:lnTo>
                        <a:pt x="6602" y="771"/>
                      </a:lnTo>
                      <a:lnTo>
                        <a:pt x="6603" y="769"/>
                      </a:lnTo>
                      <a:lnTo>
                        <a:pt x="6604" y="764"/>
                      </a:lnTo>
                      <a:lnTo>
                        <a:pt x="6604" y="757"/>
                      </a:lnTo>
                      <a:lnTo>
                        <a:pt x="6604" y="755"/>
                      </a:lnTo>
                      <a:lnTo>
                        <a:pt x="6604" y="753"/>
                      </a:lnTo>
                      <a:lnTo>
                        <a:pt x="6604" y="755"/>
                      </a:lnTo>
                      <a:lnTo>
                        <a:pt x="6604" y="756"/>
                      </a:lnTo>
                      <a:lnTo>
                        <a:pt x="6605" y="759"/>
                      </a:lnTo>
                      <a:lnTo>
                        <a:pt x="6605" y="764"/>
                      </a:lnTo>
                      <a:lnTo>
                        <a:pt x="6606" y="775"/>
                      </a:lnTo>
                      <a:lnTo>
                        <a:pt x="6607" y="786"/>
                      </a:lnTo>
                      <a:lnTo>
                        <a:pt x="6607" y="798"/>
                      </a:lnTo>
                      <a:lnTo>
                        <a:pt x="6609" y="809"/>
                      </a:lnTo>
                      <a:lnTo>
                        <a:pt x="6610" y="813"/>
                      </a:lnTo>
                      <a:lnTo>
                        <a:pt x="6610" y="816"/>
                      </a:lnTo>
                      <a:lnTo>
                        <a:pt x="6610" y="818"/>
                      </a:lnTo>
                      <a:lnTo>
                        <a:pt x="6610" y="820"/>
                      </a:lnTo>
                      <a:lnTo>
                        <a:pt x="6610" y="818"/>
                      </a:lnTo>
                      <a:lnTo>
                        <a:pt x="6611" y="815"/>
                      </a:lnTo>
                      <a:lnTo>
                        <a:pt x="6612" y="812"/>
                      </a:lnTo>
                      <a:lnTo>
                        <a:pt x="6612" y="811"/>
                      </a:lnTo>
                      <a:lnTo>
                        <a:pt x="6612" y="812"/>
                      </a:lnTo>
                      <a:lnTo>
                        <a:pt x="6613" y="815"/>
                      </a:lnTo>
                      <a:lnTo>
                        <a:pt x="6614" y="820"/>
                      </a:lnTo>
                      <a:lnTo>
                        <a:pt x="6614" y="825"/>
                      </a:lnTo>
                      <a:lnTo>
                        <a:pt x="6615" y="831"/>
                      </a:lnTo>
                      <a:lnTo>
                        <a:pt x="6616" y="835"/>
                      </a:lnTo>
                      <a:lnTo>
                        <a:pt x="6616" y="839"/>
                      </a:lnTo>
                      <a:lnTo>
                        <a:pt x="6616" y="840"/>
                      </a:lnTo>
                      <a:lnTo>
                        <a:pt x="6618" y="840"/>
                      </a:lnTo>
                      <a:lnTo>
                        <a:pt x="6618" y="838"/>
                      </a:lnTo>
                      <a:lnTo>
                        <a:pt x="6618" y="832"/>
                      </a:lnTo>
                      <a:lnTo>
                        <a:pt x="6618" y="823"/>
                      </a:lnTo>
                      <a:lnTo>
                        <a:pt x="6619" y="812"/>
                      </a:lnTo>
                      <a:lnTo>
                        <a:pt x="6620" y="798"/>
                      </a:lnTo>
                      <a:lnTo>
                        <a:pt x="6620" y="784"/>
                      </a:lnTo>
                      <a:lnTo>
                        <a:pt x="6621" y="751"/>
                      </a:lnTo>
                      <a:lnTo>
                        <a:pt x="6622" y="719"/>
                      </a:lnTo>
                      <a:lnTo>
                        <a:pt x="6622" y="704"/>
                      </a:lnTo>
                      <a:lnTo>
                        <a:pt x="6623" y="691"/>
                      </a:lnTo>
                      <a:lnTo>
                        <a:pt x="6624" y="681"/>
                      </a:lnTo>
                      <a:lnTo>
                        <a:pt x="6624" y="672"/>
                      </a:lnTo>
                      <a:lnTo>
                        <a:pt x="6624" y="665"/>
                      </a:lnTo>
                      <a:lnTo>
                        <a:pt x="6624" y="664"/>
                      </a:lnTo>
                      <a:lnTo>
                        <a:pt x="6624" y="665"/>
                      </a:lnTo>
                      <a:lnTo>
                        <a:pt x="6624" y="667"/>
                      </a:lnTo>
                      <a:lnTo>
                        <a:pt x="6624" y="674"/>
                      </a:lnTo>
                      <a:lnTo>
                        <a:pt x="6624" y="681"/>
                      </a:lnTo>
                      <a:lnTo>
                        <a:pt x="6624" y="683"/>
                      </a:lnTo>
                      <a:lnTo>
                        <a:pt x="6624" y="683"/>
                      </a:lnTo>
                      <a:lnTo>
                        <a:pt x="6624" y="685"/>
                      </a:lnTo>
                      <a:lnTo>
                        <a:pt x="6625" y="691"/>
                      </a:lnTo>
                      <a:lnTo>
                        <a:pt x="6625" y="698"/>
                      </a:lnTo>
                      <a:lnTo>
                        <a:pt x="6625" y="710"/>
                      </a:lnTo>
                      <a:lnTo>
                        <a:pt x="6627" y="723"/>
                      </a:lnTo>
                      <a:lnTo>
                        <a:pt x="6627" y="737"/>
                      </a:lnTo>
                      <a:lnTo>
                        <a:pt x="6629" y="768"/>
                      </a:lnTo>
                      <a:lnTo>
                        <a:pt x="6630" y="798"/>
                      </a:lnTo>
                      <a:lnTo>
                        <a:pt x="6630" y="813"/>
                      </a:lnTo>
                      <a:lnTo>
                        <a:pt x="6631" y="826"/>
                      </a:lnTo>
                      <a:lnTo>
                        <a:pt x="6631" y="836"/>
                      </a:lnTo>
                      <a:lnTo>
                        <a:pt x="6631" y="845"/>
                      </a:lnTo>
                      <a:lnTo>
                        <a:pt x="6632" y="851"/>
                      </a:lnTo>
                      <a:lnTo>
                        <a:pt x="6632" y="852"/>
                      </a:lnTo>
                      <a:lnTo>
                        <a:pt x="6632" y="852"/>
                      </a:lnTo>
                      <a:lnTo>
                        <a:pt x="6633" y="852"/>
                      </a:lnTo>
                      <a:lnTo>
                        <a:pt x="6634" y="852"/>
                      </a:lnTo>
                      <a:lnTo>
                        <a:pt x="6634" y="852"/>
                      </a:lnTo>
                      <a:lnTo>
                        <a:pt x="6636" y="853"/>
                      </a:lnTo>
                      <a:lnTo>
                        <a:pt x="6637" y="855"/>
                      </a:lnTo>
                      <a:lnTo>
                        <a:pt x="6638" y="859"/>
                      </a:lnTo>
                      <a:lnTo>
                        <a:pt x="6639" y="859"/>
                      </a:lnTo>
                      <a:lnTo>
                        <a:pt x="6639" y="859"/>
                      </a:lnTo>
                      <a:lnTo>
                        <a:pt x="6639" y="859"/>
                      </a:lnTo>
                      <a:lnTo>
                        <a:pt x="6640" y="858"/>
                      </a:lnTo>
                      <a:lnTo>
                        <a:pt x="6640" y="855"/>
                      </a:lnTo>
                      <a:lnTo>
                        <a:pt x="6643" y="849"/>
                      </a:lnTo>
                      <a:lnTo>
                        <a:pt x="6646" y="842"/>
                      </a:lnTo>
                      <a:lnTo>
                        <a:pt x="6646" y="840"/>
                      </a:lnTo>
                      <a:lnTo>
                        <a:pt x="6647" y="839"/>
                      </a:lnTo>
                      <a:lnTo>
                        <a:pt x="6647" y="839"/>
                      </a:lnTo>
                      <a:lnTo>
                        <a:pt x="6647" y="838"/>
                      </a:lnTo>
                      <a:lnTo>
                        <a:pt x="6647" y="836"/>
                      </a:lnTo>
                      <a:lnTo>
                        <a:pt x="6647" y="834"/>
                      </a:lnTo>
                      <a:lnTo>
                        <a:pt x="6648" y="827"/>
                      </a:lnTo>
                      <a:lnTo>
                        <a:pt x="6649" y="817"/>
                      </a:lnTo>
                      <a:lnTo>
                        <a:pt x="6650" y="806"/>
                      </a:lnTo>
                      <a:lnTo>
                        <a:pt x="6651" y="795"/>
                      </a:lnTo>
                      <a:lnTo>
                        <a:pt x="6652" y="785"/>
                      </a:lnTo>
                      <a:lnTo>
                        <a:pt x="6653" y="778"/>
                      </a:lnTo>
                      <a:lnTo>
                        <a:pt x="6653" y="776"/>
                      </a:lnTo>
                      <a:lnTo>
                        <a:pt x="6653" y="776"/>
                      </a:lnTo>
                      <a:lnTo>
                        <a:pt x="6655" y="777"/>
                      </a:lnTo>
                      <a:lnTo>
                        <a:pt x="6656" y="780"/>
                      </a:lnTo>
                      <a:lnTo>
                        <a:pt x="6657" y="785"/>
                      </a:lnTo>
                      <a:lnTo>
                        <a:pt x="6657" y="786"/>
                      </a:lnTo>
                      <a:lnTo>
                        <a:pt x="6657" y="786"/>
                      </a:lnTo>
                      <a:lnTo>
                        <a:pt x="6657" y="784"/>
                      </a:lnTo>
                      <a:lnTo>
                        <a:pt x="6657" y="778"/>
                      </a:lnTo>
                      <a:lnTo>
                        <a:pt x="6658" y="770"/>
                      </a:lnTo>
                      <a:lnTo>
                        <a:pt x="6659" y="760"/>
                      </a:lnTo>
                      <a:lnTo>
                        <a:pt x="6659" y="751"/>
                      </a:lnTo>
                      <a:lnTo>
                        <a:pt x="6660" y="743"/>
                      </a:lnTo>
                      <a:lnTo>
                        <a:pt x="6660" y="738"/>
                      </a:lnTo>
                      <a:lnTo>
                        <a:pt x="6661" y="735"/>
                      </a:lnTo>
                      <a:lnTo>
                        <a:pt x="6661" y="735"/>
                      </a:lnTo>
                      <a:lnTo>
                        <a:pt x="6661" y="737"/>
                      </a:lnTo>
                      <a:lnTo>
                        <a:pt x="6664" y="740"/>
                      </a:lnTo>
                      <a:lnTo>
                        <a:pt x="6665" y="743"/>
                      </a:lnTo>
                      <a:lnTo>
                        <a:pt x="6665" y="744"/>
                      </a:lnTo>
                      <a:lnTo>
                        <a:pt x="6665" y="743"/>
                      </a:lnTo>
                      <a:lnTo>
                        <a:pt x="6666" y="739"/>
                      </a:lnTo>
                      <a:lnTo>
                        <a:pt x="6666" y="733"/>
                      </a:lnTo>
                      <a:lnTo>
                        <a:pt x="6667" y="725"/>
                      </a:lnTo>
                      <a:lnTo>
                        <a:pt x="6667" y="719"/>
                      </a:lnTo>
                      <a:lnTo>
                        <a:pt x="6667" y="713"/>
                      </a:lnTo>
                      <a:lnTo>
                        <a:pt x="6667" y="707"/>
                      </a:lnTo>
                      <a:lnTo>
                        <a:pt x="6667" y="706"/>
                      </a:lnTo>
                      <a:lnTo>
                        <a:pt x="6667" y="705"/>
                      </a:lnTo>
                      <a:lnTo>
                        <a:pt x="6668" y="703"/>
                      </a:lnTo>
                      <a:lnTo>
                        <a:pt x="6669" y="695"/>
                      </a:lnTo>
                      <a:lnTo>
                        <a:pt x="6670" y="687"/>
                      </a:lnTo>
                      <a:lnTo>
                        <a:pt x="6670" y="684"/>
                      </a:lnTo>
                      <a:lnTo>
                        <a:pt x="6670" y="683"/>
                      </a:lnTo>
                      <a:lnTo>
                        <a:pt x="6670" y="684"/>
                      </a:lnTo>
                      <a:lnTo>
                        <a:pt x="6671" y="686"/>
                      </a:lnTo>
                      <a:lnTo>
                        <a:pt x="6671" y="693"/>
                      </a:lnTo>
                      <a:lnTo>
                        <a:pt x="6673" y="702"/>
                      </a:lnTo>
                      <a:lnTo>
                        <a:pt x="6674" y="713"/>
                      </a:lnTo>
                      <a:lnTo>
                        <a:pt x="6675" y="723"/>
                      </a:lnTo>
                      <a:lnTo>
                        <a:pt x="6675" y="733"/>
                      </a:lnTo>
                      <a:lnTo>
                        <a:pt x="6676" y="740"/>
                      </a:lnTo>
                      <a:lnTo>
                        <a:pt x="6676" y="741"/>
                      </a:lnTo>
                      <a:lnTo>
                        <a:pt x="6676" y="742"/>
                      </a:lnTo>
                      <a:lnTo>
                        <a:pt x="6676" y="741"/>
                      </a:lnTo>
                      <a:lnTo>
                        <a:pt x="6676" y="739"/>
                      </a:lnTo>
                      <a:lnTo>
                        <a:pt x="6677" y="733"/>
                      </a:lnTo>
                      <a:lnTo>
                        <a:pt x="6678" y="728"/>
                      </a:lnTo>
                      <a:lnTo>
                        <a:pt x="6679" y="725"/>
                      </a:lnTo>
                      <a:lnTo>
                        <a:pt x="6679" y="725"/>
                      </a:lnTo>
                      <a:lnTo>
                        <a:pt x="6679" y="727"/>
                      </a:lnTo>
                      <a:lnTo>
                        <a:pt x="6679" y="729"/>
                      </a:lnTo>
                      <a:lnTo>
                        <a:pt x="6679" y="733"/>
                      </a:lnTo>
                      <a:lnTo>
                        <a:pt x="6679" y="739"/>
                      </a:lnTo>
                      <a:lnTo>
                        <a:pt x="6680" y="752"/>
                      </a:lnTo>
                      <a:lnTo>
                        <a:pt x="6680" y="768"/>
                      </a:lnTo>
                      <a:lnTo>
                        <a:pt x="6682" y="784"/>
                      </a:lnTo>
                      <a:lnTo>
                        <a:pt x="6683" y="797"/>
                      </a:lnTo>
                      <a:lnTo>
                        <a:pt x="6683" y="803"/>
                      </a:lnTo>
                      <a:lnTo>
                        <a:pt x="6683" y="806"/>
                      </a:lnTo>
                      <a:lnTo>
                        <a:pt x="6683" y="809"/>
                      </a:lnTo>
                      <a:lnTo>
                        <a:pt x="6683" y="811"/>
                      </a:lnTo>
                      <a:lnTo>
                        <a:pt x="6683" y="811"/>
                      </a:lnTo>
                      <a:lnTo>
                        <a:pt x="6684" y="813"/>
                      </a:lnTo>
                      <a:lnTo>
                        <a:pt x="6684" y="815"/>
                      </a:lnTo>
                      <a:lnTo>
                        <a:pt x="6684" y="816"/>
                      </a:lnTo>
                      <a:lnTo>
                        <a:pt x="6684" y="817"/>
                      </a:lnTo>
                      <a:lnTo>
                        <a:pt x="6685" y="821"/>
                      </a:lnTo>
                      <a:lnTo>
                        <a:pt x="6685" y="826"/>
                      </a:lnTo>
                      <a:lnTo>
                        <a:pt x="6687" y="832"/>
                      </a:lnTo>
                      <a:lnTo>
                        <a:pt x="6688" y="839"/>
                      </a:lnTo>
                      <a:lnTo>
                        <a:pt x="6689" y="843"/>
                      </a:lnTo>
                      <a:lnTo>
                        <a:pt x="6689" y="846"/>
                      </a:lnTo>
                      <a:lnTo>
                        <a:pt x="6689" y="849"/>
                      </a:lnTo>
                      <a:lnTo>
                        <a:pt x="6689" y="846"/>
                      </a:lnTo>
                      <a:lnTo>
                        <a:pt x="6690" y="844"/>
                      </a:lnTo>
                      <a:lnTo>
                        <a:pt x="6690" y="840"/>
                      </a:lnTo>
                      <a:lnTo>
                        <a:pt x="6692" y="835"/>
                      </a:lnTo>
                      <a:lnTo>
                        <a:pt x="6692" y="830"/>
                      </a:lnTo>
                      <a:lnTo>
                        <a:pt x="6692" y="825"/>
                      </a:lnTo>
                      <a:lnTo>
                        <a:pt x="6692" y="823"/>
                      </a:lnTo>
                      <a:lnTo>
                        <a:pt x="6692" y="821"/>
                      </a:lnTo>
                      <a:lnTo>
                        <a:pt x="6692" y="822"/>
                      </a:lnTo>
                      <a:lnTo>
                        <a:pt x="6692" y="824"/>
                      </a:lnTo>
                      <a:lnTo>
                        <a:pt x="6693" y="831"/>
                      </a:lnTo>
                      <a:lnTo>
                        <a:pt x="6694" y="840"/>
                      </a:lnTo>
                      <a:lnTo>
                        <a:pt x="6695" y="851"/>
                      </a:lnTo>
                      <a:lnTo>
                        <a:pt x="6696" y="861"/>
                      </a:lnTo>
                      <a:lnTo>
                        <a:pt x="6697" y="871"/>
                      </a:lnTo>
                      <a:lnTo>
                        <a:pt x="6697" y="878"/>
                      </a:lnTo>
                      <a:lnTo>
                        <a:pt x="6697" y="879"/>
                      </a:lnTo>
                      <a:lnTo>
                        <a:pt x="6697" y="880"/>
                      </a:lnTo>
                      <a:lnTo>
                        <a:pt x="6698" y="880"/>
                      </a:lnTo>
                      <a:lnTo>
                        <a:pt x="6698" y="881"/>
                      </a:lnTo>
                      <a:lnTo>
                        <a:pt x="6699" y="882"/>
                      </a:lnTo>
                      <a:lnTo>
                        <a:pt x="6702" y="886"/>
                      </a:lnTo>
                      <a:lnTo>
                        <a:pt x="6704" y="888"/>
                      </a:lnTo>
                      <a:lnTo>
                        <a:pt x="6705" y="889"/>
                      </a:lnTo>
                      <a:lnTo>
                        <a:pt x="6706" y="889"/>
                      </a:lnTo>
                      <a:lnTo>
                        <a:pt x="6707" y="889"/>
                      </a:lnTo>
                      <a:lnTo>
                        <a:pt x="6708" y="888"/>
                      </a:lnTo>
                      <a:lnTo>
                        <a:pt x="6710" y="888"/>
                      </a:lnTo>
                      <a:lnTo>
                        <a:pt x="6710" y="889"/>
                      </a:lnTo>
                      <a:lnTo>
                        <a:pt x="6711" y="891"/>
                      </a:lnTo>
                      <a:lnTo>
                        <a:pt x="6712" y="894"/>
                      </a:lnTo>
                      <a:lnTo>
                        <a:pt x="6713" y="894"/>
                      </a:lnTo>
                      <a:lnTo>
                        <a:pt x="6713" y="894"/>
                      </a:lnTo>
                      <a:lnTo>
                        <a:pt x="6714" y="894"/>
                      </a:lnTo>
                      <a:lnTo>
                        <a:pt x="6714" y="891"/>
                      </a:lnTo>
                      <a:lnTo>
                        <a:pt x="6716" y="886"/>
                      </a:lnTo>
                      <a:lnTo>
                        <a:pt x="6719" y="879"/>
                      </a:lnTo>
                      <a:lnTo>
                        <a:pt x="6720" y="877"/>
                      </a:lnTo>
                      <a:lnTo>
                        <a:pt x="6720" y="876"/>
                      </a:lnTo>
                      <a:lnTo>
                        <a:pt x="6720" y="875"/>
                      </a:lnTo>
                      <a:lnTo>
                        <a:pt x="6720" y="870"/>
                      </a:lnTo>
                      <a:lnTo>
                        <a:pt x="6720" y="864"/>
                      </a:lnTo>
                      <a:lnTo>
                        <a:pt x="6720" y="858"/>
                      </a:lnTo>
                      <a:lnTo>
                        <a:pt x="6721" y="851"/>
                      </a:lnTo>
                      <a:lnTo>
                        <a:pt x="6721" y="845"/>
                      </a:lnTo>
                      <a:lnTo>
                        <a:pt x="6721" y="841"/>
                      </a:lnTo>
                      <a:lnTo>
                        <a:pt x="6721" y="839"/>
                      </a:lnTo>
                      <a:lnTo>
                        <a:pt x="6721" y="840"/>
                      </a:lnTo>
                      <a:lnTo>
                        <a:pt x="6722" y="842"/>
                      </a:lnTo>
                      <a:lnTo>
                        <a:pt x="6722" y="849"/>
                      </a:lnTo>
                      <a:lnTo>
                        <a:pt x="6723" y="858"/>
                      </a:lnTo>
                      <a:lnTo>
                        <a:pt x="6724" y="869"/>
                      </a:lnTo>
                      <a:lnTo>
                        <a:pt x="6725" y="879"/>
                      </a:lnTo>
                      <a:lnTo>
                        <a:pt x="6726" y="888"/>
                      </a:lnTo>
                      <a:lnTo>
                        <a:pt x="6726" y="896"/>
                      </a:lnTo>
                      <a:lnTo>
                        <a:pt x="6727" y="897"/>
                      </a:lnTo>
                      <a:lnTo>
                        <a:pt x="6727" y="898"/>
                      </a:lnTo>
                      <a:lnTo>
                        <a:pt x="6727" y="898"/>
                      </a:lnTo>
                      <a:lnTo>
                        <a:pt x="6729" y="898"/>
                      </a:lnTo>
                      <a:lnTo>
                        <a:pt x="6731" y="899"/>
                      </a:lnTo>
                      <a:lnTo>
                        <a:pt x="6733" y="900"/>
                      </a:lnTo>
                      <a:lnTo>
                        <a:pt x="6734" y="901"/>
                      </a:lnTo>
                      <a:lnTo>
                        <a:pt x="6735" y="900"/>
                      </a:lnTo>
                      <a:lnTo>
                        <a:pt x="6736" y="900"/>
                      </a:lnTo>
                      <a:lnTo>
                        <a:pt x="6738" y="900"/>
                      </a:lnTo>
                      <a:lnTo>
                        <a:pt x="6739" y="901"/>
                      </a:lnTo>
                      <a:lnTo>
                        <a:pt x="6741" y="903"/>
                      </a:lnTo>
                      <a:lnTo>
                        <a:pt x="6742" y="903"/>
                      </a:lnTo>
                      <a:lnTo>
                        <a:pt x="6742" y="903"/>
                      </a:lnTo>
                      <a:lnTo>
                        <a:pt x="6743" y="904"/>
                      </a:lnTo>
                      <a:lnTo>
                        <a:pt x="6745" y="904"/>
                      </a:lnTo>
                      <a:lnTo>
                        <a:pt x="6748" y="904"/>
                      </a:lnTo>
                      <a:lnTo>
                        <a:pt x="6748" y="904"/>
                      </a:lnTo>
                      <a:lnTo>
                        <a:pt x="6749" y="904"/>
                      </a:lnTo>
                      <a:lnTo>
                        <a:pt x="6750" y="904"/>
                      </a:lnTo>
                      <a:lnTo>
                        <a:pt x="6750" y="904"/>
                      </a:lnTo>
                      <a:lnTo>
                        <a:pt x="6752" y="904"/>
                      </a:lnTo>
                      <a:lnTo>
                        <a:pt x="6754" y="904"/>
                      </a:lnTo>
                      <a:lnTo>
                        <a:pt x="6754" y="904"/>
                      </a:lnTo>
                      <a:lnTo>
                        <a:pt x="6756" y="904"/>
                      </a:lnTo>
                      <a:lnTo>
                        <a:pt x="6757" y="904"/>
                      </a:lnTo>
                      <a:lnTo>
                        <a:pt x="6758" y="904"/>
                      </a:lnTo>
                      <a:lnTo>
                        <a:pt x="6759" y="905"/>
                      </a:lnTo>
                      <a:lnTo>
                        <a:pt x="6760" y="905"/>
                      </a:lnTo>
                      <a:lnTo>
                        <a:pt x="6760" y="905"/>
                      </a:lnTo>
                      <a:lnTo>
                        <a:pt x="6761" y="905"/>
                      </a:lnTo>
                      <a:lnTo>
                        <a:pt x="6762" y="905"/>
                      </a:lnTo>
                      <a:lnTo>
                        <a:pt x="6763" y="905"/>
                      </a:lnTo>
                      <a:lnTo>
                        <a:pt x="6765" y="905"/>
                      </a:lnTo>
                      <a:lnTo>
                        <a:pt x="6765" y="905"/>
                      </a:lnTo>
                      <a:lnTo>
                        <a:pt x="6768" y="905"/>
                      </a:lnTo>
                      <a:lnTo>
                        <a:pt x="6770" y="905"/>
                      </a:lnTo>
                      <a:lnTo>
                        <a:pt x="6771" y="905"/>
                      </a:lnTo>
                      <a:lnTo>
                        <a:pt x="6771" y="906"/>
                      </a:lnTo>
                      <a:lnTo>
                        <a:pt x="6772" y="906"/>
                      </a:lnTo>
                      <a:lnTo>
                        <a:pt x="6775" y="906"/>
                      </a:lnTo>
                      <a:lnTo>
                        <a:pt x="6778" y="906"/>
                      </a:lnTo>
                      <a:lnTo>
                        <a:pt x="6778" y="906"/>
                      </a:lnTo>
                      <a:lnTo>
                        <a:pt x="6779" y="906"/>
                      </a:lnTo>
                      <a:lnTo>
                        <a:pt x="6780" y="906"/>
                      </a:lnTo>
                      <a:lnTo>
                        <a:pt x="6780" y="906"/>
                      </a:lnTo>
                      <a:lnTo>
                        <a:pt x="6782" y="906"/>
                      </a:lnTo>
                      <a:lnTo>
                        <a:pt x="6785" y="906"/>
                      </a:lnTo>
                      <a:lnTo>
                        <a:pt x="6785" y="906"/>
                      </a:lnTo>
                      <a:lnTo>
                        <a:pt x="6786" y="906"/>
                      </a:lnTo>
                      <a:lnTo>
                        <a:pt x="6788" y="906"/>
                      </a:lnTo>
                      <a:lnTo>
                        <a:pt x="6789" y="906"/>
                      </a:lnTo>
                      <a:lnTo>
                        <a:pt x="6790" y="906"/>
                      </a:lnTo>
                      <a:lnTo>
                        <a:pt x="6790" y="906"/>
                      </a:lnTo>
                      <a:lnTo>
                        <a:pt x="6791" y="906"/>
                      </a:lnTo>
                      <a:lnTo>
                        <a:pt x="6793" y="906"/>
                      </a:lnTo>
                      <a:lnTo>
                        <a:pt x="6793" y="906"/>
                      </a:lnTo>
                      <a:lnTo>
                        <a:pt x="6795" y="906"/>
                      </a:lnTo>
                      <a:lnTo>
                        <a:pt x="6795" y="906"/>
                      </a:lnTo>
                      <a:lnTo>
                        <a:pt x="6796" y="906"/>
                      </a:lnTo>
                      <a:lnTo>
                        <a:pt x="6797" y="906"/>
                      </a:lnTo>
                      <a:lnTo>
                        <a:pt x="6798" y="906"/>
                      </a:lnTo>
                      <a:lnTo>
                        <a:pt x="6799" y="906"/>
                      </a:lnTo>
                      <a:lnTo>
                        <a:pt x="6799" y="906"/>
                      </a:lnTo>
                      <a:lnTo>
                        <a:pt x="6802" y="906"/>
                      </a:lnTo>
                      <a:lnTo>
                        <a:pt x="6803" y="906"/>
                      </a:lnTo>
                      <a:lnTo>
                        <a:pt x="6803" y="906"/>
                      </a:lnTo>
                      <a:lnTo>
                        <a:pt x="6804" y="906"/>
                      </a:lnTo>
                      <a:lnTo>
                        <a:pt x="6805" y="906"/>
                      </a:lnTo>
                      <a:lnTo>
                        <a:pt x="6806" y="906"/>
                      </a:lnTo>
                      <a:lnTo>
                        <a:pt x="6807" y="906"/>
                      </a:lnTo>
                      <a:lnTo>
                        <a:pt x="6807" y="906"/>
                      </a:lnTo>
                      <a:lnTo>
                        <a:pt x="6808" y="907"/>
                      </a:lnTo>
                      <a:lnTo>
                        <a:pt x="6810" y="907"/>
                      </a:lnTo>
                      <a:lnTo>
                        <a:pt x="6810" y="907"/>
                      </a:lnTo>
                      <a:lnTo>
                        <a:pt x="6812" y="907"/>
                      </a:lnTo>
                      <a:lnTo>
                        <a:pt x="6813" y="907"/>
                      </a:lnTo>
                      <a:lnTo>
                        <a:pt x="6814" y="906"/>
                      </a:lnTo>
                      <a:lnTo>
                        <a:pt x="6815" y="906"/>
                      </a:lnTo>
                      <a:lnTo>
                        <a:pt x="6815" y="906"/>
                      </a:lnTo>
                      <a:lnTo>
                        <a:pt x="6816" y="906"/>
                      </a:lnTo>
                      <a:lnTo>
                        <a:pt x="6818" y="907"/>
                      </a:lnTo>
                      <a:lnTo>
                        <a:pt x="6821" y="907"/>
                      </a:lnTo>
                      <a:lnTo>
                        <a:pt x="6822" y="907"/>
                      </a:lnTo>
                      <a:lnTo>
                        <a:pt x="6823" y="907"/>
                      </a:lnTo>
                      <a:lnTo>
                        <a:pt x="6824" y="907"/>
                      </a:lnTo>
                      <a:lnTo>
                        <a:pt x="6825" y="907"/>
                      </a:lnTo>
                      <a:lnTo>
                        <a:pt x="6827" y="906"/>
                      </a:lnTo>
                      <a:lnTo>
                        <a:pt x="6828" y="906"/>
                      </a:lnTo>
                      <a:lnTo>
                        <a:pt x="6830" y="906"/>
                      </a:lnTo>
                      <a:lnTo>
                        <a:pt x="6831" y="906"/>
                      </a:lnTo>
                      <a:lnTo>
                        <a:pt x="6833" y="906"/>
                      </a:lnTo>
                      <a:lnTo>
                        <a:pt x="6833" y="906"/>
                      </a:lnTo>
                      <a:lnTo>
                        <a:pt x="6834" y="906"/>
                      </a:lnTo>
                      <a:lnTo>
                        <a:pt x="6835" y="906"/>
                      </a:lnTo>
                      <a:lnTo>
                        <a:pt x="6835" y="906"/>
                      </a:lnTo>
                      <a:lnTo>
                        <a:pt x="6836" y="906"/>
                      </a:lnTo>
                      <a:lnTo>
                        <a:pt x="6837" y="906"/>
                      </a:lnTo>
                      <a:lnTo>
                        <a:pt x="6840" y="906"/>
                      </a:lnTo>
                      <a:lnTo>
                        <a:pt x="6840" y="906"/>
                      </a:lnTo>
                      <a:lnTo>
                        <a:pt x="6841" y="906"/>
                      </a:lnTo>
                      <a:lnTo>
                        <a:pt x="6842" y="906"/>
                      </a:lnTo>
                      <a:lnTo>
                        <a:pt x="6843" y="906"/>
                      </a:lnTo>
                      <a:lnTo>
                        <a:pt x="6843" y="906"/>
                      </a:lnTo>
                      <a:lnTo>
                        <a:pt x="6844" y="906"/>
                      </a:lnTo>
                      <a:lnTo>
                        <a:pt x="6845" y="906"/>
                      </a:lnTo>
                      <a:lnTo>
                        <a:pt x="6845" y="906"/>
                      </a:lnTo>
                      <a:lnTo>
                        <a:pt x="6849" y="907"/>
                      </a:lnTo>
                      <a:lnTo>
                        <a:pt x="6851" y="907"/>
                      </a:lnTo>
                      <a:lnTo>
                        <a:pt x="6852" y="907"/>
                      </a:lnTo>
                      <a:lnTo>
                        <a:pt x="6852" y="907"/>
                      </a:lnTo>
                      <a:lnTo>
                        <a:pt x="6853" y="907"/>
                      </a:lnTo>
                      <a:lnTo>
                        <a:pt x="6854" y="907"/>
                      </a:lnTo>
                      <a:lnTo>
                        <a:pt x="6855" y="907"/>
                      </a:lnTo>
                      <a:lnTo>
                        <a:pt x="6855" y="907"/>
                      </a:lnTo>
                      <a:lnTo>
                        <a:pt x="6858" y="907"/>
                      </a:lnTo>
                      <a:lnTo>
                        <a:pt x="6859" y="907"/>
                      </a:lnTo>
                      <a:lnTo>
                        <a:pt x="6859" y="907"/>
                      </a:lnTo>
                      <a:lnTo>
                        <a:pt x="6860" y="907"/>
                      </a:lnTo>
                      <a:lnTo>
                        <a:pt x="6860" y="907"/>
                      </a:lnTo>
                      <a:lnTo>
                        <a:pt x="6861" y="907"/>
                      </a:lnTo>
                      <a:lnTo>
                        <a:pt x="6863" y="907"/>
                      </a:lnTo>
                      <a:lnTo>
                        <a:pt x="6865" y="908"/>
                      </a:lnTo>
                      <a:lnTo>
                        <a:pt x="6867" y="908"/>
                      </a:lnTo>
                      <a:lnTo>
                        <a:pt x="6868" y="908"/>
                      </a:lnTo>
                      <a:lnTo>
                        <a:pt x="6868" y="908"/>
                      </a:lnTo>
                      <a:lnTo>
                        <a:pt x="6869" y="908"/>
                      </a:lnTo>
                      <a:lnTo>
                        <a:pt x="6870" y="908"/>
                      </a:lnTo>
                      <a:lnTo>
                        <a:pt x="6871" y="907"/>
                      </a:lnTo>
                      <a:lnTo>
                        <a:pt x="6872" y="907"/>
                      </a:lnTo>
                      <a:lnTo>
                        <a:pt x="6873" y="907"/>
                      </a:lnTo>
                      <a:lnTo>
                        <a:pt x="6874" y="908"/>
                      </a:lnTo>
                      <a:lnTo>
                        <a:pt x="6877" y="908"/>
                      </a:lnTo>
                      <a:lnTo>
                        <a:pt x="6878" y="908"/>
                      </a:lnTo>
                      <a:lnTo>
                        <a:pt x="6878" y="908"/>
                      </a:lnTo>
                      <a:lnTo>
                        <a:pt x="6879" y="907"/>
                      </a:lnTo>
                      <a:lnTo>
                        <a:pt x="6880" y="907"/>
                      </a:lnTo>
                      <a:lnTo>
                        <a:pt x="6881" y="907"/>
                      </a:lnTo>
                      <a:lnTo>
                        <a:pt x="6882" y="907"/>
                      </a:lnTo>
                      <a:lnTo>
                        <a:pt x="6886" y="906"/>
                      </a:lnTo>
                      <a:lnTo>
                        <a:pt x="6888" y="904"/>
                      </a:lnTo>
                      <a:lnTo>
                        <a:pt x="6888" y="904"/>
                      </a:lnTo>
                      <a:lnTo>
                        <a:pt x="6889" y="904"/>
                      </a:lnTo>
                      <a:lnTo>
                        <a:pt x="6889" y="904"/>
                      </a:lnTo>
                      <a:lnTo>
                        <a:pt x="6890" y="905"/>
                      </a:lnTo>
                      <a:lnTo>
                        <a:pt x="6891" y="906"/>
                      </a:lnTo>
                      <a:lnTo>
                        <a:pt x="6892" y="906"/>
                      </a:lnTo>
                      <a:lnTo>
                        <a:pt x="6892" y="906"/>
                      </a:lnTo>
                      <a:lnTo>
                        <a:pt x="6895" y="906"/>
                      </a:lnTo>
                      <a:lnTo>
                        <a:pt x="6896" y="906"/>
                      </a:lnTo>
                      <a:lnTo>
                        <a:pt x="6896" y="906"/>
                      </a:lnTo>
                      <a:lnTo>
                        <a:pt x="6897" y="906"/>
                      </a:lnTo>
                      <a:lnTo>
                        <a:pt x="6900" y="905"/>
                      </a:lnTo>
                      <a:lnTo>
                        <a:pt x="6902" y="904"/>
                      </a:lnTo>
                      <a:lnTo>
                        <a:pt x="6902" y="903"/>
                      </a:lnTo>
                      <a:lnTo>
                        <a:pt x="6904" y="903"/>
                      </a:lnTo>
                      <a:lnTo>
                        <a:pt x="6905" y="904"/>
                      </a:lnTo>
                      <a:lnTo>
                        <a:pt x="6907" y="905"/>
                      </a:lnTo>
                      <a:lnTo>
                        <a:pt x="6908" y="906"/>
                      </a:lnTo>
                      <a:lnTo>
                        <a:pt x="6909" y="906"/>
                      </a:lnTo>
                      <a:lnTo>
                        <a:pt x="6910" y="906"/>
                      </a:lnTo>
                      <a:lnTo>
                        <a:pt x="6911" y="906"/>
                      </a:lnTo>
                      <a:lnTo>
                        <a:pt x="6914" y="905"/>
                      </a:lnTo>
                      <a:lnTo>
                        <a:pt x="6915" y="905"/>
                      </a:lnTo>
                      <a:lnTo>
                        <a:pt x="6915" y="905"/>
                      </a:lnTo>
                      <a:lnTo>
                        <a:pt x="6916" y="906"/>
                      </a:lnTo>
                      <a:lnTo>
                        <a:pt x="6917" y="906"/>
                      </a:lnTo>
                      <a:lnTo>
                        <a:pt x="6918" y="906"/>
                      </a:lnTo>
                      <a:lnTo>
                        <a:pt x="6918" y="906"/>
                      </a:lnTo>
                      <a:lnTo>
                        <a:pt x="6919" y="906"/>
                      </a:lnTo>
                      <a:lnTo>
                        <a:pt x="6920" y="906"/>
                      </a:lnTo>
                      <a:lnTo>
                        <a:pt x="6923" y="907"/>
                      </a:lnTo>
                      <a:lnTo>
                        <a:pt x="6924" y="907"/>
                      </a:lnTo>
                      <a:lnTo>
                        <a:pt x="6925" y="907"/>
                      </a:lnTo>
                      <a:lnTo>
                        <a:pt x="6926" y="906"/>
                      </a:lnTo>
                      <a:lnTo>
                        <a:pt x="6926" y="906"/>
                      </a:lnTo>
                      <a:lnTo>
                        <a:pt x="6927" y="906"/>
                      </a:lnTo>
                      <a:lnTo>
                        <a:pt x="6928" y="906"/>
                      </a:lnTo>
                      <a:lnTo>
                        <a:pt x="6929" y="906"/>
                      </a:lnTo>
                      <a:lnTo>
                        <a:pt x="6929" y="906"/>
                      </a:lnTo>
                      <a:lnTo>
                        <a:pt x="6931" y="906"/>
                      </a:lnTo>
                      <a:lnTo>
                        <a:pt x="6933" y="906"/>
                      </a:lnTo>
                      <a:lnTo>
                        <a:pt x="6933" y="906"/>
                      </a:lnTo>
                      <a:lnTo>
                        <a:pt x="6934" y="906"/>
                      </a:lnTo>
                      <a:lnTo>
                        <a:pt x="6936" y="906"/>
                      </a:lnTo>
                      <a:lnTo>
                        <a:pt x="6938" y="905"/>
                      </a:lnTo>
                      <a:lnTo>
                        <a:pt x="6939" y="905"/>
                      </a:lnTo>
                      <a:lnTo>
                        <a:pt x="6941" y="905"/>
                      </a:lnTo>
                      <a:lnTo>
                        <a:pt x="6941" y="904"/>
                      </a:lnTo>
                      <a:lnTo>
                        <a:pt x="6944" y="904"/>
                      </a:lnTo>
                      <a:lnTo>
                        <a:pt x="6946" y="903"/>
                      </a:lnTo>
                      <a:lnTo>
                        <a:pt x="6947" y="901"/>
                      </a:lnTo>
                      <a:lnTo>
                        <a:pt x="6947" y="901"/>
                      </a:lnTo>
                      <a:lnTo>
                        <a:pt x="6948" y="901"/>
                      </a:lnTo>
                      <a:lnTo>
                        <a:pt x="6951" y="899"/>
                      </a:lnTo>
                      <a:lnTo>
                        <a:pt x="6953" y="898"/>
                      </a:lnTo>
                      <a:lnTo>
                        <a:pt x="6954" y="897"/>
                      </a:lnTo>
                      <a:lnTo>
                        <a:pt x="6955" y="897"/>
                      </a:lnTo>
                      <a:lnTo>
                        <a:pt x="6955" y="896"/>
                      </a:lnTo>
                      <a:lnTo>
                        <a:pt x="6955" y="894"/>
                      </a:lnTo>
                      <a:lnTo>
                        <a:pt x="6955" y="890"/>
                      </a:lnTo>
                      <a:lnTo>
                        <a:pt x="6955" y="886"/>
                      </a:lnTo>
                      <a:lnTo>
                        <a:pt x="6957" y="876"/>
                      </a:lnTo>
                      <a:lnTo>
                        <a:pt x="6959" y="862"/>
                      </a:lnTo>
                      <a:lnTo>
                        <a:pt x="6960" y="850"/>
                      </a:lnTo>
                      <a:lnTo>
                        <a:pt x="6961" y="839"/>
                      </a:lnTo>
                      <a:lnTo>
                        <a:pt x="6961" y="834"/>
                      </a:lnTo>
                      <a:lnTo>
                        <a:pt x="6961" y="831"/>
                      </a:lnTo>
                      <a:lnTo>
                        <a:pt x="6962" y="829"/>
                      </a:lnTo>
                      <a:lnTo>
                        <a:pt x="6962" y="829"/>
                      </a:lnTo>
                      <a:lnTo>
                        <a:pt x="6962" y="827"/>
                      </a:lnTo>
                      <a:lnTo>
                        <a:pt x="6962" y="824"/>
                      </a:lnTo>
                      <a:lnTo>
                        <a:pt x="6963" y="817"/>
                      </a:lnTo>
                      <a:lnTo>
                        <a:pt x="6963" y="809"/>
                      </a:lnTo>
                      <a:lnTo>
                        <a:pt x="6963" y="806"/>
                      </a:lnTo>
                      <a:lnTo>
                        <a:pt x="6963" y="806"/>
                      </a:lnTo>
                      <a:lnTo>
                        <a:pt x="6963" y="807"/>
                      </a:lnTo>
                      <a:lnTo>
                        <a:pt x="6963" y="811"/>
                      </a:lnTo>
                      <a:lnTo>
                        <a:pt x="6964" y="816"/>
                      </a:lnTo>
                      <a:lnTo>
                        <a:pt x="6964" y="823"/>
                      </a:lnTo>
                      <a:lnTo>
                        <a:pt x="6964" y="830"/>
                      </a:lnTo>
                      <a:lnTo>
                        <a:pt x="6965" y="835"/>
                      </a:lnTo>
                      <a:lnTo>
                        <a:pt x="6965" y="840"/>
                      </a:lnTo>
                      <a:lnTo>
                        <a:pt x="6965" y="841"/>
                      </a:lnTo>
                      <a:lnTo>
                        <a:pt x="6965" y="839"/>
                      </a:lnTo>
                      <a:lnTo>
                        <a:pt x="6968" y="835"/>
                      </a:lnTo>
                      <a:lnTo>
                        <a:pt x="6969" y="832"/>
                      </a:lnTo>
                      <a:lnTo>
                        <a:pt x="6970" y="830"/>
                      </a:lnTo>
                      <a:lnTo>
                        <a:pt x="6970" y="829"/>
                      </a:lnTo>
                      <a:lnTo>
                        <a:pt x="6970" y="826"/>
                      </a:lnTo>
                      <a:lnTo>
                        <a:pt x="6970" y="823"/>
                      </a:lnTo>
                      <a:lnTo>
                        <a:pt x="6971" y="818"/>
                      </a:lnTo>
                      <a:lnTo>
                        <a:pt x="6972" y="806"/>
                      </a:lnTo>
                      <a:lnTo>
                        <a:pt x="6973" y="792"/>
                      </a:lnTo>
                      <a:lnTo>
                        <a:pt x="6974" y="777"/>
                      </a:lnTo>
                      <a:lnTo>
                        <a:pt x="6975" y="765"/>
                      </a:lnTo>
                      <a:lnTo>
                        <a:pt x="6975" y="760"/>
                      </a:lnTo>
                      <a:lnTo>
                        <a:pt x="6975" y="756"/>
                      </a:lnTo>
                      <a:lnTo>
                        <a:pt x="6976" y="753"/>
                      </a:lnTo>
                      <a:lnTo>
                        <a:pt x="6976" y="753"/>
                      </a:lnTo>
                      <a:lnTo>
                        <a:pt x="6976" y="751"/>
                      </a:lnTo>
                      <a:lnTo>
                        <a:pt x="6976" y="747"/>
                      </a:lnTo>
                      <a:lnTo>
                        <a:pt x="6976" y="741"/>
                      </a:lnTo>
                      <a:lnTo>
                        <a:pt x="6976" y="731"/>
                      </a:lnTo>
                      <a:lnTo>
                        <a:pt x="6976" y="721"/>
                      </a:lnTo>
                      <a:lnTo>
                        <a:pt x="6976" y="710"/>
                      </a:lnTo>
                      <a:lnTo>
                        <a:pt x="6978" y="684"/>
                      </a:lnTo>
                      <a:lnTo>
                        <a:pt x="6978" y="659"/>
                      </a:lnTo>
                      <a:lnTo>
                        <a:pt x="6978" y="648"/>
                      </a:lnTo>
                      <a:lnTo>
                        <a:pt x="6978" y="638"/>
                      </a:lnTo>
                      <a:lnTo>
                        <a:pt x="6979" y="629"/>
                      </a:lnTo>
                      <a:lnTo>
                        <a:pt x="6979" y="622"/>
                      </a:lnTo>
                      <a:lnTo>
                        <a:pt x="6979" y="618"/>
                      </a:lnTo>
                      <a:lnTo>
                        <a:pt x="6979" y="615"/>
                      </a:lnTo>
                      <a:lnTo>
                        <a:pt x="6979" y="618"/>
                      </a:lnTo>
                      <a:lnTo>
                        <a:pt x="6979" y="624"/>
                      </a:lnTo>
                      <a:lnTo>
                        <a:pt x="6979" y="633"/>
                      </a:lnTo>
                      <a:lnTo>
                        <a:pt x="6979" y="646"/>
                      </a:lnTo>
                      <a:lnTo>
                        <a:pt x="6979" y="659"/>
                      </a:lnTo>
                      <a:lnTo>
                        <a:pt x="6980" y="675"/>
                      </a:lnTo>
                      <a:lnTo>
                        <a:pt x="6980" y="710"/>
                      </a:lnTo>
                      <a:lnTo>
                        <a:pt x="6981" y="743"/>
                      </a:lnTo>
                      <a:lnTo>
                        <a:pt x="6981" y="759"/>
                      </a:lnTo>
                      <a:lnTo>
                        <a:pt x="6982" y="774"/>
                      </a:lnTo>
                      <a:lnTo>
                        <a:pt x="6982" y="786"/>
                      </a:lnTo>
                      <a:lnTo>
                        <a:pt x="6982" y="795"/>
                      </a:lnTo>
                      <a:lnTo>
                        <a:pt x="6982" y="801"/>
                      </a:lnTo>
                      <a:lnTo>
                        <a:pt x="6982" y="803"/>
                      </a:lnTo>
                      <a:lnTo>
                        <a:pt x="6983" y="802"/>
                      </a:lnTo>
                      <a:lnTo>
                        <a:pt x="6983" y="801"/>
                      </a:lnTo>
                      <a:lnTo>
                        <a:pt x="6983" y="798"/>
                      </a:lnTo>
                      <a:lnTo>
                        <a:pt x="6984" y="797"/>
                      </a:lnTo>
                      <a:lnTo>
                        <a:pt x="6984" y="798"/>
                      </a:lnTo>
                      <a:lnTo>
                        <a:pt x="6984" y="802"/>
                      </a:lnTo>
                      <a:lnTo>
                        <a:pt x="6985" y="806"/>
                      </a:lnTo>
                      <a:lnTo>
                        <a:pt x="6987" y="812"/>
                      </a:lnTo>
                      <a:lnTo>
                        <a:pt x="6988" y="817"/>
                      </a:lnTo>
                      <a:lnTo>
                        <a:pt x="6989" y="822"/>
                      </a:lnTo>
                      <a:lnTo>
                        <a:pt x="6989" y="825"/>
                      </a:lnTo>
                      <a:lnTo>
                        <a:pt x="6989" y="826"/>
                      </a:lnTo>
                      <a:lnTo>
                        <a:pt x="6989" y="825"/>
                      </a:lnTo>
                      <a:lnTo>
                        <a:pt x="6990" y="822"/>
                      </a:lnTo>
                      <a:lnTo>
                        <a:pt x="6991" y="817"/>
                      </a:lnTo>
                      <a:lnTo>
                        <a:pt x="6991" y="812"/>
                      </a:lnTo>
                      <a:lnTo>
                        <a:pt x="6992" y="806"/>
                      </a:lnTo>
                      <a:lnTo>
                        <a:pt x="6993" y="802"/>
                      </a:lnTo>
                      <a:lnTo>
                        <a:pt x="6993" y="798"/>
                      </a:lnTo>
                      <a:lnTo>
                        <a:pt x="6993" y="797"/>
                      </a:lnTo>
                      <a:lnTo>
                        <a:pt x="6993" y="798"/>
                      </a:lnTo>
                      <a:lnTo>
                        <a:pt x="6994" y="801"/>
                      </a:lnTo>
                      <a:lnTo>
                        <a:pt x="6994" y="807"/>
                      </a:lnTo>
                      <a:lnTo>
                        <a:pt x="6996" y="817"/>
                      </a:lnTo>
                      <a:lnTo>
                        <a:pt x="6996" y="829"/>
                      </a:lnTo>
                      <a:lnTo>
                        <a:pt x="6997" y="841"/>
                      </a:lnTo>
                      <a:lnTo>
                        <a:pt x="6998" y="851"/>
                      </a:lnTo>
                      <a:lnTo>
                        <a:pt x="6999" y="859"/>
                      </a:lnTo>
                      <a:lnTo>
                        <a:pt x="6999" y="861"/>
                      </a:lnTo>
                      <a:lnTo>
                        <a:pt x="6999" y="861"/>
                      </a:lnTo>
                      <a:lnTo>
                        <a:pt x="6999" y="861"/>
                      </a:lnTo>
                      <a:lnTo>
                        <a:pt x="7000" y="863"/>
                      </a:lnTo>
                      <a:lnTo>
                        <a:pt x="7002" y="867"/>
                      </a:lnTo>
                      <a:lnTo>
                        <a:pt x="7005" y="871"/>
                      </a:lnTo>
                      <a:lnTo>
                        <a:pt x="7006" y="872"/>
                      </a:lnTo>
                      <a:lnTo>
                        <a:pt x="7007" y="872"/>
                      </a:lnTo>
                      <a:lnTo>
                        <a:pt x="7008" y="871"/>
                      </a:lnTo>
                      <a:lnTo>
                        <a:pt x="7008" y="872"/>
                      </a:lnTo>
                      <a:lnTo>
                        <a:pt x="7010" y="873"/>
                      </a:lnTo>
                      <a:lnTo>
                        <a:pt x="7011" y="875"/>
                      </a:lnTo>
                      <a:lnTo>
                        <a:pt x="7012" y="875"/>
                      </a:lnTo>
                      <a:lnTo>
                        <a:pt x="7014" y="875"/>
                      </a:lnTo>
                      <a:lnTo>
                        <a:pt x="7014" y="873"/>
                      </a:lnTo>
                      <a:lnTo>
                        <a:pt x="7014" y="873"/>
                      </a:lnTo>
                      <a:lnTo>
                        <a:pt x="7014" y="870"/>
                      </a:lnTo>
                      <a:lnTo>
                        <a:pt x="7014" y="866"/>
                      </a:lnTo>
                      <a:lnTo>
                        <a:pt x="7015" y="860"/>
                      </a:lnTo>
                      <a:lnTo>
                        <a:pt x="7016" y="846"/>
                      </a:lnTo>
                      <a:lnTo>
                        <a:pt x="7017" y="831"/>
                      </a:lnTo>
                      <a:lnTo>
                        <a:pt x="7018" y="814"/>
                      </a:lnTo>
                      <a:lnTo>
                        <a:pt x="7019" y="801"/>
                      </a:lnTo>
                      <a:lnTo>
                        <a:pt x="7019" y="795"/>
                      </a:lnTo>
                      <a:lnTo>
                        <a:pt x="7019" y="790"/>
                      </a:lnTo>
                      <a:lnTo>
                        <a:pt x="7020" y="788"/>
                      </a:lnTo>
                      <a:lnTo>
                        <a:pt x="7020" y="787"/>
                      </a:lnTo>
                      <a:lnTo>
                        <a:pt x="7020" y="788"/>
                      </a:lnTo>
                      <a:lnTo>
                        <a:pt x="7020" y="793"/>
                      </a:lnTo>
                      <a:lnTo>
                        <a:pt x="7021" y="796"/>
                      </a:lnTo>
                      <a:lnTo>
                        <a:pt x="7021" y="797"/>
                      </a:lnTo>
                      <a:lnTo>
                        <a:pt x="7021" y="798"/>
                      </a:lnTo>
                      <a:lnTo>
                        <a:pt x="7021" y="803"/>
                      </a:lnTo>
                      <a:lnTo>
                        <a:pt x="7022" y="808"/>
                      </a:lnTo>
                      <a:lnTo>
                        <a:pt x="7024" y="814"/>
                      </a:lnTo>
                      <a:lnTo>
                        <a:pt x="7024" y="820"/>
                      </a:lnTo>
                      <a:lnTo>
                        <a:pt x="7025" y="825"/>
                      </a:lnTo>
                      <a:lnTo>
                        <a:pt x="7026" y="829"/>
                      </a:lnTo>
                      <a:lnTo>
                        <a:pt x="7026" y="830"/>
                      </a:lnTo>
                      <a:lnTo>
                        <a:pt x="7026" y="829"/>
                      </a:lnTo>
                      <a:lnTo>
                        <a:pt x="7027" y="827"/>
                      </a:lnTo>
                      <a:lnTo>
                        <a:pt x="7028" y="825"/>
                      </a:lnTo>
                      <a:lnTo>
                        <a:pt x="7028" y="824"/>
                      </a:lnTo>
                      <a:lnTo>
                        <a:pt x="7028" y="824"/>
                      </a:lnTo>
                      <a:lnTo>
                        <a:pt x="7028" y="822"/>
                      </a:lnTo>
                      <a:lnTo>
                        <a:pt x="7028" y="818"/>
                      </a:lnTo>
                      <a:lnTo>
                        <a:pt x="7028" y="815"/>
                      </a:lnTo>
                      <a:lnTo>
                        <a:pt x="7028" y="804"/>
                      </a:lnTo>
                      <a:lnTo>
                        <a:pt x="7029" y="790"/>
                      </a:lnTo>
                      <a:lnTo>
                        <a:pt x="7030" y="774"/>
                      </a:lnTo>
                      <a:lnTo>
                        <a:pt x="7030" y="755"/>
                      </a:lnTo>
                      <a:lnTo>
                        <a:pt x="7031" y="734"/>
                      </a:lnTo>
                      <a:lnTo>
                        <a:pt x="7031" y="714"/>
                      </a:lnTo>
                      <a:lnTo>
                        <a:pt x="7033" y="694"/>
                      </a:lnTo>
                      <a:lnTo>
                        <a:pt x="7033" y="674"/>
                      </a:lnTo>
                      <a:lnTo>
                        <a:pt x="7034" y="656"/>
                      </a:lnTo>
                      <a:lnTo>
                        <a:pt x="7034" y="638"/>
                      </a:lnTo>
                      <a:lnTo>
                        <a:pt x="7035" y="624"/>
                      </a:lnTo>
                      <a:lnTo>
                        <a:pt x="7035" y="613"/>
                      </a:lnTo>
                      <a:lnTo>
                        <a:pt x="7035" y="610"/>
                      </a:lnTo>
                      <a:lnTo>
                        <a:pt x="7035" y="607"/>
                      </a:lnTo>
                      <a:lnTo>
                        <a:pt x="7035" y="604"/>
                      </a:lnTo>
                      <a:lnTo>
                        <a:pt x="7035" y="604"/>
                      </a:lnTo>
                      <a:lnTo>
                        <a:pt x="7036" y="603"/>
                      </a:lnTo>
                      <a:lnTo>
                        <a:pt x="7036" y="603"/>
                      </a:lnTo>
                      <a:lnTo>
                        <a:pt x="7036" y="604"/>
                      </a:lnTo>
                      <a:lnTo>
                        <a:pt x="7036" y="605"/>
                      </a:lnTo>
                      <a:lnTo>
                        <a:pt x="7036" y="609"/>
                      </a:lnTo>
                      <a:lnTo>
                        <a:pt x="7036" y="613"/>
                      </a:lnTo>
                      <a:lnTo>
                        <a:pt x="7036" y="626"/>
                      </a:lnTo>
                      <a:lnTo>
                        <a:pt x="7036" y="641"/>
                      </a:lnTo>
                      <a:lnTo>
                        <a:pt x="7037" y="660"/>
                      </a:lnTo>
                      <a:lnTo>
                        <a:pt x="7038" y="681"/>
                      </a:lnTo>
                      <a:lnTo>
                        <a:pt x="7038" y="703"/>
                      </a:lnTo>
                      <a:lnTo>
                        <a:pt x="7039" y="725"/>
                      </a:lnTo>
                      <a:lnTo>
                        <a:pt x="7039" y="748"/>
                      </a:lnTo>
                      <a:lnTo>
                        <a:pt x="7040" y="770"/>
                      </a:lnTo>
                      <a:lnTo>
                        <a:pt x="7042" y="790"/>
                      </a:lnTo>
                      <a:lnTo>
                        <a:pt x="7042" y="809"/>
                      </a:lnTo>
                      <a:lnTo>
                        <a:pt x="7042" y="825"/>
                      </a:lnTo>
                      <a:lnTo>
                        <a:pt x="7042" y="838"/>
                      </a:lnTo>
                      <a:lnTo>
                        <a:pt x="7043" y="842"/>
                      </a:lnTo>
                      <a:lnTo>
                        <a:pt x="7043" y="845"/>
                      </a:lnTo>
                      <a:lnTo>
                        <a:pt x="7043" y="846"/>
                      </a:lnTo>
                      <a:lnTo>
                        <a:pt x="7043" y="848"/>
                      </a:lnTo>
                      <a:lnTo>
                        <a:pt x="7043" y="849"/>
                      </a:lnTo>
                      <a:lnTo>
                        <a:pt x="7044" y="850"/>
                      </a:lnTo>
                      <a:lnTo>
                        <a:pt x="7045" y="851"/>
                      </a:lnTo>
                      <a:lnTo>
                        <a:pt x="7046" y="851"/>
                      </a:lnTo>
                      <a:lnTo>
                        <a:pt x="7046" y="849"/>
                      </a:lnTo>
                      <a:lnTo>
                        <a:pt x="7046" y="843"/>
                      </a:lnTo>
                      <a:lnTo>
                        <a:pt x="7047" y="836"/>
                      </a:lnTo>
                      <a:lnTo>
                        <a:pt x="7047" y="829"/>
                      </a:lnTo>
                      <a:lnTo>
                        <a:pt x="7048" y="820"/>
                      </a:lnTo>
                      <a:lnTo>
                        <a:pt x="7049" y="812"/>
                      </a:lnTo>
                      <a:lnTo>
                        <a:pt x="7049" y="806"/>
                      </a:lnTo>
                      <a:lnTo>
                        <a:pt x="7049" y="805"/>
                      </a:lnTo>
                      <a:lnTo>
                        <a:pt x="7049" y="803"/>
                      </a:lnTo>
                      <a:lnTo>
                        <a:pt x="7051" y="801"/>
                      </a:lnTo>
                      <a:lnTo>
                        <a:pt x="7051" y="798"/>
                      </a:lnTo>
                      <a:lnTo>
                        <a:pt x="7051" y="796"/>
                      </a:lnTo>
                      <a:lnTo>
                        <a:pt x="7051" y="797"/>
                      </a:lnTo>
                      <a:lnTo>
                        <a:pt x="7052" y="801"/>
                      </a:lnTo>
                      <a:lnTo>
                        <a:pt x="7052" y="805"/>
                      </a:lnTo>
                      <a:lnTo>
                        <a:pt x="7052" y="811"/>
                      </a:lnTo>
                      <a:lnTo>
                        <a:pt x="7053" y="825"/>
                      </a:lnTo>
                      <a:lnTo>
                        <a:pt x="7054" y="842"/>
                      </a:lnTo>
                      <a:lnTo>
                        <a:pt x="7055" y="859"/>
                      </a:lnTo>
                      <a:lnTo>
                        <a:pt x="7056" y="872"/>
                      </a:lnTo>
                      <a:lnTo>
                        <a:pt x="7056" y="879"/>
                      </a:lnTo>
                      <a:lnTo>
                        <a:pt x="7056" y="883"/>
                      </a:lnTo>
                      <a:lnTo>
                        <a:pt x="7057" y="886"/>
                      </a:lnTo>
                      <a:lnTo>
                        <a:pt x="7057" y="887"/>
                      </a:lnTo>
                      <a:lnTo>
                        <a:pt x="7057" y="887"/>
                      </a:lnTo>
                      <a:lnTo>
                        <a:pt x="7057" y="888"/>
                      </a:lnTo>
                      <a:lnTo>
                        <a:pt x="7058" y="889"/>
                      </a:lnTo>
                      <a:lnTo>
                        <a:pt x="7061" y="892"/>
                      </a:lnTo>
                      <a:lnTo>
                        <a:pt x="7064" y="896"/>
                      </a:lnTo>
                      <a:lnTo>
                        <a:pt x="7064" y="898"/>
                      </a:lnTo>
                      <a:lnTo>
                        <a:pt x="7065" y="898"/>
                      </a:lnTo>
                      <a:lnTo>
                        <a:pt x="7066" y="898"/>
                      </a:lnTo>
                      <a:lnTo>
                        <a:pt x="7068" y="899"/>
                      </a:lnTo>
                      <a:lnTo>
                        <a:pt x="7071" y="901"/>
                      </a:lnTo>
                      <a:lnTo>
                        <a:pt x="7072" y="901"/>
                      </a:lnTo>
                      <a:lnTo>
                        <a:pt x="7072" y="901"/>
                      </a:lnTo>
                      <a:lnTo>
                        <a:pt x="7073" y="901"/>
                      </a:lnTo>
                      <a:lnTo>
                        <a:pt x="7074" y="903"/>
                      </a:lnTo>
                      <a:lnTo>
                        <a:pt x="7075" y="903"/>
                      </a:lnTo>
                      <a:lnTo>
                        <a:pt x="7075" y="903"/>
                      </a:lnTo>
                      <a:lnTo>
                        <a:pt x="7076" y="903"/>
                      </a:lnTo>
                      <a:lnTo>
                        <a:pt x="7079" y="903"/>
                      </a:lnTo>
                      <a:lnTo>
                        <a:pt x="7082" y="903"/>
                      </a:lnTo>
                      <a:lnTo>
                        <a:pt x="7083" y="903"/>
                      </a:lnTo>
                      <a:lnTo>
                        <a:pt x="7083" y="903"/>
                      </a:lnTo>
                      <a:lnTo>
                        <a:pt x="7084" y="903"/>
                      </a:lnTo>
                      <a:lnTo>
                        <a:pt x="7086" y="901"/>
                      </a:lnTo>
                      <a:lnTo>
                        <a:pt x="7086" y="901"/>
                      </a:lnTo>
                      <a:lnTo>
                        <a:pt x="7086" y="901"/>
                      </a:lnTo>
                      <a:lnTo>
                        <a:pt x="7088" y="901"/>
                      </a:lnTo>
                      <a:lnTo>
                        <a:pt x="7089" y="898"/>
                      </a:lnTo>
                      <a:lnTo>
                        <a:pt x="7090" y="896"/>
                      </a:lnTo>
                      <a:lnTo>
                        <a:pt x="7091" y="895"/>
                      </a:lnTo>
                      <a:lnTo>
                        <a:pt x="7091" y="896"/>
                      </a:lnTo>
                      <a:lnTo>
                        <a:pt x="7092" y="898"/>
                      </a:lnTo>
                      <a:lnTo>
                        <a:pt x="7094" y="900"/>
                      </a:lnTo>
                      <a:lnTo>
                        <a:pt x="7094" y="901"/>
                      </a:lnTo>
                      <a:lnTo>
                        <a:pt x="7095" y="901"/>
                      </a:lnTo>
                      <a:lnTo>
                        <a:pt x="7098" y="899"/>
                      </a:lnTo>
                      <a:lnTo>
                        <a:pt x="7100" y="898"/>
                      </a:lnTo>
                      <a:lnTo>
                        <a:pt x="7101" y="898"/>
                      </a:lnTo>
                      <a:lnTo>
                        <a:pt x="7101" y="898"/>
                      </a:lnTo>
                      <a:lnTo>
                        <a:pt x="7102" y="897"/>
                      </a:lnTo>
                      <a:lnTo>
                        <a:pt x="7103" y="894"/>
                      </a:lnTo>
                      <a:lnTo>
                        <a:pt x="7104" y="891"/>
                      </a:lnTo>
                      <a:lnTo>
                        <a:pt x="7105" y="890"/>
                      </a:lnTo>
                      <a:lnTo>
                        <a:pt x="7105" y="890"/>
                      </a:lnTo>
                      <a:lnTo>
                        <a:pt x="7107" y="891"/>
                      </a:lnTo>
                      <a:lnTo>
                        <a:pt x="7109" y="892"/>
                      </a:lnTo>
                      <a:lnTo>
                        <a:pt x="7109" y="892"/>
                      </a:lnTo>
                      <a:lnTo>
                        <a:pt x="7109" y="891"/>
                      </a:lnTo>
                      <a:lnTo>
                        <a:pt x="7110" y="887"/>
                      </a:lnTo>
                      <a:lnTo>
                        <a:pt x="7111" y="881"/>
                      </a:lnTo>
                      <a:lnTo>
                        <a:pt x="7112" y="875"/>
                      </a:lnTo>
                      <a:lnTo>
                        <a:pt x="7113" y="868"/>
                      </a:lnTo>
                      <a:lnTo>
                        <a:pt x="7114" y="862"/>
                      </a:lnTo>
                      <a:lnTo>
                        <a:pt x="7116" y="858"/>
                      </a:lnTo>
                      <a:lnTo>
                        <a:pt x="7116" y="857"/>
                      </a:lnTo>
                      <a:lnTo>
                        <a:pt x="7116" y="855"/>
                      </a:lnTo>
                      <a:lnTo>
                        <a:pt x="7117" y="854"/>
                      </a:lnTo>
                      <a:lnTo>
                        <a:pt x="7117" y="853"/>
                      </a:lnTo>
                      <a:lnTo>
                        <a:pt x="7117" y="853"/>
                      </a:lnTo>
                      <a:lnTo>
                        <a:pt x="7117" y="852"/>
                      </a:lnTo>
                      <a:lnTo>
                        <a:pt x="7117" y="850"/>
                      </a:lnTo>
                      <a:lnTo>
                        <a:pt x="7117" y="848"/>
                      </a:lnTo>
                      <a:lnTo>
                        <a:pt x="7117" y="843"/>
                      </a:lnTo>
                      <a:lnTo>
                        <a:pt x="7117" y="832"/>
                      </a:lnTo>
                      <a:lnTo>
                        <a:pt x="7117" y="817"/>
                      </a:lnTo>
                      <a:lnTo>
                        <a:pt x="7118" y="799"/>
                      </a:lnTo>
                      <a:lnTo>
                        <a:pt x="7119" y="780"/>
                      </a:lnTo>
                      <a:lnTo>
                        <a:pt x="7119" y="760"/>
                      </a:lnTo>
                      <a:lnTo>
                        <a:pt x="7120" y="739"/>
                      </a:lnTo>
                      <a:lnTo>
                        <a:pt x="7120" y="718"/>
                      </a:lnTo>
                      <a:lnTo>
                        <a:pt x="7121" y="696"/>
                      </a:lnTo>
                      <a:lnTo>
                        <a:pt x="7121" y="677"/>
                      </a:lnTo>
                      <a:lnTo>
                        <a:pt x="7122" y="660"/>
                      </a:lnTo>
                      <a:lnTo>
                        <a:pt x="7122" y="646"/>
                      </a:lnTo>
                      <a:lnTo>
                        <a:pt x="7122" y="633"/>
                      </a:lnTo>
                      <a:lnTo>
                        <a:pt x="7123" y="630"/>
                      </a:lnTo>
                      <a:lnTo>
                        <a:pt x="7123" y="627"/>
                      </a:lnTo>
                      <a:lnTo>
                        <a:pt x="7123" y="624"/>
                      </a:lnTo>
                      <a:lnTo>
                        <a:pt x="7123" y="624"/>
                      </a:lnTo>
                      <a:lnTo>
                        <a:pt x="7123" y="622"/>
                      </a:lnTo>
                      <a:lnTo>
                        <a:pt x="7123" y="619"/>
                      </a:lnTo>
                      <a:lnTo>
                        <a:pt x="7123" y="613"/>
                      </a:lnTo>
                      <a:lnTo>
                        <a:pt x="7123" y="605"/>
                      </a:lnTo>
                      <a:lnTo>
                        <a:pt x="7123" y="600"/>
                      </a:lnTo>
                      <a:lnTo>
                        <a:pt x="7123" y="593"/>
                      </a:lnTo>
                      <a:lnTo>
                        <a:pt x="7123" y="590"/>
                      </a:lnTo>
                      <a:lnTo>
                        <a:pt x="7123" y="587"/>
                      </a:lnTo>
                      <a:lnTo>
                        <a:pt x="7123" y="586"/>
                      </a:lnTo>
                      <a:lnTo>
                        <a:pt x="7123" y="582"/>
                      </a:lnTo>
                      <a:lnTo>
                        <a:pt x="7123" y="573"/>
                      </a:lnTo>
                      <a:lnTo>
                        <a:pt x="7123" y="563"/>
                      </a:lnTo>
                      <a:lnTo>
                        <a:pt x="7123" y="549"/>
                      </a:lnTo>
                      <a:lnTo>
                        <a:pt x="7123" y="534"/>
                      </a:lnTo>
                      <a:lnTo>
                        <a:pt x="7123" y="516"/>
                      </a:lnTo>
                      <a:lnTo>
                        <a:pt x="7123" y="496"/>
                      </a:lnTo>
                      <a:lnTo>
                        <a:pt x="7123" y="474"/>
                      </a:lnTo>
                      <a:lnTo>
                        <a:pt x="7123" y="452"/>
                      </a:lnTo>
                      <a:lnTo>
                        <a:pt x="7123" y="427"/>
                      </a:lnTo>
                      <a:lnTo>
                        <a:pt x="7123" y="402"/>
                      </a:lnTo>
                      <a:lnTo>
                        <a:pt x="7125" y="349"/>
                      </a:lnTo>
                      <a:lnTo>
                        <a:pt x="7125" y="294"/>
                      </a:lnTo>
                      <a:lnTo>
                        <a:pt x="7125" y="239"/>
                      </a:lnTo>
                      <a:lnTo>
                        <a:pt x="7125" y="186"/>
                      </a:lnTo>
                      <a:lnTo>
                        <a:pt x="7126" y="160"/>
                      </a:lnTo>
                      <a:lnTo>
                        <a:pt x="7126" y="137"/>
                      </a:lnTo>
                      <a:lnTo>
                        <a:pt x="7126" y="113"/>
                      </a:lnTo>
                      <a:lnTo>
                        <a:pt x="7126" y="92"/>
                      </a:lnTo>
                      <a:lnTo>
                        <a:pt x="7126" y="72"/>
                      </a:lnTo>
                      <a:lnTo>
                        <a:pt x="7126" y="54"/>
                      </a:lnTo>
                      <a:lnTo>
                        <a:pt x="7126" y="38"/>
                      </a:lnTo>
                      <a:lnTo>
                        <a:pt x="7126" y="25"/>
                      </a:lnTo>
                      <a:lnTo>
                        <a:pt x="7126" y="14"/>
                      </a:lnTo>
                      <a:lnTo>
                        <a:pt x="7126" y="5"/>
                      </a:lnTo>
                      <a:lnTo>
                        <a:pt x="7126" y="1"/>
                      </a:lnTo>
                      <a:lnTo>
                        <a:pt x="7126" y="0"/>
                      </a:lnTo>
                      <a:lnTo>
                        <a:pt x="7126" y="1"/>
                      </a:lnTo>
                      <a:lnTo>
                        <a:pt x="7126" y="5"/>
                      </a:lnTo>
                      <a:lnTo>
                        <a:pt x="7126" y="12"/>
                      </a:lnTo>
                      <a:lnTo>
                        <a:pt x="7126" y="22"/>
                      </a:lnTo>
                      <a:lnTo>
                        <a:pt x="7127" y="34"/>
                      </a:lnTo>
                      <a:lnTo>
                        <a:pt x="7127" y="48"/>
                      </a:lnTo>
                      <a:lnTo>
                        <a:pt x="7127" y="64"/>
                      </a:lnTo>
                      <a:lnTo>
                        <a:pt x="7127" y="82"/>
                      </a:lnTo>
                      <a:lnTo>
                        <a:pt x="7127" y="101"/>
                      </a:lnTo>
                      <a:lnTo>
                        <a:pt x="7127" y="121"/>
                      </a:lnTo>
                      <a:lnTo>
                        <a:pt x="7127" y="143"/>
                      </a:lnTo>
                      <a:lnTo>
                        <a:pt x="7128" y="166"/>
                      </a:lnTo>
                      <a:lnTo>
                        <a:pt x="7128" y="213"/>
                      </a:lnTo>
                      <a:lnTo>
                        <a:pt x="7129" y="261"/>
                      </a:lnTo>
                      <a:lnTo>
                        <a:pt x="7129" y="310"/>
                      </a:lnTo>
                      <a:lnTo>
                        <a:pt x="7129" y="358"/>
                      </a:lnTo>
                      <a:lnTo>
                        <a:pt x="7129" y="380"/>
                      </a:lnTo>
                      <a:lnTo>
                        <a:pt x="7129" y="402"/>
                      </a:lnTo>
                      <a:lnTo>
                        <a:pt x="7130" y="423"/>
                      </a:lnTo>
                      <a:lnTo>
                        <a:pt x="7130" y="442"/>
                      </a:lnTo>
                      <a:lnTo>
                        <a:pt x="7130" y="460"/>
                      </a:lnTo>
                      <a:lnTo>
                        <a:pt x="7130" y="475"/>
                      </a:lnTo>
                      <a:lnTo>
                        <a:pt x="7130" y="490"/>
                      </a:lnTo>
                      <a:lnTo>
                        <a:pt x="7131" y="501"/>
                      </a:lnTo>
                      <a:lnTo>
                        <a:pt x="7131" y="511"/>
                      </a:lnTo>
                      <a:lnTo>
                        <a:pt x="7131" y="518"/>
                      </a:lnTo>
                      <a:lnTo>
                        <a:pt x="7131" y="522"/>
                      </a:lnTo>
                      <a:lnTo>
                        <a:pt x="7131" y="524"/>
                      </a:lnTo>
                      <a:lnTo>
                        <a:pt x="7131" y="526"/>
                      </a:lnTo>
                      <a:lnTo>
                        <a:pt x="7131" y="531"/>
                      </a:lnTo>
                      <a:lnTo>
                        <a:pt x="7131" y="539"/>
                      </a:lnTo>
                      <a:lnTo>
                        <a:pt x="7131" y="550"/>
                      </a:lnTo>
                      <a:lnTo>
                        <a:pt x="7131" y="563"/>
                      </a:lnTo>
                      <a:lnTo>
                        <a:pt x="7131" y="577"/>
                      </a:lnTo>
                      <a:lnTo>
                        <a:pt x="7132" y="608"/>
                      </a:lnTo>
                      <a:lnTo>
                        <a:pt x="7134" y="639"/>
                      </a:lnTo>
                      <a:lnTo>
                        <a:pt x="7134" y="653"/>
                      </a:lnTo>
                      <a:lnTo>
                        <a:pt x="7134" y="666"/>
                      </a:lnTo>
                      <a:lnTo>
                        <a:pt x="7134" y="676"/>
                      </a:lnTo>
                      <a:lnTo>
                        <a:pt x="7135" y="685"/>
                      </a:lnTo>
                      <a:lnTo>
                        <a:pt x="7135" y="691"/>
                      </a:lnTo>
                      <a:lnTo>
                        <a:pt x="7135" y="692"/>
                      </a:lnTo>
                      <a:lnTo>
                        <a:pt x="7135" y="691"/>
                      </a:lnTo>
                      <a:lnTo>
                        <a:pt x="7135" y="684"/>
                      </a:lnTo>
                      <a:lnTo>
                        <a:pt x="7135" y="675"/>
                      </a:lnTo>
                      <a:lnTo>
                        <a:pt x="7135" y="663"/>
                      </a:lnTo>
                      <a:lnTo>
                        <a:pt x="7135" y="648"/>
                      </a:lnTo>
                      <a:lnTo>
                        <a:pt x="7135" y="629"/>
                      </a:lnTo>
                      <a:lnTo>
                        <a:pt x="7136" y="609"/>
                      </a:lnTo>
                      <a:lnTo>
                        <a:pt x="7136" y="585"/>
                      </a:lnTo>
                      <a:lnTo>
                        <a:pt x="7136" y="561"/>
                      </a:lnTo>
                      <a:lnTo>
                        <a:pt x="7136" y="535"/>
                      </a:lnTo>
                      <a:lnTo>
                        <a:pt x="7136" y="507"/>
                      </a:lnTo>
                      <a:lnTo>
                        <a:pt x="7137" y="478"/>
                      </a:lnTo>
                      <a:lnTo>
                        <a:pt x="7137" y="416"/>
                      </a:lnTo>
                      <a:lnTo>
                        <a:pt x="7137" y="352"/>
                      </a:lnTo>
                      <a:lnTo>
                        <a:pt x="7138" y="289"/>
                      </a:lnTo>
                      <a:lnTo>
                        <a:pt x="7139" y="228"/>
                      </a:lnTo>
                      <a:lnTo>
                        <a:pt x="7139" y="198"/>
                      </a:lnTo>
                      <a:lnTo>
                        <a:pt x="7139" y="170"/>
                      </a:lnTo>
                      <a:lnTo>
                        <a:pt x="7139" y="143"/>
                      </a:lnTo>
                      <a:lnTo>
                        <a:pt x="7139" y="119"/>
                      </a:lnTo>
                      <a:lnTo>
                        <a:pt x="7139" y="96"/>
                      </a:lnTo>
                      <a:lnTo>
                        <a:pt x="7140" y="76"/>
                      </a:lnTo>
                      <a:lnTo>
                        <a:pt x="7140" y="57"/>
                      </a:lnTo>
                      <a:lnTo>
                        <a:pt x="7140" y="42"/>
                      </a:lnTo>
                      <a:lnTo>
                        <a:pt x="7140" y="30"/>
                      </a:lnTo>
                      <a:lnTo>
                        <a:pt x="7140" y="21"/>
                      </a:lnTo>
                      <a:lnTo>
                        <a:pt x="7140" y="14"/>
                      </a:lnTo>
                      <a:lnTo>
                        <a:pt x="7140" y="13"/>
                      </a:lnTo>
                      <a:lnTo>
                        <a:pt x="7140" y="14"/>
                      </a:lnTo>
                      <a:lnTo>
                        <a:pt x="7140" y="19"/>
                      </a:lnTo>
                      <a:lnTo>
                        <a:pt x="7140" y="27"/>
                      </a:lnTo>
                      <a:lnTo>
                        <a:pt x="7140" y="37"/>
                      </a:lnTo>
                      <a:lnTo>
                        <a:pt x="7141" y="49"/>
                      </a:lnTo>
                      <a:lnTo>
                        <a:pt x="7141" y="65"/>
                      </a:lnTo>
                      <a:lnTo>
                        <a:pt x="7141" y="82"/>
                      </a:lnTo>
                      <a:lnTo>
                        <a:pt x="7141" y="101"/>
                      </a:lnTo>
                      <a:lnTo>
                        <a:pt x="7141" y="121"/>
                      </a:lnTo>
                      <a:lnTo>
                        <a:pt x="7141" y="143"/>
                      </a:lnTo>
                      <a:lnTo>
                        <a:pt x="7141" y="166"/>
                      </a:lnTo>
                      <a:lnTo>
                        <a:pt x="7141" y="191"/>
                      </a:lnTo>
                      <a:lnTo>
                        <a:pt x="7142" y="241"/>
                      </a:lnTo>
                      <a:lnTo>
                        <a:pt x="7142" y="294"/>
                      </a:lnTo>
                      <a:lnTo>
                        <a:pt x="7144" y="345"/>
                      </a:lnTo>
                      <a:lnTo>
                        <a:pt x="7144" y="397"/>
                      </a:lnTo>
                      <a:lnTo>
                        <a:pt x="7144" y="420"/>
                      </a:lnTo>
                      <a:lnTo>
                        <a:pt x="7144" y="444"/>
                      </a:lnTo>
                      <a:lnTo>
                        <a:pt x="7144" y="465"/>
                      </a:lnTo>
                      <a:lnTo>
                        <a:pt x="7145" y="487"/>
                      </a:lnTo>
                      <a:lnTo>
                        <a:pt x="7145" y="504"/>
                      </a:lnTo>
                      <a:lnTo>
                        <a:pt x="7145" y="522"/>
                      </a:lnTo>
                      <a:lnTo>
                        <a:pt x="7145" y="537"/>
                      </a:lnTo>
                      <a:lnTo>
                        <a:pt x="7145" y="549"/>
                      </a:lnTo>
                      <a:lnTo>
                        <a:pt x="7145" y="561"/>
                      </a:lnTo>
                      <a:lnTo>
                        <a:pt x="7145" y="567"/>
                      </a:lnTo>
                      <a:lnTo>
                        <a:pt x="7145" y="572"/>
                      </a:lnTo>
                      <a:lnTo>
                        <a:pt x="7145" y="574"/>
                      </a:lnTo>
                      <a:lnTo>
                        <a:pt x="7145" y="575"/>
                      </a:lnTo>
                      <a:lnTo>
                        <a:pt x="7145" y="580"/>
                      </a:lnTo>
                      <a:lnTo>
                        <a:pt x="7145" y="585"/>
                      </a:lnTo>
                      <a:lnTo>
                        <a:pt x="7146" y="591"/>
                      </a:lnTo>
                      <a:lnTo>
                        <a:pt x="7146" y="598"/>
                      </a:lnTo>
                      <a:lnTo>
                        <a:pt x="7146" y="603"/>
                      </a:lnTo>
                      <a:lnTo>
                        <a:pt x="7146" y="607"/>
                      </a:lnTo>
                      <a:lnTo>
                        <a:pt x="7146" y="608"/>
                      </a:lnTo>
                      <a:lnTo>
                        <a:pt x="7146" y="609"/>
                      </a:lnTo>
                      <a:lnTo>
                        <a:pt x="7146" y="611"/>
                      </a:lnTo>
                      <a:lnTo>
                        <a:pt x="7146" y="614"/>
                      </a:lnTo>
                      <a:lnTo>
                        <a:pt x="7146" y="618"/>
                      </a:lnTo>
                      <a:lnTo>
                        <a:pt x="7146" y="630"/>
                      </a:lnTo>
                      <a:lnTo>
                        <a:pt x="7147" y="646"/>
                      </a:lnTo>
                      <a:lnTo>
                        <a:pt x="7147" y="663"/>
                      </a:lnTo>
                      <a:lnTo>
                        <a:pt x="7148" y="683"/>
                      </a:lnTo>
                      <a:lnTo>
                        <a:pt x="7148" y="704"/>
                      </a:lnTo>
                      <a:lnTo>
                        <a:pt x="7149" y="727"/>
                      </a:lnTo>
                      <a:lnTo>
                        <a:pt x="7149" y="748"/>
                      </a:lnTo>
                      <a:lnTo>
                        <a:pt x="7150" y="770"/>
                      </a:lnTo>
                      <a:lnTo>
                        <a:pt x="7150" y="789"/>
                      </a:lnTo>
                      <a:lnTo>
                        <a:pt x="7151" y="807"/>
                      </a:lnTo>
                      <a:lnTo>
                        <a:pt x="7151" y="823"/>
                      </a:lnTo>
                      <a:lnTo>
                        <a:pt x="7151" y="834"/>
                      </a:lnTo>
                      <a:lnTo>
                        <a:pt x="7153" y="839"/>
                      </a:lnTo>
                      <a:lnTo>
                        <a:pt x="7153" y="842"/>
                      </a:lnTo>
                      <a:lnTo>
                        <a:pt x="7153" y="843"/>
                      </a:lnTo>
                      <a:lnTo>
                        <a:pt x="7153" y="844"/>
                      </a:lnTo>
                      <a:lnTo>
                        <a:pt x="7153" y="845"/>
                      </a:lnTo>
                      <a:lnTo>
                        <a:pt x="7153" y="848"/>
                      </a:lnTo>
                      <a:lnTo>
                        <a:pt x="7154" y="849"/>
                      </a:lnTo>
                      <a:lnTo>
                        <a:pt x="7154" y="852"/>
                      </a:lnTo>
                      <a:lnTo>
                        <a:pt x="7155" y="858"/>
                      </a:lnTo>
                      <a:lnTo>
                        <a:pt x="7157" y="863"/>
                      </a:lnTo>
                      <a:lnTo>
                        <a:pt x="7157" y="870"/>
                      </a:lnTo>
                      <a:lnTo>
                        <a:pt x="7159" y="876"/>
                      </a:lnTo>
                      <a:lnTo>
                        <a:pt x="7159" y="879"/>
                      </a:lnTo>
                      <a:lnTo>
                        <a:pt x="7159" y="880"/>
                      </a:lnTo>
                      <a:lnTo>
                        <a:pt x="7159" y="881"/>
                      </a:lnTo>
                      <a:lnTo>
                        <a:pt x="7160" y="881"/>
                      </a:lnTo>
                      <a:lnTo>
                        <a:pt x="7162" y="882"/>
                      </a:lnTo>
                      <a:lnTo>
                        <a:pt x="7164" y="886"/>
                      </a:lnTo>
                      <a:lnTo>
                        <a:pt x="7166" y="890"/>
                      </a:lnTo>
                      <a:lnTo>
                        <a:pt x="7167" y="891"/>
                      </a:lnTo>
                      <a:lnTo>
                        <a:pt x="7167" y="891"/>
                      </a:lnTo>
                      <a:lnTo>
                        <a:pt x="7168" y="892"/>
                      </a:lnTo>
                      <a:lnTo>
                        <a:pt x="7171" y="892"/>
                      </a:lnTo>
                      <a:lnTo>
                        <a:pt x="7174" y="894"/>
                      </a:lnTo>
                      <a:lnTo>
                        <a:pt x="7174" y="894"/>
                      </a:lnTo>
                      <a:lnTo>
                        <a:pt x="7175" y="894"/>
                      </a:lnTo>
                      <a:lnTo>
                        <a:pt x="7176" y="891"/>
                      </a:lnTo>
                      <a:lnTo>
                        <a:pt x="7178" y="890"/>
                      </a:lnTo>
                      <a:lnTo>
                        <a:pt x="7178" y="889"/>
                      </a:lnTo>
                      <a:lnTo>
                        <a:pt x="7180" y="891"/>
                      </a:lnTo>
                      <a:lnTo>
                        <a:pt x="7181" y="894"/>
                      </a:lnTo>
                      <a:lnTo>
                        <a:pt x="7182" y="896"/>
                      </a:lnTo>
                      <a:lnTo>
                        <a:pt x="7182" y="898"/>
                      </a:lnTo>
                      <a:lnTo>
                        <a:pt x="7182" y="898"/>
                      </a:lnTo>
                      <a:lnTo>
                        <a:pt x="7183" y="898"/>
                      </a:lnTo>
                      <a:lnTo>
                        <a:pt x="7184" y="898"/>
                      </a:lnTo>
                      <a:lnTo>
                        <a:pt x="7186" y="899"/>
                      </a:lnTo>
                      <a:lnTo>
                        <a:pt x="7186" y="899"/>
                      </a:lnTo>
                      <a:lnTo>
                        <a:pt x="7187" y="898"/>
                      </a:lnTo>
                      <a:lnTo>
                        <a:pt x="7190" y="897"/>
                      </a:lnTo>
                      <a:lnTo>
                        <a:pt x="7192" y="895"/>
                      </a:lnTo>
                      <a:lnTo>
                        <a:pt x="7193" y="894"/>
                      </a:lnTo>
                      <a:lnTo>
                        <a:pt x="7194" y="895"/>
                      </a:lnTo>
                      <a:lnTo>
                        <a:pt x="7194" y="897"/>
                      </a:lnTo>
                      <a:lnTo>
                        <a:pt x="7196" y="900"/>
                      </a:lnTo>
                      <a:lnTo>
                        <a:pt x="7196" y="901"/>
                      </a:lnTo>
                      <a:lnTo>
                        <a:pt x="7196" y="901"/>
                      </a:lnTo>
                      <a:lnTo>
                        <a:pt x="7197" y="901"/>
                      </a:lnTo>
                      <a:lnTo>
                        <a:pt x="7201" y="901"/>
                      </a:lnTo>
                      <a:lnTo>
                        <a:pt x="7203" y="903"/>
                      </a:lnTo>
                      <a:lnTo>
                        <a:pt x="7204" y="903"/>
                      </a:lnTo>
                      <a:lnTo>
                        <a:pt x="7204" y="904"/>
                      </a:lnTo>
                      <a:lnTo>
                        <a:pt x="7205" y="904"/>
                      </a:lnTo>
                      <a:lnTo>
                        <a:pt x="7208" y="904"/>
                      </a:lnTo>
                      <a:lnTo>
                        <a:pt x="7210" y="905"/>
                      </a:lnTo>
                      <a:lnTo>
                        <a:pt x="7211" y="905"/>
                      </a:lnTo>
                      <a:lnTo>
                        <a:pt x="7212" y="905"/>
                      </a:lnTo>
                      <a:lnTo>
                        <a:pt x="7213" y="905"/>
                      </a:lnTo>
                      <a:lnTo>
                        <a:pt x="7215" y="905"/>
                      </a:lnTo>
                      <a:lnTo>
                        <a:pt x="7217" y="905"/>
                      </a:lnTo>
                      <a:lnTo>
                        <a:pt x="7218" y="905"/>
                      </a:lnTo>
                      <a:lnTo>
                        <a:pt x="7219" y="906"/>
                      </a:lnTo>
                      <a:lnTo>
                        <a:pt x="7219" y="906"/>
                      </a:lnTo>
                      <a:lnTo>
                        <a:pt x="7220" y="906"/>
                      </a:lnTo>
                      <a:lnTo>
                        <a:pt x="7222" y="906"/>
                      </a:lnTo>
                      <a:lnTo>
                        <a:pt x="7224" y="906"/>
                      </a:lnTo>
                      <a:lnTo>
                        <a:pt x="7226" y="906"/>
                      </a:lnTo>
                      <a:lnTo>
                        <a:pt x="7227" y="906"/>
                      </a:lnTo>
                      <a:lnTo>
                        <a:pt x="7228" y="906"/>
                      </a:lnTo>
                      <a:lnTo>
                        <a:pt x="7229" y="906"/>
                      </a:lnTo>
                      <a:lnTo>
                        <a:pt x="7230" y="906"/>
                      </a:lnTo>
                      <a:lnTo>
                        <a:pt x="7232" y="906"/>
                      </a:lnTo>
                      <a:lnTo>
                        <a:pt x="7233" y="906"/>
                      </a:lnTo>
                      <a:lnTo>
                        <a:pt x="7233" y="906"/>
                      </a:lnTo>
                      <a:lnTo>
                        <a:pt x="7234" y="906"/>
                      </a:lnTo>
                      <a:lnTo>
                        <a:pt x="7237" y="907"/>
                      </a:lnTo>
                      <a:lnTo>
                        <a:pt x="7239" y="907"/>
                      </a:lnTo>
                      <a:lnTo>
                        <a:pt x="7240" y="907"/>
                      </a:lnTo>
                      <a:lnTo>
                        <a:pt x="7241" y="907"/>
                      </a:lnTo>
                      <a:lnTo>
                        <a:pt x="7242" y="907"/>
                      </a:lnTo>
                      <a:lnTo>
                        <a:pt x="7243" y="907"/>
                      </a:lnTo>
                      <a:lnTo>
                        <a:pt x="7243" y="907"/>
                      </a:lnTo>
                      <a:lnTo>
                        <a:pt x="7245" y="907"/>
                      </a:lnTo>
                      <a:lnTo>
                        <a:pt x="7246" y="907"/>
                      </a:lnTo>
                      <a:lnTo>
                        <a:pt x="7247" y="907"/>
                      </a:lnTo>
                      <a:lnTo>
                        <a:pt x="7248" y="907"/>
                      </a:lnTo>
                      <a:lnTo>
                        <a:pt x="7249" y="907"/>
                      </a:lnTo>
                      <a:lnTo>
                        <a:pt x="7250" y="907"/>
                      </a:lnTo>
                      <a:lnTo>
                        <a:pt x="7251" y="907"/>
                      </a:lnTo>
                      <a:lnTo>
                        <a:pt x="7252" y="907"/>
                      </a:lnTo>
                      <a:lnTo>
                        <a:pt x="7255" y="907"/>
                      </a:lnTo>
                      <a:lnTo>
                        <a:pt x="7255" y="907"/>
                      </a:lnTo>
                      <a:lnTo>
                        <a:pt x="7256" y="907"/>
                      </a:lnTo>
                      <a:lnTo>
                        <a:pt x="7257" y="906"/>
                      </a:lnTo>
                      <a:lnTo>
                        <a:pt x="7259" y="906"/>
                      </a:lnTo>
                      <a:lnTo>
                        <a:pt x="7261" y="906"/>
                      </a:lnTo>
                      <a:lnTo>
                        <a:pt x="7263" y="905"/>
                      </a:lnTo>
                      <a:lnTo>
                        <a:pt x="7263" y="905"/>
                      </a:lnTo>
                      <a:lnTo>
                        <a:pt x="7265" y="904"/>
                      </a:lnTo>
                      <a:lnTo>
                        <a:pt x="7266" y="904"/>
                      </a:lnTo>
                      <a:lnTo>
                        <a:pt x="7267" y="904"/>
                      </a:lnTo>
                      <a:lnTo>
                        <a:pt x="7267" y="904"/>
                      </a:lnTo>
                      <a:lnTo>
                        <a:pt x="7268" y="905"/>
                      </a:lnTo>
                      <a:lnTo>
                        <a:pt x="7269" y="905"/>
                      </a:lnTo>
                      <a:lnTo>
                        <a:pt x="7269" y="906"/>
                      </a:lnTo>
                      <a:lnTo>
                        <a:pt x="7270" y="906"/>
                      </a:lnTo>
                      <a:lnTo>
                        <a:pt x="7271" y="906"/>
                      </a:lnTo>
                      <a:lnTo>
                        <a:pt x="7271" y="906"/>
                      </a:lnTo>
                      <a:lnTo>
                        <a:pt x="7275" y="906"/>
                      </a:lnTo>
                      <a:lnTo>
                        <a:pt x="7276" y="905"/>
                      </a:lnTo>
                      <a:lnTo>
                        <a:pt x="7277" y="905"/>
                      </a:lnTo>
                      <a:lnTo>
                        <a:pt x="7278" y="905"/>
                      </a:lnTo>
                      <a:lnTo>
                        <a:pt x="7278" y="904"/>
                      </a:lnTo>
                      <a:lnTo>
                        <a:pt x="7279" y="904"/>
                      </a:lnTo>
                      <a:lnTo>
                        <a:pt x="7282" y="906"/>
                      </a:lnTo>
                      <a:lnTo>
                        <a:pt x="7284" y="906"/>
                      </a:lnTo>
                      <a:lnTo>
                        <a:pt x="7285" y="907"/>
                      </a:lnTo>
                      <a:lnTo>
                        <a:pt x="7285" y="907"/>
                      </a:lnTo>
                      <a:lnTo>
                        <a:pt x="7286" y="907"/>
                      </a:lnTo>
                      <a:lnTo>
                        <a:pt x="7288" y="907"/>
                      </a:lnTo>
                      <a:lnTo>
                        <a:pt x="7291" y="908"/>
                      </a:lnTo>
                      <a:lnTo>
                        <a:pt x="7292" y="908"/>
                      </a:lnTo>
                      <a:lnTo>
                        <a:pt x="7292" y="908"/>
                      </a:lnTo>
                      <a:lnTo>
                        <a:pt x="7293" y="908"/>
                      </a:lnTo>
                      <a:lnTo>
                        <a:pt x="7293" y="908"/>
                      </a:lnTo>
                      <a:lnTo>
                        <a:pt x="7294" y="908"/>
                      </a:lnTo>
                      <a:lnTo>
                        <a:pt x="7295" y="908"/>
                      </a:lnTo>
                      <a:lnTo>
                        <a:pt x="7296" y="908"/>
                      </a:lnTo>
                      <a:lnTo>
                        <a:pt x="7296" y="908"/>
                      </a:lnTo>
                      <a:lnTo>
                        <a:pt x="7297" y="908"/>
                      </a:lnTo>
                      <a:lnTo>
                        <a:pt x="7300" y="908"/>
                      </a:lnTo>
                      <a:lnTo>
                        <a:pt x="7300" y="908"/>
                      </a:lnTo>
                      <a:lnTo>
                        <a:pt x="7301" y="908"/>
                      </a:lnTo>
                      <a:lnTo>
                        <a:pt x="7303" y="908"/>
                      </a:lnTo>
                      <a:lnTo>
                        <a:pt x="7305" y="908"/>
                      </a:lnTo>
                      <a:lnTo>
                        <a:pt x="7306" y="908"/>
                      </a:lnTo>
                      <a:lnTo>
                        <a:pt x="7307" y="908"/>
                      </a:lnTo>
                      <a:lnTo>
                        <a:pt x="7307" y="908"/>
                      </a:lnTo>
                      <a:lnTo>
                        <a:pt x="7311" y="908"/>
                      </a:lnTo>
                      <a:lnTo>
                        <a:pt x="7313" y="908"/>
                      </a:lnTo>
                      <a:lnTo>
                        <a:pt x="7314" y="908"/>
                      </a:lnTo>
                      <a:lnTo>
                        <a:pt x="7315" y="908"/>
                      </a:lnTo>
                      <a:lnTo>
                        <a:pt x="7316" y="908"/>
                      </a:lnTo>
                      <a:lnTo>
                        <a:pt x="7317" y="908"/>
                      </a:lnTo>
                      <a:lnTo>
                        <a:pt x="7317" y="908"/>
                      </a:lnTo>
                      <a:lnTo>
                        <a:pt x="7320" y="908"/>
                      </a:lnTo>
                      <a:lnTo>
                        <a:pt x="7320" y="908"/>
                      </a:lnTo>
                      <a:lnTo>
                        <a:pt x="7321" y="908"/>
                      </a:lnTo>
                      <a:lnTo>
                        <a:pt x="7322" y="908"/>
                      </a:lnTo>
                      <a:lnTo>
                        <a:pt x="7322" y="908"/>
                      </a:lnTo>
                      <a:lnTo>
                        <a:pt x="7324" y="908"/>
                      </a:lnTo>
                      <a:lnTo>
                        <a:pt x="7326" y="908"/>
                      </a:lnTo>
                      <a:lnTo>
                        <a:pt x="7328" y="908"/>
                      </a:lnTo>
                      <a:lnTo>
                        <a:pt x="7329" y="908"/>
                      </a:lnTo>
                      <a:lnTo>
                        <a:pt x="7331" y="908"/>
                      </a:lnTo>
                      <a:lnTo>
                        <a:pt x="7332" y="908"/>
                      </a:lnTo>
                      <a:lnTo>
                        <a:pt x="7333" y="908"/>
                      </a:lnTo>
                      <a:lnTo>
                        <a:pt x="7334" y="908"/>
                      </a:lnTo>
                      <a:lnTo>
                        <a:pt x="7335" y="908"/>
                      </a:lnTo>
                      <a:lnTo>
                        <a:pt x="7337" y="908"/>
                      </a:lnTo>
                      <a:lnTo>
                        <a:pt x="7338" y="908"/>
                      </a:lnTo>
                      <a:lnTo>
                        <a:pt x="7338" y="908"/>
                      </a:lnTo>
                      <a:lnTo>
                        <a:pt x="7340" y="909"/>
                      </a:lnTo>
                      <a:lnTo>
                        <a:pt x="7341" y="909"/>
                      </a:lnTo>
                      <a:lnTo>
                        <a:pt x="7342" y="909"/>
                      </a:lnTo>
                      <a:lnTo>
                        <a:pt x="7342" y="909"/>
                      </a:lnTo>
                      <a:lnTo>
                        <a:pt x="7344" y="909"/>
                      </a:lnTo>
                      <a:lnTo>
                        <a:pt x="7346" y="908"/>
                      </a:lnTo>
                      <a:lnTo>
                        <a:pt x="7346" y="908"/>
                      </a:lnTo>
                      <a:lnTo>
                        <a:pt x="7348" y="909"/>
                      </a:lnTo>
                      <a:lnTo>
                        <a:pt x="7349" y="909"/>
                      </a:lnTo>
                      <a:lnTo>
                        <a:pt x="7349" y="909"/>
                      </a:lnTo>
                      <a:lnTo>
                        <a:pt x="7350" y="909"/>
                      </a:lnTo>
                      <a:lnTo>
                        <a:pt x="7352" y="908"/>
                      </a:lnTo>
                      <a:lnTo>
                        <a:pt x="7352" y="908"/>
                      </a:lnTo>
                      <a:lnTo>
                        <a:pt x="7352" y="908"/>
                      </a:lnTo>
                      <a:lnTo>
                        <a:pt x="7353" y="909"/>
                      </a:lnTo>
                      <a:lnTo>
                        <a:pt x="7354" y="909"/>
                      </a:lnTo>
                      <a:lnTo>
                        <a:pt x="7356" y="909"/>
                      </a:lnTo>
                      <a:lnTo>
                        <a:pt x="7357" y="909"/>
                      </a:lnTo>
                      <a:lnTo>
                        <a:pt x="7359" y="909"/>
                      </a:lnTo>
                      <a:lnTo>
                        <a:pt x="7361" y="908"/>
                      </a:lnTo>
                      <a:lnTo>
                        <a:pt x="7362" y="908"/>
                      </a:lnTo>
                      <a:lnTo>
                        <a:pt x="7363" y="909"/>
                      </a:lnTo>
                      <a:lnTo>
                        <a:pt x="7365" y="909"/>
                      </a:lnTo>
                      <a:lnTo>
                        <a:pt x="7366" y="909"/>
                      </a:lnTo>
                      <a:lnTo>
                        <a:pt x="7367" y="909"/>
                      </a:lnTo>
                      <a:lnTo>
                        <a:pt x="7368" y="909"/>
                      </a:lnTo>
                      <a:lnTo>
                        <a:pt x="7369" y="909"/>
                      </a:lnTo>
                      <a:lnTo>
                        <a:pt x="7370" y="909"/>
                      </a:lnTo>
                      <a:lnTo>
                        <a:pt x="7371" y="909"/>
                      </a:lnTo>
                      <a:lnTo>
                        <a:pt x="7371" y="909"/>
                      </a:lnTo>
                      <a:lnTo>
                        <a:pt x="7372" y="909"/>
                      </a:lnTo>
                      <a:lnTo>
                        <a:pt x="7374" y="909"/>
                      </a:lnTo>
                      <a:lnTo>
                        <a:pt x="7375" y="909"/>
                      </a:lnTo>
                      <a:lnTo>
                        <a:pt x="7375" y="909"/>
                      </a:lnTo>
                      <a:lnTo>
                        <a:pt x="7376" y="909"/>
                      </a:lnTo>
                      <a:lnTo>
                        <a:pt x="7377" y="909"/>
                      </a:lnTo>
                      <a:lnTo>
                        <a:pt x="7377" y="909"/>
                      </a:lnTo>
                      <a:lnTo>
                        <a:pt x="7378" y="909"/>
                      </a:lnTo>
                      <a:lnTo>
                        <a:pt x="7380" y="909"/>
                      </a:lnTo>
                      <a:lnTo>
                        <a:pt x="7383" y="909"/>
                      </a:lnTo>
                      <a:lnTo>
                        <a:pt x="7384" y="909"/>
                      </a:lnTo>
                      <a:lnTo>
                        <a:pt x="7384" y="909"/>
                      </a:lnTo>
                      <a:lnTo>
                        <a:pt x="7385" y="909"/>
                      </a:lnTo>
                      <a:lnTo>
                        <a:pt x="7385" y="909"/>
                      </a:lnTo>
                      <a:lnTo>
                        <a:pt x="7387" y="909"/>
                      </a:lnTo>
                      <a:lnTo>
                        <a:pt x="7390" y="909"/>
                      </a:lnTo>
                      <a:lnTo>
                        <a:pt x="7390" y="909"/>
                      </a:lnTo>
                      <a:lnTo>
                        <a:pt x="7392" y="909"/>
                      </a:lnTo>
                      <a:lnTo>
                        <a:pt x="7393" y="909"/>
                      </a:lnTo>
                      <a:lnTo>
                        <a:pt x="7394" y="909"/>
                      </a:lnTo>
                      <a:lnTo>
                        <a:pt x="7395" y="909"/>
                      </a:lnTo>
                      <a:lnTo>
                        <a:pt x="7395" y="909"/>
                      </a:lnTo>
                      <a:lnTo>
                        <a:pt x="7396" y="909"/>
                      </a:lnTo>
                      <a:lnTo>
                        <a:pt x="7396" y="909"/>
                      </a:lnTo>
                      <a:lnTo>
                        <a:pt x="7397" y="909"/>
                      </a:lnTo>
                      <a:lnTo>
                        <a:pt x="7399" y="909"/>
                      </a:lnTo>
                      <a:lnTo>
                        <a:pt x="7399" y="909"/>
                      </a:lnTo>
                      <a:lnTo>
                        <a:pt x="7400" y="909"/>
                      </a:lnTo>
                      <a:lnTo>
                        <a:pt x="7402" y="909"/>
                      </a:lnTo>
                      <a:lnTo>
                        <a:pt x="7403" y="909"/>
                      </a:lnTo>
                      <a:lnTo>
                        <a:pt x="7404" y="909"/>
                      </a:lnTo>
                      <a:lnTo>
                        <a:pt x="7405" y="909"/>
                      </a:lnTo>
                      <a:lnTo>
                        <a:pt x="7406" y="909"/>
                      </a:lnTo>
                      <a:lnTo>
                        <a:pt x="7407" y="909"/>
                      </a:lnTo>
                      <a:lnTo>
                        <a:pt x="7407" y="909"/>
                      </a:lnTo>
                      <a:lnTo>
                        <a:pt x="7409" y="909"/>
                      </a:lnTo>
                      <a:lnTo>
                        <a:pt x="7411" y="909"/>
                      </a:lnTo>
                      <a:lnTo>
                        <a:pt x="7411" y="909"/>
                      </a:lnTo>
                      <a:lnTo>
                        <a:pt x="7413" y="909"/>
                      </a:lnTo>
                      <a:lnTo>
                        <a:pt x="7415" y="909"/>
                      </a:lnTo>
                      <a:lnTo>
                        <a:pt x="7416" y="909"/>
                      </a:lnTo>
                      <a:lnTo>
                        <a:pt x="7417" y="909"/>
                      </a:lnTo>
                      <a:lnTo>
                        <a:pt x="7420" y="909"/>
                      </a:lnTo>
                      <a:lnTo>
                        <a:pt x="7421" y="909"/>
                      </a:lnTo>
                      <a:lnTo>
                        <a:pt x="7422" y="909"/>
                      </a:lnTo>
                      <a:lnTo>
                        <a:pt x="7423" y="909"/>
                      </a:lnTo>
                      <a:lnTo>
                        <a:pt x="7424" y="909"/>
                      </a:lnTo>
                      <a:lnTo>
                        <a:pt x="7426" y="909"/>
                      </a:lnTo>
                      <a:lnTo>
                        <a:pt x="7427" y="909"/>
                      </a:lnTo>
                      <a:lnTo>
                        <a:pt x="7427" y="909"/>
                      </a:lnTo>
                      <a:lnTo>
                        <a:pt x="7429" y="909"/>
                      </a:lnTo>
                      <a:lnTo>
                        <a:pt x="7429" y="909"/>
                      </a:lnTo>
                      <a:lnTo>
                        <a:pt x="7430" y="909"/>
                      </a:lnTo>
                      <a:lnTo>
                        <a:pt x="7432" y="909"/>
                      </a:lnTo>
                      <a:lnTo>
                        <a:pt x="7432" y="909"/>
                      </a:lnTo>
                      <a:lnTo>
                        <a:pt x="7433" y="909"/>
                      </a:lnTo>
                      <a:lnTo>
                        <a:pt x="7434" y="909"/>
                      </a:lnTo>
                      <a:lnTo>
                        <a:pt x="7435" y="909"/>
                      </a:lnTo>
                      <a:lnTo>
                        <a:pt x="7439" y="909"/>
                      </a:lnTo>
                      <a:lnTo>
                        <a:pt x="7441" y="909"/>
                      </a:lnTo>
                      <a:lnTo>
                        <a:pt x="7443" y="909"/>
                      </a:lnTo>
                      <a:lnTo>
                        <a:pt x="7443" y="909"/>
                      </a:lnTo>
                      <a:lnTo>
                        <a:pt x="7444" y="909"/>
                      </a:lnTo>
                      <a:lnTo>
                        <a:pt x="7445" y="909"/>
                      </a:lnTo>
                      <a:lnTo>
                        <a:pt x="7448" y="909"/>
                      </a:lnTo>
                      <a:lnTo>
                        <a:pt x="7448" y="909"/>
                      </a:lnTo>
                      <a:lnTo>
                        <a:pt x="7450" y="909"/>
                      </a:lnTo>
                      <a:lnTo>
                        <a:pt x="7451" y="909"/>
                      </a:lnTo>
                      <a:lnTo>
                        <a:pt x="7452" y="909"/>
                      </a:lnTo>
                      <a:lnTo>
                        <a:pt x="7453" y="909"/>
                      </a:lnTo>
                      <a:lnTo>
                        <a:pt x="7454" y="909"/>
                      </a:lnTo>
                      <a:lnTo>
                        <a:pt x="7455" y="909"/>
                      </a:lnTo>
                      <a:lnTo>
                        <a:pt x="7458" y="909"/>
                      </a:lnTo>
                      <a:lnTo>
                        <a:pt x="7460" y="909"/>
                      </a:lnTo>
                      <a:lnTo>
                        <a:pt x="7460" y="909"/>
                      </a:lnTo>
                      <a:lnTo>
                        <a:pt x="7461" y="909"/>
                      </a:lnTo>
                      <a:lnTo>
                        <a:pt x="7462" y="909"/>
                      </a:lnTo>
                      <a:lnTo>
                        <a:pt x="7463" y="909"/>
                      </a:lnTo>
                      <a:lnTo>
                        <a:pt x="7464" y="909"/>
                      </a:lnTo>
                      <a:lnTo>
                        <a:pt x="7466" y="909"/>
                      </a:lnTo>
                      <a:lnTo>
                        <a:pt x="7467" y="909"/>
                      </a:lnTo>
                      <a:lnTo>
                        <a:pt x="7468" y="909"/>
                      </a:lnTo>
                      <a:lnTo>
                        <a:pt x="7468" y="909"/>
                      </a:lnTo>
                      <a:lnTo>
                        <a:pt x="7469" y="909"/>
                      </a:lnTo>
                      <a:lnTo>
                        <a:pt x="7471" y="909"/>
                      </a:lnTo>
                      <a:lnTo>
                        <a:pt x="7473" y="909"/>
                      </a:lnTo>
                      <a:lnTo>
                        <a:pt x="7475" y="909"/>
                      </a:lnTo>
                      <a:lnTo>
                        <a:pt x="7476" y="909"/>
                      </a:lnTo>
                      <a:lnTo>
                        <a:pt x="7477" y="909"/>
                      </a:lnTo>
                      <a:lnTo>
                        <a:pt x="7478" y="909"/>
                      </a:lnTo>
                      <a:lnTo>
                        <a:pt x="7480" y="909"/>
                      </a:lnTo>
                      <a:lnTo>
                        <a:pt x="7481" y="909"/>
                      </a:lnTo>
                      <a:lnTo>
                        <a:pt x="7482" y="909"/>
                      </a:lnTo>
                      <a:lnTo>
                        <a:pt x="7482" y="909"/>
                      </a:lnTo>
                      <a:lnTo>
                        <a:pt x="7483" y="909"/>
                      </a:lnTo>
                      <a:lnTo>
                        <a:pt x="7483" y="909"/>
                      </a:lnTo>
                      <a:lnTo>
                        <a:pt x="7485" y="909"/>
                      </a:lnTo>
                      <a:lnTo>
                        <a:pt x="7486" y="909"/>
                      </a:lnTo>
                      <a:lnTo>
                        <a:pt x="7487" y="909"/>
                      </a:lnTo>
                      <a:lnTo>
                        <a:pt x="7487" y="909"/>
                      </a:lnTo>
                      <a:lnTo>
                        <a:pt x="7488" y="909"/>
                      </a:lnTo>
                      <a:lnTo>
                        <a:pt x="7490" y="909"/>
                      </a:lnTo>
                      <a:lnTo>
                        <a:pt x="7490" y="909"/>
                      </a:lnTo>
                      <a:lnTo>
                        <a:pt x="7491" y="909"/>
                      </a:lnTo>
                      <a:lnTo>
                        <a:pt x="7494" y="909"/>
                      </a:lnTo>
                      <a:lnTo>
                        <a:pt x="7496" y="909"/>
                      </a:lnTo>
                      <a:lnTo>
                        <a:pt x="7497" y="909"/>
                      </a:lnTo>
                      <a:lnTo>
                        <a:pt x="7498" y="909"/>
                      </a:lnTo>
                      <a:lnTo>
                        <a:pt x="7498" y="909"/>
                      </a:lnTo>
                      <a:lnTo>
                        <a:pt x="7499" y="909"/>
                      </a:lnTo>
                      <a:lnTo>
                        <a:pt x="7500" y="909"/>
                      </a:lnTo>
                      <a:lnTo>
                        <a:pt x="7503" y="909"/>
                      </a:lnTo>
                      <a:lnTo>
                        <a:pt x="7504" y="909"/>
                      </a:lnTo>
                      <a:lnTo>
                        <a:pt x="7505" y="909"/>
                      </a:lnTo>
                      <a:lnTo>
                        <a:pt x="7507" y="909"/>
                      </a:lnTo>
                      <a:lnTo>
                        <a:pt x="7509" y="909"/>
                      </a:lnTo>
                      <a:lnTo>
                        <a:pt x="7510" y="909"/>
                      </a:lnTo>
                      <a:lnTo>
                        <a:pt x="7510" y="909"/>
                      </a:lnTo>
                      <a:lnTo>
                        <a:pt x="7512" y="909"/>
                      </a:lnTo>
                      <a:lnTo>
                        <a:pt x="7513" y="909"/>
                      </a:lnTo>
                      <a:lnTo>
                        <a:pt x="7514" y="908"/>
                      </a:lnTo>
                      <a:lnTo>
                        <a:pt x="7515" y="908"/>
                      </a:lnTo>
                      <a:lnTo>
                        <a:pt x="7516" y="909"/>
                      </a:lnTo>
                      <a:lnTo>
                        <a:pt x="7518" y="909"/>
                      </a:lnTo>
                      <a:lnTo>
                        <a:pt x="7518" y="909"/>
                      </a:lnTo>
                      <a:lnTo>
                        <a:pt x="7519" y="909"/>
                      </a:lnTo>
                      <a:lnTo>
                        <a:pt x="7519" y="909"/>
                      </a:lnTo>
                      <a:lnTo>
                        <a:pt x="7520" y="909"/>
                      </a:lnTo>
                      <a:lnTo>
                        <a:pt x="7522" y="909"/>
                      </a:lnTo>
                      <a:lnTo>
                        <a:pt x="7523" y="908"/>
                      </a:lnTo>
                      <a:lnTo>
                        <a:pt x="7523" y="908"/>
                      </a:lnTo>
                      <a:lnTo>
                        <a:pt x="7524" y="908"/>
                      </a:lnTo>
                      <a:lnTo>
                        <a:pt x="7526" y="908"/>
                      </a:lnTo>
                      <a:lnTo>
                        <a:pt x="7527" y="908"/>
                      </a:lnTo>
                      <a:lnTo>
                        <a:pt x="7528" y="908"/>
                      </a:lnTo>
                      <a:lnTo>
                        <a:pt x="7528" y="908"/>
                      </a:lnTo>
                      <a:lnTo>
                        <a:pt x="7531" y="908"/>
                      </a:lnTo>
                      <a:lnTo>
                        <a:pt x="7532" y="909"/>
                      </a:lnTo>
                      <a:lnTo>
                        <a:pt x="7533" y="909"/>
                      </a:lnTo>
                      <a:lnTo>
                        <a:pt x="7533" y="909"/>
                      </a:lnTo>
                      <a:lnTo>
                        <a:pt x="7535" y="909"/>
                      </a:lnTo>
                      <a:lnTo>
                        <a:pt x="7536" y="908"/>
                      </a:lnTo>
                      <a:lnTo>
                        <a:pt x="7537" y="908"/>
                      </a:lnTo>
                      <a:lnTo>
                        <a:pt x="7538" y="908"/>
                      </a:lnTo>
                      <a:lnTo>
                        <a:pt x="7540" y="909"/>
                      </a:lnTo>
                      <a:lnTo>
                        <a:pt x="7541" y="909"/>
                      </a:lnTo>
                      <a:lnTo>
                        <a:pt x="7541" y="909"/>
                      </a:lnTo>
                      <a:lnTo>
                        <a:pt x="7541" y="909"/>
                      </a:lnTo>
                      <a:lnTo>
                        <a:pt x="7542" y="909"/>
                      </a:lnTo>
                      <a:lnTo>
                        <a:pt x="7542" y="909"/>
                      </a:lnTo>
                      <a:lnTo>
                        <a:pt x="7544" y="909"/>
                      </a:lnTo>
                      <a:lnTo>
                        <a:pt x="7545" y="909"/>
                      </a:lnTo>
                      <a:lnTo>
                        <a:pt x="7545" y="909"/>
                      </a:lnTo>
                      <a:lnTo>
                        <a:pt x="7546" y="909"/>
                      </a:lnTo>
                      <a:lnTo>
                        <a:pt x="7547" y="909"/>
                      </a:lnTo>
                      <a:lnTo>
                        <a:pt x="7549" y="909"/>
                      </a:lnTo>
                      <a:lnTo>
                        <a:pt x="7549" y="909"/>
                      </a:lnTo>
                      <a:lnTo>
                        <a:pt x="7550" y="909"/>
                      </a:lnTo>
                      <a:lnTo>
                        <a:pt x="7551" y="909"/>
                      </a:lnTo>
                      <a:lnTo>
                        <a:pt x="7552" y="909"/>
                      </a:lnTo>
                      <a:lnTo>
                        <a:pt x="7553" y="909"/>
                      </a:lnTo>
                      <a:lnTo>
                        <a:pt x="7555" y="909"/>
                      </a:lnTo>
                      <a:lnTo>
                        <a:pt x="7556" y="909"/>
                      </a:lnTo>
                      <a:lnTo>
                        <a:pt x="7558" y="909"/>
                      </a:lnTo>
                      <a:lnTo>
                        <a:pt x="7560" y="909"/>
                      </a:lnTo>
                      <a:lnTo>
                        <a:pt x="7562" y="909"/>
                      </a:lnTo>
                      <a:lnTo>
                        <a:pt x="7563" y="909"/>
                      </a:lnTo>
                      <a:lnTo>
                        <a:pt x="7563" y="909"/>
                      </a:lnTo>
                      <a:lnTo>
                        <a:pt x="7564" y="909"/>
                      </a:lnTo>
                      <a:lnTo>
                        <a:pt x="7568" y="909"/>
                      </a:lnTo>
                      <a:lnTo>
                        <a:pt x="7570" y="908"/>
                      </a:lnTo>
                      <a:lnTo>
                        <a:pt x="7571" y="908"/>
                      </a:lnTo>
                      <a:lnTo>
                        <a:pt x="7571" y="908"/>
                      </a:lnTo>
                      <a:lnTo>
                        <a:pt x="7572" y="908"/>
                      </a:lnTo>
                      <a:lnTo>
                        <a:pt x="7573" y="908"/>
                      </a:lnTo>
                      <a:lnTo>
                        <a:pt x="7575" y="908"/>
                      </a:lnTo>
                      <a:lnTo>
                        <a:pt x="7577" y="908"/>
                      </a:lnTo>
                      <a:lnTo>
                        <a:pt x="7578" y="908"/>
                      </a:lnTo>
                      <a:lnTo>
                        <a:pt x="7579" y="908"/>
                      </a:lnTo>
                      <a:lnTo>
                        <a:pt x="7579" y="908"/>
                      </a:lnTo>
                      <a:lnTo>
                        <a:pt x="7581" y="909"/>
                      </a:lnTo>
                      <a:lnTo>
                        <a:pt x="7584" y="909"/>
                      </a:lnTo>
                      <a:lnTo>
                        <a:pt x="7586" y="909"/>
                      </a:lnTo>
                      <a:lnTo>
                        <a:pt x="7586" y="909"/>
                      </a:lnTo>
                      <a:lnTo>
                        <a:pt x="7587" y="909"/>
                      </a:lnTo>
                      <a:lnTo>
                        <a:pt x="7589" y="909"/>
                      </a:lnTo>
                      <a:lnTo>
                        <a:pt x="7591" y="909"/>
                      </a:lnTo>
                      <a:lnTo>
                        <a:pt x="7592" y="909"/>
                      </a:lnTo>
                      <a:lnTo>
                        <a:pt x="7593" y="909"/>
                      </a:lnTo>
                      <a:lnTo>
                        <a:pt x="7595" y="909"/>
                      </a:lnTo>
                      <a:lnTo>
                        <a:pt x="7596" y="909"/>
                      </a:lnTo>
                      <a:lnTo>
                        <a:pt x="7597" y="909"/>
                      </a:lnTo>
                      <a:lnTo>
                        <a:pt x="7599" y="909"/>
                      </a:lnTo>
                      <a:lnTo>
                        <a:pt x="7600" y="909"/>
                      </a:lnTo>
                      <a:lnTo>
                        <a:pt x="7601" y="909"/>
                      </a:lnTo>
                      <a:lnTo>
                        <a:pt x="7602" y="909"/>
                      </a:lnTo>
                      <a:lnTo>
                        <a:pt x="7602" y="909"/>
                      </a:lnTo>
                      <a:lnTo>
                        <a:pt x="7603" y="909"/>
                      </a:lnTo>
                      <a:lnTo>
                        <a:pt x="7605" y="909"/>
                      </a:lnTo>
                      <a:lnTo>
                        <a:pt x="7606" y="909"/>
                      </a:lnTo>
                      <a:lnTo>
                        <a:pt x="7606" y="909"/>
                      </a:lnTo>
                      <a:lnTo>
                        <a:pt x="7607" y="909"/>
                      </a:lnTo>
                      <a:lnTo>
                        <a:pt x="7608" y="909"/>
                      </a:lnTo>
                      <a:lnTo>
                        <a:pt x="7608" y="909"/>
                      </a:lnTo>
                      <a:lnTo>
                        <a:pt x="7609" y="909"/>
                      </a:lnTo>
                      <a:lnTo>
                        <a:pt x="7611" y="909"/>
                      </a:lnTo>
                      <a:lnTo>
                        <a:pt x="7612" y="909"/>
                      </a:lnTo>
                      <a:lnTo>
                        <a:pt x="7614" y="909"/>
                      </a:lnTo>
                      <a:lnTo>
                        <a:pt x="7615" y="909"/>
                      </a:lnTo>
                      <a:lnTo>
                        <a:pt x="7616" y="909"/>
                      </a:lnTo>
                      <a:lnTo>
                        <a:pt x="7618" y="909"/>
                      </a:lnTo>
                      <a:lnTo>
                        <a:pt x="7619" y="909"/>
                      </a:lnTo>
                      <a:lnTo>
                        <a:pt x="7620" y="909"/>
                      </a:lnTo>
                      <a:lnTo>
                        <a:pt x="7620" y="909"/>
                      </a:lnTo>
                      <a:lnTo>
                        <a:pt x="7621" y="909"/>
                      </a:lnTo>
                      <a:lnTo>
                        <a:pt x="7624" y="909"/>
                      </a:lnTo>
                      <a:lnTo>
                        <a:pt x="7624" y="909"/>
                      </a:lnTo>
                      <a:lnTo>
                        <a:pt x="7626" y="909"/>
                      </a:lnTo>
                      <a:lnTo>
                        <a:pt x="7628" y="909"/>
                      </a:lnTo>
                      <a:lnTo>
                        <a:pt x="7629" y="909"/>
                      </a:lnTo>
                      <a:lnTo>
                        <a:pt x="7630" y="909"/>
                      </a:lnTo>
                      <a:lnTo>
                        <a:pt x="7633" y="909"/>
                      </a:lnTo>
                      <a:lnTo>
                        <a:pt x="7634" y="909"/>
                      </a:lnTo>
                      <a:lnTo>
                        <a:pt x="7635" y="909"/>
                      </a:lnTo>
                      <a:lnTo>
                        <a:pt x="7636" y="909"/>
                      </a:lnTo>
                      <a:lnTo>
                        <a:pt x="7636" y="909"/>
                      </a:lnTo>
                      <a:lnTo>
                        <a:pt x="7637" y="909"/>
                      </a:lnTo>
                      <a:lnTo>
                        <a:pt x="7638" y="909"/>
                      </a:lnTo>
                      <a:lnTo>
                        <a:pt x="7639" y="909"/>
                      </a:lnTo>
                      <a:lnTo>
                        <a:pt x="7641" y="909"/>
                      </a:lnTo>
                      <a:lnTo>
                        <a:pt x="7643" y="909"/>
                      </a:lnTo>
                      <a:lnTo>
                        <a:pt x="7645" y="909"/>
                      </a:lnTo>
                      <a:lnTo>
                        <a:pt x="7646" y="909"/>
                      </a:lnTo>
                      <a:lnTo>
                        <a:pt x="7647" y="909"/>
                      </a:lnTo>
                      <a:lnTo>
                        <a:pt x="7648" y="909"/>
                      </a:lnTo>
                      <a:lnTo>
                        <a:pt x="7649" y="909"/>
                      </a:lnTo>
                      <a:lnTo>
                        <a:pt x="7652" y="909"/>
                      </a:lnTo>
                      <a:lnTo>
                        <a:pt x="7654" y="909"/>
                      </a:lnTo>
                      <a:lnTo>
                        <a:pt x="7654" y="909"/>
                      </a:lnTo>
                      <a:lnTo>
                        <a:pt x="7655" y="909"/>
                      </a:lnTo>
                      <a:lnTo>
                        <a:pt x="7656" y="909"/>
                      </a:lnTo>
                      <a:lnTo>
                        <a:pt x="7657" y="909"/>
                      </a:lnTo>
                      <a:lnTo>
                        <a:pt x="7658" y="909"/>
                      </a:lnTo>
                      <a:lnTo>
                        <a:pt x="7658" y="909"/>
                      </a:lnTo>
                      <a:lnTo>
                        <a:pt x="7660" y="909"/>
                      </a:lnTo>
                      <a:lnTo>
                        <a:pt x="7661" y="909"/>
                      </a:lnTo>
                      <a:lnTo>
                        <a:pt x="7661" y="909"/>
                      </a:lnTo>
                      <a:lnTo>
                        <a:pt x="7663" y="909"/>
                      </a:lnTo>
                      <a:lnTo>
                        <a:pt x="7664" y="909"/>
                      </a:lnTo>
                      <a:lnTo>
                        <a:pt x="7665" y="909"/>
                      </a:lnTo>
                      <a:lnTo>
                        <a:pt x="7666" y="909"/>
                      </a:lnTo>
                      <a:lnTo>
                        <a:pt x="7667" y="909"/>
                      </a:lnTo>
                      <a:lnTo>
                        <a:pt x="7669" y="909"/>
                      </a:lnTo>
                      <a:lnTo>
                        <a:pt x="7669" y="909"/>
                      </a:lnTo>
                      <a:lnTo>
                        <a:pt x="7671" y="909"/>
                      </a:lnTo>
                      <a:lnTo>
                        <a:pt x="7673" y="909"/>
                      </a:lnTo>
                      <a:lnTo>
                        <a:pt x="7673" y="909"/>
                      </a:lnTo>
                      <a:lnTo>
                        <a:pt x="7674" y="909"/>
                      </a:lnTo>
                      <a:lnTo>
                        <a:pt x="7674" y="909"/>
                      </a:lnTo>
                      <a:lnTo>
                        <a:pt x="7676" y="909"/>
                      </a:lnTo>
                      <a:lnTo>
                        <a:pt x="7676" y="909"/>
                      </a:lnTo>
                      <a:lnTo>
                        <a:pt x="7678" y="909"/>
                      </a:lnTo>
                      <a:lnTo>
                        <a:pt x="7679" y="909"/>
                      </a:lnTo>
                      <a:lnTo>
                        <a:pt x="7681" y="909"/>
                      </a:lnTo>
                      <a:lnTo>
                        <a:pt x="7681" y="909"/>
                      </a:lnTo>
                      <a:lnTo>
                        <a:pt x="7682" y="909"/>
                      </a:lnTo>
                      <a:lnTo>
                        <a:pt x="7684" y="909"/>
                      </a:lnTo>
                      <a:lnTo>
                        <a:pt x="7686" y="909"/>
                      </a:lnTo>
                      <a:lnTo>
                        <a:pt x="7688" y="909"/>
                      </a:lnTo>
                      <a:lnTo>
                        <a:pt x="7689" y="909"/>
                      </a:lnTo>
                      <a:lnTo>
                        <a:pt x="7689" y="908"/>
                      </a:lnTo>
                      <a:lnTo>
                        <a:pt x="7692" y="908"/>
                      </a:lnTo>
                      <a:lnTo>
                        <a:pt x="7694" y="908"/>
                      </a:lnTo>
                      <a:lnTo>
                        <a:pt x="7695" y="907"/>
                      </a:lnTo>
                      <a:lnTo>
                        <a:pt x="7695" y="907"/>
                      </a:lnTo>
                      <a:lnTo>
                        <a:pt x="7697" y="905"/>
                      </a:lnTo>
                      <a:lnTo>
                        <a:pt x="7699" y="901"/>
                      </a:lnTo>
                      <a:lnTo>
                        <a:pt x="7701" y="898"/>
                      </a:lnTo>
                      <a:lnTo>
                        <a:pt x="7702" y="896"/>
                      </a:lnTo>
                      <a:lnTo>
                        <a:pt x="7702" y="895"/>
                      </a:lnTo>
                      <a:lnTo>
                        <a:pt x="7703" y="889"/>
                      </a:lnTo>
                      <a:lnTo>
                        <a:pt x="7703" y="882"/>
                      </a:lnTo>
                      <a:lnTo>
                        <a:pt x="7703" y="875"/>
                      </a:lnTo>
                      <a:lnTo>
                        <a:pt x="7704" y="866"/>
                      </a:lnTo>
                      <a:lnTo>
                        <a:pt x="7706" y="859"/>
                      </a:lnTo>
                      <a:lnTo>
                        <a:pt x="7706" y="854"/>
                      </a:lnTo>
                      <a:lnTo>
                        <a:pt x="7706" y="852"/>
                      </a:lnTo>
                      <a:lnTo>
                        <a:pt x="7706" y="853"/>
                      </a:lnTo>
                      <a:lnTo>
                        <a:pt x="7706" y="854"/>
                      </a:lnTo>
                      <a:lnTo>
                        <a:pt x="7707" y="860"/>
                      </a:lnTo>
                      <a:lnTo>
                        <a:pt x="7707" y="869"/>
                      </a:lnTo>
                      <a:lnTo>
                        <a:pt x="7708" y="878"/>
                      </a:lnTo>
                      <a:lnTo>
                        <a:pt x="7709" y="887"/>
                      </a:lnTo>
                      <a:lnTo>
                        <a:pt x="7709" y="896"/>
                      </a:lnTo>
                      <a:lnTo>
                        <a:pt x="7710" y="901"/>
                      </a:lnTo>
                      <a:lnTo>
                        <a:pt x="7710" y="903"/>
                      </a:lnTo>
                      <a:lnTo>
                        <a:pt x="7710" y="904"/>
                      </a:lnTo>
                      <a:lnTo>
                        <a:pt x="7710" y="904"/>
                      </a:lnTo>
                      <a:lnTo>
                        <a:pt x="7711" y="905"/>
                      </a:lnTo>
                      <a:lnTo>
                        <a:pt x="7713" y="906"/>
                      </a:lnTo>
                      <a:lnTo>
                        <a:pt x="7717" y="907"/>
                      </a:lnTo>
                      <a:lnTo>
                        <a:pt x="7717" y="908"/>
                      </a:lnTo>
                      <a:lnTo>
                        <a:pt x="7718" y="908"/>
                      </a:lnTo>
                      <a:lnTo>
                        <a:pt x="7719" y="908"/>
                      </a:lnTo>
                      <a:lnTo>
                        <a:pt x="7721" y="908"/>
                      </a:lnTo>
                      <a:lnTo>
                        <a:pt x="7724" y="909"/>
                      </a:lnTo>
                      <a:lnTo>
                        <a:pt x="7725" y="909"/>
                      </a:lnTo>
                      <a:lnTo>
                        <a:pt x="7726" y="909"/>
                      </a:lnTo>
                      <a:lnTo>
                        <a:pt x="7727" y="909"/>
                      </a:lnTo>
                      <a:lnTo>
                        <a:pt x="7728" y="909"/>
                      </a:lnTo>
                      <a:lnTo>
                        <a:pt x="7729" y="909"/>
                      </a:lnTo>
                      <a:lnTo>
                        <a:pt x="7729" y="909"/>
                      </a:lnTo>
                      <a:lnTo>
                        <a:pt x="7730" y="908"/>
                      </a:lnTo>
                      <a:lnTo>
                        <a:pt x="7731" y="908"/>
                      </a:lnTo>
                      <a:lnTo>
                        <a:pt x="7731" y="908"/>
                      </a:lnTo>
                      <a:lnTo>
                        <a:pt x="7732" y="908"/>
                      </a:lnTo>
                      <a:lnTo>
                        <a:pt x="7734" y="908"/>
                      </a:lnTo>
                      <a:lnTo>
                        <a:pt x="7736" y="909"/>
                      </a:lnTo>
                      <a:lnTo>
                        <a:pt x="7737" y="909"/>
                      </a:lnTo>
                      <a:lnTo>
                        <a:pt x="7738" y="909"/>
                      </a:lnTo>
                      <a:lnTo>
                        <a:pt x="7739" y="909"/>
                      </a:lnTo>
                      <a:lnTo>
                        <a:pt x="7739" y="909"/>
                      </a:lnTo>
                      <a:lnTo>
                        <a:pt x="7740" y="909"/>
                      </a:lnTo>
                      <a:lnTo>
                        <a:pt x="7744" y="909"/>
                      </a:lnTo>
                      <a:lnTo>
                        <a:pt x="7746" y="909"/>
                      </a:lnTo>
                      <a:lnTo>
                        <a:pt x="7746" y="909"/>
                      </a:lnTo>
                      <a:lnTo>
                        <a:pt x="7747" y="909"/>
                      </a:lnTo>
                      <a:lnTo>
                        <a:pt x="7748" y="909"/>
                      </a:lnTo>
                      <a:lnTo>
                        <a:pt x="7749" y="909"/>
                      </a:lnTo>
                      <a:lnTo>
                        <a:pt x="7752" y="909"/>
                      </a:lnTo>
                      <a:lnTo>
                        <a:pt x="7753" y="909"/>
                      </a:lnTo>
                      <a:lnTo>
                        <a:pt x="7754" y="909"/>
                      </a:lnTo>
                      <a:lnTo>
                        <a:pt x="7755" y="909"/>
                      </a:lnTo>
                      <a:lnTo>
                        <a:pt x="7756" y="909"/>
                      </a:lnTo>
                      <a:lnTo>
                        <a:pt x="7757" y="909"/>
                      </a:lnTo>
                      <a:lnTo>
                        <a:pt x="7759" y="909"/>
                      </a:lnTo>
                      <a:lnTo>
                        <a:pt x="7761" y="909"/>
                      </a:lnTo>
                      <a:lnTo>
                        <a:pt x="7761" y="909"/>
                      </a:lnTo>
                      <a:lnTo>
                        <a:pt x="7762" y="909"/>
                      </a:lnTo>
                      <a:lnTo>
                        <a:pt x="7762" y="909"/>
                      </a:lnTo>
                      <a:lnTo>
                        <a:pt x="7763" y="909"/>
                      </a:lnTo>
                      <a:lnTo>
                        <a:pt x="7765" y="909"/>
                      </a:lnTo>
                      <a:lnTo>
                        <a:pt x="7766" y="909"/>
                      </a:lnTo>
                      <a:lnTo>
                        <a:pt x="7767" y="909"/>
                      </a:lnTo>
                      <a:lnTo>
                        <a:pt x="7768" y="909"/>
                      </a:lnTo>
                      <a:lnTo>
                        <a:pt x="7769" y="909"/>
                      </a:lnTo>
                      <a:lnTo>
                        <a:pt x="7771" y="909"/>
                      </a:lnTo>
                      <a:lnTo>
                        <a:pt x="7773" y="909"/>
                      </a:lnTo>
                      <a:lnTo>
                        <a:pt x="7775" y="909"/>
                      </a:lnTo>
                      <a:lnTo>
                        <a:pt x="7776" y="909"/>
                      </a:lnTo>
                      <a:lnTo>
                        <a:pt x="7777" y="909"/>
                      </a:lnTo>
                      <a:lnTo>
                        <a:pt x="7778" y="909"/>
                      </a:lnTo>
                      <a:lnTo>
                        <a:pt x="7780" y="909"/>
                      </a:lnTo>
                      <a:lnTo>
                        <a:pt x="7781" y="909"/>
                      </a:lnTo>
                      <a:lnTo>
                        <a:pt x="7782" y="909"/>
                      </a:lnTo>
                      <a:lnTo>
                        <a:pt x="7784" y="910"/>
                      </a:lnTo>
                      <a:lnTo>
                        <a:pt x="7786" y="910"/>
                      </a:lnTo>
                      <a:lnTo>
                        <a:pt x="7787" y="910"/>
                      </a:lnTo>
                      <a:lnTo>
                        <a:pt x="7789" y="910"/>
                      </a:lnTo>
                      <a:lnTo>
                        <a:pt x="7790" y="909"/>
                      </a:lnTo>
                      <a:lnTo>
                        <a:pt x="7790" y="909"/>
                      </a:lnTo>
                      <a:lnTo>
                        <a:pt x="7791" y="910"/>
                      </a:lnTo>
                      <a:lnTo>
                        <a:pt x="7792" y="910"/>
                      </a:lnTo>
                      <a:lnTo>
                        <a:pt x="7792" y="910"/>
                      </a:lnTo>
                      <a:lnTo>
                        <a:pt x="7793" y="910"/>
                      </a:lnTo>
                      <a:lnTo>
                        <a:pt x="7794" y="909"/>
                      </a:lnTo>
                      <a:lnTo>
                        <a:pt x="7795" y="909"/>
                      </a:lnTo>
                      <a:lnTo>
                        <a:pt x="7798" y="909"/>
                      </a:lnTo>
                      <a:lnTo>
                        <a:pt x="7800" y="909"/>
                      </a:lnTo>
                      <a:lnTo>
                        <a:pt x="7801" y="909"/>
                      </a:lnTo>
                      <a:lnTo>
                        <a:pt x="7801" y="909"/>
                      </a:lnTo>
                      <a:lnTo>
                        <a:pt x="7803" y="909"/>
                      </a:lnTo>
                      <a:lnTo>
                        <a:pt x="7804" y="909"/>
                      </a:lnTo>
                      <a:lnTo>
                        <a:pt x="7804" y="909"/>
                      </a:lnTo>
                      <a:lnTo>
                        <a:pt x="7807" y="909"/>
                      </a:lnTo>
                      <a:lnTo>
                        <a:pt x="7808" y="909"/>
                      </a:lnTo>
                      <a:lnTo>
                        <a:pt x="7808" y="910"/>
                      </a:lnTo>
                      <a:lnTo>
                        <a:pt x="7809" y="910"/>
                      </a:lnTo>
                      <a:lnTo>
                        <a:pt x="7811" y="910"/>
                      </a:lnTo>
                      <a:lnTo>
                        <a:pt x="7812" y="909"/>
                      </a:lnTo>
                      <a:lnTo>
                        <a:pt x="7813" y="909"/>
                      </a:lnTo>
                      <a:lnTo>
                        <a:pt x="7814" y="910"/>
                      </a:lnTo>
                      <a:lnTo>
                        <a:pt x="7817" y="910"/>
                      </a:lnTo>
                      <a:lnTo>
                        <a:pt x="7817" y="910"/>
                      </a:lnTo>
                      <a:lnTo>
                        <a:pt x="7820" y="910"/>
                      </a:lnTo>
                      <a:lnTo>
                        <a:pt x="7822" y="909"/>
                      </a:lnTo>
                      <a:lnTo>
                        <a:pt x="7823" y="909"/>
                      </a:lnTo>
                      <a:lnTo>
                        <a:pt x="7824" y="910"/>
                      </a:lnTo>
                      <a:lnTo>
                        <a:pt x="7827" y="910"/>
                      </a:lnTo>
                      <a:lnTo>
                        <a:pt x="7827" y="910"/>
                      </a:lnTo>
                      <a:lnTo>
                        <a:pt x="7828" y="910"/>
                      </a:lnTo>
                      <a:lnTo>
                        <a:pt x="7829" y="909"/>
                      </a:lnTo>
                      <a:lnTo>
                        <a:pt x="7829" y="909"/>
                      </a:lnTo>
                      <a:lnTo>
                        <a:pt x="7830" y="909"/>
                      </a:lnTo>
                      <a:lnTo>
                        <a:pt x="7832" y="909"/>
                      </a:lnTo>
                      <a:lnTo>
                        <a:pt x="7833" y="909"/>
                      </a:lnTo>
                      <a:lnTo>
                        <a:pt x="7835" y="909"/>
                      </a:lnTo>
                      <a:lnTo>
                        <a:pt x="7836" y="909"/>
                      </a:lnTo>
                      <a:lnTo>
                        <a:pt x="7837" y="909"/>
                      </a:lnTo>
                      <a:lnTo>
                        <a:pt x="7837" y="909"/>
                      </a:lnTo>
                      <a:lnTo>
                        <a:pt x="7839" y="910"/>
                      </a:lnTo>
                      <a:lnTo>
                        <a:pt x="7840" y="910"/>
                      </a:lnTo>
                      <a:lnTo>
                        <a:pt x="7841" y="910"/>
                      </a:lnTo>
                      <a:lnTo>
                        <a:pt x="7841" y="910"/>
                      </a:lnTo>
                      <a:lnTo>
                        <a:pt x="7842" y="910"/>
                      </a:lnTo>
                      <a:lnTo>
                        <a:pt x="7845" y="910"/>
                      </a:lnTo>
                      <a:lnTo>
                        <a:pt x="7845" y="910"/>
                      </a:lnTo>
                      <a:lnTo>
                        <a:pt x="7845" y="910"/>
                      </a:lnTo>
                      <a:lnTo>
                        <a:pt x="7846" y="910"/>
                      </a:lnTo>
                      <a:lnTo>
                        <a:pt x="7847" y="909"/>
                      </a:lnTo>
                      <a:lnTo>
                        <a:pt x="7848" y="909"/>
                      </a:lnTo>
                      <a:lnTo>
                        <a:pt x="7849" y="909"/>
                      </a:lnTo>
                      <a:lnTo>
                        <a:pt x="7850" y="910"/>
                      </a:lnTo>
                      <a:lnTo>
                        <a:pt x="7851" y="910"/>
                      </a:lnTo>
                      <a:lnTo>
                        <a:pt x="7852" y="910"/>
                      </a:lnTo>
                      <a:lnTo>
                        <a:pt x="7852" y="910"/>
                      </a:lnTo>
                      <a:lnTo>
                        <a:pt x="7854" y="909"/>
                      </a:lnTo>
                      <a:lnTo>
                        <a:pt x="7855" y="909"/>
                      </a:lnTo>
                      <a:lnTo>
                        <a:pt x="7857" y="910"/>
                      </a:lnTo>
                      <a:lnTo>
                        <a:pt x="7859" y="910"/>
                      </a:lnTo>
                      <a:lnTo>
                        <a:pt x="7859" y="910"/>
                      </a:lnTo>
                      <a:lnTo>
                        <a:pt x="7860" y="910"/>
                      </a:lnTo>
                      <a:lnTo>
                        <a:pt x="7861" y="910"/>
                      </a:lnTo>
                      <a:lnTo>
                        <a:pt x="7863" y="909"/>
                      </a:lnTo>
                      <a:lnTo>
                        <a:pt x="7863" y="909"/>
                      </a:lnTo>
                      <a:lnTo>
                        <a:pt x="7864" y="909"/>
                      </a:lnTo>
                      <a:lnTo>
                        <a:pt x="7865" y="910"/>
                      </a:lnTo>
                      <a:lnTo>
                        <a:pt x="7866" y="910"/>
                      </a:lnTo>
                      <a:lnTo>
                        <a:pt x="7866" y="910"/>
                      </a:lnTo>
                      <a:lnTo>
                        <a:pt x="7867" y="910"/>
                      </a:lnTo>
                      <a:lnTo>
                        <a:pt x="7868" y="909"/>
                      </a:lnTo>
                      <a:lnTo>
                        <a:pt x="7869" y="909"/>
                      </a:lnTo>
                      <a:lnTo>
                        <a:pt x="7870" y="910"/>
                      </a:lnTo>
                      <a:lnTo>
                        <a:pt x="7873" y="910"/>
                      </a:lnTo>
                      <a:lnTo>
                        <a:pt x="7874" y="910"/>
                      </a:lnTo>
                      <a:lnTo>
                        <a:pt x="7874" y="910"/>
                      </a:lnTo>
                      <a:lnTo>
                        <a:pt x="7875" y="910"/>
                      </a:lnTo>
                      <a:lnTo>
                        <a:pt x="7877" y="909"/>
                      </a:lnTo>
                      <a:lnTo>
                        <a:pt x="7877" y="909"/>
                      </a:lnTo>
                      <a:lnTo>
                        <a:pt x="7877" y="909"/>
                      </a:lnTo>
                      <a:lnTo>
                        <a:pt x="7879" y="910"/>
                      </a:lnTo>
                      <a:lnTo>
                        <a:pt x="7881" y="910"/>
                      </a:lnTo>
                      <a:lnTo>
                        <a:pt x="7881" y="910"/>
                      </a:lnTo>
                      <a:lnTo>
                        <a:pt x="7882" y="910"/>
                      </a:lnTo>
                      <a:lnTo>
                        <a:pt x="7883" y="909"/>
                      </a:lnTo>
                      <a:lnTo>
                        <a:pt x="7884" y="909"/>
                      </a:lnTo>
                      <a:lnTo>
                        <a:pt x="7885" y="909"/>
                      </a:lnTo>
                      <a:lnTo>
                        <a:pt x="7887" y="909"/>
                      </a:lnTo>
                      <a:lnTo>
                        <a:pt x="7888" y="909"/>
                      </a:lnTo>
                      <a:lnTo>
                        <a:pt x="7888" y="909"/>
                      </a:lnTo>
                      <a:lnTo>
                        <a:pt x="7891" y="910"/>
                      </a:lnTo>
                      <a:lnTo>
                        <a:pt x="7892" y="910"/>
                      </a:lnTo>
                      <a:lnTo>
                        <a:pt x="7892" y="910"/>
                      </a:lnTo>
                      <a:lnTo>
                        <a:pt x="7894" y="910"/>
                      </a:lnTo>
                      <a:lnTo>
                        <a:pt x="7895" y="909"/>
                      </a:lnTo>
                      <a:lnTo>
                        <a:pt x="7896" y="910"/>
                      </a:lnTo>
                      <a:lnTo>
                        <a:pt x="7897" y="910"/>
                      </a:lnTo>
                      <a:lnTo>
                        <a:pt x="7897" y="910"/>
                      </a:lnTo>
                      <a:lnTo>
                        <a:pt x="7900" y="910"/>
                      </a:lnTo>
                      <a:lnTo>
                        <a:pt x="7901" y="909"/>
                      </a:lnTo>
                      <a:lnTo>
                        <a:pt x="7902" y="909"/>
                      </a:lnTo>
                      <a:lnTo>
                        <a:pt x="7903" y="910"/>
                      </a:lnTo>
                      <a:lnTo>
                        <a:pt x="7904" y="910"/>
                      </a:lnTo>
                      <a:lnTo>
                        <a:pt x="7904" y="910"/>
                      </a:lnTo>
                      <a:lnTo>
                        <a:pt x="7906" y="910"/>
                      </a:lnTo>
                      <a:lnTo>
                        <a:pt x="7909" y="909"/>
                      </a:lnTo>
                      <a:lnTo>
                        <a:pt x="7910" y="909"/>
                      </a:lnTo>
                      <a:lnTo>
                        <a:pt x="7910" y="909"/>
                      </a:lnTo>
                      <a:lnTo>
                        <a:pt x="7912" y="910"/>
                      </a:lnTo>
                      <a:lnTo>
                        <a:pt x="7914" y="910"/>
                      </a:lnTo>
                      <a:lnTo>
                        <a:pt x="7915" y="910"/>
                      </a:lnTo>
                      <a:lnTo>
                        <a:pt x="7916" y="910"/>
                      </a:lnTo>
                      <a:lnTo>
                        <a:pt x="7918" y="910"/>
                      </a:lnTo>
                      <a:lnTo>
                        <a:pt x="7920" y="910"/>
                      </a:lnTo>
                      <a:lnTo>
                        <a:pt x="7921" y="909"/>
                      </a:lnTo>
                      <a:lnTo>
                        <a:pt x="7922" y="909"/>
                      </a:lnTo>
                      <a:lnTo>
                        <a:pt x="7924" y="910"/>
                      </a:lnTo>
                      <a:lnTo>
                        <a:pt x="7927" y="910"/>
                      </a:lnTo>
                      <a:lnTo>
                        <a:pt x="7928" y="910"/>
                      </a:lnTo>
                      <a:lnTo>
                        <a:pt x="7929" y="91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+mj-lt"/>
                  </a:endParaRPr>
                </a:p>
              </p:txBody>
            </p:sp>
            <p:sp>
              <p:nvSpPr>
                <p:cNvPr id="60639" name="Rectangle 204"/>
                <p:cNvSpPr>
                  <a:spLocks noChangeArrowheads="1"/>
                </p:cNvSpPr>
                <p:nvPr/>
              </p:nvSpPr>
              <p:spPr bwMode="auto">
                <a:xfrm>
                  <a:off x="-6653134" y="5954965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4" name="Rectangle 205"/>
                <p:cNvSpPr>
                  <a:spLocks noChangeArrowheads="1"/>
                </p:cNvSpPr>
                <p:nvPr/>
              </p:nvSpPr>
              <p:spPr bwMode="auto">
                <a:xfrm>
                  <a:off x="-6659484" y="4254917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0.70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5" name="Rectangle 206"/>
                <p:cNvSpPr>
                  <a:spLocks noChangeArrowheads="1"/>
                </p:cNvSpPr>
                <p:nvPr/>
              </p:nvSpPr>
              <p:spPr bwMode="auto">
                <a:xfrm>
                  <a:off x="-6653134" y="261344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1.82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6" name="Rectangle 207"/>
                <p:cNvSpPr>
                  <a:spLocks noChangeArrowheads="1"/>
                </p:cNvSpPr>
                <p:nvPr/>
              </p:nvSpPr>
              <p:spPr bwMode="auto">
                <a:xfrm>
                  <a:off x="-6659484" y="301984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1.44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7" name="Rectangle 208"/>
                <p:cNvSpPr>
                  <a:spLocks noChangeArrowheads="1"/>
                </p:cNvSpPr>
                <p:nvPr/>
              </p:nvSpPr>
              <p:spPr bwMode="auto">
                <a:xfrm>
                  <a:off x="-6653134" y="3427830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1.07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8" name="Rectangle 209"/>
                <p:cNvSpPr>
                  <a:spLocks noChangeArrowheads="1"/>
                </p:cNvSpPr>
                <p:nvPr/>
              </p:nvSpPr>
              <p:spPr bwMode="auto">
                <a:xfrm>
                  <a:off x="-6659484" y="3876676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0.88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69" name="Rectangle 210"/>
                <p:cNvSpPr>
                  <a:spLocks noChangeArrowheads="1"/>
                </p:cNvSpPr>
                <p:nvPr/>
              </p:nvSpPr>
              <p:spPr bwMode="auto">
                <a:xfrm>
                  <a:off x="-6653134" y="4709445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0.52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70" name="Rectangle 211"/>
                <p:cNvSpPr>
                  <a:spLocks noChangeArrowheads="1"/>
                </p:cNvSpPr>
                <p:nvPr/>
              </p:nvSpPr>
              <p:spPr bwMode="auto">
                <a:xfrm>
                  <a:off x="-6659484" y="5558506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0.08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  <p:sp>
              <p:nvSpPr>
                <p:cNvPr id="71" name="Rectangle 212"/>
                <p:cNvSpPr>
                  <a:spLocks noChangeArrowheads="1"/>
                </p:cNvSpPr>
                <p:nvPr/>
              </p:nvSpPr>
              <p:spPr bwMode="auto">
                <a:xfrm>
                  <a:off x="-6653134" y="5121692"/>
                  <a:ext cx="269304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</a:rPr>
                    <a:t>0.26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</a:endParaRPr>
                </a:p>
              </p:txBody>
            </p:sp>
          </p:grpSp>
          <p:sp>
            <p:nvSpPr>
              <p:cNvPr id="318" name="Rectangle 266"/>
              <p:cNvSpPr>
                <a:spLocks noChangeArrowheads="1"/>
              </p:cNvSpPr>
              <p:nvPr/>
            </p:nvSpPr>
            <p:spPr bwMode="auto">
              <a:xfrm>
                <a:off x="1258697" y="548299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1" name="Rectangle 268"/>
              <p:cNvSpPr>
                <a:spLocks noChangeArrowheads="1"/>
              </p:cNvSpPr>
              <p:nvPr/>
            </p:nvSpPr>
            <p:spPr bwMode="auto">
              <a:xfrm>
                <a:off x="1298785" y="5423249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3" name="Rectangle 269"/>
              <p:cNvSpPr>
                <a:spLocks noChangeArrowheads="1"/>
              </p:cNvSpPr>
              <p:nvPr/>
            </p:nvSpPr>
            <p:spPr bwMode="auto">
              <a:xfrm>
                <a:off x="1490785" y="542896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1620516" y="5398207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1442137" y="5463581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1496549" y="5457290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27" name="TextBox 326"/>
              <p:cNvSpPr txBox="1"/>
              <p:nvPr/>
            </p:nvSpPr>
            <p:spPr>
              <a:xfrm>
                <a:off x="3227034" y="537656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28" name="TextBox 327"/>
              <p:cNvSpPr txBox="1"/>
              <p:nvPr/>
            </p:nvSpPr>
            <p:spPr>
              <a:xfrm>
                <a:off x="2573295" y="50717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329" name="TextBox 328"/>
              <p:cNvSpPr txBox="1"/>
              <p:nvPr/>
            </p:nvSpPr>
            <p:spPr>
              <a:xfrm>
                <a:off x="3362850" y="239030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3361231" y="509736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32" name="Rectangle 267"/>
              <p:cNvSpPr>
                <a:spLocks noChangeArrowheads="1"/>
              </p:cNvSpPr>
              <p:nvPr/>
            </p:nvSpPr>
            <p:spPr bwMode="auto">
              <a:xfrm>
                <a:off x="1105629" y="5471317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4" name="Rectangle 268"/>
              <p:cNvSpPr>
                <a:spLocks noChangeArrowheads="1"/>
              </p:cNvSpPr>
              <p:nvPr/>
            </p:nvSpPr>
            <p:spPr bwMode="auto">
              <a:xfrm>
                <a:off x="1355562" y="5474048"/>
                <a:ext cx="110608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800" b="1" dirty="0" smtClean="0">
                    <a:solidFill>
                      <a:srgbClr val="000000"/>
                    </a:solidFill>
                    <a:latin typeface="+mn-lt"/>
                  </a:rPr>
                  <a:t>4’</a:t>
                </a: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9" name="TextBox 338"/>
              <p:cNvSpPr txBox="1"/>
              <p:nvPr/>
            </p:nvSpPr>
            <p:spPr>
              <a:xfrm>
                <a:off x="1917266" y="5442663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1846173" y="5406490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1" name="TextBox 340"/>
              <p:cNvSpPr txBox="1"/>
              <p:nvPr/>
            </p:nvSpPr>
            <p:spPr>
              <a:xfrm>
                <a:off x="1980019" y="5511393"/>
                <a:ext cx="26962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1’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42" name="Rectangle 269"/>
              <p:cNvSpPr>
                <a:spLocks noChangeArrowheads="1"/>
              </p:cNvSpPr>
              <p:nvPr/>
            </p:nvSpPr>
            <p:spPr bwMode="auto">
              <a:xfrm>
                <a:off x="1625256" y="537816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6087979" y="2261937"/>
                <a:ext cx="661737" cy="41027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229" name="Group 61228"/>
              <p:cNvGrpSpPr/>
              <p:nvPr/>
            </p:nvGrpSpPr>
            <p:grpSpPr>
              <a:xfrm>
                <a:off x="5923945" y="2397506"/>
                <a:ext cx="1019831" cy="3448092"/>
                <a:chOff x="6972742" y="2254747"/>
                <a:chExt cx="1019831" cy="3448092"/>
              </a:xfrm>
            </p:grpSpPr>
            <p:sp>
              <p:nvSpPr>
                <p:cNvPr id="393" name="TextBox 392"/>
                <p:cNvSpPr txBox="1"/>
                <p:nvPr/>
              </p:nvSpPr>
              <p:spPr>
                <a:xfrm>
                  <a:off x="7213816" y="5425840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cxnSp>
              <p:nvCxnSpPr>
                <p:cNvPr id="394" name="Straight Arrow Connector 393"/>
                <p:cNvCxnSpPr/>
                <p:nvPr/>
              </p:nvCxnSpPr>
              <p:spPr>
                <a:xfrm flipH="1" flipV="1">
                  <a:off x="7385215" y="2523719"/>
                  <a:ext cx="0" cy="2880000"/>
                </a:xfrm>
                <a:prstGeom prst="straightConnector1">
                  <a:avLst/>
                </a:prstGeom>
                <a:ln w="15875">
                  <a:solidFill>
                    <a:schemeClr val="tx1"/>
                  </a:solidFill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5" name="Rectangle 394"/>
                <p:cNvSpPr/>
                <p:nvPr/>
              </p:nvSpPr>
              <p:spPr>
                <a:xfrm>
                  <a:off x="6972742" y="2254747"/>
                  <a:ext cx="101983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3076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86433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S10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68" name="Group 367"/>
          <p:cNvGrpSpPr/>
          <p:nvPr/>
        </p:nvGrpSpPr>
        <p:grpSpPr>
          <a:xfrm>
            <a:off x="190173" y="297680"/>
            <a:ext cx="6667827" cy="5821489"/>
            <a:chOff x="416430" y="178618"/>
            <a:chExt cx="6667827" cy="5821489"/>
          </a:xfrm>
        </p:grpSpPr>
        <p:grpSp>
          <p:nvGrpSpPr>
            <p:cNvPr id="364" name="Group 363"/>
            <p:cNvGrpSpPr/>
            <p:nvPr/>
          </p:nvGrpSpPr>
          <p:grpSpPr>
            <a:xfrm>
              <a:off x="649323" y="2114731"/>
              <a:ext cx="5537483" cy="3707284"/>
              <a:chOff x="-4410357" y="6451600"/>
              <a:chExt cx="5537483" cy="3707284"/>
            </a:xfrm>
          </p:grpSpPr>
          <p:sp>
            <p:nvSpPr>
              <p:cNvPr id="312" name="Freeform 302"/>
              <p:cNvSpPr>
                <a:spLocks/>
              </p:cNvSpPr>
              <p:nvPr/>
            </p:nvSpPr>
            <p:spPr bwMode="auto">
              <a:xfrm>
                <a:off x="-647700" y="6451600"/>
                <a:ext cx="1770063" cy="1512888"/>
              </a:xfrm>
              <a:custGeom>
                <a:avLst/>
                <a:gdLst>
                  <a:gd name="T0" fmla="*/ 15 w 1115"/>
                  <a:gd name="T1" fmla="*/ 930 h 953"/>
                  <a:gd name="T2" fmla="*/ 33 w 1115"/>
                  <a:gd name="T3" fmla="*/ 948 h 953"/>
                  <a:gd name="T4" fmla="*/ 51 w 1115"/>
                  <a:gd name="T5" fmla="*/ 950 h 953"/>
                  <a:gd name="T6" fmla="*/ 69 w 1115"/>
                  <a:gd name="T7" fmla="*/ 949 h 953"/>
                  <a:gd name="T8" fmla="*/ 87 w 1115"/>
                  <a:gd name="T9" fmla="*/ 952 h 953"/>
                  <a:gd name="T10" fmla="*/ 105 w 1115"/>
                  <a:gd name="T11" fmla="*/ 953 h 953"/>
                  <a:gd name="T12" fmla="*/ 123 w 1115"/>
                  <a:gd name="T13" fmla="*/ 953 h 953"/>
                  <a:gd name="T14" fmla="*/ 141 w 1115"/>
                  <a:gd name="T15" fmla="*/ 952 h 953"/>
                  <a:gd name="T16" fmla="*/ 158 w 1115"/>
                  <a:gd name="T17" fmla="*/ 953 h 953"/>
                  <a:gd name="T18" fmla="*/ 176 w 1115"/>
                  <a:gd name="T19" fmla="*/ 952 h 953"/>
                  <a:gd name="T20" fmla="*/ 195 w 1115"/>
                  <a:gd name="T21" fmla="*/ 951 h 953"/>
                  <a:gd name="T22" fmla="*/ 213 w 1115"/>
                  <a:gd name="T23" fmla="*/ 952 h 953"/>
                  <a:gd name="T24" fmla="*/ 230 w 1115"/>
                  <a:gd name="T25" fmla="*/ 950 h 953"/>
                  <a:gd name="T26" fmla="*/ 249 w 1115"/>
                  <a:gd name="T27" fmla="*/ 953 h 953"/>
                  <a:gd name="T28" fmla="*/ 267 w 1115"/>
                  <a:gd name="T29" fmla="*/ 953 h 953"/>
                  <a:gd name="T30" fmla="*/ 285 w 1115"/>
                  <a:gd name="T31" fmla="*/ 952 h 953"/>
                  <a:gd name="T32" fmla="*/ 303 w 1115"/>
                  <a:gd name="T33" fmla="*/ 953 h 953"/>
                  <a:gd name="T34" fmla="*/ 321 w 1115"/>
                  <a:gd name="T35" fmla="*/ 953 h 953"/>
                  <a:gd name="T36" fmla="*/ 339 w 1115"/>
                  <a:gd name="T37" fmla="*/ 953 h 953"/>
                  <a:gd name="T38" fmla="*/ 355 w 1115"/>
                  <a:gd name="T39" fmla="*/ 953 h 953"/>
                  <a:gd name="T40" fmla="*/ 374 w 1115"/>
                  <a:gd name="T41" fmla="*/ 953 h 953"/>
                  <a:gd name="T42" fmla="*/ 393 w 1115"/>
                  <a:gd name="T43" fmla="*/ 953 h 953"/>
                  <a:gd name="T44" fmla="*/ 411 w 1115"/>
                  <a:gd name="T45" fmla="*/ 950 h 953"/>
                  <a:gd name="T46" fmla="*/ 429 w 1115"/>
                  <a:gd name="T47" fmla="*/ 953 h 953"/>
                  <a:gd name="T48" fmla="*/ 447 w 1115"/>
                  <a:gd name="T49" fmla="*/ 952 h 953"/>
                  <a:gd name="T50" fmla="*/ 465 w 1115"/>
                  <a:gd name="T51" fmla="*/ 952 h 953"/>
                  <a:gd name="T52" fmla="*/ 483 w 1115"/>
                  <a:gd name="T53" fmla="*/ 952 h 953"/>
                  <a:gd name="T54" fmla="*/ 501 w 1115"/>
                  <a:gd name="T55" fmla="*/ 949 h 953"/>
                  <a:gd name="T56" fmla="*/ 519 w 1115"/>
                  <a:gd name="T57" fmla="*/ 917 h 953"/>
                  <a:gd name="T58" fmla="*/ 537 w 1115"/>
                  <a:gd name="T59" fmla="*/ 949 h 953"/>
                  <a:gd name="T60" fmla="*/ 555 w 1115"/>
                  <a:gd name="T61" fmla="*/ 946 h 953"/>
                  <a:gd name="T62" fmla="*/ 573 w 1115"/>
                  <a:gd name="T63" fmla="*/ 932 h 953"/>
                  <a:gd name="T64" fmla="*/ 591 w 1115"/>
                  <a:gd name="T65" fmla="*/ 910 h 953"/>
                  <a:gd name="T66" fmla="*/ 608 w 1115"/>
                  <a:gd name="T67" fmla="*/ 901 h 953"/>
                  <a:gd name="T68" fmla="*/ 626 w 1115"/>
                  <a:gd name="T69" fmla="*/ 931 h 953"/>
                  <a:gd name="T70" fmla="*/ 645 w 1115"/>
                  <a:gd name="T71" fmla="*/ 879 h 953"/>
                  <a:gd name="T72" fmla="*/ 663 w 1115"/>
                  <a:gd name="T73" fmla="*/ 945 h 953"/>
                  <a:gd name="T74" fmla="*/ 681 w 1115"/>
                  <a:gd name="T75" fmla="*/ 936 h 953"/>
                  <a:gd name="T76" fmla="*/ 699 w 1115"/>
                  <a:gd name="T77" fmla="*/ 941 h 953"/>
                  <a:gd name="T78" fmla="*/ 717 w 1115"/>
                  <a:gd name="T79" fmla="*/ 913 h 953"/>
                  <a:gd name="T80" fmla="*/ 735 w 1115"/>
                  <a:gd name="T81" fmla="*/ 907 h 953"/>
                  <a:gd name="T82" fmla="*/ 753 w 1115"/>
                  <a:gd name="T83" fmla="*/ 921 h 953"/>
                  <a:gd name="T84" fmla="*/ 771 w 1115"/>
                  <a:gd name="T85" fmla="*/ 836 h 953"/>
                  <a:gd name="T86" fmla="*/ 790 w 1115"/>
                  <a:gd name="T87" fmla="*/ 899 h 953"/>
                  <a:gd name="T88" fmla="*/ 808 w 1115"/>
                  <a:gd name="T89" fmla="*/ 877 h 953"/>
                  <a:gd name="T90" fmla="*/ 826 w 1115"/>
                  <a:gd name="T91" fmla="*/ 918 h 953"/>
                  <a:gd name="T92" fmla="*/ 841 w 1115"/>
                  <a:gd name="T93" fmla="*/ 945 h 953"/>
                  <a:gd name="T94" fmla="*/ 862 w 1115"/>
                  <a:gd name="T95" fmla="*/ 909 h 953"/>
                  <a:gd name="T96" fmla="*/ 879 w 1115"/>
                  <a:gd name="T97" fmla="*/ 932 h 953"/>
                  <a:gd name="T98" fmla="*/ 897 w 1115"/>
                  <a:gd name="T99" fmla="*/ 947 h 953"/>
                  <a:gd name="T100" fmla="*/ 914 w 1115"/>
                  <a:gd name="T101" fmla="*/ 949 h 953"/>
                  <a:gd name="T102" fmla="*/ 934 w 1115"/>
                  <a:gd name="T103" fmla="*/ 905 h 953"/>
                  <a:gd name="T104" fmla="*/ 951 w 1115"/>
                  <a:gd name="T105" fmla="*/ 897 h 953"/>
                  <a:gd name="T106" fmla="*/ 970 w 1115"/>
                  <a:gd name="T107" fmla="*/ 871 h 953"/>
                  <a:gd name="T108" fmla="*/ 988 w 1115"/>
                  <a:gd name="T109" fmla="*/ 943 h 953"/>
                  <a:gd name="T110" fmla="*/ 1006 w 1115"/>
                  <a:gd name="T111" fmla="*/ 821 h 953"/>
                  <a:gd name="T112" fmla="*/ 1024 w 1115"/>
                  <a:gd name="T113" fmla="*/ 945 h 953"/>
                  <a:gd name="T114" fmla="*/ 1041 w 1115"/>
                  <a:gd name="T115" fmla="*/ 951 h 953"/>
                  <a:gd name="T116" fmla="*/ 1060 w 1115"/>
                  <a:gd name="T117" fmla="*/ 952 h 953"/>
                  <a:gd name="T118" fmla="*/ 1077 w 1115"/>
                  <a:gd name="T119" fmla="*/ 952 h 953"/>
                  <a:gd name="T120" fmla="*/ 1095 w 1115"/>
                  <a:gd name="T121" fmla="*/ 953 h 953"/>
                  <a:gd name="T122" fmla="*/ 1113 w 1115"/>
                  <a:gd name="T123" fmla="*/ 953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953">
                    <a:moveTo>
                      <a:pt x="0" y="0"/>
                    </a:moveTo>
                    <a:cubicBezTo>
                      <a:pt x="0" y="0"/>
                      <a:pt x="0" y="235"/>
                      <a:pt x="0" y="235"/>
                    </a:cubicBezTo>
                    <a:cubicBezTo>
                      <a:pt x="0" y="235"/>
                      <a:pt x="0" y="269"/>
                      <a:pt x="0" y="269"/>
                    </a:cubicBezTo>
                    <a:cubicBezTo>
                      <a:pt x="0" y="269"/>
                      <a:pt x="3" y="686"/>
                      <a:pt x="3" y="686"/>
                    </a:cubicBezTo>
                    <a:cubicBezTo>
                      <a:pt x="3" y="686"/>
                      <a:pt x="3" y="694"/>
                      <a:pt x="3" y="694"/>
                    </a:cubicBezTo>
                    <a:cubicBezTo>
                      <a:pt x="3" y="694"/>
                      <a:pt x="6" y="827"/>
                      <a:pt x="6" y="827"/>
                    </a:cubicBezTo>
                    <a:cubicBezTo>
                      <a:pt x="6" y="827"/>
                      <a:pt x="6" y="831"/>
                      <a:pt x="6" y="831"/>
                    </a:cubicBezTo>
                    <a:cubicBezTo>
                      <a:pt x="6" y="831"/>
                      <a:pt x="9" y="891"/>
                      <a:pt x="9" y="891"/>
                    </a:cubicBezTo>
                    <a:cubicBezTo>
                      <a:pt x="9" y="891"/>
                      <a:pt x="9" y="893"/>
                      <a:pt x="9" y="893"/>
                    </a:cubicBezTo>
                    <a:cubicBezTo>
                      <a:pt x="9" y="893"/>
                      <a:pt x="12" y="915"/>
                      <a:pt x="12" y="915"/>
                    </a:cubicBezTo>
                    <a:cubicBezTo>
                      <a:pt x="12" y="915"/>
                      <a:pt x="12" y="916"/>
                      <a:pt x="12" y="916"/>
                    </a:cubicBezTo>
                    <a:cubicBezTo>
                      <a:pt x="12" y="916"/>
                      <a:pt x="15" y="930"/>
                      <a:pt x="15" y="930"/>
                    </a:cubicBezTo>
                    <a:cubicBezTo>
                      <a:pt x="15" y="930"/>
                      <a:pt x="15" y="930"/>
                      <a:pt x="15" y="930"/>
                    </a:cubicBezTo>
                    <a:cubicBezTo>
                      <a:pt x="15" y="930"/>
                      <a:pt x="18" y="937"/>
                      <a:pt x="18" y="937"/>
                    </a:cubicBezTo>
                    <a:cubicBezTo>
                      <a:pt x="18" y="937"/>
                      <a:pt x="18" y="937"/>
                      <a:pt x="18" y="937"/>
                    </a:cubicBezTo>
                    <a:cubicBezTo>
                      <a:pt x="18" y="937"/>
                      <a:pt x="21" y="943"/>
                      <a:pt x="21" y="943"/>
                    </a:cubicBezTo>
                    <a:cubicBezTo>
                      <a:pt x="21" y="943"/>
                      <a:pt x="21" y="943"/>
                      <a:pt x="21" y="943"/>
                    </a:cubicBezTo>
                    <a:cubicBezTo>
                      <a:pt x="21" y="943"/>
                      <a:pt x="23" y="945"/>
                      <a:pt x="23" y="945"/>
                    </a:cubicBezTo>
                    <a:cubicBezTo>
                      <a:pt x="23" y="945"/>
                      <a:pt x="26" y="942"/>
                      <a:pt x="26" y="942"/>
                    </a:cubicBezTo>
                    <a:cubicBezTo>
                      <a:pt x="26" y="942"/>
                      <a:pt x="27" y="945"/>
                      <a:pt x="27" y="945"/>
                    </a:cubicBezTo>
                    <a:cubicBezTo>
                      <a:pt x="27" y="945"/>
                      <a:pt x="27" y="945"/>
                      <a:pt x="27" y="945"/>
                    </a:cubicBezTo>
                    <a:cubicBezTo>
                      <a:pt x="27" y="945"/>
                      <a:pt x="30" y="947"/>
                      <a:pt x="30" y="947"/>
                    </a:cubicBezTo>
                    <a:cubicBezTo>
                      <a:pt x="30" y="947"/>
                      <a:pt x="30" y="947"/>
                      <a:pt x="30" y="947"/>
                    </a:cubicBezTo>
                    <a:cubicBezTo>
                      <a:pt x="30" y="947"/>
                      <a:pt x="33" y="948"/>
                      <a:pt x="33" y="948"/>
                    </a:cubicBezTo>
                    <a:cubicBezTo>
                      <a:pt x="33" y="948"/>
                      <a:pt x="34" y="949"/>
                      <a:pt x="34" y="949"/>
                    </a:cubicBezTo>
                    <a:cubicBezTo>
                      <a:pt x="34" y="949"/>
                      <a:pt x="35" y="948"/>
                      <a:pt x="35" y="948"/>
                    </a:cubicBezTo>
                    <a:cubicBezTo>
                      <a:pt x="35" y="948"/>
                      <a:pt x="37" y="950"/>
                      <a:pt x="37" y="950"/>
                    </a:cubicBezTo>
                    <a:cubicBezTo>
                      <a:pt x="37" y="950"/>
                      <a:pt x="39" y="948"/>
                      <a:pt x="39" y="948"/>
                    </a:cubicBezTo>
                    <a:cubicBezTo>
                      <a:pt x="39" y="948"/>
                      <a:pt x="39" y="949"/>
                      <a:pt x="39" y="949"/>
                    </a:cubicBezTo>
                    <a:cubicBezTo>
                      <a:pt x="39" y="949"/>
                      <a:pt x="41" y="950"/>
                      <a:pt x="41" y="950"/>
                    </a:cubicBezTo>
                    <a:cubicBezTo>
                      <a:pt x="41" y="950"/>
                      <a:pt x="42" y="949"/>
                      <a:pt x="42" y="949"/>
                    </a:cubicBezTo>
                    <a:cubicBezTo>
                      <a:pt x="42" y="949"/>
                      <a:pt x="45" y="951"/>
                      <a:pt x="45" y="951"/>
                    </a:cubicBezTo>
                    <a:cubicBezTo>
                      <a:pt x="45" y="951"/>
                      <a:pt x="47" y="951"/>
                      <a:pt x="47" y="951"/>
                    </a:cubicBezTo>
                    <a:cubicBezTo>
                      <a:pt x="47" y="951"/>
                      <a:pt x="48" y="950"/>
                      <a:pt x="48" y="950"/>
                    </a:cubicBezTo>
                    <a:cubicBezTo>
                      <a:pt x="48" y="950"/>
                      <a:pt x="49" y="951"/>
                      <a:pt x="49" y="951"/>
                    </a:cubicBezTo>
                    <a:cubicBezTo>
                      <a:pt x="49" y="951"/>
                      <a:pt x="51" y="950"/>
                      <a:pt x="51" y="950"/>
                    </a:cubicBezTo>
                    <a:cubicBezTo>
                      <a:pt x="51" y="950"/>
                      <a:pt x="51" y="951"/>
                      <a:pt x="51" y="951"/>
                    </a:cubicBezTo>
                    <a:cubicBezTo>
                      <a:pt x="51" y="951"/>
                      <a:pt x="54" y="951"/>
                      <a:pt x="54" y="951"/>
                    </a:cubicBezTo>
                    <a:cubicBezTo>
                      <a:pt x="54" y="951"/>
                      <a:pt x="56" y="951"/>
                      <a:pt x="56" y="951"/>
                    </a:cubicBezTo>
                    <a:cubicBezTo>
                      <a:pt x="56" y="951"/>
                      <a:pt x="57" y="951"/>
                      <a:pt x="57" y="951"/>
                    </a:cubicBezTo>
                    <a:cubicBezTo>
                      <a:pt x="57" y="951"/>
                      <a:pt x="58" y="951"/>
                      <a:pt x="58" y="951"/>
                    </a:cubicBezTo>
                    <a:cubicBezTo>
                      <a:pt x="58" y="951"/>
                      <a:pt x="60" y="951"/>
                      <a:pt x="60" y="951"/>
                    </a:cubicBezTo>
                    <a:cubicBezTo>
                      <a:pt x="60" y="951"/>
                      <a:pt x="60" y="951"/>
                      <a:pt x="60" y="951"/>
                    </a:cubicBezTo>
                    <a:cubicBezTo>
                      <a:pt x="60" y="951"/>
                      <a:pt x="63" y="947"/>
                      <a:pt x="63" y="947"/>
                    </a:cubicBezTo>
                    <a:cubicBezTo>
                      <a:pt x="63" y="947"/>
                      <a:pt x="63" y="946"/>
                      <a:pt x="63" y="946"/>
                    </a:cubicBezTo>
                    <a:cubicBezTo>
                      <a:pt x="63" y="946"/>
                      <a:pt x="66" y="852"/>
                      <a:pt x="66" y="852"/>
                    </a:cubicBezTo>
                    <a:cubicBezTo>
                      <a:pt x="66" y="852"/>
                      <a:pt x="66" y="917"/>
                      <a:pt x="66" y="917"/>
                    </a:cubicBezTo>
                    <a:cubicBezTo>
                      <a:pt x="66" y="917"/>
                      <a:pt x="69" y="949"/>
                      <a:pt x="69" y="949"/>
                    </a:cubicBezTo>
                    <a:cubicBezTo>
                      <a:pt x="69" y="949"/>
                      <a:pt x="69" y="949"/>
                      <a:pt x="69" y="949"/>
                    </a:cubicBezTo>
                    <a:cubicBezTo>
                      <a:pt x="69" y="949"/>
                      <a:pt x="72" y="951"/>
                      <a:pt x="72" y="951"/>
                    </a:cubicBezTo>
                    <a:cubicBezTo>
                      <a:pt x="72" y="951"/>
                      <a:pt x="72" y="951"/>
                      <a:pt x="72" y="951"/>
                    </a:cubicBezTo>
                    <a:cubicBezTo>
                      <a:pt x="72" y="951"/>
                      <a:pt x="75" y="951"/>
                      <a:pt x="75" y="951"/>
                    </a:cubicBezTo>
                    <a:cubicBezTo>
                      <a:pt x="75" y="951"/>
                      <a:pt x="75" y="951"/>
                      <a:pt x="75" y="951"/>
                    </a:cubicBezTo>
                    <a:cubicBezTo>
                      <a:pt x="75" y="951"/>
                      <a:pt x="78" y="952"/>
                      <a:pt x="78" y="952"/>
                    </a:cubicBezTo>
                    <a:cubicBezTo>
                      <a:pt x="78" y="952"/>
                      <a:pt x="78" y="952"/>
                      <a:pt x="78" y="952"/>
                    </a:cubicBezTo>
                    <a:cubicBezTo>
                      <a:pt x="78" y="952"/>
                      <a:pt x="80" y="952"/>
                      <a:pt x="80" y="952"/>
                    </a:cubicBezTo>
                    <a:cubicBezTo>
                      <a:pt x="80" y="952"/>
                      <a:pt x="81" y="952"/>
                      <a:pt x="81" y="952"/>
                    </a:cubicBezTo>
                    <a:cubicBezTo>
                      <a:pt x="81" y="952"/>
                      <a:pt x="84" y="952"/>
                      <a:pt x="84" y="952"/>
                    </a:cubicBezTo>
                    <a:cubicBezTo>
                      <a:pt x="84" y="952"/>
                      <a:pt x="85" y="953"/>
                      <a:pt x="85" y="953"/>
                    </a:cubicBezTo>
                    <a:cubicBezTo>
                      <a:pt x="85" y="953"/>
                      <a:pt x="87" y="952"/>
                      <a:pt x="87" y="952"/>
                    </a:cubicBezTo>
                    <a:cubicBezTo>
                      <a:pt x="87" y="952"/>
                      <a:pt x="88" y="952"/>
                      <a:pt x="88" y="952"/>
                    </a:cubicBezTo>
                    <a:cubicBezTo>
                      <a:pt x="88" y="952"/>
                      <a:pt x="89" y="952"/>
                      <a:pt x="89" y="952"/>
                    </a:cubicBezTo>
                    <a:cubicBezTo>
                      <a:pt x="89" y="952"/>
                      <a:pt x="90" y="952"/>
                      <a:pt x="90" y="952"/>
                    </a:cubicBezTo>
                    <a:cubicBezTo>
                      <a:pt x="90" y="952"/>
                      <a:pt x="93" y="952"/>
                      <a:pt x="93" y="952"/>
                    </a:cubicBezTo>
                    <a:cubicBezTo>
                      <a:pt x="93" y="952"/>
                      <a:pt x="94" y="952"/>
                      <a:pt x="94" y="952"/>
                    </a:cubicBezTo>
                    <a:cubicBezTo>
                      <a:pt x="94" y="952"/>
                      <a:pt x="96" y="952"/>
                      <a:pt x="96" y="952"/>
                    </a:cubicBezTo>
                    <a:cubicBezTo>
                      <a:pt x="96" y="952"/>
                      <a:pt x="97" y="953"/>
                      <a:pt x="97" y="953"/>
                    </a:cubicBezTo>
                    <a:cubicBezTo>
                      <a:pt x="97" y="953"/>
                      <a:pt x="99" y="952"/>
                      <a:pt x="99" y="952"/>
                    </a:cubicBezTo>
                    <a:cubicBezTo>
                      <a:pt x="99" y="952"/>
                      <a:pt x="101" y="952"/>
                      <a:pt x="101" y="952"/>
                    </a:cubicBezTo>
                    <a:cubicBezTo>
                      <a:pt x="101" y="952"/>
                      <a:pt x="102" y="952"/>
                      <a:pt x="102" y="952"/>
                    </a:cubicBezTo>
                    <a:cubicBezTo>
                      <a:pt x="102" y="952"/>
                      <a:pt x="102" y="952"/>
                      <a:pt x="102" y="952"/>
                    </a:cubicBezTo>
                    <a:cubicBezTo>
                      <a:pt x="102" y="952"/>
                      <a:pt x="105" y="953"/>
                      <a:pt x="105" y="953"/>
                    </a:cubicBezTo>
                    <a:cubicBezTo>
                      <a:pt x="105" y="953"/>
                      <a:pt x="107" y="953"/>
                      <a:pt x="107" y="953"/>
                    </a:cubicBezTo>
                    <a:cubicBezTo>
                      <a:pt x="107" y="953"/>
                      <a:pt x="108" y="953"/>
                      <a:pt x="108" y="953"/>
                    </a:cubicBezTo>
                    <a:cubicBezTo>
                      <a:pt x="108" y="953"/>
                      <a:pt x="110" y="953"/>
                      <a:pt x="110" y="953"/>
                    </a:cubicBezTo>
                    <a:cubicBezTo>
                      <a:pt x="110" y="953"/>
                      <a:pt x="111" y="953"/>
                      <a:pt x="111" y="953"/>
                    </a:cubicBezTo>
                    <a:cubicBezTo>
                      <a:pt x="111" y="953"/>
                      <a:pt x="112" y="953"/>
                      <a:pt x="112" y="953"/>
                    </a:cubicBezTo>
                    <a:cubicBezTo>
                      <a:pt x="112" y="953"/>
                      <a:pt x="113" y="953"/>
                      <a:pt x="113" y="953"/>
                    </a:cubicBezTo>
                    <a:cubicBezTo>
                      <a:pt x="113" y="953"/>
                      <a:pt x="115" y="953"/>
                      <a:pt x="115" y="953"/>
                    </a:cubicBezTo>
                    <a:cubicBezTo>
                      <a:pt x="115" y="953"/>
                      <a:pt x="117" y="953"/>
                      <a:pt x="117" y="953"/>
                    </a:cubicBezTo>
                    <a:cubicBezTo>
                      <a:pt x="117" y="953"/>
                      <a:pt x="118" y="953"/>
                      <a:pt x="118" y="953"/>
                    </a:cubicBezTo>
                    <a:cubicBezTo>
                      <a:pt x="118" y="953"/>
                      <a:pt x="120" y="953"/>
                      <a:pt x="120" y="953"/>
                    </a:cubicBezTo>
                    <a:cubicBezTo>
                      <a:pt x="120" y="953"/>
                      <a:pt x="121" y="953"/>
                      <a:pt x="121" y="953"/>
                    </a:cubicBezTo>
                    <a:cubicBezTo>
                      <a:pt x="121" y="953"/>
                      <a:pt x="123" y="953"/>
                      <a:pt x="123" y="953"/>
                    </a:cubicBezTo>
                    <a:cubicBezTo>
                      <a:pt x="123" y="953"/>
                      <a:pt x="123" y="953"/>
                      <a:pt x="123" y="953"/>
                    </a:cubicBezTo>
                    <a:cubicBezTo>
                      <a:pt x="123" y="953"/>
                      <a:pt x="126" y="953"/>
                      <a:pt x="126" y="953"/>
                    </a:cubicBezTo>
                    <a:cubicBezTo>
                      <a:pt x="126" y="953"/>
                      <a:pt x="126" y="953"/>
                      <a:pt x="126" y="953"/>
                    </a:cubicBezTo>
                    <a:cubicBezTo>
                      <a:pt x="126" y="953"/>
                      <a:pt x="129" y="953"/>
                      <a:pt x="129" y="953"/>
                    </a:cubicBezTo>
                    <a:cubicBezTo>
                      <a:pt x="129" y="953"/>
                      <a:pt x="129" y="953"/>
                      <a:pt x="129" y="953"/>
                    </a:cubicBezTo>
                    <a:cubicBezTo>
                      <a:pt x="129" y="953"/>
                      <a:pt x="130" y="953"/>
                      <a:pt x="130" y="953"/>
                    </a:cubicBezTo>
                    <a:cubicBezTo>
                      <a:pt x="130" y="953"/>
                      <a:pt x="133" y="953"/>
                      <a:pt x="133" y="953"/>
                    </a:cubicBezTo>
                    <a:cubicBezTo>
                      <a:pt x="133" y="953"/>
                      <a:pt x="134" y="952"/>
                      <a:pt x="134" y="952"/>
                    </a:cubicBezTo>
                    <a:cubicBezTo>
                      <a:pt x="134" y="952"/>
                      <a:pt x="136" y="952"/>
                      <a:pt x="136" y="952"/>
                    </a:cubicBezTo>
                    <a:cubicBezTo>
                      <a:pt x="136" y="952"/>
                      <a:pt x="138" y="953"/>
                      <a:pt x="138" y="953"/>
                    </a:cubicBezTo>
                    <a:cubicBezTo>
                      <a:pt x="138" y="953"/>
                      <a:pt x="139" y="953"/>
                      <a:pt x="139" y="953"/>
                    </a:cubicBezTo>
                    <a:cubicBezTo>
                      <a:pt x="139" y="953"/>
                      <a:pt x="141" y="952"/>
                      <a:pt x="141" y="952"/>
                    </a:cubicBezTo>
                    <a:cubicBezTo>
                      <a:pt x="141" y="952"/>
                      <a:pt x="142" y="951"/>
                      <a:pt x="142" y="951"/>
                    </a:cubicBezTo>
                    <a:cubicBezTo>
                      <a:pt x="142" y="951"/>
                      <a:pt x="143" y="952"/>
                      <a:pt x="143" y="952"/>
                    </a:cubicBezTo>
                    <a:cubicBezTo>
                      <a:pt x="143" y="952"/>
                      <a:pt x="146" y="953"/>
                      <a:pt x="146" y="953"/>
                    </a:cubicBezTo>
                    <a:cubicBezTo>
                      <a:pt x="146" y="953"/>
                      <a:pt x="147" y="952"/>
                      <a:pt x="147" y="952"/>
                    </a:cubicBezTo>
                    <a:cubicBezTo>
                      <a:pt x="147" y="952"/>
                      <a:pt x="149" y="952"/>
                      <a:pt x="149" y="952"/>
                    </a:cubicBezTo>
                    <a:cubicBezTo>
                      <a:pt x="149" y="952"/>
                      <a:pt x="150" y="953"/>
                      <a:pt x="150" y="953"/>
                    </a:cubicBezTo>
                    <a:cubicBezTo>
                      <a:pt x="150" y="953"/>
                      <a:pt x="150" y="953"/>
                      <a:pt x="150" y="953"/>
                    </a:cubicBezTo>
                    <a:cubicBezTo>
                      <a:pt x="150" y="953"/>
                      <a:pt x="152" y="953"/>
                      <a:pt x="152" y="953"/>
                    </a:cubicBezTo>
                    <a:cubicBezTo>
                      <a:pt x="152" y="953"/>
                      <a:pt x="154" y="952"/>
                      <a:pt x="154" y="952"/>
                    </a:cubicBezTo>
                    <a:cubicBezTo>
                      <a:pt x="154" y="952"/>
                      <a:pt x="156" y="953"/>
                      <a:pt x="156" y="953"/>
                    </a:cubicBezTo>
                    <a:cubicBezTo>
                      <a:pt x="156" y="953"/>
                      <a:pt x="156" y="953"/>
                      <a:pt x="156" y="953"/>
                    </a:cubicBezTo>
                    <a:cubicBezTo>
                      <a:pt x="156" y="953"/>
                      <a:pt x="158" y="953"/>
                      <a:pt x="158" y="953"/>
                    </a:cubicBezTo>
                    <a:cubicBezTo>
                      <a:pt x="158" y="953"/>
                      <a:pt x="160" y="953"/>
                      <a:pt x="160" y="953"/>
                    </a:cubicBezTo>
                    <a:cubicBezTo>
                      <a:pt x="160" y="953"/>
                      <a:pt x="160" y="953"/>
                      <a:pt x="160" y="953"/>
                    </a:cubicBezTo>
                    <a:cubicBezTo>
                      <a:pt x="160" y="953"/>
                      <a:pt x="163" y="953"/>
                      <a:pt x="163" y="953"/>
                    </a:cubicBezTo>
                    <a:cubicBezTo>
                      <a:pt x="163" y="953"/>
                      <a:pt x="165" y="953"/>
                      <a:pt x="165" y="953"/>
                    </a:cubicBezTo>
                    <a:cubicBezTo>
                      <a:pt x="165" y="953"/>
                      <a:pt x="165" y="953"/>
                      <a:pt x="165" y="953"/>
                    </a:cubicBezTo>
                    <a:cubicBezTo>
                      <a:pt x="165" y="953"/>
                      <a:pt x="168" y="953"/>
                      <a:pt x="168" y="953"/>
                    </a:cubicBezTo>
                    <a:cubicBezTo>
                      <a:pt x="168" y="953"/>
                      <a:pt x="169" y="953"/>
                      <a:pt x="169" y="953"/>
                    </a:cubicBezTo>
                    <a:cubicBezTo>
                      <a:pt x="169" y="953"/>
                      <a:pt x="171" y="953"/>
                      <a:pt x="171" y="953"/>
                    </a:cubicBezTo>
                    <a:cubicBezTo>
                      <a:pt x="171" y="953"/>
                      <a:pt x="171" y="953"/>
                      <a:pt x="171" y="953"/>
                    </a:cubicBezTo>
                    <a:cubicBezTo>
                      <a:pt x="171" y="953"/>
                      <a:pt x="174" y="951"/>
                      <a:pt x="174" y="951"/>
                    </a:cubicBezTo>
                    <a:cubicBezTo>
                      <a:pt x="174" y="951"/>
                      <a:pt x="174" y="951"/>
                      <a:pt x="174" y="951"/>
                    </a:cubicBezTo>
                    <a:cubicBezTo>
                      <a:pt x="174" y="951"/>
                      <a:pt x="176" y="952"/>
                      <a:pt x="176" y="952"/>
                    </a:cubicBezTo>
                    <a:cubicBezTo>
                      <a:pt x="176" y="952"/>
                      <a:pt x="178" y="953"/>
                      <a:pt x="178" y="953"/>
                    </a:cubicBezTo>
                    <a:cubicBezTo>
                      <a:pt x="178" y="953"/>
                      <a:pt x="180" y="952"/>
                      <a:pt x="180" y="952"/>
                    </a:cubicBezTo>
                    <a:cubicBezTo>
                      <a:pt x="180" y="952"/>
                      <a:pt x="181" y="952"/>
                      <a:pt x="181" y="952"/>
                    </a:cubicBezTo>
                    <a:cubicBezTo>
                      <a:pt x="181" y="952"/>
                      <a:pt x="183" y="953"/>
                      <a:pt x="183" y="953"/>
                    </a:cubicBezTo>
                    <a:cubicBezTo>
                      <a:pt x="183" y="953"/>
                      <a:pt x="184" y="953"/>
                      <a:pt x="184" y="953"/>
                    </a:cubicBezTo>
                    <a:cubicBezTo>
                      <a:pt x="184" y="953"/>
                      <a:pt x="186" y="952"/>
                      <a:pt x="186" y="952"/>
                    </a:cubicBezTo>
                    <a:cubicBezTo>
                      <a:pt x="186" y="952"/>
                      <a:pt x="187" y="951"/>
                      <a:pt x="187" y="951"/>
                    </a:cubicBezTo>
                    <a:cubicBezTo>
                      <a:pt x="187" y="951"/>
                      <a:pt x="189" y="952"/>
                      <a:pt x="189" y="952"/>
                    </a:cubicBezTo>
                    <a:cubicBezTo>
                      <a:pt x="189" y="952"/>
                      <a:pt x="190" y="952"/>
                      <a:pt x="190" y="952"/>
                    </a:cubicBezTo>
                    <a:cubicBezTo>
                      <a:pt x="190" y="952"/>
                      <a:pt x="191" y="952"/>
                      <a:pt x="191" y="952"/>
                    </a:cubicBezTo>
                    <a:cubicBezTo>
                      <a:pt x="191" y="952"/>
                      <a:pt x="193" y="952"/>
                      <a:pt x="193" y="952"/>
                    </a:cubicBezTo>
                    <a:cubicBezTo>
                      <a:pt x="193" y="952"/>
                      <a:pt x="195" y="951"/>
                      <a:pt x="195" y="951"/>
                    </a:cubicBezTo>
                    <a:cubicBezTo>
                      <a:pt x="195" y="951"/>
                      <a:pt x="195" y="952"/>
                      <a:pt x="195" y="952"/>
                    </a:cubicBezTo>
                    <a:cubicBezTo>
                      <a:pt x="195" y="952"/>
                      <a:pt x="197" y="953"/>
                      <a:pt x="197" y="953"/>
                    </a:cubicBezTo>
                    <a:cubicBezTo>
                      <a:pt x="197" y="953"/>
                      <a:pt x="198" y="953"/>
                      <a:pt x="198" y="953"/>
                    </a:cubicBezTo>
                    <a:cubicBezTo>
                      <a:pt x="198" y="953"/>
                      <a:pt x="201" y="952"/>
                      <a:pt x="201" y="952"/>
                    </a:cubicBezTo>
                    <a:cubicBezTo>
                      <a:pt x="201" y="952"/>
                      <a:pt x="202" y="952"/>
                      <a:pt x="202" y="952"/>
                    </a:cubicBezTo>
                    <a:cubicBezTo>
                      <a:pt x="202" y="952"/>
                      <a:pt x="204" y="952"/>
                      <a:pt x="204" y="952"/>
                    </a:cubicBezTo>
                    <a:cubicBezTo>
                      <a:pt x="204" y="952"/>
                      <a:pt x="206" y="953"/>
                      <a:pt x="206" y="953"/>
                    </a:cubicBezTo>
                    <a:cubicBezTo>
                      <a:pt x="206" y="953"/>
                      <a:pt x="207" y="952"/>
                      <a:pt x="207" y="952"/>
                    </a:cubicBezTo>
                    <a:cubicBezTo>
                      <a:pt x="207" y="952"/>
                      <a:pt x="207" y="952"/>
                      <a:pt x="207" y="952"/>
                    </a:cubicBezTo>
                    <a:cubicBezTo>
                      <a:pt x="207" y="952"/>
                      <a:pt x="208" y="952"/>
                      <a:pt x="208" y="952"/>
                    </a:cubicBezTo>
                    <a:cubicBezTo>
                      <a:pt x="208" y="952"/>
                      <a:pt x="211" y="952"/>
                      <a:pt x="211" y="952"/>
                    </a:cubicBezTo>
                    <a:cubicBezTo>
                      <a:pt x="211" y="952"/>
                      <a:pt x="213" y="952"/>
                      <a:pt x="213" y="952"/>
                    </a:cubicBezTo>
                    <a:cubicBezTo>
                      <a:pt x="213" y="952"/>
                      <a:pt x="213" y="952"/>
                      <a:pt x="213" y="952"/>
                    </a:cubicBezTo>
                    <a:cubicBezTo>
                      <a:pt x="213" y="952"/>
                      <a:pt x="214" y="950"/>
                      <a:pt x="214" y="950"/>
                    </a:cubicBezTo>
                    <a:cubicBezTo>
                      <a:pt x="214" y="950"/>
                      <a:pt x="216" y="951"/>
                      <a:pt x="216" y="951"/>
                    </a:cubicBezTo>
                    <a:cubicBezTo>
                      <a:pt x="216" y="951"/>
                      <a:pt x="219" y="949"/>
                      <a:pt x="219" y="949"/>
                    </a:cubicBezTo>
                    <a:cubicBezTo>
                      <a:pt x="219" y="949"/>
                      <a:pt x="219" y="949"/>
                      <a:pt x="219" y="949"/>
                    </a:cubicBezTo>
                    <a:cubicBezTo>
                      <a:pt x="219" y="949"/>
                      <a:pt x="222" y="952"/>
                      <a:pt x="222" y="952"/>
                    </a:cubicBezTo>
                    <a:cubicBezTo>
                      <a:pt x="222" y="952"/>
                      <a:pt x="222" y="952"/>
                      <a:pt x="222" y="952"/>
                    </a:cubicBezTo>
                    <a:cubicBezTo>
                      <a:pt x="222" y="952"/>
                      <a:pt x="224" y="951"/>
                      <a:pt x="224" y="951"/>
                    </a:cubicBezTo>
                    <a:cubicBezTo>
                      <a:pt x="224" y="951"/>
                      <a:pt x="225" y="952"/>
                      <a:pt x="225" y="952"/>
                    </a:cubicBezTo>
                    <a:cubicBezTo>
                      <a:pt x="225" y="952"/>
                      <a:pt x="227" y="952"/>
                      <a:pt x="227" y="952"/>
                    </a:cubicBezTo>
                    <a:cubicBezTo>
                      <a:pt x="227" y="952"/>
                      <a:pt x="228" y="952"/>
                      <a:pt x="228" y="952"/>
                    </a:cubicBezTo>
                    <a:cubicBezTo>
                      <a:pt x="228" y="952"/>
                      <a:pt x="230" y="950"/>
                      <a:pt x="230" y="950"/>
                    </a:cubicBezTo>
                    <a:cubicBezTo>
                      <a:pt x="230" y="950"/>
                      <a:pt x="231" y="950"/>
                      <a:pt x="231" y="950"/>
                    </a:cubicBezTo>
                    <a:cubicBezTo>
                      <a:pt x="231" y="950"/>
                      <a:pt x="233" y="952"/>
                      <a:pt x="233" y="952"/>
                    </a:cubicBezTo>
                    <a:cubicBezTo>
                      <a:pt x="233" y="952"/>
                      <a:pt x="234" y="951"/>
                      <a:pt x="234" y="951"/>
                    </a:cubicBezTo>
                    <a:cubicBezTo>
                      <a:pt x="234" y="951"/>
                      <a:pt x="236" y="952"/>
                      <a:pt x="236" y="952"/>
                    </a:cubicBezTo>
                    <a:cubicBezTo>
                      <a:pt x="236" y="952"/>
                      <a:pt x="237" y="951"/>
                      <a:pt x="237" y="951"/>
                    </a:cubicBezTo>
                    <a:cubicBezTo>
                      <a:pt x="237" y="951"/>
                      <a:pt x="240" y="953"/>
                      <a:pt x="240" y="953"/>
                    </a:cubicBezTo>
                    <a:cubicBezTo>
                      <a:pt x="240" y="953"/>
                      <a:pt x="240" y="953"/>
                      <a:pt x="240" y="953"/>
                    </a:cubicBezTo>
                    <a:cubicBezTo>
                      <a:pt x="240" y="953"/>
                      <a:pt x="242" y="952"/>
                      <a:pt x="242" y="952"/>
                    </a:cubicBezTo>
                    <a:cubicBezTo>
                      <a:pt x="242" y="952"/>
                      <a:pt x="245" y="952"/>
                      <a:pt x="245" y="952"/>
                    </a:cubicBezTo>
                    <a:cubicBezTo>
                      <a:pt x="245" y="952"/>
                      <a:pt x="246" y="953"/>
                      <a:pt x="246" y="953"/>
                    </a:cubicBezTo>
                    <a:cubicBezTo>
                      <a:pt x="246" y="953"/>
                      <a:pt x="247" y="953"/>
                      <a:pt x="247" y="953"/>
                    </a:cubicBezTo>
                    <a:cubicBezTo>
                      <a:pt x="247" y="953"/>
                      <a:pt x="249" y="953"/>
                      <a:pt x="249" y="953"/>
                    </a:cubicBezTo>
                    <a:cubicBezTo>
                      <a:pt x="249" y="953"/>
                      <a:pt x="250" y="953"/>
                      <a:pt x="250" y="953"/>
                    </a:cubicBezTo>
                    <a:cubicBezTo>
                      <a:pt x="250" y="953"/>
                      <a:pt x="251" y="953"/>
                      <a:pt x="251" y="953"/>
                    </a:cubicBezTo>
                    <a:cubicBezTo>
                      <a:pt x="251" y="953"/>
                      <a:pt x="252" y="953"/>
                      <a:pt x="252" y="953"/>
                    </a:cubicBezTo>
                    <a:cubicBezTo>
                      <a:pt x="252" y="953"/>
                      <a:pt x="254" y="953"/>
                      <a:pt x="254" y="953"/>
                    </a:cubicBezTo>
                    <a:cubicBezTo>
                      <a:pt x="254" y="953"/>
                      <a:pt x="255" y="953"/>
                      <a:pt x="255" y="953"/>
                    </a:cubicBezTo>
                    <a:cubicBezTo>
                      <a:pt x="255" y="953"/>
                      <a:pt x="258" y="953"/>
                      <a:pt x="258" y="953"/>
                    </a:cubicBezTo>
                    <a:cubicBezTo>
                      <a:pt x="258" y="953"/>
                      <a:pt x="258" y="953"/>
                      <a:pt x="258" y="953"/>
                    </a:cubicBezTo>
                    <a:cubicBezTo>
                      <a:pt x="258" y="953"/>
                      <a:pt x="259" y="953"/>
                      <a:pt x="259" y="953"/>
                    </a:cubicBezTo>
                    <a:cubicBezTo>
                      <a:pt x="259" y="953"/>
                      <a:pt x="262" y="953"/>
                      <a:pt x="262" y="953"/>
                    </a:cubicBezTo>
                    <a:cubicBezTo>
                      <a:pt x="262" y="953"/>
                      <a:pt x="263" y="953"/>
                      <a:pt x="263" y="953"/>
                    </a:cubicBezTo>
                    <a:cubicBezTo>
                      <a:pt x="263" y="953"/>
                      <a:pt x="266" y="953"/>
                      <a:pt x="266" y="953"/>
                    </a:cubicBezTo>
                    <a:cubicBezTo>
                      <a:pt x="266" y="953"/>
                      <a:pt x="267" y="953"/>
                      <a:pt x="267" y="953"/>
                    </a:cubicBezTo>
                    <a:cubicBezTo>
                      <a:pt x="267" y="953"/>
                      <a:pt x="268" y="953"/>
                      <a:pt x="268" y="953"/>
                    </a:cubicBezTo>
                    <a:cubicBezTo>
                      <a:pt x="268" y="953"/>
                      <a:pt x="268" y="953"/>
                      <a:pt x="268" y="953"/>
                    </a:cubicBezTo>
                    <a:cubicBezTo>
                      <a:pt x="268" y="953"/>
                      <a:pt x="270" y="953"/>
                      <a:pt x="270" y="953"/>
                    </a:cubicBezTo>
                    <a:cubicBezTo>
                      <a:pt x="270" y="953"/>
                      <a:pt x="273" y="953"/>
                      <a:pt x="273" y="953"/>
                    </a:cubicBezTo>
                    <a:cubicBezTo>
                      <a:pt x="273" y="953"/>
                      <a:pt x="274" y="952"/>
                      <a:pt x="274" y="952"/>
                    </a:cubicBezTo>
                    <a:cubicBezTo>
                      <a:pt x="274" y="952"/>
                      <a:pt x="276" y="953"/>
                      <a:pt x="276" y="953"/>
                    </a:cubicBezTo>
                    <a:cubicBezTo>
                      <a:pt x="276" y="953"/>
                      <a:pt x="277" y="953"/>
                      <a:pt x="277" y="953"/>
                    </a:cubicBezTo>
                    <a:cubicBezTo>
                      <a:pt x="277" y="953"/>
                      <a:pt x="278" y="953"/>
                      <a:pt x="278" y="953"/>
                    </a:cubicBezTo>
                    <a:cubicBezTo>
                      <a:pt x="278" y="953"/>
                      <a:pt x="279" y="953"/>
                      <a:pt x="279" y="953"/>
                    </a:cubicBezTo>
                    <a:cubicBezTo>
                      <a:pt x="279" y="953"/>
                      <a:pt x="281" y="952"/>
                      <a:pt x="281" y="952"/>
                    </a:cubicBezTo>
                    <a:cubicBezTo>
                      <a:pt x="281" y="952"/>
                      <a:pt x="284" y="953"/>
                      <a:pt x="284" y="953"/>
                    </a:cubicBezTo>
                    <a:cubicBezTo>
                      <a:pt x="284" y="953"/>
                      <a:pt x="285" y="952"/>
                      <a:pt x="285" y="952"/>
                    </a:cubicBezTo>
                    <a:cubicBezTo>
                      <a:pt x="285" y="952"/>
                      <a:pt x="287" y="951"/>
                      <a:pt x="287" y="951"/>
                    </a:cubicBezTo>
                    <a:cubicBezTo>
                      <a:pt x="287" y="951"/>
                      <a:pt x="288" y="953"/>
                      <a:pt x="288" y="953"/>
                    </a:cubicBezTo>
                    <a:cubicBezTo>
                      <a:pt x="288" y="953"/>
                      <a:pt x="290" y="953"/>
                      <a:pt x="290" y="953"/>
                    </a:cubicBezTo>
                    <a:cubicBezTo>
                      <a:pt x="290" y="953"/>
                      <a:pt x="291" y="953"/>
                      <a:pt x="291" y="953"/>
                    </a:cubicBezTo>
                    <a:cubicBezTo>
                      <a:pt x="291" y="953"/>
                      <a:pt x="292" y="953"/>
                      <a:pt x="292" y="953"/>
                    </a:cubicBezTo>
                    <a:cubicBezTo>
                      <a:pt x="292" y="953"/>
                      <a:pt x="294" y="952"/>
                      <a:pt x="294" y="952"/>
                    </a:cubicBezTo>
                    <a:cubicBezTo>
                      <a:pt x="294" y="952"/>
                      <a:pt x="295" y="952"/>
                      <a:pt x="295" y="952"/>
                    </a:cubicBezTo>
                    <a:cubicBezTo>
                      <a:pt x="295" y="952"/>
                      <a:pt x="296" y="953"/>
                      <a:pt x="296" y="953"/>
                    </a:cubicBezTo>
                    <a:cubicBezTo>
                      <a:pt x="296" y="953"/>
                      <a:pt x="298" y="952"/>
                      <a:pt x="298" y="952"/>
                    </a:cubicBezTo>
                    <a:cubicBezTo>
                      <a:pt x="298" y="952"/>
                      <a:pt x="299" y="953"/>
                      <a:pt x="299" y="953"/>
                    </a:cubicBezTo>
                    <a:cubicBezTo>
                      <a:pt x="299" y="953"/>
                      <a:pt x="300" y="952"/>
                      <a:pt x="300" y="952"/>
                    </a:cubicBezTo>
                    <a:cubicBezTo>
                      <a:pt x="300" y="952"/>
                      <a:pt x="303" y="953"/>
                      <a:pt x="303" y="953"/>
                    </a:cubicBezTo>
                    <a:cubicBezTo>
                      <a:pt x="303" y="953"/>
                      <a:pt x="305" y="953"/>
                      <a:pt x="305" y="953"/>
                    </a:cubicBezTo>
                    <a:cubicBezTo>
                      <a:pt x="305" y="953"/>
                      <a:pt x="306" y="953"/>
                      <a:pt x="306" y="953"/>
                    </a:cubicBezTo>
                    <a:cubicBezTo>
                      <a:pt x="306" y="953"/>
                      <a:pt x="307" y="952"/>
                      <a:pt x="307" y="952"/>
                    </a:cubicBezTo>
                    <a:cubicBezTo>
                      <a:pt x="307" y="952"/>
                      <a:pt x="309" y="953"/>
                      <a:pt x="309" y="953"/>
                    </a:cubicBezTo>
                    <a:cubicBezTo>
                      <a:pt x="309" y="953"/>
                      <a:pt x="310" y="953"/>
                      <a:pt x="310" y="953"/>
                    </a:cubicBezTo>
                    <a:cubicBezTo>
                      <a:pt x="310" y="953"/>
                      <a:pt x="312" y="953"/>
                      <a:pt x="312" y="953"/>
                    </a:cubicBezTo>
                    <a:cubicBezTo>
                      <a:pt x="312" y="953"/>
                      <a:pt x="312" y="953"/>
                      <a:pt x="312" y="953"/>
                    </a:cubicBezTo>
                    <a:cubicBezTo>
                      <a:pt x="312" y="953"/>
                      <a:pt x="313" y="953"/>
                      <a:pt x="313" y="953"/>
                    </a:cubicBezTo>
                    <a:cubicBezTo>
                      <a:pt x="313" y="953"/>
                      <a:pt x="316" y="953"/>
                      <a:pt x="316" y="953"/>
                    </a:cubicBezTo>
                    <a:cubicBezTo>
                      <a:pt x="316" y="953"/>
                      <a:pt x="317" y="953"/>
                      <a:pt x="317" y="953"/>
                    </a:cubicBezTo>
                    <a:cubicBezTo>
                      <a:pt x="317" y="953"/>
                      <a:pt x="319" y="953"/>
                      <a:pt x="319" y="953"/>
                    </a:cubicBezTo>
                    <a:cubicBezTo>
                      <a:pt x="319" y="953"/>
                      <a:pt x="321" y="953"/>
                      <a:pt x="321" y="953"/>
                    </a:cubicBezTo>
                    <a:cubicBezTo>
                      <a:pt x="321" y="953"/>
                      <a:pt x="323" y="953"/>
                      <a:pt x="323" y="953"/>
                    </a:cubicBezTo>
                    <a:cubicBezTo>
                      <a:pt x="323" y="953"/>
                      <a:pt x="324" y="953"/>
                      <a:pt x="324" y="953"/>
                    </a:cubicBezTo>
                    <a:cubicBezTo>
                      <a:pt x="324" y="953"/>
                      <a:pt x="324" y="953"/>
                      <a:pt x="324" y="953"/>
                    </a:cubicBezTo>
                    <a:cubicBezTo>
                      <a:pt x="324" y="953"/>
                      <a:pt x="326" y="953"/>
                      <a:pt x="326" y="953"/>
                    </a:cubicBezTo>
                    <a:cubicBezTo>
                      <a:pt x="326" y="953"/>
                      <a:pt x="328" y="953"/>
                      <a:pt x="328" y="953"/>
                    </a:cubicBezTo>
                    <a:cubicBezTo>
                      <a:pt x="328" y="953"/>
                      <a:pt x="329" y="953"/>
                      <a:pt x="329" y="953"/>
                    </a:cubicBezTo>
                    <a:cubicBezTo>
                      <a:pt x="329" y="953"/>
                      <a:pt x="331" y="953"/>
                      <a:pt x="331" y="953"/>
                    </a:cubicBezTo>
                    <a:cubicBezTo>
                      <a:pt x="331" y="953"/>
                      <a:pt x="332" y="953"/>
                      <a:pt x="332" y="953"/>
                    </a:cubicBezTo>
                    <a:cubicBezTo>
                      <a:pt x="332" y="953"/>
                      <a:pt x="335" y="953"/>
                      <a:pt x="335" y="953"/>
                    </a:cubicBezTo>
                    <a:cubicBezTo>
                      <a:pt x="335" y="953"/>
                      <a:pt x="335" y="953"/>
                      <a:pt x="335" y="953"/>
                    </a:cubicBezTo>
                    <a:cubicBezTo>
                      <a:pt x="335" y="953"/>
                      <a:pt x="338" y="953"/>
                      <a:pt x="338" y="953"/>
                    </a:cubicBezTo>
                    <a:cubicBezTo>
                      <a:pt x="338" y="953"/>
                      <a:pt x="339" y="953"/>
                      <a:pt x="339" y="953"/>
                    </a:cubicBezTo>
                    <a:cubicBezTo>
                      <a:pt x="339" y="953"/>
                      <a:pt x="341" y="953"/>
                      <a:pt x="341" y="953"/>
                    </a:cubicBezTo>
                    <a:cubicBezTo>
                      <a:pt x="341" y="953"/>
                      <a:pt x="341" y="953"/>
                      <a:pt x="341" y="953"/>
                    </a:cubicBezTo>
                    <a:cubicBezTo>
                      <a:pt x="341" y="953"/>
                      <a:pt x="342" y="953"/>
                      <a:pt x="342" y="953"/>
                    </a:cubicBezTo>
                    <a:cubicBezTo>
                      <a:pt x="342" y="953"/>
                      <a:pt x="345" y="953"/>
                      <a:pt x="345" y="953"/>
                    </a:cubicBezTo>
                    <a:cubicBezTo>
                      <a:pt x="345" y="953"/>
                      <a:pt x="345" y="953"/>
                      <a:pt x="345" y="953"/>
                    </a:cubicBezTo>
                    <a:cubicBezTo>
                      <a:pt x="345" y="953"/>
                      <a:pt x="347" y="953"/>
                      <a:pt x="347" y="953"/>
                    </a:cubicBezTo>
                    <a:cubicBezTo>
                      <a:pt x="347" y="953"/>
                      <a:pt x="351" y="953"/>
                      <a:pt x="351" y="953"/>
                    </a:cubicBezTo>
                    <a:cubicBezTo>
                      <a:pt x="351" y="953"/>
                      <a:pt x="351" y="953"/>
                      <a:pt x="351" y="953"/>
                    </a:cubicBezTo>
                    <a:cubicBezTo>
                      <a:pt x="351" y="953"/>
                      <a:pt x="353" y="953"/>
                      <a:pt x="353" y="953"/>
                    </a:cubicBezTo>
                    <a:cubicBezTo>
                      <a:pt x="353" y="953"/>
                      <a:pt x="354" y="953"/>
                      <a:pt x="354" y="953"/>
                    </a:cubicBezTo>
                    <a:cubicBezTo>
                      <a:pt x="354" y="953"/>
                      <a:pt x="354" y="953"/>
                      <a:pt x="354" y="953"/>
                    </a:cubicBezTo>
                    <a:cubicBezTo>
                      <a:pt x="354" y="953"/>
                      <a:pt x="355" y="953"/>
                      <a:pt x="355" y="953"/>
                    </a:cubicBezTo>
                    <a:cubicBezTo>
                      <a:pt x="355" y="953"/>
                      <a:pt x="358" y="953"/>
                      <a:pt x="358" y="953"/>
                    </a:cubicBezTo>
                    <a:cubicBezTo>
                      <a:pt x="358" y="953"/>
                      <a:pt x="359" y="953"/>
                      <a:pt x="359" y="953"/>
                    </a:cubicBezTo>
                    <a:cubicBezTo>
                      <a:pt x="359" y="953"/>
                      <a:pt x="361" y="953"/>
                      <a:pt x="361" y="953"/>
                    </a:cubicBezTo>
                    <a:cubicBezTo>
                      <a:pt x="361" y="953"/>
                      <a:pt x="362" y="953"/>
                      <a:pt x="362" y="953"/>
                    </a:cubicBezTo>
                    <a:cubicBezTo>
                      <a:pt x="362" y="953"/>
                      <a:pt x="364" y="953"/>
                      <a:pt x="364" y="953"/>
                    </a:cubicBezTo>
                    <a:cubicBezTo>
                      <a:pt x="364" y="953"/>
                      <a:pt x="365" y="953"/>
                      <a:pt x="365" y="953"/>
                    </a:cubicBezTo>
                    <a:cubicBezTo>
                      <a:pt x="365" y="953"/>
                      <a:pt x="367" y="953"/>
                      <a:pt x="367" y="953"/>
                    </a:cubicBezTo>
                    <a:cubicBezTo>
                      <a:pt x="367" y="953"/>
                      <a:pt x="368" y="953"/>
                      <a:pt x="368" y="953"/>
                    </a:cubicBezTo>
                    <a:cubicBezTo>
                      <a:pt x="368" y="953"/>
                      <a:pt x="369" y="953"/>
                      <a:pt x="369" y="953"/>
                    </a:cubicBezTo>
                    <a:cubicBezTo>
                      <a:pt x="369" y="953"/>
                      <a:pt x="372" y="953"/>
                      <a:pt x="372" y="953"/>
                    </a:cubicBezTo>
                    <a:cubicBezTo>
                      <a:pt x="372" y="953"/>
                      <a:pt x="372" y="953"/>
                      <a:pt x="372" y="953"/>
                    </a:cubicBezTo>
                    <a:cubicBezTo>
                      <a:pt x="372" y="953"/>
                      <a:pt x="374" y="953"/>
                      <a:pt x="374" y="953"/>
                    </a:cubicBezTo>
                    <a:cubicBezTo>
                      <a:pt x="374" y="953"/>
                      <a:pt x="376" y="953"/>
                      <a:pt x="376" y="953"/>
                    </a:cubicBezTo>
                    <a:cubicBezTo>
                      <a:pt x="376" y="953"/>
                      <a:pt x="378" y="953"/>
                      <a:pt x="378" y="953"/>
                    </a:cubicBezTo>
                    <a:cubicBezTo>
                      <a:pt x="378" y="953"/>
                      <a:pt x="379" y="953"/>
                      <a:pt x="379" y="953"/>
                    </a:cubicBezTo>
                    <a:cubicBezTo>
                      <a:pt x="379" y="953"/>
                      <a:pt x="380" y="953"/>
                      <a:pt x="380" y="953"/>
                    </a:cubicBezTo>
                    <a:cubicBezTo>
                      <a:pt x="380" y="953"/>
                      <a:pt x="383" y="953"/>
                      <a:pt x="383" y="953"/>
                    </a:cubicBezTo>
                    <a:cubicBezTo>
                      <a:pt x="383" y="953"/>
                      <a:pt x="384" y="953"/>
                      <a:pt x="384" y="953"/>
                    </a:cubicBezTo>
                    <a:cubicBezTo>
                      <a:pt x="384" y="953"/>
                      <a:pt x="385" y="953"/>
                      <a:pt x="385" y="953"/>
                    </a:cubicBezTo>
                    <a:cubicBezTo>
                      <a:pt x="385" y="953"/>
                      <a:pt x="386" y="953"/>
                      <a:pt x="386" y="953"/>
                    </a:cubicBezTo>
                    <a:cubicBezTo>
                      <a:pt x="386" y="953"/>
                      <a:pt x="389" y="953"/>
                      <a:pt x="389" y="953"/>
                    </a:cubicBezTo>
                    <a:cubicBezTo>
                      <a:pt x="389" y="953"/>
                      <a:pt x="390" y="953"/>
                      <a:pt x="390" y="953"/>
                    </a:cubicBezTo>
                    <a:cubicBezTo>
                      <a:pt x="390" y="953"/>
                      <a:pt x="391" y="953"/>
                      <a:pt x="391" y="953"/>
                    </a:cubicBezTo>
                    <a:cubicBezTo>
                      <a:pt x="391" y="953"/>
                      <a:pt x="393" y="953"/>
                      <a:pt x="393" y="953"/>
                    </a:cubicBezTo>
                    <a:cubicBezTo>
                      <a:pt x="393" y="953"/>
                      <a:pt x="393" y="953"/>
                      <a:pt x="393" y="953"/>
                    </a:cubicBezTo>
                    <a:cubicBezTo>
                      <a:pt x="393" y="953"/>
                      <a:pt x="396" y="950"/>
                      <a:pt x="396" y="950"/>
                    </a:cubicBezTo>
                    <a:cubicBezTo>
                      <a:pt x="396" y="950"/>
                      <a:pt x="396" y="951"/>
                      <a:pt x="396" y="951"/>
                    </a:cubicBezTo>
                    <a:cubicBezTo>
                      <a:pt x="396" y="951"/>
                      <a:pt x="399" y="952"/>
                      <a:pt x="399" y="952"/>
                    </a:cubicBezTo>
                    <a:cubicBezTo>
                      <a:pt x="399" y="952"/>
                      <a:pt x="400" y="952"/>
                      <a:pt x="400" y="952"/>
                    </a:cubicBezTo>
                    <a:cubicBezTo>
                      <a:pt x="400" y="952"/>
                      <a:pt x="402" y="951"/>
                      <a:pt x="402" y="951"/>
                    </a:cubicBezTo>
                    <a:cubicBezTo>
                      <a:pt x="402" y="951"/>
                      <a:pt x="403" y="948"/>
                      <a:pt x="403" y="948"/>
                    </a:cubicBezTo>
                    <a:cubicBezTo>
                      <a:pt x="403" y="948"/>
                      <a:pt x="405" y="951"/>
                      <a:pt x="405" y="951"/>
                    </a:cubicBezTo>
                    <a:cubicBezTo>
                      <a:pt x="405" y="951"/>
                      <a:pt x="406" y="947"/>
                      <a:pt x="406" y="947"/>
                    </a:cubicBezTo>
                    <a:cubicBezTo>
                      <a:pt x="406" y="947"/>
                      <a:pt x="408" y="952"/>
                      <a:pt x="408" y="952"/>
                    </a:cubicBezTo>
                    <a:cubicBezTo>
                      <a:pt x="408" y="952"/>
                      <a:pt x="408" y="952"/>
                      <a:pt x="408" y="952"/>
                    </a:cubicBezTo>
                    <a:cubicBezTo>
                      <a:pt x="408" y="952"/>
                      <a:pt x="411" y="950"/>
                      <a:pt x="411" y="950"/>
                    </a:cubicBezTo>
                    <a:cubicBezTo>
                      <a:pt x="411" y="950"/>
                      <a:pt x="411" y="951"/>
                      <a:pt x="411" y="951"/>
                    </a:cubicBezTo>
                    <a:cubicBezTo>
                      <a:pt x="411" y="951"/>
                      <a:pt x="414" y="953"/>
                      <a:pt x="414" y="953"/>
                    </a:cubicBezTo>
                    <a:cubicBezTo>
                      <a:pt x="414" y="953"/>
                      <a:pt x="414" y="953"/>
                      <a:pt x="414" y="953"/>
                    </a:cubicBezTo>
                    <a:cubicBezTo>
                      <a:pt x="414" y="953"/>
                      <a:pt x="417" y="953"/>
                      <a:pt x="417" y="953"/>
                    </a:cubicBezTo>
                    <a:cubicBezTo>
                      <a:pt x="417" y="953"/>
                      <a:pt x="418" y="953"/>
                      <a:pt x="418" y="953"/>
                    </a:cubicBezTo>
                    <a:cubicBezTo>
                      <a:pt x="418" y="953"/>
                      <a:pt x="419" y="953"/>
                      <a:pt x="419" y="953"/>
                    </a:cubicBezTo>
                    <a:cubicBezTo>
                      <a:pt x="419" y="953"/>
                      <a:pt x="421" y="953"/>
                      <a:pt x="421" y="953"/>
                    </a:cubicBezTo>
                    <a:cubicBezTo>
                      <a:pt x="421" y="953"/>
                      <a:pt x="423" y="952"/>
                      <a:pt x="423" y="952"/>
                    </a:cubicBezTo>
                    <a:cubicBezTo>
                      <a:pt x="423" y="952"/>
                      <a:pt x="424" y="952"/>
                      <a:pt x="424" y="952"/>
                    </a:cubicBezTo>
                    <a:cubicBezTo>
                      <a:pt x="424" y="952"/>
                      <a:pt x="426" y="953"/>
                      <a:pt x="426" y="953"/>
                    </a:cubicBezTo>
                    <a:cubicBezTo>
                      <a:pt x="426" y="953"/>
                      <a:pt x="428" y="953"/>
                      <a:pt x="428" y="953"/>
                    </a:cubicBezTo>
                    <a:cubicBezTo>
                      <a:pt x="428" y="953"/>
                      <a:pt x="429" y="953"/>
                      <a:pt x="429" y="953"/>
                    </a:cubicBezTo>
                    <a:cubicBezTo>
                      <a:pt x="429" y="953"/>
                      <a:pt x="429" y="953"/>
                      <a:pt x="429" y="953"/>
                    </a:cubicBezTo>
                    <a:cubicBezTo>
                      <a:pt x="429" y="953"/>
                      <a:pt x="431" y="953"/>
                      <a:pt x="431" y="953"/>
                    </a:cubicBezTo>
                    <a:cubicBezTo>
                      <a:pt x="431" y="953"/>
                      <a:pt x="434" y="953"/>
                      <a:pt x="434" y="953"/>
                    </a:cubicBezTo>
                    <a:cubicBezTo>
                      <a:pt x="434" y="953"/>
                      <a:pt x="435" y="953"/>
                      <a:pt x="435" y="953"/>
                    </a:cubicBezTo>
                    <a:cubicBezTo>
                      <a:pt x="435" y="953"/>
                      <a:pt x="435" y="953"/>
                      <a:pt x="435" y="953"/>
                    </a:cubicBezTo>
                    <a:cubicBezTo>
                      <a:pt x="435" y="953"/>
                      <a:pt x="437" y="953"/>
                      <a:pt x="437" y="953"/>
                    </a:cubicBezTo>
                    <a:cubicBezTo>
                      <a:pt x="437" y="953"/>
                      <a:pt x="438" y="953"/>
                      <a:pt x="438" y="953"/>
                    </a:cubicBezTo>
                    <a:cubicBezTo>
                      <a:pt x="438" y="953"/>
                      <a:pt x="440" y="953"/>
                      <a:pt x="440" y="953"/>
                    </a:cubicBezTo>
                    <a:cubicBezTo>
                      <a:pt x="440" y="953"/>
                      <a:pt x="443" y="953"/>
                      <a:pt x="443" y="953"/>
                    </a:cubicBezTo>
                    <a:cubicBezTo>
                      <a:pt x="443" y="953"/>
                      <a:pt x="444" y="953"/>
                      <a:pt x="444" y="953"/>
                    </a:cubicBezTo>
                    <a:cubicBezTo>
                      <a:pt x="444" y="953"/>
                      <a:pt x="445" y="953"/>
                      <a:pt x="445" y="953"/>
                    </a:cubicBezTo>
                    <a:cubicBezTo>
                      <a:pt x="445" y="953"/>
                      <a:pt x="447" y="952"/>
                      <a:pt x="447" y="952"/>
                    </a:cubicBezTo>
                    <a:cubicBezTo>
                      <a:pt x="447" y="952"/>
                      <a:pt x="448" y="952"/>
                      <a:pt x="448" y="952"/>
                    </a:cubicBezTo>
                    <a:cubicBezTo>
                      <a:pt x="448" y="952"/>
                      <a:pt x="450" y="953"/>
                      <a:pt x="450" y="953"/>
                    </a:cubicBezTo>
                    <a:cubicBezTo>
                      <a:pt x="450" y="953"/>
                      <a:pt x="451" y="953"/>
                      <a:pt x="451" y="953"/>
                    </a:cubicBezTo>
                    <a:cubicBezTo>
                      <a:pt x="451" y="953"/>
                      <a:pt x="453" y="952"/>
                      <a:pt x="453" y="952"/>
                    </a:cubicBezTo>
                    <a:cubicBezTo>
                      <a:pt x="453" y="952"/>
                      <a:pt x="453" y="952"/>
                      <a:pt x="453" y="952"/>
                    </a:cubicBezTo>
                    <a:cubicBezTo>
                      <a:pt x="453" y="952"/>
                      <a:pt x="455" y="951"/>
                      <a:pt x="455" y="951"/>
                    </a:cubicBezTo>
                    <a:cubicBezTo>
                      <a:pt x="455" y="951"/>
                      <a:pt x="456" y="952"/>
                      <a:pt x="456" y="952"/>
                    </a:cubicBezTo>
                    <a:cubicBezTo>
                      <a:pt x="456" y="952"/>
                      <a:pt x="459" y="952"/>
                      <a:pt x="459" y="952"/>
                    </a:cubicBezTo>
                    <a:cubicBezTo>
                      <a:pt x="459" y="952"/>
                      <a:pt x="460" y="952"/>
                      <a:pt x="460" y="952"/>
                    </a:cubicBezTo>
                    <a:cubicBezTo>
                      <a:pt x="460" y="952"/>
                      <a:pt x="462" y="952"/>
                      <a:pt x="462" y="952"/>
                    </a:cubicBezTo>
                    <a:cubicBezTo>
                      <a:pt x="462" y="952"/>
                      <a:pt x="463" y="952"/>
                      <a:pt x="463" y="952"/>
                    </a:cubicBezTo>
                    <a:cubicBezTo>
                      <a:pt x="463" y="952"/>
                      <a:pt x="465" y="952"/>
                      <a:pt x="465" y="952"/>
                    </a:cubicBezTo>
                    <a:cubicBezTo>
                      <a:pt x="465" y="952"/>
                      <a:pt x="465" y="952"/>
                      <a:pt x="465" y="952"/>
                    </a:cubicBezTo>
                    <a:cubicBezTo>
                      <a:pt x="465" y="952"/>
                      <a:pt x="468" y="953"/>
                      <a:pt x="468" y="953"/>
                    </a:cubicBezTo>
                    <a:cubicBezTo>
                      <a:pt x="468" y="953"/>
                      <a:pt x="469" y="952"/>
                      <a:pt x="469" y="952"/>
                    </a:cubicBezTo>
                    <a:cubicBezTo>
                      <a:pt x="469" y="952"/>
                      <a:pt x="471" y="953"/>
                      <a:pt x="471" y="953"/>
                    </a:cubicBezTo>
                    <a:cubicBezTo>
                      <a:pt x="471" y="953"/>
                      <a:pt x="472" y="953"/>
                      <a:pt x="472" y="953"/>
                    </a:cubicBezTo>
                    <a:cubicBezTo>
                      <a:pt x="472" y="953"/>
                      <a:pt x="473" y="953"/>
                      <a:pt x="473" y="953"/>
                    </a:cubicBezTo>
                    <a:cubicBezTo>
                      <a:pt x="473" y="953"/>
                      <a:pt x="474" y="953"/>
                      <a:pt x="474" y="953"/>
                    </a:cubicBezTo>
                    <a:cubicBezTo>
                      <a:pt x="474" y="953"/>
                      <a:pt x="477" y="953"/>
                      <a:pt x="477" y="953"/>
                    </a:cubicBezTo>
                    <a:cubicBezTo>
                      <a:pt x="477" y="953"/>
                      <a:pt x="479" y="953"/>
                      <a:pt x="479" y="953"/>
                    </a:cubicBezTo>
                    <a:cubicBezTo>
                      <a:pt x="479" y="953"/>
                      <a:pt x="480" y="953"/>
                      <a:pt x="480" y="953"/>
                    </a:cubicBezTo>
                    <a:cubicBezTo>
                      <a:pt x="480" y="953"/>
                      <a:pt x="481" y="953"/>
                      <a:pt x="481" y="953"/>
                    </a:cubicBezTo>
                    <a:cubicBezTo>
                      <a:pt x="481" y="953"/>
                      <a:pt x="483" y="952"/>
                      <a:pt x="483" y="952"/>
                    </a:cubicBezTo>
                    <a:cubicBezTo>
                      <a:pt x="483" y="952"/>
                      <a:pt x="484" y="952"/>
                      <a:pt x="484" y="952"/>
                    </a:cubicBezTo>
                    <a:cubicBezTo>
                      <a:pt x="484" y="952"/>
                      <a:pt x="485" y="952"/>
                      <a:pt x="485" y="952"/>
                    </a:cubicBezTo>
                    <a:cubicBezTo>
                      <a:pt x="485" y="952"/>
                      <a:pt x="487" y="952"/>
                      <a:pt x="487" y="952"/>
                    </a:cubicBezTo>
                    <a:cubicBezTo>
                      <a:pt x="487" y="952"/>
                      <a:pt x="488" y="952"/>
                      <a:pt x="488" y="952"/>
                    </a:cubicBezTo>
                    <a:cubicBezTo>
                      <a:pt x="488" y="952"/>
                      <a:pt x="489" y="952"/>
                      <a:pt x="489" y="952"/>
                    </a:cubicBezTo>
                    <a:cubicBezTo>
                      <a:pt x="489" y="952"/>
                      <a:pt x="492" y="952"/>
                      <a:pt x="492" y="952"/>
                    </a:cubicBezTo>
                    <a:cubicBezTo>
                      <a:pt x="492" y="952"/>
                      <a:pt x="492" y="952"/>
                      <a:pt x="492" y="952"/>
                    </a:cubicBezTo>
                    <a:cubicBezTo>
                      <a:pt x="492" y="952"/>
                      <a:pt x="495" y="951"/>
                      <a:pt x="495" y="951"/>
                    </a:cubicBezTo>
                    <a:cubicBezTo>
                      <a:pt x="495" y="951"/>
                      <a:pt x="496" y="951"/>
                      <a:pt x="496" y="951"/>
                    </a:cubicBezTo>
                    <a:cubicBezTo>
                      <a:pt x="496" y="951"/>
                      <a:pt x="498" y="951"/>
                      <a:pt x="498" y="951"/>
                    </a:cubicBezTo>
                    <a:cubicBezTo>
                      <a:pt x="498" y="951"/>
                      <a:pt x="498" y="951"/>
                      <a:pt x="498" y="951"/>
                    </a:cubicBezTo>
                    <a:cubicBezTo>
                      <a:pt x="498" y="951"/>
                      <a:pt x="501" y="949"/>
                      <a:pt x="501" y="949"/>
                    </a:cubicBezTo>
                    <a:cubicBezTo>
                      <a:pt x="501" y="949"/>
                      <a:pt x="501" y="949"/>
                      <a:pt x="501" y="949"/>
                    </a:cubicBezTo>
                    <a:cubicBezTo>
                      <a:pt x="501" y="949"/>
                      <a:pt x="504" y="942"/>
                      <a:pt x="504" y="942"/>
                    </a:cubicBezTo>
                    <a:cubicBezTo>
                      <a:pt x="504" y="942"/>
                      <a:pt x="505" y="941"/>
                      <a:pt x="505" y="941"/>
                    </a:cubicBezTo>
                    <a:cubicBezTo>
                      <a:pt x="505" y="941"/>
                      <a:pt x="507" y="936"/>
                      <a:pt x="507" y="936"/>
                    </a:cubicBezTo>
                    <a:cubicBezTo>
                      <a:pt x="507" y="936"/>
                      <a:pt x="507" y="936"/>
                      <a:pt x="507" y="936"/>
                    </a:cubicBezTo>
                    <a:cubicBezTo>
                      <a:pt x="507" y="936"/>
                      <a:pt x="510" y="930"/>
                      <a:pt x="510" y="930"/>
                    </a:cubicBezTo>
                    <a:cubicBezTo>
                      <a:pt x="510" y="930"/>
                      <a:pt x="510" y="929"/>
                      <a:pt x="510" y="929"/>
                    </a:cubicBezTo>
                    <a:cubicBezTo>
                      <a:pt x="510" y="929"/>
                      <a:pt x="513" y="921"/>
                      <a:pt x="513" y="921"/>
                    </a:cubicBezTo>
                    <a:cubicBezTo>
                      <a:pt x="513" y="921"/>
                      <a:pt x="513" y="920"/>
                      <a:pt x="513" y="920"/>
                    </a:cubicBezTo>
                    <a:cubicBezTo>
                      <a:pt x="513" y="920"/>
                      <a:pt x="516" y="917"/>
                      <a:pt x="516" y="917"/>
                    </a:cubicBezTo>
                    <a:cubicBezTo>
                      <a:pt x="516" y="917"/>
                      <a:pt x="518" y="918"/>
                      <a:pt x="518" y="918"/>
                    </a:cubicBezTo>
                    <a:cubicBezTo>
                      <a:pt x="518" y="918"/>
                      <a:pt x="519" y="917"/>
                      <a:pt x="519" y="917"/>
                    </a:cubicBezTo>
                    <a:cubicBezTo>
                      <a:pt x="519" y="917"/>
                      <a:pt x="520" y="916"/>
                      <a:pt x="520" y="916"/>
                    </a:cubicBezTo>
                    <a:cubicBezTo>
                      <a:pt x="520" y="916"/>
                      <a:pt x="522" y="918"/>
                      <a:pt x="522" y="918"/>
                    </a:cubicBezTo>
                    <a:cubicBezTo>
                      <a:pt x="522" y="918"/>
                      <a:pt x="522" y="918"/>
                      <a:pt x="522" y="918"/>
                    </a:cubicBezTo>
                    <a:cubicBezTo>
                      <a:pt x="522" y="918"/>
                      <a:pt x="525" y="926"/>
                      <a:pt x="525" y="926"/>
                    </a:cubicBezTo>
                    <a:cubicBezTo>
                      <a:pt x="525" y="926"/>
                      <a:pt x="525" y="926"/>
                      <a:pt x="525" y="926"/>
                    </a:cubicBezTo>
                    <a:cubicBezTo>
                      <a:pt x="525" y="926"/>
                      <a:pt x="528" y="932"/>
                      <a:pt x="528" y="932"/>
                    </a:cubicBezTo>
                    <a:cubicBezTo>
                      <a:pt x="528" y="932"/>
                      <a:pt x="528" y="933"/>
                      <a:pt x="528" y="933"/>
                    </a:cubicBezTo>
                    <a:cubicBezTo>
                      <a:pt x="528" y="933"/>
                      <a:pt x="531" y="937"/>
                      <a:pt x="531" y="937"/>
                    </a:cubicBezTo>
                    <a:cubicBezTo>
                      <a:pt x="531" y="937"/>
                      <a:pt x="531" y="938"/>
                      <a:pt x="531" y="938"/>
                    </a:cubicBezTo>
                    <a:cubicBezTo>
                      <a:pt x="531" y="938"/>
                      <a:pt x="534" y="946"/>
                      <a:pt x="534" y="946"/>
                    </a:cubicBezTo>
                    <a:cubicBezTo>
                      <a:pt x="534" y="946"/>
                      <a:pt x="534" y="946"/>
                      <a:pt x="534" y="946"/>
                    </a:cubicBezTo>
                    <a:cubicBezTo>
                      <a:pt x="534" y="946"/>
                      <a:pt x="537" y="949"/>
                      <a:pt x="537" y="949"/>
                    </a:cubicBezTo>
                    <a:cubicBezTo>
                      <a:pt x="537" y="949"/>
                      <a:pt x="537" y="949"/>
                      <a:pt x="537" y="949"/>
                    </a:cubicBezTo>
                    <a:cubicBezTo>
                      <a:pt x="537" y="949"/>
                      <a:pt x="540" y="950"/>
                      <a:pt x="540" y="950"/>
                    </a:cubicBezTo>
                    <a:cubicBezTo>
                      <a:pt x="540" y="950"/>
                      <a:pt x="541" y="950"/>
                      <a:pt x="541" y="950"/>
                    </a:cubicBezTo>
                    <a:cubicBezTo>
                      <a:pt x="541" y="950"/>
                      <a:pt x="542" y="950"/>
                      <a:pt x="542" y="950"/>
                    </a:cubicBezTo>
                    <a:cubicBezTo>
                      <a:pt x="542" y="950"/>
                      <a:pt x="543" y="950"/>
                      <a:pt x="543" y="950"/>
                    </a:cubicBezTo>
                    <a:cubicBezTo>
                      <a:pt x="543" y="950"/>
                      <a:pt x="546" y="949"/>
                      <a:pt x="546" y="949"/>
                    </a:cubicBezTo>
                    <a:cubicBezTo>
                      <a:pt x="546" y="949"/>
                      <a:pt x="547" y="949"/>
                      <a:pt x="547" y="949"/>
                    </a:cubicBezTo>
                    <a:cubicBezTo>
                      <a:pt x="547" y="949"/>
                      <a:pt x="549" y="948"/>
                      <a:pt x="549" y="948"/>
                    </a:cubicBezTo>
                    <a:cubicBezTo>
                      <a:pt x="549" y="948"/>
                      <a:pt x="549" y="948"/>
                      <a:pt x="549" y="948"/>
                    </a:cubicBezTo>
                    <a:cubicBezTo>
                      <a:pt x="549" y="948"/>
                      <a:pt x="552" y="946"/>
                      <a:pt x="552" y="946"/>
                    </a:cubicBezTo>
                    <a:cubicBezTo>
                      <a:pt x="552" y="946"/>
                      <a:pt x="554" y="947"/>
                      <a:pt x="554" y="947"/>
                    </a:cubicBezTo>
                    <a:cubicBezTo>
                      <a:pt x="554" y="947"/>
                      <a:pt x="555" y="946"/>
                      <a:pt x="555" y="946"/>
                    </a:cubicBezTo>
                    <a:cubicBezTo>
                      <a:pt x="555" y="946"/>
                      <a:pt x="556" y="945"/>
                      <a:pt x="556" y="945"/>
                    </a:cubicBezTo>
                    <a:cubicBezTo>
                      <a:pt x="556" y="945"/>
                      <a:pt x="558" y="939"/>
                      <a:pt x="558" y="939"/>
                    </a:cubicBezTo>
                    <a:cubicBezTo>
                      <a:pt x="558" y="939"/>
                      <a:pt x="558" y="939"/>
                      <a:pt x="558" y="939"/>
                    </a:cubicBezTo>
                    <a:cubicBezTo>
                      <a:pt x="558" y="939"/>
                      <a:pt x="560" y="942"/>
                      <a:pt x="560" y="942"/>
                    </a:cubicBezTo>
                    <a:cubicBezTo>
                      <a:pt x="560" y="942"/>
                      <a:pt x="561" y="941"/>
                      <a:pt x="561" y="941"/>
                    </a:cubicBezTo>
                    <a:cubicBezTo>
                      <a:pt x="561" y="941"/>
                      <a:pt x="564" y="930"/>
                      <a:pt x="564" y="930"/>
                    </a:cubicBezTo>
                    <a:cubicBezTo>
                      <a:pt x="564" y="930"/>
                      <a:pt x="565" y="930"/>
                      <a:pt x="565" y="930"/>
                    </a:cubicBezTo>
                    <a:cubicBezTo>
                      <a:pt x="565" y="930"/>
                      <a:pt x="567" y="937"/>
                      <a:pt x="567" y="937"/>
                    </a:cubicBezTo>
                    <a:cubicBezTo>
                      <a:pt x="567" y="937"/>
                      <a:pt x="567" y="937"/>
                      <a:pt x="567" y="937"/>
                    </a:cubicBezTo>
                    <a:cubicBezTo>
                      <a:pt x="567" y="937"/>
                      <a:pt x="570" y="925"/>
                      <a:pt x="570" y="925"/>
                    </a:cubicBezTo>
                    <a:cubicBezTo>
                      <a:pt x="570" y="925"/>
                      <a:pt x="571" y="923"/>
                      <a:pt x="571" y="923"/>
                    </a:cubicBezTo>
                    <a:cubicBezTo>
                      <a:pt x="571" y="923"/>
                      <a:pt x="573" y="932"/>
                      <a:pt x="573" y="932"/>
                    </a:cubicBezTo>
                    <a:cubicBezTo>
                      <a:pt x="573" y="932"/>
                      <a:pt x="574" y="933"/>
                      <a:pt x="574" y="933"/>
                    </a:cubicBezTo>
                    <a:cubicBezTo>
                      <a:pt x="574" y="933"/>
                      <a:pt x="576" y="925"/>
                      <a:pt x="576" y="925"/>
                    </a:cubicBezTo>
                    <a:cubicBezTo>
                      <a:pt x="576" y="925"/>
                      <a:pt x="578" y="921"/>
                      <a:pt x="578" y="921"/>
                    </a:cubicBezTo>
                    <a:cubicBezTo>
                      <a:pt x="578" y="921"/>
                      <a:pt x="579" y="926"/>
                      <a:pt x="579" y="926"/>
                    </a:cubicBezTo>
                    <a:cubicBezTo>
                      <a:pt x="579" y="926"/>
                      <a:pt x="580" y="926"/>
                      <a:pt x="580" y="926"/>
                    </a:cubicBezTo>
                    <a:cubicBezTo>
                      <a:pt x="580" y="926"/>
                      <a:pt x="582" y="921"/>
                      <a:pt x="582" y="921"/>
                    </a:cubicBezTo>
                    <a:cubicBezTo>
                      <a:pt x="582" y="921"/>
                      <a:pt x="583" y="920"/>
                      <a:pt x="583" y="920"/>
                    </a:cubicBezTo>
                    <a:cubicBezTo>
                      <a:pt x="583" y="920"/>
                      <a:pt x="585" y="913"/>
                      <a:pt x="585" y="913"/>
                    </a:cubicBezTo>
                    <a:cubicBezTo>
                      <a:pt x="585" y="913"/>
                      <a:pt x="585" y="913"/>
                      <a:pt x="585" y="913"/>
                    </a:cubicBezTo>
                    <a:cubicBezTo>
                      <a:pt x="585" y="913"/>
                      <a:pt x="588" y="905"/>
                      <a:pt x="588" y="905"/>
                    </a:cubicBezTo>
                    <a:cubicBezTo>
                      <a:pt x="588" y="905"/>
                      <a:pt x="588" y="905"/>
                      <a:pt x="588" y="905"/>
                    </a:cubicBezTo>
                    <a:cubicBezTo>
                      <a:pt x="588" y="905"/>
                      <a:pt x="591" y="910"/>
                      <a:pt x="591" y="910"/>
                    </a:cubicBezTo>
                    <a:cubicBezTo>
                      <a:pt x="591" y="910"/>
                      <a:pt x="592" y="911"/>
                      <a:pt x="592" y="911"/>
                    </a:cubicBezTo>
                    <a:cubicBezTo>
                      <a:pt x="592" y="911"/>
                      <a:pt x="594" y="903"/>
                      <a:pt x="594" y="903"/>
                    </a:cubicBezTo>
                    <a:cubicBezTo>
                      <a:pt x="594" y="903"/>
                      <a:pt x="595" y="902"/>
                      <a:pt x="595" y="902"/>
                    </a:cubicBezTo>
                    <a:cubicBezTo>
                      <a:pt x="595" y="902"/>
                      <a:pt x="597" y="918"/>
                      <a:pt x="597" y="918"/>
                    </a:cubicBezTo>
                    <a:cubicBezTo>
                      <a:pt x="597" y="918"/>
                      <a:pt x="598" y="919"/>
                      <a:pt x="598" y="919"/>
                    </a:cubicBezTo>
                    <a:cubicBezTo>
                      <a:pt x="598" y="919"/>
                      <a:pt x="600" y="907"/>
                      <a:pt x="600" y="907"/>
                    </a:cubicBezTo>
                    <a:cubicBezTo>
                      <a:pt x="600" y="907"/>
                      <a:pt x="602" y="901"/>
                      <a:pt x="602" y="901"/>
                    </a:cubicBezTo>
                    <a:cubicBezTo>
                      <a:pt x="602" y="901"/>
                      <a:pt x="603" y="911"/>
                      <a:pt x="603" y="911"/>
                    </a:cubicBezTo>
                    <a:cubicBezTo>
                      <a:pt x="603" y="911"/>
                      <a:pt x="603" y="912"/>
                      <a:pt x="603" y="912"/>
                    </a:cubicBezTo>
                    <a:cubicBezTo>
                      <a:pt x="603" y="912"/>
                      <a:pt x="605" y="919"/>
                      <a:pt x="605" y="919"/>
                    </a:cubicBezTo>
                    <a:cubicBezTo>
                      <a:pt x="605" y="919"/>
                      <a:pt x="606" y="913"/>
                      <a:pt x="606" y="913"/>
                    </a:cubicBezTo>
                    <a:cubicBezTo>
                      <a:pt x="606" y="913"/>
                      <a:pt x="608" y="901"/>
                      <a:pt x="608" y="901"/>
                    </a:cubicBezTo>
                    <a:cubicBezTo>
                      <a:pt x="608" y="901"/>
                      <a:pt x="610" y="905"/>
                      <a:pt x="610" y="905"/>
                    </a:cubicBezTo>
                    <a:cubicBezTo>
                      <a:pt x="610" y="905"/>
                      <a:pt x="612" y="921"/>
                      <a:pt x="612" y="921"/>
                    </a:cubicBezTo>
                    <a:cubicBezTo>
                      <a:pt x="612" y="921"/>
                      <a:pt x="612" y="919"/>
                      <a:pt x="612" y="919"/>
                    </a:cubicBezTo>
                    <a:cubicBezTo>
                      <a:pt x="612" y="919"/>
                      <a:pt x="615" y="907"/>
                      <a:pt x="615" y="907"/>
                    </a:cubicBezTo>
                    <a:cubicBezTo>
                      <a:pt x="615" y="907"/>
                      <a:pt x="615" y="908"/>
                      <a:pt x="615" y="908"/>
                    </a:cubicBezTo>
                    <a:cubicBezTo>
                      <a:pt x="615" y="908"/>
                      <a:pt x="618" y="926"/>
                      <a:pt x="618" y="926"/>
                    </a:cubicBezTo>
                    <a:cubicBezTo>
                      <a:pt x="618" y="926"/>
                      <a:pt x="619" y="926"/>
                      <a:pt x="619" y="926"/>
                    </a:cubicBezTo>
                    <a:cubicBezTo>
                      <a:pt x="619" y="926"/>
                      <a:pt x="621" y="918"/>
                      <a:pt x="621" y="918"/>
                    </a:cubicBezTo>
                    <a:cubicBezTo>
                      <a:pt x="621" y="918"/>
                      <a:pt x="622" y="917"/>
                      <a:pt x="622" y="917"/>
                    </a:cubicBezTo>
                    <a:cubicBezTo>
                      <a:pt x="622" y="917"/>
                      <a:pt x="624" y="926"/>
                      <a:pt x="624" y="926"/>
                    </a:cubicBezTo>
                    <a:cubicBezTo>
                      <a:pt x="624" y="926"/>
                      <a:pt x="624" y="927"/>
                      <a:pt x="624" y="927"/>
                    </a:cubicBezTo>
                    <a:cubicBezTo>
                      <a:pt x="624" y="927"/>
                      <a:pt x="626" y="931"/>
                      <a:pt x="626" y="931"/>
                    </a:cubicBezTo>
                    <a:cubicBezTo>
                      <a:pt x="626" y="931"/>
                      <a:pt x="628" y="928"/>
                      <a:pt x="628" y="928"/>
                    </a:cubicBezTo>
                    <a:cubicBezTo>
                      <a:pt x="628" y="928"/>
                      <a:pt x="630" y="915"/>
                      <a:pt x="630" y="915"/>
                    </a:cubicBezTo>
                    <a:cubicBezTo>
                      <a:pt x="630" y="915"/>
                      <a:pt x="631" y="908"/>
                      <a:pt x="631" y="908"/>
                    </a:cubicBezTo>
                    <a:cubicBezTo>
                      <a:pt x="631" y="908"/>
                      <a:pt x="633" y="917"/>
                      <a:pt x="633" y="917"/>
                    </a:cubicBezTo>
                    <a:cubicBezTo>
                      <a:pt x="633" y="917"/>
                      <a:pt x="633" y="917"/>
                      <a:pt x="633" y="917"/>
                    </a:cubicBezTo>
                    <a:cubicBezTo>
                      <a:pt x="633" y="917"/>
                      <a:pt x="636" y="900"/>
                      <a:pt x="636" y="900"/>
                    </a:cubicBezTo>
                    <a:cubicBezTo>
                      <a:pt x="636" y="900"/>
                      <a:pt x="637" y="899"/>
                      <a:pt x="637" y="899"/>
                    </a:cubicBezTo>
                    <a:cubicBezTo>
                      <a:pt x="637" y="899"/>
                      <a:pt x="638" y="883"/>
                      <a:pt x="638" y="883"/>
                    </a:cubicBezTo>
                    <a:cubicBezTo>
                      <a:pt x="638" y="883"/>
                      <a:pt x="639" y="886"/>
                      <a:pt x="639" y="886"/>
                    </a:cubicBezTo>
                    <a:cubicBezTo>
                      <a:pt x="639" y="886"/>
                      <a:pt x="641" y="888"/>
                      <a:pt x="641" y="888"/>
                    </a:cubicBezTo>
                    <a:cubicBezTo>
                      <a:pt x="641" y="888"/>
                      <a:pt x="642" y="888"/>
                      <a:pt x="642" y="888"/>
                    </a:cubicBezTo>
                    <a:cubicBezTo>
                      <a:pt x="642" y="888"/>
                      <a:pt x="645" y="879"/>
                      <a:pt x="645" y="879"/>
                    </a:cubicBezTo>
                    <a:cubicBezTo>
                      <a:pt x="645" y="879"/>
                      <a:pt x="646" y="879"/>
                      <a:pt x="646" y="879"/>
                    </a:cubicBezTo>
                    <a:cubicBezTo>
                      <a:pt x="646" y="879"/>
                      <a:pt x="648" y="898"/>
                      <a:pt x="648" y="898"/>
                    </a:cubicBezTo>
                    <a:cubicBezTo>
                      <a:pt x="648" y="898"/>
                      <a:pt x="648" y="898"/>
                      <a:pt x="648" y="898"/>
                    </a:cubicBezTo>
                    <a:cubicBezTo>
                      <a:pt x="648" y="898"/>
                      <a:pt x="651" y="904"/>
                      <a:pt x="651" y="904"/>
                    </a:cubicBezTo>
                    <a:cubicBezTo>
                      <a:pt x="651" y="904"/>
                      <a:pt x="651" y="905"/>
                      <a:pt x="651" y="905"/>
                    </a:cubicBezTo>
                    <a:cubicBezTo>
                      <a:pt x="651" y="905"/>
                      <a:pt x="654" y="924"/>
                      <a:pt x="654" y="924"/>
                    </a:cubicBezTo>
                    <a:cubicBezTo>
                      <a:pt x="654" y="924"/>
                      <a:pt x="654" y="925"/>
                      <a:pt x="654" y="925"/>
                    </a:cubicBezTo>
                    <a:cubicBezTo>
                      <a:pt x="654" y="925"/>
                      <a:pt x="657" y="930"/>
                      <a:pt x="657" y="930"/>
                    </a:cubicBezTo>
                    <a:cubicBezTo>
                      <a:pt x="657" y="930"/>
                      <a:pt x="657" y="930"/>
                      <a:pt x="657" y="930"/>
                    </a:cubicBezTo>
                    <a:cubicBezTo>
                      <a:pt x="657" y="930"/>
                      <a:pt x="660" y="942"/>
                      <a:pt x="660" y="942"/>
                    </a:cubicBezTo>
                    <a:cubicBezTo>
                      <a:pt x="660" y="942"/>
                      <a:pt x="660" y="942"/>
                      <a:pt x="660" y="942"/>
                    </a:cubicBezTo>
                    <a:cubicBezTo>
                      <a:pt x="660" y="942"/>
                      <a:pt x="663" y="945"/>
                      <a:pt x="663" y="945"/>
                    </a:cubicBezTo>
                    <a:cubicBezTo>
                      <a:pt x="663" y="945"/>
                      <a:pt x="663" y="945"/>
                      <a:pt x="663" y="945"/>
                    </a:cubicBezTo>
                    <a:cubicBezTo>
                      <a:pt x="663" y="945"/>
                      <a:pt x="666" y="946"/>
                      <a:pt x="666" y="946"/>
                    </a:cubicBezTo>
                    <a:cubicBezTo>
                      <a:pt x="666" y="946"/>
                      <a:pt x="666" y="946"/>
                      <a:pt x="666" y="946"/>
                    </a:cubicBezTo>
                    <a:cubicBezTo>
                      <a:pt x="666" y="946"/>
                      <a:pt x="669" y="945"/>
                      <a:pt x="669" y="945"/>
                    </a:cubicBezTo>
                    <a:cubicBezTo>
                      <a:pt x="669" y="945"/>
                      <a:pt x="670" y="945"/>
                      <a:pt x="670" y="945"/>
                    </a:cubicBezTo>
                    <a:cubicBezTo>
                      <a:pt x="670" y="945"/>
                      <a:pt x="672" y="942"/>
                      <a:pt x="672" y="942"/>
                    </a:cubicBezTo>
                    <a:cubicBezTo>
                      <a:pt x="672" y="942"/>
                      <a:pt x="674" y="942"/>
                      <a:pt x="674" y="942"/>
                    </a:cubicBezTo>
                    <a:cubicBezTo>
                      <a:pt x="674" y="942"/>
                      <a:pt x="675" y="942"/>
                      <a:pt x="675" y="942"/>
                    </a:cubicBezTo>
                    <a:cubicBezTo>
                      <a:pt x="675" y="942"/>
                      <a:pt x="675" y="942"/>
                      <a:pt x="675" y="942"/>
                    </a:cubicBezTo>
                    <a:cubicBezTo>
                      <a:pt x="675" y="942"/>
                      <a:pt x="678" y="932"/>
                      <a:pt x="678" y="932"/>
                    </a:cubicBezTo>
                    <a:cubicBezTo>
                      <a:pt x="678" y="932"/>
                      <a:pt x="679" y="931"/>
                      <a:pt x="679" y="931"/>
                    </a:cubicBezTo>
                    <a:cubicBezTo>
                      <a:pt x="679" y="931"/>
                      <a:pt x="681" y="936"/>
                      <a:pt x="681" y="936"/>
                    </a:cubicBezTo>
                    <a:cubicBezTo>
                      <a:pt x="681" y="936"/>
                      <a:pt x="682" y="936"/>
                      <a:pt x="682" y="936"/>
                    </a:cubicBezTo>
                    <a:cubicBezTo>
                      <a:pt x="682" y="936"/>
                      <a:pt x="684" y="928"/>
                      <a:pt x="684" y="928"/>
                    </a:cubicBezTo>
                    <a:cubicBezTo>
                      <a:pt x="684" y="928"/>
                      <a:pt x="685" y="926"/>
                      <a:pt x="685" y="926"/>
                    </a:cubicBezTo>
                    <a:cubicBezTo>
                      <a:pt x="685" y="926"/>
                      <a:pt x="687" y="931"/>
                      <a:pt x="687" y="931"/>
                    </a:cubicBezTo>
                    <a:cubicBezTo>
                      <a:pt x="687" y="931"/>
                      <a:pt x="688" y="931"/>
                      <a:pt x="688" y="931"/>
                    </a:cubicBezTo>
                    <a:cubicBezTo>
                      <a:pt x="688" y="931"/>
                      <a:pt x="690" y="936"/>
                      <a:pt x="690" y="936"/>
                    </a:cubicBezTo>
                    <a:cubicBezTo>
                      <a:pt x="690" y="936"/>
                      <a:pt x="690" y="936"/>
                      <a:pt x="690" y="936"/>
                    </a:cubicBezTo>
                    <a:cubicBezTo>
                      <a:pt x="690" y="936"/>
                      <a:pt x="693" y="931"/>
                      <a:pt x="693" y="931"/>
                    </a:cubicBezTo>
                    <a:cubicBezTo>
                      <a:pt x="693" y="931"/>
                      <a:pt x="693" y="933"/>
                      <a:pt x="693" y="933"/>
                    </a:cubicBezTo>
                    <a:cubicBezTo>
                      <a:pt x="693" y="933"/>
                      <a:pt x="696" y="943"/>
                      <a:pt x="696" y="943"/>
                    </a:cubicBezTo>
                    <a:cubicBezTo>
                      <a:pt x="696" y="943"/>
                      <a:pt x="697" y="944"/>
                      <a:pt x="697" y="944"/>
                    </a:cubicBezTo>
                    <a:cubicBezTo>
                      <a:pt x="697" y="944"/>
                      <a:pt x="699" y="941"/>
                      <a:pt x="699" y="941"/>
                    </a:cubicBezTo>
                    <a:cubicBezTo>
                      <a:pt x="699" y="941"/>
                      <a:pt x="699" y="942"/>
                      <a:pt x="699" y="942"/>
                    </a:cubicBezTo>
                    <a:cubicBezTo>
                      <a:pt x="699" y="942"/>
                      <a:pt x="701" y="944"/>
                      <a:pt x="701" y="944"/>
                    </a:cubicBezTo>
                    <a:cubicBezTo>
                      <a:pt x="701" y="944"/>
                      <a:pt x="703" y="944"/>
                      <a:pt x="703" y="944"/>
                    </a:cubicBezTo>
                    <a:cubicBezTo>
                      <a:pt x="703" y="944"/>
                      <a:pt x="705" y="942"/>
                      <a:pt x="705" y="942"/>
                    </a:cubicBezTo>
                    <a:cubicBezTo>
                      <a:pt x="705" y="942"/>
                      <a:pt x="706" y="942"/>
                      <a:pt x="706" y="942"/>
                    </a:cubicBezTo>
                    <a:cubicBezTo>
                      <a:pt x="706" y="942"/>
                      <a:pt x="708" y="938"/>
                      <a:pt x="708" y="938"/>
                    </a:cubicBezTo>
                    <a:cubicBezTo>
                      <a:pt x="708" y="938"/>
                      <a:pt x="708" y="938"/>
                      <a:pt x="708" y="938"/>
                    </a:cubicBezTo>
                    <a:cubicBezTo>
                      <a:pt x="708" y="938"/>
                      <a:pt x="711" y="932"/>
                      <a:pt x="711" y="932"/>
                    </a:cubicBezTo>
                    <a:cubicBezTo>
                      <a:pt x="711" y="932"/>
                      <a:pt x="711" y="931"/>
                      <a:pt x="711" y="931"/>
                    </a:cubicBezTo>
                    <a:cubicBezTo>
                      <a:pt x="711" y="931"/>
                      <a:pt x="714" y="918"/>
                      <a:pt x="714" y="918"/>
                    </a:cubicBezTo>
                    <a:cubicBezTo>
                      <a:pt x="714" y="918"/>
                      <a:pt x="715" y="918"/>
                      <a:pt x="715" y="918"/>
                    </a:cubicBezTo>
                    <a:cubicBezTo>
                      <a:pt x="715" y="918"/>
                      <a:pt x="717" y="913"/>
                      <a:pt x="717" y="913"/>
                    </a:cubicBezTo>
                    <a:cubicBezTo>
                      <a:pt x="717" y="913"/>
                      <a:pt x="717" y="913"/>
                      <a:pt x="717" y="913"/>
                    </a:cubicBezTo>
                    <a:cubicBezTo>
                      <a:pt x="717" y="913"/>
                      <a:pt x="720" y="897"/>
                      <a:pt x="720" y="897"/>
                    </a:cubicBezTo>
                    <a:cubicBezTo>
                      <a:pt x="720" y="897"/>
                      <a:pt x="720" y="896"/>
                      <a:pt x="720" y="896"/>
                    </a:cubicBezTo>
                    <a:cubicBezTo>
                      <a:pt x="720" y="896"/>
                      <a:pt x="723" y="893"/>
                      <a:pt x="723" y="893"/>
                    </a:cubicBezTo>
                    <a:cubicBezTo>
                      <a:pt x="723" y="893"/>
                      <a:pt x="725" y="897"/>
                      <a:pt x="725" y="897"/>
                    </a:cubicBezTo>
                    <a:cubicBezTo>
                      <a:pt x="725" y="897"/>
                      <a:pt x="726" y="891"/>
                      <a:pt x="726" y="891"/>
                    </a:cubicBezTo>
                    <a:cubicBezTo>
                      <a:pt x="726" y="891"/>
                      <a:pt x="728" y="891"/>
                      <a:pt x="728" y="891"/>
                    </a:cubicBezTo>
                    <a:cubicBezTo>
                      <a:pt x="728" y="891"/>
                      <a:pt x="729" y="890"/>
                      <a:pt x="729" y="890"/>
                    </a:cubicBezTo>
                    <a:cubicBezTo>
                      <a:pt x="729" y="890"/>
                      <a:pt x="729" y="890"/>
                      <a:pt x="729" y="890"/>
                    </a:cubicBezTo>
                    <a:cubicBezTo>
                      <a:pt x="729" y="890"/>
                      <a:pt x="732" y="903"/>
                      <a:pt x="732" y="903"/>
                    </a:cubicBezTo>
                    <a:cubicBezTo>
                      <a:pt x="732" y="903"/>
                      <a:pt x="733" y="903"/>
                      <a:pt x="733" y="903"/>
                    </a:cubicBezTo>
                    <a:cubicBezTo>
                      <a:pt x="733" y="903"/>
                      <a:pt x="735" y="907"/>
                      <a:pt x="735" y="907"/>
                    </a:cubicBezTo>
                    <a:cubicBezTo>
                      <a:pt x="735" y="907"/>
                      <a:pt x="735" y="907"/>
                      <a:pt x="735" y="907"/>
                    </a:cubicBezTo>
                    <a:cubicBezTo>
                      <a:pt x="735" y="907"/>
                      <a:pt x="738" y="922"/>
                      <a:pt x="738" y="922"/>
                    </a:cubicBezTo>
                    <a:cubicBezTo>
                      <a:pt x="738" y="922"/>
                      <a:pt x="738" y="922"/>
                      <a:pt x="738" y="922"/>
                    </a:cubicBezTo>
                    <a:cubicBezTo>
                      <a:pt x="738" y="922"/>
                      <a:pt x="741" y="928"/>
                      <a:pt x="741" y="928"/>
                    </a:cubicBezTo>
                    <a:cubicBezTo>
                      <a:pt x="741" y="928"/>
                      <a:pt x="744" y="928"/>
                      <a:pt x="744" y="928"/>
                    </a:cubicBezTo>
                    <a:cubicBezTo>
                      <a:pt x="744" y="928"/>
                      <a:pt x="744" y="926"/>
                      <a:pt x="744" y="926"/>
                    </a:cubicBezTo>
                    <a:cubicBezTo>
                      <a:pt x="744" y="926"/>
                      <a:pt x="744" y="925"/>
                      <a:pt x="744" y="925"/>
                    </a:cubicBezTo>
                    <a:cubicBezTo>
                      <a:pt x="744" y="925"/>
                      <a:pt x="747" y="933"/>
                      <a:pt x="747" y="933"/>
                    </a:cubicBezTo>
                    <a:cubicBezTo>
                      <a:pt x="747" y="933"/>
                      <a:pt x="747" y="932"/>
                      <a:pt x="747" y="932"/>
                    </a:cubicBezTo>
                    <a:cubicBezTo>
                      <a:pt x="747" y="932"/>
                      <a:pt x="750" y="923"/>
                      <a:pt x="750" y="923"/>
                    </a:cubicBezTo>
                    <a:cubicBezTo>
                      <a:pt x="750" y="923"/>
                      <a:pt x="751" y="923"/>
                      <a:pt x="751" y="923"/>
                    </a:cubicBezTo>
                    <a:cubicBezTo>
                      <a:pt x="751" y="923"/>
                      <a:pt x="753" y="921"/>
                      <a:pt x="753" y="921"/>
                    </a:cubicBezTo>
                    <a:cubicBezTo>
                      <a:pt x="753" y="921"/>
                      <a:pt x="754" y="922"/>
                      <a:pt x="754" y="922"/>
                    </a:cubicBezTo>
                    <a:cubicBezTo>
                      <a:pt x="754" y="922"/>
                      <a:pt x="756" y="910"/>
                      <a:pt x="756" y="910"/>
                    </a:cubicBezTo>
                    <a:cubicBezTo>
                      <a:pt x="756" y="910"/>
                      <a:pt x="756" y="909"/>
                      <a:pt x="756" y="909"/>
                    </a:cubicBezTo>
                    <a:cubicBezTo>
                      <a:pt x="756" y="909"/>
                      <a:pt x="759" y="895"/>
                      <a:pt x="759" y="895"/>
                    </a:cubicBezTo>
                    <a:cubicBezTo>
                      <a:pt x="759" y="895"/>
                      <a:pt x="760" y="895"/>
                      <a:pt x="760" y="895"/>
                    </a:cubicBezTo>
                    <a:cubicBezTo>
                      <a:pt x="760" y="895"/>
                      <a:pt x="762" y="872"/>
                      <a:pt x="762" y="872"/>
                    </a:cubicBezTo>
                    <a:cubicBezTo>
                      <a:pt x="762" y="872"/>
                      <a:pt x="762" y="873"/>
                      <a:pt x="762" y="873"/>
                    </a:cubicBezTo>
                    <a:cubicBezTo>
                      <a:pt x="762" y="873"/>
                      <a:pt x="765" y="845"/>
                      <a:pt x="765" y="845"/>
                    </a:cubicBezTo>
                    <a:cubicBezTo>
                      <a:pt x="765" y="845"/>
                      <a:pt x="767" y="848"/>
                      <a:pt x="767" y="848"/>
                    </a:cubicBezTo>
                    <a:cubicBezTo>
                      <a:pt x="767" y="848"/>
                      <a:pt x="768" y="820"/>
                      <a:pt x="768" y="820"/>
                    </a:cubicBezTo>
                    <a:cubicBezTo>
                      <a:pt x="768" y="820"/>
                      <a:pt x="769" y="813"/>
                      <a:pt x="769" y="813"/>
                    </a:cubicBezTo>
                    <a:cubicBezTo>
                      <a:pt x="769" y="813"/>
                      <a:pt x="771" y="836"/>
                      <a:pt x="771" y="836"/>
                    </a:cubicBezTo>
                    <a:cubicBezTo>
                      <a:pt x="771" y="836"/>
                      <a:pt x="772" y="827"/>
                      <a:pt x="772" y="827"/>
                    </a:cubicBezTo>
                    <a:cubicBezTo>
                      <a:pt x="772" y="827"/>
                      <a:pt x="774" y="850"/>
                      <a:pt x="774" y="850"/>
                    </a:cubicBezTo>
                    <a:cubicBezTo>
                      <a:pt x="774" y="850"/>
                      <a:pt x="776" y="842"/>
                      <a:pt x="776" y="842"/>
                    </a:cubicBezTo>
                    <a:cubicBezTo>
                      <a:pt x="776" y="842"/>
                      <a:pt x="778" y="861"/>
                      <a:pt x="778" y="861"/>
                    </a:cubicBezTo>
                    <a:cubicBezTo>
                      <a:pt x="778" y="861"/>
                      <a:pt x="778" y="868"/>
                      <a:pt x="778" y="868"/>
                    </a:cubicBezTo>
                    <a:cubicBezTo>
                      <a:pt x="778" y="868"/>
                      <a:pt x="781" y="831"/>
                      <a:pt x="781" y="831"/>
                    </a:cubicBezTo>
                    <a:cubicBezTo>
                      <a:pt x="781" y="831"/>
                      <a:pt x="781" y="722"/>
                      <a:pt x="781" y="722"/>
                    </a:cubicBezTo>
                    <a:cubicBezTo>
                      <a:pt x="781" y="722"/>
                      <a:pt x="783" y="888"/>
                      <a:pt x="783" y="888"/>
                    </a:cubicBezTo>
                    <a:cubicBezTo>
                      <a:pt x="783" y="888"/>
                      <a:pt x="784" y="889"/>
                      <a:pt x="784" y="889"/>
                    </a:cubicBezTo>
                    <a:cubicBezTo>
                      <a:pt x="784" y="889"/>
                      <a:pt x="787" y="900"/>
                      <a:pt x="787" y="900"/>
                    </a:cubicBezTo>
                    <a:cubicBezTo>
                      <a:pt x="787" y="900"/>
                      <a:pt x="788" y="901"/>
                      <a:pt x="788" y="901"/>
                    </a:cubicBezTo>
                    <a:cubicBezTo>
                      <a:pt x="788" y="901"/>
                      <a:pt x="790" y="899"/>
                      <a:pt x="790" y="899"/>
                    </a:cubicBezTo>
                    <a:cubicBezTo>
                      <a:pt x="790" y="899"/>
                      <a:pt x="790" y="899"/>
                      <a:pt x="790" y="899"/>
                    </a:cubicBezTo>
                    <a:cubicBezTo>
                      <a:pt x="790" y="899"/>
                      <a:pt x="792" y="883"/>
                      <a:pt x="792" y="883"/>
                    </a:cubicBezTo>
                    <a:cubicBezTo>
                      <a:pt x="792" y="883"/>
                      <a:pt x="793" y="882"/>
                      <a:pt x="793" y="882"/>
                    </a:cubicBezTo>
                    <a:cubicBezTo>
                      <a:pt x="793" y="882"/>
                      <a:pt x="795" y="862"/>
                      <a:pt x="795" y="862"/>
                    </a:cubicBezTo>
                    <a:cubicBezTo>
                      <a:pt x="795" y="862"/>
                      <a:pt x="796" y="863"/>
                      <a:pt x="796" y="863"/>
                    </a:cubicBezTo>
                    <a:cubicBezTo>
                      <a:pt x="796" y="863"/>
                      <a:pt x="798" y="829"/>
                      <a:pt x="798" y="829"/>
                    </a:cubicBezTo>
                    <a:cubicBezTo>
                      <a:pt x="798" y="829"/>
                      <a:pt x="799" y="832"/>
                      <a:pt x="799" y="832"/>
                    </a:cubicBezTo>
                    <a:cubicBezTo>
                      <a:pt x="799" y="832"/>
                      <a:pt x="802" y="753"/>
                      <a:pt x="802" y="753"/>
                    </a:cubicBezTo>
                    <a:cubicBezTo>
                      <a:pt x="802" y="753"/>
                      <a:pt x="802" y="720"/>
                      <a:pt x="802" y="720"/>
                    </a:cubicBezTo>
                    <a:cubicBezTo>
                      <a:pt x="802" y="720"/>
                      <a:pt x="805" y="827"/>
                      <a:pt x="805" y="827"/>
                    </a:cubicBezTo>
                    <a:cubicBezTo>
                      <a:pt x="805" y="827"/>
                      <a:pt x="805" y="831"/>
                      <a:pt x="805" y="831"/>
                    </a:cubicBezTo>
                    <a:cubicBezTo>
                      <a:pt x="805" y="831"/>
                      <a:pt x="808" y="877"/>
                      <a:pt x="808" y="877"/>
                    </a:cubicBezTo>
                    <a:cubicBezTo>
                      <a:pt x="808" y="877"/>
                      <a:pt x="808" y="878"/>
                      <a:pt x="808" y="878"/>
                    </a:cubicBezTo>
                    <a:cubicBezTo>
                      <a:pt x="808" y="878"/>
                      <a:pt x="811" y="896"/>
                      <a:pt x="811" y="896"/>
                    </a:cubicBezTo>
                    <a:cubicBezTo>
                      <a:pt x="811" y="896"/>
                      <a:pt x="811" y="896"/>
                      <a:pt x="811" y="896"/>
                    </a:cubicBezTo>
                    <a:cubicBezTo>
                      <a:pt x="811" y="896"/>
                      <a:pt x="814" y="837"/>
                      <a:pt x="814" y="837"/>
                    </a:cubicBezTo>
                    <a:cubicBezTo>
                      <a:pt x="814" y="837"/>
                      <a:pt x="814" y="845"/>
                      <a:pt x="814" y="845"/>
                    </a:cubicBezTo>
                    <a:cubicBezTo>
                      <a:pt x="814" y="845"/>
                      <a:pt x="815" y="890"/>
                      <a:pt x="815" y="890"/>
                    </a:cubicBezTo>
                    <a:cubicBezTo>
                      <a:pt x="815" y="890"/>
                      <a:pt x="817" y="889"/>
                      <a:pt x="817" y="889"/>
                    </a:cubicBezTo>
                    <a:cubicBezTo>
                      <a:pt x="817" y="889"/>
                      <a:pt x="820" y="900"/>
                      <a:pt x="820" y="900"/>
                    </a:cubicBezTo>
                    <a:cubicBezTo>
                      <a:pt x="820" y="900"/>
                      <a:pt x="820" y="900"/>
                      <a:pt x="820" y="900"/>
                    </a:cubicBezTo>
                    <a:cubicBezTo>
                      <a:pt x="820" y="900"/>
                      <a:pt x="822" y="907"/>
                      <a:pt x="822" y="907"/>
                    </a:cubicBezTo>
                    <a:cubicBezTo>
                      <a:pt x="822" y="907"/>
                      <a:pt x="824" y="853"/>
                      <a:pt x="824" y="853"/>
                    </a:cubicBezTo>
                    <a:cubicBezTo>
                      <a:pt x="824" y="853"/>
                      <a:pt x="826" y="918"/>
                      <a:pt x="826" y="918"/>
                    </a:cubicBezTo>
                    <a:cubicBezTo>
                      <a:pt x="826" y="918"/>
                      <a:pt x="826" y="919"/>
                      <a:pt x="826" y="919"/>
                    </a:cubicBezTo>
                    <a:cubicBezTo>
                      <a:pt x="826" y="919"/>
                      <a:pt x="828" y="928"/>
                      <a:pt x="828" y="928"/>
                    </a:cubicBezTo>
                    <a:cubicBezTo>
                      <a:pt x="828" y="928"/>
                      <a:pt x="829" y="916"/>
                      <a:pt x="829" y="916"/>
                    </a:cubicBezTo>
                    <a:cubicBezTo>
                      <a:pt x="829" y="916"/>
                      <a:pt x="832" y="936"/>
                      <a:pt x="832" y="936"/>
                    </a:cubicBezTo>
                    <a:cubicBezTo>
                      <a:pt x="832" y="936"/>
                      <a:pt x="832" y="936"/>
                      <a:pt x="832" y="936"/>
                    </a:cubicBezTo>
                    <a:cubicBezTo>
                      <a:pt x="832" y="936"/>
                      <a:pt x="835" y="941"/>
                      <a:pt x="835" y="941"/>
                    </a:cubicBezTo>
                    <a:cubicBezTo>
                      <a:pt x="835" y="941"/>
                      <a:pt x="835" y="941"/>
                      <a:pt x="835" y="941"/>
                    </a:cubicBezTo>
                    <a:cubicBezTo>
                      <a:pt x="835" y="941"/>
                      <a:pt x="837" y="943"/>
                      <a:pt x="837" y="943"/>
                    </a:cubicBezTo>
                    <a:cubicBezTo>
                      <a:pt x="837" y="943"/>
                      <a:pt x="838" y="943"/>
                      <a:pt x="838" y="943"/>
                    </a:cubicBezTo>
                    <a:cubicBezTo>
                      <a:pt x="838" y="943"/>
                      <a:pt x="841" y="945"/>
                      <a:pt x="841" y="945"/>
                    </a:cubicBezTo>
                    <a:cubicBezTo>
                      <a:pt x="841" y="945"/>
                      <a:pt x="841" y="945"/>
                      <a:pt x="841" y="945"/>
                    </a:cubicBezTo>
                    <a:cubicBezTo>
                      <a:pt x="841" y="945"/>
                      <a:pt x="841" y="945"/>
                      <a:pt x="841" y="945"/>
                    </a:cubicBezTo>
                    <a:cubicBezTo>
                      <a:pt x="841" y="945"/>
                      <a:pt x="844" y="946"/>
                      <a:pt x="844" y="946"/>
                    </a:cubicBezTo>
                    <a:cubicBezTo>
                      <a:pt x="844" y="946"/>
                      <a:pt x="847" y="945"/>
                      <a:pt x="847" y="945"/>
                    </a:cubicBezTo>
                    <a:cubicBezTo>
                      <a:pt x="847" y="945"/>
                      <a:pt x="847" y="945"/>
                      <a:pt x="847" y="945"/>
                    </a:cubicBezTo>
                    <a:cubicBezTo>
                      <a:pt x="847" y="945"/>
                      <a:pt x="849" y="946"/>
                      <a:pt x="849" y="946"/>
                    </a:cubicBezTo>
                    <a:cubicBezTo>
                      <a:pt x="849" y="946"/>
                      <a:pt x="850" y="946"/>
                      <a:pt x="850" y="946"/>
                    </a:cubicBezTo>
                    <a:cubicBezTo>
                      <a:pt x="850" y="946"/>
                      <a:pt x="853" y="945"/>
                      <a:pt x="853" y="945"/>
                    </a:cubicBezTo>
                    <a:cubicBezTo>
                      <a:pt x="853" y="945"/>
                      <a:pt x="853" y="945"/>
                      <a:pt x="853" y="945"/>
                    </a:cubicBezTo>
                    <a:cubicBezTo>
                      <a:pt x="853" y="945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9" y="928"/>
                      <a:pt x="859" y="928"/>
                    </a:cubicBezTo>
                    <a:cubicBezTo>
                      <a:pt x="859" y="928"/>
                      <a:pt x="859" y="928"/>
                      <a:pt x="859" y="928"/>
                    </a:cubicBezTo>
                    <a:cubicBezTo>
                      <a:pt x="859" y="928"/>
                      <a:pt x="862" y="909"/>
                      <a:pt x="862" y="909"/>
                    </a:cubicBezTo>
                    <a:cubicBezTo>
                      <a:pt x="862" y="909"/>
                      <a:pt x="862" y="907"/>
                      <a:pt x="862" y="907"/>
                    </a:cubicBezTo>
                    <a:cubicBezTo>
                      <a:pt x="862" y="907"/>
                      <a:pt x="865" y="702"/>
                      <a:pt x="865" y="702"/>
                    </a:cubicBezTo>
                    <a:cubicBezTo>
                      <a:pt x="865" y="702"/>
                      <a:pt x="865" y="649"/>
                      <a:pt x="865" y="649"/>
                    </a:cubicBezTo>
                    <a:cubicBezTo>
                      <a:pt x="865" y="649"/>
                      <a:pt x="868" y="842"/>
                      <a:pt x="868" y="842"/>
                    </a:cubicBezTo>
                    <a:cubicBezTo>
                      <a:pt x="868" y="842"/>
                      <a:pt x="868" y="851"/>
                      <a:pt x="868" y="851"/>
                    </a:cubicBezTo>
                    <a:cubicBezTo>
                      <a:pt x="868" y="851"/>
                      <a:pt x="870" y="757"/>
                      <a:pt x="870" y="757"/>
                    </a:cubicBezTo>
                    <a:cubicBezTo>
                      <a:pt x="870" y="757"/>
                      <a:pt x="871" y="656"/>
                      <a:pt x="871" y="656"/>
                    </a:cubicBezTo>
                    <a:cubicBezTo>
                      <a:pt x="871" y="656"/>
                      <a:pt x="874" y="850"/>
                      <a:pt x="874" y="850"/>
                    </a:cubicBezTo>
                    <a:cubicBezTo>
                      <a:pt x="874" y="850"/>
                      <a:pt x="874" y="856"/>
                      <a:pt x="874" y="856"/>
                    </a:cubicBezTo>
                    <a:cubicBezTo>
                      <a:pt x="874" y="856"/>
                      <a:pt x="877" y="918"/>
                      <a:pt x="877" y="918"/>
                    </a:cubicBezTo>
                    <a:cubicBezTo>
                      <a:pt x="877" y="918"/>
                      <a:pt x="877" y="919"/>
                      <a:pt x="877" y="919"/>
                    </a:cubicBezTo>
                    <a:cubicBezTo>
                      <a:pt x="877" y="919"/>
                      <a:pt x="879" y="932"/>
                      <a:pt x="879" y="932"/>
                    </a:cubicBezTo>
                    <a:cubicBezTo>
                      <a:pt x="879" y="932"/>
                      <a:pt x="880" y="933"/>
                      <a:pt x="880" y="933"/>
                    </a:cubicBezTo>
                    <a:cubicBezTo>
                      <a:pt x="880" y="933"/>
                      <a:pt x="883" y="941"/>
                      <a:pt x="883" y="941"/>
                    </a:cubicBezTo>
                    <a:cubicBezTo>
                      <a:pt x="883" y="941"/>
                      <a:pt x="883" y="941"/>
                      <a:pt x="883" y="941"/>
                    </a:cubicBezTo>
                    <a:cubicBezTo>
                      <a:pt x="883" y="941"/>
                      <a:pt x="886" y="943"/>
                      <a:pt x="886" y="943"/>
                    </a:cubicBezTo>
                    <a:cubicBezTo>
                      <a:pt x="886" y="943"/>
                      <a:pt x="886" y="943"/>
                      <a:pt x="886" y="943"/>
                    </a:cubicBezTo>
                    <a:cubicBezTo>
                      <a:pt x="886" y="943"/>
                      <a:pt x="888" y="945"/>
                      <a:pt x="888" y="945"/>
                    </a:cubicBezTo>
                    <a:cubicBezTo>
                      <a:pt x="888" y="945"/>
                      <a:pt x="890" y="943"/>
                      <a:pt x="890" y="943"/>
                    </a:cubicBezTo>
                    <a:cubicBezTo>
                      <a:pt x="890" y="943"/>
                      <a:pt x="892" y="945"/>
                      <a:pt x="892" y="945"/>
                    </a:cubicBezTo>
                    <a:cubicBezTo>
                      <a:pt x="892" y="945"/>
                      <a:pt x="892" y="946"/>
                      <a:pt x="892" y="946"/>
                    </a:cubicBezTo>
                    <a:cubicBezTo>
                      <a:pt x="892" y="946"/>
                      <a:pt x="894" y="946"/>
                      <a:pt x="894" y="946"/>
                    </a:cubicBezTo>
                    <a:cubicBezTo>
                      <a:pt x="894" y="946"/>
                      <a:pt x="896" y="943"/>
                      <a:pt x="896" y="943"/>
                    </a:cubicBezTo>
                    <a:cubicBezTo>
                      <a:pt x="896" y="943"/>
                      <a:pt x="897" y="947"/>
                      <a:pt x="897" y="947"/>
                    </a:cubicBezTo>
                    <a:cubicBezTo>
                      <a:pt x="897" y="947"/>
                      <a:pt x="898" y="947"/>
                      <a:pt x="898" y="947"/>
                    </a:cubicBezTo>
                    <a:cubicBezTo>
                      <a:pt x="898" y="947"/>
                      <a:pt x="899" y="948"/>
                      <a:pt x="899" y="948"/>
                    </a:cubicBezTo>
                    <a:cubicBezTo>
                      <a:pt x="899" y="948"/>
                      <a:pt x="901" y="947"/>
                      <a:pt x="901" y="947"/>
                    </a:cubicBezTo>
                    <a:cubicBezTo>
                      <a:pt x="901" y="947"/>
                      <a:pt x="902" y="944"/>
                      <a:pt x="902" y="944"/>
                    </a:cubicBezTo>
                    <a:cubicBezTo>
                      <a:pt x="902" y="944"/>
                      <a:pt x="904" y="947"/>
                      <a:pt x="904" y="947"/>
                    </a:cubicBezTo>
                    <a:cubicBezTo>
                      <a:pt x="904" y="947"/>
                      <a:pt x="905" y="947"/>
                      <a:pt x="905" y="947"/>
                    </a:cubicBezTo>
                    <a:cubicBezTo>
                      <a:pt x="905" y="947"/>
                      <a:pt x="907" y="947"/>
                      <a:pt x="907" y="947"/>
                    </a:cubicBezTo>
                    <a:cubicBezTo>
                      <a:pt x="907" y="947"/>
                      <a:pt x="910" y="948"/>
                      <a:pt x="910" y="948"/>
                    </a:cubicBezTo>
                    <a:cubicBezTo>
                      <a:pt x="910" y="948"/>
                      <a:pt x="910" y="948"/>
                      <a:pt x="910" y="948"/>
                    </a:cubicBezTo>
                    <a:cubicBezTo>
                      <a:pt x="910" y="948"/>
                      <a:pt x="913" y="949"/>
                      <a:pt x="913" y="949"/>
                    </a:cubicBezTo>
                    <a:cubicBezTo>
                      <a:pt x="913" y="949"/>
                      <a:pt x="913" y="949"/>
                      <a:pt x="913" y="949"/>
                    </a:cubicBezTo>
                    <a:cubicBezTo>
                      <a:pt x="913" y="949"/>
                      <a:pt x="914" y="949"/>
                      <a:pt x="914" y="949"/>
                    </a:cubicBezTo>
                    <a:cubicBezTo>
                      <a:pt x="914" y="949"/>
                      <a:pt x="916" y="949"/>
                      <a:pt x="916" y="949"/>
                    </a:cubicBezTo>
                    <a:cubicBezTo>
                      <a:pt x="916" y="949"/>
                      <a:pt x="919" y="948"/>
                      <a:pt x="919" y="948"/>
                    </a:cubicBezTo>
                    <a:cubicBezTo>
                      <a:pt x="919" y="948"/>
                      <a:pt x="919" y="948"/>
                      <a:pt x="919" y="948"/>
                    </a:cubicBezTo>
                    <a:cubicBezTo>
                      <a:pt x="919" y="948"/>
                      <a:pt x="920" y="947"/>
                      <a:pt x="920" y="947"/>
                    </a:cubicBezTo>
                    <a:cubicBezTo>
                      <a:pt x="920" y="947"/>
                      <a:pt x="922" y="947"/>
                      <a:pt x="922" y="947"/>
                    </a:cubicBezTo>
                    <a:cubicBezTo>
                      <a:pt x="922" y="947"/>
                      <a:pt x="924" y="945"/>
                      <a:pt x="924" y="945"/>
                    </a:cubicBezTo>
                    <a:cubicBezTo>
                      <a:pt x="924" y="945"/>
                      <a:pt x="925" y="945"/>
                      <a:pt x="925" y="945"/>
                    </a:cubicBezTo>
                    <a:cubicBezTo>
                      <a:pt x="925" y="945"/>
                      <a:pt x="927" y="939"/>
                      <a:pt x="927" y="939"/>
                    </a:cubicBezTo>
                    <a:cubicBezTo>
                      <a:pt x="927" y="939"/>
                      <a:pt x="928" y="939"/>
                      <a:pt x="928" y="939"/>
                    </a:cubicBezTo>
                    <a:cubicBezTo>
                      <a:pt x="928" y="939"/>
                      <a:pt x="931" y="914"/>
                      <a:pt x="931" y="914"/>
                    </a:cubicBezTo>
                    <a:cubicBezTo>
                      <a:pt x="931" y="914"/>
                      <a:pt x="932" y="914"/>
                      <a:pt x="932" y="914"/>
                    </a:cubicBezTo>
                    <a:cubicBezTo>
                      <a:pt x="932" y="914"/>
                      <a:pt x="934" y="905"/>
                      <a:pt x="934" y="905"/>
                    </a:cubicBezTo>
                    <a:cubicBezTo>
                      <a:pt x="934" y="905"/>
                      <a:pt x="934" y="904"/>
                      <a:pt x="934" y="904"/>
                    </a:cubicBezTo>
                    <a:cubicBezTo>
                      <a:pt x="934" y="904"/>
                      <a:pt x="937" y="870"/>
                      <a:pt x="937" y="870"/>
                    </a:cubicBezTo>
                    <a:cubicBezTo>
                      <a:pt x="937" y="870"/>
                      <a:pt x="937" y="866"/>
                      <a:pt x="937" y="866"/>
                    </a:cubicBezTo>
                    <a:cubicBezTo>
                      <a:pt x="937" y="866"/>
                      <a:pt x="938" y="836"/>
                      <a:pt x="938" y="836"/>
                    </a:cubicBezTo>
                    <a:cubicBezTo>
                      <a:pt x="938" y="836"/>
                      <a:pt x="940" y="860"/>
                      <a:pt x="940" y="860"/>
                    </a:cubicBezTo>
                    <a:cubicBezTo>
                      <a:pt x="940" y="860"/>
                      <a:pt x="942" y="871"/>
                      <a:pt x="942" y="871"/>
                    </a:cubicBezTo>
                    <a:cubicBezTo>
                      <a:pt x="942" y="871"/>
                      <a:pt x="943" y="869"/>
                      <a:pt x="943" y="869"/>
                    </a:cubicBezTo>
                    <a:cubicBezTo>
                      <a:pt x="943" y="869"/>
                      <a:pt x="945" y="842"/>
                      <a:pt x="945" y="842"/>
                    </a:cubicBezTo>
                    <a:cubicBezTo>
                      <a:pt x="945" y="842"/>
                      <a:pt x="946" y="866"/>
                      <a:pt x="946" y="866"/>
                    </a:cubicBezTo>
                    <a:cubicBezTo>
                      <a:pt x="946" y="866"/>
                      <a:pt x="949" y="901"/>
                      <a:pt x="949" y="901"/>
                    </a:cubicBezTo>
                    <a:cubicBezTo>
                      <a:pt x="949" y="901"/>
                      <a:pt x="949" y="904"/>
                      <a:pt x="949" y="904"/>
                    </a:cubicBezTo>
                    <a:cubicBezTo>
                      <a:pt x="949" y="904"/>
                      <a:pt x="951" y="897"/>
                      <a:pt x="951" y="897"/>
                    </a:cubicBezTo>
                    <a:cubicBezTo>
                      <a:pt x="951" y="897"/>
                      <a:pt x="952" y="904"/>
                      <a:pt x="952" y="904"/>
                    </a:cubicBezTo>
                    <a:cubicBezTo>
                      <a:pt x="952" y="904"/>
                      <a:pt x="954" y="919"/>
                      <a:pt x="954" y="919"/>
                    </a:cubicBezTo>
                    <a:cubicBezTo>
                      <a:pt x="954" y="919"/>
                      <a:pt x="955" y="916"/>
                      <a:pt x="955" y="916"/>
                    </a:cubicBezTo>
                    <a:cubicBezTo>
                      <a:pt x="955" y="916"/>
                      <a:pt x="956" y="898"/>
                      <a:pt x="956" y="898"/>
                    </a:cubicBezTo>
                    <a:cubicBezTo>
                      <a:pt x="956" y="898"/>
                      <a:pt x="959" y="906"/>
                      <a:pt x="959" y="906"/>
                    </a:cubicBezTo>
                    <a:cubicBezTo>
                      <a:pt x="959" y="906"/>
                      <a:pt x="961" y="897"/>
                      <a:pt x="961" y="897"/>
                    </a:cubicBezTo>
                    <a:cubicBezTo>
                      <a:pt x="961" y="897"/>
                      <a:pt x="961" y="896"/>
                      <a:pt x="961" y="896"/>
                    </a:cubicBezTo>
                    <a:cubicBezTo>
                      <a:pt x="961" y="896"/>
                      <a:pt x="963" y="841"/>
                      <a:pt x="963" y="841"/>
                    </a:cubicBezTo>
                    <a:cubicBezTo>
                      <a:pt x="963" y="841"/>
                      <a:pt x="964" y="859"/>
                      <a:pt x="964" y="859"/>
                    </a:cubicBezTo>
                    <a:cubicBezTo>
                      <a:pt x="964" y="859"/>
                      <a:pt x="967" y="889"/>
                      <a:pt x="967" y="889"/>
                    </a:cubicBezTo>
                    <a:cubicBezTo>
                      <a:pt x="967" y="889"/>
                      <a:pt x="968" y="893"/>
                      <a:pt x="968" y="893"/>
                    </a:cubicBezTo>
                    <a:cubicBezTo>
                      <a:pt x="968" y="893"/>
                      <a:pt x="970" y="871"/>
                      <a:pt x="970" y="871"/>
                    </a:cubicBezTo>
                    <a:cubicBezTo>
                      <a:pt x="970" y="871"/>
                      <a:pt x="971" y="857"/>
                      <a:pt x="971" y="857"/>
                    </a:cubicBezTo>
                    <a:cubicBezTo>
                      <a:pt x="971" y="857"/>
                      <a:pt x="973" y="894"/>
                      <a:pt x="973" y="894"/>
                    </a:cubicBezTo>
                    <a:cubicBezTo>
                      <a:pt x="973" y="894"/>
                      <a:pt x="973" y="898"/>
                      <a:pt x="973" y="898"/>
                    </a:cubicBezTo>
                    <a:cubicBezTo>
                      <a:pt x="973" y="898"/>
                      <a:pt x="976" y="925"/>
                      <a:pt x="976" y="925"/>
                    </a:cubicBezTo>
                    <a:cubicBezTo>
                      <a:pt x="976" y="925"/>
                      <a:pt x="976" y="925"/>
                      <a:pt x="976" y="925"/>
                    </a:cubicBezTo>
                    <a:cubicBezTo>
                      <a:pt x="976" y="925"/>
                      <a:pt x="978" y="911"/>
                      <a:pt x="978" y="911"/>
                    </a:cubicBezTo>
                    <a:cubicBezTo>
                      <a:pt x="978" y="911"/>
                      <a:pt x="979" y="916"/>
                      <a:pt x="979" y="916"/>
                    </a:cubicBezTo>
                    <a:cubicBezTo>
                      <a:pt x="979" y="916"/>
                      <a:pt x="982" y="941"/>
                      <a:pt x="982" y="941"/>
                    </a:cubicBezTo>
                    <a:cubicBezTo>
                      <a:pt x="982" y="941"/>
                      <a:pt x="982" y="941"/>
                      <a:pt x="982" y="941"/>
                    </a:cubicBezTo>
                    <a:cubicBezTo>
                      <a:pt x="982" y="941"/>
                      <a:pt x="984" y="944"/>
                      <a:pt x="984" y="944"/>
                    </a:cubicBezTo>
                    <a:cubicBezTo>
                      <a:pt x="984" y="944"/>
                      <a:pt x="987" y="942"/>
                      <a:pt x="987" y="942"/>
                    </a:cubicBezTo>
                    <a:cubicBezTo>
                      <a:pt x="987" y="942"/>
                      <a:pt x="988" y="943"/>
                      <a:pt x="988" y="943"/>
                    </a:cubicBezTo>
                    <a:cubicBezTo>
                      <a:pt x="988" y="943"/>
                      <a:pt x="988" y="944"/>
                      <a:pt x="988" y="944"/>
                    </a:cubicBezTo>
                    <a:cubicBezTo>
                      <a:pt x="988" y="944"/>
                      <a:pt x="989" y="945"/>
                      <a:pt x="989" y="945"/>
                    </a:cubicBezTo>
                    <a:cubicBezTo>
                      <a:pt x="989" y="945"/>
                      <a:pt x="991" y="944"/>
                      <a:pt x="991" y="944"/>
                    </a:cubicBezTo>
                    <a:cubicBezTo>
                      <a:pt x="991" y="944"/>
                      <a:pt x="993" y="940"/>
                      <a:pt x="993" y="940"/>
                    </a:cubicBezTo>
                    <a:cubicBezTo>
                      <a:pt x="993" y="940"/>
                      <a:pt x="994" y="940"/>
                      <a:pt x="994" y="940"/>
                    </a:cubicBezTo>
                    <a:cubicBezTo>
                      <a:pt x="994" y="940"/>
                      <a:pt x="997" y="935"/>
                      <a:pt x="997" y="935"/>
                    </a:cubicBezTo>
                    <a:cubicBezTo>
                      <a:pt x="997" y="935"/>
                      <a:pt x="997" y="934"/>
                      <a:pt x="997" y="934"/>
                    </a:cubicBezTo>
                    <a:cubicBezTo>
                      <a:pt x="997" y="934"/>
                      <a:pt x="1000" y="901"/>
                      <a:pt x="1000" y="901"/>
                    </a:cubicBezTo>
                    <a:cubicBezTo>
                      <a:pt x="1000" y="901"/>
                      <a:pt x="1000" y="898"/>
                      <a:pt x="1000" y="898"/>
                    </a:cubicBezTo>
                    <a:cubicBezTo>
                      <a:pt x="1000" y="898"/>
                      <a:pt x="1002" y="666"/>
                      <a:pt x="1002" y="666"/>
                    </a:cubicBezTo>
                    <a:cubicBezTo>
                      <a:pt x="1002" y="666"/>
                      <a:pt x="1003" y="644"/>
                      <a:pt x="1003" y="644"/>
                    </a:cubicBezTo>
                    <a:cubicBezTo>
                      <a:pt x="1003" y="644"/>
                      <a:pt x="1006" y="821"/>
                      <a:pt x="1006" y="821"/>
                    </a:cubicBezTo>
                    <a:cubicBezTo>
                      <a:pt x="1006" y="821"/>
                      <a:pt x="1006" y="835"/>
                      <a:pt x="1006" y="835"/>
                    </a:cubicBezTo>
                    <a:cubicBezTo>
                      <a:pt x="1006" y="835"/>
                      <a:pt x="1009" y="702"/>
                      <a:pt x="1009" y="702"/>
                    </a:cubicBezTo>
                    <a:cubicBezTo>
                      <a:pt x="1009" y="702"/>
                      <a:pt x="1009" y="650"/>
                      <a:pt x="1009" y="650"/>
                    </a:cubicBezTo>
                    <a:cubicBezTo>
                      <a:pt x="1009" y="650"/>
                      <a:pt x="1011" y="826"/>
                      <a:pt x="1011" y="826"/>
                    </a:cubicBezTo>
                    <a:cubicBezTo>
                      <a:pt x="1011" y="826"/>
                      <a:pt x="1012" y="835"/>
                      <a:pt x="1012" y="835"/>
                    </a:cubicBezTo>
                    <a:cubicBezTo>
                      <a:pt x="1012" y="835"/>
                      <a:pt x="1015" y="917"/>
                      <a:pt x="1015" y="917"/>
                    </a:cubicBezTo>
                    <a:cubicBezTo>
                      <a:pt x="1015" y="917"/>
                      <a:pt x="1015" y="918"/>
                      <a:pt x="1015" y="918"/>
                    </a:cubicBezTo>
                    <a:cubicBezTo>
                      <a:pt x="1015" y="918"/>
                      <a:pt x="1018" y="935"/>
                      <a:pt x="1018" y="935"/>
                    </a:cubicBezTo>
                    <a:cubicBezTo>
                      <a:pt x="1018" y="935"/>
                      <a:pt x="1018" y="936"/>
                      <a:pt x="1018" y="936"/>
                    </a:cubicBezTo>
                    <a:cubicBezTo>
                      <a:pt x="1018" y="936"/>
                      <a:pt x="1020" y="942"/>
                      <a:pt x="1020" y="942"/>
                    </a:cubicBezTo>
                    <a:cubicBezTo>
                      <a:pt x="1020" y="942"/>
                      <a:pt x="1021" y="942"/>
                      <a:pt x="1021" y="942"/>
                    </a:cubicBezTo>
                    <a:cubicBezTo>
                      <a:pt x="1021" y="942"/>
                      <a:pt x="1024" y="945"/>
                      <a:pt x="1024" y="945"/>
                    </a:cubicBezTo>
                    <a:cubicBezTo>
                      <a:pt x="1024" y="945"/>
                      <a:pt x="1026" y="944"/>
                      <a:pt x="1026" y="944"/>
                    </a:cubicBezTo>
                    <a:cubicBezTo>
                      <a:pt x="1026" y="944"/>
                      <a:pt x="1027" y="945"/>
                      <a:pt x="1027" y="945"/>
                    </a:cubicBezTo>
                    <a:cubicBezTo>
                      <a:pt x="1027" y="945"/>
                      <a:pt x="1027" y="945"/>
                      <a:pt x="1027" y="945"/>
                    </a:cubicBezTo>
                    <a:cubicBezTo>
                      <a:pt x="1027" y="945"/>
                      <a:pt x="1029" y="948"/>
                      <a:pt x="1029" y="948"/>
                    </a:cubicBezTo>
                    <a:cubicBezTo>
                      <a:pt x="1029" y="948"/>
                      <a:pt x="1030" y="948"/>
                      <a:pt x="1030" y="948"/>
                    </a:cubicBezTo>
                    <a:cubicBezTo>
                      <a:pt x="1030" y="948"/>
                      <a:pt x="1032" y="946"/>
                      <a:pt x="1032" y="946"/>
                    </a:cubicBezTo>
                    <a:cubicBezTo>
                      <a:pt x="1032" y="946"/>
                      <a:pt x="1033" y="947"/>
                      <a:pt x="1033" y="947"/>
                    </a:cubicBezTo>
                    <a:cubicBezTo>
                      <a:pt x="1033" y="947"/>
                      <a:pt x="1035" y="949"/>
                      <a:pt x="1035" y="949"/>
                    </a:cubicBezTo>
                    <a:cubicBezTo>
                      <a:pt x="1035" y="949"/>
                      <a:pt x="1036" y="949"/>
                      <a:pt x="1036" y="949"/>
                    </a:cubicBezTo>
                    <a:cubicBezTo>
                      <a:pt x="1036" y="949"/>
                      <a:pt x="1038" y="950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39" y="950"/>
                      <a:pt x="1041" y="951"/>
                      <a:pt x="1041" y="951"/>
                    </a:cubicBezTo>
                    <a:cubicBezTo>
                      <a:pt x="1041" y="951"/>
                      <a:pt x="1043" y="950"/>
                      <a:pt x="1043" y="950"/>
                    </a:cubicBezTo>
                    <a:cubicBezTo>
                      <a:pt x="1043" y="950"/>
                      <a:pt x="1045" y="951"/>
                      <a:pt x="1045" y="951"/>
                    </a:cubicBezTo>
                    <a:cubicBezTo>
                      <a:pt x="1045" y="951"/>
                      <a:pt x="1045" y="951"/>
                      <a:pt x="1045" y="951"/>
                    </a:cubicBezTo>
                    <a:cubicBezTo>
                      <a:pt x="1045" y="951"/>
                      <a:pt x="1047" y="951"/>
                      <a:pt x="1047" y="951"/>
                    </a:cubicBezTo>
                    <a:cubicBezTo>
                      <a:pt x="1047" y="951"/>
                      <a:pt x="1049" y="951"/>
                      <a:pt x="1049" y="951"/>
                    </a:cubicBezTo>
                    <a:cubicBezTo>
                      <a:pt x="1049" y="951"/>
                      <a:pt x="1051" y="951"/>
                      <a:pt x="1051" y="951"/>
                    </a:cubicBezTo>
                    <a:cubicBezTo>
                      <a:pt x="1051" y="951"/>
                      <a:pt x="1051" y="952"/>
                      <a:pt x="1051" y="952"/>
                    </a:cubicBezTo>
                    <a:cubicBezTo>
                      <a:pt x="1051" y="952"/>
                      <a:pt x="1052" y="952"/>
                      <a:pt x="1052" y="952"/>
                    </a:cubicBezTo>
                    <a:cubicBezTo>
                      <a:pt x="1052" y="952"/>
                      <a:pt x="1054" y="952"/>
                      <a:pt x="1054" y="952"/>
                    </a:cubicBezTo>
                    <a:cubicBezTo>
                      <a:pt x="1054" y="952"/>
                      <a:pt x="1056" y="952"/>
                      <a:pt x="1056" y="952"/>
                    </a:cubicBezTo>
                    <a:cubicBezTo>
                      <a:pt x="1056" y="952"/>
                      <a:pt x="1057" y="952"/>
                      <a:pt x="1057" y="952"/>
                    </a:cubicBezTo>
                    <a:cubicBezTo>
                      <a:pt x="1057" y="952"/>
                      <a:pt x="1060" y="952"/>
                      <a:pt x="1060" y="952"/>
                    </a:cubicBezTo>
                    <a:cubicBezTo>
                      <a:pt x="1060" y="952"/>
                      <a:pt x="1060" y="952"/>
                      <a:pt x="1060" y="952"/>
                    </a:cubicBezTo>
                    <a:cubicBezTo>
                      <a:pt x="1060" y="952"/>
                      <a:pt x="1062" y="951"/>
                      <a:pt x="1062" y="951"/>
                    </a:cubicBezTo>
                    <a:cubicBezTo>
                      <a:pt x="1062" y="951"/>
                      <a:pt x="1064" y="950"/>
                      <a:pt x="1064" y="950"/>
                    </a:cubicBezTo>
                    <a:cubicBezTo>
                      <a:pt x="1064" y="950"/>
                      <a:pt x="1066" y="951"/>
                      <a:pt x="1066" y="951"/>
                    </a:cubicBezTo>
                    <a:cubicBezTo>
                      <a:pt x="1066" y="951"/>
                      <a:pt x="1066" y="951"/>
                      <a:pt x="1066" y="951"/>
                    </a:cubicBezTo>
                    <a:cubicBezTo>
                      <a:pt x="1066" y="951"/>
                      <a:pt x="1068" y="951"/>
                      <a:pt x="1068" y="951"/>
                    </a:cubicBezTo>
                    <a:cubicBezTo>
                      <a:pt x="1068" y="951"/>
                      <a:pt x="1070" y="951"/>
                      <a:pt x="1070" y="951"/>
                    </a:cubicBezTo>
                    <a:cubicBezTo>
                      <a:pt x="1070" y="951"/>
                      <a:pt x="1072" y="951"/>
                      <a:pt x="1072" y="951"/>
                    </a:cubicBezTo>
                    <a:cubicBezTo>
                      <a:pt x="1072" y="951"/>
                      <a:pt x="1072" y="951"/>
                      <a:pt x="1072" y="951"/>
                    </a:cubicBezTo>
                    <a:cubicBezTo>
                      <a:pt x="1072" y="951"/>
                      <a:pt x="1075" y="952"/>
                      <a:pt x="1075" y="952"/>
                    </a:cubicBezTo>
                    <a:cubicBezTo>
                      <a:pt x="1075" y="952"/>
                      <a:pt x="1076" y="952"/>
                      <a:pt x="1076" y="952"/>
                    </a:cubicBezTo>
                    <a:cubicBezTo>
                      <a:pt x="1076" y="952"/>
                      <a:pt x="1077" y="952"/>
                      <a:pt x="1077" y="952"/>
                    </a:cubicBezTo>
                    <a:cubicBezTo>
                      <a:pt x="1077" y="952"/>
                      <a:pt x="1078" y="952"/>
                      <a:pt x="1078" y="952"/>
                    </a:cubicBezTo>
                    <a:cubicBezTo>
                      <a:pt x="1078" y="952"/>
                      <a:pt x="1079" y="953"/>
                      <a:pt x="1079" y="953"/>
                    </a:cubicBezTo>
                    <a:cubicBezTo>
                      <a:pt x="1079" y="953"/>
                      <a:pt x="1081" y="953"/>
                      <a:pt x="1081" y="953"/>
                    </a:cubicBezTo>
                    <a:cubicBezTo>
                      <a:pt x="1081" y="953"/>
                      <a:pt x="1083" y="953"/>
                      <a:pt x="1083" y="953"/>
                    </a:cubicBezTo>
                    <a:cubicBezTo>
                      <a:pt x="1083" y="953"/>
                      <a:pt x="1084" y="953"/>
                      <a:pt x="1084" y="953"/>
                    </a:cubicBezTo>
                    <a:cubicBezTo>
                      <a:pt x="1084" y="953"/>
                      <a:pt x="1086" y="953"/>
                      <a:pt x="1086" y="953"/>
                    </a:cubicBezTo>
                    <a:cubicBezTo>
                      <a:pt x="1086" y="953"/>
                      <a:pt x="1087" y="953"/>
                      <a:pt x="1087" y="953"/>
                    </a:cubicBezTo>
                    <a:cubicBezTo>
                      <a:pt x="1087" y="953"/>
                      <a:pt x="1087" y="953"/>
                      <a:pt x="1087" y="953"/>
                    </a:cubicBezTo>
                    <a:cubicBezTo>
                      <a:pt x="1087" y="953"/>
                      <a:pt x="1090" y="953"/>
                      <a:pt x="1090" y="953"/>
                    </a:cubicBezTo>
                    <a:cubicBezTo>
                      <a:pt x="1090" y="953"/>
                      <a:pt x="1092" y="953"/>
                      <a:pt x="1092" y="953"/>
                    </a:cubicBezTo>
                    <a:cubicBezTo>
                      <a:pt x="1092" y="953"/>
                      <a:pt x="1093" y="953"/>
                      <a:pt x="1093" y="953"/>
                    </a:cubicBezTo>
                    <a:cubicBezTo>
                      <a:pt x="1093" y="953"/>
                      <a:pt x="1095" y="953"/>
                      <a:pt x="1095" y="953"/>
                    </a:cubicBezTo>
                    <a:cubicBezTo>
                      <a:pt x="1095" y="953"/>
                      <a:pt x="1096" y="953"/>
                      <a:pt x="1096" y="953"/>
                    </a:cubicBezTo>
                    <a:cubicBezTo>
                      <a:pt x="1096" y="953"/>
                      <a:pt x="1097" y="953"/>
                      <a:pt x="1097" y="953"/>
                    </a:cubicBezTo>
                    <a:cubicBezTo>
                      <a:pt x="1097" y="953"/>
                      <a:pt x="1099" y="953"/>
                      <a:pt x="1099" y="953"/>
                    </a:cubicBezTo>
                    <a:cubicBezTo>
                      <a:pt x="1099" y="953"/>
                      <a:pt x="1102" y="953"/>
                      <a:pt x="1102" y="953"/>
                    </a:cubicBezTo>
                    <a:cubicBezTo>
                      <a:pt x="1102" y="953"/>
                      <a:pt x="1103" y="953"/>
                      <a:pt x="1103" y="953"/>
                    </a:cubicBezTo>
                    <a:cubicBezTo>
                      <a:pt x="1103" y="953"/>
                      <a:pt x="1105" y="953"/>
                      <a:pt x="1105" y="953"/>
                    </a:cubicBezTo>
                    <a:cubicBezTo>
                      <a:pt x="1105" y="953"/>
                      <a:pt x="1106" y="953"/>
                      <a:pt x="1106" y="953"/>
                    </a:cubicBezTo>
                    <a:cubicBezTo>
                      <a:pt x="1106" y="953"/>
                      <a:pt x="1106" y="953"/>
                      <a:pt x="1106" y="953"/>
                    </a:cubicBezTo>
                    <a:cubicBezTo>
                      <a:pt x="1106" y="953"/>
                      <a:pt x="1108" y="953"/>
                      <a:pt x="1108" y="953"/>
                    </a:cubicBezTo>
                    <a:cubicBezTo>
                      <a:pt x="1108" y="953"/>
                      <a:pt x="1111" y="953"/>
                      <a:pt x="1111" y="953"/>
                    </a:cubicBezTo>
                    <a:cubicBezTo>
                      <a:pt x="1111" y="953"/>
                      <a:pt x="1113" y="953"/>
                      <a:pt x="1113" y="953"/>
                    </a:cubicBezTo>
                    <a:cubicBezTo>
                      <a:pt x="1113" y="953"/>
                      <a:pt x="1113" y="953"/>
                      <a:pt x="1113" y="953"/>
                    </a:cubicBezTo>
                    <a:cubicBezTo>
                      <a:pt x="1113" y="953"/>
                      <a:pt x="1115" y="953"/>
                      <a:pt x="1115" y="953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141" name="Rectangle 230"/>
              <p:cNvSpPr>
                <a:spLocks noChangeArrowheads="1"/>
              </p:cNvSpPr>
              <p:nvPr/>
            </p:nvSpPr>
            <p:spPr bwMode="auto">
              <a:xfrm>
                <a:off x="714553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1.0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3" name="Rectangle 232"/>
              <p:cNvSpPr>
                <a:spLocks noChangeArrowheads="1"/>
              </p:cNvSpPr>
              <p:nvPr/>
            </p:nvSpPr>
            <p:spPr bwMode="auto">
              <a:xfrm>
                <a:off x="100191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2.0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5" name="Rectangle 234"/>
              <p:cNvSpPr>
                <a:spLocks noChangeArrowheads="1"/>
              </p:cNvSpPr>
              <p:nvPr/>
            </p:nvSpPr>
            <p:spPr bwMode="auto">
              <a:xfrm>
                <a:off x="-515759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3.0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7" name="Rectangle 236"/>
              <p:cNvSpPr>
                <a:spLocks noChangeArrowheads="1"/>
              </p:cNvSpPr>
              <p:nvPr/>
            </p:nvSpPr>
            <p:spPr bwMode="auto">
              <a:xfrm>
                <a:off x="-113012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4.0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49" name="Rectangle 238"/>
              <p:cNvSpPr>
                <a:spLocks noChangeArrowheads="1"/>
              </p:cNvSpPr>
              <p:nvPr/>
            </p:nvSpPr>
            <p:spPr bwMode="auto">
              <a:xfrm>
                <a:off x="-1744484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5.0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1" name="Rectangle 240"/>
              <p:cNvSpPr>
                <a:spLocks noChangeArrowheads="1"/>
              </p:cNvSpPr>
              <p:nvPr/>
            </p:nvSpPr>
            <p:spPr bwMode="auto">
              <a:xfrm>
                <a:off x="-2363610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6.0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3" name="Rectangle 242"/>
              <p:cNvSpPr>
                <a:spLocks noChangeArrowheads="1"/>
              </p:cNvSpPr>
              <p:nvPr/>
            </p:nvSpPr>
            <p:spPr bwMode="auto">
              <a:xfrm>
                <a:off x="-297797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7.0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6" name="Rectangle 244"/>
              <p:cNvSpPr>
                <a:spLocks noChangeArrowheads="1"/>
              </p:cNvSpPr>
              <p:nvPr/>
            </p:nvSpPr>
            <p:spPr bwMode="auto">
              <a:xfrm>
                <a:off x="-3593922" y="9974218"/>
                <a:ext cx="1923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8.0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159" name="Line 247"/>
              <p:cNvSpPr>
                <a:spLocks noChangeShapeType="1"/>
              </p:cNvSpPr>
              <p:nvPr/>
            </p:nvSpPr>
            <p:spPr bwMode="auto">
              <a:xfrm>
                <a:off x="-4060825" y="9918700"/>
                <a:ext cx="5187951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1" name="Line 248"/>
              <p:cNvSpPr>
                <a:spLocks noChangeShapeType="1"/>
              </p:cNvSpPr>
              <p:nvPr/>
            </p:nvSpPr>
            <p:spPr bwMode="auto">
              <a:xfrm>
                <a:off x="9683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8" name="Line 249"/>
              <p:cNvSpPr>
                <a:spLocks noChangeShapeType="1"/>
              </p:cNvSpPr>
              <p:nvPr/>
            </p:nvSpPr>
            <p:spPr bwMode="auto">
              <a:xfrm>
                <a:off x="6604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29" name="Line 250"/>
              <p:cNvSpPr>
                <a:spLocks noChangeShapeType="1"/>
              </p:cNvSpPr>
              <p:nvPr/>
            </p:nvSpPr>
            <p:spPr bwMode="auto">
              <a:xfrm>
                <a:off x="35242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0" name="Line 251"/>
              <p:cNvSpPr>
                <a:spLocks noChangeShapeType="1"/>
              </p:cNvSpPr>
              <p:nvPr/>
            </p:nvSpPr>
            <p:spPr bwMode="auto">
              <a:xfrm>
                <a:off x="4445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2" name="Line 252"/>
              <p:cNvSpPr>
                <a:spLocks noChangeShapeType="1"/>
              </p:cNvSpPr>
              <p:nvPr/>
            </p:nvSpPr>
            <p:spPr bwMode="auto">
              <a:xfrm>
                <a:off x="-26193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33" name="Line 253"/>
              <p:cNvSpPr>
                <a:spLocks noChangeShapeType="1"/>
              </p:cNvSpPr>
              <p:nvPr/>
            </p:nvSpPr>
            <p:spPr bwMode="auto">
              <a:xfrm>
                <a:off x="-569912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1" name="Line 254"/>
              <p:cNvSpPr>
                <a:spLocks noChangeShapeType="1"/>
              </p:cNvSpPr>
              <p:nvPr/>
            </p:nvSpPr>
            <p:spPr bwMode="auto">
              <a:xfrm>
                <a:off x="-87788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2" name="Line 255"/>
              <p:cNvSpPr>
                <a:spLocks noChangeShapeType="1"/>
              </p:cNvSpPr>
              <p:nvPr/>
            </p:nvSpPr>
            <p:spPr bwMode="auto">
              <a:xfrm>
                <a:off x="-1185862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3" name="Line 256"/>
              <p:cNvSpPr>
                <a:spLocks noChangeShapeType="1"/>
              </p:cNvSpPr>
              <p:nvPr/>
            </p:nvSpPr>
            <p:spPr bwMode="auto">
              <a:xfrm>
                <a:off x="-1493837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0" name="Line 257"/>
              <p:cNvSpPr>
                <a:spLocks noChangeShapeType="1"/>
              </p:cNvSpPr>
              <p:nvPr/>
            </p:nvSpPr>
            <p:spPr bwMode="auto">
              <a:xfrm>
                <a:off x="-1801813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1" name="Line 258"/>
              <p:cNvSpPr>
                <a:spLocks noChangeShapeType="1"/>
              </p:cNvSpPr>
              <p:nvPr/>
            </p:nvSpPr>
            <p:spPr bwMode="auto">
              <a:xfrm>
                <a:off x="-21082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4" name="Line 259"/>
              <p:cNvSpPr>
                <a:spLocks noChangeShapeType="1"/>
              </p:cNvSpPr>
              <p:nvPr/>
            </p:nvSpPr>
            <p:spPr bwMode="auto">
              <a:xfrm>
                <a:off x="-24161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45" name="Line 260"/>
              <p:cNvSpPr>
                <a:spLocks noChangeShapeType="1"/>
              </p:cNvSpPr>
              <p:nvPr/>
            </p:nvSpPr>
            <p:spPr bwMode="auto">
              <a:xfrm>
                <a:off x="-272415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51" name="Line 261"/>
              <p:cNvSpPr>
                <a:spLocks noChangeShapeType="1"/>
              </p:cNvSpPr>
              <p:nvPr/>
            </p:nvSpPr>
            <p:spPr bwMode="auto">
              <a:xfrm>
                <a:off x="-303212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52" name="Line 262"/>
              <p:cNvSpPr>
                <a:spLocks noChangeShapeType="1"/>
              </p:cNvSpPr>
              <p:nvPr/>
            </p:nvSpPr>
            <p:spPr bwMode="auto">
              <a:xfrm>
                <a:off x="-3340100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0" name="Line 263"/>
              <p:cNvSpPr>
                <a:spLocks noChangeShapeType="1"/>
              </p:cNvSpPr>
              <p:nvPr/>
            </p:nvSpPr>
            <p:spPr bwMode="auto">
              <a:xfrm>
                <a:off x="-3648075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1" name="Line 264"/>
              <p:cNvSpPr>
                <a:spLocks noChangeShapeType="1"/>
              </p:cNvSpPr>
              <p:nvPr/>
            </p:nvSpPr>
            <p:spPr bwMode="auto">
              <a:xfrm>
                <a:off x="-3954463" y="9918700"/>
                <a:ext cx="0" cy="1270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2" name="Line 265"/>
              <p:cNvSpPr>
                <a:spLocks noChangeShapeType="1"/>
              </p:cNvSpPr>
              <p:nvPr/>
            </p:nvSpPr>
            <p:spPr bwMode="auto">
              <a:xfrm>
                <a:off x="112236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3" name="Line 266"/>
              <p:cNvSpPr>
                <a:spLocks noChangeShapeType="1"/>
              </p:cNvSpPr>
              <p:nvPr/>
            </p:nvSpPr>
            <p:spPr bwMode="auto">
              <a:xfrm>
                <a:off x="8143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5" name="Line 267"/>
              <p:cNvSpPr>
                <a:spLocks noChangeShapeType="1"/>
              </p:cNvSpPr>
              <p:nvPr/>
            </p:nvSpPr>
            <p:spPr bwMode="auto">
              <a:xfrm>
                <a:off x="50641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60767" name="Line 268"/>
              <p:cNvSpPr>
                <a:spLocks noChangeShapeType="1"/>
              </p:cNvSpPr>
              <p:nvPr/>
            </p:nvSpPr>
            <p:spPr bwMode="auto">
              <a:xfrm>
                <a:off x="19843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4" name="Line 269"/>
              <p:cNvSpPr>
                <a:spLocks noChangeShapeType="1"/>
              </p:cNvSpPr>
              <p:nvPr/>
            </p:nvSpPr>
            <p:spPr bwMode="auto">
              <a:xfrm>
                <a:off x="-109537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5" name="Line 270"/>
              <p:cNvSpPr>
                <a:spLocks noChangeShapeType="1"/>
              </p:cNvSpPr>
              <p:nvPr/>
            </p:nvSpPr>
            <p:spPr bwMode="auto">
              <a:xfrm>
                <a:off x="-41592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6" name="Line 271"/>
              <p:cNvSpPr>
                <a:spLocks noChangeShapeType="1"/>
              </p:cNvSpPr>
              <p:nvPr/>
            </p:nvSpPr>
            <p:spPr bwMode="auto">
              <a:xfrm>
                <a:off x="-72390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7" name="Line 272"/>
              <p:cNvSpPr>
                <a:spLocks noChangeShapeType="1"/>
              </p:cNvSpPr>
              <p:nvPr/>
            </p:nvSpPr>
            <p:spPr bwMode="auto">
              <a:xfrm>
                <a:off x="-103187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8" name="Line 273"/>
              <p:cNvSpPr>
                <a:spLocks noChangeShapeType="1"/>
              </p:cNvSpPr>
              <p:nvPr/>
            </p:nvSpPr>
            <p:spPr bwMode="auto">
              <a:xfrm>
                <a:off x="-133985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29" name="Line 274"/>
              <p:cNvSpPr>
                <a:spLocks noChangeShapeType="1"/>
              </p:cNvSpPr>
              <p:nvPr/>
            </p:nvSpPr>
            <p:spPr bwMode="auto">
              <a:xfrm>
                <a:off x="-164782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59" name="Line 275"/>
              <p:cNvSpPr>
                <a:spLocks noChangeShapeType="1"/>
              </p:cNvSpPr>
              <p:nvPr/>
            </p:nvSpPr>
            <p:spPr bwMode="auto">
              <a:xfrm>
                <a:off x="-1955800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61" name="Line 276"/>
              <p:cNvSpPr>
                <a:spLocks noChangeShapeType="1"/>
              </p:cNvSpPr>
              <p:nvPr/>
            </p:nvSpPr>
            <p:spPr bwMode="auto">
              <a:xfrm>
                <a:off x="-22621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6" name="Line 277"/>
              <p:cNvSpPr>
                <a:spLocks noChangeShapeType="1"/>
              </p:cNvSpPr>
              <p:nvPr/>
            </p:nvSpPr>
            <p:spPr bwMode="auto">
              <a:xfrm>
                <a:off x="-257016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7" name="Line 278"/>
              <p:cNvSpPr>
                <a:spLocks noChangeShapeType="1"/>
              </p:cNvSpPr>
              <p:nvPr/>
            </p:nvSpPr>
            <p:spPr bwMode="auto">
              <a:xfrm>
                <a:off x="-287813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8" name="Line 279"/>
              <p:cNvSpPr>
                <a:spLocks noChangeShapeType="1"/>
              </p:cNvSpPr>
              <p:nvPr/>
            </p:nvSpPr>
            <p:spPr bwMode="auto">
              <a:xfrm>
                <a:off x="-3186113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89" name="Line 280"/>
              <p:cNvSpPr>
                <a:spLocks noChangeShapeType="1"/>
              </p:cNvSpPr>
              <p:nvPr/>
            </p:nvSpPr>
            <p:spPr bwMode="auto">
              <a:xfrm>
                <a:off x="-3494088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0" name="Line 281"/>
              <p:cNvSpPr>
                <a:spLocks noChangeShapeType="1"/>
              </p:cNvSpPr>
              <p:nvPr/>
            </p:nvSpPr>
            <p:spPr bwMode="auto">
              <a:xfrm>
                <a:off x="-3800475" y="9918700"/>
                <a:ext cx="0" cy="26988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1" name="Freeform 282"/>
              <p:cNvSpPr>
                <a:spLocks/>
              </p:cNvSpPr>
              <p:nvPr/>
            </p:nvSpPr>
            <p:spPr bwMode="auto">
              <a:xfrm>
                <a:off x="-4060825" y="6470650"/>
                <a:ext cx="1709738" cy="485775"/>
              </a:xfrm>
              <a:custGeom>
                <a:avLst/>
                <a:gdLst>
                  <a:gd name="T0" fmla="*/ 13 w 1077"/>
                  <a:gd name="T1" fmla="*/ 306 h 306"/>
                  <a:gd name="T2" fmla="*/ 31 w 1077"/>
                  <a:gd name="T3" fmla="*/ 306 h 306"/>
                  <a:gd name="T4" fmla="*/ 51 w 1077"/>
                  <a:gd name="T5" fmla="*/ 306 h 306"/>
                  <a:gd name="T6" fmla="*/ 69 w 1077"/>
                  <a:gd name="T7" fmla="*/ 306 h 306"/>
                  <a:gd name="T8" fmla="*/ 86 w 1077"/>
                  <a:gd name="T9" fmla="*/ 306 h 306"/>
                  <a:gd name="T10" fmla="*/ 103 w 1077"/>
                  <a:gd name="T11" fmla="*/ 306 h 306"/>
                  <a:gd name="T12" fmla="*/ 121 w 1077"/>
                  <a:gd name="T13" fmla="*/ 306 h 306"/>
                  <a:gd name="T14" fmla="*/ 140 w 1077"/>
                  <a:gd name="T15" fmla="*/ 306 h 306"/>
                  <a:gd name="T16" fmla="*/ 158 w 1077"/>
                  <a:gd name="T17" fmla="*/ 306 h 306"/>
                  <a:gd name="T18" fmla="*/ 175 w 1077"/>
                  <a:gd name="T19" fmla="*/ 305 h 306"/>
                  <a:gd name="T20" fmla="*/ 193 w 1077"/>
                  <a:gd name="T21" fmla="*/ 302 h 306"/>
                  <a:gd name="T22" fmla="*/ 211 w 1077"/>
                  <a:gd name="T23" fmla="*/ 304 h 306"/>
                  <a:gd name="T24" fmla="*/ 230 w 1077"/>
                  <a:gd name="T25" fmla="*/ 305 h 306"/>
                  <a:gd name="T26" fmla="*/ 247 w 1077"/>
                  <a:gd name="T27" fmla="*/ 306 h 306"/>
                  <a:gd name="T28" fmla="*/ 265 w 1077"/>
                  <a:gd name="T29" fmla="*/ 301 h 306"/>
                  <a:gd name="T30" fmla="*/ 283 w 1077"/>
                  <a:gd name="T31" fmla="*/ 304 h 306"/>
                  <a:gd name="T32" fmla="*/ 301 w 1077"/>
                  <a:gd name="T33" fmla="*/ 304 h 306"/>
                  <a:gd name="T34" fmla="*/ 319 w 1077"/>
                  <a:gd name="T35" fmla="*/ 298 h 306"/>
                  <a:gd name="T36" fmla="*/ 337 w 1077"/>
                  <a:gd name="T37" fmla="*/ 303 h 306"/>
                  <a:gd name="T38" fmla="*/ 356 w 1077"/>
                  <a:gd name="T39" fmla="*/ 305 h 306"/>
                  <a:gd name="T40" fmla="*/ 373 w 1077"/>
                  <a:gd name="T41" fmla="*/ 303 h 306"/>
                  <a:gd name="T42" fmla="*/ 392 w 1077"/>
                  <a:gd name="T43" fmla="*/ 306 h 306"/>
                  <a:gd name="T44" fmla="*/ 409 w 1077"/>
                  <a:gd name="T45" fmla="*/ 305 h 306"/>
                  <a:gd name="T46" fmla="*/ 427 w 1077"/>
                  <a:gd name="T47" fmla="*/ 303 h 306"/>
                  <a:gd name="T48" fmla="*/ 445 w 1077"/>
                  <a:gd name="T49" fmla="*/ 284 h 306"/>
                  <a:gd name="T50" fmla="*/ 463 w 1077"/>
                  <a:gd name="T51" fmla="*/ 303 h 306"/>
                  <a:gd name="T52" fmla="*/ 482 w 1077"/>
                  <a:gd name="T53" fmla="*/ 273 h 306"/>
                  <a:gd name="T54" fmla="*/ 499 w 1077"/>
                  <a:gd name="T55" fmla="*/ 296 h 306"/>
                  <a:gd name="T56" fmla="*/ 517 w 1077"/>
                  <a:gd name="T57" fmla="*/ 304 h 306"/>
                  <a:gd name="T58" fmla="*/ 535 w 1077"/>
                  <a:gd name="T59" fmla="*/ 299 h 306"/>
                  <a:gd name="T60" fmla="*/ 553 w 1077"/>
                  <a:gd name="T61" fmla="*/ 299 h 306"/>
                  <a:gd name="T62" fmla="*/ 572 w 1077"/>
                  <a:gd name="T63" fmla="*/ 283 h 306"/>
                  <a:gd name="T64" fmla="*/ 589 w 1077"/>
                  <a:gd name="T65" fmla="*/ 300 h 306"/>
                  <a:gd name="T66" fmla="*/ 607 w 1077"/>
                  <a:gd name="T67" fmla="*/ 299 h 306"/>
                  <a:gd name="T68" fmla="*/ 625 w 1077"/>
                  <a:gd name="T69" fmla="*/ 303 h 306"/>
                  <a:gd name="T70" fmla="*/ 644 w 1077"/>
                  <a:gd name="T71" fmla="*/ 303 h 306"/>
                  <a:gd name="T72" fmla="*/ 662 w 1077"/>
                  <a:gd name="T73" fmla="*/ 304 h 306"/>
                  <a:gd name="T74" fmla="*/ 679 w 1077"/>
                  <a:gd name="T75" fmla="*/ 304 h 306"/>
                  <a:gd name="T76" fmla="*/ 697 w 1077"/>
                  <a:gd name="T77" fmla="*/ 304 h 306"/>
                  <a:gd name="T78" fmla="*/ 717 w 1077"/>
                  <a:gd name="T79" fmla="*/ 305 h 306"/>
                  <a:gd name="T80" fmla="*/ 733 w 1077"/>
                  <a:gd name="T81" fmla="*/ 303 h 306"/>
                  <a:gd name="T82" fmla="*/ 751 w 1077"/>
                  <a:gd name="T83" fmla="*/ 302 h 306"/>
                  <a:gd name="T84" fmla="*/ 769 w 1077"/>
                  <a:gd name="T85" fmla="*/ 286 h 306"/>
                  <a:gd name="T86" fmla="*/ 787 w 1077"/>
                  <a:gd name="T87" fmla="*/ 303 h 306"/>
                  <a:gd name="T88" fmla="*/ 805 w 1077"/>
                  <a:gd name="T89" fmla="*/ 298 h 306"/>
                  <a:gd name="T90" fmla="*/ 824 w 1077"/>
                  <a:gd name="T91" fmla="*/ 305 h 306"/>
                  <a:gd name="T92" fmla="*/ 841 w 1077"/>
                  <a:gd name="T93" fmla="*/ 305 h 306"/>
                  <a:gd name="T94" fmla="*/ 860 w 1077"/>
                  <a:gd name="T95" fmla="*/ 306 h 306"/>
                  <a:gd name="T96" fmla="*/ 878 w 1077"/>
                  <a:gd name="T97" fmla="*/ 306 h 306"/>
                  <a:gd name="T98" fmla="*/ 896 w 1077"/>
                  <a:gd name="T99" fmla="*/ 306 h 306"/>
                  <a:gd name="T100" fmla="*/ 914 w 1077"/>
                  <a:gd name="T101" fmla="*/ 306 h 306"/>
                  <a:gd name="T102" fmla="*/ 932 w 1077"/>
                  <a:gd name="T103" fmla="*/ 306 h 306"/>
                  <a:gd name="T104" fmla="*/ 950 w 1077"/>
                  <a:gd name="T105" fmla="*/ 306 h 306"/>
                  <a:gd name="T106" fmla="*/ 969 w 1077"/>
                  <a:gd name="T107" fmla="*/ 306 h 306"/>
                  <a:gd name="T108" fmla="*/ 986 w 1077"/>
                  <a:gd name="T109" fmla="*/ 306 h 306"/>
                  <a:gd name="T110" fmla="*/ 1003 w 1077"/>
                  <a:gd name="T111" fmla="*/ 305 h 306"/>
                  <a:gd name="T112" fmla="*/ 1021 w 1077"/>
                  <a:gd name="T113" fmla="*/ 305 h 306"/>
                  <a:gd name="T114" fmla="*/ 1039 w 1077"/>
                  <a:gd name="T115" fmla="*/ 304 h 306"/>
                  <a:gd name="T116" fmla="*/ 1057 w 1077"/>
                  <a:gd name="T117" fmla="*/ 303 h 306"/>
                  <a:gd name="T118" fmla="*/ 1075 w 1077"/>
                  <a:gd name="T119" fmla="*/ 24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7" h="306">
                    <a:moveTo>
                      <a:pt x="0" y="306"/>
                    </a:moveTo>
                    <a:cubicBezTo>
                      <a:pt x="0" y="306"/>
                      <a:pt x="0" y="306"/>
                      <a:pt x="0" y="306"/>
                    </a:cubicBezTo>
                    <a:cubicBezTo>
                      <a:pt x="0" y="306"/>
                      <a:pt x="1" y="306"/>
                      <a:pt x="1" y="306"/>
                    </a:cubicBezTo>
                    <a:cubicBezTo>
                      <a:pt x="1" y="306"/>
                      <a:pt x="2" y="306"/>
                      <a:pt x="2" y="306"/>
                    </a:cubicBezTo>
                    <a:cubicBezTo>
                      <a:pt x="2" y="306"/>
                      <a:pt x="3" y="306"/>
                      <a:pt x="3" y="306"/>
                    </a:cubicBezTo>
                    <a:cubicBezTo>
                      <a:pt x="3" y="306"/>
                      <a:pt x="4" y="306"/>
                      <a:pt x="4" y="306"/>
                    </a:cubicBezTo>
                    <a:cubicBezTo>
                      <a:pt x="4" y="306"/>
                      <a:pt x="5" y="306"/>
                      <a:pt x="5" y="306"/>
                    </a:cubicBezTo>
                    <a:cubicBezTo>
                      <a:pt x="5" y="306"/>
                      <a:pt x="9" y="306"/>
                      <a:pt x="9" y="306"/>
                    </a:cubicBezTo>
                    <a:cubicBezTo>
                      <a:pt x="9" y="306"/>
                      <a:pt x="10" y="306"/>
                      <a:pt x="10" y="306"/>
                    </a:cubicBezTo>
                    <a:cubicBezTo>
                      <a:pt x="10" y="306"/>
                      <a:pt x="10" y="306"/>
                      <a:pt x="10" y="306"/>
                    </a:cubicBezTo>
                    <a:cubicBezTo>
                      <a:pt x="10" y="306"/>
                      <a:pt x="11" y="306"/>
                      <a:pt x="11" y="306"/>
                    </a:cubicBezTo>
                    <a:cubicBezTo>
                      <a:pt x="11" y="306"/>
                      <a:pt x="13" y="306"/>
                      <a:pt x="13" y="306"/>
                    </a:cubicBezTo>
                    <a:cubicBezTo>
                      <a:pt x="13" y="306"/>
                      <a:pt x="14" y="306"/>
                      <a:pt x="14" y="306"/>
                    </a:cubicBezTo>
                    <a:cubicBezTo>
                      <a:pt x="14" y="306"/>
                      <a:pt x="17" y="306"/>
                      <a:pt x="17" y="306"/>
                    </a:cubicBezTo>
                    <a:cubicBezTo>
                      <a:pt x="17" y="306"/>
                      <a:pt x="19" y="306"/>
                      <a:pt x="19" y="306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22" y="306"/>
                      <a:pt x="22" y="306"/>
                    </a:cubicBezTo>
                    <a:cubicBezTo>
                      <a:pt x="22" y="306"/>
                      <a:pt x="23" y="306"/>
                      <a:pt x="23" y="306"/>
                    </a:cubicBezTo>
                    <a:cubicBezTo>
                      <a:pt x="23" y="306"/>
                      <a:pt x="26" y="306"/>
                      <a:pt x="26" y="306"/>
                    </a:cubicBezTo>
                    <a:cubicBezTo>
                      <a:pt x="26" y="306"/>
                      <a:pt x="28" y="306"/>
                      <a:pt x="28" y="306"/>
                    </a:cubicBezTo>
                    <a:cubicBezTo>
                      <a:pt x="28" y="306"/>
                      <a:pt x="30" y="306"/>
                      <a:pt x="30" y="306"/>
                    </a:cubicBezTo>
                    <a:cubicBezTo>
                      <a:pt x="30" y="306"/>
                      <a:pt x="30" y="306"/>
                      <a:pt x="30" y="306"/>
                    </a:cubicBezTo>
                    <a:cubicBezTo>
                      <a:pt x="30" y="306"/>
                      <a:pt x="31" y="306"/>
                      <a:pt x="31" y="306"/>
                    </a:cubicBezTo>
                    <a:cubicBezTo>
                      <a:pt x="31" y="306"/>
                      <a:pt x="33" y="306"/>
                      <a:pt x="33" y="306"/>
                    </a:cubicBezTo>
                    <a:cubicBezTo>
                      <a:pt x="33" y="306"/>
                      <a:pt x="35" y="306"/>
                      <a:pt x="35" y="306"/>
                    </a:cubicBezTo>
                    <a:cubicBezTo>
                      <a:pt x="35" y="306"/>
                      <a:pt x="36" y="306"/>
                      <a:pt x="36" y="306"/>
                    </a:cubicBezTo>
                    <a:cubicBezTo>
                      <a:pt x="36" y="306"/>
                      <a:pt x="37" y="306"/>
                      <a:pt x="37" y="306"/>
                    </a:cubicBezTo>
                    <a:cubicBezTo>
                      <a:pt x="37" y="306"/>
                      <a:pt x="39" y="306"/>
                      <a:pt x="39" y="306"/>
                    </a:cubicBezTo>
                    <a:cubicBezTo>
                      <a:pt x="39" y="306"/>
                      <a:pt x="41" y="306"/>
                      <a:pt x="41" y="306"/>
                    </a:cubicBezTo>
                    <a:cubicBezTo>
                      <a:pt x="41" y="306"/>
                      <a:pt x="43" y="306"/>
                      <a:pt x="43" y="306"/>
                    </a:cubicBezTo>
                    <a:cubicBezTo>
                      <a:pt x="43" y="306"/>
                      <a:pt x="43" y="306"/>
                      <a:pt x="43" y="306"/>
                    </a:cubicBezTo>
                    <a:cubicBezTo>
                      <a:pt x="43" y="306"/>
                      <a:pt x="46" y="306"/>
                      <a:pt x="46" y="306"/>
                    </a:cubicBezTo>
                    <a:cubicBezTo>
                      <a:pt x="46" y="306"/>
                      <a:pt x="46" y="306"/>
                      <a:pt x="46" y="306"/>
                    </a:cubicBezTo>
                    <a:cubicBezTo>
                      <a:pt x="46" y="306"/>
                      <a:pt x="49" y="306"/>
                      <a:pt x="49" y="306"/>
                    </a:cubicBezTo>
                    <a:cubicBezTo>
                      <a:pt x="49" y="306"/>
                      <a:pt x="51" y="306"/>
                      <a:pt x="51" y="306"/>
                    </a:cubicBezTo>
                    <a:cubicBezTo>
                      <a:pt x="51" y="306"/>
                      <a:pt x="51" y="306"/>
                      <a:pt x="51" y="306"/>
                    </a:cubicBezTo>
                    <a:cubicBezTo>
                      <a:pt x="51" y="306"/>
                      <a:pt x="52" y="306"/>
                      <a:pt x="52" y="306"/>
                    </a:cubicBezTo>
                    <a:cubicBezTo>
                      <a:pt x="52" y="306"/>
                      <a:pt x="53" y="306"/>
                      <a:pt x="53" y="306"/>
                    </a:cubicBezTo>
                    <a:cubicBezTo>
                      <a:pt x="53" y="306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58" y="306"/>
                      <a:pt x="58" y="306"/>
                    </a:cubicBezTo>
                    <a:cubicBezTo>
                      <a:pt x="58" y="306"/>
                      <a:pt x="59" y="306"/>
                      <a:pt x="59" y="306"/>
                    </a:cubicBezTo>
                    <a:cubicBezTo>
                      <a:pt x="59" y="306"/>
                      <a:pt x="61" y="306"/>
                      <a:pt x="61" y="306"/>
                    </a:cubicBezTo>
                    <a:cubicBezTo>
                      <a:pt x="61" y="306"/>
                      <a:pt x="64" y="306"/>
                      <a:pt x="64" y="306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9" y="306"/>
                      <a:pt x="69" y="306"/>
                    </a:cubicBezTo>
                    <a:cubicBezTo>
                      <a:pt x="69" y="306"/>
                      <a:pt x="70" y="306"/>
                      <a:pt x="70" y="306"/>
                    </a:cubicBezTo>
                    <a:cubicBezTo>
                      <a:pt x="70" y="306"/>
                      <a:pt x="72" y="306"/>
                      <a:pt x="72" y="306"/>
                    </a:cubicBezTo>
                    <a:cubicBezTo>
                      <a:pt x="72" y="306"/>
                      <a:pt x="73" y="306"/>
                      <a:pt x="73" y="306"/>
                    </a:cubicBezTo>
                    <a:cubicBezTo>
                      <a:pt x="73" y="306"/>
                      <a:pt x="73" y="306"/>
                      <a:pt x="73" y="306"/>
                    </a:cubicBezTo>
                    <a:cubicBezTo>
                      <a:pt x="73" y="306"/>
                      <a:pt x="76" y="306"/>
                      <a:pt x="76" y="30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6" y="306"/>
                      <a:pt x="79" y="306"/>
                      <a:pt x="79" y="306"/>
                    </a:cubicBezTo>
                    <a:cubicBezTo>
                      <a:pt x="79" y="306"/>
                      <a:pt x="80" y="306"/>
                      <a:pt x="80" y="306"/>
                    </a:cubicBezTo>
                    <a:cubicBezTo>
                      <a:pt x="80" y="306"/>
                      <a:pt x="82" y="306"/>
                      <a:pt x="82" y="306"/>
                    </a:cubicBezTo>
                    <a:cubicBezTo>
                      <a:pt x="82" y="306"/>
                      <a:pt x="82" y="306"/>
                      <a:pt x="82" y="306"/>
                    </a:cubicBezTo>
                    <a:cubicBezTo>
                      <a:pt x="82" y="306"/>
                      <a:pt x="85" y="306"/>
                      <a:pt x="85" y="306"/>
                    </a:cubicBezTo>
                    <a:cubicBezTo>
                      <a:pt x="85" y="306"/>
                      <a:pt x="86" y="306"/>
                      <a:pt x="86" y="306"/>
                    </a:cubicBezTo>
                    <a:cubicBezTo>
                      <a:pt x="86" y="306"/>
                      <a:pt x="87" y="306"/>
                      <a:pt x="87" y="306"/>
                    </a:cubicBezTo>
                    <a:cubicBezTo>
                      <a:pt x="87" y="306"/>
                      <a:pt x="89" y="306"/>
                      <a:pt x="89" y="306"/>
                    </a:cubicBezTo>
                    <a:cubicBezTo>
                      <a:pt x="89" y="306"/>
                      <a:pt x="89" y="306"/>
                      <a:pt x="89" y="306"/>
                    </a:cubicBezTo>
                    <a:cubicBezTo>
                      <a:pt x="89" y="306"/>
                      <a:pt x="91" y="306"/>
                      <a:pt x="91" y="306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5" y="306"/>
                      <a:pt x="95" y="306"/>
                    </a:cubicBezTo>
                    <a:cubicBezTo>
                      <a:pt x="95" y="306"/>
                      <a:pt x="96" y="306"/>
                      <a:pt x="96" y="306"/>
                    </a:cubicBezTo>
                    <a:cubicBezTo>
                      <a:pt x="96" y="306"/>
                      <a:pt x="97" y="306"/>
                      <a:pt x="97" y="306"/>
                    </a:cubicBezTo>
                    <a:cubicBezTo>
                      <a:pt x="97" y="306"/>
                      <a:pt x="100" y="306"/>
                      <a:pt x="100" y="306"/>
                    </a:cubicBezTo>
                    <a:cubicBezTo>
                      <a:pt x="100" y="306"/>
                      <a:pt x="101" y="306"/>
                      <a:pt x="101" y="306"/>
                    </a:cubicBezTo>
                    <a:cubicBezTo>
                      <a:pt x="101" y="306"/>
                      <a:pt x="102" y="306"/>
                      <a:pt x="102" y="306"/>
                    </a:cubicBezTo>
                    <a:cubicBezTo>
                      <a:pt x="102" y="306"/>
                      <a:pt x="103" y="306"/>
                      <a:pt x="103" y="306"/>
                    </a:cubicBezTo>
                    <a:cubicBezTo>
                      <a:pt x="103" y="306"/>
                      <a:pt x="104" y="306"/>
                      <a:pt x="104" y="306"/>
                    </a:cubicBezTo>
                    <a:cubicBezTo>
                      <a:pt x="104" y="306"/>
                      <a:pt x="106" y="306"/>
                      <a:pt x="106" y="306"/>
                    </a:cubicBezTo>
                    <a:cubicBezTo>
                      <a:pt x="106" y="306"/>
                      <a:pt x="108" y="306"/>
                      <a:pt x="108" y="306"/>
                    </a:cubicBezTo>
                    <a:cubicBezTo>
                      <a:pt x="108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3" y="306"/>
                      <a:pt x="113" y="306"/>
                    </a:cubicBezTo>
                    <a:cubicBezTo>
                      <a:pt x="113" y="306"/>
                      <a:pt x="113" y="306"/>
                      <a:pt x="113" y="306"/>
                    </a:cubicBezTo>
                    <a:cubicBezTo>
                      <a:pt x="113" y="306"/>
                      <a:pt x="116" y="306"/>
                      <a:pt x="116" y="306"/>
                    </a:cubicBezTo>
                    <a:cubicBezTo>
                      <a:pt x="116" y="306"/>
                      <a:pt x="116" y="306"/>
                      <a:pt x="116" y="306"/>
                    </a:cubicBezTo>
                    <a:cubicBezTo>
                      <a:pt x="116" y="306"/>
                      <a:pt x="119" y="306"/>
                      <a:pt x="119" y="306"/>
                    </a:cubicBezTo>
                    <a:cubicBezTo>
                      <a:pt x="119" y="306"/>
                      <a:pt x="119" y="306"/>
                      <a:pt x="119" y="306"/>
                    </a:cubicBezTo>
                    <a:cubicBezTo>
                      <a:pt x="119" y="306"/>
                      <a:pt x="121" y="306"/>
                      <a:pt x="121" y="306"/>
                    </a:cubicBezTo>
                    <a:cubicBezTo>
                      <a:pt x="121" y="306"/>
                      <a:pt x="124" y="306"/>
                      <a:pt x="124" y="306"/>
                    </a:cubicBezTo>
                    <a:cubicBezTo>
                      <a:pt x="124" y="306"/>
                      <a:pt x="126" y="306"/>
                      <a:pt x="126" y="306"/>
                    </a:cubicBezTo>
                    <a:cubicBezTo>
                      <a:pt x="126" y="306"/>
                      <a:pt x="126" y="306"/>
                      <a:pt x="126" y="306"/>
                    </a:cubicBezTo>
                    <a:cubicBezTo>
                      <a:pt x="126" y="306"/>
                      <a:pt x="128" y="306"/>
                      <a:pt x="128" y="306"/>
                    </a:cubicBezTo>
                    <a:cubicBezTo>
                      <a:pt x="128" y="306"/>
                      <a:pt x="129" y="306"/>
                      <a:pt x="129" y="306"/>
                    </a:cubicBezTo>
                    <a:cubicBezTo>
                      <a:pt x="129" y="306"/>
                      <a:pt x="130" y="306"/>
                      <a:pt x="130" y="306"/>
                    </a:cubicBezTo>
                    <a:cubicBezTo>
                      <a:pt x="130" y="306"/>
                      <a:pt x="132" y="306"/>
                      <a:pt x="132" y="306"/>
                    </a:cubicBezTo>
                    <a:cubicBezTo>
                      <a:pt x="132" y="306"/>
                      <a:pt x="134" y="306"/>
                      <a:pt x="134" y="306"/>
                    </a:cubicBezTo>
                    <a:cubicBezTo>
                      <a:pt x="134" y="306"/>
                      <a:pt x="134" y="306"/>
                      <a:pt x="134" y="306"/>
                    </a:cubicBezTo>
                    <a:cubicBezTo>
                      <a:pt x="134" y="306"/>
                      <a:pt x="136" y="306"/>
                      <a:pt x="136" y="306"/>
                    </a:cubicBezTo>
                    <a:cubicBezTo>
                      <a:pt x="136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0" y="306"/>
                      <a:pt x="140" y="306"/>
                    </a:cubicBezTo>
                    <a:cubicBezTo>
                      <a:pt x="140" y="306"/>
                      <a:pt x="143" y="306"/>
                      <a:pt x="143" y="306"/>
                    </a:cubicBezTo>
                    <a:cubicBezTo>
                      <a:pt x="143" y="306"/>
                      <a:pt x="145" y="306"/>
                      <a:pt x="145" y="306"/>
                    </a:cubicBezTo>
                    <a:cubicBezTo>
                      <a:pt x="145" y="306"/>
                      <a:pt x="145" y="306"/>
                      <a:pt x="145" y="306"/>
                    </a:cubicBezTo>
                    <a:cubicBezTo>
                      <a:pt x="145" y="306"/>
                      <a:pt x="147" y="306"/>
                      <a:pt x="147" y="306"/>
                    </a:cubicBezTo>
                    <a:cubicBezTo>
                      <a:pt x="147" y="306"/>
                      <a:pt x="150" y="306"/>
                      <a:pt x="150" y="306"/>
                    </a:cubicBezTo>
                    <a:cubicBezTo>
                      <a:pt x="150" y="306"/>
                      <a:pt x="151" y="306"/>
                      <a:pt x="151" y="306"/>
                    </a:cubicBezTo>
                    <a:cubicBezTo>
                      <a:pt x="151" y="306"/>
                      <a:pt x="152" y="306"/>
                      <a:pt x="152" y="306"/>
                    </a:cubicBezTo>
                    <a:cubicBezTo>
                      <a:pt x="152" y="306"/>
                      <a:pt x="154" y="306"/>
                      <a:pt x="154" y="306"/>
                    </a:cubicBezTo>
                    <a:cubicBezTo>
                      <a:pt x="154" y="306"/>
                      <a:pt x="154" y="306"/>
                      <a:pt x="154" y="306"/>
                    </a:cubicBezTo>
                    <a:cubicBezTo>
                      <a:pt x="154" y="306"/>
                      <a:pt x="155" y="306"/>
                      <a:pt x="155" y="306"/>
                    </a:cubicBezTo>
                    <a:cubicBezTo>
                      <a:pt x="155" y="306"/>
                      <a:pt x="158" y="306"/>
                      <a:pt x="158" y="306"/>
                    </a:cubicBezTo>
                    <a:cubicBezTo>
                      <a:pt x="158" y="306"/>
                      <a:pt x="159" y="306"/>
                      <a:pt x="159" y="306"/>
                    </a:cubicBezTo>
                    <a:cubicBezTo>
                      <a:pt x="159" y="306"/>
                      <a:pt x="160" y="306"/>
                      <a:pt x="160" y="306"/>
                    </a:cubicBezTo>
                    <a:cubicBezTo>
                      <a:pt x="160" y="306"/>
                      <a:pt x="162" y="306"/>
                      <a:pt x="162" y="306"/>
                    </a:cubicBezTo>
                    <a:cubicBezTo>
                      <a:pt x="162" y="306"/>
                      <a:pt x="163" y="306"/>
                      <a:pt x="163" y="306"/>
                    </a:cubicBezTo>
                    <a:cubicBezTo>
                      <a:pt x="163" y="306"/>
                      <a:pt x="166" y="306"/>
                      <a:pt x="166" y="306"/>
                    </a:cubicBezTo>
                    <a:cubicBezTo>
                      <a:pt x="166" y="306"/>
                      <a:pt x="167" y="306"/>
                      <a:pt x="167" y="306"/>
                    </a:cubicBezTo>
                    <a:cubicBezTo>
                      <a:pt x="167" y="306"/>
                      <a:pt x="169" y="305"/>
                      <a:pt x="169" y="305"/>
                    </a:cubicBezTo>
                    <a:cubicBezTo>
                      <a:pt x="169" y="305"/>
                      <a:pt x="169" y="305"/>
                      <a:pt x="169" y="305"/>
                    </a:cubicBezTo>
                    <a:cubicBezTo>
                      <a:pt x="169" y="305"/>
                      <a:pt x="172" y="305"/>
                      <a:pt x="172" y="305"/>
                    </a:cubicBezTo>
                    <a:cubicBezTo>
                      <a:pt x="172" y="305"/>
                      <a:pt x="172" y="305"/>
                      <a:pt x="172" y="305"/>
                    </a:cubicBezTo>
                    <a:cubicBezTo>
                      <a:pt x="172" y="305"/>
                      <a:pt x="175" y="305"/>
                      <a:pt x="175" y="305"/>
                    </a:cubicBezTo>
                    <a:cubicBezTo>
                      <a:pt x="175" y="305"/>
                      <a:pt x="175" y="305"/>
                      <a:pt x="175" y="305"/>
                    </a:cubicBezTo>
                    <a:cubicBezTo>
                      <a:pt x="175" y="305"/>
                      <a:pt x="178" y="304"/>
                      <a:pt x="178" y="304"/>
                    </a:cubicBezTo>
                    <a:cubicBezTo>
                      <a:pt x="178" y="304"/>
                      <a:pt x="178" y="304"/>
                      <a:pt x="178" y="304"/>
                    </a:cubicBezTo>
                    <a:cubicBezTo>
                      <a:pt x="178" y="304"/>
                      <a:pt x="181" y="296"/>
                      <a:pt x="181" y="296"/>
                    </a:cubicBezTo>
                    <a:cubicBezTo>
                      <a:pt x="181" y="296"/>
                      <a:pt x="181" y="296"/>
                      <a:pt x="181" y="296"/>
                    </a:cubicBezTo>
                    <a:cubicBezTo>
                      <a:pt x="181" y="296"/>
                      <a:pt x="184" y="302"/>
                      <a:pt x="184" y="302"/>
                    </a:cubicBezTo>
                    <a:cubicBezTo>
                      <a:pt x="184" y="302"/>
                      <a:pt x="184" y="302"/>
                      <a:pt x="184" y="302"/>
                    </a:cubicBezTo>
                    <a:cubicBezTo>
                      <a:pt x="184" y="302"/>
                      <a:pt x="187" y="298"/>
                      <a:pt x="187" y="298"/>
                    </a:cubicBezTo>
                    <a:cubicBezTo>
                      <a:pt x="187" y="298"/>
                      <a:pt x="187" y="297"/>
                      <a:pt x="187" y="297"/>
                    </a:cubicBezTo>
                    <a:cubicBezTo>
                      <a:pt x="187" y="297"/>
                      <a:pt x="189" y="286"/>
                      <a:pt x="189" y="286"/>
                    </a:cubicBezTo>
                    <a:cubicBezTo>
                      <a:pt x="189" y="286"/>
                      <a:pt x="190" y="295"/>
                      <a:pt x="190" y="295"/>
                    </a:cubicBezTo>
                    <a:cubicBezTo>
                      <a:pt x="190" y="295"/>
                      <a:pt x="193" y="301"/>
                      <a:pt x="193" y="301"/>
                    </a:cubicBezTo>
                    <a:cubicBezTo>
                      <a:pt x="193" y="301"/>
                      <a:pt x="193" y="302"/>
                      <a:pt x="193" y="302"/>
                    </a:cubicBezTo>
                    <a:cubicBezTo>
                      <a:pt x="193" y="302"/>
                      <a:pt x="196" y="295"/>
                      <a:pt x="196" y="295"/>
                    </a:cubicBezTo>
                    <a:cubicBezTo>
                      <a:pt x="196" y="295"/>
                      <a:pt x="197" y="294"/>
                      <a:pt x="197" y="294"/>
                    </a:cubicBezTo>
                    <a:cubicBezTo>
                      <a:pt x="197" y="294"/>
                      <a:pt x="199" y="301"/>
                      <a:pt x="199" y="301"/>
                    </a:cubicBezTo>
                    <a:cubicBezTo>
                      <a:pt x="199" y="301"/>
                      <a:pt x="199" y="302"/>
                      <a:pt x="199" y="302"/>
                    </a:cubicBezTo>
                    <a:cubicBezTo>
                      <a:pt x="199" y="302"/>
                      <a:pt x="202" y="304"/>
                      <a:pt x="202" y="304"/>
                    </a:cubicBezTo>
                    <a:cubicBezTo>
                      <a:pt x="202" y="304"/>
                      <a:pt x="203" y="304"/>
                      <a:pt x="203" y="304"/>
                    </a:cubicBezTo>
                    <a:cubicBezTo>
                      <a:pt x="203" y="304"/>
                      <a:pt x="205" y="304"/>
                      <a:pt x="205" y="304"/>
                    </a:cubicBezTo>
                    <a:cubicBezTo>
                      <a:pt x="205" y="304"/>
                      <a:pt x="206" y="303"/>
                      <a:pt x="206" y="303"/>
                    </a:cubicBezTo>
                    <a:cubicBezTo>
                      <a:pt x="206" y="303"/>
                      <a:pt x="208" y="304"/>
                      <a:pt x="208" y="304"/>
                    </a:cubicBezTo>
                    <a:cubicBezTo>
                      <a:pt x="208" y="304"/>
                      <a:pt x="209" y="304"/>
                      <a:pt x="209" y="304"/>
                    </a:cubicBezTo>
                    <a:cubicBezTo>
                      <a:pt x="209" y="304"/>
                      <a:pt x="211" y="304"/>
                      <a:pt x="211" y="304"/>
                    </a:cubicBezTo>
                    <a:cubicBezTo>
                      <a:pt x="211" y="304"/>
                      <a:pt x="211" y="304"/>
                      <a:pt x="211" y="304"/>
                    </a:cubicBezTo>
                    <a:cubicBezTo>
                      <a:pt x="211" y="304"/>
                      <a:pt x="214" y="303"/>
                      <a:pt x="214" y="303"/>
                    </a:cubicBez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14" y="303"/>
                      <a:pt x="217" y="304"/>
                      <a:pt x="217" y="304"/>
                    </a:cubicBezTo>
                    <a:cubicBezTo>
                      <a:pt x="217" y="304"/>
                      <a:pt x="217" y="304"/>
                      <a:pt x="217" y="304"/>
                    </a:cubicBezTo>
                    <a:cubicBezTo>
                      <a:pt x="217" y="304"/>
                      <a:pt x="220" y="304"/>
                      <a:pt x="220" y="304"/>
                    </a:cubicBezTo>
                    <a:cubicBezTo>
                      <a:pt x="220" y="304"/>
                      <a:pt x="220" y="304"/>
                      <a:pt x="220" y="304"/>
                    </a:cubicBezTo>
                    <a:cubicBezTo>
                      <a:pt x="220" y="304"/>
                      <a:pt x="223" y="305"/>
                      <a:pt x="223" y="305"/>
                    </a:cubicBezTo>
                    <a:cubicBezTo>
                      <a:pt x="223" y="305"/>
                      <a:pt x="223" y="305"/>
                      <a:pt x="223" y="305"/>
                    </a:cubicBezTo>
                    <a:cubicBezTo>
                      <a:pt x="223" y="305"/>
                      <a:pt x="225" y="305"/>
                      <a:pt x="225" y="305"/>
                    </a:cubicBezTo>
                    <a:cubicBezTo>
                      <a:pt x="225" y="305"/>
                      <a:pt x="226" y="305"/>
                      <a:pt x="226" y="305"/>
                    </a:cubicBezTo>
                    <a:cubicBezTo>
                      <a:pt x="226" y="305"/>
                      <a:pt x="229" y="305"/>
                      <a:pt x="229" y="305"/>
                    </a:cubicBezTo>
                    <a:cubicBezTo>
                      <a:pt x="229" y="305"/>
                      <a:pt x="230" y="305"/>
                      <a:pt x="230" y="305"/>
                    </a:cubicBezTo>
                    <a:cubicBezTo>
                      <a:pt x="230" y="305"/>
                      <a:pt x="231" y="305"/>
                      <a:pt x="231" y="305"/>
                    </a:cubicBezTo>
                    <a:cubicBezTo>
                      <a:pt x="231" y="305"/>
                      <a:pt x="234" y="305"/>
                      <a:pt x="234" y="305"/>
                    </a:cubicBezTo>
                    <a:cubicBezTo>
                      <a:pt x="234" y="305"/>
                      <a:pt x="235" y="306"/>
                      <a:pt x="235" y="306"/>
                    </a:cubicBezTo>
                    <a:cubicBezTo>
                      <a:pt x="235" y="306"/>
                      <a:pt x="236" y="305"/>
                      <a:pt x="236" y="305"/>
                    </a:cubicBezTo>
                    <a:cubicBezTo>
                      <a:pt x="236" y="305"/>
                      <a:pt x="238" y="306"/>
                      <a:pt x="238" y="306"/>
                    </a:cubicBezTo>
                    <a:cubicBezTo>
                      <a:pt x="238" y="306"/>
                      <a:pt x="238" y="306"/>
                      <a:pt x="238" y="306"/>
                    </a:cubicBezTo>
                    <a:cubicBezTo>
                      <a:pt x="238" y="306"/>
                      <a:pt x="239" y="306"/>
                      <a:pt x="239" y="306"/>
                    </a:cubicBezTo>
                    <a:cubicBezTo>
                      <a:pt x="239" y="306"/>
                      <a:pt x="241" y="306"/>
                      <a:pt x="241" y="306"/>
                    </a:cubicBezTo>
                    <a:cubicBezTo>
                      <a:pt x="241" y="306"/>
                      <a:pt x="242" y="305"/>
                      <a:pt x="242" y="305"/>
                    </a:cubicBezTo>
                    <a:cubicBezTo>
                      <a:pt x="242" y="305"/>
                      <a:pt x="244" y="306"/>
                      <a:pt x="244" y="306"/>
                    </a:cubicBezTo>
                    <a:cubicBezTo>
                      <a:pt x="244" y="306"/>
                      <a:pt x="245" y="306"/>
                      <a:pt x="245" y="306"/>
                    </a:cubicBezTo>
                    <a:cubicBezTo>
                      <a:pt x="245" y="306"/>
                      <a:pt x="247" y="306"/>
                      <a:pt x="247" y="306"/>
                    </a:cubicBezTo>
                    <a:cubicBezTo>
                      <a:pt x="247" y="306"/>
                      <a:pt x="249" y="305"/>
                      <a:pt x="249" y="305"/>
                    </a:cubicBezTo>
                    <a:cubicBezTo>
                      <a:pt x="249" y="305"/>
                      <a:pt x="251" y="306"/>
                      <a:pt x="251" y="306"/>
                    </a:cubicBezTo>
                    <a:cubicBezTo>
                      <a:pt x="251" y="306"/>
                      <a:pt x="251" y="305"/>
                      <a:pt x="251" y="305"/>
                    </a:cubicBezTo>
                    <a:cubicBezTo>
                      <a:pt x="251" y="305"/>
                      <a:pt x="254" y="306"/>
                      <a:pt x="254" y="306"/>
                    </a:cubicBezTo>
                    <a:cubicBezTo>
                      <a:pt x="254" y="306"/>
                      <a:pt x="255" y="305"/>
                      <a:pt x="255" y="305"/>
                    </a:cubicBezTo>
                    <a:cubicBezTo>
                      <a:pt x="255" y="305"/>
                      <a:pt x="256" y="305"/>
                      <a:pt x="256" y="305"/>
                    </a:cubicBezTo>
                    <a:cubicBezTo>
                      <a:pt x="256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4"/>
                      <a:pt x="262" y="304"/>
                    </a:cubicBezTo>
                    <a:cubicBezTo>
                      <a:pt x="262" y="304"/>
                      <a:pt x="262" y="304"/>
                      <a:pt x="262" y="304"/>
                    </a:cubicBezTo>
                    <a:cubicBezTo>
                      <a:pt x="262" y="304"/>
                      <a:pt x="265" y="301"/>
                      <a:pt x="265" y="301"/>
                    </a:cubicBezTo>
                    <a:cubicBezTo>
                      <a:pt x="265" y="301"/>
                      <a:pt x="265" y="301"/>
                      <a:pt x="265" y="301"/>
                    </a:cubicBezTo>
                    <a:cubicBezTo>
                      <a:pt x="265" y="301"/>
                      <a:pt x="268" y="277"/>
                      <a:pt x="268" y="277"/>
                    </a:cubicBezTo>
                    <a:cubicBezTo>
                      <a:pt x="268" y="277"/>
                      <a:pt x="269" y="276"/>
                      <a:pt x="269" y="276"/>
                    </a:cubicBezTo>
                    <a:cubicBezTo>
                      <a:pt x="269" y="276"/>
                      <a:pt x="271" y="295"/>
                      <a:pt x="271" y="295"/>
                    </a:cubicBezTo>
                    <a:cubicBezTo>
                      <a:pt x="271" y="295"/>
                      <a:pt x="271" y="296"/>
                      <a:pt x="271" y="296"/>
                    </a:cubicBezTo>
                    <a:cubicBezTo>
                      <a:pt x="271" y="296"/>
                      <a:pt x="274" y="303"/>
                      <a:pt x="274" y="303"/>
                    </a:cubicBezTo>
                    <a:cubicBezTo>
                      <a:pt x="274" y="303"/>
                      <a:pt x="275" y="303"/>
                      <a:pt x="275" y="303"/>
                    </a:cubicBezTo>
                    <a:cubicBezTo>
                      <a:pt x="275" y="303"/>
                      <a:pt x="277" y="304"/>
                      <a:pt x="277" y="304"/>
                    </a:cubicBezTo>
                    <a:cubicBezTo>
                      <a:pt x="277" y="304"/>
                      <a:pt x="277" y="304"/>
                      <a:pt x="277" y="304"/>
                    </a:cubicBezTo>
                    <a:cubicBezTo>
                      <a:pt x="277" y="304"/>
                      <a:pt x="280" y="305"/>
                      <a:pt x="280" y="305"/>
                    </a:cubicBezTo>
                    <a:cubicBezTo>
                      <a:pt x="280" y="305"/>
                      <a:pt x="281" y="305"/>
                      <a:pt x="281" y="305"/>
                    </a:cubicBezTo>
                    <a:cubicBezTo>
                      <a:pt x="281" y="305"/>
                      <a:pt x="283" y="304"/>
                      <a:pt x="283" y="304"/>
                    </a:cubicBezTo>
                    <a:cubicBezTo>
                      <a:pt x="283" y="304"/>
                      <a:pt x="283" y="304"/>
                      <a:pt x="283" y="304"/>
                    </a:cubicBezTo>
                    <a:cubicBezTo>
                      <a:pt x="283" y="304"/>
                      <a:pt x="285" y="305"/>
                      <a:pt x="285" y="305"/>
                    </a:cubicBezTo>
                    <a:cubicBezTo>
                      <a:pt x="285" y="305"/>
                      <a:pt x="288" y="305"/>
                      <a:pt x="288" y="305"/>
                    </a:cubicBezTo>
                    <a:cubicBezTo>
                      <a:pt x="288" y="305"/>
                      <a:pt x="289" y="305"/>
                      <a:pt x="289" y="305"/>
                    </a:cubicBezTo>
                    <a:cubicBezTo>
                      <a:pt x="289" y="305"/>
                      <a:pt x="289" y="305"/>
                      <a:pt x="289" y="305"/>
                    </a:cubicBezTo>
                    <a:cubicBezTo>
                      <a:pt x="289" y="305"/>
                      <a:pt x="292" y="305"/>
                      <a:pt x="292" y="305"/>
                    </a:cubicBezTo>
                    <a:cubicBezTo>
                      <a:pt x="292" y="305"/>
                      <a:pt x="292" y="305"/>
                      <a:pt x="292" y="305"/>
                    </a:cubicBezTo>
                    <a:cubicBezTo>
                      <a:pt x="292" y="305"/>
                      <a:pt x="295" y="305"/>
                      <a:pt x="295" y="305"/>
                    </a:cubicBezTo>
                    <a:cubicBezTo>
                      <a:pt x="295" y="305"/>
                      <a:pt x="295" y="305"/>
                      <a:pt x="295" y="305"/>
                    </a:cubicBezTo>
                    <a:cubicBezTo>
                      <a:pt x="295" y="305"/>
                      <a:pt x="298" y="304"/>
                      <a:pt x="298" y="304"/>
                    </a:cubicBezTo>
                    <a:cubicBezTo>
                      <a:pt x="298" y="304"/>
                      <a:pt x="298" y="304"/>
                      <a:pt x="298" y="304"/>
                    </a:cubicBezTo>
                    <a:cubicBezTo>
                      <a:pt x="298" y="304"/>
                      <a:pt x="300" y="304"/>
                      <a:pt x="300" y="304"/>
                    </a:cubicBezTo>
                    <a:cubicBezTo>
                      <a:pt x="300" y="304"/>
                      <a:pt x="301" y="304"/>
                      <a:pt x="301" y="304"/>
                    </a:cubicBezTo>
                    <a:cubicBezTo>
                      <a:pt x="301" y="304"/>
                      <a:pt x="304" y="304"/>
                      <a:pt x="304" y="304"/>
                    </a:cubicBezTo>
                    <a:cubicBezTo>
                      <a:pt x="304" y="304"/>
                      <a:pt x="304" y="304"/>
                      <a:pt x="304" y="304"/>
                    </a:cubicBezTo>
                    <a:cubicBezTo>
                      <a:pt x="304" y="304"/>
                      <a:pt x="306" y="304"/>
                      <a:pt x="306" y="304"/>
                    </a:cubicBezTo>
                    <a:cubicBezTo>
                      <a:pt x="306" y="304"/>
                      <a:pt x="307" y="304"/>
                      <a:pt x="307" y="304"/>
                    </a:cubicBezTo>
                    <a:cubicBezTo>
                      <a:pt x="307" y="304"/>
                      <a:pt x="310" y="303"/>
                      <a:pt x="310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03"/>
                      <a:pt x="311" y="304"/>
                      <a:pt x="311" y="304"/>
                    </a:cubicBezTo>
                    <a:cubicBezTo>
                      <a:pt x="311" y="304"/>
                      <a:pt x="313" y="303"/>
                      <a:pt x="313" y="303"/>
                    </a:cubicBezTo>
                    <a:cubicBezTo>
                      <a:pt x="313" y="303"/>
                      <a:pt x="316" y="302"/>
                      <a:pt x="316" y="302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2"/>
                      <a:pt x="319" y="299"/>
                      <a:pt x="319" y="299"/>
                    </a:cubicBezTo>
                    <a:cubicBezTo>
                      <a:pt x="319" y="299"/>
                      <a:pt x="319" y="298"/>
                      <a:pt x="319" y="298"/>
                    </a:cubicBezTo>
                    <a:cubicBezTo>
                      <a:pt x="319" y="298"/>
                      <a:pt x="322" y="276"/>
                      <a:pt x="322" y="276"/>
                    </a:cubicBezTo>
                    <a:cubicBezTo>
                      <a:pt x="322" y="276"/>
                      <a:pt x="323" y="268"/>
                      <a:pt x="323" y="268"/>
                    </a:cubicBezTo>
                    <a:cubicBezTo>
                      <a:pt x="323" y="268"/>
                      <a:pt x="325" y="289"/>
                      <a:pt x="325" y="289"/>
                    </a:cubicBezTo>
                    <a:cubicBezTo>
                      <a:pt x="325" y="289"/>
                      <a:pt x="325" y="289"/>
                      <a:pt x="325" y="289"/>
                    </a:cubicBezTo>
                    <a:cubicBezTo>
                      <a:pt x="325" y="289"/>
                      <a:pt x="327" y="294"/>
                      <a:pt x="327" y="294"/>
                    </a:cubicBezTo>
                    <a:cubicBezTo>
                      <a:pt x="327" y="294"/>
                      <a:pt x="328" y="292"/>
                      <a:pt x="328" y="292"/>
                    </a:cubicBezTo>
                    <a:cubicBezTo>
                      <a:pt x="328" y="292"/>
                      <a:pt x="331" y="271"/>
                      <a:pt x="331" y="271"/>
                    </a:cubicBezTo>
                    <a:cubicBezTo>
                      <a:pt x="331" y="271"/>
                      <a:pt x="331" y="272"/>
                      <a:pt x="331" y="272"/>
                    </a:cubicBezTo>
                    <a:cubicBezTo>
                      <a:pt x="331" y="272"/>
                      <a:pt x="334" y="299"/>
                      <a:pt x="334" y="299"/>
                    </a:cubicBezTo>
                    <a:cubicBezTo>
                      <a:pt x="334" y="299"/>
                      <a:pt x="334" y="299"/>
                      <a:pt x="334" y="299"/>
                    </a:cubicBezTo>
                    <a:cubicBezTo>
                      <a:pt x="334" y="299"/>
                      <a:pt x="337" y="303"/>
                      <a:pt x="337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3"/>
                      <a:pt x="340" y="304"/>
                      <a:pt x="340" y="304"/>
                    </a:cubicBezTo>
                    <a:cubicBezTo>
                      <a:pt x="340" y="304"/>
                      <a:pt x="340" y="304"/>
                      <a:pt x="340" y="304"/>
                    </a:cubicBezTo>
                    <a:cubicBezTo>
                      <a:pt x="340" y="304"/>
                      <a:pt x="343" y="305"/>
                      <a:pt x="343" y="305"/>
                    </a:cubicBezTo>
                    <a:cubicBezTo>
                      <a:pt x="343" y="305"/>
                      <a:pt x="343" y="305"/>
                      <a:pt x="343" y="305"/>
                    </a:cubicBezTo>
                    <a:cubicBezTo>
                      <a:pt x="343" y="305"/>
                      <a:pt x="345" y="305"/>
                      <a:pt x="345" y="305"/>
                    </a:cubicBezTo>
                    <a:cubicBezTo>
                      <a:pt x="345" y="305"/>
                      <a:pt x="347" y="305"/>
                      <a:pt x="347" y="305"/>
                    </a:cubicBezTo>
                    <a:cubicBezTo>
                      <a:pt x="347" y="305"/>
                      <a:pt x="349" y="305"/>
                      <a:pt x="349" y="305"/>
                    </a:cubicBezTo>
                    <a:cubicBezTo>
                      <a:pt x="349" y="305"/>
                      <a:pt x="350" y="304"/>
                      <a:pt x="350" y="304"/>
                    </a:cubicBezTo>
                    <a:cubicBezTo>
                      <a:pt x="350" y="304"/>
                      <a:pt x="352" y="305"/>
                      <a:pt x="352" y="305"/>
                    </a:cubicBezTo>
                    <a:cubicBezTo>
                      <a:pt x="352" y="305"/>
                      <a:pt x="352" y="305"/>
                      <a:pt x="352" y="305"/>
                    </a:cubicBezTo>
                    <a:cubicBezTo>
                      <a:pt x="352" y="305"/>
                      <a:pt x="353" y="305"/>
                      <a:pt x="353" y="305"/>
                    </a:cubicBezTo>
                    <a:cubicBezTo>
                      <a:pt x="353" y="305"/>
                      <a:pt x="356" y="305"/>
                      <a:pt x="356" y="305"/>
                    </a:cubicBezTo>
                    <a:cubicBezTo>
                      <a:pt x="356" y="305"/>
                      <a:pt x="358" y="305"/>
                      <a:pt x="358" y="305"/>
                    </a:cubicBezTo>
                    <a:cubicBezTo>
                      <a:pt x="358" y="305"/>
                      <a:pt x="358" y="305"/>
                      <a:pt x="358" y="305"/>
                    </a:cubicBezTo>
                    <a:cubicBezTo>
                      <a:pt x="358" y="305"/>
                      <a:pt x="360" y="305"/>
                      <a:pt x="360" y="305"/>
                    </a:cubicBezTo>
                    <a:cubicBezTo>
                      <a:pt x="360" y="305"/>
                      <a:pt x="361" y="305"/>
                      <a:pt x="361" y="305"/>
                    </a:cubicBezTo>
                    <a:cubicBezTo>
                      <a:pt x="361" y="305"/>
                      <a:pt x="364" y="303"/>
                      <a:pt x="364" y="303"/>
                    </a:cubicBezTo>
                    <a:cubicBezTo>
                      <a:pt x="364" y="303"/>
                      <a:pt x="364" y="303"/>
                      <a:pt x="364" y="303"/>
                    </a:cubicBezTo>
                    <a:cubicBezTo>
                      <a:pt x="364" y="303"/>
                      <a:pt x="367" y="291"/>
                      <a:pt x="367" y="291"/>
                    </a:cubicBezTo>
                    <a:cubicBezTo>
                      <a:pt x="367" y="291"/>
                      <a:pt x="367" y="289"/>
                      <a:pt x="367" y="289"/>
                    </a:cubicBezTo>
                    <a:cubicBezTo>
                      <a:pt x="367" y="289"/>
                      <a:pt x="369" y="263"/>
                      <a:pt x="369" y="263"/>
                    </a:cubicBezTo>
                    <a:cubicBezTo>
                      <a:pt x="369" y="263"/>
                      <a:pt x="370" y="269"/>
                      <a:pt x="370" y="269"/>
                    </a:cubicBezTo>
                    <a:cubicBezTo>
                      <a:pt x="370" y="269"/>
                      <a:pt x="373" y="302"/>
                      <a:pt x="373" y="302"/>
                    </a:cubicBezTo>
                    <a:cubicBezTo>
                      <a:pt x="373" y="302"/>
                      <a:pt x="373" y="303"/>
                      <a:pt x="373" y="303"/>
                    </a:cubicBezTo>
                    <a:cubicBezTo>
                      <a:pt x="373" y="303"/>
                      <a:pt x="376" y="305"/>
                      <a:pt x="376" y="305"/>
                    </a:cubicBezTo>
                    <a:cubicBezTo>
                      <a:pt x="376" y="305"/>
                      <a:pt x="376" y="305"/>
                      <a:pt x="376" y="305"/>
                    </a:cubicBezTo>
                    <a:cubicBezTo>
                      <a:pt x="376" y="305"/>
                      <a:pt x="379" y="305"/>
                      <a:pt x="379" y="305"/>
                    </a:cubicBezTo>
                    <a:cubicBezTo>
                      <a:pt x="379" y="305"/>
                      <a:pt x="379" y="305"/>
                      <a:pt x="379" y="305"/>
                    </a:cubicBezTo>
                    <a:cubicBezTo>
                      <a:pt x="379" y="305"/>
                      <a:pt x="382" y="306"/>
                      <a:pt x="382" y="306"/>
                    </a:cubicBezTo>
                    <a:cubicBezTo>
                      <a:pt x="382" y="306"/>
                      <a:pt x="382" y="305"/>
                      <a:pt x="382" y="305"/>
                    </a:cubicBezTo>
                    <a:cubicBezTo>
                      <a:pt x="382" y="305"/>
                      <a:pt x="383" y="305"/>
                      <a:pt x="383" y="305"/>
                    </a:cubicBezTo>
                    <a:cubicBezTo>
                      <a:pt x="383" y="305"/>
                      <a:pt x="385" y="305"/>
                      <a:pt x="385" y="305"/>
                    </a:cubicBezTo>
                    <a:cubicBezTo>
                      <a:pt x="385" y="305"/>
                      <a:pt x="387" y="306"/>
                      <a:pt x="387" y="306"/>
                    </a:cubicBezTo>
                    <a:cubicBezTo>
                      <a:pt x="387" y="306"/>
                      <a:pt x="389" y="306"/>
                      <a:pt x="389" y="306"/>
                    </a:cubicBezTo>
                    <a:cubicBezTo>
                      <a:pt x="389" y="306"/>
                      <a:pt x="391" y="306"/>
                      <a:pt x="391" y="306"/>
                    </a:cubicBezTo>
                    <a:cubicBezTo>
                      <a:pt x="391" y="306"/>
                      <a:pt x="392" y="306"/>
                      <a:pt x="392" y="306"/>
                    </a:cubicBezTo>
                    <a:cubicBezTo>
                      <a:pt x="392" y="306"/>
                      <a:pt x="393" y="306"/>
                      <a:pt x="393" y="306"/>
                    </a:cubicBezTo>
                    <a:cubicBezTo>
                      <a:pt x="393" y="306"/>
                      <a:pt x="395" y="306"/>
                      <a:pt x="395" y="306"/>
                    </a:cubicBezTo>
                    <a:cubicBezTo>
                      <a:pt x="395" y="306"/>
                      <a:pt x="397" y="305"/>
                      <a:pt x="397" y="305"/>
                    </a:cubicBezTo>
                    <a:cubicBezTo>
                      <a:pt x="397" y="305"/>
                      <a:pt x="399" y="305"/>
                      <a:pt x="399" y="305"/>
                    </a:cubicBezTo>
                    <a:cubicBezTo>
                      <a:pt x="399" y="305"/>
                      <a:pt x="400" y="305"/>
                      <a:pt x="400" y="305"/>
                    </a:cubicBezTo>
                    <a:cubicBezTo>
                      <a:pt x="400" y="305"/>
                      <a:pt x="402" y="305"/>
                      <a:pt x="402" y="305"/>
                    </a:cubicBezTo>
                    <a:cubicBezTo>
                      <a:pt x="402" y="305"/>
                      <a:pt x="403" y="305"/>
                      <a:pt x="403" y="305"/>
                    </a:cubicBezTo>
                    <a:cubicBezTo>
                      <a:pt x="403" y="305"/>
                      <a:pt x="403" y="305"/>
                      <a:pt x="403" y="305"/>
                    </a:cubicBezTo>
                    <a:cubicBezTo>
                      <a:pt x="403" y="305"/>
                      <a:pt x="406" y="304"/>
                      <a:pt x="406" y="304"/>
                    </a:cubicBezTo>
                    <a:cubicBezTo>
                      <a:pt x="406" y="304"/>
                      <a:pt x="406" y="304"/>
                      <a:pt x="406" y="304"/>
                    </a:cubicBezTo>
                    <a:cubicBezTo>
                      <a:pt x="406" y="304"/>
                      <a:pt x="409" y="305"/>
                      <a:pt x="409" y="305"/>
                    </a:cubicBezTo>
                    <a:cubicBezTo>
                      <a:pt x="409" y="305"/>
                      <a:pt x="409" y="305"/>
                      <a:pt x="409" y="305"/>
                    </a:cubicBezTo>
                    <a:cubicBezTo>
                      <a:pt x="409" y="305"/>
                      <a:pt x="412" y="305"/>
                      <a:pt x="412" y="305"/>
                    </a:cubicBezTo>
                    <a:cubicBezTo>
                      <a:pt x="412" y="305"/>
                      <a:pt x="413" y="305"/>
                      <a:pt x="413" y="305"/>
                    </a:cubicBezTo>
                    <a:cubicBezTo>
                      <a:pt x="413" y="305"/>
                      <a:pt x="415" y="305"/>
                      <a:pt x="415" y="305"/>
                    </a:cubicBezTo>
                    <a:cubicBezTo>
                      <a:pt x="415" y="305"/>
                      <a:pt x="416" y="305"/>
                      <a:pt x="416" y="305"/>
                    </a:cubicBezTo>
                    <a:cubicBezTo>
                      <a:pt x="416" y="305"/>
                      <a:pt x="416" y="305"/>
                      <a:pt x="416" y="305"/>
                    </a:cubicBezTo>
                    <a:cubicBezTo>
                      <a:pt x="416" y="305"/>
                      <a:pt x="418" y="305"/>
                      <a:pt x="418" y="305"/>
                    </a:cubicBezTo>
                    <a:cubicBezTo>
                      <a:pt x="418" y="305"/>
                      <a:pt x="420" y="305"/>
                      <a:pt x="420" y="305"/>
                    </a:cubicBezTo>
                    <a:cubicBezTo>
                      <a:pt x="420" y="305"/>
                      <a:pt x="421" y="305"/>
                      <a:pt x="421" y="305"/>
                    </a:cubicBezTo>
                    <a:cubicBezTo>
                      <a:pt x="421" y="305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7" y="303"/>
                      <a:pt x="427" y="303"/>
                    </a:cubicBezTo>
                    <a:cubicBezTo>
                      <a:pt x="427" y="303"/>
                      <a:pt x="427" y="303"/>
                      <a:pt x="427" y="303"/>
                    </a:cubicBezTo>
                    <a:cubicBezTo>
                      <a:pt x="427" y="303"/>
                      <a:pt x="430" y="293"/>
                      <a:pt x="430" y="293"/>
                    </a:cubicBezTo>
                    <a:cubicBezTo>
                      <a:pt x="430" y="293"/>
                      <a:pt x="432" y="290"/>
                      <a:pt x="432" y="290"/>
                    </a:cubicBezTo>
                    <a:cubicBezTo>
                      <a:pt x="432" y="290"/>
                      <a:pt x="433" y="295"/>
                      <a:pt x="433" y="295"/>
                    </a:cubicBezTo>
                    <a:cubicBezTo>
                      <a:pt x="433" y="295"/>
                      <a:pt x="434" y="297"/>
                      <a:pt x="434" y="297"/>
                    </a:cubicBezTo>
                    <a:cubicBezTo>
                      <a:pt x="434" y="297"/>
                      <a:pt x="436" y="289"/>
                      <a:pt x="436" y="289"/>
                    </a:cubicBezTo>
                    <a:cubicBezTo>
                      <a:pt x="436" y="289"/>
                      <a:pt x="436" y="289"/>
                      <a:pt x="436" y="289"/>
                    </a:cubicBezTo>
                    <a:cubicBezTo>
                      <a:pt x="436" y="289"/>
                      <a:pt x="439" y="280"/>
                      <a:pt x="439" y="280"/>
                    </a:cubicBezTo>
                    <a:cubicBezTo>
                      <a:pt x="439" y="280"/>
                      <a:pt x="439" y="281"/>
                      <a:pt x="439" y="281"/>
                    </a:cubicBezTo>
                    <a:cubicBezTo>
                      <a:pt x="439" y="281"/>
                      <a:pt x="442" y="294"/>
                      <a:pt x="442" y="294"/>
                    </a:cubicBezTo>
                    <a:cubicBezTo>
                      <a:pt x="442" y="294"/>
                      <a:pt x="442" y="295"/>
                      <a:pt x="442" y="295"/>
                    </a:cubicBezTo>
                    <a:cubicBezTo>
                      <a:pt x="442" y="295"/>
                      <a:pt x="445" y="284"/>
                      <a:pt x="445" y="284"/>
                    </a:cubicBezTo>
                    <a:cubicBezTo>
                      <a:pt x="445" y="284"/>
                      <a:pt x="445" y="284"/>
                      <a:pt x="445" y="284"/>
                    </a:cubicBezTo>
                    <a:cubicBezTo>
                      <a:pt x="445" y="284"/>
                      <a:pt x="448" y="297"/>
                      <a:pt x="448" y="297"/>
                    </a:cubicBezTo>
                    <a:cubicBezTo>
                      <a:pt x="448" y="297"/>
                      <a:pt x="448" y="297"/>
                      <a:pt x="448" y="297"/>
                    </a:cubicBezTo>
                    <a:cubicBezTo>
                      <a:pt x="448" y="297"/>
                      <a:pt x="451" y="300"/>
                      <a:pt x="451" y="300"/>
                    </a:cubicBezTo>
                    <a:cubicBezTo>
                      <a:pt x="451" y="300"/>
                      <a:pt x="451" y="301"/>
                      <a:pt x="451" y="301"/>
                    </a:cubicBezTo>
                    <a:cubicBezTo>
                      <a:pt x="451" y="301"/>
                      <a:pt x="454" y="301"/>
                      <a:pt x="454" y="301"/>
                    </a:cubicBezTo>
                    <a:cubicBezTo>
                      <a:pt x="454" y="301"/>
                      <a:pt x="454" y="301"/>
                      <a:pt x="454" y="301"/>
                    </a:cubicBezTo>
                    <a:cubicBezTo>
                      <a:pt x="454" y="301"/>
                      <a:pt x="457" y="301"/>
                      <a:pt x="457" y="301"/>
                    </a:cubicBezTo>
                    <a:cubicBezTo>
                      <a:pt x="457" y="301"/>
                      <a:pt x="457" y="301"/>
                      <a:pt x="457" y="301"/>
                    </a:cubicBezTo>
                    <a:cubicBezTo>
                      <a:pt x="457" y="301"/>
                      <a:pt x="460" y="302"/>
                      <a:pt x="460" y="302"/>
                    </a:cubicBezTo>
                    <a:cubicBezTo>
                      <a:pt x="460" y="302"/>
                      <a:pt x="461" y="302"/>
                      <a:pt x="461" y="302"/>
                    </a:cubicBezTo>
                    <a:cubicBezTo>
                      <a:pt x="461" y="302"/>
                      <a:pt x="463" y="303"/>
                      <a:pt x="463" y="303"/>
                    </a:cubicBezTo>
                    <a:cubicBezTo>
                      <a:pt x="463" y="303"/>
                      <a:pt x="463" y="303"/>
                      <a:pt x="463" y="303"/>
                    </a:cubicBezTo>
                    <a:cubicBezTo>
                      <a:pt x="463" y="303"/>
                      <a:pt x="466" y="303"/>
                      <a:pt x="466" y="303"/>
                    </a:cubicBezTo>
                    <a:cubicBezTo>
                      <a:pt x="466" y="303"/>
                      <a:pt x="467" y="303"/>
                      <a:pt x="467" y="303"/>
                    </a:cubicBezTo>
                    <a:cubicBezTo>
                      <a:pt x="467" y="303"/>
                      <a:pt x="468" y="303"/>
                      <a:pt x="468" y="303"/>
                    </a:cubicBezTo>
                    <a:cubicBezTo>
                      <a:pt x="468" y="303"/>
                      <a:pt x="469" y="303"/>
                      <a:pt x="469" y="303"/>
                    </a:cubicBezTo>
                    <a:cubicBezTo>
                      <a:pt x="469" y="303"/>
                      <a:pt x="472" y="303"/>
                      <a:pt x="472" y="303"/>
                    </a:cubicBezTo>
                    <a:cubicBezTo>
                      <a:pt x="472" y="303"/>
                      <a:pt x="472" y="303"/>
                      <a:pt x="472" y="303"/>
                    </a:cubicBezTo>
                    <a:cubicBezTo>
                      <a:pt x="472" y="303"/>
                      <a:pt x="475" y="302"/>
                      <a:pt x="475" y="302"/>
                    </a:cubicBezTo>
                    <a:cubicBezTo>
                      <a:pt x="475" y="302"/>
                      <a:pt x="475" y="302"/>
                      <a:pt x="475" y="302"/>
                    </a:cubicBezTo>
                    <a:cubicBezTo>
                      <a:pt x="475" y="302"/>
                      <a:pt x="478" y="298"/>
                      <a:pt x="478" y="298"/>
                    </a:cubicBezTo>
                    <a:cubicBezTo>
                      <a:pt x="478" y="298"/>
                      <a:pt x="478" y="298"/>
                      <a:pt x="478" y="298"/>
                    </a:cubicBezTo>
                    <a:cubicBezTo>
                      <a:pt x="478" y="298"/>
                      <a:pt x="481" y="279"/>
                      <a:pt x="481" y="279"/>
                    </a:cubicBezTo>
                    <a:cubicBezTo>
                      <a:pt x="481" y="279"/>
                      <a:pt x="482" y="273"/>
                      <a:pt x="482" y="273"/>
                    </a:cubicBezTo>
                    <a:cubicBezTo>
                      <a:pt x="482" y="273"/>
                      <a:pt x="484" y="286"/>
                      <a:pt x="484" y="286"/>
                    </a:cubicBezTo>
                    <a:cubicBezTo>
                      <a:pt x="484" y="286"/>
                      <a:pt x="486" y="291"/>
                      <a:pt x="486" y="291"/>
                    </a:cubicBezTo>
                    <a:cubicBezTo>
                      <a:pt x="486" y="291"/>
                      <a:pt x="487" y="285"/>
                      <a:pt x="487" y="285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7" y="284"/>
                      <a:pt x="490" y="265"/>
                      <a:pt x="490" y="265"/>
                    </a:cubicBezTo>
                    <a:cubicBezTo>
                      <a:pt x="490" y="265"/>
                      <a:pt x="490" y="267"/>
                      <a:pt x="490" y="267"/>
                    </a:cubicBezTo>
                    <a:cubicBezTo>
                      <a:pt x="490" y="267"/>
                      <a:pt x="492" y="278"/>
                      <a:pt x="492" y="278"/>
                    </a:cubicBezTo>
                    <a:cubicBezTo>
                      <a:pt x="492" y="278"/>
                      <a:pt x="493" y="275"/>
                      <a:pt x="493" y="275"/>
                    </a:cubicBezTo>
                    <a:cubicBezTo>
                      <a:pt x="493" y="275"/>
                      <a:pt x="496" y="296"/>
                      <a:pt x="496" y="296"/>
                    </a:cubicBezTo>
                    <a:cubicBezTo>
                      <a:pt x="496" y="296"/>
                      <a:pt x="497" y="298"/>
                      <a:pt x="497" y="298"/>
                    </a:cubicBezTo>
                    <a:cubicBezTo>
                      <a:pt x="497" y="298"/>
                      <a:pt x="499" y="296"/>
                      <a:pt x="499" y="296"/>
                    </a:cubicBezTo>
                    <a:cubicBezTo>
                      <a:pt x="499" y="296"/>
                      <a:pt x="499" y="296"/>
                      <a:pt x="499" y="296"/>
                    </a:cubicBezTo>
                    <a:cubicBezTo>
                      <a:pt x="499" y="296"/>
                      <a:pt x="501" y="284"/>
                      <a:pt x="501" y="284"/>
                    </a:cubicBezTo>
                    <a:cubicBezTo>
                      <a:pt x="501" y="284"/>
                      <a:pt x="502" y="290"/>
                      <a:pt x="502" y="290"/>
                    </a:cubicBezTo>
                    <a:cubicBezTo>
                      <a:pt x="502" y="290"/>
                      <a:pt x="505" y="300"/>
                      <a:pt x="505" y="300"/>
                    </a:cubicBezTo>
                    <a:cubicBezTo>
                      <a:pt x="505" y="300"/>
                      <a:pt x="505" y="300"/>
                      <a:pt x="505" y="300"/>
                    </a:cubicBezTo>
                    <a:cubicBezTo>
                      <a:pt x="505" y="300"/>
                      <a:pt x="508" y="302"/>
                      <a:pt x="508" y="302"/>
                    </a:cubicBezTo>
                    <a:cubicBezTo>
                      <a:pt x="508" y="302"/>
                      <a:pt x="508" y="302"/>
                      <a:pt x="508" y="302"/>
                    </a:cubicBezTo>
                    <a:cubicBezTo>
                      <a:pt x="508" y="302"/>
                      <a:pt x="511" y="303"/>
                      <a:pt x="511" y="303"/>
                    </a:cubicBezTo>
                    <a:cubicBezTo>
                      <a:pt x="511" y="303"/>
                      <a:pt x="511" y="303"/>
                      <a:pt x="511" y="303"/>
                    </a:cubicBezTo>
                    <a:cubicBezTo>
                      <a:pt x="511" y="303"/>
                      <a:pt x="514" y="304"/>
                      <a:pt x="514" y="304"/>
                    </a:cubicBezTo>
                    <a:cubicBezTo>
                      <a:pt x="514" y="304"/>
                      <a:pt x="514" y="303"/>
                      <a:pt x="514" y="303"/>
                    </a:cubicBezTo>
                    <a:cubicBezTo>
                      <a:pt x="514" y="303"/>
                      <a:pt x="517" y="304"/>
                      <a:pt x="517" y="304"/>
                    </a:cubicBezTo>
                    <a:cubicBezTo>
                      <a:pt x="517" y="304"/>
                      <a:pt x="517" y="304"/>
                      <a:pt x="517" y="304"/>
                    </a:cubicBezTo>
                    <a:cubicBezTo>
                      <a:pt x="517" y="304"/>
                      <a:pt x="520" y="304"/>
                      <a:pt x="520" y="304"/>
                    </a:cubicBezTo>
                    <a:cubicBezTo>
                      <a:pt x="520" y="304"/>
                      <a:pt x="520" y="304"/>
                      <a:pt x="520" y="304"/>
                    </a:cubicBezTo>
                    <a:cubicBezTo>
                      <a:pt x="520" y="304"/>
                      <a:pt x="522" y="303"/>
                      <a:pt x="522" y="303"/>
                    </a:cubicBezTo>
                    <a:cubicBezTo>
                      <a:pt x="522" y="303"/>
                      <a:pt x="523" y="304"/>
                      <a:pt x="523" y="304"/>
                    </a:cubicBezTo>
                    <a:cubicBezTo>
                      <a:pt x="523" y="304"/>
                      <a:pt x="526" y="302"/>
                      <a:pt x="526" y="302"/>
                    </a:cubicBezTo>
                    <a:cubicBezTo>
                      <a:pt x="526" y="302"/>
                      <a:pt x="526" y="302"/>
                      <a:pt x="526" y="302"/>
                    </a:cubicBezTo>
                    <a:cubicBezTo>
                      <a:pt x="526" y="302"/>
                      <a:pt x="529" y="279"/>
                      <a:pt x="529" y="279"/>
                    </a:cubicBezTo>
                    <a:cubicBezTo>
                      <a:pt x="529" y="279"/>
                      <a:pt x="530" y="274"/>
                      <a:pt x="530" y="274"/>
                    </a:cubicBezTo>
                    <a:cubicBezTo>
                      <a:pt x="530" y="274"/>
                      <a:pt x="532" y="297"/>
                      <a:pt x="532" y="297"/>
                    </a:cubicBezTo>
                    <a:cubicBezTo>
                      <a:pt x="532" y="297"/>
                      <a:pt x="532" y="297"/>
                      <a:pt x="532" y="297"/>
                    </a:cubicBezTo>
                    <a:cubicBezTo>
                      <a:pt x="532" y="297"/>
                      <a:pt x="535" y="300"/>
                      <a:pt x="535" y="300"/>
                    </a:cubicBezTo>
                    <a:cubicBezTo>
                      <a:pt x="535" y="300"/>
                      <a:pt x="535" y="299"/>
                      <a:pt x="535" y="299"/>
                    </a:cubicBezTo>
                    <a:cubicBezTo>
                      <a:pt x="535" y="299"/>
                      <a:pt x="538" y="278"/>
                      <a:pt x="538" y="278"/>
                    </a:cubicBezTo>
                    <a:cubicBezTo>
                      <a:pt x="538" y="278"/>
                      <a:pt x="538" y="278"/>
                      <a:pt x="538" y="278"/>
                    </a:cubicBezTo>
                    <a:cubicBezTo>
                      <a:pt x="538" y="278"/>
                      <a:pt x="541" y="299"/>
                      <a:pt x="541" y="299"/>
                    </a:cubicBezTo>
                    <a:cubicBezTo>
                      <a:pt x="541" y="299"/>
                      <a:pt x="541" y="300"/>
                      <a:pt x="541" y="300"/>
                    </a:cubicBezTo>
                    <a:cubicBezTo>
                      <a:pt x="541" y="300"/>
                      <a:pt x="544" y="301"/>
                      <a:pt x="544" y="301"/>
                    </a:cubicBezTo>
                    <a:cubicBezTo>
                      <a:pt x="544" y="301"/>
                      <a:pt x="544" y="301"/>
                      <a:pt x="544" y="301"/>
                    </a:cubicBezTo>
                    <a:cubicBezTo>
                      <a:pt x="544" y="301"/>
                      <a:pt x="547" y="302"/>
                      <a:pt x="547" y="302"/>
                    </a:cubicBezTo>
                    <a:cubicBezTo>
                      <a:pt x="547" y="302"/>
                      <a:pt x="548" y="302"/>
                      <a:pt x="548" y="302"/>
                    </a:cubicBezTo>
                    <a:cubicBezTo>
                      <a:pt x="548" y="302"/>
                      <a:pt x="550" y="301"/>
                      <a:pt x="550" y="301"/>
                    </a:cubicBezTo>
                    <a:cubicBezTo>
                      <a:pt x="550" y="301"/>
                      <a:pt x="550" y="301"/>
                      <a:pt x="550" y="301"/>
                    </a:cubicBezTo>
                    <a:cubicBezTo>
                      <a:pt x="550" y="301"/>
                      <a:pt x="553" y="300"/>
                      <a:pt x="553" y="300"/>
                    </a:cubicBezTo>
                    <a:cubicBezTo>
                      <a:pt x="553" y="300"/>
                      <a:pt x="553" y="299"/>
                      <a:pt x="553" y="299"/>
                    </a:cubicBezTo>
                    <a:cubicBezTo>
                      <a:pt x="553" y="299"/>
                      <a:pt x="556" y="290"/>
                      <a:pt x="556" y="290"/>
                    </a:cubicBezTo>
                    <a:cubicBezTo>
                      <a:pt x="556" y="290"/>
                      <a:pt x="557" y="286"/>
                      <a:pt x="557" y="286"/>
                    </a:cubicBezTo>
                    <a:cubicBezTo>
                      <a:pt x="557" y="286"/>
                      <a:pt x="559" y="293"/>
                      <a:pt x="559" y="293"/>
                    </a:cubicBezTo>
                    <a:cubicBezTo>
                      <a:pt x="559" y="293"/>
                      <a:pt x="560" y="295"/>
                      <a:pt x="560" y="295"/>
                    </a:cubicBezTo>
                    <a:cubicBezTo>
                      <a:pt x="560" y="295"/>
                      <a:pt x="562" y="288"/>
                      <a:pt x="562" y="288"/>
                    </a:cubicBezTo>
                    <a:cubicBezTo>
                      <a:pt x="562" y="288"/>
                      <a:pt x="562" y="287"/>
                      <a:pt x="562" y="287"/>
                    </a:cubicBezTo>
                    <a:cubicBezTo>
                      <a:pt x="562" y="287"/>
                      <a:pt x="564" y="268"/>
                      <a:pt x="564" y="268"/>
                    </a:cubicBezTo>
                    <a:cubicBezTo>
                      <a:pt x="564" y="268"/>
                      <a:pt x="565" y="276"/>
                      <a:pt x="565" y="276"/>
                    </a:cubicBezTo>
                    <a:cubicBezTo>
                      <a:pt x="565" y="276"/>
                      <a:pt x="568" y="295"/>
                      <a:pt x="568" y="295"/>
                    </a:cubicBezTo>
                    <a:cubicBezTo>
                      <a:pt x="568" y="295"/>
                      <a:pt x="568" y="296"/>
                      <a:pt x="568" y="296"/>
                    </a:cubicBezTo>
                    <a:cubicBezTo>
                      <a:pt x="568" y="296"/>
                      <a:pt x="571" y="285"/>
                      <a:pt x="571" y="285"/>
                    </a:cubicBezTo>
                    <a:cubicBezTo>
                      <a:pt x="571" y="285"/>
                      <a:pt x="572" y="283"/>
                      <a:pt x="572" y="283"/>
                    </a:cubicBezTo>
                    <a:cubicBezTo>
                      <a:pt x="572" y="283"/>
                      <a:pt x="574" y="297"/>
                      <a:pt x="574" y="297"/>
                    </a:cubicBezTo>
                    <a:cubicBezTo>
                      <a:pt x="574" y="297"/>
                      <a:pt x="574" y="298"/>
                      <a:pt x="574" y="298"/>
                    </a:cubicBezTo>
                    <a:cubicBezTo>
                      <a:pt x="574" y="298"/>
                      <a:pt x="577" y="303"/>
                      <a:pt x="577" y="303"/>
                    </a:cubicBezTo>
                    <a:cubicBezTo>
                      <a:pt x="577" y="303"/>
                      <a:pt x="578" y="303"/>
                      <a:pt x="578" y="303"/>
                    </a:cubicBezTo>
                    <a:cubicBezTo>
                      <a:pt x="578" y="303"/>
                      <a:pt x="580" y="303"/>
                      <a:pt x="580" y="303"/>
                    </a:cubicBezTo>
                    <a:cubicBezTo>
                      <a:pt x="580" y="303"/>
                      <a:pt x="580" y="303"/>
                      <a:pt x="580" y="303"/>
                    </a:cubicBezTo>
                    <a:cubicBezTo>
                      <a:pt x="580" y="303"/>
                      <a:pt x="583" y="304"/>
                      <a:pt x="583" y="304"/>
                    </a:cubicBezTo>
                    <a:cubicBezTo>
                      <a:pt x="583" y="304"/>
                      <a:pt x="583" y="304"/>
                      <a:pt x="583" y="304"/>
                    </a:cubicBezTo>
                    <a:cubicBezTo>
                      <a:pt x="583" y="304"/>
                      <a:pt x="586" y="303"/>
                      <a:pt x="586" y="303"/>
                    </a:cubicBezTo>
                    <a:cubicBezTo>
                      <a:pt x="586" y="303"/>
                      <a:pt x="586" y="303"/>
                      <a:pt x="586" y="303"/>
                    </a:cubicBezTo>
                    <a:cubicBezTo>
                      <a:pt x="586" y="303"/>
                      <a:pt x="589" y="300"/>
                      <a:pt x="589" y="300"/>
                    </a:cubicBezTo>
                    <a:cubicBezTo>
                      <a:pt x="589" y="300"/>
                      <a:pt x="589" y="300"/>
                      <a:pt x="589" y="300"/>
                    </a:cubicBezTo>
                    <a:cubicBezTo>
                      <a:pt x="589" y="300"/>
                      <a:pt x="592" y="289"/>
                      <a:pt x="592" y="289"/>
                    </a:cubicBezTo>
                    <a:cubicBezTo>
                      <a:pt x="592" y="289"/>
                      <a:pt x="592" y="288"/>
                      <a:pt x="592" y="288"/>
                    </a:cubicBezTo>
                    <a:cubicBezTo>
                      <a:pt x="592" y="288"/>
                      <a:pt x="595" y="296"/>
                      <a:pt x="595" y="296"/>
                    </a:cubicBezTo>
                    <a:cubicBezTo>
                      <a:pt x="595" y="296"/>
                      <a:pt x="596" y="298"/>
                      <a:pt x="596" y="298"/>
                    </a:cubicBezTo>
                    <a:cubicBezTo>
                      <a:pt x="596" y="298"/>
                      <a:pt x="598" y="291"/>
                      <a:pt x="598" y="291"/>
                    </a:cubicBezTo>
                    <a:cubicBezTo>
                      <a:pt x="598" y="291"/>
                      <a:pt x="599" y="285"/>
                      <a:pt x="599" y="285"/>
                    </a:cubicBezTo>
                    <a:cubicBezTo>
                      <a:pt x="599" y="285"/>
                      <a:pt x="601" y="296"/>
                      <a:pt x="601" y="296"/>
                    </a:cubicBezTo>
                    <a:cubicBezTo>
                      <a:pt x="601" y="296"/>
                      <a:pt x="601" y="296"/>
                      <a:pt x="601" y="296"/>
                    </a:cubicBezTo>
                    <a:cubicBezTo>
                      <a:pt x="601" y="296"/>
                      <a:pt x="604" y="301"/>
                      <a:pt x="604" y="301"/>
                    </a:cubicBezTo>
                    <a:cubicBezTo>
                      <a:pt x="604" y="301"/>
                      <a:pt x="604" y="301"/>
                      <a:pt x="604" y="301"/>
                    </a:cubicBezTo>
                    <a:cubicBezTo>
                      <a:pt x="604" y="301"/>
                      <a:pt x="606" y="298"/>
                      <a:pt x="606" y="298"/>
                    </a:cubicBezTo>
                    <a:cubicBezTo>
                      <a:pt x="606" y="298"/>
                      <a:pt x="607" y="299"/>
                      <a:pt x="607" y="299"/>
                    </a:cubicBezTo>
                    <a:cubicBezTo>
                      <a:pt x="607" y="299"/>
                      <a:pt x="610" y="303"/>
                      <a:pt x="610" y="303"/>
                    </a:cubicBezTo>
                    <a:cubicBezTo>
                      <a:pt x="610" y="303"/>
                      <a:pt x="612" y="304"/>
                      <a:pt x="612" y="304"/>
                    </a:cubicBezTo>
                    <a:cubicBezTo>
                      <a:pt x="612" y="304"/>
                      <a:pt x="613" y="303"/>
                      <a:pt x="613" y="303"/>
                    </a:cubicBezTo>
                    <a:cubicBezTo>
                      <a:pt x="613" y="303"/>
                      <a:pt x="614" y="303"/>
                      <a:pt x="614" y="303"/>
                    </a:cubicBezTo>
                    <a:cubicBezTo>
                      <a:pt x="614" y="303"/>
                      <a:pt x="616" y="304"/>
                      <a:pt x="616" y="304"/>
                    </a:cubicBezTo>
                    <a:cubicBezTo>
                      <a:pt x="616" y="304"/>
                      <a:pt x="618" y="304"/>
                      <a:pt x="618" y="304"/>
                    </a:cubicBezTo>
                    <a:cubicBezTo>
                      <a:pt x="618" y="304"/>
                      <a:pt x="619" y="304"/>
                      <a:pt x="619" y="304"/>
                    </a:cubicBezTo>
                    <a:cubicBezTo>
                      <a:pt x="619" y="304"/>
                      <a:pt x="621" y="305"/>
                      <a:pt x="621" y="305"/>
                    </a:cubicBezTo>
                    <a:cubicBezTo>
                      <a:pt x="621" y="305"/>
                      <a:pt x="622" y="304"/>
                      <a:pt x="622" y="304"/>
                    </a:cubicBezTo>
                    <a:cubicBezTo>
                      <a:pt x="622" y="304"/>
                      <a:pt x="623" y="304"/>
                      <a:pt x="623" y="304"/>
                    </a:cubicBezTo>
                    <a:cubicBezTo>
                      <a:pt x="623" y="304"/>
                      <a:pt x="625" y="303"/>
                      <a:pt x="625" y="303"/>
                    </a:cubicBezTo>
                    <a:cubicBezTo>
                      <a:pt x="625" y="303"/>
                      <a:pt x="625" y="303"/>
                      <a:pt x="625" y="303"/>
                    </a:cubicBezTo>
                    <a:cubicBezTo>
                      <a:pt x="625" y="303"/>
                      <a:pt x="628" y="304"/>
                      <a:pt x="628" y="304"/>
                    </a:cubicBezTo>
                    <a:cubicBezTo>
                      <a:pt x="628" y="304"/>
                      <a:pt x="628" y="304"/>
                      <a:pt x="628" y="304"/>
                    </a:cubicBezTo>
                    <a:cubicBezTo>
                      <a:pt x="628" y="304"/>
                      <a:pt x="631" y="303"/>
                      <a:pt x="631" y="303"/>
                    </a:cubicBezTo>
                    <a:cubicBezTo>
                      <a:pt x="631" y="303"/>
                      <a:pt x="632" y="302"/>
                      <a:pt x="632" y="302"/>
                    </a:cubicBezTo>
                    <a:cubicBezTo>
                      <a:pt x="632" y="302"/>
                      <a:pt x="634" y="304"/>
                      <a:pt x="634" y="304"/>
                    </a:cubicBezTo>
                    <a:cubicBezTo>
                      <a:pt x="634" y="304"/>
                      <a:pt x="636" y="304"/>
                      <a:pt x="636" y="304"/>
                    </a:cubicBezTo>
                    <a:cubicBezTo>
                      <a:pt x="636" y="304"/>
                      <a:pt x="637" y="303"/>
                      <a:pt x="637" y="303"/>
                    </a:cubicBezTo>
                    <a:cubicBezTo>
                      <a:pt x="637" y="303"/>
                      <a:pt x="637" y="303"/>
                      <a:pt x="637" y="303"/>
                    </a:cubicBezTo>
                    <a:cubicBezTo>
                      <a:pt x="637" y="303"/>
                      <a:pt x="640" y="304"/>
                      <a:pt x="640" y="304"/>
                    </a:cubicBezTo>
                    <a:cubicBezTo>
                      <a:pt x="640" y="304"/>
                      <a:pt x="641" y="305"/>
                      <a:pt x="641" y="305"/>
                    </a:cubicBezTo>
                    <a:cubicBezTo>
                      <a:pt x="641" y="305"/>
                      <a:pt x="643" y="303"/>
                      <a:pt x="643" y="303"/>
                    </a:cubicBezTo>
                    <a:cubicBezTo>
                      <a:pt x="643" y="303"/>
                      <a:pt x="644" y="303"/>
                      <a:pt x="644" y="303"/>
                    </a:cubicBezTo>
                    <a:cubicBezTo>
                      <a:pt x="644" y="303"/>
                      <a:pt x="646" y="304"/>
                      <a:pt x="646" y="304"/>
                    </a:cubicBezTo>
                    <a:cubicBezTo>
                      <a:pt x="646" y="304"/>
                      <a:pt x="646" y="304"/>
                      <a:pt x="646" y="304"/>
                    </a:cubicBezTo>
                    <a:cubicBezTo>
                      <a:pt x="646" y="304"/>
                      <a:pt x="649" y="305"/>
                      <a:pt x="649" y="305"/>
                    </a:cubicBezTo>
                    <a:cubicBezTo>
                      <a:pt x="649" y="305"/>
                      <a:pt x="649" y="305"/>
                      <a:pt x="649" y="305"/>
                    </a:cubicBezTo>
                    <a:cubicBezTo>
                      <a:pt x="649" y="305"/>
                      <a:pt x="652" y="304"/>
                      <a:pt x="652" y="304"/>
                    </a:cubicBezTo>
                    <a:cubicBezTo>
                      <a:pt x="652" y="304"/>
                      <a:pt x="652" y="304"/>
                      <a:pt x="652" y="304"/>
                    </a:cubicBezTo>
                    <a:cubicBezTo>
                      <a:pt x="652" y="304"/>
                      <a:pt x="654" y="305"/>
                      <a:pt x="654" y="305"/>
                    </a:cubicBezTo>
                    <a:cubicBezTo>
                      <a:pt x="654" y="305"/>
                      <a:pt x="655" y="305"/>
                      <a:pt x="655" y="305"/>
                    </a:cubicBezTo>
                    <a:cubicBezTo>
                      <a:pt x="655" y="305"/>
                      <a:pt x="657" y="305"/>
                      <a:pt x="657" y="305"/>
                    </a:cubicBezTo>
                    <a:cubicBezTo>
                      <a:pt x="657" y="305"/>
                      <a:pt x="658" y="305"/>
                      <a:pt x="658" y="305"/>
                    </a:cubicBezTo>
                    <a:cubicBezTo>
                      <a:pt x="658" y="305"/>
                      <a:pt x="661" y="304"/>
                      <a:pt x="661" y="304"/>
                    </a:cubicBezTo>
                    <a:cubicBezTo>
                      <a:pt x="661" y="304"/>
                      <a:pt x="662" y="304"/>
                      <a:pt x="662" y="304"/>
                    </a:cubicBezTo>
                    <a:cubicBezTo>
                      <a:pt x="662" y="304"/>
                      <a:pt x="664" y="305"/>
                      <a:pt x="664" y="305"/>
                    </a:cubicBezTo>
                    <a:cubicBezTo>
                      <a:pt x="664" y="305"/>
                      <a:pt x="664" y="305"/>
                      <a:pt x="664" y="305"/>
                    </a:cubicBezTo>
                    <a:cubicBezTo>
                      <a:pt x="664" y="305"/>
                      <a:pt x="666" y="305"/>
                      <a:pt x="666" y="305"/>
                    </a:cubicBezTo>
                    <a:cubicBezTo>
                      <a:pt x="666" y="305"/>
                      <a:pt x="668" y="305"/>
                      <a:pt x="668" y="305"/>
                    </a:cubicBezTo>
                    <a:cubicBezTo>
                      <a:pt x="668" y="305"/>
                      <a:pt x="670" y="304"/>
                      <a:pt x="670" y="304"/>
                    </a:cubicBezTo>
                    <a:cubicBezTo>
                      <a:pt x="670" y="304"/>
                      <a:pt x="671" y="305"/>
                      <a:pt x="671" y="305"/>
                    </a:cubicBezTo>
                    <a:cubicBezTo>
                      <a:pt x="671" y="305"/>
                      <a:pt x="673" y="303"/>
                      <a:pt x="673" y="303"/>
                    </a:cubicBezTo>
                    <a:cubicBezTo>
                      <a:pt x="673" y="303"/>
                      <a:pt x="674" y="302"/>
                      <a:pt x="674" y="302"/>
                    </a:cubicBezTo>
                    <a:cubicBezTo>
                      <a:pt x="674" y="302"/>
                      <a:pt x="676" y="304"/>
                      <a:pt x="676" y="304"/>
                    </a:cubicBezTo>
                    <a:cubicBezTo>
                      <a:pt x="676" y="304"/>
                      <a:pt x="676" y="304"/>
                      <a:pt x="676" y="304"/>
                    </a:cubicBezTo>
                    <a:cubicBezTo>
                      <a:pt x="676" y="304"/>
                      <a:pt x="677" y="304"/>
                      <a:pt x="677" y="304"/>
                    </a:cubicBezTo>
                    <a:cubicBezTo>
                      <a:pt x="677" y="304"/>
                      <a:pt x="679" y="304"/>
                      <a:pt x="679" y="304"/>
                    </a:cubicBezTo>
                    <a:cubicBezTo>
                      <a:pt x="679" y="304"/>
                      <a:pt x="681" y="303"/>
                      <a:pt x="681" y="303"/>
                    </a:cubicBezTo>
                    <a:cubicBezTo>
                      <a:pt x="681" y="303"/>
                      <a:pt x="682" y="303"/>
                      <a:pt x="682" y="303"/>
                    </a:cubicBezTo>
                    <a:cubicBezTo>
                      <a:pt x="682" y="303"/>
                      <a:pt x="684" y="304"/>
                      <a:pt x="684" y="304"/>
                    </a:cubicBezTo>
                    <a:cubicBezTo>
                      <a:pt x="684" y="304"/>
                      <a:pt x="685" y="304"/>
                      <a:pt x="685" y="304"/>
                    </a:cubicBezTo>
                    <a:cubicBezTo>
                      <a:pt x="685" y="304"/>
                      <a:pt x="687" y="305"/>
                      <a:pt x="687" y="305"/>
                    </a:cubicBezTo>
                    <a:cubicBezTo>
                      <a:pt x="687" y="305"/>
                      <a:pt x="688" y="304"/>
                      <a:pt x="688" y="304"/>
                    </a:cubicBezTo>
                    <a:cubicBezTo>
                      <a:pt x="688" y="304"/>
                      <a:pt x="690" y="301"/>
                      <a:pt x="690" y="301"/>
                    </a:cubicBezTo>
                    <a:cubicBezTo>
                      <a:pt x="690" y="301"/>
                      <a:pt x="692" y="304"/>
                      <a:pt x="692" y="304"/>
                    </a:cubicBezTo>
                    <a:cubicBezTo>
                      <a:pt x="692" y="304"/>
                      <a:pt x="694" y="301"/>
                      <a:pt x="694" y="301"/>
                    </a:cubicBezTo>
                    <a:cubicBezTo>
                      <a:pt x="694" y="301"/>
                      <a:pt x="694" y="303"/>
                      <a:pt x="694" y="303"/>
                    </a:cubicBezTo>
                    <a:cubicBezTo>
                      <a:pt x="694" y="303"/>
                      <a:pt x="696" y="304"/>
                      <a:pt x="696" y="304"/>
                    </a:cubicBezTo>
                    <a:cubicBezTo>
                      <a:pt x="696" y="304"/>
                      <a:pt x="697" y="304"/>
                      <a:pt x="697" y="304"/>
                    </a:cubicBezTo>
                    <a:cubicBezTo>
                      <a:pt x="697" y="304"/>
                      <a:pt x="700" y="305"/>
                      <a:pt x="700" y="305"/>
                    </a:cubicBezTo>
                    <a:cubicBezTo>
                      <a:pt x="700" y="305"/>
                      <a:pt x="700" y="305"/>
                      <a:pt x="700" y="305"/>
                    </a:cubicBezTo>
                    <a:cubicBezTo>
                      <a:pt x="700" y="305"/>
                      <a:pt x="703" y="305"/>
                      <a:pt x="703" y="305"/>
                    </a:cubicBezTo>
                    <a:cubicBezTo>
                      <a:pt x="703" y="305"/>
                      <a:pt x="704" y="305"/>
                      <a:pt x="704" y="305"/>
                    </a:cubicBezTo>
                    <a:cubicBezTo>
                      <a:pt x="704" y="305"/>
                      <a:pt x="706" y="305"/>
                      <a:pt x="706" y="305"/>
                    </a:cubicBezTo>
                    <a:cubicBezTo>
                      <a:pt x="706" y="305"/>
                      <a:pt x="706" y="305"/>
                      <a:pt x="706" y="305"/>
                    </a:cubicBezTo>
                    <a:cubicBezTo>
                      <a:pt x="706" y="305"/>
                      <a:pt x="708" y="305"/>
                      <a:pt x="708" y="305"/>
                    </a:cubicBezTo>
                    <a:cubicBezTo>
                      <a:pt x="708" y="305"/>
                      <a:pt x="710" y="305"/>
                      <a:pt x="710" y="305"/>
                    </a:cubicBezTo>
                    <a:cubicBezTo>
                      <a:pt x="710" y="305"/>
                      <a:pt x="711" y="304"/>
                      <a:pt x="711" y="304"/>
                    </a:cubicBezTo>
                    <a:cubicBezTo>
                      <a:pt x="711" y="304"/>
                      <a:pt x="712" y="305"/>
                      <a:pt x="712" y="305"/>
                    </a:cubicBezTo>
                    <a:cubicBezTo>
                      <a:pt x="712" y="305"/>
                      <a:pt x="714" y="305"/>
                      <a:pt x="714" y="305"/>
                    </a:cubicBezTo>
                    <a:cubicBezTo>
                      <a:pt x="714" y="305"/>
                      <a:pt x="717" y="305"/>
                      <a:pt x="717" y="305"/>
                    </a:cubicBezTo>
                    <a:cubicBezTo>
                      <a:pt x="717" y="305"/>
                      <a:pt x="718" y="305"/>
                      <a:pt x="718" y="305"/>
                    </a:cubicBezTo>
                    <a:cubicBezTo>
                      <a:pt x="718" y="305"/>
                      <a:pt x="719" y="305"/>
                      <a:pt x="719" y="305"/>
                    </a:cubicBezTo>
                    <a:cubicBezTo>
                      <a:pt x="719" y="305"/>
                      <a:pt x="721" y="305"/>
                      <a:pt x="721" y="305"/>
                    </a:cubicBezTo>
                    <a:cubicBezTo>
                      <a:pt x="721" y="305"/>
                      <a:pt x="721" y="305"/>
                      <a:pt x="721" y="305"/>
                    </a:cubicBezTo>
                    <a:cubicBezTo>
                      <a:pt x="721" y="305"/>
                      <a:pt x="724" y="305"/>
                      <a:pt x="724" y="305"/>
                    </a:cubicBezTo>
                    <a:cubicBezTo>
                      <a:pt x="724" y="305"/>
                      <a:pt x="724" y="304"/>
                      <a:pt x="724" y="304"/>
                    </a:cubicBezTo>
                    <a:cubicBezTo>
                      <a:pt x="724" y="304"/>
                      <a:pt x="727" y="302"/>
                      <a:pt x="727" y="302"/>
                    </a:cubicBezTo>
                    <a:cubicBezTo>
                      <a:pt x="727" y="302"/>
                      <a:pt x="727" y="302"/>
                      <a:pt x="727" y="302"/>
                    </a:cubicBezTo>
                    <a:cubicBezTo>
                      <a:pt x="727" y="302"/>
                      <a:pt x="730" y="303"/>
                      <a:pt x="730" y="303"/>
                    </a:cubicBezTo>
                    <a:cubicBezTo>
                      <a:pt x="730" y="303"/>
                      <a:pt x="731" y="303"/>
                      <a:pt x="731" y="303"/>
                    </a:cubicBezTo>
                    <a:cubicBezTo>
                      <a:pt x="731" y="303"/>
                      <a:pt x="733" y="303"/>
                      <a:pt x="733" y="303"/>
                    </a:cubicBezTo>
                    <a:cubicBezTo>
                      <a:pt x="733" y="303"/>
                      <a:pt x="733" y="303"/>
                      <a:pt x="733" y="303"/>
                    </a:cubicBezTo>
                    <a:cubicBezTo>
                      <a:pt x="733" y="303"/>
                      <a:pt x="735" y="304"/>
                      <a:pt x="735" y="304"/>
                    </a:cubicBezTo>
                    <a:cubicBezTo>
                      <a:pt x="735" y="304"/>
                      <a:pt x="736" y="304"/>
                      <a:pt x="736" y="304"/>
                    </a:cubicBezTo>
                    <a:cubicBezTo>
                      <a:pt x="736" y="304"/>
                      <a:pt x="738" y="304"/>
                      <a:pt x="738" y="304"/>
                    </a:cubicBezTo>
                    <a:cubicBezTo>
                      <a:pt x="738" y="304"/>
                      <a:pt x="740" y="304"/>
                      <a:pt x="740" y="304"/>
                    </a:cubicBezTo>
                    <a:cubicBezTo>
                      <a:pt x="740" y="304"/>
                      <a:pt x="742" y="303"/>
                      <a:pt x="742" y="303"/>
                    </a:cubicBezTo>
                    <a:cubicBezTo>
                      <a:pt x="742" y="303"/>
                      <a:pt x="742" y="303"/>
                      <a:pt x="742" y="303"/>
                    </a:cubicBezTo>
                    <a:cubicBezTo>
                      <a:pt x="742" y="303"/>
                      <a:pt x="745" y="304"/>
                      <a:pt x="745" y="304"/>
                    </a:cubicBezTo>
                    <a:cubicBezTo>
                      <a:pt x="745" y="304"/>
                      <a:pt x="746" y="304"/>
                      <a:pt x="746" y="304"/>
                    </a:cubicBezTo>
                    <a:cubicBezTo>
                      <a:pt x="746" y="304"/>
                      <a:pt x="748" y="303"/>
                      <a:pt x="748" y="303"/>
                    </a:cubicBezTo>
                    <a:cubicBezTo>
                      <a:pt x="748" y="303"/>
                      <a:pt x="748" y="303"/>
                      <a:pt x="748" y="303"/>
                    </a:cubicBezTo>
                    <a:cubicBezTo>
                      <a:pt x="748" y="303"/>
                      <a:pt x="751" y="302"/>
                      <a:pt x="751" y="302"/>
                    </a:cubicBezTo>
                    <a:cubicBezTo>
                      <a:pt x="751" y="302"/>
                      <a:pt x="751" y="302"/>
                      <a:pt x="751" y="302"/>
                    </a:cubicBezTo>
                    <a:cubicBezTo>
                      <a:pt x="751" y="302"/>
                      <a:pt x="753" y="301"/>
                      <a:pt x="753" y="301"/>
                    </a:cubicBezTo>
                    <a:cubicBezTo>
                      <a:pt x="753" y="301"/>
                      <a:pt x="755" y="302"/>
                      <a:pt x="755" y="302"/>
                    </a:cubicBezTo>
                    <a:cubicBezTo>
                      <a:pt x="755" y="302"/>
                      <a:pt x="757" y="302"/>
                      <a:pt x="757" y="302"/>
                    </a:cubicBezTo>
                    <a:cubicBezTo>
                      <a:pt x="757" y="302"/>
                      <a:pt x="757" y="301"/>
                      <a:pt x="757" y="301"/>
                    </a:cubicBezTo>
                    <a:cubicBezTo>
                      <a:pt x="757" y="301"/>
                      <a:pt x="760" y="298"/>
                      <a:pt x="760" y="298"/>
                    </a:cubicBezTo>
                    <a:cubicBezTo>
                      <a:pt x="760" y="298"/>
                      <a:pt x="760" y="298"/>
                      <a:pt x="760" y="298"/>
                    </a:cubicBezTo>
                    <a:cubicBezTo>
                      <a:pt x="760" y="298"/>
                      <a:pt x="762" y="288"/>
                      <a:pt x="762" y="288"/>
                    </a:cubicBezTo>
                    <a:cubicBezTo>
                      <a:pt x="762" y="288"/>
                      <a:pt x="763" y="296"/>
                      <a:pt x="763" y="296"/>
                    </a:cubicBezTo>
                    <a:cubicBezTo>
                      <a:pt x="763" y="296"/>
                      <a:pt x="766" y="299"/>
                      <a:pt x="766" y="299"/>
                    </a:cubicBezTo>
                    <a:cubicBezTo>
                      <a:pt x="766" y="299"/>
                      <a:pt x="766" y="299"/>
                      <a:pt x="766" y="299"/>
                    </a:cubicBezTo>
                    <a:cubicBezTo>
                      <a:pt x="766" y="299"/>
                      <a:pt x="769" y="287"/>
                      <a:pt x="769" y="287"/>
                    </a:cubicBezTo>
                    <a:cubicBezTo>
                      <a:pt x="769" y="287"/>
                      <a:pt x="769" y="286"/>
                      <a:pt x="769" y="286"/>
                    </a:cubicBezTo>
                    <a:cubicBezTo>
                      <a:pt x="769" y="286"/>
                      <a:pt x="771" y="272"/>
                      <a:pt x="771" y="272"/>
                    </a:cubicBezTo>
                    <a:cubicBezTo>
                      <a:pt x="771" y="272"/>
                      <a:pt x="772" y="275"/>
                      <a:pt x="772" y="275"/>
                    </a:cubicBezTo>
                    <a:cubicBezTo>
                      <a:pt x="772" y="275"/>
                      <a:pt x="774" y="284"/>
                      <a:pt x="774" y="284"/>
                    </a:cubicBezTo>
                    <a:cubicBezTo>
                      <a:pt x="774" y="284"/>
                      <a:pt x="775" y="278"/>
                      <a:pt x="775" y="278"/>
                    </a:cubicBezTo>
                    <a:cubicBezTo>
                      <a:pt x="775" y="278"/>
                      <a:pt x="778" y="298"/>
                      <a:pt x="778" y="298"/>
                    </a:cubicBezTo>
                    <a:cubicBezTo>
                      <a:pt x="778" y="298"/>
                      <a:pt x="778" y="298"/>
                      <a:pt x="778" y="298"/>
                    </a:cubicBezTo>
                    <a:cubicBezTo>
                      <a:pt x="778" y="298"/>
                      <a:pt x="781" y="302"/>
                      <a:pt x="781" y="302"/>
                    </a:cubicBezTo>
                    <a:cubicBezTo>
                      <a:pt x="781" y="302"/>
                      <a:pt x="781" y="303"/>
                      <a:pt x="781" y="303"/>
                    </a:cubicBezTo>
                    <a:cubicBezTo>
                      <a:pt x="781" y="303"/>
                      <a:pt x="783" y="304"/>
                      <a:pt x="783" y="304"/>
                    </a:cubicBezTo>
                    <a:cubicBezTo>
                      <a:pt x="783" y="304"/>
                      <a:pt x="786" y="304"/>
                      <a:pt x="786" y="304"/>
                    </a:cubicBezTo>
                    <a:cubicBezTo>
                      <a:pt x="786" y="304"/>
                      <a:pt x="787" y="303"/>
                      <a:pt x="787" y="303"/>
                    </a:cubicBezTo>
                    <a:cubicBezTo>
                      <a:pt x="787" y="303"/>
                      <a:pt x="787" y="303"/>
                      <a:pt x="787" y="303"/>
                    </a:cubicBezTo>
                    <a:cubicBezTo>
                      <a:pt x="787" y="303"/>
                      <a:pt x="790" y="301"/>
                      <a:pt x="790" y="301"/>
                    </a:cubicBezTo>
                    <a:cubicBezTo>
                      <a:pt x="790" y="301"/>
                      <a:pt x="790" y="300"/>
                      <a:pt x="790" y="300"/>
                    </a:cubicBezTo>
                    <a:cubicBezTo>
                      <a:pt x="790" y="300"/>
                      <a:pt x="793" y="283"/>
                      <a:pt x="793" y="283"/>
                    </a:cubicBezTo>
                    <a:cubicBezTo>
                      <a:pt x="793" y="283"/>
                      <a:pt x="793" y="285"/>
                      <a:pt x="793" y="285"/>
                    </a:cubicBezTo>
                    <a:cubicBezTo>
                      <a:pt x="793" y="285"/>
                      <a:pt x="794" y="292"/>
                      <a:pt x="794" y="292"/>
                    </a:cubicBezTo>
                    <a:cubicBezTo>
                      <a:pt x="794" y="292"/>
                      <a:pt x="796" y="289"/>
                      <a:pt x="796" y="289"/>
                    </a:cubicBezTo>
                    <a:cubicBezTo>
                      <a:pt x="796" y="289"/>
                      <a:pt x="799" y="300"/>
                      <a:pt x="799" y="300"/>
                    </a:cubicBezTo>
                    <a:cubicBezTo>
                      <a:pt x="799" y="300"/>
                      <a:pt x="799" y="299"/>
                      <a:pt x="799" y="299"/>
                    </a:cubicBezTo>
                    <a:cubicBezTo>
                      <a:pt x="799" y="299"/>
                      <a:pt x="802" y="292"/>
                      <a:pt x="802" y="292"/>
                    </a:cubicBezTo>
                    <a:cubicBezTo>
                      <a:pt x="802" y="292"/>
                      <a:pt x="804" y="294"/>
                      <a:pt x="804" y="294"/>
                    </a:cubicBezTo>
                    <a:cubicBezTo>
                      <a:pt x="804" y="294"/>
                      <a:pt x="805" y="298"/>
                      <a:pt x="805" y="298"/>
                    </a:cubicBezTo>
                    <a:cubicBezTo>
                      <a:pt x="805" y="298"/>
                      <a:pt x="805" y="298"/>
                      <a:pt x="805" y="298"/>
                    </a:cubicBezTo>
                    <a:cubicBezTo>
                      <a:pt x="805" y="298"/>
                      <a:pt x="808" y="304"/>
                      <a:pt x="808" y="304"/>
                    </a:cubicBezTo>
                    <a:cubicBezTo>
                      <a:pt x="808" y="304"/>
                      <a:pt x="808" y="304"/>
                      <a:pt x="808" y="304"/>
                    </a:cubicBezTo>
                    <a:cubicBezTo>
                      <a:pt x="808" y="304"/>
                      <a:pt x="811" y="305"/>
                      <a:pt x="811" y="305"/>
                    </a:cubicBezTo>
                    <a:cubicBezTo>
                      <a:pt x="811" y="305"/>
                      <a:pt x="812" y="302"/>
                      <a:pt x="812" y="302"/>
                    </a:cubicBezTo>
                    <a:cubicBezTo>
                      <a:pt x="812" y="302"/>
                      <a:pt x="814" y="305"/>
                      <a:pt x="814" y="305"/>
                    </a:cubicBezTo>
                    <a:cubicBezTo>
                      <a:pt x="814" y="305"/>
                      <a:pt x="815" y="305"/>
                      <a:pt x="815" y="305"/>
                    </a:cubicBezTo>
                    <a:cubicBezTo>
                      <a:pt x="815" y="305"/>
                      <a:pt x="817" y="304"/>
                      <a:pt x="817" y="304"/>
                    </a:cubicBezTo>
                    <a:cubicBezTo>
                      <a:pt x="817" y="304"/>
                      <a:pt x="817" y="304"/>
                      <a:pt x="817" y="304"/>
                    </a:cubicBezTo>
                    <a:cubicBezTo>
                      <a:pt x="817" y="304"/>
                      <a:pt x="819" y="303"/>
                      <a:pt x="819" y="303"/>
                    </a:cubicBezTo>
                    <a:cubicBezTo>
                      <a:pt x="819" y="303"/>
                      <a:pt x="821" y="303"/>
                      <a:pt x="821" y="303"/>
                    </a:cubicBezTo>
                    <a:cubicBezTo>
                      <a:pt x="821" y="303"/>
                      <a:pt x="823" y="305"/>
                      <a:pt x="823" y="305"/>
                    </a:cubicBezTo>
                    <a:cubicBezTo>
                      <a:pt x="823" y="305"/>
                      <a:pt x="824" y="305"/>
                      <a:pt x="824" y="305"/>
                    </a:cubicBezTo>
                    <a:cubicBezTo>
                      <a:pt x="824" y="305"/>
                      <a:pt x="825" y="305"/>
                      <a:pt x="825" y="305"/>
                    </a:cubicBezTo>
                    <a:cubicBezTo>
                      <a:pt x="825" y="305"/>
                      <a:pt x="826" y="305"/>
                      <a:pt x="826" y="305"/>
                    </a:cubicBezTo>
                    <a:cubicBezTo>
                      <a:pt x="826" y="305"/>
                      <a:pt x="828" y="304"/>
                      <a:pt x="828" y="304"/>
                    </a:cubicBezTo>
                    <a:cubicBezTo>
                      <a:pt x="828" y="304"/>
                      <a:pt x="829" y="305"/>
                      <a:pt x="829" y="305"/>
                    </a:cubicBezTo>
                    <a:cubicBezTo>
                      <a:pt x="829" y="305"/>
                      <a:pt x="832" y="305"/>
                      <a:pt x="832" y="305"/>
                    </a:cubicBezTo>
                    <a:cubicBezTo>
                      <a:pt x="832" y="305"/>
                      <a:pt x="834" y="306"/>
                      <a:pt x="834" y="306"/>
                    </a:cubicBezTo>
                    <a:cubicBezTo>
                      <a:pt x="834" y="306"/>
                      <a:pt x="835" y="305"/>
                      <a:pt x="835" y="305"/>
                    </a:cubicBezTo>
                    <a:cubicBezTo>
                      <a:pt x="835" y="305"/>
                      <a:pt x="836" y="305"/>
                      <a:pt x="836" y="305"/>
                    </a:cubicBezTo>
                    <a:cubicBezTo>
                      <a:pt x="836" y="305"/>
                      <a:pt x="837" y="305"/>
                      <a:pt x="837" y="305"/>
                    </a:cubicBezTo>
                    <a:cubicBezTo>
                      <a:pt x="837" y="305"/>
                      <a:pt x="839" y="305"/>
                      <a:pt x="839" y="305"/>
                    </a:cubicBezTo>
                    <a:cubicBezTo>
                      <a:pt x="839" y="305"/>
                      <a:pt x="841" y="305"/>
                      <a:pt x="841" y="305"/>
                    </a:cubicBezTo>
                    <a:cubicBezTo>
                      <a:pt x="841" y="305"/>
                      <a:pt x="841" y="305"/>
                      <a:pt x="841" y="305"/>
                    </a:cubicBezTo>
                    <a:cubicBezTo>
                      <a:pt x="841" y="305"/>
                      <a:pt x="844" y="306"/>
                      <a:pt x="844" y="306"/>
                    </a:cubicBezTo>
                    <a:cubicBezTo>
                      <a:pt x="844" y="306"/>
                      <a:pt x="845" y="305"/>
                      <a:pt x="845" y="305"/>
                    </a:cubicBezTo>
                    <a:cubicBezTo>
                      <a:pt x="845" y="305"/>
                      <a:pt x="845" y="305"/>
                      <a:pt x="845" y="305"/>
                    </a:cubicBezTo>
                    <a:cubicBezTo>
                      <a:pt x="845" y="305"/>
                      <a:pt x="848" y="305"/>
                      <a:pt x="848" y="305"/>
                    </a:cubicBezTo>
                    <a:cubicBezTo>
                      <a:pt x="848" y="305"/>
                      <a:pt x="850" y="306"/>
                      <a:pt x="850" y="306"/>
                    </a:cubicBezTo>
                    <a:cubicBezTo>
                      <a:pt x="850" y="306"/>
                      <a:pt x="851" y="305"/>
                      <a:pt x="851" y="305"/>
                    </a:cubicBezTo>
                    <a:cubicBezTo>
                      <a:pt x="851" y="305"/>
                      <a:pt x="853" y="306"/>
                      <a:pt x="853" y="306"/>
                    </a:cubicBezTo>
                    <a:cubicBezTo>
                      <a:pt x="853" y="306"/>
                      <a:pt x="854" y="306"/>
                      <a:pt x="854" y="306"/>
                    </a:cubicBezTo>
                    <a:cubicBezTo>
                      <a:pt x="854" y="306"/>
                      <a:pt x="855" y="306"/>
                      <a:pt x="855" y="306"/>
                    </a:cubicBezTo>
                    <a:cubicBezTo>
                      <a:pt x="855" y="306"/>
                      <a:pt x="857" y="305"/>
                      <a:pt x="857" y="305"/>
                    </a:cubicBezTo>
                    <a:cubicBezTo>
                      <a:pt x="857" y="305"/>
                      <a:pt x="859" y="306"/>
                      <a:pt x="859" y="306"/>
                    </a:cubicBezTo>
                    <a:cubicBezTo>
                      <a:pt x="859" y="306"/>
                      <a:pt x="860" y="306"/>
                      <a:pt x="860" y="306"/>
                    </a:cubicBezTo>
                    <a:cubicBezTo>
                      <a:pt x="860" y="306"/>
                      <a:pt x="861" y="306"/>
                      <a:pt x="861" y="306"/>
                    </a:cubicBezTo>
                    <a:cubicBezTo>
                      <a:pt x="861" y="306"/>
                      <a:pt x="864" y="306"/>
                      <a:pt x="864" y="306"/>
                    </a:cubicBezTo>
                    <a:cubicBezTo>
                      <a:pt x="864" y="306"/>
                      <a:pt x="865" y="306"/>
                      <a:pt x="865" y="306"/>
                    </a:cubicBezTo>
                    <a:cubicBezTo>
                      <a:pt x="865" y="306"/>
                      <a:pt x="866" y="306"/>
                      <a:pt x="866" y="306"/>
                    </a:cubicBezTo>
                    <a:cubicBezTo>
                      <a:pt x="866" y="306"/>
                      <a:pt x="867" y="306"/>
                      <a:pt x="867" y="306"/>
                    </a:cubicBezTo>
                    <a:cubicBezTo>
                      <a:pt x="867" y="306"/>
                      <a:pt x="868" y="306"/>
                      <a:pt x="868" y="306"/>
                    </a:cubicBezTo>
                    <a:cubicBezTo>
                      <a:pt x="868" y="306"/>
                      <a:pt x="871" y="306"/>
                      <a:pt x="871" y="306"/>
                    </a:cubicBezTo>
                    <a:cubicBezTo>
                      <a:pt x="871" y="306"/>
                      <a:pt x="872" y="306"/>
                      <a:pt x="872" y="306"/>
                    </a:cubicBezTo>
                    <a:cubicBezTo>
                      <a:pt x="872" y="306"/>
                      <a:pt x="874" y="306"/>
                      <a:pt x="874" y="306"/>
                    </a:cubicBezTo>
                    <a:cubicBezTo>
                      <a:pt x="874" y="306"/>
                      <a:pt x="874" y="306"/>
                      <a:pt x="874" y="306"/>
                    </a:cubicBezTo>
                    <a:cubicBezTo>
                      <a:pt x="874" y="306"/>
                      <a:pt x="876" y="306"/>
                      <a:pt x="876" y="306"/>
                    </a:cubicBezTo>
                    <a:cubicBezTo>
                      <a:pt x="876" y="306"/>
                      <a:pt x="878" y="306"/>
                      <a:pt x="878" y="306"/>
                    </a:cubicBezTo>
                    <a:cubicBezTo>
                      <a:pt x="878" y="306"/>
                      <a:pt x="880" y="306"/>
                      <a:pt x="880" y="306"/>
                    </a:cubicBezTo>
                    <a:cubicBezTo>
                      <a:pt x="880" y="306"/>
                      <a:pt x="882" y="306"/>
                      <a:pt x="882" y="306"/>
                    </a:cubicBezTo>
                    <a:cubicBezTo>
                      <a:pt x="882" y="306"/>
                      <a:pt x="883" y="306"/>
                      <a:pt x="883" y="306"/>
                    </a:cubicBezTo>
                    <a:cubicBezTo>
                      <a:pt x="883" y="306"/>
                      <a:pt x="884" y="306"/>
                      <a:pt x="884" y="306"/>
                    </a:cubicBezTo>
                    <a:cubicBezTo>
                      <a:pt x="884" y="306"/>
                      <a:pt x="886" y="306"/>
                      <a:pt x="886" y="306"/>
                    </a:cubicBezTo>
                    <a:cubicBezTo>
                      <a:pt x="886" y="306"/>
                      <a:pt x="888" y="306"/>
                      <a:pt x="888" y="306"/>
                    </a:cubicBezTo>
                    <a:cubicBezTo>
                      <a:pt x="888" y="306"/>
                      <a:pt x="889" y="306"/>
                      <a:pt x="889" y="306"/>
                    </a:cubicBezTo>
                    <a:cubicBezTo>
                      <a:pt x="889" y="306"/>
                      <a:pt x="890" y="306"/>
                      <a:pt x="890" y="306"/>
                    </a:cubicBezTo>
                    <a:cubicBezTo>
                      <a:pt x="890" y="306"/>
                      <a:pt x="892" y="306"/>
                      <a:pt x="892" y="306"/>
                    </a:cubicBezTo>
                    <a:cubicBezTo>
                      <a:pt x="892" y="306"/>
                      <a:pt x="894" y="306"/>
                      <a:pt x="894" y="306"/>
                    </a:cubicBezTo>
                    <a:cubicBezTo>
                      <a:pt x="894" y="306"/>
                      <a:pt x="895" y="306"/>
                      <a:pt x="895" y="306"/>
                    </a:cubicBezTo>
                    <a:cubicBezTo>
                      <a:pt x="895" y="306"/>
                      <a:pt x="896" y="306"/>
                      <a:pt x="896" y="306"/>
                    </a:cubicBezTo>
                    <a:cubicBezTo>
                      <a:pt x="896" y="306"/>
                      <a:pt x="897" y="306"/>
                      <a:pt x="897" y="306"/>
                    </a:cubicBezTo>
                    <a:cubicBezTo>
                      <a:pt x="897" y="306"/>
                      <a:pt x="899" y="306"/>
                      <a:pt x="899" y="306"/>
                    </a:cubicBezTo>
                    <a:cubicBezTo>
                      <a:pt x="899" y="306"/>
                      <a:pt x="900" y="306"/>
                      <a:pt x="900" y="306"/>
                    </a:cubicBezTo>
                    <a:cubicBezTo>
                      <a:pt x="900" y="306"/>
                      <a:pt x="903" y="306"/>
                      <a:pt x="903" y="306"/>
                    </a:cubicBezTo>
                    <a:cubicBezTo>
                      <a:pt x="903" y="306"/>
                      <a:pt x="904" y="306"/>
                      <a:pt x="904" y="306"/>
                    </a:cubicBezTo>
                    <a:cubicBezTo>
                      <a:pt x="904" y="306"/>
                      <a:pt x="905" y="306"/>
                      <a:pt x="905" y="306"/>
                    </a:cubicBezTo>
                    <a:cubicBezTo>
                      <a:pt x="905" y="306"/>
                      <a:pt x="907" y="306"/>
                      <a:pt x="907" y="306"/>
                    </a:cubicBezTo>
                    <a:cubicBezTo>
                      <a:pt x="907" y="306"/>
                      <a:pt x="907" y="306"/>
                      <a:pt x="907" y="306"/>
                    </a:cubicBezTo>
                    <a:cubicBezTo>
                      <a:pt x="907" y="306"/>
                      <a:pt x="909" y="306"/>
                      <a:pt x="909" y="306"/>
                    </a:cubicBezTo>
                    <a:cubicBezTo>
                      <a:pt x="909" y="306"/>
                      <a:pt x="912" y="306"/>
                      <a:pt x="912" y="306"/>
                    </a:cubicBezTo>
                    <a:cubicBezTo>
                      <a:pt x="912" y="306"/>
                      <a:pt x="913" y="306"/>
                      <a:pt x="913" y="306"/>
                    </a:cubicBezTo>
                    <a:cubicBezTo>
                      <a:pt x="913" y="306"/>
                      <a:pt x="914" y="306"/>
                      <a:pt x="914" y="306"/>
                    </a:cubicBezTo>
                    <a:cubicBezTo>
                      <a:pt x="914" y="306"/>
                      <a:pt x="915" y="306"/>
                      <a:pt x="915" y="306"/>
                    </a:cubicBezTo>
                    <a:cubicBezTo>
                      <a:pt x="915" y="306"/>
                      <a:pt x="919" y="306"/>
                      <a:pt x="919" y="306"/>
                    </a:cubicBezTo>
                    <a:cubicBezTo>
                      <a:pt x="919" y="306"/>
                      <a:pt x="919" y="306"/>
                      <a:pt x="919" y="306"/>
                    </a:cubicBezTo>
                    <a:cubicBezTo>
                      <a:pt x="919" y="306"/>
                      <a:pt x="919" y="306"/>
                      <a:pt x="919" y="306"/>
                    </a:cubicBezTo>
                    <a:cubicBezTo>
                      <a:pt x="919" y="306"/>
                      <a:pt x="921" y="306"/>
                      <a:pt x="921" y="306"/>
                    </a:cubicBezTo>
                    <a:cubicBezTo>
                      <a:pt x="921" y="306"/>
                      <a:pt x="923" y="306"/>
                      <a:pt x="923" y="306"/>
                    </a:cubicBezTo>
                    <a:cubicBezTo>
                      <a:pt x="923" y="306"/>
                      <a:pt x="925" y="306"/>
                      <a:pt x="925" y="306"/>
                    </a:cubicBezTo>
                    <a:cubicBezTo>
                      <a:pt x="925" y="306"/>
                      <a:pt x="927" y="306"/>
                      <a:pt x="927" y="306"/>
                    </a:cubicBezTo>
                    <a:cubicBezTo>
                      <a:pt x="927" y="306"/>
                      <a:pt x="928" y="305"/>
                      <a:pt x="928" y="305"/>
                    </a:cubicBezTo>
                    <a:cubicBezTo>
                      <a:pt x="928" y="305"/>
                      <a:pt x="929" y="305"/>
                      <a:pt x="929" y="305"/>
                    </a:cubicBezTo>
                    <a:cubicBezTo>
                      <a:pt x="929" y="305"/>
                      <a:pt x="931" y="306"/>
                      <a:pt x="931" y="306"/>
                    </a:cubicBezTo>
                    <a:cubicBezTo>
                      <a:pt x="931" y="306"/>
                      <a:pt x="932" y="306"/>
                      <a:pt x="932" y="306"/>
                    </a:cubicBezTo>
                    <a:cubicBezTo>
                      <a:pt x="932" y="306"/>
                      <a:pt x="934" y="306"/>
                      <a:pt x="934" y="306"/>
                    </a:cubicBezTo>
                    <a:cubicBezTo>
                      <a:pt x="934" y="306"/>
                      <a:pt x="935" y="306"/>
                      <a:pt x="935" y="306"/>
                    </a:cubicBezTo>
                    <a:cubicBezTo>
                      <a:pt x="935" y="306"/>
                      <a:pt x="937" y="306"/>
                      <a:pt x="937" y="306"/>
                    </a:cubicBezTo>
                    <a:cubicBezTo>
                      <a:pt x="937" y="306"/>
                      <a:pt x="938" y="306"/>
                      <a:pt x="938" y="306"/>
                    </a:cubicBezTo>
                    <a:cubicBezTo>
                      <a:pt x="938" y="306"/>
                      <a:pt x="939" y="306"/>
                      <a:pt x="939" y="306"/>
                    </a:cubicBezTo>
                    <a:cubicBezTo>
                      <a:pt x="939" y="306"/>
                      <a:pt x="941" y="306"/>
                      <a:pt x="941" y="306"/>
                    </a:cubicBezTo>
                    <a:cubicBezTo>
                      <a:pt x="941" y="306"/>
                      <a:pt x="942" y="306"/>
                      <a:pt x="942" y="306"/>
                    </a:cubicBezTo>
                    <a:cubicBezTo>
                      <a:pt x="942" y="306"/>
                      <a:pt x="944" y="306"/>
                      <a:pt x="944" y="306"/>
                    </a:cubicBezTo>
                    <a:cubicBezTo>
                      <a:pt x="944" y="306"/>
                      <a:pt x="946" y="306"/>
                      <a:pt x="946" y="306"/>
                    </a:cubicBezTo>
                    <a:cubicBezTo>
                      <a:pt x="946" y="306"/>
                      <a:pt x="946" y="306"/>
                      <a:pt x="946" y="306"/>
                    </a:cubicBezTo>
                    <a:cubicBezTo>
                      <a:pt x="946" y="306"/>
                      <a:pt x="949" y="306"/>
                      <a:pt x="949" y="306"/>
                    </a:cubicBezTo>
                    <a:cubicBezTo>
                      <a:pt x="949" y="306"/>
                      <a:pt x="950" y="306"/>
                      <a:pt x="950" y="306"/>
                    </a:cubicBezTo>
                    <a:cubicBezTo>
                      <a:pt x="950" y="306"/>
                      <a:pt x="950" y="306"/>
                      <a:pt x="950" y="306"/>
                    </a:cubicBezTo>
                    <a:cubicBezTo>
                      <a:pt x="950" y="306"/>
                      <a:pt x="953" y="306"/>
                      <a:pt x="953" y="306"/>
                    </a:cubicBezTo>
                    <a:cubicBezTo>
                      <a:pt x="953" y="306"/>
                      <a:pt x="955" y="306"/>
                      <a:pt x="955" y="306"/>
                    </a:cubicBezTo>
                    <a:cubicBezTo>
                      <a:pt x="955" y="306"/>
                      <a:pt x="956" y="306"/>
                      <a:pt x="956" y="306"/>
                    </a:cubicBezTo>
                    <a:cubicBezTo>
                      <a:pt x="956" y="306"/>
                      <a:pt x="956" y="306"/>
                      <a:pt x="956" y="306"/>
                    </a:cubicBezTo>
                    <a:cubicBezTo>
                      <a:pt x="956" y="306"/>
                      <a:pt x="960" y="306"/>
                      <a:pt x="960" y="306"/>
                    </a:cubicBezTo>
                    <a:cubicBezTo>
                      <a:pt x="960" y="306"/>
                      <a:pt x="960" y="306"/>
                      <a:pt x="960" y="306"/>
                    </a:cubicBezTo>
                    <a:cubicBezTo>
                      <a:pt x="960" y="306"/>
                      <a:pt x="962" y="305"/>
                      <a:pt x="962" y="305"/>
                    </a:cubicBezTo>
                    <a:cubicBezTo>
                      <a:pt x="962" y="305"/>
                      <a:pt x="963" y="306"/>
                      <a:pt x="963" y="306"/>
                    </a:cubicBezTo>
                    <a:cubicBezTo>
                      <a:pt x="963" y="306"/>
                      <a:pt x="965" y="306"/>
                      <a:pt x="965" y="306"/>
                    </a:cubicBezTo>
                    <a:cubicBezTo>
                      <a:pt x="965" y="306"/>
                      <a:pt x="966" y="305"/>
                      <a:pt x="966" y="305"/>
                    </a:cubicBezTo>
                    <a:cubicBezTo>
                      <a:pt x="966" y="305"/>
                      <a:pt x="969" y="306"/>
                      <a:pt x="969" y="306"/>
                    </a:cubicBezTo>
                    <a:cubicBezTo>
                      <a:pt x="969" y="306"/>
                      <a:pt x="969" y="306"/>
                      <a:pt x="969" y="306"/>
                    </a:cubicBezTo>
                    <a:cubicBezTo>
                      <a:pt x="969" y="306"/>
                      <a:pt x="971" y="306"/>
                      <a:pt x="971" y="306"/>
                    </a:cubicBezTo>
                    <a:cubicBezTo>
                      <a:pt x="971" y="306"/>
                      <a:pt x="972" y="306"/>
                      <a:pt x="972" y="306"/>
                    </a:cubicBezTo>
                    <a:cubicBezTo>
                      <a:pt x="972" y="306"/>
                      <a:pt x="974" y="306"/>
                      <a:pt x="974" y="306"/>
                    </a:cubicBezTo>
                    <a:cubicBezTo>
                      <a:pt x="974" y="306"/>
                      <a:pt x="975" y="305"/>
                      <a:pt x="975" y="305"/>
                    </a:cubicBezTo>
                    <a:cubicBezTo>
                      <a:pt x="975" y="305"/>
                      <a:pt x="978" y="306"/>
                      <a:pt x="978" y="306"/>
                    </a:cubicBezTo>
                    <a:cubicBezTo>
                      <a:pt x="978" y="306"/>
                      <a:pt x="979" y="306"/>
                      <a:pt x="979" y="306"/>
                    </a:cubicBezTo>
                    <a:cubicBezTo>
                      <a:pt x="979" y="306"/>
                      <a:pt x="980" y="306"/>
                      <a:pt x="980" y="306"/>
                    </a:cubicBezTo>
                    <a:cubicBezTo>
                      <a:pt x="980" y="306"/>
                      <a:pt x="981" y="306"/>
                      <a:pt x="981" y="306"/>
                    </a:cubicBezTo>
                    <a:cubicBezTo>
                      <a:pt x="981" y="306"/>
                      <a:pt x="983" y="306"/>
                      <a:pt x="983" y="306"/>
                    </a:cubicBezTo>
                    <a:cubicBezTo>
                      <a:pt x="983" y="306"/>
                      <a:pt x="984" y="305"/>
                      <a:pt x="984" y="305"/>
                    </a:cubicBezTo>
                    <a:cubicBezTo>
                      <a:pt x="984" y="305"/>
                      <a:pt x="986" y="306"/>
                      <a:pt x="986" y="306"/>
                    </a:cubicBezTo>
                    <a:cubicBezTo>
                      <a:pt x="986" y="306"/>
                      <a:pt x="986" y="305"/>
                      <a:pt x="986" y="305"/>
                    </a:cubicBezTo>
                    <a:cubicBezTo>
                      <a:pt x="986" y="305"/>
                      <a:pt x="989" y="306"/>
                      <a:pt x="989" y="306"/>
                    </a:cubicBezTo>
                    <a:cubicBezTo>
                      <a:pt x="989" y="306"/>
                      <a:pt x="991" y="305"/>
                      <a:pt x="991" y="305"/>
                    </a:cubicBezTo>
                    <a:cubicBezTo>
                      <a:pt x="991" y="305"/>
                      <a:pt x="991" y="305"/>
                      <a:pt x="991" y="305"/>
                    </a:cubicBezTo>
                    <a:cubicBezTo>
                      <a:pt x="991" y="305"/>
                      <a:pt x="994" y="305"/>
                      <a:pt x="994" y="305"/>
                    </a:cubicBezTo>
                    <a:cubicBezTo>
                      <a:pt x="994" y="305"/>
                      <a:pt x="994" y="305"/>
                      <a:pt x="994" y="305"/>
                    </a:cubicBezTo>
                    <a:cubicBezTo>
                      <a:pt x="994" y="305"/>
                      <a:pt x="997" y="304"/>
                      <a:pt x="997" y="304"/>
                    </a:cubicBezTo>
                    <a:cubicBezTo>
                      <a:pt x="997" y="304"/>
                      <a:pt x="997" y="304"/>
                      <a:pt x="997" y="304"/>
                    </a:cubicBezTo>
                    <a:cubicBezTo>
                      <a:pt x="997" y="304"/>
                      <a:pt x="1000" y="295"/>
                      <a:pt x="1000" y="295"/>
                    </a:cubicBezTo>
                    <a:cubicBezTo>
                      <a:pt x="1000" y="295"/>
                      <a:pt x="1000" y="298"/>
                      <a:pt x="1000" y="298"/>
                    </a:cubicBezTo>
                    <a:cubicBezTo>
                      <a:pt x="1000" y="298"/>
                      <a:pt x="1003" y="305"/>
                      <a:pt x="1003" y="305"/>
                    </a:cubicBezTo>
                    <a:cubicBezTo>
                      <a:pt x="1003" y="305"/>
                      <a:pt x="1003" y="305"/>
                      <a:pt x="1003" y="305"/>
                    </a:cubicBezTo>
                    <a:cubicBezTo>
                      <a:pt x="1003" y="305"/>
                      <a:pt x="1006" y="305"/>
                      <a:pt x="1006" y="305"/>
                    </a:cubicBezTo>
                    <a:cubicBezTo>
                      <a:pt x="1006" y="305"/>
                      <a:pt x="1006" y="305"/>
                      <a:pt x="1006" y="305"/>
                    </a:cubicBezTo>
                    <a:cubicBezTo>
                      <a:pt x="1006" y="305"/>
                      <a:pt x="1009" y="305"/>
                      <a:pt x="1009" y="305"/>
                    </a:cubicBezTo>
                    <a:cubicBezTo>
                      <a:pt x="1009" y="305"/>
                      <a:pt x="1010" y="305"/>
                      <a:pt x="1010" y="305"/>
                    </a:cubicBezTo>
                    <a:cubicBezTo>
                      <a:pt x="1010" y="305"/>
                      <a:pt x="1012" y="305"/>
                      <a:pt x="1012" y="305"/>
                    </a:cubicBezTo>
                    <a:cubicBezTo>
                      <a:pt x="1012" y="305"/>
                      <a:pt x="1013" y="305"/>
                      <a:pt x="1013" y="305"/>
                    </a:cubicBezTo>
                    <a:cubicBezTo>
                      <a:pt x="1013" y="305"/>
                      <a:pt x="1014" y="305"/>
                      <a:pt x="1014" y="305"/>
                    </a:cubicBezTo>
                    <a:cubicBezTo>
                      <a:pt x="1014" y="305"/>
                      <a:pt x="1015" y="305"/>
                      <a:pt x="1015" y="305"/>
                    </a:cubicBezTo>
                    <a:cubicBezTo>
                      <a:pt x="1015" y="305"/>
                      <a:pt x="1018" y="305"/>
                      <a:pt x="1018" y="305"/>
                    </a:cubicBezTo>
                    <a:cubicBezTo>
                      <a:pt x="1018" y="305"/>
                      <a:pt x="1019" y="305"/>
                      <a:pt x="1019" y="305"/>
                    </a:cubicBezTo>
                    <a:cubicBezTo>
                      <a:pt x="1019" y="305"/>
                      <a:pt x="1021" y="305"/>
                      <a:pt x="1021" y="305"/>
                    </a:cubicBezTo>
                    <a:cubicBezTo>
                      <a:pt x="1021" y="305"/>
                      <a:pt x="1021" y="305"/>
                      <a:pt x="1021" y="305"/>
                    </a:cubicBezTo>
                    <a:cubicBezTo>
                      <a:pt x="1021" y="305"/>
                      <a:pt x="1024" y="305"/>
                      <a:pt x="1024" y="305"/>
                    </a:cubicBezTo>
                    <a:cubicBezTo>
                      <a:pt x="1024" y="305"/>
                      <a:pt x="1024" y="305"/>
                      <a:pt x="1024" y="305"/>
                    </a:cubicBezTo>
                    <a:cubicBezTo>
                      <a:pt x="1024" y="305"/>
                      <a:pt x="1027" y="305"/>
                      <a:pt x="1027" y="305"/>
                    </a:cubicBezTo>
                    <a:cubicBezTo>
                      <a:pt x="1027" y="305"/>
                      <a:pt x="1028" y="305"/>
                      <a:pt x="1028" y="305"/>
                    </a:cubicBezTo>
                    <a:cubicBezTo>
                      <a:pt x="1028" y="305"/>
                      <a:pt x="1030" y="305"/>
                      <a:pt x="1030" y="305"/>
                    </a:cubicBezTo>
                    <a:cubicBezTo>
                      <a:pt x="1030" y="305"/>
                      <a:pt x="1031" y="305"/>
                      <a:pt x="1031" y="305"/>
                    </a:cubicBezTo>
                    <a:cubicBezTo>
                      <a:pt x="1031" y="305"/>
                      <a:pt x="1033" y="305"/>
                      <a:pt x="1033" y="305"/>
                    </a:cubicBezTo>
                    <a:cubicBezTo>
                      <a:pt x="1033" y="305"/>
                      <a:pt x="1035" y="305"/>
                      <a:pt x="1035" y="305"/>
                    </a:cubicBezTo>
                    <a:cubicBezTo>
                      <a:pt x="1035" y="305"/>
                      <a:pt x="1036" y="304"/>
                      <a:pt x="1036" y="304"/>
                    </a:cubicBezTo>
                    <a:cubicBezTo>
                      <a:pt x="1036" y="304"/>
                      <a:pt x="1037" y="304"/>
                      <a:pt x="1037" y="304"/>
                    </a:cubicBezTo>
                    <a:cubicBezTo>
                      <a:pt x="1037" y="304"/>
                      <a:pt x="1038" y="305"/>
                      <a:pt x="1038" y="305"/>
                    </a:cubicBezTo>
                    <a:cubicBezTo>
                      <a:pt x="1038" y="305"/>
                      <a:pt x="1039" y="304"/>
                      <a:pt x="1039" y="304"/>
                    </a:cubicBezTo>
                    <a:cubicBezTo>
                      <a:pt x="1039" y="304"/>
                      <a:pt x="1042" y="304"/>
                      <a:pt x="1042" y="304"/>
                    </a:cubicBezTo>
                    <a:cubicBezTo>
                      <a:pt x="1042" y="304"/>
                      <a:pt x="1043" y="304"/>
                      <a:pt x="1043" y="304"/>
                    </a:cubicBezTo>
                    <a:cubicBezTo>
                      <a:pt x="1043" y="304"/>
                      <a:pt x="1045" y="304"/>
                      <a:pt x="1045" y="304"/>
                    </a:cubicBezTo>
                    <a:cubicBezTo>
                      <a:pt x="1045" y="304"/>
                      <a:pt x="1047" y="304"/>
                      <a:pt x="1047" y="304"/>
                    </a:cubicBezTo>
                    <a:cubicBezTo>
                      <a:pt x="1047" y="304"/>
                      <a:pt x="1048" y="304"/>
                      <a:pt x="1048" y="304"/>
                    </a:cubicBezTo>
                    <a:cubicBezTo>
                      <a:pt x="1048" y="304"/>
                      <a:pt x="1049" y="304"/>
                      <a:pt x="1049" y="304"/>
                    </a:cubicBezTo>
                    <a:cubicBezTo>
                      <a:pt x="1049" y="304"/>
                      <a:pt x="1051" y="303"/>
                      <a:pt x="1051" y="303"/>
                    </a:cubicBezTo>
                    <a:cubicBezTo>
                      <a:pt x="1051" y="303"/>
                      <a:pt x="1053" y="303"/>
                      <a:pt x="1053" y="303"/>
                    </a:cubicBezTo>
                    <a:cubicBezTo>
                      <a:pt x="1053" y="303"/>
                      <a:pt x="1054" y="303"/>
                      <a:pt x="1054" y="303"/>
                    </a:cubicBezTo>
                    <a:cubicBezTo>
                      <a:pt x="1054" y="303"/>
                      <a:pt x="1055" y="303"/>
                      <a:pt x="1055" y="303"/>
                    </a:cubicBezTo>
                    <a:cubicBezTo>
                      <a:pt x="1055" y="303"/>
                      <a:pt x="1056" y="302"/>
                      <a:pt x="1056" y="302"/>
                    </a:cubicBezTo>
                    <a:cubicBezTo>
                      <a:pt x="1056" y="302"/>
                      <a:pt x="1057" y="303"/>
                      <a:pt x="1057" y="303"/>
                    </a:cubicBezTo>
                    <a:cubicBezTo>
                      <a:pt x="1057" y="303"/>
                      <a:pt x="1060" y="301"/>
                      <a:pt x="1060" y="301"/>
                    </a:cubicBezTo>
                    <a:cubicBezTo>
                      <a:pt x="1060" y="301"/>
                      <a:pt x="1060" y="301"/>
                      <a:pt x="1060" y="301"/>
                    </a:cubicBezTo>
                    <a:cubicBezTo>
                      <a:pt x="1060" y="301"/>
                      <a:pt x="1063" y="300"/>
                      <a:pt x="1063" y="300"/>
                    </a:cubicBezTo>
                    <a:cubicBezTo>
                      <a:pt x="1063" y="300"/>
                      <a:pt x="1064" y="300"/>
                      <a:pt x="1064" y="300"/>
                    </a:cubicBezTo>
                    <a:cubicBezTo>
                      <a:pt x="1064" y="300"/>
                      <a:pt x="1066" y="298"/>
                      <a:pt x="1066" y="298"/>
                    </a:cubicBezTo>
                    <a:cubicBezTo>
                      <a:pt x="1066" y="298"/>
                      <a:pt x="1066" y="298"/>
                      <a:pt x="1066" y="298"/>
                    </a:cubicBezTo>
                    <a:cubicBezTo>
                      <a:pt x="1066" y="298"/>
                      <a:pt x="1069" y="294"/>
                      <a:pt x="1069" y="294"/>
                    </a:cubicBezTo>
                    <a:cubicBezTo>
                      <a:pt x="1069" y="294"/>
                      <a:pt x="1069" y="294"/>
                      <a:pt x="1069" y="294"/>
                    </a:cubicBezTo>
                    <a:cubicBezTo>
                      <a:pt x="1069" y="294"/>
                      <a:pt x="1072" y="283"/>
                      <a:pt x="1072" y="283"/>
                    </a:cubicBezTo>
                    <a:cubicBezTo>
                      <a:pt x="1072" y="283"/>
                      <a:pt x="1073" y="282"/>
                      <a:pt x="1073" y="282"/>
                    </a:cubicBezTo>
                    <a:cubicBezTo>
                      <a:pt x="1073" y="282"/>
                      <a:pt x="1075" y="245"/>
                      <a:pt x="1075" y="245"/>
                    </a:cubicBezTo>
                    <a:cubicBezTo>
                      <a:pt x="1075" y="245"/>
                      <a:pt x="1075" y="242"/>
                      <a:pt x="1075" y="242"/>
                    </a:cubicBezTo>
                    <a:cubicBezTo>
                      <a:pt x="1075" y="242"/>
                      <a:pt x="1077" y="0"/>
                      <a:pt x="107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2" name="Freeform 283"/>
              <p:cNvSpPr>
                <a:spLocks/>
              </p:cNvSpPr>
              <p:nvPr/>
            </p:nvSpPr>
            <p:spPr bwMode="auto">
              <a:xfrm>
                <a:off x="-2343150" y="6470650"/>
                <a:ext cx="473075" cy="485775"/>
              </a:xfrm>
              <a:custGeom>
                <a:avLst/>
                <a:gdLst>
                  <a:gd name="T0" fmla="*/ 5 w 298"/>
                  <a:gd name="T1" fmla="*/ 282 h 306"/>
                  <a:gd name="T2" fmla="*/ 11 w 298"/>
                  <a:gd name="T3" fmla="*/ 300 h 306"/>
                  <a:gd name="T4" fmla="*/ 17 w 298"/>
                  <a:gd name="T5" fmla="*/ 304 h 306"/>
                  <a:gd name="T6" fmla="*/ 22 w 298"/>
                  <a:gd name="T7" fmla="*/ 305 h 306"/>
                  <a:gd name="T8" fmla="*/ 29 w 298"/>
                  <a:gd name="T9" fmla="*/ 306 h 306"/>
                  <a:gd name="T10" fmla="*/ 35 w 298"/>
                  <a:gd name="T11" fmla="*/ 305 h 306"/>
                  <a:gd name="T12" fmla="*/ 41 w 298"/>
                  <a:gd name="T13" fmla="*/ 306 h 306"/>
                  <a:gd name="T14" fmla="*/ 47 w 298"/>
                  <a:gd name="T15" fmla="*/ 306 h 306"/>
                  <a:gd name="T16" fmla="*/ 53 w 298"/>
                  <a:gd name="T17" fmla="*/ 305 h 306"/>
                  <a:gd name="T18" fmla="*/ 57 w 298"/>
                  <a:gd name="T19" fmla="*/ 306 h 306"/>
                  <a:gd name="T20" fmla="*/ 65 w 298"/>
                  <a:gd name="T21" fmla="*/ 306 h 306"/>
                  <a:gd name="T22" fmla="*/ 71 w 298"/>
                  <a:gd name="T23" fmla="*/ 305 h 306"/>
                  <a:gd name="T24" fmla="*/ 77 w 298"/>
                  <a:gd name="T25" fmla="*/ 302 h 306"/>
                  <a:gd name="T26" fmla="*/ 83 w 298"/>
                  <a:gd name="T27" fmla="*/ 304 h 306"/>
                  <a:gd name="T28" fmla="*/ 90 w 298"/>
                  <a:gd name="T29" fmla="*/ 304 h 306"/>
                  <a:gd name="T30" fmla="*/ 96 w 298"/>
                  <a:gd name="T31" fmla="*/ 301 h 306"/>
                  <a:gd name="T32" fmla="*/ 102 w 298"/>
                  <a:gd name="T33" fmla="*/ 249 h 306"/>
                  <a:gd name="T34" fmla="*/ 108 w 298"/>
                  <a:gd name="T35" fmla="*/ 297 h 306"/>
                  <a:gd name="T36" fmla="*/ 114 w 298"/>
                  <a:gd name="T37" fmla="*/ 304 h 306"/>
                  <a:gd name="T38" fmla="*/ 120 w 298"/>
                  <a:gd name="T39" fmla="*/ 305 h 306"/>
                  <a:gd name="T40" fmla="*/ 125 w 298"/>
                  <a:gd name="T41" fmla="*/ 306 h 306"/>
                  <a:gd name="T42" fmla="*/ 131 w 298"/>
                  <a:gd name="T43" fmla="*/ 306 h 306"/>
                  <a:gd name="T44" fmla="*/ 137 w 298"/>
                  <a:gd name="T45" fmla="*/ 306 h 306"/>
                  <a:gd name="T46" fmla="*/ 142 w 298"/>
                  <a:gd name="T47" fmla="*/ 306 h 306"/>
                  <a:gd name="T48" fmla="*/ 150 w 298"/>
                  <a:gd name="T49" fmla="*/ 306 h 306"/>
                  <a:gd name="T50" fmla="*/ 155 w 298"/>
                  <a:gd name="T51" fmla="*/ 306 h 306"/>
                  <a:gd name="T52" fmla="*/ 161 w 298"/>
                  <a:gd name="T53" fmla="*/ 306 h 306"/>
                  <a:gd name="T54" fmla="*/ 167 w 298"/>
                  <a:gd name="T55" fmla="*/ 306 h 306"/>
                  <a:gd name="T56" fmla="*/ 173 w 298"/>
                  <a:gd name="T57" fmla="*/ 305 h 306"/>
                  <a:gd name="T58" fmla="*/ 179 w 298"/>
                  <a:gd name="T59" fmla="*/ 306 h 306"/>
                  <a:gd name="T60" fmla="*/ 186 w 298"/>
                  <a:gd name="T61" fmla="*/ 305 h 306"/>
                  <a:gd name="T62" fmla="*/ 189 w 298"/>
                  <a:gd name="T63" fmla="*/ 306 h 306"/>
                  <a:gd name="T64" fmla="*/ 198 w 298"/>
                  <a:gd name="T65" fmla="*/ 306 h 306"/>
                  <a:gd name="T66" fmla="*/ 202 w 298"/>
                  <a:gd name="T67" fmla="*/ 306 h 306"/>
                  <a:gd name="T68" fmla="*/ 209 w 298"/>
                  <a:gd name="T69" fmla="*/ 306 h 306"/>
                  <a:gd name="T70" fmla="*/ 214 w 298"/>
                  <a:gd name="T71" fmla="*/ 303 h 306"/>
                  <a:gd name="T72" fmla="*/ 221 w 298"/>
                  <a:gd name="T73" fmla="*/ 306 h 306"/>
                  <a:gd name="T74" fmla="*/ 226 w 298"/>
                  <a:gd name="T75" fmla="*/ 306 h 306"/>
                  <a:gd name="T76" fmla="*/ 232 w 298"/>
                  <a:gd name="T77" fmla="*/ 306 h 306"/>
                  <a:gd name="T78" fmla="*/ 239 w 298"/>
                  <a:gd name="T79" fmla="*/ 306 h 306"/>
                  <a:gd name="T80" fmla="*/ 244 w 298"/>
                  <a:gd name="T81" fmla="*/ 306 h 306"/>
                  <a:gd name="T82" fmla="*/ 250 w 298"/>
                  <a:gd name="T83" fmla="*/ 306 h 306"/>
                  <a:gd name="T84" fmla="*/ 257 w 298"/>
                  <a:gd name="T85" fmla="*/ 306 h 306"/>
                  <a:gd name="T86" fmla="*/ 263 w 298"/>
                  <a:gd name="T87" fmla="*/ 306 h 306"/>
                  <a:gd name="T88" fmla="*/ 269 w 298"/>
                  <a:gd name="T89" fmla="*/ 305 h 306"/>
                  <a:gd name="T90" fmla="*/ 275 w 298"/>
                  <a:gd name="T91" fmla="*/ 305 h 306"/>
                  <a:gd name="T92" fmla="*/ 281 w 298"/>
                  <a:gd name="T93" fmla="*/ 305 h 306"/>
                  <a:gd name="T94" fmla="*/ 287 w 298"/>
                  <a:gd name="T95" fmla="*/ 304 h 306"/>
                  <a:gd name="T96" fmla="*/ 294 w 298"/>
                  <a:gd name="T97" fmla="*/ 298 h 306"/>
                  <a:gd name="T98" fmla="*/ 298 w 298"/>
                  <a:gd name="T99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8" h="306">
                    <a:moveTo>
                      <a:pt x="0" y="0"/>
                    </a:moveTo>
                    <a:cubicBezTo>
                      <a:pt x="0" y="0"/>
                      <a:pt x="2" y="243"/>
                      <a:pt x="2" y="243"/>
                    </a:cubicBezTo>
                    <a:cubicBezTo>
                      <a:pt x="2" y="243"/>
                      <a:pt x="2" y="245"/>
                      <a:pt x="2" y="245"/>
                    </a:cubicBezTo>
                    <a:cubicBezTo>
                      <a:pt x="2" y="245"/>
                      <a:pt x="5" y="282"/>
                      <a:pt x="5" y="282"/>
                    </a:cubicBezTo>
                    <a:cubicBezTo>
                      <a:pt x="5" y="282"/>
                      <a:pt x="5" y="283"/>
                      <a:pt x="5" y="283"/>
                    </a:cubicBezTo>
                    <a:cubicBezTo>
                      <a:pt x="5" y="283"/>
                      <a:pt x="8" y="294"/>
                      <a:pt x="8" y="294"/>
                    </a:cubicBezTo>
                    <a:cubicBezTo>
                      <a:pt x="8" y="294"/>
                      <a:pt x="9" y="294"/>
                      <a:pt x="9" y="294"/>
                    </a:cubicBezTo>
                    <a:cubicBezTo>
                      <a:pt x="9" y="294"/>
                      <a:pt x="11" y="300"/>
                      <a:pt x="11" y="300"/>
                    </a:cubicBezTo>
                    <a:cubicBezTo>
                      <a:pt x="11" y="300"/>
                      <a:pt x="11" y="300"/>
                      <a:pt x="11" y="300"/>
                    </a:cubicBezTo>
                    <a:cubicBezTo>
                      <a:pt x="11" y="300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7" y="304"/>
                      <a:pt x="17" y="304"/>
                    </a:cubicBezTo>
                    <a:cubicBezTo>
                      <a:pt x="17" y="304"/>
                      <a:pt x="18" y="304"/>
                      <a:pt x="18" y="304"/>
                    </a:cubicBezTo>
                    <a:cubicBezTo>
                      <a:pt x="18" y="304"/>
                      <a:pt x="20" y="305"/>
                      <a:pt x="20" y="305"/>
                    </a:cubicBezTo>
                    <a:cubicBezTo>
                      <a:pt x="20" y="305"/>
                      <a:pt x="20" y="305"/>
                      <a:pt x="20" y="305"/>
                    </a:cubicBezTo>
                    <a:cubicBezTo>
                      <a:pt x="20" y="305"/>
                      <a:pt x="22" y="305"/>
                      <a:pt x="22" y="305"/>
                    </a:cubicBezTo>
                    <a:cubicBezTo>
                      <a:pt x="22" y="305"/>
                      <a:pt x="23" y="305"/>
                      <a:pt x="23" y="305"/>
                    </a:cubicBezTo>
                    <a:cubicBezTo>
                      <a:pt x="23" y="305"/>
                      <a:pt x="26" y="306"/>
                      <a:pt x="26" y="306"/>
                    </a:cubicBezTo>
                    <a:cubicBezTo>
                      <a:pt x="26" y="306"/>
                      <a:pt x="29" y="306"/>
                      <a:pt x="29" y="306"/>
                    </a:cubicBezTo>
                    <a:cubicBezTo>
                      <a:pt x="29" y="306"/>
                      <a:pt x="29" y="306"/>
                      <a:pt x="29" y="306"/>
                    </a:cubicBezTo>
                    <a:cubicBezTo>
                      <a:pt x="29" y="306"/>
                      <a:pt x="30" y="306"/>
                      <a:pt x="30" y="306"/>
                    </a:cubicBezTo>
                    <a:cubicBezTo>
                      <a:pt x="30" y="306"/>
                      <a:pt x="32" y="306"/>
                      <a:pt x="32" y="306"/>
                    </a:cubicBezTo>
                    <a:cubicBezTo>
                      <a:pt x="32" y="306"/>
                      <a:pt x="32" y="306"/>
                      <a:pt x="32" y="306"/>
                    </a:cubicBezTo>
                    <a:cubicBezTo>
                      <a:pt x="32" y="306"/>
                      <a:pt x="35" y="305"/>
                      <a:pt x="35" y="305"/>
                    </a:cubicBezTo>
                    <a:cubicBezTo>
                      <a:pt x="35" y="305"/>
                      <a:pt x="38" y="305"/>
                      <a:pt x="38" y="305"/>
                    </a:cubicBezTo>
                    <a:cubicBezTo>
                      <a:pt x="38" y="305"/>
                      <a:pt x="38" y="305"/>
                      <a:pt x="38" y="305"/>
                    </a:cubicBezTo>
                    <a:cubicBezTo>
                      <a:pt x="38" y="305"/>
                      <a:pt x="38" y="306"/>
                      <a:pt x="38" y="306"/>
                    </a:cubicBezTo>
                    <a:cubicBezTo>
                      <a:pt x="38" y="306"/>
                      <a:pt x="41" y="306"/>
                      <a:pt x="41" y="306"/>
                    </a:cubicBezTo>
                    <a:cubicBezTo>
                      <a:pt x="41" y="306"/>
                      <a:pt x="43" y="306"/>
                      <a:pt x="43" y="306"/>
                    </a:cubicBezTo>
                    <a:cubicBezTo>
                      <a:pt x="43" y="306"/>
                      <a:pt x="44" y="306"/>
                      <a:pt x="44" y="306"/>
                    </a:cubicBezTo>
                    <a:cubicBezTo>
                      <a:pt x="44" y="306"/>
                      <a:pt x="45" y="306"/>
                      <a:pt x="45" y="306"/>
                    </a:cubicBezTo>
                    <a:cubicBezTo>
                      <a:pt x="45" y="306"/>
                      <a:pt x="47" y="306"/>
                      <a:pt x="47" y="306"/>
                    </a:cubicBezTo>
                    <a:cubicBezTo>
                      <a:pt x="47" y="306"/>
                      <a:pt x="50" y="306"/>
                      <a:pt x="50" y="306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50" y="306"/>
                      <a:pt x="53" y="305"/>
                      <a:pt x="53" y="305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3" y="305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7" y="306"/>
                      <a:pt x="60" y="306"/>
                      <a:pt x="60" y="306"/>
                    </a:cubicBezTo>
                    <a:cubicBezTo>
                      <a:pt x="60" y="306"/>
                      <a:pt x="62" y="306"/>
                      <a:pt x="62" y="306"/>
                    </a:cubicBezTo>
                    <a:cubicBezTo>
                      <a:pt x="62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6" y="306"/>
                      <a:pt x="66" y="306"/>
                    </a:cubicBezTo>
                    <a:cubicBezTo>
                      <a:pt x="66" y="306"/>
                      <a:pt x="68" y="305"/>
                      <a:pt x="68" y="305"/>
                    </a:cubicBezTo>
                    <a:cubicBezTo>
                      <a:pt x="68" y="305"/>
                      <a:pt x="69" y="305"/>
                      <a:pt x="69" y="305"/>
                    </a:cubicBezTo>
                    <a:cubicBezTo>
                      <a:pt x="69" y="305"/>
                      <a:pt x="71" y="305"/>
                      <a:pt x="71" y="305"/>
                    </a:cubicBezTo>
                    <a:cubicBezTo>
                      <a:pt x="71" y="305"/>
                      <a:pt x="72" y="305"/>
                      <a:pt x="72" y="305"/>
                    </a:cubicBezTo>
                    <a:cubicBezTo>
                      <a:pt x="72" y="305"/>
                      <a:pt x="74" y="305"/>
                      <a:pt x="74" y="305"/>
                    </a:cubicBezTo>
                    <a:cubicBezTo>
                      <a:pt x="74" y="305"/>
                      <a:pt x="74" y="305"/>
                      <a:pt x="74" y="305"/>
                    </a:cubicBezTo>
                    <a:cubicBezTo>
                      <a:pt x="74" y="305"/>
                      <a:pt x="77" y="302"/>
                      <a:pt x="77" y="302"/>
                    </a:cubicBezTo>
                    <a:cubicBezTo>
                      <a:pt x="77" y="302"/>
                      <a:pt x="78" y="302"/>
                      <a:pt x="78" y="302"/>
                    </a:cubicBezTo>
                    <a:cubicBezTo>
                      <a:pt x="78" y="302"/>
                      <a:pt x="79" y="294"/>
                      <a:pt x="79" y="294"/>
                    </a:cubicBezTo>
                    <a:cubicBezTo>
                      <a:pt x="79" y="294"/>
                      <a:pt x="80" y="301"/>
                      <a:pt x="80" y="301"/>
                    </a:cubicBezTo>
                    <a:cubicBezTo>
                      <a:pt x="80" y="301"/>
                      <a:pt x="83" y="304"/>
                      <a:pt x="83" y="304"/>
                    </a:cubicBezTo>
                    <a:cubicBezTo>
                      <a:pt x="83" y="304"/>
                      <a:pt x="85" y="304"/>
                      <a:pt x="85" y="304"/>
                    </a:cubicBezTo>
                    <a:cubicBezTo>
                      <a:pt x="85" y="304"/>
                      <a:pt x="86" y="304"/>
                      <a:pt x="86" y="304"/>
                    </a:cubicBezTo>
                    <a:cubicBezTo>
                      <a:pt x="86" y="304"/>
                      <a:pt x="87" y="304"/>
                      <a:pt x="87" y="304"/>
                    </a:cubicBezTo>
                    <a:cubicBezTo>
                      <a:pt x="87" y="304"/>
                      <a:pt x="90" y="304"/>
                      <a:pt x="90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4"/>
                      <a:pt x="92" y="303"/>
                      <a:pt x="92" y="303"/>
                    </a:cubicBezTo>
                    <a:cubicBezTo>
                      <a:pt x="92" y="303"/>
                      <a:pt x="93" y="303"/>
                      <a:pt x="93" y="303"/>
                    </a:cubicBezTo>
                    <a:cubicBezTo>
                      <a:pt x="93" y="303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9" y="294"/>
                      <a:pt x="99" y="294"/>
                    </a:cubicBezTo>
                    <a:cubicBezTo>
                      <a:pt x="99" y="294"/>
                      <a:pt x="99" y="293"/>
                      <a:pt x="99" y="293"/>
                    </a:cubicBezTo>
                    <a:cubicBezTo>
                      <a:pt x="99" y="293"/>
                      <a:pt x="102" y="249"/>
                      <a:pt x="102" y="249"/>
                    </a:cubicBezTo>
                    <a:cubicBezTo>
                      <a:pt x="102" y="249"/>
                      <a:pt x="103" y="200"/>
                      <a:pt x="103" y="200"/>
                    </a:cubicBezTo>
                    <a:cubicBezTo>
                      <a:pt x="103" y="200"/>
                      <a:pt x="105" y="259"/>
                      <a:pt x="105" y="259"/>
                    </a:cubicBezTo>
                    <a:cubicBezTo>
                      <a:pt x="105" y="259"/>
                      <a:pt x="105" y="263"/>
                      <a:pt x="105" y="263"/>
                    </a:cubicBezTo>
                    <a:cubicBezTo>
                      <a:pt x="105" y="263"/>
                      <a:pt x="108" y="297"/>
                      <a:pt x="108" y="297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08" y="297"/>
                      <a:pt x="111" y="302"/>
                      <a:pt x="111" y="302"/>
                    </a:cubicBezTo>
                    <a:cubicBezTo>
                      <a:pt x="111" y="302"/>
                      <a:pt x="111" y="302"/>
                      <a:pt x="111" y="302"/>
                    </a:cubicBezTo>
                    <a:cubicBezTo>
                      <a:pt x="111" y="302"/>
                      <a:pt x="114" y="304"/>
                      <a:pt x="114" y="304"/>
                    </a:cubicBezTo>
                    <a:cubicBezTo>
                      <a:pt x="114" y="304"/>
                      <a:pt x="114" y="304"/>
                      <a:pt x="114" y="304"/>
                    </a:cubicBezTo>
                    <a:cubicBezTo>
                      <a:pt x="114" y="304"/>
                      <a:pt x="117" y="305"/>
                      <a:pt x="117" y="305"/>
                    </a:cubicBezTo>
                    <a:cubicBezTo>
                      <a:pt x="117" y="305"/>
                      <a:pt x="117" y="305"/>
                      <a:pt x="117" y="305"/>
                    </a:cubicBezTo>
                    <a:cubicBezTo>
                      <a:pt x="117" y="305"/>
                      <a:pt x="120" y="305"/>
                      <a:pt x="120" y="305"/>
                    </a:cubicBezTo>
                    <a:cubicBezTo>
                      <a:pt x="120" y="305"/>
                      <a:pt x="120" y="305"/>
                      <a:pt x="120" y="305"/>
                    </a:cubicBezTo>
                    <a:cubicBezTo>
                      <a:pt x="120" y="305"/>
                      <a:pt x="122" y="305"/>
                      <a:pt x="122" y="305"/>
                    </a:cubicBezTo>
                    <a:cubicBezTo>
                      <a:pt x="122" y="305"/>
                      <a:pt x="123" y="305"/>
                      <a:pt x="123" y="305"/>
                    </a:cubicBezTo>
                    <a:cubicBezTo>
                      <a:pt x="123" y="305"/>
                      <a:pt x="125" y="306"/>
                      <a:pt x="125" y="306"/>
                    </a:cubicBezTo>
                    <a:cubicBezTo>
                      <a:pt x="125" y="306"/>
                      <a:pt x="126" y="306"/>
                      <a:pt x="126" y="306"/>
                    </a:cubicBezTo>
                    <a:cubicBezTo>
                      <a:pt x="126" y="306"/>
                      <a:pt x="128" y="305"/>
                      <a:pt x="128" y="305"/>
                    </a:cubicBezTo>
                    <a:cubicBezTo>
                      <a:pt x="128" y="305"/>
                      <a:pt x="129" y="305"/>
                      <a:pt x="129" y="305"/>
                    </a:cubicBezTo>
                    <a:cubicBezTo>
                      <a:pt x="129" y="305"/>
                      <a:pt x="131" y="306"/>
                      <a:pt x="131" y="306"/>
                    </a:cubicBezTo>
                    <a:cubicBezTo>
                      <a:pt x="131" y="306"/>
                      <a:pt x="132" y="306"/>
                      <a:pt x="132" y="306"/>
                    </a:cubicBezTo>
                    <a:cubicBezTo>
                      <a:pt x="132" y="306"/>
                      <a:pt x="134" y="306"/>
                      <a:pt x="134" y="306"/>
                    </a:cubicBezTo>
                    <a:cubicBezTo>
                      <a:pt x="134" y="306"/>
                      <a:pt x="135" y="306"/>
                      <a:pt x="135" y="306"/>
                    </a:cubicBezTo>
                    <a:cubicBezTo>
                      <a:pt x="135" y="306"/>
                      <a:pt x="137" y="306"/>
                      <a:pt x="137" y="306"/>
                    </a:cubicBezTo>
                    <a:cubicBezTo>
                      <a:pt x="137" y="306"/>
                      <a:pt x="138" y="306"/>
                      <a:pt x="138" y="306"/>
                    </a:cubicBezTo>
                    <a:cubicBezTo>
                      <a:pt x="138" y="306"/>
                      <a:pt x="139" y="306"/>
                      <a:pt x="139" y="306"/>
                    </a:cubicBezTo>
                    <a:cubicBezTo>
                      <a:pt x="139" y="306"/>
                      <a:pt x="141" y="306"/>
                      <a:pt x="141" y="306"/>
                    </a:cubicBezTo>
                    <a:cubicBezTo>
                      <a:pt x="141" y="306"/>
                      <a:pt x="142" y="306"/>
                      <a:pt x="142" y="306"/>
                    </a:cubicBezTo>
                    <a:cubicBezTo>
                      <a:pt x="142" y="306"/>
                      <a:pt x="145" y="306"/>
                      <a:pt x="145" y="306"/>
                    </a:cubicBezTo>
                    <a:cubicBezTo>
                      <a:pt x="145" y="306"/>
                      <a:pt x="146" y="306"/>
                      <a:pt x="146" y="306"/>
                    </a:cubicBezTo>
                    <a:cubicBezTo>
                      <a:pt x="146" y="306"/>
                      <a:pt x="149" y="306"/>
                      <a:pt x="149" y="306"/>
                    </a:cubicBezTo>
                    <a:cubicBezTo>
                      <a:pt x="149" y="306"/>
                      <a:pt x="150" y="306"/>
                      <a:pt x="150" y="306"/>
                    </a:cubicBezTo>
                    <a:cubicBezTo>
                      <a:pt x="150" y="306"/>
                      <a:pt x="150" y="306"/>
                      <a:pt x="150" y="306"/>
                    </a:cubicBezTo>
                    <a:cubicBezTo>
                      <a:pt x="150" y="306"/>
                      <a:pt x="152" y="306"/>
                      <a:pt x="152" y="306"/>
                    </a:cubicBezTo>
                    <a:cubicBezTo>
                      <a:pt x="152" y="306"/>
                      <a:pt x="153" y="306"/>
                      <a:pt x="153" y="306"/>
                    </a:cubicBezTo>
                    <a:cubicBezTo>
                      <a:pt x="153" y="306"/>
                      <a:pt x="155" y="306"/>
                      <a:pt x="155" y="306"/>
                    </a:cubicBezTo>
                    <a:cubicBezTo>
                      <a:pt x="155" y="306"/>
                      <a:pt x="156" y="306"/>
                      <a:pt x="156" y="306"/>
                    </a:cubicBezTo>
                    <a:cubicBezTo>
                      <a:pt x="156" y="306"/>
                      <a:pt x="157" y="306"/>
                      <a:pt x="157" y="306"/>
                    </a:cubicBezTo>
                    <a:cubicBezTo>
                      <a:pt x="157" y="306"/>
                      <a:pt x="159" y="306"/>
                      <a:pt x="159" y="306"/>
                    </a:cubicBezTo>
                    <a:cubicBezTo>
                      <a:pt x="159" y="306"/>
                      <a:pt x="161" y="306"/>
                      <a:pt x="161" y="306"/>
                    </a:cubicBezTo>
                    <a:cubicBezTo>
                      <a:pt x="161" y="306"/>
                      <a:pt x="162" y="306"/>
                      <a:pt x="162" y="306"/>
                    </a:cubicBezTo>
                    <a:cubicBezTo>
                      <a:pt x="162" y="306"/>
                      <a:pt x="164" y="306"/>
                      <a:pt x="164" y="306"/>
                    </a:cubicBezTo>
                    <a:cubicBezTo>
                      <a:pt x="164" y="306"/>
                      <a:pt x="165" y="306"/>
                      <a:pt x="165" y="306"/>
                    </a:cubicBezTo>
                    <a:cubicBezTo>
                      <a:pt x="165" y="306"/>
                      <a:pt x="167" y="306"/>
                      <a:pt x="167" y="306"/>
                    </a:cubicBezTo>
                    <a:cubicBezTo>
                      <a:pt x="167" y="306"/>
                      <a:pt x="168" y="306"/>
                      <a:pt x="168" y="306"/>
                    </a:cubicBezTo>
                    <a:cubicBezTo>
                      <a:pt x="168" y="306"/>
                      <a:pt x="171" y="305"/>
                      <a:pt x="171" y="305"/>
                    </a:cubicBezTo>
                    <a:cubicBezTo>
                      <a:pt x="171" y="305"/>
                      <a:pt x="171" y="304"/>
                      <a:pt x="171" y="304"/>
                    </a:cubicBezTo>
                    <a:cubicBezTo>
                      <a:pt x="171" y="304"/>
                      <a:pt x="173" y="305"/>
                      <a:pt x="173" y="305"/>
                    </a:cubicBezTo>
                    <a:cubicBezTo>
                      <a:pt x="173" y="305"/>
                      <a:pt x="174" y="304"/>
                      <a:pt x="174" y="304"/>
                    </a:cubicBezTo>
                    <a:cubicBezTo>
                      <a:pt x="174" y="304"/>
                      <a:pt x="176" y="306"/>
                      <a:pt x="176" y="306"/>
                    </a:cubicBezTo>
                    <a:cubicBezTo>
                      <a:pt x="176" y="306"/>
                      <a:pt x="178" y="305"/>
                      <a:pt x="178" y="305"/>
                    </a:cubicBezTo>
                    <a:cubicBezTo>
                      <a:pt x="178" y="305"/>
                      <a:pt x="179" y="306"/>
                      <a:pt x="179" y="306"/>
                    </a:cubicBezTo>
                    <a:cubicBezTo>
                      <a:pt x="179" y="306"/>
                      <a:pt x="180" y="306"/>
                      <a:pt x="180" y="306"/>
                    </a:cubicBezTo>
                    <a:cubicBezTo>
                      <a:pt x="180" y="306"/>
                      <a:pt x="182" y="305"/>
                      <a:pt x="182" y="305"/>
                    </a:cubicBezTo>
                    <a:cubicBezTo>
                      <a:pt x="182" y="305"/>
                      <a:pt x="183" y="305"/>
                      <a:pt x="183" y="305"/>
                    </a:cubicBezTo>
                    <a:cubicBezTo>
                      <a:pt x="183" y="305"/>
                      <a:pt x="186" y="305"/>
                      <a:pt x="186" y="305"/>
                    </a:cubicBezTo>
                    <a:cubicBezTo>
                      <a:pt x="186" y="305"/>
                      <a:pt x="186" y="305"/>
                      <a:pt x="186" y="305"/>
                    </a:cubicBezTo>
                    <a:cubicBezTo>
                      <a:pt x="186" y="305"/>
                      <a:pt x="187" y="306"/>
                      <a:pt x="187" y="306"/>
                    </a:cubicBezTo>
                    <a:cubicBezTo>
                      <a:pt x="187" y="306"/>
                      <a:pt x="189" y="306"/>
                      <a:pt x="189" y="306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3" y="306"/>
                      <a:pt x="193" y="306"/>
                    </a:cubicBezTo>
                    <a:cubicBezTo>
                      <a:pt x="193" y="306"/>
                      <a:pt x="193" y="306"/>
                      <a:pt x="193" y="306"/>
                    </a:cubicBezTo>
                    <a:cubicBezTo>
                      <a:pt x="193" y="306"/>
                      <a:pt x="195" y="306"/>
                      <a:pt x="195" y="306"/>
                    </a:cubicBezTo>
                    <a:cubicBezTo>
                      <a:pt x="195" y="306"/>
                      <a:pt x="198" y="306"/>
                      <a:pt x="198" y="306"/>
                    </a:cubicBezTo>
                    <a:cubicBezTo>
                      <a:pt x="198" y="306"/>
                      <a:pt x="199" y="306"/>
                      <a:pt x="199" y="306"/>
                    </a:cubicBezTo>
                    <a:cubicBezTo>
                      <a:pt x="199" y="306"/>
                      <a:pt x="200" y="306"/>
                      <a:pt x="200" y="306"/>
                    </a:cubicBezTo>
                    <a:cubicBezTo>
                      <a:pt x="200" y="306"/>
                      <a:pt x="201" y="306"/>
                      <a:pt x="201" y="306"/>
                    </a:cubicBezTo>
                    <a:cubicBezTo>
                      <a:pt x="201" y="306"/>
                      <a:pt x="202" y="306"/>
                      <a:pt x="202" y="306"/>
                    </a:cubicBezTo>
                    <a:cubicBezTo>
                      <a:pt x="202" y="306"/>
                      <a:pt x="204" y="306"/>
                      <a:pt x="204" y="306"/>
                    </a:cubicBezTo>
                    <a:cubicBezTo>
                      <a:pt x="204" y="306"/>
                      <a:pt x="205" y="306"/>
                      <a:pt x="205" y="306"/>
                    </a:cubicBezTo>
                    <a:cubicBezTo>
                      <a:pt x="205" y="306"/>
                      <a:pt x="207" y="306"/>
                      <a:pt x="207" y="306"/>
                    </a:cubicBezTo>
                    <a:cubicBezTo>
                      <a:pt x="207" y="306"/>
                      <a:pt x="209" y="306"/>
                      <a:pt x="209" y="306"/>
                    </a:cubicBezTo>
                    <a:cubicBezTo>
                      <a:pt x="209" y="306"/>
                      <a:pt x="210" y="306"/>
                      <a:pt x="210" y="306"/>
                    </a:cubicBezTo>
                    <a:cubicBezTo>
                      <a:pt x="210" y="306"/>
                      <a:pt x="213" y="305"/>
                      <a:pt x="213" y="305"/>
                    </a:cubicBezTo>
                    <a:cubicBezTo>
                      <a:pt x="213" y="305"/>
                      <a:pt x="213" y="305"/>
                      <a:pt x="213" y="305"/>
                    </a:cubicBezTo>
                    <a:cubicBezTo>
                      <a:pt x="213" y="305"/>
                      <a:pt x="214" y="303"/>
                      <a:pt x="214" y="303"/>
                    </a:cubicBezTo>
                    <a:cubicBezTo>
                      <a:pt x="214" y="303"/>
                      <a:pt x="216" y="305"/>
                      <a:pt x="216" y="305"/>
                    </a:cubicBezTo>
                    <a:cubicBezTo>
                      <a:pt x="216" y="305"/>
                      <a:pt x="218" y="306"/>
                      <a:pt x="218" y="306"/>
                    </a:cubicBezTo>
                    <a:cubicBezTo>
                      <a:pt x="218" y="306"/>
                      <a:pt x="219" y="306"/>
                      <a:pt x="219" y="306"/>
                    </a:cubicBezTo>
                    <a:cubicBezTo>
                      <a:pt x="219" y="306"/>
                      <a:pt x="221" y="306"/>
                      <a:pt x="221" y="306"/>
                    </a:cubicBezTo>
                    <a:cubicBezTo>
                      <a:pt x="221" y="306"/>
                      <a:pt x="222" y="306"/>
                      <a:pt x="222" y="306"/>
                    </a:cubicBezTo>
                    <a:cubicBezTo>
                      <a:pt x="222" y="306"/>
                      <a:pt x="223" y="306"/>
                      <a:pt x="223" y="306"/>
                    </a:cubicBezTo>
                    <a:cubicBezTo>
                      <a:pt x="223" y="306"/>
                      <a:pt x="225" y="306"/>
                      <a:pt x="225" y="306"/>
                    </a:cubicBezTo>
                    <a:cubicBezTo>
                      <a:pt x="225" y="306"/>
                      <a:pt x="226" y="306"/>
                      <a:pt x="226" y="306"/>
                    </a:cubicBezTo>
                    <a:cubicBezTo>
                      <a:pt x="226" y="306"/>
                      <a:pt x="229" y="306"/>
                      <a:pt x="229" y="306"/>
                    </a:cubicBezTo>
                    <a:cubicBezTo>
                      <a:pt x="229" y="306"/>
                      <a:pt x="229" y="306"/>
                      <a:pt x="229" y="306"/>
                    </a:cubicBezTo>
                    <a:cubicBezTo>
                      <a:pt x="229" y="306"/>
                      <a:pt x="231" y="306"/>
                      <a:pt x="231" y="306"/>
                    </a:cubicBezTo>
                    <a:cubicBezTo>
                      <a:pt x="231" y="306"/>
                      <a:pt x="232" y="306"/>
                      <a:pt x="232" y="306"/>
                    </a:cubicBezTo>
                    <a:cubicBezTo>
                      <a:pt x="232" y="306"/>
                      <a:pt x="235" y="306"/>
                      <a:pt x="235" y="306"/>
                    </a:cubicBezTo>
                    <a:cubicBezTo>
                      <a:pt x="235" y="306"/>
                      <a:pt x="235" y="306"/>
                      <a:pt x="235" y="306"/>
                    </a:cubicBezTo>
                    <a:cubicBezTo>
                      <a:pt x="235" y="306"/>
                      <a:pt x="237" y="306"/>
                      <a:pt x="237" y="306"/>
                    </a:cubicBezTo>
                    <a:cubicBezTo>
                      <a:pt x="237" y="306"/>
                      <a:pt x="239" y="306"/>
                      <a:pt x="239" y="306"/>
                    </a:cubicBezTo>
                    <a:cubicBezTo>
                      <a:pt x="239" y="306"/>
                      <a:pt x="240" y="306"/>
                      <a:pt x="240" y="306"/>
                    </a:cubicBezTo>
                    <a:cubicBezTo>
                      <a:pt x="240" y="306"/>
                      <a:pt x="242" y="306"/>
                      <a:pt x="242" y="306"/>
                    </a:cubicBezTo>
                    <a:cubicBezTo>
                      <a:pt x="242" y="306"/>
                      <a:pt x="243" y="306"/>
                      <a:pt x="243" y="306"/>
                    </a:cubicBezTo>
                    <a:cubicBezTo>
                      <a:pt x="243" y="306"/>
                      <a:pt x="244" y="306"/>
                      <a:pt x="244" y="306"/>
                    </a:cubicBezTo>
                    <a:cubicBezTo>
                      <a:pt x="244" y="306"/>
                      <a:pt x="246" y="306"/>
                      <a:pt x="246" y="306"/>
                    </a:cubicBezTo>
                    <a:cubicBezTo>
                      <a:pt x="246" y="306"/>
                      <a:pt x="247" y="306"/>
                      <a:pt x="247" y="306"/>
                    </a:cubicBezTo>
                    <a:cubicBezTo>
                      <a:pt x="247" y="306"/>
                      <a:pt x="249" y="306"/>
                      <a:pt x="249" y="306"/>
                    </a:cubicBezTo>
                    <a:cubicBezTo>
                      <a:pt x="249" y="306"/>
                      <a:pt x="250" y="306"/>
                      <a:pt x="250" y="306"/>
                    </a:cubicBezTo>
                    <a:cubicBezTo>
                      <a:pt x="250" y="306"/>
                      <a:pt x="253" y="306"/>
                      <a:pt x="253" y="306"/>
                    </a:cubicBezTo>
                    <a:cubicBezTo>
                      <a:pt x="253" y="306"/>
                      <a:pt x="254" y="306"/>
                      <a:pt x="254" y="306"/>
                    </a:cubicBezTo>
                    <a:cubicBezTo>
                      <a:pt x="254" y="306"/>
                      <a:pt x="256" y="306"/>
                      <a:pt x="256" y="306"/>
                    </a:cubicBezTo>
                    <a:cubicBezTo>
                      <a:pt x="256" y="306"/>
                      <a:pt x="257" y="306"/>
                      <a:pt x="257" y="306"/>
                    </a:cubicBezTo>
                    <a:cubicBezTo>
                      <a:pt x="257" y="306"/>
                      <a:pt x="258" y="306"/>
                      <a:pt x="258" y="306"/>
                    </a:cubicBezTo>
                    <a:cubicBezTo>
                      <a:pt x="258" y="306"/>
                      <a:pt x="259" y="306"/>
                      <a:pt x="259" y="306"/>
                    </a:cubicBezTo>
                    <a:cubicBezTo>
                      <a:pt x="259" y="306"/>
                      <a:pt x="261" y="305"/>
                      <a:pt x="261" y="305"/>
                    </a:cubicBezTo>
                    <a:cubicBezTo>
                      <a:pt x="261" y="305"/>
                      <a:pt x="263" y="306"/>
                      <a:pt x="263" y="306"/>
                    </a:cubicBezTo>
                    <a:cubicBezTo>
                      <a:pt x="263" y="306"/>
                      <a:pt x="264" y="306"/>
                      <a:pt x="264" y="306"/>
                    </a:cubicBezTo>
                    <a:cubicBezTo>
                      <a:pt x="264" y="306"/>
                      <a:pt x="266" y="305"/>
                      <a:pt x="266" y="305"/>
                    </a:cubicBezTo>
                    <a:cubicBezTo>
                      <a:pt x="266" y="305"/>
                      <a:pt x="268" y="305"/>
                      <a:pt x="268" y="305"/>
                    </a:cubicBezTo>
                    <a:cubicBezTo>
                      <a:pt x="268" y="305"/>
                      <a:pt x="269" y="305"/>
                      <a:pt x="269" y="305"/>
                    </a:cubicBezTo>
                    <a:cubicBezTo>
                      <a:pt x="269" y="305"/>
                      <a:pt x="270" y="305"/>
                      <a:pt x="270" y="305"/>
                    </a:cubicBezTo>
                    <a:cubicBezTo>
                      <a:pt x="270" y="305"/>
                      <a:pt x="271" y="305"/>
                      <a:pt x="271" y="305"/>
                    </a:cubicBezTo>
                    <a:cubicBezTo>
                      <a:pt x="271" y="305"/>
                      <a:pt x="274" y="305"/>
                      <a:pt x="274" y="305"/>
                    </a:cubicBezTo>
                    <a:cubicBezTo>
                      <a:pt x="274" y="305"/>
                      <a:pt x="275" y="305"/>
                      <a:pt x="275" y="305"/>
                    </a:cubicBezTo>
                    <a:cubicBezTo>
                      <a:pt x="275" y="305"/>
                      <a:pt x="276" y="305"/>
                      <a:pt x="276" y="305"/>
                    </a:cubicBezTo>
                    <a:cubicBezTo>
                      <a:pt x="276" y="305"/>
                      <a:pt x="278" y="305"/>
                      <a:pt x="278" y="305"/>
                    </a:cubicBezTo>
                    <a:cubicBezTo>
                      <a:pt x="278" y="305"/>
                      <a:pt x="279" y="305"/>
                      <a:pt x="279" y="305"/>
                    </a:cubicBezTo>
                    <a:cubicBezTo>
                      <a:pt x="279" y="305"/>
                      <a:pt x="281" y="305"/>
                      <a:pt x="281" y="305"/>
                    </a:cubicBezTo>
                    <a:cubicBezTo>
                      <a:pt x="281" y="305"/>
                      <a:pt x="282" y="305"/>
                      <a:pt x="282" y="305"/>
                    </a:cubicBezTo>
                    <a:cubicBezTo>
                      <a:pt x="282" y="305"/>
                      <a:pt x="285" y="304"/>
                      <a:pt x="285" y="304"/>
                    </a:cubicBezTo>
                    <a:cubicBezTo>
                      <a:pt x="285" y="304"/>
                      <a:pt x="285" y="304"/>
                      <a:pt x="285" y="304"/>
                    </a:cubicBezTo>
                    <a:cubicBezTo>
                      <a:pt x="285" y="304"/>
                      <a:pt x="287" y="304"/>
                      <a:pt x="287" y="304"/>
                    </a:cubicBezTo>
                    <a:cubicBezTo>
                      <a:pt x="287" y="304"/>
                      <a:pt x="288" y="304"/>
                      <a:pt x="288" y="304"/>
                    </a:cubicBezTo>
                    <a:cubicBezTo>
                      <a:pt x="288" y="304"/>
                      <a:pt x="290" y="302"/>
                      <a:pt x="290" y="302"/>
                    </a:cubicBezTo>
                    <a:cubicBezTo>
                      <a:pt x="290" y="302"/>
                      <a:pt x="291" y="303"/>
                      <a:pt x="291" y="303"/>
                    </a:cubicBezTo>
                    <a:cubicBezTo>
                      <a:pt x="291" y="303"/>
                      <a:pt x="294" y="298"/>
                      <a:pt x="294" y="298"/>
                    </a:cubicBezTo>
                    <a:cubicBezTo>
                      <a:pt x="294" y="298"/>
                      <a:pt x="294" y="297"/>
                      <a:pt x="294" y="297"/>
                    </a:cubicBezTo>
                    <a:cubicBezTo>
                      <a:pt x="294" y="297"/>
                      <a:pt x="295" y="273"/>
                      <a:pt x="295" y="273"/>
                    </a:cubicBezTo>
                    <a:cubicBezTo>
                      <a:pt x="295" y="273"/>
                      <a:pt x="297" y="280"/>
                      <a:pt x="297" y="280"/>
                    </a:cubicBezTo>
                    <a:cubicBezTo>
                      <a:pt x="297" y="280"/>
                      <a:pt x="298" y="0"/>
                      <a:pt x="29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3" name="Freeform 284"/>
              <p:cNvSpPr>
                <a:spLocks/>
              </p:cNvSpPr>
              <p:nvPr/>
            </p:nvSpPr>
            <p:spPr bwMode="auto">
              <a:xfrm>
                <a:off x="-1865313" y="6470650"/>
                <a:ext cx="998538" cy="485775"/>
              </a:xfrm>
              <a:custGeom>
                <a:avLst/>
                <a:gdLst>
                  <a:gd name="T0" fmla="*/ 8 w 629"/>
                  <a:gd name="T1" fmla="*/ 303 h 306"/>
                  <a:gd name="T2" fmla="*/ 19 w 629"/>
                  <a:gd name="T3" fmla="*/ 305 h 306"/>
                  <a:gd name="T4" fmla="*/ 29 w 629"/>
                  <a:gd name="T5" fmla="*/ 306 h 306"/>
                  <a:gd name="T6" fmla="*/ 40 w 629"/>
                  <a:gd name="T7" fmla="*/ 306 h 306"/>
                  <a:gd name="T8" fmla="*/ 51 w 629"/>
                  <a:gd name="T9" fmla="*/ 306 h 306"/>
                  <a:gd name="T10" fmla="*/ 62 w 629"/>
                  <a:gd name="T11" fmla="*/ 306 h 306"/>
                  <a:gd name="T12" fmla="*/ 71 w 629"/>
                  <a:gd name="T13" fmla="*/ 305 h 306"/>
                  <a:gd name="T14" fmla="*/ 81 w 629"/>
                  <a:gd name="T15" fmla="*/ 305 h 306"/>
                  <a:gd name="T16" fmla="*/ 93 w 629"/>
                  <a:gd name="T17" fmla="*/ 306 h 306"/>
                  <a:gd name="T18" fmla="*/ 103 w 629"/>
                  <a:gd name="T19" fmla="*/ 306 h 306"/>
                  <a:gd name="T20" fmla="*/ 113 w 629"/>
                  <a:gd name="T21" fmla="*/ 306 h 306"/>
                  <a:gd name="T22" fmla="*/ 125 w 629"/>
                  <a:gd name="T23" fmla="*/ 306 h 306"/>
                  <a:gd name="T24" fmla="*/ 134 w 629"/>
                  <a:gd name="T25" fmla="*/ 306 h 306"/>
                  <a:gd name="T26" fmla="*/ 144 w 629"/>
                  <a:gd name="T27" fmla="*/ 306 h 306"/>
                  <a:gd name="T28" fmla="*/ 155 w 629"/>
                  <a:gd name="T29" fmla="*/ 306 h 306"/>
                  <a:gd name="T30" fmla="*/ 164 w 629"/>
                  <a:gd name="T31" fmla="*/ 306 h 306"/>
                  <a:gd name="T32" fmla="*/ 176 w 629"/>
                  <a:gd name="T33" fmla="*/ 305 h 306"/>
                  <a:gd name="T34" fmla="*/ 188 w 629"/>
                  <a:gd name="T35" fmla="*/ 304 h 306"/>
                  <a:gd name="T36" fmla="*/ 197 w 629"/>
                  <a:gd name="T37" fmla="*/ 303 h 306"/>
                  <a:gd name="T38" fmla="*/ 209 w 629"/>
                  <a:gd name="T39" fmla="*/ 303 h 306"/>
                  <a:gd name="T40" fmla="*/ 218 w 629"/>
                  <a:gd name="T41" fmla="*/ 304 h 306"/>
                  <a:gd name="T42" fmla="*/ 230 w 629"/>
                  <a:gd name="T43" fmla="*/ 305 h 306"/>
                  <a:gd name="T44" fmla="*/ 239 w 629"/>
                  <a:gd name="T45" fmla="*/ 306 h 306"/>
                  <a:gd name="T46" fmla="*/ 251 w 629"/>
                  <a:gd name="T47" fmla="*/ 305 h 306"/>
                  <a:gd name="T48" fmla="*/ 260 w 629"/>
                  <a:gd name="T49" fmla="*/ 305 h 306"/>
                  <a:gd name="T50" fmla="*/ 272 w 629"/>
                  <a:gd name="T51" fmla="*/ 303 h 306"/>
                  <a:gd name="T52" fmla="*/ 281 w 629"/>
                  <a:gd name="T53" fmla="*/ 280 h 306"/>
                  <a:gd name="T54" fmla="*/ 293 w 629"/>
                  <a:gd name="T55" fmla="*/ 282 h 306"/>
                  <a:gd name="T56" fmla="*/ 302 w 629"/>
                  <a:gd name="T57" fmla="*/ 301 h 306"/>
                  <a:gd name="T58" fmla="*/ 313 w 629"/>
                  <a:gd name="T59" fmla="*/ 305 h 306"/>
                  <a:gd name="T60" fmla="*/ 324 w 629"/>
                  <a:gd name="T61" fmla="*/ 306 h 306"/>
                  <a:gd name="T62" fmla="*/ 334 w 629"/>
                  <a:gd name="T63" fmla="*/ 306 h 306"/>
                  <a:gd name="T64" fmla="*/ 346 w 629"/>
                  <a:gd name="T65" fmla="*/ 306 h 306"/>
                  <a:gd name="T66" fmla="*/ 355 w 629"/>
                  <a:gd name="T67" fmla="*/ 306 h 306"/>
                  <a:gd name="T68" fmla="*/ 365 w 629"/>
                  <a:gd name="T69" fmla="*/ 306 h 306"/>
                  <a:gd name="T70" fmla="*/ 376 w 629"/>
                  <a:gd name="T71" fmla="*/ 306 h 306"/>
                  <a:gd name="T72" fmla="*/ 388 w 629"/>
                  <a:gd name="T73" fmla="*/ 305 h 306"/>
                  <a:gd name="T74" fmla="*/ 397 w 629"/>
                  <a:gd name="T75" fmla="*/ 306 h 306"/>
                  <a:gd name="T76" fmla="*/ 407 w 629"/>
                  <a:gd name="T77" fmla="*/ 306 h 306"/>
                  <a:gd name="T78" fmla="*/ 419 w 629"/>
                  <a:gd name="T79" fmla="*/ 306 h 306"/>
                  <a:gd name="T80" fmla="*/ 430 w 629"/>
                  <a:gd name="T81" fmla="*/ 305 h 306"/>
                  <a:gd name="T82" fmla="*/ 439 w 629"/>
                  <a:gd name="T83" fmla="*/ 306 h 306"/>
                  <a:gd name="T84" fmla="*/ 450 w 629"/>
                  <a:gd name="T85" fmla="*/ 305 h 306"/>
                  <a:gd name="T86" fmla="*/ 460 w 629"/>
                  <a:gd name="T87" fmla="*/ 305 h 306"/>
                  <a:gd name="T88" fmla="*/ 470 w 629"/>
                  <a:gd name="T89" fmla="*/ 304 h 306"/>
                  <a:gd name="T90" fmla="*/ 482 w 629"/>
                  <a:gd name="T91" fmla="*/ 304 h 306"/>
                  <a:gd name="T92" fmla="*/ 492 w 629"/>
                  <a:gd name="T93" fmla="*/ 304 h 306"/>
                  <a:gd name="T94" fmla="*/ 503 w 629"/>
                  <a:gd name="T95" fmla="*/ 303 h 306"/>
                  <a:gd name="T96" fmla="*/ 512 w 629"/>
                  <a:gd name="T97" fmla="*/ 302 h 306"/>
                  <a:gd name="T98" fmla="*/ 522 w 629"/>
                  <a:gd name="T99" fmla="*/ 299 h 306"/>
                  <a:gd name="T100" fmla="*/ 533 w 629"/>
                  <a:gd name="T101" fmla="*/ 296 h 306"/>
                  <a:gd name="T102" fmla="*/ 544 w 629"/>
                  <a:gd name="T103" fmla="*/ 257 h 306"/>
                  <a:gd name="T104" fmla="*/ 555 w 629"/>
                  <a:gd name="T105" fmla="*/ 295 h 306"/>
                  <a:gd name="T106" fmla="*/ 566 w 629"/>
                  <a:gd name="T107" fmla="*/ 286 h 306"/>
                  <a:gd name="T108" fmla="*/ 575 w 629"/>
                  <a:gd name="T109" fmla="*/ 287 h 306"/>
                  <a:gd name="T110" fmla="*/ 587 w 629"/>
                  <a:gd name="T111" fmla="*/ 290 h 306"/>
                  <a:gd name="T112" fmla="*/ 596 w 629"/>
                  <a:gd name="T113" fmla="*/ 268 h 306"/>
                  <a:gd name="T114" fmla="*/ 608 w 629"/>
                  <a:gd name="T115" fmla="*/ 272 h 306"/>
                  <a:gd name="T116" fmla="*/ 617 w 629"/>
                  <a:gd name="T117" fmla="*/ 252 h 306"/>
                  <a:gd name="T118" fmla="*/ 629 w 629"/>
                  <a:gd name="T119" fmla="*/ 5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9" h="306">
                    <a:moveTo>
                      <a:pt x="0" y="0"/>
                    </a:moveTo>
                    <a:cubicBezTo>
                      <a:pt x="0" y="0"/>
                      <a:pt x="2" y="284"/>
                      <a:pt x="2" y="284"/>
                    </a:cubicBezTo>
                    <a:cubicBezTo>
                      <a:pt x="2" y="284"/>
                      <a:pt x="2" y="286"/>
                      <a:pt x="2" y="286"/>
                    </a:cubicBezTo>
                    <a:cubicBezTo>
                      <a:pt x="2" y="286"/>
                      <a:pt x="4" y="299"/>
                      <a:pt x="4" y="299"/>
                    </a:cubicBezTo>
                    <a:cubicBezTo>
                      <a:pt x="4" y="299"/>
                      <a:pt x="5" y="299"/>
                      <a:pt x="5" y="299"/>
                    </a:cubicBezTo>
                    <a:cubicBezTo>
                      <a:pt x="5" y="299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11" y="304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3" y="305"/>
                      <a:pt x="13" y="305"/>
                    </a:cubicBezTo>
                    <a:cubicBezTo>
                      <a:pt x="13" y="305"/>
                      <a:pt x="14" y="305"/>
                      <a:pt x="14" y="305"/>
                    </a:cubicBezTo>
                    <a:cubicBezTo>
                      <a:pt x="14" y="305"/>
                      <a:pt x="17" y="305"/>
                      <a:pt x="17" y="305"/>
                    </a:cubicBezTo>
                    <a:cubicBezTo>
                      <a:pt x="17" y="305"/>
                      <a:pt x="19" y="306"/>
                      <a:pt x="19" y="306"/>
                    </a:cubicBezTo>
                    <a:cubicBezTo>
                      <a:pt x="19" y="306"/>
                      <a:pt x="19" y="305"/>
                      <a:pt x="19" y="305"/>
                    </a:cubicBezTo>
                    <a:cubicBezTo>
                      <a:pt x="19" y="305"/>
                      <a:pt x="20" y="305"/>
                      <a:pt x="20" y="305"/>
                    </a:cubicBezTo>
                    <a:cubicBezTo>
                      <a:pt x="20" y="305"/>
                      <a:pt x="23" y="306"/>
                      <a:pt x="23" y="306"/>
                    </a:cubicBezTo>
                    <a:cubicBezTo>
                      <a:pt x="23" y="306"/>
                      <a:pt x="24" y="306"/>
                      <a:pt x="24" y="306"/>
                    </a:cubicBezTo>
                    <a:cubicBezTo>
                      <a:pt x="24" y="306"/>
                      <a:pt x="25" y="306"/>
                      <a:pt x="25" y="306"/>
                    </a:cubicBezTo>
                    <a:cubicBezTo>
                      <a:pt x="25" y="306"/>
                      <a:pt x="26" y="306"/>
                      <a:pt x="26" y="306"/>
                    </a:cubicBezTo>
                    <a:cubicBezTo>
                      <a:pt x="26" y="306"/>
                      <a:pt x="28" y="306"/>
                      <a:pt x="28" y="306"/>
                    </a:cubicBezTo>
                    <a:cubicBezTo>
                      <a:pt x="28" y="306"/>
                      <a:pt x="29" y="306"/>
                      <a:pt x="29" y="306"/>
                    </a:cubicBezTo>
                    <a:cubicBezTo>
                      <a:pt x="29" y="306"/>
                      <a:pt x="31" y="306"/>
                      <a:pt x="31" y="306"/>
                    </a:cubicBezTo>
                    <a:cubicBezTo>
                      <a:pt x="31" y="306"/>
                      <a:pt x="32" y="306"/>
                      <a:pt x="32" y="306"/>
                    </a:cubicBezTo>
                    <a:cubicBezTo>
                      <a:pt x="32" y="306"/>
                      <a:pt x="34" y="306"/>
                      <a:pt x="34" y="306"/>
                    </a:cubicBezTo>
                    <a:cubicBezTo>
                      <a:pt x="34" y="306"/>
                      <a:pt x="36" y="306"/>
                      <a:pt x="36" y="306"/>
                    </a:cubicBezTo>
                    <a:cubicBezTo>
                      <a:pt x="36" y="306"/>
                      <a:pt x="37" y="306"/>
                      <a:pt x="37" y="306"/>
                    </a:cubicBezTo>
                    <a:cubicBezTo>
                      <a:pt x="37" y="306"/>
                      <a:pt x="39" y="306"/>
                      <a:pt x="39" y="306"/>
                    </a:cubicBezTo>
                    <a:cubicBezTo>
                      <a:pt x="39" y="306"/>
                      <a:pt x="40" y="306"/>
                      <a:pt x="40" y="306"/>
                    </a:cubicBezTo>
                    <a:cubicBezTo>
                      <a:pt x="40" y="306"/>
                      <a:pt x="43" y="306"/>
                      <a:pt x="43" y="306"/>
                    </a:cubicBezTo>
                    <a:cubicBezTo>
                      <a:pt x="43" y="306"/>
                      <a:pt x="43" y="306"/>
                      <a:pt x="43" y="306"/>
                    </a:cubicBezTo>
                    <a:cubicBezTo>
                      <a:pt x="43" y="306"/>
                      <a:pt x="45" y="306"/>
                      <a:pt x="45" y="306"/>
                    </a:cubicBezTo>
                    <a:cubicBezTo>
                      <a:pt x="45" y="306"/>
                      <a:pt x="45" y="306"/>
                      <a:pt x="45" y="306"/>
                    </a:cubicBezTo>
                    <a:cubicBezTo>
                      <a:pt x="45" y="306"/>
                      <a:pt x="47" y="306"/>
                      <a:pt x="47" y="306"/>
                    </a:cubicBezTo>
                    <a:cubicBezTo>
                      <a:pt x="47" y="306"/>
                      <a:pt x="50" y="306"/>
                      <a:pt x="50" y="306"/>
                    </a:cubicBezTo>
                    <a:cubicBezTo>
                      <a:pt x="50" y="306"/>
                      <a:pt x="51" y="306"/>
                      <a:pt x="51" y="306"/>
                    </a:cubicBezTo>
                    <a:cubicBezTo>
                      <a:pt x="51" y="306"/>
                      <a:pt x="52" y="306"/>
                      <a:pt x="52" y="306"/>
                    </a:cubicBezTo>
                    <a:cubicBezTo>
                      <a:pt x="52" y="306"/>
                      <a:pt x="54" y="306"/>
                      <a:pt x="54" y="306"/>
                    </a:cubicBezTo>
                    <a:cubicBezTo>
                      <a:pt x="54" y="306"/>
                      <a:pt x="55" y="306"/>
                      <a:pt x="55" y="306"/>
                    </a:cubicBezTo>
                    <a:cubicBezTo>
                      <a:pt x="55" y="306"/>
                      <a:pt x="56" y="306"/>
                      <a:pt x="56" y="306"/>
                    </a:cubicBezTo>
                    <a:cubicBezTo>
                      <a:pt x="56" y="306"/>
                      <a:pt x="57" y="306"/>
                      <a:pt x="57" y="306"/>
                    </a:cubicBezTo>
                    <a:cubicBezTo>
                      <a:pt x="57" y="306"/>
                      <a:pt x="60" y="306"/>
                      <a:pt x="60" y="306"/>
                    </a:cubicBezTo>
                    <a:cubicBezTo>
                      <a:pt x="60" y="306"/>
                      <a:pt x="62" y="306"/>
                      <a:pt x="62" y="306"/>
                    </a:cubicBezTo>
                    <a:cubicBezTo>
                      <a:pt x="62" y="306"/>
                      <a:pt x="64" y="306"/>
                      <a:pt x="64" y="306"/>
                    </a:cubicBezTo>
                    <a:cubicBezTo>
                      <a:pt x="64" y="306"/>
                      <a:pt x="65" y="306"/>
                      <a:pt x="65" y="306"/>
                    </a:cubicBezTo>
                    <a:cubicBezTo>
                      <a:pt x="65" y="306"/>
                      <a:pt x="66" y="306"/>
                      <a:pt x="66" y="306"/>
                    </a:cubicBezTo>
                    <a:cubicBezTo>
                      <a:pt x="66" y="306"/>
                      <a:pt x="68" y="305"/>
                      <a:pt x="68" y="305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8" y="305"/>
                      <a:pt x="69" y="304"/>
                      <a:pt x="69" y="304"/>
                    </a:cubicBezTo>
                    <a:cubicBezTo>
                      <a:pt x="69" y="304"/>
                      <a:pt x="71" y="305"/>
                      <a:pt x="71" y="305"/>
                    </a:cubicBezTo>
                    <a:cubicBezTo>
                      <a:pt x="71" y="305"/>
                      <a:pt x="74" y="305"/>
                      <a:pt x="74" y="305"/>
                    </a:cubicBezTo>
                    <a:cubicBezTo>
                      <a:pt x="74" y="305"/>
                      <a:pt x="75" y="306"/>
                      <a:pt x="75" y="306"/>
                    </a:cubicBezTo>
                    <a:cubicBezTo>
                      <a:pt x="75" y="306"/>
                      <a:pt x="76" y="306"/>
                      <a:pt x="76" y="306"/>
                    </a:cubicBezTo>
                    <a:cubicBezTo>
                      <a:pt x="76" y="306"/>
                      <a:pt x="77" y="306"/>
                      <a:pt x="77" y="306"/>
                    </a:cubicBezTo>
                    <a:cubicBezTo>
                      <a:pt x="77" y="306"/>
                      <a:pt x="80" y="305"/>
                      <a:pt x="80" y="305"/>
                    </a:cubicBezTo>
                    <a:cubicBezTo>
                      <a:pt x="80" y="305"/>
                      <a:pt x="80" y="305"/>
                      <a:pt x="80" y="305"/>
                    </a:cubicBezTo>
                    <a:cubicBezTo>
                      <a:pt x="80" y="305"/>
                      <a:pt x="81" y="305"/>
                      <a:pt x="81" y="305"/>
                    </a:cubicBezTo>
                    <a:cubicBezTo>
                      <a:pt x="81" y="305"/>
                      <a:pt x="83" y="305"/>
                      <a:pt x="83" y="305"/>
                    </a:cubicBezTo>
                    <a:cubicBezTo>
                      <a:pt x="83" y="305"/>
                      <a:pt x="86" y="303"/>
                      <a:pt x="86" y="303"/>
                    </a:cubicBezTo>
                    <a:cubicBezTo>
                      <a:pt x="86" y="303"/>
                      <a:pt x="87" y="303"/>
                      <a:pt x="87" y="303"/>
                    </a:cubicBezTo>
                    <a:cubicBezTo>
                      <a:pt x="87" y="303"/>
                      <a:pt x="89" y="306"/>
                      <a:pt x="89" y="306"/>
                    </a:cubicBezTo>
                    <a:cubicBezTo>
                      <a:pt x="89" y="306"/>
                      <a:pt x="89" y="305"/>
                      <a:pt x="89" y="305"/>
                    </a:cubicBezTo>
                    <a:cubicBezTo>
                      <a:pt x="89" y="305"/>
                      <a:pt x="91" y="306"/>
                      <a:pt x="91" y="306"/>
                    </a:cubicBezTo>
                    <a:cubicBezTo>
                      <a:pt x="91" y="306"/>
                      <a:pt x="93" y="306"/>
                      <a:pt x="93" y="306"/>
                    </a:cubicBezTo>
                    <a:cubicBezTo>
                      <a:pt x="93" y="306"/>
                      <a:pt x="95" y="306"/>
                      <a:pt x="95" y="306"/>
                    </a:cubicBezTo>
                    <a:cubicBezTo>
                      <a:pt x="95" y="306"/>
                      <a:pt x="95" y="306"/>
                      <a:pt x="95" y="306"/>
                    </a:cubicBezTo>
                    <a:cubicBezTo>
                      <a:pt x="95" y="306"/>
                      <a:pt x="96" y="306"/>
                      <a:pt x="96" y="306"/>
                    </a:cubicBezTo>
                    <a:cubicBezTo>
                      <a:pt x="96" y="306"/>
                      <a:pt x="98" y="306"/>
                      <a:pt x="98" y="306"/>
                    </a:cubicBezTo>
                    <a:cubicBezTo>
                      <a:pt x="98" y="306"/>
                      <a:pt x="100" y="306"/>
                      <a:pt x="100" y="306"/>
                    </a:cubicBezTo>
                    <a:cubicBezTo>
                      <a:pt x="100" y="306"/>
                      <a:pt x="101" y="306"/>
                      <a:pt x="101" y="306"/>
                    </a:cubicBezTo>
                    <a:cubicBezTo>
                      <a:pt x="101" y="306"/>
                      <a:pt x="103" y="306"/>
                      <a:pt x="103" y="306"/>
                    </a:cubicBezTo>
                    <a:cubicBezTo>
                      <a:pt x="103" y="306"/>
                      <a:pt x="106" y="306"/>
                      <a:pt x="106" y="306"/>
                    </a:cubicBezTo>
                    <a:cubicBezTo>
                      <a:pt x="106" y="306"/>
                      <a:pt x="106" y="306"/>
                      <a:pt x="106" y="306"/>
                    </a:cubicBezTo>
                    <a:cubicBezTo>
                      <a:pt x="106" y="306"/>
                      <a:pt x="109" y="306"/>
                      <a:pt x="109" y="306"/>
                    </a:cubicBezTo>
                    <a:cubicBezTo>
                      <a:pt x="109" y="306"/>
                      <a:pt x="109" y="306"/>
                      <a:pt x="109" y="306"/>
                    </a:cubicBezTo>
                    <a:cubicBezTo>
                      <a:pt x="109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3" y="306"/>
                      <a:pt x="113" y="306"/>
                    </a:cubicBezTo>
                    <a:cubicBezTo>
                      <a:pt x="113" y="306"/>
                      <a:pt x="116" y="305"/>
                      <a:pt x="116" y="305"/>
                    </a:cubicBezTo>
                    <a:cubicBezTo>
                      <a:pt x="116" y="305"/>
                      <a:pt x="116" y="305"/>
                      <a:pt x="116" y="305"/>
                    </a:cubicBezTo>
                    <a:cubicBezTo>
                      <a:pt x="116" y="305"/>
                      <a:pt x="118" y="306"/>
                      <a:pt x="118" y="306"/>
                    </a:cubicBezTo>
                    <a:cubicBezTo>
                      <a:pt x="118" y="306"/>
                      <a:pt x="120" y="306"/>
                      <a:pt x="120" y="306"/>
                    </a:cubicBezTo>
                    <a:cubicBezTo>
                      <a:pt x="120" y="306"/>
                      <a:pt x="121" y="306"/>
                      <a:pt x="121" y="306"/>
                    </a:cubicBezTo>
                    <a:cubicBezTo>
                      <a:pt x="121" y="306"/>
                      <a:pt x="123" y="306"/>
                      <a:pt x="123" y="306"/>
                    </a:cubicBezTo>
                    <a:cubicBezTo>
                      <a:pt x="123" y="306"/>
                      <a:pt x="125" y="306"/>
                      <a:pt x="125" y="306"/>
                    </a:cubicBezTo>
                    <a:cubicBezTo>
                      <a:pt x="125" y="306"/>
                      <a:pt x="125" y="306"/>
                      <a:pt x="125" y="306"/>
                    </a:cubicBezTo>
                    <a:cubicBezTo>
                      <a:pt x="125" y="306"/>
                      <a:pt x="128" y="306"/>
                      <a:pt x="128" y="306"/>
                    </a:cubicBez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8" y="306"/>
                      <a:pt x="133" y="306"/>
                      <a:pt x="133" y="306"/>
                    </a:cubicBezTo>
                    <a:cubicBezTo>
                      <a:pt x="133" y="306"/>
                      <a:pt x="133" y="306"/>
                      <a:pt x="133" y="306"/>
                    </a:cubicBezTo>
                    <a:cubicBezTo>
                      <a:pt x="133" y="306"/>
                      <a:pt x="134" y="306"/>
                      <a:pt x="134" y="306"/>
                    </a:cubicBezTo>
                    <a:cubicBezTo>
                      <a:pt x="134" y="306"/>
                      <a:pt x="135" y="306"/>
                      <a:pt x="135" y="306"/>
                    </a:cubicBezTo>
                    <a:cubicBezTo>
                      <a:pt x="135" y="306"/>
                      <a:pt x="137" y="306"/>
                      <a:pt x="137" y="306"/>
                    </a:cubicBezTo>
                    <a:cubicBezTo>
                      <a:pt x="137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2" y="306"/>
                      <a:pt x="142" y="306"/>
                    </a:cubicBezTo>
                    <a:cubicBezTo>
                      <a:pt x="142" y="306"/>
                      <a:pt x="143" y="306"/>
                      <a:pt x="143" y="306"/>
                    </a:cubicBezTo>
                    <a:cubicBezTo>
                      <a:pt x="143" y="306"/>
                      <a:pt x="144" y="306"/>
                      <a:pt x="144" y="306"/>
                    </a:cubicBezTo>
                    <a:cubicBezTo>
                      <a:pt x="144" y="306"/>
                      <a:pt x="147" y="306"/>
                      <a:pt x="147" y="306"/>
                    </a:cubicBezTo>
                    <a:cubicBezTo>
                      <a:pt x="147" y="306"/>
                      <a:pt x="148" y="306"/>
                      <a:pt x="148" y="306"/>
                    </a:cubicBezTo>
                    <a:cubicBezTo>
                      <a:pt x="148" y="306"/>
                      <a:pt x="151" y="306"/>
                      <a:pt x="151" y="306"/>
                    </a:cubicBezTo>
                    <a:cubicBezTo>
                      <a:pt x="151" y="306"/>
                      <a:pt x="152" y="306"/>
                      <a:pt x="152" y="306"/>
                    </a:cubicBezTo>
                    <a:cubicBezTo>
                      <a:pt x="152" y="306"/>
                      <a:pt x="153" y="306"/>
                      <a:pt x="153" y="306"/>
                    </a:cubicBezTo>
                    <a:cubicBezTo>
                      <a:pt x="153" y="306"/>
                      <a:pt x="154" y="306"/>
                      <a:pt x="154" y="306"/>
                    </a:cubicBezTo>
                    <a:cubicBezTo>
                      <a:pt x="154" y="306"/>
                      <a:pt x="155" y="306"/>
                      <a:pt x="155" y="306"/>
                    </a:cubicBezTo>
                    <a:cubicBezTo>
                      <a:pt x="155" y="306"/>
                      <a:pt x="156" y="306"/>
                      <a:pt x="156" y="306"/>
                    </a:cubicBezTo>
                    <a:cubicBezTo>
                      <a:pt x="156" y="306"/>
                      <a:pt x="159" y="306"/>
                      <a:pt x="159" y="306"/>
                    </a:cubicBezTo>
                    <a:cubicBezTo>
                      <a:pt x="159" y="306"/>
                      <a:pt x="160" y="306"/>
                      <a:pt x="160" y="306"/>
                    </a:cubicBezTo>
                    <a:cubicBezTo>
                      <a:pt x="160" y="306"/>
                      <a:pt x="161" y="306"/>
                      <a:pt x="161" y="306"/>
                    </a:cubicBezTo>
                    <a:cubicBezTo>
                      <a:pt x="161" y="306"/>
                      <a:pt x="162" y="306"/>
                      <a:pt x="162" y="306"/>
                    </a:cubicBezTo>
                    <a:cubicBezTo>
                      <a:pt x="162" y="306"/>
                      <a:pt x="164" y="306"/>
                      <a:pt x="164" y="306"/>
                    </a:cubicBezTo>
                    <a:cubicBezTo>
                      <a:pt x="164" y="306"/>
                      <a:pt x="164" y="306"/>
                      <a:pt x="164" y="306"/>
                    </a:cubicBezTo>
                    <a:cubicBezTo>
                      <a:pt x="164" y="306"/>
                      <a:pt x="167" y="306"/>
                      <a:pt x="167" y="306"/>
                    </a:cubicBezTo>
                    <a:cubicBezTo>
                      <a:pt x="167" y="306"/>
                      <a:pt x="169" y="306"/>
                      <a:pt x="169" y="306"/>
                    </a:cubicBezTo>
                    <a:cubicBezTo>
                      <a:pt x="169" y="306"/>
                      <a:pt x="171" y="306"/>
                      <a:pt x="171" y="306"/>
                    </a:cubicBezTo>
                    <a:cubicBezTo>
                      <a:pt x="171" y="306"/>
                      <a:pt x="172" y="305"/>
                      <a:pt x="172" y="305"/>
                    </a:cubicBezTo>
                    <a:cubicBezTo>
                      <a:pt x="172" y="305"/>
                      <a:pt x="173" y="306"/>
                      <a:pt x="173" y="306"/>
                    </a:cubicBezTo>
                    <a:cubicBezTo>
                      <a:pt x="173" y="306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7" y="305"/>
                      <a:pt x="177" y="305"/>
                    </a:cubicBezTo>
                    <a:cubicBezTo>
                      <a:pt x="177" y="305"/>
                      <a:pt x="179" y="305"/>
                      <a:pt x="179" y="305"/>
                    </a:cubicBezTo>
                    <a:cubicBezTo>
                      <a:pt x="179" y="305"/>
                      <a:pt x="182" y="305"/>
                      <a:pt x="182" y="305"/>
                    </a:cubicBezTo>
                    <a:cubicBezTo>
                      <a:pt x="182" y="305"/>
                      <a:pt x="182" y="305"/>
                      <a:pt x="182" y="305"/>
                    </a:cubicBezTo>
                    <a:cubicBezTo>
                      <a:pt x="182" y="305"/>
                      <a:pt x="185" y="305"/>
                      <a:pt x="185" y="305"/>
                    </a:cubicBezTo>
                    <a:cubicBezTo>
                      <a:pt x="185" y="305"/>
                      <a:pt x="185" y="305"/>
                      <a:pt x="185" y="305"/>
                    </a:cubicBezTo>
                    <a:cubicBezTo>
                      <a:pt x="185" y="305"/>
                      <a:pt x="188" y="304"/>
                      <a:pt x="188" y="304"/>
                    </a:cubicBezTo>
                    <a:cubicBezTo>
                      <a:pt x="188" y="304"/>
                      <a:pt x="188" y="304"/>
                      <a:pt x="188" y="304"/>
                    </a:cubicBezTo>
                    <a:cubicBezTo>
                      <a:pt x="188" y="304"/>
                      <a:pt x="191" y="304"/>
                      <a:pt x="191" y="304"/>
                    </a:cubicBezTo>
                    <a:cubicBezTo>
                      <a:pt x="191" y="304"/>
                      <a:pt x="191" y="304"/>
                      <a:pt x="191" y="304"/>
                    </a:cubicBezTo>
                    <a:cubicBezTo>
                      <a:pt x="191" y="304"/>
                      <a:pt x="194" y="303"/>
                      <a:pt x="194" y="303"/>
                    </a:cubicBezTo>
                    <a:cubicBezTo>
                      <a:pt x="194" y="303"/>
                      <a:pt x="194" y="303"/>
                      <a:pt x="194" y="303"/>
                    </a:cubicBezTo>
                    <a:cubicBezTo>
                      <a:pt x="194" y="303"/>
                      <a:pt x="197" y="303"/>
                      <a:pt x="197" y="303"/>
                    </a:cubicBezTo>
                    <a:cubicBezTo>
                      <a:pt x="197" y="303"/>
                      <a:pt x="197" y="303"/>
                      <a:pt x="197" y="303"/>
                    </a:cubicBezTo>
                    <a:cubicBezTo>
                      <a:pt x="197" y="303"/>
                      <a:pt x="199" y="302"/>
                      <a:pt x="199" y="302"/>
                    </a:cubicBezTo>
                    <a:cubicBezTo>
                      <a:pt x="199" y="302"/>
                      <a:pt x="201" y="302"/>
                      <a:pt x="201" y="302"/>
                    </a:cubicBezTo>
                    <a:cubicBezTo>
                      <a:pt x="201" y="302"/>
                      <a:pt x="202" y="302"/>
                      <a:pt x="202" y="302"/>
                    </a:cubicBezTo>
                    <a:cubicBezTo>
                      <a:pt x="202" y="302"/>
                      <a:pt x="203" y="302"/>
                      <a:pt x="203" y="302"/>
                    </a:cubicBezTo>
                    <a:cubicBezTo>
                      <a:pt x="203" y="302"/>
                      <a:pt x="206" y="302"/>
                      <a:pt x="206" y="302"/>
                    </a:cubicBezTo>
                    <a:cubicBezTo>
                      <a:pt x="206" y="302"/>
                      <a:pt x="206" y="302"/>
                      <a:pt x="206" y="302"/>
                    </a:cubicBezTo>
                    <a:cubicBezTo>
                      <a:pt x="206" y="302"/>
                      <a:pt x="209" y="303"/>
                      <a:pt x="209" y="303"/>
                    </a:cubicBezTo>
                    <a:cubicBezTo>
                      <a:pt x="209" y="303"/>
                      <a:pt x="209" y="303"/>
                      <a:pt x="209" y="303"/>
                    </a:cubicBezTo>
                    <a:cubicBezTo>
                      <a:pt x="209" y="303"/>
                      <a:pt x="212" y="304"/>
                      <a:pt x="212" y="304"/>
                    </a:cubicBezTo>
                    <a:cubicBezTo>
                      <a:pt x="212" y="304"/>
                      <a:pt x="212" y="303"/>
                      <a:pt x="212" y="303"/>
                    </a:cubicBezTo>
                    <a:cubicBezTo>
                      <a:pt x="212" y="303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8" y="304"/>
                      <a:pt x="218" y="304"/>
                    </a:cubicBezTo>
                    <a:cubicBezTo>
                      <a:pt x="218" y="304"/>
                      <a:pt x="218" y="304"/>
                      <a:pt x="218" y="304"/>
                    </a:cubicBezTo>
                    <a:cubicBezTo>
                      <a:pt x="218" y="304"/>
                      <a:pt x="221" y="305"/>
                      <a:pt x="221" y="305"/>
                    </a:cubicBezTo>
                    <a:cubicBezTo>
                      <a:pt x="221" y="305"/>
                      <a:pt x="221" y="305"/>
                      <a:pt x="221" y="305"/>
                    </a:cubicBezTo>
                    <a:cubicBezTo>
                      <a:pt x="221" y="305"/>
                      <a:pt x="223" y="305"/>
                      <a:pt x="223" y="305"/>
                    </a:cubicBezTo>
                    <a:cubicBezTo>
                      <a:pt x="223" y="305"/>
                      <a:pt x="224" y="305"/>
                      <a:pt x="224" y="305"/>
                    </a:cubicBezTo>
                    <a:cubicBezTo>
                      <a:pt x="224" y="305"/>
                      <a:pt x="227" y="305"/>
                      <a:pt x="227" y="305"/>
                    </a:cubicBezTo>
                    <a:cubicBezTo>
                      <a:pt x="227" y="305"/>
                      <a:pt x="227" y="305"/>
                      <a:pt x="227" y="305"/>
                    </a:cubicBezTo>
                    <a:cubicBezTo>
                      <a:pt x="227" y="305"/>
                      <a:pt x="230" y="305"/>
                      <a:pt x="230" y="305"/>
                    </a:cubicBezTo>
                    <a:cubicBezTo>
                      <a:pt x="230" y="305"/>
                      <a:pt x="230" y="305"/>
                      <a:pt x="230" y="305"/>
                    </a:cubicBezTo>
                    <a:cubicBezTo>
                      <a:pt x="230" y="305"/>
                      <a:pt x="232" y="306"/>
                      <a:pt x="232" y="306"/>
                    </a:cubicBezTo>
                    <a:cubicBezTo>
                      <a:pt x="232" y="306"/>
                      <a:pt x="234" y="305"/>
                      <a:pt x="234" y="305"/>
                    </a:cubicBezTo>
                    <a:cubicBezTo>
                      <a:pt x="234" y="305"/>
                      <a:pt x="235" y="306"/>
                      <a:pt x="235" y="306"/>
                    </a:cubicBezTo>
                    <a:cubicBezTo>
                      <a:pt x="235" y="306"/>
                      <a:pt x="237" y="306"/>
                      <a:pt x="237" y="306"/>
                    </a:cubicBezTo>
                    <a:cubicBezTo>
                      <a:pt x="237" y="306"/>
                      <a:pt x="238" y="305"/>
                      <a:pt x="238" y="305"/>
                    </a:cubicBezTo>
                    <a:cubicBezTo>
                      <a:pt x="238" y="305"/>
                      <a:pt x="239" y="306"/>
                      <a:pt x="239" y="306"/>
                    </a:cubicBezTo>
                    <a:cubicBezTo>
                      <a:pt x="239" y="306"/>
                      <a:pt x="241" y="306"/>
                      <a:pt x="241" y="306"/>
                    </a:cubicBezTo>
                    <a:cubicBezTo>
                      <a:pt x="241" y="306"/>
                      <a:pt x="242" y="306"/>
                      <a:pt x="242" y="306"/>
                    </a:cubicBezTo>
                    <a:cubicBezTo>
                      <a:pt x="242" y="306"/>
                      <a:pt x="243" y="305"/>
                      <a:pt x="243" y="305"/>
                    </a:cubicBezTo>
                    <a:cubicBezTo>
                      <a:pt x="243" y="305"/>
                      <a:pt x="245" y="306"/>
                      <a:pt x="245" y="306"/>
                    </a:cubicBezTo>
                    <a:cubicBezTo>
                      <a:pt x="245" y="306"/>
                      <a:pt x="247" y="305"/>
                      <a:pt x="247" y="305"/>
                    </a:cubicBezTo>
                    <a:cubicBezTo>
                      <a:pt x="247" y="305"/>
                      <a:pt x="248" y="305"/>
                      <a:pt x="248" y="305"/>
                    </a:cubicBezTo>
                    <a:cubicBezTo>
                      <a:pt x="248" y="305"/>
                      <a:pt x="251" y="305"/>
                      <a:pt x="251" y="305"/>
                    </a:cubicBezTo>
                    <a:cubicBezTo>
                      <a:pt x="251" y="305"/>
                      <a:pt x="251" y="305"/>
                      <a:pt x="251" y="305"/>
                    </a:cubicBezTo>
                    <a:cubicBezTo>
                      <a:pt x="251" y="305"/>
                      <a:pt x="253" y="305"/>
                      <a:pt x="253" y="305"/>
                    </a:cubicBezTo>
                    <a:cubicBezTo>
                      <a:pt x="253" y="305"/>
                      <a:pt x="254" y="305"/>
                      <a:pt x="254" y="305"/>
                    </a:cubicBezTo>
                    <a:cubicBezTo>
                      <a:pt x="254" y="305"/>
                      <a:pt x="257" y="305"/>
                      <a:pt x="25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7" y="305"/>
                      <a:pt x="260" y="305"/>
                      <a:pt x="260" y="305"/>
                    </a:cubicBezTo>
                    <a:cubicBezTo>
                      <a:pt x="260" y="305"/>
                      <a:pt x="260" y="305"/>
                      <a:pt x="260" y="305"/>
                    </a:cubicBezTo>
                    <a:cubicBezTo>
                      <a:pt x="260" y="305"/>
                      <a:pt x="263" y="305"/>
                      <a:pt x="263" y="305"/>
                    </a:cubicBezTo>
                    <a:cubicBezTo>
                      <a:pt x="263" y="305"/>
                      <a:pt x="264" y="305"/>
                      <a:pt x="264" y="305"/>
                    </a:cubicBezTo>
                    <a:cubicBezTo>
                      <a:pt x="264" y="305"/>
                      <a:pt x="266" y="304"/>
                      <a:pt x="266" y="304"/>
                    </a:cubicBezTo>
                    <a:cubicBezTo>
                      <a:pt x="266" y="304"/>
                      <a:pt x="266" y="304"/>
                      <a:pt x="266" y="304"/>
                    </a:cubicBezTo>
                    <a:cubicBezTo>
                      <a:pt x="266" y="304"/>
                      <a:pt x="269" y="304"/>
                      <a:pt x="269" y="304"/>
                    </a:cubicBezTo>
                    <a:cubicBezTo>
                      <a:pt x="269" y="304"/>
                      <a:pt x="269" y="304"/>
                      <a:pt x="269" y="304"/>
                    </a:cubicBezTo>
                    <a:cubicBezTo>
                      <a:pt x="269" y="304"/>
                      <a:pt x="272" y="303"/>
                      <a:pt x="272" y="303"/>
                    </a:cubicBezTo>
                    <a:cubicBezTo>
                      <a:pt x="272" y="303"/>
                      <a:pt x="272" y="303"/>
                      <a:pt x="272" y="303"/>
                    </a:cubicBezTo>
                    <a:cubicBezTo>
                      <a:pt x="272" y="303"/>
                      <a:pt x="275" y="300"/>
                      <a:pt x="275" y="300"/>
                    </a:cubicBezTo>
                    <a:cubicBezTo>
                      <a:pt x="275" y="300"/>
                      <a:pt x="275" y="300"/>
                      <a:pt x="275" y="300"/>
                    </a:cubicBezTo>
                    <a:cubicBezTo>
                      <a:pt x="275" y="300"/>
                      <a:pt x="278" y="289"/>
                      <a:pt x="278" y="289"/>
                    </a:cubicBezTo>
                    <a:cubicBezTo>
                      <a:pt x="278" y="289"/>
                      <a:pt x="278" y="288"/>
                      <a:pt x="278" y="288"/>
                    </a:cubicBezTo>
                    <a:cubicBezTo>
                      <a:pt x="278" y="288"/>
                      <a:pt x="280" y="278"/>
                      <a:pt x="280" y="278"/>
                    </a:cubicBezTo>
                    <a:cubicBezTo>
                      <a:pt x="280" y="278"/>
                      <a:pt x="281" y="280"/>
                      <a:pt x="281" y="280"/>
                    </a:cubicBezTo>
                    <a:cubicBezTo>
                      <a:pt x="281" y="280"/>
                      <a:pt x="283" y="283"/>
                      <a:pt x="283" y="283"/>
                    </a:cubicBezTo>
                    <a:cubicBezTo>
                      <a:pt x="283" y="283"/>
                      <a:pt x="284" y="281"/>
                      <a:pt x="284" y="281"/>
                    </a:cubicBezTo>
                    <a:cubicBezTo>
                      <a:pt x="284" y="281"/>
                      <a:pt x="287" y="272"/>
                      <a:pt x="287" y="272"/>
                    </a:cubicBezTo>
                    <a:cubicBezTo>
                      <a:pt x="287" y="272"/>
                      <a:pt x="288" y="272"/>
                      <a:pt x="288" y="272"/>
                    </a:cubicBezTo>
                    <a:cubicBezTo>
                      <a:pt x="288" y="272"/>
                      <a:pt x="290" y="275"/>
                      <a:pt x="290" y="275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0" y="275"/>
                      <a:pt x="293" y="282"/>
                      <a:pt x="293" y="282"/>
                    </a:cubicBezTo>
                    <a:cubicBezTo>
                      <a:pt x="293" y="282"/>
                      <a:pt x="293" y="283"/>
                      <a:pt x="293" y="283"/>
                    </a:cubicBezTo>
                    <a:cubicBezTo>
                      <a:pt x="293" y="283"/>
                      <a:pt x="296" y="278"/>
                      <a:pt x="296" y="278"/>
                    </a:cubicBezTo>
                    <a:cubicBezTo>
                      <a:pt x="296" y="278"/>
                      <a:pt x="296" y="278"/>
                      <a:pt x="296" y="278"/>
                    </a:cubicBezTo>
                    <a:cubicBezTo>
                      <a:pt x="296" y="278"/>
                      <a:pt x="299" y="293"/>
                      <a:pt x="299" y="293"/>
                    </a:cubicBezTo>
                    <a:cubicBezTo>
                      <a:pt x="299" y="293"/>
                      <a:pt x="299" y="293"/>
                      <a:pt x="299" y="293"/>
                    </a:cubicBezTo>
                    <a:cubicBezTo>
                      <a:pt x="299" y="293"/>
                      <a:pt x="302" y="301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2" y="301"/>
                      <a:pt x="305" y="304"/>
                      <a:pt x="305" y="304"/>
                    </a:cubicBezTo>
                    <a:cubicBezTo>
                      <a:pt x="305" y="304"/>
                      <a:pt x="305" y="304"/>
                      <a:pt x="305" y="304"/>
                    </a:cubicBezTo>
                    <a:cubicBezTo>
                      <a:pt x="305" y="304"/>
                      <a:pt x="308" y="304"/>
                      <a:pt x="308" y="304"/>
                    </a:cubicBezTo>
                    <a:cubicBezTo>
                      <a:pt x="308" y="304"/>
                      <a:pt x="308" y="304"/>
                      <a:pt x="308" y="304"/>
                    </a:cubicBezTo>
                    <a:cubicBezTo>
                      <a:pt x="308" y="304"/>
                      <a:pt x="311" y="305"/>
                      <a:pt x="311" y="305"/>
                    </a:cubicBezTo>
                    <a:cubicBezTo>
                      <a:pt x="311" y="305"/>
                      <a:pt x="311" y="305"/>
                      <a:pt x="311" y="305"/>
                    </a:cubicBezTo>
                    <a:cubicBezTo>
                      <a:pt x="311" y="305"/>
                      <a:pt x="313" y="305"/>
                      <a:pt x="313" y="305"/>
                    </a:cubicBezTo>
                    <a:cubicBezTo>
                      <a:pt x="313" y="305"/>
                      <a:pt x="314" y="305"/>
                      <a:pt x="314" y="305"/>
                    </a:cubicBezTo>
                    <a:cubicBezTo>
                      <a:pt x="314" y="305"/>
                      <a:pt x="316" y="305"/>
                      <a:pt x="316" y="305"/>
                    </a:cubicBezTo>
                    <a:cubicBezTo>
                      <a:pt x="316" y="305"/>
                      <a:pt x="317" y="305"/>
                      <a:pt x="317" y="305"/>
                    </a:cubicBezTo>
                    <a:cubicBezTo>
                      <a:pt x="317" y="305"/>
                      <a:pt x="320" y="305"/>
                      <a:pt x="320" y="305"/>
                    </a:cubicBezTo>
                    <a:cubicBezTo>
                      <a:pt x="320" y="305"/>
                      <a:pt x="321" y="305"/>
                      <a:pt x="321" y="305"/>
                    </a:cubicBezTo>
                    <a:cubicBezTo>
                      <a:pt x="321" y="305"/>
                      <a:pt x="322" y="306"/>
                      <a:pt x="322" y="306"/>
                    </a:cubicBezTo>
                    <a:cubicBezTo>
                      <a:pt x="322" y="306"/>
                      <a:pt x="324" y="306"/>
                      <a:pt x="324" y="306"/>
                    </a:cubicBezTo>
                    <a:cubicBezTo>
                      <a:pt x="324" y="306"/>
                      <a:pt x="326" y="305"/>
                      <a:pt x="326" y="305"/>
                    </a:cubicBezTo>
                    <a:cubicBezTo>
                      <a:pt x="326" y="305"/>
                      <a:pt x="326" y="305"/>
                      <a:pt x="326" y="305"/>
                    </a:cubicBezTo>
                    <a:cubicBezTo>
                      <a:pt x="326" y="305"/>
                      <a:pt x="328" y="306"/>
                      <a:pt x="328" y="306"/>
                    </a:cubicBezTo>
                    <a:cubicBezTo>
                      <a:pt x="328" y="306"/>
                      <a:pt x="329" y="306"/>
                      <a:pt x="329" y="306"/>
                    </a:cubicBezTo>
                    <a:cubicBezTo>
                      <a:pt x="329" y="306"/>
                      <a:pt x="331" y="306"/>
                      <a:pt x="331" y="306"/>
                    </a:cubicBezTo>
                    <a:cubicBezTo>
                      <a:pt x="331" y="306"/>
                      <a:pt x="332" y="306"/>
                      <a:pt x="332" y="306"/>
                    </a:cubicBezTo>
                    <a:cubicBezTo>
                      <a:pt x="332" y="306"/>
                      <a:pt x="334" y="306"/>
                      <a:pt x="334" y="306"/>
                    </a:cubicBezTo>
                    <a:cubicBezTo>
                      <a:pt x="334" y="306"/>
                      <a:pt x="336" y="306"/>
                      <a:pt x="336" y="306"/>
                    </a:cubicBezTo>
                    <a:cubicBezTo>
                      <a:pt x="336" y="306"/>
                      <a:pt x="338" y="306"/>
                      <a:pt x="338" y="306"/>
                    </a:cubicBezTo>
                    <a:cubicBezTo>
                      <a:pt x="338" y="306"/>
                      <a:pt x="339" y="306"/>
                      <a:pt x="339" y="306"/>
                    </a:cubicBezTo>
                    <a:cubicBezTo>
                      <a:pt x="339" y="306"/>
                      <a:pt x="341" y="306"/>
                      <a:pt x="341" y="306"/>
                    </a:cubicBezTo>
                    <a:cubicBezTo>
                      <a:pt x="341" y="306"/>
                      <a:pt x="342" y="306"/>
                      <a:pt x="342" y="306"/>
                    </a:cubicBezTo>
                    <a:cubicBezTo>
                      <a:pt x="342" y="306"/>
                      <a:pt x="343" y="306"/>
                      <a:pt x="343" y="306"/>
                    </a:cubicBezTo>
                    <a:cubicBezTo>
                      <a:pt x="343" y="306"/>
                      <a:pt x="346" y="306"/>
                      <a:pt x="346" y="306"/>
                    </a:cubicBezTo>
                    <a:cubicBezTo>
                      <a:pt x="346" y="306"/>
                      <a:pt x="346" y="306"/>
                      <a:pt x="346" y="306"/>
                    </a:cubicBezTo>
                    <a:cubicBezTo>
                      <a:pt x="346" y="306"/>
                      <a:pt x="349" y="306"/>
                      <a:pt x="349" y="306"/>
                    </a:cubicBezTo>
                    <a:cubicBezTo>
                      <a:pt x="349" y="306"/>
                      <a:pt x="349" y="306"/>
                      <a:pt x="349" y="306"/>
                    </a:cubicBezTo>
                    <a:cubicBezTo>
                      <a:pt x="349" y="306"/>
                      <a:pt x="351" y="306"/>
                      <a:pt x="351" y="306"/>
                    </a:cubicBezTo>
                    <a:cubicBezTo>
                      <a:pt x="351" y="306"/>
                      <a:pt x="352" y="306"/>
                      <a:pt x="352" y="306"/>
                    </a:cubicBezTo>
                    <a:cubicBezTo>
                      <a:pt x="352" y="306"/>
                      <a:pt x="353" y="306"/>
                      <a:pt x="353" y="306"/>
                    </a:cubicBezTo>
                    <a:cubicBezTo>
                      <a:pt x="353" y="306"/>
                      <a:pt x="355" y="306"/>
                      <a:pt x="355" y="306"/>
                    </a:cubicBezTo>
                    <a:cubicBezTo>
                      <a:pt x="355" y="306"/>
                      <a:pt x="358" y="306"/>
                      <a:pt x="358" y="306"/>
                    </a:cubicBezTo>
                    <a:cubicBezTo>
                      <a:pt x="358" y="306"/>
                      <a:pt x="358" y="306"/>
                      <a:pt x="358" y="306"/>
                    </a:cubicBezTo>
                    <a:cubicBezTo>
                      <a:pt x="358" y="306"/>
                      <a:pt x="360" y="306"/>
                      <a:pt x="360" y="306"/>
                    </a:cubicBezTo>
                    <a:cubicBezTo>
                      <a:pt x="360" y="306"/>
                      <a:pt x="362" y="306"/>
                      <a:pt x="362" y="306"/>
                    </a:cubicBezTo>
                    <a:cubicBezTo>
                      <a:pt x="362" y="306"/>
                      <a:pt x="362" y="306"/>
                      <a:pt x="362" y="306"/>
                    </a:cubicBezTo>
                    <a:cubicBezTo>
                      <a:pt x="362" y="306"/>
                      <a:pt x="364" y="306"/>
                      <a:pt x="364" y="306"/>
                    </a:cubicBezTo>
                    <a:cubicBezTo>
                      <a:pt x="364" y="306"/>
                      <a:pt x="365" y="306"/>
                      <a:pt x="365" y="306"/>
                    </a:cubicBezTo>
                    <a:cubicBezTo>
                      <a:pt x="365" y="306"/>
                      <a:pt x="367" y="306"/>
                      <a:pt x="367" y="306"/>
                    </a:cubicBezTo>
                    <a:cubicBezTo>
                      <a:pt x="367" y="306"/>
                      <a:pt x="370" y="306"/>
                      <a:pt x="370" y="306"/>
                    </a:cubicBezTo>
                    <a:cubicBezTo>
                      <a:pt x="370" y="306"/>
                      <a:pt x="371" y="306"/>
                      <a:pt x="371" y="306"/>
                    </a:cubicBezTo>
                    <a:cubicBezTo>
                      <a:pt x="371" y="306"/>
                      <a:pt x="372" y="306"/>
                      <a:pt x="372" y="306"/>
                    </a:cubicBezTo>
                    <a:cubicBezTo>
                      <a:pt x="372" y="306"/>
                      <a:pt x="374" y="306"/>
                      <a:pt x="374" y="306"/>
                    </a:cubicBezTo>
                    <a:cubicBezTo>
                      <a:pt x="374" y="306"/>
                      <a:pt x="374" y="306"/>
                      <a:pt x="374" y="306"/>
                    </a:cubicBezTo>
                    <a:cubicBezTo>
                      <a:pt x="374" y="306"/>
                      <a:pt x="376" y="306"/>
                      <a:pt x="376" y="306"/>
                    </a:cubicBezTo>
                    <a:cubicBezTo>
                      <a:pt x="376" y="306"/>
                      <a:pt x="378" y="306"/>
                      <a:pt x="378" y="306"/>
                    </a:cubicBezTo>
                    <a:cubicBezTo>
                      <a:pt x="378" y="306"/>
                      <a:pt x="379" y="306"/>
                      <a:pt x="379" y="306"/>
                    </a:cubicBezTo>
                    <a:cubicBezTo>
                      <a:pt x="379" y="306"/>
                      <a:pt x="380" y="306"/>
                      <a:pt x="380" y="306"/>
                    </a:cubicBezTo>
                    <a:cubicBezTo>
                      <a:pt x="380" y="306"/>
                      <a:pt x="381" y="305"/>
                      <a:pt x="381" y="305"/>
                    </a:cubicBezTo>
                    <a:cubicBezTo>
                      <a:pt x="381" y="305"/>
                      <a:pt x="384" y="306"/>
                      <a:pt x="384" y="306"/>
                    </a:cubicBezTo>
                    <a:cubicBezTo>
                      <a:pt x="384" y="306"/>
                      <a:pt x="386" y="305"/>
                      <a:pt x="386" y="305"/>
                    </a:cubicBezTo>
                    <a:cubicBezTo>
                      <a:pt x="386" y="305"/>
                      <a:pt x="388" y="305"/>
                      <a:pt x="388" y="305"/>
                    </a:cubicBezTo>
                    <a:cubicBezTo>
                      <a:pt x="388" y="305"/>
                      <a:pt x="388" y="306"/>
                      <a:pt x="388" y="306"/>
                    </a:cubicBezTo>
                    <a:cubicBezTo>
                      <a:pt x="388" y="306"/>
                      <a:pt x="389" y="306"/>
                      <a:pt x="389" y="306"/>
                    </a:cubicBezTo>
                    <a:cubicBezTo>
                      <a:pt x="389" y="306"/>
                      <a:pt x="390" y="306"/>
                      <a:pt x="390" y="306"/>
                    </a:cubicBezTo>
                    <a:cubicBezTo>
                      <a:pt x="390" y="306"/>
                      <a:pt x="393" y="306"/>
                      <a:pt x="393" y="306"/>
                    </a:cubicBezTo>
                    <a:cubicBezTo>
                      <a:pt x="393" y="306"/>
                      <a:pt x="394" y="306"/>
                      <a:pt x="394" y="306"/>
                    </a:cubicBezTo>
                    <a:cubicBezTo>
                      <a:pt x="394" y="306"/>
                      <a:pt x="396" y="306"/>
                      <a:pt x="396" y="306"/>
                    </a:cubicBezTo>
                    <a:cubicBezTo>
                      <a:pt x="396" y="306"/>
                      <a:pt x="397" y="306"/>
                      <a:pt x="397" y="306"/>
                    </a:cubicBezTo>
                    <a:cubicBezTo>
                      <a:pt x="397" y="306"/>
                      <a:pt x="399" y="306"/>
                      <a:pt x="399" y="306"/>
                    </a:cubicBezTo>
                    <a:cubicBezTo>
                      <a:pt x="399" y="306"/>
                      <a:pt x="400" y="305"/>
                      <a:pt x="400" y="305"/>
                    </a:cubicBezTo>
                    <a:cubicBezTo>
                      <a:pt x="400" y="305"/>
                      <a:pt x="401" y="306"/>
                      <a:pt x="401" y="306"/>
                    </a:cubicBezTo>
                    <a:cubicBezTo>
                      <a:pt x="401" y="306"/>
                      <a:pt x="402" y="306"/>
                      <a:pt x="402" y="306"/>
                    </a:cubicBezTo>
                    <a:cubicBezTo>
                      <a:pt x="402" y="306"/>
                      <a:pt x="404" y="306"/>
                      <a:pt x="404" y="306"/>
                    </a:cubicBezTo>
                    <a:cubicBezTo>
                      <a:pt x="404" y="306"/>
                      <a:pt x="406" y="305"/>
                      <a:pt x="406" y="305"/>
                    </a:cubicBezTo>
                    <a:cubicBezTo>
                      <a:pt x="406" y="305"/>
                      <a:pt x="407" y="306"/>
                      <a:pt x="407" y="306"/>
                    </a:cubicBezTo>
                    <a:cubicBezTo>
                      <a:pt x="407" y="306"/>
                      <a:pt x="409" y="306"/>
                      <a:pt x="409" y="306"/>
                    </a:cubicBezTo>
                    <a:cubicBezTo>
                      <a:pt x="409" y="306"/>
                      <a:pt x="411" y="306"/>
                      <a:pt x="411" y="306"/>
                    </a:cubicBezTo>
                    <a:cubicBezTo>
                      <a:pt x="411" y="306"/>
                      <a:pt x="413" y="306"/>
                      <a:pt x="413" y="306"/>
                    </a:cubicBezTo>
                    <a:cubicBezTo>
                      <a:pt x="413" y="306"/>
                      <a:pt x="413" y="306"/>
                      <a:pt x="413" y="306"/>
                    </a:cubicBezTo>
                    <a:cubicBezTo>
                      <a:pt x="413" y="306"/>
                      <a:pt x="415" y="306"/>
                      <a:pt x="415" y="306"/>
                    </a:cubicBezTo>
                    <a:cubicBezTo>
                      <a:pt x="415" y="306"/>
                      <a:pt x="417" y="306"/>
                      <a:pt x="417" y="306"/>
                    </a:cubicBezTo>
                    <a:cubicBezTo>
                      <a:pt x="417" y="306"/>
                      <a:pt x="419" y="306"/>
                      <a:pt x="419" y="306"/>
                    </a:cubicBezTo>
                    <a:cubicBezTo>
                      <a:pt x="419" y="306"/>
                      <a:pt x="419" y="306"/>
                      <a:pt x="419" y="306"/>
                    </a:cubicBezTo>
                    <a:cubicBezTo>
                      <a:pt x="419" y="306"/>
                      <a:pt x="421" y="306"/>
                      <a:pt x="421" y="306"/>
                    </a:cubicBezTo>
                    <a:cubicBezTo>
                      <a:pt x="421" y="306"/>
                      <a:pt x="422" y="306"/>
                      <a:pt x="422" y="306"/>
                    </a:cubicBezTo>
                    <a:cubicBezTo>
                      <a:pt x="422" y="306"/>
                      <a:pt x="424" y="306"/>
                      <a:pt x="424" y="306"/>
                    </a:cubicBezTo>
                    <a:cubicBezTo>
                      <a:pt x="424" y="306"/>
                      <a:pt x="425" y="306"/>
                      <a:pt x="425" y="306"/>
                    </a:cubicBezTo>
                    <a:cubicBezTo>
                      <a:pt x="425" y="306"/>
                      <a:pt x="428" y="305"/>
                      <a:pt x="428" y="305"/>
                    </a:cubicBezTo>
                    <a:cubicBezTo>
                      <a:pt x="428" y="305"/>
                      <a:pt x="430" y="305"/>
                      <a:pt x="430" y="305"/>
                    </a:cubicBezTo>
                    <a:cubicBezTo>
                      <a:pt x="430" y="305"/>
                      <a:pt x="431" y="306"/>
                      <a:pt x="431" y="306"/>
                    </a:cubicBezTo>
                    <a:cubicBezTo>
                      <a:pt x="431" y="306"/>
                      <a:pt x="432" y="305"/>
                      <a:pt x="432" y="305"/>
                    </a:cubicBezTo>
                    <a:cubicBezTo>
                      <a:pt x="432" y="305"/>
                      <a:pt x="433" y="306"/>
                      <a:pt x="433" y="306"/>
                    </a:cubicBezTo>
                    <a:cubicBezTo>
                      <a:pt x="433" y="306"/>
                      <a:pt x="434" y="306"/>
                      <a:pt x="434" y="306"/>
                    </a:cubicBezTo>
                    <a:cubicBezTo>
                      <a:pt x="434" y="306"/>
                      <a:pt x="435" y="305"/>
                      <a:pt x="435" y="305"/>
                    </a:cubicBezTo>
                    <a:cubicBezTo>
                      <a:pt x="435" y="305"/>
                      <a:pt x="437" y="305"/>
                      <a:pt x="437" y="305"/>
                    </a:cubicBezTo>
                    <a:cubicBezTo>
                      <a:pt x="437" y="305"/>
                      <a:pt x="439" y="306"/>
                      <a:pt x="439" y="306"/>
                    </a:cubicBezTo>
                    <a:cubicBezTo>
                      <a:pt x="439" y="306"/>
                      <a:pt x="440" y="306"/>
                      <a:pt x="440" y="306"/>
                    </a:cubicBezTo>
                    <a:cubicBezTo>
                      <a:pt x="440" y="306"/>
                      <a:pt x="442" y="305"/>
                      <a:pt x="442" y="305"/>
                    </a:cubicBezTo>
                    <a:cubicBezTo>
                      <a:pt x="442" y="305"/>
                      <a:pt x="443" y="306"/>
                      <a:pt x="443" y="306"/>
                    </a:cubicBezTo>
                    <a:cubicBezTo>
                      <a:pt x="443" y="306"/>
                      <a:pt x="446" y="305"/>
                      <a:pt x="446" y="305"/>
                    </a:cubicBezTo>
                    <a:cubicBezTo>
                      <a:pt x="446" y="305"/>
                      <a:pt x="446" y="305"/>
                      <a:pt x="446" y="305"/>
                    </a:cubicBezTo>
                    <a:cubicBezTo>
                      <a:pt x="446" y="305"/>
                      <a:pt x="448" y="305"/>
                      <a:pt x="448" y="305"/>
                    </a:cubicBezTo>
                    <a:cubicBezTo>
                      <a:pt x="448" y="305"/>
                      <a:pt x="450" y="305"/>
                      <a:pt x="450" y="305"/>
                    </a:cubicBezTo>
                    <a:cubicBezTo>
                      <a:pt x="450" y="305"/>
                      <a:pt x="451" y="305"/>
                      <a:pt x="451" y="305"/>
                    </a:cubicBezTo>
                    <a:cubicBezTo>
                      <a:pt x="451" y="305"/>
                      <a:pt x="452" y="305"/>
                      <a:pt x="452" y="305"/>
                    </a:cubicBezTo>
                    <a:cubicBezTo>
                      <a:pt x="452" y="305"/>
                      <a:pt x="455" y="305"/>
                      <a:pt x="455" y="305"/>
                    </a:cubicBezTo>
                    <a:cubicBezTo>
                      <a:pt x="455" y="305"/>
                      <a:pt x="455" y="305"/>
                      <a:pt x="455" y="305"/>
                    </a:cubicBezTo>
                    <a:cubicBezTo>
                      <a:pt x="455" y="305"/>
                      <a:pt x="458" y="305"/>
                      <a:pt x="458" y="305"/>
                    </a:cubicBezTo>
                    <a:cubicBezTo>
                      <a:pt x="458" y="305"/>
                      <a:pt x="459" y="305"/>
                      <a:pt x="459" y="305"/>
                    </a:cubicBezTo>
                    <a:cubicBezTo>
                      <a:pt x="459" y="305"/>
                      <a:pt x="460" y="305"/>
                      <a:pt x="460" y="305"/>
                    </a:cubicBezTo>
                    <a:cubicBezTo>
                      <a:pt x="460" y="305"/>
                      <a:pt x="461" y="305"/>
                      <a:pt x="461" y="305"/>
                    </a:cubicBezTo>
                    <a:cubicBezTo>
                      <a:pt x="461" y="305"/>
                      <a:pt x="463" y="305"/>
                      <a:pt x="463" y="305"/>
                    </a:cubicBezTo>
                    <a:cubicBezTo>
                      <a:pt x="463" y="305"/>
                      <a:pt x="464" y="305"/>
                      <a:pt x="464" y="305"/>
                    </a:cubicBezTo>
                    <a:cubicBezTo>
                      <a:pt x="464" y="305"/>
                      <a:pt x="467" y="304"/>
                      <a:pt x="467" y="304"/>
                    </a:cubicBezTo>
                    <a:cubicBezTo>
                      <a:pt x="467" y="304"/>
                      <a:pt x="467" y="305"/>
                      <a:pt x="467" y="305"/>
                    </a:cubicBezTo>
                    <a:cubicBezTo>
                      <a:pt x="467" y="305"/>
                      <a:pt x="470" y="304"/>
                      <a:pt x="470" y="304"/>
                    </a:cubicBezTo>
                    <a:cubicBezTo>
                      <a:pt x="470" y="304"/>
                      <a:pt x="470" y="304"/>
                      <a:pt x="470" y="304"/>
                    </a:cubicBezTo>
                    <a:cubicBezTo>
                      <a:pt x="470" y="304"/>
                      <a:pt x="472" y="304"/>
                      <a:pt x="472" y="304"/>
                    </a:cubicBezTo>
                    <a:cubicBezTo>
                      <a:pt x="472" y="304"/>
                      <a:pt x="474" y="304"/>
                      <a:pt x="474" y="304"/>
                    </a:cubicBezTo>
                    <a:cubicBezTo>
                      <a:pt x="474" y="304"/>
                      <a:pt x="476" y="304"/>
                      <a:pt x="476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6" y="304"/>
                      <a:pt x="478" y="304"/>
                      <a:pt x="478" y="304"/>
                    </a:cubicBezTo>
                    <a:cubicBezTo>
                      <a:pt x="478" y="304"/>
                      <a:pt x="480" y="304"/>
                      <a:pt x="480" y="304"/>
                    </a:cubicBezTo>
                    <a:cubicBezTo>
                      <a:pt x="480" y="304"/>
                      <a:pt x="482" y="304"/>
                      <a:pt x="482" y="304"/>
                    </a:cubicBezTo>
                    <a:cubicBezTo>
                      <a:pt x="482" y="304"/>
                      <a:pt x="483" y="304"/>
                      <a:pt x="483" y="304"/>
                    </a:cubicBezTo>
                    <a:cubicBezTo>
                      <a:pt x="483" y="304"/>
                      <a:pt x="485" y="304"/>
                      <a:pt x="485" y="304"/>
                    </a:cubicBezTo>
                    <a:cubicBezTo>
                      <a:pt x="485" y="304"/>
                      <a:pt x="487" y="304"/>
                      <a:pt x="487" y="304"/>
                    </a:cubicBezTo>
                    <a:cubicBezTo>
                      <a:pt x="487" y="304"/>
                      <a:pt x="488" y="304"/>
                      <a:pt x="488" y="304"/>
                    </a:cubicBezTo>
                    <a:cubicBezTo>
                      <a:pt x="488" y="304"/>
                      <a:pt x="488" y="304"/>
                      <a:pt x="488" y="304"/>
                    </a:cubicBezTo>
                    <a:cubicBezTo>
                      <a:pt x="488" y="304"/>
                      <a:pt x="490" y="304"/>
                      <a:pt x="490" y="304"/>
                    </a:cubicBezTo>
                    <a:cubicBezTo>
                      <a:pt x="490" y="304"/>
                      <a:pt x="492" y="304"/>
                      <a:pt x="492" y="304"/>
                    </a:cubicBezTo>
                    <a:cubicBezTo>
                      <a:pt x="492" y="304"/>
                      <a:pt x="494" y="304"/>
                      <a:pt x="494" y="304"/>
                    </a:cubicBezTo>
                    <a:cubicBezTo>
                      <a:pt x="494" y="304"/>
                      <a:pt x="494" y="304"/>
                      <a:pt x="494" y="304"/>
                    </a:cubicBezTo>
                    <a:cubicBezTo>
                      <a:pt x="494" y="304"/>
                      <a:pt x="496" y="304"/>
                      <a:pt x="496" y="304"/>
                    </a:cubicBezTo>
                    <a:cubicBezTo>
                      <a:pt x="496" y="304"/>
                      <a:pt x="499" y="304"/>
                      <a:pt x="499" y="304"/>
                    </a:cubicBezTo>
                    <a:cubicBezTo>
                      <a:pt x="499" y="304"/>
                      <a:pt x="500" y="304"/>
                      <a:pt x="500" y="304"/>
                    </a:cubicBezTo>
                    <a:cubicBezTo>
                      <a:pt x="500" y="304"/>
                      <a:pt x="500" y="304"/>
                      <a:pt x="500" y="304"/>
                    </a:cubicBezTo>
                    <a:cubicBezTo>
                      <a:pt x="500" y="304"/>
                      <a:pt x="503" y="303"/>
                      <a:pt x="503" y="303"/>
                    </a:cubicBezTo>
                    <a:cubicBezTo>
                      <a:pt x="503" y="303"/>
                      <a:pt x="503" y="303"/>
                      <a:pt x="503" y="303"/>
                    </a:cubicBezTo>
                    <a:cubicBezTo>
                      <a:pt x="503" y="303"/>
                      <a:pt x="504" y="303"/>
                      <a:pt x="504" y="303"/>
                    </a:cubicBezTo>
                    <a:cubicBezTo>
                      <a:pt x="504" y="303"/>
                      <a:pt x="506" y="303"/>
                      <a:pt x="506" y="303"/>
                    </a:cubicBezTo>
                    <a:cubicBezTo>
                      <a:pt x="506" y="303"/>
                      <a:pt x="509" y="303"/>
                      <a:pt x="509" y="303"/>
                    </a:cubicBezTo>
                    <a:cubicBezTo>
                      <a:pt x="509" y="303"/>
                      <a:pt x="510" y="303"/>
                      <a:pt x="510" y="303"/>
                    </a:cubicBezTo>
                    <a:cubicBezTo>
                      <a:pt x="510" y="303"/>
                      <a:pt x="512" y="302"/>
                      <a:pt x="512" y="302"/>
                    </a:cubicBezTo>
                    <a:cubicBezTo>
                      <a:pt x="512" y="302"/>
                      <a:pt x="512" y="302"/>
                      <a:pt x="512" y="302"/>
                    </a:cubicBezTo>
                    <a:cubicBezTo>
                      <a:pt x="512" y="302"/>
                      <a:pt x="515" y="302"/>
                      <a:pt x="515" y="302"/>
                    </a:cubicBezTo>
                    <a:cubicBezTo>
                      <a:pt x="515" y="302"/>
                      <a:pt x="515" y="302"/>
                      <a:pt x="515" y="302"/>
                    </a:cubicBezTo>
                    <a:cubicBezTo>
                      <a:pt x="515" y="302"/>
                      <a:pt x="518" y="301"/>
                      <a:pt x="518" y="301"/>
                    </a:cubicBezTo>
                    <a:cubicBezTo>
                      <a:pt x="518" y="301"/>
                      <a:pt x="518" y="301"/>
                      <a:pt x="518" y="301"/>
                    </a:cubicBezTo>
                    <a:cubicBezTo>
                      <a:pt x="518" y="301"/>
                      <a:pt x="521" y="300"/>
                      <a:pt x="521" y="300"/>
                    </a:cubicBezTo>
                    <a:cubicBezTo>
                      <a:pt x="521" y="300"/>
                      <a:pt x="521" y="300"/>
                      <a:pt x="521" y="300"/>
                    </a:cubicBezTo>
                    <a:cubicBezTo>
                      <a:pt x="521" y="300"/>
                      <a:pt x="522" y="299"/>
                      <a:pt x="522" y="299"/>
                    </a:cubicBezTo>
                    <a:cubicBezTo>
                      <a:pt x="522" y="299"/>
                      <a:pt x="524" y="299"/>
                      <a:pt x="524" y="299"/>
                    </a:cubicBezTo>
                    <a:cubicBezTo>
                      <a:pt x="524" y="299"/>
                      <a:pt x="527" y="298"/>
                      <a:pt x="527" y="298"/>
                    </a:cubicBezTo>
                    <a:cubicBezTo>
                      <a:pt x="527" y="298"/>
                      <a:pt x="527" y="298"/>
                      <a:pt x="527" y="298"/>
                    </a:cubicBezTo>
                    <a:cubicBezTo>
                      <a:pt x="527" y="298"/>
                      <a:pt x="529" y="297"/>
                      <a:pt x="529" y="297"/>
                    </a:cubicBezTo>
                    <a:cubicBezTo>
                      <a:pt x="529" y="297"/>
                      <a:pt x="530" y="297"/>
                      <a:pt x="530" y="297"/>
                    </a:cubicBezTo>
                    <a:cubicBezTo>
                      <a:pt x="530" y="297"/>
                      <a:pt x="533" y="296"/>
                      <a:pt x="533" y="296"/>
                    </a:cubicBezTo>
                    <a:cubicBezTo>
                      <a:pt x="533" y="296"/>
                      <a:pt x="533" y="296"/>
                      <a:pt x="533" y="296"/>
                    </a:cubicBezTo>
                    <a:cubicBezTo>
                      <a:pt x="533" y="296"/>
                      <a:pt x="536" y="289"/>
                      <a:pt x="536" y="289"/>
                    </a:cubicBezTo>
                    <a:cubicBezTo>
                      <a:pt x="536" y="289"/>
                      <a:pt x="536" y="289"/>
                      <a:pt x="536" y="289"/>
                    </a:cubicBezTo>
                    <a:cubicBezTo>
                      <a:pt x="536" y="289"/>
                      <a:pt x="538" y="278"/>
                      <a:pt x="538" y="278"/>
                    </a:cubicBezTo>
                    <a:cubicBezTo>
                      <a:pt x="538" y="278"/>
                      <a:pt x="540" y="287"/>
                      <a:pt x="540" y="287"/>
                    </a:cubicBezTo>
                    <a:cubicBezTo>
                      <a:pt x="540" y="287"/>
                      <a:pt x="542" y="282"/>
                      <a:pt x="542" y="282"/>
                    </a:cubicBezTo>
                    <a:cubicBezTo>
                      <a:pt x="542" y="282"/>
                      <a:pt x="542" y="282"/>
                      <a:pt x="542" y="282"/>
                    </a:cubicBezTo>
                    <a:cubicBezTo>
                      <a:pt x="542" y="282"/>
                      <a:pt x="544" y="257"/>
                      <a:pt x="544" y="257"/>
                    </a:cubicBezTo>
                    <a:cubicBezTo>
                      <a:pt x="544" y="257"/>
                      <a:pt x="545" y="268"/>
                      <a:pt x="545" y="268"/>
                    </a:cubicBezTo>
                    <a:cubicBezTo>
                      <a:pt x="545" y="268"/>
                      <a:pt x="548" y="288"/>
                      <a:pt x="548" y="288"/>
                    </a:cubicBezTo>
                    <a:cubicBezTo>
                      <a:pt x="548" y="288"/>
                      <a:pt x="548" y="288"/>
                      <a:pt x="548" y="288"/>
                    </a:cubicBezTo>
                    <a:cubicBezTo>
                      <a:pt x="548" y="288"/>
                      <a:pt x="551" y="273"/>
                      <a:pt x="551" y="273"/>
                    </a:cubicBezTo>
                    <a:cubicBezTo>
                      <a:pt x="551" y="273"/>
                      <a:pt x="551" y="277"/>
                      <a:pt x="551" y="277"/>
                    </a:cubicBezTo>
                    <a:cubicBezTo>
                      <a:pt x="551" y="277"/>
                      <a:pt x="554" y="293"/>
                      <a:pt x="554" y="293"/>
                    </a:cubicBezTo>
                    <a:cubicBezTo>
                      <a:pt x="554" y="293"/>
                      <a:pt x="555" y="295"/>
                      <a:pt x="555" y="295"/>
                    </a:cubicBezTo>
                    <a:cubicBezTo>
                      <a:pt x="555" y="295"/>
                      <a:pt x="557" y="293"/>
                      <a:pt x="557" y="293"/>
                    </a:cubicBezTo>
                    <a:cubicBezTo>
                      <a:pt x="557" y="293"/>
                      <a:pt x="558" y="294"/>
                      <a:pt x="558" y="294"/>
                    </a:cubicBezTo>
                    <a:cubicBezTo>
                      <a:pt x="558" y="294"/>
                      <a:pt x="559" y="290"/>
                      <a:pt x="559" y="290"/>
                    </a:cubicBezTo>
                    <a:cubicBezTo>
                      <a:pt x="559" y="290"/>
                      <a:pt x="560" y="293"/>
                      <a:pt x="560" y="293"/>
                    </a:cubicBezTo>
                    <a:cubicBezTo>
                      <a:pt x="560" y="293"/>
                      <a:pt x="562" y="295"/>
                      <a:pt x="562" y="295"/>
                    </a:cubicBezTo>
                    <a:cubicBezTo>
                      <a:pt x="562" y="295"/>
                      <a:pt x="563" y="294"/>
                      <a:pt x="563" y="294"/>
                    </a:cubicBezTo>
                    <a:cubicBezTo>
                      <a:pt x="563" y="294"/>
                      <a:pt x="566" y="286"/>
                      <a:pt x="566" y="286"/>
                    </a:cubicBezTo>
                    <a:cubicBezTo>
                      <a:pt x="566" y="286"/>
                      <a:pt x="566" y="287"/>
                      <a:pt x="566" y="287"/>
                    </a:cubicBezTo>
                    <a:cubicBezTo>
                      <a:pt x="566" y="287"/>
                      <a:pt x="567" y="289"/>
                      <a:pt x="567" y="289"/>
                    </a:cubicBezTo>
                    <a:cubicBezTo>
                      <a:pt x="567" y="289"/>
                      <a:pt x="569" y="286"/>
                      <a:pt x="569" y="286"/>
                    </a:cubicBezTo>
                    <a:cubicBezTo>
                      <a:pt x="569" y="286"/>
                      <a:pt x="570" y="285"/>
                      <a:pt x="570" y="285"/>
                    </a:cubicBezTo>
                    <a:cubicBezTo>
                      <a:pt x="570" y="285"/>
                      <a:pt x="572" y="286"/>
                      <a:pt x="572" y="286"/>
                    </a:cubicBezTo>
                    <a:cubicBezTo>
                      <a:pt x="572" y="286"/>
                      <a:pt x="573" y="287"/>
                      <a:pt x="573" y="287"/>
                    </a:cubicBezTo>
                    <a:cubicBezTo>
                      <a:pt x="573" y="287"/>
                      <a:pt x="575" y="287"/>
                      <a:pt x="575" y="287"/>
                    </a:cubicBezTo>
                    <a:cubicBezTo>
                      <a:pt x="575" y="287"/>
                      <a:pt x="578" y="292"/>
                      <a:pt x="578" y="292"/>
                    </a:cubicBezTo>
                    <a:cubicBezTo>
                      <a:pt x="578" y="292"/>
                      <a:pt x="578" y="292"/>
                      <a:pt x="578" y="292"/>
                    </a:cubicBezTo>
                    <a:cubicBezTo>
                      <a:pt x="578" y="292"/>
                      <a:pt x="580" y="293"/>
                      <a:pt x="580" y="293"/>
                    </a:cubicBezTo>
                    <a:cubicBezTo>
                      <a:pt x="580" y="293"/>
                      <a:pt x="581" y="293"/>
                      <a:pt x="581" y="293"/>
                    </a:cubicBezTo>
                    <a:cubicBezTo>
                      <a:pt x="581" y="293"/>
                      <a:pt x="584" y="291"/>
                      <a:pt x="584" y="291"/>
                    </a:cubicBezTo>
                    <a:cubicBezTo>
                      <a:pt x="584" y="291"/>
                      <a:pt x="584" y="291"/>
                      <a:pt x="584" y="291"/>
                    </a:cubicBezTo>
                    <a:cubicBezTo>
                      <a:pt x="584" y="291"/>
                      <a:pt x="587" y="290"/>
                      <a:pt x="587" y="290"/>
                    </a:cubicBezTo>
                    <a:cubicBezTo>
                      <a:pt x="587" y="290"/>
                      <a:pt x="587" y="290"/>
                      <a:pt x="587" y="290"/>
                    </a:cubicBezTo>
                    <a:cubicBezTo>
                      <a:pt x="587" y="290"/>
                      <a:pt x="590" y="283"/>
                      <a:pt x="590" y="283"/>
                    </a:cubicBezTo>
                    <a:cubicBezTo>
                      <a:pt x="590" y="283"/>
                      <a:pt x="590" y="283"/>
                      <a:pt x="590" y="283"/>
                    </a:cubicBezTo>
                    <a:cubicBezTo>
                      <a:pt x="590" y="283"/>
                      <a:pt x="593" y="265"/>
                      <a:pt x="593" y="265"/>
                    </a:cubicBezTo>
                    <a:cubicBezTo>
                      <a:pt x="593" y="265"/>
                      <a:pt x="593" y="267"/>
                      <a:pt x="593" y="267"/>
                    </a:cubicBezTo>
                    <a:cubicBezTo>
                      <a:pt x="593" y="267"/>
                      <a:pt x="595" y="272"/>
                      <a:pt x="595" y="272"/>
                    </a:cubicBezTo>
                    <a:cubicBezTo>
                      <a:pt x="595" y="272"/>
                      <a:pt x="596" y="268"/>
                      <a:pt x="596" y="268"/>
                    </a:cubicBezTo>
                    <a:cubicBezTo>
                      <a:pt x="596" y="268"/>
                      <a:pt x="599" y="239"/>
                      <a:pt x="599" y="239"/>
                    </a:cubicBezTo>
                    <a:cubicBezTo>
                      <a:pt x="599" y="239"/>
                      <a:pt x="599" y="241"/>
                      <a:pt x="599" y="241"/>
                    </a:cubicBezTo>
                    <a:cubicBezTo>
                      <a:pt x="599" y="241"/>
                      <a:pt x="602" y="265"/>
                      <a:pt x="602" y="265"/>
                    </a:cubicBezTo>
                    <a:cubicBezTo>
                      <a:pt x="602" y="265"/>
                      <a:pt x="603" y="266"/>
                      <a:pt x="603" y="266"/>
                    </a:cubicBezTo>
                    <a:cubicBezTo>
                      <a:pt x="603" y="266"/>
                      <a:pt x="605" y="259"/>
                      <a:pt x="605" y="259"/>
                    </a:cubicBezTo>
                    <a:cubicBezTo>
                      <a:pt x="605" y="259"/>
                      <a:pt x="605" y="259"/>
                      <a:pt x="605" y="259"/>
                    </a:cubicBezTo>
                    <a:cubicBezTo>
                      <a:pt x="605" y="259"/>
                      <a:pt x="608" y="272"/>
                      <a:pt x="608" y="272"/>
                    </a:cubicBezTo>
                    <a:cubicBezTo>
                      <a:pt x="608" y="272"/>
                      <a:pt x="609" y="273"/>
                      <a:pt x="609" y="273"/>
                    </a:cubicBezTo>
                    <a:cubicBezTo>
                      <a:pt x="609" y="273"/>
                      <a:pt x="611" y="271"/>
                      <a:pt x="611" y="271"/>
                    </a:cubicBezTo>
                    <a:cubicBezTo>
                      <a:pt x="611" y="271"/>
                      <a:pt x="611" y="271"/>
                      <a:pt x="611" y="271"/>
                    </a:cubicBezTo>
                    <a:cubicBezTo>
                      <a:pt x="611" y="271"/>
                      <a:pt x="614" y="263"/>
                      <a:pt x="614" y="263"/>
                    </a:cubicBezTo>
                    <a:cubicBezTo>
                      <a:pt x="614" y="263"/>
                      <a:pt x="614" y="263"/>
                      <a:pt x="614" y="263"/>
                    </a:cubicBezTo>
                    <a:cubicBezTo>
                      <a:pt x="614" y="263"/>
                      <a:pt x="617" y="253"/>
                      <a:pt x="617" y="253"/>
                    </a:cubicBezTo>
                    <a:cubicBezTo>
                      <a:pt x="617" y="253"/>
                      <a:pt x="617" y="252"/>
                      <a:pt x="617" y="252"/>
                    </a:cubicBezTo>
                    <a:cubicBezTo>
                      <a:pt x="617" y="252"/>
                      <a:pt x="620" y="240"/>
                      <a:pt x="620" y="240"/>
                    </a:cubicBezTo>
                    <a:cubicBezTo>
                      <a:pt x="620" y="240"/>
                      <a:pt x="620" y="239"/>
                      <a:pt x="620" y="239"/>
                    </a:cubicBezTo>
                    <a:cubicBezTo>
                      <a:pt x="620" y="239"/>
                      <a:pt x="623" y="216"/>
                      <a:pt x="623" y="216"/>
                    </a:cubicBezTo>
                    <a:cubicBezTo>
                      <a:pt x="623" y="216"/>
                      <a:pt x="623" y="214"/>
                      <a:pt x="623" y="214"/>
                    </a:cubicBezTo>
                    <a:cubicBezTo>
                      <a:pt x="623" y="214"/>
                      <a:pt x="626" y="169"/>
                      <a:pt x="626" y="169"/>
                    </a:cubicBezTo>
                    <a:cubicBezTo>
                      <a:pt x="626" y="169"/>
                      <a:pt x="626" y="167"/>
                      <a:pt x="626" y="167"/>
                    </a:cubicBezTo>
                    <a:cubicBezTo>
                      <a:pt x="626" y="167"/>
                      <a:pt x="629" y="52"/>
                      <a:pt x="629" y="52"/>
                    </a:cubicBezTo>
                    <a:cubicBezTo>
                      <a:pt x="629" y="52"/>
                      <a:pt x="629" y="44"/>
                      <a:pt x="629" y="44"/>
                    </a:cubicBezTo>
                    <a:cubicBezTo>
                      <a:pt x="629" y="44"/>
                      <a:pt x="629" y="0"/>
                      <a:pt x="62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4" name="Freeform 285"/>
              <p:cNvSpPr>
                <a:spLocks/>
              </p:cNvSpPr>
              <p:nvPr/>
            </p:nvSpPr>
            <p:spPr bwMode="auto">
              <a:xfrm>
                <a:off x="-835025" y="6470650"/>
                <a:ext cx="9525" cy="144463"/>
              </a:xfrm>
              <a:custGeom>
                <a:avLst/>
                <a:gdLst>
                  <a:gd name="T0" fmla="*/ 0 w 6"/>
                  <a:gd name="T1" fmla="*/ 0 h 91"/>
                  <a:gd name="T2" fmla="*/ 1 w 6"/>
                  <a:gd name="T3" fmla="*/ 57 h 91"/>
                  <a:gd name="T4" fmla="*/ 1 w 6"/>
                  <a:gd name="T5" fmla="*/ 61 h 91"/>
                  <a:gd name="T6" fmla="*/ 3 w 6"/>
                  <a:gd name="T7" fmla="*/ 91 h 91"/>
                  <a:gd name="T8" fmla="*/ 4 w 6"/>
                  <a:gd name="T9" fmla="*/ 88 h 91"/>
                  <a:gd name="T10" fmla="*/ 6 w 6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1">
                    <a:moveTo>
                      <a:pt x="0" y="0"/>
                    </a:moveTo>
                    <a:cubicBezTo>
                      <a:pt x="0" y="0"/>
                      <a:pt x="1" y="57"/>
                      <a:pt x="1" y="57"/>
                    </a:cubicBezTo>
                    <a:cubicBezTo>
                      <a:pt x="1" y="57"/>
                      <a:pt x="1" y="61"/>
                      <a:pt x="1" y="61"/>
                    </a:cubicBezTo>
                    <a:cubicBezTo>
                      <a:pt x="1" y="61"/>
                      <a:pt x="3" y="91"/>
                      <a:pt x="3" y="91"/>
                    </a:cubicBezTo>
                    <a:cubicBezTo>
                      <a:pt x="3" y="91"/>
                      <a:pt x="4" y="88"/>
                      <a:pt x="4" y="88"/>
                    </a:cubicBezTo>
                    <a:cubicBezTo>
                      <a:pt x="4" y="88"/>
                      <a:pt x="6" y="0"/>
                      <a:pt x="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5" name="Freeform 286"/>
              <p:cNvSpPr>
                <a:spLocks/>
              </p:cNvSpPr>
              <p:nvPr/>
            </p:nvSpPr>
            <p:spPr bwMode="auto">
              <a:xfrm>
                <a:off x="-793750" y="6470650"/>
                <a:ext cx="107950" cy="457200"/>
              </a:xfrm>
              <a:custGeom>
                <a:avLst/>
                <a:gdLst>
                  <a:gd name="T0" fmla="*/ 0 w 68"/>
                  <a:gd name="T1" fmla="*/ 0 h 288"/>
                  <a:gd name="T2" fmla="*/ 2 w 68"/>
                  <a:gd name="T3" fmla="*/ 126 h 288"/>
                  <a:gd name="T4" fmla="*/ 2 w 68"/>
                  <a:gd name="T5" fmla="*/ 130 h 288"/>
                  <a:gd name="T6" fmla="*/ 4 w 68"/>
                  <a:gd name="T7" fmla="*/ 178 h 288"/>
                  <a:gd name="T8" fmla="*/ 6 w 68"/>
                  <a:gd name="T9" fmla="*/ 133 h 288"/>
                  <a:gd name="T10" fmla="*/ 8 w 68"/>
                  <a:gd name="T11" fmla="*/ 227 h 288"/>
                  <a:gd name="T12" fmla="*/ 8 w 68"/>
                  <a:gd name="T13" fmla="*/ 229 h 288"/>
                  <a:gd name="T14" fmla="*/ 11 w 68"/>
                  <a:gd name="T15" fmla="*/ 255 h 288"/>
                  <a:gd name="T16" fmla="*/ 11 w 68"/>
                  <a:gd name="T17" fmla="*/ 256 h 288"/>
                  <a:gd name="T18" fmla="*/ 14 w 68"/>
                  <a:gd name="T19" fmla="*/ 268 h 288"/>
                  <a:gd name="T20" fmla="*/ 14 w 68"/>
                  <a:gd name="T21" fmla="*/ 269 h 288"/>
                  <a:gd name="T22" fmla="*/ 17 w 68"/>
                  <a:gd name="T23" fmla="*/ 278 h 288"/>
                  <a:gd name="T24" fmla="*/ 17 w 68"/>
                  <a:gd name="T25" fmla="*/ 278 h 288"/>
                  <a:gd name="T26" fmla="*/ 20 w 68"/>
                  <a:gd name="T27" fmla="*/ 283 h 288"/>
                  <a:gd name="T28" fmla="*/ 20 w 68"/>
                  <a:gd name="T29" fmla="*/ 283 h 288"/>
                  <a:gd name="T30" fmla="*/ 23 w 68"/>
                  <a:gd name="T31" fmla="*/ 285 h 288"/>
                  <a:gd name="T32" fmla="*/ 24 w 68"/>
                  <a:gd name="T33" fmla="*/ 286 h 288"/>
                  <a:gd name="T34" fmla="*/ 26 w 68"/>
                  <a:gd name="T35" fmla="*/ 286 h 288"/>
                  <a:gd name="T36" fmla="*/ 26 w 68"/>
                  <a:gd name="T37" fmla="*/ 286 h 288"/>
                  <a:gd name="T38" fmla="*/ 29 w 68"/>
                  <a:gd name="T39" fmla="*/ 280 h 288"/>
                  <a:gd name="T40" fmla="*/ 29 w 68"/>
                  <a:gd name="T41" fmla="*/ 280 h 288"/>
                  <a:gd name="T42" fmla="*/ 31 w 68"/>
                  <a:gd name="T43" fmla="*/ 281 h 288"/>
                  <a:gd name="T44" fmla="*/ 33 w 68"/>
                  <a:gd name="T45" fmla="*/ 279 h 288"/>
                  <a:gd name="T46" fmla="*/ 35 w 68"/>
                  <a:gd name="T47" fmla="*/ 280 h 288"/>
                  <a:gd name="T48" fmla="*/ 35 w 68"/>
                  <a:gd name="T49" fmla="*/ 281 h 288"/>
                  <a:gd name="T50" fmla="*/ 37 w 68"/>
                  <a:gd name="T51" fmla="*/ 283 h 288"/>
                  <a:gd name="T52" fmla="*/ 38 w 68"/>
                  <a:gd name="T53" fmla="*/ 283 h 288"/>
                  <a:gd name="T54" fmla="*/ 41 w 68"/>
                  <a:gd name="T55" fmla="*/ 287 h 288"/>
                  <a:gd name="T56" fmla="*/ 43 w 68"/>
                  <a:gd name="T57" fmla="*/ 288 h 288"/>
                  <a:gd name="T58" fmla="*/ 44 w 68"/>
                  <a:gd name="T59" fmla="*/ 287 h 288"/>
                  <a:gd name="T60" fmla="*/ 44 w 68"/>
                  <a:gd name="T61" fmla="*/ 287 h 288"/>
                  <a:gd name="T62" fmla="*/ 46 w 68"/>
                  <a:gd name="T63" fmla="*/ 282 h 288"/>
                  <a:gd name="T64" fmla="*/ 48 w 68"/>
                  <a:gd name="T65" fmla="*/ 284 h 288"/>
                  <a:gd name="T66" fmla="*/ 50 w 68"/>
                  <a:gd name="T67" fmla="*/ 280 h 288"/>
                  <a:gd name="T68" fmla="*/ 50 w 68"/>
                  <a:gd name="T69" fmla="*/ 280 h 288"/>
                  <a:gd name="T70" fmla="*/ 53 w 68"/>
                  <a:gd name="T71" fmla="*/ 275 h 288"/>
                  <a:gd name="T72" fmla="*/ 53 w 68"/>
                  <a:gd name="T73" fmla="*/ 275 h 288"/>
                  <a:gd name="T74" fmla="*/ 56 w 68"/>
                  <a:gd name="T75" fmla="*/ 257 h 288"/>
                  <a:gd name="T76" fmla="*/ 56 w 68"/>
                  <a:gd name="T77" fmla="*/ 257 h 288"/>
                  <a:gd name="T78" fmla="*/ 59 w 68"/>
                  <a:gd name="T79" fmla="*/ 243 h 288"/>
                  <a:gd name="T80" fmla="*/ 59 w 68"/>
                  <a:gd name="T81" fmla="*/ 242 h 288"/>
                  <a:gd name="T82" fmla="*/ 62 w 68"/>
                  <a:gd name="T83" fmla="*/ 218 h 288"/>
                  <a:gd name="T84" fmla="*/ 62 w 68"/>
                  <a:gd name="T85" fmla="*/ 217 h 288"/>
                  <a:gd name="T86" fmla="*/ 65 w 68"/>
                  <a:gd name="T87" fmla="*/ 161 h 288"/>
                  <a:gd name="T88" fmla="*/ 65 w 68"/>
                  <a:gd name="T89" fmla="*/ 157 h 288"/>
                  <a:gd name="T90" fmla="*/ 68 w 68"/>
                  <a:gd name="T91" fmla="*/ 12 h 288"/>
                  <a:gd name="T92" fmla="*/ 68 w 68"/>
                  <a:gd name="T93" fmla="*/ 0 h 288"/>
                  <a:gd name="T94" fmla="*/ 68 w 68"/>
                  <a:gd name="T95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8" h="288">
                    <a:moveTo>
                      <a:pt x="0" y="0"/>
                    </a:moveTo>
                    <a:cubicBezTo>
                      <a:pt x="0" y="0"/>
                      <a:pt x="2" y="126"/>
                      <a:pt x="2" y="126"/>
                    </a:cubicBezTo>
                    <a:cubicBezTo>
                      <a:pt x="2" y="126"/>
                      <a:pt x="2" y="130"/>
                      <a:pt x="2" y="130"/>
                    </a:cubicBezTo>
                    <a:cubicBezTo>
                      <a:pt x="2" y="130"/>
                      <a:pt x="4" y="178"/>
                      <a:pt x="4" y="178"/>
                    </a:cubicBezTo>
                    <a:cubicBezTo>
                      <a:pt x="4" y="178"/>
                      <a:pt x="6" y="133"/>
                      <a:pt x="6" y="133"/>
                    </a:cubicBezTo>
                    <a:cubicBezTo>
                      <a:pt x="6" y="133"/>
                      <a:pt x="8" y="227"/>
                      <a:pt x="8" y="227"/>
                    </a:cubicBezTo>
                    <a:cubicBezTo>
                      <a:pt x="8" y="227"/>
                      <a:pt x="8" y="229"/>
                      <a:pt x="8" y="229"/>
                    </a:cubicBezTo>
                    <a:cubicBezTo>
                      <a:pt x="8" y="229"/>
                      <a:pt x="11" y="255"/>
                      <a:pt x="11" y="255"/>
                    </a:cubicBezTo>
                    <a:cubicBezTo>
                      <a:pt x="11" y="255"/>
                      <a:pt x="11" y="256"/>
                      <a:pt x="11" y="256"/>
                    </a:cubicBezTo>
                    <a:cubicBezTo>
                      <a:pt x="11" y="256"/>
                      <a:pt x="14" y="268"/>
                      <a:pt x="14" y="268"/>
                    </a:cubicBezTo>
                    <a:cubicBezTo>
                      <a:pt x="14" y="268"/>
                      <a:pt x="14" y="269"/>
                      <a:pt x="14" y="269"/>
                    </a:cubicBezTo>
                    <a:cubicBezTo>
                      <a:pt x="14" y="269"/>
                      <a:pt x="17" y="278"/>
                      <a:pt x="17" y="278"/>
                    </a:cubicBezTo>
                    <a:cubicBezTo>
                      <a:pt x="17" y="278"/>
                      <a:pt x="17" y="278"/>
                      <a:pt x="17" y="278"/>
                    </a:cubicBezTo>
                    <a:cubicBezTo>
                      <a:pt x="17" y="278"/>
                      <a:pt x="20" y="283"/>
                      <a:pt x="20" y="283"/>
                    </a:cubicBezTo>
                    <a:cubicBezTo>
                      <a:pt x="20" y="283"/>
                      <a:pt x="20" y="283"/>
                      <a:pt x="20" y="283"/>
                    </a:cubicBezTo>
                    <a:cubicBezTo>
                      <a:pt x="20" y="283"/>
                      <a:pt x="23" y="285"/>
                      <a:pt x="23" y="285"/>
                    </a:cubicBezTo>
                    <a:cubicBezTo>
                      <a:pt x="23" y="285"/>
                      <a:pt x="24" y="286"/>
                      <a:pt x="24" y="286"/>
                    </a:cubicBezTo>
                    <a:cubicBezTo>
                      <a:pt x="24" y="286"/>
                      <a:pt x="26" y="286"/>
                      <a:pt x="26" y="286"/>
                    </a:cubicBezTo>
                    <a:cubicBezTo>
                      <a:pt x="26" y="286"/>
                      <a:pt x="26" y="286"/>
                      <a:pt x="26" y="286"/>
                    </a:cubicBezTo>
                    <a:cubicBezTo>
                      <a:pt x="26" y="286"/>
                      <a:pt x="29" y="280"/>
                      <a:pt x="29" y="280"/>
                    </a:cubicBezTo>
                    <a:cubicBezTo>
                      <a:pt x="29" y="280"/>
                      <a:pt x="29" y="280"/>
                      <a:pt x="29" y="280"/>
                    </a:cubicBezTo>
                    <a:cubicBezTo>
                      <a:pt x="29" y="280"/>
                      <a:pt x="31" y="281"/>
                      <a:pt x="31" y="281"/>
                    </a:cubicBezTo>
                    <a:cubicBezTo>
                      <a:pt x="31" y="281"/>
                      <a:pt x="33" y="279"/>
                      <a:pt x="33" y="279"/>
                    </a:cubicBezTo>
                    <a:cubicBezTo>
                      <a:pt x="33" y="279"/>
                      <a:pt x="35" y="280"/>
                      <a:pt x="35" y="280"/>
                    </a:cubicBezTo>
                    <a:cubicBezTo>
                      <a:pt x="35" y="280"/>
                      <a:pt x="35" y="281"/>
                      <a:pt x="35" y="281"/>
                    </a:cubicBezTo>
                    <a:cubicBezTo>
                      <a:pt x="35" y="281"/>
                      <a:pt x="37" y="283"/>
                      <a:pt x="37" y="283"/>
                    </a:cubicBezTo>
                    <a:cubicBezTo>
                      <a:pt x="37" y="283"/>
                      <a:pt x="38" y="283"/>
                      <a:pt x="38" y="283"/>
                    </a:cubicBezTo>
                    <a:cubicBezTo>
                      <a:pt x="38" y="283"/>
                      <a:pt x="41" y="287"/>
                      <a:pt x="41" y="287"/>
                    </a:cubicBezTo>
                    <a:cubicBezTo>
                      <a:pt x="41" y="287"/>
                      <a:pt x="43" y="288"/>
                      <a:pt x="43" y="288"/>
                    </a:cubicBezTo>
                    <a:cubicBezTo>
                      <a:pt x="43" y="288"/>
                      <a:pt x="44" y="287"/>
                      <a:pt x="44" y="287"/>
                    </a:cubicBezTo>
                    <a:cubicBezTo>
                      <a:pt x="44" y="287"/>
                      <a:pt x="44" y="287"/>
                      <a:pt x="44" y="287"/>
                    </a:cubicBezTo>
                    <a:cubicBezTo>
                      <a:pt x="44" y="287"/>
                      <a:pt x="46" y="282"/>
                      <a:pt x="46" y="282"/>
                    </a:cubicBezTo>
                    <a:cubicBezTo>
                      <a:pt x="46" y="282"/>
                      <a:pt x="48" y="284"/>
                      <a:pt x="48" y="284"/>
                    </a:cubicBezTo>
                    <a:cubicBezTo>
                      <a:pt x="48" y="284"/>
                      <a:pt x="50" y="280"/>
                      <a:pt x="50" y="280"/>
                    </a:cubicBezTo>
                    <a:cubicBezTo>
                      <a:pt x="50" y="280"/>
                      <a:pt x="50" y="280"/>
                      <a:pt x="50" y="280"/>
                    </a:cubicBezTo>
                    <a:cubicBezTo>
                      <a:pt x="50" y="280"/>
                      <a:pt x="53" y="275"/>
                      <a:pt x="53" y="275"/>
                    </a:cubicBezTo>
                    <a:cubicBezTo>
                      <a:pt x="53" y="275"/>
                      <a:pt x="53" y="275"/>
                      <a:pt x="53" y="275"/>
                    </a:cubicBezTo>
                    <a:cubicBezTo>
                      <a:pt x="53" y="275"/>
                      <a:pt x="56" y="257"/>
                      <a:pt x="56" y="257"/>
                    </a:cubicBezTo>
                    <a:cubicBezTo>
                      <a:pt x="56" y="257"/>
                      <a:pt x="56" y="257"/>
                      <a:pt x="56" y="257"/>
                    </a:cubicBezTo>
                    <a:cubicBezTo>
                      <a:pt x="56" y="257"/>
                      <a:pt x="59" y="243"/>
                      <a:pt x="59" y="243"/>
                    </a:cubicBezTo>
                    <a:cubicBezTo>
                      <a:pt x="59" y="243"/>
                      <a:pt x="59" y="242"/>
                      <a:pt x="59" y="242"/>
                    </a:cubicBezTo>
                    <a:cubicBezTo>
                      <a:pt x="59" y="242"/>
                      <a:pt x="62" y="218"/>
                      <a:pt x="62" y="218"/>
                    </a:cubicBezTo>
                    <a:cubicBezTo>
                      <a:pt x="62" y="218"/>
                      <a:pt x="62" y="217"/>
                      <a:pt x="62" y="217"/>
                    </a:cubicBezTo>
                    <a:cubicBezTo>
                      <a:pt x="62" y="217"/>
                      <a:pt x="65" y="161"/>
                      <a:pt x="65" y="161"/>
                    </a:cubicBezTo>
                    <a:cubicBezTo>
                      <a:pt x="65" y="161"/>
                      <a:pt x="65" y="157"/>
                      <a:pt x="65" y="157"/>
                    </a:cubicBezTo>
                    <a:cubicBezTo>
                      <a:pt x="65" y="157"/>
                      <a:pt x="68" y="12"/>
                      <a:pt x="68" y="12"/>
                    </a:cubicBezTo>
                    <a:cubicBezTo>
                      <a:pt x="68" y="12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6" name="Freeform 287"/>
              <p:cNvSpPr>
                <a:spLocks/>
              </p:cNvSpPr>
              <p:nvPr/>
            </p:nvSpPr>
            <p:spPr bwMode="auto">
              <a:xfrm>
                <a:off x="-665162" y="6470650"/>
                <a:ext cx="1792288" cy="485775"/>
              </a:xfrm>
              <a:custGeom>
                <a:avLst/>
                <a:gdLst>
                  <a:gd name="T0" fmla="*/ 17 w 1129"/>
                  <a:gd name="T1" fmla="*/ 288 h 306"/>
                  <a:gd name="T2" fmla="*/ 35 w 1129"/>
                  <a:gd name="T3" fmla="*/ 300 h 306"/>
                  <a:gd name="T4" fmla="*/ 53 w 1129"/>
                  <a:gd name="T5" fmla="*/ 304 h 306"/>
                  <a:gd name="T6" fmla="*/ 71 w 1129"/>
                  <a:gd name="T7" fmla="*/ 304 h 306"/>
                  <a:gd name="T8" fmla="*/ 88 w 1129"/>
                  <a:gd name="T9" fmla="*/ 305 h 306"/>
                  <a:gd name="T10" fmla="*/ 106 w 1129"/>
                  <a:gd name="T11" fmla="*/ 306 h 306"/>
                  <a:gd name="T12" fmla="*/ 125 w 1129"/>
                  <a:gd name="T13" fmla="*/ 306 h 306"/>
                  <a:gd name="T14" fmla="*/ 142 w 1129"/>
                  <a:gd name="T15" fmla="*/ 306 h 306"/>
                  <a:gd name="T16" fmla="*/ 160 w 1129"/>
                  <a:gd name="T17" fmla="*/ 305 h 306"/>
                  <a:gd name="T18" fmla="*/ 178 w 1129"/>
                  <a:gd name="T19" fmla="*/ 306 h 306"/>
                  <a:gd name="T20" fmla="*/ 195 w 1129"/>
                  <a:gd name="T21" fmla="*/ 306 h 306"/>
                  <a:gd name="T22" fmla="*/ 214 w 1129"/>
                  <a:gd name="T23" fmla="*/ 305 h 306"/>
                  <a:gd name="T24" fmla="*/ 232 w 1129"/>
                  <a:gd name="T25" fmla="*/ 304 h 306"/>
                  <a:gd name="T26" fmla="*/ 250 w 1129"/>
                  <a:gd name="T27" fmla="*/ 305 h 306"/>
                  <a:gd name="T28" fmla="*/ 269 w 1129"/>
                  <a:gd name="T29" fmla="*/ 306 h 306"/>
                  <a:gd name="T30" fmla="*/ 287 w 1129"/>
                  <a:gd name="T31" fmla="*/ 305 h 306"/>
                  <a:gd name="T32" fmla="*/ 304 w 1129"/>
                  <a:gd name="T33" fmla="*/ 305 h 306"/>
                  <a:gd name="T34" fmla="*/ 323 w 1129"/>
                  <a:gd name="T35" fmla="*/ 306 h 306"/>
                  <a:gd name="T36" fmla="*/ 339 w 1129"/>
                  <a:gd name="T37" fmla="*/ 306 h 306"/>
                  <a:gd name="T38" fmla="*/ 359 w 1129"/>
                  <a:gd name="T39" fmla="*/ 306 h 306"/>
                  <a:gd name="T40" fmla="*/ 375 w 1129"/>
                  <a:gd name="T41" fmla="*/ 306 h 306"/>
                  <a:gd name="T42" fmla="*/ 394 w 1129"/>
                  <a:gd name="T43" fmla="*/ 306 h 306"/>
                  <a:gd name="T44" fmla="*/ 413 w 1129"/>
                  <a:gd name="T45" fmla="*/ 304 h 306"/>
                  <a:gd name="T46" fmla="*/ 431 w 1129"/>
                  <a:gd name="T47" fmla="*/ 306 h 306"/>
                  <a:gd name="T48" fmla="*/ 449 w 1129"/>
                  <a:gd name="T49" fmla="*/ 306 h 306"/>
                  <a:gd name="T50" fmla="*/ 466 w 1129"/>
                  <a:gd name="T51" fmla="*/ 305 h 306"/>
                  <a:gd name="T52" fmla="*/ 485 w 1129"/>
                  <a:gd name="T53" fmla="*/ 305 h 306"/>
                  <a:gd name="T54" fmla="*/ 503 w 1129"/>
                  <a:gd name="T55" fmla="*/ 304 h 306"/>
                  <a:gd name="T56" fmla="*/ 521 w 1129"/>
                  <a:gd name="T57" fmla="*/ 289 h 306"/>
                  <a:gd name="T58" fmla="*/ 539 w 1129"/>
                  <a:gd name="T59" fmla="*/ 285 h 306"/>
                  <a:gd name="T60" fmla="*/ 557 w 1129"/>
                  <a:gd name="T61" fmla="*/ 302 h 306"/>
                  <a:gd name="T62" fmla="*/ 575 w 1129"/>
                  <a:gd name="T63" fmla="*/ 291 h 306"/>
                  <a:gd name="T64" fmla="*/ 593 w 1129"/>
                  <a:gd name="T65" fmla="*/ 243 h 306"/>
                  <a:gd name="T66" fmla="*/ 611 w 1129"/>
                  <a:gd name="T67" fmla="*/ 297 h 306"/>
                  <a:gd name="T68" fmla="*/ 628 w 1129"/>
                  <a:gd name="T69" fmla="*/ 277 h 306"/>
                  <a:gd name="T70" fmla="*/ 646 w 1129"/>
                  <a:gd name="T71" fmla="*/ 299 h 306"/>
                  <a:gd name="T72" fmla="*/ 665 w 1129"/>
                  <a:gd name="T73" fmla="*/ 300 h 306"/>
                  <a:gd name="T74" fmla="*/ 683 w 1129"/>
                  <a:gd name="T75" fmla="*/ 300 h 306"/>
                  <a:gd name="T76" fmla="*/ 701 w 1129"/>
                  <a:gd name="T77" fmla="*/ 291 h 306"/>
                  <a:gd name="T78" fmla="*/ 719 w 1129"/>
                  <a:gd name="T79" fmla="*/ 301 h 306"/>
                  <a:gd name="T80" fmla="*/ 737 w 1129"/>
                  <a:gd name="T81" fmla="*/ 285 h 306"/>
                  <a:gd name="T82" fmla="*/ 755 w 1129"/>
                  <a:gd name="T83" fmla="*/ 295 h 306"/>
                  <a:gd name="T84" fmla="*/ 773 w 1129"/>
                  <a:gd name="T85" fmla="*/ 292 h 306"/>
                  <a:gd name="T86" fmla="*/ 792 w 1129"/>
                  <a:gd name="T87" fmla="*/ 253 h 306"/>
                  <a:gd name="T88" fmla="*/ 810 w 1129"/>
                  <a:gd name="T89" fmla="*/ 261 h 306"/>
                  <a:gd name="T90" fmla="*/ 827 w 1129"/>
                  <a:gd name="T91" fmla="*/ 233 h 306"/>
                  <a:gd name="T92" fmla="*/ 846 w 1129"/>
                  <a:gd name="T93" fmla="*/ 295 h 306"/>
                  <a:gd name="T94" fmla="*/ 864 w 1129"/>
                  <a:gd name="T95" fmla="*/ 299 h 306"/>
                  <a:gd name="T96" fmla="*/ 882 w 1129"/>
                  <a:gd name="T97" fmla="*/ 216 h 306"/>
                  <a:gd name="T98" fmla="*/ 900 w 1129"/>
                  <a:gd name="T99" fmla="*/ 298 h 306"/>
                  <a:gd name="T100" fmla="*/ 918 w 1129"/>
                  <a:gd name="T101" fmla="*/ 302 h 306"/>
                  <a:gd name="T102" fmla="*/ 934 w 1129"/>
                  <a:gd name="T103" fmla="*/ 302 h 306"/>
                  <a:gd name="T104" fmla="*/ 954 w 1129"/>
                  <a:gd name="T105" fmla="*/ 266 h 306"/>
                  <a:gd name="T106" fmla="*/ 971 w 1129"/>
                  <a:gd name="T107" fmla="*/ 289 h 306"/>
                  <a:gd name="T108" fmla="*/ 989 w 1129"/>
                  <a:gd name="T109" fmla="*/ 287 h 306"/>
                  <a:gd name="T110" fmla="*/ 1007 w 1129"/>
                  <a:gd name="T111" fmla="*/ 300 h 306"/>
                  <a:gd name="T112" fmla="*/ 1025 w 1129"/>
                  <a:gd name="T113" fmla="*/ 295 h 306"/>
                  <a:gd name="T114" fmla="*/ 1042 w 1129"/>
                  <a:gd name="T115" fmla="*/ 304 h 306"/>
                  <a:gd name="T116" fmla="*/ 1061 w 1129"/>
                  <a:gd name="T117" fmla="*/ 305 h 306"/>
                  <a:gd name="T118" fmla="*/ 1079 w 1129"/>
                  <a:gd name="T119" fmla="*/ 305 h 306"/>
                  <a:gd name="T120" fmla="*/ 1096 w 1129"/>
                  <a:gd name="T121" fmla="*/ 306 h 306"/>
                  <a:gd name="T122" fmla="*/ 1115 w 1129"/>
                  <a:gd name="T123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9" h="306">
                    <a:moveTo>
                      <a:pt x="0" y="0"/>
                    </a:moveTo>
                    <a:cubicBezTo>
                      <a:pt x="0" y="0"/>
                      <a:pt x="2" y="119"/>
                      <a:pt x="2" y="119"/>
                    </a:cubicBezTo>
                    <a:cubicBezTo>
                      <a:pt x="2" y="119"/>
                      <a:pt x="2" y="123"/>
                      <a:pt x="2" y="123"/>
                    </a:cubicBezTo>
                    <a:cubicBezTo>
                      <a:pt x="2" y="123"/>
                      <a:pt x="5" y="204"/>
                      <a:pt x="5" y="204"/>
                    </a:cubicBezTo>
                    <a:cubicBezTo>
                      <a:pt x="5" y="204"/>
                      <a:pt x="5" y="206"/>
                      <a:pt x="5" y="206"/>
                    </a:cubicBezTo>
                    <a:cubicBezTo>
                      <a:pt x="5" y="206"/>
                      <a:pt x="8" y="246"/>
                      <a:pt x="8" y="246"/>
                    </a:cubicBezTo>
                    <a:cubicBezTo>
                      <a:pt x="8" y="246"/>
                      <a:pt x="8" y="248"/>
                      <a:pt x="8" y="248"/>
                    </a:cubicBezTo>
                    <a:cubicBezTo>
                      <a:pt x="8" y="248"/>
                      <a:pt x="11" y="268"/>
                      <a:pt x="11" y="268"/>
                    </a:cubicBezTo>
                    <a:cubicBezTo>
                      <a:pt x="11" y="268"/>
                      <a:pt x="11" y="269"/>
                      <a:pt x="11" y="269"/>
                    </a:cubicBezTo>
                    <a:cubicBezTo>
                      <a:pt x="11" y="269"/>
                      <a:pt x="14" y="278"/>
                      <a:pt x="14" y="278"/>
                    </a:cubicBezTo>
                    <a:cubicBezTo>
                      <a:pt x="14" y="278"/>
                      <a:pt x="14" y="279"/>
                      <a:pt x="14" y="279"/>
                    </a:cubicBezTo>
                    <a:cubicBezTo>
                      <a:pt x="14" y="279"/>
                      <a:pt x="17" y="288"/>
                      <a:pt x="17" y="288"/>
                    </a:cubicBezTo>
                    <a:cubicBezTo>
                      <a:pt x="17" y="288"/>
                      <a:pt x="17" y="288"/>
                      <a:pt x="17" y="288"/>
                    </a:cubicBezTo>
                    <a:cubicBezTo>
                      <a:pt x="17" y="288"/>
                      <a:pt x="20" y="295"/>
                      <a:pt x="20" y="295"/>
                    </a:cubicBezTo>
                    <a:cubicBezTo>
                      <a:pt x="20" y="295"/>
                      <a:pt x="21" y="297"/>
                      <a:pt x="21" y="297"/>
                    </a:cubicBezTo>
                    <a:cubicBezTo>
                      <a:pt x="21" y="297"/>
                      <a:pt x="23" y="295"/>
                      <a:pt x="23" y="295"/>
                    </a:cubicBezTo>
                    <a:cubicBezTo>
                      <a:pt x="23" y="295"/>
                      <a:pt x="23" y="295"/>
                      <a:pt x="23" y="295"/>
                    </a:cubicBezTo>
                    <a:cubicBezTo>
                      <a:pt x="23" y="295"/>
                      <a:pt x="26" y="298"/>
                      <a:pt x="26" y="298"/>
                    </a:cubicBezTo>
                    <a:cubicBezTo>
                      <a:pt x="26" y="298"/>
                      <a:pt x="26" y="298"/>
                      <a:pt x="26" y="298"/>
                    </a:cubicBezTo>
                    <a:cubicBezTo>
                      <a:pt x="26" y="298"/>
                      <a:pt x="28" y="299"/>
                      <a:pt x="28" y="299"/>
                    </a:cubicBezTo>
                    <a:cubicBezTo>
                      <a:pt x="28" y="299"/>
                      <a:pt x="31" y="299"/>
                      <a:pt x="31" y="299"/>
                    </a:cubicBezTo>
                    <a:cubicBezTo>
                      <a:pt x="31" y="299"/>
                      <a:pt x="32" y="298"/>
                      <a:pt x="32" y="29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2" y="298"/>
                      <a:pt x="35" y="300"/>
                      <a:pt x="35" y="300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5" y="300"/>
                      <a:pt x="38" y="301"/>
                      <a:pt x="38" y="301"/>
                    </a:cubicBezTo>
                    <a:cubicBezTo>
                      <a:pt x="38" y="301"/>
                      <a:pt x="38" y="301"/>
                      <a:pt x="38" y="301"/>
                    </a:cubicBezTo>
                    <a:cubicBezTo>
                      <a:pt x="38" y="301"/>
                      <a:pt x="41" y="302"/>
                      <a:pt x="41" y="302"/>
                    </a:cubicBezTo>
                    <a:cubicBezTo>
                      <a:pt x="41" y="302"/>
                      <a:pt x="42" y="302"/>
                      <a:pt x="42" y="302"/>
                    </a:cubicBezTo>
                    <a:cubicBezTo>
                      <a:pt x="42" y="302"/>
                      <a:pt x="43" y="302"/>
                      <a:pt x="43" y="302"/>
                    </a:cubicBezTo>
                    <a:cubicBezTo>
                      <a:pt x="43" y="302"/>
                      <a:pt x="46" y="303"/>
                      <a:pt x="46" y="303"/>
                    </a:cubicBezTo>
                    <a:cubicBezTo>
                      <a:pt x="46" y="303"/>
                      <a:pt x="47" y="302"/>
                      <a:pt x="47" y="302"/>
                    </a:cubicBezTo>
                    <a:cubicBezTo>
                      <a:pt x="47" y="302"/>
                      <a:pt x="48" y="301"/>
                      <a:pt x="48" y="301"/>
                    </a:cubicBezTo>
                    <a:cubicBezTo>
                      <a:pt x="48" y="301"/>
                      <a:pt x="50" y="303"/>
                      <a:pt x="50" y="303"/>
                    </a:cubicBezTo>
                    <a:cubicBezTo>
                      <a:pt x="50" y="303"/>
                      <a:pt x="50" y="303"/>
                      <a:pt x="50" y="303"/>
                    </a:cubicBezTo>
                    <a:cubicBezTo>
                      <a:pt x="50" y="303"/>
                      <a:pt x="53" y="304"/>
                      <a:pt x="53" y="304"/>
                    </a:cubicBezTo>
                    <a:cubicBezTo>
                      <a:pt x="53" y="304"/>
                      <a:pt x="53" y="304"/>
                      <a:pt x="53" y="304"/>
                    </a:cubicBezTo>
                    <a:cubicBezTo>
                      <a:pt x="53" y="304"/>
                      <a:pt x="56" y="303"/>
                      <a:pt x="56" y="303"/>
                    </a:cubicBezTo>
                    <a:cubicBezTo>
                      <a:pt x="56" y="303"/>
                      <a:pt x="56" y="303"/>
                      <a:pt x="56" y="303"/>
                    </a:cubicBezTo>
                    <a:cubicBezTo>
                      <a:pt x="56" y="303"/>
                      <a:pt x="59" y="301"/>
                      <a:pt x="59" y="301"/>
                    </a:cubicBezTo>
                    <a:cubicBezTo>
                      <a:pt x="59" y="301"/>
                      <a:pt x="59" y="301"/>
                      <a:pt x="59" y="301"/>
                    </a:cubicBezTo>
                    <a:cubicBezTo>
                      <a:pt x="59" y="301"/>
                      <a:pt x="62" y="255"/>
                      <a:pt x="62" y="255"/>
                    </a:cubicBezTo>
                    <a:cubicBezTo>
                      <a:pt x="62" y="255"/>
                      <a:pt x="63" y="214"/>
                      <a:pt x="63" y="214"/>
                    </a:cubicBezTo>
                    <a:cubicBezTo>
                      <a:pt x="63" y="214"/>
                      <a:pt x="65" y="295"/>
                      <a:pt x="65" y="295"/>
                    </a:cubicBezTo>
                    <a:cubicBezTo>
                      <a:pt x="65" y="295"/>
                      <a:pt x="65" y="295"/>
                      <a:pt x="65" y="295"/>
                    </a:cubicBezTo>
                    <a:cubicBezTo>
                      <a:pt x="65" y="295"/>
                      <a:pt x="68" y="302"/>
                      <a:pt x="68" y="302"/>
                    </a:cubicBezTo>
                    <a:cubicBezTo>
                      <a:pt x="68" y="302"/>
                      <a:pt x="68" y="302"/>
                      <a:pt x="68" y="302"/>
                    </a:cubicBezTo>
                    <a:cubicBezTo>
                      <a:pt x="68" y="302"/>
                      <a:pt x="71" y="304"/>
                      <a:pt x="71" y="304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4" y="304"/>
                      <a:pt x="74" y="304"/>
                    </a:cubicBezTo>
                    <a:cubicBezTo>
                      <a:pt x="74" y="304"/>
                      <a:pt x="74" y="304"/>
                      <a:pt x="74" y="304"/>
                    </a:cubicBezTo>
                    <a:cubicBezTo>
                      <a:pt x="74" y="304"/>
                      <a:pt x="77" y="305"/>
                      <a:pt x="77" y="305"/>
                    </a:cubicBezTo>
                    <a:cubicBezTo>
                      <a:pt x="77" y="305"/>
                      <a:pt x="77" y="305"/>
                      <a:pt x="77" y="305"/>
                    </a:cubicBezTo>
                    <a:cubicBezTo>
                      <a:pt x="77" y="305"/>
                      <a:pt x="80" y="305"/>
                      <a:pt x="80" y="305"/>
                    </a:cubicBezTo>
                    <a:cubicBezTo>
                      <a:pt x="80" y="305"/>
                      <a:pt x="80" y="305"/>
                      <a:pt x="80" y="305"/>
                    </a:cubicBezTo>
                    <a:cubicBezTo>
                      <a:pt x="80" y="305"/>
                      <a:pt x="83" y="305"/>
                      <a:pt x="83" y="305"/>
                    </a:cubicBezTo>
                    <a:cubicBezTo>
                      <a:pt x="83" y="305"/>
                      <a:pt x="84" y="305"/>
                      <a:pt x="84" y="305"/>
                    </a:cubicBezTo>
                    <a:cubicBezTo>
                      <a:pt x="84" y="305"/>
                      <a:pt x="86" y="305"/>
                      <a:pt x="86" y="305"/>
                    </a:cubicBezTo>
                    <a:cubicBezTo>
                      <a:pt x="86" y="305"/>
                      <a:pt x="87" y="305"/>
                      <a:pt x="87" y="305"/>
                    </a:cubicBezTo>
                    <a:cubicBezTo>
                      <a:pt x="87" y="305"/>
                      <a:pt x="88" y="305"/>
                      <a:pt x="88" y="305"/>
                    </a:cubicBezTo>
                    <a:cubicBezTo>
                      <a:pt x="88" y="305"/>
                      <a:pt x="89" y="305"/>
                      <a:pt x="89" y="305"/>
                    </a:cubicBezTo>
                    <a:cubicBezTo>
                      <a:pt x="89" y="305"/>
                      <a:pt x="92" y="306"/>
                      <a:pt x="92" y="306"/>
                    </a:cubicBezTo>
                    <a:cubicBezTo>
                      <a:pt x="92" y="306"/>
                      <a:pt x="92" y="306"/>
                      <a:pt x="92" y="306"/>
                    </a:cubicBezTo>
                    <a:cubicBezTo>
                      <a:pt x="92" y="306"/>
                      <a:pt x="94" y="305"/>
                      <a:pt x="94" y="305"/>
                    </a:cubicBezTo>
                    <a:cubicBezTo>
                      <a:pt x="94" y="305"/>
                      <a:pt x="95" y="305"/>
                      <a:pt x="95" y="305"/>
                    </a:cubicBezTo>
                    <a:cubicBezTo>
                      <a:pt x="95" y="305"/>
                      <a:pt x="97" y="306"/>
                      <a:pt x="97" y="306"/>
                    </a:cubicBezTo>
                    <a:cubicBezTo>
                      <a:pt x="97" y="306"/>
                      <a:pt x="98" y="306"/>
                      <a:pt x="98" y="306"/>
                    </a:cubicBezTo>
                    <a:cubicBezTo>
                      <a:pt x="98" y="306"/>
                      <a:pt x="99" y="306"/>
                      <a:pt x="99" y="306"/>
                    </a:cubicBezTo>
                    <a:cubicBezTo>
                      <a:pt x="99" y="306"/>
                      <a:pt x="101" y="306"/>
                      <a:pt x="101" y="306"/>
                    </a:cubicBezTo>
                    <a:cubicBezTo>
                      <a:pt x="101" y="306"/>
                      <a:pt x="104" y="306"/>
                      <a:pt x="104" y="306"/>
                    </a:cubicBezTo>
                    <a:cubicBezTo>
                      <a:pt x="104" y="306"/>
                      <a:pt x="104" y="306"/>
                      <a:pt x="104" y="306"/>
                    </a:cubicBezTo>
                    <a:cubicBezTo>
                      <a:pt x="104" y="306"/>
                      <a:pt x="106" y="306"/>
                      <a:pt x="106" y="306"/>
                    </a:cubicBezTo>
                    <a:cubicBezTo>
                      <a:pt x="106" y="306"/>
                      <a:pt x="108" y="306"/>
                      <a:pt x="108" y="306"/>
                    </a:cubicBezTo>
                    <a:cubicBezTo>
                      <a:pt x="108" y="306"/>
                      <a:pt x="109" y="306"/>
                      <a:pt x="109" y="306"/>
                    </a:cubicBezTo>
                    <a:cubicBezTo>
                      <a:pt x="109" y="306"/>
                      <a:pt x="110" y="306"/>
                      <a:pt x="110" y="306"/>
                    </a:cubicBezTo>
                    <a:cubicBezTo>
                      <a:pt x="110" y="306"/>
                      <a:pt x="112" y="306"/>
                      <a:pt x="112" y="306"/>
                    </a:cubicBezTo>
                    <a:cubicBezTo>
                      <a:pt x="112" y="306"/>
                      <a:pt x="114" y="306"/>
                      <a:pt x="114" y="306"/>
                    </a:cubicBezTo>
                    <a:cubicBezTo>
                      <a:pt x="114" y="306"/>
                      <a:pt x="116" y="306"/>
                      <a:pt x="116" y="306"/>
                    </a:cubicBezTo>
                    <a:cubicBezTo>
                      <a:pt x="116" y="306"/>
                      <a:pt x="117" y="306"/>
                      <a:pt x="117" y="306"/>
                    </a:cubicBezTo>
                    <a:cubicBezTo>
                      <a:pt x="117" y="306"/>
                      <a:pt x="118" y="306"/>
                      <a:pt x="118" y="306"/>
                    </a:cubicBezTo>
                    <a:cubicBezTo>
                      <a:pt x="118" y="306"/>
                      <a:pt x="121" y="306"/>
                      <a:pt x="121" y="306"/>
                    </a:cubicBezTo>
                    <a:cubicBezTo>
                      <a:pt x="121" y="306"/>
                      <a:pt x="122" y="306"/>
                      <a:pt x="122" y="306"/>
                    </a:cubicBezTo>
                    <a:cubicBezTo>
                      <a:pt x="122" y="306"/>
                      <a:pt x="123" y="306"/>
                      <a:pt x="123" y="306"/>
                    </a:cubicBezTo>
                    <a:cubicBezTo>
                      <a:pt x="123" y="306"/>
                      <a:pt x="125" y="306"/>
                      <a:pt x="125" y="306"/>
                    </a:cubicBezTo>
                    <a:cubicBezTo>
                      <a:pt x="125" y="306"/>
                      <a:pt x="127" y="306"/>
                      <a:pt x="127" y="306"/>
                    </a:cubicBezTo>
                    <a:cubicBezTo>
                      <a:pt x="127" y="306"/>
                      <a:pt x="128" y="306"/>
                      <a:pt x="128" y="306"/>
                    </a:cubicBezTo>
                    <a:cubicBezTo>
                      <a:pt x="128" y="306"/>
                      <a:pt x="129" y="306"/>
                      <a:pt x="129" y="306"/>
                    </a:cubicBezTo>
                    <a:cubicBezTo>
                      <a:pt x="129" y="306"/>
                      <a:pt x="130" y="306"/>
                      <a:pt x="130" y="306"/>
                    </a:cubicBezTo>
                    <a:cubicBezTo>
                      <a:pt x="130" y="306"/>
                      <a:pt x="131" y="306"/>
                      <a:pt x="131" y="306"/>
                    </a:cubicBezTo>
                    <a:cubicBezTo>
                      <a:pt x="131" y="306"/>
                      <a:pt x="134" y="306"/>
                      <a:pt x="134" y="306"/>
                    </a:cubicBezTo>
                    <a:cubicBezTo>
                      <a:pt x="134" y="306"/>
                      <a:pt x="134" y="306"/>
                      <a:pt x="134" y="306"/>
                    </a:cubicBezTo>
                    <a:cubicBezTo>
                      <a:pt x="134" y="306"/>
                      <a:pt x="136" y="306"/>
                      <a:pt x="136" y="306"/>
                    </a:cubicBezTo>
                    <a:cubicBezTo>
                      <a:pt x="136" y="306"/>
                      <a:pt x="138" y="306"/>
                      <a:pt x="138" y="306"/>
                    </a:cubicBezTo>
                    <a:cubicBezTo>
                      <a:pt x="138" y="306"/>
                      <a:pt x="140" y="306"/>
                      <a:pt x="140" y="306"/>
                    </a:cubicBezTo>
                    <a:cubicBezTo>
                      <a:pt x="140" y="306"/>
                      <a:pt x="141" y="306"/>
                      <a:pt x="141" y="306"/>
                    </a:cubicBezTo>
                    <a:cubicBezTo>
                      <a:pt x="141" y="306"/>
                      <a:pt x="142" y="306"/>
                      <a:pt x="142" y="306"/>
                    </a:cubicBezTo>
                    <a:cubicBezTo>
                      <a:pt x="142" y="306"/>
                      <a:pt x="145" y="306"/>
                      <a:pt x="145" y="306"/>
                    </a:cubicBezTo>
                    <a:cubicBezTo>
                      <a:pt x="145" y="306"/>
                      <a:pt x="146" y="306"/>
                      <a:pt x="146" y="306"/>
                    </a:cubicBezTo>
                    <a:cubicBezTo>
                      <a:pt x="146" y="306"/>
                      <a:pt x="146" y="306"/>
                      <a:pt x="146" y="306"/>
                    </a:cubicBezTo>
                    <a:cubicBezTo>
                      <a:pt x="146" y="306"/>
                      <a:pt x="148" y="305"/>
                      <a:pt x="148" y="305"/>
                    </a:cubicBezTo>
                    <a:cubicBezTo>
                      <a:pt x="148" y="305"/>
                      <a:pt x="150" y="305"/>
                      <a:pt x="150" y="305"/>
                    </a:cubicBezTo>
                    <a:cubicBezTo>
                      <a:pt x="150" y="305"/>
                      <a:pt x="151" y="306"/>
                      <a:pt x="151" y="306"/>
                    </a:cubicBezTo>
                    <a:cubicBezTo>
                      <a:pt x="151" y="306"/>
                      <a:pt x="154" y="306"/>
                      <a:pt x="154" y="306"/>
                    </a:cubicBezTo>
                    <a:cubicBezTo>
                      <a:pt x="154" y="306"/>
                      <a:pt x="155" y="305"/>
                      <a:pt x="155" y="305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5" y="305"/>
                      <a:pt x="158" y="306"/>
                      <a:pt x="158" y="306"/>
                    </a:cubicBezTo>
                    <a:cubicBezTo>
                      <a:pt x="158" y="306"/>
                      <a:pt x="159" y="306"/>
                      <a:pt x="159" y="306"/>
                    </a:cubicBezTo>
                    <a:cubicBezTo>
                      <a:pt x="159" y="306"/>
                      <a:pt x="160" y="305"/>
                      <a:pt x="160" y="305"/>
                    </a:cubicBezTo>
                    <a:cubicBezTo>
                      <a:pt x="160" y="305"/>
                      <a:pt x="161" y="306"/>
                      <a:pt x="161" y="306"/>
                    </a:cubicBezTo>
                    <a:cubicBezTo>
                      <a:pt x="161" y="306"/>
                      <a:pt x="162" y="305"/>
                      <a:pt x="162" y="305"/>
                    </a:cubicBezTo>
                    <a:cubicBezTo>
                      <a:pt x="162" y="305"/>
                      <a:pt x="164" y="306"/>
                      <a:pt x="164" y="306"/>
                    </a:cubicBezTo>
                    <a:cubicBezTo>
                      <a:pt x="164" y="306"/>
                      <a:pt x="167" y="306"/>
                      <a:pt x="167" y="306"/>
                    </a:cubicBezTo>
                    <a:cubicBezTo>
                      <a:pt x="167" y="306"/>
                      <a:pt x="168" y="305"/>
                      <a:pt x="168" y="305"/>
                    </a:cubicBezTo>
                    <a:cubicBezTo>
                      <a:pt x="168" y="305"/>
                      <a:pt x="169" y="306"/>
                      <a:pt x="169" y="306"/>
                    </a:cubicBezTo>
                    <a:cubicBezTo>
                      <a:pt x="169" y="306"/>
                      <a:pt x="171" y="306"/>
                      <a:pt x="171" y="306"/>
                    </a:cubicBezTo>
                    <a:cubicBezTo>
                      <a:pt x="171" y="306"/>
                      <a:pt x="173" y="306"/>
                      <a:pt x="173" y="306"/>
                    </a:cubicBezTo>
                    <a:cubicBezTo>
                      <a:pt x="173" y="306"/>
                      <a:pt x="174" y="305"/>
                      <a:pt x="174" y="305"/>
                    </a:cubicBezTo>
                    <a:cubicBezTo>
                      <a:pt x="174" y="305"/>
                      <a:pt x="175" y="306"/>
                      <a:pt x="175" y="306"/>
                    </a:cubicBezTo>
                    <a:cubicBezTo>
                      <a:pt x="175" y="306"/>
                      <a:pt x="177" y="306"/>
                      <a:pt x="177" y="306"/>
                    </a:cubicBezTo>
                    <a:cubicBezTo>
                      <a:pt x="177" y="306"/>
                      <a:pt x="178" y="306"/>
                      <a:pt x="178" y="306"/>
                    </a:cubicBezTo>
                    <a:cubicBezTo>
                      <a:pt x="178" y="306"/>
                      <a:pt x="179" y="306"/>
                      <a:pt x="179" y="306"/>
                    </a:cubicBezTo>
                    <a:cubicBezTo>
                      <a:pt x="179" y="306"/>
                      <a:pt x="181" y="306"/>
                      <a:pt x="181" y="306"/>
                    </a:cubicBezTo>
                    <a:cubicBezTo>
                      <a:pt x="181" y="306"/>
                      <a:pt x="183" y="306"/>
                      <a:pt x="183" y="306"/>
                    </a:cubicBezTo>
                    <a:cubicBezTo>
                      <a:pt x="183" y="306"/>
                      <a:pt x="185" y="306"/>
                      <a:pt x="185" y="306"/>
                    </a:cubicBezTo>
                    <a:cubicBezTo>
                      <a:pt x="185" y="306"/>
                      <a:pt x="185" y="306"/>
                      <a:pt x="185" y="306"/>
                    </a:cubicBezTo>
                    <a:cubicBezTo>
                      <a:pt x="185" y="306"/>
                      <a:pt x="187" y="305"/>
                      <a:pt x="187" y="305"/>
                    </a:cubicBezTo>
                    <a:cubicBezTo>
                      <a:pt x="187" y="305"/>
                      <a:pt x="188" y="306"/>
                      <a:pt x="188" y="306"/>
                    </a:cubicBezTo>
                    <a:cubicBezTo>
                      <a:pt x="188" y="306"/>
                      <a:pt x="191" y="306"/>
                      <a:pt x="191" y="306"/>
                    </a:cubicBezTo>
                    <a:cubicBezTo>
                      <a:pt x="191" y="306"/>
                      <a:pt x="192" y="306"/>
                      <a:pt x="192" y="306"/>
                    </a:cubicBezTo>
                    <a:cubicBezTo>
                      <a:pt x="192" y="306"/>
                      <a:pt x="194" y="305"/>
                      <a:pt x="194" y="305"/>
                    </a:cubicBezTo>
                    <a:cubicBezTo>
                      <a:pt x="194" y="305"/>
                      <a:pt x="194" y="305"/>
                      <a:pt x="194" y="305"/>
                    </a:cubicBezTo>
                    <a:cubicBezTo>
                      <a:pt x="194" y="305"/>
                      <a:pt x="195" y="306"/>
                      <a:pt x="195" y="306"/>
                    </a:cubicBezTo>
                    <a:cubicBezTo>
                      <a:pt x="195" y="306"/>
                      <a:pt x="198" y="306"/>
                      <a:pt x="198" y="306"/>
                    </a:cubicBezTo>
                    <a:cubicBezTo>
                      <a:pt x="198" y="306"/>
                      <a:pt x="200" y="305"/>
                      <a:pt x="200" y="305"/>
                    </a:cubicBezTo>
                    <a:cubicBezTo>
                      <a:pt x="200" y="305"/>
                      <a:pt x="200" y="305"/>
                      <a:pt x="200" y="305"/>
                    </a:cubicBezTo>
                    <a:cubicBezTo>
                      <a:pt x="200" y="305"/>
                      <a:pt x="202" y="306"/>
                      <a:pt x="202" y="306"/>
                    </a:cubicBezTo>
                    <a:cubicBezTo>
                      <a:pt x="202" y="306"/>
                      <a:pt x="204" y="305"/>
                      <a:pt x="204" y="305"/>
                    </a:cubicBezTo>
                    <a:cubicBezTo>
                      <a:pt x="204" y="305"/>
                      <a:pt x="206" y="306"/>
                      <a:pt x="206" y="306"/>
                    </a:cubicBezTo>
                    <a:cubicBezTo>
                      <a:pt x="206" y="306"/>
                      <a:pt x="207" y="305"/>
                      <a:pt x="207" y="305"/>
                    </a:cubicBezTo>
                    <a:cubicBezTo>
                      <a:pt x="207" y="305"/>
                      <a:pt x="209" y="306"/>
                      <a:pt x="209" y="306"/>
                    </a:cubicBezTo>
                    <a:cubicBezTo>
                      <a:pt x="209" y="306"/>
                      <a:pt x="210" y="306"/>
                      <a:pt x="210" y="306"/>
                    </a:cubicBezTo>
                    <a:cubicBezTo>
                      <a:pt x="210" y="306"/>
                      <a:pt x="211" y="306"/>
                      <a:pt x="211" y="306"/>
                    </a:cubicBezTo>
                    <a:cubicBezTo>
                      <a:pt x="211" y="306"/>
                      <a:pt x="212" y="306"/>
                      <a:pt x="212" y="306"/>
                    </a:cubicBezTo>
                    <a:cubicBezTo>
                      <a:pt x="212" y="306"/>
                      <a:pt x="214" y="305"/>
                      <a:pt x="214" y="305"/>
                    </a:cubicBezTo>
                    <a:cubicBezTo>
                      <a:pt x="214" y="305"/>
                      <a:pt x="215" y="305"/>
                      <a:pt x="215" y="305"/>
                    </a:cubicBezTo>
                    <a:cubicBezTo>
                      <a:pt x="215" y="305"/>
                      <a:pt x="218" y="306"/>
                      <a:pt x="218" y="306"/>
                    </a:cubicBezTo>
                    <a:cubicBezTo>
                      <a:pt x="218" y="306"/>
                      <a:pt x="219" y="306"/>
                      <a:pt x="219" y="306"/>
                    </a:cubicBezTo>
                    <a:cubicBezTo>
                      <a:pt x="219" y="306"/>
                      <a:pt x="220" y="305"/>
                      <a:pt x="220" y="305"/>
                    </a:cubicBezTo>
                    <a:cubicBezTo>
                      <a:pt x="220" y="305"/>
                      <a:pt x="222" y="305"/>
                      <a:pt x="222" y="305"/>
                    </a:cubicBezTo>
                    <a:cubicBezTo>
                      <a:pt x="222" y="305"/>
                      <a:pt x="223" y="305"/>
                      <a:pt x="223" y="305"/>
                    </a:cubicBezTo>
                    <a:cubicBezTo>
                      <a:pt x="223" y="305"/>
                      <a:pt x="226" y="306"/>
                      <a:pt x="226" y="306"/>
                    </a:cubicBezTo>
                    <a:cubicBezTo>
                      <a:pt x="226" y="306"/>
                      <a:pt x="227" y="304"/>
                      <a:pt x="227" y="304"/>
                    </a:cubicBezTo>
                    <a:cubicBezTo>
                      <a:pt x="227" y="304"/>
                      <a:pt x="227" y="304"/>
                      <a:pt x="227" y="304"/>
                    </a:cubicBezTo>
                    <a:cubicBezTo>
                      <a:pt x="227" y="304"/>
                      <a:pt x="228" y="305"/>
                      <a:pt x="228" y="305"/>
                    </a:cubicBezTo>
                    <a:cubicBezTo>
                      <a:pt x="228" y="305"/>
                      <a:pt x="231" y="305"/>
                      <a:pt x="231" y="305"/>
                    </a:cubicBezTo>
                    <a:cubicBezTo>
                      <a:pt x="231" y="305"/>
                      <a:pt x="232" y="304"/>
                      <a:pt x="232" y="304"/>
                    </a:cubicBezTo>
                    <a:cubicBezTo>
                      <a:pt x="232" y="304"/>
                      <a:pt x="233" y="304"/>
                      <a:pt x="233" y="304"/>
                    </a:cubicBezTo>
                    <a:cubicBezTo>
                      <a:pt x="233" y="304"/>
                      <a:pt x="236" y="305"/>
                      <a:pt x="236" y="305"/>
                    </a:cubicBezTo>
                    <a:cubicBezTo>
                      <a:pt x="236" y="305"/>
                      <a:pt x="237" y="305"/>
                      <a:pt x="237" y="305"/>
                    </a:cubicBezTo>
                    <a:cubicBezTo>
                      <a:pt x="237" y="305"/>
                      <a:pt x="239" y="305"/>
                      <a:pt x="239" y="305"/>
                    </a:cubicBezTo>
                    <a:cubicBezTo>
                      <a:pt x="239" y="305"/>
                      <a:pt x="241" y="305"/>
                      <a:pt x="241" y="305"/>
                    </a:cubicBezTo>
                    <a:cubicBezTo>
                      <a:pt x="241" y="305"/>
                      <a:pt x="242" y="305"/>
                      <a:pt x="242" y="305"/>
                    </a:cubicBezTo>
                    <a:cubicBezTo>
                      <a:pt x="242" y="305"/>
                      <a:pt x="243" y="304"/>
                      <a:pt x="243" y="304"/>
                    </a:cubicBezTo>
                    <a:cubicBezTo>
                      <a:pt x="243" y="304"/>
                      <a:pt x="245" y="305"/>
                      <a:pt x="245" y="305"/>
                    </a:cubicBezTo>
                    <a:cubicBezTo>
                      <a:pt x="245" y="305"/>
                      <a:pt x="247" y="305"/>
                      <a:pt x="247" y="305"/>
                    </a:cubicBezTo>
                    <a:cubicBezTo>
                      <a:pt x="247" y="305"/>
                      <a:pt x="248" y="305"/>
                      <a:pt x="248" y="305"/>
                    </a:cubicBezTo>
                    <a:cubicBezTo>
                      <a:pt x="248" y="305"/>
                      <a:pt x="249" y="305"/>
                      <a:pt x="249" y="305"/>
                    </a:cubicBezTo>
                    <a:cubicBezTo>
                      <a:pt x="249" y="305"/>
                      <a:pt x="250" y="305"/>
                      <a:pt x="250" y="305"/>
                    </a:cubicBezTo>
                    <a:cubicBezTo>
                      <a:pt x="250" y="305"/>
                      <a:pt x="251" y="305"/>
                      <a:pt x="251" y="305"/>
                    </a:cubicBezTo>
                    <a:cubicBezTo>
                      <a:pt x="251" y="305"/>
                      <a:pt x="253" y="306"/>
                      <a:pt x="253" y="306"/>
                    </a:cubicBezTo>
                    <a:cubicBezTo>
                      <a:pt x="253" y="306"/>
                      <a:pt x="256" y="306"/>
                      <a:pt x="256" y="306"/>
                    </a:cubicBezTo>
                    <a:cubicBezTo>
                      <a:pt x="256" y="306"/>
                      <a:pt x="257" y="305"/>
                      <a:pt x="25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7" y="305"/>
                      <a:pt x="259" y="306"/>
                      <a:pt x="259" y="306"/>
                    </a:cubicBezTo>
                    <a:cubicBezTo>
                      <a:pt x="259" y="306"/>
                      <a:pt x="261" y="306"/>
                      <a:pt x="261" y="306"/>
                    </a:cubicBezTo>
                    <a:cubicBezTo>
                      <a:pt x="261" y="306"/>
                      <a:pt x="263" y="306"/>
                      <a:pt x="263" y="306"/>
                    </a:cubicBezTo>
                    <a:cubicBezTo>
                      <a:pt x="263" y="306"/>
                      <a:pt x="264" y="306"/>
                      <a:pt x="264" y="306"/>
                    </a:cubicBezTo>
                    <a:cubicBezTo>
                      <a:pt x="264" y="306"/>
                      <a:pt x="266" y="306"/>
                      <a:pt x="266" y="306"/>
                    </a:cubicBezTo>
                    <a:cubicBezTo>
                      <a:pt x="266" y="306"/>
                      <a:pt x="268" y="306"/>
                      <a:pt x="268" y="306"/>
                    </a:cubicBezTo>
                    <a:cubicBezTo>
                      <a:pt x="268" y="306"/>
                      <a:pt x="269" y="306"/>
                      <a:pt x="269" y="306"/>
                    </a:cubicBezTo>
                    <a:cubicBezTo>
                      <a:pt x="269" y="306"/>
                      <a:pt x="271" y="306"/>
                      <a:pt x="271" y="306"/>
                    </a:cubicBezTo>
                    <a:cubicBezTo>
                      <a:pt x="271" y="306"/>
                      <a:pt x="272" y="306"/>
                      <a:pt x="272" y="306"/>
                    </a:cubicBezTo>
                    <a:cubicBezTo>
                      <a:pt x="272" y="306"/>
                      <a:pt x="274" y="306"/>
                      <a:pt x="274" y="306"/>
                    </a:cubicBezTo>
                    <a:cubicBezTo>
                      <a:pt x="274" y="306"/>
                      <a:pt x="275" y="306"/>
                      <a:pt x="275" y="306"/>
                    </a:cubicBezTo>
                    <a:cubicBezTo>
                      <a:pt x="275" y="306"/>
                      <a:pt x="276" y="306"/>
                      <a:pt x="276" y="306"/>
                    </a:cubicBezTo>
                    <a:cubicBezTo>
                      <a:pt x="276" y="306"/>
                      <a:pt x="277" y="306"/>
                      <a:pt x="277" y="306"/>
                    </a:cubicBezTo>
                    <a:cubicBezTo>
                      <a:pt x="277" y="306"/>
                      <a:pt x="281" y="306"/>
                      <a:pt x="281" y="306"/>
                    </a:cubicBezTo>
                    <a:cubicBezTo>
                      <a:pt x="281" y="306"/>
                      <a:pt x="281" y="306"/>
                      <a:pt x="281" y="306"/>
                    </a:cubicBezTo>
                    <a:cubicBezTo>
                      <a:pt x="281" y="306"/>
                      <a:pt x="281" y="306"/>
                      <a:pt x="281" y="306"/>
                    </a:cubicBezTo>
                    <a:cubicBezTo>
                      <a:pt x="281" y="306"/>
                      <a:pt x="284" y="306"/>
                      <a:pt x="284" y="306"/>
                    </a:cubicBezTo>
                    <a:cubicBezTo>
                      <a:pt x="284" y="306"/>
                      <a:pt x="286" y="306"/>
                      <a:pt x="286" y="306"/>
                    </a:cubicBezTo>
                    <a:cubicBezTo>
                      <a:pt x="286" y="306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8" y="306"/>
                      <a:pt x="288" y="306"/>
                    </a:cubicBezTo>
                    <a:cubicBezTo>
                      <a:pt x="288" y="306"/>
                      <a:pt x="291" y="306"/>
                      <a:pt x="291" y="306"/>
                    </a:cubicBezTo>
                    <a:cubicBezTo>
                      <a:pt x="291" y="306"/>
                      <a:pt x="293" y="305"/>
                      <a:pt x="293" y="305"/>
                    </a:cubicBezTo>
                    <a:cubicBezTo>
                      <a:pt x="293" y="305"/>
                      <a:pt x="295" y="305"/>
                      <a:pt x="295" y="305"/>
                    </a:cubicBezTo>
                    <a:cubicBezTo>
                      <a:pt x="295" y="305"/>
                      <a:pt x="296" y="305"/>
                      <a:pt x="296" y="305"/>
                    </a:cubicBezTo>
                    <a:cubicBezTo>
                      <a:pt x="296" y="305"/>
                      <a:pt x="298" y="305"/>
                      <a:pt x="298" y="305"/>
                    </a:cubicBezTo>
                    <a:cubicBezTo>
                      <a:pt x="298" y="305"/>
                      <a:pt x="299" y="305"/>
                      <a:pt x="299" y="305"/>
                    </a:cubicBezTo>
                    <a:cubicBezTo>
                      <a:pt x="299" y="305"/>
                      <a:pt x="299" y="305"/>
                      <a:pt x="299" y="305"/>
                    </a:cubicBezTo>
                    <a:cubicBezTo>
                      <a:pt x="299" y="305"/>
                      <a:pt x="301" y="306"/>
                      <a:pt x="301" y="306"/>
                    </a:cubicBezTo>
                    <a:cubicBezTo>
                      <a:pt x="301" y="306"/>
                      <a:pt x="304" y="306"/>
                      <a:pt x="304" y="306"/>
                    </a:cubicBezTo>
                    <a:cubicBezTo>
                      <a:pt x="304" y="306"/>
                      <a:pt x="304" y="305"/>
                      <a:pt x="304" y="305"/>
                    </a:cubicBezTo>
                    <a:cubicBezTo>
                      <a:pt x="304" y="305"/>
                      <a:pt x="305" y="306"/>
                      <a:pt x="305" y="306"/>
                    </a:cubicBezTo>
                    <a:cubicBezTo>
                      <a:pt x="305" y="306"/>
                      <a:pt x="308" y="305"/>
                      <a:pt x="308" y="305"/>
                    </a:cubicBezTo>
                    <a:cubicBezTo>
                      <a:pt x="308" y="305"/>
                      <a:pt x="310" y="305"/>
                      <a:pt x="310" y="305"/>
                    </a:cubicBezTo>
                    <a:cubicBezTo>
                      <a:pt x="310" y="305"/>
                      <a:pt x="311" y="306"/>
                      <a:pt x="311" y="306"/>
                    </a:cubicBezTo>
                    <a:cubicBezTo>
                      <a:pt x="311" y="306"/>
                      <a:pt x="312" y="306"/>
                      <a:pt x="312" y="306"/>
                    </a:cubicBezTo>
                    <a:cubicBezTo>
                      <a:pt x="312" y="306"/>
                      <a:pt x="313" y="305"/>
                      <a:pt x="313" y="305"/>
                    </a:cubicBezTo>
                    <a:cubicBezTo>
                      <a:pt x="313" y="305"/>
                      <a:pt x="315" y="306"/>
                      <a:pt x="315" y="306"/>
                    </a:cubicBezTo>
                    <a:cubicBezTo>
                      <a:pt x="315" y="306"/>
                      <a:pt x="317" y="306"/>
                      <a:pt x="317" y="306"/>
                    </a:cubicBezTo>
                    <a:cubicBezTo>
                      <a:pt x="317" y="306"/>
                      <a:pt x="318" y="306"/>
                      <a:pt x="318" y="306"/>
                    </a:cubicBezTo>
                    <a:cubicBezTo>
                      <a:pt x="318" y="306"/>
                      <a:pt x="319" y="305"/>
                      <a:pt x="319" y="305"/>
                    </a:cubicBezTo>
                    <a:cubicBezTo>
                      <a:pt x="319" y="305"/>
                      <a:pt x="323" y="305"/>
                      <a:pt x="323" y="305"/>
                    </a:cubicBezTo>
                    <a:cubicBezTo>
                      <a:pt x="323" y="305"/>
                      <a:pt x="323" y="306"/>
                      <a:pt x="323" y="306"/>
                    </a:cubicBezTo>
                    <a:cubicBezTo>
                      <a:pt x="323" y="306"/>
                      <a:pt x="323" y="306"/>
                      <a:pt x="323" y="306"/>
                    </a:cubicBezTo>
                    <a:cubicBezTo>
                      <a:pt x="323" y="306"/>
                      <a:pt x="325" y="306"/>
                      <a:pt x="325" y="306"/>
                    </a:cubicBezTo>
                    <a:cubicBezTo>
                      <a:pt x="325" y="306"/>
                      <a:pt x="327" y="306"/>
                      <a:pt x="327" y="306"/>
                    </a:cubicBezTo>
                    <a:cubicBezTo>
                      <a:pt x="327" y="306"/>
                      <a:pt x="329" y="306"/>
                      <a:pt x="329" y="306"/>
                    </a:cubicBezTo>
                    <a:cubicBezTo>
                      <a:pt x="329" y="306"/>
                      <a:pt x="330" y="306"/>
                      <a:pt x="330" y="306"/>
                    </a:cubicBezTo>
                    <a:cubicBezTo>
                      <a:pt x="330" y="306"/>
                      <a:pt x="331" y="306"/>
                      <a:pt x="331" y="306"/>
                    </a:cubicBezTo>
                    <a:cubicBezTo>
                      <a:pt x="331" y="306"/>
                      <a:pt x="333" y="306"/>
                      <a:pt x="333" y="306"/>
                    </a:cubicBezTo>
                    <a:cubicBezTo>
                      <a:pt x="333" y="306"/>
                      <a:pt x="333" y="306"/>
                      <a:pt x="333" y="306"/>
                    </a:cubicBezTo>
                    <a:cubicBezTo>
                      <a:pt x="333" y="306"/>
                      <a:pt x="335" y="306"/>
                      <a:pt x="335" y="306"/>
                    </a:cubicBezTo>
                    <a:cubicBezTo>
                      <a:pt x="335" y="306"/>
                      <a:pt x="338" y="306"/>
                      <a:pt x="338" y="306"/>
                    </a:cubicBezTo>
                    <a:cubicBezTo>
                      <a:pt x="338" y="306"/>
                      <a:pt x="339" y="306"/>
                      <a:pt x="339" y="306"/>
                    </a:cubicBezTo>
                    <a:cubicBezTo>
                      <a:pt x="339" y="306"/>
                      <a:pt x="339" y="306"/>
                      <a:pt x="339" y="306"/>
                    </a:cubicBezTo>
                    <a:cubicBezTo>
                      <a:pt x="339" y="306"/>
                      <a:pt x="341" y="306"/>
                      <a:pt x="341" y="306"/>
                    </a:cubicBezTo>
                    <a:cubicBezTo>
                      <a:pt x="341" y="306"/>
                      <a:pt x="344" y="306"/>
                      <a:pt x="344" y="306"/>
                    </a:cubicBezTo>
                    <a:cubicBezTo>
                      <a:pt x="344" y="306"/>
                      <a:pt x="345" y="306"/>
                      <a:pt x="345" y="306"/>
                    </a:cubicBezTo>
                    <a:cubicBezTo>
                      <a:pt x="345" y="306"/>
                      <a:pt x="346" y="306"/>
                      <a:pt x="346" y="306"/>
                    </a:cubicBezTo>
                    <a:cubicBezTo>
                      <a:pt x="346" y="306"/>
                      <a:pt x="347" y="306"/>
                      <a:pt x="347" y="306"/>
                    </a:cubicBezTo>
                    <a:cubicBezTo>
                      <a:pt x="347" y="306"/>
                      <a:pt x="349" y="306"/>
                      <a:pt x="349" y="306"/>
                    </a:cubicBezTo>
                    <a:cubicBezTo>
                      <a:pt x="349" y="306"/>
                      <a:pt x="350" y="306"/>
                      <a:pt x="350" y="306"/>
                    </a:cubicBezTo>
                    <a:cubicBezTo>
                      <a:pt x="350" y="306"/>
                      <a:pt x="351" y="306"/>
                      <a:pt x="351" y="306"/>
                    </a:cubicBezTo>
                    <a:cubicBezTo>
                      <a:pt x="351" y="306"/>
                      <a:pt x="355" y="306"/>
                      <a:pt x="355" y="306"/>
                    </a:cubicBezTo>
                    <a:cubicBezTo>
                      <a:pt x="355" y="306"/>
                      <a:pt x="356" y="306"/>
                      <a:pt x="356" y="306"/>
                    </a:cubicBezTo>
                    <a:cubicBezTo>
                      <a:pt x="356" y="306"/>
                      <a:pt x="356" y="306"/>
                      <a:pt x="356" y="306"/>
                    </a:cubicBezTo>
                    <a:cubicBezTo>
                      <a:pt x="356" y="306"/>
                      <a:pt x="359" y="306"/>
                      <a:pt x="359" y="306"/>
                    </a:cubicBezTo>
                    <a:cubicBezTo>
                      <a:pt x="359" y="306"/>
                      <a:pt x="360" y="306"/>
                      <a:pt x="360" y="306"/>
                    </a:cubicBezTo>
                    <a:cubicBezTo>
                      <a:pt x="360" y="306"/>
                      <a:pt x="361" y="306"/>
                      <a:pt x="361" y="306"/>
                    </a:cubicBezTo>
                    <a:cubicBezTo>
                      <a:pt x="361" y="306"/>
                      <a:pt x="362" y="306"/>
                      <a:pt x="362" y="306"/>
                    </a:cubicBezTo>
                    <a:cubicBezTo>
                      <a:pt x="362" y="306"/>
                      <a:pt x="364" y="306"/>
                      <a:pt x="364" y="306"/>
                    </a:cubicBezTo>
                    <a:cubicBezTo>
                      <a:pt x="364" y="306"/>
                      <a:pt x="366" y="306"/>
                      <a:pt x="366" y="306"/>
                    </a:cubicBezTo>
                    <a:cubicBezTo>
                      <a:pt x="366" y="306"/>
                      <a:pt x="368" y="306"/>
                      <a:pt x="368" y="306"/>
                    </a:cubicBezTo>
                    <a:cubicBezTo>
                      <a:pt x="368" y="306"/>
                      <a:pt x="369" y="305"/>
                      <a:pt x="369" y="305"/>
                    </a:cubicBezTo>
                    <a:cubicBezTo>
                      <a:pt x="369" y="305"/>
                      <a:pt x="371" y="306"/>
                      <a:pt x="371" y="306"/>
                    </a:cubicBezTo>
                    <a:cubicBezTo>
                      <a:pt x="371" y="306"/>
                      <a:pt x="373" y="306"/>
                      <a:pt x="373" y="306"/>
                    </a:cubicBezTo>
                    <a:cubicBezTo>
                      <a:pt x="373" y="306"/>
                      <a:pt x="374" y="306"/>
                      <a:pt x="374" y="306"/>
                    </a:cubicBezTo>
                    <a:cubicBezTo>
                      <a:pt x="374" y="306"/>
                      <a:pt x="375" y="306"/>
                      <a:pt x="375" y="306"/>
                    </a:cubicBezTo>
                    <a:cubicBezTo>
                      <a:pt x="375" y="306"/>
                      <a:pt x="375" y="306"/>
                      <a:pt x="375" y="306"/>
                    </a:cubicBezTo>
                    <a:cubicBezTo>
                      <a:pt x="375" y="306"/>
                      <a:pt x="378" y="305"/>
                      <a:pt x="378" y="305"/>
                    </a:cubicBezTo>
                    <a:cubicBezTo>
                      <a:pt x="378" y="305"/>
                      <a:pt x="379" y="306"/>
                      <a:pt x="379" y="306"/>
                    </a:cubicBezTo>
                    <a:cubicBezTo>
                      <a:pt x="379" y="306"/>
                      <a:pt x="380" y="306"/>
                      <a:pt x="380" y="306"/>
                    </a:cubicBezTo>
                    <a:cubicBezTo>
                      <a:pt x="380" y="306"/>
                      <a:pt x="383" y="306"/>
                      <a:pt x="383" y="306"/>
                    </a:cubicBezTo>
                    <a:cubicBezTo>
                      <a:pt x="383" y="306"/>
                      <a:pt x="384" y="306"/>
                      <a:pt x="384" y="306"/>
                    </a:cubicBezTo>
                    <a:cubicBezTo>
                      <a:pt x="384" y="306"/>
                      <a:pt x="386" y="306"/>
                      <a:pt x="386" y="306"/>
                    </a:cubicBezTo>
                    <a:cubicBezTo>
                      <a:pt x="386" y="306"/>
                      <a:pt x="386" y="306"/>
                      <a:pt x="386" y="306"/>
                    </a:cubicBezTo>
                    <a:cubicBezTo>
                      <a:pt x="386" y="306"/>
                      <a:pt x="389" y="306"/>
                      <a:pt x="389" y="306"/>
                    </a:cubicBezTo>
                    <a:cubicBezTo>
                      <a:pt x="389" y="306"/>
                      <a:pt x="390" y="306"/>
                      <a:pt x="390" y="306"/>
                    </a:cubicBezTo>
                    <a:cubicBezTo>
                      <a:pt x="390" y="306"/>
                      <a:pt x="391" y="306"/>
                      <a:pt x="391" y="306"/>
                    </a:cubicBezTo>
                    <a:cubicBezTo>
                      <a:pt x="391" y="306"/>
                      <a:pt x="393" y="306"/>
                      <a:pt x="393" y="306"/>
                    </a:cubicBezTo>
                    <a:cubicBezTo>
                      <a:pt x="393" y="306"/>
                      <a:pt x="394" y="306"/>
                      <a:pt x="394" y="306"/>
                    </a:cubicBezTo>
                    <a:cubicBezTo>
                      <a:pt x="394" y="306"/>
                      <a:pt x="395" y="306"/>
                      <a:pt x="395" y="306"/>
                    </a:cubicBezTo>
                    <a:cubicBezTo>
                      <a:pt x="395" y="306"/>
                      <a:pt x="396" y="306"/>
                      <a:pt x="396" y="306"/>
                    </a:cubicBezTo>
                    <a:cubicBezTo>
                      <a:pt x="396" y="306"/>
                      <a:pt x="400" y="306"/>
                      <a:pt x="400" y="306"/>
                    </a:cubicBezTo>
                    <a:cubicBezTo>
                      <a:pt x="400" y="306"/>
                      <a:pt x="400" y="306"/>
                      <a:pt x="400" y="306"/>
                    </a:cubicBezTo>
                    <a:cubicBezTo>
                      <a:pt x="400" y="306"/>
                      <a:pt x="402" y="306"/>
                      <a:pt x="402" y="306"/>
                    </a:cubicBezTo>
                    <a:cubicBezTo>
                      <a:pt x="402" y="306"/>
                      <a:pt x="404" y="306"/>
                      <a:pt x="404" y="306"/>
                    </a:cubicBezTo>
                    <a:cubicBezTo>
                      <a:pt x="404" y="306"/>
                      <a:pt x="404" y="306"/>
                      <a:pt x="404" y="306"/>
                    </a:cubicBezTo>
                    <a:cubicBezTo>
                      <a:pt x="404" y="306"/>
                      <a:pt x="406" y="306"/>
                      <a:pt x="406" y="306"/>
                    </a:cubicBezTo>
                    <a:cubicBezTo>
                      <a:pt x="406" y="306"/>
                      <a:pt x="408" y="306"/>
                      <a:pt x="408" y="306"/>
                    </a:cubicBezTo>
                    <a:cubicBezTo>
                      <a:pt x="408" y="306"/>
                      <a:pt x="410" y="305"/>
                      <a:pt x="410" y="305"/>
                    </a:cubicBezTo>
                    <a:cubicBezTo>
                      <a:pt x="410" y="305"/>
                      <a:pt x="411" y="305"/>
                      <a:pt x="411" y="305"/>
                    </a:cubicBezTo>
                    <a:cubicBezTo>
                      <a:pt x="411" y="305"/>
                      <a:pt x="413" y="304"/>
                      <a:pt x="413" y="304"/>
                    </a:cubicBezTo>
                    <a:cubicBezTo>
                      <a:pt x="413" y="304"/>
                      <a:pt x="413" y="305"/>
                      <a:pt x="413" y="305"/>
                    </a:cubicBezTo>
                    <a:cubicBezTo>
                      <a:pt x="413" y="305"/>
                      <a:pt x="415" y="305"/>
                      <a:pt x="415" y="305"/>
                    </a:cubicBezTo>
                    <a:cubicBezTo>
                      <a:pt x="415" y="305"/>
                      <a:pt x="417" y="305"/>
                      <a:pt x="417" y="305"/>
                    </a:cubicBezTo>
                    <a:cubicBezTo>
                      <a:pt x="417" y="305"/>
                      <a:pt x="419" y="304"/>
                      <a:pt x="419" y="304"/>
                    </a:cubicBezTo>
                    <a:cubicBezTo>
                      <a:pt x="419" y="304"/>
                      <a:pt x="420" y="301"/>
                      <a:pt x="420" y="301"/>
                    </a:cubicBezTo>
                    <a:cubicBezTo>
                      <a:pt x="420" y="301"/>
                      <a:pt x="422" y="305"/>
                      <a:pt x="422" y="305"/>
                    </a:cubicBezTo>
                    <a:cubicBezTo>
                      <a:pt x="422" y="305"/>
                      <a:pt x="422" y="305"/>
                      <a:pt x="422" y="305"/>
                    </a:cubicBezTo>
                    <a:cubicBezTo>
                      <a:pt x="422" y="305"/>
                      <a:pt x="424" y="305"/>
                      <a:pt x="424" y="305"/>
                    </a:cubicBezTo>
                    <a:cubicBezTo>
                      <a:pt x="424" y="305"/>
                      <a:pt x="425" y="305"/>
                      <a:pt x="425" y="305"/>
                    </a:cubicBezTo>
                    <a:cubicBezTo>
                      <a:pt x="425" y="305"/>
                      <a:pt x="428" y="304"/>
                      <a:pt x="428" y="304"/>
                    </a:cubicBezTo>
                    <a:cubicBezTo>
                      <a:pt x="428" y="304"/>
                      <a:pt x="428" y="305"/>
                      <a:pt x="428" y="305"/>
                    </a:cubicBezTo>
                    <a:cubicBezTo>
                      <a:pt x="428" y="305"/>
                      <a:pt x="431" y="306"/>
                      <a:pt x="431" y="306"/>
                    </a:cubicBezTo>
                    <a:cubicBezTo>
                      <a:pt x="431" y="306"/>
                      <a:pt x="431" y="306"/>
                      <a:pt x="431" y="306"/>
                    </a:cubicBezTo>
                    <a:cubicBezTo>
                      <a:pt x="431" y="306"/>
                      <a:pt x="434" y="306"/>
                      <a:pt x="434" y="306"/>
                    </a:cubicBezTo>
                    <a:cubicBezTo>
                      <a:pt x="434" y="306"/>
                      <a:pt x="436" y="306"/>
                      <a:pt x="436" y="306"/>
                    </a:cubicBezTo>
                    <a:cubicBezTo>
                      <a:pt x="436" y="306"/>
                      <a:pt x="437" y="305"/>
                      <a:pt x="437" y="305"/>
                    </a:cubicBezTo>
                    <a:cubicBezTo>
                      <a:pt x="437" y="305"/>
                      <a:pt x="437" y="305"/>
                      <a:pt x="437" y="305"/>
                    </a:cubicBezTo>
                    <a:cubicBezTo>
                      <a:pt x="437" y="305"/>
                      <a:pt x="440" y="306"/>
                      <a:pt x="440" y="306"/>
                    </a:cubicBezTo>
                    <a:cubicBezTo>
                      <a:pt x="440" y="306"/>
                      <a:pt x="441" y="306"/>
                      <a:pt x="441" y="306"/>
                    </a:cubicBezTo>
                    <a:cubicBezTo>
                      <a:pt x="441" y="306"/>
                      <a:pt x="442" y="306"/>
                      <a:pt x="442" y="306"/>
                    </a:cubicBezTo>
                    <a:cubicBezTo>
                      <a:pt x="442" y="306"/>
                      <a:pt x="444" y="306"/>
                      <a:pt x="444" y="306"/>
                    </a:cubicBezTo>
                    <a:cubicBezTo>
                      <a:pt x="444" y="306"/>
                      <a:pt x="445" y="306"/>
                      <a:pt x="445" y="306"/>
                    </a:cubicBezTo>
                    <a:cubicBezTo>
                      <a:pt x="445" y="306"/>
                      <a:pt x="448" y="306"/>
                      <a:pt x="448" y="306"/>
                    </a:cubicBezTo>
                    <a:cubicBezTo>
                      <a:pt x="448" y="306"/>
                      <a:pt x="449" y="306"/>
                      <a:pt x="449" y="306"/>
                    </a:cubicBezTo>
                    <a:cubicBezTo>
                      <a:pt x="449" y="306"/>
                      <a:pt x="449" y="306"/>
                      <a:pt x="449" y="306"/>
                    </a:cubicBezTo>
                    <a:cubicBezTo>
                      <a:pt x="449" y="306"/>
                      <a:pt x="450" y="306"/>
                      <a:pt x="450" y="306"/>
                    </a:cubicBezTo>
                    <a:cubicBezTo>
                      <a:pt x="450" y="306"/>
                      <a:pt x="453" y="306"/>
                      <a:pt x="453" y="306"/>
                    </a:cubicBezTo>
                    <a:cubicBezTo>
                      <a:pt x="453" y="306"/>
                      <a:pt x="454" y="306"/>
                      <a:pt x="454" y="306"/>
                    </a:cubicBezTo>
                    <a:cubicBezTo>
                      <a:pt x="454" y="306"/>
                      <a:pt x="455" y="306"/>
                      <a:pt x="455" y="306"/>
                    </a:cubicBezTo>
                    <a:cubicBezTo>
                      <a:pt x="455" y="306"/>
                      <a:pt x="458" y="305"/>
                      <a:pt x="458" y="305"/>
                    </a:cubicBezTo>
                    <a:cubicBezTo>
                      <a:pt x="458" y="305"/>
                      <a:pt x="459" y="305"/>
                      <a:pt x="459" y="305"/>
                    </a:cubicBezTo>
                    <a:cubicBezTo>
                      <a:pt x="459" y="305"/>
                      <a:pt x="461" y="305"/>
                      <a:pt x="461" y="305"/>
                    </a:cubicBezTo>
                    <a:cubicBezTo>
                      <a:pt x="461" y="305"/>
                      <a:pt x="462" y="305"/>
                      <a:pt x="462" y="305"/>
                    </a:cubicBezTo>
                    <a:cubicBezTo>
                      <a:pt x="462" y="305"/>
                      <a:pt x="464" y="305"/>
                      <a:pt x="464" y="305"/>
                    </a:cubicBezTo>
                    <a:cubicBezTo>
                      <a:pt x="464" y="305"/>
                      <a:pt x="465" y="305"/>
                      <a:pt x="465" y="305"/>
                    </a:cubicBezTo>
                    <a:cubicBezTo>
                      <a:pt x="465" y="305"/>
                      <a:pt x="466" y="305"/>
                      <a:pt x="466" y="305"/>
                    </a:cubicBezTo>
                    <a:cubicBezTo>
                      <a:pt x="466" y="305"/>
                      <a:pt x="467" y="305"/>
                      <a:pt x="467" y="305"/>
                    </a:cubicBezTo>
                    <a:cubicBezTo>
                      <a:pt x="467" y="305"/>
                      <a:pt x="470" y="304"/>
                      <a:pt x="470" y="304"/>
                    </a:cubicBezTo>
                    <a:cubicBezTo>
                      <a:pt x="470" y="304"/>
                      <a:pt x="471" y="304"/>
                      <a:pt x="471" y="304"/>
                    </a:cubicBezTo>
                    <a:cubicBezTo>
                      <a:pt x="471" y="304"/>
                      <a:pt x="473" y="305"/>
                      <a:pt x="473" y="305"/>
                    </a:cubicBezTo>
                    <a:cubicBezTo>
                      <a:pt x="473" y="305"/>
                      <a:pt x="474" y="305"/>
                      <a:pt x="474" y="305"/>
                    </a:cubicBezTo>
                    <a:cubicBezTo>
                      <a:pt x="474" y="305"/>
                      <a:pt x="475" y="305"/>
                      <a:pt x="475" y="305"/>
                    </a:cubicBezTo>
                    <a:cubicBezTo>
                      <a:pt x="475" y="305"/>
                      <a:pt x="476" y="305"/>
                      <a:pt x="476" y="305"/>
                    </a:cubicBezTo>
                    <a:cubicBezTo>
                      <a:pt x="476" y="305"/>
                      <a:pt x="478" y="305"/>
                      <a:pt x="478" y="305"/>
                    </a:cubicBezTo>
                    <a:cubicBezTo>
                      <a:pt x="478" y="305"/>
                      <a:pt x="479" y="305"/>
                      <a:pt x="479" y="305"/>
                    </a:cubicBezTo>
                    <a:cubicBezTo>
                      <a:pt x="479" y="305"/>
                      <a:pt x="482" y="305"/>
                      <a:pt x="482" y="305"/>
                    </a:cubicBezTo>
                    <a:cubicBezTo>
                      <a:pt x="482" y="305"/>
                      <a:pt x="484" y="305"/>
                      <a:pt x="484" y="305"/>
                    </a:cubicBezTo>
                    <a:cubicBezTo>
                      <a:pt x="484" y="305"/>
                      <a:pt x="485" y="305"/>
                      <a:pt x="485" y="305"/>
                    </a:cubicBezTo>
                    <a:cubicBezTo>
                      <a:pt x="485" y="305"/>
                      <a:pt x="485" y="305"/>
                      <a:pt x="485" y="305"/>
                    </a:cubicBezTo>
                    <a:cubicBezTo>
                      <a:pt x="485" y="305"/>
                      <a:pt x="488" y="305"/>
                      <a:pt x="488" y="305"/>
                    </a:cubicBezTo>
                    <a:cubicBezTo>
                      <a:pt x="488" y="305"/>
                      <a:pt x="488" y="305"/>
                      <a:pt x="488" y="305"/>
                    </a:cubicBezTo>
                    <a:cubicBezTo>
                      <a:pt x="488" y="305"/>
                      <a:pt x="491" y="305"/>
                      <a:pt x="491" y="305"/>
                    </a:cubicBezTo>
                    <a:cubicBezTo>
                      <a:pt x="491" y="305"/>
                      <a:pt x="492" y="305"/>
                      <a:pt x="492" y="305"/>
                    </a:cubicBezTo>
                    <a:cubicBezTo>
                      <a:pt x="492" y="305"/>
                      <a:pt x="494" y="305"/>
                      <a:pt x="494" y="305"/>
                    </a:cubicBezTo>
                    <a:cubicBezTo>
                      <a:pt x="494" y="305"/>
                      <a:pt x="495" y="305"/>
                      <a:pt x="495" y="305"/>
                    </a:cubicBezTo>
                    <a:cubicBezTo>
                      <a:pt x="495" y="305"/>
                      <a:pt x="497" y="305"/>
                      <a:pt x="497" y="305"/>
                    </a:cubicBezTo>
                    <a:cubicBezTo>
                      <a:pt x="497" y="305"/>
                      <a:pt x="498" y="305"/>
                      <a:pt x="498" y="305"/>
                    </a:cubicBezTo>
                    <a:cubicBezTo>
                      <a:pt x="498" y="305"/>
                      <a:pt x="499" y="305"/>
                      <a:pt x="499" y="305"/>
                    </a:cubicBezTo>
                    <a:cubicBezTo>
                      <a:pt x="499" y="305"/>
                      <a:pt x="501" y="305"/>
                      <a:pt x="501" y="305"/>
                    </a:cubicBezTo>
                    <a:cubicBezTo>
                      <a:pt x="501" y="305"/>
                      <a:pt x="503" y="304"/>
                      <a:pt x="503" y="304"/>
                    </a:cubicBezTo>
                    <a:cubicBezTo>
                      <a:pt x="503" y="304"/>
                      <a:pt x="504" y="305"/>
                      <a:pt x="504" y="305"/>
                    </a:cubicBezTo>
                    <a:cubicBezTo>
                      <a:pt x="504" y="305"/>
                      <a:pt x="506" y="304"/>
                      <a:pt x="506" y="304"/>
                    </a:cubicBezTo>
                    <a:cubicBezTo>
                      <a:pt x="506" y="304"/>
                      <a:pt x="506" y="304"/>
                      <a:pt x="506" y="304"/>
                    </a:cubicBezTo>
                    <a:cubicBezTo>
                      <a:pt x="506" y="304"/>
                      <a:pt x="509" y="304"/>
                      <a:pt x="509" y="304"/>
                    </a:cubicBezTo>
                    <a:cubicBezTo>
                      <a:pt x="509" y="304"/>
                      <a:pt x="510" y="304"/>
                      <a:pt x="510" y="304"/>
                    </a:cubicBezTo>
                    <a:cubicBezTo>
                      <a:pt x="510" y="304"/>
                      <a:pt x="512" y="303"/>
                      <a:pt x="512" y="303"/>
                    </a:cubicBezTo>
                    <a:cubicBezTo>
                      <a:pt x="512" y="303"/>
                      <a:pt x="512" y="303"/>
                      <a:pt x="512" y="303"/>
                    </a:cubicBezTo>
                    <a:cubicBezTo>
                      <a:pt x="512" y="303"/>
                      <a:pt x="515" y="301"/>
                      <a:pt x="515" y="301"/>
                    </a:cubicBezTo>
                    <a:cubicBezTo>
                      <a:pt x="515" y="301"/>
                      <a:pt x="515" y="301"/>
                      <a:pt x="515" y="301"/>
                    </a:cubicBezTo>
                    <a:cubicBezTo>
                      <a:pt x="515" y="301"/>
                      <a:pt x="518" y="294"/>
                      <a:pt x="518" y="294"/>
                    </a:cubicBezTo>
                    <a:cubicBezTo>
                      <a:pt x="518" y="294"/>
                      <a:pt x="519" y="294"/>
                      <a:pt x="519" y="294"/>
                    </a:cubicBezTo>
                    <a:cubicBezTo>
                      <a:pt x="519" y="294"/>
                      <a:pt x="521" y="289"/>
                      <a:pt x="521" y="289"/>
                    </a:cubicBezTo>
                    <a:cubicBezTo>
                      <a:pt x="521" y="289"/>
                      <a:pt x="521" y="289"/>
                      <a:pt x="521" y="289"/>
                    </a:cubicBezTo>
                    <a:cubicBezTo>
                      <a:pt x="521" y="289"/>
                      <a:pt x="524" y="283"/>
                      <a:pt x="524" y="283"/>
                    </a:cubicBezTo>
                    <a:cubicBezTo>
                      <a:pt x="524" y="283"/>
                      <a:pt x="524" y="283"/>
                      <a:pt x="524" y="283"/>
                    </a:cubicBezTo>
                    <a:cubicBezTo>
                      <a:pt x="524" y="283"/>
                      <a:pt x="527" y="276"/>
                      <a:pt x="527" y="276"/>
                    </a:cubicBezTo>
                    <a:cubicBezTo>
                      <a:pt x="527" y="276"/>
                      <a:pt x="528" y="275"/>
                      <a:pt x="528" y="275"/>
                    </a:cubicBezTo>
                    <a:cubicBezTo>
                      <a:pt x="528" y="275"/>
                      <a:pt x="530" y="276"/>
                      <a:pt x="530" y="276"/>
                    </a:cubicBezTo>
                    <a:cubicBezTo>
                      <a:pt x="530" y="276"/>
                      <a:pt x="531" y="276"/>
                      <a:pt x="531" y="276"/>
                    </a:cubicBezTo>
                    <a:cubicBezTo>
                      <a:pt x="531" y="276"/>
                      <a:pt x="532" y="274"/>
                      <a:pt x="532" y="274"/>
                    </a:cubicBezTo>
                    <a:cubicBezTo>
                      <a:pt x="532" y="274"/>
                      <a:pt x="533" y="274"/>
                      <a:pt x="533" y="274"/>
                    </a:cubicBezTo>
                    <a:cubicBezTo>
                      <a:pt x="533" y="274"/>
                      <a:pt x="536" y="277"/>
                      <a:pt x="536" y="277"/>
                    </a:cubicBezTo>
                    <a:cubicBezTo>
                      <a:pt x="536" y="277"/>
                      <a:pt x="536" y="278"/>
                      <a:pt x="536" y="278"/>
                    </a:cubicBezTo>
                    <a:cubicBezTo>
                      <a:pt x="536" y="278"/>
                      <a:pt x="539" y="285"/>
                      <a:pt x="539" y="285"/>
                    </a:cubicBezTo>
                    <a:cubicBezTo>
                      <a:pt x="539" y="285"/>
                      <a:pt x="539" y="285"/>
                      <a:pt x="539" y="285"/>
                    </a:cubicBezTo>
                    <a:cubicBezTo>
                      <a:pt x="539" y="285"/>
                      <a:pt x="542" y="290"/>
                      <a:pt x="542" y="290"/>
                    </a:cubicBezTo>
                    <a:cubicBezTo>
                      <a:pt x="542" y="290"/>
                      <a:pt x="542" y="290"/>
                      <a:pt x="542" y="290"/>
                    </a:cubicBezTo>
                    <a:cubicBezTo>
                      <a:pt x="542" y="290"/>
                      <a:pt x="545" y="295"/>
                      <a:pt x="545" y="295"/>
                    </a:cubicBezTo>
                    <a:cubicBezTo>
                      <a:pt x="545" y="295"/>
                      <a:pt x="545" y="296"/>
                      <a:pt x="545" y="296"/>
                    </a:cubicBezTo>
                    <a:cubicBezTo>
                      <a:pt x="545" y="296"/>
                      <a:pt x="548" y="301"/>
                      <a:pt x="548" y="301"/>
                    </a:cubicBezTo>
                    <a:cubicBezTo>
                      <a:pt x="548" y="301"/>
                      <a:pt x="548" y="301"/>
                      <a:pt x="548" y="301"/>
                    </a:cubicBezTo>
                    <a:cubicBezTo>
                      <a:pt x="548" y="301"/>
                      <a:pt x="551" y="302"/>
                      <a:pt x="551" y="302"/>
                    </a:cubicBezTo>
                    <a:cubicBezTo>
                      <a:pt x="551" y="302"/>
                      <a:pt x="551" y="302"/>
                      <a:pt x="551" y="302"/>
                    </a:cubicBezTo>
                    <a:cubicBezTo>
                      <a:pt x="551" y="302"/>
                      <a:pt x="554" y="303"/>
                      <a:pt x="554" y="303"/>
                    </a:cubicBezTo>
                    <a:cubicBezTo>
                      <a:pt x="554" y="303"/>
                      <a:pt x="555" y="303"/>
                      <a:pt x="555" y="303"/>
                    </a:cubicBezTo>
                    <a:cubicBezTo>
                      <a:pt x="555" y="303"/>
                      <a:pt x="557" y="302"/>
                      <a:pt x="557" y="302"/>
                    </a:cubicBezTo>
                    <a:cubicBezTo>
                      <a:pt x="557" y="302"/>
                      <a:pt x="557" y="302"/>
                      <a:pt x="557" y="302"/>
                    </a:cubicBezTo>
                    <a:cubicBezTo>
                      <a:pt x="557" y="302"/>
                      <a:pt x="560" y="302"/>
                      <a:pt x="560" y="302"/>
                    </a:cubicBezTo>
                    <a:cubicBezTo>
                      <a:pt x="560" y="302"/>
                      <a:pt x="561" y="302"/>
                      <a:pt x="561" y="302"/>
                    </a:cubicBezTo>
                    <a:cubicBezTo>
                      <a:pt x="561" y="302"/>
                      <a:pt x="563" y="301"/>
                      <a:pt x="563" y="301"/>
                    </a:cubicBezTo>
                    <a:cubicBezTo>
                      <a:pt x="563" y="301"/>
                      <a:pt x="563" y="300"/>
                      <a:pt x="563" y="300"/>
                    </a:cubicBezTo>
                    <a:cubicBezTo>
                      <a:pt x="563" y="300"/>
                      <a:pt x="566" y="299"/>
                      <a:pt x="566" y="299"/>
                    </a:cubicBezTo>
                    <a:cubicBezTo>
                      <a:pt x="566" y="299"/>
                      <a:pt x="566" y="299"/>
                      <a:pt x="566" y="299"/>
                    </a:cubicBezTo>
                    <a:cubicBezTo>
                      <a:pt x="566" y="299"/>
                      <a:pt x="569" y="297"/>
                      <a:pt x="569" y="297"/>
                    </a:cubicBezTo>
                    <a:cubicBezTo>
                      <a:pt x="569" y="297"/>
                      <a:pt x="570" y="297"/>
                      <a:pt x="570" y="297"/>
                    </a:cubicBezTo>
                    <a:cubicBezTo>
                      <a:pt x="570" y="297"/>
                      <a:pt x="572" y="292"/>
                      <a:pt x="572" y="292"/>
                    </a:cubicBezTo>
                    <a:cubicBezTo>
                      <a:pt x="572" y="292"/>
                      <a:pt x="574" y="293"/>
                      <a:pt x="574" y="293"/>
                    </a:cubicBezTo>
                    <a:cubicBezTo>
                      <a:pt x="574" y="293"/>
                      <a:pt x="575" y="291"/>
                      <a:pt x="575" y="291"/>
                    </a:cubicBezTo>
                    <a:cubicBezTo>
                      <a:pt x="575" y="291"/>
                      <a:pt x="575" y="291"/>
                      <a:pt x="575" y="291"/>
                    </a:cubicBezTo>
                    <a:cubicBezTo>
                      <a:pt x="575" y="291"/>
                      <a:pt x="578" y="281"/>
                      <a:pt x="578" y="281"/>
                    </a:cubicBezTo>
                    <a:cubicBezTo>
                      <a:pt x="578" y="281"/>
                      <a:pt x="580" y="283"/>
                      <a:pt x="580" y="283"/>
                    </a:cubicBezTo>
                    <a:cubicBezTo>
                      <a:pt x="580" y="283"/>
                      <a:pt x="581" y="281"/>
                      <a:pt x="581" y="281"/>
                    </a:cubicBezTo>
                    <a:cubicBezTo>
                      <a:pt x="581" y="281"/>
                      <a:pt x="581" y="280"/>
                      <a:pt x="581" y="280"/>
                    </a:cubicBezTo>
                    <a:cubicBezTo>
                      <a:pt x="581" y="280"/>
                      <a:pt x="584" y="259"/>
                      <a:pt x="584" y="259"/>
                    </a:cubicBezTo>
                    <a:cubicBezTo>
                      <a:pt x="584" y="259"/>
                      <a:pt x="584" y="258"/>
                      <a:pt x="584" y="258"/>
                    </a:cubicBezTo>
                    <a:cubicBezTo>
                      <a:pt x="584" y="258"/>
                      <a:pt x="587" y="239"/>
                      <a:pt x="587" y="239"/>
                    </a:cubicBezTo>
                    <a:cubicBezTo>
                      <a:pt x="587" y="239"/>
                      <a:pt x="588" y="238"/>
                      <a:pt x="588" y="238"/>
                    </a:cubicBezTo>
                    <a:cubicBezTo>
                      <a:pt x="588" y="238"/>
                      <a:pt x="590" y="207"/>
                      <a:pt x="590" y="207"/>
                    </a:cubicBezTo>
                    <a:cubicBezTo>
                      <a:pt x="590" y="207"/>
                      <a:pt x="590" y="207"/>
                      <a:pt x="590" y="207"/>
                    </a:cubicBezTo>
                    <a:cubicBezTo>
                      <a:pt x="590" y="207"/>
                      <a:pt x="593" y="243"/>
                      <a:pt x="593" y="243"/>
                    </a:cubicBezTo>
                    <a:cubicBezTo>
                      <a:pt x="593" y="243"/>
                      <a:pt x="593" y="245"/>
                      <a:pt x="593" y="245"/>
                    </a:cubicBezTo>
                    <a:cubicBezTo>
                      <a:pt x="593" y="245"/>
                      <a:pt x="596" y="270"/>
                      <a:pt x="596" y="270"/>
                    </a:cubicBezTo>
                    <a:cubicBezTo>
                      <a:pt x="596" y="270"/>
                      <a:pt x="597" y="270"/>
                      <a:pt x="597" y="270"/>
                    </a:cubicBezTo>
                    <a:cubicBezTo>
                      <a:pt x="597" y="270"/>
                      <a:pt x="599" y="284"/>
                      <a:pt x="599" y="284"/>
                    </a:cubicBezTo>
                    <a:cubicBezTo>
                      <a:pt x="599" y="284"/>
                      <a:pt x="599" y="285"/>
                      <a:pt x="599" y="285"/>
                    </a:cubicBezTo>
                    <a:cubicBezTo>
                      <a:pt x="599" y="285"/>
                      <a:pt x="602" y="291"/>
                      <a:pt x="602" y="291"/>
                    </a:cubicBezTo>
                    <a:cubicBezTo>
                      <a:pt x="602" y="291"/>
                      <a:pt x="602" y="291"/>
                      <a:pt x="602" y="291"/>
                    </a:cubicBezTo>
                    <a:cubicBezTo>
                      <a:pt x="602" y="291"/>
                      <a:pt x="605" y="295"/>
                      <a:pt x="605" y="295"/>
                    </a:cubicBezTo>
                    <a:cubicBezTo>
                      <a:pt x="605" y="295"/>
                      <a:pt x="606" y="295"/>
                      <a:pt x="606" y="295"/>
                    </a:cubicBezTo>
                    <a:cubicBezTo>
                      <a:pt x="606" y="295"/>
                      <a:pt x="608" y="296"/>
                      <a:pt x="608" y="296"/>
                    </a:cubicBezTo>
                    <a:cubicBezTo>
                      <a:pt x="608" y="296"/>
                      <a:pt x="608" y="297"/>
                      <a:pt x="608" y="297"/>
                    </a:cubicBezTo>
                    <a:cubicBezTo>
                      <a:pt x="608" y="297"/>
                      <a:pt x="611" y="297"/>
                      <a:pt x="611" y="297"/>
                    </a:cubicBezTo>
                    <a:cubicBezTo>
                      <a:pt x="611" y="297"/>
                      <a:pt x="611" y="297"/>
                      <a:pt x="611" y="297"/>
                    </a:cubicBezTo>
                    <a:cubicBezTo>
                      <a:pt x="611" y="297"/>
                      <a:pt x="614" y="293"/>
                      <a:pt x="614" y="293"/>
                    </a:cubicBezTo>
                    <a:cubicBezTo>
                      <a:pt x="614" y="293"/>
                      <a:pt x="615" y="293"/>
                      <a:pt x="615" y="293"/>
                    </a:cubicBezTo>
                    <a:cubicBezTo>
                      <a:pt x="615" y="293"/>
                      <a:pt x="617" y="295"/>
                      <a:pt x="617" y="295"/>
                    </a:cubicBezTo>
                    <a:cubicBezTo>
                      <a:pt x="617" y="295"/>
                      <a:pt x="617" y="295"/>
                      <a:pt x="617" y="295"/>
                    </a:cubicBezTo>
                    <a:cubicBezTo>
                      <a:pt x="617" y="295"/>
                      <a:pt x="620" y="286"/>
                      <a:pt x="620" y="286"/>
                    </a:cubicBezTo>
                    <a:cubicBezTo>
                      <a:pt x="620" y="286"/>
                      <a:pt x="621" y="282"/>
                      <a:pt x="621" y="282"/>
                    </a:cubicBezTo>
                    <a:cubicBezTo>
                      <a:pt x="621" y="282"/>
                      <a:pt x="623" y="289"/>
                      <a:pt x="623" y="289"/>
                    </a:cubicBezTo>
                    <a:cubicBezTo>
                      <a:pt x="623" y="289"/>
                      <a:pt x="625" y="290"/>
                      <a:pt x="625" y="290"/>
                    </a:cubicBezTo>
                    <a:cubicBezTo>
                      <a:pt x="625" y="290"/>
                      <a:pt x="626" y="284"/>
                      <a:pt x="626" y="284"/>
                    </a:cubicBezTo>
                    <a:cubicBezTo>
                      <a:pt x="626" y="284"/>
                      <a:pt x="626" y="283"/>
                      <a:pt x="626" y="283"/>
                    </a:cubicBezTo>
                    <a:cubicBezTo>
                      <a:pt x="626" y="283"/>
                      <a:pt x="628" y="277"/>
                      <a:pt x="628" y="277"/>
                    </a:cubicBezTo>
                    <a:cubicBezTo>
                      <a:pt x="628" y="277"/>
                      <a:pt x="629" y="281"/>
                      <a:pt x="629" y="281"/>
                    </a:cubicBezTo>
                    <a:cubicBezTo>
                      <a:pt x="629" y="281"/>
                      <a:pt x="632" y="289"/>
                      <a:pt x="632" y="289"/>
                    </a:cubicBezTo>
                    <a:cubicBezTo>
                      <a:pt x="632" y="289"/>
                      <a:pt x="633" y="289"/>
                      <a:pt x="633" y="289"/>
                    </a:cubicBezTo>
                    <a:cubicBezTo>
                      <a:pt x="633" y="289"/>
                      <a:pt x="635" y="282"/>
                      <a:pt x="635" y="282"/>
                    </a:cubicBezTo>
                    <a:cubicBezTo>
                      <a:pt x="635" y="282"/>
                      <a:pt x="635" y="282"/>
                      <a:pt x="635" y="282"/>
                    </a:cubicBezTo>
                    <a:cubicBezTo>
                      <a:pt x="635" y="282"/>
                      <a:pt x="638" y="295"/>
                      <a:pt x="638" y="295"/>
                    </a:cubicBezTo>
                    <a:cubicBezTo>
                      <a:pt x="638" y="295"/>
                      <a:pt x="640" y="296"/>
                      <a:pt x="640" y="296"/>
                    </a:cubicBezTo>
                    <a:cubicBezTo>
                      <a:pt x="640" y="296"/>
                      <a:pt x="641" y="292"/>
                      <a:pt x="641" y="292"/>
                    </a:cubicBezTo>
                    <a:cubicBezTo>
                      <a:pt x="641" y="292"/>
                      <a:pt x="642" y="292"/>
                      <a:pt x="642" y="292"/>
                    </a:cubicBezTo>
                    <a:cubicBezTo>
                      <a:pt x="642" y="292"/>
                      <a:pt x="644" y="298"/>
                      <a:pt x="644" y="298"/>
                    </a:cubicBezTo>
                    <a:cubicBezTo>
                      <a:pt x="644" y="298"/>
                      <a:pt x="644" y="298"/>
                      <a:pt x="644" y="298"/>
                    </a:cubicBezTo>
                    <a:cubicBezTo>
                      <a:pt x="644" y="298"/>
                      <a:pt x="646" y="299"/>
                      <a:pt x="646" y="299"/>
                    </a:cubicBezTo>
                    <a:cubicBezTo>
                      <a:pt x="646" y="299"/>
                      <a:pt x="648" y="298"/>
                      <a:pt x="648" y="298"/>
                    </a:cubicBezTo>
                    <a:cubicBezTo>
                      <a:pt x="648" y="298"/>
                      <a:pt x="650" y="298"/>
                      <a:pt x="650" y="298"/>
                    </a:cubicBezTo>
                    <a:cubicBezTo>
                      <a:pt x="650" y="298"/>
                      <a:pt x="651" y="298"/>
                      <a:pt x="651" y="298"/>
                    </a:cubicBezTo>
                    <a:cubicBezTo>
                      <a:pt x="651" y="298"/>
                      <a:pt x="653" y="298"/>
                      <a:pt x="653" y="298"/>
                    </a:cubicBezTo>
                    <a:cubicBezTo>
                      <a:pt x="653" y="298"/>
                      <a:pt x="655" y="298"/>
                      <a:pt x="655" y="298"/>
                    </a:cubicBezTo>
                    <a:cubicBezTo>
                      <a:pt x="655" y="298"/>
                      <a:pt x="655" y="298"/>
                      <a:pt x="655" y="298"/>
                    </a:cubicBezTo>
                    <a:cubicBezTo>
                      <a:pt x="655" y="298"/>
                      <a:pt x="657" y="298"/>
                      <a:pt x="657" y="298"/>
                    </a:cubicBezTo>
                    <a:cubicBezTo>
                      <a:pt x="657" y="298"/>
                      <a:pt x="659" y="298"/>
                      <a:pt x="659" y="298"/>
                    </a:cubicBezTo>
                    <a:cubicBezTo>
                      <a:pt x="659" y="298"/>
                      <a:pt x="659" y="298"/>
                      <a:pt x="659" y="298"/>
                    </a:cubicBezTo>
                    <a:cubicBezTo>
                      <a:pt x="659" y="298"/>
                      <a:pt x="662" y="299"/>
                      <a:pt x="662" y="299"/>
                    </a:cubicBezTo>
                    <a:cubicBezTo>
                      <a:pt x="662" y="299"/>
                      <a:pt x="662" y="299"/>
                      <a:pt x="662" y="299"/>
                    </a:cubicBezTo>
                    <a:cubicBezTo>
                      <a:pt x="662" y="299"/>
                      <a:pt x="665" y="300"/>
                      <a:pt x="665" y="300"/>
                    </a:cubicBezTo>
                    <a:cubicBezTo>
                      <a:pt x="665" y="300"/>
                      <a:pt x="665" y="300"/>
                      <a:pt x="665" y="300"/>
                    </a:cubicBezTo>
                    <a:cubicBezTo>
                      <a:pt x="665" y="300"/>
                      <a:pt x="668" y="301"/>
                      <a:pt x="668" y="301"/>
                    </a:cubicBezTo>
                    <a:cubicBezTo>
                      <a:pt x="668" y="301"/>
                      <a:pt x="668" y="301"/>
                      <a:pt x="668" y="301"/>
                    </a:cubicBezTo>
                    <a:cubicBezTo>
                      <a:pt x="668" y="301"/>
                      <a:pt x="671" y="302"/>
                      <a:pt x="671" y="302"/>
                    </a:cubicBezTo>
                    <a:cubicBezTo>
                      <a:pt x="671" y="302"/>
                      <a:pt x="671" y="302"/>
                      <a:pt x="671" y="302"/>
                    </a:cubicBezTo>
                    <a:cubicBezTo>
                      <a:pt x="671" y="302"/>
                      <a:pt x="674" y="302"/>
                      <a:pt x="674" y="302"/>
                    </a:cubicBezTo>
                    <a:cubicBezTo>
                      <a:pt x="674" y="302"/>
                      <a:pt x="676" y="302"/>
                      <a:pt x="676" y="302"/>
                    </a:cubicBezTo>
                    <a:cubicBezTo>
                      <a:pt x="676" y="302"/>
                      <a:pt x="677" y="302"/>
                      <a:pt x="677" y="302"/>
                    </a:cubicBezTo>
                    <a:cubicBezTo>
                      <a:pt x="677" y="302"/>
                      <a:pt x="679" y="302"/>
                      <a:pt x="679" y="302"/>
                    </a:cubicBezTo>
                    <a:cubicBezTo>
                      <a:pt x="679" y="302"/>
                      <a:pt x="680" y="302"/>
                      <a:pt x="680" y="302"/>
                    </a:cubicBezTo>
                    <a:cubicBezTo>
                      <a:pt x="680" y="302"/>
                      <a:pt x="680" y="302"/>
                      <a:pt x="680" y="302"/>
                    </a:cubicBezTo>
                    <a:cubicBezTo>
                      <a:pt x="680" y="302"/>
                      <a:pt x="683" y="300"/>
                      <a:pt x="683" y="300"/>
                    </a:cubicBezTo>
                    <a:cubicBezTo>
                      <a:pt x="683" y="300"/>
                      <a:pt x="684" y="300"/>
                      <a:pt x="684" y="300"/>
                    </a:cubicBezTo>
                    <a:cubicBezTo>
                      <a:pt x="684" y="300"/>
                      <a:pt x="686" y="298"/>
                      <a:pt x="686" y="298"/>
                    </a:cubicBezTo>
                    <a:cubicBezTo>
                      <a:pt x="686" y="298"/>
                      <a:pt x="687" y="298"/>
                      <a:pt x="687" y="298"/>
                    </a:cubicBezTo>
                    <a:cubicBezTo>
                      <a:pt x="687" y="298"/>
                      <a:pt x="689" y="296"/>
                      <a:pt x="689" y="296"/>
                    </a:cubicBezTo>
                    <a:cubicBezTo>
                      <a:pt x="689" y="296"/>
                      <a:pt x="689" y="295"/>
                      <a:pt x="689" y="295"/>
                    </a:cubicBezTo>
                    <a:cubicBezTo>
                      <a:pt x="689" y="295"/>
                      <a:pt x="692" y="288"/>
                      <a:pt x="692" y="288"/>
                    </a:cubicBezTo>
                    <a:cubicBezTo>
                      <a:pt x="692" y="288"/>
                      <a:pt x="693" y="290"/>
                      <a:pt x="693" y="290"/>
                    </a:cubicBezTo>
                    <a:cubicBezTo>
                      <a:pt x="693" y="290"/>
                      <a:pt x="695" y="292"/>
                      <a:pt x="695" y="292"/>
                    </a:cubicBezTo>
                    <a:cubicBezTo>
                      <a:pt x="695" y="292"/>
                      <a:pt x="695" y="291"/>
                      <a:pt x="695" y="291"/>
                    </a:cubicBezTo>
                    <a:cubicBezTo>
                      <a:pt x="695" y="291"/>
                      <a:pt x="698" y="284"/>
                      <a:pt x="698" y="284"/>
                    </a:cubicBezTo>
                    <a:cubicBezTo>
                      <a:pt x="698" y="284"/>
                      <a:pt x="698" y="284"/>
                      <a:pt x="698" y="284"/>
                    </a:cubicBezTo>
                    <a:cubicBezTo>
                      <a:pt x="698" y="284"/>
                      <a:pt x="701" y="291"/>
                      <a:pt x="701" y="291"/>
                    </a:cubicBezTo>
                    <a:cubicBezTo>
                      <a:pt x="701" y="291"/>
                      <a:pt x="703" y="292"/>
                      <a:pt x="703" y="292"/>
                    </a:cubicBezTo>
                    <a:cubicBezTo>
                      <a:pt x="703" y="292"/>
                      <a:pt x="704" y="290"/>
                      <a:pt x="704" y="290"/>
                    </a:cubicBezTo>
                    <a:cubicBezTo>
                      <a:pt x="704" y="290"/>
                      <a:pt x="706" y="288"/>
                      <a:pt x="706" y="288"/>
                    </a:cubicBezTo>
                    <a:cubicBezTo>
                      <a:pt x="706" y="288"/>
                      <a:pt x="707" y="294"/>
                      <a:pt x="707" y="294"/>
                    </a:cubicBezTo>
                    <a:cubicBezTo>
                      <a:pt x="707" y="294"/>
                      <a:pt x="707" y="295"/>
                      <a:pt x="707" y="295"/>
                    </a:cubicBezTo>
                    <a:cubicBezTo>
                      <a:pt x="707" y="295"/>
                      <a:pt x="710" y="299"/>
                      <a:pt x="710" y="299"/>
                    </a:cubicBezTo>
                    <a:cubicBezTo>
                      <a:pt x="710" y="299"/>
                      <a:pt x="712" y="297"/>
                      <a:pt x="712" y="297"/>
                    </a:cubicBezTo>
                    <a:cubicBezTo>
                      <a:pt x="712" y="297"/>
                      <a:pt x="713" y="299"/>
                      <a:pt x="713" y="299"/>
                    </a:cubicBezTo>
                    <a:cubicBezTo>
                      <a:pt x="713" y="299"/>
                      <a:pt x="713" y="299"/>
                      <a:pt x="713" y="299"/>
                    </a:cubicBezTo>
                    <a:cubicBezTo>
                      <a:pt x="713" y="299"/>
                      <a:pt x="716" y="301"/>
                      <a:pt x="716" y="301"/>
                    </a:cubicBezTo>
                    <a:cubicBezTo>
                      <a:pt x="716" y="301"/>
                      <a:pt x="716" y="301"/>
                      <a:pt x="716" y="301"/>
                    </a:cubicBezTo>
                    <a:cubicBezTo>
                      <a:pt x="716" y="301"/>
                      <a:pt x="719" y="301"/>
                      <a:pt x="719" y="301"/>
                    </a:cubicBezTo>
                    <a:cubicBezTo>
                      <a:pt x="719" y="301"/>
                      <a:pt x="720" y="301"/>
                      <a:pt x="720" y="301"/>
                    </a:cubicBezTo>
                    <a:cubicBezTo>
                      <a:pt x="720" y="301"/>
                      <a:pt x="722" y="300"/>
                      <a:pt x="722" y="300"/>
                    </a:cubicBezTo>
                    <a:cubicBezTo>
                      <a:pt x="722" y="300"/>
                      <a:pt x="722" y="300"/>
                      <a:pt x="722" y="300"/>
                    </a:cubicBezTo>
                    <a:cubicBezTo>
                      <a:pt x="722" y="300"/>
                      <a:pt x="725" y="298"/>
                      <a:pt x="725" y="298"/>
                    </a:cubicBezTo>
                    <a:cubicBezTo>
                      <a:pt x="725" y="298"/>
                      <a:pt x="725" y="298"/>
                      <a:pt x="725" y="298"/>
                    </a:cubicBezTo>
                    <a:cubicBezTo>
                      <a:pt x="725" y="298"/>
                      <a:pt x="728" y="296"/>
                      <a:pt x="728" y="296"/>
                    </a:cubicBezTo>
                    <a:cubicBezTo>
                      <a:pt x="728" y="296"/>
                      <a:pt x="729" y="296"/>
                      <a:pt x="729" y="296"/>
                    </a:cubicBezTo>
                    <a:cubicBezTo>
                      <a:pt x="729" y="296"/>
                      <a:pt x="731" y="292"/>
                      <a:pt x="731" y="292"/>
                    </a:cubicBezTo>
                    <a:cubicBezTo>
                      <a:pt x="731" y="292"/>
                      <a:pt x="731" y="292"/>
                      <a:pt x="731" y="292"/>
                    </a:cubicBezTo>
                    <a:cubicBezTo>
                      <a:pt x="731" y="292"/>
                      <a:pt x="734" y="286"/>
                      <a:pt x="734" y="286"/>
                    </a:cubicBezTo>
                    <a:cubicBezTo>
                      <a:pt x="734" y="286"/>
                      <a:pt x="734" y="286"/>
                      <a:pt x="734" y="286"/>
                    </a:cubicBezTo>
                    <a:cubicBezTo>
                      <a:pt x="734" y="286"/>
                      <a:pt x="737" y="285"/>
                      <a:pt x="737" y="285"/>
                    </a:cubicBezTo>
                    <a:cubicBezTo>
                      <a:pt x="737" y="285"/>
                      <a:pt x="738" y="285"/>
                      <a:pt x="738" y="285"/>
                    </a:cubicBezTo>
                    <a:cubicBezTo>
                      <a:pt x="738" y="285"/>
                      <a:pt x="740" y="282"/>
                      <a:pt x="740" y="282"/>
                    </a:cubicBezTo>
                    <a:cubicBezTo>
                      <a:pt x="740" y="282"/>
                      <a:pt x="740" y="282"/>
                      <a:pt x="740" y="282"/>
                    </a:cubicBezTo>
                    <a:cubicBezTo>
                      <a:pt x="740" y="282"/>
                      <a:pt x="742" y="281"/>
                      <a:pt x="742" y="281"/>
                    </a:cubicBezTo>
                    <a:cubicBezTo>
                      <a:pt x="742" y="281"/>
                      <a:pt x="743" y="282"/>
                      <a:pt x="743" y="282"/>
                    </a:cubicBezTo>
                    <a:cubicBezTo>
                      <a:pt x="743" y="282"/>
                      <a:pt x="746" y="284"/>
                      <a:pt x="746" y="284"/>
                    </a:cubicBezTo>
                    <a:cubicBezTo>
                      <a:pt x="746" y="284"/>
                      <a:pt x="747" y="283"/>
                      <a:pt x="747" y="283"/>
                    </a:cubicBezTo>
                    <a:cubicBezTo>
                      <a:pt x="747" y="283"/>
                      <a:pt x="749" y="286"/>
                      <a:pt x="749" y="286"/>
                    </a:cubicBezTo>
                    <a:cubicBezTo>
                      <a:pt x="749" y="286"/>
                      <a:pt x="749" y="286"/>
                      <a:pt x="749" y="286"/>
                    </a:cubicBezTo>
                    <a:cubicBezTo>
                      <a:pt x="749" y="286"/>
                      <a:pt x="752" y="293"/>
                      <a:pt x="752" y="293"/>
                    </a:cubicBezTo>
                    <a:cubicBezTo>
                      <a:pt x="752" y="293"/>
                      <a:pt x="752" y="293"/>
                      <a:pt x="752" y="293"/>
                    </a:cubicBezTo>
                    <a:cubicBezTo>
                      <a:pt x="752" y="293"/>
                      <a:pt x="755" y="295"/>
                      <a:pt x="755" y="295"/>
                    </a:cubicBezTo>
                    <a:cubicBezTo>
                      <a:pt x="755" y="295"/>
                      <a:pt x="757" y="296"/>
                      <a:pt x="757" y="296"/>
                    </a:cubicBezTo>
                    <a:cubicBezTo>
                      <a:pt x="757" y="296"/>
                      <a:pt x="758" y="293"/>
                      <a:pt x="758" y="293"/>
                    </a:cubicBezTo>
                    <a:cubicBezTo>
                      <a:pt x="758" y="293"/>
                      <a:pt x="758" y="296"/>
                      <a:pt x="758" y="296"/>
                    </a:cubicBezTo>
                    <a:cubicBezTo>
                      <a:pt x="758" y="296"/>
                      <a:pt x="761" y="299"/>
                      <a:pt x="761" y="299"/>
                    </a:cubicBezTo>
                    <a:cubicBezTo>
                      <a:pt x="761" y="299"/>
                      <a:pt x="763" y="299"/>
                      <a:pt x="763" y="299"/>
                    </a:cubicBezTo>
                    <a:cubicBezTo>
                      <a:pt x="763" y="299"/>
                      <a:pt x="764" y="298"/>
                      <a:pt x="764" y="298"/>
                    </a:cubicBezTo>
                    <a:cubicBezTo>
                      <a:pt x="764" y="298"/>
                      <a:pt x="765" y="298"/>
                      <a:pt x="765" y="298"/>
                    </a:cubicBezTo>
                    <a:cubicBezTo>
                      <a:pt x="765" y="298"/>
                      <a:pt x="767" y="297"/>
                      <a:pt x="767" y="297"/>
                    </a:cubicBezTo>
                    <a:cubicBezTo>
                      <a:pt x="767" y="297"/>
                      <a:pt x="767" y="297"/>
                      <a:pt x="767" y="297"/>
                    </a:cubicBezTo>
                    <a:cubicBezTo>
                      <a:pt x="767" y="297"/>
                      <a:pt x="770" y="295"/>
                      <a:pt x="770" y="295"/>
                    </a:cubicBezTo>
                    <a:cubicBezTo>
                      <a:pt x="770" y="295"/>
                      <a:pt x="770" y="295"/>
                      <a:pt x="770" y="295"/>
                    </a:cubicBezTo>
                    <a:cubicBezTo>
                      <a:pt x="770" y="295"/>
                      <a:pt x="773" y="292"/>
                      <a:pt x="773" y="292"/>
                    </a:cubicBezTo>
                    <a:cubicBezTo>
                      <a:pt x="773" y="292"/>
                      <a:pt x="774" y="292"/>
                      <a:pt x="774" y="292"/>
                    </a:cubicBezTo>
                    <a:cubicBezTo>
                      <a:pt x="774" y="292"/>
                      <a:pt x="776" y="287"/>
                      <a:pt x="776" y="287"/>
                    </a:cubicBezTo>
                    <a:cubicBezTo>
                      <a:pt x="776" y="287"/>
                      <a:pt x="776" y="286"/>
                      <a:pt x="776" y="286"/>
                    </a:cubicBezTo>
                    <a:cubicBezTo>
                      <a:pt x="776" y="286"/>
                      <a:pt x="779" y="276"/>
                      <a:pt x="779" y="276"/>
                    </a:cubicBezTo>
                    <a:cubicBezTo>
                      <a:pt x="779" y="276"/>
                      <a:pt x="779" y="276"/>
                      <a:pt x="779" y="276"/>
                    </a:cubicBezTo>
                    <a:cubicBezTo>
                      <a:pt x="779" y="276"/>
                      <a:pt x="782" y="250"/>
                      <a:pt x="782" y="250"/>
                    </a:cubicBezTo>
                    <a:cubicBezTo>
                      <a:pt x="782" y="250"/>
                      <a:pt x="784" y="253"/>
                      <a:pt x="784" y="253"/>
                    </a:cubicBezTo>
                    <a:cubicBezTo>
                      <a:pt x="784" y="253"/>
                      <a:pt x="785" y="245"/>
                      <a:pt x="785" y="245"/>
                    </a:cubicBezTo>
                    <a:cubicBezTo>
                      <a:pt x="785" y="245"/>
                      <a:pt x="786" y="242"/>
                      <a:pt x="786" y="242"/>
                    </a:cubicBezTo>
                    <a:cubicBezTo>
                      <a:pt x="786" y="242"/>
                      <a:pt x="788" y="248"/>
                      <a:pt x="788" y="248"/>
                    </a:cubicBezTo>
                    <a:cubicBezTo>
                      <a:pt x="788" y="248"/>
                      <a:pt x="790" y="237"/>
                      <a:pt x="790" y="237"/>
                    </a:cubicBezTo>
                    <a:cubicBezTo>
                      <a:pt x="790" y="237"/>
                      <a:pt x="792" y="253"/>
                      <a:pt x="792" y="253"/>
                    </a:cubicBezTo>
                    <a:cubicBezTo>
                      <a:pt x="792" y="253"/>
                      <a:pt x="792" y="254"/>
                      <a:pt x="792" y="254"/>
                    </a:cubicBezTo>
                    <a:cubicBezTo>
                      <a:pt x="792" y="254"/>
                      <a:pt x="795" y="194"/>
                      <a:pt x="795" y="194"/>
                    </a:cubicBezTo>
                    <a:cubicBezTo>
                      <a:pt x="795" y="194"/>
                      <a:pt x="795" y="185"/>
                      <a:pt x="795" y="185"/>
                    </a:cubicBezTo>
                    <a:cubicBezTo>
                      <a:pt x="795" y="185"/>
                      <a:pt x="797" y="272"/>
                      <a:pt x="797" y="272"/>
                    </a:cubicBezTo>
                    <a:cubicBezTo>
                      <a:pt x="797" y="272"/>
                      <a:pt x="798" y="272"/>
                      <a:pt x="798" y="272"/>
                    </a:cubicBezTo>
                    <a:cubicBezTo>
                      <a:pt x="798" y="272"/>
                      <a:pt x="801" y="276"/>
                      <a:pt x="801" y="276"/>
                    </a:cubicBezTo>
                    <a:cubicBezTo>
                      <a:pt x="801" y="276"/>
                      <a:pt x="801" y="276"/>
                      <a:pt x="801" y="276"/>
                    </a:cubicBezTo>
                    <a:cubicBezTo>
                      <a:pt x="801" y="276"/>
                      <a:pt x="803" y="277"/>
                      <a:pt x="803" y="277"/>
                    </a:cubicBezTo>
                    <a:cubicBezTo>
                      <a:pt x="803" y="277"/>
                      <a:pt x="804" y="277"/>
                      <a:pt x="804" y="277"/>
                    </a:cubicBezTo>
                    <a:cubicBezTo>
                      <a:pt x="804" y="277"/>
                      <a:pt x="806" y="269"/>
                      <a:pt x="806" y="269"/>
                    </a:cubicBezTo>
                    <a:cubicBezTo>
                      <a:pt x="806" y="269"/>
                      <a:pt x="807" y="269"/>
                      <a:pt x="807" y="269"/>
                    </a:cubicBezTo>
                    <a:cubicBezTo>
                      <a:pt x="807" y="269"/>
                      <a:pt x="810" y="261"/>
                      <a:pt x="810" y="261"/>
                    </a:cubicBezTo>
                    <a:cubicBezTo>
                      <a:pt x="810" y="261"/>
                      <a:pt x="810" y="262"/>
                      <a:pt x="810" y="262"/>
                    </a:cubicBezTo>
                    <a:cubicBezTo>
                      <a:pt x="810" y="262"/>
                      <a:pt x="813" y="248"/>
                      <a:pt x="813" y="248"/>
                    </a:cubicBezTo>
                    <a:cubicBezTo>
                      <a:pt x="813" y="248"/>
                      <a:pt x="813" y="247"/>
                      <a:pt x="813" y="247"/>
                    </a:cubicBezTo>
                    <a:cubicBezTo>
                      <a:pt x="813" y="247"/>
                      <a:pt x="815" y="148"/>
                      <a:pt x="815" y="148"/>
                    </a:cubicBezTo>
                    <a:cubicBezTo>
                      <a:pt x="815" y="148"/>
                      <a:pt x="816" y="159"/>
                      <a:pt x="816" y="159"/>
                    </a:cubicBezTo>
                    <a:cubicBezTo>
                      <a:pt x="816" y="159"/>
                      <a:pt x="819" y="260"/>
                      <a:pt x="819" y="260"/>
                    </a:cubicBezTo>
                    <a:cubicBezTo>
                      <a:pt x="819" y="260"/>
                      <a:pt x="819" y="260"/>
                      <a:pt x="819" y="260"/>
                    </a:cubicBezTo>
                    <a:cubicBezTo>
                      <a:pt x="819" y="260"/>
                      <a:pt x="822" y="267"/>
                      <a:pt x="822" y="267"/>
                    </a:cubicBezTo>
                    <a:cubicBezTo>
                      <a:pt x="822" y="267"/>
                      <a:pt x="822" y="268"/>
                      <a:pt x="822" y="268"/>
                    </a:cubicBezTo>
                    <a:cubicBezTo>
                      <a:pt x="822" y="268"/>
                      <a:pt x="823" y="272"/>
                      <a:pt x="823" y="272"/>
                    </a:cubicBezTo>
                    <a:cubicBezTo>
                      <a:pt x="823" y="272"/>
                      <a:pt x="825" y="270"/>
                      <a:pt x="825" y="270"/>
                    </a:cubicBezTo>
                    <a:cubicBezTo>
                      <a:pt x="825" y="270"/>
                      <a:pt x="827" y="233"/>
                      <a:pt x="827" y="233"/>
                    </a:cubicBezTo>
                    <a:cubicBezTo>
                      <a:pt x="827" y="233"/>
                      <a:pt x="828" y="240"/>
                      <a:pt x="828" y="240"/>
                    </a:cubicBezTo>
                    <a:cubicBezTo>
                      <a:pt x="828" y="240"/>
                      <a:pt x="831" y="259"/>
                      <a:pt x="831" y="259"/>
                    </a:cubicBezTo>
                    <a:cubicBezTo>
                      <a:pt x="831" y="259"/>
                      <a:pt x="831" y="260"/>
                      <a:pt x="831" y="260"/>
                    </a:cubicBezTo>
                    <a:cubicBezTo>
                      <a:pt x="831" y="260"/>
                      <a:pt x="834" y="266"/>
                      <a:pt x="834" y="266"/>
                    </a:cubicBezTo>
                    <a:cubicBezTo>
                      <a:pt x="834" y="266"/>
                      <a:pt x="834" y="267"/>
                      <a:pt x="834" y="267"/>
                    </a:cubicBezTo>
                    <a:cubicBezTo>
                      <a:pt x="834" y="267"/>
                      <a:pt x="836" y="273"/>
                      <a:pt x="836" y="273"/>
                    </a:cubicBezTo>
                    <a:cubicBezTo>
                      <a:pt x="836" y="273"/>
                      <a:pt x="838" y="247"/>
                      <a:pt x="838" y="247"/>
                    </a:cubicBezTo>
                    <a:cubicBezTo>
                      <a:pt x="838" y="247"/>
                      <a:pt x="840" y="283"/>
                      <a:pt x="840" y="283"/>
                    </a:cubicBezTo>
                    <a:cubicBezTo>
                      <a:pt x="840" y="283"/>
                      <a:pt x="842" y="280"/>
                      <a:pt x="842" y="280"/>
                    </a:cubicBezTo>
                    <a:cubicBezTo>
                      <a:pt x="842" y="280"/>
                      <a:pt x="843" y="289"/>
                      <a:pt x="843" y="289"/>
                    </a:cubicBezTo>
                    <a:cubicBezTo>
                      <a:pt x="843" y="289"/>
                      <a:pt x="843" y="290"/>
                      <a:pt x="843" y="290"/>
                    </a:cubicBezTo>
                    <a:cubicBezTo>
                      <a:pt x="843" y="290"/>
                      <a:pt x="846" y="295"/>
                      <a:pt x="846" y="295"/>
                    </a:cubicBezTo>
                    <a:cubicBezTo>
                      <a:pt x="846" y="295"/>
                      <a:pt x="846" y="295"/>
                      <a:pt x="846" y="295"/>
                    </a:cubicBezTo>
                    <a:cubicBezTo>
                      <a:pt x="846" y="295"/>
                      <a:pt x="849" y="298"/>
                      <a:pt x="849" y="298"/>
                    </a:cubicBezTo>
                    <a:cubicBezTo>
                      <a:pt x="849" y="298"/>
                      <a:pt x="849" y="298"/>
                      <a:pt x="849" y="298"/>
                    </a:cubicBezTo>
                    <a:cubicBezTo>
                      <a:pt x="849" y="298"/>
                      <a:pt x="850" y="299"/>
                      <a:pt x="850" y="299"/>
                    </a:cubicBezTo>
                    <a:cubicBezTo>
                      <a:pt x="850" y="299"/>
                      <a:pt x="852" y="299"/>
                      <a:pt x="852" y="299"/>
                    </a:cubicBezTo>
                    <a:cubicBezTo>
                      <a:pt x="852" y="299"/>
                      <a:pt x="854" y="300"/>
                      <a:pt x="854" y="300"/>
                    </a:cubicBezTo>
                    <a:cubicBezTo>
                      <a:pt x="854" y="300"/>
                      <a:pt x="856" y="300"/>
                      <a:pt x="856" y="300"/>
                    </a:cubicBezTo>
                    <a:cubicBezTo>
                      <a:pt x="856" y="300"/>
                      <a:pt x="858" y="300"/>
                      <a:pt x="858" y="300"/>
                    </a:cubicBezTo>
                    <a:cubicBezTo>
                      <a:pt x="858" y="300"/>
                      <a:pt x="858" y="300"/>
                      <a:pt x="858" y="300"/>
                    </a:cubicBezTo>
                    <a:cubicBezTo>
                      <a:pt x="858" y="300"/>
                      <a:pt x="859" y="299"/>
                      <a:pt x="859" y="299"/>
                    </a:cubicBezTo>
                    <a:cubicBezTo>
                      <a:pt x="859" y="299"/>
                      <a:pt x="861" y="300"/>
                      <a:pt x="861" y="300"/>
                    </a:cubicBezTo>
                    <a:cubicBezTo>
                      <a:pt x="861" y="300"/>
                      <a:pt x="864" y="299"/>
                      <a:pt x="864" y="299"/>
                    </a:cubicBezTo>
                    <a:cubicBezTo>
                      <a:pt x="864" y="299"/>
                      <a:pt x="864" y="299"/>
                      <a:pt x="864" y="299"/>
                    </a:cubicBezTo>
                    <a:cubicBezTo>
                      <a:pt x="864" y="299"/>
                      <a:pt x="867" y="298"/>
                      <a:pt x="867" y="298"/>
                    </a:cubicBezTo>
                    <a:cubicBezTo>
                      <a:pt x="867" y="298"/>
                      <a:pt x="867" y="298"/>
                      <a:pt x="867" y="298"/>
                    </a:cubicBezTo>
                    <a:cubicBezTo>
                      <a:pt x="867" y="298"/>
                      <a:pt x="870" y="289"/>
                      <a:pt x="870" y="289"/>
                    </a:cubicBezTo>
                    <a:cubicBezTo>
                      <a:pt x="870" y="289"/>
                      <a:pt x="870" y="288"/>
                      <a:pt x="870" y="288"/>
                    </a:cubicBezTo>
                    <a:cubicBezTo>
                      <a:pt x="870" y="288"/>
                      <a:pt x="871" y="282"/>
                      <a:pt x="871" y="282"/>
                    </a:cubicBezTo>
                    <a:cubicBezTo>
                      <a:pt x="871" y="282"/>
                      <a:pt x="873" y="282"/>
                      <a:pt x="873" y="282"/>
                    </a:cubicBezTo>
                    <a:cubicBezTo>
                      <a:pt x="873" y="282"/>
                      <a:pt x="876" y="259"/>
                      <a:pt x="876" y="259"/>
                    </a:cubicBezTo>
                    <a:cubicBezTo>
                      <a:pt x="876" y="259"/>
                      <a:pt x="876" y="256"/>
                      <a:pt x="876" y="256"/>
                    </a:cubicBezTo>
                    <a:cubicBezTo>
                      <a:pt x="876" y="256"/>
                      <a:pt x="879" y="60"/>
                      <a:pt x="879" y="60"/>
                    </a:cubicBezTo>
                    <a:cubicBezTo>
                      <a:pt x="879" y="60"/>
                      <a:pt x="879" y="54"/>
                      <a:pt x="879" y="54"/>
                    </a:cubicBezTo>
                    <a:cubicBezTo>
                      <a:pt x="879" y="54"/>
                      <a:pt x="882" y="216"/>
                      <a:pt x="882" y="216"/>
                    </a:cubicBezTo>
                    <a:cubicBezTo>
                      <a:pt x="882" y="216"/>
                      <a:pt x="882" y="218"/>
                      <a:pt x="882" y="218"/>
                    </a:cubicBezTo>
                    <a:cubicBezTo>
                      <a:pt x="882" y="218"/>
                      <a:pt x="884" y="100"/>
                      <a:pt x="884" y="100"/>
                    </a:cubicBezTo>
                    <a:cubicBezTo>
                      <a:pt x="884" y="100"/>
                      <a:pt x="885" y="61"/>
                      <a:pt x="885" y="61"/>
                    </a:cubicBezTo>
                    <a:cubicBezTo>
                      <a:pt x="885" y="61"/>
                      <a:pt x="888" y="235"/>
                      <a:pt x="888" y="235"/>
                    </a:cubicBezTo>
                    <a:cubicBezTo>
                      <a:pt x="888" y="235"/>
                      <a:pt x="888" y="239"/>
                      <a:pt x="888" y="239"/>
                    </a:cubicBezTo>
                    <a:cubicBezTo>
                      <a:pt x="888" y="239"/>
                      <a:pt x="891" y="281"/>
                      <a:pt x="891" y="281"/>
                    </a:cubicBezTo>
                    <a:cubicBezTo>
                      <a:pt x="891" y="281"/>
                      <a:pt x="891" y="281"/>
                      <a:pt x="891" y="281"/>
                    </a:cubicBezTo>
                    <a:cubicBezTo>
                      <a:pt x="891" y="281"/>
                      <a:pt x="893" y="292"/>
                      <a:pt x="893" y="292"/>
                    </a:cubicBezTo>
                    <a:cubicBezTo>
                      <a:pt x="893" y="292"/>
                      <a:pt x="894" y="292"/>
                      <a:pt x="894" y="292"/>
                    </a:cubicBezTo>
                    <a:cubicBezTo>
                      <a:pt x="894" y="292"/>
                      <a:pt x="897" y="296"/>
                      <a:pt x="897" y="296"/>
                    </a:cubicBezTo>
                    <a:cubicBezTo>
                      <a:pt x="897" y="296"/>
                      <a:pt x="898" y="296"/>
                      <a:pt x="898" y="296"/>
                    </a:cubicBezTo>
                    <a:cubicBezTo>
                      <a:pt x="898" y="296"/>
                      <a:pt x="900" y="298"/>
                      <a:pt x="900" y="298"/>
                    </a:cubicBezTo>
                    <a:cubicBezTo>
                      <a:pt x="900" y="298"/>
                      <a:pt x="900" y="298"/>
                      <a:pt x="900" y="298"/>
                    </a:cubicBezTo>
                    <a:cubicBezTo>
                      <a:pt x="900" y="298"/>
                      <a:pt x="901" y="299"/>
                      <a:pt x="901" y="299"/>
                    </a:cubicBezTo>
                    <a:cubicBezTo>
                      <a:pt x="901" y="299"/>
                      <a:pt x="904" y="297"/>
                      <a:pt x="904" y="297"/>
                    </a:cubicBezTo>
                    <a:cubicBezTo>
                      <a:pt x="904" y="297"/>
                      <a:pt x="906" y="299"/>
                      <a:pt x="906" y="299"/>
                    </a:cubicBezTo>
                    <a:cubicBezTo>
                      <a:pt x="906" y="299"/>
                      <a:pt x="906" y="300"/>
                      <a:pt x="906" y="300"/>
                    </a:cubicBezTo>
                    <a:cubicBezTo>
                      <a:pt x="906" y="300"/>
                      <a:pt x="908" y="301"/>
                      <a:pt x="908" y="301"/>
                    </a:cubicBezTo>
                    <a:cubicBezTo>
                      <a:pt x="908" y="301"/>
                      <a:pt x="910" y="300"/>
                      <a:pt x="910" y="300"/>
                    </a:cubicBezTo>
                    <a:cubicBezTo>
                      <a:pt x="910" y="300"/>
                      <a:pt x="910" y="301"/>
                      <a:pt x="910" y="301"/>
                    </a:cubicBezTo>
                    <a:cubicBezTo>
                      <a:pt x="910" y="301"/>
                      <a:pt x="912" y="301"/>
                      <a:pt x="912" y="301"/>
                    </a:cubicBezTo>
                    <a:cubicBezTo>
                      <a:pt x="912" y="301"/>
                      <a:pt x="915" y="302"/>
                      <a:pt x="915" y="302"/>
                    </a:cubicBezTo>
                    <a:cubicBezTo>
                      <a:pt x="915" y="302"/>
                      <a:pt x="915" y="302"/>
                      <a:pt x="915" y="302"/>
                    </a:cubicBezTo>
                    <a:cubicBezTo>
                      <a:pt x="915" y="302"/>
                      <a:pt x="918" y="302"/>
                      <a:pt x="918" y="302"/>
                    </a:cubicBezTo>
                    <a:cubicBezTo>
                      <a:pt x="918" y="302"/>
                      <a:pt x="918" y="302"/>
                      <a:pt x="918" y="302"/>
                    </a:cubicBezTo>
                    <a:cubicBezTo>
                      <a:pt x="918" y="302"/>
                      <a:pt x="920" y="301"/>
                      <a:pt x="920" y="301"/>
                    </a:cubicBezTo>
                    <a:cubicBezTo>
                      <a:pt x="920" y="301"/>
                      <a:pt x="921" y="302"/>
                      <a:pt x="921" y="302"/>
                    </a:cubicBezTo>
                    <a:cubicBezTo>
                      <a:pt x="921" y="302"/>
                      <a:pt x="923" y="303"/>
                      <a:pt x="923" y="303"/>
                    </a:cubicBezTo>
                    <a:cubicBezTo>
                      <a:pt x="923" y="303"/>
                      <a:pt x="925" y="302"/>
                      <a:pt x="925" y="302"/>
                    </a:cubicBezTo>
                    <a:cubicBezTo>
                      <a:pt x="925" y="302"/>
                      <a:pt x="927" y="303"/>
                      <a:pt x="927" y="303"/>
                    </a:cubicBezTo>
                    <a:cubicBezTo>
                      <a:pt x="927" y="303"/>
                      <a:pt x="927" y="303"/>
                      <a:pt x="927" y="303"/>
                    </a:cubicBezTo>
                    <a:cubicBezTo>
                      <a:pt x="927" y="303"/>
                      <a:pt x="929" y="303"/>
                      <a:pt x="929" y="303"/>
                    </a:cubicBezTo>
                    <a:cubicBezTo>
                      <a:pt x="929" y="303"/>
                      <a:pt x="930" y="303"/>
                      <a:pt x="930" y="303"/>
                    </a:cubicBezTo>
                    <a:cubicBezTo>
                      <a:pt x="930" y="303"/>
                      <a:pt x="933" y="303"/>
                      <a:pt x="933" y="303"/>
                    </a:cubicBezTo>
                    <a:cubicBezTo>
                      <a:pt x="933" y="303"/>
                      <a:pt x="933" y="303"/>
                      <a:pt x="933" y="303"/>
                    </a:cubicBezTo>
                    <a:cubicBezTo>
                      <a:pt x="933" y="303"/>
                      <a:pt x="934" y="302"/>
                      <a:pt x="934" y="302"/>
                    </a:cubicBezTo>
                    <a:cubicBezTo>
                      <a:pt x="934" y="302"/>
                      <a:pt x="936" y="302"/>
                      <a:pt x="936" y="302"/>
                    </a:cubicBezTo>
                    <a:cubicBezTo>
                      <a:pt x="936" y="302"/>
                      <a:pt x="938" y="301"/>
                      <a:pt x="938" y="301"/>
                    </a:cubicBezTo>
                    <a:cubicBezTo>
                      <a:pt x="938" y="301"/>
                      <a:pt x="939" y="301"/>
                      <a:pt x="939" y="301"/>
                    </a:cubicBezTo>
                    <a:cubicBezTo>
                      <a:pt x="939" y="301"/>
                      <a:pt x="941" y="297"/>
                      <a:pt x="941" y="297"/>
                    </a:cubicBezTo>
                    <a:cubicBezTo>
                      <a:pt x="941" y="297"/>
                      <a:pt x="942" y="300"/>
                      <a:pt x="942" y="300"/>
                    </a:cubicBezTo>
                    <a:cubicBezTo>
                      <a:pt x="942" y="300"/>
                      <a:pt x="945" y="298"/>
                      <a:pt x="945" y="298"/>
                    </a:cubicBezTo>
                    <a:cubicBezTo>
                      <a:pt x="945" y="298"/>
                      <a:pt x="945" y="298"/>
                      <a:pt x="945" y="298"/>
                    </a:cubicBezTo>
                    <a:cubicBezTo>
                      <a:pt x="945" y="298"/>
                      <a:pt x="948" y="290"/>
                      <a:pt x="948" y="290"/>
                    </a:cubicBezTo>
                    <a:cubicBezTo>
                      <a:pt x="948" y="290"/>
                      <a:pt x="948" y="290"/>
                      <a:pt x="948" y="290"/>
                    </a:cubicBezTo>
                    <a:cubicBezTo>
                      <a:pt x="948" y="290"/>
                      <a:pt x="951" y="281"/>
                      <a:pt x="951" y="281"/>
                    </a:cubicBezTo>
                    <a:cubicBezTo>
                      <a:pt x="951" y="281"/>
                      <a:pt x="951" y="280"/>
                      <a:pt x="951" y="280"/>
                    </a:cubicBezTo>
                    <a:cubicBezTo>
                      <a:pt x="951" y="280"/>
                      <a:pt x="954" y="266"/>
                      <a:pt x="954" y="266"/>
                    </a:cubicBezTo>
                    <a:cubicBezTo>
                      <a:pt x="954" y="266"/>
                      <a:pt x="954" y="266"/>
                      <a:pt x="954" y="266"/>
                    </a:cubicBezTo>
                    <a:cubicBezTo>
                      <a:pt x="954" y="266"/>
                      <a:pt x="957" y="261"/>
                      <a:pt x="957" y="261"/>
                    </a:cubicBezTo>
                    <a:cubicBezTo>
                      <a:pt x="957" y="261"/>
                      <a:pt x="957" y="260"/>
                      <a:pt x="957" y="260"/>
                    </a:cubicBezTo>
                    <a:cubicBezTo>
                      <a:pt x="957" y="260"/>
                      <a:pt x="958" y="234"/>
                      <a:pt x="958" y="234"/>
                    </a:cubicBezTo>
                    <a:cubicBezTo>
                      <a:pt x="958" y="234"/>
                      <a:pt x="960" y="256"/>
                      <a:pt x="960" y="256"/>
                    </a:cubicBezTo>
                    <a:cubicBezTo>
                      <a:pt x="960" y="256"/>
                      <a:pt x="963" y="274"/>
                      <a:pt x="963" y="274"/>
                    </a:cubicBezTo>
                    <a:cubicBezTo>
                      <a:pt x="963" y="274"/>
                      <a:pt x="963" y="275"/>
                      <a:pt x="963" y="275"/>
                    </a:cubicBezTo>
                    <a:cubicBezTo>
                      <a:pt x="963" y="275"/>
                      <a:pt x="964" y="266"/>
                      <a:pt x="964" y="266"/>
                    </a:cubicBezTo>
                    <a:cubicBezTo>
                      <a:pt x="964" y="266"/>
                      <a:pt x="966" y="275"/>
                      <a:pt x="966" y="275"/>
                    </a:cubicBezTo>
                    <a:cubicBezTo>
                      <a:pt x="966" y="275"/>
                      <a:pt x="969" y="291"/>
                      <a:pt x="969" y="291"/>
                    </a:cubicBezTo>
                    <a:cubicBezTo>
                      <a:pt x="969" y="291"/>
                      <a:pt x="969" y="292"/>
                      <a:pt x="969" y="292"/>
                    </a:cubicBezTo>
                    <a:cubicBezTo>
                      <a:pt x="969" y="292"/>
                      <a:pt x="971" y="289"/>
                      <a:pt x="971" y="289"/>
                    </a:cubicBezTo>
                    <a:cubicBezTo>
                      <a:pt x="971" y="289"/>
                      <a:pt x="973" y="292"/>
                      <a:pt x="973" y="292"/>
                    </a:cubicBezTo>
                    <a:cubicBezTo>
                      <a:pt x="973" y="292"/>
                      <a:pt x="975" y="290"/>
                      <a:pt x="975" y="290"/>
                    </a:cubicBezTo>
                    <a:cubicBezTo>
                      <a:pt x="975" y="290"/>
                      <a:pt x="975" y="289"/>
                      <a:pt x="975" y="289"/>
                    </a:cubicBezTo>
                    <a:cubicBezTo>
                      <a:pt x="975" y="289"/>
                      <a:pt x="978" y="273"/>
                      <a:pt x="978" y="273"/>
                    </a:cubicBezTo>
                    <a:cubicBezTo>
                      <a:pt x="978" y="273"/>
                      <a:pt x="979" y="264"/>
                      <a:pt x="979" y="264"/>
                    </a:cubicBezTo>
                    <a:cubicBezTo>
                      <a:pt x="979" y="264"/>
                      <a:pt x="981" y="275"/>
                      <a:pt x="981" y="275"/>
                    </a:cubicBezTo>
                    <a:cubicBezTo>
                      <a:pt x="981" y="275"/>
                      <a:pt x="981" y="276"/>
                      <a:pt x="981" y="276"/>
                    </a:cubicBezTo>
                    <a:cubicBezTo>
                      <a:pt x="981" y="276"/>
                      <a:pt x="984" y="259"/>
                      <a:pt x="984" y="259"/>
                    </a:cubicBezTo>
                    <a:cubicBezTo>
                      <a:pt x="984" y="259"/>
                      <a:pt x="985" y="231"/>
                      <a:pt x="985" y="231"/>
                    </a:cubicBezTo>
                    <a:cubicBezTo>
                      <a:pt x="985" y="231"/>
                      <a:pt x="987" y="272"/>
                      <a:pt x="987" y="272"/>
                    </a:cubicBezTo>
                    <a:cubicBezTo>
                      <a:pt x="987" y="272"/>
                      <a:pt x="987" y="273"/>
                      <a:pt x="987" y="273"/>
                    </a:cubicBezTo>
                    <a:cubicBezTo>
                      <a:pt x="987" y="273"/>
                      <a:pt x="989" y="287"/>
                      <a:pt x="989" y="287"/>
                    </a:cubicBezTo>
                    <a:cubicBezTo>
                      <a:pt x="989" y="287"/>
                      <a:pt x="990" y="286"/>
                      <a:pt x="990" y="286"/>
                    </a:cubicBezTo>
                    <a:cubicBezTo>
                      <a:pt x="990" y="286"/>
                      <a:pt x="992" y="271"/>
                      <a:pt x="992" y="271"/>
                    </a:cubicBezTo>
                    <a:cubicBezTo>
                      <a:pt x="992" y="271"/>
                      <a:pt x="993" y="282"/>
                      <a:pt x="993" y="282"/>
                    </a:cubicBezTo>
                    <a:cubicBezTo>
                      <a:pt x="993" y="282"/>
                      <a:pt x="996" y="299"/>
                      <a:pt x="996" y="299"/>
                    </a:cubicBezTo>
                    <a:cubicBezTo>
                      <a:pt x="996" y="299"/>
                      <a:pt x="996" y="299"/>
                      <a:pt x="996" y="299"/>
                    </a:cubicBezTo>
                    <a:cubicBezTo>
                      <a:pt x="996" y="299"/>
                      <a:pt x="998" y="300"/>
                      <a:pt x="998" y="300"/>
                    </a:cubicBezTo>
                    <a:cubicBezTo>
                      <a:pt x="998" y="300"/>
                      <a:pt x="999" y="300"/>
                      <a:pt x="999" y="300"/>
                    </a:cubicBezTo>
                    <a:cubicBezTo>
                      <a:pt x="999" y="300"/>
                      <a:pt x="1002" y="301"/>
                      <a:pt x="1002" y="301"/>
                    </a:cubicBezTo>
                    <a:cubicBezTo>
                      <a:pt x="1002" y="301"/>
                      <a:pt x="1002" y="301"/>
                      <a:pt x="1002" y="301"/>
                    </a:cubicBezTo>
                    <a:cubicBezTo>
                      <a:pt x="1002" y="301"/>
                      <a:pt x="1005" y="300"/>
                      <a:pt x="1005" y="300"/>
                    </a:cubicBezTo>
                    <a:cubicBezTo>
                      <a:pt x="1005" y="300"/>
                      <a:pt x="1005" y="298"/>
                      <a:pt x="1005" y="298"/>
                    </a:cubicBezTo>
                    <a:cubicBezTo>
                      <a:pt x="1005" y="298"/>
                      <a:pt x="1007" y="300"/>
                      <a:pt x="1007" y="300"/>
                    </a:cubicBezTo>
                    <a:cubicBezTo>
                      <a:pt x="1007" y="300"/>
                      <a:pt x="1008" y="300"/>
                      <a:pt x="1008" y="300"/>
                    </a:cubicBezTo>
                    <a:cubicBezTo>
                      <a:pt x="1008" y="300"/>
                      <a:pt x="1011" y="298"/>
                      <a:pt x="1011" y="298"/>
                    </a:cubicBezTo>
                    <a:cubicBezTo>
                      <a:pt x="1011" y="298"/>
                      <a:pt x="1011" y="298"/>
                      <a:pt x="1011" y="298"/>
                    </a:cubicBezTo>
                    <a:cubicBezTo>
                      <a:pt x="1011" y="298"/>
                      <a:pt x="1014" y="293"/>
                      <a:pt x="1014" y="293"/>
                    </a:cubicBezTo>
                    <a:cubicBezTo>
                      <a:pt x="1014" y="293"/>
                      <a:pt x="1014" y="293"/>
                      <a:pt x="1014" y="293"/>
                    </a:cubicBezTo>
                    <a:cubicBezTo>
                      <a:pt x="1014" y="293"/>
                      <a:pt x="1016" y="290"/>
                      <a:pt x="1016" y="290"/>
                    </a:cubicBezTo>
                    <a:cubicBezTo>
                      <a:pt x="1016" y="290"/>
                      <a:pt x="1017" y="290"/>
                      <a:pt x="1017" y="290"/>
                    </a:cubicBezTo>
                    <a:cubicBezTo>
                      <a:pt x="1017" y="290"/>
                      <a:pt x="1018" y="290"/>
                      <a:pt x="1018" y="290"/>
                    </a:cubicBezTo>
                    <a:cubicBezTo>
                      <a:pt x="1018" y="290"/>
                      <a:pt x="1020" y="290"/>
                      <a:pt x="1020" y="290"/>
                    </a:cubicBezTo>
                    <a:cubicBezTo>
                      <a:pt x="1020" y="290"/>
                      <a:pt x="1023" y="291"/>
                      <a:pt x="1023" y="291"/>
                    </a:cubicBezTo>
                    <a:cubicBezTo>
                      <a:pt x="1023" y="291"/>
                      <a:pt x="1023" y="291"/>
                      <a:pt x="1023" y="291"/>
                    </a:cubicBezTo>
                    <a:cubicBezTo>
                      <a:pt x="1023" y="291"/>
                      <a:pt x="1025" y="295"/>
                      <a:pt x="1025" y="295"/>
                    </a:cubicBezTo>
                    <a:cubicBezTo>
                      <a:pt x="1025" y="295"/>
                      <a:pt x="1026" y="295"/>
                      <a:pt x="1026" y="295"/>
                    </a:cubicBezTo>
                    <a:cubicBezTo>
                      <a:pt x="1026" y="295"/>
                      <a:pt x="1029" y="300"/>
                      <a:pt x="1029" y="300"/>
                    </a:cubicBezTo>
                    <a:cubicBezTo>
                      <a:pt x="1029" y="300"/>
                      <a:pt x="1029" y="300"/>
                      <a:pt x="1029" y="300"/>
                    </a:cubicBezTo>
                    <a:cubicBezTo>
                      <a:pt x="1029" y="300"/>
                      <a:pt x="1032" y="302"/>
                      <a:pt x="1032" y="302"/>
                    </a:cubicBezTo>
                    <a:cubicBezTo>
                      <a:pt x="1032" y="302"/>
                      <a:pt x="1032" y="302"/>
                      <a:pt x="1032" y="302"/>
                    </a:cubicBezTo>
                    <a:cubicBezTo>
                      <a:pt x="1032" y="302"/>
                      <a:pt x="1034" y="303"/>
                      <a:pt x="1034" y="303"/>
                    </a:cubicBezTo>
                    <a:cubicBezTo>
                      <a:pt x="1034" y="303"/>
                      <a:pt x="1035" y="303"/>
                      <a:pt x="1035" y="303"/>
                    </a:cubicBezTo>
                    <a:cubicBezTo>
                      <a:pt x="1035" y="303"/>
                      <a:pt x="1038" y="304"/>
                      <a:pt x="1038" y="304"/>
                    </a:cubicBezTo>
                    <a:cubicBezTo>
                      <a:pt x="1038" y="304"/>
                      <a:pt x="1038" y="304"/>
                      <a:pt x="1038" y="304"/>
                    </a:cubicBezTo>
                    <a:cubicBezTo>
                      <a:pt x="1038" y="304"/>
                      <a:pt x="1041" y="304"/>
                      <a:pt x="1041" y="304"/>
                    </a:cubicBezTo>
                    <a:cubicBezTo>
                      <a:pt x="1041" y="304"/>
                      <a:pt x="1041" y="304"/>
                      <a:pt x="1041" y="304"/>
                    </a:cubicBezTo>
                    <a:cubicBezTo>
                      <a:pt x="1041" y="304"/>
                      <a:pt x="1042" y="304"/>
                      <a:pt x="1042" y="304"/>
                    </a:cubicBezTo>
                    <a:cubicBezTo>
                      <a:pt x="1042" y="304"/>
                      <a:pt x="1044" y="304"/>
                      <a:pt x="1044" y="304"/>
                    </a:cubicBezTo>
                    <a:cubicBezTo>
                      <a:pt x="1044" y="304"/>
                      <a:pt x="1047" y="304"/>
                      <a:pt x="1047" y="304"/>
                    </a:cubicBezTo>
                    <a:cubicBezTo>
                      <a:pt x="1047" y="304"/>
                      <a:pt x="1048" y="304"/>
                      <a:pt x="1048" y="304"/>
                    </a:cubicBezTo>
                    <a:cubicBezTo>
                      <a:pt x="1048" y="304"/>
                      <a:pt x="1049" y="305"/>
                      <a:pt x="1049" y="305"/>
                    </a:cubicBezTo>
                    <a:cubicBezTo>
                      <a:pt x="1049" y="305"/>
                      <a:pt x="1050" y="305"/>
                      <a:pt x="1050" y="305"/>
                    </a:cubicBezTo>
                    <a:cubicBezTo>
                      <a:pt x="1050" y="305"/>
                      <a:pt x="1052" y="305"/>
                      <a:pt x="1052" y="305"/>
                    </a:cubicBezTo>
                    <a:cubicBezTo>
                      <a:pt x="1052" y="305"/>
                      <a:pt x="1053" y="305"/>
                      <a:pt x="1053" y="305"/>
                    </a:cubicBezTo>
                    <a:cubicBezTo>
                      <a:pt x="1053" y="305"/>
                      <a:pt x="1054" y="305"/>
                      <a:pt x="1054" y="305"/>
                    </a:cubicBezTo>
                    <a:cubicBezTo>
                      <a:pt x="1054" y="305"/>
                      <a:pt x="1056" y="305"/>
                      <a:pt x="1056" y="305"/>
                    </a:cubicBezTo>
                    <a:cubicBezTo>
                      <a:pt x="1056" y="305"/>
                      <a:pt x="1059" y="305"/>
                      <a:pt x="1059" y="305"/>
                    </a:cubicBezTo>
                    <a:cubicBezTo>
                      <a:pt x="1059" y="305"/>
                      <a:pt x="1059" y="305"/>
                      <a:pt x="1059" y="305"/>
                    </a:cubicBezTo>
                    <a:cubicBezTo>
                      <a:pt x="1059" y="305"/>
                      <a:pt x="1061" y="305"/>
                      <a:pt x="1061" y="305"/>
                    </a:cubicBezTo>
                    <a:cubicBezTo>
                      <a:pt x="1061" y="305"/>
                      <a:pt x="1062" y="305"/>
                      <a:pt x="1062" y="305"/>
                    </a:cubicBezTo>
                    <a:cubicBezTo>
                      <a:pt x="1062" y="305"/>
                      <a:pt x="1064" y="306"/>
                      <a:pt x="1064" y="306"/>
                    </a:cubicBezTo>
                    <a:cubicBezTo>
                      <a:pt x="1064" y="306"/>
                      <a:pt x="1065" y="306"/>
                      <a:pt x="1065" y="306"/>
                    </a:cubicBezTo>
                    <a:cubicBezTo>
                      <a:pt x="1065" y="306"/>
                      <a:pt x="1065" y="306"/>
                      <a:pt x="1065" y="306"/>
                    </a:cubicBezTo>
                    <a:cubicBezTo>
                      <a:pt x="1065" y="306"/>
                      <a:pt x="1069" y="306"/>
                      <a:pt x="1069" y="306"/>
                    </a:cubicBezTo>
                    <a:cubicBezTo>
                      <a:pt x="1069" y="306"/>
                      <a:pt x="1069" y="306"/>
                      <a:pt x="1069" y="306"/>
                    </a:cubicBezTo>
                    <a:cubicBezTo>
                      <a:pt x="1069" y="306"/>
                      <a:pt x="1072" y="306"/>
                      <a:pt x="1072" y="306"/>
                    </a:cubicBezTo>
                    <a:cubicBezTo>
                      <a:pt x="1072" y="306"/>
                      <a:pt x="1074" y="305"/>
                      <a:pt x="1074" y="305"/>
                    </a:cubicBezTo>
                    <a:cubicBezTo>
                      <a:pt x="1074" y="305"/>
                      <a:pt x="1075" y="305"/>
                      <a:pt x="1075" y="305"/>
                    </a:cubicBezTo>
                    <a:cubicBezTo>
                      <a:pt x="1075" y="305"/>
                      <a:pt x="1076" y="306"/>
                      <a:pt x="1076" y="306"/>
                    </a:cubicBezTo>
                    <a:cubicBezTo>
                      <a:pt x="1076" y="306"/>
                      <a:pt x="1078" y="306"/>
                      <a:pt x="1078" y="306"/>
                    </a:cubicBezTo>
                    <a:cubicBezTo>
                      <a:pt x="1078" y="306"/>
                      <a:pt x="1079" y="305"/>
                      <a:pt x="1079" y="305"/>
                    </a:cubicBezTo>
                    <a:cubicBezTo>
                      <a:pt x="1079" y="305"/>
                      <a:pt x="1081" y="305"/>
                      <a:pt x="1081" y="305"/>
                    </a:cubicBezTo>
                    <a:cubicBezTo>
                      <a:pt x="1081" y="305"/>
                      <a:pt x="1083" y="306"/>
                      <a:pt x="1083" y="306"/>
                    </a:cubicBezTo>
                    <a:cubicBezTo>
                      <a:pt x="1083" y="306"/>
                      <a:pt x="1083" y="306"/>
                      <a:pt x="1083" y="306"/>
                    </a:cubicBezTo>
                    <a:cubicBezTo>
                      <a:pt x="1083" y="306"/>
                      <a:pt x="1085" y="306"/>
                      <a:pt x="1085" y="306"/>
                    </a:cubicBezTo>
                    <a:cubicBezTo>
                      <a:pt x="1085" y="306"/>
                      <a:pt x="1087" y="306"/>
                      <a:pt x="1087" y="306"/>
                    </a:cubicBezTo>
                    <a:cubicBezTo>
                      <a:pt x="1087" y="306"/>
                      <a:pt x="1088" y="306"/>
                      <a:pt x="1088" y="306"/>
                    </a:cubicBezTo>
                    <a:cubicBezTo>
                      <a:pt x="1088" y="306"/>
                      <a:pt x="1090" y="306"/>
                      <a:pt x="1090" y="306"/>
                    </a:cubicBezTo>
                    <a:cubicBezTo>
                      <a:pt x="1090" y="306"/>
                      <a:pt x="1092" y="306"/>
                      <a:pt x="1092" y="306"/>
                    </a:cubicBezTo>
                    <a:cubicBezTo>
                      <a:pt x="1092" y="306"/>
                      <a:pt x="1092" y="306"/>
                      <a:pt x="1092" y="306"/>
                    </a:cubicBezTo>
                    <a:cubicBezTo>
                      <a:pt x="1092" y="306"/>
                      <a:pt x="1093" y="306"/>
                      <a:pt x="1093" y="306"/>
                    </a:cubicBezTo>
                    <a:cubicBezTo>
                      <a:pt x="1093" y="306"/>
                      <a:pt x="1095" y="306"/>
                      <a:pt x="1095" y="306"/>
                    </a:cubicBezTo>
                    <a:cubicBezTo>
                      <a:pt x="1095" y="306"/>
                      <a:pt x="1096" y="306"/>
                      <a:pt x="1096" y="306"/>
                    </a:cubicBezTo>
                    <a:cubicBezTo>
                      <a:pt x="1096" y="306"/>
                      <a:pt x="1098" y="306"/>
                      <a:pt x="1098" y="306"/>
                    </a:cubicBezTo>
                    <a:cubicBezTo>
                      <a:pt x="1098" y="306"/>
                      <a:pt x="1101" y="306"/>
                      <a:pt x="1101" y="306"/>
                    </a:cubicBezTo>
                    <a:cubicBezTo>
                      <a:pt x="1101" y="306"/>
                      <a:pt x="1101" y="306"/>
                      <a:pt x="1101" y="306"/>
                    </a:cubicBezTo>
                    <a:cubicBezTo>
                      <a:pt x="1101" y="306"/>
                      <a:pt x="1102" y="306"/>
                      <a:pt x="1102" y="306"/>
                    </a:cubicBezTo>
                    <a:cubicBezTo>
                      <a:pt x="1102" y="306"/>
                      <a:pt x="1104" y="306"/>
                      <a:pt x="1104" y="306"/>
                    </a:cubicBezTo>
                    <a:cubicBezTo>
                      <a:pt x="1104" y="306"/>
                      <a:pt x="1106" y="306"/>
                      <a:pt x="1106" y="306"/>
                    </a:cubicBezTo>
                    <a:cubicBezTo>
                      <a:pt x="1106" y="306"/>
                      <a:pt x="1107" y="306"/>
                      <a:pt x="1107" y="306"/>
                    </a:cubicBezTo>
                    <a:cubicBezTo>
                      <a:pt x="1107" y="306"/>
                      <a:pt x="1109" y="306"/>
                      <a:pt x="1109" y="306"/>
                    </a:cubicBezTo>
                    <a:cubicBezTo>
                      <a:pt x="1109" y="306"/>
                      <a:pt x="1111" y="306"/>
                      <a:pt x="1111" y="306"/>
                    </a:cubicBezTo>
                    <a:cubicBezTo>
                      <a:pt x="1111" y="306"/>
                      <a:pt x="1112" y="306"/>
                      <a:pt x="1112" y="306"/>
                    </a:cubicBezTo>
                    <a:cubicBezTo>
                      <a:pt x="1112" y="306"/>
                      <a:pt x="1114" y="306"/>
                      <a:pt x="1114" y="306"/>
                    </a:cubicBezTo>
                    <a:cubicBezTo>
                      <a:pt x="1114" y="306"/>
                      <a:pt x="1115" y="306"/>
                      <a:pt x="1115" y="306"/>
                    </a:cubicBezTo>
                    <a:cubicBezTo>
                      <a:pt x="1115" y="306"/>
                      <a:pt x="1118" y="306"/>
                      <a:pt x="1118" y="306"/>
                    </a:cubicBezTo>
                    <a:cubicBezTo>
                      <a:pt x="1118" y="306"/>
                      <a:pt x="1118" y="306"/>
                      <a:pt x="1118" y="306"/>
                    </a:cubicBezTo>
                    <a:cubicBezTo>
                      <a:pt x="1118" y="306"/>
                      <a:pt x="1119" y="306"/>
                      <a:pt x="1119" y="306"/>
                    </a:cubicBezTo>
                    <a:cubicBezTo>
                      <a:pt x="1119" y="306"/>
                      <a:pt x="1121" y="306"/>
                      <a:pt x="1121" y="306"/>
                    </a:cubicBezTo>
                    <a:cubicBezTo>
                      <a:pt x="1121" y="306"/>
                      <a:pt x="1124" y="306"/>
                      <a:pt x="1124" y="306"/>
                    </a:cubicBezTo>
                    <a:cubicBezTo>
                      <a:pt x="1124" y="306"/>
                      <a:pt x="1125" y="306"/>
                      <a:pt x="1125" y="306"/>
                    </a:cubicBezTo>
                    <a:cubicBezTo>
                      <a:pt x="1125" y="306"/>
                      <a:pt x="1126" y="306"/>
                      <a:pt x="1126" y="306"/>
                    </a:cubicBezTo>
                    <a:cubicBezTo>
                      <a:pt x="1126" y="306"/>
                      <a:pt x="1127" y="306"/>
                      <a:pt x="1127" y="306"/>
                    </a:cubicBezTo>
                    <a:cubicBezTo>
                      <a:pt x="1127" y="306"/>
                      <a:pt x="1128" y="306"/>
                      <a:pt x="1128" y="306"/>
                    </a:cubicBezTo>
                    <a:cubicBezTo>
                      <a:pt x="1128" y="306"/>
                      <a:pt x="1129" y="306"/>
                      <a:pt x="1129" y="306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7" name="Freeform 288"/>
              <p:cNvSpPr>
                <a:spLocks/>
              </p:cNvSpPr>
              <p:nvPr/>
            </p:nvSpPr>
            <p:spPr bwMode="auto">
              <a:xfrm>
                <a:off x="-4060825" y="6470650"/>
                <a:ext cx="1712913" cy="828675"/>
              </a:xfrm>
              <a:custGeom>
                <a:avLst/>
                <a:gdLst>
                  <a:gd name="T0" fmla="*/ 14 w 1079"/>
                  <a:gd name="T1" fmla="*/ 521 h 522"/>
                  <a:gd name="T2" fmla="*/ 32 w 1079"/>
                  <a:gd name="T3" fmla="*/ 521 h 522"/>
                  <a:gd name="T4" fmla="*/ 49 w 1079"/>
                  <a:gd name="T5" fmla="*/ 522 h 522"/>
                  <a:gd name="T6" fmla="*/ 68 w 1079"/>
                  <a:gd name="T7" fmla="*/ 521 h 522"/>
                  <a:gd name="T8" fmla="*/ 85 w 1079"/>
                  <a:gd name="T9" fmla="*/ 522 h 522"/>
                  <a:gd name="T10" fmla="*/ 105 w 1079"/>
                  <a:gd name="T11" fmla="*/ 522 h 522"/>
                  <a:gd name="T12" fmla="*/ 121 w 1079"/>
                  <a:gd name="T13" fmla="*/ 522 h 522"/>
                  <a:gd name="T14" fmla="*/ 140 w 1079"/>
                  <a:gd name="T15" fmla="*/ 521 h 522"/>
                  <a:gd name="T16" fmla="*/ 157 w 1079"/>
                  <a:gd name="T17" fmla="*/ 522 h 522"/>
                  <a:gd name="T18" fmla="*/ 175 w 1079"/>
                  <a:gd name="T19" fmla="*/ 521 h 522"/>
                  <a:gd name="T20" fmla="*/ 194 w 1079"/>
                  <a:gd name="T21" fmla="*/ 516 h 522"/>
                  <a:gd name="T22" fmla="*/ 211 w 1079"/>
                  <a:gd name="T23" fmla="*/ 513 h 522"/>
                  <a:gd name="T24" fmla="*/ 231 w 1079"/>
                  <a:gd name="T25" fmla="*/ 521 h 522"/>
                  <a:gd name="T26" fmla="*/ 247 w 1079"/>
                  <a:gd name="T27" fmla="*/ 521 h 522"/>
                  <a:gd name="T28" fmla="*/ 265 w 1079"/>
                  <a:gd name="T29" fmla="*/ 514 h 522"/>
                  <a:gd name="T30" fmla="*/ 284 w 1079"/>
                  <a:gd name="T31" fmla="*/ 520 h 522"/>
                  <a:gd name="T32" fmla="*/ 301 w 1079"/>
                  <a:gd name="T33" fmla="*/ 517 h 522"/>
                  <a:gd name="T34" fmla="*/ 319 w 1079"/>
                  <a:gd name="T35" fmla="*/ 514 h 522"/>
                  <a:gd name="T36" fmla="*/ 337 w 1079"/>
                  <a:gd name="T37" fmla="*/ 518 h 522"/>
                  <a:gd name="T38" fmla="*/ 355 w 1079"/>
                  <a:gd name="T39" fmla="*/ 521 h 522"/>
                  <a:gd name="T40" fmla="*/ 373 w 1079"/>
                  <a:gd name="T41" fmla="*/ 516 h 522"/>
                  <a:gd name="T42" fmla="*/ 391 w 1079"/>
                  <a:gd name="T43" fmla="*/ 521 h 522"/>
                  <a:gd name="T44" fmla="*/ 410 w 1079"/>
                  <a:gd name="T45" fmla="*/ 521 h 522"/>
                  <a:gd name="T46" fmla="*/ 427 w 1079"/>
                  <a:gd name="T47" fmla="*/ 518 h 522"/>
                  <a:gd name="T48" fmla="*/ 446 w 1079"/>
                  <a:gd name="T49" fmla="*/ 489 h 522"/>
                  <a:gd name="T50" fmla="*/ 463 w 1079"/>
                  <a:gd name="T51" fmla="*/ 517 h 522"/>
                  <a:gd name="T52" fmla="*/ 483 w 1079"/>
                  <a:gd name="T53" fmla="*/ 474 h 522"/>
                  <a:gd name="T54" fmla="*/ 499 w 1079"/>
                  <a:gd name="T55" fmla="*/ 507 h 522"/>
                  <a:gd name="T56" fmla="*/ 517 w 1079"/>
                  <a:gd name="T57" fmla="*/ 518 h 522"/>
                  <a:gd name="T58" fmla="*/ 536 w 1079"/>
                  <a:gd name="T59" fmla="*/ 505 h 522"/>
                  <a:gd name="T60" fmla="*/ 553 w 1079"/>
                  <a:gd name="T61" fmla="*/ 511 h 522"/>
                  <a:gd name="T62" fmla="*/ 572 w 1079"/>
                  <a:gd name="T63" fmla="*/ 490 h 522"/>
                  <a:gd name="T64" fmla="*/ 589 w 1079"/>
                  <a:gd name="T65" fmla="*/ 511 h 522"/>
                  <a:gd name="T66" fmla="*/ 607 w 1079"/>
                  <a:gd name="T67" fmla="*/ 513 h 522"/>
                  <a:gd name="T68" fmla="*/ 625 w 1079"/>
                  <a:gd name="T69" fmla="*/ 517 h 522"/>
                  <a:gd name="T70" fmla="*/ 643 w 1079"/>
                  <a:gd name="T71" fmla="*/ 518 h 522"/>
                  <a:gd name="T72" fmla="*/ 663 w 1079"/>
                  <a:gd name="T73" fmla="*/ 519 h 522"/>
                  <a:gd name="T74" fmla="*/ 679 w 1079"/>
                  <a:gd name="T75" fmla="*/ 519 h 522"/>
                  <a:gd name="T76" fmla="*/ 698 w 1079"/>
                  <a:gd name="T77" fmla="*/ 518 h 522"/>
                  <a:gd name="T78" fmla="*/ 716 w 1079"/>
                  <a:gd name="T79" fmla="*/ 521 h 522"/>
                  <a:gd name="T80" fmla="*/ 734 w 1079"/>
                  <a:gd name="T81" fmla="*/ 512 h 522"/>
                  <a:gd name="T82" fmla="*/ 752 w 1079"/>
                  <a:gd name="T83" fmla="*/ 512 h 522"/>
                  <a:gd name="T84" fmla="*/ 769 w 1079"/>
                  <a:gd name="T85" fmla="*/ 499 h 522"/>
                  <a:gd name="T86" fmla="*/ 787 w 1079"/>
                  <a:gd name="T87" fmla="*/ 514 h 522"/>
                  <a:gd name="T88" fmla="*/ 805 w 1079"/>
                  <a:gd name="T89" fmla="*/ 511 h 522"/>
                  <a:gd name="T90" fmla="*/ 823 w 1079"/>
                  <a:gd name="T91" fmla="*/ 520 h 522"/>
                  <a:gd name="T92" fmla="*/ 842 w 1079"/>
                  <a:gd name="T93" fmla="*/ 521 h 522"/>
                  <a:gd name="T94" fmla="*/ 859 w 1079"/>
                  <a:gd name="T95" fmla="*/ 521 h 522"/>
                  <a:gd name="T96" fmla="*/ 878 w 1079"/>
                  <a:gd name="T97" fmla="*/ 522 h 522"/>
                  <a:gd name="T98" fmla="*/ 896 w 1079"/>
                  <a:gd name="T99" fmla="*/ 522 h 522"/>
                  <a:gd name="T100" fmla="*/ 915 w 1079"/>
                  <a:gd name="T101" fmla="*/ 522 h 522"/>
                  <a:gd name="T102" fmla="*/ 932 w 1079"/>
                  <a:gd name="T103" fmla="*/ 521 h 522"/>
                  <a:gd name="T104" fmla="*/ 950 w 1079"/>
                  <a:gd name="T105" fmla="*/ 522 h 522"/>
                  <a:gd name="T106" fmla="*/ 968 w 1079"/>
                  <a:gd name="T107" fmla="*/ 522 h 522"/>
                  <a:gd name="T108" fmla="*/ 987 w 1079"/>
                  <a:gd name="T109" fmla="*/ 521 h 522"/>
                  <a:gd name="T110" fmla="*/ 1003 w 1079"/>
                  <a:gd name="T111" fmla="*/ 521 h 522"/>
                  <a:gd name="T112" fmla="*/ 1022 w 1079"/>
                  <a:gd name="T113" fmla="*/ 521 h 522"/>
                  <a:gd name="T114" fmla="*/ 1039 w 1079"/>
                  <a:gd name="T115" fmla="*/ 521 h 522"/>
                  <a:gd name="T116" fmla="*/ 1057 w 1079"/>
                  <a:gd name="T117" fmla="*/ 520 h 522"/>
                  <a:gd name="T118" fmla="*/ 1075 w 1079"/>
                  <a:gd name="T119" fmla="*/ 478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9" h="522">
                    <a:moveTo>
                      <a:pt x="0" y="521"/>
                    </a:moveTo>
                    <a:cubicBezTo>
                      <a:pt x="0" y="521"/>
                      <a:pt x="0" y="521"/>
                      <a:pt x="0" y="521"/>
                    </a:cubicBezTo>
                    <a:cubicBezTo>
                      <a:pt x="0" y="521"/>
                      <a:pt x="0" y="522"/>
                      <a:pt x="0" y="522"/>
                    </a:cubicBezTo>
                    <a:cubicBezTo>
                      <a:pt x="0" y="522"/>
                      <a:pt x="1" y="521"/>
                      <a:pt x="1" y="521"/>
                    </a:cubicBezTo>
                    <a:cubicBezTo>
                      <a:pt x="1" y="521"/>
                      <a:pt x="3" y="522"/>
                      <a:pt x="3" y="522"/>
                    </a:cubicBezTo>
                    <a:cubicBezTo>
                      <a:pt x="3" y="522"/>
                      <a:pt x="5" y="521"/>
                      <a:pt x="5" y="521"/>
                    </a:cubicBezTo>
                    <a:cubicBezTo>
                      <a:pt x="5" y="521"/>
                      <a:pt x="6" y="522"/>
                      <a:pt x="6" y="522"/>
                    </a:cubicBezTo>
                    <a:cubicBezTo>
                      <a:pt x="6" y="522"/>
                      <a:pt x="9" y="522"/>
                      <a:pt x="9" y="522"/>
                    </a:cubicBezTo>
                    <a:cubicBezTo>
                      <a:pt x="9" y="522"/>
                      <a:pt x="9" y="521"/>
                      <a:pt x="9" y="521"/>
                    </a:cubicBezTo>
                    <a:cubicBezTo>
                      <a:pt x="9" y="521"/>
                      <a:pt x="11" y="521"/>
                      <a:pt x="11" y="521"/>
                    </a:cubicBezTo>
                    <a:cubicBezTo>
                      <a:pt x="11" y="521"/>
                      <a:pt x="12" y="522"/>
                      <a:pt x="12" y="522"/>
                    </a:cubicBezTo>
                    <a:cubicBezTo>
                      <a:pt x="12" y="522"/>
                      <a:pt x="14" y="521"/>
                      <a:pt x="14" y="521"/>
                    </a:cubicBezTo>
                    <a:cubicBezTo>
                      <a:pt x="14" y="521"/>
                      <a:pt x="16" y="522"/>
                      <a:pt x="16" y="522"/>
                    </a:cubicBezTo>
                    <a:cubicBezTo>
                      <a:pt x="16" y="522"/>
                      <a:pt x="16" y="521"/>
                      <a:pt x="16" y="521"/>
                    </a:cubicBezTo>
                    <a:cubicBezTo>
                      <a:pt x="16" y="521"/>
                      <a:pt x="18" y="522"/>
                      <a:pt x="18" y="522"/>
                    </a:cubicBezTo>
                    <a:cubicBezTo>
                      <a:pt x="18" y="522"/>
                      <a:pt x="19" y="522"/>
                      <a:pt x="19" y="522"/>
                    </a:cubicBezTo>
                    <a:cubicBezTo>
                      <a:pt x="19" y="522"/>
                      <a:pt x="21" y="521"/>
                      <a:pt x="21" y="521"/>
                    </a:cubicBezTo>
                    <a:cubicBezTo>
                      <a:pt x="21" y="521"/>
                      <a:pt x="24" y="522"/>
                      <a:pt x="24" y="522"/>
                    </a:cubicBezTo>
                    <a:cubicBezTo>
                      <a:pt x="24" y="522"/>
                      <a:pt x="25" y="521"/>
                      <a:pt x="25" y="521"/>
                    </a:cubicBezTo>
                    <a:cubicBezTo>
                      <a:pt x="25" y="521"/>
                      <a:pt x="26" y="521"/>
                      <a:pt x="26" y="521"/>
                    </a:cubicBezTo>
                    <a:cubicBezTo>
                      <a:pt x="26" y="521"/>
                      <a:pt x="26" y="522"/>
                      <a:pt x="26" y="522"/>
                    </a:cubicBezTo>
                    <a:cubicBezTo>
                      <a:pt x="26" y="522"/>
                      <a:pt x="29" y="521"/>
                      <a:pt x="29" y="521"/>
                    </a:cubicBezTo>
                    <a:cubicBezTo>
                      <a:pt x="29" y="521"/>
                      <a:pt x="31" y="522"/>
                      <a:pt x="31" y="522"/>
                    </a:cubicBezTo>
                    <a:cubicBezTo>
                      <a:pt x="31" y="522"/>
                      <a:pt x="32" y="521"/>
                      <a:pt x="32" y="521"/>
                    </a:cubicBezTo>
                    <a:cubicBezTo>
                      <a:pt x="32" y="521"/>
                      <a:pt x="34" y="522"/>
                      <a:pt x="34" y="522"/>
                    </a:cubicBezTo>
                    <a:cubicBezTo>
                      <a:pt x="34" y="522"/>
                      <a:pt x="35" y="521"/>
                      <a:pt x="35" y="521"/>
                    </a:cubicBezTo>
                    <a:cubicBezTo>
                      <a:pt x="35" y="521"/>
                      <a:pt x="36" y="522"/>
                      <a:pt x="36" y="522"/>
                    </a:cubicBezTo>
                    <a:cubicBezTo>
                      <a:pt x="36" y="522"/>
                      <a:pt x="37" y="521"/>
                      <a:pt x="37" y="521"/>
                    </a:cubicBezTo>
                    <a:cubicBezTo>
                      <a:pt x="37" y="521"/>
                      <a:pt x="38" y="522"/>
                      <a:pt x="38" y="522"/>
                    </a:cubicBezTo>
                    <a:cubicBezTo>
                      <a:pt x="38" y="522"/>
                      <a:pt x="40" y="522"/>
                      <a:pt x="40" y="522"/>
                    </a:cubicBezTo>
                    <a:cubicBezTo>
                      <a:pt x="40" y="522"/>
                      <a:pt x="42" y="521"/>
                      <a:pt x="42" y="521"/>
                    </a:cubicBezTo>
                    <a:cubicBezTo>
                      <a:pt x="42" y="521"/>
                      <a:pt x="45" y="521"/>
                      <a:pt x="45" y="521"/>
                    </a:cubicBezTo>
                    <a:cubicBezTo>
                      <a:pt x="45" y="521"/>
                      <a:pt x="46" y="522"/>
                      <a:pt x="46" y="522"/>
                    </a:cubicBezTo>
                    <a:cubicBezTo>
                      <a:pt x="46" y="522"/>
                      <a:pt x="46" y="522"/>
                      <a:pt x="46" y="522"/>
                    </a:cubicBezTo>
                    <a:cubicBezTo>
                      <a:pt x="46" y="522"/>
                      <a:pt x="48" y="521"/>
                      <a:pt x="48" y="521"/>
                    </a:cubicBezTo>
                    <a:cubicBezTo>
                      <a:pt x="48" y="521"/>
                      <a:pt x="49" y="522"/>
                      <a:pt x="49" y="522"/>
                    </a:cubicBezTo>
                    <a:cubicBezTo>
                      <a:pt x="49" y="522"/>
                      <a:pt x="51" y="521"/>
                      <a:pt x="51" y="521"/>
                    </a:cubicBezTo>
                    <a:cubicBezTo>
                      <a:pt x="51" y="521"/>
                      <a:pt x="53" y="522"/>
                      <a:pt x="53" y="522"/>
                    </a:cubicBezTo>
                    <a:cubicBezTo>
                      <a:pt x="53" y="522"/>
                      <a:pt x="54" y="521"/>
                      <a:pt x="54" y="521"/>
                    </a:cubicBezTo>
                    <a:cubicBezTo>
                      <a:pt x="54" y="521"/>
                      <a:pt x="55" y="522"/>
                      <a:pt x="55" y="522"/>
                    </a:cubicBezTo>
                    <a:cubicBezTo>
                      <a:pt x="55" y="522"/>
                      <a:pt x="58" y="522"/>
                      <a:pt x="58" y="522"/>
                    </a:cubicBezTo>
                    <a:cubicBezTo>
                      <a:pt x="58" y="522"/>
                      <a:pt x="58" y="522"/>
                      <a:pt x="58" y="522"/>
                    </a:cubicBezTo>
                    <a:cubicBezTo>
                      <a:pt x="58" y="522"/>
                      <a:pt x="60" y="521"/>
                      <a:pt x="60" y="521"/>
                    </a:cubicBezTo>
                    <a:cubicBezTo>
                      <a:pt x="60" y="521"/>
                      <a:pt x="61" y="522"/>
                      <a:pt x="61" y="522"/>
                    </a:cubicBezTo>
                    <a:cubicBezTo>
                      <a:pt x="61" y="522"/>
                      <a:pt x="62" y="521"/>
                      <a:pt x="62" y="521"/>
                    </a:cubicBezTo>
                    <a:cubicBezTo>
                      <a:pt x="62" y="521"/>
                      <a:pt x="66" y="521"/>
                      <a:pt x="66" y="521"/>
                    </a:cubicBezTo>
                    <a:cubicBezTo>
                      <a:pt x="66" y="521"/>
                      <a:pt x="67" y="522"/>
                      <a:pt x="67" y="522"/>
                    </a:cubicBezTo>
                    <a:cubicBezTo>
                      <a:pt x="67" y="522"/>
                      <a:pt x="68" y="521"/>
                      <a:pt x="68" y="521"/>
                    </a:cubicBezTo>
                    <a:cubicBezTo>
                      <a:pt x="68" y="521"/>
                      <a:pt x="69" y="522"/>
                      <a:pt x="69" y="522"/>
                    </a:cubicBezTo>
                    <a:cubicBezTo>
                      <a:pt x="69" y="522"/>
                      <a:pt x="70" y="521"/>
                      <a:pt x="70" y="521"/>
                    </a:cubicBezTo>
                    <a:cubicBezTo>
                      <a:pt x="70" y="521"/>
                      <a:pt x="71" y="521"/>
                      <a:pt x="71" y="521"/>
                    </a:cubicBezTo>
                    <a:cubicBezTo>
                      <a:pt x="71" y="521"/>
                      <a:pt x="73" y="521"/>
                      <a:pt x="73" y="521"/>
                    </a:cubicBezTo>
                    <a:cubicBezTo>
                      <a:pt x="73" y="521"/>
                      <a:pt x="75" y="522"/>
                      <a:pt x="75" y="522"/>
                    </a:cubicBezTo>
                    <a:cubicBezTo>
                      <a:pt x="75" y="522"/>
                      <a:pt x="76" y="521"/>
                      <a:pt x="76" y="521"/>
                    </a:cubicBezTo>
                    <a:cubicBezTo>
                      <a:pt x="76" y="521"/>
                      <a:pt x="79" y="522"/>
                      <a:pt x="79" y="522"/>
                    </a:cubicBezTo>
                    <a:cubicBezTo>
                      <a:pt x="79" y="522"/>
                      <a:pt x="79" y="522"/>
                      <a:pt x="79" y="522"/>
                    </a:cubicBezTo>
                    <a:cubicBezTo>
                      <a:pt x="79" y="522"/>
                      <a:pt x="81" y="521"/>
                      <a:pt x="81" y="521"/>
                    </a:cubicBezTo>
                    <a:cubicBezTo>
                      <a:pt x="81" y="521"/>
                      <a:pt x="84" y="522"/>
                      <a:pt x="84" y="522"/>
                    </a:cubicBezTo>
                    <a:cubicBezTo>
                      <a:pt x="84" y="522"/>
                      <a:pt x="84" y="521"/>
                      <a:pt x="84" y="521"/>
                    </a:cubicBezTo>
                    <a:cubicBezTo>
                      <a:pt x="84" y="521"/>
                      <a:pt x="85" y="522"/>
                      <a:pt x="85" y="522"/>
                    </a:cubicBezTo>
                    <a:cubicBezTo>
                      <a:pt x="85" y="522"/>
                      <a:pt x="87" y="521"/>
                      <a:pt x="87" y="521"/>
                    </a:cubicBezTo>
                    <a:cubicBezTo>
                      <a:pt x="87" y="521"/>
                      <a:pt x="89" y="521"/>
                      <a:pt x="89" y="521"/>
                    </a:cubicBezTo>
                    <a:cubicBezTo>
                      <a:pt x="89" y="521"/>
                      <a:pt x="89" y="521"/>
                      <a:pt x="89" y="521"/>
                    </a:cubicBezTo>
                    <a:cubicBezTo>
                      <a:pt x="89" y="521"/>
                      <a:pt x="92" y="521"/>
                      <a:pt x="92" y="521"/>
                    </a:cubicBezTo>
                    <a:cubicBezTo>
                      <a:pt x="92" y="521"/>
                      <a:pt x="94" y="522"/>
                      <a:pt x="94" y="522"/>
                    </a:cubicBezTo>
                    <a:cubicBezTo>
                      <a:pt x="94" y="522"/>
                      <a:pt x="95" y="522"/>
                      <a:pt x="95" y="522"/>
                    </a:cubicBezTo>
                    <a:cubicBezTo>
                      <a:pt x="95" y="522"/>
                      <a:pt x="96" y="521"/>
                      <a:pt x="96" y="521"/>
                    </a:cubicBezTo>
                    <a:cubicBezTo>
                      <a:pt x="96" y="521"/>
                      <a:pt x="97" y="522"/>
                      <a:pt x="97" y="522"/>
                    </a:cubicBezTo>
                    <a:cubicBezTo>
                      <a:pt x="97" y="522"/>
                      <a:pt x="99" y="521"/>
                      <a:pt x="99" y="521"/>
                    </a:cubicBezTo>
                    <a:cubicBezTo>
                      <a:pt x="99" y="521"/>
                      <a:pt x="100" y="521"/>
                      <a:pt x="100" y="521"/>
                    </a:cubicBezTo>
                    <a:cubicBezTo>
                      <a:pt x="100" y="521"/>
                      <a:pt x="103" y="522"/>
                      <a:pt x="103" y="522"/>
                    </a:cubicBezTo>
                    <a:cubicBezTo>
                      <a:pt x="103" y="522"/>
                      <a:pt x="105" y="522"/>
                      <a:pt x="105" y="522"/>
                    </a:cubicBezTo>
                    <a:cubicBezTo>
                      <a:pt x="105" y="522"/>
                      <a:pt x="106" y="521"/>
                      <a:pt x="106" y="521"/>
                    </a:cubicBezTo>
                    <a:cubicBezTo>
                      <a:pt x="106" y="521"/>
                      <a:pt x="106" y="522"/>
                      <a:pt x="106" y="522"/>
                    </a:cubicBezTo>
                    <a:cubicBezTo>
                      <a:pt x="106" y="522"/>
                      <a:pt x="108" y="521"/>
                      <a:pt x="108" y="521"/>
                    </a:cubicBezTo>
                    <a:cubicBezTo>
                      <a:pt x="108" y="521"/>
                      <a:pt x="109" y="521"/>
                      <a:pt x="109" y="521"/>
                    </a:cubicBezTo>
                    <a:cubicBezTo>
                      <a:pt x="109" y="521"/>
                      <a:pt x="112" y="521"/>
                      <a:pt x="112" y="521"/>
                    </a:cubicBezTo>
                    <a:cubicBezTo>
                      <a:pt x="112" y="521"/>
                      <a:pt x="112" y="521"/>
                      <a:pt x="112" y="521"/>
                    </a:cubicBezTo>
                    <a:cubicBezTo>
                      <a:pt x="112" y="521"/>
                      <a:pt x="114" y="522"/>
                      <a:pt x="114" y="522"/>
                    </a:cubicBezTo>
                    <a:cubicBezTo>
                      <a:pt x="114" y="522"/>
                      <a:pt x="116" y="521"/>
                      <a:pt x="116" y="521"/>
                    </a:cubicBezTo>
                    <a:cubicBezTo>
                      <a:pt x="116" y="521"/>
                      <a:pt x="118" y="522"/>
                      <a:pt x="118" y="522"/>
                    </a:cubicBezTo>
                    <a:cubicBezTo>
                      <a:pt x="118" y="522"/>
                      <a:pt x="120" y="521"/>
                      <a:pt x="120" y="521"/>
                    </a:cubicBezTo>
                    <a:cubicBezTo>
                      <a:pt x="120" y="521"/>
                      <a:pt x="121" y="522"/>
                      <a:pt x="121" y="522"/>
                    </a:cubicBezTo>
                    <a:cubicBezTo>
                      <a:pt x="121" y="522"/>
                      <a:pt x="121" y="522"/>
                      <a:pt x="121" y="522"/>
                    </a:cubicBezTo>
                    <a:cubicBezTo>
                      <a:pt x="121" y="522"/>
                      <a:pt x="124" y="521"/>
                      <a:pt x="124" y="521"/>
                    </a:cubicBezTo>
                    <a:cubicBezTo>
                      <a:pt x="124" y="521"/>
                      <a:pt x="125" y="521"/>
                      <a:pt x="125" y="521"/>
                    </a:cubicBezTo>
                    <a:cubicBezTo>
                      <a:pt x="125" y="521"/>
                      <a:pt x="126" y="521"/>
                      <a:pt x="126" y="521"/>
                    </a:cubicBezTo>
                    <a:cubicBezTo>
                      <a:pt x="126" y="521"/>
                      <a:pt x="129" y="522"/>
                      <a:pt x="129" y="522"/>
                    </a:cubicBezTo>
                    <a:cubicBezTo>
                      <a:pt x="129" y="522"/>
                      <a:pt x="130" y="521"/>
                      <a:pt x="130" y="521"/>
                    </a:cubicBezTo>
                    <a:cubicBezTo>
                      <a:pt x="130" y="521"/>
                      <a:pt x="131" y="522"/>
                      <a:pt x="131" y="522"/>
                    </a:cubicBezTo>
                    <a:cubicBezTo>
                      <a:pt x="131" y="522"/>
                      <a:pt x="132" y="521"/>
                      <a:pt x="132" y="521"/>
                    </a:cubicBezTo>
                    <a:cubicBezTo>
                      <a:pt x="132" y="521"/>
                      <a:pt x="133" y="521"/>
                      <a:pt x="133" y="521"/>
                    </a:cubicBezTo>
                    <a:cubicBezTo>
                      <a:pt x="133" y="521"/>
                      <a:pt x="136" y="522"/>
                      <a:pt x="136" y="522"/>
                    </a:cubicBezTo>
                    <a:cubicBezTo>
                      <a:pt x="136" y="522"/>
                      <a:pt x="136" y="522"/>
                      <a:pt x="136" y="522"/>
                    </a:cubicBezTo>
                    <a:cubicBezTo>
                      <a:pt x="136" y="522"/>
                      <a:pt x="139" y="521"/>
                      <a:pt x="139" y="521"/>
                    </a:cubicBezTo>
                    <a:cubicBezTo>
                      <a:pt x="139" y="521"/>
                      <a:pt x="140" y="521"/>
                      <a:pt x="140" y="521"/>
                    </a:cubicBezTo>
                    <a:cubicBezTo>
                      <a:pt x="140" y="521"/>
                      <a:pt x="142" y="522"/>
                      <a:pt x="142" y="522"/>
                    </a:cubicBezTo>
                    <a:cubicBezTo>
                      <a:pt x="142" y="522"/>
                      <a:pt x="142" y="521"/>
                      <a:pt x="142" y="521"/>
                    </a:cubicBezTo>
                    <a:cubicBezTo>
                      <a:pt x="142" y="521"/>
                      <a:pt x="144" y="522"/>
                      <a:pt x="144" y="522"/>
                    </a:cubicBezTo>
                    <a:cubicBezTo>
                      <a:pt x="144" y="522"/>
                      <a:pt x="147" y="522"/>
                      <a:pt x="147" y="522"/>
                    </a:cubicBezTo>
                    <a:cubicBezTo>
                      <a:pt x="147" y="522"/>
                      <a:pt x="148" y="521"/>
                      <a:pt x="148" y="521"/>
                    </a:cubicBezTo>
                    <a:cubicBezTo>
                      <a:pt x="148" y="521"/>
                      <a:pt x="149" y="521"/>
                      <a:pt x="149" y="521"/>
                    </a:cubicBezTo>
                    <a:cubicBezTo>
                      <a:pt x="149" y="521"/>
                      <a:pt x="150" y="522"/>
                      <a:pt x="150" y="522"/>
                    </a:cubicBezTo>
                    <a:cubicBezTo>
                      <a:pt x="150" y="522"/>
                      <a:pt x="151" y="521"/>
                      <a:pt x="151" y="521"/>
                    </a:cubicBezTo>
                    <a:cubicBezTo>
                      <a:pt x="151" y="521"/>
                      <a:pt x="152" y="522"/>
                      <a:pt x="152" y="522"/>
                    </a:cubicBezTo>
                    <a:cubicBezTo>
                      <a:pt x="152" y="522"/>
                      <a:pt x="155" y="521"/>
                      <a:pt x="155" y="521"/>
                    </a:cubicBezTo>
                    <a:cubicBezTo>
                      <a:pt x="155" y="521"/>
                      <a:pt x="156" y="522"/>
                      <a:pt x="156" y="522"/>
                    </a:cubicBezTo>
                    <a:cubicBezTo>
                      <a:pt x="156" y="522"/>
                      <a:pt x="157" y="522"/>
                      <a:pt x="157" y="522"/>
                    </a:cubicBezTo>
                    <a:cubicBezTo>
                      <a:pt x="157" y="522"/>
                      <a:pt x="158" y="521"/>
                      <a:pt x="158" y="521"/>
                    </a:cubicBezTo>
                    <a:cubicBezTo>
                      <a:pt x="158" y="521"/>
                      <a:pt x="161" y="521"/>
                      <a:pt x="161" y="521"/>
                    </a:cubicBezTo>
                    <a:cubicBezTo>
                      <a:pt x="161" y="521"/>
                      <a:pt x="163" y="521"/>
                      <a:pt x="163" y="521"/>
                    </a:cubicBezTo>
                    <a:cubicBezTo>
                      <a:pt x="163" y="521"/>
                      <a:pt x="165" y="521"/>
                      <a:pt x="165" y="521"/>
                    </a:cubicBezTo>
                    <a:cubicBezTo>
                      <a:pt x="165" y="521"/>
                      <a:pt x="165" y="521"/>
                      <a:pt x="165" y="521"/>
                    </a:cubicBezTo>
                    <a:cubicBezTo>
                      <a:pt x="165" y="521"/>
                      <a:pt x="167" y="521"/>
                      <a:pt x="167" y="521"/>
                    </a:cubicBezTo>
                    <a:cubicBezTo>
                      <a:pt x="167" y="521"/>
                      <a:pt x="169" y="521"/>
                      <a:pt x="169" y="521"/>
                    </a:cubicBezTo>
                    <a:cubicBezTo>
                      <a:pt x="169" y="521"/>
                      <a:pt x="169" y="521"/>
                      <a:pt x="169" y="521"/>
                    </a:cubicBezTo>
                    <a:cubicBezTo>
                      <a:pt x="169" y="521"/>
                      <a:pt x="171" y="521"/>
                      <a:pt x="171" y="521"/>
                    </a:cubicBezTo>
                    <a:cubicBezTo>
                      <a:pt x="171" y="521"/>
                      <a:pt x="172" y="521"/>
                      <a:pt x="172" y="521"/>
                    </a:cubicBezTo>
                    <a:cubicBezTo>
                      <a:pt x="172" y="521"/>
                      <a:pt x="175" y="521"/>
                      <a:pt x="175" y="521"/>
                    </a:cubicBezTo>
                    <a:cubicBezTo>
                      <a:pt x="175" y="521"/>
                      <a:pt x="175" y="521"/>
                      <a:pt x="175" y="521"/>
                    </a:cubicBezTo>
                    <a:cubicBezTo>
                      <a:pt x="175" y="521"/>
                      <a:pt x="178" y="519"/>
                      <a:pt x="178" y="519"/>
                    </a:cubicBezTo>
                    <a:cubicBezTo>
                      <a:pt x="178" y="519"/>
                      <a:pt x="178" y="519"/>
                      <a:pt x="178" y="519"/>
                    </a:cubicBezTo>
                    <a:cubicBezTo>
                      <a:pt x="178" y="519"/>
                      <a:pt x="181" y="511"/>
                      <a:pt x="181" y="511"/>
                    </a:cubicBezTo>
                    <a:cubicBezTo>
                      <a:pt x="181" y="511"/>
                      <a:pt x="182" y="508"/>
                      <a:pt x="182" y="508"/>
                    </a:cubicBezTo>
                    <a:cubicBezTo>
                      <a:pt x="182" y="508"/>
                      <a:pt x="184" y="516"/>
                      <a:pt x="184" y="516"/>
                    </a:cubicBezTo>
                    <a:cubicBezTo>
                      <a:pt x="184" y="516"/>
                      <a:pt x="185" y="517"/>
                      <a:pt x="185" y="517"/>
                    </a:cubicBezTo>
                    <a:cubicBezTo>
                      <a:pt x="185" y="517"/>
                      <a:pt x="187" y="513"/>
                      <a:pt x="187" y="513"/>
                    </a:cubicBezTo>
                    <a:cubicBezTo>
                      <a:pt x="187" y="513"/>
                      <a:pt x="187" y="513"/>
                      <a:pt x="187" y="513"/>
                    </a:cubicBezTo>
                    <a:cubicBezTo>
                      <a:pt x="187" y="513"/>
                      <a:pt x="189" y="493"/>
                      <a:pt x="189" y="493"/>
                    </a:cubicBezTo>
                    <a:cubicBezTo>
                      <a:pt x="189" y="493"/>
                      <a:pt x="190" y="498"/>
                      <a:pt x="190" y="498"/>
                    </a:cubicBezTo>
                    <a:cubicBezTo>
                      <a:pt x="190" y="498"/>
                      <a:pt x="193" y="516"/>
                      <a:pt x="193" y="516"/>
                    </a:cubicBezTo>
                    <a:cubicBezTo>
                      <a:pt x="193" y="516"/>
                      <a:pt x="194" y="516"/>
                      <a:pt x="194" y="516"/>
                    </a:cubicBezTo>
                    <a:cubicBezTo>
                      <a:pt x="194" y="516"/>
                      <a:pt x="196" y="512"/>
                      <a:pt x="196" y="512"/>
                    </a:cubicBezTo>
                    <a:cubicBezTo>
                      <a:pt x="196" y="512"/>
                      <a:pt x="197" y="504"/>
                      <a:pt x="197" y="504"/>
                    </a:cubicBezTo>
                    <a:cubicBezTo>
                      <a:pt x="197" y="504"/>
                      <a:pt x="199" y="515"/>
                      <a:pt x="199" y="515"/>
                    </a:cubicBezTo>
                    <a:cubicBezTo>
                      <a:pt x="199" y="515"/>
                      <a:pt x="199" y="515"/>
                      <a:pt x="199" y="515"/>
                    </a:cubicBezTo>
                    <a:cubicBezTo>
                      <a:pt x="199" y="515"/>
                      <a:pt x="202" y="519"/>
                      <a:pt x="202" y="519"/>
                    </a:cubicBezTo>
                    <a:cubicBezTo>
                      <a:pt x="202" y="519"/>
                      <a:pt x="202" y="519"/>
                      <a:pt x="202" y="519"/>
                    </a:cubicBezTo>
                    <a:cubicBezTo>
                      <a:pt x="202" y="519"/>
                      <a:pt x="205" y="517"/>
                      <a:pt x="205" y="517"/>
                    </a:cubicBezTo>
                    <a:cubicBezTo>
                      <a:pt x="205" y="517"/>
                      <a:pt x="205" y="517"/>
                      <a:pt x="205" y="517"/>
                    </a:cubicBezTo>
                    <a:cubicBezTo>
                      <a:pt x="205" y="517"/>
                      <a:pt x="208" y="514"/>
                      <a:pt x="208" y="514"/>
                    </a:cubicBezTo>
                    <a:cubicBezTo>
                      <a:pt x="208" y="514"/>
                      <a:pt x="209" y="514"/>
                      <a:pt x="209" y="514"/>
                    </a:cubicBezTo>
                    <a:cubicBezTo>
                      <a:pt x="209" y="514"/>
                      <a:pt x="211" y="513"/>
                      <a:pt x="211" y="513"/>
                    </a:cubicBezTo>
                    <a:cubicBezTo>
                      <a:pt x="211" y="513"/>
                      <a:pt x="211" y="513"/>
                      <a:pt x="211" y="513"/>
                    </a:cubicBezTo>
                    <a:cubicBezTo>
                      <a:pt x="211" y="513"/>
                      <a:pt x="214" y="512"/>
                      <a:pt x="214" y="512"/>
                    </a:cubicBezTo>
                    <a:cubicBezTo>
                      <a:pt x="214" y="512"/>
                      <a:pt x="214" y="512"/>
                      <a:pt x="214" y="512"/>
                    </a:cubicBezTo>
                    <a:cubicBezTo>
                      <a:pt x="214" y="512"/>
                      <a:pt x="217" y="514"/>
                      <a:pt x="217" y="514"/>
                    </a:cubicBezTo>
                    <a:cubicBezTo>
                      <a:pt x="217" y="514"/>
                      <a:pt x="219" y="514"/>
                      <a:pt x="219" y="514"/>
                    </a:cubicBezTo>
                    <a:cubicBezTo>
                      <a:pt x="219" y="514"/>
                      <a:pt x="220" y="515"/>
                      <a:pt x="220" y="515"/>
                    </a:cubicBezTo>
                    <a:cubicBezTo>
                      <a:pt x="220" y="515"/>
                      <a:pt x="220" y="515"/>
                      <a:pt x="220" y="515"/>
                    </a:cubicBezTo>
                    <a:cubicBezTo>
                      <a:pt x="220" y="515"/>
                      <a:pt x="223" y="519"/>
                      <a:pt x="223" y="519"/>
                    </a:cubicBezTo>
                    <a:cubicBezTo>
                      <a:pt x="223" y="519"/>
                      <a:pt x="223" y="519"/>
                      <a:pt x="223" y="519"/>
                    </a:cubicBezTo>
                    <a:cubicBezTo>
                      <a:pt x="223" y="519"/>
                      <a:pt x="226" y="520"/>
                      <a:pt x="226" y="520"/>
                    </a:cubicBezTo>
                    <a:cubicBezTo>
                      <a:pt x="226" y="520"/>
                      <a:pt x="226" y="521"/>
                      <a:pt x="226" y="521"/>
                    </a:cubicBezTo>
                    <a:cubicBezTo>
                      <a:pt x="226" y="521"/>
                      <a:pt x="229" y="521"/>
                      <a:pt x="229" y="521"/>
                    </a:cubicBezTo>
                    <a:cubicBezTo>
                      <a:pt x="229" y="521"/>
                      <a:pt x="231" y="521"/>
                      <a:pt x="231" y="521"/>
                    </a:cubicBezTo>
                    <a:cubicBezTo>
                      <a:pt x="231" y="521"/>
                      <a:pt x="231" y="521"/>
                      <a:pt x="231" y="521"/>
                    </a:cubicBezTo>
                    <a:cubicBezTo>
                      <a:pt x="231" y="521"/>
                      <a:pt x="232" y="521"/>
                      <a:pt x="232" y="521"/>
                    </a:cubicBezTo>
                    <a:cubicBezTo>
                      <a:pt x="232" y="521"/>
                      <a:pt x="233" y="521"/>
                      <a:pt x="233" y="521"/>
                    </a:cubicBezTo>
                    <a:cubicBezTo>
                      <a:pt x="233" y="521"/>
                      <a:pt x="235" y="521"/>
                      <a:pt x="235" y="521"/>
                    </a:cubicBezTo>
                    <a:cubicBezTo>
                      <a:pt x="235" y="521"/>
                      <a:pt x="237" y="521"/>
                      <a:pt x="237" y="521"/>
                    </a:cubicBezTo>
                    <a:cubicBezTo>
                      <a:pt x="237" y="521"/>
                      <a:pt x="239" y="521"/>
                      <a:pt x="239" y="521"/>
                    </a:cubicBezTo>
                    <a:cubicBezTo>
                      <a:pt x="239" y="521"/>
                      <a:pt x="240" y="521"/>
                      <a:pt x="240" y="521"/>
                    </a:cubicBezTo>
                    <a:cubicBezTo>
                      <a:pt x="240" y="521"/>
                      <a:pt x="242" y="521"/>
                      <a:pt x="242" y="521"/>
                    </a:cubicBezTo>
                    <a:cubicBezTo>
                      <a:pt x="242" y="521"/>
                      <a:pt x="243" y="521"/>
                      <a:pt x="243" y="521"/>
                    </a:cubicBezTo>
                    <a:cubicBezTo>
                      <a:pt x="243" y="521"/>
                      <a:pt x="244" y="521"/>
                      <a:pt x="244" y="521"/>
                    </a:cubicBezTo>
                    <a:cubicBezTo>
                      <a:pt x="244" y="521"/>
                      <a:pt x="246" y="521"/>
                      <a:pt x="246" y="521"/>
                    </a:cubicBezTo>
                    <a:cubicBezTo>
                      <a:pt x="246" y="521"/>
                      <a:pt x="247" y="521"/>
                      <a:pt x="247" y="521"/>
                    </a:cubicBezTo>
                    <a:cubicBezTo>
                      <a:pt x="247" y="521"/>
                      <a:pt x="250" y="521"/>
                      <a:pt x="250" y="521"/>
                    </a:cubicBezTo>
                    <a:cubicBezTo>
                      <a:pt x="250" y="521"/>
                      <a:pt x="251" y="521"/>
                      <a:pt x="251" y="521"/>
                    </a:cubicBezTo>
                    <a:cubicBezTo>
                      <a:pt x="251" y="521"/>
                      <a:pt x="252" y="521"/>
                      <a:pt x="252" y="521"/>
                    </a:cubicBezTo>
                    <a:cubicBezTo>
                      <a:pt x="252" y="521"/>
                      <a:pt x="253" y="521"/>
                      <a:pt x="253" y="521"/>
                    </a:cubicBezTo>
                    <a:cubicBezTo>
                      <a:pt x="253" y="521"/>
                      <a:pt x="256" y="521"/>
                      <a:pt x="256" y="521"/>
                    </a:cubicBezTo>
                    <a:cubicBezTo>
                      <a:pt x="256" y="521"/>
                      <a:pt x="256" y="521"/>
                      <a:pt x="256" y="521"/>
                    </a:cubicBezTo>
                    <a:cubicBezTo>
                      <a:pt x="256" y="521"/>
                      <a:pt x="259" y="520"/>
                      <a:pt x="259" y="520"/>
                    </a:cubicBezTo>
                    <a:cubicBezTo>
                      <a:pt x="259" y="520"/>
                      <a:pt x="259" y="520"/>
                      <a:pt x="259" y="520"/>
                    </a:cubicBezTo>
                    <a:cubicBezTo>
                      <a:pt x="259" y="520"/>
                      <a:pt x="262" y="519"/>
                      <a:pt x="262" y="519"/>
                    </a:cubicBezTo>
                    <a:cubicBezTo>
                      <a:pt x="262" y="519"/>
                      <a:pt x="262" y="519"/>
                      <a:pt x="262" y="519"/>
                    </a:cubicBezTo>
                    <a:cubicBezTo>
                      <a:pt x="262" y="519"/>
                      <a:pt x="265" y="515"/>
                      <a:pt x="265" y="515"/>
                    </a:cubicBezTo>
                    <a:cubicBezTo>
                      <a:pt x="265" y="515"/>
                      <a:pt x="265" y="514"/>
                      <a:pt x="265" y="514"/>
                    </a:cubicBezTo>
                    <a:cubicBezTo>
                      <a:pt x="265" y="514"/>
                      <a:pt x="268" y="481"/>
                      <a:pt x="268" y="481"/>
                    </a:cubicBezTo>
                    <a:cubicBezTo>
                      <a:pt x="268" y="481"/>
                      <a:pt x="269" y="479"/>
                      <a:pt x="269" y="479"/>
                    </a:cubicBezTo>
                    <a:cubicBezTo>
                      <a:pt x="269" y="479"/>
                      <a:pt x="271" y="508"/>
                      <a:pt x="271" y="508"/>
                    </a:cubicBezTo>
                    <a:cubicBezTo>
                      <a:pt x="271" y="508"/>
                      <a:pt x="271" y="509"/>
                      <a:pt x="271" y="509"/>
                    </a:cubicBezTo>
                    <a:cubicBezTo>
                      <a:pt x="271" y="509"/>
                      <a:pt x="274" y="518"/>
                      <a:pt x="274" y="518"/>
                    </a:cubicBezTo>
                    <a:cubicBezTo>
                      <a:pt x="274" y="518"/>
                      <a:pt x="275" y="519"/>
                      <a:pt x="275" y="519"/>
                    </a:cubicBezTo>
                    <a:cubicBezTo>
                      <a:pt x="275" y="519"/>
                      <a:pt x="276" y="518"/>
                      <a:pt x="276" y="518"/>
                    </a:cubicBezTo>
                    <a:cubicBezTo>
                      <a:pt x="276" y="518"/>
                      <a:pt x="277" y="519"/>
                      <a:pt x="277" y="519"/>
                    </a:cubicBezTo>
                    <a:cubicBezTo>
                      <a:pt x="277" y="519"/>
                      <a:pt x="280" y="520"/>
                      <a:pt x="280" y="520"/>
                    </a:cubicBezTo>
                    <a:cubicBezTo>
                      <a:pt x="280" y="520"/>
                      <a:pt x="281" y="520"/>
                      <a:pt x="281" y="520"/>
                    </a:cubicBezTo>
                    <a:cubicBezTo>
                      <a:pt x="281" y="520"/>
                      <a:pt x="283" y="520"/>
                      <a:pt x="283" y="520"/>
                    </a:cubicBezTo>
                    <a:cubicBezTo>
                      <a:pt x="283" y="520"/>
                      <a:pt x="284" y="520"/>
                      <a:pt x="284" y="520"/>
                    </a:cubicBezTo>
                    <a:cubicBezTo>
                      <a:pt x="284" y="520"/>
                      <a:pt x="286" y="521"/>
                      <a:pt x="286" y="521"/>
                    </a:cubicBezTo>
                    <a:cubicBezTo>
                      <a:pt x="286" y="521"/>
                      <a:pt x="287" y="521"/>
                      <a:pt x="287" y="521"/>
                    </a:cubicBezTo>
                    <a:cubicBezTo>
                      <a:pt x="287" y="521"/>
                      <a:pt x="289" y="520"/>
                      <a:pt x="289" y="520"/>
                    </a:cubicBezTo>
                    <a:cubicBezTo>
                      <a:pt x="289" y="520"/>
                      <a:pt x="289" y="521"/>
                      <a:pt x="289" y="521"/>
                    </a:cubicBezTo>
                    <a:cubicBezTo>
                      <a:pt x="289" y="521"/>
                      <a:pt x="291" y="520"/>
                      <a:pt x="291" y="520"/>
                    </a:cubicBezTo>
                    <a:cubicBezTo>
                      <a:pt x="291" y="520"/>
                      <a:pt x="292" y="520"/>
                      <a:pt x="292" y="520"/>
                    </a:cubicBezTo>
                    <a:cubicBezTo>
                      <a:pt x="292" y="520"/>
                      <a:pt x="295" y="520"/>
                      <a:pt x="295" y="520"/>
                    </a:cubicBezTo>
                    <a:cubicBezTo>
                      <a:pt x="295" y="520"/>
                      <a:pt x="295" y="520"/>
                      <a:pt x="295" y="520"/>
                    </a:cubicBezTo>
                    <a:cubicBezTo>
                      <a:pt x="295" y="520"/>
                      <a:pt x="298" y="518"/>
                      <a:pt x="298" y="518"/>
                    </a:cubicBezTo>
                    <a:cubicBezTo>
                      <a:pt x="298" y="518"/>
                      <a:pt x="298" y="518"/>
                      <a:pt x="298" y="518"/>
                    </a:cubicBezTo>
                    <a:cubicBezTo>
                      <a:pt x="298" y="518"/>
                      <a:pt x="300" y="517"/>
                      <a:pt x="300" y="517"/>
                    </a:cubicBezTo>
                    <a:cubicBezTo>
                      <a:pt x="300" y="517"/>
                      <a:pt x="301" y="517"/>
                      <a:pt x="301" y="517"/>
                    </a:cubicBezTo>
                    <a:cubicBezTo>
                      <a:pt x="301" y="517"/>
                      <a:pt x="303" y="518"/>
                      <a:pt x="303" y="518"/>
                    </a:cubicBezTo>
                    <a:cubicBezTo>
                      <a:pt x="303" y="518"/>
                      <a:pt x="304" y="518"/>
                      <a:pt x="304" y="518"/>
                    </a:cubicBezTo>
                    <a:cubicBezTo>
                      <a:pt x="304" y="518"/>
                      <a:pt x="307" y="514"/>
                      <a:pt x="307" y="514"/>
                    </a:cubicBezTo>
                    <a:cubicBezTo>
                      <a:pt x="307" y="514"/>
                      <a:pt x="307" y="514"/>
                      <a:pt x="307" y="514"/>
                    </a:cubicBezTo>
                    <a:cubicBezTo>
                      <a:pt x="307" y="514"/>
                      <a:pt x="310" y="517"/>
                      <a:pt x="310" y="517"/>
                    </a:cubicBezTo>
                    <a:cubicBezTo>
                      <a:pt x="310" y="517"/>
                      <a:pt x="310" y="517"/>
                      <a:pt x="310" y="517"/>
                    </a:cubicBezTo>
                    <a:cubicBezTo>
                      <a:pt x="310" y="517"/>
                      <a:pt x="312" y="518"/>
                      <a:pt x="312" y="518"/>
                    </a:cubicBezTo>
                    <a:cubicBezTo>
                      <a:pt x="312" y="518"/>
                      <a:pt x="313" y="517"/>
                      <a:pt x="313" y="517"/>
                    </a:cubicBezTo>
                    <a:cubicBezTo>
                      <a:pt x="313" y="517"/>
                      <a:pt x="315" y="516"/>
                      <a:pt x="315" y="516"/>
                    </a:cubicBezTo>
                    <a:cubicBezTo>
                      <a:pt x="315" y="516"/>
                      <a:pt x="316" y="516"/>
                      <a:pt x="316" y="516"/>
                    </a:cubicBezTo>
                    <a:cubicBezTo>
                      <a:pt x="316" y="516"/>
                      <a:pt x="319" y="514"/>
                      <a:pt x="319" y="514"/>
                    </a:cubicBezTo>
                    <a:cubicBezTo>
                      <a:pt x="319" y="514"/>
                      <a:pt x="319" y="514"/>
                      <a:pt x="319" y="514"/>
                    </a:cubicBezTo>
                    <a:cubicBezTo>
                      <a:pt x="319" y="514"/>
                      <a:pt x="322" y="497"/>
                      <a:pt x="322" y="497"/>
                    </a:cubicBezTo>
                    <a:cubicBezTo>
                      <a:pt x="322" y="497"/>
                      <a:pt x="322" y="495"/>
                      <a:pt x="322" y="495"/>
                    </a:cubicBezTo>
                    <a:cubicBezTo>
                      <a:pt x="322" y="495"/>
                      <a:pt x="324" y="467"/>
                      <a:pt x="324" y="467"/>
                    </a:cubicBezTo>
                    <a:cubicBezTo>
                      <a:pt x="324" y="467"/>
                      <a:pt x="325" y="482"/>
                      <a:pt x="325" y="482"/>
                    </a:cubicBezTo>
                    <a:cubicBezTo>
                      <a:pt x="325" y="482"/>
                      <a:pt x="328" y="499"/>
                      <a:pt x="328" y="499"/>
                    </a:cubicBezTo>
                    <a:cubicBezTo>
                      <a:pt x="328" y="499"/>
                      <a:pt x="328" y="499"/>
                      <a:pt x="328" y="499"/>
                    </a:cubicBezTo>
                    <a:cubicBezTo>
                      <a:pt x="328" y="499"/>
                      <a:pt x="331" y="477"/>
                      <a:pt x="331" y="477"/>
                    </a:cubicBezTo>
                    <a:cubicBezTo>
                      <a:pt x="331" y="477"/>
                      <a:pt x="332" y="471"/>
                      <a:pt x="332" y="471"/>
                    </a:cubicBezTo>
                    <a:cubicBezTo>
                      <a:pt x="332" y="471"/>
                      <a:pt x="334" y="506"/>
                      <a:pt x="334" y="506"/>
                    </a:cubicBezTo>
                    <a:cubicBezTo>
                      <a:pt x="334" y="506"/>
                      <a:pt x="334" y="507"/>
                      <a:pt x="334" y="507"/>
                    </a:cubicBezTo>
                    <a:cubicBezTo>
                      <a:pt x="334" y="507"/>
                      <a:pt x="337" y="518"/>
                      <a:pt x="337" y="518"/>
                    </a:cubicBezTo>
                    <a:cubicBezTo>
                      <a:pt x="337" y="518"/>
                      <a:pt x="337" y="518"/>
                      <a:pt x="337" y="518"/>
                    </a:cubicBezTo>
                    <a:cubicBezTo>
                      <a:pt x="337" y="518"/>
                      <a:pt x="340" y="520"/>
                      <a:pt x="340" y="520"/>
                    </a:cubicBezTo>
                    <a:cubicBezTo>
                      <a:pt x="340" y="520"/>
                      <a:pt x="340" y="520"/>
                      <a:pt x="340" y="520"/>
                    </a:cubicBezTo>
                    <a:cubicBezTo>
                      <a:pt x="340" y="520"/>
                      <a:pt x="343" y="521"/>
                      <a:pt x="343" y="521"/>
                    </a:cubicBezTo>
                    <a:cubicBezTo>
                      <a:pt x="343" y="521"/>
                      <a:pt x="343" y="521"/>
                      <a:pt x="343" y="521"/>
                    </a:cubicBezTo>
                    <a:cubicBezTo>
                      <a:pt x="343" y="521"/>
                      <a:pt x="345" y="521"/>
                      <a:pt x="345" y="521"/>
                    </a:cubicBezTo>
                    <a:cubicBezTo>
                      <a:pt x="345" y="521"/>
                      <a:pt x="347" y="521"/>
                      <a:pt x="347" y="521"/>
                    </a:cubicBezTo>
                    <a:cubicBezTo>
                      <a:pt x="347" y="521"/>
                      <a:pt x="349" y="520"/>
                      <a:pt x="349" y="520"/>
                    </a:cubicBezTo>
                    <a:cubicBezTo>
                      <a:pt x="349" y="520"/>
                      <a:pt x="349" y="520"/>
                      <a:pt x="349" y="520"/>
                    </a:cubicBezTo>
                    <a:cubicBezTo>
                      <a:pt x="349" y="520"/>
                      <a:pt x="351" y="520"/>
                      <a:pt x="351" y="520"/>
                    </a:cubicBezTo>
                    <a:cubicBezTo>
                      <a:pt x="351" y="520"/>
                      <a:pt x="352" y="520"/>
                      <a:pt x="352" y="520"/>
                    </a:cubicBezTo>
                    <a:cubicBezTo>
                      <a:pt x="352" y="520"/>
                      <a:pt x="355" y="521"/>
                      <a:pt x="355" y="521"/>
                    </a:cubicBezTo>
                    <a:cubicBezTo>
                      <a:pt x="355" y="521"/>
                      <a:pt x="355" y="521"/>
                      <a:pt x="355" y="521"/>
                    </a:cubicBezTo>
                    <a:cubicBezTo>
                      <a:pt x="355" y="521"/>
                      <a:pt x="358" y="520"/>
                      <a:pt x="358" y="520"/>
                    </a:cubicBezTo>
                    <a:cubicBezTo>
                      <a:pt x="358" y="520"/>
                      <a:pt x="358" y="520"/>
                      <a:pt x="358" y="520"/>
                    </a:cubicBezTo>
                    <a:cubicBezTo>
                      <a:pt x="358" y="520"/>
                      <a:pt x="361" y="519"/>
                      <a:pt x="361" y="519"/>
                    </a:cubicBezTo>
                    <a:cubicBezTo>
                      <a:pt x="361" y="519"/>
                      <a:pt x="361" y="519"/>
                      <a:pt x="361" y="519"/>
                    </a:cubicBezTo>
                    <a:cubicBezTo>
                      <a:pt x="361" y="519"/>
                      <a:pt x="364" y="515"/>
                      <a:pt x="364" y="515"/>
                    </a:cubicBezTo>
                    <a:cubicBezTo>
                      <a:pt x="364" y="515"/>
                      <a:pt x="364" y="514"/>
                      <a:pt x="364" y="514"/>
                    </a:cubicBezTo>
                    <a:cubicBezTo>
                      <a:pt x="364" y="514"/>
                      <a:pt x="367" y="496"/>
                      <a:pt x="367" y="496"/>
                    </a:cubicBezTo>
                    <a:cubicBezTo>
                      <a:pt x="367" y="496"/>
                      <a:pt x="367" y="495"/>
                      <a:pt x="367" y="495"/>
                    </a:cubicBezTo>
                    <a:cubicBezTo>
                      <a:pt x="367" y="495"/>
                      <a:pt x="369" y="465"/>
                      <a:pt x="369" y="465"/>
                    </a:cubicBezTo>
                    <a:cubicBezTo>
                      <a:pt x="369" y="465"/>
                      <a:pt x="370" y="469"/>
                      <a:pt x="370" y="469"/>
                    </a:cubicBezTo>
                    <a:cubicBezTo>
                      <a:pt x="370" y="469"/>
                      <a:pt x="373" y="516"/>
                      <a:pt x="373" y="516"/>
                    </a:cubicBezTo>
                    <a:cubicBezTo>
                      <a:pt x="373" y="516"/>
                      <a:pt x="373" y="516"/>
                      <a:pt x="373" y="516"/>
                    </a:cubicBezTo>
                    <a:cubicBezTo>
                      <a:pt x="373" y="516"/>
                      <a:pt x="376" y="520"/>
                      <a:pt x="376" y="520"/>
                    </a:cubicBezTo>
                    <a:cubicBezTo>
                      <a:pt x="376" y="520"/>
                      <a:pt x="376" y="520"/>
                      <a:pt x="376" y="520"/>
                    </a:cubicBezTo>
                    <a:cubicBezTo>
                      <a:pt x="376" y="520"/>
                      <a:pt x="379" y="521"/>
                      <a:pt x="379" y="521"/>
                    </a:cubicBezTo>
                    <a:cubicBezTo>
                      <a:pt x="379" y="521"/>
                      <a:pt x="381" y="521"/>
                      <a:pt x="381" y="521"/>
                    </a:cubicBezTo>
                    <a:cubicBezTo>
                      <a:pt x="381" y="521"/>
                      <a:pt x="382" y="521"/>
                      <a:pt x="382" y="521"/>
                    </a:cubicBezTo>
                    <a:cubicBezTo>
                      <a:pt x="382" y="521"/>
                      <a:pt x="382" y="521"/>
                      <a:pt x="382" y="521"/>
                    </a:cubicBezTo>
                    <a:cubicBezTo>
                      <a:pt x="382" y="521"/>
                      <a:pt x="384" y="521"/>
                      <a:pt x="384" y="521"/>
                    </a:cubicBezTo>
                    <a:cubicBezTo>
                      <a:pt x="384" y="521"/>
                      <a:pt x="385" y="521"/>
                      <a:pt x="385" y="521"/>
                    </a:cubicBezTo>
                    <a:cubicBezTo>
                      <a:pt x="385" y="521"/>
                      <a:pt x="388" y="521"/>
                      <a:pt x="388" y="521"/>
                    </a:cubicBezTo>
                    <a:cubicBezTo>
                      <a:pt x="388" y="521"/>
                      <a:pt x="390" y="521"/>
                      <a:pt x="390" y="521"/>
                    </a:cubicBezTo>
                    <a:cubicBezTo>
                      <a:pt x="390" y="521"/>
                      <a:pt x="391" y="521"/>
                      <a:pt x="391" y="521"/>
                    </a:cubicBezTo>
                    <a:cubicBezTo>
                      <a:pt x="391" y="521"/>
                      <a:pt x="391" y="521"/>
                      <a:pt x="391" y="521"/>
                    </a:cubicBezTo>
                    <a:cubicBezTo>
                      <a:pt x="391" y="521"/>
                      <a:pt x="393" y="521"/>
                      <a:pt x="393" y="521"/>
                    </a:cubicBezTo>
                    <a:cubicBezTo>
                      <a:pt x="393" y="521"/>
                      <a:pt x="394" y="521"/>
                      <a:pt x="394" y="521"/>
                    </a:cubicBezTo>
                    <a:cubicBezTo>
                      <a:pt x="394" y="521"/>
                      <a:pt x="397" y="521"/>
                      <a:pt x="397" y="521"/>
                    </a:cubicBezTo>
                    <a:cubicBezTo>
                      <a:pt x="397" y="521"/>
                      <a:pt x="397" y="521"/>
                      <a:pt x="397" y="521"/>
                    </a:cubicBezTo>
                    <a:cubicBezTo>
                      <a:pt x="397" y="521"/>
                      <a:pt x="399" y="520"/>
                      <a:pt x="399" y="520"/>
                    </a:cubicBezTo>
                    <a:cubicBezTo>
                      <a:pt x="399" y="520"/>
                      <a:pt x="400" y="521"/>
                      <a:pt x="400" y="521"/>
                    </a:cubicBezTo>
                    <a:cubicBezTo>
                      <a:pt x="400" y="521"/>
                      <a:pt x="402" y="521"/>
                      <a:pt x="402" y="521"/>
                    </a:cubicBezTo>
                    <a:cubicBezTo>
                      <a:pt x="402" y="521"/>
                      <a:pt x="403" y="521"/>
                      <a:pt x="403" y="521"/>
                    </a:cubicBezTo>
                    <a:cubicBezTo>
                      <a:pt x="403" y="521"/>
                      <a:pt x="406" y="520"/>
                      <a:pt x="406" y="520"/>
                    </a:cubicBezTo>
                    <a:cubicBezTo>
                      <a:pt x="406" y="520"/>
                      <a:pt x="406" y="519"/>
                      <a:pt x="406" y="519"/>
                    </a:cubicBezTo>
                    <a:cubicBezTo>
                      <a:pt x="406" y="519"/>
                      <a:pt x="409" y="521"/>
                      <a:pt x="409" y="521"/>
                    </a:cubicBezTo>
                    <a:cubicBezTo>
                      <a:pt x="409" y="521"/>
                      <a:pt x="410" y="521"/>
                      <a:pt x="410" y="521"/>
                    </a:cubicBezTo>
                    <a:cubicBezTo>
                      <a:pt x="410" y="521"/>
                      <a:pt x="412" y="520"/>
                      <a:pt x="412" y="520"/>
                    </a:cubicBezTo>
                    <a:cubicBezTo>
                      <a:pt x="412" y="520"/>
                      <a:pt x="412" y="520"/>
                      <a:pt x="412" y="520"/>
                    </a:cubicBezTo>
                    <a:cubicBezTo>
                      <a:pt x="412" y="520"/>
                      <a:pt x="415" y="520"/>
                      <a:pt x="415" y="520"/>
                    </a:cubicBezTo>
                    <a:cubicBezTo>
                      <a:pt x="415" y="520"/>
                      <a:pt x="415" y="520"/>
                      <a:pt x="415" y="520"/>
                    </a:cubicBezTo>
                    <a:cubicBezTo>
                      <a:pt x="415" y="520"/>
                      <a:pt x="418" y="520"/>
                      <a:pt x="418" y="520"/>
                    </a:cubicBezTo>
                    <a:cubicBezTo>
                      <a:pt x="418" y="520"/>
                      <a:pt x="418" y="520"/>
                      <a:pt x="418" y="520"/>
                    </a:cubicBezTo>
                    <a:cubicBezTo>
                      <a:pt x="418" y="520"/>
                      <a:pt x="421" y="520"/>
                      <a:pt x="421" y="520"/>
                    </a:cubicBezTo>
                    <a:cubicBezTo>
                      <a:pt x="421" y="520"/>
                      <a:pt x="421" y="520"/>
                      <a:pt x="421" y="520"/>
                    </a:cubicBezTo>
                    <a:cubicBezTo>
                      <a:pt x="421" y="520"/>
                      <a:pt x="424" y="520"/>
                      <a:pt x="424" y="520"/>
                    </a:cubicBezTo>
                    <a:cubicBezTo>
                      <a:pt x="424" y="520"/>
                      <a:pt x="424" y="520"/>
                      <a:pt x="424" y="520"/>
                    </a:cubicBezTo>
                    <a:cubicBezTo>
                      <a:pt x="424" y="520"/>
                      <a:pt x="427" y="518"/>
                      <a:pt x="427" y="518"/>
                    </a:cubicBezTo>
                    <a:cubicBezTo>
                      <a:pt x="427" y="518"/>
                      <a:pt x="427" y="518"/>
                      <a:pt x="427" y="518"/>
                    </a:cubicBezTo>
                    <a:cubicBezTo>
                      <a:pt x="427" y="518"/>
                      <a:pt x="430" y="507"/>
                      <a:pt x="430" y="507"/>
                    </a:cubicBezTo>
                    <a:cubicBezTo>
                      <a:pt x="430" y="507"/>
                      <a:pt x="430" y="506"/>
                      <a:pt x="430" y="506"/>
                    </a:cubicBezTo>
                    <a:cubicBezTo>
                      <a:pt x="430" y="506"/>
                      <a:pt x="432" y="499"/>
                      <a:pt x="432" y="499"/>
                    </a:cubicBezTo>
                    <a:cubicBezTo>
                      <a:pt x="432" y="499"/>
                      <a:pt x="434" y="510"/>
                      <a:pt x="434" y="510"/>
                    </a:cubicBezTo>
                    <a:cubicBezTo>
                      <a:pt x="434" y="510"/>
                      <a:pt x="436" y="501"/>
                      <a:pt x="436" y="501"/>
                    </a:cubicBezTo>
                    <a:cubicBezTo>
                      <a:pt x="436" y="501"/>
                      <a:pt x="436" y="500"/>
                      <a:pt x="436" y="500"/>
                    </a:cubicBezTo>
                    <a:cubicBezTo>
                      <a:pt x="436" y="500"/>
                      <a:pt x="439" y="485"/>
                      <a:pt x="439" y="485"/>
                    </a:cubicBezTo>
                    <a:cubicBezTo>
                      <a:pt x="439" y="485"/>
                      <a:pt x="439" y="486"/>
                      <a:pt x="439" y="486"/>
                    </a:cubicBezTo>
                    <a:cubicBezTo>
                      <a:pt x="439" y="486"/>
                      <a:pt x="442" y="504"/>
                      <a:pt x="442" y="504"/>
                    </a:cubicBezTo>
                    <a:cubicBezTo>
                      <a:pt x="442" y="504"/>
                      <a:pt x="443" y="506"/>
                      <a:pt x="443" y="506"/>
                    </a:cubicBezTo>
                    <a:cubicBezTo>
                      <a:pt x="443" y="506"/>
                      <a:pt x="445" y="491"/>
                      <a:pt x="445" y="491"/>
                    </a:cubicBezTo>
                    <a:cubicBezTo>
                      <a:pt x="445" y="491"/>
                      <a:pt x="446" y="489"/>
                      <a:pt x="446" y="489"/>
                    </a:cubicBezTo>
                    <a:cubicBezTo>
                      <a:pt x="446" y="489"/>
                      <a:pt x="448" y="502"/>
                      <a:pt x="448" y="502"/>
                    </a:cubicBezTo>
                    <a:cubicBezTo>
                      <a:pt x="448" y="502"/>
                      <a:pt x="448" y="503"/>
                      <a:pt x="448" y="503"/>
                    </a:cubicBezTo>
                    <a:cubicBezTo>
                      <a:pt x="448" y="503"/>
                      <a:pt x="451" y="510"/>
                      <a:pt x="451" y="510"/>
                    </a:cubicBezTo>
                    <a:cubicBezTo>
                      <a:pt x="451" y="510"/>
                      <a:pt x="453" y="511"/>
                      <a:pt x="453" y="511"/>
                    </a:cubicBezTo>
                    <a:cubicBezTo>
                      <a:pt x="453" y="511"/>
                      <a:pt x="454" y="510"/>
                      <a:pt x="454" y="510"/>
                    </a:cubicBezTo>
                    <a:cubicBezTo>
                      <a:pt x="454" y="510"/>
                      <a:pt x="454" y="510"/>
                      <a:pt x="454" y="510"/>
                    </a:cubicBezTo>
                    <a:cubicBezTo>
                      <a:pt x="454" y="510"/>
                      <a:pt x="456" y="507"/>
                      <a:pt x="456" y="507"/>
                    </a:cubicBezTo>
                    <a:cubicBezTo>
                      <a:pt x="456" y="507"/>
                      <a:pt x="457" y="508"/>
                      <a:pt x="457" y="508"/>
                    </a:cubicBezTo>
                    <a:cubicBezTo>
                      <a:pt x="457" y="508"/>
                      <a:pt x="460" y="514"/>
                      <a:pt x="460" y="514"/>
                    </a:cubicBezTo>
                    <a:cubicBezTo>
                      <a:pt x="460" y="514"/>
                      <a:pt x="460" y="515"/>
                      <a:pt x="460" y="515"/>
                    </a:cubicBezTo>
                    <a:cubicBezTo>
                      <a:pt x="460" y="515"/>
                      <a:pt x="463" y="517"/>
                      <a:pt x="463" y="517"/>
                    </a:cubicBezTo>
                    <a:cubicBezTo>
                      <a:pt x="463" y="517"/>
                      <a:pt x="463" y="517"/>
                      <a:pt x="463" y="517"/>
                    </a:cubicBezTo>
                    <a:cubicBezTo>
                      <a:pt x="463" y="517"/>
                      <a:pt x="465" y="518"/>
                      <a:pt x="465" y="518"/>
                    </a:cubicBezTo>
                    <a:cubicBezTo>
                      <a:pt x="465" y="518"/>
                      <a:pt x="466" y="518"/>
                      <a:pt x="466" y="518"/>
                    </a:cubicBezTo>
                    <a:cubicBezTo>
                      <a:pt x="466" y="518"/>
                      <a:pt x="469" y="518"/>
                      <a:pt x="469" y="518"/>
                    </a:cubicBezTo>
                    <a:cubicBezTo>
                      <a:pt x="469" y="518"/>
                      <a:pt x="469" y="518"/>
                      <a:pt x="469" y="518"/>
                    </a:cubicBezTo>
                    <a:cubicBezTo>
                      <a:pt x="469" y="518"/>
                      <a:pt x="472" y="517"/>
                      <a:pt x="472" y="517"/>
                    </a:cubicBezTo>
                    <a:cubicBezTo>
                      <a:pt x="472" y="517"/>
                      <a:pt x="472" y="517"/>
                      <a:pt x="472" y="517"/>
                    </a:cubicBezTo>
                    <a:cubicBezTo>
                      <a:pt x="472" y="517"/>
                      <a:pt x="475" y="514"/>
                      <a:pt x="475" y="514"/>
                    </a:cubicBezTo>
                    <a:cubicBezTo>
                      <a:pt x="475" y="514"/>
                      <a:pt x="475" y="514"/>
                      <a:pt x="475" y="514"/>
                    </a:cubicBezTo>
                    <a:cubicBezTo>
                      <a:pt x="475" y="514"/>
                      <a:pt x="478" y="510"/>
                      <a:pt x="478" y="510"/>
                    </a:cubicBezTo>
                    <a:cubicBezTo>
                      <a:pt x="478" y="510"/>
                      <a:pt x="478" y="509"/>
                      <a:pt x="478" y="509"/>
                    </a:cubicBezTo>
                    <a:cubicBezTo>
                      <a:pt x="478" y="509"/>
                      <a:pt x="481" y="487"/>
                      <a:pt x="481" y="487"/>
                    </a:cubicBezTo>
                    <a:cubicBezTo>
                      <a:pt x="481" y="487"/>
                      <a:pt x="483" y="474"/>
                      <a:pt x="483" y="474"/>
                    </a:cubicBezTo>
                    <a:cubicBezTo>
                      <a:pt x="483" y="474"/>
                      <a:pt x="484" y="488"/>
                      <a:pt x="484" y="488"/>
                    </a:cubicBezTo>
                    <a:cubicBezTo>
                      <a:pt x="484" y="488"/>
                      <a:pt x="484" y="489"/>
                      <a:pt x="484" y="489"/>
                    </a:cubicBezTo>
                    <a:cubicBezTo>
                      <a:pt x="484" y="489"/>
                      <a:pt x="486" y="497"/>
                      <a:pt x="486" y="497"/>
                    </a:cubicBezTo>
                    <a:cubicBezTo>
                      <a:pt x="486" y="497"/>
                      <a:pt x="487" y="493"/>
                      <a:pt x="487" y="493"/>
                    </a:cubicBezTo>
                    <a:cubicBezTo>
                      <a:pt x="487" y="493"/>
                      <a:pt x="490" y="464"/>
                      <a:pt x="490" y="464"/>
                    </a:cubicBezTo>
                    <a:cubicBezTo>
                      <a:pt x="490" y="464"/>
                      <a:pt x="490" y="465"/>
                      <a:pt x="490" y="465"/>
                    </a:cubicBezTo>
                    <a:cubicBezTo>
                      <a:pt x="490" y="465"/>
                      <a:pt x="492" y="487"/>
                      <a:pt x="492" y="487"/>
                    </a:cubicBezTo>
                    <a:cubicBezTo>
                      <a:pt x="492" y="487"/>
                      <a:pt x="493" y="478"/>
                      <a:pt x="493" y="478"/>
                    </a:cubicBezTo>
                    <a:cubicBezTo>
                      <a:pt x="493" y="478"/>
                      <a:pt x="496" y="506"/>
                      <a:pt x="496" y="506"/>
                    </a:cubicBezTo>
                    <a:cubicBezTo>
                      <a:pt x="496" y="506"/>
                      <a:pt x="496" y="507"/>
                      <a:pt x="496" y="507"/>
                    </a:cubicBezTo>
                    <a:cubicBezTo>
                      <a:pt x="496" y="507"/>
                      <a:pt x="498" y="509"/>
                      <a:pt x="498" y="509"/>
                    </a:cubicBezTo>
                    <a:cubicBezTo>
                      <a:pt x="498" y="509"/>
                      <a:pt x="499" y="507"/>
                      <a:pt x="499" y="507"/>
                    </a:cubicBezTo>
                    <a:cubicBezTo>
                      <a:pt x="499" y="507"/>
                      <a:pt x="502" y="490"/>
                      <a:pt x="502" y="490"/>
                    </a:cubicBezTo>
                    <a:cubicBezTo>
                      <a:pt x="502" y="490"/>
                      <a:pt x="502" y="491"/>
                      <a:pt x="502" y="491"/>
                    </a:cubicBezTo>
                    <a:cubicBezTo>
                      <a:pt x="502" y="491"/>
                      <a:pt x="505" y="506"/>
                      <a:pt x="505" y="506"/>
                    </a:cubicBezTo>
                    <a:cubicBezTo>
                      <a:pt x="505" y="506"/>
                      <a:pt x="506" y="504"/>
                      <a:pt x="506" y="504"/>
                    </a:cubicBezTo>
                    <a:cubicBezTo>
                      <a:pt x="506" y="504"/>
                      <a:pt x="508" y="509"/>
                      <a:pt x="508" y="509"/>
                    </a:cubicBezTo>
                    <a:cubicBezTo>
                      <a:pt x="508" y="509"/>
                      <a:pt x="508" y="510"/>
                      <a:pt x="508" y="510"/>
                    </a:cubicBezTo>
                    <a:cubicBezTo>
                      <a:pt x="508" y="510"/>
                      <a:pt x="511" y="516"/>
                      <a:pt x="511" y="516"/>
                    </a:cubicBezTo>
                    <a:cubicBezTo>
                      <a:pt x="511" y="516"/>
                      <a:pt x="512" y="516"/>
                      <a:pt x="512" y="516"/>
                    </a:cubicBezTo>
                    <a:cubicBezTo>
                      <a:pt x="512" y="516"/>
                      <a:pt x="514" y="515"/>
                      <a:pt x="514" y="515"/>
                    </a:cubicBezTo>
                    <a:cubicBezTo>
                      <a:pt x="514" y="515"/>
                      <a:pt x="515" y="515"/>
                      <a:pt x="515" y="515"/>
                    </a:cubicBezTo>
                    <a:cubicBezTo>
                      <a:pt x="515" y="515"/>
                      <a:pt x="517" y="518"/>
                      <a:pt x="517" y="518"/>
                    </a:cubicBezTo>
                    <a:cubicBezTo>
                      <a:pt x="517" y="518"/>
                      <a:pt x="517" y="518"/>
                      <a:pt x="517" y="518"/>
                    </a:cubicBezTo>
                    <a:cubicBezTo>
                      <a:pt x="517" y="518"/>
                      <a:pt x="520" y="519"/>
                      <a:pt x="520" y="519"/>
                    </a:cubicBezTo>
                    <a:cubicBezTo>
                      <a:pt x="520" y="519"/>
                      <a:pt x="520" y="519"/>
                      <a:pt x="520" y="519"/>
                    </a:cubicBezTo>
                    <a:cubicBezTo>
                      <a:pt x="520" y="519"/>
                      <a:pt x="523" y="518"/>
                      <a:pt x="523" y="518"/>
                    </a:cubicBezTo>
                    <a:cubicBezTo>
                      <a:pt x="523" y="518"/>
                      <a:pt x="524" y="518"/>
                      <a:pt x="524" y="518"/>
                    </a:cubicBezTo>
                    <a:cubicBezTo>
                      <a:pt x="524" y="518"/>
                      <a:pt x="526" y="516"/>
                      <a:pt x="526" y="516"/>
                    </a:cubicBezTo>
                    <a:cubicBezTo>
                      <a:pt x="526" y="516"/>
                      <a:pt x="526" y="516"/>
                      <a:pt x="526" y="516"/>
                    </a:cubicBezTo>
                    <a:cubicBezTo>
                      <a:pt x="526" y="516"/>
                      <a:pt x="529" y="499"/>
                      <a:pt x="529" y="499"/>
                    </a:cubicBezTo>
                    <a:cubicBezTo>
                      <a:pt x="529" y="499"/>
                      <a:pt x="530" y="482"/>
                      <a:pt x="530" y="482"/>
                    </a:cubicBezTo>
                    <a:cubicBezTo>
                      <a:pt x="530" y="482"/>
                      <a:pt x="532" y="501"/>
                      <a:pt x="532" y="501"/>
                    </a:cubicBezTo>
                    <a:cubicBezTo>
                      <a:pt x="532" y="501"/>
                      <a:pt x="532" y="501"/>
                      <a:pt x="532" y="501"/>
                    </a:cubicBezTo>
                    <a:cubicBezTo>
                      <a:pt x="532" y="501"/>
                      <a:pt x="535" y="504"/>
                      <a:pt x="535" y="504"/>
                    </a:cubicBezTo>
                    <a:cubicBezTo>
                      <a:pt x="535" y="504"/>
                      <a:pt x="536" y="505"/>
                      <a:pt x="536" y="505"/>
                    </a:cubicBezTo>
                    <a:cubicBezTo>
                      <a:pt x="536" y="505"/>
                      <a:pt x="538" y="487"/>
                      <a:pt x="538" y="487"/>
                    </a:cubicBezTo>
                    <a:cubicBezTo>
                      <a:pt x="538" y="487"/>
                      <a:pt x="539" y="484"/>
                      <a:pt x="539" y="484"/>
                    </a:cubicBezTo>
                    <a:cubicBezTo>
                      <a:pt x="539" y="484"/>
                      <a:pt x="541" y="503"/>
                      <a:pt x="541" y="503"/>
                    </a:cubicBezTo>
                    <a:cubicBezTo>
                      <a:pt x="541" y="503"/>
                      <a:pt x="543" y="502"/>
                      <a:pt x="543" y="502"/>
                    </a:cubicBezTo>
                    <a:cubicBezTo>
                      <a:pt x="543" y="502"/>
                      <a:pt x="544" y="505"/>
                      <a:pt x="544" y="505"/>
                    </a:cubicBezTo>
                    <a:cubicBezTo>
                      <a:pt x="544" y="505"/>
                      <a:pt x="544" y="505"/>
                      <a:pt x="544" y="505"/>
                    </a:cubicBezTo>
                    <a:cubicBezTo>
                      <a:pt x="544" y="505"/>
                      <a:pt x="547" y="513"/>
                      <a:pt x="547" y="513"/>
                    </a:cubicBezTo>
                    <a:cubicBezTo>
                      <a:pt x="547" y="513"/>
                      <a:pt x="548" y="513"/>
                      <a:pt x="548" y="513"/>
                    </a:cubicBezTo>
                    <a:cubicBezTo>
                      <a:pt x="548" y="513"/>
                      <a:pt x="550" y="511"/>
                      <a:pt x="550" y="511"/>
                    </a:cubicBezTo>
                    <a:cubicBezTo>
                      <a:pt x="550" y="511"/>
                      <a:pt x="551" y="510"/>
                      <a:pt x="551" y="510"/>
                    </a:cubicBezTo>
                    <a:cubicBezTo>
                      <a:pt x="551" y="510"/>
                      <a:pt x="553" y="511"/>
                      <a:pt x="553" y="511"/>
                    </a:cubicBezTo>
                    <a:cubicBezTo>
                      <a:pt x="553" y="511"/>
                      <a:pt x="553" y="511"/>
                      <a:pt x="553" y="511"/>
                    </a:cubicBezTo>
                    <a:cubicBezTo>
                      <a:pt x="553" y="511"/>
                      <a:pt x="556" y="498"/>
                      <a:pt x="556" y="498"/>
                    </a:cubicBezTo>
                    <a:cubicBezTo>
                      <a:pt x="556" y="498"/>
                      <a:pt x="557" y="494"/>
                      <a:pt x="557" y="494"/>
                    </a:cubicBezTo>
                    <a:cubicBezTo>
                      <a:pt x="557" y="494"/>
                      <a:pt x="559" y="505"/>
                      <a:pt x="559" y="505"/>
                    </a:cubicBezTo>
                    <a:cubicBezTo>
                      <a:pt x="559" y="505"/>
                      <a:pt x="560" y="507"/>
                      <a:pt x="560" y="507"/>
                    </a:cubicBezTo>
                    <a:cubicBezTo>
                      <a:pt x="560" y="507"/>
                      <a:pt x="562" y="496"/>
                      <a:pt x="562" y="496"/>
                    </a:cubicBezTo>
                    <a:cubicBezTo>
                      <a:pt x="562" y="496"/>
                      <a:pt x="562" y="495"/>
                      <a:pt x="562" y="495"/>
                    </a:cubicBezTo>
                    <a:cubicBezTo>
                      <a:pt x="562" y="495"/>
                      <a:pt x="564" y="469"/>
                      <a:pt x="564" y="469"/>
                    </a:cubicBezTo>
                    <a:cubicBezTo>
                      <a:pt x="564" y="469"/>
                      <a:pt x="565" y="483"/>
                      <a:pt x="565" y="483"/>
                    </a:cubicBezTo>
                    <a:cubicBezTo>
                      <a:pt x="565" y="483"/>
                      <a:pt x="568" y="508"/>
                      <a:pt x="568" y="508"/>
                    </a:cubicBezTo>
                    <a:cubicBezTo>
                      <a:pt x="568" y="508"/>
                      <a:pt x="568" y="508"/>
                      <a:pt x="568" y="508"/>
                    </a:cubicBezTo>
                    <a:cubicBezTo>
                      <a:pt x="568" y="508"/>
                      <a:pt x="571" y="492"/>
                      <a:pt x="571" y="492"/>
                    </a:cubicBezTo>
                    <a:cubicBezTo>
                      <a:pt x="571" y="492"/>
                      <a:pt x="572" y="490"/>
                      <a:pt x="572" y="490"/>
                    </a:cubicBezTo>
                    <a:cubicBezTo>
                      <a:pt x="572" y="490"/>
                      <a:pt x="574" y="512"/>
                      <a:pt x="574" y="512"/>
                    </a:cubicBezTo>
                    <a:cubicBezTo>
                      <a:pt x="574" y="512"/>
                      <a:pt x="574" y="512"/>
                      <a:pt x="574" y="512"/>
                    </a:cubicBezTo>
                    <a:cubicBezTo>
                      <a:pt x="574" y="512"/>
                      <a:pt x="577" y="518"/>
                      <a:pt x="577" y="518"/>
                    </a:cubicBezTo>
                    <a:cubicBezTo>
                      <a:pt x="577" y="518"/>
                      <a:pt x="577" y="519"/>
                      <a:pt x="577" y="519"/>
                    </a:cubicBezTo>
                    <a:cubicBezTo>
                      <a:pt x="577" y="519"/>
                      <a:pt x="580" y="517"/>
                      <a:pt x="580" y="517"/>
                    </a:cubicBezTo>
                    <a:cubicBezTo>
                      <a:pt x="580" y="517"/>
                      <a:pt x="581" y="518"/>
                      <a:pt x="581" y="518"/>
                    </a:cubicBezTo>
                    <a:cubicBezTo>
                      <a:pt x="581" y="518"/>
                      <a:pt x="583" y="516"/>
                      <a:pt x="583" y="516"/>
                    </a:cubicBezTo>
                    <a:cubicBezTo>
                      <a:pt x="583" y="516"/>
                      <a:pt x="583" y="516"/>
                      <a:pt x="583" y="516"/>
                    </a:cubicBezTo>
                    <a:cubicBezTo>
                      <a:pt x="583" y="516"/>
                      <a:pt x="586" y="514"/>
                      <a:pt x="586" y="514"/>
                    </a:cubicBezTo>
                    <a:cubicBezTo>
                      <a:pt x="586" y="514"/>
                      <a:pt x="586" y="514"/>
                      <a:pt x="586" y="514"/>
                    </a:cubicBezTo>
                    <a:cubicBezTo>
                      <a:pt x="586" y="514"/>
                      <a:pt x="589" y="511"/>
                      <a:pt x="589" y="511"/>
                    </a:cubicBezTo>
                    <a:cubicBezTo>
                      <a:pt x="589" y="511"/>
                      <a:pt x="589" y="511"/>
                      <a:pt x="589" y="511"/>
                    </a:cubicBezTo>
                    <a:cubicBezTo>
                      <a:pt x="589" y="511"/>
                      <a:pt x="592" y="494"/>
                      <a:pt x="592" y="494"/>
                    </a:cubicBezTo>
                    <a:cubicBezTo>
                      <a:pt x="592" y="494"/>
                      <a:pt x="592" y="494"/>
                      <a:pt x="592" y="494"/>
                    </a:cubicBezTo>
                    <a:cubicBezTo>
                      <a:pt x="592" y="494"/>
                      <a:pt x="595" y="507"/>
                      <a:pt x="595" y="507"/>
                    </a:cubicBezTo>
                    <a:cubicBezTo>
                      <a:pt x="595" y="507"/>
                      <a:pt x="596" y="508"/>
                      <a:pt x="596" y="508"/>
                    </a:cubicBezTo>
                    <a:cubicBezTo>
                      <a:pt x="596" y="508"/>
                      <a:pt x="598" y="500"/>
                      <a:pt x="598" y="500"/>
                    </a:cubicBezTo>
                    <a:cubicBezTo>
                      <a:pt x="598" y="500"/>
                      <a:pt x="599" y="492"/>
                      <a:pt x="599" y="492"/>
                    </a:cubicBezTo>
                    <a:cubicBezTo>
                      <a:pt x="599" y="492"/>
                      <a:pt x="601" y="508"/>
                      <a:pt x="601" y="508"/>
                    </a:cubicBezTo>
                    <a:cubicBezTo>
                      <a:pt x="601" y="508"/>
                      <a:pt x="601" y="509"/>
                      <a:pt x="601" y="509"/>
                    </a:cubicBezTo>
                    <a:cubicBezTo>
                      <a:pt x="601" y="509"/>
                      <a:pt x="604" y="515"/>
                      <a:pt x="604" y="515"/>
                    </a:cubicBezTo>
                    <a:cubicBezTo>
                      <a:pt x="604" y="515"/>
                      <a:pt x="604" y="515"/>
                      <a:pt x="604" y="515"/>
                    </a:cubicBezTo>
                    <a:cubicBezTo>
                      <a:pt x="604" y="515"/>
                      <a:pt x="606" y="511"/>
                      <a:pt x="606" y="511"/>
                    </a:cubicBezTo>
                    <a:cubicBezTo>
                      <a:pt x="606" y="511"/>
                      <a:pt x="607" y="513"/>
                      <a:pt x="607" y="513"/>
                    </a:cubicBezTo>
                    <a:cubicBezTo>
                      <a:pt x="607" y="513"/>
                      <a:pt x="610" y="518"/>
                      <a:pt x="610" y="518"/>
                    </a:cubicBezTo>
                    <a:cubicBezTo>
                      <a:pt x="610" y="518"/>
                      <a:pt x="611" y="519"/>
                      <a:pt x="611" y="519"/>
                    </a:cubicBezTo>
                    <a:cubicBezTo>
                      <a:pt x="611" y="519"/>
                      <a:pt x="613" y="518"/>
                      <a:pt x="613" y="518"/>
                    </a:cubicBezTo>
                    <a:cubicBezTo>
                      <a:pt x="613" y="518"/>
                      <a:pt x="614" y="518"/>
                      <a:pt x="614" y="518"/>
                    </a:cubicBezTo>
                    <a:cubicBezTo>
                      <a:pt x="614" y="518"/>
                      <a:pt x="616" y="520"/>
                      <a:pt x="616" y="520"/>
                    </a:cubicBezTo>
                    <a:cubicBezTo>
                      <a:pt x="616" y="520"/>
                      <a:pt x="617" y="520"/>
                      <a:pt x="617" y="520"/>
                    </a:cubicBezTo>
                    <a:cubicBezTo>
                      <a:pt x="617" y="520"/>
                      <a:pt x="619" y="519"/>
                      <a:pt x="619" y="519"/>
                    </a:cubicBezTo>
                    <a:cubicBezTo>
                      <a:pt x="619" y="519"/>
                      <a:pt x="619" y="519"/>
                      <a:pt x="619" y="519"/>
                    </a:cubicBezTo>
                    <a:cubicBezTo>
                      <a:pt x="619" y="519"/>
                      <a:pt x="621" y="520"/>
                      <a:pt x="621" y="520"/>
                    </a:cubicBezTo>
                    <a:cubicBezTo>
                      <a:pt x="621" y="520"/>
                      <a:pt x="622" y="519"/>
                      <a:pt x="622" y="519"/>
                    </a:cubicBezTo>
                    <a:cubicBezTo>
                      <a:pt x="622" y="519"/>
                      <a:pt x="625" y="517"/>
                      <a:pt x="625" y="517"/>
                    </a:cubicBezTo>
                    <a:cubicBezTo>
                      <a:pt x="625" y="517"/>
                      <a:pt x="625" y="517"/>
                      <a:pt x="625" y="517"/>
                    </a:cubicBezTo>
                    <a:cubicBezTo>
                      <a:pt x="625" y="517"/>
                      <a:pt x="628" y="519"/>
                      <a:pt x="628" y="519"/>
                    </a:cubicBezTo>
                    <a:cubicBezTo>
                      <a:pt x="628" y="519"/>
                      <a:pt x="628" y="519"/>
                      <a:pt x="628" y="519"/>
                    </a:cubicBezTo>
                    <a:cubicBezTo>
                      <a:pt x="628" y="519"/>
                      <a:pt x="631" y="518"/>
                      <a:pt x="631" y="518"/>
                    </a:cubicBezTo>
                    <a:cubicBezTo>
                      <a:pt x="631" y="518"/>
                      <a:pt x="633" y="516"/>
                      <a:pt x="633" y="516"/>
                    </a:cubicBezTo>
                    <a:cubicBezTo>
                      <a:pt x="633" y="516"/>
                      <a:pt x="634" y="519"/>
                      <a:pt x="634" y="519"/>
                    </a:cubicBezTo>
                    <a:cubicBezTo>
                      <a:pt x="634" y="519"/>
                      <a:pt x="636" y="519"/>
                      <a:pt x="636" y="519"/>
                    </a:cubicBezTo>
                    <a:cubicBezTo>
                      <a:pt x="636" y="519"/>
                      <a:pt x="637" y="517"/>
                      <a:pt x="637" y="517"/>
                    </a:cubicBezTo>
                    <a:cubicBezTo>
                      <a:pt x="637" y="517"/>
                      <a:pt x="637" y="517"/>
                      <a:pt x="637" y="517"/>
                    </a:cubicBezTo>
                    <a:cubicBezTo>
                      <a:pt x="637" y="517"/>
                      <a:pt x="640" y="520"/>
                      <a:pt x="640" y="520"/>
                    </a:cubicBezTo>
                    <a:cubicBezTo>
                      <a:pt x="640" y="520"/>
                      <a:pt x="641" y="520"/>
                      <a:pt x="641" y="520"/>
                    </a:cubicBezTo>
                    <a:cubicBezTo>
                      <a:pt x="641" y="520"/>
                      <a:pt x="643" y="518"/>
                      <a:pt x="643" y="518"/>
                    </a:cubicBezTo>
                    <a:cubicBezTo>
                      <a:pt x="643" y="518"/>
                      <a:pt x="643" y="518"/>
                      <a:pt x="643" y="518"/>
                    </a:cubicBezTo>
                    <a:cubicBezTo>
                      <a:pt x="643" y="518"/>
                      <a:pt x="645" y="517"/>
                      <a:pt x="645" y="517"/>
                    </a:cubicBezTo>
                    <a:cubicBezTo>
                      <a:pt x="645" y="517"/>
                      <a:pt x="646" y="518"/>
                      <a:pt x="646" y="518"/>
                    </a:cubicBezTo>
                    <a:cubicBezTo>
                      <a:pt x="646" y="518"/>
                      <a:pt x="649" y="520"/>
                      <a:pt x="649" y="520"/>
                    </a:cubicBezTo>
                    <a:cubicBezTo>
                      <a:pt x="649" y="520"/>
                      <a:pt x="649" y="520"/>
                      <a:pt x="649" y="520"/>
                    </a:cubicBezTo>
                    <a:cubicBezTo>
                      <a:pt x="649" y="520"/>
                      <a:pt x="652" y="518"/>
                      <a:pt x="652" y="518"/>
                    </a:cubicBezTo>
                    <a:cubicBezTo>
                      <a:pt x="652" y="518"/>
                      <a:pt x="653" y="518"/>
                      <a:pt x="653" y="518"/>
                    </a:cubicBezTo>
                    <a:cubicBezTo>
                      <a:pt x="653" y="518"/>
                      <a:pt x="654" y="520"/>
                      <a:pt x="654" y="520"/>
                    </a:cubicBezTo>
                    <a:cubicBezTo>
                      <a:pt x="654" y="520"/>
                      <a:pt x="655" y="520"/>
                      <a:pt x="655" y="520"/>
                    </a:cubicBezTo>
                    <a:cubicBezTo>
                      <a:pt x="655" y="520"/>
                      <a:pt x="657" y="520"/>
                      <a:pt x="657" y="520"/>
                    </a:cubicBezTo>
                    <a:cubicBezTo>
                      <a:pt x="657" y="520"/>
                      <a:pt x="658" y="520"/>
                      <a:pt x="658" y="520"/>
                    </a:cubicBezTo>
                    <a:cubicBezTo>
                      <a:pt x="658" y="520"/>
                      <a:pt x="661" y="519"/>
                      <a:pt x="661" y="519"/>
                    </a:cubicBezTo>
                    <a:cubicBezTo>
                      <a:pt x="661" y="519"/>
                      <a:pt x="663" y="519"/>
                      <a:pt x="663" y="519"/>
                    </a:cubicBezTo>
                    <a:cubicBezTo>
                      <a:pt x="663" y="519"/>
                      <a:pt x="664" y="519"/>
                      <a:pt x="664" y="519"/>
                    </a:cubicBezTo>
                    <a:cubicBezTo>
                      <a:pt x="664" y="519"/>
                      <a:pt x="664" y="520"/>
                      <a:pt x="664" y="520"/>
                    </a:cubicBezTo>
                    <a:cubicBezTo>
                      <a:pt x="664" y="520"/>
                      <a:pt x="666" y="520"/>
                      <a:pt x="666" y="520"/>
                    </a:cubicBezTo>
                    <a:cubicBezTo>
                      <a:pt x="666" y="520"/>
                      <a:pt x="668" y="520"/>
                      <a:pt x="668" y="520"/>
                    </a:cubicBezTo>
                    <a:cubicBezTo>
                      <a:pt x="668" y="520"/>
                      <a:pt x="670" y="519"/>
                      <a:pt x="670" y="519"/>
                    </a:cubicBezTo>
                    <a:cubicBezTo>
                      <a:pt x="670" y="519"/>
                      <a:pt x="671" y="520"/>
                      <a:pt x="671" y="520"/>
                    </a:cubicBezTo>
                    <a:cubicBezTo>
                      <a:pt x="671" y="520"/>
                      <a:pt x="673" y="518"/>
                      <a:pt x="673" y="518"/>
                    </a:cubicBezTo>
                    <a:cubicBezTo>
                      <a:pt x="673" y="518"/>
                      <a:pt x="674" y="516"/>
                      <a:pt x="674" y="516"/>
                    </a:cubicBezTo>
                    <a:cubicBezTo>
                      <a:pt x="674" y="516"/>
                      <a:pt x="676" y="518"/>
                      <a:pt x="676" y="518"/>
                    </a:cubicBezTo>
                    <a:cubicBezTo>
                      <a:pt x="676" y="518"/>
                      <a:pt x="676" y="518"/>
                      <a:pt x="676" y="518"/>
                    </a:cubicBezTo>
                    <a:cubicBezTo>
                      <a:pt x="676" y="518"/>
                      <a:pt x="678" y="519"/>
                      <a:pt x="678" y="519"/>
                    </a:cubicBezTo>
                    <a:cubicBezTo>
                      <a:pt x="678" y="519"/>
                      <a:pt x="679" y="519"/>
                      <a:pt x="679" y="519"/>
                    </a:cubicBezTo>
                    <a:cubicBezTo>
                      <a:pt x="679" y="519"/>
                      <a:pt x="682" y="517"/>
                      <a:pt x="682" y="517"/>
                    </a:cubicBezTo>
                    <a:cubicBezTo>
                      <a:pt x="682" y="517"/>
                      <a:pt x="682" y="517"/>
                      <a:pt x="682" y="517"/>
                    </a:cubicBezTo>
                    <a:cubicBezTo>
                      <a:pt x="682" y="517"/>
                      <a:pt x="684" y="519"/>
                      <a:pt x="684" y="519"/>
                    </a:cubicBezTo>
                    <a:cubicBezTo>
                      <a:pt x="684" y="519"/>
                      <a:pt x="685" y="519"/>
                      <a:pt x="685" y="519"/>
                    </a:cubicBezTo>
                    <a:cubicBezTo>
                      <a:pt x="685" y="519"/>
                      <a:pt x="688" y="520"/>
                      <a:pt x="688" y="520"/>
                    </a:cubicBezTo>
                    <a:cubicBezTo>
                      <a:pt x="688" y="520"/>
                      <a:pt x="688" y="519"/>
                      <a:pt x="688" y="519"/>
                    </a:cubicBezTo>
                    <a:cubicBezTo>
                      <a:pt x="688" y="519"/>
                      <a:pt x="691" y="514"/>
                      <a:pt x="691" y="514"/>
                    </a:cubicBezTo>
                    <a:cubicBezTo>
                      <a:pt x="691" y="514"/>
                      <a:pt x="691" y="515"/>
                      <a:pt x="691" y="515"/>
                    </a:cubicBezTo>
                    <a:cubicBezTo>
                      <a:pt x="691" y="515"/>
                      <a:pt x="692" y="518"/>
                      <a:pt x="692" y="518"/>
                    </a:cubicBezTo>
                    <a:cubicBezTo>
                      <a:pt x="692" y="518"/>
                      <a:pt x="694" y="516"/>
                      <a:pt x="694" y="516"/>
                    </a:cubicBezTo>
                    <a:cubicBezTo>
                      <a:pt x="694" y="516"/>
                      <a:pt x="696" y="519"/>
                      <a:pt x="696" y="519"/>
                    </a:cubicBezTo>
                    <a:cubicBezTo>
                      <a:pt x="696" y="519"/>
                      <a:pt x="698" y="518"/>
                      <a:pt x="698" y="518"/>
                    </a:cubicBezTo>
                    <a:cubicBezTo>
                      <a:pt x="698" y="518"/>
                      <a:pt x="700" y="520"/>
                      <a:pt x="700" y="520"/>
                    </a:cubicBezTo>
                    <a:cubicBezTo>
                      <a:pt x="700" y="520"/>
                      <a:pt x="701" y="520"/>
                      <a:pt x="701" y="520"/>
                    </a:cubicBezTo>
                    <a:cubicBezTo>
                      <a:pt x="701" y="520"/>
                      <a:pt x="703" y="520"/>
                      <a:pt x="703" y="520"/>
                    </a:cubicBezTo>
                    <a:cubicBezTo>
                      <a:pt x="703" y="520"/>
                      <a:pt x="703" y="520"/>
                      <a:pt x="703" y="520"/>
                    </a:cubicBezTo>
                    <a:cubicBezTo>
                      <a:pt x="703" y="520"/>
                      <a:pt x="706" y="521"/>
                      <a:pt x="706" y="521"/>
                    </a:cubicBezTo>
                    <a:cubicBezTo>
                      <a:pt x="706" y="521"/>
                      <a:pt x="707" y="521"/>
                      <a:pt x="707" y="521"/>
                    </a:cubicBezTo>
                    <a:cubicBezTo>
                      <a:pt x="707" y="521"/>
                      <a:pt x="708" y="521"/>
                      <a:pt x="708" y="521"/>
                    </a:cubicBezTo>
                    <a:cubicBezTo>
                      <a:pt x="708" y="521"/>
                      <a:pt x="709" y="521"/>
                      <a:pt x="709" y="521"/>
                    </a:cubicBezTo>
                    <a:cubicBezTo>
                      <a:pt x="709" y="521"/>
                      <a:pt x="712" y="519"/>
                      <a:pt x="712" y="519"/>
                    </a:cubicBezTo>
                    <a:cubicBezTo>
                      <a:pt x="712" y="519"/>
                      <a:pt x="712" y="520"/>
                      <a:pt x="712" y="520"/>
                    </a:cubicBezTo>
                    <a:cubicBezTo>
                      <a:pt x="712" y="520"/>
                      <a:pt x="714" y="521"/>
                      <a:pt x="714" y="521"/>
                    </a:cubicBezTo>
                    <a:cubicBezTo>
                      <a:pt x="714" y="521"/>
                      <a:pt x="716" y="521"/>
                      <a:pt x="716" y="521"/>
                    </a:cubicBezTo>
                    <a:cubicBezTo>
                      <a:pt x="716" y="521"/>
                      <a:pt x="718" y="521"/>
                      <a:pt x="718" y="521"/>
                    </a:cubicBezTo>
                    <a:cubicBezTo>
                      <a:pt x="718" y="521"/>
                      <a:pt x="718" y="521"/>
                      <a:pt x="718" y="521"/>
                    </a:cubicBezTo>
                    <a:cubicBezTo>
                      <a:pt x="718" y="521"/>
                      <a:pt x="721" y="520"/>
                      <a:pt x="721" y="520"/>
                    </a:cubicBezTo>
                    <a:cubicBezTo>
                      <a:pt x="721" y="520"/>
                      <a:pt x="721" y="520"/>
                      <a:pt x="721" y="520"/>
                    </a:cubicBezTo>
                    <a:cubicBezTo>
                      <a:pt x="721" y="520"/>
                      <a:pt x="724" y="520"/>
                      <a:pt x="724" y="520"/>
                    </a:cubicBezTo>
                    <a:cubicBezTo>
                      <a:pt x="724" y="520"/>
                      <a:pt x="724" y="520"/>
                      <a:pt x="724" y="520"/>
                    </a:cubicBezTo>
                    <a:cubicBezTo>
                      <a:pt x="724" y="520"/>
                      <a:pt x="727" y="517"/>
                      <a:pt x="727" y="517"/>
                    </a:cubicBezTo>
                    <a:cubicBezTo>
                      <a:pt x="727" y="517"/>
                      <a:pt x="727" y="517"/>
                      <a:pt x="727" y="517"/>
                    </a:cubicBezTo>
                    <a:cubicBezTo>
                      <a:pt x="727" y="517"/>
                      <a:pt x="730" y="513"/>
                      <a:pt x="730" y="513"/>
                    </a:cubicBezTo>
                    <a:cubicBezTo>
                      <a:pt x="730" y="513"/>
                      <a:pt x="730" y="513"/>
                      <a:pt x="730" y="513"/>
                    </a:cubicBezTo>
                    <a:cubicBezTo>
                      <a:pt x="730" y="513"/>
                      <a:pt x="733" y="512"/>
                      <a:pt x="733" y="512"/>
                    </a:cubicBezTo>
                    <a:cubicBezTo>
                      <a:pt x="733" y="512"/>
                      <a:pt x="734" y="512"/>
                      <a:pt x="734" y="512"/>
                    </a:cubicBezTo>
                    <a:cubicBezTo>
                      <a:pt x="734" y="512"/>
                      <a:pt x="736" y="516"/>
                      <a:pt x="736" y="516"/>
                    </a:cubicBezTo>
                    <a:cubicBezTo>
                      <a:pt x="736" y="516"/>
                      <a:pt x="736" y="516"/>
                      <a:pt x="736" y="516"/>
                    </a:cubicBezTo>
                    <a:cubicBezTo>
                      <a:pt x="736" y="516"/>
                      <a:pt x="739" y="518"/>
                      <a:pt x="739" y="518"/>
                    </a:cubicBezTo>
                    <a:cubicBezTo>
                      <a:pt x="739" y="518"/>
                      <a:pt x="739" y="518"/>
                      <a:pt x="739" y="518"/>
                    </a:cubicBezTo>
                    <a:cubicBezTo>
                      <a:pt x="739" y="518"/>
                      <a:pt x="742" y="515"/>
                      <a:pt x="742" y="515"/>
                    </a:cubicBezTo>
                    <a:cubicBezTo>
                      <a:pt x="742" y="515"/>
                      <a:pt x="743" y="514"/>
                      <a:pt x="743" y="514"/>
                    </a:cubicBezTo>
                    <a:cubicBezTo>
                      <a:pt x="743" y="514"/>
                      <a:pt x="745" y="516"/>
                      <a:pt x="745" y="516"/>
                    </a:cubicBezTo>
                    <a:cubicBezTo>
                      <a:pt x="745" y="516"/>
                      <a:pt x="745" y="516"/>
                      <a:pt x="745" y="516"/>
                    </a:cubicBezTo>
                    <a:cubicBezTo>
                      <a:pt x="745" y="516"/>
                      <a:pt x="747" y="517"/>
                      <a:pt x="747" y="517"/>
                    </a:cubicBezTo>
                    <a:cubicBezTo>
                      <a:pt x="747" y="517"/>
                      <a:pt x="748" y="517"/>
                      <a:pt x="748" y="517"/>
                    </a:cubicBezTo>
                    <a:cubicBezTo>
                      <a:pt x="748" y="517"/>
                      <a:pt x="751" y="512"/>
                      <a:pt x="751" y="512"/>
                    </a:cubicBezTo>
                    <a:cubicBezTo>
                      <a:pt x="751" y="512"/>
                      <a:pt x="752" y="512"/>
                      <a:pt x="752" y="512"/>
                    </a:cubicBezTo>
                    <a:cubicBezTo>
                      <a:pt x="752" y="512"/>
                      <a:pt x="754" y="514"/>
                      <a:pt x="754" y="514"/>
                    </a:cubicBezTo>
                    <a:cubicBezTo>
                      <a:pt x="754" y="514"/>
                      <a:pt x="754" y="514"/>
                      <a:pt x="754" y="514"/>
                    </a:cubicBezTo>
                    <a:cubicBezTo>
                      <a:pt x="754" y="514"/>
                      <a:pt x="756" y="516"/>
                      <a:pt x="756" y="516"/>
                    </a:cubicBezTo>
                    <a:cubicBezTo>
                      <a:pt x="756" y="516"/>
                      <a:pt x="757" y="516"/>
                      <a:pt x="757" y="516"/>
                    </a:cubicBezTo>
                    <a:cubicBezTo>
                      <a:pt x="757" y="516"/>
                      <a:pt x="760" y="512"/>
                      <a:pt x="760" y="512"/>
                    </a:cubicBezTo>
                    <a:cubicBezTo>
                      <a:pt x="760" y="512"/>
                      <a:pt x="760" y="511"/>
                      <a:pt x="760" y="511"/>
                    </a:cubicBezTo>
                    <a:cubicBezTo>
                      <a:pt x="760" y="511"/>
                      <a:pt x="762" y="496"/>
                      <a:pt x="762" y="496"/>
                    </a:cubicBezTo>
                    <a:cubicBezTo>
                      <a:pt x="762" y="496"/>
                      <a:pt x="763" y="505"/>
                      <a:pt x="763" y="505"/>
                    </a:cubicBezTo>
                    <a:cubicBezTo>
                      <a:pt x="763" y="505"/>
                      <a:pt x="766" y="513"/>
                      <a:pt x="766" y="513"/>
                    </a:cubicBezTo>
                    <a:cubicBezTo>
                      <a:pt x="766" y="513"/>
                      <a:pt x="766" y="512"/>
                      <a:pt x="766" y="512"/>
                    </a:cubicBezTo>
                    <a:cubicBezTo>
                      <a:pt x="766" y="512"/>
                      <a:pt x="769" y="501"/>
                      <a:pt x="769" y="501"/>
                    </a:cubicBezTo>
                    <a:cubicBezTo>
                      <a:pt x="769" y="501"/>
                      <a:pt x="769" y="499"/>
                      <a:pt x="769" y="499"/>
                    </a:cubicBezTo>
                    <a:cubicBezTo>
                      <a:pt x="769" y="499"/>
                      <a:pt x="771" y="475"/>
                      <a:pt x="771" y="475"/>
                    </a:cubicBezTo>
                    <a:cubicBezTo>
                      <a:pt x="771" y="475"/>
                      <a:pt x="773" y="481"/>
                      <a:pt x="773" y="481"/>
                    </a:cubicBezTo>
                    <a:cubicBezTo>
                      <a:pt x="773" y="481"/>
                      <a:pt x="775" y="492"/>
                      <a:pt x="775" y="492"/>
                    </a:cubicBezTo>
                    <a:cubicBezTo>
                      <a:pt x="775" y="492"/>
                      <a:pt x="776" y="483"/>
                      <a:pt x="776" y="483"/>
                    </a:cubicBezTo>
                    <a:cubicBezTo>
                      <a:pt x="776" y="483"/>
                      <a:pt x="778" y="507"/>
                      <a:pt x="778" y="507"/>
                    </a:cubicBezTo>
                    <a:cubicBezTo>
                      <a:pt x="778" y="507"/>
                      <a:pt x="778" y="509"/>
                      <a:pt x="778" y="509"/>
                    </a:cubicBezTo>
                    <a:cubicBezTo>
                      <a:pt x="778" y="509"/>
                      <a:pt x="780" y="516"/>
                      <a:pt x="780" y="516"/>
                    </a:cubicBezTo>
                    <a:cubicBezTo>
                      <a:pt x="780" y="516"/>
                      <a:pt x="781" y="516"/>
                      <a:pt x="781" y="516"/>
                    </a:cubicBezTo>
                    <a:cubicBezTo>
                      <a:pt x="781" y="516"/>
                      <a:pt x="784" y="519"/>
                      <a:pt x="784" y="519"/>
                    </a:cubicBezTo>
                    <a:cubicBezTo>
                      <a:pt x="784" y="519"/>
                      <a:pt x="784" y="518"/>
                      <a:pt x="784" y="518"/>
                    </a:cubicBezTo>
                    <a:cubicBezTo>
                      <a:pt x="784" y="518"/>
                      <a:pt x="787" y="514"/>
                      <a:pt x="787" y="514"/>
                    </a:cubicBezTo>
                    <a:cubicBezTo>
                      <a:pt x="787" y="514"/>
                      <a:pt x="787" y="514"/>
                      <a:pt x="787" y="514"/>
                    </a:cubicBezTo>
                    <a:cubicBezTo>
                      <a:pt x="787" y="514"/>
                      <a:pt x="790" y="510"/>
                      <a:pt x="790" y="510"/>
                    </a:cubicBezTo>
                    <a:cubicBezTo>
                      <a:pt x="790" y="510"/>
                      <a:pt x="790" y="510"/>
                      <a:pt x="790" y="510"/>
                    </a:cubicBezTo>
                    <a:cubicBezTo>
                      <a:pt x="790" y="510"/>
                      <a:pt x="793" y="491"/>
                      <a:pt x="793" y="491"/>
                    </a:cubicBezTo>
                    <a:cubicBezTo>
                      <a:pt x="793" y="491"/>
                      <a:pt x="793" y="491"/>
                      <a:pt x="793" y="491"/>
                    </a:cubicBezTo>
                    <a:cubicBezTo>
                      <a:pt x="793" y="491"/>
                      <a:pt x="795" y="501"/>
                      <a:pt x="795" y="501"/>
                    </a:cubicBezTo>
                    <a:cubicBezTo>
                      <a:pt x="795" y="501"/>
                      <a:pt x="796" y="496"/>
                      <a:pt x="796" y="496"/>
                    </a:cubicBezTo>
                    <a:cubicBezTo>
                      <a:pt x="796" y="496"/>
                      <a:pt x="799" y="510"/>
                      <a:pt x="799" y="510"/>
                    </a:cubicBezTo>
                    <a:cubicBezTo>
                      <a:pt x="799" y="510"/>
                      <a:pt x="799" y="511"/>
                      <a:pt x="799" y="511"/>
                    </a:cubicBezTo>
                    <a:cubicBezTo>
                      <a:pt x="799" y="511"/>
                      <a:pt x="802" y="503"/>
                      <a:pt x="802" y="503"/>
                    </a:cubicBezTo>
                    <a:cubicBezTo>
                      <a:pt x="802" y="503"/>
                      <a:pt x="802" y="507"/>
                      <a:pt x="802" y="507"/>
                    </a:cubicBezTo>
                    <a:cubicBezTo>
                      <a:pt x="802" y="507"/>
                      <a:pt x="803" y="510"/>
                      <a:pt x="803" y="510"/>
                    </a:cubicBezTo>
                    <a:cubicBezTo>
                      <a:pt x="803" y="510"/>
                      <a:pt x="805" y="511"/>
                      <a:pt x="805" y="511"/>
                    </a:cubicBezTo>
                    <a:cubicBezTo>
                      <a:pt x="805" y="511"/>
                      <a:pt x="808" y="519"/>
                      <a:pt x="808" y="519"/>
                    </a:cubicBezTo>
                    <a:cubicBezTo>
                      <a:pt x="808" y="519"/>
                      <a:pt x="808" y="519"/>
                      <a:pt x="808" y="519"/>
                    </a:cubicBezTo>
                    <a:cubicBezTo>
                      <a:pt x="808" y="519"/>
                      <a:pt x="811" y="520"/>
                      <a:pt x="811" y="520"/>
                    </a:cubicBezTo>
                    <a:cubicBezTo>
                      <a:pt x="811" y="520"/>
                      <a:pt x="811" y="520"/>
                      <a:pt x="811" y="520"/>
                    </a:cubicBezTo>
                    <a:cubicBezTo>
                      <a:pt x="811" y="520"/>
                      <a:pt x="813" y="516"/>
                      <a:pt x="813" y="516"/>
                    </a:cubicBezTo>
                    <a:cubicBezTo>
                      <a:pt x="813" y="516"/>
                      <a:pt x="814" y="520"/>
                      <a:pt x="814" y="520"/>
                    </a:cubicBezTo>
                    <a:cubicBezTo>
                      <a:pt x="814" y="520"/>
                      <a:pt x="815" y="521"/>
                      <a:pt x="815" y="521"/>
                    </a:cubicBezTo>
                    <a:cubicBezTo>
                      <a:pt x="815" y="521"/>
                      <a:pt x="817" y="520"/>
                      <a:pt x="817" y="520"/>
                    </a:cubicBezTo>
                    <a:cubicBezTo>
                      <a:pt x="817" y="520"/>
                      <a:pt x="820" y="518"/>
                      <a:pt x="820" y="518"/>
                    </a:cubicBezTo>
                    <a:cubicBezTo>
                      <a:pt x="820" y="518"/>
                      <a:pt x="821" y="517"/>
                      <a:pt x="821" y="517"/>
                    </a:cubicBezTo>
                    <a:cubicBezTo>
                      <a:pt x="821" y="517"/>
                      <a:pt x="823" y="520"/>
                      <a:pt x="823" y="520"/>
                    </a:cubicBezTo>
                    <a:cubicBezTo>
                      <a:pt x="823" y="520"/>
                      <a:pt x="823" y="520"/>
                      <a:pt x="823" y="520"/>
                    </a:cubicBezTo>
                    <a:cubicBezTo>
                      <a:pt x="823" y="520"/>
                      <a:pt x="825" y="521"/>
                      <a:pt x="825" y="521"/>
                    </a:cubicBezTo>
                    <a:cubicBezTo>
                      <a:pt x="825" y="521"/>
                      <a:pt x="826" y="521"/>
                      <a:pt x="826" y="521"/>
                    </a:cubicBezTo>
                    <a:cubicBezTo>
                      <a:pt x="826" y="521"/>
                      <a:pt x="828" y="519"/>
                      <a:pt x="828" y="519"/>
                    </a:cubicBezTo>
                    <a:cubicBezTo>
                      <a:pt x="828" y="519"/>
                      <a:pt x="829" y="520"/>
                      <a:pt x="829" y="520"/>
                    </a:cubicBezTo>
                    <a:cubicBezTo>
                      <a:pt x="829" y="520"/>
                      <a:pt x="831" y="521"/>
                      <a:pt x="831" y="521"/>
                    </a:cubicBezTo>
                    <a:cubicBezTo>
                      <a:pt x="831" y="521"/>
                      <a:pt x="832" y="521"/>
                      <a:pt x="832" y="521"/>
                    </a:cubicBezTo>
                    <a:cubicBezTo>
                      <a:pt x="832" y="521"/>
                      <a:pt x="833" y="521"/>
                      <a:pt x="833" y="521"/>
                    </a:cubicBezTo>
                    <a:cubicBezTo>
                      <a:pt x="833" y="521"/>
                      <a:pt x="836" y="521"/>
                      <a:pt x="836" y="521"/>
                    </a:cubicBezTo>
                    <a:cubicBezTo>
                      <a:pt x="836" y="521"/>
                      <a:pt x="837" y="520"/>
                      <a:pt x="837" y="520"/>
                    </a:cubicBezTo>
                    <a:cubicBezTo>
                      <a:pt x="837" y="520"/>
                      <a:pt x="840" y="520"/>
                      <a:pt x="840" y="520"/>
                    </a:cubicBezTo>
                    <a:cubicBezTo>
                      <a:pt x="840" y="520"/>
                      <a:pt x="841" y="521"/>
                      <a:pt x="841" y="521"/>
                    </a:cubicBezTo>
                    <a:cubicBezTo>
                      <a:pt x="841" y="521"/>
                      <a:pt x="842" y="521"/>
                      <a:pt x="842" y="521"/>
                    </a:cubicBezTo>
                    <a:cubicBezTo>
                      <a:pt x="842" y="521"/>
                      <a:pt x="844" y="521"/>
                      <a:pt x="844" y="521"/>
                    </a:cubicBezTo>
                    <a:cubicBezTo>
                      <a:pt x="844" y="521"/>
                      <a:pt x="845" y="521"/>
                      <a:pt x="845" y="521"/>
                    </a:cubicBezTo>
                    <a:cubicBezTo>
                      <a:pt x="845" y="521"/>
                      <a:pt x="846" y="521"/>
                      <a:pt x="846" y="521"/>
                    </a:cubicBezTo>
                    <a:cubicBezTo>
                      <a:pt x="846" y="521"/>
                      <a:pt x="848" y="521"/>
                      <a:pt x="848" y="521"/>
                    </a:cubicBezTo>
                    <a:cubicBezTo>
                      <a:pt x="848" y="521"/>
                      <a:pt x="850" y="521"/>
                      <a:pt x="850" y="521"/>
                    </a:cubicBezTo>
                    <a:cubicBezTo>
                      <a:pt x="850" y="521"/>
                      <a:pt x="851" y="521"/>
                      <a:pt x="851" y="521"/>
                    </a:cubicBezTo>
                    <a:cubicBezTo>
                      <a:pt x="851" y="521"/>
                      <a:pt x="853" y="521"/>
                      <a:pt x="853" y="521"/>
                    </a:cubicBezTo>
                    <a:cubicBezTo>
                      <a:pt x="853" y="521"/>
                      <a:pt x="854" y="521"/>
                      <a:pt x="854" y="521"/>
                    </a:cubicBezTo>
                    <a:cubicBezTo>
                      <a:pt x="854" y="521"/>
                      <a:pt x="855" y="521"/>
                      <a:pt x="855" y="521"/>
                    </a:cubicBezTo>
                    <a:cubicBezTo>
                      <a:pt x="855" y="521"/>
                      <a:pt x="858" y="521"/>
                      <a:pt x="858" y="521"/>
                    </a:cubicBezTo>
                    <a:cubicBezTo>
                      <a:pt x="858" y="521"/>
                      <a:pt x="859" y="521"/>
                      <a:pt x="859" y="521"/>
                    </a:cubicBezTo>
                    <a:cubicBezTo>
                      <a:pt x="859" y="521"/>
                      <a:pt x="859" y="521"/>
                      <a:pt x="859" y="521"/>
                    </a:cubicBezTo>
                    <a:cubicBezTo>
                      <a:pt x="859" y="521"/>
                      <a:pt x="862" y="522"/>
                      <a:pt x="862" y="522"/>
                    </a:cubicBezTo>
                    <a:cubicBezTo>
                      <a:pt x="862" y="522"/>
                      <a:pt x="862" y="522"/>
                      <a:pt x="862" y="522"/>
                    </a:cubicBezTo>
                    <a:cubicBezTo>
                      <a:pt x="862" y="522"/>
                      <a:pt x="864" y="521"/>
                      <a:pt x="864" y="521"/>
                    </a:cubicBezTo>
                    <a:cubicBezTo>
                      <a:pt x="864" y="521"/>
                      <a:pt x="867" y="522"/>
                      <a:pt x="867" y="522"/>
                    </a:cubicBezTo>
                    <a:cubicBezTo>
                      <a:pt x="867" y="522"/>
                      <a:pt x="867" y="521"/>
                      <a:pt x="867" y="521"/>
                    </a:cubicBezTo>
                    <a:cubicBezTo>
                      <a:pt x="867" y="521"/>
                      <a:pt x="868" y="521"/>
                      <a:pt x="868" y="521"/>
                    </a:cubicBezTo>
                    <a:cubicBezTo>
                      <a:pt x="868" y="521"/>
                      <a:pt x="871" y="521"/>
                      <a:pt x="871" y="521"/>
                    </a:cubicBezTo>
                    <a:cubicBezTo>
                      <a:pt x="871" y="521"/>
                      <a:pt x="871" y="521"/>
                      <a:pt x="871" y="521"/>
                    </a:cubicBezTo>
                    <a:cubicBezTo>
                      <a:pt x="871" y="521"/>
                      <a:pt x="872" y="522"/>
                      <a:pt x="872" y="522"/>
                    </a:cubicBezTo>
                    <a:cubicBezTo>
                      <a:pt x="872" y="522"/>
                      <a:pt x="876" y="521"/>
                      <a:pt x="876" y="521"/>
                    </a:cubicBezTo>
                    <a:cubicBezTo>
                      <a:pt x="876" y="521"/>
                      <a:pt x="877" y="522"/>
                      <a:pt x="877" y="522"/>
                    </a:cubicBezTo>
                    <a:cubicBezTo>
                      <a:pt x="877" y="522"/>
                      <a:pt x="878" y="522"/>
                      <a:pt x="878" y="522"/>
                    </a:cubicBezTo>
                    <a:cubicBezTo>
                      <a:pt x="878" y="522"/>
                      <a:pt x="880" y="521"/>
                      <a:pt x="880" y="521"/>
                    </a:cubicBezTo>
                    <a:cubicBezTo>
                      <a:pt x="880" y="521"/>
                      <a:pt x="881" y="521"/>
                      <a:pt x="881" y="521"/>
                    </a:cubicBezTo>
                    <a:cubicBezTo>
                      <a:pt x="881" y="521"/>
                      <a:pt x="882" y="522"/>
                      <a:pt x="882" y="522"/>
                    </a:cubicBezTo>
                    <a:cubicBezTo>
                      <a:pt x="882" y="522"/>
                      <a:pt x="885" y="521"/>
                      <a:pt x="885" y="521"/>
                    </a:cubicBezTo>
                    <a:cubicBezTo>
                      <a:pt x="885" y="521"/>
                      <a:pt x="885" y="522"/>
                      <a:pt x="885" y="522"/>
                    </a:cubicBezTo>
                    <a:cubicBezTo>
                      <a:pt x="885" y="522"/>
                      <a:pt x="887" y="522"/>
                      <a:pt x="887" y="522"/>
                    </a:cubicBezTo>
                    <a:cubicBezTo>
                      <a:pt x="887" y="522"/>
                      <a:pt x="889" y="521"/>
                      <a:pt x="889" y="521"/>
                    </a:cubicBezTo>
                    <a:cubicBezTo>
                      <a:pt x="889" y="521"/>
                      <a:pt x="889" y="521"/>
                      <a:pt x="889" y="521"/>
                    </a:cubicBezTo>
                    <a:cubicBezTo>
                      <a:pt x="889" y="521"/>
                      <a:pt x="892" y="522"/>
                      <a:pt x="892" y="522"/>
                    </a:cubicBezTo>
                    <a:cubicBezTo>
                      <a:pt x="892" y="522"/>
                      <a:pt x="893" y="521"/>
                      <a:pt x="893" y="521"/>
                    </a:cubicBezTo>
                    <a:cubicBezTo>
                      <a:pt x="893" y="521"/>
                      <a:pt x="893" y="522"/>
                      <a:pt x="893" y="522"/>
                    </a:cubicBezTo>
                    <a:cubicBezTo>
                      <a:pt x="893" y="522"/>
                      <a:pt x="896" y="522"/>
                      <a:pt x="896" y="522"/>
                    </a:cubicBezTo>
                    <a:cubicBezTo>
                      <a:pt x="896" y="522"/>
                      <a:pt x="896" y="521"/>
                      <a:pt x="896" y="521"/>
                    </a:cubicBezTo>
                    <a:cubicBezTo>
                      <a:pt x="896" y="521"/>
                      <a:pt x="899" y="521"/>
                      <a:pt x="899" y="521"/>
                    </a:cubicBezTo>
                    <a:cubicBezTo>
                      <a:pt x="899" y="521"/>
                      <a:pt x="901" y="522"/>
                      <a:pt x="901" y="522"/>
                    </a:cubicBezTo>
                    <a:cubicBezTo>
                      <a:pt x="901" y="522"/>
                      <a:pt x="902" y="522"/>
                      <a:pt x="902" y="522"/>
                    </a:cubicBezTo>
                    <a:cubicBezTo>
                      <a:pt x="902" y="522"/>
                      <a:pt x="904" y="521"/>
                      <a:pt x="904" y="521"/>
                    </a:cubicBezTo>
                    <a:cubicBezTo>
                      <a:pt x="904" y="521"/>
                      <a:pt x="905" y="521"/>
                      <a:pt x="905" y="521"/>
                    </a:cubicBezTo>
                    <a:cubicBezTo>
                      <a:pt x="905" y="521"/>
                      <a:pt x="905" y="522"/>
                      <a:pt x="905" y="522"/>
                    </a:cubicBezTo>
                    <a:cubicBezTo>
                      <a:pt x="905" y="522"/>
                      <a:pt x="909" y="521"/>
                      <a:pt x="909" y="521"/>
                    </a:cubicBezTo>
                    <a:cubicBezTo>
                      <a:pt x="909" y="521"/>
                      <a:pt x="910" y="521"/>
                      <a:pt x="910" y="521"/>
                    </a:cubicBezTo>
                    <a:cubicBezTo>
                      <a:pt x="910" y="521"/>
                      <a:pt x="911" y="521"/>
                      <a:pt x="911" y="521"/>
                    </a:cubicBezTo>
                    <a:cubicBezTo>
                      <a:pt x="911" y="521"/>
                      <a:pt x="913" y="521"/>
                      <a:pt x="913" y="521"/>
                    </a:cubicBezTo>
                    <a:cubicBezTo>
                      <a:pt x="913" y="521"/>
                      <a:pt x="915" y="522"/>
                      <a:pt x="915" y="522"/>
                    </a:cubicBezTo>
                    <a:cubicBezTo>
                      <a:pt x="915" y="522"/>
                      <a:pt x="916" y="521"/>
                      <a:pt x="916" y="521"/>
                    </a:cubicBezTo>
                    <a:cubicBezTo>
                      <a:pt x="916" y="521"/>
                      <a:pt x="916" y="521"/>
                      <a:pt x="916" y="521"/>
                    </a:cubicBezTo>
                    <a:cubicBezTo>
                      <a:pt x="916" y="521"/>
                      <a:pt x="919" y="522"/>
                      <a:pt x="919" y="522"/>
                    </a:cubicBezTo>
                    <a:cubicBezTo>
                      <a:pt x="919" y="522"/>
                      <a:pt x="920" y="521"/>
                      <a:pt x="920" y="521"/>
                    </a:cubicBezTo>
                    <a:cubicBezTo>
                      <a:pt x="920" y="521"/>
                      <a:pt x="922" y="522"/>
                      <a:pt x="922" y="522"/>
                    </a:cubicBezTo>
                    <a:cubicBezTo>
                      <a:pt x="922" y="522"/>
                      <a:pt x="923" y="522"/>
                      <a:pt x="923" y="522"/>
                    </a:cubicBezTo>
                    <a:cubicBezTo>
                      <a:pt x="923" y="522"/>
                      <a:pt x="925" y="521"/>
                      <a:pt x="925" y="521"/>
                    </a:cubicBezTo>
                    <a:cubicBezTo>
                      <a:pt x="925" y="521"/>
                      <a:pt x="926" y="521"/>
                      <a:pt x="926" y="521"/>
                    </a:cubicBezTo>
                    <a:cubicBezTo>
                      <a:pt x="926" y="521"/>
                      <a:pt x="928" y="521"/>
                      <a:pt x="928" y="521"/>
                    </a:cubicBezTo>
                    <a:cubicBezTo>
                      <a:pt x="928" y="521"/>
                      <a:pt x="929" y="521"/>
                      <a:pt x="929" y="521"/>
                    </a:cubicBezTo>
                    <a:cubicBezTo>
                      <a:pt x="929" y="521"/>
                      <a:pt x="931" y="521"/>
                      <a:pt x="931" y="521"/>
                    </a:cubicBezTo>
                    <a:cubicBezTo>
                      <a:pt x="931" y="521"/>
                      <a:pt x="932" y="521"/>
                      <a:pt x="932" y="521"/>
                    </a:cubicBezTo>
                    <a:cubicBezTo>
                      <a:pt x="932" y="521"/>
                      <a:pt x="934" y="522"/>
                      <a:pt x="934" y="522"/>
                    </a:cubicBezTo>
                    <a:cubicBezTo>
                      <a:pt x="934" y="522"/>
                      <a:pt x="936" y="521"/>
                      <a:pt x="936" y="521"/>
                    </a:cubicBezTo>
                    <a:cubicBezTo>
                      <a:pt x="936" y="521"/>
                      <a:pt x="937" y="522"/>
                      <a:pt x="937" y="522"/>
                    </a:cubicBezTo>
                    <a:cubicBezTo>
                      <a:pt x="937" y="522"/>
                      <a:pt x="940" y="521"/>
                      <a:pt x="940" y="521"/>
                    </a:cubicBezTo>
                    <a:cubicBezTo>
                      <a:pt x="940" y="521"/>
                      <a:pt x="940" y="522"/>
                      <a:pt x="940" y="522"/>
                    </a:cubicBezTo>
                    <a:cubicBezTo>
                      <a:pt x="940" y="522"/>
                      <a:pt x="941" y="521"/>
                      <a:pt x="941" y="521"/>
                    </a:cubicBezTo>
                    <a:cubicBezTo>
                      <a:pt x="941" y="521"/>
                      <a:pt x="942" y="522"/>
                      <a:pt x="942" y="522"/>
                    </a:cubicBezTo>
                    <a:cubicBezTo>
                      <a:pt x="942" y="522"/>
                      <a:pt x="945" y="522"/>
                      <a:pt x="945" y="522"/>
                    </a:cubicBezTo>
                    <a:cubicBezTo>
                      <a:pt x="945" y="522"/>
                      <a:pt x="946" y="521"/>
                      <a:pt x="946" y="521"/>
                    </a:cubicBezTo>
                    <a:cubicBezTo>
                      <a:pt x="946" y="521"/>
                      <a:pt x="947" y="521"/>
                      <a:pt x="947" y="521"/>
                    </a:cubicBezTo>
                    <a:cubicBezTo>
                      <a:pt x="947" y="521"/>
                      <a:pt x="948" y="522"/>
                      <a:pt x="948" y="522"/>
                    </a:cubicBezTo>
                    <a:cubicBezTo>
                      <a:pt x="948" y="522"/>
                      <a:pt x="950" y="522"/>
                      <a:pt x="950" y="522"/>
                    </a:cubicBezTo>
                    <a:cubicBezTo>
                      <a:pt x="950" y="522"/>
                      <a:pt x="951" y="521"/>
                      <a:pt x="951" y="521"/>
                    </a:cubicBezTo>
                    <a:cubicBezTo>
                      <a:pt x="951" y="521"/>
                      <a:pt x="953" y="522"/>
                      <a:pt x="953" y="522"/>
                    </a:cubicBezTo>
                    <a:cubicBezTo>
                      <a:pt x="953" y="522"/>
                      <a:pt x="954" y="522"/>
                      <a:pt x="954" y="522"/>
                    </a:cubicBezTo>
                    <a:cubicBezTo>
                      <a:pt x="954" y="522"/>
                      <a:pt x="956" y="522"/>
                      <a:pt x="956" y="522"/>
                    </a:cubicBezTo>
                    <a:cubicBezTo>
                      <a:pt x="956" y="522"/>
                      <a:pt x="957" y="521"/>
                      <a:pt x="957" y="521"/>
                    </a:cubicBezTo>
                    <a:cubicBezTo>
                      <a:pt x="957" y="521"/>
                      <a:pt x="960" y="522"/>
                      <a:pt x="960" y="522"/>
                    </a:cubicBezTo>
                    <a:cubicBezTo>
                      <a:pt x="960" y="522"/>
                      <a:pt x="961" y="521"/>
                      <a:pt x="961" y="521"/>
                    </a:cubicBezTo>
                    <a:cubicBezTo>
                      <a:pt x="961" y="521"/>
                      <a:pt x="962" y="521"/>
                      <a:pt x="962" y="521"/>
                    </a:cubicBezTo>
                    <a:cubicBezTo>
                      <a:pt x="962" y="521"/>
                      <a:pt x="964" y="522"/>
                      <a:pt x="964" y="522"/>
                    </a:cubicBezTo>
                    <a:cubicBezTo>
                      <a:pt x="964" y="522"/>
                      <a:pt x="966" y="521"/>
                      <a:pt x="966" y="521"/>
                    </a:cubicBezTo>
                    <a:cubicBezTo>
                      <a:pt x="966" y="521"/>
                      <a:pt x="967" y="522"/>
                      <a:pt x="967" y="522"/>
                    </a:cubicBezTo>
                    <a:cubicBezTo>
                      <a:pt x="967" y="522"/>
                      <a:pt x="968" y="522"/>
                      <a:pt x="968" y="522"/>
                    </a:cubicBezTo>
                    <a:cubicBezTo>
                      <a:pt x="968" y="522"/>
                      <a:pt x="969" y="521"/>
                      <a:pt x="969" y="521"/>
                    </a:cubicBezTo>
                    <a:cubicBezTo>
                      <a:pt x="969" y="521"/>
                      <a:pt x="972" y="521"/>
                      <a:pt x="972" y="521"/>
                    </a:cubicBezTo>
                    <a:cubicBezTo>
                      <a:pt x="972" y="521"/>
                      <a:pt x="973" y="522"/>
                      <a:pt x="973" y="522"/>
                    </a:cubicBezTo>
                    <a:cubicBezTo>
                      <a:pt x="973" y="522"/>
                      <a:pt x="975" y="521"/>
                      <a:pt x="975" y="521"/>
                    </a:cubicBezTo>
                    <a:cubicBezTo>
                      <a:pt x="975" y="521"/>
                      <a:pt x="976" y="522"/>
                      <a:pt x="976" y="522"/>
                    </a:cubicBezTo>
                    <a:cubicBezTo>
                      <a:pt x="976" y="522"/>
                      <a:pt x="978" y="522"/>
                      <a:pt x="978" y="522"/>
                    </a:cubicBezTo>
                    <a:cubicBezTo>
                      <a:pt x="978" y="522"/>
                      <a:pt x="979" y="521"/>
                      <a:pt x="979" y="521"/>
                    </a:cubicBezTo>
                    <a:cubicBezTo>
                      <a:pt x="979" y="521"/>
                      <a:pt x="981" y="522"/>
                      <a:pt x="981" y="522"/>
                    </a:cubicBezTo>
                    <a:cubicBezTo>
                      <a:pt x="981" y="522"/>
                      <a:pt x="982" y="522"/>
                      <a:pt x="982" y="522"/>
                    </a:cubicBezTo>
                    <a:cubicBezTo>
                      <a:pt x="982" y="522"/>
                      <a:pt x="984" y="521"/>
                      <a:pt x="984" y="521"/>
                    </a:cubicBezTo>
                    <a:cubicBezTo>
                      <a:pt x="984" y="521"/>
                      <a:pt x="985" y="522"/>
                      <a:pt x="985" y="522"/>
                    </a:cubicBezTo>
                    <a:cubicBezTo>
                      <a:pt x="985" y="522"/>
                      <a:pt x="987" y="521"/>
                      <a:pt x="987" y="521"/>
                    </a:cubicBezTo>
                    <a:cubicBezTo>
                      <a:pt x="987" y="521"/>
                      <a:pt x="988" y="522"/>
                      <a:pt x="988" y="522"/>
                    </a:cubicBezTo>
                    <a:cubicBezTo>
                      <a:pt x="988" y="522"/>
                      <a:pt x="989" y="522"/>
                      <a:pt x="989" y="522"/>
                    </a:cubicBezTo>
                    <a:cubicBezTo>
                      <a:pt x="989" y="522"/>
                      <a:pt x="991" y="521"/>
                      <a:pt x="991" y="521"/>
                    </a:cubicBezTo>
                    <a:cubicBezTo>
                      <a:pt x="991" y="521"/>
                      <a:pt x="992" y="521"/>
                      <a:pt x="992" y="521"/>
                    </a:cubicBezTo>
                    <a:cubicBezTo>
                      <a:pt x="992" y="521"/>
                      <a:pt x="993" y="521"/>
                      <a:pt x="993" y="521"/>
                    </a:cubicBezTo>
                    <a:cubicBezTo>
                      <a:pt x="993" y="521"/>
                      <a:pt x="994" y="521"/>
                      <a:pt x="994" y="521"/>
                    </a:cubicBezTo>
                    <a:cubicBezTo>
                      <a:pt x="994" y="521"/>
                      <a:pt x="997" y="521"/>
                      <a:pt x="997" y="521"/>
                    </a:cubicBezTo>
                    <a:cubicBezTo>
                      <a:pt x="997" y="521"/>
                      <a:pt x="997" y="521"/>
                      <a:pt x="997" y="521"/>
                    </a:cubicBezTo>
                    <a:cubicBezTo>
                      <a:pt x="997" y="521"/>
                      <a:pt x="1000" y="517"/>
                      <a:pt x="1000" y="517"/>
                    </a:cubicBezTo>
                    <a:cubicBezTo>
                      <a:pt x="1000" y="517"/>
                      <a:pt x="1000" y="518"/>
                      <a:pt x="1000" y="518"/>
                    </a:cubicBezTo>
                    <a:cubicBezTo>
                      <a:pt x="1000" y="518"/>
                      <a:pt x="1003" y="521"/>
                      <a:pt x="1003" y="521"/>
                    </a:cubicBezTo>
                    <a:cubicBezTo>
                      <a:pt x="1003" y="521"/>
                      <a:pt x="1003" y="521"/>
                      <a:pt x="1003" y="521"/>
                    </a:cubicBezTo>
                    <a:cubicBezTo>
                      <a:pt x="1003" y="521"/>
                      <a:pt x="1006" y="521"/>
                      <a:pt x="1006" y="521"/>
                    </a:cubicBezTo>
                    <a:cubicBezTo>
                      <a:pt x="1006" y="521"/>
                      <a:pt x="1007" y="521"/>
                      <a:pt x="1007" y="521"/>
                    </a:cubicBezTo>
                    <a:cubicBezTo>
                      <a:pt x="1007" y="521"/>
                      <a:pt x="1009" y="522"/>
                      <a:pt x="1009" y="522"/>
                    </a:cubicBezTo>
                    <a:cubicBezTo>
                      <a:pt x="1009" y="522"/>
                      <a:pt x="1011" y="522"/>
                      <a:pt x="1011" y="522"/>
                    </a:cubicBezTo>
                    <a:cubicBezTo>
                      <a:pt x="1011" y="522"/>
                      <a:pt x="1012" y="521"/>
                      <a:pt x="1012" y="521"/>
                    </a:cubicBezTo>
                    <a:cubicBezTo>
                      <a:pt x="1012" y="521"/>
                      <a:pt x="1012" y="522"/>
                      <a:pt x="1012" y="522"/>
                    </a:cubicBezTo>
                    <a:cubicBezTo>
                      <a:pt x="1012" y="522"/>
                      <a:pt x="1013" y="521"/>
                      <a:pt x="1013" y="521"/>
                    </a:cubicBezTo>
                    <a:cubicBezTo>
                      <a:pt x="1013" y="521"/>
                      <a:pt x="1016" y="522"/>
                      <a:pt x="1016" y="522"/>
                    </a:cubicBezTo>
                    <a:cubicBezTo>
                      <a:pt x="1016" y="522"/>
                      <a:pt x="1016" y="521"/>
                      <a:pt x="1016" y="521"/>
                    </a:cubicBezTo>
                    <a:cubicBezTo>
                      <a:pt x="1016" y="521"/>
                      <a:pt x="1019" y="522"/>
                      <a:pt x="1019" y="522"/>
                    </a:cubicBezTo>
                    <a:cubicBezTo>
                      <a:pt x="1019" y="522"/>
                      <a:pt x="1021" y="521"/>
                      <a:pt x="1021" y="521"/>
                    </a:cubicBezTo>
                    <a:cubicBezTo>
                      <a:pt x="1021" y="521"/>
                      <a:pt x="1022" y="521"/>
                      <a:pt x="1022" y="521"/>
                    </a:cubicBezTo>
                    <a:cubicBezTo>
                      <a:pt x="1022" y="521"/>
                      <a:pt x="1024" y="521"/>
                      <a:pt x="1024" y="521"/>
                    </a:cubicBezTo>
                    <a:cubicBezTo>
                      <a:pt x="1024" y="521"/>
                      <a:pt x="1026" y="521"/>
                      <a:pt x="1026" y="521"/>
                    </a:cubicBezTo>
                    <a:cubicBezTo>
                      <a:pt x="1026" y="521"/>
                      <a:pt x="1027" y="521"/>
                      <a:pt x="1027" y="521"/>
                    </a:cubicBezTo>
                    <a:cubicBezTo>
                      <a:pt x="1027" y="521"/>
                      <a:pt x="1028" y="521"/>
                      <a:pt x="1028" y="521"/>
                    </a:cubicBezTo>
                    <a:cubicBezTo>
                      <a:pt x="1028" y="521"/>
                      <a:pt x="1030" y="521"/>
                      <a:pt x="1030" y="521"/>
                    </a:cubicBezTo>
                    <a:cubicBezTo>
                      <a:pt x="1030" y="521"/>
                      <a:pt x="1030" y="521"/>
                      <a:pt x="1030" y="521"/>
                    </a:cubicBezTo>
                    <a:cubicBezTo>
                      <a:pt x="1030" y="521"/>
                      <a:pt x="1033" y="521"/>
                      <a:pt x="1033" y="521"/>
                    </a:cubicBezTo>
                    <a:cubicBezTo>
                      <a:pt x="1033" y="521"/>
                      <a:pt x="1033" y="521"/>
                      <a:pt x="1033" y="521"/>
                    </a:cubicBezTo>
                    <a:cubicBezTo>
                      <a:pt x="1033" y="521"/>
                      <a:pt x="1036" y="521"/>
                      <a:pt x="1036" y="521"/>
                    </a:cubicBezTo>
                    <a:cubicBezTo>
                      <a:pt x="1036" y="521"/>
                      <a:pt x="1038" y="521"/>
                      <a:pt x="1038" y="521"/>
                    </a:cubicBezTo>
                    <a:cubicBezTo>
                      <a:pt x="1038" y="521"/>
                      <a:pt x="1039" y="521"/>
                      <a:pt x="1039" y="521"/>
                    </a:cubicBezTo>
                    <a:cubicBezTo>
                      <a:pt x="1039" y="521"/>
                      <a:pt x="1039" y="521"/>
                      <a:pt x="1039" y="521"/>
                    </a:cubicBezTo>
                    <a:cubicBezTo>
                      <a:pt x="1039" y="521"/>
                      <a:pt x="1041" y="521"/>
                      <a:pt x="1041" y="521"/>
                    </a:cubicBezTo>
                    <a:cubicBezTo>
                      <a:pt x="1041" y="521"/>
                      <a:pt x="1043" y="521"/>
                      <a:pt x="1043" y="521"/>
                    </a:cubicBezTo>
                    <a:cubicBezTo>
                      <a:pt x="1043" y="521"/>
                      <a:pt x="1045" y="521"/>
                      <a:pt x="1045" y="521"/>
                    </a:cubicBezTo>
                    <a:cubicBezTo>
                      <a:pt x="1045" y="521"/>
                      <a:pt x="1046" y="521"/>
                      <a:pt x="1046" y="521"/>
                    </a:cubicBezTo>
                    <a:cubicBezTo>
                      <a:pt x="1046" y="521"/>
                      <a:pt x="1048" y="521"/>
                      <a:pt x="1048" y="521"/>
                    </a:cubicBezTo>
                    <a:cubicBezTo>
                      <a:pt x="1048" y="521"/>
                      <a:pt x="1049" y="520"/>
                      <a:pt x="1049" y="520"/>
                    </a:cubicBezTo>
                    <a:cubicBezTo>
                      <a:pt x="1049" y="520"/>
                      <a:pt x="1051" y="521"/>
                      <a:pt x="1051" y="521"/>
                    </a:cubicBezTo>
                    <a:cubicBezTo>
                      <a:pt x="1051" y="521"/>
                      <a:pt x="1051" y="521"/>
                      <a:pt x="1051" y="521"/>
                    </a:cubicBezTo>
                    <a:cubicBezTo>
                      <a:pt x="1051" y="521"/>
                      <a:pt x="1054" y="520"/>
                      <a:pt x="1054" y="520"/>
                    </a:cubicBezTo>
                    <a:cubicBezTo>
                      <a:pt x="1054" y="520"/>
                      <a:pt x="1055" y="520"/>
                      <a:pt x="1055" y="520"/>
                    </a:cubicBezTo>
                    <a:cubicBezTo>
                      <a:pt x="1055" y="520"/>
                      <a:pt x="1057" y="520"/>
                      <a:pt x="1057" y="520"/>
                    </a:cubicBezTo>
                    <a:cubicBezTo>
                      <a:pt x="1057" y="520"/>
                      <a:pt x="1057" y="520"/>
                      <a:pt x="1057" y="520"/>
                    </a:cubicBezTo>
                    <a:cubicBezTo>
                      <a:pt x="1057" y="520"/>
                      <a:pt x="1060" y="519"/>
                      <a:pt x="1060" y="519"/>
                    </a:cubicBezTo>
                    <a:cubicBezTo>
                      <a:pt x="1060" y="519"/>
                      <a:pt x="1061" y="519"/>
                      <a:pt x="1061" y="519"/>
                    </a:cubicBezTo>
                    <a:cubicBezTo>
                      <a:pt x="1061" y="519"/>
                      <a:pt x="1063" y="518"/>
                      <a:pt x="1063" y="518"/>
                    </a:cubicBezTo>
                    <a:cubicBezTo>
                      <a:pt x="1063" y="518"/>
                      <a:pt x="1064" y="518"/>
                      <a:pt x="1064" y="518"/>
                    </a:cubicBezTo>
                    <a:cubicBezTo>
                      <a:pt x="1064" y="518"/>
                      <a:pt x="1066" y="517"/>
                      <a:pt x="1066" y="517"/>
                    </a:cubicBezTo>
                    <a:cubicBezTo>
                      <a:pt x="1066" y="517"/>
                      <a:pt x="1066" y="517"/>
                      <a:pt x="1066" y="517"/>
                    </a:cubicBezTo>
                    <a:cubicBezTo>
                      <a:pt x="1066" y="517"/>
                      <a:pt x="1069" y="513"/>
                      <a:pt x="1069" y="513"/>
                    </a:cubicBezTo>
                    <a:cubicBezTo>
                      <a:pt x="1069" y="513"/>
                      <a:pt x="1069" y="513"/>
                      <a:pt x="1069" y="513"/>
                    </a:cubicBezTo>
                    <a:cubicBezTo>
                      <a:pt x="1069" y="513"/>
                      <a:pt x="1072" y="506"/>
                      <a:pt x="1072" y="506"/>
                    </a:cubicBezTo>
                    <a:cubicBezTo>
                      <a:pt x="1072" y="506"/>
                      <a:pt x="1073" y="505"/>
                      <a:pt x="1073" y="505"/>
                    </a:cubicBezTo>
                    <a:cubicBezTo>
                      <a:pt x="1073" y="505"/>
                      <a:pt x="1075" y="480"/>
                      <a:pt x="1075" y="480"/>
                    </a:cubicBezTo>
                    <a:cubicBezTo>
                      <a:pt x="1075" y="480"/>
                      <a:pt x="1075" y="478"/>
                      <a:pt x="1075" y="478"/>
                    </a:cubicBezTo>
                    <a:cubicBezTo>
                      <a:pt x="1075" y="478"/>
                      <a:pt x="1078" y="161"/>
                      <a:pt x="1078" y="161"/>
                    </a:cubicBezTo>
                    <a:cubicBezTo>
                      <a:pt x="1078" y="161"/>
                      <a:pt x="1079" y="0"/>
                      <a:pt x="107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8" name="Freeform 289"/>
              <p:cNvSpPr>
                <a:spLocks/>
              </p:cNvSpPr>
              <p:nvPr/>
            </p:nvSpPr>
            <p:spPr bwMode="auto">
              <a:xfrm>
                <a:off x="-2344738" y="6470650"/>
                <a:ext cx="1511300" cy="828675"/>
              </a:xfrm>
              <a:custGeom>
                <a:avLst/>
                <a:gdLst>
                  <a:gd name="T0" fmla="*/ 12 w 952"/>
                  <a:gd name="T1" fmla="*/ 519 h 522"/>
                  <a:gd name="T2" fmla="*/ 27 w 952"/>
                  <a:gd name="T3" fmla="*/ 520 h 522"/>
                  <a:gd name="T4" fmla="*/ 42 w 952"/>
                  <a:gd name="T5" fmla="*/ 522 h 522"/>
                  <a:gd name="T6" fmla="*/ 57 w 952"/>
                  <a:gd name="T7" fmla="*/ 521 h 522"/>
                  <a:gd name="T8" fmla="*/ 72 w 952"/>
                  <a:gd name="T9" fmla="*/ 521 h 522"/>
                  <a:gd name="T10" fmla="*/ 87 w 952"/>
                  <a:gd name="T11" fmla="*/ 519 h 522"/>
                  <a:gd name="T12" fmla="*/ 103 w 952"/>
                  <a:gd name="T13" fmla="*/ 438 h 522"/>
                  <a:gd name="T14" fmla="*/ 118 w 952"/>
                  <a:gd name="T15" fmla="*/ 520 h 522"/>
                  <a:gd name="T16" fmla="*/ 132 w 952"/>
                  <a:gd name="T17" fmla="*/ 521 h 522"/>
                  <a:gd name="T18" fmla="*/ 147 w 952"/>
                  <a:gd name="T19" fmla="*/ 522 h 522"/>
                  <a:gd name="T20" fmla="*/ 163 w 952"/>
                  <a:gd name="T21" fmla="*/ 522 h 522"/>
                  <a:gd name="T22" fmla="*/ 178 w 952"/>
                  <a:gd name="T23" fmla="*/ 521 h 522"/>
                  <a:gd name="T24" fmla="*/ 193 w 952"/>
                  <a:gd name="T25" fmla="*/ 521 h 522"/>
                  <a:gd name="T26" fmla="*/ 207 w 952"/>
                  <a:gd name="T27" fmla="*/ 522 h 522"/>
                  <a:gd name="T28" fmla="*/ 223 w 952"/>
                  <a:gd name="T29" fmla="*/ 521 h 522"/>
                  <a:gd name="T30" fmla="*/ 238 w 952"/>
                  <a:gd name="T31" fmla="*/ 522 h 522"/>
                  <a:gd name="T32" fmla="*/ 252 w 952"/>
                  <a:gd name="T33" fmla="*/ 521 h 522"/>
                  <a:gd name="T34" fmla="*/ 266 w 952"/>
                  <a:gd name="T35" fmla="*/ 521 h 522"/>
                  <a:gd name="T36" fmla="*/ 283 w 952"/>
                  <a:gd name="T37" fmla="*/ 521 h 522"/>
                  <a:gd name="T38" fmla="*/ 296 w 952"/>
                  <a:gd name="T39" fmla="*/ 486 h 522"/>
                  <a:gd name="T40" fmla="*/ 312 w 952"/>
                  <a:gd name="T41" fmla="*/ 521 h 522"/>
                  <a:gd name="T42" fmla="*/ 328 w 952"/>
                  <a:gd name="T43" fmla="*/ 521 h 522"/>
                  <a:gd name="T44" fmla="*/ 342 w 952"/>
                  <a:gd name="T45" fmla="*/ 522 h 522"/>
                  <a:gd name="T46" fmla="*/ 356 w 952"/>
                  <a:gd name="T47" fmla="*/ 521 h 522"/>
                  <a:gd name="T48" fmla="*/ 372 w 952"/>
                  <a:gd name="T49" fmla="*/ 519 h 522"/>
                  <a:gd name="T50" fmla="*/ 388 w 952"/>
                  <a:gd name="T51" fmla="*/ 519 h 522"/>
                  <a:gd name="T52" fmla="*/ 402 w 952"/>
                  <a:gd name="T53" fmla="*/ 521 h 522"/>
                  <a:gd name="T54" fmla="*/ 417 w 952"/>
                  <a:gd name="T55" fmla="*/ 521 h 522"/>
                  <a:gd name="T56" fmla="*/ 432 w 952"/>
                  <a:gd name="T57" fmla="*/ 521 h 522"/>
                  <a:gd name="T58" fmla="*/ 447 w 952"/>
                  <a:gd name="T59" fmla="*/ 521 h 522"/>
                  <a:gd name="T60" fmla="*/ 462 w 952"/>
                  <a:gd name="T61" fmla="*/ 521 h 522"/>
                  <a:gd name="T62" fmla="*/ 476 w 952"/>
                  <a:gd name="T63" fmla="*/ 521 h 522"/>
                  <a:gd name="T64" fmla="*/ 493 w 952"/>
                  <a:gd name="T65" fmla="*/ 516 h 522"/>
                  <a:gd name="T66" fmla="*/ 508 w 952"/>
                  <a:gd name="T67" fmla="*/ 508 h 522"/>
                  <a:gd name="T68" fmla="*/ 523 w 952"/>
                  <a:gd name="T69" fmla="*/ 520 h 522"/>
                  <a:gd name="T70" fmla="*/ 538 w 952"/>
                  <a:gd name="T71" fmla="*/ 521 h 522"/>
                  <a:gd name="T72" fmla="*/ 552 w 952"/>
                  <a:gd name="T73" fmla="*/ 521 h 522"/>
                  <a:gd name="T74" fmla="*/ 568 w 952"/>
                  <a:gd name="T75" fmla="*/ 520 h 522"/>
                  <a:gd name="T76" fmla="*/ 583 w 952"/>
                  <a:gd name="T77" fmla="*/ 483 h 522"/>
                  <a:gd name="T78" fmla="*/ 598 w 952"/>
                  <a:gd name="T79" fmla="*/ 486 h 522"/>
                  <a:gd name="T80" fmla="*/ 613 w 952"/>
                  <a:gd name="T81" fmla="*/ 520 h 522"/>
                  <a:gd name="T82" fmla="*/ 627 w 952"/>
                  <a:gd name="T83" fmla="*/ 521 h 522"/>
                  <a:gd name="T84" fmla="*/ 642 w 952"/>
                  <a:gd name="T85" fmla="*/ 522 h 522"/>
                  <a:gd name="T86" fmla="*/ 657 w 952"/>
                  <a:gd name="T87" fmla="*/ 521 h 522"/>
                  <a:gd name="T88" fmla="*/ 672 w 952"/>
                  <a:gd name="T89" fmla="*/ 522 h 522"/>
                  <a:gd name="T90" fmla="*/ 687 w 952"/>
                  <a:gd name="T91" fmla="*/ 521 h 522"/>
                  <a:gd name="T92" fmla="*/ 702 w 952"/>
                  <a:gd name="T93" fmla="*/ 521 h 522"/>
                  <a:gd name="T94" fmla="*/ 717 w 952"/>
                  <a:gd name="T95" fmla="*/ 522 h 522"/>
                  <a:gd name="T96" fmla="*/ 732 w 952"/>
                  <a:gd name="T97" fmla="*/ 521 h 522"/>
                  <a:gd name="T98" fmla="*/ 747 w 952"/>
                  <a:gd name="T99" fmla="*/ 521 h 522"/>
                  <a:gd name="T100" fmla="*/ 762 w 952"/>
                  <a:gd name="T101" fmla="*/ 521 h 522"/>
                  <a:gd name="T102" fmla="*/ 778 w 952"/>
                  <a:gd name="T103" fmla="*/ 520 h 522"/>
                  <a:gd name="T104" fmla="*/ 793 w 952"/>
                  <a:gd name="T105" fmla="*/ 520 h 522"/>
                  <a:gd name="T106" fmla="*/ 808 w 952"/>
                  <a:gd name="T107" fmla="*/ 520 h 522"/>
                  <a:gd name="T108" fmla="*/ 823 w 952"/>
                  <a:gd name="T109" fmla="*/ 511 h 522"/>
                  <a:gd name="T110" fmla="*/ 838 w 952"/>
                  <a:gd name="T111" fmla="*/ 498 h 522"/>
                  <a:gd name="T112" fmla="*/ 853 w 952"/>
                  <a:gd name="T113" fmla="*/ 478 h 522"/>
                  <a:gd name="T114" fmla="*/ 868 w 952"/>
                  <a:gd name="T115" fmla="*/ 510 h 522"/>
                  <a:gd name="T116" fmla="*/ 883 w 952"/>
                  <a:gd name="T117" fmla="*/ 513 h 522"/>
                  <a:gd name="T118" fmla="*/ 898 w 952"/>
                  <a:gd name="T119" fmla="*/ 497 h 522"/>
                  <a:gd name="T120" fmla="*/ 912 w 952"/>
                  <a:gd name="T121" fmla="*/ 506 h 522"/>
                  <a:gd name="T122" fmla="*/ 927 w 952"/>
                  <a:gd name="T123" fmla="*/ 500 h 522"/>
                  <a:gd name="T124" fmla="*/ 943 w 952"/>
                  <a:gd name="T125" fmla="*/ 4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2" h="522">
                    <a:moveTo>
                      <a:pt x="0" y="0"/>
                    </a:moveTo>
                    <a:cubicBezTo>
                      <a:pt x="0" y="0"/>
                      <a:pt x="0" y="252"/>
                      <a:pt x="0" y="252"/>
                    </a:cubicBezTo>
                    <a:cubicBezTo>
                      <a:pt x="0" y="252"/>
                      <a:pt x="1" y="281"/>
                      <a:pt x="1" y="281"/>
                    </a:cubicBezTo>
                    <a:cubicBezTo>
                      <a:pt x="1" y="281"/>
                      <a:pt x="3" y="489"/>
                      <a:pt x="3" y="489"/>
                    </a:cubicBezTo>
                    <a:cubicBezTo>
                      <a:pt x="3" y="489"/>
                      <a:pt x="3" y="491"/>
                      <a:pt x="3" y="491"/>
                    </a:cubicBezTo>
                    <a:cubicBezTo>
                      <a:pt x="3" y="491"/>
                      <a:pt x="6" y="512"/>
                      <a:pt x="6" y="512"/>
                    </a:cubicBezTo>
                    <a:cubicBezTo>
                      <a:pt x="6" y="512"/>
                      <a:pt x="6" y="512"/>
                      <a:pt x="6" y="512"/>
                    </a:cubicBezTo>
                    <a:cubicBezTo>
                      <a:pt x="6" y="512"/>
                      <a:pt x="9" y="517"/>
                      <a:pt x="9" y="517"/>
                    </a:cubicBezTo>
                    <a:cubicBezTo>
                      <a:pt x="9" y="517"/>
                      <a:pt x="10" y="517"/>
                      <a:pt x="10" y="517"/>
                    </a:cubicBezTo>
                    <a:cubicBezTo>
                      <a:pt x="10" y="517"/>
                      <a:pt x="12" y="519"/>
                      <a:pt x="12" y="519"/>
                    </a:cubicBezTo>
                    <a:cubicBezTo>
                      <a:pt x="12" y="519"/>
                      <a:pt x="12" y="519"/>
                      <a:pt x="12" y="519"/>
                    </a:cubicBezTo>
                    <a:cubicBezTo>
                      <a:pt x="12" y="519"/>
                      <a:pt x="15" y="520"/>
                      <a:pt x="15" y="520"/>
                    </a:cubicBezTo>
                    <a:cubicBezTo>
                      <a:pt x="15" y="520"/>
                      <a:pt x="15" y="520"/>
                      <a:pt x="15" y="520"/>
                    </a:cubicBezTo>
                    <a:cubicBezTo>
                      <a:pt x="15" y="520"/>
                      <a:pt x="18" y="520"/>
                      <a:pt x="18" y="520"/>
                    </a:cubicBezTo>
                    <a:cubicBezTo>
                      <a:pt x="18" y="520"/>
                      <a:pt x="19" y="520"/>
                      <a:pt x="19" y="520"/>
                    </a:cubicBezTo>
                    <a:cubicBezTo>
                      <a:pt x="19" y="520"/>
                      <a:pt x="21" y="521"/>
                      <a:pt x="21" y="521"/>
                    </a:cubicBezTo>
                    <a:cubicBezTo>
                      <a:pt x="21" y="521"/>
                      <a:pt x="22" y="521"/>
                      <a:pt x="22" y="521"/>
                    </a:cubicBezTo>
                    <a:cubicBezTo>
                      <a:pt x="22" y="521"/>
                      <a:pt x="24" y="520"/>
                      <a:pt x="24" y="520"/>
                    </a:cubicBezTo>
                    <a:cubicBezTo>
                      <a:pt x="24" y="520"/>
                      <a:pt x="25" y="520"/>
                      <a:pt x="25" y="520"/>
                    </a:cubicBezTo>
                    <a:cubicBezTo>
                      <a:pt x="25" y="520"/>
                      <a:pt x="27" y="520"/>
                      <a:pt x="27" y="520"/>
                    </a:cubicBezTo>
                    <a:cubicBezTo>
                      <a:pt x="27" y="520"/>
                      <a:pt x="27" y="520"/>
                      <a:pt x="27" y="520"/>
                    </a:cubicBezTo>
                    <a:cubicBezTo>
                      <a:pt x="27" y="520"/>
                      <a:pt x="30" y="521"/>
                      <a:pt x="30" y="521"/>
                    </a:cubicBezTo>
                    <a:cubicBezTo>
                      <a:pt x="30" y="521"/>
                      <a:pt x="30" y="521"/>
                      <a:pt x="30" y="521"/>
                    </a:cubicBezTo>
                    <a:cubicBezTo>
                      <a:pt x="30" y="521"/>
                      <a:pt x="33" y="521"/>
                      <a:pt x="33" y="521"/>
                    </a:cubicBezTo>
                    <a:cubicBezTo>
                      <a:pt x="33" y="521"/>
                      <a:pt x="33" y="521"/>
                      <a:pt x="33" y="521"/>
                    </a:cubicBezTo>
                    <a:cubicBezTo>
                      <a:pt x="33" y="521"/>
                      <a:pt x="36" y="522"/>
                      <a:pt x="36" y="522"/>
                    </a:cubicBezTo>
                    <a:cubicBezTo>
                      <a:pt x="36" y="522"/>
                      <a:pt x="37" y="522"/>
                      <a:pt x="37" y="522"/>
                    </a:cubicBezTo>
                    <a:cubicBezTo>
                      <a:pt x="37" y="522"/>
                      <a:pt x="39" y="521"/>
                      <a:pt x="39" y="521"/>
                    </a:cubicBezTo>
                    <a:cubicBezTo>
                      <a:pt x="39" y="521"/>
                      <a:pt x="39" y="521"/>
                      <a:pt x="39" y="521"/>
                    </a:cubicBezTo>
                    <a:cubicBezTo>
                      <a:pt x="39" y="521"/>
                      <a:pt x="42" y="522"/>
                      <a:pt x="42" y="522"/>
                    </a:cubicBezTo>
                    <a:cubicBezTo>
                      <a:pt x="42" y="522"/>
                      <a:pt x="43" y="522"/>
                      <a:pt x="43" y="522"/>
                    </a:cubicBezTo>
                    <a:cubicBezTo>
                      <a:pt x="43" y="522"/>
                      <a:pt x="45" y="521"/>
                      <a:pt x="45" y="521"/>
                    </a:cubicBezTo>
                    <a:cubicBezTo>
                      <a:pt x="45" y="521"/>
                      <a:pt x="45" y="521"/>
                      <a:pt x="45" y="521"/>
                    </a:cubicBezTo>
                    <a:cubicBezTo>
                      <a:pt x="45" y="521"/>
                      <a:pt x="48" y="522"/>
                      <a:pt x="48" y="522"/>
                    </a:cubicBezTo>
                    <a:cubicBezTo>
                      <a:pt x="48" y="522"/>
                      <a:pt x="49" y="521"/>
                      <a:pt x="49" y="521"/>
                    </a:cubicBezTo>
                    <a:cubicBezTo>
                      <a:pt x="49" y="521"/>
                      <a:pt x="51" y="522"/>
                      <a:pt x="51" y="522"/>
                    </a:cubicBezTo>
                    <a:cubicBezTo>
                      <a:pt x="51" y="522"/>
                      <a:pt x="51" y="522"/>
                      <a:pt x="51" y="522"/>
                    </a:cubicBezTo>
                    <a:cubicBezTo>
                      <a:pt x="51" y="522"/>
                      <a:pt x="54" y="521"/>
                      <a:pt x="54" y="521"/>
                    </a:cubicBezTo>
                    <a:cubicBezTo>
                      <a:pt x="54" y="521"/>
                      <a:pt x="55" y="522"/>
                      <a:pt x="55" y="522"/>
                    </a:cubicBezTo>
                    <a:cubicBezTo>
                      <a:pt x="55" y="522"/>
                      <a:pt x="57" y="521"/>
                      <a:pt x="57" y="521"/>
                    </a:cubicBezTo>
                    <a:cubicBezTo>
                      <a:pt x="57" y="521"/>
                      <a:pt x="58" y="521"/>
                      <a:pt x="58" y="521"/>
                    </a:cubicBezTo>
                    <a:cubicBezTo>
                      <a:pt x="58" y="521"/>
                      <a:pt x="60" y="522"/>
                      <a:pt x="60" y="522"/>
                    </a:cubicBezTo>
                    <a:cubicBezTo>
                      <a:pt x="60" y="522"/>
                      <a:pt x="62" y="522"/>
                      <a:pt x="62" y="522"/>
                    </a:cubicBezTo>
                    <a:cubicBezTo>
                      <a:pt x="62" y="522"/>
                      <a:pt x="63" y="521"/>
                      <a:pt x="63" y="521"/>
                    </a:cubicBezTo>
                    <a:cubicBezTo>
                      <a:pt x="63" y="521"/>
                      <a:pt x="64" y="521"/>
                      <a:pt x="64" y="521"/>
                    </a:cubicBezTo>
                    <a:cubicBezTo>
                      <a:pt x="64" y="521"/>
                      <a:pt x="66" y="521"/>
                      <a:pt x="66" y="521"/>
                    </a:cubicBezTo>
                    <a:cubicBezTo>
                      <a:pt x="66" y="521"/>
                      <a:pt x="68" y="521"/>
                      <a:pt x="68" y="521"/>
                    </a:cubicBezTo>
                    <a:cubicBezTo>
                      <a:pt x="68" y="521"/>
                      <a:pt x="69" y="521"/>
                      <a:pt x="69" y="521"/>
                    </a:cubicBezTo>
                    <a:cubicBezTo>
                      <a:pt x="69" y="521"/>
                      <a:pt x="70" y="521"/>
                      <a:pt x="70" y="521"/>
                    </a:cubicBezTo>
                    <a:cubicBezTo>
                      <a:pt x="70" y="521"/>
                      <a:pt x="72" y="521"/>
                      <a:pt x="72" y="521"/>
                    </a:cubicBezTo>
                    <a:cubicBezTo>
                      <a:pt x="72" y="521"/>
                      <a:pt x="73" y="521"/>
                      <a:pt x="73" y="521"/>
                    </a:cubicBezTo>
                    <a:cubicBezTo>
                      <a:pt x="73" y="521"/>
                      <a:pt x="75" y="521"/>
                      <a:pt x="75" y="521"/>
                    </a:cubicBezTo>
                    <a:cubicBezTo>
                      <a:pt x="75" y="521"/>
                      <a:pt x="75" y="521"/>
                      <a:pt x="75" y="521"/>
                    </a:cubicBezTo>
                    <a:cubicBezTo>
                      <a:pt x="75" y="521"/>
                      <a:pt x="78" y="520"/>
                      <a:pt x="78" y="520"/>
                    </a:cubicBezTo>
                    <a:cubicBezTo>
                      <a:pt x="78" y="520"/>
                      <a:pt x="79" y="519"/>
                      <a:pt x="79" y="519"/>
                    </a:cubicBezTo>
                    <a:cubicBezTo>
                      <a:pt x="79" y="519"/>
                      <a:pt x="80" y="517"/>
                      <a:pt x="80" y="517"/>
                    </a:cubicBezTo>
                    <a:cubicBezTo>
                      <a:pt x="80" y="517"/>
                      <a:pt x="81" y="518"/>
                      <a:pt x="81" y="518"/>
                    </a:cubicBezTo>
                    <a:cubicBezTo>
                      <a:pt x="81" y="518"/>
                      <a:pt x="82" y="520"/>
                      <a:pt x="82" y="520"/>
                    </a:cubicBezTo>
                    <a:cubicBezTo>
                      <a:pt x="82" y="520"/>
                      <a:pt x="85" y="520"/>
                      <a:pt x="85" y="520"/>
                    </a:cubicBezTo>
                    <a:cubicBezTo>
                      <a:pt x="85" y="520"/>
                      <a:pt x="87" y="519"/>
                      <a:pt x="87" y="519"/>
                    </a:cubicBezTo>
                    <a:cubicBezTo>
                      <a:pt x="87" y="519"/>
                      <a:pt x="88" y="520"/>
                      <a:pt x="88" y="520"/>
                    </a:cubicBezTo>
                    <a:cubicBezTo>
                      <a:pt x="88" y="520"/>
                      <a:pt x="91" y="519"/>
                      <a:pt x="91" y="519"/>
                    </a:cubicBezTo>
                    <a:cubicBezTo>
                      <a:pt x="91" y="519"/>
                      <a:pt x="91" y="519"/>
                      <a:pt x="91" y="519"/>
                    </a:cubicBezTo>
                    <a:cubicBezTo>
                      <a:pt x="91" y="519"/>
                      <a:pt x="94" y="518"/>
                      <a:pt x="94" y="518"/>
                    </a:cubicBezTo>
                    <a:cubicBezTo>
                      <a:pt x="94" y="518"/>
                      <a:pt x="94" y="518"/>
                      <a:pt x="94" y="518"/>
                    </a:cubicBezTo>
                    <a:cubicBezTo>
                      <a:pt x="94" y="518"/>
                      <a:pt x="97" y="515"/>
                      <a:pt x="97" y="515"/>
                    </a:cubicBezTo>
                    <a:cubicBezTo>
                      <a:pt x="97" y="515"/>
                      <a:pt x="97" y="515"/>
                      <a:pt x="97" y="515"/>
                    </a:cubicBezTo>
                    <a:cubicBezTo>
                      <a:pt x="97" y="515"/>
                      <a:pt x="100" y="505"/>
                      <a:pt x="100" y="505"/>
                    </a:cubicBezTo>
                    <a:cubicBezTo>
                      <a:pt x="100" y="505"/>
                      <a:pt x="100" y="504"/>
                      <a:pt x="100" y="504"/>
                    </a:cubicBezTo>
                    <a:cubicBezTo>
                      <a:pt x="100" y="504"/>
                      <a:pt x="103" y="438"/>
                      <a:pt x="103" y="438"/>
                    </a:cubicBezTo>
                    <a:cubicBezTo>
                      <a:pt x="103" y="438"/>
                      <a:pt x="104" y="370"/>
                      <a:pt x="104" y="370"/>
                    </a:cubicBezTo>
                    <a:cubicBezTo>
                      <a:pt x="104" y="370"/>
                      <a:pt x="106" y="462"/>
                      <a:pt x="106" y="462"/>
                    </a:cubicBezTo>
                    <a:cubicBezTo>
                      <a:pt x="106" y="462"/>
                      <a:pt x="106" y="467"/>
                      <a:pt x="106" y="467"/>
                    </a:cubicBezTo>
                    <a:cubicBezTo>
                      <a:pt x="106" y="467"/>
                      <a:pt x="109" y="512"/>
                      <a:pt x="109" y="512"/>
                    </a:cubicBezTo>
                    <a:cubicBezTo>
                      <a:pt x="109" y="512"/>
                      <a:pt x="109" y="512"/>
                      <a:pt x="109" y="512"/>
                    </a:cubicBezTo>
                    <a:cubicBezTo>
                      <a:pt x="109" y="512"/>
                      <a:pt x="112" y="518"/>
                      <a:pt x="112" y="518"/>
                    </a:cubicBezTo>
                    <a:cubicBezTo>
                      <a:pt x="112" y="518"/>
                      <a:pt x="112" y="518"/>
                      <a:pt x="112" y="518"/>
                    </a:cubicBezTo>
                    <a:cubicBezTo>
                      <a:pt x="112" y="518"/>
                      <a:pt x="115" y="520"/>
                      <a:pt x="115" y="520"/>
                    </a:cubicBezTo>
                    <a:cubicBezTo>
                      <a:pt x="115" y="520"/>
                      <a:pt x="115" y="520"/>
                      <a:pt x="115" y="520"/>
                    </a:cubicBezTo>
                    <a:cubicBezTo>
                      <a:pt x="115" y="520"/>
                      <a:pt x="118" y="520"/>
                      <a:pt x="118" y="520"/>
                    </a:cubicBezTo>
                    <a:cubicBezTo>
                      <a:pt x="118" y="520"/>
                      <a:pt x="118" y="520"/>
                      <a:pt x="118" y="520"/>
                    </a:cubicBezTo>
                    <a:cubicBezTo>
                      <a:pt x="118" y="520"/>
                      <a:pt x="120" y="521"/>
                      <a:pt x="120" y="521"/>
                    </a:cubicBezTo>
                    <a:cubicBezTo>
                      <a:pt x="120" y="521"/>
                      <a:pt x="121" y="521"/>
                      <a:pt x="121" y="521"/>
                    </a:cubicBezTo>
                    <a:cubicBezTo>
                      <a:pt x="121" y="521"/>
                      <a:pt x="124" y="521"/>
                      <a:pt x="124" y="521"/>
                    </a:cubicBezTo>
                    <a:cubicBezTo>
                      <a:pt x="124" y="521"/>
                      <a:pt x="124" y="521"/>
                      <a:pt x="124" y="521"/>
                    </a:cubicBezTo>
                    <a:cubicBezTo>
                      <a:pt x="124" y="521"/>
                      <a:pt x="127" y="521"/>
                      <a:pt x="127" y="521"/>
                    </a:cubicBezTo>
                    <a:cubicBezTo>
                      <a:pt x="127" y="521"/>
                      <a:pt x="127" y="521"/>
                      <a:pt x="127" y="521"/>
                    </a:cubicBezTo>
                    <a:cubicBezTo>
                      <a:pt x="127" y="521"/>
                      <a:pt x="128" y="521"/>
                      <a:pt x="128" y="521"/>
                    </a:cubicBezTo>
                    <a:cubicBezTo>
                      <a:pt x="128" y="521"/>
                      <a:pt x="130" y="521"/>
                      <a:pt x="130" y="521"/>
                    </a:cubicBezTo>
                    <a:cubicBezTo>
                      <a:pt x="130" y="521"/>
                      <a:pt x="132" y="521"/>
                      <a:pt x="132" y="521"/>
                    </a:cubicBezTo>
                    <a:cubicBezTo>
                      <a:pt x="132" y="521"/>
                      <a:pt x="133" y="521"/>
                      <a:pt x="133" y="521"/>
                    </a:cubicBezTo>
                    <a:cubicBezTo>
                      <a:pt x="133" y="521"/>
                      <a:pt x="134" y="522"/>
                      <a:pt x="134" y="522"/>
                    </a:cubicBezTo>
                    <a:cubicBezTo>
                      <a:pt x="134" y="522"/>
                      <a:pt x="136" y="522"/>
                      <a:pt x="136" y="522"/>
                    </a:cubicBezTo>
                    <a:cubicBezTo>
                      <a:pt x="136" y="522"/>
                      <a:pt x="136" y="521"/>
                      <a:pt x="136" y="521"/>
                    </a:cubicBezTo>
                    <a:cubicBezTo>
                      <a:pt x="136" y="521"/>
                      <a:pt x="139" y="521"/>
                      <a:pt x="139" y="521"/>
                    </a:cubicBezTo>
                    <a:cubicBezTo>
                      <a:pt x="139" y="521"/>
                      <a:pt x="140" y="522"/>
                      <a:pt x="140" y="522"/>
                    </a:cubicBezTo>
                    <a:cubicBezTo>
                      <a:pt x="140" y="522"/>
                      <a:pt x="143" y="521"/>
                      <a:pt x="143" y="521"/>
                    </a:cubicBezTo>
                    <a:cubicBezTo>
                      <a:pt x="143" y="521"/>
                      <a:pt x="144" y="522"/>
                      <a:pt x="144" y="522"/>
                    </a:cubicBezTo>
                    <a:cubicBezTo>
                      <a:pt x="144" y="522"/>
                      <a:pt x="146" y="521"/>
                      <a:pt x="146" y="521"/>
                    </a:cubicBezTo>
                    <a:cubicBezTo>
                      <a:pt x="146" y="521"/>
                      <a:pt x="147" y="522"/>
                      <a:pt x="147" y="522"/>
                    </a:cubicBezTo>
                    <a:cubicBezTo>
                      <a:pt x="147" y="522"/>
                      <a:pt x="148" y="522"/>
                      <a:pt x="148" y="522"/>
                    </a:cubicBezTo>
                    <a:cubicBezTo>
                      <a:pt x="148" y="522"/>
                      <a:pt x="151" y="521"/>
                      <a:pt x="151" y="521"/>
                    </a:cubicBezTo>
                    <a:cubicBezTo>
                      <a:pt x="151" y="521"/>
                      <a:pt x="151" y="522"/>
                      <a:pt x="151" y="522"/>
                    </a:cubicBezTo>
                    <a:cubicBezTo>
                      <a:pt x="151" y="522"/>
                      <a:pt x="153" y="522"/>
                      <a:pt x="153" y="522"/>
                    </a:cubicBezTo>
                    <a:cubicBezTo>
                      <a:pt x="153" y="522"/>
                      <a:pt x="154" y="521"/>
                      <a:pt x="154" y="521"/>
                    </a:cubicBezTo>
                    <a:cubicBezTo>
                      <a:pt x="154" y="521"/>
                      <a:pt x="154" y="522"/>
                      <a:pt x="154" y="522"/>
                    </a:cubicBezTo>
                    <a:cubicBezTo>
                      <a:pt x="154" y="522"/>
                      <a:pt x="158" y="522"/>
                      <a:pt x="158" y="522"/>
                    </a:cubicBezTo>
                    <a:cubicBezTo>
                      <a:pt x="158" y="522"/>
                      <a:pt x="159" y="521"/>
                      <a:pt x="159" y="521"/>
                    </a:cubicBezTo>
                    <a:cubicBezTo>
                      <a:pt x="159" y="521"/>
                      <a:pt x="162" y="521"/>
                      <a:pt x="162" y="521"/>
                    </a:cubicBezTo>
                    <a:cubicBezTo>
                      <a:pt x="162" y="521"/>
                      <a:pt x="163" y="522"/>
                      <a:pt x="163" y="522"/>
                    </a:cubicBezTo>
                    <a:cubicBezTo>
                      <a:pt x="163" y="522"/>
                      <a:pt x="163" y="522"/>
                      <a:pt x="163" y="522"/>
                    </a:cubicBezTo>
                    <a:cubicBezTo>
                      <a:pt x="163" y="522"/>
                      <a:pt x="164" y="521"/>
                      <a:pt x="164" y="521"/>
                    </a:cubicBezTo>
                    <a:cubicBezTo>
                      <a:pt x="164" y="521"/>
                      <a:pt x="166" y="522"/>
                      <a:pt x="166" y="522"/>
                    </a:cubicBezTo>
                    <a:cubicBezTo>
                      <a:pt x="166" y="522"/>
                      <a:pt x="168" y="521"/>
                      <a:pt x="168" y="521"/>
                    </a:cubicBezTo>
                    <a:cubicBezTo>
                      <a:pt x="168" y="521"/>
                      <a:pt x="169" y="522"/>
                      <a:pt x="169" y="522"/>
                    </a:cubicBezTo>
                    <a:cubicBezTo>
                      <a:pt x="169" y="522"/>
                      <a:pt x="171" y="521"/>
                      <a:pt x="171" y="521"/>
                    </a:cubicBezTo>
                    <a:cubicBezTo>
                      <a:pt x="171" y="521"/>
                      <a:pt x="172" y="521"/>
                      <a:pt x="172" y="521"/>
                    </a:cubicBezTo>
                    <a:cubicBezTo>
                      <a:pt x="172" y="521"/>
                      <a:pt x="173" y="520"/>
                      <a:pt x="173" y="520"/>
                    </a:cubicBezTo>
                    <a:cubicBezTo>
                      <a:pt x="173" y="520"/>
                      <a:pt x="176" y="520"/>
                      <a:pt x="176" y="520"/>
                    </a:cubicBezTo>
                    <a:cubicBezTo>
                      <a:pt x="176" y="520"/>
                      <a:pt x="178" y="521"/>
                      <a:pt x="178" y="521"/>
                    </a:cubicBezTo>
                    <a:cubicBezTo>
                      <a:pt x="178" y="521"/>
                      <a:pt x="178" y="521"/>
                      <a:pt x="178" y="521"/>
                    </a:cubicBezTo>
                    <a:cubicBezTo>
                      <a:pt x="178" y="521"/>
                      <a:pt x="179" y="521"/>
                      <a:pt x="179" y="521"/>
                    </a:cubicBezTo>
                    <a:cubicBezTo>
                      <a:pt x="179" y="521"/>
                      <a:pt x="181" y="521"/>
                      <a:pt x="181" y="521"/>
                    </a:cubicBezTo>
                    <a:cubicBezTo>
                      <a:pt x="181" y="521"/>
                      <a:pt x="183" y="521"/>
                      <a:pt x="183" y="521"/>
                    </a:cubicBezTo>
                    <a:cubicBezTo>
                      <a:pt x="183" y="521"/>
                      <a:pt x="184" y="521"/>
                      <a:pt x="184" y="521"/>
                    </a:cubicBezTo>
                    <a:cubicBezTo>
                      <a:pt x="184" y="521"/>
                      <a:pt x="187" y="521"/>
                      <a:pt x="187" y="521"/>
                    </a:cubicBezTo>
                    <a:cubicBezTo>
                      <a:pt x="187" y="521"/>
                      <a:pt x="187" y="521"/>
                      <a:pt x="187" y="521"/>
                    </a:cubicBezTo>
                    <a:cubicBezTo>
                      <a:pt x="187" y="521"/>
                      <a:pt x="189" y="521"/>
                      <a:pt x="189" y="521"/>
                    </a:cubicBezTo>
                    <a:cubicBezTo>
                      <a:pt x="189" y="521"/>
                      <a:pt x="192" y="521"/>
                      <a:pt x="192" y="521"/>
                    </a:cubicBezTo>
                    <a:cubicBezTo>
                      <a:pt x="192" y="521"/>
                      <a:pt x="193" y="521"/>
                      <a:pt x="193" y="521"/>
                    </a:cubicBezTo>
                    <a:cubicBezTo>
                      <a:pt x="193" y="521"/>
                      <a:pt x="194" y="521"/>
                      <a:pt x="194" y="521"/>
                    </a:cubicBezTo>
                    <a:cubicBezTo>
                      <a:pt x="194" y="521"/>
                      <a:pt x="195" y="522"/>
                      <a:pt x="195" y="522"/>
                    </a:cubicBezTo>
                    <a:cubicBezTo>
                      <a:pt x="195" y="522"/>
                      <a:pt x="196" y="522"/>
                      <a:pt x="196" y="522"/>
                    </a:cubicBezTo>
                    <a:cubicBezTo>
                      <a:pt x="196" y="522"/>
                      <a:pt x="198" y="521"/>
                      <a:pt x="198" y="521"/>
                    </a:cubicBezTo>
                    <a:cubicBezTo>
                      <a:pt x="198" y="521"/>
                      <a:pt x="200" y="521"/>
                      <a:pt x="200" y="521"/>
                    </a:cubicBezTo>
                    <a:cubicBezTo>
                      <a:pt x="200" y="521"/>
                      <a:pt x="201" y="522"/>
                      <a:pt x="201" y="522"/>
                    </a:cubicBezTo>
                    <a:cubicBezTo>
                      <a:pt x="201" y="522"/>
                      <a:pt x="203" y="521"/>
                      <a:pt x="203" y="521"/>
                    </a:cubicBezTo>
                    <a:cubicBezTo>
                      <a:pt x="203" y="521"/>
                      <a:pt x="204" y="522"/>
                      <a:pt x="204" y="522"/>
                    </a:cubicBezTo>
                    <a:cubicBezTo>
                      <a:pt x="204" y="522"/>
                      <a:pt x="207" y="521"/>
                      <a:pt x="207" y="521"/>
                    </a:cubicBezTo>
                    <a:cubicBezTo>
                      <a:pt x="207" y="521"/>
                      <a:pt x="207" y="522"/>
                      <a:pt x="207" y="522"/>
                    </a:cubicBezTo>
                    <a:cubicBezTo>
                      <a:pt x="207" y="522"/>
                      <a:pt x="208" y="522"/>
                      <a:pt x="208" y="522"/>
                    </a:cubicBezTo>
                    <a:cubicBezTo>
                      <a:pt x="208" y="522"/>
                      <a:pt x="210" y="521"/>
                      <a:pt x="210" y="521"/>
                    </a:cubicBezTo>
                    <a:cubicBezTo>
                      <a:pt x="210" y="521"/>
                      <a:pt x="211" y="521"/>
                      <a:pt x="211" y="521"/>
                    </a:cubicBezTo>
                    <a:cubicBezTo>
                      <a:pt x="211" y="521"/>
                      <a:pt x="214" y="521"/>
                      <a:pt x="214" y="521"/>
                    </a:cubicBezTo>
                    <a:cubicBezTo>
                      <a:pt x="214" y="521"/>
                      <a:pt x="214" y="521"/>
                      <a:pt x="214" y="521"/>
                    </a:cubicBezTo>
                    <a:cubicBezTo>
                      <a:pt x="214" y="521"/>
                      <a:pt x="215" y="519"/>
                      <a:pt x="215" y="519"/>
                    </a:cubicBezTo>
                    <a:cubicBezTo>
                      <a:pt x="215" y="519"/>
                      <a:pt x="217" y="520"/>
                      <a:pt x="217" y="520"/>
                    </a:cubicBezTo>
                    <a:cubicBezTo>
                      <a:pt x="217" y="520"/>
                      <a:pt x="220" y="521"/>
                      <a:pt x="220" y="521"/>
                    </a:cubicBezTo>
                    <a:cubicBezTo>
                      <a:pt x="220" y="521"/>
                      <a:pt x="220" y="522"/>
                      <a:pt x="220" y="522"/>
                    </a:cubicBezTo>
                    <a:cubicBezTo>
                      <a:pt x="220" y="522"/>
                      <a:pt x="223" y="521"/>
                      <a:pt x="223" y="521"/>
                    </a:cubicBezTo>
                    <a:cubicBezTo>
                      <a:pt x="223" y="521"/>
                      <a:pt x="223" y="521"/>
                      <a:pt x="223" y="521"/>
                    </a:cubicBezTo>
                    <a:cubicBezTo>
                      <a:pt x="223" y="521"/>
                      <a:pt x="224" y="522"/>
                      <a:pt x="224" y="522"/>
                    </a:cubicBezTo>
                    <a:cubicBezTo>
                      <a:pt x="224" y="522"/>
                      <a:pt x="227" y="522"/>
                      <a:pt x="227" y="522"/>
                    </a:cubicBezTo>
                    <a:cubicBezTo>
                      <a:pt x="227" y="522"/>
                      <a:pt x="228" y="521"/>
                      <a:pt x="228" y="521"/>
                    </a:cubicBezTo>
                    <a:cubicBezTo>
                      <a:pt x="228" y="521"/>
                      <a:pt x="229" y="521"/>
                      <a:pt x="229" y="521"/>
                    </a:cubicBezTo>
                    <a:cubicBezTo>
                      <a:pt x="229" y="521"/>
                      <a:pt x="231" y="522"/>
                      <a:pt x="231" y="522"/>
                    </a:cubicBezTo>
                    <a:cubicBezTo>
                      <a:pt x="231" y="522"/>
                      <a:pt x="233" y="521"/>
                      <a:pt x="233" y="521"/>
                    </a:cubicBezTo>
                    <a:cubicBezTo>
                      <a:pt x="233" y="521"/>
                      <a:pt x="233" y="522"/>
                      <a:pt x="233" y="522"/>
                    </a:cubicBezTo>
                    <a:cubicBezTo>
                      <a:pt x="233" y="522"/>
                      <a:pt x="235" y="521"/>
                      <a:pt x="235" y="521"/>
                    </a:cubicBezTo>
                    <a:cubicBezTo>
                      <a:pt x="235" y="521"/>
                      <a:pt x="238" y="522"/>
                      <a:pt x="238" y="522"/>
                    </a:cubicBezTo>
                    <a:cubicBezTo>
                      <a:pt x="238" y="522"/>
                      <a:pt x="238" y="522"/>
                      <a:pt x="238" y="522"/>
                    </a:cubicBezTo>
                    <a:cubicBezTo>
                      <a:pt x="238" y="522"/>
                      <a:pt x="239" y="521"/>
                      <a:pt x="239" y="521"/>
                    </a:cubicBezTo>
                    <a:cubicBezTo>
                      <a:pt x="239" y="521"/>
                      <a:pt x="242" y="522"/>
                      <a:pt x="242" y="522"/>
                    </a:cubicBezTo>
                    <a:cubicBezTo>
                      <a:pt x="242" y="522"/>
                      <a:pt x="242" y="521"/>
                      <a:pt x="242" y="521"/>
                    </a:cubicBezTo>
                    <a:cubicBezTo>
                      <a:pt x="242" y="521"/>
                      <a:pt x="244" y="522"/>
                      <a:pt x="244" y="522"/>
                    </a:cubicBezTo>
                    <a:cubicBezTo>
                      <a:pt x="244" y="522"/>
                      <a:pt x="245" y="521"/>
                      <a:pt x="245" y="521"/>
                    </a:cubicBezTo>
                    <a:cubicBezTo>
                      <a:pt x="245" y="521"/>
                      <a:pt x="248" y="522"/>
                      <a:pt x="248" y="522"/>
                    </a:cubicBezTo>
                    <a:cubicBezTo>
                      <a:pt x="248" y="522"/>
                      <a:pt x="249" y="521"/>
                      <a:pt x="249" y="521"/>
                    </a:cubicBezTo>
                    <a:cubicBezTo>
                      <a:pt x="249" y="521"/>
                      <a:pt x="250" y="522"/>
                      <a:pt x="250" y="522"/>
                    </a:cubicBezTo>
                    <a:cubicBezTo>
                      <a:pt x="250" y="522"/>
                      <a:pt x="252" y="521"/>
                      <a:pt x="252" y="521"/>
                    </a:cubicBezTo>
                    <a:cubicBezTo>
                      <a:pt x="252" y="521"/>
                      <a:pt x="253" y="522"/>
                      <a:pt x="253" y="522"/>
                    </a:cubicBezTo>
                    <a:cubicBezTo>
                      <a:pt x="253" y="522"/>
                      <a:pt x="255" y="521"/>
                      <a:pt x="255" y="521"/>
                    </a:cubicBezTo>
                    <a:cubicBezTo>
                      <a:pt x="255" y="521"/>
                      <a:pt x="256" y="521"/>
                      <a:pt x="256" y="521"/>
                    </a:cubicBezTo>
                    <a:cubicBezTo>
                      <a:pt x="256" y="521"/>
                      <a:pt x="259" y="521"/>
                      <a:pt x="259" y="521"/>
                    </a:cubicBezTo>
                    <a:cubicBezTo>
                      <a:pt x="259" y="521"/>
                      <a:pt x="259" y="521"/>
                      <a:pt x="259" y="521"/>
                    </a:cubicBezTo>
                    <a:cubicBezTo>
                      <a:pt x="259" y="521"/>
                      <a:pt x="260" y="521"/>
                      <a:pt x="260" y="521"/>
                    </a:cubicBezTo>
                    <a:cubicBezTo>
                      <a:pt x="260" y="521"/>
                      <a:pt x="262" y="521"/>
                      <a:pt x="262" y="521"/>
                    </a:cubicBezTo>
                    <a:cubicBezTo>
                      <a:pt x="262" y="521"/>
                      <a:pt x="264" y="521"/>
                      <a:pt x="264" y="521"/>
                    </a:cubicBezTo>
                    <a:cubicBezTo>
                      <a:pt x="264" y="521"/>
                      <a:pt x="265" y="521"/>
                      <a:pt x="265" y="521"/>
                    </a:cubicBezTo>
                    <a:cubicBezTo>
                      <a:pt x="265" y="521"/>
                      <a:pt x="266" y="521"/>
                      <a:pt x="266" y="521"/>
                    </a:cubicBezTo>
                    <a:cubicBezTo>
                      <a:pt x="266" y="521"/>
                      <a:pt x="268" y="521"/>
                      <a:pt x="268" y="521"/>
                    </a:cubicBezTo>
                    <a:cubicBezTo>
                      <a:pt x="268" y="521"/>
                      <a:pt x="269" y="521"/>
                      <a:pt x="269" y="521"/>
                    </a:cubicBezTo>
                    <a:cubicBezTo>
                      <a:pt x="269" y="521"/>
                      <a:pt x="272" y="521"/>
                      <a:pt x="272" y="521"/>
                    </a:cubicBezTo>
                    <a:cubicBezTo>
                      <a:pt x="272" y="521"/>
                      <a:pt x="274" y="521"/>
                      <a:pt x="274" y="521"/>
                    </a:cubicBezTo>
                    <a:cubicBezTo>
                      <a:pt x="274" y="521"/>
                      <a:pt x="274" y="521"/>
                      <a:pt x="274" y="521"/>
                    </a:cubicBezTo>
                    <a:cubicBezTo>
                      <a:pt x="274" y="521"/>
                      <a:pt x="277" y="521"/>
                      <a:pt x="277" y="521"/>
                    </a:cubicBezTo>
                    <a:cubicBezTo>
                      <a:pt x="277" y="521"/>
                      <a:pt x="277" y="521"/>
                      <a:pt x="277" y="521"/>
                    </a:cubicBezTo>
                    <a:cubicBezTo>
                      <a:pt x="277" y="521"/>
                      <a:pt x="279" y="521"/>
                      <a:pt x="279" y="521"/>
                    </a:cubicBezTo>
                    <a:cubicBezTo>
                      <a:pt x="279" y="521"/>
                      <a:pt x="280" y="521"/>
                      <a:pt x="280" y="521"/>
                    </a:cubicBezTo>
                    <a:cubicBezTo>
                      <a:pt x="280" y="521"/>
                      <a:pt x="283" y="521"/>
                      <a:pt x="283" y="521"/>
                    </a:cubicBezTo>
                    <a:cubicBezTo>
                      <a:pt x="283" y="521"/>
                      <a:pt x="283" y="521"/>
                      <a:pt x="283" y="521"/>
                    </a:cubicBezTo>
                    <a:cubicBezTo>
                      <a:pt x="283" y="521"/>
                      <a:pt x="286" y="520"/>
                      <a:pt x="286" y="520"/>
                    </a:cubicBezTo>
                    <a:cubicBezTo>
                      <a:pt x="286" y="520"/>
                      <a:pt x="286" y="520"/>
                      <a:pt x="286" y="520"/>
                    </a:cubicBezTo>
                    <a:cubicBezTo>
                      <a:pt x="286" y="520"/>
                      <a:pt x="288" y="519"/>
                      <a:pt x="288" y="519"/>
                    </a:cubicBezTo>
                    <a:cubicBezTo>
                      <a:pt x="288" y="519"/>
                      <a:pt x="289" y="519"/>
                      <a:pt x="289" y="519"/>
                    </a:cubicBezTo>
                    <a:cubicBezTo>
                      <a:pt x="289" y="519"/>
                      <a:pt x="292" y="517"/>
                      <a:pt x="292" y="517"/>
                    </a:cubicBezTo>
                    <a:cubicBezTo>
                      <a:pt x="292" y="517"/>
                      <a:pt x="292" y="517"/>
                      <a:pt x="292" y="517"/>
                    </a:cubicBezTo>
                    <a:cubicBezTo>
                      <a:pt x="292" y="517"/>
                      <a:pt x="295" y="511"/>
                      <a:pt x="295" y="511"/>
                    </a:cubicBezTo>
                    <a:cubicBezTo>
                      <a:pt x="295" y="511"/>
                      <a:pt x="295" y="510"/>
                      <a:pt x="295" y="510"/>
                    </a:cubicBezTo>
                    <a:cubicBezTo>
                      <a:pt x="295" y="510"/>
                      <a:pt x="296" y="486"/>
                      <a:pt x="296" y="486"/>
                    </a:cubicBezTo>
                    <a:cubicBezTo>
                      <a:pt x="296" y="486"/>
                      <a:pt x="298" y="490"/>
                      <a:pt x="298" y="490"/>
                    </a:cubicBezTo>
                    <a:cubicBezTo>
                      <a:pt x="298" y="490"/>
                      <a:pt x="300" y="108"/>
                      <a:pt x="300" y="108"/>
                    </a:cubicBezTo>
                    <a:cubicBezTo>
                      <a:pt x="300" y="108"/>
                      <a:pt x="301" y="147"/>
                      <a:pt x="301" y="147"/>
                    </a:cubicBezTo>
                    <a:cubicBezTo>
                      <a:pt x="301" y="147"/>
                      <a:pt x="304" y="504"/>
                      <a:pt x="304" y="504"/>
                    </a:cubicBezTo>
                    <a:cubicBezTo>
                      <a:pt x="304" y="504"/>
                      <a:pt x="304" y="505"/>
                      <a:pt x="304" y="505"/>
                    </a:cubicBezTo>
                    <a:cubicBezTo>
                      <a:pt x="304" y="505"/>
                      <a:pt x="306" y="519"/>
                      <a:pt x="306" y="519"/>
                    </a:cubicBezTo>
                    <a:cubicBezTo>
                      <a:pt x="306" y="519"/>
                      <a:pt x="307" y="519"/>
                      <a:pt x="307" y="519"/>
                    </a:cubicBezTo>
                    <a:cubicBezTo>
                      <a:pt x="307" y="519"/>
                      <a:pt x="310" y="521"/>
                      <a:pt x="310" y="521"/>
                    </a:cubicBezTo>
                    <a:cubicBezTo>
                      <a:pt x="310" y="521"/>
                      <a:pt x="310" y="521"/>
                      <a:pt x="310" y="521"/>
                    </a:cubicBezTo>
                    <a:cubicBezTo>
                      <a:pt x="310" y="521"/>
                      <a:pt x="312" y="521"/>
                      <a:pt x="312" y="521"/>
                    </a:cubicBezTo>
                    <a:cubicBezTo>
                      <a:pt x="312" y="521"/>
                      <a:pt x="313" y="521"/>
                      <a:pt x="313" y="521"/>
                    </a:cubicBezTo>
                    <a:cubicBezTo>
                      <a:pt x="313" y="521"/>
                      <a:pt x="313" y="521"/>
                      <a:pt x="313" y="521"/>
                    </a:cubicBezTo>
                    <a:cubicBezTo>
                      <a:pt x="313" y="521"/>
                      <a:pt x="316" y="521"/>
                      <a:pt x="316" y="521"/>
                    </a:cubicBezTo>
                    <a:cubicBezTo>
                      <a:pt x="316" y="521"/>
                      <a:pt x="317" y="521"/>
                      <a:pt x="317" y="521"/>
                    </a:cubicBezTo>
                    <a:cubicBezTo>
                      <a:pt x="317" y="521"/>
                      <a:pt x="319" y="521"/>
                      <a:pt x="319" y="521"/>
                    </a:cubicBezTo>
                    <a:cubicBezTo>
                      <a:pt x="319" y="521"/>
                      <a:pt x="321" y="521"/>
                      <a:pt x="321" y="521"/>
                    </a:cubicBezTo>
                    <a:cubicBezTo>
                      <a:pt x="321" y="521"/>
                      <a:pt x="323" y="522"/>
                      <a:pt x="323" y="522"/>
                    </a:cubicBezTo>
                    <a:cubicBezTo>
                      <a:pt x="323" y="522"/>
                      <a:pt x="324" y="521"/>
                      <a:pt x="324" y="521"/>
                    </a:cubicBezTo>
                    <a:cubicBezTo>
                      <a:pt x="324" y="521"/>
                      <a:pt x="325" y="522"/>
                      <a:pt x="325" y="522"/>
                    </a:cubicBezTo>
                    <a:cubicBezTo>
                      <a:pt x="325" y="522"/>
                      <a:pt x="328" y="521"/>
                      <a:pt x="328" y="521"/>
                    </a:cubicBezTo>
                    <a:cubicBezTo>
                      <a:pt x="328" y="521"/>
                      <a:pt x="328" y="521"/>
                      <a:pt x="328" y="521"/>
                    </a:cubicBezTo>
                    <a:cubicBezTo>
                      <a:pt x="328" y="521"/>
                      <a:pt x="331" y="522"/>
                      <a:pt x="331" y="522"/>
                    </a:cubicBezTo>
                    <a:cubicBezTo>
                      <a:pt x="331" y="522"/>
                      <a:pt x="332" y="522"/>
                      <a:pt x="332" y="522"/>
                    </a:cubicBezTo>
                    <a:cubicBezTo>
                      <a:pt x="332" y="522"/>
                      <a:pt x="333" y="521"/>
                      <a:pt x="333" y="521"/>
                    </a:cubicBezTo>
                    <a:cubicBezTo>
                      <a:pt x="333" y="521"/>
                      <a:pt x="334" y="521"/>
                      <a:pt x="334" y="521"/>
                    </a:cubicBezTo>
                    <a:cubicBezTo>
                      <a:pt x="334" y="521"/>
                      <a:pt x="336" y="522"/>
                      <a:pt x="336" y="522"/>
                    </a:cubicBezTo>
                    <a:cubicBezTo>
                      <a:pt x="336" y="522"/>
                      <a:pt x="337" y="522"/>
                      <a:pt x="337" y="522"/>
                    </a:cubicBezTo>
                    <a:cubicBezTo>
                      <a:pt x="337" y="522"/>
                      <a:pt x="339" y="521"/>
                      <a:pt x="339" y="521"/>
                    </a:cubicBezTo>
                    <a:cubicBezTo>
                      <a:pt x="339" y="521"/>
                      <a:pt x="341" y="521"/>
                      <a:pt x="341" y="521"/>
                    </a:cubicBezTo>
                    <a:cubicBezTo>
                      <a:pt x="341" y="521"/>
                      <a:pt x="342" y="522"/>
                      <a:pt x="342" y="522"/>
                    </a:cubicBezTo>
                    <a:cubicBezTo>
                      <a:pt x="342" y="522"/>
                      <a:pt x="343" y="522"/>
                      <a:pt x="343" y="522"/>
                    </a:cubicBezTo>
                    <a:cubicBezTo>
                      <a:pt x="343" y="522"/>
                      <a:pt x="346" y="521"/>
                      <a:pt x="346" y="521"/>
                    </a:cubicBezTo>
                    <a:cubicBezTo>
                      <a:pt x="346" y="521"/>
                      <a:pt x="346" y="521"/>
                      <a:pt x="346" y="521"/>
                    </a:cubicBezTo>
                    <a:cubicBezTo>
                      <a:pt x="346" y="521"/>
                      <a:pt x="347" y="522"/>
                      <a:pt x="347" y="522"/>
                    </a:cubicBezTo>
                    <a:cubicBezTo>
                      <a:pt x="347" y="522"/>
                      <a:pt x="349" y="522"/>
                      <a:pt x="349" y="522"/>
                    </a:cubicBezTo>
                    <a:cubicBezTo>
                      <a:pt x="349" y="522"/>
                      <a:pt x="351" y="521"/>
                      <a:pt x="351" y="521"/>
                    </a:cubicBezTo>
                    <a:cubicBezTo>
                      <a:pt x="351" y="521"/>
                      <a:pt x="353" y="522"/>
                      <a:pt x="353" y="522"/>
                    </a:cubicBezTo>
                    <a:cubicBezTo>
                      <a:pt x="353" y="522"/>
                      <a:pt x="354" y="521"/>
                      <a:pt x="354" y="521"/>
                    </a:cubicBezTo>
                    <a:cubicBezTo>
                      <a:pt x="354" y="521"/>
                      <a:pt x="355" y="522"/>
                      <a:pt x="355" y="522"/>
                    </a:cubicBezTo>
                    <a:cubicBezTo>
                      <a:pt x="355" y="522"/>
                      <a:pt x="356" y="521"/>
                      <a:pt x="356" y="521"/>
                    </a:cubicBezTo>
                    <a:cubicBezTo>
                      <a:pt x="356" y="521"/>
                      <a:pt x="358" y="522"/>
                      <a:pt x="358" y="522"/>
                    </a:cubicBezTo>
                    <a:cubicBezTo>
                      <a:pt x="358" y="522"/>
                      <a:pt x="361" y="521"/>
                      <a:pt x="361" y="521"/>
                    </a:cubicBezTo>
                    <a:cubicBezTo>
                      <a:pt x="361" y="521"/>
                      <a:pt x="361" y="521"/>
                      <a:pt x="361" y="521"/>
                    </a:cubicBezTo>
                    <a:cubicBezTo>
                      <a:pt x="361" y="521"/>
                      <a:pt x="363" y="522"/>
                      <a:pt x="363" y="522"/>
                    </a:cubicBezTo>
                    <a:cubicBezTo>
                      <a:pt x="363" y="522"/>
                      <a:pt x="365" y="522"/>
                      <a:pt x="365" y="522"/>
                    </a:cubicBezTo>
                    <a:cubicBezTo>
                      <a:pt x="365" y="522"/>
                      <a:pt x="366" y="521"/>
                      <a:pt x="366" y="521"/>
                    </a:cubicBezTo>
                    <a:cubicBezTo>
                      <a:pt x="366" y="521"/>
                      <a:pt x="367" y="521"/>
                      <a:pt x="367" y="521"/>
                    </a:cubicBezTo>
                    <a:cubicBezTo>
                      <a:pt x="367" y="521"/>
                      <a:pt x="370" y="521"/>
                      <a:pt x="370" y="521"/>
                    </a:cubicBezTo>
                    <a:cubicBezTo>
                      <a:pt x="370" y="521"/>
                      <a:pt x="370" y="521"/>
                      <a:pt x="370" y="521"/>
                    </a:cubicBezTo>
                    <a:cubicBezTo>
                      <a:pt x="370" y="521"/>
                      <a:pt x="372" y="519"/>
                      <a:pt x="372" y="519"/>
                    </a:cubicBezTo>
                    <a:cubicBezTo>
                      <a:pt x="372" y="519"/>
                      <a:pt x="373" y="520"/>
                      <a:pt x="373" y="520"/>
                    </a:cubicBezTo>
                    <a:cubicBezTo>
                      <a:pt x="373" y="520"/>
                      <a:pt x="376" y="521"/>
                      <a:pt x="376" y="521"/>
                    </a:cubicBezTo>
                    <a:cubicBezTo>
                      <a:pt x="376" y="521"/>
                      <a:pt x="376" y="521"/>
                      <a:pt x="376" y="521"/>
                    </a:cubicBezTo>
                    <a:cubicBezTo>
                      <a:pt x="376" y="521"/>
                      <a:pt x="378" y="521"/>
                      <a:pt x="378" y="521"/>
                    </a:cubicBezTo>
                    <a:cubicBezTo>
                      <a:pt x="378" y="521"/>
                      <a:pt x="380" y="521"/>
                      <a:pt x="380" y="521"/>
                    </a:cubicBezTo>
                    <a:cubicBezTo>
                      <a:pt x="380" y="521"/>
                      <a:pt x="381" y="521"/>
                      <a:pt x="381" y="521"/>
                    </a:cubicBezTo>
                    <a:cubicBezTo>
                      <a:pt x="381" y="521"/>
                      <a:pt x="382" y="521"/>
                      <a:pt x="382" y="521"/>
                    </a:cubicBezTo>
                    <a:cubicBezTo>
                      <a:pt x="382" y="521"/>
                      <a:pt x="383" y="520"/>
                      <a:pt x="383" y="520"/>
                    </a:cubicBezTo>
                    <a:cubicBezTo>
                      <a:pt x="383" y="520"/>
                      <a:pt x="385" y="521"/>
                      <a:pt x="385" y="521"/>
                    </a:cubicBezTo>
                    <a:cubicBezTo>
                      <a:pt x="385" y="521"/>
                      <a:pt x="388" y="519"/>
                      <a:pt x="388" y="519"/>
                    </a:cubicBezTo>
                    <a:cubicBezTo>
                      <a:pt x="388" y="519"/>
                      <a:pt x="388" y="519"/>
                      <a:pt x="388" y="519"/>
                    </a:cubicBezTo>
                    <a:cubicBezTo>
                      <a:pt x="388" y="519"/>
                      <a:pt x="391" y="521"/>
                      <a:pt x="391" y="521"/>
                    </a:cubicBezTo>
                    <a:cubicBezTo>
                      <a:pt x="391" y="521"/>
                      <a:pt x="391" y="521"/>
                      <a:pt x="391" y="521"/>
                    </a:cubicBezTo>
                    <a:cubicBezTo>
                      <a:pt x="391" y="521"/>
                      <a:pt x="392" y="521"/>
                      <a:pt x="392" y="521"/>
                    </a:cubicBezTo>
                    <a:cubicBezTo>
                      <a:pt x="392" y="521"/>
                      <a:pt x="395" y="521"/>
                      <a:pt x="395" y="521"/>
                    </a:cubicBezTo>
                    <a:cubicBezTo>
                      <a:pt x="395" y="521"/>
                      <a:pt x="397" y="522"/>
                      <a:pt x="397" y="522"/>
                    </a:cubicBezTo>
                    <a:cubicBezTo>
                      <a:pt x="397" y="522"/>
                      <a:pt x="397" y="522"/>
                      <a:pt x="397" y="522"/>
                    </a:cubicBezTo>
                    <a:cubicBezTo>
                      <a:pt x="397" y="522"/>
                      <a:pt x="398" y="521"/>
                      <a:pt x="398" y="521"/>
                    </a:cubicBezTo>
                    <a:cubicBezTo>
                      <a:pt x="398" y="521"/>
                      <a:pt x="401" y="521"/>
                      <a:pt x="401" y="521"/>
                    </a:cubicBezTo>
                    <a:cubicBezTo>
                      <a:pt x="401" y="521"/>
                      <a:pt x="402" y="521"/>
                      <a:pt x="402" y="521"/>
                    </a:cubicBezTo>
                    <a:cubicBezTo>
                      <a:pt x="402" y="521"/>
                      <a:pt x="404" y="521"/>
                      <a:pt x="404" y="521"/>
                    </a:cubicBezTo>
                    <a:cubicBezTo>
                      <a:pt x="404" y="521"/>
                      <a:pt x="405" y="522"/>
                      <a:pt x="405" y="522"/>
                    </a:cubicBezTo>
                    <a:cubicBezTo>
                      <a:pt x="405" y="522"/>
                      <a:pt x="406" y="522"/>
                      <a:pt x="406" y="522"/>
                    </a:cubicBezTo>
                    <a:cubicBezTo>
                      <a:pt x="406" y="522"/>
                      <a:pt x="408" y="521"/>
                      <a:pt x="408" y="521"/>
                    </a:cubicBezTo>
                    <a:cubicBezTo>
                      <a:pt x="408" y="521"/>
                      <a:pt x="411" y="521"/>
                      <a:pt x="411" y="521"/>
                    </a:cubicBezTo>
                    <a:cubicBezTo>
                      <a:pt x="411" y="521"/>
                      <a:pt x="411" y="522"/>
                      <a:pt x="411" y="522"/>
                    </a:cubicBezTo>
                    <a:cubicBezTo>
                      <a:pt x="411" y="522"/>
                      <a:pt x="413" y="521"/>
                      <a:pt x="413" y="521"/>
                    </a:cubicBezTo>
                    <a:cubicBezTo>
                      <a:pt x="413" y="521"/>
                      <a:pt x="414" y="522"/>
                      <a:pt x="414" y="522"/>
                    </a:cubicBezTo>
                    <a:cubicBezTo>
                      <a:pt x="414" y="522"/>
                      <a:pt x="415" y="522"/>
                      <a:pt x="415" y="522"/>
                    </a:cubicBezTo>
                    <a:cubicBezTo>
                      <a:pt x="415" y="522"/>
                      <a:pt x="417" y="521"/>
                      <a:pt x="417" y="521"/>
                    </a:cubicBezTo>
                    <a:cubicBezTo>
                      <a:pt x="417" y="521"/>
                      <a:pt x="418" y="521"/>
                      <a:pt x="418" y="521"/>
                    </a:cubicBezTo>
                    <a:cubicBezTo>
                      <a:pt x="418" y="521"/>
                      <a:pt x="421" y="522"/>
                      <a:pt x="421" y="522"/>
                    </a:cubicBezTo>
                    <a:cubicBezTo>
                      <a:pt x="421" y="522"/>
                      <a:pt x="423" y="522"/>
                      <a:pt x="423" y="522"/>
                    </a:cubicBezTo>
                    <a:cubicBezTo>
                      <a:pt x="423" y="522"/>
                      <a:pt x="424" y="521"/>
                      <a:pt x="424" y="521"/>
                    </a:cubicBezTo>
                    <a:cubicBezTo>
                      <a:pt x="424" y="521"/>
                      <a:pt x="424" y="521"/>
                      <a:pt x="424" y="521"/>
                    </a:cubicBezTo>
                    <a:cubicBezTo>
                      <a:pt x="424" y="521"/>
                      <a:pt x="427" y="522"/>
                      <a:pt x="427" y="522"/>
                    </a:cubicBezTo>
                    <a:cubicBezTo>
                      <a:pt x="427" y="522"/>
                      <a:pt x="427" y="522"/>
                      <a:pt x="427" y="522"/>
                    </a:cubicBezTo>
                    <a:cubicBezTo>
                      <a:pt x="427" y="522"/>
                      <a:pt x="427" y="521"/>
                      <a:pt x="427" y="521"/>
                    </a:cubicBezTo>
                    <a:cubicBezTo>
                      <a:pt x="427" y="521"/>
                      <a:pt x="430" y="522"/>
                      <a:pt x="430" y="522"/>
                    </a:cubicBezTo>
                    <a:cubicBezTo>
                      <a:pt x="430" y="522"/>
                      <a:pt x="432" y="521"/>
                      <a:pt x="432" y="521"/>
                    </a:cubicBezTo>
                    <a:cubicBezTo>
                      <a:pt x="432" y="521"/>
                      <a:pt x="434" y="522"/>
                      <a:pt x="434" y="522"/>
                    </a:cubicBezTo>
                    <a:cubicBezTo>
                      <a:pt x="434" y="522"/>
                      <a:pt x="435" y="521"/>
                      <a:pt x="435" y="521"/>
                    </a:cubicBezTo>
                    <a:cubicBezTo>
                      <a:pt x="435" y="521"/>
                      <a:pt x="436" y="522"/>
                      <a:pt x="436" y="522"/>
                    </a:cubicBezTo>
                    <a:cubicBezTo>
                      <a:pt x="436" y="522"/>
                      <a:pt x="438" y="521"/>
                      <a:pt x="438" y="521"/>
                    </a:cubicBezTo>
                    <a:cubicBezTo>
                      <a:pt x="438" y="521"/>
                      <a:pt x="440" y="521"/>
                      <a:pt x="440" y="521"/>
                    </a:cubicBezTo>
                    <a:cubicBezTo>
                      <a:pt x="440" y="521"/>
                      <a:pt x="441" y="522"/>
                      <a:pt x="441" y="522"/>
                    </a:cubicBezTo>
                    <a:cubicBezTo>
                      <a:pt x="441" y="522"/>
                      <a:pt x="442" y="521"/>
                      <a:pt x="442" y="521"/>
                    </a:cubicBezTo>
                    <a:cubicBezTo>
                      <a:pt x="442" y="521"/>
                      <a:pt x="444" y="522"/>
                      <a:pt x="444" y="522"/>
                    </a:cubicBezTo>
                    <a:cubicBezTo>
                      <a:pt x="444" y="522"/>
                      <a:pt x="445" y="522"/>
                      <a:pt x="445" y="522"/>
                    </a:cubicBezTo>
                    <a:cubicBezTo>
                      <a:pt x="445" y="522"/>
                      <a:pt x="447" y="521"/>
                      <a:pt x="447" y="521"/>
                    </a:cubicBezTo>
                    <a:cubicBezTo>
                      <a:pt x="447" y="521"/>
                      <a:pt x="449" y="521"/>
                      <a:pt x="449" y="521"/>
                    </a:cubicBezTo>
                    <a:cubicBezTo>
                      <a:pt x="449" y="521"/>
                      <a:pt x="450" y="522"/>
                      <a:pt x="450" y="522"/>
                    </a:cubicBezTo>
                    <a:cubicBezTo>
                      <a:pt x="450" y="522"/>
                      <a:pt x="452" y="521"/>
                      <a:pt x="452" y="521"/>
                    </a:cubicBezTo>
                    <a:cubicBezTo>
                      <a:pt x="452" y="521"/>
                      <a:pt x="454" y="522"/>
                      <a:pt x="454" y="522"/>
                    </a:cubicBezTo>
                    <a:cubicBezTo>
                      <a:pt x="454" y="522"/>
                      <a:pt x="454" y="522"/>
                      <a:pt x="454" y="522"/>
                    </a:cubicBezTo>
                    <a:cubicBezTo>
                      <a:pt x="454" y="522"/>
                      <a:pt x="457" y="521"/>
                      <a:pt x="457" y="521"/>
                    </a:cubicBezTo>
                    <a:cubicBezTo>
                      <a:pt x="457" y="521"/>
                      <a:pt x="458" y="522"/>
                      <a:pt x="458" y="522"/>
                    </a:cubicBezTo>
                    <a:cubicBezTo>
                      <a:pt x="458" y="522"/>
                      <a:pt x="460" y="521"/>
                      <a:pt x="460" y="521"/>
                    </a:cubicBezTo>
                    <a:cubicBezTo>
                      <a:pt x="460" y="521"/>
                      <a:pt x="461" y="521"/>
                      <a:pt x="461" y="521"/>
                    </a:cubicBezTo>
                    <a:cubicBezTo>
                      <a:pt x="461" y="521"/>
                      <a:pt x="462" y="521"/>
                      <a:pt x="462" y="521"/>
                    </a:cubicBezTo>
                    <a:cubicBezTo>
                      <a:pt x="462" y="521"/>
                      <a:pt x="465" y="521"/>
                      <a:pt x="465" y="521"/>
                    </a:cubicBezTo>
                    <a:cubicBezTo>
                      <a:pt x="465" y="521"/>
                      <a:pt x="465" y="521"/>
                      <a:pt x="465" y="521"/>
                    </a:cubicBezTo>
                    <a:cubicBezTo>
                      <a:pt x="465" y="521"/>
                      <a:pt x="466" y="521"/>
                      <a:pt x="466" y="521"/>
                    </a:cubicBezTo>
                    <a:cubicBezTo>
                      <a:pt x="466" y="521"/>
                      <a:pt x="468" y="521"/>
                      <a:pt x="468" y="521"/>
                    </a:cubicBezTo>
                    <a:cubicBezTo>
                      <a:pt x="468" y="521"/>
                      <a:pt x="469" y="521"/>
                      <a:pt x="469" y="521"/>
                    </a:cubicBezTo>
                    <a:cubicBezTo>
                      <a:pt x="469" y="521"/>
                      <a:pt x="470" y="521"/>
                      <a:pt x="470" y="521"/>
                    </a:cubicBezTo>
                    <a:cubicBezTo>
                      <a:pt x="470" y="521"/>
                      <a:pt x="473" y="521"/>
                      <a:pt x="473" y="521"/>
                    </a:cubicBezTo>
                    <a:cubicBezTo>
                      <a:pt x="473" y="521"/>
                      <a:pt x="474" y="521"/>
                      <a:pt x="474" y="521"/>
                    </a:cubicBezTo>
                    <a:cubicBezTo>
                      <a:pt x="474" y="521"/>
                      <a:pt x="476" y="521"/>
                      <a:pt x="476" y="521"/>
                    </a:cubicBezTo>
                    <a:cubicBezTo>
                      <a:pt x="476" y="521"/>
                      <a:pt x="476" y="521"/>
                      <a:pt x="476" y="521"/>
                    </a:cubicBezTo>
                    <a:cubicBezTo>
                      <a:pt x="476" y="521"/>
                      <a:pt x="478" y="521"/>
                      <a:pt x="478" y="521"/>
                    </a:cubicBezTo>
                    <a:cubicBezTo>
                      <a:pt x="478" y="521"/>
                      <a:pt x="481" y="521"/>
                      <a:pt x="481" y="521"/>
                    </a:cubicBezTo>
                    <a:cubicBezTo>
                      <a:pt x="481" y="521"/>
                      <a:pt x="481" y="521"/>
                      <a:pt x="481" y="521"/>
                    </a:cubicBezTo>
                    <a:cubicBezTo>
                      <a:pt x="481" y="521"/>
                      <a:pt x="483" y="521"/>
                      <a:pt x="483" y="521"/>
                    </a:cubicBezTo>
                    <a:cubicBezTo>
                      <a:pt x="483" y="521"/>
                      <a:pt x="484" y="521"/>
                      <a:pt x="484" y="521"/>
                    </a:cubicBezTo>
                    <a:cubicBezTo>
                      <a:pt x="484" y="521"/>
                      <a:pt x="487" y="520"/>
                      <a:pt x="487" y="520"/>
                    </a:cubicBezTo>
                    <a:cubicBezTo>
                      <a:pt x="487" y="520"/>
                      <a:pt x="487" y="520"/>
                      <a:pt x="487" y="520"/>
                    </a:cubicBezTo>
                    <a:cubicBezTo>
                      <a:pt x="487" y="520"/>
                      <a:pt x="490" y="519"/>
                      <a:pt x="490" y="519"/>
                    </a:cubicBezTo>
                    <a:cubicBezTo>
                      <a:pt x="490" y="519"/>
                      <a:pt x="490" y="519"/>
                      <a:pt x="490" y="519"/>
                    </a:cubicBezTo>
                    <a:cubicBezTo>
                      <a:pt x="490" y="519"/>
                      <a:pt x="493" y="516"/>
                      <a:pt x="493" y="516"/>
                    </a:cubicBezTo>
                    <a:cubicBezTo>
                      <a:pt x="493" y="516"/>
                      <a:pt x="493" y="515"/>
                      <a:pt x="493" y="515"/>
                    </a:cubicBezTo>
                    <a:cubicBezTo>
                      <a:pt x="493" y="515"/>
                      <a:pt x="496" y="514"/>
                      <a:pt x="496" y="514"/>
                    </a:cubicBezTo>
                    <a:cubicBezTo>
                      <a:pt x="496" y="514"/>
                      <a:pt x="496" y="514"/>
                      <a:pt x="496" y="514"/>
                    </a:cubicBezTo>
                    <a:cubicBezTo>
                      <a:pt x="496" y="514"/>
                      <a:pt x="499" y="510"/>
                      <a:pt x="499" y="510"/>
                    </a:cubicBezTo>
                    <a:cubicBezTo>
                      <a:pt x="499" y="510"/>
                      <a:pt x="499" y="510"/>
                      <a:pt x="499" y="510"/>
                    </a:cubicBezTo>
                    <a:cubicBezTo>
                      <a:pt x="499" y="510"/>
                      <a:pt x="501" y="508"/>
                      <a:pt x="501" y="508"/>
                    </a:cubicBezTo>
                    <a:cubicBezTo>
                      <a:pt x="501" y="508"/>
                      <a:pt x="502" y="508"/>
                      <a:pt x="502" y="508"/>
                    </a:cubicBezTo>
                    <a:cubicBezTo>
                      <a:pt x="502" y="508"/>
                      <a:pt x="504" y="509"/>
                      <a:pt x="504" y="509"/>
                    </a:cubicBezTo>
                    <a:cubicBezTo>
                      <a:pt x="504" y="509"/>
                      <a:pt x="505" y="509"/>
                      <a:pt x="505" y="509"/>
                    </a:cubicBezTo>
                    <a:cubicBezTo>
                      <a:pt x="505" y="509"/>
                      <a:pt x="508" y="508"/>
                      <a:pt x="508" y="508"/>
                    </a:cubicBezTo>
                    <a:cubicBezTo>
                      <a:pt x="508" y="508"/>
                      <a:pt x="508" y="508"/>
                      <a:pt x="508" y="508"/>
                    </a:cubicBezTo>
                    <a:cubicBezTo>
                      <a:pt x="508" y="508"/>
                      <a:pt x="511" y="512"/>
                      <a:pt x="511" y="512"/>
                    </a:cubicBezTo>
                    <a:cubicBezTo>
                      <a:pt x="511" y="512"/>
                      <a:pt x="511" y="512"/>
                      <a:pt x="511" y="512"/>
                    </a:cubicBezTo>
                    <a:cubicBezTo>
                      <a:pt x="511" y="512"/>
                      <a:pt x="514" y="514"/>
                      <a:pt x="514" y="514"/>
                    </a:cubicBezTo>
                    <a:cubicBezTo>
                      <a:pt x="514" y="514"/>
                      <a:pt x="514" y="514"/>
                      <a:pt x="514" y="514"/>
                    </a:cubicBezTo>
                    <a:cubicBezTo>
                      <a:pt x="514" y="514"/>
                      <a:pt x="517" y="517"/>
                      <a:pt x="517" y="517"/>
                    </a:cubicBezTo>
                    <a:cubicBezTo>
                      <a:pt x="517" y="517"/>
                      <a:pt x="517" y="517"/>
                      <a:pt x="517" y="517"/>
                    </a:cubicBezTo>
                    <a:cubicBezTo>
                      <a:pt x="517" y="517"/>
                      <a:pt x="520" y="519"/>
                      <a:pt x="520" y="519"/>
                    </a:cubicBezTo>
                    <a:cubicBezTo>
                      <a:pt x="520" y="519"/>
                      <a:pt x="520" y="519"/>
                      <a:pt x="520" y="519"/>
                    </a:cubicBezTo>
                    <a:cubicBezTo>
                      <a:pt x="520" y="519"/>
                      <a:pt x="523" y="520"/>
                      <a:pt x="523" y="520"/>
                    </a:cubicBezTo>
                    <a:cubicBezTo>
                      <a:pt x="523" y="520"/>
                      <a:pt x="523" y="520"/>
                      <a:pt x="523" y="520"/>
                    </a:cubicBezTo>
                    <a:cubicBezTo>
                      <a:pt x="523" y="520"/>
                      <a:pt x="526" y="520"/>
                      <a:pt x="526" y="520"/>
                    </a:cubicBezTo>
                    <a:cubicBezTo>
                      <a:pt x="526" y="520"/>
                      <a:pt x="526" y="520"/>
                      <a:pt x="526" y="520"/>
                    </a:cubicBezTo>
                    <a:cubicBezTo>
                      <a:pt x="526" y="520"/>
                      <a:pt x="528" y="521"/>
                      <a:pt x="528" y="521"/>
                    </a:cubicBezTo>
                    <a:cubicBezTo>
                      <a:pt x="528" y="521"/>
                      <a:pt x="529" y="521"/>
                      <a:pt x="529" y="521"/>
                    </a:cubicBezTo>
                    <a:cubicBezTo>
                      <a:pt x="529" y="521"/>
                      <a:pt x="530" y="521"/>
                      <a:pt x="530" y="521"/>
                    </a:cubicBezTo>
                    <a:cubicBezTo>
                      <a:pt x="530" y="521"/>
                      <a:pt x="532" y="521"/>
                      <a:pt x="532" y="521"/>
                    </a:cubicBezTo>
                    <a:cubicBezTo>
                      <a:pt x="532" y="521"/>
                      <a:pt x="535" y="521"/>
                      <a:pt x="535" y="521"/>
                    </a:cubicBezTo>
                    <a:cubicBezTo>
                      <a:pt x="535" y="521"/>
                      <a:pt x="536" y="521"/>
                      <a:pt x="536" y="521"/>
                    </a:cubicBezTo>
                    <a:cubicBezTo>
                      <a:pt x="536" y="521"/>
                      <a:pt x="538" y="521"/>
                      <a:pt x="538" y="521"/>
                    </a:cubicBezTo>
                    <a:cubicBezTo>
                      <a:pt x="538" y="521"/>
                      <a:pt x="538" y="521"/>
                      <a:pt x="538" y="521"/>
                    </a:cubicBezTo>
                    <a:cubicBezTo>
                      <a:pt x="538" y="521"/>
                      <a:pt x="540" y="521"/>
                      <a:pt x="540" y="521"/>
                    </a:cubicBezTo>
                    <a:cubicBezTo>
                      <a:pt x="540" y="521"/>
                      <a:pt x="541" y="521"/>
                      <a:pt x="541" y="521"/>
                    </a:cubicBezTo>
                    <a:cubicBezTo>
                      <a:pt x="541" y="521"/>
                      <a:pt x="543" y="521"/>
                      <a:pt x="543" y="521"/>
                    </a:cubicBezTo>
                    <a:cubicBezTo>
                      <a:pt x="543" y="521"/>
                      <a:pt x="544" y="521"/>
                      <a:pt x="544" y="521"/>
                    </a:cubicBezTo>
                    <a:cubicBezTo>
                      <a:pt x="544" y="521"/>
                      <a:pt x="547" y="521"/>
                      <a:pt x="547" y="521"/>
                    </a:cubicBezTo>
                    <a:cubicBezTo>
                      <a:pt x="547" y="521"/>
                      <a:pt x="548" y="521"/>
                      <a:pt x="548" y="521"/>
                    </a:cubicBezTo>
                    <a:cubicBezTo>
                      <a:pt x="548" y="521"/>
                      <a:pt x="549" y="521"/>
                      <a:pt x="549" y="521"/>
                    </a:cubicBezTo>
                    <a:cubicBezTo>
                      <a:pt x="549" y="521"/>
                      <a:pt x="551" y="521"/>
                      <a:pt x="551" y="521"/>
                    </a:cubicBezTo>
                    <a:cubicBezTo>
                      <a:pt x="551" y="521"/>
                      <a:pt x="552" y="521"/>
                      <a:pt x="552" y="521"/>
                    </a:cubicBezTo>
                    <a:cubicBezTo>
                      <a:pt x="552" y="521"/>
                      <a:pt x="554" y="521"/>
                      <a:pt x="554" y="521"/>
                    </a:cubicBezTo>
                    <a:cubicBezTo>
                      <a:pt x="554" y="521"/>
                      <a:pt x="556" y="521"/>
                      <a:pt x="556" y="521"/>
                    </a:cubicBezTo>
                    <a:cubicBezTo>
                      <a:pt x="556" y="521"/>
                      <a:pt x="556" y="521"/>
                      <a:pt x="556" y="521"/>
                    </a:cubicBezTo>
                    <a:cubicBezTo>
                      <a:pt x="556" y="521"/>
                      <a:pt x="558" y="521"/>
                      <a:pt x="558" y="521"/>
                    </a:cubicBezTo>
                    <a:cubicBezTo>
                      <a:pt x="558" y="521"/>
                      <a:pt x="559" y="521"/>
                      <a:pt x="559" y="521"/>
                    </a:cubicBezTo>
                    <a:cubicBezTo>
                      <a:pt x="559" y="521"/>
                      <a:pt x="562" y="520"/>
                      <a:pt x="562" y="520"/>
                    </a:cubicBezTo>
                    <a:cubicBezTo>
                      <a:pt x="562" y="520"/>
                      <a:pt x="562" y="520"/>
                      <a:pt x="562" y="520"/>
                    </a:cubicBezTo>
                    <a:cubicBezTo>
                      <a:pt x="562" y="520"/>
                      <a:pt x="564" y="520"/>
                      <a:pt x="564" y="520"/>
                    </a:cubicBezTo>
                    <a:cubicBezTo>
                      <a:pt x="564" y="520"/>
                      <a:pt x="565" y="520"/>
                      <a:pt x="565" y="520"/>
                    </a:cubicBezTo>
                    <a:cubicBezTo>
                      <a:pt x="565" y="520"/>
                      <a:pt x="568" y="520"/>
                      <a:pt x="568" y="520"/>
                    </a:cubicBezTo>
                    <a:cubicBezTo>
                      <a:pt x="568" y="520"/>
                      <a:pt x="568" y="520"/>
                      <a:pt x="568" y="520"/>
                    </a:cubicBezTo>
                    <a:cubicBezTo>
                      <a:pt x="568" y="520"/>
                      <a:pt x="571" y="519"/>
                      <a:pt x="571" y="519"/>
                    </a:cubicBezTo>
                    <a:cubicBezTo>
                      <a:pt x="571" y="519"/>
                      <a:pt x="571" y="519"/>
                      <a:pt x="571" y="519"/>
                    </a:cubicBezTo>
                    <a:cubicBezTo>
                      <a:pt x="571" y="519"/>
                      <a:pt x="574" y="518"/>
                      <a:pt x="574" y="518"/>
                    </a:cubicBezTo>
                    <a:cubicBezTo>
                      <a:pt x="574" y="518"/>
                      <a:pt x="574" y="518"/>
                      <a:pt x="574" y="518"/>
                    </a:cubicBezTo>
                    <a:cubicBezTo>
                      <a:pt x="574" y="518"/>
                      <a:pt x="577" y="516"/>
                      <a:pt x="577" y="516"/>
                    </a:cubicBezTo>
                    <a:cubicBezTo>
                      <a:pt x="577" y="516"/>
                      <a:pt x="577" y="515"/>
                      <a:pt x="577" y="515"/>
                    </a:cubicBezTo>
                    <a:cubicBezTo>
                      <a:pt x="577" y="515"/>
                      <a:pt x="580" y="506"/>
                      <a:pt x="580" y="506"/>
                    </a:cubicBezTo>
                    <a:cubicBezTo>
                      <a:pt x="580" y="506"/>
                      <a:pt x="580" y="505"/>
                      <a:pt x="580" y="505"/>
                    </a:cubicBezTo>
                    <a:cubicBezTo>
                      <a:pt x="580" y="505"/>
                      <a:pt x="583" y="483"/>
                      <a:pt x="583" y="483"/>
                    </a:cubicBezTo>
                    <a:cubicBezTo>
                      <a:pt x="583" y="483"/>
                      <a:pt x="583" y="483"/>
                      <a:pt x="583" y="483"/>
                    </a:cubicBezTo>
                    <a:cubicBezTo>
                      <a:pt x="583" y="483"/>
                      <a:pt x="585" y="491"/>
                      <a:pt x="585" y="491"/>
                    </a:cubicBezTo>
                    <a:cubicBezTo>
                      <a:pt x="585" y="491"/>
                      <a:pt x="586" y="491"/>
                      <a:pt x="586" y="491"/>
                    </a:cubicBezTo>
                    <a:cubicBezTo>
                      <a:pt x="586" y="491"/>
                      <a:pt x="589" y="479"/>
                      <a:pt x="589" y="479"/>
                    </a:cubicBezTo>
                    <a:cubicBezTo>
                      <a:pt x="589" y="479"/>
                      <a:pt x="589" y="479"/>
                      <a:pt x="589" y="479"/>
                    </a:cubicBezTo>
                    <a:cubicBezTo>
                      <a:pt x="589" y="479"/>
                      <a:pt x="590" y="474"/>
                      <a:pt x="590" y="474"/>
                    </a:cubicBezTo>
                    <a:cubicBezTo>
                      <a:pt x="590" y="474"/>
                      <a:pt x="592" y="476"/>
                      <a:pt x="592" y="476"/>
                    </a:cubicBezTo>
                    <a:cubicBezTo>
                      <a:pt x="592" y="476"/>
                      <a:pt x="595" y="487"/>
                      <a:pt x="595" y="487"/>
                    </a:cubicBezTo>
                    <a:cubicBezTo>
                      <a:pt x="595" y="487"/>
                      <a:pt x="596" y="492"/>
                      <a:pt x="596" y="492"/>
                    </a:cubicBezTo>
                    <a:cubicBezTo>
                      <a:pt x="596" y="492"/>
                      <a:pt x="598" y="486"/>
                      <a:pt x="598" y="486"/>
                    </a:cubicBezTo>
                    <a:cubicBezTo>
                      <a:pt x="598" y="486"/>
                      <a:pt x="599" y="484"/>
                      <a:pt x="599" y="484"/>
                    </a:cubicBezTo>
                    <a:cubicBezTo>
                      <a:pt x="599" y="484"/>
                      <a:pt x="601" y="497"/>
                      <a:pt x="601" y="497"/>
                    </a:cubicBezTo>
                    <a:cubicBezTo>
                      <a:pt x="601" y="497"/>
                      <a:pt x="601" y="498"/>
                      <a:pt x="601" y="498"/>
                    </a:cubicBezTo>
                    <a:cubicBezTo>
                      <a:pt x="601" y="498"/>
                      <a:pt x="604" y="514"/>
                      <a:pt x="604" y="514"/>
                    </a:cubicBezTo>
                    <a:cubicBezTo>
                      <a:pt x="604" y="514"/>
                      <a:pt x="604" y="515"/>
                      <a:pt x="604" y="515"/>
                    </a:cubicBezTo>
                    <a:cubicBezTo>
                      <a:pt x="604" y="515"/>
                      <a:pt x="607" y="519"/>
                      <a:pt x="607" y="519"/>
                    </a:cubicBezTo>
                    <a:cubicBezTo>
                      <a:pt x="607" y="519"/>
                      <a:pt x="607" y="519"/>
                      <a:pt x="607" y="519"/>
                    </a:cubicBezTo>
                    <a:cubicBezTo>
                      <a:pt x="607" y="519"/>
                      <a:pt x="610" y="520"/>
                      <a:pt x="610" y="520"/>
                    </a:cubicBezTo>
                    <a:cubicBezTo>
                      <a:pt x="610" y="520"/>
                      <a:pt x="610" y="520"/>
                      <a:pt x="610" y="520"/>
                    </a:cubicBezTo>
                    <a:cubicBezTo>
                      <a:pt x="610" y="520"/>
                      <a:pt x="613" y="520"/>
                      <a:pt x="613" y="520"/>
                    </a:cubicBezTo>
                    <a:cubicBezTo>
                      <a:pt x="613" y="520"/>
                      <a:pt x="613" y="520"/>
                      <a:pt x="613" y="520"/>
                    </a:cubicBezTo>
                    <a:cubicBezTo>
                      <a:pt x="613" y="520"/>
                      <a:pt x="616" y="521"/>
                      <a:pt x="616" y="521"/>
                    </a:cubicBezTo>
                    <a:cubicBezTo>
                      <a:pt x="616" y="521"/>
                      <a:pt x="616" y="521"/>
                      <a:pt x="616" y="521"/>
                    </a:cubicBezTo>
                    <a:cubicBezTo>
                      <a:pt x="616" y="521"/>
                      <a:pt x="617" y="521"/>
                      <a:pt x="617" y="521"/>
                    </a:cubicBezTo>
                    <a:cubicBezTo>
                      <a:pt x="617" y="521"/>
                      <a:pt x="620" y="521"/>
                      <a:pt x="620" y="521"/>
                    </a:cubicBezTo>
                    <a:cubicBezTo>
                      <a:pt x="620" y="521"/>
                      <a:pt x="621" y="521"/>
                      <a:pt x="621" y="521"/>
                    </a:cubicBezTo>
                    <a:cubicBezTo>
                      <a:pt x="621" y="521"/>
                      <a:pt x="622" y="521"/>
                      <a:pt x="622" y="521"/>
                    </a:cubicBezTo>
                    <a:cubicBezTo>
                      <a:pt x="622" y="521"/>
                      <a:pt x="624" y="521"/>
                      <a:pt x="624" y="521"/>
                    </a:cubicBezTo>
                    <a:cubicBezTo>
                      <a:pt x="624" y="521"/>
                      <a:pt x="626" y="521"/>
                      <a:pt x="626" y="521"/>
                    </a:cubicBezTo>
                    <a:cubicBezTo>
                      <a:pt x="626" y="521"/>
                      <a:pt x="627" y="521"/>
                      <a:pt x="627" y="521"/>
                    </a:cubicBezTo>
                    <a:cubicBezTo>
                      <a:pt x="627" y="521"/>
                      <a:pt x="629" y="521"/>
                      <a:pt x="629" y="521"/>
                    </a:cubicBezTo>
                    <a:cubicBezTo>
                      <a:pt x="629" y="521"/>
                      <a:pt x="630" y="521"/>
                      <a:pt x="630" y="521"/>
                    </a:cubicBezTo>
                    <a:cubicBezTo>
                      <a:pt x="630" y="521"/>
                      <a:pt x="631" y="521"/>
                      <a:pt x="631" y="521"/>
                    </a:cubicBezTo>
                    <a:cubicBezTo>
                      <a:pt x="631" y="521"/>
                      <a:pt x="634" y="522"/>
                      <a:pt x="634" y="522"/>
                    </a:cubicBezTo>
                    <a:cubicBezTo>
                      <a:pt x="634" y="522"/>
                      <a:pt x="635" y="521"/>
                      <a:pt x="635" y="521"/>
                    </a:cubicBezTo>
                    <a:cubicBezTo>
                      <a:pt x="635" y="521"/>
                      <a:pt x="636" y="522"/>
                      <a:pt x="636" y="522"/>
                    </a:cubicBezTo>
                    <a:cubicBezTo>
                      <a:pt x="636" y="522"/>
                      <a:pt x="637" y="521"/>
                      <a:pt x="637" y="521"/>
                    </a:cubicBezTo>
                    <a:cubicBezTo>
                      <a:pt x="637" y="521"/>
                      <a:pt x="640" y="522"/>
                      <a:pt x="640" y="522"/>
                    </a:cubicBezTo>
                    <a:cubicBezTo>
                      <a:pt x="640" y="522"/>
                      <a:pt x="641" y="522"/>
                      <a:pt x="641" y="522"/>
                    </a:cubicBezTo>
                    <a:cubicBezTo>
                      <a:pt x="641" y="522"/>
                      <a:pt x="642" y="522"/>
                      <a:pt x="642" y="522"/>
                    </a:cubicBezTo>
                    <a:cubicBezTo>
                      <a:pt x="642" y="522"/>
                      <a:pt x="644" y="522"/>
                      <a:pt x="644" y="522"/>
                    </a:cubicBezTo>
                    <a:cubicBezTo>
                      <a:pt x="644" y="522"/>
                      <a:pt x="646" y="522"/>
                      <a:pt x="646" y="522"/>
                    </a:cubicBezTo>
                    <a:cubicBezTo>
                      <a:pt x="646" y="522"/>
                      <a:pt x="646" y="522"/>
                      <a:pt x="646" y="522"/>
                    </a:cubicBezTo>
                    <a:cubicBezTo>
                      <a:pt x="646" y="522"/>
                      <a:pt x="647" y="521"/>
                      <a:pt x="647" y="521"/>
                    </a:cubicBezTo>
                    <a:cubicBezTo>
                      <a:pt x="647" y="521"/>
                      <a:pt x="650" y="522"/>
                      <a:pt x="650" y="522"/>
                    </a:cubicBezTo>
                    <a:cubicBezTo>
                      <a:pt x="650" y="522"/>
                      <a:pt x="652" y="521"/>
                      <a:pt x="652" y="521"/>
                    </a:cubicBezTo>
                    <a:cubicBezTo>
                      <a:pt x="652" y="521"/>
                      <a:pt x="653" y="521"/>
                      <a:pt x="653" y="521"/>
                    </a:cubicBezTo>
                    <a:cubicBezTo>
                      <a:pt x="653" y="521"/>
                      <a:pt x="654" y="522"/>
                      <a:pt x="654" y="522"/>
                    </a:cubicBezTo>
                    <a:cubicBezTo>
                      <a:pt x="654" y="522"/>
                      <a:pt x="655" y="522"/>
                      <a:pt x="655" y="522"/>
                    </a:cubicBezTo>
                    <a:cubicBezTo>
                      <a:pt x="655" y="522"/>
                      <a:pt x="657" y="521"/>
                      <a:pt x="657" y="521"/>
                    </a:cubicBezTo>
                    <a:cubicBezTo>
                      <a:pt x="657" y="521"/>
                      <a:pt x="659" y="521"/>
                      <a:pt x="659" y="521"/>
                    </a:cubicBezTo>
                    <a:cubicBezTo>
                      <a:pt x="659" y="521"/>
                      <a:pt x="660" y="522"/>
                      <a:pt x="660" y="522"/>
                    </a:cubicBezTo>
                    <a:cubicBezTo>
                      <a:pt x="660" y="522"/>
                      <a:pt x="663" y="521"/>
                      <a:pt x="663" y="521"/>
                    </a:cubicBezTo>
                    <a:cubicBezTo>
                      <a:pt x="663" y="521"/>
                      <a:pt x="663" y="522"/>
                      <a:pt x="663" y="522"/>
                    </a:cubicBezTo>
                    <a:cubicBezTo>
                      <a:pt x="663" y="522"/>
                      <a:pt x="664" y="521"/>
                      <a:pt x="664" y="521"/>
                    </a:cubicBezTo>
                    <a:cubicBezTo>
                      <a:pt x="664" y="521"/>
                      <a:pt x="665" y="522"/>
                      <a:pt x="665" y="522"/>
                    </a:cubicBezTo>
                    <a:cubicBezTo>
                      <a:pt x="665" y="522"/>
                      <a:pt x="668" y="521"/>
                      <a:pt x="668" y="521"/>
                    </a:cubicBezTo>
                    <a:cubicBezTo>
                      <a:pt x="668" y="521"/>
                      <a:pt x="669" y="522"/>
                      <a:pt x="669" y="522"/>
                    </a:cubicBezTo>
                    <a:cubicBezTo>
                      <a:pt x="669" y="522"/>
                      <a:pt x="671" y="522"/>
                      <a:pt x="671" y="522"/>
                    </a:cubicBezTo>
                    <a:cubicBezTo>
                      <a:pt x="671" y="522"/>
                      <a:pt x="672" y="522"/>
                      <a:pt x="672" y="522"/>
                    </a:cubicBezTo>
                    <a:cubicBezTo>
                      <a:pt x="672" y="522"/>
                      <a:pt x="675" y="522"/>
                      <a:pt x="675" y="522"/>
                    </a:cubicBezTo>
                    <a:cubicBezTo>
                      <a:pt x="675" y="522"/>
                      <a:pt x="676" y="522"/>
                      <a:pt x="676" y="522"/>
                    </a:cubicBezTo>
                    <a:cubicBezTo>
                      <a:pt x="676" y="522"/>
                      <a:pt x="676" y="521"/>
                      <a:pt x="676" y="521"/>
                    </a:cubicBezTo>
                    <a:cubicBezTo>
                      <a:pt x="676" y="521"/>
                      <a:pt x="677" y="522"/>
                      <a:pt x="677" y="522"/>
                    </a:cubicBezTo>
                    <a:cubicBezTo>
                      <a:pt x="677" y="522"/>
                      <a:pt x="679" y="522"/>
                      <a:pt x="679" y="522"/>
                    </a:cubicBezTo>
                    <a:cubicBezTo>
                      <a:pt x="679" y="522"/>
                      <a:pt x="681" y="522"/>
                      <a:pt x="681" y="522"/>
                    </a:cubicBezTo>
                    <a:cubicBezTo>
                      <a:pt x="681" y="522"/>
                      <a:pt x="682" y="522"/>
                      <a:pt x="682" y="522"/>
                    </a:cubicBezTo>
                    <a:cubicBezTo>
                      <a:pt x="682" y="522"/>
                      <a:pt x="683" y="521"/>
                      <a:pt x="683" y="521"/>
                    </a:cubicBezTo>
                    <a:cubicBezTo>
                      <a:pt x="683" y="521"/>
                      <a:pt x="685" y="521"/>
                      <a:pt x="685" y="521"/>
                    </a:cubicBezTo>
                    <a:cubicBezTo>
                      <a:pt x="685" y="521"/>
                      <a:pt x="687" y="521"/>
                      <a:pt x="687" y="521"/>
                    </a:cubicBezTo>
                    <a:cubicBezTo>
                      <a:pt x="687" y="521"/>
                      <a:pt x="690" y="521"/>
                      <a:pt x="690" y="521"/>
                    </a:cubicBezTo>
                    <a:cubicBezTo>
                      <a:pt x="690" y="521"/>
                      <a:pt x="691" y="521"/>
                      <a:pt x="691" y="521"/>
                    </a:cubicBezTo>
                    <a:cubicBezTo>
                      <a:pt x="691" y="521"/>
                      <a:pt x="691" y="521"/>
                      <a:pt x="691" y="521"/>
                    </a:cubicBezTo>
                    <a:cubicBezTo>
                      <a:pt x="691" y="521"/>
                      <a:pt x="692" y="521"/>
                      <a:pt x="692" y="521"/>
                    </a:cubicBezTo>
                    <a:cubicBezTo>
                      <a:pt x="692" y="521"/>
                      <a:pt x="696" y="522"/>
                      <a:pt x="696" y="522"/>
                    </a:cubicBezTo>
                    <a:cubicBezTo>
                      <a:pt x="696" y="522"/>
                      <a:pt x="697" y="521"/>
                      <a:pt x="697" y="521"/>
                    </a:cubicBezTo>
                    <a:cubicBezTo>
                      <a:pt x="697" y="521"/>
                      <a:pt x="697" y="521"/>
                      <a:pt x="697" y="521"/>
                    </a:cubicBezTo>
                    <a:cubicBezTo>
                      <a:pt x="697" y="521"/>
                      <a:pt x="698" y="522"/>
                      <a:pt x="698" y="522"/>
                    </a:cubicBezTo>
                    <a:cubicBezTo>
                      <a:pt x="698" y="522"/>
                      <a:pt x="700" y="522"/>
                      <a:pt x="700" y="522"/>
                    </a:cubicBezTo>
                    <a:cubicBezTo>
                      <a:pt x="700" y="522"/>
                      <a:pt x="702" y="521"/>
                      <a:pt x="702" y="521"/>
                    </a:cubicBezTo>
                    <a:cubicBezTo>
                      <a:pt x="702" y="521"/>
                      <a:pt x="703" y="521"/>
                      <a:pt x="703" y="521"/>
                    </a:cubicBezTo>
                    <a:cubicBezTo>
                      <a:pt x="703" y="521"/>
                      <a:pt x="705" y="522"/>
                      <a:pt x="705" y="522"/>
                    </a:cubicBezTo>
                    <a:cubicBezTo>
                      <a:pt x="705" y="522"/>
                      <a:pt x="706" y="521"/>
                      <a:pt x="706" y="521"/>
                    </a:cubicBezTo>
                    <a:cubicBezTo>
                      <a:pt x="706" y="521"/>
                      <a:pt x="709" y="521"/>
                      <a:pt x="709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9" y="521"/>
                      <a:pt x="711" y="521"/>
                      <a:pt x="711" y="521"/>
                    </a:cubicBezTo>
                    <a:cubicBezTo>
                      <a:pt x="711" y="521"/>
                      <a:pt x="712" y="521"/>
                      <a:pt x="712" y="521"/>
                    </a:cubicBezTo>
                    <a:cubicBezTo>
                      <a:pt x="712" y="521"/>
                      <a:pt x="714" y="522"/>
                      <a:pt x="714" y="522"/>
                    </a:cubicBezTo>
                    <a:cubicBezTo>
                      <a:pt x="714" y="522"/>
                      <a:pt x="717" y="521"/>
                      <a:pt x="717" y="521"/>
                    </a:cubicBezTo>
                    <a:cubicBezTo>
                      <a:pt x="717" y="521"/>
                      <a:pt x="717" y="522"/>
                      <a:pt x="717" y="522"/>
                    </a:cubicBezTo>
                    <a:cubicBezTo>
                      <a:pt x="717" y="522"/>
                      <a:pt x="720" y="521"/>
                      <a:pt x="720" y="521"/>
                    </a:cubicBezTo>
                    <a:cubicBezTo>
                      <a:pt x="720" y="521"/>
                      <a:pt x="721" y="522"/>
                      <a:pt x="721" y="522"/>
                    </a:cubicBezTo>
                    <a:cubicBezTo>
                      <a:pt x="721" y="522"/>
                      <a:pt x="721" y="522"/>
                      <a:pt x="721" y="522"/>
                    </a:cubicBezTo>
                    <a:cubicBezTo>
                      <a:pt x="721" y="522"/>
                      <a:pt x="722" y="522"/>
                      <a:pt x="722" y="522"/>
                    </a:cubicBezTo>
                    <a:cubicBezTo>
                      <a:pt x="722" y="522"/>
                      <a:pt x="724" y="522"/>
                      <a:pt x="724" y="522"/>
                    </a:cubicBezTo>
                    <a:cubicBezTo>
                      <a:pt x="724" y="522"/>
                      <a:pt x="726" y="521"/>
                      <a:pt x="726" y="521"/>
                    </a:cubicBezTo>
                    <a:cubicBezTo>
                      <a:pt x="726" y="521"/>
                      <a:pt x="727" y="521"/>
                      <a:pt x="727" y="521"/>
                    </a:cubicBezTo>
                    <a:cubicBezTo>
                      <a:pt x="727" y="521"/>
                      <a:pt x="730" y="521"/>
                      <a:pt x="730" y="521"/>
                    </a:cubicBezTo>
                    <a:cubicBezTo>
                      <a:pt x="730" y="521"/>
                      <a:pt x="731" y="521"/>
                      <a:pt x="731" y="521"/>
                    </a:cubicBezTo>
                    <a:cubicBezTo>
                      <a:pt x="731" y="521"/>
                      <a:pt x="732" y="521"/>
                      <a:pt x="732" y="521"/>
                    </a:cubicBezTo>
                    <a:cubicBezTo>
                      <a:pt x="732" y="521"/>
                      <a:pt x="735" y="521"/>
                      <a:pt x="735" y="521"/>
                    </a:cubicBezTo>
                    <a:cubicBezTo>
                      <a:pt x="735" y="521"/>
                      <a:pt x="736" y="521"/>
                      <a:pt x="736" y="521"/>
                    </a:cubicBezTo>
                    <a:cubicBezTo>
                      <a:pt x="736" y="521"/>
                      <a:pt x="736" y="522"/>
                      <a:pt x="736" y="522"/>
                    </a:cubicBezTo>
                    <a:cubicBezTo>
                      <a:pt x="736" y="522"/>
                      <a:pt x="738" y="521"/>
                      <a:pt x="738" y="521"/>
                    </a:cubicBezTo>
                    <a:cubicBezTo>
                      <a:pt x="738" y="521"/>
                      <a:pt x="739" y="521"/>
                      <a:pt x="739" y="521"/>
                    </a:cubicBezTo>
                    <a:cubicBezTo>
                      <a:pt x="739" y="521"/>
                      <a:pt x="741" y="522"/>
                      <a:pt x="741" y="522"/>
                    </a:cubicBezTo>
                    <a:cubicBezTo>
                      <a:pt x="741" y="522"/>
                      <a:pt x="742" y="521"/>
                      <a:pt x="742" y="521"/>
                    </a:cubicBezTo>
                    <a:cubicBezTo>
                      <a:pt x="742" y="521"/>
                      <a:pt x="745" y="521"/>
                      <a:pt x="745" y="521"/>
                    </a:cubicBezTo>
                    <a:cubicBezTo>
                      <a:pt x="745" y="521"/>
                      <a:pt x="746" y="521"/>
                      <a:pt x="746" y="521"/>
                    </a:cubicBezTo>
                    <a:cubicBezTo>
                      <a:pt x="746" y="521"/>
                      <a:pt x="747" y="521"/>
                      <a:pt x="747" y="521"/>
                    </a:cubicBezTo>
                    <a:cubicBezTo>
                      <a:pt x="747" y="521"/>
                      <a:pt x="748" y="521"/>
                      <a:pt x="748" y="521"/>
                    </a:cubicBezTo>
                    <a:cubicBezTo>
                      <a:pt x="748" y="521"/>
                      <a:pt x="751" y="521"/>
                      <a:pt x="751" y="521"/>
                    </a:cubicBezTo>
                    <a:cubicBezTo>
                      <a:pt x="751" y="521"/>
                      <a:pt x="751" y="521"/>
                      <a:pt x="751" y="521"/>
                    </a:cubicBezTo>
                    <a:cubicBezTo>
                      <a:pt x="751" y="521"/>
                      <a:pt x="754" y="521"/>
                      <a:pt x="754" y="521"/>
                    </a:cubicBezTo>
                    <a:cubicBezTo>
                      <a:pt x="754" y="521"/>
                      <a:pt x="754" y="521"/>
                      <a:pt x="754" y="521"/>
                    </a:cubicBezTo>
                    <a:cubicBezTo>
                      <a:pt x="754" y="521"/>
                      <a:pt x="757" y="521"/>
                      <a:pt x="757" y="521"/>
                    </a:cubicBezTo>
                    <a:cubicBezTo>
                      <a:pt x="757" y="521"/>
                      <a:pt x="757" y="521"/>
                      <a:pt x="757" y="521"/>
                    </a:cubicBezTo>
                    <a:cubicBezTo>
                      <a:pt x="757" y="521"/>
                      <a:pt x="760" y="521"/>
                      <a:pt x="760" y="521"/>
                    </a:cubicBezTo>
                    <a:cubicBezTo>
                      <a:pt x="760" y="521"/>
                      <a:pt x="760" y="521"/>
                      <a:pt x="760" y="521"/>
                    </a:cubicBezTo>
                    <a:cubicBezTo>
                      <a:pt x="760" y="521"/>
                      <a:pt x="762" y="521"/>
                      <a:pt x="762" y="521"/>
                    </a:cubicBezTo>
                    <a:cubicBezTo>
                      <a:pt x="762" y="521"/>
                      <a:pt x="764" y="521"/>
                      <a:pt x="764" y="521"/>
                    </a:cubicBezTo>
                    <a:cubicBezTo>
                      <a:pt x="764" y="521"/>
                      <a:pt x="766" y="520"/>
                      <a:pt x="766" y="520"/>
                    </a:cubicBezTo>
                    <a:cubicBezTo>
                      <a:pt x="766" y="520"/>
                      <a:pt x="766" y="520"/>
                      <a:pt x="766" y="520"/>
                    </a:cubicBezTo>
                    <a:cubicBezTo>
                      <a:pt x="766" y="520"/>
                      <a:pt x="768" y="521"/>
                      <a:pt x="768" y="521"/>
                    </a:cubicBezTo>
                    <a:cubicBezTo>
                      <a:pt x="768" y="521"/>
                      <a:pt x="770" y="520"/>
                      <a:pt x="770" y="520"/>
                    </a:cubicBezTo>
                    <a:cubicBezTo>
                      <a:pt x="770" y="520"/>
                      <a:pt x="772" y="521"/>
                      <a:pt x="772" y="521"/>
                    </a:cubicBezTo>
                    <a:cubicBezTo>
                      <a:pt x="772" y="521"/>
                      <a:pt x="774" y="520"/>
                      <a:pt x="774" y="520"/>
                    </a:cubicBezTo>
                    <a:cubicBezTo>
                      <a:pt x="774" y="520"/>
                      <a:pt x="774" y="520"/>
                      <a:pt x="774" y="520"/>
                    </a:cubicBezTo>
                    <a:cubicBezTo>
                      <a:pt x="774" y="520"/>
                      <a:pt x="776" y="520"/>
                      <a:pt x="776" y="520"/>
                    </a:cubicBezTo>
                    <a:cubicBezTo>
                      <a:pt x="776" y="520"/>
                      <a:pt x="778" y="520"/>
                      <a:pt x="778" y="520"/>
                    </a:cubicBezTo>
                    <a:cubicBezTo>
                      <a:pt x="778" y="520"/>
                      <a:pt x="779" y="520"/>
                      <a:pt x="779" y="520"/>
                    </a:cubicBezTo>
                    <a:cubicBezTo>
                      <a:pt x="779" y="520"/>
                      <a:pt x="780" y="520"/>
                      <a:pt x="780" y="520"/>
                    </a:cubicBezTo>
                    <a:cubicBezTo>
                      <a:pt x="780" y="520"/>
                      <a:pt x="783" y="520"/>
                      <a:pt x="783" y="520"/>
                    </a:cubicBezTo>
                    <a:cubicBezTo>
                      <a:pt x="783" y="520"/>
                      <a:pt x="784" y="520"/>
                      <a:pt x="784" y="520"/>
                    </a:cubicBezTo>
                    <a:cubicBezTo>
                      <a:pt x="784" y="520"/>
                      <a:pt x="785" y="520"/>
                      <a:pt x="785" y="520"/>
                    </a:cubicBezTo>
                    <a:cubicBezTo>
                      <a:pt x="785" y="520"/>
                      <a:pt x="787" y="520"/>
                      <a:pt x="787" y="520"/>
                    </a:cubicBezTo>
                    <a:cubicBezTo>
                      <a:pt x="787" y="520"/>
                      <a:pt x="787" y="520"/>
                      <a:pt x="787" y="520"/>
                    </a:cubicBezTo>
                    <a:cubicBezTo>
                      <a:pt x="787" y="520"/>
                      <a:pt x="788" y="520"/>
                      <a:pt x="788" y="520"/>
                    </a:cubicBezTo>
                    <a:cubicBezTo>
                      <a:pt x="788" y="520"/>
                      <a:pt x="792" y="521"/>
                      <a:pt x="792" y="521"/>
                    </a:cubicBezTo>
                    <a:cubicBezTo>
                      <a:pt x="792" y="521"/>
                      <a:pt x="793" y="520"/>
                      <a:pt x="793" y="520"/>
                    </a:cubicBezTo>
                    <a:cubicBezTo>
                      <a:pt x="793" y="520"/>
                      <a:pt x="793" y="520"/>
                      <a:pt x="793" y="520"/>
                    </a:cubicBezTo>
                    <a:cubicBezTo>
                      <a:pt x="793" y="520"/>
                      <a:pt x="796" y="520"/>
                      <a:pt x="796" y="520"/>
                    </a:cubicBezTo>
                    <a:cubicBezTo>
                      <a:pt x="796" y="520"/>
                      <a:pt x="796" y="520"/>
                      <a:pt x="796" y="520"/>
                    </a:cubicBezTo>
                    <a:cubicBezTo>
                      <a:pt x="796" y="520"/>
                      <a:pt x="799" y="520"/>
                      <a:pt x="799" y="520"/>
                    </a:cubicBezTo>
                    <a:cubicBezTo>
                      <a:pt x="799" y="520"/>
                      <a:pt x="799" y="520"/>
                      <a:pt x="799" y="520"/>
                    </a:cubicBezTo>
                    <a:cubicBezTo>
                      <a:pt x="799" y="520"/>
                      <a:pt x="802" y="520"/>
                      <a:pt x="802" y="520"/>
                    </a:cubicBezTo>
                    <a:cubicBezTo>
                      <a:pt x="802" y="520"/>
                      <a:pt x="803" y="520"/>
                      <a:pt x="803" y="520"/>
                    </a:cubicBezTo>
                    <a:cubicBezTo>
                      <a:pt x="803" y="520"/>
                      <a:pt x="805" y="519"/>
                      <a:pt x="805" y="519"/>
                    </a:cubicBezTo>
                    <a:cubicBezTo>
                      <a:pt x="805" y="519"/>
                      <a:pt x="805" y="519"/>
                      <a:pt x="805" y="519"/>
                    </a:cubicBezTo>
                    <a:cubicBezTo>
                      <a:pt x="805" y="519"/>
                      <a:pt x="808" y="520"/>
                      <a:pt x="808" y="520"/>
                    </a:cubicBezTo>
                    <a:cubicBezTo>
                      <a:pt x="808" y="520"/>
                      <a:pt x="808" y="520"/>
                      <a:pt x="808" y="520"/>
                    </a:cubicBezTo>
                    <a:cubicBezTo>
                      <a:pt x="808" y="520"/>
                      <a:pt x="811" y="519"/>
                      <a:pt x="811" y="519"/>
                    </a:cubicBezTo>
                    <a:cubicBezTo>
                      <a:pt x="811" y="519"/>
                      <a:pt x="811" y="519"/>
                      <a:pt x="811" y="519"/>
                    </a:cubicBezTo>
                    <a:cubicBezTo>
                      <a:pt x="811" y="519"/>
                      <a:pt x="814" y="519"/>
                      <a:pt x="814" y="519"/>
                    </a:cubicBezTo>
                    <a:cubicBezTo>
                      <a:pt x="814" y="519"/>
                      <a:pt x="814" y="518"/>
                      <a:pt x="814" y="518"/>
                    </a:cubicBezTo>
                    <a:cubicBezTo>
                      <a:pt x="814" y="518"/>
                      <a:pt x="817" y="516"/>
                      <a:pt x="817" y="516"/>
                    </a:cubicBezTo>
                    <a:cubicBezTo>
                      <a:pt x="817" y="516"/>
                      <a:pt x="817" y="516"/>
                      <a:pt x="817" y="516"/>
                    </a:cubicBezTo>
                    <a:cubicBezTo>
                      <a:pt x="817" y="516"/>
                      <a:pt x="819" y="513"/>
                      <a:pt x="819" y="513"/>
                    </a:cubicBezTo>
                    <a:cubicBezTo>
                      <a:pt x="819" y="513"/>
                      <a:pt x="821" y="514"/>
                      <a:pt x="821" y="514"/>
                    </a:cubicBezTo>
                    <a:cubicBezTo>
                      <a:pt x="821" y="514"/>
                      <a:pt x="823" y="511"/>
                      <a:pt x="823" y="511"/>
                    </a:cubicBezTo>
                    <a:cubicBezTo>
                      <a:pt x="823" y="511"/>
                      <a:pt x="823" y="511"/>
                      <a:pt x="823" y="511"/>
                    </a:cubicBezTo>
                    <a:cubicBezTo>
                      <a:pt x="823" y="511"/>
                      <a:pt x="825" y="506"/>
                      <a:pt x="825" y="506"/>
                    </a:cubicBezTo>
                    <a:cubicBezTo>
                      <a:pt x="825" y="506"/>
                      <a:pt x="826" y="507"/>
                      <a:pt x="826" y="507"/>
                    </a:cubicBezTo>
                    <a:cubicBezTo>
                      <a:pt x="826" y="507"/>
                      <a:pt x="828" y="511"/>
                      <a:pt x="828" y="511"/>
                    </a:cubicBezTo>
                    <a:cubicBezTo>
                      <a:pt x="828" y="511"/>
                      <a:pt x="829" y="511"/>
                      <a:pt x="829" y="511"/>
                    </a:cubicBezTo>
                    <a:cubicBezTo>
                      <a:pt x="829" y="511"/>
                      <a:pt x="831" y="507"/>
                      <a:pt x="831" y="507"/>
                    </a:cubicBezTo>
                    <a:cubicBezTo>
                      <a:pt x="831" y="507"/>
                      <a:pt x="832" y="508"/>
                      <a:pt x="832" y="508"/>
                    </a:cubicBezTo>
                    <a:cubicBezTo>
                      <a:pt x="832" y="508"/>
                      <a:pt x="834" y="510"/>
                      <a:pt x="834" y="510"/>
                    </a:cubicBezTo>
                    <a:cubicBezTo>
                      <a:pt x="834" y="510"/>
                      <a:pt x="835" y="510"/>
                      <a:pt x="835" y="510"/>
                    </a:cubicBezTo>
                    <a:cubicBezTo>
                      <a:pt x="835" y="510"/>
                      <a:pt x="838" y="498"/>
                      <a:pt x="838" y="498"/>
                    </a:cubicBezTo>
                    <a:cubicBezTo>
                      <a:pt x="838" y="498"/>
                      <a:pt x="838" y="498"/>
                      <a:pt x="838" y="498"/>
                    </a:cubicBezTo>
                    <a:cubicBezTo>
                      <a:pt x="838" y="498"/>
                      <a:pt x="840" y="483"/>
                      <a:pt x="840" y="483"/>
                    </a:cubicBezTo>
                    <a:cubicBezTo>
                      <a:pt x="840" y="483"/>
                      <a:pt x="842" y="495"/>
                      <a:pt x="842" y="495"/>
                    </a:cubicBezTo>
                    <a:cubicBezTo>
                      <a:pt x="842" y="495"/>
                      <a:pt x="844" y="488"/>
                      <a:pt x="844" y="488"/>
                    </a:cubicBezTo>
                    <a:cubicBezTo>
                      <a:pt x="844" y="488"/>
                      <a:pt x="844" y="487"/>
                      <a:pt x="844" y="487"/>
                    </a:cubicBezTo>
                    <a:cubicBezTo>
                      <a:pt x="844" y="487"/>
                      <a:pt x="847" y="451"/>
                      <a:pt x="847" y="451"/>
                    </a:cubicBezTo>
                    <a:cubicBezTo>
                      <a:pt x="847" y="451"/>
                      <a:pt x="847" y="457"/>
                      <a:pt x="847" y="457"/>
                    </a:cubicBezTo>
                    <a:cubicBezTo>
                      <a:pt x="847" y="457"/>
                      <a:pt x="850" y="498"/>
                      <a:pt x="850" y="498"/>
                    </a:cubicBezTo>
                    <a:cubicBezTo>
                      <a:pt x="850" y="498"/>
                      <a:pt x="850" y="498"/>
                      <a:pt x="850" y="498"/>
                    </a:cubicBezTo>
                    <a:cubicBezTo>
                      <a:pt x="850" y="498"/>
                      <a:pt x="853" y="478"/>
                      <a:pt x="853" y="478"/>
                    </a:cubicBezTo>
                    <a:cubicBezTo>
                      <a:pt x="853" y="478"/>
                      <a:pt x="853" y="478"/>
                      <a:pt x="853" y="478"/>
                    </a:cubicBezTo>
                    <a:cubicBezTo>
                      <a:pt x="853" y="478"/>
                      <a:pt x="856" y="507"/>
                      <a:pt x="856" y="507"/>
                    </a:cubicBezTo>
                    <a:cubicBezTo>
                      <a:pt x="856" y="507"/>
                      <a:pt x="856" y="508"/>
                      <a:pt x="856" y="508"/>
                    </a:cubicBezTo>
                    <a:cubicBezTo>
                      <a:pt x="856" y="508"/>
                      <a:pt x="858" y="513"/>
                      <a:pt x="858" y="513"/>
                    </a:cubicBezTo>
                    <a:cubicBezTo>
                      <a:pt x="858" y="513"/>
                      <a:pt x="860" y="511"/>
                      <a:pt x="860" y="511"/>
                    </a:cubicBezTo>
                    <a:cubicBezTo>
                      <a:pt x="860" y="511"/>
                      <a:pt x="862" y="506"/>
                      <a:pt x="862" y="506"/>
                    </a:cubicBezTo>
                    <a:cubicBezTo>
                      <a:pt x="862" y="506"/>
                      <a:pt x="862" y="508"/>
                      <a:pt x="862" y="508"/>
                    </a:cubicBezTo>
                    <a:cubicBezTo>
                      <a:pt x="862" y="508"/>
                      <a:pt x="865" y="515"/>
                      <a:pt x="865" y="515"/>
                    </a:cubicBezTo>
                    <a:cubicBezTo>
                      <a:pt x="865" y="515"/>
                      <a:pt x="865" y="515"/>
                      <a:pt x="865" y="515"/>
                    </a:cubicBezTo>
                    <a:cubicBezTo>
                      <a:pt x="865" y="515"/>
                      <a:pt x="868" y="510"/>
                      <a:pt x="868" y="510"/>
                    </a:cubicBezTo>
                    <a:cubicBezTo>
                      <a:pt x="868" y="510"/>
                      <a:pt x="868" y="511"/>
                      <a:pt x="868" y="511"/>
                    </a:cubicBezTo>
                    <a:cubicBezTo>
                      <a:pt x="868" y="511"/>
                      <a:pt x="871" y="515"/>
                      <a:pt x="871" y="515"/>
                    </a:cubicBezTo>
                    <a:cubicBezTo>
                      <a:pt x="871" y="515"/>
                      <a:pt x="871" y="515"/>
                      <a:pt x="871" y="515"/>
                    </a:cubicBezTo>
                    <a:cubicBezTo>
                      <a:pt x="871" y="515"/>
                      <a:pt x="873" y="515"/>
                      <a:pt x="873" y="515"/>
                    </a:cubicBezTo>
                    <a:cubicBezTo>
                      <a:pt x="873" y="515"/>
                      <a:pt x="875" y="515"/>
                      <a:pt x="875" y="515"/>
                    </a:cubicBezTo>
                    <a:cubicBezTo>
                      <a:pt x="875" y="515"/>
                      <a:pt x="877" y="515"/>
                      <a:pt x="877" y="515"/>
                    </a:cubicBezTo>
                    <a:cubicBezTo>
                      <a:pt x="877" y="515"/>
                      <a:pt x="877" y="515"/>
                      <a:pt x="877" y="515"/>
                    </a:cubicBezTo>
                    <a:cubicBezTo>
                      <a:pt x="877" y="515"/>
                      <a:pt x="880" y="514"/>
                      <a:pt x="880" y="514"/>
                    </a:cubicBezTo>
                    <a:cubicBezTo>
                      <a:pt x="880" y="514"/>
                      <a:pt x="880" y="514"/>
                      <a:pt x="880" y="514"/>
                    </a:cubicBezTo>
                    <a:cubicBezTo>
                      <a:pt x="880" y="514"/>
                      <a:pt x="883" y="513"/>
                      <a:pt x="883" y="513"/>
                    </a:cubicBezTo>
                    <a:cubicBezTo>
                      <a:pt x="883" y="513"/>
                      <a:pt x="883" y="513"/>
                      <a:pt x="883" y="513"/>
                    </a:cubicBezTo>
                    <a:cubicBezTo>
                      <a:pt x="883" y="513"/>
                      <a:pt x="886" y="507"/>
                      <a:pt x="886" y="507"/>
                    </a:cubicBezTo>
                    <a:cubicBezTo>
                      <a:pt x="886" y="507"/>
                      <a:pt x="886" y="507"/>
                      <a:pt x="886" y="507"/>
                    </a:cubicBezTo>
                    <a:cubicBezTo>
                      <a:pt x="886" y="507"/>
                      <a:pt x="887" y="505"/>
                      <a:pt x="887" y="505"/>
                    </a:cubicBezTo>
                    <a:cubicBezTo>
                      <a:pt x="887" y="505"/>
                      <a:pt x="889" y="505"/>
                      <a:pt x="889" y="505"/>
                    </a:cubicBezTo>
                    <a:cubicBezTo>
                      <a:pt x="889" y="505"/>
                      <a:pt x="892" y="498"/>
                      <a:pt x="892" y="498"/>
                    </a:cubicBezTo>
                    <a:cubicBezTo>
                      <a:pt x="892" y="498"/>
                      <a:pt x="892" y="498"/>
                      <a:pt x="892" y="498"/>
                    </a:cubicBezTo>
                    <a:cubicBezTo>
                      <a:pt x="892" y="498"/>
                      <a:pt x="895" y="479"/>
                      <a:pt x="895" y="479"/>
                    </a:cubicBezTo>
                    <a:cubicBezTo>
                      <a:pt x="895" y="479"/>
                      <a:pt x="895" y="479"/>
                      <a:pt x="895" y="479"/>
                    </a:cubicBezTo>
                    <a:cubicBezTo>
                      <a:pt x="895" y="479"/>
                      <a:pt x="898" y="497"/>
                      <a:pt x="898" y="497"/>
                    </a:cubicBezTo>
                    <a:cubicBezTo>
                      <a:pt x="898" y="497"/>
                      <a:pt x="898" y="497"/>
                      <a:pt x="898" y="497"/>
                    </a:cubicBezTo>
                    <a:cubicBezTo>
                      <a:pt x="898" y="497"/>
                      <a:pt x="901" y="460"/>
                      <a:pt x="901" y="460"/>
                    </a:cubicBezTo>
                    <a:cubicBezTo>
                      <a:pt x="901" y="460"/>
                      <a:pt x="901" y="458"/>
                      <a:pt x="901" y="458"/>
                    </a:cubicBezTo>
                    <a:cubicBezTo>
                      <a:pt x="901" y="458"/>
                      <a:pt x="904" y="498"/>
                      <a:pt x="904" y="498"/>
                    </a:cubicBezTo>
                    <a:cubicBezTo>
                      <a:pt x="904" y="498"/>
                      <a:pt x="905" y="500"/>
                      <a:pt x="905" y="500"/>
                    </a:cubicBezTo>
                    <a:cubicBezTo>
                      <a:pt x="905" y="500"/>
                      <a:pt x="907" y="487"/>
                      <a:pt x="907" y="487"/>
                    </a:cubicBezTo>
                    <a:cubicBezTo>
                      <a:pt x="907" y="487"/>
                      <a:pt x="908" y="484"/>
                      <a:pt x="908" y="484"/>
                    </a:cubicBezTo>
                    <a:cubicBezTo>
                      <a:pt x="908" y="484"/>
                      <a:pt x="910" y="503"/>
                      <a:pt x="910" y="503"/>
                    </a:cubicBezTo>
                    <a:cubicBezTo>
                      <a:pt x="910" y="503"/>
                      <a:pt x="910" y="503"/>
                      <a:pt x="910" y="503"/>
                    </a:cubicBezTo>
                    <a:cubicBezTo>
                      <a:pt x="910" y="503"/>
                      <a:pt x="912" y="506"/>
                      <a:pt x="912" y="506"/>
                    </a:cubicBezTo>
                    <a:cubicBezTo>
                      <a:pt x="912" y="506"/>
                      <a:pt x="913" y="505"/>
                      <a:pt x="913" y="505"/>
                    </a:cubicBezTo>
                    <a:cubicBezTo>
                      <a:pt x="913" y="505"/>
                      <a:pt x="916" y="502"/>
                      <a:pt x="916" y="502"/>
                    </a:cubicBezTo>
                    <a:cubicBezTo>
                      <a:pt x="916" y="502"/>
                      <a:pt x="916" y="502"/>
                      <a:pt x="916" y="502"/>
                    </a:cubicBezTo>
                    <a:cubicBezTo>
                      <a:pt x="916" y="502"/>
                      <a:pt x="919" y="497"/>
                      <a:pt x="919" y="497"/>
                    </a:cubicBezTo>
                    <a:cubicBezTo>
                      <a:pt x="919" y="497"/>
                      <a:pt x="920" y="494"/>
                      <a:pt x="920" y="494"/>
                    </a:cubicBezTo>
                    <a:cubicBezTo>
                      <a:pt x="920" y="494"/>
                      <a:pt x="922" y="498"/>
                      <a:pt x="922" y="498"/>
                    </a:cubicBezTo>
                    <a:cubicBezTo>
                      <a:pt x="922" y="498"/>
                      <a:pt x="923" y="495"/>
                      <a:pt x="923" y="495"/>
                    </a:cubicBezTo>
                    <a:cubicBezTo>
                      <a:pt x="923" y="495"/>
                      <a:pt x="925" y="499"/>
                      <a:pt x="925" y="499"/>
                    </a:cubicBezTo>
                    <a:cubicBezTo>
                      <a:pt x="925" y="499"/>
                      <a:pt x="925" y="499"/>
                      <a:pt x="925" y="499"/>
                    </a:cubicBezTo>
                    <a:cubicBezTo>
                      <a:pt x="925" y="499"/>
                      <a:pt x="927" y="500"/>
                      <a:pt x="927" y="500"/>
                    </a:cubicBezTo>
                    <a:cubicBezTo>
                      <a:pt x="927" y="500"/>
                      <a:pt x="928" y="500"/>
                      <a:pt x="928" y="500"/>
                    </a:cubicBezTo>
                    <a:cubicBezTo>
                      <a:pt x="928" y="500"/>
                      <a:pt x="931" y="496"/>
                      <a:pt x="931" y="496"/>
                    </a:cubicBezTo>
                    <a:cubicBezTo>
                      <a:pt x="931" y="496"/>
                      <a:pt x="931" y="496"/>
                      <a:pt x="931" y="496"/>
                    </a:cubicBezTo>
                    <a:cubicBezTo>
                      <a:pt x="931" y="496"/>
                      <a:pt x="934" y="490"/>
                      <a:pt x="934" y="490"/>
                    </a:cubicBezTo>
                    <a:cubicBezTo>
                      <a:pt x="934" y="490"/>
                      <a:pt x="934" y="490"/>
                      <a:pt x="934" y="490"/>
                    </a:cubicBezTo>
                    <a:cubicBezTo>
                      <a:pt x="934" y="490"/>
                      <a:pt x="937" y="483"/>
                      <a:pt x="937" y="483"/>
                    </a:cubicBezTo>
                    <a:cubicBezTo>
                      <a:pt x="937" y="483"/>
                      <a:pt x="937" y="482"/>
                      <a:pt x="937" y="482"/>
                    </a:cubicBezTo>
                    <a:cubicBezTo>
                      <a:pt x="937" y="482"/>
                      <a:pt x="940" y="472"/>
                      <a:pt x="940" y="472"/>
                    </a:cubicBezTo>
                    <a:cubicBezTo>
                      <a:pt x="940" y="472"/>
                      <a:pt x="940" y="472"/>
                      <a:pt x="940" y="472"/>
                    </a:cubicBezTo>
                    <a:cubicBezTo>
                      <a:pt x="940" y="472"/>
                      <a:pt x="943" y="455"/>
                      <a:pt x="943" y="455"/>
                    </a:cubicBezTo>
                    <a:cubicBezTo>
                      <a:pt x="943" y="455"/>
                      <a:pt x="943" y="454"/>
                      <a:pt x="943" y="454"/>
                    </a:cubicBezTo>
                    <a:cubicBezTo>
                      <a:pt x="943" y="454"/>
                      <a:pt x="946" y="422"/>
                      <a:pt x="946" y="422"/>
                    </a:cubicBezTo>
                    <a:cubicBezTo>
                      <a:pt x="946" y="422"/>
                      <a:pt x="946" y="420"/>
                      <a:pt x="946" y="420"/>
                    </a:cubicBezTo>
                    <a:cubicBezTo>
                      <a:pt x="946" y="420"/>
                      <a:pt x="949" y="346"/>
                      <a:pt x="949" y="346"/>
                    </a:cubicBezTo>
                    <a:cubicBezTo>
                      <a:pt x="949" y="346"/>
                      <a:pt x="949" y="341"/>
                      <a:pt x="949" y="341"/>
                    </a:cubicBezTo>
                    <a:cubicBezTo>
                      <a:pt x="949" y="341"/>
                      <a:pt x="952" y="22"/>
                      <a:pt x="952" y="22"/>
                    </a:cubicBezTo>
                    <a:cubicBezTo>
                      <a:pt x="952" y="22"/>
                      <a:pt x="952" y="0"/>
                      <a:pt x="95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299" name="Freeform 290"/>
              <p:cNvSpPr>
                <a:spLocks/>
              </p:cNvSpPr>
              <p:nvPr/>
            </p:nvSpPr>
            <p:spPr bwMode="auto">
              <a:xfrm>
                <a:off x="-809625" y="6470650"/>
                <a:ext cx="19050" cy="582613"/>
              </a:xfrm>
              <a:custGeom>
                <a:avLst/>
                <a:gdLst>
                  <a:gd name="T0" fmla="*/ 0 w 12"/>
                  <a:gd name="T1" fmla="*/ 0 h 367"/>
                  <a:gd name="T2" fmla="*/ 0 w 12"/>
                  <a:gd name="T3" fmla="*/ 96 h 367"/>
                  <a:gd name="T4" fmla="*/ 0 w 12"/>
                  <a:gd name="T5" fmla="*/ 110 h 367"/>
                  <a:gd name="T6" fmla="*/ 3 w 12"/>
                  <a:gd name="T7" fmla="*/ 332 h 367"/>
                  <a:gd name="T8" fmla="*/ 3 w 12"/>
                  <a:gd name="T9" fmla="*/ 336 h 367"/>
                  <a:gd name="T10" fmla="*/ 5 w 12"/>
                  <a:gd name="T11" fmla="*/ 367 h 367"/>
                  <a:gd name="T12" fmla="*/ 6 w 12"/>
                  <a:gd name="T13" fmla="*/ 366 h 367"/>
                  <a:gd name="T14" fmla="*/ 9 w 12"/>
                  <a:gd name="T15" fmla="*/ 303 h 367"/>
                  <a:gd name="T16" fmla="*/ 9 w 12"/>
                  <a:gd name="T17" fmla="*/ 297 h 367"/>
                  <a:gd name="T18" fmla="*/ 12 w 12"/>
                  <a:gd name="T19" fmla="*/ 31 h 367"/>
                  <a:gd name="T20" fmla="*/ 12 w 12"/>
                  <a:gd name="T21" fmla="*/ 19 h 367"/>
                  <a:gd name="T22" fmla="*/ 12 w 12"/>
                  <a:gd name="T23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367">
                    <a:moveTo>
                      <a:pt x="0" y="0"/>
                    </a:moveTo>
                    <a:cubicBezTo>
                      <a:pt x="0" y="0"/>
                      <a:pt x="0" y="96"/>
                      <a:pt x="0" y="96"/>
                    </a:cubicBezTo>
                    <a:cubicBezTo>
                      <a:pt x="0" y="96"/>
                      <a:pt x="0" y="110"/>
                      <a:pt x="0" y="110"/>
                    </a:cubicBezTo>
                    <a:cubicBezTo>
                      <a:pt x="0" y="110"/>
                      <a:pt x="3" y="332"/>
                      <a:pt x="3" y="332"/>
                    </a:cubicBezTo>
                    <a:cubicBezTo>
                      <a:pt x="3" y="332"/>
                      <a:pt x="3" y="336"/>
                      <a:pt x="3" y="336"/>
                    </a:cubicBezTo>
                    <a:cubicBezTo>
                      <a:pt x="3" y="336"/>
                      <a:pt x="5" y="367"/>
                      <a:pt x="5" y="367"/>
                    </a:cubicBezTo>
                    <a:cubicBezTo>
                      <a:pt x="5" y="367"/>
                      <a:pt x="6" y="366"/>
                      <a:pt x="6" y="366"/>
                    </a:cubicBezTo>
                    <a:cubicBezTo>
                      <a:pt x="6" y="366"/>
                      <a:pt x="9" y="303"/>
                      <a:pt x="9" y="303"/>
                    </a:cubicBezTo>
                    <a:cubicBezTo>
                      <a:pt x="9" y="303"/>
                      <a:pt x="9" y="297"/>
                      <a:pt x="9" y="297"/>
                    </a:cubicBezTo>
                    <a:cubicBezTo>
                      <a:pt x="9" y="297"/>
                      <a:pt x="12" y="31"/>
                      <a:pt x="12" y="31"/>
                    </a:cubicBezTo>
                    <a:cubicBezTo>
                      <a:pt x="12" y="31"/>
                      <a:pt x="12" y="19"/>
                      <a:pt x="12" y="19"/>
                    </a:cubicBezTo>
                    <a:cubicBezTo>
                      <a:pt x="12" y="19"/>
                      <a:pt x="12" y="0"/>
                      <a:pt x="1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0" name="Freeform 291"/>
              <p:cNvSpPr>
                <a:spLocks/>
              </p:cNvSpPr>
              <p:nvPr/>
            </p:nvSpPr>
            <p:spPr bwMode="auto">
              <a:xfrm>
                <a:off x="-768350" y="6470650"/>
                <a:ext cx="100013" cy="800100"/>
              </a:xfrm>
              <a:custGeom>
                <a:avLst/>
                <a:gdLst>
                  <a:gd name="T0" fmla="*/ 0 w 63"/>
                  <a:gd name="T1" fmla="*/ 0 h 504"/>
                  <a:gd name="T2" fmla="*/ 1 w 63"/>
                  <a:gd name="T3" fmla="*/ 122 h 504"/>
                  <a:gd name="T4" fmla="*/ 1 w 63"/>
                  <a:gd name="T5" fmla="*/ 143 h 504"/>
                  <a:gd name="T6" fmla="*/ 4 w 63"/>
                  <a:gd name="T7" fmla="*/ 375 h 504"/>
                  <a:gd name="T8" fmla="*/ 4 w 63"/>
                  <a:gd name="T9" fmla="*/ 380 h 504"/>
                  <a:gd name="T10" fmla="*/ 7 w 63"/>
                  <a:gd name="T11" fmla="*/ 441 h 504"/>
                  <a:gd name="T12" fmla="*/ 7 w 63"/>
                  <a:gd name="T13" fmla="*/ 442 h 504"/>
                  <a:gd name="T14" fmla="*/ 10 w 63"/>
                  <a:gd name="T15" fmla="*/ 468 h 504"/>
                  <a:gd name="T16" fmla="*/ 10 w 63"/>
                  <a:gd name="T17" fmla="*/ 469 h 504"/>
                  <a:gd name="T18" fmla="*/ 13 w 63"/>
                  <a:gd name="T19" fmla="*/ 482 h 504"/>
                  <a:gd name="T20" fmla="*/ 13 w 63"/>
                  <a:gd name="T21" fmla="*/ 482 h 504"/>
                  <a:gd name="T22" fmla="*/ 16 w 63"/>
                  <a:gd name="T23" fmla="*/ 490 h 504"/>
                  <a:gd name="T24" fmla="*/ 16 w 63"/>
                  <a:gd name="T25" fmla="*/ 491 h 504"/>
                  <a:gd name="T26" fmla="*/ 19 w 63"/>
                  <a:gd name="T27" fmla="*/ 496 h 504"/>
                  <a:gd name="T28" fmla="*/ 19 w 63"/>
                  <a:gd name="T29" fmla="*/ 496 h 504"/>
                  <a:gd name="T30" fmla="*/ 22 w 63"/>
                  <a:gd name="T31" fmla="*/ 501 h 504"/>
                  <a:gd name="T32" fmla="*/ 22 w 63"/>
                  <a:gd name="T33" fmla="*/ 501 h 504"/>
                  <a:gd name="T34" fmla="*/ 25 w 63"/>
                  <a:gd name="T35" fmla="*/ 503 h 504"/>
                  <a:gd name="T36" fmla="*/ 26 w 63"/>
                  <a:gd name="T37" fmla="*/ 503 h 504"/>
                  <a:gd name="T38" fmla="*/ 28 w 63"/>
                  <a:gd name="T39" fmla="*/ 501 h 504"/>
                  <a:gd name="T40" fmla="*/ 28 w 63"/>
                  <a:gd name="T41" fmla="*/ 501 h 504"/>
                  <a:gd name="T42" fmla="*/ 31 w 63"/>
                  <a:gd name="T43" fmla="*/ 496 h 504"/>
                  <a:gd name="T44" fmla="*/ 31 w 63"/>
                  <a:gd name="T45" fmla="*/ 496 h 504"/>
                  <a:gd name="T46" fmla="*/ 33 w 63"/>
                  <a:gd name="T47" fmla="*/ 498 h 504"/>
                  <a:gd name="T48" fmla="*/ 34 w 63"/>
                  <a:gd name="T49" fmla="*/ 498 h 504"/>
                  <a:gd name="T50" fmla="*/ 36 w 63"/>
                  <a:gd name="T51" fmla="*/ 494 h 504"/>
                  <a:gd name="T52" fmla="*/ 37 w 63"/>
                  <a:gd name="T53" fmla="*/ 495 h 504"/>
                  <a:gd name="T54" fmla="*/ 39 w 63"/>
                  <a:gd name="T55" fmla="*/ 504 h 504"/>
                  <a:gd name="T56" fmla="*/ 41 w 63"/>
                  <a:gd name="T57" fmla="*/ 500 h 504"/>
                  <a:gd name="T58" fmla="*/ 42 w 63"/>
                  <a:gd name="T59" fmla="*/ 501 h 504"/>
                  <a:gd name="T60" fmla="*/ 43 w 63"/>
                  <a:gd name="T61" fmla="*/ 501 h 504"/>
                  <a:gd name="T62" fmla="*/ 46 w 63"/>
                  <a:gd name="T63" fmla="*/ 496 h 504"/>
                  <a:gd name="T64" fmla="*/ 48 w 63"/>
                  <a:gd name="T65" fmla="*/ 496 h 504"/>
                  <a:gd name="T66" fmla="*/ 49 w 63"/>
                  <a:gd name="T67" fmla="*/ 493 h 504"/>
                  <a:gd name="T68" fmla="*/ 49 w 63"/>
                  <a:gd name="T69" fmla="*/ 493 h 504"/>
                  <a:gd name="T70" fmla="*/ 52 w 63"/>
                  <a:gd name="T71" fmla="*/ 484 h 504"/>
                  <a:gd name="T72" fmla="*/ 52 w 63"/>
                  <a:gd name="T73" fmla="*/ 483 h 504"/>
                  <a:gd name="T74" fmla="*/ 55 w 63"/>
                  <a:gd name="T75" fmla="*/ 459 h 504"/>
                  <a:gd name="T76" fmla="*/ 55 w 63"/>
                  <a:gd name="T77" fmla="*/ 458 h 504"/>
                  <a:gd name="T78" fmla="*/ 58 w 63"/>
                  <a:gd name="T79" fmla="*/ 406 h 504"/>
                  <a:gd name="T80" fmla="*/ 58 w 63"/>
                  <a:gd name="T81" fmla="*/ 403 h 504"/>
                  <a:gd name="T82" fmla="*/ 61 w 63"/>
                  <a:gd name="T83" fmla="*/ 300 h 504"/>
                  <a:gd name="T84" fmla="*/ 61 w 63"/>
                  <a:gd name="T85" fmla="*/ 292 h 504"/>
                  <a:gd name="T86" fmla="*/ 63 w 63"/>
                  <a:gd name="T8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" h="504">
                    <a:moveTo>
                      <a:pt x="0" y="0"/>
                    </a:moveTo>
                    <a:cubicBezTo>
                      <a:pt x="0" y="0"/>
                      <a:pt x="1" y="122"/>
                      <a:pt x="1" y="122"/>
                    </a:cubicBezTo>
                    <a:cubicBezTo>
                      <a:pt x="1" y="122"/>
                      <a:pt x="1" y="143"/>
                      <a:pt x="1" y="143"/>
                    </a:cubicBezTo>
                    <a:cubicBezTo>
                      <a:pt x="1" y="143"/>
                      <a:pt x="4" y="375"/>
                      <a:pt x="4" y="375"/>
                    </a:cubicBezTo>
                    <a:cubicBezTo>
                      <a:pt x="4" y="375"/>
                      <a:pt x="4" y="380"/>
                      <a:pt x="4" y="380"/>
                    </a:cubicBezTo>
                    <a:cubicBezTo>
                      <a:pt x="4" y="380"/>
                      <a:pt x="7" y="441"/>
                      <a:pt x="7" y="441"/>
                    </a:cubicBezTo>
                    <a:cubicBezTo>
                      <a:pt x="7" y="441"/>
                      <a:pt x="7" y="442"/>
                      <a:pt x="7" y="442"/>
                    </a:cubicBezTo>
                    <a:cubicBezTo>
                      <a:pt x="7" y="442"/>
                      <a:pt x="10" y="468"/>
                      <a:pt x="10" y="468"/>
                    </a:cubicBezTo>
                    <a:cubicBezTo>
                      <a:pt x="10" y="468"/>
                      <a:pt x="10" y="469"/>
                      <a:pt x="10" y="469"/>
                    </a:cubicBezTo>
                    <a:cubicBezTo>
                      <a:pt x="10" y="469"/>
                      <a:pt x="13" y="482"/>
                      <a:pt x="13" y="482"/>
                    </a:cubicBezTo>
                    <a:cubicBezTo>
                      <a:pt x="13" y="482"/>
                      <a:pt x="13" y="482"/>
                      <a:pt x="13" y="482"/>
                    </a:cubicBezTo>
                    <a:cubicBezTo>
                      <a:pt x="13" y="482"/>
                      <a:pt x="16" y="490"/>
                      <a:pt x="16" y="490"/>
                    </a:cubicBezTo>
                    <a:cubicBezTo>
                      <a:pt x="16" y="490"/>
                      <a:pt x="16" y="491"/>
                      <a:pt x="16" y="491"/>
                    </a:cubicBezTo>
                    <a:cubicBezTo>
                      <a:pt x="16" y="491"/>
                      <a:pt x="19" y="496"/>
                      <a:pt x="19" y="496"/>
                    </a:cubicBezTo>
                    <a:cubicBezTo>
                      <a:pt x="19" y="496"/>
                      <a:pt x="19" y="496"/>
                      <a:pt x="19" y="496"/>
                    </a:cubicBezTo>
                    <a:cubicBezTo>
                      <a:pt x="19" y="496"/>
                      <a:pt x="22" y="501"/>
                      <a:pt x="22" y="501"/>
                    </a:cubicBezTo>
                    <a:cubicBezTo>
                      <a:pt x="22" y="501"/>
                      <a:pt x="22" y="501"/>
                      <a:pt x="22" y="501"/>
                    </a:cubicBezTo>
                    <a:cubicBezTo>
                      <a:pt x="22" y="501"/>
                      <a:pt x="25" y="503"/>
                      <a:pt x="25" y="503"/>
                    </a:cubicBezTo>
                    <a:cubicBezTo>
                      <a:pt x="25" y="503"/>
                      <a:pt x="26" y="503"/>
                      <a:pt x="26" y="503"/>
                    </a:cubicBezTo>
                    <a:cubicBezTo>
                      <a:pt x="26" y="503"/>
                      <a:pt x="28" y="501"/>
                      <a:pt x="28" y="501"/>
                    </a:cubicBezTo>
                    <a:cubicBezTo>
                      <a:pt x="28" y="501"/>
                      <a:pt x="28" y="501"/>
                      <a:pt x="28" y="501"/>
                    </a:cubicBezTo>
                    <a:cubicBezTo>
                      <a:pt x="28" y="501"/>
                      <a:pt x="31" y="496"/>
                      <a:pt x="31" y="496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31" y="496"/>
                      <a:pt x="33" y="498"/>
                      <a:pt x="33" y="498"/>
                    </a:cubicBezTo>
                    <a:cubicBezTo>
                      <a:pt x="33" y="498"/>
                      <a:pt x="34" y="498"/>
                      <a:pt x="34" y="498"/>
                    </a:cubicBezTo>
                    <a:cubicBezTo>
                      <a:pt x="34" y="498"/>
                      <a:pt x="36" y="494"/>
                      <a:pt x="36" y="494"/>
                    </a:cubicBezTo>
                    <a:cubicBezTo>
                      <a:pt x="36" y="494"/>
                      <a:pt x="37" y="495"/>
                      <a:pt x="37" y="495"/>
                    </a:cubicBezTo>
                    <a:cubicBezTo>
                      <a:pt x="37" y="495"/>
                      <a:pt x="39" y="504"/>
                      <a:pt x="39" y="504"/>
                    </a:cubicBezTo>
                    <a:cubicBezTo>
                      <a:pt x="39" y="504"/>
                      <a:pt x="41" y="500"/>
                      <a:pt x="41" y="500"/>
                    </a:cubicBezTo>
                    <a:cubicBezTo>
                      <a:pt x="41" y="500"/>
                      <a:pt x="42" y="501"/>
                      <a:pt x="42" y="501"/>
                    </a:cubicBezTo>
                    <a:cubicBezTo>
                      <a:pt x="42" y="501"/>
                      <a:pt x="43" y="501"/>
                      <a:pt x="43" y="501"/>
                    </a:cubicBezTo>
                    <a:cubicBezTo>
                      <a:pt x="43" y="501"/>
                      <a:pt x="46" y="496"/>
                      <a:pt x="46" y="496"/>
                    </a:cubicBezTo>
                    <a:cubicBezTo>
                      <a:pt x="46" y="496"/>
                      <a:pt x="48" y="496"/>
                      <a:pt x="48" y="496"/>
                    </a:cubicBezTo>
                    <a:cubicBezTo>
                      <a:pt x="48" y="496"/>
                      <a:pt x="49" y="493"/>
                      <a:pt x="49" y="493"/>
                    </a:cubicBezTo>
                    <a:cubicBezTo>
                      <a:pt x="49" y="493"/>
                      <a:pt x="49" y="493"/>
                      <a:pt x="49" y="493"/>
                    </a:cubicBezTo>
                    <a:cubicBezTo>
                      <a:pt x="49" y="493"/>
                      <a:pt x="52" y="484"/>
                      <a:pt x="52" y="484"/>
                    </a:cubicBezTo>
                    <a:cubicBezTo>
                      <a:pt x="52" y="484"/>
                      <a:pt x="52" y="483"/>
                      <a:pt x="52" y="483"/>
                    </a:cubicBezTo>
                    <a:cubicBezTo>
                      <a:pt x="52" y="483"/>
                      <a:pt x="55" y="459"/>
                      <a:pt x="55" y="459"/>
                    </a:cubicBezTo>
                    <a:cubicBezTo>
                      <a:pt x="55" y="459"/>
                      <a:pt x="55" y="458"/>
                      <a:pt x="55" y="458"/>
                    </a:cubicBezTo>
                    <a:cubicBezTo>
                      <a:pt x="55" y="458"/>
                      <a:pt x="58" y="406"/>
                      <a:pt x="58" y="406"/>
                    </a:cubicBezTo>
                    <a:cubicBezTo>
                      <a:pt x="58" y="406"/>
                      <a:pt x="58" y="403"/>
                      <a:pt x="58" y="403"/>
                    </a:cubicBezTo>
                    <a:cubicBezTo>
                      <a:pt x="58" y="403"/>
                      <a:pt x="61" y="300"/>
                      <a:pt x="61" y="300"/>
                    </a:cubicBezTo>
                    <a:cubicBezTo>
                      <a:pt x="61" y="300"/>
                      <a:pt x="61" y="292"/>
                      <a:pt x="61" y="292"/>
                    </a:cubicBezTo>
                    <a:cubicBezTo>
                      <a:pt x="61" y="292"/>
                      <a:pt x="63" y="0"/>
                      <a:pt x="63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1" name="Freeform 292"/>
              <p:cNvSpPr>
                <a:spLocks/>
              </p:cNvSpPr>
              <p:nvPr/>
            </p:nvSpPr>
            <p:spPr bwMode="auto">
              <a:xfrm>
                <a:off x="-654050" y="6470650"/>
                <a:ext cx="1781175" cy="828675"/>
              </a:xfrm>
              <a:custGeom>
                <a:avLst/>
                <a:gdLst>
                  <a:gd name="T0" fmla="*/ 16 w 1122"/>
                  <a:gd name="T1" fmla="*/ 498 h 522"/>
                  <a:gd name="T2" fmla="*/ 33 w 1122"/>
                  <a:gd name="T3" fmla="*/ 516 h 522"/>
                  <a:gd name="T4" fmla="*/ 51 w 1122"/>
                  <a:gd name="T5" fmla="*/ 518 h 522"/>
                  <a:gd name="T6" fmla="*/ 70 w 1122"/>
                  <a:gd name="T7" fmla="*/ 519 h 522"/>
                  <a:gd name="T8" fmla="*/ 88 w 1122"/>
                  <a:gd name="T9" fmla="*/ 521 h 522"/>
                  <a:gd name="T10" fmla="*/ 105 w 1122"/>
                  <a:gd name="T11" fmla="*/ 522 h 522"/>
                  <a:gd name="T12" fmla="*/ 124 w 1122"/>
                  <a:gd name="T13" fmla="*/ 522 h 522"/>
                  <a:gd name="T14" fmla="*/ 141 w 1122"/>
                  <a:gd name="T15" fmla="*/ 521 h 522"/>
                  <a:gd name="T16" fmla="*/ 159 w 1122"/>
                  <a:gd name="T17" fmla="*/ 522 h 522"/>
                  <a:gd name="T18" fmla="*/ 178 w 1122"/>
                  <a:gd name="T19" fmla="*/ 521 h 522"/>
                  <a:gd name="T20" fmla="*/ 196 w 1122"/>
                  <a:gd name="T21" fmla="*/ 521 h 522"/>
                  <a:gd name="T22" fmla="*/ 214 w 1122"/>
                  <a:gd name="T23" fmla="*/ 521 h 522"/>
                  <a:gd name="T24" fmla="*/ 231 w 1122"/>
                  <a:gd name="T25" fmla="*/ 520 h 522"/>
                  <a:gd name="T26" fmla="*/ 249 w 1122"/>
                  <a:gd name="T27" fmla="*/ 521 h 522"/>
                  <a:gd name="T28" fmla="*/ 268 w 1122"/>
                  <a:gd name="T29" fmla="*/ 521 h 522"/>
                  <a:gd name="T30" fmla="*/ 286 w 1122"/>
                  <a:gd name="T31" fmla="*/ 521 h 522"/>
                  <a:gd name="T32" fmla="*/ 303 w 1122"/>
                  <a:gd name="T33" fmla="*/ 521 h 522"/>
                  <a:gd name="T34" fmla="*/ 322 w 1122"/>
                  <a:gd name="T35" fmla="*/ 522 h 522"/>
                  <a:gd name="T36" fmla="*/ 339 w 1122"/>
                  <a:gd name="T37" fmla="*/ 522 h 522"/>
                  <a:gd name="T38" fmla="*/ 358 w 1122"/>
                  <a:gd name="T39" fmla="*/ 522 h 522"/>
                  <a:gd name="T40" fmla="*/ 376 w 1122"/>
                  <a:gd name="T41" fmla="*/ 522 h 522"/>
                  <a:gd name="T42" fmla="*/ 394 w 1122"/>
                  <a:gd name="T43" fmla="*/ 521 h 522"/>
                  <a:gd name="T44" fmla="*/ 412 w 1122"/>
                  <a:gd name="T45" fmla="*/ 518 h 522"/>
                  <a:gd name="T46" fmla="*/ 430 w 1122"/>
                  <a:gd name="T47" fmla="*/ 521 h 522"/>
                  <a:gd name="T48" fmla="*/ 448 w 1122"/>
                  <a:gd name="T49" fmla="*/ 521 h 522"/>
                  <a:gd name="T50" fmla="*/ 466 w 1122"/>
                  <a:gd name="T51" fmla="*/ 521 h 522"/>
                  <a:gd name="T52" fmla="*/ 484 w 1122"/>
                  <a:gd name="T53" fmla="*/ 521 h 522"/>
                  <a:gd name="T54" fmla="*/ 502 w 1122"/>
                  <a:gd name="T55" fmla="*/ 520 h 522"/>
                  <a:gd name="T56" fmla="*/ 520 w 1122"/>
                  <a:gd name="T57" fmla="*/ 483 h 522"/>
                  <a:gd name="T58" fmla="*/ 538 w 1122"/>
                  <a:gd name="T59" fmla="*/ 505 h 522"/>
                  <a:gd name="T60" fmla="*/ 556 w 1122"/>
                  <a:gd name="T61" fmla="*/ 516 h 522"/>
                  <a:gd name="T62" fmla="*/ 574 w 1122"/>
                  <a:gd name="T63" fmla="*/ 503 h 522"/>
                  <a:gd name="T64" fmla="*/ 591 w 1122"/>
                  <a:gd name="T65" fmla="*/ 465 h 522"/>
                  <a:gd name="T66" fmla="*/ 610 w 1122"/>
                  <a:gd name="T67" fmla="*/ 500 h 522"/>
                  <a:gd name="T68" fmla="*/ 628 w 1122"/>
                  <a:gd name="T69" fmla="*/ 488 h 522"/>
                  <a:gd name="T70" fmla="*/ 646 w 1122"/>
                  <a:gd name="T71" fmla="*/ 498 h 522"/>
                  <a:gd name="T72" fmla="*/ 664 w 1122"/>
                  <a:gd name="T73" fmla="*/ 513 h 522"/>
                  <a:gd name="T74" fmla="*/ 682 w 1122"/>
                  <a:gd name="T75" fmla="*/ 508 h 522"/>
                  <a:gd name="T76" fmla="*/ 700 w 1122"/>
                  <a:gd name="T77" fmla="*/ 500 h 522"/>
                  <a:gd name="T78" fmla="*/ 718 w 1122"/>
                  <a:gd name="T79" fmla="*/ 508 h 522"/>
                  <a:gd name="T80" fmla="*/ 735 w 1122"/>
                  <a:gd name="T81" fmla="*/ 481 h 522"/>
                  <a:gd name="T82" fmla="*/ 753 w 1122"/>
                  <a:gd name="T83" fmla="*/ 510 h 522"/>
                  <a:gd name="T84" fmla="*/ 772 w 1122"/>
                  <a:gd name="T85" fmla="*/ 468 h 522"/>
                  <a:gd name="T86" fmla="*/ 790 w 1122"/>
                  <a:gd name="T87" fmla="*/ 473 h 522"/>
                  <a:gd name="T88" fmla="*/ 809 w 1122"/>
                  <a:gd name="T89" fmla="*/ 340 h 522"/>
                  <a:gd name="T90" fmla="*/ 827 w 1122"/>
                  <a:gd name="T91" fmla="*/ 467 h 522"/>
                  <a:gd name="T92" fmla="*/ 844 w 1122"/>
                  <a:gd name="T93" fmla="*/ 512 h 522"/>
                  <a:gd name="T94" fmla="*/ 863 w 1122"/>
                  <a:gd name="T95" fmla="*/ 505 h 522"/>
                  <a:gd name="T96" fmla="*/ 881 w 1122"/>
                  <a:gd name="T97" fmla="*/ 418 h 522"/>
                  <a:gd name="T98" fmla="*/ 899 w 1122"/>
                  <a:gd name="T99" fmla="*/ 513 h 522"/>
                  <a:gd name="T100" fmla="*/ 917 w 1122"/>
                  <a:gd name="T101" fmla="*/ 517 h 522"/>
                  <a:gd name="T102" fmla="*/ 934 w 1122"/>
                  <a:gd name="T103" fmla="*/ 509 h 522"/>
                  <a:gd name="T104" fmla="*/ 952 w 1122"/>
                  <a:gd name="T105" fmla="*/ 423 h 522"/>
                  <a:gd name="T106" fmla="*/ 971 w 1122"/>
                  <a:gd name="T107" fmla="*/ 469 h 522"/>
                  <a:gd name="T108" fmla="*/ 989 w 1122"/>
                  <a:gd name="T109" fmla="*/ 512 h 522"/>
                  <a:gd name="T110" fmla="*/ 1007 w 1122"/>
                  <a:gd name="T111" fmla="*/ 490 h 522"/>
                  <a:gd name="T112" fmla="*/ 1025 w 1122"/>
                  <a:gd name="T113" fmla="*/ 514 h 522"/>
                  <a:gd name="T114" fmla="*/ 1041 w 1122"/>
                  <a:gd name="T115" fmla="*/ 519 h 522"/>
                  <a:gd name="T116" fmla="*/ 1060 w 1122"/>
                  <a:gd name="T117" fmla="*/ 521 h 522"/>
                  <a:gd name="T118" fmla="*/ 1079 w 1122"/>
                  <a:gd name="T119" fmla="*/ 521 h 522"/>
                  <a:gd name="T120" fmla="*/ 1096 w 1122"/>
                  <a:gd name="T121" fmla="*/ 522 h 522"/>
                  <a:gd name="T122" fmla="*/ 1114 w 1122"/>
                  <a:gd name="T123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2" h="522">
                    <a:moveTo>
                      <a:pt x="0" y="0"/>
                    </a:moveTo>
                    <a:cubicBezTo>
                      <a:pt x="0" y="0"/>
                      <a:pt x="1" y="240"/>
                      <a:pt x="1" y="240"/>
                    </a:cubicBezTo>
                    <a:cubicBezTo>
                      <a:pt x="1" y="240"/>
                      <a:pt x="1" y="252"/>
                      <a:pt x="1" y="252"/>
                    </a:cubicBezTo>
                    <a:cubicBezTo>
                      <a:pt x="1" y="252"/>
                      <a:pt x="4" y="406"/>
                      <a:pt x="4" y="406"/>
                    </a:cubicBezTo>
                    <a:cubicBezTo>
                      <a:pt x="4" y="406"/>
                      <a:pt x="4" y="410"/>
                      <a:pt x="4" y="410"/>
                    </a:cubicBezTo>
                    <a:cubicBezTo>
                      <a:pt x="4" y="410"/>
                      <a:pt x="7" y="455"/>
                      <a:pt x="7" y="455"/>
                    </a:cubicBezTo>
                    <a:cubicBezTo>
                      <a:pt x="7" y="455"/>
                      <a:pt x="7" y="456"/>
                      <a:pt x="7" y="456"/>
                    </a:cubicBezTo>
                    <a:cubicBezTo>
                      <a:pt x="7" y="456"/>
                      <a:pt x="10" y="476"/>
                      <a:pt x="10" y="476"/>
                    </a:cubicBezTo>
                    <a:cubicBezTo>
                      <a:pt x="10" y="476"/>
                      <a:pt x="10" y="477"/>
                      <a:pt x="10" y="477"/>
                    </a:cubicBezTo>
                    <a:cubicBezTo>
                      <a:pt x="10" y="477"/>
                      <a:pt x="13" y="489"/>
                      <a:pt x="13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3" y="489"/>
                      <a:pt x="16" y="498"/>
                      <a:pt x="16" y="498"/>
                    </a:cubicBezTo>
                    <a:cubicBezTo>
                      <a:pt x="16" y="498"/>
                      <a:pt x="16" y="499"/>
                      <a:pt x="16" y="499"/>
                    </a:cubicBezTo>
                    <a:cubicBezTo>
                      <a:pt x="16" y="499"/>
                      <a:pt x="19" y="505"/>
                      <a:pt x="19" y="505"/>
                    </a:cubicBezTo>
                    <a:cubicBezTo>
                      <a:pt x="19" y="505"/>
                      <a:pt x="19" y="505"/>
                      <a:pt x="19" y="505"/>
                    </a:cubicBezTo>
                    <a:cubicBezTo>
                      <a:pt x="19" y="505"/>
                      <a:pt x="22" y="507"/>
                      <a:pt x="22" y="507"/>
                    </a:cubicBezTo>
                    <a:cubicBezTo>
                      <a:pt x="22" y="507"/>
                      <a:pt x="24" y="504"/>
                      <a:pt x="24" y="504"/>
                    </a:cubicBezTo>
                    <a:cubicBezTo>
                      <a:pt x="24" y="504"/>
                      <a:pt x="25" y="511"/>
                      <a:pt x="25" y="511"/>
                    </a:cubicBezTo>
                    <a:cubicBezTo>
                      <a:pt x="25" y="511"/>
                      <a:pt x="25" y="511"/>
                      <a:pt x="25" y="511"/>
                    </a:cubicBezTo>
                    <a:cubicBezTo>
                      <a:pt x="25" y="511"/>
                      <a:pt x="27" y="514"/>
                      <a:pt x="27" y="514"/>
                    </a:cubicBezTo>
                    <a:cubicBezTo>
                      <a:pt x="27" y="514"/>
                      <a:pt x="29" y="513"/>
                      <a:pt x="29" y="513"/>
                    </a:cubicBezTo>
                    <a:cubicBezTo>
                      <a:pt x="29" y="513"/>
                      <a:pt x="31" y="515"/>
                      <a:pt x="31" y="515"/>
                    </a:cubicBezTo>
                    <a:cubicBezTo>
                      <a:pt x="31" y="515"/>
                      <a:pt x="32" y="515"/>
                      <a:pt x="32" y="515"/>
                    </a:cubicBezTo>
                    <a:cubicBezTo>
                      <a:pt x="32" y="515"/>
                      <a:pt x="33" y="516"/>
                      <a:pt x="33" y="516"/>
                    </a:cubicBezTo>
                    <a:cubicBezTo>
                      <a:pt x="33" y="516"/>
                      <a:pt x="34" y="516"/>
                      <a:pt x="34" y="516"/>
                    </a:cubicBezTo>
                    <a:cubicBezTo>
                      <a:pt x="34" y="516"/>
                      <a:pt x="36" y="516"/>
                      <a:pt x="36" y="516"/>
                    </a:cubicBezTo>
                    <a:cubicBezTo>
                      <a:pt x="36" y="516"/>
                      <a:pt x="37" y="516"/>
                      <a:pt x="37" y="516"/>
                    </a:cubicBezTo>
                    <a:cubicBezTo>
                      <a:pt x="37" y="516"/>
                      <a:pt x="40" y="517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40" y="517"/>
                      <a:pt x="43" y="518"/>
                      <a:pt x="43" y="518"/>
                    </a:cubicBezTo>
                    <a:cubicBezTo>
                      <a:pt x="43" y="518"/>
                      <a:pt x="43" y="518"/>
                      <a:pt x="43" y="518"/>
                    </a:cubicBezTo>
                    <a:cubicBezTo>
                      <a:pt x="43" y="518"/>
                      <a:pt x="45" y="519"/>
                      <a:pt x="45" y="519"/>
                    </a:cubicBezTo>
                    <a:cubicBezTo>
                      <a:pt x="45" y="519"/>
                      <a:pt x="46" y="518"/>
                      <a:pt x="46" y="518"/>
                    </a:cubicBezTo>
                    <a:cubicBezTo>
                      <a:pt x="46" y="518"/>
                      <a:pt x="48" y="519"/>
                      <a:pt x="48" y="519"/>
                    </a:cubicBezTo>
                    <a:cubicBezTo>
                      <a:pt x="48" y="519"/>
                      <a:pt x="49" y="519"/>
                      <a:pt x="49" y="519"/>
                    </a:cubicBezTo>
                    <a:cubicBezTo>
                      <a:pt x="49" y="519"/>
                      <a:pt x="51" y="518"/>
                      <a:pt x="51" y="518"/>
                    </a:cubicBezTo>
                    <a:cubicBezTo>
                      <a:pt x="51" y="518"/>
                      <a:pt x="53" y="519"/>
                      <a:pt x="53" y="519"/>
                    </a:cubicBezTo>
                    <a:cubicBezTo>
                      <a:pt x="53" y="519"/>
                      <a:pt x="55" y="518"/>
                      <a:pt x="55" y="518"/>
                    </a:cubicBezTo>
                    <a:cubicBezTo>
                      <a:pt x="55" y="518"/>
                      <a:pt x="55" y="518"/>
                      <a:pt x="55" y="518"/>
                    </a:cubicBezTo>
                    <a:cubicBezTo>
                      <a:pt x="55" y="518"/>
                      <a:pt x="58" y="519"/>
                      <a:pt x="58" y="519"/>
                    </a:cubicBezTo>
                    <a:cubicBezTo>
                      <a:pt x="58" y="519"/>
                      <a:pt x="58" y="519"/>
                      <a:pt x="58" y="519"/>
                    </a:cubicBezTo>
                    <a:cubicBezTo>
                      <a:pt x="58" y="519"/>
                      <a:pt x="61" y="517"/>
                      <a:pt x="61" y="517"/>
                    </a:cubicBezTo>
                    <a:cubicBezTo>
                      <a:pt x="61" y="517"/>
                      <a:pt x="61" y="517"/>
                      <a:pt x="61" y="517"/>
                    </a:cubicBezTo>
                    <a:cubicBezTo>
                      <a:pt x="61" y="517"/>
                      <a:pt x="64" y="490"/>
                      <a:pt x="64" y="490"/>
                    </a:cubicBezTo>
                    <a:cubicBezTo>
                      <a:pt x="64" y="490"/>
                      <a:pt x="65" y="439"/>
                      <a:pt x="65" y="439"/>
                    </a:cubicBezTo>
                    <a:cubicBezTo>
                      <a:pt x="65" y="439"/>
                      <a:pt x="67" y="511"/>
                      <a:pt x="67" y="511"/>
                    </a:cubicBezTo>
                    <a:cubicBezTo>
                      <a:pt x="67" y="511"/>
                      <a:pt x="67" y="512"/>
                      <a:pt x="67" y="512"/>
                    </a:cubicBezTo>
                    <a:cubicBezTo>
                      <a:pt x="67" y="512"/>
                      <a:pt x="70" y="519"/>
                      <a:pt x="70" y="519"/>
                    </a:cubicBezTo>
                    <a:cubicBezTo>
                      <a:pt x="70" y="519"/>
                      <a:pt x="70" y="519"/>
                      <a:pt x="70" y="519"/>
                    </a:cubicBezTo>
                    <a:cubicBezTo>
                      <a:pt x="70" y="519"/>
                      <a:pt x="73" y="519"/>
                      <a:pt x="73" y="519"/>
                    </a:cubicBezTo>
                    <a:cubicBezTo>
                      <a:pt x="73" y="519"/>
                      <a:pt x="73" y="519"/>
                      <a:pt x="73" y="519"/>
                    </a:cubicBezTo>
                    <a:cubicBezTo>
                      <a:pt x="73" y="519"/>
                      <a:pt x="76" y="520"/>
                      <a:pt x="76" y="520"/>
                    </a:cubicBezTo>
                    <a:cubicBezTo>
                      <a:pt x="76" y="520"/>
                      <a:pt x="76" y="520"/>
                      <a:pt x="76" y="520"/>
                    </a:cubicBezTo>
                    <a:cubicBezTo>
                      <a:pt x="76" y="520"/>
                      <a:pt x="79" y="520"/>
                      <a:pt x="79" y="520"/>
                    </a:cubicBezTo>
                    <a:cubicBezTo>
                      <a:pt x="79" y="520"/>
                      <a:pt x="79" y="520"/>
                      <a:pt x="79" y="520"/>
                    </a:cubicBezTo>
                    <a:cubicBezTo>
                      <a:pt x="79" y="520"/>
                      <a:pt x="82" y="520"/>
                      <a:pt x="82" y="520"/>
                    </a:cubicBezTo>
                    <a:cubicBezTo>
                      <a:pt x="82" y="520"/>
                      <a:pt x="84" y="520"/>
                      <a:pt x="84" y="520"/>
                    </a:cubicBezTo>
                    <a:cubicBezTo>
                      <a:pt x="84" y="520"/>
                      <a:pt x="85" y="521"/>
                      <a:pt x="85" y="521"/>
                    </a:cubicBezTo>
                    <a:cubicBezTo>
                      <a:pt x="85" y="521"/>
                      <a:pt x="86" y="521"/>
                      <a:pt x="86" y="521"/>
                    </a:cubicBezTo>
                    <a:cubicBezTo>
                      <a:pt x="86" y="521"/>
                      <a:pt x="88" y="521"/>
                      <a:pt x="88" y="521"/>
                    </a:cubicBezTo>
                    <a:cubicBezTo>
                      <a:pt x="88" y="521"/>
                      <a:pt x="88" y="521"/>
                      <a:pt x="88" y="521"/>
                    </a:cubicBezTo>
                    <a:cubicBezTo>
                      <a:pt x="88" y="521"/>
                      <a:pt x="91" y="521"/>
                      <a:pt x="91" y="521"/>
                    </a:cubicBezTo>
                    <a:cubicBezTo>
                      <a:pt x="91" y="521"/>
                      <a:pt x="91" y="521"/>
                      <a:pt x="91" y="521"/>
                    </a:cubicBezTo>
                    <a:cubicBezTo>
                      <a:pt x="91" y="521"/>
                      <a:pt x="94" y="521"/>
                      <a:pt x="94" y="521"/>
                    </a:cubicBezTo>
                    <a:cubicBezTo>
                      <a:pt x="94" y="521"/>
                      <a:pt x="94" y="521"/>
                      <a:pt x="94" y="521"/>
                    </a:cubicBezTo>
                    <a:cubicBezTo>
                      <a:pt x="94" y="521"/>
                      <a:pt x="97" y="521"/>
                      <a:pt x="97" y="521"/>
                    </a:cubicBezTo>
                    <a:cubicBezTo>
                      <a:pt x="97" y="521"/>
                      <a:pt x="99" y="521"/>
                      <a:pt x="99" y="521"/>
                    </a:cubicBezTo>
                    <a:cubicBezTo>
                      <a:pt x="99" y="521"/>
                      <a:pt x="100" y="521"/>
                      <a:pt x="100" y="521"/>
                    </a:cubicBezTo>
                    <a:cubicBezTo>
                      <a:pt x="100" y="521"/>
                      <a:pt x="100" y="521"/>
                      <a:pt x="100" y="521"/>
                    </a:cubicBezTo>
                    <a:cubicBezTo>
                      <a:pt x="100" y="521"/>
                      <a:pt x="103" y="521"/>
                      <a:pt x="103" y="521"/>
                    </a:cubicBezTo>
                    <a:cubicBezTo>
                      <a:pt x="103" y="521"/>
                      <a:pt x="103" y="521"/>
                      <a:pt x="103" y="521"/>
                    </a:cubicBezTo>
                    <a:cubicBezTo>
                      <a:pt x="103" y="521"/>
                      <a:pt x="105" y="522"/>
                      <a:pt x="105" y="522"/>
                    </a:cubicBezTo>
                    <a:cubicBezTo>
                      <a:pt x="105" y="522"/>
                      <a:pt x="107" y="521"/>
                      <a:pt x="107" y="521"/>
                    </a:cubicBezTo>
                    <a:cubicBezTo>
                      <a:pt x="107" y="521"/>
                      <a:pt x="109" y="522"/>
                      <a:pt x="109" y="522"/>
                    </a:cubicBezTo>
                    <a:cubicBezTo>
                      <a:pt x="109" y="522"/>
                      <a:pt x="109" y="522"/>
                      <a:pt x="109" y="522"/>
                    </a:cubicBezTo>
                    <a:cubicBezTo>
                      <a:pt x="109" y="522"/>
                      <a:pt x="111" y="521"/>
                      <a:pt x="111" y="521"/>
                    </a:cubicBezTo>
                    <a:cubicBezTo>
                      <a:pt x="111" y="521"/>
                      <a:pt x="112" y="521"/>
                      <a:pt x="112" y="521"/>
                    </a:cubicBezTo>
                    <a:cubicBezTo>
                      <a:pt x="112" y="521"/>
                      <a:pt x="114" y="522"/>
                      <a:pt x="114" y="522"/>
                    </a:cubicBezTo>
                    <a:cubicBezTo>
                      <a:pt x="114" y="522"/>
                      <a:pt x="115" y="522"/>
                      <a:pt x="115" y="522"/>
                    </a:cubicBezTo>
                    <a:cubicBezTo>
                      <a:pt x="115" y="522"/>
                      <a:pt x="117" y="521"/>
                      <a:pt x="117" y="521"/>
                    </a:cubicBezTo>
                    <a:cubicBezTo>
                      <a:pt x="117" y="521"/>
                      <a:pt x="118" y="521"/>
                      <a:pt x="118" y="521"/>
                    </a:cubicBezTo>
                    <a:cubicBezTo>
                      <a:pt x="118" y="521"/>
                      <a:pt x="119" y="521"/>
                      <a:pt x="119" y="521"/>
                    </a:cubicBezTo>
                    <a:cubicBezTo>
                      <a:pt x="119" y="521"/>
                      <a:pt x="121" y="521"/>
                      <a:pt x="121" y="521"/>
                    </a:cubicBezTo>
                    <a:cubicBezTo>
                      <a:pt x="121" y="521"/>
                      <a:pt x="124" y="522"/>
                      <a:pt x="124" y="522"/>
                    </a:cubicBezTo>
                    <a:cubicBezTo>
                      <a:pt x="124" y="522"/>
                      <a:pt x="125" y="522"/>
                      <a:pt x="125" y="522"/>
                    </a:cubicBezTo>
                    <a:cubicBezTo>
                      <a:pt x="125" y="522"/>
                      <a:pt x="126" y="522"/>
                      <a:pt x="126" y="522"/>
                    </a:cubicBezTo>
                    <a:cubicBezTo>
                      <a:pt x="126" y="522"/>
                      <a:pt x="127" y="522"/>
                      <a:pt x="127" y="522"/>
                    </a:cubicBezTo>
                    <a:cubicBezTo>
                      <a:pt x="127" y="522"/>
                      <a:pt x="130" y="522"/>
                      <a:pt x="130" y="522"/>
                    </a:cubicBezTo>
                    <a:cubicBezTo>
                      <a:pt x="130" y="522"/>
                      <a:pt x="131" y="521"/>
                      <a:pt x="131" y="521"/>
                    </a:cubicBezTo>
                    <a:cubicBezTo>
                      <a:pt x="131" y="521"/>
                      <a:pt x="132" y="522"/>
                      <a:pt x="132" y="522"/>
                    </a:cubicBezTo>
                    <a:cubicBezTo>
                      <a:pt x="132" y="522"/>
                      <a:pt x="133" y="522"/>
                      <a:pt x="133" y="522"/>
                    </a:cubicBezTo>
                    <a:cubicBezTo>
                      <a:pt x="133" y="522"/>
                      <a:pt x="136" y="521"/>
                      <a:pt x="136" y="521"/>
                    </a:cubicBezTo>
                    <a:cubicBezTo>
                      <a:pt x="136" y="521"/>
                      <a:pt x="136" y="521"/>
                      <a:pt x="136" y="521"/>
                    </a:cubicBezTo>
                    <a:cubicBezTo>
                      <a:pt x="136" y="521"/>
                      <a:pt x="139" y="522"/>
                      <a:pt x="139" y="522"/>
                    </a:cubicBezTo>
                    <a:cubicBezTo>
                      <a:pt x="139" y="522"/>
                      <a:pt x="140" y="522"/>
                      <a:pt x="140" y="522"/>
                    </a:cubicBezTo>
                    <a:cubicBezTo>
                      <a:pt x="140" y="522"/>
                      <a:pt x="141" y="521"/>
                      <a:pt x="141" y="521"/>
                    </a:cubicBezTo>
                    <a:cubicBezTo>
                      <a:pt x="141" y="521"/>
                      <a:pt x="143" y="521"/>
                      <a:pt x="143" y="521"/>
                    </a:cubicBezTo>
                    <a:cubicBezTo>
                      <a:pt x="143" y="521"/>
                      <a:pt x="145" y="521"/>
                      <a:pt x="145" y="521"/>
                    </a:cubicBezTo>
                    <a:cubicBezTo>
                      <a:pt x="145" y="521"/>
                      <a:pt x="146" y="522"/>
                      <a:pt x="146" y="522"/>
                    </a:cubicBezTo>
                    <a:cubicBezTo>
                      <a:pt x="146" y="522"/>
                      <a:pt x="148" y="521"/>
                      <a:pt x="148" y="521"/>
                    </a:cubicBezTo>
                    <a:cubicBezTo>
                      <a:pt x="148" y="521"/>
                      <a:pt x="148" y="521"/>
                      <a:pt x="148" y="521"/>
                    </a:cubicBezTo>
                    <a:cubicBezTo>
                      <a:pt x="148" y="521"/>
                      <a:pt x="151" y="521"/>
                      <a:pt x="151" y="521"/>
                    </a:cubicBezTo>
                    <a:cubicBezTo>
                      <a:pt x="151" y="521"/>
                      <a:pt x="152" y="522"/>
                      <a:pt x="152" y="522"/>
                    </a:cubicBezTo>
                    <a:cubicBezTo>
                      <a:pt x="152" y="522"/>
                      <a:pt x="154" y="521"/>
                      <a:pt x="154" y="521"/>
                    </a:cubicBezTo>
                    <a:cubicBezTo>
                      <a:pt x="154" y="521"/>
                      <a:pt x="156" y="521"/>
                      <a:pt x="156" y="521"/>
                    </a:cubicBezTo>
                    <a:cubicBezTo>
                      <a:pt x="156" y="521"/>
                      <a:pt x="157" y="521"/>
                      <a:pt x="157" y="521"/>
                    </a:cubicBezTo>
                    <a:cubicBezTo>
                      <a:pt x="157" y="521"/>
                      <a:pt x="157" y="521"/>
                      <a:pt x="157" y="521"/>
                    </a:cubicBezTo>
                    <a:cubicBezTo>
                      <a:pt x="157" y="521"/>
                      <a:pt x="159" y="522"/>
                      <a:pt x="159" y="522"/>
                    </a:cubicBezTo>
                    <a:cubicBezTo>
                      <a:pt x="159" y="522"/>
                      <a:pt x="161" y="521"/>
                      <a:pt x="161" y="521"/>
                    </a:cubicBezTo>
                    <a:cubicBezTo>
                      <a:pt x="161" y="521"/>
                      <a:pt x="163" y="522"/>
                      <a:pt x="163" y="522"/>
                    </a:cubicBezTo>
                    <a:cubicBezTo>
                      <a:pt x="163" y="522"/>
                      <a:pt x="165" y="522"/>
                      <a:pt x="165" y="522"/>
                    </a:cubicBezTo>
                    <a:cubicBezTo>
                      <a:pt x="165" y="522"/>
                      <a:pt x="165" y="522"/>
                      <a:pt x="165" y="522"/>
                    </a:cubicBezTo>
                    <a:cubicBezTo>
                      <a:pt x="165" y="522"/>
                      <a:pt x="167" y="522"/>
                      <a:pt x="167" y="522"/>
                    </a:cubicBezTo>
                    <a:cubicBezTo>
                      <a:pt x="167" y="522"/>
                      <a:pt x="169" y="521"/>
                      <a:pt x="169" y="521"/>
                    </a:cubicBezTo>
                    <a:cubicBezTo>
                      <a:pt x="169" y="521"/>
                      <a:pt x="170" y="521"/>
                      <a:pt x="170" y="521"/>
                    </a:cubicBezTo>
                    <a:cubicBezTo>
                      <a:pt x="170" y="521"/>
                      <a:pt x="171" y="522"/>
                      <a:pt x="171" y="522"/>
                    </a:cubicBezTo>
                    <a:cubicBezTo>
                      <a:pt x="171" y="522"/>
                      <a:pt x="173" y="521"/>
                      <a:pt x="173" y="521"/>
                    </a:cubicBezTo>
                    <a:cubicBezTo>
                      <a:pt x="173" y="521"/>
                      <a:pt x="175" y="522"/>
                      <a:pt x="175" y="522"/>
                    </a:cubicBezTo>
                    <a:cubicBezTo>
                      <a:pt x="175" y="522"/>
                      <a:pt x="176" y="522"/>
                      <a:pt x="176" y="522"/>
                    </a:cubicBezTo>
                    <a:cubicBezTo>
                      <a:pt x="176" y="522"/>
                      <a:pt x="178" y="521"/>
                      <a:pt x="178" y="521"/>
                    </a:cubicBezTo>
                    <a:cubicBezTo>
                      <a:pt x="178" y="521"/>
                      <a:pt x="178" y="521"/>
                      <a:pt x="178" y="521"/>
                    </a:cubicBezTo>
                    <a:cubicBezTo>
                      <a:pt x="178" y="521"/>
                      <a:pt x="180" y="521"/>
                      <a:pt x="180" y="521"/>
                    </a:cubicBezTo>
                    <a:cubicBezTo>
                      <a:pt x="180" y="521"/>
                      <a:pt x="181" y="521"/>
                      <a:pt x="181" y="521"/>
                    </a:cubicBezTo>
                    <a:cubicBezTo>
                      <a:pt x="181" y="521"/>
                      <a:pt x="184" y="522"/>
                      <a:pt x="184" y="522"/>
                    </a:cubicBezTo>
                    <a:cubicBezTo>
                      <a:pt x="184" y="522"/>
                      <a:pt x="185" y="522"/>
                      <a:pt x="185" y="522"/>
                    </a:cubicBezTo>
                    <a:cubicBezTo>
                      <a:pt x="185" y="522"/>
                      <a:pt x="187" y="521"/>
                      <a:pt x="187" y="521"/>
                    </a:cubicBezTo>
                    <a:cubicBezTo>
                      <a:pt x="187" y="521"/>
                      <a:pt x="188" y="521"/>
                      <a:pt x="188" y="521"/>
                    </a:cubicBezTo>
                    <a:cubicBezTo>
                      <a:pt x="188" y="521"/>
                      <a:pt x="190" y="521"/>
                      <a:pt x="190" y="521"/>
                    </a:cubicBezTo>
                    <a:cubicBezTo>
                      <a:pt x="190" y="521"/>
                      <a:pt x="191" y="521"/>
                      <a:pt x="191" y="521"/>
                    </a:cubicBezTo>
                    <a:cubicBezTo>
                      <a:pt x="191" y="521"/>
                      <a:pt x="193" y="520"/>
                      <a:pt x="193" y="520"/>
                    </a:cubicBezTo>
                    <a:cubicBezTo>
                      <a:pt x="193" y="520"/>
                      <a:pt x="194" y="520"/>
                      <a:pt x="194" y="520"/>
                    </a:cubicBezTo>
                    <a:cubicBezTo>
                      <a:pt x="194" y="520"/>
                      <a:pt x="196" y="521"/>
                      <a:pt x="196" y="521"/>
                    </a:cubicBezTo>
                    <a:cubicBezTo>
                      <a:pt x="196" y="521"/>
                      <a:pt x="196" y="521"/>
                      <a:pt x="196" y="521"/>
                    </a:cubicBezTo>
                    <a:cubicBezTo>
                      <a:pt x="196" y="521"/>
                      <a:pt x="198" y="521"/>
                      <a:pt x="198" y="521"/>
                    </a:cubicBezTo>
                    <a:cubicBezTo>
                      <a:pt x="198" y="521"/>
                      <a:pt x="199" y="521"/>
                      <a:pt x="199" y="521"/>
                    </a:cubicBezTo>
                    <a:cubicBezTo>
                      <a:pt x="199" y="521"/>
                      <a:pt x="201" y="520"/>
                      <a:pt x="201" y="520"/>
                    </a:cubicBezTo>
                    <a:cubicBezTo>
                      <a:pt x="201" y="520"/>
                      <a:pt x="202" y="521"/>
                      <a:pt x="202" y="521"/>
                    </a:cubicBezTo>
                    <a:cubicBezTo>
                      <a:pt x="202" y="521"/>
                      <a:pt x="204" y="522"/>
                      <a:pt x="204" y="522"/>
                    </a:cubicBezTo>
                    <a:cubicBezTo>
                      <a:pt x="204" y="522"/>
                      <a:pt x="205" y="522"/>
                      <a:pt x="205" y="522"/>
                    </a:cubicBezTo>
                    <a:cubicBezTo>
                      <a:pt x="205" y="522"/>
                      <a:pt x="208" y="521"/>
                      <a:pt x="208" y="521"/>
                    </a:cubicBezTo>
                    <a:cubicBezTo>
                      <a:pt x="208" y="521"/>
                      <a:pt x="208" y="521"/>
                      <a:pt x="208" y="521"/>
                    </a:cubicBezTo>
                    <a:cubicBezTo>
                      <a:pt x="208" y="521"/>
                      <a:pt x="211" y="521"/>
                      <a:pt x="211" y="521"/>
                    </a:cubicBezTo>
                    <a:cubicBezTo>
                      <a:pt x="211" y="521"/>
                      <a:pt x="211" y="521"/>
                      <a:pt x="211" y="521"/>
                    </a:cubicBezTo>
                    <a:cubicBezTo>
                      <a:pt x="211" y="521"/>
                      <a:pt x="214" y="521"/>
                      <a:pt x="214" y="521"/>
                    </a:cubicBezTo>
                    <a:cubicBezTo>
                      <a:pt x="214" y="521"/>
                      <a:pt x="215" y="521"/>
                      <a:pt x="215" y="521"/>
                    </a:cubicBezTo>
                    <a:cubicBezTo>
                      <a:pt x="215" y="521"/>
                      <a:pt x="217" y="521"/>
                      <a:pt x="217" y="521"/>
                    </a:cubicBezTo>
                    <a:cubicBezTo>
                      <a:pt x="217" y="521"/>
                      <a:pt x="219" y="521"/>
                      <a:pt x="219" y="521"/>
                    </a:cubicBezTo>
                    <a:cubicBezTo>
                      <a:pt x="219" y="521"/>
                      <a:pt x="220" y="520"/>
                      <a:pt x="220" y="520"/>
                    </a:cubicBezTo>
                    <a:cubicBezTo>
                      <a:pt x="220" y="520"/>
                      <a:pt x="221" y="519"/>
                      <a:pt x="221" y="519"/>
                    </a:cubicBezTo>
                    <a:cubicBezTo>
                      <a:pt x="221" y="519"/>
                      <a:pt x="222" y="521"/>
                      <a:pt x="222" y="521"/>
                    </a:cubicBezTo>
                    <a:cubicBezTo>
                      <a:pt x="222" y="521"/>
                      <a:pt x="223" y="520"/>
                      <a:pt x="223" y="520"/>
                    </a:cubicBezTo>
                    <a:cubicBezTo>
                      <a:pt x="223" y="520"/>
                      <a:pt x="225" y="519"/>
                      <a:pt x="225" y="519"/>
                    </a:cubicBezTo>
                    <a:cubicBezTo>
                      <a:pt x="225" y="519"/>
                      <a:pt x="226" y="519"/>
                      <a:pt x="226" y="519"/>
                    </a:cubicBezTo>
                    <a:cubicBezTo>
                      <a:pt x="226" y="519"/>
                      <a:pt x="228" y="521"/>
                      <a:pt x="228" y="521"/>
                    </a:cubicBezTo>
                    <a:cubicBezTo>
                      <a:pt x="228" y="521"/>
                      <a:pt x="229" y="521"/>
                      <a:pt x="229" y="521"/>
                    </a:cubicBezTo>
                    <a:cubicBezTo>
                      <a:pt x="229" y="521"/>
                      <a:pt x="231" y="520"/>
                      <a:pt x="231" y="520"/>
                    </a:cubicBezTo>
                    <a:cubicBezTo>
                      <a:pt x="231" y="520"/>
                      <a:pt x="233" y="521"/>
                      <a:pt x="233" y="521"/>
                    </a:cubicBezTo>
                    <a:cubicBezTo>
                      <a:pt x="233" y="521"/>
                      <a:pt x="235" y="521"/>
                      <a:pt x="235" y="521"/>
                    </a:cubicBezTo>
                    <a:cubicBezTo>
                      <a:pt x="235" y="521"/>
                      <a:pt x="235" y="521"/>
                      <a:pt x="235" y="521"/>
                    </a:cubicBezTo>
                    <a:cubicBezTo>
                      <a:pt x="235" y="521"/>
                      <a:pt x="236" y="519"/>
                      <a:pt x="236" y="519"/>
                    </a:cubicBezTo>
                    <a:cubicBezTo>
                      <a:pt x="236" y="519"/>
                      <a:pt x="238" y="520"/>
                      <a:pt x="238" y="520"/>
                    </a:cubicBezTo>
                    <a:cubicBezTo>
                      <a:pt x="238" y="520"/>
                      <a:pt x="240" y="521"/>
                      <a:pt x="240" y="521"/>
                    </a:cubicBezTo>
                    <a:cubicBezTo>
                      <a:pt x="240" y="521"/>
                      <a:pt x="242" y="521"/>
                      <a:pt x="242" y="521"/>
                    </a:cubicBezTo>
                    <a:cubicBezTo>
                      <a:pt x="242" y="521"/>
                      <a:pt x="244" y="520"/>
                      <a:pt x="244" y="520"/>
                    </a:cubicBezTo>
                    <a:cubicBezTo>
                      <a:pt x="244" y="520"/>
                      <a:pt x="244" y="521"/>
                      <a:pt x="244" y="521"/>
                    </a:cubicBezTo>
                    <a:cubicBezTo>
                      <a:pt x="244" y="521"/>
                      <a:pt x="247" y="522"/>
                      <a:pt x="247" y="522"/>
                    </a:cubicBezTo>
                    <a:cubicBezTo>
                      <a:pt x="247" y="522"/>
                      <a:pt x="247" y="521"/>
                      <a:pt x="247" y="521"/>
                    </a:cubicBezTo>
                    <a:cubicBezTo>
                      <a:pt x="247" y="521"/>
                      <a:pt x="249" y="521"/>
                      <a:pt x="249" y="521"/>
                    </a:cubicBezTo>
                    <a:cubicBezTo>
                      <a:pt x="249" y="521"/>
                      <a:pt x="251" y="521"/>
                      <a:pt x="251" y="521"/>
                    </a:cubicBezTo>
                    <a:cubicBezTo>
                      <a:pt x="251" y="521"/>
                      <a:pt x="253" y="522"/>
                      <a:pt x="253" y="522"/>
                    </a:cubicBezTo>
                    <a:cubicBezTo>
                      <a:pt x="253" y="522"/>
                      <a:pt x="254" y="521"/>
                      <a:pt x="254" y="521"/>
                    </a:cubicBezTo>
                    <a:cubicBezTo>
                      <a:pt x="254" y="521"/>
                      <a:pt x="256" y="522"/>
                      <a:pt x="256" y="522"/>
                    </a:cubicBezTo>
                    <a:cubicBezTo>
                      <a:pt x="256" y="522"/>
                      <a:pt x="258" y="521"/>
                      <a:pt x="258" y="521"/>
                    </a:cubicBezTo>
                    <a:cubicBezTo>
                      <a:pt x="258" y="521"/>
                      <a:pt x="259" y="522"/>
                      <a:pt x="259" y="522"/>
                    </a:cubicBezTo>
                    <a:cubicBezTo>
                      <a:pt x="259" y="522"/>
                      <a:pt x="261" y="522"/>
                      <a:pt x="261" y="522"/>
                    </a:cubicBezTo>
                    <a:cubicBezTo>
                      <a:pt x="261" y="522"/>
                      <a:pt x="262" y="521"/>
                      <a:pt x="262" y="521"/>
                    </a:cubicBezTo>
                    <a:cubicBezTo>
                      <a:pt x="262" y="521"/>
                      <a:pt x="264" y="522"/>
                      <a:pt x="264" y="522"/>
                    </a:cubicBezTo>
                    <a:cubicBezTo>
                      <a:pt x="264" y="522"/>
                      <a:pt x="265" y="522"/>
                      <a:pt x="265" y="522"/>
                    </a:cubicBezTo>
                    <a:cubicBezTo>
                      <a:pt x="265" y="522"/>
                      <a:pt x="265" y="522"/>
                      <a:pt x="265" y="522"/>
                    </a:cubicBezTo>
                    <a:cubicBezTo>
                      <a:pt x="265" y="522"/>
                      <a:pt x="268" y="521"/>
                      <a:pt x="268" y="521"/>
                    </a:cubicBezTo>
                    <a:cubicBezTo>
                      <a:pt x="268" y="521"/>
                      <a:pt x="270" y="521"/>
                      <a:pt x="270" y="521"/>
                    </a:cubicBezTo>
                    <a:cubicBezTo>
                      <a:pt x="270" y="521"/>
                      <a:pt x="271" y="521"/>
                      <a:pt x="271" y="521"/>
                    </a:cubicBezTo>
                    <a:cubicBezTo>
                      <a:pt x="271" y="521"/>
                      <a:pt x="273" y="522"/>
                      <a:pt x="273" y="522"/>
                    </a:cubicBezTo>
                    <a:cubicBezTo>
                      <a:pt x="273" y="522"/>
                      <a:pt x="274" y="521"/>
                      <a:pt x="274" y="521"/>
                    </a:cubicBezTo>
                    <a:cubicBezTo>
                      <a:pt x="274" y="521"/>
                      <a:pt x="275" y="522"/>
                      <a:pt x="275" y="522"/>
                    </a:cubicBezTo>
                    <a:cubicBezTo>
                      <a:pt x="275" y="522"/>
                      <a:pt x="276" y="521"/>
                      <a:pt x="276" y="521"/>
                    </a:cubicBezTo>
                    <a:cubicBezTo>
                      <a:pt x="276" y="521"/>
                      <a:pt x="277" y="521"/>
                      <a:pt x="277" y="521"/>
                    </a:cubicBezTo>
                    <a:cubicBezTo>
                      <a:pt x="277" y="521"/>
                      <a:pt x="280" y="521"/>
                      <a:pt x="280" y="521"/>
                    </a:cubicBezTo>
                    <a:cubicBezTo>
                      <a:pt x="280" y="521"/>
                      <a:pt x="281" y="521"/>
                      <a:pt x="281" y="521"/>
                    </a:cubicBezTo>
                    <a:cubicBezTo>
                      <a:pt x="281" y="521"/>
                      <a:pt x="282" y="521"/>
                      <a:pt x="282" y="521"/>
                    </a:cubicBezTo>
                    <a:cubicBezTo>
                      <a:pt x="282" y="521"/>
                      <a:pt x="285" y="521"/>
                      <a:pt x="285" y="521"/>
                    </a:cubicBezTo>
                    <a:cubicBezTo>
                      <a:pt x="285" y="521"/>
                      <a:pt x="286" y="521"/>
                      <a:pt x="286" y="521"/>
                    </a:cubicBezTo>
                    <a:cubicBezTo>
                      <a:pt x="286" y="521"/>
                      <a:pt x="286" y="521"/>
                      <a:pt x="286" y="521"/>
                    </a:cubicBezTo>
                    <a:cubicBezTo>
                      <a:pt x="286" y="521"/>
                      <a:pt x="288" y="521"/>
                      <a:pt x="288" y="521"/>
                    </a:cubicBezTo>
                    <a:cubicBezTo>
                      <a:pt x="288" y="521"/>
                      <a:pt x="290" y="521"/>
                      <a:pt x="290" y="521"/>
                    </a:cubicBezTo>
                    <a:cubicBezTo>
                      <a:pt x="290" y="521"/>
                      <a:pt x="291" y="521"/>
                      <a:pt x="291" y="521"/>
                    </a:cubicBezTo>
                    <a:cubicBezTo>
                      <a:pt x="291" y="521"/>
                      <a:pt x="293" y="520"/>
                      <a:pt x="293" y="520"/>
                    </a:cubicBezTo>
                    <a:cubicBezTo>
                      <a:pt x="293" y="520"/>
                      <a:pt x="294" y="521"/>
                      <a:pt x="294" y="521"/>
                    </a:cubicBezTo>
                    <a:cubicBezTo>
                      <a:pt x="294" y="521"/>
                      <a:pt x="295" y="521"/>
                      <a:pt x="295" y="521"/>
                    </a:cubicBezTo>
                    <a:cubicBezTo>
                      <a:pt x="295" y="521"/>
                      <a:pt x="297" y="521"/>
                      <a:pt x="297" y="521"/>
                    </a:cubicBezTo>
                    <a:cubicBezTo>
                      <a:pt x="297" y="521"/>
                      <a:pt x="299" y="521"/>
                      <a:pt x="299" y="521"/>
                    </a:cubicBezTo>
                    <a:cubicBezTo>
                      <a:pt x="299" y="521"/>
                      <a:pt x="301" y="521"/>
                      <a:pt x="301" y="521"/>
                    </a:cubicBezTo>
                    <a:cubicBezTo>
                      <a:pt x="301" y="521"/>
                      <a:pt x="302" y="521"/>
                      <a:pt x="302" y="521"/>
                    </a:cubicBezTo>
                    <a:cubicBezTo>
                      <a:pt x="302" y="521"/>
                      <a:pt x="303" y="521"/>
                      <a:pt x="303" y="521"/>
                    </a:cubicBezTo>
                    <a:cubicBezTo>
                      <a:pt x="303" y="521"/>
                      <a:pt x="304" y="521"/>
                      <a:pt x="304" y="521"/>
                    </a:cubicBezTo>
                    <a:cubicBezTo>
                      <a:pt x="304" y="521"/>
                      <a:pt x="305" y="521"/>
                      <a:pt x="305" y="521"/>
                    </a:cubicBezTo>
                    <a:cubicBezTo>
                      <a:pt x="305" y="521"/>
                      <a:pt x="308" y="521"/>
                      <a:pt x="308" y="521"/>
                    </a:cubicBezTo>
                    <a:cubicBezTo>
                      <a:pt x="308" y="521"/>
                      <a:pt x="310" y="522"/>
                      <a:pt x="310" y="522"/>
                    </a:cubicBezTo>
                    <a:cubicBezTo>
                      <a:pt x="310" y="522"/>
                      <a:pt x="311" y="521"/>
                      <a:pt x="311" y="521"/>
                    </a:cubicBezTo>
                    <a:cubicBezTo>
                      <a:pt x="311" y="521"/>
                      <a:pt x="313" y="521"/>
                      <a:pt x="313" y="521"/>
                    </a:cubicBezTo>
                    <a:cubicBezTo>
                      <a:pt x="313" y="521"/>
                      <a:pt x="314" y="521"/>
                      <a:pt x="314" y="521"/>
                    </a:cubicBezTo>
                    <a:cubicBezTo>
                      <a:pt x="314" y="521"/>
                      <a:pt x="315" y="521"/>
                      <a:pt x="315" y="521"/>
                    </a:cubicBezTo>
                    <a:cubicBezTo>
                      <a:pt x="315" y="521"/>
                      <a:pt x="316" y="521"/>
                      <a:pt x="316" y="521"/>
                    </a:cubicBezTo>
                    <a:cubicBezTo>
                      <a:pt x="316" y="521"/>
                      <a:pt x="319" y="522"/>
                      <a:pt x="319" y="522"/>
                    </a:cubicBezTo>
                    <a:cubicBezTo>
                      <a:pt x="319" y="522"/>
                      <a:pt x="321" y="521"/>
                      <a:pt x="321" y="521"/>
                    </a:cubicBezTo>
                    <a:cubicBezTo>
                      <a:pt x="321" y="521"/>
                      <a:pt x="322" y="522"/>
                      <a:pt x="322" y="522"/>
                    </a:cubicBezTo>
                    <a:cubicBezTo>
                      <a:pt x="322" y="522"/>
                      <a:pt x="322" y="522"/>
                      <a:pt x="322" y="522"/>
                    </a:cubicBezTo>
                    <a:cubicBezTo>
                      <a:pt x="322" y="522"/>
                      <a:pt x="324" y="521"/>
                      <a:pt x="324" y="521"/>
                    </a:cubicBezTo>
                    <a:cubicBezTo>
                      <a:pt x="324" y="521"/>
                      <a:pt x="327" y="521"/>
                      <a:pt x="327" y="521"/>
                    </a:cubicBezTo>
                    <a:cubicBezTo>
                      <a:pt x="327" y="521"/>
                      <a:pt x="328" y="522"/>
                      <a:pt x="328" y="522"/>
                    </a:cubicBezTo>
                    <a:cubicBezTo>
                      <a:pt x="328" y="522"/>
                      <a:pt x="329" y="522"/>
                      <a:pt x="329" y="522"/>
                    </a:cubicBezTo>
                    <a:cubicBezTo>
                      <a:pt x="329" y="522"/>
                      <a:pt x="331" y="521"/>
                      <a:pt x="331" y="521"/>
                    </a:cubicBezTo>
                    <a:cubicBezTo>
                      <a:pt x="331" y="521"/>
                      <a:pt x="331" y="521"/>
                      <a:pt x="331" y="521"/>
                    </a:cubicBezTo>
                    <a:cubicBezTo>
                      <a:pt x="331" y="521"/>
                      <a:pt x="334" y="522"/>
                      <a:pt x="334" y="522"/>
                    </a:cubicBezTo>
                    <a:cubicBezTo>
                      <a:pt x="334" y="522"/>
                      <a:pt x="336" y="522"/>
                      <a:pt x="336" y="522"/>
                    </a:cubicBezTo>
                    <a:cubicBezTo>
                      <a:pt x="336" y="522"/>
                      <a:pt x="337" y="521"/>
                      <a:pt x="337" y="521"/>
                    </a:cubicBezTo>
                    <a:cubicBezTo>
                      <a:pt x="337" y="521"/>
                      <a:pt x="337" y="521"/>
                      <a:pt x="337" y="521"/>
                    </a:cubicBezTo>
                    <a:cubicBezTo>
                      <a:pt x="337" y="521"/>
                      <a:pt x="339" y="522"/>
                      <a:pt x="339" y="522"/>
                    </a:cubicBezTo>
                    <a:cubicBezTo>
                      <a:pt x="339" y="522"/>
                      <a:pt x="341" y="521"/>
                      <a:pt x="341" y="521"/>
                    </a:cubicBezTo>
                    <a:cubicBezTo>
                      <a:pt x="341" y="521"/>
                      <a:pt x="342" y="522"/>
                      <a:pt x="342" y="522"/>
                    </a:cubicBezTo>
                    <a:cubicBezTo>
                      <a:pt x="342" y="522"/>
                      <a:pt x="343" y="522"/>
                      <a:pt x="343" y="522"/>
                    </a:cubicBezTo>
                    <a:cubicBezTo>
                      <a:pt x="343" y="522"/>
                      <a:pt x="346" y="521"/>
                      <a:pt x="346" y="521"/>
                    </a:cubicBezTo>
                    <a:cubicBezTo>
                      <a:pt x="346" y="521"/>
                      <a:pt x="347" y="522"/>
                      <a:pt x="347" y="522"/>
                    </a:cubicBezTo>
                    <a:cubicBezTo>
                      <a:pt x="347" y="522"/>
                      <a:pt x="348" y="521"/>
                      <a:pt x="348" y="521"/>
                    </a:cubicBezTo>
                    <a:cubicBezTo>
                      <a:pt x="348" y="521"/>
                      <a:pt x="350" y="522"/>
                      <a:pt x="350" y="522"/>
                    </a:cubicBezTo>
                    <a:cubicBezTo>
                      <a:pt x="350" y="522"/>
                      <a:pt x="351" y="521"/>
                      <a:pt x="351" y="521"/>
                    </a:cubicBezTo>
                    <a:cubicBezTo>
                      <a:pt x="351" y="521"/>
                      <a:pt x="354" y="521"/>
                      <a:pt x="354" y="521"/>
                    </a:cubicBezTo>
                    <a:cubicBezTo>
                      <a:pt x="354" y="521"/>
                      <a:pt x="355" y="522"/>
                      <a:pt x="355" y="522"/>
                    </a:cubicBezTo>
                    <a:cubicBezTo>
                      <a:pt x="355" y="522"/>
                      <a:pt x="357" y="521"/>
                      <a:pt x="357" y="521"/>
                    </a:cubicBezTo>
                    <a:cubicBezTo>
                      <a:pt x="357" y="521"/>
                      <a:pt x="358" y="522"/>
                      <a:pt x="358" y="522"/>
                    </a:cubicBezTo>
                    <a:cubicBezTo>
                      <a:pt x="358" y="522"/>
                      <a:pt x="358" y="522"/>
                      <a:pt x="358" y="522"/>
                    </a:cubicBezTo>
                    <a:cubicBezTo>
                      <a:pt x="358" y="522"/>
                      <a:pt x="360" y="521"/>
                      <a:pt x="360" y="521"/>
                    </a:cubicBezTo>
                    <a:cubicBezTo>
                      <a:pt x="360" y="521"/>
                      <a:pt x="363" y="521"/>
                      <a:pt x="363" y="521"/>
                    </a:cubicBezTo>
                    <a:cubicBezTo>
                      <a:pt x="363" y="521"/>
                      <a:pt x="363" y="522"/>
                      <a:pt x="363" y="522"/>
                    </a:cubicBezTo>
                    <a:cubicBezTo>
                      <a:pt x="363" y="522"/>
                      <a:pt x="365" y="522"/>
                      <a:pt x="365" y="522"/>
                    </a:cubicBezTo>
                    <a:cubicBezTo>
                      <a:pt x="365" y="522"/>
                      <a:pt x="367" y="522"/>
                      <a:pt x="367" y="522"/>
                    </a:cubicBezTo>
                    <a:cubicBezTo>
                      <a:pt x="367" y="522"/>
                      <a:pt x="368" y="522"/>
                      <a:pt x="368" y="522"/>
                    </a:cubicBezTo>
                    <a:cubicBezTo>
                      <a:pt x="368" y="522"/>
                      <a:pt x="370" y="521"/>
                      <a:pt x="370" y="521"/>
                    </a:cubicBezTo>
                    <a:cubicBezTo>
                      <a:pt x="370" y="521"/>
                      <a:pt x="371" y="522"/>
                      <a:pt x="371" y="522"/>
                    </a:cubicBezTo>
                    <a:cubicBezTo>
                      <a:pt x="371" y="522"/>
                      <a:pt x="372" y="521"/>
                      <a:pt x="372" y="521"/>
                    </a:cubicBezTo>
                    <a:cubicBezTo>
                      <a:pt x="372" y="521"/>
                      <a:pt x="373" y="521"/>
                      <a:pt x="373" y="521"/>
                    </a:cubicBezTo>
                    <a:cubicBezTo>
                      <a:pt x="373" y="521"/>
                      <a:pt x="376" y="522"/>
                      <a:pt x="376" y="522"/>
                    </a:cubicBezTo>
                    <a:cubicBezTo>
                      <a:pt x="376" y="522"/>
                      <a:pt x="377" y="522"/>
                      <a:pt x="377" y="522"/>
                    </a:cubicBezTo>
                    <a:cubicBezTo>
                      <a:pt x="377" y="522"/>
                      <a:pt x="379" y="521"/>
                      <a:pt x="379" y="521"/>
                    </a:cubicBezTo>
                    <a:cubicBezTo>
                      <a:pt x="379" y="521"/>
                      <a:pt x="380" y="522"/>
                      <a:pt x="380" y="522"/>
                    </a:cubicBezTo>
                    <a:cubicBezTo>
                      <a:pt x="380" y="522"/>
                      <a:pt x="382" y="521"/>
                      <a:pt x="382" y="521"/>
                    </a:cubicBezTo>
                    <a:cubicBezTo>
                      <a:pt x="382" y="521"/>
                      <a:pt x="383" y="522"/>
                      <a:pt x="383" y="522"/>
                    </a:cubicBezTo>
                    <a:cubicBezTo>
                      <a:pt x="383" y="522"/>
                      <a:pt x="385" y="521"/>
                      <a:pt x="385" y="521"/>
                    </a:cubicBezTo>
                    <a:cubicBezTo>
                      <a:pt x="385" y="521"/>
                      <a:pt x="386" y="522"/>
                      <a:pt x="386" y="522"/>
                    </a:cubicBezTo>
                    <a:cubicBezTo>
                      <a:pt x="386" y="522"/>
                      <a:pt x="388" y="521"/>
                      <a:pt x="388" y="521"/>
                    </a:cubicBezTo>
                    <a:cubicBezTo>
                      <a:pt x="388" y="521"/>
                      <a:pt x="389" y="522"/>
                      <a:pt x="389" y="522"/>
                    </a:cubicBezTo>
                    <a:cubicBezTo>
                      <a:pt x="389" y="522"/>
                      <a:pt x="391" y="521"/>
                      <a:pt x="391" y="521"/>
                    </a:cubicBezTo>
                    <a:cubicBezTo>
                      <a:pt x="391" y="521"/>
                      <a:pt x="393" y="522"/>
                      <a:pt x="393" y="522"/>
                    </a:cubicBezTo>
                    <a:cubicBezTo>
                      <a:pt x="393" y="522"/>
                      <a:pt x="394" y="521"/>
                      <a:pt x="394" y="521"/>
                    </a:cubicBezTo>
                    <a:cubicBezTo>
                      <a:pt x="394" y="521"/>
                      <a:pt x="395" y="521"/>
                      <a:pt x="395" y="521"/>
                    </a:cubicBezTo>
                    <a:cubicBezTo>
                      <a:pt x="395" y="521"/>
                      <a:pt x="397" y="521"/>
                      <a:pt x="397" y="521"/>
                    </a:cubicBezTo>
                    <a:cubicBezTo>
                      <a:pt x="397" y="521"/>
                      <a:pt x="397" y="521"/>
                      <a:pt x="397" y="521"/>
                    </a:cubicBezTo>
                    <a:cubicBezTo>
                      <a:pt x="397" y="521"/>
                      <a:pt x="400" y="521"/>
                      <a:pt x="400" y="521"/>
                    </a:cubicBezTo>
                    <a:cubicBezTo>
                      <a:pt x="400" y="521"/>
                      <a:pt x="400" y="521"/>
                      <a:pt x="400" y="521"/>
                    </a:cubicBezTo>
                    <a:cubicBezTo>
                      <a:pt x="400" y="521"/>
                      <a:pt x="403" y="521"/>
                      <a:pt x="403" y="521"/>
                    </a:cubicBezTo>
                    <a:cubicBezTo>
                      <a:pt x="403" y="521"/>
                      <a:pt x="403" y="521"/>
                      <a:pt x="403" y="521"/>
                    </a:cubicBezTo>
                    <a:cubicBezTo>
                      <a:pt x="403" y="521"/>
                      <a:pt x="405" y="519"/>
                      <a:pt x="405" y="519"/>
                    </a:cubicBezTo>
                    <a:cubicBezTo>
                      <a:pt x="405" y="519"/>
                      <a:pt x="406" y="521"/>
                      <a:pt x="406" y="521"/>
                    </a:cubicBezTo>
                    <a:cubicBezTo>
                      <a:pt x="406" y="521"/>
                      <a:pt x="408" y="521"/>
                      <a:pt x="408" y="521"/>
                    </a:cubicBezTo>
                    <a:cubicBezTo>
                      <a:pt x="408" y="521"/>
                      <a:pt x="409" y="521"/>
                      <a:pt x="409" y="521"/>
                    </a:cubicBezTo>
                    <a:cubicBezTo>
                      <a:pt x="409" y="521"/>
                      <a:pt x="412" y="518"/>
                      <a:pt x="412" y="518"/>
                    </a:cubicBezTo>
                    <a:cubicBezTo>
                      <a:pt x="412" y="518"/>
                      <a:pt x="413" y="516"/>
                      <a:pt x="413" y="516"/>
                    </a:cubicBezTo>
                    <a:cubicBezTo>
                      <a:pt x="413" y="516"/>
                      <a:pt x="415" y="521"/>
                      <a:pt x="415" y="521"/>
                    </a:cubicBezTo>
                    <a:cubicBezTo>
                      <a:pt x="415" y="521"/>
                      <a:pt x="415" y="521"/>
                      <a:pt x="415" y="521"/>
                    </a:cubicBezTo>
                    <a:cubicBezTo>
                      <a:pt x="415" y="521"/>
                      <a:pt x="417" y="521"/>
                      <a:pt x="417" y="521"/>
                    </a:cubicBezTo>
                    <a:cubicBezTo>
                      <a:pt x="417" y="521"/>
                      <a:pt x="420" y="519"/>
                      <a:pt x="420" y="519"/>
                    </a:cubicBezTo>
                    <a:cubicBezTo>
                      <a:pt x="420" y="519"/>
                      <a:pt x="421" y="521"/>
                      <a:pt x="421" y="521"/>
                    </a:cubicBezTo>
                    <a:cubicBezTo>
                      <a:pt x="421" y="521"/>
                      <a:pt x="421" y="521"/>
                      <a:pt x="421" y="521"/>
                    </a:cubicBezTo>
                    <a:cubicBezTo>
                      <a:pt x="421" y="521"/>
                      <a:pt x="424" y="521"/>
                      <a:pt x="424" y="521"/>
                    </a:cubicBezTo>
                    <a:cubicBezTo>
                      <a:pt x="424" y="521"/>
                      <a:pt x="427" y="521"/>
                      <a:pt x="427" y="521"/>
                    </a:cubicBezTo>
                    <a:cubicBezTo>
                      <a:pt x="427" y="521"/>
                      <a:pt x="427" y="521"/>
                      <a:pt x="427" y="521"/>
                    </a:cubicBezTo>
                    <a:cubicBezTo>
                      <a:pt x="427" y="521"/>
                      <a:pt x="429" y="521"/>
                      <a:pt x="429" y="521"/>
                    </a:cubicBezTo>
                    <a:cubicBezTo>
                      <a:pt x="429" y="521"/>
                      <a:pt x="430" y="521"/>
                      <a:pt x="430" y="521"/>
                    </a:cubicBezTo>
                    <a:cubicBezTo>
                      <a:pt x="430" y="521"/>
                      <a:pt x="431" y="521"/>
                      <a:pt x="431" y="521"/>
                    </a:cubicBezTo>
                    <a:cubicBezTo>
                      <a:pt x="431" y="521"/>
                      <a:pt x="433" y="521"/>
                      <a:pt x="433" y="521"/>
                    </a:cubicBezTo>
                    <a:cubicBezTo>
                      <a:pt x="433" y="521"/>
                      <a:pt x="435" y="521"/>
                      <a:pt x="435" y="521"/>
                    </a:cubicBezTo>
                    <a:cubicBezTo>
                      <a:pt x="435" y="521"/>
                      <a:pt x="436" y="521"/>
                      <a:pt x="436" y="521"/>
                    </a:cubicBezTo>
                    <a:cubicBezTo>
                      <a:pt x="436" y="521"/>
                      <a:pt x="437" y="521"/>
                      <a:pt x="437" y="521"/>
                    </a:cubicBezTo>
                    <a:cubicBezTo>
                      <a:pt x="437" y="521"/>
                      <a:pt x="439" y="521"/>
                      <a:pt x="439" y="521"/>
                    </a:cubicBezTo>
                    <a:cubicBezTo>
                      <a:pt x="439" y="521"/>
                      <a:pt x="439" y="522"/>
                      <a:pt x="439" y="522"/>
                    </a:cubicBezTo>
                    <a:cubicBezTo>
                      <a:pt x="439" y="522"/>
                      <a:pt x="441" y="521"/>
                      <a:pt x="441" y="521"/>
                    </a:cubicBezTo>
                    <a:cubicBezTo>
                      <a:pt x="441" y="521"/>
                      <a:pt x="442" y="521"/>
                      <a:pt x="442" y="521"/>
                    </a:cubicBezTo>
                    <a:cubicBezTo>
                      <a:pt x="442" y="521"/>
                      <a:pt x="445" y="522"/>
                      <a:pt x="445" y="522"/>
                    </a:cubicBezTo>
                    <a:cubicBezTo>
                      <a:pt x="445" y="522"/>
                      <a:pt x="447" y="522"/>
                      <a:pt x="447" y="522"/>
                    </a:cubicBezTo>
                    <a:cubicBezTo>
                      <a:pt x="447" y="522"/>
                      <a:pt x="448" y="521"/>
                      <a:pt x="448" y="521"/>
                    </a:cubicBezTo>
                    <a:cubicBezTo>
                      <a:pt x="448" y="521"/>
                      <a:pt x="451" y="521"/>
                      <a:pt x="451" y="521"/>
                    </a:cubicBezTo>
                    <a:cubicBezTo>
                      <a:pt x="451" y="521"/>
                      <a:pt x="451" y="521"/>
                      <a:pt x="451" y="521"/>
                    </a:cubicBezTo>
                    <a:cubicBezTo>
                      <a:pt x="451" y="521"/>
                      <a:pt x="451" y="521"/>
                      <a:pt x="451" y="521"/>
                    </a:cubicBezTo>
                    <a:cubicBezTo>
                      <a:pt x="451" y="521"/>
                      <a:pt x="454" y="521"/>
                      <a:pt x="454" y="521"/>
                    </a:cubicBezTo>
                    <a:cubicBezTo>
                      <a:pt x="454" y="521"/>
                      <a:pt x="454" y="521"/>
                      <a:pt x="454" y="521"/>
                    </a:cubicBezTo>
                    <a:cubicBezTo>
                      <a:pt x="454" y="521"/>
                      <a:pt x="457" y="521"/>
                      <a:pt x="457" y="521"/>
                    </a:cubicBezTo>
                    <a:cubicBezTo>
                      <a:pt x="457" y="521"/>
                      <a:pt x="458" y="521"/>
                      <a:pt x="458" y="521"/>
                    </a:cubicBezTo>
                    <a:cubicBezTo>
                      <a:pt x="458" y="521"/>
                      <a:pt x="460" y="521"/>
                      <a:pt x="460" y="521"/>
                    </a:cubicBezTo>
                    <a:cubicBezTo>
                      <a:pt x="460" y="521"/>
                      <a:pt x="460" y="521"/>
                      <a:pt x="460" y="521"/>
                    </a:cubicBezTo>
                    <a:cubicBezTo>
                      <a:pt x="460" y="521"/>
                      <a:pt x="463" y="520"/>
                      <a:pt x="463" y="520"/>
                    </a:cubicBezTo>
                    <a:cubicBezTo>
                      <a:pt x="463" y="520"/>
                      <a:pt x="464" y="520"/>
                      <a:pt x="464" y="520"/>
                    </a:cubicBezTo>
                    <a:cubicBezTo>
                      <a:pt x="464" y="520"/>
                      <a:pt x="466" y="521"/>
                      <a:pt x="466" y="521"/>
                    </a:cubicBezTo>
                    <a:cubicBezTo>
                      <a:pt x="466" y="521"/>
                      <a:pt x="467" y="521"/>
                      <a:pt x="467" y="521"/>
                    </a:cubicBezTo>
                    <a:cubicBezTo>
                      <a:pt x="467" y="521"/>
                      <a:pt x="468" y="521"/>
                      <a:pt x="468" y="521"/>
                    </a:cubicBezTo>
                    <a:cubicBezTo>
                      <a:pt x="468" y="521"/>
                      <a:pt x="470" y="521"/>
                      <a:pt x="470" y="521"/>
                    </a:cubicBezTo>
                    <a:cubicBezTo>
                      <a:pt x="470" y="521"/>
                      <a:pt x="471" y="520"/>
                      <a:pt x="471" y="520"/>
                    </a:cubicBezTo>
                    <a:cubicBezTo>
                      <a:pt x="471" y="520"/>
                      <a:pt x="472" y="521"/>
                      <a:pt x="472" y="521"/>
                    </a:cubicBezTo>
                    <a:cubicBezTo>
                      <a:pt x="472" y="521"/>
                      <a:pt x="475" y="521"/>
                      <a:pt x="475" y="521"/>
                    </a:cubicBezTo>
                    <a:cubicBezTo>
                      <a:pt x="475" y="521"/>
                      <a:pt x="476" y="521"/>
                      <a:pt x="476" y="521"/>
                    </a:cubicBezTo>
                    <a:cubicBezTo>
                      <a:pt x="476" y="521"/>
                      <a:pt x="477" y="521"/>
                      <a:pt x="477" y="521"/>
                    </a:cubicBezTo>
                    <a:cubicBezTo>
                      <a:pt x="477" y="521"/>
                      <a:pt x="479" y="521"/>
                      <a:pt x="479" y="521"/>
                    </a:cubicBezTo>
                    <a:cubicBezTo>
                      <a:pt x="479" y="521"/>
                      <a:pt x="479" y="521"/>
                      <a:pt x="479" y="521"/>
                    </a:cubicBezTo>
                    <a:cubicBezTo>
                      <a:pt x="479" y="521"/>
                      <a:pt x="482" y="521"/>
                      <a:pt x="482" y="521"/>
                    </a:cubicBezTo>
                    <a:cubicBezTo>
                      <a:pt x="482" y="521"/>
                      <a:pt x="484" y="521"/>
                      <a:pt x="484" y="521"/>
                    </a:cubicBezTo>
                    <a:cubicBezTo>
                      <a:pt x="484" y="521"/>
                      <a:pt x="485" y="521"/>
                      <a:pt x="485" y="521"/>
                    </a:cubicBezTo>
                    <a:cubicBezTo>
                      <a:pt x="485" y="521"/>
                      <a:pt x="487" y="521"/>
                      <a:pt x="487" y="521"/>
                    </a:cubicBezTo>
                    <a:cubicBezTo>
                      <a:pt x="487" y="521"/>
                      <a:pt x="488" y="521"/>
                      <a:pt x="488" y="521"/>
                    </a:cubicBezTo>
                    <a:cubicBezTo>
                      <a:pt x="488" y="521"/>
                      <a:pt x="490" y="520"/>
                      <a:pt x="490" y="520"/>
                    </a:cubicBezTo>
                    <a:cubicBezTo>
                      <a:pt x="490" y="520"/>
                      <a:pt x="491" y="520"/>
                      <a:pt x="491" y="520"/>
                    </a:cubicBezTo>
                    <a:cubicBezTo>
                      <a:pt x="491" y="520"/>
                      <a:pt x="492" y="521"/>
                      <a:pt x="492" y="521"/>
                    </a:cubicBezTo>
                    <a:cubicBezTo>
                      <a:pt x="492" y="521"/>
                      <a:pt x="494" y="520"/>
                      <a:pt x="494" y="520"/>
                    </a:cubicBezTo>
                    <a:cubicBezTo>
                      <a:pt x="494" y="520"/>
                      <a:pt x="496" y="520"/>
                      <a:pt x="496" y="520"/>
                    </a:cubicBezTo>
                    <a:cubicBezTo>
                      <a:pt x="496" y="520"/>
                      <a:pt x="497" y="520"/>
                      <a:pt x="497" y="520"/>
                    </a:cubicBezTo>
                    <a:cubicBezTo>
                      <a:pt x="497" y="520"/>
                      <a:pt x="499" y="520"/>
                      <a:pt x="499" y="520"/>
                    </a:cubicBezTo>
                    <a:cubicBezTo>
                      <a:pt x="499" y="520"/>
                      <a:pt x="500" y="520"/>
                      <a:pt x="500" y="520"/>
                    </a:cubicBezTo>
                    <a:cubicBezTo>
                      <a:pt x="500" y="520"/>
                      <a:pt x="502" y="520"/>
                      <a:pt x="502" y="520"/>
                    </a:cubicBezTo>
                    <a:cubicBezTo>
                      <a:pt x="502" y="520"/>
                      <a:pt x="503" y="519"/>
                      <a:pt x="503" y="519"/>
                    </a:cubicBezTo>
                    <a:cubicBezTo>
                      <a:pt x="503" y="519"/>
                      <a:pt x="505" y="519"/>
                      <a:pt x="505" y="519"/>
                    </a:cubicBezTo>
                    <a:cubicBezTo>
                      <a:pt x="505" y="519"/>
                      <a:pt x="505" y="519"/>
                      <a:pt x="505" y="519"/>
                    </a:cubicBezTo>
                    <a:cubicBezTo>
                      <a:pt x="505" y="519"/>
                      <a:pt x="508" y="516"/>
                      <a:pt x="508" y="516"/>
                    </a:cubicBezTo>
                    <a:cubicBezTo>
                      <a:pt x="508" y="516"/>
                      <a:pt x="508" y="516"/>
                      <a:pt x="508" y="516"/>
                    </a:cubicBezTo>
                    <a:cubicBezTo>
                      <a:pt x="508" y="516"/>
                      <a:pt x="511" y="507"/>
                      <a:pt x="511" y="507"/>
                    </a:cubicBezTo>
                    <a:cubicBezTo>
                      <a:pt x="511" y="507"/>
                      <a:pt x="512" y="507"/>
                      <a:pt x="512" y="507"/>
                    </a:cubicBezTo>
                    <a:cubicBezTo>
                      <a:pt x="512" y="507"/>
                      <a:pt x="514" y="501"/>
                      <a:pt x="514" y="501"/>
                    </a:cubicBezTo>
                    <a:cubicBezTo>
                      <a:pt x="514" y="501"/>
                      <a:pt x="514" y="501"/>
                      <a:pt x="514" y="501"/>
                    </a:cubicBezTo>
                    <a:cubicBezTo>
                      <a:pt x="514" y="501"/>
                      <a:pt x="517" y="492"/>
                      <a:pt x="517" y="492"/>
                    </a:cubicBezTo>
                    <a:cubicBezTo>
                      <a:pt x="517" y="492"/>
                      <a:pt x="517" y="492"/>
                      <a:pt x="517" y="492"/>
                    </a:cubicBezTo>
                    <a:cubicBezTo>
                      <a:pt x="517" y="492"/>
                      <a:pt x="520" y="483"/>
                      <a:pt x="520" y="483"/>
                    </a:cubicBezTo>
                    <a:cubicBezTo>
                      <a:pt x="520" y="483"/>
                      <a:pt x="520" y="482"/>
                      <a:pt x="520" y="482"/>
                    </a:cubicBezTo>
                    <a:cubicBezTo>
                      <a:pt x="520" y="482"/>
                      <a:pt x="522" y="479"/>
                      <a:pt x="522" y="479"/>
                    </a:cubicBezTo>
                    <a:cubicBezTo>
                      <a:pt x="522" y="479"/>
                      <a:pt x="524" y="482"/>
                      <a:pt x="524" y="482"/>
                    </a:cubicBezTo>
                    <a:cubicBezTo>
                      <a:pt x="524" y="482"/>
                      <a:pt x="526" y="479"/>
                      <a:pt x="526" y="479"/>
                    </a:cubicBezTo>
                    <a:cubicBezTo>
                      <a:pt x="526" y="479"/>
                      <a:pt x="527" y="479"/>
                      <a:pt x="527" y="479"/>
                    </a:cubicBezTo>
                    <a:cubicBezTo>
                      <a:pt x="527" y="479"/>
                      <a:pt x="529" y="482"/>
                      <a:pt x="529" y="482"/>
                    </a:cubicBezTo>
                    <a:cubicBezTo>
                      <a:pt x="529" y="482"/>
                      <a:pt x="529" y="482"/>
                      <a:pt x="529" y="482"/>
                    </a:cubicBezTo>
                    <a:cubicBezTo>
                      <a:pt x="529" y="482"/>
                      <a:pt x="532" y="492"/>
                      <a:pt x="532" y="492"/>
                    </a:cubicBezTo>
                    <a:cubicBezTo>
                      <a:pt x="532" y="492"/>
                      <a:pt x="532" y="492"/>
                      <a:pt x="532" y="492"/>
                    </a:cubicBezTo>
                    <a:cubicBezTo>
                      <a:pt x="532" y="492"/>
                      <a:pt x="535" y="499"/>
                      <a:pt x="535" y="499"/>
                    </a:cubicBezTo>
                    <a:cubicBezTo>
                      <a:pt x="535" y="499"/>
                      <a:pt x="535" y="500"/>
                      <a:pt x="535" y="500"/>
                    </a:cubicBezTo>
                    <a:cubicBezTo>
                      <a:pt x="535" y="500"/>
                      <a:pt x="538" y="505"/>
                      <a:pt x="538" y="505"/>
                    </a:cubicBezTo>
                    <a:cubicBezTo>
                      <a:pt x="538" y="505"/>
                      <a:pt x="538" y="506"/>
                      <a:pt x="538" y="506"/>
                    </a:cubicBezTo>
                    <a:cubicBezTo>
                      <a:pt x="538" y="506"/>
                      <a:pt x="541" y="515"/>
                      <a:pt x="541" y="515"/>
                    </a:cubicBezTo>
                    <a:cubicBezTo>
                      <a:pt x="541" y="515"/>
                      <a:pt x="541" y="515"/>
                      <a:pt x="541" y="515"/>
                    </a:cubicBezTo>
                    <a:cubicBezTo>
                      <a:pt x="541" y="515"/>
                      <a:pt x="544" y="517"/>
                      <a:pt x="544" y="517"/>
                    </a:cubicBezTo>
                    <a:cubicBezTo>
                      <a:pt x="544" y="517"/>
                      <a:pt x="544" y="517"/>
                      <a:pt x="544" y="517"/>
                    </a:cubicBezTo>
                    <a:cubicBezTo>
                      <a:pt x="544" y="517"/>
                      <a:pt x="547" y="518"/>
                      <a:pt x="547" y="518"/>
                    </a:cubicBezTo>
                    <a:cubicBezTo>
                      <a:pt x="547" y="518"/>
                      <a:pt x="548" y="518"/>
                      <a:pt x="548" y="518"/>
                    </a:cubicBezTo>
                    <a:cubicBezTo>
                      <a:pt x="548" y="518"/>
                      <a:pt x="550" y="518"/>
                      <a:pt x="550" y="518"/>
                    </a:cubicBezTo>
                    <a:cubicBezTo>
                      <a:pt x="550" y="518"/>
                      <a:pt x="550" y="518"/>
                      <a:pt x="550" y="518"/>
                    </a:cubicBezTo>
                    <a:cubicBezTo>
                      <a:pt x="550" y="518"/>
                      <a:pt x="553" y="517"/>
                      <a:pt x="553" y="517"/>
                    </a:cubicBezTo>
                    <a:cubicBezTo>
                      <a:pt x="553" y="517"/>
                      <a:pt x="554" y="517"/>
                      <a:pt x="554" y="517"/>
                    </a:cubicBezTo>
                    <a:cubicBezTo>
                      <a:pt x="554" y="517"/>
                      <a:pt x="556" y="516"/>
                      <a:pt x="556" y="516"/>
                    </a:cubicBezTo>
                    <a:cubicBezTo>
                      <a:pt x="556" y="516"/>
                      <a:pt x="556" y="516"/>
                      <a:pt x="556" y="516"/>
                    </a:cubicBezTo>
                    <a:cubicBezTo>
                      <a:pt x="556" y="516"/>
                      <a:pt x="559" y="513"/>
                      <a:pt x="559" y="513"/>
                    </a:cubicBezTo>
                    <a:cubicBezTo>
                      <a:pt x="559" y="513"/>
                      <a:pt x="561" y="514"/>
                      <a:pt x="561" y="514"/>
                    </a:cubicBezTo>
                    <a:cubicBezTo>
                      <a:pt x="561" y="514"/>
                      <a:pt x="562" y="513"/>
                      <a:pt x="562" y="513"/>
                    </a:cubicBezTo>
                    <a:cubicBezTo>
                      <a:pt x="562" y="513"/>
                      <a:pt x="563" y="512"/>
                      <a:pt x="563" y="512"/>
                    </a:cubicBezTo>
                    <a:cubicBezTo>
                      <a:pt x="563" y="512"/>
                      <a:pt x="565" y="505"/>
                      <a:pt x="565" y="505"/>
                    </a:cubicBezTo>
                    <a:cubicBezTo>
                      <a:pt x="565" y="505"/>
                      <a:pt x="565" y="505"/>
                      <a:pt x="565" y="505"/>
                    </a:cubicBezTo>
                    <a:cubicBezTo>
                      <a:pt x="565" y="505"/>
                      <a:pt x="567" y="509"/>
                      <a:pt x="567" y="509"/>
                    </a:cubicBezTo>
                    <a:cubicBezTo>
                      <a:pt x="567" y="509"/>
                      <a:pt x="568" y="507"/>
                      <a:pt x="568" y="507"/>
                    </a:cubicBezTo>
                    <a:cubicBezTo>
                      <a:pt x="568" y="507"/>
                      <a:pt x="571" y="494"/>
                      <a:pt x="571" y="494"/>
                    </a:cubicBezTo>
                    <a:cubicBezTo>
                      <a:pt x="571" y="494"/>
                      <a:pt x="572" y="494"/>
                      <a:pt x="572" y="494"/>
                    </a:cubicBezTo>
                    <a:cubicBezTo>
                      <a:pt x="572" y="494"/>
                      <a:pt x="574" y="503"/>
                      <a:pt x="574" y="503"/>
                    </a:cubicBezTo>
                    <a:cubicBezTo>
                      <a:pt x="574" y="503"/>
                      <a:pt x="574" y="502"/>
                      <a:pt x="574" y="502"/>
                    </a:cubicBezTo>
                    <a:cubicBezTo>
                      <a:pt x="574" y="502"/>
                      <a:pt x="577" y="487"/>
                      <a:pt x="577" y="487"/>
                    </a:cubicBezTo>
                    <a:cubicBezTo>
                      <a:pt x="577" y="487"/>
                      <a:pt x="578" y="486"/>
                      <a:pt x="578" y="486"/>
                    </a:cubicBezTo>
                    <a:cubicBezTo>
                      <a:pt x="578" y="486"/>
                      <a:pt x="580" y="496"/>
                      <a:pt x="580" y="496"/>
                    </a:cubicBezTo>
                    <a:cubicBezTo>
                      <a:pt x="580" y="496"/>
                      <a:pt x="581" y="496"/>
                      <a:pt x="581" y="496"/>
                    </a:cubicBezTo>
                    <a:cubicBezTo>
                      <a:pt x="581" y="496"/>
                      <a:pt x="583" y="485"/>
                      <a:pt x="583" y="485"/>
                    </a:cubicBezTo>
                    <a:cubicBezTo>
                      <a:pt x="583" y="485"/>
                      <a:pt x="583" y="484"/>
                      <a:pt x="583" y="484"/>
                    </a:cubicBezTo>
                    <a:cubicBezTo>
                      <a:pt x="583" y="484"/>
                      <a:pt x="584" y="480"/>
                      <a:pt x="584" y="480"/>
                    </a:cubicBezTo>
                    <a:cubicBezTo>
                      <a:pt x="584" y="480"/>
                      <a:pt x="586" y="483"/>
                      <a:pt x="586" y="483"/>
                    </a:cubicBezTo>
                    <a:cubicBezTo>
                      <a:pt x="586" y="483"/>
                      <a:pt x="589" y="472"/>
                      <a:pt x="589" y="472"/>
                    </a:cubicBezTo>
                    <a:cubicBezTo>
                      <a:pt x="589" y="472"/>
                      <a:pt x="590" y="471"/>
                      <a:pt x="590" y="471"/>
                    </a:cubicBezTo>
                    <a:cubicBezTo>
                      <a:pt x="590" y="471"/>
                      <a:pt x="591" y="465"/>
                      <a:pt x="591" y="465"/>
                    </a:cubicBezTo>
                    <a:cubicBezTo>
                      <a:pt x="591" y="465"/>
                      <a:pt x="592" y="469"/>
                      <a:pt x="592" y="469"/>
                    </a:cubicBezTo>
                    <a:cubicBezTo>
                      <a:pt x="592" y="469"/>
                      <a:pt x="595" y="479"/>
                      <a:pt x="595" y="479"/>
                    </a:cubicBezTo>
                    <a:cubicBezTo>
                      <a:pt x="595" y="479"/>
                      <a:pt x="595" y="480"/>
                      <a:pt x="595" y="480"/>
                    </a:cubicBezTo>
                    <a:cubicBezTo>
                      <a:pt x="595" y="480"/>
                      <a:pt x="598" y="491"/>
                      <a:pt x="598" y="491"/>
                    </a:cubicBezTo>
                    <a:cubicBezTo>
                      <a:pt x="598" y="491"/>
                      <a:pt x="599" y="491"/>
                      <a:pt x="599" y="491"/>
                    </a:cubicBezTo>
                    <a:cubicBezTo>
                      <a:pt x="599" y="491"/>
                      <a:pt x="601" y="497"/>
                      <a:pt x="601" y="497"/>
                    </a:cubicBezTo>
                    <a:cubicBezTo>
                      <a:pt x="601" y="497"/>
                      <a:pt x="601" y="497"/>
                      <a:pt x="601" y="497"/>
                    </a:cubicBezTo>
                    <a:cubicBezTo>
                      <a:pt x="601" y="497"/>
                      <a:pt x="604" y="502"/>
                      <a:pt x="604" y="502"/>
                    </a:cubicBezTo>
                    <a:cubicBezTo>
                      <a:pt x="604" y="502"/>
                      <a:pt x="604" y="502"/>
                      <a:pt x="604" y="502"/>
                    </a:cubicBezTo>
                    <a:cubicBezTo>
                      <a:pt x="604" y="502"/>
                      <a:pt x="607" y="497"/>
                      <a:pt x="607" y="497"/>
                    </a:cubicBezTo>
                    <a:cubicBezTo>
                      <a:pt x="607" y="497"/>
                      <a:pt x="608" y="496"/>
                      <a:pt x="608" y="496"/>
                    </a:cubicBezTo>
                    <a:cubicBezTo>
                      <a:pt x="608" y="496"/>
                      <a:pt x="610" y="500"/>
                      <a:pt x="610" y="500"/>
                    </a:cubicBezTo>
                    <a:cubicBezTo>
                      <a:pt x="610" y="500"/>
                      <a:pt x="611" y="501"/>
                      <a:pt x="611" y="501"/>
                    </a:cubicBezTo>
                    <a:cubicBezTo>
                      <a:pt x="611" y="501"/>
                      <a:pt x="613" y="491"/>
                      <a:pt x="613" y="491"/>
                    </a:cubicBezTo>
                    <a:cubicBezTo>
                      <a:pt x="613" y="491"/>
                      <a:pt x="615" y="484"/>
                      <a:pt x="615" y="484"/>
                    </a:cubicBezTo>
                    <a:cubicBezTo>
                      <a:pt x="615" y="484"/>
                      <a:pt x="616" y="493"/>
                      <a:pt x="616" y="493"/>
                    </a:cubicBezTo>
                    <a:cubicBezTo>
                      <a:pt x="616" y="493"/>
                      <a:pt x="618" y="496"/>
                      <a:pt x="618" y="496"/>
                    </a:cubicBezTo>
                    <a:cubicBezTo>
                      <a:pt x="618" y="496"/>
                      <a:pt x="619" y="491"/>
                      <a:pt x="619" y="491"/>
                    </a:cubicBezTo>
                    <a:cubicBezTo>
                      <a:pt x="619" y="491"/>
                      <a:pt x="619" y="490"/>
                      <a:pt x="619" y="490"/>
                    </a:cubicBezTo>
                    <a:cubicBezTo>
                      <a:pt x="619" y="490"/>
                      <a:pt x="621" y="479"/>
                      <a:pt x="621" y="479"/>
                    </a:cubicBezTo>
                    <a:cubicBezTo>
                      <a:pt x="621" y="479"/>
                      <a:pt x="622" y="485"/>
                      <a:pt x="622" y="485"/>
                    </a:cubicBezTo>
                    <a:cubicBezTo>
                      <a:pt x="622" y="485"/>
                      <a:pt x="625" y="498"/>
                      <a:pt x="625" y="498"/>
                    </a:cubicBezTo>
                    <a:cubicBezTo>
                      <a:pt x="625" y="498"/>
                      <a:pt x="626" y="497"/>
                      <a:pt x="626" y="497"/>
                    </a:cubicBezTo>
                    <a:cubicBezTo>
                      <a:pt x="626" y="497"/>
                      <a:pt x="628" y="488"/>
                      <a:pt x="628" y="488"/>
                    </a:cubicBezTo>
                    <a:cubicBezTo>
                      <a:pt x="628" y="488"/>
                      <a:pt x="629" y="487"/>
                      <a:pt x="629" y="487"/>
                    </a:cubicBezTo>
                    <a:cubicBezTo>
                      <a:pt x="629" y="487"/>
                      <a:pt x="631" y="503"/>
                      <a:pt x="631" y="503"/>
                    </a:cubicBezTo>
                    <a:cubicBezTo>
                      <a:pt x="631" y="503"/>
                      <a:pt x="633" y="506"/>
                      <a:pt x="633" y="506"/>
                    </a:cubicBezTo>
                    <a:cubicBezTo>
                      <a:pt x="633" y="506"/>
                      <a:pt x="634" y="502"/>
                      <a:pt x="634" y="502"/>
                    </a:cubicBezTo>
                    <a:cubicBezTo>
                      <a:pt x="634" y="502"/>
                      <a:pt x="635" y="499"/>
                      <a:pt x="635" y="499"/>
                    </a:cubicBezTo>
                    <a:cubicBezTo>
                      <a:pt x="635" y="499"/>
                      <a:pt x="637" y="504"/>
                      <a:pt x="637" y="504"/>
                    </a:cubicBezTo>
                    <a:cubicBezTo>
                      <a:pt x="637" y="504"/>
                      <a:pt x="637" y="504"/>
                      <a:pt x="637" y="504"/>
                    </a:cubicBezTo>
                    <a:cubicBezTo>
                      <a:pt x="637" y="504"/>
                      <a:pt x="639" y="505"/>
                      <a:pt x="639" y="505"/>
                    </a:cubicBezTo>
                    <a:cubicBezTo>
                      <a:pt x="639" y="505"/>
                      <a:pt x="640" y="504"/>
                      <a:pt x="640" y="504"/>
                    </a:cubicBezTo>
                    <a:cubicBezTo>
                      <a:pt x="640" y="504"/>
                      <a:pt x="643" y="501"/>
                      <a:pt x="643" y="501"/>
                    </a:cubicBezTo>
                    <a:cubicBezTo>
                      <a:pt x="643" y="501"/>
                      <a:pt x="644" y="501"/>
                      <a:pt x="644" y="501"/>
                    </a:cubicBezTo>
                    <a:cubicBezTo>
                      <a:pt x="644" y="501"/>
                      <a:pt x="646" y="498"/>
                      <a:pt x="646" y="498"/>
                    </a:cubicBezTo>
                    <a:cubicBezTo>
                      <a:pt x="646" y="498"/>
                      <a:pt x="647" y="498"/>
                      <a:pt x="647" y="498"/>
                    </a:cubicBezTo>
                    <a:cubicBezTo>
                      <a:pt x="647" y="498"/>
                      <a:pt x="649" y="499"/>
                      <a:pt x="649" y="499"/>
                    </a:cubicBezTo>
                    <a:cubicBezTo>
                      <a:pt x="649" y="499"/>
                      <a:pt x="650" y="499"/>
                      <a:pt x="650" y="499"/>
                    </a:cubicBezTo>
                    <a:cubicBezTo>
                      <a:pt x="650" y="499"/>
                      <a:pt x="652" y="498"/>
                      <a:pt x="652" y="498"/>
                    </a:cubicBezTo>
                    <a:cubicBezTo>
                      <a:pt x="652" y="498"/>
                      <a:pt x="652" y="498"/>
                      <a:pt x="652" y="498"/>
                    </a:cubicBezTo>
                    <a:cubicBezTo>
                      <a:pt x="652" y="498"/>
                      <a:pt x="655" y="502"/>
                      <a:pt x="655" y="502"/>
                    </a:cubicBezTo>
                    <a:cubicBezTo>
                      <a:pt x="655" y="502"/>
                      <a:pt x="655" y="503"/>
                      <a:pt x="655" y="503"/>
                    </a:cubicBezTo>
                    <a:cubicBezTo>
                      <a:pt x="655" y="503"/>
                      <a:pt x="658" y="505"/>
                      <a:pt x="658" y="505"/>
                    </a:cubicBezTo>
                    <a:cubicBezTo>
                      <a:pt x="658" y="505"/>
                      <a:pt x="658" y="506"/>
                      <a:pt x="658" y="506"/>
                    </a:cubicBezTo>
                    <a:cubicBezTo>
                      <a:pt x="658" y="506"/>
                      <a:pt x="661" y="510"/>
                      <a:pt x="661" y="510"/>
                    </a:cubicBezTo>
                    <a:cubicBezTo>
                      <a:pt x="661" y="510"/>
                      <a:pt x="661" y="510"/>
                      <a:pt x="661" y="510"/>
                    </a:cubicBezTo>
                    <a:cubicBezTo>
                      <a:pt x="661" y="510"/>
                      <a:pt x="664" y="513"/>
                      <a:pt x="664" y="513"/>
                    </a:cubicBezTo>
                    <a:cubicBezTo>
                      <a:pt x="664" y="513"/>
                      <a:pt x="664" y="513"/>
                      <a:pt x="664" y="513"/>
                    </a:cubicBezTo>
                    <a:cubicBezTo>
                      <a:pt x="664" y="513"/>
                      <a:pt x="667" y="515"/>
                      <a:pt x="667" y="515"/>
                    </a:cubicBezTo>
                    <a:cubicBezTo>
                      <a:pt x="667" y="515"/>
                      <a:pt x="667" y="515"/>
                      <a:pt x="667" y="515"/>
                    </a:cubicBezTo>
                    <a:cubicBezTo>
                      <a:pt x="667" y="515"/>
                      <a:pt x="670" y="516"/>
                      <a:pt x="670" y="516"/>
                    </a:cubicBezTo>
                    <a:cubicBezTo>
                      <a:pt x="670" y="516"/>
                      <a:pt x="673" y="516"/>
                      <a:pt x="673" y="516"/>
                    </a:cubicBezTo>
                    <a:cubicBezTo>
                      <a:pt x="673" y="516"/>
                      <a:pt x="673" y="515"/>
                      <a:pt x="673" y="515"/>
                    </a:cubicBezTo>
                    <a:cubicBezTo>
                      <a:pt x="673" y="515"/>
                      <a:pt x="674" y="515"/>
                      <a:pt x="674" y="515"/>
                    </a:cubicBezTo>
                    <a:cubicBezTo>
                      <a:pt x="674" y="515"/>
                      <a:pt x="676" y="513"/>
                      <a:pt x="676" y="513"/>
                    </a:cubicBezTo>
                    <a:cubicBezTo>
                      <a:pt x="676" y="513"/>
                      <a:pt x="677" y="513"/>
                      <a:pt x="677" y="513"/>
                    </a:cubicBezTo>
                    <a:cubicBezTo>
                      <a:pt x="677" y="513"/>
                      <a:pt x="679" y="509"/>
                      <a:pt x="679" y="509"/>
                    </a:cubicBezTo>
                    <a:cubicBezTo>
                      <a:pt x="679" y="509"/>
                      <a:pt x="681" y="510"/>
                      <a:pt x="681" y="510"/>
                    </a:cubicBezTo>
                    <a:cubicBezTo>
                      <a:pt x="681" y="510"/>
                      <a:pt x="682" y="508"/>
                      <a:pt x="682" y="508"/>
                    </a:cubicBezTo>
                    <a:cubicBezTo>
                      <a:pt x="682" y="508"/>
                      <a:pt x="682" y="508"/>
                      <a:pt x="682" y="508"/>
                    </a:cubicBezTo>
                    <a:cubicBezTo>
                      <a:pt x="682" y="508"/>
                      <a:pt x="685" y="495"/>
                      <a:pt x="685" y="495"/>
                    </a:cubicBezTo>
                    <a:cubicBezTo>
                      <a:pt x="685" y="495"/>
                      <a:pt x="686" y="496"/>
                      <a:pt x="686" y="496"/>
                    </a:cubicBezTo>
                    <a:cubicBezTo>
                      <a:pt x="686" y="496"/>
                      <a:pt x="688" y="502"/>
                      <a:pt x="688" y="502"/>
                    </a:cubicBezTo>
                    <a:cubicBezTo>
                      <a:pt x="688" y="502"/>
                      <a:pt x="688" y="502"/>
                      <a:pt x="688" y="502"/>
                    </a:cubicBezTo>
                    <a:cubicBezTo>
                      <a:pt x="688" y="502"/>
                      <a:pt x="691" y="489"/>
                      <a:pt x="691" y="489"/>
                    </a:cubicBezTo>
                    <a:cubicBezTo>
                      <a:pt x="691" y="489"/>
                      <a:pt x="692" y="489"/>
                      <a:pt x="692" y="489"/>
                    </a:cubicBezTo>
                    <a:cubicBezTo>
                      <a:pt x="692" y="489"/>
                      <a:pt x="694" y="498"/>
                      <a:pt x="694" y="498"/>
                    </a:cubicBezTo>
                    <a:cubicBezTo>
                      <a:pt x="694" y="498"/>
                      <a:pt x="695" y="498"/>
                      <a:pt x="695" y="498"/>
                    </a:cubicBezTo>
                    <a:cubicBezTo>
                      <a:pt x="695" y="498"/>
                      <a:pt x="696" y="502"/>
                      <a:pt x="696" y="502"/>
                    </a:cubicBezTo>
                    <a:cubicBezTo>
                      <a:pt x="696" y="502"/>
                      <a:pt x="699" y="495"/>
                      <a:pt x="699" y="495"/>
                    </a:cubicBezTo>
                    <a:cubicBezTo>
                      <a:pt x="699" y="495"/>
                      <a:pt x="700" y="500"/>
                      <a:pt x="700" y="500"/>
                    </a:cubicBezTo>
                    <a:cubicBezTo>
                      <a:pt x="700" y="500"/>
                      <a:pt x="700" y="501"/>
                      <a:pt x="700" y="501"/>
                    </a:cubicBezTo>
                    <a:cubicBezTo>
                      <a:pt x="700" y="501"/>
                      <a:pt x="703" y="511"/>
                      <a:pt x="703" y="511"/>
                    </a:cubicBezTo>
                    <a:cubicBezTo>
                      <a:pt x="703" y="511"/>
                      <a:pt x="704" y="511"/>
                      <a:pt x="704" y="511"/>
                    </a:cubicBezTo>
                    <a:cubicBezTo>
                      <a:pt x="704" y="511"/>
                      <a:pt x="706" y="508"/>
                      <a:pt x="706" y="508"/>
                    </a:cubicBezTo>
                    <a:cubicBezTo>
                      <a:pt x="706" y="508"/>
                      <a:pt x="706" y="510"/>
                      <a:pt x="706" y="510"/>
                    </a:cubicBezTo>
                    <a:cubicBezTo>
                      <a:pt x="706" y="510"/>
                      <a:pt x="709" y="513"/>
                      <a:pt x="709" y="513"/>
                    </a:cubicBezTo>
                    <a:cubicBezTo>
                      <a:pt x="709" y="513"/>
                      <a:pt x="710" y="514"/>
                      <a:pt x="710" y="514"/>
                    </a:cubicBezTo>
                    <a:cubicBezTo>
                      <a:pt x="710" y="514"/>
                      <a:pt x="712" y="513"/>
                      <a:pt x="712" y="513"/>
                    </a:cubicBezTo>
                    <a:cubicBezTo>
                      <a:pt x="712" y="513"/>
                      <a:pt x="713" y="513"/>
                      <a:pt x="713" y="513"/>
                    </a:cubicBezTo>
                    <a:cubicBezTo>
                      <a:pt x="713" y="513"/>
                      <a:pt x="715" y="511"/>
                      <a:pt x="715" y="511"/>
                    </a:cubicBezTo>
                    <a:cubicBezTo>
                      <a:pt x="715" y="511"/>
                      <a:pt x="715" y="511"/>
                      <a:pt x="715" y="511"/>
                    </a:cubicBezTo>
                    <a:cubicBezTo>
                      <a:pt x="715" y="511"/>
                      <a:pt x="718" y="508"/>
                      <a:pt x="718" y="508"/>
                    </a:cubicBezTo>
                    <a:cubicBezTo>
                      <a:pt x="718" y="508"/>
                      <a:pt x="718" y="508"/>
                      <a:pt x="718" y="508"/>
                    </a:cubicBezTo>
                    <a:cubicBezTo>
                      <a:pt x="718" y="508"/>
                      <a:pt x="721" y="503"/>
                      <a:pt x="721" y="503"/>
                    </a:cubicBezTo>
                    <a:cubicBezTo>
                      <a:pt x="721" y="503"/>
                      <a:pt x="722" y="503"/>
                      <a:pt x="722" y="503"/>
                    </a:cubicBezTo>
                    <a:cubicBezTo>
                      <a:pt x="722" y="503"/>
                      <a:pt x="724" y="498"/>
                      <a:pt x="724" y="498"/>
                    </a:cubicBezTo>
                    <a:cubicBezTo>
                      <a:pt x="724" y="498"/>
                      <a:pt x="724" y="497"/>
                      <a:pt x="724" y="497"/>
                    </a:cubicBezTo>
                    <a:cubicBezTo>
                      <a:pt x="724" y="497"/>
                      <a:pt x="727" y="489"/>
                      <a:pt x="727" y="489"/>
                    </a:cubicBezTo>
                    <a:cubicBezTo>
                      <a:pt x="727" y="489"/>
                      <a:pt x="727" y="489"/>
                      <a:pt x="727" y="489"/>
                    </a:cubicBezTo>
                    <a:cubicBezTo>
                      <a:pt x="727" y="489"/>
                      <a:pt x="730" y="486"/>
                      <a:pt x="730" y="486"/>
                    </a:cubicBezTo>
                    <a:cubicBezTo>
                      <a:pt x="730" y="486"/>
                      <a:pt x="731" y="486"/>
                      <a:pt x="731" y="486"/>
                    </a:cubicBezTo>
                    <a:cubicBezTo>
                      <a:pt x="731" y="486"/>
                      <a:pt x="733" y="483"/>
                      <a:pt x="733" y="483"/>
                    </a:cubicBezTo>
                    <a:cubicBezTo>
                      <a:pt x="733" y="483"/>
                      <a:pt x="733" y="483"/>
                      <a:pt x="733" y="483"/>
                    </a:cubicBezTo>
                    <a:cubicBezTo>
                      <a:pt x="733" y="483"/>
                      <a:pt x="735" y="481"/>
                      <a:pt x="735" y="481"/>
                    </a:cubicBezTo>
                    <a:cubicBezTo>
                      <a:pt x="735" y="481"/>
                      <a:pt x="736" y="482"/>
                      <a:pt x="736" y="482"/>
                    </a:cubicBezTo>
                    <a:cubicBezTo>
                      <a:pt x="736" y="482"/>
                      <a:pt x="739" y="488"/>
                      <a:pt x="739" y="488"/>
                    </a:cubicBezTo>
                    <a:cubicBezTo>
                      <a:pt x="739" y="488"/>
                      <a:pt x="741" y="488"/>
                      <a:pt x="741" y="488"/>
                    </a:cubicBezTo>
                    <a:cubicBezTo>
                      <a:pt x="741" y="488"/>
                      <a:pt x="742" y="491"/>
                      <a:pt x="742" y="491"/>
                    </a:cubicBezTo>
                    <a:cubicBezTo>
                      <a:pt x="742" y="491"/>
                      <a:pt x="742" y="491"/>
                      <a:pt x="742" y="491"/>
                    </a:cubicBezTo>
                    <a:cubicBezTo>
                      <a:pt x="742" y="491"/>
                      <a:pt x="745" y="501"/>
                      <a:pt x="745" y="501"/>
                    </a:cubicBezTo>
                    <a:cubicBezTo>
                      <a:pt x="745" y="501"/>
                      <a:pt x="745" y="501"/>
                      <a:pt x="745" y="501"/>
                    </a:cubicBezTo>
                    <a:cubicBezTo>
                      <a:pt x="745" y="501"/>
                      <a:pt x="748" y="505"/>
                      <a:pt x="748" y="505"/>
                    </a:cubicBezTo>
                    <a:cubicBezTo>
                      <a:pt x="748" y="505"/>
                      <a:pt x="750" y="506"/>
                      <a:pt x="750" y="506"/>
                    </a:cubicBezTo>
                    <a:cubicBezTo>
                      <a:pt x="750" y="506"/>
                      <a:pt x="751" y="503"/>
                      <a:pt x="751" y="503"/>
                    </a:cubicBezTo>
                    <a:cubicBezTo>
                      <a:pt x="751" y="503"/>
                      <a:pt x="751" y="504"/>
                      <a:pt x="751" y="504"/>
                    </a:cubicBezTo>
                    <a:cubicBezTo>
                      <a:pt x="751" y="504"/>
                      <a:pt x="753" y="510"/>
                      <a:pt x="753" y="510"/>
                    </a:cubicBezTo>
                    <a:cubicBezTo>
                      <a:pt x="753" y="510"/>
                      <a:pt x="754" y="510"/>
                      <a:pt x="754" y="510"/>
                    </a:cubicBezTo>
                    <a:cubicBezTo>
                      <a:pt x="754" y="510"/>
                      <a:pt x="757" y="507"/>
                      <a:pt x="757" y="507"/>
                    </a:cubicBezTo>
                    <a:cubicBezTo>
                      <a:pt x="757" y="507"/>
                      <a:pt x="758" y="507"/>
                      <a:pt x="758" y="507"/>
                    </a:cubicBezTo>
                    <a:cubicBezTo>
                      <a:pt x="758" y="507"/>
                      <a:pt x="760" y="505"/>
                      <a:pt x="760" y="505"/>
                    </a:cubicBezTo>
                    <a:cubicBezTo>
                      <a:pt x="760" y="505"/>
                      <a:pt x="761" y="505"/>
                      <a:pt x="761" y="505"/>
                    </a:cubicBezTo>
                    <a:cubicBezTo>
                      <a:pt x="761" y="505"/>
                      <a:pt x="763" y="500"/>
                      <a:pt x="763" y="500"/>
                    </a:cubicBezTo>
                    <a:cubicBezTo>
                      <a:pt x="763" y="500"/>
                      <a:pt x="763" y="500"/>
                      <a:pt x="763" y="500"/>
                    </a:cubicBezTo>
                    <a:cubicBezTo>
                      <a:pt x="763" y="500"/>
                      <a:pt x="766" y="493"/>
                      <a:pt x="766" y="493"/>
                    </a:cubicBezTo>
                    <a:cubicBezTo>
                      <a:pt x="766" y="493"/>
                      <a:pt x="767" y="493"/>
                      <a:pt x="767" y="493"/>
                    </a:cubicBezTo>
                    <a:cubicBezTo>
                      <a:pt x="767" y="493"/>
                      <a:pt x="769" y="484"/>
                      <a:pt x="769" y="484"/>
                    </a:cubicBezTo>
                    <a:cubicBezTo>
                      <a:pt x="769" y="484"/>
                      <a:pt x="769" y="483"/>
                      <a:pt x="769" y="483"/>
                    </a:cubicBezTo>
                    <a:cubicBezTo>
                      <a:pt x="769" y="483"/>
                      <a:pt x="772" y="468"/>
                      <a:pt x="772" y="468"/>
                    </a:cubicBezTo>
                    <a:cubicBezTo>
                      <a:pt x="772" y="468"/>
                      <a:pt x="772" y="467"/>
                      <a:pt x="772" y="467"/>
                    </a:cubicBezTo>
                    <a:cubicBezTo>
                      <a:pt x="772" y="467"/>
                      <a:pt x="775" y="436"/>
                      <a:pt x="775" y="436"/>
                    </a:cubicBezTo>
                    <a:cubicBezTo>
                      <a:pt x="775" y="436"/>
                      <a:pt x="776" y="431"/>
                      <a:pt x="776" y="431"/>
                    </a:cubicBezTo>
                    <a:cubicBezTo>
                      <a:pt x="776" y="431"/>
                      <a:pt x="778" y="437"/>
                      <a:pt x="778" y="437"/>
                    </a:cubicBezTo>
                    <a:cubicBezTo>
                      <a:pt x="778" y="437"/>
                      <a:pt x="779" y="426"/>
                      <a:pt x="779" y="426"/>
                    </a:cubicBezTo>
                    <a:cubicBezTo>
                      <a:pt x="779" y="426"/>
                      <a:pt x="781" y="436"/>
                      <a:pt x="781" y="436"/>
                    </a:cubicBezTo>
                    <a:cubicBezTo>
                      <a:pt x="781" y="436"/>
                      <a:pt x="783" y="424"/>
                      <a:pt x="783" y="424"/>
                    </a:cubicBezTo>
                    <a:cubicBezTo>
                      <a:pt x="783" y="424"/>
                      <a:pt x="785" y="444"/>
                      <a:pt x="785" y="444"/>
                    </a:cubicBezTo>
                    <a:cubicBezTo>
                      <a:pt x="785" y="444"/>
                      <a:pt x="785" y="448"/>
                      <a:pt x="785" y="448"/>
                    </a:cubicBezTo>
                    <a:cubicBezTo>
                      <a:pt x="785" y="448"/>
                      <a:pt x="788" y="399"/>
                      <a:pt x="788" y="399"/>
                    </a:cubicBezTo>
                    <a:cubicBezTo>
                      <a:pt x="788" y="399"/>
                      <a:pt x="788" y="345"/>
                      <a:pt x="788" y="345"/>
                    </a:cubicBezTo>
                    <a:cubicBezTo>
                      <a:pt x="788" y="345"/>
                      <a:pt x="790" y="473"/>
                      <a:pt x="790" y="473"/>
                    </a:cubicBezTo>
                    <a:cubicBezTo>
                      <a:pt x="790" y="473"/>
                      <a:pt x="791" y="474"/>
                      <a:pt x="791" y="474"/>
                    </a:cubicBezTo>
                    <a:cubicBezTo>
                      <a:pt x="791" y="474"/>
                      <a:pt x="793" y="481"/>
                      <a:pt x="793" y="481"/>
                    </a:cubicBezTo>
                    <a:cubicBezTo>
                      <a:pt x="793" y="481"/>
                      <a:pt x="796" y="480"/>
                      <a:pt x="796" y="480"/>
                    </a:cubicBezTo>
                    <a:cubicBezTo>
                      <a:pt x="796" y="480"/>
                      <a:pt x="797" y="480"/>
                      <a:pt x="797" y="480"/>
                    </a:cubicBezTo>
                    <a:cubicBezTo>
                      <a:pt x="797" y="480"/>
                      <a:pt x="797" y="480"/>
                      <a:pt x="797" y="480"/>
                    </a:cubicBezTo>
                    <a:cubicBezTo>
                      <a:pt x="797" y="480"/>
                      <a:pt x="799" y="469"/>
                      <a:pt x="799" y="469"/>
                    </a:cubicBezTo>
                    <a:cubicBezTo>
                      <a:pt x="799" y="469"/>
                      <a:pt x="800" y="468"/>
                      <a:pt x="800" y="468"/>
                    </a:cubicBezTo>
                    <a:cubicBezTo>
                      <a:pt x="800" y="468"/>
                      <a:pt x="803" y="459"/>
                      <a:pt x="803" y="459"/>
                    </a:cubicBezTo>
                    <a:cubicBezTo>
                      <a:pt x="803" y="459"/>
                      <a:pt x="803" y="459"/>
                      <a:pt x="803" y="459"/>
                    </a:cubicBezTo>
                    <a:cubicBezTo>
                      <a:pt x="803" y="459"/>
                      <a:pt x="806" y="443"/>
                      <a:pt x="806" y="443"/>
                    </a:cubicBezTo>
                    <a:cubicBezTo>
                      <a:pt x="806" y="443"/>
                      <a:pt x="806" y="442"/>
                      <a:pt x="806" y="442"/>
                    </a:cubicBezTo>
                    <a:cubicBezTo>
                      <a:pt x="806" y="442"/>
                      <a:pt x="809" y="340"/>
                      <a:pt x="809" y="340"/>
                    </a:cubicBezTo>
                    <a:cubicBezTo>
                      <a:pt x="809" y="340"/>
                      <a:pt x="809" y="327"/>
                      <a:pt x="809" y="327"/>
                    </a:cubicBezTo>
                    <a:cubicBezTo>
                      <a:pt x="809" y="327"/>
                      <a:pt x="812" y="450"/>
                      <a:pt x="812" y="450"/>
                    </a:cubicBezTo>
                    <a:cubicBezTo>
                      <a:pt x="812" y="450"/>
                      <a:pt x="812" y="451"/>
                      <a:pt x="812" y="451"/>
                    </a:cubicBezTo>
                    <a:cubicBezTo>
                      <a:pt x="812" y="451"/>
                      <a:pt x="815" y="465"/>
                      <a:pt x="815" y="465"/>
                    </a:cubicBezTo>
                    <a:cubicBezTo>
                      <a:pt x="815" y="465"/>
                      <a:pt x="815" y="466"/>
                      <a:pt x="815" y="466"/>
                    </a:cubicBezTo>
                    <a:cubicBezTo>
                      <a:pt x="815" y="466"/>
                      <a:pt x="817" y="475"/>
                      <a:pt x="817" y="475"/>
                    </a:cubicBezTo>
                    <a:cubicBezTo>
                      <a:pt x="817" y="475"/>
                      <a:pt x="818" y="474"/>
                      <a:pt x="818" y="474"/>
                    </a:cubicBezTo>
                    <a:cubicBezTo>
                      <a:pt x="818" y="474"/>
                      <a:pt x="821" y="421"/>
                      <a:pt x="821" y="421"/>
                    </a:cubicBezTo>
                    <a:cubicBezTo>
                      <a:pt x="821" y="421"/>
                      <a:pt x="821" y="425"/>
                      <a:pt x="821" y="425"/>
                    </a:cubicBezTo>
                    <a:cubicBezTo>
                      <a:pt x="821" y="425"/>
                      <a:pt x="822" y="457"/>
                      <a:pt x="822" y="457"/>
                    </a:cubicBezTo>
                    <a:cubicBezTo>
                      <a:pt x="822" y="457"/>
                      <a:pt x="824" y="456"/>
                      <a:pt x="824" y="456"/>
                    </a:cubicBezTo>
                    <a:cubicBezTo>
                      <a:pt x="824" y="456"/>
                      <a:pt x="827" y="467"/>
                      <a:pt x="827" y="467"/>
                    </a:cubicBezTo>
                    <a:cubicBezTo>
                      <a:pt x="827" y="467"/>
                      <a:pt x="827" y="467"/>
                      <a:pt x="827" y="467"/>
                    </a:cubicBezTo>
                    <a:cubicBezTo>
                      <a:pt x="827" y="467"/>
                      <a:pt x="829" y="475"/>
                      <a:pt x="829" y="475"/>
                    </a:cubicBezTo>
                    <a:cubicBezTo>
                      <a:pt x="829" y="475"/>
                      <a:pt x="831" y="438"/>
                      <a:pt x="831" y="438"/>
                    </a:cubicBezTo>
                    <a:cubicBezTo>
                      <a:pt x="831" y="438"/>
                      <a:pt x="833" y="489"/>
                      <a:pt x="833" y="489"/>
                    </a:cubicBezTo>
                    <a:cubicBezTo>
                      <a:pt x="833" y="489"/>
                      <a:pt x="835" y="497"/>
                      <a:pt x="835" y="497"/>
                    </a:cubicBezTo>
                    <a:cubicBezTo>
                      <a:pt x="835" y="497"/>
                      <a:pt x="836" y="489"/>
                      <a:pt x="836" y="489"/>
                    </a:cubicBezTo>
                    <a:cubicBezTo>
                      <a:pt x="836" y="489"/>
                      <a:pt x="836" y="490"/>
                      <a:pt x="836" y="490"/>
                    </a:cubicBezTo>
                    <a:cubicBezTo>
                      <a:pt x="836" y="490"/>
                      <a:pt x="839" y="506"/>
                      <a:pt x="839" y="506"/>
                    </a:cubicBezTo>
                    <a:cubicBezTo>
                      <a:pt x="839" y="506"/>
                      <a:pt x="839" y="507"/>
                      <a:pt x="839" y="507"/>
                    </a:cubicBezTo>
                    <a:cubicBezTo>
                      <a:pt x="839" y="507"/>
                      <a:pt x="842" y="510"/>
                      <a:pt x="842" y="510"/>
                    </a:cubicBezTo>
                    <a:cubicBezTo>
                      <a:pt x="842" y="510"/>
                      <a:pt x="842" y="510"/>
                      <a:pt x="842" y="510"/>
                    </a:cubicBezTo>
                    <a:cubicBezTo>
                      <a:pt x="842" y="510"/>
                      <a:pt x="844" y="512"/>
                      <a:pt x="844" y="512"/>
                    </a:cubicBezTo>
                    <a:cubicBezTo>
                      <a:pt x="844" y="512"/>
                      <a:pt x="845" y="512"/>
                      <a:pt x="845" y="512"/>
                    </a:cubicBezTo>
                    <a:cubicBezTo>
                      <a:pt x="845" y="512"/>
                      <a:pt x="848" y="514"/>
                      <a:pt x="848" y="514"/>
                    </a:cubicBezTo>
                    <a:cubicBezTo>
                      <a:pt x="848" y="514"/>
                      <a:pt x="848" y="514"/>
                      <a:pt x="848" y="514"/>
                    </a:cubicBezTo>
                    <a:cubicBezTo>
                      <a:pt x="848" y="514"/>
                      <a:pt x="849" y="513"/>
                      <a:pt x="849" y="513"/>
                    </a:cubicBezTo>
                    <a:cubicBezTo>
                      <a:pt x="849" y="513"/>
                      <a:pt x="851" y="514"/>
                      <a:pt x="851" y="514"/>
                    </a:cubicBezTo>
                    <a:cubicBezTo>
                      <a:pt x="851" y="514"/>
                      <a:pt x="853" y="514"/>
                      <a:pt x="853" y="514"/>
                    </a:cubicBezTo>
                    <a:cubicBezTo>
                      <a:pt x="853" y="514"/>
                      <a:pt x="855" y="514"/>
                      <a:pt x="855" y="514"/>
                    </a:cubicBezTo>
                    <a:cubicBezTo>
                      <a:pt x="855" y="514"/>
                      <a:pt x="857" y="513"/>
                      <a:pt x="857" y="513"/>
                    </a:cubicBezTo>
                    <a:cubicBezTo>
                      <a:pt x="857" y="513"/>
                      <a:pt x="857" y="513"/>
                      <a:pt x="857" y="513"/>
                    </a:cubicBezTo>
                    <a:cubicBezTo>
                      <a:pt x="857" y="513"/>
                      <a:pt x="860" y="512"/>
                      <a:pt x="860" y="512"/>
                    </a:cubicBezTo>
                    <a:cubicBezTo>
                      <a:pt x="860" y="512"/>
                      <a:pt x="860" y="512"/>
                      <a:pt x="860" y="512"/>
                    </a:cubicBezTo>
                    <a:cubicBezTo>
                      <a:pt x="860" y="512"/>
                      <a:pt x="863" y="505"/>
                      <a:pt x="863" y="505"/>
                    </a:cubicBezTo>
                    <a:cubicBezTo>
                      <a:pt x="863" y="505"/>
                      <a:pt x="863" y="504"/>
                      <a:pt x="863" y="504"/>
                    </a:cubicBezTo>
                    <a:cubicBezTo>
                      <a:pt x="863" y="504"/>
                      <a:pt x="866" y="493"/>
                      <a:pt x="866" y="493"/>
                    </a:cubicBezTo>
                    <a:cubicBezTo>
                      <a:pt x="866" y="493"/>
                      <a:pt x="866" y="493"/>
                      <a:pt x="866" y="493"/>
                    </a:cubicBezTo>
                    <a:cubicBezTo>
                      <a:pt x="866" y="493"/>
                      <a:pt x="869" y="466"/>
                      <a:pt x="869" y="466"/>
                    </a:cubicBezTo>
                    <a:cubicBezTo>
                      <a:pt x="869" y="466"/>
                      <a:pt x="869" y="463"/>
                      <a:pt x="869" y="463"/>
                    </a:cubicBezTo>
                    <a:cubicBezTo>
                      <a:pt x="869" y="463"/>
                      <a:pt x="872" y="203"/>
                      <a:pt x="872" y="203"/>
                    </a:cubicBezTo>
                    <a:cubicBezTo>
                      <a:pt x="872" y="203"/>
                      <a:pt x="872" y="159"/>
                      <a:pt x="872" y="159"/>
                    </a:cubicBezTo>
                    <a:cubicBezTo>
                      <a:pt x="872" y="159"/>
                      <a:pt x="875" y="400"/>
                      <a:pt x="875" y="400"/>
                    </a:cubicBezTo>
                    <a:cubicBezTo>
                      <a:pt x="875" y="400"/>
                      <a:pt x="875" y="408"/>
                      <a:pt x="875" y="408"/>
                    </a:cubicBezTo>
                    <a:cubicBezTo>
                      <a:pt x="875" y="408"/>
                      <a:pt x="877" y="279"/>
                      <a:pt x="877" y="279"/>
                    </a:cubicBezTo>
                    <a:cubicBezTo>
                      <a:pt x="877" y="279"/>
                      <a:pt x="878" y="173"/>
                      <a:pt x="878" y="173"/>
                    </a:cubicBezTo>
                    <a:cubicBezTo>
                      <a:pt x="878" y="173"/>
                      <a:pt x="881" y="418"/>
                      <a:pt x="881" y="418"/>
                    </a:cubicBezTo>
                    <a:cubicBezTo>
                      <a:pt x="881" y="418"/>
                      <a:pt x="881" y="424"/>
                      <a:pt x="881" y="424"/>
                    </a:cubicBezTo>
                    <a:cubicBezTo>
                      <a:pt x="881" y="424"/>
                      <a:pt x="884" y="491"/>
                      <a:pt x="884" y="491"/>
                    </a:cubicBezTo>
                    <a:cubicBezTo>
                      <a:pt x="884" y="491"/>
                      <a:pt x="884" y="492"/>
                      <a:pt x="884" y="492"/>
                    </a:cubicBezTo>
                    <a:cubicBezTo>
                      <a:pt x="884" y="492"/>
                      <a:pt x="886" y="504"/>
                      <a:pt x="886" y="504"/>
                    </a:cubicBezTo>
                    <a:cubicBezTo>
                      <a:pt x="886" y="504"/>
                      <a:pt x="887" y="504"/>
                      <a:pt x="887" y="504"/>
                    </a:cubicBezTo>
                    <a:cubicBezTo>
                      <a:pt x="887" y="504"/>
                      <a:pt x="890" y="510"/>
                      <a:pt x="890" y="510"/>
                    </a:cubicBezTo>
                    <a:cubicBezTo>
                      <a:pt x="890" y="510"/>
                      <a:pt x="891" y="510"/>
                      <a:pt x="891" y="510"/>
                    </a:cubicBezTo>
                    <a:cubicBezTo>
                      <a:pt x="891" y="510"/>
                      <a:pt x="893" y="511"/>
                      <a:pt x="893" y="511"/>
                    </a:cubicBezTo>
                    <a:cubicBezTo>
                      <a:pt x="893" y="511"/>
                      <a:pt x="893" y="512"/>
                      <a:pt x="893" y="512"/>
                    </a:cubicBezTo>
                    <a:cubicBezTo>
                      <a:pt x="893" y="512"/>
                      <a:pt x="895" y="513"/>
                      <a:pt x="895" y="513"/>
                    </a:cubicBezTo>
                    <a:cubicBezTo>
                      <a:pt x="895" y="513"/>
                      <a:pt x="897" y="510"/>
                      <a:pt x="897" y="510"/>
                    </a:cubicBezTo>
                    <a:cubicBezTo>
                      <a:pt x="897" y="510"/>
                      <a:pt x="899" y="513"/>
                      <a:pt x="899" y="513"/>
                    </a:cubicBezTo>
                    <a:cubicBezTo>
                      <a:pt x="899" y="513"/>
                      <a:pt x="900" y="514"/>
                      <a:pt x="900" y="514"/>
                    </a:cubicBezTo>
                    <a:cubicBezTo>
                      <a:pt x="900" y="514"/>
                      <a:pt x="901" y="512"/>
                      <a:pt x="901" y="512"/>
                    </a:cubicBezTo>
                    <a:cubicBezTo>
                      <a:pt x="901" y="512"/>
                      <a:pt x="902" y="513"/>
                      <a:pt x="902" y="513"/>
                    </a:cubicBezTo>
                    <a:cubicBezTo>
                      <a:pt x="902" y="513"/>
                      <a:pt x="904" y="516"/>
                      <a:pt x="904" y="516"/>
                    </a:cubicBezTo>
                    <a:cubicBezTo>
                      <a:pt x="904" y="516"/>
                      <a:pt x="905" y="516"/>
                      <a:pt x="905" y="516"/>
                    </a:cubicBezTo>
                    <a:cubicBezTo>
                      <a:pt x="905" y="516"/>
                      <a:pt x="907" y="514"/>
                      <a:pt x="907" y="514"/>
                    </a:cubicBezTo>
                    <a:cubicBezTo>
                      <a:pt x="907" y="514"/>
                      <a:pt x="908" y="515"/>
                      <a:pt x="908" y="515"/>
                    </a:cubicBezTo>
                    <a:cubicBezTo>
                      <a:pt x="908" y="515"/>
                      <a:pt x="910" y="516"/>
                      <a:pt x="910" y="516"/>
                    </a:cubicBezTo>
                    <a:cubicBezTo>
                      <a:pt x="910" y="516"/>
                      <a:pt x="911" y="516"/>
                      <a:pt x="911" y="516"/>
                    </a:cubicBezTo>
                    <a:cubicBezTo>
                      <a:pt x="911" y="516"/>
                      <a:pt x="913" y="516"/>
                      <a:pt x="913" y="516"/>
                    </a:cubicBezTo>
                    <a:cubicBezTo>
                      <a:pt x="913" y="516"/>
                      <a:pt x="914" y="516"/>
                      <a:pt x="914" y="516"/>
                    </a:cubicBezTo>
                    <a:cubicBezTo>
                      <a:pt x="914" y="516"/>
                      <a:pt x="917" y="517"/>
                      <a:pt x="917" y="517"/>
                    </a:cubicBezTo>
                    <a:cubicBezTo>
                      <a:pt x="917" y="517"/>
                      <a:pt x="918" y="517"/>
                      <a:pt x="918" y="517"/>
                    </a:cubicBezTo>
                    <a:cubicBezTo>
                      <a:pt x="918" y="517"/>
                      <a:pt x="920" y="517"/>
                      <a:pt x="920" y="517"/>
                    </a:cubicBezTo>
                    <a:cubicBezTo>
                      <a:pt x="920" y="517"/>
                      <a:pt x="920" y="518"/>
                      <a:pt x="920" y="518"/>
                    </a:cubicBezTo>
                    <a:cubicBezTo>
                      <a:pt x="920" y="518"/>
                      <a:pt x="921" y="518"/>
                      <a:pt x="921" y="518"/>
                    </a:cubicBezTo>
                    <a:cubicBezTo>
                      <a:pt x="921" y="518"/>
                      <a:pt x="923" y="518"/>
                      <a:pt x="923" y="518"/>
                    </a:cubicBezTo>
                    <a:cubicBezTo>
                      <a:pt x="923" y="518"/>
                      <a:pt x="926" y="517"/>
                      <a:pt x="926" y="517"/>
                    </a:cubicBezTo>
                    <a:cubicBezTo>
                      <a:pt x="926" y="517"/>
                      <a:pt x="926" y="517"/>
                      <a:pt x="926" y="517"/>
                    </a:cubicBezTo>
                    <a:cubicBezTo>
                      <a:pt x="926" y="517"/>
                      <a:pt x="927" y="516"/>
                      <a:pt x="927" y="516"/>
                    </a:cubicBezTo>
                    <a:cubicBezTo>
                      <a:pt x="927" y="516"/>
                      <a:pt x="929" y="517"/>
                      <a:pt x="929" y="517"/>
                    </a:cubicBezTo>
                    <a:cubicBezTo>
                      <a:pt x="929" y="517"/>
                      <a:pt x="931" y="515"/>
                      <a:pt x="931" y="515"/>
                    </a:cubicBezTo>
                    <a:cubicBezTo>
                      <a:pt x="931" y="515"/>
                      <a:pt x="932" y="515"/>
                      <a:pt x="932" y="515"/>
                    </a:cubicBezTo>
                    <a:cubicBezTo>
                      <a:pt x="932" y="515"/>
                      <a:pt x="934" y="509"/>
                      <a:pt x="934" y="509"/>
                    </a:cubicBezTo>
                    <a:cubicBezTo>
                      <a:pt x="934" y="509"/>
                      <a:pt x="935" y="511"/>
                      <a:pt x="935" y="511"/>
                    </a:cubicBezTo>
                    <a:cubicBezTo>
                      <a:pt x="935" y="511"/>
                      <a:pt x="938" y="506"/>
                      <a:pt x="938" y="506"/>
                    </a:cubicBezTo>
                    <a:cubicBezTo>
                      <a:pt x="938" y="506"/>
                      <a:pt x="938" y="505"/>
                      <a:pt x="938" y="505"/>
                    </a:cubicBezTo>
                    <a:cubicBezTo>
                      <a:pt x="938" y="505"/>
                      <a:pt x="941" y="493"/>
                      <a:pt x="941" y="493"/>
                    </a:cubicBezTo>
                    <a:cubicBezTo>
                      <a:pt x="941" y="493"/>
                      <a:pt x="941" y="493"/>
                      <a:pt x="941" y="493"/>
                    </a:cubicBezTo>
                    <a:cubicBezTo>
                      <a:pt x="941" y="493"/>
                      <a:pt x="944" y="478"/>
                      <a:pt x="944" y="478"/>
                    </a:cubicBezTo>
                    <a:cubicBezTo>
                      <a:pt x="944" y="478"/>
                      <a:pt x="944" y="476"/>
                      <a:pt x="944" y="476"/>
                    </a:cubicBezTo>
                    <a:cubicBezTo>
                      <a:pt x="944" y="476"/>
                      <a:pt x="945" y="457"/>
                      <a:pt x="945" y="457"/>
                    </a:cubicBezTo>
                    <a:cubicBezTo>
                      <a:pt x="945" y="457"/>
                      <a:pt x="948" y="454"/>
                      <a:pt x="948" y="454"/>
                    </a:cubicBezTo>
                    <a:cubicBezTo>
                      <a:pt x="948" y="454"/>
                      <a:pt x="949" y="458"/>
                      <a:pt x="949" y="458"/>
                    </a:cubicBezTo>
                    <a:cubicBezTo>
                      <a:pt x="949" y="458"/>
                      <a:pt x="950" y="455"/>
                      <a:pt x="950" y="455"/>
                    </a:cubicBezTo>
                    <a:cubicBezTo>
                      <a:pt x="950" y="455"/>
                      <a:pt x="952" y="423"/>
                      <a:pt x="952" y="423"/>
                    </a:cubicBezTo>
                    <a:cubicBezTo>
                      <a:pt x="952" y="423"/>
                      <a:pt x="953" y="447"/>
                      <a:pt x="953" y="447"/>
                    </a:cubicBezTo>
                    <a:cubicBezTo>
                      <a:pt x="953" y="447"/>
                      <a:pt x="956" y="478"/>
                      <a:pt x="956" y="478"/>
                    </a:cubicBezTo>
                    <a:cubicBezTo>
                      <a:pt x="956" y="478"/>
                      <a:pt x="956" y="479"/>
                      <a:pt x="956" y="479"/>
                    </a:cubicBezTo>
                    <a:cubicBezTo>
                      <a:pt x="956" y="479"/>
                      <a:pt x="957" y="470"/>
                      <a:pt x="957" y="470"/>
                    </a:cubicBezTo>
                    <a:cubicBezTo>
                      <a:pt x="957" y="470"/>
                      <a:pt x="959" y="480"/>
                      <a:pt x="959" y="480"/>
                    </a:cubicBezTo>
                    <a:cubicBezTo>
                      <a:pt x="959" y="480"/>
                      <a:pt x="962" y="499"/>
                      <a:pt x="962" y="499"/>
                    </a:cubicBezTo>
                    <a:cubicBezTo>
                      <a:pt x="962" y="499"/>
                      <a:pt x="962" y="499"/>
                      <a:pt x="962" y="499"/>
                    </a:cubicBezTo>
                    <a:cubicBezTo>
                      <a:pt x="962" y="499"/>
                      <a:pt x="964" y="494"/>
                      <a:pt x="964" y="494"/>
                    </a:cubicBezTo>
                    <a:cubicBezTo>
                      <a:pt x="964" y="494"/>
                      <a:pt x="966" y="496"/>
                      <a:pt x="966" y="496"/>
                    </a:cubicBezTo>
                    <a:cubicBezTo>
                      <a:pt x="966" y="496"/>
                      <a:pt x="968" y="492"/>
                      <a:pt x="968" y="492"/>
                    </a:cubicBezTo>
                    <a:cubicBezTo>
                      <a:pt x="968" y="492"/>
                      <a:pt x="968" y="491"/>
                      <a:pt x="968" y="491"/>
                    </a:cubicBezTo>
                    <a:cubicBezTo>
                      <a:pt x="968" y="491"/>
                      <a:pt x="971" y="469"/>
                      <a:pt x="971" y="469"/>
                    </a:cubicBezTo>
                    <a:cubicBezTo>
                      <a:pt x="971" y="469"/>
                      <a:pt x="972" y="457"/>
                      <a:pt x="972" y="457"/>
                    </a:cubicBezTo>
                    <a:cubicBezTo>
                      <a:pt x="972" y="457"/>
                      <a:pt x="974" y="472"/>
                      <a:pt x="974" y="472"/>
                    </a:cubicBezTo>
                    <a:cubicBezTo>
                      <a:pt x="974" y="472"/>
                      <a:pt x="975" y="476"/>
                      <a:pt x="975" y="476"/>
                    </a:cubicBezTo>
                    <a:cubicBezTo>
                      <a:pt x="975" y="476"/>
                      <a:pt x="977" y="459"/>
                      <a:pt x="977" y="459"/>
                    </a:cubicBezTo>
                    <a:cubicBezTo>
                      <a:pt x="977" y="459"/>
                      <a:pt x="978" y="422"/>
                      <a:pt x="978" y="422"/>
                    </a:cubicBezTo>
                    <a:cubicBezTo>
                      <a:pt x="978" y="422"/>
                      <a:pt x="980" y="468"/>
                      <a:pt x="980" y="468"/>
                    </a:cubicBezTo>
                    <a:cubicBezTo>
                      <a:pt x="980" y="468"/>
                      <a:pt x="980" y="471"/>
                      <a:pt x="980" y="471"/>
                    </a:cubicBezTo>
                    <a:cubicBezTo>
                      <a:pt x="980" y="471"/>
                      <a:pt x="982" y="496"/>
                      <a:pt x="982" y="496"/>
                    </a:cubicBezTo>
                    <a:cubicBezTo>
                      <a:pt x="982" y="496"/>
                      <a:pt x="983" y="496"/>
                      <a:pt x="983" y="496"/>
                    </a:cubicBezTo>
                    <a:cubicBezTo>
                      <a:pt x="983" y="496"/>
                      <a:pt x="985" y="476"/>
                      <a:pt x="985" y="476"/>
                    </a:cubicBezTo>
                    <a:cubicBezTo>
                      <a:pt x="985" y="476"/>
                      <a:pt x="986" y="485"/>
                      <a:pt x="986" y="485"/>
                    </a:cubicBezTo>
                    <a:cubicBezTo>
                      <a:pt x="986" y="485"/>
                      <a:pt x="989" y="512"/>
                      <a:pt x="989" y="512"/>
                    </a:cubicBezTo>
                    <a:cubicBezTo>
                      <a:pt x="989" y="512"/>
                      <a:pt x="989" y="512"/>
                      <a:pt x="989" y="512"/>
                    </a:cubicBezTo>
                    <a:cubicBezTo>
                      <a:pt x="989" y="512"/>
                      <a:pt x="991" y="514"/>
                      <a:pt x="991" y="514"/>
                    </a:cubicBezTo>
                    <a:cubicBezTo>
                      <a:pt x="991" y="514"/>
                      <a:pt x="992" y="513"/>
                      <a:pt x="992" y="513"/>
                    </a:cubicBezTo>
                    <a:cubicBezTo>
                      <a:pt x="992" y="513"/>
                      <a:pt x="995" y="515"/>
                      <a:pt x="995" y="515"/>
                    </a:cubicBezTo>
                    <a:cubicBezTo>
                      <a:pt x="995" y="515"/>
                      <a:pt x="996" y="515"/>
                      <a:pt x="996" y="515"/>
                    </a:cubicBezTo>
                    <a:cubicBezTo>
                      <a:pt x="996" y="515"/>
                      <a:pt x="998" y="513"/>
                      <a:pt x="998" y="513"/>
                    </a:cubicBezTo>
                    <a:cubicBezTo>
                      <a:pt x="998" y="513"/>
                      <a:pt x="998" y="513"/>
                      <a:pt x="998" y="513"/>
                    </a:cubicBezTo>
                    <a:cubicBezTo>
                      <a:pt x="998" y="513"/>
                      <a:pt x="999" y="511"/>
                      <a:pt x="999" y="511"/>
                    </a:cubicBezTo>
                    <a:cubicBezTo>
                      <a:pt x="999" y="511"/>
                      <a:pt x="1001" y="512"/>
                      <a:pt x="1001" y="512"/>
                    </a:cubicBezTo>
                    <a:cubicBezTo>
                      <a:pt x="1001" y="512"/>
                      <a:pt x="1004" y="507"/>
                      <a:pt x="1004" y="507"/>
                    </a:cubicBezTo>
                    <a:cubicBezTo>
                      <a:pt x="1004" y="507"/>
                      <a:pt x="1004" y="507"/>
                      <a:pt x="1004" y="507"/>
                    </a:cubicBezTo>
                    <a:cubicBezTo>
                      <a:pt x="1004" y="507"/>
                      <a:pt x="1007" y="490"/>
                      <a:pt x="1007" y="490"/>
                    </a:cubicBezTo>
                    <a:cubicBezTo>
                      <a:pt x="1007" y="490"/>
                      <a:pt x="1007" y="489"/>
                      <a:pt x="1007" y="489"/>
                    </a:cubicBezTo>
                    <a:cubicBezTo>
                      <a:pt x="1007" y="489"/>
                      <a:pt x="1009" y="453"/>
                      <a:pt x="1009" y="453"/>
                    </a:cubicBezTo>
                    <a:cubicBezTo>
                      <a:pt x="1009" y="453"/>
                      <a:pt x="1010" y="452"/>
                      <a:pt x="1010" y="452"/>
                    </a:cubicBezTo>
                    <a:cubicBezTo>
                      <a:pt x="1010" y="452"/>
                      <a:pt x="1013" y="471"/>
                      <a:pt x="1013" y="471"/>
                    </a:cubicBezTo>
                    <a:cubicBezTo>
                      <a:pt x="1013" y="471"/>
                      <a:pt x="1013" y="472"/>
                      <a:pt x="1013" y="472"/>
                    </a:cubicBezTo>
                    <a:cubicBezTo>
                      <a:pt x="1013" y="472"/>
                      <a:pt x="1016" y="456"/>
                      <a:pt x="1016" y="456"/>
                    </a:cubicBezTo>
                    <a:cubicBezTo>
                      <a:pt x="1016" y="456"/>
                      <a:pt x="1016" y="455"/>
                      <a:pt x="1016" y="455"/>
                    </a:cubicBezTo>
                    <a:cubicBezTo>
                      <a:pt x="1016" y="455"/>
                      <a:pt x="1018" y="485"/>
                      <a:pt x="1018" y="485"/>
                    </a:cubicBezTo>
                    <a:cubicBezTo>
                      <a:pt x="1018" y="485"/>
                      <a:pt x="1019" y="487"/>
                      <a:pt x="1019" y="487"/>
                    </a:cubicBezTo>
                    <a:cubicBezTo>
                      <a:pt x="1019" y="487"/>
                      <a:pt x="1022" y="508"/>
                      <a:pt x="1022" y="508"/>
                    </a:cubicBezTo>
                    <a:cubicBezTo>
                      <a:pt x="1022" y="508"/>
                      <a:pt x="1022" y="508"/>
                      <a:pt x="1022" y="508"/>
                    </a:cubicBezTo>
                    <a:cubicBezTo>
                      <a:pt x="1022" y="508"/>
                      <a:pt x="1025" y="514"/>
                      <a:pt x="1025" y="514"/>
                    </a:cubicBezTo>
                    <a:cubicBezTo>
                      <a:pt x="1025" y="514"/>
                      <a:pt x="1025" y="514"/>
                      <a:pt x="1025" y="514"/>
                    </a:cubicBezTo>
                    <a:cubicBezTo>
                      <a:pt x="1025" y="514"/>
                      <a:pt x="1027" y="517"/>
                      <a:pt x="1027" y="517"/>
                    </a:cubicBezTo>
                    <a:cubicBezTo>
                      <a:pt x="1027" y="517"/>
                      <a:pt x="1028" y="517"/>
                      <a:pt x="1028" y="517"/>
                    </a:cubicBezTo>
                    <a:cubicBezTo>
                      <a:pt x="1028" y="517"/>
                      <a:pt x="1029" y="517"/>
                      <a:pt x="1029" y="517"/>
                    </a:cubicBezTo>
                    <a:cubicBezTo>
                      <a:pt x="1029" y="517"/>
                      <a:pt x="1031" y="517"/>
                      <a:pt x="1031" y="517"/>
                    </a:cubicBezTo>
                    <a:cubicBezTo>
                      <a:pt x="1031" y="517"/>
                      <a:pt x="1034" y="518"/>
                      <a:pt x="1034" y="518"/>
                    </a:cubicBezTo>
                    <a:cubicBezTo>
                      <a:pt x="1034" y="518"/>
                      <a:pt x="1034" y="518"/>
                      <a:pt x="1034" y="518"/>
                    </a:cubicBezTo>
                    <a:cubicBezTo>
                      <a:pt x="1034" y="518"/>
                      <a:pt x="1036" y="518"/>
                      <a:pt x="1036" y="518"/>
                    </a:cubicBezTo>
                    <a:cubicBezTo>
                      <a:pt x="1036" y="518"/>
                      <a:pt x="1038" y="518"/>
                      <a:pt x="1038" y="518"/>
                    </a:cubicBezTo>
                    <a:cubicBezTo>
                      <a:pt x="1038" y="518"/>
                      <a:pt x="1040" y="519"/>
                      <a:pt x="1040" y="519"/>
                    </a:cubicBezTo>
                    <a:cubicBezTo>
                      <a:pt x="1040" y="519"/>
                      <a:pt x="1040" y="519"/>
                      <a:pt x="1040" y="519"/>
                    </a:cubicBezTo>
                    <a:cubicBezTo>
                      <a:pt x="1040" y="519"/>
                      <a:pt x="1041" y="519"/>
                      <a:pt x="1041" y="519"/>
                    </a:cubicBezTo>
                    <a:cubicBezTo>
                      <a:pt x="1041" y="519"/>
                      <a:pt x="1043" y="519"/>
                      <a:pt x="1043" y="519"/>
                    </a:cubicBezTo>
                    <a:cubicBezTo>
                      <a:pt x="1043" y="519"/>
                      <a:pt x="1045" y="520"/>
                      <a:pt x="1045" y="520"/>
                    </a:cubicBezTo>
                    <a:cubicBezTo>
                      <a:pt x="1045" y="520"/>
                      <a:pt x="1046" y="520"/>
                      <a:pt x="1046" y="520"/>
                    </a:cubicBezTo>
                    <a:cubicBezTo>
                      <a:pt x="1046" y="520"/>
                      <a:pt x="1048" y="520"/>
                      <a:pt x="1048" y="520"/>
                    </a:cubicBezTo>
                    <a:cubicBezTo>
                      <a:pt x="1048" y="520"/>
                      <a:pt x="1049" y="520"/>
                      <a:pt x="1049" y="520"/>
                    </a:cubicBezTo>
                    <a:cubicBezTo>
                      <a:pt x="1049" y="520"/>
                      <a:pt x="1052" y="521"/>
                      <a:pt x="1052" y="521"/>
                    </a:cubicBezTo>
                    <a:cubicBezTo>
                      <a:pt x="1052" y="521"/>
                      <a:pt x="1052" y="521"/>
                      <a:pt x="1052" y="521"/>
                    </a:cubicBezTo>
                    <a:cubicBezTo>
                      <a:pt x="1052" y="521"/>
                      <a:pt x="1053" y="521"/>
                      <a:pt x="1053" y="521"/>
                    </a:cubicBezTo>
                    <a:cubicBezTo>
                      <a:pt x="1053" y="521"/>
                      <a:pt x="1056" y="521"/>
                      <a:pt x="1056" y="521"/>
                    </a:cubicBezTo>
                    <a:cubicBezTo>
                      <a:pt x="1056" y="521"/>
                      <a:pt x="1058" y="521"/>
                      <a:pt x="1058" y="521"/>
                    </a:cubicBezTo>
                    <a:cubicBezTo>
                      <a:pt x="1058" y="521"/>
                      <a:pt x="1060" y="521"/>
                      <a:pt x="1060" y="521"/>
                    </a:cubicBezTo>
                    <a:cubicBezTo>
                      <a:pt x="1060" y="521"/>
                      <a:pt x="1060" y="521"/>
                      <a:pt x="1060" y="521"/>
                    </a:cubicBezTo>
                    <a:cubicBezTo>
                      <a:pt x="1060" y="521"/>
                      <a:pt x="1061" y="521"/>
                      <a:pt x="1061" y="521"/>
                    </a:cubicBezTo>
                    <a:cubicBezTo>
                      <a:pt x="1061" y="521"/>
                      <a:pt x="1063" y="521"/>
                      <a:pt x="1063" y="521"/>
                    </a:cubicBezTo>
                    <a:cubicBezTo>
                      <a:pt x="1063" y="521"/>
                      <a:pt x="1065" y="521"/>
                      <a:pt x="1065" y="521"/>
                    </a:cubicBezTo>
                    <a:cubicBezTo>
                      <a:pt x="1065" y="521"/>
                      <a:pt x="1067" y="521"/>
                      <a:pt x="1067" y="521"/>
                    </a:cubicBezTo>
                    <a:cubicBezTo>
                      <a:pt x="1067" y="521"/>
                      <a:pt x="1067" y="521"/>
                      <a:pt x="1067" y="521"/>
                    </a:cubicBezTo>
                    <a:cubicBezTo>
                      <a:pt x="1067" y="521"/>
                      <a:pt x="1068" y="520"/>
                      <a:pt x="1068" y="520"/>
                    </a:cubicBezTo>
                    <a:cubicBezTo>
                      <a:pt x="1068" y="520"/>
                      <a:pt x="1071" y="521"/>
                      <a:pt x="1071" y="521"/>
                    </a:cubicBezTo>
                    <a:cubicBezTo>
                      <a:pt x="1071" y="521"/>
                      <a:pt x="1072" y="521"/>
                      <a:pt x="1072" y="521"/>
                    </a:cubicBezTo>
                    <a:cubicBezTo>
                      <a:pt x="1072" y="521"/>
                      <a:pt x="1073" y="521"/>
                      <a:pt x="1073" y="521"/>
                    </a:cubicBezTo>
                    <a:cubicBezTo>
                      <a:pt x="1073" y="521"/>
                      <a:pt x="1074" y="520"/>
                      <a:pt x="1074" y="520"/>
                    </a:cubicBezTo>
                    <a:cubicBezTo>
                      <a:pt x="1074" y="520"/>
                      <a:pt x="1076" y="521"/>
                      <a:pt x="1076" y="521"/>
                    </a:cubicBezTo>
                    <a:cubicBezTo>
                      <a:pt x="1076" y="521"/>
                      <a:pt x="1079" y="521"/>
                      <a:pt x="1079" y="521"/>
                    </a:cubicBezTo>
                    <a:cubicBezTo>
                      <a:pt x="1079" y="521"/>
                      <a:pt x="1079" y="521"/>
                      <a:pt x="1079" y="521"/>
                    </a:cubicBezTo>
                    <a:cubicBezTo>
                      <a:pt x="1079" y="521"/>
                      <a:pt x="1081" y="521"/>
                      <a:pt x="1081" y="521"/>
                    </a:cubicBezTo>
                    <a:cubicBezTo>
                      <a:pt x="1081" y="521"/>
                      <a:pt x="1082" y="521"/>
                      <a:pt x="1082" y="521"/>
                    </a:cubicBezTo>
                    <a:cubicBezTo>
                      <a:pt x="1082" y="521"/>
                      <a:pt x="1083" y="521"/>
                      <a:pt x="1083" y="521"/>
                    </a:cubicBezTo>
                    <a:cubicBezTo>
                      <a:pt x="1083" y="521"/>
                      <a:pt x="1085" y="521"/>
                      <a:pt x="1085" y="521"/>
                    </a:cubicBezTo>
                    <a:cubicBezTo>
                      <a:pt x="1085" y="521"/>
                      <a:pt x="1087" y="521"/>
                      <a:pt x="1087" y="521"/>
                    </a:cubicBezTo>
                    <a:cubicBezTo>
                      <a:pt x="1087" y="521"/>
                      <a:pt x="1089" y="521"/>
                      <a:pt x="1089" y="521"/>
                    </a:cubicBezTo>
                    <a:cubicBezTo>
                      <a:pt x="1089" y="521"/>
                      <a:pt x="1090" y="521"/>
                      <a:pt x="1090" y="521"/>
                    </a:cubicBezTo>
                    <a:cubicBezTo>
                      <a:pt x="1090" y="521"/>
                      <a:pt x="1093" y="522"/>
                      <a:pt x="1093" y="522"/>
                    </a:cubicBezTo>
                    <a:cubicBezTo>
                      <a:pt x="1093" y="522"/>
                      <a:pt x="1094" y="521"/>
                      <a:pt x="1094" y="521"/>
                    </a:cubicBezTo>
                    <a:cubicBezTo>
                      <a:pt x="1094" y="521"/>
                      <a:pt x="1094" y="521"/>
                      <a:pt x="1094" y="521"/>
                    </a:cubicBezTo>
                    <a:cubicBezTo>
                      <a:pt x="1094" y="521"/>
                      <a:pt x="1096" y="522"/>
                      <a:pt x="1096" y="522"/>
                    </a:cubicBezTo>
                    <a:cubicBezTo>
                      <a:pt x="1096" y="522"/>
                      <a:pt x="1097" y="521"/>
                      <a:pt x="1097" y="521"/>
                    </a:cubicBezTo>
                    <a:cubicBezTo>
                      <a:pt x="1097" y="521"/>
                      <a:pt x="1099" y="522"/>
                      <a:pt x="1099" y="522"/>
                    </a:cubicBezTo>
                    <a:cubicBezTo>
                      <a:pt x="1099" y="522"/>
                      <a:pt x="1100" y="521"/>
                      <a:pt x="1100" y="521"/>
                    </a:cubicBezTo>
                    <a:cubicBezTo>
                      <a:pt x="1100" y="521"/>
                      <a:pt x="1103" y="521"/>
                      <a:pt x="1103" y="521"/>
                    </a:cubicBezTo>
                    <a:cubicBezTo>
                      <a:pt x="1103" y="521"/>
                      <a:pt x="1104" y="522"/>
                      <a:pt x="1104" y="522"/>
                    </a:cubicBezTo>
                    <a:cubicBezTo>
                      <a:pt x="1104" y="522"/>
                      <a:pt x="1105" y="521"/>
                      <a:pt x="1105" y="521"/>
                    </a:cubicBezTo>
                    <a:cubicBezTo>
                      <a:pt x="1105" y="521"/>
                      <a:pt x="1107" y="522"/>
                      <a:pt x="1107" y="522"/>
                    </a:cubicBezTo>
                    <a:cubicBezTo>
                      <a:pt x="1107" y="522"/>
                      <a:pt x="1108" y="521"/>
                      <a:pt x="1108" y="521"/>
                    </a:cubicBezTo>
                    <a:cubicBezTo>
                      <a:pt x="1108" y="521"/>
                      <a:pt x="1109" y="522"/>
                      <a:pt x="1109" y="522"/>
                    </a:cubicBezTo>
                    <a:cubicBezTo>
                      <a:pt x="1109" y="522"/>
                      <a:pt x="1111" y="521"/>
                      <a:pt x="1111" y="521"/>
                    </a:cubicBezTo>
                    <a:cubicBezTo>
                      <a:pt x="1111" y="521"/>
                      <a:pt x="1112" y="521"/>
                      <a:pt x="1112" y="521"/>
                    </a:cubicBezTo>
                    <a:cubicBezTo>
                      <a:pt x="1112" y="521"/>
                      <a:pt x="1114" y="521"/>
                      <a:pt x="1114" y="521"/>
                    </a:cubicBezTo>
                    <a:cubicBezTo>
                      <a:pt x="1114" y="521"/>
                      <a:pt x="1115" y="522"/>
                      <a:pt x="1115" y="522"/>
                    </a:cubicBezTo>
                    <a:cubicBezTo>
                      <a:pt x="1115" y="522"/>
                      <a:pt x="1117" y="521"/>
                      <a:pt x="1117" y="521"/>
                    </a:cubicBezTo>
                    <a:cubicBezTo>
                      <a:pt x="1117" y="521"/>
                      <a:pt x="1120" y="521"/>
                      <a:pt x="1120" y="521"/>
                    </a:cubicBezTo>
                    <a:cubicBezTo>
                      <a:pt x="1120" y="521"/>
                      <a:pt x="1121" y="521"/>
                      <a:pt x="1121" y="521"/>
                    </a:cubicBezTo>
                    <a:cubicBezTo>
                      <a:pt x="1121" y="521"/>
                      <a:pt x="1121" y="521"/>
                      <a:pt x="1121" y="521"/>
                    </a:cubicBezTo>
                    <a:cubicBezTo>
                      <a:pt x="1121" y="521"/>
                      <a:pt x="1122" y="521"/>
                      <a:pt x="1122" y="521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2" name="Freeform 293"/>
              <p:cNvSpPr>
                <a:spLocks/>
              </p:cNvSpPr>
              <p:nvPr/>
            </p:nvSpPr>
            <p:spPr bwMode="auto">
              <a:xfrm>
                <a:off x="-4060825" y="6470650"/>
                <a:ext cx="3244851" cy="1169988"/>
              </a:xfrm>
              <a:custGeom>
                <a:avLst/>
                <a:gdLst>
                  <a:gd name="T0" fmla="*/ 28 w 2044"/>
                  <a:gd name="T1" fmla="*/ 737 h 737"/>
                  <a:gd name="T2" fmla="*/ 61 w 2044"/>
                  <a:gd name="T3" fmla="*/ 737 h 737"/>
                  <a:gd name="T4" fmla="*/ 94 w 2044"/>
                  <a:gd name="T5" fmla="*/ 737 h 737"/>
                  <a:gd name="T6" fmla="*/ 127 w 2044"/>
                  <a:gd name="T7" fmla="*/ 737 h 737"/>
                  <a:gd name="T8" fmla="*/ 160 w 2044"/>
                  <a:gd name="T9" fmla="*/ 737 h 737"/>
                  <a:gd name="T10" fmla="*/ 194 w 2044"/>
                  <a:gd name="T11" fmla="*/ 731 h 737"/>
                  <a:gd name="T12" fmla="*/ 226 w 2044"/>
                  <a:gd name="T13" fmla="*/ 735 h 737"/>
                  <a:gd name="T14" fmla="*/ 259 w 2044"/>
                  <a:gd name="T15" fmla="*/ 736 h 737"/>
                  <a:gd name="T16" fmla="*/ 292 w 2044"/>
                  <a:gd name="T17" fmla="*/ 736 h 737"/>
                  <a:gd name="T18" fmla="*/ 325 w 2044"/>
                  <a:gd name="T19" fmla="*/ 684 h 737"/>
                  <a:gd name="T20" fmla="*/ 358 w 2044"/>
                  <a:gd name="T21" fmla="*/ 736 h 737"/>
                  <a:gd name="T22" fmla="*/ 392 w 2044"/>
                  <a:gd name="T23" fmla="*/ 737 h 737"/>
                  <a:gd name="T24" fmla="*/ 424 w 2044"/>
                  <a:gd name="T25" fmla="*/ 735 h 737"/>
                  <a:gd name="T26" fmla="*/ 457 w 2044"/>
                  <a:gd name="T27" fmla="*/ 702 h 737"/>
                  <a:gd name="T28" fmla="*/ 490 w 2044"/>
                  <a:gd name="T29" fmla="*/ 676 h 737"/>
                  <a:gd name="T30" fmla="*/ 523 w 2044"/>
                  <a:gd name="T31" fmla="*/ 732 h 737"/>
                  <a:gd name="T32" fmla="*/ 557 w 2044"/>
                  <a:gd name="T33" fmla="*/ 707 h 737"/>
                  <a:gd name="T34" fmla="*/ 589 w 2044"/>
                  <a:gd name="T35" fmla="*/ 721 h 737"/>
                  <a:gd name="T36" fmla="*/ 622 w 2044"/>
                  <a:gd name="T37" fmla="*/ 734 h 737"/>
                  <a:gd name="T38" fmla="*/ 656 w 2044"/>
                  <a:gd name="T39" fmla="*/ 735 h 737"/>
                  <a:gd name="T40" fmla="*/ 688 w 2044"/>
                  <a:gd name="T41" fmla="*/ 735 h 737"/>
                  <a:gd name="T42" fmla="*/ 723 w 2044"/>
                  <a:gd name="T43" fmla="*/ 736 h 737"/>
                  <a:gd name="T44" fmla="*/ 754 w 2044"/>
                  <a:gd name="T45" fmla="*/ 726 h 737"/>
                  <a:gd name="T46" fmla="*/ 788 w 2044"/>
                  <a:gd name="T47" fmla="*/ 722 h 737"/>
                  <a:gd name="T48" fmla="*/ 822 w 2044"/>
                  <a:gd name="T49" fmla="*/ 731 h 737"/>
                  <a:gd name="T50" fmla="*/ 854 w 2044"/>
                  <a:gd name="T51" fmla="*/ 737 h 737"/>
                  <a:gd name="T52" fmla="*/ 887 w 2044"/>
                  <a:gd name="T53" fmla="*/ 737 h 737"/>
                  <a:gd name="T54" fmla="*/ 921 w 2044"/>
                  <a:gd name="T55" fmla="*/ 737 h 737"/>
                  <a:gd name="T56" fmla="*/ 953 w 2044"/>
                  <a:gd name="T57" fmla="*/ 737 h 737"/>
                  <a:gd name="T58" fmla="*/ 986 w 2044"/>
                  <a:gd name="T59" fmla="*/ 737 h 737"/>
                  <a:gd name="T60" fmla="*/ 1020 w 2044"/>
                  <a:gd name="T61" fmla="*/ 737 h 737"/>
                  <a:gd name="T62" fmla="*/ 1052 w 2044"/>
                  <a:gd name="T63" fmla="*/ 737 h 737"/>
                  <a:gd name="T64" fmla="*/ 1084 w 2044"/>
                  <a:gd name="T65" fmla="*/ 705 h 737"/>
                  <a:gd name="T66" fmla="*/ 1120 w 2044"/>
                  <a:gd name="T67" fmla="*/ 737 h 737"/>
                  <a:gd name="T68" fmla="*/ 1151 w 2044"/>
                  <a:gd name="T69" fmla="*/ 737 h 737"/>
                  <a:gd name="T70" fmla="*/ 1185 w 2044"/>
                  <a:gd name="T71" fmla="*/ 578 h 737"/>
                  <a:gd name="T72" fmla="*/ 1217 w 2044"/>
                  <a:gd name="T73" fmla="*/ 737 h 737"/>
                  <a:gd name="T74" fmla="*/ 1251 w 2044"/>
                  <a:gd name="T75" fmla="*/ 737 h 737"/>
                  <a:gd name="T76" fmla="*/ 1284 w 2044"/>
                  <a:gd name="T77" fmla="*/ 737 h 737"/>
                  <a:gd name="T78" fmla="*/ 1316 w 2044"/>
                  <a:gd name="T79" fmla="*/ 737 h 737"/>
                  <a:gd name="T80" fmla="*/ 1351 w 2044"/>
                  <a:gd name="T81" fmla="*/ 737 h 737"/>
                  <a:gd name="T82" fmla="*/ 1382 w 2044"/>
                  <a:gd name="T83" fmla="*/ 324 h 737"/>
                  <a:gd name="T84" fmla="*/ 1415 w 2044"/>
                  <a:gd name="T85" fmla="*/ 737 h 737"/>
                  <a:gd name="T86" fmla="*/ 1448 w 2044"/>
                  <a:gd name="T87" fmla="*/ 737 h 737"/>
                  <a:gd name="T88" fmla="*/ 1481 w 2044"/>
                  <a:gd name="T89" fmla="*/ 737 h 737"/>
                  <a:gd name="T90" fmla="*/ 1515 w 2044"/>
                  <a:gd name="T91" fmla="*/ 737 h 737"/>
                  <a:gd name="T92" fmla="*/ 1548 w 2044"/>
                  <a:gd name="T93" fmla="*/ 737 h 737"/>
                  <a:gd name="T94" fmla="*/ 1580 w 2044"/>
                  <a:gd name="T95" fmla="*/ 710 h 737"/>
                  <a:gd name="T96" fmla="*/ 1613 w 2044"/>
                  <a:gd name="T97" fmla="*/ 736 h 737"/>
                  <a:gd name="T98" fmla="*/ 1646 w 2044"/>
                  <a:gd name="T99" fmla="*/ 736 h 737"/>
                  <a:gd name="T100" fmla="*/ 1680 w 2044"/>
                  <a:gd name="T101" fmla="*/ 697 h 737"/>
                  <a:gd name="T102" fmla="*/ 1712 w 2044"/>
                  <a:gd name="T103" fmla="*/ 737 h 737"/>
                  <a:gd name="T104" fmla="*/ 1745 w 2044"/>
                  <a:gd name="T105" fmla="*/ 737 h 737"/>
                  <a:gd name="T106" fmla="*/ 1778 w 2044"/>
                  <a:gd name="T107" fmla="*/ 737 h 737"/>
                  <a:gd name="T108" fmla="*/ 1812 w 2044"/>
                  <a:gd name="T109" fmla="*/ 737 h 737"/>
                  <a:gd name="T110" fmla="*/ 1844 w 2044"/>
                  <a:gd name="T111" fmla="*/ 737 h 737"/>
                  <a:gd name="T112" fmla="*/ 1877 w 2044"/>
                  <a:gd name="T113" fmla="*/ 737 h 737"/>
                  <a:gd name="T114" fmla="*/ 1910 w 2044"/>
                  <a:gd name="T115" fmla="*/ 723 h 737"/>
                  <a:gd name="T116" fmla="*/ 1943 w 2044"/>
                  <a:gd name="T117" fmla="*/ 721 h 737"/>
                  <a:gd name="T118" fmla="*/ 1976 w 2044"/>
                  <a:gd name="T119" fmla="*/ 702 h 737"/>
                  <a:gd name="T120" fmla="*/ 2009 w 2044"/>
                  <a:gd name="T121" fmla="*/ 721 h 737"/>
                  <a:gd name="T122" fmla="*/ 2042 w 2044"/>
                  <a:gd name="T123" fmla="*/ 502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44" h="737">
                    <a:moveTo>
                      <a:pt x="0" y="737"/>
                    </a:moveTo>
                    <a:cubicBezTo>
                      <a:pt x="0" y="737"/>
                      <a:pt x="0" y="737"/>
                      <a:pt x="0" y="737"/>
                    </a:cubicBezTo>
                    <a:cubicBezTo>
                      <a:pt x="0" y="737"/>
                      <a:pt x="1" y="737"/>
                      <a:pt x="1" y="737"/>
                    </a:cubicBezTo>
                    <a:cubicBezTo>
                      <a:pt x="1" y="737"/>
                      <a:pt x="2" y="737"/>
                      <a:pt x="2" y="737"/>
                    </a:cubicBezTo>
                    <a:cubicBezTo>
                      <a:pt x="2" y="737"/>
                      <a:pt x="4" y="737"/>
                      <a:pt x="4" y="737"/>
                    </a:cubicBezTo>
                    <a:cubicBezTo>
                      <a:pt x="4" y="737"/>
                      <a:pt x="5" y="737"/>
                      <a:pt x="5" y="737"/>
                    </a:cubicBezTo>
                    <a:cubicBezTo>
                      <a:pt x="5" y="737"/>
                      <a:pt x="6" y="737"/>
                      <a:pt x="6" y="737"/>
                    </a:cubicBezTo>
                    <a:cubicBezTo>
                      <a:pt x="6" y="737"/>
                      <a:pt x="7" y="737"/>
                      <a:pt x="7" y="737"/>
                    </a:cubicBezTo>
                    <a:cubicBezTo>
                      <a:pt x="7" y="737"/>
                      <a:pt x="8" y="737"/>
                      <a:pt x="8" y="737"/>
                    </a:cubicBezTo>
                    <a:cubicBezTo>
                      <a:pt x="8" y="737"/>
                      <a:pt x="10" y="737"/>
                      <a:pt x="10" y="737"/>
                    </a:cubicBezTo>
                    <a:cubicBezTo>
                      <a:pt x="10" y="737"/>
                      <a:pt x="11" y="737"/>
                      <a:pt x="11" y="737"/>
                    </a:cubicBezTo>
                    <a:cubicBezTo>
                      <a:pt x="11" y="737"/>
                      <a:pt x="15" y="737"/>
                      <a:pt x="15" y="737"/>
                    </a:cubicBezTo>
                    <a:cubicBezTo>
                      <a:pt x="15" y="737"/>
                      <a:pt x="15" y="737"/>
                      <a:pt x="15" y="737"/>
                    </a:cubicBezTo>
                    <a:cubicBezTo>
                      <a:pt x="15" y="737"/>
                      <a:pt x="17" y="737"/>
                      <a:pt x="17" y="737"/>
                    </a:cubicBezTo>
                    <a:cubicBezTo>
                      <a:pt x="17" y="737"/>
                      <a:pt x="18" y="737"/>
                      <a:pt x="18" y="737"/>
                    </a:cubicBezTo>
                    <a:cubicBezTo>
                      <a:pt x="18" y="737"/>
                      <a:pt x="20" y="737"/>
                      <a:pt x="20" y="737"/>
                    </a:cubicBezTo>
                    <a:cubicBezTo>
                      <a:pt x="20" y="737"/>
                      <a:pt x="20" y="737"/>
                      <a:pt x="20" y="737"/>
                    </a:cubicBezTo>
                    <a:cubicBezTo>
                      <a:pt x="20" y="737"/>
                      <a:pt x="23" y="737"/>
                      <a:pt x="23" y="737"/>
                    </a:cubicBezTo>
                    <a:cubicBezTo>
                      <a:pt x="23" y="737"/>
                      <a:pt x="23" y="737"/>
                      <a:pt x="23" y="737"/>
                    </a:cubicBezTo>
                    <a:cubicBezTo>
                      <a:pt x="23" y="737"/>
                      <a:pt x="26" y="737"/>
                      <a:pt x="26" y="737"/>
                    </a:cubicBezTo>
                    <a:cubicBezTo>
                      <a:pt x="26" y="737"/>
                      <a:pt x="27" y="737"/>
                      <a:pt x="27" y="737"/>
                    </a:cubicBezTo>
                    <a:cubicBezTo>
                      <a:pt x="27" y="737"/>
                      <a:pt x="28" y="737"/>
                      <a:pt x="28" y="737"/>
                    </a:cubicBezTo>
                    <a:cubicBezTo>
                      <a:pt x="28" y="737"/>
                      <a:pt x="30" y="737"/>
                      <a:pt x="30" y="737"/>
                    </a:cubicBezTo>
                    <a:cubicBezTo>
                      <a:pt x="30" y="737"/>
                      <a:pt x="31" y="737"/>
                      <a:pt x="31" y="737"/>
                    </a:cubicBezTo>
                    <a:cubicBezTo>
                      <a:pt x="31" y="737"/>
                      <a:pt x="33" y="737"/>
                      <a:pt x="33" y="737"/>
                    </a:cubicBezTo>
                    <a:cubicBezTo>
                      <a:pt x="33" y="737"/>
                      <a:pt x="34" y="737"/>
                      <a:pt x="34" y="737"/>
                    </a:cubicBezTo>
                    <a:cubicBezTo>
                      <a:pt x="34" y="737"/>
                      <a:pt x="35" y="737"/>
                      <a:pt x="35" y="737"/>
                    </a:cubicBezTo>
                    <a:cubicBezTo>
                      <a:pt x="35" y="737"/>
                      <a:pt x="39" y="737"/>
                      <a:pt x="39" y="737"/>
                    </a:cubicBezTo>
                    <a:cubicBezTo>
                      <a:pt x="39" y="737"/>
                      <a:pt x="39" y="737"/>
                      <a:pt x="39" y="737"/>
                    </a:cubicBezTo>
                    <a:cubicBezTo>
                      <a:pt x="39" y="737"/>
                      <a:pt x="40" y="737"/>
                      <a:pt x="40" y="737"/>
                    </a:cubicBezTo>
                    <a:cubicBezTo>
                      <a:pt x="40" y="737"/>
                      <a:pt x="42" y="737"/>
                      <a:pt x="42" y="737"/>
                    </a:cubicBezTo>
                    <a:cubicBezTo>
                      <a:pt x="42" y="737"/>
                      <a:pt x="45" y="737"/>
                      <a:pt x="45" y="737"/>
                    </a:cubicBezTo>
                    <a:cubicBezTo>
                      <a:pt x="45" y="737"/>
                      <a:pt x="45" y="737"/>
                      <a:pt x="45" y="737"/>
                    </a:cubicBezTo>
                    <a:cubicBezTo>
                      <a:pt x="45" y="737"/>
                      <a:pt x="46" y="737"/>
                      <a:pt x="46" y="737"/>
                    </a:cubicBezTo>
                    <a:cubicBezTo>
                      <a:pt x="46" y="737"/>
                      <a:pt x="48" y="737"/>
                      <a:pt x="48" y="737"/>
                    </a:cubicBezTo>
                    <a:cubicBezTo>
                      <a:pt x="48" y="737"/>
                      <a:pt x="51" y="737"/>
                      <a:pt x="51" y="737"/>
                    </a:cubicBezTo>
                    <a:cubicBezTo>
                      <a:pt x="51" y="737"/>
                      <a:pt x="52" y="737"/>
                      <a:pt x="52" y="737"/>
                    </a:cubicBezTo>
                    <a:cubicBezTo>
                      <a:pt x="52" y="737"/>
                      <a:pt x="54" y="737"/>
                      <a:pt x="54" y="737"/>
                    </a:cubicBezTo>
                    <a:cubicBezTo>
                      <a:pt x="54" y="737"/>
                      <a:pt x="55" y="737"/>
                      <a:pt x="55" y="737"/>
                    </a:cubicBezTo>
                    <a:cubicBezTo>
                      <a:pt x="55" y="737"/>
                      <a:pt x="55" y="737"/>
                      <a:pt x="55" y="737"/>
                    </a:cubicBezTo>
                    <a:cubicBezTo>
                      <a:pt x="55" y="737"/>
                      <a:pt x="58" y="737"/>
                      <a:pt x="58" y="737"/>
                    </a:cubicBezTo>
                    <a:cubicBezTo>
                      <a:pt x="58" y="737"/>
                      <a:pt x="59" y="737"/>
                      <a:pt x="59" y="737"/>
                    </a:cubicBezTo>
                    <a:cubicBezTo>
                      <a:pt x="59" y="737"/>
                      <a:pt x="59" y="737"/>
                      <a:pt x="59" y="737"/>
                    </a:cubicBezTo>
                    <a:cubicBezTo>
                      <a:pt x="59" y="737"/>
                      <a:pt x="61" y="737"/>
                      <a:pt x="61" y="737"/>
                    </a:cubicBezTo>
                    <a:cubicBezTo>
                      <a:pt x="61" y="737"/>
                      <a:pt x="63" y="737"/>
                      <a:pt x="63" y="737"/>
                    </a:cubicBezTo>
                    <a:cubicBezTo>
                      <a:pt x="63" y="737"/>
                      <a:pt x="65" y="737"/>
                      <a:pt x="65" y="737"/>
                    </a:cubicBezTo>
                    <a:cubicBezTo>
                      <a:pt x="65" y="737"/>
                      <a:pt x="67" y="737"/>
                      <a:pt x="67" y="737"/>
                    </a:cubicBezTo>
                    <a:cubicBezTo>
                      <a:pt x="67" y="737"/>
                      <a:pt x="67" y="737"/>
                      <a:pt x="67" y="737"/>
                    </a:cubicBezTo>
                    <a:cubicBezTo>
                      <a:pt x="67" y="737"/>
                      <a:pt x="69" y="737"/>
                      <a:pt x="69" y="737"/>
                    </a:cubicBezTo>
                    <a:cubicBezTo>
                      <a:pt x="69" y="737"/>
                      <a:pt x="70" y="737"/>
                      <a:pt x="70" y="737"/>
                    </a:cubicBezTo>
                    <a:cubicBezTo>
                      <a:pt x="70" y="737"/>
                      <a:pt x="72" y="737"/>
                      <a:pt x="72" y="737"/>
                    </a:cubicBezTo>
                    <a:cubicBezTo>
                      <a:pt x="72" y="737"/>
                      <a:pt x="73" y="737"/>
                      <a:pt x="73" y="737"/>
                    </a:cubicBezTo>
                    <a:cubicBezTo>
                      <a:pt x="73" y="737"/>
                      <a:pt x="76" y="737"/>
                      <a:pt x="76" y="737"/>
                    </a:cubicBezTo>
                    <a:cubicBezTo>
                      <a:pt x="76" y="737"/>
                      <a:pt x="76" y="737"/>
                      <a:pt x="76" y="737"/>
                    </a:cubicBezTo>
                    <a:cubicBezTo>
                      <a:pt x="76" y="737"/>
                      <a:pt x="77" y="737"/>
                      <a:pt x="77" y="737"/>
                    </a:cubicBezTo>
                    <a:cubicBezTo>
                      <a:pt x="77" y="737"/>
                      <a:pt x="79" y="737"/>
                      <a:pt x="79" y="737"/>
                    </a:cubicBezTo>
                    <a:cubicBezTo>
                      <a:pt x="79" y="737"/>
                      <a:pt x="81" y="737"/>
                      <a:pt x="81" y="737"/>
                    </a:cubicBezTo>
                    <a:cubicBezTo>
                      <a:pt x="81" y="737"/>
                      <a:pt x="82" y="737"/>
                      <a:pt x="82" y="737"/>
                    </a:cubicBezTo>
                    <a:cubicBezTo>
                      <a:pt x="82" y="737"/>
                      <a:pt x="85" y="737"/>
                      <a:pt x="85" y="737"/>
                    </a:cubicBezTo>
                    <a:cubicBezTo>
                      <a:pt x="85" y="737"/>
                      <a:pt x="87" y="737"/>
                      <a:pt x="87" y="737"/>
                    </a:cubicBezTo>
                    <a:cubicBezTo>
                      <a:pt x="87" y="737"/>
                      <a:pt x="88" y="737"/>
                      <a:pt x="88" y="737"/>
                    </a:cubicBezTo>
                    <a:cubicBezTo>
                      <a:pt x="88" y="737"/>
                      <a:pt x="88" y="737"/>
                      <a:pt x="88" y="737"/>
                    </a:cubicBezTo>
                    <a:cubicBezTo>
                      <a:pt x="88" y="737"/>
                      <a:pt x="90" y="737"/>
                      <a:pt x="90" y="737"/>
                    </a:cubicBezTo>
                    <a:cubicBezTo>
                      <a:pt x="90" y="737"/>
                      <a:pt x="93" y="737"/>
                      <a:pt x="93" y="737"/>
                    </a:cubicBezTo>
                    <a:cubicBezTo>
                      <a:pt x="93" y="737"/>
                      <a:pt x="94" y="737"/>
                      <a:pt x="94" y="737"/>
                    </a:cubicBezTo>
                    <a:cubicBezTo>
                      <a:pt x="94" y="737"/>
                      <a:pt x="94" y="737"/>
                      <a:pt x="94" y="737"/>
                    </a:cubicBezTo>
                    <a:cubicBezTo>
                      <a:pt x="94" y="737"/>
                      <a:pt x="95" y="737"/>
                      <a:pt x="95" y="737"/>
                    </a:cubicBezTo>
                    <a:cubicBezTo>
                      <a:pt x="95" y="737"/>
                      <a:pt x="97" y="737"/>
                      <a:pt x="97" y="737"/>
                    </a:cubicBezTo>
                    <a:cubicBezTo>
                      <a:pt x="97" y="737"/>
                      <a:pt x="100" y="737"/>
                      <a:pt x="100" y="737"/>
                    </a:cubicBezTo>
                    <a:cubicBezTo>
                      <a:pt x="100" y="737"/>
                      <a:pt x="101" y="737"/>
                      <a:pt x="101" y="737"/>
                    </a:cubicBezTo>
                    <a:cubicBezTo>
                      <a:pt x="101" y="737"/>
                      <a:pt x="103" y="737"/>
                      <a:pt x="103" y="737"/>
                    </a:cubicBezTo>
                    <a:cubicBezTo>
                      <a:pt x="103" y="737"/>
                      <a:pt x="104" y="737"/>
                      <a:pt x="104" y="737"/>
                    </a:cubicBezTo>
                    <a:cubicBezTo>
                      <a:pt x="104" y="737"/>
                      <a:pt x="104" y="737"/>
                      <a:pt x="104" y="737"/>
                    </a:cubicBezTo>
                    <a:cubicBezTo>
                      <a:pt x="104" y="737"/>
                      <a:pt x="107" y="737"/>
                      <a:pt x="107" y="737"/>
                    </a:cubicBezTo>
                    <a:cubicBezTo>
                      <a:pt x="107" y="737"/>
                      <a:pt x="108" y="737"/>
                      <a:pt x="108" y="737"/>
                    </a:cubicBezTo>
                    <a:cubicBezTo>
                      <a:pt x="108" y="737"/>
                      <a:pt x="109" y="737"/>
                      <a:pt x="109" y="737"/>
                    </a:cubicBezTo>
                    <a:cubicBezTo>
                      <a:pt x="109" y="737"/>
                      <a:pt x="112" y="737"/>
                      <a:pt x="112" y="737"/>
                    </a:cubicBezTo>
                    <a:cubicBezTo>
                      <a:pt x="112" y="737"/>
                      <a:pt x="113" y="737"/>
                      <a:pt x="113" y="737"/>
                    </a:cubicBezTo>
                    <a:cubicBezTo>
                      <a:pt x="113" y="737"/>
                      <a:pt x="114" y="737"/>
                      <a:pt x="114" y="737"/>
                    </a:cubicBezTo>
                    <a:cubicBezTo>
                      <a:pt x="114" y="737"/>
                      <a:pt x="116" y="737"/>
                      <a:pt x="116" y="737"/>
                    </a:cubicBezTo>
                    <a:cubicBezTo>
                      <a:pt x="116" y="737"/>
                      <a:pt x="117" y="737"/>
                      <a:pt x="117" y="737"/>
                    </a:cubicBezTo>
                    <a:cubicBezTo>
                      <a:pt x="117" y="737"/>
                      <a:pt x="119" y="737"/>
                      <a:pt x="119" y="737"/>
                    </a:cubicBezTo>
                    <a:cubicBezTo>
                      <a:pt x="119" y="737"/>
                      <a:pt x="121" y="737"/>
                      <a:pt x="121" y="737"/>
                    </a:cubicBezTo>
                    <a:cubicBezTo>
                      <a:pt x="121" y="737"/>
                      <a:pt x="121" y="737"/>
                      <a:pt x="121" y="737"/>
                    </a:cubicBezTo>
                    <a:cubicBezTo>
                      <a:pt x="121" y="737"/>
                      <a:pt x="123" y="737"/>
                      <a:pt x="123" y="737"/>
                    </a:cubicBezTo>
                    <a:cubicBezTo>
                      <a:pt x="123" y="737"/>
                      <a:pt x="125" y="737"/>
                      <a:pt x="125" y="737"/>
                    </a:cubicBezTo>
                    <a:cubicBezTo>
                      <a:pt x="125" y="737"/>
                      <a:pt x="126" y="737"/>
                      <a:pt x="126" y="737"/>
                    </a:cubicBezTo>
                    <a:cubicBezTo>
                      <a:pt x="126" y="737"/>
                      <a:pt x="127" y="737"/>
                      <a:pt x="127" y="737"/>
                    </a:cubicBezTo>
                    <a:cubicBezTo>
                      <a:pt x="127" y="737"/>
                      <a:pt x="129" y="737"/>
                      <a:pt x="129" y="737"/>
                    </a:cubicBezTo>
                    <a:cubicBezTo>
                      <a:pt x="129" y="737"/>
                      <a:pt x="130" y="737"/>
                      <a:pt x="130" y="737"/>
                    </a:cubicBezTo>
                    <a:cubicBezTo>
                      <a:pt x="130" y="737"/>
                      <a:pt x="133" y="737"/>
                      <a:pt x="133" y="737"/>
                    </a:cubicBezTo>
                    <a:cubicBezTo>
                      <a:pt x="133" y="737"/>
                      <a:pt x="135" y="737"/>
                      <a:pt x="135" y="737"/>
                    </a:cubicBezTo>
                    <a:cubicBezTo>
                      <a:pt x="135" y="737"/>
                      <a:pt x="135" y="737"/>
                      <a:pt x="135" y="737"/>
                    </a:cubicBezTo>
                    <a:cubicBezTo>
                      <a:pt x="135" y="737"/>
                      <a:pt x="137" y="737"/>
                      <a:pt x="137" y="737"/>
                    </a:cubicBezTo>
                    <a:cubicBezTo>
                      <a:pt x="137" y="737"/>
                      <a:pt x="138" y="737"/>
                      <a:pt x="138" y="737"/>
                    </a:cubicBezTo>
                    <a:cubicBezTo>
                      <a:pt x="138" y="737"/>
                      <a:pt x="140" y="737"/>
                      <a:pt x="140" y="737"/>
                    </a:cubicBezTo>
                    <a:cubicBezTo>
                      <a:pt x="140" y="737"/>
                      <a:pt x="141" y="737"/>
                      <a:pt x="141" y="737"/>
                    </a:cubicBezTo>
                    <a:cubicBezTo>
                      <a:pt x="141" y="737"/>
                      <a:pt x="143" y="737"/>
                      <a:pt x="143" y="737"/>
                    </a:cubicBezTo>
                    <a:cubicBezTo>
                      <a:pt x="143" y="737"/>
                      <a:pt x="144" y="737"/>
                      <a:pt x="144" y="737"/>
                    </a:cubicBezTo>
                    <a:cubicBezTo>
                      <a:pt x="144" y="737"/>
                      <a:pt x="146" y="737"/>
                      <a:pt x="146" y="737"/>
                    </a:cubicBezTo>
                    <a:cubicBezTo>
                      <a:pt x="146" y="737"/>
                      <a:pt x="148" y="737"/>
                      <a:pt x="148" y="737"/>
                    </a:cubicBezTo>
                    <a:cubicBezTo>
                      <a:pt x="148" y="737"/>
                      <a:pt x="150" y="737"/>
                      <a:pt x="150" y="737"/>
                    </a:cubicBezTo>
                    <a:cubicBezTo>
                      <a:pt x="150" y="737"/>
                      <a:pt x="150" y="737"/>
                      <a:pt x="150" y="737"/>
                    </a:cubicBezTo>
                    <a:cubicBezTo>
                      <a:pt x="150" y="737"/>
                      <a:pt x="151" y="737"/>
                      <a:pt x="151" y="737"/>
                    </a:cubicBezTo>
                    <a:cubicBezTo>
                      <a:pt x="151" y="737"/>
                      <a:pt x="152" y="737"/>
                      <a:pt x="152" y="737"/>
                    </a:cubicBezTo>
                    <a:cubicBezTo>
                      <a:pt x="152" y="737"/>
                      <a:pt x="155" y="737"/>
                      <a:pt x="155" y="737"/>
                    </a:cubicBezTo>
                    <a:cubicBezTo>
                      <a:pt x="155" y="737"/>
                      <a:pt x="155" y="737"/>
                      <a:pt x="155" y="737"/>
                    </a:cubicBezTo>
                    <a:cubicBezTo>
                      <a:pt x="155" y="737"/>
                      <a:pt x="158" y="737"/>
                      <a:pt x="158" y="737"/>
                    </a:cubicBezTo>
                    <a:cubicBezTo>
                      <a:pt x="158" y="737"/>
                      <a:pt x="160" y="737"/>
                      <a:pt x="160" y="737"/>
                    </a:cubicBezTo>
                    <a:cubicBezTo>
                      <a:pt x="160" y="737"/>
                      <a:pt x="160" y="737"/>
                      <a:pt x="160" y="737"/>
                    </a:cubicBezTo>
                    <a:cubicBezTo>
                      <a:pt x="160" y="737"/>
                      <a:pt x="161" y="737"/>
                      <a:pt x="161" y="737"/>
                    </a:cubicBezTo>
                    <a:cubicBezTo>
                      <a:pt x="161" y="737"/>
                      <a:pt x="163" y="737"/>
                      <a:pt x="163" y="737"/>
                    </a:cubicBezTo>
                    <a:cubicBezTo>
                      <a:pt x="163" y="737"/>
                      <a:pt x="165" y="736"/>
                      <a:pt x="165" y="736"/>
                    </a:cubicBezTo>
                    <a:cubicBezTo>
                      <a:pt x="165" y="736"/>
                      <a:pt x="166" y="737"/>
                      <a:pt x="166" y="737"/>
                    </a:cubicBezTo>
                    <a:cubicBezTo>
                      <a:pt x="166" y="737"/>
                      <a:pt x="167" y="737"/>
                      <a:pt x="167" y="737"/>
                    </a:cubicBezTo>
                    <a:cubicBezTo>
                      <a:pt x="167" y="737"/>
                      <a:pt x="169" y="737"/>
                      <a:pt x="169" y="737"/>
                    </a:cubicBezTo>
                    <a:cubicBezTo>
                      <a:pt x="169" y="737"/>
                      <a:pt x="172" y="736"/>
                      <a:pt x="172" y="736"/>
                    </a:cubicBezTo>
                    <a:cubicBezTo>
                      <a:pt x="172" y="736"/>
                      <a:pt x="172" y="736"/>
                      <a:pt x="172" y="736"/>
                    </a:cubicBezTo>
                    <a:cubicBezTo>
                      <a:pt x="172" y="736"/>
                      <a:pt x="175" y="736"/>
                      <a:pt x="175" y="736"/>
                    </a:cubicBezTo>
                    <a:cubicBezTo>
                      <a:pt x="175" y="736"/>
                      <a:pt x="176" y="736"/>
                      <a:pt x="176" y="736"/>
                    </a:cubicBezTo>
                    <a:cubicBezTo>
                      <a:pt x="176" y="736"/>
                      <a:pt x="178" y="735"/>
                      <a:pt x="178" y="735"/>
                    </a:cubicBezTo>
                    <a:cubicBezTo>
                      <a:pt x="178" y="735"/>
                      <a:pt x="178" y="735"/>
                      <a:pt x="178" y="735"/>
                    </a:cubicBezTo>
                    <a:cubicBezTo>
                      <a:pt x="178" y="735"/>
                      <a:pt x="181" y="728"/>
                      <a:pt x="181" y="728"/>
                    </a:cubicBezTo>
                    <a:cubicBezTo>
                      <a:pt x="181" y="728"/>
                      <a:pt x="182" y="723"/>
                      <a:pt x="182" y="723"/>
                    </a:cubicBezTo>
                    <a:cubicBezTo>
                      <a:pt x="182" y="723"/>
                      <a:pt x="184" y="732"/>
                      <a:pt x="184" y="732"/>
                    </a:cubicBezTo>
                    <a:cubicBezTo>
                      <a:pt x="184" y="732"/>
                      <a:pt x="185" y="732"/>
                      <a:pt x="185" y="732"/>
                    </a:cubicBezTo>
                    <a:cubicBezTo>
                      <a:pt x="185" y="732"/>
                      <a:pt x="187" y="730"/>
                      <a:pt x="187" y="730"/>
                    </a:cubicBezTo>
                    <a:cubicBezTo>
                      <a:pt x="187" y="730"/>
                      <a:pt x="187" y="729"/>
                      <a:pt x="187" y="729"/>
                    </a:cubicBezTo>
                    <a:cubicBezTo>
                      <a:pt x="187" y="729"/>
                      <a:pt x="190" y="707"/>
                      <a:pt x="190" y="707"/>
                    </a:cubicBezTo>
                    <a:cubicBezTo>
                      <a:pt x="190" y="707"/>
                      <a:pt x="190" y="709"/>
                      <a:pt x="190" y="709"/>
                    </a:cubicBezTo>
                    <a:cubicBezTo>
                      <a:pt x="190" y="709"/>
                      <a:pt x="193" y="731"/>
                      <a:pt x="193" y="731"/>
                    </a:cubicBezTo>
                    <a:cubicBezTo>
                      <a:pt x="193" y="731"/>
                      <a:pt x="194" y="731"/>
                      <a:pt x="194" y="731"/>
                    </a:cubicBezTo>
                    <a:cubicBezTo>
                      <a:pt x="194" y="731"/>
                      <a:pt x="196" y="728"/>
                      <a:pt x="196" y="728"/>
                    </a:cubicBezTo>
                    <a:cubicBezTo>
                      <a:pt x="196" y="728"/>
                      <a:pt x="197" y="719"/>
                      <a:pt x="197" y="719"/>
                    </a:cubicBezTo>
                    <a:cubicBezTo>
                      <a:pt x="197" y="719"/>
                      <a:pt x="199" y="728"/>
                      <a:pt x="199" y="728"/>
                    </a:cubicBezTo>
                    <a:cubicBezTo>
                      <a:pt x="199" y="728"/>
                      <a:pt x="199" y="729"/>
                      <a:pt x="199" y="729"/>
                    </a:cubicBezTo>
                    <a:cubicBezTo>
                      <a:pt x="199" y="729"/>
                      <a:pt x="202" y="733"/>
                      <a:pt x="202" y="733"/>
                    </a:cubicBezTo>
                    <a:cubicBezTo>
                      <a:pt x="202" y="733"/>
                      <a:pt x="203" y="733"/>
                      <a:pt x="203" y="733"/>
                    </a:cubicBezTo>
                    <a:cubicBezTo>
                      <a:pt x="203" y="733"/>
                      <a:pt x="205" y="732"/>
                      <a:pt x="205" y="732"/>
                    </a:cubicBezTo>
                    <a:cubicBezTo>
                      <a:pt x="205" y="732"/>
                      <a:pt x="205" y="731"/>
                      <a:pt x="205" y="731"/>
                    </a:cubicBezTo>
                    <a:cubicBezTo>
                      <a:pt x="205" y="731"/>
                      <a:pt x="208" y="719"/>
                      <a:pt x="208" y="719"/>
                    </a:cubicBezTo>
                    <a:cubicBezTo>
                      <a:pt x="208" y="719"/>
                      <a:pt x="208" y="718"/>
                      <a:pt x="208" y="718"/>
                    </a:cubicBezTo>
                    <a:cubicBezTo>
                      <a:pt x="208" y="718"/>
                      <a:pt x="210" y="722"/>
                      <a:pt x="210" y="722"/>
                    </a:cubicBezTo>
                    <a:cubicBezTo>
                      <a:pt x="210" y="722"/>
                      <a:pt x="211" y="719"/>
                      <a:pt x="211" y="719"/>
                    </a:cubicBezTo>
                    <a:cubicBezTo>
                      <a:pt x="211" y="719"/>
                      <a:pt x="212" y="715"/>
                      <a:pt x="212" y="715"/>
                    </a:cubicBezTo>
                    <a:cubicBezTo>
                      <a:pt x="212" y="715"/>
                      <a:pt x="214" y="718"/>
                      <a:pt x="214" y="718"/>
                    </a:cubicBezTo>
                    <a:cubicBezTo>
                      <a:pt x="214" y="718"/>
                      <a:pt x="216" y="713"/>
                      <a:pt x="216" y="713"/>
                    </a:cubicBezTo>
                    <a:cubicBezTo>
                      <a:pt x="216" y="713"/>
                      <a:pt x="218" y="721"/>
                      <a:pt x="218" y="721"/>
                    </a:cubicBezTo>
                    <a:cubicBezTo>
                      <a:pt x="218" y="721"/>
                      <a:pt x="220" y="714"/>
                      <a:pt x="220" y="714"/>
                    </a:cubicBezTo>
                    <a:cubicBezTo>
                      <a:pt x="220" y="714"/>
                      <a:pt x="220" y="716"/>
                      <a:pt x="220" y="716"/>
                    </a:cubicBezTo>
                    <a:cubicBezTo>
                      <a:pt x="220" y="716"/>
                      <a:pt x="223" y="732"/>
                      <a:pt x="223" y="732"/>
                    </a:cubicBezTo>
                    <a:cubicBezTo>
                      <a:pt x="223" y="732"/>
                      <a:pt x="223" y="732"/>
                      <a:pt x="223" y="732"/>
                    </a:cubicBezTo>
                    <a:cubicBezTo>
                      <a:pt x="223" y="732"/>
                      <a:pt x="226" y="735"/>
                      <a:pt x="226" y="735"/>
                    </a:cubicBezTo>
                    <a:cubicBezTo>
                      <a:pt x="226" y="735"/>
                      <a:pt x="226" y="735"/>
                      <a:pt x="226" y="735"/>
                    </a:cubicBezTo>
                    <a:cubicBezTo>
                      <a:pt x="226" y="735"/>
                      <a:pt x="229" y="736"/>
                      <a:pt x="229" y="736"/>
                    </a:cubicBezTo>
                    <a:cubicBezTo>
                      <a:pt x="229" y="736"/>
                      <a:pt x="229" y="736"/>
                      <a:pt x="229" y="736"/>
                    </a:cubicBezTo>
                    <a:cubicBezTo>
                      <a:pt x="229" y="736"/>
                      <a:pt x="231" y="736"/>
                      <a:pt x="231" y="736"/>
                    </a:cubicBezTo>
                    <a:cubicBezTo>
                      <a:pt x="231" y="736"/>
                      <a:pt x="232" y="736"/>
                      <a:pt x="232" y="736"/>
                    </a:cubicBezTo>
                    <a:cubicBezTo>
                      <a:pt x="232" y="736"/>
                      <a:pt x="235" y="737"/>
                      <a:pt x="235" y="737"/>
                    </a:cubicBezTo>
                    <a:cubicBezTo>
                      <a:pt x="235" y="737"/>
                      <a:pt x="236" y="736"/>
                      <a:pt x="236" y="736"/>
                    </a:cubicBezTo>
                    <a:cubicBezTo>
                      <a:pt x="236" y="736"/>
                      <a:pt x="238" y="737"/>
                      <a:pt x="238" y="737"/>
                    </a:cubicBezTo>
                    <a:cubicBezTo>
                      <a:pt x="238" y="737"/>
                      <a:pt x="240" y="737"/>
                      <a:pt x="240" y="737"/>
                    </a:cubicBezTo>
                    <a:cubicBezTo>
                      <a:pt x="240" y="737"/>
                      <a:pt x="241" y="737"/>
                      <a:pt x="241" y="737"/>
                    </a:cubicBezTo>
                    <a:cubicBezTo>
                      <a:pt x="241" y="737"/>
                      <a:pt x="241" y="737"/>
                      <a:pt x="241" y="737"/>
                    </a:cubicBezTo>
                    <a:cubicBezTo>
                      <a:pt x="241" y="737"/>
                      <a:pt x="242" y="737"/>
                      <a:pt x="242" y="737"/>
                    </a:cubicBezTo>
                    <a:cubicBezTo>
                      <a:pt x="242" y="737"/>
                      <a:pt x="245" y="737"/>
                      <a:pt x="245" y="737"/>
                    </a:cubicBezTo>
                    <a:cubicBezTo>
                      <a:pt x="245" y="737"/>
                      <a:pt x="247" y="737"/>
                      <a:pt x="247" y="737"/>
                    </a:cubicBezTo>
                    <a:cubicBezTo>
                      <a:pt x="247" y="737"/>
                      <a:pt x="247" y="737"/>
                      <a:pt x="247" y="737"/>
                    </a:cubicBezTo>
                    <a:cubicBezTo>
                      <a:pt x="247" y="737"/>
                      <a:pt x="250" y="736"/>
                      <a:pt x="250" y="736"/>
                    </a:cubicBezTo>
                    <a:cubicBezTo>
                      <a:pt x="250" y="736"/>
                      <a:pt x="250" y="736"/>
                      <a:pt x="250" y="736"/>
                    </a:cubicBezTo>
                    <a:cubicBezTo>
                      <a:pt x="250" y="736"/>
                      <a:pt x="251" y="736"/>
                      <a:pt x="251" y="736"/>
                    </a:cubicBezTo>
                    <a:cubicBezTo>
                      <a:pt x="251" y="736"/>
                      <a:pt x="255" y="736"/>
                      <a:pt x="255" y="736"/>
                    </a:cubicBezTo>
                    <a:cubicBezTo>
                      <a:pt x="255" y="736"/>
                      <a:pt x="256" y="736"/>
                      <a:pt x="256" y="736"/>
                    </a:cubicBezTo>
                    <a:cubicBezTo>
                      <a:pt x="256" y="736"/>
                      <a:pt x="256" y="736"/>
                      <a:pt x="256" y="736"/>
                    </a:cubicBezTo>
                    <a:cubicBezTo>
                      <a:pt x="256" y="736"/>
                      <a:pt x="259" y="736"/>
                      <a:pt x="259" y="736"/>
                    </a:cubicBezTo>
                    <a:cubicBezTo>
                      <a:pt x="259" y="736"/>
                      <a:pt x="259" y="736"/>
                      <a:pt x="259" y="736"/>
                    </a:cubicBezTo>
                    <a:cubicBezTo>
                      <a:pt x="259" y="736"/>
                      <a:pt x="262" y="735"/>
                      <a:pt x="262" y="735"/>
                    </a:cubicBezTo>
                    <a:cubicBezTo>
                      <a:pt x="262" y="735"/>
                      <a:pt x="262" y="735"/>
                      <a:pt x="262" y="735"/>
                    </a:cubicBezTo>
                    <a:cubicBezTo>
                      <a:pt x="262" y="735"/>
                      <a:pt x="265" y="730"/>
                      <a:pt x="265" y="730"/>
                    </a:cubicBezTo>
                    <a:cubicBezTo>
                      <a:pt x="265" y="730"/>
                      <a:pt x="265" y="730"/>
                      <a:pt x="265" y="730"/>
                    </a:cubicBezTo>
                    <a:cubicBezTo>
                      <a:pt x="265" y="730"/>
                      <a:pt x="268" y="695"/>
                      <a:pt x="268" y="695"/>
                    </a:cubicBezTo>
                    <a:cubicBezTo>
                      <a:pt x="268" y="695"/>
                      <a:pt x="269" y="693"/>
                      <a:pt x="269" y="693"/>
                    </a:cubicBezTo>
                    <a:cubicBezTo>
                      <a:pt x="269" y="693"/>
                      <a:pt x="271" y="721"/>
                      <a:pt x="271" y="721"/>
                    </a:cubicBezTo>
                    <a:cubicBezTo>
                      <a:pt x="271" y="721"/>
                      <a:pt x="271" y="723"/>
                      <a:pt x="271" y="723"/>
                    </a:cubicBezTo>
                    <a:cubicBezTo>
                      <a:pt x="271" y="723"/>
                      <a:pt x="274" y="733"/>
                      <a:pt x="274" y="733"/>
                    </a:cubicBezTo>
                    <a:cubicBezTo>
                      <a:pt x="274" y="733"/>
                      <a:pt x="275" y="734"/>
                      <a:pt x="275" y="734"/>
                    </a:cubicBezTo>
                    <a:cubicBezTo>
                      <a:pt x="275" y="734"/>
                      <a:pt x="276" y="733"/>
                      <a:pt x="276" y="733"/>
                    </a:cubicBezTo>
                    <a:cubicBezTo>
                      <a:pt x="276" y="733"/>
                      <a:pt x="277" y="734"/>
                      <a:pt x="277" y="734"/>
                    </a:cubicBezTo>
                    <a:cubicBezTo>
                      <a:pt x="277" y="734"/>
                      <a:pt x="280" y="736"/>
                      <a:pt x="280" y="736"/>
                    </a:cubicBezTo>
                    <a:cubicBezTo>
                      <a:pt x="280" y="736"/>
                      <a:pt x="281" y="736"/>
                      <a:pt x="281" y="736"/>
                    </a:cubicBezTo>
                    <a:cubicBezTo>
                      <a:pt x="281" y="736"/>
                      <a:pt x="283" y="736"/>
                      <a:pt x="283" y="736"/>
                    </a:cubicBezTo>
                    <a:cubicBezTo>
                      <a:pt x="283" y="736"/>
                      <a:pt x="284" y="735"/>
                      <a:pt x="284" y="735"/>
                    </a:cubicBezTo>
                    <a:cubicBezTo>
                      <a:pt x="284" y="735"/>
                      <a:pt x="286" y="736"/>
                      <a:pt x="286" y="736"/>
                    </a:cubicBezTo>
                    <a:cubicBezTo>
                      <a:pt x="286" y="736"/>
                      <a:pt x="287" y="736"/>
                      <a:pt x="287" y="736"/>
                    </a:cubicBezTo>
                    <a:cubicBezTo>
                      <a:pt x="287" y="736"/>
                      <a:pt x="289" y="736"/>
                      <a:pt x="289" y="736"/>
                    </a:cubicBezTo>
                    <a:cubicBezTo>
                      <a:pt x="289" y="736"/>
                      <a:pt x="291" y="735"/>
                      <a:pt x="291" y="735"/>
                    </a:cubicBezTo>
                    <a:cubicBezTo>
                      <a:pt x="291" y="735"/>
                      <a:pt x="292" y="736"/>
                      <a:pt x="292" y="736"/>
                    </a:cubicBezTo>
                    <a:cubicBezTo>
                      <a:pt x="292" y="736"/>
                      <a:pt x="292" y="736"/>
                      <a:pt x="292" y="736"/>
                    </a:cubicBezTo>
                    <a:cubicBezTo>
                      <a:pt x="292" y="736"/>
                      <a:pt x="295" y="735"/>
                      <a:pt x="295" y="735"/>
                    </a:cubicBezTo>
                    <a:cubicBezTo>
                      <a:pt x="295" y="735"/>
                      <a:pt x="295" y="735"/>
                      <a:pt x="295" y="735"/>
                    </a:cubicBezTo>
                    <a:cubicBezTo>
                      <a:pt x="295" y="735"/>
                      <a:pt x="298" y="732"/>
                      <a:pt x="298" y="732"/>
                    </a:cubicBezTo>
                    <a:cubicBezTo>
                      <a:pt x="298" y="732"/>
                      <a:pt x="298" y="731"/>
                      <a:pt x="298" y="731"/>
                    </a:cubicBezTo>
                    <a:cubicBezTo>
                      <a:pt x="298" y="731"/>
                      <a:pt x="300" y="724"/>
                      <a:pt x="300" y="724"/>
                    </a:cubicBezTo>
                    <a:cubicBezTo>
                      <a:pt x="300" y="724"/>
                      <a:pt x="301" y="728"/>
                      <a:pt x="301" y="728"/>
                    </a:cubicBezTo>
                    <a:cubicBezTo>
                      <a:pt x="301" y="728"/>
                      <a:pt x="303" y="732"/>
                      <a:pt x="303" y="732"/>
                    </a:cubicBezTo>
                    <a:cubicBezTo>
                      <a:pt x="303" y="732"/>
                      <a:pt x="304" y="731"/>
                      <a:pt x="304" y="731"/>
                    </a:cubicBezTo>
                    <a:cubicBezTo>
                      <a:pt x="304" y="731"/>
                      <a:pt x="307" y="719"/>
                      <a:pt x="307" y="719"/>
                    </a:cubicBezTo>
                    <a:cubicBezTo>
                      <a:pt x="307" y="719"/>
                      <a:pt x="308" y="716"/>
                      <a:pt x="308" y="716"/>
                    </a:cubicBezTo>
                    <a:cubicBezTo>
                      <a:pt x="308" y="716"/>
                      <a:pt x="310" y="729"/>
                      <a:pt x="310" y="729"/>
                    </a:cubicBezTo>
                    <a:cubicBezTo>
                      <a:pt x="310" y="729"/>
                      <a:pt x="310" y="729"/>
                      <a:pt x="310" y="729"/>
                    </a:cubicBezTo>
                    <a:cubicBezTo>
                      <a:pt x="310" y="729"/>
                      <a:pt x="312" y="732"/>
                      <a:pt x="312" y="732"/>
                    </a:cubicBezTo>
                    <a:cubicBezTo>
                      <a:pt x="312" y="732"/>
                      <a:pt x="313" y="731"/>
                      <a:pt x="313" y="731"/>
                    </a:cubicBezTo>
                    <a:cubicBezTo>
                      <a:pt x="313" y="731"/>
                      <a:pt x="315" y="725"/>
                      <a:pt x="315" y="725"/>
                    </a:cubicBezTo>
                    <a:cubicBezTo>
                      <a:pt x="315" y="725"/>
                      <a:pt x="316" y="728"/>
                      <a:pt x="316" y="728"/>
                    </a:cubicBezTo>
                    <a:cubicBezTo>
                      <a:pt x="316" y="728"/>
                      <a:pt x="317" y="730"/>
                      <a:pt x="317" y="730"/>
                    </a:cubicBezTo>
                    <a:cubicBezTo>
                      <a:pt x="317" y="730"/>
                      <a:pt x="319" y="729"/>
                      <a:pt x="319" y="729"/>
                    </a:cubicBezTo>
                    <a:cubicBezTo>
                      <a:pt x="319" y="729"/>
                      <a:pt x="322" y="717"/>
                      <a:pt x="322" y="717"/>
                    </a:cubicBezTo>
                    <a:cubicBezTo>
                      <a:pt x="322" y="717"/>
                      <a:pt x="322" y="715"/>
                      <a:pt x="322" y="715"/>
                    </a:cubicBezTo>
                    <a:cubicBezTo>
                      <a:pt x="322" y="715"/>
                      <a:pt x="324" y="678"/>
                      <a:pt x="324" y="678"/>
                    </a:cubicBezTo>
                    <a:cubicBezTo>
                      <a:pt x="324" y="678"/>
                      <a:pt x="325" y="684"/>
                      <a:pt x="325" y="684"/>
                    </a:cubicBezTo>
                    <a:cubicBezTo>
                      <a:pt x="325" y="684"/>
                      <a:pt x="327" y="697"/>
                      <a:pt x="327" y="697"/>
                    </a:cubicBezTo>
                    <a:cubicBezTo>
                      <a:pt x="327" y="697"/>
                      <a:pt x="330" y="698"/>
                      <a:pt x="330" y="698"/>
                    </a:cubicBezTo>
                    <a:cubicBezTo>
                      <a:pt x="330" y="698"/>
                      <a:pt x="331" y="692"/>
                      <a:pt x="331" y="692"/>
                    </a:cubicBezTo>
                    <a:cubicBezTo>
                      <a:pt x="331" y="692"/>
                      <a:pt x="332" y="682"/>
                      <a:pt x="332" y="682"/>
                    </a:cubicBezTo>
                    <a:cubicBezTo>
                      <a:pt x="332" y="682"/>
                      <a:pt x="334" y="715"/>
                      <a:pt x="334" y="715"/>
                    </a:cubicBezTo>
                    <a:cubicBezTo>
                      <a:pt x="334" y="715"/>
                      <a:pt x="334" y="716"/>
                      <a:pt x="334" y="716"/>
                    </a:cubicBezTo>
                    <a:cubicBezTo>
                      <a:pt x="334" y="716"/>
                      <a:pt x="337" y="731"/>
                      <a:pt x="337" y="731"/>
                    </a:cubicBezTo>
                    <a:cubicBezTo>
                      <a:pt x="337" y="731"/>
                      <a:pt x="337" y="732"/>
                      <a:pt x="337" y="732"/>
                    </a:cubicBezTo>
                    <a:cubicBezTo>
                      <a:pt x="337" y="732"/>
                      <a:pt x="340" y="734"/>
                      <a:pt x="340" y="734"/>
                    </a:cubicBezTo>
                    <a:cubicBezTo>
                      <a:pt x="340" y="734"/>
                      <a:pt x="340" y="734"/>
                      <a:pt x="340" y="734"/>
                    </a:cubicBezTo>
                    <a:cubicBezTo>
                      <a:pt x="340" y="734"/>
                      <a:pt x="343" y="736"/>
                      <a:pt x="343" y="736"/>
                    </a:cubicBezTo>
                    <a:cubicBezTo>
                      <a:pt x="343" y="736"/>
                      <a:pt x="343" y="736"/>
                      <a:pt x="343" y="736"/>
                    </a:cubicBezTo>
                    <a:cubicBezTo>
                      <a:pt x="343" y="736"/>
                      <a:pt x="346" y="736"/>
                      <a:pt x="346" y="736"/>
                    </a:cubicBezTo>
                    <a:cubicBezTo>
                      <a:pt x="346" y="736"/>
                      <a:pt x="346" y="736"/>
                      <a:pt x="346" y="736"/>
                    </a:cubicBezTo>
                    <a:cubicBezTo>
                      <a:pt x="346" y="736"/>
                      <a:pt x="349" y="736"/>
                      <a:pt x="349" y="736"/>
                    </a:cubicBezTo>
                    <a:cubicBezTo>
                      <a:pt x="349" y="736"/>
                      <a:pt x="349" y="736"/>
                      <a:pt x="349" y="736"/>
                    </a:cubicBezTo>
                    <a:cubicBezTo>
                      <a:pt x="349" y="736"/>
                      <a:pt x="351" y="735"/>
                      <a:pt x="351" y="735"/>
                    </a:cubicBezTo>
                    <a:cubicBezTo>
                      <a:pt x="351" y="735"/>
                      <a:pt x="352" y="735"/>
                      <a:pt x="352" y="735"/>
                    </a:cubicBezTo>
                    <a:cubicBezTo>
                      <a:pt x="352" y="735"/>
                      <a:pt x="354" y="736"/>
                      <a:pt x="354" y="736"/>
                    </a:cubicBezTo>
                    <a:cubicBezTo>
                      <a:pt x="354" y="736"/>
                      <a:pt x="355" y="736"/>
                      <a:pt x="355" y="736"/>
                    </a:cubicBezTo>
                    <a:cubicBezTo>
                      <a:pt x="355" y="736"/>
                      <a:pt x="358" y="736"/>
                      <a:pt x="358" y="736"/>
                    </a:cubicBezTo>
                    <a:cubicBezTo>
                      <a:pt x="358" y="736"/>
                      <a:pt x="358" y="736"/>
                      <a:pt x="358" y="736"/>
                    </a:cubicBezTo>
                    <a:cubicBezTo>
                      <a:pt x="358" y="736"/>
                      <a:pt x="361" y="734"/>
                      <a:pt x="361" y="734"/>
                    </a:cubicBezTo>
                    <a:cubicBezTo>
                      <a:pt x="361" y="734"/>
                      <a:pt x="361" y="734"/>
                      <a:pt x="361" y="734"/>
                    </a:cubicBezTo>
                    <a:cubicBezTo>
                      <a:pt x="361" y="734"/>
                      <a:pt x="364" y="725"/>
                      <a:pt x="364" y="725"/>
                    </a:cubicBezTo>
                    <a:cubicBezTo>
                      <a:pt x="364" y="725"/>
                      <a:pt x="364" y="724"/>
                      <a:pt x="364" y="724"/>
                    </a:cubicBezTo>
                    <a:cubicBezTo>
                      <a:pt x="364" y="724"/>
                      <a:pt x="367" y="693"/>
                      <a:pt x="367" y="693"/>
                    </a:cubicBezTo>
                    <a:cubicBezTo>
                      <a:pt x="367" y="693"/>
                      <a:pt x="367" y="692"/>
                      <a:pt x="367" y="692"/>
                    </a:cubicBezTo>
                    <a:cubicBezTo>
                      <a:pt x="367" y="692"/>
                      <a:pt x="369" y="678"/>
                      <a:pt x="369" y="678"/>
                    </a:cubicBezTo>
                    <a:cubicBezTo>
                      <a:pt x="369" y="678"/>
                      <a:pt x="370" y="682"/>
                      <a:pt x="370" y="682"/>
                    </a:cubicBezTo>
                    <a:cubicBezTo>
                      <a:pt x="370" y="682"/>
                      <a:pt x="373" y="728"/>
                      <a:pt x="373" y="728"/>
                    </a:cubicBezTo>
                    <a:cubicBezTo>
                      <a:pt x="373" y="728"/>
                      <a:pt x="373" y="729"/>
                      <a:pt x="373" y="729"/>
                    </a:cubicBezTo>
                    <a:cubicBezTo>
                      <a:pt x="373" y="729"/>
                      <a:pt x="376" y="735"/>
                      <a:pt x="376" y="735"/>
                    </a:cubicBezTo>
                    <a:cubicBezTo>
                      <a:pt x="376" y="735"/>
                      <a:pt x="376" y="735"/>
                      <a:pt x="376" y="735"/>
                    </a:cubicBezTo>
                    <a:cubicBezTo>
                      <a:pt x="376" y="735"/>
                      <a:pt x="379" y="736"/>
                      <a:pt x="379" y="736"/>
                    </a:cubicBezTo>
                    <a:cubicBezTo>
                      <a:pt x="379" y="736"/>
                      <a:pt x="381" y="736"/>
                      <a:pt x="381" y="736"/>
                    </a:cubicBezTo>
                    <a:cubicBezTo>
                      <a:pt x="381" y="736"/>
                      <a:pt x="382" y="736"/>
                      <a:pt x="382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82" y="736"/>
                      <a:pt x="385" y="736"/>
                      <a:pt x="385" y="736"/>
                    </a:cubicBezTo>
                    <a:cubicBezTo>
                      <a:pt x="385" y="736"/>
                      <a:pt x="386" y="736"/>
                      <a:pt x="386" y="736"/>
                    </a:cubicBezTo>
                    <a:cubicBezTo>
                      <a:pt x="386" y="736"/>
                      <a:pt x="388" y="737"/>
                      <a:pt x="388" y="737"/>
                    </a:cubicBezTo>
                    <a:cubicBezTo>
                      <a:pt x="388" y="737"/>
                      <a:pt x="390" y="737"/>
                      <a:pt x="390" y="737"/>
                    </a:cubicBezTo>
                    <a:cubicBezTo>
                      <a:pt x="390" y="737"/>
                      <a:pt x="391" y="737"/>
                      <a:pt x="391" y="737"/>
                    </a:cubicBezTo>
                    <a:cubicBezTo>
                      <a:pt x="391" y="737"/>
                      <a:pt x="392" y="737"/>
                      <a:pt x="392" y="737"/>
                    </a:cubicBezTo>
                    <a:cubicBezTo>
                      <a:pt x="392" y="737"/>
                      <a:pt x="394" y="737"/>
                      <a:pt x="394" y="737"/>
                    </a:cubicBezTo>
                    <a:cubicBezTo>
                      <a:pt x="394" y="737"/>
                      <a:pt x="394" y="737"/>
                      <a:pt x="394" y="737"/>
                    </a:cubicBezTo>
                    <a:cubicBezTo>
                      <a:pt x="394" y="737"/>
                      <a:pt x="397" y="736"/>
                      <a:pt x="397" y="736"/>
                    </a:cubicBezTo>
                    <a:cubicBezTo>
                      <a:pt x="397" y="736"/>
                      <a:pt x="397" y="737"/>
                      <a:pt x="397" y="737"/>
                    </a:cubicBezTo>
                    <a:cubicBezTo>
                      <a:pt x="397" y="737"/>
                      <a:pt x="400" y="736"/>
                      <a:pt x="400" y="736"/>
                    </a:cubicBezTo>
                    <a:cubicBezTo>
                      <a:pt x="400" y="736"/>
                      <a:pt x="400" y="736"/>
                      <a:pt x="400" y="736"/>
                    </a:cubicBezTo>
                    <a:cubicBezTo>
                      <a:pt x="400" y="736"/>
                      <a:pt x="403" y="736"/>
                      <a:pt x="403" y="736"/>
                    </a:cubicBezTo>
                    <a:cubicBezTo>
                      <a:pt x="403" y="736"/>
                      <a:pt x="403" y="736"/>
                      <a:pt x="403" y="736"/>
                    </a:cubicBezTo>
                    <a:cubicBezTo>
                      <a:pt x="403" y="736"/>
                      <a:pt x="406" y="735"/>
                      <a:pt x="406" y="735"/>
                    </a:cubicBezTo>
                    <a:cubicBezTo>
                      <a:pt x="406" y="735"/>
                      <a:pt x="407" y="735"/>
                      <a:pt x="407" y="735"/>
                    </a:cubicBezTo>
                    <a:cubicBezTo>
                      <a:pt x="407" y="735"/>
                      <a:pt x="409" y="736"/>
                      <a:pt x="409" y="736"/>
                    </a:cubicBezTo>
                    <a:cubicBezTo>
                      <a:pt x="409" y="736"/>
                      <a:pt x="410" y="736"/>
                      <a:pt x="410" y="736"/>
                    </a:cubicBezTo>
                    <a:cubicBezTo>
                      <a:pt x="410" y="736"/>
                      <a:pt x="412" y="736"/>
                      <a:pt x="412" y="736"/>
                    </a:cubicBezTo>
                    <a:cubicBezTo>
                      <a:pt x="412" y="736"/>
                      <a:pt x="412" y="736"/>
                      <a:pt x="412" y="736"/>
                    </a:cubicBezTo>
                    <a:cubicBezTo>
                      <a:pt x="412" y="736"/>
                      <a:pt x="414" y="735"/>
                      <a:pt x="414" y="735"/>
                    </a:cubicBezTo>
                    <a:cubicBezTo>
                      <a:pt x="414" y="735"/>
                      <a:pt x="415" y="735"/>
                      <a:pt x="415" y="735"/>
                    </a:cubicBezTo>
                    <a:cubicBezTo>
                      <a:pt x="415" y="735"/>
                      <a:pt x="417" y="736"/>
                      <a:pt x="417" y="736"/>
                    </a:cubicBezTo>
                    <a:cubicBezTo>
                      <a:pt x="417" y="736"/>
                      <a:pt x="418" y="736"/>
                      <a:pt x="418" y="736"/>
                    </a:cubicBezTo>
                    <a:cubicBezTo>
                      <a:pt x="418" y="736"/>
                      <a:pt x="421" y="735"/>
                      <a:pt x="421" y="735"/>
                    </a:cubicBezTo>
                    <a:cubicBezTo>
                      <a:pt x="421" y="735"/>
                      <a:pt x="422" y="735"/>
                      <a:pt x="422" y="735"/>
                    </a:cubicBezTo>
                    <a:cubicBezTo>
                      <a:pt x="422" y="735"/>
                      <a:pt x="423" y="735"/>
                      <a:pt x="423" y="735"/>
                    </a:cubicBezTo>
                    <a:cubicBezTo>
                      <a:pt x="423" y="735"/>
                      <a:pt x="424" y="735"/>
                      <a:pt x="424" y="735"/>
                    </a:cubicBezTo>
                    <a:cubicBezTo>
                      <a:pt x="424" y="735"/>
                      <a:pt x="427" y="734"/>
                      <a:pt x="427" y="734"/>
                    </a:cubicBezTo>
                    <a:cubicBezTo>
                      <a:pt x="427" y="734"/>
                      <a:pt x="427" y="734"/>
                      <a:pt x="427" y="734"/>
                    </a:cubicBezTo>
                    <a:cubicBezTo>
                      <a:pt x="427" y="734"/>
                      <a:pt x="430" y="724"/>
                      <a:pt x="430" y="724"/>
                    </a:cubicBezTo>
                    <a:cubicBezTo>
                      <a:pt x="430" y="724"/>
                      <a:pt x="430" y="723"/>
                      <a:pt x="430" y="723"/>
                    </a:cubicBezTo>
                    <a:cubicBezTo>
                      <a:pt x="430" y="723"/>
                      <a:pt x="432" y="713"/>
                      <a:pt x="432" y="713"/>
                    </a:cubicBezTo>
                    <a:cubicBezTo>
                      <a:pt x="432" y="713"/>
                      <a:pt x="434" y="724"/>
                      <a:pt x="434" y="724"/>
                    </a:cubicBezTo>
                    <a:cubicBezTo>
                      <a:pt x="434" y="724"/>
                      <a:pt x="436" y="717"/>
                      <a:pt x="436" y="717"/>
                    </a:cubicBezTo>
                    <a:cubicBezTo>
                      <a:pt x="436" y="717"/>
                      <a:pt x="436" y="716"/>
                      <a:pt x="436" y="716"/>
                    </a:cubicBezTo>
                    <a:cubicBezTo>
                      <a:pt x="436" y="716"/>
                      <a:pt x="439" y="701"/>
                      <a:pt x="439" y="701"/>
                    </a:cubicBezTo>
                    <a:cubicBezTo>
                      <a:pt x="439" y="701"/>
                      <a:pt x="439" y="700"/>
                      <a:pt x="439" y="700"/>
                    </a:cubicBezTo>
                    <a:cubicBezTo>
                      <a:pt x="439" y="700"/>
                      <a:pt x="442" y="717"/>
                      <a:pt x="442" y="717"/>
                    </a:cubicBezTo>
                    <a:cubicBezTo>
                      <a:pt x="442" y="717"/>
                      <a:pt x="443" y="720"/>
                      <a:pt x="443" y="720"/>
                    </a:cubicBezTo>
                    <a:cubicBezTo>
                      <a:pt x="443" y="720"/>
                      <a:pt x="445" y="703"/>
                      <a:pt x="445" y="703"/>
                    </a:cubicBezTo>
                    <a:cubicBezTo>
                      <a:pt x="445" y="703"/>
                      <a:pt x="445" y="703"/>
                      <a:pt x="445" y="703"/>
                    </a:cubicBezTo>
                    <a:cubicBezTo>
                      <a:pt x="445" y="703"/>
                      <a:pt x="447" y="697"/>
                      <a:pt x="447" y="697"/>
                    </a:cubicBezTo>
                    <a:cubicBezTo>
                      <a:pt x="447" y="697"/>
                      <a:pt x="448" y="701"/>
                      <a:pt x="448" y="701"/>
                    </a:cubicBezTo>
                    <a:cubicBezTo>
                      <a:pt x="448" y="701"/>
                      <a:pt x="451" y="715"/>
                      <a:pt x="451" y="715"/>
                    </a:cubicBezTo>
                    <a:cubicBezTo>
                      <a:pt x="451" y="715"/>
                      <a:pt x="451" y="716"/>
                      <a:pt x="451" y="716"/>
                    </a:cubicBezTo>
                    <a:cubicBezTo>
                      <a:pt x="451" y="716"/>
                      <a:pt x="453" y="721"/>
                      <a:pt x="453" y="721"/>
                    </a:cubicBezTo>
                    <a:cubicBezTo>
                      <a:pt x="453" y="721"/>
                      <a:pt x="454" y="716"/>
                      <a:pt x="454" y="716"/>
                    </a:cubicBezTo>
                    <a:cubicBezTo>
                      <a:pt x="454" y="716"/>
                      <a:pt x="457" y="699"/>
                      <a:pt x="457" y="699"/>
                    </a:cubicBezTo>
                    <a:cubicBezTo>
                      <a:pt x="457" y="699"/>
                      <a:pt x="457" y="702"/>
                      <a:pt x="457" y="702"/>
                    </a:cubicBezTo>
                    <a:cubicBezTo>
                      <a:pt x="457" y="702"/>
                      <a:pt x="460" y="726"/>
                      <a:pt x="460" y="726"/>
                    </a:cubicBezTo>
                    <a:cubicBezTo>
                      <a:pt x="460" y="726"/>
                      <a:pt x="460" y="726"/>
                      <a:pt x="460" y="726"/>
                    </a:cubicBezTo>
                    <a:cubicBezTo>
                      <a:pt x="460" y="726"/>
                      <a:pt x="463" y="731"/>
                      <a:pt x="463" y="731"/>
                    </a:cubicBezTo>
                    <a:cubicBezTo>
                      <a:pt x="463" y="731"/>
                      <a:pt x="463" y="731"/>
                      <a:pt x="463" y="731"/>
                    </a:cubicBezTo>
                    <a:cubicBezTo>
                      <a:pt x="463" y="731"/>
                      <a:pt x="466" y="732"/>
                      <a:pt x="466" y="732"/>
                    </a:cubicBezTo>
                    <a:cubicBezTo>
                      <a:pt x="466" y="732"/>
                      <a:pt x="466" y="732"/>
                      <a:pt x="466" y="732"/>
                    </a:cubicBezTo>
                    <a:cubicBezTo>
                      <a:pt x="466" y="732"/>
                      <a:pt x="469" y="733"/>
                      <a:pt x="469" y="733"/>
                    </a:cubicBezTo>
                    <a:cubicBezTo>
                      <a:pt x="469" y="733"/>
                      <a:pt x="470" y="733"/>
                      <a:pt x="470" y="733"/>
                    </a:cubicBezTo>
                    <a:cubicBezTo>
                      <a:pt x="470" y="733"/>
                      <a:pt x="472" y="732"/>
                      <a:pt x="472" y="732"/>
                    </a:cubicBezTo>
                    <a:cubicBezTo>
                      <a:pt x="472" y="732"/>
                      <a:pt x="472" y="732"/>
                      <a:pt x="472" y="732"/>
                    </a:cubicBezTo>
                    <a:cubicBezTo>
                      <a:pt x="472" y="732"/>
                      <a:pt x="475" y="728"/>
                      <a:pt x="475" y="728"/>
                    </a:cubicBezTo>
                    <a:cubicBezTo>
                      <a:pt x="475" y="728"/>
                      <a:pt x="475" y="728"/>
                      <a:pt x="475" y="728"/>
                    </a:cubicBezTo>
                    <a:cubicBezTo>
                      <a:pt x="475" y="728"/>
                      <a:pt x="478" y="718"/>
                      <a:pt x="478" y="718"/>
                    </a:cubicBezTo>
                    <a:cubicBezTo>
                      <a:pt x="478" y="718"/>
                      <a:pt x="478" y="718"/>
                      <a:pt x="478" y="718"/>
                    </a:cubicBezTo>
                    <a:cubicBezTo>
                      <a:pt x="478" y="718"/>
                      <a:pt x="481" y="703"/>
                      <a:pt x="481" y="703"/>
                    </a:cubicBezTo>
                    <a:cubicBezTo>
                      <a:pt x="481" y="703"/>
                      <a:pt x="481" y="701"/>
                      <a:pt x="481" y="701"/>
                    </a:cubicBezTo>
                    <a:cubicBezTo>
                      <a:pt x="481" y="701"/>
                      <a:pt x="483" y="685"/>
                      <a:pt x="483" y="685"/>
                    </a:cubicBezTo>
                    <a:cubicBezTo>
                      <a:pt x="483" y="685"/>
                      <a:pt x="484" y="695"/>
                      <a:pt x="484" y="695"/>
                    </a:cubicBezTo>
                    <a:cubicBezTo>
                      <a:pt x="484" y="695"/>
                      <a:pt x="486" y="699"/>
                      <a:pt x="486" y="699"/>
                    </a:cubicBezTo>
                    <a:cubicBezTo>
                      <a:pt x="486" y="699"/>
                      <a:pt x="487" y="698"/>
                      <a:pt x="487" y="698"/>
                    </a:cubicBezTo>
                    <a:cubicBezTo>
                      <a:pt x="487" y="698"/>
                      <a:pt x="490" y="676"/>
                      <a:pt x="490" y="676"/>
                    </a:cubicBezTo>
                    <a:cubicBezTo>
                      <a:pt x="490" y="676"/>
                      <a:pt x="490" y="676"/>
                      <a:pt x="490" y="676"/>
                    </a:cubicBezTo>
                    <a:cubicBezTo>
                      <a:pt x="490" y="676"/>
                      <a:pt x="492" y="701"/>
                      <a:pt x="492" y="701"/>
                    </a:cubicBezTo>
                    <a:cubicBezTo>
                      <a:pt x="492" y="701"/>
                      <a:pt x="494" y="691"/>
                      <a:pt x="494" y="691"/>
                    </a:cubicBezTo>
                    <a:cubicBezTo>
                      <a:pt x="494" y="691"/>
                      <a:pt x="496" y="718"/>
                      <a:pt x="496" y="718"/>
                    </a:cubicBezTo>
                    <a:cubicBezTo>
                      <a:pt x="496" y="718"/>
                      <a:pt x="497" y="719"/>
                      <a:pt x="497" y="719"/>
                    </a:cubicBezTo>
                    <a:cubicBezTo>
                      <a:pt x="497" y="719"/>
                      <a:pt x="499" y="715"/>
                      <a:pt x="499" y="715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9" y="715"/>
                      <a:pt x="502" y="702"/>
                      <a:pt x="502" y="702"/>
                    </a:cubicBezTo>
                    <a:cubicBezTo>
                      <a:pt x="502" y="702"/>
                      <a:pt x="502" y="702"/>
                      <a:pt x="502" y="702"/>
                    </a:cubicBezTo>
                    <a:cubicBezTo>
                      <a:pt x="502" y="702"/>
                      <a:pt x="504" y="715"/>
                      <a:pt x="504" y="715"/>
                    </a:cubicBezTo>
                    <a:cubicBezTo>
                      <a:pt x="504" y="715"/>
                      <a:pt x="505" y="710"/>
                      <a:pt x="505" y="710"/>
                    </a:cubicBezTo>
                    <a:cubicBezTo>
                      <a:pt x="505" y="710"/>
                      <a:pt x="507" y="691"/>
                      <a:pt x="507" y="691"/>
                    </a:cubicBezTo>
                    <a:cubicBezTo>
                      <a:pt x="507" y="691"/>
                      <a:pt x="508" y="705"/>
                      <a:pt x="508" y="705"/>
                    </a:cubicBezTo>
                    <a:cubicBezTo>
                      <a:pt x="508" y="705"/>
                      <a:pt x="511" y="728"/>
                      <a:pt x="511" y="728"/>
                    </a:cubicBezTo>
                    <a:cubicBezTo>
                      <a:pt x="511" y="728"/>
                      <a:pt x="512" y="728"/>
                      <a:pt x="512" y="728"/>
                    </a:cubicBezTo>
                    <a:cubicBezTo>
                      <a:pt x="512" y="728"/>
                      <a:pt x="514" y="724"/>
                      <a:pt x="514" y="724"/>
                    </a:cubicBezTo>
                    <a:cubicBezTo>
                      <a:pt x="514" y="724"/>
                      <a:pt x="515" y="720"/>
                      <a:pt x="515" y="720"/>
                    </a:cubicBezTo>
                    <a:cubicBezTo>
                      <a:pt x="515" y="720"/>
                      <a:pt x="517" y="729"/>
                      <a:pt x="517" y="729"/>
                    </a:cubicBezTo>
                    <a:cubicBezTo>
                      <a:pt x="517" y="729"/>
                      <a:pt x="517" y="730"/>
                      <a:pt x="517" y="730"/>
                    </a:cubicBezTo>
                    <a:cubicBezTo>
                      <a:pt x="517" y="730"/>
                      <a:pt x="520" y="733"/>
                      <a:pt x="520" y="733"/>
                    </a:cubicBezTo>
                    <a:cubicBezTo>
                      <a:pt x="520" y="733"/>
                      <a:pt x="521" y="733"/>
                      <a:pt x="521" y="733"/>
                    </a:cubicBezTo>
                    <a:cubicBezTo>
                      <a:pt x="521" y="733"/>
                      <a:pt x="523" y="733"/>
                      <a:pt x="523" y="733"/>
                    </a:cubicBezTo>
                    <a:cubicBezTo>
                      <a:pt x="523" y="733"/>
                      <a:pt x="523" y="732"/>
                      <a:pt x="523" y="732"/>
                    </a:cubicBezTo>
                    <a:cubicBezTo>
                      <a:pt x="523" y="732"/>
                      <a:pt x="526" y="732"/>
                      <a:pt x="526" y="732"/>
                    </a:cubicBezTo>
                    <a:cubicBezTo>
                      <a:pt x="526" y="732"/>
                      <a:pt x="526" y="731"/>
                      <a:pt x="526" y="731"/>
                    </a:cubicBezTo>
                    <a:cubicBezTo>
                      <a:pt x="526" y="731"/>
                      <a:pt x="529" y="719"/>
                      <a:pt x="529" y="719"/>
                    </a:cubicBezTo>
                    <a:cubicBezTo>
                      <a:pt x="529" y="719"/>
                      <a:pt x="529" y="717"/>
                      <a:pt x="529" y="717"/>
                    </a:cubicBezTo>
                    <a:cubicBezTo>
                      <a:pt x="529" y="717"/>
                      <a:pt x="530" y="697"/>
                      <a:pt x="530" y="697"/>
                    </a:cubicBezTo>
                    <a:cubicBezTo>
                      <a:pt x="530" y="697"/>
                      <a:pt x="533" y="712"/>
                      <a:pt x="533" y="712"/>
                    </a:cubicBezTo>
                    <a:cubicBezTo>
                      <a:pt x="533" y="712"/>
                      <a:pt x="535" y="694"/>
                      <a:pt x="535" y="694"/>
                    </a:cubicBezTo>
                    <a:cubicBezTo>
                      <a:pt x="535" y="694"/>
                      <a:pt x="536" y="693"/>
                      <a:pt x="536" y="693"/>
                    </a:cubicBezTo>
                    <a:cubicBezTo>
                      <a:pt x="536" y="693"/>
                      <a:pt x="537" y="704"/>
                      <a:pt x="537" y="704"/>
                    </a:cubicBezTo>
                    <a:cubicBezTo>
                      <a:pt x="537" y="704"/>
                      <a:pt x="539" y="694"/>
                      <a:pt x="539" y="694"/>
                    </a:cubicBezTo>
                    <a:cubicBezTo>
                      <a:pt x="539" y="694"/>
                      <a:pt x="541" y="707"/>
                      <a:pt x="541" y="707"/>
                    </a:cubicBezTo>
                    <a:cubicBezTo>
                      <a:pt x="541" y="707"/>
                      <a:pt x="541" y="706"/>
                      <a:pt x="541" y="706"/>
                    </a:cubicBezTo>
                    <a:cubicBezTo>
                      <a:pt x="541" y="706"/>
                      <a:pt x="543" y="683"/>
                      <a:pt x="543" y="683"/>
                    </a:cubicBezTo>
                    <a:cubicBezTo>
                      <a:pt x="543" y="683"/>
                      <a:pt x="544" y="693"/>
                      <a:pt x="544" y="693"/>
                    </a:cubicBezTo>
                    <a:cubicBezTo>
                      <a:pt x="544" y="693"/>
                      <a:pt x="547" y="722"/>
                      <a:pt x="547" y="722"/>
                    </a:cubicBezTo>
                    <a:cubicBezTo>
                      <a:pt x="547" y="722"/>
                      <a:pt x="548" y="723"/>
                      <a:pt x="548" y="723"/>
                    </a:cubicBezTo>
                    <a:cubicBezTo>
                      <a:pt x="548" y="723"/>
                      <a:pt x="550" y="715"/>
                      <a:pt x="550" y="715"/>
                    </a:cubicBezTo>
                    <a:cubicBezTo>
                      <a:pt x="550" y="715"/>
                      <a:pt x="551" y="712"/>
                      <a:pt x="551" y="712"/>
                    </a:cubicBezTo>
                    <a:cubicBezTo>
                      <a:pt x="551" y="712"/>
                      <a:pt x="553" y="722"/>
                      <a:pt x="553" y="722"/>
                    </a:cubicBezTo>
                    <a:cubicBezTo>
                      <a:pt x="553" y="722"/>
                      <a:pt x="554" y="723"/>
                      <a:pt x="554" y="723"/>
                    </a:cubicBezTo>
                    <a:cubicBezTo>
                      <a:pt x="554" y="723"/>
                      <a:pt x="556" y="711"/>
                      <a:pt x="556" y="711"/>
                    </a:cubicBezTo>
                    <a:cubicBezTo>
                      <a:pt x="556" y="711"/>
                      <a:pt x="557" y="707"/>
                      <a:pt x="557" y="707"/>
                    </a:cubicBezTo>
                    <a:cubicBezTo>
                      <a:pt x="557" y="707"/>
                      <a:pt x="559" y="720"/>
                      <a:pt x="559" y="720"/>
                    </a:cubicBezTo>
                    <a:cubicBezTo>
                      <a:pt x="559" y="720"/>
                      <a:pt x="560" y="722"/>
                      <a:pt x="560" y="722"/>
                    </a:cubicBezTo>
                    <a:cubicBezTo>
                      <a:pt x="560" y="722"/>
                      <a:pt x="562" y="710"/>
                      <a:pt x="562" y="710"/>
                    </a:cubicBezTo>
                    <a:cubicBezTo>
                      <a:pt x="562" y="710"/>
                      <a:pt x="562" y="708"/>
                      <a:pt x="562" y="708"/>
                    </a:cubicBezTo>
                    <a:cubicBezTo>
                      <a:pt x="562" y="708"/>
                      <a:pt x="564" y="681"/>
                      <a:pt x="564" y="681"/>
                    </a:cubicBezTo>
                    <a:cubicBezTo>
                      <a:pt x="564" y="681"/>
                      <a:pt x="565" y="697"/>
                      <a:pt x="565" y="697"/>
                    </a:cubicBezTo>
                    <a:cubicBezTo>
                      <a:pt x="565" y="697"/>
                      <a:pt x="568" y="723"/>
                      <a:pt x="568" y="723"/>
                    </a:cubicBezTo>
                    <a:cubicBezTo>
                      <a:pt x="568" y="723"/>
                      <a:pt x="568" y="723"/>
                      <a:pt x="568" y="723"/>
                    </a:cubicBezTo>
                    <a:cubicBezTo>
                      <a:pt x="568" y="723"/>
                      <a:pt x="571" y="705"/>
                      <a:pt x="571" y="705"/>
                    </a:cubicBezTo>
                    <a:cubicBezTo>
                      <a:pt x="571" y="705"/>
                      <a:pt x="572" y="703"/>
                      <a:pt x="572" y="703"/>
                    </a:cubicBezTo>
                    <a:cubicBezTo>
                      <a:pt x="572" y="703"/>
                      <a:pt x="574" y="727"/>
                      <a:pt x="574" y="727"/>
                    </a:cubicBezTo>
                    <a:cubicBezTo>
                      <a:pt x="574" y="727"/>
                      <a:pt x="574" y="727"/>
                      <a:pt x="574" y="727"/>
                    </a:cubicBezTo>
                    <a:cubicBezTo>
                      <a:pt x="574" y="727"/>
                      <a:pt x="577" y="733"/>
                      <a:pt x="577" y="733"/>
                    </a:cubicBezTo>
                    <a:cubicBezTo>
                      <a:pt x="577" y="733"/>
                      <a:pt x="578" y="733"/>
                      <a:pt x="578" y="733"/>
                    </a:cubicBezTo>
                    <a:cubicBezTo>
                      <a:pt x="578" y="733"/>
                      <a:pt x="580" y="732"/>
                      <a:pt x="580" y="732"/>
                    </a:cubicBezTo>
                    <a:cubicBezTo>
                      <a:pt x="580" y="732"/>
                      <a:pt x="581" y="732"/>
                      <a:pt x="581" y="732"/>
                    </a:cubicBezTo>
                    <a:cubicBezTo>
                      <a:pt x="581" y="732"/>
                      <a:pt x="583" y="727"/>
                      <a:pt x="583" y="727"/>
                    </a:cubicBezTo>
                    <a:cubicBezTo>
                      <a:pt x="583" y="727"/>
                      <a:pt x="583" y="726"/>
                      <a:pt x="583" y="726"/>
                    </a:cubicBezTo>
                    <a:cubicBezTo>
                      <a:pt x="583" y="726"/>
                      <a:pt x="585" y="722"/>
                      <a:pt x="585" y="722"/>
                    </a:cubicBezTo>
                    <a:cubicBezTo>
                      <a:pt x="585" y="722"/>
                      <a:pt x="587" y="727"/>
                      <a:pt x="587" y="727"/>
                    </a:cubicBezTo>
                    <a:cubicBezTo>
                      <a:pt x="587" y="727"/>
                      <a:pt x="589" y="722"/>
                      <a:pt x="589" y="722"/>
                    </a:cubicBezTo>
                    <a:cubicBezTo>
                      <a:pt x="589" y="722"/>
                      <a:pt x="589" y="721"/>
                      <a:pt x="589" y="721"/>
                    </a:cubicBezTo>
                    <a:cubicBezTo>
                      <a:pt x="589" y="721"/>
                      <a:pt x="592" y="698"/>
                      <a:pt x="592" y="698"/>
                    </a:cubicBezTo>
                    <a:cubicBezTo>
                      <a:pt x="592" y="698"/>
                      <a:pt x="592" y="700"/>
                      <a:pt x="592" y="700"/>
                    </a:cubicBezTo>
                    <a:cubicBezTo>
                      <a:pt x="592" y="700"/>
                      <a:pt x="595" y="720"/>
                      <a:pt x="595" y="720"/>
                    </a:cubicBezTo>
                    <a:cubicBezTo>
                      <a:pt x="595" y="720"/>
                      <a:pt x="596" y="721"/>
                      <a:pt x="596" y="721"/>
                    </a:cubicBezTo>
                    <a:cubicBezTo>
                      <a:pt x="596" y="721"/>
                      <a:pt x="598" y="709"/>
                      <a:pt x="598" y="709"/>
                    </a:cubicBezTo>
                    <a:cubicBezTo>
                      <a:pt x="598" y="709"/>
                      <a:pt x="599" y="702"/>
                      <a:pt x="599" y="702"/>
                    </a:cubicBezTo>
                    <a:cubicBezTo>
                      <a:pt x="599" y="702"/>
                      <a:pt x="601" y="722"/>
                      <a:pt x="601" y="722"/>
                    </a:cubicBezTo>
                    <a:cubicBezTo>
                      <a:pt x="601" y="722"/>
                      <a:pt x="601" y="723"/>
                      <a:pt x="601" y="723"/>
                    </a:cubicBezTo>
                    <a:cubicBezTo>
                      <a:pt x="601" y="723"/>
                      <a:pt x="604" y="729"/>
                      <a:pt x="604" y="729"/>
                    </a:cubicBezTo>
                    <a:cubicBezTo>
                      <a:pt x="604" y="729"/>
                      <a:pt x="604" y="729"/>
                      <a:pt x="604" y="729"/>
                    </a:cubicBezTo>
                    <a:cubicBezTo>
                      <a:pt x="604" y="729"/>
                      <a:pt x="606" y="726"/>
                      <a:pt x="606" y="726"/>
                    </a:cubicBezTo>
                    <a:cubicBezTo>
                      <a:pt x="606" y="726"/>
                      <a:pt x="607" y="728"/>
                      <a:pt x="607" y="728"/>
                    </a:cubicBezTo>
                    <a:cubicBezTo>
                      <a:pt x="607" y="728"/>
                      <a:pt x="610" y="733"/>
                      <a:pt x="610" y="733"/>
                    </a:cubicBezTo>
                    <a:cubicBezTo>
                      <a:pt x="610" y="733"/>
                      <a:pt x="611" y="734"/>
                      <a:pt x="611" y="734"/>
                    </a:cubicBezTo>
                    <a:cubicBezTo>
                      <a:pt x="611" y="734"/>
                      <a:pt x="613" y="733"/>
                      <a:pt x="613" y="733"/>
                    </a:cubicBezTo>
                    <a:cubicBezTo>
                      <a:pt x="613" y="733"/>
                      <a:pt x="613" y="733"/>
                      <a:pt x="613" y="733"/>
                    </a:cubicBezTo>
                    <a:cubicBezTo>
                      <a:pt x="613" y="733"/>
                      <a:pt x="616" y="735"/>
                      <a:pt x="616" y="735"/>
                    </a:cubicBezTo>
                    <a:cubicBezTo>
                      <a:pt x="616" y="735"/>
                      <a:pt x="616" y="735"/>
                      <a:pt x="616" y="735"/>
                    </a:cubicBezTo>
                    <a:cubicBezTo>
                      <a:pt x="616" y="735"/>
                      <a:pt x="619" y="733"/>
                      <a:pt x="619" y="733"/>
                    </a:cubicBezTo>
                    <a:cubicBezTo>
                      <a:pt x="619" y="733"/>
                      <a:pt x="619" y="733"/>
                      <a:pt x="619" y="733"/>
                    </a:cubicBezTo>
                    <a:cubicBezTo>
                      <a:pt x="619" y="733"/>
                      <a:pt x="622" y="735"/>
                      <a:pt x="622" y="735"/>
                    </a:cubicBezTo>
                    <a:cubicBezTo>
                      <a:pt x="622" y="735"/>
                      <a:pt x="622" y="734"/>
                      <a:pt x="622" y="734"/>
                    </a:cubicBezTo>
                    <a:cubicBezTo>
                      <a:pt x="622" y="734"/>
                      <a:pt x="625" y="733"/>
                      <a:pt x="625" y="733"/>
                    </a:cubicBezTo>
                    <a:cubicBezTo>
                      <a:pt x="625" y="733"/>
                      <a:pt x="626" y="731"/>
                      <a:pt x="626" y="731"/>
                    </a:cubicBezTo>
                    <a:cubicBezTo>
                      <a:pt x="626" y="731"/>
                      <a:pt x="628" y="734"/>
                      <a:pt x="628" y="734"/>
                    </a:cubicBezTo>
                    <a:cubicBezTo>
                      <a:pt x="628" y="734"/>
                      <a:pt x="629" y="734"/>
                      <a:pt x="629" y="734"/>
                    </a:cubicBezTo>
                    <a:cubicBezTo>
                      <a:pt x="629" y="734"/>
                      <a:pt x="631" y="733"/>
                      <a:pt x="631" y="733"/>
                    </a:cubicBezTo>
                    <a:cubicBezTo>
                      <a:pt x="631" y="733"/>
                      <a:pt x="633" y="731"/>
                      <a:pt x="633" y="731"/>
                    </a:cubicBezTo>
                    <a:cubicBezTo>
                      <a:pt x="633" y="731"/>
                      <a:pt x="634" y="733"/>
                      <a:pt x="634" y="733"/>
                    </a:cubicBezTo>
                    <a:cubicBezTo>
                      <a:pt x="634" y="733"/>
                      <a:pt x="636" y="734"/>
                      <a:pt x="636" y="734"/>
                    </a:cubicBezTo>
                    <a:cubicBezTo>
                      <a:pt x="636" y="734"/>
                      <a:pt x="637" y="732"/>
                      <a:pt x="637" y="732"/>
                    </a:cubicBezTo>
                    <a:cubicBezTo>
                      <a:pt x="637" y="732"/>
                      <a:pt x="638" y="731"/>
                      <a:pt x="638" y="731"/>
                    </a:cubicBezTo>
                    <a:cubicBezTo>
                      <a:pt x="638" y="731"/>
                      <a:pt x="640" y="735"/>
                      <a:pt x="640" y="735"/>
                    </a:cubicBezTo>
                    <a:cubicBezTo>
                      <a:pt x="640" y="735"/>
                      <a:pt x="642" y="735"/>
                      <a:pt x="642" y="735"/>
                    </a:cubicBezTo>
                    <a:cubicBezTo>
                      <a:pt x="642" y="735"/>
                      <a:pt x="643" y="733"/>
                      <a:pt x="643" y="733"/>
                    </a:cubicBezTo>
                    <a:cubicBezTo>
                      <a:pt x="643" y="733"/>
                      <a:pt x="643" y="733"/>
                      <a:pt x="643" y="733"/>
                    </a:cubicBezTo>
                    <a:cubicBezTo>
                      <a:pt x="643" y="733"/>
                      <a:pt x="645" y="731"/>
                      <a:pt x="645" y="731"/>
                    </a:cubicBezTo>
                    <a:cubicBezTo>
                      <a:pt x="645" y="731"/>
                      <a:pt x="646" y="732"/>
                      <a:pt x="646" y="732"/>
                    </a:cubicBezTo>
                    <a:cubicBezTo>
                      <a:pt x="646" y="732"/>
                      <a:pt x="649" y="735"/>
                      <a:pt x="649" y="735"/>
                    </a:cubicBezTo>
                    <a:cubicBezTo>
                      <a:pt x="649" y="735"/>
                      <a:pt x="650" y="735"/>
                      <a:pt x="650" y="735"/>
                    </a:cubicBezTo>
                    <a:cubicBezTo>
                      <a:pt x="650" y="735"/>
                      <a:pt x="652" y="734"/>
                      <a:pt x="652" y="734"/>
                    </a:cubicBezTo>
                    <a:cubicBezTo>
                      <a:pt x="652" y="734"/>
                      <a:pt x="653" y="733"/>
                      <a:pt x="653" y="733"/>
                    </a:cubicBezTo>
                    <a:cubicBezTo>
                      <a:pt x="653" y="733"/>
                      <a:pt x="655" y="735"/>
                      <a:pt x="655" y="735"/>
                    </a:cubicBezTo>
                    <a:cubicBezTo>
                      <a:pt x="655" y="735"/>
                      <a:pt x="656" y="735"/>
                      <a:pt x="656" y="735"/>
                    </a:cubicBezTo>
                    <a:cubicBezTo>
                      <a:pt x="656" y="735"/>
                      <a:pt x="657" y="735"/>
                      <a:pt x="657" y="735"/>
                    </a:cubicBezTo>
                    <a:cubicBezTo>
                      <a:pt x="657" y="735"/>
                      <a:pt x="658" y="735"/>
                      <a:pt x="658" y="735"/>
                    </a:cubicBezTo>
                    <a:cubicBezTo>
                      <a:pt x="658" y="735"/>
                      <a:pt x="660" y="734"/>
                      <a:pt x="660" y="734"/>
                    </a:cubicBezTo>
                    <a:cubicBezTo>
                      <a:pt x="660" y="734"/>
                      <a:pt x="661" y="734"/>
                      <a:pt x="661" y="734"/>
                    </a:cubicBezTo>
                    <a:cubicBezTo>
                      <a:pt x="661" y="734"/>
                      <a:pt x="663" y="734"/>
                      <a:pt x="663" y="734"/>
                    </a:cubicBezTo>
                    <a:cubicBezTo>
                      <a:pt x="663" y="734"/>
                      <a:pt x="664" y="734"/>
                      <a:pt x="664" y="734"/>
                    </a:cubicBezTo>
                    <a:cubicBezTo>
                      <a:pt x="664" y="734"/>
                      <a:pt x="666" y="736"/>
                      <a:pt x="666" y="736"/>
                    </a:cubicBezTo>
                    <a:cubicBezTo>
                      <a:pt x="666" y="736"/>
                      <a:pt x="667" y="735"/>
                      <a:pt x="667" y="735"/>
                    </a:cubicBezTo>
                    <a:cubicBezTo>
                      <a:pt x="667" y="735"/>
                      <a:pt x="670" y="734"/>
                      <a:pt x="670" y="734"/>
                    </a:cubicBezTo>
                    <a:cubicBezTo>
                      <a:pt x="670" y="734"/>
                      <a:pt x="671" y="735"/>
                      <a:pt x="671" y="735"/>
                    </a:cubicBezTo>
                    <a:cubicBezTo>
                      <a:pt x="671" y="735"/>
                      <a:pt x="673" y="733"/>
                      <a:pt x="673" y="733"/>
                    </a:cubicBezTo>
                    <a:cubicBezTo>
                      <a:pt x="673" y="733"/>
                      <a:pt x="675" y="731"/>
                      <a:pt x="675" y="731"/>
                    </a:cubicBezTo>
                    <a:cubicBezTo>
                      <a:pt x="675" y="731"/>
                      <a:pt x="676" y="733"/>
                      <a:pt x="676" y="733"/>
                    </a:cubicBezTo>
                    <a:cubicBezTo>
                      <a:pt x="676" y="733"/>
                      <a:pt x="676" y="733"/>
                      <a:pt x="676" y="733"/>
                    </a:cubicBezTo>
                    <a:cubicBezTo>
                      <a:pt x="676" y="733"/>
                      <a:pt x="679" y="734"/>
                      <a:pt x="679" y="734"/>
                    </a:cubicBezTo>
                    <a:cubicBezTo>
                      <a:pt x="679" y="734"/>
                      <a:pt x="679" y="734"/>
                      <a:pt x="679" y="734"/>
                    </a:cubicBezTo>
                    <a:cubicBezTo>
                      <a:pt x="679" y="734"/>
                      <a:pt x="682" y="732"/>
                      <a:pt x="682" y="732"/>
                    </a:cubicBezTo>
                    <a:cubicBezTo>
                      <a:pt x="682" y="732"/>
                      <a:pt x="683" y="732"/>
                      <a:pt x="683" y="732"/>
                    </a:cubicBezTo>
                    <a:cubicBezTo>
                      <a:pt x="683" y="732"/>
                      <a:pt x="684" y="734"/>
                      <a:pt x="684" y="734"/>
                    </a:cubicBezTo>
                    <a:cubicBezTo>
                      <a:pt x="684" y="734"/>
                      <a:pt x="685" y="733"/>
                      <a:pt x="685" y="733"/>
                    </a:cubicBezTo>
                    <a:cubicBezTo>
                      <a:pt x="685" y="733"/>
                      <a:pt x="688" y="735"/>
                      <a:pt x="688" y="735"/>
                    </a:cubicBezTo>
                    <a:cubicBezTo>
                      <a:pt x="688" y="735"/>
                      <a:pt x="688" y="735"/>
                      <a:pt x="688" y="735"/>
                    </a:cubicBezTo>
                    <a:cubicBezTo>
                      <a:pt x="688" y="735"/>
                      <a:pt x="691" y="727"/>
                      <a:pt x="691" y="727"/>
                    </a:cubicBezTo>
                    <a:cubicBezTo>
                      <a:pt x="691" y="727"/>
                      <a:pt x="691" y="728"/>
                      <a:pt x="691" y="728"/>
                    </a:cubicBezTo>
                    <a:cubicBezTo>
                      <a:pt x="691" y="728"/>
                      <a:pt x="693" y="733"/>
                      <a:pt x="693" y="733"/>
                    </a:cubicBezTo>
                    <a:cubicBezTo>
                      <a:pt x="693" y="733"/>
                      <a:pt x="694" y="729"/>
                      <a:pt x="694" y="729"/>
                    </a:cubicBezTo>
                    <a:cubicBezTo>
                      <a:pt x="694" y="729"/>
                      <a:pt x="696" y="734"/>
                      <a:pt x="696" y="734"/>
                    </a:cubicBezTo>
                    <a:cubicBezTo>
                      <a:pt x="696" y="734"/>
                      <a:pt x="698" y="733"/>
                      <a:pt x="698" y="733"/>
                    </a:cubicBezTo>
                    <a:cubicBezTo>
                      <a:pt x="698" y="733"/>
                      <a:pt x="700" y="735"/>
                      <a:pt x="700" y="735"/>
                    </a:cubicBezTo>
                    <a:cubicBezTo>
                      <a:pt x="700" y="735"/>
                      <a:pt x="702" y="736"/>
                      <a:pt x="702" y="736"/>
                    </a:cubicBezTo>
                    <a:cubicBezTo>
                      <a:pt x="702" y="736"/>
                      <a:pt x="703" y="735"/>
                      <a:pt x="703" y="735"/>
                    </a:cubicBezTo>
                    <a:cubicBezTo>
                      <a:pt x="703" y="735"/>
                      <a:pt x="703" y="735"/>
                      <a:pt x="703" y="735"/>
                    </a:cubicBezTo>
                    <a:cubicBezTo>
                      <a:pt x="703" y="735"/>
                      <a:pt x="706" y="736"/>
                      <a:pt x="706" y="736"/>
                    </a:cubicBezTo>
                    <a:cubicBezTo>
                      <a:pt x="706" y="736"/>
                      <a:pt x="706" y="736"/>
                      <a:pt x="706" y="736"/>
                    </a:cubicBezTo>
                    <a:cubicBezTo>
                      <a:pt x="706" y="736"/>
                      <a:pt x="708" y="736"/>
                      <a:pt x="708" y="736"/>
                    </a:cubicBezTo>
                    <a:cubicBezTo>
                      <a:pt x="708" y="736"/>
                      <a:pt x="709" y="736"/>
                      <a:pt x="709" y="736"/>
                    </a:cubicBezTo>
                    <a:cubicBezTo>
                      <a:pt x="709" y="736"/>
                      <a:pt x="712" y="734"/>
                      <a:pt x="712" y="734"/>
                    </a:cubicBezTo>
                    <a:cubicBezTo>
                      <a:pt x="712" y="734"/>
                      <a:pt x="712" y="735"/>
                      <a:pt x="712" y="735"/>
                    </a:cubicBezTo>
                    <a:cubicBezTo>
                      <a:pt x="712" y="735"/>
                      <a:pt x="714" y="736"/>
                      <a:pt x="714" y="736"/>
                    </a:cubicBezTo>
                    <a:cubicBezTo>
                      <a:pt x="714" y="736"/>
                      <a:pt x="715" y="736"/>
                      <a:pt x="715" y="736"/>
                    </a:cubicBezTo>
                    <a:cubicBezTo>
                      <a:pt x="715" y="736"/>
                      <a:pt x="717" y="736"/>
                      <a:pt x="717" y="736"/>
                    </a:cubicBezTo>
                    <a:cubicBezTo>
                      <a:pt x="717" y="736"/>
                      <a:pt x="718" y="736"/>
                      <a:pt x="718" y="736"/>
                    </a:cubicBezTo>
                    <a:cubicBezTo>
                      <a:pt x="718" y="736"/>
                      <a:pt x="721" y="735"/>
                      <a:pt x="721" y="735"/>
                    </a:cubicBezTo>
                    <a:cubicBezTo>
                      <a:pt x="721" y="735"/>
                      <a:pt x="723" y="736"/>
                      <a:pt x="723" y="736"/>
                    </a:cubicBezTo>
                    <a:cubicBezTo>
                      <a:pt x="723" y="736"/>
                      <a:pt x="724" y="735"/>
                      <a:pt x="724" y="735"/>
                    </a:cubicBezTo>
                    <a:cubicBezTo>
                      <a:pt x="724" y="735"/>
                      <a:pt x="724" y="735"/>
                      <a:pt x="724" y="735"/>
                    </a:cubicBezTo>
                    <a:cubicBezTo>
                      <a:pt x="724" y="735"/>
                      <a:pt x="727" y="733"/>
                      <a:pt x="727" y="733"/>
                    </a:cubicBezTo>
                    <a:cubicBezTo>
                      <a:pt x="727" y="733"/>
                      <a:pt x="727" y="732"/>
                      <a:pt x="727" y="732"/>
                    </a:cubicBezTo>
                    <a:cubicBezTo>
                      <a:pt x="727" y="732"/>
                      <a:pt x="730" y="721"/>
                      <a:pt x="730" y="721"/>
                    </a:cubicBezTo>
                    <a:cubicBezTo>
                      <a:pt x="730" y="721"/>
                      <a:pt x="730" y="720"/>
                      <a:pt x="730" y="720"/>
                    </a:cubicBezTo>
                    <a:cubicBezTo>
                      <a:pt x="730" y="720"/>
                      <a:pt x="731" y="713"/>
                      <a:pt x="731" y="713"/>
                    </a:cubicBezTo>
                    <a:cubicBezTo>
                      <a:pt x="731" y="713"/>
                      <a:pt x="734" y="711"/>
                      <a:pt x="734" y="711"/>
                    </a:cubicBezTo>
                    <a:cubicBezTo>
                      <a:pt x="734" y="711"/>
                      <a:pt x="736" y="726"/>
                      <a:pt x="736" y="726"/>
                    </a:cubicBezTo>
                    <a:cubicBezTo>
                      <a:pt x="736" y="726"/>
                      <a:pt x="736" y="727"/>
                      <a:pt x="736" y="727"/>
                    </a:cubicBezTo>
                    <a:cubicBezTo>
                      <a:pt x="736" y="727"/>
                      <a:pt x="739" y="732"/>
                      <a:pt x="739" y="732"/>
                    </a:cubicBezTo>
                    <a:cubicBezTo>
                      <a:pt x="739" y="732"/>
                      <a:pt x="739" y="732"/>
                      <a:pt x="739" y="732"/>
                    </a:cubicBezTo>
                    <a:cubicBezTo>
                      <a:pt x="739" y="732"/>
                      <a:pt x="742" y="725"/>
                      <a:pt x="742" y="725"/>
                    </a:cubicBezTo>
                    <a:cubicBezTo>
                      <a:pt x="742" y="725"/>
                      <a:pt x="743" y="718"/>
                      <a:pt x="743" y="718"/>
                    </a:cubicBezTo>
                    <a:cubicBezTo>
                      <a:pt x="743" y="718"/>
                      <a:pt x="745" y="728"/>
                      <a:pt x="745" y="728"/>
                    </a:cubicBezTo>
                    <a:cubicBezTo>
                      <a:pt x="745" y="728"/>
                      <a:pt x="745" y="728"/>
                      <a:pt x="745" y="728"/>
                    </a:cubicBezTo>
                    <a:cubicBezTo>
                      <a:pt x="745" y="728"/>
                      <a:pt x="747" y="731"/>
                      <a:pt x="747" y="731"/>
                    </a:cubicBezTo>
                    <a:cubicBezTo>
                      <a:pt x="747" y="731"/>
                      <a:pt x="748" y="731"/>
                      <a:pt x="748" y="731"/>
                    </a:cubicBezTo>
                    <a:cubicBezTo>
                      <a:pt x="748" y="731"/>
                      <a:pt x="751" y="716"/>
                      <a:pt x="751" y="716"/>
                    </a:cubicBezTo>
                    <a:cubicBezTo>
                      <a:pt x="751" y="716"/>
                      <a:pt x="752" y="711"/>
                      <a:pt x="752" y="711"/>
                    </a:cubicBezTo>
                    <a:cubicBezTo>
                      <a:pt x="752" y="711"/>
                      <a:pt x="754" y="726"/>
                      <a:pt x="754" y="726"/>
                    </a:cubicBezTo>
                    <a:cubicBezTo>
                      <a:pt x="754" y="726"/>
                      <a:pt x="754" y="726"/>
                      <a:pt x="754" y="726"/>
                    </a:cubicBezTo>
                    <a:cubicBezTo>
                      <a:pt x="754" y="726"/>
                      <a:pt x="757" y="730"/>
                      <a:pt x="757" y="730"/>
                    </a:cubicBezTo>
                    <a:cubicBezTo>
                      <a:pt x="757" y="730"/>
                      <a:pt x="757" y="730"/>
                      <a:pt x="757" y="730"/>
                    </a:cubicBezTo>
                    <a:cubicBezTo>
                      <a:pt x="757" y="730"/>
                      <a:pt x="760" y="727"/>
                      <a:pt x="760" y="727"/>
                    </a:cubicBezTo>
                    <a:cubicBezTo>
                      <a:pt x="760" y="727"/>
                      <a:pt x="760" y="727"/>
                      <a:pt x="760" y="727"/>
                    </a:cubicBezTo>
                    <a:cubicBezTo>
                      <a:pt x="760" y="727"/>
                      <a:pt x="763" y="710"/>
                      <a:pt x="763" y="710"/>
                    </a:cubicBezTo>
                    <a:cubicBezTo>
                      <a:pt x="763" y="710"/>
                      <a:pt x="763" y="718"/>
                      <a:pt x="763" y="718"/>
                    </a:cubicBezTo>
                    <a:cubicBezTo>
                      <a:pt x="763" y="718"/>
                      <a:pt x="766" y="728"/>
                      <a:pt x="766" y="728"/>
                    </a:cubicBezTo>
                    <a:cubicBezTo>
                      <a:pt x="766" y="728"/>
                      <a:pt x="766" y="728"/>
                      <a:pt x="766" y="728"/>
                    </a:cubicBezTo>
                    <a:cubicBezTo>
                      <a:pt x="766" y="728"/>
                      <a:pt x="769" y="717"/>
                      <a:pt x="769" y="717"/>
                    </a:cubicBezTo>
                    <a:cubicBezTo>
                      <a:pt x="769" y="717"/>
                      <a:pt x="769" y="716"/>
                      <a:pt x="769" y="716"/>
                    </a:cubicBezTo>
                    <a:cubicBezTo>
                      <a:pt x="769" y="716"/>
                      <a:pt x="771" y="689"/>
                      <a:pt x="771" y="689"/>
                    </a:cubicBezTo>
                    <a:cubicBezTo>
                      <a:pt x="771" y="689"/>
                      <a:pt x="774" y="696"/>
                      <a:pt x="774" y="696"/>
                    </a:cubicBezTo>
                    <a:cubicBezTo>
                      <a:pt x="774" y="696"/>
                      <a:pt x="775" y="707"/>
                      <a:pt x="775" y="707"/>
                    </a:cubicBezTo>
                    <a:cubicBezTo>
                      <a:pt x="775" y="707"/>
                      <a:pt x="776" y="696"/>
                      <a:pt x="776" y="696"/>
                    </a:cubicBezTo>
                    <a:cubicBezTo>
                      <a:pt x="776" y="696"/>
                      <a:pt x="778" y="718"/>
                      <a:pt x="778" y="718"/>
                    </a:cubicBezTo>
                    <a:cubicBezTo>
                      <a:pt x="778" y="718"/>
                      <a:pt x="778" y="719"/>
                      <a:pt x="778" y="719"/>
                    </a:cubicBezTo>
                    <a:cubicBezTo>
                      <a:pt x="778" y="719"/>
                      <a:pt x="781" y="730"/>
                      <a:pt x="781" y="730"/>
                    </a:cubicBezTo>
                    <a:cubicBezTo>
                      <a:pt x="781" y="730"/>
                      <a:pt x="781" y="729"/>
                      <a:pt x="781" y="729"/>
                    </a:cubicBezTo>
                    <a:cubicBezTo>
                      <a:pt x="781" y="729"/>
                      <a:pt x="783" y="733"/>
                      <a:pt x="783" y="733"/>
                    </a:cubicBezTo>
                    <a:cubicBezTo>
                      <a:pt x="783" y="733"/>
                      <a:pt x="784" y="732"/>
                      <a:pt x="784" y="732"/>
                    </a:cubicBezTo>
                    <a:cubicBezTo>
                      <a:pt x="784" y="732"/>
                      <a:pt x="787" y="720"/>
                      <a:pt x="787" y="720"/>
                    </a:cubicBezTo>
                    <a:cubicBezTo>
                      <a:pt x="787" y="720"/>
                      <a:pt x="788" y="722"/>
                      <a:pt x="788" y="722"/>
                    </a:cubicBezTo>
                    <a:cubicBezTo>
                      <a:pt x="788" y="722"/>
                      <a:pt x="790" y="716"/>
                      <a:pt x="790" y="716"/>
                    </a:cubicBezTo>
                    <a:cubicBezTo>
                      <a:pt x="790" y="716"/>
                      <a:pt x="791" y="718"/>
                      <a:pt x="791" y="718"/>
                    </a:cubicBezTo>
                    <a:cubicBezTo>
                      <a:pt x="791" y="718"/>
                      <a:pt x="793" y="704"/>
                      <a:pt x="793" y="704"/>
                    </a:cubicBezTo>
                    <a:cubicBezTo>
                      <a:pt x="793" y="704"/>
                      <a:pt x="793" y="704"/>
                      <a:pt x="793" y="704"/>
                    </a:cubicBezTo>
                    <a:cubicBezTo>
                      <a:pt x="793" y="704"/>
                      <a:pt x="795" y="712"/>
                      <a:pt x="795" y="712"/>
                    </a:cubicBezTo>
                    <a:cubicBezTo>
                      <a:pt x="795" y="712"/>
                      <a:pt x="796" y="705"/>
                      <a:pt x="796" y="705"/>
                    </a:cubicBezTo>
                    <a:cubicBezTo>
                      <a:pt x="796" y="705"/>
                      <a:pt x="799" y="720"/>
                      <a:pt x="799" y="720"/>
                    </a:cubicBezTo>
                    <a:cubicBezTo>
                      <a:pt x="799" y="720"/>
                      <a:pt x="800" y="722"/>
                      <a:pt x="800" y="722"/>
                    </a:cubicBezTo>
                    <a:cubicBezTo>
                      <a:pt x="800" y="722"/>
                      <a:pt x="802" y="718"/>
                      <a:pt x="802" y="718"/>
                    </a:cubicBezTo>
                    <a:cubicBezTo>
                      <a:pt x="802" y="718"/>
                      <a:pt x="802" y="720"/>
                      <a:pt x="802" y="720"/>
                    </a:cubicBezTo>
                    <a:cubicBezTo>
                      <a:pt x="802" y="720"/>
                      <a:pt x="805" y="725"/>
                      <a:pt x="805" y="725"/>
                    </a:cubicBezTo>
                    <a:cubicBezTo>
                      <a:pt x="805" y="725"/>
                      <a:pt x="805" y="726"/>
                      <a:pt x="805" y="726"/>
                    </a:cubicBezTo>
                    <a:cubicBezTo>
                      <a:pt x="805" y="726"/>
                      <a:pt x="808" y="734"/>
                      <a:pt x="808" y="734"/>
                    </a:cubicBezTo>
                    <a:cubicBezTo>
                      <a:pt x="808" y="734"/>
                      <a:pt x="808" y="734"/>
                      <a:pt x="808" y="734"/>
                    </a:cubicBezTo>
                    <a:cubicBezTo>
                      <a:pt x="808" y="734"/>
                      <a:pt x="811" y="736"/>
                      <a:pt x="811" y="736"/>
                    </a:cubicBezTo>
                    <a:cubicBezTo>
                      <a:pt x="811" y="736"/>
                      <a:pt x="811" y="735"/>
                      <a:pt x="811" y="735"/>
                    </a:cubicBezTo>
                    <a:cubicBezTo>
                      <a:pt x="811" y="735"/>
                      <a:pt x="813" y="729"/>
                      <a:pt x="813" y="729"/>
                    </a:cubicBezTo>
                    <a:cubicBezTo>
                      <a:pt x="813" y="729"/>
                      <a:pt x="814" y="735"/>
                      <a:pt x="814" y="735"/>
                    </a:cubicBezTo>
                    <a:cubicBezTo>
                      <a:pt x="814" y="735"/>
                      <a:pt x="816" y="736"/>
                      <a:pt x="816" y="736"/>
                    </a:cubicBezTo>
                    <a:cubicBezTo>
                      <a:pt x="816" y="736"/>
                      <a:pt x="817" y="736"/>
                      <a:pt x="817" y="736"/>
                    </a:cubicBezTo>
                    <a:cubicBezTo>
                      <a:pt x="817" y="736"/>
                      <a:pt x="820" y="733"/>
                      <a:pt x="820" y="733"/>
                    </a:cubicBezTo>
                    <a:cubicBezTo>
                      <a:pt x="820" y="733"/>
                      <a:pt x="822" y="731"/>
                      <a:pt x="822" y="731"/>
                    </a:cubicBezTo>
                    <a:cubicBezTo>
                      <a:pt x="822" y="731"/>
                      <a:pt x="823" y="735"/>
                      <a:pt x="823" y="735"/>
                    </a:cubicBezTo>
                    <a:cubicBezTo>
                      <a:pt x="823" y="735"/>
                      <a:pt x="823" y="735"/>
                      <a:pt x="823" y="735"/>
                    </a:cubicBezTo>
                    <a:cubicBezTo>
                      <a:pt x="823" y="735"/>
                      <a:pt x="825" y="736"/>
                      <a:pt x="825" y="736"/>
                    </a:cubicBezTo>
                    <a:cubicBezTo>
                      <a:pt x="825" y="736"/>
                      <a:pt x="827" y="736"/>
                      <a:pt x="827" y="736"/>
                    </a:cubicBezTo>
                    <a:cubicBezTo>
                      <a:pt x="827" y="736"/>
                      <a:pt x="829" y="735"/>
                      <a:pt x="829" y="735"/>
                    </a:cubicBezTo>
                    <a:cubicBezTo>
                      <a:pt x="829" y="735"/>
                      <a:pt x="829" y="736"/>
                      <a:pt x="829" y="736"/>
                    </a:cubicBezTo>
                    <a:cubicBezTo>
                      <a:pt x="829" y="736"/>
                      <a:pt x="831" y="736"/>
                      <a:pt x="831" y="736"/>
                    </a:cubicBezTo>
                    <a:cubicBezTo>
                      <a:pt x="831" y="736"/>
                      <a:pt x="832" y="736"/>
                      <a:pt x="832" y="736"/>
                    </a:cubicBezTo>
                    <a:cubicBezTo>
                      <a:pt x="832" y="736"/>
                      <a:pt x="835" y="737"/>
                      <a:pt x="835" y="737"/>
                    </a:cubicBezTo>
                    <a:cubicBezTo>
                      <a:pt x="835" y="737"/>
                      <a:pt x="836" y="737"/>
                      <a:pt x="836" y="737"/>
                    </a:cubicBezTo>
                    <a:cubicBezTo>
                      <a:pt x="836" y="737"/>
                      <a:pt x="837" y="736"/>
                      <a:pt x="837" y="736"/>
                    </a:cubicBezTo>
                    <a:cubicBezTo>
                      <a:pt x="837" y="736"/>
                      <a:pt x="839" y="736"/>
                      <a:pt x="839" y="736"/>
                    </a:cubicBezTo>
                    <a:cubicBezTo>
                      <a:pt x="839" y="736"/>
                      <a:pt x="840" y="736"/>
                      <a:pt x="840" y="736"/>
                    </a:cubicBezTo>
                    <a:cubicBezTo>
                      <a:pt x="840" y="736"/>
                      <a:pt x="841" y="736"/>
                      <a:pt x="841" y="736"/>
                    </a:cubicBezTo>
                    <a:cubicBezTo>
                      <a:pt x="841" y="736"/>
                      <a:pt x="843" y="737"/>
                      <a:pt x="843" y="737"/>
                    </a:cubicBezTo>
                    <a:cubicBezTo>
                      <a:pt x="843" y="737"/>
                      <a:pt x="845" y="737"/>
                      <a:pt x="845" y="737"/>
                    </a:cubicBezTo>
                    <a:cubicBezTo>
                      <a:pt x="845" y="737"/>
                      <a:pt x="846" y="736"/>
                      <a:pt x="846" y="736"/>
                    </a:cubicBezTo>
                    <a:cubicBezTo>
                      <a:pt x="846" y="736"/>
                      <a:pt x="847" y="737"/>
                      <a:pt x="847" y="737"/>
                    </a:cubicBezTo>
                    <a:cubicBezTo>
                      <a:pt x="847" y="737"/>
                      <a:pt x="849" y="736"/>
                      <a:pt x="849" y="736"/>
                    </a:cubicBezTo>
                    <a:cubicBezTo>
                      <a:pt x="849" y="736"/>
                      <a:pt x="850" y="737"/>
                      <a:pt x="850" y="737"/>
                    </a:cubicBezTo>
                    <a:cubicBezTo>
                      <a:pt x="850" y="737"/>
                      <a:pt x="853" y="737"/>
                      <a:pt x="853" y="737"/>
                    </a:cubicBezTo>
                    <a:cubicBezTo>
                      <a:pt x="853" y="737"/>
                      <a:pt x="854" y="737"/>
                      <a:pt x="854" y="737"/>
                    </a:cubicBezTo>
                    <a:cubicBezTo>
                      <a:pt x="854" y="737"/>
                      <a:pt x="855" y="737"/>
                      <a:pt x="855" y="737"/>
                    </a:cubicBezTo>
                    <a:cubicBezTo>
                      <a:pt x="855" y="737"/>
                      <a:pt x="858" y="737"/>
                      <a:pt x="858" y="737"/>
                    </a:cubicBezTo>
                    <a:cubicBezTo>
                      <a:pt x="858" y="737"/>
                      <a:pt x="859" y="736"/>
                      <a:pt x="859" y="736"/>
                    </a:cubicBezTo>
                    <a:cubicBezTo>
                      <a:pt x="859" y="736"/>
                      <a:pt x="859" y="737"/>
                      <a:pt x="859" y="737"/>
                    </a:cubicBezTo>
                    <a:cubicBezTo>
                      <a:pt x="859" y="737"/>
                      <a:pt x="862" y="737"/>
                      <a:pt x="862" y="737"/>
                    </a:cubicBezTo>
                    <a:cubicBezTo>
                      <a:pt x="862" y="737"/>
                      <a:pt x="863" y="737"/>
                      <a:pt x="863" y="737"/>
                    </a:cubicBezTo>
                    <a:cubicBezTo>
                      <a:pt x="863" y="737"/>
                      <a:pt x="865" y="737"/>
                      <a:pt x="865" y="737"/>
                    </a:cubicBezTo>
                    <a:cubicBezTo>
                      <a:pt x="865" y="737"/>
                      <a:pt x="865" y="737"/>
                      <a:pt x="865" y="737"/>
                    </a:cubicBezTo>
                    <a:cubicBezTo>
                      <a:pt x="865" y="737"/>
                      <a:pt x="868" y="737"/>
                      <a:pt x="868" y="737"/>
                    </a:cubicBezTo>
                    <a:cubicBezTo>
                      <a:pt x="868" y="737"/>
                      <a:pt x="869" y="737"/>
                      <a:pt x="869" y="737"/>
                    </a:cubicBezTo>
                    <a:cubicBezTo>
                      <a:pt x="869" y="737"/>
                      <a:pt x="871" y="737"/>
                      <a:pt x="871" y="737"/>
                    </a:cubicBezTo>
                    <a:cubicBezTo>
                      <a:pt x="871" y="737"/>
                      <a:pt x="873" y="737"/>
                      <a:pt x="873" y="737"/>
                    </a:cubicBezTo>
                    <a:cubicBezTo>
                      <a:pt x="873" y="737"/>
                      <a:pt x="874" y="737"/>
                      <a:pt x="874" y="737"/>
                    </a:cubicBezTo>
                    <a:cubicBezTo>
                      <a:pt x="874" y="737"/>
                      <a:pt x="875" y="737"/>
                      <a:pt x="875" y="737"/>
                    </a:cubicBezTo>
                    <a:cubicBezTo>
                      <a:pt x="875" y="737"/>
                      <a:pt x="877" y="737"/>
                      <a:pt x="877" y="737"/>
                    </a:cubicBezTo>
                    <a:cubicBezTo>
                      <a:pt x="877" y="737"/>
                      <a:pt x="878" y="737"/>
                      <a:pt x="878" y="737"/>
                    </a:cubicBezTo>
                    <a:cubicBezTo>
                      <a:pt x="878" y="737"/>
                      <a:pt x="879" y="737"/>
                      <a:pt x="879" y="737"/>
                    </a:cubicBezTo>
                    <a:cubicBezTo>
                      <a:pt x="879" y="737"/>
                      <a:pt x="881" y="737"/>
                      <a:pt x="881" y="737"/>
                    </a:cubicBezTo>
                    <a:cubicBezTo>
                      <a:pt x="881" y="737"/>
                      <a:pt x="881" y="737"/>
                      <a:pt x="881" y="737"/>
                    </a:cubicBezTo>
                    <a:cubicBezTo>
                      <a:pt x="881" y="737"/>
                      <a:pt x="884" y="737"/>
                      <a:pt x="884" y="737"/>
                    </a:cubicBezTo>
                    <a:cubicBezTo>
                      <a:pt x="884" y="737"/>
                      <a:pt x="886" y="737"/>
                      <a:pt x="886" y="737"/>
                    </a:cubicBezTo>
                    <a:cubicBezTo>
                      <a:pt x="886" y="737"/>
                      <a:pt x="887" y="737"/>
                      <a:pt x="887" y="737"/>
                    </a:cubicBezTo>
                    <a:cubicBezTo>
                      <a:pt x="887" y="737"/>
                      <a:pt x="889" y="737"/>
                      <a:pt x="889" y="737"/>
                    </a:cubicBezTo>
                    <a:cubicBezTo>
                      <a:pt x="889" y="737"/>
                      <a:pt x="889" y="737"/>
                      <a:pt x="889" y="737"/>
                    </a:cubicBezTo>
                    <a:cubicBezTo>
                      <a:pt x="889" y="737"/>
                      <a:pt x="892" y="737"/>
                      <a:pt x="892" y="737"/>
                    </a:cubicBezTo>
                    <a:cubicBezTo>
                      <a:pt x="892" y="737"/>
                      <a:pt x="894" y="737"/>
                      <a:pt x="894" y="737"/>
                    </a:cubicBezTo>
                    <a:cubicBezTo>
                      <a:pt x="894" y="737"/>
                      <a:pt x="895" y="737"/>
                      <a:pt x="895" y="737"/>
                    </a:cubicBezTo>
                    <a:cubicBezTo>
                      <a:pt x="895" y="737"/>
                      <a:pt x="896" y="737"/>
                      <a:pt x="896" y="737"/>
                    </a:cubicBezTo>
                    <a:cubicBezTo>
                      <a:pt x="896" y="737"/>
                      <a:pt x="898" y="737"/>
                      <a:pt x="898" y="737"/>
                    </a:cubicBezTo>
                    <a:cubicBezTo>
                      <a:pt x="898" y="737"/>
                      <a:pt x="899" y="737"/>
                      <a:pt x="899" y="737"/>
                    </a:cubicBezTo>
                    <a:cubicBezTo>
                      <a:pt x="899" y="737"/>
                      <a:pt x="901" y="737"/>
                      <a:pt x="901" y="737"/>
                    </a:cubicBezTo>
                    <a:cubicBezTo>
                      <a:pt x="901" y="737"/>
                      <a:pt x="903" y="737"/>
                      <a:pt x="903" y="737"/>
                    </a:cubicBezTo>
                    <a:cubicBezTo>
                      <a:pt x="903" y="737"/>
                      <a:pt x="903" y="737"/>
                      <a:pt x="903" y="737"/>
                    </a:cubicBezTo>
                    <a:cubicBezTo>
                      <a:pt x="903" y="737"/>
                      <a:pt x="905" y="737"/>
                      <a:pt x="905" y="737"/>
                    </a:cubicBezTo>
                    <a:cubicBezTo>
                      <a:pt x="905" y="737"/>
                      <a:pt x="907" y="737"/>
                      <a:pt x="907" y="737"/>
                    </a:cubicBezTo>
                    <a:cubicBezTo>
                      <a:pt x="907" y="737"/>
                      <a:pt x="908" y="737"/>
                      <a:pt x="908" y="737"/>
                    </a:cubicBezTo>
                    <a:cubicBezTo>
                      <a:pt x="908" y="737"/>
                      <a:pt x="910" y="737"/>
                      <a:pt x="910" y="737"/>
                    </a:cubicBezTo>
                    <a:cubicBezTo>
                      <a:pt x="910" y="737"/>
                      <a:pt x="911" y="737"/>
                      <a:pt x="911" y="737"/>
                    </a:cubicBezTo>
                    <a:cubicBezTo>
                      <a:pt x="911" y="737"/>
                      <a:pt x="913" y="737"/>
                      <a:pt x="913" y="737"/>
                    </a:cubicBezTo>
                    <a:cubicBezTo>
                      <a:pt x="913" y="737"/>
                      <a:pt x="915" y="737"/>
                      <a:pt x="915" y="737"/>
                    </a:cubicBezTo>
                    <a:cubicBezTo>
                      <a:pt x="915" y="737"/>
                      <a:pt x="915" y="737"/>
                      <a:pt x="915" y="737"/>
                    </a:cubicBezTo>
                    <a:cubicBezTo>
                      <a:pt x="915" y="737"/>
                      <a:pt x="916" y="737"/>
                      <a:pt x="916" y="737"/>
                    </a:cubicBezTo>
                    <a:cubicBezTo>
                      <a:pt x="916" y="737"/>
                      <a:pt x="919" y="737"/>
                      <a:pt x="919" y="737"/>
                    </a:cubicBezTo>
                    <a:cubicBezTo>
                      <a:pt x="919" y="737"/>
                      <a:pt x="921" y="737"/>
                      <a:pt x="921" y="737"/>
                    </a:cubicBezTo>
                    <a:cubicBezTo>
                      <a:pt x="921" y="737"/>
                      <a:pt x="921" y="737"/>
                      <a:pt x="921" y="737"/>
                    </a:cubicBezTo>
                    <a:cubicBezTo>
                      <a:pt x="921" y="737"/>
                      <a:pt x="924" y="737"/>
                      <a:pt x="924" y="737"/>
                    </a:cubicBezTo>
                    <a:cubicBezTo>
                      <a:pt x="924" y="737"/>
                      <a:pt x="925" y="737"/>
                      <a:pt x="925" y="737"/>
                    </a:cubicBezTo>
                    <a:cubicBezTo>
                      <a:pt x="925" y="737"/>
                      <a:pt x="925" y="737"/>
                      <a:pt x="925" y="737"/>
                    </a:cubicBezTo>
                    <a:cubicBezTo>
                      <a:pt x="925" y="737"/>
                      <a:pt x="928" y="737"/>
                      <a:pt x="928" y="737"/>
                    </a:cubicBezTo>
                    <a:cubicBezTo>
                      <a:pt x="928" y="737"/>
                      <a:pt x="929" y="737"/>
                      <a:pt x="929" y="737"/>
                    </a:cubicBezTo>
                    <a:cubicBezTo>
                      <a:pt x="929" y="737"/>
                      <a:pt x="931" y="737"/>
                      <a:pt x="931" y="737"/>
                    </a:cubicBezTo>
                    <a:cubicBezTo>
                      <a:pt x="931" y="737"/>
                      <a:pt x="932" y="737"/>
                      <a:pt x="932" y="737"/>
                    </a:cubicBezTo>
                    <a:cubicBezTo>
                      <a:pt x="932" y="737"/>
                      <a:pt x="933" y="737"/>
                      <a:pt x="933" y="737"/>
                    </a:cubicBezTo>
                    <a:cubicBezTo>
                      <a:pt x="933" y="737"/>
                      <a:pt x="936" y="737"/>
                      <a:pt x="936" y="737"/>
                    </a:cubicBezTo>
                    <a:cubicBezTo>
                      <a:pt x="936" y="737"/>
                      <a:pt x="937" y="737"/>
                      <a:pt x="937" y="737"/>
                    </a:cubicBezTo>
                    <a:cubicBezTo>
                      <a:pt x="937" y="737"/>
                      <a:pt x="939" y="737"/>
                      <a:pt x="939" y="737"/>
                    </a:cubicBezTo>
                    <a:cubicBezTo>
                      <a:pt x="939" y="737"/>
                      <a:pt x="940" y="737"/>
                      <a:pt x="940" y="737"/>
                    </a:cubicBezTo>
                    <a:cubicBezTo>
                      <a:pt x="940" y="737"/>
                      <a:pt x="942" y="737"/>
                      <a:pt x="942" y="737"/>
                    </a:cubicBezTo>
                    <a:cubicBezTo>
                      <a:pt x="942" y="737"/>
                      <a:pt x="943" y="737"/>
                      <a:pt x="943" y="737"/>
                    </a:cubicBezTo>
                    <a:cubicBezTo>
                      <a:pt x="943" y="737"/>
                      <a:pt x="945" y="737"/>
                      <a:pt x="945" y="737"/>
                    </a:cubicBezTo>
                    <a:cubicBezTo>
                      <a:pt x="945" y="737"/>
                      <a:pt x="946" y="737"/>
                      <a:pt x="946" y="737"/>
                    </a:cubicBezTo>
                    <a:cubicBezTo>
                      <a:pt x="946" y="737"/>
                      <a:pt x="947" y="737"/>
                      <a:pt x="947" y="737"/>
                    </a:cubicBezTo>
                    <a:cubicBezTo>
                      <a:pt x="947" y="737"/>
                      <a:pt x="948" y="737"/>
                      <a:pt x="948" y="737"/>
                    </a:cubicBezTo>
                    <a:cubicBezTo>
                      <a:pt x="948" y="737"/>
                      <a:pt x="950" y="737"/>
                      <a:pt x="950" y="737"/>
                    </a:cubicBezTo>
                    <a:cubicBezTo>
                      <a:pt x="950" y="737"/>
                      <a:pt x="952" y="737"/>
                      <a:pt x="952" y="737"/>
                    </a:cubicBezTo>
                    <a:cubicBezTo>
                      <a:pt x="952" y="737"/>
                      <a:pt x="953" y="737"/>
                      <a:pt x="953" y="737"/>
                    </a:cubicBezTo>
                    <a:cubicBezTo>
                      <a:pt x="953" y="737"/>
                      <a:pt x="955" y="737"/>
                      <a:pt x="955" y="737"/>
                    </a:cubicBezTo>
                    <a:cubicBezTo>
                      <a:pt x="955" y="737"/>
                      <a:pt x="956" y="737"/>
                      <a:pt x="956" y="737"/>
                    </a:cubicBezTo>
                    <a:cubicBezTo>
                      <a:pt x="956" y="737"/>
                      <a:pt x="957" y="737"/>
                      <a:pt x="957" y="737"/>
                    </a:cubicBezTo>
                    <a:cubicBezTo>
                      <a:pt x="957" y="737"/>
                      <a:pt x="959" y="737"/>
                      <a:pt x="959" y="737"/>
                    </a:cubicBezTo>
                    <a:cubicBezTo>
                      <a:pt x="959" y="737"/>
                      <a:pt x="961" y="737"/>
                      <a:pt x="961" y="737"/>
                    </a:cubicBezTo>
                    <a:cubicBezTo>
                      <a:pt x="961" y="737"/>
                      <a:pt x="962" y="737"/>
                      <a:pt x="962" y="737"/>
                    </a:cubicBezTo>
                    <a:cubicBezTo>
                      <a:pt x="962" y="737"/>
                      <a:pt x="963" y="737"/>
                      <a:pt x="963" y="737"/>
                    </a:cubicBezTo>
                    <a:cubicBezTo>
                      <a:pt x="963" y="737"/>
                      <a:pt x="967" y="737"/>
                      <a:pt x="967" y="737"/>
                    </a:cubicBezTo>
                    <a:cubicBezTo>
                      <a:pt x="967" y="737"/>
                      <a:pt x="967" y="737"/>
                      <a:pt x="967" y="737"/>
                    </a:cubicBezTo>
                    <a:cubicBezTo>
                      <a:pt x="967" y="737"/>
                      <a:pt x="969" y="737"/>
                      <a:pt x="969" y="737"/>
                    </a:cubicBezTo>
                    <a:cubicBezTo>
                      <a:pt x="969" y="737"/>
                      <a:pt x="970" y="737"/>
                      <a:pt x="970" y="737"/>
                    </a:cubicBezTo>
                    <a:cubicBezTo>
                      <a:pt x="970" y="737"/>
                      <a:pt x="972" y="737"/>
                      <a:pt x="972" y="737"/>
                    </a:cubicBezTo>
                    <a:cubicBezTo>
                      <a:pt x="972" y="737"/>
                      <a:pt x="973" y="737"/>
                      <a:pt x="973" y="737"/>
                    </a:cubicBezTo>
                    <a:cubicBezTo>
                      <a:pt x="973" y="737"/>
                      <a:pt x="974" y="737"/>
                      <a:pt x="974" y="737"/>
                    </a:cubicBezTo>
                    <a:cubicBezTo>
                      <a:pt x="974" y="737"/>
                      <a:pt x="975" y="737"/>
                      <a:pt x="975" y="737"/>
                    </a:cubicBezTo>
                    <a:cubicBezTo>
                      <a:pt x="975" y="737"/>
                      <a:pt x="978" y="737"/>
                      <a:pt x="978" y="737"/>
                    </a:cubicBezTo>
                    <a:cubicBezTo>
                      <a:pt x="978" y="737"/>
                      <a:pt x="978" y="737"/>
                      <a:pt x="978" y="737"/>
                    </a:cubicBezTo>
                    <a:cubicBezTo>
                      <a:pt x="978" y="737"/>
                      <a:pt x="980" y="737"/>
                      <a:pt x="980" y="737"/>
                    </a:cubicBezTo>
                    <a:cubicBezTo>
                      <a:pt x="980" y="737"/>
                      <a:pt x="981" y="737"/>
                      <a:pt x="981" y="737"/>
                    </a:cubicBezTo>
                    <a:cubicBezTo>
                      <a:pt x="981" y="737"/>
                      <a:pt x="982" y="737"/>
                      <a:pt x="982" y="737"/>
                    </a:cubicBezTo>
                    <a:cubicBezTo>
                      <a:pt x="982" y="737"/>
                      <a:pt x="984" y="737"/>
                      <a:pt x="984" y="737"/>
                    </a:cubicBezTo>
                    <a:cubicBezTo>
                      <a:pt x="984" y="737"/>
                      <a:pt x="986" y="737"/>
                      <a:pt x="986" y="737"/>
                    </a:cubicBezTo>
                    <a:cubicBezTo>
                      <a:pt x="986" y="737"/>
                      <a:pt x="987" y="737"/>
                      <a:pt x="987" y="737"/>
                    </a:cubicBezTo>
                    <a:cubicBezTo>
                      <a:pt x="987" y="737"/>
                      <a:pt x="989" y="737"/>
                      <a:pt x="989" y="737"/>
                    </a:cubicBezTo>
                    <a:cubicBezTo>
                      <a:pt x="989" y="737"/>
                      <a:pt x="991" y="737"/>
                      <a:pt x="991" y="737"/>
                    </a:cubicBezTo>
                    <a:cubicBezTo>
                      <a:pt x="991" y="737"/>
                      <a:pt x="992" y="737"/>
                      <a:pt x="992" y="737"/>
                    </a:cubicBezTo>
                    <a:cubicBezTo>
                      <a:pt x="992" y="737"/>
                      <a:pt x="993" y="737"/>
                      <a:pt x="993" y="737"/>
                    </a:cubicBezTo>
                    <a:cubicBezTo>
                      <a:pt x="993" y="737"/>
                      <a:pt x="995" y="737"/>
                      <a:pt x="995" y="737"/>
                    </a:cubicBezTo>
                    <a:cubicBezTo>
                      <a:pt x="995" y="737"/>
                      <a:pt x="997" y="737"/>
                      <a:pt x="997" y="737"/>
                    </a:cubicBezTo>
                    <a:cubicBezTo>
                      <a:pt x="997" y="737"/>
                      <a:pt x="997" y="737"/>
                      <a:pt x="997" y="737"/>
                    </a:cubicBezTo>
                    <a:cubicBezTo>
                      <a:pt x="997" y="737"/>
                      <a:pt x="1000" y="735"/>
                      <a:pt x="1000" y="735"/>
                    </a:cubicBezTo>
                    <a:cubicBezTo>
                      <a:pt x="1000" y="735"/>
                      <a:pt x="1000" y="736"/>
                      <a:pt x="1000" y="736"/>
                    </a:cubicBezTo>
                    <a:cubicBezTo>
                      <a:pt x="1000" y="736"/>
                      <a:pt x="1003" y="737"/>
                      <a:pt x="1003" y="737"/>
                    </a:cubicBezTo>
                    <a:cubicBezTo>
                      <a:pt x="1003" y="737"/>
                      <a:pt x="1003" y="737"/>
                      <a:pt x="1003" y="737"/>
                    </a:cubicBezTo>
                    <a:cubicBezTo>
                      <a:pt x="1003" y="737"/>
                      <a:pt x="1006" y="737"/>
                      <a:pt x="1006" y="737"/>
                    </a:cubicBezTo>
                    <a:cubicBezTo>
                      <a:pt x="1006" y="737"/>
                      <a:pt x="1007" y="737"/>
                      <a:pt x="1007" y="737"/>
                    </a:cubicBezTo>
                    <a:cubicBezTo>
                      <a:pt x="1007" y="737"/>
                      <a:pt x="1008" y="737"/>
                      <a:pt x="1008" y="737"/>
                    </a:cubicBezTo>
                    <a:cubicBezTo>
                      <a:pt x="1008" y="737"/>
                      <a:pt x="1010" y="737"/>
                      <a:pt x="1010" y="737"/>
                    </a:cubicBezTo>
                    <a:cubicBezTo>
                      <a:pt x="1010" y="737"/>
                      <a:pt x="1012" y="737"/>
                      <a:pt x="1012" y="737"/>
                    </a:cubicBezTo>
                    <a:cubicBezTo>
                      <a:pt x="1012" y="737"/>
                      <a:pt x="1013" y="737"/>
                      <a:pt x="1013" y="737"/>
                    </a:cubicBezTo>
                    <a:cubicBezTo>
                      <a:pt x="1013" y="737"/>
                      <a:pt x="1014" y="737"/>
                      <a:pt x="1014" y="737"/>
                    </a:cubicBezTo>
                    <a:cubicBezTo>
                      <a:pt x="1014" y="737"/>
                      <a:pt x="1017" y="737"/>
                      <a:pt x="1017" y="737"/>
                    </a:cubicBezTo>
                    <a:cubicBezTo>
                      <a:pt x="1017" y="737"/>
                      <a:pt x="1018" y="737"/>
                      <a:pt x="1018" y="737"/>
                    </a:cubicBezTo>
                    <a:cubicBezTo>
                      <a:pt x="1018" y="737"/>
                      <a:pt x="1020" y="737"/>
                      <a:pt x="1020" y="737"/>
                    </a:cubicBezTo>
                    <a:cubicBezTo>
                      <a:pt x="1020" y="737"/>
                      <a:pt x="1021" y="737"/>
                      <a:pt x="1021" y="737"/>
                    </a:cubicBezTo>
                    <a:cubicBezTo>
                      <a:pt x="1021" y="737"/>
                      <a:pt x="1021" y="737"/>
                      <a:pt x="1021" y="737"/>
                    </a:cubicBezTo>
                    <a:cubicBezTo>
                      <a:pt x="1021" y="737"/>
                      <a:pt x="1023" y="737"/>
                      <a:pt x="1023" y="737"/>
                    </a:cubicBezTo>
                    <a:cubicBezTo>
                      <a:pt x="1023" y="737"/>
                      <a:pt x="1025" y="737"/>
                      <a:pt x="1025" y="737"/>
                    </a:cubicBezTo>
                    <a:cubicBezTo>
                      <a:pt x="1025" y="737"/>
                      <a:pt x="1027" y="737"/>
                      <a:pt x="1027" y="737"/>
                    </a:cubicBezTo>
                    <a:cubicBezTo>
                      <a:pt x="1027" y="737"/>
                      <a:pt x="1028" y="737"/>
                      <a:pt x="1028" y="737"/>
                    </a:cubicBezTo>
                    <a:cubicBezTo>
                      <a:pt x="1028" y="737"/>
                      <a:pt x="1029" y="737"/>
                      <a:pt x="1029" y="737"/>
                    </a:cubicBezTo>
                    <a:cubicBezTo>
                      <a:pt x="1029" y="737"/>
                      <a:pt x="1032" y="737"/>
                      <a:pt x="1032" y="737"/>
                    </a:cubicBezTo>
                    <a:cubicBezTo>
                      <a:pt x="1032" y="737"/>
                      <a:pt x="1033" y="737"/>
                      <a:pt x="1033" y="737"/>
                    </a:cubicBezTo>
                    <a:cubicBezTo>
                      <a:pt x="1033" y="737"/>
                      <a:pt x="1034" y="737"/>
                      <a:pt x="1034" y="737"/>
                    </a:cubicBezTo>
                    <a:cubicBezTo>
                      <a:pt x="1034" y="737"/>
                      <a:pt x="1035" y="737"/>
                      <a:pt x="1035" y="737"/>
                    </a:cubicBezTo>
                    <a:cubicBezTo>
                      <a:pt x="1035" y="737"/>
                      <a:pt x="1037" y="737"/>
                      <a:pt x="1037" y="737"/>
                    </a:cubicBezTo>
                    <a:cubicBezTo>
                      <a:pt x="1037" y="737"/>
                      <a:pt x="1038" y="737"/>
                      <a:pt x="1038" y="737"/>
                    </a:cubicBezTo>
                    <a:cubicBezTo>
                      <a:pt x="1038" y="737"/>
                      <a:pt x="1041" y="737"/>
                      <a:pt x="1041" y="737"/>
                    </a:cubicBezTo>
                    <a:cubicBezTo>
                      <a:pt x="1041" y="737"/>
                      <a:pt x="1042" y="737"/>
                      <a:pt x="1042" y="737"/>
                    </a:cubicBezTo>
                    <a:cubicBezTo>
                      <a:pt x="1042" y="737"/>
                      <a:pt x="1044" y="737"/>
                      <a:pt x="1044" y="737"/>
                    </a:cubicBezTo>
                    <a:cubicBezTo>
                      <a:pt x="1044" y="737"/>
                      <a:pt x="1044" y="737"/>
                      <a:pt x="1044" y="737"/>
                    </a:cubicBezTo>
                    <a:cubicBezTo>
                      <a:pt x="1044" y="737"/>
                      <a:pt x="1047" y="737"/>
                      <a:pt x="1047" y="737"/>
                    </a:cubicBezTo>
                    <a:cubicBezTo>
                      <a:pt x="1047" y="737"/>
                      <a:pt x="1048" y="737"/>
                      <a:pt x="1048" y="737"/>
                    </a:cubicBezTo>
                    <a:cubicBezTo>
                      <a:pt x="1048" y="737"/>
                      <a:pt x="1050" y="737"/>
                      <a:pt x="1050" y="737"/>
                    </a:cubicBezTo>
                    <a:cubicBezTo>
                      <a:pt x="1050" y="737"/>
                      <a:pt x="1051" y="737"/>
                      <a:pt x="1051" y="737"/>
                    </a:cubicBezTo>
                    <a:cubicBezTo>
                      <a:pt x="1051" y="737"/>
                      <a:pt x="1052" y="737"/>
                      <a:pt x="1052" y="737"/>
                    </a:cubicBezTo>
                    <a:cubicBezTo>
                      <a:pt x="1052" y="737"/>
                      <a:pt x="1054" y="736"/>
                      <a:pt x="1054" y="736"/>
                    </a:cubicBezTo>
                    <a:cubicBezTo>
                      <a:pt x="1054" y="736"/>
                      <a:pt x="1055" y="736"/>
                      <a:pt x="1055" y="736"/>
                    </a:cubicBezTo>
                    <a:cubicBezTo>
                      <a:pt x="1055" y="736"/>
                      <a:pt x="1057" y="736"/>
                      <a:pt x="1057" y="736"/>
                    </a:cubicBezTo>
                    <a:cubicBezTo>
                      <a:pt x="1057" y="736"/>
                      <a:pt x="1057" y="736"/>
                      <a:pt x="1057" y="736"/>
                    </a:cubicBezTo>
                    <a:cubicBezTo>
                      <a:pt x="1057" y="736"/>
                      <a:pt x="1060" y="736"/>
                      <a:pt x="1060" y="736"/>
                    </a:cubicBezTo>
                    <a:cubicBezTo>
                      <a:pt x="1060" y="736"/>
                      <a:pt x="1060" y="736"/>
                      <a:pt x="1060" y="736"/>
                    </a:cubicBezTo>
                    <a:cubicBezTo>
                      <a:pt x="1060" y="736"/>
                      <a:pt x="1063" y="735"/>
                      <a:pt x="1063" y="735"/>
                    </a:cubicBezTo>
                    <a:cubicBezTo>
                      <a:pt x="1063" y="735"/>
                      <a:pt x="1064" y="735"/>
                      <a:pt x="1064" y="735"/>
                    </a:cubicBezTo>
                    <a:cubicBezTo>
                      <a:pt x="1064" y="735"/>
                      <a:pt x="1066" y="734"/>
                      <a:pt x="1066" y="734"/>
                    </a:cubicBezTo>
                    <a:cubicBezTo>
                      <a:pt x="1066" y="734"/>
                      <a:pt x="1066" y="734"/>
                      <a:pt x="1066" y="734"/>
                    </a:cubicBezTo>
                    <a:cubicBezTo>
                      <a:pt x="1066" y="734"/>
                      <a:pt x="1069" y="732"/>
                      <a:pt x="1069" y="732"/>
                    </a:cubicBezTo>
                    <a:cubicBezTo>
                      <a:pt x="1069" y="732"/>
                      <a:pt x="1069" y="732"/>
                      <a:pt x="1069" y="732"/>
                    </a:cubicBezTo>
                    <a:cubicBezTo>
                      <a:pt x="1069" y="732"/>
                      <a:pt x="1072" y="728"/>
                      <a:pt x="1072" y="728"/>
                    </a:cubicBezTo>
                    <a:cubicBezTo>
                      <a:pt x="1072" y="728"/>
                      <a:pt x="1073" y="727"/>
                      <a:pt x="1073" y="727"/>
                    </a:cubicBezTo>
                    <a:cubicBezTo>
                      <a:pt x="1073" y="727"/>
                      <a:pt x="1075" y="712"/>
                      <a:pt x="1075" y="712"/>
                    </a:cubicBezTo>
                    <a:cubicBezTo>
                      <a:pt x="1075" y="712"/>
                      <a:pt x="1075" y="711"/>
                      <a:pt x="1075" y="711"/>
                    </a:cubicBezTo>
                    <a:cubicBezTo>
                      <a:pt x="1075" y="711"/>
                      <a:pt x="1078" y="593"/>
                      <a:pt x="1078" y="593"/>
                    </a:cubicBezTo>
                    <a:cubicBezTo>
                      <a:pt x="1078" y="593"/>
                      <a:pt x="1078" y="580"/>
                      <a:pt x="1078" y="580"/>
                    </a:cubicBezTo>
                    <a:cubicBezTo>
                      <a:pt x="1078" y="580"/>
                      <a:pt x="1080" y="404"/>
                      <a:pt x="1080" y="404"/>
                    </a:cubicBezTo>
                    <a:cubicBezTo>
                      <a:pt x="1080" y="404"/>
                      <a:pt x="1082" y="547"/>
                      <a:pt x="1082" y="547"/>
                    </a:cubicBezTo>
                    <a:cubicBezTo>
                      <a:pt x="1082" y="547"/>
                      <a:pt x="1084" y="703"/>
                      <a:pt x="1084" y="703"/>
                    </a:cubicBezTo>
                    <a:cubicBezTo>
                      <a:pt x="1084" y="703"/>
                      <a:pt x="1084" y="705"/>
                      <a:pt x="1084" y="705"/>
                    </a:cubicBezTo>
                    <a:cubicBezTo>
                      <a:pt x="1084" y="705"/>
                      <a:pt x="1087" y="725"/>
                      <a:pt x="1087" y="725"/>
                    </a:cubicBezTo>
                    <a:cubicBezTo>
                      <a:pt x="1087" y="725"/>
                      <a:pt x="1087" y="726"/>
                      <a:pt x="1087" y="726"/>
                    </a:cubicBezTo>
                    <a:cubicBezTo>
                      <a:pt x="1087" y="726"/>
                      <a:pt x="1090" y="732"/>
                      <a:pt x="1090" y="732"/>
                    </a:cubicBezTo>
                    <a:cubicBezTo>
                      <a:pt x="1090" y="732"/>
                      <a:pt x="1091" y="732"/>
                      <a:pt x="1091" y="732"/>
                    </a:cubicBezTo>
                    <a:cubicBezTo>
                      <a:pt x="1091" y="732"/>
                      <a:pt x="1093" y="734"/>
                      <a:pt x="1093" y="734"/>
                    </a:cubicBezTo>
                    <a:cubicBezTo>
                      <a:pt x="1093" y="734"/>
                      <a:pt x="1093" y="734"/>
                      <a:pt x="1093" y="734"/>
                    </a:cubicBezTo>
                    <a:cubicBezTo>
                      <a:pt x="1093" y="734"/>
                      <a:pt x="1096" y="735"/>
                      <a:pt x="1096" y="735"/>
                    </a:cubicBezTo>
                    <a:cubicBezTo>
                      <a:pt x="1096" y="735"/>
                      <a:pt x="1096" y="735"/>
                      <a:pt x="1096" y="735"/>
                    </a:cubicBezTo>
                    <a:cubicBezTo>
                      <a:pt x="1096" y="735"/>
                      <a:pt x="1099" y="735"/>
                      <a:pt x="1099" y="735"/>
                    </a:cubicBezTo>
                    <a:cubicBezTo>
                      <a:pt x="1099" y="735"/>
                      <a:pt x="1100" y="735"/>
                      <a:pt x="1100" y="735"/>
                    </a:cubicBezTo>
                    <a:cubicBezTo>
                      <a:pt x="1100" y="735"/>
                      <a:pt x="1102" y="736"/>
                      <a:pt x="1102" y="736"/>
                    </a:cubicBezTo>
                    <a:cubicBezTo>
                      <a:pt x="1102" y="736"/>
                      <a:pt x="1103" y="736"/>
                      <a:pt x="1103" y="736"/>
                    </a:cubicBezTo>
                    <a:cubicBezTo>
                      <a:pt x="1103" y="736"/>
                      <a:pt x="1104" y="735"/>
                      <a:pt x="1104" y="735"/>
                    </a:cubicBezTo>
                    <a:cubicBezTo>
                      <a:pt x="1104" y="735"/>
                      <a:pt x="1106" y="736"/>
                      <a:pt x="1106" y="736"/>
                    </a:cubicBezTo>
                    <a:cubicBezTo>
                      <a:pt x="1106" y="736"/>
                      <a:pt x="1108" y="736"/>
                      <a:pt x="1108" y="736"/>
                    </a:cubicBezTo>
                    <a:cubicBezTo>
                      <a:pt x="1108" y="736"/>
                      <a:pt x="1108" y="736"/>
                      <a:pt x="1108" y="736"/>
                    </a:cubicBezTo>
                    <a:cubicBezTo>
                      <a:pt x="1108" y="736"/>
                      <a:pt x="1111" y="737"/>
                      <a:pt x="1111" y="737"/>
                    </a:cubicBezTo>
                    <a:cubicBezTo>
                      <a:pt x="1111" y="737"/>
                      <a:pt x="1112" y="737"/>
                      <a:pt x="1112" y="737"/>
                    </a:cubicBezTo>
                    <a:cubicBezTo>
                      <a:pt x="1112" y="737"/>
                      <a:pt x="1113" y="737"/>
                      <a:pt x="1113" y="737"/>
                    </a:cubicBezTo>
                    <a:cubicBezTo>
                      <a:pt x="1113" y="737"/>
                      <a:pt x="1114" y="737"/>
                      <a:pt x="1114" y="737"/>
                    </a:cubicBezTo>
                    <a:cubicBezTo>
                      <a:pt x="1114" y="737"/>
                      <a:pt x="1117" y="737"/>
                      <a:pt x="1117" y="737"/>
                    </a:cubicBezTo>
                    <a:cubicBezTo>
                      <a:pt x="1117" y="737"/>
                      <a:pt x="1120" y="737"/>
                      <a:pt x="1120" y="737"/>
                    </a:cubicBezTo>
                    <a:cubicBezTo>
                      <a:pt x="1120" y="737"/>
                      <a:pt x="1120" y="737"/>
                      <a:pt x="1120" y="737"/>
                    </a:cubicBezTo>
                    <a:cubicBezTo>
                      <a:pt x="1120" y="737"/>
                      <a:pt x="1122" y="737"/>
                      <a:pt x="1122" y="737"/>
                    </a:cubicBezTo>
                    <a:cubicBezTo>
                      <a:pt x="1122" y="737"/>
                      <a:pt x="1123" y="737"/>
                      <a:pt x="1123" y="737"/>
                    </a:cubicBezTo>
                    <a:cubicBezTo>
                      <a:pt x="1123" y="737"/>
                      <a:pt x="1125" y="737"/>
                      <a:pt x="1125" y="737"/>
                    </a:cubicBezTo>
                    <a:cubicBezTo>
                      <a:pt x="1125" y="737"/>
                      <a:pt x="1126" y="737"/>
                      <a:pt x="1126" y="737"/>
                    </a:cubicBezTo>
                    <a:cubicBezTo>
                      <a:pt x="1126" y="737"/>
                      <a:pt x="1128" y="737"/>
                      <a:pt x="1128" y="737"/>
                    </a:cubicBezTo>
                    <a:cubicBezTo>
                      <a:pt x="1128" y="737"/>
                      <a:pt x="1129" y="737"/>
                      <a:pt x="1129" y="737"/>
                    </a:cubicBezTo>
                    <a:cubicBezTo>
                      <a:pt x="1129" y="737"/>
                      <a:pt x="1130" y="737"/>
                      <a:pt x="1130" y="737"/>
                    </a:cubicBezTo>
                    <a:cubicBezTo>
                      <a:pt x="1130" y="737"/>
                      <a:pt x="1131" y="737"/>
                      <a:pt x="1131" y="737"/>
                    </a:cubicBezTo>
                    <a:cubicBezTo>
                      <a:pt x="1131" y="737"/>
                      <a:pt x="1133" y="737"/>
                      <a:pt x="1133" y="737"/>
                    </a:cubicBezTo>
                    <a:cubicBezTo>
                      <a:pt x="1133" y="737"/>
                      <a:pt x="1135" y="737"/>
                      <a:pt x="1135" y="737"/>
                    </a:cubicBezTo>
                    <a:cubicBezTo>
                      <a:pt x="1135" y="737"/>
                      <a:pt x="1136" y="737"/>
                      <a:pt x="1136" y="737"/>
                    </a:cubicBezTo>
                    <a:cubicBezTo>
                      <a:pt x="1136" y="737"/>
                      <a:pt x="1138" y="737"/>
                      <a:pt x="1138" y="737"/>
                    </a:cubicBezTo>
                    <a:cubicBezTo>
                      <a:pt x="1138" y="737"/>
                      <a:pt x="1138" y="737"/>
                      <a:pt x="1138" y="737"/>
                    </a:cubicBezTo>
                    <a:cubicBezTo>
                      <a:pt x="1138" y="737"/>
                      <a:pt x="1141" y="737"/>
                      <a:pt x="1141" y="737"/>
                    </a:cubicBezTo>
                    <a:cubicBezTo>
                      <a:pt x="1141" y="737"/>
                      <a:pt x="1143" y="737"/>
                      <a:pt x="1143" y="737"/>
                    </a:cubicBezTo>
                    <a:cubicBezTo>
                      <a:pt x="1143" y="737"/>
                      <a:pt x="1144" y="737"/>
                      <a:pt x="1144" y="737"/>
                    </a:cubicBezTo>
                    <a:cubicBezTo>
                      <a:pt x="1144" y="737"/>
                      <a:pt x="1146" y="737"/>
                      <a:pt x="1146" y="737"/>
                    </a:cubicBezTo>
                    <a:cubicBezTo>
                      <a:pt x="1146" y="737"/>
                      <a:pt x="1147" y="737"/>
                      <a:pt x="1147" y="737"/>
                    </a:cubicBezTo>
                    <a:cubicBezTo>
                      <a:pt x="1147" y="737"/>
                      <a:pt x="1149" y="737"/>
                      <a:pt x="1149" y="737"/>
                    </a:cubicBezTo>
                    <a:cubicBezTo>
                      <a:pt x="1149" y="737"/>
                      <a:pt x="1149" y="737"/>
                      <a:pt x="1149" y="737"/>
                    </a:cubicBezTo>
                    <a:cubicBezTo>
                      <a:pt x="1149" y="737"/>
                      <a:pt x="1151" y="737"/>
                      <a:pt x="1151" y="737"/>
                    </a:cubicBezTo>
                    <a:cubicBezTo>
                      <a:pt x="1151" y="737"/>
                      <a:pt x="1153" y="737"/>
                      <a:pt x="1153" y="737"/>
                    </a:cubicBezTo>
                    <a:cubicBezTo>
                      <a:pt x="1153" y="737"/>
                      <a:pt x="1156" y="737"/>
                      <a:pt x="1156" y="737"/>
                    </a:cubicBezTo>
                    <a:cubicBezTo>
                      <a:pt x="1156" y="737"/>
                      <a:pt x="1156" y="737"/>
                      <a:pt x="1156" y="737"/>
                    </a:cubicBezTo>
                    <a:cubicBezTo>
                      <a:pt x="1156" y="737"/>
                      <a:pt x="1157" y="737"/>
                      <a:pt x="1157" y="737"/>
                    </a:cubicBezTo>
                    <a:cubicBezTo>
                      <a:pt x="1157" y="737"/>
                      <a:pt x="1159" y="736"/>
                      <a:pt x="1159" y="736"/>
                    </a:cubicBezTo>
                    <a:cubicBezTo>
                      <a:pt x="1159" y="736"/>
                      <a:pt x="1160" y="736"/>
                      <a:pt x="1160" y="736"/>
                    </a:cubicBezTo>
                    <a:cubicBezTo>
                      <a:pt x="1160" y="736"/>
                      <a:pt x="1162" y="735"/>
                      <a:pt x="1162" y="735"/>
                    </a:cubicBezTo>
                    <a:cubicBezTo>
                      <a:pt x="1162" y="735"/>
                      <a:pt x="1163" y="736"/>
                      <a:pt x="1163" y="736"/>
                    </a:cubicBezTo>
                    <a:cubicBezTo>
                      <a:pt x="1163" y="736"/>
                      <a:pt x="1166" y="735"/>
                      <a:pt x="1166" y="735"/>
                    </a:cubicBezTo>
                    <a:cubicBezTo>
                      <a:pt x="1166" y="735"/>
                      <a:pt x="1167" y="736"/>
                      <a:pt x="1167" y="736"/>
                    </a:cubicBezTo>
                    <a:cubicBezTo>
                      <a:pt x="1167" y="736"/>
                      <a:pt x="1168" y="735"/>
                      <a:pt x="1168" y="735"/>
                    </a:cubicBezTo>
                    <a:cubicBezTo>
                      <a:pt x="1168" y="735"/>
                      <a:pt x="1170" y="735"/>
                      <a:pt x="1170" y="735"/>
                    </a:cubicBezTo>
                    <a:cubicBezTo>
                      <a:pt x="1170" y="735"/>
                      <a:pt x="1172" y="735"/>
                      <a:pt x="1172" y="735"/>
                    </a:cubicBezTo>
                    <a:cubicBezTo>
                      <a:pt x="1172" y="735"/>
                      <a:pt x="1172" y="734"/>
                      <a:pt x="1172" y="734"/>
                    </a:cubicBezTo>
                    <a:cubicBezTo>
                      <a:pt x="1172" y="734"/>
                      <a:pt x="1175" y="734"/>
                      <a:pt x="1175" y="734"/>
                    </a:cubicBezTo>
                    <a:cubicBezTo>
                      <a:pt x="1175" y="734"/>
                      <a:pt x="1175" y="734"/>
                      <a:pt x="1175" y="734"/>
                    </a:cubicBezTo>
                    <a:cubicBezTo>
                      <a:pt x="1175" y="734"/>
                      <a:pt x="1178" y="731"/>
                      <a:pt x="1178" y="731"/>
                    </a:cubicBezTo>
                    <a:cubicBezTo>
                      <a:pt x="1178" y="731"/>
                      <a:pt x="1178" y="730"/>
                      <a:pt x="1178" y="730"/>
                    </a:cubicBezTo>
                    <a:cubicBezTo>
                      <a:pt x="1178" y="730"/>
                      <a:pt x="1181" y="720"/>
                      <a:pt x="1181" y="720"/>
                    </a:cubicBezTo>
                    <a:cubicBezTo>
                      <a:pt x="1181" y="720"/>
                      <a:pt x="1181" y="720"/>
                      <a:pt x="1181" y="720"/>
                    </a:cubicBezTo>
                    <a:cubicBezTo>
                      <a:pt x="1181" y="720"/>
                      <a:pt x="1184" y="651"/>
                      <a:pt x="1184" y="651"/>
                    </a:cubicBezTo>
                    <a:cubicBezTo>
                      <a:pt x="1184" y="651"/>
                      <a:pt x="1185" y="578"/>
                      <a:pt x="1185" y="578"/>
                    </a:cubicBezTo>
                    <a:cubicBezTo>
                      <a:pt x="1185" y="578"/>
                      <a:pt x="1187" y="674"/>
                      <a:pt x="1187" y="674"/>
                    </a:cubicBezTo>
                    <a:cubicBezTo>
                      <a:pt x="1187" y="674"/>
                      <a:pt x="1187" y="679"/>
                      <a:pt x="1187" y="679"/>
                    </a:cubicBezTo>
                    <a:cubicBezTo>
                      <a:pt x="1187" y="679"/>
                      <a:pt x="1190" y="726"/>
                      <a:pt x="1190" y="726"/>
                    </a:cubicBezTo>
                    <a:cubicBezTo>
                      <a:pt x="1190" y="726"/>
                      <a:pt x="1190" y="726"/>
                      <a:pt x="1190" y="726"/>
                    </a:cubicBezTo>
                    <a:cubicBezTo>
                      <a:pt x="1190" y="726"/>
                      <a:pt x="1193" y="733"/>
                      <a:pt x="1193" y="733"/>
                    </a:cubicBezTo>
                    <a:cubicBezTo>
                      <a:pt x="1193" y="733"/>
                      <a:pt x="1193" y="733"/>
                      <a:pt x="1193" y="733"/>
                    </a:cubicBezTo>
                    <a:cubicBezTo>
                      <a:pt x="1193" y="733"/>
                      <a:pt x="1196" y="735"/>
                      <a:pt x="1196" y="735"/>
                    </a:cubicBezTo>
                    <a:cubicBezTo>
                      <a:pt x="1196" y="735"/>
                      <a:pt x="1196" y="735"/>
                      <a:pt x="1196" y="735"/>
                    </a:cubicBezTo>
                    <a:cubicBezTo>
                      <a:pt x="1196" y="735"/>
                      <a:pt x="1198" y="736"/>
                      <a:pt x="1198" y="736"/>
                    </a:cubicBezTo>
                    <a:cubicBezTo>
                      <a:pt x="1198" y="736"/>
                      <a:pt x="1199" y="736"/>
                      <a:pt x="1199" y="736"/>
                    </a:cubicBezTo>
                    <a:cubicBezTo>
                      <a:pt x="1199" y="736"/>
                      <a:pt x="1201" y="736"/>
                      <a:pt x="1201" y="736"/>
                    </a:cubicBezTo>
                    <a:cubicBezTo>
                      <a:pt x="1201" y="736"/>
                      <a:pt x="1202" y="736"/>
                      <a:pt x="1202" y="736"/>
                    </a:cubicBezTo>
                    <a:cubicBezTo>
                      <a:pt x="1202" y="736"/>
                      <a:pt x="1204" y="737"/>
                      <a:pt x="1204" y="737"/>
                    </a:cubicBezTo>
                    <a:cubicBezTo>
                      <a:pt x="1204" y="737"/>
                      <a:pt x="1205" y="737"/>
                      <a:pt x="1205" y="737"/>
                    </a:cubicBezTo>
                    <a:cubicBezTo>
                      <a:pt x="1205" y="737"/>
                      <a:pt x="1208" y="737"/>
                      <a:pt x="1208" y="737"/>
                    </a:cubicBezTo>
                    <a:cubicBezTo>
                      <a:pt x="1208" y="737"/>
                      <a:pt x="1208" y="737"/>
                      <a:pt x="1208" y="737"/>
                    </a:cubicBezTo>
                    <a:cubicBezTo>
                      <a:pt x="1208" y="737"/>
                      <a:pt x="1209" y="737"/>
                      <a:pt x="1209" y="737"/>
                    </a:cubicBezTo>
                    <a:cubicBezTo>
                      <a:pt x="1209" y="737"/>
                      <a:pt x="1211" y="737"/>
                      <a:pt x="1211" y="737"/>
                    </a:cubicBezTo>
                    <a:cubicBezTo>
                      <a:pt x="1211" y="737"/>
                      <a:pt x="1213" y="737"/>
                      <a:pt x="1213" y="737"/>
                    </a:cubicBezTo>
                    <a:cubicBezTo>
                      <a:pt x="1213" y="737"/>
                      <a:pt x="1214" y="737"/>
                      <a:pt x="1214" y="737"/>
                    </a:cubicBezTo>
                    <a:cubicBezTo>
                      <a:pt x="1214" y="737"/>
                      <a:pt x="1216" y="737"/>
                      <a:pt x="1216" y="737"/>
                    </a:cubicBezTo>
                    <a:cubicBezTo>
                      <a:pt x="1216" y="737"/>
                      <a:pt x="1217" y="737"/>
                      <a:pt x="1217" y="737"/>
                    </a:cubicBezTo>
                    <a:cubicBezTo>
                      <a:pt x="1217" y="737"/>
                      <a:pt x="1219" y="737"/>
                      <a:pt x="1219" y="737"/>
                    </a:cubicBezTo>
                    <a:cubicBezTo>
                      <a:pt x="1219" y="737"/>
                      <a:pt x="1221" y="737"/>
                      <a:pt x="1221" y="737"/>
                    </a:cubicBezTo>
                    <a:cubicBezTo>
                      <a:pt x="1221" y="737"/>
                      <a:pt x="1221" y="737"/>
                      <a:pt x="1221" y="737"/>
                    </a:cubicBezTo>
                    <a:cubicBezTo>
                      <a:pt x="1221" y="737"/>
                      <a:pt x="1223" y="737"/>
                      <a:pt x="1223" y="737"/>
                    </a:cubicBezTo>
                    <a:cubicBezTo>
                      <a:pt x="1223" y="737"/>
                      <a:pt x="1225" y="737"/>
                      <a:pt x="1225" y="737"/>
                    </a:cubicBezTo>
                    <a:cubicBezTo>
                      <a:pt x="1225" y="737"/>
                      <a:pt x="1226" y="737"/>
                      <a:pt x="1226" y="737"/>
                    </a:cubicBezTo>
                    <a:cubicBezTo>
                      <a:pt x="1226" y="737"/>
                      <a:pt x="1228" y="737"/>
                      <a:pt x="1228" y="737"/>
                    </a:cubicBezTo>
                    <a:cubicBezTo>
                      <a:pt x="1228" y="737"/>
                      <a:pt x="1229" y="737"/>
                      <a:pt x="1229" y="737"/>
                    </a:cubicBezTo>
                    <a:cubicBezTo>
                      <a:pt x="1229" y="737"/>
                      <a:pt x="1230" y="737"/>
                      <a:pt x="1230" y="737"/>
                    </a:cubicBezTo>
                    <a:cubicBezTo>
                      <a:pt x="1230" y="737"/>
                      <a:pt x="1233" y="737"/>
                      <a:pt x="1233" y="737"/>
                    </a:cubicBezTo>
                    <a:cubicBezTo>
                      <a:pt x="1233" y="737"/>
                      <a:pt x="1234" y="737"/>
                      <a:pt x="1234" y="737"/>
                    </a:cubicBezTo>
                    <a:cubicBezTo>
                      <a:pt x="1234" y="737"/>
                      <a:pt x="1235" y="737"/>
                      <a:pt x="1235" y="737"/>
                    </a:cubicBezTo>
                    <a:cubicBezTo>
                      <a:pt x="1235" y="737"/>
                      <a:pt x="1237" y="737"/>
                      <a:pt x="1237" y="737"/>
                    </a:cubicBezTo>
                    <a:cubicBezTo>
                      <a:pt x="1237" y="737"/>
                      <a:pt x="1239" y="737"/>
                      <a:pt x="1239" y="737"/>
                    </a:cubicBezTo>
                    <a:cubicBezTo>
                      <a:pt x="1239" y="737"/>
                      <a:pt x="1240" y="737"/>
                      <a:pt x="1240" y="737"/>
                    </a:cubicBezTo>
                    <a:cubicBezTo>
                      <a:pt x="1240" y="737"/>
                      <a:pt x="1241" y="737"/>
                      <a:pt x="1241" y="737"/>
                    </a:cubicBezTo>
                    <a:cubicBezTo>
                      <a:pt x="1241" y="737"/>
                      <a:pt x="1243" y="737"/>
                      <a:pt x="1243" y="737"/>
                    </a:cubicBezTo>
                    <a:cubicBezTo>
                      <a:pt x="1243" y="737"/>
                      <a:pt x="1244" y="737"/>
                      <a:pt x="1244" y="737"/>
                    </a:cubicBezTo>
                    <a:cubicBezTo>
                      <a:pt x="1244" y="737"/>
                      <a:pt x="1245" y="737"/>
                      <a:pt x="1245" y="737"/>
                    </a:cubicBezTo>
                    <a:cubicBezTo>
                      <a:pt x="1245" y="737"/>
                      <a:pt x="1247" y="737"/>
                      <a:pt x="1247" y="737"/>
                    </a:cubicBezTo>
                    <a:cubicBezTo>
                      <a:pt x="1247" y="737"/>
                      <a:pt x="1248" y="737"/>
                      <a:pt x="1248" y="737"/>
                    </a:cubicBezTo>
                    <a:cubicBezTo>
                      <a:pt x="1248" y="737"/>
                      <a:pt x="1251" y="737"/>
                      <a:pt x="1251" y="737"/>
                    </a:cubicBezTo>
                    <a:cubicBezTo>
                      <a:pt x="1251" y="737"/>
                      <a:pt x="1253" y="737"/>
                      <a:pt x="1253" y="737"/>
                    </a:cubicBezTo>
                    <a:cubicBezTo>
                      <a:pt x="1253" y="737"/>
                      <a:pt x="1253" y="737"/>
                      <a:pt x="1253" y="737"/>
                    </a:cubicBezTo>
                    <a:cubicBezTo>
                      <a:pt x="1253" y="737"/>
                      <a:pt x="1255" y="736"/>
                      <a:pt x="1255" y="736"/>
                    </a:cubicBezTo>
                    <a:cubicBezTo>
                      <a:pt x="1255" y="736"/>
                      <a:pt x="1258" y="736"/>
                      <a:pt x="1258" y="736"/>
                    </a:cubicBezTo>
                    <a:cubicBezTo>
                      <a:pt x="1258" y="736"/>
                      <a:pt x="1259" y="737"/>
                      <a:pt x="1259" y="737"/>
                    </a:cubicBezTo>
                    <a:cubicBezTo>
                      <a:pt x="1259" y="737"/>
                      <a:pt x="1259" y="737"/>
                      <a:pt x="1259" y="737"/>
                    </a:cubicBezTo>
                    <a:cubicBezTo>
                      <a:pt x="1259" y="737"/>
                      <a:pt x="1261" y="737"/>
                      <a:pt x="1261" y="737"/>
                    </a:cubicBezTo>
                    <a:cubicBezTo>
                      <a:pt x="1261" y="737"/>
                      <a:pt x="1262" y="737"/>
                      <a:pt x="1262" y="737"/>
                    </a:cubicBezTo>
                    <a:cubicBezTo>
                      <a:pt x="1262" y="737"/>
                      <a:pt x="1264" y="736"/>
                      <a:pt x="1264" y="736"/>
                    </a:cubicBezTo>
                    <a:cubicBezTo>
                      <a:pt x="1264" y="736"/>
                      <a:pt x="1266" y="736"/>
                      <a:pt x="1266" y="736"/>
                    </a:cubicBezTo>
                    <a:cubicBezTo>
                      <a:pt x="1266" y="736"/>
                      <a:pt x="1267" y="737"/>
                      <a:pt x="1267" y="737"/>
                    </a:cubicBezTo>
                    <a:cubicBezTo>
                      <a:pt x="1267" y="737"/>
                      <a:pt x="1268" y="737"/>
                      <a:pt x="1268" y="737"/>
                    </a:cubicBezTo>
                    <a:cubicBezTo>
                      <a:pt x="1268" y="737"/>
                      <a:pt x="1270" y="737"/>
                      <a:pt x="1270" y="737"/>
                    </a:cubicBezTo>
                    <a:cubicBezTo>
                      <a:pt x="1270" y="737"/>
                      <a:pt x="1272" y="737"/>
                      <a:pt x="1272" y="737"/>
                    </a:cubicBezTo>
                    <a:cubicBezTo>
                      <a:pt x="1272" y="737"/>
                      <a:pt x="1273" y="737"/>
                      <a:pt x="1273" y="737"/>
                    </a:cubicBezTo>
                    <a:cubicBezTo>
                      <a:pt x="1273" y="737"/>
                      <a:pt x="1274" y="737"/>
                      <a:pt x="1274" y="737"/>
                    </a:cubicBezTo>
                    <a:cubicBezTo>
                      <a:pt x="1274" y="737"/>
                      <a:pt x="1276" y="737"/>
                      <a:pt x="1276" y="737"/>
                    </a:cubicBezTo>
                    <a:cubicBezTo>
                      <a:pt x="1276" y="737"/>
                      <a:pt x="1279" y="737"/>
                      <a:pt x="1279" y="737"/>
                    </a:cubicBezTo>
                    <a:cubicBezTo>
                      <a:pt x="1279" y="737"/>
                      <a:pt x="1279" y="737"/>
                      <a:pt x="1279" y="737"/>
                    </a:cubicBezTo>
                    <a:cubicBezTo>
                      <a:pt x="1279" y="737"/>
                      <a:pt x="1280" y="737"/>
                      <a:pt x="1280" y="737"/>
                    </a:cubicBezTo>
                    <a:cubicBezTo>
                      <a:pt x="1280" y="737"/>
                      <a:pt x="1282" y="737"/>
                      <a:pt x="1282" y="737"/>
                    </a:cubicBezTo>
                    <a:cubicBezTo>
                      <a:pt x="1282" y="737"/>
                      <a:pt x="1284" y="737"/>
                      <a:pt x="1284" y="737"/>
                    </a:cubicBezTo>
                    <a:cubicBezTo>
                      <a:pt x="1284" y="737"/>
                      <a:pt x="1286" y="737"/>
                      <a:pt x="1286" y="737"/>
                    </a:cubicBezTo>
                    <a:cubicBezTo>
                      <a:pt x="1286" y="737"/>
                      <a:pt x="1286" y="737"/>
                      <a:pt x="1286" y="737"/>
                    </a:cubicBezTo>
                    <a:cubicBezTo>
                      <a:pt x="1286" y="737"/>
                      <a:pt x="1287" y="737"/>
                      <a:pt x="1287" y="737"/>
                    </a:cubicBezTo>
                    <a:cubicBezTo>
                      <a:pt x="1287" y="737"/>
                      <a:pt x="1290" y="737"/>
                      <a:pt x="1290" y="737"/>
                    </a:cubicBezTo>
                    <a:cubicBezTo>
                      <a:pt x="1290" y="737"/>
                      <a:pt x="1292" y="737"/>
                      <a:pt x="1292" y="737"/>
                    </a:cubicBezTo>
                    <a:cubicBezTo>
                      <a:pt x="1292" y="737"/>
                      <a:pt x="1292" y="737"/>
                      <a:pt x="1292" y="737"/>
                    </a:cubicBezTo>
                    <a:cubicBezTo>
                      <a:pt x="1292" y="737"/>
                      <a:pt x="1295" y="736"/>
                      <a:pt x="1295" y="736"/>
                    </a:cubicBezTo>
                    <a:cubicBezTo>
                      <a:pt x="1295" y="736"/>
                      <a:pt x="1295" y="736"/>
                      <a:pt x="1295" y="736"/>
                    </a:cubicBezTo>
                    <a:cubicBezTo>
                      <a:pt x="1295" y="736"/>
                      <a:pt x="1296" y="735"/>
                      <a:pt x="1296" y="735"/>
                    </a:cubicBezTo>
                    <a:cubicBezTo>
                      <a:pt x="1296" y="735"/>
                      <a:pt x="1298" y="736"/>
                      <a:pt x="1298" y="736"/>
                    </a:cubicBezTo>
                    <a:cubicBezTo>
                      <a:pt x="1298" y="736"/>
                      <a:pt x="1299" y="737"/>
                      <a:pt x="1299" y="737"/>
                    </a:cubicBezTo>
                    <a:cubicBezTo>
                      <a:pt x="1299" y="737"/>
                      <a:pt x="1301" y="737"/>
                      <a:pt x="1301" y="737"/>
                    </a:cubicBezTo>
                    <a:cubicBezTo>
                      <a:pt x="1301" y="737"/>
                      <a:pt x="1302" y="737"/>
                      <a:pt x="1302" y="737"/>
                    </a:cubicBezTo>
                    <a:cubicBezTo>
                      <a:pt x="1302" y="737"/>
                      <a:pt x="1304" y="737"/>
                      <a:pt x="1304" y="737"/>
                    </a:cubicBezTo>
                    <a:cubicBezTo>
                      <a:pt x="1304" y="737"/>
                      <a:pt x="1305" y="737"/>
                      <a:pt x="1305" y="737"/>
                    </a:cubicBezTo>
                    <a:cubicBezTo>
                      <a:pt x="1305" y="737"/>
                      <a:pt x="1307" y="737"/>
                      <a:pt x="1307" y="737"/>
                    </a:cubicBezTo>
                    <a:cubicBezTo>
                      <a:pt x="1307" y="737"/>
                      <a:pt x="1309" y="737"/>
                      <a:pt x="1309" y="737"/>
                    </a:cubicBezTo>
                    <a:cubicBezTo>
                      <a:pt x="1309" y="737"/>
                      <a:pt x="1310" y="737"/>
                      <a:pt x="1310" y="737"/>
                    </a:cubicBezTo>
                    <a:cubicBezTo>
                      <a:pt x="1310" y="737"/>
                      <a:pt x="1312" y="737"/>
                      <a:pt x="1312" y="737"/>
                    </a:cubicBezTo>
                    <a:cubicBezTo>
                      <a:pt x="1312" y="737"/>
                      <a:pt x="1313" y="737"/>
                      <a:pt x="1313" y="737"/>
                    </a:cubicBezTo>
                    <a:cubicBezTo>
                      <a:pt x="1313" y="737"/>
                      <a:pt x="1315" y="737"/>
                      <a:pt x="1315" y="737"/>
                    </a:cubicBezTo>
                    <a:cubicBezTo>
                      <a:pt x="1315" y="737"/>
                      <a:pt x="1316" y="737"/>
                      <a:pt x="1316" y="737"/>
                    </a:cubicBezTo>
                    <a:cubicBezTo>
                      <a:pt x="1316" y="737"/>
                      <a:pt x="1318" y="737"/>
                      <a:pt x="1318" y="737"/>
                    </a:cubicBezTo>
                    <a:cubicBezTo>
                      <a:pt x="1318" y="737"/>
                      <a:pt x="1319" y="737"/>
                      <a:pt x="1319" y="737"/>
                    </a:cubicBezTo>
                    <a:cubicBezTo>
                      <a:pt x="1319" y="737"/>
                      <a:pt x="1320" y="737"/>
                      <a:pt x="1320" y="737"/>
                    </a:cubicBezTo>
                    <a:cubicBezTo>
                      <a:pt x="1320" y="737"/>
                      <a:pt x="1322" y="737"/>
                      <a:pt x="1322" y="737"/>
                    </a:cubicBezTo>
                    <a:cubicBezTo>
                      <a:pt x="1322" y="737"/>
                      <a:pt x="1323" y="737"/>
                      <a:pt x="1323" y="737"/>
                    </a:cubicBezTo>
                    <a:cubicBezTo>
                      <a:pt x="1323" y="737"/>
                      <a:pt x="1325" y="737"/>
                      <a:pt x="1325" y="737"/>
                    </a:cubicBezTo>
                    <a:cubicBezTo>
                      <a:pt x="1325" y="737"/>
                      <a:pt x="1326" y="737"/>
                      <a:pt x="1326" y="737"/>
                    </a:cubicBezTo>
                    <a:cubicBezTo>
                      <a:pt x="1326" y="737"/>
                      <a:pt x="1328" y="737"/>
                      <a:pt x="1328" y="737"/>
                    </a:cubicBezTo>
                    <a:cubicBezTo>
                      <a:pt x="1328" y="737"/>
                      <a:pt x="1328" y="737"/>
                      <a:pt x="1328" y="737"/>
                    </a:cubicBezTo>
                    <a:cubicBezTo>
                      <a:pt x="1328" y="737"/>
                      <a:pt x="1331" y="737"/>
                      <a:pt x="1331" y="737"/>
                    </a:cubicBezTo>
                    <a:cubicBezTo>
                      <a:pt x="1331" y="737"/>
                      <a:pt x="1332" y="737"/>
                      <a:pt x="1332" y="737"/>
                    </a:cubicBezTo>
                    <a:cubicBezTo>
                      <a:pt x="1332" y="737"/>
                      <a:pt x="1334" y="737"/>
                      <a:pt x="1334" y="737"/>
                    </a:cubicBezTo>
                    <a:cubicBezTo>
                      <a:pt x="1334" y="737"/>
                      <a:pt x="1335" y="737"/>
                      <a:pt x="1335" y="737"/>
                    </a:cubicBezTo>
                    <a:cubicBezTo>
                      <a:pt x="1335" y="737"/>
                      <a:pt x="1337" y="737"/>
                      <a:pt x="1337" y="737"/>
                    </a:cubicBezTo>
                    <a:cubicBezTo>
                      <a:pt x="1337" y="737"/>
                      <a:pt x="1339" y="737"/>
                      <a:pt x="1339" y="737"/>
                    </a:cubicBezTo>
                    <a:cubicBezTo>
                      <a:pt x="1339" y="737"/>
                      <a:pt x="1340" y="737"/>
                      <a:pt x="1340" y="737"/>
                    </a:cubicBezTo>
                    <a:cubicBezTo>
                      <a:pt x="1340" y="737"/>
                      <a:pt x="1342" y="737"/>
                      <a:pt x="1342" y="737"/>
                    </a:cubicBezTo>
                    <a:cubicBezTo>
                      <a:pt x="1342" y="737"/>
                      <a:pt x="1343" y="737"/>
                      <a:pt x="1343" y="737"/>
                    </a:cubicBezTo>
                    <a:cubicBezTo>
                      <a:pt x="1343" y="737"/>
                      <a:pt x="1345" y="737"/>
                      <a:pt x="1345" y="737"/>
                    </a:cubicBezTo>
                    <a:cubicBezTo>
                      <a:pt x="1345" y="737"/>
                      <a:pt x="1347" y="737"/>
                      <a:pt x="1347" y="737"/>
                    </a:cubicBezTo>
                    <a:cubicBezTo>
                      <a:pt x="1347" y="737"/>
                      <a:pt x="1348" y="737"/>
                      <a:pt x="1348" y="737"/>
                    </a:cubicBezTo>
                    <a:cubicBezTo>
                      <a:pt x="1348" y="737"/>
                      <a:pt x="1351" y="737"/>
                      <a:pt x="1351" y="737"/>
                    </a:cubicBezTo>
                    <a:cubicBezTo>
                      <a:pt x="1351" y="737"/>
                      <a:pt x="1351" y="737"/>
                      <a:pt x="1351" y="737"/>
                    </a:cubicBezTo>
                    <a:cubicBezTo>
                      <a:pt x="1351" y="737"/>
                      <a:pt x="1352" y="737"/>
                      <a:pt x="1352" y="737"/>
                    </a:cubicBezTo>
                    <a:cubicBezTo>
                      <a:pt x="1352" y="737"/>
                      <a:pt x="1354" y="737"/>
                      <a:pt x="1354" y="737"/>
                    </a:cubicBezTo>
                    <a:cubicBezTo>
                      <a:pt x="1354" y="737"/>
                      <a:pt x="1356" y="737"/>
                      <a:pt x="1356" y="737"/>
                    </a:cubicBezTo>
                    <a:cubicBezTo>
                      <a:pt x="1356" y="737"/>
                      <a:pt x="1357" y="736"/>
                      <a:pt x="1357" y="736"/>
                    </a:cubicBezTo>
                    <a:cubicBezTo>
                      <a:pt x="1357" y="736"/>
                      <a:pt x="1359" y="737"/>
                      <a:pt x="1359" y="737"/>
                    </a:cubicBezTo>
                    <a:cubicBezTo>
                      <a:pt x="1359" y="737"/>
                      <a:pt x="1360" y="736"/>
                      <a:pt x="1360" y="736"/>
                    </a:cubicBezTo>
                    <a:cubicBezTo>
                      <a:pt x="1360" y="736"/>
                      <a:pt x="1362" y="736"/>
                      <a:pt x="1362" y="736"/>
                    </a:cubicBezTo>
                    <a:cubicBezTo>
                      <a:pt x="1362" y="736"/>
                      <a:pt x="1364" y="736"/>
                      <a:pt x="1364" y="736"/>
                    </a:cubicBezTo>
                    <a:cubicBezTo>
                      <a:pt x="1364" y="736"/>
                      <a:pt x="1364" y="736"/>
                      <a:pt x="1364" y="736"/>
                    </a:cubicBezTo>
                    <a:cubicBezTo>
                      <a:pt x="1364" y="736"/>
                      <a:pt x="1367" y="736"/>
                      <a:pt x="1367" y="736"/>
                    </a:cubicBezTo>
                    <a:cubicBezTo>
                      <a:pt x="1367" y="736"/>
                      <a:pt x="1368" y="736"/>
                      <a:pt x="1368" y="736"/>
                    </a:cubicBezTo>
                    <a:cubicBezTo>
                      <a:pt x="1368" y="736"/>
                      <a:pt x="1369" y="735"/>
                      <a:pt x="1369" y="735"/>
                    </a:cubicBezTo>
                    <a:cubicBezTo>
                      <a:pt x="1369" y="735"/>
                      <a:pt x="1370" y="735"/>
                      <a:pt x="1370" y="735"/>
                    </a:cubicBezTo>
                    <a:cubicBezTo>
                      <a:pt x="1370" y="735"/>
                      <a:pt x="1373" y="733"/>
                      <a:pt x="1373" y="733"/>
                    </a:cubicBezTo>
                    <a:cubicBezTo>
                      <a:pt x="1373" y="733"/>
                      <a:pt x="1373" y="733"/>
                      <a:pt x="1373" y="733"/>
                    </a:cubicBezTo>
                    <a:cubicBezTo>
                      <a:pt x="1373" y="733"/>
                      <a:pt x="1376" y="728"/>
                      <a:pt x="1376" y="728"/>
                    </a:cubicBezTo>
                    <a:cubicBezTo>
                      <a:pt x="1376" y="728"/>
                      <a:pt x="1376" y="727"/>
                      <a:pt x="1376" y="727"/>
                    </a:cubicBezTo>
                    <a:cubicBezTo>
                      <a:pt x="1376" y="727"/>
                      <a:pt x="1378" y="707"/>
                      <a:pt x="1378" y="707"/>
                    </a:cubicBezTo>
                    <a:cubicBezTo>
                      <a:pt x="1378" y="707"/>
                      <a:pt x="1379" y="703"/>
                      <a:pt x="1379" y="703"/>
                    </a:cubicBezTo>
                    <a:cubicBezTo>
                      <a:pt x="1379" y="703"/>
                      <a:pt x="1381" y="265"/>
                      <a:pt x="1381" y="265"/>
                    </a:cubicBezTo>
                    <a:cubicBezTo>
                      <a:pt x="1381" y="265"/>
                      <a:pt x="1382" y="324"/>
                      <a:pt x="1382" y="324"/>
                    </a:cubicBezTo>
                    <a:cubicBezTo>
                      <a:pt x="1382" y="324"/>
                      <a:pt x="1385" y="714"/>
                      <a:pt x="1385" y="714"/>
                    </a:cubicBezTo>
                    <a:cubicBezTo>
                      <a:pt x="1385" y="714"/>
                      <a:pt x="1385" y="716"/>
                      <a:pt x="1385" y="716"/>
                    </a:cubicBezTo>
                    <a:cubicBezTo>
                      <a:pt x="1385" y="716"/>
                      <a:pt x="1387" y="731"/>
                      <a:pt x="1387" y="731"/>
                    </a:cubicBezTo>
                    <a:cubicBezTo>
                      <a:pt x="1387" y="731"/>
                      <a:pt x="1388" y="731"/>
                      <a:pt x="1388" y="731"/>
                    </a:cubicBezTo>
                    <a:cubicBezTo>
                      <a:pt x="1388" y="731"/>
                      <a:pt x="1391" y="735"/>
                      <a:pt x="1391" y="735"/>
                    </a:cubicBezTo>
                    <a:cubicBezTo>
                      <a:pt x="1391" y="735"/>
                      <a:pt x="1391" y="735"/>
                      <a:pt x="1391" y="735"/>
                    </a:cubicBezTo>
                    <a:cubicBezTo>
                      <a:pt x="1391" y="735"/>
                      <a:pt x="1394" y="736"/>
                      <a:pt x="1394" y="736"/>
                    </a:cubicBezTo>
                    <a:cubicBezTo>
                      <a:pt x="1394" y="736"/>
                      <a:pt x="1394" y="736"/>
                      <a:pt x="1394" y="736"/>
                    </a:cubicBezTo>
                    <a:cubicBezTo>
                      <a:pt x="1394" y="736"/>
                      <a:pt x="1396" y="737"/>
                      <a:pt x="1396" y="737"/>
                    </a:cubicBezTo>
                    <a:cubicBezTo>
                      <a:pt x="1396" y="737"/>
                      <a:pt x="1397" y="737"/>
                      <a:pt x="1397" y="737"/>
                    </a:cubicBezTo>
                    <a:cubicBezTo>
                      <a:pt x="1397" y="737"/>
                      <a:pt x="1399" y="737"/>
                      <a:pt x="1399" y="737"/>
                    </a:cubicBezTo>
                    <a:cubicBezTo>
                      <a:pt x="1399" y="737"/>
                      <a:pt x="1400" y="737"/>
                      <a:pt x="1400" y="737"/>
                    </a:cubicBezTo>
                    <a:cubicBezTo>
                      <a:pt x="1400" y="737"/>
                      <a:pt x="1403" y="737"/>
                      <a:pt x="1403" y="737"/>
                    </a:cubicBezTo>
                    <a:cubicBezTo>
                      <a:pt x="1403" y="737"/>
                      <a:pt x="1403" y="737"/>
                      <a:pt x="1403" y="737"/>
                    </a:cubicBezTo>
                    <a:cubicBezTo>
                      <a:pt x="1403" y="737"/>
                      <a:pt x="1404" y="737"/>
                      <a:pt x="1404" y="737"/>
                    </a:cubicBezTo>
                    <a:cubicBezTo>
                      <a:pt x="1404" y="737"/>
                      <a:pt x="1407" y="737"/>
                      <a:pt x="1407" y="737"/>
                    </a:cubicBezTo>
                    <a:cubicBezTo>
                      <a:pt x="1407" y="737"/>
                      <a:pt x="1408" y="737"/>
                      <a:pt x="1408" y="737"/>
                    </a:cubicBezTo>
                    <a:cubicBezTo>
                      <a:pt x="1408" y="737"/>
                      <a:pt x="1409" y="737"/>
                      <a:pt x="1409" y="737"/>
                    </a:cubicBezTo>
                    <a:cubicBezTo>
                      <a:pt x="1409" y="737"/>
                      <a:pt x="1411" y="737"/>
                      <a:pt x="1411" y="737"/>
                    </a:cubicBezTo>
                    <a:cubicBezTo>
                      <a:pt x="1411" y="737"/>
                      <a:pt x="1413" y="737"/>
                      <a:pt x="1413" y="737"/>
                    </a:cubicBezTo>
                    <a:cubicBezTo>
                      <a:pt x="1413" y="737"/>
                      <a:pt x="1414" y="737"/>
                      <a:pt x="1414" y="737"/>
                    </a:cubicBezTo>
                    <a:cubicBezTo>
                      <a:pt x="1414" y="737"/>
                      <a:pt x="1415" y="737"/>
                      <a:pt x="1415" y="737"/>
                    </a:cubicBezTo>
                    <a:cubicBezTo>
                      <a:pt x="1415" y="737"/>
                      <a:pt x="1417" y="737"/>
                      <a:pt x="1417" y="737"/>
                    </a:cubicBezTo>
                    <a:cubicBezTo>
                      <a:pt x="1417" y="737"/>
                      <a:pt x="1418" y="737"/>
                      <a:pt x="1418" y="737"/>
                    </a:cubicBezTo>
                    <a:cubicBezTo>
                      <a:pt x="1418" y="737"/>
                      <a:pt x="1420" y="737"/>
                      <a:pt x="1420" y="737"/>
                    </a:cubicBezTo>
                    <a:cubicBezTo>
                      <a:pt x="1420" y="737"/>
                      <a:pt x="1422" y="737"/>
                      <a:pt x="1422" y="737"/>
                    </a:cubicBezTo>
                    <a:cubicBezTo>
                      <a:pt x="1422" y="737"/>
                      <a:pt x="1423" y="737"/>
                      <a:pt x="1423" y="737"/>
                    </a:cubicBezTo>
                    <a:cubicBezTo>
                      <a:pt x="1423" y="737"/>
                      <a:pt x="1425" y="737"/>
                      <a:pt x="1425" y="737"/>
                    </a:cubicBezTo>
                    <a:cubicBezTo>
                      <a:pt x="1425" y="737"/>
                      <a:pt x="1426" y="737"/>
                      <a:pt x="1426" y="737"/>
                    </a:cubicBezTo>
                    <a:cubicBezTo>
                      <a:pt x="1426" y="737"/>
                      <a:pt x="1427" y="737"/>
                      <a:pt x="1427" y="737"/>
                    </a:cubicBezTo>
                    <a:cubicBezTo>
                      <a:pt x="1427" y="737"/>
                      <a:pt x="1428" y="737"/>
                      <a:pt x="1428" y="737"/>
                    </a:cubicBezTo>
                    <a:cubicBezTo>
                      <a:pt x="1428" y="737"/>
                      <a:pt x="1430" y="737"/>
                      <a:pt x="1430" y="737"/>
                    </a:cubicBezTo>
                    <a:cubicBezTo>
                      <a:pt x="1430" y="737"/>
                      <a:pt x="1432" y="737"/>
                      <a:pt x="1432" y="737"/>
                    </a:cubicBezTo>
                    <a:cubicBezTo>
                      <a:pt x="1432" y="737"/>
                      <a:pt x="1433" y="737"/>
                      <a:pt x="1433" y="737"/>
                    </a:cubicBezTo>
                    <a:cubicBezTo>
                      <a:pt x="1433" y="737"/>
                      <a:pt x="1434" y="737"/>
                      <a:pt x="1434" y="737"/>
                    </a:cubicBezTo>
                    <a:cubicBezTo>
                      <a:pt x="1434" y="737"/>
                      <a:pt x="1437" y="737"/>
                      <a:pt x="1437" y="737"/>
                    </a:cubicBezTo>
                    <a:cubicBezTo>
                      <a:pt x="1437" y="737"/>
                      <a:pt x="1439" y="737"/>
                      <a:pt x="1439" y="737"/>
                    </a:cubicBezTo>
                    <a:cubicBezTo>
                      <a:pt x="1439" y="737"/>
                      <a:pt x="1439" y="737"/>
                      <a:pt x="1439" y="737"/>
                    </a:cubicBezTo>
                    <a:cubicBezTo>
                      <a:pt x="1439" y="737"/>
                      <a:pt x="1441" y="737"/>
                      <a:pt x="1441" y="737"/>
                    </a:cubicBezTo>
                    <a:cubicBezTo>
                      <a:pt x="1441" y="737"/>
                      <a:pt x="1444" y="737"/>
                      <a:pt x="1444" y="737"/>
                    </a:cubicBezTo>
                    <a:cubicBezTo>
                      <a:pt x="1444" y="737"/>
                      <a:pt x="1444" y="737"/>
                      <a:pt x="1444" y="737"/>
                    </a:cubicBezTo>
                    <a:cubicBezTo>
                      <a:pt x="1444" y="737"/>
                      <a:pt x="1445" y="737"/>
                      <a:pt x="1445" y="737"/>
                    </a:cubicBezTo>
                    <a:cubicBezTo>
                      <a:pt x="1445" y="737"/>
                      <a:pt x="1447" y="737"/>
                      <a:pt x="1447" y="737"/>
                    </a:cubicBezTo>
                    <a:cubicBezTo>
                      <a:pt x="1447" y="737"/>
                      <a:pt x="1448" y="737"/>
                      <a:pt x="1448" y="737"/>
                    </a:cubicBezTo>
                    <a:cubicBezTo>
                      <a:pt x="1448" y="737"/>
                      <a:pt x="1450" y="737"/>
                      <a:pt x="1450" y="737"/>
                    </a:cubicBezTo>
                    <a:cubicBezTo>
                      <a:pt x="1450" y="737"/>
                      <a:pt x="1451" y="737"/>
                      <a:pt x="1451" y="737"/>
                    </a:cubicBezTo>
                    <a:cubicBezTo>
                      <a:pt x="1451" y="737"/>
                      <a:pt x="1453" y="735"/>
                      <a:pt x="1453" y="735"/>
                    </a:cubicBezTo>
                    <a:cubicBezTo>
                      <a:pt x="1453" y="735"/>
                      <a:pt x="1454" y="735"/>
                      <a:pt x="1454" y="735"/>
                    </a:cubicBezTo>
                    <a:cubicBezTo>
                      <a:pt x="1454" y="735"/>
                      <a:pt x="1457" y="737"/>
                      <a:pt x="1457" y="737"/>
                    </a:cubicBezTo>
                    <a:cubicBezTo>
                      <a:pt x="1457" y="737"/>
                      <a:pt x="1457" y="737"/>
                      <a:pt x="1457" y="737"/>
                    </a:cubicBezTo>
                    <a:cubicBezTo>
                      <a:pt x="1457" y="737"/>
                      <a:pt x="1459" y="737"/>
                      <a:pt x="1459" y="737"/>
                    </a:cubicBezTo>
                    <a:cubicBezTo>
                      <a:pt x="1459" y="737"/>
                      <a:pt x="1460" y="737"/>
                      <a:pt x="1460" y="737"/>
                    </a:cubicBezTo>
                    <a:cubicBezTo>
                      <a:pt x="1460" y="737"/>
                      <a:pt x="1462" y="737"/>
                      <a:pt x="1462" y="737"/>
                    </a:cubicBezTo>
                    <a:cubicBezTo>
                      <a:pt x="1462" y="737"/>
                      <a:pt x="1463" y="737"/>
                      <a:pt x="1463" y="737"/>
                    </a:cubicBezTo>
                    <a:cubicBezTo>
                      <a:pt x="1463" y="737"/>
                      <a:pt x="1465" y="736"/>
                      <a:pt x="1465" y="736"/>
                    </a:cubicBezTo>
                    <a:cubicBezTo>
                      <a:pt x="1465" y="736"/>
                      <a:pt x="1466" y="737"/>
                      <a:pt x="1466" y="737"/>
                    </a:cubicBezTo>
                    <a:cubicBezTo>
                      <a:pt x="1466" y="737"/>
                      <a:pt x="1469" y="735"/>
                      <a:pt x="1469" y="735"/>
                    </a:cubicBezTo>
                    <a:cubicBezTo>
                      <a:pt x="1469" y="735"/>
                      <a:pt x="1469" y="735"/>
                      <a:pt x="1469" y="735"/>
                    </a:cubicBezTo>
                    <a:cubicBezTo>
                      <a:pt x="1469" y="735"/>
                      <a:pt x="1472" y="737"/>
                      <a:pt x="1472" y="737"/>
                    </a:cubicBezTo>
                    <a:cubicBezTo>
                      <a:pt x="1472" y="737"/>
                      <a:pt x="1472" y="737"/>
                      <a:pt x="1472" y="737"/>
                    </a:cubicBezTo>
                    <a:cubicBezTo>
                      <a:pt x="1472" y="737"/>
                      <a:pt x="1472" y="737"/>
                      <a:pt x="1472" y="737"/>
                    </a:cubicBezTo>
                    <a:cubicBezTo>
                      <a:pt x="1472" y="737"/>
                      <a:pt x="1477" y="737"/>
                      <a:pt x="1477" y="737"/>
                    </a:cubicBezTo>
                    <a:cubicBezTo>
                      <a:pt x="1477" y="737"/>
                      <a:pt x="1478" y="737"/>
                      <a:pt x="1478" y="737"/>
                    </a:cubicBezTo>
                    <a:cubicBezTo>
                      <a:pt x="1478" y="737"/>
                      <a:pt x="1479" y="737"/>
                      <a:pt x="1479" y="737"/>
                    </a:cubicBezTo>
                    <a:cubicBezTo>
                      <a:pt x="1479" y="737"/>
                      <a:pt x="1481" y="737"/>
                      <a:pt x="1481" y="737"/>
                    </a:cubicBezTo>
                    <a:cubicBezTo>
                      <a:pt x="1481" y="737"/>
                      <a:pt x="1481" y="737"/>
                      <a:pt x="1481" y="737"/>
                    </a:cubicBezTo>
                    <a:cubicBezTo>
                      <a:pt x="1481" y="737"/>
                      <a:pt x="1482" y="737"/>
                      <a:pt x="1482" y="737"/>
                    </a:cubicBezTo>
                    <a:cubicBezTo>
                      <a:pt x="1482" y="737"/>
                      <a:pt x="1485" y="737"/>
                      <a:pt x="1485" y="737"/>
                    </a:cubicBezTo>
                    <a:cubicBezTo>
                      <a:pt x="1485" y="737"/>
                      <a:pt x="1486" y="737"/>
                      <a:pt x="1486" y="737"/>
                    </a:cubicBezTo>
                    <a:cubicBezTo>
                      <a:pt x="1486" y="737"/>
                      <a:pt x="1489" y="737"/>
                      <a:pt x="1489" y="737"/>
                    </a:cubicBezTo>
                    <a:cubicBezTo>
                      <a:pt x="1489" y="737"/>
                      <a:pt x="1490" y="737"/>
                      <a:pt x="1490" y="737"/>
                    </a:cubicBezTo>
                    <a:cubicBezTo>
                      <a:pt x="1490" y="737"/>
                      <a:pt x="1490" y="737"/>
                      <a:pt x="1490" y="737"/>
                    </a:cubicBezTo>
                    <a:cubicBezTo>
                      <a:pt x="1490" y="737"/>
                      <a:pt x="1492" y="737"/>
                      <a:pt x="1492" y="737"/>
                    </a:cubicBezTo>
                    <a:cubicBezTo>
                      <a:pt x="1492" y="737"/>
                      <a:pt x="1493" y="737"/>
                      <a:pt x="1493" y="737"/>
                    </a:cubicBezTo>
                    <a:cubicBezTo>
                      <a:pt x="1493" y="737"/>
                      <a:pt x="1495" y="737"/>
                      <a:pt x="1495" y="737"/>
                    </a:cubicBezTo>
                    <a:cubicBezTo>
                      <a:pt x="1495" y="737"/>
                      <a:pt x="1496" y="737"/>
                      <a:pt x="1496" y="737"/>
                    </a:cubicBezTo>
                    <a:cubicBezTo>
                      <a:pt x="1496" y="737"/>
                      <a:pt x="1498" y="737"/>
                      <a:pt x="1498" y="737"/>
                    </a:cubicBezTo>
                    <a:cubicBezTo>
                      <a:pt x="1498" y="737"/>
                      <a:pt x="1499" y="737"/>
                      <a:pt x="1499" y="737"/>
                    </a:cubicBezTo>
                    <a:cubicBezTo>
                      <a:pt x="1499" y="737"/>
                      <a:pt x="1500" y="737"/>
                      <a:pt x="1500" y="737"/>
                    </a:cubicBezTo>
                    <a:cubicBezTo>
                      <a:pt x="1500" y="737"/>
                      <a:pt x="1503" y="737"/>
                      <a:pt x="1503" y="737"/>
                    </a:cubicBezTo>
                    <a:cubicBezTo>
                      <a:pt x="1503" y="737"/>
                      <a:pt x="1504" y="737"/>
                      <a:pt x="1504" y="737"/>
                    </a:cubicBezTo>
                    <a:cubicBezTo>
                      <a:pt x="1504" y="737"/>
                      <a:pt x="1507" y="737"/>
                      <a:pt x="1507" y="737"/>
                    </a:cubicBezTo>
                    <a:cubicBezTo>
                      <a:pt x="1507" y="737"/>
                      <a:pt x="1508" y="737"/>
                      <a:pt x="1508" y="737"/>
                    </a:cubicBezTo>
                    <a:cubicBezTo>
                      <a:pt x="1508" y="737"/>
                      <a:pt x="1508" y="737"/>
                      <a:pt x="1508" y="737"/>
                    </a:cubicBezTo>
                    <a:cubicBezTo>
                      <a:pt x="1508" y="737"/>
                      <a:pt x="1509" y="737"/>
                      <a:pt x="1509" y="737"/>
                    </a:cubicBezTo>
                    <a:cubicBezTo>
                      <a:pt x="1509" y="737"/>
                      <a:pt x="1511" y="737"/>
                      <a:pt x="1511" y="737"/>
                    </a:cubicBezTo>
                    <a:cubicBezTo>
                      <a:pt x="1511" y="737"/>
                      <a:pt x="1512" y="737"/>
                      <a:pt x="1512" y="737"/>
                    </a:cubicBezTo>
                    <a:cubicBezTo>
                      <a:pt x="1512" y="737"/>
                      <a:pt x="1515" y="737"/>
                      <a:pt x="1515" y="737"/>
                    </a:cubicBezTo>
                    <a:cubicBezTo>
                      <a:pt x="1515" y="737"/>
                      <a:pt x="1516" y="737"/>
                      <a:pt x="1516" y="737"/>
                    </a:cubicBezTo>
                    <a:cubicBezTo>
                      <a:pt x="1516" y="737"/>
                      <a:pt x="1517" y="737"/>
                      <a:pt x="1517" y="737"/>
                    </a:cubicBezTo>
                    <a:cubicBezTo>
                      <a:pt x="1517" y="737"/>
                      <a:pt x="1519" y="737"/>
                      <a:pt x="1519" y="737"/>
                    </a:cubicBezTo>
                    <a:cubicBezTo>
                      <a:pt x="1519" y="737"/>
                      <a:pt x="1521" y="737"/>
                      <a:pt x="1521" y="737"/>
                    </a:cubicBezTo>
                    <a:cubicBezTo>
                      <a:pt x="1521" y="737"/>
                      <a:pt x="1522" y="737"/>
                      <a:pt x="1522" y="737"/>
                    </a:cubicBezTo>
                    <a:cubicBezTo>
                      <a:pt x="1522" y="737"/>
                      <a:pt x="1525" y="737"/>
                      <a:pt x="1525" y="737"/>
                    </a:cubicBezTo>
                    <a:cubicBezTo>
                      <a:pt x="1525" y="737"/>
                      <a:pt x="1526" y="737"/>
                      <a:pt x="1526" y="737"/>
                    </a:cubicBezTo>
                    <a:cubicBezTo>
                      <a:pt x="1526" y="737"/>
                      <a:pt x="1526" y="737"/>
                      <a:pt x="1526" y="737"/>
                    </a:cubicBezTo>
                    <a:cubicBezTo>
                      <a:pt x="1526" y="737"/>
                      <a:pt x="1527" y="737"/>
                      <a:pt x="1527" y="737"/>
                    </a:cubicBezTo>
                    <a:cubicBezTo>
                      <a:pt x="1527" y="737"/>
                      <a:pt x="1530" y="737"/>
                      <a:pt x="1530" y="737"/>
                    </a:cubicBezTo>
                    <a:cubicBezTo>
                      <a:pt x="1530" y="737"/>
                      <a:pt x="1532" y="737"/>
                      <a:pt x="1532" y="737"/>
                    </a:cubicBezTo>
                    <a:cubicBezTo>
                      <a:pt x="1532" y="737"/>
                      <a:pt x="1532" y="737"/>
                      <a:pt x="1532" y="737"/>
                    </a:cubicBezTo>
                    <a:cubicBezTo>
                      <a:pt x="1532" y="737"/>
                      <a:pt x="1534" y="737"/>
                      <a:pt x="1534" y="737"/>
                    </a:cubicBezTo>
                    <a:cubicBezTo>
                      <a:pt x="1534" y="737"/>
                      <a:pt x="1536" y="737"/>
                      <a:pt x="1536" y="737"/>
                    </a:cubicBezTo>
                    <a:cubicBezTo>
                      <a:pt x="1536" y="737"/>
                      <a:pt x="1537" y="737"/>
                      <a:pt x="1537" y="737"/>
                    </a:cubicBezTo>
                    <a:cubicBezTo>
                      <a:pt x="1537" y="737"/>
                      <a:pt x="1540" y="737"/>
                      <a:pt x="1540" y="737"/>
                    </a:cubicBezTo>
                    <a:cubicBezTo>
                      <a:pt x="1540" y="737"/>
                      <a:pt x="1541" y="737"/>
                      <a:pt x="1541" y="737"/>
                    </a:cubicBezTo>
                    <a:cubicBezTo>
                      <a:pt x="1541" y="737"/>
                      <a:pt x="1541" y="737"/>
                      <a:pt x="1541" y="737"/>
                    </a:cubicBezTo>
                    <a:cubicBezTo>
                      <a:pt x="1541" y="737"/>
                      <a:pt x="1543" y="737"/>
                      <a:pt x="1543" y="737"/>
                    </a:cubicBezTo>
                    <a:cubicBezTo>
                      <a:pt x="1543" y="737"/>
                      <a:pt x="1544" y="737"/>
                      <a:pt x="1544" y="737"/>
                    </a:cubicBezTo>
                    <a:cubicBezTo>
                      <a:pt x="1544" y="737"/>
                      <a:pt x="1545" y="737"/>
                      <a:pt x="1545" y="737"/>
                    </a:cubicBezTo>
                    <a:cubicBezTo>
                      <a:pt x="1545" y="737"/>
                      <a:pt x="1548" y="737"/>
                      <a:pt x="1548" y="737"/>
                    </a:cubicBezTo>
                    <a:cubicBezTo>
                      <a:pt x="1548" y="737"/>
                      <a:pt x="1549" y="737"/>
                      <a:pt x="1549" y="737"/>
                    </a:cubicBezTo>
                    <a:cubicBezTo>
                      <a:pt x="1549" y="737"/>
                      <a:pt x="1551" y="737"/>
                      <a:pt x="1551" y="737"/>
                    </a:cubicBezTo>
                    <a:cubicBezTo>
                      <a:pt x="1551" y="737"/>
                      <a:pt x="1552" y="737"/>
                      <a:pt x="1552" y="737"/>
                    </a:cubicBezTo>
                    <a:cubicBezTo>
                      <a:pt x="1552" y="737"/>
                      <a:pt x="1553" y="737"/>
                      <a:pt x="1553" y="737"/>
                    </a:cubicBezTo>
                    <a:cubicBezTo>
                      <a:pt x="1553" y="737"/>
                      <a:pt x="1556" y="737"/>
                      <a:pt x="1556" y="737"/>
                    </a:cubicBezTo>
                    <a:cubicBezTo>
                      <a:pt x="1556" y="737"/>
                      <a:pt x="1556" y="737"/>
                      <a:pt x="1556" y="737"/>
                    </a:cubicBezTo>
                    <a:cubicBezTo>
                      <a:pt x="1556" y="737"/>
                      <a:pt x="1558" y="737"/>
                      <a:pt x="1558" y="737"/>
                    </a:cubicBezTo>
                    <a:cubicBezTo>
                      <a:pt x="1558" y="737"/>
                      <a:pt x="1559" y="737"/>
                      <a:pt x="1559" y="737"/>
                    </a:cubicBezTo>
                    <a:cubicBezTo>
                      <a:pt x="1559" y="737"/>
                      <a:pt x="1562" y="736"/>
                      <a:pt x="1562" y="736"/>
                    </a:cubicBezTo>
                    <a:cubicBezTo>
                      <a:pt x="1562" y="736"/>
                      <a:pt x="1562" y="736"/>
                      <a:pt x="1562" y="736"/>
                    </a:cubicBezTo>
                    <a:cubicBezTo>
                      <a:pt x="1562" y="736"/>
                      <a:pt x="1565" y="736"/>
                      <a:pt x="1565" y="736"/>
                    </a:cubicBezTo>
                    <a:cubicBezTo>
                      <a:pt x="1565" y="736"/>
                      <a:pt x="1565" y="736"/>
                      <a:pt x="1565" y="736"/>
                    </a:cubicBezTo>
                    <a:cubicBezTo>
                      <a:pt x="1565" y="736"/>
                      <a:pt x="1568" y="735"/>
                      <a:pt x="1568" y="735"/>
                    </a:cubicBezTo>
                    <a:cubicBezTo>
                      <a:pt x="1568" y="735"/>
                      <a:pt x="1568" y="735"/>
                      <a:pt x="1568" y="735"/>
                    </a:cubicBezTo>
                    <a:cubicBezTo>
                      <a:pt x="1568" y="735"/>
                      <a:pt x="1571" y="733"/>
                      <a:pt x="1571" y="733"/>
                    </a:cubicBezTo>
                    <a:cubicBezTo>
                      <a:pt x="1571" y="733"/>
                      <a:pt x="1571" y="733"/>
                      <a:pt x="1571" y="733"/>
                    </a:cubicBezTo>
                    <a:cubicBezTo>
                      <a:pt x="1571" y="733"/>
                      <a:pt x="1574" y="724"/>
                      <a:pt x="1574" y="724"/>
                    </a:cubicBezTo>
                    <a:cubicBezTo>
                      <a:pt x="1574" y="724"/>
                      <a:pt x="1574" y="724"/>
                      <a:pt x="1574" y="724"/>
                    </a:cubicBezTo>
                    <a:cubicBezTo>
                      <a:pt x="1574" y="724"/>
                      <a:pt x="1575" y="720"/>
                      <a:pt x="1575" y="720"/>
                    </a:cubicBezTo>
                    <a:cubicBezTo>
                      <a:pt x="1575" y="720"/>
                      <a:pt x="1577" y="722"/>
                      <a:pt x="1577" y="722"/>
                    </a:cubicBezTo>
                    <a:cubicBezTo>
                      <a:pt x="1577" y="722"/>
                      <a:pt x="1580" y="711"/>
                      <a:pt x="1580" y="711"/>
                    </a:cubicBezTo>
                    <a:cubicBezTo>
                      <a:pt x="1580" y="711"/>
                      <a:pt x="1580" y="710"/>
                      <a:pt x="1580" y="710"/>
                    </a:cubicBezTo>
                    <a:cubicBezTo>
                      <a:pt x="1580" y="710"/>
                      <a:pt x="1581" y="702"/>
                      <a:pt x="1581" y="702"/>
                    </a:cubicBezTo>
                    <a:cubicBezTo>
                      <a:pt x="1581" y="702"/>
                      <a:pt x="1583" y="705"/>
                      <a:pt x="1583" y="705"/>
                    </a:cubicBezTo>
                    <a:cubicBezTo>
                      <a:pt x="1583" y="705"/>
                      <a:pt x="1585" y="708"/>
                      <a:pt x="1585" y="708"/>
                    </a:cubicBezTo>
                    <a:cubicBezTo>
                      <a:pt x="1585" y="708"/>
                      <a:pt x="1586" y="708"/>
                      <a:pt x="1586" y="708"/>
                    </a:cubicBezTo>
                    <a:cubicBezTo>
                      <a:pt x="1586" y="708"/>
                      <a:pt x="1589" y="703"/>
                      <a:pt x="1589" y="703"/>
                    </a:cubicBezTo>
                    <a:cubicBezTo>
                      <a:pt x="1589" y="703"/>
                      <a:pt x="1589" y="702"/>
                      <a:pt x="1589" y="702"/>
                    </a:cubicBezTo>
                    <a:cubicBezTo>
                      <a:pt x="1589" y="702"/>
                      <a:pt x="1592" y="716"/>
                      <a:pt x="1592" y="716"/>
                    </a:cubicBezTo>
                    <a:cubicBezTo>
                      <a:pt x="1592" y="716"/>
                      <a:pt x="1592" y="716"/>
                      <a:pt x="1592" y="716"/>
                    </a:cubicBezTo>
                    <a:cubicBezTo>
                      <a:pt x="1592" y="716"/>
                      <a:pt x="1594" y="722"/>
                      <a:pt x="1594" y="722"/>
                    </a:cubicBezTo>
                    <a:cubicBezTo>
                      <a:pt x="1594" y="722"/>
                      <a:pt x="1595" y="719"/>
                      <a:pt x="1595" y="719"/>
                    </a:cubicBezTo>
                    <a:cubicBezTo>
                      <a:pt x="1595" y="719"/>
                      <a:pt x="1598" y="727"/>
                      <a:pt x="1598" y="727"/>
                    </a:cubicBezTo>
                    <a:cubicBezTo>
                      <a:pt x="1598" y="727"/>
                      <a:pt x="1598" y="727"/>
                      <a:pt x="1598" y="727"/>
                    </a:cubicBezTo>
                    <a:cubicBezTo>
                      <a:pt x="1598" y="727"/>
                      <a:pt x="1601" y="733"/>
                      <a:pt x="1601" y="733"/>
                    </a:cubicBezTo>
                    <a:cubicBezTo>
                      <a:pt x="1601" y="733"/>
                      <a:pt x="1601" y="733"/>
                      <a:pt x="1601" y="733"/>
                    </a:cubicBezTo>
                    <a:cubicBezTo>
                      <a:pt x="1601" y="733"/>
                      <a:pt x="1604" y="735"/>
                      <a:pt x="1604" y="735"/>
                    </a:cubicBezTo>
                    <a:cubicBezTo>
                      <a:pt x="1604" y="735"/>
                      <a:pt x="1604" y="735"/>
                      <a:pt x="1604" y="735"/>
                    </a:cubicBezTo>
                    <a:cubicBezTo>
                      <a:pt x="1604" y="735"/>
                      <a:pt x="1607" y="736"/>
                      <a:pt x="1607" y="736"/>
                    </a:cubicBezTo>
                    <a:cubicBezTo>
                      <a:pt x="1607" y="736"/>
                      <a:pt x="1607" y="736"/>
                      <a:pt x="1607" y="736"/>
                    </a:cubicBezTo>
                    <a:cubicBezTo>
                      <a:pt x="1607" y="736"/>
                      <a:pt x="1610" y="736"/>
                      <a:pt x="1610" y="736"/>
                    </a:cubicBezTo>
                    <a:cubicBezTo>
                      <a:pt x="1610" y="736"/>
                      <a:pt x="1610" y="736"/>
                      <a:pt x="1610" y="736"/>
                    </a:cubicBezTo>
                    <a:cubicBezTo>
                      <a:pt x="1610" y="736"/>
                      <a:pt x="1612" y="736"/>
                      <a:pt x="1612" y="736"/>
                    </a:cubicBezTo>
                    <a:cubicBezTo>
                      <a:pt x="1612" y="736"/>
                      <a:pt x="1613" y="736"/>
                      <a:pt x="1613" y="736"/>
                    </a:cubicBezTo>
                    <a:cubicBezTo>
                      <a:pt x="1613" y="736"/>
                      <a:pt x="1615" y="737"/>
                      <a:pt x="1615" y="737"/>
                    </a:cubicBezTo>
                    <a:cubicBezTo>
                      <a:pt x="1615" y="737"/>
                      <a:pt x="1616" y="737"/>
                      <a:pt x="1616" y="737"/>
                    </a:cubicBezTo>
                    <a:cubicBezTo>
                      <a:pt x="1616" y="737"/>
                      <a:pt x="1619" y="737"/>
                      <a:pt x="1619" y="737"/>
                    </a:cubicBezTo>
                    <a:cubicBezTo>
                      <a:pt x="1619" y="737"/>
                      <a:pt x="1619" y="737"/>
                      <a:pt x="1619" y="737"/>
                    </a:cubicBezTo>
                    <a:cubicBezTo>
                      <a:pt x="1619" y="737"/>
                      <a:pt x="1621" y="737"/>
                      <a:pt x="1621" y="737"/>
                    </a:cubicBezTo>
                    <a:cubicBezTo>
                      <a:pt x="1621" y="737"/>
                      <a:pt x="1622" y="737"/>
                      <a:pt x="1622" y="737"/>
                    </a:cubicBezTo>
                    <a:cubicBezTo>
                      <a:pt x="1622" y="737"/>
                      <a:pt x="1624" y="737"/>
                      <a:pt x="1624" y="737"/>
                    </a:cubicBezTo>
                    <a:cubicBezTo>
                      <a:pt x="1624" y="737"/>
                      <a:pt x="1627" y="737"/>
                      <a:pt x="1627" y="737"/>
                    </a:cubicBezTo>
                    <a:cubicBezTo>
                      <a:pt x="1627" y="737"/>
                      <a:pt x="1628" y="737"/>
                      <a:pt x="1628" y="737"/>
                    </a:cubicBezTo>
                    <a:cubicBezTo>
                      <a:pt x="1628" y="737"/>
                      <a:pt x="1629" y="737"/>
                      <a:pt x="1629" y="737"/>
                    </a:cubicBezTo>
                    <a:cubicBezTo>
                      <a:pt x="1629" y="737"/>
                      <a:pt x="1629" y="737"/>
                      <a:pt x="1629" y="737"/>
                    </a:cubicBezTo>
                    <a:cubicBezTo>
                      <a:pt x="1629" y="737"/>
                      <a:pt x="1631" y="737"/>
                      <a:pt x="1631" y="737"/>
                    </a:cubicBezTo>
                    <a:cubicBezTo>
                      <a:pt x="1631" y="737"/>
                      <a:pt x="1633" y="737"/>
                      <a:pt x="1633" y="737"/>
                    </a:cubicBezTo>
                    <a:cubicBezTo>
                      <a:pt x="1633" y="737"/>
                      <a:pt x="1635" y="737"/>
                      <a:pt x="1635" y="737"/>
                    </a:cubicBezTo>
                    <a:cubicBezTo>
                      <a:pt x="1635" y="737"/>
                      <a:pt x="1636" y="737"/>
                      <a:pt x="1636" y="737"/>
                    </a:cubicBezTo>
                    <a:cubicBezTo>
                      <a:pt x="1636" y="737"/>
                      <a:pt x="1638" y="737"/>
                      <a:pt x="1638" y="737"/>
                    </a:cubicBezTo>
                    <a:cubicBezTo>
                      <a:pt x="1638" y="737"/>
                      <a:pt x="1639" y="737"/>
                      <a:pt x="1639" y="737"/>
                    </a:cubicBezTo>
                    <a:cubicBezTo>
                      <a:pt x="1639" y="737"/>
                      <a:pt x="1640" y="737"/>
                      <a:pt x="1640" y="737"/>
                    </a:cubicBezTo>
                    <a:cubicBezTo>
                      <a:pt x="1640" y="737"/>
                      <a:pt x="1643" y="736"/>
                      <a:pt x="1643" y="736"/>
                    </a:cubicBezTo>
                    <a:cubicBezTo>
                      <a:pt x="1643" y="736"/>
                      <a:pt x="1643" y="736"/>
                      <a:pt x="1643" y="736"/>
                    </a:cubicBezTo>
                    <a:cubicBezTo>
                      <a:pt x="1643" y="736"/>
                      <a:pt x="1644" y="736"/>
                      <a:pt x="1644" y="736"/>
                    </a:cubicBezTo>
                    <a:cubicBezTo>
                      <a:pt x="1644" y="736"/>
                      <a:pt x="1646" y="736"/>
                      <a:pt x="1646" y="736"/>
                    </a:cubicBezTo>
                    <a:cubicBezTo>
                      <a:pt x="1646" y="736"/>
                      <a:pt x="1649" y="736"/>
                      <a:pt x="1649" y="736"/>
                    </a:cubicBezTo>
                    <a:cubicBezTo>
                      <a:pt x="1649" y="736"/>
                      <a:pt x="1649" y="736"/>
                      <a:pt x="1649" y="736"/>
                    </a:cubicBezTo>
                    <a:cubicBezTo>
                      <a:pt x="1649" y="736"/>
                      <a:pt x="1652" y="735"/>
                      <a:pt x="1652" y="735"/>
                    </a:cubicBezTo>
                    <a:cubicBezTo>
                      <a:pt x="1652" y="735"/>
                      <a:pt x="1652" y="735"/>
                      <a:pt x="1652" y="735"/>
                    </a:cubicBezTo>
                    <a:cubicBezTo>
                      <a:pt x="1652" y="735"/>
                      <a:pt x="1655" y="734"/>
                      <a:pt x="1655" y="734"/>
                    </a:cubicBezTo>
                    <a:cubicBezTo>
                      <a:pt x="1655" y="734"/>
                      <a:pt x="1655" y="734"/>
                      <a:pt x="1655" y="734"/>
                    </a:cubicBezTo>
                    <a:cubicBezTo>
                      <a:pt x="1655" y="734"/>
                      <a:pt x="1658" y="732"/>
                      <a:pt x="1658" y="732"/>
                    </a:cubicBezTo>
                    <a:cubicBezTo>
                      <a:pt x="1658" y="732"/>
                      <a:pt x="1658" y="732"/>
                      <a:pt x="1658" y="732"/>
                    </a:cubicBezTo>
                    <a:cubicBezTo>
                      <a:pt x="1658" y="732"/>
                      <a:pt x="1661" y="724"/>
                      <a:pt x="1661" y="724"/>
                    </a:cubicBezTo>
                    <a:cubicBezTo>
                      <a:pt x="1661" y="724"/>
                      <a:pt x="1661" y="723"/>
                      <a:pt x="1661" y="723"/>
                    </a:cubicBezTo>
                    <a:cubicBezTo>
                      <a:pt x="1661" y="723"/>
                      <a:pt x="1664" y="699"/>
                      <a:pt x="1664" y="699"/>
                    </a:cubicBezTo>
                    <a:cubicBezTo>
                      <a:pt x="1664" y="699"/>
                      <a:pt x="1665" y="698"/>
                      <a:pt x="1665" y="698"/>
                    </a:cubicBezTo>
                    <a:cubicBezTo>
                      <a:pt x="1665" y="698"/>
                      <a:pt x="1667" y="706"/>
                      <a:pt x="1667" y="706"/>
                    </a:cubicBezTo>
                    <a:cubicBezTo>
                      <a:pt x="1667" y="706"/>
                      <a:pt x="1667" y="706"/>
                      <a:pt x="1667" y="706"/>
                    </a:cubicBezTo>
                    <a:cubicBezTo>
                      <a:pt x="1667" y="706"/>
                      <a:pt x="1670" y="695"/>
                      <a:pt x="1670" y="695"/>
                    </a:cubicBezTo>
                    <a:cubicBezTo>
                      <a:pt x="1670" y="695"/>
                      <a:pt x="1670" y="694"/>
                      <a:pt x="1670" y="694"/>
                    </a:cubicBezTo>
                    <a:cubicBezTo>
                      <a:pt x="1670" y="694"/>
                      <a:pt x="1672" y="688"/>
                      <a:pt x="1672" y="688"/>
                    </a:cubicBezTo>
                    <a:cubicBezTo>
                      <a:pt x="1672" y="688"/>
                      <a:pt x="1673" y="689"/>
                      <a:pt x="1673" y="689"/>
                    </a:cubicBezTo>
                    <a:cubicBezTo>
                      <a:pt x="1673" y="689"/>
                      <a:pt x="1676" y="699"/>
                      <a:pt x="1676" y="699"/>
                    </a:cubicBezTo>
                    <a:cubicBezTo>
                      <a:pt x="1676" y="699"/>
                      <a:pt x="1676" y="699"/>
                      <a:pt x="1676" y="699"/>
                    </a:cubicBezTo>
                    <a:cubicBezTo>
                      <a:pt x="1676" y="699"/>
                      <a:pt x="1678" y="706"/>
                      <a:pt x="1678" y="706"/>
                    </a:cubicBezTo>
                    <a:cubicBezTo>
                      <a:pt x="1678" y="706"/>
                      <a:pt x="1680" y="697"/>
                      <a:pt x="1680" y="697"/>
                    </a:cubicBezTo>
                    <a:cubicBezTo>
                      <a:pt x="1680" y="697"/>
                      <a:pt x="1682" y="707"/>
                      <a:pt x="1682" y="707"/>
                    </a:cubicBezTo>
                    <a:cubicBezTo>
                      <a:pt x="1682" y="707"/>
                      <a:pt x="1682" y="708"/>
                      <a:pt x="1682" y="708"/>
                    </a:cubicBezTo>
                    <a:cubicBezTo>
                      <a:pt x="1682" y="708"/>
                      <a:pt x="1685" y="728"/>
                      <a:pt x="1685" y="728"/>
                    </a:cubicBezTo>
                    <a:cubicBezTo>
                      <a:pt x="1685" y="728"/>
                      <a:pt x="1685" y="728"/>
                      <a:pt x="1685" y="728"/>
                    </a:cubicBezTo>
                    <a:cubicBezTo>
                      <a:pt x="1685" y="728"/>
                      <a:pt x="1688" y="733"/>
                      <a:pt x="1688" y="733"/>
                    </a:cubicBezTo>
                    <a:cubicBezTo>
                      <a:pt x="1688" y="733"/>
                      <a:pt x="1688" y="734"/>
                      <a:pt x="1688" y="734"/>
                    </a:cubicBezTo>
                    <a:cubicBezTo>
                      <a:pt x="1688" y="734"/>
                      <a:pt x="1691" y="735"/>
                      <a:pt x="1691" y="735"/>
                    </a:cubicBezTo>
                    <a:cubicBezTo>
                      <a:pt x="1691" y="735"/>
                      <a:pt x="1691" y="735"/>
                      <a:pt x="1691" y="735"/>
                    </a:cubicBezTo>
                    <a:cubicBezTo>
                      <a:pt x="1691" y="735"/>
                      <a:pt x="1694" y="736"/>
                      <a:pt x="1694" y="736"/>
                    </a:cubicBezTo>
                    <a:cubicBezTo>
                      <a:pt x="1694" y="736"/>
                      <a:pt x="1694" y="736"/>
                      <a:pt x="1694" y="736"/>
                    </a:cubicBezTo>
                    <a:cubicBezTo>
                      <a:pt x="1694" y="736"/>
                      <a:pt x="1697" y="736"/>
                      <a:pt x="1697" y="736"/>
                    </a:cubicBezTo>
                    <a:cubicBezTo>
                      <a:pt x="1697" y="736"/>
                      <a:pt x="1698" y="736"/>
                      <a:pt x="1698" y="736"/>
                    </a:cubicBezTo>
                    <a:cubicBezTo>
                      <a:pt x="1698" y="736"/>
                      <a:pt x="1700" y="736"/>
                      <a:pt x="1700" y="736"/>
                    </a:cubicBezTo>
                    <a:cubicBezTo>
                      <a:pt x="1700" y="736"/>
                      <a:pt x="1700" y="736"/>
                      <a:pt x="1700" y="736"/>
                    </a:cubicBezTo>
                    <a:cubicBezTo>
                      <a:pt x="1700" y="736"/>
                      <a:pt x="1703" y="737"/>
                      <a:pt x="1703" y="737"/>
                    </a:cubicBezTo>
                    <a:cubicBezTo>
                      <a:pt x="1703" y="737"/>
                      <a:pt x="1703" y="736"/>
                      <a:pt x="1703" y="736"/>
                    </a:cubicBezTo>
                    <a:cubicBezTo>
                      <a:pt x="1703" y="736"/>
                      <a:pt x="1706" y="737"/>
                      <a:pt x="1706" y="737"/>
                    </a:cubicBezTo>
                    <a:cubicBezTo>
                      <a:pt x="1706" y="737"/>
                      <a:pt x="1706" y="737"/>
                      <a:pt x="1706" y="737"/>
                    </a:cubicBezTo>
                    <a:cubicBezTo>
                      <a:pt x="1706" y="737"/>
                      <a:pt x="1708" y="737"/>
                      <a:pt x="1708" y="737"/>
                    </a:cubicBezTo>
                    <a:cubicBezTo>
                      <a:pt x="1708" y="737"/>
                      <a:pt x="1710" y="737"/>
                      <a:pt x="1710" y="737"/>
                    </a:cubicBezTo>
                    <a:cubicBezTo>
                      <a:pt x="1710" y="737"/>
                      <a:pt x="1711" y="737"/>
                      <a:pt x="1711" y="737"/>
                    </a:cubicBezTo>
                    <a:cubicBezTo>
                      <a:pt x="1711" y="737"/>
                      <a:pt x="1712" y="737"/>
                      <a:pt x="1712" y="737"/>
                    </a:cubicBezTo>
                    <a:cubicBezTo>
                      <a:pt x="1712" y="737"/>
                      <a:pt x="1713" y="737"/>
                      <a:pt x="1713" y="737"/>
                    </a:cubicBezTo>
                    <a:cubicBezTo>
                      <a:pt x="1713" y="737"/>
                      <a:pt x="1717" y="737"/>
                      <a:pt x="1717" y="737"/>
                    </a:cubicBezTo>
                    <a:cubicBezTo>
                      <a:pt x="1717" y="737"/>
                      <a:pt x="1717" y="737"/>
                      <a:pt x="1717" y="737"/>
                    </a:cubicBezTo>
                    <a:cubicBezTo>
                      <a:pt x="1717" y="737"/>
                      <a:pt x="1718" y="737"/>
                      <a:pt x="1718" y="737"/>
                    </a:cubicBezTo>
                    <a:cubicBezTo>
                      <a:pt x="1718" y="737"/>
                      <a:pt x="1720" y="737"/>
                      <a:pt x="1720" y="737"/>
                    </a:cubicBezTo>
                    <a:cubicBezTo>
                      <a:pt x="1720" y="737"/>
                      <a:pt x="1721" y="737"/>
                      <a:pt x="1721" y="737"/>
                    </a:cubicBezTo>
                    <a:cubicBezTo>
                      <a:pt x="1721" y="737"/>
                      <a:pt x="1723" y="737"/>
                      <a:pt x="1723" y="737"/>
                    </a:cubicBezTo>
                    <a:cubicBezTo>
                      <a:pt x="1723" y="737"/>
                      <a:pt x="1724" y="737"/>
                      <a:pt x="1724" y="737"/>
                    </a:cubicBezTo>
                    <a:cubicBezTo>
                      <a:pt x="1724" y="737"/>
                      <a:pt x="1726" y="737"/>
                      <a:pt x="1726" y="737"/>
                    </a:cubicBezTo>
                    <a:cubicBezTo>
                      <a:pt x="1726" y="737"/>
                      <a:pt x="1727" y="737"/>
                      <a:pt x="1727" y="737"/>
                    </a:cubicBezTo>
                    <a:cubicBezTo>
                      <a:pt x="1727" y="737"/>
                      <a:pt x="1730" y="737"/>
                      <a:pt x="1730" y="737"/>
                    </a:cubicBezTo>
                    <a:cubicBezTo>
                      <a:pt x="1730" y="737"/>
                      <a:pt x="1731" y="737"/>
                      <a:pt x="1731" y="737"/>
                    </a:cubicBezTo>
                    <a:cubicBezTo>
                      <a:pt x="1731" y="737"/>
                      <a:pt x="1731" y="737"/>
                      <a:pt x="1731" y="737"/>
                    </a:cubicBezTo>
                    <a:cubicBezTo>
                      <a:pt x="1731" y="737"/>
                      <a:pt x="1734" y="737"/>
                      <a:pt x="1734" y="737"/>
                    </a:cubicBezTo>
                    <a:cubicBezTo>
                      <a:pt x="1734" y="737"/>
                      <a:pt x="1735" y="737"/>
                      <a:pt x="1735" y="737"/>
                    </a:cubicBezTo>
                    <a:cubicBezTo>
                      <a:pt x="1735" y="737"/>
                      <a:pt x="1736" y="737"/>
                      <a:pt x="1736" y="737"/>
                    </a:cubicBezTo>
                    <a:cubicBezTo>
                      <a:pt x="1736" y="737"/>
                      <a:pt x="1738" y="737"/>
                      <a:pt x="1738" y="737"/>
                    </a:cubicBezTo>
                    <a:cubicBezTo>
                      <a:pt x="1738" y="737"/>
                      <a:pt x="1740" y="737"/>
                      <a:pt x="1740" y="737"/>
                    </a:cubicBezTo>
                    <a:cubicBezTo>
                      <a:pt x="1740" y="737"/>
                      <a:pt x="1741" y="737"/>
                      <a:pt x="1741" y="737"/>
                    </a:cubicBezTo>
                    <a:cubicBezTo>
                      <a:pt x="1741" y="737"/>
                      <a:pt x="1743" y="737"/>
                      <a:pt x="1743" y="737"/>
                    </a:cubicBezTo>
                    <a:cubicBezTo>
                      <a:pt x="1743" y="737"/>
                      <a:pt x="1744" y="737"/>
                      <a:pt x="1744" y="737"/>
                    </a:cubicBezTo>
                    <a:cubicBezTo>
                      <a:pt x="1744" y="737"/>
                      <a:pt x="1745" y="737"/>
                      <a:pt x="1745" y="737"/>
                    </a:cubicBezTo>
                    <a:cubicBezTo>
                      <a:pt x="1745" y="737"/>
                      <a:pt x="1747" y="737"/>
                      <a:pt x="1747" y="737"/>
                    </a:cubicBezTo>
                    <a:cubicBezTo>
                      <a:pt x="1747" y="737"/>
                      <a:pt x="1748" y="737"/>
                      <a:pt x="1748" y="737"/>
                    </a:cubicBezTo>
                    <a:cubicBezTo>
                      <a:pt x="1748" y="737"/>
                      <a:pt x="1751" y="737"/>
                      <a:pt x="1751" y="737"/>
                    </a:cubicBezTo>
                    <a:cubicBezTo>
                      <a:pt x="1751" y="737"/>
                      <a:pt x="1752" y="737"/>
                      <a:pt x="1752" y="737"/>
                    </a:cubicBezTo>
                    <a:cubicBezTo>
                      <a:pt x="1752" y="737"/>
                      <a:pt x="1754" y="737"/>
                      <a:pt x="1754" y="737"/>
                    </a:cubicBezTo>
                    <a:cubicBezTo>
                      <a:pt x="1754" y="737"/>
                      <a:pt x="1756" y="737"/>
                      <a:pt x="1756" y="737"/>
                    </a:cubicBezTo>
                    <a:cubicBezTo>
                      <a:pt x="1756" y="737"/>
                      <a:pt x="1757" y="737"/>
                      <a:pt x="1757" y="737"/>
                    </a:cubicBezTo>
                    <a:cubicBezTo>
                      <a:pt x="1757" y="737"/>
                      <a:pt x="1757" y="737"/>
                      <a:pt x="1757" y="737"/>
                    </a:cubicBezTo>
                    <a:cubicBezTo>
                      <a:pt x="1757" y="737"/>
                      <a:pt x="1758" y="737"/>
                      <a:pt x="1758" y="737"/>
                    </a:cubicBezTo>
                    <a:cubicBezTo>
                      <a:pt x="1758" y="737"/>
                      <a:pt x="1761" y="737"/>
                      <a:pt x="1761" y="737"/>
                    </a:cubicBezTo>
                    <a:cubicBezTo>
                      <a:pt x="1761" y="737"/>
                      <a:pt x="1762" y="737"/>
                      <a:pt x="1762" y="737"/>
                    </a:cubicBezTo>
                    <a:cubicBezTo>
                      <a:pt x="1762" y="737"/>
                      <a:pt x="1764" y="736"/>
                      <a:pt x="1764" y="736"/>
                    </a:cubicBezTo>
                    <a:cubicBezTo>
                      <a:pt x="1764" y="736"/>
                      <a:pt x="1765" y="737"/>
                      <a:pt x="1765" y="737"/>
                    </a:cubicBezTo>
                    <a:cubicBezTo>
                      <a:pt x="1765" y="737"/>
                      <a:pt x="1766" y="737"/>
                      <a:pt x="1766" y="737"/>
                    </a:cubicBezTo>
                    <a:cubicBezTo>
                      <a:pt x="1766" y="737"/>
                      <a:pt x="1769" y="737"/>
                      <a:pt x="1769" y="737"/>
                    </a:cubicBezTo>
                    <a:cubicBezTo>
                      <a:pt x="1769" y="737"/>
                      <a:pt x="1771" y="736"/>
                      <a:pt x="1771" y="736"/>
                    </a:cubicBezTo>
                    <a:cubicBezTo>
                      <a:pt x="1771" y="736"/>
                      <a:pt x="1772" y="737"/>
                      <a:pt x="1772" y="737"/>
                    </a:cubicBezTo>
                    <a:cubicBezTo>
                      <a:pt x="1772" y="737"/>
                      <a:pt x="1772" y="737"/>
                      <a:pt x="1772" y="737"/>
                    </a:cubicBezTo>
                    <a:cubicBezTo>
                      <a:pt x="1772" y="737"/>
                      <a:pt x="1774" y="737"/>
                      <a:pt x="1774" y="737"/>
                    </a:cubicBezTo>
                    <a:cubicBezTo>
                      <a:pt x="1774" y="737"/>
                      <a:pt x="1776" y="737"/>
                      <a:pt x="1776" y="737"/>
                    </a:cubicBezTo>
                    <a:cubicBezTo>
                      <a:pt x="1776" y="737"/>
                      <a:pt x="1778" y="737"/>
                      <a:pt x="1778" y="737"/>
                    </a:cubicBezTo>
                    <a:cubicBezTo>
                      <a:pt x="1778" y="737"/>
                      <a:pt x="1778" y="737"/>
                      <a:pt x="1778" y="737"/>
                    </a:cubicBezTo>
                    <a:cubicBezTo>
                      <a:pt x="1778" y="737"/>
                      <a:pt x="1779" y="737"/>
                      <a:pt x="1779" y="737"/>
                    </a:cubicBezTo>
                    <a:cubicBezTo>
                      <a:pt x="1779" y="737"/>
                      <a:pt x="1781" y="737"/>
                      <a:pt x="1781" y="737"/>
                    </a:cubicBezTo>
                    <a:cubicBezTo>
                      <a:pt x="1781" y="737"/>
                      <a:pt x="1783" y="737"/>
                      <a:pt x="1783" y="737"/>
                    </a:cubicBezTo>
                    <a:cubicBezTo>
                      <a:pt x="1783" y="737"/>
                      <a:pt x="1784" y="737"/>
                      <a:pt x="1784" y="737"/>
                    </a:cubicBezTo>
                    <a:cubicBezTo>
                      <a:pt x="1784" y="737"/>
                      <a:pt x="1786" y="737"/>
                      <a:pt x="1786" y="737"/>
                    </a:cubicBezTo>
                    <a:cubicBezTo>
                      <a:pt x="1786" y="737"/>
                      <a:pt x="1788" y="737"/>
                      <a:pt x="1788" y="737"/>
                    </a:cubicBezTo>
                    <a:cubicBezTo>
                      <a:pt x="1788" y="737"/>
                      <a:pt x="1790" y="737"/>
                      <a:pt x="1790" y="737"/>
                    </a:cubicBezTo>
                    <a:cubicBezTo>
                      <a:pt x="1790" y="737"/>
                      <a:pt x="1791" y="737"/>
                      <a:pt x="1791" y="737"/>
                    </a:cubicBezTo>
                    <a:cubicBezTo>
                      <a:pt x="1791" y="737"/>
                      <a:pt x="1792" y="737"/>
                      <a:pt x="1792" y="737"/>
                    </a:cubicBezTo>
                    <a:cubicBezTo>
                      <a:pt x="1792" y="737"/>
                      <a:pt x="1793" y="737"/>
                      <a:pt x="1793" y="737"/>
                    </a:cubicBezTo>
                    <a:cubicBezTo>
                      <a:pt x="1793" y="737"/>
                      <a:pt x="1796" y="737"/>
                      <a:pt x="1796" y="737"/>
                    </a:cubicBezTo>
                    <a:cubicBezTo>
                      <a:pt x="1796" y="737"/>
                      <a:pt x="1797" y="737"/>
                      <a:pt x="1797" y="737"/>
                    </a:cubicBezTo>
                    <a:cubicBezTo>
                      <a:pt x="1797" y="737"/>
                      <a:pt x="1799" y="737"/>
                      <a:pt x="1799" y="737"/>
                    </a:cubicBezTo>
                    <a:cubicBezTo>
                      <a:pt x="1799" y="737"/>
                      <a:pt x="1800" y="737"/>
                      <a:pt x="1800" y="737"/>
                    </a:cubicBezTo>
                    <a:cubicBezTo>
                      <a:pt x="1800" y="737"/>
                      <a:pt x="1801" y="737"/>
                      <a:pt x="1801" y="737"/>
                    </a:cubicBezTo>
                    <a:cubicBezTo>
                      <a:pt x="1801" y="737"/>
                      <a:pt x="1804" y="737"/>
                      <a:pt x="1804" y="737"/>
                    </a:cubicBezTo>
                    <a:cubicBezTo>
                      <a:pt x="1804" y="737"/>
                      <a:pt x="1805" y="737"/>
                      <a:pt x="1805" y="737"/>
                    </a:cubicBezTo>
                    <a:cubicBezTo>
                      <a:pt x="1805" y="737"/>
                      <a:pt x="1806" y="737"/>
                      <a:pt x="1806" y="737"/>
                    </a:cubicBezTo>
                    <a:cubicBezTo>
                      <a:pt x="1806" y="737"/>
                      <a:pt x="1808" y="737"/>
                      <a:pt x="1808" y="737"/>
                    </a:cubicBezTo>
                    <a:cubicBezTo>
                      <a:pt x="1808" y="737"/>
                      <a:pt x="1809" y="737"/>
                      <a:pt x="1809" y="737"/>
                    </a:cubicBezTo>
                    <a:cubicBezTo>
                      <a:pt x="1809" y="737"/>
                      <a:pt x="1810" y="737"/>
                      <a:pt x="1810" y="737"/>
                    </a:cubicBezTo>
                    <a:cubicBezTo>
                      <a:pt x="1810" y="737"/>
                      <a:pt x="1812" y="737"/>
                      <a:pt x="1812" y="737"/>
                    </a:cubicBezTo>
                    <a:cubicBezTo>
                      <a:pt x="1812" y="737"/>
                      <a:pt x="1813" y="737"/>
                      <a:pt x="1813" y="737"/>
                    </a:cubicBezTo>
                    <a:cubicBezTo>
                      <a:pt x="1813" y="737"/>
                      <a:pt x="1815" y="737"/>
                      <a:pt x="1815" y="737"/>
                    </a:cubicBezTo>
                    <a:cubicBezTo>
                      <a:pt x="1815" y="737"/>
                      <a:pt x="1816" y="737"/>
                      <a:pt x="1816" y="737"/>
                    </a:cubicBezTo>
                    <a:cubicBezTo>
                      <a:pt x="1816" y="737"/>
                      <a:pt x="1817" y="737"/>
                      <a:pt x="1817" y="737"/>
                    </a:cubicBezTo>
                    <a:cubicBezTo>
                      <a:pt x="1817" y="737"/>
                      <a:pt x="1819" y="737"/>
                      <a:pt x="1819" y="737"/>
                    </a:cubicBezTo>
                    <a:cubicBezTo>
                      <a:pt x="1819" y="737"/>
                      <a:pt x="1821" y="737"/>
                      <a:pt x="1821" y="737"/>
                    </a:cubicBezTo>
                    <a:cubicBezTo>
                      <a:pt x="1821" y="737"/>
                      <a:pt x="1822" y="737"/>
                      <a:pt x="1822" y="737"/>
                    </a:cubicBezTo>
                    <a:cubicBezTo>
                      <a:pt x="1822" y="737"/>
                      <a:pt x="1824" y="737"/>
                      <a:pt x="1824" y="737"/>
                    </a:cubicBezTo>
                    <a:cubicBezTo>
                      <a:pt x="1824" y="737"/>
                      <a:pt x="1826" y="737"/>
                      <a:pt x="1826" y="737"/>
                    </a:cubicBezTo>
                    <a:cubicBezTo>
                      <a:pt x="1826" y="737"/>
                      <a:pt x="1827" y="737"/>
                      <a:pt x="1827" y="737"/>
                    </a:cubicBezTo>
                    <a:cubicBezTo>
                      <a:pt x="1827" y="737"/>
                      <a:pt x="1828" y="737"/>
                      <a:pt x="1828" y="737"/>
                    </a:cubicBezTo>
                    <a:cubicBezTo>
                      <a:pt x="1828" y="737"/>
                      <a:pt x="1830" y="737"/>
                      <a:pt x="1830" y="737"/>
                    </a:cubicBezTo>
                    <a:cubicBezTo>
                      <a:pt x="1830" y="737"/>
                      <a:pt x="1832" y="737"/>
                      <a:pt x="1832" y="737"/>
                    </a:cubicBezTo>
                    <a:cubicBezTo>
                      <a:pt x="1832" y="737"/>
                      <a:pt x="1832" y="737"/>
                      <a:pt x="1832" y="737"/>
                    </a:cubicBezTo>
                    <a:cubicBezTo>
                      <a:pt x="1832" y="737"/>
                      <a:pt x="1835" y="737"/>
                      <a:pt x="1835" y="737"/>
                    </a:cubicBezTo>
                    <a:cubicBezTo>
                      <a:pt x="1835" y="737"/>
                      <a:pt x="1835" y="737"/>
                      <a:pt x="1835" y="737"/>
                    </a:cubicBezTo>
                    <a:cubicBezTo>
                      <a:pt x="1835" y="737"/>
                      <a:pt x="1838" y="737"/>
                      <a:pt x="1838" y="737"/>
                    </a:cubicBezTo>
                    <a:cubicBezTo>
                      <a:pt x="1838" y="737"/>
                      <a:pt x="1838" y="737"/>
                      <a:pt x="1838" y="737"/>
                    </a:cubicBezTo>
                    <a:cubicBezTo>
                      <a:pt x="1838" y="737"/>
                      <a:pt x="1839" y="737"/>
                      <a:pt x="1839" y="737"/>
                    </a:cubicBezTo>
                    <a:cubicBezTo>
                      <a:pt x="1839" y="737"/>
                      <a:pt x="1842" y="737"/>
                      <a:pt x="1842" y="737"/>
                    </a:cubicBezTo>
                    <a:cubicBezTo>
                      <a:pt x="1842" y="737"/>
                      <a:pt x="1844" y="737"/>
                      <a:pt x="1844" y="737"/>
                    </a:cubicBezTo>
                    <a:cubicBezTo>
                      <a:pt x="1844" y="737"/>
                      <a:pt x="1844" y="737"/>
                      <a:pt x="1844" y="737"/>
                    </a:cubicBezTo>
                    <a:cubicBezTo>
                      <a:pt x="1844" y="737"/>
                      <a:pt x="1846" y="737"/>
                      <a:pt x="1846" y="737"/>
                    </a:cubicBezTo>
                    <a:cubicBezTo>
                      <a:pt x="1846" y="737"/>
                      <a:pt x="1847" y="737"/>
                      <a:pt x="1847" y="737"/>
                    </a:cubicBezTo>
                    <a:cubicBezTo>
                      <a:pt x="1847" y="737"/>
                      <a:pt x="1850" y="736"/>
                      <a:pt x="1850" y="736"/>
                    </a:cubicBezTo>
                    <a:cubicBezTo>
                      <a:pt x="1850" y="736"/>
                      <a:pt x="1850" y="736"/>
                      <a:pt x="1850" y="736"/>
                    </a:cubicBezTo>
                    <a:cubicBezTo>
                      <a:pt x="1850" y="736"/>
                      <a:pt x="1853" y="737"/>
                      <a:pt x="1853" y="737"/>
                    </a:cubicBezTo>
                    <a:cubicBezTo>
                      <a:pt x="1853" y="737"/>
                      <a:pt x="1853" y="737"/>
                      <a:pt x="1853" y="737"/>
                    </a:cubicBezTo>
                    <a:cubicBezTo>
                      <a:pt x="1853" y="737"/>
                      <a:pt x="1856" y="736"/>
                      <a:pt x="1856" y="736"/>
                    </a:cubicBezTo>
                    <a:cubicBezTo>
                      <a:pt x="1856" y="736"/>
                      <a:pt x="1856" y="736"/>
                      <a:pt x="1856" y="736"/>
                    </a:cubicBezTo>
                    <a:cubicBezTo>
                      <a:pt x="1856" y="736"/>
                      <a:pt x="1858" y="736"/>
                      <a:pt x="1858" y="736"/>
                    </a:cubicBezTo>
                    <a:cubicBezTo>
                      <a:pt x="1858" y="736"/>
                      <a:pt x="1859" y="736"/>
                      <a:pt x="1859" y="736"/>
                    </a:cubicBezTo>
                    <a:cubicBezTo>
                      <a:pt x="1859" y="736"/>
                      <a:pt x="1860" y="736"/>
                      <a:pt x="1860" y="736"/>
                    </a:cubicBezTo>
                    <a:cubicBezTo>
                      <a:pt x="1860" y="736"/>
                      <a:pt x="1863" y="736"/>
                      <a:pt x="1863" y="736"/>
                    </a:cubicBezTo>
                    <a:cubicBezTo>
                      <a:pt x="1863" y="736"/>
                      <a:pt x="1865" y="736"/>
                      <a:pt x="1865" y="736"/>
                    </a:cubicBezTo>
                    <a:cubicBezTo>
                      <a:pt x="1865" y="736"/>
                      <a:pt x="1865" y="736"/>
                      <a:pt x="1865" y="736"/>
                    </a:cubicBezTo>
                    <a:cubicBezTo>
                      <a:pt x="1865" y="736"/>
                      <a:pt x="1868" y="737"/>
                      <a:pt x="1868" y="737"/>
                    </a:cubicBezTo>
                    <a:cubicBezTo>
                      <a:pt x="1868" y="737"/>
                      <a:pt x="1868" y="737"/>
                      <a:pt x="1868" y="737"/>
                    </a:cubicBezTo>
                    <a:cubicBezTo>
                      <a:pt x="1868" y="737"/>
                      <a:pt x="1871" y="736"/>
                      <a:pt x="1871" y="736"/>
                    </a:cubicBezTo>
                    <a:cubicBezTo>
                      <a:pt x="1871" y="736"/>
                      <a:pt x="1871" y="736"/>
                      <a:pt x="1871" y="736"/>
                    </a:cubicBezTo>
                    <a:cubicBezTo>
                      <a:pt x="1871" y="736"/>
                      <a:pt x="1874" y="737"/>
                      <a:pt x="1874" y="737"/>
                    </a:cubicBezTo>
                    <a:cubicBezTo>
                      <a:pt x="1874" y="737"/>
                      <a:pt x="1875" y="737"/>
                      <a:pt x="1875" y="737"/>
                    </a:cubicBezTo>
                    <a:cubicBezTo>
                      <a:pt x="1875" y="737"/>
                      <a:pt x="1877" y="736"/>
                      <a:pt x="1877" y="736"/>
                    </a:cubicBezTo>
                    <a:cubicBezTo>
                      <a:pt x="1877" y="736"/>
                      <a:pt x="1877" y="737"/>
                      <a:pt x="1877" y="737"/>
                    </a:cubicBezTo>
                    <a:cubicBezTo>
                      <a:pt x="1877" y="737"/>
                      <a:pt x="1880" y="736"/>
                      <a:pt x="1880" y="736"/>
                    </a:cubicBezTo>
                    <a:cubicBezTo>
                      <a:pt x="1880" y="736"/>
                      <a:pt x="1880" y="736"/>
                      <a:pt x="1880" y="736"/>
                    </a:cubicBezTo>
                    <a:cubicBezTo>
                      <a:pt x="1880" y="736"/>
                      <a:pt x="1883" y="736"/>
                      <a:pt x="1883" y="736"/>
                    </a:cubicBezTo>
                    <a:cubicBezTo>
                      <a:pt x="1883" y="736"/>
                      <a:pt x="1883" y="736"/>
                      <a:pt x="1883" y="736"/>
                    </a:cubicBezTo>
                    <a:cubicBezTo>
                      <a:pt x="1883" y="736"/>
                      <a:pt x="1886" y="736"/>
                      <a:pt x="1886" y="736"/>
                    </a:cubicBezTo>
                    <a:cubicBezTo>
                      <a:pt x="1886" y="736"/>
                      <a:pt x="1887" y="735"/>
                      <a:pt x="1887" y="735"/>
                    </a:cubicBezTo>
                    <a:cubicBezTo>
                      <a:pt x="1887" y="735"/>
                      <a:pt x="1889" y="736"/>
                      <a:pt x="1889" y="736"/>
                    </a:cubicBezTo>
                    <a:cubicBezTo>
                      <a:pt x="1889" y="736"/>
                      <a:pt x="1889" y="736"/>
                      <a:pt x="1889" y="736"/>
                    </a:cubicBezTo>
                    <a:cubicBezTo>
                      <a:pt x="1889" y="736"/>
                      <a:pt x="1892" y="736"/>
                      <a:pt x="1892" y="736"/>
                    </a:cubicBezTo>
                    <a:cubicBezTo>
                      <a:pt x="1892" y="736"/>
                      <a:pt x="1892" y="736"/>
                      <a:pt x="1892" y="736"/>
                    </a:cubicBezTo>
                    <a:cubicBezTo>
                      <a:pt x="1892" y="736"/>
                      <a:pt x="1895" y="734"/>
                      <a:pt x="1895" y="734"/>
                    </a:cubicBezTo>
                    <a:cubicBezTo>
                      <a:pt x="1895" y="734"/>
                      <a:pt x="1895" y="734"/>
                      <a:pt x="1895" y="734"/>
                    </a:cubicBezTo>
                    <a:cubicBezTo>
                      <a:pt x="1895" y="734"/>
                      <a:pt x="1898" y="729"/>
                      <a:pt x="1898" y="729"/>
                    </a:cubicBezTo>
                    <a:cubicBezTo>
                      <a:pt x="1898" y="729"/>
                      <a:pt x="1898" y="728"/>
                      <a:pt x="1898" y="728"/>
                    </a:cubicBezTo>
                    <a:cubicBezTo>
                      <a:pt x="1898" y="728"/>
                      <a:pt x="1900" y="717"/>
                      <a:pt x="1900" y="717"/>
                    </a:cubicBezTo>
                    <a:cubicBezTo>
                      <a:pt x="1900" y="717"/>
                      <a:pt x="1902" y="726"/>
                      <a:pt x="1902" y="726"/>
                    </a:cubicBezTo>
                    <a:cubicBezTo>
                      <a:pt x="1902" y="726"/>
                      <a:pt x="1904" y="722"/>
                      <a:pt x="1904" y="722"/>
                    </a:cubicBezTo>
                    <a:cubicBezTo>
                      <a:pt x="1904" y="722"/>
                      <a:pt x="1904" y="721"/>
                      <a:pt x="1904" y="721"/>
                    </a:cubicBezTo>
                    <a:cubicBezTo>
                      <a:pt x="1904" y="721"/>
                      <a:pt x="1906" y="697"/>
                      <a:pt x="1906" y="697"/>
                    </a:cubicBezTo>
                    <a:cubicBezTo>
                      <a:pt x="1906" y="697"/>
                      <a:pt x="1907" y="703"/>
                      <a:pt x="1907" y="703"/>
                    </a:cubicBezTo>
                    <a:cubicBezTo>
                      <a:pt x="1907" y="703"/>
                      <a:pt x="1910" y="723"/>
                      <a:pt x="1910" y="723"/>
                    </a:cubicBezTo>
                    <a:cubicBezTo>
                      <a:pt x="1910" y="723"/>
                      <a:pt x="1910" y="723"/>
                      <a:pt x="1910" y="723"/>
                    </a:cubicBezTo>
                    <a:cubicBezTo>
                      <a:pt x="1910" y="723"/>
                      <a:pt x="1913" y="710"/>
                      <a:pt x="1913" y="710"/>
                    </a:cubicBezTo>
                    <a:cubicBezTo>
                      <a:pt x="1913" y="710"/>
                      <a:pt x="1913" y="711"/>
                      <a:pt x="1913" y="711"/>
                    </a:cubicBezTo>
                    <a:cubicBezTo>
                      <a:pt x="1913" y="711"/>
                      <a:pt x="1916" y="723"/>
                      <a:pt x="1916" y="723"/>
                    </a:cubicBezTo>
                    <a:cubicBezTo>
                      <a:pt x="1916" y="723"/>
                      <a:pt x="1916" y="723"/>
                      <a:pt x="1916" y="723"/>
                    </a:cubicBezTo>
                    <a:cubicBezTo>
                      <a:pt x="1916" y="723"/>
                      <a:pt x="1919" y="703"/>
                      <a:pt x="1919" y="703"/>
                    </a:cubicBezTo>
                    <a:cubicBezTo>
                      <a:pt x="1919" y="703"/>
                      <a:pt x="1919" y="702"/>
                      <a:pt x="1919" y="702"/>
                    </a:cubicBezTo>
                    <a:cubicBezTo>
                      <a:pt x="1919" y="702"/>
                      <a:pt x="1921" y="692"/>
                      <a:pt x="1921" y="692"/>
                    </a:cubicBezTo>
                    <a:cubicBezTo>
                      <a:pt x="1921" y="692"/>
                      <a:pt x="1923" y="705"/>
                      <a:pt x="1923" y="705"/>
                    </a:cubicBezTo>
                    <a:cubicBezTo>
                      <a:pt x="1923" y="705"/>
                      <a:pt x="1925" y="687"/>
                      <a:pt x="1925" y="687"/>
                    </a:cubicBezTo>
                    <a:cubicBezTo>
                      <a:pt x="1925" y="687"/>
                      <a:pt x="1925" y="685"/>
                      <a:pt x="1925" y="685"/>
                    </a:cubicBezTo>
                    <a:cubicBezTo>
                      <a:pt x="1925" y="685"/>
                      <a:pt x="1928" y="656"/>
                      <a:pt x="1928" y="656"/>
                    </a:cubicBezTo>
                    <a:cubicBezTo>
                      <a:pt x="1928" y="656"/>
                      <a:pt x="1928" y="658"/>
                      <a:pt x="1928" y="658"/>
                    </a:cubicBezTo>
                    <a:cubicBezTo>
                      <a:pt x="1928" y="658"/>
                      <a:pt x="1931" y="705"/>
                      <a:pt x="1931" y="705"/>
                    </a:cubicBezTo>
                    <a:cubicBezTo>
                      <a:pt x="1931" y="705"/>
                      <a:pt x="1931" y="705"/>
                      <a:pt x="1931" y="705"/>
                    </a:cubicBezTo>
                    <a:cubicBezTo>
                      <a:pt x="1931" y="705"/>
                      <a:pt x="1934" y="689"/>
                      <a:pt x="1934" y="689"/>
                    </a:cubicBezTo>
                    <a:cubicBezTo>
                      <a:pt x="1934" y="689"/>
                      <a:pt x="1934" y="687"/>
                      <a:pt x="1934" y="687"/>
                    </a:cubicBezTo>
                    <a:cubicBezTo>
                      <a:pt x="1934" y="687"/>
                      <a:pt x="1937" y="719"/>
                      <a:pt x="1937" y="719"/>
                    </a:cubicBezTo>
                    <a:cubicBezTo>
                      <a:pt x="1937" y="719"/>
                      <a:pt x="1937" y="720"/>
                      <a:pt x="1937" y="720"/>
                    </a:cubicBezTo>
                    <a:cubicBezTo>
                      <a:pt x="1937" y="720"/>
                      <a:pt x="1939" y="729"/>
                      <a:pt x="1939" y="729"/>
                    </a:cubicBezTo>
                    <a:cubicBezTo>
                      <a:pt x="1939" y="729"/>
                      <a:pt x="1940" y="728"/>
                      <a:pt x="1940" y="728"/>
                    </a:cubicBezTo>
                    <a:cubicBezTo>
                      <a:pt x="1940" y="728"/>
                      <a:pt x="1943" y="721"/>
                      <a:pt x="1943" y="721"/>
                    </a:cubicBezTo>
                    <a:cubicBezTo>
                      <a:pt x="1943" y="721"/>
                      <a:pt x="1943" y="721"/>
                      <a:pt x="1943" y="721"/>
                    </a:cubicBezTo>
                    <a:cubicBezTo>
                      <a:pt x="1943" y="721"/>
                      <a:pt x="1946" y="732"/>
                      <a:pt x="1946" y="732"/>
                    </a:cubicBezTo>
                    <a:cubicBezTo>
                      <a:pt x="1946" y="732"/>
                      <a:pt x="1946" y="732"/>
                      <a:pt x="1946" y="732"/>
                    </a:cubicBezTo>
                    <a:cubicBezTo>
                      <a:pt x="1946" y="732"/>
                      <a:pt x="1949" y="727"/>
                      <a:pt x="1949" y="727"/>
                    </a:cubicBezTo>
                    <a:cubicBezTo>
                      <a:pt x="1949" y="727"/>
                      <a:pt x="1949" y="727"/>
                      <a:pt x="1949" y="727"/>
                    </a:cubicBezTo>
                    <a:cubicBezTo>
                      <a:pt x="1949" y="727"/>
                      <a:pt x="1952" y="733"/>
                      <a:pt x="1952" y="733"/>
                    </a:cubicBezTo>
                    <a:cubicBezTo>
                      <a:pt x="1952" y="733"/>
                      <a:pt x="1952" y="733"/>
                      <a:pt x="1952" y="733"/>
                    </a:cubicBezTo>
                    <a:cubicBezTo>
                      <a:pt x="1952" y="733"/>
                      <a:pt x="1955" y="733"/>
                      <a:pt x="1955" y="733"/>
                    </a:cubicBezTo>
                    <a:cubicBezTo>
                      <a:pt x="1955" y="733"/>
                      <a:pt x="1955" y="733"/>
                      <a:pt x="1955" y="733"/>
                    </a:cubicBezTo>
                    <a:cubicBezTo>
                      <a:pt x="1955" y="733"/>
                      <a:pt x="1958" y="734"/>
                      <a:pt x="1958" y="734"/>
                    </a:cubicBezTo>
                    <a:cubicBezTo>
                      <a:pt x="1958" y="734"/>
                      <a:pt x="1958" y="734"/>
                      <a:pt x="1958" y="734"/>
                    </a:cubicBezTo>
                    <a:cubicBezTo>
                      <a:pt x="1958" y="734"/>
                      <a:pt x="1960" y="733"/>
                      <a:pt x="1960" y="733"/>
                    </a:cubicBezTo>
                    <a:cubicBezTo>
                      <a:pt x="1960" y="733"/>
                      <a:pt x="1961" y="733"/>
                      <a:pt x="1961" y="733"/>
                    </a:cubicBezTo>
                    <a:cubicBezTo>
                      <a:pt x="1961" y="733"/>
                      <a:pt x="1963" y="733"/>
                      <a:pt x="1963" y="733"/>
                    </a:cubicBezTo>
                    <a:cubicBezTo>
                      <a:pt x="1963" y="733"/>
                      <a:pt x="1964" y="733"/>
                      <a:pt x="1964" y="733"/>
                    </a:cubicBezTo>
                    <a:cubicBezTo>
                      <a:pt x="1964" y="733"/>
                      <a:pt x="1967" y="732"/>
                      <a:pt x="1967" y="732"/>
                    </a:cubicBezTo>
                    <a:cubicBezTo>
                      <a:pt x="1967" y="732"/>
                      <a:pt x="1967" y="732"/>
                      <a:pt x="1967" y="732"/>
                    </a:cubicBezTo>
                    <a:cubicBezTo>
                      <a:pt x="1967" y="732"/>
                      <a:pt x="1969" y="730"/>
                      <a:pt x="1969" y="730"/>
                    </a:cubicBezTo>
                    <a:cubicBezTo>
                      <a:pt x="1969" y="730"/>
                      <a:pt x="1970" y="731"/>
                      <a:pt x="1970" y="731"/>
                    </a:cubicBezTo>
                    <a:cubicBezTo>
                      <a:pt x="1970" y="731"/>
                      <a:pt x="1973" y="727"/>
                      <a:pt x="1973" y="727"/>
                    </a:cubicBezTo>
                    <a:cubicBezTo>
                      <a:pt x="1973" y="727"/>
                      <a:pt x="1973" y="726"/>
                      <a:pt x="1973" y="726"/>
                    </a:cubicBezTo>
                    <a:cubicBezTo>
                      <a:pt x="1973" y="726"/>
                      <a:pt x="1976" y="704"/>
                      <a:pt x="1976" y="704"/>
                    </a:cubicBezTo>
                    <a:cubicBezTo>
                      <a:pt x="1976" y="704"/>
                      <a:pt x="1976" y="702"/>
                      <a:pt x="1976" y="702"/>
                    </a:cubicBezTo>
                    <a:cubicBezTo>
                      <a:pt x="1976" y="702"/>
                      <a:pt x="1978" y="713"/>
                      <a:pt x="1978" y="713"/>
                    </a:cubicBezTo>
                    <a:cubicBezTo>
                      <a:pt x="1978" y="713"/>
                      <a:pt x="1979" y="712"/>
                      <a:pt x="1979" y="712"/>
                    </a:cubicBezTo>
                    <a:cubicBezTo>
                      <a:pt x="1979" y="712"/>
                      <a:pt x="1982" y="676"/>
                      <a:pt x="1982" y="676"/>
                    </a:cubicBezTo>
                    <a:cubicBezTo>
                      <a:pt x="1982" y="676"/>
                      <a:pt x="1983" y="666"/>
                      <a:pt x="1983" y="666"/>
                    </a:cubicBezTo>
                    <a:cubicBezTo>
                      <a:pt x="1983" y="666"/>
                      <a:pt x="1985" y="707"/>
                      <a:pt x="1985" y="707"/>
                    </a:cubicBezTo>
                    <a:cubicBezTo>
                      <a:pt x="1985" y="707"/>
                      <a:pt x="1986" y="713"/>
                      <a:pt x="1986" y="713"/>
                    </a:cubicBezTo>
                    <a:cubicBezTo>
                      <a:pt x="1986" y="713"/>
                      <a:pt x="1988" y="702"/>
                      <a:pt x="1988" y="702"/>
                    </a:cubicBezTo>
                    <a:cubicBezTo>
                      <a:pt x="1988" y="702"/>
                      <a:pt x="1989" y="697"/>
                      <a:pt x="1989" y="697"/>
                    </a:cubicBezTo>
                    <a:cubicBezTo>
                      <a:pt x="1989" y="697"/>
                      <a:pt x="1991" y="722"/>
                      <a:pt x="1991" y="722"/>
                    </a:cubicBezTo>
                    <a:cubicBezTo>
                      <a:pt x="1991" y="722"/>
                      <a:pt x="1991" y="723"/>
                      <a:pt x="1991" y="723"/>
                    </a:cubicBezTo>
                    <a:cubicBezTo>
                      <a:pt x="1991" y="723"/>
                      <a:pt x="1994" y="730"/>
                      <a:pt x="1994" y="730"/>
                    </a:cubicBezTo>
                    <a:cubicBezTo>
                      <a:pt x="1994" y="730"/>
                      <a:pt x="1994" y="730"/>
                      <a:pt x="1994" y="730"/>
                    </a:cubicBezTo>
                    <a:cubicBezTo>
                      <a:pt x="1994" y="730"/>
                      <a:pt x="1996" y="730"/>
                      <a:pt x="1996" y="730"/>
                    </a:cubicBezTo>
                    <a:cubicBezTo>
                      <a:pt x="1996" y="730"/>
                      <a:pt x="1997" y="730"/>
                      <a:pt x="1997" y="730"/>
                    </a:cubicBezTo>
                    <a:cubicBezTo>
                      <a:pt x="1997" y="730"/>
                      <a:pt x="2000" y="730"/>
                      <a:pt x="2000" y="730"/>
                    </a:cubicBezTo>
                    <a:cubicBezTo>
                      <a:pt x="2000" y="730"/>
                      <a:pt x="2000" y="730"/>
                      <a:pt x="2000" y="730"/>
                    </a:cubicBezTo>
                    <a:cubicBezTo>
                      <a:pt x="2000" y="730"/>
                      <a:pt x="2001" y="726"/>
                      <a:pt x="2001" y="726"/>
                    </a:cubicBezTo>
                    <a:cubicBezTo>
                      <a:pt x="2001" y="726"/>
                      <a:pt x="2003" y="729"/>
                      <a:pt x="2003" y="729"/>
                    </a:cubicBezTo>
                    <a:cubicBezTo>
                      <a:pt x="2003" y="729"/>
                      <a:pt x="2006" y="724"/>
                      <a:pt x="2006" y="724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6" y="724"/>
                      <a:pt x="2009" y="721"/>
                      <a:pt x="2009" y="721"/>
                    </a:cubicBezTo>
                    <a:cubicBezTo>
                      <a:pt x="2009" y="721"/>
                      <a:pt x="2009" y="721"/>
                      <a:pt x="2009" y="721"/>
                    </a:cubicBezTo>
                    <a:cubicBezTo>
                      <a:pt x="2009" y="721"/>
                      <a:pt x="2011" y="716"/>
                      <a:pt x="2011" y="716"/>
                    </a:cubicBezTo>
                    <a:cubicBezTo>
                      <a:pt x="2011" y="716"/>
                      <a:pt x="2013" y="718"/>
                      <a:pt x="2013" y="718"/>
                    </a:cubicBezTo>
                    <a:cubicBezTo>
                      <a:pt x="2013" y="718"/>
                      <a:pt x="2015" y="715"/>
                      <a:pt x="2015" y="715"/>
                    </a:cubicBezTo>
                    <a:cubicBezTo>
                      <a:pt x="2015" y="715"/>
                      <a:pt x="2016" y="714"/>
                      <a:pt x="2016" y="714"/>
                    </a:cubicBezTo>
                    <a:cubicBezTo>
                      <a:pt x="2016" y="714"/>
                      <a:pt x="2018" y="720"/>
                      <a:pt x="2018" y="720"/>
                    </a:cubicBezTo>
                    <a:cubicBezTo>
                      <a:pt x="2018" y="720"/>
                      <a:pt x="2019" y="721"/>
                      <a:pt x="2019" y="721"/>
                    </a:cubicBezTo>
                    <a:cubicBezTo>
                      <a:pt x="2019" y="721"/>
                      <a:pt x="2021" y="719"/>
                      <a:pt x="2021" y="719"/>
                    </a:cubicBezTo>
                    <a:cubicBezTo>
                      <a:pt x="2021" y="719"/>
                      <a:pt x="2022" y="719"/>
                      <a:pt x="2022" y="719"/>
                    </a:cubicBezTo>
                    <a:cubicBezTo>
                      <a:pt x="2022" y="719"/>
                      <a:pt x="2024" y="718"/>
                      <a:pt x="2024" y="718"/>
                    </a:cubicBezTo>
                    <a:cubicBezTo>
                      <a:pt x="2024" y="718"/>
                      <a:pt x="2024" y="718"/>
                      <a:pt x="2024" y="718"/>
                    </a:cubicBezTo>
                    <a:cubicBezTo>
                      <a:pt x="2024" y="718"/>
                      <a:pt x="2027" y="707"/>
                      <a:pt x="2027" y="707"/>
                    </a:cubicBezTo>
                    <a:cubicBezTo>
                      <a:pt x="2027" y="707"/>
                      <a:pt x="2027" y="704"/>
                      <a:pt x="2027" y="704"/>
                    </a:cubicBezTo>
                    <a:cubicBezTo>
                      <a:pt x="2027" y="704"/>
                      <a:pt x="2028" y="708"/>
                      <a:pt x="2028" y="708"/>
                    </a:cubicBezTo>
                    <a:cubicBezTo>
                      <a:pt x="2028" y="708"/>
                      <a:pt x="2030" y="705"/>
                      <a:pt x="2030" y="705"/>
                    </a:cubicBezTo>
                    <a:cubicBezTo>
                      <a:pt x="2030" y="705"/>
                      <a:pt x="2031" y="695"/>
                      <a:pt x="2031" y="695"/>
                    </a:cubicBezTo>
                    <a:cubicBezTo>
                      <a:pt x="2031" y="695"/>
                      <a:pt x="2033" y="696"/>
                      <a:pt x="2033" y="696"/>
                    </a:cubicBezTo>
                    <a:cubicBezTo>
                      <a:pt x="2033" y="696"/>
                      <a:pt x="2036" y="681"/>
                      <a:pt x="2036" y="681"/>
                    </a:cubicBezTo>
                    <a:cubicBezTo>
                      <a:pt x="2036" y="681"/>
                      <a:pt x="2036" y="680"/>
                      <a:pt x="2036" y="680"/>
                    </a:cubicBezTo>
                    <a:cubicBezTo>
                      <a:pt x="2036" y="680"/>
                      <a:pt x="2039" y="644"/>
                      <a:pt x="2039" y="644"/>
                    </a:cubicBezTo>
                    <a:cubicBezTo>
                      <a:pt x="2039" y="644"/>
                      <a:pt x="2039" y="642"/>
                      <a:pt x="2039" y="642"/>
                    </a:cubicBezTo>
                    <a:cubicBezTo>
                      <a:pt x="2039" y="642"/>
                      <a:pt x="2042" y="513"/>
                      <a:pt x="2042" y="513"/>
                    </a:cubicBezTo>
                    <a:cubicBezTo>
                      <a:pt x="2042" y="513"/>
                      <a:pt x="2042" y="502"/>
                      <a:pt x="2042" y="502"/>
                    </a:cubicBezTo>
                    <a:cubicBezTo>
                      <a:pt x="2042" y="502"/>
                      <a:pt x="2044" y="0"/>
                      <a:pt x="2044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3" name="Freeform 294"/>
              <p:cNvSpPr>
                <a:spLocks/>
              </p:cNvSpPr>
              <p:nvPr/>
            </p:nvSpPr>
            <p:spPr bwMode="auto">
              <a:xfrm>
                <a:off x="-795337" y="6470650"/>
                <a:ext cx="23813" cy="974725"/>
              </a:xfrm>
              <a:custGeom>
                <a:avLst/>
                <a:gdLst>
                  <a:gd name="T0" fmla="*/ 0 w 15"/>
                  <a:gd name="T1" fmla="*/ 0 h 614"/>
                  <a:gd name="T2" fmla="*/ 0 w 15"/>
                  <a:gd name="T3" fmla="*/ 100 h 614"/>
                  <a:gd name="T4" fmla="*/ 0 w 15"/>
                  <a:gd name="T5" fmla="*/ 133 h 614"/>
                  <a:gd name="T6" fmla="*/ 3 w 15"/>
                  <a:gd name="T7" fmla="*/ 467 h 614"/>
                  <a:gd name="T8" fmla="*/ 3 w 15"/>
                  <a:gd name="T9" fmla="*/ 480 h 614"/>
                  <a:gd name="T10" fmla="*/ 6 w 15"/>
                  <a:gd name="T11" fmla="*/ 603 h 614"/>
                  <a:gd name="T12" fmla="*/ 6 w 15"/>
                  <a:gd name="T13" fmla="*/ 605 h 614"/>
                  <a:gd name="T14" fmla="*/ 8 w 15"/>
                  <a:gd name="T15" fmla="*/ 614 h 614"/>
                  <a:gd name="T16" fmla="*/ 9 w 15"/>
                  <a:gd name="T17" fmla="*/ 604 h 614"/>
                  <a:gd name="T18" fmla="*/ 12 w 15"/>
                  <a:gd name="T19" fmla="*/ 486 h 614"/>
                  <a:gd name="T20" fmla="*/ 12 w 15"/>
                  <a:gd name="T21" fmla="*/ 477 h 614"/>
                  <a:gd name="T22" fmla="*/ 15 w 15"/>
                  <a:gd name="T23" fmla="*/ 73 h 614"/>
                  <a:gd name="T24" fmla="*/ 15 w 15"/>
                  <a:gd name="T25" fmla="*/ 44 h 614"/>
                  <a:gd name="T26" fmla="*/ 15 w 15"/>
                  <a:gd name="T27" fmla="*/ 0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14">
                    <a:moveTo>
                      <a:pt x="0" y="0"/>
                    </a:moveTo>
                    <a:cubicBezTo>
                      <a:pt x="0" y="0"/>
                      <a:pt x="0" y="100"/>
                      <a:pt x="0" y="100"/>
                    </a:cubicBezTo>
                    <a:cubicBezTo>
                      <a:pt x="0" y="100"/>
                      <a:pt x="0" y="133"/>
                      <a:pt x="0" y="133"/>
                    </a:cubicBezTo>
                    <a:cubicBezTo>
                      <a:pt x="0" y="133"/>
                      <a:pt x="3" y="467"/>
                      <a:pt x="3" y="467"/>
                    </a:cubicBezTo>
                    <a:cubicBezTo>
                      <a:pt x="3" y="467"/>
                      <a:pt x="3" y="480"/>
                      <a:pt x="3" y="480"/>
                    </a:cubicBezTo>
                    <a:cubicBezTo>
                      <a:pt x="3" y="480"/>
                      <a:pt x="6" y="603"/>
                      <a:pt x="6" y="603"/>
                    </a:cubicBezTo>
                    <a:cubicBezTo>
                      <a:pt x="6" y="603"/>
                      <a:pt x="6" y="605"/>
                      <a:pt x="6" y="605"/>
                    </a:cubicBezTo>
                    <a:cubicBezTo>
                      <a:pt x="6" y="605"/>
                      <a:pt x="8" y="614"/>
                      <a:pt x="8" y="614"/>
                    </a:cubicBezTo>
                    <a:cubicBezTo>
                      <a:pt x="8" y="614"/>
                      <a:pt x="9" y="604"/>
                      <a:pt x="9" y="604"/>
                    </a:cubicBezTo>
                    <a:cubicBezTo>
                      <a:pt x="9" y="604"/>
                      <a:pt x="12" y="486"/>
                      <a:pt x="12" y="486"/>
                    </a:cubicBezTo>
                    <a:cubicBezTo>
                      <a:pt x="12" y="486"/>
                      <a:pt x="12" y="477"/>
                      <a:pt x="12" y="477"/>
                    </a:cubicBezTo>
                    <a:cubicBezTo>
                      <a:pt x="12" y="477"/>
                      <a:pt x="15" y="73"/>
                      <a:pt x="15" y="73"/>
                    </a:cubicBezTo>
                    <a:cubicBezTo>
                      <a:pt x="15" y="73"/>
                      <a:pt x="15" y="44"/>
                      <a:pt x="15" y="44"/>
                    </a:cubicBezTo>
                    <a:cubicBezTo>
                      <a:pt x="15" y="44"/>
                      <a:pt x="15" y="0"/>
                      <a:pt x="15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4" name="Freeform 295"/>
              <p:cNvSpPr>
                <a:spLocks/>
              </p:cNvSpPr>
              <p:nvPr/>
            </p:nvSpPr>
            <p:spPr bwMode="auto">
              <a:xfrm>
                <a:off x="-750887" y="6470650"/>
                <a:ext cx="92075" cy="1146175"/>
              </a:xfrm>
              <a:custGeom>
                <a:avLst/>
                <a:gdLst>
                  <a:gd name="T0" fmla="*/ 0 w 58"/>
                  <a:gd name="T1" fmla="*/ 0 h 722"/>
                  <a:gd name="T2" fmla="*/ 2 w 58"/>
                  <a:gd name="T3" fmla="*/ 515 h 722"/>
                  <a:gd name="T4" fmla="*/ 2 w 58"/>
                  <a:gd name="T5" fmla="*/ 524 h 722"/>
                  <a:gd name="T6" fmla="*/ 5 w 58"/>
                  <a:gd name="T7" fmla="*/ 640 h 722"/>
                  <a:gd name="T8" fmla="*/ 5 w 58"/>
                  <a:gd name="T9" fmla="*/ 642 h 722"/>
                  <a:gd name="T10" fmla="*/ 8 w 58"/>
                  <a:gd name="T11" fmla="*/ 682 h 722"/>
                  <a:gd name="T12" fmla="*/ 8 w 58"/>
                  <a:gd name="T13" fmla="*/ 683 h 722"/>
                  <a:gd name="T14" fmla="*/ 11 w 58"/>
                  <a:gd name="T15" fmla="*/ 699 h 722"/>
                  <a:gd name="T16" fmla="*/ 11 w 58"/>
                  <a:gd name="T17" fmla="*/ 700 h 722"/>
                  <a:gd name="T18" fmla="*/ 14 w 58"/>
                  <a:gd name="T19" fmla="*/ 708 h 722"/>
                  <a:gd name="T20" fmla="*/ 14 w 58"/>
                  <a:gd name="T21" fmla="*/ 709 h 722"/>
                  <a:gd name="T22" fmla="*/ 17 w 58"/>
                  <a:gd name="T23" fmla="*/ 716 h 722"/>
                  <a:gd name="T24" fmla="*/ 17 w 58"/>
                  <a:gd name="T25" fmla="*/ 717 h 722"/>
                  <a:gd name="T26" fmla="*/ 20 w 58"/>
                  <a:gd name="T27" fmla="*/ 719 h 722"/>
                  <a:gd name="T28" fmla="*/ 20 w 58"/>
                  <a:gd name="T29" fmla="*/ 719 h 722"/>
                  <a:gd name="T30" fmla="*/ 21 w 58"/>
                  <a:gd name="T31" fmla="*/ 720 h 722"/>
                  <a:gd name="T32" fmla="*/ 23 w 58"/>
                  <a:gd name="T33" fmla="*/ 719 h 722"/>
                  <a:gd name="T34" fmla="*/ 26 w 58"/>
                  <a:gd name="T35" fmla="*/ 722 h 722"/>
                  <a:gd name="T36" fmla="*/ 26 w 58"/>
                  <a:gd name="T37" fmla="*/ 722 h 722"/>
                  <a:gd name="T38" fmla="*/ 29 w 58"/>
                  <a:gd name="T39" fmla="*/ 720 h 722"/>
                  <a:gd name="T40" fmla="*/ 29 w 58"/>
                  <a:gd name="T41" fmla="*/ 719 h 722"/>
                  <a:gd name="T42" fmla="*/ 31 w 58"/>
                  <a:gd name="T43" fmla="*/ 714 h 722"/>
                  <a:gd name="T44" fmla="*/ 32 w 58"/>
                  <a:gd name="T45" fmla="*/ 717 h 722"/>
                  <a:gd name="T46" fmla="*/ 34 w 58"/>
                  <a:gd name="T47" fmla="*/ 713 h 722"/>
                  <a:gd name="T48" fmla="*/ 36 w 58"/>
                  <a:gd name="T49" fmla="*/ 712 h 722"/>
                  <a:gd name="T50" fmla="*/ 38 w 58"/>
                  <a:gd name="T51" fmla="*/ 715 h 722"/>
                  <a:gd name="T52" fmla="*/ 38 w 58"/>
                  <a:gd name="T53" fmla="*/ 715 h 722"/>
                  <a:gd name="T54" fmla="*/ 40 w 58"/>
                  <a:gd name="T55" fmla="*/ 711 h 722"/>
                  <a:gd name="T56" fmla="*/ 41 w 58"/>
                  <a:gd name="T57" fmla="*/ 712 h 722"/>
                  <a:gd name="T58" fmla="*/ 43 w 58"/>
                  <a:gd name="T59" fmla="*/ 714 h 722"/>
                  <a:gd name="T60" fmla="*/ 44 w 58"/>
                  <a:gd name="T61" fmla="*/ 713 h 722"/>
                  <a:gd name="T62" fmla="*/ 47 w 58"/>
                  <a:gd name="T63" fmla="*/ 702 h 722"/>
                  <a:gd name="T64" fmla="*/ 47 w 58"/>
                  <a:gd name="T65" fmla="*/ 701 h 722"/>
                  <a:gd name="T66" fmla="*/ 50 w 58"/>
                  <a:gd name="T67" fmla="*/ 682 h 722"/>
                  <a:gd name="T68" fmla="*/ 50 w 58"/>
                  <a:gd name="T69" fmla="*/ 681 h 722"/>
                  <a:gd name="T70" fmla="*/ 53 w 58"/>
                  <a:gd name="T71" fmla="*/ 643 h 722"/>
                  <a:gd name="T72" fmla="*/ 53 w 58"/>
                  <a:gd name="T73" fmla="*/ 641 h 722"/>
                  <a:gd name="T74" fmla="*/ 56 w 58"/>
                  <a:gd name="T75" fmla="*/ 528 h 722"/>
                  <a:gd name="T76" fmla="*/ 56 w 58"/>
                  <a:gd name="T77" fmla="*/ 519 h 722"/>
                  <a:gd name="T78" fmla="*/ 58 w 58"/>
                  <a:gd name="T79" fmla="*/ 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722">
                    <a:moveTo>
                      <a:pt x="0" y="0"/>
                    </a:moveTo>
                    <a:cubicBezTo>
                      <a:pt x="0" y="0"/>
                      <a:pt x="2" y="515"/>
                      <a:pt x="2" y="515"/>
                    </a:cubicBezTo>
                    <a:cubicBezTo>
                      <a:pt x="2" y="515"/>
                      <a:pt x="2" y="524"/>
                      <a:pt x="2" y="524"/>
                    </a:cubicBezTo>
                    <a:cubicBezTo>
                      <a:pt x="2" y="524"/>
                      <a:pt x="5" y="640"/>
                      <a:pt x="5" y="640"/>
                    </a:cubicBezTo>
                    <a:cubicBezTo>
                      <a:pt x="5" y="640"/>
                      <a:pt x="5" y="642"/>
                      <a:pt x="5" y="642"/>
                    </a:cubicBezTo>
                    <a:cubicBezTo>
                      <a:pt x="5" y="642"/>
                      <a:pt x="8" y="682"/>
                      <a:pt x="8" y="682"/>
                    </a:cubicBezTo>
                    <a:cubicBezTo>
                      <a:pt x="8" y="682"/>
                      <a:pt x="8" y="683"/>
                      <a:pt x="8" y="683"/>
                    </a:cubicBezTo>
                    <a:cubicBezTo>
                      <a:pt x="8" y="683"/>
                      <a:pt x="11" y="699"/>
                      <a:pt x="11" y="699"/>
                    </a:cubicBezTo>
                    <a:cubicBezTo>
                      <a:pt x="11" y="699"/>
                      <a:pt x="11" y="700"/>
                      <a:pt x="11" y="700"/>
                    </a:cubicBezTo>
                    <a:cubicBezTo>
                      <a:pt x="11" y="700"/>
                      <a:pt x="14" y="708"/>
                      <a:pt x="14" y="708"/>
                    </a:cubicBezTo>
                    <a:cubicBezTo>
                      <a:pt x="14" y="708"/>
                      <a:pt x="14" y="709"/>
                      <a:pt x="14" y="709"/>
                    </a:cubicBezTo>
                    <a:cubicBezTo>
                      <a:pt x="14" y="709"/>
                      <a:pt x="17" y="716"/>
                      <a:pt x="17" y="716"/>
                    </a:cubicBezTo>
                    <a:cubicBezTo>
                      <a:pt x="17" y="716"/>
                      <a:pt x="17" y="717"/>
                      <a:pt x="17" y="717"/>
                    </a:cubicBezTo>
                    <a:cubicBezTo>
                      <a:pt x="17" y="717"/>
                      <a:pt x="20" y="719"/>
                      <a:pt x="20" y="719"/>
                    </a:cubicBezTo>
                    <a:cubicBezTo>
                      <a:pt x="20" y="719"/>
                      <a:pt x="20" y="719"/>
                      <a:pt x="20" y="719"/>
                    </a:cubicBezTo>
                    <a:cubicBezTo>
                      <a:pt x="20" y="719"/>
                      <a:pt x="21" y="720"/>
                      <a:pt x="21" y="720"/>
                    </a:cubicBezTo>
                    <a:cubicBezTo>
                      <a:pt x="21" y="720"/>
                      <a:pt x="23" y="719"/>
                      <a:pt x="23" y="719"/>
                    </a:cubicBezTo>
                    <a:cubicBezTo>
                      <a:pt x="23" y="719"/>
                      <a:pt x="26" y="722"/>
                      <a:pt x="26" y="722"/>
                    </a:cubicBezTo>
                    <a:cubicBezTo>
                      <a:pt x="26" y="722"/>
                      <a:pt x="26" y="722"/>
                      <a:pt x="26" y="722"/>
                    </a:cubicBezTo>
                    <a:cubicBezTo>
                      <a:pt x="26" y="722"/>
                      <a:pt x="29" y="720"/>
                      <a:pt x="29" y="720"/>
                    </a:cubicBezTo>
                    <a:cubicBezTo>
                      <a:pt x="29" y="720"/>
                      <a:pt x="29" y="719"/>
                      <a:pt x="29" y="719"/>
                    </a:cubicBezTo>
                    <a:cubicBezTo>
                      <a:pt x="29" y="719"/>
                      <a:pt x="31" y="714"/>
                      <a:pt x="31" y="714"/>
                    </a:cubicBezTo>
                    <a:cubicBezTo>
                      <a:pt x="31" y="714"/>
                      <a:pt x="32" y="717"/>
                      <a:pt x="32" y="717"/>
                    </a:cubicBezTo>
                    <a:cubicBezTo>
                      <a:pt x="32" y="717"/>
                      <a:pt x="34" y="713"/>
                      <a:pt x="34" y="713"/>
                    </a:cubicBezTo>
                    <a:cubicBezTo>
                      <a:pt x="34" y="713"/>
                      <a:pt x="36" y="712"/>
                      <a:pt x="36" y="712"/>
                    </a:cubicBezTo>
                    <a:cubicBezTo>
                      <a:pt x="36" y="712"/>
                      <a:pt x="38" y="715"/>
                      <a:pt x="38" y="715"/>
                    </a:cubicBezTo>
                    <a:cubicBezTo>
                      <a:pt x="38" y="715"/>
                      <a:pt x="38" y="715"/>
                      <a:pt x="38" y="715"/>
                    </a:cubicBezTo>
                    <a:cubicBezTo>
                      <a:pt x="38" y="715"/>
                      <a:pt x="40" y="711"/>
                      <a:pt x="40" y="711"/>
                    </a:cubicBezTo>
                    <a:cubicBezTo>
                      <a:pt x="40" y="711"/>
                      <a:pt x="41" y="712"/>
                      <a:pt x="41" y="712"/>
                    </a:cubicBezTo>
                    <a:cubicBezTo>
                      <a:pt x="41" y="712"/>
                      <a:pt x="43" y="714"/>
                      <a:pt x="43" y="714"/>
                    </a:cubicBezTo>
                    <a:cubicBezTo>
                      <a:pt x="43" y="714"/>
                      <a:pt x="44" y="713"/>
                      <a:pt x="44" y="713"/>
                    </a:cubicBezTo>
                    <a:cubicBezTo>
                      <a:pt x="44" y="713"/>
                      <a:pt x="47" y="702"/>
                      <a:pt x="47" y="702"/>
                    </a:cubicBezTo>
                    <a:cubicBezTo>
                      <a:pt x="47" y="702"/>
                      <a:pt x="47" y="701"/>
                      <a:pt x="47" y="701"/>
                    </a:cubicBezTo>
                    <a:cubicBezTo>
                      <a:pt x="47" y="701"/>
                      <a:pt x="50" y="682"/>
                      <a:pt x="50" y="682"/>
                    </a:cubicBezTo>
                    <a:cubicBezTo>
                      <a:pt x="50" y="682"/>
                      <a:pt x="50" y="681"/>
                      <a:pt x="50" y="681"/>
                    </a:cubicBezTo>
                    <a:cubicBezTo>
                      <a:pt x="50" y="681"/>
                      <a:pt x="53" y="643"/>
                      <a:pt x="53" y="643"/>
                    </a:cubicBezTo>
                    <a:cubicBezTo>
                      <a:pt x="53" y="643"/>
                      <a:pt x="53" y="641"/>
                      <a:pt x="53" y="641"/>
                    </a:cubicBezTo>
                    <a:cubicBezTo>
                      <a:pt x="53" y="641"/>
                      <a:pt x="56" y="528"/>
                      <a:pt x="56" y="528"/>
                    </a:cubicBezTo>
                    <a:cubicBezTo>
                      <a:pt x="56" y="528"/>
                      <a:pt x="56" y="519"/>
                      <a:pt x="56" y="519"/>
                    </a:cubicBezTo>
                    <a:cubicBezTo>
                      <a:pt x="56" y="519"/>
                      <a:pt x="58" y="0"/>
                      <a:pt x="5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5" name="Freeform 296"/>
              <p:cNvSpPr>
                <a:spLocks/>
              </p:cNvSpPr>
              <p:nvPr/>
            </p:nvSpPr>
            <p:spPr bwMode="auto">
              <a:xfrm>
                <a:off x="-646112" y="6470650"/>
                <a:ext cx="1773238" cy="1171575"/>
              </a:xfrm>
              <a:custGeom>
                <a:avLst/>
                <a:gdLst>
                  <a:gd name="T0" fmla="*/ 17 w 1117"/>
                  <a:gd name="T1" fmla="*/ 718 h 738"/>
                  <a:gd name="T2" fmla="*/ 35 w 1117"/>
                  <a:gd name="T3" fmla="*/ 732 h 738"/>
                  <a:gd name="T4" fmla="*/ 51 w 1117"/>
                  <a:gd name="T5" fmla="*/ 735 h 738"/>
                  <a:gd name="T6" fmla="*/ 71 w 1117"/>
                  <a:gd name="T7" fmla="*/ 735 h 738"/>
                  <a:gd name="T8" fmla="*/ 88 w 1117"/>
                  <a:gd name="T9" fmla="*/ 736 h 738"/>
                  <a:gd name="T10" fmla="*/ 106 w 1117"/>
                  <a:gd name="T11" fmla="*/ 737 h 738"/>
                  <a:gd name="T12" fmla="*/ 124 w 1117"/>
                  <a:gd name="T13" fmla="*/ 737 h 738"/>
                  <a:gd name="T14" fmla="*/ 143 w 1117"/>
                  <a:gd name="T15" fmla="*/ 736 h 738"/>
                  <a:gd name="T16" fmla="*/ 161 w 1117"/>
                  <a:gd name="T17" fmla="*/ 737 h 738"/>
                  <a:gd name="T18" fmla="*/ 179 w 1117"/>
                  <a:gd name="T19" fmla="*/ 737 h 738"/>
                  <a:gd name="T20" fmla="*/ 196 w 1117"/>
                  <a:gd name="T21" fmla="*/ 736 h 738"/>
                  <a:gd name="T22" fmla="*/ 215 w 1117"/>
                  <a:gd name="T23" fmla="*/ 736 h 738"/>
                  <a:gd name="T24" fmla="*/ 232 w 1117"/>
                  <a:gd name="T25" fmla="*/ 735 h 738"/>
                  <a:gd name="T26" fmla="*/ 251 w 1117"/>
                  <a:gd name="T27" fmla="*/ 737 h 738"/>
                  <a:gd name="T28" fmla="*/ 269 w 1117"/>
                  <a:gd name="T29" fmla="*/ 737 h 738"/>
                  <a:gd name="T30" fmla="*/ 286 w 1117"/>
                  <a:gd name="T31" fmla="*/ 736 h 738"/>
                  <a:gd name="T32" fmla="*/ 305 w 1117"/>
                  <a:gd name="T33" fmla="*/ 737 h 738"/>
                  <a:gd name="T34" fmla="*/ 323 w 1117"/>
                  <a:gd name="T35" fmla="*/ 737 h 738"/>
                  <a:gd name="T36" fmla="*/ 341 w 1117"/>
                  <a:gd name="T37" fmla="*/ 737 h 738"/>
                  <a:gd name="T38" fmla="*/ 359 w 1117"/>
                  <a:gd name="T39" fmla="*/ 737 h 738"/>
                  <a:gd name="T40" fmla="*/ 377 w 1117"/>
                  <a:gd name="T41" fmla="*/ 737 h 738"/>
                  <a:gd name="T42" fmla="*/ 395 w 1117"/>
                  <a:gd name="T43" fmla="*/ 737 h 738"/>
                  <a:gd name="T44" fmla="*/ 413 w 1117"/>
                  <a:gd name="T45" fmla="*/ 735 h 738"/>
                  <a:gd name="T46" fmla="*/ 430 w 1117"/>
                  <a:gd name="T47" fmla="*/ 737 h 738"/>
                  <a:gd name="T48" fmla="*/ 449 w 1117"/>
                  <a:gd name="T49" fmla="*/ 737 h 738"/>
                  <a:gd name="T50" fmla="*/ 467 w 1117"/>
                  <a:gd name="T51" fmla="*/ 737 h 738"/>
                  <a:gd name="T52" fmla="*/ 485 w 1117"/>
                  <a:gd name="T53" fmla="*/ 736 h 738"/>
                  <a:gd name="T54" fmla="*/ 503 w 1117"/>
                  <a:gd name="T55" fmla="*/ 732 h 738"/>
                  <a:gd name="T56" fmla="*/ 521 w 1117"/>
                  <a:gd name="T57" fmla="*/ 694 h 738"/>
                  <a:gd name="T58" fmla="*/ 539 w 1117"/>
                  <a:gd name="T59" fmla="*/ 733 h 738"/>
                  <a:gd name="T60" fmla="*/ 557 w 1117"/>
                  <a:gd name="T61" fmla="*/ 729 h 738"/>
                  <a:gd name="T62" fmla="*/ 575 w 1117"/>
                  <a:gd name="T63" fmla="*/ 714 h 738"/>
                  <a:gd name="T64" fmla="*/ 593 w 1117"/>
                  <a:gd name="T65" fmla="*/ 695 h 738"/>
                  <a:gd name="T66" fmla="*/ 610 w 1117"/>
                  <a:gd name="T67" fmla="*/ 688 h 738"/>
                  <a:gd name="T68" fmla="*/ 628 w 1117"/>
                  <a:gd name="T69" fmla="*/ 717 h 738"/>
                  <a:gd name="T70" fmla="*/ 647 w 1117"/>
                  <a:gd name="T71" fmla="*/ 685 h 738"/>
                  <a:gd name="T72" fmla="*/ 665 w 1117"/>
                  <a:gd name="T73" fmla="*/ 730 h 738"/>
                  <a:gd name="T74" fmla="*/ 683 w 1117"/>
                  <a:gd name="T75" fmla="*/ 718 h 738"/>
                  <a:gd name="T76" fmla="*/ 701 w 1117"/>
                  <a:gd name="T77" fmla="*/ 724 h 738"/>
                  <a:gd name="T78" fmla="*/ 719 w 1117"/>
                  <a:gd name="T79" fmla="*/ 702 h 738"/>
                  <a:gd name="T80" fmla="*/ 737 w 1117"/>
                  <a:gd name="T81" fmla="*/ 695 h 738"/>
                  <a:gd name="T82" fmla="*/ 755 w 1117"/>
                  <a:gd name="T83" fmla="*/ 711 h 738"/>
                  <a:gd name="T84" fmla="*/ 773 w 1117"/>
                  <a:gd name="T85" fmla="*/ 626 h 738"/>
                  <a:gd name="T86" fmla="*/ 791 w 1117"/>
                  <a:gd name="T87" fmla="*/ 686 h 738"/>
                  <a:gd name="T88" fmla="*/ 810 w 1117"/>
                  <a:gd name="T89" fmla="*/ 665 h 738"/>
                  <a:gd name="T90" fmla="*/ 828 w 1117"/>
                  <a:gd name="T91" fmla="*/ 701 h 738"/>
                  <a:gd name="T92" fmla="*/ 845 w 1117"/>
                  <a:gd name="T93" fmla="*/ 729 h 738"/>
                  <a:gd name="T94" fmla="*/ 864 w 1117"/>
                  <a:gd name="T95" fmla="*/ 682 h 738"/>
                  <a:gd name="T96" fmla="*/ 881 w 1117"/>
                  <a:gd name="T97" fmla="*/ 717 h 738"/>
                  <a:gd name="T98" fmla="*/ 899 w 1117"/>
                  <a:gd name="T99" fmla="*/ 731 h 738"/>
                  <a:gd name="T100" fmla="*/ 917 w 1117"/>
                  <a:gd name="T101" fmla="*/ 733 h 738"/>
                  <a:gd name="T102" fmla="*/ 936 w 1117"/>
                  <a:gd name="T103" fmla="*/ 695 h 738"/>
                  <a:gd name="T104" fmla="*/ 952 w 1117"/>
                  <a:gd name="T105" fmla="*/ 678 h 738"/>
                  <a:gd name="T106" fmla="*/ 972 w 1117"/>
                  <a:gd name="T107" fmla="*/ 658 h 738"/>
                  <a:gd name="T108" fmla="*/ 990 w 1117"/>
                  <a:gd name="T109" fmla="*/ 728 h 738"/>
                  <a:gd name="T110" fmla="*/ 1008 w 1117"/>
                  <a:gd name="T111" fmla="*/ 638 h 738"/>
                  <a:gd name="T112" fmla="*/ 1026 w 1117"/>
                  <a:gd name="T113" fmla="*/ 730 h 738"/>
                  <a:gd name="T114" fmla="*/ 1042 w 1117"/>
                  <a:gd name="T115" fmla="*/ 735 h 738"/>
                  <a:gd name="T116" fmla="*/ 1062 w 1117"/>
                  <a:gd name="T117" fmla="*/ 736 h 738"/>
                  <a:gd name="T118" fmla="*/ 1080 w 1117"/>
                  <a:gd name="T119" fmla="*/ 737 h 738"/>
                  <a:gd name="T120" fmla="*/ 1097 w 1117"/>
                  <a:gd name="T121" fmla="*/ 737 h 738"/>
                  <a:gd name="T122" fmla="*/ 1116 w 1117"/>
                  <a:gd name="T123" fmla="*/ 73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7" h="738">
                    <a:moveTo>
                      <a:pt x="0" y="0"/>
                    </a:moveTo>
                    <a:cubicBezTo>
                      <a:pt x="0" y="0"/>
                      <a:pt x="2" y="463"/>
                      <a:pt x="2" y="463"/>
                    </a:cubicBezTo>
                    <a:cubicBezTo>
                      <a:pt x="2" y="463"/>
                      <a:pt x="2" y="472"/>
                      <a:pt x="2" y="472"/>
                    </a:cubicBezTo>
                    <a:cubicBezTo>
                      <a:pt x="2" y="472"/>
                      <a:pt x="5" y="619"/>
                      <a:pt x="5" y="619"/>
                    </a:cubicBezTo>
                    <a:cubicBezTo>
                      <a:pt x="5" y="619"/>
                      <a:pt x="5" y="622"/>
                      <a:pt x="5" y="622"/>
                    </a:cubicBezTo>
                    <a:cubicBezTo>
                      <a:pt x="5" y="622"/>
                      <a:pt x="8" y="674"/>
                      <a:pt x="8" y="674"/>
                    </a:cubicBezTo>
                    <a:cubicBezTo>
                      <a:pt x="8" y="674"/>
                      <a:pt x="8" y="676"/>
                      <a:pt x="8" y="676"/>
                    </a:cubicBezTo>
                    <a:cubicBezTo>
                      <a:pt x="8" y="676"/>
                      <a:pt x="11" y="697"/>
                      <a:pt x="11" y="697"/>
                    </a:cubicBezTo>
                    <a:cubicBezTo>
                      <a:pt x="11" y="697"/>
                      <a:pt x="11" y="698"/>
                      <a:pt x="11" y="698"/>
                    </a:cubicBezTo>
                    <a:cubicBezTo>
                      <a:pt x="11" y="698"/>
                      <a:pt x="14" y="706"/>
                      <a:pt x="14" y="706"/>
                    </a:cubicBezTo>
                    <a:cubicBezTo>
                      <a:pt x="14" y="706"/>
                      <a:pt x="14" y="706"/>
                      <a:pt x="14" y="706"/>
                    </a:cubicBezTo>
                    <a:cubicBezTo>
                      <a:pt x="14" y="706"/>
                      <a:pt x="17" y="718"/>
                      <a:pt x="17" y="718"/>
                    </a:cubicBezTo>
                    <a:cubicBezTo>
                      <a:pt x="17" y="718"/>
                      <a:pt x="17" y="718"/>
                      <a:pt x="17" y="718"/>
                    </a:cubicBezTo>
                    <a:cubicBezTo>
                      <a:pt x="17" y="718"/>
                      <a:pt x="20" y="721"/>
                      <a:pt x="20" y="721"/>
                    </a:cubicBezTo>
                    <a:cubicBezTo>
                      <a:pt x="20" y="721"/>
                      <a:pt x="20" y="721"/>
                      <a:pt x="20" y="721"/>
                    </a:cubicBezTo>
                    <a:cubicBezTo>
                      <a:pt x="20" y="721"/>
                      <a:pt x="23" y="724"/>
                      <a:pt x="23" y="724"/>
                    </a:cubicBezTo>
                    <a:cubicBezTo>
                      <a:pt x="23" y="724"/>
                      <a:pt x="24" y="725"/>
                      <a:pt x="24" y="725"/>
                    </a:cubicBezTo>
                    <a:cubicBezTo>
                      <a:pt x="24" y="725"/>
                      <a:pt x="25" y="724"/>
                      <a:pt x="25" y="724"/>
                    </a:cubicBezTo>
                    <a:cubicBezTo>
                      <a:pt x="25" y="724"/>
                      <a:pt x="26" y="725"/>
                      <a:pt x="26" y="725"/>
                    </a:cubicBezTo>
                    <a:cubicBezTo>
                      <a:pt x="26" y="725"/>
                      <a:pt x="29" y="728"/>
                      <a:pt x="29" y="728"/>
                    </a:cubicBezTo>
                    <a:cubicBezTo>
                      <a:pt x="29" y="728"/>
                      <a:pt x="29" y="728"/>
                      <a:pt x="29" y="728"/>
                    </a:cubicBezTo>
                    <a:cubicBezTo>
                      <a:pt x="29" y="728"/>
                      <a:pt x="32" y="730"/>
                      <a:pt x="32" y="730"/>
                    </a:cubicBezTo>
                    <a:cubicBezTo>
                      <a:pt x="32" y="730"/>
                      <a:pt x="32" y="730"/>
                      <a:pt x="32" y="730"/>
                    </a:cubicBezTo>
                    <a:cubicBezTo>
                      <a:pt x="32" y="730"/>
                      <a:pt x="35" y="732"/>
                      <a:pt x="35" y="732"/>
                    </a:cubicBezTo>
                    <a:cubicBezTo>
                      <a:pt x="35" y="732"/>
                      <a:pt x="36" y="731"/>
                      <a:pt x="36" y="731"/>
                    </a:cubicBezTo>
                    <a:cubicBezTo>
                      <a:pt x="36" y="731"/>
                      <a:pt x="38" y="732"/>
                      <a:pt x="38" y="732"/>
                    </a:cubicBezTo>
                    <a:cubicBezTo>
                      <a:pt x="38" y="732"/>
                      <a:pt x="39" y="732"/>
                      <a:pt x="39" y="732"/>
                    </a:cubicBezTo>
                    <a:cubicBezTo>
                      <a:pt x="39" y="732"/>
                      <a:pt x="41" y="731"/>
                      <a:pt x="41" y="731"/>
                    </a:cubicBezTo>
                    <a:cubicBezTo>
                      <a:pt x="41" y="731"/>
                      <a:pt x="41" y="732"/>
                      <a:pt x="41" y="732"/>
                    </a:cubicBezTo>
                    <a:cubicBezTo>
                      <a:pt x="41" y="732"/>
                      <a:pt x="44" y="733"/>
                      <a:pt x="44" y="733"/>
                    </a:cubicBezTo>
                    <a:cubicBezTo>
                      <a:pt x="44" y="733"/>
                      <a:pt x="44" y="733"/>
                      <a:pt x="44" y="733"/>
                    </a:cubicBezTo>
                    <a:cubicBezTo>
                      <a:pt x="44" y="733"/>
                      <a:pt x="46" y="734"/>
                      <a:pt x="46" y="734"/>
                    </a:cubicBezTo>
                    <a:cubicBezTo>
                      <a:pt x="46" y="734"/>
                      <a:pt x="48" y="734"/>
                      <a:pt x="48" y="734"/>
                    </a:cubicBezTo>
                    <a:cubicBezTo>
                      <a:pt x="48" y="734"/>
                      <a:pt x="50" y="734"/>
                      <a:pt x="50" y="734"/>
                    </a:cubicBezTo>
                    <a:cubicBezTo>
                      <a:pt x="50" y="734"/>
                      <a:pt x="50" y="734"/>
                      <a:pt x="50" y="734"/>
                    </a:cubicBezTo>
                    <a:cubicBezTo>
                      <a:pt x="50" y="734"/>
                      <a:pt x="51" y="735"/>
                      <a:pt x="51" y="735"/>
                    </a:cubicBezTo>
                    <a:cubicBezTo>
                      <a:pt x="51" y="735"/>
                      <a:pt x="55" y="734"/>
                      <a:pt x="55" y="734"/>
                    </a:cubicBezTo>
                    <a:cubicBezTo>
                      <a:pt x="55" y="734"/>
                      <a:pt x="56" y="735"/>
                      <a:pt x="56" y="735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6" y="735"/>
                      <a:pt x="59" y="734"/>
                      <a:pt x="59" y="734"/>
                    </a:cubicBezTo>
                    <a:cubicBezTo>
                      <a:pt x="59" y="734"/>
                      <a:pt x="59" y="734"/>
                      <a:pt x="59" y="734"/>
                    </a:cubicBezTo>
                    <a:cubicBezTo>
                      <a:pt x="59" y="734"/>
                      <a:pt x="62" y="732"/>
                      <a:pt x="62" y="732"/>
                    </a:cubicBezTo>
                    <a:cubicBezTo>
                      <a:pt x="62" y="732"/>
                      <a:pt x="62" y="732"/>
                      <a:pt x="62" y="732"/>
                    </a:cubicBezTo>
                    <a:cubicBezTo>
                      <a:pt x="62" y="732"/>
                      <a:pt x="65" y="668"/>
                      <a:pt x="65" y="668"/>
                    </a:cubicBezTo>
                    <a:cubicBezTo>
                      <a:pt x="65" y="668"/>
                      <a:pt x="65" y="654"/>
                      <a:pt x="65" y="654"/>
                    </a:cubicBezTo>
                    <a:cubicBezTo>
                      <a:pt x="65" y="654"/>
                      <a:pt x="68" y="731"/>
                      <a:pt x="68" y="731"/>
                    </a:cubicBezTo>
                    <a:cubicBezTo>
                      <a:pt x="68" y="731"/>
                      <a:pt x="68" y="731"/>
                      <a:pt x="68" y="731"/>
                    </a:cubicBezTo>
                    <a:cubicBezTo>
                      <a:pt x="68" y="731"/>
                      <a:pt x="71" y="735"/>
                      <a:pt x="71" y="735"/>
                    </a:cubicBezTo>
                    <a:cubicBezTo>
                      <a:pt x="71" y="735"/>
                      <a:pt x="72" y="735"/>
                      <a:pt x="72" y="735"/>
                    </a:cubicBezTo>
                    <a:cubicBezTo>
                      <a:pt x="72" y="735"/>
                      <a:pt x="74" y="736"/>
                      <a:pt x="74" y="736"/>
                    </a:cubicBezTo>
                    <a:cubicBezTo>
                      <a:pt x="74" y="736"/>
                      <a:pt x="75" y="736"/>
                      <a:pt x="75" y="736"/>
                    </a:cubicBezTo>
                    <a:cubicBezTo>
                      <a:pt x="75" y="736"/>
                      <a:pt x="77" y="736"/>
                      <a:pt x="77" y="736"/>
                    </a:cubicBezTo>
                    <a:cubicBezTo>
                      <a:pt x="77" y="736"/>
                      <a:pt x="78" y="736"/>
                      <a:pt x="78" y="736"/>
                    </a:cubicBezTo>
                    <a:cubicBezTo>
                      <a:pt x="78" y="736"/>
                      <a:pt x="78" y="736"/>
                      <a:pt x="78" y="736"/>
                    </a:cubicBezTo>
                    <a:cubicBezTo>
                      <a:pt x="78" y="736"/>
                      <a:pt x="80" y="736"/>
                      <a:pt x="80" y="736"/>
                    </a:cubicBezTo>
                    <a:cubicBezTo>
                      <a:pt x="80" y="736"/>
                      <a:pt x="81" y="736"/>
                      <a:pt x="81" y="736"/>
                    </a:cubicBezTo>
                    <a:cubicBezTo>
                      <a:pt x="81" y="736"/>
                      <a:pt x="84" y="736"/>
                      <a:pt x="84" y="736"/>
                    </a:cubicBezTo>
                    <a:cubicBezTo>
                      <a:pt x="84" y="736"/>
                      <a:pt x="86" y="736"/>
                      <a:pt x="86" y="736"/>
                    </a:cubicBezTo>
                    <a:cubicBezTo>
                      <a:pt x="86" y="736"/>
                      <a:pt x="87" y="736"/>
                      <a:pt x="87" y="736"/>
                    </a:cubicBezTo>
                    <a:cubicBezTo>
                      <a:pt x="87" y="736"/>
                      <a:pt x="88" y="736"/>
                      <a:pt x="88" y="736"/>
                    </a:cubicBezTo>
                    <a:cubicBezTo>
                      <a:pt x="88" y="736"/>
                      <a:pt x="89" y="736"/>
                      <a:pt x="89" y="736"/>
                    </a:cubicBezTo>
                    <a:cubicBezTo>
                      <a:pt x="89" y="736"/>
                      <a:pt x="92" y="736"/>
                      <a:pt x="92" y="736"/>
                    </a:cubicBezTo>
                    <a:cubicBezTo>
                      <a:pt x="92" y="736"/>
                      <a:pt x="92" y="736"/>
                      <a:pt x="92" y="736"/>
                    </a:cubicBezTo>
                    <a:cubicBezTo>
                      <a:pt x="92" y="736"/>
                      <a:pt x="95" y="737"/>
                      <a:pt x="95" y="737"/>
                    </a:cubicBezTo>
                    <a:cubicBezTo>
                      <a:pt x="95" y="737"/>
                      <a:pt x="95" y="737"/>
                      <a:pt x="95" y="737"/>
                    </a:cubicBezTo>
                    <a:cubicBezTo>
                      <a:pt x="95" y="737"/>
                      <a:pt x="97" y="737"/>
                      <a:pt x="97" y="737"/>
                    </a:cubicBezTo>
                    <a:cubicBezTo>
                      <a:pt x="97" y="737"/>
                      <a:pt x="99" y="737"/>
                      <a:pt x="99" y="737"/>
                    </a:cubicBezTo>
                    <a:cubicBezTo>
                      <a:pt x="99" y="737"/>
                      <a:pt x="101" y="737"/>
                      <a:pt x="101" y="737"/>
                    </a:cubicBezTo>
                    <a:cubicBezTo>
                      <a:pt x="101" y="737"/>
                      <a:pt x="102" y="737"/>
                      <a:pt x="102" y="737"/>
                    </a:cubicBezTo>
                    <a:cubicBezTo>
                      <a:pt x="102" y="737"/>
                      <a:pt x="104" y="737"/>
                      <a:pt x="104" y="737"/>
                    </a:cubicBezTo>
                    <a:cubicBezTo>
                      <a:pt x="104" y="737"/>
                      <a:pt x="105" y="737"/>
                      <a:pt x="105" y="737"/>
                    </a:cubicBezTo>
                    <a:cubicBezTo>
                      <a:pt x="105" y="737"/>
                      <a:pt x="106" y="737"/>
                      <a:pt x="106" y="737"/>
                    </a:cubicBezTo>
                    <a:cubicBezTo>
                      <a:pt x="106" y="737"/>
                      <a:pt x="108" y="737"/>
                      <a:pt x="108" y="737"/>
                    </a:cubicBezTo>
                    <a:cubicBezTo>
                      <a:pt x="108" y="737"/>
                      <a:pt x="109" y="737"/>
                      <a:pt x="109" y="737"/>
                    </a:cubicBezTo>
                    <a:cubicBezTo>
                      <a:pt x="109" y="737"/>
                      <a:pt x="112" y="737"/>
                      <a:pt x="112" y="737"/>
                    </a:cubicBezTo>
                    <a:cubicBezTo>
                      <a:pt x="112" y="737"/>
                      <a:pt x="113" y="737"/>
                      <a:pt x="113" y="737"/>
                    </a:cubicBezTo>
                    <a:cubicBezTo>
                      <a:pt x="113" y="737"/>
                      <a:pt x="114" y="737"/>
                      <a:pt x="114" y="737"/>
                    </a:cubicBezTo>
                    <a:cubicBezTo>
                      <a:pt x="114" y="737"/>
                      <a:pt x="116" y="737"/>
                      <a:pt x="116" y="737"/>
                    </a:cubicBezTo>
                    <a:cubicBezTo>
                      <a:pt x="116" y="737"/>
                      <a:pt x="118" y="737"/>
                      <a:pt x="118" y="737"/>
                    </a:cubicBezTo>
                    <a:cubicBezTo>
                      <a:pt x="118" y="737"/>
                      <a:pt x="119" y="737"/>
                      <a:pt x="119" y="737"/>
                    </a:cubicBezTo>
                    <a:cubicBezTo>
                      <a:pt x="119" y="737"/>
                      <a:pt x="120" y="737"/>
                      <a:pt x="120" y="737"/>
                    </a:cubicBezTo>
                    <a:cubicBezTo>
                      <a:pt x="120" y="737"/>
                      <a:pt x="122" y="737"/>
                      <a:pt x="122" y="737"/>
                    </a:cubicBezTo>
                    <a:cubicBezTo>
                      <a:pt x="122" y="737"/>
                      <a:pt x="122" y="737"/>
                      <a:pt x="122" y="737"/>
                    </a:cubicBezTo>
                    <a:cubicBezTo>
                      <a:pt x="122" y="737"/>
                      <a:pt x="124" y="737"/>
                      <a:pt x="124" y="737"/>
                    </a:cubicBezTo>
                    <a:cubicBezTo>
                      <a:pt x="124" y="737"/>
                      <a:pt x="125" y="737"/>
                      <a:pt x="125" y="737"/>
                    </a:cubicBezTo>
                    <a:cubicBezTo>
                      <a:pt x="125" y="737"/>
                      <a:pt x="127" y="737"/>
                      <a:pt x="127" y="737"/>
                    </a:cubicBezTo>
                    <a:cubicBezTo>
                      <a:pt x="127" y="737"/>
                      <a:pt x="128" y="737"/>
                      <a:pt x="128" y="737"/>
                    </a:cubicBezTo>
                    <a:cubicBezTo>
                      <a:pt x="128" y="737"/>
                      <a:pt x="131" y="737"/>
                      <a:pt x="131" y="737"/>
                    </a:cubicBezTo>
                    <a:cubicBezTo>
                      <a:pt x="131" y="737"/>
                      <a:pt x="131" y="737"/>
                      <a:pt x="131" y="737"/>
                    </a:cubicBezTo>
                    <a:cubicBezTo>
                      <a:pt x="131" y="737"/>
                      <a:pt x="133" y="737"/>
                      <a:pt x="133" y="737"/>
                    </a:cubicBezTo>
                    <a:cubicBezTo>
                      <a:pt x="133" y="737"/>
                      <a:pt x="135" y="737"/>
                      <a:pt x="135" y="737"/>
                    </a:cubicBezTo>
                    <a:cubicBezTo>
                      <a:pt x="135" y="737"/>
                      <a:pt x="136" y="737"/>
                      <a:pt x="136" y="737"/>
                    </a:cubicBezTo>
                    <a:cubicBezTo>
                      <a:pt x="136" y="737"/>
                      <a:pt x="138" y="736"/>
                      <a:pt x="138" y="736"/>
                    </a:cubicBezTo>
                    <a:cubicBezTo>
                      <a:pt x="138" y="736"/>
                      <a:pt x="140" y="737"/>
                      <a:pt x="140" y="737"/>
                    </a:cubicBezTo>
                    <a:cubicBezTo>
                      <a:pt x="140" y="737"/>
                      <a:pt x="141" y="737"/>
                      <a:pt x="141" y="737"/>
                    </a:cubicBezTo>
                    <a:cubicBezTo>
                      <a:pt x="141" y="737"/>
                      <a:pt x="143" y="736"/>
                      <a:pt x="143" y="736"/>
                    </a:cubicBezTo>
                    <a:cubicBezTo>
                      <a:pt x="143" y="736"/>
                      <a:pt x="144" y="736"/>
                      <a:pt x="144" y="736"/>
                    </a:cubicBezTo>
                    <a:cubicBezTo>
                      <a:pt x="144" y="736"/>
                      <a:pt x="145" y="737"/>
                      <a:pt x="145" y="737"/>
                    </a:cubicBezTo>
                    <a:cubicBezTo>
                      <a:pt x="145" y="737"/>
                      <a:pt x="147" y="737"/>
                      <a:pt x="147" y="737"/>
                    </a:cubicBezTo>
                    <a:cubicBezTo>
                      <a:pt x="147" y="737"/>
                      <a:pt x="149" y="736"/>
                      <a:pt x="149" y="736"/>
                    </a:cubicBezTo>
                    <a:cubicBezTo>
                      <a:pt x="149" y="736"/>
                      <a:pt x="149" y="736"/>
                      <a:pt x="149" y="736"/>
                    </a:cubicBezTo>
                    <a:cubicBezTo>
                      <a:pt x="149" y="736"/>
                      <a:pt x="150" y="737"/>
                      <a:pt x="150" y="737"/>
                    </a:cubicBezTo>
                    <a:cubicBezTo>
                      <a:pt x="150" y="737"/>
                      <a:pt x="152" y="737"/>
                      <a:pt x="152" y="737"/>
                    </a:cubicBezTo>
                    <a:cubicBezTo>
                      <a:pt x="152" y="737"/>
                      <a:pt x="154" y="737"/>
                      <a:pt x="154" y="737"/>
                    </a:cubicBezTo>
                    <a:cubicBezTo>
                      <a:pt x="154" y="737"/>
                      <a:pt x="155" y="737"/>
                      <a:pt x="155" y="737"/>
                    </a:cubicBezTo>
                    <a:cubicBezTo>
                      <a:pt x="155" y="737"/>
                      <a:pt x="156" y="737"/>
                      <a:pt x="156" y="737"/>
                    </a:cubicBezTo>
                    <a:cubicBezTo>
                      <a:pt x="156" y="737"/>
                      <a:pt x="159" y="737"/>
                      <a:pt x="159" y="737"/>
                    </a:cubicBezTo>
                    <a:cubicBezTo>
                      <a:pt x="159" y="737"/>
                      <a:pt x="161" y="737"/>
                      <a:pt x="161" y="737"/>
                    </a:cubicBezTo>
                    <a:cubicBezTo>
                      <a:pt x="161" y="737"/>
                      <a:pt x="163" y="737"/>
                      <a:pt x="163" y="737"/>
                    </a:cubicBezTo>
                    <a:cubicBezTo>
                      <a:pt x="163" y="737"/>
                      <a:pt x="164" y="737"/>
                      <a:pt x="164" y="737"/>
                    </a:cubicBezTo>
                    <a:cubicBezTo>
                      <a:pt x="164" y="737"/>
                      <a:pt x="164" y="737"/>
                      <a:pt x="164" y="737"/>
                    </a:cubicBezTo>
                    <a:cubicBezTo>
                      <a:pt x="164" y="737"/>
                      <a:pt x="167" y="737"/>
                      <a:pt x="167" y="737"/>
                    </a:cubicBezTo>
                    <a:cubicBezTo>
                      <a:pt x="167" y="737"/>
                      <a:pt x="168" y="737"/>
                      <a:pt x="168" y="737"/>
                    </a:cubicBezTo>
                    <a:cubicBezTo>
                      <a:pt x="168" y="737"/>
                      <a:pt x="170" y="738"/>
                      <a:pt x="170" y="738"/>
                    </a:cubicBezTo>
                    <a:cubicBezTo>
                      <a:pt x="170" y="738"/>
                      <a:pt x="172" y="737"/>
                      <a:pt x="172" y="737"/>
                    </a:cubicBezTo>
                    <a:cubicBezTo>
                      <a:pt x="172" y="737"/>
                      <a:pt x="173" y="737"/>
                      <a:pt x="173" y="737"/>
                    </a:cubicBezTo>
                    <a:cubicBezTo>
                      <a:pt x="173" y="737"/>
                      <a:pt x="173" y="737"/>
                      <a:pt x="173" y="737"/>
                    </a:cubicBezTo>
                    <a:cubicBezTo>
                      <a:pt x="173" y="737"/>
                      <a:pt x="176" y="736"/>
                      <a:pt x="176" y="736"/>
                    </a:cubicBezTo>
                    <a:cubicBezTo>
                      <a:pt x="176" y="736"/>
                      <a:pt x="176" y="736"/>
                      <a:pt x="176" y="736"/>
                    </a:cubicBezTo>
                    <a:cubicBezTo>
                      <a:pt x="176" y="736"/>
                      <a:pt x="179" y="737"/>
                      <a:pt x="179" y="737"/>
                    </a:cubicBezTo>
                    <a:cubicBezTo>
                      <a:pt x="179" y="737"/>
                      <a:pt x="180" y="737"/>
                      <a:pt x="180" y="737"/>
                    </a:cubicBezTo>
                    <a:cubicBezTo>
                      <a:pt x="180" y="737"/>
                      <a:pt x="182" y="737"/>
                      <a:pt x="182" y="737"/>
                    </a:cubicBezTo>
                    <a:cubicBezTo>
                      <a:pt x="182" y="737"/>
                      <a:pt x="183" y="736"/>
                      <a:pt x="183" y="736"/>
                    </a:cubicBezTo>
                    <a:cubicBezTo>
                      <a:pt x="183" y="736"/>
                      <a:pt x="185" y="737"/>
                      <a:pt x="185" y="737"/>
                    </a:cubicBezTo>
                    <a:cubicBezTo>
                      <a:pt x="185" y="737"/>
                      <a:pt x="186" y="737"/>
                      <a:pt x="186" y="737"/>
                    </a:cubicBezTo>
                    <a:cubicBezTo>
                      <a:pt x="186" y="737"/>
                      <a:pt x="188" y="736"/>
                      <a:pt x="188" y="736"/>
                    </a:cubicBezTo>
                    <a:cubicBezTo>
                      <a:pt x="188" y="736"/>
                      <a:pt x="189" y="736"/>
                      <a:pt x="189" y="736"/>
                    </a:cubicBezTo>
                    <a:cubicBezTo>
                      <a:pt x="189" y="736"/>
                      <a:pt x="191" y="737"/>
                      <a:pt x="191" y="737"/>
                    </a:cubicBezTo>
                    <a:cubicBezTo>
                      <a:pt x="191" y="737"/>
                      <a:pt x="192" y="737"/>
                      <a:pt x="192" y="737"/>
                    </a:cubicBezTo>
                    <a:cubicBezTo>
                      <a:pt x="192" y="737"/>
                      <a:pt x="193" y="736"/>
                      <a:pt x="193" y="736"/>
                    </a:cubicBezTo>
                    <a:cubicBezTo>
                      <a:pt x="193" y="736"/>
                      <a:pt x="194" y="737"/>
                      <a:pt x="194" y="737"/>
                    </a:cubicBezTo>
                    <a:cubicBezTo>
                      <a:pt x="194" y="737"/>
                      <a:pt x="196" y="736"/>
                      <a:pt x="196" y="736"/>
                    </a:cubicBezTo>
                    <a:cubicBezTo>
                      <a:pt x="196" y="736"/>
                      <a:pt x="197" y="736"/>
                      <a:pt x="197" y="736"/>
                    </a:cubicBezTo>
                    <a:cubicBezTo>
                      <a:pt x="197" y="736"/>
                      <a:pt x="199" y="737"/>
                      <a:pt x="199" y="737"/>
                    </a:cubicBezTo>
                    <a:cubicBezTo>
                      <a:pt x="199" y="737"/>
                      <a:pt x="200" y="737"/>
                      <a:pt x="200" y="737"/>
                    </a:cubicBezTo>
                    <a:cubicBezTo>
                      <a:pt x="200" y="737"/>
                      <a:pt x="203" y="737"/>
                      <a:pt x="203" y="737"/>
                    </a:cubicBezTo>
                    <a:cubicBezTo>
                      <a:pt x="203" y="737"/>
                      <a:pt x="204" y="736"/>
                      <a:pt x="204" y="736"/>
                    </a:cubicBezTo>
                    <a:cubicBezTo>
                      <a:pt x="204" y="736"/>
                      <a:pt x="206" y="737"/>
                      <a:pt x="206" y="737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9" y="736"/>
                      <a:pt x="209" y="736"/>
                    </a:cubicBezTo>
                    <a:cubicBezTo>
                      <a:pt x="209" y="736"/>
                      <a:pt x="209" y="736"/>
                      <a:pt x="209" y="736"/>
                    </a:cubicBezTo>
                    <a:cubicBezTo>
                      <a:pt x="209" y="736"/>
                      <a:pt x="211" y="737"/>
                      <a:pt x="211" y="737"/>
                    </a:cubicBezTo>
                    <a:cubicBezTo>
                      <a:pt x="211" y="737"/>
                      <a:pt x="214" y="737"/>
                      <a:pt x="214" y="737"/>
                    </a:cubicBezTo>
                    <a:cubicBezTo>
                      <a:pt x="214" y="737"/>
                      <a:pt x="215" y="736"/>
                      <a:pt x="215" y="736"/>
                    </a:cubicBezTo>
                    <a:cubicBezTo>
                      <a:pt x="215" y="736"/>
                      <a:pt x="216" y="735"/>
                      <a:pt x="216" y="735"/>
                    </a:cubicBezTo>
                    <a:cubicBezTo>
                      <a:pt x="216" y="735"/>
                      <a:pt x="218" y="736"/>
                      <a:pt x="218" y="736"/>
                    </a:cubicBezTo>
                    <a:cubicBezTo>
                      <a:pt x="218" y="736"/>
                      <a:pt x="218" y="736"/>
                      <a:pt x="218" y="736"/>
                    </a:cubicBezTo>
                    <a:cubicBezTo>
                      <a:pt x="218" y="736"/>
                      <a:pt x="220" y="733"/>
                      <a:pt x="220" y="733"/>
                    </a:cubicBezTo>
                    <a:cubicBezTo>
                      <a:pt x="220" y="733"/>
                      <a:pt x="221" y="734"/>
                      <a:pt x="221" y="734"/>
                    </a:cubicBezTo>
                    <a:cubicBezTo>
                      <a:pt x="221" y="734"/>
                      <a:pt x="224" y="737"/>
                      <a:pt x="224" y="737"/>
                    </a:cubicBezTo>
                    <a:cubicBezTo>
                      <a:pt x="224" y="737"/>
                      <a:pt x="224" y="737"/>
                      <a:pt x="224" y="737"/>
                    </a:cubicBezTo>
                    <a:cubicBezTo>
                      <a:pt x="224" y="737"/>
                      <a:pt x="226" y="735"/>
                      <a:pt x="226" y="735"/>
                    </a:cubicBezTo>
                    <a:cubicBezTo>
                      <a:pt x="226" y="735"/>
                      <a:pt x="227" y="736"/>
                      <a:pt x="227" y="736"/>
                    </a:cubicBezTo>
                    <a:cubicBezTo>
                      <a:pt x="227" y="736"/>
                      <a:pt x="229" y="737"/>
                      <a:pt x="229" y="737"/>
                    </a:cubicBezTo>
                    <a:cubicBezTo>
                      <a:pt x="229" y="737"/>
                      <a:pt x="230" y="736"/>
                      <a:pt x="230" y="736"/>
                    </a:cubicBezTo>
                    <a:cubicBezTo>
                      <a:pt x="230" y="736"/>
                      <a:pt x="232" y="735"/>
                      <a:pt x="232" y="735"/>
                    </a:cubicBezTo>
                    <a:cubicBezTo>
                      <a:pt x="232" y="735"/>
                      <a:pt x="233" y="735"/>
                      <a:pt x="233" y="735"/>
                    </a:cubicBezTo>
                    <a:cubicBezTo>
                      <a:pt x="233" y="735"/>
                      <a:pt x="235" y="737"/>
                      <a:pt x="235" y="737"/>
                    </a:cubicBezTo>
                    <a:cubicBezTo>
                      <a:pt x="235" y="737"/>
                      <a:pt x="236" y="736"/>
                      <a:pt x="236" y="736"/>
                    </a:cubicBezTo>
                    <a:cubicBezTo>
                      <a:pt x="236" y="736"/>
                      <a:pt x="238" y="737"/>
                      <a:pt x="238" y="737"/>
                    </a:cubicBezTo>
                    <a:cubicBezTo>
                      <a:pt x="238" y="737"/>
                      <a:pt x="239" y="736"/>
                      <a:pt x="239" y="736"/>
                    </a:cubicBezTo>
                    <a:cubicBezTo>
                      <a:pt x="239" y="736"/>
                      <a:pt x="242" y="737"/>
                      <a:pt x="242" y="737"/>
                    </a:cubicBezTo>
                    <a:cubicBezTo>
                      <a:pt x="242" y="737"/>
                      <a:pt x="242" y="737"/>
                      <a:pt x="242" y="737"/>
                    </a:cubicBezTo>
                    <a:cubicBezTo>
                      <a:pt x="242" y="737"/>
                      <a:pt x="244" y="736"/>
                      <a:pt x="244" y="736"/>
                    </a:cubicBezTo>
                    <a:cubicBezTo>
                      <a:pt x="244" y="736"/>
                      <a:pt x="246" y="736"/>
                      <a:pt x="246" y="736"/>
                    </a:cubicBezTo>
                    <a:cubicBezTo>
                      <a:pt x="246" y="736"/>
                      <a:pt x="248" y="737"/>
                      <a:pt x="248" y="737"/>
                    </a:cubicBezTo>
                    <a:cubicBezTo>
                      <a:pt x="248" y="737"/>
                      <a:pt x="249" y="737"/>
                      <a:pt x="249" y="737"/>
                    </a:cubicBezTo>
                    <a:cubicBezTo>
                      <a:pt x="249" y="737"/>
                      <a:pt x="251" y="737"/>
                      <a:pt x="251" y="737"/>
                    </a:cubicBezTo>
                    <a:cubicBezTo>
                      <a:pt x="251" y="737"/>
                      <a:pt x="253" y="737"/>
                      <a:pt x="253" y="737"/>
                    </a:cubicBezTo>
                    <a:cubicBezTo>
                      <a:pt x="253" y="737"/>
                      <a:pt x="253" y="737"/>
                      <a:pt x="253" y="737"/>
                    </a:cubicBezTo>
                    <a:cubicBezTo>
                      <a:pt x="253" y="737"/>
                      <a:pt x="256" y="737"/>
                      <a:pt x="256" y="737"/>
                    </a:cubicBezTo>
                    <a:cubicBezTo>
                      <a:pt x="256" y="737"/>
                      <a:pt x="257" y="737"/>
                      <a:pt x="257" y="737"/>
                    </a:cubicBezTo>
                    <a:cubicBezTo>
                      <a:pt x="257" y="737"/>
                      <a:pt x="257" y="737"/>
                      <a:pt x="257" y="737"/>
                    </a:cubicBezTo>
                    <a:cubicBezTo>
                      <a:pt x="257" y="737"/>
                      <a:pt x="260" y="737"/>
                      <a:pt x="260" y="737"/>
                    </a:cubicBezTo>
                    <a:cubicBezTo>
                      <a:pt x="260" y="737"/>
                      <a:pt x="262" y="737"/>
                      <a:pt x="262" y="737"/>
                    </a:cubicBezTo>
                    <a:cubicBezTo>
                      <a:pt x="262" y="737"/>
                      <a:pt x="263" y="737"/>
                      <a:pt x="263" y="737"/>
                    </a:cubicBezTo>
                    <a:cubicBezTo>
                      <a:pt x="263" y="737"/>
                      <a:pt x="263" y="737"/>
                      <a:pt x="263" y="737"/>
                    </a:cubicBezTo>
                    <a:cubicBezTo>
                      <a:pt x="263" y="737"/>
                      <a:pt x="265" y="737"/>
                      <a:pt x="265" y="737"/>
                    </a:cubicBezTo>
                    <a:cubicBezTo>
                      <a:pt x="265" y="737"/>
                      <a:pt x="266" y="737"/>
                      <a:pt x="266" y="737"/>
                    </a:cubicBezTo>
                    <a:cubicBezTo>
                      <a:pt x="266" y="737"/>
                      <a:pt x="269" y="737"/>
                      <a:pt x="269" y="737"/>
                    </a:cubicBezTo>
                    <a:cubicBezTo>
                      <a:pt x="269" y="737"/>
                      <a:pt x="269" y="737"/>
                      <a:pt x="269" y="737"/>
                    </a:cubicBezTo>
                    <a:cubicBezTo>
                      <a:pt x="269" y="737"/>
                      <a:pt x="270" y="737"/>
                      <a:pt x="270" y="737"/>
                    </a:cubicBezTo>
                    <a:cubicBezTo>
                      <a:pt x="270" y="737"/>
                      <a:pt x="273" y="737"/>
                      <a:pt x="273" y="737"/>
                    </a:cubicBezTo>
                    <a:cubicBezTo>
                      <a:pt x="273" y="737"/>
                      <a:pt x="275" y="737"/>
                      <a:pt x="275" y="737"/>
                    </a:cubicBezTo>
                    <a:cubicBezTo>
                      <a:pt x="275" y="737"/>
                      <a:pt x="276" y="736"/>
                      <a:pt x="276" y="736"/>
                    </a:cubicBezTo>
                    <a:cubicBezTo>
                      <a:pt x="276" y="736"/>
                      <a:pt x="278" y="737"/>
                      <a:pt x="278" y="737"/>
                    </a:cubicBezTo>
                    <a:cubicBezTo>
                      <a:pt x="278" y="737"/>
                      <a:pt x="279" y="737"/>
                      <a:pt x="279" y="737"/>
                    </a:cubicBezTo>
                    <a:cubicBezTo>
                      <a:pt x="279" y="737"/>
                      <a:pt x="280" y="737"/>
                      <a:pt x="280" y="737"/>
                    </a:cubicBezTo>
                    <a:cubicBezTo>
                      <a:pt x="280" y="737"/>
                      <a:pt x="281" y="737"/>
                      <a:pt x="281" y="737"/>
                    </a:cubicBezTo>
                    <a:cubicBezTo>
                      <a:pt x="281" y="737"/>
                      <a:pt x="283" y="736"/>
                      <a:pt x="283" y="736"/>
                    </a:cubicBezTo>
                    <a:cubicBezTo>
                      <a:pt x="283" y="736"/>
                      <a:pt x="285" y="737"/>
                      <a:pt x="285" y="737"/>
                    </a:cubicBezTo>
                    <a:cubicBezTo>
                      <a:pt x="285" y="737"/>
                      <a:pt x="286" y="736"/>
                      <a:pt x="286" y="736"/>
                    </a:cubicBezTo>
                    <a:cubicBezTo>
                      <a:pt x="286" y="736"/>
                      <a:pt x="288" y="736"/>
                      <a:pt x="288" y="736"/>
                    </a:cubicBezTo>
                    <a:cubicBezTo>
                      <a:pt x="288" y="736"/>
                      <a:pt x="290" y="737"/>
                      <a:pt x="290" y="737"/>
                    </a:cubicBezTo>
                    <a:cubicBezTo>
                      <a:pt x="290" y="737"/>
                      <a:pt x="291" y="737"/>
                      <a:pt x="291" y="737"/>
                    </a:cubicBezTo>
                    <a:cubicBezTo>
                      <a:pt x="291" y="737"/>
                      <a:pt x="292" y="737"/>
                      <a:pt x="292" y="737"/>
                    </a:cubicBezTo>
                    <a:cubicBezTo>
                      <a:pt x="292" y="737"/>
                      <a:pt x="294" y="737"/>
                      <a:pt x="294" y="737"/>
                    </a:cubicBezTo>
                    <a:cubicBezTo>
                      <a:pt x="294" y="737"/>
                      <a:pt x="296" y="736"/>
                      <a:pt x="296" y="736"/>
                    </a:cubicBezTo>
                    <a:cubicBezTo>
                      <a:pt x="296" y="736"/>
                      <a:pt x="297" y="736"/>
                      <a:pt x="297" y="736"/>
                    </a:cubicBezTo>
                    <a:cubicBezTo>
                      <a:pt x="297" y="736"/>
                      <a:pt x="298" y="737"/>
                      <a:pt x="298" y="737"/>
                    </a:cubicBezTo>
                    <a:cubicBezTo>
                      <a:pt x="298" y="737"/>
                      <a:pt x="299" y="736"/>
                      <a:pt x="299" y="736"/>
                    </a:cubicBezTo>
                    <a:cubicBezTo>
                      <a:pt x="299" y="736"/>
                      <a:pt x="300" y="737"/>
                      <a:pt x="300" y="737"/>
                    </a:cubicBezTo>
                    <a:cubicBezTo>
                      <a:pt x="300" y="737"/>
                      <a:pt x="303" y="737"/>
                      <a:pt x="303" y="737"/>
                    </a:cubicBezTo>
                    <a:cubicBezTo>
                      <a:pt x="303" y="737"/>
                      <a:pt x="305" y="737"/>
                      <a:pt x="305" y="737"/>
                    </a:cubicBezTo>
                    <a:cubicBezTo>
                      <a:pt x="305" y="737"/>
                      <a:pt x="306" y="737"/>
                      <a:pt x="306" y="737"/>
                    </a:cubicBezTo>
                    <a:cubicBezTo>
                      <a:pt x="306" y="737"/>
                      <a:pt x="308" y="737"/>
                      <a:pt x="308" y="737"/>
                    </a:cubicBezTo>
                    <a:cubicBezTo>
                      <a:pt x="308" y="737"/>
                      <a:pt x="310" y="737"/>
                      <a:pt x="310" y="737"/>
                    </a:cubicBezTo>
                    <a:cubicBezTo>
                      <a:pt x="310" y="737"/>
                      <a:pt x="311" y="737"/>
                      <a:pt x="311" y="737"/>
                    </a:cubicBezTo>
                    <a:cubicBezTo>
                      <a:pt x="311" y="737"/>
                      <a:pt x="311" y="737"/>
                      <a:pt x="311" y="737"/>
                    </a:cubicBezTo>
                    <a:cubicBezTo>
                      <a:pt x="311" y="737"/>
                      <a:pt x="314" y="737"/>
                      <a:pt x="314" y="737"/>
                    </a:cubicBezTo>
                    <a:cubicBezTo>
                      <a:pt x="314" y="737"/>
                      <a:pt x="315" y="737"/>
                      <a:pt x="315" y="737"/>
                    </a:cubicBezTo>
                    <a:cubicBezTo>
                      <a:pt x="315" y="737"/>
                      <a:pt x="317" y="737"/>
                      <a:pt x="317" y="737"/>
                    </a:cubicBezTo>
                    <a:cubicBezTo>
                      <a:pt x="317" y="737"/>
                      <a:pt x="317" y="737"/>
                      <a:pt x="317" y="737"/>
                    </a:cubicBezTo>
                    <a:cubicBezTo>
                      <a:pt x="317" y="737"/>
                      <a:pt x="319" y="737"/>
                      <a:pt x="319" y="737"/>
                    </a:cubicBezTo>
                    <a:cubicBezTo>
                      <a:pt x="319" y="737"/>
                      <a:pt x="322" y="737"/>
                      <a:pt x="322" y="737"/>
                    </a:cubicBezTo>
                    <a:cubicBezTo>
                      <a:pt x="322" y="737"/>
                      <a:pt x="323" y="737"/>
                      <a:pt x="323" y="737"/>
                    </a:cubicBezTo>
                    <a:cubicBezTo>
                      <a:pt x="323" y="737"/>
                      <a:pt x="324" y="737"/>
                      <a:pt x="324" y="737"/>
                    </a:cubicBezTo>
                    <a:cubicBezTo>
                      <a:pt x="324" y="737"/>
                      <a:pt x="325" y="737"/>
                      <a:pt x="325" y="737"/>
                    </a:cubicBezTo>
                    <a:cubicBezTo>
                      <a:pt x="325" y="737"/>
                      <a:pt x="327" y="737"/>
                      <a:pt x="327" y="737"/>
                    </a:cubicBezTo>
                    <a:cubicBezTo>
                      <a:pt x="327" y="737"/>
                      <a:pt x="329" y="737"/>
                      <a:pt x="329" y="737"/>
                    </a:cubicBezTo>
                    <a:cubicBezTo>
                      <a:pt x="329" y="737"/>
                      <a:pt x="330" y="737"/>
                      <a:pt x="330" y="737"/>
                    </a:cubicBezTo>
                    <a:cubicBezTo>
                      <a:pt x="330" y="737"/>
                      <a:pt x="331" y="737"/>
                      <a:pt x="331" y="737"/>
                    </a:cubicBezTo>
                    <a:cubicBezTo>
                      <a:pt x="331" y="737"/>
                      <a:pt x="333" y="737"/>
                      <a:pt x="333" y="737"/>
                    </a:cubicBezTo>
                    <a:cubicBezTo>
                      <a:pt x="333" y="737"/>
                      <a:pt x="334" y="737"/>
                      <a:pt x="334" y="737"/>
                    </a:cubicBezTo>
                    <a:cubicBezTo>
                      <a:pt x="334" y="737"/>
                      <a:pt x="336" y="737"/>
                      <a:pt x="336" y="737"/>
                    </a:cubicBezTo>
                    <a:cubicBezTo>
                      <a:pt x="336" y="737"/>
                      <a:pt x="338" y="737"/>
                      <a:pt x="338" y="737"/>
                    </a:cubicBezTo>
                    <a:cubicBezTo>
                      <a:pt x="338" y="737"/>
                      <a:pt x="341" y="737"/>
                      <a:pt x="341" y="737"/>
                    </a:cubicBezTo>
                    <a:cubicBezTo>
                      <a:pt x="341" y="737"/>
                      <a:pt x="341" y="737"/>
                      <a:pt x="341" y="737"/>
                    </a:cubicBezTo>
                    <a:cubicBezTo>
                      <a:pt x="341" y="737"/>
                      <a:pt x="342" y="737"/>
                      <a:pt x="342" y="737"/>
                    </a:cubicBezTo>
                    <a:cubicBezTo>
                      <a:pt x="342" y="737"/>
                      <a:pt x="344" y="737"/>
                      <a:pt x="344" y="737"/>
                    </a:cubicBezTo>
                    <a:cubicBezTo>
                      <a:pt x="344" y="737"/>
                      <a:pt x="345" y="737"/>
                      <a:pt x="345" y="737"/>
                    </a:cubicBezTo>
                    <a:cubicBezTo>
                      <a:pt x="345" y="737"/>
                      <a:pt x="345" y="737"/>
                      <a:pt x="345" y="737"/>
                    </a:cubicBezTo>
                    <a:cubicBezTo>
                      <a:pt x="345" y="737"/>
                      <a:pt x="347" y="737"/>
                      <a:pt x="347" y="737"/>
                    </a:cubicBezTo>
                    <a:cubicBezTo>
                      <a:pt x="347" y="737"/>
                      <a:pt x="348" y="737"/>
                      <a:pt x="348" y="737"/>
                    </a:cubicBezTo>
                    <a:cubicBezTo>
                      <a:pt x="348" y="737"/>
                      <a:pt x="352" y="737"/>
                      <a:pt x="352" y="737"/>
                    </a:cubicBezTo>
                    <a:cubicBezTo>
                      <a:pt x="352" y="737"/>
                      <a:pt x="353" y="737"/>
                      <a:pt x="353" y="737"/>
                    </a:cubicBezTo>
                    <a:cubicBezTo>
                      <a:pt x="353" y="737"/>
                      <a:pt x="354" y="737"/>
                      <a:pt x="354" y="737"/>
                    </a:cubicBezTo>
                    <a:cubicBezTo>
                      <a:pt x="354" y="737"/>
                      <a:pt x="355" y="737"/>
                      <a:pt x="355" y="737"/>
                    </a:cubicBezTo>
                    <a:cubicBezTo>
                      <a:pt x="355" y="737"/>
                      <a:pt x="358" y="737"/>
                      <a:pt x="358" y="737"/>
                    </a:cubicBezTo>
                    <a:cubicBezTo>
                      <a:pt x="358" y="737"/>
                      <a:pt x="359" y="737"/>
                      <a:pt x="359" y="737"/>
                    </a:cubicBezTo>
                    <a:cubicBezTo>
                      <a:pt x="359" y="737"/>
                      <a:pt x="359" y="737"/>
                      <a:pt x="359" y="737"/>
                    </a:cubicBezTo>
                    <a:cubicBezTo>
                      <a:pt x="359" y="737"/>
                      <a:pt x="360" y="737"/>
                      <a:pt x="360" y="737"/>
                    </a:cubicBezTo>
                    <a:cubicBezTo>
                      <a:pt x="360" y="737"/>
                      <a:pt x="364" y="737"/>
                      <a:pt x="364" y="737"/>
                    </a:cubicBezTo>
                    <a:cubicBezTo>
                      <a:pt x="364" y="737"/>
                      <a:pt x="365" y="737"/>
                      <a:pt x="365" y="737"/>
                    </a:cubicBezTo>
                    <a:cubicBezTo>
                      <a:pt x="365" y="737"/>
                      <a:pt x="367" y="737"/>
                      <a:pt x="367" y="737"/>
                    </a:cubicBezTo>
                    <a:cubicBezTo>
                      <a:pt x="367" y="737"/>
                      <a:pt x="367" y="737"/>
                      <a:pt x="367" y="737"/>
                    </a:cubicBezTo>
                    <a:cubicBezTo>
                      <a:pt x="367" y="737"/>
                      <a:pt x="369" y="737"/>
                      <a:pt x="369" y="737"/>
                    </a:cubicBezTo>
                    <a:cubicBezTo>
                      <a:pt x="369" y="737"/>
                      <a:pt x="371" y="737"/>
                      <a:pt x="371" y="737"/>
                    </a:cubicBezTo>
                    <a:cubicBezTo>
                      <a:pt x="371" y="737"/>
                      <a:pt x="371" y="737"/>
                      <a:pt x="371" y="737"/>
                    </a:cubicBezTo>
                    <a:cubicBezTo>
                      <a:pt x="371" y="737"/>
                      <a:pt x="374" y="737"/>
                      <a:pt x="374" y="737"/>
                    </a:cubicBezTo>
                    <a:cubicBezTo>
                      <a:pt x="374" y="737"/>
                      <a:pt x="374" y="737"/>
                      <a:pt x="374" y="737"/>
                    </a:cubicBezTo>
                    <a:cubicBezTo>
                      <a:pt x="374" y="737"/>
                      <a:pt x="377" y="737"/>
                      <a:pt x="377" y="737"/>
                    </a:cubicBezTo>
                    <a:cubicBezTo>
                      <a:pt x="377" y="737"/>
                      <a:pt x="377" y="737"/>
                      <a:pt x="377" y="737"/>
                    </a:cubicBezTo>
                    <a:cubicBezTo>
                      <a:pt x="377" y="737"/>
                      <a:pt x="379" y="737"/>
                      <a:pt x="379" y="737"/>
                    </a:cubicBezTo>
                    <a:cubicBezTo>
                      <a:pt x="379" y="737"/>
                      <a:pt x="380" y="737"/>
                      <a:pt x="380" y="737"/>
                    </a:cubicBezTo>
                    <a:cubicBezTo>
                      <a:pt x="380" y="737"/>
                      <a:pt x="381" y="737"/>
                      <a:pt x="381" y="737"/>
                    </a:cubicBezTo>
                    <a:cubicBezTo>
                      <a:pt x="381" y="737"/>
                      <a:pt x="384" y="737"/>
                      <a:pt x="384" y="737"/>
                    </a:cubicBezTo>
                    <a:cubicBezTo>
                      <a:pt x="384" y="737"/>
                      <a:pt x="386" y="737"/>
                      <a:pt x="386" y="737"/>
                    </a:cubicBezTo>
                    <a:cubicBezTo>
                      <a:pt x="386" y="737"/>
                      <a:pt x="387" y="737"/>
                      <a:pt x="387" y="737"/>
                    </a:cubicBezTo>
                    <a:cubicBezTo>
                      <a:pt x="387" y="737"/>
                      <a:pt x="389" y="737"/>
                      <a:pt x="389" y="737"/>
                    </a:cubicBezTo>
                    <a:cubicBezTo>
                      <a:pt x="389" y="737"/>
                      <a:pt x="390" y="737"/>
                      <a:pt x="390" y="737"/>
                    </a:cubicBezTo>
                    <a:cubicBezTo>
                      <a:pt x="390" y="737"/>
                      <a:pt x="391" y="737"/>
                      <a:pt x="391" y="737"/>
                    </a:cubicBezTo>
                    <a:cubicBezTo>
                      <a:pt x="391" y="737"/>
                      <a:pt x="394" y="737"/>
                      <a:pt x="394" y="737"/>
                    </a:cubicBezTo>
                    <a:cubicBezTo>
                      <a:pt x="394" y="737"/>
                      <a:pt x="395" y="737"/>
                      <a:pt x="395" y="737"/>
                    </a:cubicBezTo>
                    <a:cubicBezTo>
                      <a:pt x="395" y="737"/>
                      <a:pt x="395" y="737"/>
                      <a:pt x="395" y="737"/>
                    </a:cubicBezTo>
                    <a:cubicBezTo>
                      <a:pt x="395" y="737"/>
                      <a:pt x="398" y="736"/>
                      <a:pt x="398" y="736"/>
                    </a:cubicBezTo>
                    <a:cubicBezTo>
                      <a:pt x="398" y="736"/>
                      <a:pt x="399" y="735"/>
                      <a:pt x="399" y="735"/>
                    </a:cubicBezTo>
                    <a:cubicBezTo>
                      <a:pt x="399" y="735"/>
                      <a:pt x="401" y="736"/>
                      <a:pt x="401" y="736"/>
                    </a:cubicBezTo>
                    <a:cubicBezTo>
                      <a:pt x="401" y="736"/>
                      <a:pt x="402" y="737"/>
                      <a:pt x="402" y="737"/>
                    </a:cubicBezTo>
                    <a:cubicBezTo>
                      <a:pt x="402" y="737"/>
                      <a:pt x="404" y="736"/>
                      <a:pt x="404" y="736"/>
                    </a:cubicBezTo>
                    <a:cubicBezTo>
                      <a:pt x="404" y="736"/>
                      <a:pt x="404" y="736"/>
                      <a:pt x="404" y="736"/>
                    </a:cubicBezTo>
                    <a:cubicBezTo>
                      <a:pt x="404" y="736"/>
                      <a:pt x="406" y="733"/>
                      <a:pt x="406" y="733"/>
                    </a:cubicBezTo>
                    <a:cubicBezTo>
                      <a:pt x="406" y="733"/>
                      <a:pt x="408" y="731"/>
                      <a:pt x="408" y="731"/>
                    </a:cubicBezTo>
                    <a:cubicBezTo>
                      <a:pt x="408" y="731"/>
                      <a:pt x="410" y="736"/>
                      <a:pt x="410" y="736"/>
                    </a:cubicBezTo>
                    <a:cubicBezTo>
                      <a:pt x="410" y="736"/>
                      <a:pt x="411" y="736"/>
                      <a:pt x="411" y="736"/>
                    </a:cubicBezTo>
                    <a:cubicBezTo>
                      <a:pt x="411" y="736"/>
                      <a:pt x="413" y="735"/>
                      <a:pt x="413" y="735"/>
                    </a:cubicBezTo>
                    <a:cubicBezTo>
                      <a:pt x="413" y="735"/>
                      <a:pt x="413" y="735"/>
                      <a:pt x="413" y="735"/>
                    </a:cubicBezTo>
                    <a:cubicBezTo>
                      <a:pt x="413" y="735"/>
                      <a:pt x="416" y="737"/>
                      <a:pt x="416" y="737"/>
                    </a:cubicBezTo>
                    <a:cubicBezTo>
                      <a:pt x="416" y="737"/>
                      <a:pt x="416" y="737"/>
                      <a:pt x="416" y="737"/>
                    </a:cubicBezTo>
                    <a:cubicBezTo>
                      <a:pt x="416" y="737"/>
                      <a:pt x="419" y="737"/>
                      <a:pt x="419" y="737"/>
                    </a:cubicBezTo>
                    <a:cubicBezTo>
                      <a:pt x="419" y="737"/>
                      <a:pt x="420" y="737"/>
                      <a:pt x="420" y="737"/>
                    </a:cubicBezTo>
                    <a:cubicBezTo>
                      <a:pt x="420" y="737"/>
                      <a:pt x="421" y="737"/>
                      <a:pt x="421" y="737"/>
                    </a:cubicBezTo>
                    <a:cubicBezTo>
                      <a:pt x="421" y="737"/>
                      <a:pt x="423" y="737"/>
                      <a:pt x="423" y="737"/>
                    </a:cubicBezTo>
                    <a:cubicBezTo>
                      <a:pt x="423" y="737"/>
                      <a:pt x="425" y="736"/>
                      <a:pt x="425" y="736"/>
                    </a:cubicBezTo>
                    <a:cubicBezTo>
                      <a:pt x="425" y="736"/>
                      <a:pt x="426" y="736"/>
                      <a:pt x="426" y="736"/>
                    </a:cubicBezTo>
                    <a:cubicBezTo>
                      <a:pt x="426" y="736"/>
                      <a:pt x="428" y="737"/>
                      <a:pt x="428" y="737"/>
                    </a:cubicBezTo>
                    <a:cubicBezTo>
                      <a:pt x="428" y="737"/>
                      <a:pt x="429" y="737"/>
                      <a:pt x="429" y="737"/>
                    </a:cubicBezTo>
                    <a:cubicBezTo>
                      <a:pt x="429" y="737"/>
                      <a:pt x="430" y="737"/>
                      <a:pt x="430" y="737"/>
                    </a:cubicBezTo>
                    <a:cubicBezTo>
                      <a:pt x="430" y="737"/>
                      <a:pt x="431" y="737"/>
                      <a:pt x="431" y="737"/>
                    </a:cubicBezTo>
                    <a:cubicBezTo>
                      <a:pt x="431" y="737"/>
                      <a:pt x="434" y="737"/>
                      <a:pt x="434" y="737"/>
                    </a:cubicBezTo>
                    <a:cubicBezTo>
                      <a:pt x="434" y="737"/>
                      <a:pt x="435" y="737"/>
                      <a:pt x="435" y="737"/>
                    </a:cubicBezTo>
                    <a:cubicBezTo>
                      <a:pt x="435" y="737"/>
                      <a:pt x="437" y="737"/>
                      <a:pt x="437" y="737"/>
                    </a:cubicBezTo>
                    <a:cubicBezTo>
                      <a:pt x="437" y="737"/>
                      <a:pt x="438" y="737"/>
                      <a:pt x="438" y="737"/>
                    </a:cubicBezTo>
                    <a:cubicBezTo>
                      <a:pt x="438" y="737"/>
                      <a:pt x="440" y="737"/>
                      <a:pt x="440" y="737"/>
                    </a:cubicBezTo>
                    <a:cubicBezTo>
                      <a:pt x="440" y="737"/>
                      <a:pt x="441" y="737"/>
                      <a:pt x="441" y="737"/>
                    </a:cubicBezTo>
                    <a:cubicBezTo>
                      <a:pt x="441" y="737"/>
                      <a:pt x="442" y="737"/>
                      <a:pt x="442" y="737"/>
                    </a:cubicBezTo>
                    <a:cubicBezTo>
                      <a:pt x="442" y="737"/>
                      <a:pt x="444" y="737"/>
                      <a:pt x="444" y="737"/>
                    </a:cubicBezTo>
                    <a:cubicBezTo>
                      <a:pt x="444" y="737"/>
                      <a:pt x="446" y="737"/>
                      <a:pt x="446" y="737"/>
                    </a:cubicBezTo>
                    <a:cubicBezTo>
                      <a:pt x="446" y="737"/>
                      <a:pt x="448" y="737"/>
                      <a:pt x="448" y="737"/>
                    </a:cubicBezTo>
                    <a:cubicBezTo>
                      <a:pt x="448" y="737"/>
                      <a:pt x="449" y="737"/>
                      <a:pt x="449" y="737"/>
                    </a:cubicBezTo>
                    <a:cubicBezTo>
                      <a:pt x="449" y="737"/>
                      <a:pt x="449" y="737"/>
                      <a:pt x="449" y="737"/>
                    </a:cubicBezTo>
                    <a:cubicBezTo>
                      <a:pt x="449" y="737"/>
                      <a:pt x="451" y="736"/>
                      <a:pt x="451" y="736"/>
                    </a:cubicBezTo>
                    <a:cubicBezTo>
                      <a:pt x="451" y="736"/>
                      <a:pt x="453" y="737"/>
                      <a:pt x="453" y="737"/>
                    </a:cubicBezTo>
                    <a:cubicBezTo>
                      <a:pt x="453" y="737"/>
                      <a:pt x="455" y="737"/>
                      <a:pt x="455" y="737"/>
                    </a:cubicBezTo>
                    <a:cubicBezTo>
                      <a:pt x="455" y="737"/>
                      <a:pt x="455" y="737"/>
                      <a:pt x="455" y="737"/>
                    </a:cubicBezTo>
                    <a:cubicBezTo>
                      <a:pt x="455" y="737"/>
                      <a:pt x="458" y="736"/>
                      <a:pt x="458" y="736"/>
                    </a:cubicBezTo>
                    <a:cubicBezTo>
                      <a:pt x="458" y="736"/>
                      <a:pt x="458" y="736"/>
                      <a:pt x="458" y="736"/>
                    </a:cubicBezTo>
                    <a:cubicBezTo>
                      <a:pt x="458" y="736"/>
                      <a:pt x="461" y="737"/>
                      <a:pt x="461" y="737"/>
                    </a:cubicBezTo>
                    <a:cubicBezTo>
                      <a:pt x="461" y="737"/>
                      <a:pt x="462" y="737"/>
                      <a:pt x="462" y="737"/>
                    </a:cubicBezTo>
                    <a:cubicBezTo>
                      <a:pt x="462" y="737"/>
                      <a:pt x="464" y="737"/>
                      <a:pt x="464" y="737"/>
                    </a:cubicBezTo>
                    <a:cubicBezTo>
                      <a:pt x="464" y="737"/>
                      <a:pt x="466" y="736"/>
                      <a:pt x="466" y="736"/>
                    </a:cubicBezTo>
                    <a:cubicBezTo>
                      <a:pt x="466" y="736"/>
                      <a:pt x="467" y="737"/>
                      <a:pt x="467" y="737"/>
                    </a:cubicBezTo>
                    <a:cubicBezTo>
                      <a:pt x="467" y="737"/>
                      <a:pt x="468" y="737"/>
                      <a:pt x="468" y="737"/>
                    </a:cubicBezTo>
                    <a:cubicBezTo>
                      <a:pt x="468" y="737"/>
                      <a:pt x="470" y="737"/>
                      <a:pt x="470" y="737"/>
                    </a:cubicBezTo>
                    <a:cubicBezTo>
                      <a:pt x="470" y="737"/>
                      <a:pt x="472" y="737"/>
                      <a:pt x="472" y="737"/>
                    </a:cubicBezTo>
                    <a:cubicBezTo>
                      <a:pt x="472" y="737"/>
                      <a:pt x="473" y="737"/>
                      <a:pt x="473" y="737"/>
                    </a:cubicBezTo>
                    <a:cubicBezTo>
                      <a:pt x="473" y="737"/>
                      <a:pt x="475" y="737"/>
                      <a:pt x="475" y="737"/>
                    </a:cubicBezTo>
                    <a:cubicBezTo>
                      <a:pt x="475" y="737"/>
                      <a:pt x="476" y="737"/>
                      <a:pt x="476" y="737"/>
                    </a:cubicBezTo>
                    <a:cubicBezTo>
                      <a:pt x="476" y="737"/>
                      <a:pt x="477" y="737"/>
                      <a:pt x="477" y="737"/>
                    </a:cubicBezTo>
                    <a:cubicBezTo>
                      <a:pt x="477" y="737"/>
                      <a:pt x="479" y="737"/>
                      <a:pt x="479" y="737"/>
                    </a:cubicBezTo>
                    <a:cubicBezTo>
                      <a:pt x="479" y="737"/>
                      <a:pt x="480" y="737"/>
                      <a:pt x="480" y="737"/>
                    </a:cubicBezTo>
                    <a:cubicBezTo>
                      <a:pt x="480" y="737"/>
                      <a:pt x="482" y="737"/>
                      <a:pt x="482" y="737"/>
                    </a:cubicBezTo>
                    <a:cubicBezTo>
                      <a:pt x="482" y="737"/>
                      <a:pt x="482" y="737"/>
                      <a:pt x="482" y="737"/>
                    </a:cubicBezTo>
                    <a:cubicBezTo>
                      <a:pt x="482" y="737"/>
                      <a:pt x="485" y="736"/>
                      <a:pt x="485" y="736"/>
                    </a:cubicBezTo>
                    <a:cubicBezTo>
                      <a:pt x="485" y="736"/>
                      <a:pt x="485" y="736"/>
                      <a:pt x="485" y="736"/>
                    </a:cubicBezTo>
                    <a:cubicBezTo>
                      <a:pt x="485" y="736"/>
                      <a:pt x="487" y="737"/>
                      <a:pt x="487" y="737"/>
                    </a:cubicBezTo>
                    <a:cubicBezTo>
                      <a:pt x="487" y="737"/>
                      <a:pt x="489" y="736"/>
                      <a:pt x="489" y="736"/>
                    </a:cubicBezTo>
                    <a:cubicBezTo>
                      <a:pt x="489" y="736"/>
                      <a:pt x="491" y="736"/>
                      <a:pt x="491" y="736"/>
                    </a:cubicBezTo>
                    <a:cubicBezTo>
                      <a:pt x="491" y="736"/>
                      <a:pt x="492" y="736"/>
                      <a:pt x="492" y="736"/>
                    </a:cubicBezTo>
                    <a:cubicBezTo>
                      <a:pt x="492" y="736"/>
                      <a:pt x="494" y="736"/>
                      <a:pt x="494" y="736"/>
                    </a:cubicBezTo>
                    <a:cubicBezTo>
                      <a:pt x="494" y="736"/>
                      <a:pt x="494" y="736"/>
                      <a:pt x="494" y="736"/>
                    </a:cubicBezTo>
                    <a:cubicBezTo>
                      <a:pt x="494" y="736"/>
                      <a:pt x="497" y="736"/>
                      <a:pt x="497" y="736"/>
                    </a:cubicBezTo>
                    <a:cubicBezTo>
                      <a:pt x="497" y="736"/>
                      <a:pt x="498" y="736"/>
                      <a:pt x="498" y="736"/>
                    </a:cubicBezTo>
                    <a:cubicBezTo>
                      <a:pt x="498" y="736"/>
                      <a:pt x="500" y="735"/>
                      <a:pt x="500" y="735"/>
                    </a:cubicBezTo>
                    <a:cubicBezTo>
                      <a:pt x="500" y="735"/>
                      <a:pt x="500" y="734"/>
                      <a:pt x="500" y="734"/>
                    </a:cubicBezTo>
                    <a:cubicBezTo>
                      <a:pt x="500" y="734"/>
                      <a:pt x="503" y="732"/>
                      <a:pt x="503" y="732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3" y="732"/>
                      <a:pt x="506" y="723"/>
                      <a:pt x="506" y="723"/>
                    </a:cubicBezTo>
                    <a:cubicBezTo>
                      <a:pt x="506" y="723"/>
                      <a:pt x="507" y="723"/>
                      <a:pt x="507" y="723"/>
                    </a:cubicBezTo>
                    <a:cubicBezTo>
                      <a:pt x="507" y="723"/>
                      <a:pt x="509" y="717"/>
                      <a:pt x="509" y="717"/>
                    </a:cubicBezTo>
                    <a:cubicBezTo>
                      <a:pt x="509" y="717"/>
                      <a:pt x="509" y="717"/>
                      <a:pt x="509" y="717"/>
                    </a:cubicBezTo>
                    <a:cubicBezTo>
                      <a:pt x="509" y="717"/>
                      <a:pt x="512" y="708"/>
                      <a:pt x="512" y="708"/>
                    </a:cubicBezTo>
                    <a:cubicBezTo>
                      <a:pt x="512" y="708"/>
                      <a:pt x="512" y="708"/>
                      <a:pt x="512" y="708"/>
                    </a:cubicBezTo>
                    <a:cubicBezTo>
                      <a:pt x="512" y="708"/>
                      <a:pt x="515" y="698"/>
                      <a:pt x="515" y="698"/>
                    </a:cubicBezTo>
                    <a:cubicBezTo>
                      <a:pt x="515" y="698"/>
                      <a:pt x="515" y="698"/>
                      <a:pt x="515" y="698"/>
                    </a:cubicBezTo>
                    <a:cubicBezTo>
                      <a:pt x="515" y="698"/>
                      <a:pt x="517" y="693"/>
                      <a:pt x="517" y="693"/>
                    </a:cubicBezTo>
                    <a:cubicBezTo>
                      <a:pt x="517" y="693"/>
                      <a:pt x="520" y="696"/>
                      <a:pt x="520" y="696"/>
                    </a:cubicBezTo>
                    <a:cubicBezTo>
                      <a:pt x="520" y="696"/>
                      <a:pt x="521" y="694"/>
                      <a:pt x="521" y="694"/>
                    </a:cubicBezTo>
                    <a:cubicBezTo>
                      <a:pt x="521" y="694"/>
                      <a:pt x="522" y="693"/>
                      <a:pt x="522" y="693"/>
                    </a:cubicBezTo>
                    <a:cubicBezTo>
                      <a:pt x="522" y="693"/>
                      <a:pt x="524" y="696"/>
                      <a:pt x="524" y="696"/>
                    </a:cubicBezTo>
                    <a:cubicBezTo>
                      <a:pt x="524" y="696"/>
                      <a:pt x="524" y="696"/>
                      <a:pt x="524" y="696"/>
                    </a:cubicBezTo>
                    <a:cubicBezTo>
                      <a:pt x="524" y="696"/>
                      <a:pt x="527" y="706"/>
                      <a:pt x="527" y="706"/>
                    </a:cubicBezTo>
                    <a:cubicBezTo>
                      <a:pt x="527" y="706"/>
                      <a:pt x="527" y="706"/>
                      <a:pt x="527" y="706"/>
                    </a:cubicBezTo>
                    <a:cubicBezTo>
                      <a:pt x="527" y="706"/>
                      <a:pt x="530" y="713"/>
                      <a:pt x="530" y="713"/>
                    </a:cubicBezTo>
                    <a:cubicBezTo>
                      <a:pt x="530" y="713"/>
                      <a:pt x="530" y="714"/>
                      <a:pt x="530" y="714"/>
                    </a:cubicBezTo>
                    <a:cubicBezTo>
                      <a:pt x="530" y="714"/>
                      <a:pt x="533" y="719"/>
                      <a:pt x="533" y="719"/>
                    </a:cubicBezTo>
                    <a:cubicBezTo>
                      <a:pt x="533" y="719"/>
                      <a:pt x="533" y="720"/>
                      <a:pt x="533" y="720"/>
                    </a:cubicBezTo>
                    <a:cubicBezTo>
                      <a:pt x="533" y="720"/>
                      <a:pt x="536" y="730"/>
                      <a:pt x="536" y="730"/>
                    </a:cubicBezTo>
                    <a:cubicBezTo>
                      <a:pt x="536" y="730"/>
                      <a:pt x="536" y="730"/>
                      <a:pt x="536" y="730"/>
                    </a:cubicBezTo>
                    <a:cubicBezTo>
                      <a:pt x="536" y="730"/>
                      <a:pt x="539" y="733"/>
                      <a:pt x="539" y="733"/>
                    </a:cubicBezTo>
                    <a:cubicBezTo>
                      <a:pt x="539" y="733"/>
                      <a:pt x="539" y="733"/>
                      <a:pt x="539" y="733"/>
                    </a:cubicBezTo>
                    <a:cubicBezTo>
                      <a:pt x="539" y="733"/>
                      <a:pt x="542" y="734"/>
                      <a:pt x="542" y="734"/>
                    </a:cubicBezTo>
                    <a:cubicBezTo>
                      <a:pt x="542" y="734"/>
                      <a:pt x="543" y="734"/>
                      <a:pt x="543" y="734"/>
                    </a:cubicBezTo>
                    <a:cubicBezTo>
                      <a:pt x="543" y="734"/>
                      <a:pt x="545" y="734"/>
                      <a:pt x="545" y="734"/>
                    </a:cubicBezTo>
                    <a:cubicBezTo>
                      <a:pt x="545" y="734"/>
                      <a:pt x="545" y="734"/>
                      <a:pt x="545" y="734"/>
                    </a:cubicBezTo>
                    <a:cubicBezTo>
                      <a:pt x="545" y="734"/>
                      <a:pt x="548" y="733"/>
                      <a:pt x="548" y="733"/>
                    </a:cubicBezTo>
                    <a:cubicBezTo>
                      <a:pt x="548" y="733"/>
                      <a:pt x="549" y="733"/>
                      <a:pt x="549" y="733"/>
                    </a:cubicBezTo>
                    <a:cubicBezTo>
                      <a:pt x="549" y="733"/>
                      <a:pt x="551" y="732"/>
                      <a:pt x="551" y="732"/>
                    </a:cubicBezTo>
                    <a:cubicBezTo>
                      <a:pt x="551" y="732"/>
                      <a:pt x="551" y="732"/>
                      <a:pt x="551" y="732"/>
                    </a:cubicBezTo>
                    <a:cubicBezTo>
                      <a:pt x="551" y="732"/>
                      <a:pt x="554" y="729"/>
                      <a:pt x="554" y="729"/>
                    </a:cubicBezTo>
                    <a:cubicBezTo>
                      <a:pt x="554" y="729"/>
                      <a:pt x="556" y="730"/>
                      <a:pt x="556" y="730"/>
                    </a:cubicBezTo>
                    <a:cubicBezTo>
                      <a:pt x="556" y="730"/>
                      <a:pt x="557" y="729"/>
                      <a:pt x="557" y="729"/>
                    </a:cubicBezTo>
                    <a:cubicBezTo>
                      <a:pt x="557" y="729"/>
                      <a:pt x="558" y="728"/>
                      <a:pt x="558" y="728"/>
                    </a:cubicBezTo>
                    <a:cubicBezTo>
                      <a:pt x="558" y="728"/>
                      <a:pt x="560" y="721"/>
                      <a:pt x="560" y="721"/>
                    </a:cubicBezTo>
                    <a:cubicBezTo>
                      <a:pt x="560" y="721"/>
                      <a:pt x="560" y="721"/>
                      <a:pt x="560" y="721"/>
                    </a:cubicBezTo>
                    <a:cubicBezTo>
                      <a:pt x="560" y="721"/>
                      <a:pt x="563" y="724"/>
                      <a:pt x="563" y="724"/>
                    </a:cubicBezTo>
                    <a:cubicBezTo>
                      <a:pt x="563" y="724"/>
                      <a:pt x="563" y="724"/>
                      <a:pt x="563" y="724"/>
                    </a:cubicBezTo>
                    <a:cubicBezTo>
                      <a:pt x="563" y="724"/>
                      <a:pt x="566" y="710"/>
                      <a:pt x="566" y="710"/>
                    </a:cubicBezTo>
                    <a:cubicBezTo>
                      <a:pt x="566" y="710"/>
                      <a:pt x="567" y="710"/>
                      <a:pt x="567" y="710"/>
                    </a:cubicBezTo>
                    <a:cubicBezTo>
                      <a:pt x="567" y="710"/>
                      <a:pt x="569" y="719"/>
                      <a:pt x="569" y="719"/>
                    </a:cubicBezTo>
                    <a:cubicBezTo>
                      <a:pt x="569" y="719"/>
                      <a:pt x="569" y="719"/>
                      <a:pt x="569" y="719"/>
                    </a:cubicBezTo>
                    <a:cubicBezTo>
                      <a:pt x="569" y="719"/>
                      <a:pt x="572" y="704"/>
                      <a:pt x="572" y="704"/>
                    </a:cubicBezTo>
                    <a:cubicBezTo>
                      <a:pt x="572" y="704"/>
                      <a:pt x="573" y="702"/>
                      <a:pt x="573" y="702"/>
                    </a:cubicBezTo>
                    <a:cubicBezTo>
                      <a:pt x="573" y="702"/>
                      <a:pt x="575" y="714"/>
                      <a:pt x="575" y="714"/>
                    </a:cubicBezTo>
                    <a:cubicBezTo>
                      <a:pt x="575" y="714"/>
                      <a:pt x="576" y="714"/>
                      <a:pt x="576" y="714"/>
                    </a:cubicBezTo>
                    <a:cubicBezTo>
                      <a:pt x="576" y="714"/>
                      <a:pt x="578" y="705"/>
                      <a:pt x="578" y="705"/>
                    </a:cubicBezTo>
                    <a:cubicBezTo>
                      <a:pt x="578" y="705"/>
                      <a:pt x="579" y="700"/>
                      <a:pt x="579" y="700"/>
                    </a:cubicBezTo>
                    <a:cubicBezTo>
                      <a:pt x="579" y="700"/>
                      <a:pt x="581" y="706"/>
                      <a:pt x="581" y="706"/>
                    </a:cubicBezTo>
                    <a:cubicBezTo>
                      <a:pt x="581" y="706"/>
                      <a:pt x="582" y="707"/>
                      <a:pt x="582" y="707"/>
                    </a:cubicBezTo>
                    <a:cubicBezTo>
                      <a:pt x="582" y="707"/>
                      <a:pt x="584" y="700"/>
                      <a:pt x="584" y="700"/>
                    </a:cubicBezTo>
                    <a:cubicBezTo>
                      <a:pt x="584" y="700"/>
                      <a:pt x="585" y="700"/>
                      <a:pt x="585" y="700"/>
                    </a:cubicBezTo>
                    <a:cubicBezTo>
                      <a:pt x="585" y="700"/>
                      <a:pt x="586" y="692"/>
                      <a:pt x="586" y="692"/>
                    </a:cubicBezTo>
                    <a:cubicBezTo>
                      <a:pt x="586" y="692"/>
                      <a:pt x="587" y="692"/>
                      <a:pt x="587" y="692"/>
                    </a:cubicBezTo>
                    <a:cubicBezTo>
                      <a:pt x="587" y="692"/>
                      <a:pt x="590" y="688"/>
                      <a:pt x="590" y="688"/>
                    </a:cubicBezTo>
                    <a:cubicBezTo>
                      <a:pt x="590" y="688"/>
                      <a:pt x="590" y="688"/>
                      <a:pt x="590" y="688"/>
                    </a:cubicBezTo>
                    <a:cubicBezTo>
                      <a:pt x="590" y="688"/>
                      <a:pt x="593" y="695"/>
                      <a:pt x="593" y="695"/>
                    </a:cubicBezTo>
                    <a:cubicBezTo>
                      <a:pt x="593" y="695"/>
                      <a:pt x="595" y="697"/>
                      <a:pt x="595" y="697"/>
                    </a:cubicBezTo>
                    <a:cubicBezTo>
                      <a:pt x="595" y="697"/>
                      <a:pt x="596" y="695"/>
                      <a:pt x="596" y="695"/>
                    </a:cubicBezTo>
                    <a:cubicBezTo>
                      <a:pt x="596" y="695"/>
                      <a:pt x="596" y="695"/>
                      <a:pt x="596" y="695"/>
                    </a:cubicBezTo>
                    <a:cubicBezTo>
                      <a:pt x="596" y="695"/>
                      <a:pt x="599" y="706"/>
                      <a:pt x="599" y="706"/>
                    </a:cubicBezTo>
                    <a:cubicBezTo>
                      <a:pt x="599" y="706"/>
                      <a:pt x="600" y="707"/>
                      <a:pt x="600" y="707"/>
                    </a:cubicBezTo>
                    <a:cubicBezTo>
                      <a:pt x="600" y="707"/>
                      <a:pt x="602" y="698"/>
                      <a:pt x="602" y="698"/>
                    </a:cubicBezTo>
                    <a:cubicBezTo>
                      <a:pt x="602" y="698"/>
                      <a:pt x="603" y="695"/>
                      <a:pt x="603" y="695"/>
                    </a:cubicBezTo>
                    <a:cubicBezTo>
                      <a:pt x="603" y="695"/>
                      <a:pt x="605" y="703"/>
                      <a:pt x="605" y="703"/>
                    </a:cubicBezTo>
                    <a:cubicBezTo>
                      <a:pt x="605" y="703"/>
                      <a:pt x="607" y="707"/>
                      <a:pt x="607" y="707"/>
                    </a:cubicBezTo>
                    <a:cubicBezTo>
                      <a:pt x="607" y="707"/>
                      <a:pt x="608" y="699"/>
                      <a:pt x="608" y="699"/>
                    </a:cubicBezTo>
                    <a:cubicBezTo>
                      <a:pt x="608" y="699"/>
                      <a:pt x="608" y="698"/>
                      <a:pt x="608" y="698"/>
                    </a:cubicBezTo>
                    <a:cubicBezTo>
                      <a:pt x="608" y="698"/>
                      <a:pt x="610" y="688"/>
                      <a:pt x="610" y="688"/>
                    </a:cubicBezTo>
                    <a:cubicBezTo>
                      <a:pt x="610" y="688"/>
                      <a:pt x="612" y="696"/>
                      <a:pt x="612" y="696"/>
                    </a:cubicBezTo>
                    <a:cubicBezTo>
                      <a:pt x="612" y="696"/>
                      <a:pt x="613" y="706"/>
                      <a:pt x="613" y="706"/>
                    </a:cubicBezTo>
                    <a:cubicBezTo>
                      <a:pt x="613" y="706"/>
                      <a:pt x="614" y="701"/>
                      <a:pt x="614" y="701"/>
                    </a:cubicBezTo>
                    <a:cubicBezTo>
                      <a:pt x="614" y="701"/>
                      <a:pt x="616" y="688"/>
                      <a:pt x="616" y="688"/>
                    </a:cubicBezTo>
                    <a:cubicBezTo>
                      <a:pt x="616" y="688"/>
                      <a:pt x="617" y="692"/>
                      <a:pt x="617" y="692"/>
                    </a:cubicBezTo>
                    <a:cubicBezTo>
                      <a:pt x="617" y="692"/>
                      <a:pt x="620" y="710"/>
                      <a:pt x="620" y="710"/>
                    </a:cubicBezTo>
                    <a:cubicBezTo>
                      <a:pt x="620" y="710"/>
                      <a:pt x="621" y="710"/>
                      <a:pt x="621" y="710"/>
                    </a:cubicBezTo>
                    <a:cubicBezTo>
                      <a:pt x="621" y="710"/>
                      <a:pt x="623" y="700"/>
                      <a:pt x="623" y="700"/>
                    </a:cubicBezTo>
                    <a:cubicBezTo>
                      <a:pt x="623" y="700"/>
                      <a:pt x="624" y="698"/>
                      <a:pt x="624" y="698"/>
                    </a:cubicBezTo>
                    <a:cubicBezTo>
                      <a:pt x="624" y="698"/>
                      <a:pt x="626" y="713"/>
                      <a:pt x="626" y="713"/>
                    </a:cubicBezTo>
                    <a:cubicBezTo>
                      <a:pt x="626" y="713"/>
                      <a:pt x="626" y="713"/>
                      <a:pt x="626" y="713"/>
                    </a:cubicBezTo>
                    <a:cubicBezTo>
                      <a:pt x="626" y="713"/>
                      <a:pt x="628" y="717"/>
                      <a:pt x="628" y="717"/>
                    </a:cubicBezTo>
                    <a:cubicBezTo>
                      <a:pt x="628" y="717"/>
                      <a:pt x="630" y="713"/>
                      <a:pt x="630" y="713"/>
                    </a:cubicBezTo>
                    <a:cubicBezTo>
                      <a:pt x="630" y="713"/>
                      <a:pt x="632" y="707"/>
                      <a:pt x="632" y="707"/>
                    </a:cubicBezTo>
                    <a:cubicBezTo>
                      <a:pt x="632" y="707"/>
                      <a:pt x="633" y="704"/>
                      <a:pt x="633" y="704"/>
                    </a:cubicBezTo>
                    <a:cubicBezTo>
                      <a:pt x="633" y="704"/>
                      <a:pt x="635" y="709"/>
                      <a:pt x="635" y="709"/>
                    </a:cubicBezTo>
                    <a:cubicBezTo>
                      <a:pt x="635" y="709"/>
                      <a:pt x="635" y="708"/>
                      <a:pt x="635" y="708"/>
                    </a:cubicBezTo>
                    <a:cubicBezTo>
                      <a:pt x="635" y="708"/>
                      <a:pt x="638" y="697"/>
                      <a:pt x="638" y="697"/>
                    </a:cubicBezTo>
                    <a:cubicBezTo>
                      <a:pt x="638" y="697"/>
                      <a:pt x="639" y="696"/>
                      <a:pt x="639" y="696"/>
                    </a:cubicBezTo>
                    <a:cubicBezTo>
                      <a:pt x="639" y="696"/>
                      <a:pt x="640" y="687"/>
                      <a:pt x="640" y="687"/>
                    </a:cubicBezTo>
                    <a:cubicBezTo>
                      <a:pt x="640" y="687"/>
                      <a:pt x="641" y="688"/>
                      <a:pt x="641" y="688"/>
                    </a:cubicBezTo>
                    <a:cubicBezTo>
                      <a:pt x="641" y="688"/>
                      <a:pt x="644" y="690"/>
                      <a:pt x="644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4" y="690"/>
                      <a:pt x="647" y="685"/>
                      <a:pt x="647" y="685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47" y="685"/>
                      <a:pt x="650" y="698"/>
                      <a:pt x="650" y="698"/>
                    </a:cubicBezTo>
                    <a:cubicBezTo>
                      <a:pt x="650" y="698"/>
                      <a:pt x="650" y="698"/>
                      <a:pt x="650" y="698"/>
                    </a:cubicBezTo>
                    <a:cubicBezTo>
                      <a:pt x="650" y="698"/>
                      <a:pt x="653" y="703"/>
                      <a:pt x="653" y="703"/>
                    </a:cubicBezTo>
                    <a:cubicBezTo>
                      <a:pt x="653" y="703"/>
                      <a:pt x="653" y="704"/>
                      <a:pt x="653" y="704"/>
                    </a:cubicBezTo>
                    <a:cubicBezTo>
                      <a:pt x="653" y="704"/>
                      <a:pt x="656" y="716"/>
                      <a:pt x="656" y="716"/>
                    </a:cubicBezTo>
                    <a:cubicBezTo>
                      <a:pt x="656" y="716"/>
                      <a:pt x="656" y="717"/>
                      <a:pt x="656" y="717"/>
                    </a:cubicBezTo>
                    <a:cubicBezTo>
                      <a:pt x="656" y="717"/>
                      <a:pt x="659" y="721"/>
                      <a:pt x="659" y="721"/>
                    </a:cubicBezTo>
                    <a:cubicBezTo>
                      <a:pt x="659" y="721"/>
                      <a:pt x="659" y="721"/>
                      <a:pt x="659" y="721"/>
                    </a:cubicBezTo>
                    <a:cubicBezTo>
                      <a:pt x="659" y="721"/>
                      <a:pt x="662" y="728"/>
                      <a:pt x="662" y="728"/>
                    </a:cubicBezTo>
                    <a:cubicBezTo>
                      <a:pt x="662" y="728"/>
                      <a:pt x="662" y="728"/>
                      <a:pt x="662" y="728"/>
                    </a:cubicBezTo>
                    <a:cubicBezTo>
                      <a:pt x="662" y="728"/>
                      <a:pt x="665" y="730"/>
                      <a:pt x="665" y="730"/>
                    </a:cubicBezTo>
                    <a:cubicBezTo>
                      <a:pt x="665" y="730"/>
                      <a:pt x="665" y="731"/>
                      <a:pt x="665" y="731"/>
                    </a:cubicBezTo>
                    <a:cubicBezTo>
                      <a:pt x="665" y="731"/>
                      <a:pt x="668" y="731"/>
                      <a:pt x="668" y="731"/>
                    </a:cubicBezTo>
                    <a:cubicBezTo>
                      <a:pt x="668" y="731"/>
                      <a:pt x="668" y="731"/>
                      <a:pt x="668" y="731"/>
                    </a:cubicBezTo>
                    <a:cubicBezTo>
                      <a:pt x="668" y="731"/>
                      <a:pt x="671" y="729"/>
                      <a:pt x="671" y="729"/>
                    </a:cubicBezTo>
                    <a:cubicBezTo>
                      <a:pt x="671" y="729"/>
                      <a:pt x="672" y="729"/>
                      <a:pt x="672" y="729"/>
                    </a:cubicBezTo>
                    <a:cubicBezTo>
                      <a:pt x="672" y="729"/>
                      <a:pt x="674" y="725"/>
                      <a:pt x="674" y="725"/>
                    </a:cubicBezTo>
                    <a:cubicBezTo>
                      <a:pt x="674" y="725"/>
                      <a:pt x="676" y="726"/>
                      <a:pt x="676" y="726"/>
                    </a:cubicBezTo>
                    <a:cubicBezTo>
                      <a:pt x="676" y="726"/>
                      <a:pt x="677" y="724"/>
                      <a:pt x="677" y="724"/>
                    </a:cubicBezTo>
                    <a:cubicBezTo>
                      <a:pt x="677" y="724"/>
                      <a:pt x="677" y="724"/>
                      <a:pt x="677" y="724"/>
                    </a:cubicBezTo>
                    <a:cubicBezTo>
                      <a:pt x="677" y="724"/>
                      <a:pt x="680" y="712"/>
                      <a:pt x="680" y="712"/>
                    </a:cubicBezTo>
                    <a:cubicBezTo>
                      <a:pt x="680" y="712"/>
                      <a:pt x="681" y="712"/>
                      <a:pt x="681" y="712"/>
                    </a:cubicBezTo>
                    <a:cubicBezTo>
                      <a:pt x="681" y="712"/>
                      <a:pt x="683" y="718"/>
                      <a:pt x="683" y="718"/>
                    </a:cubicBezTo>
                    <a:cubicBezTo>
                      <a:pt x="683" y="718"/>
                      <a:pt x="683" y="718"/>
                      <a:pt x="683" y="718"/>
                    </a:cubicBezTo>
                    <a:cubicBezTo>
                      <a:pt x="683" y="718"/>
                      <a:pt x="686" y="706"/>
                      <a:pt x="686" y="706"/>
                    </a:cubicBezTo>
                    <a:cubicBezTo>
                      <a:pt x="686" y="706"/>
                      <a:pt x="687" y="705"/>
                      <a:pt x="687" y="705"/>
                    </a:cubicBezTo>
                    <a:cubicBezTo>
                      <a:pt x="687" y="705"/>
                      <a:pt x="689" y="713"/>
                      <a:pt x="689" y="713"/>
                    </a:cubicBezTo>
                    <a:cubicBezTo>
                      <a:pt x="689" y="713"/>
                      <a:pt x="690" y="713"/>
                      <a:pt x="690" y="713"/>
                    </a:cubicBezTo>
                    <a:cubicBezTo>
                      <a:pt x="690" y="713"/>
                      <a:pt x="692" y="719"/>
                      <a:pt x="692" y="719"/>
                    </a:cubicBezTo>
                    <a:cubicBezTo>
                      <a:pt x="692" y="719"/>
                      <a:pt x="692" y="716"/>
                      <a:pt x="692" y="716"/>
                    </a:cubicBezTo>
                    <a:cubicBezTo>
                      <a:pt x="692" y="716"/>
                      <a:pt x="695" y="711"/>
                      <a:pt x="695" y="711"/>
                    </a:cubicBezTo>
                    <a:cubicBezTo>
                      <a:pt x="695" y="711"/>
                      <a:pt x="695" y="716"/>
                      <a:pt x="695" y="716"/>
                    </a:cubicBezTo>
                    <a:cubicBezTo>
                      <a:pt x="695" y="716"/>
                      <a:pt x="698" y="727"/>
                      <a:pt x="698" y="727"/>
                    </a:cubicBezTo>
                    <a:cubicBezTo>
                      <a:pt x="698" y="727"/>
                      <a:pt x="699" y="727"/>
                      <a:pt x="699" y="727"/>
                    </a:cubicBezTo>
                    <a:cubicBezTo>
                      <a:pt x="699" y="727"/>
                      <a:pt x="701" y="724"/>
                      <a:pt x="701" y="724"/>
                    </a:cubicBezTo>
                    <a:cubicBezTo>
                      <a:pt x="701" y="724"/>
                      <a:pt x="701" y="725"/>
                      <a:pt x="701" y="725"/>
                    </a:cubicBezTo>
                    <a:cubicBezTo>
                      <a:pt x="701" y="725"/>
                      <a:pt x="704" y="729"/>
                      <a:pt x="704" y="729"/>
                    </a:cubicBezTo>
                    <a:cubicBezTo>
                      <a:pt x="704" y="729"/>
                      <a:pt x="705" y="729"/>
                      <a:pt x="705" y="729"/>
                    </a:cubicBezTo>
                    <a:cubicBezTo>
                      <a:pt x="705" y="729"/>
                      <a:pt x="707" y="728"/>
                      <a:pt x="707" y="728"/>
                    </a:cubicBezTo>
                    <a:cubicBezTo>
                      <a:pt x="707" y="728"/>
                      <a:pt x="708" y="727"/>
                      <a:pt x="708" y="727"/>
                    </a:cubicBezTo>
                    <a:cubicBezTo>
                      <a:pt x="708" y="727"/>
                      <a:pt x="710" y="724"/>
                      <a:pt x="710" y="724"/>
                    </a:cubicBezTo>
                    <a:cubicBezTo>
                      <a:pt x="710" y="724"/>
                      <a:pt x="710" y="724"/>
                      <a:pt x="710" y="724"/>
                    </a:cubicBezTo>
                    <a:cubicBezTo>
                      <a:pt x="710" y="724"/>
                      <a:pt x="713" y="719"/>
                      <a:pt x="713" y="719"/>
                    </a:cubicBezTo>
                    <a:cubicBezTo>
                      <a:pt x="713" y="719"/>
                      <a:pt x="713" y="718"/>
                      <a:pt x="713" y="718"/>
                    </a:cubicBezTo>
                    <a:cubicBezTo>
                      <a:pt x="713" y="718"/>
                      <a:pt x="716" y="708"/>
                      <a:pt x="716" y="708"/>
                    </a:cubicBezTo>
                    <a:cubicBezTo>
                      <a:pt x="716" y="708"/>
                      <a:pt x="717" y="708"/>
                      <a:pt x="717" y="708"/>
                    </a:cubicBezTo>
                    <a:cubicBezTo>
                      <a:pt x="717" y="708"/>
                      <a:pt x="719" y="702"/>
                      <a:pt x="719" y="702"/>
                    </a:cubicBezTo>
                    <a:cubicBezTo>
                      <a:pt x="719" y="702"/>
                      <a:pt x="719" y="702"/>
                      <a:pt x="719" y="702"/>
                    </a:cubicBezTo>
                    <a:cubicBezTo>
                      <a:pt x="719" y="702"/>
                      <a:pt x="722" y="689"/>
                      <a:pt x="722" y="689"/>
                    </a:cubicBezTo>
                    <a:cubicBezTo>
                      <a:pt x="722" y="689"/>
                      <a:pt x="722" y="689"/>
                      <a:pt x="722" y="689"/>
                    </a:cubicBezTo>
                    <a:cubicBezTo>
                      <a:pt x="722" y="689"/>
                      <a:pt x="725" y="685"/>
                      <a:pt x="725" y="685"/>
                    </a:cubicBezTo>
                    <a:cubicBezTo>
                      <a:pt x="725" y="685"/>
                      <a:pt x="727" y="687"/>
                      <a:pt x="727" y="687"/>
                    </a:cubicBezTo>
                    <a:cubicBezTo>
                      <a:pt x="727" y="687"/>
                      <a:pt x="728" y="683"/>
                      <a:pt x="728" y="683"/>
                    </a:cubicBezTo>
                    <a:cubicBezTo>
                      <a:pt x="728" y="683"/>
                      <a:pt x="728" y="683"/>
                      <a:pt x="728" y="683"/>
                    </a:cubicBezTo>
                    <a:cubicBezTo>
                      <a:pt x="728" y="683"/>
                      <a:pt x="731" y="681"/>
                      <a:pt x="731" y="681"/>
                    </a:cubicBezTo>
                    <a:cubicBezTo>
                      <a:pt x="731" y="681"/>
                      <a:pt x="731" y="682"/>
                      <a:pt x="731" y="682"/>
                    </a:cubicBezTo>
                    <a:cubicBezTo>
                      <a:pt x="731" y="682"/>
                      <a:pt x="734" y="692"/>
                      <a:pt x="734" y="692"/>
                    </a:cubicBezTo>
                    <a:cubicBezTo>
                      <a:pt x="734" y="692"/>
                      <a:pt x="735" y="692"/>
                      <a:pt x="735" y="692"/>
                    </a:cubicBezTo>
                    <a:cubicBezTo>
                      <a:pt x="735" y="692"/>
                      <a:pt x="737" y="695"/>
                      <a:pt x="737" y="695"/>
                    </a:cubicBezTo>
                    <a:cubicBezTo>
                      <a:pt x="737" y="695"/>
                      <a:pt x="737" y="695"/>
                      <a:pt x="737" y="695"/>
                    </a:cubicBezTo>
                    <a:cubicBezTo>
                      <a:pt x="737" y="695"/>
                      <a:pt x="740" y="709"/>
                      <a:pt x="740" y="709"/>
                    </a:cubicBezTo>
                    <a:cubicBezTo>
                      <a:pt x="740" y="709"/>
                      <a:pt x="740" y="710"/>
                      <a:pt x="740" y="710"/>
                    </a:cubicBezTo>
                    <a:cubicBezTo>
                      <a:pt x="740" y="710"/>
                      <a:pt x="743" y="715"/>
                      <a:pt x="743" y="715"/>
                    </a:cubicBezTo>
                    <a:cubicBezTo>
                      <a:pt x="743" y="715"/>
                      <a:pt x="746" y="716"/>
                      <a:pt x="746" y="716"/>
                    </a:cubicBezTo>
                    <a:cubicBezTo>
                      <a:pt x="746" y="716"/>
                      <a:pt x="746" y="713"/>
                      <a:pt x="746" y="713"/>
                    </a:cubicBezTo>
                    <a:cubicBezTo>
                      <a:pt x="746" y="713"/>
                      <a:pt x="746" y="713"/>
                      <a:pt x="746" y="713"/>
                    </a:cubicBezTo>
                    <a:cubicBezTo>
                      <a:pt x="746" y="713"/>
                      <a:pt x="749" y="720"/>
                      <a:pt x="749" y="720"/>
                    </a:cubicBezTo>
                    <a:cubicBezTo>
                      <a:pt x="749" y="720"/>
                      <a:pt x="749" y="719"/>
                      <a:pt x="749" y="719"/>
                    </a:cubicBezTo>
                    <a:cubicBezTo>
                      <a:pt x="749" y="719"/>
                      <a:pt x="752" y="714"/>
                      <a:pt x="752" y="714"/>
                    </a:cubicBezTo>
                    <a:cubicBezTo>
                      <a:pt x="752" y="714"/>
                      <a:pt x="753" y="713"/>
                      <a:pt x="753" y="713"/>
                    </a:cubicBezTo>
                    <a:cubicBezTo>
                      <a:pt x="753" y="713"/>
                      <a:pt x="755" y="711"/>
                      <a:pt x="755" y="711"/>
                    </a:cubicBezTo>
                    <a:cubicBezTo>
                      <a:pt x="755" y="711"/>
                      <a:pt x="756" y="712"/>
                      <a:pt x="756" y="712"/>
                    </a:cubicBezTo>
                    <a:cubicBezTo>
                      <a:pt x="756" y="712"/>
                      <a:pt x="758" y="702"/>
                      <a:pt x="758" y="702"/>
                    </a:cubicBezTo>
                    <a:cubicBezTo>
                      <a:pt x="758" y="702"/>
                      <a:pt x="758" y="701"/>
                      <a:pt x="758" y="701"/>
                    </a:cubicBezTo>
                    <a:cubicBezTo>
                      <a:pt x="758" y="701"/>
                      <a:pt x="761" y="690"/>
                      <a:pt x="761" y="690"/>
                    </a:cubicBezTo>
                    <a:cubicBezTo>
                      <a:pt x="761" y="690"/>
                      <a:pt x="762" y="689"/>
                      <a:pt x="762" y="689"/>
                    </a:cubicBezTo>
                    <a:cubicBezTo>
                      <a:pt x="762" y="689"/>
                      <a:pt x="764" y="672"/>
                      <a:pt x="764" y="672"/>
                    </a:cubicBezTo>
                    <a:cubicBezTo>
                      <a:pt x="764" y="672"/>
                      <a:pt x="764" y="672"/>
                      <a:pt x="764" y="672"/>
                    </a:cubicBezTo>
                    <a:cubicBezTo>
                      <a:pt x="764" y="672"/>
                      <a:pt x="767" y="649"/>
                      <a:pt x="767" y="649"/>
                    </a:cubicBezTo>
                    <a:cubicBezTo>
                      <a:pt x="767" y="649"/>
                      <a:pt x="767" y="648"/>
                      <a:pt x="767" y="648"/>
                    </a:cubicBezTo>
                    <a:cubicBezTo>
                      <a:pt x="767" y="648"/>
                      <a:pt x="770" y="617"/>
                      <a:pt x="770" y="617"/>
                    </a:cubicBezTo>
                    <a:cubicBezTo>
                      <a:pt x="770" y="617"/>
                      <a:pt x="771" y="611"/>
                      <a:pt x="771" y="611"/>
                    </a:cubicBezTo>
                    <a:cubicBezTo>
                      <a:pt x="771" y="611"/>
                      <a:pt x="773" y="626"/>
                      <a:pt x="773" y="626"/>
                    </a:cubicBezTo>
                    <a:cubicBezTo>
                      <a:pt x="773" y="626"/>
                      <a:pt x="774" y="616"/>
                      <a:pt x="774" y="616"/>
                    </a:cubicBezTo>
                    <a:cubicBezTo>
                      <a:pt x="774" y="616"/>
                      <a:pt x="776" y="633"/>
                      <a:pt x="776" y="633"/>
                    </a:cubicBezTo>
                    <a:cubicBezTo>
                      <a:pt x="776" y="633"/>
                      <a:pt x="778" y="622"/>
                      <a:pt x="778" y="622"/>
                    </a:cubicBezTo>
                    <a:cubicBezTo>
                      <a:pt x="778" y="622"/>
                      <a:pt x="780" y="644"/>
                      <a:pt x="780" y="644"/>
                    </a:cubicBezTo>
                    <a:cubicBezTo>
                      <a:pt x="780" y="644"/>
                      <a:pt x="780" y="651"/>
                      <a:pt x="780" y="651"/>
                    </a:cubicBezTo>
                    <a:cubicBezTo>
                      <a:pt x="780" y="651"/>
                      <a:pt x="783" y="603"/>
                      <a:pt x="783" y="603"/>
                    </a:cubicBezTo>
                    <a:cubicBezTo>
                      <a:pt x="783" y="603"/>
                      <a:pt x="783" y="514"/>
                      <a:pt x="783" y="514"/>
                    </a:cubicBezTo>
                    <a:cubicBezTo>
                      <a:pt x="783" y="514"/>
                      <a:pt x="785" y="676"/>
                      <a:pt x="785" y="676"/>
                    </a:cubicBezTo>
                    <a:cubicBezTo>
                      <a:pt x="785" y="676"/>
                      <a:pt x="786" y="677"/>
                      <a:pt x="786" y="677"/>
                    </a:cubicBezTo>
                    <a:cubicBezTo>
                      <a:pt x="786" y="677"/>
                      <a:pt x="788" y="686"/>
                      <a:pt x="788" y="686"/>
                    </a:cubicBezTo>
                    <a:cubicBezTo>
                      <a:pt x="788" y="686"/>
                      <a:pt x="789" y="685"/>
                      <a:pt x="789" y="685"/>
                    </a:cubicBezTo>
                    <a:cubicBezTo>
                      <a:pt x="789" y="685"/>
                      <a:pt x="791" y="686"/>
                      <a:pt x="791" y="686"/>
                    </a:cubicBezTo>
                    <a:cubicBezTo>
                      <a:pt x="791" y="686"/>
                      <a:pt x="792" y="685"/>
                      <a:pt x="792" y="685"/>
                    </a:cubicBezTo>
                    <a:cubicBezTo>
                      <a:pt x="792" y="685"/>
                      <a:pt x="794" y="669"/>
                      <a:pt x="794" y="669"/>
                    </a:cubicBezTo>
                    <a:cubicBezTo>
                      <a:pt x="794" y="669"/>
                      <a:pt x="795" y="668"/>
                      <a:pt x="795" y="668"/>
                    </a:cubicBezTo>
                    <a:cubicBezTo>
                      <a:pt x="795" y="668"/>
                      <a:pt x="798" y="654"/>
                      <a:pt x="798" y="654"/>
                    </a:cubicBezTo>
                    <a:cubicBezTo>
                      <a:pt x="798" y="654"/>
                      <a:pt x="798" y="653"/>
                      <a:pt x="798" y="653"/>
                    </a:cubicBezTo>
                    <a:cubicBezTo>
                      <a:pt x="798" y="653"/>
                      <a:pt x="801" y="629"/>
                      <a:pt x="801" y="629"/>
                    </a:cubicBezTo>
                    <a:cubicBezTo>
                      <a:pt x="801" y="629"/>
                      <a:pt x="801" y="628"/>
                      <a:pt x="801" y="628"/>
                    </a:cubicBezTo>
                    <a:cubicBezTo>
                      <a:pt x="801" y="628"/>
                      <a:pt x="804" y="530"/>
                      <a:pt x="804" y="530"/>
                    </a:cubicBezTo>
                    <a:cubicBezTo>
                      <a:pt x="804" y="530"/>
                      <a:pt x="804" y="500"/>
                      <a:pt x="804" y="500"/>
                    </a:cubicBezTo>
                    <a:cubicBezTo>
                      <a:pt x="804" y="500"/>
                      <a:pt x="807" y="631"/>
                      <a:pt x="807" y="631"/>
                    </a:cubicBezTo>
                    <a:cubicBezTo>
                      <a:pt x="807" y="631"/>
                      <a:pt x="807" y="634"/>
                      <a:pt x="807" y="634"/>
                    </a:cubicBezTo>
                    <a:cubicBezTo>
                      <a:pt x="807" y="634"/>
                      <a:pt x="810" y="665"/>
                      <a:pt x="810" y="665"/>
                    </a:cubicBezTo>
                    <a:cubicBezTo>
                      <a:pt x="810" y="665"/>
                      <a:pt x="810" y="666"/>
                      <a:pt x="810" y="666"/>
                    </a:cubicBezTo>
                    <a:cubicBezTo>
                      <a:pt x="810" y="666"/>
                      <a:pt x="812" y="681"/>
                      <a:pt x="812" y="681"/>
                    </a:cubicBezTo>
                    <a:cubicBezTo>
                      <a:pt x="812" y="681"/>
                      <a:pt x="813" y="680"/>
                      <a:pt x="813" y="680"/>
                    </a:cubicBezTo>
                    <a:cubicBezTo>
                      <a:pt x="813" y="680"/>
                      <a:pt x="816" y="618"/>
                      <a:pt x="816" y="618"/>
                    </a:cubicBezTo>
                    <a:cubicBezTo>
                      <a:pt x="816" y="618"/>
                      <a:pt x="816" y="622"/>
                      <a:pt x="816" y="622"/>
                    </a:cubicBezTo>
                    <a:cubicBezTo>
                      <a:pt x="816" y="622"/>
                      <a:pt x="817" y="667"/>
                      <a:pt x="817" y="667"/>
                    </a:cubicBezTo>
                    <a:cubicBezTo>
                      <a:pt x="817" y="667"/>
                      <a:pt x="819" y="665"/>
                      <a:pt x="819" y="665"/>
                    </a:cubicBezTo>
                    <a:cubicBezTo>
                      <a:pt x="819" y="665"/>
                      <a:pt x="822" y="677"/>
                      <a:pt x="822" y="677"/>
                    </a:cubicBezTo>
                    <a:cubicBezTo>
                      <a:pt x="822" y="677"/>
                      <a:pt x="822" y="678"/>
                      <a:pt x="822" y="678"/>
                    </a:cubicBezTo>
                    <a:cubicBezTo>
                      <a:pt x="822" y="678"/>
                      <a:pt x="824" y="686"/>
                      <a:pt x="824" y="686"/>
                    </a:cubicBezTo>
                    <a:cubicBezTo>
                      <a:pt x="824" y="686"/>
                      <a:pt x="826" y="637"/>
                      <a:pt x="826" y="637"/>
                    </a:cubicBezTo>
                    <a:cubicBezTo>
                      <a:pt x="826" y="637"/>
                      <a:pt x="828" y="701"/>
                      <a:pt x="828" y="701"/>
                    </a:cubicBezTo>
                    <a:cubicBezTo>
                      <a:pt x="828" y="701"/>
                      <a:pt x="828" y="701"/>
                      <a:pt x="828" y="701"/>
                    </a:cubicBezTo>
                    <a:cubicBezTo>
                      <a:pt x="828" y="701"/>
                      <a:pt x="830" y="710"/>
                      <a:pt x="830" y="710"/>
                    </a:cubicBezTo>
                    <a:cubicBezTo>
                      <a:pt x="830" y="710"/>
                      <a:pt x="831" y="700"/>
                      <a:pt x="831" y="700"/>
                    </a:cubicBezTo>
                    <a:cubicBezTo>
                      <a:pt x="831" y="700"/>
                      <a:pt x="834" y="720"/>
                      <a:pt x="834" y="720"/>
                    </a:cubicBezTo>
                    <a:cubicBezTo>
                      <a:pt x="834" y="720"/>
                      <a:pt x="834" y="720"/>
                      <a:pt x="834" y="720"/>
                    </a:cubicBezTo>
                    <a:cubicBezTo>
                      <a:pt x="834" y="720"/>
                      <a:pt x="837" y="725"/>
                      <a:pt x="837" y="725"/>
                    </a:cubicBezTo>
                    <a:cubicBezTo>
                      <a:pt x="837" y="725"/>
                      <a:pt x="837" y="725"/>
                      <a:pt x="837" y="725"/>
                    </a:cubicBezTo>
                    <a:cubicBezTo>
                      <a:pt x="837" y="725"/>
                      <a:pt x="839" y="727"/>
                      <a:pt x="839" y="727"/>
                    </a:cubicBezTo>
                    <a:cubicBezTo>
                      <a:pt x="839" y="727"/>
                      <a:pt x="840" y="727"/>
                      <a:pt x="840" y="727"/>
                    </a:cubicBezTo>
                    <a:cubicBezTo>
                      <a:pt x="840" y="727"/>
                      <a:pt x="843" y="729"/>
                      <a:pt x="843" y="729"/>
                    </a:cubicBezTo>
                    <a:cubicBezTo>
                      <a:pt x="843" y="729"/>
                      <a:pt x="843" y="729"/>
                      <a:pt x="843" y="729"/>
                    </a:cubicBezTo>
                    <a:cubicBezTo>
                      <a:pt x="843" y="729"/>
                      <a:pt x="845" y="729"/>
                      <a:pt x="845" y="729"/>
                    </a:cubicBezTo>
                    <a:cubicBezTo>
                      <a:pt x="845" y="729"/>
                      <a:pt x="846" y="730"/>
                      <a:pt x="846" y="730"/>
                    </a:cubicBezTo>
                    <a:cubicBezTo>
                      <a:pt x="846" y="730"/>
                      <a:pt x="848" y="729"/>
                      <a:pt x="848" y="729"/>
                    </a:cubicBezTo>
                    <a:cubicBezTo>
                      <a:pt x="848" y="729"/>
                      <a:pt x="849" y="729"/>
                      <a:pt x="849" y="729"/>
                    </a:cubicBezTo>
                    <a:cubicBezTo>
                      <a:pt x="849" y="729"/>
                      <a:pt x="851" y="730"/>
                      <a:pt x="851" y="730"/>
                    </a:cubicBezTo>
                    <a:cubicBezTo>
                      <a:pt x="851" y="730"/>
                      <a:pt x="852" y="729"/>
                      <a:pt x="852" y="729"/>
                    </a:cubicBezTo>
                    <a:cubicBezTo>
                      <a:pt x="852" y="729"/>
                      <a:pt x="855" y="728"/>
                      <a:pt x="855" y="728"/>
                    </a:cubicBezTo>
                    <a:cubicBezTo>
                      <a:pt x="855" y="728"/>
                      <a:pt x="855" y="728"/>
                      <a:pt x="855" y="728"/>
                    </a:cubicBezTo>
                    <a:cubicBezTo>
                      <a:pt x="855" y="728"/>
                      <a:pt x="858" y="722"/>
                      <a:pt x="858" y="722"/>
                    </a:cubicBezTo>
                    <a:cubicBezTo>
                      <a:pt x="858" y="722"/>
                      <a:pt x="858" y="721"/>
                      <a:pt x="858" y="721"/>
                    </a:cubicBezTo>
                    <a:cubicBezTo>
                      <a:pt x="858" y="721"/>
                      <a:pt x="861" y="708"/>
                      <a:pt x="861" y="708"/>
                    </a:cubicBezTo>
                    <a:cubicBezTo>
                      <a:pt x="861" y="708"/>
                      <a:pt x="861" y="708"/>
                      <a:pt x="861" y="708"/>
                    </a:cubicBezTo>
                    <a:cubicBezTo>
                      <a:pt x="861" y="708"/>
                      <a:pt x="864" y="682"/>
                      <a:pt x="864" y="682"/>
                    </a:cubicBezTo>
                    <a:cubicBezTo>
                      <a:pt x="864" y="682"/>
                      <a:pt x="864" y="679"/>
                      <a:pt x="864" y="679"/>
                    </a:cubicBezTo>
                    <a:cubicBezTo>
                      <a:pt x="864" y="679"/>
                      <a:pt x="867" y="419"/>
                      <a:pt x="867" y="419"/>
                    </a:cubicBezTo>
                    <a:cubicBezTo>
                      <a:pt x="867" y="419"/>
                      <a:pt x="867" y="359"/>
                      <a:pt x="867" y="359"/>
                    </a:cubicBezTo>
                    <a:cubicBezTo>
                      <a:pt x="867" y="359"/>
                      <a:pt x="870" y="608"/>
                      <a:pt x="870" y="608"/>
                    </a:cubicBezTo>
                    <a:cubicBezTo>
                      <a:pt x="870" y="608"/>
                      <a:pt x="870" y="619"/>
                      <a:pt x="870" y="619"/>
                    </a:cubicBezTo>
                    <a:cubicBezTo>
                      <a:pt x="870" y="619"/>
                      <a:pt x="872" y="494"/>
                      <a:pt x="872" y="494"/>
                    </a:cubicBezTo>
                    <a:cubicBezTo>
                      <a:pt x="872" y="494"/>
                      <a:pt x="873" y="371"/>
                      <a:pt x="873" y="371"/>
                    </a:cubicBezTo>
                    <a:cubicBezTo>
                      <a:pt x="873" y="371"/>
                      <a:pt x="876" y="622"/>
                      <a:pt x="876" y="622"/>
                    </a:cubicBezTo>
                    <a:cubicBezTo>
                      <a:pt x="876" y="622"/>
                      <a:pt x="876" y="630"/>
                      <a:pt x="876" y="630"/>
                    </a:cubicBezTo>
                    <a:cubicBezTo>
                      <a:pt x="876" y="630"/>
                      <a:pt x="879" y="702"/>
                      <a:pt x="879" y="702"/>
                    </a:cubicBezTo>
                    <a:cubicBezTo>
                      <a:pt x="879" y="702"/>
                      <a:pt x="879" y="704"/>
                      <a:pt x="879" y="704"/>
                    </a:cubicBezTo>
                    <a:cubicBezTo>
                      <a:pt x="879" y="704"/>
                      <a:pt x="881" y="717"/>
                      <a:pt x="881" y="717"/>
                    </a:cubicBezTo>
                    <a:cubicBezTo>
                      <a:pt x="881" y="717"/>
                      <a:pt x="882" y="717"/>
                      <a:pt x="882" y="717"/>
                    </a:cubicBezTo>
                    <a:cubicBezTo>
                      <a:pt x="882" y="717"/>
                      <a:pt x="885" y="725"/>
                      <a:pt x="885" y="725"/>
                    </a:cubicBezTo>
                    <a:cubicBezTo>
                      <a:pt x="885" y="725"/>
                      <a:pt x="886" y="725"/>
                      <a:pt x="886" y="725"/>
                    </a:cubicBezTo>
                    <a:cubicBezTo>
                      <a:pt x="886" y="725"/>
                      <a:pt x="888" y="726"/>
                      <a:pt x="888" y="726"/>
                    </a:cubicBezTo>
                    <a:cubicBezTo>
                      <a:pt x="888" y="726"/>
                      <a:pt x="888" y="727"/>
                      <a:pt x="888" y="727"/>
                    </a:cubicBezTo>
                    <a:cubicBezTo>
                      <a:pt x="888" y="727"/>
                      <a:pt x="890" y="728"/>
                      <a:pt x="890" y="728"/>
                    </a:cubicBezTo>
                    <a:cubicBezTo>
                      <a:pt x="890" y="728"/>
                      <a:pt x="892" y="726"/>
                      <a:pt x="892" y="726"/>
                    </a:cubicBezTo>
                    <a:cubicBezTo>
                      <a:pt x="892" y="726"/>
                      <a:pt x="894" y="729"/>
                      <a:pt x="894" y="729"/>
                    </a:cubicBezTo>
                    <a:cubicBezTo>
                      <a:pt x="894" y="729"/>
                      <a:pt x="894" y="729"/>
                      <a:pt x="894" y="729"/>
                    </a:cubicBezTo>
                    <a:cubicBezTo>
                      <a:pt x="894" y="729"/>
                      <a:pt x="895" y="730"/>
                      <a:pt x="895" y="730"/>
                    </a:cubicBezTo>
                    <a:cubicBezTo>
                      <a:pt x="895" y="730"/>
                      <a:pt x="898" y="726"/>
                      <a:pt x="898" y="726"/>
                    </a:cubicBezTo>
                    <a:cubicBezTo>
                      <a:pt x="898" y="726"/>
                      <a:pt x="899" y="731"/>
                      <a:pt x="899" y="731"/>
                    </a:cubicBezTo>
                    <a:cubicBezTo>
                      <a:pt x="899" y="731"/>
                      <a:pt x="901" y="731"/>
                      <a:pt x="901" y="731"/>
                    </a:cubicBezTo>
                    <a:cubicBezTo>
                      <a:pt x="901" y="731"/>
                      <a:pt x="903" y="731"/>
                      <a:pt x="903" y="731"/>
                    </a:cubicBezTo>
                    <a:cubicBezTo>
                      <a:pt x="903" y="731"/>
                      <a:pt x="904" y="728"/>
                      <a:pt x="904" y="728"/>
                    </a:cubicBezTo>
                    <a:cubicBezTo>
                      <a:pt x="904" y="728"/>
                      <a:pt x="906" y="731"/>
                      <a:pt x="906" y="731"/>
                    </a:cubicBezTo>
                    <a:cubicBezTo>
                      <a:pt x="906" y="731"/>
                      <a:pt x="906" y="731"/>
                      <a:pt x="906" y="731"/>
                    </a:cubicBezTo>
                    <a:cubicBezTo>
                      <a:pt x="906" y="731"/>
                      <a:pt x="908" y="731"/>
                      <a:pt x="908" y="731"/>
                    </a:cubicBezTo>
                    <a:cubicBezTo>
                      <a:pt x="908" y="731"/>
                      <a:pt x="909" y="731"/>
                      <a:pt x="909" y="731"/>
                    </a:cubicBezTo>
                    <a:cubicBezTo>
                      <a:pt x="909" y="731"/>
                      <a:pt x="912" y="732"/>
                      <a:pt x="912" y="732"/>
                    </a:cubicBezTo>
                    <a:cubicBezTo>
                      <a:pt x="912" y="732"/>
                      <a:pt x="913" y="732"/>
                      <a:pt x="913" y="732"/>
                    </a:cubicBezTo>
                    <a:cubicBezTo>
                      <a:pt x="913" y="732"/>
                      <a:pt x="915" y="733"/>
                      <a:pt x="915" y="733"/>
                    </a:cubicBezTo>
                    <a:cubicBezTo>
                      <a:pt x="915" y="733"/>
                      <a:pt x="916" y="733"/>
                      <a:pt x="916" y="733"/>
                    </a:cubicBezTo>
                    <a:cubicBezTo>
                      <a:pt x="916" y="733"/>
                      <a:pt x="917" y="733"/>
                      <a:pt x="917" y="733"/>
                    </a:cubicBezTo>
                    <a:cubicBezTo>
                      <a:pt x="917" y="733"/>
                      <a:pt x="918" y="733"/>
                      <a:pt x="918" y="733"/>
                    </a:cubicBezTo>
                    <a:cubicBezTo>
                      <a:pt x="918" y="733"/>
                      <a:pt x="921" y="732"/>
                      <a:pt x="921" y="732"/>
                    </a:cubicBezTo>
                    <a:cubicBezTo>
                      <a:pt x="921" y="732"/>
                      <a:pt x="921" y="732"/>
                      <a:pt x="921" y="732"/>
                    </a:cubicBezTo>
                    <a:cubicBezTo>
                      <a:pt x="921" y="732"/>
                      <a:pt x="922" y="731"/>
                      <a:pt x="922" y="731"/>
                    </a:cubicBezTo>
                    <a:cubicBezTo>
                      <a:pt x="922" y="731"/>
                      <a:pt x="924" y="731"/>
                      <a:pt x="924" y="731"/>
                    </a:cubicBezTo>
                    <a:cubicBezTo>
                      <a:pt x="924" y="731"/>
                      <a:pt x="926" y="729"/>
                      <a:pt x="926" y="729"/>
                    </a:cubicBezTo>
                    <a:cubicBezTo>
                      <a:pt x="926" y="729"/>
                      <a:pt x="927" y="729"/>
                      <a:pt x="927" y="729"/>
                    </a:cubicBezTo>
                    <a:cubicBezTo>
                      <a:pt x="927" y="729"/>
                      <a:pt x="929" y="722"/>
                      <a:pt x="929" y="722"/>
                    </a:cubicBezTo>
                    <a:cubicBezTo>
                      <a:pt x="929" y="722"/>
                      <a:pt x="930" y="724"/>
                      <a:pt x="930" y="724"/>
                    </a:cubicBezTo>
                    <a:cubicBezTo>
                      <a:pt x="930" y="724"/>
                      <a:pt x="933" y="708"/>
                      <a:pt x="933" y="708"/>
                    </a:cubicBezTo>
                    <a:cubicBezTo>
                      <a:pt x="933" y="708"/>
                      <a:pt x="933" y="707"/>
                      <a:pt x="933" y="707"/>
                    </a:cubicBezTo>
                    <a:cubicBezTo>
                      <a:pt x="933" y="707"/>
                      <a:pt x="936" y="695"/>
                      <a:pt x="936" y="695"/>
                    </a:cubicBezTo>
                    <a:cubicBezTo>
                      <a:pt x="936" y="695"/>
                      <a:pt x="936" y="694"/>
                      <a:pt x="936" y="694"/>
                    </a:cubicBezTo>
                    <a:cubicBezTo>
                      <a:pt x="936" y="694"/>
                      <a:pt x="939" y="666"/>
                      <a:pt x="939" y="666"/>
                    </a:cubicBezTo>
                    <a:cubicBezTo>
                      <a:pt x="939" y="666"/>
                      <a:pt x="939" y="663"/>
                      <a:pt x="939" y="663"/>
                    </a:cubicBezTo>
                    <a:cubicBezTo>
                      <a:pt x="939" y="663"/>
                      <a:pt x="940" y="641"/>
                      <a:pt x="940" y="641"/>
                    </a:cubicBezTo>
                    <a:cubicBezTo>
                      <a:pt x="940" y="641"/>
                      <a:pt x="942" y="649"/>
                      <a:pt x="942" y="649"/>
                    </a:cubicBezTo>
                    <a:cubicBezTo>
                      <a:pt x="942" y="649"/>
                      <a:pt x="944" y="657"/>
                      <a:pt x="944" y="657"/>
                    </a:cubicBezTo>
                    <a:cubicBezTo>
                      <a:pt x="944" y="657"/>
                      <a:pt x="945" y="654"/>
                      <a:pt x="945" y="654"/>
                    </a:cubicBezTo>
                    <a:cubicBezTo>
                      <a:pt x="945" y="654"/>
                      <a:pt x="947" y="622"/>
                      <a:pt x="947" y="622"/>
                    </a:cubicBezTo>
                    <a:cubicBezTo>
                      <a:pt x="947" y="622"/>
                      <a:pt x="948" y="647"/>
                      <a:pt x="948" y="647"/>
                    </a:cubicBezTo>
                    <a:cubicBezTo>
                      <a:pt x="948" y="647"/>
                      <a:pt x="951" y="684"/>
                      <a:pt x="951" y="684"/>
                    </a:cubicBezTo>
                    <a:cubicBezTo>
                      <a:pt x="951" y="684"/>
                      <a:pt x="951" y="687"/>
                      <a:pt x="951" y="687"/>
                    </a:cubicBezTo>
                    <a:cubicBezTo>
                      <a:pt x="951" y="687"/>
                      <a:pt x="952" y="678"/>
                      <a:pt x="952" y="678"/>
                    </a:cubicBezTo>
                    <a:cubicBezTo>
                      <a:pt x="952" y="678"/>
                      <a:pt x="954" y="688"/>
                      <a:pt x="954" y="688"/>
                    </a:cubicBezTo>
                    <a:cubicBezTo>
                      <a:pt x="954" y="688"/>
                      <a:pt x="956" y="705"/>
                      <a:pt x="956" y="705"/>
                    </a:cubicBezTo>
                    <a:cubicBezTo>
                      <a:pt x="956" y="705"/>
                      <a:pt x="957" y="704"/>
                      <a:pt x="957" y="704"/>
                    </a:cubicBezTo>
                    <a:cubicBezTo>
                      <a:pt x="957" y="704"/>
                      <a:pt x="959" y="692"/>
                      <a:pt x="959" y="692"/>
                    </a:cubicBezTo>
                    <a:cubicBezTo>
                      <a:pt x="959" y="692"/>
                      <a:pt x="961" y="697"/>
                      <a:pt x="961" y="697"/>
                    </a:cubicBezTo>
                    <a:cubicBezTo>
                      <a:pt x="961" y="697"/>
                      <a:pt x="963" y="690"/>
                      <a:pt x="963" y="690"/>
                    </a:cubicBezTo>
                    <a:cubicBezTo>
                      <a:pt x="963" y="690"/>
                      <a:pt x="963" y="689"/>
                      <a:pt x="963" y="689"/>
                    </a:cubicBezTo>
                    <a:cubicBezTo>
                      <a:pt x="963" y="689"/>
                      <a:pt x="965" y="653"/>
                      <a:pt x="965" y="653"/>
                    </a:cubicBezTo>
                    <a:cubicBezTo>
                      <a:pt x="965" y="653"/>
                      <a:pt x="967" y="655"/>
                      <a:pt x="967" y="655"/>
                    </a:cubicBezTo>
                    <a:cubicBezTo>
                      <a:pt x="967" y="655"/>
                      <a:pt x="969" y="675"/>
                      <a:pt x="969" y="675"/>
                    </a:cubicBezTo>
                    <a:cubicBezTo>
                      <a:pt x="969" y="675"/>
                      <a:pt x="970" y="679"/>
                      <a:pt x="970" y="679"/>
                    </a:cubicBezTo>
                    <a:cubicBezTo>
                      <a:pt x="970" y="679"/>
                      <a:pt x="972" y="658"/>
                      <a:pt x="972" y="658"/>
                    </a:cubicBezTo>
                    <a:cubicBezTo>
                      <a:pt x="972" y="658"/>
                      <a:pt x="973" y="628"/>
                      <a:pt x="973" y="628"/>
                    </a:cubicBezTo>
                    <a:cubicBezTo>
                      <a:pt x="973" y="628"/>
                      <a:pt x="975" y="675"/>
                      <a:pt x="975" y="675"/>
                    </a:cubicBezTo>
                    <a:cubicBezTo>
                      <a:pt x="975" y="675"/>
                      <a:pt x="975" y="679"/>
                      <a:pt x="975" y="679"/>
                    </a:cubicBezTo>
                    <a:cubicBezTo>
                      <a:pt x="975" y="679"/>
                      <a:pt x="977" y="708"/>
                      <a:pt x="977" y="708"/>
                    </a:cubicBezTo>
                    <a:cubicBezTo>
                      <a:pt x="977" y="708"/>
                      <a:pt x="978" y="708"/>
                      <a:pt x="978" y="708"/>
                    </a:cubicBezTo>
                    <a:cubicBezTo>
                      <a:pt x="978" y="708"/>
                      <a:pt x="980" y="689"/>
                      <a:pt x="980" y="689"/>
                    </a:cubicBezTo>
                    <a:cubicBezTo>
                      <a:pt x="980" y="689"/>
                      <a:pt x="981" y="697"/>
                      <a:pt x="981" y="697"/>
                    </a:cubicBezTo>
                    <a:cubicBezTo>
                      <a:pt x="981" y="697"/>
                      <a:pt x="984" y="726"/>
                      <a:pt x="984" y="726"/>
                    </a:cubicBezTo>
                    <a:cubicBezTo>
                      <a:pt x="984" y="726"/>
                      <a:pt x="984" y="726"/>
                      <a:pt x="984" y="726"/>
                    </a:cubicBezTo>
                    <a:cubicBezTo>
                      <a:pt x="984" y="726"/>
                      <a:pt x="986" y="728"/>
                      <a:pt x="986" y="728"/>
                    </a:cubicBezTo>
                    <a:cubicBezTo>
                      <a:pt x="986" y="728"/>
                      <a:pt x="987" y="727"/>
                      <a:pt x="987" y="727"/>
                    </a:cubicBezTo>
                    <a:cubicBezTo>
                      <a:pt x="987" y="727"/>
                      <a:pt x="990" y="728"/>
                      <a:pt x="990" y="728"/>
                    </a:cubicBezTo>
                    <a:cubicBezTo>
                      <a:pt x="990" y="728"/>
                      <a:pt x="991" y="729"/>
                      <a:pt x="991" y="729"/>
                    </a:cubicBezTo>
                    <a:cubicBezTo>
                      <a:pt x="991" y="729"/>
                      <a:pt x="993" y="728"/>
                      <a:pt x="993" y="728"/>
                    </a:cubicBezTo>
                    <a:cubicBezTo>
                      <a:pt x="993" y="728"/>
                      <a:pt x="993" y="727"/>
                      <a:pt x="993" y="727"/>
                    </a:cubicBezTo>
                    <a:cubicBezTo>
                      <a:pt x="993" y="727"/>
                      <a:pt x="994" y="724"/>
                      <a:pt x="994" y="724"/>
                    </a:cubicBezTo>
                    <a:cubicBezTo>
                      <a:pt x="994" y="724"/>
                      <a:pt x="996" y="725"/>
                      <a:pt x="996" y="725"/>
                    </a:cubicBezTo>
                    <a:cubicBezTo>
                      <a:pt x="996" y="725"/>
                      <a:pt x="999" y="719"/>
                      <a:pt x="999" y="719"/>
                    </a:cubicBezTo>
                    <a:cubicBezTo>
                      <a:pt x="999" y="719"/>
                      <a:pt x="999" y="718"/>
                      <a:pt x="999" y="718"/>
                    </a:cubicBezTo>
                    <a:cubicBezTo>
                      <a:pt x="999" y="718"/>
                      <a:pt x="1002" y="689"/>
                      <a:pt x="1002" y="689"/>
                    </a:cubicBezTo>
                    <a:cubicBezTo>
                      <a:pt x="1002" y="689"/>
                      <a:pt x="1002" y="686"/>
                      <a:pt x="1002" y="686"/>
                    </a:cubicBezTo>
                    <a:cubicBezTo>
                      <a:pt x="1002" y="686"/>
                      <a:pt x="1004" y="543"/>
                      <a:pt x="1004" y="543"/>
                    </a:cubicBezTo>
                    <a:cubicBezTo>
                      <a:pt x="1004" y="543"/>
                      <a:pt x="1005" y="534"/>
                      <a:pt x="1005" y="534"/>
                    </a:cubicBezTo>
                    <a:cubicBezTo>
                      <a:pt x="1005" y="534"/>
                      <a:pt x="1008" y="638"/>
                      <a:pt x="1008" y="638"/>
                    </a:cubicBezTo>
                    <a:cubicBezTo>
                      <a:pt x="1008" y="638"/>
                      <a:pt x="1008" y="644"/>
                      <a:pt x="1008" y="644"/>
                    </a:cubicBezTo>
                    <a:cubicBezTo>
                      <a:pt x="1008" y="644"/>
                      <a:pt x="1011" y="559"/>
                      <a:pt x="1011" y="559"/>
                    </a:cubicBezTo>
                    <a:cubicBezTo>
                      <a:pt x="1011" y="559"/>
                      <a:pt x="1011" y="540"/>
                      <a:pt x="1011" y="540"/>
                    </a:cubicBezTo>
                    <a:cubicBezTo>
                      <a:pt x="1011" y="540"/>
                      <a:pt x="1013" y="652"/>
                      <a:pt x="1013" y="652"/>
                    </a:cubicBezTo>
                    <a:cubicBezTo>
                      <a:pt x="1013" y="652"/>
                      <a:pt x="1014" y="658"/>
                      <a:pt x="1014" y="658"/>
                    </a:cubicBezTo>
                    <a:cubicBezTo>
                      <a:pt x="1014" y="658"/>
                      <a:pt x="1017" y="713"/>
                      <a:pt x="1017" y="713"/>
                    </a:cubicBezTo>
                    <a:cubicBezTo>
                      <a:pt x="1017" y="713"/>
                      <a:pt x="1017" y="714"/>
                      <a:pt x="1017" y="714"/>
                    </a:cubicBezTo>
                    <a:cubicBezTo>
                      <a:pt x="1017" y="714"/>
                      <a:pt x="1020" y="725"/>
                      <a:pt x="1020" y="725"/>
                    </a:cubicBezTo>
                    <a:cubicBezTo>
                      <a:pt x="1020" y="725"/>
                      <a:pt x="1020" y="725"/>
                      <a:pt x="1020" y="725"/>
                    </a:cubicBezTo>
                    <a:cubicBezTo>
                      <a:pt x="1020" y="725"/>
                      <a:pt x="1022" y="729"/>
                      <a:pt x="1022" y="729"/>
                    </a:cubicBezTo>
                    <a:cubicBezTo>
                      <a:pt x="1022" y="729"/>
                      <a:pt x="1023" y="730"/>
                      <a:pt x="1023" y="730"/>
                    </a:cubicBezTo>
                    <a:cubicBezTo>
                      <a:pt x="1023" y="730"/>
                      <a:pt x="1026" y="730"/>
                      <a:pt x="1026" y="730"/>
                    </a:cubicBezTo>
                    <a:cubicBezTo>
                      <a:pt x="1026" y="730"/>
                      <a:pt x="1028" y="730"/>
                      <a:pt x="1028" y="730"/>
                    </a:cubicBezTo>
                    <a:cubicBezTo>
                      <a:pt x="1028" y="730"/>
                      <a:pt x="1029" y="731"/>
                      <a:pt x="1029" y="731"/>
                    </a:cubicBezTo>
                    <a:cubicBezTo>
                      <a:pt x="1029" y="731"/>
                      <a:pt x="1029" y="731"/>
                      <a:pt x="1029" y="731"/>
                    </a:cubicBezTo>
                    <a:cubicBezTo>
                      <a:pt x="1029" y="731"/>
                      <a:pt x="1031" y="733"/>
                      <a:pt x="1031" y="733"/>
                    </a:cubicBezTo>
                    <a:cubicBezTo>
                      <a:pt x="1031" y="733"/>
                      <a:pt x="1032" y="732"/>
                      <a:pt x="1032" y="732"/>
                    </a:cubicBezTo>
                    <a:cubicBezTo>
                      <a:pt x="1032" y="732"/>
                      <a:pt x="1034" y="731"/>
                      <a:pt x="1034" y="731"/>
                    </a:cubicBezTo>
                    <a:cubicBezTo>
                      <a:pt x="1034" y="731"/>
                      <a:pt x="1035" y="732"/>
                      <a:pt x="1035" y="732"/>
                    </a:cubicBezTo>
                    <a:cubicBezTo>
                      <a:pt x="1035" y="732"/>
                      <a:pt x="1036" y="733"/>
                      <a:pt x="1036" y="733"/>
                    </a:cubicBezTo>
                    <a:cubicBezTo>
                      <a:pt x="1036" y="733"/>
                      <a:pt x="1038" y="733"/>
                      <a:pt x="1038" y="733"/>
                    </a:cubicBezTo>
                    <a:cubicBezTo>
                      <a:pt x="1038" y="733"/>
                      <a:pt x="1040" y="735"/>
                      <a:pt x="1040" y="735"/>
                    </a:cubicBezTo>
                    <a:cubicBezTo>
                      <a:pt x="1040" y="735"/>
                      <a:pt x="1041" y="735"/>
                      <a:pt x="1041" y="735"/>
                    </a:cubicBezTo>
                    <a:cubicBezTo>
                      <a:pt x="1041" y="735"/>
                      <a:pt x="1042" y="735"/>
                      <a:pt x="1042" y="735"/>
                    </a:cubicBezTo>
                    <a:cubicBezTo>
                      <a:pt x="1042" y="735"/>
                      <a:pt x="1044" y="735"/>
                      <a:pt x="1044" y="735"/>
                    </a:cubicBezTo>
                    <a:cubicBezTo>
                      <a:pt x="1044" y="735"/>
                      <a:pt x="1047" y="736"/>
                      <a:pt x="1047" y="736"/>
                    </a:cubicBezTo>
                    <a:cubicBezTo>
                      <a:pt x="1047" y="736"/>
                      <a:pt x="1047" y="736"/>
                      <a:pt x="1047" y="736"/>
                    </a:cubicBezTo>
                    <a:cubicBezTo>
                      <a:pt x="1047" y="736"/>
                      <a:pt x="1049" y="736"/>
                      <a:pt x="1049" y="736"/>
                    </a:cubicBezTo>
                    <a:cubicBezTo>
                      <a:pt x="1049" y="736"/>
                      <a:pt x="1051" y="736"/>
                      <a:pt x="1051" y="736"/>
                    </a:cubicBezTo>
                    <a:cubicBezTo>
                      <a:pt x="1051" y="736"/>
                      <a:pt x="1053" y="736"/>
                      <a:pt x="1053" y="736"/>
                    </a:cubicBezTo>
                    <a:cubicBezTo>
                      <a:pt x="1053" y="736"/>
                      <a:pt x="1053" y="736"/>
                      <a:pt x="1053" y="736"/>
                    </a:cubicBezTo>
                    <a:cubicBezTo>
                      <a:pt x="1053" y="736"/>
                      <a:pt x="1055" y="736"/>
                      <a:pt x="1055" y="736"/>
                    </a:cubicBezTo>
                    <a:cubicBezTo>
                      <a:pt x="1055" y="736"/>
                      <a:pt x="1056" y="736"/>
                      <a:pt x="1056" y="736"/>
                    </a:cubicBezTo>
                    <a:cubicBezTo>
                      <a:pt x="1056" y="736"/>
                      <a:pt x="1057" y="736"/>
                      <a:pt x="1057" y="736"/>
                    </a:cubicBezTo>
                    <a:cubicBezTo>
                      <a:pt x="1057" y="736"/>
                      <a:pt x="1059" y="736"/>
                      <a:pt x="1059" y="736"/>
                    </a:cubicBezTo>
                    <a:cubicBezTo>
                      <a:pt x="1059" y="736"/>
                      <a:pt x="1062" y="736"/>
                      <a:pt x="1062" y="736"/>
                    </a:cubicBezTo>
                    <a:cubicBezTo>
                      <a:pt x="1062" y="736"/>
                      <a:pt x="1062" y="736"/>
                      <a:pt x="1062" y="736"/>
                    </a:cubicBezTo>
                    <a:cubicBezTo>
                      <a:pt x="1062" y="736"/>
                      <a:pt x="1064" y="735"/>
                      <a:pt x="1064" y="735"/>
                    </a:cubicBezTo>
                    <a:cubicBezTo>
                      <a:pt x="1064" y="735"/>
                      <a:pt x="1066" y="735"/>
                      <a:pt x="1066" y="735"/>
                    </a:cubicBezTo>
                    <a:cubicBezTo>
                      <a:pt x="1066" y="735"/>
                      <a:pt x="1068" y="736"/>
                      <a:pt x="1068" y="736"/>
                    </a:cubicBezTo>
                    <a:cubicBezTo>
                      <a:pt x="1068" y="736"/>
                      <a:pt x="1068" y="736"/>
                      <a:pt x="1068" y="736"/>
                    </a:cubicBezTo>
                    <a:cubicBezTo>
                      <a:pt x="1068" y="736"/>
                      <a:pt x="1070" y="735"/>
                      <a:pt x="1070" y="735"/>
                    </a:cubicBezTo>
                    <a:cubicBezTo>
                      <a:pt x="1070" y="735"/>
                      <a:pt x="1071" y="735"/>
                      <a:pt x="1071" y="735"/>
                    </a:cubicBezTo>
                    <a:cubicBezTo>
                      <a:pt x="1071" y="735"/>
                      <a:pt x="1074" y="736"/>
                      <a:pt x="1074" y="736"/>
                    </a:cubicBezTo>
                    <a:cubicBezTo>
                      <a:pt x="1074" y="736"/>
                      <a:pt x="1074" y="736"/>
                      <a:pt x="1074" y="736"/>
                    </a:cubicBezTo>
                    <a:cubicBezTo>
                      <a:pt x="1074" y="736"/>
                      <a:pt x="1076" y="737"/>
                      <a:pt x="1076" y="737"/>
                    </a:cubicBezTo>
                    <a:cubicBezTo>
                      <a:pt x="1076" y="737"/>
                      <a:pt x="1077" y="737"/>
                      <a:pt x="1077" y="737"/>
                    </a:cubicBezTo>
                    <a:cubicBezTo>
                      <a:pt x="1077" y="737"/>
                      <a:pt x="1080" y="737"/>
                      <a:pt x="1080" y="737"/>
                    </a:cubicBezTo>
                    <a:cubicBezTo>
                      <a:pt x="1080" y="737"/>
                      <a:pt x="1081" y="737"/>
                      <a:pt x="1081" y="737"/>
                    </a:cubicBezTo>
                    <a:cubicBezTo>
                      <a:pt x="1081" y="737"/>
                      <a:pt x="1082" y="737"/>
                      <a:pt x="1082" y="737"/>
                    </a:cubicBezTo>
                    <a:cubicBezTo>
                      <a:pt x="1082" y="737"/>
                      <a:pt x="1083" y="737"/>
                      <a:pt x="1083" y="737"/>
                    </a:cubicBezTo>
                    <a:cubicBezTo>
                      <a:pt x="1083" y="737"/>
                      <a:pt x="1085" y="737"/>
                      <a:pt x="1085" y="737"/>
                    </a:cubicBezTo>
                    <a:cubicBezTo>
                      <a:pt x="1085" y="737"/>
                      <a:pt x="1086" y="737"/>
                      <a:pt x="1086" y="737"/>
                    </a:cubicBezTo>
                    <a:cubicBezTo>
                      <a:pt x="1086" y="737"/>
                      <a:pt x="1086" y="737"/>
                      <a:pt x="1086" y="737"/>
                    </a:cubicBezTo>
                    <a:cubicBezTo>
                      <a:pt x="1086" y="737"/>
                      <a:pt x="1089" y="737"/>
                      <a:pt x="1089" y="737"/>
                    </a:cubicBezTo>
                    <a:cubicBezTo>
                      <a:pt x="1089" y="737"/>
                      <a:pt x="1091" y="737"/>
                      <a:pt x="1091" y="737"/>
                    </a:cubicBezTo>
                    <a:cubicBezTo>
                      <a:pt x="1091" y="737"/>
                      <a:pt x="1093" y="737"/>
                      <a:pt x="1093" y="737"/>
                    </a:cubicBezTo>
                    <a:cubicBezTo>
                      <a:pt x="1093" y="737"/>
                      <a:pt x="1095" y="737"/>
                      <a:pt x="1095" y="737"/>
                    </a:cubicBezTo>
                    <a:cubicBezTo>
                      <a:pt x="1095" y="737"/>
                      <a:pt x="1095" y="737"/>
                      <a:pt x="1095" y="737"/>
                    </a:cubicBezTo>
                    <a:cubicBezTo>
                      <a:pt x="1095" y="737"/>
                      <a:pt x="1097" y="737"/>
                      <a:pt x="1097" y="737"/>
                    </a:cubicBezTo>
                    <a:cubicBezTo>
                      <a:pt x="1097" y="737"/>
                      <a:pt x="1099" y="737"/>
                      <a:pt x="1099" y="737"/>
                    </a:cubicBezTo>
                    <a:cubicBezTo>
                      <a:pt x="1099" y="737"/>
                      <a:pt x="1099" y="737"/>
                      <a:pt x="1099" y="737"/>
                    </a:cubicBezTo>
                    <a:cubicBezTo>
                      <a:pt x="1099" y="737"/>
                      <a:pt x="1102" y="737"/>
                      <a:pt x="1102" y="737"/>
                    </a:cubicBezTo>
                    <a:cubicBezTo>
                      <a:pt x="1102" y="737"/>
                      <a:pt x="1104" y="737"/>
                      <a:pt x="1104" y="737"/>
                    </a:cubicBezTo>
                    <a:cubicBezTo>
                      <a:pt x="1104" y="737"/>
                      <a:pt x="1105" y="737"/>
                      <a:pt x="1105" y="737"/>
                    </a:cubicBezTo>
                    <a:cubicBezTo>
                      <a:pt x="1105" y="737"/>
                      <a:pt x="1106" y="737"/>
                      <a:pt x="1106" y="737"/>
                    </a:cubicBezTo>
                    <a:cubicBezTo>
                      <a:pt x="1106" y="737"/>
                      <a:pt x="1107" y="737"/>
                      <a:pt x="1107" y="737"/>
                    </a:cubicBezTo>
                    <a:cubicBezTo>
                      <a:pt x="1107" y="737"/>
                      <a:pt x="1110" y="737"/>
                      <a:pt x="1110" y="737"/>
                    </a:cubicBezTo>
                    <a:cubicBezTo>
                      <a:pt x="1110" y="737"/>
                      <a:pt x="1110" y="737"/>
                      <a:pt x="1110" y="737"/>
                    </a:cubicBezTo>
                    <a:cubicBezTo>
                      <a:pt x="1110" y="737"/>
                      <a:pt x="1111" y="737"/>
                      <a:pt x="1111" y="737"/>
                    </a:cubicBezTo>
                    <a:cubicBezTo>
                      <a:pt x="1111" y="737"/>
                      <a:pt x="1115" y="737"/>
                      <a:pt x="1115" y="737"/>
                    </a:cubicBezTo>
                    <a:cubicBezTo>
                      <a:pt x="1115" y="737"/>
                      <a:pt x="1116" y="737"/>
                      <a:pt x="1116" y="737"/>
                    </a:cubicBezTo>
                    <a:cubicBezTo>
                      <a:pt x="1116" y="737"/>
                      <a:pt x="1117" y="737"/>
                      <a:pt x="1117" y="737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7" name="Freeform 297"/>
              <p:cNvSpPr>
                <a:spLocks/>
              </p:cNvSpPr>
              <p:nvPr/>
            </p:nvSpPr>
            <p:spPr bwMode="auto">
              <a:xfrm>
                <a:off x="-4060825" y="6470650"/>
                <a:ext cx="3254376" cy="1512888"/>
              </a:xfrm>
              <a:custGeom>
                <a:avLst/>
                <a:gdLst>
                  <a:gd name="T0" fmla="*/ 29 w 2050"/>
                  <a:gd name="T1" fmla="*/ 953 h 953"/>
                  <a:gd name="T2" fmla="*/ 63 w 2050"/>
                  <a:gd name="T3" fmla="*/ 953 h 953"/>
                  <a:gd name="T4" fmla="*/ 94 w 2050"/>
                  <a:gd name="T5" fmla="*/ 953 h 953"/>
                  <a:gd name="T6" fmla="*/ 127 w 2050"/>
                  <a:gd name="T7" fmla="*/ 953 h 953"/>
                  <a:gd name="T8" fmla="*/ 160 w 2050"/>
                  <a:gd name="T9" fmla="*/ 953 h 953"/>
                  <a:gd name="T10" fmla="*/ 194 w 2050"/>
                  <a:gd name="T11" fmla="*/ 948 h 953"/>
                  <a:gd name="T12" fmla="*/ 226 w 2050"/>
                  <a:gd name="T13" fmla="*/ 951 h 953"/>
                  <a:gd name="T14" fmla="*/ 259 w 2050"/>
                  <a:gd name="T15" fmla="*/ 952 h 953"/>
                  <a:gd name="T16" fmla="*/ 293 w 2050"/>
                  <a:gd name="T17" fmla="*/ 951 h 953"/>
                  <a:gd name="T18" fmla="*/ 326 w 2050"/>
                  <a:gd name="T19" fmla="*/ 912 h 953"/>
                  <a:gd name="T20" fmla="*/ 358 w 2050"/>
                  <a:gd name="T21" fmla="*/ 951 h 953"/>
                  <a:gd name="T22" fmla="*/ 391 w 2050"/>
                  <a:gd name="T23" fmla="*/ 953 h 953"/>
                  <a:gd name="T24" fmla="*/ 424 w 2050"/>
                  <a:gd name="T25" fmla="*/ 951 h 953"/>
                  <a:gd name="T26" fmla="*/ 457 w 2050"/>
                  <a:gd name="T27" fmla="*/ 899 h 953"/>
                  <a:gd name="T28" fmla="*/ 490 w 2050"/>
                  <a:gd name="T29" fmla="*/ 901 h 953"/>
                  <a:gd name="T30" fmla="*/ 523 w 2050"/>
                  <a:gd name="T31" fmla="*/ 948 h 953"/>
                  <a:gd name="T32" fmla="*/ 557 w 2050"/>
                  <a:gd name="T33" fmla="*/ 928 h 953"/>
                  <a:gd name="T34" fmla="*/ 589 w 2050"/>
                  <a:gd name="T35" fmla="*/ 936 h 953"/>
                  <a:gd name="T36" fmla="*/ 622 w 2050"/>
                  <a:gd name="T37" fmla="*/ 950 h 953"/>
                  <a:gd name="T38" fmla="*/ 656 w 2050"/>
                  <a:gd name="T39" fmla="*/ 950 h 953"/>
                  <a:gd name="T40" fmla="*/ 688 w 2050"/>
                  <a:gd name="T41" fmla="*/ 951 h 953"/>
                  <a:gd name="T42" fmla="*/ 721 w 2050"/>
                  <a:gd name="T43" fmla="*/ 951 h 953"/>
                  <a:gd name="T44" fmla="*/ 754 w 2050"/>
                  <a:gd name="T45" fmla="*/ 940 h 953"/>
                  <a:gd name="T46" fmla="*/ 789 w 2050"/>
                  <a:gd name="T47" fmla="*/ 934 h 953"/>
                  <a:gd name="T48" fmla="*/ 822 w 2050"/>
                  <a:gd name="T49" fmla="*/ 947 h 953"/>
                  <a:gd name="T50" fmla="*/ 854 w 2050"/>
                  <a:gd name="T51" fmla="*/ 953 h 953"/>
                  <a:gd name="T52" fmla="*/ 887 w 2050"/>
                  <a:gd name="T53" fmla="*/ 952 h 953"/>
                  <a:gd name="T54" fmla="*/ 920 w 2050"/>
                  <a:gd name="T55" fmla="*/ 953 h 953"/>
                  <a:gd name="T56" fmla="*/ 953 w 2050"/>
                  <a:gd name="T57" fmla="*/ 953 h 953"/>
                  <a:gd name="T58" fmla="*/ 987 w 2050"/>
                  <a:gd name="T59" fmla="*/ 953 h 953"/>
                  <a:gd name="T60" fmla="*/ 1019 w 2050"/>
                  <a:gd name="T61" fmla="*/ 953 h 953"/>
                  <a:gd name="T62" fmla="*/ 1051 w 2050"/>
                  <a:gd name="T63" fmla="*/ 953 h 953"/>
                  <a:gd name="T64" fmla="*/ 1084 w 2050"/>
                  <a:gd name="T65" fmla="*/ 923 h 953"/>
                  <a:gd name="T66" fmla="*/ 1117 w 2050"/>
                  <a:gd name="T67" fmla="*/ 953 h 953"/>
                  <a:gd name="T68" fmla="*/ 1151 w 2050"/>
                  <a:gd name="T69" fmla="*/ 953 h 953"/>
                  <a:gd name="T70" fmla="*/ 1185 w 2050"/>
                  <a:gd name="T71" fmla="*/ 825 h 953"/>
                  <a:gd name="T72" fmla="*/ 1217 w 2050"/>
                  <a:gd name="T73" fmla="*/ 953 h 953"/>
                  <a:gd name="T74" fmla="*/ 1250 w 2050"/>
                  <a:gd name="T75" fmla="*/ 953 h 953"/>
                  <a:gd name="T76" fmla="*/ 1283 w 2050"/>
                  <a:gd name="T77" fmla="*/ 953 h 953"/>
                  <a:gd name="T78" fmla="*/ 1317 w 2050"/>
                  <a:gd name="T79" fmla="*/ 953 h 953"/>
                  <a:gd name="T80" fmla="*/ 1350 w 2050"/>
                  <a:gd name="T81" fmla="*/ 953 h 953"/>
                  <a:gd name="T82" fmla="*/ 1382 w 2050"/>
                  <a:gd name="T83" fmla="*/ 531 h 953"/>
                  <a:gd name="T84" fmla="*/ 1415 w 2050"/>
                  <a:gd name="T85" fmla="*/ 953 h 953"/>
                  <a:gd name="T86" fmla="*/ 1449 w 2050"/>
                  <a:gd name="T87" fmla="*/ 953 h 953"/>
                  <a:gd name="T88" fmla="*/ 1481 w 2050"/>
                  <a:gd name="T89" fmla="*/ 953 h 953"/>
                  <a:gd name="T90" fmla="*/ 1516 w 2050"/>
                  <a:gd name="T91" fmla="*/ 953 h 953"/>
                  <a:gd name="T92" fmla="*/ 1547 w 2050"/>
                  <a:gd name="T93" fmla="*/ 953 h 953"/>
                  <a:gd name="T94" fmla="*/ 1580 w 2050"/>
                  <a:gd name="T95" fmla="*/ 916 h 953"/>
                  <a:gd name="T96" fmla="*/ 1614 w 2050"/>
                  <a:gd name="T97" fmla="*/ 952 h 953"/>
                  <a:gd name="T98" fmla="*/ 1646 w 2050"/>
                  <a:gd name="T99" fmla="*/ 952 h 953"/>
                  <a:gd name="T100" fmla="*/ 1680 w 2050"/>
                  <a:gd name="T101" fmla="*/ 920 h 953"/>
                  <a:gd name="T102" fmla="*/ 1713 w 2050"/>
                  <a:gd name="T103" fmla="*/ 953 h 953"/>
                  <a:gd name="T104" fmla="*/ 1746 w 2050"/>
                  <a:gd name="T105" fmla="*/ 953 h 953"/>
                  <a:gd name="T106" fmla="*/ 1778 w 2050"/>
                  <a:gd name="T107" fmla="*/ 953 h 953"/>
                  <a:gd name="T108" fmla="*/ 1811 w 2050"/>
                  <a:gd name="T109" fmla="*/ 953 h 953"/>
                  <a:gd name="T110" fmla="*/ 1844 w 2050"/>
                  <a:gd name="T111" fmla="*/ 952 h 953"/>
                  <a:gd name="T112" fmla="*/ 1877 w 2050"/>
                  <a:gd name="T113" fmla="*/ 952 h 953"/>
                  <a:gd name="T114" fmla="*/ 1910 w 2050"/>
                  <a:gd name="T115" fmla="*/ 935 h 953"/>
                  <a:gd name="T116" fmla="*/ 1943 w 2050"/>
                  <a:gd name="T117" fmla="*/ 935 h 953"/>
                  <a:gd name="T118" fmla="*/ 1976 w 2050"/>
                  <a:gd name="T119" fmla="*/ 925 h 953"/>
                  <a:gd name="T120" fmla="*/ 2009 w 2050"/>
                  <a:gd name="T121" fmla="*/ 943 h 953"/>
                  <a:gd name="T122" fmla="*/ 2042 w 2050"/>
                  <a:gd name="T123" fmla="*/ 895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0" h="953">
                    <a:moveTo>
                      <a:pt x="0" y="953"/>
                    </a:moveTo>
                    <a:cubicBezTo>
                      <a:pt x="0" y="953"/>
                      <a:pt x="0" y="953"/>
                      <a:pt x="0" y="953"/>
                    </a:cubicBezTo>
                    <a:cubicBezTo>
                      <a:pt x="0" y="953"/>
                      <a:pt x="1" y="953"/>
                      <a:pt x="1" y="953"/>
                    </a:cubicBezTo>
                    <a:cubicBezTo>
                      <a:pt x="1" y="953"/>
                      <a:pt x="3" y="953"/>
                      <a:pt x="3" y="953"/>
                    </a:cubicBezTo>
                    <a:cubicBezTo>
                      <a:pt x="3" y="953"/>
                      <a:pt x="3" y="953"/>
                      <a:pt x="3" y="953"/>
                    </a:cubicBezTo>
                    <a:cubicBezTo>
                      <a:pt x="3" y="953"/>
                      <a:pt x="5" y="953"/>
                      <a:pt x="5" y="953"/>
                    </a:cubicBezTo>
                    <a:cubicBezTo>
                      <a:pt x="5" y="953"/>
                      <a:pt x="6" y="953"/>
                      <a:pt x="6" y="953"/>
                    </a:cubicBezTo>
                    <a:cubicBezTo>
                      <a:pt x="6" y="953"/>
                      <a:pt x="7" y="953"/>
                      <a:pt x="7" y="953"/>
                    </a:cubicBezTo>
                    <a:cubicBezTo>
                      <a:pt x="7" y="953"/>
                      <a:pt x="8" y="953"/>
                      <a:pt x="8" y="953"/>
                    </a:cubicBezTo>
                    <a:cubicBezTo>
                      <a:pt x="8" y="953"/>
                      <a:pt x="10" y="953"/>
                      <a:pt x="10" y="953"/>
                    </a:cubicBezTo>
                    <a:cubicBezTo>
                      <a:pt x="10" y="953"/>
                      <a:pt x="12" y="953"/>
                      <a:pt x="12" y="953"/>
                    </a:cubicBezTo>
                    <a:cubicBezTo>
                      <a:pt x="12" y="953"/>
                      <a:pt x="13" y="953"/>
                      <a:pt x="13" y="953"/>
                    </a:cubicBezTo>
                    <a:cubicBezTo>
                      <a:pt x="13" y="953"/>
                      <a:pt x="15" y="953"/>
                      <a:pt x="15" y="953"/>
                    </a:cubicBezTo>
                    <a:cubicBezTo>
                      <a:pt x="15" y="953"/>
                      <a:pt x="17" y="953"/>
                      <a:pt x="17" y="953"/>
                    </a:cubicBezTo>
                    <a:cubicBezTo>
                      <a:pt x="17" y="953"/>
                      <a:pt x="18" y="953"/>
                      <a:pt x="18" y="953"/>
                    </a:cubicBezTo>
                    <a:cubicBezTo>
                      <a:pt x="18" y="953"/>
                      <a:pt x="20" y="953"/>
                      <a:pt x="20" y="953"/>
                    </a:cubicBezTo>
                    <a:cubicBezTo>
                      <a:pt x="20" y="953"/>
                      <a:pt x="21" y="953"/>
                      <a:pt x="21" y="953"/>
                    </a:cubicBezTo>
                    <a:cubicBezTo>
                      <a:pt x="21" y="953"/>
                      <a:pt x="23" y="953"/>
                      <a:pt x="23" y="953"/>
                    </a:cubicBezTo>
                    <a:cubicBezTo>
                      <a:pt x="23" y="953"/>
                      <a:pt x="24" y="953"/>
                      <a:pt x="24" y="953"/>
                    </a:cubicBezTo>
                    <a:cubicBezTo>
                      <a:pt x="24" y="953"/>
                      <a:pt x="25" y="953"/>
                      <a:pt x="25" y="953"/>
                    </a:cubicBezTo>
                    <a:cubicBezTo>
                      <a:pt x="25" y="953"/>
                      <a:pt x="27" y="953"/>
                      <a:pt x="27" y="953"/>
                    </a:cubicBezTo>
                    <a:cubicBezTo>
                      <a:pt x="27" y="953"/>
                      <a:pt x="29" y="953"/>
                      <a:pt x="29" y="953"/>
                    </a:cubicBezTo>
                    <a:cubicBezTo>
                      <a:pt x="29" y="953"/>
                      <a:pt x="30" y="953"/>
                      <a:pt x="30" y="953"/>
                    </a:cubicBezTo>
                    <a:cubicBezTo>
                      <a:pt x="30" y="953"/>
                      <a:pt x="33" y="953"/>
                      <a:pt x="33" y="953"/>
                    </a:cubicBezTo>
                    <a:cubicBezTo>
                      <a:pt x="33" y="953"/>
                      <a:pt x="34" y="953"/>
                      <a:pt x="34" y="953"/>
                    </a:cubicBezTo>
                    <a:cubicBezTo>
                      <a:pt x="34" y="953"/>
                      <a:pt x="36" y="953"/>
                      <a:pt x="36" y="953"/>
                    </a:cubicBezTo>
                    <a:cubicBezTo>
                      <a:pt x="36" y="953"/>
                      <a:pt x="37" y="953"/>
                      <a:pt x="37" y="953"/>
                    </a:cubicBezTo>
                    <a:cubicBezTo>
                      <a:pt x="37" y="953"/>
                      <a:pt x="38" y="953"/>
                      <a:pt x="38" y="953"/>
                    </a:cubicBezTo>
                    <a:cubicBezTo>
                      <a:pt x="38" y="953"/>
                      <a:pt x="39" y="953"/>
                      <a:pt x="39" y="953"/>
                    </a:cubicBezTo>
                    <a:cubicBezTo>
                      <a:pt x="39" y="953"/>
                      <a:pt x="41" y="953"/>
                      <a:pt x="41" y="953"/>
                    </a:cubicBezTo>
                    <a:cubicBezTo>
                      <a:pt x="41" y="953"/>
                      <a:pt x="43" y="953"/>
                      <a:pt x="43" y="953"/>
                    </a:cubicBezTo>
                    <a:cubicBezTo>
                      <a:pt x="43" y="953"/>
                      <a:pt x="44" y="953"/>
                      <a:pt x="44" y="953"/>
                    </a:cubicBezTo>
                    <a:cubicBezTo>
                      <a:pt x="44" y="953"/>
                      <a:pt x="45" y="953"/>
                      <a:pt x="45" y="953"/>
                    </a:cubicBezTo>
                    <a:cubicBezTo>
                      <a:pt x="45" y="953"/>
                      <a:pt x="48" y="953"/>
                      <a:pt x="48" y="953"/>
                    </a:cubicBezTo>
                    <a:cubicBezTo>
                      <a:pt x="48" y="953"/>
                      <a:pt x="48" y="953"/>
                      <a:pt x="48" y="953"/>
                    </a:cubicBezTo>
                    <a:cubicBezTo>
                      <a:pt x="48" y="953"/>
                      <a:pt x="49" y="953"/>
                      <a:pt x="49" y="953"/>
                    </a:cubicBezTo>
                    <a:cubicBezTo>
                      <a:pt x="49" y="953"/>
                      <a:pt x="51" y="953"/>
                      <a:pt x="51" y="953"/>
                    </a:cubicBezTo>
                    <a:cubicBezTo>
                      <a:pt x="51" y="953"/>
                      <a:pt x="53" y="953"/>
                      <a:pt x="53" y="953"/>
                    </a:cubicBezTo>
                    <a:cubicBezTo>
                      <a:pt x="53" y="953"/>
                      <a:pt x="55" y="953"/>
                      <a:pt x="55" y="953"/>
                    </a:cubicBezTo>
                    <a:cubicBezTo>
                      <a:pt x="55" y="953"/>
                      <a:pt x="55" y="953"/>
                      <a:pt x="55" y="953"/>
                    </a:cubicBezTo>
                    <a:cubicBezTo>
                      <a:pt x="55" y="953"/>
                      <a:pt x="57" y="953"/>
                      <a:pt x="57" y="953"/>
                    </a:cubicBezTo>
                    <a:cubicBezTo>
                      <a:pt x="57" y="953"/>
                      <a:pt x="59" y="953"/>
                      <a:pt x="59" y="953"/>
                    </a:cubicBezTo>
                    <a:cubicBezTo>
                      <a:pt x="59" y="953"/>
                      <a:pt x="61" y="953"/>
                      <a:pt x="61" y="953"/>
                    </a:cubicBezTo>
                    <a:cubicBezTo>
                      <a:pt x="61" y="953"/>
                      <a:pt x="63" y="953"/>
                      <a:pt x="63" y="953"/>
                    </a:cubicBezTo>
                    <a:cubicBezTo>
                      <a:pt x="63" y="953"/>
                      <a:pt x="64" y="953"/>
                      <a:pt x="64" y="953"/>
                    </a:cubicBezTo>
                    <a:cubicBezTo>
                      <a:pt x="64" y="953"/>
                      <a:pt x="64" y="953"/>
                      <a:pt x="64" y="953"/>
                    </a:cubicBezTo>
                    <a:cubicBezTo>
                      <a:pt x="64" y="953"/>
                      <a:pt x="65" y="953"/>
                      <a:pt x="65" y="953"/>
                    </a:cubicBezTo>
                    <a:cubicBezTo>
                      <a:pt x="65" y="953"/>
                      <a:pt x="68" y="953"/>
                      <a:pt x="68" y="953"/>
                    </a:cubicBezTo>
                    <a:cubicBezTo>
                      <a:pt x="68" y="953"/>
                      <a:pt x="68" y="953"/>
                      <a:pt x="68" y="953"/>
                    </a:cubicBezTo>
                    <a:cubicBezTo>
                      <a:pt x="68" y="953"/>
                      <a:pt x="70" y="953"/>
                      <a:pt x="70" y="953"/>
                    </a:cubicBezTo>
                    <a:cubicBezTo>
                      <a:pt x="70" y="953"/>
                      <a:pt x="72" y="953"/>
                      <a:pt x="72" y="953"/>
                    </a:cubicBezTo>
                    <a:cubicBezTo>
                      <a:pt x="72" y="953"/>
                      <a:pt x="73" y="953"/>
                      <a:pt x="73" y="953"/>
                    </a:cubicBezTo>
                    <a:cubicBezTo>
                      <a:pt x="73" y="953"/>
                      <a:pt x="76" y="953"/>
                      <a:pt x="76" y="953"/>
                    </a:cubicBezTo>
                    <a:cubicBezTo>
                      <a:pt x="76" y="953"/>
                      <a:pt x="77" y="953"/>
                      <a:pt x="77" y="953"/>
                    </a:cubicBezTo>
                    <a:cubicBezTo>
                      <a:pt x="77" y="953"/>
                      <a:pt x="78" y="953"/>
                      <a:pt x="78" y="953"/>
                    </a:cubicBezTo>
                    <a:cubicBezTo>
                      <a:pt x="78" y="953"/>
                      <a:pt x="79" y="953"/>
                      <a:pt x="79" y="953"/>
                    </a:cubicBezTo>
                    <a:cubicBezTo>
                      <a:pt x="79" y="953"/>
                      <a:pt x="80" y="953"/>
                      <a:pt x="80" y="953"/>
                    </a:cubicBezTo>
                    <a:cubicBezTo>
                      <a:pt x="80" y="953"/>
                      <a:pt x="83" y="953"/>
                      <a:pt x="83" y="953"/>
                    </a:cubicBezTo>
                    <a:cubicBezTo>
                      <a:pt x="83" y="953"/>
                      <a:pt x="83" y="953"/>
                      <a:pt x="83" y="953"/>
                    </a:cubicBezTo>
                    <a:cubicBezTo>
                      <a:pt x="83" y="953"/>
                      <a:pt x="86" y="953"/>
                      <a:pt x="86" y="953"/>
                    </a:cubicBezTo>
                    <a:cubicBezTo>
                      <a:pt x="86" y="953"/>
                      <a:pt x="87" y="953"/>
                      <a:pt x="87" y="953"/>
                    </a:cubicBezTo>
                    <a:cubicBezTo>
                      <a:pt x="87" y="953"/>
                      <a:pt x="89" y="953"/>
                      <a:pt x="89" y="953"/>
                    </a:cubicBezTo>
                    <a:cubicBezTo>
                      <a:pt x="89" y="953"/>
                      <a:pt x="91" y="953"/>
                      <a:pt x="91" y="953"/>
                    </a:cubicBezTo>
                    <a:cubicBezTo>
                      <a:pt x="91" y="953"/>
                      <a:pt x="91" y="953"/>
                      <a:pt x="91" y="953"/>
                    </a:cubicBezTo>
                    <a:cubicBezTo>
                      <a:pt x="91" y="953"/>
                      <a:pt x="93" y="953"/>
                      <a:pt x="93" y="953"/>
                    </a:cubicBezTo>
                    <a:cubicBezTo>
                      <a:pt x="93" y="953"/>
                      <a:pt x="94" y="953"/>
                      <a:pt x="94" y="953"/>
                    </a:cubicBezTo>
                    <a:cubicBezTo>
                      <a:pt x="94" y="953"/>
                      <a:pt x="96" y="953"/>
                      <a:pt x="96" y="953"/>
                    </a:cubicBezTo>
                    <a:cubicBezTo>
                      <a:pt x="96" y="953"/>
                      <a:pt x="97" y="953"/>
                      <a:pt x="97" y="953"/>
                    </a:cubicBezTo>
                    <a:cubicBezTo>
                      <a:pt x="97" y="953"/>
                      <a:pt x="100" y="953"/>
                      <a:pt x="100" y="953"/>
                    </a:cubicBezTo>
                    <a:cubicBezTo>
                      <a:pt x="100" y="953"/>
                      <a:pt x="100" y="953"/>
                      <a:pt x="100" y="953"/>
                    </a:cubicBezTo>
                    <a:cubicBezTo>
                      <a:pt x="100" y="953"/>
                      <a:pt x="102" y="953"/>
                      <a:pt x="102" y="953"/>
                    </a:cubicBezTo>
                    <a:cubicBezTo>
                      <a:pt x="102" y="953"/>
                      <a:pt x="103" y="953"/>
                      <a:pt x="103" y="953"/>
                    </a:cubicBezTo>
                    <a:cubicBezTo>
                      <a:pt x="103" y="953"/>
                      <a:pt x="106" y="953"/>
                      <a:pt x="106" y="953"/>
                    </a:cubicBezTo>
                    <a:cubicBezTo>
                      <a:pt x="106" y="953"/>
                      <a:pt x="106" y="953"/>
                      <a:pt x="106" y="953"/>
                    </a:cubicBezTo>
                    <a:cubicBezTo>
                      <a:pt x="106" y="953"/>
                      <a:pt x="107" y="953"/>
                      <a:pt x="107" y="953"/>
                    </a:cubicBezTo>
                    <a:cubicBezTo>
                      <a:pt x="107" y="953"/>
                      <a:pt x="109" y="953"/>
                      <a:pt x="109" y="953"/>
                    </a:cubicBezTo>
                    <a:cubicBezTo>
                      <a:pt x="109" y="953"/>
                      <a:pt x="110" y="953"/>
                      <a:pt x="110" y="953"/>
                    </a:cubicBezTo>
                    <a:cubicBezTo>
                      <a:pt x="110" y="953"/>
                      <a:pt x="113" y="953"/>
                      <a:pt x="113" y="953"/>
                    </a:cubicBezTo>
                    <a:cubicBezTo>
                      <a:pt x="113" y="953"/>
                      <a:pt x="115" y="953"/>
                      <a:pt x="115" y="953"/>
                    </a:cubicBezTo>
                    <a:cubicBezTo>
                      <a:pt x="115" y="953"/>
                      <a:pt x="115" y="953"/>
                      <a:pt x="115" y="953"/>
                    </a:cubicBezTo>
                    <a:cubicBezTo>
                      <a:pt x="115" y="953"/>
                      <a:pt x="116" y="953"/>
                      <a:pt x="116" y="953"/>
                    </a:cubicBezTo>
                    <a:cubicBezTo>
                      <a:pt x="116" y="953"/>
                      <a:pt x="120" y="953"/>
                      <a:pt x="120" y="953"/>
                    </a:cubicBezTo>
                    <a:cubicBezTo>
                      <a:pt x="120" y="953"/>
                      <a:pt x="121" y="953"/>
                      <a:pt x="121" y="953"/>
                    </a:cubicBezTo>
                    <a:cubicBezTo>
                      <a:pt x="121" y="953"/>
                      <a:pt x="121" y="953"/>
                      <a:pt x="121" y="953"/>
                    </a:cubicBezTo>
                    <a:cubicBezTo>
                      <a:pt x="121" y="953"/>
                      <a:pt x="124" y="953"/>
                      <a:pt x="124" y="953"/>
                    </a:cubicBezTo>
                    <a:cubicBezTo>
                      <a:pt x="124" y="953"/>
                      <a:pt x="124" y="953"/>
                      <a:pt x="124" y="953"/>
                    </a:cubicBezTo>
                    <a:cubicBezTo>
                      <a:pt x="124" y="953"/>
                      <a:pt x="127" y="953"/>
                      <a:pt x="127" y="953"/>
                    </a:cubicBezTo>
                    <a:cubicBezTo>
                      <a:pt x="127" y="953"/>
                      <a:pt x="127" y="953"/>
                      <a:pt x="127" y="953"/>
                    </a:cubicBezTo>
                    <a:cubicBezTo>
                      <a:pt x="127" y="953"/>
                      <a:pt x="128" y="953"/>
                      <a:pt x="128" y="953"/>
                    </a:cubicBezTo>
                    <a:cubicBezTo>
                      <a:pt x="128" y="953"/>
                      <a:pt x="130" y="953"/>
                      <a:pt x="130" y="953"/>
                    </a:cubicBezTo>
                    <a:cubicBezTo>
                      <a:pt x="130" y="953"/>
                      <a:pt x="132" y="953"/>
                      <a:pt x="132" y="953"/>
                    </a:cubicBezTo>
                    <a:cubicBezTo>
                      <a:pt x="132" y="953"/>
                      <a:pt x="133" y="953"/>
                      <a:pt x="133" y="953"/>
                    </a:cubicBezTo>
                    <a:cubicBezTo>
                      <a:pt x="133" y="953"/>
                      <a:pt x="134" y="953"/>
                      <a:pt x="134" y="953"/>
                    </a:cubicBezTo>
                    <a:cubicBezTo>
                      <a:pt x="134" y="953"/>
                      <a:pt x="137" y="953"/>
                      <a:pt x="137" y="953"/>
                    </a:cubicBezTo>
                    <a:cubicBezTo>
                      <a:pt x="137" y="953"/>
                      <a:pt x="139" y="953"/>
                      <a:pt x="139" y="953"/>
                    </a:cubicBezTo>
                    <a:cubicBezTo>
                      <a:pt x="139" y="953"/>
                      <a:pt x="139" y="953"/>
                      <a:pt x="139" y="953"/>
                    </a:cubicBezTo>
                    <a:cubicBezTo>
                      <a:pt x="139" y="953"/>
                      <a:pt x="142" y="953"/>
                      <a:pt x="142" y="953"/>
                    </a:cubicBezTo>
                    <a:cubicBezTo>
                      <a:pt x="142" y="953"/>
                      <a:pt x="143" y="953"/>
                      <a:pt x="143" y="953"/>
                    </a:cubicBezTo>
                    <a:cubicBezTo>
                      <a:pt x="143" y="953"/>
                      <a:pt x="144" y="953"/>
                      <a:pt x="144" y="953"/>
                    </a:cubicBezTo>
                    <a:cubicBezTo>
                      <a:pt x="144" y="953"/>
                      <a:pt x="146" y="953"/>
                      <a:pt x="146" y="953"/>
                    </a:cubicBezTo>
                    <a:cubicBezTo>
                      <a:pt x="146" y="953"/>
                      <a:pt x="148" y="953"/>
                      <a:pt x="148" y="953"/>
                    </a:cubicBezTo>
                    <a:cubicBezTo>
                      <a:pt x="148" y="953"/>
                      <a:pt x="149" y="953"/>
                      <a:pt x="149" y="953"/>
                    </a:cubicBezTo>
                    <a:cubicBezTo>
                      <a:pt x="149" y="953"/>
                      <a:pt x="151" y="953"/>
                      <a:pt x="151" y="953"/>
                    </a:cubicBezTo>
                    <a:cubicBezTo>
                      <a:pt x="151" y="953"/>
                      <a:pt x="151" y="953"/>
                      <a:pt x="151" y="953"/>
                    </a:cubicBezTo>
                    <a:cubicBezTo>
                      <a:pt x="151" y="953"/>
                      <a:pt x="154" y="953"/>
                      <a:pt x="154" y="953"/>
                    </a:cubicBezTo>
                    <a:cubicBezTo>
                      <a:pt x="154" y="953"/>
                      <a:pt x="155" y="953"/>
                      <a:pt x="155" y="953"/>
                    </a:cubicBezTo>
                    <a:cubicBezTo>
                      <a:pt x="155" y="953"/>
                      <a:pt x="156" y="953"/>
                      <a:pt x="156" y="953"/>
                    </a:cubicBezTo>
                    <a:cubicBezTo>
                      <a:pt x="156" y="953"/>
                      <a:pt x="158" y="953"/>
                      <a:pt x="158" y="953"/>
                    </a:cubicBezTo>
                    <a:cubicBezTo>
                      <a:pt x="158" y="953"/>
                      <a:pt x="159" y="953"/>
                      <a:pt x="159" y="953"/>
                    </a:cubicBezTo>
                    <a:cubicBezTo>
                      <a:pt x="159" y="953"/>
                      <a:pt x="160" y="953"/>
                      <a:pt x="160" y="953"/>
                    </a:cubicBezTo>
                    <a:cubicBezTo>
                      <a:pt x="160" y="953"/>
                      <a:pt x="163" y="953"/>
                      <a:pt x="163" y="953"/>
                    </a:cubicBezTo>
                    <a:cubicBezTo>
                      <a:pt x="163" y="953"/>
                      <a:pt x="163" y="953"/>
                      <a:pt x="163" y="953"/>
                    </a:cubicBezTo>
                    <a:cubicBezTo>
                      <a:pt x="163" y="953"/>
                      <a:pt x="165" y="952"/>
                      <a:pt x="165" y="952"/>
                    </a:cubicBezTo>
                    <a:cubicBezTo>
                      <a:pt x="165" y="952"/>
                      <a:pt x="166" y="952"/>
                      <a:pt x="166" y="952"/>
                    </a:cubicBezTo>
                    <a:cubicBezTo>
                      <a:pt x="166" y="952"/>
                      <a:pt x="168" y="953"/>
                      <a:pt x="168" y="953"/>
                    </a:cubicBezTo>
                    <a:cubicBezTo>
                      <a:pt x="168" y="953"/>
                      <a:pt x="170" y="953"/>
                      <a:pt x="170" y="953"/>
                    </a:cubicBezTo>
                    <a:cubicBezTo>
                      <a:pt x="170" y="953"/>
                      <a:pt x="172" y="952"/>
                      <a:pt x="172" y="952"/>
                    </a:cubicBezTo>
                    <a:cubicBezTo>
                      <a:pt x="172" y="952"/>
                      <a:pt x="173" y="952"/>
                      <a:pt x="173" y="952"/>
                    </a:cubicBezTo>
                    <a:cubicBezTo>
                      <a:pt x="173" y="952"/>
                      <a:pt x="175" y="952"/>
                      <a:pt x="175" y="952"/>
                    </a:cubicBezTo>
                    <a:cubicBezTo>
                      <a:pt x="175" y="952"/>
                      <a:pt x="175" y="952"/>
                      <a:pt x="175" y="952"/>
                    </a:cubicBezTo>
                    <a:cubicBezTo>
                      <a:pt x="175" y="952"/>
                      <a:pt x="178" y="951"/>
                      <a:pt x="178" y="951"/>
                    </a:cubicBezTo>
                    <a:cubicBezTo>
                      <a:pt x="178" y="951"/>
                      <a:pt x="178" y="951"/>
                      <a:pt x="178" y="951"/>
                    </a:cubicBezTo>
                    <a:cubicBezTo>
                      <a:pt x="178" y="951"/>
                      <a:pt x="181" y="946"/>
                      <a:pt x="181" y="946"/>
                    </a:cubicBezTo>
                    <a:cubicBezTo>
                      <a:pt x="181" y="946"/>
                      <a:pt x="182" y="941"/>
                      <a:pt x="182" y="941"/>
                    </a:cubicBezTo>
                    <a:cubicBezTo>
                      <a:pt x="182" y="941"/>
                      <a:pt x="184" y="948"/>
                      <a:pt x="184" y="948"/>
                    </a:cubicBezTo>
                    <a:cubicBezTo>
                      <a:pt x="184" y="948"/>
                      <a:pt x="185" y="948"/>
                      <a:pt x="185" y="948"/>
                    </a:cubicBezTo>
                    <a:cubicBezTo>
                      <a:pt x="185" y="948"/>
                      <a:pt x="187" y="947"/>
                      <a:pt x="187" y="947"/>
                    </a:cubicBezTo>
                    <a:cubicBezTo>
                      <a:pt x="187" y="947"/>
                      <a:pt x="187" y="946"/>
                      <a:pt x="187" y="946"/>
                    </a:cubicBezTo>
                    <a:cubicBezTo>
                      <a:pt x="187" y="946"/>
                      <a:pt x="190" y="928"/>
                      <a:pt x="190" y="928"/>
                    </a:cubicBezTo>
                    <a:cubicBezTo>
                      <a:pt x="190" y="928"/>
                      <a:pt x="190" y="929"/>
                      <a:pt x="190" y="929"/>
                    </a:cubicBezTo>
                    <a:cubicBezTo>
                      <a:pt x="190" y="929"/>
                      <a:pt x="193" y="947"/>
                      <a:pt x="193" y="947"/>
                    </a:cubicBezTo>
                    <a:cubicBezTo>
                      <a:pt x="193" y="947"/>
                      <a:pt x="194" y="948"/>
                      <a:pt x="194" y="948"/>
                    </a:cubicBezTo>
                    <a:cubicBezTo>
                      <a:pt x="194" y="948"/>
                      <a:pt x="196" y="945"/>
                      <a:pt x="196" y="945"/>
                    </a:cubicBezTo>
                    <a:cubicBezTo>
                      <a:pt x="196" y="945"/>
                      <a:pt x="196" y="945"/>
                      <a:pt x="196" y="945"/>
                    </a:cubicBezTo>
                    <a:cubicBezTo>
                      <a:pt x="196" y="945"/>
                      <a:pt x="198" y="937"/>
                      <a:pt x="198" y="937"/>
                    </a:cubicBezTo>
                    <a:cubicBezTo>
                      <a:pt x="198" y="937"/>
                      <a:pt x="199" y="945"/>
                      <a:pt x="199" y="945"/>
                    </a:cubicBezTo>
                    <a:cubicBezTo>
                      <a:pt x="199" y="945"/>
                      <a:pt x="201" y="949"/>
                      <a:pt x="201" y="949"/>
                    </a:cubicBezTo>
                    <a:cubicBezTo>
                      <a:pt x="201" y="949"/>
                      <a:pt x="202" y="949"/>
                      <a:pt x="202" y="949"/>
                    </a:cubicBezTo>
                    <a:cubicBezTo>
                      <a:pt x="202" y="949"/>
                      <a:pt x="205" y="947"/>
                      <a:pt x="205" y="947"/>
                    </a:cubicBezTo>
                    <a:cubicBezTo>
                      <a:pt x="205" y="947"/>
                      <a:pt x="205" y="947"/>
                      <a:pt x="205" y="947"/>
                    </a:cubicBezTo>
                    <a:cubicBezTo>
                      <a:pt x="205" y="947"/>
                      <a:pt x="208" y="926"/>
                      <a:pt x="208" y="926"/>
                    </a:cubicBezTo>
                    <a:cubicBezTo>
                      <a:pt x="208" y="926"/>
                      <a:pt x="209" y="923"/>
                      <a:pt x="209" y="923"/>
                    </a:cubicBezTo>
                    <a:cubicBezTo>
                      <a:pt x="209" y="923"/>
                      <a:pt x="210" y="934"/>
                      <a:pt x="210" y="934"/>
                    </a:cubicBezTo>
                    <a:cubicBezTo>
                      <a:pt x="210" y="934"/>
                      <a:pt x="211" y="930"/>
                      <a:pt x="211" y="930"/>
                    </a:cubicBezTo>
                    <a:cubicBezTo>
                      <a:pt x="211" y="930"/>
                      <a:pt x="212" y="920"/>
                      <a:pt x="212" y="920"/>
                    </a:cubicBezTo>
                    <a:cubicBezTo>
                      <a:pt x="212" y="920"/>
                      <a:pt x="214" y="929"/>
                      <a:pt x="214" y="929"/>
                    </a:cubicBezTo>
                    <a:cubicBezTo>
                      <a:pt x="214" y="929"/>
                      <a:pt x="216" y="916"/>
                      <a:pt x="216" y="916"/>
                    </a:cubicBezTo>
                    <a:cubicBezTo>
                      <a:pt x="216" y="916"/>
                      <a:pt x="218" y="933"/>
                      <a:pt x="218" y="933"/>
                    </a:cubicBezTo>
                    <a:cubicBezTo>
                      <a:pt x="218" y="933"/>
                      <a:pt x="220" y="917"/>
                      <a:pt x="220" y="917"/>
                    </a:cubicBezTo>
                    <a:cubicBezTo>
                      <a:pt x="220" y="917"/>
                      <a:pt x="220" y="919"/>
                      <a:pt x="220" y="919"/>
                    </a:cubicBezTo>
                    <a:cubicBezTo>
                      <a:pt x="220" y="919"/>
                      <a:pt x="223" y="946"/>
                      <a:pt x="223" y="946"/>
                    </a:cubicBezTo>
                    <a:cubicBezTo>
                      <a:pt x="223" y="946"/>
                      <a:pt x="223" y="946"/>
                      <a:pt x="223" y="946"/>
                    </a:cubicBezTo>
                    <a:cubicBezTo>
                      <a:pt x="223" y="946"/>
                      <a:pt x="226" y="951"/>
                      <a:pt x="226" y="951"/>
                    </a:cubicBezTo>
                    <a:cubicBezTo>
                      <a:pt x="226" y="951"/>
                      <a:pt x="226" y="951"/>
                      <a:pt x="226" y="951"/>
                    </a:cubicBezTo>
                    <a:cubicBezTo>
                      <a:pt x="226" y="951"/>
                      <a:pt x="229" y="952"/>
                      <a:pt x="229" y="952"/>
                    </a:cubicBezTo>
                    <a:cubicBezTo>
                      <a:pt x="229" y="952"/>
                      <a:pt x="229" y="952"/>
                      <a:pt x="229" y="952"/>
                    </a:cubicBezTo>
                    <a:cubicBezTo>
                      <a:pt x="229" y="952"/>
                      <a:pt x="231" y="952"/>
                      <a:pt x="231" y="952"/>
                    </a:cubicBezTo>
                    <a:cubicBezTo>
                      <a:pt x="231" y="952"/>
                      <a:pt x="232" y="952"/>
                      <a:pt x="232" y="952"/>
                    </a:cubicBezTo>
                    <a:cubicBezTo>
                      <a:pt x="232" y="952"/>
                      <a:pt x="234" y="952"/>
                      <a:pt x="234" y="952"/>
                    </a:cubicBezTo>
                    <a:cubicBezTo>
                      <a:pt x="234" y="952"/>
                      <a:pt x="235" y="952"/>
                      <a:pt x="235" y="952"/>
                    </a:cubicBezTo>
                    <a:cubicBezTo>
                      <a:pt x="235" y="952"/>
                      <a:pt x="238" y="953"/>
                      <a:pt x="238" y="953"/>
                    </a:cubicBezTo>
                    <a:cubicBezTo>
                      <a:pt x="238" y="953"/>
                      <a:pt x="240" y="953"/>
                      <a:pt x="240" y="953"/>
                    </a:cubicBezTo>
                    <a:cubicBezTo>
                      <a:pt x="240" y="953"/>
                      <a:pt x="241" y="953"/>
                      <a:pt x="241" y="953"/>
                    </a:cubicBezTo>
                    <a:cubicBezTo>
                      <a:pt x="241" y="953"/>
                      <a:pt x="242" y="953"/>
                      <a:pt x="242" y="953"/>
                    </a:cubicBezTo>
                    <a:cubicBezTo>
                      <a:pt x="242" y="953"/>
                      <a:pt x="244" y="953"/>
                      <a:pt x="244" y="953"/>
                    </a:cubicBezTo>
                    <a:cubicBezTo>
                      <a:pt x="244" y="953"/>
                      <a:pt x="245" y="953"/>
                      <a:pt x="245" y="953"/>
                    </a:cubicBezTo>
                    <a:cubicBezTo>
                      <a:pt x="245" y="953"/>
                      <a:pt x="245" y="952"/>
                      <a:pt x="245" y="952"/>
                    </a:cubicBezTo>
                    <a:cubicBezTo>
                      <a:pt x="245" y="952"/>
                      <a:pt x="247" y="953"/>
                      <a:pt x="247" y="953"/>
                    </a:cubicBezTo>
                    <a:cubicBezTo>
                      <a:pt x="247" y="953"/>
                      <a:pt x="250" y="952"/>
                      <a:pt x="250" y="952"/>
                    </a:cubicBezTo>
                    <a:cubicBezTo>
                      <a:pt x="250" y="952"/>
                      <a:pt x="250" y="952"/>
                      <a:pt x="250" y="952"/>
                    </a:cubicBezTo>
                    <a:cubicBezTo>
                      <a:pt x="250" y="952"/>
                      <a:pt x="252" y="952"/>
                      <a:pt x="252" y="952"/>
                    </a:cubicBezTo>
                    <a:cubicBezTo>
                      <a:pt x="252" y="952"/>
                      <a:pt x="254" y="952"/>
                      <a:pt x="254" y="952"/>
                    </a:cubicBezTo>
                    <a:cubicBezTo>
                      <a:pt x="254" y="952"/>
                      <a:pt x="256" y="952"/>
                      <a:pt x="256" y="952"/>
                    </a:cubicBezTo>
                    <a:cubicBezTo>
                      <a:pt x="256" y="952"/>
                      <a:pt x="256" y="952"/>
                      <a:pt x="256" y="952"/>
                    </a:cubicBezTo>
                    <a:cubicBezTo>
                      <a:pt x="256" y="952"/>
                      <a:pt x="258" y="952"/>
                      <a:pt x="258" y="952"/>
                    </a:cubicBezTo>
                    <a:cubicBezTo>
                      <a:pt x="258" y="952"/>
                      <a:pt x="259" y="952"/>
                      <a:pt x="259" y="952"/>
                    </a:cubicBezTo>
                    <a:cubicBezTo>
                      <a:pt x="259" y="952"/>
                      <a:pt x="262" y="951"/>
                      <a:pt x="262" y="951"/>
                    </a:cubicBezTo>
                    <a:cubicBezTo>
                      <a:pt x="262" y="951"/>
                      <a:pt x="262" y="951"/>
                      <a:pt x="262" y="951"/>
                    </a:cubicBezTo>
                    <a:cubicBezTo>
                      <a:pt x="262" y="951"/>
                      <a:pt x="265" y="947"/>
                      <a:pt x="265" y="947"/>
                    </a:cubicBezTo>
                    <a:cubicBezTo>
                      <a:pt x="265" y="947"/>
                      <a:pt x="265" y="947"/>
                      <a:pt x="265" y="947"/>
                    </a:cubicBezTo>
                    <a:cubicBezTo>
                      <a:pt x="265" y="947"/>
                      <a:pt x="268" y="920"/>
                      <a:pt x="268" y="920"/>
                    </a:cubicBezTo>
                    <a:cubicBezTo>
                      <a:pt x="268" y="920"/>
                      <a:pt x="269" y="917"/>
                      <a:pt x="269" y="917"/>
                    </a:cubicBezTo>
                    <a:cubicBezTo>
                      <a:pt x="269" y="917"/>
                      <a:pt x="271" y="938"/>
                      <a:pt x="271" y="938"/>
                    </a:cubicBezTo>
                    <a:cubicBezTo>
                      <a:pt x="271" y="938"/>
                      <a:pt x="271" y="939"/>
                      <a:pt x="271" y="939"/>
                    </a:cubicBezTo>
                    <a:cubicBezTo>
                      <a:pt x="271" y="939"/>
                      <a:pt x="274" y="949"/>
                      <a:pt x="274" y="949"/>
                    </a:cubicBezTo>
                    <a:cubicBezTo>
                      <a:pt x="274" y="949"/>
                      <a:pt x="274" y="949"/>
                      <a:pt x="274" y="949"/>
                    </a:cubicBezTo>
                    <a:cubicBezTo>
                      <a:pt x="274" y="949"/>
                      <a:pt x="275" y="950"/>
                      <a:pt x="275" y="950"/>
                    </a:cubicBezTo>
                    <a:cubicBezTo>
                      <a:pt x="275" y="950"/>
                      <a:pt x="277" y="950"/>
                      <a:pt x="277" y="950"/>
                    </a:cubicBezTo>
                    <a:cubicBezTo>
                      <a:pt x="277" y="950"/>
                      <a:pt x="280" y="951"/>
                      <a:pt x="280" y="951"/>
                    </a:cubicBezTo>
                    <a:cubicBezTo>
                      <a:pt x="280" y="951"/>
                      <a:pt x="280" y="951"/>
                      <a:pt x="280" y="951"/>
                    </a:cubicBezTo>
                    <a:cubicBezTo>
                      <a:pt x="280" y="951"/>
                      <a:pt x="282" y="952"/>
                      <a:pt x="282" y="952"/>
                    </a:cubicBezTo>
                    <a:cubicBezTo>
                      <a:pt x="282" y="952"/>
                      <a:pt x="284" y="951"/>
                      <a:pt x="284" y="951"/>
                    </a:cubicBezTo>
                    <a:cubicBezTo>
                      <a:pt x="284" y="951"/>
                      <a:pt x="286" y="952"/>
                      <a:pt x="286" y="952"/>
                    </a:cubicBezTo>
                    <a:cubicBezTo>
                      <a:pt x="286" y="952"/>
                      <a:pt x="287" y="952"/>
                      <a:pt x="287" y="952"/>
                    </a:cubicBezTo>
                    <a:cubicBezTo>
                      <a:pt x="287" y="952"/>
                      <a:pt x="289" y="951"/>
                      <a:pt x="289" y="951"/>
                    </a:cubicBezTo>
                    <a:cubicBezTo>
                      <a:pt x="289" y="951"/>
                      <a:pt x="289" y="951"/>
                      <a:pt x="289" y="951"/>
                    </a:cubicBezTo>
                    <a:cubicBezTo>
                      <a:pt x="289" y="951"/>
                      <a:pt x="291" y="951"/>
                      <a:pt x="291" y="951"/>
                    </a:cubicBezTo>
                    <a:cubicBezTo>
                      <a:pt x="291" y="951"/>
                      <a:pt x="293" y="951"/>
                      <a:pt x="293" y="951"/>
                    </a:cubicBezTo>
                    <a:cubicBezTo>
                      <a:pt x="293" y="951"/>
                      <a:pt x="295" y="951"/>
                      <a:pt x="295" y="951"/>
                    </a:cubicBezTo>
                    <a:cubicBezTo>
                      <a:pt x="295" y="951"/>
                      <a:pt x="295" y="951"/>
                      <a:pt x="295" y="951"/>
                    </a:cubicBezTo>
                    <a:cubicBezTo>
                      <a:pt x="295" y="951"/>
                      <a:pt x="298" y="947"/>
                      <a:pt x="298" y="947"/>
                    </a:cubicBezTo>
                    <a:cubicBezTo>
                      <a:pt x="298" y="947"/>
                      <a:pt x="298" y="947"/>
                      <a:pt x="298" y="947"/>
                    </a:cubicBezTo>
                    <a:cubicBezTo>
                      <a:pt x="298" y="947"/>
                      <a:pt x="300" y="931"/>
                      <a:pt x="300" y="931"/>
                    </a:cubicBezTo>
                    <a:cubicBezTo>
                      <a:pt x="300" y="931"/>
                      <a:pt x="301" y="939"/>
                      <a:pt x="301" y="939"/>
                    </a:cubicBezTo>
                    <a:cubicBezTo>
                      <a:pt x="301" y="939"/>
                      <a:pt x="304" y="946"/>
                      <a:pt x="304" y="946"/>
                    </a:cubicBezTo>
                    <a:cubicBezTo>
                      <a:pt x="304" y="946"/>
                      <a:pt x="304" y="946"/>
                      <a:pt x="304" y="946"/>
                    </a:cubicBezTo>
                    <a:cubicBezTo>
                      <a:pt x="304" y="946"/>
                      <a:pt x="307" y="930"/>
                      <a:pt x="307" y="930"/>
                    </a:cubicBezTo>
                    <a:cubicBezTo>
                      <a:pt x="307" y="930"/>
                      <a:pt x="308" y="917"/>
                      <a:pt x="308" y="917"/>
                    </a:cubicBezTo>
                    <a:cubicBezTo>
                      <a:pt x="308" y="917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3" y="946"/>
                      <a:pt x="313" y="946"/>
                    </a:cubicBezTo>
                    <a:cubicBezTo>
                      <a:pt x="313" y="946"/>
                      <a:pt x="313" y="946"/>
                      <a:pt x="313" y="946"/>
                    </a:cubicBezTo>
                    <a:cubicBezTo>
                      <a:pt x="313" y="946"/>
                      <a:pt x="315" y="934"/>
                      <a:pt x="315" y="934"/>
                    </a:cubicBezTo>
                    <a:cubicBezTo>
                      <a:pt x="315" y="934"/>
                      <a:pt x="316" y="939"/>
                      <a:pt x="316" y="939"/>
                    </a:cubicBezTo>
                    <a:cubicBezTo>
                      <a:pt x="316" y="939"/>
                      <a:pt x="318" y="945"/>
                      <a:pt x="318" y="945"/>
                    </a:cubicBezTo>
                    <a:cubicBezTo>
                      <a:pt x="318" y="945"/>
                      <a:pt x="319" y="945"/>
                      <a:pt x="319" y="945"/>
                    </a:cubicBezTo>
                    <a:cubicBezTo>
                      <a:pt x="319" y="945"/>
                      <a:pt x="322" y="936"/>
                      <a:pt x="322" y="936"/>
                    </a:cubicBezTo>
                    <a:cubicBezTo>
                      <a:pt x="322" y="936"/>
                      <a:pt x="322" y="936"/>
                      <a:pt x="322" y="936"/>
                    </a:cubicBezTo>
                    <a:cubicBezTo>
                      <a:pt x="322" y="936"/>
                      <a:pt x="325" y="903"/>
                      <a:pt x="325" y="903"/>
                    </a:cubicBezTo>
                    <a:cubicBezTo>
                      <a:pt x="325" y="903"/>
                      <a:pt x="326" y="912"/>
                      <a:pt x="326" y="912"/>
                    </a:cubicBezTo>
                    <a:cubicBezTo>
                      <a:pt x="326" y="912"/>
                      <a:pt x="328" y="895"/>
                      <a:pt x="328" y="895"/>
                    </a:cubicBezTo>
                    <a:cubicBezTo>
                      <a:pt x="328" y="895"/>
                      <a:pt x="328" y="895"/>
                      <a:pt x="328" y="895"/>
                    </a:cubicBezTo>
                    <a:cubicBezTo>
                      <a:pt x="328" y="895"/>
                      <a:pt x="331" y="913"/>
                      <a:pt x="331" y="913"/>
                    </a:cubicBezTo>
                    <a:cubicBezTo>
                      <a:pt x="331" y="913"/>
                      <a:pt x="332" y="906"/>
                      <a:pt x="332" y="906"/>
                    </a:cubicBezTo>
                    <a:cubicBezTo>
                      <a:pt x="332" y="906"/>
                      <a:pt x="334" y="931"/>
                      <a:pt x="334" y="931"/>
                    </a:cubicBezTo>
                    <a:cubicBezTo>
                      <a:pt x="334" y="931"/>
                      <a:pt x="334" y="932"/>
                      <a:pt x="334" y="932"/>
                    </a:cubicBezTo>
                    <a:cubicBezTo>
                      <a:pt x="334" y="932"/>
                      <a:pt x="337" y="947"/>
                      <a:pt x="337" y="947"/>
                    </a:cubicBezTo>
                    <a:cubicBezTo>
                      <a:pt x="337" y="947"/>
                      <a:pt x="337" y="947"/>
                      <a:pt x="337" y="947"/>
                    </a:cubicBezTo>
                    <a:cubicBezTo>
                      <a:pt x="337" y="947"/>
                      <a:pt x="340" y="949"/>
                      <a:pt x="340" y="949"/>
                    </a:cubicBezTo>
                    <a:cubicBezTo>
                      <a:pt x="340" y="949"/>
                      <a:pt x="340" y="949"/>
                      <a:pt x="340" y="949"/>
                    </a:cubicBezTo>
                    <a:cubicBezTo>
                      <a:pt x="340" y="949"/>
                      <a:pt x="343" y="951"/>
                      <a:pt x="343" y="951"/>
                    </a:cubicBezTo>
                    <a:cubicBezTo>
                      <a:pt x="343" y="951"/>
                      <a:pt x="343" y="951"/>
                      <a:pt x="343" y="951"/>
                    </a:cubicBezTo>
                    <a:cubicBezTo>
                      <a:pt x="343" y="951"/>
                      <a:pt x="346" y="952"/>
                      <a:pt x="346" y="952"/>
                    </a:cubicBezTo>
                    <a:cubicBezTo>
                      <a:pt x="346" y="952"/>
                      <a:pt x="348" y="952"/>
                      <a:pt x="348" y="952"/>
                    </a:cubicBezTo>
                    <a:cubicBezTo>
                      <a:pt x="348" y="952"/>
                      <a:pt x="349" y="952"/>
                      <a:pt x="349" y="952"/>
                    </a:cubicBezTo>
                    <a:cubicBezTo>
                      <a:pt x="349" y="952"/>
                      <a:pt x="349" y="952"/>
                      <a:pt x="349" y="952"/>
                    </a:cubicBezTo>
                    <a:cubicBezTo>
                      <a:pt x="349" y="952"/>
                      <a:pt x="352" y="951"/>
                      <a:pt x="352" y="951"/>
                    </a:cubicBezTo>
                    <a:cubicBezTo>
                      <a:pt x="352" y="951"/>
                      <a:pt x="352" y="951"/>
                      <a:pt x="352" y="951"/>
                    </a:cubicBezTo>
                    <a:cubicBezTo>
                      <a:pt x="352" y="951"/>
                      <a:pt x="355" y="952"/>
                      <a:pt x="355" y="952"/>
                    </a:cubicBezTo>
                    <a:cubicBezTo>
                      <a:pt x="355" y="952"/>
                      <a:pt x="355" y="952"/>
                      <a:pt x="355" y="952"/>
                    </a:cubicBezTo>
                    <a:cubicBezTo>
                      <a:pt x="355" y="952"/>
                      <a:pt x="358" y="951"/>
                      <a:pt x="358" y="951"/>
                    </a:cubicBezTo>
                    <a:cubicBezTo>
                      <a:pt x="358" y="951"/>
                      <a:pt x="358" y="951"/>
                      <a:pt x="358" y="951"/>
                    </a:cubicBezTo>
                    <a:cubicBezTo>
                      <a:pt x="358" y="951"/>
                      <a:pt x="361" y="949"/>
                      <a:pt x="361" y="949"/>
                    </a:cubicBezTo>
                    <a:cubicBezTo>
                      <a:pt x="361" y="949"/>
                      <a:pt x="361" y="949"/>
                      <a:pt x="361" y="949"/>
                    </a:cubicBezTo>
                    <a:cubicBezTo>
                      <a:pt x="361" y="949"/>
                      <a:pt x="364" y="939"/>
                      <a:pt x="364" y="939"/>
                    </a:cubicBezTo>
                    <a:cubicBezTo>
                      <a:pt x="364" y="939"/>
                      <a:pt x="364" y="938"/>
                      <a:pt x="364" y="938"/>
                    </a:cubicBezTo>
                    <a:cubicBezTo>
                      <a:pt x="364" y="938"/>
                      <a:pt x="367" y="895"/>
                      <a:pt x="367" y="895"/>
                    </a:cubicBezTo>
                    <a:cubicBezTo>
                      <a:pt x="367" y="895"/>
                      <a:pt x="367" y="896"/>
                      <a:pt x="367" y="896"/>
                    </a:cubicBezTo>
                    <a:cubicBezTo>
                      <a:pt x="367" y="896"/>
                      <a:pt x="369" y="908"/>
                      <a:pt x="369" y="908"/>
                    </a:cubicBezTo>
                    <a:cubicBezTo>
                      <a:pt x="369" y="908"/>
                      <a:pt x="370" y="906"/>
                      <a:pt x="370" y="906"/>
                    </a:cubicBezTo>
                    <a:cubicBezTo>
                      <a:pt x="370" y="906"/>
                      <a:pt x="373" y="943"/>
                      <a:pt x="373" y="943"/>
                    </a:cubicBezTo>
                    <a:cubicBezTo>
                      <a:pt x="373" y="943"/>
                      <a:pt x="373" y="944"/>
                      <a:pt x="373" y="944"/>
                    </a:cubicBezTo>
                    <a:cubicBezTo>
                      <a:pt x="373" y="944"/>
                      <a:pt x="376" y="951"/>
                      <a:pt x="376" y="951"/>
                    </a:cubicBezTo>
                    <a:cubicBezTo>
                      <a:pt x="376" y="951"/>
                      <a:pt x="376" y="951"/>
                      <a:pt x="376" y="951"/>
                    </a:cubicBezTo>
                    <a:cubicBezTo>
                      <a:pt x="376" y="951"/>
                      <a:pt x="379" y="951"/>
                      <a:pt x="379" y="951"/>
                    </a:cubicBezTo>
                    <a:cubicBezTo>
                      <a:pt x="379" y="951"/>
                      <a:pt x="380" y="951"/>
                      <a:pt x="380" y="951"/>
                    </a:cubicBezTo>
                    <a:cubicBezTo>
                      <a:pt x="380" y="951"/>
                      <a:pt x="382" y="952"/>
                      <a:pt x="382" y="952"/>
                    </a:cubicBezTo>
                    <a:cubicBezTo>
                      <a:pt x="382" y="952"/>
                      <a:pt x="382" y="952"/>
                      <a:pt x="382" y="952"/>
                    </a:cubicBezTo>
                    <a:cubicBezTo>
                      <a:pt x="382" y="952"/>
                      <a:pt x="385" y="952"/>
                      <a:pt x="385" y="952"/>
                    </a:cubicBezTo>
                    <a:cubicBezTo>
                      <a:pt x="385" y="952"/>
                      <a:pt x="385" y="952"/>
                      <a:pt x="385" y="952"/>
                    </a:cubicBezTo>
                    <a:cubicBezTo>
                      <a:pt x="385" y="952"/>
                      <a:pt x="387" y="953"/>
                      <a:pt x="387" y="953"/>
                    </a:cubicBezTo>
                    <a:cubicBezTo>
                      <a:pt x="387" y="953"/>
                      <a:pt x="388" y="952"/>
                      <a:pt x="388" y="952"/>
                    </a:cubicBezTo>
                    <a:cubicBezTo>
                      <a:pt x="388" y="952"/>
                      <a:pt x="391" y="953"/>
                      <a:pt x="391" y="953"/>
                    </a:cubicBezTo>
                    <a:cubicBezTo>
                      <a:pt x="391" y="953"/>
                      <a:pt x="391" y="953"/>
                      <a:pt x="391" y="953"/>
                    </a:cubicBezTo>
                    <a:cubicBezTo>
                      <a:pt x="391" y="953"/>
                      <a:pt x="394" y="952"/>
                      <a:pt x="394" y="952"/>
                    </a:cubicBezTo>
                    <a:cubicBezTo>
                      <a:pt x="394" y="952"/>
                      <a:pt x="395" y="952"/>
                      <a:pt x="395" y="952"/>
                    </a:cubicBezTo>
                    <a:cubicBezTo>
                      <a:pt x="395" y="952"/>
                      <a:pt x="397" y="952"/>
                      <a:pt x="397" y="952"/>
                    </a:cubicBezTo>
                    <a:cubicBezTo>
                      <a:pt x="397" y="952"/>
                      <a:pt x="397" y="952"/>
                      <a:pt x="397" y="952"/>
                    </a:cubicBezTo>
                    <a:cubicBezTo>
                      <a:pt x="397" y="952"/>
                      <a:pt x="400" y="952"/>
                      <a:pt x="400" y="952"/>
                    </a:cubicBezTo>
                    <a:cubicBezTo>
                      <a:pt x="400" y="952"/>
                      <a:pt x="400" y="952"/>
                      <a:pt x="400" y="952"/>
                    </a:cubicBezTo>
                    <a:cubicBezTo>
                      <a:pt x="400" y="952"/>
                      <a:pt x="402" y="952"/>
                      <a:pt x="402" y="952"/>
                    </a:cubicBezTo>
                    <a:cubicBezTo>
                      <a:pt x="402" y="952"/>
                      <a:pt x="403" y="952"/>
                      <a:pt x="403" y="952"/>
                    </a:cubicBezTo>
                    <a:cubicBezTo>
                      <a:pt x="403" y="952"/>
                      <a:pt x="406" y="951"/>
                      <a:pt x="406" y="951"/>
                    </a:cubicBezTo>
                    <a:cubicBezTo>
                      <a:pt x="406" y="951"/>
                      <a:pt x="407" y="951"/>
                      <a:pt x="407" y="951"/>
                    </a:cubicBezTo>
                    <a:cubicBezTo>
                      <a:pt x="407" y="951"/>
                      <a:pt x="409" y="952"/>
                      <a:pt x="409" y="952"/>
                    </a:cubicBezTo>
                    <a:cubicBezTo>
                      <a:pt x="409" y="952"/>
                      <a:pt x="410" y="952"/>
                      <a:pt x="410" y="952"/>
                    </a:cubicBezTo>
                    <a:cubicBezTo>
                      <a:pt x="410" y="952"/>
                      <a:pt x="412" y="951"/>
                      <a:pt x="412" y="951"/>
                    </a:cubicBezTo>
                    <a:cubicBezTo>
                      <a:pt x="412" y="951"/>
                      <a:pt x="412" y="951"/>
                      <a:pt x="412" y="951"/>
                    </a:cubicBezTo>
                    <a:cubicBezTo>
                      <a:pt x="412" y="951"/>
                      <a:pt x="414" y="951"/>
                      <a:pt x="414" y="951"/>
                    </a:cubicBezTo>
                    <a:cubicBezTo>
                      <a:pt x="414" y="951"/>
                      <a:pt x="415" y="951"/>
                      <a:pt x="415" y="951"/>
                    </a:cubicBezTo>
                    <a:cubicBezTo>
                      <a:pt x="415" y="951"/>
                      <a:pt x="417" y="951"/>
                      <a:pt x="417" y="951"/>
                    </a:cubicBezTo>
                    <a:cubicBezTo>
                      <a:pt x="417" y="951"/>
                      <a:pt x="418" y="951"/>
                      <a:pt x="418" y="951"/>
                    </a:cubicBezTo>
                    <a:cubicBezTo>
                      <a:pt x="418" y="951"/>
                      <a:pt x="420" y="951"/>
                      <a:pt x="420" y="951"/>
                    </a:cubicBezTo>
                    <a:cubicBezTo>
                      <a:pt x="420" y="951"/>
                      <a:pt x="421" y="951"/>
                      <a:pt x="421" y="951"/>
                    </a:cubicBezTo>
                    <a:cubicBezTo>
                      <a:pt x="421" y="951"/>
                      <a:pt x="424" y="951"/>
                      <a:pt x="424" y="951"/>
                    </a:cubicBezTo>
                    <a:cubicBezTo>
                      <a:pt x="424" y="951"/>
                      <a:pt x="424" y="951"/>
                      <a:pt x="424" y="951"/>
                    </a:cubicBezTo>
                    <a:cubicBezTo>
                      <a:pt x="424" y="951"/>
                      <a:pt x="427" y="950"/>
                      <a:pt x="427" y="950"/>
                    </a:cubicBezTo>
                    <a:cubicBezTo>
                      <a:pt x="427" y="950"/>
                      <a:pt x="427" y="950"/>
                      <a:pt x="427" y="950"/>
                    </a:cubicBezTo>
                    <a:cubicBezTo>
                      <a:pt x="427" y="950"/>
                      <a:pt x="430" y="943"/>
                      <a:pt x="430" y="943"/>
                    </a:cubicBezTo>
                    <a:cubicBezTo>
                      <a:pt x="430" y="943"/>
                      <a:pt x="430" y="942"/>
                      <a:pt x="430" y="942"/>
                    </a:cubicBezTo>
                    <a:cubicBezTo>
                      <a:pt x="430" y="942"/>
                      <a:pt x="433" y="933"/>
                      <a:pt x="433" y="933"/>
                    </a:cubicBezTo>
                    <a:cubicBezTo>
                      <a:pt x="433" y="933"/>
                      <a:pt x="433" y="936"/>
                      <a:pt x="433" y="936"/>
                    </a:cubicBezTo>
                    <a:cubicBezTo>
                      <a:pt x="433" y="936"/>
                      <a:pt x="435" y="941"/>
                      <a:pt x="435" y="941"/>
                    </a:cubicBezTo>
                    <a:cubicBezTo>
                      <a:pt x="435" y="941"/>
                      <a:pt x="436" y="935"/>
                      <a:pt x="436" y="935"/>
                    </a:cubicBezTo>
                    <a:cubicBezTo>
                      <a:pt x="436" y="935"/>
                      <a:pt x="439" y="923"/>
                      <a:pt x="439" y="923"/>
                    </a:cubicBezTo>
                    <a:cubicBezTo>
                      <a:pt x="439" y="923"/>
                      <a:pt x="439" y="922"/>
                      <a:pt x="439" y="922"/>
                    </a:cubicBezTo>
                    <a:cubicBezTo>
                      <a:pt x="439" y="922"/>
                      <a:pt x="442" y="934"/>
                      <a:pt x="442" y="934"/>
                    </a:cubicBezTo>
                    <a:cubicBezTo>
                      <a:pt x="442" y="934"/>
                      <a:pt x="443" y="937"/>
                      <a:pt x="443" y="937"/>
                    </a:cubicBezTo>
                    <a:cubicBezTo>
                      <a:pt x="443" y="937"/>
                      <a:pt x="445" y="923"/>
                      <a:pt x="445" y="923"/>
                    </a:cubicBezTo>
                    <a:cubicBezTo>
                      <a:pt x="445" y="923"/>
                      <a:pt x="445" y="922"/>
                      <a:pt x="445" y="922"/>
                    </a:cubicBezTo>
                    <a:cubicBezTo>
                      <a:pt x="445" y="922"/>
                      <a:pt x="448" y="906"/>
                      <a:pt x="448" y="906"/>
                    </a:cubicBezTo>
                    <a:cubicBezTo>
                      <a:pt x="448" y="906"/>
                      <a:pt x="449" y="901"/>
                      <a:pt x="449" y="901"/>
                    </a:cubicBezTo>
                    <a:cubicBezTo>
                      <a:pt x="449" y="901"/>
                      <a:pt x="451" y="924"/>
                      <a:pt x="451" y="924"/>
                    </a:cubicBezTo>
                    <a:cubicBezTo>
                      <a:pt x="451" y="924"/>
                      <a:pt x="451" y="924"/>
                      <a:pt x="451" y="924"/>
                    </a:cubicBezTo>
                    <a:cubicBezTo>
                      <a:pt x="451" y="924"/>
                      <a:pt x="453" y="933"/>
                      <a:pt x="453" y="933"/>
                    </a:cubicBezTo>
                    <a:cubicBezTo>
                      <a:pt x="453" y="933"/>
                      <a:pt x="454" y="927"/>
                      <a:pt x="454" y="927"/>
                    </a:cubicBezTo>
                    <a:cubicBezTo>
                      <a:pt x="454" y="927"/>
                      <a:pt x="457" y="895"/>
                      <a:pt x="457" y="895"/>
                    </a:cubicBezTo>
                    <a:cubicBezTo>
                      <a:pt x="457" y="895"/>
                      <a:pt x="457" y="899"/>
                      <a:pt x="457" y="899"/>
                    </a:cubicBezTo>
                    <a:cubicBezTo>
                      <a:pt x="457" y="899"/>
                      <a:pt x="460" y="939"/>
                      <a:pt x="460" y="939"/>
                    </a:cubicBezTo>
                    <a:cubicBezTo>
                      <a:pt x="460" y="939"/>
                      <a:pt x="460" y="939"/>
                      <a:pt x="460" y="939"/>
                    </a:cubicBezTo>
                    <a:cubicBezTo>
                      <a:pt x="460" y="939"/>
                      <a:pt x="463" y="946"/>
                      <a:pt x="463" y="946"/>
                    </a:cubicBezTo>
                    <a:cubicBezTo>
                      <a:pt x="463" y="946"/>
                      <a:pt x="463" y="946"/>
                      <a:pt x="463" y="946"/>
                    </a:cubicBezTo>
                    <a:cubicBezTo>
                      <a:pt x="463" y="946"/>
                      <a:pt x="466" y="947"/>
                      <a:pt x="466" y="947"/>
                    </a:cubicBezTo>
                    <a:cubicBezTo>
                      <a:pt x="466" y="947"/>
                      <a:pt x="466" y="947"/>
                      <a:pt x="466" y="947"/>
                    </a:cubicBezTo>
                    <a:cubicBezTo>
                      <a:pt x="466" y="947"/>
                      <a:pt x="469" y="948"/>
                      <a:pt x="469" y="948"/>
                    </a:cubicBezTo>
                    <a:cubicBezTo>
                      <a:pt x="469" y="948"/>
                      <a:pt x="470" y="948"/>
                      <a:pt x="470" y="948"/>
                    </a:cubicBezTo>
                    <a:cubicBezTo>
                      <a:pt x="470" y="948"/>
                      <a:pt x="472" y="948"/>
                      <a:pt x="472" y="948"/>
                    </a:cubicBezTo>
                    <a:cubicBezTo>
                      <a:pt x="472" y="948"/>
                      <a:pt x="472" y="948"/>
                      <a:pt x="472" y="948"/>
                    </a:cubicBezTo>
                    <a:cubicBezTo>
                      <a:pt x="472" y="948"/>
                      <a:pt x="475" y="944"/>
                      <a:pt x="475" y="944"/>
                    </a:cubicBezTo>
                    <a:cubicBezTo>
                      <a:pt x="475" y="944"/>
                      <a:pt x="475" y="943"/>
                      <a:pt x="475" y="943"/>
                    </a:cubicBezTo>
                    <a:cubicBezTo>
                      <a:pt x="475" y="943"/>
                      <a:pt x="477" y="929"/>
                      <a:pt x="477" y="929"/>
                    </a:cubicBezTo>
                    <a:cubicBezTo>
                      <a:pt x="477" y="929"/>
                      <a:pt x="480" y="931"/>
                      <a:pt x="480" y="931"/>
                    </a:cubicBezTo>
                    <a:cubicBezTo>
                      <a:pt x="480" y="931"/>
                      <a:pt x="481" y="924"/>
                      <a:pt x="481" y="924"/>
                    </a:cubicBezTo>
                    <a:cubicBezTo>
                      <a:pt x="481" y="924"/>
                      <a:pt x="481" y="923"/>
                      <a:pt x="481" y="923"/>
                    </a:cubicBezTo>
                    <a:cubicBezTo>
                      <a:pt x="481" y="923"/>
                      <a:pt x="483" y="908"/>
                      <a:pt x="483" y="908"/>
                    </a:cubicBezTo>
                    <a:cubicBezTo>
                      <a:pt x="483" y="908"/>
                      <a:pt x="484" y="912"/>
                      <a:pt x="484" y="912"/>
                    </a:cubicBezTo>
                    <a:cubicBezTo>
                      <a:pt x="484" y="912"/>
                      <a:pt x="485" y="904"/>
                      <a:pt x="485" y="904"/>
                    </a:cubicBezTo>
                    <a:cubicBezTo>
                      <a:pt x="485" y="904"/>
                      <a:pt x="488" y="912"/>
                      <a:pt x="488" y="912"/>
                    </a:cubicBezTo>
                    <a:cubicBezTo>
                      <a:pt x="488" y="912"/>
                      <a:pt x="490" y="901"/>
                      <a:pt x="490" y="901"/>
                    </a:cubicBezTo>
                    <a:cubicBezTo>
                      <a:pt x="490" y="901"/>
                      <a:pt x="490" y="901"/>
                      <a:pt x="490" y="901"/>
                    </a:cubicBezTo>
                    <a:cubicBezTo>
                      <a:pt x="490" y="901"/>
                      <a:pt x="492" y="921"/>
                      <a:pt x="492" y="921"/>
                    </a:cubicBezTo>
                    <a:cubicBezTo>
                      <a:pt x="492" y="921"/>
                      <a:pt x="494" y="914"/>
                      <a:pt x="494" y="914"/>
                    </a:cubicBezTo>
                    <a:cubicBezTo>
                      <a:pt x="494" y="914"/>
                      <a:pt x="496" y="934"/>
                      <a:pt x="496" y="934"/>
                    </a:cubicBezTo>
                    <a:cubicBezTo>
                      <a:pt x="496" y="934"/>
                      <a:pt x="497" y="935"/>
                      <a:pt x="497" y="935"/>
                    </a:cubicBezTo>
                    <a:cubicBezTo>
                      <a:pt x="497" y="935"/>
                      <a:pt x="499" y="925"/>
                      <a:pt x="499" y="925"/>
                    </a:cubicBezTo>
                    <a:cubicBezTo>
                      <a:pt x="499" y="925"/>
                      <a:pt x="501" y="928"/>
                      <a:pt x="501" y="928"/>
                    </a:cubicBezTo>
                    <a:cubicBezTo>
                      <a:pt x="501" y="928"/>
                      <a:pt x="502" y="922"/>
                      <a:pt x="502" y="922"/>
                    </a:cubicBezTo>
                    <a:cubicBezTo>
                      <a:pt x="502" y="922"/>
                      <a:pt x="502" y="921"/>
                      <a:pt x="502" y="921"/>
                    </a:cubicBezTo>
                    <a:cubicBezTo>
                      <a:pt x="502" y="921"/>
                      <a:pt x="504" y="930"/>
                      <a:pt x="504" y="930"/>
                    </a:cubicBezTo>
                    <a:cubicBezTo>
                      <a:pt x="504" y="930"/>
                      <a:pt x="505" y="924"/>
                      <a:pt x="505" y="924"/>
                    </a:cubicBezTo>
                    <a:cubicBezTo>
                      <a:pt x="505" y="924"/>
                      <a:pt x="507" y="883"/>
                      <a:pt x="507" y="883"/>
                    </a:cubicBezTo>
                    <a:cubicBezTo>
                      <a:pt x="507" y="883"/>
                      <a:pt x="508" y="900"/>
                      <a:pt x="508" y="900"/>
                    </a:cubicBezTo>
                    <a:cubicBezTo>
                      <a:pt x="508" y="900"/>
                      <a:pt x="511" y="941"/>
                      <a:pt x="511" y="941"/>
                    </a:cubicBezTo>
                    <a:cubicBezTo>
                      <a:pt x="511" y="941"/>
                      <a:pt x="512" y="942"/>
                      <a:pt x="512" y="942"/>
                    </a:cubicBezTo>
                    <a:cubicBezTo>
                      <a:pt x="512" y="942"/>
                      <a:pt x="514" y="937"/>
                      <a:pt x="514" y="937"/>
                    </a:cubicBezTo>
                    <a:cubicBezTo>
                      <a:pt x="514" y="937"/>
                      <a:pt x="515" y="926"/>
                      <a:pt x="515" y="926"/>
                    </a:cubicBezTo>
                    <a:cubicBezTo>
                      <a:pt x="515" y="926"/>
                      <a:pt x="517" y="942"/>
                      <a:pt x="517" y="942"/>
                    </a:cubicBezTo>
                    <a:cubicBezTo>
                      <a:pt x="517" y="942"/>
                      <a:pt x="517" y="943"/>
                      <a:pt x="517" y="943"/>
                    </a:cubicBezTo>
                    <a:cubicBezTo>
                      <a:pt x="517" y="943"/>
                      <a:pt x="520" y="948"/>
                      <a:pt x="520" y="948"/>
                    </a:cubicBezTo>
                    <a:cubicBezTo>
                      <a:pt x="520" y="948"/>
                      <a:pt x="521" y="949"/>
                      <a:pt x="521" y="949"/>
                    </a:cubicBezTo>
                    <a:cubicBezTo>
                      <a:pt x="521" y="949"/>
                      <a:pt x="523" y="948"/>
                      <a:pt x="523" y="948"/>
                    </a:cubicBezTo>
                    <a:cubicBezTo>
                      <a:pt x="523" y="948"/>
                      <a:pt x="523" y="948"/>
                      <a:pt x="523" y="948"/>
                    </a:cubicBezTo>
                    <a:cubicBezTo>
                      <a:pt x="523" y="948"/>
                      <a:pt x="525" y="947"/>
                      <a:pt x="525" y="947"/>
                    </a:cubicBezTo>
                    <a:cubicBezTo>
                      <a:pt x="525" y="947"/>
                      <a:pt x="526" y="947"/>
                      <a:pt x="526" y="947"/>
                    </a:cubicBezTo>
                    <a:cubicBezTo>
                      <a:pt x="526" y="947"/>
                      <a:pt x="529" y="938"/>
                      <a:pt x="529" y="938"/>
                    </a:cubicBezTo>
                    <a:cubicBezTo>
                      <a:pt x="529" y="938"/>
                      <a:pt x="529" y="937"/>
                      <a:pt x="529" y="937"/>
                    </a:cubicBezTo>
                    <a:cubicBezTo>
                      <a:pt x="529" y="937"/>
                      <a:pt x="531" y="919"/>
                      <a:pt x="531" y="919"/>
                    </a:cubicBezTo>
                    <a:cubicBezTo>
                      <a:pt x="531" y="919"/>
                      <a:pt x="533" y="928"/>
                      <a:pt x="533" y="928"/>
                    </a:cubicBezTo>
                    <a:cubicBezTo>
                      <a:pt x="533" y="928"/>
                      <a:pt x="535" y="892"/>
                      <a:pt x="535" y="892"/>
                    </a:cubicBezTo>
                    <a:cubicBezTo>
                      <a:pt x="535" y="892"/>
                      <a:pt x="536" y="885"/>
                      <a:pt x="536" y="885"/>
                    </a:cubicBezTo>
                    <a:cubicBezTo>
                      <a:pt x="536" y="885"/>
                      <a:pt x="538" y="914"/>
                      <a:pt x="538" y="914"/>
                    </a:cubicBezTo>
                    <a:cubicBezTo>
                      <a:pt x="538" y="914"/>
                      <a:pt x="539" y="911"/>
                      <a:pt x="539" y="911"/>
                    </a:cubicBezTo>
                    <a:cubicBezTo>
                      <a:pt x="539" y="911"/>
                      <a:pt x="540" y="921"/>
                      <a:pt x="540" y="921"/>
                    </a:cubicBezTo>
                    <a:cubicBezTo>
                      <a:pt x="540" y="921"/>
                      <a:pt x="541" y="917"/>
                      <a:pt x="541" y="917"/>
                    </a:cubicBezTo>
                    <a:cubicBezTo>
                      <a:pt x="541" y="917"/>
                      <a:pt x="543" y="869"/>
                      <a:pt x="543" y="869"/>
                    </a:cubicBezTo>
                    <a:cubicBezTo>
                      <a:pt x="543" y="869"/>
                      <a:pt x="544" y="884"/>
                      <a:pt x="544" y="884"/>
                    </a:cubicBezTo>
                    <a:cubicBezTo>
                      <a:pt x="544" y="884"/>
                      <a:pt x="547" y="935"/>
                      <a:pt x="547" y="935"/>
                    </a:cubicBezTo>
                    <a:cubicBezTo>
                      <a:pt x="547" y="935"/>
                      <a:pt x="548" y="936"/>
                      <a:pt x="548" y="936"/>
                    </a:cubicBezTo>
                    <a:cubicBezTo>
                      <a:pt x="548" y="936"/>
                      <a:pt x="550" y="923"/>
                      <a:pt x="550" y="923"/>
                    </a:cubicBezTo>
                    <a:cubicBezTo>
                      <a:pt x="550" y="923"/>
                      <a:pt x="551" y="916"/>
                      <a:pt x="551" y="916"/>
                    </a:cubicBezTo>
                    <a:cubicBezTo>
                      <a:pt x="551" y="916"/>
                      <a:pt x="553" y="936"/>
                      <a:pt x="553" y="936"/>
                    </a:cubicBezTo>
                    <a:cubicBezTo>
                      <a:pt x="553" y="936"/>
                      <a:pt x="554" y="938"/>
                      <a:pt x="554" y="938"/>
                    </a:cubicBezTo>
                    <a:cubicBezTo>
                      <a:pt x="554" y="938"/>
                      <a:pt x="556" y="930"/>
                      <a:pt x="556" y="930"/>
                    </a:cubicBezTo>
                    <a:cubicBezTo>
                      <a:pt x="556" y="930"/>
                      <a:pt x="557" y="928"/>
                      <a:pt x="557" y="928"/>
                    </a:cubicBezTo>
                    <a:cubicBezTo>
                      <a:pt x="557" y="928"/>
                      <a:pt x="559" y="938"/>
                      <a:pt x="559" y="938"/>
                    </a:cubicBezTo>
                    <a:cubicBezTo>
                      <a:pt x="559" y="938"/>
                      <a:pt x="560" y="940"/>
                      <a:pt x="560" y="940"/>
                    </a:cubicBezTo>
                    <a:cubicBezTo>
                      <a:pt x="560" y="940"/>
                      <a:pt x="562" y="930"/>
                      <a:pt x="562" y="930"/>
                    </a:cubicBezTo>
                    <a:cubicBezTo>
                      <a:pt x="562" y="930"/>
                      <a:pt x="562" y="929"/>
                      <a:pt x="562" y="929"/>
                    </a:cubicBezTo>
                    <a:cubicBezTo>
                      <a:pt x="562" y="929"/>
                      <a:pt x="564" y="907"/>
                      <a:pt x="564" y="907"/>
                    </a:cubicBezTo>
                    <a:cubicBezTo>
                      <a:pt x="564" y="907"/>
                      <a:pt x="565" y="919"/>
                      <a:pt x="565" y="919"/>
                    </a:cubicBezTo>
                    <a:cubicBezTo>
                      <a:pt x="565" y="919"/>
                      <a:pt x="568" y="940"/>
                      <a:pt x="568" y="940"/>
                    </a:cubicBezTo>
                    <a:cubicBezTo>
                      <a:pt x="568" y="940"/>
                      <a:pt x="568" y="940"/>
                      <a:pt x="568" y="940"/>
                    </a:cubicBezTo>
                    <a:cubicBezTo>
                      <a:pt x="568" y="940"/>
                      <a:pt x="571" y="926"/>
                      <a:pt x="571" y="926"/>
                    </a:cubicBezTo>
                    <a:cubicBezTo>
                      <a:pt x="571" y="926"/>
                      <a:pt x="572" y="925"/>
                      <a:pt x="572" y="925"/>
                    </a:cubicBezTo>
                    <a:cubicBezTo>
                      <a:pt x="572" y="925"/>
                      <a:pt x="574" y="944"/>
                      <a:pt x="574" y="944"/>
                    </a:cubicBezTo>
                    <a:cubicBezTo>
                      <a:pt x="574" y="944"/>
                      <a:pt x="574" y="944"/>
                      <a:pt x="574" y="944"/>
                    </a:cubicBezTo>
                    <a:cubicBezTo>
                      <a:pt x="574" y="944"/>
                      <a:pt x="577" y="949"/>
                      <a:pt x="577" y="949"/>
                    </a:cubicBezTo>
                    <a:cubicBezTo>
                      <a:pt x="577" y="949"/>
                      <a:pt x="578" y="949"/>
                      <a:pt x="578" y="949"/>
                    </a:cubicBezTo>
                    <a:cubicBezTo>
                      <a:pt x="578" y="949"/>
                      <a:pt x="580" y="948"/>
                      <a:pt x="580" y="948"/>
                    </a:cubicBezTo>
                    <a:cubicBezTo>
                      <a:pt x="580" y="948"/>
                      <a:pt x="580" y="948"/>
                      <a:pt x="580" y="948"/>
                    </a:cubicBezTo>
                    <a:cubicBezTo>
                      <a:pt x="580" y="948"/>
                      <a:pt x="583" y="939"/>
                      <a:pt x="583" y="939"/>
                    </a:cubicBezTo>
                    <a:cubicBezTo>
                      <a:pt x="583" y="939"/>
                      <a:pt x="584" y="932"/>
                      <a:pt x="584" y="932"/>
                    </a:cubicBezTo>
                    <a:cubicBezTo>
                      <a:pt x="584" y="932"/>
                      <a:pt x="586" y="938"/>
                      <a:pt x="586" y="938"/>
                    </a:cubicBezTo>
                    <a:cubicBezTo>
                      <a:pt x="586" y="938"/>
                      <a:pt x="588" y="942"/>
                      <a:pt x="588" y="942"/>
                    </a:cubicBezTo>
                    <a:cubicBezTo>
                      <a:pt x="588" y="942"/>
                      <a:pt x="589" y="937"/>
                      <a:pt x="589" y="937"/>
                    </a:cubicBezTo>
                    <a:cubicBezTo>
                      <a:pt x="589" y="937"/>
                      <a:pt x="589" y="936"/>
                      <a:pt x="589" y="936"/>
                    </a:cubicBezTo>
                    <a:cubicBezTo>
                      <a:pt x="589" y="936"/>
                      <a:pt x="592" y="909"/>
                      <a:pt x="592" y="909"/>
                    </a:cubicBezTo>
                    <a:cubicBezTo>
                      <a:pt x="592" y="909"/>
                      <a:pt x="592" y="913"/>
                      <a:pt x="592" y="913"/>
                    </a:cubicBezTo>
                    <a:cubicBezTo>
                      <a:pt x="592" y="913"/>
                      <a:pt x="595" y="937"/>
                      <a:pt x="595" y="937"/>
                    </a:cubicBezTo>
                    <a:cubicBezTo>
                      <a:pt x="595" y="937"/>
                      <a:pt x="596" y="937"/>
                      <a:pt x="596" y="937"/>
                    </a:cubicBezTo>
                    <a:cubicBezTo>
                      <a:pt x="596" y="937"/>
                      <a:pt x="598" y="925"/>
                      <a:pt x="598" y="925"/>
                    </a:cubicBezTo>
                    <a:cubicBezTo>
                      <a:pt x="598" y="925"/>
                      <a:pt x="599" y="920"/>
                      <a:pt x="599" y="920"/>
                    </a:cubicBezTo>
                    <a:cubicBezTo>
                      <a:pt x="599" y="920"/>
                      <a:pt x="601" y="939"/>
                      <a:pt x="601" y="939"/>
                    </a:cubicBezTo>
                    <a:cubicBezTo>
                      <a:pt x="601" y="939"/>
                      <a:pt x="601" y="940"/>
                      <a:pt x="601" y="940"/>
                    </a:cubicBezTo>
                    <a:cubicBezTo>
                      <a:pt x="601" y="940"/>
                      <a:pt x="604" y="946"/>
                      <a:pt x="604" y="946"/>
                    </a:cubicBezTo>
                    <a:cubicBezTo>
                      <a:pt x="604" y="946"/>
                      <a:pt x="604" y="946"/>
                      <a:pt x="604" y="946"/>
                    </a:cubicBezTo>
                    <a:cubicBezTo>
                      <a:pt x="604" y="946"/>
                      <a:pt x="606" y="944"/>
                      <a:pt x="606" y="944"/>
                    </a:cubicBezTo>
                    <a:cubicBezTo>
                      <a:pt x="606" y="944"/>
                      <a:pt x="607" y="945"/>
                      <a:pt x="607" y="945"/>
                    </a:cubicBezTo>
                    <a:cubicBezTo>
                      <a:pt x="607" y="945"/>
                      <a:pt x="610" y="950"/>
                      <a:pt x="610" y="950"/>
                    </a:cubicBezTo>
                    <a:cubicBezTo>
                      <a:pt x="610" y="950"/>
                      <a:pt x="611" y="950"/>
                      <a:pt x="611" y="950"/>
                    </a:cubicBezTo>
                    <a:cubicBezTo>
                      <a:pt x="611" y="950"/>
                      <a:pt x="612" y="949"/>
                      <a:pt x="612" y="949"/>
                    </a:cubicBezTo>
                    <a:cubicBezTo>
                      <a:pt x="612" y="949"/>
                      <a:pt x="614" y="949"/>
                      <a:pt x="614" y="949"/>
                    </a:cubicBezTo>
                    <a:cubicBezTo>
                      <a:pt x="614" y="949"/>
                      <a:pt x="616" y="951"/>
                      <a:pt x="616" y="951"/>
                    </a:cubicBezTo>
                    <a:cubicBezTo>
                      <a:pt x="616" y="951"/>
                      <a:pt x="616" y="951"/>
                      <a:pt x="616" y="951"/>
                    </a:cubicBezTo>
                    <a:cubicBezTo>
                      <a:pt x="616" y="951"/>
                      <a:pt x="619" y="950"/>
                      <a:pt x="619" y="950"/>
                    </a:cubicBezTo>
                    <a:cubicBezTo>
                      <a:pt x="619" y="950"/>
                      <a:pt x="620" y="949"/>
                      <a:pt x="620" y="949"/>
                    </a:cubicBezTo>
                    <a:cubicBezTo>
                      <a:pt x="620" y="949"/>
                      <a:pt x="622" y="950"/>
                      <a:pt x="622" y="950"/>
                    </a:cubicBezTo>
                    <a:cubicBezTo>
                      <a:pt x="622" y="950"/>
                      <a:pt x="622" y="950"/>
                      <a:pt x="622" y="950"/>
                    </a:cubicBezTo>
                    <a:cubicBezTo>
                      <a:pt x="622" y="950"/>
                      <a:pt x="624" y="949"/>
                      <a:pt x="624" y="949"/>
                    </a:cubicBezTo>
                    <a:cubicBezTo>
                      <a:pt x="624" y="949"/>
                      <a:pt x="626" y="947"/>
                      <a:pt x="626" y="947"/>
                    </a:cubicBezTo>
                    <a:cubicBezTo>
                      <a:pt x="626" y="947"/>
                      <a:pt x="628" y="949"/>
                      <a:pt x="628" y="949"/>
                    </a:cubicBezTo>
                    <a:cubicBezTo>
                      <a:pt x="628" y="949"/>
                      <a:pt x="629" y="950"/>
                      <a:pt x="629" y="950"/>
                    </a:cubicBezTo>
                    <a:cubicBezTo>
                      <a:pt x="629" y="950"/>
                      <a:pt x="631" y="948"/>
                      <a:pt x="631" y="948"/>
                    </a:cubicBezTo>
                    <a:cubicBezTo>
                      <a:pt x="631" y="948"/>
                      <a:pt x="632" y="949"/>
                      <a:pt x="632" y="949"/>
                    </a:cubicBezTo>
                    <a:cubicBezTo>
                      <a:pt x="632" y="949"/>
                      <a:pt x="633" y="947"/>
                      <a:pt x="633" y="947"/>
                    </a:cubicBezTo>
                    <a:cubicBezTo>
                      <a:pt x="633" y="947"/>
                      <a:pt x="634" y="948"/>
                      <a:pt x="634" y="948"/>
                    </a:cubicBezTo>
                    <a:cubicBezTo>
                      <a:pt x="634" y="948"/>
                      <a:pt x="637" y="950"/>
                      <a:pt x="637" y="950"/>
                    </a:cubicBezTo>
                    <a:cubicBezTo>
                      <a:pt x="637" y="950"/>
                      <a:pt x="638" y="947"/>
                      <a:pt x="638" y="947"/>
                    </a:cubicBezTo>
                    <a:cubicBezTo>
                      <a:pt x="638" y="947"/>
                      <a:pt x="640" y="950"/>
                      <a:pt x="640" y="950"/>
                    </a:cubicBezTo>
                    <a:cubicBezTo>
                      <a:pt x="640" y="950"/>
                      <a:pt x="641" y="950"/>
                      <a:pt x="641" y="950"/>
                    </a:cubicBezTo>
                    <a:cubicBezTo>
                      <a:pt x="641" y="950"/>
                      <a:pt x="643" y="950"/>
                      <a:pt x="643" y="950"/>
                    </a:cubicBezTo>
                    <a:cubicBezTo>
                      <a:pt x="643" y="950"/>
                      <a:pt x="643" y="949"/>
                      <a:pt x="643" y="949"/>
                    </a:cubicBezTo>
                    <a:cubicBezTo>
                      <a:pt x="643" y="949"/>
                      <a:pt x="645" y="946"/>
                      <a:pt x="645" y="946"/>
                    </a:cubicBezTo>
                    <a:cubicBezTo>
                      <a:pt x="645" y="946"/>
                      <a:pt x="646" y="948"/>
                      <a:pt x="646" y="948"/>
                    </a:cubicBezTo>
                    <a:cubicBezTo>
                      <a:pt x="646" y="948"/>
                      <a:pt x="649" y="950"/>
                      <a:pt x="649" y="950"/>
                    </a:cubicBezTo>
                    <a:cubicBezTo>
                      <a:pt x="649" y="950"/>
                      <a:pt x="650" y="951"/>
                      <a:pt x="650" y="951"/>
                    </a:cubicBezTo>
                    <a:cubicBezTo>
                      <a:pt x="650" y="951"/>
                      <a:pt x="652" y="950"/>
                      <a:pt x="652" y="950"/>
                    </a:cubicBezTo>
                    <a:cubicBezTo>
                      <a:pt x="652" y="950"/>
                      <a:pt x="653" y="949"/>
                      <a:pt x="653" y="949"/>
                    </a:cubicBezTo>
                    <a:cubicBezTo>
                      <a:pt x="653" y="949"/>
                      <a:pt x="655" y="951"/>
                      <a:pt x="655" y="951"/>
                    </a:cubicBezTo>
                    <a:cubicBezTo>
                      <a:pt x="655" y="951"/>
                      <a:pt x="656" y="950"/>
                      <a:pt x="656" y="950"/>
                    </a:cubicBezTo>
                    <a:cubicBezTo>
                      <a:pt x="656" y="950"/>
                      <a:pt x="657" y="951"/>
                      <a:pt x="657" y="951"/>
                    </a:cubicBezTo>
                    <a:cubicBezTo>
                      <a:pt x="657" y="951"/>
                      <a:pt x="658" y="951"/>
                      <a:pt x="658" y="951"/>
                    </a:cubicBezTo>
                    <a:cubicBezTo>
                      <a:pt x="658" y="951"/>
                      <a:pt x="660" y="950"/>
                      <a:pt x="660" y="950"/>
                    </a:cubicBezTo>
                    <a:cubicBezTo>
                      <a:pt x="660" y="950"/>
                      <a:pt x="661" y="950"/>
                      <a:pt x="661" y="950"/>
                    </a:cubicBezTo>
                    <a:cubicBezTo>
                      <a:pt x="661" y="950"/>
                      <a:pt x="663" y="949"/>
                      <a:pt x="663" y="949"/>
                    </a:cubicBezTo>
                    <a:cubicBezTo>
                      <a:pt x="663" y="949"/>
                      <a:pt x="664" y="950"/>
                      <a:pt x="664" y="950"/>
                    </a:cubicBezTo>
                    <a:cubicBezTo>
                      <a:pt x="664" y="950"/>
                      <a:pt x="666" y="951"/>
                      <a:pt x="666" y="951"/>
                    </a:cubicBezTo>
                    <a:cubicBezTo>
                      <a:pt x="666" y="951"/>
                      <a:pt x="667" y="951"/>
                      <a:pt x="667" y="951"/>
                    </a:cubicBezTo>
                    <a:cubicBezTo>
                      <a:pt x="667" y="951"/>
                      <a:pt x="670" y="949"/>
                      <a:pt x="670" y="949"/>
                    </a:cubicBezTo>
                    <a:cubicBezTo>
                      <a:pt x="670" y="949"/>
                      <a:pt x="672" y="951"/>
                      <a:pt x="672" y="951"/>
                    </a:cubicBezTo>
                    <a:cubicBezTo>
                      <a:pt x="672" y="951"/>
                      <a:pt x="673" y="949"/>
                      <a:pt x="673" y="949"/>
                    </a:cubicBezTo>
                    <a:cubicBezTo>
                      <a:pt x="673" y="949"/>
                      <a:pt x="673" y="948"/>
                      <a:pt x="673" y="948"/>
                    </a:cubicBezTo>
                    <a:cubicBezTo>
                      <a:pt x="673" y="948"/>
                      <a:pt x="675" y="946"/>
                      <a:pt x="675" y="946"/>
                    </a:cubicBezTo>
                    <a:cubicBezTo>
                      <a:pt x="675" y="946"/>
                      <a:pt x="676" y="948"/>
                      <a:pt x="676" y="948"/>
                    </a:cubicBezTo>
                    <a:cubicBezTo>
                      <a:pt x="676" y="948"/>
                      <a:pt x="679" y="950"/>
                      <a:pt x="679" y="950"/>
                    </a:cubicBezTo>
                    <a:cubicBezTo>
                      <a:pt x="679" y="950"/>
                      <a:pt x="679" y="950"/>
                      <a:pt x="679" y="950"/>
                    </a:cubicBezTo>
                    <a:cubicBezTo>
                      <a:pt x="679" y="950"/>
                      <a:pt x="682" y="948"/>
                      <a:pt x="682" y="948"/>
                    </a:cubicBezTo>
                    <a:cubicBezTo>
                      <a:pt x="682" y="948"/>
                      <a:pt x="683" y="947"/>
                      <a:pt x="683" y="947"/>
                    </a:cubicBezTo>
                    <a:cubicBezTo>
                      <a:pt x="683" y="947"/>
                      <a:pt x="685" y="950"/>
                      <a:pt x="685" y="950"/>
                    </a:cubicBezTo>
                    <a:cubicBezTo>
                      <a:pt x="685" y="950"/>
                      <a:pt x="686" y="949"/>
                      <a:pt x="686" y="949"/>
                    </a:cubicBezTo>
                    <a:cubicBezTo>
                      <a:pt x="686" y="949"/>
                      <a:pt x="688" y="951"/>
                      <a:pt x="688" y="951"/>
                    </a:cubicBezTo>
                    <a:cubicBezTo>
                      <a:pt x="688" y="951"/>
                      <a:pt x="688" y="951"/>
                      <a:pt x="688" y="951"/>
                    </a:cubicBezTo>
                    <a:cubicBezTo>
                      <a:pt x="688" y="951"/>
                      <a:pt x="691" y="943"/>
                      <a:pt x="691" y="943"/>
                    </a:cubicBezTo>
                    <a:cubicBezTo>
                      <a:pt x="691" y="943"/>
                      <a:pt x="691" y="943"/>
                      <a:pt x="691" y="943"/>
                    </a:cubicBezTo>
                    <a:cubicBezTo>
                      <a:pt x="691" y="943"/>
                      <a:pt x="693" y="948"/>
                      <a:pt x="693" y="948"/>
                    </a:cubicBezTo>
                    <a:cubicBezTo>
                      <a:pt x="693" y="948"/>
                      <a:pt x="694" y="945"/>
                      <a:pt x="694" y="945"/>
                    </a:cubicBezTo>
                    <a:cubicBezTo>
                      <a:pt x="694" y="945"/>
                      <a:pt x="696" y="950"/>
                      <a:pt x="696" y="950"/>
                    </a:cubicBezTo>
                    <a:cubicBezTo>
                      <a:pt x="696" y="950"/>
                      <a:pt x="698" y="948"/>
                      <a:pt x="698" y="948"/>
                    </a:cubicBezTo>
                    <a:cubicBezTo>
                      <a:pt x="698" y="948"/>
                      <a:pt x="700" y="950"/>
                      <a:pt x="700" y="950"/>
                    </a:cubicBezTo>
                    <a:cubicBezTo>
                      <a:pt x="700" y="950"/>
                      <a:pt x="701" y="951"/>
                      <a:pt x="701" y="951"/>
                    </a:cubicBezTo>
                    <a:cubicBezTo>
                      <a:pt x="701" y="951"/>
                      <a:pt x="703" y="950"/>
                      <a:pt x="703" y="950"/>
                    </a:cubicBezTo>
                    <a:cubicBezTo>
                      <a:pt x="703" y="950"/>
                      <a:pt x="704" y="950"/>
                      <a:pt x="704" y="950"/>
                    </a:cubicBezTo>
                    <a:cubicBezTo>
                      <a:pt x="704" y="950"/>
                      <a:pt x="706" y="951"/>
                      <a:pt x="706" y="951"/>
                    </a:cubicBezTo>
                    <a:cubicBezTo>
                      <a:pt x="706" y="951"/>
                      <a:pt x="707" y="951"/>
                      <a:pt x="707" y="951"/>
                    </a:cubicBezTo>
                    <a:cubicBezTo>
                      <a:pt x="707" y="951"/>
                      <a:pt x="709" y="952"/>
                      <a:pt x="709" y="952"/>
                    </a:cubicBezTo>
                    <a:cubicBezTo>
                      <a:pt x="709" y="952"/>
                      <a:pt x="710" y="952"/>
                      <a:pt x="710" y="952"/>
                    </a:cubicBezTo>
                    <a:cubicBezTo>
                      <a:pt x="710" y="952"/>
                      <a:pt x="712" y="949"/>
                      <a:pt x="712" y="949"/>
                    </a:cubicBezTo>
                    <a:cubicBezTo>
                      <a:pt x="712" y="949"/>
                      <a:pt x="712" y="950"/>
                      <a:pt x="712" y="950"/>
                    </a:cubicBezTo>
                    <a:cubicBezTo>
                      <a:pt x="712" y="950"/>
                      <a:pt x="715" y="952"/>
                      <a:pt x="715" y="952"/>
                    </a:cubicBezTo>
                    <a:cubicBezTo>
                      <a:pt x="715" y="952"/>
                      <a:pt x="715" y="952"/>
                      <a:pt x="715" y="952"/>
                    </a:cubicBezTo>
                    <a:cubicBezTo>
                      <a:pt x="715" y="952"/>
                      <a:pt x="718" y="951"/>
                      <a:pt x="718" y="951"/>
                    </a:cubicBezTo>
                    <a:cubicBezTo>
                      <a:pt x="718" y="951"/>
                      <a:pt x="719" y="951"/>
                      <a:pt x="719" y="951"/>
                    </a:cubicBezTo>
                    <a:cubicBezTo>
                      <a:pt x="719" y="951"/>
                      <a:pt x="721" y="951"/>
                      <a:pt x="721" y="951"/>
                    </a:cubicBezTo>
                    <a:cubicBezTo>
                      <a:pt x="721" y="951"/>
                      <a:pt x="721" y="951"/>
                      <a:pt x="721" y="951"/>
                    </a:cubicBezTo>
                    <a:cubicBezTo>
                      <a:pt x="721" y="951"/>
                      <a:pt x="723" y="951"/>
                      <a:pt x="723" y="951"/>
                    </a:cubicBezTo>
                    <a:cubicBezTo>
                      <a:pt x="723" y="951"/>
                      <a:pt x="724" y="951"/>
                      <a:pt x="724" y="951"/>
                    </a:cubicBezTo>
                    <a:cubicBezTo>
                      <a:pt x="724" y="951"/>
                      <a:pt x="727" y="948"/>
                      <a:pt x="727" y="948"/>
                    </a:cubicBezTo>
                    <a:cubicBezTo>
                      <a:pt x="727" y="948"/>
                      <a:pt x="727" y="948"/>
                      <a:pt x="727" y="948"/>
                    </a:cubicBezTo>
                    <a:cubicBezTo>
                      <a:pt x="727" y="948"/>
                      <a:pt x="730" y="935"/>
                      <a:pt x="730" y="935"/>
                    </a:cubicBezTo>
                    <a:cubicBezTo>
                      <a:pt x="730" y="935"/>
                      <a:pt x="730" y="933"/>
                      <a:pt x="730" y="933"/>
                    </a:cubicBezTo>
                    <a:cubicBezTo>
                      <a:pt x="730" y="933"/>
                      <a:pt x="732" y="915"/>
                      <a:pt x="732" y="915"/>
                    </a:cubicBezTo>
                    <a:cubicBezTo>
                      <a:pt x="732" y="915"/>
                      <a:pt x="734" y="910"/>
                      <a:pt x="734" y="910"/>
                    </a:cubicBezTo>
                    <a:cubicBezTo>
                      <a:pt x="734" y="910"/>
                      <a:pt x="736" y="938"/>
                      <a:pt x="736" y="938"/>
                    </a:cubicBezTo>
                    <a:cubicBezTo>
                      <a:pt x="736" y="938"/>
                      <a:pt x="736" y="939"/>
                      <a:pt x="736" y="939"/>
                    </a:cubicBezTo>
                    <a:cubicBezTo>
                      <a:pt x="736" y="939"/>
                      <a:pt x="739" y="946"/>
                      <a:pt x="739" y="946"/>
                    </a:cubicBezTo>
                    <a:cubicBezTo>
                      <a:pt x="739" y="946"/>
                      <a:pt x="739" y="947"/>
                      <a:pt x="739" y="947"/>
                    </a:cubicBezTo>
                    <a:cubicBezTo>
                      <a:pt x="739" y="947"/>
                      <a:pt x="742" y="939"/>
                      <a:pt x="742" y="939"/>
                    </a:cubicBezTo>
                    <a:cubicBezTo>
                      <a:pt x="742" y="939"/>
                      <a:pt x="744" y="923"/>
                      <a:pt x="744" y="923"/>
                    </a:cubicBezTo>
                    <a:cubicBezTo>
                      <a:pt x="744" y="923"/>
                      <a:pt x="745" y="941"/>
                      <a:pt x="745" y="941"/>
                    </a:cubicBezTo>
                    <a:cubicBezTo>
                      <a:pt x="745" y="941"/>
                      <a:pt x="745" y="942"/>
                      <a:pt x="745" y="942"/>
                    </a:cubicBezTo>
                    <a:cubicBezTo>
                      <a:pt x="745" y="942"/>
                      <a:pt x="748" y="946"/>
                      <a:pt x="748" y="946"/>
                    </a:cubicBezTo>
                    <a:cubicBezTo>
                      <a:pt x="748" y="946"/>
                      <a:pt x="748" y="946"/>
                      <a:pt x="748" y="946"/>
                    </a:cubicBezTo>
                    <a:cubicBezTo>
                      <a:pt x="748" y="946"/>
                      <a:pt x="751" y="927"/>
                      <a:pt x="751" y="927"/>
                    </a:cubicBezTo>
                    <a:cubicBezTo>
                      <a:pt x="751" y="927"/>
                      <a:pt x="752" y="912"/>
                      <a:pt x="752" y="912"/>
                    </a:cubicBezTo>
                    <a:cubicBezTo>
                      <a:pt x="752" y="912"/>
                      <a:pt x="754" y="939"/>
                      <a:pt x="754" y="939"/>
                    </a:cubicBezTo>
                    <a:cubicBezTo>
                      <a:pt x="754" y="939"/>
                      <a:pt x="754" y="940"/>
                      <a:pt x="754" y="940"/>
                    </a:cubicBezTo>
                    <a:cubicBezTo>
                      <a:pt x="754" y="940"/>
                      <a:pt x="757" y="945"/>
                      <a:pt x="757" y="945"/>
                    </a:cubicBezTo>
                    <a:cubicBezTo>
                      <a:pt x="757" y="945"/>
                      <a:pt x="758" y="945"/>
                      <a:pt x="758" y="945"/>
                    </a:cubicBezTo>
                    <a:cubicBezTo>
                      <a:pt x="758" y="945"/>
                      <a:pt x="760" y="944"/>
                      <a:pt x="760" y="944"/>
                    </a:cubicBezTo>
                    <a:cubicBezTo>
                      <a:pt x="760" y="944"/>
                      <a:pt x="760" y="944"/>
                      <a:pt x="760" y="944"/>
                    </a:cubicBezTo>
                    <a:cubicBezTo>
                      <a:pt x="760" y="944"/>
                      <a:pt x="763" y="930"/>
                      <a:pt x="763" y="930"/>
                    </a:cubicBezTo>
                    <a:cubicBezTo>
                      <a:pt x="763" y="930"/>
                      <a:pt x="763" y="935"/>
                      <a:pt x="763" y="935"/>
                    </a:cubicBezTo>
                    <a:cubicBezTo>
                      <a:pt x="763" y="935"/>
                      <a:pt x="766" y="944"/>
                      <a:pt x="766" y="944"/>
                    </a:cubicBezTo>
                    <a:cubicBezTo>
                      <a:pt x="766" y="944"/>
                      <a:pt x="766" y="944"/>
                      <a:pt x="766" y="944"/>
                    </a:cubicBezTo>
                    <a:cubicBezTo>
                      <a:pt x="766" y="944"/>
                      <a:pt x="769" y="937"/>
                      <a:pt x="769" y="937"/>
                    </a:cubicBezTo>
                    <a:cubicBezTo>
                      <a:pt x="769" y="937"/>
                      <a:pt x="769" y="936"/>
                      <a:pt x="769" y="936"/>
                    </a:cubicBezTo>
                    <a:cubicBezTo>
                      <a:pt x="769" y="936"/>
                      <a:pt x="771" y="914"/>
                      <a:pt x="771" y="914"/>
                    </a:cubicBezTo>
                    <a:cubicBezTo>
                      <a:pt x="771" y="914"/>
                      <a:pt x="774" y="919"/>
                      <a:pt x="774" y="919"/>
                    </a:cubicBezTo>
                    <a:cubicBezTo>
                      <a:pt x="774" y="919"/>
                      <a:pt x="775" y="928"/>
                      <a:pt x="775" y="928"/>
                    </a:cubicBezTo>
                    <a:cubicBezTo>
                      <a:pt x="775" y="928"/>
                      <a:pt x="777" y="919"/>
                      <a:pt x="777" y="919"/>
                    </a:cubicBezTo>
                    <a:cubicBezTo>
                      <a:pt x="777" y="919"/>
                      <a:pt x="778" y="934"/>
                      <a:pt x="778" y="934"/>
                    </a:cubicBezTo>
                    <a:cubicBezTo>
                      <a:pt x="778" y="934"/>
                      <a:pt x="778" y="934"/>
                      <a:pt x="778" y="934"/>
                    </a:cubicBezTo>
                    <a:cubicBezTo>
                      <a:pt x="778" y="934"/>
                      <a:pt x="781" y="945"/>
                      <a:pt x="781" y="945"/>
                    </a:cubicBezTo>
                    <a:cubicBezTo>
                      <a:pt x="781" y="945"/>
                      <a:pt x="781" y="944"/>
                      <a:pt x="781" y="944"/>
                    </a:cubicBezTo>
                    <a:cubicBezTo>
                      <a:pt x="781" y="944"/>
                      <a:pt x="783" y="948"/>
                      <a:pt x="783" y="948"/>
                    </a:cubicBezTo>
                    <a:cubicBezTo>
                      <a:pt x="783" y="948"/>
                      <a:pt x="784" y="948"/>
                      <a:pt x="784" y="948"/>
                    </a:cubicBezTo>
                    <a:cubicBezTo>
                      <a:pt x="784" y="948"/>
                      <a:pt x="787" y="927"/>
                      <a:pt x="787" y="927"/>
                    </a:cubicBezTo>
                    <a:cubicBezTo>
                      <a:pt x="787" y="927"/>
                      <a:pt x="789" y="934"/>
                      <a:pt x="789" y="934"/>
                    </a:cubicBezTo>
                    <a:cubicBezTo>
                      <a:pt x="789" y="934"/>
                      <a:pt x="790" y="924"/>
                      <a:pt x="790" y="924"/>
                    </a:cubicBezTo>
                    <a:cubicBezTo>
                      <a:pt x="790" y="924"/>
                      <a:pt x="792" y="932"/>
                      <a:pt x="792" y="932"/>
                    </a:cubicBezTo>
                    <a:cubicBezTo>
                      <a:pt x="792" y="932"/>
                      <a:pt x="793" y="924"/>
                      <a:pt x="793" y="924"/>
                    </a:cubicBezTo>
                    <a:cubicBezTo>
                      <a:pt x="793" y="924"/>
                      <a:pt x="795" y="929"/>
                      <a:pt x="795" y="929"/>
                    </a:cubicBezTo>
                    <a:cubicBezTo>
                      <a:pt x="795" y="929"/>
                      <a:pt x="796" y="918"/>
                      <a:pt x="796" y="918"/>
                    </a:cubicBezTo>
                    <a:cubicBezTo>
                      <a:pt x="796" y="918"/>
                      <a:pt x="796" y="919"/>
                      <a:pt x="796" y="919"/>
                    </a:cubicBezTo>
                    <a:cubicBezTo>
                      <a:pt x="796" y="919"/>
                      <a:pt x="799" y="932"/>
                      <a:pt x="799" y="932"/>
                    </a:cubicBezTo>
                    <a:cubicBezTo>
                      <a:pt x="799" y="932"/>
                      <a:pt x="799" y="933"/>
                      <a:pt x="799" y="933"/>
                    </a:cubicBezTo>
                    <a:cubicBezTo>
                      <a:pt x="799" y="933"/>
                      <a:pt x="801" y="938"/>
                      <a:pt x="801" y="938"/>
                    </a:cubicBezTo>
                    <a:cubicBezTo>
                      <a:pt x="801" y="938"/>
                      <a:pt x="802" y="938"/>
                      <a:pt x="802" y="938"/>
                    </a:cubicBezTo>
                    <a:cubicBezTo>
                      <a:pt x="802" y="938"/>
                      <a:pt x="804" y="942"/>
                      <a:pt x="804" y="942"/>
                    </a:cubicBezTo>
                    <a:cubicBezTo>
                      <a:pt x="804" y="942"/>
                      <a:pt x="805" y="942"/>
                      <a:pt x="805" y="942"/>
                    </a:cubicBezTo>
                    <a:cubicBezTo>
                      <a:pt x="805" y="942"/>
                      <a:pt x="808" y="950"/>
                      <a:pt x="808" y="950"/>
                    </a:cubicBezTo>
                    <a:cubicBezTo>
                      <a:pt x="808" y="950"/>
                      <a:pt x="808" y="950"/>
                      <a:pt x="808" y="950"/>
                    </a:cubicBezTo>
                    <a:cubicBezTo>
                      <a:pt x="808" y="950"/>
                      <a:pt x="811" y="951"/>
                      <a:pt x="811" y="951"/>
                    </a:cubicBezTo>
                    <a:cubicBezTo>
                      <a:pt x="811" y="951"/>
                      <a:pt x="811" y="951"/>
                      <a:pt x="811" y="951"/>
                    </a:cubicBezTo>
                    <a:cubicBezTo>
                      <a:pt x="811" y="951"/>
                      <a:pt x="813" y="945"/>
                      <a:pt x="813" y="945"/>
                    </a:cubicBezTo>
                    <a:cubicBezTo>
                      <a:pt x="813" y="945"/>
                      <a:pt x="814" y="951"/>
                      <a:pt x="814" y="951"/>
                    </a:cubicBezTo>
                    <a:cubicBezTo>
                      <a:pt x="814" y="951"/>
                      <a:pt x="816" y="952"/>
                      <a:pt x="816" y="952"/>
                    </a:cubicBezTo>
                    <a:cubicBezTo>
                      <a:pt x="816" y="952"/>
                      <a:pt x="817" y="952"/>
                      <a:pt x="817" y="952"/>
                    </a:cubicBezTo>
                    <a:cubicBezTo>
                      <a:pt x="817" y="952"/>
                      <a:pt x="820" y="950"/>
                      <a:pt x="820" y="950"/>
                    </a:cubicBezTo>
                    <a:cubicBezTo>
                      <a:pt x="820" y="950"/>
                      <a:pt x="822" y="947"/>
                      <a:pt x="822" y="947"/>
                    </a:cubicBezTo>
                    <a:cubicBezTo>
                      <a:pt x="822" y="947"/>
                      <a:pt x="823" y="951"/>
                      <a:pt x="823" y="951"/>
                    </a:cubicBezTo>
                    <a:cubicBezTo>
                      <a:pt x="823" y="951"/>
                      <a:pt x="823" y="951"/>
                      <a:pt x="823" y="951"/>
                    </a:cubicBezTo>
                    <a:cubicBezTo>
                      <a:pt x="823" y="951"/>
                      <a:pt x="826" y="952"/>
                      <a:pt x="826" y="952"/>
                    </a:cubicBezTo>
                    <a:cubicBezTo>
                      <a:pt x="826" y="952"/>
                      <a:pt x="826" y="952"/>
                      <a:pt x="826" y="952"/>
                    </a:cubicBezTo>
                    <a:cubicBezTo>
                      <a:pt x="826" y="952"/>
                      <a:pt x="829" y="951"/>
                      <a:pt x="829" y="951"/>
                    </a:cubicBezTo>
                    <a:cubicBezTo>
                      <a:pt x="829" y="951"/>
                      <a:pt x="829" y="951"/>
                      <a:pt x="829" y="951"/>
                    </a:cubicBezTo>
                    <a:cubicBezTo>
                      <a:pt x="829" y="951"/>
                      <a:pt x="832" y="952"/>
                      <a:pt x="832" y="952"/>
                    </a:cubicBezTo>
                    <a:cubicBezTo>
                      <a:pt x="832" y="952"/>
                      <a:pt x="832" y="952"/>
                      <a:pt x="832" y="952"/>
                    </a:cubicBezTo>
                    <a:cubicBezTo>
                      <a:pt x="832" y="952"/>
                      <a:pt x="834" y="953"/>
                      <a:pt x="834" y="953"/>
                    </a:cubicBezTo>
                    <a:cubicBezTo>
                      <a:pt x="834" y="953"/>
                      <a:pt x="836" y="953"/>
                      <a:pt x="836" y="953"/>
                    </a:cubicBezTo>
                    <a:cubicBezTo>
                      <a:pt x="836" y="953"/>
                      <a:pt x="838" y="952"/>
                      <a:pt x="838" y="952"/>
                    </a:cubicBezTo>
                    <a:cubicBezTo>
                      <a:pt x="838" y="952"/>
                      <a:pt x="839" y="952"/>
                      <a:pt x="839" y="952"/>
                    </a:cubicBezTo>
                    <a:cubicBezTo>
                      <a:pt x="839" y="952"/>
                      <a:pt x="840" y="952"/>
                      <a:pt x="840" y="952"/>
                    </a:cubicBezTo>
                    <a:cubicBezTo>
                      <a:pt x="840" y="952"/>
                      <a:pt x="842" y="952"/>
                      <a:pt x="842" y="952"/>
                    </a:cubicBezTo>
                    <a:cubicBezTo>
                      <a:pt x="842" y="952"/>
                      <a:pt x="843" y="953"/>
                      <a:pt x="843" y="953"/>
                    </a:cubicBezTo>
                    <a:cubicBezTo>
                      <a:pt x="843" y="953"/>
                      <a:pt x="845" y="953"/>
                      <a:pt x="845" y="953"/>
                    </a:cubicBezTo>
                    <a:cubicBezTo>
                      <a:pt x="845" y="953"/>
                      <a:pt x="846" y="952"/>
                      <a:pt x="846" y="952"/>
                    </a:cubicBezTo>
                    <a:cubicBezTo>
                      <a:pt x="846" y="952"/>
                      <a:pt x="848" y="953"/>
                      <a:pt x="848" y="953"/>
                    </a:cubicBezTo>
                    <a:cubicBezTo>
                      <a:pt x="848" y="953"/>
                      <a:pt x="849" y="952"/>
                      <a:pt x="849" y="952"/>
                    </a:cubicBezTo>
                    <a:cubicBezTo>
                      <a:pt x="849" y="952"/>
                      <a:pt x="851" y="952"/>
                      <a:pt x="851" y="952"/>
                    </a:cubicBezTo>
                    <a:cubicBezTo>
                      <a:pt x="851" y="952"/>
                      <a:pt x="852" y="953"/>
                      <a:pt x="852" y="953"/>
                    </a:cubicBezTo>
                    <a:cubicBezTo>
                      <a:pt x="852" y="953"/>
                      <a:pt x="854" y="953"/>
                      <a:pt x="854" y="953"/>
                    </a:cubicBezTo>
                    <a:cubicBezTo>
                      <a:pt x="854" y="953"/>
                      <a:pt x="856" y="953"/>
                      <a:pt x="856" y="953"/>
                    </a:cubicBezTo>
                    <a:cubicBezTo>
                      <a:pt x="856" y="953"/>
                      <a:pt x="858" y="953"/>
                      <a:pt x="858" y="953"/>
                    </a:cubicBezTo>
                    <a:cubicBezTo>
                      <a:pt x="858" y="953"/>
                      <a:pt x="859" y="953"/>
                      <a:pt x="859" y="953"/>
                    </a:cubicBezTo>
                    <a:cubicBezTo>
                      <a:pt x="859" y="953"/>
                      <a:pt x="860" y="952"/>
                      <a:pt x="860" y="952"/>
                    </a:cubicBezTo>
                    <a:cubicBezTo>
                      <a:pt x="860" y="952"/>
                      <a:pt x="862" y="953"/>
                      <a:pt x="862" y="953"/>
                    </a:cubicBezTo>
                    <a:cubicBezTo>
                      <a:pt x="862" y="953"/>
                      <a:pt x="863" y="953"/>
                      <a:pt x="863" y="953"/>
                    </a:cubicBezTo>
                    <a:cubicBezTo>
                      <a:pt x="863" y="953"/>
                      <a:pt x="865" y="953"/>
                      <a:pt x="865" y="953"/>
                    </a:cubicBezTo>
                    <a:cubicBezTo>
                      <a:pt x="865" y="953"/>
                      <a:pt x="866" y="953"/>
                      <a:pt x="866" y="953"/>
                    </a:cubicBezTo>
                    <a:cubicBezTo>
                      <a:pt x="866" y="953"/>
                      <a:pt x="868" y="953"/>
                      <a:pt x="868" y="953"/>
                    </a:cubicBezTo>
                    <a:cubicBezTo>
                      <a:pt x="868" y="953"/>
                      <a:pt x="869" y="953"/>
                      <a:pt x="869" y="953"/>
                    </a:cubicBezTo>
                    <a:cubicBezTo>
                      <a:pt x="869" y="953"/>
                      <a:pt x="870" y="953"/>
                      <a:pt x="870" y="953"/>
                    </a:cubicBezTo>
                    <a:cubicBezTo>
                      <a:pt x="870" y="953"/>
                      <a:pt x="873" y="953"/>
                      <a:pt x="873" y="953"/>
                    </a:cubicBezTo>
                    <a:cubicBezTo>
                      <a:pt x="873" y="953"/>
                      <a:pt x="874" y="953"/>
                      <a:pt x="874" y="953"/>
                    </a:cubicBezTo>
                    <a:cubicBezTo>
                      <a:pt x="874" y="953"/>
                      <a:pt x="875" y="953"/>
                      <a:pt x="875" y="953"/>
                    </a:cubicBezTo>
                    <a:cubicBezTo>
                      <a:pt x="875" y="953"/>
                      <a:pt x="877" y="953"/>
                      <a:pt x="877" y="953"/>
                    </a:cubicBezTo>
                    <a:cubicBezTo>
                      <a:pt x="877" y="953"/>
                      <a:pt x="878" y="953"/>
                      <a:pt x="878" y="953"/>
                    </a:cubicBezTo>
                    <a:cubicBezTo>
                      <a:pt x="878" y="953"/>
                      <a:pt x="880" y="953"/>
                      <a:pt x="880" y="953"/>
                    </a:cubicBezTo>
                    <a:cubicBezTo>
                      <a:pt x="880" y="953"/>
                      <a:pt x="880" y="953"/>
                      <a:pt x="880" y="953"/>
                    </a:cubicBezTo>
                    <a:cubicBezTo>
                      <a:pt x="880" y="953"/>
                      <a:pt x="883" y="953"/>
                      <a:pt x="883" y="953"/>
                    </a:cubicBezTo>
                    <a:cubicBezTo>
                      <a:pt x="883" y="953"/>
                      <a:pt x="883" y="953"/>
                      <a:pt x="883" y="953"/>
                    </a:cubicBezTo>
                    <a:cubicBezTo>
                      <a:pt x="883" y="953"/>
                      <a:pt x="886" y="953"/>
                      <a:pt x="886" y="953"/>
                    </a:cubicBezTo>
                    <a:cubicBezTo>
                      <a:pt x="886" y="953"/>
                      <a:pt x="887" y="952"/>
                      <a:pt x="887" y="952"/>
                    </a:cubicBezTo>
                    <a:cubicBezTo>
                      <a:pt x="887" y="952"/>
                      <a:pt x="889" y="953"/>
                      <a:pt x="889" y="953"/>
                    </a:cubicBezTo>
                    <a:cubicBezTo>
                      <a:pt x="889" y="953"/>
                      <a:pt x="890" y="952"/>
                      <a:pt x="890" y="952"/>
                    </a:cubicBezTo>
                    <a:cubicBezTo>
                      <a:pt x="890" y="952"/>
                      <a:pt x="892" y="953"/>
                      <a:pt x="892" y="953"/>
                    </a:cubicBezTo>
                    <a:cubicBezTo>
                      <a:pt x="892" y="953"/>
                      <a:pt x="894" y="953"/>
                      <a:pt x="894" y="953"/>
                    </a:cubicBezTo>
                    <a:cubicBezTo>
                      <a:pt x="894" y="953"/>
                      <a:pt x="895" y="953"/>
                      <a:pt x="895" y="953"/>
                    </a:cubicBezTo>
                    <a:cubicBezTo>
                      <a:pt x="895" y="953"/>
                      <a:pt x="896" y="953"/>
                      <a:pt x="896" y="953"/>
                    </a:cubicBezTo>
                    <a:cubicBezTo>
                      <a:pt x="896" y="953"/>
                      <a:pt x="898" y="953"/>
                      <a:pt x="898" y="953"/>
                    </a:cubicBezTo>
                    <a:cubicBezTo>
                      <a:pt x="898" y="953"/>
                      <a:pt x="900" y="953"/>
                      <a:pt x="900" y="953"/>
                    </a:cubicBezTo>
                    <a:cubicBezTo>
                      <a:pt x="900" y="953"/>
                      <a:pt x="901" y="953"/>
                      <a:pt x="901" y="953"/>
                    </a:cubicBezTo>
                    <a:cubicBezTo>
                      <a:pt x="901" y="953"/>
                      <a:pt x="901" y="953"/>
                      <a:pt x="901" y="953"/>
                    </a:cubicBezTo>
                    <a:cubicBezTo>
                      <a:pt x="901" y="953"/>
                      <a:pt x="903" y="953"/>
                      <a:pt x="903" y="953"/>
                    </a:cubicBezTo>
                    <a:cubicBezTo>
                      <a:pt x="903" y="953"/>
                      <a:pt x="906" y="953"/>
                      <a:pt x="906" y="953"/>
                    </a:cubicBezTo>
                    <a:cubicBezTo>
                      <a:pt x="906" y="953"/>
                      <a:pt x="907" y="953"/>
                      <a:pt x="907" y="953"/>
                    </a:cubicBezTo>
                    <a:cubicBezTo>
                      <a:pt x="907" y="953"/>
                      <a:pt x="907" y="953"/>
                      <a:pt x="907" y="953"/>
                    </a:cubicBezTo>
                    <a:cubicBezTo>
                      <a:pt x="907" y="953"/>
                      <a:pt x="908" y="953"/>
                      <a:pt x="908" y="953"/>
                    </a:cubicBezTo>
                    <a:cubicBezTo>
                      <a:pt x="908" y="953"/>
                      <a:pt x="912" y="953"/>
                      <a:pt x="912" y="953"/>
                    </a:cubicBezTo>
                    <a:cubicBezTo>
                      <a:pt x="912" y="953"/>
                      <a:pt x="913" y="953"/>
                      <a:pt x="913" y="953"/>
                    </a:cubicBezTo>
                    <a:cubicBezTo>
                      <a:pt x="913" y="953"/>
                      <a:pt x="916" y="953"/>
                      <a:pt x="916" y="953"/>
                    </a:cubicBezTo>
                    <a:cubicBezTo>
                      <a:pt x="916" y="953"/>
                      <a:pt x="916" y="953"/>
                      <a:pt x="916" y="953"/>
                    </a:cubicBezTo>
                    <a:cubicBezTo>
                      <a:pt x="916" y="953"/>
                      <a:pt x="917" y="953"/>
                      <a:pt x="917" y="953"/>
                    </a:cubicBezTo>
                    <a:cubicBezTo>
                      <a:pt x="917" y="953"/>
                      <a:pt x="919" y="953"/>
                      <a:pt x="919" y="953"/>
                    </a:cubicBezTo>
                    <a:cubicBezTo>
                      <a:pt x="919" y="953"/>
                      <a:pt x="920" y="953"/>
                      <a:pt x="920" y="953"/>
                    </a:cubicBezTo>
                    <a:cubicBezTo>
                      <a:pt x="920" y="953"/>
                      <a:pt x="921" y="953"/>
                      <a:pt x="921" y="953"/>
                    </a:cubicBezTo>
                    <a:cubicBezTo>
                      <a:pt x="921" y="953"/>
                      <a:pt x="923" y="953"/>
                      <a:pt x="923" y="953"/>
                    </a:cubicBezTo>
                    <a:cubicBezTo>
                      <a:pt x="923" y="953"/>
                      <a:pt x="925" y="953"/>
                      <a:pt x="925" y="953"/>
                    </a:cubicBezTo>
                    <a:cubicBezTo>
                      <a:pt x="925" y="953"/>
                      <a:pt x="926" y="953"/>
                      <a:pt x="926" y="953"/>
                    </a:cubicBezTo>
                    <a:cubicBezTo>
                      <a:pt x="926" y="953"/>
                      <a:pt x="928" y="952"/>
                      <a:pt x="928" y="952"/>
                    </a:cubicBezTo>
                    <a:cubicBezTo>
                      <a:pt x="928" y="952"/>
                      <a:pt x="929" y="953"/>
                      <a:pt x="929" y="953"/>
                    </a:cubicBezTo>
                    <a:cubicBezTo>
                      <a:pt x="929" y="953"/>
                      <a:pt x="931" y="952"/>
                      <a:pt x="931" y="952"/>
                    </a:cubicBezTo>
                    <a:cubicBezTo>
                      <a:pt x="931" y="952"/>
                      <a:pt x="932" y="953"/>
                      <a:pt x="932" y="953"/>
                    </a:cubicBezTo>
                    <a:cubicBezTo>
                      <a:pt x="932" y="953"/>
                      <a:pt x="934" y="953"/>
                      <a:pt x="934" y="953"/>
                    </a:cubicBezTo>
                    <a:cubicBezTo>
                      <a:pt x="934" y="953"/>
                      <a:pt x="935" y="953"/>
                      <a:pt x="935" y="953"/>
                    </a:cubicBezTo>
                    <a:cubicBezTo>
                      <a:pt x="935" y="953"/>
                      <a:pt x="936" y="953"/>
                      <a:pt x="936" y="953"/>
                    </a:cubicBezTo>
                    <a:cubicBezTo>
                      <a:pt x="936" y="953"/>
                      <a:pt x="938" y="953"/>
                      <a:pt x="938" y="953"/>
                    </a:cubicBezTo>
                    <a:cubicBezTo>
                      <a:pt x="938" y="953"/>
                      <a:pt x="940" y="953"/>
                      <a:pt x="940" y="953"/>
                    </a:cubicBezTo>
                    <a:cubicBezTo>
                      <a:pt x="940" y="953"/>
                      <a:pt x="942" y="953"/>
                      <a:pt x="942" y="953"/>
                    </a:cubicBezTo>
                    <a:cubicBezTo>
                      <a:pt x="942" y="953"/>
                      <a:pt x="943" y="953"/>
                      <a:pt x="943" y="953"/>
                    </a:cubicBezTo>
                    <a:cubicBezTo>
                      <a:pt x="943" y="953"/>
                      <a:pt x="944" y="953"/>
                      <a:pt x="944" y="953"/>
                    </a:cubicBezTo>
                    <a:cubicBezTo>
                      <a:pt x="944" y="953"/>
                      <a:pt x="945" y="953"/>
                      <a:pt x="945" y="953"/>
                    </a:cubicBezTo>
                    <a:cubicBezTo>
                      <a:pt x="945" y="953"/>
                      <a:pt x="947" y="953"/>
                      <a:pt x="947" y="953"/>
                    </a:cubicBezTo>
                    <a:cubicBezTo>
                      <a:pt x="947" y="953"/>
                      <a:pt x="948" y="953"/>
                      <a:pt x="948" y="953"/>
                    </a:cubicBezTo>
                    <a:cubicBezTo>
                      <a:pt x="948" y="953"/>
                      <a:pt x="950" y="953"/>
                      <a:pt x="950" y="953"/>
                    </a:cubicBezTo>
                    <a:cubicBezTo>
                      <a:pt x="950" y="953"/>
                      <a:pt x="951" y="953"/>
                      <a:pt x="951" y="953"/>
                    </a:cubicBezTo>
                    <a:cubicBezTo>
                      <a:pt x="951" y="953"/>
                      <a:pt x="953" y="953"/>
                      <a:pt x="953" y="953"/>
                    </a:cubicBezTo>
                    <a:cubicBezTo>
                      <a:pt x="953" y="953"/>
                      <a:pt x="955" y="953"/>
                      <a:pt x="955" y="953"/>
                    </a:cubicBezTo>
                    <a:cubicBezTo>
                      <a:pt x="955" y="953"/>
                      <a:pt x="955" y="953"/>
                      <a:pt x="955" y="953"/>
                    </a:cubicBezTo>
                    <a:cubicBezTo>
                      <a:pt x="955" y="953"/>
                      <a:pt x="957" y="953"/>
                      <a:pt x="957" y="953"/>
                    </a:cubicBezTo>
                    <a:cubicBezTo>
                      <a:pt x="957" y="953"/>
                      <a:pt x="959" y="953"/>
                      <a:pt x="959" y="953"/>
                    </a:cubicBezTo>
                    <a:cubicBezTo>
                      <a:pt x="959" y="953"/>
                      <a:pt x="960" y="953"/>
                      <a:pt x="960" y="953"/>
                    </a:cubicBezTo>
                    <a:cubicBezTo>
                      <a:pt x="960" y="953"/>
                      <a:pt x="963" y="953"/>
                      <a:pt x="963" y="953"/>
                    </a:cubicBezTo>
                    <a:cubicBezTo>
                      <a:pt x="963" y="953"/>
                      <a:pt x="964" y="953"/>
                      <a:pt x="964" y="953"/>
                    </a:cubicBezTo>
                    <a:cubicBezTo>
                      <a:pt x="964" y="953"/>
                      <a:pt x="965" y="953"/>
                      <a:pt x="965" y="953"/>
                    </a:cubicBezTo>
                    <a:cubicBezTo>
                      <a:pt x="965" y="953"/>
                      <a:pt x="966" y="953"/>
                      <a:pt x="966" y="953"/>
                    </a:cubicBezTo>
                    <a:cubicBezTo>
                      <a:pt x="966" y="953"/>
                      <a:pt x="969" y="953"/>
                      <a:pt x="969" y="953"/>
                    </a:cubicBezTo>
                    <a:cubicBezTo>
                      <a:pt x="969" y="953"/>
                      <a:pt x="969" y="953"/>
                      <a:pt x="969" y="953"/>
                    </a:cubicBezTo>
                    <a:cubicBezTo>
                      <a:pt x="969" y="953"/>
                      <a:pt x="973" y="953"/>
                      <a:pt x="973" y="953"/>
                    </a:cubicBezTo>
                    <a:cubicBezTo>
                      <a:pt x="973" y="953"/>
                      <a:pt x="973" y="953"/>
                      <a:pt x="973" y="953"/>
                    </a:cubicBezTo>
                    <a:cubicBezTo>
                      <a:pt x="973" y="953"/>
                      <a:pt x="975" y="953"/>
                      <a:pt x="975" y="953"/>
                    </a:cubicBezTo>
                    <a:cubicBezTo>
                      <a:pt x="975" y="953"/>
                      <a:pt x="976" y="953"/>
                      <a:pt x="976" y="953"/>
                    </a:cubicBezTo>
                    <a:cubicBezTo>
                      <a:pt x="976" y="953"/>
                      <a:pt x="977" y="953"/>
                      <a:pt x="977" y="953"/>
                    </a:cubicBezTo>
                    <a:cubicBezTo>
                      <a:pt x="977" y="953"/>
                      <a:pt x="978" y="953"/>
                      <a:pt x="978" y="953"/>
                    </a:cubicBezTo>
                    <a:cubicBezTo>
                      <a:pt x="978" y="953"/>
                      <a:pt x="980" y="953"/>
                      <a:pt x="980" y="953"/>
                    </a:cubicBezTo>
                    <a:cubicBezTo>
                      <a:pt x="980" y="953"/>
                      <a:pt x="981" y="953"/>
                      <a:pt x="981" y="953"/>
                    </a:cubicBezTo>
                    <a:cubicBezTo>
                      <a:pt x="981" y="953"/>
                      <a:pt x="983" y="953"/>
                      <a:pt x="983" y="953"/>
                    </a:cubicBezTo>
                    <a:cubicBezTo>
                      <a:pt x="983" y="953"/>
                      <a:pt x="985" y="953"/>
                      <a:pt x="985" y="953"/>
                    </a:cubicBezTo>
                    <a:cubicBezTo>
                      <a:pt x="985" y="953"/>
                      <a:pt x="987" y="953"/>
                      <a:pt x="987" y="953"/>
                    </a:cubicBezTo>
                    <a:cubicBezTo>
                      <a:pt x="987" y="953"/>
                      <a:pt x="987" y="953"/>
                      <a:pt x="987" y="953"/>
                    </a:cubicBezTo>
                    <a:cubicBezTo>
                      <a:pt x="987" y="953"/>
                      <a:pt x="989" y="953"/>
                      <a:pt x="989" y="953"/>
                    </a:cubicBezTo>
                    <a:cubicBezTo>
                      <a:pt x="989" y="953"/>
                      <a:pt x="990" y="953"/>
                      <a:pt x="990" y="953"/>
                    </a:cubicBezTo>
                    <a:cubicBezTo>
                      <a:pt x="990" y="953"/>
                      <a:pt x="991" y="953"/>
                      <a:pt x="991" y="953"/>
                    </a:cubicBezTo>
                    <a:cubicBezTo>
                      <a:pt x="991" y="953"/>
                      <a:pt x="993" y="953"/>
                      <a:pt x="993" y="953"/>
                    </a:cubicBezTo>
                    <a:cubicBezTo>
                      <a:pt x="993" y="953"/>
                      <a:pt x="995" y="953"/>
                      <a:pt x="995" y="953"/>
                    </a:cubicBezTo>
                    <a:cubicBezTo>
                      <a:pt x="995" y="953"/>
                      <a:pt x="996" y="953"/>
                      <a:pt x="996" y="953"/>
                    </a:cubicBezTo>
                    <a:cubicBezTo>
                      <a:pt x="996" y="953"/>
                      <a:pt x="997" y="953"/>
                      <a:pt x="997" y="953"/>
                    </a:cubicBezTo>
                    <a:cubicBezTo>
                      <a:pt x="997" y="953"/>
                      <a:pt x="1000" y="952"/>
                      <a:pt x="1000" y="952"/>
                    </a:cubicBezTo>
                    <a:cubicBezTo>
                      <a:pt x="1000" y="952"/>
                      <a:pt x="1000" y="952"/>
                      <a:pt x="1000" y="952"/>
                    </a:cubicBezTo>
                    <a:cubicBezTo>
                      <a:pt x="1000" y="952"/>
                      <a:pt x="1003" y="953"/>
                      <a:pt x="1003" y="953"/>
                    </a:cubicBezTo>
                    <a:cubicBezTo>
                      <a:pt x="1003" y="953"/>
                      <a:pt x="1003" y="953"/>
                      <a:pt x="1003" y="953"/>
                    </a:cubicBezTo>
                    <a:cubicBezTo>
                      <a:pt x="1003" y="953"/>
                      <a:pt x="1006" y="953"/>
                      <a:pt x="1006" y="953"/>
                    </a:cubicBezTo>
                    <a:cubicBezTo>
                      <a:pt x="1006" y="953"/>
                      <a:pt x="1008" y="953"/>
                      <a:pt x="1008" y="953"/>
                    </a:cubicBezTo>
                    <a:cubicBezTo>
                      <a:pt x="1008" y="953"/>
                      <a:pt x="1009" y="953"/>
                      <a:pt x="1009" y="953"/>
                    </a:cubicBezTo>
                    <a:cubicBezTo>
                      <a:pt x="1009" y="953"/>
                      <a:pt x="1010" y="953"/>
                      <a:pt x="1010" y="953"/>
                    </a:cubicBezTo>
                    <a:cubicBezTo>
                      <a:pt x="1010" y="953"/>
                      <a:pt x="1012" y="953"/>
                      <a:pt x="1012" y="953"/>
                    </a:cubicBezTo>
                    <a:cubicBezTo>
                      <a:pt x="1012" y="953"/>
                      <a:pt x="1012" y="953"/>
                      <a:pt x="1012" y="953"/>
                    </a:cubicBezTo>
                    <a:cubicBezTo>
                      <a:pt x="1012" y="953"/>
                      <a:pt x="1015" y="953"/>
                      <a:pt x="1015" y="953"/>
                    </a:cubicBezTo>
                    <a:cubicBezTo>
                      <a:pt x="1015" y="953"/>
                      <a:pt x="1017" y="953"/>
                      <a:pt x="1017" y="953"/>
                    </a:cubicBezTo>
                    <a:cubicBezTo>
                      <a:pt x="1017" y="953"/>
                      <a:pt x="1017" y="953"/>
                      <a:pt x="1017" y="953"/>
                    </a:cubicBezTo>
                    <a:cubicBezTo>
                      <a:pt x="1017" y="953"/>
                      <a:pt x="1019" y="953"/>
                      <a:pt x="1019" y="953"/>
                    </a:cubicBezTo>
                    <a:cubicBezTo>
                      <a:pt x="1019" y="953"/>
                      <a:pt x="1019" y="953"/>
                      <a:pt x="1019" y="953"/>
                    </a:cubicBezTo>
                    <a:cubicBezTo>
                      <a:pt x="1019" y="953"/>
                      <a:pt x="1022" y="953"/>
                      <a:pt x="1022" y="953"/>
                    </a:cubicBezTo>
                    <a:cubicBezTo>
                      <a:pt x="1022" y="953"/>
                      <a:pt x="1024" y="953"/>
                      <a:pt x="1024" y="953"/>
                    </a:cubicBezTo>
                    <a:cubicBezTo>
                      <a:pt x="1024" y="953"/>
                      <a:pt x="1025" y="953"/>
                      <a:pt x="1025" y="953"/>
                    </a:cubicBezTo>
                    <a:cubicBezTo>
                      <a:pt x="1025" y="953"/>
                      <a:pt x="1026" y="953"/>
                      <a:pt x="1026" y="953"/>
                    </a:cubicBezTo>
                    <a:cubicBezTo>
                      <a:pt x="1026" y="953"/>
                      <a:pt x="1028" y="953"/>
                      <a:pt x="1028" y="953"/>
                    </a:cubicBezTo>
                    <a:cubicBezTo>
                      <a:pt x="1028" y="953"/>
                      <a:pt x="1029" y="953"/>
                      <a:pt x="1029" y="953"/>
                    </a:cubicBezTo>
                    <a:cubicBezTo>
                      <a:pt x="1029" y="953"/>
                      <a:pt x="1032" y="953"/>
                      <a:pt x="1032" y="953"/>
                    </a:cubicBezTo>
                    <a:cubicBezTo>
                      <a:pt x="1032" y="953"/>
                      <a:pt x="1032" y="953"/>
                      <a:pt x="1032" y="953"/>
                    </a:cubicBezTo>
                    <a:cubicBezTo>
                      <a:pt x="1032" y="953"/>
                      <a:pt x="1036" y="953"/>
                      <a:pt x="1036" y="953"/>
                    </a:cubicBezTo>
                    <a:cubicBezTo>
                      <a:pt x="1036" y="953"/>
                      <a:pt x="1036" y="953"/>
                      <a:pt x="1036" y="953"/>
                    </a:cubicBezTo>
                    <a:cubicBezTo>
                      <a:pt x="1036" y="953"/>
                      <a:pt x="1037" y="953"/>
                      <a:pt x="1037" y="953"/>
                    </a:cubicBezTo>
                    <a:cubicBezTo>
                      <a:pt x="1037" y="953"/>
                      <a:pt x="1038" y="953"/>
                      <a:pt x="1038" y="953"/>
                    </a:cubicBezTo>
                    <a:cubicBezTo>
                      <a:pt x="1038" y="953"/>
                      <a:pt x="1041" y="953"/>
                      <a:pt x="1041" y="953"/>
                    </a:cubicBezTo>
                    <a:cubicBezTo>
                      <a:pt x="1041" y="953"/>
                      <a:pt x="1041" y="953"/>
                      <a:pt x="1041" y="953"/>
                    </a:cubicBezTo>
                    <a:cubicBezTo>
                      <a:pt x="1041" y="953"/>
                      <a:pt x="1043" y="953"/>
                      <a:pt x="1043" y="953"/>
                    </a:cubicBezTo>
                    <a:cubicBezTo>
                      <a:pt x="1043" y="953"/>
                      <a:pt x="1045" y="953"/>
                      <a:pt x="1045" y="953"/>
                    </a:cubicBezTo>
                    <a:cubicBezTo>
                      <a:pt x="1045" y="953"/>
                      <a:pt x="1046" y="953"/>
                      <a:pt x="1046" y="953"/>
                    </a:cubicBezTo>
                    <a:cubicBezTo>
                      <a:pt x="1046" y="953"/>
                      <a:pt x="1048" y="953"/>
                      <a:pt x="1048" y="953"/>
                    </a:cubicBezTo>
                    <a:cubicBezTo>
                      <a:pt x="1048" y="953"/>
                      <a:pt x="1050" y="953"/>
                      <a:pt x="1050" y="953"/>
                    </a:cubicBezTo>
                    <a:cubicBezTo>
                      <a:pt x="1050" y="953"/>
                      <a:pt x="1051" y="952"/>
                      <a:pt x="1051" y="952"/>
                    </a:cubicBezTo>
                    <a:cubicBezTo>
                      <a:pt x="1051" y="952"/>
                      <a:pt x="1051" y="953"/>
                      <a:pt x="1051" y="953"/>
                    </a:cubicBezTo>
                    <a:cubicBezTo>
                      <a:pt x="1051" y="953"/>
                      <a:pt x="1054" y="952"/>
                      <a:pt x="1054" y="952"/>
                    </a:cubicBezTo>
                    <a:cubicBezTo>
                      <a:pt x="1054" y="952"/>
                      <a:pt x="1055" y="952"/>
                      <a:pt x="1055" y="952"/>
                    </a:cubicBezTo>
                    <a:cubicBezTo>
                      <a:pt x="1055" y="952"/>
                      <a:pt x="1057" y="952"/>
                      <a:pt x="1057" y="952"/>
                    </a:cubicBezTo>
                    <a:cubicBezTo>
                      <a:pt x="1057" y="952"/>
                      <a:pt x="1057" y="952"/>
                      <a:pt x="1057" y="952"/>
                    </a:cubicBezTo>
                    <a:cubicBezTo>
                      <a:pt x="1057" y="952"/>
                      <a:pt x="1060" y="952"/>
                      <a:pt x="1060" y="952"/>
                    </a:cubicBezTo>
                    <a:cubicBezTo>
                      <a:pt x="1060" y="952"/>
                      <a:pt x="1060" y="952"/>
                      <a:pt x="1060" y="952"/>
                    </a:cubicBezTo>
                    <a:cubicBezTo>
                      <a:pt x="1060" y="952"/>
                      <a:pt x="1063" y="951"/>
                      <a:pt x="1063" y="951"/>
                    </a:cubicBezTo>
                    <a:cubicBezTo>
                      <a:pt x="1063" y="951"/>
                      <a:pt x="1064" y="951"/>
                      <a:pt x="1064" y="951"/>
                    </a:cubicBezTo>
                    <a:cubicBezTo>
                      <a:pt x="1064" y="951"/>
                      <a:pt x="1066" y="951"/>
                      <a:pt x="1066" y="951"/>
                    </a:cubicBezTo>
                    <a:cubicBezTo>
                      <a:pt x="1066" y="951"/>
                      <a:pt x="1066" y="951"/>
                      <a:pt x="1066" y="951"/>
                    </a:cubicBezTo>
                    <a:cubicBezTo>
                      <a:pt x="1066" y="951"/>
                      <a:pt x="1069" y="949"/>
                      <a:pt x="1069" y="949"/>
                    </a:cubicBezTo>
                    <a:cubicBezTo>
                      <a:pt x="1069" y="949"/>
                      <a:pt x="1069" y="949"/>
                      <a:pt x="1069" y="949"/>
                    </a:cubicBezTo>
                    <a:cubicBezTo>
                      <a:pt x="1069" y="949"/>
                      <a:pt x="1072" y="946"/>
                      <a:pt x="1072" y="946"/>
                    </a:cubicBezTo>
                    <a:cubicBezTo>
                      <a:pt x="1072" y="946"/>
                      <a:pt x="1073" y="946"/>
                      <a:pt x="1073" y="946"/>
                    </a:cubicBezTo>
                    <a:cubicBezTo>
                      <a:pt x="1073" y="946"/>
                      <a:pt x="1075" y="937"/>
                      <a:pt x="1075" y="937"/>
                    </a:cubicBezTo>
                    <a:cubicBezTo>
                      <a:pt x="1075" y="937"/>
                      <a:pt x="1075" y="936"/>
                      <a:pt x="1075" y="936"/>
                    </a:cubicBezTo>
                    <a:cubicBezTo>
                      <a:pt x="1075" y="936"/>
                      <a:pt x="1078" y="887"/>
                      <a:pt x="1078" y="887"/>
                    </a:cubicBezTo>
                    <a:cubicBezTo>
                      <a:pt x="1078" y="887"/>
                      <a:pt x="1078" y="882"/>
                      <a:pt x="1078" y="882"/>
                    </a:cubicBezTo>
                    <a:cubicBezTo>
                      <a:pt x="1078" y="882"/>
                      <a:pt x="1081" y="795"/>
                      <a:pt x="1081" y="795"/>
                    </a:cubicBezTo>
                    <a:cubicBezTo>
                      <a:pt x="1081" y="795"/>
                      <a:pt x="1082" y="826"/>
                      <a:pt x="1082" y="826"/>
                    </a:cubicBezTo>
                    <a:cubicBezTo>
                      <a:pt x="1082" y="826"/>
                      <a:pt x="1084" y="921"/>
                      <a:pt x="1084" y="921"/>
                    </a:cubicBezTo>
                    <a:cubicBezTo>
                      <a:pt x="1084" y="921"/>
                      <a:pt x="1084" y="923"/>
                      <a:pt x="1084" y="923"/>
                    </a:cubicBezTo>
                    <a:cubicBezTo>
                      <a:pt x="1084" y="923"/>
                      <a:pt x="1087" y="941"/>
                      <a:pt x="1087" y="941"/>
                    </a:cubicBezTo>
                    <a:cubicBezTo>
                      <a:pt x="1087" y="941"/>
                      <a:pt x="1087" y="942"/>
                      <a:pt x="1087" y="942"/>
                    </a:cubicBezTo>
                    <a:cubicBezTo>
                      <a:pt x="1087" y="942"/>
                      <a:pt x="1090" y="947"/>
                      <a:pt x="1090" y="947"/>
                    </a:cubicBezTo>
                    <a:cubicBezTo>
                      <a:pt x="1090" y="947"/>
                      <a:pt x="1091" y="947"/>
                      <a:pt x="1091" y="947"/>
                    </a:cubicBezTo>
                    <a:cubicBezTo>
                      <a:pt x="1091" y="947"/>
                      <a:pt x="1093" y="949"/>
                      <a:pt x="1093" y="949"/>
                    </a:cubicBezTo>
                    <a:cubicBezTo>
                      <a:pt x="1093" y="949"/>
                      <a:pt x="1093" y="949"/>
                      <a:pt x="1093" y="949"/>
                    </a:cubicBezTo>
                    <a:cubicBezTo>
                      <a:pt x="1093" y="949"/>
                      <a:pt x="1096" y="951"/>
                      <a:pt x="1096" y="951"/>
                    </a:cubicBezTo>
                    <a:cubicBezTo>
                      <a:pt x="1096" y="951"/>
                      <a:pt x="1096" y="951"/>
                      <a:pt x="1096" y="951"/>
                    </a:cubicBezTo>
                    <a:cubicBezTo>
                      <a:pt x="1096" y="951"/>
                      <a:pt x="1099" y="951"/>
                      <a:pt x="1099" y="951"/>
                    </a:cubicBezTo>
                    <a:cubicBezTo>
                      <a:pt x="1099" y="951"/>
                      <a:pt x="1100" y="951"/>
                      <a:pt x="1100" y="951"/>
                    </a:cubicBezTo>
                    <a:cubicBezTo>
                      <a:pt x="1100" y="951"/>
                      <a:pt x="1102" y="952"/>
                      <a:pt x="1102" y="952"/>
                    </a:cubicBezTo>
                    <a:cubicBezTo>
                      <a:pt x="1102" y="952"/>
                      <a:pt x="1103" y="952"/>
                      <a:pt x="1103" y="952"/>
                    </a:cubicBezTo>
                    <a:cubicBezTo>
                      <a:pt x="1103" y="952"/>
                      <a:pt x="1105" y="952"/>
                      <a:pt x="1105" y="952"/>
                    </a:cubicBezTo>
                    <a:cubicBezTo>
                      <a:pt x="1105" y="952"/>
                      <a:pt x="1105" y="952"/>
                      <a:pt x="1105" y="952"/>
                    </a:cubicBezTo>
                    <a:cubicBezTo>
                      <a:pt x="1105" y="952"/>
                      <a:pt x="1108" y="952"/>
                      <a:pt x="1108" y="952"/>
                    </a:cubicBezTo>
                    <a:cubicBezTo>
                      <a:pt x="1108" y="952"/>
                      <a:pt x="1109" y="952"/>
                      <a:pt x="1109" y="952"/>
                    </a:cubicBezTo>
                    <a:cubicBezTo>
                      <a:pt x="1109" y="952"/>
                      <a:pt x="1111" y="953"/>
                      <a:pt x="1111" y="953"/>
                    </a:cubicBezTo>
                    <a:cubicBezTo>
                      <a:pt x="1111" y="953"/>
                      <a:pt x="1112" y="953"/>
                      <a:pt x="1112" y="953"/>
                    </a:cubicBezTo>
                    <a:cubicBezTo>
                      <a:pt x="1112" y="953"/>
                      <a:pt x="1114" y="953"/>
                      <a:pt x="1114" y="953"/>
                    </a:cubicBezTo>
                    <a:cubicBezTo>
                      <a:pt x="1114" y="953"/>
                      <a:pt x="1117" y="953"/>
                      <a:pt x="1117" y="953"/>
                    </a:cubicBezTo>
                    <a:cubicBezTo>
                      <a:pt x="1117" y="953"/>
                      <a:pt x="1117" y="953"/>
                      <a:pt x="1117" y="953"/>
                    </a:cubicBezTo>
                    <a:cubicBezTo>
                      <a:pt x="1117" y="953"/>
                      <a:pt x="1117" y="953"/>
                      <a:pt x="1117" y="953"/>
                    </a:cubicBezTo>
                    <a:cubicBezTo>
                      <a:pt x="1117" y="953"/>
                      <a:pt x="1119" y="953"/>
                      <a:pt x="1119" y="953"/>
                    </a:cubicBezTo>
                    <a:cubicBezTo>
                      <a:pt x="1119" y="953"/>
                      <a:pt x="1122" y="953"/>
                      <a:pt x="1122" y="953"/>
                    </a:cubicBezTo>
                    <a:cubicBezTo>
                      <a:pt x="1122" y="953"/>
                      <a:pt x="1123" y="953"/>
                      <a:pt x="1123" y="953"/>
                    </a:cubicBezTo>
                    <a:cubicBezTo>
                      <a:pt x="1123" y="953"/>
                      <a:pt x="1123" y="953"/>
                      <a:pt x="1123" y="953"/>
                    </a:cubicBezTo>
                    <a:cubicBezTo>
                      <a:pt x="1123" y="953"/>
                      <a:pt x="1126" y="953"/>
                      <a:pt x="1126" y="953"/>
                    </a:cubicBezTo>
                    <a:cubicBezTo>
                      <a:pt x="1126" y="953"/>
                      <a:pt x="1127" y="952"/>
                      <a:pt x="1127" y="952"/>
                    </a:cubicBezTo>
                    <a:cubicBezTo>
                      <a:pt x="1127" y="952"/>
                      <a:pt x="1129" y="953"/>
                      <a:pt x="1129" y="953"/>
                    </a:cubicBezTo>
                    <a:cubicBezTo>
                      <a:pt x="1129" y="953"/>
                      <a:pt x="1131" y="953"/>
                      <a:pt x="1131" y="953"/>
                    </a:cubicBezTo>
                    <a:cubicBezTo>
                      <a:pt x="1131" y="953"/>
                      <a:pt x="1132" y="953"/>
                      <a:pt x="1132" y="953"/>
                    </a:cubicBezTo>
                    <a:cubicBezTo>
                      <a:pt x="1132" y="953"/>
                      <a:pt x="1133" y="953"/>
                      <a:pt x="1133" y="953"/>
                    </a:cubicBezTo>
                    <a:cubicBezTo>
                      <a:pt x="1133" y="953"/>
                      <a:pt x="1135" y="953"/>
                      <a:pt x="1135" y="953"/>
                    </a:cubicBezTo>
                    <a:cubicBezTo>
                      <a:pt x="1135" y="953"/>
                      <a:pt x="1137" y="953"/>
                      <a:pt x="1137" y="953"/>
                    </a:cubicBezTo>
                    <a:cubicBezTo>
                      <a:pt x="1137" y="953"/>
                      <a:pt x="1138" y="953"/>
                      <a:pt x="1138" y="953"/>
                    </a:cubicBezTo>
                    <a:cubicBezTo>
                      <a:pt x="1138" y="953"/>
                      <a:pt x="1139" y="953"/>
                      <a:pt x="1139" y="953"/>
                    </a:cubicBezTo>
                    <a:cubicBezTo>
                      <a:pt x="1139" y="953"/>
                      <a:pt x="1141" y="953"/>
                      <a:pt x="1141" y="953"/>
                    </a:cubicBezTo>
                    <a:cubicBezTo>
                      <a:pt x="1141" y="953"/>
                      <a:pt x="1142" y="953"/>
                      <a:pt x="1142" y="953"/>
                    </a:cubicBezTo>
                    <a:cubicBezTo>
                      <a:pt x="1142" y="953"/>
                      <a:pt x="1142" y="953"/>
                      <a:pt x="1142" y="953"/>
                    </a:cubicBezTo>
                    <a:cubicBezTo>
                      <a:pt x="1142" y="953"/>
                      <a:pt x="1146" y="953"/>
                      <a:pt x="1146" y="953"/>
                    </a:cubicBezTo>
                    <a:cubicBezTo>
                      <a:pt x="1146" y="953"/>
                      <a:pt x="1147" y="953"/>
                      <a:pt x="1147" y="953"/>
                    </a:cubicBezTo>
                    <a:cubicBezTo>
                      <a:pt x="1147" y="953"/>
                      <a:pt x="1148" y="953"/>
                      <a:pt x="1148" y="953"/>
                    </a:cubicBezTo>
                    <a:cubicBezTo>
                      <a:pt x="1148" y="953"/>
                      <a:pt x="1150" y="953"/>
                      <a:pt x="1150" y="953"/>
                    </a:cubicBezTo>
                    <a:cubicBezTo>
                      <a:pt x="1150" y="953"/>
                      <a:pt x="1151" y="953"/>
                      <a:pt x="1151" y="953"/>
                    </a:cubicBezTo>
                    <a:cubicBezTo>
                      <a:pt x="1151" y="953"/>
                      <a:pt x="1152" y="953"/>
                      <a:pt x="1152" y="953"/>
                    </a:cubicBezTo>
                    <a:cubicBezTo>
                      <a:pt x="1152" y="953"/>
                      <a:pt x="1155" y="953"/>
                      <a:pt x="1155" y="953"/>
                    </a:cubicBezTo>
                    <a:cubicBezTo>
                      <a:pt x="1155" y="953"/>
                      <a:pt x="1156" y="953"/>
                      <a:pt x="1156" y="953"/>
                    </a:cubicBezTo>
                    <a:cubicBezTo>
                      <a:pt x="1156" y="953"/>
                      <a:pt x="1156" y="953"/>
                      <a:pt x="1156" y="953"/>
                    </a:cubicBezTo>
                    <a:cubicBezTo>
                      <a:pt x="1156" y="953"/>
                      <a:pt x="1159" y="952"/>
                      <a:pt x="1159" y="952"/>
                    </a:cubicBezTo>
                    <a:cubicBezTo>
                      <a:pt x="1159" y="952"/>
                      <a:pt x="1160" y="952"/>
                      <a:pt x="1160" y="952"/>
                    </a:cubicBezTo>
                    <a:cubicBezTo>
                      <a:pt x="1160" y="952"/>
                      <a:pt x="1162" y="951"/>
                      <a:pt x="1162" y="951"/>
                    </a:cubicBezTo>
                    <a:cubicBezTo>
                      <a:pt x="1162" y="951"/>
                      <a:pt x="1164" y="952"/>
                      <a:pt x="1164" y="952"/>
                    </a:cubicBezTo>
                    <a:cubicBezTo>
                      <a:pt x="1164" y="952"/>
                      <a:pt x="1166" y="951"/>
                      <a:pt x="1166" y="951"/>
                    </a:cubicBezTo>
                    <a:cubicBezTo>
                      <a:pt x="1166" y="951"/>
                      <a:pt x="1167" y="951"/>
                      <a:pt x="1167" y="951"/>
                    </a:cubicBezTo>
                    <a:cubicBezTo>
                      <a:pt x="1167" y="951"/>
                      <a:pt x="1169" y="951"/>
                      <a:pt x="1169" y="951"/>
                    </a:cubicBezTo>
                    <a:cubicBezTo>
                      <a:pt x="1169" y="951"/>
                      <a:pt x="1170" y="951"/>
                      <a:pt x="1170" y="951"/>
                    </a:cubicBezTo>
                    <a:cubicBezTo>
                      <a:pt x="1170" y="951"/>
                      <a:pt x="1172" y="951"/>
                      <a:pt x="1172" y="951"/>
                    </a:cubicBezTo>
                    <a:cubicBezTo>
                      <a:pt x="1172" y="951"/>
                      <a:pt x="1172" y="951"/>
                      <a:pt x="1172" y="951"/>
                    </a:cubicBezTo>
                    <a:cubicBezTo>
                      <a:pt x="1172" y="951"/>
                      <a:pt x="1175" y="950"/>
                      <a:pt x="1175" y="950"/>
                    </a:cubicBezTo>
                    <a:cubicBezTo>
                      <a:pt x="1175" y="950"/>
                      <a:pt x="1175" y="950"/>
                      <a:pt x="1175" y="950"/>
                    </a:cubicBezTo>
                    <a:cubicBezTo>
                      <a:pt x="1175" y="950"/>
                      <a:pt x="1178" y="948"/>
                      <a:pt x="1178" y="948"/>
                    </a:cubicBezTo>
                    <a:cubicBezTo>
                      <a:pt x="1178" y="948"/>
                      <a:pt x="1178" y="947"/>
                      <a:pt x="1178" y="947"/>
                    </a:cubicBezTo>
                    <a:cubicBezTo>
                      <a:pt x="1178" y="947"/>
                      <a:pt x="1181" y="939"/>
                      <a:pt x="1181" y="939"/>
                    </a:cubicBezTo>
                    <a:cubicBezTo>
                      <a:pt x="1181" y="939"/>
                      <a:pt x="1181" y="939"/>
                      <a:pt x="1181" y="939"/>
                    </a:cubicBezTo>
                    <a:cubicBezTo>
                      <a:pt x="1181" y="939"/>
                      <a:pt x="1184" y="886"/>
                      <a:pt x="1184" y="886"/>
                    </a:cubicBezTo>
                    <a:cubicBezTo>
                      <a:pt x="1184" y="886"/>
                      <a:pt x="1185" y="825"/>
                      <a:pt x="1185" y="825"/>
                    </a:cubicBezTo>
                    <a:cubicBezTo>
                      <a:pt x="1185" y="825"/>
                      <a:pt x="1187" y="898"/>
                      <a:pt x="1187" y="898"/>
                    </a:cubicBezTo>
                    <a:cubicBezTo>
                      <a:pt x="1187" y="898"/>
                      <a:pt x="1187" y="903"/>
                      <a:pt x="1187" y="903"/>
                    </a:cubicBezTo>
                    <a:cubicBezTo>
                      <a:pt x="1187" y="903"/>
                      <a:pt x="1190" y="942"/>
                      <a:pt x="1190" y="942"/>
                    </a:cubicBezTo>
                    <a:cubicBezTo>
                      <a:pt x="1190" y="942"/>
                      <a:pt x="1190" y="942"/>
                      <a:pt x="1190" y="942"/>
                    </a:cubicBezTo>
                    <a:cubicBezTo>
                      <a:pt x="1190" y="942"/>
                      <a:pt x="1193" y="948"/>
                      <a:pt x="1193" y="948"/>
                    </a:cubicBezTo>
                    <a:cubicBezTo>
                      <a:pt x="1193" y="948"/>
                      <a:pt x="1193" y="948"/>
                      <a:pt x="1193" y="948"/>
                    </a:cubicBezTo>
                    <a:cubicBezTo>
                      <a:pt x="1193" y="948"/>
                      <a:pt x="1196" y="951"/>
                      <a:pt x="1196" y="951"/>
                    </a:cubicBezTo>
                    <a:cubicBezTo>
                      <a:pt x="1196" y="951"/>
                      <a:pt x="1196" y="951"/>
                      <a:pt x="1196" y="951"/>
                    </a:cubicBezTo>
                    <a:cubicBezTo>
                      <a:pt x="1196" y="951"/>
                      <a:pt x="1199" y="952"/>
                      <a:pt x="1199" y="952"/>
                    </a:cubicBezTo>
                    <a:cubicBezTo>
                      <a:pt x="1199" y="952"/>
                      <a:pt x="1199" y="952"/>
                      <a:pt x="1199" y="952"/>
                    </a:cubicBezTo>
                    <a:cubicBezTo>
                      <a:pt x="1199" y="952"/>
                      <a:pt x="1202" y="952"/>
                      <a:pt x="1202" y="952"/>
                    </a:cubicBezTo>
                    <a:cubicBezTo>
                      <a:pt x="1202" y="952"/>
                      <a:pt x="1202" y="952"/>
                      <a:pt x="1202" y="952"/>
                    </a:cubicBezTo>
                    <a:cubicBezTo>
                      <a:pt x="1202" y="952"/>
                      <a:pt x="1205" y="953"/>
                      <a:pt x="1205" y="953"/>
                    </a:cubicBezTo>
                    <a:cubicBezTo>
                      <a:pt x="1205" y="953"/>
                      <a:pt x="1205" y="953"/>
                      <a:pt x="1205" y="953"/>
                    </a:cubicBezTo>
                    <a:cubicBezTo>
                      <a:pt x="1205" y="953"/>
                      <a:pt x="1206" y="953"/>
                      <a:pt x="1206" y="953"/>
                    </a:cubicBezTo>
                    <a:cubicBezTo>
                      <a:pt x="1206" y="953"/>
                      <a:pt x="1208" y="953"/>
                      <a:pt x="1208" y="953"/>
                    </a:cubicBezTo>
                    <a:cubicBezTo>
                      <a:pt x="1208" y="953"/>
                      <a:pt x="1210" y="953"/>
                      <a:pt x="1210" y="953"/>
                    </a:cubicBezTo>
                    <a:cubicBezTo>
                      <a:pt x="1210" y="953"/>
                      <a:pt x="1211" y="953"/>
                      <a:pt x="1211" y="953"/>
                    </a:cubicBezTo>
                    <a:cubicBezTo>
                      <a:pt x="1211" y="953"/>
                      <a:pt x="1213" y="953"/>
                      <a:pt x="1213" y="953"/>
                    </a:cubicBezTo>
                    <a:cubicBezTo>
                      <a:pt x="1213" y="953"/>
                      <a:pt x="1214" y="953"/>
                      <a:pt x="1214" y="953"/>
                    </a:cubicBezTo>
                    <a:cubicBezTo>
                      <a:pt x="1214" y="953"/>
                      <a:pt x="1214" y="953"/>
                      <a:pt x="1214" y="953"/>
                    </a:cubicBezTo>
                    <a:cubicBezTo>
                      <a:pt x="1214" y="953"/>
                      <a:pt x="1217" y="953"/>
                      <a:pt x="1217" y="953"/>
                    </a:cubicBezTo>
                    <a:cubicBezTo>
                      <a:pt x="1217" y="953"/>
                      <a:pt x="1218" y="953"/>
                      <a:pt x="1218" y="953"/>
                    </a:cubicBezTo>
                    <a:cubicBezTo>
                      <a:pt x="1218" y="953"/>
                      <a:pt x="1221" y="953"/>
                      <a:pt x="1221" y="953"/>
                    </a:cubicBezTo>
                    <a:cubicBezTo>
                      <a:pt x="1221" y="953"/>
                      <a:pt x="1222" y="953"/>
                      <a:pt x="1222" y="953"/>
                    </a:cubicBezTo>
                    <a:cubicBezTo>
                      <a:pt x="1222" y="953"/>
                      <a:pt x="1223" y="953"/>
                      <a:pt x="1223" y="953"/>
                    </a:cubicBezTo>
                    <a:cubicBezTo>
                      <a:pt x="1223" y="953"/>
                      <a:pt x="1226" y="953"/>
                      <a:pt x="1226" y="953"/>
                    </a:cubicBezTo>
                    <a:cubicBezTo>
                      <a:pt x="1226" y="953"/>
                      <a:pt x="1228" y="953"/>
                      <a:pt x="1228" y="953"/>
                    </a:cubicBezTo>
                    <a:cubicBezTo>
                      <a:pt x="1228" y="953"/>
                      <a:pt x="1228" y="953"/>
                      <a:pt x="1228" y="953"/>
                    </a:cubicBezTo>
                    <a:cubicBezTo>
                      <a:pt x="1228" y="953"/>
                      <a:pt x="1229" y="953"/>
                      <a:pt x="1229" y="953"/>
                    </a:cubicBezTo>
                    <a:cubicBezTo>
                      <a:pt x="1229" y="953"/>
                      <a:pt x="1231" y="953"/>
                      <a:pt x="1231" y="953"/>
                    </a:cubicBezTo>
                    <a:cubicBezTo>
                      <a:pt x="1231" y="953"/>
                      <a:pt x="1232" y="953"/>
                      <a:pt x="1232" y="953"/>
                    </a:cubicBezTo>
                    <a:cubicBezTo>
                      <a:pt x="1232" y="953"/>
                      <a:pt x="1233" y="953"/>
                      <a:pt x="1233" y="953"/>
                    </a:cubicBezTo>
                    <a:cubicBezTo>
                      <a:pt x="1233" y="953"/>
                      <a:pt x="1235" y="953"/>
                      <a:pt x="1235" y="953"/>
                    </a:cubicBezTo>
                    <a:cubicBezTo>
                      <a:pt x="1235" y="953"/>
                      <a:pt x="1237" y="953"/>
                      <a:pt x="1237" y="953"/>
                    </a:cubicBezTo>
                    <a:cubicBezTo>
                      <a:pt x="1237" y="953"/>
                      <a:pt x="1238" y="953"/>
                      <a:pt x="1238" y="953"/>
                    </a:cubicBezTo>
                    <a:cubicBezTo>
                      <a:pt x="1238" y="953"/>
                      <a:pt x="1239" y="953"/>
                      <a:pt x="1239" y="953"/>
                    </a:cubicBezTo>
                    <a:cubicBezTo>
                      <a:pt x="1239" y="953"/>
                      <a:pt x="1242" y="953"/>
                      <a:pt x="1242" y="953"/>
                    </a:cubicBezTo>
                    <a:cubicBezTo>
                      <a:pt x="1242" y="953"/>
                      <a:pt x="1243" y="953"/>
                      <a:pt x="1243" y="953"/>
                    </a:cubicBezTo>
                    <a:cubicBezTo>
                      <a:pt x="1243" y="953"/>
                      <a:pt x="1244" y="953"/>
                      <a:pt x="1244" y="953"/>
                    </a:cubicBezTo>
                    <a:cubicBezTo>
                      <a:pt x="1244" y="953"/>
                      <a:pt x="1246" y="953"/>
                      <a:pt x="1246" y="953"/>
                    </a:cubicBezTo>
                    <a:cubicBezTo>
                      <a:pt x="1246" y="953"/>
                      <a:pt x="1247" y="953"/>
                      <a:pt x="1247" y="953"/>
                    </a:cubicBezTo>
                    <a:cubicBezTo>
                      <a:pt x="1247" y="953"/>
                      <a:pt x="1250" y="953"/>
                      <a:pt x="1250" y="953"/>
                    </a:cubicBezTo>
                    <a:cubicBezTo>
                      <a:pt x="1250" y="953"/>
                      <a:pt x="1250" y="953"/>
                      <a:pt x="1250" y="953"/>
                    </a:cubicBezTo>
                    <a:cubicBezTo>
                      <a:pt x="1250" y="953"/>
                      <a:pt x="1253" y="953"/>
                      <a:pt x="1253" y="953"/>
                    </a:cubicBezTo>
                    <a:cubicBezTo>
                      <a:pt x="1253" y="953"/>
                      <a:pt x="1253" y="953"/>
                      <a:pt x="1253" y="953"/>
                    </a:cubicBezTo>
                    <a:cubicBezTo>
                      <a:pt x="1253" y="953"/>
                      <a:pt x="1255" y="952"/>
                      <a:pt x="1255" y="952"/>
                    </a:cubicBezTo>
                    <a:cubicBezTo>
                      <a:pt x="1255" y="952"/>
                      <a:pt x="1256" y="952"/>
                      <a:pt x="1256" y="952"/>
                    </a:cubicBezTo>
                    <a:cubicBezTo>
                      <a:pt x="1256" y="952"/>
                      <a:pt x="1258" y="952"/>
                      <a:pt x="1258" y="952"/>
                    </a:cubicBezTo>
                    <a:cubicBezTo>
                      <a:pt x="1258" y="952"/>
                      <a:pt x="1259" y="952"/>
                      <a:pt x="1259" y="952"/>
                    </a:cubicBezTo>
                    <a:cubicBezTo>
                      <a:pt x="1259" y="952"/>
                      <a:pt x="1261" y="953"/>
                      <a:pt x="1261" y="953"/>
                    </a:cubicBezTo>
                    <a:cubicBezTo>
                      <a:pt x="1261" y="953"/>
                      <a:pt x="1262" y="953"/>
                      <a:pt x="1262" y="953"/>
                    </a:cubicBezTo>
                    <a:cubicBezTo>
                      <a:pt x="1262" y="953"/>
                      <a:pt x="1264" y="952"/>
                      <a:pt x="1264" y="952"/>
                    </a:cubicBezTo>
                    <a:cubicBezTo>
                      <a:pt x="1264" y="952"/>
                      <a:pt x="1266" y="952"/>
                      <a:pt x="1266" y="952"/>
                    </a:cubicBezTo>
                    <a:cubicBezTo>
                      <a:pt x="1266" y="952"/>
                      <a:pt x="1267" y="953"/>
                      <a:pt x="1267" y="953"/>
                    </a:cubicBezTo>
                    <a:cubicBezTo>
                      <a:pt x="1267" y="953"/>
                      <a:pt x="1268" y="953"/>
                      <a:pt x="1268" y="953"/>
                    </a:cubicBezTo>
                    <a:cubicBezTo>
                      <a:pt x="1268" y="953"/>
                      <a:pt x="1270" y="953"/>
                      <a:pt x="1270" y="953"/>
                    </a:cubicBezTo>
                    <a:cubicBezTo>
                      <a:pt x="1270" y="953"/>
                      <a:pt x="1271" y="953"/>
                      <a:pt x="1271" y="953"/>
                    </a:cubicBezTo>
                    <a:cubicBezTo>
                      <a:pt x="1271" y="953"/>
                      <a:pt x="1271" y="953"/>
                      <a:pt x="1271" y="953"/>
                    </a:cubicBezTo>
                    <a:cubicBezTo>
                      <a:pt x="1271" y="953"/>
                      <a:pt x="1275" y="953"/>
                      <a:pt x="1275" y="953"/>
                    </a:cubicBezTo>
                    <a:cubicBezTo>
                      <a:pt x="1275" y="953"/>
                      <a:pt x="1276" y="953"/>
                      <a:pt x="1276" y="953"/>
                    </a:cubicBezTo>
                    <a:cubicBezTo>
                      <a:pt x="1276" y="953"/>
                      <a:pt x="1277" y="953"/>
                      <a:pt x="1277" y="953"/>
                    </a:cubicBezTo>
                    <a:cubicBezTo>
                      <a:pt x="1277" y="953"/>
                      <a:pt x="1278" y="953"/>
                      <a:pt x="1278" y="953"/>
                    </a:cubicBezTo>
                    <a:cubicBezTo>
                      <a:pt x="1278" y="953"/>
                      <a:pt x="1282" y="953"/>
                      <a:pt x="1282" y="953"/>
                    </a:cubicBezTo>
                    <a:cubicBezTo>
                      <a:pt x="1282" y="953"/>
                      <a:pt x="1282" y="953"/>
                      <a:pt x="1282" y="953"/>
                    </a:cubicBezTo>
                    <a:cubicBezTo>
                      <a:pt x="1282" y="953"/>
                      <a:pt x="1283" y="953"/>
                      <a:pt x="1283" y="953"/>
                    </a:cubicBezTo>
                    <a:cubicBezTo>
                      <a:pt x="1283" y="953"/>
                      <a:pt x="1284" y="953"/>
                      <a:pt x="1284" y="953"/>
                    </a:cubicBezTo>
                    <a:cubicBezTo>
                      <a:pt x="1284" y="953"/>
                      <a:pt x="1287" y="953"/>
                      <a:pt x="1287" y="953"/>
                    </a:cubicBezTo>
                    <a:cubicBezTo>
                      <a:pt x="1287" y="953"/>
                      <a:pt x="1288" y="953"/>
                      <a:pt x="1288" y="953"/>
                    </a:cubicBezTo>
                    <a:cubicBezTo>
                      <a:pt x="1288" y="953"/>
                      <a:pt x="1289" y="953"/>
                      <a:pt x="1289" y="953"/>
                    </a:cubicBezTo>
                    <a:cubicBezTo>
                      <a:pt x="1289" y="953"/>
                      <a:pt x="1291" y="953"/>
                      <a:pt x="1291" y="953"/>
                    </a:cubicBezTo>
                    <a:cubicBezTo>
                      <a:pt x="1291" y="953"/>
                      <a:pt x="1293" y="953"/>
                      <a:pt x="1293" y="953"/>
                    </a:cubicBezTo>
                    <a:cubicBezTo>
                      <a:pt x="1293" y="953"/>
                      <a:pt x="1295" y="952"/>
                      <a:pt x="1295" y="952"/>
                    </a:cubicBezTo>
                    <a:cubicBezTo>
                      <a:pt x="1295" y="952"/>
                      <a:pt x="1295" y="952"/>
                      <a:pt x="1295" y="952"/>
                    </a:cubicBezTo>
                    <a:cubicBezTo>
                      <a:pt x="1295" y="952"/>
                      <a:pt x="1296" y="950"/>
                      <a:pt x="1296" y="950"/>
                    </a:cubicBezTo>
                    <a:cubicBezTo>
                      <a:pt x="1296" y="950"/>
                      <a:pt x="1298" y="951"/>
                      <a:pt x="1298" y="951"/>
                    </a:cubicBezTo>
                    <a:cubicBezTo>
                      <a:pt x="1298" y="951"/>
                      <a:pt x="1301" y="953"/>
                      <a:pt x="1301" y="953"/>
                    </a:cubicBezTo>
                    <a:cubicBezTo>
                      <a:pt x="1301" y="953"/>
                      <a:pt x="1301" y="953"/>
                      <a:pt x="1301" y="953"/>
                    </a:cubicBezTo>
                    <a:cubicBezTo>
                      <a:pt x="1301" y="953"/>
                      <a:pt x="1303" y="953"/>
                      <a:pt x="1303" y="953"/>
                    </a:cubicBezTo>
                    <a:cubicBezTo>
                      <a:pt x="1303" y="953"/>
                      <a:pt x="1304" y="953"/>
                      <a:pt x="1304" y="953"/>
                    </a:cubicBezTo>
                    <a:cubicBezTo>
                      <a:pt x="1304" y="953"/>
                      <a:pt x="1307" y="953"/>
                      <a:pt x="1307" y="953"/>
                    </a:cubicBezTo>
                    <a:cubicBezTo>
                      <a:pt x="1307" y="953"/>
                      <a:pt x="1308" y="953"/>
                      <a:pt x="1308" y="953"/>
                    </a:cubicBezTo>
                    <a:cubicBezTo>
                      <a:pt x="1308" y="953"/>
                      <a:pt x="1309" y="953"/>
                      <a:pt x="1309" y="953"/>
                    </a:cubicBezTo>
                    <a:cubicBezTo>
                      <a:pt x="1309" y="953"/>
                      <a:pt x="1310" y="953"/>
                      <a:pt x="1310" y="953"/>
                    </a:cubicBezTo>
                    <a:cubicBezTo>
                      <a:pt x="1310" y="953"/>
                      <a:pt x="1312" y="953"/>
                      <a:pt x="1312" y="953"/>
                    </a:cubicBezTo>
                    <a:cubicBezTo>
                      <a:pt x="1312" y="953"/>
                      <a:pt x="1314" y="953"/>
                      <a:pt x="1314" y="953"/>
                    </a:cubicBezTo>
                    <a:cubicBezTo>
                      <a:pt x="1314" y="953"/>
                      <a:pt x="1314" y="953"/>
                      <a:pt x="1314" y="953"/>
                    </a:cubicBezTo>
                    <a:cubicBezTo>
                      <a:pt x="1314" y="953"/>
                      <a:pt x="1317" y="953"/>
                      <a:pt x="1317" y="953"/>
                    </a:cubicBezTo>
                    <a:cubicBezTo>
                      <a:pt x="1317" y="953"/>
                      <a:pt x="1318" y="953"/>
                      <a:pt x="1318" y="953"/>
                    </a:cubicBezTo>
                    <a:cubicBezTo>
                      <a:pt x="1318" y="953"/>
                      <a:pt x="1320" y="953"/>
                      <a:pt x="1320" y="953"/>
                    </a:cubicBezTo>
                    <a:cubicBezTo>
                      <a:pt x="1320" y="953"/>
                      <a:pt x="1321" y="953"/>
                      <a:pt x="1321" y="953"/>
                    </a:cubicBezTo>
                    <a:cubicBezTo>
                      <a:pt x="1321" y="953"/>
                      <a:pt x="1323" y="953"/>
                      <a:pt x="1323" y="953"/>
                    </a:cubicBezTo>
                    <a:cubicBezTo>
                      <a:pt x="1323" y="953"/>
                      <a:pt x="1324" y="953"/>
                      <a:pt x="1324" y="953"/>
                    </a:cubicBezTo>
                    <a:cubicBezTo>
                      <a:pt x="1324" y="953"/>
                      <a:pt x="1325" y="953"/>
                      <a:pt x="1325" y="953"/>
                    </a:cubicBezTo>
                    <a:cubicBezTo>
                      <a:pt x="1325" y="953"/>
                      <a:pt x="1328" y="953"/>
                      <a:pt x="1328" y="953"/>
                    </a:cubicBezTo>
                    <a:cubicBezTo>
                      <a:pt x="1328" y="953"/>
                      <a:pt x="1328" y="953"/>
                      <a:pt x="1328" y="953"/>
                    </a:cubicBezTo>
                    <a:cubicBezTo>
                      <a:pt x="1328" y="953"/>
                      <a:pt x="1331" y="953"/>
                      <a:pt x="1331" y="953"/>
                    </a:cubicBezTo>
                    <a:cubicBezTo>
                      <a:pt x="1331" y="953"/>
                      <a:pt x="1331" y="953"/>
                      <a:pt x="1331" y="953"/>
                    </a:cubicBezTo>
                    <a:cubicBezTo>
                      <a:pt x="1331" y="953"/>
                      <a:pt x="1332" y="953"/>
                      <a:pt x="1332" y="953"/>
                    </a:cubicBezTo>
                    <a:cubicBezTo>
                      <a:pt x="1332" y="953"/>
                      <a:pt x="1334" y="953"/>
                      <a:pt x="1334" y="953"/>
                    </a:cubicBezTo>
                    <a:cubicBezTo>
                      <a:pt x="1334" y="953"/>
                      <a:pt x="1336" y="953"/>
                      <a:pt x="1336" y="953"/>
                    </a:cubicBezTo>
                    <a:cubicBezTo>
                      <a:pt x="1336" y="953"/>
                      <a:pt x="1337" y="953"/>
                      <a:pt x="1337" y="953"/>
                    </a:cubicBezTo>
                    <a:cubicBezTo>
                      <a:pt x="1337" y="953"/>
                      <a:pt x="1339" y="953"/>
                      <a:pt x="1339" y="953"/>
                    </a:cubicBezTo>
                    <a:cubicBezTo>
                      <a:pt x="1339" y="953"/>
                      <a:pt x="1340" y="953"/>
                      <a:pt x="1340" y="953"/>
                    </a:cubicBezTo>
                    <a:cubicBezTo>
                      <a:pt x="1340" y="953"/>
                      <a:pt x="1342" y="953"/>
                      <a:pt x="1342" y="953"/>
                    </a:cubicBezTo>
                    <a:cubicBezTo>
                      <a:pt x="1342" y="953"/>
                      <a:pt x="1343" y="953"/>
                      <a:pt x="1343" y="953"/>
                    </a:cubicBezTo>
                    <a:cubicBezTo>
                      <a:pt x="1343" y="953"/>
                      <a:pt x="1346" y="953"/>
                      <a:pt x="1346" y="953"/>
                    </a:cubicBezTo>
                    <a:cubicBezTo>
                      <a:pt x="1346" y="953"/>
                      <a:pt x="1346" y="953"/>
                      <a:pt x="1346" y="953"/>
                    </a:cubicBezTo>
                    <a:cubicBezTo>
                      <a:pt x="1346" y="953"/>
                      <a:pt x="1346" y="953"/>
                      <a:pt x="1346" y="953"/>
                    </a:cubicBezTo>
                    <a:cubicBezTo>
                      <a:pt x="1346" y="953"/>
                      <a:pt x="1350" y="953"/>
                      <a:pt x="1350" y="953"/>
                    </a:cubicBezTo>
                    <a:cubicBezTo>
                      <a:pt x="1350" y="953"/>
                      <a:pt x="1350" y="953"/>
                      <a:pt x="1350" y="953"/>
                    </a:cubicBezTo>
                    <a:cubicBezTo>
                      <a:pt x="1350" y="953"/>
                      <a:pt x="1352" y="953"/>
                      <a:pt x="1352" y="953"/>
                    </a:cubicBezTo>
                    <a:cubicBezTo>
                      <a:pt x="1352" y="953"/>
                      <a:pt x="1354" y="952"/>
                      <a:pt x="1354" y="952"/>
                    </a:cubicBezTo>
                    <a:cubicBezTo>
                      <a:pt x="1354" y="952"/>
                      <a:pt x="1355" y="952"/>
                      <a:pt x="1355" y="952"/>
                    </a:cubicBezTo>
                    <a:cubicBezTo>
                      <a:pt x="1355" y="952"/>
                      <a:pt x="1357" y="952"/>
                      <a:pt x="1357" y="952"/>
                    </a:cubicBezTo>
                    <a:cubicBezTo>
                      <a:pt x="1357" y="952"/>
                      <a:pt x="1358" y="952"/>
                      <a:pt x="1358" y="952"/>
                    </a:cubicBezTo>
                    <a:cubicBezTo>
                      <a:pt x="1358" y="952"/>
                      <a:pt x="1360" y="952"/>
                      <a:pt x="1360" y="952"/>
                    </a:cubicBezTo>
                    <a:cubicBezTo>
                      <a:pt x="1360" y="952"/>
                      <a:pt x="1361" y="952"/>
                      <a:pt x="1361" y="952"/>
                    </a:cubicBezTo>
                    <a:cubicBezTo>
                      <a:pt x="1361" y="952"/>
                      <a:pt x="1364" y="952"/>
                      <a:pt x="1364" y="952"/>
                    </a:cubicBezTo>
                    <a:cubicBezTo>
                      <a:pt x="1364" y="952"/>
                      <a:pt x="1364" y="952"/>
                      <a:pt x="1364" y="952"/>
                    </a:cubicBezTo>
                    <a:cubicBezTo>
                      <a:pt x="1364" y="952"/>
                      <a:pt x="1367" y="951"/>
                      <a:pt x="1367" y="951"/>
                    </a:cubicBezTo>
                    <a:cubicBezTo>
                      <a:pt x="1367" y="951"/>
                      <a:pt x="1367" y="951"/>
                      <a:pt x="1367" y="951"/>
                    </a:cubicBezTo>
                    <a:cubicBezTo>
                      <a:pt x="1367" y="951"/>
                      <a:pt x="1369" y="951"/>
                      <a:pt x="1369" y="951"/>
                    </a:cubicBezTo>
                    <a:cubicBezTo>
                      <a:pt x="1369" y="951"/>
                      <a:pt x="1370" y="951"/>
                      <a:pt x="1370" y="951"/>
                    </a:cubicBezTo>
                    <a:cubicBezTo>
                      <a:pt x="1370" y="951"/>
                      <a:pt x="1372" y="949"/>
                      <a:pt x="1372" y="949"/>
                    </a:cubicBezTo>
                    <a:cubicBezTo>
                      <a:pt x="1372" y="949"/>
                      <a:pt x="1373" y="949"/>
                      <a:pt x="1373" y="949"/>
                    </a:cubicBezTo>
                    <a:cubicBezTo>
                      <a:pt x="1373" y="949"/>
                      <a:pt x="1376" y="944"/>
                      <a:pt x="1376" y="944"/>
                    </a:cubicBezTo>
                    <a:cubicBezTo>
                      <a:pt x="1376" y="944"/>
                      <a:pt x="1376" y="943"/>
                      <a:pt x="1376" y="943"/>
                    </a:cubicBezTo>
                    <a:cubicBezTo>
                      <a:pt x="1376" y="943"/>
                      <a:pt x="1378" y="922"/>
                      <a:pt x="1378" y="922"/>
                    </a:cubicBezTo>
                    <a:cubicBezTo>
                      <a:pt x="1378" y="922"/>
                      <a:pt x="1379" y="919"/>
                      <a:pt x="1379" y="919"/>
                    </a:cubicBezTo>
                    <a:cubicBezTo>
                      <a:pt x="1379" y="919"/>
                      <a:pt x="1381" y="480"/>
                      <a:pt x="1381" y="480"/>
                    </a:cubicBezTo>
                    <a:cubicBezTo>
                      <a:pt x="1381" y="480"/>
                      <a:pt x="1382" y="531"/>
                      <a:pt x="1382" y="531"/>
                    </a:cubicBezTo>
                    <a:cubicBezTo>
                      <a:pt x="1382" y="531"/>
                      <a:pt x="1385" y="922"/>
                      <a:pt x="1385" y="922"/>
                    </a:cubicBezTo>
                    <a:cubicBezTo>
                      <a:pt x="1385" y="922"/>
                      <a:pt x="1385" y="924"/>
                      <a:pt x="1385" y="924"/>
                    </a:cubicBezTo>
                    <a:cubicBezTo>
                      <a:pt x="1385" y="924"/>
                      <a:pt x="1387" y="943"/>
                      <a:pt x="1387" y="943"/>
                    </a:cubicBezTo>
                    <a:cubicBezTo>
                      <a:pt x="1387" y="943"/>
                      <a:pt x="1388" y="943"/>
                      <a:pt x="1388" y="943"/>
                    </a:cubicBezTo>
                    <a:cubicBezTo>
                      <a:pt x="1388" y="943"/>
                      <a:pt x="1391" y="949"/>
                      <a:pt x="1391" y="949"/>
                    </a:cubicBezTo>
                    <a:cubicBezTo>
                      <a:pt x="1391" y="949"/>
                      <a:pt x="1391" y="949"/>
                      <a:pt x="1391" y="949"/>
                    </a:cubicBezTo>
                    <a:cubicBezTo>
                      <a:pt x="1391" y="949"/>
                      <a:pt x="1394" y="951"/>
                      <a:pt x="1394" y="951"/>
                    </a:cubicBezTo>
                    <a:cubicBezTo>
                      <a:pt x="1394" y="951"/>
                      <a:pt x="1394" y="951"/>
                      <a:pt x="1394" y="951"/>
                    </a:cubicBezTo>
                    <a:cubicBezTo>
                      <a:pt x="1394" y="951"/>
                      <a:pt x="1396" y="952"/>
                      <a:pt x="1396" y="952"/>
                    </a:cubicBezTo>
                    <a:cubicBezTo>
                      <a:pt x="1396" y="952"/>
                      <a:pt x="1397" y="952"/>
                      <a:pt x="1397" y="952"/>
                    </a:cubicBezTo>
                    <a:cubicBezTo>
                      <a:pt x="1397" y="952"/>
                      <a:pt x="1400" y="953"/>
                      <a:pt x="1400" y="953"/>
                    </a:cubicBezTo>
                    <a:cubicBezTo>
                      <a:pt x="1400" y="953"/>
                      <a:pt x="1400" y="953"/>
                      <a:pt x="1400" y="953"/>
                    </a:cubicBezTo>
                    <a:cubicBezTo>
                      <a:pt x="1400" y="953"/>
                      <a:pt x="1402" y="953"/>
                      <a:pt x="1402" y="953"/>
                    </a:cubicBezTo>
                    <a:cubicBezTo>
                      <a:pt x="1402" y="953"/>
                      <a:pt x="1403" y="953"/>
                      <a:pt x="1403" y="953"/>
                    </a:cubicBezTo>
                    <a:cubicBezTo>
                      <a:pt x="1403" y="953"/>
                      <a:pt x="1406" y="953"/>
                      <a:pt x="1406" y="953"/>
                    </a:cubicBezTo>
                    <a:cubicBezTo>
                      <a:pt x="1406" y="953"/>
                      <a:pt x="1406" y="953"/>
                      <a:pt x="1406" y="953"/>
                    </a:cubicBezTo>
                    <a:cubicBezTo>
                      <a:pt x="1406" y="953"/>
                      <a:pt x="1408" y="953"/>
                      <a:pt x="1408" y="953"/>
                    </a:cubicBezTo>
                    <a:cubicBezTo>
                      <a:pt x="1408" y="953"/>
                      <a:pt x="1409" y="953"/>
                      <a:pt x="1409" y="953"/>
                    </a:cubicBezTo>
                    <a:cubicBezTo>
                      <a:pt x="1409" y="953"/>
                      <a:pt x="1411" y="953"/>
                      <a:pt x="1411" y="953"/>
                    </a:cubicBezTo>
                    <a:cubicBezTo>
                      <a:pt x="1411" y="953"/>
                      <a:pt x="1412" y="953"/>
                      <a:pt x="1412" y="953"/>
                    </a:cubicBezTo>
                    <a:cubicBezTo>
                      <a:pt x="1412" y="953"/>
                      <a:pt x="1412" y="953"/>
                      <a:pt x="1412" y="953"/>
                    </a:cubicBezTo>
                    <a:cubicBezTo>
                      <a:pt x="1412" y="953"/>
                      <a:pt x="1415" y="953"/>
                      <a:pt x="1415" y="953"/>
                    </a:cubicBezTo>
                    <a:cubicBezTo>
                      <a:pt x="1415" y="953"/>
                      <a:pt x="1417" y="953"/>
                      <a:pt x="1417" y="953"/>
                    </a:cubicBezTo>
                    <a:cubicBezTo>
                      <a:pt x="1417" y="953"/>
                      <a:pt x="1420" y="953"/>
                      <a:pt x="1420" y="953"/>
                    </a:cubicBezTo>
                    <a:cubicBezTo>
                      <a:pt x="1420" y="953"/>
                      <a:pt x="1420" y="953"/>
                      <a:pt x="1420" y="953"/>
                    </a:cubicBezTo>
                    <a:cubicBezTo>
                      <a:pt x="1420" y="953"/>
                      <a:pt x="1423" y="953"/>
                      <a:pt x="1423" y="953"/>
                    </a:cubicBezTo>
                    <a:cubicBezTo>
                      <a:pt x="1423" y="953"/>
                      <a:pt x="1423" y="953"/>
                      <a:pt x="1423" y="953"/>
                    </a:cubicBezTo>
                    <a:cubicBezTo>
                      <a:pt x="1423" y="953"/>
                      <a:pt x="1425" y="953"/>
                      <a:pt x="1425" y="953"/>
                    </a:cubicBezTo>
                    <a:cubicBezTo>
                      <a:pt x="1425" y="953"/>
                      <a:pt x="1426" y="953"/>
                      <a:pt x="1426" y="953"/>
                    </a:cubicBezTo>
                    <a:cubicBezTo>
                      <a:pt x="1426" y="953"/>
                      <a:pt x="1429" y="953"/>
                      <a:pt x="1429" y="953"/>
                    </a:cubicBezTo>
                    <a:cubicBezTo>
                      <a:pt x="1429" y="953"/>
                      <a:pt x="1430" y="953"/>
                      <a:pt x="1430" y="953"/>
                    </a:cubicBezTo>
                    <a:cubicBezTo>
                      <a:pt x="1430" y="953"/>
                      <a:pt x="1431" y="953"/>
                      <a:pt x="1431" y="953"/>
                    </a:cubicBezTo>
                    <a:cubicBezTo>
                      <a:pt x="1431" y="953"/>
                      <a:pt x="1432" y="953"/>
                      <a:pt x="1432" y="953"/>
                    </a:cubicBezTo>
                    <a:cubicBezTo>
                      <a:pt x="1432" y="953"/>
                      <a:pt x="1433" y="953"/>
                      <a:pt x="1433" y="953"/>
                    </a:cubicBezTo>
                    <a:cubicBezTo>
                      <a:pt x="1433" y="953"/>
                      <a:pt x="1434" y="953"/>
                      <a:pt x="1434" y="953"/>
                    </a:cubicBezTo>
                    <a:cubicBezTo>
                      <a:pt x="1434" y="953"/>
                      <a:pt x="1436" y="953"/>
                      <a:pt x="1436" y="953"/>
                    </a:cubicBezTo>
                    <a:cubicBezTo>
                      <a:pt x="1436" y="953"/>
                      <a:pt x="1439" y="953"/>
                      <a:pt x="1439" y="953"/>
                    </a:cubicBezTo>
                    <a:cubicBezTo>
                      <a:pt x="1439" y="953"/>
                      <a:pt x="1439" y="953"/>
                      <a:pt x="1439" y="953"/>
                    </a:cubicBezTo>
                    <a:cubicBezTo>
                      <a:pt x="1439" y="953"/>
                      <a:pt x="1440" y="953"/>
                      <a:pt x="1440" y="953"/>
                    </a:cubicBezTo>
                    <a:cubicBezTo>
                      <a:pt x="1440" y="953"/>
                      <a:pt x="1442" y="953"/>
                      <a:pt x="1442" y="953"/>
                    </a:cubicBezTo>
                    <a:cubicBezTo>
                      <a:pt x="1442" y="953"/>
                      <a:pt x="1445" y="953"/>
                      <a:pt x="1445" y="953"/>
                    </a:cubicBezTo>
                    <a:cubicBezTo>
                      <a:pt x="1445" y="953"/>
                      <a:pt x="1445" y="953"/>
                      <a:pt x="1445" y="953"/>
                    </a:cubicBezTo>
                    <a:cubicBezTo>
                      <a:pt x="1445" y="953"/>
                      <a:pt x="1447" y="953"/>
                      <a:pt x="1447" y="953"/>
                    </a:cubicBezTo>
                    <a:cubicBezTo>
                      <a:pt x="1447" y="953"/>
                      <a:pt x="1449" y="953"/>
                      <a:pt x="1449" y="953"/>
                    </a:cubicBezTo>
                    <a:cubicBezTo>
                      <a:pt x="1449" y="953"/>
                      <a:pt x="1450" y="953"/>
                      <a:pt x="1450" y="953"/>
                    </a:cubicBezTo>
                    <a:cubicBezTo>
                      <a:pt x="1450" y="953"/>
                      <a:pt x="1451" y="953"/>
                      <a:pt x="1451" y="953"/>
                    </a:cubicBezTo>
                    <a:cubicBezTo>
                      <a:pt x="1451" y="953"/>
                      <a:pt x="1453" y="951"/>
                      <a:pt x="1453" y="951"/>
                    </a:cubicBezTo>
                    <a:cubicBezTo>
                      <a:pt x="1453" y="951"/>
                      <a:pt x="1454" y="951"/>
                      <a:pt x="1454" y="951"/>
                    </a:cubicBezTo>
                    <a:cubicBezTo>
                      <a:pt x="1454" y="951"/>
                      <a:pt x="1457" y="952"/>
                      <a:pt x="1457" y="952"/>
                    </a:cubicBezTo>
                    <a:cubicBezTo>
                      <a:pt x="1457" y="952"/>
                      <a:pt x="1457" y="952"/>
                      <a:pt x="1457" y="952"/>
                    </a:cubicBezTo>
                    <a:cubicBezTo>
                      <a:pt x="1457" y="952"/>
                      <a:pt x="1460" y="953"/>
                      <a:pt x="1460" y="953"/>
                    </a:cubicBezTo>
                    <a:cubicBezTo>
                      <a:pt x="1460" y="953"/>
                      <a:pt x="1460" y="953"/>
                      <a:pt x="1460" y="953"/>
                    </a:cubicBezTo>
                    <a:cubicBezTo>
                      <a:pt x="1460" y="953"/>
                      <a:pt x="1462" y="953"/>
                      <a:pt x="1462" y="953"/>
                    </a:cubicBezTo>
                    <a:cubicBezTo>
                      <a:pt x="1462" y="953"/>
                      <a:pt x="1463" y="953"/>
                      <a:pt x="1463" y="953"/>
                    </a:cubicBezTo>
                    <a:cubicBezTo>
                      <a:pt x="1463" y="953"/>
                      <a:pt x="1465" y="952"/>
                      <a:pt x="1465" y="952"/>
                    </a:cubicBezTo>
                    <a:cubicBezTo>
                      <a:pt x="1465" y="952"/>
                      <a:pt x="1466" y="952"/>
                      <a:pt x="1466" y="952"/>
                    </a:cubicBezTo>
                    <a:cubicBezTo>
                      <a:pt x="1466" y="952"/>
                      <a:pt x="1469" y="950"/>
                      <a:pt x="1469" y="950"/>
                    </a:cubicBezTo>
                    <a:cubicBezTo>
                      <a:pt x="1469" y="950"/>
                      <a:pt x="1469" y="951"/>
                      <a:pt x="1469" y="951"/>
                    </a:cubicBezTo>
                    <a:cubicBezTo>
                      <a:pt x="1469" y="951"/>
                      <a:pt x="1472" y="953"/>
                      <a:pt x="1472" y="953"/>
                    </a:cubicBezTo>
                    <a:cubicBezTo>
                      <a:pt x="1472" y="953"/>
                      <a:pt x="1473" y="953"/>
                      <a:pt x="1473" y="953"/>
                    </a:cubicBezTo>
                    <a:cubicBezTo>
                      <a:pt x="1473" y="953"/>
                      <a:pt x="1474" y="953"/>
                      <a:pt x="1474" y="953"/>
                    </a:cubicBezTo>
                    <a:cubicBezTo>
                      <a:pt x="1474" y="953"/>
                      <a:pt x="1476" y="952"/>
                      <a:pt x="1476" y="952"/>
                    </a:cubicBezTo>
                    <a:cubicBezTo>
                      <a:pt x="1476" y="952"/>
                      <a:pt x="1478" y="953"/>
                      <a:pt x="1478" y="953"/>
                    </a:cubicBezTo>
                    <a:cubicBezTo>
                      <a:pt x="1478" y="953"/>
                      <a:pt x="1480" y="953"/>
                      <a:pt x="1480" y="953"/>
                    </a:cubicBezTo>
                    <a:cubicBezTo>
                      <a:pt x="1480" y="953"/>
                      <a:pt x="1481" y="953"/>
                      <a:pt x="1481" y="953"/>
                    </a:cubicBezTo>
                    <a:cubicBezTo>
                      <a:pt x="1481" y="953"/>
                      <a:pt x="1481" y="953"/>
                      <a:pt x="1481" y="953"/>
                    </a:cubicBezTo>
                    <a:cubicBezTo>
                      <a:pt x="1481" y="953"/>
                      <a:pt x="1483" y="952"/>
                      <a:pt x="1483" y="952"/>
                    </a:cubicBezTo>
                    <a:cubicBezTo>
                      <a:pt x="1483" y="952"/>
                      <a:pt x="1484" y="953"/>
                      <a:pt x="1484" y="953"/>
                    </a:cubicBezTo>
                    <a:cubicBezTo>
                      <a:pt x="1484" y="953"/>
                      <a:pt x="1485" y="953"/>
                      <a:pt x="1485" y="953"/>
                    </a:cubicBezTo>
                    <a:cubicBezTo>
                      <a:pt x="1485" y="953"/>
                      <a:pt x="1488" y="953"/>
                      <a:pt x="1488" y="953"/>
                    </a:cubicBezTo>
                    <a:cubicBezTo>
                      <a:pt x="1488" y="953"/>
                      <a:pt x="1489" y="953"/>
                      <a:pt x="1489" y="953"/>
                    </a:cubicBezTo>
                    <a:cubicBezTo>
                      <a:pt x="1489" y="953"/>
                      <a:pt x="1491" y="953"/>
                      <a:pt x="1491" y="953"/>
                    </a:cubicBezTo>
                    <a:cubicBezTo>
                      <a:pt x="1491" y="953"/>
                      <a:pt x="1492" y="953"/>
                      <a:pt x="1492" y="953"/>
                    </a:cubicBezTo>
                    <a:cubicBezTo>
                      <a:pt x="1492" y="953"/>
                      <a:pt x="1494" y="953"/>
                      <a:pt x="1494" y="953"/>
                    </a:cubicBezTo>
                    <a:cubicBezTo>
                      <a:pt x="1494" y="953"/>
                      <a:pt x="1496" y="953"/>
                      <a:pt x="1496" y="953"/>
                    </a:cubicBezTo>
                    <a:cubicBezTo>
                      <a:pt x="1496" y="953"/>
                      <a:pt x="1496" y="953"/>
                      <a:pt x="1496" y="953"/>
                    </a:cubicBezTo>
                    <a:cubicBezTo>
                      <a:pt x="1496" y="953"/>
                      <a:pt x="1497" y="953"/>
                      <a:pt x="1497" y="953"/>
                    </a:cubicBezTo>
                    <a:cubicBezTo>
                      <a:pt x="1497" y="953"/>
                      <a:pt x="1499" y="953"/>
                      <a:pt x="1499" y="953"/>
                    </a:cubicBezTo>
                    <a:cubicBezTo>
                      <a:pt x="1499" y="953"/>
                      <a:pt x="1500" y="953"/>
                      <a:pt x="1500" y="953"/>
                    </a:cubicBezTo>
                    <a:cubicBezTo>
                      <a:pt x="1500" y="953"/>
                      <a:pt x="1504" y="953"/>
                      <a:pt x="1504" y="953"/>
                    </a:cubicBezTo>
                    <a:cubicBezTo>
                      <a:pt x="1504" y="953"/>
                      <a:pt x="1504" y="953"/>
                      <a:pt x="1504" y="953"/>
                    </a:cubicBezTo>
                    <a:cubicBezTo>
                      <a:pt x="1504" y="953"/>
                      <a:pt x="1505" y="953"/>
                      <a:pt x="1505" y="953"/>
                    </a:cubicBezTo>
                    <a:cubicBezTo>
                      <a:pt x="1505" y="953"/>
                      <a:pt x="1508" y="953"/>
                      <a:pt x="1508" y="953"/>
                    </a:cubicBezTo>
                    <a:cubicBezTo>
                      <a:pt x="1508" y="953"/>
                      <a:pt x="1508" y="953"/>
                      <a:pt x="1508" y="953"/>
                    </a:cubicBezTo>
                    <a:cubicBezTo>
                      <a:pt x="1508" y="953"/>
                      <a:pt x="1510" y="953"/>
                      <a:pt x="1510" y="953"/>
                    </a:cubicBezTo>
                    <a:cubicBezTo>
                      <a:pt x="1510" y="953"/>
                      <a:pt x="1512" y="953"/>
                      <a:pt x="1512" y="953"/>
                    </a:cubicBezTo>
                    <a:cubicBezTo>
                      <a:pt x="1512" y="953"/>
                      <a:pt x="1513" y="953"/>
                      <a:pt x="1513" y="953"/>
                    </a:cubicBezTo>
                    <a:cubicBezTo>
                      <a:pt x="1513" y="953"/>
                      <a:pt x="1516" y="953"/>
                      <a:pt x="1516" y="953"/>
                    </a:cubicBezTo>
                    <a:cubicBezTo>
                      <a:pt x="1516" y="953"/>
                      <a:pt x="1517" y="953"/>
                      <a:pt x="1517" y="953"/>
                    </a:cubicBezTo>
                    <a:cubicBezTo>
                      <a:pt x="1517" y="953"/>
                      <a:pt x="1517" y="953"/>
                      <a:pt x="1517" y="953"/>
                    </a:cubicBezTo>
                    <a:cubicBezTo>
                      <a:pt x="1517" y="953"/>
                      <a:pt x="1519" y="953"/>
                      <a:pt x="1519" y="953"/>
                    </a:cubicBezTo>
                    <a:cubicBezTo>
                      <a:pt x="1519" y="953"/>
                      <a:pt x="1521" y="953"/>
                      <a:pt x="1521" y="953"/>
                    </a:cubicBezTo>
                    <a:cubicBezTo>
                      <a:pt x="1521" y="953"/>
                      <a:pt x="1523" y="953"/>
                      <a:pt x="1523" y="953"/>
                    </a:cubicBezTo>
                    <a:cubicBezTo>
                      <a:pt x="1523" y="953"/>
                      <a:pt x="1523" y="953"/>
                      <a:pt x="1523" y="953"/>
                    </a:cubicBezTo>
                    <a:cubicBezTo>
                      <a:pt x="1523" y="953"/>
                      <a:pt x="1526" y="953"/>
                      <a:pt x="1526" y="953"/>
                    </a:cubicBezTo>
                    <a:cubicBezTo>
                      <a:pt x="1526" y="953"/>
                      <a:pt x="1526" y="953"/>
                      <a:pt x="1526" y="953"/>
                    </a:cubicBezTo>
                    <a:cubicBezTo>
                      <a:pt x="1526" y="953"/>
                      <a:pt x="1528" y="953"/>
                      <a:pt x="1528" y="953"/>
                    </a:cubicBezTo>
                    <a:cubicBezTo>
                      <a:pt x="1528" y="953"/>
                      <a:pt x="1529" y="953"/>
                      <a:pt x="1529" y="953"/>
                    </a:cubicBezTo>
                    <a:cubicBezTo>
                      <a:pt x="1529" y="953"/>
                      <a:pt x="1529" y="953"/>
                      <a:pt x="1529" y="953"/>
                    </a:cubicBezTo>
                    <a:cubicBezTo>
                      <a:pt x="1529" y="953"/>
                      <a:pt x="1534" y="953"/>
                      <a:pt x="1534" y="953"/>
                    </a:cubicBezTo>
                    <a:cubicBezTo>
                      <a:pt x="1534" y="953"/>
                      <a:pt x="1534" y="953"/>
                      <a:pt x="1534" y="953"/>
                    </a:cubicBezTo>
                    <a:cubicBezTo>
                      <a:pt x="1534" y="953"/>
                      <a:pt x="1536" y="953"/>
                      <a:pt x="1536" y="953"/>
                    </a:cubicBezTo>
                    <a:cubicBezTo>
                      <a:pt x="1536" y="953"/>
                      <a:pt x="1538" y="953"/>
                      <a:pt x="1538" y="953"/>
                    </a:cubicBezTo>
                    <a:cubicBezTo>
                      <a:pt x="1538" y="953"/>
                      <a:pt x="1539" y="953"/>
                      <a:pt x="1539" y="953"/>
                    </a:cubicBezTo>
                    <a:cubicBezTo>
                      <a:pt x="1539" y="953"/>
                      <a:pt x="1540" y="953"/>
                      <a:pt x="1540" y="953"/>
                    </a:cubicBezTo>
                    <a:cubicBezTo>
                      <a:pt x="1540" y="953"/>
                      <a:pt x="1541" y="953"/>
                      <a:pt x="1541" y="953"/>
                    </a:cubicBezTo>
                    <a:cubicBezTo>
                      <a:pt x="1541" y="953"/>
                      <a:pt x="1543" y="953"/>
                      <a:pt x="1543" y="953"/>
                    </a:cubicBezTo>
                    <a:cubicBezTo>
                      <a:pt x="1543" y="953"/>
                      <a:pt x="1544" y="953"/>
                      <a:pt x="1544" y="953"/>
                    </a:cubicBezTo>
                    <a:cubicBezTo>
                      <a:pt x="1544" y="953"/>
                      <a:pt x="1546" y="953"/>
                      <a:pt x="1546" y="953"/>
                    </a:cubicBezTo>
                    <a:cubicBezTo>
                      <a:pt x="1546" y="953"/>
                      <a:pt x="1547" y="953"/>
                      <a:pt x="1547" y="953"/>
                    </a:cubicBezTo>
                    <a:cubicBezTo>
                      <a:pt x="1547" y="953"/>
                      <a:pt x="1549" y="953"/>
                      <a:pt x="1549" y="953"/>
                    </a:cubicBezTo>
                    <a:cubicBezTo>
                      <a:pt x="1549" y="953"/>
                      <a:pt x="1550" y="953"/>
                      <a:pt x="1550" y="953"/>
                    </a:cubicBezTo>
                    <a:cubicBezTo>
                      <a:pt x="1550" y="953"/>
                      <a:pt x="1550" y="953"/>
                      <a:pt x="1550" y="953"/>
                    </a:cubicBezTo>
                    <a:cubicBezTo>
                      <a:pt x="1550" y="953"/>
                      <a:pt x="1553" y="953"/>
                      <a:pt x="1553" y="953"/>
                    </a:cubicBezTo>
                    <a:cubicBezTo>
                      <a:pt x="1553" y="953"/>
                      <a:pt x="1555" y="952"/>
                      <a:pt x="1555" y="952"/>
                    </a:cubicBezTo>
                    <a:cubicBezTo>
                      <a:pt x="1555" y="952"/>
                      <a:pt x="1556" y="952"/>
                      <a:pt x="1556" y="952"/>
                    </a:cubicBezTo>
                    <a:cubicBezTo>
                      <a:pt x="1556" y="952"/>
                      <a:pt x="1559" y="952"/>
                      <a:pt x="1559" y="952"/>
                    </a:cubicBezTo>
                    <a:cubicBezTo>
                      <a:pt x="1559" y="952"/>
                      <a:pt x="1559" y="952"/>
                      <a:pt x="1559" y="952"/>
                    </a:cubicBezTo>
                    <a:cubicBezTo>
                      <a:pt x="1559" y="952"/>
                      <a:pt x="1562" y="952"/>
                      <a:pt x="1562" y="952"/>
                    </a:cubicBezTo>
                    <a:cubicBezTo>
                      <a:pt x="1562" y="952"/>
                      <a:pt x="1562" y="952"/>
                      <a:pt x="1562" y="952"/>
                    </a:cubicBezTo>
                    <a:cubicBezTo>
                      <a:pt x="1562" y="952"/>
                      <a:pt x="1565" y="951"/>
                      <a:pt x="1565" y="951"/>
                    </a:cubicBezTo>
                    <a:cubicBezTo>
                      <a:pt x="1565" y="951"/>
                      <a:pt x="1565" y="951"/>
                      <a:pt x="1565" y="951"/>
                    </a:cubicBezTo>
                    <a:cubicBezTo>
                      <a:pt x="1565" y="951"/>
                      <a:pt x="1568" y="951"/>
                      <a:pt x="1568" y="951"/>
                    </a:cubicBezTo>
                    <a:cubicBezTo>
                      <a:pt x="1568" y="951"/>
                      <a:pt x="1568" y="951"/>
                      <a:pt x="1568" y="951"/>
                    </a:cubicBezTo>
                    <a:cubicBezTo>
                      <a:pt x="1568" y="951"/>
                      <a:pt x="1571" y="948"/>
                      <a:pt x="1571" y="948"/>
                    </a:cubicBezTo>
                    <a:cubicBezTo>
                      <a:pt x="1571" y="948"/>
                      <a:pt x="1571" y="948"/>
                      <a:pt x="1571" y="948"/>
                    </a:cubicBezTo>
                    <a:cubicBezTo>
                      <a:pt x="1571" y="948"/>
                      <a:pt x="1574" y="936"/>
                      <a:pt x="1574" y="936"/>
                    </a:cubicBezTo>
                    <a:cubicBezTo>
                      <a:pt x="1574" y="936"/>
                      <a:pt x="1574" y="936"/>
                      <a:pt x="1574" y="936"/>
                    </a:cubicBezTo>
                    <a:cubicBezTo>
                      <a:pt x="1574" y="936"/>
                      <a:pt x="1575" y="927"/>
                      <a:pt x="1575" y="927"/>
                    </a:cubicBezTo>
                    <a:cubicBezTo>
                      <a:pt x="1575" y="927"/>
                      <a:pt x="1577" y="933"/>
                      <a:pt x="1577" y="933"/>
                    </a:cubicBezTo>
                    <a:cubicBezTo>
                      <a:pt x="1577" y="933"/>
                      <a:pt x="1580" y="918"/>
                      <a:pt x="1580" y="918"/>
                    </a:cubicBezTo>
                    <a:cubicBezTo>
                      <a:pt x="1580" y="918"/>
                      <a:pt x="1580" y="916"/>
                      <a:pt x="1580" y="916"/>
                    </a:cubicBezTo>
                    <a:cubicBezTo>
                      <a:pt x="1580" y="916"/>
                      <a:pt x="1581" y="902"/>
                      <a:pt x="1581" y="902"/>
                    </a:cubicBezTo>
                    <a:cubicBezTo>
                      <a:pt x="1581" y="902"/>
                      <a:pt x="1583" y="906"/>
                      <a:pt x="1583" y="906"/>
                    </a:cubicBezTo>
                    <a:cubicBezTo>
                      <a:pt x="1583" y="906"/>
                      <a:pt x="1585" y="913"/>
                      <a:pt x="1585" y="913"/>
                    </a:cubicBezTo>
                    <a:cubicBezTo>
                      <a:pt x="1585" y="913"/>
                      <a:pt x="1586" y="913"/>
                      <a:pt x="1586" y="913"/>
                    </a:cubicBezTo>
                    <a:cubicBezTo>
                      <a:pt x="1586" y="913"/>
                      <a:pt x="1589" y="904"/>
                      <a:pt x="1589" y="904"/>
                    </a:cubicBezTo>
                    <a:cubicBezTo>
                      <a:pt x="1589" y="904"/>
                      <a:pt x="1590" y="902"/>
                      <a:pt x="1590" y="902"/>
                    </a:cubicBezTo>
                    <a:cubicBezTo>
                      <a:pt x="1590" y="902"/>
                      <a:pt x="1592" y="921"/>
                      <a:pt x="1592" y="921"/>
                    </a:cubicBezTo>
                    <a:cubicBezTo>
                      <a:pt x="1592" y="921"/>
                      <a:pt x="1592" y="922"/>
                      <a:pt x="1592" y="922"/>
                    </a:cubicBezTo>
                    <a:cubicBezTo>
                      <a:pt x="1592" y="922"/>
                      <a:pt x="1594" y="932"/>
                      <a:pt x="1594" y="932"/>
                    </a:cubicBezTo>
                    <a:cubicBezTo>
                      <a:pt x="1594" y="932"/>
                      <a:pt x="1596" y="926"/>
                      <a:pt x="1596" y="926"/>
                    </a:cubicBezTo>
                    <a:cubicBezTo>
                      <a:pt x="1596" y="926"/>
                      <a:pt x="1598" y="937"/>
                      <a:pt x="1598" y="937"/>
                    </a:cubicBezTo>
                    <a:cubicBezTo>
                      <a:pt x="1598" y="937"/>
                      <a:pt x="1598" y="938"/>
                      <a:pt x="1598" y="938"/>
                    </a:cubicBezTo>
                    <a:cubicBezTo>
                      <a:pt x="1598" y="938"/>
                      <a:pt x="1601" y="947"/>
                      <a:pt x="1601" y="947"/>
                    </a:cubicBezTo>
                    <a:cubicBezTo>
                      <a:pt x="1601" y="947"/>
                      <a:pt x="1601" y="948"/>
                      <a:pt x="1601" y="948"/>
                    </a:cubicBezTo>
                    <a:cubicBezTo>
                      <a:pt x="1601" y="948"/>
                      <a:pt x="1604" y="950"/>
                      <a:pt x="1604" y="950"/>
                    </a:cubicBezTo>
                    <a:cubicBezTo>
                      <a:pt x="1604" y="950"/>
                      <a:pt x="1604" y="950"/>
                      <a:pt x="1604" y="950"/>
                    </a:cubicBezTo>
                    <a:cubicBezTo>
                      <a:pt x="1604" y="950"/>
                      <a:pt x="1607" y="951"/>
                      <a:pt x="1607" y="951"/>
                    </a:cubicBezTo>
                    <a:cubicBezTo>
                      <a:pt x="1607" y="951"/>
                      <a:pt x="1607" y="951"/>
                      <a:pt x="1607" y="951"/>
                    </a:cubicBezTo>
                    <a:cubicBezTo>
                      <a:pt x="1607" y="951"/>
                      <a:pt x="1610" y="952"/>
                      <a:pt x="1610" y="952"/>
                    </a:cubicBezTo>
                    <a:cubicBezTo>
                      <a:pt x="1610" y="952"/>
                      <a:pt x="1610" y="952"/>
                      <a:pt x="1610" y="952"/>
                    </a:cubicBezTo>
                    <a:cubicBezTo>
                      <a:pt x="1610" y="952"/>
                      <a:pt x="1612" y="952"/>
                      <a:pt x="1612" y="952"/>
                    </a:cubicBezTo>
                    <a:cubicBezTo>
                      <a:pt x="1612" y="952"/>
                      <a:pt x="1614" y="952"/>
                      <a:pt x="1614" y="952"/>
                    </a:cubicBezTo>
                    <a:cubicBezTo>
                      <a:pt x="1614" y="952"/>
                      <a:pt x="1616" y="952"/>
                      <a:pt x="1616" y="952"/>
                    </a:cubicBezTo>
                    <a:cubicBezTo>
                      <a:pt x="1616" y="952"/>
                      <a:pt x="1616" y="952"/>
                      <a:pt x="1616" y="952"/>
                    </a:cubicBezTo>
                    <a:cubicBezTo>
                      <a:pt x="1616" y="952"/>
                      <a:pt x="1619" y="953"/>
                      <a:pt x="1619" y="953"/>
                    </a:cubicBezTo>
                    <a:cubicBezTo>
                      <a:pt x="1619" y="953"/>
                      <a:pt x="1620" y="953"/>
                      <a:pt x="1620" y="953"/>
                    </a:cubicBezTo>
                    <a:cubicBezTo>
                      <a:pt x="1620" y="953"/>
                      <a:pt x="1621" y="953"/>
                      <a:pt x="1621" y="953"/>
                    </a:cubicBezTo>
                    <a:cubicBezTo>
                      <a:pt x="1621" y="953"/>
                      <a:pt x="1624" y="953"/>
                      <a:pt x="1624" y="953"/>
                    </a:cubicBezTo>
                    <a:cubicBezTo>
                      <a:pt x="1624" y="953"/>
                      <a:pt x="1625" y="953"/>
                      <a:pt x="1625" y="953"/>
                    </a:cubicBezTo>
                    <a:cubicBezTo>
                      <a:pt x="1625" y="953"/>
                      <a:pt x="1626" y="953"/>
                      <a:pt x="1626" y="953"/>
                    </a:cubicBezTo>
                    <a:cubicBezTo>
                      <a:pt x="1626" y="953"/>
                      <a:pt x="1627" y="953"/>
                      <a:pt x="1627" y="953"/>
                    </a:cubicBezTo>
                    <a:cubicBezTo>
                      <a:pt x="1627" y="953"/>
                      <a:pt x="1629" y="953"/>
                      <a:pt x="1629" y="953"/>
                    </a:cubicBezTo>
                    <a:cubicBezTo>
                      <a:pt x="1629" y="953"/>
                      <a:pt x="1630" y="953"/>
                      <a:pt x="1630" y="953"/>
                    </a:cubicBezTo>
                    <a:cubicBezTo>
                      <a:pt x="1630" y="953"/>
                      <a:pt x="1633" y="953"/>
                      <a:pt x="1633" y="953"/>
                    </a:cubicBezTo>
                    <a:cubicBezTo>
                      <a:pt x="1633" y="953"/>
                      <a:pt x="1634" y="953"/>
                      <a:pt x="1634" y="953"/>
                    </a:cubicBezTo>
                    <a:cubicBezTo>
                      <a:pt x="1634" y="953"/>
                      <a:pt x="1635" y="953"/>
                      <a:pt x="1635" y="953"/>
                    </a:cubicBezTo>
                    <a:cubicBezTo>
                      <a:pt x="1635" y="953"/>
                      <a:pt x="1637" y="953"/>
                      <a:pt x="1637" y="953"/>
                    </a:cubicBezTo>
                    <a:cubicBezTo>
                      <a:pt x="1637" y="953"/>
                      <a:pt x="1637" y="953"/>
                      <a:pt x="1637" y="953"/>
                    </a:cubicBezTo>
                    <a:cubicBezTo>
                      <a:pt x="1637" y="953"/>
                      <a:pt x="1638" y="952"/>
                      <a:pt x="1638" y="952"/>
                    </a:cubicBezTo>
                    <a:cubicBezTo>
                      <a:pt x="1638" y="952"/>
                      <a:pt x="1640" y="952"/>
                      <a:pt x="1640" y="952"/>
                    </a:cubicBezTo>
                    <a:cubicBezTo>
                      <a:pt x="1640" y="952"/>
                      <a:pt x="1643" y="952"/>
                      <a:pt x="1643" y="952"/>
                    </a:cubicBezTo>
                    <a:cubicBezTo>
                      <a:pt x="1643" y="952"/>
                      <a:pt x="1643" y="952"/>
                      <a:pt x="1643" y="952"/>
                    </a:cubicBezTo>
                    <a:cubicBezTo>
                      <a:pt x="1643" y="952"/>
                      <a:pt x="1644" y="952"/>
                      <a:pt x="1644" y="952"/>
                    </a:cubicBezTo>
                    <a:cubicBezTo>
                      <a:pt x="1644" y="952"/>
                      <a:pt x="1646" y="952"/>
                      <a:pt x="1646" y="952"/>
                    </a:cubicBezTo>
                    <a:cubicBezTo>
                      <a:pt x="1646" y="952"/>
                      <a:pt x="1649" y="952"/>
                      <a:pt x="1649" y="952"/>
                    </a:cubicBezTo>
                    <a:cubicBezTo>
                      <a:pt x="1649" y="952"/>
                      <a:pt x="1649" y="952"/>
                      <a:pt x="1649" y="952"/>
                    </a:cubicBezTo>
                    <a:cubicBezTo>
                      <a:pt x="1649" y="952"/>
                      <a:pt x="1652" y="951"/>
                      <a:pt x="1652" y="951"/>
                    </a:cubicBezTo>
                    <a:cubicBezTo>
                      <a:pt x="1652" y="951"/>
                      <a:pt x="1652" y="951"/>
                      <a:pt x="1652" y="951"/>
                    </a:cubicBezTo>
                    <a:cubicBezTo>
                      <a:pt x="1652" y="951"/>
                      <a:pt x="1655" y="950"/>
                      <a:pt x="1655" y="950"/>
                    </a:cubicBezTo>
                    <a:cubicBezTo>
                      <a:pt x="1655" y="950"/>
                      <a:pt x="1655" y="950"/>
                      <a:pt x="1655" y="950"/>
                    </a:cubicBezTo>
                    <a:cubicBezTo>
                      <a:pt x="1655" y="950"/>
                      <a:pt x="1658" y="948"/>
                      <a:pt x="1658" y="948"/>
                    </a:cubicBezTo>
                    <a:cubicBezTo>
                      <a:pt x="1658" y="948"/>
                      <a:pt x="1658" y="948"/>
                      <a:pt x="1658" y="948"/>
                    </a:cubicBezTo>
                    <a:cubicBezTo>
                      <a:pt x="1658" y="948"/>
                      <a:pt x="1661" y="942"/>
                      <a:pt x="1661" y="942"/>
                    </a:cubicBezTo>
                    <a:cubicBezTo>
                      <a:pt x="1661" y="942"/>
                      <a:pt x="1661" y="942"/>
                      <a:pt x="1661" y="942"/>
                    </a:cubicBezTo>
                    <a:cubicBezTo>
                      <a:pt x="1661" y="942"/>
                      <a:pt x="1664" y="923"/>
                      <a:pt x="1664" y="923"/>
                    </a:cubicBezTo>
                    <a:cubicBezTo>
                      <a:pt x="1664" y="923"/>
                      <a:pt x="1665" y="921"/>
                      <a:pt x="1665" y="921"/>
                    </a:cubicBezTo>
                    <a:cubicBezTo>
                      <a:pt x="1665" y="921"/>
                      <a:pt x="1667" y="927"/>
                      <a:pt x="1667" y="927"/>
                    </a:cubicBezTo>
                    <a:cubicBezTo>
                      <a:pt x="1667" y="927"/>
                      <a:pt x="1667" y="927"/>
                      <a:pt x="1667" y="927"/>
                    </a:cubicBezTo>
                    <a:cubicBezTo>
                      <a:pt x="1667" y="927"/>
                      <a:pt x="1670" y="919"/>
                      <a:pt x="1670" y="919"/>
                    </a:cubicBezTo>
                    <a:cubicBezTo>
                      <a:pt x="1670" y="919"/>
                      <a:pt x="1670" y="918"/>
                      <a:pt x="1670" y="918"/>
                    </a:cubicBezTo>
                    <a:cubicBezTo>
                      <a:pt x="1670" y="918"/>
                      <a:pt x="1672" y="912"/>
                      <a:pt x="1672" y="912"/>
                    </a:cubicBezTo>
                    <a:cubicBezTo>
                      <a:pt x="1672" y="912"/>
                      <a:pt x="1673" y="913"/>
                      <a:pt x="1673" y="913"/>
                    </a:cubicBezTo>
                    <a:cubicBezTo>
                      <a:pt x="1673" y="913"/>
                      <a:pt x="1676" y="921"/>
                      <a:pt x="1676" y="921"/>
                    </a:cubicBezTo>
                    <a:cubicBezTo>
                      <a:pt x="1676" y="921"/>
                      <a:pt x="1676" y="921"/>
                      <a:pt x="1676" y="921"/>
                    </a:cubicBezTo>
                    <a:cubicBezTo>
                      <a:pt x="1676" y="921"/>
                      <a:pt x="1678" y="927"/>
                      <a:pt x="1678" y="927"/>
                    </a:cubicBezTo>
                    <a:cubicBezTo>
                      <a:pt x="1678" y="927"/>
                      <a:pt x="1680" y="920"/>
                      <a:pt x="1680" y="920"/>
                    </a:cubicBezTo>
                    <a:cubicBezTo>
                      <a:pt x="1680" y="920"/>
                      <a:pt x="1682" y="926"/>
                      <a:pt x="1682" y="926"/>
                    </a:cubicBezTo>
                    <a:cubicBezTo>
                      <a:pt x="1682" y="926"/>
                      <a:pt x="1682" y="927"/>
                      <a:pt x="1682" y="927"/>
                    </a:cubicBezTo>
                    <a:cubicBezTo>
                      <a:pt x="1682" y="927"/>
                      <a:pt x="1685" y="944"/>
                      <a:pt x="1685" y="944"/>
                    </a:cubicBezTo>
                    <a:cubicBezTo>
                      <a:pt x="1685" y="944"/>
                      <a:pt x="1685" y="945"/>
                      <a:pt x="1685" y="945"/>
                    </a:cubicBezTo>
                    <a:cubicBezTo>
                      <a:pt x="1685" y="945"/>
                      <a:pt x="1688" y="949"/>
                      <a:pt x="1688" y="949"/>
                    </a:cubicBezTo>
                    <a:cubicBezTo>
                      <a:pt x="1688" y="949"/>
                      <a:pt x="1688" y="949"/>
                      <a:pt x="1688" y="949"/>
                    </a:cubicBezTo>
                    <a:cubicBezTo>
                      <a:pt x="1688" y="949"/>
                      <a:pt x="1691" y="951"/>
                      <a:pt x="1691" y="951"/>
                    </a:cubicBezTo>
                    <a:cubicBezTo>
                      <a:pt x="1691" y="951"/>
                      <a:pt x="1691" y="951"/>
                      <a:pt x="1691" y="951"/>
                    </a:cubicBezTo>
                    <a:cubicBezTo>
                      <a:pt x="1691" y="951"/>
                      <a:pt x="1694" y="952"/>
                      <a:pt x="1694" y="952"/>
                    </a:cubicBezTo>
                    <a:cubicBezTo>
                      <a:pt x="1694" y="952"/>
                      <a:pt x="1694" y="952"/>
                      <a:pt x="1694" y="952"/>
                    </a:cubicBezTo>
                    <a:cubicBezTo>
                      <a:pt x="1694" y="952"/>
                      <a:pt x="1697" y="952"/>
                      <a:pt x="1697" y="952"/>
                    </a:cubicBezTo>
                    <a:cubicBezTo>
                      <a:pt x="1697" y="952"/>
                      <a:pt x="1698" y="952"/>
                      <a:pt x="1698" y="952"/>
                    </a:cubicBezTo>
                    <a:cubicBezTo>
                      <a:pt x="1698" y="952"/>
                      <a:pt x="1699" y="952"/>
                      <a:pt x="1699" y="952"/>
                    </a:cubicBezTo>
                    <a:cubicBezTo>
                      <a:pt x="1699" y="952"/>
                      <a:pt x="1700" y="952"/>
                      <a:pt x="1700" y="952"/>
                    </a:cubicBezTo>
                    <a:cubicBezTo>
                      <a:pt x="1700" y="952"/>
                      <a:pt x="1703" y="952"/>
                      <a:pt x="1703" y="952"/>
                    </a:cubicBezTo>
                    <a:cubicBezTo>
                      <a:pt x="1703" y="952"/>
                      <a:pt x="1703" y="952"/>
                      <a:pt x="1703" y="952"/>
                    </a:cubicBezTo>
                    <a:cubicBezTo>
                      <a:pt x="1703" y="952"/>
                      <a:pt x="1706" y="953"/>
                      <a:pt x="1706" y="953"/>
                    </a:cubicBezTo>
                    <a:cubicBezTo>
                      <a:pt x="1706" y="953"/>
                      <a:pt x="1706" y="953"/>
                      <a:pt x="1706" y="953"/>
                    </a:cubicBezTo>
                    <a:cubicBezTo>
                      <a:pt x="1706" y="953"/>
                      <a:pt x="1707" y="953"/>
                      <a:pt x="1707" y="953"/>
                    </a:cubicBezTo>
                    <a:cubicBezTo>
                      <a:pt x="1707" y="953"/>
                      <a:pt x="1709" y="953"/>
                      <a:pt x="1709" y="953"/>
                    </a:cubicBezTo>
                    <a:cubicBezTo>
                      <a:pt x="1709" y="953"/>
                      <a:pt x="1711" y="953"/>
                      <a:pt x="1711" y="953"/>
                    </a:cubicBezTo>
                    <a:cubicBezTo>
                      <a:pt x="1711" y="953"/>
                      <a:pt x="1713" y="953"/>
                      <a:pt x="1713" y="953"/>
                    </a:cubicBezTo>
                    <a:cubicBezTo>
                      <a:pt x="1713" y="953"/>
                      <a:pt x="1714" y="953"/>
                      <a:pt x="1714" y="953"/>
                    </a:cubicBezTo>
                    <a:cubicBezTo>
                      <a:pt x="1714" y="953"/>
                      <a:pt x="1716" y="953"/>
                      <a:pt x="1716" y="953"/>
                    </a:cubicBezTo>
                    <a:cubicBezTo>
                      <a:pt x="1716" y="953"/>
                      <a:pt x="1717" y="953"/>
                      <a:pt x="1717" y="953"/>
                    </a:cubicBezTo>
                    <a:cubicBezTo>
                      <a:pt x="1717" y="953"/>
                      <a:pt x="1719" y="953"/>
                      <a:pt x="1719" y="953"/>
                    </a:cubicBezTo>
                    <a:cubicBezTo>
                      <a:pt x="1719" y="953"/>
                      <a:pt x="1721" y="953"/>
                      <a:pt x="1721" y="953"/>
                    </a:cubicBezTo>
                    <a:cubicBezTo>
                      <a:pt x="1721" y="953"/>
                      <a:pt x="1721" y="953"/>
                      <a:pt x="1721" y="953"/>
                    </a:cubicBezTo>
                    <a:cubicBezTo>
                      <a:pt x="1721" y="953"/>
                      <a:pt x="1723" y="953"/>
                      <a:pt x="1723" y="953"/>
                    </a:cubicBezTo>
                    <a:cubicBezTo>
                      <a:pt x="1723" y="953"/>
                      <a:pt x="1725" y="953"/>
                      <a:pt x="1725" y="953"/>
                    </a:cubicBezTo>
                    <a:cubicBezTo>
                      <a:pt x="1725" y="953"/>
                      <a:pt x="1726" y="953"/>
                      <a:pt x="1726" y="953"/>
                    </a:cubicBezTo>
                    <a:cubicBezTo>
                      <a:pt x="1726" y="953"/>
                      <a:pt x="1727" y="953"/>
                      <a:pt x="1727" y="953"/>
                    </a:cubicBezTo>
                    <a:cubicBezTo>
                      <a:pt x="1727" y="953"/>
                      <a:pt x="1730" y="953"/>
                      <a:pt x="1730" y="953"/>
                    </a:cubicBezTo>
                    <a:cubicBezTo>
                      <a:pt x="1730" y="953"/>
                      <a:pt x="1731" y="953"/>
                      <a:pt x="1731" y="953"/>
                    </a:cubicBezTo>
                    <a:cubicBezTo>
                      <a:pt x="1731" y="953"/>
                      <a:pt x="1732" y="953"/>
                      <a:pt x="1732" y="953"/>
                    </a:cubicBezTo>
                    <a:cubicBezTo>
                      <a:pt x="1732" y="953"/>
                      <a:pt x="1733" y="953"/>
                      <a:pt x="1733" y="953"/>
                    </a:cubicBezTo>
                    <a:cubicBezTo>
                      <a:pt x="1733" y="953"/>
                      <a:pt x="1735" y="953"/>
                      <a:pt x="1735" y="953"/>
                    </a:cubicBezTo>
                    <a:cubicBezTo>
                      <a:pt x="1735" y="953"/>
                      <a:pt x="1736" y="953"/>
                      <a:pt x="1736" y="953"/>
                    </a:cubicBezTo>
                    <a:cubicBezTo>
                      <a:pt x="1736" y="953"/>
                      <a:pt x="1738" y="953"/>
                      <a:pt x="1738" y="953"/>
                    </a:cubicBezTo>
                    <a:cubicBezTo>
                      <a:pt x="1738" y="953"/>
                      <a:pt x="1740" y="953"/>
                      <a:pt x="1740" y="953"/>
                    </a:cubicBezTo>
                    <a:cubicBezTo>
                      <a:pt x="1740" y="953"/>
                      <a:pt x="1741" y="953"/>
                      <a:pt x="1741" y="953"/>
                    </a:cubicBezTo>
                    <a:cubicBezTo>
                      <a:pt x="1741" y="953"/>
                      <a:pt x="1742" y="953"/>
                      <a:pt x="1742" y="953"/>
                    </a:cubicBezTo>
                    <a:cubicBezTo>
                      <a:pt x="1742" y="953"/>
                      <a:pt x="1743" y="953"/>
                      <a:pt x="1743" y="953"/>
                    </a:cubicBezTo>
                    <a:cubicBezTo>
                      <a:pt x="1743" y="953"/>
                      <a:pt x="1746" y="953"/>
                      <a:pt x="1746" y="953"/>
                    </a:cubicBezTo>
                    <a:cubicBezTo>
                      <a:pt x="1746" y="953"/>
                      <a:pt x="1748" y="953"/>
                      <a:pt x="1748" y="953"/>
                    </a:cubicBezTo>
                    <a:cubicBezTo>
                      <a:pt x="1748" y="953"/>
                      <a:pt x="1748" y="953"/>
                      <a:pt x="1748" y="953"/>
                    </a:cubicBezTo>
                    <a:cubicBezTo>
                      <a:pt x="1748" y="953"/>
                      <a:pt x="1748" y="953"/>
                      <a:pt x="1748" y="953"/>
                    </a:cubicBezTo>
                    <a:cubicBezTo>
                      <a:pt x="1748" y="953"/>
                      <a:pt x="1751" y="953"/>
                      <a:pt x="1751" y="953"/>
                    </a:cubicBezTo>
                    <a:cubicBezTo>
                      <a:pt x="1751" y="953"/>
                      <a:pt x="1753" y="953"/>
                      <a:pt x="1753" y="953"/>
                    </a:cubicBezTo>
                    <a:cubicBezTo>
                      <a:pt x="1753" y="953"/>
                      <a:pt x="1754" y="953"/>
                      <a:pt x="1754" y="953"/>
                    </a:cubicBezTo>
                    <a:cubicBezTo>
                      <a:pt x="1754" y="953"/>
                      <a:pt x="1755" y="953"/>
                      <a:pt x="1755" y="953"/>
                    </a:cubicBezTo>
                    <a:cubicBezTo>
                      <a:pt x="1755" y="953"/>
                      <a:pt x="1757" y="953"/>
                      <a:pt x="1757" y="953"/>
                    </a:cubicBezTo>
                    <a:cubicBezTo>
                      <a:pt x="1757" y="953"/>
                      <a:pt x="1759" y="953"/>
                      <a:pt x="1759" y="953"/>
                    </a:cubicBezTo>
                    <a:cubicBezTo>
                      <a:pt x="1759" y="953"/>
                      <a:pt x="1761" y="953"/>
                      <a:pt x="1761" y="953"/>
                    </a:cubicBezTo>
                    <a:cubicBezTo>
                      <a:pt x="1761" y="953"/>
                      <a:pt x="1762" y="953"/>
                      <a:pt x="1762" y="953"/>
                    </a:cubicBezTo>
                    <a:cubicBezTo>
                      <a:pt x="1762" y="953"/>
                      <a:pt x="1763" y="953"/>
                      <a:pt x="1763" y="953"/>
                    </a:cubicBezTo>
                    <a:cubicBezTo>
                      <a:pt x="1763" y="953"/>
                      <a:pt x="1764" y="952"/>
                      <a:pt x="1764" y="952"/>
                    </a:cubicBezTo>
                    <a:cubicBezTo>
                      <a:pt x="1764" y="952"/>
                      <a:pt x="1766" y="953"/>
                      <a:pt x="1766" y="953"/>
                    </a:cubicBezTo>
                    <a:cubicBezTo>
                      <a:pt x="1766" y="953"/>
                      <a:pt x="1769" y="952"/>
                      <a:pt x="1769" y="952"/>
                    </a:cubicBezTo>
                    <a:cubicBezTo>
                      <a:pt x="1769" y="952"/>
                      <a:pt x="1771" y="952"/>
                      <a:pt x="1771" y="952"/>
                    </a:cubicBezTo>
                    <a:cubicBezTo>
                      <a:pt x="1771" y="952"/>
                      <a:pt x="1772" y="953"/>
                      <a:pt x="1772" y="953"/>
                    </a:cubicBezTo>
                    <a:cubicBezTo>
                      <a:pt x="1772" y="953"/>
                      <a:pt x="1772" y="953"/>
                      <a:pt x="1772" y="953"/>
                    </a:cubicBezTo>
                    <a:cubicBezTo>
                      <a:pt x="1772" y="953"/>
                      <a:pt x="1773" y="953"/>
                      <a:pt x="1773" y="953"/>
                    </a:cubicBezTo>
                    <a:cubicBezTo>
                      <a:pt x="1773" y="953"/>
                      <a:pt x="1777" y="953"/>
                      <a:pt x="1777" y="953"/>
                    </a:cubicBezTo>
                    <a:cubicBezTo>
                      <a:pt x="1777" y="953"/>
                      <a:pt x="1778" y="953"/>
                      <a:pt x="1778" y="953"/>
                    </a:cubicBezTo>
                    <a:cubicBezTo>
                      <a:pt x="1778" y="953"/>
                      <a:pt x="1778" y="953"/>
                      <a:pt x="1778" y="953"/>
                    </a:cubicBezTo>
                    <a:cubicBezTo>
                      <a:pt x="1778" y="953"/>
                      <a:pt x="1781" y="953"/>
                      <a:pt x="1781" y="953"/>
                    </a:cubicBezTo>
                    <a:cubicBezTo>
                      <a:pt x="1781" y="953"/>
                      <a:pt x="1781" y="953"/>
                      <a:pt x="1781" y="953"/>
                    </a:cubicBezTo>
                    <a:cubicBezTo>
                      <a:pt x="1781" y="953"/>
                      <a:pt x="1783" y="953"/>
                      <a:pt x="1783" y="953"/>
                    </a:cubicBezTo>
                    <a:cubicBezTo>
                      <a:pt x="1783" y="953"/>
                      <a:pt x="1785" y="953"/>
                      <a:pt x="1785" y="953"/>
                    </a:cubicBezTo>
                    <a:cubicBezTo>
                      <a:pt x="1785" y="953"/>
                      <a:pt x="1786" y="953"/>
                      <a:pt x="1786" y="953"/>
                    </a:cubicBezTo>
                    <a:cubicBezTo>
                      <a:pt x="1786" y="953"/>
                      <a:pt x="1788" y="953"/>
                      <a:pt x="1788" y="953"/>
                    </a:cubicBezTo>
                    <a:cubicBezTo>
                      <a:pt x="1788" y="953"/>
                      <a:pt x="1788" y="953"/>
                      <a:pt x="1788" y="953"/>
                    </a:cubicBezTo>
                    <a:cubicBezTo>
                      <a:pt x="1788" y="953"/>
                      <a:pt x="1792" y="953"/>
                      <a:pt x="1792" y="953"/>
                    </a:cubicBezTo>
                    <a:cubicBezTo>
                      <a:pt x="1792" y="953"/>
                      <a:pt x="1793" y="953"/>
                      <a:pt x="1793" y="953"/>
                    </a:cubicBezTo>
                    <a:cubicBezTo>
                      <a:pt x="1793" y="953"/>
                      <a:pt x="1793" y="953"/>
                      <a:pt x="1793" y="953"/>
                    </a:cubicBezTo>
                    <a:cubicBezTo>
                      <a:pt x="1793" y="953"/>
                      <a:pt x="1795" y="953"/>
                      <a:pt x="1795" y="953"/>
                    </a:cubicBezTo>
                    <a:cubicBezTo>
                      <a:pt x="1795" y="953"/>
                      <a:pt x="1797" y="953"/>
                      <a:pt x="1797" y="953"/>
                    </a:cubicBezTo>
                    <a:cubicBezTo>
                      <a:pt x="1797" y="953"/>
                      <a:pt x="1799" y="953"/>
                      <a:pt x="1799" y="953"/>
                    </a:cubicBezTo>
                    <a:cubicBezTo>
                      <a:pt x="1799" y="953"/>
                      <a:pt x="1800" y="953"/>
                      <a:pt x="1800" y="953"/>
                    </a:cubicBezTo>
                    <a:cubicBezTo>
                      <a:pt x="1800" y="953"/>
                      <a:pt x="1801" y="953"/>
                      <a:pt x="1801" y="953"/>
                    </a:cubicBezTo>
                    <a:cubicBezTo>
                      <a:pt x="1801" y="953"/>
                      <a:pt x="1802" y="953"/>
                      <a:pt x="1802" y="953"/>
                    </a:cubicBezTo>
                    <a:cubicBezTo>
                      <a:pt x="1802" y="953"/>
                      <a:pt x="1803" y="953"/>
                      <a:pt x="1803" y="953"/>
                    </a:cubicBezTo>
                    <a:cubicBezTo>
                      <a:pt x="1803" y="953"/>
                      <a:pt x="1805" y="953"/>
                      <a:pt x="1805" y="953"/>
                    </a:cubicBezTo>
                    <a:cubicBezTo>
                      <a:pt x="1805" y="953"/>
                      <a:pt x="1808" y="953"/>
                      <a:pt x="1808" y="953"/>
                    </a:cubicBezTo>
                    <a:cubicBezTo>
                      <a:pt x="1808" y="953"/>
                      <a:pt x="1810" y="953"/>
                      <a:pt x="1810" y="953"/>
                    </a:cubicBezTo>
                    <a:cubicBezTo>
                      <a:pt x="1810" y="953"/>
                      <a:pt x="1811" y="953"/>
                      <a:pt x="1811" y="953"/>
                    </a:cubicBezTo>
                    <a:cubicBezTo>
                      <a:pt x="1811" y="953"/>
                      <a:pt x="1811" y="953"/>
                      <a:pt x="1811" y="953"/>
                    </a:cubicBezTo>
                    <a:cubicBezTo>
                      <a:pt x="1811" y="953"/>
                      <a:pt x="1814" y="953"/>
                      <a:pt x="1814" y="953"/>
                    </a:cubicBezTo>
                    <a:cubicBezTo>
                      <a:pt x="1814" y="953"/>
                      <a:pt x="1815" y="953"/>
                      <a:pt x="1815" y="953"/>
                    </a:cubicBezTo>
                    <a:cubicBezTo>
                      <a:pt x="1815" y="953"/>
                      <a:pt x="1816" y="953"/>
                      <a:pt x="1816" y="953"/>
                    </a:cubicBezTo>
                    <a:cubicBezTo>
                      <a:pt x="1816" y="953"/>
                      <a:pt x="1817" y="953"/>
                      <a:pt x="1817" y="953"/>
                    </a:cubicBezTo>
                    <a:cubicBezTo>
                      <a:pt x="1817" y="953"/>
                      <a:pt x="1819" y="953"/>
                      <a:pt x="1819" y="953"/>
                    </a:cubicBezTo>
                    <a:cubicBezTo>
                      <a:pt x="1819" y="953"/>
                      <a:pt x="1821" y="953"/>
                      <a:pt x="1821" y="953"/>
                    </a:cubicBezTo>
                    <a:cubicBezTo>
                      <a:pt x="1821" y="953"/>
                      <a:pt x="1822" y="953"/>
                      <a:pt x="1822" y="953"/>
                    </a:cubicBezTo>
                    <a:cubicBezTo>
                      <a:pt x="1822" y="953"/>
                      <a:pt x="1823" y="953"/>
                      <a:pt x="1823" y="953"/>
                    </a:cubicBezTo>
                    <a:cubicBezTo>
                      <a:pt x="1823" y="953"/>
                      <a:pt x="1825" y="953"/>
                      <a:pt x="1825" y="953"/>
                    </a:cubicBezTo>
                    <a:cubicBezTo>
                      <a:pt x="1825" y="953"/>
                      <a:pt x="1826" y="953"/>
                      <a:pt x="1826" y="953"/>
                    </a:cubicBezTo>
                    <a:cubicBezTo>
                      <a:pt x="1826" y="953"/>
                      <a:pt x="1829" y="953"/>
                      <a:pt x="1829" y="953"/>
                    </a:cubicBezTo>
                    <a:cubicBezTo>
                      <a:pt x="1829" y="953"/>
                      <a:pt x="1830" y="953"/>
                      <a:pt x="1830" y="953"/>
                    </a:cubicBezTo>
                    <a:cubicBezTo>
                      <a:pt x="1830" y="953"/>
                      <a:pt x="1832" y="952"/>
                      <a:pt x="1832" y="952"/>
                    </a:cubicBezTo>
                    <a:cubicBezTo>
                      <a:pt x="1832" y="952"/>
                      <a:pt x="1832" y="952"/>
                      <a:pt x="1832" y="952"/>
                    </a:cubicBezTo>
                    <a:cubicBezTo>
                      <a:pt x="1832" y="952"/>
                      <a:pt x="1835" y="953"/>
                      <a:pt x="1835" y="953"/>
                    </a:cubicBezTo>
                    <a:cubicBezTo>
                      <a:pt x="1835" y="953"/>
                      <a:pt x="1835" y="953"/>
                      <a:pt x="1835" y="953"/>
                    </a:cubicBezTo>
                    <a:cubicBezTo>
                      <a:pt x="1835" y="953"/>
                      <a:pt x="1838" y="952"/>
                      <a:pt x="1838" y="952"/>
                    </a:cubicBezTo>
                    <a:cubicBezTo>
                      <a:pt x="1838" y="952"/>
                      <a:pt x="1839" y="952"/>
                      <a:pt x="1839" y="952"/>
                    </a:cubicBezTo>
                    <a:cubicBezTo>
                      <a:pt x="1839" y="952"/>
                      <a:pt x="1841" y="953"/>
                      <a:pt x="1841" y="953"/>
                    </a:cubicBezTo>
                    <a:cubicBezTo>
                      <a:pt x="1841" y="953"/>
                      <a:pt x="1842" y="952"/>
                      <a:pt x="1842" y="952"/>
                    </a:cubicBezTo>
                    <a:cubicBezTo>
                      <a:pt x="1842" y="952"/>
                      <a:pt x="1844" y="953"/>
                      <a:pt x="1844" y="953"/>
                    </a:cubicBezTo>
                    <a:cubicBezTo>
                      <a:pt x="1844" y="953"/>
                      <a:pt x="1844" y="952"/>
                      <a:pt x="1844" y="952"/>
                    </a:cubicBezTo>
                    <a:cubicBezTo>
                      <a:pt x="1844" y="952"/>
                      <a:pt x="1846" y="953"/>
                      <a:pt x="1846" y="953"/>
                    </a:cubicBezTo>
                    <a:cubicBezTo>
                      <a:pt x="1846" y="953"/>
                      <a:pt x="1848" y="953"/>
                      <a:pt x="1848" y="953"/>
                    </a:cubicBezTo>
                    <a:cubicBezTo>
                      <a:pt x="1848" y="953"/>
                      <a:pt x="1850" y="952"/>
                      <a:pt x="1850" y="952"/>
                    </a:cubicBezTo>
                    <a:cubicBezTo>
                      <a:pt x="1850" y="952"/>
                      <a:pt x="1850" y="952"/>
                      <a:pt x="1850" y="952"/>
                    </a:cubicBezTo>
                    <a:cubicBezTo>
                      <a:pt x="1850" y="952"/>
                      <a:pt x="1853" y="952"/>
                      <a:pt x="1853" y="952"/>
                    </a:cubicBezTo>
                    <a:cubicBezTo>
                      <a:pt x="1853" y="952"/>
                      <a:pt x="1854" y="952"/>
                      <a:pt x="1854" y="952"/>
                    </a:cubicBezTo>
                    <a:cubicBezTo>
                      <a:pt x="1854" y="952"/>
                      <a:pt x="1856" y="952"/>
                      <a:pt x="1856" y="952"/>
                    </a:cubicBezTo>
                    <a:cubicBezTo>
                      <a:pt x="1856" y="952"/>
                      <a:pt x="1856" y="952"/>
                      <a:pt x="1856" y="952"/>
                    </a:cubicBezTo>
                    <a:cubicBezTo>
                      <a:pt x="1856" y="952"/>
                      <a:pt x="1858" y="951"/>
                      <a:pt x="1858" y="951"/>
                    </a:cubicBezTo>
                    <a:cubicBezTo>
                      <a:pt x="1858" y="951"/>
                      <a:pt x="1859" y="952"/>
                      <a:pt x="1859" y="952"/>
                    </a:cubicBezTo>
                    <a:cubicBezTo>
                      <a:pt x="1859" y="952"/>
                      <a:pt x="1862" y="952"/>
                      <a:pt x="1862" y="952"/>
                    </a:cubicBezTo>
                    <a:cubicBezTo>
                      <a:pt x="1862" y="952"/>
                      <a:pt x="1862" y="952"/>
                      <a:pt x="1862" y="952"/>
                    </a:cubicBezTo>
                    <a:cubicBezTo>
                      <a:pt x="1862" y="952"/>
                      <a:pt x="1865" y="951"/>
                      <a:pt x="1865" y="951"/>
                    </a:cubicBezTo>
                    <a:cubicBezTo>
                      <a:pt x="1865" y="951"/>
                      <a:pt x="1865" y="951"/>
                      <a:pt x="1865" y="951"/>
                    </a:cubicBezTo>
                    <a:cubicBezTo>
                      <a:pt x="1865" y="951"/>
                      <a:pt x="1868" y="952"/>
                      <a:pt x="1868" y="952"/>
                    </a:cubicBezTo>
                    <a:cubicBezTo>
                      <a:pt x="1868" y="952"/>
                      <a:pt x="1869" y="952"/>
                      <a:pt x="1869" y="952"/>
                    </a:cubicBezTo>
                    <a:cubicBezTo>
                      <a:pt x="1869" y="952"/>
                      <a:pt x="1870" y="952"/>
                      <a:pt x="1870" y="952"/>
                    </a:cubicBezTo>
                    <a:cubicBezTo>
                      <a:pt x="1870" y="952"/>
                      <a:pt x="1871" y="952"/>
                      <a:pt x="1871" y="952"/>
                    </a:cubicBezTo>
                    <a:cubicBezTo>
                      <a:pt x="1871" y="952"/>
                      <a:pt x="1873" y="952"/>
                      <a:pt x="1873" y="952"/>
                    </a:cubicBezTo>
                    <a:cubicBezTo>
                      <a:pt x="1873" y="952"/>
                      <a:pt x="1874" y="952"/>
                      <a:pt x="1874" y="952"/>
                    </a:cubicBezTo>
                    <a:cubicBezTo>
                      <a:pt x="1874" y="952"/>
                      <a:pt x="1877" y="952"/>
                      <a:pt x="1877" y="952"/>
                    </a:cubicBezTo>
                    <a:cubicBezTo>
                      <a:pt x="1877" y="952"/>
                      <a:pt x="1877" y="952"/>
                      <a:pt x="1877" y="952"/>
                    </a:cubicBezTo>
                    <a:cubicBezTo>
                      <a:pt x="1877" y="952"/>
                      <a:pt x="1880" y="951"/>
                      <a:pt x="1880" y="951"/>
                    </a:cubicBezTo>
                    <a:cubicBezTo>
                      <a:pt x="1880" y="951"/>
                      <a:pt x="1880" y="951"/>
                      <a:pt x="1880" y="951"/>
                    </a:cubicBezTo>
                    <a:cubicBezTo>
                      <a:pt x="1880" y="951"/>
                      <a:pt x="1883" y="952"/>
                      <a:pt x="1883" y="952"/>
                    </a:cubicBezTo>
                    <a:cubicBezTo>
                      <a:pt x="1883" y="952"/>
                      <a:pt x="1884" y="952"/>
                      <a:pt x="1884" y="952"/>
                    </a:cubicBezTo>
                    <a:cubicBezTo>
                      <a:pt x="1884" y="952"/>
                      <a:pt x="1886" y="951"/>
                      <a:pt x="1886" y="951"/>
                    </a:cubicBezTo>
                    <a:cubicBezTo>
                      <a:pt x="1886" y="951"/>
                      <a:pt x="1887" y="950"/>
                      <a:pt x="1887" y="950"/>
                    </a:cubicBezTo>
                    <a:cubicBezTo>
                      <a:pt x="1887" y="950"/>
                      <a:pt x="1889" y="951"/>
                      <a:pt x="1889" y="951"/>
                    </a:cubicBezTo>
                    <a:cubicBezTo>
                      <a:pt x="1889" y="951"/>
                      <a:pt x="1889" y="951"/>
                      <a:pt x="1889" y="951"/>
                    </a:cubicBezTo>
                    <a:cubicBezTo>
                      <a:pt x="1889" y="951"/>
                      <a:pt x="1892" y="951"/>
                      <a:pt x="1892" y="951"/>
                    </a:cubicBezTo>
                    <a:cubicBezTo>
                      <a:pt x="1892" y="951"/>
                      <a:pt x="1892" y="951"/>
                      <a:pt x="1892" y="951"/>
                    </a:cubicBezTo>
                    <a:cubicBezTo>
                      <a:pt x="1892" y="951"/>
                      <a:pt x="1895" y="950"/>
                      <a:pt x="1895" y="950"/>
                    </a:cubicBezTo>
                    <a:cubicBezTo>
                      <a:pt x="1895" y="950"/>
                      <a:pt x="1895" y="949"/>
                      <a:pt x="1895" y="949"/>
                    </a:cubicBezTo>
                    <a:cubicBezTo>
                      <a:pt x="1895" y="949"/>
                      <a:pt x="1898" y="943"/>
                      <a:pt x="1898" y="943"/>
                    </a:cubicBezTo>
                    <a:cubicBezTo>
                      <a:pt x="1898" y="943"/>
                      <a:pt x="1898" y="943"/>
                      <a:pt x="1898" y="943"/>
                    </a:cubicBezTo>
                    <a:cubicBezTo>
                      <a:pt x="1898" y="943"/>
                      <a:pt x="1900" y="921"/>
                      <a:pt x="1900" y="921"/>
                    </a:cubicBezTo>
                    <a:cubicBezTo>
                      <a:pt x="1900" y="921"/>
                      <a:pt x="1901" y="931"/>
                      <a:pt x="1901" y="931"/>
                    </a:cubicBezTo>
                    <a:cubicBezTo>
                      <a:pt x="1901" y="931"/>
                      <a:pt x="1903" y="939"/>
                      <a:pt x="1903" y="939"/>
                    </a:cubicBezTo>
                    <a:cubicBezTo>
                      <a:pt x="1903" y="939"/>
                      <a:pt x="1904" y="935"/>
                      <a:pt x="1904" y="935"/>
                    </a:cubicBezTo>
                    <a:cubicBezTo>
                      <a:pt x="1904" y="935"/>
                      <a:pt x="1906" y="889"/>
                      <a:pt x="1906" y="889"/>
                    </a:cubicBezTo>
                    <a:cubicBezTo>
                      <a:pt x="1906" y="889"/>
                      <a:pt x="1907" y="899"/>
                      <a:pt x="1907" y="899"/>
                    </a:cubicBezTo>
                    <a:cubicBezTo>
                      <a:pt x="1907" y="899"/>
                      <a:pt x="1910" y="935"/>
                      <a:pt x="1910" y="935"/>
                    </a:cubicBezTo>
                    <a:cubicBezTo>
                      <a:pt x="1910" y="935"/>
                      <a:pt x="1910" y="935"/>
                      <a:pt x="1910" y="935"/>
                    </a:cubicBezTo>
                    <a:cubicBezTo>
                      <a:pt x="1910" y="935"/>
                      <a:pt x="1913" y="913"/>
                      <a:pt x="1913" y="913"/>
                    </a:cubicBezTo>
                    <a:cubicBezTo>
                      <a:pt x="1913" y="913"/>
                      <a:pt x="1913" y="914"/>
                      <a:pt x="1913" y="914"/>
                    </a:cubicBezTo>
                    <a:cubicBezTo>
                      <a:pt x="1913" y="914"/>
                      <a:pt x="1916" y="937"/>
                      <a:pt x="1916" y="937"/>
                    </a:cubicBezTo>
                    <a:cubicBezTo>
                      <a:pt x="1916" y="937"/>
                      <a:pt x="1916" y="937"/>
                      <a:pt x="1916" y="937"/>
                    </a:cubicBezTo>
                    <a:cubicBezTo>
                      <a:pt x="1916" y="937"/>
                      <a:pt x="1919" y="913"/>
                      <a:pt x="1919" y="913"/>
                    </a:cubicBezTo>
                    <a:cubicBezTo>
                      <a:pt x="1919" y="913"/>
                      <a:pt x="1920" y="904"/>
                      <a:pt x="1920" y="904"/>
                    </a:cubicBezTo>
                    <a:cubicBezTo>
                      <a:pt x="1920" y="904"/>
                      <a:pt x="1922" y="911"/>
                      <a:pt x="1922" y="911"/>
                    </a:cubicBezTo>
                    <a:cubicBezTo>
                      <a:pt x="1922" y="911"/>
                      <a:pt x="1923" y="919"/>
                      <a:pt x="1923" y="919"/>
                    </a:cubicBezTo>
                    <a:cubicBezTo>
                      <a:pt x="1923" y="919"/>
                      <a:pt x="1925" y="896"/>
                      <a:pt x="1925" y="896"/>
                    </a:cubicBezTo>
                    <a:cubicBezTo>
                      <a:pt x="1925" y="896"/>
                      <a:pt x="1925" y="892"/>
                      <a:pt x="1925" y="892"/>
                    </a:cubicBezTo>
                    <a:cubicBezTo>
                      <a:pt x="1925" y="892"/>
                      <a:pt x="1926" y="866"/>
                      <a:pt x="1926" y="866"/>
                    </a:cubicBezTo>
                    <a:cubicBezTo>
                      <a:pt x="1926" y="866"/>
                      <a:pt x="1928" y="877"/>
                      <a:pt x="1928" y="877"/>
                    </a:cubicBezTo>
                    <a:cubicBezTo>
                      <a:pt x="1928" y="877"/>
                      <a:pt x="1931" y="918"/>
                      <a:pt x="1931" y="918"/>
                    </a:cubicBezTo>
                    <a:cubicBezTo>
                      <a:pt x="1931" y="918"/>
                      <a:pt x="1931" y="916"/>
                      <a:pt x="1931" y="916"/>
                    </a:cubicBezTo>
                    <a:cubicBezTo>
                      <a:pt x="1931" y="916"/>
                      <a:pt x="1932" y="903"/>
                      <a:pt x="1932" y="903"/>
                    </a:cubicBezTo>
                    <a:cubicBezTo>
                      <a:pt x="1932" y="903"/>
                      <a:pt x="1935" y="904"/>
                      <a:pt x="1935" y="904"/>
                    </a:cubicBezTo>
                    <a:cubicBezTo>
                      <a:pt x="1935" y="904"/>
                      <a:pt x="1937" y="933"/>
                      <a:pt x="1937" y="933"/>
                    </a:cubicBezTo>
                    <a:cubicBezTo>
                      <a:pt x="1937" y="933"/>
                      <a:pt x="1937" y="933"/>
                      <a:pt x="1937" y="933"/>
                    </a:cubicBezTo>
                    <a:cubicBezTo>
                      <a:pt x="1937" y="933"/>
                      <a:pt x="1940" y="943"/>
                      <a:pt x="1940" y="943"/>
                    </a:cubicBezTo>
                    <a:cubicBezTo>
                      <a:pt x="1940" y="943"/>
                      <a:pt x="1940" y="942"/>
                      <a:pt x="1940" y="942"/>
                    </a:cubicBezTo>
                    <a:cubicBezTo>
                      <a:pt x="1940" y="942"/>
                      <a:pt x="1943" y="935"/>
                      <a:pt x="1943" y="935"/>
                    </a:cubicBezTo>
                    <a:cubicBezTo>
                      <a:pt x="1943" y="935"/>
                      <a:pt x="1943" y="935"/>
                      <a:pt x="1943" y="935"/>
                    </a:cubicBezTo>
                    <a:cubicBezTo>
                      <a:pt x="1943" y="935"/>
                      <a:pt x="1946" y="947"/>
                      <a:pt x="1946" y="947"/>
                    </a:cubicBezTo>
                    <a:cubicBezTo>
                      <a:pt x="1946" y="947"/>
                      <a:pt x="1947" y="947"/>
                      <a:pt x="1947" y="947"/>
                    </a:cubicBezTo>
                    <a:cubicBezTo>
                      <a:pt x="1947" y="947"/>
                      <a:pt x="1949" y="942"/>
                      <a:pt x="1949" y="942"/>
                    </a:cubicBezTo>
                    <a:cubicBezTo>
                      <a:pt x="1949" y="942"/>
                      <a:pt x="1949" y="942"/>
                      <a:pt x="1949" y="942"/>
                    </a:cubicBezTo>
                    <a:cubicBezTo>
                      <a:pt x="1949" y="942"/>
                      <a:pt x="1952" y="948"/>
                      <a:pt x="1952" y="948"/>
                    </a:cubicBezTo>
                    <a:cubicBezTo>
                      <a:pt x="1952" y="948"/>
                      <a:pt x="1953" y="948"/>
                      <a:pt x="1953" y="948"/>
                    </a:cubicBezTo>
                    <a:cubicBezTo>
                      <a:pt x="1953" y="948"/>
                      <a:pt x="1955" y="948"/>
                      <a:pt x="1955" y="948"/>
                    </a:cubicBezTo>
                    <a:cubicBezTo>
                      <a:pt x="1955" y="948"/>
                      <a:pt x="1955" y="948"/>
                      <a:pt x="1955" y="948"/>
                    </a:cubicBezTo>
                    <a:cubicBezTo>
                      <a:pt x="1955" y="948"/>
                      <a:pt x="1958" y="949"/>
                      <a:pt x="1958" y="949"/>
                    </a:cubicBezTo>
                    <a:cubicBezTo>
                      <a:pt x="1958" y="949"/>
                      <a:pt x="1958" y="949"/>
                      <a:pt x="1958" y="949"/>
                    </a:cubicBezTo>
                    <a:cubicBezTo>
                      <a:pt x="1958" y="949"/>
                      <a:pt x="1960" y="948"/>
                      <a:pt x="1960" y="948"/>
                    </a:cubicBezTo>
                    <a:cubicBezTo>
                      <a:pt x="1960" y="948"/>
                      <a:pt x="1961" y="948"/>
                      <a:pt x="1961" y="948"/>
                    </a:cubicBezTo>
                    <a:cubicBezTo>
                      <a:pt x="1961" y="948"/>
                      <a:pt x="1963" y="948"/>
                      <a:pt x="1963" y="948"/>
                    </a:cubicBezTo>
                    <a:cubicBezTo>
                      <a:pt x="1963" y="948"/>
                      <a:pt x="1964" y="948"/>
                      <a:pt x="1964" y="948"/>
                    </a:cubicBezTo>
                    <a:cubicBezTo>
                      <a:pt x="1964" y="948"/>
                      <a:pt x="1967" y="947"/>
                      <a:pt x="1967" y="947"/>
                    </a:cubicBezTo>
                    <a:cubicBezTo>
                      <a:pt x="1967" y="947"/>
                      <a:pt x="1967" y="947"/>
                      <a:pt x="1967" y="947"/>
                    </a:cubicBezTo>
                    <a:cubicBezTo>
                      <a:pt x="1967" y="947"/>
                      <a:pt x="1969" y="946"/>
                      <a:pt x="1969" y="946"/>
                    </a:cubicBezTo>
                    <a:cubicBezTo>
                      <a:pt x="1969" y="946"/>
                      <a:pt x="1970" y="947"/>
                      <a:pt x="1970" y="947"/>
                    </a:cubicBezTo>
                    <a:cubicBezTo>
                      <a:pt x="1970" y="947"/>
                      <a:pt x="1973" y="944"/>
                      <a:pt x="1973" y="944"/>
                    </a:cubicBezTo>
                    <a:cubicBezTo>
                      <a:pt x="1973" y="944"/>
                      <a:pt x="1973" y="944"/>
                      <a:pt x="1973" y="944"/>
                    </a:cubicBezTo>
                    <a:cubicBezTo>
                      <a:pt x="1973" y="944"/>
                      <a:pt x="1976" y="927"/>
                      <a:pt x="1976" y="927"/>
                    </a:cubicBezTo>
                    <a:cubicBezTo>
                      <a:pt x="1976" y="927"/>
                      <a:pt x="1976" y="925"/>
                      <a:pt x="1976" y="925"/>
                    </a:cubicBezTo>
                    <a:cubicBezTo>
                      <a:pt x="1976" y="925"/>
                      <a:pt x="1979" y="937"/>
                      <a:pt x="1979" y="937"/>
                    </a:cubicBezTo>
                    <a:cubicBezTo>
                      <a:pt x="1979" y="937"/>
                      <a:pt x="1979" y="937"/>
                      <a:pt x="1979" y="937"/>
                    </a:cubicBezTo>
                    <a:cubicBezTo>
                      <a:pt x="1979" y="937"/>
                      <a:pt x="1982" y="909"/>
                      <a:pt x="1982" y="909"/>
                    </a:cubicBezTo>
                    <a:cubicBezTo>
                      <a:pt x="1982" y="909"/>
                      <a:pt x="1983" y="895"/>
                      <a:pt x="1983" y="895"/>
                    </a:cubicBezTo>
                    <a:cubicBezTo>
                      <a:pt x="1983" y="895"/>
                      <a:pt x="1985" y="928"/>
                      <a:pt x="1985" y="928"/>
                    </a:cubicBezTo>
                    <a:cubicBezTo>
                      <a:pt x="1985" y="928"/>
                      <a:pt x="1986" y="930"/>
                      <a:pt x="1986" y="930"/>
                    </a:cubicBezTo>
                    <a:cubicBezTo>
                      <a:pt x="1986" y="930"/>
                      <a:pt x="1988" y="918"/>
                      <a:pt x="1988" y="918"/>
                    </a:cubicBezTo>
                    <a:cubicBezTo>
                      <a:pt x="1988" y="918"/>
                      <a:pt x="1989" y="915"/>
                      <a:pt x="1989" y="915"/>
                    </a:cubicBezTo>
                    <a:cubicBezTo>
                      <a:pt x="1989" y="915"/>
                      <a:pt x="1991" y="933"/>
                      <a:pt x="1991" y="933"/>
                    </a:cubicBezTo>
                    <a:cubicBezTo>
                      <a:pt x="1991" y="933"/>
                      <a:pt x="1992" y="932"/>
                      <a:pt x="1992" y="932"/>
                    </a:cubicBezTo>
                    <a:cubicBezTo>
                      <a:pt x="1992" y="932"/>
                      <a:pt x="1994" y="941"/>
                      <a:pt x="1994" y="941"/>
                    </a:cubicBezTo>
                    <a:cubicBezTo>
                      <a:pt x="1994" y="941"/>
                      <a:pt x="1994" y="942"/>
                      <a:pt x="1994" y="942"/>
                    </a:cubicBezTo>
                    <a:cubicBezTo>
                      <a:pt x="1994" y="942"/>
                      <a:pt x="1997" y="945"/>
                      <a:pt x="1997" y="945"/>
                    </a:cubicBezTo>
                    <a:cubicBezTo>
                      <a:pt x="1997" y="945"/>
                      <a:pt x="1997" y="945"/>
                      <a:pt x="1997" y="945"/>
                    </a:cubicBezTo>
                    <a:cubicBezTo>
                      <a:pt x="1997" y="945"/>
                      <a:pt x="1999" y="946"/>
                      <a:pt x="1999" y="946"/>
                    </a:cubicBezTo>
                    <a:cubicBezTo>
                      <a:pt x="1999" y="946"/>
                      <a:pt x="2001" y="942"/>
                      <a:pt x="2001" y="942"/>
                    </a:cubicBezTo>
                    <a:cubicBezTo>
                      <a:pt x="2001" y="942"/>
                      <a:pt x="2003" y="946"/>
                      <a:pt x="2003" y="946"/>
                    </a:cubicBezTo>
                    <a:cubicBezTo>
                      <a:pt x="2003" y="946"/>
                      <a:pt x="2003" y="946"/>
                      <a:pt x="2003" y="946"/>
                    </a:cubicBezTo>
                    <a:cubicBezTo>
                      <a:pt x="2003" y="946"/>
                      <a:pt x="2006" y="945"/>
                      <a:pt x="2006" y="945"/>
                    </a:cubicBezTo>
                    <a:cubicBezTo>
                      <a:pt x="2006" y="945"/>
                      <a:pt x="2006" y="945"/>
                      <a:pt x="2006" y="945"/>
                    </a:cubicBezTo>
                    <a:cubicBezTo>
                      <a:pt x="2006" y="945"/>
                      <a:pt x="2009" y="943"/>
                      <a:pt x="2009" y="943"/>
                    </a:cubicBezTo>
                    <a:cubicBezTo>
                      <a:pt x="2009" y="943"/>
                      <a:pt x="2009" y="943"/>
                      <a:pt x="2009" y="943"/>
                    </a:cubicBezTo>
                    <a:cubicBezTo>
                      <a:pt x="2009" y="943"/>
                      <a:pt x="2011" y="936"/>
                      <a:pt x="2011" y="936"/>
                    </a:cubicBezTo>
                    <a:cubicBezTo>
                      <a:pt x="2011" y="936"/>
                      <a:pt x="2012" y="938"/>
                      <a:pt x="2012" y="938"/>
                    </a:cubicBezTo>
                    <a:cubicBezTo>
                      <a:pt x="2012" y="938"/>
                      <a:pt x="2015" y="929"/>
                      <a:pt x="2015" y="929"/>
                    </a:cubicBezTo>
                    <a:cubicBezTo>
                      <a:pt x="2015" y="929"/>
                      <a:pt x="2015" y="928"/>
                      <a:pt x="2015" y="928"/>
                    </a:cubicBezTo>
                    <a:cubicBezTo>
                      <a:pt x="2015" y="928"/>
                      <a:pt x="2018" y="933"/>
                      <a:pt x="2018" y="933"/>
                    </a:cubicBezTo>
                    <a:cubicBezTo>
                      <a:pt x="2018" y="933"/>
                      <a:pt x="2018" y="934"/>
                      <a:pt x="2018" y="934"/>
                    </a:cubicBezTo>
                    <a:cubicBezTo>
                      <a:pt x="2018" y="934"/>
                      <a:pt x="2020" y="926"/>
                      <a:pt x="2020" y="926"/>
                    </a:cubicBezTo>
                    <a:cubicBezTo>
                      <a:pt x="2020" y="926"/>
                      <a:pt x="2021" y="932"/>
                      <a:pt x="2021" y="932"/>
                    </a:cubicBezTo>
                    <a:cubicBezTo>
                      <a:pt x="2021" y="932"/>
                      <a:pt x="2024" y="938"/>
                      <a:pt x="2024" y="938"/>
                    </a:cubicBezTo>
                    <a:cubicBezTo>
                      <a:pt x="2024" y="938"/>
                      <a:pt x="2024" y="938"/>
                      <a:pt x="2024" y="938"/>
                    </a:cubicBezTo>
                    <a:cubicBezTo>
                      <a:pt x="2024" y="938"/>
                      <a:pt x="2027" y="934"/>
                      <a:pt x="2027" y="934"/>
                    </a:cubicBezTo>
                    <a:cubicBezTo>
                      <a:pt x="2027" y="934"/>
                      <a:pt x="2027" y="933"/>
                      <a:pt x="2027" y="933"/>
                    </a:cubicBezTo>
                    <a:cubicBezTo>
                      <a:pt x="2027" y="933"/>
                      <a:pt x="2028" y="928"/>
                      <a:pt x="2028" y="928"/>
                    </a:cubicBezTo>
                    <a:cubicBezTo>
                      <a:pt x="2028" y="928"/>
                      <a:pt x="2030" y="932"/>
                      <a:pt x="2030" y="932"/>
                    </a:cubicBezTo>
                    <a:cubicBezTo>
                      <a:pt x="2030" y="932"/>
                      <a:pt x="2031" y="924"/>
                      <a:pt x="2031" y="924"/>
                    </a:cubicBezTo>
                    <a:cubicBezTo>
                      <a:pt x="2031" y="924"/>
                      <a:pt x="2033" y="928"/>
                      <a:pt x="2033" y="928"/>
                    </a:cubicBezTo>
                    <a:cubicBezTo>
                      <a:pt x="2033" y="928"/>
                      <a:pt x="2036" y="923"/>
                      <a:pt x="2036" y="923"/>
                    </a:cubicBezTo>
                    <a:cubicBezTo>
                      <a:pt x="2036" y="923"/>
                      <a:pt x="2036" y="923"/>
                      <a:pt x="2036" y="923"/>
                    </a:cubicBezTo>
                    <a:cubicBezTo>
                      <a:pt x="2036" y="923"/>
                      <a:pt x="2039" y="914"/>
                      <a:pt x="2039" y="914"/>
                    </a:cubicBezTo>
                    <a:cubicBezTo>
                      <a:pt x="2039" y="914"/>
                      <a:pt x="2039" y="913"/>
                      <a:pt x="2039" y="913"/>
                    </a:cubicBezTo>
                    <a:cubicBezTo>
                      <a:pt x="2039" y="913"/>
                      <a:pt x="2042" y="896"/>
                      <a:pt x="2042" y="896"/>
                    </a:cubicBezTo>
                    <a:cubicBezTo>
                      <a:pt x="2042" y="896"/>
                      <a:pt x="2042" y="895"/>
                      <a:pt x="2042" y="895"/>
                    </a:cubicBezTo>
                    <a:cubicBezTo>
                      <a:pt x="2042" y="895"/>
                      <a:pt x="2045" y="854"/>
                      <a:pt x="2045" y="854"/>
                    </a:cubicBezTo>
                    <a:cubicBezTo>
                      <a:pt x="2045" y="854"/>
                      <a:pt x="2045" y="851"/>
                      <a:pt x="2045" y="851"/>
                    </a:cubicBezTo>
                    <a:cubicBezTo>
                      <a:pt x="2045" y="851"/>
                      <a:pt x="2048" y="634"/>
                      <a:pt x="2048" y="634"/>
                    </a:cubicBezTo>
                    <a:cubicBezTo>
                      <a:pt x="2048" y="634"/>
                      <a:pt x="2048" y="610"/>
                      <a:pt x="2048" y="610"/>
                    </a:cubicBezTo>
                    <a:cubicBezTo>
                      <a:pt x="2048" y="610"/>
                      <a:pt x="2050" y="0"/>
                      <a:pt x="205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8" name="Freeform 298"/>
              <p:cNvSpPr>
                <a:spLocks/>
              </p:cNvSpPr>
              <p:nvPr/>
            </p:nvSpPr>
            <p:spPr bwMode="auto">
              <a:xfrm>
                <a:off x="-803275" y="6470650"/>
                <a:ext cx="0" cy="125413"/>
              </a:xfrm>
              <a:custGeom>
                <a:avLst/>
                <a:gdLst>
                  <a:gd name="T0" fmla="*/ 0 h 79"/>
                  <a:gd name="T1" fmla="*/ 79 h 79"/>
                  <a:gd name="T2" fmla="*/ 0 h 7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9">
                    <a:moveTo>
                      <a:pt x="0" y="0"/>
                    </a:moveTo>
                    <a:cubicBezTo>
                      <a:pt x="0" y="0"/>
                      <a:pt x="0" y="79"/>
                      <a:pt x="0" y="79"/>
                    </a:cubicBezTo>
                    <a:cubicBezTo>
                      <a:pt x="0" y="79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09" name="Freeform 299"/>
              <p:cNvSpPr>
                <a:spLocks/>
              </p:cNvSpPr>
              <p:nvPr/>
            </p:nvSpPr>
            <p:spPr bwMode="auto">
              <a:xfrm>
                <a:off x="-788987" y="6470650"/>
                <a:ext cx="25400" cy="1352550"/>
              </a:xfrm>
              <a:custGeom>
                <a:avLst/>
                <a:gdLst>
                  <a:gd name="T0" fmla="*/ 0 w 16"/>
                  <a:gd name="T1" fmla="*/ 0 h 852"/>
                  <a:gd name="T2" fmla="*/ 1 w 16"/>
                  <a:gd name="T3" fmla="*/ 511 h 852"/>
                  <a:gd name="T4" fmla="*/ 2 w 16"/>
                  <a:gd name="T5" fmla="*/ 514 h 852"/>
                  <a:gd name="T6" fmla="*/ 5 w 16"/>
                  <a:gd name="T7" fmla="*/ 805 h 852"/>
                  <a:gd name="T8" fmla="*/ 5 w 16"/>
                  <a:gd name="T9" fmla="*/ 808 h 852"/>
                  <a:gd name="T10" fmla="*/ 8 w 16"/>
                  <a:gd name="T11" fmla="*/ 850 h 852"/>
                  <a:gd name="T12" fmla="*/ 9 w 16"/>
                  <a:gd name="T13" fmla="*/ 852 h 852"/>
                  <a:gd name="T14" fmla="*/ 11 w 16"/>
                  <a:gd name="T15" fmla="*/ 834 h 852"/>
                  <a:gd name="T16" fmla="*/ 11 w 16"/>
                  <a:gd name="T17" fmla="*/ 831 h 852"/>
                  <a:gd name="T18" fmla="*/ 14 w 16"/>
                  <a:gd name="T19" fmla="*/ 566 h 852"/>
                  <a:gd name="T20" fmla="*/ 15 w 16"/>
                  <a:gd name="T21" fmla="*/ 580 h 852"/>
                  <a:gd name="T22" fmla="*/ 16 w 16"/>
                  <a:gd name="T23" fmla="*/ 0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52">
                    <a:moveTo>
                      <a:pt x="0" y="0"/>
                    </a:moveTo>
                    <a:cubicBezTo>
                      <a:pt x="0" y="0"/>
                      <a:pt x="1" y="511"/>
                      <a:pt x="1" y="511"/>
                    </a:cubicBezTo>
                    <a:cubicBezTo>
                      <a:pt x="1" y="511"/>
                      <a:pt x="2" y="514"/>
                      <a:pt x="2" y="514"/>
                    </a:cubicBezTo>
                    <a:cubicBezTo>
                      <a:pt x="2" y="514"/>
                      <a:pt x="5" y="805"/>
                      <a:pt x="5" y="805"/>
                    </a:cubicBezTo>
                    <a:cubicBezTo>
                      <a:pt x="5" y="805"/>
                      <a:pt x="5" y="808"/>
                      <a:pt x="5" y="808"/>
                    </a:cubicBezTo>
                    <a:cubicBezTo>
                      <a:pt x="5" y="808"/>
                      <a:pt x="8" y="850"/>
                      <a:pt x="8" y="850"/>
                    </a:cubicBezTo>
                    <a:cubicBezTo>
                      <a:pt x="8" y="850"/>
                      <a:pt x="9" y="852"/>
                      <a:pt x="9" y="852"/>
                    </a:cubicBezTo>
                    <a:cubicBezTo>
                      <a:pt x="9" y="852"/>
                      <a:pt x="11" y="834"/>
                      <a:pt x="11" y="834"/>
                    </a:cubicBezTo>
                    <a:cubicBezTo>
                      <a:pt x="11" y="834"/>
                      <a:pt x="11" y="831"/>
                      <a:pt x="11" y="831"/>
                    </a:cubicBezTo>
                    <a:cubicBezTo>
                      <a:pt x="11" y="831"/>
                      <a:pt x="14" y="566"/>
                      <a:pt x="14" y="566"/>
                    </a:cubicBezTo>
                    <a:cubicBezTo>
                      <a:pt x="14" y="566"/>
                      <a:pt x="15" y="580"/>
                      <a:pt x="15" y="580"/>
                    </a:cubicBezTo>
                    <a:cubicBezTo>
                      <a:pt x="15" y="580"/>
                      <a:pt x="16" y="0"/>
                      <a:pt x="1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0" name="Freeform 300"/>
              <p:cNvSpPr>
                <a:spLocks/>
              </p:cNvSpPr>
              <p:nvPr/>
            </p:nvSpPr>
            <p:spPr bwMode="auto">
              <a:xfrm>
                <a:off x="-749300" y="6470650"/>
                <a:ext cx="0" cy="34925"/>
              </a:xfrm>
              <a:custGeom>
                <a:avLst/>
                <a:gdLst>
                  <a:gd name="T0" fmla="*/ 0 h 22"/>
                  <a:gd name="T1" fmla="*/ 22 h 22"/>
                  <a:gd name="T2" fmla="*/ 0 h 2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2">
                    <a:moveTo>
                      <a:pt x="0" y="0"/>
                    </a:moveTo>
                    <a:cubicBezTo>
                      <a:pt x="0" y="0"/>
                      <a:pt x="0" y="22"/>
                      <a:pt x="0" y="22"/>
                    </a:cubicBezTo>
                    <a:cubicBezTo>
                      <a:pt x="0" y="22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1" name="Freeform 301"/>
              <p:cNvSpPr>
                <a:spLocks/>
              </p:cNvSpPr>
              <p:nvPr/>
            </p:nvSpPr>
            <p:spPr bwMode="auto">
              <a:xfrm>
                <a:off x="-744537" y="6470650"/>
                <a:ext cx="90488" cy="1493838"/>
              </a:xfrm>
              <a:custGeom>
                <a:avLst/>
                <a:gdLst>
                  <a:gd name="T0" fmla="*/ 0 w 57"/>
                  <a:gd name="T1" fmla="*/ 0 h 941"/>
                  <a:gd name="T2" fmla="*/ 1 w 57"/>
                  <a:gd name="T3" fmla="*/ 580 h 941"/>
                  <a:gd name="T4" fmla="*/ 1 w 57"/>
                  <a:gd name="T5" fmla="*/ 602 h 941"/>
                  <a:gd name="T6" fmla="*/ 4 w 57"/>
                  <a:gd name="T7" fmla="*/ 827 h 941"/>
                  <a:gd name="T8" fmla="*/ 4 w 57"/>
                  <a:gd name="T9" fmla="*/ 830 h 941"/>
                  <a:gd name="T10" fmla="*/ 7 w 57"/>
                  <a:gd name="T11" fmla="*/ 888 h 941"/>
                  <a:gd name="T12" fmla="*/ 7 w 57"/>
                  <a:gd name="T13" fmla="*/ 889 h 941"/>
                  <a:gd name="T14" fmla="*/ 10 w 57"/>
                  <a:gd name="T15" fmla="*/ 914 h 941"/>
                  <a:gd name="T16" fmla="*/ 10 w 57"/>
                  <a:gd name="T17" fmla="*/ 915 h 941"/>
                  <a:gd name="T18" fmla="*/ 13 w 57"/>
                  <a:gd name="T19" fmla="*/ 927 h 941"/>
                  <a:gd name="T20" fmla="*/ 13 w 57"/>
                  <a:gd name="T21" fmla="*/ 928 h 941"/>
                  <a:gd name="T22" fmla="*/ 16 w 57"/>
                  <a:gd name="T23" fmla="*/ 933 h 941"/>
                  <a:gd name="T24" fmla="*/ 16 w 57"/>
                  <a:gd name="T25" fmla="*/ 933 h 941"/>
                  <a:gd name="T26" fmla="*/ 18 w 57"/>
                  <a:gd name="T27" fmla="*/ 938 h 941"/>
                  <a:gd name="T28" fmla="*/ 20 w 57"/>
                  <a:gd name="T29" fmla="*/ 937 h 941"/>
                  <a:gd name="T30" fmla="*/ 21 w 57"/>
                  <a:gd name="T31" fmla="*/ 939 h 941"/>
                  <a:gd name="T32" fmla="*/ 22 w 57"/>
                  <a:gd name="T33" fmla="*/ 938 h 941"/>
                  <a:gd name="T34" fmla="*/ 25 w 57"/>
                  <a:gd name="T35" fmla="*/ 941 h 941"/>
                  <a:gd name="T36" fmla="*/ 25 w 57"/>
                  <a:gd name="T37" fmla="*/ 941 h 941"/>
                  <a:gd name="T38" fmla="*/ 28 w 57"/>
                  <a:gd name="T39" fmla="*/ 940 h 941"/>
                  <a:gd name="T40" fmla="*/ 28 w 57"/>
                  <a:gd name="T41" fmla="*/ 940 h 941"/>
                  <a:gd name="T42" fmla="*/ 31 w 57"/>
                  <a:gd name="T43" fmla="*/ 930 h 941"/>
                  <a:gd name="T44" fmla="*/ 32 w 57"/>
                  <a:gd name="T45" fmla="*/ 934 h 941"/>
                  <a:gd name="T46" fmla="*/ 34 w 57"/>
                  <a:gd name="T47" fmla="*/ 930 h 941"/>
                  <a:gd name="T48" fmla="*/ 34 w 57"/>
                  <a:gd name="T49" fmla="*/ 930 h 941"/>
                  <a:gd name="T50" fmla="*/ 36 w 57"/>
                  <a:gd name="T51" fmla="*/ 925 h 941"/>
                  <a:gd name="T52" fmla="*/ 38 w 57"/>
                  <a:gd name="T53" fmla="*/ 932 h 941"/>
                  <a:gd name="T54" fmla="*/ 40 w 57"/>
                  <a:gd name="T55" fmla="*/ 924 h 941"/>
                  <a:gd name="T56" fmla="*/ 40 w 57"/>
                  <a:gd name="T57" fmla="*/ 924 h 941"/>
                  <a:gd name="T58" fmla="*/ 43 w 57"/>
                  <a:gd name="T59" fmla="*/ 929 h 941"/>
                  <a:gd name="T60" fmla="*/ 43 w 57"/>
                  <a:gd name="T61" fmla="*/ 928 h 941"/>
                  <a:gd name="T62" fmla="*/ 46 w 57"/>
                  <a:gd name="T63" fmla="*/ 919 h 941"/>
                  <a:gd name="T64" fmla="*/ 46 w 57"/>
                  <a:gd name="T65" fmla="*/ 918 h 941"/>
                  <a:gd name="T66" fmla="*/ 49 w 57"/>
                  <a:gd name="T67" fmla="*/ 901 h 941"/>
                  <a:gd name="T68" fmla="*/ 49 w 57"/>
                  <a:gd name="T69" fmla="*/ 900 h 941"/>
                  <a:gd name="T70" fmla="*/ 52 w 57"/>
                  <a:gd name="T71" fmla="*/ 865 h 941"/>
                  <a:gd name="T72" fmla="*/ 52 w 57"/>
                  <a:gd name="T73" fmla="*/ 863 h 941"/>
                  <a:gd name="T74" fmla="*/ 55 w 57"/>
                  <a:gd name="T75" fmla="*/ 739 h 941"/>
                  <a:gd name="T76" fmla="*/ 55 w 57"/>
                  <a:gd name="T77" fmla="*/ 727 h 941"/>
                  <a:gd name="T78" fmla="*/ 57 w 57"/>
                  <a:gd name="T79" fmla="*/ 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" h="941">
                    <a:moveTo>
                      <a:pt x="0" y="0"/>
                    </a:moveTo>
                    <a:cubicBezTo>
                      <a:pt x="0" y="0"/>
                      <a:pt x="1" y="580"/>
                      <a:pt x="1" y="580"/>
                    </a:cubicBezTo>
                    <a:cubicBezTo>
                      <a:pt x="1" y="580"/>
                      <a:pt x="1" y="602"/>
                      <a:pt x="1" y="602"/>
                    </a:cubicBezTo>
                    <a:cubicBezTo>
                      <a:pt x="1" y="602"/>
                      <a:pt x="4" y="827"/>
                      <a:pt x="4" y="827"/>
                    </a:cubicBezTo>
                    <a:cubicBezTo>
                      <a:pt x="4" y="827"/>
                      <a:pt x="4" y="830"/>
                      <a:pt x="4" y="830"/>
                    </a:cubicBezTo>
                    <a:cubicBezTo>
                      <a:pt x="4" y="830"/>
                      <a:pt x="7" y="888"/>
                      <a:pt x="7" y="888"/>
                    </a:cubicBezTo>
                    <a:cubicBezTo>
                      <a:pt x="7" y="888"/>
                      <a:pt x="7" y="889"/>
                      <a:pt x="7" y="889"/>
                    </a:cubicBezTo>
                    <a:cubicBezTo>
                      <a:pt x="7" y="889"/>
                      <a:pt x="10" y="914"/>
                      <a:pt x="10" y="914"/>
                    </a:cubicBezTo>
                    <a:cubicBezTo>
                      <a:pt x="10" y="914"/>
                      <a:pt x="10" y="915"/>
                      <a:pt x="10" y="915"/>
                    </a:cubicBezTo>
                    <a:cubicBezTo>
                      <a:pt x="10" y="915"/>
                      <a:pt x="13" y="927"/>
                      <a:pt x="13" y="927"/>
                    </a:cubicBezTo>
                    <a:cubicBezTo>
                      <a:pt x="13" y="927"/>
                      <a:pt x="13" y="928"/>
                      <a:pt x="13" y="928"/>
                    </a:cubicBezTo>
                    <a:cubicBezTo>
                      <a:pt x="13" y="928"/>
                      <a:pt x="16" y="933"/>
                      <a:pt x="16" y="933"/>
                    </a:cubicBezTo>
                    <a:cubicBezTo>
                      <a:pt x="16" y="933"/>
                      <a:pt x="16" y="933"/>
                      <a:pt x="16" y="933"/>
                    </a:cubicBezTo>
                    <a:cubicBezTo>
                      <a:pt x="16" y="933"/>
                      <a:pt x="18" y="938"/>
                      <a:pt x="18" y="938"/>
                    </a:cubicBezTo>
                    <a:cubicBezTo>
                      <a:pt x="18" y="938"/>
                      <a:pt x="20" y="937"/>
                      <a:pt x="20" y="937"/>
                    </a:cubicBezTo>
                    <a:cubicBezTo>
                      <a:pt x="20" y="937"/>
                      <a:pt x="21" y="939"/>
                      <a:pt x="21" y="939"/>
                    </a:cubicBezTo>
                    <a:cubicBezTo>
                      <a:pt x="21" y="939"/>
                      <a:pt x="22" y="938"/>
                      <a:pt x="22" y="938"/>
                    </a:cubicBezTo>
                    <a:cubicBezTo>
                      <a:pt x="22" y="938"/>
                      <a:pt x="25" y="941"/>
                      <a:pt x="25" y="941"/>
                    </a:cubicBezTo>
                    <a:cubicBezTo>
                      <a:pt x="25" y="941"/>
                      <a:pt x="25" y="941"/>
                      <a:pt x="25" y="941"/>
                    </a:cubicBezTo>
                    <a:cubicBezTo>
                      <a:pt x="25" y="941"/>
                      <a:pt x="28" y="940"/>
                      <a:pt x="28" y="940"/>
                    </a:cubicBezTo>
                    <a:cubicBezTo>
                      <a:pt x="28" y="940"/>
                      <a:pt x="28" y="940"/>
                      <a:pt x="28" y="940"/>
                    </a:cubicBezTo>
                    <a:cubicBezTo>
                      <a:pt x="28" y="940"/>
                      <a:pt x="31" y="930"/>
                      <a:pt x="31" y="930"/>
                    </a:cubicBezTo>
                    <a:cubicBezTo>
                      <a:pt x="31" y="930"/>
                      <a:pt x="32" y="934"/>
                      <a:pt x="32" y="934"/>
                    </a:cubicBezTo>
                    <a:cubicBezTo>
                      <a:pt x="32" y="934"/>
                      <a:pt x="34" y="930"/>
                      <a:pt x="34" y="930"/>
                    </a:cubicBezTo>
                    <a:cubicBezTo>
                      <a:pt x="34" y="930"/>
                      <a:pt x="34" y="930"/>
                      <a:pt x="34" y="930"/>
                    </a:cubicBezTo>
                    <a:cubicBezTo>
                      <a:pt x="34" y="930"/>
                      <a:pt x="36" y="925"/>
                      <a:pt x="36" y="925"/>
                    </a:cubicBezTo>
                    <a:cubicBezTo>
                      <a:pt x="36" y="925"/>
                      <a:pt x="38" y="932"/>
                      <a:pt x="38" y="932"/>
                    </a:cubicBezTo>
                    <a:cubicBezTo>
                      <a:pt x="38" y="932"/>
                      <a:pt x="40" y="924"/>
                      <a:pt x="40" y="924"/>
                    </a:cubicBezTo>
                    <a:cubicBezTo>
                      <a:pt x="40" y="924"/>
                      <a:pt x="40" y="924"/>
                      <a:pt x="40" y="924"/>
                    </a:cubicBezTo>
                    <a:cubicBezTo>
                      <a:pt x="40" y="924"/>
                      <a:pt x="43" y="929"/>
                      <a:pt x="43" y="929"/>
                    </a:cubicBezTo>
                    <a:cubicBezTo>
                      <a:pt x="43" y="929"/>
                      <a:pt x="43" y="928"/>
                      <a:pt x="43" y="928"/>
                    </a:cubicBezTo>
                    <a:cubicBezTo>
                      <a:pt x="43" y="928"/>
                      <a:pt x="46" y="919"/>
                      <a:pt x="46" y="919"/>
                    </a:cubicBezTo>
                    <a:cubicBezTo>
                      <a:pt x="46" y="919"/>
                      <a:pt x="46" y="918"/>
                      <a:pt x="46" y="918"/>
                    </a:cubicBezTo>
                    <a:cubicBezTo>
                      <a:pt x="46" y="918"/>
                      <a:pt x="49" y="901"/>
                      <a:pt x="49" y="901"/>
                    </a:cubicBezTo>
                    <a:cubicBezTo>
                      <a:pt x="49" y="901"/>
                      <a:pt x="49" y="900"/>
                      <a:pt x="49" y="900"/>
                    </a:cubicBezTo>
                    <a:cubicBezTo>
                      <a:pt x="49" y="900"/>
                      <a:pt x="52" y="865"/>
                      <a:pt x="52" y="865"/>
                    </a:cubicBezTo>
                    <a:cubicBezTo>
                      <a:pt x="52" y="865"/>
                      <a:pt x="52" y="863"/>
                      <a:pt x="52" y="863"/>
                    </a:cubicBezTo>
                    <a:cubicBezTo>
                      <a:pt x="52" y="863"/>
                      <a:pt x="55" y="739"/>
                      <a:pt x="55" y="739"/>
                    </a:cubicBezTo>
                    <a:cubicBezTo>
                      <a:pt x="55" y="739"/>
                      <a:pt x="55" y="727"/>
                      <a:pt x="55" y="727"/>
                    </a:cubicBezTo>
                    <a:cubicBezTo>
                      <a:pt x="55" y="727"/>
                      <a:pt x="57" y="0"/>
                      <a:pt x="5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3" name="Freeform 303"/>
              <p:cNvSpPr>
                <a:spLocks/>
              </p:cNvSpPr>
              <p:nvPr/>
            </p:nvSpPr>
            <p:spPr bwMode="auto">
              <a:xfrm>
                <a:off x="-4060825" y="6470650"/>
                <a:ext cx="3257551" cy="1855788"/>
              </a:xfrm>
              <a:custGeom>
                <a:avLst/>
                <a:gdLst>
                  <a:gd name="T0" fmla="*/ 28 w 2052"/>
                  <a:gd name="T1" fmla="*/ 1168 h 1169"/>
                  <a:gd name="T2" fmla="*/ 61 w 2052"/>
                  <a:gd name="T3" fmla="*/ 1168 h 1169"/>
                  <a:gd name="T4" fmla="*/ 95 w 2052"/>
                  <a:gd name="T5" fmla="*/ 1169 h 1169"/>
                  <a:gd name="T6" fmla="*/ 127 w 2052"/>
                  <a:gd name="T7" fmla="*/ 1168 h 1169"/>
                  <a:gd name="T8" fmla="*/ 160 w 2052"/>
                  <a:gd name="T9" fmla="*/ 1169 h 1169"/>
                  <a:gd name="T10" fmla="*/ 194 w 2052"/>
                  <a:gd name="T11" fmla="*/ 1164 h 1169"/>
                  <a:gd name="T12" fmla="*/ 226 w 2052"/>
                  <a:gd name="T13" fmla="*/ 1165 h 1169"/>
                  <a:gd name="T14" fmla="*/ 260 w 2052"/>
                  <a:gd name="T15" fmla="*/ 1168 h 1169"/>
                  <a:gd name="T16" fmla="*/ 293 w 2052"/>
                  <a:gd name="T17" fmla="*/ 1168 h 1169"/>
                  <a:gd name="T18" fmla="*/ 326 w 2052"/>
                  <a:gd name="T19" fmla="*/ 1132 h 1169"/>
                  <a:gd name="T20" fmla="*/ 358 w 2052"/>
                  <a:gd name="T21" fmla="*/ 1167 h 1169"/>
                  <a:gd name="T22" fmla="*/ 393 w 2052"/>
                  <a:gd name="T23" fmla="*/ 1168 h 1169"/>
                  <a:gd name="T24" fmla="*/ 424 w 2052"/>
                  <a:gd name="T25" fmla="*/ 1167 h 1169"/>
                  <a:gd name="T26" fmla="*/ 457 w 2052"/>
                  <a:gd name="T27" fmla="*/ 1104 h 1169"/>
                  <a:gd name="T28" fmla="*/ 490 w 2052"/>
                  <a:gd name="T29" fmla="*/ 1126 h 1169"/>
                  <a:gd name="T30" fmla="*/ 523 w 2052"/>
                  <a:gd name="T31" fmla="*/ 1164 h 1169"/>
                  <a:gd name="T32" fmla="*/ 557 w 2052"/>
                  <a:gd name="T33" fmla="*/ 1147 h 1169"/>
                  <a:gd name="T34" fmla="*/ 589 w 2052"/>
                  <a:gd name="T35" fmla="*/ 1151 h 1169"/>
                  <a:gd name="T36" fmla="*/ 622 w 2052"/>
                  <a:gd name="T37" fmla="*/ 1166 h 1169"/>
                  <a:gd name="T38" fmla="*/ 656 w 2052"/>
                  <a:gd name="T39" fmla="*/ 1166 h 1169"/>
                  <a:gd name="T40" fmla="*/ 688 w 2052"/>
                  <a:gd name="T41" fmla="*/ 1167 h 1169"/>
                  <a:gd name="T42" fmla="*/ 721 w 2052"/>
                  <a:gd name="T43" fmla="*/ 1167 h 1169"/>
                  <a:gd name="T44" fmla="*/ 754 w 2052"/>
                  <a:gd name="T45" fmla="*/ 1155 h 1169"/>
                  <a:gd name="T46" fmla="*/ 789 w 2052"/>
                  <a:gd name="T47" fmla="*/ 1148 h 1169"/>
                  <a:gd name="T48" fmla="*/ 822 w 2052"/>
                  <a:gd name="T49" fmla="*/ 1163 h 1169"/>
                  <a:gd name="T50" fmla="*/ 854 w 2052"/>
                  <a:gd name="T51" fmla="*/ 1168 h 1169"/>
                  <a:gd name="T52" fmla="*/ 887 w 2052"/>
                  <a:gd name="T53" fmla="*/ 1168 h 1169"/>
                  <a:gd name="T54" fmla="*/ 919 w 2052"/>
                  <a:gd name="T55" fmla="*/ 1168 h 1169"/>
                  <a:gd name="T56" fmla="*/ 953 w 2052"/>
                  <a:gd name="T57" fmla="*/ 1169 h 1169"/>
                  <a:gd name="T58" fmla="*/ 986 w 2052"/>
                  <a:gd name="T59" fmla="*/ 1168 h 1169"/>
                  <a:gd name="T60" fmla="*/ 1019 w 2052"/>
                  <a:gd name="T61" fmla="*/ 1168 h 1169"/>
                  <a:gd name="T62" fmla="*/ 1052 w 2052"/>
                  <a:gd name="T63" fmla="*/ 1168 h 1169"/>
                  <a:gd name="T64" fmla="*/ 1084 w 2052"/>
                  <a:gd name="T65" fmla="*/ 1143 h 1169"/>
                  <a:gd name="T66" fmla="*/ 1118 w 2052"/>
                  <a:gd name="T67" fmla="*/ 1168 h 1169"/>
                  <a:gd name="T68" fmla="*/ 1151 w 2052"/>
                  <a:gd name="T69" fmla="*/ 1168 h 1169"/>
                  <a:gd name="T70" fmla="*/ 1185 w 2052"/>
                  <a:gd name="T71" fmla="*/ 1068 h 1169"/>
                  <a:gd name="T72" fmla="*/ 1217 w 2052"/>
                  <a:gd name="T73" fmla="*/ 1168 h 1169"/>
                  <a:gd name="T74" fmla="*/ 1250 w 2052"/>
                  <a:gd name="T75" fmla="*/ 1169 h 1169"/>
                  <a:gd name="T76" fmla="*/ 1284 w 2052"/>
                  <a:gd name="T77" fmla="*/ 1168 h 1169"/>
                  <a:gd name="T78" fmla="*/ 1316 w 2052"/>
                  <a:gd name="T79" fmla="*/ 1169 h 1169"/>
                  <a:gd name="T80" fmla="*/ 1350 w 2052"/>
                  <a:gd name="T81" fmla="*/ 1168 h 1169"/>
                  <a:gd name="T82" fmla="*/ 1382 w 2052"/>
                  <a:gd name="T83" fmla="*/ 773 h 1169"/>
                  <a:gd name="T84" fmla="*/ 1415 w 2052"/>
                  <a:gd name="T85" fmla="*/ 1168 h 1169"/>
                  <a:gd name="T86" fmla="*/ 1449 w 2052"/>
                  <a:gd name="T87" fmla="*/ 1169 h 1169"/>
                  <a:gd name="T88" fmla="*/ 1481 w 2052"/>
                  <a:gd name="T89" fmla="*/ 1168 h 1169"/>
                  <a:gd name="T90" fmla="*/ 1515 w 2052"/>
                  <a:gd name="T91" fmla="*/ 1168 h 1169"/>
                  <a:gd name="T92" fmla="*/ 1548 w 2052"/>
                  <a:gd name="T93" fmla="*/ 1169 h 1169"/>
                  <a:gd name="T94" fmla="*/ 1580 w 2052"/>
                  <a:gd name="T95" fmla="*/ 1127 h 1169"/>
                  <a:gd name="T96" fmla="*/ 1614 w 2052"/>
                  <a:gd name="T97" fmla="*/ 1167 h 1169"/>
                  <a:gd name="T98" fmla="*/ 1647 w 2052"/>
                  <a:gd name="T99" fmla="*/ 1168 h 1169"/>
                  <a:gd name="T100" fmla="*/ 1680 w 2052"/>
                  <a:gd name="T101" fmla="*/ 1142 h 1169"/>
                  <a:gd name="T102" fmla="*/ 1713 w 2052"/>
                  <a:gd name="T103" fmla="*/ 1168 h 1169"/>
                  <a:gd name="T104" fmla="*/ 1745 w 2052"/>
                  <a:gd name="T105" fmla="*/ 1168 h 1169"/>
                  <a:gd name="T106" fmla="*/ 1778 w 2052"/>
                  <a:gd name="T107" fmla="*/ 1168 h 1169"/>
                  <a:gd name="T108" fmla="*/ 1813 w 2052"/>
                  <a:gd name="T109" fmla="*/ 1169 h 1169"/>
                  <a:gd name="T110" fmla="*/ 1845 w 2052"/>
                  <a:gd name="T111" fmla="*/ 1168 h 1169"/>
                  <a:gd name="T112" fmla="*/ 1878 w 2052"/>
                  <a:gd name="T113" fmla="*/ 1169 h 1169"/>
                  <a:gd name="T114" fmla="*/ 1910 w 2052"/>
                  <a:gd name="T115" fmla="*/ 1151 h 1169"/>
                  <a:gd name="T116" fmla="*/ 1943 w 2052"/>
                  <a:gd name="T117" fmla="*/ 1153 h 1169"/>
                  <a:gd name="T118" fmla="*/ 1977 w 2052"/>
                  <a:gd name="T119" fmla="*/ 1150 h 1169"/>
                  <a:gd name="T120" fmla="*/ 2009 w 2052"/>
                  <a:gd name="T121" fmla="*/ 1165 h 1169"/>
                  <a:gd name="T122" fmla="*/ 2042 w 2052"/>
                  <a:gd name="T123" fmla="*/ 1137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2" h="1169">
                    <a:moveTo>
                      <a:pt x="0" y="1168"/>
                    </a:moveTo>
                    <a:cubicBezTo>
                      <a:pt x="0" y="1168"/>
                      <a:pt x="1" y="1168"/>
                      <a:pt x="1" y="1168"/>
                    </a:cubicBezTo>
                    <a:cubicBezTo>
                      <a:pt x="1" y="1168"/>
                      <a:pt x="1" y="1169"/>
                      <a:pt x="1" y="1169"/>
                    </a:cubicBezTo>
                    <a:cubicBezTo>
                      <a:pt x="1" y="1169"/>
                      <a:pt x="1" y="1169"/>
                      <a:pt x="1" y="1169"/>
                    </a:cubicBezTo>
                    <a:cubicBezTo>
                      <a:pt x="1" y="1169"/>
                      <a:pt x="3" y="1168"/>
                      <a:pt x="3" y="1168"/>
                    </a:cubicBezTo>
                    <a:cubicBezTo>
                      <a:pt x="3" y="1168"/>
                      <a:pt x="6" y="1169"/>
                      <a:pt x="6" y="1169"/>
                    </a:cubicBezTo>
                    <a:cubicBezTo>
                      <a:pt x="6" y="1169"/>
                      <a:pt x="6" y="1168"/>
                      <a:pt x="6" y="1168"/>
                    </a:cubicBezTo>
                    <a:cubicBezTo>
                      <a:pt x="6" y="1168"/>
                      <a:pt x="7" y="1169"/>
                      <a:pt x="7" y="1169"/>
                    </a:cubicBezTo>
                    <a:cubicBezTo>
                      <a:pt x="7" y="1169"/>
                      <a:pt x="9" y="1168"/>
                      <a:pt x="9" y="1168"/>
                    </a:cubicBezTo>
                    <a:cubicBezTo>
                      <a:pt x="9" y="1168"/>
                      <a:pt x="11" y="1169"/>
                      <a:pt x="11" y="1169"/>
                    </a:cubicBezTo>
                    <a:cubicBezTo>
                      <a:pt x="11" y="1169"/>
                      <a:pt x="11" y="1168"/>
                      <a:pt x="11" y="1168"/>
                    </a:cubicBezTo>
                    <a:cubicBezTo>
                      <a:pt x="11" y="1168"/>
                      <a:pt x="13" y="1168"/>
                      <a:pt x="13" y="1168"/>
                    </a:cubicBezTo>
                    <a:cubicBezTo>
                      <a:pt x="13" y="1168"/>
                      <a:pt x="15" y="1169"/>
                      <a:pt x="15" y="1169"/>
                    </a:cubicBezTo>
                    <a:cubicBezTo>
                      <a:pt x="15" y="1169"/>
                      <a:pt x="16" y="1168"/>
                      <a:pt x="16" y="1168"/>
                    </a:cubicBezTo>
                    <a:cubicBezTo>
                      <a:pt x="16" y="1168"/>
                      <a:pt x="17" y="1169"/>
                      <a:pt x="17" y="1169"/>
                    </a:cubicBezTo>
                    <a:cubicBezTo>
                      <a:pt x="17" y="1169"/>
                      <a:pt x="19" y="1169"/>
                      <a:pt x="19" y="1169"/>
                    </a:cubicBezTo>
                    <a:cubicBezTo>
                      <a:pt x="19" y="1169"/>
                      <a:pt x="20" y="1168"/>
                      <a:pt x="20" y="1168"/>
                    </a:cubicBezTo>
                    <a:cubicBezTo>
                      <a:pt x="20" y="1168"/>
                      <a:pt x="22" y="1169"/>
                      <a:pt x="22" y="1169"/>
                    </a:cubicBezTo>
                    <a:cubicBezTo>
                      <a:pt x="22" y="1169"/>
                      <a:pt x="23" y="1168"/>
                      <a:pt x="23" y="1168"/>
                    </a:cubicBezTo>
                    <a:cubicBezTo>
                      <a:pt x="23" y="1168"/>
                      <a:pt x="26" y="1169"/>
                      <a:pt x="26" y="1169"/>
                    </a:cubicBezTo>
                    <a:cubicBezTo>
                      <a:pt x="26" y="1169"/>
                      <a:pt x="27" y="1168"/>
                      <a:pt x="27" y="1168"/>
                    </a:cubicBezTo>
                    <a:cubicBezTo>
                      <a:pt x="27" y="1168"/>
                      <a:pt x="28" y="1168"/>
                      <a:pt x="28" y="1168"/>
                    </a:cubicBezTo>
                    <a:cubicBezTo>
                      <a:pt x="28" y="1168"/>
                      <a:pt x="29" y="1169"/>
                      <a:pt x="29" y="1169"/>
                    </a:cubicBezTo>
                    <a:cubicBezTo>
                      <a:pt x="29" y="1169"/>
                      <a:pt x="32" y="1169"/>
                      <a:pt x="32" y="1169"/>
                    </a:cubicBezTo>
                    <a:cubicBezTo>
                      <a:pt x="32" y="1169"/>
                      <a:pt x="32" y="1168"/>
                      <a:pt x="32" y="1168"/>
                    </a:cubicBezTo>
                    <a:cubicBezTo>
                      <a:pt x="32" y="1168"/>
                      <a:pt x="34" y="1169"/>
                      <a:pt x="34" y="1169"/>
                    </a:cubicBezTo>
                    <a:cubicBezTo>
                      <a:pt x="34" y="1169"/>
                      <a:pt x="35" y="1168"/>
                      <a:pt x="35" y="1168"/>
                    </a:cubicBezTo>
                    <a:cubicBezTo>
                      <a:pt x="35" y="1168"/>
                      <a:pt x="38" y="1169"/>
                      <a:pt x="38" y="1169"/>
                    </a:cubicBezTo>
                    <a:cubicBezTo>
                      <a:pt x="38" y="1169"/>
                      <a:pt x="38" y="1168"/>
                      <a:pt x="38" y="1168"/>
                    </a:cubicBezTo>
                    <a:cubicBezTo>
                      <a:pt x="38" y="1168"/>
                      <a:pt x="41" y="1169"/>
                      <a:pt x="41" y="1169"/>
                    </a:cubicBezTo>
                    <a:cubicBezTo>
                      <a:pt x="41" y="1169"/>
                      <a:pt x="42" y="1168"/>
                      <a:pt x="42" y="1168"/>
                    </a:cubicBezTo>
                    <a:cubicBezTo>
                      <a:pt x="42" y="1168"/>
                      <a:pt x="43" y="1168"/>
                      <a:pt x="43" y="1168"/>
                    </a:cubicBezTo>
                    <a:cubicBezTo>
                      <a:pt x="43" y="1168"/>
                      <a:pt x="45" y="1169"/>
                      <a:pt x="45" y="1169"/>
                    </a:cubicBezTo>
                    <a:cubicBezTo>
                      <a:pt x="45" y="1169"/>
                      <a:pt x="48" y="1169"/>
                      <a:pt x="48" y="1169"/>
                    </a:cubicBezTo>
                    <a:cubicBezTo>
                      <a:pt x="48" y="1169"/>
                      <a:pt x="49" y="1168"/>
                      <a:pt x="49" y="1168"/>
                    </a:cubicBezTo>
                    <a:cubicBezTo>
                      <a:pt x="49" y="1168"/>
                      <a:pt x="49" y="1168"/>
                      <a:pt x="49" y="1168"/>
                    </a:cubicBezTo>
                    <a:cubicBezTo>
                      <a:pt x="49" y="1168"/>
                      <a:pt x="51" y="1169"/>
                      <a:pt x="51" y="1169"/>
                    </a:cubicBezTo>
                    <a:cubicBezTo>
                      <a:pt x="51" y="1169"/>
                      <a:pt x="53" y="1169"/>
                      <a:pt x="53" y="1169"/>
                    </a:cubicBezTo>
                    <a:cubicBezTo>
                      <a:pt x="53" y="1169"/>
                      <a:pt x="54" y="1168"/>
                      <a:pt x="54" y="1168"/>
                    </a:cubicBezTo>
                    <a:cubicBezTo>
                      <a:pt x="54" y="1168"/>
                      <a:pt x="56" y="1169"/>
                      <a:pt x="56" y="1169"/>
                    </a:cubicBezTo>
                    <a:cubicBezTo>
                      <a:pt x="56" y="1169"/>
                      <a:pt x="58" y="1168"/>
                      <a:pt x="58" y="1168"/>
                    </a:cubicBezTo>
                    <a:cubicBezTo>
                      <a:pt x="58" y="1168"/>
                      <a:pt x="59" y="1169"/>
                      <a:pt x="59" y="1169"/>
                    </a:cubicBezTo>
                    <a:cubicBezTo>
                      <a:pt x="59" y="1169"/>
                      <a:pt x="61" y="1168"/>
                      <a:pt x="61" y="1168"/>
                    </a:cubicBezTo>
                    <a:cubicBezTo>
                      <a:pt x="61" y="1168"/>
                      <a:pt x="61" y="1168"/>
                      <a:pt x="61" y="1168"/>
                    </a:cubicBezTo>
                    <a:cubicBezTo>
                      <a:pt x="61" y="1168"/>
                      <a:pt x="62" y="1169"/>
                      <a:pt x="62" y="1169"/>
                    </a:cubicBezTo>
                    <a:cubicBezTo>
                      <a:pt x="62" y="1169"/>
                      <a:pt x="64" y="1169"/>
                      <a:pt x="64" y="1169"/>
                    </a:cubicBezTo>
                    <a:cubicBezTo>
                      <a:pt x="64" y="1169"/>
                      <a:pt x="66" y="1168"/>
                      <a:pt x="66" y="1168"/>
                    </a:cubicBezTo>
                    <a:cubicBezTo>
                      <a:pt x="66" y="1168"/>
                      <a:pt x="69" y="1169"/>
                      <a:pt x="69" y="1169"/>
                    </a:cubicBezTo>
                    <a:cubicBezTo>
                      <a:pt x="69" y="1169"/>
                      <a:pt x="70" y="1168"/>
                      <a:pt x="70" y="1168"/>
                    </a:cubicBezTo>
                    <a:cubicBezTo>
                      <a:pt x="70" y="1168"/>
                      <a:pt x="71" y="1168"/>
                      <a:pt x="71" y="1168"/>
                    </a:cubicBezTo>
                    <a:cubicBezTo>
                      <a:pt x="71" y="1168"/>
                      <a:pt x="73" y="1168"/>
                      <a:pt x="73" y="1168"/>
                    </a:cubicBezTo>
                    <a:cubicBezTo>
                      <a:pt x="73" y="1168"/>
                      <a:pt x="74" y="1168"/>
                      <a:pt x="74" y="1168"/>
                    </a:cubicBezTo>
                    <a:cubicBezTo>
                      <a:pt x="74" y="1168"/>
                      <a:pt x="75" y="1168"/>
                      <a:pt x="75" y="1168"/>
                    </a:cubicBezTo>
                    <a:cubicBezTo>
                      <a:pt x="75" y="1168"/>
                      <a:pt x="76" y="1168"/>
                      <a:pt x="76" y="1168"/>
                    </a:cubicBezTo>
                    <a:cubicBezTo>
                      <a:pt x="76" y="1168"/>
                      <a:pt x="77" y="1169"/>
                      <a:pt x="77" y="1169"/>
                    </a:cubicBezTo>
                    <a:cubicBezTo>
                      <a:pt x="77" y="1169"/>
                      <a:pt x="79" y="1169"/>
                      <a:pt x="79" y="1169"/>
                    </a:cubicBezTo>
                    <a:cubicBezTo>
                      <a:pt x="79" y="1169"/>
                      <a:pt x="82" y="1168"/>
                      <a:pt x="82" y="1168"/>
                    </a:cubicBezTo>
                    <a:cubicBezTo>
                      <a:pt x="82" y="1168"/>
                      <a:pt x="82" y="1168"/>
                      <a:pt x="82" y="1168"/>
                    </a:cubicBezTo>
                    <a:cubicBezTo>
                      <a:pt x="82" y="1168"/>
                      <a:pt x="83" y="1169"/>
                      <a:pt x="83" y="1169"/>
                    </a:cubicBezTo>
                    <a:cubicBezTo>
                      <a:pt x="83" y="1169"/>
                      <a:pt x="87" y="1169"/>
                      <a:pt x="87" y="1169"/>
                    </a:cubicBezTo>
                    <a:cubicBezTo>
                      <a:pt x="87" y="1169"/>
                      <a:pt x="88" y="1168"/>
                      <a:pt x="88" y="1168"/>
                    </a:cubicBezTo>
                    <a:cubicBezTo>
                      <a:pt x="88" y="1168"/>
                      <a:pt x="88" y="1168"/>
                      <a:pt x="88" y="1168"/>
                    </a:cubicBezTo>
                    <a:cubicBezTo>
                      <a:pt x="88" y="1168"/>
                      <a:pt x="91" y="1168"/>
                      <a:pt x="91" y="1168"/>
                    </a:cubicBezTo>
                    <a:cubicBezTo>
                      <a:pt x="91" y="1168"/>
                      <a:pt x="92" y="1168"/>
                      <a:pt x="92" y="1168"/>
                    </a:cubicBezTo>
                    <a:cubicBezTo>
                      <a:pt x="92" y="1168"/>
                      <a:pt x="93" y="1168"/>
                      <a:pt x="93" y="1168"/>
                    </a:cubicBezTo>
                    <a:cubicBezTo>
                      <a:pt x="93" y="1168"/>
                      <a:pt x="95" y="1169"/>
                      <a:pt x="95" y="1169"/>
                    </a:cubicBezTo>
                    <a:cubicBezTo>
                      <a:pt x="95" y="1169"/>
                      <a:pt x="96" y="1168"/>
                      <a:pt x="96" y="1168"/>
                    </a:cubicBezTo>
                    <a:cubicBezTo>
                      <a:pt x="96" y="1168"/>
                      <a:pt x="97" y="1168"/>
                      <a:pt x="97" y="1168"/>
                    </a:cubicBezTo>
                    <a:cubicBezTo>
                      <a:pt x="97" y="1168"/>
                      <a:pt x="99" y="1168"/>
                      <a:pt x="99" y="1168"/>
                    </a:cubicBezTo>
                    <a:cubicBezTo>
                      <a:pt x="99" y="1168"/>
                      <a:pt x="100" y="1168"/>
                      <a:pt x="100" y="1168"/>
                    </a:cubicBezTo>
                    <a:cubicBezTo>
                      <a:pt x="100" y="1168"/>
                      <a:pt x="103" y="1169"/>
                      <a:pt x="103" y="1169"/>
                    </a:cubicBezTo>
                    <a:cubicBezTo>
                      <a:pt x="103" y="1169"/>
                      <a:pt x="103" y="1169"/>
                      <a:pt x="103" y="1169"/>
                    </a:cubicBezTo>
                    <a:cubicBezTo>
                      <a:pt x="103" y="1169"/>
                      <a:pt x="105" y="1168"/>
                      <a:pt x="105" y="1168"/>
                    </a:cubicBezTo>
                    <a:cubicBezTo>
                      <a:pt x="105" y="1168"/>
                      <a:pt x="107" y="1169"/>
                      <a:pt x="107" y="1169"/>
                    </a:cubicBezTo>
                    <a:cubicBezTo>
                      <a:pt x="107" y="1169"/>
                      <a:pt x="108" y="1168"/>
                      <a:pt x="108" y="1168"/>
                    </a:cubicBezTo>
                    <a:cubicBezTo>
                      <a:pt x="108" y="1168"/>
                      <a:pt x="110" y="1168"/>
                      <a:pt x="110" y="1168"/>
                    </a:cubicBezTo>
                    <a:cubicBezTo>
                      <a:pt x="110" y="1168"/>
                      <a:pt x="112" y="1169"/>
                      <a:pt x="112" y="1169"/>
                    </a:cubicBezTo>
                    <a:cubicBezTo>
                      <a:pt x="112" y="1169"/>
                      <a:pt x="113" y="1169"/>
                      <a:pt x="113" y="1169"/>
                    </a:cubicBezTo>
                    <a:cubicBezTo>
                      <a:pt x="113" y="1169"/>
                      <a:pt x="114" y="1168"/>
                      <a:pt x="114" y="1168"/>
                    </a:cubicBezTo>
                    <a:cubicBezTo>
                      <a:pt x="114" y="1168"/>
                      <a:pt x="116" y="1168"/>
                      <a:pt x="116" y="1168"/>
                    </a:cubicBezTo>
                    <a:cubicBezTo>
                      <a:pt x="116" y="1168"/>
                      <a:pt x="118" y="1169"/>
                      <a:pt x="118" y="1169"/>
                    </a:cubicBezTo>
                    <a:cubicBezTo>
                      <a:pt x="118" y="1169"/>
                      <a:pt x="119" y="1168"/>
                      <a:pt x="119" y="1168"/>
                    </a:cubicBezTo>
                    <a:cubicBezTo>
                      <a:pt x="119" y="1168"/>
                      <a:pt x="120" y="1169"/>
                      <a:pt x="120" y="1169"/>
                    </a:cubicBezTo>
                    <a:cubicBezTo>
                      <a:pt x="120" y="1169"/>
                      <a:pt x="122" y="1169"/>
                      <a:pt x="122" y="1169"/>
                    </a:cubicBezTo>
                    <a:cubicBezTo>
                      <a:pt x="122" y="1169"/>
                      <a:pt x="124" y="1168"/>
                      <a:pt x="124" y="1168"/>
                    </a:cubicBezTo>
                    <a:cubicBezTo>
                      <a:pt x="124" y="1168"/>
                      <a:pt x="125" y="1169"/>
                      <a:pt x="125" y="1169"/>
                    </a:cubicBezTo>
                    <a:cubicBezTo>
                      <a:pt x="125" y="1169"/>
                      <a:pt x="126" y="1168"/>
                      <a:pt x="126" y="1168"/>
                    </a:cubicBezTo>
                    <a:cubicBezTo>
                      <a:pt x="126" y="1168"/>
                      <a:pt x="127" y="1168"/>
                      <a:pt x="127" y="1168"/>
                    </a:cubicBezTo>
                    <a:cubicBezTo>
                      <a:pt x="127" y="1168"/>
                      <a:pt x="130" y="1168"/>
                      <a:pt x="130" y="1168"/>
                    </a:cubicBezTo>
                    <a:cubicBezTo>
                      <a:pt x="130" y="1168"/>
                      <a:pt x="130" y="1168"/>
                      <a:pt x="130" y="1168"/>
                    </a:cubicBezTo>
                    <a:cubicBezTo>
                      <a:pt x="130" y="1168"/>
                      <a:pt x="132" y="1168"/>
                      <a:pt x="132" y="1168"/>
                    </a:cubicBezTo>
                    <a:cubicBezTo>
                      <a:pt x="132" y="1168"/>
                      <a:pt x="134" y="1168"/>
                      <a:pt x="134" y="1168"/>
                    </a:cubicBezTo>
                    <a:cubicBezTo>
                      <a:pt x="134" y="1168"/>
                      <a:pt x="136" y="1168"/>
                      <a:pt x="136" y="1168"/>
                    </a:cubicBezTo>
                    <a:cubicBezTo>
                      <a:pt x="136" y="1168"/>
                      <a:pt x="136" y="1168"/>
                      <a:pt x="136" y="1168"/>
                    </a:cubicBezTo>
                    <a:cubicBezTo>
                      <a:pt x="136" y="1168"/>
                      <a:pt x="137" y="1168"/>
                      <a:pt x="137" y="1168"/>
                    </a:cubicBezTo>
                    <a:cubicBezTo>
                      <a:pt x="137" y="1168"/>
                      <a:pt x="139" y="1168"/>
                      <a:pt x="139" y="1168"/>
                    </a:cubicBezTo>
                    <a:cubicBezTo>
                      <a:pt x="139" y="1168"/>
                      <a:pt x="142" y="1168"/>
                      <a:pt x="142" y="1168"/>
                    </a:cubicBezTo>
                    <a:cubicBezTo>
                      <a:pt x="142" y="1168"/>
                      <a:pt x="143" y="1168"/>
                      <a:pt x="143" y="1168"/>
                    </a:cubicBezTo>
                    <a:cubicBezTo>
                      <a:pt x="143" y="1168"/>
                      <a:pt x="144" y="1169"/>
                      <a:pt x="144" y="1169"/>
                    </a:cubicBezTo>
                    <a:cubicBezTo>
                      <a:pt x="144" y="1169"/>
                      <a:pt x="146" y="1169"/>
                      <a:pt x="146" y="1169"/>
                    </a:cubicBezTo>
                    <a:cubicBezTo>
                      <a:pt x="146" y="1169"/>
                      <a:pt x="147" y="1168"/>
                      <a:pt x="147" y="1168"/>
                    </a:cubicBezTo>
                    <a:cubicBezTo>
                      <a:pt x="147" y="1168"/>
                      <a:pt x="149" y="1168"/>
                      <a:pt x="149" y="1168"/>
                    </a:cubicBezTo>
                    <a:cubicBezTo>
                      <a:pt x="149" y="1168"/>
                      <a:pt x="150" y="1169"/>
                      <a:pt x="150" y="1169"/>
                    </a:cubicBezTo>
                    <a:cubicBezTo>
                      <a:pt x="150" y="1169"/>
                      <a:pt x="152" y="1168"/>
                      <a:pt x="152" y="1168"/>
                    </a:cubicBezTo>
                    <a:cubicBezTo>
                      <a:pt x="152" y="1168"/>
                      <a:pt x="153" y="1169"/>
                      <a:pt x="153" y="1169"/>
                    </a:cubicBezTo>
                    <a:cubicBezTo>
                      <a:pt x="153" y="1169"/>
                      <a:pt x="155" y="1169"/>
                      <a:pt x="155" y="1169"/>
                    </a:cubicBezTo>
                    <a:cubicBezTo>
                      <a:pt x="155" y="1169"/>
                      <a:pt x="157" y="1168"/>
                      <a:pt x="157" y="1168"/>
                    </a:cubicBezTo>
                    <a:cubicBezTo>
                      <a:pt x="157" y="1168"/>
                      <a:pt x="158" y="1169"/>
                      <a:pt x="158" y="1169"/>
                    </a:cubicBezTo>
                    <a:cubicBezTo>
                      <a:pt x="158" y="1169"/>
                      <a:pt x="159" y="1168"/>
                      <a:pt x="159" y="1168"/>
                    </a:cubicBezTo>
                    <a:cubicBezTo>
                      <a:pt x="159" y="1168"/>
                      <a:pt x="160" y="1169"/>
                      <a:pt x="160" y="1169"/>
                    </a:cubicBezTo>
                    <a:cubicBezTo>
                      <a:pt x="160" y="1169"/>
                      <a:pt x="163" y="1168"/>
                      <a:pt x="163" y="1168"/>
                    </a:cubicBezTo>
                    <a:cubicBezTo>
                      <a:pt x="163" y="1168"/>
                      <a:pt x="163" y="1168"/>
                      <a:pt x="163" y="1168"/>
                    </a:cubicBezTo>
                    <a:cubicBezTo>
                      <a:pt x="163" y="1168"/>
                      <a:pt x="166" y="1168"/>
                      <a:pt x="166" y="1168"/>
                    </a:cubicBezTo>
                    <a:cubicBezTo>
                      <a:pt x="166" y="1168"/>
                      <a:pt x="166" y="1168"/>
                      <a:pt x="166" y="1168"/>
                    </a:cubicBezTo>
                    <a:cubicBezTo>
                      <a:pt x="166" y="1168"/>
                      <a:pt x="169" y="1168"/>
                      <a:pt x="169" y="1168"/>
                    </a:cubicBezTo>
                    <a:cubicBezTo>
                      <a:pt x="169" y="1168"/>
                      <a:pt x="170" y="1168"/>
                      <a:pt x="170" y="1168"/>
                    </a:cubicBezTo>
                    <a:cubicBezTo>
                      <a:pt x="170" y="1168"/>
                      <a:pt x="172" y="1168"/>
                      <a:pt x="172" y="1168"/>
                    </a:cubicBezTo>
                    <a:cubicBezTo>
                      <a:pt x="172" y="1168"/>
                      <a:pt x="172" y="1168"/>
                      <a:pt x="172" y="1168"/>
                    </a:cubicBezTo>
                    <a:cubicBezTo>
                      <a:pt x="172" y="1168"/>
                      <a:pt x="173" y="1168"/>
                      <a:pt x="173" y="1168"/>
                    </a:cubicBezTo>
                    <a:cubicBezTo>
                      <a:pt x="173" y="1168"/>
                      <a:pt x="175" y="1168"/>
                      <a:pt x="175" y="1168"/>
                    </a:cubicBezTo>
                    <a:cubicBezTo>
                      <a:pt x="175" y="1168"/>
                      <a:pt x="178" y="1167"/>
                      <a:pt x="178" y="1167"/>
                    </a:cubicBezTo>
                    <a:cubicBezTo>
                      <a:pt x="178" y="1167"/>
                      <a:pt x="178" y="1167"/>
                      <a:pt x="178" y="1167"/>
                    </a:cubicBezTo>
                    <a:cubicBezTo>
                      <a:pt x="178" y="1167"/>
                      <a:pt x="181" y="1163"/>
                      <a:pt x="181" y="1163"/>
                    </a:cubicBezTo>
                    <a:cubicBezTo>
                      <a:pt x="181" y="1163"/>
                      <a:pt x="182" y="1160"/>
                      <a:pt x="182" y="1160"/>
                    </a:cubicBezTo>
                    <a:cubicBezTo>
                      <a:pt x="182" y="1160"/>
                      <a:pt x="184" y="1165"/>
                      <a:pt x="184" y="1165"/>
                    </a:cubicBezTo>
                    <a:cubicBezTo>
                      <a:pt x="184" y="1165"/>
                      <a:pt x="185" y="1165"/>
                      <a:pt x="185" y="1165"/>
                    </a:cubicBezTo>
                    <a:cubicBezTo>
                      <a:pt x="185" y="1165"/>
                      <a:pt x="187" y="1164"/>
                      <a:pt x="187" y="1164"/>
                    </a:cubicBezTo>
                    <a:cubicBezTo>
                      <a:pt x="187" y="1164"/>
                      <a:pt x="187" y="1164"/>
                      <a:pt x="187" y="1164"/>
                    </a:cubicBezTo>
                    <a:cubicBezTo>
                      <a:pt x="187" y="1164"/>
                      <a:pt x="190" y="1150"/>
                      <a:pt x="190" y="1150"/>
                    </a:cubicBezTo>
                    <a:cubicBezTo>
                      <a:pt x="190" y="1150"/>
                      <a:pt x="190" y="1150"/>
                      <a:pt x="190" y="1150"/>
                    </a:cubicBezTo>
                    <a:cubicBezTo>
                      <a:pt x="190" y="1150"/>
                      <a:pt x="193" y="1164"/>
                      <a:pt x="193" y="1164"/>
                    </a:cubicBezTo>
                    <a:cubicBezTo>
                      <a:pt x="193" y="1164"/>
                      <a:pt x="194" y="1164"/>
                      <a:pt x="194" y="1164"/>
                    </a:cubicBezTo>
                    <a:cubicBezTo>
                      <a:pt x="194" y="1164"/>
                      <a:pt x="196" y="1163"/>
                      <a:pt x="196" y="1163"/>
                    </a:cubicBezTo>
                    <a:cubicBezTo>
                      <a:pt x="196" y="1163"/>
                      <a:pt x="196" y="1162"/>
                      <a:pt x="196" y="1162"/>
                    </a:cubicBezTo>
                    <a:cubicBezTo>
                      <a:pt x="196" y="1162"/>
                      <a:pt x="198" y="1156"/>
                      <a:pt x="198" y="1156"/>
                    </a:cubicBezTo>
                    <a:cubicBezTo>
                      <a:pt x="198" y="1156"/>
                      <a:pt x="199" y="1162"/>
                      <a:pt x="199" y="1162"/>
                    </a:cubicBezTo>
                    <a:cubicBezTo>
                      <a:pt x="199" y="1162"/>
                      <a:pt x="201" y="1165"/>
                      <a:pt x="201" y="1165"/>
                    </a:cubicBezTo>
                    <a:cubicBezTo>
                      <a:pt x="201" y="1165"/>
                      <a:pt x="202" y="1165"/>
                      <a:pt x="202" y="1165"/>
                    </a:cubicBezTo>
                    <a:cubicBezTo>
                      <a:pt x="202" y="1165"/>
                      <a:pt x="205" y="1163"/>
                      <a:pt x="205" y="1163"/>
                    </a:cubicBezTo>
                    <a:cubicBezTo>
                      <a:pt x="205" y="1163"/>
                      <a:pt x="205" y="1163"/>
                      <a:pt x="205" y="1163"/>
                    </a:cubicBezTo>
                    <a:cubicBezTo>
                      <a:pt x="205" y="1163"/>
                      <a:pt x="208" y="1138"/>
                      <a:pt x="208" y="1138"/>
                    </a:cubicBezTo>
                    <a:cubicBezTo>
                      <a:pt x="208" y="1138"/>
                      <a:pt x="209" y="1133"/>
                      <a:pt x="209" y="1133"/>
                    </a:cubicBezTo>
                    <a:cubicBezTo>
                      <a:pt x="209" y="1133"/>
                      <a:pt x="210" y="1148"/>
                      <a:pt x="210" y="1148"/>
                    </a:cubicBezTo>
                    <a:cubicBezTo>
                      <a:pt x="210" y="1148"/>
                      <a:pt x="211" y="1145"/>
                      <a:pt x="211" y="1145"/>
                    </a:cubicBezTo>
                    <a:cubicBezTo>
                      <a:pt x="211" y="1145"/>
                      <a:pt x="212" y="1130"/>
                      <a:pt x="212" y="1130"/>
                    </a:cubicBezTo>
                    <a:cubicBezTo>
                      <a:pt x="212" y="1130"/>
                      <a:pt x="214" y="1142"/>
                      <a:pt x="214" y="1142"/>
                    </a:cubicBezTo>
                    <a:cubicBezTo>
                      <a:pt x="214" y="1142"/>
                      <a:pt x="216" y="1123"/>
                      <a:pt x="216" y="1123"/>
                    </a:cubicBezTo>
                    <a:cubicBezTo>
                      <a:pt x="216" y="1123"/>
                      <a:pt x="218" y="1146"/>
                      <a:pt x="218" y="1146"/>
                    </a:cubicBezTo>
                    <a:cubicBezTo>
                      <a:pt x="218" y="1146"/>
                      <a:pt x="220" y="1123"/>
                      <a:pt x="220" y="1123"/>
                    </a:cubicBezTo>
                    <a:cubicBezTo>
                      <a:pt x="220" y="1123"/>
                      <a:pt x="220" y="1125"/>
                      <a:pt x="220" y="1125"/>
                    </a:cubicBezTo>
                    <a:cubicBezTo>
                      <a:pt x="220" y="1125"/>
                      <a:pt x="223" y="1160"/>
                      <a:pt x="223" y="1160"/>
                    </a:cubicBezTo>
                    <a:cubicBezTo>
                      <a:pt x="223" y="1160"/>
                      <a:pt x="223" y="1160"/>
                      <a:pt x="223" y="1160"/>
                    </a:cubicBezTo>
                    <a:cubicBezTo>
                      <a:pt x="223" y="1160"/>
                      <a:pt x="226" y="1165"/>
                      <a:pt x="226" y="1165"/>
                    </a:cubicBezTo>
                    <a:cubicBezTo>
                      <a:pt x="226" y="1165"/>
                      <a:pt x="226" y="1165"/>
                      <a:pt x="226" y="1165"/>
                    </a:cubicBezTo>
                    <a:cubicBezTo>
                      <a:pt x="226" y="1165"/>
                      <a:pt x="229" y="1167"/>
                      <a:pt x="229" y="1167"/>
                    </a:cubicBezTo>
                    <a:cubicBezTo>
                      <a:pt x="229" y="1167"/>
                      <a:pt x="229" y="1167"/>
                      <a:pt x="229" y="1167"/>
                    </a:cubicBezTo>
                    <a:cubicBezTo>
                      <a:pt x="229" y="1167"/>
                      <a:pt x="232" y="1167"/>
                      <a:pt x="232" y="1167"/>
                    </a:cubicBezTo>
                    <a:cubicBezTo>
                      <a:pt x="232" y="1167"/>
                      <a:pt x="232" y="1167"/>
                      <a:pt x="232" y="1167"/>
                    </a:cubicBezTo>
                    <a:cubicBezTo>
                      <a:pt x="232" y="1167"/>
                      <a:pt x="235" y="1168"/>
                      <a:pt x="235" y="1168"/>
                    </a:cubicBezTo>
                    <a:cubicBezTo>
                      <a:pt x="235" y="1168"/>
                      <a:pt x="235" y="1168"/>
                      <a:pt x="235" y="1168"/>
                    </a:cubicBezTo>
                    <a:cubicBezTo>
                      <a:pt x="235" y="1168"/>
                      <a:pt x="236" y="1168"/>
                      <a:pt x="236" y="1168"/>
                    </a:cubicBezTo>
                    <a:cubicBezTo>
                      <a:pt x="236" y="1168"/>
                      <a:pt x="239" y="1168"/>
                      <a:pt x="239" y="1168"/>
                    </a:cubicBezTo>
                    <a:cubicBezTo>
                      <a:pt x="239" y="1168"/>
                      <a:pt x="240" y="1168"/>
                      <a:pt x="240" y="1168"/>
                    </a:cubicBezTo>
                    <a:cubicBezTo>
                      <a:pt x="240" y="1168"/>
                      <a:pt x="241" y="1168"/>
                      <a:pt x="241" y="1168"/>
                    </a:cubicBezTo>
                    <a:cubicBezTo>
                      <a:pt x="241" y="1168"/>
                      <a:pt x="242" y="1168"/>
                      <a:pt x="242" y="1168"/>
                    </a:cubicBezTo>
                    <a:cubicBezTo>
                      <a:pt x="242" y="1168"/>
                      <a:pt x="244" y="1168"/>
                      <a:pt x="244" y="1168"/>
                    </a:cubicBezTo>
                    <a:cubicBezTo>
                      <a:pt x="244" y="1168"/>
                      <a:pt x="245" y="1168"/>
                      <a:pt x="245" y="1168"/>
                    </a:cubicBezTo>
                    <a:cubicBezTo>
                      <a:pt x="245" y="1168"/>
                      <a:pt x="249" y="1168"/>
                      <a:pt x="249" y="1168"/>
                    </a:cubicBezTo>
                    <a:cubicBezTo>
                      <a:pt x="249" y="1168"/>
                      <a:pt x="250" y="1168"/>
                      <a:pt x="250" y="1168"/>
                    </a:cubicBezTo>
                    <a:cubicBezTo>
                      <a:pt x="250" y="1168"/>
                      <a:pt x="250" y="1168"/>
                      <a:pt x="250" y="1168"/>
                    </a:cubicBezTo>
                    <a:cubicBezTo>
                      <a:pt x="250" y="1168"/>
                      <a:pt x="252" y="1168"/>
                      <a:pt x="252" y="1168"/>
                    </a:cubicBezTo>
                    <a:cubicBezTo>
                      <a:pt x="252" y="1168"/>
                      <a:pt x="253" y="1168"/>
                      <a:pt x="253" y="1168"/>
                    </a:cubicBezTo>
                    <a:cubicBezTo>
                      <a:pt x="253" y="1168"/>
                      <a:pt x="254" y="1168"/>
                      <a:pt x="254" y="1168"/>
                    </a:cubicBezTo>
                    <a:cubicBezTo>
                      <a:pt x="254" y="1168"/>
                      <a:pt x="256" y="1168"/>
                      <a:pt x="256" y="1168"/>
                    </a:cubicBezTo>
                    <a:cubicBezTo>
                      <a:pt x="256" y="1168"/>
                      <a:pt x="259" y="1168"/>
                      <a:pt x="259" y="1168"/>
                    </a:cubicBezTo>
                    <a:cubicBezTo>
                      <a:pt x="259" y="1168"/>
                      <a:pt x="260" y="1168"/>
                      <a:pt x="260" y="1168"/>
                    </a:cubicBezTo>
                    <a:cubicBezTo>
                      <a:pt x="260" y="1168"/>
                      <a:pt x="262" y="1167"/>
                      <a:pt x="262" y="1167"/>
                    </a:cubicBezTo>
                    <a:cubicBezTo>
                      <a:pt x="262" y="1167"/>
                      <a:pt x="262" y="1167"/>
                      <a:pt x="262" y="1167"/>
                    </a:cubicBezTo>
                    <a:cubicBezTo>
                      <a:pt x="262" y="1167"/>
                      <a:pt x="265" y="1164"/>
                      <a:pt x="265" y="1164"/>
                    </a:cubicBezTo>
                    <a:cubicBezTo>
                      <a:pt x="265" y="1164"/>
                      <a:pt x="265" y="1164"/>
                      <a:pt x="265" y="1164"/>
                    </a:cubicBezTo>
                    <a:cubicBezTo>
                      <a:pt x="265" y="1164"/>
                      <a:pt x="268" y="1143"/>
                      <a:pt x="268" y="1143"/>
                    </a:cubicBezTo>
                    <a:cubicBezTo>
                      <a:pt x="268" y="1143"/>
                      <a:pt x="269" y="1141"/>
                      <a:pt x="269" y="1141"/>
                    </a:cubicBezTo>
                    <a:cubicBezTo>
                      <a:pt x="269" y="1141"/>
                      <a:pt x="271" y="1157"/>
                      <a:pt x="271" y="1157"/>
                    </a:cubicBezTo>
                    <a:cubicBezTo>
                      <a:pt x="271" y="1157"/>
                      <a:pt x="271" y="1158"/>
                      <a:pt x="271" y="1158"/>
                    </a:cubicBezTo>
                    <a:cubicBezTo>
                      <a:pt x="271" y="1158"/>
                      <a:pt x="274" y="1165"/>
                      <a:pt x="274" y="1165"/>
                    </a:cubicBezTo>
                    <a:cubicBezTo>
                      <a:pt x="274" y="1165"/>
                      <a:pt x="274" y="1166"/>
                      <a:pt x="274" y="1166"/>
                    </a:cubicBezTo>
                    <a:cubicBezTo>
                      <a:pt x="274" y="1166"/>
                      <a:pt x="275" y="1166"/>
                      <a:pt x="275" y="1166"/>
                    </a:cubicBezTo>
                    <a:cubicBezTo>
                      <a:pt x="275" y="1166"/>
                      <a:pt x="277" y="1166"/>
                      <a:pt x="277" y="1166"/>
                    </a:cubicBezTo>
                    <a:cubicBezTo>
                      <a:pt x="277" y="1166"/>
                      <a:pt x="280" y="1168"/>
                      <a:pt x="280" y="1168"/>
                    </a:cubicBezTo>
                    <a:cubicBezTo>
                      <a:pt x="280" y="1168"/>
                      <a:pt x="280" y="1168"/>
                      <a:pt x="280" y="1168"/>
                    </a:cubicBezTo>
                    <a:cubicBezTo>
                      <a:pt x="280" y="1168"/>
                      <a:pt x="281" y="1168"/>
                      <a:pt x="281" y="1168"/>
                    </a:cubicBezTo>
                    <a:cubicBezTo>
                      <a:pt x="281" y="1168"/>
                      <a:pt x="285" y="1167"/>
                      <a:pt x="285" y="1167"/>
                    </a:cubicBezTo>
                    <a:cubicBezTo>
                      <a:pt x="285" y="1167"/>
                      <a:pt x="286" y="1168"/>
                      <a:pt x="286" y="1168"/>
                    </a:cubicBezTo>
                    <a:cubicBezTo>
                      <a:pt x="286" y="1168"/>
                      <a:pt x="287" y="1168"/>
                      <a:pt x="287" y="1168"/>
                    </a:cubicBezTo>
                    <a:cubicBezTo>
                      <a:pt x="287" y="1168"/>
                      <a:pt x="289" y="1167"/>
                      <a:pt x="289" y="1167"/>
                    </a:cubicBezTo>
                    <a:cubicBezTo>
                      <a:pt x="289" y="1167"/>
                      <a:pt x="289" y="1167"/>
                      <a:pt x="289" y="1167"/>
                    </a:cubicBezTo>
                    <a:cubicBezTo>
                      <a:pt x="289" y="1167"/>
                      <a:pt x="291" y="1167"/>
                      <a:pt x="291" y="1167"/>
                    </a:cubicBezTo>
                    <a:cubicBezTo>
                      <a:pt x="291" y="1167"/>
                      <a:pt x="293" y="1168"/>
                      <a:pt x="293" y="1168"/>
                    </a:cubicBezTo>
                    <a:cubicBezTo>
                      <a:pt x="293" y="1168"/>
                      <a:pt x="295" y="1167"/>
                      <a:pt x="295" y="1167"/>
                    </a:cubicBezTo>
                    <a:cubicBezTo>
                      <a:pt x="295" y="1167"/>
                      <a:pt x="295" y="1167"/>
                      <a:pt x="295" y="1167"/>
                    </a:cubicBezTo>
                    <a:cubicBezTo>
                      <a:pt x="295" y="1167"/>
                      <a:pt x="298" y="1163"/>
                      <a:pt x="298" y="1163"/>
                    </a:cubicBezTo>
                    <a:cubicBezTo>
                      <a:pt x="298" y="1163"/>
                      <a:pt x="298" y="1163"/>
                      <a:pt x="298" y="1163"/>
                    </a:cubicBezTo>
                    <a:cubicBezTo>
                      <a:pt x="298" y="1163"/>
                      <a:pt x="300" y="1141"/>
                      <a:pt x="300" y="1141"/>
                    </a:cubicBezTo>
                    <a:cubicBezTo>
                      <a:pt x="300" y="1141"/>
                      <a:pt x="301" y="1153"/>
                      <a:pt x="301" y="1153"/>
                    </a:cubicBezTo>
                    <a:cubicBezTo>
                      <a:pt x="301" y="1153"/>
                      <a:pt x="303" y="1162"/>
                      <a:pt x="303" y="1162"/>
                    </a:cubicBezTo>
                    <a:cubicBezTo>
                      <a:pt x="303" y="1162"/>
                      <a:pt x="304" y="1162"/>
                      <a:pt x="304" y="1162"/>
                    </a:cubicBezTo>
                    <a:cubicBezTo>
                      <a:pt x="304" y="1162"/>
                      <a:pt x="307" y="1145"/>
                      <a:pt x="307" y="1145"/>
                    </a:cubicBezTo>
                    <a:cubicBezTo>
                      <a:pt x="307" y="1145"/>
                      <a:pt x="308" y="1124"/>
                      <a:pt x="308" y="1124"/>
                    </a:cubicBezTo>
                    <a:cubicBezTo>
                      <a:pt x="308" y="1124"/>
                      <a:pt x="310" y="1158"/>
                      <a:pt x="310" y="1158"/>
                    </a:cubicBezTo>
                    <a:cubicBezTo>
                      <a:pt x="310" y="1158"/>
                      <a:pt x="310" y="1159"/>
                      <a:pt x="310" y="1159"/>
                    </a:cubicBezTo>
                    <a:cubicBezTo>
                      <a:pt x="310" y="1159"/>
                      <a:pt x="313" y="1162"/>
                      <a:pt x="313" y="1162"/>
                    </a:cubicBezTo>
                    <a:cubicBezTo>
                      <a:pt x="313" y="1162"/>
                      <a:pt x="313" y="1162"/>
                      <a:pt x="313" y="1162"/>
                    </a:cubicBezTo>
                    <a:cubicBezTo>
                      <a:pt x="313" y="1162"/>
                      <a:pt x="315" y="1146"/>
                      <a:pt x="315" y="1146"/>
                    </a:cubicBezTo>
                    <a:cubicBezTo>
                      <a:pt x="315" y="1146"/>
                      <a:pt x="316" y="1153"/>
                      <a:pt x="316" y="1153"/>
                    </a:cubicBezTo>
                    <a:cubicBezTo>
                      <a:pt x="316" y="1153"/>
                      <a:pt x="319" y="1162"/>
                      <a:pt x="319" y="1162"/>
                    </a:cubicBezTo>
                    <a:cubicBezTo>
                      <a:pt x="319" y="1162"/>
                      <a:pt x="319" y="1162"/>
                      <a:pt x="319" y="1162"/>
                    </a:cubicBezTo>
                    <a:cubicBezTo>
                      <a:pt x="319" y="1162"/>
                      <a:pt x="322" y="1155"/>
                      <a:pt x="322" y="1155"/>
                    </a:cubicBezTo>
                    <a:cubicBezTo>
                      <a:pt x="322" y="1155"/>
                      <a:pt x="322" y="1155"/>
                      <a:pt x="322" y="1155"/>
                    </a:cubicBezTo>
                    <a:cubicBezTo>
                      <a:pt x="322" y="1155"/>
                      <a:pt x="325" y="1127"/>
                      <a:pt x="325" y="1127"/>
                    </a:cubicBezTo>
                    <a:cubicBezTo>
                      <a:pt x="325" y="1127"/>
                      <a:pt x="326" y="1132"/>
                      <a:pt x="326" y="1132"/>
                    </a:cubicBezTo>
                    <a:cubicBezTo>
                      <a:pt x="326" y="1132"/>
                      <a:pt x="328" y="1103"/>
                      <a:pt x="328" y="1103"/>
                    </a:cubicBezTo>
                    <a:cubicBezTo>
                      <a:pt x="328" y="1103"/>
                      <a:pt x="329" y="1103"/>
                      <a:pt x="329" y="1103"/>
                    </a:cubicBezTo>
                    <a:cubicBezTo>
                      <a:pt x="329" y="1103"/>
                      <a:pt x="331" y="1132"/>
                      <a:pt x="331" y="1132"/>
                    </a:cubicBezTo>
                    <a:cubicBezTo>
                      <a:pt x="331" y="1132"/>
                      <a:pt x="332" y="1129"/>
                      <a:pt x="332" y="1129"/>
                    </a:cubicBezTo>
                    <a:cubicBezTo>
                      <a:pt x="332" y="1129"/>
                      <a:pt x="334" y="1149"/>
                      <a:pt x="334" y="1149"/>
                    </a:cubicBezTo>
                    <a:cubicBezTo>
                      <a:pt x="334" y="1149"/>
                      <a:pt x="334" y="1150"/>
                      <a:pt x="334" y="1150"/>
                    </a:cubicBezTo>
                    <a:cubicBezTo>
                      <a:pt x="334" y="1150"/>
                      <a:pt x="337" y="1162"/>
                      <a:pt x="337" y="1162"/>
                    </a:cubicBezTo>
                    <a:cubicBezTo>
                      <a:pt x="337" y="1162"/>
                      <a:pt x="337" y="1163"/>
                      <a:pt x="337" y="1163"/>
                    </a:cubicBezTo>
                    <a:cubicBezTo>
                      <a:pt x="337" y="1163"/>
                      <a:pt x="340" y="1164"/>
                      <a:pt x="340" y="1164"/>
                    </a:cubicBezTo>
                    <a:cubicBezTo>
                      <a:pt x="340" y="1164"/>
                      <a:pt x="340" y="1164"/>
                      <a:pt x="340" y="1164"/>
                    </a:cubicBezTo>
                    <a:cubicBezTo>
                      <a:pt x="340" y="1164"/>
                      <a:pt x="343" y="1167"/>
                      <a:pt x="343" y="1167"/>
                    </a:cubicBezTo>
                    <a:cubicBezTo>
                      <a:pt x="343" y="1167"/>
                      <a:pt x="343" y="1167"/>
                      <a:pt x="343" y="1167"/>
                    </a:cubicBezTo>
                    <a:cubicBezTo>
                      <a:pt x="343" y="1167"/>
                      <a:pt x="346" y="1167"/>
                      <a:pt x="346" y="1167"/>
                    </a:cubicBezTo>
                    <a:cubicBezTo>
                      <a:pt x="346" y="1167"/>
                      <a:pt x="346" y="1167"/>
                      <a:pt x="346" y="1167"/>
                    </a:cubicBezTo>
                    <a:cubicBezTo>
                      <a:pt x="346" y="1167"/>
                      <a:pt x="348" y="1168"/>
                      <a:pt x="348" y="1168"/>
                    </a:cubicBezTo>
                    <a:cubicBezTo>
                      <a:pt x="348" y="1168"/>
                      <a:pt x="349" y="1167"/>
                      <a:pt x="349" y="1167"/>
                    </a:cubicBezTo>
                    <a:cubicBezTo>
                      <a:pt x="349" y="1167"/>
                      <a:pt x="352" y="1167"/>
                      <a:pt x="352" y="1167"/>
                    </a:cubicBezTo>
                    <a:cubicBezTo>
                      <a:pt x="352" y="1167"/>
                      <a:pt x="352" y="1167"/>
                      <a:pt x="352" y="1167"/>
                    </a:cubicBezTo>
                    <a:cubicBezTo>
                      <a:pt x="352" y="1167"/>
                      <a:pt x="354" y="1168"/>
                      <a:pt x="354" y="1168"/>
                    </a:cubicBezTo>
                    <a:cubicBezTo>
                      <a:pt x="354" y="1168"/>
                      <a:pt x="355" y="1168"/>
                      <a:pt x="355" y="1168"/>
                    </a:cubicBezTo>
                    <a:cubicBezTo>
                      <a:pt x="355" y="1168"/>
                      <a:pt x="358" y="1167"/>
                      <a:pt x="358" y="1167"/>
                    </a:cubicBezTo>
                    <a:cubicBezTo>
                      <a:pt x="358" y="1167"/>
                      <a:pt x="358" y="1167"/>
                      <a:pt x="358" y="1167"/>
                    </a:cubicBezTo>
                    <a:cubicBezTo>
                      <a:pt x="358" y="1167"/>
                      <a:pt x="361" y="1165"/>
                      <a:pt x="361" y="1165"/>
                    </a:cubicBezTo>
                    <a:cubicBezTo>
                      <a:pt x="361" y="1165"/>
                      <a:pt x="361" y="1165"/>
                      <a:pt x="361" y="1165"/>
                    </a:cubicBezTo>
                    <a:cubicBezTo>
                      <a:pt x="361" y="1165"/>
                      <a:pt x="364" y="1155"/>
                      <a:pt x="364" y="1155"/>
                    </a:cubicBezTo>
                    <a:cubicBezTo>
                      <a:pt x="364" y="1155"/>
                      <a:pt x="364" y="1153"/>
                      <a:pt x="364" y="1153"/>
                    </a:cubicBezTo>
                    <a:cubicBezTo>
                      <a:pt x="364" y="1153"/>
                      <a:pt x="367" y="1104"/>
                      <a:pt x="367" y="1104"/>
                    </a:cubicBezTo>
                    <a:cubicBezTo>
                      <a:pt x="367" y="1104"/>
                      <a:pt x="367" y="1105"/>
                      <a:pt x="367" y="1105"/>
                    </a:cubicBezTo>
                    <a:cubicBezTo>
                      <a:pt x="367" y="1105"/>
                      <a:pt x="370" y="1129"/>
                      <a:pt x="370" y="1129"/>
                    </a:cubicBezTo>
                    <a:cubicBezTo>
                      <a:pt x="370" y="1129"/>
                      <a:pt x="370" y="1129"/>
                      <a:pt x="370" y="1129"/>
                    </a:cubicBezTo>
                    <a:cubicBezTo>
                      <a:pt x="370" y="1129"/>
                      <a:pt x="373" y="1159"/>
                      <a:pt x="373" y="1159"/>
                    </a:cubicBezTo>
                    <a:cubicBezTo>
                      <a:pt x="373" y="1159"/>
                      <a:pt x="373" y="1160"/>
                      <a:pt x="373" y="1160"/>
                    </a:cubicBezTo>
                    <a:cubicBezTo>
                      <a:pt x="373" y="1160"/>
                      <a:pt x="376" y="1166"/>
                      <a:pt x="376" y="1166"/>
                    </a:cubicBezTo>
                    <a:cubicBezTo>
                      <a:pt x="376" y="1166"/>
                      <a:pt x="376" y="1166"/>
                      <a:pt x="376" y="1166"/>
                    </a:cubicBezTo>
                    <a:cubicBezTo>
                      <a:pt x="376" y="1166"/>
                      <a:pt x="379" y="1167"/>
                      <a:pt x="379" y="1167"/>
                    </a:cubicBezTo>
                    <a:cubicBezTo>
                      <a:pt x="379" y="1167"/>
                      <a:pt x="379" y="1167"/>
                      <a:pt x="379" y="1167"/>
                    </a:cubicBezTo>
                    <a:cubicBezTo>
                      <a:pt x="379" y="1167"/>
                      <a:pt x="381" y="1167"/>
                      <a:pt x="381" y="1167"/>
                    </a:cubicBezTo>
                    <a:cubicBezTo>
                      <a:pt x="381" y="1167"/>
                      <a:pt x="382" y="1167"/>
                      <a:pt x="382" y="1167"/>
                    </a:cubicBezTo>
                    <a:cubicBezTo>
                      <a:pt x="382" y="1167"/>
                      <a:pt x="385" y="1168"/>
                      <a:pt x="385" y="1168"/>
                    </a:cubicBezTo>
                    <a:cubicBezTo>
                      <a:pt x="385" y="1168"/>
                      <a:pt x="386" y="1168"/>
                      <a:pt x="386" y="1168"/>
                    </a:cubicBezTo>
                    <a:cubicBezTo>
                      <a:pt x="386" y="1168"/>
                      <a:pt x="388" y="1168"/>
                      <a:pt x="388" y="1168"/>
                    </a:cubicBezTo>
                    <a:cubicBezTo>
                      <a:pt x="388" y="1168"/>
                      <a:pt x="388" y="1168"/>
                      <a:pt x="388" y="1168"/>
                    </a:cubicBezTo>
                    <a:cubicBezTo>
                      <a:pt x="388" y="1168"/>
                      <a:pt x="391" y="1168"/>
                      <a:pt x="391" y="1168"/>
                    </a:cubicBezTo>
                    <a:cubicBezTo>
                      <a:pt x="391" y="1168"/>
                      <a:pt x="393" y="1168"/>
                      <a:pt x="393" y="1168"/>
                    </a:cubicBezTo>
                    <a:cubicBezTo>
                      <a:pt x="393" y="1168"/>
                      <a:pt x="394" y="1168"/>
                      <a:pt x="394" y="1168"/>
                    </a:cubicBezTo>
                    <a:cubicBezTo>
                      <a:pt x="394" y="1168"/>
                      <a:pt x="394" y="1168"/>
                      <a:pt x="394" y="1168"/>
                    </a:cubicBezTo>
                    <a:cubicBezTo>
                      <a:pt x="394" y="1168"/>
                      <a:pt x="397" y="1168"/>
                      <a:pt x="397" y="1168"/>
                    </a:cubicBezTo>
                    <a:cubicBezTo>
                      <a:pt x="397" y="1168"/>
                      <a:pt x="398" y="1168"/>
                      <a:pt x="398" y="1168"/>
                    </a:cubicBezTo>
                    <a:cubicBezTo>
                      <a:pt x="398" y="1168"/>
                      <a:pt x="399" y="1168"/>
                      <a:pt x="399" y="1168"/>
                    </a:cubicBezTo>
                    <a:cubicBezTo>
                      <a:pt x="399" y="1168"/>
                      <a:pt x="400" y="1168"/>
                      <a:pt x="400" y="1168"/>
                    </a:cubicBezTo>
                    <a:cubicBezTo>
                      <a:pt x="400" y="1168"/>
                      <a:pt x="402" y="1168"/>
                      <a:pt x="402" y="1168"/>
                    </a:cubicBezTo>
                    <a:cubicBezTo>
                      <a:pt x="402" y="1168"/>
                      <a:pt x="403" y="1168"/>
                      <a:pt x="403" y="1168"/>
                    </a:cubicBezTo>
                    <a:cubicBezTo>
                      <a:pt x="403" y="1168"/>
                      <a:pt x="406" y="1168"/>
                      <a:pt x="406" y="1168"/>
                    </a:cubicBezTo>
                    <a:cubicBezTo>
                      <a:pt x="406" y="1168"/>
                      <a:pt x="407" y="1167"/>
                      <a:pt x="407" y="1167"/>
                    </a:cubicBezTo>
                    <a:cubicBezTo>
                      <a:pt x="407" y="1167"/>
                      <a:pt x="409" y="1168"/>
                      <a:pt x="409" y="1168"/>
                    </a:cubicBezTo>
                    <a:cubicBezTo>
                      <a:pt x="409" y="1168"/>
                      <a:pt x="409" y="1168"/>
                      <a:pt x="409" y="1168"/>
                    </a:cubicBezTo>
                    <a:cubicBezTo>
                      <a:pt x="409" y="1168"/>
                      <a:pt x="412" y="1168"/>
                      <a:pt x="412" y="1168"/>
                    </a:cubicBezTo>
                    <a:cubicBezTo>
                      <a:pt x="412" y="1168"/>
                      <a:pt x="412" y="1168"/>
                      <a:pt x="412" y="1168"/>
                    </a:cubicBezTo>
                    <a:cubicBezTo>
                      <a:pt x="412" y="1168"/>
                      <a:pt x="414" y="1167"/>
                      <a:pt x="414" y="1167"/>
                    </a:cubicBezTo>
                    <a:cubicBezTo>
                      <a:pt x="414" y="1167"/>
                      <a:pt x="415" y="1167"/>
                      <a:pt x="415" y="1167"/>
                    </a:cubicBezTo>
                    <a:cubicBezTo>
                      <a:pt x="415" y="1167"/>
                      <a:pt x="417" y="1168"/>
                      <a:pt x="417" y="1168"/>
                    </a:cubicBezTo>
                    <a:cubicBezTo>
                      <a:pt x="417" y="1168"/>
                      <a:pt x="418" y="1168"/>
                      <a:pt x="418" y="1168"/>
                    </a:cubicBezTo>
                    <a:cubicBezTo>
                      <a:pt x="418" y="1168"/>
                      <a:pt x="420" y="1167"/>
                      <a:pt x="420" y="1167"/>
                    </a:cubicBezTo>
                    <a:cubicBezTo>
                      <a:pt x="420" y="1167"/>
                      <a:pt x="421" y="1168"/>
                      <a:pt x="421" y="1168"/>
                    </a:cubicBezTo>
                    <a:cubicBezTo>
                      <a:pt x="421" y="1168"/>
                      <a:pt x="422" y="1167"/>
                      <a:pt x="422" y="1167"/>
                    </a:cubicBezTo>
                    <a:cubicBezTo>
                      <a:pt x="422" y="1167"/>
                      <a:pt x="424" y="1167"/>
                      <a:pt x="424" y="1167"/>
                    </a:cubicBezTo>
                    <a:cubicBezTo>
                      <a:pt x="424" y="1167"/>
                      <a:pt x="427" y="1166"/>
                      <a:pt x="427" y="1166"/>
                    </a:cubicBezTo>
                    <a:cubicBezTo>
                      <a:pt x="427" y="1166"/>
                      <a:pt x="427" y="1166"/>
                      <a:pt x="427" y="1166"/>
                    </a:cubicBezTo>
                    <a:cubicBezTo>
                      <a:pt x="427" y="1166"/>
                      <a:pt x="430" y="1161"/>
                      <a:pt x="430" y="1161"/>
                    </a:cubicBezTo>
                    <a:cubicBezTo>
                      <a:pt x="430" y="1161"/>
                      <a:pt x="430" y="1160"/>
                      <a:pt x="430" y="1160"/>
                    </a:cubicBezTo>
                    <a:cubicBezTo>
                      <a:pt x="430" y="1160"/>
                      <a:pt x="433" y="1153"/>
                      <a:pt x="433" y="1153"/>
                    </a:cubicBezTo>
                    <a:cubicBezTo>
                      <a:pt x="433" y="1153"/>
                      <a:pt x="433" y="1155"/>
                      <a:pt x="433" y="1155"/>
                    </a:cubicBezTo>
                    <a:cubicBezTo>
                      <a:pt x="433" y="1155"/>
                      <a:pt x="435" y="1159"/>
                      <a:pt x="435" y="1159"/>
                    </a:cubicBezTo>
                    <a:cubicBezTo>
                      <a:pt x="435" y="1159"/>
                      <a:pt x="436" y="1154"/>
                      <a:pt x="436" y="1154"/>
                    </a:cubicBezTo>
                    <a:cubicBezTo>
                      <a:pt x="436" y="1154"/>
                      <a:pt x="439" y="1146"/>
                      <a:pt x="439" y="1146"/>
                    </a:cubicBezTo>
                    <a:cubicBezTo>
                      <a:pt x="439" y="1146"/>
                      <a:pt x="439" y="1145"/>
                      <a:pt x="439" y="1145"/>
                    </a:cubicBezTo>
                    <a:cubicBezTo>
                      <a:pt x="439" y="1145"/>
                      <a:pt x="442" y="1153"/>
                      <a:pt x="442" y="1153"/>
                    </a:cubicBezTo>
                    <a:cubicBezTo>
                      <a:pt x="442" y="1153"/>
                      <a:pt x="443" y="1155"/>
                      <a:pt x="443" y="1155"/>
                    </a:cubicBezTo>
                    <a:cubicBezTo>
                      <a:pt x="443" y="1155"/>
                      <a:pt x="445" y="1144"/>
                      <a:pt x="445" y="1144"/>
                    </a:cubicBezTo>
                    <a:cubicBezTo>
                      <a:pt x="445" y="1144"/>
                      <a:pt x="445" y="1143"/>
                      <a:pt x="445" y="1143"/>
                    </a:cubicBezTo>
                    <a:cubicBezTo>
                      <a:pt x="445" y="1143"/>
                      <a:pt x="448" y="1118"/>
                      <a:pt x="448" y="1118"/>
                    </a:cubicBezTo>
                    <a:cubicBezTo>
                      <a:pt x="448" y="1118"/>
                      <a:pt x="449" y="1108"/>
                      <a:pt x="449" y="1108"/>
                    </a:cubicBezTo>
                    <a:cubicBezTo>
                      <a:pt x="449" y="1108"/>
                      <a:pt x="451" y="1136"/>
                      <a:pt x="451" y="1136"/>
                    </a:cubicBezTo>
                    <a:cubicBezTo>
                      <a:pt x="451" y="1136"/>
                      <a:pt x="451" y="1137"/>
                      <a:pt x="451" y="1137"/>
                    </a:cubicBezTo>
                    <a:cubicBezTo>
                      <a:pt x="451" y="1137"/>
                      <a:pt x="453" y="1148"/>
                      <a:pt x="453" y="1148"/>
                    </a:cubicBezTo>
                    <a:cubicBezTo>
                      <a:pt x="453" y="1148"/>
                      <a:pt x="454" y="1141"/>
                      <a:pt x="454" y="1141"/>
                    </a:cubicBezTo>
                    <a:cubicBezTo>
                      <a:pt x="454" y="1141"/>
                      <a:pt x="457" y="1100"/>
                      <a:pt x="457" y="1100"/>
                    </a:cubicBezTo>
                    <a:cubicBezTo>
                      <a:pt x="457" y="1100"/>
                      <a:pt x="457" y="1104"/>
                      <a:pt x="457" y="1104"/>
                    </a:cubicBezTo>
                    <a:cubicBezTo>
                      <a:pt x="457" y="1104"/>
                      <a:pt x="460" y="1153"/>
                      <a:pt x="460" y="1153"/>
                    </a:cubicBezTo>
                    <a:cubicBezTo>
                      <a:pt x="460" y="1153"/>
                      <a:pt x="460" y="1153"/>
                      <a:pt x="460" y="1153"/>
                    </a:cubicBezTo>
                    <a:cubicBezTo>
                      <a:pt x="460" y="1153"/>
                      <a:pt x="463" y="1161"/>
                      <a:pt x="463" y="1161"/>
                    </a:cubicBez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1"/>
                      <a:pt x="466" y="1162"/>
                      <a:pt x="466" y="1162"/>
                    </a:cubicBezTo>
                    <a:cubicBezTo>
                      <a:pt x="466" y="1162"/>
                      <a:pt x="466" y="1162"/>
                      <a:pt x="466" y="1162"/>
                    </a:cubicBezTo>
                    <a:cubicBezTo>
                      <a:pt x="466" y="1162"/>
                      <a:pt x="469" y="1164"/>
                      <a:pt x="469" y="1164"/>
                    </a:cubicBezTo>
                    <a:cubicBezTo>
                      <a:pt x="469" y="1164"/>
                      <a:pt x="471" y="1164"/>
                      <a:pt x="471" y="1164"/>
                    </a:cubicBezTo>
                    <a:cubicBezTo>
                      <a:pt x="471" y="1164"/>
                      <a:pt x="472" y="1164"/>
                      <a:pt x="472" y="1164"/>
                    </a:cubicBezTo>
                    <a:cubicBezTo>
                      <a:pt x="472" y="1164"/>
                      <a:pt x="472" y="1164"/>
                      <a:pt x="472" y="1164"/>
                    </a:cubicBezTo>
                    <a:cubicBezTo>
                      <a:pt x="472" y="1164"/>
                      <a:pt x="475" y="1160"/>
                      <a:pt x="475" y="1160"/>
                    </a:cubicBezTo>
                    <a:cubicBezTo>
                      <a:pt x="475" y="1160"/>
                      <a:pt x="475" y="1159"/>
                      <a:pt x="475" y="1159"/>
                    </a:cubicBezTo>
                    <a:cubicBezTo>
                      <a:pt x="475" y="1159"/>
                      <a:pt x="477" y="1142"/>
                      <a:pt x="477" y="1142"/>
                    </a:cubicBezTo>
                    <a:cubicBezTo>
                      <a:pt x="477" y="1142"/>
                      <a:pt x="479" y="1141"/>
                      <a:pt x="479" y="1141"/>
                    </a:cubicBezTo>
                    <a:cubicBezTo>
                      <a:pt x="479" y="1141"/>
                      <a:pt x="480" y="1148"/>
                      <a:pt x="480" y="1148"/>
                    </a:cubicBezTo>
                    <a:cubicBezTo>
                      <a:pt x="480" y="1148"/>
                      <a:pt x="481" y="1143"/>
                      <a:pt x="481" y="1143"/>
                    </a:cubicBezTo>
                    <a:cubicBezTo>
                      <a:pt x="481" y="1143"/>
                      <a:pt x="483" y="1131"/>
                      <a:pt x="483" y="1131"/>
                    </a:cubicBezTo>
                    <a:cubicBezTo>
                      <a:pt x="483" y="1131"/>
                      <a:pt x="484" y="1132"/>
                      <a:pt x="484" y="1132"/>
                    </a:cubicBezTo>
                    <a:cubicBezTo>
                      <a:pt x="484" y="1132"/>
                      <a:pt x="486" y="1116"/>
                      <a:pt x="486" y="1116"/>
                    </a:cubicBezTo>
                    <a:cubicBezTo>
                      <a:pt x="486" y="1116"/>
                      <a:pt x="487" y="1118"/>
                      <a:pt x="487" y="1118"/>
                    </a:cubicBezTo>
                    <a:cubicBezTo>
                      <a:pt x="487" y="1118"/>
                      <a:pt x="489" y="1132"/>
                      <a:pt x="489" y="1132"/>
                    </a:cubicBezTo>
                    <a:cubicBezTo>
                      <a:pt x="489" y="1132"/>
                      <a:pt x="490" y="1126"/>
                      <a:pt x="490" y="1126"/>
                    </a:cubicBezTo>
                    <a:cubicBezTo>
                      <a:pt x="490" y="1126"/>
                      <a:pt x="493" y="1141"/>
                      <a:pt x="493" y="1141"/>
                    </a:cubicBezTo>
                    <a:cubicBezTo>
                      <a:pt x="493" y="1141"/>
                      <a:pt x="494" y="1136"/>
                      <a:pt x="494" y="1136"/>
                    </a:cubicBezTo>
                    <a:cubicBezTo>
                      <a:pt x="494" y="1136"/>
                      <a:pt x="496" y="1151"/>
                      <a:pt x="496" y="1151"/>
                    </a:cubicBezTo>
                    <a:cubicBezTo>
                      <a:pt x="496" y="1151"/>
                      <a:pt x="496" y="1152"/>
                      <a:pt x="496" y="1152"/>
                    </a:cubicBezTo>
                    <a:cubicBezTo>
                      <a:pt x="496" y="1152"/>
                      <a:pt x="499" y="1138"/>
                      <a:pt x="499" y="1138"/>
                    </a:cubicBezTo>
                    <a:cubicBezTo>
                      <a:pt x="499" y="1138"/>
                      <a:pt x="500" y="1137"/>
                      <a:pt x="500" y="1137"/>
                    </a:cubicBezTo>
                    <a:cubicBezTo>
                      <a:pt x="500" y="1137"/>
                      <a:pt x="501" y="1144"/>
                      <a:pt x="501" y="1144"/>
                    </a:cubicBezTo>
                    <a:cubicBezTo>
                      <a:pt x="501" y="1144"/>
                      <a:pt x="502" y="1141"/>
                      <a:pt x="502" y="1141"/>
                    </a:cubicBezTo>
                    <a:cubicBezTo>
                      <a:pt x="502" y="1141"/>
                      <a:pt x="504" y="1147"/>
                      <a:pt x="504" y="1147"/>
                    </a:cubicBezTo>
                    <a:cubicBezTo>
                      <a:pt x="504" y="1147"/>
                      <a:pt x="505" y="1139"/>
                      <a:pt x="505" y="1139"/>
                    </a:cubicBezTo>
                    <a:cubicBezTo>
                      <a:pt x="505" y="1139"/>
                      <a:pt x="507" y="1085"/>
                      <a:pt x="507" y="1085"/>
                    </a:cubicBezTo>
                    <a:cubicBezTo>
                      <a:pt x="507" y="1085"/>
                      <a:pt x="508" y="1101"/>
                      <a:pt x="508" y="1101"/>
                    </a:cubicBezTo>
                    <a:cubicBezTo>
                      <a:pt x="508" y="1101"/>
                      <a:pt x="511" y="1154"/>
                      <a:pt x="511" y="1154"/>
                    </a:cubicBezTo>
                    <a:cubicBezTo>
                      <a:pt x="511" y="1154"/>
                      <a:pt x="512" y="1156"/>
                      <a:pt x="512" y="1156"/>
                    </a:cubicBezTo>
                    <a:cubicBezTo>
                      <a:pt x="512" y="1156"/>
                      <a:pt x="514" y="1152"/>
                      <a:pt x="514" y="1152"/>
                    </a:cubicBezTo>
                    <a:cubicBezTo>
                      <a:pt x="514" y="1152"/>
                      <a:pt x="515" y="1136"/>
                      <a:pt x="515" y="1136"/>
                    </a:cubicBezTo>
                    <a:cubicBezTo>
                      <a:pt x="515" y="1136"/>
                      <a:pt x="517" y="1155"/>
                      <a:pt x="517" y="1155"/>
                    </a:cubicBezTo>
                    <a:cubicBezTo>
                      <a:pt x="517" y="1155"/>
                      <a:pt x="517" y="1156"/>
                      <a:pt x="517" y="1156"/>
                    </a:cubicBezTo>
                    <a:cubicBezTo>
                      <a:pt x="517" y="1156"/>
                      <a:pt x="520" y="1163"/>
                      <a:pt x="520" y="1163"/>
                    </a:cubicBezTo>
                    <a:cubicBezTo>
                      <a:pt x="520" y="1163"/>
                      <a:pt x="520" y="1163"/>
                      <a:pt x="520" y="1163"/>
                    </a:cubicBezTo>
                    <a:cubicBezTo>
                      <a:pt x="520" y="1163"/>
                      <a:pt x="521" y="1164"/>
                      <a:pt x="521" y="1164"/>
                    </a:cubicBezTo>
                    <a:cubicBezTo>
                      <a:pt x="521" y="1164"/>
                      <a:pt x="523" y="1164"/>
                      <a:pt x="523" y="1164"/>
                    </a:cubicBezTo>
                    <a:cubicBezTo>
                      <a:pt x="523" y="1164"/>
                      <a:pt x="526" y="1162"/>
                      <a:pt x="526" y="1162"/>
                    </a:cubicBezTo>
                    <a:cubicBezTo>
                      <a:pt x="526" y="1162"/>
                      <a:pt x="527" y="1163"/>
                      <a:pt x="527" y="1163"/>
                    </a:cubicBezTo>
                    <a:cubicBezTo>
                      <a:pt x="527" y="1163"/>
                      <a:pt x="529" y="1156"/>
                      <a:pt x="529" y="1156"/>
                    </a:cubicBezTo>
                    <a:cubicBezTo>
                      <a:pt x="529" y="1156"/>
                      <a:pt x="529" y="1155"/>
                      <a:pt x="529" y="1155"/>
                    </a:cubicBezTo>
                    <a:cubicBezTo>
                      <a:pt x="529" y="1155"/>
                      <a:pt x="531" y="1141"/>
                      <a:pt x="531" y="1141"/>
                    </a:cubicBezTo>
                    <a:cubicBezTo>
                      <a:pt x="531" y="1141"/>
                      <a:pt x="532" y="1146"/>
                      <a:pt x="532" y="1146"/>
                    </a:cubicBezTo>
                    <a:cubicBezTo>
                      <a:pt x="532" y="1146"/>
                      <a:pt x="535" y="1101"/>
                      <a:pt x="535" y="1101"/>
                    </a:cubicBezTo>
                    <a:cubicBezTo>
                      <a:pt x="535" y="1101"/>
                      <a:pt x="536" y="1087"/>
                      <a:pt x="536" y="1087"/>
                    </a:cubicBezTo>
                    <a:cubicBezTo>
                      <a:pt x="536" y="1087"/>
                      <a:pt x="538" y="1129"/>
                      <a:pt x="538" y="1129"/>
                    </a:cubicBezTo>
                    <a:cubicBezTo>
                      <a:pt x="538" y="1129"/>
                      <a:pt x="538" y="1129"/>
                      <a:pt x="538" y="1129"/>
                    </a:cubicBezTo>
                    <a:cubicBezTo>
                      <a:pt x="538" y="1129"/>
                      <a:pt x="540" y="1136"/>
                      <a:pt x="540" y="1136"/>
                    </a:cubicBezTo>
                    <a:cubicBezTo>
                      <a:pt x="540" y="1136"/>
                      <a:pt x="541" y="1132"/>
                      <a:pt x="541" y="1132"/>
                    </a:cubicBezTo>
                    <a:cubicBezTo>
                      <a:pt x="541" y="1132"/>
                      <a:pt x="544" y="1068"/>
                      <a:pt x="544" y="1068"/>
                    </a:cubicBezTo>
                    <a:cubicBezTo>
                      <a:pt x="544" y="1068"/>
                      <a:pt x="544" y="1085"/>
                      <a:pt x="544" y="1085"/>
                    </a:cubicBezTo>
                    <a:cubicBezTo>
                      <a:pt x="544" y="1085"/>
                      <a:pt x="547" y="1148"/>
                      <a:pt x="547" y="1148"/>
                    </a:cubicBezTo>
                    <a:cubicBezTo>
                      <a:pt x="547" y="1148"/>
                      <a:pt x="548" y="1149"/>
                      <a:pt x="548" y="1149"/>
                    </a:cubicBezTo>
                    <a:cubicBezTo>
                      <a:pt x="548" y="1149"/>
                      <a:pt x="550" y="1133"/>
                      <a:pt x="550" y="1133"/>
                    </a:cubicBezTo>
                    <a:cubicBezTo>
                      <a:pt x="550" y="1133"/>
                      <a:pt x="551" y="1124"/>
                      <a:pt x="551" y="1124"/>
                    </a:cubicBezTo>
                    <a:cubicBezTo>
                      <a:pt x="551" y="1124"/>
                      <a:pt x="553" y="1150"/>
                      <a:pt x="553" y="1150"/>
                    </a:cubicBezTo>
                    <a:cubicBezTo>
                      <a:pt x="553" y="1150"/>
                      <a:pt x="554" y="1153"/>
                      <a:pt x="554" y="1153"/>
                    </a:cubicBezTo>
                    <a:cubicBezTo>
                      <a:pt x="554" y="1153"/>
                      <a:pt x="556" y="1148"/>
                      <a:pt x="556" y="1148"/>
                    </a:cubicBezTo>
                    <a:cubicBezTo>
                      <a:pt x="556" y="1148"/>
                      <a:pt x="557" y="1147"/>
                      <a:pt x="557" y="1147"/>
                    </a:cubicBezTo>
                    <a:cubicBezTo>
                      <a:pt x="557" y="1147"/>
                      <a:pt x="559" y="1155"/>
                      <a:pt x="559" y="1155"/>
                    </a:cubicBezTo>
                    <a:cubicBezTo>
                      <a:pt x="559" y="1155"/>
                      <a:pt x="560" y="1156"/>
                      <a:pt x="560" y="1156"/>
                    </a:cubicBezTo>
                    <a:cubicBezTo>
                      <a:pt x="560" y="1156"/>
                      <a:pt x="562" y="1149"/>
                      <a:pt x="562" y="1149"/>
                    </a:cubicBezTo>
                    <a:cubicBezTo>
                      <a:pt x="562" y="1149"/>
                      <a:pt x="562" y="1148"/>
                      <a:pt x="562" y="1148"/>
                    </a:cubicBezTo>
                    <a:cubicBezTo>
                      <a:pt x="562" y="1148"/>
                      <a:pt x="564" y="1132"/>
                      <a:pt x="564" y="1132"/>
                    </a:cubicBezTo>
                    <a:cubicBezTo>
                      <a:pt x="564" y="1132"/>
                      <a:pt x="565" y="1141"/>
                      <a:pt x="565" y="1141"/>
                    </a:cubicBezTo>
                    <a:cubicBezTo>
                      <a:pt x="565" y="1141"/>
                      <a:pt x="568" y="1157"/>
                      <a:pt x="568" y="1157"/>
                    </a:cubicBezTo>
                    <a:cubicBezTo>
                      <a:pt x="568" y="1157"/>
                      <a:pt x="568" y="1157"/>
                      <a:pt x="568" y="1157"/>
                    </a:cubicBezTo>
                    <a:cubicBezTo>
                      <a:pt x="568" y="1157"/>
                      <a:pt x="571" y="1147"/>
                      <a:pt x="571" y="1147"/>
                    </a:cubicBezTo>
                    <a:cubicBezTo>
                      <a:pt x="571" y="1147"/>
                      <a:pt x="572" y="1146"/>
                      <a:pt x="572" y="1146"/>
                    </a:cubicBezTo>
                    <a:cubicBezTo>
                      <a:pt x="572" y="1146"/>
                      <a:pt x="574" y="1160"/>
                      <a:pt x="574" y="1160"/>
                    </a:cubicBezTo>
                    <a:cubicBezTo>
                      <a:pt x="574" y="1160"/>
                      <a:pt x="574" y="1160"/>
                      <a:pt x="574" y="1160"/>
                    </a:cubicBezTo>
                    <a:cubicBezTo>
                      <a:pt x="574" y="1160"/>
                      <a:pt x="577" y="1165"/>
                      <a:pt x="577" y="1165"/>
                    </a:cubicBezTo>
                    <a:cubicBezTo>
                      <a:pt x="577" y="1165"/>
                      <a:pt x="578" y="1165"/>
                      <a:pt x="578" y="1165"/>
                    </a:cubicBezTo>
                    <a:cubicBezTo>
                      <a:pt x="578" y="1165"/>
                      <a:pt x="580" y="1164"/>
                      <a:pt x="580" y="1164"/>
                    </a:cubicBezTo>
                    <a:cubicBezTo>
                      <a:pt x="580" y="1164"/>
                      <a:pt x="580" y="1164"/>
                      <a:pt x="580" y="1164"/>
                    </a:cubicBezTo>
                    <a:cubicBezTo>
                      <a:pt x="580" y="1164"/>
                      <a:pt x="583" y="1152"/>
                      <a:pt x="583" y="1152"/>
                    </a:cubicBezTo>
                    <a:cubicBezTo>
                      <a:pt x="583" y="1152"/>
                      <a:pt x="584" y="1143"/>
                      <a:pt x="584" y="1143"/>
                    </a:cubicBezTo>
                    <a:cubicBezTo>
                      <a:pt x="584" y="1143"/>
                      <a:pt x="586" y="1153"/>
                      <a:pt x="586" y="1153"/>
                    </a:cubicBezTo>
                    <a:cubicBezTo>
                      <a:pt x="586" y="1153"/>
                      <a:pt x="588" y="1158"/>
                      <a:pt x="588" y="1158"/>
                    </a:cubicBezTo>
                    <a:cubicBezTo>
                      <a:pt x="588" y="1158"/>
                      <a:pt x="589" y="1152"/>
                      <a:pt x="589" y="1152"/>
                    </a:cubicBezTo>
                    <a:cubicBezTo>
                      <a:pt x="589" y="1152"/>
                      <a:pt x="589" y="1151"/>
                      <a:pt x="589" y="1151"/>
                    </a:cubicBezTo>
                    <a:cubicBezTo>
                      <a:pt x="589" y="1151"/>
                      <a:pt x="592" y="1121"/>
                      <a:pt x="592" y="1121"/>
                    </a:cubicBezTo>
                    <a:cubicBezTo>
                      <a:pt x="592" y="1121"/>
                      <a:pt x="592" y="1128"/>
                      <a:pt x="592" y="1128"/>
                    </a:cubicBezTo>
                    <a:cubicBezTo>
                      <a:pt x="592" y="1128"/>
                      <a:pt x="595" y="1153"/>
                      <a:pt x="595" y="1153"/>
                    </a:cubicBezTo>
                    <a:cubicBezTo>
                      <a:pt x="595" y="1153"/>
                      <a:pt x="596" y="1154"/>
                      <a:pt x="596" y="1154"/>
                    </a:cubicBezTo>
                    <a:cubicBezTo>
                      <a:pt x="596" y="1154"/>
                      <a:pt x="598" y="1142"/>
                      <a:pt x="598" y="1142"/>
                    </a:cubicBezTo>
                    <a:cubicBezTo>
                      <a:pt x="598" y="1142"/>
                      <a:pt x="599" y="1137"/>
                      <a:pt x="599" y="1137"/>
                    </a:cubicBezTo>
                    <a:cubicBezTo>
                      <a:pt x="599" y="1137"/>
                      <a:pt x="601" y="1156"/>
                      <a:pt x="601" y="1156"/>
                    </a:cubicBezTo>
                    <a:cubicBezTo>
                      <a:pt x="601" y="1156"/>
                      <a:pt x="601" y="1156"/>
                      <a:pt x="601" y="1156"/>
                    </a:cubicBezTo>
                    <a:cubicBezTo>
                      <a:pt x="601" y="1156"/>
                      <a:pt x="604" y="1162"/>
                      <a:pt x="604" y="1162"/>
                    </a:cubicBezTo>
                    <a:cubicBezTo>
                      <a:pt x="604" y="1162"/>
                      <a:pt x="606" y="1160"/>
                      <a:pt x="606" y="1160"/>
                    </a:cubicBezTo>
                    <a:cubicBezTo>
                      <a:pt x="606" y="1160"/>
                      <a:pt x="607" y="1162"/>
                      <a:pt x="607" y="1162"/>
                    </a:cubicBezTo>
                    <a:cubicBezTo>
                      <a:pt x="607" y="1162"/>
                      <a:pt x="607" y="1162"/>
                      <a:pt x="607" y="1162"/>
                    </a:cubicBezTo>
                    <a:cubicBezTo>
                      <a:pt x="607" y="1162"/>
                      <a:pt x="610" y="1165"/>
                      <a:pt x="610" y="1165"/>
                    </a:cubicBezTo>
                    <a:cubicBezTo>
                      <a:pt x="610" y="1165"/>
                      <a:pt x="611" y="1165"/>
                      <a:pt x="611" y="1165"/>
                    </a:cubicBezTo>
                    <a:cubicBezTo>
                      <a:pt x="611" y="1165"/>
                      <a:pt x="612" y="1165"/>
                      <a:pt x="612" y="1165"/>
                    </a:cubicBezTo>
                    <a:cubicBezTo>
                      <a:pt x="612" y="1165"/>
                      <a:pt x="615" y="1165"/>
                      <a:pt x="615" y="1165"/>
                    </a:cubicBezTo>
                    <a:cubicBezTo>
                      <a:pt x="615" y="1165"/>
                      <a:pt x="616" y="1166"/>
                      <a:pt x="616" y="1166"/>
                    </a:cubicBezTo>
                    <a:cubicBezTo>
                      <a:pt x="616" y="1166"/>
                      <a:pt x="616" y="1166"/>
                      <a:pt x="616" y="1166"/>
                    </a:cubicBezTo>
                    <a:cubicBezTo>
                      <a:pt x="616" y="1166"/>
                      <a:pt x="618" y="1165"/>
                      <a:pt x="618" y="1165"/>
                    </a:cubicBezTo>
                    <a:cubicBezTo>
                      <a:pt x="618" y="1165"/>
                      <a:pt x="620" y="1165"/>
                      <a:pt x="620" y="1165"/>
                    </a:cubicBezTo>
                    <a:cubicBezTo>
                      <a:pt x="620" y="1165"/>
                      <a:pt x="622" y="1166"/>
                      <a:pt x="622" y="1166"/>
                    </a:cubicBezTo>
                    <a:cubicBezTo>
                      <a:pt x="622" y="1166"/>
                      <a:pt x="622" y="1166"/>
                      <a:pt x="622" y="1166"/>
                    </a:cubicBezTo>
                    <a:cubicBezTo>
                      <a:pt x="622" y="1166"/>
                      <a:pt x="625" y="1165"/>
                      <a:pt x="625" y="1165"/>
                    </a:cubicBezTo>
                    <a:cubicBezTo>
                      <a:pt x="625" y="1165"/>
                      <a:pt x="625" y="1165"/>
                      <a:pt x="625" y="1165"/>
                    </a:cubicBezTo>
                    <a:cubicBezTo>
                      <a:pt x="625" y="1165"/>
                      <a:pt x="626" y="1162"/>
                      <a:pt x="626" y="1162"/>
                    </a:cubicBezTo>
                    <a:cubicBezTo>
                      <a:pt x="626" y="1162"/>
                      <a:pt x="629" y="1165"/>
                      <a:pt x="629" y="1165"/>
                    </a:cubicBezTo>
                    <a:cubicBezTo>
                      <a:pt x="629" y="1165"/>
                      <a:pt x="631" y="1164"/>
                      <a:pt x="631" y="1164"/>
                    </a:cubicBezTo>
                    <a:cubicBezTo>
                      <a:pt x="631" y="1164"/>
                      <a:pt x="632" y="1165"/>
                      <a:pt x="632" y="1165"/>
                    </a:cubicBezTo>
                    <a:cubicBezTo>
                      <a:pt x="632" y="1165"/>
                      <a:pt x="634" y="1163"/>
                      <a:pt x="634" y="1163"/>
                    </a:cubicBezTo>
                    <a:cubicBezTo>
                      <a:pt x="634" y="1163"/>
                      <a:pt x="634" y="1164"/>
                      <a:pt x="634" y="1164"/>
                    </a:cubicBezTo>
                    <a:cubicBezTo>
                      <a:pt x="634" y="1164"/>
                      <a:pt x="637" y="1165"/>
                      <a:pt x="637" y="1165"/>
                    </a:cubicBezTo>
                    <a:cubicBezTo>
                      <a:pt x="637" y="1165"/>
                      <a:pt x="638" y="1163"/>
                      <a:pt x="638" y="1163"/>
                    </a:cubicBezTo>
                    <a:cubicBezTo>
                      <a:pt x="638" y="1163"/>
                      <a:pt x="640" y="1166"/>
                      <a:pt x="640" y="1166"/>
                    </a:cubicBezTo>
                    <a:cubicBezTo>
                      <a:pt x="640" y="1166"/>
                      <a:pt x="642" y="1166"/>
                      <a:pt x="642" y="1166"/>
                    </a:cubicBezTo>
                    <a:cubicBezTo>
                      <a:pt x="642" y="1166"/>
                      <a:pt x="643" y="1166"/>
                      <a:pt x="643" y="1166"/>
                    </a:cubicBezTo>
                    <a:cubicBezTo>
                      <a:pt x="643" y="1166"/>
                      <a:pt x="643" y="1165"/>
                      <a:pt x="643" y="1165"/>
                    </a:cubicBezTo>
                    <a:cubicBezTo>
                      <a:pt x="643" y="1165"/>
                      <a:pt x="645" y="1162"/>
                      <a:pt x="645" y="1162"/>
                    </a:cubicBezTo>
                    <a:cubicBezTo>
                      <a:pt x="645" y="1162"/>
                      <a:pt x="646" y="1163"/>
                      <a:pt x="646" y="1163"/>
                    </a:cubicBezTo>
                    <a:cubicBezTo>
                      <a:pt x="646" y="1163"/>
                      <a:pt x="649" y="1166"/>
                      <a:pt x="649" y="1166"/>
                    </a:cubicBezTo>
                    <a:cubicBezTo>
                      <a:pt x="649" y="1166"/>
                      <a:pt x="650" y="1166"/>
                      <a:pt x="650" y="1166"/>
                    </a:cubicBezTo>
                    <a:cubicBezTo>
                      <a:pt x="650" y="1166"/>
                      <a:pt x="652" y="1166"/>
                      <a:pt x="652" y="1166"/>
                    </a:cubicBezTo>
                    <a:cubicBezTo>
                      <a:pt x="652" y="1166"/>
                      <a:pt x="654" y="1165"/>
                      <a:pt x="654" y="1165"/>
                    </a:cubicBezTo>
                    <a:cubicBezTo>
                      <a:pt x="654" y="1165"/>
                      <a:pt x="655" y="1166"/>
                      <a:pt x="655" y="1166"/>
                    </a:cubicBezTo>
                    <a:cubicBezTo>
                      <a:pt x="655" y="1166"/>
                      <a:pt x="656" y="1166"/>
                      <a:pt x="656" y="1166"/>
                    </a:cubicBezTo>
                    <a:cubicBezTo>
                      <a:pt x="656" y="1166"/>
                      <a:pt x="658" y="1167"/>
                      <a:pt x="658" y="1167"/>
                    </a:cubicBezTo>
                    <a:cubicBezTo>
                      <a:pt x="658" y="1167"/>
                      <a:pt x="658" y="1167"/>
                      <a:pt x="658" y="1167"/>
                    </a:cubicBezTo>
                    <a:cubicBezTo>
                      <a:pt x="658" y="1167"/>
                      <a:pt x="661" y="1166"/>
                      <a:pt x="661" y="1166"/>
                    </a:cubicBezTo>
                    <a:cubicBezTo>
                      <a:pt x="661" y="1166"/>
                      <a:pt x="661" y="1166"/>
                      <a:pt x="661" y="1166"/>
                    </a:cubicBezTo>
                    <a:cubicBezTo>
                      <a:pt x="661" y="1166"/>
                      <a:pt x="663" y="1165"/>
                      <a:pt x="663" y="1165"/>
                    </a:cubicBezTo>
                    <a:cubicBezTo>
                      <a:pt x="663" y="1165"/>
                      <a:pt x="664" y="1166"/>
                      <a:pt x="664" y="1166"/>
                    </a:cubicBezTo>
                    <a:cubicBezTo>
                      <a:pt x="664" y="1166"/>
                      <a:pt x="666" y="1167"/>
                      <a:pt x="666" y="1167"/>
                    </a:cubicBezTo>
                    <a:cubicBezTo>
                      <a:pt x="666" y="1167"/>
                      <a:pt x="667" y="1167"/>
                      <a:pt x="667" y="1167"/>
                    </a:cubicBezTo>
                    <a:cubicBezTo>
                      <a:pt x="667" y="1167"/>
                      <a:pt x="670" y="1165"/>
                      <a:pt x="670" y="1165"/>
                    </a:cubicBezTo>
                    <a:cubicBezTo>
                      <a:pt x="670" y="1165"/>
                      <a:pt x="672" y="1167"/>
                      <a:pt x="672" y="1167"/>
                    </a:cubicBezTo>
                    <a:cubicBezTo>
                      <a:pt x="672" y="1167"/>
                      <a:pt x="673" y="1165"/>
                      <a:pt x="673" y="1165"/>
                    </a:cubicBezTo>
                    <a:cubicBezTo>
                      <a:pt x="673" y="1165"/>
                      <a:pt x="673" y="1165"/>
                      <a:pt x="673" y="1165"/>
                    </a:cubicBezTo>
                    <a:cubicBezTo>
                      <a:pt x="673" y="1165"/>
                      <a:pt x="675" y="1163"/>
                      <a:pt x="675" y="1163"/>
                    </a:cubicBezTo>
                    <a:cubicBezTo>
                      <a:pt x="675" y="1163"/>
                      <a:pt x="676" y="1164"/>
                      <a:pt x="676" y="1164"/>
                    </a:cubicBezTo>
                    <a:cubicBezTo>
                      <a:pt x="676" y="1164"/>
                      <a:pt x="679" y="1166"/>
                      <a:pt x="679" y="1166"/>
                    </a:cubicBezTo>
                    <a:cubicBezTo>
                      <a:pt x="679" y="1166"/>
                      <a:pt x="679" y="1166"/>
                      <a:pt x="679" y="1166"/>
                    </a:cubicBezTo>
                    <a:cubicBezTo>
                      <a:pt x="679" y="1166"/>
                      <a:pt x="682" y="1164"/>
                      <a:pt x="682" y="1164"/>
                    </a:cubicBezTo>
                    <a:cubicBezTo>
                      <a:pt x="682" y="1164"/>
                      <a:pt x="683" y="1164"/>
                      <a:pt x="683" y="1164"/>
                    </a:cubicBezTo>
                    <a:cubicBezTo>
                      <a:pt x="683" y="1164"/>
                      <a:pt x="685" y="1166"/>
                      <a:pt x="685" y="1166"/>
                    </a:cubicBezTo>
                    <a:cubicBezTo>
                      <a:pt x="685" y="1166"/>
                      <a:pt x="686" y="1165"/>
                      <a:pt x="686" y="1165"/>
                    </a:cubicBezTo>
                    <a:cubicBezTo>
                      <a:pt x="686" y="1165"/>
                      <a:pt x="688" y="1167"/>
                      <a:pt x="688" y="1167"/>
                    </a:cubicBezTo>
                    <a:cubicBezTo>
                      <a:pt x="688" y="1167"/>
                      <a:pt x="688" y="1167"/>
                      <a:pt x="688" y="1167"/>
                    </a:cubicBezTo>
                    <a:cubicBezTo>
                      <a:pt x="688" y="1167"/>
                      <a:pt x="691" y="1160"/>
                      <a:pt x="691" y="1160"/>
                    </a:cubicBezTo>
                    <a:cubicBezTo>
                      <a:pt x="691" y="1160"/>
                      <a:pt x="691" y="1159"/>
                      <a:pt x="691" y="1159"/>
                    </a:cubicBezTo>
                    <a:cubicBezTo>
                      <a:pt x="691" y="1159"/>
                      <a:pt x="693" y="1164"/>
                      <a:pt x="693" y="1164"/>
                    </a:cubicBezTo>
                    <a:cubicBezTo>
                      <a:pt x="693" y="1164"/>
                      <a:pt x="694" y="1161"/>
                      <a:pt x="694" y="1161"/>
                    </a:cubicBezTo>
                    <a:cubicBezTo>
                      <a:pt x="694" y="1161"/>
                      <a:pt x="696" y="1166"/>
                      <a:pt x="696" y="1166"/>
                    </a:cubicBezTo>
                    <a:cubicBezTo>
                      <a:pt x="696" y="1166"/>
                      <a:pt x="699" y="1165"/>
                      <a:pt x="699" y="1165"/>
                    </a:cubicBezTo>
                    <a:cubicBezTo>
                      <a:pt x="699" y="1165"/>
                      <a:pt x="700" y="1166"/>
                      <a:pt x="700" y="1166"/>
                    </a:cubicBezTo>
                    <a:cubicBezTo>
                      <a:pt x="700" y="1166"/>
                      <a:pt x="702" y="1167"/>
                      <a:pt x="702" y="1167"/>
                    </a:cubicBezTo>
                    <a:cubicBezTo>
                      <a:pt x="702" y="1167"/>
                      <a:pt x="703" y="1166"/>
                      <a:pt x="703" y="1166"/>
                    </a:cubicBezTo>
                    <a:cubicBezTo>
                      <a:pt x="703" y="1166"/>
                      <a:pt x="704" y="1165"/>
                      <a:pt x="704" y="1165"/>
                    </a:cubicBezTo>
                    <a:cubicBezTo>
                      <a:pt x="704" y="1165"/>
                      <a:pt x="706" y="1167"/>
                      <a:pt x="706" y="1167"/>
                    </a:cubicBezTo>
                    <a:cubicBezTo>
                      <a:pt x="706" y="1167"/>
                      <a:pt x="706" y="1167"/>
                      <a:pt x="706" y="1167"/>
                    </a:cubicBezTo>
                    <a:cubicBezTo>
                      <a:pt x="706" y="1167"/>
                      <a:pt x="709" y="1168"/>
                      <a:pt x="709" y="1168"/>
                    </a:cubicBezTo>
                    <a:cubicBezTo>
                      <a:pt x="709" y="1168"/>
                      <a:pt x="710" y="1168"/>
                      <a:pt x="710" y="1168"/>
                    </a:cubicBezTo>
                    <a:cubicBezTo>
                      <a:pt x="710" y="1168"/>
                      <a:pt x="712" y="1165"/>
                      <a:pt x="712" y="1165"/>
                    </a:cubicBezTo>
                    <a:cubicBezTo>
                      <a:pt x="712" y="1165"/>
                      <a:pt x="712" y="1166"/>
                      <a:pt x="712" y="1166"/>
                    </a:cubicBezTo>
                    <a:cubicBezTo>
                      <a:pt x="712" y="1166"/>
                      <a:pt x="713" y="1168"/>
                      <a:pt x="713" y="1168"/>
                    </a:cubicBezTo>
                    <a:cubicBezTo>
                      <a:pt x="713" y="1168"/>
                      <a:pt x="715" y="1168"/>
                      <a:pt x="715" y="1168"/>
                    </a:cubicBezTo>
                    <a:cubicBezTo>
                      <a:pt x="715" y="1168"/>
                      <a:pt x="718" y="1167"/>
                      <a:pt x="718" y="1167"/>
                    </a:cubicBezTo>
                    <a:cubicBezTo>
                      <a:pt x="718" y="1167"/>
                      <a:pt x="719" y="1167"/>
                      <a:pt x="719" y="1167"/>
                    </a:cubicBezTo>
                    <a:cubicBezTo>
                      <a:pt x="719" y="1167"/>
                      <a:pt x="721" y="1167"/>
                      <a:pt x="721" y="1167"/>
                    </a:cubicBezTo>
                    <a:cubicBezTo>
                      <a:pt x="721" y="1167"/>
                      <a:pt x="721" y="1167"/>
                      <a:pt x="721" y="1167"/>
                    </a:cubicBezTo>
                    <a:cubicBezTo>
                      <a:pt x="721" y="1167"/>
                      <a:pt x="723" y="1167"/>
                      <a:pt x="723" y="1167"/>
                    </a:cubicBezTo>
                    <a:cubicBezTo>
                      <a:pt x="723" y="1167"/>
                      <a:pt x="724" y="1167"/>
                      <a:pt x="724" y="1167"/>
                    </a:cubicBezTo>
                    <a:cubicBezTo>
                      <a:pt x="724" y="1167"/>
                      <a:pt x="727" y="1165"/>
                      <a:pt x="727" y="1165"/>
                    </a:cubicBezTo>
                    <a:cubicBezTo>
                      <a:pt x="727" y="1165"/>
                      <a:pt x="727" y="1165"/>
                      <a:pt x="727" y="1165"/>
                    </a:cubicBezTo>
                    <a:cubicBezTo>
                      <a:pt x="727" y="1165"/>
                      <a:pt x="730" y="1151"/>
                      <a:pt x="730" y="1151"/>
                    </a:cubicBezTo>
                    <a:cubicBezTo>
                      <a:pt x="730" y="1151"/>
                      <a:pt x="730" y="1149"/>
                      <a:pt x="730" y="1149"/>
                    </a:cubicBezTo>
                    <a:cubicBezTo>
                      <a:pt x="730" y="1149"/>
                      <a:pt x="732" y="1123"/>
                      <a:pt x="732" y="1123"/>
                    </a:cubicBezTo>
                    <a:cubicBezTo>
                      <a:pt x="732" y="1123"/>
                      <a:pt x="735" y="1116"/>
                      <a:pt x="735" y="1116"/>
                    </a:cubicBezTo>
                    <a:cubicBezTo>
                      <a:pt x="735" y="1116"/>
                      <a:pt x="736" y="1152"/>
                      <a:pt x="736" y="1152"/>
                    </a:cubicBezTo>
                    <a:cubicBezTo>
                      <a:pt x="736" y="1152"/>
                      <a:pt x="736" y="1153"/>
                      <a:pt x="736" y="1153"/>
                    </a:cubicBezTo>
                    <a:cubicBezTo>
                      <a:pt x="736" y="1153"/>
                      <a:pt x="739" y="1162"/>
                      <a:pt x="739" y="1162"/>
                    </a:cubicBezTo>
                    <a:cubicBezTo>
                      <a:pt x="739" y="1162"/>
                      <a:pt x="740" y="1162"/>
                      <a:pt x="740" y="1162"/>
                    </a:cubicBezTo>
                    <a:cubicBezTo>
                      <a:pt x="740" y="1162"/>
                      <a:pt x="742" y="1154"/>
                      <a:pt x="742" y="1154"/>
                    </a:cubicBezTo>
                    <a:cubicBezTo>
                      <a:pt x="742" y="1154"/>
                      <a:pt x="744" y="1132"/>
                      <a:pt x="744" y="1132"/>
                    </a:cubicBezTo>
                    <a:cubicBezTo>
                      <a:pt x="744" y="1132"/>
                      <a:pt x="745" y="1155"/>
                      <a:pt x="745" y="1155"/>
                    </a:cubicBezTo>
                    <a:cubicBezTo>
                      <a:pt x="745" y="1155"/>
                      <a:pt x="745" y="1156"/>
                      <a:pt x="745" y="1156"/>
                    </a:cubicBezTo>
                    <a:cubicBezTo>
                      <a:pt x="745" y="1156"/>
                      <a:pt x="748" y="1161"/>
                      <a:pt x="748" y="1161"/>
                    </a:cubicBezTo>
                    <a:cubicBezTo>
                      <a:pt x="748" y="1161"/>
                      <a:pt x="748" y="1161"/>
                      <a:pt x="748" y="1161"/>
                    </a:cubicBezTo>
                    <a:cubicBezTo>
                      <a:pt x="748" y="1161"/>
                      <a:pt x="751" y="1141"/>
                      <a:pt x="751" y="1141"/>
                    </a:cubicBezTo>
                    <a:cubicBezTo>
                      <a:pt x="751" y="1141"/>
                      <a:pt x="752" y="1118"/>
                      <a:pt x="752" y="1118"/>
                    </a:cubicBezTo>
                    <a:cubicBezTo>
                      <a:pt x="752" y="1118"/>
                      <a:pt x="754" y="1154"/>
                      <a:pt x="754" y="1154"/>
                    </a:cubicBezTo>
                    <a:cubicBezTo>
                      <a:pt x="754" y="1154"/>
                      <a:pt x="754" y="1155"/>
                      <a:pt x="754" y="1155"/>
                    </a:cubicBezTo>
                    <a:cubicBezTo>
                      <a:pt x="754" y="1155"/>
                      <a:pt x="757" y="1161"/>
                      <a:pt x="757" y="1161"/>
                    </a:cubicBezTo>
                    <a:cubicBezTo>
                      <a:pt x="757" y="1161"/>
                      <a:pt x="757" y="1161"/>
                      <a:pt x="757" y="1161"/>
                    </a:cubicBezTo>
                    <a:cubicBezTo>
                      <a:pt x="757" y="1161"/>
                      <a:pt x="760" y="1161"/>
                      <a:pt x="760" y="1161"/>
                    </a:cubicBezTo>
                    <a:cubicBezTo>
                      <a:pt x="760" y="1161"/>
                      <a:pt x="760" y="1160"/>
                      <a:pt x="760" y="1160"/>
                    </a:cubicBezTo>
                    <a:cubicBezTo>
                      <a:pt x="760" y="1160"/>
                      <a:pt x="763" y="1150"/>
                      <a:pt x="763" y="1150"/>
                    </a:cubicBezTo>
                    <a:cubicBezTo>
                      <a:pt x="763" y="1150"/>
                      <a:pt x="763" y="1153"/>
                      <a:pt x="763" y="1153"/>
                    </a:cubicBezTo>
                    <a:cubicBezTo>
                      <a:pt x="763" y="1153"/>
                      <a:pt x="766" y="1161"/>
                      <a:pt x="766" y="1161"/>
                    </a:cubicBezTo>
                    <a:cubicBezTo>
                      <a:pt x="766" y="1161"/>
                      <a:pt x="766" y="1161"/>
                      <a:pt x="766" y="1161"/>
                    </a:cubicBezTo>
                    <a:cubicBezTo>
                      <a:pt x="766" y="1161"/>
                      <a:pt x="769" y="1155"/>
                      <a:pt x="769" y="1155"/>
                    </a:cubicBezTo>
                    <a:cubicBezTo>
                      <a:pt x="769" y="1155"/>
                      <a:pt x="769" y="1154"/>
                      <a:pt x="769" y="1154"/>
                    </a:cubicBezTo>
                    <a:cubicBezTo>
                      <a:pt x="769" y="1154"/>
                      <a:pt x="771" y="1137"/>
                      <a:pt x="771" y="1137"/>
                    </a:cubicBezTo>
                    <a:cubicBezTo>
                      <a:pt x="771" y="1137"/>
                      <a:pt x="774" y="1142"/>
                      <a:pt x="774" y="1142"/>
                    </a:cubicBezTo>
                    <a:cubicBezTo>
                      <a:pt x="774" y="1142"/>
                      <a:pt x="775" y="1148"/>
                      <a:pt x="775" y="1148"/>
                    </a:cubicBezTo>
                    <a:cubicBezTo>
                      <a:pt x="775" y="1148"/>
                      <a:pt x="777" y="1141"/>
                      <a:pt x="777" y="1141"/>
                    </a:cubicBezTo>
                    <a:cubicBezTo>
                      <a:pt x="777" y="1141"/>
                      <a:pt x="778" y="1151"/>
                      <a:pt x="778" y="1151"/>
                    </a:cubicBezTo>
                    <a:cubicBezTo>
                      <a:pt x="778" y="1151"/>
                      <a:pt x="778" y="1152"/>
                      <a:pt x="778" y="1152"/>
                    </a:cubicBezTo>
                    <a:cubicBezTo>
                      <a:pt x="778" y="1152"/>
                      <a:pt x="780" y="1161"/>
                      <a:pt x="780" y="1161"/>
                    </a:cubicBezTo>
                    <a:cubicBezTo>
                      <a:pt x="780" y="1161"/>
                      <a:pt x="781" y="1160"/>
                      <a:pt x="781" y="1160"/>
                    </a:cubicBezTo>
                    <a:cubicBezTo>
                      <a:pt x="781" y="1160"/>
                      <a:pt x="783" y="1164"/>
                      <a:pt x="783" y="1164"/>
                    </a:cubicBezTo>
                    <a:cubicBezTo>
                      <a:pt x="783" y="1164"/>
                      <a:pt x="784" y="1163"/>
                      <a:pt x="784" y="1163"/>
                    </a:cubicBezTo>
                    <a:cubicBezTo>
                      <a:pt x="784" y="1163"/>
                      <a:pt x="787" y="1137"/>
                      <a:pt x="787" y="1137"/>
                    </a:cubicBezTo>
                    <a:cubicBezTo>
                      <a:pt x="787" y="1137"/>
                      <a:pt x="789" y="1148"/>
                      <a:pt x="789" y="1148"/>
                    </a:cubicBezTo>
                    <a:cubicBezTo>
                      <a:pt x="789" y="1148"/>
                      <a:pt x="790" y="1135"/>
                      <a:pt x="790" y="1135"/>
                    </a:cubicBezTo>
                    <a:cubicBezTo>
                      <a:pt x="790" y="1135"/>
                      <a:pt x="790" y="1136"/>
                      <a:pt x="790" y="1136"/>
                    </a:cubicBezTo>
                    <a:cubicBezTo>
                      <a:pt x="790" y="1136"/>
                      <a:pt x="792" y="1148"/>
                      <a:pt x="792" y="1148"/>
                    </a:cubicBezTo>
                    <a:cubicBezTo>
                      <a:pt x="792" y="1148"/>
                      <a:pt x="794" y="1146"/>
                      <a:pt x="794" y="1146"/>
                    </a:cubicBezTo>
                    <a:cubicBezTo>
                      <a:pt x="794" y="1146"/>
                      <a:pt x="796" y="1132"/>
                      <a:pt x="796" y="1132"/>
                    </a:cubicBezTo>
                    <a:cubicBezTo>
                      <a:pt x="796" y="1132"/>
                      <a:pt x="796" y="1135"/>
                      <a:pt x="796" y="1135"/>
                    </a:cubicBezTo>
                    <a:cubicBezTo>
                      <a:pt x="796" y="1135"/>
                      <a:pt x="798" y="1147"/>
                      <a:pt x="798" y="1147"/>
                    </a:cubicBezTo>
                    <a:cubicBezTo>
                      <a:pt x="798" y="1147"/>
                      <a:pt x="799" y="1147"/>
                      <a:pt x="799" y="1147"/>
                    </a:cubicBezTo>
                    <a:cubicBezTo>
                      <a:pt x="799" y="1147"/>
                      <a:pt x="802" y="1155"/>
                      <a:pt x="802" y="1155"/>
                    </a:cubicBezTo>
                    <a:cubicBezTo>
                      <a:pt x="802" y="1155"/>
                      <a:pt x="802" y="1155"/>
                      <a:pt x="802" y="1155"/>
                    </a:cubicBezTo>
                    <a:cubicBezTo>
                      <a:pt x="802" y="1155"/>
                      <a:pt x="805" y="1159"/>
                      <a:pt x="805" y="1159"/>
                    </a:cubicBezTo>
                    <a:cubicBezTo>
                      <a:pt x="805" y="1159"/>
                      <a:pt x="805" y="1159"/>
                      <a:pt x="805" y="1159"/>
                    </a:cubicBezTo>
                    <a:cubicBezTo>
                      <a:pt x="805" y="1159"/>
                      <a:pt x="808" y="1165"/>
                      <a:pt x="808" y="1165"/>
                    </a:cubicBezTo>
                    <a:cubicBezTo>
                      <a:pt x="808" y="1165"/>
                      <a:pt x="808" y="1165"/>
                      <a:pt x="808" y="1165"/>
                    </a:cubicBezTo>
                    <a:cubicBezTo>
                      <a:pt x="808" y="1165"/>
                      <a:pt x="811" y="1166"/>
                      <a:pt x="811" y="1166"/>
                    </a:cubicBezTo>
                    <a:cubicBezTo>
                      <a:pt x="811" y="1166"/>
                      <a:pt x="811" y="1166"/>
                      <a:pt x="811" y="1166"/>
                    </a:cubicBezTo>
                    <a:cubicBezTo>
                      <a:pt x="811" y="1166"/>
                      <a:pt x="813" y="1160"/>
                      <a:pt x="813" y="1160"/>
                    </a:cubicBezTo>
                    <a:cubicBezTo>
                      <a:pt x="813" y="1160"/>
                      <a:pt x="814" y="1165"/>
                      <a:pt x="814" y="1165"/>
                    </a:cubicBezTo>
                    <a:cubicBezTo>
                      <a:pt x="814" y="1165"/>
                      <a:pt x="817" y="1167"/>
                      <a:pt x="817" y="1167"/>
                    </a:cubicBezTo>
                    <a:cubicBezTo>
                      <a:pt x="817" y="1167"/>
                      <a:pt x="817" y="1167"/>
                      <a:pt x="817" y="1167"/>
                    </a:cubicBezTo>
                    <a:cubicBezTo>
                      <a:pt x="817" y="1167"/>
                      <a:pt x="820" y="1166"/>
                      <a:pt x="820" y="1166"/>
                    </a:cubicBezTo>
                    <a:cubicBezTo>
                      <a:pt x="820" y="1166"/>
                      <a:pt x="822" y="1163"/>
                      <a:pt x="822" y="1163"/>
                    </a:cubicBezTo>
                    <a:cubicBezTo>
                      <a:pt x="822" y="1163"/>
                      <a:pt x="823" y="1167"/>
                      <a:pt x="823" y="1167"/>
                    </a:cubicBezTo>
                    <a:cubicBezTo>
                      <a:pt x="823" y="1167"/>
                      <a:pt x="823" y="1167"/>
                      <a:pt x="823" y="1167"/>
                    </a:cubicBezTo>
                    <a:cubicBezTo>
                      <a:pt x="823" y="1167"/>
                      <a:pt x="826" y="1168"/>
                      <a:pt x="826" y="1168"/>
                    </a:cubicBezTo>
                    <a:cubicBezTo>
                      <a:pt x="826" y="1168"/>
                      <a:pt x="826" y="1168"/>
                      <a:pt x="826" y="1168"/>
                    </a:cubicBezTo>
                    <a:cubicBezTo>
                      <a:pt x="826" y="1168"/>
                      <a:pt x="829" y="1167"/>
                      <a:pt x="829" y="1167"/>
                    </a:cubicBezTo>
                    <a:cubicBezTo>
                      <a:pt x="829" y="1167"/>
                      <a:pt x="829" y="1167"/>
                      <a:pt x="829" y="1167"/>
                    </a:cubicBezTo>
                    <a:cubicBezTo>
                      <a:pt x="829" y="1167"/>
                      <a:pt x="831" y="1168"/>
                      <a:pt x="831" y="1168"/>
                    </a:cubicBezTo>
                    <a:cubicBezTo>
                      <a:pt x="831" y="1168"/>
                      <a:pt x="832" y="1168"/>
                      <a:pt x="832" y="1168"/>
                    </a:cubicBezTo>
                    <a:cubicBezTo>
                      <a:pt x="832" y="1168"/>
                      <a:pt x="835" y="1168"/>
                      <a:pt x="835" y="1168"/>
                    </a:cubicBezTo>
                    <a:cubicBezTo>
                      <a:pt x="835" y="1168"/>
                      <a:pt x="836" y="1168"/>
                      <a:pt x="836" y="1168"/>
                    </a:cubicBezTo>
                    <a:cubicBezTo>
                      <a:pt x="836" y="1168"/>
                      <a:pt x="838" y="1168"/>
                      <a:pt x="838" y="1168"/>
                    </a:cubicBezTo>
                    <a:cubicBezTo>
                      <a:pt x="838" y="1168"/>
                      <a:pt x="839" y="1168"/>
                      <a:pt x="839" y="1168"/>
                    </a:cubicBezTo>
                    <a:cubicBezTo>
                      <a:pt x="839" y="1168"/>
                      <a:pt x="840" y="1168"/>
                      <a:pt x="840" y="1168"/>
                    </a:cubicBezTo>
                    <a:cubicBezTo>
                      <a:pt x="840" y="1168"/>
                      <a:pt x="841" y="1168"/>
                      <a:pt x="841" y="1168"/>
                    </a:cubicBezTo>
                    <a:cubicBezTo>
                      <a:pt x="841" y="1168"/>
                      <a:pt x="844" y="1168"/>
                      <a:pt x="844" y="1168"/>
                    </a:cubicBezTo>
                    <a:cubicBezTo>
                      <a:pt x="844" y="1168"/>
                      <a:pt x="845" y="1168"/>
                      <a:pt x="845" y="1168"/>
                    </a:cubicBezTo>
                    <a:cubicBezTo>
                      <a:pt x="845" y="1168"/>
                      <a:pt x="846" y="1168"/>
                      <a:pt x="846" y="1168"/>
                    </a:cubicBezTo>
                    <a:cubicBezTo>
                      <a:pt x="846" y="1168"/>
                      <a:pt x="848" y="1168"/>
                      <a:pt x="848" y="1168"/>
                    </a:cubicBezTo>
                    <a:cubicBezTo>
                      <a:pt x="848" y="1168"/>
                      <a:pt x="849" y="1168"/>
                      <a:pt x="849" y="1168"/>
                    </a:cubicBezTo>
                    <a:cubicBezTo>
                      <a:pt x="849" y="1168"/>
                      <a:pt x="851" y="1168"/>
                      <a:pt x="851" y="1168"/>
                    </a:cubicBezTo>
                    <a:cubicBezTo>
                      <a:pt x="851" y="1168"/>
                      <a:pt x="852" y="1168"/>
                      <a:pt x="852" y="1168"/>
                    </a:cubicBezTo>
                    <a:cubicBezTo>
                      <a:pt x="852" y="1168"/>
                      <a:pt x="854" y="1168"/>
                      <a:pt x="854" y="1168"/>
                    </a:cubicBezTo>
                    <a:cubicBezTo>
                      <a:pt x="854" y="1168"/>
                      <a:pt x="855" y="1168"/>
                      <a:pt x="855" y="1168"/>
                    </a:cubicBezTo>
                    <a:cubicBezTo>
                      <a:pt x="855" y="1168"/>
                      <a:pt x="857" y="1168"/>
                      <a:pt x="857" y="1168"/>
                    </a:cubicBezTo>
                    <a:cubicBezTo>
                      <a:pt x="857" y="1168"/>
                      <a:pt x="858" y="1168"/>
                      <a:pt x="858" y="1168"/>
                    </a:cubicBezTo>
                    <a:cubicBezTo>
                      <a:pt x="858" y="1168"/>
                      <a:pt x="860" y="1168"/>
                      <a:pt x="860" y="1168"/>
                    </a:cubicBezTo>
                    <a:cubicBezTo>
                      <a:pt x="860" y="1168"/>
                      <a:pt x="861" y="1168"/>
                      <a:pt x="861" y="1168"/>
                    </a:cubicBezTo>
                    <a:cubicBezTo>
                      <a:pt x="861" y="1168"/>
                      <a:pt x="863" y="1168"/>
                      <a:pt x="863" y="1168"/>
                    </a:cubicBezTo>
                    <a:cubicBezTo>
                      <a:pt x="863" y="1168"/>
                      <a:pt x="865" y="1169"/>
                      <a:pt x="865" y="1169"/>
                    </a:cubicBezTo>
                    <a:cubicBezTo>
                      <a:pt x="865" y="1169"/>
                      <a:pt x="867" y="1169"/>
                      <a:pt x="867" y="1169"/>
                    </a:cubicBezTo>
                    <a:cubicBezTo>
                      <a:pt x="867" y="1169"/>
                      <a:pt x="868" y="1168"/>
                      <a:pt x="868" y="1168"/>
                    </a:cubicBezTo>
                    <a:cubicBezTo>
                      <a:pt x="868" y="1168"/>
                      <a:pt x="869" y="1168"/>
                      <a:pt x="869" y="1168"/>
                    </a:cubicBezTo>
                    <a:cubicBezTo>
                      <a:pt x="869" y="1168"/>
                      <a:pt x="870" y="1168"/>
                      <a:pt x="870" y="1168"/>
                    </a:cubicBezTo>
                    <a:cubicBezTo>
                      <a:pt x="870" y="1168"/>
                      <a:pt x="871" y="1168"/>
                      <a:pt x="871" y="1168"/>
                    </a:cubicBezTo>
                    <a:cubicBezTo>
                      <a:pt x="871" y="1168"/>
                      <a:pt x="873" y="1168"/>
                      <a:pt x="873" y="1168"/>
                    </a:cubicBezTo>
                    <a:cubicBezTo>
                      <a:pt x="873" y="1168"/>
                      <a:pt x="874" y="1168"/>
                      <a:pt x="874" y="1168"/>
                    </a:cubicBezTo>
                    <a:cubicBezTo>
                      <a:pt x="874" y="1168"/>
                      <a:pt x="877" y="1169"/>
                      <a:pt x="877" y="1169"/>
                    </a:cubicBezTo>
                    <a:cubicBezTo>
                      <a:pt x="877" y="1169"/>
                      <a:pt x="878" y="1169"/>
                      <a:pt x="878" y="1169"/>
                    </a:cubicBezTo>
                    <a:cubicBezTo>
                      <a:pt x="878" y="1169"/>
                      <a:pt x="880" y="1168"/>
                      <a:pt x="880" y="1168"/>
                    </a:cubicBezTo>
                    <a:cubicBezTo>
                      <a:pt x="880" y="1168"/>
                      <a:pt x="881" y="1168"/>
                      <a:pt x="881" y="1168"/>
                    </a:cubicBezTo>
                    <a:cubicBezTo>
                      <a:pt x="881" y="1168"/>
                      <a:pt x="883" y="1168"/>
                      <a:pt x="883" y="1168"/>
                    </a:cubicBezTo>
                    <a:cubicBezTo>
                      <a:pt x="883" y="1168"/>
                      <a:pt x="885" y="1168"/>
                      <a:pt x="885" y="1168"/>
                    </a:cubicBezTo>
                    <a:cubicBezTo>
                      <a:pt x="885" y="1168"/>
                      <a:pt x="886" y="1168"/>
                      <a:pt x="886" y="1168"/>
                    </a:cubicBezTo>
                    <a:cubicBezTo>
                      <a:pt x="886" y="1168"/>
                      <a:pt x="887" y="1168"/>
                      <a:pt x="887" y="1168"/>
                    </a:cubicBezTo>
                    <a:cubicBezTo>
                      <a:pt x="887" y="1168"/>
                      <a:pt x="889" y="1168"/>
                      <a:pt x="889" y="1168"/>
                    </a:cubicBezTo>
                    <a:cubicBezTo>
                      <a:pt x="889" y="1168"/>
                      <a:pt x="890" y="1168"/>
                      <a:pt x="890" y="1168"/>
                    </a:cubicBezTo>
                    <a:cubicBezTo>
                      <a:pt x="890" y="1168"/>
                      <a:pt x="892" y="1168"/>
                      <a:pt x="892" y="1168"/>
                    </a:cubicBezTo>
                    <a:cubicBezTo>
                      <a:pt x="892" y="1168"/>
                      <a:pt x="893" y="1168"/>
                      <a:pt x="893" y="1168"/>
                    </a:cubicBezTo>
                    <a:cubicBezTo>
                      <a:pt x="893" y="1168"/>
                      <a:pt x="894" y="1168"/>
                      <a:pt x="894" y="1168"/>
                    </a:cubicBezTo>
                    <a:cubicBezTo>
                      <a:pt x="894" y="1168"/>
                      <a:pt x="896" y="1168"/>
                      <a:pt x="896" y="1168"/>
                    </a:cubicBezTo>
                    <a:cubicBezTo>
                      <a:pt x="896" y="1168"/>
                      <a:pt x="898" y="1168"/>
                      <a:pt x="898" y="1168"/>
                    </a:cubicBezTo>
                    <a:cubicBezTo>
                      <a:pt x="898" y="1168"/>
                      <a:pt x="899" y="1168"/>
                      <a:pt x="899" y="1168"/>
                    </a:cubicBezTo>
                    <a:cubicBezTo>
                      <a:pt x="899" y="1168"/>
                      <a:pt x="901" y="1169"/>
                      <a:pt x="901" y="1169"/>
                    </a:cubicBezTo>
                    <a:cubicBezTo>
                      <a:pt x="901" y="1169"/>
                      <a:pt x="902" y="1168"/>
                      <a:pt x="902" y="1168"/>
                    </a:cubicBezTo>
                    <a:cubicBezTo>
                      <a:pt x="902" y="1168"/>
                      <a:pt x="904" y="1169"/>
                      <a:pt x="904" y="1169"/>
                    </a:cubicBezTo>
                    <a:cubicBezTo>
                      <a:pt x="904" y="1169"/>
                      <a:pt x="905" y="1169"/>
                      <a:pt x="905" y="1169"/>
                    </a:cubicBezTo>
                    <a:cubicBezTo>
                      <a:pt x="905" y="1169"/>
                      <a:pt x="907" y="1168"/>
                      <a:pt x="907" y="1168"/>
                    </a:cubicBezTo>
                    <a:cubicBezTo>
                      <a:pt x="907" y="1168"/>
                      <a:pt x="908" y="1168"/>
                      <a:pt x="908" y="1168"/>
                    </a:cubicBezTo>
                    <a:cubicBezTo>
                      <a:pt x="908" y="1168"/>
                      <a:pt x="909" y="1169"/>
                      <a:pt x="909" y="1169"/>
                    </a:cubicBezTo>
                    <a:cubicBezTo>
                      <a:pt x="909" y="1169"/>
                      <a:pt x="911" y="1168"/>
                      <a:pt x="911" y="1168"/>
                    </a:cubicBezTo>
                    <a:cubicBezTo>
                      <a:pt x="911" y="1168"/>
                      <a:pt x="912" y="1169"/>
                      <a:pt x="912" y="1169"/>
                    </a:cubicBezTo>
                    <a:cubicBezTo>
                      <a:pt x="912" y="1169"/>
                      <a:pt x="916" y="1168"/>
                      <a:pt x="916" y="1168"/>
                    </a:cubicBezTo>
                    <a:cubicBezTo>
                      <a:pt x="916" y="1168"/>
                      <a:pt x="916" y="1169"/>
                      <a:pt x="916" y="1169"/>
                    </a:cubicBezTo>
                    <a:cubicBezTo>
                      <a:pt x="916" y="1169"/>
                      <a:pt x="917" y="1168"/>
                      <a:pt x="917" y="1168"/>
                    </a:cubicBezTo>
                    <a:cubicBezTo>
                      <a:pt x="917" y="1168"/>
                      <a:pt x="919" y="1169"/>
                      <a:pt x="919" y="1169"/>
                    </a:cubicBezTo>
                    <a:cubicBezTo>
                      <a:pt x="919" y="1169"/>
                      <a:pt x="919" y="1168"/>
                      <a:pt x="919" y="1168"/>
                    </a:cubicBezTo>
                    <a:cubicBezTo>
                      <a:pt x="919" y="1168"/>
                      <a:pt x="921" y="1169"/>
                      <a:pt x="921" y="1169"/>
                    </a:cubicBezTo>
                    <a:cubicBezTo>
                      <a:pt x="921" y="1169"/>
                      <a:pt x="923" y="1169"/>
                      <a:pt x="923" y="1169"/>
                    </a:cubicBezTo>
                    <a:cubicBezTo>
                      <a:pt x="923" y="1169"/>
                      <a:pt x="925" y="1168"/>
                      <a:pt x="925" y="1168"/>
                    </a:cubicBezTo>
                    <a:cubicBezTo>
                      <a:pt x="925" y="1168"/>
                      <a:pt x="927" y="1168"/>
                      <a:pt x="927" y="1168"/>
                    </a:cubicBezTo>
                    <a:cubicBezTo>
                      <a:pt x="927" y="1168"/>
                      <a:pt x="928" y="1168"/>
                      <a:pt x="928" y="1168"/>
                    </a:cubicBezTo>
                    <a:cubicBezTo>
                      <a:pt x="928" y="1168"/>
                      <a:pt x="930" y="1168"/>
                      <a:pt x="930" y="1168"/>
                    </a:cubicBezTo>
                    <a:cubicBezTo>
                      <a:pt x="930" y="1168"/>
                      <a:pt x="931" y="1168"/>
                      <a:pt x="931" y="1168"/>
                    </a:cubicBezTo>
                    <a:cubicBezTo>
                      <a:pt x="931" y="1168"/>
                      <a:pt x="932" y="1168"/>
                      <a:pt x="932" y="1168"/>
                    </a:cubicBezTo>
                    <a:cubicBezTo>
                      <a:pt x="932" y="1168"/>
                      <a:pt x="933" y="1169"/>
                      <a:pt x="933" y="1169"/>
                    </a:cubicBezTo>
                    <a:cubicBezTo>
                      <a:pt x="933" y="1169"/>
                      <a:pt x="935" y="1169"/>
                      <a:pt x="935" y="1169"/>
                    </a:cubicBezTo>
                    <a:cubicBezTo>
                      <a:pt x="935" y="1169"/>
                      <a:pt x="937" y="1168"/>
                      <a:pt x="937" y="1168"/>
                    </a:cubicBezTo>
                    <a:cubicBezTo>
                      <a:pt x="937" y="1168"/>
                      <a:pt x="937" y="1168"/>
                      <a:pt x="937" y="1168"/>
                    </a:cubicBezTo>
                    <a:cubicBezTo>
                      <a:pt x="937" y="1168"/>
                      <a:pt x="940" y="1169"/>
                      <a:pt x="940" y="1169"/>
                    </a:cubicBezTo>
                    <a:cubicBezTo>
                      <a:pt x="940" y="1169"/>
                      <a:pt x="941" y="1169"/>
                      <a:pt x="941" y="1169"/>
                    </a:cubicBezTo>
                    <a:cubicBezTo>
                      <a:pt x="941" y="1169"/>
                      <a:pt x="941" y="1168"/>
                      <a:pt x="941" y="1168"/>
                    </a:cubicBezTo>
                    <a:cubicBezTo>
                      <a:pt x="941" y="1168"/>
                      <a:pt x="945" y="1169"/>
                      <a:pt x="945" y="1169"/>
                    </a:cubicBezTo>
                    <a:cubicBezTo>
                      <a:pt x="945" y="1169"/>
                      <a:pt x="946" y="1168"/>
                      <a:pt x="946" y="1168"/>
                    </a:cubicBezTo>
                    <a:cubicBezTo>
                      <a:pt x="946" y="1168"/>
                      <a:pt x="947" y="1168"/>
                      <a:pt x="947" y="1168"/>
                    </a:cubicBezTo>
                    <a:cubicBezTo>
                      <a:pt x="947" y="1168"/>
                      <a:pt x="949" y="1169"/>
                      <a:pt x="949" y="1169"/>
                    </a:cubicBezTo>
                    <a:cubicBezTo>
                      <a:pt x="949" y="1169"/>
                      <a:pt x="950" y="1169"/>
                      <a:pt x="950" y="1169"/>
                    </a:cubicBezTo>
                    <a:cubicBezTo>
                      <a:pt x="950" y="1169"/>
                      <a:pt x="952" y="1168"/>
                      <a:pt x="952" y="1168"/>
                    </a:cubicBezTo>
                    <a:cubicBezTo>
                      <a:pt x="952" y="1168"/>
                      <a:pt x="953" y="1169"/>
                      <a:pt x="953" y="1169"/>
                    </a:cubicBezTo>
                    <a:cubicBezTo>
                      <a:pt x="953" y="1169"/>
                      <a:pt x="955" y="1168"/>
                      <a:pt x="955" y="1168"/>
                    </a:cubicBezTo>
                    <a:cubicBezTo>
                      <a:pt x="955" y="1168"/>
                      <a:pt x="957" y="1168"/>
                      <a:pt x="957" y="1168"/>
                    </a:cubicBezTo>
                    <a:cubicBezTo>
                      <a:pt x="957" y="1168"/>
                      <a:pt x="958" y="1169"/>
                      <a:pt x="958" y="1169"/>
                    </a:cubicBezTo>
                    <a:cubicBezTo>
                      <a:pt x="958" y="1169"/>
                      <a:pt x="959" y="1169"/>
                      <a:pt x="959" y="1169"/>
                    </a:cubicBezTo>
                    <a:cubicBezTo>
                      <a:pt x="959" y="1169"/>
                      <a:pt x="960" y="1168"/>
                      <a:pt x="960" y="1168"/>
                    </a:cubicBezTo>
                    <a:cubicBezTo>
                      <a:pt x="960" y="1168"/>
                      <a:pt x="962" y="1168"/>
                      <a:pt x="962" y="1168"/>
                    </a:cubicBezTo>
                    <a:cubicBezTo>
                      <a:pt x="962" y="1168"/>
                      <a:pt x="963" y="1168"/>
                      <a:pt x="963" y="1168"/>
                    </a:cubicBezTo>
                    <a:cubicBezTo>
                      <a:pt x="963" y="1168"/>
                      <a:pt x="966" y="1168"/>
                      <a:pt x="966" y="1168"/>
                    </a:cubicBezTo>
                    <a:cubicBezTo>
                      <a:pt x="966" y="1168"/>
                      <a:pt x="967" y="1169"/>
                      <a:pt x="967" y="1169"/>
                    </a:cubicBezTo>
                    <a:cubicBezTo>
                      <a:pt x="967" y="1169"/>
                      <a:pt x="969" y="1168"/>
                      <a:pt x="969" y="1168"/>
                    </a:cubicBezTo>
                    <a:cubicBezTo>
                      <a:pt x="969" y="1168"/>
                      <a:pt x="970" y="1169"/>
                      <a:pt x="970" y="1169"/>
                    </a:cubicBezTo>
                    <a:cubicBezTo>
                      <a:pt x="970" y="1169"/>
                      <a:pt x="972" y="1169"/>
                      <a:pt x="972" y="1169"/>
                    </a:cubicBezTo>
                    <a:cubicBezTo>
                      <a:pt x="972" y="1169"/>
                      <a:pt x="973" y="1168"/>
                      <a:pt x="973" y="1168"/>
                    </a:cubicBezTo>
                    <a:cubicBezTo>
                      <a:pt x="973" y="1168"/>
                      <a:pt x="974" y="1169"/>
                      <a:pt x="974" y="1169"/>
                    </a:cubicBezTo>
                    <a:cubicBezTo>
                      <a:pt x="974" y="1169"/>
                      <a:pt x="976" y="1168"/>
                      <a:pt x="976" y="1168"/>
                    </a:cubicBezTo>
                    <a:cubicBezTo>
                      <a:pt x="976" y="1168"/>
                      <a:pt x="977" y="1169"/>
                      <a:pt x="977" y="1169"/>
                    </a:cubicBezTo>
                    <a:cubicBezTo>
                      <a:pt x="977" y="1169"/>
                      <a:pt x="979" y="1168"/>
                      <a:pt x="979" y="1168"/>
                    </a:cubicBezTo>
                    <a:cubicBezTo>
                      <a:pt x="979" y="1168"/>
                      <a:pt x="980" y="1169"/>
                      <a:pt x="980" y="1169"/>
                    </a:cubicBezTo>
                    <a:cubicBezTo>
                      <a:pt x="980" y="1169"/>
                      <a:pt x="981" y="1168"/>
                      <a:pt x="981" y="1168"/>
                    </a:cubicBezTo>
                    <a:cubicBezTo>
                      <a:pt x="981" y="1168"/>
                      <a:pt x="982" y="1168"/>
                      <a:pt x="982" y="1168"/>
                    </a:cubicBezTo>
                    <a:cubicBezTo>
                      <a:pt x="982" y="1168"/>
                      <a:pt x="985" y="1168"/>
                      <a:pt x="985" y="1168"/>
                    </a:cubicBezTo>
                    <a:cubicBezTo>
                      <a:pt x="985" y="1168"/>
                      <a:pt x="986" y="1168"/>
                      <a:pt x="986" y="1168"/>
                    </a:cubicBezTo>
                    <a:cubicBezTo>
                      <a:pt x="986" y="1168"/>
                      <a:pt x="987" y="1168"/>
                      <a:pt x="987" y="1168"/>
                    </a:cubicBezTo>
                    <a:cubicBezTo>
                      <a:pt x="987" y="1168"/>
                      <a:pt x="989" y="1169"/>
                      <a:pt x="989" y="1169"/>
                    </a:cubicBezTo>
                    <a:cubicBezTo>
                      <a:pt x="989" y="1169"/>
                      <a:pt x="991" y="1168"/>
                      <a:pt x="991" y="1168"/>
                    </a:cubicBezTo>
                    <a:cubicBezTo>
                      <a:pt x="991" y="1168"/>
                      <a:pt x="992" y="1169"/>
                      <a:pt x="992" y="1169"/>
                    </a:cubicBezTo>
                    <a:cubicBezTo>
                      <a:pt x="992" y="1169"/>
                      <a:pt x="993" y="1168"/>
                      <a:pt x="993" y="1168"/>
                    </a:cubicBezTo>
                    <a:cubicBezTo>
                      <a:pt x="993" y="1168"/>
                      <a:pt x="995" y="1168"/>
                      <a:pt x="995" y="1168"/>
                    </a:cubicBezTo>
                    <a:cubicBezTo>
                      <a:pt x="995" y="1168"/>
                      <a:pt x="996" y="1168"/>
                      <a:pt x="996" y="1168"/>
                    </a:cubicBezTo>
                    <a:cubicBezTo>
                      <a:pt x="996" y="1168"/>
                      <a:pt x="998" y="1168"/>
                      <a:pt x="998" y="1168"/>
                    </a:cubicBezTo>
                    <a:cubicBezTo>
                      <a:pt x="998" y="1168"/>
                      <a:pt x="1000" y="1168"/>
                      <a:pt x="1000" y="1168"/>
                    </a:cubicBezTo>
                    <a:cubicBezTo>
                      <a:pt x="1000" y="1168"/>
                      <a:pt x="1001" y="1168"/>
                      <a:pt x="1001" y="1168"/>
                    </a:cubicBezTo>
                    <a:cubicBezTo>
                      <a:pt x="1001" y="1168"/>
                      <a:pt x="1003" y="1168"/>
                      <a:pt x="1003" y="1168"/>
                    </a:cubicBezTo>
                    <a:cubicBezTo>
                      <a:pt x="1003" y="1168"/>
                      <a:pt x="1003" y="1168"/>
                      <a:pt x="1003" y="1168"/>
                    </a:cubicBezTo>
                    <a:cubicBezTo>
                      <a:pt x="1003" y="1168"/>
                      <a:pt x="1005" y="1168"/>
                      <a:pt x="1005" y="1168"/>
                    </a:cubicBezTo>
                    <a:cubicBezTo>
                      <a:pt x="1005" y="1168"/>
                      <a:pt x="1006" y="1168"/>
                      <a:pt x="1006" y="1168"/>
                    </a:cubicBezTo>
                    <a:cubicBezTo>
                      <a:pt x="1006" y="1168"/>
                      <a:pt x="1009" y="1169"/>
                      <a:pt x="1009" y="1169"/>
                    </a:cubicBezTo>
                    <a:cubicBezTo>
                      <a:pt x="1009" y="1169"/>
                      <a:pt x="1011" y="1168"/>
                      <a:pt x="1011" y="1168"/>
                    </a:cubicBezTo>
                    <a:cubicBezTo>
                      <a:pt x="1011" y="1168"/>
                      <a:pt x="1011" y="1169"/>
                      <a:pt x="1011" y="1169"/>
                    </a:cubicBezTo>
                    <a:cubicBezTo>
                      <a:pt x="1011" y="1169"/>
                      <a:pt x="1014" y="1169"/>
                      <a:pt x="1014" y="1169"/>
                    </a:cubicBezTo>
                    <a:cubicBezTo>
                      <a:pt x="1014" y="1169"/>
                      <a:pt x="1015" y="1168"/>
                      <a:pt x="1015" y="1168"/>
                    </a:cubicBezTo>
                    <a:cubicBezTo>
                      <a:pt x="1015" y="1168"/>
                      <a:pt x="1017" y="1168"/>
                      <a:pt x="1017" y="1168"/>
                    </a:cubicBezTo>
                    <a:cubicBezTo>
                      <a:pt x="1017" y="1168"/>
                      <a:pt x="1018" y="1169"/>
                      <a:pt x="1018" y="1169"/>
                    </a:cubicBezTo>
                    <a:cubicBezTo>
                      <a:pt x="1018" y="1169"/>
                      <a:pt x="1019" y="1168"/>
                      <a:pt x="1019" y="1168"/>
                    </a:cubicBezTo>
                    <a:cubicBezTo>
                      <a:pt x="1019" y="1168"/>
                      <a:pt x="1020" y="1169"/>
                      <a:pt x="1020" y="1169"/>
                    </a:cubicBezTo>
                    <a:cubicBezTo>
                      <a:pt x="1020" y="1169"/>
                      <a:pt x="1022" y="1169"/>
                      <a:pt x="1022" y="1169"/>
                    </a:cubicBezTo>
                    <a:cubicBezTo>
                      <a:pt x="1022" y="1169"/>
                      <a:pt x="1023" y="1168"/>
                      <a:pt x="1023" y="1168"/>
                    </a:cubicBezTo>
                    <a:cubicBezTo>
                      <a:pt x="1023" y="1168"/>
                      <a:pt x="1025" y="1169"/>
                      <a:pt x="1025" y="1169"/>
                    </a:cubicBezTo>
                    <a:cubicBezTo>
                      <a:pt x="1025" y="1169"/>
                      <a:pt x="1027" y="1168"/>
                      <a:pt x="1027" y="1168"/>
                    </a:cubicBezTo>
                    <a:cubicBezTo>
                      <a:pt x="1027" y="1168"/>
                      <a:pt x="1029" y="1169"/>
                      <a:pt x="1029" y="1169"/>
                    </a:cubicBezTo>
                    <a:cubicBezTo>
                      <a:pt x="1029" y="1169"/>
                      <a:pt x="1030" y="1168"/>
                      <a:pt x="1030" y="1168"/>
                    </a:cubicBezTo>
                    <a:cubicBezTo>
                      <a:pt x="1030" y="1168"/>
                      <a:pt x="1031" y="1168"/>
                      <a:pt x="1031" y="1168"/>
                    </a:cubicBezTo>
                    <a:cubicBezTo>
                      <a:pt x="1031" y="1168"/>
                      <a:pt x="1033" y="1168"/>
                      <a:pt x="1033" y="1168"/>
                    </a:cubicBezTo>
                    <a:cubicBezTo>
                      <a:pt x="1033" y="1168"/>
                      <a:pt x="1034" y="1168"/>
                      <a:pt x="1034" y="1168"/>
                    </a:cubicBezTo>
                    <a:cubicBezTo>
                      <a:pt x="1034" y="1168"/>
                      <a:pt x="1036" y="1169"/>
                      <a:pt x="1036" y="1169"/>
                    </a:cubicBezTo>
                    <a:cubicBezTo>
                      <a:pt x="1036" y="1169"/>
                      <a:pt x="1038" y="1169"/>
                      <a:pt x="1038" y="1169"/>
                    </a:cubicBezTo>
                    <a:cubicBezTo>
                      <a:pt x="1038" y="1169"/>
                      <a:pt x="1039" y="1168"/>
                      <a:pt x="1039" y="1168"/>
                    </a:cubicBezTo>
                    <a:cubicBezTo>
                      <a:pt x="1039" y="1168"/>
                      <a:pt x="1040" y="1168"/>
                      <a:pt x="1040" y="1168"/>
                    </a:cubicBezTo>
                    <a:cubicBezTo>
                      <a:pt x="1040" y="1168"/>
                      <a:pt x="1042" y="1168"/>
                      <a:pt x="1042" y="1168"/>
                    </a:cubicBezTo>
                    <a:cubicBezTo>
                      <a:pt x="1042" y="1168"/>
                      <a:pt x="1044" y="1168"/>
                      <a:pt x="1044" y="1168"/>
                    </a:cubicBezTo>
                    <a:cubicBezTo>
                      <a:pt x="1044" y="1168"/>
                      <a:pt x="1045" y="1168"/>
                      <a:pt x="1045" y="1168"/>
                    </a:cubicBezTo>
                    <a:cubicBezTo>
                      <a:pt x="1045" y="1168"/>
                      <a:pt x="1046" y="1169"/>
                      <a:pt x="1046" y="1169"/>
                    </a:cubicBezTo>
                    <a:cubicBezTo>
                      <a:pt x="1046" y="1169"/>
                      <a:pt x="1048" y="1168"/>
                      <a:pt x="1048" y="1168"/>
                    </a:cubicBezTo>
                    <a:cubicBezTo>
                      <a:pt x="1048" y="1168"/>
                      <a:pt x="1050" y="1168"/>
                      <a:pt x="1050" y="1168"/>
                    </a:cubicBezTo>
                    <a:cubicBezTo>
                      <a:pt x="1050" y="1168"/>
                      <a:pt x="1051" y="1168"/>
                      <a:pt x="1051" y="1168"/>
                    </a:cubicBezTo>
                    <a:cubicBezTo>
                      <a:pt x="1051" y="1168"/>
                      <a:pt x="1052" y="1168"/>
                      <a:pt x="1052" y="1168"/>
                    </a:cubicBezTo>
                    <a:cubicBezTo>
                      <a:pt x="1052" y="1168"/>
                      <a:pt x="1052" y="1168"/>
                      <a:pt x="1052" y="1168"/>
                    </a:cubicBezTo>
                    <a:cubicBezTo>
                      <a:pt x="1052" y="1168"/>
                      <a:pt x="1055" y="1168"/>
                      <a:pt x="1055" y="1168"/>
                    </a:cubicBezTo>
                    <a:cubicBezTo>
                      <a:pt x="1055" y="1168"/>
                      <a:pt x="1057" y="1168"/>
                      <a:pt x="1057" y="1168"/>
                    </a:cubicBezTo>
                    <a:cubicBezTo>
                      <a:pt x="1057" y="1168"/>
                      <a:pt x="1057" y="1168"/>
                      <a:pt x="1057" y="1168"/>
                    </a:cubicBezTo>
                    <a:cubicBezTo>
                      <a:pt x="1057" y="1168"/>
                      <a:pt x="1060" y="1168"/>
                      <a:pt x="1060" y="1168"/>
                    </a:cubicBezTo>
                    <a:cubicBezTo>
                      <a:pt x="1060" y="1168"/>
                      <a:pt x="1060" y="1168"/>
                      <a:pt x="1060" y="1168"/>
                    </a:cubicBezTo>
                    <a:cubicBezTo>
                      <a:pt x="1060" y="1168"/>
                      <a:pt x="1063" y="1168"/>
                      <a:pt x="1063" y="1168"/>
                    </a:cubicBezTo>
                    <a:cubicBezTo>
                      <a:pt x="1063" y="1168"/>
                      <a:pt x="1064" y="1168"/>
                      <a:pt x="1064" y="1168"/>
                    </a:cubicBezTo>
                    <a:cubicBezTo>
                      <a:pt x="1064" y="1168"/>
                      <a:pt x="1066" y="1167"/>
                      <a:pt x="1066" y="1167"/>
                    </a:cubicBezTo>
                    <a:cubicBezTo>
                      <a:pt x="1066" y="1167"/>
                      <a:pt x="1066" y="1167"/>
                      <a:pt x="1066" y="1167"/>
                    </a:cubicBezTo>
                    <a:cubicBezTo>
                      <a:pt x="1066" y="1167"/>
                      <a:pt x="1069" y="1166"/>
                      <a:pt x="1069" y="1166"/>
                    </a:cubicBezTo>
                    <a:cubicBezTo>
                      <a:pt x="1069" y="1166"/>
                      <a:pt x="1069" y="1166"/>
                      <a:pt x="1069" y="1166"/>
                    </a:cubicBezTo>
                    <a:cubicBezTo>
                      <a:pt x="1069" y="1166"/>
                      <a:pt x="1072" y="1164"/>
                      <a:pt x="1072" y="1164"/>
                    </a:cubicBezTo>
                    <a:cubicBezTo>
                      <a:pt x="1072" y="1164"/>
                      <a:pt x="1073" y="1164"/>
                      <a:pt x="1073" y="1164"/>
                    </a:cubicBezTo>
                    <a:cubicBezTo>
                      <a:pt x="1073" y="1164"/>
                      <a:pt x="1075" y="1158"/>
                      <a:pt x="1075" y="1158"/>
                    </a:cubicBezTo>
                    <a:cubicBezTo>
                      <a:pt x="1075" y="1158"/>
                      <a:pt x="1075" y="1157"/>
                      <a:pt x="1075" y="1157"/>
                    </a:cubicBezTo>
                    <a:cubicBezTo>
                      <a:pt x="1075" y="1157"/>
                      <a:pt x="1078" y="1129"/>
                      <a:pt x="1078" y="1129"/>
                    </a:cubicBezTo>
                    <a:cubicBezTo>
                      <a:pt x="1078" y="1129"/>
                      <a:pt x="1078" y="1126"/>
                      <a:pt x="1078" y="1126"/>
                    </a:cubicBezTo>
                    <a:cubicBezTo>
                      <a:pt x="1078" y="1126"/>
                      <a:pt x="1081" y="1077"/>
                      <a:pt x="1081" y="1077"/>
                    </a:cubicBezTo>
                    <a:cubicBezTo>
                      <a:pt x="1081" y="1077"/>
                      <a:pt x="1082" y="1086"/>
                      <a:pt x="1082" y="1086"/>
                    </a:cubicBezTo>
                    <a:cubicBezTo>
                      <a:pt x="1082" y="1086"/>
                      <a:pt x="1084" y="1142"/>
                      <a:pt x="1084" y="1142"/>
                    </a:cubicBezTo>
                    <a:cubicBezTo>
                      <a:pt x="1084" y="1142"/>
                      <a:pt x="1084" y="1143"/>
                      <a:pt x="1084" y="1143"/>
                    </a:cubicBezTo>
                    <a:cubicBezTo>
                      <a:pt x="1084" y="1143"/>
                      <a:pt x="1087" y="1158"/>
                      <a:pt x="1087" y="1158"/>
                    </a:cubicBezTo>
                    <a:cubicBezTo>
                      <a:pt x="1087" y="1158"/>
                      <a:pt x="1087" y="1158"/>
                      <a:pt x="1087" y="1158"/>
                    </a:cubicBezTo>
                    <a:cubicBezTo>
                      <a:pt x="1087" y="1158"/>
                      <a:pt x="1090" y="1163"/>
                      <a:pt x="1090" y="1163"/>
                    </a:cubicBezTo>
                    <a:cubicBezTo>
                      <a:pt x="1090" y="1163"/>
                      <a:pt x="1091" y="1163"/>
                      <a:pt x="1091" y="1163"/>
                    </a:cubicBezTo>
                    <a:cubicBezTo>
                      <a:pt x="1091" y="1163"/>
                      <a:pt x="1093" y="1165"/>
                      <a:pt x="1093" y="1165"/>
                    </a:cubicBezTo>
                    <a:cubicBezTo>
                      <a:pt x="1093" y="1165"/>
                      <a:pt x="1093" y="1165"/>
                      <a:pt x="1093" y="1165"/>
                    </a:cubicBezTo>
                    <a:cubicBezTo>
                      <a:pt x="1093" y="1165"/>
                      <a:pt x="1096" y="1166"/>
                      <a:pt x="1096" y="1166"/>
                    </a:cubicBezTo>
                    <a:cubicBezTo>
                      <a:pt x="1096" y="1166"/>
                      <a:pt x="1096" y="1166"/>
                      <a:pt x="1096" y="1166"/>
                    </a:cubicBezTo>
                    <a:cubicBezTo>
                      <a:pt x="1096" y="1166"/>
                      <a:pt x="1099" y="1167"/>
                      <a:pt x="1099" y="1167"/>
                    </a:cubicBezTo>
                    <a:cubicBezTo>
                      <a:pt x="1099" y="1167"/>
                      <a:pt x="1100" y="1167"/>
                      <a:pt x="1100" y="1167"/>
                    </a:cubicBezTo>
                    <a:cubicBezTo>
                      <a:pt x="1100" y="1167"/>
                      <a:pt x="1102" y="1167"/>
                      <a:pt x="1102" y="1167"/>
                    </a:cubicBezTo>
                    <a:cubicBezTo>
                      <a:pt x="1102" y="1167"/>
                      <a:pt x="1102" y="1167"/>
                      <a:pt x="1102" y="1167"/>
                    </a:cubicBezTo>
                    <a:cubicBezTo>
                      <a:pt x="1102" y="1167"/>
                      <a:pt x="1105" y="1167"/>
                      <a:pt x="1105" y="1167"/>
                    </a:cubicBezTo>
                    <a:cubicBezTo>
                      <a:pt x="1105" y="1167"/>
                      <a:pt x="1105" y="1167"/>
                      <a:pt x="1105" y="1167"/>
                    </a:cubicBezTo>
                    <a:cubicBezTo>
                      <a:pt x="1105" y="1167"/>
                      <a:pt x="1108" y="1168"/>
                      <a:pt x="1108" y="1168"/>
                    </a:cubicBezTo>
                    <a:cubicBezTo>
                      <a:pt x="1108" y="1168"/>
                      <a:pt x="1108" y="1168"/>
                      <a:pt x="1108" y="1168"/>
                    </a:cubicBezTo>
                    <a:cubicBezTo>
                      <a:pt x="1108" y="1168"/>
                      <a:pt x="1111" y="1168"/>
                      <a:pt x="1111" y="1168"/>
                    </a:cubicBezTo>
                    <a:cubicBezTo>
                      <a:pt x="1111" y="1168"/>
                      <a:pt x="1112" y="1168"/>
                      <a:pt x="1112" y="1168"/>
                    </a:cubicBezTo>
                    <a:cubicBezTo>
                      <a:pt x="1112" y="1168"/>
                      <a:pt x="1114" y="1168"/>
                      <a:pt x="1114" y="1168"/>
                    </a:cubicBezTo>
                    <a:cubicBezTo>
                      <a:pt x="1114" y="1168"/>
                      <a:pt x="1116" y="1168"/>
                      <a:pt x="1116" y="1168"/>
                    </a:cubicBezTo>
                    <a:cubicBezTo>
                      <a:pt x="1116" y="1168"/>
                      <a:pt x="1116" y="1168"/>
                      <a:pt x="1116" y="1168"/>
                    </a:cubicBezTo>
                    <a:cubicBezTo>
                      <a:pt x="1116" y="1168"/>
                      <a:pt x="1118" y="1168"/>
                      <a:pt x="1118" y="1168"/>
                    </a:cubicBezTo>
                    <a:cubicBezTo>
                      <a:pt x="1118" y="1168"/>
                      <a:pt x="1118" y="1168"/>
                      <a:pt x="1118" y="1168"/>
                    </a:cubicBezTo>
                    <a:cubicBezTo>
                      <a:pt x="1118" y="1168"/>
                      <a:pt x="1121" y="1168"/>
                      <a:pt x="1121" y="1168"/>
                    </a:cubicBezTo>
                    <a:cubicBezTo>
                      <a:pt x="1121" y="1168"/>
                      <a:pt x="1123" y="1168"/>
                      <a:pt x="1123" y="1168"/>
                    </a:cubicBezTo>
                    <a:cubicBezTo>
                      <a:pt x="1123" y="1168"/>
                      <a:pt x="1124" y="1168"/>
                      <a:pt x="1124" y="1168"/>
                    </a:cubicBezTo>
                    <a:cubicBezTo>
                      <a:pt x="1124" y="1168"/>
                      <a:pt x="1126" y="1168"/>
                      <a:pt x="1126" y="1168"/>
                    </a:cubicBezTo>
                    <a:cubicBezTo>
                      <a:pt x="1126" y="1168"/>
                      <a:pt x="1128" y="1168"/>
                      <a:pt x="1128" y="1168"/>
                    </a:cubicBezTo>
                    <a:cubicBezTo>
                      <a:pt x="1128" y="1168"/>
                      <a:pt x="1129" y="1168"/>
                      <a:pt x="1129" y="1168"/>
                    </a:cubicBezTo>
                    <a:cubicBezTo>
                      <a:pt x="1129" y="1168"/>
                      <a:pt x="1130" y="1168"/>
                      <a:pt x="1130" y="1168"/>
                    </a:cubicBezTo>
                    <a:cubicBezTo>
                      <a:pt x="1130" y="1168"/>
                      <a:pt x="1132" y="1168"/>
                      <a:pt x="1132" y="1168"/>
                    </a:cubicBezTo>
                    <a:cubicBezTo>
                      <a:pt x="1132" y="1168"/>
                      <a:pt x="1133" y="1169"/>
                      <a:pt x="1133" y="1169"/>
                    </a:cubicBezTo>
                    <a:cubicBezTo>
                      <a:pt x="1133" y="1169"/>
                      <a:pt x="1135" y="1168"/>
                      <a:pt x="1135" y="1168"/>
                    </a:cubicBezTo>
                    <a:cubicBezTo>
                      <a:pt x="1135" y="1168"/>
                      <a:pt x="1135" y="1168"/>
                      <a:pt x="1135" y="1168"/>
                    </a:cubicBezTo>
                    <a:cubicBezTo>
                      <a:pt x="1135" y="1168"/>
                      <a:pt x="1137" y="1168"/>
                      <a:pt x="1137" y="1168"/>
                    </a:cubicBezTo>
                    <a:cubicBezTo>
                      <a:pt x="1137" y="1168"/>
                      <a:pt x="1138" y="1168"/>
                      <a:pt x="1138" y="1168"/>
                    </a:cubicBezTo>
                    <a:cubicBezTo>
                      <a:pt x="1138" y="1168"/>
                      <a:pt x="1140" y="1169"/>
                      <a:pt x="1140" y="1169"/>
                    </a:cubicBezTo>
                    <a:cubicBezTo>
                      <a:pt x="1140" y="1169"/>
                      <a:pt x="1143" y="1168"/>
                      <a:pt x="1143" y="1168"/>
                    </a:cubicBezTo>
                    <a:cubicBezTo>
                      <a:pt x="1143" y="1168"/>
                      <a:pt x="1144" y="1169"/>
                      <a:pt x="1144" y="1169"/>
                    </a:cubicBezTo>
                    <a:cubicBezTo>
                      <a:pt x="1144" y="1169"/>
                      <a:pt x="1145" y="1168"/>
                      <a:pt x="1145" y="1168"/>
                    </a:cubicBezTo>
                    <a:cubicBezTo>
                      <a:pt x="1145" y="1168"/>
                      <a:pt x="1146" y="1168"/>
                      <a:pt x="1146" y="1168"/>
                    </a:cubicBezTo>
                    <a:cubicBezTo>
                      <a:pt x="1146" y="1168"/>
                      <a:pt x="1148" y="1169"/>
                      <a:pt x="1148" y="1169"/>
                    </a:cubicBezTo>
                    <a:cubicBezTo>
                      <a:pt x="1148" y="1169"/>
                      <a:pt x="1150" y="1168"/>
                      <a:pt x="1150" y="1168"/>
                    </a:cubicBezTo>
                    <a:cubicBezTo>
                      <a:pt x="1150" y="1168"/>
                      <a:pt x="1151" y="1168"/>
                      <a:pt x="1151" y="1168"/>
                    </a:cubicBezTo>
                    <a:cubicBezTo>
                      <a:pt x="1151" y="1168"/>
                      <a:pt x="1151" y="1168"/>
                      <a:pt x="1151" y="1168"/>
                    </a:cubicBezTo>
                    <a:cubicBezTo>
                      <a:pt x="1151" y="1168"/>
                      <a:pt x="1154" y="1168"/>
                      <a:pt x="1154" y="1168"/>
                    </a:cubicBezTo>
                    <a:cubicBezTo>
                      <a:pt x="1154" y="1168"/>
                      <a:pt x="1156" y="1168"/>
                      <a:pt x="1156" y="1168"/>
                    </a:cubicBezTo>
                    <a:cubicBezTo>
                      <a:pt x="1156" y="1168"/>
                      <a:pt x="1157" y="1168"/>
                      <a:pt x="1157" y="1168"/>
                    </a:cubicBezTo>
                    <a:cubicBezTo>
                      <a:pt x="1157" y="1168"/>
                      <a:pt x="1159" y="1168"/>
                      <a:pt x="1159" y="1168"/>
                    </a:cubicBezTo>
                    <a:cubicBezTo>
                      <a:pt x="1159" y="1168"/>
                      <a:pt x="1160" y="1168"/>
                      <a:pt x="1160" y="1168"/>
                    </a:cubicBezTo>
                    <a:cubicBezTo>
                      <a:pt x="1160" y="1168"/>
                      <a:pt x="1162" y="1168"/>
                      <a:pt x="1162" y="1168"/>
                    </a:cubicBezTo>
                    <a:cubicBezTo>
                      <a:pt x="1162" y="1168"/>
                      <a:pt x="1163" y="1168"/>
                      <a:pt x="1163" y="1168"/>
                    </a:cubicBezTo>
                    <a:cubicBezTo>
                      <a:pt x="1163" y="1168"/>
                      <a:pt x="1166" y="1167"/>
                      <a:pt x="1166" y="1167"/>
                    </a:cubicBezTo>
                    <a:cubicBezTo>
                      <a:pt x="1166" y="1167"/>
                      <a:pt x="1167" y="1168"/>
                      <a:pt x="1167" y="1168"/>
                    </a:cubicBezTo>
                    <a:cubicBezTo>
                      <a:pt x="1167" y="1168"/>
                      <a:pt x="1169" y="1167"/>
                      <a:pt x="1169" y="1167"/>
                    </a:cubicBezTo>
                    <a:cubicBezTo>
                      <a:pt x="1169" y="1167"/>
                      <a:pt x="1169" y="1167"/>
                      <a:pt x="1169" y="1167"/>
                    </a:cubicBezTo>
                    <a:cubicBezTo>
                      <a:pt x="1169" y="1167"/>
                      <a:pt x="1170" y="1167"/>
                      <a:pt x="1170" y="1167"/>
                    </a:cubicBezTo>
                    <a:cubicBezTo>
                      <a:pt x="1170" y="1167"/>
                      <a:pt x="1172" y="1167"/>
                      <a:pt x="1172" y="1167"/>
                    </a:cubicBezTo>
                    <a:cubicBezTo>
                      <a:pt x="1172" y="1167"/>
                      <a:pt x="1174" y="1166"/>
                      <a:pt x="1174" y="1166"/>
                    </a:cubicBezTo>
                    <a:cubicBezTo>
                      <a:pt x="1174" y="1166"/>
                      <a:pt x="1175" y="1166"/>
                      <a:pt x="1175" y="1166"/>
                    </a:cubicBezTo>
                    <a:cubicBezTo>
                      <a:pt x="1175" y="1166"/>
                      <a:pt x="1178" y="1164"/>
                      <a:pt x="1178" y="1164"/>
                    </a:cubicBezTo>
                    <a:cubicBezTo>
                      <a:pt x="1178" y="1164"/>
                      <a:pt x="1178" y="1164"/>
                      <a:pt x="1178" y="1164"/>
                    </a:cubicBezTo>
                    <a:cubicBezTo>
                      <a:pt x="1178" y="1164"/>
                      <a:pt x="1181" y="1158"/>
                      <a:pt x="1181" y="1158"/>
                    </a:cubicBezTo>
                    <a:cubicBezTo>
                      <a:pt x="1181" y="1158"/>
                      <a:pt x="1181" y="1157"/>
                      <a:pt x="1181" y="1157"/>
                    </a:cubicBezTo>
                    <a:cubicBezTo>
                      <a:pt x="1181" y="1157"/>
                      <a:pt x="1184" y="1115"/>
                      <a:pt x="1184" y="1115"/>
                    </a:cubicBezTo>
                    <a:cubicBezTo>
                      <a:pt x="1184" y="1115"/>
                      <a:pt x="1185" y="1068"/>
                      <a:pt x="1185" y="1068"/>
                    </a:cubicBezTo>
                    <a:cubicBezTo>
                      <a:pt x="1185" y="1068"/>
                      <a:pt x="1187" y="1124"/>
                      <a:pt x="1187" y="1124"/>
                    </a:cubicBezTo>
                    <a:cubicBezTo>
                      <a:pt x="1187" y="1124"/>
                      <a:pt x="1187" y="1127"/>
                      <a:pt x="1187" y="1127"/>
                    </a:cubicBezTo>
                    <a:cubicBezTo>
                      <a:pt x="1187" y="1127"/>
                      <a:pt x="1190" y="1159"/>
                      <a:pt x="1190" y="1159"/>
                    </a:cubicBezTo>
                    <a:cubicBezTo>
                      <a:pt x="1190" y="1159"/>
                      <a:pt x="1190" y="1159"/>
                      <a:pt x="1190" y="1159"/>
                    </a:cubicBezTo>
                    <a:cubicBezTo>
                      <a:pt x="1190" y="1159"/>
                      <a:pt x="1193" y="1164"/>
                      <a:pt x="1193" y="1164"/>
                    </a:cubicBezTo>
                    <a:cubicBezTo>
                      <a:pt x="1193" y="1164"/>
                      <a:pt x="1193" y="1164"/>
                      <a:pt x="1193" y="1164"/>
                    </a:cubicBezTo>
                    <a:cubicBezTo>
                      <a:pt x="1193" y="1164"/>
                      <a:pt x="1196" y="1166"/>
                      <a:pt x="1196" y="1166"/>
                    </a:cubicBezTo>
                    <a:cubicBezTo>
                      <a:pt x="1196" y="1166"/>
                      <a:pt x="1196" y="1166"/>
                      <a:pt x="1196" y="1166"/>
                    </a:cubicBezTo>
                    <a:cubicBezTo>
                      <a:pt x="1196" y="1166"/>
                      <a:pt x="1199" y="1167"/>
                      <a:pt x="1199" y="1167"/>
                    </a:cubicBezTo>
                    <a:cubicBezTo>
                      <a:pt x="1199" y="1167"/>
                      <a:pt x="1199" y="1167"/>
                      <a:pt x="1199" y="1167"/>
                    </a:cubicBezTo>
                    <a:cubicBezTo>
                      <a:pt x="1199" y="1167"/>
                      <a:pt x="1201" y="1168"/>
                      <a:pt x="1201" y="1168"/>
                    </a:cubicBezTo>
                    <a:cubicBezTo>
                      <a:pt x="1201" y="1168"/>
                      <a:pt x="1202" y="1168"/>
                      <a:pt x="1202" y="1168"/>
                    </a:cubicBezTo>
                    <a:cubicBezTo>
                      <a:pt x="1202" y="1168"/>
                      <a:pt x="1205" y="1168"/>
                      <a:pt x="1205" y="1168"/>
                    </a:cubicBezTo>
                    <a:cubicBezTo>
                      <a:pt x="1205" y="1168"/>
                      <a:pt x="1205" y="1168"/>
                      <a:pt x="1205" y="1168"/>
                    </a:cubicBezTo>
                    <a:cubicBezTo>
                      <a:pt x="1205" y="1168"/>
                      <a:pt x="1206" y="1168"/>
                      <a:pt x="1206" y="1168"/>
                    </a:cubicBezTo>
                    <a:cubicBezTo>
                      <a:pt x="1206" y="1168"/>
                      <a:pt x="1209" y="1168"/>
                      <a:pt x="1209" y="1168"/>
                    </a:cubicBezTo>
                    <a:cubicBezTo>
                      <a:pt x="1209" y="1168"/>
                      <a:pt x="1210" y="1168"/>
                      <a:pt x="1210" y="1168"/>
                    </a:cubicBezTo>
                    <a:cubicBezTo>
                      <a:pt x="1210" y="1168"/>
                      <a:pt x="1211" y="1168"/>
                      <a:pt x="1211" y="1168"/>
                    </a:cubicBezTo>
                    <a:cubicBezTo>
                      <a:pt x="1211" y="1168"/>
                      <a:pt x="1211" y="1168"/>
                      <a:pt x="1211" y="1168"/>
                    </a:cubicBezTo>
                    <a:cubicBezTo>
                      <a:pt x="1211" y="1168"/>
                      <a:pt x="1214" y="1168"/>
                      <a:pt x="1214" y="1168"/>
                    </a:cubicBezTo>
                    <a:cubicBezTo>
                      <a:pt x="1214" y="1168"/>
                      <a:pt x="1216" y="1168"/>
                      <a:pt x="1216" y="1168"/>
                    </a:cubicBezTo>
                    <a:cubicBezTo>
                      <a:pt x="1216" y="1168"/>
                      <a:pt x="1217" y="1168"/>
                      <a:pt x="1217" y="1168"/>
                    </a:cubicBezTo>
                    <a:cubicBezTo>
                      <a:pt x="1217" y="1168"/>
                      <a:pt x="1219" y="1168"/>
                      <a:pt x="1219" y="1168"/>
                    </a:cubicBezTo>
                    <a:cubicBezTo>
                      <a:pt x="1219" y="1168"/>
                      <a:pt x="1220" y="1168"/>
                      <a:pt x="1220" y="1168"/>
                    </a:cubicBezTo>
                    <a:cubicBezTo>
                      <a:pt x="1220" y="1168"/>
                      <a:pt x="1220" y="1169"/>
                      <a:pt x="1220" y="1169"/>
                    </a:cubicBezTo>
                    <a:cubicBezTo>
                      <a:pt x="1220" y="1169"/>
                      <a:pt x="1224" y="1168"/>
                      <a:pt x="1224" y="1168"/>
                    </a:cubicBezTo>
                    <a:cubicBezTo>
                      <a:pt x="1224" y="1168"/>
                      <a:pt x="1225" y="1168"/>
                      <a:pt x="1225" y="1168"/>
                    </a:cubicBezTo>
                    <a:cubicBezTo>
                      <a:pt x="1225" y="1168"/>
                      <a:pt x="1228" y="1169"/>
                      <a:pt x="1228" y="1169"/>
                    </a:cubicBezTo>
                    <a:cubicBezTo>
                      <a:pt x="1228" y="1169"/>
                      <a:pt x="1228" y="1168"/>
                      <a:pt x="1228" y="1168"/>
                    </a:cubicBezTo>
                    <a:cubicBezTo>
                      <a:pt x="1228" y="1168"/>
                      <a:pt x="1231" y="1169"/>
                      <a:pt x="1231" y="1169"/>
                    </a:cubicBezTo>
                    <a:cubicBezTo>
                      <a:pt x="1231" y="1169"/>
                      <a:pt x="1232" y="1168"/>
                      <a:pt x="1232" y="1168"/>
                    </a:cubicBezTo>
                    <a:cubicBezTo>
                      <a:pt x="1232" y="1168"/>
                      <a:pt x="1232" y="1168"/>
                      <a:pt x="1232" y="1168"/>
                    </a:cubicBezTo>
                    <a:cubicBezTo>
                      <a:pt x="1232" y="1168"/>
                      <a:pt x="1233" y="1169"/>
                      <a:pt x="1233" y="1169"/>
                    </a:cubicBezTo>
                    <a:cubicBezTo>
                      <a:pt x="1233" y="1169"/>
                      <a:pt x="1236" y="1168"/>
                      <a:pt x="1236" y="1168"/>
                    </a:cubicBezTo>
                    <a:cubicBezTo>
                      <a:pt x="1236" y="1168"/>
                      <a:pt x="1237" y="1169"/>
                      <a:pt x="1237" y="1169"/>
                    </a:cubicBezTo>
                    <a:cubicBezTo>
                      <a:pt x="1237" y="1169"/>
                      <a:pt x="1239" y="1169"/>
                      <a:pt x="1239" y="1169"/>
                    </a:cubicBezTo>
                    <a:cubicBezTo>
                      <a:pt x="1239" y="1169"/>
                      <a:pt x="1240" y="1168"/>
                      <a:pt x="1240" y="1168"/>
                    </a:cubicBezTo>
                    <a:cubicBezTo>
                      <a:pt x="1240" y="1168"/>
                      <a:pt x="1242" y="1169"/>
                      <a:pt x="1242" y="1169"/>
                    </a:cubicBezTo>
                    <a:cubicBezTo>
                      <a:pt x="1242" y="1169"/>
                      <a:pt x="1243" y="1168"/>
                      <a:pt x="1243" y="1168"/>
                    </a:cubicBezTo>
                    <a:cubicBezTo>
                      <a:pt x="1243" y="1168"/>
                      <a:pt x="1246" y="1168"/>
                      <a:pt x="1246" y="1168"/>
                    </a:cubicBezTo>
                    <a:cubicBezTo>
                      <a:pt x="1246" y="1168"/>
                      <a:pt x="1246" y="1169"/>
                      <a:pt x="1246" y="1169"/>
                    </a:cubicBezTo>
                    <a:cubicBezTo>
                      <a:pt x="1246" y="1169"/>
                      <a:pt x="1249" y="1168"/>
                      <a:pt x="1249" y="1168"/>
                    </a:cubicBezTo>
                    <a:cubicBezTo>
                      <a:pt x="1249" y="1168"/>
                      <a:pt x="1249" y="1169"/>
                      <a:pt x="1249" y="1169"/>
                    </a:cubicBezTo>
                    <a:cubicBezTo>
                      <a:pt x="1249" y="1169"/>
                      <a:pt x="1250" y="1169"/>
                      <a:pt x="1250" y="1169"/>
                    </a:cubicBezTo>
                    <a:cubicBezTo>
                      <a:pt x="1250" y="1169"/>
                      <a:pt x="1251" y="1168"/>
                      <a:pt x="1251" y="1168"/>
                    </a:cubicBezTo>
                    <a:cubicBezTo>
                      <a:pt x="1251" y="1168"/>
                      <a:pt x="1253" y="1168"/>
                      <a:pt x="1253" y="1168"/>
                    </a:cubicBezTo>
                    <a:cubicBezTo>
                      <a:pt x="1253" y="1168"/>
                      <a:pt x="1255" y="1168"/>
                      <a:pt x="1255" y="1168"/>
                    </a:cubicBezTo>
                    <a:cubicBezTo>
                      <a:pt x="1255" y="1168"/>
                      <a:pt x="1257" y="1168"/>
                      <a:pt x="1257" y="1168"/>
                    </a:cubicBezTo>
                    <a:cubicBezTo>
                      <a:pt x="1257" y="1168"/>
                      <a:pt x="1258" y="1168"/>
                      <a:pt x="1258" y="1168"/>
                    </a:cubicBezTo>
                    <a:cubicBezTo>
                      <a:pt x="1258" y="1168"/>
                      <a:pt x="1259" y="1168"/>
                      <a:pt x="1259" y="1168"/>
                    </a:cubicBezTo>
                    <a:cubicBezTo>
                      <a:pt x="1259" y="1168"/>
                      <a:pt x="1261" y="1168"/>
                      <a:pt x="1261" y="1168"/>
                    </a:cubicBezTo>
                    <a:cubicBezTo>
                      <a:pt x="1261" y="1168"/>
                      <a:pt x="1262" y="1168"/>
                      <a:pt x="1262" y="1168"/>
                    </a:cubicBezTo>
                    <a:cubicBezTo>
                      <a:pt x="1262" y="1168"/>
                      <a:pt x="1264" y="1168"/>
                      <a:pt x="1264" y="1168"/>
                    </a:cubicBezTo>
                    <a:cubicBezTo>
                      <a:pt x="1264" y="1168"/>
                      <a:pt x="1266" y="1168"/>
                      <a:pt x="1266" y="1168"/>
                    </a:cubicBezTo>
                    <a:cubicBezTo>
                      <a:pt x="1266" y="1168"/>
                      <a:pt x="1268" y="1168"/>
                      <a:pt x="1268" y="1168"/>
                    </a:cubicBezTo>
                    <a:cubicBezTo>
                      <a:pt x="1268" y="1168"/>
                      <a:pt x="1268" y="1168"/>
                      <a:pt x="1268" y="1168"/>
                    </a:cubicBezTo>
                    <a:cubicBezTo>
                      <a:pt x="1268" y="1168"/>
                      <a:pt x="1270" y="1168"/>
                      <a:pt x="1270" y="1168"/>
                    </a:cubicBezTo>
                    <a:cubicBezTo>
                      <a:pt x="1270" y="1168"/>
                      <a:pt x="1271" y="1168"/>
                      <a:pt x="1271" y="1168"/>
                    </a:cubicBezTo>
                    <a:cubicBezTo>
                      <a:pt x="1271" y="1168"/>
                      <a:pt x="1273" y="1168"/>
                      <a:pt x="1273" y="1168"/>
                    </a:cubicBezTo>
                    <a:cubicBezTo>
                      <a:pt x="1273" y="1168"/>
                      <a:pt x="1274" y="1168"/>
                      <a:pt x="1274" y="1168"/>
                    </a:cubicBezTo>
                    <a:cubicBezTo>
                      <a:pt x="1274" y="1168"/>
                      <a:pt x="1275" y="1168"/>
                      <a:pt x="1275" y="1168"/>
                    </a:cubicBezTo>
                    <a:cubicBezTo>
                      <a:pt x="1275" y="1168"/>
                      <a:pt x="1277" y="1168"/>
                      <a:pt x="1277" y="1168"/>
                    </a:cubicBezTo>
                    <a:cubicBezTo>
                      <a:pt x="1277" y="1168"/>
                      <a:pt x="1279" y="1168"/>
                      <a:pt x="1279" y="1168"/>
                    </a:cubicBezTo>
                    <a:cubicBezTo>
                      <a:pt x="1279" y="1168"/>
                      <a:pt x="1280" y="1168"/>
                      <a:pt x="1280" y="1168"/>
                    </a:cubicBezTo>
                    <a:cubicBezTo>
                      <a:pt x="1280" y="1168"/>
                      <a:pt x="1282" y="1168"/>
                      <a:pt x="1282" y="1168"/>
                    </a:cubicBezTo>
                    <a:cubicBezTo>
                      <a:pt x="1282" y="1168"/>
                      <a:pt x="1284" y="1168"/>
                      <a:pt x="1284" y="1168"/>
                    </a:cubicBezTo>
                    <a:cubicBezTo>
                      <a:pt x="1284" y="1168"/>
                      <a:pt x="1285" y="1168"/>
                      <a:pt x="1285" y="1168"/>
                    </a:cubicBezTo>
                    <a:cubicBezTo>
                      <a:pt x="1285" y="1168"/>
                      <a:pt x="1287" y="1168"/>
                      <a:pt x="1287" y="1168"/>
                    </a:cubicBezTo>
                    <a:cubicBezTo>
                      <a:pt x="1287" y="1168"/>
                      <a:pt x="1288" y="1168"/>
                      <a:pt x="1288" y="1168"/>
                    </a:cubicBezTo>
                    <a:cubicBezTo>
                      <a:pt x="1288" y="1168"/>
                      <a:pt x="1289" y="1169"/>
                      <a:pt x="1289" y="1169"/>
                    </a:cubicBezTo>
                    <a:cubicBezTo>
                      <a:pt x="1289" y="1169"/>
                      <a:pt x="1291" y="1168"/>
                      <a:pt x="1291" y="1168"/>
                    </a:cubicBezTo>
                    <a:cubicBezTo>
                      <a:pt x="1291" y="1168"/>
                      <a:pt x="1292" y="1169"/>
                      <a:pt x="1292" y="1169"/>
                    </a:cubicBezTo>
                    <a:cubicBezTo>
                      <a:pt x="1292" y="1169"/>
                      <a:pt x="1295" y="1168"/>
                      <a:pt x="1295" y="1168"/>
                    </a:cubicBezTo>
                    <a:cubicBezTo>
                      <a:pt x="1295" y="1168"/>
                      <a:pt x="1295" y="1168"/>
                      <a:pt x="1295" y="1168"/>
                    </a:cubicBezTo>
                    <a:cubicBezTo>
                      <a:pt x="1295" y="1168"/>
                      <a:pt x="1296" y="1166"/>
                      <a:pt x="1296" y="1166"/>
                    </a:cubicBezTo>
                    <a:cubicBezTo>
                      <a:pt x="1296" y="1166"/>
                      <a:pt x="1298" y="1167"/>
                      <a:pt x="1298" y="1167"/>
                    </a:cubicBezTo>
                    <a:cubicBezTo>
                      <a:pt x="1298" y="1167"/>
                      <a:pt x="1301" y="1168"/>
                      <a:pt x="1301" y="1168"/>
                    </a:cubicBezTo>
                    <a:cubicBezTo>
                      <a:pt x="1301" y="1168"/>
                      <a:pt x="1301" y="1168"/>
                      <a:pt x="1301" y="1168"/>
                    </a:cubicBezTo>
                    <a:cubicBezTo>
                      <a:pt x="1301" y="1168"/>
                      <a:pt x="1304" y="1168"/>
                      <a:pt x="1304" y="1168"/>
                    </a:cubicBezTo>
                    <a:cubicBezTo>
                      <a:pt x="1304" y="1168"/>
                      <a:pt x="1305" y="1169"/>
                      <a:pt x="1305" y="1169"/>
                    </a:cubicBezTo>
                    <a:cubicBezTo>
                      <a:pt x="1305" y="1169"/>
                      <a:pt x="1305" y="1168"/>
                      <a:pt x="1305" y="1168"/>
                    </a:cubicBezTo>
                    <a:cubicBezTo>
                      <a:pt x="1305" y="1168"/>
                      <a:pt x="1307" y="1169"/>
                      <a:pt x="1307" y="1169"/>
                    </a:cubicBezTo>
                    <a:cubicBezTo>
                      <a:pt x="1307" y="1169"/>
                      <a:pt x="1308" y="1168"/>
                      <a:pt x="1308" y="1168"/>
                    </a:cubicBezTo>
                    <a:cubicBezTo>
                      <a:pt x="1308" y="1168"/>
                      <a:pt x="1312" y="1169"/>
                      <a:pt x="1312" y="1169"/>
                    </a:cubicBezTo>
                    <a:cubicBezTo>
                      <a:pt x="1312" y="1169"/>
                      <a:pt x="1312" y="1168"/>
                      <a:pt x="1312" y="1168"/>
                    </a:cubicBezTo>
                    <a:cubicBezTo>
                      <a:pt x="1312" y="1168"/>
                      <a:pt x="1314" y="1168"/>
                      <a:pt x="1314" y="1168"/>
                    </a:cubicBezTo>
                    <a:cubicBezTo>
                      <a:pt x="1314" y="1168"/>
                      <a:pt x="1315" y="1169"/>
                      <a:pt x="1315" y="1169"/>
                    </a:cubicBezTo>
                    <a:cubicBezTo>
                      <a:pt x="1315" y="1169"/>
                      <a:pt x="1316" y="1169"/>
                      <a:pt x="1316" y="1169"/>
                    </a:cubicBezTo>
                    <a:cubicBezTo>
                      <a:pt x="1316" y="1169"/>
                      <a:pt x="1317" y="1168"/>
                      <a:pt x="1317" y="1168"/>
                    </a:cubicBezTo>
                    <a:cubicBezTo>
                      <a:pt x="1317" y="1168"/>
                      <a:pt x="1321" y="1169"/>
                      <a:pt x="1321" y="1169"/>
                    </a:cubicBezTo>
                    <a:cubicBezTo>
                      <a:pt x="1321" y="1169"/>
                      <a:pt x="1321" y="1168"/>
                      <a:pt x="1321" y="1168"/>
                    </a:cubicBezTo>
                    <a:cubicBezTo>
                      <a:pt x="1321" y="1168"/>
                      <a:pt x="1322" y="1169"/>
                      <a:pt x="1322" y="1169"/>
                    </a:cubicBezTo>
                    <a:cubicBezTo>
                      <a:pt x="1322" y="1169"/>
                      <a:pt x="1323" y="1168"/>
                      <a:pt x="1323" y="1168"/>
                    </a:cubicBezTo>
                    <a:cubicBezTo>
                      <a:pt x="1323" y="1168"/>
                      <a:pt x="1325" y="1168"/>
                      <a:pt x="1325" y="1168"/>
                    </a:cubicBezTo>
                    <a:cubicBezTo>
                      <a:pt x="1325" y="1168"/>
                      <a:pt x="1326" y="1169"/>
                      <a:pt x="1326" y="1169"/>
                    </a:cubicBezTo>
                    <a:cubicBezTo>
                      <a:pt x="1326" y="1169"/>
                      <a:pt x="1328" y="1169"/>
                      <a:pt x="1328" y="1169"/>
                    </a:cubicBezTo>
                    <a:cubicBezTo>
                      <a:pt x="1328" y="1169"/>
                      <a:pt x="1329" y="1168"/>
                      <a:pt x="1329" y="1168"/>
                    </a:cubicBezTo>
                    <a:cubicBezTo>
                      <a:pt x="1329" y="1168"/>
                      <a:pt x="1331" y="1169"/>
                      <a:pt x="1331" y="1169"/>
                    </a:cubicBezTo>
                    <a:cubicBezTo>
                      <a:pt x="1331" y="1169"/>
                      <a:pt x="1331" y="1168"/>
                      <a:pt x="1331" y="1168"/>
                    </a:cubicBezTo>
                    <a:cubicBezTo>
                      <a:pt x="1331" y="1168"/>
                      <a:pt x="1334" y="1168"/>
                      <a:pt x="1334" y="1168"/>
                    </a:cubicBezTo>
                    <a:cubicBezTo>
                      <a:pt x="1334" y="1168"/>
                      <a:pt x="1335" y="1169"/>
                      <a:pt x="1335" y="1169"/>
                    </a:cubicBezTo>
                    <a:cubicBezTo>
                      <a:pt x="1335" y="1169"/>
                      <a:pt x="1338" y="1169"/>
                      <a:pt x="1338" y="1169"/>
                    </a:cubicBezTo>
                    <a:cubicBezTo>
                      <a:pt x="1338" y="1169"/>
                      <a:pt x="1340" y="1168"/>
                      <a:pt x="1340" y="1168"/>
                    </a:cubicBezTo>
                    <a:cubicBezTo>
                      <a:pt x="1340" y="1168"/>
                      <a:pt x="1340" y="1168"/>
                      <a:pt x="1340" y="1168"/>
                    </a:cubicBezTo>
                    <a:cubicBezTo>
                      <a:pt x="1340" y="1168"/>
                      <a:pt x="1341" y="1168"/>
                      <a:pt x="1341" y="1168"/>
                    </a:cubicBezTo>
                    <a:cubicBezTo>
                      <a:pt x="1341" y="1168"/>
                      <a:pt x="1343" y="1168"/>
                      <a:pt x="1343" y="1168"/>
                    </a:cubicBezTo>
                    <a:cubicBezTo>
                      <a:pt x="1343" y="1168"/>
                      <a:pt x="1345" y="1168"/>
                      <a:pt x="1345" y="1168"/>
                    </a:cubicBezTo>
                    <a:cubicBezTo>
                      <a:pt x="1345" y="1168"/>
                      <a:pt x="1347" y="1168"/>
                      <a:pt x="1347" y="1168"/>
                    </a:cubicBezTo>
                    <a:cubicBezTo>
                      <a:pt x="1347" y="1168"/>
                      <a:pt x="1348" y="1168"/>
                      <a:pt x="1348" y="1168"/>
                    </a:cubicBezTo>
                    <a:cubicBezTo>
                      <a:pt x="1348" y="1168"/>
                      <a:pt x="1350" y="1168"/>
                      <a:pt x="1350" y="1168"/>
                    </a:cubicBezTo>
                    <a:cubicBezTo>
                      <a:pt x="1350" y="1168"/>
                      <a:pt x="1351" y="1168"/>
                      <a:pt x="1351" y="1168"/>
                    </a:cubicBezTo>
                    <a:cubicBezTo>
                      <a:pt x="1351" y="1168"/>
                      <a:pt x="1352" y="1168"/>
                      <a:pt x="1352" y="1168"/>
                    </a:cubicBezTo>
                    <a:cubicBezTo>
                      <a:pt x="1352" y="1168"/>
                      <a:pt x="1354" y="1168"/>
                      <a:pt x="1354" y="1168"/>
                    </a:cubicBezTo>
                    <a:cubicBezTo>
                      <a:pt x="1354" y="1168"/>
                      <a:pt x="1355" y="1168"/>
                      <a:pt x="1355" y="1168"/>
                    </a:cubicBezTo>
                    <a:cubicBezTo>
                      <a:pt x="1355" y="1168"/>
                      <a:pt x="1357" y="1168"/>
                      <a:pt x="1357" y="1168"/>
                    </a:cubicBezTo>
                    <a:cubicBezTo>
                      <a:pt x="1357" y="1168"/>
                      <a:pt x="1358" y="1168"/>
                      <a:pt x="1358" y="1168"/>
                    </a:cubicBezTo>
                    <a:cubicBezTo>
                      <a:pt x="1358" y="1168"/>
                      <a:pt x="1360" y="1168"/>
                      <a:pt x="1360" y="1168"/>
                    </a:cubicBezTo>
                    <a:cubicBezTo>
                      <a:pt x="1360" y="1168"/>
                      <a:pt x="1361" y="1168"/>
                      <a:pt x="1361" y="1168"/>
                    </a:cubicBezTo>
                    <a:cubicBezTo>
                      <a:pt x="1361" y="1168"/>
                      <a:pt x="1363" y="1168"/>
                      <a:pt x="1363" y="1168"/>
                    </a:cubicBezTo>
                    <a:cubicBezTo>
                      <a:pt x="1363" y="1168"/>
                      <a:pt x="1365" y="1168"/>
                      <a:pt x="1365" y="1168"/>
                    </a:cubicBezTo>
                    <a:cubicBezTo>
                      <a:pt x="1365" y="1168"/>
                      <a:pt x="1367" y="1167"/>
                      <a:pt x="1367" y="1167"/>
                    </a:cubicBezTo>
                    <a:cubicBezTo>
                      <a:pt x="1367" y="1167"/>
                      <a:pt x="1367" y="1167"/>
                      <a:pt x="1367" y="1167"/>
                    </a:cubicBezTo>
                    <a:cubicBezTo>
                      <a:pt x="1367" y="1167"/>
                      <a:pt x="1369" y="1167"/>
                      <a:pt x="1369" y="1167"/>
                    </a:cubicBezTo>
                    <a:cubicBezTo>
                      <a:pt x="1369" y="1167"/>
                      <a:pt x="1370" y="1167"/>
                      <a:pt x="1370" y="1167"/>
                    </a:cubicBezTo>
                    <a:cubicBezTo>
                      <a:pt x="1370" y="1167"/>
                      <a:pt x="1373" y="1165"/>
                      <a:pt x="1373" y="1165"/>
                    </a:cubicBezTo>
                    <a:cubicBezTo>
                      <a:pt x="1373" y="1165"/>
                      <a:pt x="1373" y="1165"/>
                      <a:pt x="1373" y="1165"/>
                    </a:cubicBezTo>
                    <a:cubicBezTo>
                      <a:pt x="1373" y="1165"/>
                      <a:pt x="1376" y="1160"/>
                      <a:pt x="1376" y="1160"/>
                    </a:cubicBezTo>
                    <a:cubicBezTo>
                      <a:pt x="1376" y="1160"/>
                      <a:pt x="1376" y="1159"/>
                      <a:pt x="1376" y="1159"/>
                    </a:cubicBezTo>
                    <a:cubicBezTo>
                      <a:pt x="1376" y="1159"/>
                      <a:pt x="1378" y="1137"/>
                      <a:pt x="1378" y="1137"/>
                    </a:cubicBezTo>
                    <a:cubicBezTo>
                      <a:pt x="1378" y="1137"/>
                      <a:pt x="1379" y="1134"/>
                      <a:pt x="1379" y="1134"/>
                    </a:cubicBezTo>
                    <a:cubicBezTo>
                      <a:pt x="1379" y="1134"/>
                      <a:pt x="1381" y="720"/>
                      <a:pt x="1381" y="720"/>
                    </a:cubicBezTo>
                    <a:cubicBezTo>
                      <a:pt x="1381" y="720"/>
                      <a:pt x="1382" y="773"/>
                      <a:pt x="1382" y="773"/>
                    </a:cubicBezTo>
                    <a:cubicBezTo>
                      <a:pt x="1382" y="773"/>
                      <a:pt x="1385" y="1135"/>
                      <a:pt x="1385" y="1135"/>
                    </a:cubicBezTo>
                    <a:cubicBezTo>
                      <a:pt x="1385" y="1135"/>
                      <a:pt x="1385" y="1137"/>
                      <a:pt x="1385" y="1137"/>
                    </a:cubicBezTo>
                    <a:cubicBezTo>
                      <a:pt x="1385" y="1137"/>
                      <a:pt x="1387" y="1156"/>
                      <a:pt x="1387" y="1156"/>
                    </a:cubicBezTo>
                    <a:cubicBezTo>
                      <a:pt x="1387" y="1156"/>
                      <a:pt x="1388" y="1156"/>
                      <a:pt x="1388" y="1156"/>
                    </a:cubicBezTo>
                    <a:cubicBezTo>
                      <a:pt x="1388" y="1156"/>
                      <a:pt x="1391" y="1162"/>
                      <a:pt x="1391" y="1162"/>
                    </a:cubicBezTo>
                    <a:cubicBezTo>
                      <a:pt x="1391" y="1162"/>
                      <a:pt x="1391" y="1162"/>
                      <a:pt x="1391" y="1162"/>
                    </a:cubicBezTo>
                    <a:cubicBezTo>
                      <a:pt x="1391" y="1162"/>
                      <a:pt x="1394" y="1165"/>
                      <a:pt x="1394" y="1165"/>
                    </a:cubicBezTo>
                    <a:cubicBezTo>
                      <a:pt x="1394" y="1165"/>
                      <a:pt x="1394" y="1165"/>
                      <a:pt x="1394" y="1165"/>
                    </a:cubicBezTo>
                    <a:cubicBezTo>
                      <a:pt x="1394" y="1165"/>
                      <a:pt x="1396" y="1166"/>
                      <a:pt x="1396" y="1166"/>
                    </a:cubicBezTo>
                    <a:cubicBezTo>
                      <a:pt x="1396" y="1166"/>
                      <a:pt x="1397" y="1166"/>
                      <a:pt x="1397" y="1166"/>
                    </a:cubicBezTo>
                    <a:cubicBezTo>
                      <a:pt x="1397" y="1166"/>
                      <a:pt x="1400" y="1167"/>
                      <a:pt x="1400" y="1167"/>
                    </a:cubicBezTo>
                    <a:cubicBezTo>
                      <a:pt x="1400" y="1167"/>
                      <a:pt x="1400" y="1167"/>
                      <a:pt x="1400" y="1167"/>
                    </a:cubicBezTo>
                    <a:cubicBezTo>
                      <a:pt x="1400" y="1167"/>
                      <a:pt x="1403" y="1167"/>
                      <a:pt x="1403" y="1167"/>
                    </a:cubicBezTo>
                    <a:cubicBezTo>
                      <a:pt x="1403" y="1167"/>
                      <a:pt x="1403" y="1167"/>
                      <a:pt x="1403" y="1167"/>
                    </a:cubicBezTo>
                    <a:cubicBezTo>
                      <a:pt x="1403" y="1167"/>
                      <a:pt x="1406" y="1168"/>
                      <a:pt x="1406" y="1168"/>
                    </a:cubicBezTo>
                    <a:cubicBezTo>
                      <a:pt x="1406" y="1168"/>
                      <a:pt x="1406" y="1168"/>
                      <a:pt x="1406" y="1168"/>
                    </a:cubicBezTo>
                    <a:cubicBezTo>
                      <a:pt x="1406" y="1168"/>
                      <a:pt x="1408" y="1168"/>
                      <a:pt x="1408" y="1168"/>
                    </a:cubicBezTo>
                    <a:cubicBezTo>
                      <a:pt x="1408" y="1168"/>
                      <a:pt x="1409" y="1168"/>
                      <a:pt x="1409" y="1168"/>
                    </a:cubicBezTo>
                    <a:cubicBezTo>
                      <a:pt x="1409" y="1168"/>
                      <a:pt x="1411" y="1168"/>
                      <a:pt x="1411" y="1168"/>
                    </a:cubicBezTo>
                    <a:cubicBezTo>
                      <a:pt x="1411" y="1168"/>
                      <a:pt x="1412" y="1168"/>
                      <a:pt x="1412" y="1168"/>
                    </a:cubicBezTo>
                    <a:cubicBezTo>
                      <a:pt x="1412" y="1168"/>
                      <a:pt x="1415" y="1168"/>
                      <a:pt x="1415" y="1168"/>
                    </a:cubicBezTo>
                    <a:cubicBezTo>
                      <a:pt x="1415" y="1168"/>
                      <a:pt x="1415" y="1168"/>
                      <a:pt x="1415" y="1168"/>
                    </a:cubicBezTo>
                    <a:cubicBezTo>
                      <a:pt x="1415" y="1168"/>
                      <a:pt x="1417" y="1168"/>
                      <a:pt x="1417" y="1168"/>
                    </a:cubicBezTo>
                    <a:cubicBezTo>
                      <a:pt x="1417" y="1168"/>
                      <a:pt x="1418" y="1168"/>
                      <a:pt x="1418" y="1168"/>
                    </a:cubicBezTo>
                    <a:cubicBezTo>
                      <a:pt x="1418" y="1168"/>
                      <a:pt x="1419" y="1168"/>
                      <a:pt x="1419" y="1168"/>
                    </a:cubicBezTo>
                    <a:cubicBezTo>
                      <a:pt x="1419" y="1168"/>
                      <a:pt x="1421" y="1168"/>
                      <a:pt x="1421" y="1168"/>
                    </a:cubicBezTo>
                    <a:cubicBezTo>
                      <a:pt x="1421" y="1168"/>
                      <a:pt x="1423" y="1169"/>
                      <a:pt x="1423" y="1169"/>
                    </a:cubicBezTo>
                    <a:cubicBezTo>
                      <a:pt x="1423" y="1169"/>
                      <a:pt x="1425" y="1168"/>
                      <a:pt x="1425" y="1168"/>
                    </a:cubicBezTo>
                    <a:cubicBezTo>
                      <a:pt x="1425" y="1168"/>
                      <a:pt x="1426" y="1168"/>
                      <a:pt x="1426" y="1168"/>
                    </a:cubicBezTo>
                    <a:cubicBezTo>
                      <a:pt x="1426" y="1168"/>
                      <a:pt x="1427" y="1168"/>
                      <a:pt x="1427" y="1168"/>
                    </a:cubicBezTo>
                    <a:cubicBezTo>
                      <a:pt x="1427" y="1168"/>
                      <a:pt x="1428" y="1169"/>
                      <a:pt x="1428" y="1169"/>
                    </a:cubicBezTo>
                    <a:cubicBezTo>
                      <a:pt x="1428" y="1169"/>
                      <a:pt x="1430" y="1168"/>
                      <a:pt x="1430" y="1168"/>
                    </a:cubicBezTo>
                    <a:cubicBezTo>
                      <a:pt x="1430" y="1168"/>
                      <a:pt x="1431" y="1169"/>
                      <a:pt x="1431" y="1169"/>
                    </a:cubicBezTo>
                    <a:cubicBezTo>
                      <a:pt x="1431" y="1169"/>
                      <a:pt x="1433" y="1168"/>
                      <a:pt x="1433" y="1168"/>
                    </a:cubicBezTo>
                    <a:cubicBezTo>
                      <a:pt x="1433" y="1168"/>
                      <a:pt x="1435" y="1169"/>
                      <a:pt x="1435" y="1169"/>
                    </a:cubicBezTo>
                    <a:cubicBezTo>
                      <a:pt x="1435" y="1169"/>
                      <a:pt x="1437" y="1169"/>
                      <a:pt x="1437" y="1169"/>
                    </a:cubicBezTo>
                    <a:cubicBezTo>
                      <a:pt x="1437" y="1169"/>
                      <a:pt x="1437" y="1168"/>
                      <a:pt x="1437" y="1168"/>
                    </a:cubicBezTo>
                    <a:cubicBezTo>
                      <a:pt x="1437" y="1168"/>
                      <a:pt x="1440" y="1168"/>
                      <a:pt x="1440" y="1168"/>
                    </a:cubicBezTo>
                    <a:cubicBezTo>
                      <a:pt x="1440" y="1168"/>
                      <a:pt x="1441" y="1169"/>
                      <a:pt x="1441" y="1169"/>
                    </a:cubicBezTo>
                    <a:cubicBezTo>
                      <a:pt x="1441" y="1169"/>
                      <a:pt x="1442" y="1168"/>
                      <a:pt x="1442" y="1168"/>
                    </a:cubicBezTo>
                    <a:cubicBezTo>
                      <a:pt x="1442" y="1168"/>
                      <a:pt x="1444" y="1169"/>
                      <a:pt x="1444" y="1169"/>
                    </a:cubicBezTo>
                    <a:cubicBezTo>
                      <a:pt x="1444" y="1169"/>
                      <a:pt x="1445" y="1168"/>
                      <a:pt x="1445" y="1168"/>
                    </a:cubicBezTo>
                    <a:cubicBezTo>
                      <a:pt x="1445" y="1168"/>
                      <a:pt x="1445" y="1169"/>
                      <a:pt x="1445" y="1169"/>
                    </a:cubicBezTo>
                    <a:cubicBezTo>
                      <a:pt x="1445" y="1169"/>
                      <a:pt x="1449" y="1169"/>
                      <a:pt x="1449" y="1169"/>
                    </a:cubicBezTo>
                    <a:cubicBezTo>
                      <a:pt x="1449" y="1169"/>
                      <a:pt x="1450" y="1168"/>
                      <a:pt x="1450" y="1168"/>
                    </a:cubicBezTo>
                    <a:cubicBezTo>
                      <a:pt x="1450" y="1168"/>
                      <a:pt x="1451" y="1168"/>
                      <a:pt x="1451" y="1168"/>
                    </a:cubicBezTo>
                    <a:cubicBezTo>
                      <a:pt x="1451" y="1168"/>
                      <a:pt x="1453" y="1167"/>
                      <a:pt x="1453" y="1167"/>
                    </a:cubicBezTo>
                    <a:cubicBezTo>
                      <a:pt x="1453" y="1167"/>
                      <a:pt x="1454" y="1167"/>
                      <a:pt x="1454" y="1167"/>
                    </a:cubicBezTo>
                    <a:cubicBezTo>
                      <a:pt x="1454" y="1167"/>
                      <a:pt x="1457" y="1168"/>
                      <a:pt x="1457" y="1168"/>
                    </a:cubicBezTo>
                    <a:cubicBezTo>
                      <a:pt x="1457" y="1168"/>
                      <a:pt x="1457" y="1168"/>
                      <a:pt x="1457" y="1168"/>
                    </a:cubicBezTo>
                    <a:cubicBezTo>
                      <a:pt x="1457" y="1168"/>
                      <a:pt x="1459" y="1169"/>
                      <a:pt x="1459" y="1169"/>
                    </a:cubicBezTo>
                    <a:cubicBezTo>
                      <a:pt x="1459" y="1169"/>
                      <a:pt x="1460" y="1168"/>
                      <a:pt x="1460" y="1168"/>
                    </a:cubicBezTo>
                    <a:cubicBezTo>
                      <a:pt x="1460" y="1168"/>
                      <a:pt x="1462" y="1168"/>
                      <a:pt x="1462" y="1168"/>
                    </a:cubicBezTo>
                    <a:cubicBezTo>
                      <a:pt x="1462" y="1168"/>
                      <a:pt x="1463" y="1168"/>
                      <a:pt x="1463" y="1168"/>
                    </a:cubicBezTo>
                    <a:cubicBezTo>
                      <a:pt x="1463" y="1168"/>
                      <a:pt x="1465" y="1168"/>
                      <a:pt x="1465" y="1168"/>
                    </a:cubicBezTo>
                    <a:cubicBezTo>
                      <a:pt x="1465" y="1168"/>
                      <a:pt x="1466" y="1168"/>
                      <a:pt x="1466" y="1168"/>
                    </a:cubicBezTo>
                    <a:cubicBezTo>
                      <a:pt x="1466" y="1168"/>
                      <a:pt x="1469" y="1166"/>
                      <a:pt x="1469" y="1166"/>
                    </a:cubicBezTo>
                    <a:cubicBezTo>
                      <a:pt x="1469" y="1166"/>
                      <a:pt x="1469" y="1166"/>
                      <a:pt x="1469" y="1166"/>
                    </a:cubicBezTo>
                    <a:cubicBezTo>
                      <a:pt x="1469" y="1166"/>
                      <a:pt x="1471" y="1168"/>
                      <a:pt x="1471" y="1168"/>
                    </a:cubicBezTo>
                    <a:cubicBezTo>
                      <a:pt x="1471" y="1168"/>
                      <a:pt x="1473" y="1168"/>
                      <a:pt x="1473" y="1168"/>
                    </a:cubicBezTo>
                    <a:cubicBezTo>
                      <a:pt x="1473" y="1168"/>
                      <a:pt x="1474" y="1168"/>
                      <a:pt x="1474" y="1168"/>
                    </a:cubicBezTo>
                    <a:cubicBezTo>
                      <a:pt x="1474" y="1168"/>
                      <a:pt x="1476" y="1168"/>
                      <a:pt x="1476" y="1168"/>
                    </a:cubicBezTo>
                    <a:cubicBezTo>
                      <a:pt x="1476" y="1168"/>
                      <a:pt x="1478" y="1168"/>
                      <a:pt x="1478" y="1168"/>
                    </a:cubicBezTo>
                    <a:cubicBezTo>
                      <a:pt x="1478" y="1168"/>
                      <a:pt x="1479" y="1168"/>
                      <a:pt x="1479" y="1168"/>
                    </a:cubicBezTo>
                    <a:cubicBezTo>
                      <a:pt x="1479" y="1168"/>
                      <a:pt x="1481" y="1168"/>
                      <a:pt x="1481" y="1168"/>
                    </a:cubicBezTo>
                    <a:cubicBezTo>
                      <a:pt x="1481" y="1168"/>
                      <a:pt x="1481" y="1168"/>
                      <a:pt x="1481" y="1168"/>
                    </a:cubicBezTo>
                    <a:cubicBezTo>
                      <a:pt x="1481" y="1168"/>
                      <a:pt x="1483" y="1168"/>
                      <a:pt x="1483" y="1168"/>
                    </a:cubicBezTo>
                    <a:cubicBezTo>
                      <a:pt x="1483" y="1168"/>
                      <a:pt x="1484" y="1168"/>
                      <a:pt x="1484" y="1168"/>
                    </a:cubicBezTo>
                    <a:cubicBezTo>
                      <a:pt x="1484" y="1168"/>
                      <a:pt x="1487" y="1168"/>
                      <a:pt x="1487" y="1168"/>
                    </a:cubicBezTo>
                    <a:cubicBezTo>
                      <a:pt x="1487" y="1168"/>
                      <a:pt x="1488" y="1168"/>
                      <a:pt x="1488" y="1168"/>
                    </a:cubicBezTo>
                    <a:cubicBezTo>
                      <a:pt x="1488" y="1168"/>
                      <a:pt x="1489" y="1168"/>
                      <a:pt x="1489" y="1168"/>
                    </a:cubicBezTo>
                    <a:cubicBezTo>
                      <a:pt x="1489" y="1168"/>
                      <a:pt x="1490" y="1168"/>
                      <a:pt x="1490" y="1168"/>
                    </a:cubicBezTo>
                    <a:cubicBezTo>
                      <a:pt x="1490" y="1168"/>
                      <a:pt x="1492" y="1168"/>
                      <a:pt x="1492" y="1168"/>
                    </a:cubicBezTo>
                    <a:cubicBezTo>
                      <a:pt x="1492" y="1168"/>
                      <a:pt x="1493" y="1168"/>
                      <a:pt x="1493" y="1168"/>
                    </a:cubicBezTo>
                    <a:cubicBezTo>
                      <a:pt x="1493" y="1168"/>
                      <a:pt x="1495" y="1169"/>
                      <a:pt x="1495" y="1169"/>
                    </a:cubicBezTo>
                    <a:cubicBezTo>
                      <a:pt x="1495" y="1169"/>
                      <a:pt x="1497" y="1168"/>
                      <a:pt x="1497" y="1168"/>
                    </a:cubicBezTo>
                    <a:cubicBezTo>
                      <a:pt x="1497" y="1168"/>
                      <a:pt x="1499" y="1169"/>
                      <a:pt x="1499" y="1169"/>
                    </a:cubicBezTo>
                    <a:cubicBezTo>
                      <a:pt x="1499" y="1169"/>
                      <a:pt x="1499" y="1169"/>
                      <a:pt x="1499" y="1169"/>
                    </a:cubicBezTo>
                    <a:cubicBezTo>
                      <a:pt x="1499" y="1169"/>
                      <a:pt x="1502" y="1168"/>
                      <a:pt x="1502" y="1168"/>
                    </a:cubicBezTo>
                    <a:cubicBezTo>
                      <a:pt x="1502" y="1168"/>
                      <a:pt x="1502" y="1169"/>
                      <a:pt x="1502" y="1169"/>
                    </a:cubicBezTo>
                    <a:cubicBezTo>
                      <a:pt x="1502" y="1169"/>
                      <a:pt x="1504" y="1168"/>
                      <a:pt x="1504" y="1168"/>
                    </a:cubicBezTo>
                    <a:cubicBezTo>
                      <a:pt x="1504" y="1168"/>
                      <a:pt x="1507" y="1169"/>
                      <a:pt x="1507" y="1169"/>
                    </a:cubicBezTo>
                    <a:cubicBezTo>
                      <a:pt x="1507" y="1169"/>
                      <a:pt x="1508" y="1168"/>
                      <a:pt x="1508" y="1168"/>
                    </a:cubicBezTo>
                    <a:cubicBezTo>
                      <a:pt x="1508" y="1168"/>
                      <a:pt x="1508" y="1168"/>
                      <a:pt x="1508" y="1168"/>
                    </a:cubicBezTo>
                    <a:cubicBezTo>
                      <a:pt x="1508" y="1168"/>
                      <a:pt x="1510" y="1169"/>
                      <a:pt x="1510" y="1169"/>
                    </a:cubicBezTo>
                    <a:cubicBezTo>
                      <a:pt x="1510" y="1169"/>
                      <a:pt x="1511" y="1169"/>
                      <a:pt x="1511" y="1169"/>
                    </a:cubicBezTo>
                    <a:cubicBezTo>
                      <a:pt x="1511" y="1169"/>
                      <a:pt x="1514" y="1168"/>
                      <a:pt x="1514" y="1168"/>
                    </a:cubicBezTo>
                    <a:cubicBezTo>
                      <a:pt x="1514" y="1168"/>
                      <a:pt x="1515" y="1168"/>
                      <a:pt x="1515" y="1168"/>
                    </a:cubicBezTo>
                    <a:cubicBezTo>
                      <a:pt x="1515" y="1168"/>
                      <a:pt x="1516" y="1168"/>
                      <a:pt x="1516" y="1168"/>
                    </a:cubicBezTo>
                    <a:cubicBezTo>
                      <a:pt x="1516" y="1168"/>
                      <a:pt x="1517" y="1168"/>
                      <a:pt x="1517" y="1168"/>
                    </a:cubicBezTo>
                    <a:cubicBezTo>
                      <a:pt x="1517" y="1168"/>
                      <a:pt x="1519" y="1168"/>
                      <a:pt x="1519" y="1168"/>
                    </a:cubicBezTo>
                    <a:cubicBezTo>
                      <a:pt x="1519" y="1168"/>
                      <a:pt x="1520" y="1168"/>
                      <a:pt x="1520" y="1168"/>
                    </a:cubicBezTo>
                    <a:cubicBezTo>
                      <a:pt x="1520" y="1168"/>
                      <a:pt x="1522" y="1168"/>
                      <a:pt x="1522" y="1168"/>
                    </a:cubicBezTo>
                    <a:cubicBezTo>
                      <a:pt x="1522" y="1168"/>
                      <a:pt x="1523" y="1168"/>
                      <a:pt x="1523" y="1168"/>
                    </a:cubicBezTo>
                    <a:cubicBezTo>
                      <a:pt x="1523" y="1168"/>
                      <a:pt x="1525" y="1168"/>
                      <a:pt x="1525" y="1168"/>
                    </a:cubicBezTo>
                    <a:cubicBezTo>
                      <a:pt x="1525" y="1168"/>
                      <a:pt x="1526" y="1168"/>
                      <a:pt x="1526" y="1168"/>
                    </a:cubicBezTo>
                    <a:cubicBezTo>
                      <a:pt x="1526" y="1168"/>
                      <a:pt x="1528" y="1169"/>
                      <a:pt x="1528" y="1169"/>
                    </a:cubicBezTo>
                    <a:cubicBezTo>
                      <a:pt x="1528" y="1169"/>
                      <a:pt x="1530" y="1168"/>
                      <a:pt x="1530" y="1168"/>
                    </a:cubicBezTo>
                    <a:cubicBezTo>
                      <a:pt x="1530" y="1168"/>
                      <a:pt x="1532" y="1169"/>
                      <a:pt x="1532" y="1169"/>
                    </a:cubicBezTo>
                    <a:cubicBezTo>
                      <a:pt x="1532" y="1169"/>
                      <a:pt x="1532" y="1169"/>
                      <a:pt x="1532" y="1169"/>
                    </a:cubicBezTo>
                    <a:cubicBezTo>
                      <a:pt x="1532" y="1169"/>
                      <a:pt x="1534" y="1168"/>
                      <a:pt x="1534" y="1168"/>
                    </a:cubicBezTo>
                    <a:cubicBezTo>
                      <a:pt x="1534" y="1168"/>
                      <a:pt x="1536" y="1168"/>
                      <a:pt x="1536" y="1168"/>
                    </a:cubicBezTo>
                    <a:cubicBezTo>
                      <a:pt x="1536" y="1168"/>
                      <a:pt x="1537" y="1169"/>
                      <a:pt x="1537" y="1169"/>
                    </a:cubicBezTo>
                    <a:cubicBezTo>
                      <a:pt x="1537" y="1169"/>
                      <a:pt x="1539" y="1168"/>
                      <a:pt x="1539" y="1168"/>
                    </a:cubicBezTo>
                    <a:cubicBezTo>
                      <a:pt x="1539" y="1168"/>
                      <a:pt x="1540" y="1169"/>
                      <a:pt x="1540" y="1169"/>
                    </a:cubicBezTo>
                    <a:cubicBezTo>
                      <a:pt x="1540" y="1169"/>
                      <a:pt x="1541" y="1169"/>
                      <a:pt x="1541" y="1169"/>
                    </a:cubicBezTo>
                    <a:cubicBezTo>
                      <a:pt x="1541" y="1169"/>
                      <a:pt x="1543" y="1168"/>
                      <a:pt x="1543" y="1168"/>
                    </a:cubicBezTo>
                    <a:cubicBezTo>
                      <a:pt x="1543" y="1168"/>
                      <a:pt x="1544" y="1168"/>
                      <a:pt x="1544" y="1168"/>
                    </a:cubicBezTo>
                    <a:cubicBezTo>
                      <a:pt x="1544" y="1168"/>
                      <a:pt x="1544" y="1168"/>
                      <a:pt x="1544" y="1168"/>
                    </a:cubicBezTo>
                    <a:cubicBezTo>
                      <a:pt x="1544" y="1168"/>
                      <a:pt x="1548" y="1169"/>
                      <a:pt x="1548" y="1169"/>
                    </a:cubicBezTo>
                    <a:cubicBezTo>
                      <a:pt x="1548" y="1169"/>
                      <a:pt x="1550" y="1168"/>
                      <a:pt x="1550" y="1168"/>
                    </a:cubicBezTo>
                    <a:cubicBezTo>
                      <a:pt x="1550" y="1168"/>
                      <a:pt x="1550" y="1168"/>
                      <a:pt x="1550" y="1168"/>
                    </a:cubicBezTo>
                    <a:cubicBezTo>
                      <a:pt x="1550" y="1168"/>
                      <a:pt x="1553" y="1168"/>
                      <a:pt x="1553" y="1168"/>
                    </a:cubicBezTo>
                    <a:cubicBezTo>
                      <a:pt x="1553" y="1168"/>
                      <a:pt x="1554" y="1168"/>
                      <a:pt x="1554" y="1168"/>
                    </a:cubicBezTo>
                    <a:cubicBezTo>
                      <a:pt x="1554" y="1168"/>
                      <a:pt x="1556" y="1168"/>
                      <a:pt x="1556" y="1168"/>
                    </a:cubicBezTo>
                    <a:cubicBezTo>
                      <a:pt x="1556" y="1168"/>
                      <a:pt x="1557" y="1168"/>
                      <a:pt x="1557" y="1168"/>
                    </a:cubicBezTo>
                    <a:cubicBezTo>
                      <a:pt x="1557" y="1168"/>
                      <a:pt x="1559" y="1168"/>
                      <a:pt x="1559" y="1168"/>
                    </a:cubicBezTo>
                    <a:cubicBezTo>
                      <a:pt x="1559" y="1168"/>
                      <a:pt x="1559" y="1168"/>
                      <a:pt x="1559" y="1168"/>
                    </a:cubicBezTo>
                    <a:cubicBezTo>
                      <a:pt x="1559" y="1168"/>
                      <a:pt x="1562" y="1168"/>
                      <a:pt x="1562" y="1168"/>
                    </a:cubicBezTo>
                    <a:cubicBezTo>
                      <a:pt x="1562" y="1168"/>
                      <a:pt x="1562" y="1168"/>
                      <a:pt x="1562" y="1168"/>
                    </a:cubicBezTo>
                    <a:cubicBezTo>
                      <a:pt x="1562" y="1168"/>
                      <a:pt x="1565" y="1167"/>
                      <a:pt x="1565" y="1167"/>
                    </a:cubicBezTo>
                    <a:cubicBezTo>
                      <a:pt x="1565" y="1167"/>
                      <a:pt x="1565" y="1167"/>
                      <a:pt x="1565" y="1167"/>
                    </a:cubicBezTo>
                    <a:cubicBezTo>
                      <a:pt x="1565" y="1167"/>
                      <a:pt x="1568" y="1166"/>
                      <a:pt x="1568" y="1166"/>
                    </a:cubicBezTo>
                    <a:cubicBezTo>
                      <a:pt x="1568" y="1166"/>
                      <a:pt x="1568" y="1166"/>
                      <a:pt x="1568" y="1166"/>
                    </a:cubicBezTo>
                    <a:cubicBezTo>
                      <a:pt x="1568" y="1166"/>
                      <a:pt x="1571" y="1163"/>
                      <a:pt x="1571" y="1163"/>
                    </a:cubicBezTo>
                    <a:cubicBezTo>
                      <a:pt x="1571" y="1163"/>
                      <a:pt x="1571" y="1163"/>
                      <a:pt x="1571" y="1163"/>
                    </a:cubicBezTo>
                    <a:cubicBezTo>
                      <a:pt x="1571" y="1163"/>
                      <a:pt x="1574" y="1150"/>
                      <a:pt x="1574" y="1150"/>
                    </a:cubicBezTo>
                    <a:cubicBezTo>
                      <a:pt x="1574" y="1150"/>
                      <a:pt x="1574" y="1149"/>
                      <a:pt x="1574" y="1149"/>
                    </a:cubicBezTo>
                    <a:cubicBezTo>
                      <a:pt x="1574" y="1149"/>
                      <a:pt x="1575" y="1138"/>
                      <a:pt x="1575" y="1138"/>
                    </a:cubicBezTo>
                    <a:cubicBezTo>
                      <a:pt x="1575" y="1138"/>
                      <a:pt x="1577" y="1147"/>
                      <a:pt x="1577" y="1147"/>
                    </a:cubicBezTo>
                    <a:cubicBezTo>
                      <a:pt x="1577" y="1147"/>
                      <a:pt x="1580" y="1130"/>
                      <a:pt x="1580" y="1130"/>
                    </a:cubicBezTo>
                    <a:cubicBezTo>
                      <a:pt x="1580" y="1130"/>
                      <a:pt x="1580" y="1127"/>
                      <a:pt x="1580" y="1127"/>
                    </a:cubicBezTo>
                    <a:cubicBezTo>
                      <a:pt x="1580" y="1127"/>
                      <a:pt x="1581" y="1108"/>
                      <a:pt x="1581" y="1108"/>
                    </a:cubicBezTo>
                    <a:cubicBezTo>
                      <a:pt x="1581" y="1108"/>
                      <a:pt x="1583" y="1113"/>
                      <a:pt x="1583" y="1113"/>
                    </a:cubicBezTo>
                    <a:cubicBezTo>
                      <a:pt x="1583" y="1113"/>
                      <a:pt x="1586" y="1122"/>
                      <a:pt x="1586" y="1122"/>
                    </a:cubicBezTo>
                    <a:cubicBezTo>
                      <a:pt x="1586" y="1122"/>
                      <a:pt x="1586" y="1122"/>
                      <a:pt x="1586" y="1122"/>
                    </a:cubicBezTo>
                    <a:cubicBezTo>
                      <a:pt x="1586" y="1122"/>
                      <a:pt x="1589" y="1112"/>
                      <a:pt x="1589" y="1112"/>
                    </a:cubicBezTo>
                    <a:cubicBezTo>
                      <a:pt x="1589" y="1112"/>
                      <a:pt x="1590" y="1107"/>
                      <a:pt x="1590" y="1107"/>
                    </a:cubicBezTo>
                    <a:cubicBezTo>
                      <a:pt x="1590" y="1107"/>
                      <a:pt x="1592" y="1130"/>
                      <a:pt x="1592" y="1130"/>
                    </a:cubicBezTo>
                    <a:cubicBezTo>
                      <a:pt x="1592" y="1130"/>
                      <a:pt x="1592" y="1132"/>
                      <a:pt x="1592" y="1132"/>
                    </a:cubicBezTo>
                    <a:cubicBezTo>
                      <a:pt x="1592" y="1132"/>
                      <a:pt x="1594" y="1144"/>
                      <a:pt x="1594" y="1144"/>
                    </a:cubicBezTo>
                    <a:cubicBezTo>
                      <a:pt x="1594" y="1144"/>
                      <a:pt x="1596" y="1136"/>
                      <a:pt x="1596" y="1136"/>
                    </a:cubicBezTo>
                    <a:cubicBezTo>
                      <a:pt x="1596" y="1136"/>
                      <a:pt x="1598" y="1149"/>
                      <a:pt x="1598" y="1149"/>
                    </a:cubicBezTo>
                    <a:cubicBezTo>
                      <a:pt x="1598" y="1149"/>
                      <a:pt x="1598" y="1150"/>
                      <a:pt x="1598" y="1150"/>
                    </a:cubicBezTo>
                    <a:cubicBezTo>
                      <a:pt x="1598" y="1150"/>
                      <a:pt x="1601" y="1161"/>
                      <a:pt x="1601" y="1161"/>
                    </a:cubicBezTo>
                    <a:cubicBezTo>
                      <a:pt x="1601" y="1161"/>
                      <a:pt x="1601" y="1161"/>
                      <a:pt x="1601" y="1161"/>
                    </a:cubicBezTo>
                    <a:cubicBezTo>
                      <a:pt x="1601" y="1161"/>
                      <a:pt x="1604" y="1164"/>
                      <a:pt x="1604" y="1164"/>
                    </a:cubicBezTo>
                    <a:cubicBezTo>
                      <a:pt x="1604" y="1164"/>
                      <a:pt x="1604" y="1164"/>
                      <a:pt x="1604" y="1164"/>
                    </a:cubicBezTo>
                    <a:cubicBezTo>
                      <a:pt x="1604" y="1164"/>
                      <a:pt x="1607" y="1166"/>
                      <a:pt x="1607" y="1166"/>
                    </a:cubicBezTo>
                    <a:cubicBezTo>
                      <a:pt x="1607" y="1166"/>
                      <a:pt x="1607" y="1166"/>
                      <a:pt x="1607" y="1166"/>
                    </a:cubicBezTo>
                    <a:cubicBezTo>
                      <a:pt x="1607" y="1166"/>
                      <a:pt x="1610" y="1167"/>
                      <a:pt x="1610" y="1167"/>
                    </a:cubicBezTo>
                    <a:cubicBezTo>
                      <a:pt x="1610" y="1167"/>
                      <a:pt x="1610" y="1167"/>
                      <a:pt x="1610" y="1167"/>
                    </a:cubicBezTo>
                    <a:cubicBezTo>
                      <a:pt x="1610" y="1167"/>
                      <a:pt x="1613" y="1167"/>
                      <a:pt x="1613" y="1167"/>
                    </a:cubicBezTo>
                    <a:cubicBezTo>
                      <a:pt x="1613" y="1167"/>
                      <a:pt x="1614" y="1167"/>
                      <a:pt x="1614" y="1167"/>
                    </a:cubicBezTo>
                    <a:cubicBezTo>
                      <a:pt x="1614" y="1167"/>
                      <a:pt x="1616" y="1168"/>
                      <a:pt x="1616" y="1168"/>
                    </a:cubicBezTo>
                    <a:cubicBezTo>
                      <a:pt x="1616" y="1168"/>
                      <a:pt x="1616" y="1168"/>
                      <a:pt x="1616" y="1168"/>
                    </a:cubicBezTo>
                    <a:cubicBezTo>
                      <a:pt x="1616" y="1168"/>
                      <a:pt x="1619" y="1168"/>
                      <a:pt x="1619" y="1168"/>
                    </a:cubicBezTo>
                    <a:cubicBezTo>
                      <a:pt x="1619" y="1168"/>
                      <a:pt x="1619" y="1168"/>
                      <a:pt x="1619" y="1168"/>
                    </a:cubicBezTo>
                    <a:cubicBezTo>
                      <a:pt x="1619" y="1168"/>
                      <a:pt x="1621" y="1168"/>
                      <a:pt x="1621" y="1168"/>
                    </a:cubicBezTo>
                    <a:cubicBezTo>
                      <a:pt x="1621" y="1168"/>
                      <a:pt x="1622" y="1168"/>
                      <a:pt x="1622" y="1168"/>
                    </a:cubicBezTo>
                    <a:cubicBezTo>
                      <a:pt x="1622" y="1168"/>
                      <a:pt x="1624" y="1168"/>
                      <a:pt x="1624" y="1168"/>
                    </a:cubicBezTo>
                    <a:cubicBezTo>
                      <a:pt x="1624" y="1168"/>
                      <a:pt x="1626" y="1168"/>
                      <a:pt x="1626" y="1168"/>
                    </a:cubicBezTo>
                    <a:cubicBezTo>
                      <a:pt x="1626" y="1168"/>
                      <a:pt x="1627" y="1168"/>
                      <a:pt x="1627" y="1168"/>
                    </a:cubicBezTo>
                    <a:cubicBezTo>
                      <a:pt x="1627" y="1168"/>
                      <a:pt x="1629" y="1168"/>
                      <a:pt x="1629" y="1168"/>
                    </a:cubicBezTo>
                    <a:cubicBezTo>
                      <a:pt x="1629" y="1168"/>
                      <a:pt x="1629" y="1168"/>
                      <a:pt x="1629" y="1168"/>
                    </a:cubicBezTo>
                    <a:cubicBezTo>
                      <a:pt x="1629" y="1168"/>
                      <a:pt x="1633" y="1168"/>
                      <a:pt x="1633" y="1168"/>
                    </a:cubicBezTo>
                    <a:cubicBezTo>
                      <a:pt x="1633" y="1168"/>
                      <a:pt x="1634" y="1168"/>
                      <a:pt x="1634" y="1168"/>
                    </a:cubicBezTo>
                    <a:cubicBezTo>
                      <a:pt x="1634" y="1168"/>
                      <a:pt x="1634" y="1168"/>
                      <a:pt x="1634" y="1168"/>
                    </a:cubicBezTo>
                    <a:cubicBezTo>
                      <a:pt x="1634" y="1168"/>
                      <a:pt x="1635" y="1168"/>
                      <a:pt x="1635" y="1168"/>
                    </a:cubicBezTo>
                    <a:cubicBezTo>
                      <a:pt x="1635" y="1168"/>
                      <a:pt x="1639" y="1168"/>
                      <a:pt x="1639" y="1168"/>
                    </a:cubicBezTo>
                    <a:cubicBezTo>
                      <a:pt x="1639" y="1168"/>
                      <a:pt x="1639" y="1168"/>
                      <a:pt x="1639" y="1168"/>
                    </a:cubicBezTo>
                    <a:cubicBezTo>
                      <a:pt x="1639" y="1168"/>
                      <a:pt x="1640" y="1168"/>
                      <a:pt x="1640" y="1168"/>
                    </a:cubicBezTo>
                    <a:cubicBezTo>
                      <a:pt x="1640" y="1168"/>
                      <a:pt x="1643" y="1168"/>
                      <a:pt x="1643" y="1168"/>
                    </a:cubicBezTo>
                    <a:cubicBezTo>
                      <a:pt x="1643" y="1168"/>
                      <a:pt x="1643" y="1168"/>
                      <a:pt x="1643" y="1168"/>
                    </a:cubicBezTo>
                    <a:cubicBezTo>
                      <a:pt x="1643" y="1168"/>
                      <a:pt x="1645" y="1168"/>
                      <a:pt x="1645" y="1168"/>
                    </a:cubicBezTo>
                    <a:cubicBezTo>
                      <a:pt x="1645" y="1168"/>
                      <a:pt x="1647" y="1168"/>
                      <a:pt x="1647" y="1168"/>
                    </a:cubicBezTo>
                    <a:cubicBezTo>
                      <a:pt x="1647" y="1168"/>
                      <a:pt x="1648" y="1168"/>
                      <a:pt x="1648" y="1168"/>
                    </a:cubicBezTo>
                    <a:cubicBezTo>
                      <a:pt x="1648" y="1168"/>
                      <a:pt x="1649" y="1168"/>
                      <a:pt x="1649" y="1168"/>
                    </a:cubicBezTo>
                    <a:cubicBezTo>
                      <a:pt x="1649" y="1168"/>
                      <a:pt x="1652" y="1167"/>
                      <a:pt x="1652" y="1167"/>
                    </a:cubicBezTo>
                    <a:cubicBezTo>
                      <a:pt x="1652" y="1167"/>
                      <a:pt x="1652" y="1167"/>
                      <a:pt x="1652" y="1167"/>
                    </a:cubicBezTo>
                    <a:cubicBezTo>
                      <a:pt x="1652" y="1167"/>
                      <a:pt x="1655" y="1167"/>
                      <a:pt x="1655" y="1167"/>
                    </a:cubicBezTo>
                    <a:cubicBezTo>
                      <a:pt x="1655" y="1167"/>
                      <a:pt x="1655" y="1167"/>
                      <a:pt x="1655" y="1167"/>
                    </a:cubicBezTo>
                    <a:cubicBezTo>
                      <a:pt x="1655" y="1167"/>
                      <a:pt x="1658" y="1165"/>
                      <a:pt x="1658" y="1165"/>
                    </a:cubicBezTo>
                    <a:cubicBezTo>
                      <a:pt x="1658" y="1165"/>
                      <a:pt x="1658" y="1165"/>
                      <a:pt x="1658" y="1165"/>
                    </a:cubicBezTo>
                    <a:cubicBezTo>
                      <a:pt x="1658" y="1165"/>
                      <a:pt x="1661" y="1160"/>
                      <a:pt x="1661" y="1160"/>
                    </a:cubicBezTo>
                    <a:cubicBezTo>
                      <a:pt x="1661" y="1160"/>
                      <a:pt x="1661" y="1160"/>
                      <a:pt x="1661" y="1160"/>
                    </a:cubicBezTo>
                    <a:cubicBezTo>
                      <a:pt x="1661" y="1160"/>
                      <a:pt x="1664" y="1145"/>
                      <a:pt x="1664" y="1145"/>
                    </a:cubicBezTo>
                    <a:cubicBezTo>
                      <a:pt x="1664" y="1145"/>
                      <a:pt x="1665" y="1143"/>
                      <a:pt x="1665" y="1143"/>
                    </a:cubicBezTo>
                    <a:cubicBezTo>
                      <a:pt x="1665" y="1143"/>
                      <a:pt x="1667" y="1147"/>
                      <a:pt x="1667" y="1147"/>
                    </a:cubicBezTo>
                    <a:cubicBezTo>
                      <a:pt x="1667" y="1147"/>
                      <a:pt x="1667" y="1148"/>
                      <a:pt x="1667" y="1148"/>
                    </a:cubicBezTo>
                    <a:cubicBezTo>
                      <a:pt x="1667" y="1148"/>
                      <a:pt x="1670" y="1141"/>
                      <a:pt x="1670" y="1141"/>
                    </a:cubicBezTo>
                    <a:cubicBezTo>
                      <a:pt x="1670" y="1141"/>
                      <a:pt x="1670" y="1141"/>
                      <a:pt x="1670" y="1141"/>
                    </a:cubicBezTo>
                    <a:cubicBezTo>
                      <a:pt x="1670" y="1141"/>
                      <a:pt x="1673" y="1136"/>
                      <a:pt x="1673" y="1136"/>
                    </a:cubicBezTo>
                    <a:cubicBezTo>
                      <a:pt x="1673" y="1136"/>
                      <a:pt x="1673" y="1136"/>
                      <a:pt x="1673" y="1136"/>
                    </a:cubicBezTo>
                    <a:cubicBezTo>
                      <a:pt x="1673" y="1136"/>
                      <a:pt x="1676" y="1142"/>
                      <a:pt x="1676" y="1142"/>
                    </a:cubicBezTo>
                    <a:cubicBezTo>
                      <a:pt x="1676" y="1142"/>
                      <a:pt x="1676" y="1142"/>
                      <a:pt x="1676" y="1142"/>
                    </a:cubicBezTo>
                    <a:cubicBezTo>
                      <a:pt x="1676" y="1142"/>
                      <a:pt x="1678" y="1147"/>
                      <a:pt x="1678" y="1147"/>
                    </a:cubicBezTo>
                    <a:cubicBezTo>
                      <a:pt x="1678" y="1147"/>
                      <a:pt x="1680" y="1142"/>
                      <a:pt x="1680" y="1142"/>
                    </a:cubicBezTo>
                    <a:cubicBezTo>
                      <a:pt x="1680" y="1142"/>
                      <a:pt x="1682" y="1146"/>
                      <a:pt x="1682" y="1146"/>
                    </a:cubicBezTo>
                    <a:cubicBezTo>
                      <a:pt x="1682" y="1146"/>
                      <a:pt x="1682" y="1147"/>
                      <a:pt x="1682" y="1147"/>
                    </a:cubicBezTo>
                    <a:cubicBezTo>
                      <a:pt x="1682" y="1147"/>
                      <a:pt x="1685" y="1161"/>
                      <a:pt x="1685" y="1161"/>
                    </a:cubicBezTo>
                    <a:cubicBezTo>
                      <a:pt x="1685" y="1161"/>
                      <a:pt x="1685" y="1161"/>
                      <a:pt x="1685" y="1161"/>
                    </a:cubicBezTo>
                    <a:cubicBezTo>
                      <a:pt x="1685" y="1161"/>
                      <a:pt x="1688" y="1165"/>
                      <a:pt x="1688" y="1165"/>
                    </a:cubicBezTo>
                    <a:cubicBezTo>
                      <a:pt x="1688" y="1165"/>
                      <a:pt x="1688" y="1165"/>
                      <a:pt x="1688" y="1165"/>
                    </a:cubicBezTo>
                    <a:cubicBezTo>
                      <a:pt x="1688" y="1165"/>
                      <a:pt x="1691" y="1166"/>
                      <a:pt x="1691" y="1166"/>
                    </a:cubicBezTo>
                    <a:cubicBezTo>
                      <a:pt x="1691" y="1166"/>
                      <a:pt x="1691" y="1166"/>
                      <a:pt x="1691" y="1166"/>
                    </a:cubicBezTo>
                    <a:cubicBezTo>
                      <a:pt x="1691" y="1166"/>
                      <a:pt x="1694" y="1167"/>
                      <a:pt x="1694" y="1167"/>
                    </a:cubicBezTo>
                    <a:cubicBezTo>
                      <a:pt x="1694" y="1167"/>
                      <a:pt x="1694" y="1167"/>
                      <a:pt x="1694" y="1167"/>
                    </a:cubicBezTo>
                    <a:cubicBezTo>
                      <a:pt x="1694" y="1167"/>
                      <a:pt x="1697" y="1168"/>
                      <a:pt x="1697" y="1168"/>
                    </a:cubicBezTo>
                    <a:cubicBezTo>
                      <a:pt x="1697" y="1168"/>
                      <a:pt x="1698" y="1168"/>
                      <a:pt x="1698" y="1168"/>
                    </a:cubicBezTo>
                    <a:cubicBezTo>
                      <a:pt x="1698" y="1168"/>
                      <a:pt x="1700" y="1168"/>
                      <a:pt x="1700" y="1168"/>
                    </a:cubicBezTo>
                    <a:cubicBezTo>
                      <a:pt x="1700" y="1168"/>
                      <a:pt x="1701" y="1168"/>
                      <a:pt x="1701" y="1168"/>
                    </a:cubicBezTo>
                    <a:cubicBezTo>
                      <a:pt x="1701" y="1168"/>
                      <a:pt x="1703" y="1168"/>
                      <a:pt x="1703" y="1168"/>
                    </a:cubicBezTo>
                    <a:cubicBezTo>
                      <a:pt x="1703" y="1168"/>
                      <a:pt x="1703" y="1168"/>
                      <a:pt x="1703" y="1168"/>
                    </a:cubicBezTo>
                    <a:cubicBezTo>
                      <a:pt x="1703" y="1168"/>
                      <a:pt x="1706" y="1168"/>
                      <a:pt x="1706" y="1168"/>
                    </a:cubicBezTo>
                    <a:cubicBezTo>
                      <a:pt x="1706" y="1168"/>
                      <a:pt x="1706" y="1168"/>
                      <a:pt x="1706" y="1168"/>
                    </a:cubicBezTo>
                    <a:cubicBezTo>
                      <a:pt x="1706" y="1168"/>
                      <a:pt x="1708" y="1168"/>
                      <a:pt x="1708" y="1168"/>
                    </a:cubicBezTo>
                    <a:cubicBezTo>
                      <a:pt x="1708" y="1168"/>
                      <a:pt x="1709" y="1168"/>
                      <a:pt x="1709" y="1168"/>
                    </a:cubicBezTo>
                    <a:cubicBezTo>
                      <a:pt x="1709" y="1168"/>
                      <a:pt x="1712" y="1168"/>
                      <a:pt x="1712" y="1168"/>
                    </a:cubicBezTo>
                    <a:cubicBezTo>
                      <a:pt x="1712" y="1168"/>
                      <a:pt x="1713" y="1168"/>
                      <a:pt x="1713" y="1168"/>
                    </a:cubicBezTo>
                    <a:cubicBezTo>
                      <a:pt x="1713" y="1168"/>
                      <a:pt x="1714" y="1168"/>
                      <a:pt x="1714" y="1168"/>
                    </a:cubicBezTo>
                    <a:cubicBezTo>
                      <a:pt x="1714" y="1168"/>
                      <a:pt x="1716" y="1168"/>
                      <a:pt x="1716" y="1168"/>
                    </a:cubicBezTo>
                    <a:cubicBezTo>
                      <a:pt x="1716" y="1168"/>
                      <a:pt x="1718" y="1169"/>
                      <a:pt x="1718" y="1169"/>
                    </a:cubicBezTo>
                    <a:cubicBezTo>
                      <a:pt x="1718" y="1169"/>
                      <a:pt x="1718" y="1168"/>
                      <a:pt x="1718" y="1168"/>
                    </a:cubicBezTo>
                    <a:cubicBezTo>
                      <a:pt x="1718" y="1168"/>
                      <a:pt x="1719" y="1169"/>
                      <a:pt x="1719" y="1169"/>
                    </a:cubicBezTo>
                    <a:cubicBezTo>
                      <a:pt x="1719" y="1169"/>
                      <a:pt x="1722" y="1168"/>
                      <a:pt x="1722" y="1168"/>
                    </a:cubicBezTo>
                    <a:cubicBezTo>
                      <a:pt x="1722" y="1168"/>
                      <a:pt x="1723" y="1169"/>
                      <a:pt x="1723" y="1169"/>
                    </a:cubicBezTo>
                    <a:cubicBezTo>
                      <a:pt x="1723" y="1169"/>
                      <a:pt x="1724" y="1168"/>
                      <a:pt x="1724" y="1168"/>
                    </a:cubicBezTo>
                    <a:cubicBezTo>
                      <a:pt x="1724" y="1168"/>
                      <a:pt x="1726" y="1169"/>
                      <a:pt x="1726" y="1169"/>
                    </a:cubicBezTo>
                    <a:cubicBezTo>
                      <a:pt x="1726" y="1169"/>
                      <a:pt x="1728" y="1169"/>
                      <a:pt x="1728" y="1169"/>
                    </a:cubicBezTo>
                    <a:cubicBezTo>
                      <a:pt x="1728" y="1169"/>
                      <a:pt x="1728" y="1168"/>
                      <a:pt x="1728" y="1168"/>
                    </a:cubicBezTo>
                    <a:cubicBezTo>
                      <a:pt x="1728" y="1168"/>
                      <a:pt x="1730" y="1169"/>
                      <a:pt x="1730" y="1169"/>
                    </a:cubicBezTo>
                    <a:cubicBezTo>
                      <a:pt x="1730" y="1169"/>
                      <a:pt x="1732" y="1168"/>
                      <a:pt x="1732" y="1168"/>
                    </a:cubicBezTo>
                    <a:cubicBezTo>
                      <a:pt x="1732" y="1168"/>
                      <a:pt x="1734" y="1168"/>
                      <a:pt x="1734" y="1168"/>
                    </a:cubicBezTo>
                    <a:cubicBezTo>
                      <a:pt x="1734" y="1168"/>
                      <a:pt x="1735" y="1169"/>
                      <a:pt x="1735" y="1169"/>
                    </a:cubicBezTo>
                    <a:cubicBezTo>
                      <a:pt x="1735" y="1169"/>
                      <a:pt x="1736" y="1168"/>
                      <a:pt x="1736" y="1168"/>
                    </a:cubicBezTo>
                    <a:cubicBezTo>
                      <a:pt x="1736" y="1168"/>
                      <a:pt x="1738" y="1168"/>
                      <a:pt x="1738" y="1168"/>
                    </a:cubicBezTo>
                    <a:cubicBezTo>
                      <a:pt x="1738" y="1168"/>
                      <a:pt x="1739" y="1168"/>
                      <a:pt x="1739" y="1168"/>
                    </a:cubicBezTo>
                    <a:cubicBezTo>
                      <a:pt x="1739" y="1168"/>
                      <a:pt x="1741" y="1169"/>
                      <a:pt x="1741" y="1169"/>
                    </a:cubicBezTo>
                    <a:cubicBezTo>
                      <a:pt x="1741" y="1169"/>
                      <a:pt x="1742" y="1169"/>
                      <a:pt x="1742" y="1169"/>
                    </a:cubicBezTo>
                    <a:cubicBezTo>
                      <a:pt x="1742" y="1169"/>
                      <a:pt x="1743" y="1168"/>
                      <a:pt x="1743" y="1168"/>
                    </a:cubicBezTo>
                    <a:cubicBezTo>
                      <a:pt x="1743" y="1168"/>
                      <a:pt x="1745" y="1168"/>
                      <a:pt x="1745" y="1168"/>
                    </a:cubicBezTo>
                    <a:cubicBezTo>
                      <a:pt x="1745" y="1168"/>
                      <a:pt x="1747" y="1169"/>
                      <a:pt x="1747" y="1169"/>
                    </a:cubicBezTo>
                    <a:cubicBezTo>
                      <a:pt x="1747" y="1169"/>
                      <a:pt x="1748" y="1168"/>
                      <a:pt x="1748" y="1168"/>
                    </a:cubicBezTo>
                    <a:cubicBezTo>
                      <a:pt x="1748" y="1168"/>
                      <a:pt x="1750" y="1169"/>
                      <a:pt x="1750" y="1169"/>
                    </a:cubicBezTo>
                    <a:cubicBezTo>
                      <a:pt x="1750" y="1169"/>
                      <a:pt x="1751" y="1169"/>
                      <a:pt x="1751" y="1169"/>
                    </a:cubicBezTo>
                    <a:cubicBezTo>
                      <a:pt x="1751" y="1169"/>
                      <a:pt x="1753" y="1169"/>
                      <a:pt x="1753" y="1169"/>
                    </a:cubicBezTo>
                    <a:cubicBezTo>
                      <a:pt x="1753" y="1169"/>
                      <a:pt x="1755" y="1169"/>
                      <a:pt x="1755" y="1169"/>
                    </a:cubicBezTo>
                    <a:cubicBezTo>
                      <a:pt x="1755" y="1169"/>
                      <a:pt x="1755" y="1169"/>
                      <a:pt x="1755" y="1169"/>
                    </a:cubicBezTo>
                    <a:cubicBezTo>
                      <a:pt x="1755" y="1169"/>
                      <a:pt x="1757" y="1168"/>
                      <a:pt x="1757" y="1168"/>
                    </a:cubicBezTo>
                    <a:cubicBezTo>
                      <a:pt x="1757" y="1168"/>
                      <a:pt x="1759" y="1169"/>
                      <a:pt x="1759" y="1169"/>
                    </a:cubicBezTo>
                    <a:cubicBezTo>
                      <a:pt x="1759" y="1169"/>
                      <a:pt x="1762" y="1169"/>
                      <a:pt x="1762" y="1169"/>
                    </a:cubicBezTo>
                    <a:cubicBezTo>
                      <a:pt x="1762" y="1169"/>
                      <a:pt x="1763" y="1168"/>
                      <a:pt x="1763" y="1168"/>
                    </a:cubicBezTo>
                    <a:cubicBezTo>
                      <a:pt x="1763" y="1168"/>
                      <a:pt x="1763" y="1168"/>
                      <a:pt x="1763" y="1168"/>
                    </a:cubicBezTo>
                    <a:cubicBezTo>
                      <a:pt x="1763" y="1168"/>
                      <a:pt x="1764" y="1168"/>
                      <a:pt x="1764" y="1168"/>
                    </a:cubicBezTo>
                    <a:cubicBezTo>
                      <a:pt x="1764" y="1168"/>
                      <a:pt x="1766" y="1168"/>
                      <a:pt x="1766" y="1168"/>
                    </a:cubicBezTo>
                    <a:cubicBezTo>
                      <a:pt x="1766" y="1168"/>
                      <a:pt x="1769" y="1168"/>
                      <a:pt x="1769" y="1168"/>
                    </a:cubicBezTo>
                    <a:cubicBezTo>
                      <a:pt x="1769" y="1168"/>
                      <a:pt x="1771" y="1167"/>
                      <a:pt x="1771" y="1167"/>
                    </a:cubicBezTo>
                    <a:cubicBezTo>
                      <a:pt x="1771" y="1167"/>
                      <a:pt x="1772" y="1168"/>
                      <a:pt x="1772" y="1168"/>
                    </a:cubicBezTo>
                    <a:cubicBezTo>
                      <a:pt x="1772" y="1168"/>
                      <a:pt x="1772" y="1168"/>
                      <a:pt x="1772" y="1168"/>
                    </a:cubicBezTo>
                    <a:cubicBezTo>
                      <a:pt x="1772" y="1168"/>
                      <a:pt x="1774" y="1169"/>
                      <a:pt x="1774" y="1169"/>
                    </a:cubicBezTo>
                    <a:cubicBezTo>
                      <a:pt x="1774" y="1169"/>
                      <a:pt x="1777" y="1169"/>
                      <a:pt x="1777" y="1169"/>
                    </a:cubicBezTo>
                    <a:cubicBezTo>
                      <a:pt x="1777" y="1169"/>
                      <a:pt x="1778" y="1168"/>
                      <a:pt x="1778" y="1168"/>
                    </a:cubicBezTo>
                    <a:cubicBezTo>
                      <a:pt x="1778" y="1168"/>
                      <a:pt x="1778" y="1168"/>
                      <a:pt x="1778" y="1168"/>
                    </a:cubicBezTo>
                    <a:cubicBezTo>
                      <a:pt x="1778" y="1168"/>
                      <a:pt x="1780" y="1169"/>
                      <a:pt x="1780" y="1169"/>
                    </a:cubicBezTo>
                    <a:cubicBezTo>
                      <a:pt x="1780" y="1169"/>
                      <a:pt x="1782" y="1169"/>
                      <a:pt x="1782" y="1169"/>
                    </a:cubicBezTo>
                    <a:cubicBezTo>
                      <a:pt x="1782" y="1169"/>
                      <a:pt x="1783" y="1168"/>
                      <a:pt x="1783" y="1168"/>
                    </a:cubicBezTo>
                    <a:cubicBezTo>
                      <a:pt x="1783" y="1168"/>
                      <a:pt x="1784" y="1168"/>
                      <a:pt x="1784" y="1168"/>
                    </a:cubicBezTo>
                    <a:cubicBezTo>
                      <a:pt x="1784" y="1168"/>
                      <a:pt x="1785" y="1169"/>
                      <a:pt x="1785" y="1169"/>
                    </a:cubicBezTo>
                    <a:cubicBezTo>
                      <a:pt x="1785" y="1169"/>
                      <a:pt x="1787" y="1168"/>
                      <a:pt x="1787" y="1168"/>
                    </a:cubicBezTo>
                    <a:cubicBezTo>
                      <a:pt x="1787" y="1168"/>
                      <a:pt x="1790" y="1169"/>
                      <a:pt x="1790" y="1169"/>
                    </a:cubicBezTo>
                    <a:cubicBezTo>
                      <a:pt x="1790" y="1169"/>
                      <a:pt x="1790" y="1169"/>
                      <a:pt x="1790" y="1169"/>
                    </a:cubicBezTo>
                    <a:cubicBezTo>
                      <a:pt x="1790" y="1169"/>
                      <a:pt x="1791" y="1168"/>
                      <a:pt x="1791" y="1168"/>
                    </a:cubicBezTo>
                    <a:cubicBezTo>
                      <a:pt x="1791" y="1168"/>
                      <a:pt x="1793" y="1168"/>
                      <a:pt x="1793" y="1168"/>
                    </a:cubicBezTo>
                    <a:cubicBezTo>
                      <a:pt x="1793" y="1168"/>
                      <a:pt x="1795" y="1169"/>
                      <a:pt x="1795" y="1169"/>
                    </a:cubicBezTo>
                    <a:cubicBezTo>
                      <a:pt x="1795" y="1169"/>
                      <a:pt x="1796" y="1169"/>
                      <a:pt x="1796" y="1169"/>
                    </a:cubicBezTo>
                    <a:cubicBezTo>
                      <a:pt x="1796" y="1169"/>
                      <a:pt x="1797" y="1169"/>
                      <a:pt x="1797" y="1169"/>
                    </a:cubicBezTo>
                    <a:cubicBezTo>
                      <a:pt x="1797" y="1169"/>
                      <a:pt x="1800" y="1169"/>
                      <a:pt x="1800" y="1169"/>
                    </a:cubicBezTo>
                    <a:cubicBezTo>
                      <a:pt x="1800" y="1169"/>
                      <a:pt x="1801" y="1168"/>
                      <a:pt x="1801" y="1168"/>
                    </a:cubicBezTo>
                    <a:cubicBezTo>
                      <a:pt x="1801" y="1168"/>
                      <a:pt x="1802" y="1168"/>
                      <a:pt x="1802" y="1168"/>
                    </a:cubicBezTo>
                    <a:cubicBezTo>
                      <a:pt x="1802" y="1168"/>
                      <a:pt x="1804" y="1169"/>
                      <a:pt x="1804" y="1169"/>
                    </a:cubicBezTo>
                    <a:cubicBezTo>
                      <a:pt x="1804" y="1169"/>
                      <a:pt x="1805" y="1169"/>
                      <a:pt x="1805" y="1169"/>
                    </a:cubicBezTo>
                    <a:cubicBezTo>
                      <a:pt x="1805" y="1169"/>
                      <a:pt x="1806" y="1169"/>
                      <a:pt x="1806" y="1169"/>
                    </a:cubicBezTo>
                    <a:cubicBezTo>
                      <a:pt x="1806" y="1169"/>
                      <a:pt x="1808" y="1169"/>
                      <a:pt x="1808" y="1169"/>
                    </a:cubicBezTo>
                    <a:cubicBezTo>
                      <a:pt x="1808" y="1169"/>
                      <a:pt x="1808" y="1168"/>
                      <a:pt x="1808" y="1168"/>
                    </a:cubicBezTo>
                    <a:cubicBezTo>
                      <a:pt x="1808" y="1168"/>
                      <a:pt x="1813" y="1169"/>
                      <a:pt x="1813" y="1169"/>
                    </a:cubicBezTo>
                    <a:cubicBezTo>
                      <a:pt x="1813" y="1169"/>
                      <a:pt x="1814" y="1168"/>
                      <a:pt x="1814" y="1168"/>
                    </a:cubicBezTo>
                    <a:cubicBezTo>
                      <a:pt x="1814" y="1168"/>
                      <a:pt x="1815" y="1169"/>
                      <a:pt x="1815" y="1169"/>
                    </a:cubicBezTo>
                    <a:cubicBezTo>
                      <a:pt x="1815" y="1169"/>
                      <a:pt x="1816" y="1168"/>
                      <a:pt x="1816" y="1168"/>
                    </a:cubicBezTo>
                    <a:cubicBezTo>
                      <a:pt x="1816" y="1168"/>
                      <a:pt x="1817" y="1169"/>
                      <a:pt x="1817" y="1169"/>
                    </a:cubicBezTo>
                    <a:cubicBezTo>
                      <a:pt x="1817" y="1169"/>
                      <a:pt x="1820" y="1168"/>
                      <a:pt x="1820" y="1168"/>
                    </a:cubicBezTo>
                    <a:cubicBezTo>
                      <a:pt x="1820" y="1168"/>
                      <a:pt x="1821" y="1168"/>
                      <a:pt x="1821" y="1168"/>
                    </a:cubicBezTo>
                    <a:cubicBezTo>
                      <a:pt x="1821" y="1168"/>
                      <a:pt x="1822" y="1169"/>
                      <a:pt x="1822" y="1169"/>
                    </a:cubicBezTo>
                    <a:cubicBezTo>
                      <a:pt x="1822" y="1169"/>
                      <a:pt x="1825" y="1169"/>
                      <a:pt x="1825" y="1169"/>
                    </a:cubicBezTo>
                    <a:cubicBezTo>
                      <a:pt x="1825" y="1169"/>
                      <a:pt x="1826" y="1169"/>
                      <a:pt x="1826" y="1169"/>
                    </a:cubicBezTo>
                    <a:cubicBezTo>
                      <a:pt x="1826" y="1169"/>
                      <a:pt x="1827" y="1169"/>
                      <a:pt x="1827" y="1169"/>
                    </a:cubicBezTo>
                    <a:cubicBezTo>
                      <a:pt x="1827" y="1169"/>
                      <a:pt x="1828" y="1169"/>
                      <a:pt x="1828" y="1169"/>
                    </a:cubicBezTo>
                    <a:cubicBezTo>
                      <a:pt x="1828" y="1169"/>
                      <a:pt x="1829" y="1169"/>
                      <a:pt x="1829" y="1169"/>
                    </a:cubicBezTo>
                    <a:cubicBezTo>
                      <a:pt x="1829" y="1169"/>
                      <a:pt x="1832" y="1168"/>
                      <a:pt x="1832" y="1168"/>
                    </a:cubicBezTo>
                    <a:cubicBezTo>
                      <a:pt x="1832" y="1168"/>
                      <a:pt x="1833" y="1168"/>
                      <a:pt x="1833" y="1168"/>
                    </a:cubicBezTo>
                    <a:cubicBezTo>
                      <a:pt x="1833" y="1168"/>
                      <a:pt x="1835" y="1169"/>
                      <a:pt x="1835" y="1169"/>
                    </a:cubicBezTo>
                    <a:cubicBezTo>
                      <a:pt x="1835" y="1169"/>
                      <a:pt x="1835" y="1169"/>
                      <a:pt x="1835" y="1169"/>
                    </a:cubicBezTo>
                    <a:cubicBezTo>
                      <a:pt x="1835" y="1169"/>
                      <a:pt x="1838" y="1168"/>
                      <a:pt x="1838" y="1168"/>
                    </a:cubicBezTo>
                    <a:cubicBezTo>
                      <a:pt x="1838" y="1168"/>
                      <a:pt x="1839" y="1168"/>
                      <a:pt x="1839" y="1168"/>
                    </a:cubicBezTo>
                    <a:cubicBezTo>
                      <a:pt x="1839" y="1168"/>
                      <a:pt x="1841" y="1169"/>
                      <a:pt x="1841" y="1169"/>
                    </a:cubicBezTo>
                    <a:cubicBezTo>
                      <a:pt x="1841" y="1169"/>
                      <a:pt x="1842" y="1168"/>
                      <a:pt x="1842" y="1168"/>
                    </a:cubicBezTo>
                    <a:cubicBezTo>
                      <a:pt x="1842" y="1168"/>
                      <a:pt x="1843" y="1169"/>
                      <a:pt x="1843" y="1169"/>
                    </a:cubicBezTo>
                    <a:cubicBezTo>
                      <a:pt x="1843" y="1169"/>
                      <a:pt x="1845" y="1168"/>
                      <a:pt x="1845" y="1168"/>
                    </a:cubicBezTo>
                    <a:cubicBezTo>
                      <a:pt x="1845" y="1168"/>
                      <a:pt x="1847" y="1169"/>
                      <a:pt x="1847" y="1169"/>
                    </a:cubicBezTo>
                    <a:cubicBezTo>
                      <a:pt x="1847" y="1169"/>
                      <a:pt x="1847" y="1169"/>
                      <a:pt x="1847" y="1169"/>
                    </a:cubicBezTo>
                    <a:cubicBezTo>
                      <a:pt x="1847" y="1169"/>
                      <a:pt x="1850" y="1168"/>
                      <a:pt x="1850" y="1168"/>
                    </a:cubicBezTo>
                    <a:cubicBezTo>
                      <a:pt x="1850" y="1168"/>
                      <a:pt x="1850" y="1168"/>
                      <a:pt x="1850" y="1168"/>
                    </a:cubicBezTo>
                    <a:cubicBezTo>
                      <a:pt x="1850" y="1168"/>
                      <a:pt x="1851" y="1168"/>
                      <a:pt x="1851" y="1168"/>
                    </a:cubicBezTo>
                    <a:cubicBezTo>
                      <a:pt x="1851" y="1168"/>
                      <a:pt x="1853" y="1168"/>
                      <a:pt x="1853" y="1168"/>
                    </a:cubicBezTo>
                    <a:cubicBezTo>
                      <a:pt x="1853" y="1168"/>
                      <a:pt x="1855" y="1169"/>
                      <a:pt x="1855" y="1169"/>
                    </a:cubicBezTo>
                    <a:cubicBezTo>
                      <a:pt x="1855" y="1169"/>
                      <a:pt x="1856" y="1169"/>
                      <a:pt x="1856" y="1169"/>
                    </a:cubicBezTo>
                    <a:cubicBezTo>
                      <a:pt x="1856" y="1169"/>
                      <a:pt x="1859" y="1168"/>
                      <a:pt x="1859" y="1168"/>
                    </a:cubicBezTo>
                    <a:cubicBezTo>
                      <a:pt x="1859" y="1168"/>
                      <a:pt x="1859" y="1168"/>
                      <a:pt x="1859" y="1168"/>
                    </a:cubicBezTo>
                    <a:cubicBezTo>
                      <a:pt x="1859" y="1168"/>
                      <a:pt x="1862" y="1168"/>
                      <a:pt x="1862" y="1168"/>
                    </a:cubicBezTo>
                    <a:cubicBezTo>
                      <a:pt x="1862" y="1168"/>
                      <a:pt x="1862" y="1168"/>
                      <a:pt x="1862" y="1168"/>
                    </a:cubicBezTo>
                    <a:cubicBezTo>
                      <a:pt x="1862" y="1168"/>
                      <a:pt x="1865" y="1168"/>
                      <a:pt x="1865" y="1168"/>
                    </a:cubicBezTo>
                    <a:cubicBezTo>
                      <a:pt x="1865" y="1168"/>
                      <a:pt x="1866" y="1168"/>
                      <a:pt x="1866" y="1168"/>
                    </a:cubicBezTo>
                    <a:cubicBezTo>
                      <a:pt x="1866" y="1168"/>
                      <a:pt x="1868" y="1169"/>
                      <a:pt x="1868" y="1169"/>
                    </a:cubicBezTo>
                    <a:cubicBezTo>
                      <a:pt x="1868" y="1169"/>
                      <a:pt x="1868" y="1168"/>
                      <a:pt x="1868" y="1168"/>
                    </a:cubicBezTo>
                    <a:cubicBezTo>
                      <a:pt x="1868" y="1168"/>
                      <a:pt x="1870" y="1169"/>
                      <a:pt x="1870" y="1169"/>
                    </a:cubicBezTo>
                    <a:cubicBezTo>
                      <a:pt x="1870" y="1169"/>
                      <a:pt x="1871" y="1169"/>
                      <a:pt x="1871" y="1169"/>
                    </a:cubicBezTo>
                    <a:cubicBezTo>
                      <a:pt x="1871" y="1169"/>
                      <a:pt x="1874" y="1168"/>
                      <a:pt x="1874" y="1168"/>
                    </a:cubicBezTo>
                    <a:cubicBezTo>
                      <a:pt x="1874" y="1168"/>
                      <a:pt x="1874" y="1168"/>
                      <a:pt x="1874" y="1168"/>
                    </a:cubicBezTo>
                    <a:cubicBezTo>
                      <a:pt x="1874" y="1168"/>
                      <a:pt x="1877" y="1169"/>
                      <a:pt x="1877" y="1169"/>
                    </a:cubicBezTo>
                    <a:cubicBezTo>
                      <a:pt x="1877" y="1169"/>
                      <a:pt x="1878" y="1169"/>
                      <a:pt x="1878" y="1169"/>
                    </a:cubicBezTo>
                    <a:cubicBezTo>
                      <a:pt x="1878" y="1169"/>
                      <a:pt x="1880" y="1168"/>
                      <a:pt x="1880" y="1168"/>
                    </a:cubicBezTo>
                    <a:cubicBezTo>
                      <a:pt x="1880" y="1168"/>
                      <a:pt x="1881" y="1168"/>
                      <a:pt x="1881" y="1168"/>
                    </a:cubicBezTo>
                    <a:cubicBezTo>
                      <a:pt x="1881" y="1168"/>
                      <a:pt x="1883" y="1169"/>
                      <a:pt x="1883" y="1169"/>
                    </a:cubicBezTo>
                    <a:cubicBezTo>
                      <a:pt x="1883" y="1169"/>
                      <a:pt x="1884" y="1169"/>
                      <a:pt x="1884" y="1169"/>
                    </a:cubicBezTo>
                    <a:cubicBezTo>
                      <a:pt x="1884" y="1169"/>
                      <a:pt x="1886" y="1168"/>
                      <a:pt x="1886" y="1168"/>
                    </a:cubicBezTo>
                    <a:cubicBezTo>
                      <a:pt x="1886" y="1168"/>
                      <a:pt x="1887" y="1167"/>
                      <a:pt x="1887" y="1167"/>
                    </a:cubicBezTo>
                    <a:cubicBezTo>
                      <a:pt x="1887" y="1167"/>
                      <a:pt x="1889" y="1168"/>
                      <a:pt x="1889" y="1168"/>
                    </a:cubicBezTo>
                    <a:cubicBezTo>
                      <a:pt x="1889" y="1168"/>
                      <a:pt x="1889" y="1168"/>
                      <a:pt x="1889" y="1168"/>
                    </a:cubicBezTo>
                    <a:cubicBezTo>
                      <a:pt x="1889" y="1168"/>
                      <a:pt x="1892" y="1168"/>
                      <a:pt x="1892" y="1168"/>
                    </a:cubicBezTo>
                    <a:cubicBezTo>
                      <a:pt x="1892" y="1168"/>
                      <a:pt x="1892" y="1168"/>
                      <a:pt x="1892" y="1168"/>
                    </a:cubicBezTo>
                    <a:cubicBezTo>
                      <a:pt x="1892" y="1168"/>
                      <a:pt x="1895" y="1167"/>
                      <a:pt x="1895" y="1167"/>
                    </a:cubicBezTo>
                    <a:cubicBezTo>
                      <a:pt x="1895" y="1167"/>
                      <a:pt x="1895" y="1167"/>
                      <a:pt x="1895" y="1167"/>
                    </a:cubicBezTo>
                    <a:cubicBezTo>
                      <a:pt x="1895" y="1167"/>
                      <a:pt x="1898" y="1160"/>
                      <a:pt x="1898" y="1160"/>
                    </a:cubicBezTo>
                    <a:cubicBezTo>
                      <a:pt x="1898" y="1160"/>
                      <a:pt x="1898" y="1159"/>
                      <a:pt x="1898" y="1159"/>
                    </a:cubicBezTo>
                    <a:cubicBezTo>
                      <a:pt x="1898" y="1159"/>
                      <a:pt x="1900" y="1132"/>
                      <a:pt x="1900" y="1132"/>
                    </a:cubicBezTo>
                    <a:cubicBezTo>
                      <a:pt x="1900" y="1132"/>
                      <a:pt x="1901" y="1145"/>
                      <a:pt x="1901" y="1145"/>
                    </a:cubicBezTo>
                    <a:cubicBezTo>
                      <a:pt x="1901" y="1145"/>
                      <a:pt x="1903" y="1155"/>
                      <a:pt x="1903" y="1155"/>
                    </a:cubicBezTo>
                    <a:cubicBezTo>
                      <a:pt x="1903" y="1155"/>
                      <a:pt x="1904" y="1151"/>
                      <a:pt x="1904" y="1151"/>
                    </a:cubicBezTo>
                    <a:cubicBezTo>
                      <a:pt x="1904" y="1151"/>
                      <a:pt x="1907" y="1092"/>
                      <a:pt x="1907" y="1092"/>
                    </a:cubicBezTo>
                    <a:cubicBezTo>
                      <a:pt x="1907" y="1092"/>
                      <a:pt x="1907" y="1104"/>
                      <a:pt x="1907" y="1104"/>
                    </a:cubicBezTo>
                    <a:cubicBezTo>
                      <a:pt x="1907" y="1104"/>
                      <a:pt x="1910" y="1151"/>
                      <a:pt x="1910" y="1151"/>
                    </a:cubicBezTo>
                    <a:cubicBezTo>
                      <a:pt x="1910" y="1151"/>
                      <a:pt x="1910" y="1151"/>
                      <a:pt x="1910" y="1151"/>
                    </a:cubicBezTo>
                    <a:cubicBezTo>
                      <a:pt x="1910" y="1151"/>
                      <a:pt x="1913" y="1123"/>
                      <a:pt x="1913" y="1123"/>
                    </a:cubicBezTo>
                    <a:cubicBezTo>
                      <a:pt x="1913" y="1123"/>
                      <a:pt x="1913" y="1124"/>
                      <a:pt x="1913" y="1124"/>
                    </a:cubicBezTo>
                    <a:cubicBezTo>
                      <a:pt x="1913" y="1124"/>
                      <a:pt x="1916" y="1153"/>
                      <a:pt x="1916" y="1153"/>
                    </a:cubicBezTo>
                    <a:cubicBezTo>
                      <a:pt x="1916" y="1153"/>
                      <a:pt x="1916" y="1153"/>
                      <a:pt x="1916" y="1153"/>
                    </a:cubicBezTo>
                    <a:cubicBezTo>
                      <a:pt x="1916" y="1153"/>
                      <a:pt x="1919" y="1128"/>
                      <a:pt x="1919" y="1128"/>
                    </a:cubicBezTo>
                    <a:cubicBezTo>
                      <a:pt x="1919" y="1128"/>
                      <a:pt x="1920" y="1115"/>
                      <a:pt x="1920" y="1115"/>
                    </a:cubicBezTo>
                    <a:cubicBezTo>
                      <a:pt x="1920" y="1115"/>
                      <a:pt x="1922" y="1131"/>
                      <a:pt x="1922" y="1131"/>
                    </a:cubicBezTo>
                    <a:cubicBezTo>
                      <a:pt x="1922" y="1131"/>
                      <a:pt x="1923" y="1137"/>
                      <a:pt x="1923" y="1137"/>
                    </a:cubicBezTo>
                    <a:cubicBezTo>
                      <a:pt x="1923" y="1137"/>
                      <a:pt x="1925" y="1112"/>
                      <a:pt x="1925" y="1112"/>
                    </a:cubicBezTo>
                    <a:cubicBezTo>
                      <a:pt x="1925" y="1112"/>
                      <a:pt x="1925" y="1107"/>
                      <a:pt x="1925" y="1107"/>
                    </a:cubicBezTo>
                    <a:cubicBezTo>
                      <a:pt x="1925" y="1107"/>
                      <a:pt x="1926" y="1072"/>
                      <a:pt x="1926" y="1072"/>
                    </a:cubicBezTo>
                    <a:cubicBezTo>
                      <a:pt x="1926" y="1072"/>
                      <a:pt x="1928" y="1102"/>
                      <a:pt x="1928" y="1102"/>
                    </a:cubicBezTo>
                    <a:cubicBezTo>
                      <a:pt x="1928" y="1102"/>
                      <a:pt x="1930" y="1135"/>
                      <a:pt x="1930" y="1135"/>
                    </a:cubicBezTo>
                    <a:cubicBezTo>
                      <a:pt x="1930" y="1135"/>
                      <a:pt x="1931" y="1133"/>
                      <a:pt x="1931" y="1133"/>
                    </a:cubicBezTo>
                    <a:cubicBezTo>
                      <a:pt x="1931" y="1133"/>
                      <a:pt x="1932" y="1115"/>
                      <a:pt x="1932" y="1115"/>
                    </a:cubicBezTo>
                    <a:cubicBezTo>
                      <a:pt x="1932" y="1115"/>
                      <a:pt x="1935" y="1125"/>
                      <a:pt x="1935" y="1125"/>
                    </a:cubicBezTo>
                    <a:cubicBezTo>
                      <a:pt x="1935" y="1125"/>
                      <a:pt x="1937" y="1150"/>
                      <a:pt x="1937" y="1150"/>
                    </a:cubicBezTo>
                    <a:cubicBezTo>
                      <a:pt x="1937" y="1150"/>
                      <a:pt x="1937" y="1150"/>
                      <a:pt x="1937" y="1150"/>
                    </a:cubicBezTo>
                    <a:cubicBezTo>
                      <a:pt x="1937" y="1150"/>
                      <a:pt x="1940" y="1160"/>
                      <a:pt x="1940" y="1160"/>
                    </a:cubicBezTo>
                    <a:cubicBezTo>
                      <a:pt x="1940" y="1160"/>
                      <a:pt x="1940" y="1160"/>
                      <a:pt x="1940" y="1160"/>
                    </a:cubicBezTo>
                    <a:cubicBezTo>
                      <a:pt x="1940" y="1160"/>
                      <a:pt x="1943" y="1153"/>
                      <a:pt x="1943" y="1153"/>
                    </a:cubicBezTo>
                    <a:cubicBezTo>
                      <a:pt x="1943" y="1153"/>
                      <a:pt x="1943" y="1153"/>
                      <a:pt x="1943" y="1153"/>
                    </a:cubicBezTo>
                    <a:cubicBezTo>
                      <a:pt x="1943" y="1153"/>
                      <a:pt x="1946" y="1165"/>
                      <a:pt x="1946" y="1165"/>
                    </a:cubicBezTo>
                    <a:cubicBezTo>
                      <a:pt x="1946" y="1165"/>
                      <a:pt x="1947" y="1165"/>
                      <a:pt x="1947" y="1165"/>
                    </a:cubicBezTo>
                    <a:cubicBezTo>
                      <a:pt x="1947" y="1165"/>
                      <a:pt x="1949" y="1160"/>
                      <a:pt x="1949" y="1160"/>
                    </a:cubicBezTo>
                    <a:cubicBezTo>
                      <a:pt x="1949" y="1160"/>
                      <a:pt x="1949" y="1160"/>
                      <a:pt x="1949" y="1160"/>
                    </a:cubicBezTo>
                    <a:cubicBezTo>
                      <a:pt x="1949" y="1160"/>
                      <a:pt x="1952" y="1166"/>
                      <a:pt x="1952" y="1166"/>
                    </a:cubicBezTo>
                    <a:cubicBezTo>
                      <a:pt x="1952" y="1166"/>
                      <a:pt x="1952" y="1166"/>
                      <a:pt x="1952" y="1166"/>
                    </a:cubicBezTo>
                    <a:cubicBezTo>
                      <a:pt x="1952" y="1166"/>
                      <a:pt x="1953" y="1167"/>
                      <a:pt x="1953" y="1167"/>
                    </a:cubicBezTo>
                    <a:cubicBezTo>
                      <a:pt x="1953" y="1167"/>
                      <a:pt x="1955" y="1166"/>
                      <a:pt x="1955" y="1166"/>
                    </a:cubicBezTo>
                    <a:cubicBezTo>
                      <a:pt x="1955" y="1166"/>
                      <a:pt x="1958" y="1167"/>
                      <a:pt x="1958" y="1167"/>
                    </a:cubicBezTo>
                    <a:cubicBezTo>
                      <a:pt x="1958" y="1167"/>
                      <a:pt x="1959" y="1167"/>
                      <a:pt x="1959" y="1167"/>
                    </a:cubicBezTo>
                    <a:cubicBezTo>
                      <a:pt x="1959" y="1167"/>
                      <a:pt x="1961" y="1168"/>
                      <a:pt x="1961" y="1168"/>
                    </a:cubicBezTo>
                    <a:cubicBezTo>
                      <a:pt x="1961" y="1168"/>
                      <a:pt x="1961" y="1168"/>
                      <a:pt x="1961" y="1168"/>
                    </a:cubicBezTo>
                    <a:cubicBezTo>
                      <a:pt x="1961" y="1168"/>
                      <a:pt x="1963" y="1167"/>
                      <a:pt x="1963" y="1167"/>
                    </a:cubicBezTo>
                    <a:cubicBezTo>
                      <a:pt x="1963" y="1167"/>
                      <a:pt x="1965" y="1168"/>
                      <a:pt x="1965" y="1168"/>
                    </a:cubicBezTo>
                    <a:cubicBezTo>
                      <a:pt x="1965" y="1168"/>
                      <a:pt x="1967" y="1167"/>
                      <a:pt x="1967" y="1167"/>
                    </a:cubicBezTo>
                    <a:cubicBezTo>
                      <a:pt x="1967" y="1167"/>
                      <a:pt x="1967" y="1167"/>
                      <a:pt x="1967" y="1167"/>
                    </a:cubicBezTo>
                    <a:cubicBezTo>
                      <a:pt x="1967" y="1167"/>
                      <a:pt x="1969" y="1166"/>
                      <a:pt x="1969" y="1166"/>
                    </a:cubicBezTo>
                    <a:cubicBezTo>
                      <a:pt x="1969" y="1166"/>
                      <a:pt x="1971" y="1166"/>
                      <a:pt x="1971" y="1166"/>
                    </a:cubicBezTo>
                    <a:cubicBezTo>
                      <a:pt x="1971" y="1166"/>
                      <a:pt x="1973" y="1164"/>
                      <a:pt x="1973" y="1164"/>
                    </a:cubicBezTo>
                    <a:cubicBezTo>
                      <a:pt x="1973" y="1164"/>
                      <a:pt x="1973" y="1164"/>
                      <a:pt x="1973" y="1164"/>
                    </a:cubicBezTo>
                    <a:cubicBezTo>
                      <a:pt x="1973" y="1164"/>
                      <a:pt x="1976" y="1152"/>
                      <a:pt x="1976" y="1152"/>
                    </a:cubicBezTo>
                    <a:cubicBezTo>
                      <a:pt x="1976" y="1152"/>
                      <a:pt x="1977" y="1150"/>
                      <a:pt x="1977" y="1150"/>
                    </a:cubicBezTo>
                    <a:cubicBezTo>
                      <a:pt x="1977" y="1150"/>
                      <a:pt x="1979" y="1159"/>
                      <a:pt x="1979" y="1159"/>
                    </a:cubicBezTo>
                    <a:cubicBezTo>
                      <a:pt x="1979" y="1159"/>
                      <a:pt x="1979" y="1159"/>
                      <a:pt x="1979" y="1159"/>
                    </a:cubicBezTo>
                    <a:cubicBezTo>
                      <a:pt x="1979" y="1159"/>
                      <a:pt x="1982" y="1139"/>
                      <a:pt x="1982" y="1139"/>
                    </a:cubicBezTo>
                    <a:cubicBezTo>
                      <a:pt x="1982" y="1139"/>
                      <a:pt x="1983" y="1130"/>
                      <a:pt x="1983" y="1130"/>
                    </a:cubicBezTo>
                    <a:cubicBezTo>
                      <a:pt x="1983" y="1130"/>
                      <a:pt x="1985" y="1148"/>
                      <a:pt x="1985" y="1148"/>
                    </a:cubicBezTo>
                    <a:cubicBezTo>
                      <a:pt x="1985" y="1148"/>
                      <a:pt x="1987" y="1154"/>
                      <a:pt x="1987" y="1154"/>
                    </a:cubicBezTo>
                    <a:cubicBezTo>
                      <a:pt x="1987" y="1154"/>
                      <a:pt x="1988" y="1147"/>
                      <a:pt x="1988" y="1147"/>
                    </a:cubicBezTo>
                    <a:cubicBezTo>
                      <a:pt x="1988" y="1147"/>
                      <a:pt x="1989" y="1138"/>
                      <a:pt x="1989" y="1138"/>
                    </a:cubicBezTo>
                    <a:cubicBezTo>
                      <a:pt x="1989" y="1138"/>
                      <a:pt x="1991" y="1151"/>
                      <a:pt x="1991" y="1151"/>
                    </a:cubicBezTo>
                    <a:cubicBezTo>
                      <a:pt x="1991" y="1151"/>
                      <a:pt x="1991" y="1152"/>
                      <a:pt x="1991" y="1152"/>
                    </a:cubicBezTo>
                    <a:cubicBezTo>
                      <a:pt x="1991" y="1152"/>
                      <a:pt x="1993" y="1159"/>
                      <a:pt x="1993" y="1159"/>
                    </a:cubicBezTo>
                    <a:cubicBezTo>
                      <a:pt x="1993" y="1159"/>
                      <a:pt x="1994" y="1154"/>
                      <a:pt x="1994" y="1154"/>
                    </a:cubicBezTo>
                    <a:cubicBezTo>
                      <a:pt x="1994" y="1154"/>
                      <a:pt x="1997" y="1164"/>
                      <a:pt x="1997" y="1164"/>
                    </a:cubicBezTo>
                    <a:cubicBezTo>
                      <a:pt x="1997" y="1164"/>
                      <a:pt x="1997" y="1164"/>
                      <a:pt x="1997" y="1164"/>
                    </a:cubicBezTo>
                    <a:cubicBezTo>
                      <a:pt x="1997" y="1164"/>
                      <a:pt x="1999" y="1165"/>
                      <a:pt x="1999" y="1165"/>
                    </a:cubicBezTo>
                    <a:cubicBezTo>
                      <a:pt x="1999" y="1165"/>
                      <a:pt x="2001" y="1162"/>
                      <a:pt x="2001" y="1162"/>
                    </a:cubicBezTo>
                    <a:cubicBezTo>
                      <a:pt x="2001" y="1162"/>
                      <a:pt x="2003" y="1165"/>
                      <a:pt x="2003" y="1165"/>
                    </a:cubicBezTo>
                    <a:cubicBezTo>
                      <a:pt x="2003" y="1165"/>
                      <a:pt x="2005" y="1165"/>
                      <a:pt x="2005" y="1165"/>
                    </a:cubicBezTo>
                    <a:cubicBezTo>
                      <a:pt x="2005" y="1165"/>
                      <a:pt x="2005" y="1166"/>
                      <a:pt x="2005" y="1166"/>
                    </a:cubicBezTo>
                    <a:cubicBezTo>
                      <a:pt x="2005" y="1166"/>
                      <a:pt x="2006" y="1165"/>
                      <a:pt x="2006" y="1165"/>
                    </a:cubicBezTo>
                    <a:cubicBezTo>
                      <a:pt x="2006" y="1165"/>
                      <a:pt x="2009" y="1165"/>
                      <a:pt x="2009" y="1165"/>
                    </a:cubicBezTo>
                    <a:cubicBezTo>
                      <a:pt x="2009" y="1165"/>
                      <a:pt x="2009" y="1165"/>
                      <a:pt x="2009" y="1165"/>
                    </a:cubicBezTo>
                    <a:cubicBezTo>
                      <a:pt x="2009" y="1165"/>
                      <a:pt x="2012" y="1161"/>
                      <a:pt x="2012" y="1161"/>
                    </a:cubicBezTo>
                    <a:cubicBezTo>
                      <a:pt x="2012" y="1161"/>
                      <a:pt x="2012" y="1161"/>
                      <a:pt x="2012" y="1161"/>
                    </a:cubicBezTo>
                    <a:cubicBezTo>
                      <a:pt x="2012" y="1161"/>
                      <a:pt x="2013" y="1156"/>
                      <a:pt x="2013" y="1156"/>
                    </a:cubicBezTo>
                    <a:cubicBezTo>
                      <a:pt x="2013" y="1156"/>
                      <a:pt x="2015" y="1157"/>
                      <a:pt x="2015" y="1157"/>
                    </a:cubicBezTo>
                    <a:cubicBezTo>
                      <a:pt x="2015" y="1157"/>
                      <a:pt x="2017" y="1150"/>
                      <a:pt x="2017" y="1150"/>
                    </a:cubicBezTo>
                    <a:cubicBezTo>
                      <a:pt x="2017" y="1150"/>
                      <a:pt x="2019" y="1152"/>
                      <a:pt x="2019" y="1152"/>
                    </a:cubicBezTo>
                    <a:cubicBezTo>
                      <a:pt x="2019" y="1152"/>
                      <a:pt x="2021" y="1154"/>
                      <a:pt x="2021" y="1154"/>
                    </a:cubicBezTo>
                    <a:cubicBezTo>
                      <a:pt x="2021" y="1154"/>
                      <a:pt x="2022" y="1148"/>
                      <a:pt x="2022" y="1148"/>
                    </a:cubicBezTo>
                    <a:cubicBezTo>
                      <a:pt x="2022" y="1148"/>
                      <a:pt x="2024" y="1159"/>
                      <a:pt x="2024" y="1159"/>
                    </a:cubicBezTo>
                    <a:cubicBezTo>
                      <a:pt x="2024" y="1159"/>
                      <a:pt x="2025" y="1159"/>
                      <a:pt x="2025" y="1159"/>
                    </a:cubicBezTo>
                    <a:cubicBezTo>
                      <a:pt x="2025" y="1159"/>
                      <a:pt x="2027" y="1158"/>
                      <a:pt x="2027" y="1158"/>
                    </a:cubicBezTo>
                    <a:cubicBezTo>
                      <a:pt x="2027" y="1158"/>
                      <a:pt x="2027" y="1158"/>
                      <a:pt x="2027" y="1158"/>
                    </a:cubicBezTo>
                    <a:cubicBezTo>
                      <a:pt x="2027" y="1158"/>
                      <a:pt x="2028" y="1153"/>
                      <a:pt x="2028" y="1153"/>
                    </a:cubicBezTo>
                    <a:cubicBezTo>
                      <a:pt x="2028" y="1153"/>
                      <a:pt x="2030" y="1157"/>
                      <a:pt x="2030" y="1157"/>
                    </a:cubicBezTo>
                    <a:cubicBezTo>
                      <a:pt x="2030" y="1157"/>
                      <a:pt x="2031" y="1150"/>
                      <a:pt x="2031" y="1150"/>
                    </a:cubicBezTo>
                    <a:cubicBezTo>
                      <a:pt x="2031" y="1150"/>
                      <a:pt x="2033" y="1157"/>
                      <a:pt x="2033" y="1157"/>
                    </a:cubicBezTo>
                    <a:cubicBezTo>
                      <a:pt x="2033" y="1157"/>
                      <a:pt x="2036" y="1152"/>
                      <a:pt x="2036" y="1152"/>
                    </a:cubicBezTo>
                    <a:cubicBezTo>
                      <a:pt x="2036" y="1152"/>
                      <a:pt x="2036" y="1152"/>
                      <a:pt x="2036" y="1152"/>
                    </a:cubicBezTo>
                    <a:cubicBezTo>
                      <a:pt x="2036" y="1152"/>
                      <a:pt x="2039" y="1148"/>
                      <a:pt x="2039" y="1148"/>
                    </a:cubicBezTo>
                    <a:cubicBezTo>
                      <a:pt x="2039" y="1148"/>
                      <a:pt x="2039" y="1147"/>
                      <a:pt x="2039" y="1147"/>
                    </a:cubicBezTo>
                    <a:cubicBezTo>
                      <a:pt x="2039" y="1147"/>
                      <a:pt x="2042" y="1137"/>
                      <a:pt x="2042" y="1137"/>
                    </a:cubicBezTo>
                    <a:cubicBezTo>
                      <a:pt x="2042" y="1137"/>
                      <a:pt x="2042" y="1137"/>
                      <a:pt x="2042" y="1137"/>
                    </a:cubicBezTo>
                    <a:cubicBezTo>
                      <a:pt x="2042" y="1137"/>
                      <a:pt x="2045" y="1118"/>
                      <a:pt x="2045" y="1118"/>
                    </a:cubicBezTo>
                    <a:cubicBezTo>
                      <a:pt x="2045" y="1118"/>
                      <a:pt x="2045" y="1117"/>
                      <a:pt x="2045" y="1117"/>
                    </a:cubicBezTo>
                    <a:cubicBezTo>
                      <a:pt x="2045" y="1117"/>
                      <a:pt x="2048" y="1061"/>
                      <a:pt x="2048" y="1061"/>
                    </a:cubicBezTo>
                    <a:cubicBezTo>
                      <a:pt x="2048" y="1061"/>
                      <a:pt x="2048" y="1057"/>
                      <a:pt x="2048" y="1057"/>
                    </a:cubicBezTo>
                    <a:cubicBezTo>
                      <a:pt x="2048" y="1057"/>
                      <a:pt x="2051" y="603"/>
                      <a:pt x="2051" y="603"/>
                    </a:cubicBezTo>
                    <a:cubicBezTo>
                      <a:pt x="2051" y="603"/>
                      <a:pt x="2051" y="537"/>
                      <a:pt x="2051" y="537"/>
                    </a:cubicBezTo>
                    <a:cubicBezTo>
                      <a:pt x="2051" y="537"/>
                      <a:pt x="2052" y="0"/>
                      <a:pt x="205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4" name="Freeform 304"/>
              <p:cNvSpPr>
                <a:spLocks/>
              </p:cNvSpPr>
              <p:nvPr/>
            </p:nvSpPr>
            <p:spPr bwMode="auto">
              <a:xfrm>
                <a:off x="-801687" y="6470650"/>
                <a:ext cx="3175" cy="600075"/>
              </a:xfrm>
              <a:custGeom>
                <a:avLst/>
                <a:gdLst>
                  <a:gd name="T0" fmla="*/ 0 w 2"/>
                  <a:gd name="T1" fmla="*/ 0 h 378"/>
                  <a:gd name="T2" fmla="*/ 1 w 2"/>
                  <a:gd name="T3" fmla="*/ 378 h 378"/>
                  <a:gd name="T4" fmla="*/ 2 w 2"/>
                  <a:gd name="T5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78">
                    <a:moveTo>
                      <a:pt x="0" y="0"/>
                    </a:moveTo>
                    <a:cubicBezTo>
                      <a:pt x="0" y="0"/>
                      <a:pt x="1" y="378"/>
                      <a:pt x="1" y="378"/>
                    </a:cubicBezTo>
                    <a:cubicBezTo>
                      <a:pt x="1" y="378"/>
                      <a:pt x="2" y="0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5" name="Freeform 305"/>
              <p:cNvSpPr>
                <a:spLocks/>
              </p:cNvSpPr>
              <p:nvPr/>
            </p:nvSpPr>
            <p:spPr bwMode="auto">
              <a:xfrm>
                <a:off x="-787400" y="6470650"/>
                <a:ext cx="26988" cy="1682750"/>
              </a:xfrm>
              <a:custGeom>
                <a:avLst/>
                <a:gdLst>
                  <a:gd name="T0" fmla="*/ 0 w 17"/>
                  <a:gd name="T1" fmla="*/ 0 h 1060"/>
                  <a:gd name="T2" fmla="*/ 1 w 17"/>
                  <a:gd name="T3" fmla="*/ 551 h 1060"/>
                  <a:gd name="T4" fmla="*/ 1 w 17"/>
                  <a:gd name="T5" fmla="*/ 587 h 1060"/>
                  <a:gd name="T6" fmla="*/ 4 w 17"/>
                  <a:gd name="T7" fmla="*/ 888 h 1060"/>
                  <a:gd name="T8" fmla="*/ 4 w 17"/>
                  <a:gd name="T9" fmla="*/ 904 h 1060"/>
                  <a:gd name="T10" fmla="*/ 7 w 17"/>
                  <a:gd name="T11" fmla="*/ 1035 h 1060"/>
                  <a:gd name="T12" fmla="*/ 7 w 17"/>
                  <a:gd name="T13" fmla="*/ 1036 h 1060"/>
                  <a:gd name="T14" fmla="*/ 10 w 17"/>
                  <a:gd name="T15" fmla="*/ 1060 h 1060"/>
                  <a:gd name="T16" fmla="*/ 10 w 17"/>
                  <a:gd name="T17" fmla="*/ 1060 h 1060"/>
                  <a:gd name="T18" fmla="*/ 13 w 17"/>
                  <a:gd name="T19" fmla="*/ 1017 h 1060"/>
                  <a:gd name="T20" fmla="*/ 13 w 17"/>
                  <a:gd name="T21" fmla="*/ 1012 h 1060"/>
                  <a:gd name="T22" fmla="*/ 15 w 17"/>
                  <a:gd name="T23" fmla="*/ 789 h 1060"/>
                  <a:gd name="T24" fmla="*/ 16 w 17"/>
                  <a:gd name="T25" fmla="*/ 820 h 1060"/>
                  <a:gd name="T26" fmla="*/ 17 w 17"/>
                  <a:gd name="T27" fmla="*/ 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060">
                    <a:moveTo>
                      <a:pt x="0" y="0"/>
                    </a:moveTo>
                    <a:cubicBezTo>
                      <a:pt x="0" y="0"/>
                      <a:pt x="1" y="551"/>
                      <a:pt x="1" y="551"/>
                    </a:cubicBezTo>
                    <a:cubicBezTo>
                      <a:pt x="1" y="551"/>
                      <a:pt x="1" y="587"/>
                      <a:pt x="1" y="587"/>
                    </a:cubicBezTo>
                    <a:cubicBezTo>
                      <a:pt x="1" y="587"/>
                      <a:pt x="4" y="888"/>
                      <a:pt x="4" y="888"/>
                    </a:cubicBezTo>
                    <a:cubicBezTo>
                      <a:pt x="4" y="888"/>
                      <a:pt x="4" y="904"/>
                      <a:pt x="4" y="904"/>
                    </a:cubicBezTo>
                    <a:cubicBezTo>
                      <a:pt x="4" y="904"/>
                      <a:pt x="7" y="1035"/>
                      <a:pt x="7" y="1035"/>
                    </a:cubicBezTo>
                    <a:cubicBezTo>
                      <a:pt x="7" y="1035"/>
                      <a:pt x="7" y="1036"/>
                      <a:pt x="7" y="1036"/>
                    </a:cubicBezTo>
                    <a:cubicBezTo>
                      <a:pt x="7" y="1036"/>
                      <a:pt x="10" y="1060"/>
                      <a:pt x="10" y="1060"/>
                    </a:cubicBezTo>
                    <a:cubicBezTo>
                      <a:pt x="10" y="1060"/>
                      <a:pt x="10" y="1060"/>
                      <a:pt x="10" y="1060"/>
                    </a:cubicBezTo>
                    <a:cubicBezTo>
                      <a:pt x="10" y="1060"/>
                      <a:pt x="13" y="1017"/>
                      <a:pt x="13" y="1017"/>
                    </a:cubicBezTo>
                    <a:cubicBezTo>
                      <a:pt x="13" y="1017"/>
                      <a:pt x="13" y="1012"/>
                      <a:pt x="13" y="1012"/>
                    </a:cubicBezTo>
                    <a:cubicBezTo>
                      <a:pt x="13" y="1012"/>
                      <a:pt x="15" y="789"/>
                      <a:pt x="15" y="789"/>
                    </a:cubicBezTo>
                    <a:cubicBezTo>
                      <a:pt x="15" y="789"/>
                      <a:pt x="16" y="820"/>
                      <a:pt x="16" y="820"/>
                    </a:cubicBezTo>
                    <a:cubicBezTo>
                      <a:pt x="16" y="820"/>
                      <a:pt x="17" y="0"/>
                      <a:pt x="1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6" name="Freeform 306"/>
              <p:cNvSpPr>
                <a:spLocks/>
              </p:cNvSpPr>
              <p:nvPr/>
            </p:nvSpPr>
            <p:spPr bwMode="auto">
              <a:xfrm>
                <a:off x="-746125" y="6470650"/>
                <a:ext cx="1588" cy="492125"/>
              </a:xfrm>
              <a:custGeom>
                <a:avLst/>
                <a:gdLst>
                  <a:gd name="T0" fmla="*/ 0 w 1"/>
                  <a:gd name="T1" fmla="*/ 0 h 310"/>
                  <a:gd name="T2" fmla="*/ 0 w 1"/>
                  <a:gd name="T3" fmla="*/ 310 h 310"/>
                  <a:gd name="T4" fmla="*/ 1 w 1"/>
                  <a:gd name="T5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10">
                    <a:moveTo>
                      <a:pt x="0" y="0"/>
                    </a:moveTo>
                    <a:cubicBezTo>
                      <a:pt x="0" y="0"/>
                      <a:pt x="0" y="310"/>
                      <a:pt x="0" y="310"/>
                    </a:cubicBezTo>
                    <a:cubicBezTo>
                      <a:pt x="0" y="310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7" name="Freeform 307"/>
              <p:cNvSpPr>
                <a:spLocks/>
              </p:cNvSpPr>
              <p:nvPr/>
            </p:nvSpPr>
            <p:spPr bwMode="auto">
              <a:xfrm>
                <a:off x="-742950" y="6470650"/>
                <a:ext cx="90488" cy="1835150"/>
              </a:xfrm>
              <a:custGeom>
                <a:avLst/>
                <a:gdLst>
                  <a:gd name="T0" fmla="*/ 0 w 57"/>
                  <a:gd name="T1" fmla="*/ 0 h 1156"/>
                  <a:gd name="T2" fmla="*/ 3 w 57"/>
                  <a:gd name="T3" fmla="*/ 928 h 1156"/>
                  <a:gd name="T4" fmla="*/ 3 w 57"/>
                  <a:gd name="T5" fmla="*/ 937 h 1156"/>
                  <a:gd name="T6" fmla="*/ 6 w 57"/>
                  <a:gd name="T7" fmla="*/ 1050 h 1156"/>
                  <a:gd name="T8" fmla="*/ 6 w 57"/>
                  <a:gd name="T9" fmla="*/ 1052 h 1156"/>
                  <a:gd name="T10" fmla="*/ 9 w 57"/>
                  <a:gd name="T11" fmla="*/ 1094 h 1156"/>
                  <a:gd name="T12" fmla="*/ 9 w 57"/>
                  <a:gd name="T13" fmla="*/ 1095 h 1156"/>
                  <a:gd name="T14" fmla="*/ 12 w 57"/>
                  <a:gd name="T15" fmla="*/ 1117 h 1156"/>
                  <a:gd name="T16" fmla="*/ 12 w 57"/>
                  <a:gd name="T17" fmla="*/ 1118 h 1156"/>
                  <a:gd name="T18" fmla="*/ 15 w 57"/>
                  <a:gd name="T19" fmla="*/ 1131 h 1156"/>
                  <a:gd name="T20" fmla="*/ 15 w 57"/>
                  <a:gd name="T21" fmla="*/ 1131 h 1156"/>
                  <a:gd name="T22" fmla="*/ 18 w 57"/>
                  <a:gd name="T23" fmla="*/ 1140 h 1156"/>
                  <a:gd name="T24" fmla="*/ 18 w 57"/>
                  <a:gd name="T25" fmla="*/ 1140 h 1156"/>
                  <a:gd name="T26" fmla="*/ 21 w 57"/>
                  <a:gd name="T27" fmla="*/ 1146 h 1156"/>
                  <a:gd name="T28" fmla="*/ 21 w 57"/>
                  <a:gd name="T29" fmla="*/ 1146 h 1156"/>
                  <a:gd name="T30" fmla="*/ 24 w 57"/>
                  <a:gd name="T31" fmla="*/ 1151 h 1156"/>
                  <a:gd name="T32" fmla="*/ 24 w 57"/>
                  <a:gd name="T33" fmla="*/ 1151 h 1156"/>
                  <a:gd name="T34" fmla="*/ 26 w 57"/>
                  <a:gd name="T35" fmla="*/ 1154 h 1156"/>
                  <a:gd name="T36" fmla="*/ 27 w 57"/>
                  <a:gd name="T37" fmla="*/ 1154 h 1156"/>
                  <a:gd name="T38" fmla="*/ 29 w 57"/>
                  <a:gd name="T39" fmla="*/ 1156 h 1156"/>
                  <a:gd name="T40" fmla="*/ 32 w 57"/>
                  <a:gd name="T41" fmla="*/ 1146 h 1156"/>
                  <a:gd name="T42" fmla="*/ 33 w 57"/>
                  <a:gd name="T43" fmla="*/ 1154 h 1156"/>
                  <a:gd name="T44" fmla="*/ 33 w 57"/>
                  <a:gd name="T45" fmla="*/ 1153 h 1156"/>
                  <a:gd name="T46" fmla="*/ 36 w 57"/>
                  <a:gd name="T47" fmla="*/ 1149 h 1156"/>
                  <a:gd name="T48" fmla="*/ 37 w 57"/>
                  <a:gd name="T49" fmla="*/ 1146 h 1156"/>
                  <a:gd name="T50" fmla="*/ 39 w 57"/>
                  <a:gd name="T51" fmla="*/ 1152 h 1156"/>
                  <a:gd name="T52" fmla="*/ 39 w 57"/>
                  <a:gd name="T53" fmla="*/ 1151 h 1156"/>
                  <a:gd name="T54" fmla="*/ 41 w 57"/>
                  <a:gd name="T55" fmla="*/ 1144 h 1156"/>
                  <a:gd name="T56" fmla="*/ 43 w 57"/>
                  <a:gd name="T57" fmla="*/ 1148 h 1156"/>
                  <a:gd name="T58" fmla="*/ 45 w 57"/>
                  <a:gd name="T59" fmla="*/ 1145 h 1156"/>
                  <a:gd name="T60" fmla="*/ 45 w 57"/>
                  <a:gd name="T61" fmla="*/ 1145 h 1156"/>
                  <a:gd name="T62" fmla="*/ 48 w 57"/>
                  <a:gd name="T63" fmla="*/ 1132 h 1156"/>
                  <a:gd name="T64" fmla="*/ 48 w 57"/>
                  <a:gd name="T65" fmla="*/ 1130 h 1156"/>
                  <a:gd name="T66" fmla="*/ 51 w 57"/>
                  <a:gd name="T67" fmla="*/ 1105 h 1156"/>
                  <a:gd name="T68" fmla="*/ 51 w 57"/>
                  <a:gd name="T69" fmla="*/ 1104 h 1156"/>
                  <a:gd name="T70" fmla="*/ 54 w 57"/>
                  <a:gd name="T71" fmla="*/ 1032 h 1156"/>
                  <a:gd name="T72" fmla="*/ 54 w 57"/>
                  <a:gd name="T73" fmla="*/ 1028 h 1156"/>
                  <a:gd name="T74" fmla="*/ 57 w 57"/>
                  <a:gd name="T75" fmla="*/ 648 h 1156"/>
                  <a:gd name="T76" fmla="*/ 57 w 57"/>
                  <a:gd name="T77" fmla="*/ 605 h 1156"/>
                  <a:gd name="T78" fmla="*/ 57 w 57"/>
                  <a:gd name="T79" fmla="*/ 0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" h="1156">
                    <a:moveTo>
                      <a:pt x="0" y="0"/>
                    </a:moveTo>
                    <a:cubicBezTo>
                      <a:pt x="0" y="0"/>
                      <a:pt x="3" y="928"/>
                      <a:pt x="3" y="928"/>
                    </a:cubicBezTo>
                    <a:cubicBezTo>
                      <a:pt x="3" y="928"/>
                      <a:pt x="3" y="937"/>
                      <a:pt x="3" y="937"/>
                    </a:cubicBezTo>
                    <a:cubicBezTo>
                      <a:pt x="3" y="937"/>
                      <a:pt x="6" y="1050"/>
                      <a:pt x="6" y="1050"/>
                    </a:cubicBezTo>
                    <a:cubicBezTo>
                      <a:pt x="6" y="1050"/>
                      <a:pt x="6" y="1052"/>
                      <a:pt x="6" y="1052"/>
                    </a:cubicBezTo>
                    <a:cubicBezTo>
                      <a:pt x="6" y="1052"/>
                      <a:pt x="9" y="1094"/>
                      <a:pt x="9" y="1094"/>
                    </a:cubicBezTo>
                    <a:cubicBezTo>
                      <a:pt x="9" y="1094"/>
                      <a:pt x="9" y="1095"/>
                      <a:pt x="9" y="1095"/>
                    </a:cubicBezTo>
                    <a:cubicBezTo>
                      <a:pt x="9" y="1095"/>
                      <a:pt x="12" y="1117"/>
                      <a:pt x="12" y="1117"/>
                    </a:cubicBezTo>
                    <a:cubicBezTo>
                      <a:pt x="12" y="1117"/>
                      <a:pt x="12" y="1118"/>
                      <a:pt x="12" y="1118"/>
                    </a:cubicBezTo>
                    <a:cubicBezTo>
                      <a:pt x="12" y="1118"/>
                      <a:pt x="15" y="1131"/>
                      <a:pt x="15" y="1131"/>
                    </a:cubicBezTo>
                    <a:cubicBezTo>
                      <a:pt x="15" y="1131"/>
                      <a:pt x="15" y="1131"/>
                      <a:pt x="15" y="1131"/>
                    </a:cubicBezTo>
                    <a:cubicBezTo>
                      <a:pt x="15" y="1131"/>
                      <a:pt x="18" y="1140"/>
                      <a:pt x="18" y="1140"/>
                    </a:cubicBezTo>
                    <a:cubicBezTo>
                      <a:pt x="18" y="1140"/>
                      <a:pt x="18" y="1140"/>
                      <a:pt x="18" y="1140"/>
                    </a:cubicBezTo>
                    <a:cubicBezTo>
                      <a:pt x="18" y="1140"/>
                      <a:pt x="21" y="1146"/>
                      <a:pt x="21" y="1146"/>
                    </a:cubicBezTo>
                    <a:cubicBezTo>
                      <a:pt x="21" y="1146"/>
                      <a:pt x="21" y="1146"/>
                      <a:pt x="21" y="1146"/>
                    </a:cubicBezTo>
                    <a:cubicBezTo>
                      <a:pt x="21" y="1146"/>
                      <a:pt x="24" y="1151"/>
                      <a:pt x="24" y="1151"/>
                    </a:cubicBezTo>
                    <a:cubicBezTo>
                      <a:pt x="24" y="1151"/>
                      <a:pt x="24" y="1151"/>
                      <a:pt x="24" y="1151"/>
                    </a:cubicBezTo>
                    <a:cubicBezTo>
                      <a:pt x="24" y="1151"/>
                      <a:pt x="26" y="1154"/>
                      <a:pt x="26" y="1154"/>
                    </a:cubicBezTo>
                    <a:cubicBezTo>
                      <a:pt x="26" y="1154"/>
                      <a:pt x="27" y="1154"/>
                      <a:pt x="27" y="1154"/>
                    </a:cubicBezTo>
                    <a:cubicBezTo>
                      <a:pt x="27" y="1154"/>
                      <a:pt x="29" y="1156"/>
                      <a:pt x="29" y="1156"/>
                    </a:cubicBezTo>
                    <a:cubicBezTo>
                      <a:pt x="29" y="1156"/>
                      <a:pt x="32" y="1146"/>
                      <a:pt x="32" y="1146"/>
                    </a:cubicBezTo>
                    <a:cubicBezTo>
                      <a:pt x="32" y="1146"/>
                      <a:pt x="33" y="1154"/>
                      <a:pt x="33" y="1154"/>
                    </a:cubicBezTo>
                    <a:cubicBezTo>
                      <a:pt x="33" y="1154"/>
                      <a:pt x="33" y="1153"/>
                      <a:pt x="33" y="1153"/>
                    </a:cubicBezTo>
                    <a:cubicBezTo>
                      <a:pt x="33" y="1153"/>
                      <a:pt x="36" y="1149"/>
                      <a:pt x="36" y="1149"/>
                    </a:cubicBezTo>
                    <a:cubicBezTo>
                      <a:pt x="36" y="1149"/>
                      <a:pt x="37" y="1146"/>
                      <a:pt x="37" y="1146"/>
                    </a:cubicBezTo>
                    <a:cubicBezTo>
                      <a:pt x="37" y="1146"/>
                      <a:pt x="39" y="1152"/>
                      <a:pt x="39" y="1152"/>
                    </a:cubicBezTo>
                    <a:cubicBezTo>
                      <a:pt x="39" y="1152"/>
                      <a:pt x="39" y="1151"/>
                      <a:pt x="39" y="1151"/>
                    </a:cubicBezTo>
                    <a:cubicBezTo>
                      <a:pt x="39" y="1151"/>
                      <a:pt x="41" y="1144"/>
                      <a:pt x="41" y="1144"/>
                    </a:cubicBezTo>
                    <a:cubicBezTo>
                      <a:pt x="41" y="1144"/>
                      <a:pt x="43" y="1148"/>
                      <a:pt x="43" y="1148"/>
                    </a:cubicBezTo>
                    <a:cubicBezTo>
                      <a:pt x="43" y="1148"/>
                      <a:pt x="45" y="1145"/>
                      <a:pt x="45" y="1145"/>
                    </a:cubicBezTo>
                    <a:cubicBezTo>
                      <a:pt x="45" y="1145"/>
                      <a:pt x="45" y="1145"/>
                      <a:pt x="45" y="1145"/>
                    </a:cubicBezTo>
                    <a:cubicBezTo>
                      <a:pt x="45" y="1145"/>
                      <a:pt x="48" y="1132"/>
                      <a:pt x="48" y="1132"/>
                    </a:cubicBezTo>
                    <a:cubicBezTo>
                      <a:pt x="48" y="1132"/>
                      <a:pt x="48" y="1130"/>
                      <a:pt x="48" y="1130"/>
                    </a:cubicBezTo>
                    <a:cubicBezTo>
                      <a:pt x="48" y="1130"/>
                      <a:pt x="51" y="1105"/>
                      <a:pt x="51" y="1105"/>
                    </a:cubicBezTo>
                    <a:cubicBezTo>
                      <a:pt x="51" y="1105"/>
                      <a:pt x="51" y="1104"/>
                      <a:pt x="51" y="1104"/>
                    </a:cubicBezTo>
                    <a:cubicBezTo>
                      <a:pt x="51" y="1104"/>
                      <a:pt x="54" y="1032"/>
                      <a:pt x="54" y="1032"/>
                    </a:cubicBezTo>
                    <a:cubicBezTo>
                      <a:pt x="54" y="1032"/>
                      <a:pt x="54" y="1028"/>
                      <a:pt x="54" y="1028"/>
                    </a:cubicBezTo>
                    <a:cubicBezTo>
                      <a:pt x="54" y="1028"/>
                      <a:pt x="57" y="648"/>
                      <a:pt x="57" y="648"/>
                    </a:cubicBezTo>
                    <a:cubicBezTo>
                      <a:pt x="57" y="648"/>
                      <a:pt x="57" y="605"/>
                      <a:pt x="57" y="605"/>
                    </a:cubicBezTo>
                    <a:cubicBezTo>
                      <a:pt x="57" y="605"/>
                      <a:pt x="57" y="0"/>
                      <a:pt x="5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18" name="Freeform 308"/>
              <p:cNvSpPr>
                <a:spLocks/>
              </p:cNvSpPr>
              <p:nvPr/>
            </p:nvSpPr>
            <p:spPr bwMode="auto">
              <a:xfrm>
                <a:off x="-642937" y="6470650"/>
                <a:ext cx="1770063" cy="1855788"/>
              </a:xfrm>
              <a:custGeom>
                <a:avLst/>
                <a:gdLst>
                  <a:gd name="T0" fmla="*/ 15 w 1115"/>
                  <a:gd name="T1" fmla="*/ 1111 h 1169"/>
                  <a:gd name="T2" fmla="*/ 33 w 1115"/>
                  <a:gd name="T3" fmla="*/ 1159 h 1169"/>
                  <a:gd name="T4" fmla="*/ 51 w 1115"/>
                  <a:gd name="T5" fmla="*/ 1166 h 1169"/>
                  <a:gd name="T6" fmla="*/ 69 w 1115"/>
                  <a:gd name="T7" fmla="*/ 1162 h 1169"/>
                  <a:gd name="T8" fmla="*/ 87 w 1115"/>
                  <a:gd name="T9" fmla="*/ 1168 h 1169"/>
                  <a:gd name="T10" fmla="*/ 106 w 1115"/>
                  <a:gd name="T11" fmla="*/ 1168 h 1169"/>
                  <a:gd name="T12" fmla="*/ 124 w 1115"/>
                  <a:gd name="T13" fmla="*/ 1169 h 1169"/>
                  <a:gd name="T14" fmla="*/ 142 w 1115"/>
                  <a:gd name="T15" fmla="*/ 1168 h 1169"/>
                  <a:gd name="T16" fmla="*/ 160 w 1115"/>
                  <a:gd name="T17" fmla="*/ 1169 h 1169"/>
                  <a:gd name="T18" fmla="*/ 179 w 1115"/>
                  <a:gd name="T19" fmla="*/ 1168 h 1169"/>
                  <a:gd name="T20" fmla="*/ 195 w 1115"/>
                  <a:gd name="T21" fmla="*/ 1167 h 1169"/>
                  <a:gd name="T22" fmla="*/ 213 w 1115"/>
                  <a:gd name="T23" fmla="*/ 1168 h 1169"/>
                  <a:gd name="T24" fmla="*/ 231 w 1115"/>
                  <a:gd name="T25" fmla="*/ 1166 h 1169"/>
                  <a:gd name="T26" fmla="*/ 251 w 1115"/>
                  <a:gd name="T27" fmla="*/ 1168 h 1169"/>
                  <a:gd name="T28" fmla="*/ 269 w 1115"/>
                  <a:gd name="T29" fmla="*/ 1169 h 1169"/>
                  <a:gd name="T30" fmla="*/ 287 w 1115"/>
                  <a:gd name="T31" fmla="*/ 1167 h 1169"/>
                  <a:gd name="T32" fmla="*/ 304 w 1115"/>
                  <a:gd name="T33" fmla="*/ 1168 h 1169"/>
                  <a:gd name="T34" fmla="*/ 323 w 1115"/>
                  <a:gd name="T35" fmla="*/ 1168 h 1169"/>
                  <a:gd name="T36" fmla="*/ 341 w 1115"/>
                  <a:gd name="T37" fmla="*/ 1168 h 1169"/>
                  <a:gd name="T38" fmla="*/ 357 w 1115"/>
                  <a:gd name="T39" fmla="*/ 1169 h 1169"/>
                  <a:gd name="T40" fmla="*/ 375 w 1115"/>
                  <a:gd name="T41" fmla="*/ 1168 h 1169"/>
                  <a:gd name="T42" fmla="*/ 393 w 1115"/>
                  <a:gd name="T43" fmla="*/ 1168 h 1169"/>
                  <a:gd name="T44" fmla="*/ 411 w 1115"/>
                  <a:gd name="T45" fmla="*/ 1168 h 1169"/>
                  <a:gd name="T46" fmla="*/ 429 w 1115"/>
                  <a:gd name="T47" fmla="*/ 1168 h 1169"/>
                  <a:gd name="T48" fmla="*/ 448 w 1115"/>
                  <a:gd name="T49" fmla="*/ 1168 h 1169"/>
                  <a:gd name="T50" fmla="*/ 466 w 1115"/>
                  <a:gd name="T51" fmla="*/ 1168 h 1169"/>
                  <a:gd name="T52" fmla="*/ 484 w 1115"/>
                  <a:gd name="T53" fmla="*/ 1168 h 1169"/>
                  <a:gd name="T54" fmla="*/ 501 w 1115"/>
                  <a:gd name="T55" fmla="*/ 1165 h 1169"/>
                  <a:gd name="T56" fmla="*/ 520 w 1115"/>
                  <a:gd name="T57" fmla="*/ 1139 h 1169"/>
                  <a:gd name="T58" fmla="*/ 537 w 1115"/>
                  <a:gd name="T59" fmla="*/ 1165 h 1169"/>
                  <a:gd name="T60" fmla="*/ 556 w 1115"/>
                  <a:gd name="T61" fmla="*/ 1162 h 1169"/>
                  <a:gd name="T62" fmla="*/ 574 w 1115"/>
                  <a:gd name="T63" fmla="*/ 1150 h 1169"/>
                  <a:gd name="T64" fmla="*/ 592 w 1115"/>
                  <a:gd name="T65" fmla="*/ 1128 h 1169"/>
                  <a:gd name="T66" fmla="*/ 610 w 1115"/>
                  <a:gd name="T67" fmla="*/ 1118 h 1169"/>
                  <a:gd name="T68" fmla="*/ 628 w 1115"/>
                  <a:gd name="T69" fmla="*/ 1144 h 1169"/>
                  <a:gd name="T70" fmla="*/ 646 w 1115"/>
                  <a:gd name="T71" fmla="*/ 1081 h 1169"/>
                  <a:gd name="T72" fmla="*/ 663 w 1115"/>
                  <a:gd name="T73" fmla="*/ 1159 h 1169"/>
                  <a:gd name="T74" fmla="*/ 682 w 1115"/>
                  <a:gd name="T75" fmla="*/ 1154 h 1169"/>
                  <a:gd name="T76" fmla="*/ 699 w 1115"/>
                  <a:gd name="T77" fmla="*/ 1158 h 1169"/>
                  <a:gd name="T78" fmla="*/ 717 w 1115"/>
                  <a:gd name="T79" fmla="*/ 1126 h 1169"/>
                  <a:gd name="T80" fmla="*/ 736 w 1115"/>
                  <a:gd name="T81" fmla="*/ 1120 h 1169"/>
                  <a:gd name="T82" fmla="*/ 754 w 1115"/>
                  <a:gd name="T83" fmla="*/ 1134 h 1169"/>
                  <a:gd name="T84" fmla="*/ 772 w 1115"/>
                  <a:gd name="T85" fmla="*/ 1043 h 1169"/>
                  <a:gd name="T86" fmla="*/ 790 w 1115"/>
                  <a:gd name="T87" fmla="*/ 1112 h 1169"/>
                  <a:gd name="T88" fmla="*/ 808 w 1115"/>
                  <a:gd name="T89" fmla="*/ 1094 h 1169"/>
                  <a:gd name="T90" fmla="*/ 826 w 1115"/>
                  <a:gd name="T91" fmla="*/ 1136 h 1169"/>
                  <a:gd name="T92" fmla="*/ 845 w 1115"/>
                  <a:gd name="T93" fmla="*/ 1162 h 1169"/>
                  <a:gd name="T94" fmla="*/ 862 w 1115"/>
                  <a:gd name="T95" fmla="*/ 1128 h 1169"/>
                  <a:gd name="T96" fmla="*/ 880 w 1115"/>
                  <a:gd name="T97" fmla="*/ 1150 h 1169"/>
                  <a:gd name="T98" fmla="*/ 898 w 1115"/>
                  <a:gd name="T99" fmla="*/ 1162 h 1169"/>
                  <a:gd name="T100" fmla="*/ 917 w 1115"/>
                  <a:gd name="T101" fmla="*/ 1165 h 1169"/>
                  <a:gd name="T102" fmla="*/ 934 w 1115"/>
                  <a:gd name="T103" fmla="*/ 1116 h 1169"/>
                  <a:gd name="T104" fmla="*/ 952 w 1115"/>
                  <a:gd name="T105" fmla="*/ 1122 h 1169"/>
                  <a:gd name="T106" fmla="*/ 970 w 1115"/>
                  <a:gd name="T107" fmla="*/ 1083 h 1169"/>
                  <a:gd name="T108" fmla="*/ 988 w 1115"/>
                  <a:gd name="T109" fmla="*/ 1158 h 1169"/>
                  <a:gd name="T110" fmla="*/ 1006 w 1115"/>
                  <a:gd name="T111" fmla="*/ 1036 h 1169"/>
                  <a:gd name="T112" fmla="*/ 1026 w 1115"/>
                  <a:gd name="T113" fmla="*/ 1156 h 1169"/>
                  <a:gd name="T114" fmla="*/ 1042 w 1115"/>
                  <a:gd name="T115" fmla="*/ 1165 h 1169"/>
                  <a:gd name="T116" fmla="*/ 1060 w 1115"/>
                  <a:gd name="T117" fmla="*/ 1167 h 1169"/>
                  <a:gd name="T118" fmla="*/ 1078 w 1115"/>
                  <a:gd name="T119" fmla="*/ 1168 h 1169"/>
                  <a:gd name="T120" fmla="*/ 1096 w 1115"/>
                  <a:gd name="T121" fmla="*/ 1168 h 1169"/>
                  <a:gd name="T122" fmla="*/ 1114 w 1115"/>
                  <a:gd name="T123" fmla="*/ 1168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1169">
                    <a:moveTo>
                      <a:pt x="0" y="0"/>
                    </a:moveTo>
                    <a:cubicBezTo>
                      <a:pt x="0" y="0"/>
                      <a:pt x="0" y="63"/>
                      <a:pt x="0" y="63"/>
                    </a:cubicBezTo>
                    <a:cubicBezTo>
                      <a:pt x="0" y="63"/>
                      <a:pt x="3" y="802"/>
                      <a:pt x="3" y="802"/>
                    </a:cubicBezTo>
                    <a:cubicBezTo>
                      <a:pt x="3" y="802"/>
                      <a:pt x="3" y="814"/>
                      <a:pt x="3" y="814"/>
                    </a:cubicBezTo>
                    <a:cubicBezTo>
                      <a:pt x="3" y="814"/>
                      <a:pt x="6" y="964"/>
                      <a:pt x="6" y="964"/>
                    </a:cubicBezTo>
                    <a:cubicBezTo>
                      <a:pt x="6" y="964"/>
                      <a:pt x="6" y="968"/>
                      <a:pt x="6" y="968"/>
                    </a:cubicBezTo>
                    <a:cubicBezTo>
                      <a:pt x="6" y="968"/>
                      <a:pt x="9" y="1051"/>
                      <a:pt x="9" y="1051"/>
                    </a:cubicBezTo>
                    <a:cubicBezTo>
                      <a:pt x="9" y="1051"/>
                      <a:pt x="9" y="1053"/>
                      <a:pt x="9" y="1053"/>
                    </a:cubicBezTo>
                    <a:cubicBezTo>
                      <a:pt x="9" y="1053"/>
                      <a:pt x="12" y="1087"/>
                      <a:pt x="12" y="1087"/>
                    </a:cubicBezTo>
                    <a:cubicBezTo>
                      <a:pt x="12" y="1087"/>
                      <a:pt x="12" y="1088"/>
                      <a:pt x="12" y="1088"/>
                    </a:cubicBezTo>
                    <a:cubicBezTo>
                      <a:pt x="12" y="1088"/>
                      <a:pt x="15" y="1110"/>
                      <a:pt x="15" y="1110"/>
                    </a:cubicBezTo>
                    <a:cubicBezTo>
                      <a:pt x="15" y="1110"/>
                      <a:pt x="15" y="1111"/>
                      <a:pt x="15" y="1111"/>
                    </a:cubicBezTo>
                    <a:cubicBezTo>
                      <a:pt x="15" y="1111"/>
                      <a:pt x="18" y="1126"/>
                      <a:pt x="18" y="1126"/>
                    </a:cubicBezTo>
                    <a:cubicBezTo>
                      <a:pt x="18" y="1126"/>
                      <a:pt x="18" y="1126"/>
                      <a:pt x="18" y="1126"/>
                    </a:cubicBezTo>
                    <a:cubicBezTo>
                      <a:pt x="18" y="1126"/>
                      <a:pt x="21" y="1135"/>
                      <a:pt x="21" y="1135"/>
                    </a:cubicBezTo>
                    <a:cubicBezTo>
                      <a:pt x="21" y="1135"/>
                      <a:pt x="21" y="1136"/>
                      <a:pt x="21" y="1136"/>
                    </a:cubicBezTo>
                    <a:cubicBezTo>
                      <a:pt x="21" y="1136"/>
                      <a:pt x="24" y="1145"/>
                      <a:pt x="24" y="1145"/>
                    </a:cubicBezTo>
                    <a:cubicBezTo>
                      <a:pt x="24" y="1145"/>
                      <a:pt x="25" y="1144"/>
                      <a:pt x="25" y="1144"/>
                    </a:cubicBezTo>
                    <a:cubicBezTo>
                      <a:pt x="25" y="1144"/>
                      <a:pt x="27" y="1152"/>
                      <a:pt x="27" y="1152"/>
                    </a:cubicBezTo>
                    <a:cubicBezTo>
                      <a:pt x="27" y="1152"/>
                      <a:pt x="27" y="1153"/>
                      <a:pt x="27" y="1153"/>
                    </a:cubicBezTo>
                    <a:cubicBezTo>
                      <a:pt x="27" y="1153"/>
                      <a:pt x="30" y="1156"/>
                      <a:pt x="30" y="1156"/>
                    </a:cubicBezTo>
                    <a:cubicBezTo>
                      <a:pt x="30" y="1156"/>
                      <a:pt x="30" y="1156"/>
                      <a:pt x="30" y="1156"/>
                    </a:cubicBezTo>
                    <a:cubicBezTo>
                      <a:pt x="30" y="1156"/>
                      <a:pt x="33" y="1159"/>
                      <a:pt x="33" y="1159"/>
                    </a:cubicBezTo>
                    <a:cubicBezTo>
                      <a:pt x="33" y="1159"/>
                      <a:pt x="33" y="1159"/>
                      <a:pt x="33" y="1159"/>
                    </a:cubicBezTo>
                    <a:cubicBezTo>
                      <a:pt x="33" y="1159"/>
                      <a:pt x="36" y="1161"/>
                      <a:pt x="36" y="1161"/>
                    </a:cubicBezTo>
                    <a:cubicBezTo>
                      <a:pt x="36" y="1161"/>
                      <a:pt x="36" y="1161"/>
                      <a:pt x="36" y="1161"/>
                    </a:cubicBezTo>
                    <a:cubicBezTo>
                      <a:pt x="36" y="1161"/>
                      <a:pt x="39" y="1163"/>
                      <a:pt x="39" y="1163"/>
                    </a:cubicBezTo>
                    <a:cubicBezTo>
                      <a:pt x="39" y="1163"/>
                      <a:pt x="39" y="1163"/>
                      <a:pt x="39" y="1163"/>
                    </a:cubicBezTo>
                    <a:cubicBezTo>
                      <a:pt x="39" y="1163"/>
                      <a:pt x="42" y="1163"/>
                      <a:pt x="42" y="1163"/>
                    </a:cubicBezTo>
                    <a:cubicBezTo>
                      <a:pt x="42" y="1163"/>
                      <a:pt x="42" y="1163"/>
                      <a:pt x="42" y="1163"/>
                    </a:cubicBezTo>
                    <a:cubicBezTo>
                      <a:pt x="42" y="1163"/>
                      <a:pt x="45" y="1165"/>
                      <a:pt x="45" y="1165"/>
                    </a:cubicBezTo>
                    <a:cubicBezTo>
                      <a:pt x="45" y="1165"/>
                      <a:pt x="46" y="1166"/>
                      <a:pt x="46" y="1166"/>
                    </a:cubicBezTo>
                    <a:cubicBezTo>
                      <a:pt x="46" y="1166"/>
                      <a:pt x="48" y="1165"/>
                      <a:pt x="48" y="1165"/>
                    </a:cubicBezTo>
                    <a:cubicBezTo>
                      <a:pt x="48" y="1165"/>
                      <a:pt x="48" y="1165"/>
                      <a:pt x="48" y="1165"/>
                    </a:cubicBezTo>
                    <a:cubicBezTo>
                      <a:pt x="48" y="1165"/>
                      <a:pt x="51" y="1166"/>
                      <a:pt x="51" y="1166"/>
                    </a:cubicBezTo>
                    <a:cubicBezTo>
                      <a:pt x="51" y="1166"/>
                      <a:pt x="51" y="1166"/>
                      <a:pt x="51" y="1166"/>
                    </a:cubicBezTo>
                    <a:cubicBezTo>
                      <a:pt x="51" y="1166"/>
                      <a:pt x="53" y="1167"/>
                      <a:pt x="53" y="1167"/>
                    </a:cubicBezTo>
                    <a:cubicBezTo>
                      <a:pt x="53" y="1167"/>
                      <a:pt x="55" y="1167"/>
                      <a:pt x="55" y="1167"/>
                    </a:cubicBezTo>
                    <a:cubicBezTo>
                      <a:pt x="55" y="1167"/>
                      <a:pt x="56" y="1167"/>
                      <a:pt x="56" y="1167"/>
                    </a:cubicBezTo>
                    <a:cubicBezTo>
                      <a:pt x="56" y="1167"/>
                      <a:pt x="57" y="1167"/>
                      <a:pt x="57" y="1167"/>
                    </a:cubicBezTo>
                    <a:cubicBezTo>
                      <a:pt x="57" y="1167"/>
                      <a:pt x="59" y="1166"/>
                      <a:pt x="59" y="1166"/>
                    </a:cubicBezTo>
                    <a:cubicBezTo>
                      <a:pt x="59" y="1166"/>
                      <a:pt x="60" y="1167"/>
                      <a:pt x="60" y="1167"/>
                    </a:cubicBezTo>
                    <a:cubicBezTo>
                      <a:pt x="60" y="1167"/>
                      <a:pt x="63" y="1165"/>
                      <a:pt x="63" y="1165"/>
                    </a:cubicBezTo>
                    <a:cubicBezTo>
                      <a:pt x="63" y="1165"/>
                      <a:pt x="63" y="1165"/>
                      <a:pt x="63" y="1165"/>
                    </a:cubicBezTo>
                    <a:cubicBezTo>
                      <a:pt x="63" y="1165"/>
                      <a:pt x="66" y="1113"/>
                      <a:pt x="66" y="1113"/>
                    </a:cubicBezTo>
                    <a:cubicBezTo>
                      <a:pt x="66" y="1113"/>
                      <a:pt x="66" y="1071"/>
                      <a:pt x="66" y="1071"/>
                    </a:cubicBezTo>
                    <a:cubicBezTo>
                      <a:pt x="66" y="1071"/>
                      <a:pt x="69" y="1162"/>
                      <a:pt x="69" y="1162"/>
                    </a:cubicBezTo>
                    <a:cubicBezTo>
                      <a:pt x="69" y="1162"/>
                      <a:pt x="69" y="1162"/>
                      <a:pt x="69" y="1162"/>
                    </a:cubicBezTo>
                    <a:cubicBezTo>
                      <a:pt x="69" y="1162"/>
                      <a:pt x="72" y="1166"/>
                      <a:pt x="72" y="1166"/>
                    </a:cubicBezTo>
                    <a:cubicBezTo>
                      <a:pt x="72" y="1166"/>
                      <a:pt x="72" y="1166"/>
                      <a:pt x="72" y="1166"/>
                    </a:cubicBezTo>
                    <a:cubicBezTo>
                      <a:pt x="72" y="1166"/>
                      <a:pt x="75" y="1167"/>
                      <a:pt x="75" y="1167"/>
                    </a:cubicBezTo>
                    <a:cubicBezTo>
                      <a:pt x="75" y="1167"/>
                      <a:pt x="75" y="1167"/>
                      <a:pt x="75" y="1167"/>
                    </a:cubicBezTo>
                    <a:cubicBezTo>
                      <a:pt x="75" y="1167"/>
                      <a:pt x="78" y="1168"/>
                      <a:pt x="78" y="1168"/>
                    </a:cubicBezTo>
                    <a:cubicBezTo>
                      <a:pt x="78" y="1168"/>
                      <a:pt x="78" y="1168"/>
                      <a:pt x="78" y="1168"/>
                    </a:cubicBezTo>
                    <a:cubicBezTo>
                      <a:pt x="78" y="1168"/>
                      <a:pt x="81" y="1167"/>
                      <a:pt x="81" y="1167"/>
                    </a:cubicBezTo>
                    <a:cubicBezTo>
                      <a:pt x="81" y="1167"/>
                      <a:pt x="82" y="1167"/>
                      <a:pt x="82" y="1167"/>
                    </a:cubicBezTo>
                    <a:cubicBezTo>
                      <a:pt x="82" y="1167"/>
                      <a:pt x="84" y="1168"/>
                      <a:pt x="84" y="1168"/>
                    </a:cubicBezTo>
                    <a:cubicBezTo>
                      <a:pt x="84" y="1168"/>
                      <a:pt x="84" y="1168"/>
                      <a:pt x="84" y="1168"/>
                    </a:cubicBezTo>
                    <a:cubicBezTo>
                      <a:pt x="84" y="1168"/>
                      <a:pt x="87" y="1168"/>
                      <a:pt x="87" y="1168"/>
                    </a:cubicBezTo>
                    <a:cubicBezTo>
                      <a:pt x="87" y="1168"/>
                      <a:pt x="87" y="1168"/>
                      <a:pt x="87" y="1168"/>
                    </a:cubicBezTo>
                    <a:cubicBezTo>
                      <a:pt x="87" y="1168"/>
                      <a:pt x="88" y="1168"/>
                      <a:pt x="88" y="1168"/>
                    </a:cubicBezTo>
                    <a:cubicBezTo>
                      <a:pt x="88" y="1168"/>
                      <a:pt x="93" y="1168"/>
                      <a:pt x="93" y="1168"/>
                    </a:cubicBezTo>
                    <a:cubicBezTo>
                      <a:pt x="93" y="1168"/>
                      <a:pt x="93" y="1168"/>
                      <a:pt x="93" y="1168"/>
                    </a:cubicBezTo>
                    <a:cubicBezTo>
                      <a:pt x="93" y="1168"/>
                      <a:pt x="93" y="1168"/>
                      <a:pt x="93" y="1168"/>
                    </a:cubicBezTo>
                    <a:cubicBezTo>
                      <a:pt x="93" y="1168"/>
                      <a:pt x="96" y="1168"/>
                      <a:pt x="96" y="1168"/>
                    </a:cubicBezTo>
                    <a:cubicBezTo>
                      <a:pt x="96" y="1168"/>
                      <a:pt x="96" y="1168"/>
                      <a:pt x="96" y="1168"/>
                    </a:cubicBezTo>
                    <a:cubicBezTo>
                      <a:pt x="96" y="1168"/>
                      <a:pt x="98" y="1168"/>
                      <a:pt x="98" y="1168"/>
                    </a:cubicBezTo>
                    <a:cubicBezTo>
                      <a:pt x="98" y="1168"/>
                      <a:pt x="99" y="1168"/>
                      <a:pt x="99" y="1168"/>
                    </a:cubicBezTo>
                    <a:cubicBezTo>
                      <a:pt x="99" y="1168"/>
                      <a:pt x="102" y="1168"/>
                      <a:pt x="102" y="1168"/>
                    </a:cubicBezTo>
                    <a:cubicBezTo>
                      <a:pt x="102" y="1168"/>
                      <a:pt x="103" y="1168"/>
                      <a:pt x="103" y="1168"/>
                    </a:cubicBezTo>
                    <a:cubicBezTo>
                      <a:pt x="103" y="1168"/>
                      <a:pt x="104" y="1168"/>
                      <a:pt x="104" y="1168"/>
                    </a:cubicBezTo>
                    <a:cubicBezTo>
                      <a:pt x="104" y="1168"/>
                      <a:pt x="106" y="1168"/>
                      <a:pt x="106" y="1168"/>
                    </a:cubicBezTo>
                    <a:cubicBezTo>
                      <a:pt x="106" y="1168"/>
                      <a:pt x="107" y="1168"/>
                      <a:pt x="107" y="1168"/>
                    </a:cubicBezTo>
                    <a:cubicBezTo>
                      <a:pt x="107" y="1168"/>
                      <a:pt x="109" y="1168"/>
                      <a:pt x="109" y="1168"/>
                    </a:cubicBezTo>
                    <a:cubicBezTo>
                      <a:pt x="109" y="1168"/>
                      <a:pt x="111" y="1169"/>
                      <a:pt x="111" y="1169"/>
                    </a:cubicBezTo>
                    <a:cubicBezTo>
                      <a:pt x="111" y="1169"/>
                      <a:pt x="112" y="1168"/>
                      <a:pt x="112" y="1168"/>
                    </a:cubicBezTo>
                    <a:cubicBezTo>
                      <a:pt x="112" y="1168"/>
                      <a:pt x="113" y="1169"/>
                      <a:pt x="113" y="1169"/>
                    </a:cubicBezTo>
                    <a:cubicBezTo>
                      <a:pt x="113" y="1169"/>
                      <a:pt x="114" y="1169"/>
                      <a:pt x="114" y="1169"/>
                    </a:cubicBezTo>
                    <a:cubicBezTo>
                      <a:pt x="114" y="1169"/>
                      <a:pt x="115" y="1169"/>
                      <a:pt x="115" y="1169"/>
                    </a:cubicBezTo>
                    <a:cubicBezTo>
                      <a:pt x="115" y="1169"/>
                      <a:pt x="117" y="1169"/>
                      <a:pt x="117" y="1169"/>
                    </a:cubicBezTo>
                    <a:cubicBezTo>
                      <a:pt x="117" y="1169"/>
                      <a:pt x="118" y="1169"/>
                      <a:pt x="118" y="1169"/>
                    </a:cubicBezTo>
                    <a:cubicBezTo>
                      <a:pt x="118" y="1169"/>
                      <a:pt x="120" y="1169"/>
                      <a:pt x="120" y="1169"/>
                    </a:cubicBezTo>
                    <a:cubicBezTo>
                      <a:pt x="120" y="1169"/>
                      <a:pt x="122" y="1169"/>
                      <a:pt x="122" y="1169"/>
                    </a:cubicBezTo>
                    <a:cubicBezTo>
                      <a:pt x="122" y="1169"/>
                      <a:pt x="124" y="1169"/>
                      <a:pt x="124" y="1169"/>
                    </a:cubicBezTo>
                    <a:cubicBezTo>
                      <a:pt x="124" y="1169"/>
                      <a:pt x="126" y="1169"/>
                      <a:pt x="126" y="1169"/>
                    </a:cubicBezTo>
                    <a:cubicBezTo>
                      <a:pt x="126" y="1169"/>
                      <a:pt x="127" y="1169"/>
                      <a:pt x="127" y="1169"/>
                    </a:cubicBezTo>
                    <a:cubicBezTo>
                      <a:pt x="127" y="1169"/>
                      <a:pt x="129" y="1168"/>
                      <a:pt x="129" y="1168"/>
                    </a:cubicBezTo>
                    <a:cubicBezTo>
                      <a:pt x="129" y="1168"/>
                      <a:pt x="129" y="1168"/>
                      <a:pt x="129" y="1168"/>
                    </a:cubicBezTo>
                    <a:cubicBezTo>
                      <a:pt x="129" y="1168"/>
                      <a:pt x="132" y="1169"/>
                      <a:pt x="132" y="1169"/>
                    </a:cubicBezTo>
                    <a:cubicBezTo>
                      <a:pt x="132" y="1169"/>
                      <a:pt x="133" y="1169"/>
                      <a:pt x="133" y="1169"/>
                    </a:cubicBezTo>
                    <a:cubicBezTo>
                      <a:pt x="133" y="1169"/>
                      <a:pt x="134" y="1168"/>
                      <a:pt x="134" y="1168"/>
                    </a:cubicBezTo>
                    <a:cubicBezTo>
                      <a:pt x="134" y="1168"/>
                      <a:pt x="136" y="1168"/>
                      <a:pt x="136" y="1168"/>
                    </a:cubicBezTo>
                    <a:cubicBezTo>
                      <a:pt x="136" y="1168"/>
                      <a:pt x="138" y="1168"/>
                      <a:pt x="138" y="1168"/>
                    </a:cubicBezTo>
                    <a:cubicBezTo>
                      <a:pt x="138" y="1168"/>
                      <a:pt x="139" y="1168"/>
                      <a:pt x="139" y="1168"/>
                    </a:cubicBezTo>
                    <a:cubicBezTo>
                      <a:pt x="139" y="1168"/>
                      <a:pt x="141" y="1168"/>
                      <a:pt x="141" y="1168"/>
                    </a:cubicBezTo>
                    <a:cubicBezTo>
                      <a:pt x="141" y="1168"/>
                      <a:pt x="142" y="1168"/>
                      <a:pt x="142" y="1168"/>
                    </a:cubicBezTo>
                    <a:cubicBezTo>
                      <a:pt x="142" y="1168"/>
                      <a:pt x="143" y="1168"/>
                      <a:pt x="143" y="1168"/>
                    </a:cubicBezTo>
                    <a:cubicBezTo>
                      <a:pt x="143" y="1168"/>
                      <a:pt x="145" y="1169"/>
                      <a:pt x="145" y="1169"/>
                    </a:cubicBezTo>
                    <a:cubicBezTo>
                      <a:pt x="145" y="1169"/>
                      <a:pt x="147" y="1168"/>
                      <a:pt x="147" y="1168"/>
                    </a:cubicBezTo>
                    <a:cubicBezTo>
                      <a:pt x="147" y="1168"/>
                      <a:pt x="149" y="1168"/>
                      <a:pt x="149" y="1168"/>
                    </a:cubicBezTo>
                    <a:cubicBezTo>
                      <a:pt x="149" y="1168"/>
                      <a:pt x="150" y="1168"/>
                      <a:pt x="150" y="1168"/>
                    </a:cubicBezTo>
                    <a:cubicBezTo>
                      <a:pt x="150" y="1168"/>
                      <a:pt x="150" y="1168"/>
                      <a:pt x="150" y="1168"/>
                    </a:cubicBezTo>
                    <a:cubicBezTo>
                      <a:pt x="150" y="1168"/>
                      <a:pt x="153" y="1169"/>
                      <a:pt x="153" y="1169"/>
                    </a:cubicBezTo>
                    <a:cubicBezTo>
                      <a:pt x="153" y="1169"/>
                      <a:pt x="154" y="1168"/>
                      <a:pt x="154" y="1168"/>
                    </a:cubicBezTo>
                    <a:cubicBezTo>
                      <a:pt x="154" y="1168"/>
                      <a:pt x="155" y="1168"/>
                      <a:pt x="155" y="1168"/>
                    </a:cubicBezTo>
                    <a:cubicBezTo>
                      <a:pt x="155" y="1168"/>
                      <a:pt x="156" y="1168"/>
                      <a:pt x="156" y="1168"/>
                    </a:cubicBezTo>
                    <a:cubicBezTo>
                      <a:pt x="156" y="1168"/>
                      <a:pt x="158" y="1169"/>
                      <a:pt x="158" y="1169"/>
                    </a:cubicBezTo>
                    <a:cubicBezTo>
                      <a:pt x="158" y="1169"/>
                      <a:pt x="160" y="1169"/>
                      <a:pt x="160" y="1169"/>
                    </a:cubicBezTo>
                    <a:cubicBezTo>
                      <a:pt x="160" y="1169"/>
                      <a:pt x="161" y="1168"/>
                      <a:pt x="161" y="1168"/>
                    </a:cubicBezTo>
                    <a:cubicBezTo>
                      <a:pt x="161" y="1168"/>
                      <a:pt x="164" y="1169"/>
                      <a:pt x="164" y="1169"/>
                    </a:cubicBezTo>
                    <a:cubicBezTo>
                      <a:pt x="164" y="1169"/>
                      <a:pt x="165" y="1168"/>
                      <a:pt x="165" y="1168"/>
                    </a:cubicBezTo>
                    <a:cubicBezTo>
                      <a:pt x="165" y="1168"/>
                      <a:pt x="165" y="1168"/>
                      <a:pt x="165" y="1168"/>
                    </a:cubicBezTo>
                    <a:cubicBezTo>
                      <a:pt x="165" y="1168"/>
                      <a:pt x="168" y="1169"/>
                      <a:pt x="168" y="1169"/>
                    </a:cubicBezTo>
                    <a:cubicBezTo>
                      <a:pt x="168" y="1169"/>
                      <a:pt x="169" y="1169"/>
                      <a:pt x="169" y="1169"/>
                    </a:cubicBezTo>
                    <a:cubicBezTo>
                      <a:pt x="169" y="1169"/>
                      <a:pt x="171" y="1168"/>
                      <a:pt x="171" y="1168"/>
                    </a:cubicBezTo>
                    <a:cubicBezTo>
                      <a:pt x="171" y="1168"/>
                      <a:pt x="171" y="1168"/>
                      <a:pt x="171" y="1168"/>
                    </a:cubicBezTo>
                    <a:cubicBezTo>
                      <a:pt x="171" y="1168"/>
                      <a:pt x="174" y="1167"/>
                      <a:pt x="174" y="1167"/>
                    </a:cubicBezTo>
                    <a:cubicBezTo>
                      <a:pt x="174" y="1167"/>
                      <a:pt x="174" y="1167"/>
                      <a:pt x="174" y="1167"/>
                    </a:cubicBezTo>
                    <a:cubicBezTo>
                      <a:pt x="174" y="1167"/>
                      <a:pt x="177" y="1168"/>
                      <a:pt x="177" y="1168"/>
                    </a:cubicBezTo>
                    <a:cubicBezTo>
                      <a:pt x="177" y="1168"/>
                      <a:pt x="179" y="1168"/>
                      <a:pt x="179" y="1168"/>
                    </a:cubicBezTo>
                    <a:cubicBezTo>
                      <a:pt x="179" y="1168"/>
                      <a:pt x="180" y="1168"/>
                      <a:pt x="180" y="1168"/>
                    </a:cubicBezTo>
                    <a:cubicBezTo>
                      <a:pt x="180" y="1168"/>
                      <a:pt x="181" y="1168"/>
                      <a:pt x="181" y="1168"/>
                    </a:cubicBezTo>
                    <a:cubicBezTo>
                      <a:pt x="181" y="1168"/>
                      <a:pt x="183" y="1168"/>
                      <a:pt x="183" y="1168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83" y="1168"/>
                      <a:pt x="186" y="1168"/>
                      <a:pt x="186" y="1168"/>
                    </a:cubicBezTo>
                    <a:cubicBezTo>
                      <a:pt x="186" y="1168"/>
                      <a:pt x="187" y="1167"/>
                      <a:pt x="187" y="1167"/>
                    </a:cubicBezTo>
                    <a:cubicBezTo>
                      <a:pt x="187" y="1167"/>
                      <a:pt x="189" y="1168"/>
                      <a:pt x="189" y="1168"/>
                    </a:cubicBezTo>
                    <a:cubicBezTo>
                      <a:pt x="189" y="1168"/>
                      <a:pt x="189" y="1168"/>
                      <a:pt x="189" y="1168"/>
                    </a:cubicBezTo>
                    <a:cubicBezTo>
                      <a:pt x="189" y="1168"/>
                      <a:pt x="192" y="1168"/>
                      <a:pt x="192" y="1168"/>
                    </a:cubicBezTo>
                    <a:cubicBezTo>
                      <a:pt x="192" y="1168"/>
                      <a:pt x="193" y="1168"/>
                      <a:pt x="193" y="1168"/>
                    </a:cubicBezTo>
                    <a:cubicBezTo>
                      <a:pt x="193" y="1168"/>
                      <a:pt x="195" y="1167"/>
                      <a:pt x="195" y="1167"/>
                    </a:cubicBezTo>
                    <a:cubicBezTo>
                      <a:pt x="195" y="1167"/>
                      <a:pt x="195" y="1167"/>
                      <a:pt x="195" y="1167"/>
                    </a:cubicBezTo>
                    <a:cubicBezTo>
                      <a:pt x="195" y="1167"/>
                      <a:pt x="198" y="1168"/>
                      <a:pt x="198" y="1168"/>
                    </a:cubicBezTo>
                    <a:cubicBezTo>
                      <a:pt x="198" y="1168"/>
                      <a:pt x="198" y="1168"/>
                      <a:pt x="198" y="1168"/>
                    </a:cubicBezTo>
                    <a:cubicBezTo>
                      <a:pt x="198" y="1168"/>
                      <a:pt x="201" y="1168"/>
                      <a:pt x="201" y="1168"/>
                    </a:cubicBezTo>
                    <a:cubicBezTo>
                      <a:pt x="201" y="1168"/>
                      <a:pt x="201" y="1168"/>
                      <a:pt x="201" y="1168"/>
                    </a:cubicBezTo>
                    <a:cubicBezTo>
                      <a:pt x="201" y="1168"/>
                      <a:pt x="203" y="1168"/>
                      <a:pt x="203" y="1168"/>
                    </a:cubicBezTo>
                    <a:cubicBezTo>
                      <a:pt x="203" y="1168"/>
                      <a:pt x="206" y="1168"/>
                      <a:pt x="206" y="1168"/>
                    </a:cubicBezTo>
                    <a:cubicBezTo>
                      <a:pt x="206" y="1168"/>
                      <a:pt x="207" y="1168"/>
                      <a:pt x="207" y="1168"/>
                    </a:cubicBezTo>
                    <a:cubicBezTo>
                      <a:pt x="207" y="1168"/>
                      <a:pt x="208" y="1167"/>
                      <a:pt x="208" y="1167"/>
                    </a:cubicBezTo>
                    <a:cubicBezTo>
                      <a:pt x="208" y="1167"/>
                      <a:pt x="209" y="1168"/>
                      <a:pt x="209" y="1168"/>
                    </a:cubicBezTo>
                    <a:cubicBezTo>
                      <a:pt x="209" y="1168"/>
                      <a:pt x="211" y="1167"/>
                      <a:pt x="211" y="1167"/>
                    </a:cubicBezTo>
                    <a:cubicBezTo>
                      <a:pt x="211" y="1167"/>
                      <a:pt x="213" y="1168"/>
                      <a:pt x="213" y="1168"/>
                    </a:cubicBezTo>
                    <a:cubicBezTo>
                      <a:pt x="213" y="1168"/>
                      <a:pt x="213" y="1168"/>
                      <a:pt x="213" y="1168"/>
                    </a:cubicBezTo>
                    <a:cubicBezTo>
                      <a:pt x="213" y="1168"/>
                      <a:pt x="214" y="1166"/>
                      <a:pt x="214" y="1166"/>
                    </a:cubicBezTo>
                    <a:cubicBezTo>
                      <a:pt x="214" y="1166"/>
                      <a:pt x="216" y="1167"/>
                      <a:pt x="216" y="1167"/>
                    </a:cubicBezTo>
                    <a:cubicBezTo>
                      <a:pt x="216" y="1167"/>
                      <a:pt x="219" y="1165"/>
                      <a:pt x="219" y="1165"/>
                    </a:cubicBezTo>
                    <a:cubicBezTo>
                      <a:pt x="219" y="1165"/>
                      <a:pt x="219" y="1165"/>
                      <a:pt x="219" y="1165"/>
                    </a:cubicBezTo>
                    <a:cubicBezTo>
                      <a:pt x="219" y="1165"/>
                      <a:pt x="222" y="1168"/>
                      <a:pt x="222" y="1168"/>
                    </a:cubicBezTo>
                    <a:cubicBezTo>
                      <a:pt x="222" y="1168"/>
                      <a:pt x="222" y="1168"/>
                      <a:pt x="222" y="1168"/>
                    </a:cubicBezTo>
                    <a:cubicBezTo>
                      <a:pt x="222" y="1168"/>
                      <a:pt x="224" y="1167"/>
                      <a:pt x="224" y="1167"/>
                    </a:cubicBezTo>
                    <a:cubicBezTo>
                      <a:pt x="224" y="1167"/>
                      <a:pt x="225" y="1167"/>
                      <a:pt x="225" y="1167"/>
                    </a:cubicBezTo>
                    <a:cubicBezTo>
                      <a:pt x="225" y="1167"/>
                      <a:pt x="227" y="1168"/>
                      <a:pt x="227" y="1168"/>
                    </a:cubicBezTo>
                    <a:cubicBezTo>
                      <a:pt x="227" y="1168"/>
                      <a:pt x="228" y="1168"/>
                      <a:pt x="228" y="1168"/>
                    </a:cubicBezTo>
                    <a:cubicBezTo>
                      <a:pt x="228" y="1168"/>
                      <a:pt x="230" y="1166"/>
                      <a:pt x="230" y="1166"/>
                    </a:cubicBezTo>
                    <a:cubicBezTo>
                      <a:pt x="230" y="1166"/>
                      <a:pt x="231" y="1166"/>
                      <a:pt x="231" y="1166"/>
                    </a:cubicBezTo>
                    <a:cubicBezTo>
                      <a:pt x="231" y="1166"/>
                      <a:pt x="233" y="1168"/>
                      <a:pt x="233" y="1168"/>
                    </a:cubicBezTo>
                    <a:cubicBezTo>
                      <a:pt x="233" y="1168"/>
                      <a:pt x="235" y="1167"/>
                      <a:pt x="235" y="1167"/>
                    </a:cubicBezTo>
                    <a:cubicBezTo>
                      <a:pt x="235" y="1167"/>
                      <a:pt x="236" y="1168"/>
                      <a:pt x="236" y="1168"/>
                    </a:cubicBezTo>
                    <a:cubicBezTo>
                      <a:pt x="236" y="1168"/>
                      <a:pt x="237" y="1167"/>
                      <a:pt x="237" y="1167"/>
                    </a:cubicBezTo>
                    <a:cubicBezTo>
                      <a:pt x="237" y="1167"/>
                      <a:pt x="240" y="1168"/>
                      <a:pt x="240" y="1168"/>
                    </a:cubicBezTo>
                    <a:cubicBezTo>
                      <a:pt x="240" y="1168"/>
                      <a:pt x="240" y="1168"/>
                      <a:pt x="240" y="1168"/>
                    </a:cubicBezTo>
                    <a:cubicBezTo>
                      <a:pt x="240" y="1168"/>
                      <a:pt x="242" y="1168"/>
                      <a:pt x="242" y="1168"/>
                    </a:cubicBezTo>
                    <a:cubicBezTo>
                      <a:pt x="242" y="1168"/>
                      <a:pt x="245" y="1168"/>
                      <a:pt x="245" y="1168"/>
                    </a:cubicBezTo>
                    <a:cubicBezTo>
                      <a:pt x="245" y="1168"/>
                      <a:pt x="246" y="1168"/>
                      <a:pt x="246" y="1168"/>
                    </a:cubicBezTo>
                    <a:cubicBezTo>
                      <a:pt x="246" y="1168"/>
                      <a:pt x="247" y="1168"/>
                      <a:pt x="247" y="1168"/>
                    </a:cubicBezTo>
                    <a:cubicBezTo>
                      <a:pt x="247" y="1168"/>
                      <a:pt x="249" y="1169"/>
                      <a:pt x="249" y="1169"/>
                    </a:cubicBezTo>
                    <a:cubicBezTo>
                      <a:pt x="249" y="1169"/>
                      <a:pt x="251" y="1168"/>
                      <a:pt x="251" y="1168"/>
                    </a:cubicBezTo>
                    <a:cubicBezTo>
                      <a:pt x="251" y="1168"/>
                      <a:pt x="252" y="1169"/>
                      <a:pt x="252" y="1169"/>
                    </a:cubicBezTo>
                    <a:cubicBezTo>
                      <a:pt x="252" y="1169"/>
                      <a:pt x="253" y="1169"/>
                      <a:pt x="253" y="1169"/>
                    </a:cubicBezTo>
                    <a:cubicBezTo>
                      <a:pt x="253" y="1169"/>
                      <a:pt x="254" y="1168"/>
                      <a:pt x="254" y="1168"/>
                    </a:cubicBezTo>
                    <a:cubicBezTo>
                      <a:pt x="254" y="1168"/>
                      <a:pt x="256" y="1169"/>
                      <a:pt x="256" y="1169"/>
                    </a:cubicBezTo>
                    <a:cubicBezTo>
                      <a:pt x="256" y="1169"/>
                      <a:pt x="258" y="1168"/>
                      <a:pt x="258" y="1168"/>
                    </a:cubicBezTo>
                    <a:cubicBezTo>
                      <a:pt x="258" y="1168"/>
                      <a:pt x="258" y="1168"/>
                      <a:pt x="258" y="1168"/>
                    </a:cubicBezTo>
                    <a:cubicBezTo>
                      <a:pt x="258" y="1168"/>
                      <a:pt x="261" y="1169"/>
                      <a:pt x="261" y="1169"/>
                    </a:cubicBezTo>
                    <a:cubicBezTo>
                      <a:pt x="261" y="1169"/>
                      <a:pt x="261" y="1169"/>
                      <a:pt x="261" y="1169"/>
                    </a:cubicBezTo>
                    <a:cubicBezTo>
                      <a:pt x="261" y="1169"/>
                      <a:pt x="262" y="1168"/>
                      <a:pt x="262" y="1168"/>
                    </a:cubicBezTo>
                    <a:cubicBezTo>
                      <a:pt x="262" y="1168"/>
                      <a:pt x="266" y="1168"/>
                      <a:pt x="266" y="1168"/>
                    </a:cubicBezTo>
                    <a:cubicBezTo>
                      <a:pt x="266" y="1168"/>
                      <a:pt x="267" y="1168"/>
                      <a:pt x="267" y="1168"/>
                    </a:cubicBezTo>
                    <a:cubicBezTo>
                      <a:pt x="267" y="1168"/>
                      <a:pt x="269" y="1169"/>
                      <a:pt x="269" y="1169"/>
                    </a:cubicBezTo>
                    <a:cubicBezTo>
                      <a:pt x="269" y="1169"/>
                      <a:pt x="270" y="1168"/>
                      <a:pt x="270" y="1168"/>
                    </a:cubicBezTo>
                    <a:cubicBezTo>
                      <a:pt x="270" y="1168"/>
                      <a:pt x="271" y="1168"/>
                      <a:pt x="271" y="1168"/>
                    </a:cubicBezTo>
                    <a:cubicBezTo>
                      <a:pt x="271" y="1168"/>
                      <a:pt x="273" y="1168"/>
                      <a:pt x="273" y="1168"/>
                    </a:cubicBezTo>
                    <a:cubicBezTo>
                      <a:pt x="273" y="1168"/>
                      <a:pt x="275" y="1168"/>
                      <a:pt x="275" y="1168"/>
                    </a:cubicBezTo>
                    <a:cubicBezTo>
                      <a:pt x="275" y="1168"/>
                      <a:pt x="276" y="1168"/>
                      <a:pt x="276" y="1168"/>
                    </a:cubicBezTo>
                    <a:cubicBezTo>
                      <a:pt x="276" y="1168"/>
                      <a:pt x="277" y="1168"/>
                      <a:pt x="277" y="1168"/>
                    </a:cubicBezTo>
                    <a:cubicBezTo>
                      <a:pt x="277" y="1168"/>
                      <a:pt x="278" y="1168"/>
                      <a:pt x="278" y="1168"/>
                    </a:cubicBezTo>
                    <a:cubicBezTo>
                      <a:pt x="278" y="1168"/>
                      <a:pt x="279" y="1168"/>
                      <a:pt x="279" y="1168"/>
                    </a:cubicBezTo>
                    <a:cubicBezTo>
                      <a:pt x="279" y="1168"/>
                      <a:pt x="281" y="1168"/>
                      <a:pt x="281" y="1168"/>
                    </a:cubicBezTo>
                    <a:cubicBezTo>
                      <a:pt x="281" y="1168"/>
                      <a:pt x="284" y="1168"/>
                      <a:pt x="284" y="1168"/>
                    </a:cubicBezTo>
                    <a:cubicBezTo>
                      <a:pt x="284" y="1168"/>
                      <a:pt x="285" y="1168"/>
                      <a:pt x="285" y="1168"/>
                    </a:cubicBezTo>
                    <a:cubicBezTo>
                      <a:pt x="285" y="1168"/>
                      <a:pt x="287" y="1167"/>
                      <a:pt x="287" y="1167"/>
                    </a:cubicBezTo>
                    <a:cubicBezTo>
                      <a:pt x="287" y="1167"/>
                      <a:pt x="288" y="1168"/>
                      <a:pt x="288" y="1168"/>
                    </a:cubicBezTo>
                    <a:cubicBezTo>
                      <a:pt x="288" y="1168"/>
                      <a:pt x="290" y="1168"/>
                      <a:pt x="290" y="1168"/>
                    </a:cubicBezTo>
                    <a:cubicBezTo>
                      <a:pt x="290" y="1168"/>
                      <a:pt x="291" y="1168"/>
                      <a:pt x="291" y="1168"/>
                    </a:cubicBezTo>
                    <a:cubicBezTo>
                      <a:pt x="291" y="1168"/>
                      <a:pt x="292" y="1168"/>
                      <a:pt x="292" y="1168"/>
                    </a:cubicBezTo>
                    <a:cubicBezTo>
                      <a:pt x="292" y="1168"/>
                      <a:pt x="294" y="1168"/>
                      <a:pt x="294" y="1168"/>
                    </a:cubicBezTo>
                    <a:cubicBezTo>
                      <a:pt x="294" y="1168"/>
                      <a:pt x="296" y="1168"/>
                      <a:pt x="296" y="1168"/>
                    </a:cubicBezTo>
                    <a:cubicBezTo>
                      <a:pt x="296" y="1168"/>
                      <a:pt x="297" y="1168"/>
                      <a:pt x="297" y="1168"/>
                    </a:cubicBezTo>
                    <a:cubicBezTo>
                      <a:pt x="297" y="1168"/>
                      <a:pt x="298" y="1168"/>
                      <a:pt x="298" y="1168"/>
                    </a:cubicBezTo>
                    <a:cubicBezTo>
                      <a:pt x="298" y="1168"/>
                      <a:pt x="299" y="1168"/>
                      <a:pt x="299" y="1168"/>
                    </a:cubicBezTo>
                    <a:cubicBezTo>
                      <a:pt x="299" y="1168"/>
                      <a:pt x="301" y="1168"/>
                      <a:pt x="301" y="1168"/>
                    </a:cubicBezTo>
                    <a:cubicBezTo>
                      <a:pt x="301" y="1168"/>
                      <a:pt x="303" y="1168"/>
                      <a:pt x="303" y="1168"/>
                    </a:cubicBezTo>
                    <a:cubicBezTo>
                      <a:pt x="303" y="1168"/>
                      <a:pt x="304" y="1168"/>
                      <a:pt x="304" y="1168"/>
                    </a:cubicBezTo>
                    <a:cubicBezTo>
                      <a:pt x="304" y="1168"/>
                      <a:pt x="305" y="1168"/>
                      <a:pt x="305" y="1168"/>
                    </a:cubicBezTo>
                    <a:cubicBezTo>
                      <a:pt x="305" y="1168"/>
                      <a:pt x="306" y="1168"/>
                      <a:pt x="306" y="1168"/>
                    </a:cubicBezTo>
                    <a:cubicBezTo>
                      <a:pt x="306" y="1168"/>
                      <a:pt x="307" y="1168"/>
                      <a:pt x="307" y="1168"/>
                    </a:cubicBezTo>
                    <a:cubicBezTo>
                      <a:pt x="307" y="1168"/>
                      <a:pt x="310" y="1168"/>
                      <a:pt x="310" y="1168"/>
                    </a:cubicBezTo>
                    <a:cubicBezTo>
                      <a:pt x="310" y="1168"/>
                      <a:pt x="312" y="1168"/>
                      <a:pt x="312" y="1168"/>
                    </a:cubicBezTo>
                    <a:cubicBezTo>
                      <a:pt x="312" y="1168"/>
                      <a:pt x="314" y="1168"/>
                      <a:pt x="314" y="1168"/>
                    </a:cubicBezTo>
                    <a:cubicBezTo>
                      <a:pt x="314" y="1168"/>
                      <a:pt x="315" y="1168"/>
                      <a:pt x="315" y="1168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15" y="1168"/>
                      <a:pt x="318" y="1168"/>
                      <a:pt x="318" y="1168"/>
                    </a:cubicBezTo>
                    <a:cubicBezTo>
                      <a:pt x="318" y="1168"/>
                      <a:pt x="318" y="1169"/>
                      <a:pt x="318" y="1169"/>
                    </a:cubicBezTo>
                    <a:cubicBezTo>
                      <a:pt x="318" y="1169"/>
                      <a:pt x="321" y="1168"/>
                      <a:pt x="321" y="1168"/>
                    </a:cubicBezTo>
                    <a:cubicBezTo>
                      <a:pt x="321" y="1168"/>
                      <a:pt x="323" y="1168"/>
                      <a:pt x="323" y="1168"/>
                    </a:cubicBezTo>
                    <a:cubicBezTo>
                      <a:pt x="323" y="1168"/>
                      <a:pt x="324" y="1168"/>
                      <a:pt x="324" y="1168"/>
                    </a:cubicBezTo>
                    <a:cubicBezTo>
                      <a:pt x="324" y="1168"/>
                      <a:pt x="325" y="1169"/>
                      <a:pt x="325" y="1169"/>
                    </a:cubicBezTo>
                    <a:cubicBezTo>
                      <a:pt x="325" y="1169"/>
                      <a:pt x="327" y="1168"/>
                      <a:pt x="327" y="1168"/>
                    </a:cubicBezTo>
                    <a:cubicBezTo>
                      <a:pt x="327" y="1168"/>
                      <a:pt x="327" y="1168"/>
                      <a:pt x="327" y="1168"/>
                    </a:cubicBezTo>
                    <a:cubicBezTo>
                      <a:pt x="327" y="1168"/>
                      <a:pt x="329" y="1169"/>
                      <a:pt x="329" y="1169"/>
                    </a:cubicBezTo>
                    <a:cubicBezTo>
                      <a:pt x="329" y="1169"/>
                      <a:pt x="332" y="1168"/>
                      <a:pt x="332" y="1168"/>
                    </a:cubicBezTo>
                    <a:cubicBezTo>
                      <a:pt x="332" y="1168"/>
                      <a:pt x="333" y="1169"/>
                      <a:pt x="333" y="1169"/>
                    </a:cubicBezTo>
                    <a:cubicBezTo>
                      <a:pt x="333" y="1169"/>
                      <a:pt x="335" y="1168"/>
                      <a:pt x="335" y="1168"/>
                    </a:cubicBezTo>
                    <a:cubicBezTo>
                      <a:pt x="335" y="1168"/>
                      <a:pt x="336" y="1169"/>
                      <a:pt x="336" y="1169"/>
                    </a:cubicBezTo>
                    <a:cubicBezTo>
                      <a:pt x="336" y="1169"/>
                      <a:pt x="338" y="1169"/>
                      <a:pt x="338" y="1169"/>
                    </a:cubicBezTo>
                    <a:cubicBezTo>
                      <a:pt x="338" y="1169"/>
                      <a:pt x="339" y="1168"/>
                      <a:pt x="339" y="1168"/>
                    </a:cubicBezTo>
                    <a:cubicBezTo>
                      <a:pt x="339" y="1168"/>
                      <a:pt x="341" y="1168"/>
                      <a:pt x="341" y="1168"/>
                    </a:cubicBezTo>
                    <a:cubicBezTo>
                      <a:pt x="341" y="1168"/>
                      <a:pt x="341" y="1169"/>
                      <a:pt x="341" y="1169"/>
                    </a:cubicBezTo>
                    <a:cubicBezTo>
                      <a:pt x="341" y="1169"/>
                      <a:pt x="342" y="1168"/>
                      <a:pt x="342" y="1168"/>
                    </a:cubicBezTo>
                    <a:cubicBezTo>
                      <a:pt x="342" y="1168"/>
                      <a:pt x="345" y="1169"/>
                      <a:pt x="345" y="1169"/>
                    </a:cubicBezTo>
                    <a:cubicBezTo>
                      <a:pt x="345" y="1169"/>
                      <a:pt x="345" y="1169"/>
                      <a:pt x="345" y="1169"/>
                    </a:cubicBezTo>
                    <a:cubicBezTo>
                      <a:pt x="345" y="1169"/>
                      <a:pt x="347" y="1168"/>
                      <a:pt x="347" y="1168"/>
                    </a:cubicBezTo>
                    <a:cubicBezTo>
                      <a:pt x="347" y="1168"/>
                      <a:pt x="349" y="1168"/>
                      <a:pt x="349" y="1168"/>
                    </a:cubicBezTo>
                    <a:cubicBezTo>
                      <a:pt x="349" y="1168"/>
                      <a:pt x="350" y="1169"/>
                      <a:pt x="350" y="1169"/>
                    </a:cubicBezTo>
                    <a:cubicBezTo>
                      <a:pt x="350" y="1169"/>
                      <a:pt x="352" y="1169"/>
                      <a:pt x="352" y="1169"/>
                    </a:cubicBezTo>
                    <a:cubicBezTo>
                      <a:pt x="352" y="1169"/>
                      <a:pt x="354" y="1168"/>
                      <a:pt x="354" y="1168"/>
                    </a:cubicBezTo>
                    <a:cubicBezTo>
                      <a:pt x="354" y="1168"/>
                      <a:pt x="354" y="1168"/>
                      <a:pt x="354" y="1168"/>
                    </a:cubicBezTo>
                    <a:cubicBezTo>
                      <a:pt x="354" y="1168"/>
                      <a:pt x="357" y="1169"/>
                      <a:pt x="357" y="1169"/>
                    </a:cubicBezTo>
                    <a:cubicBezTo>
                      <a:pt x="357" y="1169"/>
                      <a:pt x="357" y="1169"/>
                      <a:pt x="357" y="1169"/>
                    </a:cubicBezTo>
                    <a:cubicBezTo>
                      <a:pt x="357" y="1169"/>
                      <a:pt x="360" y="1169"/>
                      <a:pt x="360" y="1169"/>
                    </a:cubicBezTo>
                    <a:cubicBezTo>
                      <a:pt x="360" y="1169"/>
                      <a:pt x="360" y="1169"/>
                      <a:pt x="360" y="1169"/>
                    </a:cubicBezTo>
                    <a:cubicBezTo>
                      <a:pt x="360" y="1169"/>
                      <a:pt x="363" y="1168"/>
                      <a:pt x="363" y="1168"/>
                    </a:cubicBezTo>
                    <a:cubicBezTo>
                      <a:pt x="363" y="1168"/>
                      <a:pt x="365" y="1168"/>
                      <a:pt x="365" y="1168"/>
                    </a:cubicBezTo>
                    <a:cubicBezTo>
                      <a:pt x="365" y="1168"/>
                      <a:pt x="365" y="1169"/>
                      <a:pt x="365" y="1169"/>
                    </a:cubicBezTo>
                    <a:cubicBezTo>
                      <a:pt x="365" y="1169"/>
                      <a:pt x="366" y="1168"/>
                      <a:pt x="366" y="1168"/>
                    </a:cubicBezTo>
                    <a:cubicBezTo>
                      <a:pt x="366" y="1168"/>
                      <a:pt x="369" y="1169"/>
                      <a:pt x="369" y="1169"/>
                    </a:cubicBezTo>
                    <a:cubicBezTo>
                      <a:pt x="369" y="1169"/>
                      <a:pt x="369" y="1169"/>
                      <a:pt x="369" y="1169"/>
                    </a:cubicBezTo>
                    <a:cubicBezTo>
                      <a:pt x="369" y="1169"/>
                      <a:pt x="372" y="1168"/>
                      <a:pt x="372" y="1168"/>
                    </a:cubicBezTo>
                    <a:cubicBezTo>
                      <a:pt x="372" y="1168"/>
                      <a:pt x="373" y="1168"/>
                      <a:pt x="373" y="1168"/>
                    </a:cubicBezTo>
                    <a:cubicBezTo>
                      <a:pt x="373" y="1168"/>
                      <a:pt x="374" y="1169"/>
                      <a:pt x="374" y="1169"/>
                    </a:cubicBezTo>
                    <a:cubicBezTo>
                      <a:pt x="374" y="1169"/>
                      <a:pt x="375" y="1168"/>
                      <a:pt x="375" y="1168"/>
                    </a:cubicBezTo>
                    <a:cubicBezTo>
                      <a:pt x="375" y="1168"/>
                      <a:pt x="376" y="1169"/>
                      <a:pt x="376" y="1169"/>
                    </a:cubicBezTo>
                    <a:cubicBezTo>
                      <a:pt x="376" y="1169"/>
                      <a:pt x="379" y="1168"/>
                      <a:pt x="379" y="1168"/>
                    </a:cubicBezTo>
                    <a:cubicBezTo>
                      <a:pt x="379" y="1168"/>
                      <a:pt x="380" y="1169"/>
                      <a:pt x="380" y="1169"/>
                    </a:cubicBezTo>
                    <a:cubicBezTo>
                      <a:pt x="380" y="1169"/>
                      <a:pt x="382" y="1168"/>
                      <a:pt x="382" y="1168"/>
                    </a:cubicBezTo>
                    <a:cubicBezTo>
                      <a:pt x="382" y="1168"/>
                      <a:pt x="384" y="1169"/>
                      <a:pt x="384" y="1169"/>
                    </a:cubicBezTo>
                    <a:cubicBezTo>
                      <a:pt x="384" y="1169"/>
                      <a:pt x="384" y="1169"/>
                      <a:pt x="384" y="1169"/>
                    </a:cubicBezTo>
                    <a:cubicBezTo>
                      <a:pt x="384" y="1169"/>
                      <a:pt x="385" y="1168"/>
                      <a:pt x="385" y="1168"/>
                    </a:cubicBezTo>
                    <a:cubicBezTo>
                      <a:pt x="385" y="1168"/>
                      <a:pt x="389" y="1168"/>
                      <a:pt x="389" y="1168"/>
                    </a:cubicBezTo>
                    <a:cubicBezTo>
                      <a:pt x="389" y="1168"/>
                      <a:pt x="390" y="1168"/>
                      <a:pt x="390" y="1168"/>
                    </a:cubicBezTo>
                    <a:cubicBezTo>
                      <a:pt x="390" y="1168"/>
                      <a:pt x="390" y="1168"/>
                      <a:pt x="390" y="1168"/>
                    </a:cubicBezTo>
                    <a:cubicBezTo>
                      <a:pt x="390" y="1168"/>
                      <a:pt x="393" y="1168"/>
                      <a:pt x="393" y="1168"/>
                    </a:cubicBezTo>
                    <a:cubicBezTo>
                      <a:pt x="393" y="1168"/>
                      <a:pt x="393" y="1168"/>
                      <a:pt x="393" y="1168"/>
                    </a:cubicBezTo>
                    <a:cubicBezTo>
                      <a:pt x="393" y="1168"/>
                      <a:pt x="395" y="1166"/>
                      <a:pt x="395" y="1166"/>
                    </a:cubicBezTo>
                    <a:cubicBezTo>
                      <a:pt x="395" y="1166"/>
                      <a:pt x="396" y="1167"/>
                      <a:pt x="396" y="1167"/>
                    </a:cubicBezTo>
                    <a:cubicBezTo>
                      <a:pt x="396" y="1167"/>
                      <a:pt x="399" y="1168"/>
                      <a:pt x="399" y="1168"/>
                    </a:cubicBezTo>
                    <a:cubicBezTo>
                      <a:pt x="399" y="1168"/>
                      <a:pt x="399" y="1168"/>
                      <a:pt x="399" y="1168"/>
                    </a:cubicBezTo>
                    <a:cubicBezTo>
                      <a:pt x="399" y="1168"/>
                      <a:pt x="402" y="1165"/>
                      <a:pt x="402" y="1165"/>
                    </a:cubicBezTo>
                    <a:cubicBezTo>
                      <a:pt x="402" y="1165"/>
                      <a:pt x="403" y="1164"/>
                      <a:pt x="403" y="1164"/>
                    </a:cubicBezTo>
                    <a:cubicBezTo>
                      <a:pt x="403" y="1164"/>
                      <a:pt x="405" y="1167"/>
                      <a:pt x="405" y="1167"/>
                    </a:cubicBezTo>
                    <a:cubicBezTo>
                      <a:pt x="405" y="1167"/>
                      <a:pt x="406" y="1163"/>
                      <a:pt x="406" y="1163"/>
                    </a:cubicBezTo>
                    <a:cubicBezTo>
                      <a:pt x="406" y="1163"/>
                      <a:pt x="408" y="1167"/>
                      <a:pt x="408" y="1167"/>
                    </a:cubicBezTo>
                    <a:cubicBezTo>
                      <a:pt x="408" y="1167"/>
                      <a:pt x="410" y="1166"/>
                      <a:pt x="410" y="1166"/>
                    </a:cubicBezTo>
                    <a:cubicBezTo>
                      <a:pt x="410" y="1166"/>
                      <a:pt x="411" y="1168"/>
                      <a:pt x="411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8"/>
                      <a:pt x="414" y="1168"/>
                      <a:pt x="414" y="1168"/>
                    </a:cubicBezTo>
                    <a:cubicBezTo>
                      <a:pt x="414" y="1168"/>
                      <a:pt x="414" y="1168"/>
                      <a:pt x="414" y="1168"/>
                    </a:cubicBezTo>
                    <a:cubicBezTo>
                      <a:pt x="414" y="1168"/>
                      <a:pt x="417" y="1168"/>
                      <a:pt x="417" y="1168"/>
                    </a:cubicBezTo>
                    <a:cubicBezTo>
                      <a:pt x="417" y="1168"/>
                      <a:pt x="418" y="1168"/>
                      <a:pt x="418" y="1168"/>
                    </a:cubicBezTo>
                    <a:cubicBezTo>
                      <a:pt x="418" y="1168"/>
                      <a:pt x="420" y="1168"/>
                      <a:pt x="420" y="1168"/>
                    </a:cubicBezTo>
                    <a:cubicBezTo>
                      <a:pt x="420" y="1168"/>
                      <a:pt x="420" y="1168"/>
                      <a:pt x="420" y="1168"/>
                    </a:cubicBezTo>
                    <a:cubicBezTo>
                      <a:pt x="420" y="1168"/>
                      <a:pt x="423" y="1168"/>
                      <a:pt x="423" y="1168"/>
                    </a:cubicBezTo>
                    <a:cubicBezTo>
                      <a:pt x="423" y="1168"/>
                      <a:pt x="424" y="1168"/>
                      <a:pt x="424" y="1168"/>
                    </a:cubicBezTo>
                    <a:cubicBezTo>
                      <a:pt x="424" y="1168"/>
                      <a:pt x="426" y="1168"/>
                      <a:pt x="426" y="1168"/>
                    </a:cubicBezTo>
                    <a:cubicBezTo>
                      <a:pt x="426" y="1168"/>
                      <a:pt x="427" y="1169"/>
                      <a:pt x="427" y="1169"/>
                    </a:cubicBezTo>
                    <a:cubicBezTo>
                      <a:pt x="427" y="1169"/>
                      <a:pt x="429" y="1168"/>
                      <a:pt x="429" y="1168"/>
                    </a:cubicBezTo>
                    <a:cubicBezTo>
                      <a:pt x="429" y="1168"/>
                      <a:pt x="429" y="1168"/>
                      <a:pt x="429" y="1168"/>
                    </a:cubicBezTo>
                    <a:cubicBezTo>
                      <a:pt x="429" y="1168"/>
                      <a:pt x="432" y="1169"/>
                      <a:pt x="432" y="1169"/>
                    </a:cubicBezTo>
                    <a:cubicBezTo>
                      <a:pt x="432" y="1169"/>
                      <a:pt x="434" y="1169"/>
                      <a:pt x="434" y="1169"/>
                    </a:cubicBezTo>
                    <a:cubicBezTo>
                      <a:pt x="434" y="1169"/>
                      <a:pt x="435" y="1168"/>
                      <a:pt x="435" y="1168"/>
                    </a:cubicBezTo>
                    <a:cubicBezTo>
                      <a:pt x="435" y="1168"/>
                      <a:pt x="437" y="1168"/>
                      <a:pt x="437" y="1168"/>
                    </a:cubicBezTo>
                    <a:cubicBezTo>
                      <a:pt x="437" y="1168"/>
                      <a:pt x="438" y="1169"/>
                      <a:pt x="438" y="1169"/>
                    </a:cubicBezTo>
                    <a:cubicBezTo>
                      <a:pt x="438" y="1169"/>
                      <a:pt x="441" y="1169"/>
                      <a:pt x="441" y="1169"/>
                    </a:cubicBezTo>
                    <a:cubicBezTo>
                      <a:pt x="441" y="1169"/>
                      <a:pt x="441" y="1168"/>
                      <a:pt x="441" y="1168"/>
                    </a:cubicBezTo>
                    <a:cubicBezTo>
                      <a:pt x="441" y="1168"/>
                      <a:pt x="442" y="1168"/>
                      <a:pt x="442" y="1168"/>
                    </a:cubicBezTo>
                    <a:cubicBezTo>
                      <a:pt x="442" y="1168"/>
                      <a:pt x="444" y="1169"/>
                      <a:pt x="444" y="1169"/>
                    </a:cubicBezTo>
                    <a:cubicBezTo>
                      <a:pt x="444" y="1169"/>
                      <a:pt x="445" y="1169"/>
                      <a:pt x="445" y="1169"/>
                    </a:cubicBezTo>
                    <a:cubicBezTo>
                      <a:pt x="445" y="1169"/>
                      <a:pt x="447" y="1168"/>
                      <a:pt x="447" y="1168"/>
                    </a:cubicBezTo>
                    <a:cubicBezTo>
                      <a:pt x="447" y="1168"/>
                      <a:pt x="448" y="1168"/>
                      <a:pt x="448" y="1168"/>
                    </a:cubicBezTo>
                    <a:cubicBezTo>
                      <a:pt x="448" y="1168"/>
                      <a:pt x="450" y="1168"/>
                      <a:pt x="450" y="1168"/>
                    </a:cubicBezTo>
                    <a:cubicBezTo>
                      <a:pt x="450" y="1168"/>
                      <a:pt x="451" y="1168"/>
                      <a:pt x="451" y="1168"/>
                    </a:cubicBezTo>
                    <a:cubicBezTo>
                      <a:pt x="451" y="1168"/>
                      <a:pt x="453" y="1168"/>
                      <a:pt x="453" y="1168"/>
                    </a:cubicBezTo>
                    <a:cubicBezTo>
                      <a:pt x="453" y="1168"/>
                      <a:pt x="454" y="1167"/>
                      <a:pt x="454" y="1167"/>
                    </a:cubicBezTo>
                    <a:cubicBezTo>
                      <a:pt x="454" y="1167"/>
                      <a:pt x="456" y="1168"/>
                      <a:pt x="456" y="1168"/>
                    </a:cubicBezTo>
                    <a:cubicBezTo>
                      <a:pt x="456" y="1168"/>
                      <a:pt x="457" y="1168"/>
                      <a:pt x="457" y="1168"/>
                    </a:cubicBezTo>
                    <a:cubicBezTo>
                      <a:pt x="457" y="1168"/>
                      <a:pt x="459" y="1168"/>
                      <a:pt x="459" y="1168"/>
                    </a:cubicBezTo>
                    <a:cubicBezTo>
                      <a:pt x="459" y="1168"/>
                      <a:pt x="460" y="1168"/>
                      <a:pt x="460" y="1168"/>
                    </a:cubicBezTo>
                    <a:cubicBezTo>
                      <a:pt x="460" y="1168"/>
                      <a:pt x="462" y="1168"/>
                      <a:pt x="462" y="1168"/>
                    </a:cubicBezTo>
                    <a:cubicBezTo>
                      <a:pt x="462" y="1168"/>
                      <a:pt x="463" y="1168"/>
                      <a:pt x="463" y="1168"/>
                    </a:cubicBezTo>
                    <a:cubicBezTo>
                      <a:pt x="463" y="1168"/>
                      <a:pt x="465" y="1168"/>
                      <a:pt x="465" y="1168"/>
                    </a:cubicBezTo>
                    <a:cubicBezTo>
                      <a:pt x="465" y="1168"/>
                      <a:pt x="466" y="1168"/>
                      <a:pt x="466" y="1168"/>
                    </a:cubicBezTo>
                    <a:cubicBezTo>
                      <a:pt x="466" y="1168"/>
                      <a:pt x="467" y="1168"/>
                      <a:pt x="467" y="1168"/>
                    </a:cubicBezTo>
                    <a:cubicBezTo>
                      <a:pt x="467" y="1168"/>
                      <a:pt x="470" y="1168"/>
                      <a:pt x="470" y="1168"/>
                    </a:cubicBezTo>
                    <a:cubicBezTo>
                      <a:pt x="470" y="1168"/>
                      <a:pt x="471" y="1168"/>
                      <a:pt x="471" y="1168"/>
                    </a:cubicBezTo>
                    <a:cubicBezTo>
                      <a:pt x="471" y="1168"/>
                      <a:pt x="473" y="1168"/>
                      <a:pt x="473" y="1168"/>
                    </a:cubicBezTo>
                    <a:cubicBezTo>
                      <a:pt x="473" y="1168"/>
                      <a:pt x="474" y="1168"/>
                      <a:pt x="474" y="1168"/>
                    </a:cubicBezTo>
                    <a:cubicBezTo>
                      <a:pt x="474" y="1168"/>
                      <a:pt x="476" y="1168"/>
                      <a:pt x="476" y="1168"/>
                    </a:cubicBezTo>
                    <a:cubicBezTo>
                      <a:pt x="476" y="1168"/>
                      <a:pt x="477" y="1168"/>
                      <a:pt x="477" y="1168"/>
                    </a:cubicBezTo>
                    <a:cubicBezTo>
                      <a:pt x="477" y="1168"/>
                      <a:pt x="478" y="1168"/>
                      <a:pt x="478" y="1168"/>
                    </a:cubicBezTo>
                    <a:cubicBezTo>
                      <a:pt x="478" y="1168"/>
                      <a:pt x="480" y="1168"/>
                      <a:pt x="480" y="1168"/>
                    </a:cubicBezTo>
                    <a:cubicBezTo>
                      <a:pt x="480" y="1168"/>
                      <a:pt x="480" y="1168"/>
                      <a:pt x="480" y="1168"/>
                    </a:cubicBezTo>
                    <a:cubicBezTo>
                      <a:pt x="480" y="1168"/>
                      <a:pt x="483" y="1168"/>
                      <a:pt x="483" y="1168"/>
                    </a:cubicBezTo>
                    <a:cubicBezTo>
                      <a:pt x="483" y="1168"/>
                      <a:pt x="484" y="1168"/>
                      <a:pt x="484" y="1168"/>
                    </a:cubicBezTo>
                    <a:cubicBezTo>
                      <a:pt x="484" y="1168"/>
                      <a:pt x="485" y="1168"/>
                      <a:pt x="485" y="1168"/>
                    </a:cubicBezTo>
                    <a:cubicBezTo>
                      <a:pt x="485" y="1168"/>
                      <a:pt x="487" y="1168"/>
                      <a:pt x="487" y="1168"/>
                    </a:cubicBezTo>
                    <a:cubicBezTo>
                      <a:pt x="487" y="1168"/>
                      <a:pt x="489" y="1168"/>
                      <a:pt x="489" y="1168"/>
                    </a:cubicBezTo>
                    <a:cubicBezTo>
                      <a:pt x="489" y="1168"/>
                      <a:pt x="489" y="1168"/>
                      <a:pt x="489" y="1168"/>
                    </a:cubicBezTo>
                    <a:cubicBezTo>
                      <a:pt x="489" y="1168"/>
                      <a:pt x="492" y="1168"/>
                      <a:pt x="492" y="1168"/>
                    </a:cubicBezTo>
                    <a:cubicBezTo>
                      <a:pt x="492" y="1168"/>
                      <a:pt x="493" y="1168"/>
                      <a:pt x="493" y="1168"/>
                    </a:cubicBezTo>
                    <a:cubicBezTo>
                      <a:pt x="493" y="1168"/>
                      <a:pt x="495" y="1167"/>
                      <a:pt x="495" y="1167"/>
                    </a:cubicBezTo>
                    <a:cubicBezTo>
                      <a:pt x="495" y="1167"/>
                      <a:pt x="496" y="1167"/>
                      <a:pt x="496" y="1167"/>
                    </a:cubicBezTo>
                    <a:cubicBezTo>
                      <a:pt x="496" y="1167"/>
                      <a:pt x="498" y="1167"/>
                      <a:pt x="498" y="1167"/>
                    </a:cubicBezTo>
                    <a:cubicBezTo>
                      <a:pt x="498" y="1167"/>
                      <a:pt x="498" y="1167"/>
                      <a:pt x="498" y="1167"/>
                    </a:cubicBezTo>
                    <a:cubicBezTo>
                      <a:pt x="498" y="1167"/>
                      <a:pt x="501" y="1165"/>
                      <a:pt x="501" y="1165"/>
                    </a:cubicBezTo>
                    <a:cubicBezTo>
                      <a:pt x="501" y="1165"/>
                      <a:pt x="501" y="1165"/>
                      <a:pt x="501" y="1165"/>
                    </a:cubicBezTo>
                    <a:cubicBezTo>
                      <a:pt x="501" y="1165"/>
                      <a:pt x="504" y="1159"/>
                      <a:pt x="504" y="1159"/>
                    </a:cubicBezTo>
                    <a:cubicBezTo>
                      <a:pt x="504" y="1159"/>
                      <a:pt x="505" y="1159"/>
                      <a:pt x="505" y="1159"/>
                    </a:cubicBezTo>
                    <a:cubicBezTo>
                      <a:pt x="505" y="1159"/>
                      <a:pt x="507" y="1155"/>
                      <a:pt x="507" y="1155"/>
                    </a:cubicBezTo>
                    <a:cubicBezTo>
                      <a:pt x="507" y="1155"/>
                      <a:pt x="507" y="1154"/>
                      <a:pt x="507" y="1154"/>
                    </a:cubicBezTo>
                    <a:cubicBezTo>
                      <a:pt x="507" y="1154"/>
                      <a:pt x="510" y="1150"/>
                      <a:pt x="510" y="1150"/>
                    </a:cubicBezTo>
                    <a:cubicBezTo>
                      <a:pt x="510" y="1150"/>
                      <a:pt x="510" y="1149"/>
                      <a:pt x="510" y="1149"/>
                    </a:cubicBezTo>
                    <a:cubicBezTo>
                      <a:pt x="510" y="1149"/>
                      <a:pt x="513" y="1142"/>
                      <a:pt x="513" y="1142"/>
                    </a:cubicBezTo>
                    <a:cubicBezTo>
                      <a:pt x="513" y="1142"/>
                      <a:pt x="513" y="1142"/>
                      <a:pt x="513" y="1142"/>
                    </a:cubicBezTo>
                    <a:cubicBezTo>
                      <a:pt x="513" y="1142"/>
                      <a:pt x="516" y="1139"/>
                      <a:pt x="516" y="1139"/>
                    </a:cubicBezTo>
                    <a:cubicBezTo>
                      <a:pt x="516" y="1139"/>
                      <a:pt x="518" y="1141"/>
                      <a:pt x="518" y="1141"/>
                    </a:cubicBezTo>
                    <a:cubicBezTo>
                      <a:pt x="518" y="1141"/>
                      <a:pt x="519" y="1139"/>
                      <a:pt x="519" y="1139"/>
                    </a:cubicBezTo>
                    <a:cubicBezTo>
                      <a:pt x="519" y="1139"/>
                      <a:pt x="520" y="1139"/>
                      <a:pt x="520" y="1139"/>
                    </a:cubicBezTo>
                    <a:cubicBezTo>
                      <a:pt x="520" y="1139"/>
                      <a:pt x="522" y="1140"/>
                      <a:pt x="522" y="1140"/>
                    </a:cubicBezTo>
                    <a:cubicBezTo>
                      <a:pt x="522" y="1140"/>
                      <a:pt x="522" y="1140"/>
                      <a:pt x="522" y="1140"/>
                    </a:cubicBezTo>
                    <a:cubicBezTo>
                      <a:pt x="522" y="1140"/>
                      <a:pt x="525" y="1147"/>
                      <a:pt x="525" y="1147"/>
                    </a:cubicBezTo>
                    <a:cubicBezTo>
                      <a:pt x="525" y="1147"/>
                      <a:pt x="525" y="1147"/>
                      <a:pt x="525" y="1147"/>
                    </a:cubicBezTo>
                    <a:cubicBezTo>
                      <a:pt x="525" y="1147"/>
                      <a:pt x="528" y="1151"/>
                      <a:pt x="528" y="1151"/>
                    </a:cubicBezTo>
                    <a:cubicBezTo>
                      <a:pt x="528" y="1151"/>
                      <a:pt x="528" y="1152"/>
                      <a:pt x="528" y="1152"/>
                    </a:cubicBezTo>
                    <a:cubicBezTo>
                      <a:pt x="528" y="1152"/>
                      <a:pt x="531" y="1155"/>
                      <a:pt x="531" y="1155"/>
                    </a:cubicBezTo>
                    <a:cubicBezTo>
                      <a:pt x="531" y="1155"/>
                      <a:pt x="531" y="1156"/>
                      <a:pt x="531" y="1156"/>
                    </a:cubicBezTo>
                    <a:cubicBezTo>
                      <a:pt x="531" y="1156"/>
                      <a:pt x="534" y="1162"/>
                      <a:pt x="534" y="1162"/>
                    </a:cubicBezTo>
                    <a:cubicBezTo>
                      <a:pt x="534" y="1162"/>
                      <a:pt x="534" y="1163"/>
                      <a:pt x="534" y="1163"/>
                    </a:cubicBezTo>
                    <a:cubicBezTo>
                      <a:pt x="534" y="1163"/>
                      <a:pt x="537" y="1165"/>
                      <a:pt x="537" y="1165"/>
                    </a:cubicBezTo>
                    <a:cubicBezTo>
                      <a:pt x="537" y="1165"/>
                      <a:pt x="537" y="1165"/>
                      <a:pt x="537" y="1165"/>
                    </a:cubicBezTo>
                    <a:cubicBezTo>
                      <a:pt x="537" y="1165"/>
                      <a:pt x="540" y="1165"/>
                      <a:pt x="540" y="1165"/>
                    </a:cubicBezTo>
                    <a:cubicBezTo>
                      <a:pt x="540" y="1165"/>
                      <a:pt x="541" y="1165"/>
                      <a:pt x="541" y="1165"/>
                    </a:cubicBezTo>
                    <a:cubicBezTo>
                      <a:pt x="541" y="1165"/>
                      <a:pt x="543" y="1165"/>
                      <a:pt x="543" y="1165"/>
                    </a:cubicBezTo>
                    <a:cubicBezTo>
                      <a:pt x="543" y="1165"/>
                      <a:pt x="543" y="1165"/>
                      <a:pt x="543" y="1165"/>
                    </a:cubicBezTo>
                    <a:cubicBezTo>
                      <a:pt x="543" y="1165"/>
                      <a:pt x="546" y="1165"/>
                      <a:pt x="546" y="1165"/>
                    </a:cubicBezTo>
                    <a:cubicBezTo>
                      <a:pt x="546" y="1165"/>
                      <a:pt x="547" y="1165"/>
                      <a:pt x="547" y="1165"/>
                    </a:cubicBezTo>
                    <a:cubicBezTo>
                      <a:pt x="547" y="1165"/>
                      <a:pt x="549" y="1165"/>
                      <a:pt x="549" y="1165"/>
                    </a:cubicBezTo>
                    <a:cubicBezTo>
                      <a:pt x="549" y="1165"/>
                      <a:pt x="549" y="1164"/>
                      <a:pt x="549" y="1164"/>
                    </a:cubicBezTo>
                    <a:cubicBezTo>
                      <a:pt x="549" y="1164"/>
                      <a:pt x="552" y="1163"/>
                      <a:pt x="552" y="1163"/>
                    </a:cubicBezTo>
                    <a:cubicBezTo>
                      <a:pt x="552" y="1163"/>
                      <a:pt x="553" y="1163"/>
                      <a:pt x="553" y="1163"/>
                    </a:cubicBezTo>
                    <a:cubicBezTo>
                      <a:pt x="553" y="1163"/>
                      <a:pt x="555" y="1162"/>
                      <a:pt x="555" y="1162"/>
                    </a:cubicBezTo>
                    <a:cubicBezTo>
                      <a:pt x="555" y="1162"/>
                      <a:pt x="556" y="1162"/>
                      <a:pt x="556" y="1162"/>
                    </a:cubicBezTo>
                    <a:cubicBezTo>
                      <a:pt x="556" y="1162"/>
                      <a:pt x="558" y="1157"/>
                      <a:pt x="558" y="1157"/>
                    </a:cubicBezTo>
                    <a:cubicBezTo>
                      <a:pt x="558" y="1157"/>
                      <a:pt x="558" y="1157"/>
                      <a:pt x="558" y="1157"/>
                    </a:cubicBezTo>
                    <a:cubicBezTo>
                      <a:pt x="558" y="1157"/>
                      <a:pt x="561" y="1159"/>
                      <a:pt x="561" y="1159"/>
                    </a:cubicBezTo>
                    <a:cubicBezTo>
                      <a:pt x="561" y="1159"/>
                      <a:pt x="561" y="1159"/>
                      <a:pt x="561" y="1159"/>
                    </a:cubicBezTo>
                    <a:cubicBezTo>
                      <a:pt x="561" y="1159"/>
                      <a:pt x="564" y="1150"/>
                      <a:pt x="564" y="1150"/>
                    </a:cubicBezTo>
                    <a:cubicBezTo>
                      <a:pt x="564" y="1150"/>
                      <a:pt x="565" y="1150"/>
                      <a:pt x="565" y="1150"/>
                    </a:cubicBezTo>
                    <a:cubicBezTo>
                      <a:pt x="565" y="1150"/>
                      <a:pt x="567" y="1155"/>
                      <a:pt x="567" y="1155"/>
                    </a:cubicBezTo>
                    <a:cubicBezTo>
                      <a:pt x="567" y="1155"/>
                      <a:pt x="567" y="1155"/>
                      <a:pt x="567" y="1155"/>
                    </a:cubicBezTo>
                    <a:cubicBezTo>
                      <a:pt x="567" y="1155"/>
                      <a:pt x="570" y="1145"/>
                      <a:pt x="570" y="1145"/>
                    </a:cubicBezTo>
                    <a:cubicBezTo>
                      <a:pt x="570" y="1145"/>
                      <a:pt x="571" y="1144"/>
                      <a:pt x="571" y="1144"/>
                    </a:cubicBezTo>
                    <a:cubicBezTo>
                      <a:pt x="571" y="1144"/>
                      <a:pt x="573" y="1150"/>
                      <a:pt x="573" y="1150"/>
                    </a:cubicBezTo>
                    <a:cubicBezTo>
                      <a:pt x="573" y="1150"/>
                      <a:pt x="574" y="1150"/>
                      <a:pt x="574" y="1150"/>
                    </a:cubicBezTo>
                    <a:cubicBezTo>
                      <a:pt x="574" y="1150"/>
                      <a:pt x="576" y="1144"/>
                      <a:pt x="576" y="1144"/>
                    </a:cubicBezTo>
                    <a:cubicBezTo>
                      <a:pt x="576" y="1144"/>
                      <a:pt x="578" y="1141"/>
                      <a:pt x="578" y="1141"/>
                    </a:cubicBezTo>
                    <a:cubicBezTo>
                      <a:pt x="578" y="1141"/>
                      <a:pt x="579" y="1144"/>
                      <a:pt x="579" y="1144"/>
                    </a:cubicBezTo>
                    <a:cubicBezTo>
                      <a:pt x="579" y="1144"/>
                      <a:pt x="580" y="1144"/>
                      <a:pt x="580" y="1144"/>
                    </a:cubicBezTo>
                    <a:cubicBezTo>
                      <a:pt x="580" y="1144"/>
                      <a:pt x="582" y="1139"/>
                      <a:pt x="582" y="1139"/>
                    </a:cubicBezTo>
                    <a:cubicBezTo>
                      <a:pt x="582" y="1139"/>
                      <a:pt x="583" y="1138"/>
                      <a:pt x="583" y="1138"/>
                    </a:cubicBezTo>
                    <a:cubicBezTo>
                      <a:pt x="583" y="1138"/>
                      <a:pt x="585" y="1131"/>
                      <a:pt x="585" y="1131"/>
                    </a:cubicBezTo>
                    <a:cubicBezTo>
                      <a:pt x="585" y="1131"/>
                      <a:pt x="585" y="1131"/>
                      <a:pt x="585" y="1131"/>
                    </a:cubicBezTo>
                    <a:cubicBezTo>
                      <a:pt x="585" y="1131"/>
                      <a:pt x="588" y="1121"/>
                      <a:pt x="588" y="1121"/>
                    </a:cubicBezTo>
                    <a:cubicBezTo>
                      <a:pt x="588" y="1121"/>
                      <a:pt x="588" y="1122"/>
                      <a:pt x="588" y="1122"/>
                    </a:cubicBezTo>
                    <a:cubicBezTo>
                      <a:pt x="588" y="1122"/>
                      <a:pt x="591" y="1127"/>
                      <a:pt x="591" y="1127"/>
                    </a:cubicBezTo>
                    <a:cubicBezTo>
                      <a:pt x="591" y="1127"/>
                      <a:pt x="592" y="1128"/>
                      <a:pt x="592" y="1128"/>
                    </a:cubicBezTo>
                    <a:cubicBezTo>
                      <a:pt x="592" y="1128"/>
                      <a:pt x="594" y="1115"/>
                      <a:pt x="594" y="1115"/>
                    </a:cubicBezTo>
                    <a:cubicBezTo>
                      <a:pt x="594" y="1115"/>
                      <a:pt x="595" y="1114"/>
                      <a:pt x="595" y="1114"/>
                    </a:cubicBezTo>
                    <a:cubicBezTo>
                      <a:pt x="595" y="1114"/>
                      <a:pt x="597" y="1132"/>
                      <a:pt x="597" y="1132"/>
                    </a:cubicBezTo>
                    <a:cubicBezTo>
                      <a:pt x="597" y="1132"/>
                      <a:pt x="598" y="1134"/>
                      <a:pt x="598" y="1134"/>
                    </a:cubicBezTo>
                    <a:cubicBezTo>
                      <a:pt x="598" y="1134"/>
                      <a:pt x="600" y="1120"/>
                      <a:pt x="600" y="1120"/>
                    </a:cubicBezTo>
                    <a:cubicBezTo>
                      <a:pt x="600" y="1120"/>
                      <a:pt x="602" y="1112"/>
                      <a:pt x="602" y="1112"/>
                    </a:cubicBezTo>
                    <a:cubicBezTo>
                      <a:pt x="602" y="1112"/>
                      <a:pt x="603" y="1123"/>
                      <a:pt x="603" y="1123"/>
                    </a:cubicBezTo>
                    <a:cubicBezTo>
                      <a:pt x="603" y="1123"/>
                      <a:pt x="603" y="1124"/>
                      <a:pt x="603" y="1124"/>
                    </a:cubicBezTo>
                    <a:cubicBezTo>
                      <a:pt x="603" y="1124"/>
                      <a:pt x="605" y="1134"/>
                      <a:pt x="605" y="1134"/>
                    </a:cubicBezTo>
                    <a:cubicBezTo>
                      <a:pt x="605" y="1134"/>
                      <a:pt x="606" y="1129"/>
                      <a:pt x="606" y="1129"/>
                    </a:cubicBezTo>
                    <a:cubicBezTo>
                      <a:pt x="606" y="1129"/>
                      <a:pt x="609" y="1114"/>
                      <a:pt x="609" y="1114"/>
                    </a:cubicBezTo>
                    <a:cubicBezTo>
                      <a:pt x="609" y="1114"/>
                      <a:pt x="610" y="1118"/>
                      <a:pt x="610" y="1118"/>
                    </a:cubicBezTo>
                    <a:cubicBezTo>
                      <a:pt x="610" y="1118"/>
                      <a:pt x="612" y="1137"/>
                      <a:pt x="612" y="1137"/>
                    </a:cubicBezTo>
                    <a:cubicBezTo>
                      <a:pt x="612" y="1137"/>
                      <a:pt x="612" y="1136"/>
                      <a:pt x="612" y="1136"/>
                    </a:cubicBezTo>
                    <a:cubicBezTo>
                      <a:pt x="612" y="1136"/>
                      <a:pt x="615" y="1125"/>
                      <a:pt x="615" y="1125"/>
                    </a:cubicBezTo>
                    <a:cubicBezTo>
                      <a:pt x="615" y="1125"/>
                      <a:pt x="615" y="1126"/>
                      <a:pt x="615" y="1126"/>
                    </a:cubicBezTo>
                    <a:cubicBezTo>
                      <a:pt x="615" y="1126"/>
                      <a:pt x="618" y="1143"/>
                      <a:pt x="618" y="1143"/>
                    </a:cubicBezTo>
                    <a:cubicBezTo>
                      <a:pt x="618" y="1143"/>
                      <a:pt x="619" y="1143"/>
                      <a:pt x="619" y="1143"/>
                    </a:cubicBezTo>
                    <a:cubicBezTo>
                      <a:pt x="619" y="1143"/>
                      <a:pt x="621" y="1137"/>
                      <a:pt x="621" y="1137"/>
                    </a:cubicBezTo>
                    <a:cubicBezTo>
                      <a:pt x="621" y="1137"/>
                      <a:pt x="622" y="1136"/>
                      <a:pt x="622" y="1136"/>
                    </a:cubicBezTo>
                    <a:cubicBezTo>
                      <a:pt x="622" y="1136"/>
                      <a:pt x="624" y="1141"/>
                      <a:pt x="624" y="1141"/>
                    </a:cubicBezTo>
                    <a:cubicBezTo>
                      <a:pt x="624" y="1141"/>
                      <a:pt x="624" y="1141"/>
                      <a:pt x="624" y="1141"/>
                    </a:cubicBezTo>
                    <a:cubicBezTo>
                      <a:pt x="624" y="1141"/>
                      <a:pt x="626" y="1146"/>
                      <a:pt x="626" y="1146"/>
                    </a:cubicBezTo>
                    <a:cubicBezTo>
                      <a:pt x="626" y="1146"/>
                      <a:pt x="628" y="1144"/>
                      <a:pt x="628" y="1144"/>
                    </a:cubicBezTo>
                    <a:cubicBezTo>
                      <a:pt x="628" y="1144"/>
                      <a:pt x="630" y="1127"/>
                      <a:pt x="630" y="1127"/>
                    </a:cubicBezTo>
                    <a:cubicBezTo>
                      <a:pt x="630" y="1127"/>
                      <a:pt x="631" y="1117"/>
                      <a:pt x="631" y="1117"/>
                    </a:cubicBezTo>
                    <a:cubicBezTo>
                      <a:pt x="631" y="1117"/>
                      <a:pt x="633" y="1128"/>
                      <a:pt x="633" y="1128"/>
                    </a:cubicBezTo>
                    <a:cubicBezTo>
                      <a:pt x="633" y="1128"/>
                      <a:pt x="633" y="1128"/>
                      <a:pt x="633" y="1128"/>
                    </a:cubicBezTo>
                    <a:cubicBezTo>
                      <a:pt x="633" y="1128"/>
                      <a:pt x="636" y="1109"/>
                      <a:pt x="636" y="1109"/>
                    </a:cubicBezTo>
                    <a:cubicBezTo>
                      <a:pt x="636" y="1109"/>
                      <a:pt x="637" y="1107"/>
                      <a:pt x="637" y="1107"/>
                    </a:cubicBezTo>
                    <a:cubicBezTo>
                      <a:pt x="637" y="1107"/>
                      <a:pt x="638" y="1087"/>
                      <a:pt x="638" y="1087"/>
                    </a:cubicBezTo>
                    <a:cubicBezTo>
                      <a:pt x="638" y="1087"/>
                      <a:pt x="639" y="1090"/>
                      <a:pt x="639" y="1090"/>
                    </a:cubicBezTo>
                    <a:cubicBezTo>
                      <a:pt x="639" y="1090"/>
                      <a:pt x="641" y="1094"/>
                      <a:pt x="641" y="1094"/>
                    </a:cubicBezTo>
                    <a:cubicBezTo>
                      <a:pt x="641" y="1094"/>
                      <a:pt x="642" y="1093"/>
                      <a:pt x="642" y="1093"/>
                    </a:cubicBezTo>
                    <a:cubicBezTo>
                      <a:pt x="642" y="1093"/>
                      <a:pt x="645" y="1082"/>
                      <a:pt x="645" y="1082"/>
                    </a:cubicBezTo>
                    <a:cubicBezTo>
                      <a:pt x="645" y="1082"/>
                      <a:pt x="646" y="1081"/>
                      <a:pt x="646" y="1081"/>
                    </a:cubicBezTo>
                    <a:cubicBezTo>
                      <a:pt x="646" y="1081"/>
                      <a:pt x="648" y="1103"/>
                      <a:pt x="648" y="1103"/>
                    </a:cubicBezTo>
                    <a:cubicBezTo>
                      <a:pt x="648" y="1103"/>
                      <a:pt x="648" y="1105"/>
                      <a:pt x="648" y="1105"/>
                    </a:cubicBezTo>
                    <a:cubicBezTo>
                      <a:pt x="648" y="1105"/>
                      <a:pt x="651" y="1111"/>
                      <a:pt x="651" y="1111"/>
                    </a:cubicBezTo>
                    <a:cubicBezTo>
                      <a:pt x="651" y="1111"/>
                      <a:pt x="651" y="1111"/>
                      <a:pt x="651" y="1111"/>
                    </a:cubicBezTo>
                    <a:cubicBezTo>
                      <a:pt x="651" y="1111"/>
                      <a:pt x="654" y="1134"/>
                      <a:pt x="654" y="1134"/>
                    </a:cubicBezTo>
                    <a:cubicBezTo>
                      <a:pt x="654" y="1134"/>
                      <a:pt x="654" y="1135"/>
                      <a:pt x="654" y="1135"/>
                    </a:cubicBezTo>
                    <a:cubicBezTo>
                      <a:pt x="654" y="1135"/>
                      <a:pt x="656" y="1140"/>
                      <a:pt x="656" y="1140"/>
                    </a:cubicBezTo>
                    <a:cubicBezTo>
                      <a:pt x="656" y="1140"/>
                      <a:pt x="657" y="1141"/>
                      <a:pt x="657" y="1141"/>
                    </a:cubicBezTo>
                    <a:cubicBezTo>
                      <a:pt x="657" y="1141"/>
                      <a:pt x="660" y="1155"/>
                      <a:pt x="660" y="1155"/>
                    </a:cubicBezTo>
                    <a:cubicBezTo>
                      <a:pt x="660" y="1155"/>
                      <a:pt x="660" y="1155"/>
                      <a:pt x="660" y="1155"/>
                    </a:cubicBezTo>
                    <a:cubicBezTo>
                      <a:pt x="660" y="1155"/>
                      <a:pt x="663" y="1159"/>
                      <a:pt x="663" y="1159"/>
                    </a:cubicBezTo>
                    <a:cubicBezTo>
                      <a:pt x="663" y="1159"/>
                      <a:pt x="663" y="1159"/>
                      <a:pt x="663" y="1159"/>
                    </a:cubicBezTo>
                    <a:cubicBezTo>
                      <a:pt x="663" y="1159"/>
                      <a:pt x="666" y="1160"/>
                      <a:pt x="666" y="1160"/>
                    </a:cubicBezTo>
                    <a:cubicBezTo>
                      <a:pt x="666" y="1160"/>
                      <a:pt x="666" y="1160"/>
                      <a:pt x="666" y="1160"/>
                    </a:cubicBezTo>
                    <a:cubicBezTo>
                      <a:pt x="666" y="1160"/>
                      <a:pt x="668" y="1161"/>
                      <a:pt x="668" y="1161"/>
                    </a:cubicBezTo>
                    <a:cubicBezTo>
                      <a:pt x="668" y="1161"/>
                      <a:pt x="670" y="1160"/>
                      <a:pt x="670" y="1160"/>
                    </a:cubicBezTo>
                    <a:cubicBezTo>
                      <a:pt x="670" y="1160"/>
                      <a:pt x="672" y="1158"/>
                      <a:pt x="672" y="1158"/>
                    </a:cubicBezTo>
                    <a:cubicBezTo>
                      <a:pt x="672" y="1158"/>
                      <a:pt x="672" y="1158"/>
                      <a:pt x="672" y="1158"/>
                    </a:cubicBezTo>
                    <a:cubicBezTo>
                      <a:pt x="672" y="1158"/>
                      <a:pt x="675" y="1158"/>
                      <a:pt x="675" y="1158"/>
                    </a:cubicBezTo>
                    <a:cubicBezTo>
                      <a:pt x="675" y="1158"/>
                      <a:pt x="675" y="1158"/>
                      <a:pt x="675" y="1158"/>
                    </a:cubicBezTo>
                    <a:cubicBezTo>
                      <a:pt x="675" y="1158"/>
                      <a:pt x="678" y="1150"/>
                      <a:pt x="678" y="1150"/>
                    </a:cubicBezTo>
                    <a:cubicBezTo>
                      <a:pt x="678" y="1150"/>
                      <a:pt x="679" y="1150"/>
                      <a:pt x="679" y="1150"/>
                    </a:cubicBezTo>
                    <a:cubicBezTo>
                      <a:pt x="679" y="1150"/>
                      <a:pt x="681" y="1153"/>
                      <a:pt x="681" y="1153"/>
                    </a:cubicBezTo>
                    <a:cubicBezTo>
                      <a:pt x="681" y="1153"/>
                      <a:pt x="682" y="1154"/>
                      <a:pt x="682" y="1154"/>
                    </a:cubicBezTo>
                    <a:cubicBezTo>
                      <a:pt x="682" y="1154"/>
                      <a:pt x="684" y="1148"/>
                      <a:pt x="684" y="1148"/>
                    </a:cubicBezTo>
                    <a:cubicBezTo>
                      <a:pt x="684" y="1148"/>
                      <a:pt x="685" y="1146"/>
                      <a:pt x="685" y="1146"/>
                    </a:cubicBezTo>
                    <a:cubicBezTo>
                      <a:pt x="685" y="1146"/>
                      <a:pt x="687" y="1150"/>
                      <a:pt x="687" y="1150"/>
                    </a:cubicBezTo>
                    <a:cubicBezTo>
                      <a:pt x="687" y="1150"/>
                      <a:pt x="688" y="1150"/>
                      <a:pt x="688" y="1150"/>
                    </a:cubicBezTo>
                    <a:cubicBezTo>
                      <a:pt x="688" y="1150"/>
                      <a:pt x="690" y="1154"/>
                      <a:pt x="690" y="1154"/>
                    </a:cubicBezTo>
                    <a:cubicBezTo>
                      <a:pt x="690" y="1154"/>
                      <a:pt x="690" y="1154"/>
                      <a:pt x="690" y="1154"/>
                    </a:cubicBezTo>
                    <a:cubicBezTo>
                      <a:pt x="690" y="1154"/>
                      <a:pt x="693" y="1150"/>
                      <a:pt x="693" y="1150"/>
                    </a:cubicBezTo>
                    <a:cubicBezTo>
                      <a:pt x="693" y="1150"/>
                      <a:pt x="693" y="1152"/>
                      <a:pt x="693" y="1152"/>
                    </a:cubicBezTo>
                    <a:cubicBezTo>
                      <a:pt x="693" y="1152"/>
                      <a:pt x="696" y="1160"/>
                      <a:pt x="696" y="1160"/>
                    </a:cubicBezTo>
                    <a:cubicBezTo>
                      <a:pt x="696" y="1160"/>
                      <a:pt x="697" y="1160"/>
                      <a:pt x="697" y="1160"/>
                    </a:cubicBezTo>
                    <a:cubicBezTo>
                      <a:pt x="697" y="1160"/>
                      <a:pt x="699" y="1158"/>
                      <a:pt x="699" y="1158"/>
                    </a:cubicBezTo>
                    <a:cubicBezTo>
                      <a:pt x="699" y="1158"/>
                      <a:pt x="699" y="1158"/>
                      <a:pt x="699" y="1158"/>
                    </a:cubicBezTo>
                    <a:cubicBezTo>
                      <a:pt x="699" y="1158"/>
                      <a:pt x="701" y="1160"/>
                      <a:pt x="701" y="1160"/>
                    </a:cubicBezTo>
                    <a:cubicBezTo>
                      <a:pt x="701" y="1160"/>
                      <a:pt x="703" y="1160"/>
                      <a:pt x="703" y="1160"/>
                    </a:cubicBezTo>
                    <a:cubicBezTo>
                      <a:pt x="703" y="1160"/>
                      <a:pt x="705" y="1157"/>
                      <a:pt x="705" y="1157"/>
                    </a:cubicBezTo>
                    <a:cubicBezTo>
                      <a:pt x="705" y="1157"/>
                      <a:pt x="706" y="1157"/>
                      <a:pt x="706" y="1157"/>
                    </a:cubicBezTo>
                    <a:cubicBezTo>
                      <a:pt x="706" y="1157"/>
                      <a:pt x="708" y="1153"/>
                      <a:pt x="708" y="1153"/>
                    </a:cubicBezTo>
                    <a:cubicBezTo>
                      <a:pt x="708" y="1153"/>
                      <a:pt x="708" y="1153"/>
                      <a:pt x="708" y="1153"/>
                    </a:cubicBezTo>
                    <a:cubicBezTo>
                      <a:pt x="708" y="1153"/>
                      <a:pt x="711" y="1146"/>
                      <a:pt x="711" y="1146"/>
                    </a:cubicBezTo>
                    <a:cubicBezTo>
                      <a:pt x="711" y="1146"/>
                      <a:pt x="711" y="1145"/>
                      <a:pt x="711" y="1145"/>
                    </a:cubicBezTo>
                    <a:cubicBezTo>
                      <a:pt x="711" y="1145"/>
                      <a:pt x="714" y="1130"/>
                      <a:pt x="714" y="1130"/>
                    </a:cubicBezTo>
                    <a:cubicBezTo>
                      <a:pt x="714" y="1130"/>
                      <a:pt x="715" y="1132"/>
                      <a:pt x="715" y="1132"/>
                    </a:cubicBezTo>
                    <a:cubicBezTo>
                      <a:pt x="715" y="1132"/>
                      <a:pt x="717" y="1126"/>
                      <a:pt x="717" y="1126"/>
                    </a:cubicBezTo>
                    <a:cubicBezTo>
                      <a:pt x="717" y="1126"/>
                      <a:pt x="717" y="1126"/>
                      <a:pt x="717" y="1126"/>
                    </a:cubicBezTo>
                    <a:cubicBezTo>
                      <a:pt x="717" y="1126"/>
                      <a:pt x="720" y="1108"/>
                      <a:pt x="720" y="1108"/>
                    </a:cubicBezTo>
                    <a:cubicBezTo>
                      <a:pt x="720" y="1108"/>
                      <a:pt x="722" y="1108"/>
                      <a:pt x="722" y="1108"/>
                    </a:cubicBezTo>
                    <a:cubicBezTo>
                      <a:pt x="722" y="1108"/>
                      <a:pt x="723" y="1105"/>
                      <a:pt x="723" y="1105"/>
                    </a:cubicBezTo>
                    <a:cubicBezTo>
                      <a:pt x="723" y="1105"/>
                      <a:pt x="725" y="1111"/>
                      <a:pt x="725" y="1111"/>
                    </a:cubicBezTo>
                    <a:cubicBezTo>
                      <a:pt x="725" y="1111"/>
                      <a:pt x="726" y="1104"/>
                      <a:pt x="726" y="1104"/>
                    </a:cubicBezTo>
                    <a:cubicBezTo>
                      <a:pt x="726" y="1104"/>
                      <a:pt x="728" y="1105"/>
                      <a:pt x="728" y="1105"/>
                    </a:cubicBezTo>
                    <a:cubicBezTo>
                      <a:pt x="728" y="1105"/>
                      <a:pt x="729" y="1103"/>
                      <a:pt x="729" y="1103"/>
                    </a:cubicBezTo>
                    <a:cubicBezTo>
                      <a:pt x="729" y="1103"/>
                      <a:pt x="730" y="1102"/>
                      <a:pt x="730" y="1102"/>
                    </a:cubicBezTo>
                    <a:cubicBezTo>
                      <a:pt x="730" y="1102"/>
                      <a:pt x="732" y="1117"/>
                      <a:pt x="732" y="1117"/>
                    </a:cubicBezTo>
                    <a:cubicBezTo>
                      <a:pt x="732" y="1117"/>
                      <a:pt x="733" y="1116"/>
                      <a:pt x="733" y="1116"/>
                    </a:cubicBezTo>
                    <a:cubicBezTo>
                      <a:pt x="733" y="1116"/>
                      <a:pt x="735" y="1121"/>
                      <a:pt x="735" y="1121"/>
                    </a:cubicBezTo>
                    <a:cubicBezTo>
                      <a:pt x="735" y="1121"/>
                      <a:pt x="736" y="1120"/>
                      <a:pt x="736" y="1120"/>
                    </a:cubicBezTo>
                    <a:cubicBezTo>
                      <a:pt x="736" y="1120"/>
                      <a:pt x="738" y="1136"/>
                      <a:pt x="738" y="1136"/>
                    </a:cubicBezTo>
                    <a:cubicBezTo>
                      <a:pt x="738" y="1136"/>
                      <a:pt x="738" y="1136"/>
                      <a:pt x="738" y="1136"/>
                    </a:cubicBezTo>
                    <a:cubicBezTo>
                      <a:pt x="738" y="1136"/>
                      <a:pt x="741" y="1142"/>
                      <a:pt x="741" y="1142"/>
                    </a:cubicBezTo>
                    <a:cubicBezTo>
                      <a:pt x="741" y="1142"/>
                      <a:pt x="742" y="1142"/>
                      <a:pt x="742" y="1142"/>
                    </a:cubicBezTo>
                    <a:cubicBezTo>
                      <a:pt x="742" y="1142"/>
                      <a:pt x="743" y="1139"/>
                      <a:pt x="743" y="1139"/>
                    </a:cubicBezTo>
                    <a:cubicBezTo>
                      <a:pt x="743" y="1139"/>
                      <a:pt x="745" y="1139"/>
                      <a:pt x="745" y="1139"/>
                    </a:cubicBezTo>
                    <a:cubicBezTo>
                      <a:pt x="745" y="1139"/>
                      <a:pt x="747" y="1146"/>
                      <a:pt x="747" y="1146"/>
                    </a:cubicBezTo>
                    <a:cubicBezTo>
                      <a:pt x="747" y="1146"/>
                      <a:pt x="747" y="1145"/>
                      <a:pt x="747" y="1145"/>
                    </a:cubicBezTo>
                    <a:cubicBezTo>
                      <a:pt x="747" y="1145"/>
                      <a:pt x="750" y="1135"/>
                      <a:pt x="750" y="1135"/>
                    </a:cubicBezTo>
                    <a:cubicBezTo>
                      <a:pt x="750" y="1135"/>
                      <a:pt x="751" y="1134"/>
                      <a:pt x="751" y="1134"/>
                    </a:cubicBezTo>
                    <a:cubicBezTo>
                      <a:pt x="751" y="1134"/>
                      <a:pt x="753" y="1133"/>
                      <a:pt x="753" y="1133"/>
                    </a:cubicBezTo>
                    <a:cubicBezTo>
                      <a:pt x="753" y="1133"/>
                      <a:pt x="754" y="1134"/>
                      <a:pt x="754" y="1134"/>
                    </a:cubicBezTo>
                    <a:cubicBezTo>
                      <a:pt x="754" y="1134"/>
                      <a:pt x="756" y="1121"/>
                      <a:pt x="756" y="1121"/>
                    </a:cubicBezTo>
                    <a:cubicBezTo>
                      <a:pt x="756" y="1121"/>
                      <a:pt x="756" y="1120"/>
                      <a:pt x="756" y="1120"/>
                    </a:cubicBezTo>
                    <a:cubicBezTo>
                      <a:pt x="756" y="1120"/>
                      <a:pt x="759" y="1105"/>
                      <a:pt x="759" y="1105"/>
                    </a:cubicBezTo>
                    <a:cubicBezTo>
                      <a:pt x="759" y="1105"/>
                      <a:pt x="760" y="1104"/>
                      <a:pt x="760" y="1104"/>
                    </a:cubicBezTo>
                    <a:cubicBezTo>
                      <a:pt x="760" y="1104"/>
                      <a:pt x="762" y="1077"/>
                      <a:pt x="762" y="1077"/>
                    </a:cubicBezTo>
                    <a:cubicBezTo>
                      <a:pt x="762" y="1077"/>
                      <a:pt x="763" y="1080"/>
                      <a:pt x="763" y="1080"/>
                    </a:cubicBezTo>
                    <a:cubicBezTo>
                      <a:pt x="763" y="1080"/>
                      <a:pt x="765" y="1049"/>
                      <a:pt x="765" y="1049"/>
                    </a:cubicBezTo>
                    <a:cubicBezTo>
                      <a:pt x="765" y="1049"/>
                      <a:pt x="767" y="1056"/>
                      <a:pt x="767" y="1056"/>
                    </a:cubicBezTo>
                    <a:cubicBezTo>
                      <a:pt x="767" y="1056"/>
                      <a:pt x="768" y="1029"/>
                      <a:pt x="768" y="1029"/>
                    </a:cubicBezTo>
                    <a:cubicBezTo>
                      <a:pt x="768" y="1029"/>
                      <a:pt x="769" y="1023"/>
                      <a:pt x="769" y="1023"/>
                    </a:cubicBezTo>
                    <a:cubicBezTo>
                      <a:pt x="769" y="1023"/>
                      <a:pt x="771" y="1052"/>
                      <a:pt x="771" y="1052"/>
                    </a:cubicBezTo>
                    <a:cubicBezTo>
                      <a:pt x="771" y="1052"/>
                      <a:pt x="772" y="1043"/>
                      <a:pt x="772" y="1043"/>
                    </a:cubicBezTo>
                    <a:cubicBezTo>
                      <a:pt x="772" y="1043"/>
                      <a:pt x="774" y="1069"/>
                      <a:pt x="774" y="1069"/>
                    </a:cubicBezTo>
                    <a:cubicBezTo>
                      <a:pt x="774" y="1069"/>
                      <a:pt x="776" y="1063"/>
                      <a:pt x="776" y="1063"/>
                    </a:cubicBezTo>
                    <a:cubicBezTo>
                      <a:pt x="776" y="1063"/>
                      <a:pt x="778" y="1082"/>
                      <a:pt x="778" y="1082"/>
                    </a:cubicBezTo>
                    <a:cubicBezTo>
                      <a:pt x="778" y="1082"/>
                      <a:pt x="778" y="1087"/>
                      <a:pt x="778" y="1087"/>
                    </a:cubicBezTo>
                    <a:cubicBezTo>
                      <a:pt x="778" y="1087"/>
                      <a:pt x="781" y="1051"/>
                      <a:pt x="781" y="1051"/>
                    </a:cubicBezTo>
                    <a:cubicBezTo>
                      <a:pt x="781" y="1051"/>
                      <a:pt x="781" y="948"/>
                      <a:pt x="781" y="948"/>
                    </a:cubicBezTo>
                    <a:cubicBezTo>
                      <a:pt x="781" y="948"/>
                      <a:pt x="783" y="1104"/>
                      <a:pt x="783" y="1104"/>
                    </a:cubicBezTo>
                    <a:cubicBezTo>
                      <a:pt x="783" y="1104"/>
                      <a:pt x="784" y="1105"/>
                      <a:pt x="784" y="1105"/>
                    </a:cubicBezTo>
                    <a:cubicBezTo>
                      <a:pt x="784" y="1105"/>
                      <a:pt x="787" y="1115"/>
                      <a:pt x="787" y="1115"/>
                    </a:cubicBezTo>
                    <a:cubicBezTo>
                      <a:pt x="787" y="1115"/>
                      <a:pt x="788" y="1116"/>
                      <a:pt x="788" y="1116"/>
                    </a:cubicBezTo>
                    <a:cubicBezTo>
                      <a:pt x="788" y="1116"/>
                      <a:pt x="790" y="1112"/>
                      <a:pt x="790" y="1112"/>
                    </a:cubicBezTo>
                    <a:cubicBezTo>
                      <a:pt x="790" y="1112"/>
                      <a:pt x="790" y="1112"/>
                      <a:pt x="790" y="1112"/>
                    </a:cubicBezTo>
                    <a:cubicBezTo>
                      <a:pt x="790" y="1112"/>
                      <a:pt x="792" y="1098"/>
                      <a:pt x="792" y="1098"/>
                    </a:cubicBezTo>
                    <a:cubicBezTo>
                      <a:pt x="792" y="1098"/>
                      <a:pt x="793" y="1097"/>
                      <a:pt x="793" y="1097"/>
                    </a:cubicBezTo>
                    <a:cubicBezTo>
                      <a:pt x="793" y="1097"/>
                      <a:pt x="795" y="1073"/>
                      <a:pt x="795" y="1073"/>
                    </a:cubicBezTo>
                    <a:cubicBezTo>
                      <a:pt x="795" y="1073"/>
                      <a:pt x="796" y="1075"/>
                      <a:pt x="796" y="1075"/>
                    </a:cubicBezTo>
                    <a:cubicBezTo>
                      <a:pt x="796" y="1075"/>
                      <a:pt x="798" y="1035"/>
                      <a:pt x="798" y="1035"/>
                    </a:cubicBezTo>
                    <a:cubicBezTo>
                      <a:pt x="798" y="1035"/>
                      <a:pt x="799" y="1043"/>
                      <a:pt x="799" y="1043"/>
                    </a:cubicBezTo>
                    <a:cubicBezTo>
                      <a:pt x="799" y="1043"/>
                      <a:pt x="802" y="972"/>
                      <a:pt x="802" y="972"/>
                    </a:cubicBezTo>
                    <a:cubicBezTo>
                      <a:pt x="802" y="972"/>
                      <a:pt x="802" y="945"/>
                      <a:pt x="802" y="945"/>
                    </a:cubicBezTo>
                    <a:cubicBezTo>
                      <a:pt x="802" y="945"/>
                      <a:pt x="805" y="1034"/>
                      <a:pt x="805" y="1034"/>
                    </a:cubicBezTo>
                    <a:cubicBezTo>
                      <a:pt x="805" y="1034"/>
                      <a:pt x="805" y="1038"/>
                      <a:pt x="805" y="1038"/>
                    </a:cubicBezTo>
                    <a:cubicBezTo>
                      <a:pt x="805" y="1038"/>
                      <a:pt x="808" y="1092"/>
                      <a:pt x="808" y="1092"/>
                    </a:cubicBezTo>
                    <a:cubicBezTo>
                      <a:pt x="808" y="1092"/>
                      <a:pt x="808" y="1094"/>
                      <a:pt x="808" y="1094"/>
                    </a:cubicBezTo>
                    <a:cubicBezTo>
                      <a:pt x="808" y="1094"/>
                      <a:pt x="811" y="1112"/>
                      <a:pt x="811" y="1112"/>
                    </a:cubicBezTo>
                    <a:cubicBezTo>
                      <a:pt x="811" y="1112"/>
                      <a:pt x="811" y="1113"/>
                      <a:pt x="811" y="1113"/>
                    </a:cubicBezTo>
                    <a:cubicBezTo>
                      <a:pt x="811" y="1113"/>
                      <a:pt x="813" y="1059"/>
                      <a:pt x="813" y="1059"/>
                    </a:cubicBezTo>
                    <a:cubicBezTo>
                      <a:pt x="813" y="1059"/>
                      <a:pt x="814" y="1071"/>
                      <a:pt x="814" y="1071"/>
                    </a:cubicBezTo>
                    <a:cubicBezTo>
                      <a:pt x="814" y="1071"/>
                      <a:pt x="817" y="1111"/>
                      <a:pt x="817" y="1111"/>
                    </a:cubicBezTo>
                    <a:cubicBezTo>
                      <a:pt x="817" y="1111"/>
                      <a:pt x="817" y="1111"/>
                      <a:pt x="817" y="1111"/>
                    </a:cubicBezTo>
                    <a:cubicBezTo>
                      <a:pt x="817" y="1111"/>
                      <a:pt x="820" y="1121"/>
                      <a:pt x="820" y="1121"/>
                    </a:cubicBezTo>
                    <a:cubicBezTo>
                      <a:pt x="820" y="1121"/>
                      <a:pt x="820" y="1121"/>
                      <a:pt x="820" y="1121"/>
                    </a:cubicBezTo>
                    <a:cubicBezTo>
                      <a:pt x="820" y="1121"/>
                      <a:pt x="822" y="1126"/>
                      <a:pt x="822" y="1126"/>
                    </a:cubicBezTo>
                    <a:cubicBezTo>
                      <a:pt x="822" y="1126"/>
                      <a:pt x="824" y="1074"/>
                      <a:pt x="824" y="1074"/>
                    </a:cubicBezTo>
                    <a:cubicBezTo>
                      <a:pt x="824" y="1074"/>
                      <a:pt x="826" y="1135"/>
                      <a:pt x="826" y="1135"/>
                    </a:cubicBezTo>
                    <a:cubicBezTo>
                      <a:pt x="826" y="1135"/>
                      <a:pt x="826" y="1136"/>
                      <a:pt x="826" y="1136"/>
                    </a:cubicBezTo>
                    <a:cubicBezTo>
                      <a:pt x="826" y="1136"/>
                      <a:pt x="828" y="1145"/>
                      <a:pt x="828" y="1145"/>
                    </a:cubicBezTo>
                    <a:cubicBezTo>
                      <a:pt x="828" y="1145"/>
                      <a:pt x="829" y="1135"/>
                      <a:pt x="829" y="1135"/>
                    </a:cubicBezTo>
                    <a:cubicBezTo>
                      <a:pt x="829" y="1135"/>
                      <a:pt x="832" y="1152"/>
                      <a:pt x="832" y="1152"/>
                    </a:cubicBezTo>
                    <a:cubicBezTo>
                      <a:pt x="832" y="1152"/>
                      <a:pt x="832" y="1152"/>
                      <a:pt x="832" y="1152"/>
                    </a:cubicBezTo>
                    <a:cubicBezTo>
                      <a:pt x="832" y="1152"/>
                      <a:pt x="835" y="1157"/>
                      <a:pt x="835" y="1157"/>
                    </a:cubicBezTo>
                    <a:cubicBezTo>
                      <a:pt x="835" y="1157"/>
                      <a:pt x="835" y="1157"/>
                      <a:pt x="835" y="1157"/>
                    </a:cubicBezTo>
                    <a:cubicBezTo>
                      <a:pt x="835" y="1157"/>
                      <a:pt x="837" y="1159"/>
                      <a:pt x="837" y="1159"/>
                    </a:cubicBezTo>
                    <a:cubicBezTo>
                      <a:pt x="837" y="1159"/>
                      <a:pt x="838" y="1159"/>
                      <a:pt x="838" y="1159"/>
                    </a:cubicBezTo>
                    <a:cubicBezTo>
                      <a:pt x="838" y="1159"/>
                      <a:pt x="840" y="1160"/>
                      <a:pt x="840" y="1160"/>
                    </a:cubicBezTo>
                    <a:cubicBezTo>
                      <a:pt x="840" y="1160"/>
                      <a:pt x="841" y="1160"/>
                      <a:pt x="841" y="1160"/>
                    </a:cubicBezTo>
                    <a:cubicBezTo>
                      <a:pt x="841" y="1160"/>
                      <a:pt x="844" y="1161"/>
                      <a:pt x="844" y="1161"/>
                    </a:cubicBezTo>
                    <a:cubicBezTo>
                      <a:pt x="844" y="1161"/>
                      <a:pt x="845" y="1162"/>
                      <a:pt x="845" y="1162"/>
                    </a:cubicBezTo>
                    <a:cubicBezTo>
                      <a:pt x="845" y="1162"/>
                      <a:pt x="847" y="1161"/>
                      <a:pt x="847" y="1161"/>
                    </a:cubicBezTo>
                    <a:cubicBezTo>
                      <a:pt x="847" y="1161"/>
                      <a:pt x="847" y="1161"/>
                      <a:pt x="847" y="1161"/>
                    </a:cubicBezTo>
                    <a:cubicBezTo>
                      <a:pt x="847" y="1161"/>
                      <a:pt x="849" y="1162"/>
                      <a:pt x="849" y="1162"/>
                    </a:cubicBezTo>
                    <a:cubicBezTo>
                      <a:pt x="849" y="1162"/>
                      <a:pt x="850" y="1162"/>
                      <a:pt x="850" y="1162"/>
                    </a:cubicBezTo>
                    <a:cubicBezTo>
                      <a:pt x="850" y="1162"/>
                      <a:pt x="853" y="1161"/>
                      <a:pt x="853" y="1161"/>
                    </a:cubicBezTo>
                    <a:cubicBezTo>
                      <a:pt x="853" y="1161"/>
                      <a:pt x="853" y="1161"/>
                      <a:pt x="853" y="1161"/>
                    </a:cubicBezTo>
                    <a:cubicBezTo>
                      <a:pt x="853" y="1161"/>
                      <a:pt x="856" y="1157"/>
                      <a:pt x="856" y="1157"/>
                    </a:cubicBezTo>
                    <a:cubicBezTo>
                      <a:pt x="856" y="1157"/>
                      <a:pt x="856" y="1157"/>
                      <a:pt x="856" y="1157"/>
                    </a:cubicBezTo>
                    <a:cubicBezTo>
                      <a:pt x="856" y="1157"/>
                      <a:pt x="859" y="1147"/>
                      <a:pt x="859" y="1147"/>
                    </a:cubicBezTo>
                    <a:cubicBezTo>
                      <a:pt x="859" y="1147"/>
                      <a:pt x="859" y="1147"/>
                      <a:pt x="859" y="1147"/>
                    </a:cubicBezTo>
                    <a:cubicBezTo>
                      <a:pt x="859" y="1147"/>
                      <a:pt x="862" y="1130"/>
                      <a:pt x="862" y="1130"/>
                    </a:cubicBezTo>
                    <a:cubicBezTo>
                      <a:pt x="862" y="1130"/>
                      <a:pt x="862" y="1128"/>
                      <a:pt x="862" y="1128"/>
                    </a:cubicBezTo>
                    <a:cubicBezTo>
                      <a:pt x="862" y="1128"/>
                      <a:pt x="865" y="965"/>
                      <a:pt x="865" y="965"/>
                    </a:cubicBezTo>
                    <a:cubicBezTo>
                      <a:pt x="865" y="965"/>
                      <a:pt x="865" y="929"/>
                      <a:pt x="865" y="929"/>
                    </a:cubicBezTo>
                    <a:cubicBezTo>
                      <a:pt x="865" y="929"/>
                      <a:pt x="868" y="1077"/>
                      <a:pt x="868" y="1077"/>
                    </a:cubicBezTo>
                    <a:cubicBezTo>
                      <a:pt x="868" y="1077"/>
                      <a:pt x="868" y="1084"/>
                      <a:pt x="868" y="1084"/>
                    </a:cubicBezTo>
                    <a:cubicBezTo>
                      <a:pt x="868" y="1084"/>
                      <a:pt x="870" y="1006"/>
                      <a:pt x="870" y="1006"/>
                    </a:cubicBezTo>
                    <a:cubicBezTo>
                      <a:pt x="870" y="1006"/>
                      <a:pt x="871" y="934"/>
                      <a:pt x="871" y="934"/>
                    </a:cubicBezTo>
                    <a:cubicBezTo>
                      <a:pt x="871" y="934"/>
                      <a:pt x="874" y="1085"/>
                      <a:pt x="874" y="1085"/>
                    </a:cubicBezTo>
                    <a:cubicBezTo>
                      <a:pt x="874" y="1085"/>
                      <a:pt x="874" y="1089"/>
                      <a:pt x="874" y="1089"/>
                    </a:cubicBezTo>
                    <a:cubicBezTo>
                      <a:pt x="874" y="1089"/>
                      <a:pt x="877" y="1138"/>
                      <a:pt x="877" y="1138"/>
                    </a:cubicBezTo>
                    <a:cubicBezTo>
                      <a:pt x="877" y="1138"/>
                      <a:pt x="877" y="1139"/>
                      <a:pt x="877" y="1139"/>
                    </a:cubicBezTo>
                    <a:cubicBezTo>
                      <a:pt x="877" y="1139"/>
                      <a:pt x="879" y="1149"/>
                      <a:pt x="879" y="1149"/>
                    </a:cubicBezTo>
                    <a:cubicBezTo>
                      <a:pt x="879" y="1149"/>
                      <a:pt x="880" y="1150"/>
                      <a:pt x="880" y="1150"/>
                    </a:cubicBezTo>
                    <a:cubicBezTo>
                      <a:pt x="880" y="1150"/>
                      <a:pt x="883" y="1156"/>
                      <a:pt x="883" y="1156"/>
                    </a:cubicBezTo>
                    <a:cubicBezTo>
                      <a:pt x="883" y="1156"/>
                      <a:pt x="883" y="1156"/>
                      <a:pt x="883" y="1156"/>
                    </a:cubicBezTo>
                    <a:cubicBezTo>
                      <a:pt x="883" y="1156"/>
                      <a:pt x="886" y="1158"/>
                      <a:pt x="886" y="1158"/>
                    </a:cubicBezTo>
                    <a:cubicBezTo>
                      <a:pt x="886" y="1158"/>
                      <a:pt x="886" y="1158"/>
                      <a:pt x="886" y="1158"/>
                    </a:cubicBezTo>
                    <a:cubicBezTo>
                      <a:pt x="886" y="1158"/>
                      <a:pt x="888" y="1160"/>
                      <a:pt x="888" y="1160"/>
                    </a:cubicBezTo>
                    <a:cubicBezTo>
                      <a:pt x="888" y="1160"/>
                      <a:pt x="890" y="1159"/>
                      <a:pt x="890" y="1159"/>
                    </a:cubicBezTo>
                    <a:cubicBezTo>
                      <a:pt x="890" y="1159"/>
                      <a:pt x="892" y="1161"/>
                      <a:pt x="892" y="1161"/>
                    </a:cubicBezTo>
                    <a:cubicBezTo>
                      <a:pt x="892" y="1161"/>
                      <a:pt x="892" y="1161"/>
                      <a:pt x="892" y="1161"/>
                    </a:cubicBezTo>
                    <a:cubicBezTo>
                      <a:pt x="892" y="1161"/>
                      <a:pt x="894" y="1162"/>
                      <a:pt x="894" y="1162"/>
                    </a:cubicBezTo>
                    <a:cubicBezTo>
                      <a:pt x="894" y="1162"/>
                      <a:pt x="896" y="1159"/>
                      <a:pt x="896" y="1159"/>
                    </a:cubicBezTo>
                    <a:cubicBezTo>
                      <a:pt x="896" y="1159"/>
                      <a:pt x="897" y="1162"/>
                      <a:pt x="897" y="1162"/>
                    </a:cubicBezTo>
                    <a:cubicBezTo>
                      <a:pt x="897" y="1162"/>
                      <a:pt x="898" y="1162"/>
                      <a:pt x="898" y="1162"/>
                    </a:cubicBezTo>
                    <a:cubicBezTo>
                      <a:pt x="898" y="1162"/>
                      <a:pt x="899" y="1163"/>
                      <a:pt x="899" y="1163"/>
                    </a:cubicBezTo>
                    <a:cubicBezTo>
                      <a:pt x="899" y="1163"/>
                      <a:pt x="901" y="1163"/>
                      <a:pt x="901" y="1163"/>
                    </a:cubicBezTo>
                    <a:cubicBezTo>
                      <a:pt x="901" y="1163"/>
                      <a:pt x="903" y="1160"/>
                      <a:pt x="903" y="1160"/>
                    </a:cubicBezTo>
                    <a:cubicBezTo>
                      <a:pt x="903" y="1160"/>
                      <a:pt x="904" y="1162"/>
                      <a:pt x="904" y="1162"/>
                    </a:cubicBezTo>
                    <a:cubicBezTo>
                      <a:pt x="904" y="1162"/>
                      <a:pt x="905" y="1163"/>
                      <a:pt x="905" y="1163"/>
                    </a:cubicBezTo>
                    <a:cubicBezTo>
                      <a:pt x="905" y="1163"/>
                      <a:pt x="907" y="1163"/>
                      <a:pt x="907" y="1163"/>
                    </a:cubicBezTo>
                    <a:cubicBezTo>
                      <a:pt x="907" y="1163"/>
                      <a:pt x="910" y="1164"/>
                      <a:pt x="910" y="1164"/>
                    </a:cubicBezTo>
                    <a:cubicBezTo>
                      <a:pt x="910" y="1164"/>
                      <a:pt x="910" y="1164"/>
                      <a:pt x="910" y="1164"/>
                    </a:cubicBezTo>
                    <a:cubicBezTo>
                      <a:pt x="910" y="1164"/>
                      <a:pt x="913" y="1165"/>
                      <a:pt x="913" y="1165"/>
                    </a:cubicBezTo>
                    <a:cubicBezTo>
                      <a:pt x="913" y="1165"/>
                      <a:pt x="913" y="1165"/>
                      <a:pt x="913" y="1165"/>
                    </a:cubicBezTo>
                    <a:cubicBezTo>
                      <a:pt x="913" y="1165"/>
                      <a:pt x="914" y="1165"/>
                      <a:pt x="914" y="1165"/>
                    </a:cubicBezTo>
                    <a:cubicBezTo>
                      <a:pt x="914" y="1165"/>
                      <a:pt x="917" y="1165"/>
                      <a:pt x="917" y="1165"/>
                    </a:cubicBezTo>
                    <a:cubicBezTo>
                      <a:pt x="917" y="1165"/>
                      <a:pt x="919" y="1164"/>
                      <a:pt x="919" y="1164"/>
                    </a:cubicBezTo>
                    <a:cubicBezTo>
                      <a:pt x="919" y="1164"/>
                      <a:pt x="919" y="1164"/>
                      <a:pt x="919" y="1164"/>
                    </a:cubicBezTo>
                    <a:cubicBezTo>
                      <a:pt x="919" y="1164"/>
                      <a:pt x="922" y="1163"/>
                      <a:pt x="922" y="1163"/>
                    </a:cubicBezTo>
                    <a:cubicBezTo>
                      <a:pt x="922" y="1163"/>
                      <a:pt x="922" y="1163"/>
                      <a:pt x="922" y="1163"/>
                    </a:cubicBezTo>
                    <a:cubicBezTo>
                      <a:pt x="922" y="1163"/>
                      <a:pt x="924" y="1161"/>
                      <a:pt x="924" y="1161"/>
                    </a:cubicBezTo>
                    <a:cubicBezTo>
                      <a:pt x="924" y="1161"/>
                      <a:pt x="925" y="1161"/>
                      <a:pt x="925" y="1161"/>
                    </a:cubicBezTo>
                    <a:cubicBezTo>
                      <a:pt x="925" y="1161"/>
                      <a:pt x="928" y="1155"/>
                      <a:pt x="928" y="1155"/>
                    </a:cubicBezTo>
                    <a:cubicBezTo>
                      <a:pt x="928" y="1155"/>
                      <a:pt x="928" y="1155"/>
                      <a:pt x="928" y="1155"/>
                    </a:cubicBezTo>
                    <a:cubicBezTo>
                      <a:pt x="928" y="1155"/>
                      <a:pt x="931" y="1124"/>
                      <a:pt x="931" y="1124"/>
                    </a:cubicBezTo>
                    <a:cubicBezTo>
                      <a:pt x="931" y="1124"/>
                      <a:pt x="932" y="1127"/>
                      <a:pt x="932" y="1127"/>
                    </a:cubicBezTo>
                    <a:cubicBezTo>
                      <a:pt x="932" y="1127"/>
                      <a:pt x="934" y="1117"/>
                      <a:pt x="934" y="1117"/>
                    </a:cubicBezTo>
                    <a:cubicBezTo>
                      <a:pt x="934" y="1117"/>
                      <a:pt x="934" y="1116"/>
                      <a:pt x="934" y="1116"/>
                    </a:cubicBezTo>
                    <a:cubicBezTo>
                      <a:pt x="934" y="1116"/>
                      <a:pt x="937" y="1080"/>
                      <a:pt x="937" y="1080"/>
                    </a:cubicBezTo>
                    <a:cubicBezTo>
                      <a:pt x="937" y="1080"/>
                      <a:pt x="938" y="1037"/>
                      <a:pt x="938" y="1037"/>
                    </a:cubicBezTo>
                    <a:cubicBezTo>
                      <a:pt x="938" y="1037"/>
                      <a:pt x="939" y="1080"/>
                      <a:pt x="939" y="1080"/>
                    </a:cubicBezTo>
                    <a:cubicBezTo>
                      <a:pt x="939" y="1080"/>
                      <a:pt x="940" y="1076"/>
                      <a:pt x="940" y="1076"/>
                    </a:cubicBezTo>
                    <a:cubicBezTo>
                      <a:pt x="940" y="1076"/>
                      <a:pt x="942" y="1089"/>
                      <a:pt x="942" y="1089"/>
                    </a:cubicBezTo>
                    <a:cubicBezTo>
                      <a:pt x="942" y="1089"/>
                      <a:pt x="943" y="1086"/>
                      <a:pt x="943" y="1086"/>
                    </a:cubicBezTo>
                    <a:cubicBezTo>
                      <a:pt x="943" y="1086"/>
                      <a:pt x="945" y="1065"/>
                      <a:pt x="945" y="1065"/>
                    </a:cubicBezTo>
                    <a:cubicBezTo>
                      <a:pt x="945" y="1065"/>
                      <a:pt x="946" y="1088"/>
                      <a:pt x="946" y="1088"/>
                    </a:cubicBezTo>
                    <a:cubicBezTo>
                      <a:pt x="946" y="1088"/>
                      <a:pt x="949" y="1118"/>
                      <a:pt x="949" y="1118"/>
                    </a:cubicBezTo>
                    <a:cubicBezTo>
                      <a:pt x="949" y="1118"/>
                      <a:pt x="949" y="1121"/>
                      <a:pt x="949" y="1121"/>
                    </a:cubicBezTo>
                    <a:cubicBezTo>
                      <a:pt x="949" y="1121"/>
                      <a:pt x="950" y="1116"/>
                      <a:pt x="950" y="1116"/>
                    </a:cubicBezTo>
                    <a:cubicBezTo>
                      <a:pt x="950" y="1116"/>
                      <a:pt x="952" y="1122"/>
                      <a:pt x="952" y="1122"/>
                    </a:cubicBezTo>
                    <a:cubicBezTo>
                      <a:pt x="952" y="1122"/>
                      <a:pt x="953" y="1134"/>
                      <a:pt x="953" y="1134"/>
                    </a:cubicBezTo>
                    <a:cubicBezTo>
                      <a:pt x="953" y="1134"/>
                      <a:pt x="955" y="1129"/>
                      <a:pt x="955" y="1129"/>
                    </a:cubicBezTo>
                    <a:cubicBezTo>
                      <a:pt x="955" y="1129"/>
                      <a:pt x="956" y="1106"/>
                      <a:pt x="956" y="1106"/>
                    </a:cubicBezTo>
                    <a:cubicBezTo>
                      <a:pt x="956" y="1106"/>
                      <a:pt x="959" y="1117"/>
                      <a:pt x="959" y="1117"/>
                    </a:cubicBezTo>
                    <a:cubicBezTo>
                      <a:pt x="959" y="1117"/>
                      <a:pt x="961" y="1107"/>
                      <a:pt x="961" y="1107"/>
                    </a:cubicBezTo>
                    <a:cubicBezTo>
                      <a:pt x="961" y="1107"/>
                      <a:pt x="961" y="1106"/>
                      <a:pt x="961" y="1106"/>
                    </a:cubicBezTo>
                    <a:cubicBezTo>
                      <a:pt x="961" y="1106"/>
                      <a:pt x="963" y="1037"/>
                      <a:pt x="963" y="1037"/>
                    </a:cubicBezTo>
                    <a:cubicBezTo>
                      <a:pt x="963" y="1037"/>
                      <a:pt x="964" y="1068"/>
                      <a:pt x="964" y="1068"/>
                    </a:cubicBezTo>
                    <a:cubicBezTo>
                      <a:pt x="964" y="1068"/>
                      <a:pt x="967" y="1106"/>
                      <a:pt x="967" y="1106"/>
                    </a:cubicBezTo>
                    <a:cubicBezTo>
                      <a:pt x="967" y="1106"/>
                      <a:pt x="967" y="1109"/>
                      <a:pt x="967" y="1109"/>
                    </a:cubicBezTo>
                    <a:cubicBezTo>
                      <a:pt x="967" y="1109"/>
                      <a:pt x="970" y="1085"/>
                      <a:pt x="970" y="1085"/>
                    </a:cubicBezTo>
                    <a:cubicBezTo>
                      <a:pt x="970" y="1085"/>
                      <a:pt x="970" y="1083"/>
                      <a:pt x="970" y="1083"/>
                    </a:cubicBezTo>
                    <a:cubicBezTo>
                      <a:pt x="970" y="1083"/>
                      <a:pt x="973" y="1116"/>
                      <a:pt x="973" y="1116"/>
                    </a:cubicBezTo>
                    <a:cubicBezTo>
                      <a:pt x="973" y="1116"/>
                      <a:pt x="973" y="1119"/>
                      <a:pt x="973" y="1119"/>
                    </a:cubicBezTo>
                    <a:cubicBezTo>
                      <a:pt x="973" y="1119"/>
                      <a:pt x="976" y="1143"/>
                      <a:pt x="976" y="1143"/>
                    </a:cubicBezTo>
                    <a:cubicBezTo>
                      <a:pt x="976" y="1143"/>
                      <a:pt x="976" y="1143"/>
                      <a:pt x="976" y="1143"/>
                    </a:cubicBezTo>
                    <a:cubicBezTo>
                      <a:pt x="976" y="1143"/>
                      <a:pt x="978" y="1133"/>
                      <a:pt x="978" y="1133"/>
                    </a:cubicBezTo>
                    <a:cubicBezTo>
                      <a:pt x="978" y="1133"/>
                      <a:pt x="979" y="1137"/>
                      <a:pt x="979" y="1137"/>
                    </a:cubicBezTo>
                    <a:cubicBezTo>
                      <a:pt x="979" y="1137"/>
                      <a:pt x="982" y="1156"/>
                      <a:pt x="982" y="1156"/>
                    </a:cubicBezTo>
                    <a:cubicBezTo>
                      <a:pt x="982" y="1156"/>
                      <a:pt x="982" y="1156"/>
                      <a:pt x="982" y="1156"/>
                    </a:cubicBezTo>
                    <a:cubicBezTo>
                      <a:pt x="982" y="1156"/>
                      <a:pt x="984" y="1159"/>
                      <a:pt x="984" y="1159"/>
                    </a:cubicBezTo>
                    <a:cubicBezTo>
                      <a:pt x="984" y="1159"/>
                      <a:pt x="985" y="1159"/>
                      <a:pt x="985" y="1159"/>
                    </a:cubicBezTo>
                    <a:cubicBezTo>
                      <a:pt x="985" y="1159"/>
                      <a:pt x="987" y="1157"/>
                      <a:pt x="987" y="1157"/>
                    </a:cubicBezTo>
                    <a:cubicBezTo>
                      <a:pt x="987" y="1157"/>
                      <a:pt x="988" y="1158"/>
                      <a:pt x="988" y="1158"/>
                    </a:cubicBezTo>
                    <a:cubicBezTo>
                      <a:pt x="988" y="1158"/>
                      <a:pt x="989" y="1160"/>
                      <a:pt x="989" y="1160"/>
                    </a:cubicBezTo>
                    <a:cubicBezTo>
                      <a:pt x="989" y="1160"/>
                      <a:pt x="991" y="1159"/>
                      <a:pt x="991" y="1159"/>
                    </a:cubicBezTo>
                    <a:cubicBezTo>
                      <a:pt x="991" y="1159"/>
                      <a:pt x="994" y="1154"/>
                      <a:pt x="994" y="1154"/>
                    </a:cubicBezTo>
                    <a:cubicBezTo>
                      <a:pt x="994" y="1154"/>
                      <a:pt x="995" y="1155"/>
                      <a:pt x="995" y="1155"/>
                    </a:cubicBezTo>
                    <a:cubicBezTo>
                      <a:pt x="995" y="1155"/>
                      <a:pt x="997" y="1149"/>
                      <a:pt x="997" y="1149"/>
                    </a:cubicBezTo>
                    <a:cubicBezTo>
                      <a:pt x="997" y="1149"/>
                      <a:pt x="997" y="1149"/>
                      <a:pt x="997" y="1149"/>
                    </a:cubicBezTo>
                    <a:cubicBezTo>
                      <a:pt x="997" y="1149"/>
                      <a:pt x="1000" y="1114"/>
                      <a:pt x="1000" y="1114"/>
                    </a:cubicBezTo>
                    <a:cubicBezTo>
                      <a:pt x="1000" y="1114"/>
                      <a:pt x="1000" y="1111"/>
                      <a:pt x="1000" y="1111"/>
                    </a:cubicBezTo>
                    <a:cubicBezTo>
                      <a:pt x="1000" y="1111"/>
                      <a:pt x="1002" y="827"/>
                      <a:pt x="1002" y="827"/>
                    </a:cubicBezTo>
                    <a:cubicBezTo>
                      <a:pt x="1002" y="827"/>
                      <a:pt x="1004" y="799"/>
                      <a:pt x="1004" y="799"/>
                    </a:cubicBezTo>
                    <a:cubicBezTo>
                      <a:pt x="1004" y="799"/>
                      <a:pt x="1006" y="1020"/>
                      <a:pt x="1006" y="1020"/>
                    </a:cubicBezTo>
                    <a:cubicBezTo>
                      <a:pt x="1006" y="1020"/>
                      <a:pt x="1006" y="1036"/>
                      <a:pt x="1006" y="1036"/>
                    </a:cubicBezTo>
                    <a:cubicBezTo>
                      <a:pt x="1006" y="1036"/>
                      <a:pt x="1009" y="881"/>
                      <a:pt x="1009" y="881"/>
                    </a:cubicBezTo>
                    <a:cubicBezTo>
                      <a:pt x="1009" y="881"/>
                      <a:pt x="1009" y="802"/>
                      <a:pt x="1009" y="802"/>
                    </a:cubicBezTo>
                    <a:cubicBezTo>
                      <a:pt x="1009" y="802"/>
                      <a:pt x="1011" y="1018"/>
                      <a:pt x="1011" y="1018"/>
                    </a:cubicBezTo>
                    <a:cubicBezTo>
                      <a:pt x="1011" y="1018"/>
                      <a:pt x="1012" y="1029"/>
                      <a:pt x="1012" y="1029"/>
                    </a:cubicBezTo>
                    <a:cubicBezTo>
                      <a:pt x="1012" y="1029"/>
                      <a:pt x="1015" y="1125"/>
                      <a:pt x="1015" y="1125"/>
                    </a:cubicBezTo>
                    <a:cubicBezTo>
                      <a:pt x="1015" y="1125"/>
                      <a:pt x="1015" y="1126"/>
                      <a:pt x="1015" y="1126"/>
                    </a:cubicBezTo>
                    <a:cubicBezTo>
                      <a:pt x="1015" y="1126"/>
                      <a:pt x="1018" y="1145"/>
                      <a:pt x="1018" y="1145"/>
                    </a:cubicBezTo>
                    <a:cubicBezTo>
                      <a:pt x="1018" y="1145"/>
                      <a:pt x="1018" y="1146"/>
                      <a:pt x="1018" y="1146"/>
                    </a:cubicBezTo>
                    <a:cubicBezTo>
                      <a:pt x="1018" y="1146"/>
                      <a:pt x="1020" y="1153"/>
                      <a:pt x="1020" y="1153"/>
                    </a:cubicBezTo>
                    <a:cubicBezTo>
                      <a:pt x="1020" y="1153"/>
                      <a:pt x="1021" y="1154"/>
                      <a:pt x="1021" y="1154"/>
                    </a:cubicBezTo>
                    <a:cubicBezTo>
                      <a:pt x="1021" y="1154"/>
                      <a:pt x="1024" y="1156"/>
                      <a:pt x="1024" y="1156"/>
                    </a:cubicBezTo>
                    <a:cubicBezTo>
                      <a:pt x="1024" y="1156"/>
                      <a:pt x="1026" y="1156"/>
                      <a:pt x="1026" y="1156"/>
                    </a:cubicBezTo>
                    <a:cubicBezTo>
                      <a:pt x="1026" y="1156"/>
                      <a:pt x="1027" y="1157"/>
                      <a:pt x="1027" y="1157"/>
                    </a:cubicBezTo>
                    <a:cubicBezTo>
                      <a:pt x="1027" y="1157"/>
                      <a:pt x="1027" y="1158"/>
                      <a:pt x="1027" y="1158"/>
                    </a:cubicBezTo>
                    <a:cubicBezTo>
                      <a:pt x="1027" y="1158"/>
                      <a:pt x="1029" y="1161"/>
                      <a:pt x="1029" y="1161"/>
                    </a:cubicBezTo>
                    <a:cubicBezTo>
                      <a:pt x="1029" y="1161"/>
                      <a:pt x="1030" y="1161"/>
                      <a:pt x="1030" y="1161"/>
                    </a:cubicBezTo>
                    <a:cubicBezTo>
                      <a:pt x="1030" y="1161"/>
                      <a:pt x="1032" y="1159"/>
                      <a:pt x="1032" y="1159"/>
                    </a:cubicBezTo>
                    <a:cubicBezTo>
                      <a:pt x="1032" y="1159"/>
                      <a:pt x="1033" y="1160"/>
                      <a:pt x="1033" y="1160"/>
                    </a:cubicBezTo>
                    <a:cubicBezTo>
                      <a:pt x="1033" y="1160"/>
                      <a:pt x="1036" y="1163"/>
                      <a:pt x="1036" y="1163"/>
                    </a:cubicBezTo>
                    <a:cubicBezTo>
                      <a:pt x="1036" y="1163"/>
                      <a:pt x="1036" y="1163"/>
                      <a:pt x="1036" y="1163"/>
                    </a:cubicBezTo>
                    <a:cubicBezTo>
                      <a:pt x="1036" y="1163"/>
                      <a:pt x="1038" y="1165"/>
                      <a:pt x="1038" y="1165"/>
                    </a:cubicBezTo>
                    <a:cubicBezTo>
                      <a:pt x="1038" y="1165"/>
                      <a:pt x="1039" y="1165"/>
                      <a:pt x="1039" y="1165"/>
                    </a:cubicBezTo>
                    <a:cubicBezTo>
                      <a:pt x="1039" y="1165"/>
                      <a:pt x="1041" y="1165"/>
                      <a:pt x="1041" y="1165"/>
                    </a:cubicBezTo>
                    <a:cubicBezTo>
                      <a:pt x="1041" y="1165"/>
                      <a:pt x="1042" y="1165"/>
                      <a:pt x="1042" y="1165"/>
                    </a:cubicBezTo>
                    <a:cubicBezTo>
                      <a:pt x="1042" y="1165"/>
                      <a:pt x="1044" y="1166"/>
                      <a:pt x="1044" y="1166"/>
                    </a:cubicBezTo>
                    <a:cubicBezTo>
                      <a:pt x="1044" y="1166"/>
                      <a:pt x="1045" y="1166"/>
                      <a:pt x="1045" y="1166"/>
                    </a:cubicBezTo>
                    <a:cubicBezTo>
                      <a:pt x="1045" y="1166"/>
                      <a:pt x="1047" y="1167"/>
                      <a:pt x="1047" y="1167"/>
                    </a:cubicBezTo>
                    <a:cubicBezTo>
                      <a:pt x="1047" y="1167"/>
                      <a:pt x="1049" y="1167"/>
                      <a:pt x="1049" y="1167"/>
                    </a:cubicBezTo>
                    <a:cubicBezTo>
                      <a:pt x="1049" y="1167"/>
                      <a:pt x="1051" y="1167"/>
                      <a:pt x="1051" y="1167"/>
                    </a:cubicBezTo>
                    <a:cubicBezTo>
                      <a:pt x="1051" y="1167"/>
                      <a:pt x="1051" y="1167"/>
                      <a:pt x="1051" y="1167"/>
                    </a:cubicBezTo>
                    <a:cubicBezTo>
                      <a:pt x="1051" y="1167"/>
                      <a:pt x="1053" y="1167"/>
                      <a:pt x="1053" y="1167"/>
                    </a:cubicBezTo>
                    <a:cubicBezTo>
                      <a:pt x="1053" y="1167"/>
                      <a:pt x="1054" y="1167"/>
                      <a:pt x="1054" y="1167"/>
                    </a:cubicBezTo>
                    <a:cubicBezTo>
                      <a:pt x="1054" y="1167"/>
                      <a:pt x="1056" y="1168"/>
                      <a:pt x="1056" y="1168"/>
                    </a:cubicBezTo>
                    <a:cubicBezTo>
                      <a:pt x="1056" y="1168"/>
                      <a:pt x="1057" y="1168"/>
                      <a:pt x="1057" y="1168"/>
                    </a:cubicBezTo>
                    <a:cubicBezTo>
                      <a:pt x="1057" y="1168"/>
                      <a:pt x="1060" y="1167"/>
                      <a:pt x="1060" y="1167"/>
                    </a:cubicBezTo>
                    <a:cubicBezTo>
                      <a:pt x="1060" y="1167"/>
                      <a:pt x="1060" y="1167"/>
                      <a:pt x="1060" y="1167"/>
                    </a:cubicBezTo>
                    <a:cubicBezTo>
                      <a:pt x="1060" y="1167"/>
                      <a:pt x="1062" y="1166"/>
                      <a:pt x="1062" y="1166"/>
                    </a:cubicBezTo>
                    <a:cubicBezTo>
                      <a:pt x="1062" y="1166"/>
                      <a:pt x="1065" y="1166"/>
                      <a:pt x="1065" y="1166"/>
                    </a:cubicBezTo>
                    <a:cubicBezTo>
                      <a:pt x="1065" y="1166"/>
                      <a:pt x="1066" y="1166"/>
                      <a:pt x="1066" y="1166"/>
                    </a:cubicBezTo>
                    <a:cubicBezTo>
                      <a:pt x="1066" y="1166"/>
                      <a:pt x="1067" y="1167"/>
                      <a:pt x="1067" y="1167"/>
                    </a:cubicBezTo>
                    <a:cubicBezTo>
                      <a:pt x="1067" y="1167"/>
                      <a:pt x="1068" y="1166"/>
                      <a:pt x="1068" y="1166"/>
                    </a:cubicBezTo>
                    <a:cubicBezTo>
                      <a:pt x="1068" y="1166"/>
                      <a:pt x="1069" y="1167"/>
                      <a:pt x="1069" y="1167"/>
                    </a:cubicBezTo>
                    <a:cubicBezTo>
                      <a:pt x="1069" y="1167"/>
                      <a:pt x="1070" y="1166"/>
                      <a:pt x="1070" y="1166"/>
                    </a:cubicBezTo>
                    <a:cubicBezTo>
                      <a:pt x="1070" y="1166"/>
                      <a:pt x="1072" y="1166"/>
                      <a:pt x="1072" y="1166"/>
                    </a:cubicBezTo>
                    <a:cubicBezTo>
                      <a:pt x="1072" y="1166"/>
                      <a:pt x="1074" y="1168"/>
                      <a:pt x="1074" y="1168"/>
                    </a:cubicBezTo>
                    <a:cubicBezTo>
                      <a:pt x="1074" y="1168"/>
                      <a:pt x="1075" y="1168"/>
                      <a:pt x="1075" y="1168"/>
                    </a:cubicBezTo>
                    <a:cubicBezTo>
                      <a:pt x="1075" y="1168"/>
                      <a:pt x="1077" y="1168"/>
                      <a:pt x="1077" y="1168"/>
                    </a:cubicBezTo>
                    <a:cubicBezTo>
                      <a:pt x="1077" y="1168"/>
                      <a:pt x="1078" y="1168"/>
                      <a:pt x="1078" y="1168"/>
                    </a:cubicBezTo>
                    <a:cubicBezTo>
                      <a:pt x="1078" y="1168"/>
                      <a:pt x="1081" y="1168"/>
                      <a:pt x="1081" y="1168"/>
                    </a:cubicBezTo>
                    <a:cubicBezTo>
                      <a:pt x="1081" y="1168"/>
                      <a:pt x="1081" y="1168"/>
                      <a:pt x="1081" y="1168"/>
                    </a:cubicBezTo>
                    <a:cubicBezTo>
                      <a:pt x="1081" y="1168"/>
                      <a:pt x="1083" y="1168"/>
                      <a:pt x="1083" y="1168"/>
                    </a:cubicBezTo>
                    <a:cubicBezTo>
                      <a:pt x="1083" y="1168"/>
                      <a:pt x="1084" y="1168"/>
                      <a:pt x="1084" y="1168"/>
                    </a:cubicBezTo>
                    <a:cubicBezTo>
                      <a:pt x="1084" y="1168"/>
                      <a:pt x="1086" y="1168"/>
                      <a:pt x="1086" y="1168"/>
                    </a:cubicBezTo>
                    <a:cubicBezTo>
                      <a:pt x="1086" y="1168"/>
                      <a:pt x="1088" y="1168"/>
                      <a:pt x="1088" y="1168"/>
                    </a:cubicBezTo>
                    <a:cubicBezTo>
                      <a:pt x="1088" y="1168"/>
                      <a:pt x="1090" y="1168"/>
                      <a:pt x="1090" y="1168"/>
                    </a:cubicBezTo>
                    <a:cubicBezTo>
                      <a:pt x="1090" y="1168"/>
                      <a:pt x="1090" y="1168"/>
                      <a:pt x="1090" y="1168"/>
                    </a:cubicBezTo>
                    <a:cubicBezTo>
                      <a:pt x="1090" y="1168"/>
                      <a:pt x="1093" y="1168"/>
                      <a:pt x="1093" y="1168"/>
                    </a:cubicBezTo>
                    <a:cubicBezTo>
                      <a:pt x="1093" y="1168"/>
                      <a:pt x="1094" y="1168"/>
                      <a:pt x="1094" y="1168"/>
                    </a:cubicBezTo>
                    <a:cubicBezTo>
                      <a:pt x="1094" y="1168"/>
                      <a:pt x="1095" y="1168"/>
                      <a:pt x="1095" y="1168"/>
                    </a:cubicBezTo>
                    <a:cubicBezTo>
                      <a:pt x="1095" y="1168"/>
                      <a:pt x="1096" y="1168"/>
                      <a:pt x="1096" y="1168"/>
                    </a:cubicBezTo>
                    <a:cubicBezTo>
                      <a:pt x="1096" y="1168"/>
                      <a:pt x="1096" y="1168"/>
                      <a:pt x="1096" y="1168"/>
                    </a:cubicBezTo>
                    <a:cubicBezTo>
                      <a:pt x="1096" y="1168"/>
                      <a:pt x="1099" y="1169"/>
                      <a:pt x="1099" y="1169"/>
                    </a:cubicBezTo>
                    <a:cubicBezTo>
                      <a:pt x="1099" y="1169"/>
                      <a:pt x="1101" y="1168"/>
                      <a:pt x="1101" y="1168"/>
                    </a:cubicBezTo>
                    <a:cubicBezTo>
                      <a:pt x="1101" y="1168"/>
                      <a:pt x="1102" y="1169"/>
                      <a:pt x="1102" y="1169"/>
                    </a:cubicBezTo>
                    <a:cubicBezTo>
                      <a:pt x="1102" y="1169"/>
                      <a:pt x="1103" y="1168"/>
                      <a:pt x="1103" y="1168"/>
                    </a:cubicBezTo>
                    <a:cubicBezTo>
                      <a:pt x="1103" y="1168"/>
                      <a:pt x="1105" y="1168"/>
                      <a:pt x="1105" y="1168"/>
                    </a:cubicBezTo>
                    <a:cubicBezTo>
                      <a:pt x="1105" y="1168"/>
                      <a:pt x="1106" y="1169"/>
                      <a:pt x="1106" y="1169"/>
                    </a:cubicBezTo>
                    <a:cubicBezTo>
                      <a:pt x="1106" y="1169"/>
                      <a:pt x="1108" y="1169"/>
                      <a:pt x="1108" y="1169"/>
                    </a:cubicBezTo>
                    <a:cubicBezTo>
                      <a:pt x="1108" y="1169"/>
                      <a:pt x="1108" y="1168"/>
                      <a:pt x="1108" y="1168"/>
                    </a:cubicBezTo>
                    <a:cubicBezTo>
                      <a:pt x="1108" y="1168"/>
                      <a:pt x="1111" y="1168"/>
                      <a:pt x="1111" y="1168"/>
                    </a:cubicBezTo>
                    <a:cubicBezTo>
                      <a:pt x="1111" y="1168"/>
                      <a:pt x="1113" y="1168"/>
                      <a:pt x="1113" y="1168"/>
                    </a:cubicBezTo>
                    <a:cubicBezTo>
                      <a:pt x="1113" y="1168"/>
                      <a:pt x="1114" y="1168"/>
                      <a:pt x="1114" y="1168"/>
                    </a:cubicBezTo>
                    <a:cubicBezTo>
                      <a:pt x="1114" y="1168"/>
                      <a:pt x="1115" y="1168"/>
                      <a:pt x="1115" y="1168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1" name="Freeform 309"/>
              <p:cNvSpPr>
                <a:spLocks/>
              </p:cNvSpPr>
              <p:nvPr/>
            </p:nvSpPr>
            <p:spPr bwMode="auto">
              <a:xfrm>
                <a:off x="-4060825" y="6470650"/>
                <a:ext cx="3263901" cy="2197100"/>
              </a:xfrm>
              <a:custGeom>
                <a:avLst/>
                <a:gdLst>
                  <a:gd name="T0" fmla="*/ 29 w 2056"/>
                  <a:gd name="T1" fmla="*/ 1384 h 1384"/>
                  <a:gd name="T2" fmla="*/ 63 w 2056"/>
                  <a:gd name="T3" fmla="*/ 1384 h 1384"/>
                  <a:gd name="T4" fmla="*/ 95 w 2056"/>
                  <a:gd name="T5" fmla="*/ 1384 h 1384"/>
                  <a:gd name="T6" fmla="*/ 128 w 2056"/>
                  <a:gd name="T7" fmla="*/ 1384 h 1384"/>
                  <a:gd name="T8" fmla="*/ 162 w 2056"/>
                  <a:gd name="T9" fmla="*/ 1384 h 1384"/>
                  <a:gd name="T10" fmla="*/ 194 w 2056"/>
                  <a:gd name="T11" fmla="*/ 1380 h 1384"/>
                  <a:gd name="T12" fmla="*/ 226 w 2056"/>
                  <a:gd name="T13" fmla="*/ 1381 h 1384"/>
                  <a:gd name="T14" fmla="*/ 260 w 2056"/>
                  <a:gd name="T15" fmla="*/ 1384 h 1384"/>
                  <a:gd name="T16" fmla="*/ 292 w 2056"/>
                  <a:gd name="T17" fmla="*/ 1383 h 1384"/>
                  <a:gd name="T18" fmla="*/ 326 w 2056"/>
                  <a:gd name="T19" fmla="*/ 1349 h 1384"/>
                  <a:gd name="T20" fmla="*/ 358 w 2056"/>
                  <a:gd name="T21" fmla="*/ 1383 h 1384"/>
                  <a:gd name="T22" fmla="*/ 393 w 2056"/>
                  <a:gd name="T23" fmla="*/ 1384 h 1384"/>
                  <a:gd name="T24" fmla="*/ 424 w 2056"/>
                  <a:gd name="T25" fmla="*/ 1383 h 1384"/>
                  <a:gd name="T26" fmla="*/ 457 w 2056"/>
                  <a:gd name="T27" fmla="*/ 1311 h 1384"/>
                  <a:gd name="T28" fmla="*/ 490 w 2056"/>
                  <a:gd name="T29" fmla="*/ 1344 h 1384"/>
                  <a:gd name="T30" fmla="*/ 523 w 2056"/>
                  <a:gd name="T31" fmla="*/ 1379 h 1384"/>
                  <a:gd name="T32" fmla="*/ 557 w 2056"/>
                  <a:gd name="T33" fmla="*/ 1364 h 1384"/>
                  <a:gd name="T34" fmla="*/ 589 w 2056"/>
                  <a:gd name="T35" fmla="*/ 1367 h 1384"/>
                  <a:gd name="T36" fmla="*/ 622 w 2056"/>
                  <a:gd name="T37" fmla="*/ 1382 h 1384"/>
                  <a:gd name="T38" fmla="*/ 656 w 2056"/>
                  <a:gd name="T39" fmla="*/ 1382 h 1384"/>
                  <a:gd name="T40" fmla="*/ 688 w 2056"/>
                  <a:gd name="T41" fmla="*/ 1382 h 1384"/>
                  <a:gd name="T42" fmla="*/ 721 w 2056"/>
                  <a:gd name="T43" fmla="*/ 1382 h 1384"/>
                  <a:gd name="T44" fmla="*/ 754 w 2056"/>
                  <a:gd name="T45" fmla="*/ 1370 h 1384"/>
                  <a:gd name="T46" fmla="*/ 789 w 2056"/>
                  <a:gd name="T47" fmla="*/ 1363 h 1384"/>
                  <a:gd name="T48" fmla="*/ 822 w 2056"/>
                  <a:gd name="T49" fmla="*/ 1378 h 1384"/>
                  <a:gd name="T50" fmla="*/ 854 w 2056"/>
                  <a:gd name="T51" fmla="*/ 1384 h 1384"/>
                  <a:gd name="T52" fmla="*/ 887 w 2056"/>
                  <a:gd name="T53" fmla="*/ 1384 h 1384"/>
                  <a:gd name="T54" fmla="*/ 920 w 2056"/>
                  <a:gd name="T55" fmla="*/ 1384 h 1384"/>
                  <a:gd name="T56" fmla="*/ 953 w 2056"/>
                  <a:gd name="T57" fmla="*/ 1384 h 1384"/>
                  <a:gd name="T58" fmla="*/ 987 w 2056"/>
                  <a:gd name="T59" fmla="*/ 1384 h 1384"/>
                  <a:gd name="T60" fmla="*/ 1019 w 2056"/>
                  <a:gd name="T61" fmla="*/ 1384 h 1384"/>
                  <a:gd name="T62" fmla="*/ 1053 w 2056"/>
                  <a:gd name="T63" fmla="*/ 1384 h 1384"/>
                  <a:gd name="T64" fmla="*/ 1084 w 2056"/>
                  <a:gd name="T65" fmla="*/ 1362 h 1384"/>
                  <a:gd name="T66" fmla="*/ 1117 w 2056"/>
                  <a:gd name="T67" fmla="*/ 1384 h 1384"/>
                  <a:gd name="T68" fmla="*/ 1151 w 2056"/>
                  <a:gd name="T69" fmla="*/ 1384 h 1384"/>
                  <a:gd name="T70" fmla="*/ 1185 w 2056"/>
                  <a:gd name="T71" fmla="*/ 1294 h 1384"/>
                  <a:gd name="T72" fmla="*/ 1218 w 2056"/>
                  <a:gd name="T73" fmla="*/ 1384 h 1384"/>
                  <a:gd name="T74" fmla="*/ 1250 w 2056"/>
                  <a:gd name="T75" fmla="*/ 1384 h 1384"/>
                  <a:gd name="T76" fmla="*/ 1283 w 2056"/>
                  <a:gd name="T77" fmla="*/ 1384 h 1384"/>
                  <a:gd name="T78" fmla="*/ 1316 w 2056"/>
                  <a:gd name="T79" fmla="*/ 1384 h 1384"/>
                  <a:gd name="T80" fmla="*/ 1350 w 2056"/>
                  <a:gd name="T81" fmla="*/ 1384 h 1384"/>
                  <a:gd name="T82" fmla="*/ 1382 w 2056"/>
                  <a:gd name="T83" fmla="*/ 973 h 1384"/>
                  <a:gd name="T84" fmla="*/ 1415 w 2056"/>
                  <a:gd name="T85" fmla="*/ 1384 h 1384"/>
                  <a:gd name="T86" fmla="*/ 1449 w 2056"/>
                  <a:gd name="T87" fmla="*/ 1384 h 1384"/>
                  <a:gd name="T88" fmla="*/ 1482 w 2056"/>
                  <a:gd name="T89" fmla="*/ 1384 h 1384"/>
                  <a:gd name="T90" fmla="*/ 1515 w 2056"/>
                  <a:gd name="T91" fmla="*/ 1384 h 1384"/>
                  <a:gd name="T92" fmla="*/ 1547 w 2056"/>
                  <a:gd name="T93" fmla="*/ 1384 h 1384"/>
                  <a:gd name="T94" fmla="*/ 1580 w 2056"/>
                  <a:gd name="T95" fmla="*/ 1340 h 1384"/>
                  <a:gd name="T96" fmla="*/ 1613 w 2056"/>
                  <a:gd name="T97" fmla="*/ 1383 h 1384"/>
                  <a:gd name="T98" fmla="*/ 1646 w 2056"/>
                  <a:gd name="T99" fmla="*/ 1384 h 1384"/>
                  <a:gd name="T100" fmla="*/ 1680 w 2056"/>
                  <a:gd name="T101" fmla="*/ 1360 h 1384"/>
                  <a:gd name="T102" fmla="*/ 1712 w 2056"/>
                  <a:gd name="T103" fmla="*/ 1384 h 1384"/>
                  <a:gd name="T104" fmla="*/ 1746 w 2056"/>
                  <a:gd name="T105" fmla="*/ 1384 h 1384"/>
                  <a:gd name="T106" fmla="*/ 1778 w 2056"/>
                  <a:gd name="T107" fmla="*/ 1384 h 1384"/>
                  <a:gd name="T108" fmla="*/ 1813 w 2056"/>
                  <a:gd name="T109" fmla="*/ 1384 h 1384"/>
                  <a:gd name="T110" fmla="*/ 1844 w 2056"/>
                  <a:gd name="T111" fmla="*/ 1384 h 1384"/>
                  <a:gd name="T112" fmla="*/ 1877 w 2056"/>
                  <a:gd name="T113" fmla="*/ 1384 h 1384"/>
                  <a:gd name="T114" fmla="*/ 1910 w 2056"/>
                  <a:gd name="T115" fmla="*/ 1364 h 1384"/>
                  <a:gd name="T116" fmla="*/ 1943 w 2056"/>
                  <a:gd name="T117" fmla="*/ 1366 h 1384"/>
                  <a:gd name="T118" fmla="*/ 1977 w 2056"/>
                  <a:gd name="T119" fmla="*/ 1365 h 1384"/>
                  <a:gd name="T120" fmla="*/ 2009 w 2056"/>
                  <a:gd name="T121" fmla="*/ 1379 h 1384"/>
                  <a:gd name="T122" fmla="*/ 2042 w 2056"/>
                  <a:gd name="T123" fmla="*/ 1354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6" h="1384">
                    <a:moveTo>
                      <a:pt x="0" y="1384"/>
                    </a:moveTo>
                    <a:cubicBezTo>
                      <a:pt x="0" y="1384"/>
                      <a:pt x="0" y="1384"/>
                      <a:pt x="0" y="1384"/>
                    </a:cubicBezTo>
                    <a:cubicBezTo>
                      <a:pt x="0" y="1384"/>
                      <a:pt x="0" y="1384"/>
                      <a:pt x="0" y="1384"/>
                    </a:cubicBezTo>
                    <a:cubicBezTo>
                      <a:pt x="0" y="1384"/>
                      <a:pt x="3" y="1384"/>
                      <a:pt x="3" y="1384"/>
                    </a:cubicBezTo>
                    <a:cubicBezTo>
                      <a:pt x="3" y="1384"/>
                      <a:pt x="4" y="1384"/>
                      <a:pt x="4" y="1384"/>
                    </a:cubicBezTo>
                    <a:cubicBezTo>
                      <a:pt x="4" y="1384"/>
                      <a:pt x="5" y="1384"/>
                      <a:pt x="5" y="1384"/>
                    </a:cubicBezTo>
                    <a:cubicBezTo>
                      <a:pt x="5" y="1384"/>
                      <a:pt x="6" y="1384"/>
                      <a:pt x="6" y="1384"/>
                    </a:cubicBezTo>
                    <a:cubicBezTo>
                      <a:pt x="6" y="1384"/>
                      <a:pt x="7" y="1384"/>
                      <a:pt x="7" y="1384"/>
                    </a:cubicBezTo>
                    <a:cubicBezTo>
                      <a:pt x="7" y="1384"/>
                      <a:pt x="8" y="1384"/>
                      <a:pt x="8" y="1384"/>
                    </a:cubicBezTo>
                    <a:cubicBezTo>
                      <a:pt x="8" y="1384"/>
                      <a:pt x="11" y="1384"/>
                      <a:pt x="11" y="1384"/>
                    </a:cubicBezTo>
                    <a:cubicBezTo>
                      <a:pt x="11" y="1384"/>
                      <a:pt x="12" y="1384"/>
                      <a:pt x="12" y="1384"/>
                    </a:cubicBezTo>
                    <a:cubicBezTo>
                      <a:pt x="12" y="1384"/>
                      <a:pt x="13" y="1384"/>
                      <a:pt x="13" y="1384"/>
                    </a:cubicBezTo>
                    <a:cubicBezTo>
                      <a:pt x="13" y="1384"/>
                      <a:pt x="15" y="1384"/>
                      <a:pt x="15" y="1384"/>
                    </a:cubicBezTo>
                    <a:cubicBezTo>
                      <a:pt x="15" y="1384"/>
                      <a:pt x="16" y="1384"/>
                      <a:pt x="16" y="1384"/>
                    </a:cubicBezTo>
                    <a:cubicBezTo>
                      <a:pt x="16" y="1384"/>
                      <a:pt x="17" y="1384"/>
                      <a:pt x="17" y="1384"/>
                    </a:cubicBezTo>
                    <a:cubicBezTo>
                      <a:pt x="17" y="1384"/>
                      <a:pt x="19" y="1384"/>
                      <a:pt x="19" y="1384"/>
                    </a:cubicBezTo>
                    <a:cubicBezTo>
                      <a:pt x="19" y="1384"/>
                      <a:pt x="20" y="1384"/>
                      <a:pt x="20" y="1384"/>
                    </a:cubicBezTo>
                    <a:cubicBezTo>
                      <a:pt x="20" y="1384"/>
                      <a:pt x="23" y="1384"/>
                      <a:pt x="23" y="1384"/>
                    </a:cubicBezTo>
                    <a:cubicBezTo>
                      <a:pt x="23" y="1384"/>
                      <a:pt x="25" y="1384"/>
                      <a:pt x="25" y="1384"/>
                    </a:cubicBezTo>
                    <a:cubicBezTo>
                      <a:pt x="25" y="1384"/>
                      <a:pt x="25" y="1384"/>
                      <a:pt x="25" y="1384"/>
                    </a:cubicBezTo>
                    <a:cubicBezTo>
                      <a:pt x="25" y="1384"/>
                      <a:pt x="26" y="1384"/>
                      <a:pt x="26" y="1384"/>
                    </a:cubicBezTo>
                    <a:cubicBezTo>
                      <a:pt x="26" y="1384"/>
                      <a:pt x="29" y="1384"/>
                      <a:pt x="29" y="1384"/>
                    </a:cubicBezTo>
                    <a:cubicBezTo>
                      <a:pt x="29" y="1384"/>
                      <a:pt x="30" y="1384"/>
                      <a:pt x="30" y="1384"/>
                    </a:cubicBezTo>
                    <a:cubicBezTo>
                      <a:pt x="30" y="1384"/>
                      <a:pt x="33" y="1384"/>
                      <a:pt x="33" y="1384"/>
                    </a:cubicBezTo>
                    <a:cubicBezTo>
                      <a:pt x="33" y="1384"/>
                      <a:pt x="34" y="1384"/>
                      <a:pt x="34" y="1384"/>
                    </a:cubicBezTo>
                    <a:cubicBezTo>
                      <a:pt x="34" y="1384"/>
                      <a:pt x="34" y="1384"/>
                      <a:pt x="34" y="1384"/>
                    </a:cubicBezTo>
                    <a:cubicBezTo>
                      <a:pt x="34" y="1384"/>
                      <a:pt x="36" y="1384"/>
                      <a:pt x="36" y="1384"/>
                    </a:cubicBezTo>
                    <a:cubicBezTo>
                      <a:pt x="36" y="1384"/>
                      <a:pt x="39" y="1384"/>
                      <a:pt x="39" y="1384"/>
                    </a:cubicBezTo>
                    <a:cubicBezTo>
                      <a:pt x="39" y="1384"/>
                      <a:pt x="39" y="1384"/>
                      <a:pt x="39" y="1384"/>
                    </a:cubicBezTo>
                    <a:cubicBezTo>
                      <a:pt x="39" y="1384"/>
                      <a:pt x="40" y="1384"/>
                      <a:pt x="40" y="1384"/>
                    </a:cubicBezTo>
                    <a:cubicBezTo>
                      <a:pt x="40" y="1384"/>
                      <a:pt x="41" y="1384"/>
                      <a:pt x="41" y="1384"/>
                    </a:cubicBezTo>
                    <a:cubicBezTo>
                      <a:pt x="41" y="1384"/>
                      <a:pt x="45" y="1384"/>
                      <a:pt x="45" y="1384"/>
                    </a:cubicBezTo>
                    <a:cubicBezTo>
                      <a:pt x="45" y="1384"/>
                      <a:pt x="46" y="1384"/>
                      <a:pt x="46" y="1384"/>
                    </a:cubicBezTo>
                    <a:cubicBezTo>
                      <a:pt x="46" y="1384"/>
                      <a:pt x="47" y="1384"/>
                      <a:pt x="47" y="1384"/>
                    </a:cubicBezTo>
                    <a:cubicBezTo>
                      <a:pt x="47" y="1384"/>
                      <a:pt x="48" y="1384"/>
                      <a:pt x="48" y="1384"/>
                    </a:cubicBezTo>
                    <a:cubicBezTo>
                      <a:pt x="48" y="1384"/>
                      <a:pt x="50" y="1384"/>
                      <a:pt x="50" y="1384"/>
                    </a:cubicBezTo>
                    <a:cubicBezTo>
                      <a:pt x="50" y="1384"/>
                      <a:pt x="51" y="1384"/>
                      <a:pt x="51" y="1384"/>
                    </a:cubicBezTo>
                    <a:cubicBezTo>
                      <a:pt x="51" y="1384"/>
                      <a:pt x="53" y="1384"/>
                      <a:pt x="53" y="1384"/>
                    </a:cubicBezTo>
                    <a:cubicBezTo>
                      <a:pt x="53" y="1384"/>
                      <a:pt x="53" y="1384"/>
                      <a:pt x="53" y="1384"/>
                    </a:cubicBezTo>
                    <a:cubicBezTo>
                      <a:pt x="53" y="1384"/>
                      <a:pt x="57" y="1384"/>
                      <a:pt x="57" y="1384"/>
                    </a:cubicBezTo>
                    <a:cubicBezTo>
                      <a:pt x="57" y="1384"/>
                      <a:pt x="58" y="1384"/>
                      <a:pt x="58" y="1384"/>
                    </a:cubicBezTo>
                    <a:cubicBezTo>
                      <a:pt x="58" y="1384"/>
                      <a:pt x="59" y="1384"/>
                      <a:pt x="59" y="1384"/>
                    </a:cubicBezTo>
                    <a:cubicBezTo>
                      <a:pt x="59" y="1384"/>
                      <a:pt x="60" y="1384"/>
                      <a:pt x="60" y="1384"/>
                    </a:cubicBezTo>
                    <a:cubicBezTo>
                      <a:pt x="60" y="1384"/>
                      <a:pt x="63" y="1384"/>
                      <a:pt x="63" y="1384"/>
                    </a:cubicBezTo>
                    <a:cubicBezTo>
                      <a:pt x="63" y="1384"/>
                      <a:pt x="64" y="1384"/>
                      <a:pt x="64" y="1384"/>
                    </a:cubicBezTo>
                    <a:cubicBezTo>
                      <a:pt x="64" y="1384"/>
                      <a:pt x="64" y="1384"/>
                      <a:pt x="64" y="1384"/>
                    </a:cubicBezTo>
                    <a:cubicBezTo>
                      <a:pt x="64" y="1384"/>
                      <a:pt x="66" y="1384"/>
                      <a:pt x="66" y="1384"/>
                    </a:cubicBezTo>
                    <a:cubicBezTo>
                      <a:pt x="66" y="1384"/>
                      <a:pt x="67" y="1384"/>
                      <a:pt x="67" y="1384"/>
                    </a:cubicBezTo>
                    <a:cubicBezTo>
                      <a:pt x="67" y="1384"/>
                      <a:pt x="70" y="1384"/>
                      <a:pt x="70" y="1384"/>
                    </a:cubicBezTo>
                    <a:cubicBezTo>
                      <a:pt x="70" y="1384"/>
                      <a:pt x="70" y="1384"/>
                      <a:pt x="70" y="1384"/>
                    </a:cubicBezTo>
                    <a:cubicBezTo>
                      <a:pt x="70" y="1384"/>
                      <a:pt x="73" y="1384"/>
                      <a:pt x="73" y="1384"/>
                    </a:cubicBezTo>
                    <a:cubicBezTo>
                      <a:pt x="73" y="1384"/>
                      <a:pt x="74" y="1384"/>
                      <a:pt x="74" y="1384"/>
                    </a:cubicBezTo>
                    <a:cubicBezTo>
                      <a:pt x="74" y="1384"/>
                      <a:pt x="76" y="1384"/>
                      <a:pt x="76" y="1384"/>
                    </a:cubicBezTo>
                    <a:cubicBezTo>
                      <a:pt x="76" y="1384"/>
                      <a:pt x="76" y="1384"/>
                      <a:pt x="76" y="1384"/>
                    </a:cubicBezTo>
                    <a:cubicBezTo>
                      <a:pt x="76" y="1384"/>
                      <a:pt x="78" y="1384"/>
                      <a:pt x="78" y="1384"/>
                    </a:cubicBezTo>
                    <a:cubicBezTo>
                      <a:pt x="78" y="1384"/>
                      <a:pt x="79" y="1384"/>
                      <a:pt x="79" y="1384"/>
                    </a:cubicBezTo>
                    <a:cubicBezTo>
                      <a:pt x="79" y="1384"/>
                      <a:pt x="82" y="1384"/>
                      <a:pt x="82" y="1384"/>
                    </a:cubicBezTo>
                    <a:cubicBezTo>
                      <a:pt x="82" y="1384"/>
                      <a:pt x="82" y="1384"/>
                      <a:pt x="82" y="1384"/>
                    </a:cubicBezTo>
                    <a:cubicBezTo>
                      <a:pt x="82" y="1384"/>
                      <a:pt x="84" y="1384"/>
                      <a:pt x="84" y="1384"/>
                    </a:cubicBezTo>
                    <a:cubicBezTo>
                      <a:pt x="84" y="1384"/>
                      <a:pt x="87" y="1384"/>
                      <a:pt x="87" y="1384"/>
                    </a:cubicBezTo>
                    <a:cubicBezTo>
                      <a:pt x="87" y="1384"/>
                      <a:pt x="88" y="1384"/>
                      <a:pt x="88" y="1384"/>
                    </a:cubicBezTo>
                    <a:cubicBezTo>
                      <a:pt x="88" y="1384"/>
                      <a:pt x="89" y="1384"/>
                      <a:pt x="89" y="1384"/>
                    </a:cubicBezTo>
                    <a:cubicBezTo>
                      <a:pt x="89" y="1384"/>
                      <a:pt x="89" y="1384"/>
                      <a:pt x="89" y="1384"/>
                    </a:cubicBezTo>
                    <a:cubicBezTo>
                      <a:pt x="89" y="1384"/>
                      <a:pt x="91" y="1384"/>
                      <a:pt x="91" y="1384"/>
                    </a:cubicBezTo>
                    <a:cubicBezTo>
                      <a:pt x="91" y="1384"/>
                      <a:pt x="94" y="1384"/>
                      <a:pt x="94" y="1384"/>
                    </a:cubicBezTo>
                    <a:cubicBezTo>
                      <a:pt x="94" y="1384"/>
                      <a:pt x="95" y="1384"/>
                      <a:pt x="95" y="1384"/>
                    </a:cubicBezTo>
                    <a:cubicBezTo>
                      <a:pt x="95" y="1384"/>
                      <a:pt x="96" y="1384"/>
                      <a:pt x="96" y="1384"/>
                    </a:cubicBezTo>
                    <a:cubicBezTo>
                      <a:pt x="96" y="1384"/>
                      <a:pt x="97" y="1384"/>
                      <a:pt x="97" y="1384"/>
                    </a:cubicBezTo>
                    <a:cubicBezTo>
                      <a:pt x="97" y="1384"/>
                      <a:pt x="99" y="1384"/>
                      <a:pt x="99" y="1384"/>
                    </a:cubicBezTo>
                    <a:cubicBezTo>
                      <a:pt x="99" y="1384"/>
                      <a:pt x="100" y="1384"/>
                      <a:pt x="100" y="1384"/>
                    </a:cubicBezTo>
                    <a:cubicBezTo>
                      <a:pt x="100" y="1384"/>
                      <a:pt x="103" y="1384"/>
                      <a:pt x="103" y="1384"/>
                    </a:cubicBezTo>
                    <a:cubicBezTo>
                      <a:pt x="103" y="1384"/>
                      <a:pt x="103" y="1384"/>
                      <a:pt x="103" y="1384"/>
                    </a:cubicBezTo>
                    <a:cubicBezTo>
                      <a:pt x="103" y="1384"/>
                      <a:pt x="105" y="1384"/>
                      <a:pt x="105" y="1384"/>
                    </a:cubicBezTo>
                    <a:cubicBezTo>
                      <a:pt x="105" y="1384"/>
                      <a:pt x="108" y="1384"/>
                      <a:pt x="108" y="1384"/>
                    </a:cubicBezTo>
                    <a:cubicBezTo>
                      <a:pt x="108" y="1384"/>
                      <a:pt x="109" y="1384"/>
                      <a:pt x="109" y="1384"/>
                    </a:cubicBezTo>
                    <a:cubicBezTo>
                      <a:pt x="109" y="1384"/>
                      <a:pt x="111" y="1384"/>
                      <a:pt x="111" y="1384"/>
                    </a:cubicBezTo>
                    <a:cubicBezTo>
                      <a:pt x="111" y="1384"/>
                      <a:pt x="112" y="1384"/>
                      <a:pt x="112" y="1384"/>
                    </a:cubicBezTo>
                    <a:cubicBezTo>
                      <a:pt x="112" y="1384"/>
                      <a:pt x="112" y="1384"/>
                      <a:pt x="112" y="1384"/>
                    </a:cubicBezTo>
                    <a:cubicBezTo>
                      <a:pt x="112" y="1384"/>
                      <a:pt x="114" y="1384"/>
                      <a:pt x="114" y="1384"/>
                    </a:cubicBezTo>
                    <a:cubicBezTo>
                      <a:pt x="114" y="1384"/>
                      <a:pt x="115" y="1384"/>
                      <a:pt x="115" y="1384"/>
                    </a:cubicBezTo>
                    <a:cubicBezTo>
                      <a:pt x="115" y="1384"/>
                      <a:pt x="116" y="1384"/>
                      <a:pt x="116" y="1384"/>
                    </a:cubicBezTo>
                    <a:cubicBezTo>
                      <a:pt x="116" y="1384"/>
                      <a:pt x="119" y="1384"/>
                      <a:pt x="119" y="1384"/>
                    </a:cubicBezTo>
                    <a:cubicBezTo>
                      <a:pt x="119" y="1384"/>
                      <a:pt x="121" y="1384"/>
                      <a:pt x="121" y="1384"/>
                    </a:cubicBezTo>
                    <a:cubicBezTo>
                      <a:pt x="121" y="1384"/>
                      <a:pt x="121" y="1384"/>
                      <a:pt x="121" y="1384"/>
                    </a:cubicBezTo>
                    <a:cubicBezTo>
                      <a:pt x="121" y="1384"/>
                      <a:pt x="122" y="1384"/>
                      <a:pt x="122" y="1384"/>
                    </a:cubicBezTo>
                    <a:cubicBezTo>
                      <a:pt x="122" y="1384"/>
                      <a:pt x="124" y="1384"/>
                      <a:pt x="124" y="1384"/>
                    </a:cubicBezTo>
                    <a:cubicBezTo>
                      <a:pt x="124" y="1384"/>
                      <a:pt x="125" y="1384"/>
                      <a:pt x="125" y="1384"/>
                    </a:cubicBezTo>
                    <a:cubicBezTo>
                      <a:pt x="125" y="1384"/>
                      <a:pt x="128" y="1384"/>
                      <a:pt x="128" y="1384"/>
                    </a:cubicBezTo>
                    <a:cubicBezTo>
                      <a:pt x="128" y="1384"/>
                      <a:pt x="129" y="1384"/>
                      <a:pt x="129" y="1384"/>
                    </a:cubicBezTo>
                    <a:cubicBezTo>
                      <a:pt x="129" y="1384"/>
                      <a:pt x="131" y="1384"/>
                      <a:pt x="131" y="1384"/>
                    </a:cubicBezTo>
                    <a:cubicBezTo>
                      <a:pt x="131" y="1384"/>
                      <a:pt x="133" y="1384"/>
                      <a:pt x="133" y="1384"/>
                    </a:cubicBezTo>
                    <a:cubicBezTo>
                      <a:pt x="133" y="1384"/>
                      <a:pt x="134" y="1384"/>
                      <a:pt x="134" y="1384"/>
                    </a:cubicBezTo>
                    <a:cubicBezTo>
                      <a:pt x="134" y="1384"/>
                      <a:pt x="135" y="1384"/>
                      <a:pt x="135" y="1384"/>
                    </a:cubicBezTo>
                    <a:cubicBezTo>
                      <a:pt x="135" y="1384"/>
                      <a:pt x="137" y="1384"/>
                      <a:pt x="137" y="1384"/>
                    </a:cubicBezTo>
                    <a:cubicBezTo>
                      <a:pt x="137" y="1384"/>
                      <a:pt x="139" y="1384"/>
                      <a:pt x="139" y="1384"/>
                    </a:cubicBezTo>
                    <a:cubicBezTo>
                      <a:pt x="139" y="1384"/>
                      <a:pt x="141" y="1384"/>
                      <a:pt x="141" y="1384"/>
                    </a:cubicBezTo>
                    <a:cubicBezTo>
                      <a:pt x="141" y="1384"/>
                      <a:pt x="142" y="1384"/>
                      <a:pt x="142" y="1384"/>
                    </a:cubicBezTo>
                    <a:cubicBezTo>
                      <a:pt x="142" y="1384"/>
                      <a:pt x="144" y="1384"/>
                      <a:pt x="144" y="1384"/>
                    </a:cubicBezTo>
                    <a:cubicBezTo>
                      <a:pt x="144" y="1384"/>
                      <a:pt x="145" y="1384"/>
                      <a:pt x="145" y="1384"/>
                    </a:cubicBezTo>
                    <a:cubicBezTo>
                      <a:pt x="145" y="1384"/>
                      <a:pt x="147" y="1384"/>
                      <a:pt x="147" y="1384"/>
                    </a:cubicBezTo>
                    <a:cubicBezTo>
                      <a:pt x="147" y="1384"/>
                      <a:pt x="148" y="1384"/>
                      <a:pt x="148" y="1384"/>
                    </a:cubicBezTo>
                    <a:cubicBezTo>
                      <a:pt x="148" y="1384"/>
                      <a:pt x="148" y="1384"/>
                      <a:pt x="148" y="1384"/>
                    </a:cubicBezTo>
                    <a:cubicBezTo>
                      <a:pt x="148" y="1384"/>
                      <a:pt x="149" y="1384"/>
                      <a:pt x="149" y="1384"/>
                    </a:cubicBezTo>
                    <a:cubicBezTo>
                      <a:pt x="149" y="1384"/>
                      <a:pt x="153" y="1384"/>
                      <a:pt x="153" y="1384"/>
                    </a:cubicBezTo>
                    <a:cubicBezTo>
                      <a:pt x="153" y="1384"/>
                      <a:pt x="154" y="1384"/>
                      <a:pt x="154" y="1384"/>
                    </a:cubicBezTo>
                    <a:cubicBezTo>
                      <a:pt x="154" y="1384"/>
                      <a:pt x="154" y="1384"/>
                      <a:pt x="154" y="1384"/>
                    </a:cubicBezTo>
                    <a:cubicBezTo>
                      <a:pt x="154" y="1384"/>
                      <a:pt x="155" y="1384"/>
                      <a:pt x="155" y="1384"/>
                    </a:cubicBezTo>
                    <a:cubicBezTo>
                      <a:pt x="155" y="1384"/>
                      <a:pt x="157" y="1384"/>
                      <a:pt x="157" y="1384"/>
                    </a:cubicBezTo>
                    <a:cubicBezTo>
                      <a:pt x="157" y="1384"/>
                      <a:pt x="158" y="1384"/>
                      <a:pt x="158" y="1384"/>
                    </a:cubicBezTo>
                    <a:cubicBezTo>
                      <a:pt x="158" y="1384"/>
                      <a:pt x="162" y="1384"/>
                      <a:pt x="162" y="1384"/>
                    </a:cubicBezTo>
                    <a:cubicBezTo>
                      <a:pt x="162" y="1384"/>
                      <a:pt x="163" y="1384"/>
                      <a:pt x="163" y="1384"/>
                    </a:cubicBezTo>
                    <a:cubicBezTo>
                      <a:pt x="163" y="1384"/>
                      <a:pt x="163" y="1384"/>
                      <a:pt x="163" y="1384"/>
                    </a:cubicBezTo>
                    <a:cubicBezTo>
                      <a:pt x="163" y="1384"/>
                      <a:pt x="166" y="1384"/>
                      <a:pt x="166" y="1384"/>
                    </a:cubicBezTo>
                    <a:cubicBezTo>
                      <a:pt x="166" y="1384"/>
                      <a:pt x="166" y="1384"/>
                      <a:pt x="166" y="1384"/>
                    </a:cubicBezTo>
                    <a:cubicBezTo>
                      <a:pt x="166" y="1384"/>
                      <a:pt x="168" y="1384"/>
                      <a:pt x="168" y="1384"/>
                    </a:cubicBezTo>
                    <a:cubicBezTo>
                      <a:pt x="168" y="1384"/>
                      <a:pt x="170" y="1384"/>
                      <a:pt x="170" y="1384"/>
                    </a:cubicBezTo>
                    <a:cubicBezTo>
                      <a:pt x="170" y="1384"/>
                      <a:pt x="172" y="1384"/>
                      <a:pt x="172" y="1384"/>
                    </a:cubicBezTo>
                    <a:cubicBezTo>
                      <a:pt x="172" y="1384"/>
                      <a:pt x="172" y="1384"/>
                      <a:pt x="172" y="1384"/>
                    </a:cubicBezTo>
                    <a:cubicBezTo>
                      <a:pt x="172" y="1384"/>
                      <a:pt x="173" y="1383"/>
                      <a:pt x="173" y="1383"/>
                    </a:cubicBezTo>
                    <a:cubicBezTo>
                      <a:pt x="173" y="1383"/>
                      <a:pt x="175" y="1384"/>
                      <a:pt x="175" y="1384"/>
                    </a:cubicBezTo>
                    <a:cubicBezTo>
                      <a:pt x="175" y="1384"/>
                      <a:pt x="178" y="1383"/>
                      <a:pt x="178" y="1383"/>
                    </a:cubicBezTo>
                    <a:cubicBezTo>
                      <a:pt x="178" y="1383"/>
                      <a:pt x="178" y="1383"/>
                      <a:pt x="178" y="1383"/>
                    </a:cubicBezTo>
                    <a:cubicBezTo>
                      <a:pt x="178" y="1383"/>
                      <a:pt x="181" y="1380"/>
                      <a:pt x="181" y="1380"/>
                    </a:cubicBezTo>
                    <a:cubicBezTo>
                      <a:pt x="181" y="1380"/>
                      <a:pt x="182" y="1376"/>
                      <a:pt x="182" y="1376"/>
                    </a:cubicBezTo>
                    <a:cubicBezTo>
                      <a:pt x="182" y="1376"/>
                      <a:pt x="184" y="1380"/>
                      <a:pt x="184" y="1380"/>
                    </a:cubicBezTo>
                    <a:cubicBezTo>
                      <a:pt x="184" y="1380"/>
                      <a:pt x="185" y="1381"/>
                      <a:pt x="185" y="1381"/>
                    </a:cubicBezTo>
                    <a:cubicBezTo>
                      <a:pt x="185" y="1381"/>
                      <a:pt x="187" y="1380"/>
                      <a:pt x="187" y="1380"/>
                    </a:cubicBezTo>
                    <a:cubicBezTo>
                      <a:pt x="187" y="1380"/>
                      <a:pt x="187" y="1380"/>
                      <a:pt x="187" y="1380"/>
                    </a:cubicBezTo>
                    <a:cubicBezTo>
                      <a:pt x="187" y="1380"/>
                      <a:pt x="190" y="1367"/>
                      <a:pt x="190" y="1367"/>
                    </a:cubicBezTo>
                    <a:cubicBezTo>
                      <a:pt x="190" y="1367"/>
                      <a:pt x="190" y="1367"/>
                      <a:pt x="190" y="1367"/>
                    </a:cubicBezTo>
                    <a:cubicBezTo>
                      <a:pt x="190" y="1367"/>
                      <a:pt x="193" y="1380"/>
                      <a:pt x="193" y="1380"/>
                    </a:cubicBezTo>
                    <a:cubicBezTo>
                      <a:pt x="193" y="1380"/>
                      <a:pt x="194" y="1380"/>
                      <a:pt x="194" y="1380"/>
                    </a:cubicBezTo>
                    <a:cubicBezTo>
                      <a:pt x="194" y="1380"/>
                      <a:pt x="196" y="1379"/>
                      <a:pt x="196" y="1379"/>
                    </a:cubicBezTo>
                    <a:cubicBezTo>
                      <a:pt x="196" y="1379"/>
                      <a:pt x="196" y="1379"/>
                      <a:pt x="196" y="1379"/>
                    </a:cubicBezTo>
                    <a:cubicBezTo>
                      <a:pt x="196" y="1379"/>
                      <a:pt x="198" y="1373"/>
                      <a:pt x="198" y="1373"/>
                    </a:cubicBezTo>
                    <a:cubicBezTo>
                      <a:pt x="198" y="1373"/>
                      <a:pt x="199" y="1378"/>
                      <a:pt x="199" y="1378"/>
                    </a:cubicBezTo>
                    <a:cubicBezTo>
                      <a:pt x="199" y="1378"/>
                      <a:pt x="201" y="1381"/>
                      <a:pt x="201" y="1381"/>
                    </a:cubicBezTo>
                    <a:cubicBezTo>
                      <a:pt x="201" y="1381"/>
                      <a:pt x="202" y="1380"/>
                      <a:pt x="202" y="1380"/>
                    </a:cubicBezTo>
                    <a:cubicBezTo>
                      <a:pt x="202" y="1380"/>
                      <a:pt x="205" y="1379"/>
                      <a:pt x="205" y="1379"/>
                    </a:cubicBezTo>
                    <a:cubicBezTo>
                      <a:pt x="205" y="1379"/>
                      <a:pt x="205" y="1378"/>
                      <a:pt x="205" y="1378"/>
                    </a:cubicBezTo>
                    <a:cubicBezTo>
                      <a:pt x="205" y="1378"/>
                      <a:pt x="208" y="1350"/>
                      <a:pt x="208" y="1350"/>
                    </a:cubicBezTo>
                    <a:cubicBezTo>
                      <a:pt x="208" y="1350"/>
                      <a:pt x="209" y="1342"/>
                      <a:pt x="209" y="1342"/>
                    </a:cubicBezTo>
                    <a:cubicBezTo>
                      <a:pt x="209" y="1342"/>
                      <a:pt x="210" y="1363"/>
                      <a:pt x="210" y="1363"/>
                    </a:cubicBezTo>
                    <a:cubicBezTo>
                      <a:pt x="210" y="1363"/>
                      <a:pt x="211" y="1359"/>
                      <a:pt x="211" y="1359"/>
                    </a:cubicBezTo>
                    <a:cubicBezTo>
                      <a:pt x="211" y="1359"/>
                      <a:pt x="212" y="1340"/>
                      <a:pt x="212" y="1340"/>
                    </a:cubicBezTo>
                    <a:cubicBezTo>
                      <a:pt x="212" y="1340"/>
                      <a:pt x="214" y="1356"/>
                      <a:pt x="214" y="1356"/>
                    </a:cubicBezTo>
                    <a:cubicBezTo>
                      <a:pt x="214" y="1356"/>
                      <a:pt x="216" y="1332"/>
                      <a:pt x="216" y="1332"/>
                    </a:cubicBezTo>
                    <a:cubicBezTo>
                      <a:pt x="216" y="1332"/>
                      <a:pt x="218" y="1360"/>
                      <a:pt x="218" y="1360"/>
                    </a:cubicBezTo>
                    <a:cubicBezTo>
                      <a:pt x="218" y="1360"/>
                      <a:pt x="220" y="1332"/>
                      <a:pt x="220" y="1332"/>
                    </a:cubicBezTo>
                    <a:cubicBezTo>
                      <a:pt x="220" y="1332"/>
                      <a:pt x="220" y="1335"/>
                      <a:pt x="220" y="1335"/>
                    </a:cubicBezTo>
                    <a:cubicBezTo>
                      <a:pt x="220" y="1335"/>
                      <a:pt x="223" y="1375"/>
                      <a:pt x="223" y="1375"/>
                    </a:cubicBezTo>
                    <a:cubicBezTo>
                      <a:pt x="223" y="1375"/>
                      <a:pt x="223" y="1375"/>
                      <a:pt x="223" y="1375"/>
                    </a:cubicBezTo>
                    <a:cubicBezTo>
                      <a:pt x="223" y="1375"/>
                      <a:pt x="226" y="1381"/>
                      <a:pt x="226" y="1381"/>
                    </a:cubicBezTo>
                    <a:cubicBezTo>
                      <a:pt x="226" y="1381"/>
                      <a:pt x="226" y="1381"/>
                      <a:pt x="226" y="1381"/>
                    </a:cubicBezTo>
                    <a:cubicBezTo>
                      <a:pt x="226" y="1381"/>
                      <a:pt x="229" y="1383"/>
                      <a:pt x="229" y="1383"/>
                    </a:cubicBezTo>
                    <a:cubicBezTo>
                      <a:pt x="229" y="1383"/>
                      <a:pt x="229" y="1383"/>
                      <a:pt x="229" y="1383"/>
                    </a:cubicBezTo>
                    <a:cubicBezTo>
                      <a:pt x="229" y="1383"/>
                      <a:pt x="232" y="1383"/>
                      <a:pt x="232" y="1383"/>
                    </a:cubicBezTo>
                    <a:cubicBezTo>
                      <a:pt x="232" y="1383"/>
                      <a:pt x="232" y="1383"/>
                      <a:pt x="232" y="1383"/>
                    </a:cubicBezTo>
                    <a:cubicBezTo>
                      <a:pt x="232" y="1383"/>
                      <a:pt x="235" y="1384"/>
                      <a:pt x="235" y="1384"/>
                    </a:cubicBezTo>
                    <a:cubicBezTo>
                      <a:pt x="235" y="1384"/>
                      <a:pt x="235" y="1384"/>
                      <a:pt x="235" y="1384"/>
                    </a:cubicBezTo>
                    <a:cubicBezTo>
                      <a:pt x="235" y="1384"/>
                      <a:pt x="238" y="1384"/>
                      <a:pt x="238" y="1384"/>
                    </a:cubicBezTo>
                    <a:cubicBezTo>
                      <a:pt x="238" y="1384"/>
                      <a:pt x="238" y="1384"/>
                      <a:pt x="238" y="1384"/>
                    </a:cubicBezTo>
                    <a:cubicBezTo>
                      <a:pt x="238" y="1384"/>
                      <a:pt x="241" y="1384"/>
                      <a:pt x="241" y="1384"/>
                    </a:cubicBezTo>
                    <a:cubicBezTo>
                      <a:pt x="241" y="1384"/>
                      <a:pt x="242" y="1384"/>
                      <a:pt x="242" y="1384"/>
                    </a:cubicBezTo>
                    <a:cubicBezTo>
                      <a:pt x="242" y="1384"/>
                      <a:pt x="242" y="1384"/>
                      <a:pt x="242" y="1384"/>
                    </a:cubicBezTo>
                    <a:cubicBezTo>
                      <a:pt x="242" y="1384"/>
                      <a:pt x="245" y="1384"/>
                      <a:pt x="245" y="1384"/>
                    </a:cubicBezTo>
                    <a:cubicBezTo>
                      <a:pt x="245" y="1384"/>
                      <a:pt x="246" y="1384"/>
                      <a:pt x="246" y="1384"/>
                    </a:cubicBezTo>
                    <a:cubicBezTo>
                      <a:pt x="246" y="1384"/>
                      <a:pt x="248" y="1384"/>
                      <a:pt x="248" y="1384"/>
                    </a:cubicBezTo>
                    <a:cubicBezTo>
                      <a:pt x="248" y="1384"/>
                      <a:pt x="250" y="1384"/>
                      <a:pt x="250" y="1384"/>
                    </a:cubicBezTo>
                    <a:cubicBezTo>
                      <a:pt x="250" y="1384"/>
                      <a:pt x="251" y="1384"/>
                      <a:pt x="251" y="1384"/>
                    </a:cubicBezTo>
                    <a:cubicBezTo>
                      <a:pt x="251" y="1384"/>
                      <a:pt x="252" y="1384"/>
                      <a:pt x="252" y="1384"/>
                    </a:cubicBezTo>
                    <a:cubicBezTo>
                      <a:pt x="252" y="1384"/>
                      <a:pt x="253" y="1384"/>
                      <a:pt x="253" y="1384"/>
                    </a:cubicBezTo>
                    <a:cubicBezTo>
                      <a:pt x="253" y="1384"/>
                      <a:pt x="254" y="1384"/>
                      <a:pt x="254" y="1384"/>
                    </a:cubicBezTo>
                    <a:cubicBezTo>
                      <a:pt x="254" y="1384"/>
                      <a:pt x="256" y="1384"/>
                      <a:pt x="256" y="1384"/>
                    </a:cubicBezTo>
                    <a:cubicBezTo>
                      <a:pt x="256" y="1384"/>
                      <a:pt x="258" y="1383"/>
                      <a:pt x="258" y="1383"/>
                    </a:cubicBezTo>
                    <a:cubicBezTo>
                      <a:pt x="258" y="1383"/>
                      <a:pt x="260" y="1384"/>
                      <a:pt x="260" y="1384"/>
                    </a:cubicBezTo>
                    <a:cubicBezTo>
                      <a:pt x="260" y="1384"/>
                      <a:pt x="262" y="1383"/>
                      <a:pt x="262" y="1383"/>
                    </a:cubicBezTo>
                    <a:cubicBezTo>
                      <a:pt x="262" y="1383"/>
                      <a:pt x="262" y="1383"/>
                      <a:pt x="262" y="1383"/>
                    </a:cubicBezTo>
                    <a:cubicBezTo>
                      <a:pt x="262" y="1383"/>
                      <a:pt x="265" y="1380"/>
                      <a:pt x="265" y="1380"/>
                    </a:cubicBezTo>
                    <a:cubicBezTo>
                      <a:pt x="265" y="1380"/>
                      <a:pt x="265" y="1380"/>
                      <a:pt x="265" y="1380"/>
                    </a:cubicBezTo>
                    <a:cubicBezTo>
                      <a:pt x="265" y="1380"/>
                      <a:pt x="268" y="1362"/>
                      <a:pt x="268" y="1362"/>
                    </a:cubicBezTo>
                    <a:cubicBezTo>
                      <a:pt x="268" y="1362"/>
                      <a:pt x="269" y="1359"/>
                      <a:pt x="269" y="1359"/>
                    </a:cubicBezTo>
                    <a:cubicBezTo>
                      <a:pt x="269" y="1359"/>
                      <a:pt x="271" y="1374"/>
                      <a:pt x="271" y="1374"/>
                    </a:cubicBezTo>
                    <a:cubicBezTo>
                      <a:pt x="271" y="1374"/>
                      <a:pt x="271" y="1375"/>
                      <a:pt x="271" y="1375"/>
                    </a:cubicBezTo>
                    <a:cubicBezTo>
                      <a:pt x="271" y="1375"/>
                      <a:pt x="274" y="1382"/>
                      <a:pt x="274" y="1382"/>
                    </a:cubicBezTo>
                    <a:cubicBezTo>
                      <a:pt x="274" y="1382"/>
                      <a:pt x="274" y="1382"/>
                      <a:pt x="274" y="1382"/>
                    </a:cubicBezTo>
                    <a:cubicBezTo>
                      <a:pt x="274" y="1382"/>
                      <a:pt x="275" y="1382"/>
                      <a:pt x="275" y="1382"/>
                    </a:cubicBezTo>
                    <a:cubicBezTo>
                      <a:pt x="275" y="1382"/>
                      <a:pt x="277" y="1382"/>
                      <a:pt x="277" y="1382"/>
                    </a:cubicBezTo>
                    <a:cubicBezTo>
                      <a:pt x="277" y="1382"/>
                      <a:pt x="280" y="1383"/>
                      <a:pt x="280" y="1383"/>
                    </a:cubicBezTo>
                    <a:cubicBezTo>
                      <a:pt x="280" y="1383"/>
                      <a:pt x="281" y="1383"/>
                      <a:pt x="281" y="1383"/>
                    </a:cubicBezTo>
                    <a:cubicBezTo>
                      <a:pt x="281" y="1383"/>
                      <a:pt x="283" y="1383"/>
                      <a:pt x="283" y="1383"/>
                    </a:cubicBezTo>
                    <a:cubicBezTo>
                      <a:pt x="283" y="1383"/>
                      <a:pt x="284" y="1383"/>
                      <a:pt x="284" y="1383"/>
                    </a:cubicBezTo>
                    <a:cubicBezTo>
                      <a:pt x="284" y="1383"/>
                      <a:pt x="286" y="1383"/>
                      <a:pt x="286" y="1383"/>
                    </a:cubicBezTo>
                    <a:cubicBezTo>
                      <a:pt x="286" y="1383"/>
                      <a:pt x="287" y="1383"/>
                      <a:pt x="287" y="1383"/>
                    </a:cubicBezTo>
                    <a:cubicBezTo>
                      <a:pt x="287" y="1383"/>
                      <a:pt x="289" y="1383"/>
                      <a:pt x="289" y="1383"/>
                    </a:cubicBezTo>
                    <a:cubicBezTo>
                      <a:pt x="289" y="1383"/>
                      <a:pt x="289" y="1383"/>
                      <a:pt x="289" y="1383"/>
                    </a:cubicBezTo>
                    <a:cubicBezTo>
                      <a:pt x="289" y="1383"/>
                      <a:pt x="291" y="1383"/>
                      <a:pt x="291" y="1383"/>
                    </a:cubicBezTo>
                    <a:cubicBezTo>
                      <a:pt x="291" y="1383"/>
                      <a:pt x="292" y="1383"/>
                      <a:pt x="292" y="1383"/>
                    </a:cubicBezTo>
                    <a:cubicBezTo>
                      <a:pt x="292" y="1383"/>
                      <a:pt x="295" y="1383"/>
                      <a:pt x="295" y="1383"/>
                    </a:cubicBezTo>
                    <a:cubicBezTo>
                      <a:pt x="295" y="1383"/>
                      <a:pt x="295" y="1382"/>
                      <a:pt x="295" y="1382"/>
                    </a:cubicBezTo>
                    <a:cubicBezTo>
                      <a:pt x="295" y="1382"/>
                      <a:pt x="298" y="1379"/>
                      <a:pt x="298" y="1379"/>
                    </a:cubicBezTo>
                    <a:cubicBezTo>
                      <a:pt x="298" y="1379"/>
                      <a:pt x="298" y="1378"/>
                      <a:pt x="298" y="1378"/>
                    </a:cubicBezTo>
                    <a:cubicBezTo>
                      <a:pt x="298" y="1378"/>
                      <a:pt x="300" y="1352"/>
                      <a:pt x="300" y="1352"/>
                    </a:cubicBezTo>
                    <a:cubicBezTo>
                      <a:pt x="300" y="1352"/>
                      <a:pt x="301" y="1366"/>
                      <a:pt x="301" y="1366"/>
                    </a:cubicBezTo>
                    <a:cubicBezTo>
                      <a:pt x="301" y="1366"/>
                      <a:pt x="303" y="1377"/>
                      <a:pt x="303" y="1377"/>
                    </a:cubicBezTo>
                    <a:cubicBezTo>
                      <a:pt x="303" y="1377"/>
                      <a:pt x="304" y="1377"/>
                      <a:pt x="304" y="1377"/>
                    </a:cubicBezTo>
                    <a:cubicBezTo>
                      <a:pt x="304" y="1377"/>
                      <a:pt x="307" y="1360"/>
                      <a:pt x="307" y="1360"/>
                    </a:cubicBezTo>
                    <a:cubicBezTo>
                      <a:pt x="307" y="1360"/>
                      <a:pt x="308" y="1330"/>
                      <a:pt x="308" y="1330"/>
                    </a:cubicBezTo>
                    <a:cubicBezTo>
                      <a:pt x="308" y="1330"/>
                      <a:pt x="310" y="1373"/>
                      <a:pt x="310" y="1373"/>
                    </a:cubicBezTo>
                    <a:cubicBezTo>
                      <a:pt x="310" y="1373"/>
                      <a:pt x="310" y="1373"/>
                      <a:pt x="310" y="1373"/>
                    </a:cubicBezTo>
                    <a:cubicBezTo>
                      <a:pt x="310" y="1373"/>
                      <a:pt x="313" y="1377"/>
                      <a:pt x="313" y="1377"/>
                    </a:cubicBezTo>
                    <a:cubicBezTo>
                      <a:pt x="313" y="1377"/>
                      <a:pt x="313" y="1377"/>
                      <a:pt x="313" y="1377"/>
                    </a:cubicBezTo>
                    <a:cubicBezTo>
                      <a:pt x="313" y="1377"/>
                      <a:pt x="316" y="1358"/>
                      <a:pt x="316" y="1358"/>
                    </a:cubicBezTo>
                    <a:cubicBezTo>
                      <a:pt x="316" y="1358"/>
                      <a:pt x="316" y="1366"/>
                      <a:pt x="316" y="1366"/>
                    </a:cubicBezTo>
                    <a:cubicBezTo>
                      <a:pt x="316" y="1366"/>
                      <a:pt x="319" y="1377"/>
                      <a:pt x="319" y="1377"/>
                    </a:cubicBezTo>
                    <a:cubicBezTo>
                      <a:pt x="319" y="1377"/>
                      <a:pt x="319" y="1377"/>
                      <a:pt x="319" y="1377"/>
                    </a:cubicBezTo>
                    <a:cubicBezTo>
                      <a:pt x="319" y="1377"/>
                      <a:pt x="322" y="1372"/>
                      <a:pt x="322" y="1372"/>
                    </a:cubicBezTo>
                    <a:cubicBezTo>
                      <a:pt x="322" y="1372"/>
                      <a:pt x="322" y="1371"/>
                      <a:pt x="322" y="1371"/>
                    </a:cubicBezTo>
                    <a:cubicBezTo>
                      <a:pt x="322" y="1371"/>
                      <a:pt x="325" y="1346"/>
                      <a:pt x="325" y="1346"/>
                    </a:cubicBezTo>
                    <a:cubicBezTo>
                      <a:pt x="325" y="1346"/>
                      <a:pt x="326" y="1349"/>
                      <a:pt x="326" y="1349"/>
                    </a:cubicBezTo>
                    <a:cubicBezTo>
                      <a:pt x="326" y="1349"/>
                      <a:pt x="328" y="1313"/>
                      <a:pt x="328" y="1313"/>
                    </a:cubicBezTo>
                    <a:cubicBezTo>
                      <a:pt x="328" y="1313"/>
                      <a:pt x="329" y="1312"/>
                      <a:pt x="329" y="1312"/>
                    </a:cubicBezTo>
                    <a:cubicBezTo>
                      <a:pt x="329" y="1312"/>
                      <a:pt x="331" y="1349"/>
                      <a:pt x="331" y="1349"/>
                    </a:cubicBezTo>
                    <a:cubicBezTo>
                      <a:pt x="331" y="1349"/>
                      <a:pt x="332" y="1347"/>
                      <a:pt x="332" y="1347"/>
                    </a:cubicBezTo>
                    <a:cubicBezTo>
                      <a:pt x="332" y="1347"/>
                      <a:pt x="334" y="1365"/>
                      <a:pt x="334" y="1365"/>
                    </a:cubicBezTo>
                    <a:cubicBezTo>
                      <a:pt x="334" y="1365"/>
                      <a:pt x="334" y="1367"/>
                      <a:pt x="334" y="1367"/>
                    </a:cubicBezTo>
                    <a:cubicBezTo>
                      <a:pt x="334" y="1367"/>
                      <a:pt x="337" y="1378"/>
                      <a:pt x="337" y="1378"/>
                    </a:cubicBezTo>
                    <a:cubicBezTo>
                      <a:pt x="337" y="1378"/>
                      <a:pt x="337" y="1378"/>
                      <a:pt x="337" y="1378"/>
                    </a:cubicBezTo>
                    <a:cubicBezTo>
                      <a:pt x="337" y="1378"/>
                      <a:pt x="340" y="1380"/>
                      <a:pt x="340" y="1380"/>
                    </a:cubicBezTo>
                    <a:cubicBezTo>
                      <a:pt x="340" y="1380"/>
                      <a:pt x="340" y="1380"/>
                      <a:pt x="340" y="1380"/>
                    </a:cubicBezTo>
                    <a:cubicBezTo>
                      <a:pt x="340" y="1380"/>
                      <a:pt x="343" y="1382"/>
                      <a:pt x="343" y="1382"/>
                    </a:cubicBezTo>
                    <a:cubicBezTo>
                      <a:pt x="343" y="1382"/>
                      <a:pt x="343" y="1382"/>
                      <a:pt x="343" y="1382"/>
                    </a:cubicBezTo>
                    <a:cubicBezTo>
                      <a:pt x="343" y="1382"/>
                      <a:pt x="346" y="1383"/>
                      <a:pt x="346" y="1383"/>
                    </a:cubicBezTo>
                    <a:cubicBezTo>
                      <a:pt x="346" y="1383"/>
                      <a:pt x="346" y="1383"/>
                      <a:pt x="346" y="1383"/>
                    </a:cubicBezTo>
                    <a:cubicBezTo>
                      <a:pt x="346" y="1383"/>
                      <a:pt x="348" y="1383"/>
                      <a:pt x="348" y="1383"/>
                    </a:cubicBezTo>
                    <a:cubicBezTo>
                      <a:pt x="348" y="1383"/>
                      <a:pt x="349" y="1383"/>
                      <a:pt x="349" y="1383"/>
                    </a:cubicBezTo>
                    <a:cubicBezTo>
                      <a:pt x="349" y="1383"/>
                      <a:pt x="351" y="1383"/>
                      <a:pt x="351" y="1383"/>
                    </a:cubicBezTo>
                    <a:cubicBezTo>
                      <a:pt x="351" y="1383"/>
                      <a:pt x="352" y="1383"/>
                      <a:pt x="352" y="1383"/>
                    </a:cubicBezTo>
                    <a:cubicBezTo>
                      <a:pt x="352" y="1383"/>
                      <a:pt x="354" y="1383"/>
                      <a:pt x="354" y="1383"/>
                    </a:cubicBezTo>
                    <a:cubicBezTo>
                      <a:pt x="354" y="1383"/>
                      <a:pt x="356" y="1383"/>
                      <a:pt x="356" y="1383"/>
                    </a:cubicBezTo>
                    <a:cubicBezTo>
                      <a:pt x="356" y="1383"/>
                      <a:pt x="358" y="1383"/>
                      <a:pt x="358" y="1383"/>
                    </a:cubicBezTo>
                    <a:cubicBezTo>
                      <a:pt x="358" y="1383"/>
                      <a:pt x="358" y="1383"/>
                      <a:pt x="358" y="1383"/>
                    </a:cubicBezTo>
                    <a:cubicBezTo>
                      <a:pt x="358" y="1383"/>
                      <a:pt x="361" y="1380"/>
                      <a:pt x="361" y="1380"/>
                    </a:cubicBezTo>
                    <a:cubicBezTo>
                      <a:pt x="361" y="1380"/>
                      <a:pt x="361" y="1380"/>
                      <a:pt x="361" y="1380"/>
                    </a:cubicBezTo>
                    <a:cubicBezTo>
                      <a:pt x="361" y="1380"/>
                      <a:pt x="364" y="1370"/>
                      <a:pt x="364" y="1370"/>
                    </a:cubicBezTo>
                    <a:cubicBezTo>
                      <a:pt x="364" y="1370"/>
                      <a:pt x="364" y="1368"/>
                      <a:pt x="364" y="1368"/>
                    </a:cubicBezTo>
                    <a:cubicBezTo>
                      <a:pt x="364" y="1368"/>
                      <a:pt x="367" y="1313"/>
                      <a:pt x="367" y="1313"/>
                    </a:cubicBezTo>
                    <a:cubicBezTo>
                      <a:pt x="367" y="1313"/>
                      <a:pt x="367" y="1314"/>
                      <a:pt x="367" y="1314"/>
                    </a:cubicBezTo>
                    <a:cubicBezTo>
                      <a:pt x="367" y="1314"/>
                      <a:pt x="370" y="1347"/>
                      <a:pt x="370" y="1347"/>
                    </a:cubicBezTo>
                    <a:cubicBezTo>
                      <a:pt x="370" y="1347"/>
                      <a:pt x="370" y="1348"/>
                      <a:pt x="370" y="1348"/>
                    </a:cubicBezTo>
                    <a:cubicBezTo>
                      <a:pt x="370" y="1348"/>
                      <a:pt x="373" y="1375"/>
                      <a:pt x="373" y="1375"/>
                    </a:cubicBezTo>
                    <a:cubicBezTo>
                      <a:pt x="373" y="1375"/>
                      <a:pt x="373" y="1376"/>
                      <a:pt x="373" y="1376"/>
                    </a:cubicBezTo>
                    <a:cubicBezTo>
                      <a:pt x="373" y="1376"/>
                      <a:pt x="376" y="1382"/>
                      <a:pt x="376" y="1382"/>
                    </a:cubicBezTo>
                    <a:cubicBezTo>
                      <a:pt x="376" y="1382"/>
                      <a:pt x="376" y="1382"/>
                      <a:pt x="376" y="1382"/>
                    </a:cubicBezTo>
                    <a:cubicBezTo>
                      <a:pt x="376" y="1382"/>
                      <a:pt x="379" y="1383"/>
                      <a:pt x="379" y="1383"/>
                    </a:cubicBezTo>
                    <a:cubicBezTo>
                      <a:pt x="379" y="1383"/>
                      <a:pt x="380" y="1382"/>
                      <a:pt x="380" y="1382"/>
                    </a:cubicBezTo>
                    <a:cubicBezTo>
                      <a:pt x="380" y="1382"/>
                      <a:pt x="382" y="1383"/>
                      <a:pt x="382" y="1383"/>
                    </a:cubicBezTo>
                    <a:cubicBezTo>
                      <a:pt x="382" y="1383"/>
                      <a:pt x="382" y="1383"/>
                      <a:pt x="382" y="1383"/>
                    </a:cubicBezTo>
                    <a:cubicBezTo>
                      <a:pt x="382" y="1383"/>
                      <a:pt x="385" y="1384"/>
                      <a:pt x="385" y="1384"/>
                    </a:cubicBezTo>
                    <a:cubicBezTo>
                      <a:pt x="385" y="1384"/>
                      <a:pt x="385" y="1384"/>
                      <a:pt x="385" y="1384"/>
                    </a:cubicBezTo>
                    <a:cubicBezTo>
                      <a:pt x="385" y="1384"/>
                      <a:pt x="387" y="1384"/>
                      <a:pt x="387" y="1384"/>
                    </a:cubicBezTo>
                    <a:cubicBezTo>
                      <a:pt x="387" y="1384"/>
                      <a:pt x="388" y="1384"/>
                      <a:pt x="388" y="1384"/>
                    </a:cubicBezTo>
                    <a:cubicBezTo>
                      <a:pt x="388" y="1384"/>
                      <a:pt x="390" y="1384"/>
                      <a:pt x="390" y="1384"/>
                    </a:cubicBezTo>
                    <a:cubicBezTo>
                      <a:pt x="390" y="1384"/>
                      <a:pt x="393" y="1384"/>
                      <a:pt x="393" y="1384"/>
                    </a:cubicBezTo>
                    <a:cubicBezTo>
                      <a:pt x="393" y="1384"/>
                      <a:pt x="394" y="1384"/>
                      <a:pt x="394" y="1384"/>
                    </a:cubicBezTo>
                    <a:cubicBezTo>
                      <a:pt x="394" y="1384"/>
                      <a:pt x="395" y="1384"/>
                      <a:pt x="395" y="1384"/>
                    </a:cubicBezTo>
                    <a:cubicBezTo>
                      <a:pt x="395" y="1384"/>
                      <a:pt x="396" y="1384"/>
                      <a:pt x="396" y="1384"/>
                    </a:cubicBezTo>
                    <a:cubicBezTo>
                      <a:pt x="396" y="1384"/>
                      <a:pt x="398" y="1384"/>
                      <a:pt x="398" y="1384"/>
                    </a:cubicBezTo>
                    <a:cubicBezTo>
                      <a:pt x="398" y="1384"/>
                      <a:pt x="400" y="1384"/>
                      <a:pt x="400" y="1384"/>
                    </a:cubicBezTo>
                    <a:cubicBezTo>
                      <a:pt x="400" y="1384"/>
                      <a:pt x="401" y="1384"/>
                      <a:pt x="401" y="1384"/>
                    </a:cubicBezTo>
                    <a:cubicBezTo>
                      <a:pt x="401" y="1384"/>
                      <a:pt x="401" y="1384"/>
                      <a:pt x="401" y="1384"/>
                    </a:cubicBezTo>
                    <a:cubicBezTo>
                      <a:pt x="401" y="1384"/>
                      <a:pt x="404" y="1384"/>
                      <a:pt x="404" y="1384"/>
                    </a:cubicBezTo>
                    <a:cubicBezTo>
                      <a:pt x="404" y="1384"/>
                      <a:pt x="406" y="1383"/>
                      <a:pt x="406" y="1383"/>
                    </a:cubicBezTo>
                    <a:cubicBezTo>
                      <a:pt x="406" y="1383"/>
                      <a:pt x="407" y="1383"/>
                      <a:pt x="407" y="1383"/>
                    </a:cubicBezTo>
                    <a:cubicBezTo>
                      <a:pt x="407" y="1383"/>
                      <a:pt x="409" y="1384"/>
                      <a:pt x="409" y="1384"/>
                    </a:cubicBezTo>
                    <a:cubicBezTo>
                      <a:pt x="409" y="1384"/>
                      <a:pt x="410" y="1384"/>
                      <a:pt x="410" y="1384"/>
                    </a:cubicBezTo>
                    <a:cubicBezTo>
                      <a:pt x="410" y="1384"/>
                      <a:pt x="412" y="1383"/>
                      <a:pt x="412" y="1383"/>
                    </a:cubicBezTo>
                    <a:cubicBezTo>
                      <a:pt x="412" y="1383"/>
                      <a:pt x="413" y="1383"/>
                      <a:pt x="413" y="1383"/>
                    </a:cubicBezTo>
                    <a:cubicBezTo>
                      <a:pt x="413" y="1383"/>
                      <a:pt x="415" y="1383"/>
                      <a:pt x="415" y="1383"/>
                    </a:cubicBezTo>
                    <a:cubicBezTo>
                      <a:pt x="415" y="1383"/>
                      <a:pt x="415" y="1383"/>
                      <a:pt x="415" y="1383"/>
                    </a:cubicBezTo>
                    <a:cubicBezTo>
                      <a:pt x="415" y="1383"/>
                      <a:pt x="418" y="1383"/>
                      <a:pt x="418" y="1383"/>
                    </a:cubicBezTo>
                    <a:cubicBezTo>
                      <a:pt x="418" y="1383"/>
                      <a:pt x="418" y="1383"/>
                      <a:pt x="418" y="1383"/>
                    </a:cubicBezTo>
                    <a:cubicBezTo>
                      <a:pt x="418" y="1383"/>
                      <a:pt x="420" y="1383"/>
                      <a:pt x="420" y="1383"/>
                    </a:cubicBezTo>
                    <a:cubicBezTo>
                      <a:pt x="420" y="1383"/>
                      <a:pt x="421" y="1383"/>
                      <a:pt x="421" y="1383"/>
                    </a:cubicBezTo>
                    <a:cubicBezTo>
                      <a:pt x="421" y="1383"/>
                      <a:pt x="423" y="1383"/>
                      <a:pt x="423" y="1383"/>
                    </a:cubicBezTo>
                    <a:cubicBezTo>
                      <a:pt x="423" y="1383"/>
                      <a:pt x="424" y="1383"/>
                      <a:pt x="424" y="1383"/>
                    </a:cubicBezTo>
                    <a:cubicBezTo>
                      <a:pt x="424" y="1383"/>
                      <a:pt x="427" y="1382"/>
                      <a:pt x="427" y="1382"/>
                    </a:cubicBezTo>
                    <a:cubicBezTo>
                      <a:pt x="427" y="1382"/>
                      <a:pt x="427" y="1382"/>
                      <a:pt x="427" y="1382"/>
                    </a:cubicBezTo>
                    <a:cubicBezTo>
                      <a:pt x="427" y="1382"/>
                      <a:pt x="430" y="1377"/>
                      <a:pt x="430" y="1377"/>
                    </a:cubicBezTo>
                    <a:cubicBezTo>
                      <a:pt x="430" y="1377"/>
                      <a:pt x="430" y="1377"/>
                      <a:pt x="430" y="1377"/>
                    </a:cubicBezTo>
                    <a:cubicBezTo>
                      <a:pt x="430" y="1377"/>
                      <a:pt x="433" y="1370"/>
                      <a:pt x="433" y="1370"/>
                    </a:cubicBezTo>
                    <a:cubicBezTo>
                      <a:pt x="433" y="1370"/>
                      <a:pt x="433" y="1372"/>
                      <a:pt x="433" y="1372"/>
                    </a:cubicBezTo>
                    <a:cubicBezTo>
                      <a:pt x="433" y="1372"/>
                      <a:pt x="435" y="1376"/>
                      <a:pt x="435" y="1376"/>
                    </a:cubicBezTo>
                    <a:cubicBezTo>
                      <a:pt x="435" y="1376"/>
                      <a:pt x="436" y="1371"/>
                      <a:pt x="436" y="1371"/>
                    </a:cubicBezTo>
                    <a:cubicBezTo>
                      <a:pt x="436" y="1371"/>
                      <a:pt x="439" y="1363"/>
                      <a:pt x="439" y="1363"/>
                    </a:cubicBezTo>
                    <a:cubicBezTo>
                      <a:pt x="439" y="1363"/>
                      <a:pt x="439" y="1362"/>
                      <a:pt x="439" y="1362"/>
                    </a:cubicBezTo>
                    <a:cubicBezTo>
                      <a:pt x="439" y="1362"/>
                      <a:pt x="442" y="1370"/>
                      <a:pt x="442" y="1370"/>
                    </a:cubicBezTo>
                    <a:cubicBezTo>
                      <a:pt x="442" y="1370"/>
                      <a:pt x="443" y="1371"/>
                      <a:pt x="443" y="1371"/>
                    </a:cubicBezTo>
                    <a:cubicBezTo>
                      <a:pt x="443" y="1371"/>
                      <a:pt x="445" y="1361"/>
                      <a:pt x="445" y="1361"/>
                    </a:cubicBezTo>
                    <a:cubicBezTo>
                      <a:pt x="445" y="1361"/>
                      <a:pt x="445" y="1360"/>
                      <a:pt x="445" y="1360"/>
                    </a:cubicBezTo>
                    <a:cubicBezTo>
                      <a:pt x="445" y="1360"/>
                      <a:pt x="448" y="1328"/>
                      <a:pt x="448" y="1328"/>
                    </a:cubicBezTo>
                    <a:cubicBezTo>
                      <a:pt x="448" y="1328"/>
                      <a:pt x="449" y="1316"/>
                      <a:pt x="449" y="1316"/>
                    </a:cubicBezTo>
                    <a:cubicBezTo>
                      <a:pt x="449" y="1316"/>
                      <a:pt x="451" y="1349"/>
                      <a:pt x="451" y="1349"/>
                    </a:cubicBezTo>
                    <a:cubicBezTo>
                      <a:pt x="451" y="1349"/>
                      <a:pt x="451" y="1350"/>
                      <a:pt x="451" y="1350"/>
                    </a:cubicBezTo>
                    <a:cubicBezTo>
                      <a:pt x="451" y="1350"/>
                      <a:pt x="453" y="1363"/>
                      <a:pt x="453" y="1363"/>
                    </a:cubicBezTo>
                    <a:cubicBezTo>
                      <a:pt x="453" y="1363"/>
                      <a:pt x="454" y="1354"/>
                      <a:pt x="454" y="1354"/>
                    </a:cubicBezTo>
                    <a:cubicBezTo>
                      <a:pt x="454" y="1354"/>
                      <a:pt x="457" y="1306"/>
                      <a:pt x="457" y="1306"/>
                    </a:cubicBezTo>
                    <a:cubicBezTo>
                      <a:pt x="457" y="1306"/>
                      <a:pt x="457" y="1311"/>
                      <a:pt x="457" y="1311"/>
                    </a:cubicBezTo>
                    <a:cubicBezTo>
                      <a:pt x="457" y="1311"/>
                      <a:pt x="460" y="1367"/>
                      <a:pt x="460" y="1367"/>
                    </a:cubicBezTo>
                    <a:cubicBezTo>
                      <a:pt x="460" y="1367"/>
                      <a:pt x="460" y="1368"/>
                      <a:pt x="460" y="1368"/>
                    </a:cubicBezTo>
                    <a:cubicBezTo>
                      <a:pt x="460" y="1368"/>
                      <a:pt x="463" y="1376"/>
                      <a:pt x="463" y="1376"/>
                    </a:cubicBezTo>
                    <a:cubicBezTo>
                      <a:pt x="463" y="1376"/>
                      <a:pt x="463" y="1376"/>
                      <a:pt x="463" y="1376"/>
                    </a:cubicBezTo>
                    <a:cubicBezTo>
                      <a:pt x="463" y="1376"/>
                      <a:pt x="466" y="1378"/>
                      <a:pt x="466" y="1378"/>
                    </a:cubicBezTo>
                    <a:cubicBezTo>
                      <a:pt x="466" y="1378"/>
                      <a:pt x="466" y="1378"/>
                      <a:pt x="466" y="1378"/>
                    </a:cubicBezTo>
                    <a:cubicBezTo>
                      <a:pt x="466" y="1378"/>
                      <a:pt x="469" y="1380"/>
                      <a:pt x="469" y="1380"/>
                    </a:cubicBezTo>
                    <a:cubicBezTo>
                      <a:pt x="469" y="1380"/>
                      <a:pt x="471" y="1380"/>
                      <a:pt x="471" y="1380"/>
                    </a:cubicBezTo>
                    <a:cubicBezTo>
                      <a:pt x="471" y="1380"/>
                      <a:pt x="472" y="1380"/>
                      <a:pt x="472" y="1380"/>
                    </a:cubicBezTo>
                    <a:cubicBezTo>
                      <a:pt x="472" y="1380"/>
                      <a:pt x="472" y="1379"/>
                      <a:pt x="472" y="1379"/>
                    </a:cubicBezTo>
                    <a:cubicBezTo>
                      <a:pt x="472" y="1379"/>
                      <a:pt x="475" y="1375"/>
                      <a:pt x="475" y="1375"/>
                    </a:cubicBezTo>
                    <a:cubicBezTo>
                      <a:pt x="475" y="1375"/>
                      <a:pt x="475" y="1375"/>
                      <a:pt x="475" y="1375"/>
                    </a:cubicBezTo>
                    <a:cubicBezTo>
                      <a:pt x="475" y="1375"/>
                      <a:pt x="477" y="1354"/>
                      <a:pt x="477" y="1354"/>
                    </a:cubicBezTo>
                    <a:cubicBezTo>
                      <a:pt x="477" y="1354"/>
                      <a:pt x="479" y="1353"/>
                      <a:pt x="479" y="1353"/>
                    </a:cubicBezTo>
                    <a:cubicBezTo>
                      <a:pt x="479" y="1353"/>
                      <a:pt x="480" y="1363"/>
                      <a:pt x="480" y="1363"/>
                    </a:cubicBezTo>
                    <a:cubicBezTo>
                      <a:pt x="480" y="1363"/>
                      <a:pt x="481" y="1360"/>
                      <a:pt x="481" y="1360"/>
                    </a:cubicBezTo>
                    <a:cubicBezTo>
                      <a:pt x="481" y="1360"/>
                      <a:pt x="483" y="1349"/>
                      <a:pt x="483" y="1349"/>
                    </a:cubicBezTo>
                    <a:cubicBezTo>
                      <a:pt x="483" y="1349"/>
                      <a:pt x="484" y="1349"/>
                      <a:pt x="484" y="1349"/>
                    </a:cubicBezTo>
                    <a:cubicBezTo>
                      <a:pt x="484" y="1349"/>
                      <a:pt x="486" y="1327"/>
                      <a:pt x="486" y="1327"/>
                    </a:cubicBezTo>
                    <a:cubicBezTo>
                      <a:pt x="486" y="1327"/>
                      <a:pt x="487" y="1328"/>
                      <a:pt x="487" y="1328"/>
                    </a:cubicBezTo>
                    <a:cubicBezTo>
                      <a:pt x="487" y="1328"/>
                      <a:pt x="489" y="1348"/>
                      <a:pt x="489" y="1348"/>
                    </a:cubicBezTo>
                    <a:cubicBezTo>
                      <a:pt x="489" y="1348"/>
                      <a:pt x="490" y="1344"/>
                      <a:pt x="490" y="1344"/>
                    </a:cubicBezTo>
                    <a:cubicBezTo>
                      <a:pt x="490" y="1344"/>
                      <a:pt x="493" y="1359"/>
                      <a:pt x="493" y="1359"/>
                    </a:cubicBezTo>
                    <a:cubicBezTo>
                      <a:pt x="493" y="1359"/>
                      <a:pt x="494" y="1354"/>
                      <a:pt x="494" y="1354"/>
                    </a:cubicBezTo>
                    <a:cubicBezTo>
                      <a:pt x="494" y="1354"/>
                      <a:pt x="496" y="1368"/>
                      <a:pt x="496" y="1368"/>
                    </a:cubicBezTo>
                    <a:cubicBezTo>
                      <a:pt x="496" y="1368"/>
                      <a:pt x="496" y="1368"/>
                      <a:pt x="496" y="1368"/>
                    </a:cubicBezTo>
                    <a:cubicBezTo>
                      <a:pt x="496" y="1368"/>
                      <a:pt x="499" y="1350"/>
                      <a:pt x="499" y="1350"/>
                    </a:cubicBezTo>
                    <a:cubicBezTo>
                      <a:pt x="499" y="1350"/>
                      <a:pt x="500" y="1350"/>
                      <a:pt x="500" y="1350"/>
                    </a:cubicBezTo>
                    <a:cubicBezTo>
                      <a:pt x="500" y="1350"/>
                      <a:pt x="501" y="1360"/>
                      <a:pt x="501" y="1360"/>
                    </a:cubicBezTo>
                    <a:cubicBezTo>
                      <a:pt x="501" y="1360"/>
                      <a:pt x="504" y="1363"/>
                      <a:pt x="504" y="1363"/>
                    </a:cubicBezTo>
                    <a:cubicBezTo>
                      <a:pt x="504" y="1363"/>
                      <a:pt x="505" y="1356"/>
                      <a:pt x="505" y="1356"/>
                    </a:cubicBezTo>
                    <a:cubicBezTo>
                      <a:pt x="505" y="1356"/>
                      <a:pt x="505" y="1355"/>
                      <a:pt x="505" y="1355"/>
                    </a:cubicBezTo>
                    <a:cubicBezTo>
                      <a:pt x="505" y="1355"/>
                      <a:pt x="507" y="1290"/>
                      <a:pt x="507" y="1290"/>
                    </a:cubicBezTo>
                    <a:cubicBezTo>
                      <a:pt x="507" y="1290"/>
                      <a:pt x="508" y="1306"/>
                      <a:pt x="508" y="1306"/>
                    </a:cubicBezTo>
                    <a:cubicBezTo>
                      <a:pt x="508" y="1306"/>
                      <a:pt x="511" y="1369"/>
                      <a:pt x="511" y="1369"/>
                    </a:cubicBezTo>
                    <a:cubicBezTo>
                      <a:pt x="511" y="1369"/>
                      <a:pt x="512" y="1371"/>
                      <a:pt x="512" y="1371"/>
                    </a:cubicBezTo>
                    <a:cubicBezTo>
                      <a:pt x="512" y="1371"/>
                      <a:pt x="514" y="1367"/>
                      <a:pt x="514" y="1367"/>
                    </a:cubicBezTo>
                    <a:cubicBezTo>
                      <a:pt x="514" y="1367"/>
                      <a:pt x="516" y="1347"/>
                      <a:pt x="516" y="1347"/>
                    </a:cubicBezTo>
                    <a:cubicBezTo>
                      <a:pt x="516" y="1347"/>
                      <a:pt x="517" y="1370"/>
                      <a:pt x="517" y="1370"/>
                    </a:cubicBezTo>
                    <a:cubicBezTo>
                      <a:pt x="517" y="1370"/>
                      <a:pt x="517" y="1371"/>
                      <a:pt x="517" y="1371"/>
                    </a:cubicBezTo>
                    <a:cubicBezTo>
                      <a:pt x="517" y="1371"/>
                      <a:pt x="520" y="1379"/>
                      <a:pt x="520" y="1379"/>
                    </a:cubicBezTo>
                    <a:cubicBezTo>
                      <a:pt x="520" y="1379"/>
                      <a:pt x="520" y="1379"/>
                      <a:pt x="520" y="1379"/>
                    </a:cubicBezTo>
                    <a:cubicBezTo>
                      <a:pt x="520" y="1379"/>
                      <a:pt x="523" y="1379"/>
                      <a:pt x="523" y="1379"/>
                    </a:cubicBezTo>
                    <a:cubicBezTo>
                      <a:pt x="523" y="1379"/>
                      <a:pt x="523" y="1379"/>
                      <a:pt x="523" y="1379"/>
                    </a:cubicBezTo>
                    <a:cubicBezTo>
                      <a:pt x="523" y="1379"/>
                      <a:pt x="525" y="1378"/>
                      <a:pt x="525" y="1378"/>
                    </a:cubicBezTo>
                    <a:cubicBezTo>
                      <a:pt x="525" y="1378"/>
                      <a:pt x="527" y="1378"/>
                      <a:pt x="527" y="1378"/>
                    </a:cubicBezTo>
                    <a:cubicBezTo>
                      <a:pt x="527" y="1378"/>
                      <a:pt x="529" y="1373"/>
                      <a:pt x="529" y="1373"/>
                    </a:cubicBezTo>
                    <a:cubicBezTo>
                      <a:pt x="529" y="1373"/>
                      <a:pt x="529" y="1372"/>
                      <a:pt x="529" y="1372"/>
                    </a:cubicBezTo>
                    <a:cubicBezTo>
                      <a:pt x="529" y="1372"/>
                      <a:pt x="531" y="1358"/>
                      <a:pt x="531" y="1358"/>
                    </a:cubicBezTo>
                    <a:cubicBezTo>
                      <a:pt x="531" y="1358"/>
                      <a:pt x="532" y="1362"/>
                      <a:pt x="532" y="1362"/>
                    </a:cubicBezTo>
                    <a:cubicBezTo>
                      <a:pt x="532" y="1362"/>
                      <a:pt x="535" y="1311"/>
                      <a:pt x="535" y="1311"/>
                    </a:cubicBezTo>
                    <a:cubicBezTo>
                      <a:pt x="535" y="1311"/>
                      <a:pt x="536" y="1290"/>
                      <a:pt x="536" y="1290"/>
                    </a:cubicBezTo>
                    <a:cubicBezTo>
                      <a:pt x="536" y="1290"/>
                      <a:pt x="538" y="1343"/>
                      <a:pt x="538" y="1343"/>
                    </a:cubicBezTo>
                    <a:cubicBezTo>
                      <a:pt x="538" y="1343"/>
                      <a:pt x="538" y="1343"/>
                      <a:pt x="538" y="1343"/>
                    </a:cubicBezTo>
                    <a:cubicBezTo>
                      <a:pt x="538" y="1343"/>
                      <a:pt x="540" y="1352"/>
                      <a:pt x="540" y="1352"/>
                    </a:cubicBezTo>
                    <a:cubicBezTo>
                      <a:pt x="540" y="1352"/>
                      <a:pt x="541" y="1346"/>
                      <a:pt x="541" y="1346"/>
                    </a:cubicBezTo>
                    <a:cubicBezTo>
                      <a:pt x="541" y="1346"/>
                      <a:pt x="544" y="1271"/>
                      <a:pt x="544" y="1271"/>
                    </a:cubicBezTo>
                    <a:cubicBezTo>
                      <a:pt x="544" y="1271"/>
                      <a:pt x="544" y="1290"/>
                      <a:pt x="544" y="1290"/>
                    </a:cubicBezTo>
                    <a:cubicBezTo>
                      <a:pt x="544" y="1290"/>
                      <a:pt x="547" y="1362"/>
                      <a:pt x="547" y="1362"/>
                    </a:cubicBezTo>
                    <a:cubicBezTo>
                      <a:pt x="547" y="1362"/>
                      <a:pt x="548" y="1364"/>
                      <a:pt x="548" y="1364"/>
                    </a:cubicBezTo>
                    <a:cubicBezTo>
                      <a:pt x="548" y="1364"/>
                      <a:pt x="550" y="1346"/>
                      <a:pt x="550" y="1346"/>
                    </a:cubicBezTo>
                    <a:cubicBezTo>
                      <a:pt x="550" y="1346"/>
                      <a:pt x="551" y="1333"/>
                      <a:pt x="551" y="1333"/>
                    </a:cubicBezTo>
                    <a:cubicBezTo>
                      <a:pt x="551" y="1333"/>
                      <a:pt x="553" y="1365"/>
                      <a:pt x="553" y="1365"/>
                    </a:cubicBezTo>
                    <a:cubicBezTo>
                      <a:pt x="553" y="1365"/>
                      <a:pt x="554" y="1369"/>
                      <a:pt x="554" y="1369"/>
                    </a:cubicBezTo>
                    <a:cubicBezTo>
                      <a:pt x="554" y="1369"/>
                      <a:pt x="556" y="1365"/>
                      <a:pt x="556" y="1365"/>
                    </a:cubicBezTo>
                    <a:cubicBezTo>
                      <a:pt x="556" y="1365"/>
                      <a:pt x="557" y="1364"/>
                      <a:pt x="557" y="1364"/>
                    </a:cubicBezTo>
                    <a:cubicBezTo>
                      <a:pt x="557" y="1364"/>
                      <a:pt x="559" y="1371"/>
                      <a:pt x="559" y="1371"/>
                    </a:cubicBezTo>
                    <a:cubicBezTo>
                      <a:pt x="559" y="1371"/>
                      <a:pt x="560" y="1373"/>
                      <a:pt x="560" y="1373"/>
                    </a:cubicBezTo>
                    <a:cubicBezTo>
                      <a:pt x="560" y="1373"/>
                      <a:pt x="562" y="1366"/>
                      <a:pt x="562" y="1366"/>
                    </a:cubicBezTo>
                    <a:cubicBezTo>
                      <a:pt x="562" y="1366"/>
                      <a:pt x="562" y="1365"/>
                      <a:pt x="562" y="1365"/>
                    </a:cubicBezTo>
                    <a:cubicBezTo>
                      <a:pt x="562" y="1365"/>
                      <a:pt x="564" y="1351"/>
                      <a:pt x="564" y="1351"/>
                    </a:cubicBezTo>
                    <a:cubicBezTo>
                      <a:pt x="564" y="1351"/>
                      <a:pt x="565" y="1359"/>
                      <a:pt x="565" y="1359"/>
                    </a:cubicBezTo>
                    <a:cubicBezTo>
                      <a:pt x="565" y="1359"/>
                      <a:pt x="568" y="1374"/>
                      <a:pt x="568" y="1374"/>
                    </a:cubicBezTo>
                    <a:cubicBezTo>
                      <a:pt x="568" y="1374"/>
                      <a:pt x="568" y="1374"/>
                      <a:pt x="568" y="1374"/>
                    </a:cubicBezTo>
                    <a:cubicBezTo>
                      <a:pt x="568" y="1374"/>
                      <a:pt x="571" y="1364"/>
                      <a:pt x="571" y="1364"/>
                    </a:cubicBezTo>
                    <a:cubicBezTo>
                      <a:pt x="571" y="1364"/>
                      <a:pt x="572" y="1364"/>
                      <a:pt x="572" y="1364"/>
                    </a:cubicBezTo>
                    <a:cubicBezTo>
                      <a:pt x="572" y="1364"/>
                      <a:pt x="574" y="1377"/>
                      <a:pt x="574" y="1377"/>
                    </a:cubicBezTo>
                    <a:cubicBezTo>
                      <a:pt x="574" y="1377"/>
                      <a:pt x="574" y="1377"/>
                      <a:pt x="574" y="1377"/>
                    </a:cubicBezTo>
                    <a:cubicBezTo>
                      <a:pt x="574" y="1377"/>
                      <a:pt x="577" y="1380"/>
                      <a:pt x="577" y="1380"/>
                    </a:cubicBezTo>
                    <a:cubicBezTo>
                      <a:pt x="577" y="1380"/>
                      <a:pt x="578" y="1381"/>
                      <a:pt x="578" y="1381"/>
                    </a:cubicBezTo>
                    <a:cubicBezTo>
                      <a:pt x="578" y="1381"/>
                      <a:pt x="580" y="1380"/>
                      <a:pt x="580" y="1380"/>
                    </a:cubicBezTo>
                    <a:cubicBezTo>
                      <a:pt x="580" y="1380"/>
                      <a:pt x="580" y="1379"/>
                      <a:pt x="580" y="1379"/>
                    </a:cubicBezTo>
                    <a:cubicBezTo>
                      <a:pt x="580" y="1379"/>
                      <a:pt x="583" y="1366"/>
                      <a:pt x="583" y="1366"/>
                    </a:cubicBezTo>
                    <a:cubicBezTo>
                      <a:pt x="583" y="1366"/>
                      <a:pt x="584" y="1356"/>
                      <a:pt x="584" y="1356"/>
                    </a:cubicBezTo>
                    <a:cubicBezTo>
                      <a:pt x="584" y="1356"/>
                      <a:pt x="586" y="1368"/>
                      <a:pt x="586" y="1368"/>
                    </a:cubicBezTo>
                    <a:cubicBezTo>
                      <a:pt x="586" y="1368"/>
                      <a:pt x="587" y="1374"/>
                      <a:pt x="587" y="1374"/>
                    </a:cubicBezTo>
                    <a:cubicBezTo>
                      <a:pt x="587" y="1374"/>
                      <a:pt x="589" y="1368"/>
                      <a:pt x="589" y="1368"/>
                    </a:cubicBezTo>
                    <a:cubicBezTo>
                      <a:pt x="589" y="1368"/>
                      <a:pt x="589" y="1367"/>
                      <a:pt x="589" y="1367"/>
                    </a:cubicBezTo>
                    <a:cubicBezTo>
                      <a:pt x="589" y="1367"/>
                      <a:pt x="591" y="1333"/>
                      <a:pt x="591" y="1333"/>
                    </a:cubicBezTo>
                    <a:cubicBezTo>
                      <a:pt x="591" y="1333"/>
                      <a:pt x="592" y="1342"/>
                      <a:pt x="592" y="1342"/>
                    </a:cubicBezTo>
                    <a:cubicBezTo>
                      <a:pt x="592" y="1342"/>
                      <a:pt x="595" y="1370"/>
                      <a:pt x="595" y="1370"/>
                    </a:cubicBezTo>
                    <a:cubicBezTo>
                      <a:pt x="595" y="1370"/>
                      <a:pt x="596" y="1370"/>
                      <a:pt x="596" y="1370"/>
                    </a:cubicBezTo>
                    <a:cubicBezTo>
                      <a:pt x="596" y="1370"/>
                      <a:pt x="598" y="1358"/>
                      <a:pt x="598" y="1358"/>
                    </a:cubicBezTo>
                    <a:cubicBezTo>
                      <a:pt x="598" y="1358"/>
                      <a:pt x="599" y="1352"/>
                      <a:pt x="599" y="1352"/>
                    </a:cubicBezTo>
                    <a:cubicBezTo>
                      <a:pt x="599" y="1352"/>
                      <a:pt x="601" y="1372"/>
                      <a:pt x="601" y="1372"/>
                    </a:cubicBezTo>
                    <a:cubicBezTo>
                      <a:pt x="601" y="1372"/>
                      <a:pt x="601" y="1373"/>
                      <a:pt x="601" y="1373"/>
                    </a:cubicBezTo>
                    <a:cubicBezTo>
                      <a:pt x="601" y="1373"/>
                      <a:pt x="604" y="1377"/>
                      <a:pt x="604" y="1377"/>
                    </a:cubicBezTo>
                    <a:cubicBezTo>
                      <a:pt x="604" y="1377"/>
                      <a:pt x="606" y="1377"/>
                      <a:pt x="606" y="1377"/>
                    </a:cubicBezTo>
                    <a:cubicBezTo>
                      <a:pt x="606" y="1377"/>
                      <a:pt x="607" y="1378"/>
                      <a:pt x="607" y="1378"/>
                    </a:cubicBezTo>
                    <a:cubicBezTo>
                      <a:pt x="607" y="1378"/>
                      <a:pt x="607" y="1378"/>
                      <a:pt x="607" y="1378"/>
                    </a:cubicBezTo>
                    <a:cubicBezTo>
                      <a:pt x="607" y="1378"/>
                      <a:pt x="610" y="1381"/>
                      <a:pt x="610" y="1381"/>
                    </a:cubicBezTo>
                    <a:cubicBezTo>
                      <a:pt x="610" y="1381"/>
                      <a:pt x="611" y="1381"/>
                      <a:pt x="611" y="1381"/>
                    </a:cubicBezTo>
                    <a:cubicBezTo>
                      <a:pt x="611" y="1381"/>
                      <a:pt x="612" y="1381"/>
                      <a:pt x="612" y="1381"/>
                    </a:cubicBezTo>
                    <a:cubicBezTo>
                      <a:pt x="612" y="1381"/>
                      <a:pt x="615" y="1381"/>
                      <a:pt x="615" y="1381"/>
                    </a:cubicBezTo>
                    <a:cubicBezTo>
                      <a:pt x="615" y="1381"/>
                      <a:pt x="616" y="1382"/>
                      <a:pt x="616" y="1382"/>
                    </a:cubicBezTo>
                    <a:cubicBezTo>
                      <a:pt x="616" y="1382"/>
                      <a:pt x="617" y="1382"/>
                      <a:pt x="617" y="1382"/>
                    </a:cubicBezTo>
                    <a:cubicBezTo>
                      <a:pt x="617" y="1382"/>
                      <a:pt x="619" y="1381"/>
                      <a:pt x="619" y="1381"/>
                    </a:cubicBezTo>
                    <a:cubicBezTo>
                      <a:pt x="619" y="1381"/>
                      <a:pt x="620" y="1381"/>
                      <a:pt x="620" y="1381"/>
                    </a:cubicBezTo>
                    <a:cubicBezTo>
                      <a:pt x="620" y="1381"/>
                      <a:pt x="622" y="1382"/>
                      <a:pt x="622" y="1382"/>
                    </a:cubicBezTo>
                    <a:cubicBezTo>
                      <a:pt x="622" y="1382"/>
                      <a:pt x="622" y="1382"/>
                      <a:pt x="622" y="1382"/>
                    </a:cubicBezTo>
                    <a:cubicBezTo>
                      <a:pt x="622" y="1382"/>
                      <a:pt x="625" y="1381"/>
                      <a:pt x="625" y="1381"/>
                    </a:cubicBezTo>
                    <a:cubicBezTo>
                      <a:pt x="625" y="1381"/>
                      <a:pt x="625" y="1381"/>
                      <a:pt x="625" y="1381"/>
                    </a:cubicBezTo>
                    <a:cubicBezTo>
                      <a:pt x="625" y="1381"/>
                      <a:pt x="627" y="1378"/>
                      <a:pt x="627" y="1378"/>
                    </a:cubicBezTo>
                    <a:cubicBezTo>
                      <a:pt x="627" y="1378"/>
                      <a:pt x="630" y="1381"/>
                      <a:pt x="630" y="1381"/>
                    </a:cubicBezTo>
                    <a:cubicBezTo>
                      <a:pt x="630" y="1381"/>
                      <a:pt x="631" y="1380"/>
                      <a:pt x="631" y="1380"/>
                    </a:cubicBezTo>
                    <a:cubicBezTo>
                      <a:pt x="631" y="1380"/>
                      <a:pt x="632" y="1380"/>
                      <a:pt x="632" y="1380"/>
                    </a:cubicBezTo>
                    <a:cubicBezTo>
                      <a:pt x="632" y="1380"/>
                      <a:pt x="634" y="1378"/>
                      <a:pt x="634" y="1378"/>
                    </a:cubicBezTo>
                    <a:cubicBezTo>
                      <a:pt x="634" y="1378"/>
                      <a:pt x="634" y="1379"/>
                      <a:pt x="634" y="1379"/>
                    </a:cubicBezTo>
                    <a:cubicBezTo>
                      <a:pt x="634" y="1379"/>
                      <a:pt x="637" y="1381"/>
                      <a:pt x="637" y="1381"/>
                    </a:cubicBezTo>
                    <a:cubicBezTo>
                      <a:pt x="637" y="1381"/>
                      <a:pt x="638" y="1378"/>
                      <a:pt x="638" y="1378"/>
                    </a:cubicBezTo>
                    <a:cubicBezTo>
                      <a:pt x="638" y="1378"/>
                      <a:pt x="640" y="1381"/>
                      <a:pt x="640" y="1381"/>
                    </a:cubicBezTo>
                    <a:cubicBezTo>
                      <a:pt x="640" y="1381"/>
                      <a:pt x="641" y="1382"/>
                      <a:pt x="641" y="1382"/>
                    </a:cubicBezTo>
                    <a:cubicBezTo>
                      <a:pt x="641" y="1382"/>
                      <a:pt x="643" y="1381"/>
                      <a:pt x="643" y="1381"/>
                    </a:cubicBezTo>
                    <a:cubicBezTo>
                      <a:pt x="643" y="1381"/>
                      <a:pt x="643" y="1381"/>
                      <a:pt x="643" y="1381"/>
                    </a:cubicBezTo>
                    <a:cubicBezTo>
                      <a:pt x="643" y="1381"/>
                      <a:pt x="645" y="1378"/>
                      <a:pt x="645" y="1378"/>
                    </a:cubicBezTo>
                    <a:cubicBezTo>
                      <a:pt x="645" y="1378"/>
                      <a:pt x="646" y="1379"/>
                      <a:pt x="646" y="1379"/>
                    </a:cubicBezTo>
                    <a:cubicBezTo>
                      <a:pt x="646" y="1379"/>
                      <a:pt x="649" y="1382"/>
                      <a:pt x="649" y="1382"/>
                    </a:cubicBezTo>
                    <a:cubicBezTo>
                      <a:pt x="649" y="1382"/>
                      <a:pt x="650" y="1382"/>
                      <a:pt x="650" y="1382"/>
                    </a:cubicBezTo>
                    <a:cubicBezTo>
                      <a:pt x="650" y="1382"/>
                      <a:pt x="652" y="1382"/>
                      <a:pt x="652" y="1382"/>
                    </a:cubicBezTo>
                    <a:cubicBezTo>
                      <a:pt x="652" y="1382"/>
                      <a:pt x="654" y="1380"/>
                      <a:pt x="654" y="1380"/>
                    </a:cubicBezTo>
                    <a:cubicBezTo>
                      <a:pt x="654" y="1380"/>
                      <a:pt x="655" y="1382"/>
                      <a:pt x="655" y="1382"/>
                    </a:cubicBezTo>
                    <a:cubicBezTo>
                      <a:pt x="655" y="1382"/>
                      <a:pt x="656" y="1382"/>
                      <a:pt x="656" y="1382"/>
                    </a:cubicBezTo>
                    <a:cubicBezTo>
                      <a:pt x="656" y="1382"/>
                      <a:pt x="657" y="1383"/>
                      <a:pt x="657" y="1383"/>
                    </a:cubicBezTo>
                    <a:cubicBezTo>
                      <a:pt x="657" y="1383"/>
                      <a:pt x="659" y="1382"/>
                      <a:pt x="659" y="1382"/>
                    </a:cubicBezTo>
                    <a:cubicBezTo>
                      <a:pt x="659" y="1382"/>
                      <a:pt x="660" y="1382"/>
                      <a:pt x="660" y="1382"/>
                    </a:cubicBezTo>
                    <a:cubicBezTo>
                      <a:pt x="660" y="1382"/>
                      <a:pt x="661" y="1382"/>
                      <a:pt x="661" y="1382"/>
                    </a:cubicBezTo>
                    <a:cubicBezTo>
                      <a:pt x="661" y="1382"/>
                      <a:pt x="663" y="1381"/>
                      <a:pt x="663" y="1381"/>
                    </a:cubicBezTo>
                    <a:cubicBezTo>
                      <a:pt x="663" y="1381"/>
                      <a:pt x="665" y="1382"/>
                      <a:pt x="665" y="1382"/>
                    </a:cubicBezTo>
                    <a:cubicBezTo>
                      <a:pt x="665" y="1382"/>
                      <a:pt x="666" y="1383"/>
                      <a:pt x="666" y="1383"/>
                    </a:cubicBezTo>
                    <a:cubicBezTo>
                      <a:pt x="666" y="1383"/>
                      <a:pt x="667" y="1382"/>
                      <a:pt x="667" y="1382"/>
                    </a:cubicBezTo>
                    <a:cubicBezTo>
                      <a:pt x="667" y="1382"/>
                      <a:pt x="670" y="1381"/>
                      <a:pt x="670" y="1381"/>
                    </a:cubicBezTo>
                    <a:cubicBezTo>
                      <a:pt x="670" y="1381"/>
                      <a:pt x="672" y="1382"/>
                      <a:pt x="672" y="1382"/>
                    </a:cubicBezTo>
                    <a:cubicBezTo>
                      <a:pt x="672" y="1382"/>
                      <a:pt x="673" y="1381"/>
                      <a:pt x="673" y="1381"/>
                    </a:cubicBezTo>
                    <a:cubicBezTo>
                      <a:pt x="673" y="1381"/>
                      <a:pt x="673" y="1381"/>
                      <a:pt x="673" y="1381"/>
                    </a:cubicBezTo>
                    <a:cubicBezTo>
                      <a:pt x="673" y="1381"/>
                      <a:pt x="675" y="1378"/>
                      <a:pt x="675" y="1378"/>
                    </a:cubicBezTo>
                    <a:cubicBezTo>
                      <a:pt x="675" y="1378"/>
                      <a:pt x="676" y="1380"/>
                      <a:pt x="676" y="1380"/>
                    </a:cubicBezTo>
                    <a:cubicBezTo>
                      <a:pt x="676" y="1380"/>
                      <a:pt x="679" y="1382"/>
                      <a:pt x="679" y="1382"/>
                    </a:cubicBezTo>
                    <a:cubicBezTo>
                      <a:pt x="679" y="1382"/>
                      <a:pt x="679" y="1382"/>
                      <a:pt x="679" y="1382"/>
                    </a:cubicBezTo>
                    <a:cubicBezTo>
                      <a:pt x="679" y="1382"/>
                      <a:pt x="682" y="1380"/>
                      <a:pt x="682" y="1380"/>
                    </a:cubicBezTo>
                    <a:cubicBezTo>
                      <a:pt x="682" y="1380"/>
                      <a:pt x="683" y="1379"/>
                      <a:pt x="683" y="1379"/>
                    </a:cubicBezTo>
                    <a:cubicBezTo>
                      <a:pt x="683" y="1379"/>
                      <a:pt x="685" y="1382"/>
                      <a:pt x="685" y="1382"/>
                    </a:cubicBezTo>
                    <a:cubicBezTo>
                      <a:pt x="685" y="1382"/>
                      <a:pt x="686" y="1381"/>
                      <a:pt x="686" y="1381"/>
                    </a:cubicBezTo>
                    <a:cubicBezTo>
                      <a:pt x="686" y="1381"/>
                      <a:pt x="688" y="1383"/>
                      <a:pt x="688" y="1383"/>
                    </a:cubicBezTo>
                    <a:cubicBezTo>
                      <a:pt x="688" y="1383"/>
                      <a:pt x="688" y="1382"/>
                      <a:pt x="688" y="1382"/>
                    </a:cubicBezTo>
                    <a:cubicBezTo>
                      <a:pt x="688" y="1382"/>
                      <a:pt x="691" y="1375"/>
                      <a:pt x="691" y="1375"/>
                    </a:cubicBezTo>
                    <a:cubicBezTo>
                      <a:pt x="691" y="1375"/>
                      <a:pt x="691" y="1375"/>
                      <a:pt x="691" y="1375"/>
                    </a:cubicBezTo>
                    <a:cubicBezTo>
                      <a:pt x="691" y="1375"/>
                      <a:pt x="693" y="1380"/>
                      <a:pt x="693" y="1380"/>
                    </a:cubicBezTo>
                    <a:cubicBezTo>
                      <a:pt x="693" y="1380"/>
                      <a:pt x="694" y="1376"/>
                      <a:pt x="694" y="1376"/>
                    </a:cubicBezTo>
                    <a:cubicBezTo>
                      <a:pt x="694" y="1376"/>
                      <a:pt x="696" y="1382"/>
                      <a:pt x="696" y="1382"/>
                    </a:cubicBezTo>
                    <a:cubicBezTo>
                      <a:pt x="696" y="1382"/>
                      <a:pt x="699" y="1380"/>
                      <a:pt x="699" y="1380"/>
                    </a:cubicBezTo>
                    <a:cubicBezTo>
                      <a:pt x="699" y="1380"/>
                      <a:pt x="700" y="1381"/>
                      <a:pt x="700" y="1381"/>
                    </a:cubicBezTo>
                    <a:cubicBezTo>
                      <a:pt x="700" y="1381"/>
                      <a:pt x="701" y="1382"/>
                      <a:pt x="701" y="1382"/>
                    </a:cubicBezTo>
                    <a:cubicBezTo>
                      <a:pt x="701" y="1382"/>
                      <a:pt x="703" y="1381"/>
                      <a:pt x="703" y="1381"/>
                    </a:cubicBezTo>
                    <a:cubicBezTo>
                      <a:pt x="703" y="1381"/>
                      <a:pt x="704" y="1381"/>
                      <a:pt x="704" y="1381"/>
                    </a:cubicBezTo>
                    <a:cubicBezTo>
                      <a:pt x="704" y="1381"/>
                      <a:pt x="706" y="1383"/>
                      <a:pt x="706" y="1383"/>
                    </a:cubicBezTo>
                    <a:cubicBezTo>
                      <a:pt x="706" y="1383"/>
                      <a:pt x="706" y="1383"/>
                      <a:pt x="706" y="1383"/>
                    </a:cubicBezTo>
                    <a:cubicBezTo>
                      <a:pt x="706" y="1383"/>
                      <a:pt x="709" y="1383"/>
                      <a:pt x="709" y="1383"/>
                    </a:cubicBezTo>
                    <a:cubicBezTo>
                      <a:pt x="709" y="1383"/>
                      <a:pt x="710" y="1383"/>
                      <a:pt x="710" y="1383"/>
                    </a:cubicBezTo>
                    <a:cubicBezTo>
                      <a:pt x="710" y="1383"/>
                      <a:pt x="712" y="1380"/>
                      <a:pt x="712" y="1380"/>
                    </a:cubicBezTo>
                    <a:cubicBezTo>
                      <a:pt x="712" y="1380"/>
                      <a:pt x="712" y="1382"/>
                      <a:pt x="712" y="1382"/>
                    </a:cubicBezTo>
                    <a:cubicBezTo>
                      <a:pt x="712" y="1382"/>
                      <a:pt x="715" y="1383"/>
                      <a:pt x="715" y="1383"/>
                    </a:cubicBezTo>
                    <a:cubicBezTo>
                      <a:pt x="715" y="1383"/>
                      <a:pt x="715" y="1383"/>
                      <a:pt x="715" y="1383"/>
                    </a:cubicBezTo>
                    <a:cubicBezTo>
                      <a:pt x="715" y="1383"/>
                      <a:pt x="717" y="1383"/>
                      <a:pt x="717" y="1383"/>
                    </a:cubicBezTo>
                    <a:cubicBezTo>
                      <a:pt x="717" y="1383"/>
                      <a:pt x="719" y="1383"/>
                      <a:pt x="719" y="1383"/>
                    </a:cubicBezTo>
                    <a:cubicBezTo>
                      <a:pt x="719" y="1383"/>
                      <a:pt x="721" y="1382"/>
                      <a:pt x="721" y="1382"/>
                    </a:cubicBezTo>
                    <a:cubicBezTo>
                      <a:pt x="721" y="1382"/>
                      <a:pt x="721" y="1382"/>
                      <a:pt x="721" y="1382"/>
                    </a:cubicBezTo>
                    <a:cubicBezTo>
                      <a:pt x="721" y="1382"/>
                      <a:pt x="723" y="1383"/>
                      <a:pt x="723" y="1383"/>
                    </a:cubicBezTo>
                    <a:cubicBezTo>
                      <a:pt x="723" y="1383"/>
                      <a:pt x="724" y="1382"/>
                      <a:pt x="724" y="1382"/>
                    </a:cubicBezTo>
                    <a:cubicBezTo>
                      <a:pt x="724" y="1382"/>
                      <a:pt x="727" y="1380"/>
                      <a:pt x="727" y="1380"/>
                    </a:cubicBezTo>
                    <a:cubicBezTo>
                      <a:pt x="727" y="1380"/>
                      <a:pt x="727" y="1380"/>
                      <a:pt x="727" y="1380"/>
                    </a:cubicBezTo>
                    <a:cubicBezTo>
                      <a:pt x="727" y="1380"/>
                      <a:pt x="730" y="1366"/>
                      <a:pt x="730" y="1366"/>
                    </a:cubicBezTo>
                    <a:cubicBezTo>
                      <a:pt x="730" y="1366"/>
                      <a:pt x="730" y="1364"/>
                      <a:pt x="730" y="1364"/>
                    </a:cubicBezTo>
                    <a:cubicBezTo>
                      <a:pt x="730" y="1364"/>
                      <a:pt x="732" y="1331"/>
                      <a:pt x="732" y="1331"/>
                    </a:cubicBezTo>
                    <a:cubicBezTo>
                      <a:pt x="732" y="1331"/>
                      <a:pt x="735" y="1322"/>
                      <a:pt x="735" y="1322"/>
                    </a:cubicBezTo>
                    <a:cubicBezTo>
                      <a:pt x="735" y="1322"/>
                      <a:pt x="736" y="1367"/>
                      <a:pt x="736" y="1367"/>
                    </a:cubicBezTo>
                    <a:cubicBezTo>
                      <a:pt x="736" y="1367"/>
                      <a:pt x="736" y="1368"/>
                      <a:pt x="736" y="1368"/>
                    </a:cubicBezTo>
                    <a:cubicBezTo>
                      <a:pt x="736" y="1368"/>
                      <a:pt x="739" y="1377"/>
                      <a:pt x="739" y="1377"/>
                    </a:cubicBezTo>
                    <a:cubicBezTo>
                      <a:pt x="739" y="1377"/>
                      <a:pt x="739" y="1377"/>
                      <a:pt x="739" y="1377"/>
                    </a:cubicBezTo>
                    <a:cubicBezTo>
                      <a:pt x="739" y="1377"/>
                      <a:pt x="742" y="1370"/>
                      <a:pt x="742" y="1370"/>
                    </a:cubicBezTo>
                    <a:cubicBezTo>
                      <a:pt x="742" y="1370"/>
                      <a:pt x="744" y="1342"/>
                      <a:pt x="744" y="1342"/>
                    </a:cubicBezTo>
                    <a:cubicBezTo>
                      <a:pt x="744" y="1342"/>
                      <a:pt x="745" y="1370"/>
                      <a:pt x="745" y="1370"/>
                    </a:cubicBezTo>
                    <a:cubicBezTo>
                      <a:pt x="745" y="1370"/>
                      <a:pt x="745" y="1371"/>
                      <a:pt x="745" y="1371"/>
                    </a:cubicBezTo>
                    <a:cubicBezTo>
                      <a:pt x="745" y="1371"/>
                      <a:pt x="748" y="1376"/>
                      <a:pt x="748" y="1376"/>
                    </a:cubicBezTo>
                    <a:cubicBezTo>
                      <a:pt x="748" y="1376"/>
                      <a:pt x="748" y="1376"/>
                      <a:pt x="748" y="1376"/>
                    </a:cubicBezTo>
                    <a:cubicBezTo>
                      <a:pt x="748" y="1376"/>
                      <a:pt x="751" y="1355"/>
                      <a:pt x="751" y="1355"/>
                    </a:cubicBezTo>
                    <a:cubicBezTo>
                      <a:pt x="751" y="1355"/>
                      <a:pt x="752" y="1325"/>
                      <a:pt x="752" y="1325"/>
                    </a:cubicBezTo>
                    <a:cubicBezTo>
                      <a:pt x="752" y="1325"/>
                      <a:pt x="754" y="1369"/>
                      <a:pt x="754" y="1369"/>
                    </a:cubicBezTo>
                    <a:cubicBezTo>
                      <a:pt x="754" y="1369"/>
                      <a:pt x="754" y="1370"/>
                      <a:pt x="754" y="1370"/>
                    </a:cubicBezTo>
                    <a:cubicBezTo>
                      <a:pt x="754" y="1370"/>
                      <a:pt x="757" y="1377"/>
                      <a:pt x="757" y="1377"/>
                    </a:cubicBezTo>
                    <a:cubicBezTo>
                      <a:pt x="757" y="1377"/>
                      <a:pt x="759" y="1377"/>
                      <a:pt x="759" y="1377"/>
                    </a:cubicBezTo>
                    <a:cubicBezTo>
                      <a:pt x="759" y="1377"/>
                      <a:pt x="760" y="1377"/>
                      <a:pt x="760" y="1377"/>
                    </a:cubicBezTo>
                    <a:cubicBezTo>
                      <a:pt x="760" y="1377"/>
                      <a:pt x="760" y="1377"/>
                      <a:pt x="760" y="1377"/>
                    </a:cubicBezTo>
                    <a:cubicBezTo>
                      <a:pt x="760" y="1377"/>
                      <a:pt x="763" y="1367"/>
                      <a:pt x="763" y="1367"/>
                    </a:cubicBezTo>
                    <a:cubicBezTo>
                      <a:pt x="763" y="1367"/>
                      <a:pt x="763" y="1370"/>
                      <a:pt x="763" y="1370"/>
                    </a:cubicBezTo>
                    <a:cubicBezTo>
                      <a:pt x="763" y="1370"/>
                      <a:pt x="766" y="1377"/>
                      <a:pt x="766" y="1377"/>
                    </a:cubicBezTo>
                    <a:cubicBezTo>
                      <a:pt x="766" y="1377"/>
                      <a:pt x="766" y="1377"/>
                      <a:pt x="766" y="1377"/>
                    </a:cubicBezTo>
                    <a:cubicBezTo>
                      <a:pt x="766" y="1377"/>
                      <a:pt x="769" y="1372"/>
                      <a:pt x="769" y="1372"/>
                    </a:cubicBezTo>
                    <a:cubicBezTo>
                      <a:pt x="769" y="1372"/>
                      <a:pt x="769" y="1371"/>
                      <a:pt x="769" y="1371"/>
                    </a:cubicBezTo>
                    <a:cubicBezTo>
                      <a:pt x="769" y="1371"/>
                      <a:pt x="771" y="1356"/>
                      <a:pt x="771" y="1356"/>
                    </a:cubicBezTo>
                    <a:cubicBezTo>
                      <a:pt x="771" y="1356"/>
                      <a:pt x="774" y="1360"/>
                      <a:pt x="774" y="1360"/>
                    </a:cubicBezTo>
                    <a:cubicBezTo>
                      <a:pt x="774" y="1360"/>
                      <a:pt x="775" y="1365"/>
                      <a:pt x="775" y="1365"/>
                    </a:cubicBezTo>
                    <a:cubicBezTo>
                      <a:pt x="775" y="1365"/>
                      <a:pt x="777" y="1359"/>
                      <a:pt x="777" y="1359"/>
                    </a:cubicBezTo>
                    <a:cubicBezTo>
                      <a:pt x="777" y="1359"/>
                      <a:pt x="778" y="1367"/>
                      <a:pt x="778" y="1367"/>
                    </a:cubicBezTo>
                    <a:cubicBezTo>
                      <a:pt x="778" y="1367"/>
                      <a:pt x="778" y="1368"/>
                      <a:pt x="778" y="1368"/>
                    </a:cubicBezTo>
                    <a:cubicBezTo>
                      <a:pt x="778" y="1368"/>
                      <a:pt x="780" y="1377"/>
                      <a:pt x="780" y="1377"/>
                    </a:cubicBezTo>
                    <a:cubicBezTo>
                      <a:pt x="780" y="1377"/>
                      <a:pt x="781" y="1375"/>
                      <a:pt x="781" y="1375"/>
                    </a:cubicBezTo>
                    <a:cubicBezTo>
                      <a:pt x="781" y="1375"/>
                      <a:pt x="783" y="1380"/>
                      <a:pt x="783" y="1380"/>
                    </a:cubicBezTo>
                    <a:cubicBezTo>
                      <a:pt x="783" y="1380"/>
                      <a:pt x="784" y="1379"/>
                      <a:pt x="784" y="1379"/>
                    </a:cubicBezTo>
                    <a:cubicBezTo>
                      <a:pt x="784" y="1379"/>
                      <a:pt x="787" y="1348"/>
                      <a:pt x="787" y="1348"/>
                    </a:cubicBezTo>
                    <a:cubicBezTo>
                      <a:pt x="787" y="1348"/>
                      <a:pt x="789" y="1363"/>
                      <a:pt x="789" y="1363"/>
                    </a:cubicBezTo>
                    <a:cubicBezTo>
                      <a:pt x="789" y="1363"/>
                      <a:pt x="790" y="1347"/>
                      <a:pt x="790" y="1347"/>
                    </a:cubicBezTo>
                    <a:cubicBezTo>
                      <a:pt x="790" y="1347"/>
                      <a:pt x="790" y="1347"/>
                      <a:pt x="790" y="1347"/>
                    </a:cubicBezTo>
                    <a:cubicBezTo>
                      <a:pt x="790" y="1347"/>
                      <a:pt x="792" y="1365"/>
                      <a:pt x="792" y="1365"/>
                    </a:cubicBezTo>
                    <a:cubicBezTo>
                      <a:pt x="792" y="1365"/>
                      <a:pt x="794" y="1363"/>
                      <a:pt x="794" y="1363"/>
                    </a:cubicBezTo>
                    <a:cubicBezTo>
                      <a:pt x="794" y="1363"/>
                      <a:pt x="796" y="1346"/>
                      <a:pt x="796" y="1346"/>
                    </a:cubicBezTo>
                    <a:cubicBezTo>
                      <a:pt x="796" y="1346"/>
                      <a:pt x="796" y="1349"/>
                      <a:pt x="796" y="1349"/>
                    </a:cubicBezTo>
                    <a:cubicBezTo>
                      <a:pt x="796" y="1349"/>
                      <a:pt x="798" y="1363"/>
                      <a:pt x="798" y="1363"/>
                    </a:cubicBezTo>
                    <a:cubicBezTo>
                      <a:pt x="798" y="1363"/>
                      <a:pt x="799" y="1361"/>
                      <a:pt x="799" y="1361"/>
                    </a:cubicBezTo>
                    <a:cubicBezTo>
                      <a:pt x="799" y="1361"/>
                      <a:pt x="802" y="1371"/>
                      <a:pt x="802" y="1371"/>
                    </a:cubicBezTo>
                    <a:cubicBezTo>
                      <a:pt x="802" y="1371"/>
                      <a:pt x="802" y="1372"/>
                      <a:pt x="802" y="1372"/>
                    </a:cubicBezTo>
                    <a:cubicBezTo>
                      <a:pt x="802" y="1372"/>
                      <a:pt x="805" y="1375"/>
                      <a:pt x="805" y="1375"/>
                    </a:cubicBezTo>
                    <a:cubicBezTo>
                      <a:pt x="805" y="1375"/>
                      <a:pt x="805" y="1376"/>
                      <a:pt x="805" y="1376"/>
                    </a:cubicBezTo>
                    <a:cubicBezTo>
                      <a:pt x="805" y="1376"/>
                      <a:pt x="808" y="1381"/>
                      <a:pt x="808" y="1381"/>
                    </a:cubicBezTo>
                    <a:cubicBezTo>
                      <a:pt x="808" y="1381"/>
                      <a:pt x="808" y="1381"/>
                      <a:pt x="808" y="1381"/>
                    </a:cubicBezTo>
                    <a:cubicBezTo>
                      <a:pt x="808" y="1381"/>
                      <a:pt x="811" y="1382"/>
                      <a:pt x="811" y="1382"/>
                    </a:cubicBezTo>
                    <a:cubicBezTo>
                      <a:pt x="811" y="1382"/>
                      <a:pt x="811" y="1382"/>
                      <a:pt x="811" y="1382"/>
                    </a:cubicBezTo>
                    <a:cubicBezTo>
                      <a:pt x="811" y="1382"/>
                      <a:pt x="813" y="1376"/>
                      <a:pt x="813" y="1376"/>
                    </a:cubicBezTo>
                    <a:cubicBezTo>
                      <a:pt x="813" y="1376"/>
                      <a:pt x="814" y="1381"/>
                      <a:pt x="814" y="1381"/>
                    </a:cubicBezTo>
                    <a:cubicBezTo>
                      <a:pt x="814" y="1381"/>
                      <a:pt x="817" y="1383"/>
                      <a:pt x="817" y="1383"/>
                    </a:cubicBezTo>
                    <a:cubicBezTo>
                      <a:pt x="817" y="1383"/>
                      <a:pt x="817" y="1383"/>
                      <a:pt x="817" y="1383"/>
                    </a:cubicBezTo>
                    <a:cubicBezTo>
                      <a:pt x="817" y="1383"/>
                      <a:pt x="820" y="1382"/>
                      <a:pt x="820" y="1382"/>
                    </a:cubicBezTo>
                    <a:cubicBezTo>
                      <a:pt x="820" y="1382"/>
                      <a:pt x="822" y="1378"/>
                      <a:pt x="822" y="1378"/>
                    </a:cubicBezTo>
                    <a:cubicBezTo>
                      <a:pt x="822" y="1378"/>
                      <a:pt x="823" y="1383"/>
                      <a:pt x="823" y="1383"/>
                    </a:cubicBezTo>
                    <a:cubicBezTo>
                      <a:pt x="823" y="1383"/>
                      <a:pt x="823" y="1383"/>
                      <a:pt x="823" y="1383"/>
                    </a:cubicBezTo>
                    <a:cubicBezTo>
                      <a:pt x="823" y="1383"/>
                      <a:pt x="826" y="1384"/>
                      <a:pt x="826" y="1384"/>
                    </a:cubicBezTo>
                    <a:cubicBezTo>
                      <a:pt x="826" y="1384"/>
                      <a:pt x="827" y="1384"/>
                      <a:pt x="827" y="1384"/>
                    </a:cubicBezTo>
                    <a:cubicBezTo>
                      <a:pt x="827" y="1384"/>
                      <a:pt x="829" y="1383"/>
                      <a:pt x="829" y="1383"/>
                    </a:cubicBezTo>
                    <a:cubicBezTo>
                      <a:pt x="829" y="1383"/>
                      <a:pt x="829" y="1383"/>
                      <a:pt x="829" y="1383"/>
                    </a:cubicBezTo>
                    <a:cubicBezTo>
                      <a:pt x="829" y="1383"/>
                      <a:pt x="831" y="1384"/>
                      <a:pt x="831" y="1384"/>
                    </a:cubicBezTo>
                    <a:cubicBezTo>
                      <a:pt x="831" y="1384"/>
                      <a:pt x="832" y="1384"/>
                      <a:pt x="832" y="1384"/>
                    </a:cubicBezTo>
                    <a:cubicBezTo>
                      <a:pt x="832" y="1384"/>
                      <a:pt x="834" y="1384"/>
                      <a:pt x="834" y="1384"/>
                    </a:cubicBezTo>
                    <a:cubicBezTo>
                      <a:pt x="834" y="1384"/>
                      <a:pt x="836" y="1384"/>
                      <a:pt x="836" y="1384"/>
                    </a:cubicBezTo>
                    <a:cubicBezTo>
                      <a:pt x="836" y="1384"/>
                      <a:pt x="838" y="1384"/>
                      <a:pt x="838" y="1384"/>
                    </a:cubicBezTo>
                    <a:cubicBezTo>
                      <a:pt x="838" y="1384"/>
                      <a:pt x="839" y="1384"/>
                      <a:pt x="839" y="1384"/>
                    </a:cubicBezTo>
                    <a:cubicBezTo>
                      <a:pt x="839" y="1384"/>
                      <a:pt x="840" y="1383"/>
                      <a:pt x="840" y="1383"/>
                    </a:cubicBezTo>
                    <a:cubicBezTo>
                      <a:pt x="840" y="1383"/>
                      <a:pt x="843" y="1384"/>
                      <a:pt x="843" y="1384"/>
                    </a:cubicBezTo>
                    <a:cubicBezTo>
                      <a:pt x="843" y="1384"/>
                      <a:pt x="844" y="1384"/>
                      <a:pt x="844" y="1384"/>
                    </a:cubicBezTo>
                    <a:cubicBezTo>
                      <a:pt x="844" y="1384"/>
                      <a:pt x="845" y="1384"/>
                      <a:pt x="845" y="1384"/>
                    </a:cubicBezTo>
                    <a:cubicBezTo>
                      <a:pt x="845" y="1384"/>
                      <a:pt x="846" y="1384"/>
                      <a:pt x="846" y="1384"/>
                    </a:cubicBezTo>
                    <a:cubicBezTo>
                      <a:pt x="846" y="1384"/>
                      <a:pt x="848" y="1384"/>
                      <a:pt x="848" y="1384"/>
                    </a:cubicBezTo>
                    <a:cubicBezTo>
                      <a:pt x="848" y="1384"/>
                      <a:pt x="850" y="1384"/>
                      <a:pt x="850" y="1384"/>
                    </a:cubicBezTo>
                    <a:cubicBezTo>
                      <a:pt x="850" y="1384"/>
                      <a:pt x="851" y="1384"/>
                      <a:pt x="851" y="1384"/>
                    </a:cubicBezTo>
                    <a:cubicBezTo>
                      <a:pt x="851" y="1384"/>
                      <a:pt x="853" y="1384"/>
                      <a:pt x="853" y="1384"/>
                    </a:cubicBezTo>
                    <a:cubicBezTo>
                      <a:pt x="853" y="1384"/>
                      <a:pt x="854" y="1384"/>
                      <a:pt x="854" y="1384"/>
                    </a:cubicBezTo>
                    <a:cubicBezTo>
                      <a:pt x="854" y="1384"/>
                      <a:pt x="855" y="1384"/>
                      <a:pt x="855" y="1384"/>
                    </a:cubicBezTo>
                    <a:cubicBezTo>
                      <a:pt x="855" y="1384"/>
                      <a:pt x="857" y="1384"/>
                      <a:pt x="857" y="1384"/>
                    </a:cubicBezTo>
                    <a:cubicBezTo>
                      <a:pt x="857" y="1384"/>
                      <a:pt x="858" y="1384"/>
                      <a:pt x="858" y="1384"/>
                    </a:cubicBezTo>
                    <a:cubicBezTo>
                      <a:pt x="858" y="1384"/>
                      <a:pt x="860" y="1383"/>
                      <a:pt x="860" y="1383"/>
                    </a:cubicBezTo>
                    <a:cubicBezTo>
                      <a:pt x="860" y="1383"/>
                      <a:pt x="862" y="1384"/>
                      <a:pt x="862" y="1384"/>
                    </a:cubicBezTo>
                    <a:cubicBezTo>
                      <a:pt x="862" y="1384"/>
                      <a:pt x="864" y="1384"/>
                      <a:pt x="864" y="1384"/>
                    </a:cubicBezTo>
                    <a:cubicBezTo>
                      <a:pt x="864" y="1384"/>
                      <a:pt x="865" y="1384"/>
                      <a:pt x="865" y="1384"/>
                    </a:cubicBezTo>
                    <a:cubicBezTo>
                      <a:pt x="865" y="1384"/>
                      <a:pt x="866" y="1384"/>
                      <a:pt x="866" y="1384"/>
                    </a:cubicBezTo>
                    <a:cubicBezTo>
                      <a:pt x="866" y="1384"/>
                      <a:pt x="867" y="1384"/>
                      <a:pt x="867" y="1384"/>
                    </a:cubicBezTo>
                    <a:cubicBezTo>
                      <a:pt x="867" y="1384"/>
                      <a:pt x="868" y="1384"/>
                      <a:pt x="868" y="1384"/>
                    </a:cubicBezTo>
                    <a:cubicBezTo>
                      <a:pt x="868" y="1384"/>
                      <a:pt x="871" y="1384"/>
                      <a:pt x="871" y="1384"/>
                    </a:cubicBezTo>
                    <a:cubicBezTo>
                      <a:pt x="871" y="1384"/>
                      <a:pt x="871" y="1384"/>
                      <a:pt x="871" y="1384"/>
                    </a:cubicBezTo>
                    <a:cubicBezTo>
                      <a:pt x="871" y="1384"/>
                      <a:pt x="874" y="1384"/>
                      <a:pt x="874" y="1384"/>
                    </a:cubicBezTo>
                    <a:cubicBezTo>
                      <a:pt x="874" y="1384"/>
                      <a:pt x="875" y="1384"/>
                      <a:pt x="875" y="1384"/>
                    </a:cubicBezTo>
                    <a:cubicBezTo>
                      <a:pt x="875" y="1384"/>
                      <a:pt x="877" y="1384"/>
                      <a:pt x="877" y="1384"/>
                    </a:cubicBezTo>
                    <a:cubicBezTo>
                      <a:pt x="877" y="1384"/>
                      <a:pt x="878" y="1384"/>
                      <a:pt x="878" y="1384"/>
                    </a:cubicBezTo>
                    <a:cubicBezTo>
                      <a:pt x="878" y="1384"/>
                      <a:pt x="880" y="1384"/>
                      <a:pt x="880" y="1384"/>
                    </a:cubicBezTo>
                    <a:cubicBezTo>
                      <a:pt x="880" y="1384"/>
                      <a:pt x="882" y="1384"/>
                      <a:pt x="882" y="1384"/>
                    </a:cubicBezTo>
                    <a:cubicBezTo>
                      <a:pt x="882" y="1384"/>
                      <a:pt x="883" y="1384"/>
                      <a:pt x="883" y="1384"/>
                    </a:cubicBezTo>
                    <a:cubicBezTo>
                      <a:pt x="883" y="1384"/>
                      <a:pt x="883" y="1384"/>
                      <a:pt x="883" y="1384"/>
                    </a:cubicBezTo>
                    <a:cubicBezTo>
                      <a:pt x="883" y="1384"/>
                      <a:pt x="885" y="1384"/>
                      <a:pt x="885" y="1384"/>
                    </a:cubicBezTo>
                    <a:cubicBezTo>
                      <a:pt x="885" y="1384"/>
                      <a:pt x="887" y="1384"/>
                      <a:pt x="887" y="1384"/>
                    </a:cubicBezTo>
                    <a:cubicBezTo>
                      <a:pt x="887" y="1384"/>
                      <a:pt x="889" y="1384"/>
                      <a:pt x="889" y="1384"/>
                    </a:cubicBezTo>
                    <a:cubicBezTo>
                      <a:pt x="889" y="1384"/>
                      <a:pt x="890" y="1384"/>
                      <a:pt x="890" y="1384"/>
                    </a:cubicBezTo>
                    <a:cubicBezTo>
                      <a:pt x="890" y="1384"/>
                      <a:pt x="892" y="1384"/>
                      <a:pt x="892" y="1384"/>
                    </a:cubicBezTo>
                    <a:cubicBezTo>
                      <a:pt x="892" y="1384"/>
                      <a:pt x="893" y="1384"/>
                      <a:pt x="893" y="1384"/>
                    </a:cubicBezTo>
                    <a:cubicBezTo>
                      <a:pt x="893" y="1384"/>
                      <a:pt x="894" y="1384"/>
                      <a:pt x="894" y="1384"/>
                    </a:cubicBezTo>
                    <a:cubicBezTo>
                      <a:pt x="894" y="1384"/>
                      <a:pt x="896" y="1384"/>
                      <a:pt x="896" y="1384"/>
                    </a:cubicBezTo>
                    <a:cubicBezTo>
                      <a:pt x="896" y="1384"/>
                      <a:pt x="897" y="1384"/>
                      <a:pt x="897" y="1384"/>
                    </a:cubicBezTo>
                    <a:cubicBezTo>
                      <a:pt x="897" y="1384"/>
                      <a:pt x="899" y="1384"/>
                      <a:pt x="899" y="1384"/>
                    </a:cubicBezTo>
                    <a:cubicBezTo>
                      <a:pt x="899" y="1384"/>
                      <a:pt x="900" y="1384"/>
                      <a:pt x="900" y="1384"/>
                    </a:cubicBezTo>
                    <a:cubicBezTo>
                      <a:pt x="900" y="1384"/>
                      <a:pt x="902" y="1384"/>
                      <a:pt x="902" y="1384"/>
                    </a:cubicBezTo>
                    <a:cubicBezTo>
                      <a:pt x="902" y="1384"/>
                      <a:pt x="904" y="1384"/>
                      <a:pt x="904" y="1384"/>
                    </a:cubicBezTo>
                    <a:cubicBezTo>
                      <a:pt x="904" y="1384"/>
                      <a:pt x="905" y="1384"/>
                      <a:pt x="905" y="1384"/>
                    </a:cubicBezTo>
                    <a:cubicBezTo>
                      <a:pt x="905" y="1384"/>
                      <a:pt x="907" y="1384"/>
                      <a:pt x="907" y="1384"/>
                    </a:cubicBezTo>
                    <a:cubicBezTo>
                      <a:pt x="907" y="1384"/>
                      <a:pt x="909" y="1384"/>
                      <a:pt x="909" y="1384"/>
                    </a:cubicBezTo>
                    <a:cubicBezTo>
                      <a:pt x="909" y="1384"/>
                      <a:pt x="909" y="1384"/>
                      <a:pt x="909" y="1384"/>
                    </a:cubicBezTo>
                    <a:cubicBezTo>
                      <a:pt x="909" y="1384"/>
                      <a:pt x="911" y="1384"/>
                      <a:pt x="911" y="1384"/>
                    </a:cubicBezTo>
                    <a:cubicBezTo>
                      <a:pt x="911" y="1384"/>
                      <a:pt x="913" y="1384"/>
                      <a:pt x="913" y="1384"/>
                    </a:cubicBezTo>
                    <a:cubicBezTo>
                      <a:pt x="913" y="1384"/>
                      <a:pt x="914" y="1384"/>
                      <a:pt x="914" y="1384"/>
                    </a:cubicBezTo>
                    <a:cubicBezTo>
                      <a:pt x="914" y="1384"/>
                      <a:pt x="914" y="1384"/>
                      <a:pt x="914" y="1384"/>
                    </a:cubicBezTo>
                    <a:cubicBezTo>
                      <a:pt x="914" y="1384"/>
                      <a:pt x="917" y="1384"/>
                      <a:pt x="917" y="1384"/>
                    </a:cubicBezTo>
                    <a:cubicBezTo>
                      <a:pt x="917" y="1384"/>
                      <a:pt x="917" y="1384"/>
                      <a:pt x="917" y="1384"/>
                    </a:cubicBezTo>
                    <a:cubicBezTo>
                      <a:pt x="917" y="1384"/>
                      <a:pt x="920" y="1384"/>
                      <a:pt x="920" y="1384"/>
                    </a:cubicBezTo>
                    <a:cubicBezTo>
                      <a:pt x="920" y="1384"/>
                      <a:pt x="922" y="1384"/>
                      <a:pt x="922" y="1384"/>
                    </a:cubicBezTo>
                    <a:cubicBezTo>
                      <a:pt x="922" y="1384"/>
                      <a:pt x="923" y="1384"/>
                      <a:pt x="923" y="1384"/>
                    </a:cubicBezTo>
                    <a:cubicBezTo>
                      <a:pt x="923" y="1384"/>
                      <a:pt x="923" y="1384"/>
                      <a:pt x="923" y="1384"/>
                    </a:cubicBezTo>
                    <a:cubicBezTo>
                      <a:pt x="923" y="1384"/>
                      <a:pt x="925" y="1384"/>
                      <a:pt x="925" y="1384"/>
                    </a:cubicBezTo>
                    <a:cubicBezTo>
                      <a:pt x="925" y="1384"/>
                      <a:pt x="928" y="1384"/>
                      <a:pt x="928" y="1384"/>
                    </a:cubicBezTo>
                    <a:cubicBezTo>
                      <a:pt x="928" y="1384"/>
                      <a:pt x="930" y="1384"/>
                      <a:pt x="930" y="1384"/>
                    </a:cubicBezTo>
                    <a:cubicBezTo>
                      <a:pt x="930" y="1384"/>
                      <a:pt x="931" y="1384"/>
                      <a:pt x="931" y="1384"/>
                    </a:cubicBezTo>
                    <a:cubicBezTo>
                      <a:pt x="931" y="1384"/>
                      <a:pt x="932" y="1384"/>
                      <a:pt x="932" y="1384"/>
                    </a:cubicBezTo>
                    <a:cubicBezTo>
                      <a:pt x="932" y="1384"/>
                      <a:pt x="934" y="1384"/>
                      <a:pt x="934" y="1384"/>
                    </a:cubicBezTo>
                    <a:cubicBezTo>
                      <a:pt x="934" y="1384"/>
                      <a:pt x="936" y="1384"/>
                      <a:pt x="936" y="1384"/>
                    </a:cubicBezTo>
                    <a:cubicBezTo>
                      <a:pt x="936" y="1384"/>
                      <a:pt x="937" y="1384"/>
                      <a:pt x="937" y="1384"/>
                    </a:cubicBezTo>
                    <a:cubicBezTo>
                      <a:pt x="937" y="1384"/>
                      <a:pt x="938" y="1384"/>
                      <a:pt x="938" y="1384"/>
                    </a:cubicBezTo>
                    <a:cubicBezTo>
                      <a:pt x="938" y="1384"/>
                      <a:pt x="939" y="1384"/>
                      <a:pt x="939" y="1384"/>
                    </a:cubicBezTo>
                    <a:cubicBezTo>
                      <a:pt x="939" y="1384"/>
                      <a:pt x="941" y="1384"/>
                      <a:pt x="941" y="1384"/>
                    </a:cubicBezTo>
                    <a:cubicBezTo>
                      <a:pt x="941" y="1384"/>
                      <a:pt x="943" y="1384"/>
                      <a:pt x="943" y="1384"/>
                    </a:cubicBezTo>
                    <a:cubicBezTo>
                      <a:pt x="943" y="1384"/>
                      <a:pt x="944" y="1384"/>
                      <a:pt x="944" y="1384"/>
                    </a:cubicBezTo>
                    <a:cubicBezTo>
                      <a:pt x="944" y="1384"/>
                      <a:pt x="945" y="1384"/>
                      <a:pt x="945" y="1384"/>
                    </a:cubicBezTo>
                    <a:cubicBezTo>
                      <a:pt x="945" y="1384"/>
                      <a:pt x="947" y="1384"/>
                      <a:pt x="947" y="1384"/>
                    </a:cubicBezTo>
                    <a:cubicBezTo>
                      <a:pt x="947" y="1384"/>
                      <a:pt x="949" y="1384"/>
                      <a:pt x="949" y="1384"/>
                    </a:cubicBezTo>
                    <a:cubicBezTo>
                      <a:pt x="949" y="1384"/>
                      <a:pt x="950" y="1384"/>
                      <a:pt x="950" y="1384"/>
                    </a:cubicBezTo>
                    <a:cubicBezTo>
                      <a:pt x="950" y="1384"/>
                      <a:pt x="952" y="1384"/>
                      <a:pt x="952" y="1384"/>
                    </a:cubicBezTo>
                    <a:cubicBezTo>
                      <a:pt x="952" y="1384"/>
                      <a:pt x="953" y="1384"/>
                      <a:pt x="953" y="1384"/>
                    </a:cubicBezTo>
                    <a:cubicBezTo>
                      <a:pt x="953" y="1384"/>
                      <a:pt x="953" y="1384"/>
                      <a:pt x="953" y="1384"/>
                    </a:cubicBezTo>
                    <a:cubicBezTo>
                      <a:pt x="953" y="1384"/>
                      <a:pt x="957" y="1384"/>
                      <a:pt x="957" y="1384"/>
                    </a:cubicBezTo>
                    <a:cubicBezTo>
                      <a:pt x="957" y="1384"/>
                      <a:pt x="958" y="1384"/>
                      <a:pt x="958" y="1384"/>
                    </a:cubicBezTo>
                    <a:cubicBezTo>
                      <a:pt x="958" y="1384"/>
                      <a:pt x="960" y="1384"/>
                      <a:pt x="960" y="1384"/>
                    </a:cubicBezTo>
                    <a:cubicBezTo>
                      <a:pt x="960" y="1384"/>
                      <a:pt x="961" y="1384"/>
                      <a:pt x="961" y="1384"/>
                    </a:cubicBezTo>
                    <a:cubicBezTo>
                      <a:pt x="961" y="1384"/>
                      <a:pt x="963" y="1384"/>
                      <a:pt x="963" y="1384"/>
                    </a:cubicBezTo>
                    <a:cubicBezTo>
                      <a:pt x="963" y="1384"/>
                      <a:pt x="964" y="1384"/>
                      <a:pt x="964" y="1384"/>
                    </a:cubicBezTo>
                    <a:cubicBezTo>
                      <a:pt x="964" y="1384"/>
                      <a:pt x="965" y="1384"/>
                      <a:pt x="965" y="1384"/>
                    </a:cubicBezTo>
                    <a:cubicBezTo>
                      <a:pt x="965" y="1384"/>
                      <a:pt x="966" y="1384"/>
                      <a:pt x="966" y="1384"/>
                    </a:cubicBezTo>
                    <a:cubicBezTo>
                      <a:pt x="966" y="1384"/>
                      <a:pt x="969" y="1384"/>
                      <a:pt x="969" y="1384"/>
                    </a:cubicBezTo>
                    <a:cubicBezTo>
                      <a:pt x="969" y="1384"/>
                      <a:pt x="970" y="1384"/>
                      <a:pt x="970" y="1384"/>
                    </a:cubicBezTo>
                    <a:cubicBezTo>
                      <a:pt x="970" y="1384"/>
                      <a:pt x="971" y="1384"/>
                      <a:pt x="971" y="1384"/>
                    </a:cubicBezTo>
                    <a:cubicBezTo>
                      <a:pt x="971" y="1384"/>
                      <a:pt x="972" y="1384"/>
                      <a:pt x="972" y="1384"/>
                    </a:cubicBezTo>
                    <a:cubicBezTo>
                      <a:pt x="972" y="1384"/>
                      <a:pt x="975" y="1384"/>
                      <a:pt x="975" y="1384"/>
                    </a:cubicBezTo>
                    <a:cubicBezTo>
                      <a:pt x="975" y="1384"/>
                      <a:pt x="976" y="1384"/>
                      <a:pt x="976" y="1384"/>
                    </a:cubicBezTo>
                    <a:cubicBezTo>
                      <a:pt x="976" y="1384"/>
                      <a:pt x="977" y="1384"/>
                      <a:pt x="977" y="1384"/>
                    </a:cubicBezTo>
                    <a:cubicBezTo>
                      <a:pt x="977" y="1384"/>
                      <a:pt x="979" y="1384"/>
                      <a:pt x="979" y="1384"/>
                    </a:cubicBezTo>
                    <a:cubicBezTo>
                      <a:pt x="979" y="1384"/>
                      <a:pt x="981" y="1384"/>
                      <a:pt x="981" y="1384"/>
                    </a:cubicBezTo>
                    <a:cubicBezTo>
                      <a:pt x="981" y="1384"/>
                      <a:pt x="982" y="1384"/>
                      <a:pt x="982" y="1384"/>
                    </a:cubicBezTo>
                    <a:cubicBezTo>
                      <a:pt x="982" y="1384"/>
                      <a:pt x="983" y="1384"/>
                      <a:pt x="983" y="1384"/>
                    </a:cubicBezTo>
                    <a:cubicBezTo>
                      <a:pt x="983" y="1384"/>
                      <a:pt x="984" y="1384"/>
                      <a:pt x="984" y="1384"/>
                    </a:cubicBezTo>
                    <a:cubicBezTo>
                      <a:pt x="984" y="1384"/>
                      <a:pt x="987" y="1384"/>
                      <a:pt x="987" y="1384"/>
                    </a:cubicBezTo>
                    <a:cubicBezTo>
                      <a:pt x="987" y="1384"/>
                      <a:pt x="988" y="1384"/>
                      <a:pt x="988" y="1384"/>
                    </a:cubicBezTo>
                    <a:cubicBezTo>
                      <a:pt x="988" y="1384"/>
                      <a:pt x="989" y="1384"/>
                      <a:pt x="989" y="1384"/>
                    </a:cubicBezTo>
                    <a:cubicBezTo>
                      <a:pt x="989" y="1384"/>
                      <a:pt x="991" y="1384"/>
                      <a:pt x="991" y="1384"/>
                    </a:cubicBezTo>
                    <a:cubicBezTo>
                      <a:pt x="991" y="1384"/>
                      <a:pt x="992" y="1384"/>
                      <a:pt x="992" y="1384"/>
                    </a:cubicBezTo>
                    <a:cubicBezTo>
                      <a:pt x="992" y="1384"/>
                      <a:pt x="993" y="1384"/>
                      <a:pt x="993" y="1384"/>
                    </a:cubicBezTo>
                    <a:cubicBezTo>
                      <a:pt x="993" y="1384"/>
                      <a:pt x="996" y="1384"/>
                      <a:pt x="996" y="1384"/>
                    </a:cubicBezTo>
                    <a:cubicBezTo>
                      <a:pt x="996" y="1384"/>
                      <a:pt x="997" y="1384"/>
                      <a:pt x="997" y="1384"/>
                    </a:cubicBezTo>
                    <a:cubicBezTo>
                      <a:pt x="997" y="1384"/>
                      <a:pt x="998" y="1384"/>
                      <a:pt x="998" y="1384"/>
                    </a:cubicBezTo>
                    <a:cubicBezTo>
                      <a:pt x="998" y="1384"/>
                      <a:pt x="1000" y="1384"/>
                      <a:pt x="1000" y="1384"/>
                    </a:cubicBezTo>
                    <a:cubicBezTo>
                      <a:pt x="1000" y="1384"/>
                      <a:pt x="1001" y="1384"/>
                      <a:pt x="1001" y="1384"/>
                    </a:cubicBezTo>
                    <a:cubicBezTo>
                      <a:pt x="1001" y="1384"/>
                      <a:pt x="1003" y="1384"/>
                      <a:pt x="1003" y="1384"/>
                    </a:cubicBezTo>
                    <a:cubicBezTo>
                      <a:pt x="1003" y="1384"/>
                      <a:pt x="1005" y="1384"/>
                      <a:pt x="1005" y="1384"/>
                    </a:cubicBezTo>
                    <a:cubicBezTo>
                      <a:pt x="1005" y="1384"/>
                      <a:pt x="1006" y="1384"/>
                      <a:pt x="1006" y="1384"/>
                    </a:cubicBezTo>
                    <a:cubicBezTo>
                      <a:pt x="1006" y="1384"/>
                      <a:pt x="1008" y="1384"/>
                      <a:pt x="1008" y="1384"/>
                    </a:cubicBezTo>
                    <a:cubicBezTo>
                      <a:pt x="1008" y="1384"/>
                      <a:pt x="1009" y="1384"/>
                      <a:pt x="1009" y="1384"/>
                    </a:cubicBezTo>
                    <a:cubicBezTo>
                      <a:pt x="1009" y="1384"/>
                      <a:pt x="1010" y="1384"/>
                      <a:pt x="1010" y="1384"/>
                    </a:cubicBezTo>
                    <a:cubicBezTo>
                      <a:pt x="1010" y="1384"/>
                      <a:pt x="1010" y="1384"/>
                      <a:pt x="1010" y="1384"/>
                    </a:cubicBezTo>
                    <a:cubicBezTo>
                      <a:pt x="1010" y="1384"/>
                      <a:pt x="1013" y="1384"/>
                      <a:pt x="1013" y="1384"/>
                    </a:cubicBezTo>
                    <a:cubicBezTo>
                      <a:pt x="1013" y="1384"/>
                      <a:pt x="1014" y="1384"/>
                      <a:pt x="1014" y="1384"/>
                    </a:cubicBezTo>
                    <a:cubicBezTo>
                      <a:pt x="1014" y="1384"/>
                      <a:pt x="1016" y="1384"/>
                      <a:pt x="1016" y="1384"/>
                    </a:cubicBezTo>
                    <a:cubicBezTo>
                      <a:pt x="1016" y="1384"/>
                      <a:pt x="1018" y="1384"/>
                      <a:pt x="1018" y="1384"/>
                    </a:cubicBezTo>
                    <a:cubicBezTo>
                      <a:pt x="1018" y="1384"/>
                      <a:pt x="1019" y="1384"/>
                      <a:pt x="1019" y="1384"/>
                    </a:cubicBezTo>
                    <a:cubicBezTo>
                      <a:pt x="1019" y="1384"/>
                      <a:pt x="1019" y="1384"/>
                      <a:pt x="1019" y="1384"/>
                    </a:cubicBezTo>
                    <a:cubicBezTo>
                      <a:pt x="1019" y="1384"/>
                      <a:pt x="1023" y="1384"/>
                      <a:pt x="1023" y="1384"/>
                    </a:cubicBezTo>
                    <a:cubicBezTo>
                      <a:pt x="1023" y="1384"/>
                      <a:pt x="1023" y="1384"/>
                      <a:pt x="1023" y="1384"/>
                    </a:cubicBezTo>
                    <a:cubicBezTo>
                      <a:pt x="1023" y="1384"/>
                      <a:pt x="1026" y="1384"/>
                      <a:pt x="1026" y="1384"/>
                    </a:cubicBezTo>
                    <a:cubicBezTo>
                      <a:pt x="1026" y="1384"/>
                      <a:pt x="1027" y="1384"/>
                      <a:pt x="1027" y="1384"/>
                    </a:cubicBezTo>
                    <a:cubicBezTo>
                      <a:pt x="1027" y="1384"/>
                      <a:pt x="1029" y="1384"/>
                      <a:pt x="1029" y="1384"/>
                    </a:cubicBezTo>
                    <a:cubicBezTo>
                      <a:pt x="1029" y="1384"/>
                      <a:pt x="1030" y="1384"/>
                      <a:pt x="1030" y="1384"/>
                    </a:cubicBezTo>
                    <a:cubicBezTo>
                      <a:pt x="1030" y="1384"/>
                      <a:pt x="1033" y="1384"/>
                      <a:pt x="1033" y="1384"/>
                    </a:cubicBezTo>
                    <a:cubicBezTo>
                      <a:pt x="1033" y="1384"/>
                      <a:pt x="1033" y="1384"/>
                      <a:pt x="1033" y="1384"/>
                    </a:cubicBezTo>
                    <a:cubicBezTo>
                      <a:pt x="1033" y="1384"/>
                      <a:pt x="1034" y="1384"/>
                      <a:pt x="1034" y="1384"/>
                    </a:cubicBezTo>
                    <a:cubicBezTo>
                      <a:pt x="1034" y="1384"/>
                      <a:pt x="1035" y="1384"/>
                      <a:pt x="1035" y="1384"/>
                    </a:cubicBezTo>
                    <a:cubicBezTo>
                      <a:pt x="1035" y="1384"/>
                      <a:pt x="1037" y="1384"/>
                      <a:pt x="1037" y="1384"/>
                    </a:cubicBezTo>
                    <a:cubicBezTo>
                      <a:pt x="1037" y="1384"/>
                      <a:pt x="1038" y="1384"/>
                      <a:pt x="1038" y="1384"/>
                    </a:cubicBezTo>
                    <a:cubicBezTo>
                      <a:pt x="1038" y="1384"/>
                      <a:pt x="1040" y="1384"/>
                      <a:pt x="1040" y="1384"/>
                    </a:cubicBezTo>
                    <a:cubicBezTo>
                      <a:pt x="1040" y="1384"/>
                      <a:pt x="1041" y="1384"/>
                      <a:pt x="1041" y="1384"/>
                    </a:cubicBezTo>
                    <a:cubicBezTo>
                      <a:pt x="1041" y="1384"/>
                      <a:pt x="1044" y="1384"/>
                      <a:pt x="1044" y="1384"/>
                    </a:cubicBezTo>
                    <a:cubicBezTo>
                      <a:pt x="1044" y="1384"/>
                      <a:pt x="1045" y="1384"/>
                      <a:pt x="1045" y="1384"/>
                    </a:cubicBezTo>
                    <a:cubicBezTo>
                      <a:pt x="1045" y="1384"/>
                      <a:pt x="1047" y="1384"/>
                      <a:pt x="1047" y="1384"/>
                    </a:cubicBezTo>
                    <a:cubicBezTo>
                      <a:pt x="1047" y="1384"/>
                      <a:pt x="1048" y="1384"/>
                      <a:pt x="1048" y="1384"/>
                    </a:cubicBezTo>
                    <a:cubicBezTo>
                      <a:pt x="1048" y="1384"/>
                      <a:pt x="1049" y="1384"/>
                      <a:pt x="1049" y="1384"/>
                    </a:cubicBezTo>
                    <a:cubicBezTo>
                      <a:pt x="1049" y="1384"/>
                      <a:pt x="1051" y="1384"/>
                      <a:pt x="1051" y="1384"/>
                    </a:cubicBezTo>
                    <a:cubicBezTo>
                      <a:pt x="1051" y="1384"/>
                      <a:pt x="1053" y="1384"/>
                      <a:pt x="1053" y="1384"/>
                    </a:cubicBezTo>
                    <a:cubicBezTo>
                      <a:pt x="1053" y="1384"/>
                      <a:pt x="1054" y="1384"/>
                      <a:pt x="1054" y="1384"/>
                    </a:cubicBezTo>
                    <a:cubicBezTo>
                      <a:pt x="1054" y="1384"/>
                      <a:pt x="1056" y="1384"/>
                      <a:pt x="1056" y="1384"/>
                    </a:cubicBezTo>
                    <a:cubicBezTo>
                      <a:pt x="1056" y="1384"/>
                      <a:pt x="1057" y="1384"/>
                      <a:pt x="1057" y="1384"/>
                    </a:cubicBezTo>
                    <a:cubicBezTo>
                      <a:pt x="1057" y="1384"/>
                      <a:pt x="1058" y="1384"/>
                      <a:pt x="1058" y="1384"/>
                    </a:cubicBezTo>
                    <a:cubicBezTo>
                      <a:pt x="1058" y="1384"/>
                      <a:pt x="1060" y="1384"/>
                      <a:pt x="1060" y="1384"/>
                    </a:cubicBezTo>
                    <a:cubicBezTo>
                      <a:pt x="1060" y="1384"/>
                      <a:pt x="1062" y="1384"/>
                      <a:pt x="1062" y="1384"/>
                    </a:cubicBezTo>
                    <a:cubicBezTo>
                      <a:pt x="1062" y="1384"/>
                      <a:pt x="1063" y="1384"/>
                      <a:pt x="1063" y="1384"/>
                    </a:cubicBezTo>
                    <a:cubicBezTo>
                      <a:pt x="1063" y="1384"/>
                      <a:pt x="1064" y="1384"/>
                      <a:pt x="1064" y="1384"/>
                    </a:cubicBezTo>
                    <a:cubicBezTo>
                      <a:pt x="1064" y="1384"/>
                      <a:pt x="1066" y="1383"/>
                      <a:pt x="1066" y="1383"/>
                    </a:cubicBezTo>
                    <a:cubicBezTo>
                      <a:pt x="1066" y="1383"/>
                      <a:pt x="1066" y="1383"/>
                      <a:pt x="1066" y="1383"/>
                    </a:cubicBezTo>
                    <a:cubicBezTo>
                      <a:pt x="1066" y="1383"/>
                      <a:pt x="1069" y="1382"/>
                      <a:pt x="1069" y="1382"/>
                    </a:cubicBezTo>
                    <a:cubicBezTo>
                      <a:pt x="1069" y="1382"/>
                      <a:pt x="1069" y="1382"/>
                      <a:pt x="1069" y="1382"/>
                    </a:cubicBezTo>
                    <a:cubicBezTo>
                      <a:pt x="1069" y="1382"/>
                      <a:pt x="1072" y="1380"/>
                      <a:pt x="1072" y="1380"/>
                    </a:cubicBezTo>
                    <a:cubicBezTo>
                      <a:pt x="1072" y="1380"/>
                      <a:pt x="1073" y="1380"/>
                      <a:pt x="1073" y="1380"/>
                    </a:cubicBezTo>
                    <a:cubicBezTo>
                      <a:pt x="1073" y="1380"/>
                      <a:pt x="1075" y="1375"/>
                      <a:pt x="1075" y="1375"/>
                    </a:cubicBezTo>
                    <a:cubicBezTo>
                      <a:pt x="1075" y="1375"/>
                      <a:pt x="1075" y="1375"/>
                      <a:pt x="1075" y="1375"/>
                    </a:cubicBezTo>
                    <a:cubicBezTo>
                      <a:pt x="1075" y="1375"/>
                      <a:pt x="1078" y="1355"/>
                      <a:pt x="1078" y="1355"/>
                    </a:cubicBezTo>
                    <a:cubicBezTo>
                      <a:pt x="1078" y="1355"/>
                      <a:pt x="1078" y="1353"/>
                      <a:pt x="1078" y="1353"/>
                    </a:cubicBezTo>
                    <a:cubicBezTo>
                      <a:pt x="1078" y="1353"/>
                      <a:pt x="1081" y="1317"/>
                      <a:pt x="1081" y="1317"/>
                    </a:cubicBezTo>
                    <a:cubicBezTo>
                      <a:pt x="1081" y="1317"/>
                      <a:pt x="1082" y="1321"/>
                      <a:pt x="1082" y="1321"/>
                    </a:cubicBezTo>
                    <a:cubicBezTo>
                      <a:pt x="1082" y="1321"/>
                      <a:pt x="1084" y="1361"/>
                      <a:pt x="1084" y="1361"/>
                    </a:cubicBezTo>
                    <a:cubicBezTo>
                      <a:pt x="1084" y="1361"/>
                      <a:pt x="1084" y="1362"/>
                      <a:pt x="1084" y="1362"/>
                    </a:cubicBezTo>
                    <a:cubicBezTo>
                      <a:pt x="1084" y="1362"/>
                      <a:pt x="1087" y="1374"/>
                      <a:pt x="1087" y="1374"/>
                    </a:cubicBezTo>
                    <a:cubicBezTo>
                      <a:pt x="1087" y="1374"/>
                      <a:pt x="1087" y="1375"/>
                      <a:pt x="1087" y="1375"/>
                    </a:cubicBezTo>
                    <a:cubicBezTo>
                      <a:pt x="1087" y="1375"/>
                      <a:pt x="1090" y="1379"/>
                      <a:pt x="1090" y="1379"/>
                    </a:cubicBezTo>
                    <a:cubicBezTo>
                      <a:pt x="1090" y="1379"/>
                      <a:pt x="1091" y="1380"/>
                      <a:pt x="1091" y="1380"/>
                    </a:cubicBezTo>
                    <a:cubicBezTo>
                      <a:pt x="1091" y="1380"/>
                      <a:pt x="1093" y="1381"/>
                      <a:pt x="1093" y="1381"/>
                    </a:cubicBezTo>
                    <a:cubicBezTo>
                      <a:pt x="1093" y="1381"/>
                      <a:pt x="1093" y="1382"/>
                      <a:pt x="1093" y="1382"/>
                    </a:cubicBezTo>
                    <a:cubicBezTo>
                      <a:pt x="1093" y="1382"/>
                      <a:pt x="1096" y="1383"/>
                      <a:pt x="1096" y="1383"/>
                    </a:cubicBezTo>
                    <a:cubicBezTo>
                      <a:pt x="1096" y="1383"/>
                      <a:pt x="1096" y="1383"/>
                      <a:pt x="1096" y="1383"/>
                    </a:cubicBezTo>
                    <a:cubicBezTo>
                      <a:pt x="1096" y="1383"/>
                      <a:pt x="1099" y="1383"/>
                      <a:pt x="1099" y="1383"/>
                    </a:cubicBezTo>
                    <a:cubicBezTo>
                      <a:pt x="1099" y="1383"/>
                      <a:pt x="1100" y="1383"/>
                      <a:pt x="1100" y="1383"/>
                    </a:cubicBezTo>
                    <a:cubicBezTo>
                      <a:pt x="1100" y="1383"/>
                      <a:pt x="1102" y="1384"/>
                      <a:pt x="1102" y="1384"/>
                    </a:cubicBezTo>
                    <a:cubicBezTo>
                      <a:pt x="1102" y="1384"/>
                      <a:pt x="1102" y="1384"/>
                      <a:pt x="1102" y="1384"/>
                    </a:cubicBezTo>
                    <a:cubicBezTo>
                      <a:pt x="1102" y="1384"/>
                      <a:pt x="1105" y="1383"/>
                      <a:pt x="1105" y="1383"/>
                    </a:cubicBezTo>
                    <a:cubicBezTo>
                      <a:pt x="1105" y="1383"/>
                      <a:pt x="1105" y="1383"/>
                      <a:pt x="1105" y="1383"/>
                    </a:cubicBezTo>
                    <a:cubicBezTo>
                      <a:pt x="1105" y="1383"/>
                      <a:pt x="1108" y="1384"/>
                      <a:pt x="1108" y="1384"/>
                    </a:cubicBezTo>
                    <a:cubicBezTo>
                      <a:pt x="1108" y="1384"/>
                      <a:pt x="1109" y="1384"/>
                      <a:pt x="1109" y="1384"/>
                    </a:cubicBezTo>
                    <a:cubicBezTo>
                      <a:pt x="1109" y="1384"/>
                      <a:pt x="1111" y="1384"/>
                      <a:pt x="1111" y="1384"/>
                    </a:cubicBezTo>
                    <a:cubicBezTo>
                      <a:pt x="1111" y="1384"/>
                      <a:pt x="1112" y="1384"/>
                      <a:pt x="1112" y="1384"/>
                    </a:cubicBezTo>
                    <a:cubicBezTo>
                      <a:pt x="1112" y="1384"/>
                      <a:pt x="1114" y="1384"/>
                      <a:pt x="1114" y="1384"/>
                    </a:cubicBezTo>
                    <a:cubicBezTo>
                      <a:pt x="1114" y="1384"/>
                      <a:pt x="1116" y="1384"/>
                      <a:pt x="1116" y="1384"/>
                    </a:cubicBezTo>
                    <a:cubicBezTo>
                      <a:pt x="1116" y="1384"/>
                      <a:pt x="1117" y="1384"/>
                      <a:pt x="1117" y="1384"/>
                    </a:cubicBezTo>
                    <a:cubicBezTo>
                      <a:pt x="1117" y="1384"/>
                      <a:pt x="1117" y="1384"/>
                      <a:pt x="1117" y="1384"/>
                    </a:cubicBezTo>
                    <a:cubicBezTo>
                      <a:pt x="1117" y="1384"/>
                      <a:pt x="1119" y="1384"/>
                      <a:pt x="1119" y="1384"/>
                    </a:cubicBezTo>
                    <a:cubicBezTo>
                      <a:pt x="1119" y="1384"/>
                      <a:pt x="1121" y="1384"/>
                      <a:pt x="1121" y="1384"/>
                    </a:cubicBezTo>
                    <a:cubicBezTo>
                      <a:pt x="1121" y="1384"/>
                      <a:pt x="1123" y="1384"/>
                      <a:pt x="1123" y="1384"/>
                    </a:cubicBezTo>
                    <a:cubicBezTo>
                      <a:pt x="1123" y="1384"/>
                      <a:pt x="1124" y="1384"/>
                      <a:pt x="1124" y="1384"/>
                    </a:cubicBezTo>
                    <a:cubicBezTo>
                      <a:pt x="1124" y="1384"/>
                      <a:pt x="1126" y="1384"/>
                      <a:pt x="1126" y="1384"/>
                    </a:cubicBezTo>
                    <a:cubicBezTo>
                      <a:pt x="1126" y="1384"/>
                      <a:pt x="1127" y="1384"/>
                      <a:pt x="1127" y="1384"/>
                    </a:cubicBezTo>
                    <a:cubicBezTo>
                      <a:pt x="1127" y="1384"/>
                      <a:pt x="1129" y="1384"/>
                      <a:pt x="1129" y="1384"/>
                    </a:cubicBezTo>
                    <a:cubicBezTo>
                      <a:pt x="1129" y="1384"/>
                      <a:pt x="1130" y="1384"/>
                      <a:pt x="1130" y="1384"/>
                    </a:cubicBezTo>
                    <a:cubicBezTo>
                      <a:pt x="1130" y="1384"/>
                      <a:pt x="1131" y="1384"/>
                      <a:pt x="1131" y="1384"/>
                    </a:cubicBezTo>
                    <a:cubicBezTo>
                      <a:pt x="1131" y="1384"/>
                      <a:pt x="1133" y="1384"/>
                      <a:pt x="1133" y="1384"/>
                    </a:cubicBezTo>
                    <a:cubicBezTo>
                      <a:pt x="1133" y="1384"/>
                      <a:pt x="1135" y="1384"/>
                      <a:pt x="1135" y="1384"/>
                    </a:cubicBezTo>
                    <a:cubicBezTo>
                      <a:pt x="1135" y="1384"/>
                      <a:pt x="1136" y="1384"/>
                      <a:pt x="1136" y="1384"/>
                    </a:cubicBezTo>
                    <a:cubicBezTo>
                      <a:pt x="1136" y="1384"/>
                      <a:pt x="1138" y="1384"/>
                      <a:pt x="1138" y="1384"/>
                    </a:cubicBezTo>
                    <a:cubicBezTo>
                      <a:pt x="1138" y="1384"/>
                      <a:pt x="1141" y="1384"/>
                      <a:pt x="1141" y="1384"/>
                    </a:cubicBezTo>
                    <a:cubicBezTo>
                      <a:pt x="1141" y="1384"/>
                      <a:pt x="1141" y="1384"/>
                      <a:pt x="1141" y="1384"/>
                    </a:cubicBezTo>
                    <a:cubicBezTo>
                      <a:pt x="1141" y="1384"/>
                      <a:pt x="1142" y="1384"/>
                      <a:pt x="1142" y="1384"/>
                    </a:cubicBezTo>
                    <a:cubicBezTo>
                      <a:pt x="1142" y="1384"/>
                      <a:pt x="1143" y="1384"/>
                      <a:pt x="1143" y="1384"/>
                    </a:cubicBezTo>
                    <a:cubicBezTo>
                      <a:pt x="1143" y="1384"/>
                      <a:pt x="1144" y="1384"/>
                      <a:pt x="1144" y="1384"/>
                    </a:cubicBezTo>
                    <a:cubicBezTo>
                      <a:pt x="1144" y="1384"/>
                      <a:pt x="1146" y="1384"/>
                      <a:pt x="1146" y="1384"/>
                    </a:cubicBezTo>
                    <a:cubicBezTo>
                      <a:pt x="1146" y="1384"/>
                      <a:pt x="1149" y="1384"/>
                      <a:pt x="1149" y="1384"/>
                    </a:cubicBezTo>
                    <a:cubicBezTo>
                      <a:pt x="1149" y="1384"/>
                      <a:pt x="1149" y="1384"/>
                      <a:pt x="1149" y="1384"/>
                    </a:cubicBezTo>
                    <a:cubicBezTo>
                      <a:pt x="1149" y="1384"/>
                      <a:pt x="1151" y="1384"/>
                      <a:pt x="1151" y="1384"/>
                    </a:cubicBezTo>
                    <a:cubicBezTo>
                      <a:pt x="1151" y="1384"/>
                      <a:pt x="1153" y="1384"/>
                      <a:pt x="1153" y="1384"/>
                    </a:cubicBezTo>
                    <a:cubicBezTo>
                      <a:pt x="1153" y="1384"/>
                      <a:pt x="1154" y="1384"/>
                      <a:pt x="1154" y="1384"/>
                    </a:cubicBezTo>
                    <a:cubicBezTo>
                      <a:pt x="1154" y="1384"/>
                      <a:pt x="1154" y="1384"/>
                      <a:pt x="1154" y="1384"/>
                    </a:cubicBezTo>
                    <a:cubicBezTo>
                      <a:pt x="1154" y="1384"/>
                      <a:pt x="1156" y="1384"/>
                      <a:pt x="1156" y="1384"/>
                    </a:cubicBezTo>
                    <a:cubicBezTo>
                      <a:pt x="1156" y="1384"/>
                      <a:pt x="1159" y="1384"/>
                      <a:pt x="1159" y="1384"/>
                    </a:cubicBezTo>
                    <a:cubicBezTo>
                      <a:pt x="1159" y="1384"/>
                      <a:pt x="1160" y="1384"/>
                      <a:pt x="1160" y="1384"/>
                    </a:cubicBezTo>
                    <a:cubicBezTo>
                      <a:pt x="1160" y="1384"/>
                      <a:pt x="1162" y="1384"/>
                      <a:pt x="1162" y="1384"/>
                    </a:cubicBezTo>
                    <a:cubicBezTo>
                      <a:pt x="1162" y="1384"/>
                      <a:pt x="1163" y="1384"/>
                      <a:pt x="1163" y="1384"/>
                    </a:cubicBezTo>
                    <a:cubicBezTo>
                      <a:pt x="1163" y="1384"/>
                      <a:pt x="1166" y="1383"/>
                      <a:pt x="1166" y="1383"/>
                    </a:cubicBezTo>
                    <a:cubicBezTo>
                      <a:pt x="1166" y="1383"/>
                      <a:pt x="1166" y="1383"/>
                      <a:pt x="1166" y="1383"/>
                    </a:cubicBezTo>
                    <a:cubicBezTo>
                      <a:pt x="1166" y="1383"/>
                      <a:pt x="1168" y="1383"/>
                      <a:pt x="1168" y="1383"/>
                    </a:cubicBezTo>
                    <a:cubicBezTo>
                      <a:pt x="1168" y="1383"/>
                      <a:pt x="1170" y="1383"/>
                      <a:pt x="1170" y="1383"/>
                    </a:cubicBezTo>
                    <a:cubicBezTo>
                      <a:pt x="1170" y="1383"/>
                      <a:pt x="1172" y="1383"/>
                      <a:pt x="1172" y="1383"/>
                    </a:cubicBezTo>
                    <a:cubicBezTo>
                      <a:pt x="1172" y="1383"/>
                      <a:pt x="1172" y="1383"/>
                      <a:pt x="1172" y="1383"/>
                    </a:cubicBezTo>
                    <a:cubicBezTo>
                      <a:pt x="1172" y="1383"/>
                      <a:pt x="1175" y="1382"/>
                      <a:pt x="1175" y="1382"/>
                    </a:cubicBezTo>
                    <a:cubicBezTo>
                      <a:pt x="1175" y="1382"/>
                      <a:pt x="1175" y="1382"/>
                      <a:pt x="1175" y="1382"/>
                    </a:cubicBezTo>
                    <a:cubicBezTo>
                      <a:pt x="1175" y="1382"/>
                      <a:pt x="1178" y="1380"/>
                      <a:pt x="1178" y="1380"/>
                    </a:cubicBezTo>
                    <a:cubicBezTo>
                      <a:pt x="1178" y="1380"/>
                      <a:pt x="1178" y="1380"/>
                      <a:pt x="1178" y="1380"/>
                    </a:cubicBezTo>
                    <a:cubicBezTo>
                      <a:pt x="1178" y="1380"/>
                      <a:pt x="1181" y="1374"/>
                      <a:pt x="1181" y="1374"/>
                    </a:cubicBezTo>
                    <a:cubicBezTo>
                      <a:pt x="1181" y="1374"/>
                      <a:pt x="1181" y="1374"/>
                      <a:pt x="1181" y="1374"/>
                    </a:cubicBezTo>
                    <a:cubicBezTo>
                      <a:pt x="1181" y="1374"/>
                      <a:pt x="1184" y="1336"/>
                      <a:pt x="1184" y="1336"/>
                    </a:cubicBezTo>
                    <a:cubicBezTo>
                      <a:pt x="1184" y="1336"/>
                      <a:pt x="1185" y="1294"/>
                      <a:pt x="1185" y="1294"/>
                    </a:cubicBezTo>
                    <a:cubicBezTo>
                      <a:pt x="1185" y="1294"/>
                      <a:pt x="1187" y="1344"/>
                      <a:pt x="1187" y="1344"/>
                    </a:cubicBezTo>
                    <a:cubicBezTo>
                      <a:pt x="1187" y="1344"/>
                      <a:pt x="1187" y="1347"/>
                      <a:pt x="1187" y="1347"/>
                    </a:cubicBezTo>
                    <a:cubicBezTo>
                      <a:pt x="1187" y="1347"/>
                      <a:pt x="1190" y="1375"/>
                      <a:pt x="1190" y="1375"/>
                    </a:cubicBezTo>
                    <a:cubicBezTo>
                      <a:pt x="1190" y="1375"/>
                      <a:pt x="1190" y="1376"/>
                      <a:pt x="1190" y="1376"/>
                    </a:cubicBezTo>
                    <a:cubicBezTo>
                      <a:pt x="1190" y="1376"/>
                      <a:pt x="1193" y="1380"/>
                      <a:pt x="1193" y="1380"/>
                    </a:cubicBezTo>
                    <a:cubicBezTo>
                      <a:pt x="1193" y="1380"/>
                      <a:pt x="1193" y="1380"/>
                      <a:pt x="1193" y="1380"/>
                    </a:cubicBezTo>
                    <a:cubicBezTo>
                      <a:pt x="1193" y="1380"/>
                      <a:pt x="1196" y="1382"/>
                      <a:pt x="1196" y="1382"/>
                    </a:cubicBezTo>
                    <a:cubicBezTo>
                      <a:pt x="1196" y="1382"/>
                      <a:pt x="1196" y="1382"/>
                      <a:pt x="1196" y="1382"/>
                    </a:cubicBezTo>
                    <a:cubicBezTo>
                      <a:pt x="1196" y="1382"/>
                      <a:pt x="1198" y="1383"/>
                      <a:pt x="1198" y="1383"/>
                    </a:cubicBezTo>
                    <a:cubicBezTo>
                      <a:pt x="1198" y="1383"/>
                      <a:pt x="1199" y="1383"/>
                      <a:pt x="1199" y="1383"/>
                    </a:cubicBezTo>
                    <a:cubicBezTo>
                      <a:pt x="1199" y="1383"/>
                      <a:pt x="1202" y="1383"/>
                      <a:pt x="1202" y="1383"/>
                    </a:cubicBezTo>
                    <a:cubicBezTo>
                      <a:pt x="1202" y="1383"/>
                      <a:pt x="1202" y="1383"/>
                      <a:pt x="1202" y="1383"/>
                    </a:cubicBezTo>
                    <a:cubicBezTo>
                      <a:pt x="1202" y="1383"/>
                      <a:pt x="1204" y="1384"/>
                      <a:pt x="1204" y="1384"/>
                    </a:cubicBezTo>
                    <a:cubicBezTo>
                      <a:pt x="1204" y="1384"/>
                      <a:pt x="1205" y="1384"/>
                      <a:pt x="1205" y="1384"/>
                    </a:cubicBezTo>
                    <a:cubicBezTo>
                      <a:pt x="1205" y="1384"/>
                      <a:pt x="1208" y="1384"/>
                      <a:pt x="1208" y="1384"/>
                    </a:cubicBezTo>
                    <a:cubicBezTo>
                      <a:pt x="1208" y="1384"/>
                      <a:pt x="1210" y="1384"/>
                      <a:pt x="1210" y="1384"/>
                    </a:cubicBezTo>
                    <a:cubicBezTo>
                      <a:pt x="1210" y="1384"/>
                      <a:pt x="1210" y="1384"/>
                      <a:pt x="1210" y="1384"/>
                    </a:cubicBezTo>
                    <a:cubicBezTo>
                      <a:pt x="1210" y="1384"/>
                      <a:pt x="1212" y="1384"/>
                      <a:pt x="1212" y="1384"/>
                    </a:cubicBezTo>
                    <a:cubicBezTo>
                      <a:pt x="1212" y="1384"/>
                      <a:pt x="1213" y="1384"/>
                      <a:pt x="1213" y="1384"/>
                    </a:cubicBezTo>
                    <a:cubicBezTo>
                      <a:pt x="1213" y="1384"/>
                      <a:pt x="1214" y="1384"/>
                      <a:pt x="1214" y="1384"/>
                    </a:cubicBezTo>
                    <a:cubicBezTo>
                      <a:pt x="1214" y="1384"/>
                      <a:pt x="1216" y="1384"/>
                      <a:pt x="1216" y="1384"/>
                    </a:cubicBezTo>
                    <a:cubicBezTo>
                      <a:pt x="1216" y="1384"/>
                      <a:pt x="1218" y="1384"/>
                      <a:pt x="1218" y="1384"/>
                    </a:cubicBezTo>
                    <a:cubicBezTo>
                      <a:pt x="1218" y="1384"/>
                      <a:pt x="1219" y="1384"/>
                      <a:pt x="1219" y="1384"/>
                    </a:cubicBezTo>
                    <a:cubicBezTo>
                      <a:pt x="1219" y="1384"/>
                      <a:pt x="1220" y="1384"/>
                      <a:pt x="1220" y="1384"/>
                    </a:cubicBezTo>
                    <a:cubicBezTo>
                      <a:pt x="1220" y="1384"/>
                      <a:pt x="1223" y="1384"/>
                      <a:pt x="1223" y="1384"/>
                    </a:cubicBezTo>
                    <a:cubicBezTo>
                      <a:pt x="1223" y="1384"/>
                      <a:pt x="1223" y="1384"/>
                      <a:pt x="1223" y="1384"/>
                    </a:cubicBezTo>
                    <a:cubicBezTo>
                      <a:pt x="1223" y="1384"/>
                      <a:pt x="1225" y="1384"/>
                      <a:pt x="1225" y="1384"/>
                    </a:cubicBezTo>
                    <a:cubicBezTo>
                      <a:pt x="1225" y="1384"/>
                      <a:pt x="1226" y="1384"/>
                      <a:pt x="1226" y="1384"/>
                    </a:cubicBezTo>
                    <a:cubicBezTo>
                      <a:pt x="1226" y="1384"/>
                      <a:pt x="1228" y="1384"/>
                      <a:pt x="1228" y="1384"/>
                    </a:cubicBezTo>
                    <a:cubicBezTo>
                      <a:pt x="1228" y="1384"/>
                      <a:pt x="1231" y="1384"/>
                      <a:pt x="1231" y="1384"/>
                    </a:cubicBezTo>
                    <a:cubicBezTo>
                      <a:pt x="1231" y="1384"/>
                      <a:pt x="1231" y="1384"/>
                      <a:pt x="1231" y="1384"/>
                    </a:cubicBezTo>
                    <a:cubicBezTo>
                      <a:pt x="1231" y="1384"/>
                      <a:pt x="1232" y="1384"/>
                      <a:pt x="1232" y="1384"/>
                    </a:cubicBezTo>
                    <a:cubicBezTo>
                      <a:pt x="1232" y="1384"/>
                      <a:pt x="1234" y="1384"/>
                      <a:pt x="1234" y="1384"/>
                    </a:cubicBezTo>
                    <a:cubicBezTo>
                      <a:pt x="1234" y="1384"/>
                      <a:pt x="1235" y="1384"/>
                      <a:pt x="1235" y="1384"/>
                    </a:cubicBezTo>
                    <a:cubicBezTo>
                      <a:pt x="1235" y="1384"/>
                      <a:pt x="1236" y="1384"/>
                      <a:pt x="1236" y="1384"/>
                    </a:cubicBezTo>
                    <a:cubicBezTo>
                      <a:pt x="1236" y="1384"/>
                      <a:pt x="1238" y="1384"/>
                      <a:pt x="1238" y="1384"/>
                    </a:cubicBezTo>
                    <a:cubicBezTo>
                      <a:pt x="1238" y="1384"/>
                      <a:pt x="1240" y="1384"/>
                      <a:pt x="1240" y="1384"/>
                    </a:cubicBezTo>
                    <a:cubicBezTo>
                      <a:pt x="1240" y="1384"/>
                      <a:pt x="1242" y="1384"/>
                      <a:pt x="1242" y="1384"/>
                    </a:cubicBezTo>
                    <a:cubicBezTo>
                      <a:pt x="1242" y="1384"/>
                      <a:pt x="1243" y="1384"/>
                      <a:pt x="1243" y="1384"/>
                    </a:cubicBezTo>
                    <a:cubicBezTo>
                      <a:pt x="1243" y="1384"/>
                      <a:pt x="1244" y="1384"/>
                      <a:pt x="1244" y="1384"/>
                    </a:cubicBezTo>
                    <a:cubicBezTo>
                      <a:pt x="1244" y="1384"/>
                      <a:pt x="1245" y="1384"/>
                      <a:pt x="1245" y="1384"/>
                    </a:cubicBezTo>
                    <a:cubicBezTo>
                      <a:pt x="1245" y="1384"/>
                      <a:pt x="1247" y="1384"/>
                      <a:pt x="1247" y="1384"/>
                    </a:cubicBezTo>
                    <a:cubicBezTo>
                      <a:pt x="1247" y="1384"/>
                      <a:pt x="1249" y="1384"/>
                      <a:pt x="1249" y="1384"/>
                    </a:cubicBezTo>
                    <a:cubicBezTo>
                      <a:pt x="1249" y="1384"/>
                      <a:pt x="1250" y="1384"/>
                      <a:pt x="1250" y="1384"/>
                    </a:cubicBezTo>
                    <a:cubicBezTo>
                      <a:pt x="1250" y="1384"/>
                      <a:pt x="1251" y="1384"/>
                      <a:pt x="1251" y="1384"/>
                    </a:cubicBezTo>
                    <a:cubicBezTo>
                      <a:pt x="1251" y="1384"/>
                      <a:pt x="1253" y="1384"/>
                      <a:pt x="1253" y="1384"/>
                    </a:cubicBezTo>
                    <a:cubicBezTo>
                      <a:pt x="1253" y="1384"/>
                      <a:pt x="1255" y="1384"/>
                      <a:pt x="1255" y="1384"/>
                    </a:cubicBezTo>
                    <a:cubicBezTo>
                      <a:pt x="1255" y="1384"/>
                      <a:pt x="1256" y="1384"/>
                      <a:pt x="1256" y="1384"/>
                    </a:cubicBezTo>
                    <a:cubicBezTo>
                      <a:pt x="1256" y="1384"/>
                      <a:pt x="1258" y="1384"/>
                      <a:pt x="1258" y="1384"/>
                    </a:cubicBezTo>
                    <a:cubicBezTo>
                      <a:pt x="1258" y="1384"/>
                      <a:pt x="1259" y="1384"/>
                      <a:pt x="1259" y="1384"/>
                    </a:cubicBezTo>
                    <a:cubicBezTo>
                      <a:pt x="1259" y="1384"/>
                      <a:pt x="1260" y="1384"/>
                      <a:pt x="1260" y="1384"/>
                    </a:cubicBezTo>
                    <a:cubicBezTo>
                      <a:pt x="1260" y="1384"/>
                      <a:pt x="1262" y="1384"/>
                      <a:pt x="1262" y="1384"/>
                    </a:cubicBezTo>
                    <a:cubicBezTo>
                      <a:pt x="1262" y="1384"/>
                      <a:pt x="1264" y="1384"/>
                      <a:pt x="1264" y="1384"/>
                    </a:cubicBezTo>
                    <a:cubicBezTo>
                      <a:pt x="1264" y="1384"/>
                      <a:pt x="1266" y="1384"/>
                      <a:pt x="1266" y="1384"/>
                    </a:cubicBezTo>
                    <a:cubicBezTo>
                      <a:pt x="1266" y="1384"/>
                      <a:pt x="1268" y="1384"/>
                      <a:pt x="1268" y="1384"/>
                    </a:cubicBezTo>
                    <a:cubicBezTo>
                      <a:pt x="1268" y="1384"/>
                      <a:pt x="1268" y="1384"/>
                      <a:pt x="1268" y="1384"/>
                    </a:cubicBezTo>
                    <a:cubicBezTo>
                      <a:pt x="1268" y="1384"/>
                      <a:pt x="1271" y="1384"/>
                      <a:pt x="1271" y="1384"/>
                    </a:cubicBezTo>
                    <a:cubicBezTo>
                      <a:pt x="1271" y="1384"/>
                      <a:pt x="1271" y="1384"/>
                      <a:pt x="1271" y="1384"/>
                    </a:cubicBezTo>
                    <a:cubicBezTo>
                      <a:pt x="1271" y="1384"/>
                      <a:pt x="1273" y="1384"/>
                      <a:pt x="1273" y="1384"/>
                    </a:cubicBezTo>
                    <a:cubicBezTo>
                      <a:pt x="1273" y="1384"/>
                      <a:pt x="1274" y="1384"/>
                      <a:pt x="1274" y="1384"/>
                    </a:cubicBezTo>
                    <a:cubicBezTo>
                      <a:pt x="1274" y="1384"/>
                      <a:pt x="1275" y="1384"/>
                      <a:pt x="1275" y="1384"/>
                    </a:cubicBezTo>
                    <a:cubicBezTo>
                      <a:pt x="1275" y="1384"/>
                      <a:pt x="1278" y="1384"/>
                      <a:pt x="1278" y="1384"/>
                    </a:cubicBezTo>
                    <a:cubicBezTo>
                      <a:pt x="1278" y="1384"/>
                      <a:pt x="1280" y="1384"/>
                      <a:pt x="1280" y="1384"/>
                    </a:cubicBezTo>
                    <a:cubicBezTo>
                      <a:pt x="1280" y="1384"/>
                      <a:pt x="1281" y="1384"/>
                      <a:pt x="1281" y="1384"/>
                    </a:cubicBezTo>
                    <a:cubicBezTo>
                      <a:pt x="1281" y="1384"/>
                      <a:pt x="1282" y="1384"/>
                      <a:pt x="1282" y="1384"/>
                    </a:cubicBezTo>
                    <a:cubicBezTo>
                      <a:pt x="1282" y="1384"/>
                      <a:pt x="1283" y="1384"/>
                      <a:pt x="1283" y="1384"/>
                    </a:cubicBezTo>
                    <a:cubicBezTo>
                      <a:pt x="1283" y="1384"/>
                      <a:pt x="1284" y="1384"/>
                      <a:pt x="1284" y="1384"/>
                    </a:cubicBezTo>
                    <a:cubicBezTo>
                      <a:pt x="1284" y="1384"/>
                      <a:pt x="1286" y="1384"/>
                      <a:pt x="1286" y="1384"/>
                    </a:cubicBezTo>
                    <a:cubicBezTo>
                      <a:pt x="1286" y="1384"/>
                      <a:pt x="1287" y="1384"/>
                      <a:pt x="1287" y="1384"/>
                    </a:cubicBezTo>
                    <a:cubicBezTo>
                      <a:pt x="1287" y="1384"/>
                      <a:pt x="1289" y="1384"/>
                      <a:pt x="1289" y="1384"/>
                    </a:cubicBezTo>
                    <a:cubicBezTo>
                      <a:pt x="1289" y="1384"/>
                      <a:pt x="1291" y="1384"/>
                      <a:pt x="1291" y="1384"/>
                    </a:cubicBezTo>
                    <a:cubicBezTo>
                      <a:pt x="1291" y="1384"/>
                      <a:pt x="1292" y="1384"/>
                      <a:pt x="1292" y="1384"/>
                    </a:cubicBezTo>
                    <a:cubicBezTo>
                      <a:pt x="1292" y="1384"/>
                      <a:pt x="1295" y="1383"/>
                      <a:pt x="1295" y="1383"/>
                    </a:cubicBezTo>
                    <a:cubicBezTo>
                      <a:pt x="1295" y="1383"/>
                      <a:pt x="1295" y="1383"/>
                      <a:pt x="1295" y="1383"/>
                    </a:cubicBezTo>
                    <a:cubicBezTo>
                      <a:pt x="1295" y="1383"/>
                      <a:pt x="1296" y="1382"/>
                      <a:pt x="1296" y="1382"/>
                    </a:cubicBezTo>
                    <a:cubicBezTo>
                      <a:pt x="1296" y="1382"/>
                      <a:pt x="1298" y="1383"/>
                      <a:pt x="1298" y="1383"/>
                    </a:cubicBezTo>
                    <a:cubicBezTo>
                      <a:pt x="1298" y="1383"/>
                      <a:pt x="1300" y="1384"/>
                      <a:pt x="1300" y="1384"/>
                    </a:cubicBezTo>
                    <a:cubicBezTo>
                      <a:pt x="1300" y="1384"/>
                      <a:pt x="1302" y="1384"/>
                      <a:pt x="1302" y="1384"/>
                    </a:cubicBezTo>
                    <a:cubicBezTo>
                      <a:pt x="1302" y="1384"/>
                      <a:pt x="1304" y="1384"/>
                      <a:pt x="1304" y="1384"/>
                    </a:cubicBezTo>
                    <a:cubicBezTo>
                      <a:pt x="1304" y="1384"/>
                      <a:pt x="1304" y="1384"/>
                      <a:pt x="1304" y="1384"/>
                    </a:cubicBezTo>
                    <a:cubicBezTo>
                      <a:pt x="1304" y="1384"/>
                      <a:pt x="1306" y="1384"/>
                      <a:pt x="1306" y="1384"/>
                    </a:cubicBezTo>
                    <a:cubicBezTo>
                      <a:pt x="1306" y="1384"/>
                      <a:pt x="1307" y="1384"/>
                      <a:pt x="1307" y="1384"/>
                    </a:cubicBezTo>
                    <a:cubicBezTo>
                      <a:pt x="1307" y="1384"/>
                      <a:pt x="1308" y="1384"/>
                      <a:pt x="1308" y="1384"/>
                    </a:cubicBezTo>
                    <a:cubicBezTo>
                      <a:pt x="1308" y="1384"/>
                      <a:pt x="1312" y="1384"/>
                      <a:pt x="1312" y="1384"/>
                    </a:cubicBezTo>
                    <a:cubicBezTo>
                      <a:pt x="1312" y="1384"/>
                      <a:pt x="1312" y="1384"/>
                      <a:pt x="1312" y="1384"/>
                    </a:cubicBezTo>
                    <a:cubicBezTo>
                      <a:pt x="1312" y="1384"/>
                      <a:pt x="1313" y="1384"/>
                      <a:pt x="1313" y="1384"/>
                    </a:cubicBezTo>
                    <a:cubicBezTo>
                      <a:pt x="1313" y="1384"/>
                      <a:pt x="1315" y="1384"/>
                      <a:pt x="1315" y="1384"/>
                    </a:cubicBezTo>
                    <a:cubicBezTo>
                      <a:pt x="1315" y="1384"/>
                      <a:pt x="1316" y="1384"/>
                      <a:pt x="1316" y="1384"/>
                    </a:cubicBezTo>
                    <a:cubicBezTo>
                      <a:pt x="1316" y="1384"/>
                      <a:pt x="1317" y="1384"/>
                      <a:pt x="1317" y="1384"/>
                    </a:cubicBezTo>
                    <a:cubicBezTo>
                      <a:pt x="1317" y="1384"/>
                      <a:pt x="1320" y="1384"/>
                      <a:pt x="1320" y="1384"/>
                    </a:cubicBezTo>
                    <a:cubicBezTo>
                      <a:pt x="1320" y="1384"/>
                      <a:pt x="1321" y="1384"/>
                      <a:pt x="1321" y="1384"/>
                    </a:cubicBezTo>
                    <a:cubicBezTo>
                      <a:pt x="1321" y="1384"/>
                      <a:pt x="1324" y="1384"/>
                      <a:pt x="1324" y="1384"/>
                    </a:cubicBezTo>
                    <a:cubicBezTo>
                      <a:pt x="1324" y="1384"/>
                      <a:pt x="1325" y="1384"/>
                      <a:pt x="1325" y="1384"/>
                    </a:cubicBezTo>
                    <a:cubicBezTo>
                      <a:pt x="1325" y="1384"/>
                      <a:pt x="1325" y="1384"/>
                      <a:pt x="1325" y="1384"/>
                    </a:cubicBezTo>
                    <a:cubicBezTo>
                      <a:pt x="1325" y="1384"/>
                      <a:pt x="1327" y="1384"/>
                      <a:pt x="1327" y="1384"/>
                    </a:cubicBezTo>
                    <a:cubicBezTo>
                      <a:pt x="1327" y="1384"/>
                      <a:pt x="1329" y="1384"/>
                      <a:pt x="1329" y="1384"/>
                    </a:cubicBezTo>
                    <a:cubicBezTo>
                      <a:pt x="1329" y="1384"/>
                      <a:pt x="1330" y="1384"/>
                      <a:pt x="1330" y="1384"/>
                    </a:cubicBezTo>
                    <a:cubicBezTo>
                      <a:pt x="1330" y="1384"/>
                      <a:pt x="1332" y="1384"/>
                      <a:pt x="1332" y="1384"/>
                    </a:cubicBezTo>
                    <a:cubicBezTo>
                      <a:pt x="1332" y="1384"/>
                      <a:pt x="1333" y="1384"/>
                      <a:pt x="1333" y="1384"/>
                    </a:cubicBezTo>
                    <a:cubicBezTo>
                      <a:pt x="1333" y="1384"/>
                      <a:pt x="1334" y="1384"/>
                      <a:pt x="1334" y="1384"/>
                    </a:cubicBezTo>
                    <a:cubicBezTo>
                      <a:pt x="1334" y="1384"/>
                      <a:pt x="1335" y="1384"/>
                      <a:pt x="1335" y="1384"/>
                    </a:cubicBezTo>
                    <a:cubicBezTo>
                      <a:pt x="1335" y="1384"/>
                      <a:pt x="1338" y="1384"/>
                      <a:pt x="1338" y="1384"/>
                    </a:cubicBezTo>
                    <a:cubicBezTo>
                      <a:pt x="1338" y="1384"/>
                      <a:pt x="1338" y="1384"/>
                      <a:pt x="1338" y="1384"/>
                    </a:cubicBezTo>
                    <a:cubicBezTo>
                      <a:pt x="1338" y="1384"/>
                      <a:pt x="1340" y="1384"/>
                      <a:pt x="1340" y="1384"/>
                    </a:cubicBezTo>
                    <a:cubicBezTo>
                      <a:pt x="1340" y="1384"/>
                      <a:pt x="1341" y="1384"/>
                      <a:pt x="1341" y="1384"/>
                    </a:cubicBezTo>
                    <a:cubicBezTo>
                      <a:pt x="1341" y="1384"/>
                      <a:pt x="1344" y="1384"/>
                      <a:pt x="1344" y="1384"/>
                    </a:cubicBezTo>
                    <a:cubicBezTo>
                      <a:pt x="1344" y="1384"/>
                      <a:pt x="1345" y="1384"/>
                      <a:pt x="1345" y="1384"/>
                    </a:cubicBezTo>
                    <a:cubicBezTo>
                      <a:pt x="1345" y="1384"/>
                      <a:pt x="1346" y="1384"/>
                      <a:pt x="1346" y="1384"/>
                    </a:cubicBezTo>
                    <a:cubicBezTo>
                      <a:pt x="1346" y="1384"/>
                      <a:pt x="1349" y="1384"/>
                      <a:pt x="1349" y="1384"/>
                    </a:cubicBezTo>
                    <a:cubicBezTo>
                      <a:pt x="1349" y="1384"/>
                      <a:pt x="1350" y="1384"/>
                      <a:pt x="1350" y="1384"/>
                    </a:cubicBezTo>
                    <a:cubicBezTo>
                      <a:pt x="1350" y="1384"/>
                      <a:pt x="1350" y="1384"/>
                      <a:pt x="1350" y="1384"/>
                    </a:cubicBezTo>
                    <a:cubicBezTo>
                      <a:pt x="1350" y="1384"/>
                      <a:pt x="1353" y="1384"/>
                      <a:pt x="1353" y="1384"/>
                    </a:cubicBezTo>
                    <a:cubicBezTo>
                      <a:pt x="1353" y="1384"/>
                      <a:pt x="1354" y="1384"/>
                      <a:pt x="1354" y="1384"/>
                    </a:cubicBezTo>
                    <a:cubicBezTo>
                      <a:pt x="1354" y="1384"/>
                      <a:pt x="1355" y="1384"/>
                      <a:pt x="1355" y="1384"/>
                    </a:cubicBezTo>
                    <a:cubicBezTo>
                      <a:pt x="1355" y="1384"/>
                      <a:pt x="1357" y="1384"/>
                      <a:pt x="1357" y="1384"/>
                    </a:cubicBezTo>
                    <a:cubicBezTo>
                      <a:pt x="1357" y="1384"/>
                      <a:pt x="1358" y="1384"/>
                      <a:pt x="1358" y="1384"/>
                    </a:cubicBezTo>
                    <a:cubicBezTo>
                      <a:pt x="1358" y="1384"/>
                      <a:pt x="1360" y="1383"/>
                      <a:pt x="1360" y="1383"/>
                    </a:cubicBezTo>
                    <a:cubicBezTo>
                      <a:pt x="1360" y="1383"/>
                      <a:pt x="1361" y="1383"/>
                      <a:pt x="1361" y="1383"/>
                    </a:cubicBezTo>
                    <a:cubicBezTo>
                      <a:pt x="1361" y="1383"/>
                      <a:pt x="1364" y="1383"/>
                      <a:pt x="1364" y="1383"/>
                    </a:cubicBezTo>
                    <a:cubicBezTo>
                      <a:pt x="1364" y="1383"/>
                      <a:pt x="1364" y="1383"/>
                      <a:pt x="1364" y="1383"/>
                    </a:cubicBezTo>
                    <a:cubicBezTo>
                      <a:pt x="1364" y="1383"/>
                      <a:pt x="1367" y="1383"/>
                      <a:pt x="1367" y="1383"/>
                    </a:cubicBezTo>
                    <a:cubicBezTo>
                      <a:pt x="1367" y="1383"/>
                      <a:pt x="1367" y="1383"/>
                      <a:pt x="1367" y="1383"/>
                    </a:cubicBezTo>
                    <a:cubicBezTo>
                      <a:pt x="1367" y="1383"/>
                      <a:pt x="1369" y="1382"/>
                      <a:pt x="1369" y="1382"/>
                    </a:cubicBezTo>
                    <a:cubicBezTo>
                      <a:pt x="1369" y="1382"/>
                      <a:pt x="1370" y="1382"/>
                      <a:pt x="1370" y="1382"/>
                    </a:cubicBezTo>
                    <a:cubicBezTo>
                      <a:pt x="1370" y="1382"/>
                      <a:pt x="1373" y="1380"/>
                      <a:pt x="1373" y="1380"/>
                    </a:cubicBezTo>
                    <a:cubicBezTo>
                      <a:pt x="1373" y="1380"/>
                      <a:pt x="1373" y="1380"/>
                      <a:pt x="1373" y="1380"/>
                    </a:cubicBezTo>
                    <a:cubicBezTo>
                      <a:pt x="1373" y="1380"/>
                      <a:pt x="1376" y="1376"/>
                      <a:pt x="1376" y="1376"/>
                    </a:cubicBezTo>
                    <a:cubicBezTo>
                      <a:pt x="1376" y="1376"/>
                      <a:pt x="1376" y="1375"/>
                      <a:pt x="1376" y="1375"/>
                    </a:cubicBezTo>
                    <a:cubicBezTo>
                      <a:pt x="1376" y="1375"/>
                      <a:pt x="1378" y="1354"/>
                      <a:pt x="1378" y="1354"/>
                    </a:cubicBezTo>
                    <a:cubicBezTo>
                      <a:pt x="1378" y="1354"/>
                      <a:pt x="1379" y="1351"/>
                      <a:pt x="1379" y="1351"/>
                    </a:cubicBezTo>
                    <a:cubicBezTo>
                      <a:pt x="1379" y="1351"/>
                      <a:pt x="1381" y="928"/>
                      <a:pt x="1381" y="928"/>
                    </a:cubicBezTo>
                    <a:cubicBezTo>
                      <a:pt x="1381" y="928"/>
                      <a:pt x="1382" y="973"/>
                      <a:pt x="1382" y="973"/>
                    </a:cubicBezTo>
                    <a:cubicBezTo>
                      <a:pt x="1382" y="973"/>
                      <a:pt x="1385" y="1349"/>
                      <a:pt x="1385" y="1349"/>
                    </a:cubicBezTo>
                    <a:cubicBezTo>
                      <a:pt x="1385" y="1349"/>
                      <a:pt x="1385" y="1351"/>
                      <a:pt x="1385" y="1351"/>
                    </a:cubicBezTo>
                    <a:cubicBezTo>
                      <a:pt x="1385" y="1351"/>
                      <a:pt x="1387" y="1371"/>
                      <a:pt x="1387" y="1371"/>
                    </a:cubicBezTo>
                    <a:cubicBezTo>
                      <a:pt x="1387" y="1371"/>
                      <a:pt x="1388" y="1371"/>
                      <a:pt x="1388" y="1371"/>
                    </a:cubicBezTo>
                    <a:cubicBezTo>
                      <a:pt x="1388" y="1371"/>
                      <a:pt x="1391" y="1377"/>
                      <a:pt x="1391" y="1377"/>
                    </a:cubicBezTo>
                    <a:cubicBezTo>
                      <a:pt x="1391" y="1377"/>
                      <a:pt x="1391" y="1377"/>
                      <a:pt x="1391" y="1377"/>
                    </a:cubicBezTo>
                    <a:cubicBezTo>
                      <a:pt x="1391" y="1377"/>
                      <a:pt x="1394" y="1380"/>
                      <a:pt x="1394" y="1380"/>
                    </a:cubicBezTo>
                    <a:cubicBezTo>
                      <a:pt x="1394" y="1380"/>
                      <a:pt x="1394" y="1380"/>
                      <a:pt x="1394" y="1380"/>
                    </a:cubicBezTo>
                    <a:cubicBezTo>
                      <a:pt x="1394" y="1380"/>
                      <a:pt x="1396" y="1381"/>
                      <a:pt x="1396" y="1381"/>
                    </a:cubicBezTo>
                    <a:cubicBezTo>
                      <a:pt x="1396" y="1381"/>
                      <a:pt x="1397" y="1381"/>
                      <a:pt x="1397" y="1381"/>
                    </a:cubicBezTo>
                    <a:cubicBezTo>
                      <a:pt x="1397" y="1381"/>
                      <a:pt x="1400" y="1382"/>
                      <a:pt x="1400" y="1382"/>
                    </a:cubicBezTo>
                    <a:cubicBezTo>
                      <a:pt x="1400" y="1382"/>
                      <a:pt x="1400" y="1383"/>
                      <a:pt x="1400" y="1383"/>
                    </a:cubicBezTo>
                    <a:cubicBezTo>
                      <a:pt x="1400" y="1383"/>
                      <a:pt x="1403" y="1383"/>
                      <a:pt x="1403" y="1383"/>
                    </a:cubicBezTo>
                    <a:cubicBezTo>
                      <a:pt x="1403" y="1383"/>
                      <a:pt x="1403" y="1383"/>
                      <a:pt x="1403" y="1383"/>
                    </a:cubicBezTo>
                    <a:cubicBezTo>
                      <a:pt x="1403" y="1383"/>
                      <a:pt x="1405" y="1383"/>
                      <a:pt x="1405" y="1383"/>
                    </a:cubicBezTo>
                    <a:cubicBezTo>
                      <a:pt x="1405" y="1383"/>
                      <a:pt x="1406" y="1383"/>
                      <a:pt x="1406" y="1383"/>
                    </a:cubicBezTo>
                    <a:cubicBezTo>
                      <a:pt x="1406" y="1383"/>
                      <a:pt x="1408" y="1383"/>
                      <a:pt x="1408" y="1383"/>
                    </a:cubicBezTo>
                    <a:cubicBezTo>
                      <a:pt x="1408" y="1383"/>
                      <a:pt x="1409" y="1383"/>
                      <a:pt x="1409" y="1383"/>
                    </a:cubicBezTo>
                    <a:cubicBezTo>
                      <a:pt x="1409" y="1383"/>
                      <a:pt x="1412" y="1384"/>
                      <a:pt x="1412" y="1384"/>
                    </a:cubicBezTo>
                    <a:cubicBezTo>
                      <a:pt x="1412" y="1384"/>
                      <a:pt x="1412" y="1384"/>
                      <a:pt x="1412" y="1384"/>
                    </a:cubicBezTo>
                    <a:cubicBezTo>
                      <a:pt x="1412" y="1384"/>
                      <a:pt x="1413" y="1384"/>
                      <a:pt x="1413" y="1384"/>
                    </a:cubicBezTo>
                    <a:cubicBezTo>
                      <a:pt x="1413" y="1384"/>
                      <a:pt x="1415" y="1384"/>
                      <a:pt x="1415" y="1384"/>
                    </a:cubicBezTo>
                    <a:cubicBezTo>
                      <a:pt x="1415" y="1384"/>
                      <a:pt x="1417" y="1384"/>
                      <a:pt x="1417" y="1384"/>
                    </a:cubicBezTo>
                    <a:cubicBezTo>
                      <a:pt x="1417" y="1384"/>
                      <a:pt x="1418" y="1384"/>
                      <a:pt x="1418" y="1384"/>
                    </a:cubicBezTo>
                    <a:cubicBezTo>
                      <a:pt x="1418" y="1384"/>
                      <a:pt x="1420" y="1384"/>
                      <a:pt x="1420" y="1384"/>
                    </a:cubicBezTo>
                    <a:cubicBezTo>
                      <a:pt x="1420" y="1384"/>
                      <a:pt x="1421" y="1384"/>
                      <a:pt x="1421" y="1384"/>
                    </a:cubicBezTo>
                    <a:cubicBezTo>
                      <a:pt x="1421" y="1384"/>
                      <a:pt x="1422" y="1384"/>
                      <a:pt x="1422" y="1384"/>
                    </a:cubicBezTo>
                    <a:cubicBezTo>
                      <a:pt x="1422" y="1384"/>
                      <a:pt x="1424" y="1384"/>
                      <a:pt x="1424" y="1384"/>
                    </a:cubicBezTo>
                    <a:cubicBezTo>
                      <a:pt x="1424" y="1384"/>
                      <a:pt x="1425" y="1384"/>
                      <a:pt x="1425" y="1384"/>
                    </a:cubicBezTo>
                    <a:cubicBezTo>
                      <a:pt x="1425" y="1384"/>
                      <a:pt x="1427" y="1384"/>
                      <a:pt x="1427" y="1384"/>
                    </a:cubicBezTo>
                    <a:cubicBezTo>
                      <a:pt x="1427" y="1384"/>
                      <a:pt x="1429" y="1384"/>
                      <a:pt x="1429" y="1384"/>
                    </a:cubicBezTo>
                    <a:cubicBezTo>
                      <a:pt x="1429" y="1384"/>
                      <a:pt x="1431" y="1384"/>
                      <a:pt x="1431" y="1384"/>
                    </a:cubicBezTo>
                    <a:cubicBezTo>
                      <a:pt x="1431" y="1384"/>
                      <a:pt x="1433" y="1384"/>
                      <a:pt x="1433" y="1384"/>
                    </a:cubicBezTo>
                    <a:cubicBezTo>
                      <a:pt x="1433" y="1384"/>
                      <a:pt x="1433" y="1384"/>
                      <a:pt x="1433" y="1384"/>
                    </a:cubicBezTo>
                    <a:cubicBezTo>
                      <a:pt x="1433" y="1384"/>
                      <a:pt x="1435" y="1384"/>
                      <a:pt x="1435" y="1384"/>
                    </a:cubicBezTo>
                    <a:cubicBezTo>
                      <a:pt x="1435" y="1384"/>
                      <a:pt x="1436" y="1384"/>
                      <a:pt x="1436" y="1384"/>
                    </a:cubicBezTo>
                    <a:cubicBezTo>
                      <a:pt x="1436" y="1384"/>
                      <a:pt x="1438" y="1384"/>
                      <a:pt x="1438" y="1384"/>
                    </a:cubicBezTo>
                    <a:cubicBezTo>
                      <a:pt x="1438" y="1384"/>
                      <a:pt x="1440" y="1384"/>
                      <a:pt x="1440" y="1384"/>
                    </a:cubicBezTo>
                    <a:cubicBezTo>
                      <a:pt x="1440" y="1384"/>
                      <a:pt x="1440" y="1384"/>
                      <a:pt x="1440" y="1384"/>
                    </a:cubicBezTo>
                    <a:cubicBezTo>
                      <a:pt x="1440" y="1384"/>
                      <a:pt x="1442" y="1384"/>
                      <a:pt x="1442" y="1384"/>
                    </a:cubicBezTo>
                    <a:cubicBezTo>
                      <a:pt x="1442" y="1384"/>
                      <a:pt x="1444" y="1384"/>
                      <a:pt x="1444" y="1384"/>
                    </a:cubicBezTo>
                    <a:cubicBezTo>
                      <a:pt x="1444" y="1384"/>
                      <a:pt x="1445" y="1384"/>
                      <a:pt x="1445" y="1384"/>
                    </a:cubicBezTo>
                    <a:cubicBezTo>
                      <a:pt x="1445" y="1384"/>
                      <a:pt x="1447" y="1384"/>
                      <a:pt x="1447" y="1384"/>
                    </a:cubicBezTo>
                    <a:cubicBezTo>
                      <a:pt x="1447" y="1384"/>
                      <a:pt x="1449" y="1384"/>
                      <a:pt x="1449" y="1384"/>
                    </a:cubicBezTo>
                    <a:cubicBezTo>
                      <a:pt x="1449" y="1384"/>
                      <a:pt x="1451" y="1384"/>
                      <a:pt x="1451" y="1384"/>
                    </a:cubicBezTo>
                    <a:cubicBezTo>
                      <a:pt x="1451" y="1384"/>
                      <a:pt x="1451" y="1384"/>
                      <a:pt x="1451" y="1384"/>
                    </a:cubicBezTo>
                    <a:cubicBezTo>
                      <a:pt x="1451" y="1384"/>
                      <a:pt x="1453" y="1383"/>
                      <a:pt x="1453" y="1383"/>
                    </a:cubicBezTo>
                    <a:cubicBezTo>
                      <a:pt x="1453" y="1383"/>
                      <a:pt x="1454" y="1383"/>
                      <a:pt x="1454" y="1383"/>
                    </a:cubicBezTo>
                    <a:cubicBezTo>
                      <a:pt x="1454" y="1383"/>
                      <a:pt x="1457" y="1384"/>
                      <a:pt x="1457" y="1384"/>
                    </a:cubicBezTo>
                    <a:cubicBezTo>
                      <a:pt x="1457" y="1384"/>
                      <a:pt x="1457" y="1384"/>
                      <a:pt x="1457" y="1384"/>
                    </a:cubicBezTo>
                    <a:cubicBezTo>
                      <a:pt x="1457" y="1384"/>
                      <a:pt x="1459" y="1384"/>
                      <a:pt x="1459" y="1384"/>
                    </a:cubicBezTo>
                    <a:cubicBezTo>
                      <a:pt x="1459" y="1384"/>
                      <a:pt x="1460" y="1384"/>
                      <a:pt x="1460" y="1384"/>
                    </a:cubicBezTo>
                    <a:cubicBezTo>
                      <a:pt x="1460" y="1384"/>
                      <a:pt x="1462" y="1384"/>
                      <a:pt x="1462" y="1384"/>
                    </a:cubicBezTo>
                    <a:cubicBezTo>
                      <a:pt x="1462" y="1384"/>
                      <a:pt x="1463" y="1384"/>
                      <a:pt x="1463" y="1384"/>
                    </a:cubicBezTo>
                    <a:cubicBezTo>
                      <a:pt x="1463" y="1384"/>
                      <a:pt x="1465" y="1384"/>
                      <a:pt x="1465" y="1384"/>
                    </a:cubicBezTo>
                    <a:cubicBezTo>
                      <a:pt x="1465" y="1384"/>
                      <a:pt x="1467" y="1384"/>
                      <a:pt x="1467" y="1384"/>
                    </a:cubicBezTo>
                    <a:cubicBezTo>
                      <a:pt x="1467" y="1384"/>
                      <a:pt x="1469" y="1382"/>
                      <a:pt x="1469" y="1382"/>
                    </a:cubicBezTo>
                    <a:cubicBezTo>
                      <a:pt x="1469" y="1382"/>
                      <a:pt x="1469" y="1382"/>
                      <a:pt x="1469" y="1382"/>
                    </a:cubicBezTo>
                    <a:cubicBezTo>
                      <a:pt x="1469" y="1382"/>
                      <a:pt x="1471" y="1384"/>
                      <a:pt x="1471" y="1384"/>
                    </a:cubicBezTo>
                    <a:cubicBezTo>
                      <a:pt x="1471" y="1384"/>
                      <a:pt x="1473" y="1384"/>
                      <a:pt x="1473" y="1384"/>
                    </a:cubicBezTo>
                    <a:cubicBezTo>
                      <a:pt x="1473" y="1384"/>
                      <a:pt x="1474" y="1384"/>
                      <a:pt x="1474" y="1384"/>
                    </a:cubicBezTo>
                    <a:cubicBezTo>
                      <a:pt x="1474" y="1384"/>
                      <a:pt x="1476" y="1384"/>
                      <a:pt x="1476" y="1384"/>
                    </a:cubicBezTo>
                    <a:cubicBezTo>
                      <a:pt x="1476" y="1384"/>
                      <a:pt x="1478" y="1384"/>
                      <a:pt x="1478" y="1384"/>
                    </a:cubicBezTo>
                    <a:cubicBezTo>
                      <a:pt x="1478" y="1384"/>
                      <a:pt x="1479" y="1384"/>
                      <a:pt x="1479" y="1384"/>
                    </a:cubicBezTo>
                    <a:cubicBezTo>
                      <a:pt x="1479" y="1384"/>
                      <a:pt x="1481" y="1384"/>
                      <a:pt x="1481" y="1384"/>
                    </a:cubicBezTo>
                    <a:cubicBezTo>
                      <a:pt x="1481" y="1384"/>
                      <a:pt x="1482" y="1384"/>
                      <a:pt x="1482" y="1384"/>
                    </a:cubicBezTo>
                    <a:cubicBezTo>
                      <a:pt x="1482" y="1384"/>
                      <a:pt x="1483" y="1384"/>
                      <a:pt x="1483" y="1384"/>
                    </a:cubicBezTo>
                    <a:cubicBezTo>
                      <a:pt x="1483" y="1384"/>
                      <a:pt x="1484" y="1384"/>
                      <a:pt x="1484" y="1384"/>
                    </a:cubicBezTo>
                    <a:cubicBezTo>
                      <a:pt x="1484" y="1384"/>
                      <a:pt x="1486" y="1384"/>
                      <a:pt x="1486" y="1384"/>
                    </a:cubicBezTo>
                    <a:cubicBezTo>
                      <a:pt x="1486" y="1384"/>
                      <a:pt x="1487" y="1384"/>
                      <a:pt x="1487" y="1384"/>
                    </a:cubicBezTo>
                    <a:cubicBezTo>
                      <a:pt x="1487" y="1384"/>
                      <a:pt x="1488" y="1384"/>
                      <a:pt x="1488" y="1384"/>
                    </a:cubicBezTo>
                    <a:cubicBezTo>
                      <a:pt x="1488" y="1384"/>
                      <a:pt x="1491" y="1384"/>
                      <a:pt x="1491" y="1384"/>
                    </a:cubicBezTo>
                    <a:cubicBezTo>
                      <a:pt x="1491" y="1384"/>
                      <a:pt x="1492" y="1384"/>
                      <a:pt x="1492" y="1384"/>
                    </a:cubicBezTo>
                    <a:cubicBezTo>
                      <a:pt x="1492" y="1384"/>
                      <a:pt x="1493" y="1384"/>
                      <a:pt x="1493" y="1384"/>
                    </a:cubicBezTo>
                    <a:cubicBezTo>
                      <a:pt x="1493" y="1384"/>
                      <a:pt x="1494" y="1384"/>
                      <a:pt x="1494" y="1384"/>
                    </a:cubicBezTo>
                    <a:cubicBezTo>
                      <a:pt x="1494" y="1384"/>
                      <a:pt x="1497" y="1384"/>
                      <a:pt x="1497" y="1384"/>
                    </a:cubicBezTo>
                    <a:cubicBezTo>
                      <a:pt x="1497" y="1384"/>
                      <a:pt x="1499" y="1384"/>
                      <a:pt x="1499" y="1384"/>
                    </a:cubicBezTo>
                    <a:cubicBezTo>
                      <a:pt x="1499" y="1384"/>
                      <a:pt x="1499" y="1384"/>
                      <a:pt x="1499" y="1384"/>
                    </a:cubicBezTo>
                    <a:cubicBezTo>
                      <a:pt x="1499" y="1384"/>
                      <a:pt x="1500" y="1384"/>
                      <a:pt x="1500" y="1384"/>
                    </a:cubicBezTo>
                    <a:cubicBezTo>
                      <a:pt x="1500" y="1384"/>
                      <a:pt x="1503" y="1384"/>
                      <a:pt x="1503" y="1384"/>
                    </a:cubicBezTo>
                    <a:cubicBezTo>
                      <a:pt x="1503" y="1384"/>
                      <a:pt x="1505" y="1384"/>
                      <a:pt x="1505" y="1384"/>
                    </a:cubicBezTo>
                    <a:cubicBezTo>
                      <a:pt x="1505" y="1384"/>
                      <a:pt x="1506" y="1384"/>
                      <a:pt x="1506" y="1384"/>
                    </a:cubicBezTo>
                    <a:cubicBezTo>
                      <a:pt x="1506" y="1384"/>
                      <a:pt x="1507" y="1384"/>
                      <a:pt x="1507" y="1384"/>
                    </a:cubicBezTo>
                    <a:cubicBezTo>
                      <a:pt x="1507" y="1384"/>
                      <a:pt x="1509" y="1384"/>
                      <a:pt x="1509" y="1384"/>
                    </a:cubicBezTo>
                    <a:cubicBezTo>
                      <a:pt x="1509" y="1384"/>
                      <a:pt x="1511" y="1384"/>
                      <a:pt x="1511" y="1384"/>
                    </a:cubicBezTo>
                    <a:cubicBezTo>
                      <a:pt x="1511" y="1384"/>
                      <a:pt x="1511" y="1384"/>
                      <a:pt x="1511" y="1384"/>
                    </a:cubicBezTo>
                    <a:cubicBezTo>
                      <a:pt x="1511" y="1384"/>
                      <a:pt x="1513" y="1384"/>
                      <a:pt x="1513" y="1384"/>
                    </a:cubicBezTo>
                    <a:cubicBezTo>
                      <a:pt x="1513" y="1384"/>
                      <a:pt x="1515" y="1384"/>
                      <a:pt x="1515" y="1384"/>
                    </a:cubicBezTo>
                    <a:cubicBezTo>
                      <a:pt x="1515" y="1384"/>
                      <a:pt x="1516" y="1384"/>
                      <a:pt x="1516" y="1384"/>
                    </a:cubicBezTo>
                    <a:cubicBezTo>
                      <a:pt x="1516" y="1384"/>
                      <a:pt x="1519" y="1384"/>
                      <a:pt x="1519" y="1384"/>
                    </a:cubicBezTo>
                    <a:cubicBezTo>
                      <a:pt x="1519" y="1384"/>
                      <a:pt x="1519" y="1384"/>
                      <a:pt x="1519" y="1384"/>
                    </a:cubicBezTo>
                    <a:cubicBezTo>
                      <a:pt x="1519" y="1384"/>
                      <a:pt x="1520" y="1384"/>
                      <a:pt x="1520" y="1384"/>
                    </a:cubicBezTo>
                    <a:cubicBezTo>
                      <a:pt x="1520" y="1384"/>
                      <a:pt x="1521" y="1384"/>
                      <a:pt x="1521" y="1384"/>
                    </a:cubicBezTo>
                    <a:cubicBezTo>
                      <a:pt x="1521" y="1384"/>
                      <a:pt x="1523" y="1384"/>
                      <a:pt x="1523" y="1384"/>
                    </a:cubicBezTo>
                    <a:cubicBezTo>
                      <a:pt x="1523" y="1384"/>
                      <a:pt x="1525" y="1384"/>
                      <a:pt x="1525" y="1384"/>
                    </a:cubicBezTo>
                    <a:cubicBezTo>
                      <a:pt x="1525" y="1384"/>
                      <a:pt x="1526" y="1384"/>
                      <a:pt x="1526" y="1384"/>
                    </a:cubicBezTo>
                    <a:cubicBezTo>
                      <a:pt x="1526" y="1384"/>
                      <a:pt x="1527" y="1384"/>
                      <a:pt x="1527" y="1384"/>
                    </a:cubicBezTo>
                    <a:cubicBezTo>
                      <a:pt x="1527" y="1384"/>
                      <a:pt x="1531" y="1384"/>
                      <a:pt x="1531" y="1384"/>
                    </a:cubicBezTo>
                    <a:cubicBezTo>
                      <a:pt x="1531" y="1384"/>
                      <a:pt x="1532" y="1384"/>
                      <a:pt x="1532" y="1384"/>
                    </a:cubicBezTo>
                    <a:cubicBezTo>
                      <a:pt x="1532" y="1384"/>
                      <a:pt x="1534" y="1384"/>
                      <a:pt x="1534" y="1384"/>
                    </a:cubicBezTo>
                    <a:cubicBezTo>
                      <a:pt x="1534" y="1384"/>
                      <a:pt x="1535" y="1384"/>
                      <a:pt x="1535" y="1384"/>
                    </a:cubicBezTo>
                    <a:cubicBezTo>
                      <a:pt x="1535" y="1384"/>
                      <a:pt x="1535" y="1384"/>
                      <a:pt x="1535" y="1384"/>
                    </a:cubicBezTo>
                    <a:cubicBezTo>
                      <a:pt x="1535" y="1384"/>
                      <a:pt x="1536" y="1384"/>
                      <a:pt x="1536" y="1384"/>
                    </a:cubicBezTo>
                    <a:cubicBezTo>
                      <a:pt x="1536" y="1384"/>
                      <a:pt x="1538" y="1384"/>
                      <a:pt x="1538" y="1384"/>
                    </a:cubicBezTo>
                    <a:cubicBezTo>
                      <a:pt x="1538" y="1384"/>
                      <a:pt x="1538" y="1384"/>
                      <a:pt x="1538" y="1384"/>
                    </a:cubicBezTo>
                    <a:cubicBezTo>
                      <a:pt x="1538" y="1384"/>
                      <a:pt x="1541" y="1384"/>
                      <a:pt x="1541" y="1384"/>
                    </a:cubicBezTo>
                    <a:cubicBezTo>
                      <a:pt x="1541" y="1384"/>
                      <a:pt x="1543" y="1384"/>
                      <a:pt x="1543" y="1384"/>
                    </a:cubicBezTo>
                    <a:cubicBezTo>
                      <a:pt x="1543" y="1384"/>
                      <a:pt x="1544" y="1384"/>
                      <a:pt x="1544" y="1384"/>
                    </a:cubicBezTo>
                    <a:cubicBezTo>
                      <a:pt x="1544" y="1384"/>
                      <a:pt x="1547" y="1384"/>
                      <a:pt x="1547" y="1384"/>
                    </a:cubicBezTo>
                    <a:cubicBezTo>
                      <a:pt x="1547" y="1384"/>
                      <a:pt x="1547" y="1384"/>
                      <a:pt x="1547" y="1384"/>
                    </a:cubicBezTo>
                    <a:cubicBezTo>
                      <a:pt x="1547" y="1384"/>
                      <a:pt x="1550" y="1384"/>
                      <a:pt x="1550" y="1384"/>
                    </a:cubicBezTo>
                    <a:cubicBezTo>
                      <a:pt x="1550" y="1384"/>
                      <a:pt x="1551" y="1384"/>
                      <a:pt x="1551" y="1384"/>
                    </a:cubicBezTo>
                    <a:cubicBezTo>
                      <a:pt x="1551" y="1384"/>
                      <a:pt x="1553" y="1384"/>
                      <a:pt x="1553" y="1384"/>
                    </a:cubicBezTo>
                    <a:cubicBezTo>
                      <a:pt x="1553" y="1384"/>
                      <a:pt x="1553" y="1384"/>
                      <a:pt x="1553" y="1384"/>
                    </a:cubicBezTo>
                    <a:cubicBezTo>
                      <a:pt x="1553" y="1384"/>
                      <a:pt x="1555" y="1384"/>
                      <a:pt x="1555" y="1384"/>
                    </a:cubicBezTo>
                    <a:cubicBezTo>
                      <a:pt x="1555" y="1384"/>
                      <a:pt x="1556" y="1384"/>
                      <a:pt x="1556" y="1384"/>
                    </a:cubicBezTo>
                    <a:cubicBezTo>
                      <a:pt x="1556" y="1384"/>
                      <a:pt x="1558" y="1383"/>
                      <a:pt x="1558" y="1383"/>
                    </a:cubicBezTo>
                    <a:cubicBezTo>
                      <a:pt x="1558" y="1383"/>
                      <a:pt x="1559" y="1384"/>
                      <a:pt x="1559" y="1384"/>
                    </a:cubicBezTo>
                    <a:cubicBezTo>
                      <a:pt x="1559" y="1384"/>
                      <a:pt x="1562" y="1383"/>
                      <a:pt x="1562" y="1383"/>
                    </a:cubicBezTo>
                    <a:cubicBezTo>
                      <a:pt x="1562" y="1383"/>
                      <a:pt x="1562" y="1383"/>
                      <a:pt x="1562" y="1383"/>
                    </a:cubicBezTo>
                    <a:cubicBezTo>
                      <a:pt x="1562" y="1383"/>
                      <a:pt x="1565" y="1383"/>
                      <a:pt x="1565" y="1383"/>
                    </a:cubicBezTo>
                    <a:cubicBezTo>
                      <a:pt x="1565" y="1383"/>
                      <a:pt x="1565" y="1383"/>
                      <a:pt x="1565" y="1383"/>
                    </a:cubicBezTo>
                    <a:cubicBezTo>
                      <a:pt x="1565" y="1383"/>
                      <a:pt x="1568" y="1382"/>
                      <a:pt x="1568" y="1382"/>
                    </a:cubicBezTo>
                    <a:cubicBezTo>
                      <a:pt x="1568" y="1382"/>
                      <a:pt x="1568" y="1382"/>
                      <a:pt x="1568" y="1382"/>
                    </a:cubicBezTo>
                    <a:cubicBezTo>
                      <a:pt x="1568" y="1382"/>
                      <a:pt x="1571" y="1379"/>
                      <a:pt x="1571" y="1379"/>
                    </a:cubicBezTo>
                    <a:cubicBezTo>
                      <a:pt x="1571" y="1379"/>
                      <a:pt x="1571" y="1379"/>
                      <a:pt x="1571" y="1379"/>
                    </a:cubicBezTo>
                    <a:cubicBezTo>
                      <a:pt x="1571" y="1379"/>
                      <a:pt x="1574" y="1365"/>
                      <a:pt x="1574" y="1365"/>
                    </a:cubicBezTo>
                    <a:cubicBezTo>
                      <a:pt x="1574" y="1365"/>
                      <a:pt x="1574" y="1363"/>
                      <a:pt x="1574" y="1363"/>
                    </a:cubicBezTo>
                    <a:cubicBezTo>
                      <a:pt x="1574" y="1363"/>
                      <a:pt x="1575" y="1350"/>
                      <a:pt x="1575" y="1350"/>
                    </a:cubicBezTo>
                    <a:cubicBezTo>
                      <a:pt x="1575" y="1350"/>
                      <a:pt x="1577" y="1361"/>
                      <a:pt x="1577" y="1361"/>
                    </a:cubicBezTo>
                    <a:cubicBezTo>
                      <a:pt x="1577" y="1361"/>
                      <a:pt x="1580" y="1342"/>
                      <a:pt x="1580" y="1342"/>
                    </a:cubicBezTo>
                    <a:cubicBezTo>
                      <a:pt x="1580" y="1342"/>
                      <a:pt x="1580" y="1340"/>
                      <a:pt x="1580" y="1340"/>
                    </a:cubicBezTo>
                    <a:cubicBezTo>
                      <a:pt x="1580" y="1340"/>
                      <a:pt x="1581" y="1317"/>
                      <a:pt x="1581" y="1317"/>
                    </a:cubicBezTo>
                    <a:cubicBezTo>
                      <a:pt x="1581" y="1317"/>
                      <a:pt x="1583" y="1322"/>
                      <a:pt x="1583" y="1322"/>
                    </a:cubicBezTo>
                    <a:cubicBezTo>
                      <a:pt x="1583" y="1322"/>
                      <a:pt x="1586" y="1333"/>
                      <a:pt x="1586" y="1333"/>
                    </a:cubicBezTo>
                    <a:cubicBezTo>
                      <a:pt x="1586" y="1333"/>
                      <a:pt x="1586" y="1333"/>
                      <a:pt x="1586" y="1333"/>
                    </a:cubicBezTo>
                    <a:cubicBezTo>
                      <a:pt x="1586" y="1333"/>
                      <a:pt x="1589" y="1321"/>
                      <a:pt x="1589" y="1321"/>
                    </a:cubicBezTo>
                    <a:cubicBezTo>
                      <a:pt x="1589" y="1321"/>
                      <a:pt x="1590" y="1315"/>
                      <a:pt x="1590" y="1315"/>
                    </a:cubicBezTo>
                    <a:cubicBezTo>
                      <a:pt x="1590" y="1315"/>
                      <a:pt x="1592" y="1342"/>
                      <a:pt x="1592" y="1342"/>
                    </a:cubicBezTo>
                    <a:cubicBezTo>
                      <a:pt x="1592" y="1342"/>
                      <a:pt x="1592" y="1344"/>
                      <a:pt x="1592" y="1344"/>
                    </a:cubicBezTo>
                    <a:cubicBezTo>
                      <a:pt x="1592" y="1344"/>
                      <a:pt x="1594" y="1357"/>
                      <a:pt x="1594" y="1357"/>
                    </a:cubicBezTo>
                    <a:cubicBezTo>
                      <a:pt x="1594" y="1357"/>
                      <a:pt x="1596" y="1347"/>
                      <a:pt x="1596" y="1347"/>
                    </a:cubicBezTo>
                    <a:cubicBezTo>
                      <a:pt x="1596" y="1347"/>
                      <a:pt x="1598" y="1362"/>
                      <a:pt x="1598" y="1362"/>
                    </a:cubicBezTo>
                    <a:cubicBezTo>
                      <a:pt x="1598" y="1362"/>
                      <a:pt x="1598" y="1364"/>
                      <a:pt x="1598" y="1364"/>
                    </a:cubicBezTo>
                    <a:cubicBezTo>
                      <a:pt x="1598" y="1364"/>
                      <a:pt x="1601" y="1376"/>
                      <a:pt x="1601" y="1376"/>
                    </a:cubicBezTo>
                    <a:cubicBezTo>
                      <a:pt x="1601" y="1376"/>
                      <a:pt x="1601" y="1376"/>
                      <a:pt x="1601" y="1376"/>
                    </a:cubicBezTo>
                    <a:cubicBezTo>
                      <a:pt x="1601" y="1376"/>
                      <a:pt x="1604" y="1380"/>
                      <a:pt x="1604" y="1380"/>
                    </a:cubicBezTo>
                    <a:cubicBezTo>
                      <a:pt x="1604" y="1380"/>
                      <a:pt x="1604" y="1380"/>
                      <a:pt x="1604" y="1380"/>
                    </a:cubicBezTo>
                    <a:cubicBezTo>
                      <a:pt x="1604" y="1380"/>
                      <a:pt x="1607" y="1381"/>
                      <a:pt x="1607" y="1381"/>
                    </a:cubicBezTo>
                    <a:cubicBezTo>
                      <a:pt x="1607" y="1381"/>
                      <a:pt x="1607" y="1381"/>
                      <a:pt x="1607" y="1381"/>
                    </a:cubicBezTo>
                    <a:cubicBezTo>
                      <a:pt x="1607" y="1381"/>
                      <a:pt x="1610" y="1382"/>
                      <a:pt x="1610" y="1382"/>
                    </a:cubicBezTo>
                    <a:cubicBezTo>
                      <a:pt x="1610" y="1382"/>
                      <a:pt x="1610" y="1382"/>
                      <a:pt x="1610" y="1382"/>
                    </a:cubicBezTo>
                    <a:cubicBezTo>
                      <a:pt x="1610" y="1382"/>
                      <a:pt x="1613" y="1383"/>
                      <a:pt x="1613" y="1383"/>
                    </a:cubicBezTo>
                    <a:cubicBezTo>
                      <a:pt x="1613" y="1383"/>
                      <a:pt x="1613" y="1383"/>
                      <a:pt x="1613" y="1383"/>
                    </a:cubicBezTo>
                    <a:cubicBezTo>
                      <a:pt x="1613" y="1383"/>
                      <a:pt x="1616" y="1383"/>
                      <a:pt x="1616" y="1383"/>
                    </a:cubicBezTo>
                    <a:cubicBezTo>
                      <a:pt x="1616" y="1383"/>
                      <a:pt x="1616" y="1383"/>
                      <a:pt x="1616" y="1383"/>
                    </a:cubicBezTo>
                    <a:cubicBezTo>
                      <a:pt x="1616" y="1383"/>
                      <a:pt x="1619" y="1384"/>
                      <a:pt x="1619" y="1384"/>
                    </a:cubicBezTo>
                    <a:cubicBezTo>
                      <a:pt x="1619" y="1384"/>
                      <a:pt x="1619" y="1384"/>
                      <a:pt x="1619" y="1384"/>
                    </a:cubicBezTo>
                    <a:cubicBezTo>
                      <a:pt x="1619" y="1384"/>
                      <a:pt x="1622" y="1384"/>
                      <a:pt x="1622" y="1384"/>
                    </a:cubicBezTo>
                    <a:cubicBezTo>
                      <a:pt x="1622" y="1384"/>
                      <a:pt x="1623" y="1384"/>
                      <a:pt x="1623" y="1384"/>
                    </a:cubicBezTo>
                    <a:cubicBezTo>
                      <a:pt x="1623" y="1384"/>
                      <a:pt x="1625" y="1384"/>
                      <a:pt x="1625" y="1384"/>
                    </a:cubicBezTo>
                    <a:cubicBezTo>
                      <a:pt x="1625" y="1384"/>
                      <a:pt x="1625" y="1384"/>
                      <a:pt x="1625" y="1384"/>
                    </a:cubicBezTo>
                    <a:cubicBezTo>
                      <a:pt x="1625" y="1384"/>
                      <a:pt x="1626" y="1384"/>
                      <a:pt x="1626" y="1384"/>
                    </a:cubicBezTo>
                    <a:cubicBezTo>
                      <a:pt x="1626" y="1384"/>
                      <a:pt x="1629" y="1384"/>
                      <a:pt x="1629" y="1384"/>
                    </a:cubicBezTo>
                    <a:cubicBezTo>
                      <a:pt x="1629" y="1384"/>
                      <a:pt x="1631" y="1384"/>
                      <a:pt x="1631" y="1384"/>
                    </a:cubicBezTo>
                    <a:cubicBezTo>
                      <a:pt x="1631" y="1384"/>
                      <a:pt x="1631" y="1384"/>
                      <a:pt x="1631" y="1384"/>
                    </a:cubicBezTo>
                    <a:cubicBezTo>
                      <a:pt x="1631" y="1384"/>
                      <a:pt x="1633" y="1384"/>
                      <a:pt x="1633" y="1384"/>
                    </a:cubicBezTo>
                    <a:cubicBezTo>
                      <a:pt x="1633" y="1384"/>
                      <a:pt x="1634" y="1384"/>
                      <a:pt x="1634" y="1384"/>
                    </a:cubicBezTo>
                    <a:cubicBezTo>
                      <a:pt x="1634" y="1384"/>
                      <a:pt x="1636" y="1384"/>
                      <a:pt x="1636" y="1384"/>
                    </a:cubicBezTo>
                    <a:cubicBezTo>
                      <a:pt x="1636" y="1384"/>
                      <a:pt x="1639" y="1384"/>
                      <a:pt x="1639" y="1384"/>
                    </a:cubicBezTo>
                    <a:cubicBezTo>
                      <a:pt x="1639" y="1384"/>
                      <a:pt x="1640" y="1384"/>
                      <a:pt x="1640" y="1384"/>
                    </a:cubicBezTo>
                    <a:cubicBezTo>
                      <a:pt x="1640" y="1384"/>
                      <a:pt x="1641" y="1384"/>
                      <a:pt x="1641" y="1384"/>
                    </a:cubicBezTo>
                    <a:cubicBezTo>
                      <a:pt x="1641" y="1384"/>
                      <a:pt x="1643" y="1384"/>
                      <a:pt x="1643" y="1384"/>
                    </a:cubicBezTo>
                    <a:cubicBezTo>
                      <a:pt x="1643" y="1384"/>
                      <a:pt x="1643" y="1384"/>
                      <a:pt x="1643" y="1384"/>
                    </a:cubicBezTo>
                    <a:cubicBezTo>
                      <a:pt x="1643" y="1384"/>
                      <a:pt x="1644" y="1384"/>
                      <a:pt x="1644" y="1384"/>
                    </a:cubicBezTo>
                    <a:cubicBezTo>
                      <a:pt x="1644" y="1384"/>
                      <a:pt x="1646" y="1384"/>
                      <a:pt x="1646" y="1384"/>
                    </a:cubicBezTo>
                    <a:cubicBezTo>
                      <a:pt x="1646" y="1384"/>
                      <a:pt x="1649" y="1383"/>
                      <a:pt x="1649" y="1383"/>
                    </a:cubicBezTo>
                    <a:cubicBezTo>
                      <a:pt x="1649" y="1383"/>
                      <a:pt x="1649" y="1383"/>
                      <a:pt x="1649" y="1383"/>
                    </a:cubicBezTo>
                    <a:cubicBezTo>
                      <a:pt x="1649" y="1383"/>
                      <a:pt x="1652" y="1383"/>
                      <a:pt x="1652" y="1383"/>
                    </a:cubicBezTo>
                    <a:cubicBezTo>
                      <a:pt x="1652" y="1383"/>
                      <a:pt x="1653" y="1383"/>
                      <a:pt x="1653" y="1383"/>
                    </a:cubicBezTo>
                    <a:cubicBezTo>
                      <a:pt x="1653" y="1383"/>
                      <a:pt x="1655" y="1383"/>
                      <a:pt x="1655" y="1383"/>
                    </a:cubicBezTo>
                    <a:cubicBezTo>
                      <a:pt x="1655" y="1383"/>
                      <a:pt x="1655" y="1383"/>
                      <a:pt x="1655" y="1383"/>
                    </a:cubicBezTo>
                    <a:cubicBezTo>
                      <a:pt x="1655" y="1383"/>
                      <a:pt x="1658" y="1381"/>
                      <a:pt x="1658" y="1381"/>
                    </a:cubicBezTo>
                    <a:cubicBezTo>
                      <a:pt x="1658" y="1381"/>
                      <a:pt x="1658" y="1381"/>
                      <a:pt x="1658" y="1381"/>
                    </a:cubicBezTo>
                    <a:cubicBezTo>
                      <a:pt x="1658" y="1381"/>
                      <a:pt x="1661" y="1377"/>
                      <a:pt x="1661" y="1377"/>
                    </a:cubicBezTo>
                    <a:cubicBezTo>
                      <a:pt x="1661" y="1377"/>
                      <a:pt x="1661" y="1377"/>
                      <a:pt x="1661" y="1377"/>
                    </a:cubicBezTo>
                    <a:cubicBezTo>
                      <a:pt x="1661" y="1377"/>
                      <a:pt x="1664" y="1364"/>
                      <a:pt x="1664" y="1364"/>
                    </a:cubicBezTo>
                    <a:cubicBezTo>
                      <a:pt x="1664" y="1364"/>
                      <a:pt x="1665" y="1362"/>
                      <a:pt x="1665" y="1362"/>
                    </a:cubicBezTo>
                    <a:cubicBezTo>
                      <a:pt x="1665" y="1362"/>
                      <a:pt x="1667" y="1365"/>
                      <a:pt x="1667" y="1365"/>
                    </a:cubicBezTo>
                    <a:cubicBezTo>
                      <a:pt x="1667" y="1365"/>
                      <a:pt x="1667" y="1366"/>
                      <a:pt x="1667" y="1366"/>
                    </a:cubicBezTo>
                    <a:cubicBezTo>
                      <a:pt x="1667" y="1366"/>
                      <a:pt x="1670" y="1360"/>
                      <a:pt x="1670" y="1360"/>
                    </a:cubicBezTo>
                    <a:cubicBezTo>
                      <a:pt x="1670" y="1360"/>
                      <a:pt x="1670" y="1359"/>
                      <a:pt x="1670" y="1359"/>
                    </a:cubicBezTo>
                    <a:cubicBezTo>
                      <a:pt x="1670" y="1359"/>
                      <a:pt x="1673" y="1355"/>
                      <a:pt x="1673" y="1355"/>
                    </a:cubicBezTo>
                    <a:cubicBezTo>
                      <a:pt x="1673" y="1355"/>
                      <a:pt x="1673" y="1355"/>
                      <a:pt x="1673" y="1355"/>
                    </a:cubicBezTo>
                    <a:cubicBezTo>
                      <a:pt x="1673" y="1355"/>
                      <a:pt x="1676" y="1360"/>
                      <a:pt x="1676" y="1360"/>
                    </a:cubicBezTo>
                    <a:cubicBezTo>
                      <a:pt x="1676" y="1360"/>
                      <a:pt x="1676" y="1361"/>
                      <a:pt x="1676" y="1361"/>
                    </a:cubicBezTo>
                    <a:cubicBezTo>
                      <a:pt x="1676" y="1361"/>
                      <a:pt x="1678" y="1365"/>
                      <a:pt x="1678" y="1365"/>
                    </a:cubicBezTo>
                    <a:cubicBezTo>
                      <a:pt x="1678" y="1365"/>
                      <a:pt x="1680" y="1360"/>
                      <a:pt x="1680" y="1360"/>
                    </a:cubicBezTo>
                    <a:cubicBezTo>
                      <a:pt x="1680" y="1360"/>
                      <a:pt x="1682" y="1364"/>
                      <a:pt x="1682" y="1364"/>
                    </a:cubicBezTo>
                    <a:cubicBezTo>
                      <a:pt x="1682" y="1364"/>
                      <a:pt x="1682" y="1365"/>
                      <a:pt x="1682" y="1365"/>
                    </a:cubicBezTo>
                    <a:cubicBezTo>
                      <a:pt x="1682" y="1365"/>
                      <a:pt x="1685" y="1377"/>
                      <a:pt x="1685" y="1377"/>
                    </a:cubicBezTo>
                    <a:cubicBezTo>
                      <a:pt x="1685" y="1377"/>
                      <a:pt x="1685" y="1377"/>
                      <a:pt x="1685" y="1377"/>
                    </a:cubicBezTo>
                    <a:cubicBezTo>
                      <a:pt x="1685" y="1377"/>
                      <a:pt x="1688" y="1381"/>
                      <a:pt x="1688" y="1381"/>
                    </a:cubicBezTo>
                    <a:cubicBezTo>
                      <a:pt x="1688" y="1381"/>
                      <a:pt x="1688" y="1381"/>
                      <a:pt x="1688" y="1381"/>
                    </a:cubicBezTo>
                    <a:cubicBezTo>
                      <a:pt x="1688" y="1381"/>
                      <a:pt x="1691" y="1382"/>
                      <a:pt x="1691" y="1382"/>
                    </a:cubicBezTo>
                    <a:cubicBezTo>
                      <a:pt x="1691" y="1382"/>
                      <a:pt x="1691" y="1382"/>
                      <a:pt x="1691" y="1382"/>
                    </a:cubicBezTo>
                    <a:cubicBezTo>
                      <a:pt x="1691" y="1382"/>
                      <a:pt x="1694" y="1383"/>
                      <a:pt x="1694" y="1383"/>
                    </a:cubicBezTo>
                    <a:cubicBezTo>
                      <a:pt x="1694" y="1383"/>
                      <a:pt x="1694" y="1383"/>
                      <a:pt x="1694" y="1383"/>
                    </a:cubicBezTo>
                    <a:cubicBezTo>
                      <a:pt x="1694" y="1383"/>
                      <a:pt x="1696" y="1383"/>
                      <a:pt x="1696" y="1383"/>
                    </a:cubicBezTo>
                    <a:cubicBezTo>
                      <a:pt x="1696" y="1383"/>
                      <a:pt x="1697" y="1383"/>
                      <a:pt x="1697" y="1383"/>
                    </a:cubicBezTo>
                    <a:cubicBezTo>
                      <a:pt x="1697" y="1383"/>
                      <a:pt x="1698" y="1384"/>
                      <a:pt x="1698" y="1384"/>
                    </a:cubicBezTo>
                    <a:cubicBezTo>
                      <a:pt x="1698" y="1384"/>
                      <a:pt x="1701" y="1384"/>
                      <a:pt x="1701" y="1384"/>
                    </a:cubicBezTo>
                    <a:cubicBezTo>
                      <a:pt x="1701" y="1384"/>
                      <a:pt x="1702" y="1384"/>
                      <a:pt x="1702" y="1384"/>
                    </a:cubicBezTo>
                    <a:cubicBezTo>
                      <a:pt x="1702" y="1384"/>
                      <a:pt x="1703" y="1384"/>
                      <a:pt x="1703" y="1384"/>
                    </a:cubicBezTo>
                    <a:cubicBezTo>
                      <a:pt x="1703" y="1384"/>
                      <a:pt x="1704" y="1384"/>
                      <a:pt x="1704" y="1384"/>
                    </a:cubicBezTo>
                    <a:cubicBezTo>
                      <a:pt x="1704" y="1384"/>
                      <a:pt x="1708" y="1384"/>
                      <a:pt x="1708" y="1384"/>
                    </a:cubicBezTo>
                    <a:cubicBezTo>
                      <a:pt x="1708" y="1384"/>
                      <a:pt x="1709" y="1384"/>
                      <a:pt x="1709" y="1384"/>
                    </a:cubicBezTo>
                    <a:cubicBezTo>
                      <a:pt x="1709" y="1384"/>
                      <a:pt x="1709" y="1384"/>
                      <a:pt x="1709" y="1384"/>
                    </a:cubicBezTo>
                    <a:cubicBezTo>
                      <a:pt x="1709" y="1384"/>
                      <a:pt x="1711" y="1384"/>
                      <a:pt x="1711" y="1384"/>
                    </a:cubicBezTo>
                    <a:cubicBezTo>
                      <a:pt x="1711" y="1384"/>
                      <a:pt x="1712" y="1384"/>
                      <a:pt x="1712" y="1384"/>
                    </a:cubicBezTo>
                    <a:cubicBezTo>
                      <a:pt x="1712" y="1384"/>
                      <a:pt x="1713" y="1384"/>
                      <a:pt x="1713" y="1384"/>
                    </a:cubicBezTo>
                    <a:cubicBezTo>
                      <a:pt x="1713" y="1384"/>
                      <a:pt x="1716" y="1384"/>
                      <a:pt x="1716" y="1384"/>
                    </a:cubicBezTo>
                    <a:cubicBezTo>
                      <a:pt x="1716" y="1384"/>
                      <a:pt x="1718" y="1384"/>
                      <a:pt x="1718" y="1384"/>
                    </a:cubicBezTo>
                    <a:cubicBezTo>
                      <a:pt x="1718" y="1384"/>
                      <a:pt x="1718" y="1384"/>
                      <a:pt x="1718" y="1384"/>
                    </a:cubicBezTo>
                    <a:cubicBezTo>
                      <a:pt x="1718" y="1384"/>
                      <a:pt x="1720" y="1384"/>
                      <a:pt x="1720" y="1384"/>
                    </a:cubicBezTo>
                    <a:cubicBezTo>
                      <a:pt x="1720" y="1384"/>
                      <a:pt x="1721" y="1384"/>
                      <a:pt x="1721" y="1384"/>
                    </a:cubicBezTo>
                    <a:cubicBezTo>
                      <a:pt x="1721" y="1384"/>
                      <a:pt x="1721" y="1384"/>
                      <a:pt x="1721" y="1384"/>
                    </a:cubicBezTo>
                    <a:cubicBezTo>
                      <a:pt x="1721" y="1384"/>
                      <a:pt x="1724" y="1384"/>
                      <a:pt x="1724" y="1384"/>
                    </a:cubicBezTo>
                    <a:cubicBezTo>
                      <a:pt x="1724" y="1384"/>
                      <a:pt x="1725" y="1384"/>
                      <a:pt x="1725" y="1384"/>
                    </a:cubicBezTo>
                    <a:cubicBezTo>
                      <a:pt x="1725" y="1384"/>
                      <a:pt x="1727" y="1384"/>
                      <a:pt x="1727" y="1384"/>
                    </a:cubicBezTo>
                    <a:cubicBezTo>
                      <a:pt x="1727" y="1384"/>
                      <a:pt x="1729" y="1384"/>
                      <a:pt x="1729" y="1384"/>
                    </a:cubicBezTo>
                    <a:cubicBezTo>
                      <a:pt x="1729" y="1384"/>
                      <a:pt x="1731" y="1384"/>
                      <a:pt x="1731" y="1384"/>
                    </a:cubicBezTo>
                    <a:cubicBezTo>
                      <a:pt x="1731" y="1384"/>
                      <a:pt x="1732" y="1384"/>
                      <a:pt x="1732" y="1384"/>
                    </a:cubicBezTo>
                    <a:cubicBezTo>
                      <a:pt x="1732" y="1384"/>
                      <a:pt x="1733" y="1384"/>
                      <a:pt x="1733" y="1384"/>
                    </a:cubicBezTo>
                    <a:cubicBezTo>
                      <a:pt x="1733" y="1384"/>
                      <a:pt x="1736" y="1384"/>
                      <a:pt x="1736" y="1384"/>
                    </a:cubicBezTo>
                    <a:cubicBezTo>
                      <a:pt x="1736" y="1384"/>
                      <a:pt x="1736" y="1384"/>
                      <a:pt x="1736" y="1384"/>
                    </a:cubicBezTo>
                    <a:cubicBezTo>
                      <a:pt x="1736" y="1384"/>
                      <a:pt x="1738" y="1384"/>
                      <a:pt x="1738" y="1384"/>
                    </a:cubicBezTo>
                    <a:cubicBezTo>
                      <a:pt x="1738" y="1384"/>
                      <a:pt x="1740" y="1384"/>
                      <a:pt x="1740" y="1384"/>
                    </a:cubicBezTo>
                    <a:cubicBezTo>
                      <a:pt x="1740" y="1384"/>
                      <a:pt x="1742" y="1384"/>
                      <a:pt x="1742" y="1384"/>
                    </a:cubicBezTo>
                    <a:cubicBezTo>
                      <a:pt x="1742" y="1384"/>
                      <a:pt x="1743" y="1384"/>
                      <a:pt x="1743" y="1384"/>
                    </a:cubicBezTo>
                    <a:cubicBezTo>
                      <a:pt x="1743" y="1384"/>
                      <a:pt x="1743" y="1384"/>
                      <a:pt x="1743" y="1384"/>
                    </a:cubicBezTo>
                    <a:cubicBezTo>
                      <a:pt x="1743" y="1384"/>
                      <a:pt x="1746" y="1384"/>
                      <a:pt x="1746" y="1384"/>
                    </a:cubicBezTo>
                    <a:cubicBezTo>
                      <a:pt x="1746" y="1384"/>
                      <a:pt x="1747" y="1384"/>
                      <a:pt x="1747" y="1384"/>
                    </a:cubicBezTo>
                    <a:cubicBezTo>
                      <a:pt x="1747" y="1384"/>
                      <a:pt x="1748" y="1384"/>
                      <a:pt x="1748" y="1384"/>
                    </a:cubicBezTo>
                    <a:cubicBezTo>
                      <a:pt x="1748" y="1384"/>
                      <a:pt x="1751" y="1384"/>
                      <a:pt x="1751" y="1384"/>
                    </a:cubicBezTo>
                    <a:cubicBezTo>
                      <a:pt x="1751" y="1384"/>
                      <a:pt x="1752" y="1384"/>
                      <a:pt x="1752" y="1384"/>
                    </a:cubicBezTo>
                    <a:cubicBezTo>
                      <a:pt x="1752" y="1384"/>
                      <a:pt x="1753" y="1384"/>
                      <a:pt x="1753" y="1384"/>
                    </a:cubicBezTo>
                    <a:cubicBezTo>
                      <a:pt x="1753" y="1384"/>
                      <a:pt x="1756" y="1384"/>
                      <a:pt x="1756" y="1384"/>
                    </a:cubicBezTo>
                    <a:cubicBezTo>
                      <a:pt x="1756" y="1384"/>
                      <a:pt x="1756" y="1384"/>
                      <a:pt x="1756" y="1384"/>
                    </a:cubicBezTo>
                    <a:cubicBezTo>
                      <a:pt x="1756" y="1384"/>
                      <a:pt x="1757" y="1384"/>
                      <a:pt x="1757" y="1384"/>
                    </a:cubicBezTo>
                    <a:cubicBezTo>
                      <a:pt x="1757" y="1384"/>
                      <a:pt x="1759" y="1384"/>
                      <a:pt x="1759" y="1384"/>
                    </a:cubicBezTo>
                    <a:cubicBezTo>
                      <a:pt x="1759" y="1384"/>
                      <a:pt x="1761" y="1384"/>
                      <a:pt x="1761" y="1384"/>
                    </a:cubicBezTo>
                    <a:cubicBezTo>
                      <a:pt x="1761" y="1384"/>
                      <a:pt x="1762" y="1384"/>
                      <a:pt x="1762" y="1384"/>
                    </a:cubicBezTo>
                    <a:cubicBezTo>
                      <a:pt x="1762" y="1384"/>
                      <a:pt x="1764" y="1383"/>
                      <a:pt x="1764" y="1383"/>
                    </a:cubicBezTo>
                    <a:cubicBezTo>
                      <a:pt x="1764" y="1383"/>
                      <a:pt x="1766" y="1384"/>
                      <a:pt x="1766" y="1384"/>
                    </a:cubicBezTo>
                    <a:cubicBezTo>
                      <a:pt x="1766" y="1384"/>
                      <a:pt x="1766" y="1384"/>
                      <a:pt x="1766" y="1384"/>
                    </a:cubicBezTo>
                    <a:cubicBezTo>
                      <a:pt x="1766" y="1384"/>
                      <a:pt x="1769" y="1384"/>
                      <a:pt x="1769" y="1384"/>
                    </a:cubicBezTo>
                    <a:cubicBezTo>
                      <a:pt x="1769" y="1384"/>
                      <a:pt x="1771" y="1383"/>
                      <a:pt x="1771" y="1383"/>
                    </a:cubicBezTo>
                    <a:cubicBezTo>
                      <a:pt x="1771" y="1383"/>
                      <a:pt x="1772" y="1384"/>
                      <a:pt x="1772" y="1384"/>
                    </a:cubicBezTo>
                    <a:cubicBezTo>
                      <a:pt x="1772" y="1384"/>
                      <a:pt x="1772" y="1384"/>
                      <a:pt x="1772" y="1384"/>
                    </a:cubicBezTo>
                    <a:cubicBezTo>
                      <a:pt x="1772" y="1384"/>
                      <a:pt x="1775" y="1384"/>
                      <a:pt x="1775" y="1384"/>
                    </a:cubicBezTo>
                    <a:cubicBezTo>
                      <a:pt x="1775" y="1384"/>
                      <a:pt x="1777" y="1384"/>
                      <a:pt x="1777" y="1384"/>
                    </a:cubicBezTo>
                    <a:cubicBezTo>
                      <a:pt x="1777" y="1384"/>
                      <a:pt x="1778" y="1384"/>
                      <a:pt x="1778" y="1384"/>
                    </a:cubicBezTo>
                    <a:cubicBezTo>
                      <a:pt x="1778" y="1384"/>
                      <a:pt x="1778" y="1384"/>
                      <a:pt x="1778" y="1384"/>
                    </a:cubicBezTo>
                    <a:cubicBezTo>
                      <a:pt x="1778" y="1384"/>
                      <a:pt x="1780" y="1384"/>
                      <a:pt x="1780" y="1384"/>
                    </a:cubicBezTo>
                    <a:cubicBezTo>
                      <a:pt x="1780" y="1384"/>
                      <a:pt x="1781" y="1384"/>
                      <a:pt x="1781" y="1384"/>
                    </a:cubicBezTo>
                    <a:cubicBezTo>
                      <a:pt x="1781" y="1384"/>
                      <a:pt x="1783" y="1384"/>
                      <a:pt x="1783" y="1384"/>
                    </a:cubicBezTo>
                    <a:cubicBezTo>
                      <a:pt x="1783" y="1384"/>
                      <a:pt x="1784" y="1384"/>
                      <a:pt x="1784" y="1384"/>
                    </a:cubicBezTo>
                    <a:cubicBezTo>
                      <a:pt x="1784" y="1384"/>
                      <a:pt x="1786" y="1384"/>
                      <a:pt x="1786" y="1384"/>
                    </a:cubicBezTo>
                    <a:cubicBezTo>
                      <a:pt x="1786" y="1384"/>
                      <a:pt x="1789" y="1384"/>
                      <a:pt x="1789" y="1384"/>
                    </a:cubicBezTo>
                    <a:cubicBezTo>
                      <a:pt x="1789" y="1384"/>
                      <a:pt x="1789" y="1384"/>
                      <a:pt x="1789" y="1384"/>
                    </a:cubicBezTo>
                    <a:cubicBezTo>
                      <a:pt x="1789" y="1384"/>
                      <a:pt x="1790" y="1384"/>
                      <a:pt x="1790" y="1384"/>
                    </a:cubicBezTo>
                    <a:cubicBezTo>
                      <a:pt x="1790" y="1384"/>
                      <a:pt x="1792" y="1384"/>
                      <a:pt x="1792" y="1384"/>
                    </a:cubicBezTo>
                    <a:cubicBezTo>
                      <a:pt x="1792" y="1384"/>
                      <a:pt x="1793" y="1384"/>
                      <a:pt x="1793" y="1384"/>
                    </a:cubicBezTo>
                    <a:cubicBezTo>
                      <a:pt x="1793" y="1384"/>
                      <a:pt x="1796" y="1384"/>
                      <a:pt x="1796" y="1384"/>
                    </a:cubicBezTo>
                    <a:cubicBezTo>
                      <a:pt x="1796" y="1384"/>
                      <a:pt x="1797" y="1384"/>
                      <a:pt x="1797" y="1384"/>
                    </a:cubicBezTo>
                    <a:cubicBezTo>
                      <a:pt x="1797" y="1384"/>
                      <a:pt x="1798" y="1384"/>
                      <a:pt x="1798" y="1384"/>
                    </a:cubicBezTo>
                    <a:cubicBezTo>
                      <a:pt x="1798" y="1384"/>
                      <a:pt x="1801" y="1384"/>
                      <a:pt x="1801" y="1384"/>
                    </a:cubicBezTo>
                    <a:cubicBezTo>
                      <a:pt x="1801" y="1384"/>
                      <a:pt x="1802" y="1384"/>
                      <a:pt x="1802" y="1384"/>
                    </a:cubicBezTo>
                    <a:cubicBezTo>
                      <a:pt x="1802" y="1384"/>
                      <a:pt x="1802" y="1384"/>
                      <a:pt x="1802" y="1384"/>
                    </a:cubicBezTo>
                    <a:cubicBezTo>
                      <a:pt x="1802" y="1384"/>
                      <a:pt x="1804" y="1384"/>
                      <a:pt x="1804" y="1384"/>
                    </a:cubicBezTo>
                    <a:cubicBezTo>
                      <a:pt x="1804" y="1384"/>
                      <a:pt x="1806" y="1384"/>
                      <a:pt x="1806" y="1384"/>
                    </a:cubicBezTo>
                    <a:cubicBezTo>
                      <a:pt x="1806" y="1384"/>
                      <a:pt x="1807" y="1384"/>
                      <a:pt x="1807" y="1384"/>
                    </a:cubicBezTo>
                    <a:cubicBezTo>
                      <a:pt x="1807" y="1384"/>
                      <a:pt x="1809" y="1384"/>
                      <a:pt x="1809" y="1384"/>
                    </a:cubicBezTo>
                    <a:cubicBezTo>
                      <a:pt x="1809" y="1384"/>
                      <a:pt x="1810" y="1384"/>
                      <a:pt x="1810" y="1384"/>
                    </a:cubicBezTo>
                    <a:cubicBezTo>
                      <a:pt x="1810" y="1384"/>
                      <a:pt x="1813" y="1384"/>
                      <a:pt x="1813" y="1384"/>
                    </a:cubicBezTo>
                    <a:cubicBezTo>
                      <a:pt x="1813" y="1384"/>
                      <a:pt x="1813" y="1384"/>
                      <a:pt x="1813" y="1384"/>
                    </a:cubicBezTo>
                    <a:cubicBezTo>
                      <a:pt x="1813" y="1384"/>
                      <a:pt x="1815" y="1384"/>
                      <a:pt x="1815" y="1384"/>
                    </a:cubicBezTo>
                    <a:cubicBezTo>
                      <a:pt x="1815" y="1384"/>
                      <a:pt x="1817" y="1384"/>
                      <a:pt x="1817" y="1384"/>
                    </a:cubicBezTo>
                    <a:cubicBezTo>
                      <a:pt x="1817" y="1384"/>
                      <a:pt x="1818" y="1384"/>
                      <a:pt x="1818" y="1384"/>
                    </a:cubicBezTo>
                    <a:cubicBezTo>
                      <a:pt x="1818" y="1384"/>
                      <a:pt x="1819" y="1384"/>
                      <a:pt x="1819" y="1384"/>
                    </a:cubicBezTo>
                    <a:cubicBezTo>
                      <a:pt x="1819" y="1384"/>
                      <a:pt x="1820" y="1384"/>
                      <a:pt x="1820" y="1384"/>
                    </a:cubicBezTo>
                    <a:cubicBezTo>
                      <a:pt x="1820" y="1384"/>
                      <a:pt x="1822" y="1384"/>
                      <a:pt x="1822" y="1384"/>
                    </a:cubicBezTo>
                    <a:cubicBezTo>
                      <a:pt x="1822" y="1384"/>
                      <a:pt x="1823" y="1384"/>
                      <a:pt x="1823" y="1384"/>
                    </a:cubicBezTo>
                    <a:cubicBezTo>
                      <a:pt x="1823" y="1384"/>
                      <a:pt x="1826" y="1384"/>
                      <a:pt x="1826" y="1384"/>
                    </a:cubicBezTo>
                    <a:cubicBezTo>
                      <a:pt x="1826" y="1384"/>
                      <a:pt x="1826" y="1384"/>
                      <a:pt x="1826" y="1384"/>
                    </a:cubicBezTo>
                    <a:cubicBezTo>
                      <a:pt x="1826" y="1384"/>
                      <a:pt x="1827" y="1384"/>
                      <a:pt x="1827" y="1384"/>
                    </a:cubicBezTo>
                    <a:cubicBezTo>
                      <a:pt x="1827" y="1384"/>
                      <a:pt x="1830" y="1384"/>
                      <a:pt x="1830" y="1384"/>
                    </a:cubicBezTo>
                    <a:cubicBezTo>
                      <a:pt x="1830" y="1384"/>
                      <a:pt x="1832" y="1384"/>
                      <a:pt x="1832" y="1384"/>
                    </a:cubicBezTo>
                    <a:cubicBezTo>
                      <a:pt x="1832" y="1384"/>
                      <a:pt x="1832" y="1384"/>
                      <a:pt x="1832" y="1384"/>
                    </a:cubicBezTo>
                    <a:cubicBezTo>
                      <a:pt x="1832" y="1384"/>
                      <a:pt x="1834" y="1384"/>
                      <a:pt x="1834" y="1384"/>
                    </a:cubicBezTo>
                    <a:cubicBezTo>
                      <a:pt x="1834" y="1384"/>
                      <a:pt x="1836" y="1384"/>
                      <a:pt x="1836" y="1384"/>
                    </a:cubicBezTo>
                    <a:cubicBezTo>
                      <a:pt x="1836" y="1384"/>
                      <a:pt x="1838" y="1384"/>
                      <a:pt x="1838" y="1384"/>
                    </a:cubicBezTo>
                    <a:cubicBezTo>
                      <a:pt x="1838" y="1384"/>
                      <a:pt x="1838" y="1384"/>
                      <a:pt x="1838" y="1384"/>
                    </a:cubicBezTo>
                    <a:cubicBezTo>
                      <a:pt x="1838" y="1384"/>
                      <a:pt x="1841" y="1384"/>
                      <a:pt x="1841" y="1384"/>
                    </a:cubicBezTo>
                    <a:cubicBezTo>
                      <a:pt x="1841" y="1384"/>
                      <a:pt x="1841" y="1384"/>
                      <a:pt x="1841" y="1384"/>
                    </a:cubicBezTo>
                    <a:cubicBezTo>
                      <a:pt x="1841" y="1384"/>
                      <a:pt x="1843" y="1384"/>
                      <a:pt x="1843" y="1384"/>
                    </a:cubicBezTo>
                    <a:cubicBezTo>
                      <a:pt x="1843" y="1384"/>
                      <a:pt x="1844" y="1384"/>
                      <a:pt x="1844" y="1384"/>
                    </a:cubicBezTo>
                    <a:cubicBezTo>
                      <a:pt x="1844" y="1384"/>
                      <a:pt x="1846" y="1384"/>
                      <a:pt x="1846" y="1384"/>
                    </a:cubicBezTo>
                    <a:cubicBezTo>
                      <a:pt x="1846" y="1384"/>
                      <a:pt x="1848" y="1384"/>
                      <a:pt x="1848" y="1384"/>
                    </a:cubicBezTo>
                    <a:cubicBezTo>
                      <a:pt x="1848" y="1384"/>
                      <a:pt x="1850" y="1384"/>
                      <a:pt x="1850" y="1384"/>
                    </a:cubicBezTo>
                    <a:cubicBezTo>
                      <a:pt x="1850" y="1384"/>
                      <a:pt x="1850" y="1384"/>
                      <a:pt x="1850" y="1384"/>
                    </a:cubicBezTo>
                    <a:cubicBezTo>
                      <a:pt x="1850" y="1384"/>
                      <a:pt x="1851" y="1383"/>
                      <a:pt x="1851" y="1383"/>
                    </a:cubicBezTo>
                    <a:cubicBezTo>
                      <a:pt x="1851" y="1383"/>
                      <a:pt x="1853" y="1383"/>
                      <a:pt x="1853" y="1383"/>
                    </a:cubicBezTo>
                    <a:cubicBezTo>
                      <a:pt x="1853" y="1383"/>
                      <a:pt x="1855" y="1384"/>
                      <a:pt x="1855" y="1384"/>
                    </a:cubicBezTo>
                    <a:cubicBezTo>
                      <a:pt x="1855" y="1384"/>
                      <a:pt x="1856" y="1384"/>
                      <a:pt x="1856" y="1384"/>
                    </a:cubicBezTo>
                    <a:cubicBezTo>
                      <a:pt x="1856" y="1384"/>
                      <a:pt x="1859" y="1383"/>
                      <a:pt x="1859" y="1383"/>
                    </a:cubicBezTo>
                    <a:cubicBezTo>
                      <a:pt x="1859" y="1383"/>
                      <a:pt x="1860" y="1383"/>
                      <a:pt x="1860" y="1383"/>
                    </a:cubicBezTo>
                    <a:cubicBezTo>
                      <a:pt x="1860" y="1383"/>
                      <a:pt x="1862" y="1384"/>
                      <a:pt x="1862" y="1384"/>
                    </a:cubicBezTo>
                    <a:cubicBezTo>
                      <a:pt x="1862" y="1384"/>
                      <a:pt x="1862" y="1384"/>
                      <a:pt x="1862" y="1384"/>
                    </a:cubicBezTo>
                    <a:cubicBezTo>
                      <a:pt x="1862" y="1384"/>
                      <a:pt x="1865" y="1383"/>
                      <a:pt x="1865" y="1383"/>
                    </a:cubicBezTo>
                    <a:cubicBezTo>
                      <a:pt x="1865" y="1383"/>
                      <a:pt x="1865" y="1383"/>
                      <a:pt x="1865" y="1383"/>
                    </a:cubicBezTo>
                    <a:cubicBezTo>
                      <a:pt x="1865" y="1383"/>
                      <a:pt x="1867" y="1383"/>
                      <a:pt x="1867" y="1383"/>
                    </a:cubicBezTo>
                    <a:cubicBezTo>
                      <a:pt x="1867" y="1383"/>
                      <a:pt x="1868" y="1383"/>
                      <a:pt x="1868" y="1383"/>
                    </a:cubicBezTo>
                    <a:cubicBezTo>
                      <a:pt x="1868" y="1383"/>
                      <a:pt x="1871" y="1384"/>
                      <a:pt x="1871" y="1384"/>
                    </a:cubicBezTo>
                    <a:cubicBezTo>
                      <a:pt x="1871" y="1384"/>
                      <a:pt x="1871" y="1384"/>
                      <a:pt x="1871" y="1384"/>
                    </a:cubicBezTo>
                    <a:cubicBezTo>
                      <a:pt x="1871" y="1384"/>
                      <a:pt x="1874" y="1383"/>
                      <a:pt x="1874" y="1383"/>
                    </a:cubicBezTo>
                    <a:cubicBezTo>
                      <a:pt x="1874" y="1383"/>
                      <a:pt x="1874" y="1383"/>
                      <a:pt x="1874" y="1383"/>
                    </a:cubicBezTo>
                    <a:cubicBezTo>
                      <a:pt x="1874" y="1383"/>
                      <a:pt x="1877" y="1383"/>
                      <a:pt x="1877" y="1383"/>
                    </a:cubicBezTo>
                    <a:cubicBezTo>
                      <a:pt x="1877" y="1383"/>
                      <a:pt x="1877" y="1384"/>
                      <a:pt x="1877" y="1384"/>
                    </a:cubicBezTo>
                    <a:cubicBezTo>
                      <a:pt x="1877" y="1384"/>
                      <a:pt x="1880" y="1383"/>
                      <a:pt x="1880" y="1383"/>
                    </a:cubicBezTo>
                    <a:cubicBezTo>
                      <a:pt x="1880" y="1383"/>
                      <a:pt x="1880" y="1382"/>
                      <a:pt x="1880" y="1382"/>
                    </a:cubicBezTo>
                    <a:cubicBezTo>
                      <a:pt x="1880" y="1382"/>
                      <a:pt x="1883" y="1383"/>
                      <a:pt x="1883" y="1383"/>
                    </a:cubicBezTo>
                    <a:cubicBezTo>
                      <a:pt x="1883" y="1383"/>
                      <a:pt x="1883" y="1383"/>
                      <a:pt x="1883" y="1383"/>
                    </a:cubicBezTo>
                    <a:cubicBezTo>
                      <a:pt x="1883" y="1383"/>
                      <a:pt x="1886" y="1383"/>
                      <a:pt x="1886" y="1383"/>
                    </a:cubicBezTo>
                    <a:cubicBezTo>
                      <a:pt x="1886" y="1383"/>
                      <a:pt x="1886" y="1383"/>
                      <a:pt x="1886" y="1383"/>
                    </a:cubicBezTo>
                    <a:cubicBezTo>
                      <a:pt x="1886" y="1383"/>
                      <a:pt x="1887" y="1382"/>
                      <a:pt x="1887" y="1382"/>
                    </a:cubicBezTo>
                    <a:cubicBezTo>
                      <a:pt x="1887" y="1382"/>
                      <a:pt x="1889" y="1383"/>
                      <a:pt x="1889" y="1383"/>
                    </a:cubicBezTo>
                    <a:cubicBezTo>
                      <a:pt x="1889" y="1383"/>
                      <a:pt x="1892" y="1382"/>
                      <a:pt x="1892" y="1382"/>
                    </a:cubicBezTo>
                    <a:cubicBezTo>
                      <a:pt x="1892" y="1382"/>
                      <a:pt x="1892" y="1382"/>
                      <a:pt x="1892" y="1382"/>
                    </a:cubicBezTo>
                    <a:cubicBezTo>
                      <a:pt x="1892" y="1382"/>
                      <a:pt x="1895" y="1381"/>
                      <a:pt x="1895" y="1381"/>
                    </a:cubicBezTo>
                    <a:cubicBezTo>
                      <a:pt x="1895" y="1381"/>
                      <a:pt x="1895" y="1381"/>
                      <a:pt x="1895" y="1381"/>
                    </a:cubicBezTo>
                    <a:cubicBezTo>
                      <a:pt x="1895" y="1381"/>
                      <a:pt x="1898" y="1374"/>
                      <a:pt x="1898" y="1374"/>
                    </a:cubicBezTo>
                    <a:cubicBezTo>
                      <a:pt x="1898" y="1374"/>
                      <a:pt x="1898" y="1374"/>
                      <a:pt x="1898" y="1374"/>
                    </a:cubicBezTo>
                    <a:cubicBezTo>
                      <a:pt x="1898" y="1374"/>
                      <a:pt x="1900" y="1340"/>
                      <a:pt x="1900" y="1340"/>
                    </a:cubicBezTo>
                    <a:cubicBezTo>
                      <a:pt x="1900" y="1340"/>
                      <a:pt x="1901" y="1357"/>
                      <a:pt x="1901" y="1357"/>
                    </a:cubicBezTo>
                    <a:cubicBezTo>
                      <a:pt x="1901" y="1357"/>
                      <a:pt x="1903" y="1369"/>
                      <a:pt x="1903" y="1369"/>
                    </a:cubicBezTo>
                    <a:cubicBezTo>
                      <a:pt x="1903" y="1369"/>
                      <a:pt x="1904" y="1365"/>
                      <a:pt x="1904" y="1365"/>
                    </a:cubicBezTo>
                    <a:cubicBezTo>
                      <a:pt x="1904" y="1365"/>
                      <a:pt x="1907" y="1293"/>
                      <a:pt x="1907" y="1293"/>
                    </a:cubicBezTo>
                    <a:cubicBezTo>
                      <a:pt x="1907" y="1293"/>
                      <a:pt x="1907" y="1309"/>
                      <a:pt x="1907" y="1309"/>
                    </a:cubicBezTo>
                    <a:cubicBezTo>
                      <a:pt x="1907" y="1309"/>
                      <a:pt x="1910" y="1364"/>
                      <a:pt x="1910" y="1364"/>
                    </a:cubicBezTo>
                    <a:cubicBezTo>
                      <a:pt x="1910" y="1364"/>
                      <a:pt x="1910" y="1364"/>
                      <a:pt x="1910" y="1364"/>
                    </a:cubicBezTo>
                    <a:cubicBezTo>
                      <a:pt x="1910" y="1364"/>
                      <a:pt x="1913" y="1330"/>
                      <a:pt x="1913" y="1330"/>
                    </a:cubicBezTo>
                    <a:cubicBezTo>
                      <a:pt x="1913" y="1330"/>
                      <a:pt x="1913" y="1331"/>
                      <a:pt x="1913" y="1331"/>
                    </a:cubicBezTo>
                    <a:cubicBezTo>
                      <a:pt x="1913" y="1331"/>
                      <a:pt x="1916" y="1367"/>
                      <a:pt x="1916" y="1367"/>
                    </a:cubicBezTo>
                    <a:cubicBezTo>
                      <a:pt x="1916" y="1367"/>
                      <a:pt x="1916" y="1367"/>
                      <a:pt x="1916" y="1367"/>
                    </a:cubicBezTo>
                    <a:cubicBezTo>
                      <a:pt x="1916" y="1367"/>
                      <a:pt x="1919" y="1340"/>
                      <a:pt x="1919" y="1340"/>
                    </a:cubicBezTo>
                    <a:cubicBezTo>
                      <a:pt x="1919" y="1340"/>
                      <a:pt x="1920" y="1324"/>
                      <a:pt x="1920" y="1324"/>
                    </a:cubicBezTo>
                    <a:cubicBezTo>
                      <a:pt x="1920" y="1324"/>
                      <a:pt x="1922" y="1346"/>
                      <a:pt x="1922" y="1346"/>
                    </a:cubicBezTo>
                    <a:cubicBezTo>
                      <a:pt x="1922" y="1346"/>
                      <a:pt x="1923" y="1351"/>
                      <a:pt x="1923" y="1351"/>
                    </a:cubicBezTo>
                    <a:cubicBezTo>
                      <a:pt x="1923" y="1351"/>
                      <a:pt x="1925" y="1324"/>
                      <a:pt x="1925" y="1324"/>
                    </a:cubicBezTo>
                    <a:cubicBezTo>
                      <a:pt x="1925" y="1324"/>
                      <a:pt x="1925" y="1319"/>
                      <a:pt x="1925" y="1319"/>
                    </a:cubicBezTo>
                    <a:cubicBezTo>
                      <a:pt x="1925" y="1319"/>
                      <a:pt x="1926" y="1274"/>
                      <a:pt x="1926" y="1274"/>
                    </a:cubicBezTo>
                    <a:cubicBezTo>
                      <a:pt x="1926" y="1274"/>
                      <a:pt x="1928" y="1316"/>
                      <a:pt x="1928" y="1316"/>
                    </a:cubicBezTo>
                    <a:cubicBezTo>
                      <a:pt x="1928" y="1316"/>
                      <a:pt x="1930" y="1349"/>
                      <a:pt x="1930" y="1349"/>
                    </a:cubicBezTo>
                    <a:cubicBezTo>
                      <a:pt x="1930" y="1349"/>
                      <a:pt x="1931" y="1346"/>
                      <a:pt x="1931" y="1346"/>
                    </a:cubicBezTo>
                    <a:cubicBezTo>
                      <a:pt x="1931" y="1346"/>
                      <a:pt x="1932" y="1324"/>
                      <a:pt x="1932" y="1324"/>
                    </a:cubicBezTo>
                    <a:cubicBezTo>
                      <a:pt x="1932" y="1324"/>
                      <a:pt x="1935" y="1339"/>
                      <a:pt x="1935" y="1339"/>
                    </a:cubicBezTo>
                    <a:cubicBezTo>
                      <a:pt x="1935" y="1339"/>
                      <a:pt x="1937" y="1363"/>
                      <a:pt x="1937" y="1363"/>
                    </a:cubicBezTo>
                    <a:cubicBezTo>
                      <a:pt x="1937" y="1363"/>
                      <a:pt x="1937" y="1364"/>
                      <a:pt x="1937" y="1364"/>
                    </a:cubicBezTo>
                    <a:cubicBezTo>
                      <a:pt x="1937" y="1364"/>
                      <a:pt x="1940" y="1374"/>
                      <a:pt x="1940" y="1374"/>
                    </a:cubicBezTo>
                    <a:cubicBezTo>
                      <a:pt x="1940" y="1374"/>
                      <a:pt x="1940" y="1374"/>
                      <a:pt x="1940" y="1374"/>
                    </a:cubicBezTo>
                    <a:cubicBezTo>
                      <a:pt x="1940" y="1374"/>
                      <a:pt x="1943" y="1367"/>
                      <a:pt x="1943" y="1367"/>
                    </a:cubicBezTo>
                    <a:cubicBezTo>
                      <a:pt x="1943" y="1367"/>
                      <a:pt x="1943" y="1366"/>
                      <a:pt x="1943" y="1366"/>
                    </a:cubicBezTo>
                    <a:cubicBezTo>
                      <a:pt x="1943" y="1366"/>
                      <a:pt x="1946" y="1378"/>
                      <a:pt x="1946" y="1378"/>
                    </a:cubicBezTo>
                    <a:cubicBezTo>
                      <a:pt x="1946" y="1378"/>
                      <a:pt x="1947" y="1379"/>
                      <a:pt x="1947" y="1379"/>
                    </a:cubicBezTo>
                    <a:cubicBezTo>
                      <a:pt x="1947" y="1379"/>
                      <a:pt x="1949" y="1374"/>
                      <a:pt x="1949" y="1374"/>
                    </a:cubicBezTo>
                    <a:cubicBezTo>
                      <a:pt x="1949" y="1374"/>
                      <a:pt x="1949" y="1373"/>
                      <a:pt x="1949" y="1373"/>
                    </a:cubicBezTo>
                    <a:cubicBezTo>
                      <a:pt x="1949" y="1373"/>
                      <a:pt x="1952" y="1380"/>
                      <a:pt x="1952" y="1380"/>
                    </a:cubicBezTo>
                    <a:cubicBezTo>
                      <a:pt x="1952" y="1380"/>
                      <a:pt x="1953" y="1380"/>
                      <a:pt x="1953" y="1380"/>
                    </a:cubicBezTo>
                    <a:cubicBezTo>
                      <a:pt x="1953" y="1380"/>
                      <a:pt x="1955" y="1380"/>
                      <a:pt x="1955" y="1380"/>
                    </a:cubicBezTo>
                    <a:cubicBezTo>
                      <a:pt x="1955" y="1380"/>
                      <a:pt x="1955" y="1380"/>
                      <a:pt x="1955" y="1380"/>
                    </a:cubicBezTo>
                    <a:cubicBezTo>
                      <a:pt x="1955" y="1380"/>
                      <a:pt x="1958" y="1381"/>
                      <a:pt x="1958" y="1381"/>
                    </a:cubicBezTo>
                    <a:cubicBezTo>
                      <a:pt x="1958" y="1381"/>
                      <a:pt x="1958" y="1381"/>
                      <a:pt x="1958" y="1381"/>
                    </a:cubicBezTo>
                    <a:cubicBezTo>
                      <a:pt x="1958" y="1381"/>
                      <a:pt x="1960" y="1381"/>
                      <a:pt x="1960" y="1381"/>
                    </a:cubicBezTo>
                    <a:cubicBezTo>
                      <a:pt x="1960" y="1381"/>
                      <a:pt x="1962" y="1381"/>
                      <a:pt x="1962" y="1381"/>
                    </a:cubicBezTo>
                    <a:cubicBezTo>
                      <a:pt x="1962" y="1381"/>
                      <a:pt x="1964" y="1381"/>
                      <a:pt x="1964" y="1381"/>
                    </a:cubicBezTo>
                    <a:cubicBezTo>
                      <a:pt x="1964" y="1381"/>
                      <a:pt x="1965" y="1381"/>
                      <a:pt x="1965" y="1381"/>
                    </a:cubicBezTo>
                    <a:cubicBezTo>
                      <a:pt x="1965" y="1381"/>
                      <a:pt x="1967" y="1380"/>
                      <a:pt x="1967" y="1380"/>
                    </a:cubicBezTo>
                    <a:cubicBezTo>
                      <a:pt x="1967" y="1380"/>
                      <a:pt x="1967" y="1380"/>
                      <a:pt x="1967" y="1380"/>
                    </a:cubicBezTo>
                    <a:cubicBezTo>
                      <a:pt x="1967" y="1380"/>
                      <a:pt x="1970" y="1380"/>
                      <a:pt x="1970" y="1380"/>
                    </a:cubicBezTo>
                    <a:cubicBezTo>
                      <a:pt x="1970" y="1380"/>
                      <a:pt x="1971" y="1380"/>
                      <a:pt x="1971" y="1380"/>
                    </a:cubicBezTo>
                    <a:cubicBezTo>
                      <a:pt x="1971" y="1380"/>
                      <a:pt x="1973" y="1378"/>
                      <a:pt x="1973" y="1378"/>
                    </a:cubicBezTo>
                    <a:cubicBezTo>
                      <a:pt x="1973" y="1378"/>
                      <a:pt x="1973" y="1378"/>
                      <a:pt x="1973" y="1378"/>
                    </a:cubicBezTo>
                    <a:cubicBezTo>
                      <a:pt x="1973" y="1378"/>
                      <a:pt x="1976" y="1367"/>
                      <a:pt x="1976" y="1367"/>
                    </a:cubicBezTo>
                    <a:cubicBezTo>
                      <a:pt x="1976" y="1367"/>
                      <a:pt x="1977" y="1365"/>
                      <a:pt x="1977" y="1365"/>
                    </a:cubicBezTo>
                    <a:cubicBezTo>
                      <a:pt x="1977" y="1365"/>
                      <a:pt x="1979" y="1373"/>
                      <a:pt x="1979" y="1373"/>
                    </a:cubicBezTo>
                    <a:cubicBezTo>
                      <a:pt x="1979" y="1373"/>
                      <a:pt x="1979" y="1373"/>
                      <a:pt x="1979" y="1373"/>
                    </a:cubicBezTo>
                    <a:cubicBezTo>
                      <a:pt x="1979" y="1373"/>
                      <a:pt x="1982" y="1356"/>
                      <a:pt x="1982" y="1356"/>
                    </a:cubicBezTo>
                    <a:cubicBezTo>
                      <a:pt x="1982" y="1356"/>
                      <a:pt x="1983" y="1348"/>
                      <a:pt x="1983" y="1348"/>
                    </a:cubicBezTo>
                    <a:cubicBezTo>
                      <a:pt x="1983" y="1348"/>
                      <a:pt x="1985" y="1367"/>
                      <a:pt x="1985" y="1367"/>
                    </a:cubicBezTo>
                    <a:cubicBezTo>
                      <a:pt x="1985" y="1367"/>
                      <a:pt x="1985" y="1367"/>
                      <a:pt x="1985" y="1367"/>
                    </a:cubicBezTo>
                    <a:cubicBezTo>
                      <a:pt x="1985" y="1367"/>
                      <a:pt x="1986" y="1363"/>
                      <a:pt x="1986" y="1363"/>
                    </a:cubicBezTo>
                    <a:cubicBezTo>
                      <a:pt x="1986" y="1363"/>
                      <a:pt x="1988" y="1364"/>
                      <a:pt x="1988" y="1364"/>
                    </a:cubicBezTo>
                    <a:cubicBezTo>
                      <a:pt x="1988" y="1364"/>
                      <a:pt x="1989" y="1356"/>
                      <a:pt x="1989" y="1356"/>
                    </a:cubicBezTo>
                    <a:cubicBezTo>
                      <a:pt x="1989" y="1356"/>
                      <a:pt x="1991" y="1363"/>
                      <a:pt x="1991" y="1363"/>
                    </a:cubicBezTo>
                    <a:cubicBezTo>
                      <a:pt x="1991" y="1363"/>
                      <a:pt x="1994" y="1373"/>
                      <a:pt x="1994" y="1373"/>
                    </a:cubicBezTo>
                    <a:cubicBezTo>
                      <a:pt x="1994" y="1373"/>
                      <a:pt x="1995" y="1366"/>
                      <a:pt x="1995" y="1366"/>
                    </a:cubicBezTo>
                    <a:cubicBezTo>
                      <a:pt x="1995" y="1366"/>
                      <a:pt x="1997" y="1376"/>
                      <a:pt x="1997" y="1376"/>
                    </a:cubicBezTo>
                    <a:cubicBezTo>
                      <a:pt x="1997" y="1376"/>
                      <a:pt x="1997" y="1376"/>
                      <a:pt x="1997" y="1376"/>
                    </a:cubicBezTo>
                    <a:cubicBezTo>
                      <a:pt x="1997" y="1376"/>
                      <a:pt x="2000" y="1378"/>
                      <a:pt x="2000" y="1378"/>
                    </a:cubicBezTo>
                    <a:cubicBezTo>
                      <a:pt x="2000" y="1378"/>
                      <a:pt x="2001" y="1375"/>
                      <a:pt x="2001" y="1375"/>
                    </a:cubicBezTo>
                    <a:cubicBezTo>
                      <a:pt x="2001" y="1375"/>
                      <a:pt x="2003" y="1379"/>
                      <a:pt x="2003" y="1379"/>
                    </a:cubicBezTo>
                    <a:cubicBezTo>
                      <a:pt x="2003" y="1379"/>
                      <a:pt x="2003" y="1379"/>
                      <a:pt x="2003" y="1379"/>
                    </a:cubicBezTo>
                    <a:cubicBezTo>
                      <a:pt x="2003" y="1379"/>
                      <a:pt x="2006" y="1379"/>
                      <a:pt x="2006" y="1379"/>
                    </a:cubicBezTo>
                    <a:cubicBezTo>
                      <a:pt x="2006" y="1379"/>
                      <a:pt x="2006" y="1379"/>
                      <a:pt x="2006" y="1379"/>
                    </a:cubicBezTo>
                    <a:cubicBezTo>
                      <a:pt x="2006" y="1379"/>
                      <a:pt x="2009" y="1379"/>
                      <a:pt x="2009" y="1379"/>
                    </a:cubicBezTo>
                    <a:cubicBezTo>
                      <a:pt x="2009" y="1379"/>
                      <a:pt x="2009" y="1379"/>
                      <a:pt x="2009" y="1379"/>
                    </a:cubicBezTo>
                    <a:cubicBezTo>
                      <a:pt x="2009" y="1379"/>
                      <a:pt x="2012" y="1377"/>
                      <a:pt x="2012" y="1377"/>
                    </a:cubicBezTo>
                    <a:cubicBezTo>
                      <a:pt x="2012" y="1377"/>
                      <a:pt x="2012" y="1377"/>
                      <a:pt x="2012" y="1377"/>
                    </a:cubicBezTo>
                    <a:cubicBezTo>
                      <a:pt x="2012" y="1377"/>
                      <a:pt x="2014" y="1368"/>
                      <a:pt x="2014" y="1368"/>
                    </a:cubicBezTo>
                    <a:cubicBezTo>
                      <a:pt x="2014" y="1368"/>
                      <a:pt x="2016" y="1371"/>
                      <a:pt x="2016" y="1371"/>
                    </a:cubicBezTo>
                    <a:cubicBezTo>
                      <a:pt x="2016" y="1371"/>
                      <a:pt x="2018" y="1364"/>
                      <a:pt x="2018" y="1364"/>
                    </a:cubicBezTo>
                    <a:cubicBezTo>
                      <a:pt x="2018" y="1364"/>
                      <a:pt x="2018" y="1363"/>
                      <a:pt x="2018" y="1363"/>
                    </a:cubicBezTo>
                    <a:cubicBezTo>
                      <a:pt x="2018" y="1363"/>
                      <a:pt x="2019" y="1367"/>
                      <a:pt x="2019" y="1367"/>
                    </a:cubicBezTo>
                    <a:cubicBezTo>
                      <a:pt x="2019" y="1367"/>
                      <a:pt x="2023" y="1361"/>
                      <a:pt x="2023" y="1361"/>
                    </a:cubicBezTo>
                    <a:cubicBezTo>
                      <a:pt x="2023" y="1361"/>
                      <a:pt x="2024" y="1368"/>
                      <a:pt x="2024" y="1368"/>
                    </a:cubicBezTo>
                    <a:cubicBezTo>
                      <a:pt x="2024" y="1368"/>
                      <a:pt x="2024" y="1369"/>
                      <a:pt x="2024" y="1369"/>
                    </a:cubicBezTo>
                    <a:cubicBezTo>
                      <a:pt x="2024" y="1369"/>
                      <a:pt x="2026" y="1372"/>
                      <a:pt x="2026" y="1372"/>
                    </a:cubicBezTo>
                    <a:cubicBezTo>
                      <a:pt x="2026" y="1372"/>
                      <a:pt x="2027" y="1371"/>
                      <a:pt x="2027" y="1371"/>
                    </a:cubicBezTo>
                    <a:cubicBezTo>
                      <a:pt x="2027" y="1371"/>
                      <a:pt x="2028" y="1366"/>
                      <a:pt x="2028" y="1366"/>
                    </a:cubicBezTo>
                    <a:cubicBezTo>
                      <a:pt x="2028" y="1366"/>
                      <a:pt x="2030" y="1370"/>
                      <a:pt x="2030" y="1370"/>
                    </a:cubicBezTo>
                    <a:cubicBezTo>
                      <a:pt x="2030" y="1370"/>
                      <a:pt x="2031" y="1363"/>
                      <a:pt x="2031" y="1363"/>
                    </a:cubicBezTo>
                    <a:cubicBezTo>
                      <a:pt x="2031" y="1363"/>
                      <a:pt x="2033" y="1369"/>
                      <a:pt x="2033" y="1369"/>
                    </a:cubicBezTo>
                    <a:cubicBezTo>
                      <a:pt x="2033" y="1369"/>
                      <a:pt x="2036" y="1367"/>
                      <a:pt x="2036" y="1367"/>
                    </a:cubicBezTo>
                    <a:cubicBezTo>
                      <a:pt x="2036" y="1367"/>
                      <a:pt x="2036" y="1366"/>
                      <a:pt x="2036" y="1366"/>
                    </a:cubicBezTo>
                    <a:cubicBezTo>
                      <a:pt x="2036" y="1366"/>
                      <a:pt x="2039" y="1362"/>
                      <a:pt x="2039" y="1362"/>
                    </a:cubicBezTo>
                    <a:cubicBezTo>
                      <a:pt x="2039" y="1362"/>
                      <a:pt x="2039" y="1362"/>
                      <a:pt x="2039" y="1362"/>
                    </a:cubicBezTo>
                    <a:cubicBezTo>
                      <a:pt x="2039" y="1362"/>
                      <a:pt x="2042" y="1355"/>
                      <a:pt x="2042" y="1355"/>
                    </a:cubicBezTo>
                    <a:cubicBezTo>
                      <a:pt x="2042" y="1355"/>
                      <a:pt x="2042" y="1354"/>
                      <a:pt x="2042" y="1354"/>
                    </a:cubicBezTo>
                    <a:cubicBezTo>
                      <a:pt x="2042" y="1354"/>
                      <a:pt x="2045" y="1342"/>
                      <a:pt x="2045" y="1342"/>
                    </a:cubicBezTo>
                    <a:cubicBezTo>
                      <a:pt x="2045" y="1342"/>
                      <a:pt x="2045" y="1341"/>
                      <a:pt x="2045" y="1341"/>
                    </a:cubicBezTo>
                    <a:cubicBezTo>
                      <a:pt x="2045" y="1341"/>
                      <a:pt x="2048" y="1306"/>
                      <a:pt x="2048" y="1306"/>
                    </a:cubicBezTo>
                    <a:cubicBezTo>
                      <a:pt x="2048" y="1306"/>
                      <a:pt x="2048" y="1304"/>
                      <a:pt x="2048" y="1304"/>
                    </a:cubicBezTo>
                    <a:cubicBezTo>
                      <a:pt x="2048" y="1304"/>
                      <a:pt x="2051" y="1136"/>
                      <a:pt x="2051" y="1136"/>
                    </a:cubicBezTo>
                    <a:cubicBezTo>
                      <a:pt x="2051" y="1136"/>
                      <a:pt x="2051" y="1116"/>
                      <a:pt x="2051" y="1116"/>
                    </a:cubicBezTo>
                    <a:cubicBezTo>
                      <a:pt x="2051" y="1116"/>
                      <a:pt x="2053" y="84"/>
                      <a:pt x="2053" y="84"/>
                    </a:cubicBezTo>
                    <a:cubicBezTo>
                      <a:pt x="2053" y="84"/>
                      <a:pt x="2055" y="671"/>
                      <a:pt x="2055" y="671"/>
                    </a:cubicBezTo>
                    <a:cubicBezTo>
                      <a:pt x="2055" y="671"/>
                      <a:pt x="2056" y="0"/>
                      <a:pt x="2056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3" name="Freeform 310"/>
              <p:cNvSpPr>
                <a:spLocks/>
              </p:cNvSpPr>
              <p:nvPr/>
            </p:nvSpPr>
            <p:spPr bwMode="auto">
              <a:xfrm>
                <a:off x="-792162" y="6470650"/>
                <a:ext cx="0" cy="87313"/>
              </a:xfrm>
              <a:custGeom>
                <a:avLst/>
                <a:gdLst>
                  <a:gd name="T0" fmla="*/ 0 h 55"/>
                  <a:gd name="T1" fmla="*/ 55 h 55"/>
                  <a:gd name="T2" fmla="*/ 0 h 5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5">
                    <a:moveTo>
                      <a:pt x="0" y="0"/>
                    </a:moveTo>
                    <a:cubicBezTo>
                      <a:pt x="0" y="0"/>
                      <a:pt x="0" y="55"/>
                      <a:pt x="0" y="55"/>
                    </a:cubicBezTo>
                    <a:cubicBezTo>
                      <a:pt x="0" y="55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4" name="Freeform 311"/>
              <p:cNvSpPr>
                <a:spLocks/>
              </p:cNvSpPr>
              <p:nvPr/>
            </p:nvSpPr>
            <p:spPr bwMode="auto">
              <a:xfrm>
                <a:off x="-785812" y="6470650"/>
                <a:ext cx="28575" cy="2028825"/>
              </a:xfrm>
              <a:custGeom>
                <a:avLst/>
                <a:gdLst>
                  <a:gd name="T0" fmla="*/ 0 w 18"/>
                  <a:gd name="T1" fmla="*/ 0 h 1278"/>
                  <a:gd name="T2" fmla="*/ 0 w 18"/>
                  <a:gd name="T3" fmla="*/ 223 h 1278"/>
                  <a:gd name="T4" fmla="*/ 0 w 18"/>
                  <a:gd name="T5" fmla="*/ 342 h 1278"/>
                  <a:gd name="T6" fmla="*/ 2 w 18"/>
                  <a:gd name="T7" fmla="*/ 969 h 1278"/>
                  <a:gd name="T8" fmla="*/ 3 w 18"/>
                  <a:gd name="T9" fmla="*/ 944 h 1278"/>
                  <a:gd name="T10" fmla="*/ 6 w 18"/>
                  <a:gd name="T11" fmla="*/ 1228 h 1278"/>
                  <a:gd name="T12" fmla="*/ 6 w 18"/>
                  <a:gd name="T13" fmla="*/ 1231 h 1278"/>
                  <a:gd name="T14" fmla="*/ 9 w 18"/>
                  <a:gd name="T15" fmla="*/ 1274 h 1278"/>
                  <a:gd name="T16" fmla="*/ 11 w 18"/>
                  <a:gd name="T17" fmla="*/ 1278 h 1278"/>
                  <a:gd name="T18" fmla="*/ 12 w 18"/>
                  <a:gd name="T19" fmla="*/ 1268 h 1278"/>
                  <a:gd name="T20" fmla="*/ 12 w 18"/>
                  <a:gd name="T21" fmla="*/ 1266 h 1278"/>
                  <a:gd name="T22" fmla="*/ 15 w 18"/>
                  <a:gd name="T23" fmla="*/ 1009 h 1278"/>
                  <a:gd name="T24" fmla="*/ 16 w 18"/>
                  <a:gd name="T25" fmla="*/ 1074 h 1278"/>
                  <a:gd name="T26" fmla="*/ 18 w 18"/>
                  <a:gd name="T27" fmla="*/ 295 h 1278"/>
                  <a:gd name="T28" fmla="*/ 18 w 18"/>
                  <a:gd name="T29" fmla="*/ 142 h 1278"/>
                  <a:gd name="T30" fmla="*/ 18 w 18"/>
                  <a:gd name="T31" fmla="*/ 0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278">
                    <a:moveTo>
                      <a:pt x="0" y="0"/>
                    </a:moveTo>
                    <a:cubicBezTo>
                      <a:pt x="0" y="0"/>
                      <a:pt x="0" y="223"/>
                      <a:pt x="0" y="223"/>
                    </a:cubicBezTo>
                    <a:cubicBezTo>
                      <a:pt x="0" y="223"/>
                      <a:pt x="0" y="342"/>
                      <a:pt x="0" y="342"/>
                    </a:cubicBezTo>
                    <a:cubicBezTo>
                      <a:pt x="0" y="342"/>
                      <a:pt x="2" y="969"/>
                      <a:pt x="2" y="969"/>
                    </a:cubicBezTo>
                    <a:cubicBezTo>
                      <a:pt x="2" y="969"/>
                      <a:pt x="3" y="944"/>
                      <a:pt x="3" y="944"/>
                    </a:cubicBezTo>
                    <a:cubicBezTo>
                      <a:pt x="3" y="944"/>
                      <a:pt x="6" y="1228"/>
                      <a:pt x="6" y="1228"/>
                    </a:cubicBezTo>
                    <a:cubicBezTo>
                      <a:pt x="6" y="1228"/>
                      <a:pt x="6" y="1231"/>
                      <a:pt x="6" y="1231"/>
                    </a:cubicBezTo>
                    <a:cubicBezTo>
                      <a:pt x="6" y="1231"/>
                      <a:pt x="9" y="1274"/>
                      <a:pt x="9" y="1274"/>
                    </a:cubicBezTo>
                    <a:cubicBezTo>
                      <a:pt x="9" y="1274"/>
                      <a:pt x="11" y="1278"/>
                      <a:pt x="11" y="1278"/>
                    </a:cubicBezTo>
                    <a:cubicBezTo>
                      <a:pt x="11" y="1278"/>
                      <a:pt x="12" y="1268"/>
                      <a:pt x="12" y="1268"/>
                    </a:cubicBezTo>
                    <a:cubicBezTo>
                      <a:pt x="12" y="1268"/>
                      <a:pt x="12" y="1266"/>
                      <a:pt x="12" y="1266"/>
                    </a:cubicBezTo>
                    <a:cubicBezTo>
                      <a:pt x="12" y="1266"/>
                      <a:pt x="15" y="1009"/>
                      <a:pt x="15" y="1009"/>
                    </a:cubicBezTo>
                    <a:cubicBezTo>
                      <a:pt x="15" y="1009"/>
                      <a:pt x="16" y="1074"/>
                      <a:pt x="16" y="1074"/>
                    </a:cubicBezTo>
                    <a:cubicBezTo>
                      <a:pt x="16" y="1074"/>
                      <a:pt x="18" y="295"/>
                      <a:pt x="18" y="295"/>
                    </a:cubicBezTo>
                    <a:cubicBezTo>
                      <a:pt x="18" y="295"/>
                      <a:pt x="18" y="142"/>
                      <a:pt x="18" y="142"/>
                    </a:cubicBezTo>
                    <a:cubicBezTo>
                      <a:pt x="18" y="142"/>
                      <a:pt x="18" y="0"/>
                      <a:pt x="1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5" name="Freeform 312"/>
              <p:cNvSpPr>
                <a:spLocks/>
              </p:cNvSpPr>
              <p:nvPr/>
            </p:nvSpPr>
            <p:spPr bwMode="auto">
              <a:xfrm>
                <a:off x="-750887" y="6470650"/>
                <a:ext cx="0" cy="68263"/>
              </a:xfrm>
              <a:custGeom>
                <a:avLst/>
                <a:gdLst>
                  <a:gd name="T0" fmla="*/ 0 h 43"/>
                  <a:gd name="T1" fmla="*/ 43 h 43"/>
                  <a:gd name="T2" fmla="*/ 0 h 4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3">
                    <a:moveTo>
                      <a:pt x="0" y="0"/>
                    </a:moveTo>
                    <a:cubicBezTo>
                      <a:pt x="0" y="0"/>
                      <a:pt x="0" y="43"/>
                      <a:pt x="0" y="43"/>
                    </a:cubicBezTo>
                    <a:cubicBezTo>
                      <a:pt x="0" y="43"/>
                      <a:pt x="0" y="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6" name="Freeform 313"/>
              <p:cNvSpPr>
                <a:spLocks/>
              </p:cNvSpPr>
              <p:nvPr/>
            </p:nvSpPr>
            <p:spPr bwMode="auto">
              <a:xfrm>
                <a:off x="-746125" y="6470650"/>
                <a:ext cx="95250" cy="2171700"/>
              </a:xfrm>
              <a:custGeom>
                <a:avLst/>
                <a:gdLst>
                  <a:gd name="T0" fmla="*/ 0 w 60"/>
                  <a:gd name="T1" fmla="*/ 0 h 1368"/>
                  <a:gd name="T2" fmla="*/ 1 w 60"/>
                  <a:gd name="T3" fmla="*/ 567 h 1368"/>
                  <a:gd name="T4" fmla="*/ 3 w 60"/>
                  <a:gd name="T5" fmla="*/ 5 h 1368"/>
                  <a:gd name="T6" fmla="*/ 5 w 60"/>
                  <a:gd name="T7" fmla="*/ 1043 h 1368"/>
                  <a:gd name="T8" fmla="*/ 5 w 60"/>
                  <a:gd name="T9" fmla="*/ 1060 h 1368"/>
                  <a:gd name="T10" fmla="*/ 8 w 60"/>
                  <a:gd name="T11" fmla="*/ 1239 h 1368"/>
                  <a:gd name="T12" fmla="*/ 8 w 60"/>
                  <a:gd name="T13" fmla="*/ 1243 h 1368"/>
                  <a:gd name="T14" fmla="*/ 11 w 60"/>
                  <a:gd name="T15" fmla="*/ 1297 h 1368"/>
                  <a:gd name="T16" fmla="*/ 11 w 60"/>
                  <a:gd name="T17" fmla="*/ 1299 h 1368"/>
                  <a:gd name="T18" fmla="*/ 14 w 60"/>
                  <a:gd name="T19" fmla="*/ 1328 h 1368"/>
                  <a:gd name="T20" fmla="*/ 14 w 60"/>
                  <a:gd name="T21" fmla="*/ 1329 h 1368"/>
                  <a:gd name="T22" fmla="*/ 17 w 60"/>
                  <a:gd name="T23" fmla="*/ 1345 h 1368"/>
                  <a:gd name="T24" fmla="*/ 17 w 60"/>
                  <a:gd name="T25" fmla="*/ 1345 h 1368"/>
                  <a:gd name="T26" fmla="*/ 20 w 60"/>
                  <a:gd name="T27" fmla="*/ 1353 h 1368"/>
                  <a:gd name="T28" fmla="*/ 20 w 60"/>
                  <a:gd name="T29" fmla="*/ 1353 h 1368"/>
                  <a:gd name="T30" fmla="*/ 23 w 60"/>
                  <a:gd name="T31" fmla="*/ 1361 h 1368"/>
                  <a:gd name="T32" fmla="*/ 24 w 60"/>
                  <a:gd name="T33" fmla="*/ 1361 h 1368"/>
                  <a:gd name="T34" fmla="*/ 26 w 60"/>
                  <a:gd name="T35" fmla="*/ 1365 h 1368"/>
                  <a:gd name="T36" fmla="*/ 26 w 60"/>
                  <a:gd name="T37" fmla="*/ 1365 h 1368"/>
                  <a:gd name="T38" fmla="*/ 28 w 60"/>
                  <a:gd name="T39" fmla="*/ 1368 h 1368"/>
                  <a:gd name="T40" fmla="*/ 30 w 60"/>
                  <a:gd name="T41" fmla="*/ 1368 h 1368"/>
                  <a:gd name="T42" fmla="*/ 32 w 60"/>
                  <a:gd name="T43" fmla="*/ 1367 h 1368"/>
                  <a:gd name="T44" fmla="*/ 32 w 60"/>
                  <a:gd name="T45" fmla="*/ 1367 h 1368"/>
                  <a:gd name="T46" fmla="*/ 35 w 60"/>
                  <a:gd name="T47" fmla="*/ 1357 h 1368"/>
                  <a:gd name="T48" fmla="*/ 35 w 60"/>
                  <a:gd name="T49" fmla="*/ 1361 h 1368"/>
                  <a:gd name="T50" fmla="*/ 36 w 60"/>
                  <a:gd name="T51" fmla="*/ 1368 h 1368"/>
                  <a:gd name="T52" fmla="*/ 38 w 60"/>
                  <a:gd name="T53" fmla="*/ 1363 h 1368"/>
                  <a:gd name="T54" fmla="*/ 40 w 60"/>
                  <a:gd name="T55" fmla="*/ 1356 h 1368"/>
                  <a:gd name="T56" fmla="*/ 42 w 60"/>
                  <a:gd name="T57" fmla="*/ 1362 h 1368"/>
                  <a:gd name="T58" fmla="*/ 43 w 60"/>
                  <a:gd name="T59" fmla="*/ 1351 h 1368"/>
                  <a:gd name="T60" fmla="*/ 44 w 60"/>
                  <a:gd name="T61" fmla="*/ 1356 h 1368"/>
                  <a:gd name="T62" fmla="*/ 47 w 60"/>
                  <a:gd name="T63" fmla="*/ 1362 h 1368"/>
                  <a:gd name="T64" fmla="*/ 47 w 60"/>
                  <a:gd name="T65" fmla="*/ 1361 h 1368"/>
                  <a:gd name="T66" fmla="*/ 50 w 60"/>
                  <a:gd name="T67" fmla="*/ 1349 h 1368"/>
                  <a:gd name="T68" fmla="*/ 50 w 60"/>
                  <a:gd name="T69" fmla="*/ 1348 h 1368"/>
                  <a:gd name="T70" fmla="*/ 53 w 60"/>
                  <a:gd name="T71" fmla="*/ 1324 h 1368"/>
                  <a:gd name="T72" fmla="*/ 53 w 60"/>
                  <a:gd name="T73" fmla="*/ 1323 h 1368"/>
                  <a:gd name="T74" fmla="*/ 56 w 60"/>
                  <a:gd name="T75" fmla="*/ 1279 h 1368"/>
                  <a:gd name="T76" fmla="*/ 56 w 60"/>
                  <a:gd name="T77" fmla="*/ 1274 h 1368"/>
                  <a:gd name="T78" fmla="*/ 59 w 60"/>
                  <a:gd name="T79" fmla="*/ 1024 h 1368"/>
                  <a:gd name="T80" fmla="*/ 59 w 60"/>
                  <a:gd name="T81" fmla="*/ 999 h 1368"/>
                  <a:gd name="T82" fmla="*/ 60 w 60"/>
                  <a:gd name="T83" fmla="*/ 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368">
                    <a:moveTo>
                      <a:pt x="0" y="0"/>
                    </a:moveTo>
                    <a:cubicBezTo>
                      <a:pt x="0" y="0"/>
                      <a:pt x="1" y="567"/>
                      <a:pt x="1" y="567"/>
                    </a:cubicBezTo>
                    <a:cubicBezTo>
                      <a:pt x="1" y="567"/>
                      <a:pt x="3" y="5"/>
                      <a:pt x="3" y="5"/>
                    </a:cubicBezTo>
                    <a:cubicBezTo>
                      <a:pt x="3" y="5"/>
                      <a:pt x="5" y="1043"/>
                      <a:pt x="5" y="1043"/>
                    </a:cubicBezTo>
                    <a:cubicBezTo>
                      <a:pt x="5" y="1043"/>
                      <a:pt x="5" y="1060"/>
                      <a:pt x="5" y="1060"/>
                    </a:cubicBezTo>
                    <a:cubicBezTo>
                      <a:pt x="5" y="1060"/>
                      <a:pt x="8" y="1239"/>
                      <a:pt x="8" y="1239"/>
                    </a:cubicBezTo>
                    <a:cubicBezTo>
                      <a:pt x="8" y="1239"/>
                      <a:pt x="8" y="1243"/>
                      <a:pt x="8" y="1243"/>
                    </a:cubicBezTo>
                    <a:cubicBezTo>
                      <a:pt x="8" y="1243"/>
                      <a:pt x="11" y="1297"/>
                      <a:pt x="11" y="1297"/>
                    </a:cubicBezTo>
                    <a:cubicBezTo>
                      <a:pt x="11" y="1297"/>
                      <a:pt x="11" y="1299"/>
                      <a:pt x="11" y="1299"/>
                    </a:cubicBezTo>
                    <a:cubicBezTo>
                      <a:pt x="11" y="1299"/>
                      <a:pt x="14" y="1328"/>
                      <a:pt x="14" y="1328"/>
                    </a:cubicBezTo>
                    <a:cubicBezTo>
                      <a:pt x="14" y="1328"/>
                      <a:pt x="14" y="1329"/>
                      <a:pt x="14" y="1329"/>
                    </a:cubicBezTo>
                    <a:cubicBezTo>
                      <a:pt x="14" y="1329"/>
                      <a:pt x="17" y="1345"/>
                      <a:pt x="17" y="1345"/>
                    </a:cubicBezTo>
                    <a:cubicBezTo>
                      <a:pt x="17" y="1345"/>
                      <a:pt x="17" y="1345"/>
                      <a:pt x="17" y="1345"/>
                    </a:cubicBezTo>
                    <a:cubicBezTo>
                      <a:pt x="17" y="1345"/>
                      <a:pt x="20" y="1353"/>
                      <a:pt x="20" y="1353"/>
                    </a:cubicBezTo>
                    <a:cubicBezTo>
                      <a:pt x="20" y="1353"/>
                      <a:pt x="20" y="1353"/>
                      <a:pt x="20" y="1353"/>
                    </a:cubicBezTo>
                    <a:cubicBezTo>
                      <a:pt x="20" y="1353"/>
                      <a:pt x="23" y="1361"/>
                      <a:pt x="23" y="1361"/>
                    </a:cubicBezTo>
                    <a:cubicBezTo>
                      <a:pt x="23" y="1361"/>
                      <a:pt x="24" y="1361"/>
                      <a:pt x="24" y="1361"/>
                    </a:cubicBezTo>
                    <a:cubicBezTo>
                      <a:pt x="24" y="1361"/>
                      <a:pt x="26" y="1365"/>
                      <a:pt x="26" y="1365"/>
                    </a:cubicBezTo>
                    <a:cubicBezTo>
                      <a:pt x="26" y="1365"/>
                      <a:pt x="26" y="1365"/>
                      <a:pt x="26" y="1365"/>
                    </a:cubicBezTo>
                    <a:cubicBezTo>
                      <a:pt x="26" y="1365"/>
                      <a:pt x="28" y="1368"/>
                      <a:pt x="28" y="1368"/>
                    </a:cubicBezTo>
                    <a:cubicBezTo>
                      <a:pt x="28" y="1368"/>
                      <a:pt x="30" y="1368"/>
                      <a:pt x="30" y="1368"/>
                    </a:cubicBezTo>
                    <a:cubicBezTo>
                      <a:pt x="30" y="1368"/>
                      <a:pt x="32" y="1367"/>
                      <a:pt x="32" y="1367"/>
                    </a:cubicBezTo>
                    <a:cubicBezTo>
                      <a:pt x="32" y="1367"/>
                      <a:pt x="32" y="1367"/>
                      <a:pt x="32" y="1367"/>
                    </a:cubicBezTo>
                    <a:cubicBezTo>
                      <a:pt x="32" y="1367"/>
                      <a:pt x="35" y="1357"/>
                      <a:pt x="35" y="1357"/>
                    </a:cubicBezTo>
                    <a:cubicBezTo>
                      <a:pt x="35" y="1357"/>
                      <a:pt x="35" y="1361"/>
                      <a:pt x="35" y="1361"/>
                    </a:cubicBezTo>
                    <a:cubicBezTo>
                      <a:pt x="35" y="1361"/>
                      <a:pt x="36" y="1368"/>
                      <a:pt x="36" y="1368"/>
                    </a:cubicBezTo>
                    <a:cubicBezTo>
                      <a:pt x="36" y="1368"/>
                      <a:pt x="38" y="1363"/>
                      <a:pt x="38" y="1363"/>
                    </a:cubicBezTo>
                    <a:cubicBezTo>
                      <a:pt x="38" y="1363"/>
                      <a:pt x="40" y="1356"/>
                      <a:pt x="40" y="1356"/>
                    </a:cubicBezTo>
                    <a:cubicBezTo>
                      <a:pt x="40" y="1356"/>
                      <a:pt x="42" y="1362"/>
                      <a:pt x="42" y="1362"/>
                    </a:cubicBezTo>
                    <a:cubicBezTo>
                      <a:pt x="42" y="1362"/>
                      <a:pt x="43" y="1351"/>
                      <a:pt x="43" y="1351"/>
                    </a:cubicBezTo>
                    <a:cubicBezTo>
                      <a:pt x="43" y="1351"/>
                      <a:pt x="44" y="1356"/>
                      <a:pt x="44" y="1356"/>
                    </a:cubicBezTo>
                    <a:cubicBezTo>
                      <a:pt x="44" y="1356"/>
                      <a:pt x="47" y="1362"/>
                      <a:pt x="47" y="1362"/>
                    </a:cubicBezTo>
                    <a:cubicBezTo>
                      <a:pt x="47" y="1362"/>
                      <a:pt x="47" y="1361"/>
                      <a:pt x="47" y="1361"/>
                    </a:cubicBezTo>
                    <a:cubicBezTo>
                      <a:pt x="47" y="1361"/>
                      <a:pt x="50" y="1349"/>
                      <a:pt x="50" y="1349"/>
                    </a:cubicBezTo>
                    <a:cubicBezTo>
                      <a:pt x="50" y="1349"/>
                      <a:pt x="50" y="1348"/>
                      <a:pt x="50" y="1348"/>
                    </a:cubicBezTo>
                    <a:cubicBezTo>
                      <a:pt x="50" y="1348"/>
                      <a:pt x="53" y="1324"/>
                      <a:pt x="53" y="1324"/>
                    </a:cubicBezTo>
                    <a:cubicBezTo>
                      <a:pt x="53" y="1324"/>
                      <a:pt x="53" y="1323"/>
                      <a:pt x="53" y="1323"/>
                    </a:cubicBezTo>
                    <a:cubicBezTo>
                      <a:pt x="53" y="1323"/>
                      <a:pt x="56" y="1279"/>
                      <a:pt x="56" y="1279"/>
                    </a:cubicBezTo>
                    <a:cubicBezTo>
                      <a:pt x="56" y="1279"/>
                      <a:pt x="56" y="1274"/>
                      <a:pt x="56" y="1274"/>
                    </a:cubicBezTo>
                    <a:cubicBezTo>
                      <a:pt x="56" y="1274"/>
                      <a:pt x="59" y="1024"/>
                      <a:pt x="59" y="1024"/>
                    </a:cubicBezTo>
                    <a:cubicBezTo>
                      <a:pt x="59" y="1024"/>
                      <a:pt x="59" y="999"/>
                      <a:pt x="59" y="999"/>
                    </a:cubicBezTo>
                    <a:cubicBezTo>
                      <a:pt x="59" y="999"/>
                      <a:pt x="60" y="0"/>
                      <a:pt x="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7" name="Freeform 314"/>
              <p:cNvSpPr>
                <a:spLocks/>
              </p:cNvSpPr>
              <p:nvPr/>
            </p:nvSpPr>
            <p:spPr bwMode="auto">
              <a:xfrm>
                <a:off x="-642937" y="6470650"/>
                <a:ext cx="1770063" cy="2198688"/>
              </a:xfrm>
              <a:custGeom>
                <a:avLst/>
                <a:gdLst>
                  <a:gd name="T0" fmla="*/ 15 w 1115"/>
                  <a:gd name="T1" fmla="*/ 1324 h 1385"/>
                  <a:gd name="T2" fmla="*/ 34 w 1115"/>
                  <a:gd name="T3" fmla="*/ 1373 h 1385"/>
                  <a:gd name="T4" fmla="*/ 52 w 1115"/>
                  <a:gd name="T5" fmla="*/ 1381 h 1385"/>
                  <a:gd name="T6" fmla="*/ 69 w 1115"/>
                  <a:gd name="T7" fmla="*/ 1376 h 1385"/>
                  <a:gd name="T8" fmla="*/ 88 w 1115"/>
                  <a:gd name="T9" fmla="*/ 1384 h 1385"/>
                  <a:gd name="T10" fmla="*/ 105 w 1115"/>
                  <a:gd name="T11" fmla="*/ 1384 h 1385"/>
                  <a:gd name="T12" fmla="*/ 123 w 1115"/>
                  <a:gd name="T13" fmla="*/ 1384 h 1385"/>
                  <a:gd name="T14" fmla="*/ 141 w 1115"/>
                  <a:gd name="T15" fmla="*/ 1383 h 1385"/>
                  <a:gd name="T16" fmla="*/ 160 w 1115"/>
                  <a:gd name="T17" fmla="*/ 1384 h 1385"/>
                  <a:gd name="T18" fmla="*/ 179 w 1115"/>
                  <a:gd name="T19" fmla="*/ 1384 h 1385"/>
                  <a:gd name="T20" fmla="*/ 195 w 1115"/>
                  <a:gd name="T21" fmla="*/ 1383 h 1385"/>
                  <a:gd name="T22" fmla="*/ 213 w 1115"/>
                  <a:gd name="T23" fmla="*/ 1383 h 1385"/>
                  <a:gd name="T24" fmla="*/ 232 w 1115"/>
                  <a:gd name="T25" fmla="*/ 1382 h 1385"/>
                  <a:gd name="T26" fmla="*/ 250 w 1115"/>
                  <a:gd name="T27" fmla="*/ 1384 h 1385"/>
                  <a:gd name="T28" fmla="*/ 267 w 1115"/>
                  <a:gd name="T29" fmla="*/ 1384 h 1385"/>
                  <a:gd name="T30" fmla="*/ 287 w 1115"/>
                  <a:gd name="T31" fmla="*/ 1383 h 1385"/>
                  <a:gd name="T32" fmla="*/ 305 w 1115"/>
                  <a:gd name="T33" fmla="*/ 1384 h 1385"/>
                  <a:gd name="T34" fmla="*/ 321 w 1115"/>
                  <a:gd name="T35" fmla="*/ 1384 h 1385"/>
                  <a:gd name="T36" fmla="*/ 339 w 1115"/>
                  <a:gd name="T37" fmla="*/ 1384 h 1385"/>
                  <a:gd name="T38" fmla="*/ 358 w 1115"/>
                  <a:gd name="T39" fmla="*/ 1384 h 1385"/>
                  <a:gd name="T40" fmla="*/ 376 w 1115"/>
                  <a:gd name="T41" fmla="*/ 1384 h 1385"/>
                  <a:gd name="T42" fmla="*/ 393 w 1115"/>
                  <a:gd name="T43" fmla="*/ 1384 h 1385"/>
                  <a:gd name="T44" fmla="*/ 411 w 1115"/>
                  <a:gd name="T45" fmla="*/ 1383 h 1385"/>
                  <a:gd name="T46" fmla="*/ 429 w 1115"/>
                  <a:gd name="T47" fmla="*/ 1384 h 1385"/>
                  <a:gd name="T48" fmla="*/ 447 w 1115"/>
                  <a:gd name="T49" fmla="*/ 1384 h 1385"/>
                  <a:gd name="T50" fmla="*/ 466 w 1115"/>
                  <a:gd name="T51" fmla="*/ 1384 h 1385"/>
                  <a:gd name="T52" fmla="*/ 485 w 1115"/>
                  <a:gd name="T53" fmla="*/ 1384 h 1385"/>
                  <a:gd name="T54" fmla="*/ 501 w 1115"/>
                  <a:gd name="T55" fmla="*/ 1381 h 1385"/>
                  <a:gd name="T56" fmla="*/ 520 w 1115"/>
                  <a:gd name="T57" fmla="*/ 1357 h 1385"/>
                  <a:gd name="T58" fmla="*/ 538 w 1115"/>
                  <a:gd name="T59" fmla="*/ 1381 h 1385"/>
                  <a:gd name="T60" fmla="*/ 556 w 1115"/>
                  <a:gd name="T61" fmla="*/ 1378 h 1385"/>
                  <a:gd name="T62" fmla="*/ 574 w 1115"/>
                  <a:gd name="T63" fmla="*/ 1367 h 1385"/>
                  <a:gd name="T64" fmla="*/ 592 w 1115"/>
                  <a:gd name="T65" fmla="*/ 1346 h 1385"/>
                  <a:gd name="T66" fmla="*/ 610 w 1115"/>
                  <a:gd name="T67" fmla="*/ 1330 h 1385"/>
                  <a:gd name="T68" fmla="*/ 628 w 1115"/>
                  <a:gd name="T69" fmla="*/ 1359 h 1385"/>
                  <a:gd name="T70" fmla="*/ 646 w 1115"/>
                  <a:gd name="T71" fmla="*/ 1287 h 1385"/>
                  <a:gd name="T72" fmla="*/ 663 w 1115"/>
                  <a:gd name="T73" fmla="*/ 1374 h 1385"/>
                  <a:gd name="T74" fmla="*/ 682 w 1115"/>
                  <a:gd name="T75" fmla="*/ 1371 h 1385"/>
                  <a:gd name="T76" fmla="*/ 699 w 1115"/>
                  <a:gd name="T77" fmla="*/ 1374 h 1385"/>
                  <a:gd name="T78" fmla="*/ 717 w 1115"/>
                  <a:gd name="T79" fmla="*/ 1339 h 1385"/>
                  <a:gd name="T80" fmla="*/ 736 w 1115"/>
                  <a:gd name="T81" fmla="*/ 1334 h 1385"/>
                  <a:gd name="T82" fmla="*/ 754 w 1115"/>
                  <a:gd name="T83" fmla="*/ 1348 h 1385"/>
                  <a:gd name="T84" fmla="*/ 772 w 1115"/>
                  <a:gd name="T85" fmla="*/ 1254 h 1385"/>
                  <a:gd name="T86" fmla="*/ 790 w 1115"/>
                  <a:gd name="T87" fmla="*/ 1327 h 1385"/>
                  <a:gd name="T88" fmla="*/ 808 w 1115"/>
                  <a:gd name="T89" fmla="*/ 1307 h 1385"/>
                  <a:gd name="T90" fmla="*/ 826 w 1115"/>
                  <a:gd name="T91" fmla="*/ 1353 h 1385"/>
                  <a:gd name="T92" fmla="*/ 845 w 1115"/>
                  <a:gd name="T93" fmla="*/ 1377 h 1385"/>
                  <a:gd name="T94" fmla="*/ 862 w 1115"/>
                  <a:gd name="T95" fmla="*/ 1348 h 1385"/>
                  <a:gd name="T96" fmla="*/ 880 w 1115"/>
                  <a:gd name="T97" fmla="*/ 1366 h 1385"/>
                  <a:gd name="T98" fmla="*/ 898 w 1115"/>
                  <a:gd name="T99" fmla="*/ 1378 h 1385"/>
                  <a:gd name="T100" fmla="*/ 916 w 1115"/>
                  <a:gd name="T101" fmla="*/ 1381 h 1385"/>
                  <a:gd name="T102" fmla="*/ 934 w 1115"/>
                  <a:gd name="T103" fmla="*/ 1329 h 1385"/>
                  <a:gd name="T104" fmla="*/ 952 w 1115"/>
                  <a:gd name="T105" fmla="*/ 1338 h 1385"/>
                  <a:gd name="T106" fmla="*/ 970 w 1115"/>
                  <a:gd name="T107" fmla="*/ 1296 h 1385"/>
                  <a:gd name="T108" fmla="*/ 988 w 1115"/>
                  <a:gd name="T109" fmla="*/ 1374 h 1385"/>
                  <a:gd name="T110" fmla="*/ 1007 w 1115"/>
                  <a:gd name="T111" fmla="*/ 1242 h 1385"/>
                  <a:gd name="T112" fmla="*/ 1026 w 1115"/>
                  <a:gd name="T113" fmla="*/ 1370 h 1385"/>
                  <a:gd name="T114" fmla="*/ 1043 w 1115"/>
                  <a:gd name="T115" fmla="*/ 1380 h 1385"/>
                  <a:gd name="T116" fmla="*/ 1060 w 1115"/>
                  <a:gd name="T117" fmla="*/ 1383 h 1385"/>
                  <a:gd name="T118" fmla="*/ 1078 w 1115"/>
                  <a:gd name="T119" fmla="*/ 1384 h 1385"/>
                  <a:gd name="T120" fmla="*/ 1097 w 1115"/>
                  <a:gd name="T121" fmla="*/ 1384 h 1385"/>
                  <a:gd name="T122" fmla="*/ 1114 w 1115"/>
                  <a:gd name="T123" fmla="*/ 1384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5" h="1385">
                    <a:moveTo>
                      <a:pt x="0" y="0"/>
                    </a:moveTo>
                    <a:cubicBezTo>
                      <a:pt x="0" y="0"/>
                      <a:pt x="0" y="7"/>
                      <a:pt x="0" y="7"/>
                    </a:cubicBezTo>
                    <a:cubicBezTo>
                      <a:pt x="0" y="7"/>
                      <a:pt x="3" y="948"/>
                      <a:pt x="3" y="948"/>
                    </a:cubicBezTo>
                    <a:cubicBezTo>
                      <a:pt x="3" y="948"/>
                      <a:pt x="3" y="962"/>
                      <a:pt x="3" y="962"/>
                    </a:cubicBezTo>
                    <a:cubicBezTo>
                      <a:pt x="3" y="962"/>
                      <a:pt x="6" y="1153"/>
                      <a:pt x="6" y="1153"/>
                    </a:cubicBezTo>
                    <a:cubicBezTo>
                      <a:pt x="6" y="1153"/>
                      <a:pt x="6" y="1157"/>
                      <a:pt x="6" y="1157"/>
                    </a:cubicBezTo>
                    <a:cubicBezTo>
                      <a:pt x="6" y="1157"/>
                      <a:pt x="9" y="1248"/>
                      <a:pt x="9" y="1248"/>
                    </a:cubicBezTo>
                    <a:cubicBezTo>
                      <a:pt x="9" y="1248"/>
                      <a:pt x="9" y="1250"/>
                      <a:pt x="9" y="1250"/>
                    </a:cubicBezTo>
                    <a:cubicBezTo>
                      <a:pt x="9" y="1250"/>
                      <a:pt x="12" y="1297"/>
                      <a:pt x="12" y="1297"/>
                    </a:cubicBezTo>
                    <a:cubicBezTo>
                      <a:pt x="12" y="1297"/>
                      <a:pt x="12" y="1299"/>
                      <a:pt x="12" y="1299"/>
                    </a:cubicBezTo>
                    <a:cubicBezTo>
                      <a:pt x="12" y="1299"/>
                      <a:pt x="15" y="1324"/>
                      <a:pt x="15" y="1324"/>
                    </a:cubicBezTo>
                    <a:cubicBezTo>
                      <a:pt x="15" y="1324"/>
                      <a:pt x="15" y="1324"/>
                      <a:pt x="15" y="1324"/>
                    </a:cubicBezTo>
                    <a:cubicBezTo>
                      <a:pt x="15" y="1324"/>
                      <a:pt x="18" y="1344"/>
                      <a:pt x="18" y="1344"/>
                    </a:cubicBezTo>
                    <a:cubicBezTo>
                      <a:pt x="18" y="1344"/>
                      <a:pt x="18" y="1345"/>
                      <a:pt x="18" y="1345"/>
                    </a:cubicBezTo>
                    <a:cubicBezTo>
                      <a:pt x="18" y="1345"/>
                      <a:pt x="21" y="1354"/>
                      <a:pt x="21" y="1354"/>
                    </a:cubicBezTo>
                    <a:cubicBezTo>
                      <a:pt x="21" y="1354"/>
                      <a:pt x="21" y="1353"/>
                      <a:pt x="21" y="1353"/>
                    </a:cubicBezTo>
                    <a:cubicBezTo>
                      <a:pt x="21" y="1353"/>
                      <a:pt x="24" y="1358"/>
                      <a:pt x="24" y="1358"/>
                    </a:cubicBezTo>
                    <a:cubicBezTo>
                      <a:pt x="24" y="1358"/>
                      <a:pt x="25" y="1358"/>
                      <a:pt x="25" y="1358"/>
                    </a:cubicBezTo>
                    <a:cubicBezTo>
                      <a:pt x="25" y="1358"/>
                      <a:pt x="27" y="1365"/>
                      <a:pt x="27" y="1365"/>
                    </a:cubicBezTo>
                    <a:cubicBezTo>
                      <a:pt x="27" y="1365"/>
                      <a:pt x="27" y="1366"/>
                      <a:pt x="27" y="1366"/>
                    </a:cubicBezTo>
                    <a:cubicBezTo>
                      <a:pt x="27" y="1366"/>
                      <a:pt x="30" y="1371"/>
                      <a:pt x="30" y="1371"/>
                    </a:cubicBezTo>
                    <a:cubicBezTo>
                      <a:pt x="30" y="1371"/>
                      <a:pt x="30" y="1371"/>
                      <a:pt x="30" y="1371"/>
                    </a:cubicBezTo>
                    <a:cubicBezTo>
                      <a:pt x="30" y="1371"/>
                      <a:pt x="33" y="1373"/>
                      <a:pt x="33" y="1373"/>
                    </a:cubicBezTo>
                    <a:cubicBezTo>
                      <a:pt x="33" y="1373"/>
                      <a:pt x="34" y="1373"/>
                      <a:pt x="34" y="1373"/>
                    </a:cubicBezTo>
                    <a:cubicBezTo>
                      <a:pt x="34" y="1373"/>
                      <a:pt x="36" y="1376"/>
                      <a:pt x="36" y="1376"/>
                    </a:cubicBezTo>
                    <a:cubicBezTo>
                      <a:pt x="36" y="1376"/>
                      <a:pt x="37" y="1375"/>
                      <a:pt x="37" y="1375"/>
                    </a:cubicBezTo>
                    <a:cubicBezTo>
                      <a:pt x="37" y="1375"/>
                      <a:pt x="39" y="1378"/>
                      <a:pt x="39" y="1378"/>
                    </a:cubicBezTo>
                    <a:cubicBezTo>
                      <a:pt x="39" y="1378"/>
                      <a:pt x="40" y="1378"/>
                      <a:pt x="40" y="1378"/>
                    </a:cubicBezTo>
                    <a:cubicBezTo>
                      <a:pt x="40" y="1378"/>
                      <a:pt x="41" y="1379"/>
                      <a:pt x="41" y="1379"/>
                    </a:cubicBezTo>
                    <a:cubicBezTo>
                      <a:pt x="41" y="1379"/>
                      <a:pt x="42" y="1378"/>
                      <a:pt x="42" y="1378"/>
                    </a:cubicBezTo>
                    <a:cubicBezTo>
                      <a:pt x="42" y="1378"/>
                      <a:pt x="44" y="1379"/>
                      <a:pt x="44" y="1379"/>
                    </a:cubicBezTo>
                    <a:cubicBezTo>
                      <a:pt x="44" y="1379"/>
                      <a:pt x="45" y="1378"/>
                      <a:pt x="45" y="1378"/>
                    </a:cubicBezTo>
                    <a:cubicBezTo>
                      <a:pt x="45" y="1378"/>
                      <a:pt x="47" y="1380"/>
                      <a:pt x="47" y="1380"/>
                    </a:cubicBezTo>
                    <a:cubicBezTo>
                      <a:pt x="47" y="1380"/>
                      <a:pt x="48" y="1380"/>
                      <a:pt x="48" y="1380"/>
                    </a:cubicBezTo>
                    <a:cubicBezTo>
                      <a:pt x="48" y="1380"/>
                      <a:pt x="50" y="1382"/>
                      <a:pt x="50" y="1382"/>
                    </a:cubicBezTo>
                    <a:cubicBezTo>
                      <a:pt x="50" y="1382"/>
                      <a:pt x="52" y="1381"/>
                      <a:pt x="52" y="1381"/>
                    </a:cubicBezTo>
                    <a:cubicBezTo>
                      <a:pt x="52" y="1381"/>
                      <a:pt x="54" y="1382"/>
                      <a:pt x="54" y="1382"/>
                    </a:cubicBezTo>
                    <a:cubicBezTo>
                      <a:pt x="54" y="1382"/>
                      <a:pt x="56" y="1382"/>
                      <a:pt x="56" y="1382"/>
                    </a:cubicBezTo>
                    <a:cubicBezTo>
                      <a:pt x="56" y="1382"/>
                      <a:pt x="57" y="1383"/>
                      <a:pt x="57" y="1383"/>
                    </a:cubicBezTo>
                    <a:cubicBezTo>
                      <a:pt x="57" y="1383"/>
                      <a:pt x="57" y="1384"/>
                      <a:pt x="57" y="1384"/>
                    </a:cubicBezTo>
                    <a:cubicBezTo>
                      <a:pt x="57" y="1384"/>
                      <a:pt x="60" y="1383"/>
                      <a:pt x="60" y="1383"/>
                    </a:cubicBezTo>
                    <a:cubicBezTo>
                      <a:pt x="60" y="1383"/>
                      <a:pt x="60" y="1383"/>
                      <a:pt x="60" y="1383"/>
                    </a:cubicBezTo>
                    <a:cubicBezTo>
                      <a:pt x="60" y="1383"/>
                      <a:pt x="63" y="1381"/>
                      <a:pt x="63" y="1381"/>
                    </a:cubicBezTo>
                    <a:cubicBezTo>
                      <a:pt x="63" y="1381"/>
                      <a:pt x="63" y="1381"/>
                      <a:pt x="63" y="1381"/>
                    </a:cubicBezTo>
                    <a:cubicBezTo>
                      <a:pt x="63" y="1381"/>
                      <a:pt x="66" y="1362"/>
                      <a:pt x="66" y="1362"/>
                    </a:cubicBezTo>
                    <a:cubicBezTo>
                      <a:pt x="66" y="1362"/>
                      <a:pt x="67" y="1283"/>
                      <a:pt x="67" y="1283"/>
                    </a:cubicBezTo>
                    <a:cubicBezTo>
                      <a:pt x="67" y="1283"/>
                      <a:pt x="69" y="1376"/>
                      <a:pt x="69" y="1376"/>
                    </a:cubicBezTo>
                    <a:cubicBezTo>
                      <a:pt x="69" y="1376"/>
                      <a:pt x="69" y="1376"/>
                      <a:pt x="69" y="1376"/>
                    </a:cubicBezTo>
                    <a:cubicBezTo>
                      <a:pt x="69" y="1376"/>
                      <a:pt x="72" y="1381"/>
                      <a:pt x="72" y="1381"/>
                    </a:cubicBezTo>
                    <a:cubicBezTo>
                      <a:pt x="72" y="1381"/>
                      <a:pt x="72" y="1381"/>
                      <a:pt x="72" y="1381"/>
                    </a:cubicBezTo>
                    <a:cubicBezTo>
                      <a:pt x="72" y="1381"/>
                      <a:pt x="75" y="1382"/>
                      <a:pt x="75" y="1382"/>
                    </a:cubicBezTo>
                    <a:cubicBezTo>
                      <a:pt x="75" y="1382"/>
                      <a:pt x="75" y="1383"/>
                      <a:pt x="75" y="1383"/>
                    </a:cubicBezTo>
                    <a:cubicBezTo>
                      <a:pt x="75" y="1383"/>
                      <a:pt x="77" y="1383"/>
                      <a:pt x="77" y="1383"/>
                    </a:cubicBezTo>
                    <a:cubicBezTo>
                      <a:pt x="77" y="1383"/>
                      <a:pt x="80" y="1383"/>
                      <a:pt x="80" y="1383"/>
                    </a:cubicBezTo>
                    <a:cubicBezTo>
                      <a:pt x="80" y="1383"/>
                      <a:pt x="81" y="1383"/>
                      <a:pt x="81" y="1383"/>
                    </a:cubicBezTo>
                    <a:cubicBezTo>
                      <a:pt x="81" y="1383"/>
                      <a:pt x="81" y="1383"/>
                      <a:pt x="81" y="1383"/>
                    </a:cubicBezTo>
                    <a:cubicBezTo>
                      <a:pt x="81" y="1383"/>
                      <a:pt x="84" y="1384"/>
                      <a:pt x="84" y="1384"/>
                    </a:cubicBezTo>
                    <a:cubicBezTo>
                      <a:pt x="84" y="1384"/>
                      <a:pt x="86" y="1383"/>
                      <a:pt x="86" y="1383"/>
                    </a:cubicBezTo>
                    <a:cubicBezTo>
                      <a:pt x="86" y="1383"/>
                      <a:pt x="87" y="1384"/>
                      <a:pt x="87" y="1384"/>
                    </a:cubicBezTo>
                    <a:cubicBezTo>
                      <a:pt x="87" y="1384"/>
                      <a:pt x="88" y="1384"/>
                      <a:pt x="88" y="1384"/>
                    </a:cubicBezTo>
                    <a:cubicBezTo>
                      <a:pt x="88" y="1384"/>
                      <a:pt x="89" y="1384"/>
                      <a:pt x="89" y="1384"/>
                    </a:cubicBezTo>
                    <a:cubicBezTo>
                      <a:pt x="89" y="1384"/>
                      <a:pt x="90" y="1384"/>
                      <a:pt x="90" y="1384"/>
                    </a:cubicBezTo>
                    <a:cubicBezTo>
                      <a:pt x="90" y="1384"/>
                      <a:pt x="91" y="1384"/>
                      <a:pt x="91" y="1384"/>
                    </a:cubicBezTo>
                    <a:cubicBezTo>
                      <a:pt x="91" y="1384"/>
                      <a:pt x="94" y="1384"/>
                      <a:pt x="94" y="1384"/>
                    </a:cubicBezTo>
                    <a:cubicBezTo>
                      <a:pt x="94" y="1384"/>
                      <a:pt x="96" y="1384"/>
                      <a:pt x="96" y="1384"/>
                    </a:cubicBezTo>
                    <a:cubicBezTo>
                      <a:pt x="96" y="1384"/>
                      <a:pt x="98" y="1383"/>
                      <a:pt x="98" y="1383"/>
                    </a:cubicBezTo>
                    <a:cubicBezTo>
                      <a:pt x="98" y="1383"/>
                      <a:pt x="98" y="1384"/>
                      <a:pt x="98" y="1384"/>
                    </a:cubicBezTo>
                    <a:cubicBezTo>
                      <a:pt x="98" y="1384"/>
                      <a:pt x="99" y="1384"/>
                      <a:pt x="99" y="1384"/>
                    </a:cubicBezTo>
                    <a:cubicBezTo>
                      <a:pt x="99" y="1384"/>
                      <a:pt x="102" y="1384"/>
                      <a:pt x="102" y="1384"/>
                    </a:cubicBezTo>
                    <a:cubicBezTo>
                      <a:pt x="102" y="1384"/>
                      <a:pt x="102" y="1384"/>
                      <a:pt x="102" y="1384"/>
                    </a:cubicBezTo>
                    <a:cubicBezTo>
                      <a:pt x="102" y="1384"/>
                      <a:pt x="105" y="1384"/>
                      <a:pt x="105" y="1384"/>
                    </a:cubicBezTo>
                    <a:cubicBezTo>
                      <a:pt x="105" y="1384"/>
                      <a:pt x="105" y="1384"/>
                      <a:pt x="105" y="1384"/>
                    </a:cubicBezTo>
                    <a:cubicBezTo>
                      <a:pt x="105" y="1384"/>
                      <a:pt x="108" y="1384"/>
                      <a:pt x="108" y="1384"/>
                    </a:cubicBezTo>
                    <a:cubicBezTo>
                      <a:pt x="108" y="1384"/>
                      <a:pt x="108" y="1384"/>
                      <a:pt x="108" y="1384"/>
                    </a:cubicBezTo>
                    <a:cubicBezTo>
                      <a:pt x="108" y="1384"/>
                      <a:pt x="110" y="1384"/>
                      <a:pt x="110" y="1384"/>
                    </a:cubicBezTo>
                    <a:cubicBezTo>
                      <a:pt x="110" y="1384"/>
                      <a:pt x="112" y="1384"/>
                      <a:pt x="112" y="1384"/>
                    </a:cubicBezTo>
                    <a:cubicBezTo>
                      <a:pt x="112" y="1384"/>
                      <a:pt x="114" y="1384"/>
                      <a:pt x="114" y="1384"/>
                    </a:cubicBezTo>
                    <a:cubicBezTo>
                      <a:pt x="114" y="1384"/>
                      <a:pt x="115" y="1384"/>
                      <a:pt x="115" y="1384"/>
                    </a:cubicBezTo>
                    <a:cubicBezTo>
                      <a:pt x="115" y="1384"/>
                      <a:pt x="115" y="1384"/>
                      <a:pt x="115" y="1384"/>
                    </a:cubicBezTo>
                    <a:cubicBezTo>
                      <a:pt x="115" y="1384"/>
                      <a:pt x="118" y="1384"/>
                      <a:pt x="118" y="1384"/>
                    </a:cubicBezTo>
                    <a:cubicBezTo>
                      <a:pt x="118" y="1384"/>
                      <a:pt x="119" y="1384"/>
                      <a:pt x="119" y="1384"/>
                    </a:cubicBezTo>
                    <a:cubicBezTo>
                      <a:pt x="119" y="1384"/>
                      <a:pt x="120" y="1384"/>
                      <a:pt x="120" y="1384"/>
                    </a:cubicBezTo>
                    <a:cubicBezTo>
                      <a:pt x="120" y="1384"/>
                      <a:pt x="122" y="1385"/>
                      <a:pt x="122" y="1385"/>
                    </a:cubicBezTo>
                    <a:cubicBezTo>
                      <a:pt x="122" y="1385"/>
                      <a:pt x="123" y="1384"/>
                      <a:pt x="123" y="1384"/>
                    </a:cubicBezTo>
                    <a:cubicBezTo>
                      <a:pt x="123" y="1384"/>
                      <a:pt x="125" y="1384"/>
                      <a:pt x="125" y="1384"/>
                    </a:cubicBezTo>
                    <a:cubicBezTo>
                      <a:pt x="125" y="1384"/>
                      <a:pt x="128" y="1384"/>
                      <a:pt x="128" y="1384"/>
                    </a:cubicBezTo>
                    <a:cubicBezTo>
                      <a:pt x="128" y="1384"/>
                      <a:pt x="129" y="1384"/>
                      <a:pt x="129" y="1384"/>
                    </a:cubicBezTo>
                    <a:cubicBezTo>
                      <a:pt x="129" y="1384"/>
                      <a:pt x="130" y="1384"/>
                      <a:pt x="130" y="1384"/>
                    </a:cubicBezTo>
                    <a:cubicBezTo>
                      <a:pt x="130" y="1384"/>
                      <a:pt x="132" y="1384"/>
                      <a:pt x="132" y="1384"/>
                    </a:cubicBezTo>
                    <a:cubicBezTo>
                      <a:pt x="132" y="1384"/>
                      <a:pt x="132" y="1384"/>
                      <a:pt x="132" y="1384"/>
                    </a:cubicBezTo>
                    <a:cubicBezTo>
                      <a:pt x="132" y="1384"/>
                      <a:pt x="134" y="1384"/>
                      <a:pt x="134" y="1384"/>
                    </a:cubicBezTo>
                    <a:cubicBezTo>
                      <a:pt x="134" y="1384"/>
                      <a:pt x="136" y="1383"/>
                      <a:pt x="136" y="1383"/>
                    </a:cubicBezTo>
                    <a:cubicBezTo>
                      <a:pt x="136" y="1383"/>
                      <a:pt x="138" y="1384"/>
                      <a:pt x="138" y="1384"/>
                    </a:cubicBezTo>
                    <a:cubicBezTo>
                      <a:pt x="138" y="1384"/>
                      <a:pt x="138" y="1384"/>
                      <a:pt x="138" y="1384"/>
                    </a:cubicBezTo>
                    <a:cubicBezTo>
                      <a:pt x="138" y="1384"/>
                      <a:pt x="141" y="1383"/>
                      <a:pt x="141" y="1383"/>
                    </a:cubicBezTo>
                    <a:cubicBezTo>
                      <a:pt x="141" y="1383"/>
                      <a:pt x="141" y="1383"/>
                      <a:pt x="141" y="1383"/>
                    </a:cubicBezTo>
                    <a:cubicBezTo>
                      <a:pt x="141" y="1383"/>
                      <a:pt x="143" y="1384"/>
                      <a:pt x="143" y="1384"/>
                    </a:cubicBezTo>
                    <a:cubicBezTo>
                      <a:pt x="143" y="1384"/>
                      <a:pt x="146" y="1384"/>
                      <a:pt x="146" y="1384"/>
                    </a:cubicBezTo>
                    <a:cubicBezTo>
                      <a:pt x="146" y="1384"/>
                      <a:pt x="147" y="1383"/>
                      <a:pt x="147" y="1383"/>
                    </a:cubicBezTo>
                    <a:cubicBezTo>
                      <a:pt x="147" y="1383"/>
                      <a:pt x="147" y="1383"/>
                      <a:pt x="147" y="1383"/>
                    </a:cubicBezTo>
                    <a:cubicBezTo>
                      <a:pt x="147" y="1383"/>
                      <a:pt x="150" y="1384"/>
                      <a:pt x="150" y="1384"/>
                    </a:cubicBezTo>
                    <a:cubicBezTo>
                      <a:pt x="150" y="1384"/>
                      <a:pt x="150" y="1384"/>
                      <a:pt x="150" y="1384"/>
                    </a:cubicBezTo>
                    <a:cubicBezTo>
                      <a:pt x="150" y="1384"/>
                      <a:pt x="152" y="1384"/>
                      <a:pt x="152" y="1384"/>
                    </a:cubicBezTo>
                    <a:cubicBezTo>
                      <a:pt x="152" y="1384"/>
                      <a:pt x="154" y="1384"/>
                      <a:pt x="154" y="1384"/>
                    </a:cubicBezTo>
                    <a:cubicBezTo>
                      <a:pt x="154" y="1384"/>
                      <a:pt x="156" y="1384"/>
                      <a:pt x="156" y="1384"/>
                    </a:cubicBezTo>
                    <a:cubicBezTo>
                      <a:pt x="156" y="1384"/>
                      <a:pt x="157" y="1385"/>
                      <a:pt x="157" y="1385"/>
                    </a:cubicBezTo>
                    <a:cubicBezTo>
                      <a:pt x="157" y="1385"/>
                      <a:pt x="159" y="1384"/>
                      <a:pt x="159" y="1384"/>
                    </a:cubicBezTo>
                    <a:cubicBezTo>
                      <a:pt x="159" y="1384"/>
                      <a:pt x="160" y="1384"/>
                      <a:pt x="160" y="1384"/>
                    </a:cubicBezTo>
                    <a:cubicBezTo>
                      <a:pt x="160" y="1384"/>
                      <a:pt x="162" y="1384"/>
                      <a:pt x="162" y="1384"/>
                    </a:cubicBezTo>
                    <a:cubicBezTo>
                      <a:pt x="162" y="1384"/>
                      <a:pt x="163" y="1384"/>
                      <a:pt x="163" y="1384"/>
                    </a:cubicBezTo>
                    <a:cubicBezTo>
                      <a:pt x="163" y="1384"/>
                      <a:pt x="164" y="1384"/>
                      <a:pt x="164" y="1384"/>
                    </a:cubicBezTo>
                    <a:cubicBezTo>
                      <a:pt x="164" y="1384"/>
                      <a:pt x="165" y="1384"/>
                      <a:pt x="165" y="1384"/>
                    </a:cubicBezTo>
                    <a:cubicBezTo>
                      <a:pt x="165" y="1384"/>
                      <a:pt x="167" y="1384"/>
                      <a:pt x="167" y="1384"/>
                    </a:cubicBezTo>
                    <a:cubicBezTo>
                      <a:pt x="167" y="1384"/>
                      <a:pt x="168" y="1384"/>
                      <a:pt x="168" y="1384"/>
                    </a:cubicBezTo>
                    <a:cubicBezTo>
                      <a:pt x="168" y="1384"/>
                      <a:pt x="170" y="1384"/>
                      <a:pt x="170" y="1384"/>
                    </a:cubicBezTo>
                    <a:cubicBezTo>
                      <a:pt x="170" y="1384"/>
                      <a:pt x="171" y="1384"/>
                      <a:pt x="171" y="1384"/>
                    </a:cubicBezTo>
                    <a:cubicBezTo>
                      <a:pt x="171" y="1384"/>
                      <a:pt x="174" y="1383"/>
                      <a:pt x="174" y="1383"/>
                    </a:cubicBezTo>
                    <a:cubicBezTo>
                      <a:pt x="174" y="1383"/>
                      <a:pt x="174" y="1383"/>
                      <a:pt x="174" y="1383"/>
                    </a:cubicBezTo>
                    <a:cubicBezTo>
                      <a:pt x="174" y="1383"/>
                      <a:pt x="177" y="1384"/>
                      <a:pt x="177" y="1384"/>
                    </a:cubicBezTo>
                    <a:cubicBezTo>
                      <a:pt x="177" y="1384"/>
                      <a:pt x="179" y="1384"/>
                      <a:pt x="179" y="1384"/>
                    </a:cubicBezTo>
                    <a:cubicBezTo>
                      <a:pt x="179" y="1384"/>
                      <a:pt x="180" y="1384"/>
                      <a:pt x="180" y="1384"/>
                    </a:cubicBezTo>
                    <a:cubicBezTo>
                      <a:pt x="180" y="1384"/>
                      <a:pt x="182" y="1383"/>
                      <a:pt x="182" y="1383"/>
                    </a:cubicBezTo>
                    <a:cubicBezTo>
                      <a:pt x="182" y="1383"/>
                      <a:pt x="183" y="1384"/>
                      <a:pt x="183" y="1384"/>
                    </a:cubicBezTo>
                    <a:cubicBezTo>
                      <a:pt x="183" y="1384"/>
                      <a:pt x="185" y="1384"/>
                      <a:pt x="185" y="1384"/>
                    </a:cubicBezTo>
                    <a:cubicBezTo>
                      <a:pt x="185" y="1384"/>
                      <a:pt x="186" y="1384"/>
                      <a:pt x="186" y="1384"/>
                    </a:cubicBezTo>
                    <a:cubicBezTo>
                      <a:pt x="186" y="1384"/>
                      <a:pt x="187" y="1382"/>
                      <a:pt x="187" y="1382"/>
                    </a:cubicBezTo>
                    <a:cubicBezTo>
                      <a:pt x="187" y="1382"/>
                      <a:pt x="189" y="1384"/>
                      <a:pt x="189" y="1384"/>
                    </a:cubicBezTo>
                    <a:cubicBezTo>
                      <a:pt x="189" y="1384"/>
                      <a:pt x="189" y="1384"/>
                      <a:pt x="189" y="1384"/>
                    </a:cubicBezTo>
                    <a:cubicBezTo>
                      <a:pt x="189" y="1384"/>
                      <a:pt x="192" y="1383"/>
                      <a:pt x="192" y="1383"/>
                    </a:cubicBezTo>
                    <a:cubicBezTo>
                      <a:pt x="192" y="1383"/>
                      <a:pt x="193" y="1384"/>
                      <a:pt x="193" y="1384"/>
                    </a:cubicBezTo>
                    <a:cubicBezTo>
                      <a:pt x="193" y="1384"/>
                      <a:pt x="195" y="1383"/>
                      <a:pt x="195" y="1383"/>
                    </a:cubicBezTo>
                    <a:cubicBezTo>
                      <a:pt x="195" y="1383"/>
                      <a:pt x="195" y="1383"/>
                      <a:pt x="195" y="1383"/>
                    </a:cubicBezTo>
                    <a:cubicBezTo>
                      <a:pt x="195" y="1383"/>
                      <a:pt x="198" y="1384"/>
                      <a:pt x="198" y="1384"/>
                    </a:cubicBezTo>
                    <a:cubicBezTo>
                      <a:pt x="198" y="1384"/>
                      <a:pt x="199" y="1384"/>
                      <a:pt x="199" y="1384"/>
                    </a:cubicBezTo>
                    <a:cubicBezTo>
                      <a:pt x="199" y="1384"/>
                      <a:pt x="201" y="1384"/>
                      <a:pt x="201" y="1384"/>
                    </a:cubicBezTo>
                    <a:cubicBezTo>
                      <a:pt x="201" y="1384"/>
                      <a:pt x="201" y="1384"/>
                      <a:pt x="201" y="1384"/>
                    </a:cubicBezTo>
                    <a:cubicBezTo>
                      <a:pt x="201" y="1384"/>
                      <a:pt x="203" y="1383"/>
                      <a:pt x="203" y="1383"/>
                    </a:cubicBezTo>
                    <a:cubicBezTo>
                      <a:pt x="203" y="1383"/>
                      <a:pt x="206" y="1384"/>
                      <a:pt x="206" y="1384"/>
                    </a:cubicBezTo>
                    <a:cubicBezTo>
                      <a:pt x="206" y="1384"/>
                      <a:pt x="207" y="1383"/>
                      <a:pt x="207" y="1383"/>
                    </a:cubicBezTo>
                    <a:cubicBezTo>
                      <a:pt x="207" y="1383"/>
                      <a:pt x="208" y="1383"/>
                      <a:pt x="208" y="1383"/>
                    </a:cubicBezTo>
                    <a:cubicBezTo>
                      <a:pt x="208" y="1383"/>
                      <a:pt x="209" y="1384"/>
                      <a:pt x="209" y="1384"/>
                    </a:cubicBezTo>
                    <a:cubicBezTo>
                      <a:pt x="209" y="1384"/>
                      <a:pt x="211" y="1383"/>
                      <a:pt x="211" y="1383"/>
                    </a:cubicBezTo>
                    <a:cubicBezTo>
                      <a:pt x="211" y="1383"/>
                      <a:pt x="213" y="1384"/>
                      <a:pt x="213" y="1384"/>
                    </a:cubicBezTo>
                    <a:cubicBezTo>
                      <a:pt x="213" y="1384"/>
                      <a:pt x="213" y="1383"/>
                      <a:pt x="213" y="1383"/>
                    </a:cubicBezTo>
                    <a:cubicBezTo>
                      <a:pt x="213" y="1383"/>
                      <a:pt x="214" y="1382"/>
                      <a:pt x="214" y="1382"/>
                    </a:cubicBezTo>
                    <a:cubicBezTo>
                      <a:pt x="214" y="1382"/>
                      <a:pt x="216" y="1383"/>
                      <a:pt x="216" y="1383"/>
                    </a:cubicBezTo>
                    <a:cubicBezTo>
                      <a:pt x="216" y="1383"/>
                      <a:pt x="219" y="1380"/>
                      <a:pt x="219" y="1380"/>
                    </a:cubicBezTo>
                    <a:cubicBezTo>
                      <a:pt x="219" y="1380"/>
                      <a:pt x="219" y="1380"/>
                      <a:pt x="219" y="1380"/>
                    </a:cubicBezTo>
                    <a:cubicBezTo>
                      <a:pt x="219" y="1380"/>
                      <a:pt x="222" y="1383"/>
                      <a:pt x="222" y="1383"/>
                    </a:cubicBezTo>
                    <a:cubicBezTo>
                      <a:pt x="222" y="1383"/>
                      <a:pt x="223" y="1384"/>
                      <a:pt x="223" y="1384"/>
                    </a:cubicBezTo>
                    <a:cubicBezTo>
                      <a:pt x="223" y="1384"/>
                      <a:pt x="224" y="1382"/>
                      <a:pt x="224" y="1382"/>
                    </a:cubicBezTo>
                    <a:cubicBezTo>
                      <a:pt x="224" y="1382"/>
                      <a:pt x="225" y="1383"/>
                      <a:pt x="225" y="1383"/>
                    </a:cubicBezTo>
                    <a:cubicBezTo>
                      <a:pt x="225" y="1383"/>
                      <a:pt x="228" y="1384"/>
                      <a:pt x="228" y="1384"/>
                    </a:cubicBezTo>
                    <a:cubicBezTo>
                      <a:pt x="228" y="1384"/>
                      <a:pt x="228" y="1384"/>
                      <a:pt x="228" y="1384"/>
                    </a:cubicBezTo>
                    <a:cubicBezTo>
                      <a:pt x="228" y="1384"/>
                      <a:pt x="230" y="1382"/>
                      <a:pt x="230" y="1382"/>
                    </a:cubicBezTo>
                    <a:cubicBezTo>
                      <a:pt x="230" y="1382"/>
                      <a:pt x="232" y="1382"/>
                      <a:pt x="232" y="1382"/>
                    </a:cubicBezTo>
                    <a:cubicBezTo>
                      <a:pt x="232" y="1382"/>
                      <a:pt x="233" y="1384"/>
                      <a:pt x="233" y="1384"/>
                    </a:cubicBezTo>
                    <a:cubicBezTo>
                      <a:pt x="233" y="1384"/>
                      <a:pt x="235" y="1383"/>
                      <a:pt x="235" y="1383"/>
                    </a:cubicBezTo>
                    <a:cubicBezTo>
                      <a:pt x="235" y="1383"/>
                      <a:pt x="236" y="1384"/>
                      <a:pt x="236" y="1384"/>
                    </a:cubicBezTo>
                    <a:cubicBezTo>
                      <a:pt x="236" y="1384"/>
                      <a:pt x="237" y="1383"/>
                      <a:pt x="237" y="1383"/>
                    </a:cubicBezTo>
                    <a:cubicBezTo>
                      <a:pt x="237" y="1383"/>
                      <a:pt x="240" y="1384"/>
                      <a:pt x="240" y="1384"/>
                    </a:cubicBezTo>
                    <a:cubicBezTo>
                      <a:pt x="240" y="1384"/>
                      <a:pt x="240" y="1384"/>
                      <a:pt x="240" y="1384"/>
                    </a:cubicBezTo>
                    <a:cubicBezTo>
                      <a:pt x="240" y="1384"/>
                      <a:pt x="242" y="1383"/>
                      <a:pt x="242" y="1383"/>
                    </a:cubicBezTo>
                    <a:cubicBezTo>
                      <a:pt x="242" y="1383"/>
                      <a:pt x="245" y="1383"/>
                      <a:pt x="245" y="1383"/>
                    </a:cubicBezTo>
                    <a:cubicBezTo>
                      <a:pt x="245" y="1383"/>
                      <a:pt x="246" y="1384"/>
                      <a:pt x="246" y="1384"/>
                    </a:cubicBezTo>
                    <a:cubicBezTo>
                      <a:pt x="246" y="1384"/>
                      <a:pt x="247" y="1384"/>
                      <a:pt x="247" y="1384"/>
                    </a:cubicBezTo>
                    <a:cubicBezTo>
                      <a:pt x="247" y="1384"/>
                      <a:pt x="249" y="1384"/>
                      <a:pt x="249" y="1384"/>
                    </a:cubicBezTo>
                    <a:cubicBezTo>
                      <a:pt x="249" y="1384"/>
                      <a:pt x="250" y="1384"/>
                      <a:pt x="250" y="1384"/>
                    </a:cubicBezTo>
                    <a:cubicBezTo>
                      <a:pt x="250" y="1384"/>
                      <a:pt x="251" y="1384"/>
                      <a:pt x="251" y="1384"/>
                    </a:cubicBezTo>
                    <a:cubicBezTo>
                      <a:pt x="251" y="1384"/>
                      <a:pt x="252" y="1384"/>
                      <a:pt x="252" y="1384"/>
                    </a:cubicBezTo>
                    <a:cubicBezTo>
                      <a:pt x="252" y="1384"/>
                      <a:pt x="254" y="1384"/>
                      <a:pt x="254" y="1384"/>
                    </a:cubicBezTo>
                    <a:cubicBezTo>
                      <a:pt x="254" y="1384"/>
                      <a:pt x="255" y="1384"/>
                      <a:pt x="255" y="1384"/>
                    </a:cubicBezTo>
                    <a:cubicBezTo>
                      <a:pt x="255" y="1384"/>
                      <a:pt x="257" y="1384"/>
                      <a:pt x="257" y="1384"/>
                    </a:cubicBezTo>
                    <a:cubicBezTo>
                      <a:pt x="257" y="1384"/>
                      <a:pt x="259" y="1384"/>
                      <a:pt x="259" y="1384"/>
                    </a:cubicBezTo>
                    <a:cubicBezTo>
                      <a:pt x="259" y="1384"/>
                      <a:pt x="261" y="1384"/>
                      <a:pt x="261" y="1384"/>
                    </a:cubicBezTo>
                    <a:cubicBezTo>
                      <a:pt x="261" y="1384"/>
                      <a:pt x="262" y="1384"/>
                      <a:pt x="262" y="1384"/>
                    </a:cubicBezTo>
                    <a:cubicBezTo>
                      <a:pt x="262" y="1384"/>
                      <a:pt x="264" y="1384"/>
                      <a:pt x="264" y="1384"/>
                    </a:cubicBezTo>
                    <a:cubicBezTo>
                      <a:pt x="264" y="1384"/>
                      <a:pt x="266" y="1384"/>
                      <a:pt x="266" y="1384"/>
                    </a:cubicBezTo>
                    <a:cubicBezTo>
                      <a:pt x="266" y="1384"/>
                      <a:pt x="267" y="1384"/>
                      <a:pt x="267" y="1384"/>
                    </a:cubicBezTo>
                    <a:cubicBezTo>
                      <a:pt x="267" y="1384"/>
                      <a:pt x="267" y="1384"/>
                      <a:pt x="267" y="1384"/>
                    </a:cubicBezTo>
                    <a:cubicBezTo>
                      <a:pt x="267" y="1384"/>
                      <a:pt x="270" y="1384"/>
                      <a:pt x="270" y="1384"/>
                    </a:cubicBezTo>
                    <a:cubicBezTo>
                      <a:pt x="270" y="1384"/>
                      <a:pt x="271" y="1384"/>
                      <a:pt x="271" y="1384"/>
                    </a:cubicBezTo>
                    <a:cubicBezTo>
                      <a:pt x="271" y="1384"/>
                      <a:pt x="272" y="1384"/>
                      <a:pt x="272" y="1384"/>
                    </a:cubicBezTo>
                    <a:cubicBezTo>
                      <a:pt x="272" y="1384"/>
                      <a:pt x="275" y="1384"/>
                      <a:pt x="275" y="1384"/>
                    </a:cubicBezTo>
                    <a:cubicBezTo>
                      <a:pt x="275" y="1384"/>
                      <a:pt x="276" y="1384"/>
                      <a:pt x="276" y="1384"/>
                    </a:cubicBezTo>
                    <a:cubicBezTo>
                      <a:pt x="276" y="1384"/>
                      <a:pt x="277" y="1384"/>
                      <a:pt x="277" y="1384"/>
                    </a:cubicBezTo>
                    <a:cubicBezTo>
                      <a:pt x="277" y="1384"/>
                      <a:pt x="278" y="1384"/>
                      <a:pt x="278" y="1384"/>
                    </a:cubicBezTo>
                    <a:cubicBezTo>
                      <a:pt x="278" y="1384"/>
                      <a:pt x="279" y="1384"/>
                      <a:pt x="279" y="1384"/>
                    </a:cubicBezTo>
                    <a:cubicBezTo>
                      <a:pt x="279" y="1384"/>
                      <a:pt x="281" y="1383"/>
                      <a:pt x="281" y="1383"/>
                    </a:cubicBezTo>
                    <a:cubicBezTo>
                      <a:pt x="281" y="1383"/>
                      <a:pt x="284" y="1384"/>
                      <a:pt x="284" y="1384"/>
                    </a:cubicBezTo>
                    <a:cubicBezTo>
                      <a:pt x="284" y="1384"/>
                      <a:pt x="285" y="1383"/>
                      <a:pt x="285" y="1383"/>
                    </a:cubicBezTo>
                    <a:cubicBezTo>
                      <a:pt x="285" y="1383"/>
                      <a:pt x="287" y="1383"/>
                      <a:pt x="287" y="1383"/>
                    </a:cubicBezTo>
                    <a:cubicBezTo>
                      <a:pt x="287" y="1383"/>
                      <a:pt x="288" y="1384"/>
                      <a:pt x="288" y="1384"/>
                    </a:cubicBezTo>
                    <a:cubicBezTo>
                      <a:pt x="288" y="1384"/>
                      <a:pt x="291" y="1384"/>
                      <a:pt x="291" y="1384"/>
                    </a:cubicBezTo>
                    <a:cubicBezTo>
                      <a:pt x="291" y="1384"/>
                      <a:pt x="291" y="1384"/>
                      <a:pt x="291" y="1384"/>
                    </a:cubicBezTo>
                    <a:cubicBezTo>
                      <a:pt x="291" y="1384"/>
                      <a:pt x="292" y="1384"/>
                      <a:pt x="292" y="1384"/>
                    </a:cubicBezTo>
                    <a:cubicBezTo>
                      <a:pt x="292" y="1384"/>
                      <a:pt x="294" y="1384"/>
                      <a:pt x="294" y="1384"/>
                    </a:cubicBezTo>
                    <a:cubicBezTo>
                      <a:pt x="294" y="1384"/>
                      <a:pt x="296" y="1383"/>
                      <a:pt x="296" y="1383"/>
                    </a:cubicBezTo>
                    <a:cubicBezTo>
                      <a:pt x="296" y="1383"/>
                      <a:pt x="297" y="1384"/>
                      <a:pt x="297" y="1384"/>
                    </a:cubicBezTo>
                    <a:cubicBezTo>
                      <a:pt x="297" y="1384"/>
                      <a:pt x="298" y="1383"/>
                      <a:pt x="298" y="1383"/>
                    </a:cubicBezTo>
                    <a:cubicBezTo>
                      <a:pt x="298" y="1383"/>
                      <a:pt x="299" y="1384"/>
                      <a:pt x="299" y="1384"/>
                    </a:cubicBezTo>
                    <a:cubicBezTo>
                      <a:pt x="299" y="1384"/>
                      <a:pt x="301" y="1384"/>
                      <a:pt x="301" y="1384"/>
                    </a:cubicBezTo>
                    <a:cubicBezTo>
                      <a:pt x="301" y="1384"/>
                      <a:pt x="303" y="1384"/>
                      <a:pt x="303" y="1384"/>
                    </a:cubicBezTo>
                    <a:cubicBezTo>
                      <a:pt x="303" y="1384"/>
                      <a:pt x="305" y="1384"/>
                      <a:pt x="305" y="1384"/>
                    </a:cubicBezTo>
                    <a:cubicBezTo>
                      <a:pt x="305" y="1384"/>
                      <a:pt x="306" y="1384"/>
                      <a:pt x="306" y="1384"/>
                    </a:cubicBezTo>
                    <a:cubicBezTo>
                      <a:pt x="306" y="1384"/>
                      <a:pt x="306" y="1384"/>
                      <a:pt x="306" y="1384"/>
                    </a:cubicBezTo>
                    <a:cubicBezTo>
                      <a:pt x="306" y="1384"/>
                      <a:pt x="307" y="1384"/>
                      <a:pt x="307" y="1384"/>
                    </a:cubicBezTo>
                    <a:cubicBezTo>
                      <a:pt x="307" y="1384"/>
                      <a:pt x="310" y="1384"/>
                      <a:pt x="310" y="1384"/>
                    </a:cubicBezTo>
                    <a:cubicBezTo>
                      <a:pt x="310" y="1384"/>
                      <a:pt x="312" y="1384"/>
                      <a:pt x="312" y="1384"/>
                    </a:cubicBezTo>
                    <a:cubicBezTo>
                      <a:pt x="312" y="1384"/>
                      <a:pt x="312" y="1384"/>
                      <a:pt x="312" y="1384"/>
                    </a:cubicBezTo>
                    <a:cubicBezTo>
                      <a:pt x="312" y="1384"/>
                      <a:pt x="314" y="1384"/>
                      <a:pt x="314" y="1384"/>
                    </a:cubicBezTo>
                    <a:cubicBezTo>
                      <a:pt x="314" y="1384"/>
                      <a:pt x="316" y="1384"/>
                      <a:pt x="316" y="1384"/>
                    </a:cubicBezTo>
                    <a:cubicBezTo>
                      <a:pt x="316" y="1384"/>
                      <a:pt x="318" y="1384"/>
                      <a:pt x="318" y="1384"/>
                    </a:cubicBezTo>
                    <a:cubicBezTo>
                      <a:pt x="318" y="1384"/>
                      <a:pt x="318" y="1384"/>
                      <a:pt x="318" y="1384"/>
                    </a:cubicBezTo>
                    <a:cubicBezTo>
                      <a:pt x="318" y="1384"/>
                      <a:pt x="319" y="1384"/>
                      <a:pt x="319" y="1384"/>
                    </a:cubicBezTo>
                    <a:cubicBezTo>
                      <a:pt x="319" y="1384"/>
                      <a:pt x="321" y="1384"/>
                      <a:pt x="321" y="1384"/>
                    </a:cubicBezTo>
                    <a:cubicBezTo>
                      <a:pt x="321" y="1384"/>
                      <a:pt x="323" y="1384"/>
                      <a:pt x="323" y="1384"/>
                    </a:cubicBezTo>
                    <a:cubicBezTo>
                      <a:pt x="323" y="1384"/>
                      <a:pt x="326" y="1384"/>
                      <a:pt x="326" y="1384"/>
                    </a:cubicBezTo>
                    <a:cubicBezTo>
                      <a:pt x="326" y="1384"/>
                      <a:pt x="326" y="1384"/>
                      <a:pt x="326" y="1384"/>
                    </a:cubicBezTo>
                    <a:cubicBezTo>
                      <a:pt x="326" y="1384"/>
                      <a:pt x="328" y="1384"/>
                      <a:pt x="328" y="1384"/>
                    </a:cubicBezTo>
                    <a:cubicBezTo>
                      <a:pt x="328" y="1384"/>
                      <a:pt x="329" y="1384"/>
                      <a:pt x="329" y="1384"/>
                    </a:cubicBezTo>
                    <a:cubicBezTo>
                      <a:pt x="329" y="1384"/>
                      <a:pt x="331" y="1384"/>
                      <a:pt x="331" y="1384"/>
                    </a:cubicBezTo>
                    <a:cubicBezTo>
                      <a:pt x="331" y="1384"/>
                      <a:pt x="332" y="1384"/>
                      <a:pt x="332" y="1384"/>
                    </a:cubicBezTo>
                    <a:cubicBezTo>
                      <a:pt x="332" y="1384"/>
                      <a:pt x="333" y="1384"/>
                      <a:pt x="333" y="1384"/>
                    </a:cubicBezTo>
                    <a:cubicBezTo>
                      <a:pt x="333" y="1384"/>
                      <a:pt x="335" y="1384"/>
                      <a:pt x="335" y="1384"/>
                    </a:cubicBezTo>
                    <a:cubicBezTo>
                      <a:pt x="335" y="1384"/>
                      <a:pt x="336" y="1384"/>
                      <a:pt x="336" y="1384"/>
                    </a:cubicBezTo>
                    <a:cubicBezTo>
                      <a:pt x="336" y="1384"/>
                      <a:pt x="339" y="1384"/>
                      <a:pt x="339" y="1384"/>
                    </a:cubicBezTo>
                    <a:cubicBezTo>
                      <a:pt x="339" y="1384"/>
                      <a:pt x="339" y="1384"/>
                      <a:pt x="339" y="1384"/>
                    </a:cubicBezTo>
                    <a:cubicBezTo>
                      <a:pt x="339" y="1384"/>
                      <a:pt x="342" y="1384"/>
                      <a:pt x="342" y="1384"/>
                    </a:cubicBezTo>
                    <a:cubicBezTo>
                      <a:pt x="342" y="1384"/>
                      <a:pt x="342" y="1384"/>
                      <a:pt x="342" y="1384"/>
                    </a:cubicBezTo>
                    <a:cubicBezTo>
                      <a:pt x="342" y="1384"/>
                      <a:pt x="344" y="1384"/>
                      <a:pt x="344" y="1384"/>
                    </a:cubicBezTo>
                    <a:cubicBezTo>
                      <a:pt x="344" y="1384"/>
                      <a:pt x="346" y="1384"/>
                      <a:pt x="346" y="1384"/>
                    </a:cubicBezTo>
                    <a:cubicBezTo>
                      <a:pt x="346" y="1384"/>
                      <a:pt x="347" y="1384"/>
                      <a:pt x="347" y="1384"/>
                    </a:cubicBezTo>
                    <a:cubicBezTo>
                      <a:pt x="347" y="1384"/>
                      <a:pt x="349" y="1384"/>
                      <a:pt x="349" y="1384"/>
                    </a:cubicBezTo>
                    <a:cubicBezTo>
                      <a:pt x="349" y="1384"/>
                      <a:pt x="350" y="1384"/>
                      <a:pt x="350" y="1384"/>
                    </a:cubicBezTo>
                    <a:cubicBezTo>
                      <a:pt x="350" y="1384"/>
                      <a:pt x="352" y="1384"/>
                      <a:pt x="352" y="1384"/>
                    </a:cubicBezTo>
                    <a:cubicBezTo>
                      <a:pt x="352" y="1384"/>
                      <a:pt x="354" y="1384"/>
                      <a:pt x="354" y="1384"/>
                    </a:cubicBezTo>
                    <a:cubicBezTo>
                      <a:pt x="354" y="1384"/>
                      <a:pt x="356" y="1384"/>
                      <a:pt x="356" y="1384"/>
                    </a:cubicBezTo>
                    <a:cubicBezTo>
                      <a:pt x="356" y="1384"/>
                      <a:pt x="357" y="1384"/>
                      <a:pt x="357" y="1384"/>
                    </a:cubicBezTo>
                    <a:cubicBezTo>
                      <a:pt x="357" y="1384"/>
                      <a:pt x="358" y="1384"/>
                      <a:pt x="358" y="1384"/>
                    </a:cubicBezTo>
                    <a:cubicBezTo>
                      <a:pt x="358" y="1384"/>
                      <a:pt x="360" y="1384"/>
                      <a:pt x="360" y="1384"/>
                    </a:cubicBezTo>
                    <a:cubicBezTo>
                      <a:pt x="360" y="1384"/>
                      <a:pt x="360" y="1384"/>
                      <a:pt x="360" y="1384"/>
                    </a:cubicBezTo>
                    <a:cubicBezTo>
                      <a:pt x="360" y="1384"/>
                      <a:pt x="363" y="1384"/>
                      <a:pt x="363" y="1384"/>
                    </a:cubicBezTo>
                    <a:cubicBezTo>
                      <a:pt x="363" y="1384"/>
                      <a:pt x="363" y="1384"/>
                      <a:pt x="363" y="1384"/>
                    </a:cubicBezTo>
                    <a:cubicBezTo>
                      <a:pt x="363" y="1384"/>
                      <a:pt x="365" y="1384"/>
                      <a:pt x="365" y="1384"/>
                    </a:cubicBezTo>
                    <a:cubicBezTo>
                      <a:pt x="365" y="1384"/>
                      <a:pt x="366" y="1384"/>
                      <a:pt x="366" y="1384"/>
                    </a:cubicBezTo>
                    <a:cubicBezTo>
                      <a:pt x="366" y="1384"/>
                      <a:pt x="368" y="1384"/>
                      <a:pt x="368" y="1384"/>
                    </a:cubicBezTo>
                    <a:cubicBezTo>
                      <a:pt x="368" y="1384"/>
                      <a:pt x="371" y="1384"/>
                      <a:pt x="371" y="1384"/>
                    </a:cubicBezTo>
                    <a:cubicBezTo>
                      <a:pt x="371" y="1384"/>
                      <a:pt x="372" y="1384"/>
                      <a:pt x="372" y="1384"/>
                    </a:cubicBezTo>
                    <a:cubicBezTo>
                      <a:pt x="372" y="1384"/>
                      <a:pt x="372" y="1384"/>
                      <a:pt x="372" y="1384"/>
                    </a:cubicBezTo>
                    <a:cubicBezTo>
                      <a:pt x="372" y="1384"/>
                      <a:pt x="374" y="1384"/>
                      <a:pt x="374" y="1384"/>
                    </a:cubicBezTo>
                    <a:cubicBezTo>
                      <a:pt x="374" y="1384"/>
                      <a:pt x="376" y="1384"/>
                      <a:pt x="376" y="1384"/>
                    </a:cubicBezTo>
                    <a:cubicBezTo>
                      <a:pt x="376" y="1384"/>
                      <a:pt x="378" y="1384"/>
                      <a:pt x="378" y="1384"/>
                    </a:cubicBezTo>
                    <a:cubicBezTo>
                      <a:pt x="378" y="1384"/>
                      <a:pt x="378" y="1384"/>
                      <a:pt x="378" y="1384"/>
                    </a:cubicBezTo>
                    <a:cubicBezTo>
                      <a:pt x="378" y="1384"/>
                      <a:pt x="380" y="1384"/>
                      <a:pt x="380" y="1384"/>
                    </a:cubicBezTo>
                    <a:cubicBezTo>
                      <a:pt x="380" y="1384"/>
                      <a:pt x="382" y="1384"/>
                      <a:pt x="382" y="1384"/>
                    </a:cubicBezTo>
                    <a:cubicBezTo>
                      <a:pt x="382" y="1384"/>
                      <a:pt x="384" y="1384"/>
                      <a:pt x="384" y="1384"/>
                    </a:cubicBezTo>
                    <a:cubicBezTo>
                      <a:pt x="384" y="1384"/>
                      <a:pt x="384" y="1384"/>
                      <a:pt x="384" y="1384"/>
                    </a:cubicBezTo>
                    <a:cubicBezTo>
                      <a:pt x="384" y="1384"/>
                      <a:pt x="387" y="1384"/>
                      <a:pt x="387" y="1384"/>
                    </a:cubicBezTo>
                    <a:cubicBezTo>
                      <a:pt x="387" y="1384"/>
                      <a:pt x="389" y="1384"/>
                      <a:pt x="389" y="1384"/>
                    </a:cubicBezTo>
                    <a:cubicBezTo>
                      <a:pt x="389" y="1384"/>
                      <a:pt x="390" y="1384"/>
                      <a:pt x="390" y="1384"/>
                    </a:cubicBezTo>
                    <a:cubicBezTo>
                      <a:pt x="390" y="1384"/>
                      <a:pt x="390" y="1384"/>
                      <a:pt x="390" y="1384"/>
                    </a:cubicBezTo>
                    <a:cubicBezTo>
                      <a:pt x="390" y="1384"/>
                      <a:pt x="393" y="1384"/>
                      <a:pt x="393" y="1384"/>
                    </a:cubicBezTo>
                    <a:cubicBezTo>
                      <a:pt x="393" y="1384"/>
                      <a:pt x="393" y="1384"/>
                      <a:pt x="393" y="1384"/>
                    </a:cubicBezTo>
                    <a:cubicBezTo>
                      <a:pt x="393" y="1384"/>
                      <a:pt x="395" y="1382"/>
                      <a:pt x="395" y="1382"/>
                    </a:cubicBezTo>
                    <a:cubicBezTo>
                      <a:pt x="395" y="1382"/>
                      <a:pt x="396" y="1383"/>
                      <a:pt x="396" y="1383"/>
                    </a:cubicBezTo>
                    <a:cubicBezTo>
                      <a:pt x="396" y="1383"/>
                      <a:pt x="398" y="1384"/>
                      <a:pt x="398" y="1384"/>
                    </a:cubicBezTo>
                    <a:cubicBezTo>
                      <a:pt x="398" y="1384"/>
                      <a:pt x="399" y="1383"/>
                      <a:pt x="399" y="1383"/>
                    </a:cubicBezTo>
                    <a:cubicBezTo>
                      <a:pt x="399" y="1383"/>
                      <a:pt x="402" y="1380"/>
                      <a:pt x="402" y="1380"/>
                    </a:cubicBezTo>
                    <a:cubicBezTo>
                      <a:pt x="402" y="1380"/>
                      <a:pt x="402" y="1380"/>
                      <a:pt x="402" y="1380"/>
                    </a:cubicBezTo>
                    <a:cubicBezTo>
                      <a:pt x="402" y="1380"/>
                      <a:pt x="405" y="1383"/>
                      <a:pt x="405" y="1383"/>
                    </a:cubicBezTo>
                    <a:cubicBezTo>
                      <a:pt x="405" y="1383"/>
                      <a:pt x="406" y="1379"/>
                      <a:pt x="406" y="1379"/>
                    </a:cubicBezTo>
                    <a:cubicBezTo>
                      <a:pt x="406" y="1379"/>
                      <a:pt x="408" y="1383"/>
                      <a:pt x="408" y="1383"/>
                    </a:cubicBezTo>
                    <a:cubicBezTo>
                      <a:pt x="408" y="1383"/>
                      <a:pt x="410" y="1381"/>
                      <a:pt x="410" y="1381"/>
                    </a:cubicBezTo>
                    <a:cubicBezTo>
                      <a:pt x="410" y="1381"/>
                      <a:pt x="411" y="1383"/>
                      <a:pt x="411" y="1383"/>
                    </a:cubicBezTo>
                    <a:cubicBezTo>
                      <a:pt x="411" y="1383"/>
                      <a:pt x="411" y="1383"/>
                      <a:pt x="411" y="1383"/>
                    </a:cubicBezTo>
                    <a:cubicBezTo>
                      <a:pt x="411" y="1383"/>
                      <a:pt x="414" y="1384"/>
                      <a:pt x="414" y="1384"/>
                    </a:cubicBezTo>
                    <a:cubicBezTo>
                      <a:pt x="414" y="1384"/>
                      <a:pt x="414" y="1384"/>
                      <a:pt x="414" y="1384"/>
                    </a:cubicBezTo>
                    <a:cubicBezTo>
                      <a:pt x="414" y="1384"/>
                      <a:pt x="416" y="1384"/>
                      <a:pt x="416" y="1384"/>
                    </a:cubicBezTo>
                    <a:cubicBezTo>
                      <a:pt x="416" y="1384"/>
                      <a:pt x="418" y="1384"/>
                      <a:pt x="418" y="1384"/>
                    </a:cubicBezTo>
                    <a:cubicBezTo>
                      <a:pt x="418" y="1384"/>
                      <a:pt x="420" y="1384"/>
                      <a:pt x="420" y="1384"/>
                    </a:cubicBezTo>
                    <a:cubicBezTo>
                      <a:pt x="420" y="1384"/>
                      <a:pt x="422" y="1384"/>
                      <a:pt x="422" y="1384"/>
                    </a:cubicBezTo>
                    <a:cubicBezTo>
                      <a:pt x="422" y="1384"/>
                      <a:pt x="423" y="1384"/>
                      <a:pt x="423" y="1384"/>
                    </a:cubicBezTo>
                    <a:cubicBezTo>
                      <a:pt x="423" y="1384"/>
                      <a:pt x="424" y="1384"/>
                      <a:pt x="424" y="1384"/>
                    </a:cubicBezTo>
                    <a:cubicBezTo>
                      <a:pt x="424" y="1384"/>
                      <a:pt x="426" y="1384"/>
                      <a:pt x="426" y="1384"/>
                    </a:cubicBezTo>
                    <a:cubicBezTo>
                      <a:pt x="426" y="1384"/>
                      <a:pt x="427" y="1384"/>
                      <a:pt x="427" y="1384"/>
                    </a:cubicBezTo>
                    <a:cubicBezTo>
                      <a:pt x="427" y="1384"/>
                      <a:pt x="429" y="1384"/>
                      <a:pt x="429" y="1384"/>
                    </a:cubicBezTo>
                    <a:cubicBezTo>
                      <a:pt x="429" y="1384"/>
                      <a:pt x="429" y="1384"/>
                      <a:pt x="429" y="1384"/>
                    </a:cubicBezTo>
                    <a:cubicBezTo>
                      <a:pt x="429" y="1384"/>
                      <a:pt x="432" y="1384"/>
                      <a:pt x="432" y="1384"/>
                    </a:cubicBezTo>
                    <a:cubicBezTo>
                      <a:pt x="432" y="1384"/>
                      <a:pt x="434" y="1384"/>
                      <a:pt x="434" y="1384"/>
                    </a:cubicBezTo>
                    <a:cubicBezTo>
                      <a:pt x="434" y="1384"/>
                      <a:pt x="435" y="1384"/>
                      <a:pt x="435" y="1384"/>
                    </a:cubicBezTo>
                    <a:cubicBezTo>
                      <a:pt x="435" y="1384"/>
                      <a:pt x="436" y="1384"/>
                      <a:pt x="436" y="1384"/>
                    </a:cubicBezTo>
                    <a:cubicBezTo>
                      <a:pt x="436" y="1384"/>
                      <a:pt x="437" y="1384"/>
                      <a:pt x="437" y="1384"/>
                    </a:cubicBezTo>
                    <a:cubicBezTo>
                      <a:pt x="437" y="1384"/>
                      <a:pt x="438" y="1384"/>
                      <a:pt x="438" y="1384"/>
                    </a:cubicBezTo>
                    <a:cubicBezTo>
                      <a:pt x="438" y="1384"/>
                      <a:pt x="440" y="1384"/>
                      <a:pt x="440" y="1384"/>
                    </a:cubicBezTo>
                    <a:cubicBezTo>
                      <a:pt x="440" y="1384"/>
                      <a:pt x="441" y="1384"/>
                      <a:pt x="441" y="1384"/>
                    </a:cubicBezTo>
                    <a:cubicBezTo>
                      <a:pt x="441" y="1384"/>
                      <a:pt x="443" y="1384"/>
                      <a:pt x="443" y="1384"/>
                    </a:cubicBezTo>
                    <a:cubicBezTo>
                      <a:pt x="443" y="1384"/>
                      <a:pt x="444" y="1384"/>
                      <a:pt x="444" y="1384"/>
                    </a:cubicBezTo>
                    <a:cubicBezTo>
                      <a:pt x="444" y="1384"/>
                      <a:pt x="447" y="1383"/>
                      <a:pt x="447" y="1383"/>
                    </a:cubicBezTo>
                    <a:cubicBezTo>
                      <a:pt x="447" y="1383"/>
                      <a:pt x="447" y="1384"/>
                      <a:pt x="447" y="1384"/>
                    </a:cubicBezTo>
                    <a:cubicBezTo>
                      <a:pt x="447" y="1384"/>
                      <a:pt x="450" y="1384"/>
                      <a:pt x="450" y="1384"/>
                    </a:cubicBezTo>
                    <a:cubicBezTo>
                      <a:pt x="450" y="1384"/>
                      <a:pt x="451" y="1384"/>
                      <a:pt x="451" y="1384"/>
                    </a:cubicBezTo>
                    <a:cubicBezTo>
                      <a:pt x="451" y="1384"/>
                      <a:pt x="453" y="1383"/>
                      <a:pt x="453" y="1383"/>
                    </a:cubicBezTo>
                    <a:cubicBezTo>
                      <a:pt x="453" y="1383"/>
                      <a:pt x="454" y="1383"/>
                      <a:pt x="454" y="1383"/>
                    </a:cubicBezTo>
                    <a:cubicBezTo>
                      <a:pt x="454" y="1383"/>
                      <a:pt x="456" y="1383"/>
                      <a:pt x="456" y="1383"/>
                    </a:cubicBezTo>
                    <a:cubicBezTo>
                      <a:pt x="456" y="1383"/>
                      <a:pt x="457" y="1384"/>
                      <a:pt x="457" y="1384"/>
                    </a:cubicBezTo>
                    <a:cubicBezTo>
                      <a:pt x="457" y="1384"/>
                      <a:pt x="458" y="1384"/>
                      <a:pt x="458" y="1384"/>
                    </a:cubicBezTo>
                    <a:cubicBezTo>
                      <a:pt x="458" y="1384"/>
                      <a:pt x="460" y="1384"/>
                      <a:pt x="460" y="1384"/>
                    </a:cubicBezTo>
                    <a:cubicBezTo>
                      <a:pt x="460" y="1384"/>
                      <a:pt x="462" y="1383"/>
                      <a:pt x="462" y="1383"/>
                    </a:cubicBezTo>
                    <a:cubicBezTo>
                      <a:pt x="462" y="1383"/>
                      <a:pt x="462" y="1383"/>
                      <a:pt x="462" y="1383"/>
                    </a:cubicBezTo>
                    <a:cubicBezTo>
                      <a:pt x="462" y="1383"/>
                      <a:pt x="465" y="1384"/>
                      <a:pt x="465" y="1384"/>
                    </a:cubicBezTo>
                    <a:cubicBezTo>
                      <a:pt x="465" y="1384"/>
                      <a:pt x="466" y="1384"/>
                      <a:pt x="466" y="1384"/>
                    </a:cubicBezTo>
                    <a:cubicBezTo>
                      <a:pt x="466" y="1384"/>
                      <a:pt x="467" y="1384"/>
                      <a:pt x="467" y="1384"/>
                    </a:cubicBezTo>
                    <a:cubicBezTo>
                      <a:pt x="467" y="1384"/>
                      <a:pt x="470" y="1384"/>
                      <a:pt x="470" y="1384"/>
                    </a:cubicBezTo>
                    <a:cubicBezTo>
                      <a:pt x="470" y="1384"/>
                      <a:pt x="471" y="1384"/>
                      <a:pt x="471" y="1384"/>
                    </a:cubicBezTo>
                    <a:cubicBezTo>
                      <a:pt x="471" y="1384"/>
                      <a:pt x="473" y="1384"/>
                      <a:pt x="473" y="1384"/>
                    </a:cubicBezTo>
                    <a:cubicBezTo>
                      <a:pt x="473" y="1384"/>
                      <a:pt x="474" y="1384"/>
                      <a:pt x="474" y="1384"/>
                    </a:cubicBezTo>
                    <a:cubicBezTo>
                      <a:pt x="474" y="1384"/>
                      <a:pt x="475" y="1384"/>
                      <a:pt x="475" y="1384"/>
                    </a:cubicBezTo>
                    <a:cubicBezTo>
                      <a:pt x="475" y="1384"/>
                      <a:pt x="477" y="1384"/>
                      <a:pt x="477" y="1384"/>
                    </a:cubicBezTo>
                    <a:cubicBezTo>
                      <a:pt x="477" y="1384"/>
                      <a:pt x="478" y="1384"/>
                      <a:pt x="478" y="1384"/>
                    </a:cubicBezTo>
                    <a:cubicBezTo>
                      <a:pt x="478" y="1384"/>
                      <a:pt x="480" y="1384"/>
                      <a:pt x="480" y="1384"/>
                    </a:cubicBezTo>
                    <a:cubicBezTo>
                      <a:pt x="480" y="1384"/>
                      <a:pt x="480" y="1384"/>
                      <a:pt x="480" y="1384"/>
                    </a:cubicBezTo>
                    <a:cubicBezTo>
                      <a:pt x="480" y="1384"/>
                      <a:pt x="483" y="1384"/>
                      <a:pt x="483" y="1384"/>
                    </a:cubicBezTo>
                    <a:cubicBezTo>
                      <a:pt x="483" y="1384"/>
                      <a:pt x="485" y="1384"/>
                      <a:pt x="485" y="1384"/>
                    </a:cubicBezTo>
                    <a:cubicBezTo>
                      <a:pt x="485" y="1384"/>
                      <a:pt x="486" y="1384"/>
                      <a:pt x="486" y="1384"/>
                    </a:cubicBezTo>
                    <a:cubicBezTo>
                      <a:pt x="486" y="1384"/>
                      <a:pt x="487" y="1384"/>
                      <a:pt x="487" y="1384"/>
                    </a:cubicBezTo>
                    <a:cubicBezTo>
                      <a:pt x="487" y="1384"/>
                      <a:pt x="489" y="1384"/>
                      <a:pt x="489" y="1384"/>
                    </a:cubicBezTo>
                    <a:cubicBezTo>
                      <a:pt x="489" y="1384"/>
                      <a:pt x="489" y="1384"/>
                      <a:pt x="489" y="1384"/>
                    </a:cubicBezTo>
                    <a:cubicBezTo>
                      <a:pt x="489" y="1384"/>
                      <a:pt x="492" y="1383"/>
                      <a:pt x="492" y="1383"/>
                    </a:cubicBezTo>
                    <a:cubicBezTo>
                      <a:pt x="492" y="1383"/>
                      <a:pt x="493" y="1383"/>
                      <a:pt x="493" y="1383"/>
                    </a:cubicBezTo>
                    <a:cubicBezTo>
                      <a:pt x="493" y="1383"/>
                      <a:pt x="495" y="1383"/>
                      <a:pt x="495" y="1383"/>
                    </a:cubicBezTo>
                    <a:cubicBezTo>
                      <a:pt x="495" y="1383"/>
                      <a:pt x="496" y="1383"/>
                      <a:pt x="496" y="1383"/>
                    </a:cubicBezTo>
                    <a:cubicBezTo>
                      <a:pt x="496" y="1383"/>
                      <a:pt x="498" y="1383"/>
                      <a:pt x="498" y="1383"/>
                    </a:cubicBezTo>
                    <a:cubicBezTo>
                      <a:pt x="498" y="1383"/>
                      <a:pt x="498" y="1383"/>
                      <a:pt x="498" y="1383"/>
                    </a:cubicBezTo>
                    <a:cubicBezTo>
                      <a:pt x="498" y="1383"/>
                      <a:pt x="501" y="1381"/>
                      <a:pt x="501" y="1381"/>
                    </a:cubicBezTo>
                    <a:cubicBezTo>
                      <a:pt x="501" y="1381"/>
                      <a:pt x="501" y="1381"/>
                      <a:pt x="501" y="1381"/>
                    </a:cubicBezTo>
                    <a:cubicBezTo>
                      <a:pt x="501" y="1381"/>
                      <a:pt x="504" y="1376"/>
                      <a:pt x="504" y="1376"/>
                    </a:cubicBezTo>
                    <a:cubicBezTo>
                      <a:pt x="504" y="1376"/>
                      <a:pt x="505" y="1376"/>
                      <a:pt x="505" y="1376"/>
                    </a:cubicBezTo>
                    <a:cubicBezTo>
                      <a:pt x="505" y="1376"/>
                      <a:pt x="507" y="1372"/>
                      <a:pt x="507" y="1372"/>
                    </a:cubicBezTo>
                    <a:cubicBezTo>
                      <a:pt x="507" y="1372"/>
                      <a:pt x="507" y="1371"/>
                      <a:pt x="507" y="1371"/>
                    </a:cubicBezTo>
                    <a:cubicBezTo>
                      <a:pt x="507" y="1371"/>
                      <a:pt x="510" y="1367"/>
                      <a:pt x="510" y="1367"/>
                    </a:cubicBezTo>
                    <a:cubicBezTo>
                      <a:pt x="510" y="1367"/>
                      <a:pt x="510" y="1367"/>
                      <a:pt x="510" y="1367"/>
                    </a:cubicBezTo>
                    <a:cubicBezTo>
                      <a:pt x="510" y="1367"/>
                      <a:pt x="513" y="1361"/>
                      <a:pt x="513" y="1361"/>
                    </a:cubicBezTo>
                    <a:cubicBezTo>
                      <a:pt x="513" y="1361"/>
                      <a:pt x="513" y="1361"/>
                      <a:pt x="513" y="1361"/>
                    </a:cubicBezTo>
                    <a:cubicBezTo>
                      <a:pt x="513" y="1361"/>
                      <a:pt x="515" y="1358"/>
                      <a:pt x="515" y="1358"/>
                    </a:cubicBezTo>
                    <a:cubicBezTo>
                      <a:pt x="515" y="1358"/>
                      <a:pt x="518" y="1359"/>
                      <a:pt x="518" y="1359"/>
                    </a:cubicBezTo>
                    <a:cubicBezTo>
                      <a:pt x="518" y="1359"/>
                      <a:pt x="519" y="1358"/>
                      <a:pt x="519" y="1358"/>
                    </a:cubicBezTo>
                    <a:cubicBezTo>
                      <a:pt x="519" y="1358"/>
                      <a:pt x="520" y="1357"/>
                      <a:pt x="520" y="1357"/>
                    </a:cubicBezTo>
                    <a:cubicBezTo>
                      <a:pt x="520" y="1357"/>
                      <a:pt x="522" y="1359"/>
                      <a:pt x="522" y="1359"/>
                    </a:cubicBezTo>
                    <a:cubicBezTo>
                      <a:pt x="522" y="1359"/>
                      <a:pt x="522" y="1359"/>
                      <a:pt x="522" y="1359"/>
                    </a:cubicBezTo>
                    <a:cubicBezTo>
                      <a:pt x="522" y="1359"/>
                      <a:pt x="525" y="1364"/>
                      <a:pt x="525" y="1364"/>
                    </a:cubicBezTo>
                    <a:cubicBezTo>
                      <a:pt x="525" y="1364"/>
                      <a:pt x="525" y="1365"/>
                      <a:pt x="525" y="1365"/>
                    </a:cubicBezTo>
                    <a:cubicBezTo>
                      <a:pt x="525" y="1365"/>
                      <a:pt x="528" y="1369"/>
                      <a:pt x="528" y="1369"/>
                    </a:cubicBezTo>
                    <a:cubicBezTo>
                      <a:pt x="528" y="1369"/>
                      <a:pt x="528" y="1369"/>
                      <a:pt x="528" y="1369"/>
                    </a:cubicBezTo>
                    <a:cubicBezTo>
                      <a:pt x="528" y="1369"/>
                      <a:pt x="531" y="1372"/>
                      <a:pt x="531" y="1372"/>
                    </a:cubicBezTo>
                    <a:cubicBezTo>
                      <a:pt x="531" y="1372"/>
                      <a:pt x="531" y="1372"/>
                      <a:pt x="531" y="1372"/>
                    </a:cubicBezTo>
                    <a:cubicBezTo>
                      <a:pt x="531" y="1372"/>
                      <a:pt x="534" y="1379"/>
                      <a:pt x="534" y="1379"/>
                    </a:cubicBezTo>
                    <a:cubicBezTo>
                      <a:pt x="534" y="1379"/>
                      <a:pt x="534" y="1379"/>
                      <a:pt x="534" y="1379"/>
                    </a:cubicBezTo>
                    <a:cubicBezTo>
                      <a:pt x="534" y="1379"/>
                      <a:pt x="537" y="1381"/>
                      <a:pt x="537" y="1381"/>
                    </a:cubicBezTo>
                    <a:cubicBezTo>
                      <a:pt x="537" y="1381"/>
                      <a:pt x="538" y="1381"/>
                      <a:pt x="538" y="1381"/>
                    </a:cubicBezTo>
                    <a:cubicBezTo>
                      <a:pt x="538" y="1381"/>
                      <a:pt x="540" y="1381"/>
                      <a:pt x="540" y="1381"/>
                    </a:cubicBezTo>
                    <a:cubicBezTo>
                      <a:pt x="540" y="1381"/>
                      <a:pt x="540" y="1381"/>
                      <a:pt x="540" y="1381"/>
                    </a:cubicBezTo>
                    <a:cubicBezTo>
                      <a:pt x="540" y="1381"/>
                      <a:pt x="543" y="1381"/>
                      <a:pt x="543" y="1381"/>
                    </a:cubicBezTo>
                    <a:cubicBezTo>
                      <a:pt x="543" y="1381"/>
                      <a:pt x="544" y="1381"/>
                      <a:pt x="544" y="1381"/>
                    </a:cubicBezTo>
                    <a:cubicBezTo>
                      <a:pt x="544" y="1381"/>
                      <a:pt x="546" y="1381"/>
                      <a:pt x="546" y="1381"/>
                    </a:cubicBezTo>
                    <a:cubicBezTo>
                      <a:pt x="546" y="1381"/>
                      <a:pt x="547" y="1381"/>
                      <a:pt x="547" y="1381"/>
                    </a:cubicBezTo>
                    <a:cubicBezTo>
                      <a:pt x="547" y="1381"/>
                      <a:pt x="549" y="1380"/>
                      <a:pt x="549" y="1380"/>
                    </a:cubicBezTo>
                    <a:cubicBezTo>
                      <a:pt x="549" y="1380"/>
                      <a:pt x="549" y="1380"/>
                      <a:pt x="549" y="1380"/>
                    </a:cubicBezTo>
                    <a:cubicBezTo>
                      <a:pt x="549" y="1380"/>
                      <a:pt x="552" y="1379"/>
                      <a:pt x="552" y="1379"/>
                    </a:cubicBezTo>
                    <a:cubicBezTo>
                      <a:pt x="552" y="1379"/>
                      <a:pt x="553" y="1379"/>
                      <a:pt x="553" y="1379"/>
                    </a:cubicBezTo>
                    <a:cubicBezTo>
                      <a:pt x="553" y="1379"/>
                      <a:pt x="555" y="1378"/>
                      <a:pt x="555" y="1378"/>
                    </a:cubicBezTo>
                    <a:cubicBezTo>
                      <a:pt x="555" y="1378"/>
                      <a:pt x="556" y="1378"/>
                      <a:pt x="556" y="1378"/>
                    </a:cubicBezTo>
                    <a:cubicBezTo>
                      <a:pt x="556" y="1378"/>
                      <a:pt x="558" y="1374"/>
                      <a:pt x="558" y="1374"/>
                    </a:cubicBezTo>
                    <a:cubicBezTo>
                      <a:pt x="558" y="1374"/>
                      <a:pt x="558" y="1374"/>
                      <a:pt x="558" y="1374"/>
                    </a:cubicBezTo>
                    <a:cubicBezTo>
                      <a:pt x="558" y="1374"/>
                      <a:pt x="561" y="1376"/>
                      <a:pt x="561" y="1376"/>
                    </a:cubicBezTo>
                    <a:cubicBezTo>
                      <a:pt x="561" y="1376"/>
                      <a:pt x="561" y="1375"/>
                      <a:pt x="561" y="1375"/>
                    </a:cubicBezTo>
                    <a:cubicBezTo>
                      <a:pt x="561" y="1375"/>
                      <a:pt x="564" y="1367"/>
                      <a:pt x="564" y="1367"/>
                    </a:cubicBezTo>
                    <a:cubicBezTo>
                      <a:pt x="564" y="1367"/>
                      <a:pt x="565" y="1367"/>
                      <a:pt x="565" y="1367"/>
                    </a:cubicBezTo>
                    <a:cubicBezTo>
                      <a:pt x="565" y="1367"/>
                      <a:pt x="567" y="1371"/>
                      <a:pt x="567" y="1371"/>
                    </a:cubicBezTo>
                    <a:cubicBezTo>
                      <a:pt x="567" y="1371"/>
                      <a:pt x="567" y="1371"/>
                      <a:pt x="567" y="1371"/>
                    </a:cubicBezTo>
                    <a:cubicBezTo>
                      <a:pt x="567" y="1371"/>
                      <a:pt x="570" y="1363"/>
                      <a:pt x="570" y="1363"/>
                    </a:cubicBezTo>
                    <a:cubicBezTo>
                      <a:pt x="570" y="1363"/>
                      <a:pt x="571" y="1361"/>
                      <a:pt x="571" y="1361"/>
                    </a:cubicBezTo>
                    <a:cubicBezTo>
                      <a:pt x="571" y="1361"/>
                      <a:pt x="573" y="1367"/>
                      <a:pt x="573" y="1367"/>
                    </a:cubicBezTo>
                    <a:cubicBezTo>
                      <a:pt x="573" y="1367"/>
                      <a:pt x="574" y="1367"/>
                      <a:pt x="574" y="1367"/>
                    </a:cubicBezTo>
                    <a:cubicBezTo>
                      <a:pt x="574" y="1367"/>
                      <a:pt x="576" y="1361"/>
                      <a:pt x="576" y="1361"/>
                    </a:cubicBezTo>
                    <a:cubicBezTo>
                      <a:pt x="576" y="1361"/>
                      <a:pt x="576" y="1361"/>
                      <a:pt x="576" y="1361"/>
                    </a:cubicBezTo>
                    <a:cubicBezTo>
                      <a:pt x="576" y="1361"/>
                      <a:pt x="578" y="1358"/>
                      <a:pt x="578" y="1358"/>
                    </a:cubicBezTo>
                    <a:cubicBezTo>
                      <a:pt x="578" y="1358"/>
                      <a:pt x="580" y="1360"/>
                      <a:pt x="580" y="1360"/>
                    </a:cubicBezTo>
                    <a:cubicBezTo>
                      <a:pt x="580" y="1360"/>
                      <a:pt x="582" y="1356"/>
                      <a:pt x="582" y="1356"/>
                    </a:cubicBezTo>
                    <a:cubicBezTo>
                      <a:pt x="582" y="1356"/>
                      <a:pt x="583" y="1355"/>
                      <a:pt x="583" y="1355"/>
                    </a:cubicBezTo>
                    <a:cubicBezTo>
                      <a:pt x="583" y="1355"/>
                      <a:pt x="585" y="1349"/>
                      <a:pt x="585" y="1349"/>
                    </a:cubicBezTo>
                    <a:cubicBezTo>
                      <a:pt x="585" y="1349"/>
                      <a:pt x="585" y="1349"/>
                      <a:pt x="585" y="1349"/>
                    </a:cubicBezTo>
                    <a:cubicBezTo>
                      <a:pt x="585" y="1349"/>
                      <a:pt x="588" y="1339"/>
                      <a:pt x="588" y="1339"/>
                    </a:cubicBezTo>
                    <a:cubicBezTo>
                      <a:pt x="588" y="1339"/>
                      <a:pt x="588" y="1339"/>
                      <a:pt x="588" y="1339"/>
                    </a:cubicBezTo>
                    <a:cubicBezTo>
                      <a:pt x="588" y="1339"/>
                      <a:pt x="591" y="1346"/>
                      <a:pt x="591" y="1346"/>
                    </a:cubicBezTo>
                    <a:cubicBezTo>
                      <a:pt x="591" y="1346"/>
                      <a:pt x="592" y="1346"/>
                      <a:pt x="592" y="1346"/>
                    </a:cubicBezTo>
                    <a:cubicBezTo>
                      <a:pt x="592" y="1346"/>
                      <a:pt x="594" y="1329"/>
                      <a:pt x="594" y="1329"/>
                    </a:cubicBezTo>
                    <a:cubicBezTo>
                      <a:pt x="594" y="1329"/>
                      <a:pt x="595" y="1328"/>
                      <a:pt x="595" y="1328"/>
                    </a:cubicBezTo>
                    <a:cubicBezTo>
                      <a:pt x="595" y="1328"/>
                      <a:pt x="597" y="1347"/>
                      <a:pt x="597" y="1347"/>
                    </a:cubicBezTo>
                    <a:cubicBezTo>
                      <a:pt x="597" y="1347"/>
                      <a:pt x="598" y="1350"/>
                      <a:pt x="598" y="1350"/>
                    </a:cubicBezTo>
                    <a:cubicBezTo>
                      <a:pt x="598" y="1350"/>
                      <a:pt x="600" y="1334"/>
                      <a:pt x="600" y="1334"/>
                    </a:cubicBezTo>
                    <a:cubicBezTo>
                      <a:pt x="600" y="1334"/>
                      <a:pt x="602" y="1324"/>
                      <a:pt x="602" y="1324"/>
                    </a:cubicBezTo>
                    <a:cubicBezTo>
                      <a:pt x="602" y="1324"/>
                      <a:pt x="603" y="1336"/>
                      <a:pt x="603" y="1336"/>
                    </a:cubicBezTo>
                    <a:cubicBezTo>
                      <a:pt x="603" y="1336"/>
                      <a:pt x="603" y="1337"/>
                      <a:pt x="603" y="1337"/>
                    </a:cubicBezTo>
                    <a:cubicBezTo>
                      <a:pt x="603" y="1337"/>
                      <a:pt x="605" y="1349"/>
                      <a:pt x="605" y="1349"/>
                    </a:cubicBezTo>
                    <a:cubicBezTo>
                      <a:pt x="605" y="1349"/>
                      <a:pt x="606" y="1345"/>
                      <a:pt x="606" y="1345"/>
                    </a:cubicBezTo>
                    <a:cubicBezTo>
                      <a:pt x="606" y="1345"/>
                      <a:pt x="609" y="1327"/>
                      <a:pt x="609" y="1327"/>
                    </a:cubicBezTo>
                    <a:cubicBezTo>
                      <a:pt x="609" y="1327"/>
                      <a:pt x="610" y="1330"/>
                      <a:pt x="610" y="1330"/>
                    </a:cubicBezTo>
                    <a:cubicBezTo>
                      <a:pt x="610" y="1330"/>
                      <a:pt x="612" y="1353"/>
                      <a:pt x="612" y="1353"/>
                    </a:cubicBezTo>
                    <a:cubicBezTo>
                      <a:pt x="612" y="1353"/>
                      <a:pt x="612" y="1353"/>
                      <a:pt x="612" y="1353"/>
                    </a:cubicBezTo>
                    <a:cubicBezTo>
                      <a:pt x="612" y="1353"/>
                      <a:pt x="615" y="1341"/>
                      <a:pt x="615" y="1341"/>
                    </a:cubicBezTo>
                    <a:cubicBezTo>
                      <a:pt x="615" y="1341"/>
                      <a:pt x="615" y="1341"/>
                      <a:pt x="615" y="1341"/>
                    </a:cubicBezTo>
                    <a:cubicBezTo>
                      <a:pt x="615" y="1341"/>
                      <a:pt x="618" y="1359"/>
                      <a:pt x="618" y="1359"/>
                    </a:cubicBezTo>
                    <a:cubicBezTo>
                      <a:pt x="618" y="1359"/>
                      <a:pt x="619" y="1359"/>
                      <a:pt x="619" y="1359"/>
                    </a:cubicBezTo>
                    <a:cubicBezTo>
                      <a:pt x="619" y="1359"/>
                      <a:pt x="621" y="1353"/>
                      <a:pt x="621" y="1353"/>
                    </a:cubicBezTo>
                    <a:cubicBezTo>
                      <a:pt x="621" y="1353"/>
                      <a:pt x="622" y="1353"/>
                      <a:pt x="622" y="1353"/>
                    </a:cubicBezTo>
                    <a:cubicBezTo>
                      <a:pt x="622" y="1353"/>
                      <a:pt x="624" y="1357"/>
                      <a:pt x="624" y="1357"/>
                    </a:cubicBezTo>
                    <a:cubicBezTo>
                      <a:pt x="624" y="1357"/>
                      <a:pt x="625" y="1356"/>
                      <a:pt x="625" y="1356"/>
                    </a:cubicBezTo>
                    <a:cubicBezTo>
                      <a:pt x="625" y="1356"/>
                      <a:pt x="627" y="1361"/>
                      <a:pt x="627" y="1361"/>
                    </a:cubicBezTo>
                    <a:cubicBezTo>
                      <a:pt x="627" y="1361"/>
                      <a:pt x="628" y="1359"/>
                      <a:pt x="628" y="1359"/>
                    </a:cubicBezTo>
                    <a:cubicBezTo>
                      <a:pt x="628" y="1359"/>
                      <a:pt x="630" y="1340"/>
                      <a:pt x="630" y="1340"/>
                    </a:cubicBezTo>
                    <a:cubicBezTo>
                      <a:pt x="630" y="1340"/>
                      <a:pt x="632" y="1327"/>
                      <a:pt x="632" y="1327"/>
                    </a:cubicBezTo>
                    <a:cubicBezTo>
                      <a:pt x="632" y="1327"/>
                      <a:pt x="633" y="1341"/>
                      <a:pt x="633" y="1341"/>
                    </a:cubicBezTo>
                    <a:cubicBezTo>
                      <a:pt x="633" y="1341"/>
                      <a:pt x="634" y="1341"/>
                      <a:pt x="634" y="1341"/>
                    </a:cubicBezTo>
                    <a:cubicBezTo>
                      <a:pt x="634" y="1341"/>
                      <a:pt x="636" y="1320"/>
                      <a:pt x="636" y="1320"/>
                    </a:cubicBezTo>
                    <a:cubicBezTo>
                      <a:pt x="636" y="1320"/>
                      <a:pt x="637" y="1318"/>
                      <a:pt x="637" y="1318"/>
                    </a:cubicBezTo>
                    <a:cubicBezTo>
                      <a:pt x="637" y="1318"/>
                      <a:pt x="638" y="1294"/>
                      <a:pt x="638" y="1294"/>
                    </a:cubicBezTo>
                    <a:cubicBezTo>
                      <a:pt x="638" y="1294"/>
                      <a:pt x="639" y="1298"/>
                      <a:pt x="639" y="1298"/>
                    </a:cubicBezTo>
                    <a:cubicBezTo>
                      <a:pt x="639" y="1298"/>
                      <a:pt x="641" y="1303"/>
                      <a:pt x="641" y="1303"/>
                    </a:cubicBezTo>
                    <a:cubicBezTo>
                      <a:pt x="641" y="1303"/>
                      <a:pt x="642" y="1302"/>
                      <a:pt x="642" y="1302"/>
                    </a:cubicBezTo>
                    <a:cubicBezTo>
                      <a:pt x="642" y="1302"/>
                      <a:pt x="645" y="1288"/>
                      <a:pt x="645" y="1288"/>
                    </a:cubicBezTo>
                    <a:cubicBezTo>
                      <a:pt x="645" y="1288"/>
                      <a:pt x="646" y="1287"/>
                      <a:pt x="646" y="1287"/>
                    </a:cubicBezTo>
                    <a:cubicBezTo>
                      <a:pt x="646" y="1287"/>
                      <a:pt x="648" y="1312"/>
                      <a:pt x="648" y="1312"/>
                    </a:cubicBezTo>
                    <a:cubicBezTo>
                      <a:pt x="648" y="1312"/>
                      <a:pt x="648" y="1313"/>
                      <a:pt x="648" y="1313"/>
                    </a:cubicBezTo>
                    <a:cubicBezTo>
                      <a:pt x="648" y="1313"/>
                      <a:pt x="651" y="1320"/>
                      <a:pt x="651" y="1320"/>
                    </a:cubicBezTo>
                    <a:cubicBezTo>
                      <a:pt x="651" y="1320"/>
                      <a:pt x="651" y="1320"/>
                      <a:pt x="651" y="1320"/>
                    </a:cubicBezTo>
                    <a:cubicBezTo>
                      <a:pt x="651" y="1320"/>
                      <a:pt x="654" y="1346"/>
                      <a:pt x="654" y="1346"/>
                    </a:cubicBezTo>
                    <a:cubicBezTo>
                      <a:pt x="654" y="1346"/>
                      <a:pt x="654" y="1347"/>
                      <a:pt x="654" y="1347"/>
                    </a:cubicBezTo>
                    <a:cubicBezTo>
                      <a:pt x="654" y="1347"/>
                      <a:pt x="656" y="1353"/>
                      <a:pt x="656" y="1353"/>
                    </a:cubicBezTo>
                    <a:cubicBezTo>
                      <a:pt x="656" y="1353"/>
                      <a:pt x="657" y="1353"/>
                      <a:pt x="657" y="1353"/>
                    </a:cubicBezTo>
                    <a:cubicBezTo>
                      <a:pt x="657" y="1353"/>
                      <a:pt x="660" y="1369"/>
                      <a:pt x="660" y="1369"/>
                    </a:cubicBezTo>
                    <a:cubicBezTo>
                      <a:pt x="660" y="1369"/>
                      <a:pt x="660" y="1370"/>
                      <a:pt x="660" y="1370"/>
                    </a:cubicBezTo>
                    <a:cubicBezTo>
                      <a:pt x="660" y="1370"/>
                      <a:pt x="663" y="1374"/>
                      <a:pt x="663" y="1374"/>
                    </a:cubicBezTo>
                    <a:cubicBezTo>
                      <a:pt x="663" y="1374"/>
                      <a:pt x="663" y="1374"/>
                      <a:pt x="663" y="1374"/>
                    </a:cubicBezTo>
                    <a:cubicBezTo>
                      <a:pt x="663" y="1374"/>
                      <a:pt x="666" y="1376"/>
                      <a:pt x="666" y="1376"/>
                    </a:cubicBezTo>
                    <a:cubicBezTo>
                      <a:pt x="666" y="1376"/>
                      <a:pt x="666" y="1376"/>
                      <a:pt x="666" y="1376"/>
                    </a:cubicBezTo>
                    <a:cubicBezTo>
                      <a:pt x="666" y="1376"/>
                      <a:pt x="669" y="1376"/>
                      <a:pt x="669" y="1376"/>
                    </a:cubicBezTo>
                    <a:cubicBezTo>
                      <a:pt x="669" y="1376"/>
                      <a:pt x="670" y="1376"/>
                      <a:pt x="670" y="1376"/>
                    </a:cubicBezTo>
                    <a:cubicBezTo>
                      <a:pt x="670" y="1376"/>
                      <a:pt x="672" y="1374"/>
                      <a:pt x="672" y="1374"/>
                    </a:cubicBezTo>
                    <a:cubicBezTo>
                      <a:pt x="672" y="1374"/>
                      <a:pt x="672" y="1374"/>
                      <a:pt x="672" y="1374"/>
                    </a:cubicBezTo>
                    <a:cubicBezTo>
                      <a:pt x="672" y="1374"/>
                      <a:pt x="675" y="1375"/>
                      <a:pt x="675" y="1375"/>
                    </a:cubicBezTo>
                    <a:cubicBezTo>
                      <a:pt x="675" y="1375"/>
                      <a:pt x="675" y="1374"/>
                      <a:pt x="675" y="1374"/>
                    </a:cubicBezTo>
                    <a:cubicBezTo>
                      <a:pt x="675" y="1374"/>
                      <a:pt x="678" y="1367"/>
                      <a:pt x="678" y="1367"/>
                    </a:cubicBezTo>
                    <a:cubicBezTo>
                      <a:pt x="678" y="1367"/>
                      <a:pt x="679" y="1367"/>
                      <a:pt x="679" y="1367"/>
                    </a:cubicBezTo>
                    <a:cubicBezTo>
                      <a:pt x="679" y="1367"/>
                      <a:pt x="681" y="1370"/>
                      <a:pt x="681" y="1370"/>
                    </a:cubicBezTo>
                    <a:cubicBezTo>
                      <a:pt x="681" y="1370"/>
                      <a:pt x="682" y="1371"/>
                      <a:pt x="682" y="1371"/>
                    </a:cubicBezTo>
                    <a:cubicBezTo>
                      <a:pt x="682" y="1371"/>
                      <a:pt x="684" y="1365"/>
                      <a:pt x="684" y="1365"/>
                    </a:cubicBezTo>
                    <a:cubicBezTo>
                      <a:pt x="684" y="1365"/>
                      <a:pt x="685" y="1364"/>
                      <a:pt x="685" y="1364"/>
                    </a:cubicBezTo>
                    <a:cubicBezTo>
                      <a:pt x="685" y="1364"/>
                      <a:pt x="687" y="1367"/>
                      <a:pt x="687" y="1367"/>
                    </a:cubicBezTo>
                    <a:cubicBezTo>
                      <a:pt x="687" y="1367"/>
                      <a:pt x="688" y="1367"/>
                      <a:pt x="688" y="1367"/>
                    </a:cubicBezTo>
                    <a:cubicBezTo>
                      <a:pt x="688" y="1367"/>
                      <a:pt x="690" y="1371"/>
                      <a:pt x="690" y="1371"/>
                    </a:cubicBezTo>
                    <a:cubicBezTo>
                      <a:pt x="690" y="1371"/>
                      <a:pt x="690" y="1371"/>
                      <a:pt x="690" y="1371"/>
                    </a:cubicBezTo>
                    <a:cubicBezTo>
                      <a:pt x="690" y="1371"/>
                      <a:pt x="693" y="1367"/>
                      <a:pt x="693" y="1367"/>
                    </a:cubicBezTo>
                    <a:cubicBezTo>
                      <a:pt x="693" y="1367"/>
                      <a:pt x="693" y="1368"/>
                      <a:pt x="693" y="1368"/>
                    </a:cubicBezTo>
                    <a:cubicBezTo>
                      <a:pt x="693" y="1368"/>
                      <a:pt x="696" y="1376"/>
                      <a:pt x="696" y="1376"/>
                    </a:cubicBezTo>
                    <a:cubicBezTo>
                      <a:pt x="696" y="1376"/>
                      <a:pt x="697" y="1376"/>
                      <a:pt x="697" y="1376"/>
                    </a:cubicBezTo>
                    <a:cubicBezTo>
                      <a:pt x="697" y="1376"/>
                      <a:pt x="699" y="1374"/>
                      <a:pt x="699" y="1374"/>
                    </a:cubicBezTo>
                    <a:cubicBezTo>
                      <a:pt x="699" y="1374"/>
                      <a:pt x="699" y="1374"/>
                      <a:pt x="699" y="1374"/>
                    </a:cubicBezTo>
                    <a:cubicBezTo>
                      <a:pt x="699" y="1374"/>
                      <a:pt x="701" y="1376"/>
                      <a:pt x="701" y="1376"/>
                    </a:cubicBezTo>
                    <a:cubicBezTo>
                      <a:pt x="701" y="1376"/>
                      <a:pt x="703" y="1375"/>
                      <a:pt x="703" y="1375"/>
                    </a:cubicBezTo>
                    <a:cubicBezTo>
                      <a:pt x="703" y="1375"/>
                      <a:pt x="705" y="1373"/>
                      <a:pt x="705" y="1373"/>
                    </a:cubicBezTo>
                    <a:cubicBezTo>
                      <a:pt x="705" y="1373"/>
                      <a:pt x="706" y="1373"/>
                      <a:pt x="706" y="1373"/>
                    </a:cubicBezTo>
                    <a:cubicBezTo>
                      <a:pt x="706" y="1373"/>
                      <a:pt x="708" y="1368"/>
                      <a:pt x="708" y="1368"/>
                    </a:cubicBezTo>
                    <a:cubicBezTo>
                      <a:pt x="708" y="1368"/>
                      <a:pt x="708" y="1368"/>
                      <a:pt x="708" y="1368"/>
                    </a:cubicBezTo>
                    <a:cubicBezTo>
                      <a:pt x="708" y="1368"/>
                      <a:pt x="711" y="1360"/>
                      <a:pt x="711" y="1360"/>
                    </a:cubicBezTo>
                    <a:cubicBezTo>
                      <a:pt x="711" y="1360"/>
                      <a:pt x="711" y="1360"/>
                      <a:pt x="711" y="1360"/>
                    </a:cubicBezTo>
                    <a:cubicBezTo>
                      <a:pt x="711" y="1360"/>
                      <a:pt x="714" y="1343"/>
                      <a:pt x="714" y="1343"/>
                    </a:cubicBezTo>
                    <a:cubicBezTo>
                      <a:pt x="714" y="1343"/>
                      <a:pt x="715" y="1345"/>
                      <a:pt x="715" y="1345"/>
                    </a:cubicBezTo>
                    <a:cubicBezTo>
                      <a:pt x="715" y="1345"/>
                      <a:pt x="717" y="1339"/>
                      <a:pt x="717" y="1339"/>
                    </a:cubicBezTo>
                    <a:cubicBezTo>
                      <a:pt x="717" y="1339"/>
                      <a:pt x="717" y="1339"/>
                      <a:pt x="717" y="1339"/>
                    </a:cubicBezTo>
                    <a:cubicBezTo>
                      <a:pt x="717" y="1339"/>
                      <a:pt x="720" y="1320"/>
                      <a:pt x="720" y="1320"/>
                    </a:cubicBezTo>
                    <a:cubicBezTo>
                      <a:pt x="720" y="1320"/>
                      <a:pt x="722" y="1321"/>
                      <a:pt x="722" y="1321"/>
                    </a:cubicBezTo>
                    <a:cubicBezTo>
                      <a:pt x="722" y="1321"/>
                      <a:pt x="723" y="1317"/>
                      <a:pt x="723" y="1317"/>
                    </a:cubicBezTo>
                    <a:cubicBezTo>
                      <a:pt x="723" y="1317"/>
                      <a:pt x="725" y="1324"/>
                      <a:pt x="725" y="1324"/>
                    </a:cubicBezTo>
                    <a:cubicBezTo>
                      <a:pt x="725" y="1324"/>
                      <a:pt x="726" y="1316"/>
                      <a:pt x="726" y="1316"/>
                    </a:cubicBezTo>
                    <a:cubicBezTo>
                      <a:pt x="726" y="1316"/>
                      <a:pt x="728" y="1318"/>
                      <a:pt x="728" y="1318"/>
                    </a:cubicBezTo>
                    <a:cubicBezTo>
                      <a:pt x="728" y="1318"/>
                      <a:pt x="729" y="1315"/>
                      <a:pt x="729" y="1315"/>
                    </a:cubicBezTo>
                    <a:cubicBezTo>
                      <a:pt x="729" y="1315"/>
                      <a:pt x="730" y="1314"/>
                      <a:pt x="730" y="1314"/>
                    </a:cubicBezTo>
                    <a:cubicBezTo>
                      <a:pt x="730" y="1314"/>
                      <a:pt x="732" y="1331"/>
                      <a:pt x="732" y="1331"/>
                    </a:cubicBezTo>
                    <a:cubicBezTo>
                      <a:pt x="732" y="1331"/>
                      <a:pt x="733" y="1329"/>
                      <a:pt x="733" y="1329"/>
                    </a:cubicBezTo>
                    <a:cubicBezTo>
                      <a:pt x="733" y="1329"/>
                      <a:pt x="735" y="1335"/>
                      <a:pt x="735" y="1335"/>
                    </a:cubicBezTo>
                    <a:cubicBezTo>
                      <a:pt x="735" y="1335"/>
                      <a:pt x="736" y="1334"/>
                      <a:pt x="736" y="1334"/>
                    </a:cubicBezTo>
                    <a:cubicBezTo>
                      <a:pt x="736" y="1334"/>
                      <a:pt x="738" y="1351"/>
                      <a:pt x="738" y="1351"/>
                    </a:cubicBezTo>
                    <a:cubicBezTo>
                      <a:pt x="738" y="1351"/>
                      <a:pt x="738" y="1351"/>
                      <a:pt x="738" y="1351"/>
                    </a:cubicBezTo>
                    <a:cubicBezTo>
                      <a:pt x="738" y="1351"/>
                      <a:pt x="741" y="1356"/>
                      <a:pt x="741" y="1356"/>
                    </a:cubicBezTo>
                    <a:cubicBezTo>
                      <a:pt x="741" y="1356"/>
                      <a:pt x="742" y="1356"/>
                      <a:pt x="742" y="1356"/>
                    </a:cubicBezTo>
                    <a:cubicBezTo>
                      <a:pt x="742" y="1356"/>
                      <a:pt x="743" y="1353"/>
                      <a:pt x="743" y="1353"/>
                    </a:cubicBezTo>
                    <a:cubicBezTo>
                      <a:pt x="743" y="1353"/>
                      <a:pt x="745" y="1353"/>
                      <a:pt x="745" y="1353"/>
                    </a:cubicBezTo>
                    <a:cubicBezTo>
                      <a:pt x="745" y="1353"/>
                      <a:pt x="747" y="1361"/>
                      <a:pt x="747" y="1361"/>
                    </a:cubicBezTo>
                    <a:cubicBezTo>
                      <a:pt x="747" y="1361"/>
                      <a:pt x="747" y="1360"/>
                      <a:pt x="747" y="1360"/>
                    </a:cubicBezTo>
                    <a:cubicBezTo>
                      <a:pt x="747" y="1360"/>
                      <a:pt x="750" y="1347"/>
                      <a:pt x="750" y="1347"/>
                    </a:cubicBezTo>
                    <a:cubicBezTo>
                      <a:pt x="750" y="1347"/>
                      <a:pt x="751" y="1347"/>
                      <a:pt x="751" y="1347"/>
                    </a:cubicBezTo>
                    <a:cubicBezTo>
                      <a:pt x="751" y="1347"/>
                      <a:pt x="753" y="1346"/>
                      <a:pt x="753" y="1346"/>
                    </a:cubicBezTo>
                    <a:cubicBezTo>
                      <a:pt x="753" y="1346"/>
                      <a:pt x="754" y="1348"/>
                      <a:pt x="754" y="1348"/>
                    </a:cubicBezTo>
                    <a:cubicBezTo>
                      <a:pt x="754" y="1348"/>
                      <a:pt x="756" y="1333"/>
                      <a:pt x="756" y="1333"/>
                    </a:cubicBezTo>
                    <a:cubicBezTo>
                      <a:pt x="756" y="1333"/>
                      <a:pt x="756" y="1332"/>
                      <a:pt x="756" y="1332"/>
                    </a:cubicBezTo>
                    <a:cubicBezTo>
                      <a:pt x="756" y="1332"/>
                      <a:pt x="758" y="1316"/>
                      <a:pt x="758" y="1316"/>
                    </a:cubicBezTo>
                    <a:cubicBezTo>
                      <a:pt x="758" y="1316"/>
                      <a:pt x="760" y="1315"/>
                      <a:pt x="760" y="1315"/>
                    </a:cubicBezTo>
                    <a:cubicBezTo>
                      <a:pt x="760" y="1315"/>
                      <a:pt x="762" y="1285"/>
                      <a:pt x="762" y="1285"/>
                    </a:cubicBezTo>
                    <a:cubicBezTo>
                      <a:pt x="762" y="1285"/>
                      <a:pt x="763" y="1289"/>
                      <a:pt x="763" y="1289"/>
                    </a:cubicBezTo>
                    <a:cubicBezTo>
                      <a:pt x="763" y="1289"/>
                      <a:pt x="765" y="1255"/>
                      <a:pt x="765" y="1255"/>
                    </a:cubicBezTo>
                    <a:cubicBezTo>
                      <a:pt x="765" y="1255"/>
                      <a:pt x="767" y="1266"/>
                      <a:pt x="767" y="1266"/>
                    </a:cubicBezTo>
                    <a:cubicBezTo>
                      <a:pt x="767" y="1266"/>
                      <a:pt x="768" y="1237"/>
                      <a:pt x="768" y="1237"/>
                    </a:cubicBezTo>
                    <a:cubicBezTo>
                      <a:pt x="768" y="1237"/>
                      <a:pt x="769" y="1230"/>
                      <a:pt x="769" y="1230"/>
                    </a:cubicBezTo>
                    <a:cubicBezTo>
                      <a:pt x="769" y="1230"/>
                      <a:pt x="771" y="1265"/>
                      <a:pt x="771" y="1265"/>
                    </a:cubicBezTo>
                    <a:cubicBezTo>
                      <a:pt x="771" y="1265"/>
                      <a:pt x="772" y="1254"/>
                      <a:pt x="772" y="1254"/>
                    </a:cubicBezTo>
                    <a:cubicBezTo>
                      <a:pt x="772" y="1254"/>
                      <a:pt x="774" y="1284"/>
                      <a:pt x="774" y="1284"/>
                    </a:cubicBezTo>
                    <a:cubicBezTo>
                      <a:pt x="774" y="1284"/>
                      <a:pt x="776" y="1279"/>
                      <a:pt x="776" y="1279"/>
                    </a:cubicBezTo>
                    <a:cubicBezTo>
                      <a:pt x="776" y="1279"/>
                      <a:pt x="778" y="1298"/>
                      <a:pt x="778" y="1298"/>
                    </a:cubicBezTo>
                    <a:cubicBezTo>
                      <a:pt x="778" y="1298"/>
                      <a:pt x="778" y="1303"/>
                      <a:pt x="778" y="1303"/>
                    </a:cubicBezTo>
                    <a:cubicBezTo>
                      <a:pt x="778" y="1303"/>
                      <a:pt x="781" y="1270"/>
                      <a:pt x="781" y="1270"/>
                    </a:cubicBezTo>
                    <a:cubicBezTo>
                      <a:pt x="781" y="1270"/>
                      <a:pt x="781" y="1153"/>
                      <a:pt x="781" y="1153"/>
                    </a:cubicBezTo>
                    <a:cubicBezTo>
                      <a:pt x="781" y="1153"/>
                      <a:pt x="783" y="1318"/>
                      <a:pt x="783" y="1318"/>
                    </a:cubicBezTo>
                    <a:cubicBezTo>
                      <a:pt x="783" y="1318"/>
                      <a:pt x="784" y="1320"/>
                      <a:pt x="784" y="1320"/>
                    </a:cubicBezTo>
                    <a:cubicBezTo>
                      <a:pt x="784" y="1320"/>
                      <a:pt x="787" y="1330"/>
                      <a:pt x="787" y="1330"/>
                    </a:cubicBezTo>
                    <a:cubicBezTo>
                      <a:pt x="787" y="1330"/>
                      <a:pt x="788" y="1330"/>
                      <a:pt x="788" y="1330"/>
                    </a:cubicBezTo>
                    <a:cubicBezTo>
                      <a:pt x="788" y="1330"/>
                      <a:pt x="790" y="1328"/>
                      <a:pt x="790" y="1328"/>
                    </a:cubicBezTo>
                    <a:cubicBezTo>
                      <a:pt x="790" y="1328"/>
                      <a:pt x="790" y="1327"/>
                      <a:pt x="790" y="1327"/>
                    </a:cubicBezTo>
                    <a:cubicBezTo>
                      <a:pt x="790" y="1327"/>
                      <a:pt x="792" y="1312"/>
                      <a:pt x="792" y="1312"/>
                    </a:cubicBezTo>
                    <a:cubicBezTo>
                      <a:pt x="792" y="1312"/>
                      <a:pt x="793" y="1311"/>
                      <a:pt x="793" y="1311"/>
                    </a:cubicBezTo>
                    <a:cubicBezTo>
                      <a:pt x="793" y="1311"/>
                      <a:pt x="795" y="1285"/>
                      <a:pt x="795" y="1285"/>
                    </a:cubicBezTo>
                    <a:cubicBezTo>
                      <a:pt x="795" y="1285"/>
                      <a:pt x="796" y="1288"/>
                      <a:pt x="796" y="1288"/>
                    </a:cubicBezTo>
                    <a:cubicBezTo>
                      <a:pt x="796" y="1288"/>
                      <a:pt x="798" y="1243"/>
                      <a:pt x="798" y="1243"/>
                    </a:cubicBezTo>
                    <a:cubicBezTo>
                      <a:pt x="798" y="1243"/>
                      <a:pt x="799" y="1254"/>
                      <a:pt x="799" y="1254"/>
                    </a:cubicBezTo>
                    <a:cubicBezTo>
                      <a:pt x="799" y="1254"/>
                      <a:pt x="802" y="1183"/>
                      <a:pt x="802" y="1183"/>
                    </a:cubicBezTo>
                    <a:cubicBezTo>
                      <a:pt x="802" y="1183"/>
                      <a:pt x="802" y="1157"/>
                      <a:pt x="802" y="1157"/>
                    </a:cubicBezTo>
                    <a:cubicBezTo>
                      <a:pt x="802" y="1157"/>
                      <a:pt x="805" y="1242"/>
                      <a:pt x="805" y="1242"/>
                    </a:cubicBezTo>
                    <a:cubicBezTo>
                      <a:pt x="805" y="1242"/>
                      <a:pt x="805" y="1246"/>
                      <a:pt x="805" y="1246"/>
                    </a:cubicBezTo>
                    <a:cubicBezTo>
                      <a:pt x="805" y="1246"/>
                      <a:pt x="808" y="1306"/>
                      <a:pt x="808" y="1306"/>
                    </a:cubicBezTo>
                    <a:cubicBezTo>
                      <a:pt x="808" y="1306"/>
                      <a:pt x="808" y="1307"/>
                      <a:pt x="808" y="1307"/>
                    </a:cubicBezTo>
                    <a:cubicBezTo>
                      <a:pt x="808" y="1307"/>
                      <a:pt x="811" y="1327"/>
                      <a:pt x="811" y="1327"/>
                    </a:cubicBezTo>
                    <a:cubicBezTo>
                      <a:pt x="811" y="1327"/>
                      <a:pt x="811" y="1328"/>
                      <a:pt x="811" y="1328"/>
                    </a:cubicBezTo>
                    <a:cubicBezTo>
                      <a:pt x="811" y="1328"/>
                      <a:pt x="813" y="1273"/>
                      <a:pt x="813" y="1273"/>
                    </a:cubicBezTo>
                    <a:cubicBezTo>
                      <a:pt x="813" y="1273"/>
                      <a:pt x="814" y="1292"/>
                      <a:pt x="814" y="1292"/>
                    </a:cubicBezTo>
                    <a:cubicBezTo>
                      <a:pt x="814" y="1292"/>
                      <a:pt x="817" y="1329"/>
                      <a:pt x="817" y="1329"/>
                    </a:cubicBezTo>
                    <a:cubicBezTo>
                      <a:pt x="817" y="1329"/>
                      <a:pt x="817" y="1330"/>
                      <a:pt x="817" y="1330"/>
                    </a:cubicBezTo>
                    <a:cubicBezTo>
                      <a:pt x="817" y="1330"/>
                      <a:pt x="820" y="1339"/>
                      <a:pt x="820" y="1339"/>
                    </a:cubicBezTo>
                    <a:cubicBezTo>
                      <a:pt x="820" y="1339"/>
                      <a:pt x="820" y="1340"/>
                      <a:pt x="820" y="1340"/>
                    </a:cubicBezTo>
                    <a:cubicBezTo>
                      <a:pt x="820" y="1340"/>
                      <a:pt x="822" y="1344"/>
                      <a:pt x="822" y="1344"/>
                    </a:cubicBezTo>
                    <a:cubicBezTo>
                      <a:pt x="822" y="1344"/>
                      <a:pt x="824" y="1287"/>
                      <a:pt x="824" y="1287"/>
                    </a:cubicBezTo>
                    <a:cubicBezTo>
                      <a:pt x="824" y="1287"/>
                      <a:pt x="826" y="1352"/>
                      <a:pt x="826" y="1352"/>
                    </a:cubicBezTo>
                    <a:cubicBezTo>
                      <a:pt x="826" y="1352"/>
                      <a:pt x="826" y="1353"/>
                      <a:pt x="826" y="1353"/>
                    </a:cubicBezTo>
                    <a:cubicBezTo>
                      <a:pt x="826" y="1353"/>
                      <a:pt x="828" y="1361"/>
                      <a:pt x="828" y="1361"/>
                    </a:cubicBezTo>
                    <a:cubicBezTo>
                      <a:pt x="828" y="1361"/>
                      <a:pt x="829" y="1350"/>
                      <a:pt x="829" y="1350"/>
                    </a:cubicBezTo>
                    <a:cubicBezTo>
                      <a:pt x="829" y="1350"/>
                      <a:pt x="832" y="1368"/>
                      <a:pt x="832" y="1368"/>
                    </a:cubicBezTo>
                    <a:cubicBezTo>
                      <a:pt x="832" y="1368"/>
                      <a:pt x="832" y="1368"/>
                      <a:pt x="832" y="1368"/>
                    </a:cubicBezTo>
                    <a:cubicBezTo>
                      <a:pt x="832" y="1368"/>
                      <a:pt x="835" y="1373"/>
                      <a:pt x="835" y="1373"/>
                    </a:cubicBezTo>
                    <a:cubicBezTo>
                      <a:pt x="835" y="1373"/>
                      <a:pt x="835" y="1373"/>
                      <a:pt x="835" y="1373"/>
                    </a:cubicBezTo>
                    <a:cubicBezTo>
                      <a:pt x="835" y="1373"/>
                      <a:pt x="837" y="1375"/>
                      <a:pt x="837" y="1375"/>
                    </a:cubicBezTo>
                    <a:cubicBezTo>
                      <a:pt x="837" y="1375"/>
                      <a:pt x="838" y="1374"/>
                      <a:pt x="838" y="1374"/>
                    </a:cubicBezTo>
                    <a:cubicBezTo>
                      <a:pt x="838" y="1374"/>
                      <a:pt x="840" y="1376"/>
                      <a:pt x="840" y="1376"/>
                    </a:cubicBezTo>
                    <a:cubicBezTo>
                      <a:pt x="840" y="1376"/>
                      <a:pt x="841" y="1376"/>
                      <a:pt x="841" y="1376"/>
                    </a:cubicBezTo>
                    <a:cubicBezTo>
                      <a:pt x="841" y="1376"/>
                      <a:pt x="844" y="1377"/>
                      <a:pt x="844" y="1377"/>
                    </a:cubicBezTo>
                    <a:cubicBezTo>
                      <a:pt x="844" y="1377"/>
                      <a:pt x="845" y="1377"/>
                      <a:pt x="845" y="1377"/>
                    </a:cubicBezTo>
                    <a:cubicBezTo>
                      <a:pt x="845" y="1377"/>
                      <a:pt x="847" y="1377"/>
                      <a:pt x="847" y="1377"/>
                    </a:cubicBezTo>
                    <a:cubicBezTo>
                      <a:pt x="847" y="1377"/>
                      <a:pt x="847" y="1377"/>
                      <a:pt x="847" y="1377"/>
                    </a:cubicBezTo>
                    <a:cubicBezTo>
                      <a:pt x="847" y="1377"/>
                      <a:pt x="849" y="1378"/>
                      <a:pt x="849" y="1378"/>
                    </a:cubicBezTo>
                    <a:cubicBezTo>
                      <a:pt x="849" y="1378"/>
                      <a:pt x="850" y="1378"/>
                      <a:pt x="850" y="1378"/>
                    </a:cubicBezTo>
                    <a:cubicBezTo>
                      <a:pt x="850" y="1378"/>
                      <a:pt x="853" y="1377"/>
                      <a:pt x="853" y="1377"/>
                    </a:cubicBezTo>
                    <a:cubicBezTo>
                      <a:pt x="853" y="1377"/>
                      <a:pt x="853" y="1377"/>
                      <a:pt x="853" y="1377"/>
                    </a:cubicBezTo>
                    <a:cubicBezTo>
                      <a:pt x="853" y="1377"/>
                      <a:pt x="856" y="1374"/>
                      <a:pt x="856" y="1374"/>
                    </a:cubicBezTo>
                    <a:cubicBezTo>
                      <a:pt x="856" y="1374"/>
                      <a:pt x="856" y="1374"/>
                      <a:pt x="856" y="1374"/>
                    </a:cubicBezTo>
                    <a:cubicBezTo>
                      <a:pt x="856" y="1374"/>
                      <a:pt x="859" y="1364"/>
                      <a:pt x="859" y="1364"/>
                    </a:cubicBezTo>
                    <a:cubicBezTo>
                      <a:pt x="859" y="1364"/>
                      <a:pt x="859" y="1364"/>
                      <a:pt x="859" y="1364"/>
                    </a:cubicBezTo>
                    <a:cubicBezTo>
                      <a:pt x="859" y="1364"/>
                      <a:pt x="862" y="1350"/>
                      <a:pt x="862" y="1350"/>
                    </a:cubicBezTo>
                    <a:cubicBezTo>
                      <a:pt x="862" y="1350"/>
                      <a:pt x="862" y="1348"/>
                      <a:pt x="862" y="1348"/>
                    </a:cubicBezTo>
                    <a:cubicBezTo>
                      <a:pt x="862" y="1348"/>
                      <a:pt x="865" y="1202"/>
                      <a:pt x="865" y="1202"/>
                    </a:cubicBezTo>
                    <a:cubicBezTo>
                      <a:pt x="865" y="1202"/>
                      <a:pt x="865" y="1169"/>
                      <a:pt x="865" y="1169"/>
                    </a:cubicBezTo>
                    <a:cubicBezTo>
                      <a:pt x="865" y="1169"/>
                      <a:pt x="868" y="1301"/>
                      <a:pt x="868" y="1301"/>
                    </a:cubicBezTo>
                    <a:cubicBezTo>
                      <a:pt x="868" y="1301"/>
                      <a:pt x="868" y="1308"/>
                      <a:pt x="868" y="1308"/>
                    </a:cubicBezTo>
                    <a:cubicBezTo>
                      <a:pt x="868" y="1308"/>
                      <a:pt x="870" y="1239"/>
                      <a:pt x="870" y="1239"/>
                    </a:cubicBezTo>
                    <a:cubicBezTo>
                      <a:pt x="870" y="1239"/>
                      <a:pt x="871" y="1172"/>
                      <a:pt x="871" y="1172"/>
                    </a:cubicBezTo>
                    <a:cubicBezTo>
                      <a:pt x="871" y="1172"/>
                      <a:pt x="874" y="1307"/>
                      <a:pt x="874" y="1307"/>
                    </a:cubicBezTo>
                    <a:cubicBezTo>
                      <a:pt x="874" y="1307"/>
                      <a:pt x="874" y="1311"/>
                      <a:pt x="874" y="1311"/>
                    </a:cubicBezTo>
                    <a:cubicBezTo>
                      <a:pt x="874" y="1311"/>
                      <a:pt x="877" y="1355"/>
                      <a:pt x="877" y="1355"/>
                    </a:cubicBezTo>
                    <a:cubicBezTo>
                      <a:pt x="877" y="1355"/>
                      <a:pt x="877" y="1356"/>
                      <a:pt x="877" y="1356"/>
                    </a:cubicBezTo>
                    <a:cubicBezTo>
                      <a:pt x="877" y="1356"/>
                      <a:pt x="879" y="1366"/>
                      <a:pt x="879" y="1366"/>
                    </a:cubicBezTo>
                    <a:cubicBezTo>
                      <a:pt x="879" y="1366"/>
                      <a:pt x="880" y="1366"/>
                      <a:pt x="880" y="1366"/>
                    </a:cubicBezTo>
                    <a:cubicBezTo>
                      <a:pt x="880" y="1366"/>
                      <a:pt x="883" y="1373"/>
                      <a:pt x="883" y="1373"/>
                    </a:cubicBezTo>
                    <a:cubicBezTo>
                      <a:pt x="883" y="1373"/>
                      <a:pt x="883" y="1373"/>
                      <a:pt x="883" y="1373"/>
                    </a:cubicBezTo>
                    <a:cubicBezTo>
                      <a:pt x="883" y="1373"/>
                      <a:pt x="886" y="1374"/>
                      <a:pt x="886" y="1374"/>
                    </a:cubicBezTo>
                    <a:cubicBezTo>
                      <a:pt x="886" y="1374"/>
                      <a:pt x="886" y="1375"/>
                      <a:pt x="886" y="1375"/>
                    </a:cubicBezTo>
                    <a:cubicBezTo>
                      <a:pt x="886" y="1375"/>
                      <a:pt x="888" y="1376"/>
                      <a:pt x="888" y="1376"/>
                    </a:cubicBezTo>
                    <a:cubicBezTo>
                      <a:pt x="888" y="1376"/>
                      <a:pt x="890" y="1376"/>
                      <a:pt x="890" y="1376"/>
                    </a:cubicBezTo>
                    <a:cubicBezTo>
                      <a:pt x="890" y="1376"/>
                      <a:pt x="892" y="1377"/>
                      <a:pt x="892" y="1377"/>
                    </a:cubicBezTo>
                    <a:cubicBezTo>
                      <a:pt x="892" y="1377"/>
                      <a:pt x="892" y="1377"/>
                      <a:pt x="892" y="1377"/>
                    </a:cubicBezTo>
                    <a:cubicBezTo>
                      <a:pt x="892" y="1377"/>
                      <a:pt x="894" y="1378"/>
                      <a:pt x="894" y="1378"/>
                    </a:cubicBezTo>
                    <a:cubicBezTo>
                      <a:pt x="894" y="1378"/>
                      <a:pt x="895" y="1378"/>
                      <a:pt x="895" y="1378"/>
                    </a:cubicBezTo>
                    <a:cubicBezTo>
                      <a:pt x="895" y="1378"/>
                      <a:pt x="897" y="1375"/>
                      <a:pt x="897" y="1375"/>
                    </a:cubicBezTo>
                    <a:cubicBezTo>
                      <a:pt x="897" y="1375"/>
                      <a:pt x="898" y="1378"/>
                      <a:pt x="898" y="1378"/>
                    </a:cubicBezTo>
                    <a:cubicBezTo>
                      <a:pt x="898" y="1378"/>
                      <a:pt x="899" y="1379"/>
                      <a:pt x="899" y="1379"/>
                    </a:cubicBezTo>
                    <a:cubicBezTo>
                      <a:pt x="899" y="1379"/>
                      <a:pt x="901" y="1379"/>
                      <a:pt x="901" y="1379"/>
                    </a:cubicBezTo>
                    <a:cubicBezTo>
                      <a:pt x="901" y="1379"/>
                      <a:pt x="903" y="1376"/>
                      <a:pt x="903" y="1376"/>
                    </a:cubicBezTo>
                    <a:cubicBezTo>
                      <a:pt x="903" y="1376"/>
                      <a:pt x="904" y="1377"/>
                      <a:pt x="904" y="1377"/>
                    </a:cubicBezTo>
                    <a:cubicBezTo>
                      <a:pt x="904" y="1377"/>
                      <a:pt x="905" y="1379"/>
                      <a:pt x="905" y="1379"/>
                    </a:cubicBezTo>
                    <a:cubicBezTo>
                      <a:pt x="905" y="1379"/>
                      <a:pt x="907" y="1379"/>
                      <a:pt x="907" y="1379"/>
                    </a:cubicBezTo>
                    <a:cubicBezTo>
                      <a:pt x="907" y="1379"/>
                      <a:pt x="910" y="1380"/>
                      <a:pt x="910" y="1380"/>
                    </a:cubicBezTo>
                    <a:cubicBezTo>
                      <a:pt x="910" y="1380"/>
                      <a:pt x="910" y="1380"/>
                      <a:pt x="910" y="1380"/>
                    </a:cubicBezTo>
                    <a:cubicBezTo>
                      <a:pt x="910" y="1380"/>
                      <a:pt x="913" y="1380"/>
                      <a:pt x="913" y="1380"/>
                    </a:cubicBezTo>
                    <a:cubicBezTo>
                      <a:pt x="913" y="1380"/>
                      <a:pt x="915" y="1381"/>
                      <a:pt x="915" y="1381"/>
                    </a:cubicBezTo>
                    <a:cubicBezTo>
                      <a:pt x="915" y="1381"/>
                      <a:pt x="915" y="1380"/>
                      <a:pt x="915" y="1380"/>
                    </a:cubicBezTo>
                    <a:cubicBezTo>
                      <a:pt x="915" y="1380"/>
                      <a:pt x="916" y="1381"/>
                      <a:pt x="916" y="1381"/>
                    </a:cubicBezTo>
                    <a:cubicBezTo>
                      <a:pt x="916" y="1381"/>
                      <a:pt x="918" y="1380"/>
                      <a:pt x="918" y="1380"/>
                    </a:cubicBezTo>
                    <a:cubicBezTo>
                      <a:pt x="918" y="1380"/>
                      <a:pt x="919" y="1380"/>
                      <a:pt x="919" y="1380"/>
                    </a:cubicBezTo>
                    <a:cubicBezTo>
                      <a:pt x="919" y="1380"/>
                      <a:pt x="922" y="1379"/>
                      <a:pt x="922" y="1379"/>
                    </a:cubicBezTo>
                    <a:cubicBezTo>
                      <a:pt x="922" y="1379"/>
                      <a:pt x="922" y="1379"/>
                      <a:pt x="922" y="1379"/>
                    </a:cubicBezTo>
                    <a:cubicBezTo>
                      <a:pt x="922" y="1379"/>
                      <a:pt x="924" y="1377"/>
                      <a:pt x="924" y="1377"/>
                    </a:cubicBezTo>
                    <a:cubicBezTo>
                      <a:pt x="924" y="1377"/>
                      <a:pt x="925" y="1377"/>
                      <a:pt x="925" y="1377"/>
                    </a:cubicBezTo>
                    <a:cubicBezTo>
                      <a:pt x="925" y="1377"/>
                      <a:pt x="928" y="1371"/>
                      <a:pt x="928" y="1371"/>
                    </a:cubicBezTo>
                    <a:cubicBezTo>
                      <a:pt x="928" y="1371"/>
                      <a:pt x="928" y="1371"/>
                      <a:pt x="928" y="1371"/>
                    </a:cubicBezTo>
                    <a:cubicBezTo>
                      <a:pt x="928" y="1371"/>
                      <a:pt x="931" y="1334"/>
                      <a:pt x="931" y="1334"/>
                    </a:cubicBezTo>
                    <a:cubicBezTo>
                      <a:pt x="931" y="1334"/>
                      <a:pt x="932" y="1340"/>
                      <a:pt x="932" y="1340"/>
                    </a:cubicBezTo>
                    <a:cubicBezTo>
                      <a:pt x="932" y="1340"/>
                      <a:pt x="934" y="1331"/>
                      <a:pt x="934" y="1331"/>
                    </a:cubicBezTo>
                    <a:cubicBezTo>
                      <a:pt x="934" y="1331"/>
                      <a:pt x="934" y="1329"/>
                      <a:pt x="934" y="1329"/>
                    </a:cubicBezTo>
                    <a:cubicBezTo>
                      <a:pt x="934" y="1329"/>
                      <a:pt x="937" y="1292"/>
                      <a:pt x="937" y="1292"/>
                    </a:cubicBezTo>
                    <a:cubicBezTo>
                      <a:pt x="937" y="1292"/>
                      <a:pt x="938" y="1238"/>
                      <a:pt x="938" y="1238"/>
                    </a:cubicBezTo>
                    <a:cubicBezTo>
                      <a:pt x="938" y="1238"/>
                      <a:pt x="939" y="1294"/>
                      <a:pt x="939" y="1294"/>
                    </a:cubicBezTo>
                    <a:cubicBezTo>
                      <a:pt x="939" y="1294"/>
                      <a:pt x="940" y="1289"/>
                      <a:pt x="940" y="1289"/>
                    </a:cubicBezTo>
                    <a:cubicBezTo>
                      <a:pt x="940" y="1289"/>
                      <a:pt x="942" y="1303"/>
                      <a:pt x="942" y="1303"/>
                    </a:cubicBezTo>
                    <a:cubicBezTo>
                      <a:pt x="942" y="1303"/>
                      <a:pt x="944" y="1279"/>
                      <a:pt x="944" y="1279"/>
                    </a:cubicBezTo>
                    <a:cubicBezTo>
                      <a:pt x="944" y="1279"/>
                      <a:pt x="946" y="1302"/>
                      <a:pt x="946" y="1302"/>
                    </a:cubicBezTo>
                    <a:cubicBezTo>
                      <a:pt x="946" y="1302"/>
                      <a:pt x="946" y="1305"/>
                      <a:pt x="946" y="1305"/>
                    </a:cubicBezTo>
                    <a:cubicBezTo>
                      <a:pt x="946" y="1305"/>
                      <a:pt x="949" y="1334"/>
                      <a:pt x="949" y="1334"/>
                    </a:cubicBezTo>
                    <a:cubicBezTo>
                      <a:pt x="949" y="1334"/>
                      <a:pt x="949" y="1337"/>
                      <a:pt x="949" y="1337"/>
                    </a:cubicBezTo>
                    <a:cubicBezTo>
                      <a:pt x="949" y="1337"/>
                      <a:pt x="950" y="1332"/>
                      <a:pt x="950" y="1332"/>
                    </a:cubicBezTo>
                    <a:cubicBezTo>
                      <a:pt x="950" y="1332"/>
                      <a:pt x="952" y="1338"/>
                      <a:pt x="952" y="1338"/>
                    </a:cubicBezTo>
                    <a:cubicBezTo>
                      <a:pt x="952" y="1338"/>
                      <a:pt x="953" y="1349"/>
                      <a:pt x="953" y="1349"/>
                    </a:cubicBezTo>
                    <a:cubicBezTo>
                      <a:pt x="953" y="1349"/>
                      <a:pt x="955" y="1343"/>
                      <a:pt x="955" y="1343"/>
                    </a:cubicBezTo>
                    <a:cubicBezTo>
                      <a:pt x="955" y="1343"/>
                      <a:pt x="956" y="1316"/>
                      <a:pt x="956" y="1316"/>
                    </a:cubicBezTo>
                    <a:cubicBezTo>
                      <a:pt x="956" y="1316"/>
                      <a:pt x="959" y="1330"/>
                      <a:pt x="959" y="1330"/>
                    </a:cubicBezTo>
                    <a:cubicBezTo>
                      <a:pt x="959" y="1330"/>
                      <a:pt x="961" y="1320"/>
                      <a:pt x="961" y="1320"/>
                    </a:cubicBezTo>
                    <a:cubicBezTo>
                      <a:pt x="961" y="1320"/>
                      <a:pt x="961" y="1318"/>
                      <a:pt x="961" y="1318"/>
                    </a:cubicBezTo>
                    <a:cubicBezTo>
                      <a:pt x="961" y="1318"/>
                      <a:pt x="963" y="1236"/>
                      <a:pt x="963" y="1236"/>
                    </a:cubicBezTo>
                    <a:cubicBezTo>
                      <a:pt x="963" y="1236"/>
                      <a:pt x="964" y="1280"/>
                      <a:pt x="964" y="1280"/>
                    </a:cubicBezTo>
                    <a:cubicBezTo>
                      <a:pt x="964" y="1280"/>
                      <a:pt x="967" y="1321"/>
                      <a:pt x="967" y="1321"/>
                    </a:cubicBezTo>
                    <a:cubicBezTo>
                      <a:pt x="967" y="1321"/>
                      <a:pt x="968" y="1325"/>
                      <a:pt x="968" y="1325"/>
                    </a:cubicBezTo>
                    <a:cubicBezTo>
                      <a:pt x="968" y="1325"/>
                      <a:pt x="970" y="1297"/>
                      <a:pt x="970" y="1297"/>
                    </a:cubicBezTo>
                    <a:cubicBezTo>
                      <a:pt x="970" y="1297"/>
                      <a:pt x="970" y="1296"/>
                      <a:pt x="970" y="1296"/>
                    </a:cubicBezTo>
                    <a:cubicBezTo>
                      <a:pt x="970" y="1296"/>
                      <a:pt x="973" y="1333"/>
                      <a:pt x="973" y="1333"/>
                    </a:cubicBezTo>
                    <a:cubicBezTo>
                      <a:pt x="973" y="1333"/>
                      <a:pt x="973" y="1336"/>
                      <a:pt x="973" y="1336"/>
                    </a:cubicBezTo>
                    <a:cubicBezTo>
                      <a:pt x="973" y="1336"/>
                      <a:pt x="976" y="1359"/>
                      <a:pt x="976" y="1359"/>
                    </a:cubicBezTo>
                    <a:cubicBezTo>
                      <a:pt x="976" y="1359"/>
                      <a:pt x="976" y="1359"/>
                      <a:pt x="976" y="1359"/>
                    </a:cubicBezTo>
                    <a:cubicBezTo>
                      <a:pt x="976" y="1359"/>
                      <a:pt x="978" y="1350"/>
                      <a:pt x="978" y="1350"/>
                    </a:cubicBezTo>
                    <a:cubicBezTo>
                      <a:pt x="978" y="1350"/>
                      <a:pt x="979" y="1354"/>
                      <a:pt x="979" y="1354"/>
                    </a:cubicBezTo>
                    <a:cubicBezTo>
                      <a:pt x="979" y="1354"/>
                      <a:pt x="982" y="1372"/>
                      <a:pt x="982" y="1372"/>
                    </a:cubicBezTo>
                    <a:cubicBezTo>
                      <a:pt x="982" y="1372"/>
                      <a:pt x="982" y="1372"/>
                      <a:pt x="982" y="1372"/>
                    </a:cubicBezTo>
                    <a:cubicBezTo>
                      <a:pt x="982" y="1372"/>
                      <a:pt x="984" y="1374"/>
                      <a:pt x="984" y="1374"/>
                    </a:cubicBezTo>
                    <a:cubicBezTo>
                      <a:pt x="984" y="1374"/>
                      <a:pt x="985" y="1374"/>
                      <a:pt x="985" y="1374"/>
                    </a:cubicBezTo>
                    <a:cubicBezTo>
                      <a:pt x="985" y="1374"/>
                      <a:pt x="987" y="1372"/>
                      <a:pt x="987" y="1372"/>
                    </a:cubicBezTo>
                    <a:cubicBezTo>
                      <a:pt x="987" y="1372"/>
                      <a:pt x="988" y="1374"/>
                      <a:pt x="988" y="1374"/>
                    </a:cubicBezTo>
                    <a:cubicBezTo>
                      <a:pt x="988" y="1374"/>
                      <a:pt x="989" y="1375"/>
                      <a:pt x="989" y="1375"/>
                    </a:cubicBezTo>
                    <a:cubicBezTo>
                      <a:pt x="989" y="1375"/>
                      <a:pt x="991" y="1374"/>
                      <a:pt x="991" y="1374"/>
                    </a:cubicBezTo>
                    <a:cubicBezTo>
                      <a:pt x="991" y="1374"/>
                      <a:pt x="994" y="1370"/>
                      <a:pt x="994" y="1370"/>
                    </a:cubicBezTo>
                    <a:cubicBezTo>
                      <a:pt x="994" y="1370"/>
                      <a:pt x="995" y="1371"/>
                      <a:pt x="995" y="1371"/>
                    </a:cubicBezTo>
                    <a:cubicBezTo>
                      <a:pt x="995" y="1371"/>
                      <a:pt x="997" y="1366"/>
                      <a:pt x="997" y="1366"/>
                    </a:cubicBezTo>
                    <a:cubicBezTo>
                      <a:pt x="997" y="1366"/>
                      <a:pt x="997" y="1365"/>
                      <a:pt x="997" y="1365"/>
                    </a:cubicBezTo>
                    <a:cubicBezTo>
                      <a:pt x="997" y="1365"/>
                      <a:pt x="1000" y="1329"/>
                      <a:pt x="1000" y="1329"/>
                    </a:cubicBezTo>
                    <a:cubicBezTo>
                      <a:pt x="1000" y="1329"/>
                      <a:pt x="1000" y="1326"/>
                      <a:pt x="1000" y="1326"/>
                    </a:cubicBezTo>
                    <a:cubicBezTo>
                      <a:pt x="1000" y="1326"/>
                      <a:pt x="1002" y="998"/>
                      <a:pt x="1002" y="998"/>
                    </a:cubicBezTo>
                    <a:cubicBezTo>
                      <a:pt x="1002" y="998"/>
                      <a:pt x="1004" y="962"/>
                      <a:pt x="1004" y="962"/>
                    </a:cubicBezTo>
                    <a:cubicBezTo>
                      <a:pt x="1004" y="962"/>
                      <a:pt x="1006" y="1222"/>
                      <a:pt x="1006" y="1222"/>
                    </a:cubicBezTo>
                    <a:cubicBezTo>
                      <a:pt x="1006" y="1222"/>
                      <a:pt x="1007" y="1242"/>
                      <a:pt x="1007" y="1242"/>
                    </a:cubicBezTo>
                    <a:cubicBezTo>
                      <a:pt x="1007" y="1242"/>
                      <a:pt x="1009" y="1068"/>
                      <a:pt x="1009" y="1068"/>
                    </a:cubicBezTo>
                    <a:cubicBezTo>
                      <a:pt x="1009" y="1068"/>
                      <a:pt x="1009" y="968"/>
                      <a:pt x="1009" y="968"/>
                    </a:cubicBezTo>
                    <a:cubicBezTo>
                      <a:pt x="1009" y="968"/>
                      <a:pt x="1011" y="1215"/>
                      <a:pt x="1011" y="1215"/>
                    </a:cubicBezTo>
                    <a:cubicBezTo>
                      <a:pt x="1011" y="1215"/>
                      <a:pt x="1012" y="1227"/>
                      <a:pt x="1012" y="1227"/>
                    </a:cubicBezTo>
                    <a:cubicBezTo>
                      <a:pt x="1012" y="1227"/>
                      <a:pt x="1015" y="1334"/>
                      <a:pt x="1015" y="1334"/>
                    </a:cubicBezTo>
                    <a:cubicBezTo>
                      <a:pt x="1015" y="1334"/>
                      <a:pt x="1015" y="1336"/>
                      <a:pt x="1015" y="1336"/>
                    </a:cubicBezTo>
                    <a:cubicBezTo>
                      <a:pt x="1015" y="1336"/>
                      <a:pt x="1018" y="1357"/>
                      <a:pt x="1018" y="1357"/>
                    </a:cubicBezTo>
                    <a:cubicBezTo>
                      <a:pt x="1018" y="1357"/>
                      <a:pt x="1018" y="1358"/>
                      <a:pt x="1018" y="1358"/>
                    </a:cubicBezTo>
                    <a:cubicBezTo>
                      <a:pt x="1018" y="1358"/>
                      <a:pt x="1020" y="1367"/>
                      <a:pt x="1020" y="1367"/>
                    </a:cubicBezTo>
                    <a:cubicBezTo>
                      <a:pt x="1020" y="1367"/>
                      <a:pt x="1021" y="1367"/>
                      <a:pt x="1021" y="1367"/>
                    </a:cubicBezTo>
                    <a:cubicBezTo>
                      <a:pt x="1021" y="1367"/>
                      <a:pt x="1024" y="1371"/>
                      <a:pt x="1024" y="1371"/>
                    </a:cubicBezTo>
                    <a:cubicBezTo>
                      <a:pt x="1024" y="1371"/>
                      <a:pt x="1026" y="1370"/>
                      <a:pt x="1026" y="1370"/>
                    </a:cubicBezTo>
                    <a:cubicBezTo>
                      <a:pt x="1026" y="1370"/>
                      <a:pt x="1027" y="1372"/>
                      <a:pt x="1027" y="1372"/>
                    </a:cubicBezTo>
                    <a:cubicBezTo>
                      <a:pt x="1027" y="1372"/>
                      <a:pt x="1027" y="1373"/>
                      <a:pt x="1027" y="1373"/>
                    </a:cubicBezTo>
                    <a:cubicBezTo>
                      <a:pt x="1027" y="1373"/>
                      <a:pt x="1029" y="1376"/>
                      <a:pt x="1029" y="1376"/>
                    </a:cubicBezTo>
                    <a:cubicBezTo>
                      <a:pt x="1029" y="1376"/>
                      <a:pt x="1030" y="1376"/>
                      <a:pt x="1030" y="1376"/>
                    </a:cubicBezTo>
                    <a:cubicBezTo>
                      <a:pt x="1030" y="1376"/>
                      <a:pt x="1032" y="1374"/>
                      <a:pt x="1032" y="1374"/>
                    </a:cubicBezTo>
                    <a:cubicBezTo>
                      <a:pt x="1032" y="1374"/>
                      <a:pt x="1033" y="1375"/>
                      <a:pt x="1033" y="1375"/>
                    </a:cubicBezTo>
                    <a:cubicBezTo>
                      <a:pt x="1033" y="1375"/>
                      <a:pt x="1035" y="1378"/>
                      <a:pt x="1035" y="1378"/>
                    </a:cubicBezTo>
                    <a:cubicBezTo>
                      <a:pt x="1035" y="1378"/>
                      <a:pt x="1036" y="1378"/>
                      <a:pt x="1036" y="1378"/>
                    </a:cubicBezTo>
                    <a:cubicBezTo>
                      <a:pt x="1036" y="1378"/>
                      <a:pt x="1038" y="1380"/>
                      <a:pt x="1038" y="1380"/>
                    </a:cubicBezTo>
                    <a:cubicBezTo>
                      <a:pt x="1038" y="1380"/>
                      <a:pt x="1039" y="1380"/>
                      <a:pt x="1039" y="1380"/>
                    </a:cubicBezTo>
                    <a:cubicBezTo>
                      <a:pt x="1039" y="1380"/>
                      <a:pt x="1041" y="1381"/>
                      <a:pt x="1041" y="1381"/>
                    </a:cubicBezTo>
                    <a:cubicBezTo>
                      <a:pt x="1041" y="1381"/>
                      <a:pt x="1043" y="1380"/>
                      <a:pt x="1043" y="1380"/>
                    </a:cubicBezTo>
                    <a:cubicBezTo>
                      <a:pt x="1043" y="1380"/>
                      <a:pt x="1045" y="1382"/>
                      <a:pt x="1045" y="1382"/>
                    </a:cubicBezTo>
                    <a:cubicBezTo>
                      <a:pt x="1045" y="1382"/>
                      <a:pt x="1045" y="1382"/>
                      <a:pt x="1045" y="1382"/>
                    </a:cubicBezTo>
                    <a:cubicBezTo>
                      <a:pt x="1045" y="1382"/>
                      <a:pt x="1047" y="1382"/>
                      <a:pt x="1047" y="1382"/>
                    </a:cubicBezTo>
                    <a:cubicBezTo>
                      <a:pt x="1047" y="1382"/>
                      <a:pt x="1049" y="1382"/>
                      <a:pt x="1049" y="1382"/>
                    </a:cubicBezTo>
                    <a:cubicBezTo>
                      <a:pt x="1049" y="1382"/>
                      <a:pt x="1051" y="1382"/>
                      <a:pt x="1051" y="1382"/>
                    </a:cubicBezTo>
                    <a:cubicBezTo>
                      <a:pt x="1051" y="1382"/>
                      <a:pt x="1051" y="1383"/>
                      <a:pt x="1051" y="1383"/>
                    </a:cubicBezTo>
                    <a:cubicBezTo>
                      <a:pt x="1051" y="1383"/>
                      <a:pt x="1054" y="1383"/>
                      <a:pt x="1054" y="1383"/>
                    </a:cubicBezTo>
                    <a:cubicBezTo>
                      <a:pt x="1054" y="1383"/>
                      <a:pt x="1054" y="1383"/>
                      <a:pt x="1054" y="1383"/>
                    </a:cubicBezTo>
                    <a:cubicBezTo>
                      <a:pt x="1054" y="1383"/>
                      <a:pt x="1056" y="1383"/>
                      <a:pt x="1056" y="1383"/>
                    </a:cubicBezTo>
                    <a:cubicBezTo>
                      <a:pt x="1056" y="1383"/>
                      <a:pt x="1058" y="1383"/>
                      <a:pt x="1058" y="1383"/>
                    </a:cubicBezTo>
                    <a:cubicBezTo>
                      <a:pt x="1058" y="1383"/>
                      <a:pt x="1060" y="1383"/>
                      <a:pt x="1060" y="1383"/>
                    </a:cubicBezTo>
                    <a:cubicBezTo>
                      <a:pt x="1060" y="1383"/>
                      <a:pt x="1060" y="1383"/>
                      <a:pt x="1060" y="1383"/>
                    </a:cubicBezTo>
                    <a:cubicBezTo>
                      <a:pt x="1060" y="1383"/>
                      <a:pt x="1062" y="1382"/>
                      <a:pt x="1062" y="1382"/>
                    </a:cubicBezTo>
                    <a:cubicBezTo>
                      <a:pt x="1062" y="1382"/>
                      <a:pt x="1063" y="1382"/>
                      <a:pt x="1063" y="1382"/>
                    </a:cubicBezTo>
                    <a:cubicBezTo>
                      <a:pt x="1063" y="1382"/>
                      <a:pt x="1064" y="1381"/>
                      <a:pt x="1064" y="1381"/>
                    </a:cubicBezTo>
                    <a:cubicBezTo>
                      <a:pt x="1064" y="1381"/>
                      <a:pt x="1067" y="1382"/>
                      <a:pt x="1067" y="1382"/>
                    </a:cubicBezTo>
                    <a:cubicBezTo>
                      <a:pt x="1067" y="1382"/>
                      <a:pt x="1068" y="1382"/>
                      <a:pt x="1068" y="1382"/>
                    </a:cubicBezTo>
                    <a:cubicBezTo>
                      <a:pt x="1068" y="1382"/>
                      <a:pt x="1069" y="1382"/>
                      <a:pt x="1069" y="1382"/>
                    </a:cubicBezTo>
                    <a:cubicBezTo>
                      <a:pt x="1069" y="1382"/>
                      <a:pt x="1070" y="1381"/>
                      <a:pt x="1070" y="1381"/>
                    </a:cubicBezTo>
                    <a:cubicBezTo>
                      <a:pt x="1070" y="1381"/>
                      <a:pt x="1072" y="1382"/>
                      <a:pt x="1072" y="1382"/>
                    </a:cubicBezTo>
                    <a:cubicBezTo>
                      <a:pt x="1072" y="1382"/>
                      <a:pt x="1075" y="1383"/>
                      <a:pt x="1075" y="1383"/>
                    </a:cubicBezTo>
                    <a:cubicBezTo>
                      <a:pt x="1075" y="1383"/>
                      <a:pt x="1075" y="1383"/>
                      <a:pt x="1075" y="1383"/>
                    </a:cubicBezTo>
                    <a:cubicBezTo>
                      <a:pt x="1075" y="1383"/>
                      <a:pt x="1078" y="1384"/>
                      <a:pt x="1078" y="1384"/>
                    </a:cubicBezTo>
                    <a:cubicBezTo>
                      <a:pt x="1078" y="1384"/>
                      <a:pt x="1078" y="1384"/>
                      <a:pt x="1078" y="1384"/>
                    </a:cubicBezTo>
                    <a:cubicBezTo>
                      <a:pt x="1078" y="1384"/>
                      <a:pt x="1080" y="1384"/>
                      <a:pt x="1080" y="1384"/>
                    </a:cubicBezTo>
                    <a:cubicBezTo>
                      <a:pt x="1080" y="1384"/>
                      <a:pt x="1082" y="1384"/>
                      <a:pt x="1082" y="1384"/>
                    </a:cubicBezTo>
                    <a:cubicBezTo>
                      <a:pt x="1082" y="1384"/>
                      <a:pt x="1083" y="1384"/>
                      <a:pt x="1083" y="1384"/>
                    </a:cubicBezTo>
                    <a:cubicBezTo>
                      <a:pt x="1083" y="1384"/>
                      <a:pt x="1084" y="1384"/>
                      <a:pt x="1084" y="1384"/>
                    </a:cubicBezTo>
                    <a:cubicBezTo>
                      <a:pt x="1084" y="1384"/>
                      <a:pt x="1086" y="1384"/>
                      <a:pt x="1086" y="1384"/>
                    </a:cubicBezTo>
                    <a:cubicBezTo>
                      <a:pt x="1086" y="1384"/>
                      <a:pt x="1087" y="1384"/>
                      <a:pt x="1087" y="1384"/>
                    </a:cubicBezTo>
                    <a:cubicBezTo>
                      <a:pt x="1087" y="1384"/>
                      <a:pt x="1090" y="1384"/>
                      <a:pt x="1090" y="1384"/>
                    </a:cubicBezTo>
                    <a:cubicBezTo>
                      <a:pt x="1090" y="1384"/>
                      <a:pt x="1090" y="1384"/>
                      <a:pt x="1090" y="1384"/>
                    </a:cubicBezTo>
                    <a:cubicBezTo>
                      <a:pt x="1090" y="1384"/>
                      <a:pt x="1092" y="1384"/>
                      <a:pt x="1092" y="1384"/>
                    </a:cubicBezTo>
                    <a:cubicBezTo>
                      <a:pt x="1092" y="1384"/>
                      <a:pt x="1093" y="1384"/>
                      <a:pt x="1093" y="1384"/>
                    </a:cubicBezTo>
                    <a:cubicBezTo>
                      <a:pt x="1093" y="1384"/>
                      <a:pt x="1095" y="1384"/>
                      <a:pt x="1095" y="1384"/>
                    </a:cubicBezTo>
                    <a:cubicBezTo>
                      <a:pt x="1095" y="1384"/>
                      <a:pt x="1097" y="1384"/>
                      <a:pt x="1097" y="1384"/>
                    </a:cubicBezTo>
                    <a:cubicBezTo>
                      <a:pt x="1097" y="1384"/>
                      <a:pt x="1098" y="1384"/>
                      <a:pt x="1098" y="1384"/>
                    </a:cubicBezTo>
                    <a:cubicBezTo>
                      <a:pt x="1098" y="1384"/>
                      <a:pt x="1099" y="1384"/>
                      <a:pt x="1099" y="1384"/>
                    </a:cubicBezTo>
                    <a:cubicBezTo>
                      <a:pt x="1099" y="1384"/>
                      <a:pt x="1101" y="1384"/>
                      <a:pt x="1101" y="1384"/>
                    </a:cubicBezTo>
                    <a:cubicBezTo>
                      <a:pt x="1101" y="1384"/>
                      <a:pt x="1102" y="1384"/>
                      <a:pt x="1102" y="1384"/>
                    </a:cubicBezTo>
                    <a:cubicBezTo>
                      <a:pt x="1102" y="1384"/>
                      <a:pt x="1103" y="1384"/>
                      <a:pt x="1103" y="1384"/>
                    </a:cubicBezTo>
                    <a:cubicBezTo>
                      <a:pt x="1103" y="1384"/>
                      <a:pt x="1105" y="1384"/>
                      <a:pt x="1105" y="1384"/>
                    </a:cubicBezTo>
                    <a:cubicBezTo>
                      <a:pt x="1105" y="1384"/>
                      <a:pt x="1108" y="1384"/>
                      <a:pt x="1108" y="1384"/>
                    </a:cubicBezTo>
                    <a:cubicBezTo>
                      <a:pt x="1108" y="1384"/>
                      <a:pt x="1108" y="1384"/>
                      <a:pt x="1108" y="1384"/>
                    </a:cubicBezTo>
                    <a:cubicBezTo>
                      <a:pt x="1108" y="1384"/>
                      <a:pt x="1109" y="1384"/>
                      <a:pt x="1109" y="1384"/>
                    </a:cubicBezTo>
                    <a:cubicBezTo>
                      <a:pt x="1109" y="1384"/>
                      <a:pt x="1112" y="1384"/>
                      <a:pt x="1112" y="1384"/>
                    </a:cubicBezTo>
                    <a:cubicBezTo>
                      <a:pt x="1112" y="1384"/>
                      <a:pt x="1113" y="1384"/>
                      <a:pt x="1113" y="1384"/>
                    </a:cubicBezTo>
                    <a:cubicBezTo>
                      <a:pt x="1113" y="1384"/>
                      <a:pt x="1114" y="1384"/>
                      <a:pt x="1114" y="1384"/>
                    </a:cubicBezTo>
                    <a:cubicBezTo>
                      <a:pt x="1114" y="1384"/>
                      <a:pt x="1115" y="1384"/>
                      <a:pt x="1115" y="1384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8" name="Freeform 315"/>
              <p:cNvSpPr>
                <a:spLocks/>
              </p:cNvSpPr>
              <p:nvPr/>
            </p:nvSpPr>
            <p:spPr bwMode="auto">
              <a:xfrm>
                <a:off x="-4060825" y="6470650"/>
                <a:ext cx="3267076" cy="2540000"/>
              </a:xfrm>
              <a:custGeom>
                <a:avLst/>
                <a:gdLst>
                  <a:gd name="T0" fmla="*/ 28 w 2058"/>
                  <a:gd name="T1" fmla="*/ 1600 h 1600"/>
                  <a:gd name="T2" fmla="*/ 61 w 2058"/>
                  <a:gd name="T3" fmla="*/ 1600 h 1600"/>
                  <a:gd name="T4" fmla="*/ 94 w 2058"/>
                  <a:gd name="T5" fmla="*/ 1600 h 1600"/>
                  <a:gd name="T6" fmla="*/ 129 w 2058"/>
                  <a:gd name="T7" fmla="*/ 1600 h 1600"/>
                  <a:gd name="T8" fmla="*/ 160 w 2058"/>
                  <a:gd name="T9" fmla="*/ 1600 h 1600"/>
                  <a:gd name="T10" fmla="*/ 194 w 2058"/>
                  <a:gd name="T11" fmla="*/ 1597 h 1600"/>
                  <a:gd name="T12" fmla="*/ 226 w 2058"/>
                  <a:gd name="T13" fmla="*/ 1598 h 1600"/>
                  <a:gd name="T14" fmla="*/ 260 w 2058"/>
                  <a:gd name="T15" fmla="*/ 1599 h 1600"/>
                  <a:gd name="T16" fmla="*/ 293 w 2058"/>
                  <a:gd name="T17" fmla="*/ 1598 h 1600"/>
                  <a:gd name="T18" fmla="*/ 325 w 2058"/>
                  <a:gd name="T19" fmla="*/ 1568 h 1600"/>
                  <a:gd name="T20" fmla="*/ 358 w 2058"/>
                  <a:gd name="T21" fmla="*/ 1598 h 1600"/>
                  <a:gd name="T22" fmla="*/ 391 w 2058"/>
                  <a:gd name="T23" fmla="*/ 1600 h 1600"/>
                  <a:gd name="T24" fmla="*/ 424 w 2058"/>
                  <a:gd name="T25" fmla="*/ 1598 h 1600"/>
                  <a:gd name="T26" fmla="*/ 457 w 2058"/>
                  <a:gd name="T27" fmla="*/ 1503 h 1600"/>
                  <a:gd name="T28" fmla="*/ 490 w 2058"/>
                  <a:gd name="T29" fmla="*/ 1569 h 1600"/>
                  <a:gd name="T30" fmla="*/ 523 w 2058"/>
                  <a:gd name="T31" fmla="*/ 1595 h 1600"/>
                  <a:gd name="T32" fmla="*/ 557 w 2058"/>
                  <a:gd name="T33" fmla="*/ 1585 h 1600"/>
                  <a:gd name="T34" fmla="*/ 589 w 2058"/>
                  <a:gd name="T35" fmla="*/ 1579 h 1600"/>
                  <a:gd name="T36" fmla="*/ 623 w 2058"/>
                  <a:gd name="T37" fmla="*/ 1597 h 1600"/>
                  <a:gd name="T38" fmla="*/ 656 w 2058"/>
                  <a:gd name="T39" fmla="*/ 1597 h 1600"/>
                  <a:gd name="T40" fmla="*/ 688 w 2058"/>
                  <a:gd name="T41" fmla="*/ 1598 h 1600"/>
                  <a:gd name="T42" fmla="*/ 721 w 2058"/>
                  <a:gd name="T43" fmla="*/ 1597 h 1600"/>
                  <a:gd name="T44" fmla="*/ 754 w 2058"/>
                  <a:gd name="T45" fmla="*/ 1586 h 1600"/>
                  <a:gd name="T46" fmla="*/ 787 w 2058"/>
                  <a:gd name="T47" fmla="*/ 1549 h 1600"/>
                  <a:gd name="T48" fmla="*/ 822 w 2058"/>
                  <a:gd name="T49" fmla="*/ 1594 h 1600"/>
                  <a:gd name="T50" fmla="*/ 854 w 2058"/>
                  <a:gd name="T51" fmla="*/ 1600 h 1600"/>
                  <a:gd name="T52" fmla="*/ 888 w 2058"/>
                  <a:gd name="T53" fmla="*/ 1600 h 1600"/>
                  <a:gd name="T54" fmla="*/ 920 w 2058"/>
                  <a:gd name="T55" fmla="*/ 1600 h 1600"/>
                  <a:gd name="T56" fmla="*/ 952 w 2058"/>
                  <a:gd name="T57" fmla="*/ 1600 h 1600"/>
                  <a:gd name="T58" fmla="*/ 988 w 2058"/>
                  <a:gd name="T59" fmla="*/ 1600 h 1600"/>
                  <a:gd name="T60" fmla="*/ 1020 w 2058"/>
                  <a:gd name="T61" fmla="*/ 1600 h 1600"/>
                  <a:gd name="T62" fmla="*/ 1052 w 2058"/>
                  <a:gd name="T63" fmla="*/ 1600 h 1600"/>
                  <a:gd name="T64" fmla="*/ 1084 w 2058"/>
                  <a:gd name="T65" fmla="*/ 1586 h 1600"/>
                  <a:gd name="T66" fmla="*/ 1120 w 2058"/>
                  <a:gd name="T67" fmla="*/ 1600 h 1600"/>
                  <a:gd name="T68" fmla="*/ 1151 w 2058"/>
                  <a:gd name="T69" fmla="*/ 1600 h 1600"/>
                  <a:gd name="T70" fmla="*/ 1185 w 2058"/>
                  <a:gd name="T71" fmla="*/ 1534 h 1600"/>
                  <a:gd name="T72" fmla="*/ 1217 w 2058"/>
                  <a:gd name="T73" fmla="*/ 1600 h 1600"/>
                  <a:gd name="T74" fmla="*/ 1251 w 2058"/>
                  <a:gd name="T75" fmla="*/ 1600 h 1600"/>
                  <a:gd name="T76" fmla="*/ 1283 w 2058"/>
                  <a:gd name="T77" fmla="*/ 1600 h 1600"/>
                  <a:gd name="T78" fmla="*/ 1316 w 2058"/>
                  <a:gd name="T79" fmla="*/ 1600 h 1600"/>
                  <a:gd name="T80" fmla="*/ 1350 w 2058"/>
                  <a:gd name="T81" fmla="*/ 1600 h 1600"/>
                  <a:gd name="T82" fmla="*/ 1382 w 2058"/>
                  <a:gd name="T83" fmla="*/ 1218 h 1600"/>
                  <a:gd name="T84" fmla="*/ 1417 w 2058"/>
                  <a:gd name="T85" fmla="*/ 1600 h 1600"/>
                  <a:gd name="T86" fmla="*/ 1448 w 2058"/>
                  <a:gd name="T87" fmla="*/ 1600 h 1600"/>
                  <a:gd name="T88" fmla="*/ 1481 w 2058"/>
                  <a:gd name="T89" fmla="*/ 1600 h 1600"/>
                  <a:gd name="T90" fmla="*/ 1515 w 2058"/>
                  <a:gd name="T91" fmla="*/ 1600 h 1600"/>
                  <a:gd name="T92" fmla="*/ 1547 w 2058"/>
                  <a:gd name="T93" fmla="*/ 1600 h 1600"/>
                  <a:gd name="T94" fmla="*/ 1580 w 2058"/>
                  <a:gd name="T95" fmla="*/ 1541 h 1600"/>
                  <a:gd name="T96" fmla="*/ 1613 w 2058"/>
                  <a:gd name="T97" fmla="*/ 1599 h 1600"/>
                  <a:gd name="T98" fmla="*/ 1647 w 2058"/>
                  <a:gd name="T99" fmla="*/ 1600 h 1600"/>
                  <a:gd name="T100" fmla="*/ 1680 w 2058"/>
                  <a:gd name="T101" fmla="*/ 1583 h 1600"/>
                  <a:gd name="T102" fmla="*/ 1714 w 2058"/>
                  <a:gd name="T103" fmla="*/ 1600 h 1600"/>
                  <a:gd name="T104" fmla="*/ 1746 w 2058"/>
                  <a:gd name="T105" fmla="*/ 1600 h 1600"/>
                  <a:gd name="T106" fmla="*/ 1778 w 2058"/>
                  <a:gd name="T107" fmla="*/ 1600 h 1600"/>
                  <a:gd name="T108" fmla="*/ 1811 w 2058"/>
                  <a:gd name="T109" fmla="*/ 1600 h 1600"/>
                  <a:gd name="T110" fmla="*/ 1845 w 2058"/>
                  <a:gd name="T111" fmla="*/ 1600 h 1600"/>
                  <a:gd name="T112" fmla="*/ 1878 w 2058"/>
                  <a:gd name="T113" fmla="*/ 1600 h 1600"/>
                  <a:gd name="T114" fmla="*/ 1910 w 2058"/>
                  <a:gd name="T115" fmla="*/ 1579 h 1600"/>
                  <a:gd name="T116" fmla="*/ 1943 w 2058"/>
                  <a:gd name="T117" fmla="*/ 1583 h 1600"/>
                  <a:gd name="T118" fmla="*/ 1977 w 2058"/>
                  <a:gd name="T119" fmla="*/ 1585 h 1600"/>
                  <a:gd name="T120" fmla="*/ 2009 w 2058"/>
                  <a:gd name="T121" fmla="*/ 1595 h 1600"/>
                  <a:gd name="T122" fmla="*/ 2042 w 2058"/>
                  <a:gd name="T123" fmla="*/ 1576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58" h="1600">
                    <a:moveTo>
                      <a:pt x="0" y="1600"/>
                    </a:moveTo>
                    <a:cubicBezTo>
                      <a:pt x="0" y="1600"/>
                      <a:pt x="0" y="1600"/>
                      <a:pt x="0" y="1600"/>
                    </a:cubicBezTo>
                    <a:cubicBezTo>
                      <a:pt x="0" y="1600"/>
                      <a:pt x="1" y="1600"/>
                      <a:pt x="1" y="1600"/>
                    </a:cubicBezTo>
                    <a:cubicBezTo>
                      <a:pt x="1" y="1600"/>
                      <a:pt x="1" y="1600"/>
                      <a:pt x="1" y="1600"/>
                    </a:cubicBezTo>
                    <a:cubicBezTo>
                      <a:pt x="1" y="1600"/>
                      <a:pt x="2" y="1600"/>
                      <a:pt x="2" y="1600"/>
                    </a:cubicBezTo>
                    <a:cubicBezTo>
                      <a:pt x="2" y="1600"/>
                      <a:pt x="5" y="1600"/>
                      <a:pt x="5" y="1600"/>
                    </a:cubicBezTo>
                    <a:cubicBezTo>
                      <a:pt x="5" y="1600"/>
                      <a:pt x="6" y="1600"/>
                      <a:pt x="6" y="1600"/>
                    </a:cubicBezTo>
                    <a:cubicBezTo>
                      <a:pt x="6" y="1600"/>
                      <a:pt x="7" y="1600"/>
                      <a:pt x="7" y="1600"/>
                    </a:cubicBezTo>
                    <a:cubicBezTo>
                      <a:pt x="7" y="1600"/>
                      <a:pt x="9" y="1600"/>
                      <a:pt x="9" y="1600"/>
                    </a:cubicBezTo>
                    <a:cubicBezTo>
                      <a:pt x="9" y="1600"/>
                      <a:pt x="10" y="1600"/>
                      <a:pt x="10" y="1600"/>
                    </a:cubicBezTo>
                    <a:cubicBezTo>
                      <a:pt x="10" y="1600"/>
                      <a:pt x="12" y="1600"/>
                      <a:pt x="12" y="1600"/>
                    </a:cubicBezTo>
                    <a:cubicBezTo>
                      <a:pt x="12" y="1600"/>
                      <a:pt x="14" y="1600"/>
                      <a:pt x="14" y="1600"/>
                    </a:cubicBezTo>
                    <a:cubicBezTo>
                      <a:pt x="14" y="1600"/>
                      <a:pt x="15" y="1600"/>
                      <a:pt x="15" y="1600"/>
                    </a:cubicBezTo>
                    <a:cubicBezTo>
                      <a:pt x="15" y="1600"/>
                      <a:pt x="16" y="1600"/>
                      <a:pt x="16" y="1600"/>
                    </a:cubicBezTo>
                    <a:cubicBezTo>
                      <a:pt x="16" y="1600"/>
                      <a:pt x="17" y="1600"/>
                      <a:pt x="17" y="1600"/>
                    </a:cubicBezTo>
                    <a:cubicBezTo>
                      <a:pt x="17" y="1600"/>
                      <a:pt x="19" y="1600"/>
                      <a:pt x="19" y="1600"/>
                    </a:cubicBezTo>
                    <a:cubicBezTo>
                      <a:pt x="19" y="1600"/>
                      <a:pt x="21" y="1600"/>
                      <a:pt x="21" y="1600"/>
                    </a:cubicBezTo>
                    <a:cubicBezTo>
                      <a:pt x="21" y="1600"/>
                      <a:pt x="23" y="1600"/>
                      <a:pt x="23" y="1600"/>
                    </a:cubicBezTo>
                    <a:cubicBezTo>
                      <a:pt x="23" y="1600"/>
                      <a:pt x="24" y="1600"/>
                      <a:pt x="24" y="1600"/>
                    </a:cubicBezTo>
                    <a:cubicBezTo>
                      <a:pt x="24" y="1600"/>
                      <a:pt x="27" y="1600"/>
                      <a:pt x="27" y="1600"/>
                    </a:cubicBezTo>
                    <a:cubicBezTo>
                      <a:pt x="27" y="1600"/>
                      <a:pt x="27" y="1600"/>
                      <a:pt x="27" y="1600"/>
                    </a:cubicBezTo>
                    <a:cubicBezTo>
                      <a:pt x="27" y="1600"/>
                      <a:pt x="28" y="1600"/>
                      <a:pt x="28" y="1600"/>
                    </a:cubicBezTo>
                    <a:cubicBezTo>
                      <a:pt x="28" y="1600"/>
                      <a:pt x="30" y="1600"/>
                      <a:pt x="30" y="1600"/>
                    </a:cubicBezTo>
                    <a:cubicBezTo>
                      <a:pt x="30" y="1600"/>
                      <a:pt x="33" y="1600"/>
                      <a:pt x="33" y="1600"/>
                    </a:cubicBezTo>
                    <a:cubicBezTo>
                      <a:pt x="33" y="1600"/>
                      <a:pt x="33" y="1600"/>
                      <a:pt x="33" y="1600"/>
                    </a:cubicBezTo>
                    <a:cubicBezTo>
                      <a:pt x="33" y="1600"/>
                      <a:pt x="35" y="1600"/>
                      <a:pt x="35" y="1600"/>
                    </a:cubicBezTo>
                    <a:cubicBezTo>
                      <a:pt x="35" y="1600"/>
                      <a:pt x="37" y="1600"/>
                      <a:pt x="37" y="1600"/>
                    </a:cubicBezTo>
                    <a:cubicBezTo>
                      <a:pt x="37" y="1600"/>
                      <a:pt x="37" y="1600"/>
                      <a:pt x="37" y="1600"/>
                    </a:cubicBezTo>
                    <a:cubicBezTo>
                      <a:pt x="37" y="1600"/>
                      <a:pt x="39" y="1600"/>
                      <a:pt x="39" y="1600"/>
                    </a:cubicBezTo>
                    <a:cubicBezTo>
                      <a:pt x="39" y="1600"/>
                      <a:pt x="41" y="1600"/>
                      <a:pt x="41" y="1600"/>
                    </a:cubicBezTo>
                    <a:cubicBezTo>
                      <a:pt x="41" y="1600"/>
                      <a:pt x="42" y="1600"/>
                      <a:pt x="42" y="1600"/>
                    </a:cubicBezTo>
                    <a:cubicBezTo>
                      <a:pt x="42" y="1600"/>
                      <a:pt x="43" y="1600"/>
                      <a:pt x="43" y="1600"/>
                    </a:cubicBezTo>
                    <a:cubicBezTo>
                      <a:pt x="43" y="1600"/>
                      <a:pt x="45" y="1600"/>
                      <a:pt x="45" y="1600"/>
                    </a:cubicBezTo>
                    <a:cubicBezTo>
                      <a:pt x="45" y="1600"/>
                      <a:pt x="48" y="1600"/>
                      <a:pt x="48" y="1600"/>
                    </a:cubicBezTo>
                    <a:cubicBezTo>
                      <a:pt x="48" y="1600"/>
                      <a:pt x="49" y="1600"/>
                      <a:pt x="49" y="1600"/>
                    </a:cubicBezTo>
                    <a:cubicBezTo>
                      <a:pt x="49" y="1600"/>
                      <a:pt x="50" y="1600"/>
                      <a:pt x="50" y="1600"/>
                    </a:cubicBezTo>
                    <a:cubicBezTo>
                      <a:pt x="50" y="1600"/>
                      <a:pt x="51" y="1600"/>
                      <a:pt x="51" y="1600"/>
                    </a:cubicBezTo>
                    <a:cubicBezTo>
                      <a:pt x="51" y="1600"/>
                      <a:pt x="52" y="1600"/>
                      <a:pt x="52" y="1600"/>
                    </a:cubicBezTo>
                    <a:cubicBezTo>
                      <a:pt x="52" y="1600"/>
                      <a:pt x="54" y="1600"/>
                      <a:pt x="54" y="1600"/>
                    </a:cubicBezTo>
                    <a:cubicBezTo>
                      <a:pt x="54" y="1600"/>
                      <a:pt x="55" y="1600"/>
                      <a:pt x="55" y="1600"/>
                    </a:cubicBezTo>
                    <a:cubicBezTo>
                      <a:pt x="55" y="1600"/>
                      <a:pt x="56" y="1600"/>
                      <a:pt x="56" y="1600"/>
                    </a:cubicBezTo>
                    <a:cubicBezTo>
                      <a:pt x="56" y="1600"/>
                      <a:pt x="59" y="1600"/>
                      <a:pt x="59" y="1600"/>
                    </a:cubicBezTo>
                    <a:cubicBezTo>
                      <a:pt x="59" y="1600"/>
                      <a:pt x="60" y="1600"/>
                      <a:pt x="60" y="1600"/>
                    </a:cubicBezTo>
                    <a:cubicBezTo>
                      <a:pt x="60" y="1600"/>
                      <a:pt x="61" y="1600"/>
                      <a:pt x="61" y="1600"/>
                    </a:cubicBezTo>
                    <a:cubicBezTo>
                      <a:pt x="61" y="1600"/>
                      <a:pt x="63" y="1600"/>
                      <a:pt x="63" y="1600"/>
                    </a:cubicBezTo>
                    <a:cubicBezTo>
                      <a:pt x="63" y="1600"/>
                      <a:pt x="64" y="1600"/>
                      <a:pt x="64" y="1600"/>
                    </a:cubicBezTo>
                    <a:cubicBezTo>
                      <a:pt x="64" y="1600"/>
                      <a:pt x="65" y="1600"/>
                      <a:pt x="65" y="1600"/>
                    </a:cubicBezTo>
                    <a:cubicBezTo>
                      <a:pt x="65" y="1600"/>
                      <a:pt x="68" y="1600"/>
                      <a:pt x="68" y="1600"/>
                    </a:cubicBezTo>
                    <a:cubicBezTo>
                      <a:pt x="68" y="1600"/>
                      <a:pt x="69" y="1600"/>
                      <a:pt x="69" y="1600"/>
                    </a:cubicBezTo>
                    <a:cubicBezTo>
                      <a:pt x="69" y="1600"/>
                      <a:pt x="71" y="1600"/>
                      <a:pt x="71" y="1600"/>
                    </a:cubicBezTo>
                    <a:cubicBezTo>
                      <a:pt x="71" y="1600"/>
                      <a:pt x="73" y="1600"/>
                      <a:pt x="73" y="1600"/>
                    </a:cubicBezTo>
                    <a:cubicBezTo>
                      <a:pt x="73" y="1600"/>
                      <a:pt x="73" y="1600"/>
                      <a:pt x="73" y="1600"/>
                    </a:cubicBezTo>
                    <a:cubicBezTo>
                      <a:pt x="73" y="1600"/>
                      <a:pt x="75" y="1600"/>
                      <a:pt x="75" y="1600"/>
                    </a:cubicBezTo>
                    <a:cubicBezTo>
                      <a:pt x="75" y="1600"/>
                      <a:pt x="77" y="1600"/>
                      <a:pt x="77" y="1600"/>
                    </a:cubicBezTo>
                    <a:cubicBezTo>
                      <a:pt x="77" y="1600"/>
                      <a:pt x="78" y="1600"/>
                      <a:pt x="78" y="1600"/>
                    </a:cubicBezTo>
                    <a:cubicBezTo>
                      <a:pt x="78" y="1600"/>
                      <a:pt x="79" y="1600"/>
                      <a:pt x="79" y="1600"/>
                    </a:cubicBezTo>
                    <a:cubicBezTo>
                      <a:pt x="79" y="1600"/>
                      <a:pt x="81" y="1600"/>
                      <a:pt x="81" y="1600"/>
                    </a:cubicBezTo>
                    <a:cubicBezTo>
                      <a:pt x="81" y="1600"/>
                      <a:pt x="83" y="1600"/>
                      <a:pt x="83" y="1600"/>
                    </a:cubicBezTo>
                    <a:cubicBezTo>
                      <a:pt x="83" y="1600"/>
                      <a:pt x="84" y="1600"/>
                      <a:pt x="84" y="1600"/>
                    </a:cubicBezTo>
                    <a:cubicBezTo>
                      <a:pt x="84" y="1600"/>
                      <a:pt x="87" y="1600"/>
                      <a:pt x="87" y="1600"/>
                    </a:cubicBezTo>
                    <a:cubicBezTo>
                      <a:pt x="87" y="1600"/>
                      <a:pt x="88" y="1600"/>
                      <a:pt x="88" y="1600"/>
                    </a:cubicBezTo>
                    <a:cubicBezTo>
                      <a:pt x="88" y="1600"/>
                      <a:pt x="88" y="1600"/>
                      <a:pt x="88" y="1600"/>
                    </a:cubicBezTo>
                    <a:cubicBezTo>
                      <a:pt x="88" y="1600"/>
                      <a:pt x="90" y="1600"/>
                      <a:pt x="90" y="1600"/>
                    </a:cubicBezTo>
                    <a:cubicBezTo>
                      <a:pt x="90" y="1600"/>
                      <a:pt x="93" y="1600"/>
                      <a:pt x="93" y="1600"/>
                    </a:cubicBezTo>
                    <a:cubicBezTo>
                      <a:pt x="93" y="1600"/>
                      <a:pt x="94" y="1600"/>
                      <a:pt x="94" y="1600"/>
                    </a:cubicBezTo>
                    <a:cubicBezTo>
                      <a:pt x="94" y="1600"/>
                      <a:pt x="94" y="1600"/>
                      <a:pt x="94" y="1600"/>
                    </a:cubicBezTo>
                    <a:cubicBezTo>
                      <a:pt x="94" y="1600"/>
                      <a:pt x="96" y="1600"/>
                      <a:pt x="96" y="1600"/>
                    </a:cubicBezTo>
                    <a:cubicBezTo>
                      <a:pt x="96" y="1600"/>
                      <a:pt x="98" y="1600"/>
                      <a:pt x="98" y="1600"/>
                    </a:cubicBezTo>
                    <a:cubicBezTo>
                      <a:pt x="98" y="1600"/>
                      <a:pt x="100" y="1600"/>
                      <a:pt x="100" y="1600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2" y="1600"/>
                      <a:pt x="102" y="1600"/>
                    </a:cubicBezTo>
                    <a:cubicBezTo>
                      <a:pt x="102" y="1600"/>
                      <a:pt x="104" y="1600"/>
                      <a:pt x="104" y="1600"/>
                    </a:cubicBezTo>
                    <a:cubicBezTo>
                      <a:pt x="104" y="1600"/>
                      <a:pt x="105" y="1600"/>
                      <a:pt x="105" y="1600"/>
                    </a:cubicBezTo>
                    <a:cubicBezTo>
                      <a:pt x="105" y="1600"/>
                      <a:pt x="106" y="1600"/>
                      <a:pt x="106" y="1600"/>
                    </a:cubicBezTo>
                    <a:cubicBezTo>
                      <a:pt x="106" y="1600"/>
                      <a:pt x="107" y="1600"/>
                      <a:pt x="107" y="1600"/>
                    </a:cubicBezTo>
                    <a:cubicBezTo>
                      <a:pt x="107" y="1600"/>
                      <a:pt x="109" y="1600"/>
                      <a:pt x="109" y="1600"/>
                    </a:cubicBezTo>
                    <a:cubicBezTo>
                      <a:pt x="109" y="1600"/>
                      <a:pt x="111" y="1600"/>
                      <a:pt x="111" y="1600"/>
                    </a:cubicBezTo>
                    <a:cubicBezTo>
                      <a:pt x="111" y="1600"/>
                      <a:pt x="114" y="1600"/>
                      <a:pt x="114" y="1600"/>
                    </a:cubicBezTo>
                    <a:cubicBezTo>
                      <a:pt x="114" y="1600"/>
                      <a:pt x="115" y="1600"/>
                      <a:pt x="115" y="1600"/>
                    </a:cubicBezTo>
                    <a:cubicBezTo>
                      <a:pt x="115" y="1600"/>
                      <a:pt x="116" y="1600"/>
                      <a:pt x="116" y="1600"/>
                    </a:cubicBezTo>
                    <a:cubicBezTo>
                      <a:pt x="116" y="1600"/>
                      <a:pt x="118" y="1600"/>
                      <a:pt x="118" y="1600"/>
                    </a:cubicBezTo>
                    <a:cubicBezTo>
                      <a:pt x="118" y="1600"/>
                      <a:pt x="120" y="1600"/>
                      <a:pt x="120" y="1600"/>
                    </a:cubicBezTo>
                    <a:cubicBezTo>
                      <a:pt x="120" y="1600"/>
                      <a:pt x="121" y="1600"/>
                      <a:pt x="121" y="1600"/>
                    </a:cubicBezTo>
                    <a:cubicBezTo>
                      <a:pt x="121" y="1600"/>
                      <a:pt x="122" y="1600"/>
                      <a:pt x="122" y="1600"/>
                    </a:cubicBezTo>
                    <a:cubicBezTo>
                      <a:pt x="122" y="1600"/>
                      <a:pt x="123" y="1600"/>
                      <a:pt x="123" y="1600"/>
                    </a:cubicBezTo>
                    <a:cubicBezTo>
                      <a:pt x="123" y="1600"/>
                      <a:pt x="124" y="1600"/>
                      <a:pt x="124" y="1600"/>
                    </a:cubicBezTo>
                    <a:cubicBezTo>
                      <a:pt x="124" y="1600"/>
                      <a:pt x="126" y="1600"/>
                      <a:pt x="126" y="1600"/>
                    </a:cubicBezTo>
                    <a:cubicBezTo>
                      <a:pt x="126" y="1600"/>
                      <a:pt x="129" y="1600"/>
                      <a:pt x="129" y="1600"/>
                    </a:cubicBezTo>
                    <a:cubicBezTo>
                      <a:pt x="129" y="1600"/>
                      <a:pt x="130" y="1600"/>
                      <a:pt x="130" y="1600"/>
                    </a:cubicBezTo>
                    <a:cubicBezTo>
                      <a:pt x="130" y="1600"/>
                      <a:pt x="131" y="1600"/>
                      <a:pt x="131" y="1600"/>
                    </a:cubicBezTo>
                    <a:cubicBezTo>
                      <a:pt x="131" y="1600"/>
                      <a:pt x="132" y="1600"/>
                      <a:pt x="132" y="1600"/>
                    </a:cubicBezTo>
                    <a:cubicBezTo>
                      <a:pt x="132" y="1600"/>
                      <a:pt x="133" y="1600"/>
                      <a:pt x="133" y="1600"/>
                    </a:cubicBezTo>
                    <a:cubicBezTo>
                      <a:pt x="133" y="1600"/>
                      <a:pt x="135" y="1600"/>
                      <a:pt x="135" y="1600"/>
                    </a:cubicBezTo>
                    <a:cubicBezTo>
                      <a:pt x="135" y="1600"/>
                      <a:pt x="136" y="1600"/>
                      <a:pt x="136" y="1600"/>
                    </a:cubicBezTo>
                    <a:cubicBezTo>
                      <a:pt x="136" y="1600"/>
                      <a:pt x="138" y="1600"/>
                      <a:pt x="138" y="1600"/>
                    </a:cubicBezTo>
                    <a:cubicBezTo>
                      <a:pt x="138" y="1600"/>
                      <a:pt x="140" y="1600"/>
                      <a:pt x="140" y="1600"/>
                    </a:cubicBezTo>
                    <a:cubicBezTo>
                      <a:pt x="140" y="1600"/>
                      <a:pt x="142" y="1600"/>
                      <a:pt x="142" y="1600"/>
                    </a:cubicBezTo>
                    <a:cubicBezTo>
                      <a:pt x="142" y="1600"/>
                      <a:pt x="142" y="1600"/>
                      <a:pt x="142" y="1600"/>
                    </a:cubicBezTo>
                    <a:cubicBezTo>
                      <a:pt x="142" y="1600"/>
                      <a:pt x="142" y="1600"/>
                      <a:pt x="142" y="1600"/>
                    </a:cubicBezTo>
                    <a:cubicBezTo>
                      <a:pt x="142" y="1600"/>
                      <a:pt x="146" y="1600"/>
                      <a:pt x="146" y="1600"/>
                    </a:cubicBezTo>
                    <a:cubicBezTo>
                      <a:pt x="146" y="1600"/>
                      <a:pt x="148" y="1600"/>
                      <a:pt x="148" y="1600"/>
                    </a:cubicBezTo>
                    <a:cubicBezTo>
                      <a:pt x="148" y="1600"/>
                      <a:pt x="149" y="1600"/>
                      <a:pt x="149" y="1600"/>
                    </a:cubicBezTo>
                    <a:cubicBezTo>
                      <a:pt x="149" y="1600"/>
                      <a:pt x="151" y="1600"/>
                      <a:pt x="151" y="1600"/>
                    </a:cubicBezTo>
                    <a:cubicBezTo>
                      <a:pt x="151" y="1600"/>
                      <a:pt x="151" y="1600"/>
                      <a:pt x="151" y="1600"/>
                    </a:cubicBezTo>
                    <a:cubicBezTo>
                      <a:pt x="151" y="1600"/>
                      <a:pt x="154" y="1600"/>
                      <a:pt x="154" y="1600"/>
                    </a:cubicBezTo>
                    <a:cubicBezTo>
                      <a:pt x="154" y="1600"/>
                      <a:pt x="155" y="1600"/>
                      <a:pt x="155" y="1600"/>
                    </a:cubicBezTo>
                    <a:cubicBezTo>
                      <a:pt x="155" y="1600"/>
                      <a:pt x="155" y="1600"/>
                      <a:pt x="155" y="1600"/>
                    </a:cubicBezTo>
                    <a:cubicBezTo>
                      <a:pt x="155" y="1600"/>
                      <a:pt x="158" y="1600"/>
                      <a:pt x="158" y="1600"/>
                    </a:cubicBezTo>
                    <a:cubicBezTo>
                      <a:pt x="158" y="1600"/>
                      <a:pt x="159" y="1600"/>
                      <a:pt x="159" y="1600"/>
                    </a:cubicBezTo>
                    <a:cubicBezTo>
                      <a:pt x="159" y="1600"/>
                      <a:pt x="160" y="1600"/>
                      <a:pt x="160" y="1600"/>
                    </a:cubicBezTo>
                    <a:cubicBezTo>
                      <a:pt x="160" y="1600"/>
                      <a:pt x="163" y="1600"/>
                      <a:pt x="163" y="1600"/>
                    </a:cubicBezTo>
                    <a:cubicBezTo>
                      <a:pt x="163" y="1600"/>
                      <a:pt x="163" y="1600"/>
                      <a:pt x="163" y="1600"/>
                    </a:cubicBezTo>
                    <a:cubicBezTo>
                      <a:pt x="163" y="1600"/>
                      <a:pt x="166" y="1599"/>
                      <a:pt x="166" y="1599"/>
                    </a:cubicBezTo>
                    <a:cubicBezTo>
                      <a:pt x="166" y="1599"/>
                      <a:pt x="166" y="1599"/>
                      <a:pt x="166" y="1599"/>
                    </a:cubicBezTo>
                    <a:cubicBezTo>
                      <a:pt x="166" y="1599"/>
                      <a:pt x="168" y="1600"/>
                      <a:pt x="168" y="1600"/>
                    </a:cubicBezTo>
                    <a:cubicBezTo>
                      <a:pt x="168" y="1600"/>
                      <a:pt x="170" y="1600"/>
                      <a:pt x="170" y="1600"/>
                    </a:cubicBezTo>
                    <a:cubicBezTo>
                      <a:pt x="170" y="1600"/>
                      <a:pt x="172" y="1599"/>
                      <a:pt x="172" y="1599"/>
                    </a:cubicBezTo>
                    <a:cubicBezTo>
                      <a:pt x="172" y="1599"/>
                      <a:pt x="173" y="1599"/>
                      <a:pt x="173" y="1599"/>
                    </a:cubicBezTo>
                    <a:cubicBezTo>
                      <a:pt x="173" y="1599"/>
                      <a:pt x="175" y="1599"/>
                      <a:pt x="175" y="1599"/>
                    </a:cubicBezTo>
                    <a:cubicBezTo>
                      <a:pt x="175" y="1599"/>
                      <a:pt x="175" y="1599"/>
                      <a:pt x="175" y="1599"/>
                    </a:cubicBezTo>
                    <a:cubicBezTo>
                      <a:pt x="175" y="1599"/>
                      <a:pt x="178" y="1599"/>
                      <a:pt x="178" y="1599"/>
                    </a:cubicBezTo>
                    <a:cubicBezTo>
                      <a:pt x="178" y="1599"/>
                      <a:pt x="178" y="1599"/>
                      <a:pt x="178" y="1599"/>
                    </a:cubicBezTo>
                    <a:cubicBezTo>
                      <a:pt x="178" y="1599"/>
                      <a:pt x="181" y="1596"/>
                      <a:pt x="181" y="1596"/>
                    </a:cubicBezTo>
                    <a:cubicBezTo>
                      <a:pt x="181" y="1596"/>
                      <a:pt x="182" y="1594"/>
                      <a:pt x="182" y="1594"/>
                    </a:cubicBezTo>
                    <a:cubicBezTo>
                      <a:pt x="182" y="1594"/>
                      <a:pt x="184" y="1597"/>
                      <a:pt x="184" y="1597"/>
                    </a:cubicBezTo>
                    <a:cubicBezTo>
                      <a:pt x="184" y="1597"/>
                      <a:pt x="185" y="1597"/>
                      <a:pt x="185" y="1597"/>
                    </a:cubicBezTo>
                    <a:cubicBezTo>
                      <a:pt x="185" y="1597"/>
                      <a:pt x="187" y="1596"/>
                      <a:pt x="187" y="1596"/>
                    </a:cubicBezTo>
                    <a:cubicBezTo>
                      <a:pt x="187" y="1596"/>
                      <a:pt x="187" y="1596"/>
                      <a:pt x="187" y="1596"/>
                    </a:cubicBezTo>
                    <a:cubicBezTo>
                      <a:pt x="187" y="1596"/>
                      <a:pt x="190" y="1587"/>
                      <a:pt x="190" y="1587"/>
                    </a:cubicBezTo>
                    <a:cubicBezTo>
                      <a:pt x="190" y="1587"/>
                      <a:pt x="190" y="1587"/>
                      <a:pt x="190" y="1587"/>
                    </a:cubicBezTo>
                    <a:cubicBezTo>
                      <a:pt x="190" y="1587"/>
                      <a:pt x="193" y="1597"/>
                      <a:pt x="193" y="1597"/>
                    </a:cubicBezTo>
                    <a:cubicBezTo>
                      <a:pt x="193" y="1597"/>
                      <a:pt x="194" y="1597"/>
                      <a:pt x="194" y="1597"/>
                    </a:cubicBezTo>
                    <a:cubicBezTo>
                      <a:pt x="194" y="1597"/>
                      <a:pt x="196" y="1596"/>
                      <a:pt x="196" y="1596"/>
                    </a:cubicBezTo>
                    <a:cubicBezTo>
                      <a:pt x="196" y="1596"/>
                      <a:pt x="196" y="1595"/>
                      <a:pt x="196" y="1595"/>
                    </a:cubicBezTo>
                    <a:cubicBezTo>
                      <a:pt x="196" y="1595"/>
                      <a:pt x="198" y="1591"/>
                      <a:pt x="198" y="1591"/>
                    </a:cubicBezTo>
                    <a:cubicBezTo>
                      <a:pt x="198" y="1591"/>
                      <a:pt x="199" y="1595"/>
                      <a:pt x="199" y="1595"/>
                    </a:cubicBezTo>
                    <a:cubicBezTo>
                      <a:pt x="199" y="1595"/>
                      <a:pt x="200" y="1596"/>
                      <a:pt x="200" y="1596"/>
                    </a:cubicBezTo>
                    <a:cubicBezTo>
                      <a:pt x="200" y="1596"/>
                      <a:pt x="202" y="1595"/>
                      <a:pt x="202" y="1595"/>
                    </a:cubicBezTo>
                    <a:cubicBezTo>
                      <a:pt x="202" y="1595"/>
                      <a:pt x="205" y="1593"/>
                      <a:pt x="205" y="1593"/>
                    </a:cubicBezTo>
                    <a:cubicBezTo>
                      <a:pt x="205" y="1593"/>
                      <a:pt x="205" y="1593"/>
                      <a:pt x="205" y="1593"/>
                    </a:cubicBezTo>
                    <a:cubicBezTo>
                      <a:pt x="205" y="1593"/>
                      <a:pt x="208" y="1552"/>
                      <a:pt x="208" y="1552"/>
                    </a:cubicBezTo>
                    <a:cubicBezTo>
                      <a:pt x="208" y="1552"/>
                      <a:pt x="209" y="1542"/>
                      <a:pt x="209" y="1542"/>
                    </a:cubicBezTo>
                    <a:cubicBezTo>
                      <a:pt x="209" y="1542"/>
                      <a:pt x="210" y="1574"/>
                      <a:pt x="210" y="1574"/>
                    </a:cubicBezTo>
                    <a:cubicBezTo>
                      <a:pt x="210" y="1574"/>
                      <a:pt x="211" y="1568"/>
                      <a:pt x="211" y="1568"/>
                    </a:cubicBezTo>
                    <a:cubicBezTo>
                      <a:pt x="211" y="1568"/>
                      <a:pt x="212" y="1539"/>
                      <a:pt x="212" y="1539"/>
                    </a:cubicBezTo>
                    <a:cubicBezTo>
                      <a:pt x="212" y="1539"/>
                      <a:pt x="214" y="1567"/>
                      <a:pt x="214" y="1567"/>
                    </a:cubicBezTo>
                    <a:cubicBezTo>
                      <a:pt x="214" y="1567"/>
                      <a:pt x="216" y="1529"/>
                      <a:pt x="216" y="1529"/>
                    </a:cubicBezTo>
                    <a:cubicBezTo>
                      <a:pt x="216" y="1529"/>
                      <a:pt x="218" y="1573"/>
                      <a:pt x="218" y="1573"/>
                    </a:cubicBezTo>
                    <a:cubicBezTo>
                      <a:pt x="218" y="1573"/>
                      <a:pt x="220" y="1528"/>
                      <a:pt x="220" y="1528"/>
                    </a:cubicBezTo>
                    <a:cubicBezTo>
                      <a:pt x="220" y="1528"/>
                      <a:pt x="220" y="1534"/>
                      <a:pt x="220" y="1534"/>
                    </a:cubicBezTo>
                    <a:cubicBezTo>
                      <a:pt x="220" y="1534"/>
                      <a:pt x="223" y="1592"/>
                      <a:pt x="223" y="1592"/>
                    </a:cubicBezTo>
                    <a:cubicBezTo>
                      <a:pt x="223" y="1592"/>
                      <a:pt x="223" y="1592"/>
                      <a:pt x="223" y="1592"/>
                    </a:cubicBezTo>
                    <a:cubicBezTo>
                      <a:pt x="223" y="1592"/>
                      <a:pt x="226" y="1598"/>
                      <a:pt x="226" y="1598"/>
                    </a:cubicBezTo>
                    <a:cubicBezTo>
                      <a:pt x="226" y="1598"/>
                      <a:pt x="226" y="1598"/>
                      <a:pt x="226" y="1598"/>
                    </a:cubicBezTo>
                    <a:cubicBezTo>
                      <a:pt x="226" y="1598"/>
                      <a:pt x="229" y="1599"/>
                      <a:pt x="229" y="1599"/>
                    </a:cubicBezTo>
                    <a:cubicBezTo>
                      <a:pt x="229" y="1599"/>
                      <a:pt x="229" y="1599"/>
                      <a:pt x="229" y="1599"/>
                    </a:cubicBezTo>
                    <a:cubicBezTo>
                      <a:pt x="229" y="1599"/>
                      <a:pt x="231" y="1599"/>
                      <a:pt x="231" y="1599"/>
                    </a:cubicBezTo>
                    <a:cubicBezTo>
                      <a:pt x="231" y="1599"/>
                      <a:pt x="232" y="1599"/>
                      <a:pt x="232" y="1599"/>
                    </a:cubicBezTo>
                    <a:cubicBezTo>
                      <a:pt x="232" y="1599"/>
                      <a:pt x="235" y="1600"/>
                      <a:pt x="235" y="1600"/>
                    </a:cubicBezTo>
                    <a:cubicBezTo>
                      <a:pt x="235" y="1600"/>
                      <a:pt x="236" y="1600"/>
                      <a:pt x="236" y="1600"/>
                    </a:cubicBezTo>
                    <a:cubicBezTo>
                      <a:pt x="236" y="1600"/>
                      <a:pt x="237" y="1600"/>
                      <a:pt x="237" y="1600"/>
                    </a:cubicBezTo>
                    <a:cubicBezTo>
                      <a:pt x="237" y="1600"/>
                      <a:pt x="239" y="1600"/>
                      <a:pt x="239" y="1600"/>
                    </a:cubicBezTo>
                    <a:cubicBezTo>
                      <a:pt x="239" y="1600"/>
                      <a:pt x="240" y="1600"/>
                      <a:pt x="240" y="1600"/>
                    </a:cubicBezTo>
                    <a:cubicBezTo>
                      <a:pt x="240" y="1600"/>
                      <a:pt x="242" y="1600"/>
                      <a:pt x="242" y="1600"/>
                    </a:cubicBezTo>
                    <a:cubicBezTo>
                      <a:pt x="242" y="1600"/>
                      <a:pt x="244" y="1600"/>
                      <a:pt x="244" y="1600"/>
                    </a:cubicBezTo>
                    <a:cubicBezTo>
                      <a:pt x="244" y="1600"/>
                      <a:pt x="245" y="1600"/>
                      <a:pt x="245" y="1600"/>
                    </a:cubicBezTo>
                    <a:cubicBezTo>
                      <a:pt x="245" y="1600"/>
                      <a:pt x="246" y="1600"/>
                      <a:pt x="246" y="1600"/>
                    </a:cubicBezTo>
                    <a:cubicBezTo>
                      <a:pt x="246" y="1600"/>
                      <a:pt x="247" y="1600"/>
                      <a:pt x="247" y="1600"/>
                    </a:cubicBezTo>
                    <a:cubicBezTo>
                      <a:pt x="247" y="1600"/>
                      <a:pt x="250" y="1600"/>
                      <a:pt x="250" y="1600"/>
                    </a:cubicBezTo>
                    <a:cubicBezTo>
                      <a:pt x="250" y="1600"/>
                      <a:pt x="250" y="1600"/>
                      <a:pt x="250" y="1600"/>
                    </a:cubicBezTo>
                    <a:cubicBezTo>
                      <a:pt x="250" y="1600"/>
                      <a:pt x="252" y="1599"/>
                      <a:pt x="252" y="1599"/>
                    </a:cubicBezTo>
                    <a:cubicBezTo>
                      <a:pt x="252" y="1599"/>
                      <a:pt x="255" y="1600"/>
                      <a:pt x="255" y="1600"/>
                    </a:cubicBezTo>
                    <a:cubicBezTo>
                      <a:pt x="255" y="1600"/>
                      <a:pt x="256" y="1599"/>
                      <a:pt x="256" y="1599"/>
                    </a:cubicBezTo>
                    <a:cubicBezTo>
                      <a:pt x="256" y="1599"/>
                      <a:pt x="256" y="1599"/>
                      <a:pt x="256" y="1599"/>
                    </a:cubicBezTo>
                    <a:cubicBezTo>
                      <a:pt x="256" y="1599"/>
                      <a:pt x="258" y="1599"/>
                      <a:pt x="258" y="1599"/>
                    </a:cubicBezTo>
                    <a:cubicBezTo>
                      <a:pt x="258" y="1599"/>
                      <a:pt x="260" y="1599"/>
                      <a:pt x="260" y="1599"/>
                    </a:cubicBezTo>
                    <a:cubicBezTo>
                      <a:pt x="260" y="1599"/>
                      <a:pt x="262" y="1599"/>
                      <a:pt x="262" y="1599"/>
                    </a:cubicBezTo>
                    <a:cubicBezTo>
                      <a:pt x="262" y="1599"/>
                      <a:pt x="262" y="1599"/>
                      <a:pt x="262" y="1599"/>
                    </a:cubicBezTo>
                    <a:cubicBezTo>
                      <a:pt x="262" y="1599"/>
                      <a:pt x="265" y="1596"/>
                      <a:pt x="265" y="1596"/>
                    </a:cubicBezTo>
                    <a:cubicBezTo>
                      <a:pt x="265" y="1596"/>
                      <a:pt x="265" y="1596"/>
                      <a:pt x="265" y="1596"/>
                    </a:cubicBezTo>
                    <a:cubicBezTo>
                      <a:pt x="265" y="1596"/>
                      <a:pt x="268" y="1582"/>
                      <a:pt x="268" y="1582"/>
                    </a:cubicBezTo>
                    <a:cubicBezTo>
                      <a:pt x="268" y="1582"/>
                      <a:pt x="269" y="1582"/>
                      <a:pt x="269" y="1582"/>
                    </a:cubicBezTo>
                    <a:cubicBezTo>
                      <a:pt x="269" y="1582"/>
                      <a:pt x="271" y="1593"/>
                      <a:pt x="271" y="1593"/>
                    </a:cubicBezTo>
                    <a:cubicBezTo>
                      <a:pt x="271" y="1593"/>
                      <a:pt x="271" y="1593"/>
                      <a:pt x="271" y="1593"/>
                    </a:cubicBezTo>
                    <a:cubicBezTo>
                      <a:pt x="271" y="1593"/>
                      <a:pt x="274" y="1598"/>
                      <a:pt x="274" y="1598"/>
                    </a:cubicBezTo>
                    <a:cubicBezTo>
                      <a:pt x="274" y="1598"/>
                      <a:pt x="274" y="1598"/>
                      <a:pt x="274" y="1598"/>
                    </a:cubicBezTo>
                    <a:cubicBezTo>
                      <a:pt x="274" y="1598"/>
                      <a:pt x="275" y="1598"/>
                      <a:pt x="275" y="1598"/>
                    </a:cubicBezTo>
                    <a:cubicBezTo>
                      <a:pt x="275" y="1598"/>
                      <a:pt x="277" y="1598"/>
                      <a:pt x="277" y="1598"/>
                    </a:cubicBezTo>
                    <a:cubicBezTo>
                      <a:pt x="277" y="1598"/>
                      <a:pt x="280" y="1599"/>
                      <a:pt x="280" y="1599"/>
                    </a:cubicBezTo>
                    <a:cubicBezTo>
                      <a:pt x="280" y="1599"/>
                      <a:pt x="281" y="1599"/>
                      <a:pt x="281" y="1599"/>
                    </a:cubicBezTo>
                    <a:cubicBezTo>
                      <a:pt x="281" y="1599"/>
                      <a:pt x="281" y="1599"/>
                      <a:pt x="281" y="1599"/>
                    </a:cubicBezTo>
                    <a:cubicBezTo>
                      <a:pt x="281" y="1599"/>
                      <a:pt x="285" y="1599"/>
                      <a:pt x="285" y="1599"/>
                    </a:cubicBezTo>
                    <a:cubicBezTo>
                      <a:pt x="285" y="1599"/>
                      <a:pt x="286" y="1599"/>
                      <a:pt x="286" y="1599"/>
                    </a:cubicBezTo>
                    <a:cubicBezTo>
                      <a:pt x="286" y="1599"/>
                      <a:pt x="286" y="1599"/>
                      <a:pt x="286" y="1599"/>
                    </a:cubicBezTo>
                    <a:cubicBezTo>
                      <a:pt x="286" y="1599"/>
                      <a:pt x="289" y="1598"/>
                      <a:pt x="289" y="1598"/>
                    </a:cubicBezTo>
                    <a:cubicBezTo>
                      <a:pt x="289" y="1598"/>
                      <a:pt x="290" y="1598"/>
                      <a:pt x="290" y="1598"/>
                    </a:cubicBezTo>
                    <a:cubicBezTo>
                      <a:pt x="290" y="1598"/>
                      <a:pt x="291" y="1598"/>
                      <a:pt x="291" y="1598"/>
                    </a:cubicBezTo>
                    <a:cubicBezTo>
                      <a:pt x="291" y="1598"/>
                      <a:pt x="293" y="1598"/>
                      <a:pt x="293" y="1598"/>
                    </a:cubicBezTo>
                    <a:cubicBezTo>
                      <a:pt x="293" y="1598"/>
                      <a:pt x="295" y="1597"/>
                      <a:pt x="295" y="1597"/>
                    </a:cubicBezTo>
                    <a:cubicBezTo>
                      <a:pt x="295" y="1597"/>
                      <a:pt x="295" y="1597"/>
                      <a:pt x="295" y="1597"/>
                    </a:cubicBezTo>
                    <a:cubicBezTo>
                      <a:pt x="295" y="1597"/>
                      <a:pt x="298" y="1593"/>
                      <a:pt x="298" y="1593"/>
                    </a:cubicBezTo>
                    <a:cubicBezTo>
                      <a:pt x="298" y="1593"/>
                      <a:pt x="298" y="1592"/>
                      <a:pt x="298" y="1592"/>
                    </a:cubicBezTo>
                    <a:cubicBezTo>
                      <a:pt x="298" y="1592"/>
                      <a:pt x="300" y="1553"/>
                      <a:pt x="300" y="1553"/>
                    </a:cubicBezTo>
                    <a:cubicBezTo>
                      <a:pt x="300" y="1553"/>
                      <a:pt x="301" y="1574"/>
                      <a:pt x="301" y="1574"/>
                    </a:cubicBezTo>
                    <a:cubicBezTo>
                      <a:pt x="301" y="1574"/>
                      <a:pt x="303" y="1592"/>
                      <a:pt x="303" y="1592"/>
                    </a:cubicBezTo>
                    <a:cubicBezTo>
                      <a:pt x="303" y="1592"/>
                      <a:pt x="304" y="1591"/>
                      <a:pt x="304" y="1591"/>
                    </a:cubicBezTo>
                    <a:cubicBezTo>
                      <a:pt x="304" y="1591"/>
                      <a:pt x="307" y="1571"/>
                      <a:pt x="307" y="1571"/>
                    </a:cubicBezTo>
                    <a:cubicBezTo>
                      <a:pt x="307" y="1571"/>
                      <a:pt x="308" y="1522"/>
                      <a:pt x="308" y="1522"/>
                    </a:cubicBezTo>
                    <a:cubicBezTo>
                      <a:pt x="308" y="1522"/>
                      <a:pt x="310" y="1587"/>
                      <a:pt x="310" y="1587"/>
                    </a:cubicBezTo>
                    <a:cubicBezTo>
                      <a:pt x="310" y="1587"/>
                      <a:pt x="310" y="1588"/>
                      <a:pt x="310" y="1588"/>
                    </a:cubicBezTo>
                    <a:cubicBezTo>
                      <a:pt x="310" y="1588"/>
                      <a:pt x="313" y="1592"/>
                      <a:pt x="313" y="1592"/>
                    </a:cubicBezTo>
                    <a:cubicBezTo>
                      <a:pt x="313" y="1592"/>
                      <a:pt x="313" y="1593"/>
                      <a:pt x="313" y="1593"/>
                    </a:cubicBezTo>
                    <a:cubicBezTo>
                      <a:pt x="313" y="1593"/>
                      <a:pt x="316" y="1563"/>
                      <a:pt x="316" y="1563"/>
                    </a:cubicBezTo>
                    <a:cubicBezTo>
                      <a:pt x="316" y="1563"/>
                      <a:pt x="316" y="1574"/>
                      <a:pt x="316" y="1574"/>
                    </a:cubicBezTo>
                    <a:cubicBezTo>
                      <a:pt x="316" y="1574"/>
                      <a:pt x="319" y="1593"/>
                      <a:pt x="319" y="1593"/>
                    </a:cubicBezTo>
                    <a:cubicBezTo>
                      <a:pt x="319" y="1593"/>
                      <a:pt x="320" y="1594"/>
                      <a:pt x="320" y="1594"/>
                    </a:cubicBezTo>
                    <a:cubicBezTo>
                      <a:pt x="320" y="1594"/>
                      <a:pt x="322" y="1589"/>
                      <a:pt x="322" y="1589"/>
                    </a:cubicBezTo>
                    <a:cubicBezTo>
                      <a:pt x="322" y="1589"/>
                      <a:pt x="322" y="1589"/>
                      <a:pt x="322" y="1589"/>
                    </a:cubicBezTo>
                    <a:cubicBezTo>
                      <a:pt x="322" y="1589"/>
                      <a:pt x="325" y="1568"/>
                      <a:pt x="325" y="1568"/>
                    </a:cubicBezTo>
                    <a:cubicBezTo>
                      <a:pt x="325" y="1568"/>
                      <a:pt x="325" y="1568"/>
                      <a:pt x="325" y="1568"/>
                    </a:cubicBezTo>
                    <a:cubicBezTo>
                      <a:pt x="325" y="1568"/>
                      <a:pt x="328" y="1507"/>
                      <a:pt x="328" y="1507"/>
                    </a:cubicBezTo>
                    <a:cubicBezTo>
                      <a:pt x="328" y="1507"/>
                      <a:pt x="329" y="1508"/>
                      <a:pt x="329" y="1508"/>
                    </a:cubicBezTo>
                    <a:cubicBezTo>
                      <a:pt x="329" y="1508"/>
                      <a:pt x="331" y="1568"/>
                      <a:pt x="331" y="1568"/>
                    </a:cubicBezTo>
                    <a:cubicBezTo>
                      <a:pt x="331" y="1568"/>
                      <a:pt x="331" y="1569"/>
                      <a:pt x="331" y="1569"/>
                    </a:cubicBezTo>
                    <a:cubicBezTo>
                      <a:pt x="331" y="1569"/>
                      <a:pt x="334" y="1587"/>
                      <a:pt x="334" y="1587"/>
                    </a:cubicBezTo>
                    <a:cubicBezTo>
                      <a:pt x="334" y="1587"/>
                      <a:pt x="334" y="1588"/>
                      <a:pt x="334" y="1588"/>
                    </a:cubicBezTo>
                    <a:cubicBezTo>
                      <a:pt x="334" y="1588"/>
                      <a:pt x="337" y="1596"/>
                      <a:pt x="337" y="1596"/>
                    </a:cubicBezTo>
                    <a:cubicBezTo>
                      <a:pt x="337" y="1596"/>
                      <a:pt x="337" y="1596"/>
                      <a:pt x="337" y="1596"/>
                    </a:cubicBezTo>
                    <a:cubicBezTo>
                      <a:pt x="337" y="1596"/>
                      <a:pt x="339" y="1596"/>
                      <a:pt x="339" y="1596"/>
                    </a:cubicBezTo>
                    <a:cubicBezTo>
                      <a:pt x="339" y="1596"/>
                      <a:pt x="340" y="1596"/>
                      <a:pt x="340" y="1596"/>
                    </a:cubicBezTo>
                    <a:cubicBezTo>
                      <a:pt x="340" y="1596"/>
                      <a:pt x="343" y="1599"/>
                      <a:pt x="343" y="1599"/>
                    </a:cubicBezTo>
                    <a:cubicBezTo>
                      <a:pt x="343" y="1599"/>
                      <a:pt x="343" y="1599"/>
                      <a:pt x="343" y="1599"/>
                    </a:cubicBezTo>
                    <a:cubicBezTo>
                      <a:pt x="343" y="1599"/>
                      <a:pt x="346" y="1599"/>
                      <a:pt x="346" y="1599"/>
                    </a:cubicBezTo>
                    <a:cubicBezTo>
                      <a:pt x="346" y="1599"/>
                      <a:pt x="347" y="1599"/>
                      <a:pt x="347" y="1599"/>
                    </a:cubicBezTo>
                    <a:cubicBezTo>
                      <a:pt x="347" y="1599"/>
                      <a:pt x="349" y="1599"/>
                      <a:pt x="349" y="1599"/>
                    </a:cubicBezTo>
                    <a:cubicBezTo>
                      <a:pt x="349" y="1599"/>
                      <a:pt x="349" y="1599"/>
                      <a:pt x="349" y="1599"/>
                    </a:cubicBezTo>
                    <a:cubicBezTo>
                      <a:pt x="349" y="1599"/>
                      <a:pt x="352" y="1598"/>
                      <a:pt x="352" y="1598"/>
                    </a:cubicBezTo>
                    <a:cubicBezTo>
                      <a:pt x="352" y="1598"/>
                      <a:pt x="352" y="1599"/>
                      <a:pt x="352" y="1599"/>
                    </a:cubicBezTo>
                    <a:cubicBezTo>
                      <a:pt x="352" y="1599"/>
                      <a:pt x="353" y="1599"/>
                      <a:pt x="353" y="1599"/>
                    </a:cubicBezTo>
                    <a:cubicBezTo>
                      <a:pt x="353" y="1599"/>
                      <a:pt x="355" y="1599"/>
                      <a:pt x="355" y="1599"/>
                    </a:cubicBezTo>
                    <a:cubicBezTo>
                      <a:pt x="355" y="1599"/>
                      <a:pt x="358" y="1598"/>
                      <a:pt x="358" y="1598"/>
                    </a:cubicBezTo>
                    <a:cubicBezTo>
                      <a:pt x="358" y="1598"/>
                      <a:pt x="358" y="1598"/>
                      <a:pt x="358" y="1598"/>
                    </a:cubicBezTo>
                    <a:cubicBezTo>
                      <a:pt x="358" y="1598"/>
                      <a:pt x="361" y="1595"/>
                      <a:pt x="361" y="1595"/>
                    </a:cubicBezTo>
                    <a:cubicBezTo>
                      <a:pt x="361" y="1595"/>
                      <a:pt x="361" y="1595"/>
                      <a:pt x="361" y="1595"/>
                    </a:cubicBezTo>
                    <a:cubicBezTo>
                      <a:pt x="361" y="1595"/>
                      <a:pt x="364" y="1580"/>
                      <a:pt x="364" y="1580"/>
                    </a:cubicBezTo>
                    <a:cubicBezTo>
                      <a:pt x="364" y="1580"/>
                      <a:pt x="364" y="1577"/>
                      <a:pt x="364" y="1577"/>
                    </a:cubicBezTo>
                    <a:cubicBezTo>
                      <a:pt x="364" y="1577"/>
                      <a:pt x="367" y="1507"/>
                      <a:pt x="367" y="1507"/>
                    </a:cubicBezTo>
                    <a:cubicBezTo>
                      <a:pt x="367" y="1507"/>
                      <a:pt x="367" y="1512"/>
                      <a:pt x="367" y="1512"/>
                    </a:cubicBezTo>
                    <a:cubicBezTo>
                      <a:pt x="367" y="1512"/>
                      <a:pt x="370" y="1571"/>
                      <a:pt x="370" y="1571"/>
                    </a:cubicBezTo>
                    <a:cubicBezTo>
                      <a:pt x="370" y="1571"/>
                      <a:pt x="370" y="1572"/>
                      <a:pt x="370" y="1572"/>
                    </a:cubicBezTo>
                    <a:cubicBezTo>
                      <a:pt x="370" y="1572"/>
                      <a:pt x="373" y="1594"/>
                      <a:pt x="373" y="1594"/>
                    </a:cubicBezTo>
                    <a:cubicBezTo>
                      <a:pt x="373" y="1594"/>
                      <a:pt x="373" y="1594"/>
                      <a:pt x="373" y="1594"/>
                    </a:cubicBezTo>
                    <a:cubicBezTo>
                      <a:pt x="373" y="1594"/>
                      <a:pt x="376" y="1598"/>
                      <a:pt x="376" y="1598"/>
                    </a:cubicBezTo>
                    <a:cubicBezTo>
                      <a:pt x="376" y="1598"/>
                      <a:pt x="376" y="1598"/>
                      <a:pt x="376" y="1598"/>
                    </a:cubicBezTo>
                    <a:cubicBezTo>
                      <a:pt x="376" y="1598"/>
                      <a:pt x="378" y="1599"/>
                      <a:pt x="378" y="1599"/>
                    </a:cubicBezTo>
                    <a:cubicBezTo>
                      <a:pt x="378" y="1599"/>
                      <a:pt x="379" y="1599"/>
                      <a:pt x="379" y="1599"/>
                    </a:cubicBezTo>
                    <a:cubicBezTo>
                      <a:pt x="379" y="1599"/>
                      <a:pt x="381" y="1598"/>
                      <a:pt x="381" y="1598"/>
                    </a:cubicBezTo>
                    <a:cubicBezTo>
                      <a:pt x="381" y="1598"/>
                      <a:pt x="382" y="1599"/>
                      <a:pt x="382" y="1599"/>
                    </a:cubicBezTo>
                    <a:cubicBezTo>
                      <a:pt x="382" y="1599"/>
                      <a:pt x="385" y="1599"/>
                      <a:pt x="385" y="1599"/>
                    </a:cubicBezTo>
                    <a:cubicBezTo>
                      <a:pt x="385" y="1599"/>
                      <a:pt x="386" y="1599"/>
                      <a:pt x="386" y="1599"/>
                    </a:cubicBezTo>
                    <a:cubicBezTo>
                      <a:pt x="386" y="1599"/>
                      <a:pt x="387" y="1599"/>
                      <a:pt x="387" y="1599"/>
                    </a:cubicBezTo>
                    <a:cubicBezTo>
                      <a:pt x="387" y="1599"/>
                      <a:pt x="389" y="1599"/>
                      <a:pt x="389" y="1599"/>
                    </a:cubicBezTo>
                    <a:cubicBezTo>
                      <a:pt x="389" y="1599"/>
                      <a:pt x="391" y="1600"/>
                      <a:pt x="391" y="1600"/>
                    </a:cubicBezTo>
                    <a:cubicBezTo>
                      <a:pt x="391" y="1600"/>
                      <a:pt x="391" y="1600"/>
                      <a:pt x="391" y="1600"/>
                    </a:cubicBezTo>
                    <a:cubicBezTo>
                      <a:pt x="391" y="1600"/>
                      <a:pt x="394" y="1600"/>
                      <a:pt x="394" y="1600"/>
                    </a:cubicBezTo>
                    <a:cubicBezTo>
                      <a:pt x="394" y="1600"/>
                      <a:pt x="394" y="1600"/>
                      <a:pt x="394" y="1600"/>
                    </a:cubicBezTo>
                    <a:cubicBezTo>
                      <a:pt x="394" y="1600"/>
                      <a:pt x="395" y="1599"/>
                      <a:pt x="395" y="1599"/>
                    </a:cubicBezTo>
                    <a:cubicBezTo>
                      <a:pt x="395" y="1599"/>
                      <a:pt x="398" y="1599"/>
                      <a:pt x="398" y="1599"/>
                    </a:cubicBezTo>
                    <a:cubicBezTo>
                      <a:pt x="398" y="1599"/>
                      <a:pt x="400" y="1599"/>
                      <a:pt x="400" y="1599"/>
                    </a:cubicBezTo>
                    <a:cubicBezTo>
                      <a:pt x="400" y="1599"/>
                      <a:pt x="401" y="1599"/>
                      <a:pt x="401" y="1599"/>
                    </a:cubicBezTo>
                    <a:cubicBezTo>
                      <a:pt x="401" y="1599"/>
                      <a:pt x="403" y="1599"/>
                      <a:pt x="403" y="1599"/>
                    </a:cubicBezTo>
                    <a:cubicBezTo>
                      <a:pt x="403" y="1599"/>
                      <a:pt x="403" y="1599"/>
                      <a:pt x="403" y="1599"/>
                    </a:cubicBezTo>
                    <a:cubicBezTo>
                      <a:pt x="403" y="1599"/>
                      <a:pt x="406" y="1598"/>
                      <a:pt x="406" y="1598"/>
                    </a:cubicBezTo>
                    <a:cubicBezTo>
                      <a:pt x="406" y="1598"/>
                      <a:pt x="407" y="1598"/>
                      <a:pt x="407" y="1598"/>
                    </a:cubicBezTo>
                    <a:cubicBezTo>
                      <a:pt x="407" y="1598"/>
                      <a:pt x="409" y="1599"/>
                      <a:pt x="409" y="1599"/>
                    </a:cubicBezTo>
                    <a:cubicBezTo>
                      <a:pt x="409" y="1599"/>
                      <a:pt x="409" y="1599"/>
                      <a:pt x="409" y="1599"/>
                    </a:cubicBezTo>
                    <a:cubicBezTo>
                      <a:pt x="409" y="1599"/>
                      <a:pt x="412" y="1598"/>
                      <a:pt x="412" y="1598"/>
                    </a:cubicBezTo>
                    <a:cubicBezTo>
                      <a:pt x="412" y="1598"/>
                      <a:pt x="414" y="1598"/>
                      <a:pt x="414" y="1598"/>
                    </a:cubicBezTo>
                    <a:cubicBezTo>
                      <a:pt x="414" y="1598"/>
                      <a:pt x="414" y="1598"/>
                      <a:pt x="414" y="1598"/>
                    </a:cubicBezTo>
                    <a:cubicBezTo>
                      <a:pt x="414" y="1598"/>
                      <a:pt x="415" y="1598"/>
                      <a:pt x="415" y="1598"/>
                    </a:cubicBezTo>
                    <a:cubicBezTo>
                      <a:pt x="415" y="1598"/>
                      <a:pt x="416" y="1599"/>
                      <a:pt x="416" y="1599"/>
                    </a:cubicBezTo>
                    <a:cubicBezTo>
                      <a:pt x="416" y="1599"/>
                      <a:pt x="418" y="1598"/>
                      <a:pt x="418" y="1598"/>
                    </a:cubicBezTo>
                    <a:cubicBezTo>
                      <a:pt x="418" y="1598"/>
                      <a:pt x="420" y="1598"/>
                      <a:pt x="420" y="1598"/>
                    </a:cubicBezTo>
                    <a:cubicBezTo>
                      <a:pt x="420" y="1598"/>
                      <a:pt x="422" y="1598"/>
                      <a:pt x="422" y="1598"/>
                    </a:cubicBezTo>
                    <a:cubicBezTo>
                      <a:pt x="422" y="1598"/>
                      <a:pt x="423" y="1598"/>
                      <a:pt x="423" y="1598"/>
                    </a:cubicBezTo>
                    <a:cubicBezTo>
                      <a:pt x="423" y="1598"/>
                      <a:pt x="424" y="1598"/>
                      <a:pt x="424" y="1598"/>
                    </a:cubicBezTo>
                    <a:cubicBezTo>
                      <a:pt x="424" y="1598"/>
                      <a:pt x="427" y="1597"/>
                      <a:pt x="427" y="1597"/>
                    </a:cubicBezTo>
                    <a:cubicBezTo>
                      <a:pt x="427" y="1597"/>
                      <a:pt x="427" y="1597"/>
                      <a:pt x="427" y="1597"/>
                    </a:cubicBezTo>
                    <a:cubicBezTo>
                      <a:pt x="427" y="1597"/>
                      <a:pt x="430" y="1593"/>
                      <a:pt x="430" y="1593"/>
                    </a:cubicBezTo>
                    <a:cubicBezTo>
                      <a:pt x="430" y="1593"/>
                      <a:pt x="430" y="1593"/>
                      <a:pt x="430" y="1593"/>
                    </a:cubicBezTo>
                    <a:cubicBezTo>
                      <a:pt x="430" y="1593"/>
                      <a:pt x="432" y="1588"/>
                      <a:pt x="432" y="1588"/>
                    </a:cubicBezTo>
                    <a:cubicBezTo>
                      <a:pt x="432" y="1588"/>
                      <a:pt x="434" y="1592"/>
                      <a:pt x="434" y="1592"/>
                    </a:cubicBezTo>
                    <a:cubicBezTo>
                      <a:pt x="434" y="1592"/>
                      <a:pt x="436" y="1589"/>
                      <a:pt x="436" y="1589"/>
                    </a:cubicBezTo>
                    <a:cubicBezTo>
                      <a:pt x="436" y="1589"/>
                      <a:pt x="436" y="1589"/>
                      <a:pt x="436" y="1589"/>
                    </a:cubicBezTo>
                    <a:cubicBezTo>
                      <a:pt x="436" y="1589"/>
                      <a:pt x="439" y="1583"/>
                      <a:pt x="439" y="1583"/>
                    </a:cubicBezTo>
                    <a:cubicBezTo>
                      <a:pt x="439" y="1583"/>
                      <a:pt x="439" y="1583"/>
                      <a:pt x="439" y="1583"/>
                    </a:cubicBezTo>
                    <a:cubicBezTo>
                      <a:pt x="439" y="1583"/>
                      <a:pt x="442" y="1588"/>
                      <a:pt x="442" y="1588"/>
                    </a:cubicBezTo>
                    <a:cubicBezTo>
                      <a:pt x="442" y="1588"/>
                      <a:pt x="442" y="1589"/>
                      <a:pt x="442" y="1589"/>
                    </a:cubicBezTo>
                    <a:cubicBezTo>
                      <a:pt x="442" y="1589"/>
                      <a:pt x="445" y="1579"/>
                      <a:pt x="445" y="1579"/>
                    </a:cubicBezTo>
                    <a:cubicBezTo>
                      <a:pt x="445" y="1579"/>
                      <a:pt x="445" y="1578"/>
                      <a:pt x="445" y="1578"/>
                    </a:cubicBezTo>
                    <a:cubicBezTo>
                      <a:pt x="445" y="1578"/>
                      <a:pt x="448" y="1526"/>
                      <a:pt x="448" y="1526"/>
                    </a:cubicBezTo>
                    <a:cubicBezTo>
                      <a:pt x="448" y="1526"/>
                      <a:pt x="449" y="1509"/>
                      <a:pt x="449" y="1509"/>
                    </a:cubicBezTo>
                    <a:cubicBezTo>
                      <a:pt x="449" y="1509"/>
                      <a:pt x="451" y="1559"/>
                      <a:pt x="451" y="1559"/>
                    </a:cubicBezTo>
                    <a:cubicBezTo>
                      <a:pt x="451" y="1559"/>
                      <a:pt x="451" y="1560"/>
                      <a:pt x="451" y="1560"/>
                    </a:cubicBezTo>
                    <a:cubicBezTo>
                      <a:pt x="451" y="1560"/>
                      <a:pt x="453" y="1577"/>
                      <a:pt x="453" y="1577"/>
                    </a:cubicBezTo>
                    <a:cubicBezTo>
                      <a:pt x="453" y="1577"/>
                      <a:pt x="454" y="1563"/>
                      <a:pt x="454" y="1563"/>
                    </a:cubicBezTo>
                    <a:cubicBezTo>
                      <a:pt x="454" y="1563"/>
                      <a:pt x="457" y="1495"/>
                      <a:pt x="457" y="1495"/>
                    </a:cubicBezTo>
                    <a:cubicBezTo>
                      <a:pt x="457" y="1495"/>
                      <a:pt x="457" y="1503"/>
                      <a:pt x="457" y="1503"/>
                    </a:cubicBezTo>
                    <a:cubicBezTo>
                      <a:pt x="457" y="1503"/>
                      <a:pt x="460" y="1583"/>
                      <a:pt x="460" y="1583"/>
                    </a:cubicBezTo>
                    <a:cubicBezTo>
                      <a:pt x="460" y="1583"/>
                      <a:pt x="460" y="1584"/>
                      <a:pt x="460" y="1584"/>
                    </a:cubicBezTo>
                    <a:cubicBezTo>
                      <a:pt x="460" y="1584"/>
                      <a:pt x="463" y="1593"/>
                      <a:pt x="463" y="1593"/>
                    </a:cubicBezTo>
                    <a:cubicBezTo>
                      <a:pt x="463" y="1593"/>
                      <a:pt x="465" y="1593"/>
                      <a:pt x="465" y="1593"/>
                    </a:cubicBezTo>
                    <a:cubicBezTo>
                      <a:pt x="465" y="1593"/>
                      <a:pt x="466" y="1594"/>
                      <a:pt x="466" y="1594"/>
                    </a:cubicBezTo>
                    <a:cubicBezTo>
                      <a:pt x="466" y="1594"/>
                      <a:pt x="466" y="1594"/>
                      <a:pt x="466" y="1594"/>
                    </a:cubicBezTo>
                    <a:cubicBezTo>
                      <a:pt x="466" y="1594"/>
                      <a:pt x="469" y="1596"/>
                      <a:pt x="469" y="1596"/>
                    </a:cubicBezTo>
                    <a:cubicBezTo>
                      <a:pt x="469" y="1596"/>
                      <a:pt x="471" y="1596"/>
                      <a:pt x="471" y="1596"/>
                    </a:cubicBezTo>
                    <a:cubicBezTo>
                      <a:pt x="471" y="1596"/>
                      <a:pt x="472" y="1595"/>
                      <a:pt x="472" y="1595"/>
                    </a:cubicBezTo>
                    <a:cubicBezTo>
                      <a:pt x="472" y="1595"/>
                      <a:pt x="472" y="1595"/>
                      <a:pt x="472" y="1595"/>
                    </a:cubicBezTo>
                    <a:cubicBezTo>
                      <a:pt x="472" y="1595"/>
                      <a:pt x="475" y="1590"/>
                      <a:pt x="475" y="1590"/>
                    </a:cubicBezTo>
                    <a:cubicBezTo>
                      <a:pt x="475" y="1590"/>
                      <a:pt x="475" y="1590"/>
                      <a:pt x="475" y="1590"/>
                    </a:cubicBezTo>
                    <a:cubicBezTo>
                      <a:pt x="475" y="1590"/>
                      <a:pt x="477" y="1560"/>
                      <a:pt x="477" y="1560"/>
                    </a:cubicBezTo>
                    <a:cubicBezTo>
                      <a:pt x="477" y="1560"/>
                      <a:pt x="479" y="1560"/>
                      <a:pt x="479" y="1560"/>
                    </a:cubicBezTo>
                    <a:cubicBezTo>
                      <a:pt x="479" y="1560"/>
                      <a:pt x="481" y="1580"/>
                      <a:pt x="481" y="1580"/>
                    </a:cubicBezTo>
                    <a:cubicBezTo>
                      <a:pt x="481" y="1580"/>
                      <a:pt x="481" y="1578"/>
                      <a:pt x="481" y="1578"/>
                    </a:cubicBezTo>
                    <a:cubicBezTo>
                      <a:pt x="481" y="1578"/>
                      <a:pt x="484" y="1567"/>
                      <a:pt x="484" y="1567"/>
                    </a:cubicBezTo>
                    <a:cubicBezTo>
                      <a:pt x="484" y="1567"/>
                      <a:pt x="484" y="1566"/>
                      <a:pt x="484" y="1566"/>
                    </a:cubicBezTo>
                    <a:cubicBezTo>
                      <a:pt x="484" y="1566"/>
                      <a:pt x="486" y="1529"/>
                      <a:pt x="486" y="1529"/>
                    </a:cubicBezTo>
                    <a:cubicBezTo>
                      <a:pt x="486" y="1529"/>
                      <a:pt x="487" y="1531"/>
                      <a:pt x="487" y="1531"/>
                    </a:cubicBezTo>
                    <a:cubicBezTo>
                      <a:pt x="487" y="1531"/>
                      <a:pt x="489" y="1570"/>
                      <a:pt x="489" y="1570"/>
                    </a:cubicBezTo>
                    <a:cubicBezTo>
                      <a:pt x="489" y="1570"/>
                      <a:pt x="490" y="1569"/>
                      <a:pt x="490" y="1569"/>
                    </a:cubicBezTo>
                    <a:cubicBezTo>
                      <a:pt x="490" y="1569"/>
                      <a:pt x="493" y="1580"/>
                      <a:pt x="493" y="1580"/>
                    </a:cubicBezTo>
                    <a:cubicBezTo>
                      <a:pt x="493" y="1580"/>
                      <a:pt x="494" y="1577"/>
                      <a:pt x="494" y="1577"/>
                    </a:cubicBezTo>
                    <a:cubicBezTo>
                      <a:pt x="494" y="1577"/>
                      <a:pt x="496" y="1586"/>
                      <a:pt x="496" y="1586"/>
                    </a:cubicBezTo>
                    <a:cubicBezTo>
                      <a:pt x="496" y="1586"/>
                      <a:pt x="496" y="1586"/>
                      <a:pt x="496" y="1586"/>
                    </a:cubicBezTo>
                    <a:cubicBezTo>
                      <a:pt x="496" y="1586"/>
                      <a:pt x="499" y="1557"/>
                      <a:pt x="499" y="1557"/>
                    </a:cubicBezTo>
                    <a:cubicBezTo>
                      <a:pt x="499" y="1557"/>
                      <a:pt x="500" y="1558"/>
                      <a:pt x="500" y="1558"/>
                    </a:cubicBezTo>
                    <a:cubicBezTo>
                      <a:pt x="500" y="1558"/>
                      <a:pt x="502" y="1577"/>
                      <a:pt x="502" y="1577"/>
                    </a:cubicBezTo>
                    <a:cubicBezTo>
                      <a:pt x="502" y="1577"/>
                      <a:pt x="504" y="1579"/>
                      <a:pt x="504" y="1579"/>
                    </a:cubicBezTo>
                    <a:cubicBezTo>
                      <a:pt x="504" y="1579"/>
                      <a:pt x="505" y="1569"/>
                      <a:pt x="505" y="1569"/>
                    </a:cubicBezTo>
                    <a:cubicBezTo>
                      <a:pt x="505" y="1569"/>
                      <a:pt x="505" y="1567"/>
                      <a:pt x="505" y="1567"/>
                    </a:cubicBezTo>
                    <a:cubicBezTo>
                      <a:pt x="505" y="1567"/>
                      <a:pt x="507" y="1472"/>
                      <a:pt x="507" y="1472"/>
                    </a:cubicBezTo>
                    <a:cubicBezTo>
                      <a:pt x="507" y="1472"/>
                      <a:pt x="508" y="1493"/>
                      <a:pt x="508" y="1493"/>
                    </a:cubicBezTo>
                    <a:cubicBezTo>
                      <a:pt x="508" y="1493"/>
                      <a:pt x="511" y="1585"/>
                      <a:pt x="511" y="1585"/>
                    </a:cubicBezTo>
                    <a:cubicBezTo>
                      <a:pt x="511" y="1585"/>
                      <a:pt x="512" y="1587"/>
                      <a:pt x="512" y="1587"/>
                    </a:cubicBezTo>
                    <a:cubicBezTo>
                      <a:pt x="512" y="1587"/>
                      <a:pt x="514" y="1582"/>
                      <a:pt x="514" y="1582"/>
                    </a:cubicBezTo>
                    <a:cubicBezTo>
                      <a:pt x="514" y="1582"/>
                      <a:pt x="516" y="1550"/>
                      <a:pt x="516" y="1550"/>
                    </a:cubicBezTo>
                    <a:cubicBezTo>
                      <a:pt x="516" y="1550"/>
                      <a:pt x="517" y="1584"/>
                      <a:pt x="517" y="1584"/>
                    </a:cubicBezTo>
                    <a:cubicBezTo>
                      <a:pt x="517" y="1584"/>
                      <a:pt x="517" y="1585"/>
                      <a:pt x="517" y="1585"/>
                    </a:cubicBezTo>
                    <a:cubicBezTo>
                      <a:pt x="517" y="1585"/>
                      <a:pt x="520" y="1595"/>
                      <a:pt x="520" y="1595"/>
                    </a:cubicBezTo>
                    <a:cubicBezTo>
                      <a:pt x="520" y="1595"/>
                      <a:pt x="520" y="1595"/>
                      <a:pt x="520" y="1595"/>
                    </a:cubicBezTo>
                    <a:cubicBezTo>
                      <a:pt x="520" y="1595"/>
                      <a:pt x="521" y="1595"/>
                      <a:pt x="521" y="1595"/>
                    </a:cubicBezTo>
                    <a:cubicBezTo>
                      <a:pt x="521" y="1595"/>
                      <a:pt x="523" y="1595"/>
                      <a:pt x="523" y="1595"/>
                    </a:cubicBezTo>
                    <a:cubicBezTo>
                      <a:pt x="523" y="1595"/>
                      <a:pt x="526" y="1593"/>
                      <a:pt x="526" y="1593"/>
                    </a:cubicBezTo>
                    <a:cubicBezTo>
                      <a:pt x="526" y="1593"/>
                      <a:pt x="527" y="1594"/>
                      <a:pt x="527" y="1594"/>
                    </a:cubicBezTo>
                    <a:cubicBezTo>
                      <a:pt x="527" y="1594"/>
                      <a:pt x="529" y="1589"/>
                      <a:pt x="529" y="1589"/>
                    </a:cubicBezTo>
                    <a:cubicBezTo>
                      <a:pt x="529" y="1589"/>
                      <a:pt x="529" y="1588"/>
                      <a:pt x="529" y="1588"/>
                    </a:cubicBezTo>
                    <a:cubicBezTo>
                      <a:pt x="529" y="1588"/>
                      <a:pt x="531" y="1578"/>
                      <a:pt x="531" y="1578"/>
                    </a:cubicBezTo>
                    <a:cubicBezTo>
                      <a:pt x="531" y="1578"/>
                      <a:pt x="532" y="1578"/>
                      <a:pt x="532" y="1578"/>
                    </a:cubicBezTo>
                    <a:cubicBezTo>
                      <a:pt x="532" y="1578"/>
                      <a:pt x="535" y="1504"/>
                      <a:pt x="535" y="1504"/>
                    </a:cubicBezTo>
                    <a:cubicBezTo>
                      <a:pt x="535" y="1504"/>
                      <a:pt x="536" y="1470"/>
                      <a:pt x="536" y="1470"/>
                    </a:cubicBezTo>
                    <a:cubicBezTo>
                      <a:pt x="536" y="1470"/>
                      <a:pt x="538" y="1555"/>
                      <a:pt x="538" y="1555"/>
                    </a:cubicBezTo>
                    <a:cubicBezTo>
                      <a:pt x="538" y="1555"/>
                      <a:pt x="538" y="1556"/>
                      <a:pt x="538" y="1556"/>
                    </a:cubicBezTo>
                    <a:cubicBezTo>
                      <a:pt x="538" y="1556"/>
                      <a:pt x="540" y="1567"/>
                      <a:pt x="540" y="1567"/>
                    </a:cubicBezTo>
                    <a:cubicBezTo>
                      <a:pt x="540" y="1567"/>
                      <a:pt x="541" y="1556"/>
                      <a:pt x="541" y="1556"/>
                    </a:cubicBezTo>
                    <a:cubicBezTo>
                      <a:pt x="541" y="1556"/>
                      <a:pt x="544" y="1448"/>
                      <a:pt x="544" y="1448"/>
                    </a:cubicBezTo>
                    <a:cubicBezTo>
                      <a:pt x="544" y="1448"/>
                      <a:pt x="544" y="1477"/>
                      <a:pt x="544" y="1477"/>
                    </a:cubicBezTo>
                    <a:cubicBezTo>
                      <a:pt x="544" y="1477"/>
                      <a:pt x="547" y="1578"/>
                      <a:pt x="547" y="1578"/>
                    </a:cubicBezTo>
                    <a:cubicBezTo>
                      <a:pt x="547" y="1578"/>
                      <a:pt x="548" y="1579"/>
                      <a:pt x="548" y="1579"/>
                    </a:cubicBezTo>
                    <a:cubicBezTo>
                      <a:pt x="548" y="1579"/>
                      <a:pt x="550" y="1552"/>
                      <a:pt x="550" y="1552"/>
                    </a:cubicBezTo>
                    <a:cubicBezTo>
                      <a:pt x="550" y="1552"/>
                      <a:pt x="551" y="1533"/>
                      <a:pt x="551" y="1533"/>
                    </a:cubicBezTo>
                    <a:cubicBezTo>
                      <a:pt x="551" y="1533"/>
                      <a:pt x="553" y="1582"/>
                      <a:pt x="553" y="1582"/>
                    </a:cubicBezTo>
                    <a:cubicBezTo>
                      <a:pt x="553" y="1582"/>
                      <a:pt x="553" y="1583"/>
                      <a:pt x="553" y="1583"/>
                    </a:cubicBezTo>
                    <a:cubicBezTo>
                      <a:pt x="553" y="1583"/>
                      <a:pt x="555" y="1588"/>
                      <a:pt x="555" y="1588"/>
                    </a:cubicBezTo>
                    <a:cubicBezTo>
                      <a:pt x="555" y="1588"/>
                      <a:pt x="557" y="1585"/>
                      <a:pt x="557" y="1585"/>
                    </a:cubicBezTo>
                    <a:cubicBezTo>
                      <a:pt x="557" y="1585"/>
                      <a:pt x="559" y="1591"/>
                      <a:pt x="559" y="1591"/>
                    </a:cubicBezTo>
                    <a:cubicBezTo>
                      <a:pt x="559" y="1591"/>
                      <a:pt x="560" y="1591"/>
                      <a:pt x="560" y="1591"/>
                    </a:cubicBezTo>
                    <a:cubicBezTo>
                      <a:pt x="560" y="1591"/>
                      <a:pt x="562" y="1586"/>
                      <a:pt x="562" y="1586"/>
                    </a:cubicBezTo>
                    <a:cubicBezTo>
                      <a:pt x="562" y="1586"/>
                      <a:pt x="562" y="1585"/>
                      <a:pt x="562" y="1585"/>
                    </a:cubicBezTo>
                    <a:cubicBezTo>
                      <a:pt x="562" y="1585"/>
                      <a:pt x="564" y="1575"/>
                      <a:pt x="564" y="1575"/>
                    </a:cubicBezTo>
                    <a:cubicBezTo>
                      <a:pt x="564" y="1575"/>
                      <a:pt x="565" y="1582"/>
                      <a:pt x="565" y="1582"/>
                    </a:cubicBezTo>
                    <a:cubicBezTo>
                      <a:pt x="565" y="1582"/>
                      <a:pt x="568" y="1592"/>
                      <a:pt x="568" y="1592"/>
                    </a:cubicBezTo>
                    <a:cubicBezTo>
                      <a:pt x="568" y="1592"/>
                      <a:pt x="568" y="1592"/>
                      <a:pt x="568" y="1592"/>
                    </a:cubicBezTo>
                    <a:cubicBezTo>
                      <a:pt x="568" y="1592"/>
                      <a:pt x="571" y="1585"/>
                      <a:pt x="571" y="1585"/>
                    </a:cubicBezTo>
                    <a:cubicBezTo>
                      <a:pt x="571" y="1585"/>
                      <a:pt x="571" y="1585"/>
                      <a:pt x="571" y="1585"/>
                    </a:cubicBezTo>
                    <a:cubicBezTo>
                      <a:pt x="571" y="1585"/>
                      <a:pt x="574" y="1594"/>
                      <a:pt x="574" y="1594"/>
                    </a:cubicBezTo>
                    <a:cubicBezTo>
                      <a:pt x="574" y="1594"/>
                      <a:pt x="574" y="1594"/>
                      <a:pt x="574" y="1594"/>
                    </a:cubicBezTo>
                    <a:cubicBezTo>
                      <a:pt x="574" y="1594"/>
                      <a:pt x="577" y="1597"/>
                      <a:pt x="577" y="1597"/>
                    </a:cubicBezTo>
                    <a:cubicBezTo>
                      <a:pt x="577" y="1597"/>
                      <a:pt x="577" y="1597"/>
                      <a:pt x="577" y="1597"/>
                    </a:cubicBezTo>
                    <a:cubicBezTo>
                      <a:pt x="577" y="1597"/>
                      <a:pt x="580" y="1595"/>
                      <a:pt x="580" y="1595"/>
                    </a:cubicBezTo>
                    <a:cubicBezTo>
                      <a:pt x="580" y="1595"/>
                      <a:pt x="580" y="1595"/>
                      <a:pt x="580" y="1595"/>
                    </a:cubicBezTo>
                    <a:cubicBezTo>
                      <a:pt x="580" y="1595"/>
                      <a:pt x="583" y="1575"/>
                      <a:pt x="583" y="1575"/>
                    </a:cubicBezTo>
                    <a:cubicBezTo>
                      <a:pt x="583" y="1575"/>
                      <a:pt x="584" y="1562"/>
                      <a:pt x="584" y="1562"/>
                    </a:cubicBezTo>
                    <a:cubicBezTo>
                      <a:pt x="584" y="1562"/>
                      <a:pt x="586" y="1582"/>
                      <a:pt x="586" y="1582"/>
                    </a:cubicBezTo>
                    <a:cubicBezTo>
                      <a:pt x="586" y="1582"/>
                      <a:pt x="587" y="1589"/>
                      <a:pt x="587" y="1589"/>
                    </a:cubicBezTo>
                    <a:cubicBezTo>
                      <a:pt x="587" y="1589"/>
                      <a:pt x="589" y="1581"/>
                      <a:pt x="589" y="1581"/>
                    </a:cubicBezTo>
                    <a:cubicBezTo>
                      <a:pt x="589" y="1581"/>
                      <a:pt x="589" y="1579"/>
                      <a:pt x="589" y="1579"/>
                    </a:cubicBezTo>
                    <a:cubicBezTo>
                      <a:pt x="589" y="1579"/>
                      <a:pt x="591" y="1538"/>
                      <a:pt x="591" y="1538"/>
                    </a:cubicBezTo>
                    <a:cubicBezTo>
                      <a:pt x="591" y="1538"/>
                      <a:pt x="592" y="1555"/>
                      <a:pt x="592" y="1555"/>
                    </a:cubicBezTo>
                    <a:cubicBezTo>
                      <a:pt x="592" y="1555"/>
                      <a:pt x="595" y="1587"/>
                      <a:pt x="595" y="1587"/>
                    </a:cubicBezTo>
                    <a:cubicBezTo>
                      <a:pt x="595" y="1587"/>
                      <a:pt x="596" y="1588"/>
                      <a:pt x="596" y="1588"/>
                    </a:cubicBezTo>
                    <a:cubicBezTo>
                      <a:pt x="596" y="1588"/>
                      <a:pt x="598" y="1572"/>
                      <a:pt x="598" y="1572"/>
                    </a:cubicBezTo>
                    <a:cubicBezTo>
                      <a:pt x="598" y="1572"/>
                      <a:pt x="599" y="1567"/>
                      <a:pt x="599" y="1567"/>
                    </a:cubicBezTo>
                    <a:cubicBezTo>
                      <a:pt x="599" y="1567"/>
                      <a:pt x="601" y="1591"/>
                      <a:pt x="601" y="1591"/>
                    </a:cubicBezTo>
                    <a:cubicBezTo>
                      <a:pt x="601" y="1591"/>
                      <a:pt x="601" y="1591"/>
                      <a:pt x="601" y="1591"/>
                    </a:cubicBezTo>
                    <a:cubicBezTo>
                      <a:pt x="601" y="1591"/>
                      <a:pt x="604" y="1595"/>
                      <a:pt x="604" y="1595"/>
                    </a:cubicBezTo>
                    <a:cubicBezTo>
                      <a:pt x="604" y="1595"/>
                      <a:pt x="606" y="1594"/>
                      <a:pt x="606" y="1594"/>
                    </a:cubicBezTo>
                    <a:cubicBezTo>
                      <a:pt x="606" y="1594"/>
                      <a:pt x="607" y="1596"/>
                      <a:pt x="607" y="1596"/>
                    </a:cubicBezTo>
                    <a:cubicBezTo>
                      <a:pt x="607" y="1596"/>
                      <a:pt x="607" y="1596"/>
                      <a:pt x="607" y="1596"/>
                    </a:cubicBezTo>
                    <a:cubicBezTo>
                      <a:pt x="607" y="1596"/>
                      <a:pt x="610" y="1597"/>
                      <a:pt x="610" y="1597"/>
                    </a:cubicBezTo>
                    <a:cubicBezTo>
                      <a:pt x="610" y="1597"/>
                      <a:pt x="611" y="1597"/>
                      <a:pt x="611" y="1597"/>
                    </a:cubicBezTo>
                    <a:cubicBezTo>
                      <a:pt x="611" y="1597"/>
                      <a:pt x="612" y="1597"/>
                      <a:pt x="612" y="1597"/>
                    </a:cubicBezTo>
                    <a:cubicBezTo>
                      <a:pt x="612" y="1597"/>
                      <a:pt x="614" y="1597"/>
                      <a:pt x="614" y="1597"/>
                    </a:cubicBezTo>
                    <a:cubicBezTo>
                      <a:pt x="614" y="1597"/>
                      <a:pt x="616" y="1598"/>
                      <a:pt x="616" y="1598"/>
                    </a:cubicBezTo>
                    <a:cubicBezTo>
                      <a:pt x="616" y="1598"/>
                      <a:pt x="616" y="1597"/>
                      <a:pt x="616" y="1597"/>
                    </a:cubicBezTo>
                    <a:cubicBezTo>
                      <a:pt x="616" y="1597"/>
                      <a:pt x="619" y="1597"/>
                      <a:pt x="619" y="1597"/>
                    </a:cubicBezTo>
                    <a:cubicBezTo>
                      <a:pt x="619" y="1597"/>
                      <a:pt x="620" y="1596"/>
                      <a:pt x="620" y="1596"/>
                    </a:cubicBezTo>
                    <a:cubicBezTo>
                      <a:pt x="620" y="1596"/>
                      <a:pt x="622" y="1597"/>
                      <a:pt x="622" y="1597"/>
                    </a:cubicBezTo>
                    <a:cubicBezTo>
                      <a:pt x="622" y="1597"/>
                      <a:pt x="623" y="1597"/>
                      <a:pt x="623" y="1597"/>
                    </a:cubicBezTo>
                    <a:cubicBezTo>
                      <a:pt x="623" y="1597"/>
                      <a:pt x="625" y="1596"/>
                      <a:pt x="625" y="1596"/>
                    </a:cubicBezTo>
                    <a:cubicBezTo>
                      <a:pt x="625" y="1596"/>
                      <a:pt x="625" y="1596"/>
                      <a:pt x="625" y="1596"/>
                    </a:cubicBezTo>
                    <a:cubicBezTo>
                      <a:pt x="625" y="1596"/>
                      <a:pt x="627" y="1593"/>
                      <a:pt x="627" y="1593"/>
                    </a:cubicBezTo>
                    <a:cubicBezTo>
                      <a:pt x="627" y="1593"/>
                      <a:pt x="628" y="1595"/>
                      <a:pt x="628" y="1595"/>
                    </a:cubicBezTo>
                    <a:cubicBezTo>
                      <a:pt x="628" y="1595"/>
                      <a:pt x="630" y="1597"/>
                      <a:pt x="630" y="1597"/>
                    </a:cubicBezTo>
                    <a:cubicBezTo>
                      <a:pt x="630" y="1597"/>
                      <a:pt x="632" y="1596"/>
                      <a:pt x="632" y="1596"/>
                    </a:cubicBezTo>
                    <a:cubicBezTo>
                      <a:pt x="632" y="1596"/>
                      <a:pt x="634" y="1594"/>
                      <a:pt x="634" y="1594"/>
                    </a:cubicBezTo>
                    <a:cubicBezTo>
                      <a:pt x="634" y="1594"/>
                      <a:pt x="634" y="1594"/>
                      <a:pt x="634" y="1594"/>
                    </a:cubicBezTo>
                    <a:cubicBezTo>
                      <a:pt x="634" y="1594"/>
                      <a:pt x="637" y="1596"/>
                      <a:pt x="637" y="1596"/>
                    </a:cubicBezTo>
                    <a:cubicBezTo>
                      <a:pt x="637" y="1596"/>
                      <a:pt x="638" y="1593"/>
                      <a:pt x="638" y="1593"/>
                    </a:cubicBezTo>
                    <a:cubicBezTo>
                      <a:pt x="638" y="1593"/>
                      <a:pt x="640" y="1597"/>
                      <a:pt x="640" y="1597"/>
                    </a:cubicBezTo>
                    <a:cubicBezTo>
                      <a:pt x="640" y="1597"/>
                      <a:pt x="640" y="1597"/>
                      <a:pt x="640" y="1597"/>
                    </a:cubicBezTo>
                    <a:cubicBezTo>
                      <a:pt x="640" y="1597"/>
                      <a:pt x="642" y="1597"/>
                      <a:pt x="642" y="1597"/>
                    </a:cubicBezTo>
                    <a:cubicBezTo>
                      <a:pt x="642" y="1597"/>
                      <a:pt x="643" y="1597"/>
                      <a:pt x="643" y="1597"/>
                    </a:cubicBezTo>
                    <a:cubicBezTo>
                      <a:pt x="643" y="1597"/>
                      <a:pt x="645" y="1593"/>
                      <a:pt x="645" y="1593"/>
                    </a:cubicBezTo>
                    <a:cubicBezTo>
                      <a:pt x="645" y="1593"/>
                      <a:pt x="646" y="1594"/>
                      <a:pt x="646" y="1594"/>
                    </a:cubicBezTo>
                    <a:cubicBezTo>
                      <a:pt x="646" y="1594"/>
                      <a:pt x="649" y="1597"/>
                      <a:pt x="649" y="1597"/>
                    </a:cubicBezTo>
                    <a:cubicBezTo>
                      <a:pt x="649" y="1597"/>
                      <a:pt x="649" y="1597"/>
                      <a:pt x="649" y="1597"/>
                    </a:cubicBezTo>
                    <a:cubicBezTo>
                      <a:pt x="649" y="1597"/>
                      <a:pt x="651" y="1597"/>
                      <a:pt x="651" y="1597"/>
                    </a:cubicBezTo>
                    <a:cubicBezTo>
                      <a:pt x="651" y="1597"/>
                      <a:pt x="654" y="1596"/>
                      <a:pt x="654" y="1596"/>
                    </a:cubicBezTo>
                    <a:cubicBezTo>
                      <a:pt x="654" y="1596"/>
                      <a:pt x="655" y="1597"/>
                      <a:pt x="655" y="1597"/>
                    </a:cubicBezTo>
                    <a:cubicBezTo>
                      <a:pt x="655" y="1597"/>
                      <a:pt x="656" y="1597"/>
                      <a:pt x="656" y="1597"/>
                    </a:cubicBezTo>
                    <a:cubicBezTo>
                      <a:pt x="656" y="1597"/>
                      <a:pt x="658" y="1598"/>
                      <a:pt x="658" y="1598"/>
                    </a:cubicBezTo>
                    <a:cubicBezTo>
                      <a:pt x="658" y="1598"/>
                      <a:pt x="658" y="1598"/>
                      <a:pt x="658" y="1598"/>
                    </a:cubicBezTo>
                    <a:cubicBezTo>
                      <a:pt x="658" y="1598"/>
                      <a:pt x="660" y="1597"/>
                      <a:pt x="660" y="1597"/>
                    </a:cubicBezTo>
                    <a:cubicBezTo>
                      <a:pt x="660" y="1597"/>
                      <a:pt x="661" y="1597"/>
                      <a:pt x="661" y="1597"/>
                    </a:cubicBezTo>
                    <a:cubicBezTo>
                      <a:pt x="661" y="1597"/>
                      <a:pt x="663" y="1596"/>
                      <a:pt x="663" y="1596"/>
                    </a:cubicBezTo>
                    <a:cubicBezTo>
                      <a:pt x="663" y="1596"/>
                      <a:pt x="664" y="1597"/>
                      <a:pt x="664" y="1597"/>
                    </a:cubicBezTo>
                    <a:cubicBezTo>
                      <a:pt x="664" y="1597"/>
                      <a:pt x="666" y="1598"/>
                      <a:pt x="666" y="1598"/>
                    </a:cubicBezTo>
                    <a:cubicBezTo>
                      <a:pt x="666" y="1598"/>
                      <a:pt x="667" y="1598"/>
                      <a:pt x="667" y="1598"/>
                    </a:cubicBezTo>
                    <a:cubicBezTo>
                      <a:pt x="667" y="1598"/>
                      <a:pt x="670" y="1596"/>
                      <a:pt x="670" y="1596"/>
                    </a:cubicBezTo>
                    <a:cubicBezTo>
                      <a:pt x="670" y="1596"/>
                      <a:pt x="671" y="1596"/>
                      <a:pt x="671" y="1596"/>
                    </a:cubicBezTo>
                    <a:cubicBezTo>
                      <a:pt x="671" y="1596"/>
                      <a:pt x="672" y="1598"/>
                      <a:pt x="672" y="1598"/>
                    </a:cubicBezTo>
                    <a:cubicBezTo>
                      <a:pt x="672" y="1598"/>
                      <a:pt x="673" y="1596"/>
                      <a:pt x="673" y="1596"/>
                    </a:cubicBezTo>
                    <a:cubicBezTo>
                      <a:pt x="673" y="1596"/>
                      <a:pt x="676" y="1594"/>
                      <a:pt x="676" y="1594"/>
                    </a:cubicBezTo>
                    <a:cubicBezTo>
                      <a:pt x="676" y="1594"/>
                      <a:pt x="676" y="1595"/>
                      <a:pt x="676" y="1595"/>
                    </a:cubicBezTo>
                    <a:cubicBezTo>
                      <a:pt x="676" y="1595"/>
                      <a:pt x="679" y="1597"/>
                      <a:pt x="679" y="1597"/>
                    </a:cubicBezTo>
                    <a:cubicBezTo>
                      <a:pt x="679" y="1597"/>
                      <a:pt x="680" y="1597"/>
                      <a:pt x="680" y="1597"/>
                    </a:cubicBezTo>
                    <a:cubicBezTo>
                      <a:pt x="680" y="1597"/>
                      <a:pt x="682" y="1595"/>
                      <a:pt x="682" y="1595"/>
                    </a:cubicBezTo>
                    <a:cubicBezTo>
                      <a:pt x="682" y="1595"/>
                      <a:pt x="683" y="1594"/>
                      <a:pt x="683" y="1594"/>
                    </a:cubicBezTo>
                    <a:cubicBezTo>
                      <a:pt x="683" y="1594"/>
                      <a:pt x="685" y="1597"/>
                      <a:pt x="685" y="1597"/>
                    </a:cubicBezTo>
                    <a:cubicBezTo>
                      <a:pt x="685" y="1597"/>
                      <a:pt x="686" y="1597"/>
                      <a:pt x="686" y="1597"/>
                    </a:cubicBezTo>
                    <a:cubicBezTo>
                      <a:pt x="686" y="1597"/>
                      <a:pt x="688" y="1598"/>
                      <a:pt x="688" y="1598"/>
                    </a:cubicBezTo>
                    <a:cubicBezTo>
                      <a:pt x="688" y="1598"/>
                      <a:pt x="688" y="1598"/>
                      <a:pt x="688" y="1598"/>
                    </a:cubicBezTo>
                    <a:cubicBezTo>
                      <a:pt x="688" y="1598"/>
                      <a:pt x="691" y="1590"/>
                      <a:pt x="691" y="1590"/>
                    </a:cubicBezTo>
                    <a:cubicBezTo>
                      <a:pt x="691" y="1590"/>
                      <a:pt x="691" y="1590"/>
                      <a:pt x="691" y="1590"/>
                    </a:cubicBezTo>
                    <a:cubicBezTo>
                      <a:pt x="691" y="1590"/>
                      <a:pt x="693" y="1594"/>
                      <a:pt x="693" y="1594"/>
                    </a:cubicBezTo>
                    <a:cubicBezTo>
                      <a:pt x="693" y="1594"/>
                      <a:pt x="694" y="1591"/>
                      <a:pt x="694" y="1591"/>
                    </a:cubicBezTo>
                    <a:cubicBezTo>
                      <a:pt x="694" y="1591"/>
                      <a:pt x="696" y="1597"/>
                      <a:pt x="696" y="1597"/>
                    </a:cubicBezTo>
                    <a:cubicBezTo>
                      <a:pt x="696" y="1597"/>
                      <a:pt x="697" y="1597"/>
                      <a:pt x="697" y="1597"/>
                    </a:cubicBezTo>
                    <a:cubicBezTo>
                      <a:pt x="697" y="1597"/>
                      <a:pt x="699" y="1595"/>
                      <a:pt x="699" y="1595"/>
                    </a:cubicBezTo>
                    <a:cubicBezTo>
                      <a:pt x="699" y="1595"/>
                      <a:pt x="701" y="1598"/>
                      <a:pt x="701" y="1598"/>
                    </a:cubicBezTo>
                    <a:cubicBezTo>
                      <a:pt x="701" y="1598"/>
                      <a:pt x="703" y="1596"/>
                      <a:pt x="703" y="1596"/>
                    </a:cubicBezTo>
                    <a:cubicBezTo>
                      <a:pt x="703" y="1596"/>
                      <a:pt x="704" y="1595"/>
                      <a:pt x="704" y="1595"/>
                    </a:cubicBezTo>
                    <a:cubicBezTo>
                      <a:pt x="704" y="1595"/>
                      <a:pt x="706" y="1598"/>
                      <a:pt x="706" y="1598"/>
                    </a:cubicBezTo>
                    <a:cubicBezTo>
                      <a:pt x="706" y="1598"/>
                      <a:pt x="706" y="1598"/>
                      <a:pt x="706" y="1598"/>
                    </a:cubicBezTo>
                    <a:cubicBezTo>
                      <a:pt x="706" y="1598"/>
                      <a:pt x="709" y="1599"/>
                      <a:pt x="709" y="1599"/>
                    </a:cubicBezTo>
                    <a:cubicBezTo>
                      <a:pt x="709" y="1599"/>
                      <a:pt x="710" y="1599"/>
                      <a:pt x="710" y="1599"/>
                    </a:cubicBezTo>
                    <a:cubicBezTo>
                      <a:pt x="710" y="1599"/>
                      <a:pt x="712" y="1596"/>
                      <a:pt x="712" y="1596"/>
                    </a:cubicBezTo>
                    <a:cubicBezTo>
                      <a:pt x="712" y="1596"/>
                      <a:pt x="712" y="1597"/>
                      <a:pt x="712" y="1597"/>
                    </a:cubicBezTo>
                    <a:cubicBezTo>
                      <a:pt x="712" y="1597"/>
                      <a:pt x="715" y="1599"/>
                      <a:pt x="715" y="1599"/>
                    </a:cubicBezTo>
                    <a:cubicBezTo>
                      <a:pt x="715" y="1599"/>
                      <a:pt x="715" y="1598"/>
                      <a:pt x="715" y="1598"/>
                    </a:cubicBezTo>
                    <a:cubicBezTo>
                      <a:pt x="715" y="1598"/>
                      <a:pt x="717" y="1598"/>
                      <a:pt x="717" y="1598"/>
                    </a:cubicBezTo>
                    <a:cubicBezTo>
                      <a:pt x="717" y="1598"/>
                      <a:pt x="719" y="1598"/>
                      <a:pt x="719" y="1598"/>
                    </a:cubicBezTo>
                    <a:cubicBezTo>
                      <a:pt x="719" y="1598"/>
                      <a:pt x="721" y="1597"/>
                      <a:pt x="721" y="1597"/>
                    </a:cubicBezTo>
                    <a:cubicBezTo>
                      <a:pt x="721" y="1597"/>
                      <a:pt x="721" y="1597"/>
                      <a:pt x="721" y="1597"/>
                    </a:cubicBezTo>
                    <a:cubicBezTo>
                      <a:pt x="721" y="1597"/>
                      <a:pt x="723" y="1598"/>
                      <a:pt x="723" y="1598"/>
                    </a:cubicBezTo>
                    <a:cubicBezTo>
                      <a:pt x="723" y="1598"/>
                      <a:pt x="724" y="1597"/>
                      <a:pt x="724" y="1597"/>
                    </a:cubicBezTo>
                    <a:cubicBezTo>
                      <a:pt x="724" y="1597"/>
                      <a:pt x="727" y="1595"/>
                      <a:pt x="727" y="1595"/>
                    </a:cubicBezTo>
                    <a:cubicBezTo>
                      <a:pt x="727" y="1595"/>
                      <a:pt x="727" y="1594"/>
                      <a:pt x="727" y="1594"/>
                    </a:cubicBezTo>
                    <a:cubicBezTo>
                      <a:pt x="727" y="1594"/>
                      <a:pt x="730" y="1576"/>
                      <a:pt x="730" y="1576"/>
                    </a:cubicBezTo>
                    <a:cubicBezTo>
                      <a:pt x="730" y="1576"/>
                      <a:pt x="730" y="1573"/>
                      <a:pt x="730" y="1573"/>
                    </a:cubicBezTo>
                    <a:cubicBezTo>
                      <a:pt x="730" y="1573"/>
                      <a:pt x="732" y="1524"/>
                      <a:pt x="732" y="1524"/>
                    </a:cubicBezTo>
                    <a:cubicBezTo>
                      <a:pt x="732" y="1524"/>
                      <a:pt x="735" y="1514"/>
                      <a:pt x="735" y="1514"/>
                    </a:cubicBezTo>
                    <a:cubicBezTo>
                      <a:pt x="735" y="1514"/>
                      <a:pt x="736" y="1581"/>
                      <a:pt x="736" y="1581"/>
                    </a:cubicBezTo>
                    <a:cubicBezTo>
                      <a:pt x="736" y="1581"/>
                      <a:pt x="736" y="1583"/>
                      <a:pt x="736" y="1583"/>
                    </a:cubicBezTo>
                    <a:cubicBezTo>
                      <a:pt x="736" y="1583"/>
                      <a:pt x="739" y="1593"/>
                      <a:pt x="739" y="1593"/>
                    </a:cubicBezTo>
                    <a:cubicBezTo>
                      <a:pt x="739" y="1593"/>
                      <a:pt x="739" y="1593"/>
                      <a:pt x="739" y="1593"/>
                    </a:cubicBezTo>
                    <a:cubicBezTo>
                      <a:pt x="739" y="1593"/>
                      <a:pt x="742" y="1582"/>
                      <a:pt x="742" y="1582"/>
                    </a:cubicBezTo>
                    <a:cubicBezTo>
                      <a:pt x="742" y="1582"/>
                      <a:pt x="744" y="1541"/>
                      <a:pt x="744" y="1541"/>
                    </a:cubicBezTo>
                    <a:cubicBezTo>
                      <a:pt x="744" y="1541"/>
                      <a:pt x="745" y="1584"/>
                      <a:pt x="745" y="1584"/>
                    </a:cubicBezTo>
                    <a:cubicBezTo>
                      <a:pt x="745" y="1584"/>
                      <a:pt x="745" y="1585"/>
                      <a:pt x="745" y="1585"/>
                    </a:cubicBezTo>
                    <a:cubicBezTo>
                      <a:pt x="745" y="1585"/>
                      <a:pt x="748" y="1592"/>
                      <a:pt x="748" y="1592"/>
                    </a:cubicBezTo>
                    <a:cubicBezTo>
                      <a:pt x="748" y="1592"/>
                      <a:pt x="748" y="1592"/>
                      <a:pt x="748" y="1592"/>
                    </a:cubicBezTo>
                    <a:cubicBezTo>
                      <a:pt x="748" y="1592"/>
                      <a:pt x="751" y="1563"/>
                      <a:pt x="751" y="1563"/>
                    </a:cubicBezTo>
                    <a:cubicBezTo>
                      <a:pt x="751" y="1563"/>
                      <a:pt x="752" y="1517"/>
                      <a:pt x="752" y="1517"/>
                    </a:cubicBezTo>
                    <a:cubicBezTo>
                      <a:pt x="752" y="1517"/>
                      <a:pt x="754" y="1585"/>
                      <a:pt x="754" y="1585"/>
                    </a:cubicBezTo>
                    <a:cubicBezTo>
                      <a:pt x="754" y="1585"/>
                      <a:pt x="754" y="1586"/>
                      <a:pt x="754" y="1586"/>
                    </a:cubicBezTo>
                    <a:cubicBezTo>
                      <a:pt x="754" y="1586"/>
                      <a:pt x="757" y="1594"/>
                      <a:pt x="757" y="1594"/>
                    </a:cubicBezTo>
                    <a:cubicBezTo>
                      <a:pt x="757" y="1594"/>
                      <a:pt x="759" y="1593"/>
                      <a:pt x="759" y="1593"/>
                    </a:cubicBezTo>
                    <a:cubicBezTo>
                      <a:pt x="759" y="1593"/>
                      <a:pt x="760" y="1594"/>
                      <a:pt x="760" y="1594"/>
                    </a:cubicBezTo>
                    <a:cubicBezTo>
                      <a:pt x="760" y="1594"/>
                      <a:pt x="760" y="1594"/>
                      <a:pt x="760" y="1594"/>
                    </a:cubicBezTo>
                    <a:cubicBezTo>
                      <a:pt x="760" y="1594"/>
                      <a:pt x="763" y="1587"/>
                      <a:pt x="763" y="1587"/>
                    </a:cubicBezTo>
                    <a:cubicBezTo>
                      <a:pt x="763" y="1587"/>
                      <a:pt x="763" y="1589"/>
                      <a:pt x="763" y="1589"/>
                    </a:cubicBezTo>
                    <a:cubicBezTo>
                      <a:pt x="763" y="1589"/>
                      <a:pt x="766" y="1594"/>
                      <a:pt x="766" y="1594"/>
                    </a:cubicBezTo>
                    <a:cubicBezTo>
                      <a:pt x="766" y="1594"/>
                      <a:pt x="766" y="1594"/>
                      <a:pt x="766" y="1594"/>
                    </a:cubicBezTo>
                    <a:cubicBezTo>
                      <a:pt x="766" y="1594"/>
                      <a:pt x="769" y="1589"/>
                      <a:pt x="769" y="1589"/>
                    </a:cubicBezTo>
                    <a:cubicBezTo>
                      <a:pt x="769" y="1589"/>
                      <a:pt x="769" y="1589"/>
                      <a:pt x="769" y="1589"/>
                    </a:cubicBezTo>
                    <a:cubicBezTo>
                      <a:pt x="769" y="1589"/>
                      <a:pt x="771" y="1579"/>
                      <a:pt x="771" y="1579"/>
                    </a:cubicBezTo>
                    <a:cubicBezTo>
                      <a:pt x="771" y="1579"/>
                      <a:pt x="773" y="1582"/>
                      <a:pt x="773" y="1582"/>
                    </a:cubicBezTo>
                    <a:cubicBezTo>
                      <a:pt x="773" y="1582"/>
                      <a:pt x="775" y="1586"/>
                      <a:pt x="775" y="1586"/>
                    </a:cubicBezTo>
                    <a:cubicBezTo>
                      <a:pt x="775" y="1586"/>
                      <a:pt x="777" y="1582"/>
                      <a:pt x="777" y="1582"/>
                    </a:cubicBezTo>
                    <a:cubicBezTo>
                      <a:pt x="777" y="1582"/>
                      <a:pt x="778" y="1586"/>
                      <a:pt x="778" y="1586"/>
                    </a:cubicBezTo>
                    <a:cubicBezTo>
                      <a:pt x="778" y="1586"/>
                      <a:pt x="778" y="1587"/>
                      <a:pt x="778" y="1587"/>
                    </a:cubicBezTo>
                    <a:cubicBezTo>
                      <a:pt x="778" y="1587"/>
                      <a:pt x="780" y="1595"/>
                      <a:pt x="780" y="1595"/>
                    </a:cubicBezTo>
                    <a:cubicBezTo>
                      <a:pt x="780" y="1595"/>
                      <a:pt x="781" y="1591"/>
                      <a:pt x="781" y="1591"/>
                    </a:cubicBezTo>
                    <a:cubicBezTo>
                      <a:pt x="781" y="1591"/>
                      <a:pt x="783" y="1595"/>
                      <a:pt x="783" y="1595"/>
                    </a:cubicBezTo>
                    <a:cubicBezTo>
                      <a:pt x="783" y="1595"/>
                      <a:pt x="784" y="1594"/>
                      <a:pt x="784" y="1594"/>
                    </a:cubicBezTo>
                    <a:cubicBezTo>
                      <a:pt x="784" y="1594"/>
                      <a:pt x="787" y="1550"/>
                      <a:pt x="787" y="1550"/>
                    </a:cubicBezTo>
                    <a:cubicBezTo>
                      <a:pt x="787" y="1550"/>
                      <a:pt x="787" y="1549"/>
                      <a:pt x="787" y="1549"/>
                    </a:cubicBezTo>
                    <a:cubicBezTo>
                      <a:pt x="787" y="1549"/>
                      <a:pt x="789" y="1576"/>
                      <a:pt x="789" y="1576"/>
                    </a:cubicBezTo>
                    <a:cubicBezTo>
                      <a:pt x="789" y="1576"/>
                      <a:pt x="790" y="1552"/>
                      <a:pt x="790" y="1552"/>
                    </a:cubicBezTo>
                    <a:cubicBezTo>
                      <a:pt x="790" y="1552"/>
                      <a:pt x="792" y="1582"/>
                      <a:pt x="792" y="1582"/>
                    </a:cubicBezTo>
                    <a:cubicBezTo>
                      <a:pt x="792" y="1582"/>
                      <a:pt x="794" y="1581"/>
                      <a:pt x="794" y="1581"/>
                    </a:cubicBezTo>
                    <a:cubicBezTo>
                      <a:pt x="794" y="1581"/>
                      <a:pt x="796" y="1556"/>
                      <a:pt x="796" y="1556"/>
                    </a:cubicBezTo>
                    <a:cubicBezTo>
                      <a:pt x="796" y="1556"/>
                      <a:pt x="796" y="1563"/>
                      <a:pt x="796" y="1563"/>
                    </a:cubicBezTo>
                    <a:cubicBezTo>
                      <a:pt x="796" y="1563"/>
                      <a:pt x="797" y="1579"/>
                      <a:pt x="797" y="1579"/>
                    </a:cubicBezTo>
                    <a:cubicBezTo>
                      <a:pt x="797" y="1579"/>
                      <a:pt x="799" y="1574"/>
                      <a:pt x="799" y="1574"/>
                    </a:cubicBezTo>
                    <a:cubicBezTo>
                      <a:pt x="799" y="1574"/>
                      <a:pt x="802" y="1591"/>
                      <a:pt x="802" y="1591"/>
                    </a:cubicBezTo>
                    <a:cubicBezTo>
                      <a:pt x="802" y="1591"/>
                      <a:pt x="802" y="1591"/>
                      <a:pt x="802" y="1591"/>
                    </a:cubicBezTo>
                    <a:cubicBezTo>
                      <a:pt x="802" y="1591"/>
                      <a:pt x="805" y="1594"/>
                      <a:pt x="805" y="1594"/>
                    </a:cubicBezTo>
                    <a:cubicBezTo>
                      <a:pt x="805" y="1594"/>
                      <a:pt x="805" y="1594"/>
                      <a:pt x="805" y="1594"/>
                    </a:cubicBezTo>
                    <a:cubicBezTo>
                      <a:pt x="805" y="1594"/>
                      <a:pt x="808" y="1597"/>
                      <a:pt x="808" y="1597"/>
                    </a:cubicBezTo>
                    <a:cubicBezTo>
                      <a:pt x="808" y="1597"/>
                      <a:pt x="809" y="1597"/>
                      <a:pt x="809" y="1597"/>
                    </a:cubicBezTo>
                    <a:cubicBezTo>
                      <a:pt x="809" y="1597"/>
                      <a:pt x="810" y="1598"/>
                      <a:pt x="810" y="1598"/>
                    </a:cubicBezTo>
                    <a:cubicBezTo>
                      <a:pt x="810" y="1598"/>
                      <a:pt x="811" y="1598"/>
                      <a:pt x="811" y="1598"/>
                    </a:cubicBezTo>
                    <a:cubicBezTo>
                      <a:pt x="811" y="1598"/>
                      <a:pt x="813" y="1592"/>
                      <a:pt x="813" y="1592"/>
                    </a:cubicBezTo>
                    <a:cubicBezTo>
                      <a:pt x="813" y="1592"/>
                      <a:pt x="814" y="1597"/>
                      <a:pt x="814" y="1597"/>
                    </a:cubicBezTo>
                    <a:cubicBezTo>
                      <a:pt x="814" y="1597"/>
                      <a:pt x="817" y="1599"/>
                      <a:pt x="817" y="1599"/>
                    </a:cubicBezTo>
                    <a:cubicBezTo>
                      <a:pt x="817" y="1599"/>
                      <a:pt x="817" y="1599"/>
                      <a:pt x="817" y="1599"/>
                    </a:cubicBezTo>
                    <a:cubicBezTo>
                      <a:pt x="817" y="1599"/>
                      <a:pt x="820" y="1598"/>
                      <a:pt x="820" y="1598"/>
                    </a:cubicBezTo>
                    <a:cubicBezTo>
                      <a:pt x="820" y="1598"/>
                      <a:pt x="822" y="1594"/>
                      <a:pt x="822" y="1594"/>
                    </a:cubicBezTo>
                    <a:cubicBezTo>
                      <a:pt x="822" y="1594"/>
                      <a:pt x="823" y="1598"/>
                      <a:pt x="823" y="1598"/>
                    </a:cubicBezTo>
                    <a:cubicBezTo>
                      <a:pt x="823" y="1598"/>
                      <a:pt x="823" y="1599"/>
                      <a:pt x="823" y="1599"/>
                    </a:cubicBezTo>
                    <a:cubicBezTo>
                      <a:pt x="823" y="1599"/>
                      <a:pt x="825" y="1600"/>
                      <a:pt x="825" y="1600"/>
                    </a:cubicBezTo>
                    <a:cubicBezTo>
                      <a:pt x="825" y="1600"/>
                      <a:pt x="827" y="1600"/>
                      <a:pt x="827" y="1600"/>
                    </a:cubicBezTo>
                    <a:cubicBezTo>
                      <a:pt x="827" y="1600"/>
                      <a:pt x="829" y="1599"/>
                      <a:pt x="829" y="1599"/>
                    </a:cubicBezTo>
                    <a:cubicBezTo>
                      <a:pt x="829" y="1599"/>
                      <a:pt x="829" y="1599"/>
                      <a:pt x="829" y="1599"/>
                    </a:cubicBezTo>
                    <a:cubicBezTo>
                      <a:pt x="829" y="1599"/>
                      <a:pt x="832" y="1600"/>
                      <a:pt x="832" y="1600"/>
                    </a:cubicBezTo>
                    <a:cubicBezTo>
                      <a:pt x="832" y="1600"/>
                      <a:pt x="832" y="1600"/>
                      <a:pt x="832" y="1600"/>
                    </a:cubicBezTo>
                    <a:cubicBezTo>
                      <a:pt x="832" y="1600"/>
                      <a:pt x="834" y="1600"/>
                      <a:pt x="834" y="1600"/>
                    </a:cubicBezTo>
                    <a:cubicBezTo>
                      <a:pt x="834" y="1600"/>
                      <a:pt x="836" y="1600"/>
                      <a:pt x="836" y="1600"/>
                    </a:cubicBezTo>
                    <a:cubicBezTo>
                      <a:pt x="836" y="1600"/>
                      <a:pt x="838" y="1600"/>
                      <a:pt x="838" y="1600"/>
                    </a:cubicBezTo>
                    <a:cubicBezTo>
                      <a:pt x="838" y="1600"/>
                      <a:pt x="839" y="1600"/>
                      <a:pt x="839" y="1600"/>
                    </a:cubicBezTo>
                    <a:cubicBezTo>
                      <a:pt x="839" y="1600"/>
                      <a:pt x="840" y="1599"/>
                      <a:pt x="840" y="1599"/>
                    </a:cubicBezTo>
                    <a:cubicBezTo>
                      <a:pt x="840" y="1599"/>
                      <a:pt x="842" y="1600"/>
                      <a:pt x="842" y="1600"/>
                    </a:cubicBezTo>
                    <a:cubicBezTo>
                      <a:pt x="842" y="1600"/>
                      <a:pt x="844" y="1600"/>
                      <a:pt x="844" y="1600"/>
                    </a:cubicBezTo>
                    <a:cubicBezTo>
                      <a:pt x="844" y="1600"/>
                      <a:pt x="845" y="1600"/>
                      <a:pt x="845" y="1600"/>
                    </a:cubicBezTo>
                    <a:cubicBezTo>
                      <a:pt x="845" y="1600"/>
                      <a:pt x="847" y="1600"/>
                      <a:pt x="847" y="1600"/>
                    </a:cubicBezTo>
                    <a:cubicBezTo>
                      <a:pt x="847" y="1600"/>
                      <a:pt x="849" y="1600"/>
                      <a:pt x="849" y="1600"/>
                    </a:cubicBezTo>
                    <a:cubicBezTo>
                      <a:pt x="849" y="1600"/>
                      <a:pt x="850" y="1600"/>
                      <a:pt x="850" y="1600"/>
                    </a:cubicBezTo>
                    <a:cubicBezTo>
                      <a:pt x="850" y="1600"/>
                      <a:pt x="851" y="1600"/>
                      <a:pt x="851" y="1600"/>
                    </a:cubicBezTo>
                    <a:cubicBezTo>
                      <a:pt x="851" y="1600"/>
                      <a:pt x="853" y="1600"/>
                      <a:pt x="853" y="1600"/>
                    </a:cubicBezTo>
                    <a:cubicBezTo>
                      <a:pt x="853" y="1600"/>
                      <a:pt x="854" y="1600"/>
                      <a:pt x="854" y="1600"/>
                    </a:cubicBezTo>
                    <a:cubicBezTo>
                      <a:pt x="854" y="1600"/>
                      <a:pt x="854" y="1600"/>
                      <a:pt x="854" y="1600"/>
                    </a:cubicBezTo>
                    <a:cubicBezTo>
                      <a:pt x="854" y="1600"/>
                      <a:pt x="857" y="1600"/>
                      <a:pt x="857" y="1600"/>
                    </a:cubicBezTo>
                    <a:cubicBezTo>
                      <a:pt x="857" y="1600"/>
                      <a:pt x="857" y="1600"/>
                      <a:pt x="857" y="1600"/>
                    </a:cubicBezTo>
                    <a:cubicBezTo>
                      <a:pt x="857" y="1600"/>
                      <a:pt x="861" y="1599"/>
                      <a:pt x="861" y="1599"/>
                    </a:cubicBezTo>
                    <a:cubicBezTo>
                      <a:pt x="861" y="1599"/>
                      <a:pt x="862" y="1600"/>
                      <a:pt x="862" y="1600"/>
                    </a:cubicBezTo>
                    <a:cubicBezTo>
                      <a:pt x="862" y="1600"/>
                      <a:pt x="864" y="1600"/>
                      <a:pt x="864" y="1600"/>
                    </a:cubicBezTo>
                    <a:cubicBezTo>
                      <a:pt x="864" y="1600"/>
                      <a:pt x="865" y="1600"/>
                      <a:pt x="865" y="1600"/>
                    </a:cubicBezTo>
                    <a:cubicBezTo>
                      <a:pt x="865" y="1600"/>
                      <a:pt x="866" y="1600"/>
                      <a:pt x="866" y="1600"/>
                    </a:cubicBezTo>
                    <a:cubicBezTo>
                      <a:pt x="866" y="1600"/>
                      <a:pt x="867" y="1600"/>
                      <a:pt x="867" y="1600"/>
                    </a:cubicBezTo>
                    <a:cubicBezTo>
                      <a:pt x="867" y="1600"/>
                      <a:pt x="870" y="1600"/>
                      <a:pt x="870" y="1600"/>
                    </a:cubicBezTo>
                    <a:cubicBezTo>
                      <a:pt x="870" y="1600"/>
                      <a:pt x="871" y="1600"/>
                      <a:pt x="871" y="1600"/>
                    </a:cubicBezTo>
                    <a:cubicBezTo>
                      <a:pt x="871" y="1600"/>
                      <a:pt x="871" y="1600"/>
                      <a:pt x="871" y="1600"/>
                    </a:cubicBezTo>
                    <a:cubicBezTo>
                      <a:pt x="871" y="1600"/>
                      <a:pt x="873" y="1600"/>
                      <a:pt x="873" y="1600"/>
                    </a:cubicBezTo>
                    <a:cubicBezTo>
                      <a:pt x="873" y="1600"/>
                      <a:pt x="875" y="1600"/>
                      <a:pt x="875" y="1600"/>
                    </a:cubicBezTo>
                    <a:cubicBezTo>
                      <a:pt x="875" y="1600"/>
                      <a:pt x="877" y="1600"/>
                      <a:pt x="877" y="1600"/>
                    </a:cubicBezTo>
                    <a:cubicBezTo>
                      <a:pt x="877" y="1600"/>
                      <a:pt x="879" y="1600"/>
                      <a:pt x="879" y="1600"/>
                    </a:cubicBezTo>
                    <a:cubicBezTo>
                      <a:pt x="879" y="1600"/>
                      <a:pt x="880" y="1600"/>
                      <a:pt x="880" y="1600"/>
                    </a:cubicBezTo>
                    <a:cubicBezTo>
                      <a:pt x="880" y="1600"/>
                      <a:pt x="882" y="1600"/>
                      <a:pt x="882" y="1600"/>
                    </a:cubicBezTo>
                    <a:cubicBezTo>
                      <a:pt x="882" y="1600"/>
                      <a:pt x="883" y="1600"/>
                      <a:pt x="883" y="1600"/>
                    </a:cubicBezTo>
                    <a:cubicBezTo>
                      <a:pt x="883" y="1600"/>
                      <a:pt x="883" y="1600"/>
                      <a:pt x="883" y="1600"/>
                    </a:cubicBezTo>
                    <a:cubicBezTo>
                      <a:pt x="883" y="1600"/>
                      <a:pt x="885" y="1599"/>
                      <a:pt x="885" y="1599"/>
                    </a:cubicBezTo>
                    <a:cubicBezTo>
                      <a:pt x="885" y="1599"/>
                      <a:pt x="888" y="1600"/>
                      <a:pt x="888" y="1600"/>
                    </a:cubicBezTo>
                    <a:cubicBezTo>
                      <a:pt x="888" y="1600"/>
                      <a:pt x="889" y="1599"/>
                      <a:pt x="889" y="1599"/>
                    </a:cubicBezTo>
                    <a:cubicBezTo>
                      <a:pt x="889" y="1599"/>
                      <a:pt x="890" y="1599"/>
                      <a:pt x="890" y="1599"/>
                    </a:cubicBezTo>
                    <a:cubicBezTo>
                      <a:pt x="890" y="1599"/>
                      <a:pt x="892" y="1600"/>
                      <a:pt x="892" y="1600"/>
                    </a:cubicBezTo>
                    <a:cubicBezTo>
                      <a:pt x="892" y="1600"/>
                      <a:pt x="893" y="1600"/>
                      <a:pt x="893" y="1600"/>
                    </a:cubicBezTo>
                    <a:cubicBezTo>
                      <a:pt x="893" y="1600"/>
                      <a:pt x="895" y="1600"/>
                      <a:pt x="895" y="1600"/>
                    </a:cubicBezTo>
                    <a:cubicBezTo>
                      <a:pt x="895" y="1600"/>
                      <a:pt x="896" y="1600"/>
                      <a:pt x="896" y="1600"/>
                    </a:cubicBezTo>
                    <a:cubicBezTo>
                      <a:pt x="896" y="1600"/>
                      <a:pt x="897" y="1600"/>
                      <a:pt x="897" y="1600"/>
                    </a:cubicBezTo>
                    <a:cubicBezTo>
                      <a:pt x="897" y="1600"/>
                      <a:pt x="899" y="1600"/>
                      <a:pt x="899" y="1600"/>
                    </a:cubicBezTo>
                    <a:cubicBezTo>
                      <a:pt x="899" y="1600"/>
                      <a:pt x="901" y="1600"/>
                      <a:pt x="901" y="1600"/>
                    </a:cubicBezTo>
                    <a:cubicBezTo>
                      <a:pt x="901" y="1600"/>
                      <a:pt x="902" y="1600"/>
                      <a:pt x="902" y="1600"/>
                    </a:cubicBezTo>
                    <a:cubicBezTo>
                      <a:pt x="902" y="1600"/>
                      <a:pt x="903" y="1600"/>
                      <a:pt x="903" y="1600"/>
                    </a:cubicBezTo>
                    <a:cubicBezTo>
                      <a:pt x="903" y="1600"/>
                      <a:pt x="905" y="1600"/>
                      <a:pt x="905" y="1600"/>
                    </a:cubicBezTo>
                    <a:cubicBezTo>
                      <a:pt x="905" y="1600"/>
                      <a:pt x="907" y="1600"/>
                      <a:pt x="907" y="1600"/>
                    </a:cubicBezTo>
                    <a:cubicBezTo>
                      <a:pt x="907" y="1600"/>
                      <a:pt x="909" y="1600"/>
                      <a:pt x="909" y="1600"/>
                    </a:cubicBezTo>
                    <a:cubicBezTo>
                      <a:pt x="909" y="1600"/>
                      <a:pt x="909" y="1600"/>
                      <a:pt x="909" y="1600"/>
                    </a:cubicBezTo>
                    <a:cubicBezTo>
                      <a:pt x="909" y="1600"/>
                      <a:pt x="912" y="1600"/>
                      <a:pt x="912" y="1600"/>
                    </a:cubicBezTo>
                    <a:cubicBezTo>
                      <a:pt x="912" y="1600"/>
                      <a:pt x="913" y="1600"/>
                      <a:pt x="913" y="1600"/>
                    </a:cubicBezTo>
                    <a:cubicBezTo>
                      <a:pt x="913" y="1600"/>
                      <a:pt x="915" y="1600"/>
                      <a:pt x="915" y="1600"/>
                    </a:cubicBezTo>
                    <a:cubicBezTo>
                      <a:pt x="915" y="1600"/>
                      <a:pt x="916" y="1600"/>
                      <a:pt x="916" y="1600"/>
                    </a:cubicBezTo>
                    <a:cubicBezTo>
                      <a:pt x="916" y="1600"/>
                      <a:pt x="916" y="1600"/>
                      <a:pt x="916" y="1600"/>
                    </a:cubicBezTo>
                    <a:cubicBezTo>
                      <a:pt x="916" y="1600"/>
                      <a:pt x="919" y="1600"/>
                      <a:pt x="919" y="1600"/>
                    </a:cubicBezTo>
                    <a:cubicBezTo>
                      <a:pt x="919" y="1600"/>
                      <a:pt x="920" y="1600"/>
                      <a:pt x="920" y="1600"/>
                    </a:cubicBezTo>
                    <a:cubicBezTo>
                      <a:pt x="920" y="1600"/>
                      <a:pt x="922" y="1600"/>
                      <a:pt x="922" y="1600"/>
                    </a:cubicBezTo>
                    <a:cubicBezTo>
                      <a:pt x="922" y="1600"/>
                      <a:pt x="923" y="1600"/>
                      <a:pt x="923" y="1600"/>
                    </a:cubicBezTo>
                    <a:cubicBezTo>
                      <a:pt x="923" y="1600"/>
                      <a:pt x="923" y="1600"/>
                      <a:pt x="923" y="1600"/>
                    </a:cubicBezTo>
                    <a:cubicBezTo>
                      <a:pt x="923" y="1600"/>
                      <a:pt x="925" y="1600"/>
                      <a:pt x="925" y="1600"/>
                    </a:cubicBezTo>
                    <a:cubicBezTo>
                      <a:pt x="925" y="1600"/>
                      <a:pt x="928" y="1600"/>
                      <a:pt x="928" y="1600"/>
                    </a:cubicBezTo>
                    <a:cubicBezTo>
                      <a:pt x="928" y="1600"/>
                      <a:pt x="929" y="1600"/>
                      <a:pt x="929" y="1600"/>
                    </a:cubicBezTo>
                    <a:cubicBezTo>
                      <a:pt x="929" y="1600"/>
                      <a:pt x="931" y="1600"/>
                      <a:pt x="931" y="1600"/>
                    </a:cubicBezTo>
                    <a:cubicBezTo>
                      <a:pt x="931" y="1600"/>
                      <a:pt x="932" y="1600"/>
                      <a:pt x="932" y="1600"/>
                    </a:cubicBezTo>
                    <a:cubicBezTo>
                      <a:pt x="932" y="1600"/>
                      <a:pt x="934" y="1600"/>
                      <a:pt x="934" y="1600"/>
                    </a:cubicBezTo>
                    <a:cubicBezTo>
                      <a:pt x="934" y="1600"/>
                      <a:pt x="935" y="1600"/>
                      <a:pt x="935" y="1600"/>
                    </a:cubicBezTo>
                    <a:cubicBezTo>
                      <a:pt x="935" y="1600"/>
                      <a:pt x="936" y="1600"/>
                      <a:pt x="936" y="1600"/>
                    </a:cubicBezTo>
                    <a:cubicBezTo>
                      <a:pt x="936" y="1600"/>
                      <a:pt x="938" y="1600"/>
                      <a:pt x="938" y="1600"/>
                    </a:cubicBezTo>
                    <a:cubicBezTo>
                      <a:pt x="938" y="1600"/>
                      <a:pt x="940" y="1600"/>
                      <a:pt x="940" y="1600"/>
                    </a:cubicBezTo>
                    <a:cubicBezTo>
                      <a:pt x="940" y="1600"/>
                      <a:pt x="943" y="1600"/>
                      <a:pt x="943" y="1600"/>
                    </a:cubicBezTo>
                    <a:cubicBezTo>
                      <a:pt x="943" y="1600"/>
                      <a:pt x="943" y="1600"/>
                      <a:pt x="943" y="1600"/>
                    </a:cubicBezTo>
                    <a:cubicBezTo>
                      <a:pt x="943" y="1600"/>
                      <a:pt x="945" y="1600"/>
                      <a:pt x="945" y="1600"/>
                    </a:cubicBezTo>
                    <a:cubicBezTo>
                      <a:pt x="945" y="1600"/>
                      <a:pt x="946" y="1600"/>
                      <a:pt x="946" y="1600"/>
                    </a:cubicBezTo>
                    <a:cubicBezTo>
                      <a:pt x="946" y="1600"/>
                      <a:pt x="947" y="1600"/>
                      <a:pt x="947" y="1600"/>
                    </a:cubicBezTo>
                    <a:cubicBezTo>
                      <a:pt x="947" y="1600"/>
                      <a:pt x="949" y="1600"/>
                      <a:pt x="949" y="1600"/>
                    </a:cubicBezTo>
                    <a:cubicBezTo>
                      <a:pt x="949" y="1600"/>
                      <a:pt x="951" y="1600"/>
                      <a:pt x="951" y="1600"/>
                    </a:cubicBezTo>
                    <a:cubicBezTo>
                      <a:pt x="951" y="1600"/>
                      <a:pt x="952" y="1600"/>
                      <a:pt x="952" y="1600"/>
                    </a:cubicBezTo>
                    <a:cubicBezTo>
                      <a:pt x="952" y="1600"/>
                      <a:pt x="952" y="1600"/>
                      <a:pt x="952" y="1600"/>
                    </a:cubicBezTo>
                    <a:cubicBezTo>
                      <a:pt x="952" y="1600"/>
                      <a:pt x="954" y="1600"/>
                      <a:pt x="954" y="1600"/>
                    </a:cubicBezTo>
                    <a:cubicBezTo>
                      <a:pt x="954" y="1600"/>
                      <a:pt x="955" y="1600"/>
                      <a:pt x="955" y="1600"/>
                    </a:cubicBezTo>
                    <a:cubicBezTo>
                      <a:pt x="955" y="1600"/>
                      <a:pt x="957" y="1600"/>
                      <a:pt x="957" y="1600"/>
                    </a:cubicBezTo>
                    <a:cubicBezTo>
                      <a:pt x="957" y="1600"/>
                      <a:pt x="960" y="1600"/>
                      <a:pt x="960" y="1600"/>
                    </a:cubicBezTo>
                    <a:cubicBezTo>
                      <a:pt x="960" y="1600"/>
                      <a:pt x="960" y="1600"/>
                      <a:pt x="960" y="1600"/>
                    </a:cubicBezTo>
                    <a:cubicBezTo>
                      <a:pt x="960" y="1600"/>
                      <a:pt x="963" y="1600"/>
                      <a:pt x="963" y="1600"/>
                    </a:cubicBezTo>
                    <a:cubicBezTo>
                      <a:pt x="963" y="1600"/>
                      <a:pt x="963" y="1600"/>
                      <a:pt x="963" y="1600"/>
                    </a:cubicBezTo>
                    <a:cubicBezTo>
                      <a:pt x="963" y="1600"/>
                      <a:pt x="966" y="1600"/>
                      <a:pt x="966" y="1600"/>
                    </a:cubicBezTo>
                    <a:cubicBezTo>
                      <a:pt x="966" y="1600"/>
                      <a:pt x="967" y="1600"/>
                      <a:pt x="967" y="1600"/>
                    </a:cubicBezTo>
                    <a:cubicBezTo>
                      <a:pt x="967" y="1600"/>
                      <a:pt x="968" y="1600"/>
                      <a:pt x="968" y="1600"/>
                    </a:cubicBezTo>
                    <a:cubicBezTo>
                      <a:pt x="968" y="1600"/>
                      <a:pt x="970" y="1600"/>
                      <a:pt x="970" y="1600"/>
                    </a:cubicBezTo>
                    <a:cubicBezTo>
                      <a:pt x="970" y="1600"/>
                      <a:pt x="971" y="1600"/>
                      <a:pt x="971" y="1600"/>
                    </a:cubicBezTo>
                    <a:cubicBezTo>
                      <a:pt x="971" y="1600"/>
                      <a:pt x="973" y="1600"/>
                      <a:pt x="973" y="1600"/>
                    </a:cubicBezTo>
                    <a:cubicBezTo>
                      <a:pt x="973" y="1600"/>
                      <a:pt x="973" y="1600"/>
                      <a:pt x="973" y="1600"/>
                    </a:cubicBezTo>
                    <a:cubicBezTo>
                      <a:pt x="973" y="1600"/>
                      <a:pt x="974" y="1600"/>
                      <a:pt x="974" y="1600"/>
                    </a:cubicBezTo>
                    <a:cubicBezTo>
                      <a:pt x="974" y="1600"/>
                      <a:pt x="977" y="1600"/>
                      <a:pt x="977" y="1600"/>
                    </a:cubicBezTo>
                    <a:cubicBezTo>
                      <a:pt x="977" y="1600"/>
                      <a:pt x="979" y="1600"/>
                      <a:pt x="979" y="1600"/>
                    </a:cubicBezTo>
                    <a:cubicBezTo>
                      <a:pt x="979" y="1600"/>
                      <a:pt x="980" y="1600"/>
                      <a:pt x="980" y="1600"/>
                    </a:cubicBezTo>
                    <a:cubicBezTo>
                      <a:pt x="980" y="1600"/>
                      <a:pt x="981" y="1600"/>
                      <a:pt x="981" y="1600"/>
                    </a:cubicBezTo>
                    <a:cubicBezTo>
                      <a:pt x="981" y="1600"/>
                      <a:pt x="983" y="1600"/>
                      <a:pt x="983" y="1600"/>
                    </a:cubicBezTo>
                    <a:cubicBezTo>
                      <a:pt x="983" y="1600"/>
                      <a:pt x="985" y="1600"/>
                      <a:pt x="985" y="1600"/>
                    </a:cubicBezTo>
                    <a:cubicBezTo>
                      <a:pt x="985" y="1600"/>
                      <a:pt x="988" y="1600"/>
                      <a:pt x="988" y="1600"/>
                    </a:cubicBezTo>
                    <a:cubicBezTo>
                      <a:pt x="988" y="1600"/>
                      <a:pt x="988" y="1600"/>
                      <a:pt x="988" y="1600"/>
                    </a:cubicBezTo>
                    <a:cubicBezTo>
                      <a:pt x="988" y="1600"/>
                      <a:pt x="990" y="1600"/>
                      <a:pt x="990" y="1600"/>
                    </a:cubicBezTo>
                    <a:cubicBezTo>
                      <a:pt x="990" y="1600"/>
                      <a:pt x="991" y="1600"/>
                      <a:pt x="991" y="1600"/>
                    </a:cubicBezTo>
                    <a:cubicBezTo>
                      <a:pt x="991" y="1600"/>
                      <a:pt x="993" y="1600"/>
                      <a:pt x="993" y="1600"/>
                    </a:cubicBezTo>
                    <a:cubicBezTo>
                      <a:pt x="993" y="1600"/>
                      <a:pt x="994" y="1600"/>
                      <a:pt x="994" y="1600"/>
                    </a:cubicBezTo>
                    <a:cubicBezTo>
                      <a:pt x="994" y="1600"/>
                      <a:pt x="994" y="1600"/>
                      <a:pt x="994" y="1600"/>
                    </a:cubicBezTo>
                    <a:cubicBezTo>
                      <a:pt x="994" y="1600"/>
                      <a:pt x="995" y="1600"/>
                      <a:pt x="995" y="1600"/>
                    </a:cubicBezTo>
                    <a:cubicBezTo>
                      <a:pt x="995" y="1600"/>
                      <a:pt x="998" y="1600"/>
                      <a:pt x="998" y="1600"/>
                    </a:cubicBezTo>
                    <a:cubicBezTo>
                      <a:pt x="998" y="1600"/>
                      <a:pt x="1000" y="1600"/>
                      <a:pt x="1000" y="1600"/>
                    </a:cubicBezTo>
                    <a:cubicBezTo>
                      <a:pt x="1000" y="1600"/>
                      <a:pt x="1003" y="1600"/>
                      <a:pt x="1003" y="1600"/>
                    </a:cubicBezTo>
                    <a:cubicBezTo>
                      <a:pt x="1003" y="1600"/>
                      <a:pt x="1003" y="1600"/>
                      <a:pt x="1003" y="1600"/>
                    </a:cubicBezTo>
                    <a:cubicBezTo>
                      <a:pt x="1003" y="1600"/>
                      <a:pt x="1005" y="1600"/>
                      <a:pt x="1005" y="1600"/>
                    </a:cubicBezTo>
                    <a:cubicBezTo>
                      <a:pt x="1005" y="1600"/>
                      <a:pt x="1005" y="1600"/>
                      <a:pt x="1005" y="1600"/>
                    </a:cubicBezTo>
                    <a:cubicBezTo>
                      <a:pt x="1005" y="1600"/>
                      <a:pt x="1007" y="1600"/>
                      <a:pt x="1007" y="1600"/>
                    </a:cubicBezTo>
                    <a:cubicBezTo>
                      <a:pt x="1007" y="1600"/>
                      <a:pt x="1009" y="1600"/>
                      <a:pt x="1009" y="1600"/>
                    </a:cubicBezTo>
                    <a:cubicBezTo>
                      <a:pt x="1009" y="1600"/>
                      <a:pt x="1010" y="1600"/>
                      <a:pt x="1010" y="1600"/>
                    </a:cubicBezTo>
                    <a:cubicBezTo>
                      <a:pt x="1010" y="1600"/>
                      <a:pt x="1012" y="1600"/>
                      <a:pt x="1012" y="1600"/>
                    </a:cubicBezTo>
                    <a:cubicBezTo>
                      <a:pt x="1012" y="1600"/>
                      <a:pt x="1013" y="1600"/>
                      <a:pt x="1013" y="1600"/>
                    </a:cubicBezTo>
                    <a:cubicBezTo>
                      <a:pt x="1013" y="1600"/>
                      <a:pt x="1014" y="1600"/>
                      <a:pt x="1014" y="1600"/>
                    </a:cubicBezTo>
                    <a:cubicBezTo>
                      <a:pt x="1014" y="1600"/>
                      <a:pt x="1018" y="1600"/>
                      <a:pt x="1018" y="1600"/>
                    </a:cubicBezTo>
                    <a:cubicBezTo>
                      <a:pt x="1018" y="1600"/>
                      <a:pt x="1018" y="1600"/>
                      <a:pt x="1018" y="1600"/>
                    </a:cubicBezTo>
                    <a:cubicBezTo>
                      <a:pt x="1018" y="1600"/>
                      <a:pt x="1020" y="1600"/>
                      <a:pt x="1020" y="1600"/>
                    </a:cubicBezTo>
                    <a:cubicBezTo>
                      <a:pt x="1020" y="1600"/>
                      <a:pt x="1021" y="1600"/>
                      <a:pt x="1021" y="1600"/>
                    </a:cubicBezTo>
                    <a:cubicBezTo>
                      <a:pt x="1021" y="1600"/>
                      <a:pt x="1021" y="1600"/>
                      <a:pt x="1021" y="1600"/>
                    </a:cubicBezTo>
                    <a:cubicBezTo>
                      <a:pt x="1021" y="1600"/>
                      <a:pt x="1023" y="1600"/>
                      <a:pt x="1023" y="1600"/>
                    </a:cubicBezTo>
                    <a:cubicBezTo>
                      <a:pt x="1023" y="1600"/>
                      <a:pt x="1024" y="1600"/>
                      <a:pt x="1024" y="1600"/>
                    </a:cubicBezTo>
                    <a:cubicBezTo>
                      <a:pt x="1024" y="1600"/>
                      <a:pt x="1027" y="1600"/>
                      <a:pt x="1027" y="1600"/>
                    </a:cubicBezTo>
                    <a:cubicBezTo>
                      <a:pt x="1027" y="1600"/>
                      <a:pt x="1029" y="1600"/>
                      <a:pt x="1029" y="1600"/>
                    </a:cubicBezTo>
                    <a:cubicBezTo>
                      <a:pt x="1029" y="1600"/>
                      <a:pt x="1029" y="1600"/>
                      <a:pt x="1029" y="1600"/>
                    </a:cubicBezTo>
                    <a:cubicBezTo>
                      <a:pt x="1029" y="1600"/>
                      <a:pt x="1032" y="1600"/>
                      <a:pt x="1032" y="1600"/>
                    </a:cubicBezTo>
                    <a:cubicBezTo>
                      <a:pt x="1032" y="1600"/>
                      <a:pt x="1033" y="1600"/>
                      <a:pt x="1033" y="1600"/>
                    </a:cubicBezTo>
                    <a:cubicBezTo>
                      <a:pt x="1033" y="1600"/>
                      <a:pt x="1035" y="1600"/>
                      <a:pt x="1035" y="1600"/>
                    </a:cubicBezTo>
                    <a:cubicBezTo>
                      <a:pt x="1035" y="1600"/>
                      <a:pt x="1036" y="1600"/>
                      <a:pt x="1036" y="1600"/>
                    </a:cubicBezTo>
                    <a:cubicBezTo>
                      <a:pt x="1036" y="1600"/>
                      <a:pt x="1037" y="1600"/>
                      <a:pt x="1037" y="1600"/>
                    </a:cubicBezTo>
                    <a:cubicBezTo>
                      <a:pt x="1037" y="1600"/>
                      <a:pt x="1038" y="1600"/>
                      <a:pt x="1038" y="1600"/>
                    </a:cubicBezTo>
                    <a:cubicBezTo>
                      <a:pt x="1038" y="1600"/>
                      <a:pt x="1039" y="1600"/>
                      <a:pt x="1039" y="1600"/>
                    </a:cubicBezTo>
                    <a:cubicBezTo>
                      <a:pt x="1039" y="1600"/>
                      <a:pt x="1041" y="1600"/>
                      <a:pt x="1041" y="1600"/>
                    </a:cubicBezTo>
                    <a:cubicBezTo>
                      <a:pt x="1041" y="1600"/>
                      <a:pt x="1044" y="1600"/>
                      <a:pt x="1044" y="1600"/>
                    </a:cubicBezTo>
                    <a:cubicBezTo>
                      <a:pt x="1044" y="1600"/>
                      <a:pt x="1045" y="1600"/>
                      <a:pt x="1045" y="1600"/>
                    </a:cubicBezTo>
                    <a:cubicBezTo>
                      <a:pt x="1045" y="1600"/>
                      <a:pt x="1046" y="1600"/>
                      <a:pt x="1046" y="1600"/>
                    </a:cubicBezTo>
                    <a:cubicBezTo>
                      <a:pt x="1046" y="1600"/>
                      <a:pt x="1048" y="1600"/>
                      <a:pt x="1048" y="1600"/>
                    </a:cubicBezTo>
                    <a:cubicBezTo>
                      <a:pt x="1048" y="1600"/>
                      <a:pt x="1049" y="1600"/>
                      <a:pt x="1049" y="1600"/>
                    </a:cubicBezTo>
                    <a:cubicBezTo>
                      <a:pt x="1049" y="1600"/>
                      <a:pt x="1051" y="1600"/>
                      <a:pt x="1051" y="1600"/>
                    </a:cubicBezTo>
                    <a:cubicBezTo>
                      <a:pt x="1051" y="1600"/>
                      <a:pt x="1052" y="1600"/>
                      <a:pt x="1052" y="1600"/>
                    </a:cubicBezTo>
                    <a:cubicBezTo>
                      <a:pt x="1052" y="1600"/>
                      <a:pt x="1054" y="1600"/>
                      <a:pt x="1054" y="1600"/>
                    </a:cubicBezTo>
                    <a:cubicBezTo>
                      <a:pt x="1054" y="1600"/>
                      <a:pt x="1055" y="1600"/>
                      <a:pt x="1055" y="1600"/>
                    </a:cubicBezTo>
                    <a:cubicBezTo>
                      <a:pt x="1055" y="1600"/>
                      <a:pt x="1056" y="1600"/>
                      <a:pt x="1056" y="1600"/>
                    </a:cubicBezTo>
                    <a:cubicBezTo>
                      <a:pt x="1056" y="1600"/>
                      <a:pt x="1058" y="1600"/>
                      <a:pt x="1058" y="1600"/>
                    </a:cubicBezTo>
                    <a:cubicBezTo>
                      <a:pt x="1058" y="1600"/>
                      <a:pt x="1060" y="1600"/>
                      <a:pt x="1060" y="1600"/>
                    </a:cubicBezTo>
                    <a:cubicBezTo>
                      <a:pt x="1060" y="1600"/>
                      <a:pt x="1061" y="1600"/>
                      <a:pt x="1061" y="1600"/>
                    </a:cubicBezTo>
                    <a:cubicBezTo>
                      <a:pt x="1061" y="1600"/>
                      <a:pt x="1063" y="1599"/>
                      <a:pt x="1063" y="1599"/>
                    </a:cubicBezTo>
                    <a:cubicBezTo>
                      <a:pt x="1063" y="1599"/>
                      <a:pt x="1064" y="1599"/>
                      <a:pt x="1064" y="1599"/>
                    </a:cubicBezTo>
                    <a:cubicBezTo>
                      <a:pt x="1064" y="1599"/>
                      <a:pt x="1066" y="1599"/>
                      <a:pt x="1066" y="1599"/>
                    </a:cubicBezTo>
                    <a:cubicBezTo>
                      <a:pt x="1066" y="1599"/>
                      <a:pt x="1067" y="1599"/>
                      <a:pt x="1067" y="1599"/>
                    </a:cubicBezTo>
                    <a:cubicBezTo>
                      <a:pt x="1067" y="1599"/>
                      <a:pt x="1069" y="1598"/>
                      <a:pt x="1069" y="1598"/>
                    </a:cubicBezTo>
                    <a:cubicBezTo>
                      <a:pt x="1069" y="1598"/>
                      <a:pt x="1069" y="1598"/>
                      <a:pt x="1069" y="1598"/>
                    </a:cubicBezTo>
                    <a:cubicBezTo>
                      <a:pt x="1069" y="1598"/>
                      <a:pt x="1072" y="1597"/>
                      <a:pt x="1072" y="1597"/>
                    </a:cubicBezTo>
                    <a:cubicBezTo>
                      <a:pt x="1072" y="1597"/>
                      <a:pt x="1073" y="1597"/>
                      <a:pt x="1073" y="1597"/>
                    </a:cubicBezTo>
                    <a:cubicBezTo>
                      <a:pt x="1073" y="1597"/>
                      <a:pt x="1075" y="1594"/>
                      <a:pt x="1075" y="1594"/>
                    </a:cubicBezTo>
                    <a:cubicBezTo>
                      <a:pt x="1075" y="1594"/>
                      <a:pt x="1075" y="1594"/>
                      <a:pt x="1075" y="1594"/>
                    </a:cubicBezTo>
                    <a:cubicBezTo>
                      <a:pt x="1075" y="1594"/>
                      <a:pt x="1078" y="1583"/>
                      <a:pt x="1078" y="1583"/>
                    </a:cubicBezTo>
                    <a:cubicBezTo>
                      <a:pt x="1078" y="1583"/>
                      <a:pt x="1078" y="1583"/>
                      <a:pt x="1078" y="1583"/>
                    </a:cubicBezTo>
                    <a:cubicBezTo>
                      <a:pt x="1078" y="1583"/>
                      <a:pt x="1081" y="1568"/>
                      <a:pt x="1081" y="1568"/>
                    </a:cubicBezTo>
                    <a:cubicBezTo>
                      <a:pt x="1081" y="1568"/>
                      <a:pt x="1082" y="1569"/>
                      <a:pt x="1082" y="1569"/>
                    </a:cubicBezTo>
                    <a:cubicBezTo>
                      <a:pt x="1082" y="1569"/>
                      <a:pt x="1084" y="1585"/>
                      <a:pt x="1084" y="1585"/>
                    </a:cubicBezTo>
                    <a:cubicBezTo>
                      <a:pt x="1084" y="1585"/>
                      <a:pt x="1084" y="1586"/>
                      <a:pt x="1084" y="1586"/>
                    </a:cubicBezTo>
                    <a:cubicBezTo>
                      <a:pt x="1084" y="1586"/>
                      <a:pt x="1087" y="1594"/>
                      <a:pt x="1087" y="1594"/>
                    </a:cubicBezTo>
                    <a:cubicBezTo>
                      <a:pt x="1087" y="1594"/>
                      <a:pt x="1087" y="1594"/>
                      <a:pt x="1087" y="1594"/>
                    </a:cubicBezTo>
                    <a:cubicBezTo>
                      <a:pt x="1087" y="1594"/>
                      <a:pt x="1090" y="1597"/>
                      <a:pt x="1090" y="1597"/>
                    </a:cubicBezTo>
                    <a:cubicBezTo>
                      <a:pt x="1090" y="1597"/>
                      <a:pt x="1091" y="1597"/>
                      <a:pt x="1091" y="1597"/>
                    </a:cubicBezTo>
                    <a:cubicBezTo>
                      <a:pt x="1091" y="1597"/>
                      <a:pt x="1093" y="1598"/>
                      <a:pt x="1093" y="1598"/>
                    </a:cubicBezTo>
                    <a:cubicBezTo>
                      <a:pt x="1093" y="1598"/>
                      <a:pt x="1093" y="1598"/>
                      <a:pt x="1093" y="1598"/>
                    </a:cubicBezTo>
                    <a:cubicBezTo>
                      <a:pt x="1093" y="1598"/>
                      <a:pt x="1096" y="1599"/>
                      <a:pt x="1096" y="1599"/>
                    </a:cubicBezTo>
                    <a:cubicBezTo>
                      <a:pt x="1096" y="1599"/>
                      <a:pt x="1096" y="1599"/>
                      <a:pt x="1096" y="1599"/>
                    </a:cubicBezTo>
                    <a:cubicBezTo>
                      <a:pt x="1096" y="1599"/>
                      <a:pt x="1099" y="1599"/>
                      <a:pt x="1099" y="1599"/>
                    </a:cubicBezTo>
                    <a:cubicBezTo>
                      <a:pt x="1099" y="1599"/>
                      <a:pt x="1100" y="1599"/>
                      <a:pt x="1100" y="1599"/>
                    </a:cubicBezTo>
                    <a:cubicBezTo>
                      <a:pt x="1100" y="1599"/>
                      <a:pt x="1102" y="1599"/>
                      <a:pt x="1102" y="1599"/>
                    </a:cubicBezTo>
                    <a:cubicBezTo>
                      <a:pt x="1102" y="1599"/>
                      <a:pt x="1103" y="1599"/>
                      <a:pt x="1103" y="1599"/>
                    </a:cubicBezTo>
                    <a:cubicBezTo>
                      <a:pt x="1103" y="1599"/>
                      <a:pt x="1104" y="1599"/>
                      <a:pt x="1104" y="1599"/>
                    </a:cubicBezTo>
                    <a:cubicBezTo>
                      <a:pt x="1104" y="1599"/>
                      <a:pt x="1106" y="1599"/>
                      <a:pt x="1106" y="1599"/>
                    </a:cubicBezTo>
                    <a:cubicBezTo>
                      <a:pt x="1106" y="1599"/>
                      <a:pt x="1108" y="1600"/>
                      <a:pt x="1108" y="1600"/>
                    </a:cubicBezTo>
                    <a:cubicBezTo>
                      <a:pt x="1108" y="1600"/>
                      <a:pt x="1109" y="1600"/>
                      <a:pt x="1109" y="1600"/>
                    </a:cubicBezTo>
                    <a:cubicBezTo>
                      <a:pt x="1109" y="1600"/>
                      <a:pt x="1110" y="1600"/>
                      <a:pt x="1110" y="1600"/>
                    </a:cubicBezTo>
                    <a:cubicBezTo>
                      <a:pt x="1110" y="1600"/>
                      <a:pt x="1111" y="1600"/>
                      <a:pt x="1111" y="1600"/>
                    </a:cubicBezTo>
                    <a:cubicBezTo>
                      <a:pt x="1111" y="1600"/>
                      <a:pt x="1114" y="1600"/>
                      <a:pt x="1114" y="1600"/>
                    </a:cubicBezTo>
                    <a:cubicBezTo>
                      <a:pt x="1114" y="1600"/>
                      <a:pt x="1115" y="1600"/>
                      <a:pt x="1115" y="1600"/>
                    </a:cubicBezTo>
                    <a:cubicBezTo>
                      <a:pt x="1115" y="1600"/>
                      <a:pt x="1117" y="1600"/>
                      <a:pt x="1117" y="1600"/>
                    </a:cubicBezTo>
                    <a:cubicBezTo>
                      <a:pt x="1117" y="1600"/>
                      <a:pt x="1120" y="1600"/>
                      <a:pt x="1120" y="1600"/>
                    </a:cubicBezTo>
                    <a:cubicBezTo>
                      <a:pt x="1120" y="1600"/>
                      <a:pt x="1120" y="1600"/>
                      <a:pt x="1120" y="1600"/>
                    </a:cubicBezTo>
                    <a:cubicBezTo>
                      <a:pt x="1120" y="1600"/>
                      <a:pt x="1122" y="1600"/>
                      <a:pt x="1122" y="1600"/>
                    </a:cubicBezTo>
                    <a:cubicBezTo>
                      <a:pt x="1122" y="1600"/>
                      <a:pt x="1123" y="1600"/>
                      <a:pt x="1123" y="1600"/>
                    </a:cubicBezTo>
                    <a:cubicBezTo>
                      <a:pt x="1123" y="1600"/>
                      <a:pt x="1124" y="1600"/>
                      <a:pt x="1124" y="1600"/>
                    </a:cubicBezTo>
                    <a:cubicBezTo>
                      <a:pt x="1124" y="1600"/>
                      <a:pt x="1126" y="1600"/>
                      <a:pt x="1126" y="1600"/>
                    </a:cubicBezTo>
                    <a:cubicBezTo>
                      <a:pt x="1126" y="1600"/>
                      <a:pt x="1128" y="1600"/>
                      <a:pt x="1128" y="1600"/>
                    </a:cubicBezTo>
                    <a:cubicBezTo>
                      <a:pt x="1128" y="1600"/>
                      <a:pt x="1129" y="1600"/>
                      <a:pt x="1129" y="1600"/>
                    </a:cubicBezTo>
                    <a:cubicBezTo>
                      <a:pt x="1129" y="1600"/>
                      <a:pt x="1129" y="1600"/>
                      <a:pt x="1129" y="1600"/>
                    </a:cubicBezTo>
                    <a:cubicBezTo>
                      <a:pt x="1129" y="1600"/>
                      <a:pt x="1132" y="1600"/>
                      <a:pt x="1132" y="1600"/>
                    </a:cubicBezTo>
                    <a:cubicBezTo>
                      <a:pt x="1132" y="1600"/>
                      <a:pt x="1133" y="1600"/>
                      <a:pt x="1133" y="1600"/>
                    </a:cubicBezTo>
                    <a:cubicBezTo>
                      <a:pt x="1133" y="1600"/>
                      <a:pt x="1135" y="1600"/>
                      <a:pt x="1135" y="1600"/>
                    </a:cubicBezTo>
                    <a:cubicBezTo>
                      <a:pt x="1135" y="1600"/>
                      <a:pt x="1138" y="1600"/>
                      <a:pt x="1138" y="1600"/>
                    </a:cubicBezTo>
                    <a:cubicBezTo>
                      <a:pt x="1138" y="1600"/>
                      <a:pt x="1138" y="1600"/>
                      <a:pt x="1138" y="1600"/>
                    </a:cubicBezTo>
                    <a:cubicBezTo>
                      <a:pt x="1138" y="1600"/>
                      <a:pt x="1139" y="1600"/>
                      <a:pt x="1139" y="1600"/>
                    </a:cubicBezTo>
                    <a:cubicBezTo>
                      <a:pt x="1139" y="1600"/>
                      <a:pt x="1141" y="1600"/>
                      <a:pt x="1141" y="1600"/>
                    </a:cubicBezTo>
                    <a:cubicBezTo>
                      <a:pt x="1141" y="1600"/>
                      <a:pt x="1142" y="1600"/>
                      <a:pt x="1142" y="1600"/>
                    </a:cubicBezTo>
                    <a:cubicBezTo>
                      <a:pt x="1142" y="1600"/>
                      <a:pt x="1144" y="1600"/>
                      <a:pt x="1144" y="1600"/>
                    </a:cubicBezTo>
                    <a:cubicBezTo>
                      <a:pt x="1144" y="1600"/>
                      <a:pt x="1145" y="1600"/>
                      <a:pt x="1145" y="1600"/>
                    </a:cubicBezTo>
                    <a:cubicBezTo>
                      <a:pt x="1145" y="1600"/>
                      <a:pt x="1146" y="1600"/>
                      <a:pt x="1146" y="1600"/>
                    </a:cubicBezTo>
                    <a:cubicBezTo>
                      <a:pt x="1146" y="1600"/>
                      <a:pt x="1148" y="1600"/>
                      <a:pt x="1148" y="1600"/>
                    </a:cubicBezTo>
                    <a:cubicBezTo>
                      <a:pt x="1148" y="1600"/>
                      <a:pt x="1149" y="1600"/>
                      <a:pt x="1149" y="1600"/>
                    </a:cubicBezTo>
                    <a:cubicBezTo>
                      <a:pt x="1149" y="1600"/>
                      <a:pt x="1151" y="1600"/>
                      <a:pt x="1151" y="1600"/>
                    </a:cubicBezTo>
                    <a:cubicBezTo>
                      <a:pt x="1151" y="1600"/>
                      <a:pt x="1153" y="1600"/>
                      <a:pt x="1153" y="1600"/>
                    </a:cubicBezTo>
                    <a:cubicBezTo>
                      <a:pt x="1153" y="1600"/>
                      <a:pt x="1154" y="1600"/>
                      <a:pt x="1154" y="1600"/>
                    </a:cubicBezTo>
                    <a:cubicBezTo>
                      <a:pt x="1154" y="1600"/>
                      <a:pt x="1156" y="1600"/>
                      <a:pt x="1156" y="1600"/>
                    </a:cubicBezTo>
                    <a:cubicBezTo>
                      <a:pt x="1156" y="1600"/>
                      <a:pt x="1159" y="1600"/>
                      <a:pt x="1159" y="1600"/>
                    </a:cubicBezTo>
                    <a:cubicBezTo>
                      <a:pt x="1159" y="1600"/>
                      <a:pt x="1159" y="1600"/>
                      <a:pt x="1159" y="1600"/>
                    </a:cubicBezTo>
                    <a:cubicBezTo>
                      <a:pt x="1159" y="1600"/>
                      <a:pt x="1160" y="1600"/>
                      <a:pt x="1160" y="1600"/>
                    </a:cubicBezTo>
                    <a:cubicBezTo>
                      <a:pt x="1160" y="1600"/>
                      <a:pt x="1162" y="1600"/>
                      <a:pt x="1162" y="1600"/>
                    </a:cubicBezTo>
                    <a:cubicBezTo>
                      <a:pt x="1162" y="1600"/>
                      <a:pt x="1163" y="1600"/>
                      <a:pt x="1163" y="1600"/>
                    </a:cubicBezTo>
                    <a:cubicBezTo>
                      <a:pt x="1163" y="1600"/>
                      <a:pt x="1166" y="1599"/>
                      <a:pt x="1166" y="1599"/>
                    </a:cubicBezTo>
                    <a:cubicBezTo>
                      <a:pt x="1166" y="1599"/>
                      <a:pt x="1167" y="1599"/>
                      <a:pt x="1167" y="1599"/>
                    </a:cubicBezTo>
                    <a:cubicBezTo>
                      <a:pt x="1167" y="1599"/>
                      <a:pt x="1169" y="1599"/>
                      <a:pt x="1169" y="1599"/>
                    </a:cubicBezTo>
                    <a:cubicBezTo>
                      <a:pt x="1169" y="1599"/>
                      <a:pt x="1170" y="1599"/>
                      <a:pt x="1170" y="1599"/>
                    </a:cubicBezTo>
                    <a:cubicBezTo>
                      <a:pt x="1170" y="1599"/>
                      <a:pt x="1172" y="1599"/>
                      <a:pt x="1172" y="1599"/>
                    </a:cubicBezTo>
                    <a:cubicBezTo>
                      <a:pt x="1172" y="1599"/>
                      <a:pt x="1172" y="1599"/>
                      <a:pt x="1172" y="1599"/>
                    </a:cubicBezTo>
                    <a:cubicBezTo>
                      <a:pt x="1172" y="1599"/>
                      <a:pt x="1175" y="1598"/>
                      <a:pt x="1175" y="1598"/>
                    </a:cubicBezTo>
                    <a:cubicBezTo>
                      <a:pt x="1175" y="1598"/>
                      <a:pt x="1175" y="1598"/>
                      <a:pt x="1175" y="1598"/>
                    </a:cubicBezTo>
                    <a:cubicBezTo>
                      <a:pt x="1175" y="1598"/>
                      <a:pt x="1178" y="1597"/>
                      <a:pt x="1178" y="1597"/>
                    </a:cubicBezTo>
                    <a:cubicBezTo>
                      <a:pt x="1178" y="1597"/>
                      <a:pt x="1178" y="1597"/>
                      <a:pt x="1178" y="1597"/>
                    </a:cubicBezTo>
                    <a:cubicBezTo>
                      <a:pt x="1178" y="1597"/>
                      <a:pt x="1181" y="1592"/>
                      <a:pt x="1181" y="1592"/>
                    </a:cubicBezTo>
                    <a:cubicBezTo>
                      <a:pt x="1181" y="1592"/>
                      <a:pt x="1181" y="1592"/>
                      <a:pt x="1181" y="1592"/>
                    </a:cubicBezTo>
                    <a:cubicBezTo>
                      <a:pt x="1181" y="1592"/>
                      <a:pt x="1184" y="1560"/>
                      <a:pt x="1184" y="1560"/>
                    </a:cubicBezTo>
                    <a:cubicBezTo>
                      <a:pt x="1184" y="1560"/>
                      <a:pt x="1185" y="1534"/>
                      <a:pt x="1185" y="1534"/>
                    </a:cubicBezTo>
                    <a:cubicBezTo>
                      <a:pt x="1185" y="1534"/>
                      <a:pt x="1187" y="1574"/>
                      <a:pt x="1187" y="1574"/>
                    </a:cubicBezTo>
                    <a:cubicBezTo>
                      <a:pt x="1187" y="1574"/>
                      <a:pt x="1187" y="1576"/>
                      <a:pt x="1187" y="1576"/>
                    </a:cubicBezTo>
                    <a:cubicBezTo>
                      <a:pt x="1187" y="1576"/>
                      <a:pt x="1190" y="1595"/>
                      <a:pt x="1190" y="1595"/>
                    </a:cubicBezTo>
                    <a:cubicBezTo>
                      <a:pt x="1190" y="1595"/>
                      <a:pt x="1190" y="1595"/>
                      <a:pt x="1190" y="1595"/>
                    </a:cubicBezTo>
                    <a:cubicBezTo>
                      <a:pt x="1190" y="1595"/>
                      <a:pt x="1193" y="1598"/>
                      <a:pt x="1193" y="1598"/>
                    </a:cubicBezTo>
                    <a:cubicBezTo>
                      <a:pt x="1193" y="1598"/>
                      <a:pt x="1193" y="1598"/>
                      <a:pt x="1193" y="1598"/>
                    </a:cubicBezTo>
                    <a:cubicBezTo>
                      <a:pt x="1193" y="1598"/>
                      <a:pt x="1196" y="1599"/>
                      <a:pt x="1196" y="1599"/>
                    </a:cubicBezTo>
                    <a:cubicBezTo>
                      <a:pt x="1196" y="1599"/>
                      <a:pt x="1196" y="1599"/>
                      <a:pt x="1196" y="1599"/>
                    </a:cubicBezTo>
                    <a:cubicBezTo>
                      <a:pt x="1196" y="1599"/>
                      <a:pt x="1199" y="1600"/>
                      <a:pt x="1199" y="1600"/>
                    </a:cubicBezTo>
                    <a:cubicBezTo>
                      <a:pt x="1199" y="1600"/>
                      <a:pt x="1199" y="1600"/>
                      <a:pt x="1199" y="1600"/>
                    </a:cubicBezTo>
                    <a:cubicBezTo>
                      <a:pt x="1199" y="1600"/>
                      <a:pt x="1202" y="1600"/>
                      <a:pt x="1202" y="1600"/>
                    </a:cubicBezTo>
                    <a:cubicBezTo>
                      <a:pt x="1202" y="1600"/>
                      <a:pt x="1202" y="1600"/>
                      <a:pt x="1202" y="1600"/>
                    </a:cubicBezTo>
                    <a:cubicBezTo>
                      <a:pt x="1202" y="1600"/>
                      <a:pt x="1205" y="1600"/>
                      <a:pt x="1205" y="1600"/>
                    </a:cubicBezTo>
                    <a:cubicBezTo>
                      <a:pt x="1205" y="1600"/>
                      <a:pt x="1206" y="1600"/>
                      <a:pt x="1206" y="1600"/>
                    </a:cubicBezTo>
                    <a:cubicBezTo>
                      <a:pt x="1206" y="1600"/>
                      <a:pt x="1207" y="1600"/>
                      <a:pt x="1207" y="1600"/>
                    </a:cubicBezTo>
                    <a:cubicBezTo>
                      <a:pt x="1207" y="1600"/>
                      <a:pt x="1209" y="1600"/>
                      <a:pt x="1209" y="1600"/>
                    </a:cubicBezTo>
                    <a:cubicBezTo>
                      <a:pt x="1209" y="1600"/>
                      <a:pt x="1210" y="1600"/>
                      <a:pt x="1210" y="1600"/>
                    </a:cubicBezTo>
                    <a:cubicBezTo>
                      <a:pt x="1210" y="1600"/>
                      <a:pt x="1211" y="1600"/>
                      <a:pt x="1211" y="1600"/>
                    </a:cubicBezTo>
                    <a:cubicBezTo>
                      <a:pt x="1211" y="1600"/>
                      <a:pt x="1212" y="1600"/>
                      <a:pt x="1212" y="1600"/>
                    </a:cubicBezTo>
                    <a:cubicBezTo>
                      <a:pt x="1212" y="1600"/>
                      <a:pt x="1214" y="1600"/>
                      <a:pt x="1214" y="1600"/>
                    </a:cubicBezTo>
                    <a:cubicBezTo>
                      <a:pt x="1214" y="1600"/>
                      <a:pt x="1216" y="1600"/>
                      <a:pt x="1216" y="1600"/>
                    </a:cubicBezTo>
                    <a:cubicBezTo>
                      <a:pt x="1216" y="1600"/>
                      <a:pt x="1217" y="1600"/>
                      <a:pt x="1217" y="1600"/>
                    </a:cubicBezTo>
                    <a:cubicBezTo>
                      <a:pt x="1217" y="1600"/>
                      <a:pt x="1219" y="1600"/>
                      <a:pt x="1219" y="1600"/>
                    </a:cubicBezTo>
                    <a:cubicBezTo>
                      <a:pt x="1219" y="1600"/>
                      <a:pt x="1220" y="1600"/>
                      <a:pt x="1220" y="1600"/>
                    </a:cubicBezTo>
                    <a:cubicBezTo>
                      <a:pt x="1220" y="1600"/>
                      <a:pt x="1222" y="1600"/>
                      <a:pt x="1222" y="1600"/>
                    </a:cubicBezTo>
                    <a:cubicBezTo>
                      <a:pt x="1222" y="1600"/>
                      <a:pt x="1223" y="1600"/>
                      <a:pt x="1223" y="1600"/>
                    </a:cubicBezTo>
                    <a:cubicBezTo>
                      <a:pt x="1223" y="1600"/>
                      <a:pt x="1225" y="1600"/>
                      <a:pt x="1225" y="1600"/>
                    </a:cubicBezTo>
                    <a:cubicBezTo>
                      <a:pt x="1225" y="1600"/>
                      <a:pt x="1227" y="1600"/>
                      <a:pt x="1227" y="1600"/>
                    </a:cubicBezTo>
                    <a:cubicBezTo>
                      <a:pt x="1227" y="1600"/>
                      <a:pt x="1228" y="1600"/>
                      <a:pt x="1228" y="1600"/>
                    </a:cubicBezTo>
                    <a:cubicBezTo>
                      <a:pt x="1228" y="1600"/>
                      <a:pt x="1231" y="1600"/>
                      <a:pt x="1231" y="1600"/>
                    </a:cubicBezTo>
                    <a:cubicBezTo>
                      <a:pt x="1231" y="1600"/>
                      <a:pt x="1231" y="1600"/>
                      <a:pt x="1231" y="1600"/>
                    </a:cubicBezTo>
                    <a:cubicBezTo>
                      <a:pt x="1231" y="1600"/>
                      <a:pt x="1232" y="1600"/>
                      <a:pt x="1232" y="1600"/>
                    </a:cubicBezTo>
                    <a:cubicBezTo>
                      <a:pt x="1232" y="1600"/>
                      <a:pt x="1232" y="1600"/>
                      <a:pt x="1232" y="1600"/>
                    </a:cubicBezTo>
                    <a:cubicBezTo>
                      <a:pt x="1232" y="1600"/>
                      <a:pt x="1236" y="1600"/>
                      <a:pt x="1236" y="1600"/>
                    </a:cubicBezTo>
                    <a:cubicBezTo>
                      <a:pt x="1236" y="1600"/>
                      <a:pt x="1237" y="1600"/>
                      <a:pt x="1237" y="1600"/>
                    </a:cubicBezTo>
                    <a:cubicBezTo>
                      <a:pt x="1237" y="1600"/>
                      <a:pt x="1238" y="1600"/>
                      <a:pt x="1238" y="1600"/>
                    </a:cubicBezTo>
                    <a:cubicBezTo>
                      <a:pt x="1238" y="1600"/>
                      <a:pt x="1238" y="1600"/>
                      <a:pt x="1238" y="1600"/>
                    </a:cubicBezTo>
                    <a:cubicBezTo>
                      <a:pt x="1238" y="1600"/>
                      <a:pt x="1243" y="1600"/>
                      <a:pt x="1243" y="1600"/>
                    </a:cubicBezTo>
                    <a:cubicBezTo>
                      <a:pt x="1243" y="1600"/>
                      <a:pt x="1243" y="1600"/>
                      <a:pt x="1243" y="1600"/>
                    </a:cubicBezTo>
                    <a:cubicBezTo>
                      <a:pt x="1243" y="1600"/>
                      <a:pt x="1244" y="1600"/>
                      <a:pt x="1244" y="1600"/>
                    </a:cubicBezTo>
                    <a:cubicBezTo>
                      <a:pt x="1244" y="1600"/>
                      <a:pt x="1244" y="1600"/>
                      <a:pt x="1244" y="1600"/>
                    </a:cubicBezTo>
                    <a:cubicBezTo>
                      <a:pt x="1244" y="1600"/>
                      <a:pt x="1248" y="1600"/>
                      <a:pt x="1248" y="1600"/>
                    </a:cubicBezTo>
                    <a:cubicBezTo>
                      <a:pt x="1248" y="1600"/>
                      <a:pt x="1250" y="1600"/>
                      <a:pt x="1250" y="1600"/>
                    </a:cubicBezTo>
                    <a:cubicBezTo>
                      <a:pt x="1250" y="1600"/>
                      <a:pt x="1251" y="1600"/>
                      <a:pt x="1251" y="1600"/>
                    </a:cubicBezTo>
                    <a:cubicBezTo>
                      <a:pt x="1251" y="1600"/>
                      <a:pt x="1252" y="1600"/>
                      <a:pt x="1252" y="1600"/>
                    </a:cubicBezTo>
                    <a:cubicBezTo>
                      <a:pt x="1252" y="1600"/>
                      <a:pt x="1253" y="1600"/>
                      <a:pt x="1253" y="1600"/>
                    </a:cubicBezTo>
                    <a:cubicBezTo>
                      <a:pt x="1253" y="1600"/>
                      <a:pt x="1255" y="1600"/>
                      <a:pt x="1255" y="1600"/>
                    </a:cubicBezTo>
                    <a:cubicBezTo>
                      <a:pt x="1255" y="1600"/>
                      <a:pt x="1257" y="1600"/>
                      <a:pt x="1257" y="1600"/>
                    </a:cubicBezTo>
                    <a:cubicBezTo>
                      <a:pt x="1257" y="1600"/>
                      <a:pt x="1258" y="1600"/>
                      <a:pt x="1258" y="1600"/>
                    </a:cubicBezTo>
                    <a:cubicBezTo>
                      <a:pt x="1258" y="1600"/>
                      <a:pt x="1259" y="1600"/>
                      <a:pt x="1259" y="1600"/>
                    </a:cubicBezTo>
                    <a:cubicBezTo>
                      <a:pt x="1259" y="1600"/>
                      <a:pt x="1262" y="1600"/>
                      <a:pt x="1262" y="1600"/>
                    </a:cubicBezTo>
                    <a:cubicBezTo>
                      <a:pt x="1262" y="1600"/>
                      <a:pt x="1262" y="1600"/>
                      <a:pt x="1262" y="1600"/>
                    </a:cubicBezTo>
                    <a:cubicBezTo>
                      <a:pt x="1262" y="1600"/>
                      <a:pt x="1264" y="1600"/>
                      <a:pt x="1264" y="1600"/>
                    </a:cubicBezTo>
                    <a:cubicBezTo>
                      <a:pt x="1264" y="1600"/>
                      <a:pt x="1266" y="1600"/>
                      <a:pt x="1266" y="1600"/>
                    </a:cubicBezTo>
                    <a:cubicBezTo>
                      <a:pt x="1266" y="1600"/>
                      <a:pt x="1268" y="1600"/>
                      <a:pt x="1268" y="1600"/>
                    </a:cubicBezTo>
                    <a:cubicBezTo>
                      <a:pt x="1268" y="1600"/>
                      <a:pt x="1268" y="1600"/>
                      <a:pt x="1268" y="1600"/>
                    </a:cubicBezTo>
                    <a:cubicBezTo>
                      <a:pt x="1268" y="1600"/>
                      <a:pt x="1271" y="1600"/>
                      <a:pt x="1271" y="1600"/>
                    </a:cubicBezTo>
                    <a:cubicBezTo>
                      <a:pt x="1271" y="1600"/>
                      <a:pt x="1271" y="1600"/>
                      <a:pt x="1271" y="1600"/>
                    </a:cubicBezTo>
                    <a:cubicBezTo>
                      <a:pt x="1271" y="1600"/>
                      <a:pt x="1272" y="1600"/>
                      <a:pt x="1272" y="1600"/>
                    </a:cubicBezTo>
                    <a:cubicBezTo>
                      <a:pt x="1272" y="1600"/>
                      <a:pt x="1276" y="1600"/>
                      <a:pt x="1276" y="1600"/>
                    </a:cubicBezTo>
                    <a:cubicBezTo>
                      <a:pt x="1276" y="1600"/>
                      <a:pt x="1277" y="1600"/>
                      <a:pt x="1277" y="1600"/>
                    </a:cubicBezTo>
                    <a:cubicBezTo>
                      <a:pt x="1277" y="1600"/>
                      <a:pt x="1277" y="1600"/>
                      <a:pt x="1277" y="1600"/>
                    </a:cubicBezTo>
                    <a:cubicBezTo>
                      <a:pt x="1277" y="1600"/>
                      <a:pt x="1279" y="1600"/>
                      <a:pt x="1279" y="1600"/>
                    </a:cubicBezTo>
                    <a:cubicBezTo>
                      <a:pt x="1279" y="1600"/>
                      <a:pt x="1280" y="1600"/>
                      <a:pt x="1280" y="1600"/>
                    </a:cubicBezTo>
                    <a:cubicBezTo>
                      <a:pt x="1280" y="1600"/>
                      <a:pt x="1282" y="1600"/>
                      <a:pt x="1282" y="1600"/>
                    </a:cubicBezTo>
                    <a:cubicBezTo>
                      <a:pt x="1282" y="1600"/>
                      <a:pt x="1283" y="1600"/>
                      <a:pt x="1283" y="1600"/>
                    </a:cubicBezTo>
                    <a:cubicBezTo>
                      <a:pt x="1283" y="1600"/>
                      <a:pt x="1285" y="1600"/>
                      <a:pt x="1285" y="1600"/>
                    </a:cubicBezTo>
                    <a:cubicBezTo>
                      <a:pt x="1285" y="1600"/>
                      <a:pt x="1287" y="1600"/>
                      <a:pt x="1287" y="1600"/>
                    </a:cubicBezTo>
                    <a:cubicBezTo>
                      <a:pt x="1287" y="1600"/>
                      <a:pt x="1288" y="1600"/>
                      <a:pt x="1288" y="1600"/>
                    </a:cubicBezTo>
                    <a:cubicBezTo>
                      <a:pt x="1288" y="1600"/>
                      <a:pt x="1290" y="1600"/>
                      <a:pt x="1290" y="1600"/>
                    </a:cubicBezTo>
                    <a:cubicBezTo>
                      <a:pt x="1290" y="1600"/>
                      <a:pt x="1292" y="1600"/>
                      <a:pt x="1292" y="1600"/>
                    </a:cubicBezTo>
                    <a:cubicBezTo>
                      <a:pt x="1292" y="1600"/>
                      <a:pt x="1292" y="1600"/>
                      <a:pt x="1292" y="1600"/>
                    </a:cubicBezTo>
                    <a:cubicBezTo>
                      <a:pt x="1292" y="1600"/>
                      <a:pt x="1295" y="1599"/>
                      <a:pt x="1295" y="1599"/>
                    </a:cubicBezTo>
                    <a:cubicBezTo>
                      <a:pt x="1295" y="1599"/>
                      <a:pt x="1295" y="1599"/>
                      <a:pt x="1295" y="1599"/>
                    </a:cubicBezTo>
                    <a:cubicBezTo>
                      <a:pt x="1295" y="1599"/>
                      <a:pt x="1296" y="1598"/>
                      <a:pt x="1296" y="1598"/>
                    </a:cubicBezTo>
                    <a:cubicBezTo>
                      <a:pt x="1296" y="1598"/>
                      <a:pt x="1298" y="1599"/>
                      <a:pt x="1298" y="1599"/>
                    </a:cubicBezTo>
                    <a:cubicBezTo>
                      <a:pt x="1298" y="1599"/>
                      <a:pt x="1300" y="1600"/>
                      <a:pt x="1300" y="1600"/>
                    </a:cubicBezTo>
                    <a:cubicBezTo>
                      <a:pt x="1300" y="1600"/>
                      <a:pt x="1301" y="1600"/>
                      <a:pt x="1301" y="1600"/>
                    </a:cubicBezTo>
                    <a:cubicBezTo>
                      <a:pt x="1301" y="1600"/>
                      <a:pt x="1303" y="1600"/>
                      <a:pt x="1303" y="1600"/>
                    </a:cubicBezTo>
                    <a:cubicBezTo>
                      <a:pt x="1303" y="1600"/>
                      <a:pt x="1304" y="1600"/>
                      <a:pt x="1304" y="1600"/>
                    </a:cubicBezTo>
                    <a:cubicBezTo>
                      <a:pt x="1304" y="1600"/>
                      <a:pt x="1305" y="1600"/>
                      <a:pt x="1305" y="1600"/>
                    </a:cubicBezTo>
                    <a:cubicBezTo>
                      <a:pt x="1305" y="1600"/>
                      <a:pt x="1307" y="1600"/>
                      <a:pt x="1307" y="1600"/>
                    </a:cubicBezTo>
                    <a:cubicBezTo>
                      <a:pt x="1307" y="1600"/>
                      <a:pt x="1308" y="1600"/>
                      <a:pt x="1308" y="1600"/>
                    </a:cubicBezTo>
                    <a:cubicBezTo>
                      <a:pt x="1308" y="1600"/>
                      <a:pt x="1310" y="1600"/>
                      <a:pt x="1310" y="1600"/>
                    </a:cubicBezTo>
                    <a:cubicBezTo>
                      <a:pt x="1310" y="1600"/>
                      <a:pt x="1311" y="1600"/>
                      <a:pt x="1311" y="1600"/>
                    </a:cubicBezTo>
                    <a:cubicBezTo>
                      <a:pt x="1311" y="1600"/>
                      <a:pt x="1314" y="1600"/>
                      <a:pt x="1314" y="1600"/>
                    </a:cubicBezTo>
                    <a:cubicBezTo>
                      <a:pt x="1314" y="1600"/>
                      <a:pt x="1315" y="1600"/>
                      <a:pt x="1315" y="1600"/>
                    </a:cubicBezTo>
                    <a:cubicBezTo>
                      <a:pt x="1315" y="1600"/>
                      <a:pt x="1316" y="1600"/>
                      <a:pt x="1316" y="1600"/>
                    </a:cubicBezTo>
                    <a:cubicBezTo>
                      <a:pt x="1316" y="1600"/>
                      <a:pt x="1318" y="1600"/>
                      <a:pt x="1318" y="1600"/>
                    </a:cubicBezTo>
                    <a:cubicBezTo>
                      <a:pt x="1318" y="1600"/>
                      <a:pt x="1320" y="1600"/>
                      <a:pt x="1320" y="1600"/>
                    </a:cubicBezTo>
                    <a:cubicBezTo>
                      <a:pt x="1320" y="1600"/>
                      <a:pt x="1321" y="1600"/>
                      <a:pt x="1321" y="1600"/>
                    </a:cubicBezTo>
                    <a:cubicBezTo>
                      <a:pt x="1321" y="1600"/>
                      <a:pt x="1323" y="1600"/>
                      <a:pt x="1323" y="1600"/>
                    </a:cubicBezTo>
                    <a:cubicBezTo>
                      <a:pt x="1323" y="1600"/>
                      <a:pt x="1324" y="1600"/>
                      <a:pt x="1324" y="1600"/>
                    </a:cubicBezTo>
                    <a:cubicBezTo>
                      <a:pt x="1324" y="1600"/>
                      <a:pt x="1326" y="1600"/>
                      <a:pt x="1326" y="1600"/>
                    </a:cubicBezTo>
                    <a:cubicBezTo>
                      <a:pt x="1326" y="1600"/>
                      <a:pt x="1327" y="1600"/>
                      <a:pt x="1327" y="1600"/>
                    </a:cubicBezTo>
                    <a:cubicBezTo>
                      <a:pt x="1327" y="1600"/>
                      <a:pt x="1328" y="1600"/>
                      <a:pt x="1328" y="1600"/>
                    </a:cubicBezTo>
                    <a:cubicBezTo>
                      <a:pt x="1328" y="1600"/>
                      <a:pt x="1331" y="1600"/>
                      <a:pt x="1331" y="1600"/>
                    </a:cubicBezTo>
                    <a:cubicBezTo>
                      <a:pt x="1331" y="1600"/>
                      <a:pt x="1331" y="1600"/>
                      <a:pt x="1331" y="1600"/>
                    </a:cubicBezTo>
                    <a:cubicBezTo>
                      <a:pt x="1331" y="1600"/>
                      <a:pt x="1334" y="1600"/>
                      <a:pt x="1334" y="1600"/>
                    </a:cubicBezTo>
                    <a:cubicBezTo>
                      <a:pt x="1334" y="1600"/>
                      <a:pt x="1334" y="1600"/>
                      <a:pt x="1334" y="1600"/>
                    </a:cubicBezTo>
                    <a:cubicBezTo>
                      <a:pt x="1334" y="1600"/>
                      <a:pt x="1335" y="1600"/>
                      <a:pt x="1335" y="1600"/>
                    </a:cubicBezTo>
                    <a:cubicBezTo>
                      <a:pt x="1335" y="1600"/>
                      <a:pt x="1337" y="1600"/>
                      <a:pt x="1337" y="1600"/>
                    </a:cubicBezTo>
                    <a:cubicBezTo>
                      <a:pt x="1337" y="1600"/>
                      <a:pt x="1339" y="1600"/>
                      <a:pt x="1339" y="1600"/>
                    </a:cubicBezTo>
                    <a:cubicBezTo>
                      <a:pt x="1339" y="1600"/>
                      <a:pt x="1340" y="1600"/>
                      <a:pt x="1340" y="1600"/>
                    </a:cubicBezTo>
                    <a:cubicBezTo>
                      <a:pt x="1340" y="1600"/>
                      <a:pt x="1342" y="1600"/>
                      <a:pt x="1342" y="1600"/>
                    </a:cubicBezTo>
                    <a:cubicBezTo>
                      <a:pt x="1342" y="1600"/>
                      <a:pt x="1343" y="1600"/>
                      <a:pt x="1343" y="1600"/>
                    </a:cubicBezTo>
                    <a:cubicBezTo>
                      <a:pt x="1343" y="1600"/>
                      <a:pt x="1344" y="1600"/>
                      <a:pt x="1344" y="1600"/>
                    </a:cubicBezTo>
                    <a:cubicBezTo>
                      <a:pt x="1344" y="1600"/>
                      <a:pt x="1346" y="1600"/>
                      <a:pt x="1346" y="1600"/>
                    </a:cubicBezTo>
                    <a:cubicBezTo>
                      <a:pt x="1346" y="1600"/>
                      <a:pt x="1349" y="1600"/>
                      <a:pt x="1349" y="1600"/>
                    </a:cubicBezTo>
                    <a:cubicBezTo>
                      <a:pt x="1349" y="1600"/>
                      <a:pt x="1350" y="1600"/>
                      <a:pt x="1350" y="1600"/>
                    </a:cubicBezTo>
                    <a:cubicBezTo>
                      <a:pt x="1350" y="1600"/>
                      <a:pt x="1351" y="1599"/>
                      <a:pt x="1351" y="1599"/>
                    </a:cubicBezTo>
                    <a:cubicBezTo>
                      <a:pt x="1351" y="1599"/>
                      <a:pt x="1352" y="1600"/>
                      <a:pt x="1352" y="1600"/>
                    </a:cubicBezTo>
                    <a:cubicBezTo>
                      <a:pt x="1352" y="1600"/>
                      <a:pt x="1354" y="1599"/>
                      <a:pt x="1354" y="1599"/>
                    </a:cubicBezTo>
                    <a:cubicBezTo>
                      <a:pt x="1354" y="1599"/>
                      <a:pt x="1355" y="1600"/>
                      <a:pt x="1355" y="1600"/>
                    </a:cubicBezTo>
                    <a:cubicBezTo>
                      <a:pt x="1355" y="1600"/>
                      <a:pt x="1355" y="1599"/>
                      <a:pt x="1355" y="1599"/>
                    </a:cubicBezTo>
                    <a:cubicBezTo>
                      <a:pt x="1355" y="1599"/>
                      <a:pt x="1358" y="1599"/>
                      <a:pt x="1358" y="1599"/>
                    </a:cubicBezTo>
                    <a:cubicBezTo>
                      <a:pt x="1358" y="1599"/>
                      <a:pt x="1360" y="1599"/>
                      <a:pt x="1360" y="1599"/>
                    </a:cubicBezTo>
                    <a:cubicBezTo>
                      <a:pt x="1360" y="1599"/>
                      <a:pt x="1361" y="1599"/>
                      <a:pt x="1361" y="1599"/>
                    </a:cubicBezTo>
                    <a:cubicBezTo>
                      <a:pt x="1361" y="1599"/>
                      <a:pt x="1364" y="1599"/>
                      <a:pt x="1364" y="1599"/>
                    </a:cubicBezTo>
                    <a:cubicBezTo>
                      <a:pt x="1364" y="1599"/>
                      <a:pt x="1364" y="1599"/>
                      <a:pt x="1364" y="1599"/>
                    </a:cubicBezTo>
                    <a:cubicBezTo>
                      <a:pt x="1364" y="1599"/>
                      <a:pt x="1367" y="1598"/>
                      <a:pt x="1367" y="1598"/>
                    </a:cubicBezTo>
                    <a:cubicBezTo>
                      <a:pt x="1367" y="1598"/>
                      <a:pt x="1367" y="1598"/>
                      <a:pt x="1367" y="1598"/>
                    </a:cubicBezTo>
                    <a:cubicBezTo>
                      <a:pt x="1367" y="1598"/>
                      <a:pt x="1369" y="1597"/>
                      <a:pt x="1369" y="1597"/>
                    </a:cubicBezTo>
                    <a:cubicBezTo>
                      <a:pt x="1369" y="1597"/>
                      <a:pt x="1370" y="1597"/>
                      <a:pt x="1370" y="1597"/>
                    </a:cubicBezTo>
                    <a:cubicBezTo>
                      <a:pt x="1370" y="1597"/>
                      <a:pt x="1372" y="1595"/>
                      <a:pt x="1372" y="1595"/>
                    </a:cubicBezTo>
                    <a:cubicBezTo>
                      <a:pt x="1372" y="1595"/>
                      <a:pt x="1373" y="1595"/>
                      <a:pt x="1373" y="1595"/>
                    </a:cubicBezTo>
                    <a:cubicBezTo>
                      <a:pt x="1373" y="1595"/>
                      <a:pt x="1376" y="1589"/>
                      <a:pt x="1376" y="1589"/>
                    </a:cubicBezTo>
                    <a:cubicBezTo>
                      <a:pt x="1376" y="1589"/>
                      <a:pt x="1376" y="1588"/>
                      <a:pt x="1376" y="1588"/>
                    </a:cubicBezTo>
                    <a:cubicBezTo>
                      <a:pt x="1376" y="1588"/>
                      <a:pt x="1378" y="1563"/>
                      <a:pt x="1378" y="1563"/>
                    </a:cubicBezTo>
                    <a:cubicBezTo>
                      <a:pt x="1378" y="1563"/>
                      <a:pt x="1379" y="1559"/>
                      <a:pt x="1379" y="1559"/>
                    </a:cubicBezTo>
                    <a:cubicBezTo>
                      <a:pt x="1379" y="1559"/>
                      <a:pt x="1381" y="1170"/>
                      <a:pt x="1381" y="1170"/>
                    </a:cubicBezTo>
                    <a:cubicBezTo>
                      <a:pt x="1381" y="1170"/>
                      <a:pt x="1382" y="1218"/>
                      <a:pt x="1382" y="1218"/>
                    </a:cubicBezTo>
                    <a:cubicBezTo>
                      <a:pt x="1382" y="1218"/>
                      <a:pt x="1385" y="1574"/>
                      <a:pt x="1385" y="1574"/>
                    </a:cubicBezTo>
                    <a:cubicBezTo>
                      <a:pt x="1385" y="1574"/>
                      <a:pt x="1385" y="1575"/>
                      <a:pt x="1385" y="1575"/>
                    </a:cubicBezTo>
                    <a:cubicBezTo>
                      <a:pt x="1385" y="1575"/>
                      <a:pt x="1387" y="1594"/>
                      <a:pt x="1387" y="1594"/>
                    </a:cubicBezTo>
                    <a:cubicBezTo>
                      <a:pt x="1387" y="1594"/>
                      <a:pt x="1388" y="1594"/>
                      <a:pt x="1388" y="1594"/>
                    </a:cubicBezTo>
                    <a:cubicBezTo>
                      <a:pt x="1388" y="1594"/>
                      <a:pt x="1391" y="1597"/>
                      <a:pt x="1391" y="1597"/>
                    </a:cubicBezTo>
                    <a:cubicBezTo>
                      <a:pt x="1391" y="1597"/>
                      <a:pt x="1391" y="1597"/>
                      <a:pt x="1391" y="1597"/>
                    </a:cubicBezTo>
                    <a:cubicBezTo>
                      <a:pt x="1391" y="1597"/>
                      <a:pt x="1394" y="1599"/>
                      <a:pt x="1394" y="1599"/>
                    </a:cubicBezTo>
                    <a:cubicBezTo>
                      <a:pt x="1394" y="1599"/>
                      <a:pt x="1394" y="1599"/>
                      <a:pt x="1394" y="1599"/>
                    </a:cubicBezTo>
                    <a:cubicBezTo>
                      <a:pt x="1394" y="1599"/>
                      <a:pt x="1396" y="1600"/>
                      <a:pt x="1396" y="1600"/>
                    </a:cubicBezTo>
                    <a:cubicBezTo>
                      <a:pt x="1396" y="1600"/>
                      <a:pt x="1397" y="1600"/>
                      <a:pt x="1397" y="1600"/>
                    </a:cubicBezTo>
                    <a:cubicBezTo>
                      <a:pt x="1397" y="1600"/>
                      <a:pt x="1400" y="1600"/>
                      <a:pt x="1400" y="1600"/>
                    </a:cubicBezTo>
                    <a:cubicBezTo>
                      <a:pt x="1400" y="1600"/>
                      <a:pt x="1400" y="1600"/>
                      <a:pt x="1400" y="1600"/>
                    </a:cubicBezTo>
                    <a:cubicBezTo>
                      <a:pt x="1400" y="1600"/>
                      <a:pt x="1403" y="1600"/>
                      <a:pt x="1403" y="1600"/>
                    </a:cubicBezTo>
                    <a:cubicBezTo>
                      <a:pt x="1403" y="1600"/>
                      <a:pt x="1403" y="1600"/>
                      <a:pt x="1403" y="1600"/>
                    </a:cubicBezTo>
                    <a:cubicBezTo>
                      <a:pt x="1403" y="1600"/>
                      <a:pt x="1406" y="1600"/>
                      <a:pt x="1406" y="1600"/>
                    </a:cubicBezTo>
                    <a:cubicBezTo>
                      <a:pt x="1406" y="1600"/>
                      <a:pt x="1406" y="1600"/>
                      <a:pt x="1406" y="1600"/>
                    </a:cubicBezTo>
                    <a:cubicBezTo>
                      <a:pt x="1406" y="1600"/>
                      <a:pt x="1407" y="1600"/>
                      <a:pt x="1407" y="1600"/>
                    </a:cubicBezTo>
                    <a:cubicBezTo>
                      <a:pt x="1407" y="1600"/>
                      <a:pt x="1410" y="1600"/>
                      <a:pt x="1410" y="1600"/>
                    </a:cubicBezTo>
                    <a:cubicBezTo>
                      <a:pt x="1410" y="1600"/>
                      <a:pt x="1411" y="1600"/>
                      <a:pt x="1411" y="1600"/>
                    </a:cubicBezTo>
                    <a:cubicBezTo>
                      <a:pt x="1411" y="1600"/>
                      <a:pt x="1412" y="1600"/>
                      <a:pt x="1412" y="1600"/>
                    </a:cubicBezTo>
                    <a:cubicBezTo>
                      <a:pt x="1412" y="1600"/>
                      <a:pt x="1415" y="1600"/>
                      <a:pt x="1415" y="1600"/>
                    </a:cubicBezTo>
                    <a:cubicBezTo>
                      <a:pt x="1415" y="1600"/>
                      <a:pt x="1417" y="1600"/>
                      <a:pt x="1417" y="1600"/>
                    </a:cubicBezTo>
                    <a:cubicBezTo>
                      <a:pt x="1417" y="1600"/>
                      <a:pt x="1417" y="1600"/>
                      <a:pt x="1417" y="1600"/>
                    </a:cubicBezTo>
                    <a:cubicBezTo>
                      <a:pt x="1417" y="1600"/>
                      <a:pt x="1418" y="1600"/>
                      <a:pt x="1418" y="1600"/>
                    </a:cubicBezTo>
                    <a:cubicBezTo>
                      <a:pt x="1418" y="1600"/>
                      <a:pt x="1419" y="1600"/>
                      <a:pt x="1419" y="1600"/>
                    </a:cubicBezTo>
                    <a:cubicBezTo>
                      <a:pt x="1419" y="1600"/>
                      <a:pt x="1421" y="1600"/>
                      <a:pt x="1421" y="1600"/>
                    </a:cubicBezTo>
                    <a:cubicBezTo>
                      <a:pt x="1421" y="1600"/>
                      <a:pt x="1423" y="1600"/>
                      <a:pt x="1423" y="1600"/>
                    </a:cubicBezTo>
                    <a:cubicBezTo>
                      <a:pt x="1423" y="1600"/>
                      <a:pt x="1426" y="1600"/>
                      <a:pt x="1426" y="1600"/>
                    </a:cubicBezTo>
                    <a:cubicBezTo>
                      <a:pt x="1426" y="1600"/>
                      <a:pt x="1426" y="1600"/>
                      <a:pt x="1426" y="1600"/>
                    </a:cubicBezTo>
                    <a:cubicBezTo>
                      <a:pt x="1426" y="1600"/>
                      <a:pt x="1428" y="1600"/>
                      <a:pt x="1428" y="1600"/>
                    </a:cubicBezTo>
                    <a:cubicBezTo>
                      <a:pt x="1428" y="1600"/>
                      <a:pt x="1429" y="1600"/>
                      <a:pt x="1429" y="1600"/>
                    </a:cubicBezTo>
                    <a:cubicBezTo>
                      <a:pt x="1429" y="1600"/>
                      <a:pt x="1430" y="1600"/>
                      <a:pt x="1430" y="1600"/>
                    </a:cubicBezTo>
                    <a:cubicBezTo>
                      <a:pt x="1430" y="1600"/>
                      <a:pt x="1433" y="1600"/>
                      <a:pt x="1433" y="1600"/>
                    </a:cubicBezTo>
                    <a:cubicBezTo>
                      <a:pt x="1433" y="1600"/>
                      <a:pt x="1433" y="1600"/>
                      <a:pt x="1433" y="1600"/>
                    </a:cubicBezTo>
                    <a:cubicBezTo>
                      <a:pt x="1433" y="1600"/>
                      <a:pt x="1434" y="1600"/>
                      <a:pt x="1434" y="1600"/>
                    </a:cubicBezTo>
                    <a:cubicBezTo>
                      <a:pt x="1434" y="1600"/>
                      <a:pt x="1436" y="1600"/>
                      <a:pt x="1436" y="1600"/>
                    </a:cubicBezTo>
                    <a:cubicBezTo>
                      <a:pt x="1436" y="1600"/>
                      <a:pt x="1437" y="1600"/>
                      <a:pt x="1437" y="1600"/>
                    </a:cubicBezTo>
                    <a:cubicBezTo>
                      <a:pt x="1437" y="1600"/>
                      <a:pt x="1440" y="1600"/>
                      <a:pt x="1440" y="1600"/>
                    </a:cubicBezTo>
                    <a:cubicBezTo>
                      <a:pt x="1440" y="1600"/>
                      <a:pt x="1441" y="1600"/>
                      <a:pt x="1441" y="1600"/>
                    </a:cubicBezTo>
                    <a:cubicBezTo>
                      <a:pt x="1441" y="1600"/>
                      <a:pt x="1442" y="1600"/>
                      <a:pt x="1442" y="1600"/>
                    </a:cubicBezTo>
                    <a:cubicBezTo>
                      <a:pt x="1442" y="1600"/>
                      <a:pt x="1443" y="1600"/>
                      <a:pt x="1443" y="1600"/>
                    </a:cubicBezTo>
                    <a:cubicBezTo>
                      <a:pt x="1443" y="1600"/>
                      <a:pt x="1445" y="1600"/>
                      <a:pt x="1445" y="1600"/>
                    </a:cubicBezTo>
                    <a:cubicBezTo>
                      <a:pt x="1445" y="1600"/>
                      <a:pt x="1446" y="1600"/>
                      <a:pt x="1446" y="1600"/>
                    </a:cubicBezTo>
                    <a:cubicBezTo>
                      <a:pt x="1446" y="1600"/>
                      <a:pt x="1448" y="1600"/>
                      <a:pt x="1448" y="1600"/>
                    </a:cubicBezTo>
                    <a:cubicBezTo>
                      <a:pt x="1448" y="1600"/>
                      <a:pt x="1451" y="1600"/>
                      <a:pt x="1451" y="1600"/>
                    </a:cubicBezTo>
                    <a:cubicBezTo>
                      <a:pt x="1451" y="1600"/>
                      <a:pt x="1451" y="1600"/>
                      <a:pt x="1451" y="1600"/>
                    </a:cubicBezTo>
                    <a:cubicBezTo>
                      <a:pt x="1451" y="1600"/>
                      <a:pt x="1453" y="1599"/>
                      <a:pt x="1453" y="1599"/>
                    </a:cubicBezTo>
                    <a:cubicBezTo>
                      <a:pt x="1453" y="1599"/>
                      <a:pt x="1454" y="1599"/>
                      <a:pt x="1454" y="1599"/>
                    </a:cubicBezTo>
                    <a:cubicBezTo>
                      <a:pt x="1454" y="1599"/>
                      <a:pt x="1457" y="1600"/>
                      <a:pt x="1457" y="1600"/>
                    </a:cubicBezTo>
                    <a:cubicBezTo>
                      <a:pt x="1457" y="1600"/>
                      <a:pt x="1457" y="1600"/>
                      <a:pt x="1457" y="1600"/>
                    </a:cubicBezTo>
                    <a:cubicBezTo>
                      <a:pt x="1457" y="1600"/>
                      <a:pt x="1459" y="1600"/>
                      <a:pt x="1459" y="1600"/>
                    </a:cubicBezTo>
                    <a:cubicBezTo>
                      <a:pt x="1459" y="1600"/>
                      <a:pt x="1460" y="1600"/>
                      <a:pt x="1460" y="1600"/>
                    </a:cubicBezTo>
                    <a:cubicBezTo>
                      <a:pt x="1460" y="1600"/>
                      <a:pt x="1462" y="1600"/>
                      <a:pt x="1462" y="1600"/>
                    </a:cubicBezTo>
                    <a:cubicBezTo>
                      <a:pt x="1462" y="1600"/>
                      <a:pt x="1463" y="1600"/>
                      <a:pt x="1463" y="1600"/>
                    </a:cubicBezTo>
                    <a:cubicBezTo>
                      <a:pt x="1463" y="1600"/>
                      <a:pt x="1465" y="1600"/>
                      <a:pt x="1465" y="1600"/>
                    </a:cubicBezTo>
                    <a:cubicBezTo>
                      <a:pt x="1465" y="1600"/>
                      <a:pt x="1466" y="1600"/>
                      <a:pt x="1466" y="1600"/>
                    </a:cubicBezTo>
                    <a:cubicBezTo>
                      <a:pt x="1466" y="1600"/>
                      <a:pt x="1469" y="1597"/>
                      <a:pt x="1469" y="1597"/>
                    </a:cubicBezTo>
                    <a:cubicBezTo>
                      <a:pt x="1469" y="1597"/>
                      <a:pt x="1469" y="1598"/>
                      <a:pt x="1469" y="1598"/>
                    </a:cubicBezTo>
                    <a:cubicBezTo>
                      <a:pt x="1469" y="1598"/>
                      <a:pt x="1471" y="1600"/>
                      <a:pt x="1471" y="1600"/>
                    </a:cubicBezTo>
                    <a:cubicBezTo>
                      <a:pt x="1471" y="1600"/>
                      <a:pt x="1472" y="1600"/>
                      <a:pt x="1472" y="1600"/>
                    </a:cubicBezTo>
                    <a:cubicBezTo>
                      <a:pt x="1472" y="1600"/>
                      <a:pt x="1474" y="1600"/>
                      <a:pt x="1474" y="1600"/>
                    </a:cubicBezTo>
                    <a:cubicBezTo>
                      <a:pt x="1474" y="1600"/>
                      <a:pt x="1476" y="1599"/>
                      <a:pt x="1476" y="1599"/>
                    </a:cubicBezTo>
                    <a:cubicBezTo>
                      <a:pt x="1476" y="1599"/>
                      <a:pt x="1478" y="1600"/>
                      <a:pt x="1478" y="1600"/>
                    </a:cubicBezTo>
                    <a:cubicBezTo>
                      <a:pt x="1478" y="1600"/>
                      <a:pt x="1479" y="1600"/>
                      <a:pt x="1479" y="1600"/>
                    </a:cubicBezTo>
                    <a:cubicBezTo>
                      <a:pt x="1479" y="1600"/>
                      <a:pt x="1481" y="1600"/>
                      <a:pt x="1481" y="1600"/>
                    </a:cubicBezTo>
                    <a:cubicBezTo>
                      <a:pt x="1481" y="1600"/>
                      <a:pt x="1481" y="1600"/>
                      <a:pt x="1481" y="1600"/>
                    </a:cubicBezTo>
                    <a:cubicBezTo>
                      <a:pt x="1481" y="1600"/>
                      <a:pt x="1483" y="1599"/>
                      <a:pt x="1483" y="1599"/>
                    </a:cubicBezTo>
                    <a:cubicBezTo>
                      <a:pt x="1483" y="1599"/>
                      <a:pt x="1484" y="1599"/>
                      <a:pt x="1484" y="1599"/>
                    </a:cubicBezTo>
                    <a:cubicBezTo>
                      <a:pt x="1484" y="1599"/>
                      <a:pt x="1487" y="1600"/>
                      <a:pt x="1487" y="1600"/>
                    </a:cubicBezTo>
                    <a:cubicBezTo>
                      <a:pt x="1487" y="1600"/>
                      <a:pt x="1489" y="1600"/>
                      <a:pt x="1489" y="1600"/>
                    </a:cubicBezTo>
                    <a:cubicBezTo>
                      <a:pt x="1489" y="1600"/>
                      <a:pt x="1490" y="1600"/>
                      <a:pt x="1490" y="1600"/>
                    </a:cubicBezTo>
                    <a:cubicBezTo>
                      <a:pt x="1490" y="1600"/>
                      <a:pt x="1491" y="1600"/>
                      <a:pt x="1491" y="1600"/>
                    </a:cubicBezTo>
                    <a:cubicBezTo>
                      <a:pt x="1491" y="1600"/>
                      <a:pt x="1492" y="1600"/>
                      <a:pt x="1492" y="1600"/>
                    </a:cubicBezTo>
                    <a:cubicBezTo>
                      <a:pt x="1492" y="1600"/>
                      <a:pt x="1494" y="1600"/>
                      <a:pt x="1494" y="1600"/>
                    </a:cubicBezTo>
                    <a:cubicBezTo>
                      <a:pt x="1494" y="1600"/>
                      <a:pt x="1496" y="1600"/>
                      <a:pt x="1496" y="1600"/>
                    </a:cubicBezTo>
                    <a:cubicBezTo>
                      <a:pt x="1496" y="1600"/>
                      <a:pt x="1496" y="1600"/>
                      <a:pt x="1496" y="1600"/>
                    </a:cubicBezTo>
                    <a:cubicBezTo>
                      <a:pt x="1496" y="1600"/>
                      <a:pt x="1498" y="1600"/>
                      <a:pt x="1498" y="1600"/>
                    </a:cubicBezTo>
                    <a:cubicBezTo>
                      <a:pt x="1498" y="1600"/>
                      <a:pt x="1499" y="1600"/>
                      <a:pt x="1499" y="1600"/>
                    </a:cubicBezTo>
                    <a:cubicBezTo>
                      <a:pt x="1499" y="1600"/>
                      <a:pt x="1500" y="1600"/>
                      <a:pt x="1500" y="1600"/>
                    </a:cubicBezTo>
                    <a:cubicBezTo>
                      <a:pt x="1500" y="1600"/>
                      <a:pt x="1503" y="1600"/>
                      <a:pt x="1503" y="1600"/>
                    </a:cubicBezTo>
                    <a:cubicBezTo>
                      <a:pt x="1503" y="1600"/>
                      <a:pt x="1504" y="1600"/>
                      <a:pt x="1504" y="1600"/>
                    </a:cubicBezTo>
                    <a:cubicBezTo>
                      <a:pt x="1504" y="1600"/>
                      <a:pt x="1505" y="1600"/>
                      <a:pt x="1505" y="1600"/>
                    </a:cubicBezTo>
                    <a:cubicBezTo>
                      <a:pt x="1505" y="1600"/>
                      <a:pt x="1508" y="1600"/>
                      <a:pt x="1508" y="1600"/>
                    </a:cubicBezTo>
                    <a:cubicBezTo>
                      <a:pt x="1508" y="1600"/>
                      <a:pt x="1508" y="1600"/>
                      <a:pt x="1508" y="1600"/>
                    </a:cubicBezTo>
                    <a:cubicBezTo>
                      <a:pt x="1508" y="1600"/>
                      <a:pt x="1509" y="1600"/>
                      <a:pt x="1509" y="1600"/>
                    </a:cubicBezTo>
                    <a:cubicBezTo>
                      <a:pt x="1509" y="1600"/>
                      <a:pt x="1511" y="1600"/>
                      <a:pt x="1511" y="1600"/>
                    </a:cubicBezTo>
                    <a:cubicBezTo>
                      <a:pt x="1511" y="1600"/>
                      <a:pt x="1514" y="1600"/>
                      <a:pt x="1514" y="1600"/>
                    </a:cubicBezTo>
                    <a:cubicBezTo>
                      <a:pt x="1514" y="1600"/>
                      <a:pt x="1515" y="1600"/>
                      <a:pt x="1515" y="1600"/>
                    </a:cubicBezTo>
                    <a:cubicBezTo>
                      <a:pt x="1515" y="1600"/>
                      <a:pt x="1516" y="1600"/>
                      <a:pt x="1516" y="1600"/>
                    </a:cubicBezTo>
                    <a:cubicBezTo>
                      <a:pt x="1516" y="1600"/>
                      <a:pt x="1518" y="1600"/>
                      <a:pt x="1518" y="1600"/>
                    </a:cubicBezTo>
                    <a:cubicBezTo>
                      <a:pt x="1518" y="1600"/>
                      <a:pt x="1519" y="1600"/>
                      <a:pt x="1519" y="1600"/>
                    </a:cubicBezTo>
                    <a:cubicBezTo>
                      <a:pt x="1519" y="1600"/>
                      <a:pt x="1521" y="1600"/>
                      <a:pt x="1521" y="1600"/>
                    </a:cubicBezTo>
                    <a:cubicBezTo>
                      <a:pt x="1521" y="1600"/>
                      <a:pt x="1522" y="1600"/>
                      <a:pt x="1522" y="1600"/>
                    </a:cubicBezTo>
                    <a:cubicBezTo>
                      <a:pt x="1522" y="1600"/>
                      <a:pt x="1523" y="1600"/>
                      <a:pt x="1523" y="1600"/>
                    </a:cubicBezTo>
                    <a:cubicBezTo>
                      <a:pt x="1523" y="1600"/>
                      <a:pt x="1526" y="1600"/>
                      <a:pt x="1526" y="1600"/>
                    </a:cubicBezTo>
                    <a:cubicBezTo>
                      <a:pt x="1526" y="1600"/>
                      <a:pt x="1526" y="1600"/>
                      <a:pt x="1526" y="1600"/>
                    </a:cubicBezTo>
                    <a:cubicBezTo>
                      <a:pt x="1526" y="1600"/>
                      <a:pt x="1528" y="1600"/>
                      <a:pt x="1528" y="1600"/>
                    </a:cubicBezTo>
                    <a:cubicBezTo>
                      <a:pt x="1528" y="1600"/>
                      <a:pt x="1530" y="1600"/>
                      <a:pt x="1530" y="1600"/>
                    </a:cubicBezTo>
                    <a:cubicBezTo>
                      <a:pt x="1530" y="1600"/>
                      <a:pt x="1532" y="1600"/>
                      <a:pt x="1532" y="1600"/>
                    </a:cubicBezTo>
                    <a:cubicBezTo>
                      <a:pt x="1532" y="1600"/>
                      <a:pt x="1532" y="1600"/>
                      <a:pt x="1532" y="1600"/>
                    </a:cubicBezTo>
                    <a:cubicBezTo>
                      <a:pt x="1532" y="1600"/>
                      <a:pt x="1535" y="1600"/>
                      <a:pt x="1535" y="1600"/>
                    </a:cubicBezTo>
                    <a:cubicBezTo>
                      <a:pt x="1535" y="1600"/>
                      <a:pt x="1535" y="1600"/>
                      <a:pt x="1535" y="1600"/>
                    </a:cubicBezTo>
                    <a:cubicBezTo>
                      <a:pt x="1535" y="1600"/>
                      <a:pt x="1537" y="1600"/>
                      <a:pt x="1537" y="1600"/>
                    </a:cubicBezTo>
                    <a:cubicBezTo>
                      <a:pt x="1537" y="1600"/>
                      <a:pt x="1538" y="1600"/>
                      <a:pt x="1538" y="1600"/>
                    </a:cubicBezTo>
                    <a:cubicBezTo>
                      <a:pt x="1538" y="1600"/>
                      <a:pt x="1541" y="1600"/>
                      <a:pt x="1541" y="1600"/>
                    </a:cubicBezTo>
                    <a:cubicBezTo>
                      <a:pt x="1541" y="1600"/>
                      <a:pt x="1541" y="1600"/>
                      <a:pt x="1541" y="1600"/>
                    </a:cubicBezTo>
                    <a:cubicBezTo>
                      <a:pt x="1541" y="1600"/>
                      <a:pt x="1542" y="1600"/>
                      <a:pt x="1542" y="1600"/>
                    </a:cubicBezTo>
                    <a:cubicBezTo>
                      <a:pt x="1542" y="1600"/>
                      <a:pt x="1544" y="1600"/>
                      <a:pt x="1544" y="1600"/>
                    </a:cubicBezTo>
                    <a:cubicBezTo>
                      <a:pt x="1544" y="1600"/>
                      <a:pt x="1544" y="1600"/>
                      <a:pt x="1544" y="1600"/>
                    </a:cubicBezTo>
                    <a:cubicBezTo>
                      <a:pt x="1544" y="1600"/>
                      <a:pt x="1547" y="1600"/>
                      <a:pt x="1547" y="1600"/>
                    </a:cubicBezTo>
                    <a:cubicBezTo>
                      <a:pt x="1547" y="1600"/>
                      <a:pt x="1550" y="1600"/>
                      <a:pt x="1550" y="1600"/>
                    </a:cubicBezTo>
                    <a:cubicBezTo>
                      <a:pt x="1550" y="1600"/>
                      <a:pt x="1550" y="1600"/>
                      <a:pt x="1550" y="1600"/>
                    </a:cubicBezTo>
                    <a:cubicBezTo>
                      <a:pt x="1550" y="1600"/>
                      <a:pt x="1553" y="1600"/>
                      <a:pt x="1553" y="1600"/>
                    </a:cubicBezTo>
                    <a:cubicBezTo>
                      <a:pt x="1553" y="1600"/>
                      <a:pt x="1553" y="1600"/>
                      <a:pt x="1553" y="1600"/>
                    </a:cubicBezTo>
                    <a:cubicBezTo>
                      <a:pt x="1553" y="1600"/>
                      <a:pt x="1556" y="1599"/>
                      <a:pt x="1556" y="1599"/>
                    </a:cubicBezTo>
                    <a:cubicBezTo>
                      <a:pt x="1556" y="1599"/>
                      <a:pt x="1557" y="1599"/>
                      <a:pt x="1557" y="1599"/>
                    </a:cubicBezTo>
                    <a:cubicBezTo>
                      <a:pt x="1557" y="1599"/>
                      <a:pt x="1558" y="1599"/>
                      <a:pt x="1558" y="1599"/>
                    </a:cubicBezTo>
                    <a:cubicBezTo>
                      <a:pt x="1558" y="1599"/>
                      <a:pt x="1559" y="1599"/>
                      <a:pt x="1559" y="1599"/>
                    </a:cubicBezTo>
                    <a:cubicBezTo>
                      <a:pt x="1559" y="1599"/>
                      <a:pt x="1562" y="1598"/>
                      <a:pt x="1562" y="1598"/>
                    </a:cubicBezTo>
                    <a:cubicBezTo>
                      <a:pt x="1562" y="1598"/>
                      <a:pt x="1562" y="1598"/>
                      <a:pt x="1562" y="1598"/>
                    </a:cubicBezTo>
                    <a:cubicBezTo>
                      <a:pt x="1562" y="1598"/>
                      <a:pt x="1565" y="1598"/>
                      <a:pt x="1565" y="1598"/>
                    </a:cubicBezTo>
                    <a:cubicBezTo>
                      <a:pt x="1565" y="1598"/>
                      <a:pt x="1565" y="1598"/>
                      <a:pt x="1565" y="1598"/>
                    </a:cubicBezTo>
                    <a:cubicBezTo>
                      <a:pt x="1565" y="1598"/>
                      <a:pt x="1568" y="1597"/>
                      <a:pt x="1568" y="1597"/>
                    </a:cubicBezTo>
                    <a:cubicBezTo>
                      <a:pt x="1568" y="1597"/>
                      <a:pt x="1568" y="1597"/>
                      <a:pt x="1568" y="1597"/>
                    </a:cubicBezTo>
                    <a:cubicBezTo>
                      <a:pt x="1568" y="1597"/>
                      <a:pt x="1571" y="1593"/>
                      <a:pt x="1571" y="1593"/>
                    </a:cubicBezTo>
                    <a:cubicBezTo>
                      <a:pt x="1571" y="1593"/>
                      <a:pt x="1571" y="1592"/>
                      <a:pt x="1571" y="1592"/>
                    </a:cubicBezTo>
                    <a:cubicBezTo>
                      <a:pt x="1571" y="1592"/>
                      <a:pt x="1574" y="1574"/>
                      <a:pt x="1574" y="1574"/>
                    </a:cubicBezTo>
                    <a:cubicBezTo>
                      <a:pt x="1574" y="1574"/>
                      <a:pt x="1574" y="1572"/>
                      <a:pt x="1574" y="1572"/>
                    </a:cubicBezTo>
                    <a:cubicBezTo>
                      <a:pt x="1574" y="1572"/>
                      <a:pt x="1575" y="1553"/>
                      <a:pt x="1575" y="1553"/>
                    </a:cubicBezTo>
                    <a:cubicBezTo>
                      <a:pt x="1575" y="1553"/>
                      <a:pt x="1577" y="1570"/>
                      <a:pt x="1577" y="1570"/>
                    </a:cubicBezTo>
                    <a:cubicBezTo>
                      <a:pt x="1577" y="1570"/>
                      <a:pt x="1580" y="1544"/>
                      <a:pt x="1580" y="1544"/>
                    </a:cubicBezTo>
                    <a:cubicBezTo>
                      <a:pt x="1580" y="1544"/>
                      <a:pt x="1580" y="1541"/>
                      <a:pt x="1580" y="1541"/>
                    </a:cubicBezTo>
                    <a:cubicBezTo>
                      <a:pt x="1580" y="1541"/>
                      <a:pt x="1581" y="1509"/>
                      <a:pt x="1581" y="1509"/>
                    </a:cubicBezTo>
                    <a:cubicBezTo>
                      <a:pt x="1581" y="1509"/>
                      <a:pt x="1583" y="1520"/>
                      <a:pt x="1583" y="1520"/>
                    </a:cubicBezTo>
                    <a:cubicBezTo>
                      <a:pt x="1583" y="1520"/>
                      <a:pt x="1586" y="1536"/>
                      <a:pt x="1586" y="1536"/>
                    </a:cubicBezTo>
                    <a:cubicBezTo>
                      <a:pt x="1586" y="1536"/>
                      <a:pt x="1586" y="1536"/>
                      <a:pt x="1586" y="1536"/>
                    </a:cubicBezTo>
                    <a:cubicBezTo>
                      <a:pt x="1586" y="1536"/>
                      <a:pt x="1589" y="1519"/>
                      <a:pt x="1589" y="1519"/>
                    </a:cubicBezTo>
                    <a:cubicBezTo>
                      <a:pt x="1589" y="1519"/>
                      <a:pt x="1590" y="1510"/>
                      <a:pt x="1590" y="1510"/>
                    </a:cubicBezTo>
                    <a:cubicBezTo>
                      <a:pt x="1590" y="1510"/>
                      <a:pt x="1592" y="1550"/>
                      <a:pt x="1592" y="1550"/>
                    </a:cubicBezTo>
                    <a:cubicBezTo>
                      <a:pt x="1592" y="1550"/>
                      <a:pt x="1592" y="1552"/>
                      <a:pt x="1592" y="1552"/>
                    </a:cubicBezTo>
                    <a:cubicBezTo>
                      <a:pt x="1592" y="1552"/>
                      <a:pt x="1594" y="1570"/>
                      <a:pt x="1594" y="1570"/>
                    </a:cubicBezTo>
                    <a:cubicBezTo>
                      <a:pt x="1594" y="1570"/>
                      <a:pt x="1596" y="1554"/>
                      <a:pt x="1596" y="1554"/>
                    </a:cubicBezTo>
                    <a:cubicBezTo>
                      <a:pt x="1596" y="1554"/>
                      <a:pt x="1598" y="1576"/>
                      <a:pt x="1598" y="1576"/>
                    </a:cubicBezTo>
                    <a:cubicBezTo>
                      <a:pt x="1598" y="1576"/>
                      <a:pt x="1598" y="1577"/>
                      <a:pt x="1598" y="1577"/>
                    </a:cubicBezTo>
                    <a:cubicBezTo>
                      <a:pt x="1598" y="1577"/>
                      <a:pt x="1601" y="1593"/>
                      <a:pt x="1601" y="1593"/>
                    </a:cubicBezTo>
                    <a:cubicBezTo>
                      <a:pt x="1601" y="1593"/>
                      <a:pt x="1601" y="1593"/>
                      <a:pt x="1601" y="1593"/>
                    </a:cubicBezTo>
                    <a:cubicBezTo>
                      <a:pt x="1601" y="1593"/>
                      <a:pt x="1604" y="1597"/>
                      <a:pt x="1604" y="1597"/>
                    </a:cubicBezTo>
                    <a:cubicBezTo>
                      <a:pt x="1604" y="1597"/>
                      <a:pt x="1604" y="1597"/>
                      <a:pt x="1604" y="1597"/>
                    </a:cubicBezTo>
                    <a:cubicBezTo>
                      <a:pt x="1604" y="1597"/>
                      <a:pt x="1607" y="1598"/>
                      <a:pt x="1607" y="1598"/>
                    </a:cubicBezTo>
                    <a:cubicBezTo>
                      <a:pt x="1607" y="1598"/>
                      <a:pt x="1607" y="1598"/>
                      <a:pt x="1607" y="1598"/>
                    </a:cubicBezTo>
                    <a:cubicBezTo>
                      <a:pt x="1607" y="1598"/>
                      <a:pt x="1610" y="1599"/>
                      <a:pt x="1610" y="1599"/>
                    </a:cubicBezTo>
                    <a:cubicBezTo>
                      <a:pt x="1610" y="1599"/>
                      <a:pt x="1610" y="1599"/>
                      <a:pt x="1610" y="1599"/>
                    </a:cubicBezTo>
                    <a:cubicBezTo>
                      <a:pt x="1610" y="1599"/>
                      <a:pt x="1613" y="1599"/>
                      <a:pt x="1613" y="1599"/>
                    </a:cubicBezTo>
                    <a:cubicBezTo>
                      <a:pt x="1613" y="1599"/>
                      <a:pt x="1613" y="1599"/>
                      <a:pt x="1613" y="1599"/>
                    </a:cubicBezTo>
                    <a:cubicBezTo>
                      <a:pt x="1613" y="1599"/>
                      <a:pt x="1616" y="1599"/>
                      <a:pt x="1616" y="1599"/>
                    </a:cubicBezTo>
                    <a:cubicBezTo>
                      <a:pt x="1616" y="1599"/>
                      <a:pt x="1616" y="1599"/>
                      <a:pt x="1616" y="1599"/>
                    </a:cubicBezTo>
                    <a:cubicBezTo>
                      <a:pt x="1616" y="1599"/>
                      <a:pt x="1619" y="1600"/>
                      <a:pt x="1619" y="1600"/>
                    </a:cubicBezTo>
                    <a:cubicBezTo>
                      <a:pt x="1619" y="1600"/>
                      <a:pt x="1619" y="1600"/>
                      <a:pt x="1619" y="1600"/>
                    </a:cubicBezTo>
                    <a:cubicBezTo>
                      <a:pt x="1619" y="1600"/>
                      <a:pt x="1621" y="1600"/>
                      <a:pt x="1621" y="1600"/>
                    </a:cubicBezTo>
                    <a:cubicBezTo>
                      <a:pt x="1621" y="1600"/>
                      <a:pt x="1622" y="1600"/>
                      <a:pt x="1622" y="1600"/>
                    </a:cubicBezTo>
                    <a:cubicBezTo>
                      <a:pt x="1622" y="1600"/>
                      <a:pt x="1625" y="1600"/>
                      <a:pt x="1625" y="1600"/>
                    </a:cubicBezTo>
                    <a:cubicBezTo>
                      <a:pt x="1625" y="1600"/>
                      <a:pt x="1626" y="1600"/>
                      <a:pt x="1626" y="1600"/>
                    </a:cubicBezTo>
                    <a:cubicBezTo>
                      <a:pt x="1626" y="1600"/>
                      <a:pt x="1626" y="1600"/>
                      <a:pt x="1626" y="1600"/>
                    </a:cubicBezTo>
                    <a:cubicBezTo>
                      <a:pt x="1626" y="1600"/>
                      <a:pt x="1628" y="1600"/>
                      <a:pt x="1628" y="1600"/>
                    </a:cubicBezTo>
                    <a:cubicBezTo>
                      <a:pt x="1628" y="1600"/>
                      <a:pt x="1630" y="1600"/>
                      <a:pt x="1630" y="1600"/>
                    </a:cubicBezTo>
                    <a:cubicBezTo>
                      <a:pt x="1630" y="1600"/>
                      <a:pt x="1632" y="1600"/>
                      <a:pt x="1632" y="1600"/>
                    </a:cubicBezTo>
                    <a:cubicBezTo>
                      <a:pt x="1632" y="1600"/>
                      <a:pt x="1633" y="1600"/>
                      <a:pt x="1633" y="1600"/>
                    </a:cubicBezTo>
                    <a:cubicBezTo>
                      <a:pt x="1633" y="1600"/>
                      <a:pt x="1635" y="1600"/>
                      <a:pt x="1635" y="1600"/>
                    </a:cubicBezTo>
                    <a:cubicBezTo>
                      <a:pt x="1635" y="1600"/>
                      <a:pt x="1637" y="1600"/>
                      <a:pt x="1637" y="1600"/>
                    </a:cubicBezTo>
                    <a:cubicBezTo>
                      <a:pt x="1637" y="1600"/>
                      <a:pt x="1638" y="1600"/>
                      <a:pt x="1638" y="1600"/>
                    </a:cubicBezTo>
                    <a:cubicBezTo>
                      <a:pt x="1638" y="1600"/>
                      <a:pt x="1639" y="1600"/>
                      <a:pt x="1639" y="1600"/>
                    </a:cubicBezTo>
                    <a:cubicBezTo>
                      <a:pt x="1639" y="1600"/>
                      <a:pt x="1640" y="1600"/>
                      <a:pt x="1640" y="1600"/>
                    </a:cubicBezTo>
                    <a:cubicBezTo>
                      <a:pt x="1640" y="1600"/>
                      <a:pt x="1643" y="1600"/>
                      <a:pt x="1643" y="1600"/>
                    </a:cubicBezTo>
                    <a:cubicBezTo>
                      <a:pt x="1643" y="1600"/>
                      <a:pt x="1643" y="1600"/>
                      <a:pt x="1643" y="1600"/>
                    </a:cubicBezTo>
                    <a:cubicBezTo>
                      <a:pt x="1643" y="1600"/>
                      <a:pt x="1645" y="1599"/>
                      <a:pt x="1645" y="1599"/>
                    </a:cubicBezTo>
                    <a:cubicBezTo>
                      <a:pt x="1645" y="1599"/>
                      <a:pt x="1647" y="1600"/>
                      <a:pt x="1647" y="1600"/>
                    </a:cubicBezTo>
                    <a:cubicBezTo>
                      <a:pt x="1647" y="1600"/>
                      <a:pt x="1649" y="1599"/>
                      <a:pt x="1649" y="1599"/>
                    </a:cubicBezTo>
                    <a:cubicBezTo>
                      <a:pt x="1649" y="1599"/>
                      <a:pt x="1649" y="1599"/>
                      <a:pt x="1649" y="1599"/>
                    </a:cubicBezTo>
                    <a:cubicBezTo>
                      <a:pt x="1649" y="1599"/>
                      <a:pt x="1652" y="1599"/>
                      <a:pt x="1652" y="1599"/>
                    </a:cubicBezTo>
                    <a:cubicBezTo>
                      <a:pt x="1652" y="1599"/>
                      <a:pt x="1652" y="1599"/>
                      <a:pt x="1652" y="1599"/>
                    </a:cubicBezTo>
                    <a:cubicBezTo>
                      <a:pt x="1652" y="1599"/>
                      <a:pt x="1655" y="1598"/>
                      <a:pt x="1655" y="1598"/>
                    </a:cubicBezTo>
                    <a:cubicBezTo>
                      <a:pt x="1655" y="1598"/>
                      <a:pt x="1655" y="1599"/>
                      <a:pt x="1655" y="1599"/>
                    </a:cubicBezTo>
                    <a:cubicBezTo>
                      <a:pt x="1655" y="1599"/>
                      <a:pt x="1658" y="1597"/>
                      <a:pt x="1658" y="1597"/>
                    </a:cubicBezTo>
                    <a:cubicBezTo>
                      <a:pt x="1658" y="1597"/>
                      <a:pt x="1658" y="1597"/>
                      <a:pt x="1658" y="1597"/>
                    </a:cubicBezTo>
                    <a:cubicBezTo>
                      <a:pt x="1658" y="1597"/>
                      <a:pt x="1661" y="1594"/>
                      <a:pt x="1661" y="1594"/>
                    </a:cubicBezTo>
                    <a:cubicBezTo>
                      <a:pt x="1661" y="1594"/>
                      <a:pt x="1661" y="1594"/>
                      <a:pt x="1661" y="1594"/>
                    </a:cubicBezTo>
                    <a:cubicBezTo>
                      <a:pt x="1661" y="1594"/>
                      <a:pt x="1664" y="1585"/>
                      <a:pt x="1664" y="1585"/>
                    </a:cubicBezTo>
                    <a:cubicBezTo>
                      <a:pt x="1664" y="1585"/>
                      <a:pt x="1665" y="1583"/>
                      <a:pt x="1665" y="1583"/>
                    </a:cubicBezTo>
                    <a:cubicBezTo>
                      <a:pt x="1665" y="1583"/>
                      <a:pt x="1667" y="1586"/>
                      <a:pt x="1667" y="1586"/>
                    </a:cubicBezTo>
                    <a:cubicBezTo>
                      <a:pt x="1667" y="1586"/>
                      <a:pt x="1667" y="1586"/>
                      <a:pt x="1667" y="1586"/>
                    </a:cubicBezTo>
                    <a:cubicBezTo>
                      <a:pt x="1667" y="1586"/>
                      <a:pt x="1670" y="1582"/>
                      <a:pt x="1670" y="1582"/>
                    </a:cubicBezTo>
                    <a:cubicBezTo>
                      <a:pt x="1670" y="1582"/>
                      <a:pt x="1670" y="1582"/>
                      <a:pt x="1670" y="1582"/>
                    </a:cubicBezTo>
                    <a:cubicBezTo>
                      <a:pt x="1670" y="1582"/>
                      <a:pt x="1672" y="1579"/>
                      <a:pt x="1672" y="1579"/>
                    </a:cubicBezTo>
                    <a:cubicBezTo>
                      <a:pt x="1672" y="1579"/>
                      <a:pt x="1673" y="1579"/>
                      <a:pt x="1673" y="1579"/>
                    </a:cubicBezTo>
                    <a:cubicBezTo>
                      <a:pt x="1673" y="1579"/>
                      <a:pt x="1676" y="1583"/>
                      <a:pt x="1676" y="1583"/>
                    </a:cubicBezTo>
                    <a:cubicBezTo>
                      <a:pt x="1676" y="1583"/>
                      <a:pt x="1676" y="1583"/>
                      <a:pt x="1676" y="1583"/>
                    </a:cubicBezTo>
                    <a:cubicBezTo>
                      <a:pt x="1676" y="1583"/>
                      <a:pt x="1678" y="1586"/>
                      <a:pt x="1678" y="1586"/>
                    </a:cubicBezTo>
                    <a:cubicBezTo>
                      <a:pt x="1678" y="1586"/>
                      <a:pt x="1680" y="1583"/>
                      <a:pt x="1680" y="1583"/>
                    </a:cubicBezTo>
                    <a:cubicBezTo>
                      <a:pt x="1680" y="1583"/>
                      <a:pt x="1682" y="1586"/>
                      <a:pt x="1682" y="1586"/>
                    </a:cubicBezTo>
                    <a:cubicBezTo>
                      <a:pt x="1682" y="1586"/>
                      <a:pt x="1682" y="1587"/>
                      <a:pt x="1682" y="1587"/>
                    </a:cubicBezTo>
                    <a:cubicBezTo>
                      <a:pt x="1682" y="1587"/>
                      <a:pt x="1685" y="1596"/>
                      <a:pt x="1685" y="1596"/>
                    </a:cubicBezTo>
                    <a:cubicBezTo>
                      <a:pt x="1685" y="1596"/>
                      <a:pt x="1685" y="1596"/>
                      <a:pt x="1685" y="1596"/>
                    </a:cubicBezTo>
                    <a:cubicBezTo>
                      <a:pt x="1685" y="1596"/>
                      <a:pt x="1688" y="1598"/>
                      <a:pt x="1688" y="1598"/>
                    </a:cubicBezTo>
                    <a:cubicBezTo>
                      <a:pt x="1688" y="1598"/>
                      <a:pt x="1688" y="1598"/>
                      <a:pt x="1688" y="1598"/>
                    </a:cubicBezTo>
                    <a:cubicBezTo>
                      <a:pt x="1688" y="1598"/>
                      <a:pt x="1691" y="1599"/>
                      <a:pt x="1691" y="1599"/>
                    </a:cubicBezTo>
                    <a:cubicBezTo>
                      <a:pt x="1691" y="1599"/>
                      <a:pt x="1691" y="1599"/>
                      <a:pt x="1691" y="1599"/>
                    </a:cubicBezTo>
                    <a:cubicBezTo>
                      <a:pt x="1691" y="1599"/>
                      <a:pt x="1694" y="1600"/>
                      <a:pt x="1694" y="1600"/>
                    </a:cubicBezTo>
                    <a:cubicBezTo>
                      <a:pt x="1694" y="1600"/>
                      <a:pt x="1694" y="1600"/>
                      <a:pt x="1694" y="1600"/>
                    </a:cubicBezTo>
                    <a:cubicBezTo>
                      <a:pt x="1694" y="1600"/>
                      <a:pt x="1697" y="1600"/>
                      <a:pt x="1697" y="1600"/>
                    </a:cubicBezTo>
                    <a:cubicBezTo>
                      <a:pt x="1697" y="1600"/>
                      <a:pt x="1698" y="1600"/>
                      <a:pt x="1698" y="1600"/>
                    </a:cubicBezTo>
                    <a:cubicBezTo>
                      <a:pt x="1698" y="1600"/>
                      <a:pt x="1700" y="1600"/>
                      <a:pt x="1700" y="1600"/>
                    </a:cubicBezTo>
                    <a:cubicBezTo>
                      <a:pt x="1700" y="1600"/>
                      <a:pt x="1702" y="1600"/>
                      <a:pt x="1702" y="1600"/>
                    </a:cubicBezTo>
                    <a:cubicBezTo>
                      <a:pt x="1702" y="1600"/>
                      <a:pt x="1702" y="1600"/>
                      <a:pt x="1702" y="1600"/>
                    </a:cubicBezTo>
                    <a:cubicBezTo>
                      <a:pt x="1702" y="1600"/>
                      <a:pt x="1705" y="1600"/>
                      <a:pt x="1705" y="1600"/>
                    </a:cubicBezTo>
                    <a:cubicBezTo>
                      <a:pt x="1705" y="1600"/>
                      <a:pt x="1706" y="1600"/>
                      <a:pt x="1706" y="1600"/>
                    </a:cubicBezTo>
                    <a:cubicBezTo>
                      <a:pt x="1706" y="1600"/>
                      <a:pt x="1708" y="1600"/>
                      <a:pt x="1708" y="1600"/>
                    </a:cubicBezTo>
                    <a:cubicBezTo>
                      <a:pt x="1708" y="1600"/>
                      <a:pt x="1709" y="1600"/>
                      <a:pt x="1709" y="1600"/>
                    </a:cubicBezTo>
                    <a:cubicBezTo>
                      <a:pt x="1709" y="1600"/>
                      <a:pt x="1709" y="1600"/>
                      <a:pt x="1709" y="1600"/>
                    </a:cubicBezTo>
                    <a:cubicBezTo>
                      <a:pt x="1709" y="1600"/>
                      <a:pt x="1710" y="1600"/>
                      <a:pt x="1710" y="1600"/>
                    </a:cubicBezTo>
                    <a:cubicBezTo>
                      <a:pt x="1710" y="1600"/>
                      <a:pt x="1714" y="1600"/>
                      <a:pt x="1714" y="1600"/>
                    </a:cubicBezTo>
                    <a:cubicBezTo>
                      <a:pt x="1714" y="1600"/>
                      <a:pt x="1715" y="1600"/>
                      <a:pt x="1715" y="1600"/>
                    </a:cubicBezTo>
                    <a:cubicBezTo>
                      <a:pt x="1715" y="1600"/>
                      <a:pt x="1716" y="1600"/>
                      <a:pt x="1716" y="1600"/>
                    </a:cubicBezTo>
                    <a:cubicBezTo>
                      <a:pt x="1716" y="1600"/>
                      <a:pt x="1716" y="1600"/>
                      <a:pt x="1716" y="1600"/>
                    </a:cubicBezTo>
                    <a:cubicBezTo>
                      <a:pt x="1716" y="1600"/>
                      <a:pt x="1719" y="1600"/>
                      <a:pt x="1719" y="1600"/>
                    </a:cubicBezTo>
                    <a:cubicBezTo>
                      <a:pt x="1719" y="1600"/>
                      <a:pt x="1720" y="1600"/>
                      <a:pt x="1720" y="1600"/>
                    </a:cubicBezTo>
                    <a:cubicBezTo>
                      <a:pt x="1720" y="1600"/>
                      <a:pt x="1722" y="1600"/>
                      <a:pt x="1722" y="1600"/>
                    </a:cubicBezTo>
                    <a:cubicBezTo>
                      <a:pt x="1722" y="1600"/>
                      <a:pt x="1723" y="1600"/>
                      <a:pt x="1723" y="1600"/>
                    </a:cubicBezTo>
                    <a:cubicBezTo>
                      <a:pt x="1723" y="1600"/>
                      <a:pt x="1724" y="1600"/>
                      <a:pt x="1724" y="1600"/>
                    </a:cubicBezTo>
                    <a:cubicBezTo>
                      <a:pt x="1724" y="1600"/>
                      <a:pt x="1727" y="1600"/>
                      <a:pt x="1727" y="1600"/>
                    </a:cubicBezTo>
                    <a:cubicBezTo>
                      <a:pt x="1727" y="1600"/>
                      <a:pt x="1727" y="1600"/>
                      <a:pt x="1727" y="1600"/>
                    </a:cubicBezTo>
                    <a:cubicBezTo>
                      <a:pt x="1727" y="1600"/>
                      <a:pt x="1729" y="1600"/>
                      <a:pt x="1729" y="1600"/>
                    </a:cubicBezTo>
                    <a:cubicBezTo>
                      <a:pt x="1729" y="1600"/>
                      <a:pt x="1731" y="1600"/>
                      <a:pt x="1731" y="1600"/>
                    </a:cubicBezTo>
                    <a:cubicBezTo>
                      <a:pt x="1731" y="1600"/>
                      <a:pt x="1733" y="1600"/>
                      <a:pt x="1733" y="1600"/>
                    </a:cubicBezTo>
                    <a:cubicBezTo>
                      <a:pt x="1733" y="1600"/>
                      <a:pt x="1734" y="1600"/>
                      <a:pt x="1734" y="1600"/>
                    </a:cubicBezTo>
                    <a:cubicBezTo>
                      <a:pt x="1734" y="1600"/>
                      <a:pt x="1735" y="1600"/>
                      <a:pt x="1735" y="1600"/>
                    </a:cubicBezTo>
                    <a:cubicBezTo>
                      <a:pt x="1735" y="1600"/>
                      <a:pt x="1738" y="1600"/>
                      <a:pt x="1738" y="1600"/>
                    </a:cubicBezTo>
                    <a:cubicBezTo>
                      <a:pt x="1738" y="1600"/>
                      <a:pt x="1739" y="1600"/>
                      <a:pt x="1739" y="1600"/>
                    </a:cubicBezTo>
                    <a:cubicBezTo>
                      <a:pt x="1739" y="1600"/>
                      <a:pt x="1740" y="1600"/>
                      <a:pt x="1740" y="1600"/>
                    </a:cubicBezTo>
                    <a:cubicBezTo>
                      <a:pt x="1740" y="1600"/>
                      <a:pt x="1741" y="1600"/>
                      <a:pt x="1741" y="1600"/>
                    </a:cubicBezTo>
                    <a:cubicBezTo>
                      <a:pt x="1741" y="1600"/>
                      <a:pt x="1742" y="1600"/>
                      <a:pt x="1742" y="1600"/>
                    </a:cubicBezTo>
                    <a:cubicBezTo>
                      <a:pt x="1742" y="1600"/>
                      <a:pt x="1743" y="1600"/>
                      <a:pt x="1743" y="1600"/>
                    </a:cubicBezTo>
                    <a:cubicBezTo>
                      <a:pt x="1743" y="1600"/>
                      <a:pt x="1746" y="1600"/>
                      <a:pt x="1746" y="1600"/>
                    </a:cubicBezTo>
                    <a:cubicBezTo>
                      <a:pt x="1746" y="1600"/>
                      <a:pt x="1748" y="1600"/>
                      <a:pt x="1748" y="1600"/>
                    </a:cubicBezTo>
                    <a:cubicBezTo>
                      <a:pt x="1748" y="1600"/>
                      <a:pt x="1749" y="1600"/>
                      <a:pt x="1749" y="1600"/>
                    </a:cubicBezTo>
                    <a:cubicBezTo>
                      <a:pt x="1749" y="1600"/>
                      <a:pt x="1750" y="1600"/>
                      <a:pt x="1750" y="1600"/>
                    </a:cubicBezTo>
                    <a:cubicBezTo>
                      <a:pt x="1750" y="1600"/>
                      <a:pt x="1751" y="1600"/>
                      <a:pt x="1751" y="1600"/>
                    </a:cubicBezTo>
                    <a:cubicBezTo>
                      <a:pt x="1751" y="1600"/>
                      <a:pt x="1753" y="1600"/>
                      <a:pt x="1753" y="1600"/>
                    </a:cubicBezTo>
                    <a:cubicBezTo>
                      <a:pt x="1753" y="1600"/>
                      <a:pt x="1754" y="1600"/>
                      <a:pt x="1754" y="1600"/>
                    </a:cubicBezTo>
                    <a:cubicBezTo>
                      <a:pt x="1754" y="1600"/>
                      <a:pt x="1757" y="1600"/>
                      <a:pt x="1757" y="1600"/>
                    </a:cubicBezTo>
                    <a:cubicBezTo>
                      <a:pt x="1757" y="1600"/>
                      <a:pt x="1757" y="1600"/>
                      <a:pt x="1757" y="1600"/>
                    </a:cubicBezTo>
                    <a:cubicBezTo>
                      <a:pt x="1757" y="1600"/>
                      <a:pt x="1758" y="1600"/>
                      <a:pt x="1758" y="1600"/>
                    </a:cubicBezTo>
                    <a:cubicBezTo>
                      <a:pt x="1758" y="1600"/>
                      <a:pt x="1761" y="1600"/>
                      <a:pt x="1761" y="1600"/>
                    </a:cubicBezTo>
                    <a:cubicBezTo>
                      <a:pt x="1761" y="1600"/>
                      <a:pt x="1763" y="1600"/>
                      <a:pt x="1763" y="1600"/>
                    </a:cubicBezTo>
                    <a:cubicBezTo>
                      <a:pt x="1763" y="1600"/>
                      <a:pt x="1763" y="1600"/>
                      <a:pt x="1763" y="1600"/>
                    </a:cubicBezTo>
                    <a:cubicBezTo>
                      <a:pt x="1763" y="1600"/>
                      <a:pt x="1764" y="1599"/>
                      <a:pt x="1764" y="1599"/>
                    </a:cubicBezTo>
                    <a:cubicBezTo>
                      <a:pt x="1764" y="1599"/>
                      <a:pt x="1766" y="1600"/>
                      <a:pt x="1766" y="1600"/>
                    </a:cubicBezTo>
                    <a:cubicBezTo>
                      <a:pt x="1766" y="1600"/>
                      <a:pt x="1769" y="1599"/>
                      <a:pt x="1769" y="1599"/>
                    </a:cubicBezTo>
                    <a:cubicBezTo>
                      <a:pt x="1769" y="1599"/>
                      <a:pt x="1771" y="1599"/>
                      <a:pt x="1771" y="1599"/>
                    </a:cubicBezTo>
                    <a:cubicBezTo>
                      <a:pt x="1771" y="1599"/>
                      <a:pt x="1772" y="1600"/>
                      <a:pt x="1772" y="1600"/>
                    </a:cubicBezTo>
                    <a:cubicBezTo>
                      <a:pt x="1772" y="1600"/>
                      <a:pt x="1772" y="1600"/>
                      <a:pt x="1772" y="1600"/>
                    </a:cubicBezTo>
                    <a:cubicBezTo>
                      <a:pt x="1772" y="1600"/>
                      <a:pt x="1775" y="1600"/>
                      <a:pt x="1775" y="1600"/>
                    </a:cubicBezTo>
                    <a:cubicBezTo>
                      <a:pt x="1775" y="1600"/>
                      <a:pt x="1776" y="1600"/>
                      <a:pt x="1776" y="1600"/>
                    </a:cubicBezTo>
                    <a:cubicBezTo>
                      <a:pt x="1776" y="1600"/>
                      <a:pt x="1778" y="1600"/>
                      <a:pt x="1778" y="1600"/>
                    </a:cubicBezTo>
                    <a:cubicBezTo>
                      <a:pt x="1778" y="1600"/>
                      <a:pt x="1778" y="1600"/>
                      <a:pt x="1778" y="1600"/>
                    </a:cubicBezTo>
                    <a:cubicBezTo>
                      <a:pt x="1778" y="1600"/>
                      <a:pt x="1779" y="1600"/>
                      <a:pt x="1779" y="1600"/>
                    </a:cubicBezTo>
                    <a:cubicBezTo>
                      <a:pt x="1779" y="1600"/>
                      <a:pt x="1781" y="1600"/>
                      <a:pt x="1781" y="1600"/>
                    </a:cubicBezTo>
                    <a:cubicBezTo>
                      <a:pt x="1781" y="1600"/>
                      <a:pt x="1782" y="1600"/>
                      <a:pt x="1782" y="1600"/>
                    </a:cubicBezTo>
                    <a:cubicBezTo>
                      <a:pt x="1782" y="1600"/>
                      <a:pt x="1784" y="1600"/>
                      <a:pt x="1784" y="1600"/>
                    </a:cubicBezTo>
                    <a:cubicBezTo>
                      <a:pt x="1784" y="1600"/>
                      <a:pt x="1786" y="1600"/>
                      <a:pt x="1786" y="1600"/>
                    </a:cubicBezTo>
                    <a:cubicBezTo>
                      <a:pt x="1786" y="1600"/>
                      <a:pt x="1788" y="1600"/>
                      <a:pt x="1788" y="1600"/>
                    </a:cubicBezTo>
                    <a:cubicBezTo>
                      <a:pt x="1788" y="1600"/>
                      <a:pt x="1789" y="1600"/>
                      <a:pt x="1789" y="1600"/>
                    </a:cubicBezTo>
                    <a:cubicBezTo>
                      <a:pt x="1789" y="1600"/>
                      <a:pt x="1790" y="1600"/>
                      <a:pt x="1790" y="1600"/>
                    </a:cubicBezTo>
                    <a:cubicBezTo>
                      <a:pt x="1790" y="1600"/>
                      <a:pt x="1792" y="1600"/>
                      <a:pt x="1792" y="1600"/>
                    </a:cubicBezTo>
                    <a:cubicBezTo>
                      <a:pt x="1792" y="1600"/>
                      <a:pt x="1793" y="1600"/>
                      <a:pt x="1793" y="1600"/>
                    </a:cubicBezTo>
                    <a:cubicBezTo>
                      <a:pt x="1793" y="1600"/>
                      <a:pt x="1796" y="1600"/>
                      <a:pt x="1796" y="1600"/>
                    </a:cubicBezTo>
                    <a:cubicBezTo>
                      <a:pt x="1796" y="1600"/>
                      <a:pt x="1796" y="1600"/>
                      <a:pt x="1796" y="1600"/>
                    </a:cubicBezTo>
                    <a:cubicBezTo>
                      <a:pt x="1796" y="1600"/>
                      <a:pt x="1798" y="1600"/>
                      <a:pt x="1798" y="1600"/>
                    </a:cubicBezTo>
                    <a:cubicBezTo>
                      <a:pt x="1798" y="1600"/>
                      <a:pt x="1801" y="1600"/>
                      <a:pt x="1801" y="1600"/>
                    </a:cubicBezTo>
                    <a:cubicBezTo>
                      <a:pt x="1801" y="1600"/>
                      <a:pt x="1801" y="1600"/>
                      <a:pt x="1801" y="1600"/>
                    </a:cubicBezTo>
                    <a:cubicBezTo>
                      <a:pt x="1801" y="1600"/>
                      <a:pt x="1803" y="1600"/>
                      <a:pt x="1803" y="1600"/>
                    </a:cubicBezTo>
                    <a:cubicBezTo>
                      <a:pt x="1803" y="1600"/>
                      <a:pt x="1804" y="1600"/>
                      <a:pt x="1804" y="1600"/>
                    </a:cubicBezTo>
                    <a:cubicBezTo>
                      <a:pt x="1804" y="1600"/>
                      <a:pt x="1806" y="1600"/>
                      <a:pt x="1806" y="1600"/>
                    </a:cubicBezTo>
                    <a:cubicBezTo>
                      <a:pt x="1806" y="1600"/>
                      <a:pt x="1807" y="1600"/>
                      <a:pt x="1807" y="1600"/>
                    </a:cubicBezTo>
                    <a:cubicBezTo>
                      <a:pt x="1807" y="1600"/>
                      <a:pt x="1808" y="1600"/>
                      <a:pt x="1808" y="1600"/>
                    </a:cubicBezTo>
                    <a:cubicBezTo>
                      <a:pt x="1808" y="1600"/>
                      <a:pt x="1809" y="1600"/>
                      <a:pt x="1809" y="1600"/>
                    </a:cubicBezTo>
                    <a:cubicBezTo>
                      <a:pt x="1809" y="1600"/>
                      <a:pt x="1811" y="1600"/>
                      <a:pt x="1811" y="1600"/>
                    </a:cubicBezTo>
                    <a:cubicBezTo>
                      <a:pt x="1811" y="1600"/>
                      <a:pt x="1814" y="1600"/>
                      <a:pt x="1814" y="1600"/>
                    </a:cubicBezTo>
                    <a:cubicBezTo>
                      <a:pt x="1814" y="1600"/>
                      <a:pt x="1814" y="1600"/>
                      <a:pt x="1814" y="1600"/>
                    </a:cubicBezTo>
                    <a:cubicBezTo>
                      <a:pt x="1814" y="1600"/>
                      <a:pt x="1815" y="1600"/>
                      <a:pt x="1815" y="1600"/>
                    </a:cubicBezTo>
                    <a:cubicBezTo>
                      <a:pt x="1815" y="1600"/>
                      <a:pt x="1817" y="1600"/>
                      <a:pt x="1817" y="1600"/>
                    </a:cubicBezTo>
                    <a:cubicBezTo>
                      <a:pt x="1817" y="1600"/>
                      <a:pt x="1819" y="1600"/>
                      <a:pt x="1819" y="1600"/>
                    </a:cubicBezTo>
                    <a:cubicBezTo>
                      <a:pt x="1819" y="1600"/>
                      <a:pt x="1821" y="1600"/>
                      <a:pt x="1821" y="1600"/>
                    </a:cubicBezTo>
                    <a:cubicBezTo>
                      <a:pt x="1821" y="1600"/>
                      <a:pt x="1823" y="1600"/>
                      <a:pt x="1823" y="1600"/>
                    </a:cubicBezTo>
                    <a:cubicBezTo>
                      <a:pt x="1823" y="1600"/>
                      <a:pt x="1823" y="1600"/>
                      <a:pt x="1823" y="1600"/>
                    </a:cubicBezTo>
                    <a:cubicBezTo>
                      <a:pt x="1823" y="1600"/>
                      <a:pt x="1824" y="1600"/>
                      <a:pt x="1824" y="1600"/>
                    </a:cubicBezTo>
                    <a:cubicBezTo>
                      <a:pt x="1824" y="1600"/>
                      <a:pt x="1826" y="1600"/>
                      <a:pt x="1826" y="1600"/>
                    </a:cubicBezTo>
                    <a:cubicBezTo>
                      <a:pt x="1826" y="1600"/>
                      <a:pt x="1829" y="1600"/>
                      <a:pt x="1829" y="1600"/>
                    </a:cubicBezTo>
                    <a:cubicBezTo>
                      <a:pt x="1829" y="1600"/>
                      <a:pt x="1830" y="1600"/>
                      <a:pt x="1830" y="1600"/>
                    </a:cubicBezTo>
                    <a:cubicBezTo>
                      <a:pt x="1830" y="1600"/>
                      <a:pt x="1832" y="1600"/>
                      <a:pt x="1832" y="1600"/>
                    </a:cubicBezTo>
                    <a:cubicBezTo>
                      <a:pt x="1832" y="1600"/>
                      <a:pt x="1832" y="1600"/>
                      <a:pt x="1832" y="1600"/>
                    </a:cubicBezTo>
                    <a:cubicBezTo>
                      <a:pt x="1832" y="1600"/>
                      <a:pt x="1835" y="1600"/>
                      <a:pt x="1835" y="1600"/>
                    </a:cubicBezTo>
                    <a:cubicBezTo>
                      <a:pt x="1835" y="1600"/>
                      <a:pt x="1836" y="1600"/>
                      <a:pt x="1836" y="1600"/>
                    </a:cubicBezTo>
                    <a:cubicBezTo>
                      <a:pt x="1836" y="1600"/>
                      <a:pt x="1838" y="1600"/>
                      <a:pt x="1838" y="1600"/>
                    </a:cubicBezTo>
                    <a:cubicBezTo>
                      <a:pt x="1838" y="1600"/>
                      <a:pt x="1838" y="1599"/>
                      <a:pt x="1838" y="1599"/>
                    </a:cubicBezTo>
                    <a:cubicBezTo>
                      <a:pt x="1838" y="1599"/>
                      <a:pt x="1840" y="1600"/>
                      <a:pt x="1840" y="1600"/>
                    </a:cubicBezTo>
                    <a:cubicBezTo>
                      <a:pt x="1840" y="1600"/>
                      <a:pt x="1842" y="1600"/>
                      <a:pt x="1842" y="1600"/>
                    </a:cubicBezTo>
                    <a:cubicBezTo>
                      <a:pt x="1842" y="1600"/>
                      <a:pt x="1843" y="1600"/>
                      <a:pt x="1843" y="1600"/>
                    </a:cubicBezTo>
                    <a:cubicBezTo>
                      <a:pt x="1843" y="1600"/>
                      <a:pt x="1845" y="1600"/>
                      <a:pt x="1845" y="1600"/>
                    </a:cubicBezTo>
                    <a:cubicBezTo>
                      <a:pt x="1845" y="1600"/>
                      <a:pt x="1847" y="1600"/>
                      <a:pt x="1847" y="1600"/>
                    </a:cubicBezTo>
                    <a:cubicBezTo>
                      <a:pt x="1847" y="1600"/>
                      <a:pt x="1847" y="1600"/>
                      <a:pt x="1847" y="1600"/>
                    </a:cubicBezTo>
                    <a:cubicBezTo>
                      <a:pt x="1847" y="1600"/>
                      <a:pt x="1849" y="1600"/>
                      <a:pt x="1849" y="1600"/>
                    </a:cubicBezTo>
                    <a:cubicBezTo>
                      <a:pt x="1849" y="1600"/>
                      <a:pt x="1850" y="1600"/>
                      <a:pt x="1850" y="1600"/>
                    </a:cubicBezTo>
                    <a:cubicBezTo>
                      <a:pt x="1850" y="1600"/>
                      <a:pt x="1852" y="1599"/>
                      <a:pt x="1852" y="1599"/>
                    </a:cubicBezTo>
                    <a:cubicBezTo>
                      <a:pt x="1852" y="1599"/>
                      <a:pt x="1854" y="1600"/>
                      <a:pt x="1854" y="1600"/>
                    </a:cubicBezTo>
                    <a:cubicBezTo>
                      <a:pt x="1854" y="1600"/>
                      <a:pt x="1856" y="1599"/>
                      <a:pt x="1856" y="1599"/>
                    </a:cubicBezTo>
                    <a:cubicBezTo>
                      <a:pt x="1856" y="1599"/>
                      <a:pt x="1856" y="1600"/>
                      <a:pt x="1856" y="1600"/>
                    </a:cubicBezTo>
                    <a:cubicBezTo>
                      <a:pt x="1856" y="1600"/>
                      <a:pt x="1858" y="1599"/>
                      <a:pt x="1858" y="1599"/>
                    </a:cubicBezTo>
                    <a:cubicBezTo>
                      <a:pt x="1858" y="1599"/>
                      <a:pt x="1859" y="1599"/>
                      <a:pt x="1859" y="1599"/>
                    </a:cubicBezTo>
                    <a:cubicBezTo>
                      <a:pt x="1859" y="1599"/>
                      <a:pt x="1862" y="1600"/>
                      <a:pt x="1862" y="1600"/>
                    </a:cubicBezTo>
                    <a:cubicBezTo>
                      <a:pt x="1862" y="1600"/>
                      <a:pt x="1863" y="1599"/>
                      <a:pt x="1863" y="1599"/>
                    </a:cubicBezTo>
                    <a:cubicBezTo>
                      <a:pt x="1863" y="1599"/>
                      <a:pt x="1864" y="1600"/>
                      <a:pt x="1864" y="1600"/>
                    </a:cubicBezTo>
                    <a:cubicBezTo>
                      <a:pt x="1864" y="1600"/>
                      <a:pt x="1867" y="1600"/>
                      <a:pt x="1867" y="1600"/>
                    </a:cubicBezTo>
                    <a:cubicBezTo>
                      <a:pt x="1867" y="1600"/>
                      <a:pt x="1868" y="1599"/>
                      <a:pt x="1868" y="1599"/>
                    </a:cubicBezTo>
                    <a:cubicBezTo>
                      <a:pt x="1868" y="1599"/>
                      <a:pt x="1869" y="1599"/>
                      <a:pt x="1869" y="1599"/>
                    </a:cubicBezTo>
                    <a:cubicBezTo>
                      <a:pt x="1869" y="1599"/>
                      <a:pt x="1871" y="1600"/>
                      <a:pt x="1871" y="1600"/>
                    </a:cubicBezTo>
                    <a:cubicBezTo>
                      <a:pt x="1871" y="1600"/>
                      <a:pt x="1872" y="1600"/>
                      <a:pt x="1872" y="1600"/>
                    </a:cubicBezTo>
                    <a:cubicBezTo>
                      <a:pt x="1872" y="1600"/>
                      <a:pt x="1874" y="1599"/>
                      <a:pt x="1874" y="1599"/>
                    </a:cubicBezTo>
                    <a:cubicBezTo>
                      <a:pt x="1874" y="1599"/>
                      <a:pt x="1874" y="1599"/>
                      <a:pt x="1874" y="1599"/>
                    </a:cubicBezTo>
                    <a:cubicBezTo>
                      <a:pt x="1874" y="1599"/>
                      <a:pt x="1877" y="1600"/>
                      <a:pt x="1877" y="1600"/>
                    </a:cubicBezTo>
                    <a:cubicBezTo>
                      <a:pt x="1877" y="1600"/>
                      <a:pt x="1878" y="1600"/>
                      <a:pt x="1878" y="1600"/>
                    </a:cubicBezTo>
                    <a:cubicBezTo>
                      <a:pt x="1878" y="1600"/>
                      <a:pt x="1880" y="1599"/>
                      <a:pt x="1880" y="1599"/>
                    </a:cubicBezTo>
                    <a:cubicBezTo>
                      <a:pt x="1880" y="1599"/>
                      <a:pt x="1880" y="1598"/>
                      <a:pt x="1880" y="1598"/>
                    </a:cubicBezTo>
                    <a:cubicBezTo>
                      <a:pt x="1880" y="1598"/>
                      <a:pt x="1883" y="1599"/>
                      <a:pt x="1883" y="1599"/>
                    </a:cubicBezTo>
                    <a:cubicBezTo>
                      <a:pt x="1883" y="1599"/>
                      <a:pt x="1884" y="1599"/>
                      <a:pt x="1884" y="1599"/>
                    </a:cubicBezTo>
                    <a:cubicBezTo>
                      <a:pt x="1884" y="1599"/>
                      <a:pt x="1886" y="1599"/>
                      <a:pt x="1886" y="1599"/>
                    </a:cubicBezTo>
                    <a:cubicBezTo>
                      <a:pt x="1886" y="1599"/>
                      <a:pt x="1886" y="1599"/>
                      <a:pt x="1886" y="1599"/>
                    </a:cubicBezTo>
                    <a:cubicBezTo>
                      <a:pt x="1886" y="1599"/>
                      <a:pt x="1887" y="1597"/>
                      <a:pt x="1887" y="1597"/>
                    </a:cubicBezTo>
                    <a:cubicBezTo>
                      <a:pt x="1887" y="1597"/>
                      <a:pt x="1890" y="1598"/>
                      <a:pt x="1890" y="1598"/>
                    </a:cubicBezTo>
                    <a:cubicBezTo>
                      <a:pt x="1890" y="1598"/>
                      <a:pt x="1892" y="1598"/>
                      <a:pt x="1892" y="1598"/>
                    </a:cubicBezTo>
                    <a:cubicBezTo>
                      <a:pt x="1892" y="1598"/>
                      <a:pt x="1892" y="1598"/>
                      <a:pt x="1892" y="1598"/>
                    </a:cubicBezTo>
                    <a:cubicBezTo>
                      <a:pt x="1892" y="1598"/>
                      <a:pt x="1895" y="1596"/>
                      <a:pt x="1895" y="1596"/>
                    </a:cubicBezTo>
                    <a:cubicBezTo>
                      <a:pt x="1895" y="1596"/>
                      <a:pt x="1895" y="1596"/>
                      <a:pt x="1895" y="1596"/>
                    </a:cubicBezTo>
                    <a:cubicBezTo>
                      <a:pt x="1895" y="1596"/>
                      <a:pt x="1898" y="1588"/>
                      <a:pt x="1898" y="1588"/>
                    </a:cubicBezTo>
                    <a:cubicBezTo>
                      <a:pt x="1898" y="1588"/>
                      <a:pt x="1898" y="1587"/>
                      <a:pt x="1898" y="1587"/>
                    </a:cubicBezTo>
                    <a:cubicBezTo>
                      <a:pt x="1898" y="1587"/>
                      <a:pt x="1900" y="1539"/>
                      <a:pt x="1900" y="1539"/>
                    </a:cubicBezTo>
                    <a:cubicBezTo>
                      <a:pt x="1900" y="1539"/>
                      <a:pt x="1901" y="1565"/>
                      <a:pt x="1901" y="1565"/>
                    </a:cubicBezTo>
                    <a:cubicBezTo>
                      <a:pt x="1901" y="1565"/>
                      <a:pt x="1903" y="1582"/>
                      <a:pt x="1903" y="1582"/>
                    </a:cubicBezTo>
                    <a:cubicBezTo>
                      <a:pt x="1903" y="1582"/>
                      <a:pt x="1904" y="1577"/>
                      <a:pt x="1904" y="1577"/>
                    </a:cubicBezTo>
                    <a:cubicBezTo>
                      <a:pt x="1904" y="1577"/>
                      <a:pt x="1907" y="1473"/>
                      <a:pt x="1907" y="1473"/>
                    </a:cubicBezTo>
                    <a:cubicBezTo>
                      <a:pt x="1907" y="1473"/>
                      <a:pt x="1907" y="1497"/>
                      <a:pt x="1907" y="1497"/>
                    </a:cubicBezTo>
                    <a:cubicBezTo>
                      <a:pt x="1907" y="1497"/>
                      <a:pt x="1910" y="1579"/>
                      <a:pt x="1910" y="1579"/>
                    </a:cubicBezTo>
                    <a:cubicBezTo>
                      <a:pt x="1910" y="1579"/>
                      <a:pt x="1910" y="1579"/>
                      <a:pt x="1910" y="1579"/>
                    </a:cubicBezTo>
                    <a:cubicBezTo>
                      <a:pt x="1910" y="1579"/>
                      <a:pt x="1913" y="1530"/>
                      <a:pt x="1913" y="1530"/>
                    </a:cubicBezTo>
                    <a:cubicBezTo>
                      <a:pt x="1913" y="1530"/>
                      <a:pt x="1913" y="1530"/>
                      <a:pt x="1913" y="1530"/>
                    </a:cubicBezTo>
                    <a:cubicBezTo>
                      <a:pt x="1913" y="1530"/>
                      <a:pt x="1916" y="1582"/>
                      <a:pt x="1916" y="1582"/>
                    </a:cubicBezTo>
                    <a:cubicBezTo>
                      <a:pt x="1916" y="1582"/>
                      <a:pt x="1916" y="1582"/>
                      <a:pt x="1916" y="1582"/>
                    </a:cubicBezTo>
                    <a:cubicBezTo>
                      <a:pt x="1916" y="1582"/>
                      <a:pt x="1919" y="1547"/>
                      <a:pt x="1919" y="1547"/>
                    </a:cubicBezTo>
                    <a:cubicBezTo>
                      <a:pt x="1919" y="1547"/>
                      <a:pt x="1920" y="1524"/>
                      <a:pt x="1920" y="1524"/>
                    </a:cubicBezTo>
                    <a:cubicBezTo>
                      <a:pt x="1920" y="1524"/>
                      <a:pt x="1922" y="1563"/>
                      <a:pt x="1922" y="1563"/>
                    </a:cubicBezTo>
                    <a:cubicBezTo>
                      <a:pt x="1922" y="1563"/>
                      <a:pt x="1923" y="1567"/>
                      <a:pt x="1923" y="1567"/>
                    </a:cubicBezTo>
                    <a:cubicBezTo>
                      <a:pt x="1923" y="1567"/>
                      <a:pt x="1925" y="1529"/>
                      <a:pt x="1925" y="1529"/>
                    </a:cubicBezTo>
                    <a:cubicBezTo>
                      <a:pt x="1925" y="1529"/>
                      <a:pt x="1926" y="1458"/>
                      <a:pt x="1926" y="1458"/>
                    </a:cubicBezTo>
                    <a:cubicBezTo>
                      <a:pt x="1926" y="1458"/>
                      <a:pt x="1928" y="1536"/>
                      <a:pt x="1928" y="1536"/>
                    </a:cubicBezTo>
                    <a:cubicBezTo>
                      <a:pt x="1928" y="1536"/>
                      <a:pt x="1928" y="1538"/>
                      <a:pt x="1928" y="1538"/>
                    </a:cubicBezTo>
                    <a:cubicBezTo>
                      <a:pt x="1928" y="1538"/>
                      <a:pt x="1930" y="1566"/>
                      <a:pt x="1930" y="1566"/>
                    </a:cubicBezTo>
                    <a:cubicBezTo>
                      <a:pt x="1930" y="1566"/>
                      <a:pt x="1931" y="1561"/>
                      <a:pt x="1931" y="1561"/>
                    </a:cubicBezTo>
                    <a:cubicBezTo>
                      <a:pt x="1931" y="1561"/>
                      <a:pt x="1932" y="1527"/>
                      <a:pt x="1932" y="1527"/>
                    </a:cubicBezTo>
                    <a:cubicBezTo>
                      <a:pt x="1932" y="1527"/>
                      <a:pt x="1935" y="1560"/>
                      <a:pt x="1935" y="1560"/>
                    </a:cubicBezTo>
                    <a:cubicBezTo>
                      <a:pt x="1935" y="1560"/>
                      <a:pt x="1937" y="1582"/>
                      <a:pt x="1937" y="1582"/>
                    </a:cubicBezTo>
                    <a:cubicBezTo>
                      <a:pt x="1937" y="1582"/>
                      <a:pt x="1937" y="1582"/>
                      <a:pt x="1937" y="1582"/>
                    </a:cubicBezTo>
                    <a:cubicBezTo>
                      <a:pt x="1937" y="1582"/>
                      <a:pt x="1939" y="1592"/>
                      <a:pt x="1939" y="1592"/>
                    </a:cubicBezTo>
                    <a:cubicBezTo>
                      <a:pt x="1939" y="1592"/>
                      <a:pt x="1940" y="1591"/>
                      <a:pt x="1940" y="1591"/>
                    </a:cubicBezTo>
                    <a:cubicBezTo>
                      <a:pt x="1940" y="1591"/>
                      <a:pt x="1943" y="1583"/>
                      <a:pt x="1943" y="1583"/>
                    </a:cubicBezTo>
                    <a:cubicBezTo>
                      <a:pt x="1943" y="1583"/>
                      <a:pt x="1943" y="1583"/>
                      <a:pt x="1943" y="1583"/>
                    </a:cubicBezTo>
                    <a:cubicBezTo>
                      <a:pt x="1943" y="1583"/>
                      <a:pt x="1946" y="1596"/>
                      <a:pt x="1946" y="1596"/>
                    </a:cubicBezTo>
                    <a:cubicBezTo>
                      <a:pt x="1946" y="1596"/>
                      <a:pt x="1947" y="1596"/>
                      <a:pt x="1947" y="1596"/>
                    </a:cubicBezTo>
                    <a:cubicBezTo>
                      <a:pt x="1947" y="1596"/>
                      <a:pt x="1949" y="1590"/>
                      <a:pt x="1949" y="1590"/>
                    </a:cubicBezTo>
                    <a:cubicBezTo>
                      <a:pt x="1949" y="1590"/>
                      <a:pt x="1949" y="1589"/>
                      <a:pt x="1949" y="1589"/>
                    </a:cubicBezTo>
                    <a:cubicBezTo>
                      <a:pt x="1949" y="1589"/>
                      <a:pt x="1952" y="1597"/>
                      <a:pt x="1952" y="1597"/>
                    </a:cubicBezTo>
                    <a:cubicBezTo>
                      <a:pt x="1952" y="1597"/>
                      <a:pt x="1953" y="1597"/>
                      <a:pt x="1953" y="1597"/>
                    </a:cubicBezTo>
                    <a:cubicBezTo>
                      <a:pt x="1953" y="1597"/>
                      <a:pt x="1955" y="1597"/>
                      <a:pt x="1955" y="1597"/>
                    </a:cubicBezTo>
                    <a:cubicBezTo>
                      <a:pt x="1955" y="1597"/>
                      <a:pt x="1955" y="1597"/>
                      <a:pt x="1955" y="1597"/>
                    </a:cubicBezTo>
                    <a:cubicBezTo>
                      <a:pt x="1955" y="1597"/>
                      <a:pt x="1958" y="1597"/>
                      <a:pt x="1958" y="1597"/>
                    </a:cubicBezTo>
                    <a:cubicBezTo>
                      <a:pt x="1958" y="1597"/>
                      <a:pt x="1958" y="1598"/>
                      <a:pt x="1958" y="1598"/>
                    </a:cubicBezTo>
                    <a:cubicBezTo>
                      <a:pt x="1958" y="1598"/>
                      <a:pt x="1961" y="1597"/>
                      <a:pt x="1961" y="1597"/>
                    </a:cubicBezTo>
                    <a:cubicBezTo>
                      <a:pt x="1961" y="1597"/>
                      <a:pt x="1963" y="1597"/>
                      <a:pt x="1963" y="1597"/>
                    </a:cubicBezTo>
                    <a:cubicBezTo>
                      <a:pt x="1963" y="1597"/>
                      <a:pt x="1964" y="1598"/>
                      <a:pt x="1964" y="1598"/>
                    </a:cubicBezTo>
                    <a:cubicBezTo>
                      <a:pt x="1964" y="1598"/>
                      <a:pt x="1964" y="1598"/>
                      <a:pt x="1964" y="1598"/>
                    </a:cubicBezTo>
                    <a:cubicBezTo>
                      <a:pt x="1964" y="1598"/>
                      <a:pt x="1967" y="1597"/>
                      <a:pt x="1967" y="1597"/>
                    </a:cubicBezTo>
                    <a:cubicBezTo>
                      <a:pt x="1967" y="1597"/>
                      <a:pt x="1967" y="1597"/>
                      <a:pt x="1967" y="1597"/>
                    </a:cubicBezTo>
                    <a:cubicBezTo>
                      <a:pt x="1967" y="1597"/>
                      <a:pt x="1970" y="1596"/>
                      <a:pt x="1970" y="1596"/>
                    </a:cubicBezTo>
                    <a:cubicBezTo>
                      <a:pt x="1970" y="1596"/>
                      <a:pt x="1970" y="1597"/>
                      <a:pt x="1970" y="1597"/>
                    </a:cubicBezTo>
                    <a:cubicBezTo>
                      <a:pt x="1970" y="1597"/>
                      <a:pt x="1973" y="1595"/>
                      <a:pt x="1973" y="1595"/>
                    </a:cubicBezTo>
                    <a:cubicBezTo>
                      <a:pt x="1973" y="1595"/>
                      <a:pt x="1973" y="1595"/>
                      <a:pt x="1973" y="1595"/>
                    </a:cubicBezTo>
                    <a:cubicBezTo>
                      <a:pt x="1973" y="1595"/>
                      <a:pt x="1976" y="1586"/>
                      <a:pt x="1976" y="1586"/>
                    </a:cubicBezTo>
                    <a:cubicBezTo>
                      <a:pt x="1976" y="1586"/>
                      <a:pt x="1977" y="1585"/>
                      <a:pt x="1977" y="1585"/>
                    </a:cubicBezTo>
                    <a:cubicBezTo>
                      <a:pt x="1977" y="1585"/>
                      <a:pt x="1979" y="1591"/>
                      <a:pt x="1979" y="1591"/>
                    </a:cubicBezTo>
                    <a:cubicBezTo>
                      <a:pt x="1979" y="1591"/>
                      <a:pt x="1979" y="1591"/>
                      <a:pt x="1979" y="1591"/>
                    </a:cubicBezTo>
                    <a:cubicBezTo>
                      <a:pt x="1979" y="1591"/>
                      <a:pt x="1982" y="1579"/>
                      <a:pt x="1982" y="1579"/>
                    </a:cubicBezTo>
                    <a:cubicBezTo>
                      <a:pt x="1982" y="1579"/>
                      <a:pt x="1983" y="1574"/>
                      <a:pt x="1983" y="1574"/>
                    </a:cubicBezTo>
                    <a:cubicBezTo>
                      <a:pt x="1983" y="1574"/>
                      <a:pt x="1985" y="1589"/>
                      <a:pt x="1985" y="1589"/>
                    </a:cubicBezTo>
                    <a:cubicBezTo>
                      <a:pt x="1985" y="1589"/>
                      <a:pt x="1986" y="1590"/>
                      <a:pt x="1986" y="1590"/>
                    </a:cubicBezTo>
                    <a:cubicBezTo>
                      <a:pt x="1986" y="1590"/>
                      <a:pt x="1988" y="1577"/>
                      <a:pt x="1988" y="1577"/>
                    </a:cubicBezTo>
                    <a:cubicBezTo>
                      <a:pt x="1988" y="1577"/>
                      <a:pt x="1988" y="1576"/>
                      <a:pt x="1988" y="1576"/>
                    </a:cubicBezTo>
                    <a:cubicBezTo>
                      <a:pt x="1988" y="1576"/>
                      <a:pt x="1990" y="1585"/>
                      <a:pt x="1990" y="1585"/>
                    </a:cubicBezTo>
                    <a:cubicBezTo>
                      <a:pt x="1990" y="1585"/>
                      <a:pt x="1992" y="1581"/>
                      <a:pt x="1992" y="1581"/>
                    </a:cubicBezTo>
                    <a:cubicBezTo>
                      <a:pt x="1992" y="1581"/>
                      <a:pt x="1994" y="1587"/>
                      <a:pt x="1994" y="1587"/>
                    </a:cubicBezTo>
                    <a:cubicBezTo>
                      <a:pt x="1994" y="1587"/>
                      <a:pt x="1995" y="1591"/>
                      <a:pt x="1995" y="1591"/>
                    </a:cubicBezTo>
                    <a:cubicBezTo>
                      <a:pt x="1995" y="1591"/>
                      <a:pt x="1997" y="1582"/>
                      <a:pt x="1997" y="1582"/>
                    </a:cubicBezTo>
                    <a:cubicBezTo>
                      <a:pt x="1997" y="1582"/>
                      <a:pt x="1997" y="1582"/>
                      <a:pt x="1997" y="1582"/>
                    </a:cubicBezTo>
                    <a:cubicBezTo>
                      <a:pt x="1997" y="1582"/>
                      <a:pt x="2000" y="1595"/>
                      <a:pt x="2000" y="1595"/>
                    </a:cubicBezTo>
                    <a:cubicBezTo>
                      <a:pt x="2000" y="1595"/>
                      <a:pt x="2001" y="1592"/>
                      <a:pt x="2001" y="1592"/>
                    </a:cubicBezTo>
                    <a:cubicBezTo>
                      <a:pt x="2001" y="1592"/>
                      <a:pt x="2003" y="1595"/>
                      <a:pt x="2003" y="1595"/>
                    </a:cubicBezTo>
                    <a:cubicBezTo>
                      <a:pt x="2003" y="1595"/>
                      <a:pt x="2004" y="1595"/>
                      <a:pt x="2004" y="1595"/>
                    </a:cubicBezTo>
                    <a:cubicBezTo>
                      <a:pt x="2004" y="1595"/>
                      <a:pt x="2005" y="1595"/>
                      <a:pt x="2005" y="1595"/>
                    </a:cubicBezTo>
                    <a:cubicBezTo>
                      <a:pt x="2005" y="1595"/>
                      <a:pt x="2006" y="1595"/>
                      <a:pt x="2006" y="1595"/>
                    </a:cubicBezTo>
                    <a:cubicBezTo>
                      <a:pt x="2006" y="1595"/>
                      <a:pt x="2008" y="1595"/>
                      <a:pt x="2008" y="1595"/>
                    </a:cubicBezTo>
                    <a:cubicBezTo>
                      <a:pt x="2008" y="1595"/>
                      <a:pt x="2009" y="1595"/>
                      <a:pt x="2009" y="1595"/>
                    </a:cubicBezTo>
                    <a:cubicBezTo>
                      <a:pt x="2009" y="1595"/>
                      <a:pt x="2012" y="1593"/>
                      <a:pt x="2012" y="1593"/>
                    </a:cubicBezTo>
                    <a:cubicBezTo>
                      <a:pt x="2012" y="1593"/>
                      <a:pt x="2012" y="1593"/>
                      <a:pt x="2012" y="1593"/>
                    </a:cubicBezTo>
                    <a:cubicBezTo>
                      <a:pt x="2012" y="1593"/>
                      <a:pt x="2015" y="1586"/>
                      <a:pt x="2015" y="1586"/>
                    </a:cubicBezTo>
                    <a:cubicBezTo>
                      <a:pt x="2015" y="1586"/>
                      <a:pt x="2016" y="1582"/>
                      <a:pt x="2016" y="1582"/>
                    </a:cubicBezTo>
                    <a:cubicBezTo>
                      <a:pt x="2016" y="1582"/>
                      <a:pt x="2017" y="1588"/>
                      <a:pt x="2017" y="1588"/>
                    </a:cubicBezTo>
                    <a:cubicBezTo>
                      <a:pt x="2017" y="1588"/>
                      <a:pt x="2018" y="1587"/>
                      <a:pt x="2018" y="1587"/>
                    </a:cubicBezTo>
                    <a:cubicBezTo>
                      <a:pt x="2018" y="1587"/>
                      <a:pt x="2020" y="1576"/>
                      <a:pt x="2020" y="1576"/>
                    </a:cubicBezTo>
                    <a:cubicBezTo>
                      <a:pt x="2020" y="1576"/>
                      <a:pt x="2022" y="1581"/>
                      <a:pt x="2022" y="1581"/>
                    </a:cubicBezTo>
                    <a:cubicBezTo>
                      <a:pt x="2022" y="1581"/>
                      <a:pt x="2023" y="1586"/>
                      <a:pt x="2023" y="1586"/>
                    </a:cubicBezTo>
                    <a:cubicBezTo>
                      <a:pt x="2023" y="1586"/>
                      <a:pt x="2025" y="1576"/>
                      <a:pt x="2025" y="1576"/>
                    </a:cubicBezTo>
                    <a:cubicBezTo>
                      <a:pt x="2025" y="1576"/>
                      <a:pt x="2027" y="1588"/>
                      <a:pt x="2027" y="1588"/>
                    </a:cubicBezTo>
                    <a:cubicBezTo>
                      <a:pt x="2027" y="1588"/>
                      <a:pt x="2027" y="1588"/>
                      <a:pt x="2027" y="1588"/>
                    </a:cubicBezTo>
                    <a:cubicBezTo>
                      <a:pt x="2027" y="1588"/>
                      <a:pt x="2028" y="1583"/>
                      <a:pt x="2028" y="1583"/>
                    </a:cubicBezTo>
                    <a:cubicBezTo>
                      <a:pt x="2028" y="1583"/>
                      <a:pt x="2030" y="1587"/>
                      <a:pt x="2030" y="1587"/>
                    </a:cubicBezTo>
                    <a:cubicBezTo>
                      <a:pt x="2030" y="1587"/>
                      <a:pt x="2031" y="1581"/>
                      <a:pt x="2031" y="1581"/>
                    </a:cubicBezTo>
                    <a:cubicBezTo>
                      <a:pt x="2031" y="1581"/>
                      <a:pt x="2033" y="1587"/>
                      <a:pt x="2033" y="1587"/>
                    </a:cubicBezTo>
                    <a:cubicBezTo>
                      <a:pt x="2033" y="1587"/>
                      <a:pt x="2035" y="1585"/>
                      <a:pt x="2035" y="1585"/>
                    </a:cubicBezTo>
                    <a:cubicBezTo>
                      <a:pt x="2035" y="1585"/>
                      <a:pt x="2036" y="1585"/>
                      <a:pt x="2036" y="1585"/>
                    </a:cubicBezTo>
                    <a:cubicBezTo>
                      <a:pt x="2036" y="1585"/>
                      <a:pt x="2039" y="1580"/>
                      <a:pt x="2039" y="1580"/>
                    </a:cubicBezTo>
                    <a:cubicBezTo>
                      <a:pt x="2039" y="1580"/>
                      <a:pt x="2039" y="1580"/>
                      <a:pt x="2039" y="1580"/>
                    </a:cubicBezTo>
                    <a:cubicBezTo>
                      <a:pt x="2039" y="1580"/>
                      <a:pt x="2042" y="1576"/>
                      <a:pt x="2042" y="1576"/>
                    </a:cubicBezTo>
                    <a:cubicBezTo>
                      <a:pt x="2042" y="1576"/>
                      <a:pt x="2042" y="1576"/>
                      <a:pt x="2042" y="1576"/>
                    </a:cubicBezTo>
                    <a:cubicBezTo>
                      <a:pt x="2042" y="1576"/>
                      <a:pt x="2045" y="1566"/>
                      <a:pt x="2045" y="1566"/>
                    </a:cubicBezTo>
                    <a:cubicBezTo>
                      <a:pt x="2045" y="1566"/>
                      <a:pt x="2045" y="1566"/>
                      <a:pt x="2045" y="1566"/>
                    </a:cubicBezTo>
                    <a:cubicBezTo>
                      <a:pt x="2045" y="1566"/>
                      <a:pt x="2048" y="1546"/>
                      <a:pt x="2048" y="1546"/>
                    </a:cubicBezTo>
                    <a:cubicBezTo>
                      <a:pt x="2048" y="1546"/>
                      <a:pt x="2048" y="1545"/>
                      <a:pt x="2048" y="1545"/>
                    </a:cubicBezTo>
                    <a:cubicBezTo>
                      <a:pt x="2048" y="1545"/>
                      <a:pt x="2051" y="1490"/>
                      <a:pt x="2051" y="1490"/>
                    </a:cubicBezTo>
                    <a:cubicBezTo>
                      <a:pt x="2051" y="1490"/>
                      <a:pt x="2051" y="1486"/>
                      <a:pt x="2051" y="1486"/>
                    </a:cubicBezTo>
                    <a:cubicBezTo>
                      <a:pt x="2051" y="1486"/>
                      <a:pt x="2054" y="823"/>
                      <a:pt x="2054" y="823"/>
                    </a:cubicBezTo>
                    <a:cubicBezTo>
                      <a:pt x="2054" y="823"/>
                      <a:pt x="2055" y="183"/>
                      <a:pt x="2055" y="183"/>
                    </a:cubicBezTo>
                    <a:cubicBezTo>
                      <a:pt x="2055" y="183"/>
                      <a:pt x="2056" y="931"/>
                      <a:pt x="2056" y="931"/>
                    </a:cubicBezTo>
                    <a:cubicBezTo>
                      <a:pt x="2056" y="931"/>
                      <a:pt x="2057" y="757"/>
                      <a:pt x="2057" y="757"/>
                    </a:cubicBezTo>
                    <a:cubicBezTo>
                      <a:pt x="2057" y="757"/>
                      <a:pt x="2058" y="0"/>
                      <a:pt x="205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29" name="Freeform 316"/>
              <p:cNvSpPr>
                <a:spLocks/>
              </p:cNvSpPr>
              <p:nvPr/>
            </p:nvSpPr>
            <p:spPr bwMode="auto">
              <a:xfrm>
                <a:off x="-787400" y="6470650"/>
                <a:ext cx="1588" cy="814388"/>
              </a:xfrm>
              <a:custGeom>
                <a:avLst/>
                <a:gdLst>
                  <a:gd name="T0" fmla="*/ 0 w 1"/>
                  <a:gd name="T1" fmla="*/ 0 h 513"/>
                  <a:gd name="T2" fmla="*/ 0 w 1"/>
                  <a:gd name="T3" fmla="*/ 513 h 513"/>
                  <a:gd name="T4" fmla="*/ 1 w 1"/>
                  <a:gd name="T5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13">
                    <a:moveTo>
                      <a:pt x="0" y="0"/>
                    </a:moveTo>
                    <a:cubicBezTo>
                      <a:pt x="0" y="0"/>
                      <a:pt x="0" y="513"/>
                      <a:pt x="0" y="513"/>
                    </a:cubicBezTo>
                    <a:cubicBezTo>
                      <a:pt x="0" y="513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0" name="Freeform 317"/>
              <p:cNvSpPr>
                <a:spLocks/>
              </p:cNvSpPr>
              <p:nvPr/>
            </p:nvSpPr>
            <p:spPr bwMode="auto">
              <a:xfrm>
                <a:off x="-782637" y="6470650"/>
                <a:ext cx="26988" cy="2435225"/>
              </a:xfrm>
              <a:custGeom>
                <a:avLst/>
                <a:gdLst>
                  <a:gd name="T0" fmla="*/ 0 w 17"/>
                  <a:gd name="T1" fmla="*/ 0 h 1534"/>
                  <a:gd name="T2" fmla="*/ 1 w 17"/>
                  <a:gd name="T3" fmla="*/ 1229 h 1534"/>
                  <a:gd name="T4" fmla="*/ 3 w 17"/>
                  <a:gd name="T5" fmla="*/ 1209 h 1534"/>
                  <a:gd name="T6" fmla="*/ 4 w 17"/>
                  <a:gd name="T7" fmla="*/ 1444 h 1534"/>
                  <a:gd name="T8" fmla="*/ 4 w 17"/>
                  <a:gd name="T9" fmla="*/ 1453 h 1534"/>
                  <a:gd name="T10" fmla="*/ 7 w 17"/>
                  <a:gd name="T11" fmla="*/ 1527 h 1534"/>
                  <a:gd name="T12" fmla="*/ 7 w 17"/>
                  <a:gd name="T13" fmla="*/ 1528 h 1534"/>
                  <a:gd name="T14" fmla="*/ 9 w 17"/>
                  <a:gd name="T15" fmla="*/ 1534 h 1534"/>
                  <a:gd name="T16" fmla="*/ 10 w 17"/>
                  <a:gd name="T17" fmla="*/ 1530 h 1534"/>
                  <a:gd name="T18" fmla="*/ 13 w 17"/>
                  <a:gd name="T19" fmla="*/ 1471 h 1534"/>
                  <a:gd name="T20" fmla="*/ 13 w 17"/>
                  <a:gd name="T21" fmla="*/ 1464 h 1534"/>
                  <a:gd name="T22" fmla="*/ 15 w 17"/>
                  <a:gd name="T23" fmla="*/ 1220 h 1534"/>
                  <a:gd name="T24" fmla="*/ 16 w 17"/>
                  <a:gd name="T25" fmla="*/ 1284 h 1534"/>
                  <a:gd name="T26" fmla="*/ 17 w 17"/>
                  <a:gd name="T27" fmla="*/ 0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34">
                    <a:moveTo>
                      <a:pt x="0" y="0"/>
                    </a:moveTo>
                    <a:cubicBezTo>
                      <a:pt x="0" y="0"/>
                      <a:pt x="1" y="1229"/>
                      <a:pt x="1" y="1229"/>
                    </a:cubicBezTo>
                    <a:cubicBezTo>
                      <a:pt x="1" y="1229"/>
                      <a:pt x="3" y="1209"/>
                      <a:pt x="3" y="1209"/>
                    </a:cubicBezTo>
                    <a:cubicBezTo>
                      <a:pt x="3" y="1209"/>
                      <a:pt x="4" y="1444"/>
                      <a:pt x="4" y="1444"/>
                    </a:cubicBezTo>
                    <a:cubicBezTo>
                      <a:pt x="4" y="1444"/>
                      <a:pt x="4" y="1453"/>
                      <a:pt x="4" y="1453"/>
                    </a:cubicBezTo>
                    <a:cubicBezTo>
                      <a:pt x="4" y="1453"/>
                      <a:pt x="7" y="1527"/>
                      <a:pt x="7" y="1527"/>
                    </a:cubicBezTo>
                    <a:cubicBezTo>
                      <a:pt x="7" y="1527"/>
                      <a:pt x="7" y="1528"/>
                      <a:pt x="7" y="1528"/>
                    </a:cubicBezTo>
                    <a:cubicBezTo>
                      <a:pt x="7" y="1528"/>
                      <a:pt x="9" y="1534"/>
                      <a:pt x="9" y="1534"/>
                    </a:cubicBezTo>
                    <a:cubicBezTo>
                      <a:pt x="9" y="1534"/>
                      <a:pt x="10" y="1530"/>
                      <a:pt x="10" y="1530"/>
                    </a:cubicBezTo>
                    <a:cubicBezTo>
                      <a:pt x="10" y="1530"/>
                      <a:pt x="13" y="1471"/>
                      <a:pt x="13" y="1471"/>
                    </a:cubicBezTo>
                    <a:cubicBezTo>
                      <a:pt x="13" y="1471"/>
                      <a:pt x="13" y="1464"/>
                      <a:pt x="13" y="1464"/>
                    </a:cubicBezTo>
                    <a:cubicBezTo>
                      <a:pt x="13" y="1464"/>
                      <a:pt x="15" y="1220"/>
                      <a:pt x="15" y="1220"/>
                    </a:cubicBezTo>
                    <a:cubicBezTo>
                      <a:pt x="15" y="1220"/>
                      <a:pt x="16" y="1284"/>
                      <a:pt x="16" y="1284"/>
                    </a:cubicBezTo>
                    <a:cubicBezTo>
                      <a:pt x="16" y="1284"/>
                      <a:pt x="17" y="0"/>
                      <a:pt x="17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1" name="Freeform 318"/>
              <p:cNvSpPr>
                <a:spLocks/>
              </p:cNvSpPr>
              <p:nvPr/>
            </p:nvSpPr>
            <p:spPr bwMode="auto">
              <a:xfrm>
                <a:off x="-750887" y="6470650"/>
                <a:ext cx="1588" cy="782638"/>
              </a:xfrm>
              <a:custGeom>
                <a:avLst/>
                <a:gdLst>
                  <a:gd name="T0" fmla="*/ 0 w 1"/>
                  <a:gd name="T1" fmla="*/ 0 h 493"/>
                  <a:gd name="T2" fmla="*/ 0 w 1"/>
                  <a:gd name="T3" fmla="*/ 493 h 493"/>
                  <a:gd name="T4" fmla="*/ 1 w 1"/>
                  <a:gd name="T5" fmla="*/ 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93">
                    <a:moveTo>
                      <a:pt x="0" y="0"/>
                    </a:moveTo>
                    <a:cubicBezTo>
                      <a:pt x="0" y="0"/>
                      <a:pt x="0" y="493"/>
                      <a:pt x="0" y="493"/>
                    </a:cubicBezTo>
                    <a:cubicBezTo>
                      <a:pt x="0" y="493"/>
                      <a:pt x="1" y="0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2" name="Freeform 319"/>
              <p:cNvSpPr>
                <a:spLocks/>
              </p:cNvSpPr>
              <p:nvPr/>
            </p:nvSpPr>
            <p:spPr bwMode="auto">
              <a:xfrm>
                <a:off x="-744537" y="6470650"/>
                <a:ext cx="95250" cy="2528888"/>
              </a:xfrm>
              <a:custGeom>
                <a:avLst/>
                <a:gdLst>
                  <a:gd name="T0" fmla="*/ 0 w 60"/>
                  <a:gd name="T1" fmla="*/ 0 h 1593"/>
                  <a:gd name="T2" fmla="*/ 1 w 60"/>
                  <a:gd name="T3" fmla="*/ 616 h 1593"/>
                  <a:gd name="T4" fmla="*/ 2 w 60"/>
                  <a:gd name="T5" fmla="*/ 912 h 1593"/>
                  <a:gd name="T6" fmla="*/ 3 w 60"/>
                  <a:gd name="T7" fmla="*/ 192 h 1593"/>
                  <a:gd name="T8" fmla="*/ 4 w 60"/>
                  <a:gd name="T9" fmla="*/ 602 h 1593"/>
                  <a:gd name="T10" fmla="*/ 7 w 60"/>
                  <a:gd name="T11" fmla="*/ 1468 h 1593"/>
                  <a:gd name="T12" fmla="*/ 7 w 60"/>
                  <a:gd name="T13" fmla="*/ 1474 h 1593"/>
                  <a:gd name="T14" fmla="*/ 10 w 60"/>
                  <a:gd name="T15" fmla="*/ 1544 h 1593"/>
                  <a:gd name="T16" fmla="*/ 10 w 60"/>
                  <a:gd name="T17" fmla="*/ 1546 h 1593"/>
                  <a:gd name="T18" fmla="*/ 13 w 60"/>
                  <a:gd name="T19" fmla="*/ 1567 h 1593"/>
                  <a:gd name="T20" fmla="*/ 13 w 60"/>
                  <a:gd name="T21" fmla="*/ 1567 h 1593"/>
                  <a:gd name="T22" fmla="*/ 16 w 60"/>
                  <a:gd name="T23" fmla="*/ 1578 h 1593"/>
                  <a:gd name="T24" fmla="*/ 16 w 60"/>
                  <a:gd name="T25" fmla="*/ 1579 h 1593"/>
                  <a:gd name="T26" fmla="*/ 19 w 60"/>
                  <a:gd name="T27" fmla="*/ 1583 h 1593"/>
                  <a:gd name="T28" fmla="*/ 20 w 60"/>
                  <a:gd name="T29" fmla="*/ 1583 h 1593"/>
                  <a:gd name="T30" fmla="*/ 22 w 60"/>
                  <a:gd name="T31" fmla="*/ 1588 h 1593"/>
                  <a:gd name="T32" fmla="*/ 23 w 60"/>
                  <a:gd name="T33" fmla="*/ 1587 h 1593"/>
                  <a:gd name="T34" fmla="*/ 25 w 60"/>
                  <a:gd name="T35" fmla="*/ 1590 h 1593"/>
                  <a:gd name="T36" fmla="*/ 25 w 60"/>
                  <a:gd name="T37" fmla="*/ 1590 h 1593"/>
                  <a:gd name="T38" fmla="*/ 28 w 60"/>
                  <a:gd name="T39" fmla="*/ 1592 h 1593"/>
                  <a:gd name="T40" fmla="*/ 28 w 60"/>
                  <a:gd name="T41" fmla="*/ 1593 h 1593"/>
                  <a:gd name="T42" fmla="*/ 31 w 60"/>
                  <a:gd name="T43" fmla="*/ 1590 h 1593"/>
                  <a:gd name="T44" fmla="*/ 31 w 60"/>
                  <a:gd name="T45" fmla="*/ 1589 h 1593"/>
                  <a:gd name="T46" fmla="*/ 33 w 60"/>
                  <a:gd name="T47" fmla="*/ 1585 h 1593"/>
                  <a:gd name="T48" fmla="*/ 34 w 60"/>
                  <a:gd name="T49" fmla="*/ 1588 h 1593"/>
                  <a:gd name="T50" fmla="*/ 36 w 60"/>
                  <a:gd name="T51" fmla="*/ 1571 h 1593"/>
                  <a:gd name="T52" fmla="*/ 37 w 60"/>
                  <a:gd name="T53" fmla="*/ 1582 h 1593"/>
                  <a:gd name="T54" fmla="*/ 40 w 60"/>
                  <a:gd name="T55" fmla="*/ 1574 h 1593"/>
                  <a:gd name="T56" fmla="*/ 40 w 60"/>
                  <a:gd name="T57" fmla="*/ 1574 h 1593"/>
                  <a:gd name="T58" fmla="*/ 42 w 60"/>
                  <a:gd name="T59" fmla="*/ 1582 h 1593"/>
                  <a:gd name="T60" fmla="*/ 43 w 60"/>
                  <a:gd name="T61" fmla="*/ 1579 h 1593"/>
                  <a:gd name="T62" fmla="*/ 45 w 60"/>
                  <a:gd name="T63" fmla="*/ 1572 h 1593"/>
                  <a:gd name="T64" fmla="*/ 46 w 60"/>
                  <a:gd name="T65" fmla="*/ 1575 h 1593"/>
                  <a:gd name="T66" fmla="*/ 49 w 60"/>
                  <a:gd name="T67" fmla="*/ 1568 h 1593"/>
                  <a:gd name="T68" fmla="*/ 49 w 60"/>
                  <a:gd name="T69" fmla="*/ 1568 h 1593"/>
                  <a:gd name="T70" fmla="*/ 52 w 60"/>
                  <a:gd name="T71" fmla="*/ 1544 h 1593"/>
                  <a:gd name="T72" fmla="*/ 52 w 60"/>
                  <a:gd name="T73" fmla="*/ 1543 h 1593"/>
                  <a:gd name="T74" fmla="*/ 55 w 60"/>
                  <a:gd name="T75" fmla="*/ 1497 h 1593"/>
                  <a:gd name="T76" fmla="*/ 55 w 60"/>
                  <a:gd name="T77" fmla="*/ 1494 h 1593"/>
                  <a:gd name="T78" fmla="*/ 58 w 60"/>
                  <a:gd name="T79" fmla="*/ 1328 h 1593"/>
                  <a:gd name="T80" fmla="*/ 58 w 60"/>
                  <a:gd name="T81" fmla="*/ 1314 h 1593"/>
                  <a:gd name="T82" fmla="*/ 60 w 60"/>
                  <a:gd name="T83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593">
                    <a:moveTo>
                      <a:pt x="0" y="0"/>
                    </a:moveTo>
                    <a:cubicBezTo>
                      <a:pt x="0" y="0"/>
                      <a:pt x="1" y="616"/>
                      <a:pt x="1" y="616"/>
                    </a:cubicBezTo>
                    <a:cubicBezTo>
                      <a:pt x="1" y="616"/>
                      <a:pt x="2" y="912"/>
                      <a:pt x="2" y="912"/>
                    </a:cubicBezTo>
                    <a:cubicBezTo>
                      <a:pt x="2" y="912"/>
                      <a:pt x="3" y="192"/>
                      <a:pt x="3" y="192"/>
                    </a:cubicBezTo>
                    <a:cubicBezTo>
                      <a:pt x="3" y="192"/>
                      <a:pt x="4" y="602"/>
                      <a:pt x="4" y="602"/>
                    </a:cubicBezTo>
                    <a:cubicBezTo>
                      <a:pt x="4" y="602"/>
                      <a:pt x="7" y="1468"/>
                      <a:pt x="7" y="1468"/>
                    </a:cubicBezTo>
                    <a:cubicBezTo>
                      <a:pt x="7" y="1468"/>
                      <a:pt x="7" y="1474"/>
                      <a:pt x="7" y="1474"/>
                    </a:cubicBezTo>
                    <a:cubicBezTo>
                      <a:pt x="7" y="1474"/>
                      <a:pt x="10" y="1544"/>
                      <a:pt x="10" y="1544"/>
                    </a:cubicBezTo>
                    <a:cubicBezTo>
                      <a:pt x="10" y="1544"/>
                      <a:pt x="10" y="1546"/>
                      <a:pt x="10" y="1546"/>
                    </a:cubicBezTo>
                    <a:cubicBezTo>
                      <a:pt x="10" y="1546"/>
                      <a:pt x="13" y="1567"/>
                      <a:pt x="13" y="1567"/>
                    </a:cubicBezTo>
                    <a:cubicBezTo>
                      <a:pt x="13" y="1567"/>
                      <a:pt x="13" y="1567"/>
                      <a:pt x="13" y="1567"/>
                    </a:cubicBezTo>
                    <a:cubicBezTo>
                      <a:pt x="13" y="1567"/>
                      <a:pt x="16" y="1578"/>
                      <a:pt x="16" y="1578"/>
                    </a:cubicBezTo>
                    <a:cubicBezTo>
                      <a:pt x="16" y="1578"/>
                      <a:pt x="16" y="1579"/>
                      <a:pt x="16" y="1579"/>
                    </a:cubicBezTo>
                    <a:cubicBezTo>
                      <a:pt x="16" y="1579"/>
                      <a:pt x="19" y="1583"/>
                      <a:pt x="19" y="1583"/>
                    </a:cubicBezTo>
                    <a:cubicBezTo>
                      <a:pt x="19" y="1583"/>
                      <a:pt x="20" y="1583"/>
                      <a:pt x="20" y="1583"/>
                    </a:cubicBezTo>
                    <a:cubicBezTo>
                      <a:pt x="20" y="1583"/>
                      <a:pt x="22" y="1588"/>
                      <a:pt x="22" y="1588"/>
                    </a:cubicBezTo>
                    <a:cubicBezTo>
                      <a:pt x="22" y="1588"/>
                      <a:pt x="23" y="1587"/>
                      <a:pt x="23" y="1587"/>
                    </a:cubicBezTo>
                    <a:cubicBezTo>
                      <a:pt x="23" y="1587"/>
                      <a:pt x="25" y="1590"/>
                      <a:pt x="25" y="1590"/>
                    </a:cubicBezTo>
                    <a:cubicBezTo>
                      <a:pt x="25" y="1590"/>
                      <a:pt x="25" y="1590"/>
                      <a:pt x="25" y="1590"/>
                    </a:cubicBezTo>
                    <a:cubicBezTo>
                      <a:pt x="25" y="1590"/>
                      <a:pt x="28" y="1592"/>
                      <a:pt x="28" y="1592"/>
                    </a:cubicBezTo>
                    <a:cubicBezTo>
                      <a:pt x="28" y="1592"/>
                      <a:pt x="28" y="1593"/>
                      <a:pt x="28" y="1593"/>
                    </a:cubicBezTo>
                    <a:cubicBezTo>
                      <a:pt x="28" y="1593"/>
                      <a:pt x="31" y="1590"/>
                      <a:pt x="31" y="1590"/>
                    </a:cubicBezTo>
                    <a:cubicBezTo>
                      <a:pt x="31" y="1590"/>
                      <a:pt x="31" y="1589"/>
                      <a:pt x="31" y="1589"/>
                    </a:cubicBezTo>
                    <a:cubicBezTo>
                      <a:pt x="31" y="1589"/>
                      <a:pt x="33" y="1585"/>
                      <a:pt x="33" y="1585"/>
                    </a:cubicBezTo>
                    <a:cubicBezTo>
                      <a:pt x="33" y="1585"/>
                      <a:pt x="34" y="1588"/>
                      <a:pt x="34" y="1588"/>
                    </a:cubicBezTo>
                    <a:cubicBezTo>
                      <a:pt x="34" y="1588"/>
                      <a:pt x="36" y="1571"/>
                      <a:pt x="36" y="1571"/>
                    </a:cubicBezTo>
                    <a:cubicBezTo>
                      <a:pt x="36" y="1571"/>
                      <a:pt x="37" y="1582"/>
                      <a:pt x="37" y="1582"/>
                    </a:cubicBezTo>
                    <a:cubicBezTo>
                      <a:pt x="37" y="1582"/>
                      <a:pt x="40" y="1574"/>
                      <a:pt x="40" y="1574"/>
                    </a:cubicBezTo>
                    <a:cubicBezTo>
                      <a:pt x="40" y="1574"/>
                      <a:pt x="40" y="1574"/>
                      <a:pt x="40" y="1574"/>
                    </a:cubicBezTo>
                    <a:cubicBezTo>
                      <a:pt x="40" y="1574"/>
                      <a:pt x="42" y="1582"/>
                      <a:pt x="42" y="1582"/>
                    </a:cubicBezTo>
                    <a:cubicBezTo>
                      <a:pt x="42" y="1582"/>
                      <a:pt x="43" y="1579"/>
                      <a:pt x="43" y="1579"/>
                    </a:cubicBezTo>
                    <a:cubicBezTo>
                      <a:pt x="43" y="1579"/>
                      <a:pt x="45" y="1572"/>
                      <a:pt x="45" y="1572"/>
                    </a:cubicBezTo>
                    <a:cubicBezTo>
                      <a:pt x="45" y="1572"/>
                      <a:pt x="46" y="1575"/>
                      <a:pt x="46" y="1575"/>
                    </a:cubicBezTo>
                    <a:cubicBezTo>
                      <a:pt x="46" y="1575"/>
                      <a:pt x="49" y="1568"/>
                      <a:pt x="49" y="1568"/>
                    </a:cubicBezTo>
                    <a:cubicBezTo>
                      <a:pt x="49" y="1568"/>
                      <a:pt x="49" y="1568"/>
                      <a:pt x="49" y="1568"/>
                    </a:cubicBezTo>
                    <a:cubicBezTo>
                      <a:pt x="49" y="1568"/>
                      <a:pt x="52" y="1544"/>
                      <a:pt x="52" y="1544"/>
                    </a:cubicBezTo>
                    <a:cubicBezTo>
                      <a:pt x="52" y="1544"/>
                      <a:pt x="52" y="1543"/>
                      <a:pt x="52" y="1543"/>
                    </a:cubicBezTo>
                    <a:cubicBezTo>
                      <a:pt x="52" y="1543"/>
                      <a:pt x="55" y="1497"/>
                      <a:pt x="55" y="1497"/>
                    </a:cubicBezTo>
                    <a:cubicBezTo>
                      <a:pt x="55" y="1497"/>
                      <a:pt x="55" y="1494"/>
                      <a:pt x="55" y="1494"/>
                    </a:cubicBezTo>
                    <a:cubicBezTo>
                      <a:pt x="55" y="1494"/>
                      <a:pt x="58" y="1328"/>
                      <a:pt x="58" y="1328"/>
                    </a:cubicBezTo>
                    <a:cubicBezTo>
                      <a:pt x="58" y="1328"/>
                      <a:pt x="58" y="1314"/>
                      <a:pt x="58" y="1314"/>
                    </a:cubicBezTo>
                    <a:cubicBezTo>
                      <a:pt x="58" y="1314"/>
                      <a:pt x="60" y="0"/>
                      <a:pt x="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4" name="Freeform 320"/>
              <p:cNvSpPr>
                <a:spLocks/>
              </p:cNvSpPr>
              <p:nvPr/>
            </p:nvSpPr>
            <p:spPr bwMode="auto">
              <a:xfrm>
                <a:off x="-641350" y="6470650"/>
                <a:ext cx="1768475" cy="2540000"/>
              </a:xfrm>
              <a:custGeom>
                <a:avLst/>
                <a:gdLst>
                  <a:gd name="T0" fmla="*/ 17 w 1114"/>
                  <a:gd name="T1" fmla="*/ 1578 h 1600"/>
                  <a:gd name="T2" fmla="*/ 34 w 1114"/>
                  <a:gd name="T3" fmla="*/ 1596 h 1600"/>
                  <a:gd name="T4" fmla="*/ 53 w 1114"/>
                  <a:gd name="T5" fmla="*/ 1599 h 1600"/>
                  <a:gd name="T6" fmla="*/ 71 w 1114"/>
                  <a:gd name="T7" fmla="*/ 1598 h 1600"/>
                  <a:gd name="T8" fmla="*/ 89 w 1114"/>
                  <a:gd name="T9" fmla="*/ 1599 h 1600"/>
                  <a:gd name="T10" fmla="*/ 107 w 1114"/>
                  <a:gd name="T11" fmla="*/ 1600 h 1600"/>
                  <a:gd name="T12" fmla="*/ 124 w 1114"/>
                  <a:gd name="T13" fmla="*/ 1600 h 1600"/>
                  <a:gd name="T14" fmla="*/ 143 w 1114"/>
                  <a:gd name="T15" fmla="*/ 1600 h 1600"/>
                  <a:gd name="T16" fmla="*/ 161 w 1114"/>
                  <a:gd name="T17" fmla="*/ 1600 h 1600"/>
                  <a:gd name="T18" fmla="*/ 179 w 1114"/>
                  <a:gd name="T19" fmla="*/ 1599 h 1600"/>
                  <a:gd name="T20" fmla="*/ 197 w 1114"/>
                  <a:gd name="T21" fmla="*/ 1600 h 1600"/>
                  <a:gd name="T22" fmla="*/ 214 w 1114"/>
                  <a:gd name="T23" fmla="*/ 1597 h 1600"/>
                  <a:gd name="T24" fmla="*/ 233 w 1114"/>
                  <a:gd name="T25" fmla="*/ 1599 h 1600"/>
                  <a:gd name="T26" fmla="*/ 251 w 1114"/>
                  <a:gd name="T27" fmla="*/ 1600 h 1600"/>
                  <a:gd name="T28" fmla="*/ 269 w 1114"/>
                  <a:gd name="T29" fmla="*/ 1600 h 1600"/>
                  <a:gd name="T30" fmla="*/ 287 w 1114"/>
                  <a:gd name="T31" fmla="*/ 1600 h 1600"/>
                  <a:gd name="T32" fmla="*/ 304 w 1114"/>
                  <a:gd name="T33" fmla="*/ 1600 h 1600"/>
                  <a:gd name="T34" fmla="*/ 323 w 1114"/>
                  <a:gd name="T35" fmla="*/ 1600 h 1600"/>
                  <a:gd name="T36" fmla="*/ 341 w 1114"/>
                  <a:gd name="T37" fmla="*/ 1600 h 1600"/>
                  <a:gd name="T38" fmla="*/ 359 w 1114"/>
                  <a:gd name="T39" fmla="*/ 1600 h 1600"/>
                  <a:gd name="T40" fmla="*/ 377 w 1114"/>
                  <a:gd name="T41" fmla="*/ 1600 h 1600"/>
                  <a:gd name="T42" fmla="*/ 395 w 1114"/>
                  <a:gd name="T43" fmla="*/ 1599 h 1600"/>
                  <a:gd name="T44" fmla="*/ 413 w 1114"/>
                  <a:gd name="T45" fmla="*/ 1600 h 1600"/>
                  <a:gd name="T46" fmla="*/ 429 w 1114"/>
                  <a:gd name="T47" fmla="*/ 1600 h 1600"/>
                  <a:gd name="T48" fmla="*/ 449 w 1114"/>
                  <a:gd name="T49" fmla="*/ 1599 h 1600"/>
                  <a:gd name="T50" fmla="*/ 466 w 1114"/>
                  <a:gd name="T51" fmla="*/ 1600 h 1600"/>
                  <a:gd name="T52" fmla="*/ 484 w 1114"/>
                  <a:gd name="T53" fmla="*/ 1599 h 1600"/>
                  <a:gd name="T54" fmla="*/ 503 w 1114"/>
                  <a:gd name="T55" fmla="*/ 1593 h 1600"/>
                  <a:gd name="T56" fmla="*/ 521 w 1114"/>
                  <a:gd name="T57" fmla="*/ 1582 h 1600"/>
                  <a:gd name="T58" fmla="*/ 539 w 1114"/>
                  <a:gd name="T59" fmla="*/ 1597 h 1600"/>
                  <a:gd name="T60" fmla="*/ 557 w 1114"/>
                  <a:gd name="T61" fmla="*/ 1591 h 1600"/>
                  <a:gd name="T62" fmla="*/ 575 w 1114"/>
                  <a:gd name="T63" fmla="*/ 1578 h 1600"/>
                  <a:gd name="T64" fmla="*/ 593 w 1114"/>
                  <a:gd name="T65" fmla="*/ 1539 h 1600"/>
                  <a:gd name="T66" fmla="*/ 611 w 1114"/>
                  <a:gd name="T67" fmla="*/ 1572 h 1600"/>
                  <a:gd name="T68" fmla="*/ 629 w 1114"/>
                  <a:gd name="T69" fmla="*/ 1546 h 1600"/>
                  <a:gd name="T70" fmla="*/ 647 w 1114"/>
                  <a:gd name="T71" fmla="*/ 1512 h 1600"/>
                  <a:gd name="T72" fmla="*/ 665 w 1114"/>
                  <a:gd name="T73" fmla="*/ 1592 h 1600"/>
                  <a:gd name="T74" fmla="*/ 683 w 1114"/>
                  <a:gd name="T75" fmla="*/ 1585 h 1600"/>
                  <a:gd name="T76" fmla="*/ 701 w 1114"/>
                  <a:gd name="T77" fmla="*/ 1591 h 1600"/>
                  <a:gd name="T78" fmla="*/ 719 w 1114"/>
                  <a:gd name="T79" fmla="*/ 1522 h 1600"/>
                  <a:gd name="T80" fmla="*/ 737 w 1114"/>
                  <a:gd name="T81" fmla="*/ 1566 h 1600"/>
                  <a:gd name="T82" fmla="*/ 755 w 1114"/>
                  <a:gd name="T83" fmla="*/ 1537 h 1600"/>
                  <a:gd name="T84" fmla="*/ 773 w 1114"/>
                  <a:gd name="T85" fmla="*/ 1504 h 1600"/>
                  <a:gd name="T86" fmla="*/ 791 w 1114"/>
                  <a:gd name="T87" fmla="*/ 1523 h 1600"/>
                  <a:gd name="T88" fmla="*/ 810 w 1114"/>
                  <a:gd name="T89" fmla="*/ 1549 h 1600"/>
                  <a:gd name="T90" fmla="*/ 827 w 1114"/>
                  <a:gd name="T91" fmla="*/ 1582 h 1600"/>
                  <a:gd name="T92" fmla="*/ 846 w 1114"/>
                  <a:gd name="T93" fmla="*/ 1593 h 1600"/>
                  <a:gd name="T94" fmla="*/ 864 w 1114"/>
                  <a:gd name="T95" fmla="*/ 1458 h 1600"/>
                  <a:gd name="T96" fmla="*/ 882 w 1114"/>
                  <a:gd name="T97" fmla="*/ 1593 h 1600"/>
                  <a:gd name="T98" fmla="*/ 898 w 1114"/>
                  <a:gd name="T99" fmla="*/ 1595 h 1600"/>
                  <a:gd name="T100" fmla="*/ 918 w 1114"/>
                  <a:gd name="T101" fmla="*/ 1595 h 1600"/>
                  <a:gd name="T102" fmla="*/ 936 w 1114"/>
                  <a:gd name="T103" fmla="*/ 1485 h 1600"/>
                  <a:gd name="T104" fmla="*/ 954 w 1114"/>
                  <a:gd name="T105" fmla="*/ 1557 h 1600"/>
                  <a:gd name="T106" fmla="*/ 972 w 1114"/>
                  <a:gd name="T107" fmla="*/ 1560 h 1600"/>
                  <a:gd name="T108" fmla="*/ 988 w 1114"/>
                  <a:gd name="T109" fmla="*/ 1592 h 1600"/>
                  <a:gd name="T110" fmla="*/ 1008 w 1114"/>
                  <a:gd name="T111" fmla="*/ 1185 h 1600"/>
                  <a:gd name="T112" fmla="*/ 1025 w 1114"/>
                  <a:gd name="T113" fmla="*/ 1587 h 1600"/>
                  <a:gd name="T114" fmla="*/ 1044 w 1114"/>
                  <a:gd name="T115" fmla="*/ 1597 h 1600"/>
                  <a:gd name="T116" fmla="*/ 1062 w 1114"/>
                  <a:gd name="T117" fmla="*/ 1597 h 1600"/>
                  <a:gd name="T118" fmla="*/ 1080 w 1114"/>
                  <a:gd name="T119" fmla="*/ 1600 h 1600"/>
                  <a:gd name="T120" fmla="*/ 1096 w 1114"/>
                  <a:gd name="T121" fmla="*/ 1600 h 1600"/>
                  <a:gd name="T122" fmla="*/ 1114 w 1114"/>
                  <a:gd name="T123" fmla="*/ 1600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4" h="1600">
                    <a:moveTo>
                      <a:pt x="0" y="0"/>
                    </a:moveTo>
                    <a:cubicBezTo>
                      <a:pt x="0" y="0"/>
                      <a:pt x="2" y="1218"/>
                      <a:pt x="2" y="1218"/>
                    </a:cubicBezTo>
                    <a:cubicBezTo>
                      <a:pt x="2" y="1218"/>
                      <a:pt x="2" y="1236"/>
                      <a:pt x="2" y="1236"/>
                    </a:cubicBezTo>
                    <a:cubicBezTo>
                      <a:pt x="2" y="1236"/>
                      <a:pt x="5" y="1459"/>
                      <a:pt x="5" y="1459"/>
                    </a:cubicBezTo>
                    <a:cubicBezTo>
                      <a:pt x="5" y="1459"/>
                      <a:pt x="5" y="1464"/>
                      <a:pt x="5" y="1464"/>
                    </a:cubicBezTo>
                    <a:cubicBezTo>
                      <a:pt x="5" y="1464"/>
                      <a:pt x="8" y="1528"/>
                      <a:pt x="8" y="1528"/>
                    </a:cubicBezTo>
                    <a:cubicBezTo>
                      <a:pt x="8" y="1528"/>
                      <a:pt x="8" y="1530"/>
                      <a:pt x="8" y="1530"/>
                    </a:cubicBezTo>
                    <a:cubicBezTo>
                      <a:pt x="8" y="1530"/>
                      <a:pt x="11" y="1557"/>
                      <a:pt x="11" y="1557"/>
                    </a:cubicBezTo>
                    <a:cubicBezTo>
                      <a:pt x="11" y="1557"/>
                      <a:pt x="11" y="1558"/>
                      <a:pt x="11" y="1558"/>
                    </a:cubicBezTo>
                    <a:cubicBezTo>
                      <a:pt x="11" y="1558"/>
                      <a:pt x="14" y="1574"/>
                      <a:pt x="14" y="1574"/>
                    </a:cubicBezTo>
                    <a:cubicBezTo>
                      <a:pt x="14" y="1574"/>
                      <a:pt x="14" y="1574"/>
                      <a:pt x="14" y="1574"/>
                    </a:cubicBezTo>
                    <a:cubicBezTo>
                      <a:pt x="14" y="1574"/>
                      <a:pt x="17" y="1578"/>
                      <a:pt x="17" y="1578"/>
                    </a:cubicBezTo>
                    <a:cubicBezTo>
                      <a:pt x="17" y="1578"/>
                      <a:pt x="17" y="1578"/>
                      <a:pt x="17" y="1578"/>
                    </a:cubicBezTo>
                    <a:cubicBezTo>
                      <a:pt x="17" y="1578"/>
                      <a:pt x="20" y="1587"/>
                      <a:pt x="20" y="1587"/>
                    </a:cubicBezTo>
                    <a:cubicBezTo>
                      <a:pt x="20" y="1587"/>
                      <a:pt x="20" y="1587"/>
                      <a:pt x="20" y="1587"/>
                    </a:cubicBezTo>
                    <a:cubicBezTo>
                      <a:pt x="20" y="1587"/>
                      <a:pt x="23" y="1592"/>
                      <a:pt x="23" y="1592"/>
                    </a:cubicBezTo>
                    <a:cubicBezTo>
                      <a:pt x="23" y="1592"/>
                      <a:pt x="24" y="1596"/>
                      <a:pt x="24" y="1596"/>
                    </a:cubicBezTo>
                    <a:cubicBezTo>
                      <a:pt x="24" y="1596"/>
                      <a:pt x="26" y="1588"/>
                      <a:pt x="26" y="1588"/>
                    </a:cubicBezTo>
                    <a:cubicBezTo>
                      <a:pt x="26" y="1588"/>
                      <a:pt x="26" y="1592"/>
                      <a:pt x="26" y="1592"/>
                    </a:cubicBezTo>
                    <a:cubicBezTo>
                      <a:pt x="26" y="1592"/>
                      <a:pt x="27" y="1596"/>
                      <a:pt x="27" y="1596"/>
                    </a:cubicBezTo>
                    <a:cubicBezTo>
                      <a:pt x="27" y="1596"/>
                      <a:pt x="31" y="1596"/>
                      <a:pt x="31" y="1596"/>
                    </a:cubicBezTo>
                    <a:cubicBezTo>
                      <a:pt x="31" y="1596"/>
                      <a:pt x="32" y="1593"/>
                      <a:pt x="32" y="1593"/>
                    </a:cubicBezTo>
                    <a:cubicBezTo>
                      <a:pt x="32" y="1593"/>
                      <a:pt x="32" y="1593"/>
                      <a:pt x="32" y="1593"/>
                    </a:cubicBezTo>
                    <a:cubicBezTo>
                      <a:pt x="32" y="1593"/>
                      <a:pt x="34" y="1596"/>
                      <a:pt x="34" y="1596"/>
                    </a:cubicBezTo>
                    <a:cubicBezTo>
                      <a:pt x="34" y="1596"/>
                      <a:pt x="35" y="1595"/>
                      <a:pt x="35" y="1595"/>
                    </a:cubicBezTo>
                    <a:cubicBezTo>
                      <a:pt x="35" y="1595"/>
                      <a:pt x="37" y="1596"/>
                      <a:pt x="37" y="1596"/>
                    </a:cubicBezTo>
                    <a:cubicBezTo>
                      <a:pt x="37" y="1596"/>
                      <a:pt x="38" y="1596"/>
                      <a:pt x="38" y="1596"/>
                    </a:cubicBezTo>
                    <a:cubicBezTo>
                      <a:pt x="38" y="1596"/>
                      <a:pt x="41" y="1597"/>
                      <a:pt x="41" y="1597"/>
                    </a:cubicBezTo>
                    <a:cubicBezTo>
                      <a:pt x="41" y="1597"/>
                      <a:pt x="41" y="1597"/>
                      <a:pt x="41" y="1597"/>
                    </a:cubicBezTo>
                    <a:cubicBezTo>
                      <a:pt x="41" y="1597"/>
                      <a:pt x="42" y="1598"/>
                      <a:pt x="42" y="1598"/>
                    </a:cubicBezTo>
                    <a:cubicBezTo>
                      <a:pt x="42" y="1598"/>
                      <a:pt x="45" y="1598"/>
                      <a:pt x="45" y="1598"/>
                    </a:cubicBezTo>
                    <a:cubicBezTo>
                      <a:pt x="45" y="1598"/>
                      <a:pt x="47" y="1599"/>
                      <a:pt x="47" y="1599"/>
                    </a:cubicBezTo>
                    <a:cubicBezTo>
                      <a:pt x="47" y="1599"/>
                      <a:pt x="49" y="1599"/>
                      <a:pt x="49" y="1599"/>
                    </a:cubicBezTo>
                    <a:cubicBezTo>
                      <a:pt x="49" y="1599"/>
                      <a:pt x="50" y="1599"/>
                      <a:pt x="50" y="1599"/>
                    </a:cubicBezTo>
                    <a:cubicBezTo>
                      <a:pt x="50" y="1599"/>
                      <a:pt x="52" y="1598"/>
                      <a:pt x="52" y="1598"/>
                    </a:cubicBezTo>
                    <a:cubicBezTo>
                      <a:pt x="52" y="1598"/>
                      <a:pt x="53" y="1599"/>
                      <a:pt x="53" y="1599"/>
                    </a:cubicBezTo>
                    <a:cubicBezTo>
                      <a:pt x="53" y="1599"/>
                      <a:pt x="53" y="1598"/>
                      <a:pt x="53" y="1598"/>
                    </a:cubicBezTo>
                    <a:cubicBezTo>
                      <a:pt x="53" y="1598"/>
                      <a:pt x="56" y="1597"/>
                      <a:pt x="56" y="1597"/>
                    </a:cubicBezTo>
                    <a:cubicBezTo>
                      <a:pt x="56" y="1597"/>
                      <a:pt x="56" y="1597"/>
                      <a:pt x="56" y="1597"/>
                    </a:cubicBezTo>
                    <a:cubicBezTo>
                      <a:pt x="56" y="1597"/>
                      <a:pt x="58" y="1600"/>
                      <a:pt x="58" y="1600"/>
                    </a:cubicBezTo>
                    <a:cubicBezTo>
                      <a:pt x="58" y="1600"/>
                      <a:pt x="59" y="1599"/>
                      <a:pt x="59" y="1599"/>
                    </a:cubicBezTo>
                    <a:cubicBezTo>
                      <a:pt x="59" y="1599"/>
                      <a:pt x="62" y="1598"/>
                      <a:pt x="62" y="1598"/>
                    </a:cubicBezTo>
                    <a:cubicBezTo>
                      <a:pt x="62" y="1598"/>
                      <a:pt x="62" y="1598"/>
                      <a:pt x="62" y="1598"/>
                    </a:cubicBezTo>
                    <a:cubicBezTo>
                      <a:pt x="62" y="1598"/>
                      <a:pt x="65" y="1592"/>
                      <a:pt x="65" y="1592"/>
                    </a:cubicBezTo>
                    <a:cubicBezTo>
                      <a:pt x="65" y="1592"/>
                      <a:pt x="65" y="1591"/>
                      <a:pt x="65" y="1591"/>
                    </a:cubicBezTo>
                    <a:cubicBezTo>
                      <a:pt x="65" y="1591"/>
                      <a:pt x="67" y="1502"/>
                      <a:pt x="67" y="1502"/>
                    </a:cubicBezTo>
                    <a:cubicBezTo>
                      <a:pt x="67" y="1502"/>
                      <a:pt x="68" y="1588"/>
                      <a:pt x="68" y="1588"/>
                    </a:cubicBezTo>
                    <a:cubicBezTo>
                      <a:pt x="68" y="1588"/>
                      <a:pt x="71" y="1598"/>
                      <a:pt x="71" y="1598"/>
                    </a:cubicBezTo>
                    <a:cubicBezTo>
                      <a:pt x="71" y="1598"/>
                      <a:pt x="71" y="1598"/>
                      <a:pt x="71" y="1598"/>
                    </a:cubicBezTo>
                    <a:cubicBezTo>
                      <a:pt x="71" y="1598"/>
                      <a:pt x="74" y="1599"/>
                      <a:pt x="74" y="1599"/>
                    </a:cubicBezTo>
                    <a:cubicBezTo>
                      <a:pt x="74" y="1599"/>
                      <a:pt x="74" y="1599"/>
                      <a:pt x="74" y="1599"/>
                    </a:cubicBezTo>
                    <a:cubicBezTo>
                      <a:pt x="74" y="1599"/>
                      <a:pt x="77" y="1599"/>
                      <a:pt x="77" y="1599"/>
                    </a:cubicBezTo>
                    <a:cubicBezTo>
                      <a:pt x="77" y="1599"/>
                      <a:pt x="77" y="1599"/>
                      <a:pt x="77" y="1599"/>
                    </a:cubicBezTo>
                    <a:cubicBezTo>
                      <a:pt x="77" y="1599"/>
                      <a:pt x="80" y="1599"/>
                      <a:pt x="80" y="1599"/>
                    </a:cubicBezTo>
                    <a:cubicBezTo>
                      <a:pt x="80" y="1599"/>
                      <a:pt x="81" y="1599"/>
                      <a:pt x="81" y="1599"/>
                    </a:cubicBezTo>
                    <a:cubicBezTo>
                      <a:pt x="81" y="1599"/>
                      <a:pt x="83" y="1600"/>
                      <a:pt x="83" y="1600"/>
                    </a:cubicBezTo>
                    <a:cubicBezTo>
                      <a:pt x="83" y="1600"/>
                      <a:pt x="83" y="1599"/>
                      <a:pt x="83" y="1599"/>
                    </a:cubicBezTo>
                    <a:cubicBezTo>
                      <a:pt x="83" y="1599"/>
                      <a:pt x="85" y="1600"/>
                      <a:pt x="85" y="1600"/>
                    </a:cubicBezTo>
                    <a:cubicBezTo>
                      <a:pt x="85" y="1600"/>
                      <a:pt x="86" y="1600"/>
                      <a:pt x="86" y="1600"/>
                    </a:cubicBezTo>
                    <a:cubicBezTo>
                      <a:pt x="86" y="1600"/>
                      <a:pt x="89" y="1599"/>
                      <a:pt x="89" y="1599"/>
                    </a:cubicBezTo>
                    <a:cubicBezTo>
                      <a:pt x="89" y="1599"/>
                      <a:pt x="90" y="1599"/>
                      <a:pt x="90" y="1599"/>
                    </a:cubicBezTo>
                    <a:cubicBezTo>
                      <a:pt x="90" y="1599"/>
                      <a:pt x="91" y="1600"/>
                      <a:pt x="91" y="1600"/>
                    </a:cubicBezTo>
                    <a:cubicBezTo>
                      <a:pt x="91" y="1600"/>
                      <a:pt x="93" y="1600"/>
                      <a:pt x="93" y="1600"/>
                    </a:cubicBezTo>
                    <a:cubicBezTo>
                      <a:pt x="93" y="1600"/>
                      <a:pt x="94" y="1599"/>
                      <a:pt x="94" y="1599"/>
                    </a:cubicBezTo>
                    <a:cubicBezTo>
                      <a:pt x="94" y="1599"/>
                      <a:pt x="96" y="1600"/>
                      <a:pt x="96" y="1600"/>
                    </a:cubicBezTo>
                    <a:cubicBezTo>
                      <a:pt x="96" y="1600"/>
                      <a:pt x="97" y="1599"/>
                      <a:pt x="97" y="1599"/>
                    </a:cubicBezTo>
                    <a:cubicBezTo>
                      <a:pt x="97" y="1599"/>
                      <a:pt x="98" y="1600"/>
                      <a:pt x="98" y="1600"/>
                    </a:cubicBezTo>
                    <a:cubicBezTo>
                      <a:pt x="98" y="1600"/>
                      <a:pt x="101" y="1600"/>
                      <a:pt x="101" y="1600"/>
                    </a:cubicBezTo>
                    <a:cubicBezTo>
                      <a:pt x="101" y="1600"/>
                      <a:pt x="102" y="1599"/>
                      <a:pt x="102" y="1599"/>
                    </a:cubicBezTo>
                    <a:cubicBezTo>
                      <a:pt x="102" y="1599"/>
                      <a:pt x="103" y="1600"/>
                      <a:pt x="103" y="1600"/>
                    </a:cubicBezTo>
                    <a:cubicBezTo>
                      <a:pt x="103" y="1600"/>
                      <a:pt x="104" y="1600"/>
                      <a:pt x="104" y="1600"/>
                    </a:cubicBezTo>
                    <a:cubicBezTo>
                      <a:pt x="104" y="1600"/>
                      <a:pt x="107" y="1600"/>
                      <a:pt x="107" y="1600"/>
                    </a:cubicBezTo>
                    <a:cubicBezTo>
                      <a:pt x="107" y="1600"/>
                      <a:pt x="107" y="1600"/>
                      <a:pt x="107" y="1600"/>
                    </a:cubicBezTo>
                    <a:cubicBezTo>
                      <a:pt x="107" y="1600"/>
                      <a:pt x="110" y="1600"/>
                      <a:pt x="110" y="1600"/>
                    </a:cubicBezTo>
                    <a:cubicBezTo>
                      <a:pt x="110" y="1600"/>
                      <a:pt x="110" y="1600"/>
                      <a:pt x="110" y="1600"/>
                    </a:cubicBezTo>
                    <a:cubicBezTo>
                      <a:pt x="110" y="1600"/>
                      <a:pt x="112" y="1600"/>
                      <a:pt x="112" y="1600"/>
                    </a:cubicBezTo>
                    <a:cubicBezTo>
                      <a:pt x="112" y="1600"/>
                      <a:pt x="113" y="1600"/>
                      <a:pt x="113" y="1600"/>
                    </a:cubicBezTo>
                    <a:cubicBezTo>
                      <a:pt x="113" y="1600"/>
                      <a:pt x="114" y="1600"/>
                      <a:pt x="114" y="1600"/>
                    </a:cubicBezTo>
                    <a:cubicBezTo>
                      <a:pt x="114" y="1600"/>
                      <a:pt x="117" y="1600"/>
                      <a:pt x="117" y="1600"/>
                    </a:cubicBezTo>
                    <a:cubicBezTo>
                      <a:pt x="117" y="1600"/>
                      <a:pt x="119" y="1600"/>
                      <a:pt x="119" y="1600"/>
                    </a:cubicBezTo>
                    <a:cubicBezTo>
                      <a:pt x="119" y="1600"/>
                      <a:pt x="120" y="1600"/>
                      <a:pt x="120" y="1600"/>
                    </a:cubicBezTo>
                    <a:cubicBezTo>
                      <a:pt x="120" y="1600"/>
                      <a:pt x="122" y="1600"/>
                      <a:pt x="122" y="1600"/>
                    </a:cubicBezTo>
                    <a:cubicBezTo>
                      <a:pt x="122" y="1600"/>
                      <a:pt x="123" y="1600"/>
                      <a:pt x="123" y="1600"/>
                    </a:cubicBezTo>
                    <a:cubicBezTo>
                      <a:pt x="123" y="1600"/>
                      <a:pt x="124" y="1600"/>
                      <a:pt x="124" y="1600"/>
                    </a:cubicBezTo>
                    <a:cubicBezTo>
                      <a:pt x="124" y="1600"/>
                      <a:pt x="125" y="1600"/>
                      <a:pt x="125" y="1600"/>
                    </a:cubicBezTo>
                    <a:cubicBezTo>
                      <a:pt x="125" y="1600"/>
                      <a:pt x="128" y="1600"/>
                      <a:pt x="128" y="1600"/>
                    </a:cubicBezTo>
                    <a:cubicBezTo>
                      <a:pt x="128" y="1600"/>
                      <a:pt x="128" y="1600"/>
                      <a:pt x="128" y="1600"/>
                    </a:cubicBezTo>
                    <a:cubicBezTo>
                      <a:pt x="128" y="1600"/>
                      <a:pt x="131" y="1600"/>
                      <a:pt x="131" y="1600"/>
                    </a:cubicBezTo>
                    <a:cubicBezTo>
                      <a:pt x="131" y="1600"/>
                      <a:pt x="131" y="1600"/>
                      <a:pt x="131" y="1600"/>
                    </a:cubicBezTo>
                    <a:cubicBezTo>
                      <a:pt x="131" y="1600"/>
                      <a:pt x="133" y="1600"/>
                      <a:pt x="133" y="1600"/>
                    </a:cubicBezTo>
                    <a:cubicBezTo>
                      <a:pt x="133" y="1600"/>
                      <a:pt x="135" y="1599"/>
                      <a:pt x="135" y="1599"/>
                    </a:cubicBezTo>
                    <a:cubicBezTo>
                      <a:pt x="135" y="1599"/>
                      <a:pt x="137" y="1600"/>
                      <a:pt x="137" y="1600"/>
                    </a:cubicBezTo>
                    <a:cubicBezTo>
                      <a:pt x="137" y="1600"/>
                      <a:pt x="138" y="1600"/>
                      <a:pt x="138" y="1600"/>
                    </a:cubicBezTo>
                    <a:cubicBezTo>
                      <a:pt x="138" y="1600"/>
                      <a:pt x="140" y="1599"/>
                      <a:pt x="140" y="1599"/>
                    </a:cubicBezTo>
                    <a:cubicBezTo>
                      <a:pt x="140" y="1599"/>
                      <a:pt x="140" y="1599"/>
                      <a:pt x="140" y="1599"/>
                    </a:cubicBezTo>
                    <a:cubicBezTo>
                      <a:pt x="140" y="1599"/>
                      <a:pt x="143" y="1600"/>
                      <a:pt x="143" y="1600"/>
                    </a:cubicBezTo>
                    <a:cubicBezTo>
                      <a:pt x="143" y="1600"/>
                      <a:pt x="144" y="1600"/>
                      <a:pt x="144" y="1600"/>
                    </a:cubicBezTo>
                    <a:cubicBezTo>
                      <a:pt x="144" y="1600"/>
                      <a:pt x="146" y="1599"/>
                      <a:pt x="146" y="1599"/>
                    </a:cubicBezTo>
                    <a:cubicBezTo>
                      <a:pt x="146" y="1599"/>
                      <a:pt x="146" y="1599"/>
                      <a:pt x="146" y="1599"/>
                    </a:cubicBezTo>
                    <a:cubicBezTo>
                      <a:pt x="146" y="1599"/>
                      <a:pt x="149" y="1599"/>
                      <a:pt x="149" y="1599"/>
                    </a:cubicBezTo>
                    <a:cubicBezTo>
                      <a:pt x="149" y="1599"/>
                      <a:pt x="149" y="1600"/>
                      <a:pt x="149" y="1600"/>
                    </a:cubicBezTo>
                    <a:cubicBezTo>
                      <a:pt x="149" y="1600"/>
                      <a:pt x="152" y="1600"/>
                      <a:pt x="152" y="1600"/>
                    </a:cubicBezTo>
                    <a:cubicBezTo>
                      <a:pt x="152" y="1600"/>
                      <a:pt x="153" y="1599"/>
                      <a:pt x="153" y="1599"/>
                    </a:cubicBezTo>
                    <a:cubicBezTo>
                      <a:pt x="153" y="1599"/>
                      <a:pt x="155" y="1600"/>
                      <a:pt x="155" y="1600"/>
                    </a:cubicBezTo>
                    <a:cubicBezTo>
                      <a:pt x="155" y="1600"/>
                      <a:pt x="157" y="1600"/>
                      <a:pt x="157" y="1600"/>
                    </a:cubicBezTo>
                    <a:cubicBezTo>
                      <a:pt x="157" y="1600"/>
                      <a:pt x="158" y="1600"/>
                      <a:pt x="158" y="1600"/>
                    </a:cubicBezTo>
                    <a:cubicBezTo>
                      <a:pt x="158" y="1600"/>
                      <a:pt x="160" y="1600"/>
                      <a:pt x="160" y="1600"/>
                    </a:cubicBezTo>
                    <a:cubicBezTo>
                      <a:pt x="160" y="1600"/>
                      <a:pt x="161" y="1600"/>
                      <a:pt x="161" y="1600"/>
                    </a:cubicBezTo>
                    <a:cubicBezTo>
                      <a:pt x="161" y="1600"/>
                      <a:pt x="162" y="1600"/>
                      <a:pt x="162" y="1600"/>
                    </a:cubicBezTo>
                    <a:cubicBezTo>
                      <a:pt x="162" y="1600"/>
                      <a:pt x="164" y="1600"/>
                      <a:pt x="164" y="1600"/>
                    </a:cubicBezTo>
                    <a:cubicBezTo>
                      <a:pt x="164" y="1600"/>
                      <a:pt x="166" y="1600"/>
                      <a:pt x="166" y="1600"/>
                    </a:cubicBezTo>
                    <a:cubicBezTo>
                      <a:pt x="166" y="1600"/>
                      <a:pt x="167" y="1600"/>
                      <a:pt x="167" y="1600"/>
                    </a:cubicBezTo>
                    <a:cubicBezTo>
                      <a:pt x="167" y="1600"/>
                      <a:pt x="167" y="1600"/>
                      <a:pt x="167" y="1600"/>
                    </a:cubicBezTo>
                    <a:cubicBezTo>
                      <a:pt x="167" y="1600"/>
                      <a:pt x="170" y="1600"/>
                      <a:pt x="170" y="1600"/>
                    </a:cubicBezTo>
                    <a:cubicBezTo>
                      <a:pt x="170" y="1600"/>
                      <a:pt x="170" y="1600"/>
                      <a:pt x="170" y="1600"/>
                    </a:cubicBezTo>
                    <a:cubicBezTo>
                      <a:pt x="170" y="1600"/>
                      <a:pt x="173" y="1598"/>
                      <a:pt x="173" y="1598"/>
                    </a:cubicBezTo>
                    <a:cubicBezTo>
                      <a:pt x="173" y="1598"/>
                      <a:pt x="173" y="1598"/>
                      <a:pt x="173" y="1598"/>
                    </a:cubicBezTo>
                    <a:cubicBezTo>
                      <a:pt x="173" y="1598"/>
                      <a:pt x="176" y="1600"/>
                      <a:pt x="176" y="1600"/>
                    </a:cubicBezTo>
                    <a:cubicBezTo>
                      <a:pt x="176" y="1600"/>
                      <a:pt x="176" y="1600"/>
                      <a:pt x="176" y="1600"/>
                    </a:cubicBezTo>
                    <a:cubicBezTo>
                      <a:pt x="176" y="1600"/>
                      <a:pt x="179" y="1599"/>
                      <a:pt x="179" y="1599"/>
                    </a:cubicBezTo>
                    <a:cubicBezTo>
                      <a:pt x="179" y="1599"/>
                      <a:pt x="180" y="1599"/>
                      <a:pt x="180" y="1599"/>
                    </a:cubicBezTo>
                    <a:cubicBezTo>
                      <a:pt x="180" y="1599"/>
                      <a:pt x="182" y="1600"/>
                      <a:pt x="182" y="1600"/>
                    </a:cubicBezTo>
                    <a:cubicBezTo>
                      <a:pt x="182" y="1600"/>
                      <a:pt x="183" y="1600"/>
                      <a:pt x="183" y="1600"/>
                    </a:cubicBezTo>
                    <a:cubicBezTo>
                      <a:pt x="183" y="1600"/>
                      <a:pt x="185" y="1599"/>
                      <a:pt x="185" y="1599"/>
                    </a:cubicBezTo>
                    <a:cubicBezTo>
                      <a:pt x="185" y="1599"/>
                      <a:pt x="187" y="1598"/>
                      <a:pt x="187" y="1598"/>
                    </a:cubicBezTo>
                    <a:cubicBezTo>
                      <a:pt x="187" y="1598"/>
                      <a:pt x="188" y="1599"/>
                      <a:pt x="188" y="1599"/>
                    </a:cubicBezTo>
                    <a:cubicBezTo>
                      <a:pt x="188" y="1599"/>
                      <a:pt x="189" y="1600"/>
                      <a:pt x="189" y="1600"/>
                    </a:cubicBezTo>
                    <a:cubicBezTo>
                      <a:pt x="189" y="1600"/>
                      <a:pt x="190" y="1599"/>
                      <a:pt x="190" y="1599"/>
                    </a:cubicBezTo>
                    <a:cubicBezTo>
                      <a:pt x="190" y="1599"/>
                      <a:pt x="192" y="1600"/>
                      <a:pt x="192" y="1600"/>
                    </a:cubicBezTo>
                    <a:cubicBezTo>
                      <a:pt x="192" y="1600"/>
                      <a:pt x="194" y="1598"/>
                      <a:pt x="194" y="1598"/>
                    </a:cubicBezTo>
                    <a:cubicBezTo>
                      <a:pt x="194" y="1598"/>
                      <a:pt x="194" y="1598"/>
                      <a:pt x="194" y="1598"/>
                    </a:cubicBezTo>
                    <a:cubicBezTo>
                      <a:pt x="194" y="1598"/>
                      <a:pt x="197" y="1600"/>
                      <a:pt x="197" y="1600"/>
                    </a:cubicBezTo>
                    <a:cubicBezTo>
                      <a:pt x="197" y="1600"/>
                      <a:pt x="198" y="1600"/>
                      <a:pt x="198" y="1600"/>
                    </a:cubicBezTo>
                    <a:cubicBezTo>
                      <a:pt x="198" y="1600"/>
                      <a:pt x="199" y="1600"/>
                      <a:pt x="199" y="1600"/>
                    </a:cubicBezTo>
                    <a:cubicBezTo>
                      <a:pt x="199" y="1600"/>
                      <a:pt x="200" y="1600"/>
                      <a:pt x="200" y="1600"/>
                    </a:cubicBezTo>
                    <a:cubicBezTo>
                      <a:pt x="200" y="1600"/>
                      <a:pt x="202" y="1599"/>
                      <a:pt x="202" y="1599"/>
                    </a:cubicBezTo>
                    <a:cubicBezTo>
                      <a:pt x="202" y="1599"/>
                      <a:pt x="205" y="1600"/>
                      <a:pt x="205" y="1600"/>
                    </a:cubicBezTo>
                    <a:cubicBezTo>
                      <a:pt x="205" y="1600"/>
                      <a:pt x="206" y="1599"/>
                      <a:pt x="206" y="1599"/>
                    </a:cubicBezTo>
                    <a:cubicBezTo>
                      <a:pt x="206" y="1599"/>
                      <a:pt x="207" y="1599"/>
                      <a:pt x="207" y="1599"/>
                    </a:cubicBezTo>
                    <a:cubicBezTo>
                      <a:pt x="207" y="1599"/>
                      <a:pt x="208" y="1599"/>
                      <a:pt x="208" y="1599"/>
                    </a:cubicBezTo>
                    <a:cubicBezTo>
                      <a:pt x="208" y="1599"/>
                      <a:pt x="211" y="1599"/>
                      <a:pt x="211" y="1599"/>
                    </a:cubicBezTo>
                    <a:cubicBezTo>
                      <a:pt x="211" y="1599"/>
                      <a:pt x="212" y="1599"/>
                      <a:pt x="212" y="1599"/>
                    </a:cubicBezTo>
                    <a:cubicBezTo>
                      <a:pt x="212" y="1599"/>
                      <a:pt x="212" y="1599"/>
                      <a:pt x="212" y="1599"/>
                    </a:cubicBezTo>
                    <a:cubicBezTo>
                      <a:pt x="212" y="1599"/>
                      <a:pt x="214" y="1597"/>
                      <a:pt x="214" y="1597"/>
                    </a:cubicBezTo>
                    <a:cubicBezTo>
                      <a:pt x="214" y="1597"/>
                      <a:pt x="215" y="1599"/>
                      <a:pt x="215" y="1599"/>
                    </a:cubicBezTo>
                    <a:cubicBezTo>
                      <a:pt x="215" y="1599"/>
                      <a:pt x="218" y="1595"/>
                      <a:pt x="218" y="1595"/>
                    </a:cubicBezTo>
                    <a:cubicBezTo>
                      <a:pt x="218" y="1595"/>
                      <a:pt x="218" y="1595"/>
                      <a:pt x="218" y="1595"/>
                    </a:cubicBezTo>
                    <a:cubicBezTo>
                      <a:pt x="218" y="1595"/>
                      <a:pt x="221" y="1599"/>
                      <a:pt x="221" y="1599"/>
                    </a:cubicBezTo>
                    <a:cubicBezTo>
                      <a:pt x="221" y="1599"/>
                      <a:pt x="221" y="1599"/>
                      <a:pt x="221" y="1599"/>
                    </a:cubicBezTo>
                    <a:cubicBezTo>
                      <a:pt x="221" y="1599"/>
                      <a:pt x="224" y="1598"/>
                      <a:pt x="224" y="1598"/>
                    </a:cubicBezTo>
                    <a:cubicBezTo>
                      <a:pt x="224" y="1598"/>
                      <a:pt x="224" y="1599"/>
                      <a:pt x="224" y="1599"/>
                    </a:cubicBezTo>
                    <a:cubicBezTo>
                      <a:pt x="224" y="1599"/>
                      <a:pt x="226" y="1599"/>
                      <a:pt x="226" y="1599"/>
                    </a:cubicBezTo>
                    <a:cubicBezTo>
                      <a:pt x="226" y="1599"/>
                      <a:pt x="227" y="1599"/>
                      <a:pt x="227" y="1599"/>
                    </a:cubicBezTo>
                    <a:cubicBezTo>
                      <a:pt x="227" y="1599"/>
                      <a:pt x="229" y="1597"/>
                      <a:pt x="229" y="1597"/>
                    </a:cubicBezTo>
                    <a:cubicBezTo>
                      <a:pt x="229" y="1597"/>
                      <a:pt x="230" y="1597"/>
                      <a:pt x="230" y="1597"/>
                    </a:cubicBezTo>
                    <a:cubicBezTo>
                      <a:pt x="230" y="1597"/>
                      <a:pt x="233" y="1599"/>
                      <a:pt x="233" y="1599"/>
                    </a:cubicBezTo>
                    <a:cubicBezTo>
                      <a:pt x="233" y="1599"/>
                      <a:pt x="234" y="1598"/>
                      <a:pt x="234" y="1598"/>
                    </a:cubicBezTo>
                    <a:cubicBezTo>
                      <a:pt x="234" y="1598"/>
                      <a:pt x="235" y="1599"/>
                      <a:pt x="235" y="1599"/>
                    </a:cubicBezTo>
                    <a:cubicBezTo>
                      <a:pt x="235" y="1599"/>
                      <a:pt x="236" y="1598"/>
                      <a:pt x="236" y="1598"/>
                    </a:cubicBezTo>
                    <a:cubicBezTo>
                      <a:pt x="236" y="1598"/>
                      <a:pt x="239" y="1600"/>
                      <a:pt x="239" y="1600"/>
                    </a:cubicBezTo>
                    <a:cubicBezTo>
                      <a:pt x="239" y="1600"/>
                      <a:pt x="240" y="1600"/>
                      <a:pt x="240" y="1600"/>
                    </a:cubicBezTo>
                    <a:cubicBezTo>
                      <a:pt x="240" y="1600"/>
                      <a:pt x="241" y="1599"/>
                      <a:pt x="241" y="1599"/>
                    </a:cubicBezTo>
                    <a:cubicBezTo>
                      <a:pt x="241" y="1599"/>
                      <a:pt x="244" y="1599"/>
                      <a:pt x="244" y="1599"/>
                    </a:cubicBezTo>
                    <a:cubicBezTo>
                      <a:pt x="244" y="1599"/>
                      <a:pt x="245" y="1600"/>
                      <a:pt x="245" y="1600"/>
                    </a:cubicBezTo>
                    <a:cubicBezTo>
                      <a:pt x="245" y="1600"/>
                      <a:pt x="245" y="1600"/>
                      <a:pt x="245" y="1600"/>
                    </a:cubicBezTo>
                    <a:cubicBezTo>
                      <a:pt x="245" y="1600"/>
                      <a:pt x="248" y="1600"/>
                      <a:pt x="248" y="1600"/>
                    </a:cubicBezTo>
                    <a:cubicBezTo>
                      <a:pt x="248" y="1600"/>
                      <a:pt x="250" y="1600"/>
                      <a:pt x="250" y="1600"/>
                    </a:cubicBezTo>
                    <a:cubicBezTo>
                      <a:pt x="250" y="1600"/>
                      <a:pt x="251" y="1600"/>
                      <a:pt x="251" y="1600"/>
                    </a:cubicBezTo>
                    <a:cubicBezTo>
                      <a:pt x="251" y="1600"/>
                      <a:pt x="253" y="1600"/>
                      <a:pt x="253" y="1600"/>
                    </a:cubicBezTo>
                    <a:cubicBezTo>
                      <a:pt x="253" y="1600"/>
                      <a:pt x="254" y="1600"/>
                      <a:pt x="254" y="1600"/>
                    </a:cubicBezTo>
                    <a:cubicBezTo>
                      <a:pt x="254" y="1600"/>
                      <a:pt x="254" y="1600"/>
                      <a:pt x="254" y="1600"/>
                    </a:cubicBezTo>
                    <a:cubicBezTo>
                      <a:pt x="254" y="1600"/>
                      <a:pt x="257" y="1600"/>
                      <a:pt x="257" y="1600"/>
                    </a:cubicBezTo>
                    <a:cubicBezTo>
                      <a:pt x="257" y="1600"/>
                      <a:pt x="259" y="1600"/>
                      <a:pt x="259" y="1600"/>
                    </a:cubicBezTo>
                    <a:cubicBezTo>
                      <a:pt x="259" y="1600"/>
                      <a:pt x="259" y="1600"/>
                      <a:pt x="259" y="1600"/>
                    </a:cubicBezTo>
                    <a:cubicBezTo>
                      <a:pt x="259" y="1600"/>
                      <a:pt x="260" y="1600"/>
                      <a:pt x="260" y="1600"/>
                    </a:cubicBezTo>
                    <a:cubicBezTo>
                      <a:pt x="260" y="1600"/>
                      <a:pt x="262" y="1600"/>
                      <a:pt x="262" y="1600"/>
                    </a:cubicBezTo>
                    <a:cubicBezTo>
                      <a:pt x="262" y="1600"/>
                      <a:pt x="264" y="1600"/>
                      <a:pt x="264" y="1600"/>
                    </a:cubicBezTo>
                    <a:cubicBezTo>
                      <a:pt x="264" y="1600"/>
                      <a:pt x="264" y="1600"/>
                      <a:pt x="264" y="1600"/>
                    </a:cubicBezTo>
                    <a:cubicBezTo>
                      <a:pt x="264" y="1600"/>
                      <a:pt x="268" y="1600"/>
                      <a:pt x="268" y="1600"/>
                    </a:cubicBezTo>
                    <a:cubicBezTo>
                      <a:pt x="268" y="1600"/>
                      <a:pt x="269" y="1600"/>
                      <a:pt x="269" y="1600"/>
                    </a:cubicBezTo>
                    <a:cubicBezTo>
                      <a:pt x="269" y="1600"/>
                      <a:pt x="271" y="1600"/>
                      <a:pt x="271" y="1600"/>
                    </a:cubicBezTo>
                    <a:cubicBezTo>
                      <a:pt x="271" y="1600"/>
                      <a:pt x="272" y="1600"/>
                      <a:pt x="272" y="1600"/>
                    </a:cubicBezTo>
                    <a:cubicBezTo>
                      <a:pt x="272" y="1600"/>
                      <a:pt x="274" y="1599"/>
                      <a:pt x="274" y="1599"/>
                    </a:cubicBezTo>
                    <a:cubicBezTo>
                      <a:pt x="274" y="1599"/>
                      <a:pt x="275" y="1600"/>
                      <a:pt x="275" y="1600"/>
                    </a:cubicBezTo>
                    <a:cubicBezTo>
                      <a:pt x="275" y="1600"/>
                      <a:pt x="275" y="1600"/>
                      <a:pt x="275" y="1600"/>
                    </a:cubicBezTo>
                    <a:cubicBezTo>
                      <a:pt x="275" y="1600"/>
                      <a:pt x="276" y="1600"/>
                      <a:pt x="276" y="1600"/>
                    </a:cubicBezTo>
                    <a:cubicBezTo>
                      <a:pt x="276" y="1600"/>
                      <a:pt x="279" y="1600"/>
                      <a:pt x="279" y="1600"/>
                    </a:cubicBezTo>
                    <a:cubicBezTo>
                      <a:pt x="279" y="1600"/>
                      <a:pt x="281" y="1599"/>
                      <a:pt x="281" y="1599"/>
                    </a:cubicBezTo>
                    <a:cubicBezTo>
                      <a:pt x="281" y="1599"/>
                      <a:pt x="282" y="1600"/>
                      <a:pt x="282" y="1600"/>
                    </a:cubicBezTo>
                    <a:cubicBezTo>
                      <a:pt x="282" y="1600"/>
                      <a:pt x="284" y="1599"/>
                      <a:pt x="284" y="1599"/>
                    </a:cubicBezTo>
                    <a:cubicBezTo>
                      <a:pt x="284" y="1599"/>
                      <a:pt x="286" y="1599"/>
                      <a:pt x="286" y="1599"/>
                    </a:cubicBezTo>
                    <a:cubicBezTo>
                      <a:pt x="286" y="1599"/>
                      <a:pt x="287" y="1600"/>
                      <a:pt x="287" y="1600"/>
                    </a:cubicBezTo>
                    <a:cubicBezTo>
                      <a:pt x="287" y="1600"/>
                      <a:pt x="290" y="1600"/>
                      <a:pt x="290" y="1600"/>
                    </a:cubicBezTo>
                    <a:cubicBezTo>
                      <a:pt x="290" y="1600"/>
                      <a:pt x="290" y="1600"/>
                      <a:pt x="290" y="1600"/>
                    </a:cubicBezTo>
                    <a:cubicBezTo>
                      <a:pt x="290" y="1600"/>
                      <a:pt x="291" y="1600"/>
                      <a:pt x="291" y="1600"/>
                    </a:cubicBezTo>
                    <a:cubicBezTo>
                      <a:pt x="291" y="1600"/>
                      <a:pt x="293" y="1599"/>
                      <a:pt x="293" y="1599"/>
                    </a:cubicBezTo>
                    <a:cubicBezTo>
                      <a:pt x="293" y="1599"/>
                      <a:pt x="295" y="1599"/>
                      <a:pt x="295" y="1599"/>
                    </a:cubicBezTo>
                    <a:cubicBezTo>
                      <a:pt x="295" y="1599"/>
                      <a:pt x="296" y="1600"/>
                      <a:pt x="296" y="1600"/>
                    </a:cubicBezTo>
                    <a:cubicBezTo>
                      <a:pt x="296" y="1600"/>
                      <a:pt x="297" y="1599"/>
                      <a:pt x="297" y="1599"/>
                    </a:cubicBezTo>
                    <a:cubicBezTo>
                      <a:pt x="297" y="1599"/>
                      <a:pt x="298" y="1600"/>
                      <a:pt x="298" y="1600"/>
                    </a:cubicBezTo>
                    <a:cubicBezTo>
                      <a:pt x="298" y="1600"/>
                      <a:pt x="300" y="1599"/>
                      <a:pt x="300" y="1599"/>
                    </a:cubicBezTo>
                    <a:cubicBezTo>
                      <a:pt x="300" y="1599"/>
                      <a:pt x="302" y="1600"/>
                      <a:pt x="302" y="1600"/>
                    </a:cubicBezTo>
                    <a:cubicBezTo>
                      <a:pt x="302" y="1600"/>
                      <a:pt x="302" y="1600"/>
                      <a:pt x="302" y="1600"/>
                    </a:cubicBezTo>
                    <a:cubicBezTo>
                      <a:pt x="302" y="1600"/>
                      <a:pt x="304" y="1600"/>
                      <a:pt x="304" y="1600"/>
                    </a:cubicBezTo>
                    <a:cubicBezTo>
                      <a:pt x="304" y="1600"/>
                      <a:pt x="305" y="1600"/>
                      <a:pt x="305" y="1600"/>
                    </a:cubicBezTo>
                    <a:cubicBezTo>
                      <a:pt x="305" y="1600"/>
                      <a:pt x="306" y="1599"/>
                      <a:pt x="306" y="1599"/>
                    </a:cubicBezTo>
                    <a:cubicBezTo>
                      <a:pt x="306" y="1599"/>
                      <a:pt x="309" y="1600"/>
                      <a:pt x="309" y="1600"/>
                    </a:cubicBezTo>
                    <a:cubicBezTo>
                      <a:pt x="309" y="1600"/>
                      <a:pt x="311" y="1600"/>
                      <a:pt x="311" y="1600"/>
                    </a:cubicBezTo>
                    <a:cubicBezTo>
                      <a:pt x="311" y="1600"/>
                      <a:pt x="312" y="1600"/>
                      <a:pt x="312" y="1600"/>
                    </a:cubicBezTo>
                    <a:cubicBezTo>
                      <a:pt x="312" y="1600"/>
                      <a:pt x="312" y="1600"/>
                      <a:pt x="312" y="1600"/>
                    </a:cubicBezTo>
                    <a:cubicBezTo>
                      <a:pt x="312" y="1600"/>
                      <a:pt x="315" y="1600"/>
                      <a:pt x="315" y="1600"/>
                    </a:cubicBezTo>
                    <a:cubicBezTo>
                      <a:pt x="315" y="1600"/>
                      <a:pt x="317" y="1600"/>
                      <a:pt x="317" y="1600"/>
                    </a:cubicBezTo>
                    <a:cubicBezTo>
                      <a:pt x="317" y="1600"/>
                      <a:pt x="317" y="1600"/>
                      <a:pt x="317" y="1600"/>
                    </a:cubicBezTo>
                    <a:cubicBezTo>
                      <a:pt x="317" y="1600"/>
                      <a:pt x="320" y="1600"/>
                      <a:pt x="320" y="1600"/>
                    </a:cubicBezTo>
                    <a:cubicBezTo>
                      <a:pt x="320" y="1600"/>
                      <a:pt x="322" y="1600"/>
                      <a:pt x="322" y="1600"/>
                    </a:cubicBezTo>
                    <a:cubicBezTo>
                      <a:pt x="322" y="1600"/>
                      <a:pt x="323" y="1600"/>
                      <a:pt x="323" y="1600"/>
                    </a:cubicBezTo>
                    <a:cubicBezTo>
                      <a:pt x="323" y="1600"/>
                      <a:pt x="323" y="1600"/>
                      <a:pt x="323" y="1600"/>
                    </a:cubicBezTo>
                    <a:cubicBezTo>
                      <a:pt x="323" y="1600"/>
                      <a:pt x="326" y="1600"/>
                      <a:pt x="326" y="1600"/>
                    </a:cubicBezTo>
                    <a:cubicBezTo>
                      <a:pt x="326" y="1600"/>
                      <a:pt x="328" y="1600"/>
                      <a:pt x="328" y="1600"/>
                    </a:cubicBezTo>
                    <a:cubicBezTo>
                      <a:pt x="328" y="1600"/>
                      <a:pt x="329" y="1600"/>
                      <a:pt x="329" y="1600"/>
                    </a:cubicBezTo>
                    <a:cubicBezTo>
                      <a:pt x="329" y="1600"/>
                      <a:pt x="330" y="1600"/>
                      <a:pt x="330" y="1600"/>
                    </a:cubicBezTo>
                    <a:cubicBezTo>
                      <a:pt x="330" y="1600"/>
                      <a:pt x="332" y="1600"/>
                      <a:pt x="332" y="1600"/>
                    </a:cubicBezTo>
                    <a:cubicBezTo>
                      <a:pt x="332" y="1600"/>
                      <a:pt x="333" y="1600"/>
                      <a:pt x="333" y="1600"/>
                    </a:cubicBezTo>
                    <a:cubicBezTo>
                      <a:pt x="333" y="1600"/>
                      <a:pt x="333" y="1600"/>
                      <a:pt x="333" y="1600"/>
                    </a:cubicBezTo>
                    <a:cubicBezTo>
                      <a:pt x="333" y="1600"/>
                      <a:pt x="337" y="1600"/>
                      <a:pt x="337" y="1600"/>
                    </a:cubicBezTo>
                    <a:cubicBezTo>
                      <a:pt x="337" y="1600"/>
                      <a:pt x="338" y="1600"/>
                      <a:pt x="338" y="1600"/>
                    </a:cubicBezTo>
                    <a:cubicBezTo>
                      <a:pt x="338" y="1600"/>
                      <a:pt x="338" y="1600"/>
                      <a:pt x="338" y="1600"/>
                    </a:cubicBezTo>
                    <a:cubicBezTo>
                      <a:pt x="338" y="1600"/>
                      <a:pt x="341" y="1600"/>
                      <a:pt x="341" y="1600"/>
                    </a:cubicBezTo>
                    <a:cubicBezTo>
                      <a:pt x="341" y="1600"/>
                      <a:pt x="342" y="1600"/>
                      <a:pt x="342" y="1600"/>
                    </a:cubicBezTo>
                    <a:cubicBezTo>
                      <a:pt x="342" y="1600"/>
                      <a:pt x="343" y="1600"/>
                      <a:pt x="343" y="1600"/>
                    </a:cubicBezTo>
                    <a:cubicBezTo>
                      <a:pt x="343" y="1600"/>
                      <a:pt x="346" y="1600"/>
                      <a:pt x="346" y="1600"/>
                    </a:cubicBezTo>
                    <a:cubicBezTo>
                      <a:pt x="346" y="1600"/>
                      <a:pt x="347" y="1600"/>
                      <a:pt x="347" y="1600"/>
                    </a:cubicBezTo>
                    <a:cubicBezTo>
                      <a:pt x="347" y="1600"/>
                      <a:pt x="347" y="1600"/>
                      <a:pt x="347" y="1600"/>
                    </a:cubicBezTo>
                    <a:cubicBezTo>
                      <a:pt x="347" y="1600"/>
                      <a:pt x="348" y="1600"/>
                      <a:pt x="348" y="1600"/>
                    </a:cubicBezTo>
                    <a:cubicBezTo>
                      <a:pt x="348" y="1600"/>
                      <a:pt x="350" y="1600"/>
                      <a:pt x="350" y="1600"/>
                    </a:cubicBezTo>
                    <a:cubicBezTo>
                      <a:pt x="350" y="1600"/>
                      <a:pt x="351" y="1600"/>
                      <a:pt x="351" y="1600"/>
                    </a:cubicBezTo>
                    <a:cubicBezTo>
                      <a:pt x="351" y="1600"/>
                      <a:pt x="353" y="1600"/>
                      <a:pt x="353" y="1600"/>
                    </a:cubicBezTo>
                    <a:cubicBezTo>
                      <a:pt x="353" y="1600"/>
                      <a:pt x="355" y="1600"/>
                      <a:pt x="355" y="1600"/>
                    </a:cubicBezTo>
                    <a:cubicBezTo>
                      <a:pt x="355" y="1600"/>
                      <a:pt x="357" y="1600"/>
                      <a:pt x="357" y="1600"/>
                    </a:cubicBezTo>
                    <a:cubicBezTo>
                      <a:pt x="357" y="1600"/>
                      <a:pt x="359" y="1600"/>
                      <a:pt x="359" y="1600"/>
                    </a:cubicBezTo>
                    <a:cubicBezTo>
                      <a:pt x="359" y="1600"/>
                      <a:pt x="360" y="1600"/>
                      <a:pt x="360" y="1600"/>
                    </a:cubicBezTo>
                    <a:cubicBezTo>
                      <a:pt x="360" y="1600"/>
                      <a:pt x="361" y="1600"/>
                      <a:pt x="361" y="1600"/>
                    </a:cubicBezTo>
                    <a:cubicBezTo>
                      <a:pt x="361" y="1600"/>
                      <a:pt x="363" y="1600"/>
                      <a:pt x="363" y="1600"/>
                    </a:cubicBezTo>
                    <a:cubicBezTo>
                      <a:pt x="363" y="1600"/>
                      <a:pt x="363" y="1600"/>
                      <a:pt x="363" y="1600"/>
                    </a:cubicBezTo>
                    <a:cubicBezTo>
                      <a:pt x="363" y="1600"/>
                      <a:pt x="366" y="1600"/>
                      <a:pt x="366" y="1600"/>
                    </a:cubicBezTo>
                    <a:cubicBezTo>
                      <a:pt x="366" y="1600"/>
                      <a:pt x="368" y="1600"/>
                      <a:pt x="368" y="1600"/>
                    </a:cubicBezTo>
                    <a:cubicBezTo>
                      <a:pt x="368" y="1600"/>
                      <a:pt x="368" y="1600"/>
                      <a:pt x="368" y="1600"/>
                    </a:cubicBezTo>
                    <a:cubicBezTo>
                      <a:pt x="368" y="1600"/>
                      <a:pt x="370" y="1600"/>
                      <a:pt x="370" y="1600"/>
                    </a:cubicBezTo>
                    <a:cubicBezTo>
                      <a:pt x="370" y="1600"/>
                      <a:pt x="372" y="1600"/>
                      <a:pt x="372" y="1600"/>
                    </a:cubicBezTo>
                    <a:cubicBezTo>
                      <a:pt x="372" y="1600"/>
                      <a:pt x="372" y="1600"/>
                      <a:pt x="372" y="1600"/>
                    </a:cubicBezTo>
                    <a:cubicBezTo>
                      <a:pt x="372" y="1600"/>
                      <a:pt x="376" y="1600"/>
                      <a:pt x="376" y="1600"/>
                    </a:cubicBezTo>
                    <a:cubicBezTo>
                      <a:pt x="376" y="1600"/>
                      <a:pt x="377" y="1600"/>
                      <a:pt x="377" y="1600"/>
                    </a:cubicBezTo>
                    <a:cubicBezTo>
                      <a:pt x="377" y="1600"/>
                      <a:pt x="377" y="1600"/>
                      <a:pt x="377" y="1600"/>
                    </a:cubicBezTo>
                    <a:cubicBezTo>
                      <a:pt x="377" y="1600"/>
                      <a:pt x="378" y="1600"/>
                      <a:pt x="378" y="1600"/>
                    </a:cubicBezTo>
                    <a:cubicBezTo>
                      <a:pt x="378" y="1600"/>
                      <a:pt x="380" y="1600"/>
                      <a:pt x="380" y="1600"/>
                    </a:cubicBezTo>
                    <a:cubicBezTo>
                      <a:pt x="380" y="1600"/>
                      <a:pt x="383" y="1600"/>
                      <a:pt x="383" y="1600"/>
                    </a:cubicBezTo>
                    <a:cubicBezTo>
                      <a:pt x="383" y="1600"/>
                      <a:pt x="384" y="1600"/>
                      <a:pt x="384" y="1600"/>
                    </a:cubicBezTo>
                    <a:cubicBezTo>
                      <a:pt x="384" y="1600"/>
                      <a:pt x="385" y="1600"/>
                      <a:pt x="385" y="1600"/>
                    </a:cubicBezTo>
                    <a:cubicBezTo>
                      <a:pt x="385" y="1600"/>
                      <a:pt x="387" y="1600"/>
                      <a:pt x="387" y="1600"/>
                    </a:cubicBezTo>
                    <a:cubicBezTo>
                      <a:pt x="387" y="1600"/>
                      <a:pt x="389" y="1600"/>
                      <a:pt x="389" y="1600"/>
                    </a:cubicBezTo>
                    <a:cubicBezTo>
                      <a:pt x="389" y="1600"/>
                      <a:pt x="389" y="1600"/>
                      <a:pt x="389" y="1600"/>
                    </a:cubicBezTo>
                    <a:cubicBezTo>
                      <a:pt x="389" y="1600"/>
                      <a:pt x="392" y="1598"/>
                      <a:pt x="392" y="1598"/>
                    </a:cubicBezTo>
                    <a:cubicBezTo>
                      <a:pt x="392" y="1598"/>
                      <a:pt x="393" y="1597"/>
                      <a:pt x="393" y="1597"/>
                    </a:cubicBezTo>
                    <a:cubicBezTo>
                      <a:pt x="393" y="1597"/>
                      <a:pt x="395" y="1599"/>
                      <a:pt x="395" y="1599"/>
                    </a:cubicBezTo>
                    <a:cubicBezTo>
                      <a:pt x="395" y="1599"/>
                      <a:pt x="396" y="1599"/>
                      <a:pt x="396" y="1599"/>
                    </a:cubicBezTo>
                    <a:cubicBezTo>
                      <a:pt x="396" y="1599"/>
                      <a:pt x="398" y="1599"/>
                      <a:pt x="398" y="1599"/>
                    </a:cubicBezTo>
                    <a:cubicBezTo>
                      <a:pt x="398" y="1599"/>
                      <a:pt x="398" y="1599"/>
                      <a:pt x="398" y="1599"/>
                    </a:cubicBezTo>
                    <a:cubicBezTo>
                      <a:pt x="398" y="1599"/>
                      <a:pt x="400" y="1595"/>
                      <a:pt x="400" y="1595"/>
                    </a:cubicBezTo>
                    <a:cubicBezTo>
                      <a:pt x="400" y="1595"/>
                      <a:pt x="401" y="1598"/>
                      <a:pt x="401" y="1598"/>
                    </a:cubicBezTo>
                    <a:cubicBezTo>
                      <a:pt x="401" y="1598"/>
                      <a:pt x="403" y="1599"/>
                      <a:pt x="403" y="1599"/>
                    </a:cubicBezTo>
                    <a:cubicBezTo>
                      <a:pt x="403" y="1599"/>
                      <a:pt x="405" y="1594"/>
                      <a:pt x="405" y="1594"/>
                    </a:cubicBezTo>
                    <a:cubicBezTo>
                      <a:pt x="405" y="1594"/>
                      <a:pt x="406" y="1598"/>
                      <a:pt x="406" y="1598"/>
                    </a:cubicBezTo>
                    <a:cubicBezTo>
                      <a:pt x="406" y="1598"/>
                      <a:pt x="407" y="1597"/>
                      <a:pt x="407" y="1597"/>
                    </a:cubicBezTo>
                    <a:cubicBezTo>
                      <a:pt x="407" y="1597"/>
                      <a:pt x="410" y="1600"/>
                      <a:pt x="410" y="1600"/>
                    </a:cubicBezTo>
                    <a:cubicBezTo>
                      <a:pt x="410" y="1600"/>
                      <a:pt x="410" y="1600"/>
                      <a:pt x="410" y="1600"/>
                    </a:cubicBezTo>
                    <a:cubicBezTo>
                      <a:pt x="410" y="1600"/>
                      <a:pt x="413" y="1600"/>
                      <a:pt x="413" y="1600"/>
                    </a:cubicBezTo>
                    <a:cubicBezTo>
                      <a:pt x="413" y="1600"/>
                      <a:pt x="414" y="1600"/>
                      <a:pt x="414" y="1600"/>
                    </a:cubicBezTo>
                    <a:cubicBezTo>
                      <a:pt x="414" y="1600"/>
                      <a:pt x="416" y="1600"/>
                      <a:pt x="416" y="1600"/>
                    </a:cubicBezTo>
                    <a:cubicBezTo>
                      <a:pt x="416" y="1600"/>
                      <a:pt x="417" y="1600"/>
                      <a:pt x="417" y="1600"/>
                    </a:cubicBezTo>
                    <a:cubicBezTo>
                      <a:pt x="417" y="1600"/>
                      <a:pt x="419" y="1600"/>
                      <a:pt x="419" y="1600"/>
                    </a:cubicBezTo>
                    <a:cubicBezTo>
                      <a:pt x="419" y="1600"/>
                      <a:pt x="420" y="1600"/>
                      <a:pt x="420" y="1600"/>
                    </a:cubicBezTo>
                    <a:cubicBezTo>
                      <a:pt x="420" y="1600"/>
                      <a:pt x="422" y="1599"/>
                      <a:pt x="422" y="1599"/>
                    </a:cubicBezTo>
                    <a:cubicBezTo>
                      <a:pt x="422" y="1599"/>
                      <a:pt x="423" y="1599"/>
                      <a:pt x="423" y="1599"/>
                    </a:cubicBezTo>
                    <a:cubicBezTo>
                      <a:pt x="423" y="1599"/>
                      <a:pt x="425" y="1600"/>
                      <a:pt x="425" y="1600"/>
                    </a:cubicBezTo>
                    <a:cubicBezTo>
                      <a:pt x="425" y="1600"/>
                      <a:pt x="426" y="1600"/>
                      <a:pt x="426" y="1600"/>
                    </a:cubicBezTo>
                    <a:cubicBezTo>
                      <a:pt x="426" y="1600"/>
                      <a:pt x="427" y="1600"/>
                      <a:pt x="427" y="1600"/>
                    </a:cubicBezTo>
                    <a:cubicBezTo>
                      <a:pt x="427" y="1600"/>
                      <a:pt x="428" y="1600"/>
                      <a:pt x="428" y="1600"/>
                    </a:cubicBezTo>
                    <a:cubicBezTo>
                      <a:pt x="428" y="1600"/>
                      <a:pt x="429" y="1600"/>
                      <a:pt x="429" y="1600"/>
                    </a:cubicBezTo>
                    <a:cubicBezTo>
                      <a:pt x="429" y="1600"/>
                      <a:pt x="431" y="1600"/>
                      <a:pt x="431" y="1600"/>
                    </a:cubicBezTo>
                    <a:cubicBezTo>
                      <a:pt x="431" y="1600"/>
                      <a:pt x="434" y="1600"/>
                      <a:pt x="434" y="1600"/>
                    </a:cubicBezTo>
                    <a:cubicBezTo>
                      <a:pt x="434" y="1600"/>
                      <a:pt x="436" y="1600"/>
                      <a:pt x="436" y="1600"/>
                    </a:cubicBezTo>
                    <a:cubicBezTo>
                      <a:pt x="436" y="1600"/>
                      <a:pt x="437" y="1600"/>
                      <a:pt x="437" y="1600"/>
                    </a:cubicBezTo>
                    <a:cubicBezTo>
                      <a:pt x="437" y="1600"/>
                      <a:pt x="437" y="1600"/>
                      <a:pt x="437" y="1600"/>
                    </a:cubicBezTo>
                    <a:cubicBezTo>
                      <a:pt x="437" y="1600"/>
                      <a:pt x="440" y="1600"/>
                      <a:pt x="440" y="1600"/>
                    </a:cubicBezTo>
                    <a:cubicBezTo>
                      <a:pt x="440" y="1600"/>
                      <a:pt x="440" y="1600"/>
                      <a:pt x="440" y="1600"/>
                    </a:cubicBezTo>
                    <a:cubicBezTo>
                      <a:pt x="440" y="1600"/>
                      <a:pt x="443" y="1600"/>
                      <a:pt x="443" y="1600"/>
                    </a:cubicBezTo>
                    <a:cubicBezTo>
                      <a:pt x="443" y="1600"/>
                      <a:pt x="443" y="1600"/>
                      <a:pt x="443" y="1600"/>
                    </a:cubicBezTo>
                    <a:cubicBezTo>
                      <a:pt x="443" y="1600"/>
                      <a:pt x="445" y="1599"/>
                      <a:pt x="445" y="1599"/>
                    </a:cubicBezTo>
                    <a:cubicBezTo>
                      <a:pt x="445" y="1599"/>
                      <a:pt x="447" y="1600"/>
                      <a:pt x="447" y="1600"/>
                    </a:cubicBezTo>
                    <a:cubicBezTo>
                      <a:pt x="447" y="1600"/>
                      <a:pt x="449" y="1599"/>
                      <a:pt x="449" y="1599"/>
                    </a:cubicBezTo>
                    <a:cubicBezTo>
                      <a:pt x="449" y="1599"/>
                      <a:pt x="450" y="1599"/>
                      <a:pt x="450" y="1599"/>
                    </a:cubicBezTo>
                    <a:cubicBezTo>
                      <a:pt x="450" y="1599"/>
                      <a:pt x="452" y="1599"/>
                      <a:pt x="452" y="1599"/>
                    </a:cubicBezTo>
                    <a:cubicBezTo>
                      <a:pt x="452" y="1599"/>
                      <a:pt x="452" y="1599"/>
                      <a:pt x="452" y="1599"/>
                    </a:cubicBezTo>
                    <a:cubicBezTo>
                      <a:pt x="452" y="1599"/>
                      <a:pt x="455" y="1599"/>
                      <a:pt x="455" y="1599"/>
                    </a:cubicBezTo>
                    <a:cubicBezTo>
                      <a:pt x="455" y="1599"/>
                      <a:pt x="455" y="1599"/>
                      <a:pt x="455" y="1599"/>
                    </a:cubicBezTo>
                    <a:cubicBezTo>
                      <a:pt x="455" y="1599"/>
                      <a:pt x="457" y="1600"/>
                      <a:pt x="457" y="1600"/>
                    </a:cubicBezTo>
                    <a:cubicBezTo>
                      <a:pt x="457" y="1600"/>
                      <a:pt x="460" y="1599"/>
                      <a:pt x="460" y="1599"/>
                    </a:cubicBezTo>
                    <a:cubicBezTo>
                      <a:pt x="460" y="1599"/>
                      <a:pt x="461" y="1600"/>
                      <a:pt x="461" y="1600"/>
                    </a:cubicBezTo>
                    <a:cubicBezTo>
                      <a:pt x="461" y="1600"/>
                      <a:pt x="461" y="1600"/>
                      <a:pt x="461" y="1600"/>
                    </a:cubicBezTo>
                    <a:cubicBezTo>
                      <a:pt x="461" y="1600"/>
                      <a:pt x="463" y="1600"/>
                      <a:pt x="463" y="1600"/>
                    </a:cubicBezTo>
                    <a:cubicBezTo>
                      <a:pt x="463" y="1600"/>
                      <a:pt x="464" y="1600"/>
                      <a:pt x="464" y="1600"/>
                    </a:cubicBezTo>
                    <a:cubicBezTo>
                      <a:pt x="464" y="1600"/>
                      <a:pt x="466" y="1600"/>
                      <a:pt x="466" y="1600"/>
                    </a:cubicBezTo>
                    <a:cubicBezTo>
                      <a:pt x="466" y="1600"/>
                      <a:pt x="468" y="1600"/>
                      <a:pt x="468" y="1600"/>
                    </a:cubicBezTo>
                    <a:cubicBezTo>
                      <a:pt x="468" y="1600"/>
                      <a:pt x="470" y="1600"/>
                      <a:pt x="470" y="1600"/>
                    </a:cubicBezTo>
                    <a:cubicBezTo>
                      <a:pt x="470" y="1600"/>
                      <a:pt x="471" y="1600"/>
                      <a:pt x="471" y="1600"/>
                    </a:cubicBezTo>
                    <a:cubicBezTo>
                      <a:pt x="471" y="1600"/>
                      <a:pt x="472" y="1600"/>
                      <a:pt x="472" y="1600"/>
                    </a:cubicBezTo>
                    <a:cubicBezTo>
                      <a:pt x="472" y="1600"/>
                      <a:pt x="474" y="1600"/>
                      <a:pt x="474" y="1600"/>
                    </a:cubicBezTo>
                    <a:cubicBezTo>
                      <a:pt x="474" y="1600"/>
                      <a:pt x="476" y="1600"/>
                      <a:pt x="476" y="1600"/>
                    </a:cubicBezTo>
                    <a:cubicBezTo>
                      <a:pt x="476" y="1600"/>
                      <a:pt x="477" y="1600"/>
                      <a:pt x="477" y="1600"/>
                    </a:cubicBezTo>
                    <a:cubicBezTo>
                      <a:pt x="477" y="1600"/>
                      <a:pt x="478" y="1600"/>
                      <a:pt x="478" y="1600"/>
                    </a:cubicBezTo>
                    <a:cubicBezTo>
                      <a:pt x="478" y="1600"/>
                      <a:pt x="480" y="1600"/>
                      <a:pt x="480" y="1600"/>
                    </a:cubicBezTo>
                    <a:cubicBezTo>
                      <a:pt x="480" y="1600"/>
                      <a:pt x="482" y="1600"/>
                      <a:pt x="482" y="1600"/>
                    </a:cubicBezTo>
                    <a:cubicBezTo>
                      <a:pt x="482" y="1600"/>
                      <a:pt x="483" y="1600"/>
                      <a:pt x="483" y="1600"/>
                    </a:cubicBezTo>
                    <a:cubicBezTo>
                      <a:pt x="483" y="1600"/>
                      <a:pt x="484" y="1599"/>
                      <a:pt x="484" y="1599"/>
                    </a:cubicBezTo>
                    <a:cubicBezTo>
                      <a:pt x="484" y="1599"/>
                      <a:pt x="486" y="1600"/>
                      <a:pt x="486" y="1600"/>
                    </a:cubicBezTo>
                    <a:cubicBezTo>
                      <a:pt x="486" y="1600"/>
                      <a:pt x="487" y="1599"/>
                      <a:pt x="487" y="1599"/>
                    </a:cubicBezTo>
                    <a:cubicBezTo>
                      <a:pt x="487" y="1599"/>
                      <a:pt x="488" y="1599"/>
                      <a:pt x="488" y="1599"/>
                    </a:cubicBezTo>
                    <a:cubicBezTo>
                      <a:pt x="488" y="1599"/>
                      <a:pt x="491" y="1599"/>
                      <a:pt x="491" y="1599"/>
                    </a:cubicBezTo>
                    <a:cubicBezTo>
                      <a:pt x="491" y="1599"/>
                      <a:pt x="491" y="1599"/>
                      <a:pt x="491" y="1599"/>
                    </a:cubicBezTo>
                    <a:cubicBezTo>
                      <a:pt x="491" y="1599"/>
                      <a:pt x="494" y="1599"/>
                      <a:pt x="494" y="1599"/>
                    </a:cubicBezTo>
                    <a:cubicBezTo>
                      <a:pt x="494" y="1599"/>
                      <a:pt x="495" y="1599"/>
                      <a:pt x="495" y="1599"/>
                    </a:cubicBezTo>
                    <a:cubicBezTo>
                      <a:pt x="495" y="1599"/>
                      <a:pt x="497" y="1598"/>
                      <a:pt x="497" y="1598"/>
                    </a:cubicBezTo>
                    <a:cubicBezTo>
                      <a:pt x="497" y="1598"/>
                      <a:pt x="497" y="1598"/>
                      <a:pt x="497" y="1598"/>
                    </a:cubicBezTo>
                    <a:cubicBezTo>
                      <a:pt x="497" y="1598"/>
                      <a:pt x="500" y="1597"/>
                      <a:pt x="500" y="1597"/>
                    </a:cubicBezTo>
                    <a:cubicBezTo>
                      <a:pt x="500" y="1597"/>
                      <a:pt x="500" y="1597"/>
                      <a:pt x="500" y="1597"/>
                    </a:cubicBezTo>
                    <a:cubicBezTo>
                      <a:pt x="500" y="1597"/>
                      <a:pt x="503" y="1593"/>
                      <a:pt x="503" y="1593"/>
                    </a:cubicBezTo>
                    <a:cubicBezTo>
                      <a:pt x="503" y="1593"/>
                      <a:pt x="504" y="1593"/>
                      <a:pt x="504" y="1593"/>
                    </a:cubicBezTo>
                    <a:cubicBezTo>
                      <a:pt x="504" y="1593"/>
                      <a:pt x="506" y="1590"/>
                      <a:pt x="506" y="1590"/>
                    </a:cubicBezTo>
                    <a:cubicBezTo>
                      <a:pt x="506" y="1590"/>
                      <a:pt x="506" y="1590"/>
                      <a:pt x="506" y="1590"/>
                    </a:cubicBezTo>
                    <a:cubicBezTo>
                      <a:pt x="506" y="1590"/>
                      <a:pt x="509" y="1587"/>
                      <a:pt x="509" y="1587"/>
                    </a:cubicBezTo>
                    <a:cubicBezTo>
                      <a:pt x="509" y="1587"/>
                      <a:pt x="509" y="1587"/>
                      <a:pt x="509" y="1587"/>
                    </a:cubicBezTo>
                    <a:cubicBezTo>
                      <a:pt x="509" y="1587"/>
                      <a:pt x="512" y="1582"/>
                      <a:pt x="512" y="1582"/>
                    </a:cubicBezTo>
                    <a:cubicBezTo>
                      <a:pt x="512" y="1582"/>
                      <a:pt x="512" y="1582"/>
                      <a:pt x="512" y="1582"/>
                    </a:cubicBezTo>
                    <a:cubicBezTo>
                      <a:pt x="512" y="1582"/>
                      <a:pt x="514" y="1580"/>
                      <a:pt x="514" y="1580"/>
                    </a:cubicBezTo>
                    <a:cubicBezTo>
                      <a:pt x="514" y="1580"/>
                      <a:pt x="516" y="1582"/>
                      <a:pt x="516" y="1582"/>
                    </a:cubicBezTo>
                    <a:cubicBezTo>
                      <a:pt x="516" y="1582"/>
                      <a:pt x="518" y="1581"/>
                      <a:pt x="518" y="1581"/>
                    </a:cubicBezTo>
                    <a:cubicBezTo>
                      <a:pt x="518" y="1581"/>
                      <a:pt x="519" y="1580"/>
                      <a:pt x="519" y="1580"/>
                    </a:cubicBezTo>
                    <a:cubicBezTo>
                      <a:pt x="519" y="1580"/>
                      <a:pt x="521" y="1582"/>
                      <a:pt x="521" y="1582"/>
                    </a:cubicBezTo>
                    <a:cubicBezTo>
                      <a:pt x="521" y="1582"/>
                      <a:pt x="521" y="1582"/>
                      <a:pt x="521" y="1582"/>
                    </a:cubicBezTo>
                    <a:cubicBezTo>
                      <a:pt x="521" y="1582"/>
                      <a:pt x="524" y="1586"/>
                      <a:pt x="524" y="1586"/>
                    </a:cubicBezTo>
                    <a:cubicBezTo>
                      <a:pt x="524" y="1586"/>
                      <a:pt x="524" y="1586"/>
                      <a:pt x="524" y="1586"/>
                    </a:cubicBezTo>
                    <a:cubicBezTo>
                      <a:pt x="524" y="1586"/>
                      <a:pt x="527" y="1589"/>
                      <a:pt x="527" y="1589"/>
                    </a:cubicBezTo>
                    <a:cubicBezTo>
                      <a:pt x="527" y="1589"/>
                      <a:pt x="527" y="1589"/>
                      <a:pt x="527" y="1589"/>
                    </a:cubicBezTo>
                    <a:cubicBezTo>
                      <a:pt x="527" y="1589"/>
                      <a:pt x="530" y="1592"/>
                      <a:pt x="530" y="1592"/>
                    </a:cubicBezTo>
                    <a:cubicBezTo>
                      <a:pt x="530" y="1592"/>
                      <a:pt x="530" y="1592"/>
                      <a:pt x="530" y="1592"/>
                    </a:cubicBezTo>
                    <a:cubicBezTo>
                      <a:pt x="530" y="1592"/>
                      <a:pt x="533" y="1596"/>
                      <a:pt x="533" y="1596"/>
                    </a:cubicBezTo>
                    <a:cubicBezTo>
                      <a:pt x="533" y="1596"/>
                      <a:pt x="533" y="1596"/>
                      <a:pt x="533" y="1596"/>
                    </a:cubicBezTo>
                    <a:cubicBezTo>
                      <a:pt x="533" y="1596"/>
                      <a:pt x="536" y="1597"/>
                      <a:pt x="536" y="1597"/>
                    </a:cubicBezTo>
                    <a:cubicBezTo>
                      <a:pt x="536" y="1597"/>
                      <a:pt x="536" y="1597"/>
                      <a:pt x="536" y="1597"/>
                    </a:cubicBezTo>
                    <a:cubicBezTo>
                      <a:pt x="536" y="1597"/>
                      <a:pt x="539" y="1597"/>
                      <a:pt x="539" y="1597"/>
                    </a:cubicBezTo>
                    <a:cubicBezTo>
                      <a:pt x="539" y="1597"/>
                      <a:pt x="539" y="1597"/>
                      <a:pt x="539" y="1597"/>
                    </a:cubicBezTo>
                    <a:cubicBezTo>
                      <a:pt x="539" y="1597"/>
                      <a:pt x="541" y="1597"/>
                      <a:pt x="541" y="1597"/>
                    </a:cubicBezTo>
                    <a:cubicBezTo>
                      <a:pt x="541" y="1597"/>
                      <a:pt x="542" y="1597"/>
                      <a:pt x="542" y="1597"/>
                    </a:cubicBezTo>
                    <a:cubicBezTo>
                      <a:pt x="542" y="1597"/>
                      <a:pt x="545" y="1597"/>
                      <a:pt x="545" y="1597"/>
                    </a:cubicBezTo>
                    <a:cubicBezTo>
                      <a:pt x="545" y="1597"/>
                      <a:pt x="546" y="1597"/>
                      <a:pt x="546" y="1597"/>
                    </a:cubicBezTo>
                    <a:cubicBezTo>
                      <a:pt x="546" y="1597"/>
                      <a:pt x="548" y="1596"/>
                      <a:pt x="548" y="1596"/>
                    </a:cubicBezTo>
                    <a:cubicBezTo>
                      <a:pt x="548" y="1596"/>
                      <a:pt x="548" y="1596"/>
                      <a:pt x="548" y="1596"/>
                    </a:cubicBezTo>
                    <a:cubicBezTo>
                      <a:pt x="548" y="1596"/>
                      <a:pt x="551" y="1595"/>
                      <a:pt x="551" y="1595"/>
                    </a:cubicBezTo>
                    <a:cubicBezTo>
                      <a:pt x="551" y="1595"/>
                      <a:pt x="552" y="1595"/>
                      <a:pt x="552" y="1595"/>
                    </a:cubicBezTo>
                    <a:cubicBezTo>
                      <a:pt x="552" y="1595"/>
                      <a:pt x="554" y="1595"/>
                      <a:pt x="554" y="1595"/>
                    </a:cubicBezTo>
                    <a:cubicBezTo>
                      <a:pt x="554" y="1595"/>
                      <a:pt x="555" y="1595"/>
                      <a:pt x="555" y="1595"/>
                    </a:cubicBezTo>
                    <a:cubicBezTo>
                      <a:pt x="555" y="1595"/>
                      <a:pt x="557" y="1591"/>
                      <a:pt x="557" y="1591"/>
                    </a:cubicBezTo>
                    <a:cubicBezTo>
                      <a:pt x="557" y="1591"/>
                      <a:pt x="557" y="1591"/>
                      <a:pt x="557" y="1591"/>
                    </a:cubicBezTo>
                    <a:cubicBezTo>
                      <a:pt x="557" y="1591"/>
                      <a:pt x="559" y="1593"/>
                      <a:pt x="559" y="1593"/>
                    </a:cubicBezTo>
                    <a:cubicBezTo>
                      <a:pt x="559" y="1593"/>
                      <a:pt x="560" y="1592"/>
                      <a:pt x="560" y="1592"/>
                    </a:cubicBezTo>
                    <a:cubicBezTo>
                      <a:pt x="560" y="1592"/>
                      <a:pt x="563" y="1586"/>
                      <a:pt x="563" y="1586"/>
                    </a:cubicBezTo>
                    <a:cubicBezTo>
                      <a:pt x="563" y="1586"/>
                      <a:pt x="564" y="1586"/>
                      <a:pt x="564" y="1586"/>
                    </a:cubicBezTo>
                    <a:cubicBezTo>
                      <a:pt x="564" y="1586"/>
                      <a:pt x="566" y="1589"/>
                      <a:pt x="566" y="1589"/>
                    </a:cubicBezTo>
                    <a:cubicBezTo>
                      <a:pt x="566" y="1589"/>
                      <a:pt x="566" y="1589"/>
                      <a:pt x="566" y="1589"/>
                    </a:cubicBezTo>
                    <a:cubicBezTo>
                      <a:pt x="566" y="1589"/>
                      <a:pt x="569" y="1582"/>
                      <a:pt x="569" y="1582"/>
                    </a:cubicBezTo>
                    <a:cubicBezTo>
                      <a:pt x="569" y="1582"/>
                      <a:pt x="570" y="1581"/>
                      <a:pt x="570" y="1581"/>
                    </a:cubicBezTo>
                    <a:cubicBezTo>
                      <a:pt x="570" y="1581"/>
                      <a:pt x="572" y="1584"/>
                      <a:pt x="572" y="1584"/>
                    </a:cubicBezTo>
                    <a:cubicBezTo>
                      <a:pt x="572" y="1584"/>
                      <a:pt x="573" y="1584"/>
                      <a:pt x="573" y="1584"/>
                    </a:cubicBezTo>
                    <a:cubicBezTo>
                      <a:pt x="573" y="1584"/>
                      <a:pt x="575" y="1578"/>
                      <a:pt x="575" y="1578"/>
                    </a:cubicBezTo>
                    <a:cubicBezTo>
                      <a:pt x="575" y="1578"/>
                      <a:pt x="575" y="1578"/>
                      <a:pt x="575" y="1578"/>
                    </a:cubicBezTo>
                    <a:cubicBezTo>
                      <a:pt x="575" y="1578"/>
                      <a:pt x="577" y="1576"/>
                      <a:pt x="577" y="1576"/>
                    </a:cubicBezTo>
                    <a:cubicBezTo>
                      <a:pt x="577" y="1576"/>
                      <a:pt x="578" y="1577"/>
                      <a:pt x="578" y="1577"/>
                    </a:cubicBezTo>
                    <a:cubicBezTo>
                      <a:pt x="578" y="1577"/>
                      <a:pt x="581" y="1571"/>
                      <a:pt x="581" y="1571"/>
                    </a:cubicBezTo>
                    <a:cubicBezTo>
                      <a:pt x="581" y="1571"/>
                      <a:pt x="582" y="1571"/>
                      <a:pt x="582" y="1571"/>
                    </a:cubicBezTo>
                    <a:cubicBezTo>
                      <a:pt x="582" y="1571"/>
                      <a:pt x="584" y="1566"/>
                      <a:pt x="584" y="1566"/>
                    </a:cubicBezTo>
                    <a:cubicBezTo>
                      <a:pt x="584" y="1566"/>
                      <a:pt x="584" y="1566"/>
                      <a:pt x="584" y="1566"/>
                    </a:cubicBezTo>
                    <a:cubicBezTo>
                      <a:pt x="584" y="1566"/>
                      <a:pt x="587" y="1554"/>
                      <a:pt x="587" y="1554"/>
                    </a:cubicBezTo>
                    <a:cubicBezTo>
                      <a:pt x="587" y="1554"/>
                      <a:pt x="587" y="1555"/>
                      <a:pt x="587" y="1555"/>
                    </a:cubicBezTo>
                    <a:cubicBezTo>
                      <a:pt x="587" y="1555"/>
                      <a:pt x="590" y="1566"/>
                      <a:pt x="590" y="1566"/>
                    </a:cubicBezTo>
                    <a:cubicBezTo>
                      <a:pt x="590" y="1566"/>
                      <a:pt x="591" y="1566"/>
                      <a:pt x="591" y="1566"/>
                    </a:cubicBezTo>
                    <a:cubicBezTo>
                      <a:pt x="591" y="1566"/>
                      <a:pt x="593" y="1539"/>
                      <a:pt x="593" y="1539"/>
                    </a:cubicBezTo>
                    <a:cubicBezTo>
                      <a:pt x="593" y="1539"/>
                      <a:pt x="594" y="1536"/>
                      <a:pt x="594" y="1536"/>
                    </a:cubicBezTo>
                    <a:cubicBezTo>
                      <a:pt x="594" y="1536"/>
                      <a:pt x="596" y="1563"/>
                      <a:pt x="596" y="1563"/>
                    </a:cubicBezTo>
                    <a:cubicBezTo>
                      <a:pt x="596" y="1563"/>
                      <a:pt x="597" y="1565"/>
                      <a:pt x="597" y="1565"/>
                    </a:cubicBezTo>
                    <a:cubicBezTo>
                      <a:pt x="597" y="1565"/>
                      <a:pt x="599" y="1543"/>
                      <a:pt x="599" y="1543"/>
                    </a:cubicBezTo>
                    <a:cubicBezTo>
                      <a:pt x="599" y="1543"/>
                      <a:pt x="601" y="1529"/>
                      <a:pt x="601" y="1529"/>
                    </a:cubicBezTo>
                    <a:cubicBezTo>
                      <a:pt x="601" y="1529"/>
                      <a:pt x="602" y="1546"/>
                      <a:pt x="602" y="1546"/>
                    </a:cubicBezTo>
                    <a:cubicBezTo>
                      <a:pt x="602" y="1546"/>
                      <a:pt x="602" y="1547"/>
                      <a:pt x="602" y="1547"/>
                    </a:cubicBezTo>
                    <a:cubicBezTo>
                      <a:pt x="602" y="1547"/>
                      <a:pt x="604" y="1565"/>
                      <a:pt x="604" y="1565"/>
                    </a:cubicBezTo>
                    <a:cubicBezTo>
                      <a:pt x="604" y="1565"/>
                      <a:pt x="605" y="1560"/>
                      <a:pt x="605" y="1560"/>
                    </a:cubicBezTo>
                    <a:cubicBezTo>
                      <a:pt x="605" y="1560"/>
                      <a:pt x="608" y="1535"/>
                      <a:pt x="608" y="1535"/>
                    </a:cubicBezTo>
                    <a:cubicBezTo>
                      <a:pt x="608" y="1535"/>
                      <a:pt x="609" y="1539"/>
                      <a:pt x="609" y="1539"/>
                    </a:cubicBezTo>
                    <a:cubicBezTo>
                      <a:pt x="609" y="1539"/>
                      <a:pt x="611" y="1572"/>
                      <a:pt x="611" y="1572"/>
                    </a:cubicBezTo>
                    <a:cubicBezTo>
                      <a:pt x="611" y="1572"/>
                      <a:pt x="611" y="1571"/>
                      <a:pt x="611" y="1571"/>
                    </a:cubicBezTo>
                    <a:cubicBezTo>
                      <a:pt x="611" y="1571"/>
                      <a:pt x="614" y="1558"/>
                      <a:pt x="614" y="1558"/>
                    </a:cubicBezTo>
                    <a:cubicBezTo>
                      <a:pt x="614" y="1558"/>
                      <a:pt x="614" y="1558"/>
                      <a:pt x="614" y="1558"/>
                    </a:cubicBezTo>
                    <a:cubicBezTo>
                      <a:pt x="614" y="1558"/>
                      <a:pt x="617" y="1577"/>
                      <a:pt x="617" y="1577"/>
                    </a:cubicBezTo>
                    <a:cubicBezTo>
                      <a:pt x="617" y="1577"/>
                      <a:pt x="618" y="1577"/>
                      <a:pt x="618" y="1577"/>
                    </a:cubicBezTo>
                    <a:cubicBezTo>
                      <a:pt x="618" y="1577"/>
                      <a:pt x="620" y="1572"/>
                      <a:pt x="620" y="1572"/>
                    </a:cubicBezTo>
                    <a:cubicBezTo>
                      <a:pt x="620" y="1572"/>
                      <a:pt x="622" y="1573"/>
                      <a:pt x="622" y="1573"/>
                    </a:cubicBezTo>
                    <a:cubicBezTo>
                      <a:pt x="622" y="1573"/>
                      <a:pt x="623" y="1571"/>
                      <a:pt x="623" y="1571"/>
                    </a:cubicBezTo>
                    <a:cubicBezTo>
                      <a:pt x="623" y="1571"/>
                      <a:pt x="624" y="1570"/>
                      <a:pt x="624" y="1570"/>
                    </a:cubicBezTo>
                    <a:cubicBezTo>
                      <a:pt x="624" y="1570"/>
                      <a:pt x="625" y="1576"/>
                      <a:pt x="625" y="1576"/>
                    </a:cubicBezTo>
                    <a:cubicBezTo>
                      <a:pt x="625" y="1576"/>
                      <a:pt x="627" y="1574"/>
                      <a:pt x="627" y="1574"/>
                    </a:cubicBezTo>
                    <a:cubicBezTo>
                      <a:pt x="627" y="1574"/>
                      <a:pt x="629" y="1546"/>
                      <a:pt x="629" y="1546"/>
                    </a:cubicBezTo>
                    <a:cubicBezTo>
                      <a:pt x="629" y="1546"/>
                      <a:pt x="630" y="1527"/>
                      <a:pt x="630" y="1527"/>
                    </a:cubicBezTo>
                    <a:cubicBezTo>
                      <a:pt x="630" y="1527"/>
                      <a:pt x="632" y="1548"/>
                      <a:pt x="632" y="1548"/>
                    </a:cubicBezTo>
                    <a:cubicBezTo>
                      <a:pt x="632" y="1548"/>
                      <a:pt x="633" y="1548"/>
                      <a:pt x="633" y="1548"/>
                    </a:cubicBezTo>
                    <a:cubicBezTo>
                      <a:pt x="633" y="1548"/>
                      <a:pt x="635" y="1518"/>
                      <a:pt x="635" y="1518"/>
                    </a:cubicBezTo>
                    <a:cubicBezTo>
                      <a:pt x="635" y="1518"/>
                      <a:pt x="636" y="1516"/>
                      <a:pt x="636" y="1516"/>
                    </a:cubicBezTo>
                    <a:cubicBezTo>
                      <a:pt x="636" y="1516"/>
                      <a:pt x="637" y="1483"/>
                      <a:pt x="637" y="1483"/>
                    </a:cubicBezTo>
                    <a:cubicBezTo>
                      <a:pt x="637" y="1483"/>
                      <a:pt x="638" y="1490"/>
                      <a:pt x="638" y="1490"/>
                    </a:cubicBezTo>
                    <a:cubicBezTo>
                      <a:pt x="638" y="1490"/>
                      <a:pt x="640" y="1498"/>
                      <a:pt x="640" y="1498"/>
                    </a:cubicBezTo>
                    <a:cubicBezTo>
                      <a:pt x="640" y="1498"/>
                      <a:pt x="641" y="1496"/>
                      <a:pt x="641" y="1496"/>
                    </a:cubicBezTo>
                    <a:cubicBezTo>
                      <a:pt x="641" y="1496"/>
                      <a:pt x="644" y="1477"/>
                      <a:pt x="644" y="1477"/>
                    </a:cubicBezTo>
                    <a:cubicBezTo>
                      <a:pt x="644" y="1477"/>
                      <a:pt x="645" y="1476"/>
                      <a:pt x="645" y="1476"/>
                    </a:cubicBezTo>
                    <a:cubicBezTo>
                      <a:pt x="645" y="1476"/>
                      <a:pt x="647" y="1512"/>
                      <a:pt x="647" y="1512"/>
                    </a:cubicBezTo>
                    <a:cubicBezTo>
                      <a:pt x="647" y="1512"/>
                      <a:pt x="647" y="1514"/>
                      <a:pt x="647" y="1514"/>
                    </a:cubicBezTo>
                    <a:cubicBezTo>
                      <a:pt x="647" y="1514"/>
                      <a:pt x="650" y="1522"/>
                      <a:pt x="650" y="1522"/>
                    </a:cubicBezTo>
                    <a:cubicBezTo>
                      <a:pt x="650" y="1522"/>
                      <a:pt x="650" y="1522"/>
                      <a:pt x="650" y="1522"/>
                    </a:cubicBezTo>
                    <a:cubicBezTo>
                      <a:pt x="650" y="1522"/>
                      <a:pt x="653" y="1556"/>
                      <a:pt x="653" y="1556"/>
                    </a:cubicBezTo>
                    <a:cubicBezTo>
                      <a:pt x="653" y="1556"/>
                      <a:pt x="653" y="1558"/>
                      <a:pt x="653" y="1558"/>
                    </a:cubicBezTo>
                    <a:cubicBezTo>
                      <a:pt x="653" y="1558"/>
                      <a:pt x="655" y="1567"/>
                      <a:pt x="655" y="1567"/>
                    </a:cubicBezTo>
                    <a:cubicBezTo>
                      <a:pt x="655" y="1567"/>
                      <a:pt x="656" y="1564"/>
                      <a:pt x="656" y="1564"/>
                    </a:cubicBezTo>
                    <a:cubicBezTo>
                      <a:pt x="656" y="1564"/>
                      <a:pt x="659" y="1586"/>
                      <a:pt x="659" y="1586"/>
                    </a:cubicBezTo>
                    <a:cubicBezTo>
                      <a:pt x="659" y="1586"/>
                      <a:pt x="659" y="1586"/>
                      <a:pt x="659" y="1586"/>
                    </a:cubicBezTo>
                    <a:cubicBezTo>
                      <a:pt x="659" y="1586"/>
                      <a:pt x="662" y="1591"/>
                      <a:pt x="662" y="1591"/>
                    </a:cubicBezTo>
                    <a:cubicBezTo>
                      <a:pt x="662" y="1591"/>
                      <a:pt x="662" y="1591"/>
                      <a:pt x="662" y="1591"/>
                    </a:cubicBezTo>
                    <a:cubicBezTo>
                      <a:pt x="662" y="1591"/>
                      <a:pt x="665" y="1592"/>
                      <a:pt x="665" y="1592"/>
                    </a:cubicBezTo>
                    <a:cubicBezTo>
                      <a:pt x="665" y="1592"/>
                      <a:pt x="667" y="1593"/>
                      <a:pt x="667" y="1593"/>
                    </a:cubicBezTo>
                    <a:cubicBezTo>
                      <a:pt x="667" y="1593"/>
                      <a:pt x="668" y="1592"/>
                      <a:pt x="668" y="1592"/>
                    </a:cubicBezTo>
                    <a:cubicBezTo>
                      <a:pt x="668" y="1592"/>
                      <a:pt x="669" y="1592"/>
                      <a:pt x="669" y="1592"/>
                    </a:cubicBezTo>
                    <a:cubicBezTo>
                      <a:pt x="669" y="1592"/>
                      <a:pt x="671" y="1590"/>
                      <a:pt x="671" y="1590"/>
                    </a:cubicBezTo>
                    <a:cubicBezTo>
                      <a:pt x="671" y="1590"/>
                      <a:pt x="671" y="1591"/>
                      <a:pt x="671" y="1591"/>
                    </a:cubicBezTo>
                    <a:cubicBezTo>
                      <a:pt x="671" y="1591"/>
                      <a:pt x="674" y="1592"/>
                      <a:pt x="674" y="1592"/>
                    </a:cubicBezTo>
                    <a:cubicBezTo>
                      <a:pt x="674" y="1592"/>
                      <a:pt x="674" y="1591"/>
                      <a:pt x="674" y="1591"/>
                    </a:cubicBezTo>
                    <a:cubicBezTo>
                      <a:pt x="674" y="1591"/>
                      <a:pt x="677" y="1586"/>
                      <a:pt x="677" y="1586"/>
                    </a:cubicBezTo>
                    <a:cubicBezTo>
                      <a:pt x="677" y="1586"/>
                      <a:pt x="678" y="1586"/>
                      <a:pt x="678" y="1586"/>
                    </a:cubicBezTo>
                    <a:cubicBezTo>
                      <a:pt x="678" y="1586"/>
                      <a:pt x="680" y="1589"/>
                      <a:pt x="680" y="1589"/>
                    </a:cubicBezTo>
                    <a:cubicBezTo>
                      <a:pt x="680" y="1589"/>
                      <a:pt x="681" y="1589"/>
                      <a:pt x="681" y="1589"/>
                    </a:cubicBezTo>
                    <a:cubicBezTo>
                      <a:pt x="681" y="1589"/>
                      <a:pt x="683" y="1585"/>
                      <a:pt x="683" y="1585"/>
                    </a:cubicBezTo>
                    <a:cubicBezTo>
                      <a:pt x="683" y="1585"/>
                      <a:pt x="684" y="1584"/>
                      <a:pt x="684" y="1584"/>
                    </a:cubicBezTo>
                    <a:cubicBezTo>
                      <a:pt x="684" y="1584"/>
                      <a:pt x="686" y="1587"/>
                      <a:pt x="686" y="1587"/>
                    </a:cubicBezTo>
                    <a:cubicBezTo>
                      <a:pt x="686" y="1587"/>
                      <a:pt x="687" y="1587"/>
                      <a:pt x="687" y="1587"/>
                    </a:cubicBezTo>
                    <a:cubicBezTo>
                      <a:pt x="687" y="1587"/>
                      <a:pt x="689" y="1590"/>
                      <a:pt x="689" y="1590"/>
                    </a:cubicBezTo>
                    <a:cubicBezTo>
                      <a:pt x="689" y="1590"/>
                      <a:pt x="689" y="1589"/>
                      <a:pt x="689" y="1589"/>
                    </a:cubicBezTo>
                    <a:cubicBezTo>
                      <a:pt x="689" y="1589"/>
                      <a:pt x="692" y="1587"/>
                      <a:pt x="692" y="1587"/>
                    </a:cubicBezTo>
                    <a:cubicBezTo>
                      <a:pt x="692" y="1587"/>
                      <a:pt x="692" y="1588"/>
                      <a:pt x="692" y="1588"/>
                    </a:cubicBezTo>
                    <a:cubicBezTo>
                      <a:pt x="692" y="1588"/>
                      <a:pt x="695" y="1593"/>
                      <a:pt x="695" y="1593"/>
                    </a:cubicBezTo>
                    <a:cubicBezTo>
                      <a:pt x="695" y="1593"/>
                      <a:pt x="696" y="1593"/>
                      <a:pt x="696" y="1593"/>
                    </a:cubicBezTo>
                    <a:cubicBezTo>
                      <a:pt x="696" y="1593"/>
                      <a:pt x="698" y="1591"/>
                      <a:pt x="698" y="1591"/>
                    </a:cubicBezTo>
                    <a:cubicBezTo>
                      <a:pt x="698" y="1591"/>
                      <a:pt x="700" y="1591"/>
                      <a:pt x="700" y="1591"/>
                    </a:cubicBezTo>
                    <a:cubicBezTo>
                      <a:pt x="700" y="1591"/>
                      <a:pt x="701" y="1591"/>
                      <a:pt x="701" y="1591"/>
                    </a:cubicBezTo>
                    <a:cubicBezTo>
                      <a:pt x="701" y="1591"/>
                      <a:pt x="702" y="1591"/>
                      <a:pt x="702" y="1591"/>
                    </a:cubicBezTo>
                    <a:cubicBezTo>
                      <a:pt x="702" y="1591"/>
                      <a:pt x="704" y="1587"/>
                      <a:pt x="704" y="1587"/>
                    </a:cubicBezTo>
                    <a:cubicBezTo>
                      <a:pt x="704" y="1587"/>
                      <a:pt x="705" y="1587"/>
                      <a:pt x="705" y="1587"/>
                    </a:cubicBezTo>
                    <a:cubicBezTo>
                      <a:pt x="705" y="1587"/>
                      <a:pt x="707" y="1580"/>
                      <a:pt x="707" y="1580"/>
                    </a:cubicBezTo>
                    <a:cubicBezTo>
                      <a:pt x="707" y="1580"/>
                      <a:pt x="707" y="1581"/>
                      <a:pt x="707" y="1581"/>
                    </a:cubicBezTo>
                    <a:cubicBezTo>
                      <a:pt x="707" y="1581"/>
                      <a:pt x="710" y="1571"/>
                      <a:pt x="710" y="1571"/>
                    </a:cubicBezTo>
                    <a:cubicBezTo>
                      <a:pt x="710" y="1571"/>
                      <a:pt x="710" y="1571"/>
                      <a:pt x="710" y="1571"/>
                    </a:cubicBezTo>
                    <a:cubicBezTo>
                      <a:pt x="710" y="1571"/>
                      <a:pt x="713" y="1549"/>
                      <a:pt x="713" y="1549"/>
                    </a:cubicBezTo>
                    <a:cubicBezTo>
                      <a:pt x="713" y="1549"/>
                      <a:pt x="714" y="1553"/>
                      <a:pt x="714" y="1553"/>
                    </a:cubicBezTo>
                    <a:cubicBezTo>
                      <a:pt x="714" y="1553"/>
                      <a:pt x="716" y="1546"/>
                      <a:pt x="716" y="1546"/>
                    </a:cubicBezTo>
                    <a:cubicBezTo>
                      <a:pt x="716" y="1546"/>
                      <a:pt x="717" y="1547"/>
                      <a:pt x="717" y="1547"/>
                    </a:cubicBezTo>
                    <a:cubicBezTo>
                      <a:pt x="717" y="1547"/>
                      <a:pt x="719" y="1522"/>
                      <a:pt x="719" y="1522"/>
                    </a:cubicBezTo>
                    <a:cubicBezTo>
                      <a:pt x="719" y="1522"/>
                      <a:pt x="721" y="1526"/>
                      <a:pt x="721" y="1526"/>
                    </a:cubicBezTo>
                    <a:cubicBezTo>
                      <a:pt x="721" y="1526"/>
                      <a:pt x="722" y="1521"/>
                      <a:pt x="722" y="1521"/>
                    </a:cubicBezTo>
                    <a:cubicBezTo>
                      <a:pt x="722" y="1521"/>
                      <a:pt x="724" y="1533"/>
                      <a:pt x="724" y="1533"/>
                    </a:cubicBezTo>
                    <a:cubicBezTo>
                      <a:pt x="724" y="1533"/>
                      <a:pt x="725" y="1522"/>
                      <a:pt x="725" y="1522"/>
                    </a:cubicBezTo>
                    <a:cubicBezTo>
                      <a:pt x="725" y="1522"/>
                      <a:pt x="726" y="1520"/>
                      <a:pt x="726" y="1520"/>
                    </a:cubicBezTo>
                    <a:cubicBezTo>
                      <a:pt x="726" y="1520"/>
                      <a:pt x="727" y="1526"/>
                      <a:pt x="727" y="1526"/>
                    </a:cubicBezTo>
                    <a:cubicBezTo>
                      <a:pt x="727" y="1526"/>
                      <a:pt x="729" y="1520"/>
                      <a:pt x="729" y="1520"/>
                    </a:cubicBezTo>
                    <a:cubicBezTo>
                      <a:pt x="729" y="1520"/>
                      <a:pt x="731" y="1543"/>
                      <a:pt x="731" y="1543"/>
                    </a:cubicBezTo>
                    <a:cubicBezTo>
                      <a:pt x="731" y="1543"/>
                      <a:pt x="732" y="1540"/>
                      <a:pt x="732" y="1540"/>
                    </a:cubicBezTo>
                    <a:cubicBezTo>
                      <a:pt x="732" y="1540"/>
                      <a:pt x="734" y="1548"/>
                      <a:pt x="734" y="1548"/>
                    </a:cubicBezTo>
                    <a:cubicBezTo>
                      <a:pt x="734" y="1548"/>
                      <a:pt x="735" y="1545"/>
                      <a:pt x="735" y="1545"/>
                    </a:cubicBezTo>
                    <a:cubicBezTo>
                      <a:pt x="735" y="1545"/>
                      <a:pt x="737" y="1566"/>
                      <a:pt x="737" y="1566"/>
                    </a:cubicBezTo>
                    <a:cubicBezTo>
                      <a:pt x="737" y="1566"/>
                      <a:pt x="738" y="1566"/>
                      <a:pt x="738" y="1566"/>
                    </a:cubicBezTo>
                    <a:cubicBezTo>
                      <a:pt x="738" y="1566"/>
                      <a:pt x="740" y="1571"/>
                      <a:pt x="740" y="1571"/>
                    </a:cubicBezTo>
                    <a:cubicBezTo>
                      <a:pt x="740" y="1571"/>
                      <a:pt x="741" y="1571"/>
                      <a:pt x="741" y="1571"/>
                    </a:cubicBezTo>
                    <a:cubicBezTo>
                      <a:pt x="741" y="1571"/>
                      <a:pt x="742" y="1565"/>
                      <a:pt x="742" y="1565"/>
                    </a:cubicBezTo>
                    <a:cubicBezTo>
                      <a:pt x="742" y="1565"/>
                      <a:pt x="743" y="1568"/>
                      <a:pt x="743" y="1568"/>
                    </a:cubicBezTo>
                    <a:cubicBezTo>
                      <a:pt x="743" y="1568"/>
                      <a:pt x="746" y="1574"/>
                      <a:pt x="746" y="1574"/>
                    </a:cubicBezTo>
                    <a:cubicBezTo>
                      <a:pt x="746" y="1574"/>
                      <a:pt x="746" y="1573"/>
                      <a:pt x="746" y="1573"/>
                    </a:cubicBezTo>
                    <a:cubicBezTo>
                      <a:pt x="746" y="1573"/>
                      <a:pt x="749" y="1555"/>
                      <a:pt x="749" y="1555"/>
                    </a:cubicBezTo>
                    <a:cubicBezTo>
                      <a:pt x="749" y="1555"/>
                      <a:pt x="751" y="1554"/>
                      <a:pt x="751" y="1554"/>
                    </a:cubicBezTo>
                    <a:cubicBezTo>
                      <a:pt x="751" y="1554"/>
                      <a:pt x="752" y="1556"/>
                      <a:pt x="752" y="1556"/>
                    </a:cubicBezTo>
                    <a:cubicBezTo>
                      <a:pt x="752" y="1556"/>
                      <a:pt x="753" y="1557"/>
                      <a:pt x="753" y="1557"/>
                    </a:cubicBezTo>
                    <a:cubicBezTo>
                      <a:pt x="753" y="1557"/>
                      <a:pt x="755" y="1537"/>
                      <a:pt x="755" y="1537"/>
                    </a:cubicBezTo>
                    <a:cubicBezTo>
                      <a:pt x="755" y="1537"/>
                      <a:pt x="755" y="1535"/>
                      <a:pt x="755" y="1535"/>
                    </a:cubicBezTo>
                    <a:cubicBezTo>
                      <a:pt x="755" y="1535"/>
                      <a:pt x="757" y="1514"/>
                      <a:pt x="757" y="1514"/>
                    </a:cubicBezTo>
                    <a:cubicBezTo>
                      <a:pt x="757" y="1514"/>
                      <a:pt x="759" y="1516"/>
                      <a:pt x="759" y="1516"/>
                    </a:cubicBezTo>
                    <a:cubicBezTo>
                      <a:pt x="759" y="1516"/>
                      <a:pt x="761" y="1474"/>
                      <a:pt x="761" y="1474"/>
                    </a:cubicBezTo>
                    <a:cubicBezTo>
                      <a:pt x="761" y="1474"/>
                      <a:pt x="762" y="1485"/>
                      <a:pt x="762" y="1485"/>
                    </a:cubicBezTo>
                    <a:cubicBezTo>
                      <a:pt x="762" y="1485"/>
                      <a:pt x="764" y="1440"/>
                      <a:pt x="764" y="1440"/>
                    </a:cubicBezTo>
                    <a:cubicBezTo>
                      <a:pt x="764" y="1440"/>
                      <a:pt x="766" y="1464"/>
                      <a:pt x="766" y="1464"/>
                    </a:cubicBezTo>
                    <a:cubicBezTo>
                      <a:pt x="766" y="1464"/>
                      <a:pt x="767" y="1429"/>
                      <a:pt x="767" y="1429"/>
                    </a:cubicBezTo>
                    <a:cubicBezTo>
                      <a:pt x="767" y="1429"/>
                      <a:pt x="768" y="1422"/>
                      <a:pt x="768" y="1422"/>
                    </a:cubicBezTo>
                    <a:cubicBezTo>
                      <a:pt x="768" y="1422"/>
                      <a:pt x="770" y="1473"/>
                      <a:pt x="770" y="1473"/>
                    </a:cubicBezTo>
                    <a:cubicBezTo>
                      <a:pt x="770" y="1473"/>
                      <a:pt x="771" y="1462"/>
                      <a:pt x="771" y="1462"/>
                    </a:cubicBezTo>
                    <a:cubicBezTo>
                      <a:pt x="771" y="1462"/>
                      <a:pt x="773" y="1504"/>
                      <a:pt x="773" y="1504"/>
                    </a:cubicBezTo>
                    <a:cubicBezTo>
                      <a:pt x="773" y="1504"/>
                      <a:pt x="775" y="1497"/>
                      <a:pt x="775" y="1497"/>
                    </a:cubicBezTo>
                    <a:cubicBezTo>
                      <a:pt x="775" y="1497"/>
                      <a:pt x="777" y="1519"/>
                      <a:pt x="777" y="1519"/>
                    </a:cubicBezTo>
                    <a:cubicBezTo>
                      <a:pt x="777" y="1519"/>
                      <a:pt x="777" y="1523"/>
                      <a:pt x="777" y="1523"/>
                    </a:cubicBezTo>
                    <a:cubicBezTo>
                      <a:pt x="777" y="1523"/>
                      <a:pt x="780" y="1474"/>
                      <a:pt x="780" y="1474"/>
                    </a:cubicBezTo>
                    <a:cubicBezTo>
                      <a:pt x="780" y="1474"/>
                      <a:pt x="780" y="1374"/>
                      <a:pt x="780" y="1374"/>
                    </a:cubicBezTo>
                    <a:cubicBezTo>
                      <a:pt x="780" y="1374"/>
                      <a:pt x="782" y="1539"/>
                      <a:pt x="782" y="1539"/>
                    </a:cubicBezTo>
                    <a:cubicBezTo>
                      <a:pt x="782" y="1539"/>
                      <a:pt x="783" y="1540"/>
                      <a:pt x="783" y="1540"/>
                    </a:cubicBezTo>
                    <a:cubicBezTo>
                      <a:pt x="783" y="1540"/>
                      <a:pt x="786" y="1547"/>
                      <a:pt x="786" y="1547"/>
                    </a:cubicBezTo>
                    <a:cubicBezTo>
                      <a:pt x="786" y="1547"/>
                      <a:pt x="787" y="1548"/>
                      <a:pt x="787" y="1548"/>
                    </a:cubicBezTo>
                    <a:cubicBezTo>
                      <a:pt x="787" y="1548"/>
                      <a:pt x="789" y="1544"/>
                      <a:pt x="789" y="1544"/>
                    </a:cubicBezTo>
                    <a:cubicBezTo>
                      <a:pt x="789" y="1544"/>
                      <a:pt x="789" y="1543"/>
                      <a:pt x="789" y="1543"/>
                    </a:cubicBezTo>
                    <a:cubicBezTo>
                      <a:pt x="789" y="1543"/>
                      <a:pt x="791" y="1523"/>
                      <a:pt x="791" y="1523"/>
                    </a:cubicBezTo>
                    <a:cubicBezTo>
                      <a:pt x="791" y="1523"/>
                      <a:pt x="792" y="1522"/>
                      <a:pt x="792" y="1522"/>
                    </a:cubicBezTo>
                    <a:cubicBezTo>
                      <a:pt x="792" y="1522"/>
                      <a:pt x="794" y="1487"/>
                      <a:pt x="794" y="1487"/>
                    </a:cubicBezTo>
                    <a:cubicBezTo>
                      <a:pt x="794" y="1487"/>
                      <a:pt x="795" y="1493"/>
                      <a:pt x="795" y="1493"/>
                    </a:cubicBezTo>
                    <a:cubicBezTo>
                      <a:pt x="795" y="1493"/>
                      <a:pt x="798" y="1444"/>
                      <a:pt x="798" y="1444"/>
                    </a:cubicBezTo>
                    <a:cubicBezTo>
                      <a:pt x="798" y="1444"/>
                      <a:pt x="798" y="1452"/>
                      <a:pt x="798" y="1452"/>
                    </a:cubicBezTo>
                    <a:cubicBezTo>
                      <a:pt x="798" y="1452"/>
                      <a:pt x="801" y="1377"/>
                      <a:pt x="801" y="1377"/>
                    </a:cubicBezTo>
                    <a:cubicBezTo>
                      <a:pt x="801" y="1377"/>
                      <a:pt x="801" y="1360"/>
                      <a:pt x="801" y="1360"/>
                    </a:cubicBezTo>
                    <a:cubicBezTo>
                      <a:pt x="801" y="1360"/>
                      <a:pt x="804" y="1443"/>
                      <a:pt x="804" y="1443"/>
                    </a:cubicBezTo>
                    <a:cubicBezTo>
                      <a:pt x="804" y="1443"/>
                      <a:pt x="804" y="1448"/>
                      <a:pt x="804" y="1448"/>
                    </a:cubicBezTo>
                    <a:cubicBezTo>
                      <a:pt x="804" y="1448"/>
                      <a:pt x="807" y="1526"/>
                      <a:pt x="807" y="1526"/>
                    </a:cubicBezTo>
                    <a:cubicBezTo>
                      <a:pt x="807" y="1526"/>
                      <a:pt x="807" y="1528"/>
                      <a:pt x="807" y="1528"/>
                    </a:cubicBezTo>
                    <a:cubicBezTo>
                      <a:pt x="807" y="1528"/>
                      <a:pt x="810" y="1549"/>
                      <a:pt x="810" y="1549"/>
                    </a:cubicBezTo>
                    <a:cubicBezTo>
                      <a:pt x="810" y="1549"/>
                      <a:pt x="810" y="1550"/>
                      <a:pt x="810" y="1550"/>
                    </a:cubicBezTo>
                    <a:cubicBezTo>
                      <a:pt x="810" y="1550"/>
                      <a:pt x="812" y="1499"/>
                      <a:pt x="812" y="1499"/>
                    </a:cubicBezTo>
                    <a:cubicBezTo>
                      <a:pt x="812" y="1499"/>
                      <a:pt x="813" y="1523"/>
                      <a:pt x="813" y="1523"/>
                    </a:cubicBezTo>
                    <a:cubicBezTo>
                      <a:pt x="813" y="1523"/>
                      <a:pt x="816" y="1557"/>
                      <a:pt x="816" y="1557"/>
                    </a:cubicBezTo>
                    <a:cubicBezTo>
                      <a:pt x="816" y="1557"/>
                      <a:pt x="816" y="1557"/>
                      <a:pt x="816" y="1557"/>
                    </a:cubicBezTo>
                    <a:cubicBezTo>
                      <a:pt x="816" y="1557"/>
                      <a:pt x="819" y="1566"/>
                      <a:pt x="819" y="1566"/>
                    </a:cubicBezTo>
                    <a:cubicBezTo>
                      <a:pt x="819" y="1566"/>
                      <a:pt x="820" y="1568"/>
                      <a:pt x="820" y="1568"/>
                    </a:cubicBezTo>
                    <a:cubicBezTo>
                      <a:pt x="820" y="1568"/>
                      <a:pt x="822" y="1566"/>
                      <a:pt x="822" y="1566"/>
                    </a:cubicBezTo>
                    <a:cubicBezTo>
                      <a:pt x="822" y="1566"/>
                      <a:pt x="823" y="1512"/>
                      <a:pt x="823" y="1512"/>
                    </a:cubicBezTo>
                    <a:cubicBezTo>
                      <a:pt x="823" y="1512"/>
                      <a:pt x="825" y="1574"/>
                      <a:pt x="825" y="1574"/>
                    </a:cubicBezTo>
                    <a:cubicBezTo>
                      <a:pt x="825" y="1574"/>
                      <a:pt x="825" y="1575"/>
                      <a:pt x="825" y="1575"/>
                    </a:cubicBezTo>
                    <a:cubicBezTo>
                      <a:pt x="825" y="1575"/>
                      <a:pt x="827" y="1582"/>
                      <a:pt x="827" y="1582"/>
                    </a:cubicBezTo>
                    <a:cubicBezTo>
                      <a:pt x="827" y="1582"/>
                      <a:pt x="828" y="1571"/>
                      <a:pt x="828" y="1571"/>
                    </a:cubicBezTo>
                    <a:cubicBezTo>
                      <a:pt x="828" y="1571"/>
                      <a:pt x="831" y="1587"/>
                      <a:pt x="831" y="1587"/>
                    </a:cubicBezTo>
                    <a:cubicBezTo>
                      <a:pt x="831" y="1587"/>
                      <a:pt x="831" y="1588"/>
                      <a:pt x="831" y="1588"/>
                    </a:cubicBezTo>
                    <a:cubicBezTo>
                      <a:pt x="831" y="1588"/>
                      <a:pt x="834" y="1591"/>
                      <a:pt x="834" y="1591"/>
                    </a:cubicBezTo>
                    <a:cubicBezTo>
                      <a:pt x="834" y="1591"/>
                      <a:pt x="834" y="1591"/>
                      <a:pt x="834" y="1591"/>
                    </a:cubicBezTo>
                    <a:cubicBezTo>
                      <a:pt x="834" y="1591"/>
                      <a:pt x="836" y="1592"/>
                      <a:pt x="836" y="1592"/>
                    </a:cubicBezTo>
                    <a:cubicBezTo>
                      <a:pt x="836" y="1592"/>
                      <a:pt x="837" y="1592"/>
                      <a:pt x="837" y="1592"/>
                    </a:cubicBezTo>
                    <a:cubicBezTo>
                      <a:pt x="837" y="1592"/>
                      <a:pt x="839" y="1593"/>
                      <a:pt x="839" y="1593"/>
                    </a:cubicBezTo>
                    <a:cubicBezTo>
                      <a:pt x="839" y="1593"/>
                      <a:pt x="840" y="1593"/>
                      <a:pt x="840" y="1593"/>
                    </a:cubicBezTo>
                    <a:cubicBezTo>
                      <a:pt x="840" y="1593"/>
                      <a:pt x="843" y="1594"/>
                      <a:pt x="843" y="1594"/>
                    </a:cubicBezTo>
                    <a:cubicBezTo>
                      <a:pt x="843" y="1594"/>
                      <a:pt x="843" y="1594"/>
                      <a:pt x="843" y="1594"/>
                    </a:cubicBezTo>
                    <a:cubicBezTo>
                      <a:pt x="843" y="1594"/>
                      <a:pt x="846" y="1593"/>
                      <a:pt x="846" y="1593"/>
                    </a:cubicBezTo>
                    <a:cubicBezTo>
                      <a:pt x="846" y="1593"/>
                      <a:pt x="846" y="1593"/>
                      <a:pt x="846" y="1593"/>
                    </a:cubicBezTo>
                    <a:cubicBezTo>
                      <a:pt x="846" y="1593"/>
                      <a:pt x="848" y="1595"/>
                      <a:pt x="848" y="1595"/>
                    </a:cubicBezTo>
                    <a:cubicBezTo>
                      <a:pt x="848" y="1595"/>
                      <a:pt x="849" y="1594"/>
                      <a:pt x="849" y="1594"/>
                    </a:cubicBezTo>
                    <a:cubicBezTo>
                      <a:pt x="849" y="1594"/>
                      <a:pt x="852" y="1594"/>
                      <a:pt x="852" y="1594"/>
                    </a:cubicBezTo>
                    <a:cubicBezTo>
                      <a:pt x="852" y="1594"/>
                      <a:pt x="852" y="1594"/>
                      <a:pt x="852" y="1594"/>
                    </a:cubicBezTo>
                    <a:cubicBezTo>
                      <a:pt x="852" y="1594"/>
                      <a:pt x="855" y="1591"/>
                      <a:pt x="855" y="1591"/>
                    </a:cubicBezTo>
                    <a:cubicBezTo>
                      <a:pt x="855" y="1591"/>
                      <a:pt x="855" y="1590"/>
                      <a:pt x="855" y="1590"/>
                    </a:cubicBezTo>
                    <a:cubicBezTo>
                      <a:pt x="855" y="1590"/>
                      <a:pt x="858" y="1582"/>
                      <a:pt x="858" y="1582"/>
                    </a:cubicBezTo>
                    <a:cubicBezTo>
                      <a:pt x="858" y="1582"/>
                      <a:pt x="858" y="1582"/>
                      <a:pt x="858" y="1582"/>
                    </a:cubicBezTo>
                    <a:cubicBezTo>
                      <a:pt x="858" y="1582"/>
                      <a:pt x="861" y="1571"/>
                      <a:pt x="861" y="1571"/>
                    </a:cubicBezTo>
                    <a:cubicBezTo>
                      <a:pt x="861" y="1571"/>
                      <a:pt x="861" y="1570"/>
                      <a:pt x="861" y="1570"/>
                    </a:cubicBezTo>
                    <a:cubicBezTo>
                      <a:pt x="861" y="1570"/>
                      <a:pt x="864" y="1458"/>
                      <a:pt x="864" y="1458"/>
                    </a:cubicBezTo>
                    <a:cubicBezTo>
                      <a:pt x="864" y="1458"/>
                      <a:pt x="864" y="1443"/>
                      <a:pt x="864" y="1443"/>
                    </a:cubicBezTo>
                    <a:cubicBezTo>
                      <a:pt x="864" y="1443"/>
                      <a:pt x="867" y="1541"/>
                      <a:pt x="867" y="1541"/>
                    </a:cubicBezTo>
                    <a:cubicBezTo>
                      <a:pt x="867" y="1541"/>
                      <a:pt x="867" y="1545"/>
                      <a:pt x="867" y="1545"/>
                    </a:cubicBezTo>
                    <a:cubicBezTo>
                      <a:pt x="867" y="1545"/>
                      <a:pt x="869" y="1488"/>
                      <a:pt x="869" y="1488"/>
                    </a:cubicBezTo>
                    <a:cubicBezTo>
                      <a:pt x="869" y="1488"/>
                      <a:pt x="870" y="1448"/>
                      <a:pt x="870" y="1448"/>
                    </a:cubicBezTo>
                    <a:cubicBezTo>
                      <a:pt x="870" y="1448"/>
                      <a:pt x="873" y="1550"/>
                      <a:pt x="873" y="1550"/>
                    </a:cubicBezTo>
                    <a:cubicBezTo>
                      <a:pt x="873" y="1550"/>
                      <a:pt x="873" y="1553"/>
                      <a:pt x="873" y="1553"/>
                    </a:cubicBezTo>
                    <a:cubicBezTo>
                      <a:pt x="873" y="1553"/>
                      <a:pt x="876" y="1583"/>
                      <a:pt x="876" y="1583"/>
                    </a:cubicBezTo>
                    <a:cubicBezTo>
                      <a:pt x="876" y="1583"/>
                      <a:pt x="876" y="1583"/>
                      <a:pt x="876" y="1583"/>
                    </a:cubicBezTo>
                    <a:cubicBezTo>
                      <a:pt x="876" y="1583"/>
                      <a:pt x="878" y="1589"/>
                      <a:pt x="878" y="1589"/>
                    </a:cubicBezTo>
                    <a:cubicBezTo>
                      <a:pt x="878" y="1589"/>
                      <a:pt x="879" y="1589"/>
                      <a:pt x="879" y="1589"/>
                    </a:cubicBezTo>
                    <a:cubicBezTo>
                      <a:pt x="879" y="1589"/>
                      <a:pt x="882" y="1593"/>
                      <a:pt x="882" y="1593"/>
                    </a:cubicBezTo>
                    <a:cubicBezTo>
                      <a:pt x="882" y="1593"/>
                      <a:pt x="882" y="1593"/>
                      <a:pt x="882" y="1593"/>
                    </a:cubicBezTo>
                    <a:cubicBezTo>
                      <a:pt x="882" y="1593"/>
                      <a:pt x="885" y="1594"/>
                      <a:pt x="885" y="1594"/>
                    </a:cubicBezTo>
                    <a:cubicBezTo>
                      <a:pt x="885" y="1594"/>
                      <a:pt x="885" y="1594"/>
                      <a:pt x="885" y="1594"/>
                    </a:cubicBezTo>
                    <a:cubicBezTo>
                      <a:pt x="885" y="1594"/>
                      <a:pt x="887" y="1595"/>
                      <a:pt x="887" y="1595"/>
                    </a:cubicBezTo>
                    <a:cubicBezTo>
                      <a:pt x="887" y="1595"/>
                      <a:pt x="889" y="1594"/>
                      <a:pt x="889" y="1594"/>
                    </a:cubicBezTo>
                    <a:cubicBezTo>
                      <a:pt x="889" y="1594"/>
                      <a:pt x="891" y="1595"/>
                      <a:pt x="891" y="1595"/>
                    </a:cubicBezTo>
                    <a:cubicBezTo>
                      <a:pt x="891" y="1595"/>
                      <a:pt x="891" y="1595"/>
                      <a:pt x="891" y="1595"/>
                    </a:cubicBezTo>
                    <a:cubicBezTo>
                      <a:pt x="891" y="1595"/>
                      <a:pt x="892" y="1596"/>
                      <a:pt x="892" y="1596"/>
                    </a:cubicBezTo>
                    <a:cubicBezTo>
                      <a:pt x="892" y="1596"/>
                      <a:pt x="894" y="1595"/>
                      <a:pt x="894" y="1595"/>
                    </a:cubicBezTo>
                    <a:cubicBezTo>
                      <a:pt x="894" y="1595"/>
                      <a:pt x="896" y="1592"/>
                      <a:pt x="896" y="1592"/>
                    </a:cubicBezTo>
                    <a:cubicBezTo>
                      <a:pt x="896" y="1592"/>
                      <a:pt x="897" y="1594"/>
                      <a:pt x="897" y="1594"/>
                    </a:cubicBezTo>
                    <a:cubicBezTo>
                      <a:pt x="897" y="1594"/>
                      <a:pt x="898" y="1595"/>
                      <a:pt x="898" y="1595"/>
                    </a:cubicBezTo>
                    <a:cubicBezTo>
                      <a:pt x="898" y="1595"/>
                      <a:pt x="900" y="1595"/>
                      <a:pt x="900" y="1595"/>
                    </a:cubicBezTo>
                    <a:cubicBezTo>
                      <a:pt x="900" y="1595"/>
                      <a:pt x="902" y="1591"/>
                      <a:pt x="902" y="1591"/>
                    </a:cubicBezTo>
                    <a:cubicBezTo>
                      <a:pt x="902" y="1591"/>
                      <a:pt x="903" y="1592"/>
                      <a:pt x="903" y="1592"/>
                    </a:cubicBezTo>
                    <a:cubicBezTo>
                      <a:pt x="903" y="1592"/>
                      <a:pt x="904" y="1595"/>
                      <a:pt x="904" y="1595"/>
                    </a:cubicBezTo>
                    <a:cubicBezTo>
                      <a:pt x="904" y="1595"/>
                      <a:pt x="907" y="1595"/>
                      <a:pt x="907" y="1595"/>
                    </a:cubicBezTo>
                    <a:cubicBezTo>
                      <a:pt x="907" y="1595"/>
                      <a:pt x="909" y="1596"/>
                      <a:pt x="909" y="1596"/>
                    </a:cubicBezTo>
                    <a:cubicBezTo>
                      <a:pt x="909" y="1596"/>
                      <a:pt x="909" y="1596"/>
                      <a:pt x="909" y="1596"/>
                    </a:cubicBezTo>
                    <a:cubicBezTo>
                      <a:pt x="909" y="1596"/>
                      <a:pt x="912" y="1597"/>
                      <a:pt x="912" y="1597"/>
                    </a:cubicBezTo>
                    <a:cubicBezTo>
                      <a:pt x="912" y="1597"/>
                      <a:pt x="913" y="1597"/>
                      <a:pt x="913" y="1597"/>
                    </a:cubicBezTo>
                    <a:cubicBezTo>
                      <a:pt x="913" y="1597"/>
                      <a:pt x="914" y="1596"/>
                      <a:pt x="914" y="1596"/>
                    </a:cubicBezTo>
                    <a:cubicBezTo>
                      <a:pt x="914" y="1596"/>
                      <a:pt x="915" y="1596"/>
                      <a:pt x="915" y="1596"/>
                    </a:cubicBezTo>
                    <a:cubicBezTo>
                      <a:pt x="915" y="1596"/>
                      <a:pt x="918" y="1595"/>
                      <a:pt x="918" y="1595"/>
                    </a:cubicBezTo>
                    <a:cubicBezTo>
                      <a:pt x="918" y="1595"/>
                      <a:pt x="918" y="1595"/>
                      <a:pt x="918" y="1595"/>
                    </a:cubicBezTo>
                    <a:cubicBezTo>
                      <a:pt x="918" y="1595"/>
                      <a:pt x="920" y="1595"/>
                      <a:pt x="920" y="1595"/>
                    </a:cubicBezTo>
                    <a:cubicBezTo>
                      <a:pt x="920" y="1595"/>
                      <a:pt x="921" y="1595"/>
                      <a:pt x="921" y="1595"/>
                    </a:cubicBezTo>
                    <a:cubicBezTo>
                      <a:pt x="921" y="1595"/>
                      <a:pt x="923" y="1591"/>
                      <a:pt x="923" y="1591"/>
                    </a:cubicBezTo>
                    <a:cubicBezTo>
                      <a:pt x="923" y="1591"/>
                      <a:pt x="924" y="1591"/>
                      <a:pt x="924" y="1591"/>
                    </a:cubicBezTo>
                    <a:cubicBezTo>
                      <a:pt x="924" y="1591"/>
                      <a:pt x="927" y="1585"/>
                      <a:pt x="927" y="1585"/>
                    </a:cubicBezTo>
                    <a:cubicBezTo>
                      <a:pt x="927" y="1585"/>
                      <a:pt x="927" y="1584"/>
                      <a:pt x="927" y="1584"/>
                    </a:cubicBezTo>
                    <a:cubicBezTo>
                      <a:pt x="927" y="1584"/>
                      <a:pt x="930" y="1532"/>
                      <a:pt x="930" y="1532"/>
                    </a:cubicBezTo>
                    <a:cubicBezTo>
                      <a:pt x="930" y="1532"/>
                      <a:pt x="930" y="1531"/>
                      <a:pt x="930" y="1531"/>
                    </a:cubicBezTo>
                    <a:cubicBezTo>
                      <a:pt x="930" y="1531"/>
                      <a:pt x="931" y="1546"/>
                      <a:pt x="931" y="1546"/>
                    </a:cubicBezTo>
                    <a:cubicBezTo>
                      <a:pt x="931" y="1546"/>
                      <a:pt x="933" y="1533"/>
                      <a:pt x="933" y="1533"/>
                    </a:cubicBezTo>
                    <a:cubicBezTo>
                      <a:pt x="933" y="1533"/>
                      <a:pt x="936" y="1485"/>
                      <a:pt x="936" y="1485"/>
                    </a:cubicBezTo>
                    <a:cubicBezTo>
                      <a:pt x="936" y="1485"/>
                      <a:pt x="936" y="1410"/>
                      <a:pt x="936" y="1410"/>
                    </a:cubicBezTo>
                    <a:cubicBezTo>
                      <a:pt x="936" y="1410"/>
                      <a:pt x="938" y="1503"/>
                      <a:pt x="938" y="1503"/>
                    </a:cubicBezTo>
                    <a:cubicBezTo>
                      <a:pt x="938" y="1503"/>
                      <a:pt x="939" y="1499"/>
                      <a:pt x="939" y="1499"/>
                    </a:cubicBezTo>
                    <a:cubicBezTo>
                      <a:pt x="939" y="1499"/>
                      <a:pt x="941" y="1516"/>
                      <a:pt x="941" y="1516"/>
                    </a:cubicBezTo>
                    <a:cubicBezTo>
                      <a:pt x="941" y="1516"/>
                      <a:pt x="943" y="1492"/>
                      <a:pt x="943" y="1492"/>
                    </a:cubicBezTo>
                    <a:cubicBezTo>
                      <a:pt x="943" y="1492"/>
                      <a:pt x="945" y="1525"/>
                      <a:pt x="945" y="1525"/>
                    </a:cubicBezTo>
                    <a:cubicBezTo>
                      <a:pt x="945" y="1525"/>
                      <a:pt x="945" y="1528"/>
                      <a:pt x="945" y="1528"/>
                    </a:cubicBezTo>
                    <a:cubicBezTo>
                      <a:pt x="945" y="1528"/>
                      <a:pt x="948" y="1555"/>
                      <a:pt x="948" y="1555"/>
                    </a:cubicBezTo>
                    <a:cubicBezTo>
                      <a:pt x="948" y="1555"/>
                      <a:pt x="948" y="1557"/>
                      <a:pt x="948" y="1557"/>
                    </a:cubicBezTo>
                    <a:cubicBezTo>
                      <a:pt x="948" y="1557"/>
                      <a:pt x="949" y="1552"/>
                      <a:pt x="949" y="1552"/>
                    </a:cubicBezTo>
                    <a:cubicBezTo>
                      <a:pt x="949" y="1552"/>
                      <a:pt x="952" y="1566"/>
                      <a:pt x="952" y="1566"/>
                    </a:cubicBezTo>
                    <a:cubicBezTo>
                      <a:pt x="952" y="1566"/>
                      <a:pt x="954" y="1557"/>
                      <a:pt x="954" y="1557"/>
                    </a:cubicBezTo>
                    <a:cubicBezTo>
                      <a:pt x="954" y="1557"/>
                      <a:pt x="954" y="1555"/>
                      <a:pt x="954" y="1555"/>
                    </a:cubicBezTo>
                    <a:cubicBezTo>
                      <a:pt x="954" y="1555"/>
                      <a:pt x="955" y="1515"/>
                      <a:pt x="955" y="1515"/>
                    </a:cubicBezTo>
                    <a:cubicBezTo>
                      <a:pt x="955" y="1515"/>
                      <a:pt x="958" y="1538"/>
                      <a:pt x="958" y="1538"/>
                    </a:cubicBezTo>
                    <a:cubicBezTo>
                      <a:pt x="958" y="1538"/>
                      <a:pt x="960" y="1524"/>
                      <a:pt x="960" y="1524"/>
                    </a:cubicBezTo>
                    <a:cubicBezTo>
                      <a:pt x="960" y="1524"/>
                      <a:pt x="960" y="1522"/>
                      <a:pt x="960" y="1522"/>
                    </a:cubicBezTo>
                    <a:cubicBezTo>
                      <a:pt x="960" y="1522"/>
                      <a:pt x="962" y="1406"/>
                      <a:pt x="962" y="1406"/>
                    </a:cubicBezTo>
                    <a:cubicBezTo>
                      <a:pt x="962" y="1406"/>
                      <a:pt x="963" y="1485"/>
                      <a:pt x="963" y="1485"/>
                    </a:cubicBezTo>
                    <a:cubicBezTo>
                      <a:pt x="963" y="1485"/>
                      <a:pt x="966" y="1539"/>
                      <a:pt x="966" y="1539"/>
                    </a:cubicBezTo>
                    <a:cubicBezTo>
                      <a:pt x="966" y="1539"/>
                      <a:pt x="966" y="1541"/>
                      <a:pt x="966" y="1541"/>
                    </a:cubicBezTo>
                    <a:cubicBezTo>
                      <a:pt x="966" y="1541"/>
                      <a:pt x="969" y="1505"/>
                      <a:pt x="969" y="1505"/>
                    </a:cubicBezTo>
                    <a:cubicBezTo>
                      <a:pt x="969" y="1505"/>
                      <a:pt x="969" y="1505"/>
                      <a:pt x="969" y="1505"/>
                    </a:cubicBezTo>
                    <a:cubicBezTo>
                      <a:pt x="969" y="1505"/>
                      <a:pt x="972" y="1560"/>
                      <a:pt x="972" y="1560"/>
                    </a:cubicBezTo>
                    <a:cubicBezTo>
                      <a:pt x="972" y="1560"/>
                      <a:pt x="972" y="1562"/>
                      <a:pt x="972" y="1562"/>
                    </a:cubicBezTo>
                    <a:cubicBezTo>
                      <a:pt x="972" y="1562"/>
                      <a:pt x="975" y="1581"/>
                      <a:pt x="975" y="1581"/>
                    </a:cubicBezTo>
                    <a:cubicBezTo>
                      <a:pt x="975" y="1581"/>
                      <a:pt x="975" y="1581"/>
                      <a:pt x="975" y="1581"/>
                    </a:cubicBezTo>
                    <a:cubicBezTo>
                      <a:pt x="975" y="1581"/>
                      <a:pt x="977" y="1575"/>
                      <a:pt x="977" y="1575"/>
                    </a:cubicBezTo>
                    <a:cubicBezTo>
                      <a:pt x="977" y="1575"/>
                      <a:pt x="978" y="1578"/>
                      <a:pt x="978" y="1578"/>
                    </a:cubicBezTo>
                    <a:cubicBezTo>
                      <a:pt x="978" y="1578"/>
                      <a:pt x="981" y="1591"/>
                      <a:pt x="981" y="1591"/>
                    </a:cubicBezTo>
                    <a:cubicBezTo>
                      <a:pt x="981" y="1591"/>
                      <a:pt x="981" y="1591"/>
                      <a:pt x="981" y="1591"/>
                    </a:cubicBezTo>
                    <a:cubicBezTo>
                      <a:pt x="981" y="1591"/>
                      <a:pt x="982" y="1592"/>
                      <a:pt x="982" y="1592"/>
                    </a:cubicBezTo>
                    <a:cubicBezTo>
                      <a:pt x="982" y="1592"/>
                      <a:pt x="984" y="1592"/>
                      <a:pt x="984" y="1592"/>
                    </a:cubicBezTo>
                    <a:cubicBezTo>
                      <a:pt x="984" y="1592"/>
                      <a:pt x="986" y="1588"/>
                      <a:pt x="986" y="1588"/>
                    </a:cubicBezTo>
                    <a:cubicBezTo>
                      <a:pt x="986" y="1588"/>
                      <a:pt x="987" y="1590"/>
                      <a:pt x="987" y="1590"/>
                    </a:cubicBezTo>
                    <a:cubicBezTo>
                      <a:pt x="987" y="1590"/>
                      <a:pt x="988" y="1592"/>
                      <a:pt x="988" y="1592"/>
                    </a:cubicBezTo>
                    <a:cubicBezTo>
                      <a:pt x="988" y="1592"/>
                      <a:pt x="990" y="1591"/>
                      <a:pt x="990" y="1591"/>
                    </a:cubicBezTo>
                    <a:cubicBezTo>
                      <a:pt x="990" y="1591"/>
                      <a:pt x="993" y="1584"/>
                      <a:pt x="993" y="1584"/>
                    </a:cubicBezTo>
                    <a:cubicBezTo>
                      <a:pt x="993" y="1584"/>
                      <a:pt x="994" y="1585"/>
                      <a:pt x="994" y="1585"/>
                    </a:cubicBezTo>
                    <a:cubicBezTo>
                      <a:pt x="994" y="1585"/>
                      <a:pt x="996" y="1578"/>
                      <a:pt x="996" y="1578"/>
                    </a:cubicBezTo>
                    <a:cubicBezTo>
                      <a:pt x="996" y="1578"/>
                      <a:pt x="996" y="1577"/>
                      <a:pt x="996" y="1577"/>
                    </a:cubicBezTo>
                    <a:cubicBezTo>
                      <a:pt x="996" y="1577"/>
                      <a:pt x="999" y="1532"/>
                      <a:pt x="999" y="1532"/>
                    </a:cubicBezTo>
                    <a:cubicBezTo>
                      <a:pt x="999" y="1532"/>
                      <a:pt x="999" y="1528"/>
                      <a:pt x="999" y="1528"/>
                    </a:cubicBezTo>
                    <a:cubicBezTo>
                      <a:pt x="999" y="1528"/>
                      <a:pt x="1001" y="1063"/>
                      <a:pt x="1001" y="1063"/>
                    </a:cubicBezTo>
                    <a:cubicBezTo>
                      <a:pt x="1001" y="1063"/>
                      <a:pt x="1003" y="1024"/>
                      <a:pt x="1003" y="1024"/>
                    </a:cubicBezTo>
                    <a:cubicBezTo>
                      <a:pt x="1003" y="1024"/>
                      <a:pt x="1005" y="1410"/>
                      <a:pt x="1005" y="1410"/>
                    </a:cubicBezTo>
                    <a:cubicBezTo>
                      <a:pt x="1005" y="1410"/>
                      <a:pt x="1006" y="1436"/>
                      <a:pt x="1006" y="1436"/>
                    </a:cubicBezTo>
                    <a:cubicBezTo>
                      <a:pt x="1006" y="1436"/>
                      <a:pt x="1008" y="1185"/>
                      <a:pt x="1008" y="1185"/>
                    </a:cubicBezTo>
                    <a:cubicBezTo>
                      <a:pt x="1008" y="1185"/>
                      <a:pt x="1008" y="1036"/>
                      <a:pt x="1008" y="1036"/>
                    </a:cubicBezTo>
                    <a:cubicBezTo>
                      <a:pt x="1008" y="1036"/>
                      <a:pt x="1010" y="1408"/>
                      <a:pt x="1010" y="1408"/>
                    </a:cubicBezTo>
                    <a:cubicBezTo>
                      <a:pt x="1010" y="1408"/>
                      <a:pt x="1011" y="1424"/>
                      <a:pt x="1011" y="1424"/>
                    </a:cubicBezTo>
                    <a:cubicBezTo>
                      <a:pt x="1011" y="1424"/>
                      <a:pt x="1014" y="1556"/>
                      <a:pt x="1014" y="1556"/>
                    </a:cubicBezTo>
                    <a:cubicBezTo>
                      <a:pt x="1014" y="1556"/>
                      <a:pt x="1014" y="1557"/>
                      <a:pt x="1014" y="1557"/>
                    </a:cubicBezTo>
                    <a:cubicBezTo>
                      <a:pt x="1014" y="1557"/>
                      <a:pt x="1017" y="1579"/>
                      <a:pt x="1017" y="1579"/>
                    </a:cubicBezTo>
                    <a:cubicBezTo>
                      <a:pt x="1017" y="1579"/>
                      <a:pt x="1017" y="1579"/>
                      <a:pt x="1017" y="1579"/>
                    </a:cubicBezTo>
                    <a:cubicBezTo>
                      <a:pt x="1017" y="1579"/>
                      <a:pt x="1019" y="1587"/>
                      <a:pt x="1019" y="1587"/>
                    </a:cubicBezTo>
                    <a:cubicBezTo>
                      <a:pt x="1019" y="1587"/>
                      <a:pt x="1020" y="1587"/>
                      <a:pt x="1020" y="1587"/>
                    </a:cubicBezTo>
                    <a:cubicBezTo>
                      <a:pt x="1020" y="1587"/>
                      <a:pt x="1023" y="1589"/>
                      <a:pt x="1023" y="1589"/>
                    </a:cubicBezTo>
                    <a:cubicBezTo>
                      <a:pt x="1023" y="1589"/>
                      <a:pt x="1023" y="1589"/>
                      <a:pt x="1023" y="1589"/>
                    </a:cubicBezTo>
                    <a:cubicBezTo>
                      <a:pt x="1023" y="1589"/>
                      <a:pt x="1025" y="1587"/>
                      <a:pt x="1025" y="1587"/>
                    </a:cubicBezTo>
                    <a:cubicBezTo>
                      <a:pt x="1025" y="1587"/>
                      <a:pt x="1026" y="1590"/>
                      <a:pt x="1026" y="1590"/>
                    </a:cubicBezTo>
                    <a:cubicBezTo>
                      <a:pt x="1026" y="1590"/>
                      <a:pt x="1028" y="1593"/>
                      <a:pt x="1028" y="1593"/>
                    </a:cubicBezTo>
                    <a:cubicBezTo>
                      <a:pt x="1028" y="1593"/>
                      <a:pt x="1029" y="1593"/>
                      <a:pt x="1029" y="1593"/>
                    </a:cubicBezTo>
                    <a:cubicBezTo>
                      <a:pt x="1029" y="1593"/>
                      <a:pt x="1031" y="1590"/>
                      <a:pt x="1031" y="1590"/>
                    </a:cubicBezTo>
                    <a:cubicBezTo>
                      <a:pt x="1031" y="1590"/>
                      <a:pt x="1032" y="1591"/>
                      <a:pt x="1032" y="1591"/>
                    </a:cubicBezTo>
                    <a:cubicBezTo>
                      <a:pt x="1032" y="1591"/>
                      <a:pt x="1035" y="1595"/>
                      <a:pt x="1035" y="1595"/>
                    </a:cubicBezTo>
                    <a:cubicBezTo>
                      <a:pt x="1035" y="1595"/>
                      <a:pt x="1035" y="1595"/>
                      <a:pt x="1035" y="1595"/>
                    </a:cubicBezTo>
                    <a:cubicBezTo>
                      <a:pt x="1035" y="1595"/>
                      <a:pt x="1037" y="1596"/>
                      <a:pt x="1037" y="1596"/>
                    </a:cubicBezTo>
                    <a:cubicBezTo>
                      <a:pt x="1037" y="1596"/>
                      <a:pt x="1038" y="1596"/>
                      <a:pt x="1038" y="1596"/>
                    </a:cubicBezTo>
                    <a:cubicBezTo>
                      <a:pt x="1038" y="1596"/>
                      <a:pt x="1039" y="1597"/>
                      <a:pt x="1039" y="1597"/>
                    </a:cubicBezTo>
                    <a:cubicBezTo>
                      <a:pt x="1039" y="1597"/>
                      <a:pt x="1042" y="1597"/>
                      <a:pt x="1042" y="1597"/>
                    </a:cubicBezTo>
                    <a:cubicBezTo>
                      <a:pt x="1042" y="1597"/>
                      <a:pt x="1044" y="1597"/>
                      <a:pt x="1044" y="1597"/>
                    </a:cubicBezTo>
                    <a:cubicBezTo>
                      <a:pt x="1044" y="1597"/>
                      <a:pt x="1044" y="1597"/>
                      <a:pt x="1044" y="1597"/>
                    </a:cubicBezTo>
                    <a:cubicBezTo>
                      <a:pt x="1044" y="1597"/>
                      <a:pt x="1046" y="1598"/>
                      <a:pt x="1046" y="1598"/>
                    </a:cubicBezTo>
                    <a:cubicBezTo>
                      <a:pt x="1046" y="1598"/>
                      <a:pt x="1048" y="1598"/>
                      <a:pt x="1048" y="1598"/>
                    </a:cubicBezTo>
                    <a:cubicBezTo>
                      <a:pt x="1048" y="1598"/>
                      <a:pt x="1050" y="1598"/>
                      <a:pt x="1050" y="1598"/>
                    </a:cubicBezTo>
                    <a:cubicBezTo>
                      <a:pt x="1050" y="1598"/>
                      <a:pt x="1050" y="1598"/>
                      <a:pt x="1050" y="1598"/>
                    </a:cubicBezTo>
                    <a:cubicBezTo>
                      <a:pt x="1050" y="1598"/>
                      <a:pt x="1052" y="1599"/>
                      <a:pt x="1052" y="1599"/>
                    </a:cubicBezTo>
                    <a:cubicBezTo>
                      <a:pt x="1052" y="1599"/>
                      <a:pt x="1053" y="1599"/>
                      <a:pt x="1053" y="1599"/>
                    </a:cubicBezTo>
                    <a:cubicBezTo>
                      <a:pt x="1053" y="1599"/>
                      <a:pt x="1055" y="1599"/>
                      <a:pt x="1055" y="1599"/>
                    </a:cubicBezTo>
                    <a:cubicBezTo>
                      <a:pt x="1055" y="1599"/>
                      <a:pt x="1056" y="1599"/>
                      <a:pt x="1056" y="1599"/>
                    </a:cubicBezTo>
                    <a:cubicBezTo>
                      <a:pt x="1056" y="1599"/>
                      <a:pt x="1059" y="1599"/>
                      <a:pt x="1059" y="1599"/>
                    </a:cubicBezTo>
                    <a:cubicBezTo>
                      <a:pt x="1059" y="1599"/>
                      <a:pt x="1059" y="1598"/>
                      <a:pt x="1059" y="1598"/>
                    </a:cubicBezTo>
                    <a:cubicBezTo>
                      <a:pt x="1059" y="1598"/>
                      <a:pt x="1062" y="1597"/>
                      <a:pt x="1062" y="1597"/>
                    </a:cubicBezTo>
                    <a:cubicBezTo>
                      <a:pt x="1062" y="1597"/>
                      <a:pt x="1062" y="1597"/>
                      <a:pt x="1062" y="1597"/>
                    </a:cubicBezTo>
                    <a:cubicBezTo>
                      <a:pt x="1062" y="1597"/>
                      <a:pt x="1063" y="1596"/>
                      <a:pt x="1063" y="1596"/>
                    </a:cubicBezTo>
                    <a:cubicBezTo>
                      <a:pt x="1063" y="1596"/>
                      <a:pt x="1065" y="1597"/>
                      <a:pt x="1065" y="1597"/>
                    </a:cubicBezTo>
                    <a:cubicBezTo>
                      <a:pt x="1065" y="1597"/>
                      <a:pt x="1066" y="1598"/>
                      <a:pt x="1066" y="1598"/>
                    </a:cubicBezTo>
                    <a:cubicBezTo>
                      <a:pt x="1066" y="1598"/>
                      <a:pt x="1068" y="1597"/>
                      <a:pt x="1068" y="1597"/>
                    </a:cubicBezTo>
                    <a:cubicBezTo>
                      <a:pt x="1068" y="1597"/>
                      <a:pt x="1069" y="1596"/>
                      <a:pt x="1069" y="1596"/>
                    </a:cubicBezTo>
                    <a:cubicBezTo>
                      <a:pt x="1069" y="1596"/>
                      <a:pt x="1071" y="1597"/>
                      <a:pt x="1071" y="1597"/>
                    </a:cubicBezTo>
                    <a:cubicBezTo>
                      <a:pt x="1071" y="1597"/>
                      <a:pt x="1074" y="1599"/>
                      <a:pt x="1074" y="1599"/>
                    </a:cubicBezTo>
                    <a:cubicBezTo>
                      <a:pt x="1074" y="1599"/>
                      <a:pt x="1074" y="1599"/>
                      <a:pt x="1074" y="1599"/>
                    </a:cubicBezTo>
                    <a:cubicBezTo>
                      <a:pt x="1074" y="1599"/>
                      <a:pt x="1077" y="1600"/>
                      <a:pt x="1077" y="1600"/>
                    </a:cubicBezTo>
                    <a:cubicBezTo>
                      <a:pt x="1077" y="1600"/>
                      <a:pt x="1077" y="1600"/>
                      <a:pt x="1077" y="1600"/>
                    </a:cubicBezTo>
                    <a:cubicBezTo>
                      <a:pt x="1077" y="1600"/>
                      <a:pt x="1080" y="1600"/>
                      <a:pt x="1080" y="1600"/>
                    </a:cubicBezTo>
                    <a:cubicBezTo>
                      <a:pt x="1080" y="1600"/>
                      <a:pt x="1082" y="1600"/>
                      <a:pt x="1082" y="1600"/>
                    </a:cubicBezTo>
                    <a:cubicBezTo>
                      <a:pt x="1082" y="1600"/>
                      <a:pt x="1083" y="1600"/>
                      <a:pt x="1083" y="1600"/>
                    </a:cubicBezTo>
                    <a:cubicBezTo>
                      <a:pt x="1083" y="1600"/>
                      <a:pt x="1084" y="1600"/>
                      <a:pt x="1084" y="1600"/>
                    </a:cubicBezTo>
                    <a:cubicBezTo>
                      <a:pt x="1084" y="1600"/>
                      <a:pt x="1085" y="1600"/>
                      <a:pt x="1085" y="1600"/>
                    </a:cubicBezTo>
                    <a:cubicBezTo>
                      <a:pt x="1085" y="1600"/>
                      <a:pt x="1087" y="1600"/>
                      <a:pt x="1087" y="1600"/>
                    </a:cubicBezTo>
                    <a:cubicBezTo>
                      <a:pt x="1087" y="1600"/>
                      <a:pt x="1088" y="1600"/>
                      <a:pt x="1088" y="1600"/>
                    </a:cubicBezTo>
                    <a:cubicBezTo>
                      <a:pt x="1088" y="1600"/>
                      <a:pt x="1089" y="1600"/>
                      <a:pt x="1089" y="1600"/>
                    </a:cubicBezTo>
                    <a:cubicBezTo>
                      <a:pt x="1089" y="1600"/>
                      <a:pt x="1091" y="1600"/>
                      <a:pt x="1091" y="1600"/>
                    </a:cubicBezTo>
                    <a:cubicBezTo>
                      <a:pt x="1091" y="1600"/>
                      <a:pt x="1092" y="1600"/>
                      <a:pt x="1092" y="1600"/>
                    </a:cubicBezTo>
                    <a:cubicBezTo>
                      <a:pt x="1092" y="1600"/>
                      <a:pt x="1094" y="1600"/>
                      <a:pt x="1094" y="1600"/>
                    </a:cubicBezTo>
                    <a:cubicBezTo>
                      <a:pt x="1094" y="1600"/>
                      <a:pt x="1095" y="1600"/>
                      <a:pt x="1095" y="1600"/>
                    </a:cubicBezTo>
                    <a:cubicBezTo>
                      <a:pt x="1095" y="1600"/>
                      <a:pt x="1096" y="1600"/>
                      <a:pt x="1096" y="1600"/>
                    </a:cubicBezTo>
                    <a:cubicBezTo>
                      <a:pt x="1096" y="1600"/>
                      <a:pt x="1098" y="1600"/>
                      <a:pt x="1098" y="1600"/>
                    </a:cubicBezTo>
                    <a:cubicBezTo>
                      <a:pt x="1098" y="1600"/>
                      <a:pt x="1100" y="1600"/>
                      <a:pt x="1100" y="1600"/>
                    </a:cubicBezTo>
                    <a:cubicBezTo>
                      <a:pt x="1100" y="1600"/>
                      <a:pt x="1101" y="1600"/>
                      <a:pt x="1101" y="1600"/>
                    </a:cubicBezTo>
                    <a:cubicBezTo>
                      <a:pt x="1101" y="1600"/>
                      <a:pt x="1103" y="1600"/>
                      <a:pt x="1103" y="1600"/>
                    </a:cubicBezTo>
                    <a:cubicBezTo>
                      <a:pt x="1103" y="1600"/>
                      <a:pt x="1104" y="1600"/>
                      <a:pt x="1104" y="1600"/>
                    </a:cubicBezTo>
                    <a:cubicBezTo>
                      <a:pt x="1104" y="1600"/>
                      <a:pt x="1105" y="1600"/>
                      <a:pt x="1105" y="1600"/>
                    </a:cubicBezTo>
                    <a:cubicBezTo>
                      <a:pt x="1105" y="1600"/>
                      <a:pt x="1108" y="1600"/>
                      <a:pt x="1108" y="1600"/>
                    </a:cubicBezTo>
                    <a:cubicBezTo>
                      <a:pt x="1108" y="1600"/>
                      <a:pt x="1108" y="1600"/>
                      <a:pt x="1108" y="1600"/>
                    </a:cubicBezTo>
                    <a:cubicBezTo>
                      <a:pt x="1108" y="1600"/>
                      <a:pt x="1110" y="1600"/>
                      <a:pt x="1110" y="1600"/>
                    </a:cubicBezTo>
                    <a:cubicBezTo>
                      <a:pt x="1110" y="1600"/>
                      <a:pt x="1111" y="1600"/>
                      <a:pt x="1111" y="1600"/>
                    </a:cubicBezTo>
                    <a:cubicBezTo>
                      <a:pt x="1111" y="1600"/>
                      <a:pt x="1114" y="1600"/>
                      <a:pt x="1114" y="1600"/>
                    </a:cubicBezTo>
                    <a:cubicBezTo>
                      <a:pt x="1114" y="1600"/>
                      <a:pt x="1114" y="1600"/>
                      <a:pt x="1114" y="160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39" name="Freeform 321"/>
              <p:cNvSpPr>
                <a:spLocks/>
              </p:cNvSpPr>
              <p:nvPr/>
            </p:nvSpPr>
            <p:spPr bwMode="auto">
              <a:xfrm>
                <a:off x="-4060825" y="6470650"/>
                <a:ext cx="3270251" cy="2882900"/>
              </a:xfrm>
              <a:custGeom>
                <a:avLst/>
                <a:gdLst>
                  <a:gd name="T0" fmla="*/ 30 w 2060"/>
                  <a:gd name="T1" fmla="*/ 1816 h 1816"/>
                  <a:gd name="T2" fmla="*/ 63 w 2060"/>
                  <a:gd name="T3" fmla="*/ 1816 h 1816"/>
                  <a:gd name="T4" fmla="*/ 95 w 2060"/>
                  <a:gd name="T5" fmla="*/ 1816 h 1816"/>
                  <a:gd name="T6" fmla="*/ 128 w 2060"/>
                  <a:gd name="T7" fmla="*/ 1815 h 1816"/>
                  <a:gd name="T8" fmla="*/ 161 w 2060"/>
                  <a:gd name="T9" fmla="*/ 1816 h 1816"/>
                  <a:gd name="T10" fmla="*/ 194 w 2060"/>
                  <a:gd name="T11" fmla="*/ 1814 h 1816"/>
                  <a:gd name="T12" fmla="*/ 227 w 2060"/>
                  <a:gd name="T13" fmla="*/ 1814 h 1816"/>
                  <a:gd name="T14" fmla="*/ 260 w 2060"/>
                  <a:gd name="T15" fmla="*/ 1815 h 1816"/>
                  <a:gd name="T16" fmla="*/ 293 w 2060"/>
                  <a:gd name="T17" fmla="*/ 1814 h 1816"/>
                  <a:gd name="T18" fmla="*/ 326 w 2060"/>
                  <a:gd name="T19" fmla="*/ 1779 h 1816"/>
                  <a:gd name="T20" fmla="*/ 359 w 2060"/>
                  <a:gd name="T21" fmla="*/ 1812 h 1816"/>
                  <a:gd name="T22" fmla="*/ 392 w 2060"/>
                  <a:gd name="T23" fmla="*/ 1816 h 1816"/>
                  <a:gd name="T24" fmla="*/ 426 w 2060"/>
                  <a:gd name="T25" fmla="*/ 1814 h 1816"/>
                  <a:gd name="T26" fmla="*/ 458 w 2060"/>
                  <a:gd name="T27" fmla="*/ 1763 h 1816"/>
                  <a:gd name="T28" fmla="*/ 491 w 2060"/>
                  <a:gd name="T29" fmla="*/ 1800 h 1816"/>
                  <a:gd name="T30" fmla="*/ 524 w 2060"/>
                  <a:gd name="T31" fmla="*/ 1810 h 1816"/>
                  <a:gd name="T32" fmla="*/ 557 w 2060"/>
                  <a:gd name="T33" fmla="*/ 1808 h 1816"/>
                  <a:gd name="T34" fmla="*/ 591 w 2060"/>
                  <a:gd name="T35" fmla="*/ 1746 h 1816"/>
                  <a:gd name="T36" fmla="*/ 623 w 2060"/>
                  <a:gd name="T37" fmla="*/ 1813 h 1816"/>
                  <a:gd name="T38" fmla="*/ 657 w 2060"/>
                  <a:gd name="T39" fmla="*/ 1813 h 1816"/>
                  <a:gd name="T40" fmla="*/ 689 w 2060"/>
                  <a:gd name="T41" fmla="*/ 1812 h 1816"/>
                  <a:gd name="T42" fmla="*/ 723 w 2060"/>
                  <a:gd name="T43" fmla="*/ 1813 h 1816"/>
                  <a:gd name="T44" fmla="*/ 755 w 2060"/>
                  <a:gd name="T45" fmla="*/ 1806 h 1816"/>
                  <a:gd name="T46" fmla="*/ 790 w 2060"/>
                  <a:gd name="T47" fmla="*/ 1756 h 1816"/>
                  <a:gd name="T48" fmla="*/ 822 w 2060"/>
                  <a:gd name="T49" fmla="*/ 1810 h 1816"/>
                  <a:gd name="T50" fmla="*/ 855 w 2060"/>
                  <a:gd name="T51" fmla="*/ 1816 h 1816"/>
                  <a:gd name="T52" fmla="*/ 889 w 2060"/>
                  <a:gd name="T53" fmla="*/ 1815 h 1816"/>
                  <a:gd name="T54" fmla="*/ 920 w 2060"/>
                  <a:gd name="T55" fmla="*/ 1816 h 1816"/>
                  <a:gd name="T56" fmla="*/ 954 w 2060"/>
                  <a:gd name="T57" fmla="*/ 1816 h 1816"/>
                  <a:gd name="T58" fmla="*/ 988 w 2060"/>
                  <a:gd name="T59" fmla="*/ 1815 h 1816"/>
                  <a:gd name="T60" fmla="*/ 1021 w 2060"/>
                  <a:gd name="T61" fmla="*/ 1816 h 1816"/>
                  <a:gd name="T62" fmla="*/ 1053 w 2060"/>
                  <a:gd name="T63" fmla="*/ 1816 h 1816"/>
                  <a:gd name="T64" fmla="*/ 1086 w 2060"/>
                  <a:gd name="T65" fmla="*/ 1812 h 1816"/>
                  <a:gd name="T66" fmla="*/ 1120 w 2060"/>
                  <a:gd name="T67" fmla="*/ 1816 h 1816"/>
                  <a:gd name="T68" fmla="*/ 1152 w 2060"/>
                  <a:gd name="T69" fmla="*/ 1815 h 1816"/>
                  <a:gd name="T70" fmla="*/ 1185 w 2060"/>
                  <a:gd name="T71" fmla="*/ 1793 h 1816"/>
                  <a:gd name="T72" fmla="*/ 1219 w 2060"/>
                  <a:gd name="T73" fmla="*/ 1816 h 1816"/>
                  <a:gd name="T74" fmla="*/ 1251 w 2060"/>
                  <a:gd name="T75" fmla="*/ 1816 h 1816"/>
                  <a:gd name="T76" fmla="*/ 1284 w 2060"/>
                  <a:gd name="T77" fmla="*/ 1815 h 1816"/>
                  <a:gd name="T78" fmla="*/ 1318 w 2060"/>
                  <a:gd name="T79" fmla="*/ 1816 h 1816"/>
                  <a:gd name="T80" fmla="*/ 1350 w 2060"/>
                  <a:gd name="T81" fmla="*/ 1815 h 1816"/>
                  <a:gd name="T82" fmla="*/ 1383 w 2060"/>
                  <a:gd name="T83" fmla="*/ 1613 h 1816"/>
                  <a:gd name="T84" fmla="*/ 1417 w 2060"/>
                  <a:gd name="T85" fmla="*/ 1816 h 1816"/>
                  <a:gd name="T86" fmla="*/ 1450 w 2060"/>
                  <a:gd name="T87" fmla="*/ 1816 h 1816"/>
                  <a:gd name="T88" fmla="*/ 1483 w 2060"/>
                  <a:gd name="T89" fmla="*/ 1815 h 1816"/>
                  <a:gd name="T90" fmla="*/ 1516 w 2060"/>
                  <a:gd name="T91" fmla="*/ 1815 h 1816"/>
                  <a:gd name="T92" fmla="*/ 1548 w 2060"/>
                  <a:gd name="T93" fmla="*/ 1815 h 1816"/>
                  <a:gd name="T94" fmla="*/ 1581 w 2060"/>
                  <a:gd name="T95" fmla="*/ 1703 h 1816"/>
                  <a:gd name="T96" fmla="*/ 1614 w 2060"/>
                  <a:gd name="T97" fmla="*/ 1815 h 1816"/>
                  <a:gd name="T98" fmla="*/ 1647 w 2060"/>
                  <a:gd name="T99" fmla="*/ 1815 h 1816"/>
                  <a:gd name="T100" fmla="*/ 1680 w 2060"/>
                  <a:gd name="T101" fmla="*/ 1810 h 1816"/>
                  <a:gd name="T102" fmla="*/ 1714 w 2060"/>
                  <a:gd name="T103" fmla="*/ 1816 h 1816"/>
                  <a:gd name="T104" fmla="*/ 1747 w 2060"/>
                  <a:gd name="T105" fmla="*/ 1816 h 1816"/>
                  <a:gd name="T106" fmla="*/ 1779 w 2060"/>
                  <a:gd name="T107" fmla="*/ 1816 h 1816"/>
                  <a:gd name="T108" fmla="*/ 1813 w 2060"/>
                  <a:gd name="T109" fmla="*/ 1816 h 1816"/>
                  <a:gd name="T110" fmla="*/ 1845 w 2060"/>
                  <a:gd name="T111" fmla="*/ 1815 h 1816"/>
                  <a:gd name="T112" fmla="*/ 1878 w 2060"/>
                  <a:gd name="T113" fmla="*/ 1814 h 1816"/>
                  <a:gd name="T114" fmla="*/ 1911 w 2060"/>
                  <a:gd name="T115" fmla="*/ 1782 h 1816"/>
                  <a:gd name="T116" fmla="*/ 1944 w 2060"/>
                  <a:gd name="T117" fmla="*/ 1806 h 1816"/>
                  <a:gd name="T118" fmla="*/ 1977 w 2060"/>
                  <a:gd name="T119" fmla="*/ 1809 h 1816"/>
                  <a:gd name="T120" fmla="*/ 2010 w 2060"/>
                  <a:gd name="T121" fmla="*/ 1810 h 1816"/>
                  <a:gd name="T122" fmla="*/ 2043 w 2060"/>
                  <a:gd name="T123" fmla="*/ 1792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816">
                    <a:moveTo>
                      <a:pt x="0" y="1816"/>
                    </a:moveTo>
                    <a:cubicBezTo>
                      <a:pt x="0" y="1816"/>
                      <a:pt x="0" y="1816"/>
                      <a:pt x="0" y="1816"/>
                    </a:cubicBezTo>
                    <a:cubicBezTo>
                      <a:pt x="0" y="1816"/>
                      <a:pt x="1" y="1816"/>
                      <a:pt x="1" y="1816"/>
                    </a:cubicBezTo>
                    <a:cubicBezTo>
                      <a:pt x="1" y="1816"/>
                      <a:pt x="3" y="1816"/>
                      <a:pt x="3" y="1816"/>
                    </a:cubicBezTo>
                    <a:cubicBezTo>
                      <a:pt x="3" y="1816"/>
                      <a:pt x="5" y="1816"/>
                      <a:pt x="5" y="1816"/>
                    </a:cubicBezTo>
                    <a:cubicBezTo>
                      <a:pt x="5" y="1816"/>
                      <a:pt x="5" y="1816"/>
                      <a:pt x="5" y="1816"/>
                    </a:cubicBezTo>
                    <a:cubicBezTo>
                      <a:pt x="5" y="1816"/>
                      <a:pt x="8" y="1816"/>
                      <a:pt x="8" y="1816"/>
                    </a:cubicBezTo>
                    <a:cubicBezTo>
                      <a:pt x="8" y="1816"/>
                      <a:pt x="8" y="1816"/>
                      <a:pt x="8" y="1816"/>
                    </a:cubicBezTo>
                    <a:cubicBezTo>
                      <a:pt x="8" y="1816"/>
                      <a:pt x="9" y="1816"/>
                      <a:pt x="9" y="1816"/>
                    </a:cubicBezTo>
                    <a:cubicBezTo>
                      <a:pt x="9" y="1816"/>
                      <a:pt x="11" y="1816"/>
                      <a:pt x="11" y="1816"/>
                    </a:cubicBezTo>
                    <a:cubicBezTo>
                      <a:pt x="11" y="1816"/>
                      <a:pt x="13" y="1816"/>
                      <a:pt x="13" y="1816"/>
                    </a:cubicBezTo>
                    <a:cubicBezTo>
                      <a:pt x="13" y="1816"/>
                      <a:pt x="14" y="1816"/>
                      <a:pt x="14" y="1816"/>
                    </a:cubicBezTo>
                    <a:cubicBezTo>
                      <a:pt x="14" y="1816"/>
                      <a:pt x="15" y="1816"/>
                      <a:pt x="15" y="1816"/>
                    </a:cubicBezTo>
                    <a:cubicBezTo>
                      <a:pt x="15" y="1816"/>
                      <a:pt x="17" y="1816"/>
                      <a:pt x="17" y="1816"/>
                    </a:cubicBezTo>
                    <a:cubicBezTo>
                      <a:pt x="17" y="1816"/>
                      <a:pt x="20" y="1816"/>
                      <a:pt x="20" y="1816"/>
                    </a:cubicBezTo>
                    <a:cubicBezTo>
                      <a:pt x="20" y="1816"/>
                      <a:pt x="21" y="1816"/>
                      <a:pt x="21" y="1816"/>
                    </a:cubicBezTo>
                    <a:cubicBezTo>
                      <a:pt x="21" y="1816"/>
                      <a:pt x="22" y="1816"/>
                      <a:pt x="22" y="1816"/>
                    </a:cubicBezTo>
                    <a:cubicBezTo>
                      <a:pt x="22" y="1816"/>
                      <a:pt x="23" y="1816"/>
                      <a:pt x="23" y="1816"/>
                    </a:cubicBezTo>
                    <a:cubicBezTo>
                      <a:pt x="23" y="1816"/>
                      <a:pt x="24" y="1816"/>
                      <a:pt x="24" y="1816"/>
                    </a:cubicBezTo>
                    <a:cubicBezTo>
                      <a:pt x="24" y="1816"/>
                      <a:pt x="26" y="1816"/>
                      <a:pt x="26" y="1816"/>
                    </a:cubicBezTo>
                    <a:cubicBezTo>
                      <a:pt x="26" y="1816"/>
                      <a:pt x="29" y="1816"/>
                      <a:pt x="29" y="1816"/>
                    </a:cubicBezTo>
                    <a:cubicBezTo>
                      <a:pt x="29" y="1816"/>
                      <a:pt x="30" y="1816"/>
                      <a:pt x="30" y="1816"/>
                    </a:cubicBezTo>
                    <a:cubicBezTo>
                      <a:pt x="30" y="1816"/>
                      <a:pt x="32" y="1816"/>
                      <a:pt x="32" y="1816"/>
                    </a:cubicBezTo>
                    <a:cubicBezTo>
                      <a:pt x="32" y="1816"/>
                      <a:pt x="33" y="1816"/>
                      <a:pt x="33" y="1816"/>
                    </a:cubicBezTo>
                    <a:cubicBezTo>
                      <a:pt x="33" y="1816"/>
                      <a:pt x="35" y="1816"/>
                      <a:pt x="35" y="1816"/>
                    </a:cubicBezTo>
                    <a:cubicBezTo>
                      <a:pt x="35" y="1816"/>
                      <a:pt x="36" y="1815"/>
                      <a:pt x="36" y="1815"/>
                    </a:cubicBezTo>
                    <a:cubicBezTo>
                      <a:pt x="36" y="1815"/>
                      <a:pt x="37" y="1816"/>
                      <a:pt x="37" y="1816"/>
                    </a:cubicBezTo>
                    <a:cubicBezTo>
                      <a:pt x="37" y="1816"/>
                      <a:pt x="39" y="1816"/>
                      <a:pt x="39" y="1816"/>
                    </a:cubicBezTo>
                    <a:cubicBezTo>
                      <a:pt x="39" y="1816"/>
                      <a:pt x="40" y="1816"/>
                      <a:pt x="40" y="1816"/>
                    </a:cubicBezTo>
                    <a:cubicBezTo>
                      <a:pt x="40" y="1816"/>
                      <a:pt x="42" y="1816"/>
                      <a:pt x="42" y="1816"/>
                    </a:cubicBezTo>
                    <a:cubicBezTo>
                      <a:pt x="42" y="1816"/>
                      <a:pt x="43" y="1816"/>
                      <a:pt x="43" y="1816"/>
                    </a:cubicBezTo>
                    <a:cubicBezTo>
                      <a:pt x="43" y="1816"/>
                      <a:pt x="45" y="1816"/>
                      <a:pt x="45" y="1816"/>
                    </a:cubicBezTo>
                    <a:cubicBezTo>
                      <a:pt x="45" y="1816"/>
                      <a:pt x="47" y="1816"/>
                      <a:pt x="47" y="1816"/>
                    </a:cubicBezTo>
                    <a:cubicBezTo>
                      <a:pt x="47" y="1816"/>
                      <a:pt x="47" y="1816"/>
                      <a:pt x="47" y="1816"/>
                    </a:cubicBezTo>
                    <a:cubicBezTo>
                      <a:pt x="47" y="1816"/>
                      <a:pt x="48" y="1815"/>
                      <a:pt x="48" y="1815"/>
                    </a:cubicBezTo>
                    <a:cubicBezTo>
                      <a:pt x="48" y="1815"/>
                      <a:pt x="51" y="1816"/>
                      <a:pt x="51" y="1816"/>
                    </a:cubicBezTo>
                    <a:cubicBezTo>
                      <a:pt x="51" y="1816"/>
                      <a:pt x="53" y="1816"/>
                      <a:pt x="53" y="1816"/>
                    </a:cubicBezTo>
                    <a:cubicBezTo>
                      <a:pt x="53" y="1816"/>
                      <a:pt x="54" y="1816"/>
                      <a:pt x="54" y="1816"/>
                    </a:cubicBezTo>
                    <a:cubicBezTo>
                      <a:pt x="54" y="1816"/>
                      <a:pt x="54" y="1816"/>
                      <a:pt x="54" y="1816"/>
                    </a:cubicBezTo>
                    <a:cubicBezTo>
                      <a:pt x="54" y="1816"/>
                      <a:pt x="58" y="1816"/>
                      <a:pt x="58" y="1816"/>
                    </a:cubicBezTo>
                    <a:cubicBezTo>
                      <a:pt x="58" y="1816"/>
                      <a:pt x="58" y="1816"/>
                      <a:pt x="58" y="1816"/>
                    </a:cubicBezTo>
                    <a:cubicBezTo>
                      <a:pt x="58" y="1816"/>
                      <a:pt x="61" y="1816"/>
                      <a:pt x="61" y="1816"/>
                    </a:cubicBezTo>
                    <a:cubicBezTo>
                      <a:pt x="61" y="1816"/>
                      <a:pt x="62" y="1816"/>
                      <a:pt x="62" y="1816"/>
                    </a:cubicBezTo>
                    <a:cubicBezTo>
                      <a:pt x="62" y="1816"/>
                      <a:pt x="63" y="1816"/>
                      <a:pt x="63" y="1816"/>
                    </a:cubicBezTo>
                    <a:cubicBezTo>
                      <a:pt x="63" y="1816"/>
                      <a:pt x="64" y="1816"/>
                      <a:pt x="64" y="1816"/>
                    </a:cubicBezTo>
                    <a:cubicBezTo>
                      <a:pt x="64" y="1816"/>
                      <a:pt x="65" y="1816"/>
                      <a:pt x="65" y="1816"/>
                    </a:cubicBezTo>
                    <a:cubicBezTo>
                      <a:pt x="65" y="1816"/>
                      <a:pt x="67" y="1816"/>
                      <a:pt x="67" y="1816"/>
                    </a:cubicBezTo>
                    <a:cubicBezTo>
                      <a:pt x="67" y="1816"/>
                      <a:pt x="69" y="1816"/>
                      <a:pt x="69" y="1816"/>
                    </a:cubicBezTo>
                    <a:cubicBezTo>
                      <a:pt x="69" y="1816"/>
                      <a:pt x="71" y="1816"/>
                      <a:pt x="71" y="1816"/>
                    </a:cubicBezTo>
                    <a:cubicBezTo>
                      <a:pt x="71" y="1816"/>
                      <a:pt x="72" y="1816"/>
                      <a:pt x="72" y="1816"/>
                    </a:cubicBezTo>
                    <a:cubicBezTo>
                      <a:pt x="72" y="1816"/>
                      <a:pt x="74" y="1815"/>
                      <a:pt x="74" y="1815"/>
                    </a:cubicBezTo>
                    <a:cubicBezTo>
                      <a:pt x="74" y="1815"/>
                      <a:pt x="74" y="1815"/>
                      <a:pt x="74" y="1815"/>
                    </a:cubicBezTo>
                    <a:cubicBezTo>
                      <a:pt x="74" y="1815"/>
                      <a:pt x="76" y="1816"/>
                      <a:pt x="76" y="1816"/>
                    </a:cubicBezTo>
                    <a:cubicBezTo>
                      <a:pt x="76" y="1816"/>
                      <a:pt x="79" y="1816"/>
                      <a:pt x="79" y="1816"/>
                    </a:cubicBezTo>
                    <a:cubicBezTo>
                      <a:pt x="79" y="1816"/>
                      <a:pt x="80" y="1816"/>
                      <a:pt x="80" y="1816"/>
                    </a:cubicBezTo>
                    <a:cubicBezTo>
                      <a:pt x="80" y="1816"/>
                      <a:pt x="81" y="1815"/>
                      <a:pt x="81" y="1815"/>
                    </a:cubicBezTo>
                    <a:cubicBezTo>
                      <a:pt x="81" y="1815"/>
                      <a:pt x="83" y="1816"/>
                      <a:pt x="83" y="1816"/>
                    </a:cubicBezTo>
                    <a:cubicBezTo>
                      <a:pt x="83" y="1816"/>
                      <a:pt x="85" y="1816"/>
                      <a:pt x="85" y="1816"/>
                    </a:cubicBezTo>
                    <a:cubicBezTo>
                      <a:pt x="85" y="1816"/>
                      <a:pt x="85" y="1816"/>
                      <a:pt x="85" y="1816"/>
                    </a:cubicBezTo>
                    <a:cubicBezTo>
                      <a:pt x="85" y="1816"/>
                      <a:pt x="87" y="1816"/>
                      <a:pt x="87" y="1816"/>
                    </a:cubicBezTo>
                    <a:cubicBezTo>
                      <a:pt x="87" y="1816"/>
                      <a:pt x="89" y="1816"/>
                      <a:pt x="89" y="1816"/>
                    </a:cubicBezTo>
                    <a:cubicBezTo>
                      <a:pt x="89" y="1816"/>
                      <a:pt x="90" y="1816"/>
                      <a:pt x="90" y="1816"/>
                    </a:cubicBezTo>
                    <a:cubicBezTo>
                      <a:pt x="90" y="1816"/>
                      <a:pt x="92" y="1815"/>
                      <a:pt x="92" y="1815"/>
                    </a:cubicBezTo>
                    <a:cubicBezTo>
                      <a:pt x="92" y="1815"/>
                      <a:pt x="92" y="1816"/>
                      <a:pt x="92" y="1816"/>
                    </a:cubicBezTo>
                    <a:cubicBezTo>
                      <a:pt x="92" y="1816"/>
                      <a:pt x="94" y="1816"/>
                      <a:pt x="94" y="1816"/>
                    </a:cubicBezTo>
                    <a:cubicBezTo>
                      <a:pt x="94" y="1816"/>
                      <a:pt x="95" y="1816"/>
                      <a:pt x="95" y="1816"/>
                    </a:cubicBezTo>
                    <a:cubicBezTo>
                      <a:pt x="95" y="1816"/>
                      <a:pt x="97" y="1815"/>
                      <a:pt x="97" y="1815"/>
                    </a:cubicBezTo>
                    <a:cubicBezTo>
                      <a:pt x="97" y="1815"/>
                      <a:pt x="98" y="1816"/>
                      <a:pt x="98" y="1816"/>
                    </a:cubicBezTo>
                    <a:cubicBezTo>
                      <a:pt x="98" y="1816"/>
                      <a:pt x="99" y="1815"/>
                      <a:pt x="99" y="1815"/>
                    </a:cubicBezTo>
                    <a:cubicBezTo>
                      <a:pt x="99" y="1815"/>
                      <a:pt x="101" y="1816"/>
                      <a:pt x="101" y="1816"/>
                    </a:cubicBezTo>
                    <a:cubicBezTo>
                      <a:pt x="101" y="1816"/>
                      <a:pt x="101" y="1816"/>
                      <a:pt x="101" y="1816"/>
                    </a:cubicBezTo>
                    <a:cubicBezTo>
                      <a:pt x="101" y="1816"/>
                      <a:pt x="105" y="1816"/>
                      <a:pt x="105" y="1816"/>
                    </a:cubicBezTo>
                    <a:cubicBezTo>
                      <a:pt x="105" y="1816"/>
                      <a:pt x="106" y="1816"/>
                      <a:pt x="106" y="1816"/>
                    </a:cubicBezTo>
                    <a:cubicBezTo>
                      <a:pt x="106" y="1816"/>
                      <a:pt x="109" y="1816"/>
                      <a:pt x="109" y="1816"/>
                    </a:cubicBezTo>
                    <a:cubicBezTo>
                      <a:pt x="109" y="1816"/>
                      <a:pt x="110" y="1816"/>
                      <a:pt x="110" y="1816"/>
                    </a:cubicBezTo>
                    <a:cubicBezTo>
                      <a:pt x="110" y="1816"/>
                      <a:pt x="110" y="1816"/>
                      <a:pt x="110" y="1816"/>
                    </a:cubicBezTo>
                    <a:cubicBezTo>
                      <a:pt x="110" y="1816"/>
                      <a:pt x="110" y="1816"/>
                      <a:pt x="110" y="1816"/>
                    </a:cubicBezTo>
                    <a:cubicBezTo>
                      <a:pt x="110" y="1816"/>
                      <a:pt x="114" y="1816"/>
                      <a:pt x="114" y="1816"/>
                    </a:cubicBezTo>
                    <a:cubicBezTo>
                      <a:pt x="114" y="1816"/>
                      <a:pt x="115" y="1816"/>
                      <a:pt x="115" y="1816"/>
                    </a:cubicBezTo>
                    <a:cubicBezTo>
                      <a:pt x="115" y="1816"/>
                      <a:pt x="118" y="1816"/>
                      <a:pt x="118" y="1816"/>
                    </a:cubicBezTo>
                    <a:cubicBezTo>
                      <a:pt x="118" y="1816"/>
                      <a:pt x="118" y="1816"/>
                      <a:pt x="118" y="1816"/>
                    </a:cubicBezTo>
                    <a:cubicBezTo>
                      <a:pt x="118" y="1816"/>
                      <a:pt x="120" y="1816"/>
                      <a:pt x="120" y="1816"/>
                    </a:cubicBezTo>
                    <a:cubicBezTo>
                      <a:pt x="120" y="1816"/>
                      <a:pt x="121" y="1816"/>
                      <a:pt x="121" y="1816"/>
                    </a:cubicBezTo>
                    <a:cubicBezTo>
                      <a:pt x="121" y="1816"/>
                      <a:pt x="123" y="1816"/>
                      <a:pt x="123" y="1816"/>
                    </a:cubicBezTo>
                    <a:cubicBezTo>
                      <a:pt x="123" y="1816"/>
                      <a:pt x="124" y="1816"/>
                      <a:pt x="124" y="1816"/>
                    </a:cubicBezTo>
                    <a:cubicBezTo>
                      <a:pt x="124" y="1816"/>
                      <a:pt x="125" y="1816"/>
                      <a:pt x="125" y="1816"/>
                    </a:cubicBezTo>
                    <a:cubicBezTo>
                      <a:pt x="125" y="1816"/>
                      <a:pt x="128" y="1815"/>
                      <a:pt x="128" y="1815"/>
                    </a:cubicBezTo>
                    <a:cubicBezTo>
                      <a:pt x="128" y="1815"/>
                      <a:pt x="128" y="1815"/>
                      <a:pt x="128" y="1815"/>
                    </a:cubicBezTo>
                    <a:cubicBezTo>
                      <a:pt x="128" y="1815"/>
                      <a:pt x="130" y="1816"/>
                      <a:pt x="130" y="1816"/>
                    </a:cubicBezTo>
                    <a:cubicBezTo>
                      <a:pt x="130" y="1816"/>
                      <a:pt x="131" y="1815"/>
                      <a:pt x="131" y="1815"/>
                    </a:cubicBezTo>
                    <a:cubicBezTo>
                      <a:pt x="131" y="1815"/>
                      <a:pt x="133" y="1815"/>
                      <a:pt x="133" y="1815"/>
                    </a:cubicBezTo>
                    <a:cubicBezTo>
                      <a:pt x="133" y="1815"/>
                      <a:pt x="136" y="1815"/>
                      <a:pt x="136" y="1815"/>
                    </a:cubicBezTo>
                    <a:cubicBezTo>
                      <a:pt x="136" y="1815"/>
                      <a:pt x="137" y="1816"/>
                      <a:pt x="137" y="1816"/>
                    </a:cubicBezTo>
                    <a:cubicBezTo>
                      <a:pt x="137" y="1816"/>
                      <a:pt x="138" y="1816"/>
                      <a:pt x="138" y="1816"/>
                    </a:cubicBezTo>
                    <a:cubicBezTo>
                      <a:pt x="138" y="1816"/>
                      <a:pt x="139" y="1815"/>
                      <a:pt x="139" y="1815"/>
                    </a:cubicBezTo>
                    <a:cubicBezTo>
                      <a:pt x="139" y="1815"/>
                      <a:pt x="140" y="1815"/>
                      <a:pt x="140" y="1815"/>
                    </a:cubicBezTo>
                    <a:cubicBezTo>
                      <a:pt x="140" y="1815"/>
                      <a:pt x="143" y="1816"/>
                      <a:pt x="143" y="1816"/>
                    </a:cubicBezTo>
                    <a:cubicBezTo>
                      <a:pt x="143" y="1816"/>
                      <a:pt x="143" y="1816"/>
                      <a:pt x="143" y="1816"/>
                    </a:cubicBezTo>
                    <a:cubicBezTo>
                      <a:pt x="143" y="1816"/>
                      <a:pt x="144" y="1816"/>
                      <a:pt x="144" y="1816"/>
                    </a:cubicBezTo>
                    <a:cubicBezTo>
                      <a:pt x="144" y="1816"/>
                      <a:pt x="146" y="1816"/>
                      <a:pt x="146" y="1816"/>
                    </a:cubicBezTo>
                    <a:cubicBezTo>
                      <a:pt x="146" y="1816"/>
                      <a:pt x="149" y="1816"/>
                      <a:pt x="149" y="1816"/>
                    </a:cubicBezTo>
                    <a:cubicBezTo>
                      <a:pt x="149" y="1816"/>
                      <a:pt x="149" y="1816"/>
                      <a:pt x="149" y="1816"/>
                    </a:cubicBezTo>
                    <a:cubicBezTo>
                      <a:pt x="149" y="1816"/>
                      <a:pt x="152" y="1816"/>
                      <a:pt x="152" y="1816"/>
                    </a:cubicBezTo>
                    <a:cubicBezTo>
                      <a:pt x="152" y="1816"/>
                      <a:pt x="153" y="1816"/>
                      <a:pt x="153" y="1816"/>
                    </a:cubicBezTo>
                    <a:cubicBezTo>
                      <a:pt x="153" y="1816"/>
                      <a:pt x="154" y="1816"/>
                      <a:pt x="154" y="1816"/>
                    </a:cubicBezTo>
                    <a:cubicBezTo>
                      <a:pt x="154" y="1816"/>
                      <a:pt x="157" y="1816"/>
                      <a:pt x="157" y="1816"/>
                    </a:cubicBezTo>
                    <a:cubicBezTo>
                      <a:pt x="157" y="1816"/>
                      <a:pt x="157" y="1816"/>
                      <a:pt x="157" y="1816"/>
                    </a:cubicBezTo>
                    <a:cubicBezTo>
                      <a:pt x="157" y="1816"/>
                      <a:pt x="160" y="1816"/>
                      <a:pt x="160" y="1816"/>
                    </a:cubicBezTo>
                    <a:cubicBezTo>
                      <a:pt x="160" y="1816"/>
                      <a:pt x="160" y="1815"/>
                      <a:pt x="160" y="1815"/>
                    </a:cubicBezTo>
                    <a:cubicBezTo>
                      <a:pt x="160" y="1815"/>
                      <a:pt x="161" y="1816"/>
                      <a:pt x="161" y="1816"/>
                    </a:cubicBezTo>
                    <a:cubicBezTo>
                      <a:pt x="161" y="1816"/>
                      <a:pt x="164" y="1815"/>
                      <a:pt x="164" y="1815"/>
                    </a:cubicBezTo>
                    <a:cubicBezTo>
                      <a:pt x="164" y="1815"/>
                      <a:pt x="164" y="1815"/>
                      <a:pt x="164" y="1815"/>
                    </a:cubicBezTo>
                    <a:cubicBezTo>
                      <a:pt x="164" y="1815"/>
                      <a:pt x="166" y="1815"/>
                      <a:pt x="166" y="1815"/>
                    </a:cubicBezTo>
                    <a:cubicBezTo>
                      <a:pt x="166" y="1815"/>
                      <a:pt x="169" y="1815"/>
                      <a:pt x="169" y="1815"/>
                    </a:cubicBezTo>
                    <a:cubicBezTo>
                      <a:pt x="169" y="1815"/>
                      <a:pt x="169" y="1815"/>
                      <a:pt x="169" y="1815"/>
                    </a:cubicBezTo>
                    <a:cubicBezTo>
                      <a:pt x="169" y="1815"/>
                      <a:pt x="170" y="1815"/>
                      <a:pt x="170" y="1815"/>
                    </a:cubicBezTo>
                    <a:cubicBezTo>
                      <a:pt x="170" y="1815"/>
                      <a:pt x="173" y="1814"/>
                      <a:pt x="173" y="1814"/>
                    </a:cubicBezTo>
                    <a:cubicBezTo>
                      <a:pt x="173" y="1814"/>
                      <a:pt x="174" y="1815"/>
                      <a:pt x="174" y="1815"/>
                    </a:cubicBezTo>
                    <a:cubicBezTo>
                      <a:pt x="174" y="1815"/>
                      <a:pt x="175" y="1815"/>
                      <a:pt x="175" y="1815"/>
                    </a:cubicBezTo>
                    <a:cubicBezTo>
                      <a:pt x="175" y="1815"/>
                      <a:pt x="177" y="1815"/>
                      <a:pt x="177" y="1815"/>
                    </a:cubicBezTo>
                    <a:cubicBezTo>
                      <a:pt x="177" y="1815"/>
                      <a:pt x="179" y="1815"/>
                      <a:pt x="179" y="1815"/>
                    </a:cubicBezTo>
                    <a:cubicBezTo>
                      <a:pt x="179" y="1815"/>
                      <a:pt x="179" y="1815"/>
                      <a:pt x="179" y="1815"/>
                    </a:cubicBezTo>
                    <a:cubicBezTo>
                      <a:pt x="179" y="1815"/>
                      <a:pt x="182" y="1813"/>
                      <a:pt x="182" y="1813"/>
                    </a:cubicBezTo>
                    <a:cubicBezTo>
                      <a:pt x="182" y="1813"/>
                      <a:pt x="182" y="1813"/>
                      <a:pt x="182" y="1813"/>
                    </a:cubicBezTo>
                    <a:cubicBezTo>
                      <a:pt x="182" y="1813"/>
                      <a:pt x="185" y="1814"/>
                      <a:pt x="185" y="1814"/>
                    </a:cubicBezTo>
                    <a:cubicBezTo>
                      <a:pt x="185" y="1814"/>
                      <a:pt x="185" y="1814"/>
                      <a:pt x="185" y="1814"/>
                    </a:cubicBezTo>
                    <a:cubicBezTo>
                      <a:pt x="185" y="1814"/>
                      <a:pt x="188" y="1813"/>
                      <a:pt x="188" y="1813"/>
                    </a:cubicBezTo>
                    <a:cubicBezTo>
                      <a:pt x="188" y="1813"/>
                      <a:pt x="188" y="1813"/>
                      <a:pt x="188" y="1813"/>
                    </a:cubicBezTo>
                    <a:cubicBezTo>
                      <a:pt x="188" y="1813"/>
                      <a:pt x="190" y="1811"/>
                      <a:pt x="190" y="1811"/>
                    </a:cubicBezTo>
                    <a:cubicBezTo>
                      <a:pt x="190" y="1811"/>
                      <a:pt x="191" y="1812"/>
                      <a:pt x="191" y="1812"/>
                    </a:cubicBezTo>
                    <a:cubicBezTo>
                      <a:pt x="191" y="1812"/>
                      <a:pt x="193" y="1814"/>
                      <a:pt x="193" y="1814"/>
                    </a:cubicBezTo>
                    <a:cubicBezTo>
                      <a:pt x="193" y="1814"/>
                      <a:pt x="194" y="1814"/>
                      <a:pt x="194" y="1814"/>
                    </a:cubicBezTo>
                    <a:cubicBezTo>
                      <a:pt x="194" y="1814"/>
                      <a:pt x="197" y="1812"/>
                      <a:pt x="197" y="1812"/>
                    </a:cubicBezTo>
                    <a:cubicBezTo>
                      <a:pt x="197" y="1812"/>
                      <a:pt x="198" y="1811"/>
                      <a:pt x="198" y="1811"/>
                    </a:cubicBezTo>
                    <a:cubicBezTo>
                      <a:pt x="198" y="1811"/>
                      <a:pt x="200" y="1812"/>
                      <a:pt x="200" y="1812"/>
                    </a:cubicBezTo>
                    <a:cubicBezTo>
                      <a:pt x="200" y="1812"/>
                      <a:pt x="200" y="1812"/>
                      <a:pt x="200" y="1812"/>
                    </a:cubicBezTo>
                    <a:cubicBezTo>
                      <a:pt x="200" y="1812"/>
                      <a:pt x="203" y="1809"/>
                      <a:pt x="203" y="1809"/>
                    </a:cubicBezTo>
                    <a:cubicBezTo>
                      <a:pt x="203" y="1809"/>
                      <a:pt x="203" y="1809"/>
                      <a:pt x="203" y="1809"/>
                    </a:cubicBezTo>
                    <a:cubicBezTo>
                      <a:pt x="203" y="1809"/>
                      <a:pt x="206" y="1802"/>
                      <a:pt x="206" y="1802"/>
                    </a:cubicBezTo>
                    <a:cubicBezTo>
                      <a:pt x="206" y="1802"/>
                      <a:pt x="206" y="1802"/>
                      <a:pt x="206" y="1802"/>
                    </a:cubicBezTo>
                    <a:cubicBezTo>
                      <a:pt x="206" y="1802"/>
                      <a:pt x="209" y="1741"/>
                      <a:pt x="209" y="1741"/>
                    </a:cubicBezTo>
                    <a:cubicBezTo>
                      <a:pt x="209" y="1741"/>
                      <a:pt x="210" y="1784"/>
                      <a:pt x="210" y="1784"/>
                    </a:cubicBezTo>
                    <a:cubicBezTo>
                      <a:pt x="210" y="1784"/>
                      <a:pt x="212" y="1741"/>
                      <a:pt x="212" y="1741"/>
                    </a:cubicBezTo>
                    <a:cubicBezTo>
                      <a:pt x="212" y="1741"/>
                      <a:pt x="212" y="1738"/>
                      <a:pt x="212" y="1738"/>
                    </a:cubicBezTo>
                    <a:cubicBezTo>
                      <a:pt x="212" y="1738"/>
                      <a:pt x="214" y="1776"/>
                      <a:pt x="214" y="1776"/>
                    </a:cubicBezTo>
                    <a:cubicBezTo>
                      <a:pt x="214" y="1776"/>
                      <a:pt x="216" y="1725"/>
                      <a:pt x="216" y="1725"/>
                    </a:cubicBezTo>
                    <a:cubicBezTo>
                      <a:pt x="216" y="1725"/>
                      <a:pt x="218" y="1782"/>
                      <a:pt x="218" y="1782"/>
                    </a:cubicBezTo>
                    <a:cubicBezTo>
                      <a:pt x="218" y="1782"/>
                      <a:pt x="218" y="1782"/>
                      <a:pt x="218" y="1782"/>
                    </a:cubicBezTo>
                    <a:cubicBezTo>
                      <a:pt x="218" y="1782"/>
                      <a:pt x="220" y="1722"/>
                      <a:pt x="220" y="1722"/>
                    </a:cubicBezTo>
                    <a:cubicBezTo>
                      <a:pt x="220" y="1722"/>
                      <a:pt x="221" y="1764"/>
                      <a:pt x="221" y="1764"/>
                    </a:cubicBezTo>
                    <a:cubicBezTo>
                      <a:pt x="221" y="1764"/>
                      <a:pt x="224" y="1809"/>
                      <a:pt x="224" y="1809"/>
                    </a:cubicBezTo>
                    <a:cubicBezTo>
                      <a:pt x="224" y="1809"/>
                      <a:pt x="224" y="1810"/>
                      <a:pt x="224" y="1810"/>
                    </a:cubicBezTo>
                    <a:cubicBezTo>
                      <a:pt x="224" y="1810"/>
                      <a:pt x="227" y="1814"/>
                      <a:pt x="227" y="1814"/>
                    </a:cubicBezTo>
                    <a:cubicBezTo>
                      <a:pt x="227" y="1814"/>
                      <a:pt x="227" y="1814"/>
                      <a:pt x="227" y="1814"/>
                    </a:cubicBezTo>
                    <a:cubicBezTo>
                      <a:pt x="227" y="1814"/>
                      <a:pt x="230" y="1815"/>
                      <a:pt x="230" y="1815"/>
                    </a:cubicBezTo>
                    <a:cubicBezTo>
                      <a:pt x="230" y="1815"/>
                      <a:pt x="230" y="1815"/>
                      <a:pt x="230" y="1815"/>
                    </a:cubicBezTo>
                    <a:cubicBezTo>
                      <a:pt x="230" y="1815"/>
                      <a:pt x="233" y="1815"/>
                      <a:pt x="233" y="1815"/>
                    </a:cubicBezTo>
                    <a:cubicBezTo>
                      <a:pt x="233" y="1815"/>
                      <a:pt x="233" y="1815"/>
                      <a:pt x="233" y="1815"/>
                    </a:cubicBezTo>
                    <a:cubicBezTo>
                      <a:pt x="233" y="1815"/>
                      <a:pt x="236" y="1815"/>
                      <a:pt x="236" y="1815"/>
                    </a:cubicBezTo>
                    <a:cubicBezTo>
                      <a:pt x="236" y="1815"/>
                      <a:pt x="236" y="1815"/>
                      <a:pt x="236" y="1815"/>
                    </a:cubicBezTo>
                    <a:cubicBezTo>
                      <a:pt x="236" y="1815"/>
                      <a:pt x="238" y="1816"/>
                      <a:pt x="238" y="1816"/>
                    </a:cubicBezTo>
                    <a:cubicBezTo>
                      <a:pt x="238" y="1816"/>
                      <a:pt x="240" y="1816"/>
                      <a:pt x="240" y="1816"/>
                    </a:cubicBezTo>
                    <a:cubicBezTo>
                      <a:pt x="240" y="1816"/>
                      <a:pt x="242" y="1816"/>
                      <a:pt x="242" y="1816"/>
                    </a:cubicBezTo>
                    <a:cubicBezTo>
                      <a:pt x="242" y="1816"/>
                      <a:pt x="242" y="1816"/>
                      <a:pt x="242" y="1816"/>
                    </a:cubicBezTo>
                    <a:cubicBezTo>
                      <a:pt x="242" y="1816"/>
                      <a:pt x="244" y="1816"/>
                      <a:pt x="244" y="1816"/>
                    </a:cubicBezTo>
                    <a:cubicBezTo>
                      <a:pt x="244" y="1816"/>
                      <a:pt x="246" y="1816"/>
                      <a:pt x="246" y="1816"/>
                    </a:cubicBezTo>
                    <a:cubicBezTo>
                      <a:pt x="246" y="1816"/>
                      <a:pt x="248" y="1816"/>
                      <a:pt x="248" y="1816"/>
                    </a:cubicBezTo>
                    <a:cubicBezTo>
                      <a:pt x="248" y="1816"/>
                      <a:pt x="249" y="1816"/>
                      <a:pt x="249" y="1816"/>
                    </a:cubicBezTo>
                    <a:cubicBezTo>
                      <a:pt x="249" y="1816"/>
                      <a:pt x="251" y="1815"/>
                      <a:pt x="251" y="1815"/>
                    </a:cubicBezTo>
                    <a:cubicBezTo>
                      <a:pt x="251" y="1815"/>
                      <a:pt x="253" y="1815"/>
                      <a:pt x="253" y="1815"/>
                    </a:cubicBezTo>
                    <a:cubicBezTo>
                      <a:pt x="253" y="1815"/>
                      <a:pt x="254" y="1815"/>
                      <a:pt x="254" y="1815"/>
                    </a:cubicBezTo>
                    <a:cubicBezTo>
                      <a:pt x="254" y="1815"/>
                      <a:pt x="255" y="1815"/>
                      <a:pt x="255" y="1815"/>
                    </a:cubicBezTo>
                    <a:cubicBezTo>
                      <a:pt x="255" y="1815"/>
                      <a:pt x="257" y="1815"/>
                      <a:pt x="257" y="1815"/>
                    </a:cubicBezTo>
                    <a:cubicBezTo>
                      <a:pt x="257" y="1815"/>
                      <a:pt x="258" y="1815"/>
                      <a:pt x="258" y="1815"/>
                    </a:cubicBezTo>
                    <a:cubicBezTo>
                      <a:pt x="258" y="1815"/>
                      <a:pt x="260" y="1815"/>
                      <a:pt x="260" y="1815"/>
                    </a:cubicBezTo>
                    <a:cubicBezTo>
                      <a:pt x="260" y="1815"/>
                      <a:pt x="260" y="1815"/>
                      <a:pt x="260" y="1815"/>
                    </a:cubicBezTo>
                    <a:cubicBezTo>
                      <a:pt x="260" y="1815"/>
                      <a:pt x="263" y="1815"/>
                      <a:pt x="263" y="1815"/>
                    </a:cubicBezTo>
                    <a:cubicBezTo>
                      <a:pt x="263" y="1815"/>
                      <a:pt x="263" y="1815"/>
                      <a:pt x="263" y="1815"/>
                    </a:cubicBezTo>
                    <a:cubicBezTo>
                      <a:pt x="263" y="1815"/>
                      <a:pt x="266" y="1812"/>
                      <a:pt x="266" y="1812"/>
                    </a:cubicBezTo>
                    <a:cubicBezTo>
                      <a:pt x="266" y="1812"/>
                      <a:pt x="266" y="1812"/>
                      <a:pt x="266" y="1812"/>
                    </a:cubicBezTo>
                    <a:cubicBezTo>
                      <a:pt x="266" y="1812"/>
                      <a:pt x="269" y="1809"/>
                      <a:pt x="269" y="1809"/>
                    </a:cubicBezTo>
                    <a:cubicBezTo>
                      <a:pt x="269" y="1809"/>
                      <a:pt x="269" y="1809"/>
                      <a:pt x="269" y="1809"/>
                    </a:cubicBezTo>
                    <a:cubicBezTo>
                      <a:pt x="269" y="1809"/>
                      <a:pt x="272" y="1814"/>
                      <a:pt x="272" y="1814"/>
                    </a:cubicBezTo>
                    <a:cubicBezTo>
                      <a:pt x="272" y="1814"/>
                      <a:pt x="272" y="1814"/>
                      <a:pt x="272" y="1814"/>
                    </a:cubicBezTo>
                    <a:cubicBezTo>
                      <a:pt x="272" y="1814"/>
                      <a:pt x="275" y="1815"/>
                      <a:pt x="275" y="1815"/>
                    </a:cubicBezTo>
                    <a:cubicBezTo>
                      <a:pt x="275" y="1815"/>
                      <a:pt x="275" y="1815"/>
                      <a:pt x="275" y="1815"/>
                    </a:cubicBezTo>
                    <a:cubicBezTo>
                      <a:pt x="275" y="1815"/>
                      <a:pt x="278" y="1815"/>
                      <a:pt x="278" y="1815"/>
                    </a:cubicBezTo>
                    <a:cubicBezTo>
                      <a:pt x="278" y="1815"/>
                      <a:pt x="278" y="1815"/>
                      <a:pt x="278" y="1815"/>
                    </a:cubicBezTo>
                    <a:cubicBezTo>
                      <a:pt x="278" y="1815"/>
                      <a:pt x="281" y="1815"/>
                      <a:pt x="281" y="1815"/>
                    </a:cubicBezTo>
                    <a:cubicBezTo>
                      <a:pt x="281" y="1815"/>
                      <a:pt x="281" y="1815"/>
                      <a:pt x="281" y="1815"/>
                    </a:cubicBezTo>
                    <a:cubicBezTo>
                      <a:pt x="281" y="1815"/>
                      <a:pt x="284" y="1815"/>
                      <a:pt x="284" y="1815"/>
                    </a:cubicBezTo>
                    <a:cubicBezTo>
                      <a:pt x="284" y="1815"/>
                      <a:pt x="284" y="1815"/>
                      <a:pt x="284" y="1815"/>
                    </a:cubicBezTo>
                    <a:cubicBezTo>
                      <a:pt x="284" y="1815"/>
                      <a:pt x="287" y="1814"/>
                      <a:pt x="287" y="1814"/>
                    </a:cubicBezTo>
                    <a:cubicBezTo>
                      <a:pt x="287" y="1814"/>
                      <a:pt x="287" y="1814"/>
                      <a:pt x="287" y="1814"/>
                    </a:cubicBezTo>
                    <a:cubicBezTo>
                      <a:pt x="287" y="1814"/>
                      <a:pt x="290" y="1814"/>
                      <a:pt x="290" y="1814"/>
                    </a:cubicBezTo>
                    <a:cubicBezTo>
                      <a:pt x="290" y="1814"/>
                      <a:pt x="290" y="1814"/>
                      <a:pt x="290" y="1814"/>
                    </a:cubicBezTo>
                    <a:cubicBezTo>
                      <a:pt x="290" y="1814"/>
                      <a:pt x="291" y="1813"/>
                      <a:pt x="291" y="1813"/>
                    </a:cubicBezTo>
                    <a:cubicBezTo>
                      <a:pt x="291" y="1813"/>
                      <a:pt x="293" y="1814"/>
                      <a:pt x="293" y="1814"/>
                    </a:cubicBezTo>
                    <a:cubicBezTo>
                      <a:pt x="293" y="1814"/>
                      <a:pt x="296" y="1812"/>
                      <a:pt x="296" y="1812"/>
                    </a:cubicBezTo>
                    <a:cubicBezTo>
                      <a:pt x="296" y="1812"/>
                      <a:pt x="296" y="1811"/>
                      <a:pt x="296" y="1811"/>
                    </a:cubicBezTo>
                    <a:cubicBezTo>
                      <a:pt x="296" y="1811"/>
                      <a:pt x="299" y="1800"/>
                      <a:pt x="299" y="1800"/>
                    </a:cubicBezTo>
                    <a:cubicBezTo>
                      <a:pt x="299" y="1800"/>
                      <a:pt x="301" y="1755"/>
                      <a:pt x="301" y="1755"/>
                    </a:cubicBezTo>
                    <a:cubicBezTo>
                      <a:pt x="301" y="1755"/>
                      <a:pt x="302" y="1802"/>
                      <a:pt x="302" y="1802"/>
                    </a:cubicBezTo>
                    <a:cubicBezTo>
                      <a:pt x="302" y="1802"/>
                      <a:pt x="302" y="1803"/>
                      <a:pt x="302" y="1803"/>
                    </a:cubicBezTo>
                    <a:cubicBezTo>
                      <a:pt x="302" y="1803"/>
                      <a:pt x="303" y="1806"/>
                      <a:pt x="303" y="1806"/>
                    </a:cubicBezTo>
                    <a:cubicBezTo>
                      <a:pt x="303" y="1806"/>
                      <a:pt x="305" y="1803"/>
                      <a:pt x="305" y="1803"/>
                    </a:cubicBezTo>
                    <a:cubicBezTo>
                      <a:pt x="305" y="1803"/>
                      <a:pt x="308" y="1718"/>
                      <a:pt x="308" y="1718"/>
                    </a:cubicBezTo>
                    <a:cubicBezTo>
                      <a:pt x="308" y="1718"/>
                      <a:pt x="308" y="1715"/>
                      <a:pt x="308" y="1715"/>
                    </a:cubicBezTo>
                    <a:cubicBezTo>
                      <a:pt x="308" y="1715"/>
                      <a:pt x="311" y="1805"/>
                      <a:pt x="311" y="1805"/>
                    </a:cubicBezTo>
                    <a:cubicBezTo>
                      <a:pt x="311" y="1805"/>
                      <a:pt x="311" y="1805"/>
                      <a:pt x="311" y="1805"/>
                    </a:cubicBezTo>
                    <a:cubicBezTo>
                      <a:pt x="311" y="1805"/>
                      <a:pt x="313" y="1807"/>
                      <a:pt x="313" y="1807"/>
                    </a:cubicBezTo>
                    <a:cubicBezTo>
                      <a:pt x="313" y="1807"/>
                      <a:pt x="314" y="1805"/>
                      <a:pt x="314" y="1805"/>
                    </a:cubicBezTo>
                    <a:cubicBezTo>
                      <a:pt x="314" y="1805"/>
                      <a:pt x="316" y="1769"/>
                      <a:pt x="316" y="1769"/>
                    </a:cubicBezTo>
                    <a:cubicBezTo>
                      <a:pt x="316" y="1769"/>
                      <a:pt x="317" y="1806"/>
                      <a:pt x="317" y="1806"/>
                    </a:cubicBezTo>
                    <a:cubicBezTo>
                      <a:pt x="317" y="1806"/>
                      <a:pt x="320" y="1810"/>
                      <a:pt x="320" y="1810"/>
                    </a:cubicBezTo>
                    <a:cubicBezTo>
                      <a:pt x="320" y="1810"/>
                      <a:pt x="320" y="1810"/>
                      <a:pt x="320" y="1810"/>
                    </a:cubicBezTo>
                    <a:cubicBezTo>
                      <a:pt x="320" y="1810"/>
                      <a:pt x="323" y="1805"/>
                      <a:pt x="323" y="1805"/>
                    </a:cubicBezTo>
                    <a:cubicBezTo>
                      <a:pt x="323" y="1805"/>
                      <a:pt x="323" y="1804"/>
                      <a:pt x="323" y="1804"/>
                    </a:cubicBezTo>
                    <a:cubicBezTo>
                      <a:pt x="323" y="1804"/>
                      <a:pt x="326" y="1782"/>
                      <a:pt x="326" y="1782"/>
                    </a:cubicBezTo>
                    <a:cubicBezTo>
                      <a:pt x="326" y="1782"/>
                      <a:pt x="326" y="1779"/>
                      <a:pt x="326" y="1779"/>
                    </a:cubicBezTo>
                    <a:cubicBezTo>
                      <a:pt x="326" y="1779"/>
                      <a:pt x="328" y="1706"/>
                      <a:pt x="328" y="1706"/>
                    </a:cubicBezTo>
                    <a:cubicBezTo>
                      <a:pt x="328" y="1706"/>
                      <a:pt x="329" y="1709"/>
                      <a:pt x="329" y="1709"/>
                    </a:cubicBezTo>
                    <a:cubicBezTo>
                      <a:pt x="329" y="1709"/>
                      <a:pt x="332" y="1797"/>
                      <a:pt x="332" y="1797"/>
                    </a:cubicBezTo>
                    <a:cubicBezTo>
                      <a:pt x="332" y="1797"/>
                      <a:pt x="332" y="1798"/>
                      <a:pt x="332" y="1798"/>
                    </a:cubicBezTo>
                    <a:cubicBezTo>
                      <a:pt x="332" y="1798"/>
                      <a:pt x="335" y="1811"/>
                      <a:pt x="335" y="1811"/>
                    </a:cubicBezTo>
                    <a:cubicBezTo>
                      <a:pt x="335" y="1811"/>
                      <a:pt x="335" y="1811"/>
                      <a:pt x="335" y="1811"/>
                    </a:cubicBezTo>
                    <a:cubicBezTo>
                      <a:pt x="335" y="1811"/>
                      <a:pt x="337" y="1813"/>
                      <a:pt x="337" y="1813"/>
                    </a:cubicBezTo>
                    <a:cubicBezTo>
                      <a:pt x="337" y="1813"/>
                      <a:pt x="339" y="1811"/>
                      <a:pt x="339" y="1811"/>
                    </a:cubicBezTo>
                    <a:cubicBezTo>
                      <a:pt x="339" y="1811"/>
                      <a:pt x="341" y="1813"/>
                      <a:pt x="341" y="1813"/>
                    </a:cubicBezTo>
                    <a:cubicBezTo>
                      <a:pt x="341" y="1813"/>
                      <a:pt x="341" y="1813"/>
                      <a:pt x="341" y="1813"/>
                    </a:cubicBezTo>
                    <a:cubicBezTo>
                      <a:pt x="341" y="1813"/>
                      <a:pt x="343" y="1814"/>
                      <a:pt x="343" y="1814"/>
                    </a:cubicBezTo>
                    <a:cubicBezTo>
                      <a:pt x="343" y="1814"/>
                      <a:pt x="344" y="1815"/>
                      <a:pt x="344" y="1815"/>
                    </a:cubicBezTo>
                    <a:cubicBezTo>
                      <a:pt x="344" y="1815"/>
                      <a:pt x="346" y="1815"/>
                      <a:pt x="346" y="1815"/>
                    </a:cubicBezTo>
                    <a:cubicBezTo>
                      <a:pt x="346" y="1815"/>
                      <a:pt x="348" y="1815"/>
                      <a:pt x="348" y="1815"/>
                    </a:cubicBezTo>
                    <a:cubicBezTo>
                      <a:pt x="348" y="1815"/>
                      <a:pt x="350" y="1815"/>
                      <a:pt x="350" y="1815"/>
                    </a:cubicBezTo>
                    <a:cubicBezTo>
                      <a:pt x="350" y="1815"/>
                      <a:pt x="350" y="1815"/>
                      <a:pt x="350" y="1815"/>
                    </a:cubicBezTo>
                    <a:cubicBezTo>
                      <a:pt x="350" y="1815"/>
                      <a:pt x="352" y="1815"/>
                      <a:pt x="352" y="1815"/>
                    </a:cubicBezTo>
                    <a:cubicBezTo>
                      <a:pt x="352" y="1815"/>
                      <a:pt x="353" y="1815"/>
                      <a:pt x="353" y="1815"/>
                    </a:cubicBezTo>
                    <a:cubicBezTo>
                      <a:pt x="353" y="1815"/>
                      <a:pt x="356" y="1814"/>
                      <a:pt x="356" y="1814"/>
                    </a:cubicBezTo>
                    <a:cubicBezTo>
                      <a:pt x="356" y="1814"/>
                      <a:pt x="356" y="1814"/>
                      <a:pt x="356" y="1814"/>
                    </a:cubicBezTo>
                    <a:cubicBezTo>
                      <a:pt x="356" y="1814"/>
                      <a:pt x="359" y="1812"/>
                      <a:pt x="359" y="1812"/>
                    </a:cubicBezTo>
                    <a:cubicBezTo>
                      <a:pt x="359" y="1812"/>
                      <a:pt x="359" y="1812"/>
                      <a:pt x="359" y="1812"/>
                    </a:cubicBezTo>
                    <a:cubicBezTo>
                      <a:pt x="359" y="1812"/>
                      <a:pt x="362" y="1806"/>
                      <a:pt x="362" y="1806"/>
                    </a:cubicBezTo>
                    <a:cubicBezTo>
                      <a:pt x="362" y="1806"/>
                      <a:pt x="362" y="1805"/>
                      <a:pt x="362" y="1805"/>
                    </a:cubicBezTo>
                    <a:cubicBezTo>
                      <a:pt x="362" y="1805"/>
                      <a:pt x="365" y="1735"/>
                      <a:pt x="365" y="1735"/>
                    </a:cubicBezTo>
                    <a:cubicBezTo>
                      <a:pt x="365" y="1735"/>
                      <a:pt x="367" y="1708"/>
                      <a:pt x="367" y="1708"/>
                    </a:cubicBezTo>
                    <a:cubicBezTo>
                      <a:pt x="367" y="1708"/>
                      <a:pt x="368" y="1768"/>
                      <a:pt x="368" y="1768"/>
                    </a:cubicBezTo>
                    <a:cubicBezTo>
                      <a:pt x="368" y="1768"/>
                      <a:pt x="368" y="1774"/>
                      <a:pt x="368" y="1774"/>
                    </a:cubicBezTo>
                    <a:cubicBezTo>
                      <a:pt x="368" y="1774"/>
                      <a:pt x="371" y="1804"/>
                      <a:pt x="371" y="1804"/>
                    </a:cubicBezTo>
                    <a:cubicBezTo>
                      <a:pt x="371" y="1804"/>
                      <a:pt x="371" y="1805"/>
                      <a:pt x="371" y="1805"/>
                    </a:cubicBezTo>
                    <a:cubicBezTo>
                      <a:pt x="371" y="1805"/>
                      <a:pt x="374" y="1813"/>
                      <a:pt x="374" y="1813"/>
                    </a:cubicBezTo>
                    <a:cubicBezTo>
                      <a:pt x="374" y="1813"/>
                      <a:pt x="374" y="1813"/>
                      <a:pt x="374" y="1813"/>
                    </a:cubicBezTo>
                    <a:cubicBezTo>
                      <a:pt x="374" y="1813"/>
                      <a:pt x="377" y="1815"/>
                      <a:pt x="377" y="1815"/>
                    </a:cubicBezTo>
                    <a:cubicBezTo>
                      <a:pt x="377" y="1815"/>
                      <a:pt x="377" y="1815"/>
                      <a:pt x="377" y="1815"/>
                    </a:cubicBezTo>
                    <a:cubicBezTo>
                      <a:pt x="377" y="1815"/>
                      <a:pt x="380" y="1814"/>
                      <a:pt x="380" y="1814"/>
                    </a:cubicBezTo>
                    <a:cubicBezTo>
                      <a:pt x="380" y="1814"/>
                      <a:pt x="381" y="1814"/>
                      <a:pt x="381" y="1814"/>
                    </a:cubicBezTo>
                    <a:cubicBezTo>
                      <a:pt x="381" y="1814"/>
                      <a:pt x="383" y="1815"/>
                      <a:pt x="383" y="1815"/>
                    </a:cubicBezTo>
                    <a:cubicBezTo>
                      <a:pt x="383" y="1815"/>
                      <a:pt x="383" y="1815"/>
                      <a:pt x="383" y="1815"/>
                    </a:cubicBezTo>
                    <a:cubicBezTo>
                      <a:pt x="383" y="1815"/>
                      <a:pt x="385" y="1816"/>
                      <a:pt x="385" y="1816"/>
                    </a:cubicBezTo>
                    <a:cubicBezTo>
                      <a:pt x="385" y="1816"/>
                      <a:pt x="386" y="1815"/>
                      <a:pt x="386" y="1815"/>
                    </a:cubicBezTo>
                    <a:cubicBezTo>
                      <a:pt x="386" y="1815"/>
                      <a:pt x="388" y="1815"/>
                      <a:pt x="388" y="1815"/>
                    </a:cubicBezTo>
                    <a:cubicBezTo>
                      <a:pt x="388" y="1815"/>
                      <a:pt x="389" y="1815"/>
                      <a:pt x="389" y="1815"/>
                    </a:cubicBezTo>
                    <a:cubicBezTo>
                      <a:pt x="389" y="1815"/>
                      <a:pt x="392" y="1816"/>
                      <a:pt x="392" y="1816"/>
                    </a:cubicBezTo>
                    <a:cubicBezTo>
                      <a:pt x="392" y="1816"/>
                      <a:pt x="392" y="1816"/>
                      <a:pt x="392" y="1816"/>
                    </a:cubicBezTo>
                    <a:cubicBezTo>
                      <a:pt x="392" y="1816"/>
                      <a:pt x="395" y="1815"/>
                      <a:pt x="395" y="1815"/>
                    </a:cubicBezTo>
                    <a:cubicBezTo>
                      <a:pt x="395" y="1815"/>
                      <a:pt x="396" y="1815"/>
                      <a:pt x="396" y="1815"/>
                    </a:cubicBezTo>
                    <a:cubicBezTo>
                      <a:pt x="396" y="1815"/>
                      <a:pt x="398" y="1816"/>
                      <a:pt x="398" y="1816"/>
                    </a:cubicBezTo>
                    <a:cubicBezTo>
                      <a:pt x="398" y="1816"/>
                      <a:pt x="400" y="1816"/>
                      <a:pt x="400" y="1816"/>
                    </a:cubicBezTo>
                    <a:cubicBezTo>
                      <a:pt x="400" y="1816"/>
                      <a:pt x="400" y="1815"/>
                      <a:pt x="400" y="1815"/>
                    </a:cubicBezTo>
                    <a:cubicBezTo>
                      <a:pt x="400" y="1815"/>
                      <a:pt x="401" y="1815"/>
                      <a:pt x="401" y="1815"/>
                    </a:cubicBezTo>
                    <a:cubicBezTo>
                      <a:pt x="401" y="1815"/>
                      <a:pt x="402" y="1815"/>
                      <a:pt x="402" y="1815"/>
                    </a:cubicBezTo>
                    <a:cubicBezTo>
                      <a:pt x="402" y="1815"/>
                      <a:pt x="404" y="1815"/>
                      <a:pt x="404" y="1815"/>
                    </a:cubicBezTo>
                    <a:cubicBezTo>
                      <a:pt x="404" y="1815"/>
                      <a:pt x="406" y="1815"/>
                      <a:pt x="406" y="1815"/>
                    </a:cubicBezTo>
                    <a:cubicBezTo>
                      <a:pt x="406" y="1815"/>
                      <a:pt x="409" y="1815"/>
                      <a:pt x="409" y="1815"/>
                    </a:cubicBezTo>
                    <a:cubicBezTo>
                      <a:pt x="409" y="1815"/>
                      <a:pt x="410" y="1815"/>
                      <a:pt x="410" y="1815"/>
                    </a:cubicBezTo>
                    <a:cubicBezTo>
                      <a:pt x="410" y="1815"/>
                      <a:pt x="410" y="1815"/>
                      <a:pt x="410" y="1815"/>
                    </a:cubicBezTo>
                    <a:cubicBezTo>
                      <a:pt x="410" y="1815"/>
                      <a:pt x="413" y="1814"/>
                      <a:pt x="413" y="1814"/>
                    </a:cubicBezTo>
                    <a:cubicBezTo>
                      <a:pt x="413" y="1814"/>
                      <a:pt x="413" y="1814"/>
                      <a:pt x="413" y="1814"/>
                    </a:cubicBezTo>
                    <a:cubicBezTo>
                      <a:pt x="413" y="1814"/>
                      <a:pt x="416" y="1815"/>
                      <a:pt x="416" y="1815"/>
                    </a:cubicBezTo>
                    <a:cubicBezTo>
                      <a:pt x="416" y="1815"/>
                      <a:pt x="416" y="1815"/>
                      <a:pt x="416" y="1815"/>
                    </a:cubicBezTo>
                    <a:cubicBezTo>
                      <a:pt x="416" y="1815"/>
                      <a:pt x="419" y="1814"/>
                      <a:pt x="419" y="1814"/>
                    </a:cubicBezTo>
                    <a:cubicBezTo>
                      <a:pt x="419" y="1814"/>
                      <a:pt x="419" y="1814"/>
                      <a:pt x="419" y="1814"/>
                    </a:cubicBezTo>
                    <a:cubicBezTo>
                      <a:pt x="419" y="1814"/>
                      <a:pt x="420" y="1814"/>
                      <a:pt x="420" y="1814"/>
                    </a:cubicBezTo>
                    <a:cubicBezTo>
                      <a:pt x="420" y="1814"/>
                      <a:pt x="423" y="1814"/>
                      <a:pt x="423" y="1814"/>
                    </a:cubicBezTo>
                    <a:cubicBezTo>
                      <a:pt x="423" y="1814"/>
                      <a:pt x="425" y="1814"/>
                      <a:pt x="425" y="1814"/>
                    </a:cubicBezTo>
                    <a:cubicBezTo>
                      <a:pt x="425" y="1814"/>
                      <a:pt x="426" y="1814"/>
                      <a:pt x="426" y="1814"/>
                    </a:cubicBezTo>
                    <a:cubicBezTo>
                      <a:pt x="426" y="1814"/>
                      <a:pt x="428" y="1814"/>
                      <a:pt x="428" y="1814"/>
                    </a:cubicBezTo>
                    <a:cubicBezTo>
                      <a:pt x="428" y="1814"/>
                      <a:pt x="428" y="1813"/>
                      <a:pt x="428" y="1813"/>
                    </a:cubicBezTo>
                    <a:cubicBezTo>
                      <a:pt x="428" y="1813"/>
                      <a:pt x="431" y="1810"/>
                      <a:pt x="431" y="1810"/>
                    </a:cubicBezTo>
                    <a:cubicBezTo>
                      <a:pt x="431" y="1810"/>
                      <a:pt x="432" y="1810"/>
                      <a:pt x="432" y="1810"/>
                    </a:cubicBezTo>
                    <a:cubicBezTo>
                      <a:pt x="432" y="1810"/>
                      <a:pt x="434" y="1811"/>
                      <a:pt x="434" y="1811"/>
                    </a:cubicBezTo>
                    <a:cubicBezTo>
                      <a:pt x="434" y="1811"/>
                      <a:pt x="434" y="1812"/>
                      <a:pt x="434" y="1812"/>
                    </a:cubicBezTo>
                    <a:cubicBezTo>
                      <a:pt x="434" y="1812"/>
                      <a:pt x="437" y="1809"/>
                      <a:pt x="437" y="1809"/>
                    </a:cubicBezTo>
                    <a:cubicBezTo>
                      <a:pt x="437" y="1809"/>
                      <a:pt x="437" y="1809"/>
                      <a:pt x="437" y="1809"/>
                    </a:cubicBezTo>
                    <a:cubicBezTo>
                      <a:pt x="437" y="1809"/>
                      <a:pt x="440" y="1807"/>
                      <a:pt x="440" y="1807"/>
                    </a:cubicBezTo>
                    <a:cubicBezTo>
                      <a:pt x="440" y="1807"/>
                      <a:pt x="442" y="1808"/>
                      <a:pt x="442" y="1808"/>
                    </a:cubicBezTo>
                    <a:cubicBezTo>
                      <a:pt x="442" y="1808"/>
                      <a:pt x="443" y="1807"/>
                      <a:pt x="443" y="1807"/>
                    </a:cubicBezTo>
                    <a:cubicBezTo>
                      <a:pt x="443" y="1807"/>
                      <a:pt x="443" y="1806"/>
                      <a:pt x="443" y="1806"/>
                    </a:cubicBezTo>
                    <a:cubicBezTo>
                      <a:pt x="443" y="1806"/>
                      <a:pt x="446" y="1791"/>
                      <a:pt x="446" y="1791"/>
                    </a:cubicBezTo>
                    <a:cubicBezTo>
                      <a:pt x="446" y="1791"/>
                      <a:pt x="446" y="1790"/>
                      <a:pt x="446" y="1790"/>
                    </a:cubicBezTo>
                    <a:cubicBezTo>
                      <a:pt x="446" y="1790"/>
                      <a:pt x="449" y="1716"/>
                      <a:pt x="449" y="1716"/>
                    </a:cubicBezTo>
                    <a:cubicBezTo>
                      <a:pt x="449" y="1716"/>
                      <a:pt x="449" y="1703"/>
                      <a:pt x="449" y="1703"/>
                    </a:cubicBezTo>
                    <a:cubicBezTo>
                      <a:pt x="449" y="1703"/>
                      <a:pt x="452" y="1783"/>
                      <a:pt x="452" y="1783"/>
                    </a:cubicBezTo>
                    <a:cubicBezTo>
                      <a:pt x="452" y="1783"/>
                      <a:pt x="453" y="1787"/>
                      <a:pt x="453" y="1787"/>
                    </a:cubicBezTo>
                    <a:cubicBezTo>
                      <a:pt x="453" y="1787"/>
                      <a:pt x="455" y="1739"/>
                      <a:pt x="455" y="1739"/>
                    </a:cubicBezTo>
                    <a:cubicBezTo>
                      <a:pt x="455" y="1739"/>
                      <a:pt x="457" y="1686"/>
                      <a:pt x="457" y="1686"/>
                    </a:cubicBezTo>
                    <a:cubicBezTo>
                      <a:pt x="457" y="1686"/>
                      <a:pt x="458" y="1756"/>
                      <a:pt x="458" y="1756"/>
                    </a:cubicBezTo>
                    <a:cubicBezTo>
                      <a:pt x="458" y="1756"/>
                      <a:pt x="458" y="1763"/>
                      <a:pt x="458" y="1763"/>
                    </a:cubicBezTo>
                    <a:cubicBezTo>
                      <a:pt x="458" y="1763"/>
                      <a:pt x="461" y="1804"/>
                      <a:pt x="461" y="1804"/>
                    </a:cubicBezTo>
                    <a:cubicBezTo>
                      <a:pt x="461" y="1804"/>
                      <a:pt x="461" y="1804"/>
                      <a:pt x="461" y="1804"/>
                    </a:cubicBezTo>
                    <a:cubicBezTo>
                      <a:pt x="461" y="1804"/>
                      <a:pt x="464" y="1809"/>
                      <a:pt x="464" y="1809"/>
                    </a:cubicBezTo>
                    <a:cubicBezTo>
                      <a:pt x="464" y="1809"/>
                      <a:pt x="465" y="1808"/>
                      <a:pt x="465" y="1808"/>
                    </a:cubicBezTo>
                    <a:cubicBezTo>
                      <a:pt x="465" y="1808"/>
                      <a:pt x="467" y="1810"/>
                      <a:pt x="467" y="1810"/>
                    </a:cubicBezTo>
                    <a:cubicBezTo>
                      <a:pt x="467" y="1810"/>
                      <a:pt x="467" y="1810"/>
                      <a:pt x="467" y="1810"/>
                    </a:cubicBezTo>
                    <a:cubicBezTo>
                      <a:pt x="467" y="1810"/>
                      <a:pt x="470" y="1812"/>
                      <a:pt x="470" y="1812"/>
                    </a:cubicBezTo>
                    <a:cubicBezTo>
                      <a:pt x="470" y="1812"/>
                      <a:pt x="471" y="1812"/>
                      <a:pt x="471" y="1812"/>
                    </a:cubicBezTo>
                    <a:cubicBezTo>
                      <a:pt x="471" y="1812"/>
                      <a:pt x="473" y="1809"/>
                      <a:pt x="473" y="1809"/>
                    </a:cubicBezTo>
                    <a:cubicBezTo>
                      <a:pt x="473" y="1809"/>
                      <a:pt x="473" y="1809"/>
                      <a:pt x="473" y="1809"/>
                    </a:cubicBezTo>
                    <a:cubicBezTo>
                      <a:pt x="473" y="1809"/>
                      <a:pt x="476" y="1799"/>
                      <a:pt x="476" y="1799"/>
                    </a:cubicBezTo>
                    <a:cubicBezTo>
                      <a:pt x="476" y="1799"/>
                      <a:pt x="476" y="1797"/>
                      <a:pt x="476" y="1797"/>
                    </a:cubicBezTo>
                    <a:cubicBezTo>
                      <a:pt x="476" y="1797"/>
                      <a:pt x="477" y="1767"/>
                      <a:pt x="477" y="1767"/>
                    </a:cubicBezTo>
                    <a:cubicBezTo>
                      <a:pt x="477" y="1767"/>
                      <a:pt x="479" y="1771"/>
                      <a:pt x="479" y="1771"/>
                    </a:cubicBezTo>
                    <a:cubicBezTo>
                      <a:pt x="479" y="1771"/>
                      <a:pt x="481" y="1799"/>
                      <a:pt x="481" y="1799"/>
                    </a:cubicBezTo>
                    <a:cubicBezTo>
                      <a:pt x="481" y="1799"/>
                      <a:pt x="482" y="1798"/>
                      <a:pt x="482" y="1798"/>
                    </a:cubicBezTo>
                    <a:cubicBezTo>
                      <a:pt x="482" y="1798"/>
                      <a:pt x="485" y="1756"/>
                      <a:pt x="485" y="1756"/>
                    </a:cubicBezTo>
                    <a:cubicBezTo>
                      <a:pt x="485" y="1756"/>
                      <a:pt x="486" y="1733"/>
                      <a:pt x="486" y="1733"/>
                    </a:cubicBezTo>
                    <a:cubicBezTo>
                      <a:pt x="486" y="1733"/>
                      <a:pt x="488" y="1779"/>
                      <a:pt x="488" y="1779"/>
                    </a:cubicBezTo>
                    <a:cubicBezTo>
                      <a:pt x="488" y="1779"/>
                      <a:pt x="488" y="1782"/>
                      <a:pt x="488" y="1782"/>
                    </a:cubicBezTo>
                    <a:cubicBezTo>
                      <a:pt x="488" y="1782"/>
                      <a:pt x="491" y="1800"/>
                      <a:pt x="491" y="1800"/>
                    </a:cubicBezTo>
                    <a:cubicBezTo>
                      <a:pt x="491" y="1800"/>
                      <a:pt x="491" y="1800"/>
                      <a:pt x="491" y="1800"/>
                    </a:cubicBezTo>
                    <a:cubicBezTo>
                      <a:pt x="491" y="1800"/>
                      <a:pt x="493" y="1804"/>
                      <a:pt x="493" y="1804"/>
                    </a:cubicBezTo>
                    <a:cubicBezTo>
                      <a:pt x="493" y="1804"/>
                      <a:pt x="495" y="1804"/>
                      <a:pt x="495" y="1804"/>
                    </a:cubicBezTo>
                    <a:cubicBezTo>
                      <a:pt x="495" y="1804"/>
                      <a:pt x="497" y="1798"/>
                      <a:pt x="497" y="1798"/>
                    </a:cubicBezTo>
                    <a:cubicBezTo>
                      <a:pt x="497" y="1798"/>
                      <a:pt x="497" y="1797"/>
                      <a:pt x="497" y="1797"/>
                    </a:cubicBezTo>
                    <a:cubicBezTo>
                      <a:pt x="497" y="1797"/>
                      <a:pt x="499" y="1764"/>
                      <a:pt x="499" y="1764"/>
                    </a:cubicBezTo>
                    <a:cubicBezTo>
                      <a:pt x="499" y="1764"/>
                      <a:pt x="500" y="1766"/>
                      <a:pt x="500" y="1766"/>
                    </a:cubicBezTo>
                    <a:cubicBezTo>
                      <a:pt x="500" y="1766"/>
                      <a:pt x="503" y="1796"/>
                      <a:pt x="503" y="1796"/>
                    </a:cubicBezTo>
                    <a:cubicBezTo>
                      <a:pt x="503" y="1796"/>
                      <a:pt x="503" y="1796"/>
                      <a:pt x="503" y="1796"/>
                    </a:cubicBezTo>
                    <a:cubicBezTo>
                      <a:pt x="503" y="1796"/>
                      <a:pt x="506" y="1742"/>
                      <a:pt x="506" y="1742"/>
                    </a:cubicBezTo>
                    <a:cubicBezTo>
                      <a:pt x="506" y="1742"/>
                      <a:pt x="507" y="1660"/>
                      <a:pt x="507" y="1660"/>
                    </a:cubicBezTo>
                    <a:cubicBezTo>
                      <a:pt x="507" y="1660"/>
                      <a:pt x="509" y="1755"/>
                      <a:pt x="509" y="1755"/>
                    </a:cubicBezTo>
                    <a:cubicBezTo>
                      <a:pt x="509" y="1755"/>
                      <a:pt x="509" y="1762"/>
                      <a:pt x="509" y="1762"/>
                    </a:cubicBezTo>
                    <a:cubicBezTo>
                      <a:pt x="509" y="1762"/>
                      <a:pt x="512" y="1800"/>
                      <a:pt x="512" y="1800"/>
                    </a:cubicBezTo>
                    <a:cubicBezTo>
                      <a:pt x="512" y="1800"/>
                      <a:pt x="512" y="1800"/>
                      <a:pt x="512" y="1800"/>
                    </a:cubicBezTo>
                    <a:cubicBezTo>
                      <a:pt x="512" y="1800"/>
                      <a:pt x="515" y="1768"/>
                      <a:pt x="515" y="1768"/>
                    </a:cubicBezTo>
                    <a:cubicBezTo>
                      <a:pt x="515" y="1768"/>
                      <a:pt x="516" y="1755"/>
                      <a:pt x="516" y="1755"/>
                    </a:cubicBezTo>
                    <a:cubicBezTo>
                      <a:pt x="516" y="1755"/>
                      <a:pt x="518" y="1804"/>
                      <a:pt x="518" y="1804"/>
                    </a:cubicBezTo>
                    <a:cubicBezTo>
                      <a:pt x="518" y="1804"/>
                      <a:pt x="518" y="1805"/>
                      <a:pt x="518" y="1805"/>
                    </a:cubicBezTo>
                    <a:cubicBezTo>
                      <a:pt x="518" y="1805"/>
                      <a:pt x="521" y="1810"/>
                      <a:pt x="521" y="1810"/>
                    </a:cubicBezTo>
                    <a:cubicBezTo>
                      <a:pt x="521" y="1810"/>
                      <a:pt x="523" y="1810"/>
                      <a:pt x="523" y="1810"/>
                    </a:cubicBezTo>
                    <a:cubicBezTo>
                      <a:pt x="523" y="1810"/>
                      <a:pt x="524" y="1810"/>
                      <a:pt x="524" y="1810"/>
                    </a:cubicBezTo>
                    <a:cubicBezTo>
                      <a:pt x="524" y="1810"/>
                      <a:pt x="524" y="1810"/>
                      <a:pt x="524" y="1810"/>
                    </a:cubicBezTo>
                    <a:cubicBezTo>
                      <a:pt x="524" y="1810"/>
                      <a:pt x="525" y="1808"/>
                      <a:pt x="525" y="1808"/>
                    </a:cubicBezTo>
                    <a:cubicBezTo>
                      <a:pt x="525" y="1808"/>
                      <a:pt x="527" y="1809"/>
                      <a:pt x="527" y="1809"/>
                    </a:cubicBezTo>
                    <a:cubicBezTo>
                      <a:pt x="527" y="1809"/>
                      <a:pt x="530" y="1802"/>
                      <a:pt x="530" y="1802"/>
                    </a:cubicBezTo>
                    <a:cubicBezTo>
                      <a:pt x="530" y="1802"/>
                      <a:pt x="530" y="1802"/>
                      <a:pt x="530" y="1802"/>
                    </a:cubicBezTo>
                    <a:cubicBezTo>
                      <a:pt x="530" y="1802"/>
                      <a:pt x="533" y="1787"/>
                      <a:pt x="533" y="1787"/>
                    </a:cubicBezTo>
                    <a:cubicBezTo>
                      <a:pt x="533" y="1787"/>
                      <a:pt x="533" y="1786"/>
                      <a:pt x="533" y="1786"/>
                    </a:cubicBezTo>
                    <a:cubicBezTo>
                      <a:pt x="533" y="1786"/>
                      <a:pt x="536" y="1656"/>
                      <a:pt x="536" y="1656"/>
                    </a:cubicBezTo>
                    <a:cubicBezTo>
                      <a:pt x="536" y="1656"/>
                      <a:pt x="536" y="1661"/>
                      <a:pt x="536" y="1661"/>
                    </a:cubicBezTo>
                    <a:cubicBezTo>
                      <a:pt x="536" y="1661"/>
                      <a:pt x="539" y="1780"/>
                      <a:pt x="539" y="1780"/>
                    </a:cubicBezTo>
                    <a:cubicBezTo>
                      <a:pt x="539" y="1780"/>
                      <a:pt x="540" y="1781"/>
                      <a:pt x="540" y="1781"/>
                    </a:cubicBezTo>
                    <a:cubicBezTo>
                      <a:pt x="540" y="1781"/>
                      <a:pt x="542" y="1731"/>
                      <a:pt x="542" y="1731"/>
                    </a:cubicBezTo>
                    <a:cubicBezTo>
                      <a:pt x="542" y="1731"/>
                      <a:pt x="544" y="1634"/>
                      <a:pt x="544" y="1634"/>
                    </a:cubicBezTo>
                    <a:cubicBezTo>
                      <a:pt x="544" y="1634"/>
                      <a:pt x="545" y="1730"/>
                      <a:pt x="545" y="1730"/>
                    </a:cubicBezTo>
                    <a:cubicBezTo>
                      <a:pt x="545" y="1730"/>
                      <a:pt x="545" y="1738"/>
                      <a:pt x="545" y="1738"/>
                    </a:cubicBezTo>
                    <a:cubicBezTo>
                      <a:pt x="545" y="1738"/>
                      <a:pt x="548" y="1790"/>
                      <a:pt x="548" y="1790"/>
                    </a:cubicBezTo>
                    <a:cubicBezTo>
                      <a:pt x="548" y="1790"/>
                      <a:pt x="548" y="1788"/>
                      <a:pt x="548" y="1788"/>
                    </a:cubicBezTo>
                    <a:cubicBezTo>
                      <a:pt x="548" y="1788"/>
                      <a:pt x="551" y="1734"/>
                      <a:pt x="551" y="1734"/>
                    </a:cubicBezTo>
                    <a:cubicBezTo>
                      <a:pt x="551" y="1734"/>
                      <a:pt x="551" y="1740"/>
                      <a:pt x="551" y="1740"/>
                    </a:cubicBezTo>
                    <a:cubicBezTo>
                      <a:pt x="551" y="1740"/>
                      <a:pt x="554" y="1803"/>
                      <a:pt x="554" y="1803"/>
                    </a:cubicBezTo>
                    <a:cubicBezTo>
                      <a:pt x="554" y="1803"/>
                      <a:pt x="554" y="1804"/>
                      <a:pt x="554" y="1804"/>
                    </a:cubicBezTo>
                    <a:cubicBezTo>
                      <a:pt x="554" y="1804"/>
                      <a:pt x="557" y="1807"/>
                      <a:pt x="557" y="1807"/>
                    </a:cubicBezTo>
                    <a:cubicBezTo>
                      <a:pt x="557" y="1807"/>
                      <a:pt x="557" y="1808"/>
                      <a:pt x="557" y="1808"/>
                    </a:cubicBezTo>
                    <a:cubicBezTo>
                      <a:pt x="557" y="1808"/>
                      <a:pt x="560" y="1811"/>
                      <a:pt x="560" y="1811"/>
                    </a:cubicBezTo>
                    <a:cubicBezTo>
                      <a:pt x="560" y="1811"/>
                      <a:pt x="560" y="1811"/>
                      <a:pt x="560" y="1811"/>
                    </a:cubicBezTo>
                    <a:cubicBezTo>
                      <a:pt x="560" y="1811"/>
                      <a:pt x="563" y="1806"/>
                      <a:pt x="563" y="1806"/>
                    </a:cubicBezTo>
                    <a:cubicBezTo>
                      <a:pt x="563" y="1806"/>
                      <a:pt x="564" y="1805"/>
                      <a:pt x="564" y="1805"/>
                    </a:cubicBezTo>
                    <a:cubicBezTo>
                      <a:pt x="564" y="1805"/>
                      <a:pt x="566" y="1810"/>
                      <a:pt x="566" y="1810"/>
                    </a:cubicBezTo>
                    <a:cubicBezTo>
                      <a:pt x="566" y="1810"/>
                      <a:pt x="566" y="1810"/>
                      <a:pt x="566" y="1810"/>
                    </a:cubicBezTo>
                    <a:cubicBezTo>
                      <a:pt x="566" y="1810"/>
                      <a:pt x="568" y="1812"/>
                      <a:pt x="568" y="1812"/>
                    </a:cubicBezTo>
                    <a:cubicBezTo>
                      <a:pt x="568" y="1812"/>
                      <a:pt x="569" y="1811"/>
                      <a:pt x="569" y="1811"/>
                    </a:cubicBezTo>
                    <a:cubicBezTo>
                      <a:pt x="569" y="1811"/>
                      <a:pt x="571" y="1809"/>
                      <a:pt x="571" y="1809"/>
                    </a:cubicBezTo>
                    <a:cubicBezTo>
                      <a:pt x="571" y="1809"/>
                      <a:pt x="572" y="1810"/>
                      <a:pt x="572" y="1810"/>
                    </a:cubicBezTo>
                    <a:cubicBezTo>
                      <a:pt x="572" y="1810"/>
                      <a:pt x="575" y="1812"/>
                      <a:pt x="575" y="1812"/>
                    </a:cubicBezTo>
                    <a:cubicBezTo>
                      <a:pt x="575" y="1812"/>
                      <a:pt x="575" y="1812"/>
                      <a:pt x="575" y="1812"/>
                    </a:cubicBezTo>
                    <a:cubicBezTo>
                      <a:pt x="575" y="1812"/>
                      <a:pt x="577" y="1813"/>
                      <a:pt x="577" y="1813"/>
                    </a:cubicBezTo>
                    <a:cubicBezTo>
                      <a:pt x="577" y="1813"/>
                      <a:pt x="578" y="1812"/>
                      <a:pt x="578" y="1812"/>
                    </a:cubicBezTo>
                    <a:cubicBezTo>
                      <a:pt x="578" y="1812"/>
                      <a:pt x="581" y="1808"/>
                      <a:pt x="581" y="1808"/>
                    </a:cubicBezTo>
                    <a:cubicBezTo>
                      <a:pt x="581" y="1808"/>
                      <a:pt x="581" y="1808"/>
                      <a:pt x="581" y="1808"/>
                    </a:cubicBezTo>
                    <a:cubicBezTo>
                      <a:pt x="581" y="1808"/>
                      <a:pt x="584" y="1770"/>
                      <a:pt x="584" y="1770"/>
                    </a:cubicBezTo>
                    <a:cubicBezTo>
                      <a:pt x="584" y="1770"/>
                      <a:pt x="584" y="1768"/>
                      <a:pt x="584" y="1768"/>
                    </a:cubicBezTo>
                    <a:cubicBezTo>
                      <a:pt x="584" y="1768"/>
                      <a:pt x="587" y="1803"/>
                      <a:pt x="587" y="1803"/>
                    </a:cubicBezTo>
                    <a:cubicBezTo>
                      <a:pt x="587" y="1803"/>
                      <a:pt x="587" y="1803"/>
                      <a:pt x="587" y="1803"/>
                    </a:cubicBezTo>
                    <a:cubicBezTo>
                      <a:pt x="587" y="1803"/>
                      <a:pt x="590" y="1778"/>
                      <a:pt x="590" y="1778"/>
                    </a:cubicBezTo>
                    <a:cubicBezTo>
                      <a:pt x="590" y="1778"/>
                      <a:pt x="591" y="1746"/>
                      <a:pt x="591" y="1746"/>
                    </a:cubicBezTo>
                    <a:cubicBezTo>
                      <a:pt x="591" y="1746"/>
                      <a:pt x="593" y="1787"/>
                      <a:pt x="593" y="1787"/>
                    </a:cubicBezTo>
                    <a:cubicBezTo>
                      <a:pt x="593" y="1787"/>
                      <a:pt x="593" y="1788"/>
                      <a:pt x="593" y="1788"/>
                    </a:cubicBezTo>
                    <a:cubicBezTo>
                      <a:pt x="593" y="1788"/>
                      <a:pt x="596" y="1805"/>
                      <a:pt x="596" y="1805"/>
                    </a:cubicBezTo>
                    <a:cubicBezTo>
                      <a:pt x="596" y="1805"/>
                      <a:pt x="596" y="1804"/>
                      <a:pt x="596" y="1804"/>
                    </a:cubicBezTo>
                    <a:cubicBezTo>
                      <a:pt x="596" y="1804"/>
                      <a:pt x="599" y="1784"/>
                      <a:pt x="599" y="1784"/>
                    </a:cubicBezTo>
                    <a:cubicBezTo>
                      <a:pt x="599" y="1784"/>
                      <a:pt x="599" y="1794"/>
                      <a:pt x="599" y="1794"/>
                    </a:cubicBezTo>
                    <a:cubicBezTo>
                      <a:pt x="599" y="1794"/>
                      <a:pt x="602" y="1811"/>
                      <a:pt x="602" y="1811"/>
                    </a:cubicBezTo>
                    <a:cubicBezTo>
                      <a:pt x="602" y="1811"/>
                      <a:pt x="603" y="1810"/>
                      <a:pt x="603" y="1810"/>
                    </a:cubicBezTo>
                    <a:cubicBezTo>
                      <a:pt x="603" y="1810"/>
                      <a:pt x="605" y="1812"/>
                      <a:pt x="605" y="1812"/>
                    </a:cubicBezTo>
                    <a:cubicBezTo>
                      <a:pt x="605" y="1812"/>
                      <a:pt x="605" y="1812"/>
                      <a:pt x="605" y="1812"/>
                    </a:cubicBezTo>
                    <a:cubicBezTo>
                      <a:pt x="605" y="1812"/>
                      <a:pt x="608" y="1813"/>
                      <a:pt x="608" y="1813"/>
                    </a:cubicBezTo>
                    <a:cubicBezTo>
                      <a:pt x="608" y="1813"/>
                      <a:pt x="609" y="1814"/>
                      <a:pt x="609" y="1814"/>
                    </a:cubicBezTo>
                    <a:cubicBezTo>
                      <a:pt x="609" y="1814"/>
                      <a:pt x="611" y="1813"/>
                      <a:pt x="611" y="1813"/>
                    </a:cubicBezTo>
                    <a:cubicBezTo>
                      <a:pt x="611" y="1813"/>
                      <a:pt x="611" y="1814"/>
                      <a:pt x="611" y="1814"/>
                    </a:cubicBezTo>
                    <a:cubicBezTo>
                      <a:pt x="611" y="1814"/>
                      <a:pt x="613" y="1814"/>
                      <a:pt x="613" y="1814"/>
                    </a:cubicBezTo>
                    <a:cubicBezTo>
                      <a:pt x="613" y="1814"/>
                      <a:pt x="615" y="1813"/>
                      <a:pt x="615" y="1813"/>
                    </a:cubicBezTo>
                    <a:cubicBezTo>
                      <a:pt x="615" y="1813"/>
                      <a:pt x="616" y="1814"/>
                      <a:pt x="616" y="1814"/>
                    </a:cubicBezTo>
                    <a:cubicBezTo>
                      <a:pt x="616" y="1814"/>
                      <a:pt x="617" y="1813"/>
                      <a:pt x="617" y="1813"/>
                    </a:cubicBezTo>
                    <a:cubicBezTo>
                      <a:pt x="617" y="1813"/>
                      <a:pt x="620" y="1812"/>
                      <a:pt x="620" y="1812"/>
                    </a:cubicBezTo>
                    <a:cubicBezTo>
                      <a:pt x="620" y="1812"/>
                      <a:pt x="621" y="1812"/>
                      <a:pt x="621" y="1812"/>
                    </a:cubicBezTo>
                    <a:cubicBezTo>
                      <a:pt x="621" y="1812"/>
                      <a:pt x="623" y="1813"/>
                      <a:pt x="623" y="1813"/>
                    </a:cubicBezTo>
                    <a:cubicBezTo>
                      <a:pt x="623" y="1813"/>
                      <a:pt x="623" y="1813"/>
                      <a:pt x="623" y="1813"/>
                    </a:cubicBezTo>
                    <a:cubicBezTo>
                      <a:pt x="623" y="1813"/>
                      <a:pt x="626" y="1811"/>
                      <a:pt x="626" y="1811"/>
                    </a:cubicBezTo>
                    <a:cubicBezTo>
                      <a:pt x="626" y="1811"/>
                      <a:pt x="627" y="1809"/>
                      <a:pt x="627" y="1809"/>
                    </a:cubicBezTo>
                    <a:cubicBezTo>
                      <a:pt x="627" y="1809"/>
                      <a:pt x="629" y="1812"/>
                      <a:pt x="629" y="1812"/>
                    </a:cubicBezTo>
                    <a:cubicBezTo>
                      <a:pt x="629" y="1812"/>
                      <a:pt x="630" y="1812"/>
                      <a:pt x="630" y="1812"/>
                    </a:cubicBezTo>
                    <a:cubicBezTo>
                      <a:pt x="630" y="1812"/>
                      <a:pt x="632" y="1812"/>
                      <a:pt x="632" y="1812"/>
                    </a:cubicBezTo>
                    <a:cubicBezTo>
                      <a:pt x="632" y="1812"/>
                      <a:pt x="632" y="1812"/>
                      <a:pt x="632" y="1812"/>
                    </a:cubicBezTo>
                    <a:cubicBezTo>
                      <a:pt x="632" y="1812"/>
                      <a:pt x="634" y="1810"/>
                      <a:pt x="634" y="1810"/>
                    </a:cubicBezTo>
                    <a:cubicBezTo>
                      <a:pt x="634" y="1810"/>
                      <a:pt x="636" y="1812"/>
                      <a:pt x="636" y="1812"/>
                    </a:cubicBezTo>
                    <a:cubicBezTo>
                      <a:pt x="636" y="1812"/>
                      <a:pt x="638" y="1810"/>
                      <a:pt x="638" y="1810"/>
                    </a:cubicBezTo>
                    <a:cubicBezTo>
                      <a:pt x="638" y="1810"/>
                      <a:pt x="638" y="1809"/>
                      <a:pt x="638" y="1809"/>
                    </a:cubicBezTo>
                    <a:cubicBezTo>
                      <a:pt x="638" y="1809"/>
                      <a:pt x="641" y="1813"/>
                      <a:pt x="641" y="1813"/>
                    </a:cubicBezTo>
                    <a:cubicBezTo>
                      <a:pt x="641" y="1813"/>
                      <a:pt x="642" y="1813"/>
                      <a:pt x="642" y="1813"/>
                    </a:cubicBezTo>
                    <a:cubicBezTo>
                      <a:pt x="642" y="1813"/>
                      <a:pt x="644" y="1812"/>
                      <a:pt x="644" y="1812"/>
                    </a:cubicBezTo>
                    <a:cubicBezTo>
                      <a:pt x="644" y="1812"/>
                      <a:pt x="644" y="1812"/>
                      <a:pt x="644" y="1812"/>
                    </a:cubicBezTo>
                    <a:cubicBezTo>
                      <a:pt x="644" y="1812"/>
                      <a:pt x="646" y="1808"/>
                      <a:pt x="646" y="1808"/>
                    </a:cubicBezTo>
                    <a:cubicBezTo>
                      <a:pt x="646" y="1808"/>
                      <a:pt x="647" y="1811"/>
                      <a:pt x="647" y="1811"/>
                    </a:cubicBezTo>
                    <a:cubicBezTo>
                      <a:pt x="647" y="1811"/>
                      <a:pt x="650" y="1813"/>
                      <a:pt x="650" y="1813"/>
                    </a:cubicBezTo>
                    <a:cubicBezTo>
                      <a:pt x="650" y="1813"/>
                      <a:pt x="651" y="1813"/>
                      <a:pt x="651" y="1813"/>
                    </a:cubicBezTo>
                    <a:cubicBezTo>
                      <a:pt x="651" y="1813"/>
                      <a:pt x="653" y="1812"/>
                      <a:pt x="653" y="1812"/>
                    </a:cubicBezTo>
                    <a:cubicBezTo>
                      <a:pt x="653" y="1812"/>
                      <a:pt x="654" y="1812"/>
                      <a:pt x="654" y="1812"/>
                    </a:cubicBezTo>
                    <a:cubicBezTo>
                      <a:pt x="654" y="1812"/>
                      <a:pt x="656" y="1813"/>
                      <a:pt x="656" y="1813"/>
                    </a:cubicBezTo>
                    <a:cubicBezTo>
                      <a:pt x="656" y="1813"/>
                      <a:pt x="657" y="1813"/>
                      <a:pt x="657" y="1813"/>
                    </a:cubicBezTo>
                    <a:cubicBezTo>
                      <a:pt x="657" y="1813"/>
                      <a:pt x="658" y="1813"/>
                      <a:pt x="658" y="1813"/>
                    </a:cubicBezTo>
                    <a:cubicBezTo>
                      <a:pt x="658" y="1813"/>
                      <a:pt x="659" y="1813"/>
                      <a:pt x="659" y="1813"/>
                    </a:cubicBezTo>
                    <a:cubicBezTo>
                      <a:pt x="659" y="1813"/>
                      <a:pt x="662" y="1812"/>
                      <a:pt x="662" y="1812"/>
                    </a:cubicBezTo>
                    <a:cubicBezTo>
                      <a:pt x="662" y="1812"/>
                      <a:pt x="663" y="1812"/>
                      <a:pt x="663" y="1812"/>
                    </a:cubicBezTo>
                    <a:cubicBezTo>
                      <a:pt x="663" y="1812"/>
                      <a:pt x="665" y="1813"/>
                      <a:pt x="665" y="1813"/>
                    </a:cubicBezTo>
                    <a:cubicBezTo>
                      <a:pt x="665" y="1813"/>
                      <a:pt x="666" y="1814"/>
                      <a:pt x="666" y="1814"/>
                    </a:cubicBezTo>
                    <a:cubicBezTo>
                      <a:pt x="666" y="1814"/>
                      <a:pt x="668" y="1813"/>
                      <a:pt x="668" y="1813"/>
                    </a:cubicBezTo>
                    <a:cubicBezTo>
                      <a:pt x="668" y="1813"/>
                      <a:pt x="669" y="1813"/>
                      <a:pt x="669" y="1813"/>
                    </a:cubicBezTo>
                    <a:cubicBezTo>
                      <a:pt x="669" y="1813"/>
                      <a:pt x="671" y="1812"/>
                      <a:pt x="671" y="1812"/>
                    </a:cubicBezTo>
                    <a:cubicBezTo>
                      <a:pt x="671" y="1812"/>
                      <a:pt x="672" y="1813"/>
                      <a:pt x="672" y="1813"/>
                    </a:cubicBezTo>
                    <a:cubicBezTo>
                      <a:pt x="672" y="1813"/>
                      <a:pt x="674" y="1811"/>
                      <a:pt x="674" y="1811"/>
                    </a:cubicBezTo>
                    <a:cubicBezTo>
                      <a:pt x="674" y="1811"/>
                      <a:pt x="676" y="1810"/>
                      <a:pt x="676" y="1810"/>
                    </a:cubicBezTo>
                    <a:cubicBezTo>
                      <a:pt x="676" y="1810"/>
                      <a:pt x="677" y="1812"/>
                      <a:pt x="677" y="1812"/>
                    </a:cubicBezTo>
                    <a:cubicBezTo>
                      <a:pt x="677" y="1812"/>
                      <a:pt x="678" y="1812"/>
                      <a:pt x="678" y="1812"/>
                    </a:cubicBezTo>
                    <a:cubicBezTo>
                      <a:pt x="678" y="1812"/>
                      <a:pt x="680" y="1813"/>
                      <a:pt x="680" y="1813"/>
                    </a:cubicBezTo>
                    <a:cubicBezTo>
                      <a:pt x="680" y="1813"/>
                      <a:pt x="680" y="1813"/>
                      <a:pt x="680" y="1813"/>
                    </a:cubicBezTo>
                    <a:cubicBezTo>
                      <a:pt x="680" y="1813"/>
                      <a:pt x="683" y="1810"/>
                      <a:pt x="683" y="1810"/>
                    </a:cubicBezTo>
                    <a:cubicBezTo>
                      <a:pt x="683" y="1810"/>
                      <a:pt x="683" y="1811"/>
                      <a:pt x="683" y="1811"/>
                    </a:cubicBezTo>
                    <a:cubicBezTo>
                      <a:pt x="683" y="1811"/>
                      <a:pt x="686" y="1813"/>
                      <a:pt x="686" y="1813"/>
                    </a:cubicBezTo>
                    <a:cubicBezTo>
                      <a:pt x="686" y="1813"/>
                      <a:pt x="687" y="1814"/>
                      <a:pt x="687" y="1814"/>
                    </a:cubicBezTo>
                    <a:cubicBezTo>
                      <a:pt x="687" y="1814"/>
                      <a:pt x="689" y="1813"/>
                      <a:pt x="689" y="1813"/>
                    </a:cubicBezTo>
                    <a:cubicBezTo>
                      <a:pt x="689" y="1813"/>
                      <a:pt x="689" y="1812"/>
                      <a:pt x="689" y="1812"/>
                    </a:cubicBezTo>
                    <a:cubicBezTo>
                      <a:pt x="689" y="1812"/>
                      <a:pt x="691" y="1806"/>
                      <a:pt x="691" y="1806"/>
                    </a:cubicBezTo>
                    <a:cubicBezTo>
                      <a:pt x="691" y="1806"/>
                      <a:pt x="694" y="1807"/>
                      <a:pt x="694" y="1807"/>
                    </a:cubicBezTo>
                    <a:cubicBezTo>
                      <a:pt x="694" y="1807"/>
                      <a:pt x="695" y="1811"/>
                      <a:pt x="695" y="1811"/>
                    </a:cubicBezTo>
                    <a:cubicBezTo>
                      <a:pt x="695" y="1811"/>
                      <a:pt x="695" y="1812"/>
                      <a:pt x="695" y="1812"/>
                    </a:cubicBezTo>
                    <a:cubicBezTo>
                      <a:pt x="695" y="1812"/>
                      <a:pt x="697" y="1813"/>
                      <a:pt x="697" y="1813"/>
                    </a:cubicBezTo>
                    <a:cubicBezTo>
                      <a:pt x="697" y="1813"/>
                      <a:pt x="699" y="1811"/>
                      <a:pt x="699" y="1811"/>
                    </a:cubicBezTo>
                    <a:cubicBezTo>
                      <a:pt x="699" y="1811"/>
                      <a:pt x="701" y="1813"/>
                      <a:pt x="701" y="1813"/>
                    </a:cubicBezTo>
                    <a:cubicBezTo>
                      <a:pt x="701" y="1813"/>
                      <a:pt x="702" y="1813"/>
                      <a:pt x="702" y="1813"/>
                    </a:cubicBezTo>
                    <a:cubicBezTo>
                      <a:pt x="702" y="1813"/>
                      <a:pt x="704" y="1810"/>
                      <a:pt x="704" y="1810"/>
                    </a:cubicBezTo>
                    <a:cubicBezTo>
                      <a:pt x="704" y="1810"/>
                      <a:pt x="704" y="1812"/>
                      <a:pt x="704" y="1812"/>
                    </a:cubicBezTo>
                    <a:cubicBezTo>
                      <a:pt x="704" y="1812"/>
                      <a:pt x="707" y="1814"/>
                      <a:pt x="707" y="1814"/>
                    </a:cubicBezTo>
                    <a:cubicBezTo>
                      <a:pt x="707" y="1814"/>
                      <a:pt x="709" y="1814"/>
                      <a:pt x="709" y="1814"/>
                    </a:cubicBezTo>
                    <a:cubicBezTo>
                      <a:pt x="709" y="1814"/>
                      <a:pt x="710" y="1814"/>
                      <a:pt x="710" y="1814"/>
                    </a:cubicBezTo>
                    <a:cubicBezTo>
                      <a:pt x="710" y="1814"/>
                      <a:pt x="712" y="1812"/>
                      <a:pt x="712" y="1812"/>
                    </a:cubicBezTo>
                    <a:cubicBezTo>
                      <a:pt x="712" y="1812"/>
                      <a:pt x="713" y="1814"/>
                      <a:pt x="713" y="1814"/>
                    </a:cubicBezTo>
                    <a:cubicBezTo>
                      <a:pt x="713" y="1814"/>
                      <a:pt x="714" y="1814"/>
                      <a:pt x="714" y="1814"/>
                    </a:cubicBezTo>
                    <a:cubicBezTo>
                      <a:pt x="714" y="1814"/>
                      <a:pt x="716" y="1813"/>
                      <a:pt x="716" y="1813"/>
                    </a:cubicBezTo>
                    <a:cubicBezTo>
                      <a:pt x="716" y="1813"/>
                      <a:pt x="717" y="1813"/>
                      <a:pt x="717" y="1813"/>
                    </a:cubicBezTo>
                    <a:cubicBezTo>
                      <a:pt x="717" y="1813"/>
                      <a:pt x="719" y="1814"/>
                      <a:pt x="719" y="1814"/>
                    </a:cubicBezTo>
                    <a:cubicBezTo>
                      <a:pt x="719" y="1814"/>
                      <a:pt x="719" y="1814"/>
                      <a:pt x="719" y="1814"/>
                    </a:cubicBezTo>
                    <a:cubicBezTo>
                      <a:pt x="719" y="1814"/>
                      <a:pt x="721" y="1812"/>
                      <a:pt x="721" y="1812"/>
                    </a:cubicBezTo>
                    <a:cubicBezTo>
                      <a:pt x="721" y="1812"/>
                      <a:pt x="723" y="1813"/>
                      <a:pt x="723" y="1813"/>
                    </a:cubicBezTo>
                    <a:cubicBezTo>
                      <a:pt x="723" y="1813"/>
                      <a:pt x="725" y="1812"/>
                      <a:pt x="725" y="1812"/>
                    </a:cubicBezTo>
                    <a:cubicBezTo>
                      <a:pt x="725" y="1812"/>
                      <a:pt x="725" y="1812"/>
                      <a:pt x="725" y="1812"/>
                    </a:cubicBezTo>
                    <a:cubicBezTo>
                      <a:pt x="725" y="1812"/>
                      <a:pt x="728" y="1807"/>
                      <a:pt x="728" y="1807"/>
                    </a:cubicBezTo>
                    <a:cubicBezTo>
                      <a:pt x="728" y="1807"/>
                      <a:pt x="728" y="1806"/>
                      <a:pt x="728" y="1806"/>
                    </a:cubicBezTo>
                    <a:cubicBezTo>
                      <a:pt x="728" y="1806"/>
                      <a:pt x="731" y="1728"/>
                      <a:pt x="731" y="1728"/>
                    </a:cubicBezTo>
                    <a:cubicBezTo>
                      <a:pt x="731" y="1728"/>
                      <a:pt x="733" y="1773"/>
                      <a:pt x="733" y="1773"/>
                    </a:cubicBezTo>
                    <a:cubicBezTo>
                      <a:pt x="733" y="1773"/>
                      <a:pt x="734" y="1716"/>
                      <a:pt x="734" y="1716"/>
                    </a:cubicBezTo>
                    <a:cubicBezTo>
                      <a:pt x="734" y="1716"/>
                      <a:pt x="735" y="1707"/>
                      <a:pt x="735" y="1707"/>
                    </a:cubicBezTo>
                    <a:cubicBezTo>
                      <a:pt x="735" y="1707"/>
                      <a:pt x="737" y="1802"/>
                      <a:pt x="737" y="1802"/>
                    </a:cubicBezTo>
                    <a:cubicBezTo>
                      <a:pt x="737" y="1802"/>
                      <a:pt x="737" y="1803"/>
                      <a:pt x="737" y="1803"/>
                    </a:cubicBezTo>
                    <a:cubicBezTo>
                      <a:pt x="737" y="1803"/>
                      <a:pt x="739" y="1807"/>
                      <a:pt x="739" y="1807"/>
                    </a:cubicBezTo>
                    <a:cubicBezTo>
                      <a:pt x="739" y="1807"/>
                      <a:pt x="740" y="1806"/>
                      <a:pt x="740" y="1806"/>
                    </a:cubicBezTo>
                    <a:cubicBezTo>
                      <a:pt x="740" y="1806"/>
                      <a:pt x="743" y="1756"/>
                      <a:pt x="743" y="1756"/>
                    </a:cubicBezTo>
                    <a:cubicBezTo>
                      <a:pt x="743" y="1756"/>
                      <a:pt x="744" y="1742"/>
                      <a:pt x="744" y="1742"/>
                    </a:cubicBezTo>
                    <a:cubicBezTo>
                      <a:pt x="744" y="1742"/>
                      <a:pt x="746" y="1804"/>
                      <a:pt x="746" y="1804"/>
                    </a:cubicBezTo>
                    <a:cubicBezTo>
                      <a:pt x="746" y="1804"/>
                      <a:pt x="748" y="1806"/>
                      <a:pt x="748" y="1806"/>
                    </a:cubicBezTo>
                    <a:cubicBezTo>
                      <a:pt x="748" y="1806"/>
                      <a:pt x="749" y="1803"/>
                      <a:pt x="749" y="1803"/>
                    </a:cubicBezTo>
                    <a:cubicBezTo>
                      <a:pt x="749" y="1803"/>
                      <a:pt x="749" y="1802"/>
                      <a:pt x="749" y="1802"/>
                    </a:cubicBezTo>
                    <a:cubicBezTo>
                      <a:pt x="749" y="1802"/>
                      <a:pt x="752" y="1713"/>
                      <a:pt x="752" y="1713"/>
                    </a:cubicBezTo>
                    <a:cubicBezTo>
                      <a:pt x="752" y="1713"/>
                      <a:pt x="752" y="1713"/>
                      <a:pt x="752" y="1713"/>
                    </a:cubicBezTo>
                    <a:cubicBezTo>
                      <a:pt x="752" y="1713"/>
                      <a:pt x="755" y="1805"/>
                      <a:pt x="755" y="1805"/>
                    </a:cubicBezTo>
                    <a:cubicBezTo>
                      <a:pt x="755" y="1805"/>
                      <a:pt x="755" y="1806"/>
                      <a:pt x="755" y="1806"/>
                    </a:cubicBezTo>
                    <a:cubicBezTo>
                      <a:pt x="755" y="1806"/>
                      <a:pt x="758" y="1809"/>
                      <a:pt x="758" y="1809"/>
                    </a:cubicBezTo>
                    <a:cubicBezTo>
                      <a:pt x="758" y="1809"/>
                      <a:pt x="760" y="1811"/>
                      <a:pt x="760" y="1811"/>
                    </a:cubicBezTo>
                    <a:cubicBezTo>
                      <a:pt x="760" y="1811"/>
                      <a:pt x="761" y="1809"/>
                      <a:pt x="761" y="1809"/>
                    </a:cubicBezTo>
                    <a:cubicBezTo>
                      <a:pt x="761" y="1809"/>
                      <a:pt x="762" y="1809"/>
                      <a:pt x="762" y="1809"/>
                    </a:cubicBezTo>
                    <a:cubicBezTo>
                      <a:pt x="762" y="1809"/>
                      <a:pt x="764" y="1810"/>
                      <a:pt x="764" y="1810"/>
                    </a:cubicBezTo>
                    <a:cubicBezTo>
                      <a:pt x="764" y="1810"/>
                      <a:pt x="764" y="1809"/>
                      <a:pt x="764" y="1809"/>
                    </a:cubicBezTo>
                    <a:cubicBezTo>
                      <a:pt x="764" y="1809"/>
                      <a:pt x="766" y="1811"/>
                      <a:pt x="766" y="1811"/>
                    </a:cubicBezTo>
                    <a:cubicBezTo>
                      <a:pt x="766" y="1811"/>
                      <a:pt x="769" y="1810"/>
                      <a:pt x="769" y="1810"/>
                    </a:cubicBezTo>
                    <a:cubicBezTo>
                      <a:pt x="769" y="1810"/>
                      <a:pt x="770" y="1807"/>
                      <a:pt x="770" y="1807"/>
                    </a:cubicBezTo>
                    <a:cubicBezTo>
                      <a:pt x="770" y="1807"/>
                      <a:pt x="771" y="1806"/>
                      <a:pt x="771" y="1806"/>
                    </a:cubicBezTo>
                    <a:cubicBezTo>
                      <a:pt x="771" y="1806"/>
                      <a:pt x="772" y="1807"/>
                      <a:pt x="772" y="1807"/>
                    </a:cubicBezTo>
                    <a:cubicBezTo>
                      <a:pt x="772" y="1807"/>
                      <a:pt x="773" y="1807"/>
                      <a:pt x="773" y="1807"/>
                    </a:cubicBezTo>
                    <a:cubicBezTo>
                      <a:pt x="773" y="1807"/>
                      <a:pt x="775" y="1809"/>
                      <a:pt x="775" y="1809"/>
                    </a:cubicBezTo>
                    <a:cubicBezTo>
                      <a:pt x="775" y="1809"/>
                      <a:pt x="778" y="1807"/>
                      <a:pt x="778" y="1807"/>
                    </a:cubicBezTo>
                    <a:cubicBezTo>
                      <a:pt x="778" y="1807"/>
                      <a:pt x="779" y="1811"/>
                      <a:pt x="779" y="1811"/>
                    </a:cubicBezTo>
                    <a:cubicBezTo>
                      <a:pt x="779" y="1811"/>
                      <a:pt x="780" y="1811"/>
                      <a:pt x="780" y="1811"/>
                    </a:cubicBezTo>
                    <a:cubicBezTo>
                      <a:pt x="780" y="1811"/>
                      <a:pt x="781" y="1808"/>
                      <a:pt x="781" y="1808"/>
                    </a:cubicBezTo>
                    <a:cubicBezTo>
                      <a:pt x="781" y="1808"/>
                      <a:pt x="783" y="1810"/>
                      <a:pt x="783" y="1810"/>
                    </a:cubicBezTo>
                    <a:cubicBezTo>
                      <a:pt x="783" y="1810"/>
                      <a:pt x="785" y="1804"/>
                      <a:pt x="785" y="1804"/>
                    </a:cubicBezTo>
                    <a:cubicBezTo>
                      <a:pt x="785" y="1804"/>
                      <a:pt x="785" y="1803"/>
                      <a:pt x="785" y="1803"/>
                    </a:cubicBezTo>
                    <a:cubicBezTo>
                      <a:pt x="785" y="1803"/>
                      <a:pt x="787" y="1751"/>
                      <a:pt x="787" y="1751"/>
                    </a:cubicBezTo>
                    <a:cubicBezTo>
                      <a:pt x="787" y="1751"/>
                      <a:pt x="790" y="1756"/>
                      <a:pt x="790" y="1756"/>
                    </a:cubicBezTo>
                    <a:cubicBezTo>
                      <a:pt x="790" y="1756"/>
                      <a:pt x="791" y="1789"/>
                      <a:pt x="791" y="1789"/>
                    </a:cubicBezTo>
                    <a:cubicBezTo>
                      <a:pt x="791" y="1789"/>
                      <a:pt x="791" y="1791"/>
                      <a:pt x="791" y="1791"/>
                    </a:cubicBezTo>
                    <a:cubicBezTo>
                      <a:pt x="791" y="1791"/>
                      <a:pt x="793" y="1801"/>
                      <a:pt x="793" y="1801"/>
                    </a:cubicBezTo>
                    <a:cubicBezTo>
                      <a:pt x="793" y="1801"/>
                      <a:pt x="794" y="1798"/>
                      <a:pt x="794" y="1798"/>
                    </a:cubicBezTo>
                    <a:cubicBezTo>
                      <a:pt x="794" y="1798"/>
                      <a:pt x="796" y="1767"/>
                      <a:pt x="796" y="1767"/>
                    </a:cubicBezTo>
                    <a:cubicBezTo>
                      <a:pt x="796" y="1767"/>
                      <a:pt x="799" y="1773"/>
                      <a:pt x="799" y="1773"/>
                    </a:cubicBezTo>
                    <a:cubicBezTo>
                      <a:pt x="799" y="1773"/>
                      <a:pt x="800" y="1803"/>
                      <a:pt x="800" y="1803"/>
                    </a:cubicBezTo>
                    <a:cubicBezTo>
                      <a:pt x="800" y="1803"/>
                      <a:pt x="800" y="1803"/>
                      <a:pt x="800" y="1803"/>
                    </a:cubicBezTo>
                    <a:cubicBezTo>
                      <a:pt x="800" y="1803"/>
                      <a:pt x="803" y="1811"/>
                      <a:pt x="803" y="1811"/>
                    </a:cubicBezTo>
                    <a:cubicBezTo>
                      <a:pt x="803" y="1811"/>
                      <a:pt x="803" y="1811"/>
                      <a:pt x="803" y="1811"/>
                    </a:cubicBezTo>
                    <a:cubicBezTo>
                      <a:pt x="803" y="1811"/>
                      <a:pt x="806" y="1813"/>
                      <a:pt x="806" y="1813"/>
                    </a:cubicBezTo>
                    <a:cubicBezTo>
                      <a:pt x="806" y="1813"/>
                      <a:pt x="806" y="1813"/>
                      <a:pt x="806" y="1813"/>
                    </a:cubicBezTo>
                    <a:cubicBezTo>
                      <a:pt x="806" y="1813"/>
                      <a:pt x="809" y="1814"/>
                      <a:pt x="809" y="1814"/>
                    </a:cubicBezTo>
                    <a:cubicBezTo>
                      <a:pt x="809" y="1814"/>
                      <a:pt x="810" y="1814"/>
                      <a:pt x="810" y="1814"/>
                    </a:cubicBezTo>
                    <a:cubicBezTo>
                      <a:pt x="810" y="1814"/>
                      <a:pt x="812" y="1813"/>
                      <a:pt x="812" y="1813"/>
                    </a:cubicBezTo>
                    <a:cubicBezTo>
                      <a:pt x="812" y="1813"/>
                      <a:pt x="813" y="1808"/>
                      <a:pt x="813" y="1808"/>
                    </a:cubicBezTo>
                    <a:cubicBezTo>
                      <a:pt x="813" y="1808"/>
                      <a:pt x="815" y="1814"/>
                      <a:pt x="815" y="1814"/>
                    </a:cubicBezTo>
                    <a:cubicBezTo>
                      <a:pt x="815" y="1814"/>
                      <a:pt x="815" y="1814"/>
                      <a:pt x="815" y="1814"/>
                    </a:cubicBezTo>
                    <a:cubicBezTo>
                      <a:pt x="815" y="1814"/>
                      <a:pt x="817" y="1815"/>
                      <a:pt x="817" y="1815"/>
                    </a:cubicBezTo>
                    <a:cubicBezTo>
                      <a:pt x="817" y="1815"/>
                      <a:pt x="818" y="1815"/>
                      <a:pt x="818" y="1815"/>
                    </a:cubicBezTo>
                    <a:cubicBezTo>
                      <a:pt x="818" y="1815"/>
                      <a:pt x="821" y="1812"/>
                      <a:pt x="821" y="1812"/>
                    </a:cubicBezTo>
                    <a:cubicBezTo>
                      <a:pt x="821" y="1812"/>
                      <a:pt x="822" y="1810"/>
                      <a:pt x="822" y="1810"/>
                    </a:cubicBezTo>
                    <a:cubicBezTo>
                      <a:pt x="822" y="1810"/>
                      <a:pt x="824" y="1815"/>
                      <a:pt x="824" y="1815"/>
                    </a:cubicBezTo>
                    <a:cubicBezTo>
                      <a:pt x="824" y="1815"/>
                      <a:pt x="824" y="1815"/>
                      <a:pt x="824" y="1815"/>
                    </a:cubicBezTo>
                    <a:cubicBezTo>
                      <a:pt x="824" y="1815"/>
                      <a:pt x="827" y="1815"/>
                      <a:pt x="827" y="1815"/>
                    </a:cubicBezTo>
                    <a:cubicBezTo>
                      <a:pt x="827" y="1815"/>
                      <a:pt x="829" y="1815"/>
                      <a:pt x="829" y="1815"/>
                    </a:cubicBezTo>
                    <a:cubicBezTo>
                      <a:pt x="829" y="1815"/>
                      <a:pt x="830" y="1815"/>
                      <a:pt x="830" y="1815"/>
                    </a:cubicBezTo>
                    <a:cubicBezTo>
                      <a:pt x="830" y="1815"/>
                      <a:pt x="830" y="1815"/>
                      <a:pt x="830" y="1815"/>
                    </a:cubicBezTo>
                    <a:cubicBezTo>
                      <a:pt x="830" y="1815"/>
                      <a:pt x="833" y="1816"/>
                      <a:pt x="833" y="1816"/>
                    </a:cubicBezTo>
                    <a:cubicBezTo>
                      <a:pt x="833" y="1816"/>
                      <a:pt x="835" y="1816"/>
                      <a:pt x="835" y="1816"/>
                    </a:cubicBezTo>
                    <a:cubicBezTo>
                      <a:pt x="835" y="1816"/>
                      <a:pt x="836" y="1815"/>
                      <a:pt x="836" y="1815"/>
                    </a:cubicBezTo>
                    <a:cubicBezTo>
                      <a:pt x="836" y="1815"/>
                      <a:pt x="836" y="1815"/>
                      <a:pt x="836" y="1815"/>
                    </a:cubicBezTo>
                    <a:cubicBezTo>
                      <a:pt x="836" y="1815"/>
                      <a:pt x="837" y="1816"/>
                      <a:pt x="837" y="1816"/>
                    </a:cubicBezTo>
                    <a:cubicBezTo>
                      <a:pt x="837" y="1816"/>
                      <a:pt x="840" y="1815"/>
                      <a:pt x="840" y="1815"/>
                    </a:cubicBezTo>
                    <a:cubicBezTo>
                      <a:pt x="840" y="1815"/>
                      <a:pt x="842" y="1816"/>
                      <a:pt x="842" y="1816"/>
                    </a:cubicBezTo>
                    <a:cubicBezTo>
                      <a:pt x="842" y="1816"/>
                      <a:pt x="843" y="1816"/>
                      <a:pt x="843" y="1816"/>
                    </a:cubicBezTo>
                    <a:cubicBezTo>
                      <a:pt x="843" y="1816"/>
                      <a:pt x="845" y="1815"/>
                      <a:pt x="845" y="1815"/>
                    </a:cubicBezTo>
                    <a:cubicBezTo>
                      <a:pt x="845" y="1815"/>
                      <a:pt x="846" y="1815"/>
                      <a:pt x="846" y="1815"/>
                    </a:cubicBezTo>
                    <a:cubicBezTo>
                      <a:pt x="846" y="1815"/>
                      <a:pt x="848" y="1815"/>
                      <a:pt x="848" y="1815"/>
                    </a:cubicBezTo>
                    <a:cubicBezTo>
                      <a:pt x="848" y="1815"/>
                      <a:pt x="848" y="1815"/>
                      <a:pt x="848" y="1815"/>
                    </a:cubicBezTo>
                    <a:cubicBezTo>
                      <a:pt x="848" y="1815"/>
                      <a:pt x="851" y="1816"/>
                      <a:pt x="851" y="1816"/>
                    </a:cubicBezTo>
                    <a:cubicBezTo>
                      <a:pt x="851" y="1816"/>
                      <a:pt x="851" y="1816"/>
                      <a:pt x="851" y="1816"/>
                    </a:cubicBezTo>
                    <a:cubicBezTo>
                      <a:pt x="851" y="1816"/>
                      <a:pt x="854" y="1816"/>
                      <a:pt x="854" y="1816"/>
                    </a:cubicBezTo>
                    <a:cubicBezTo>
                      <a:pt x="854" y="1816"/>
                      <a:pt x="855" y="1816"/>
                      <a:pt x="855" y="1816"/>
                    </a:cubicBezTo>
                    <a:cubicBezTo>
                      <a:pt x="855" y="1816"/>
                      <a:pt x="856" y="1816"/>
                      <a:pt x="856" y="1816"/>
                    </a:cubicBezTo>
                    <a:cubicBezTo>
                      <a:pt x="856" y="1816"/>
                      <a:pt x="858" y="1816"/>
                      <a:pt x="858" y="1816"/>
                    </a:cubicBezTo>
                    <a:cubicBezTo>
                      <a:pt x="858" y="1816"/>
                      <a:pt x="860" y="1815"/>
                      <a:pt x="860" y="1815"/>
                    </a:cubicBezTo>
                    <a:cubicBezTo>
                      <a:pt x="860" y="1815"/>
                      <a:pt x="861" y="1815"/>
                      <a:pt x="861" y="1815"/>
                    </a:cubicBezTo>
                    <a:cubicBezTo>
                      <a:pt x="861" y="1815"/>
                      <a:pt x="863" y="1816"/>
                      <a:pt x="863" y="1816"/>
                    </a:cubicBezTo>
                    <a:cubicBezTo>
                      <a:pt x="863" y="1816"/>
                      <a:pt x="863" y="1816"/>
                      <a:pt x="863" y="1816"/>
                    </a:cubicBezTo>
                    <a:cubicBezTo>
                      <a:pt x="863" y="1816"/>
                      <a:pt x="865" y="1815"/>
                      <a:pt x="865" y="1815"/>
                    </a:cubicBezTo>
                    <a:cubicBezTo>
                      <a:pt x="865" y="1815"/>
                      <a:pt x="868" y="1815"/>
                      <a:pt x="868" y="1815"/>
                    </a:cubicBezTo>
                    <a:cubicBezTo>
                      <a:pt x="868" y="1815"/>
                      <a:pt x="869" y="1816"/>
                      <a:pt x="869" y="1816"/>
                    </a:cubicBezTo>
                    <a:cubicBezTo>
                      <a:pt x="869" y="1816"/>
                      <a:pt x="869" y="1816"/>
                      <a:pt x="869" y="1816"/>
                    </a:cubicBezTo>
                    <a:cubicBezTo>
                      <a:pt x="869" y="1816"/>
                      <a:pt x="872" y="1816"/>
                      <a:pt x="872" y="1816"/>
                    </a:cubicBezTo>
                    <a:cubicBezTo>
                      <a:pt x="872" y="1816"/>
                      <a:pt x="873" y="1815"/>
                      <a:pt x="873" y="1815"/>
                    </a:cubicBezTo>
                    <a:cubicBezTo>
                      <a:pt x="873" y="1815"/>
                      <a:pt x="874" y="1816"/>
                      <a:pt x="874" y="1816"/>
                    </a:cubicBezTo>
                    <a:cubicBezTo>
                      <a:pt x="874" y="1816"/>
                      <a:pt x="876" y="1816"/>
                      <a:pt x="876" y="1816"/>
                    </a:cubicBezTo>
                    <a:cubicBezTo>
                      <a:pt x="876" y="1816"/>
                      <a:pt x="878" y="1816"/>
                      <a:pt x="878" y="1816"/>
                    </a:cubicBezTo>
                    <a:cubicBezTo>
                      <a:pt x="878" y="1816"/>
                      <a:pt x="880" y="1816"/>
                      <a:pt x="880" y="1816"/>
                    </a:cubicBezTo>
                    <a:cubicBezTo>
                      <a:pt x="880" y="1816"/>
                      <a:pt x="881" y="1816"/>
                      <a:pt x="881" y="1816"/>
                    </a:cubicBezTo>
                    <a:cubicBezTo>
                      <a:pt x="881" y="1816"/>
                      <a:pt x="883" y="1816"/>
                      <a:pt x="883" y="1816"/>
                    </a:cubicBezTo>
                    <a:cubicBezTo>
                      <a:pt x="883" y="1816"/>
                      <a:pt x="884" y="1815"/>
                      <a:pt x="884" y="1815"/>
                    </a:cubicBezTo>
                    <a:cubicBezTo>
                      <a:pt x="884" y="1815"/>
                      <a:pt x="886" y="1815"/>
                      <a:pt x="886" y="1815"/>
                    </a:cubicBezTo>
                    <a:cubicBezTo>
                      <a:pt x="886" y="1815"/>
                      <a:pt x="887" y="1815"/>
                      <a:pt x="887" y="1815"/>
                    </a:cubicBezTo>
                    <a:cubicBezTo>
                      <a:pt x="887" y="1815"/>
                      <a:pt x="889" y="1815"/>
                      <a:pt x="889" y="1815"/>
                    </a:cubicBezTo>
                    <a:cubicBezTo>
                      <a:pt x="889" y="1815"/>
                      <a:pt x="890" y="1815"/>
                      <a:pt x="890" y="1815"/>
                    </a:cubicBezTo>
                    <a:cubicBezTo>
                      <a:pt x="890" y="1815"/>
                      <a:pt x="891" y="1815"/>
                      <a:pt x="891" y="1815"/>
                    </a:cubicBezTo>
                    <a:cubicBezTo>
                      <a:pt x="891" y="1815"/>
                      <a:pt x="893" y="1816"/>
                      <a:pt x="893" y="1816"/>
                    </a:cubicBezTo>
                    <a:cubicBezTo>
                      <a:pt x="893" y="1816"/>
                      <a:pt x="894" y="1815"/>
                      <a:pt x="894" y="1815"/>
                    </a:cubicBezTo>
                    <a:cubicBezTo>
                      <a:pt x="894" y="1815"/>
                      <a:pt x="896" y="1816"/>
                      <a:pt x="896" y="1816"/>
                    </a:cubicBezTo>
                    <a:cubicBezTo>
                      <a:pt x="896" y="1816"/>
                      <a:pt x="898" y="1816"/>
                      <a:pt x="898" y="1816"/>
                    </a:cubicBezTo>
                    <a:cubicBezTo>
                      <a:pt x="898" y="1816"/>
                      <a:pt x="899" y="1816"/>
                      <a:pt x="899" y="1816"/>
                    </a:cubicBezTo>
                    <a:cubicBezTo>
                      <a:pt x="899" y="1816"/>
                      <a:pt x="901" y="1816"/>
                      <a:pt x="901" y="1816"/>
                    </a:cubicBezTo>
                    <a:cubicBezTo>
                      <a:pt x="901" y="1816"/>
                      <a:pt x="902" y="1816"/>
                      <a:pt x="902" y="1816"/>
                    </a:cubicBezTo>
                    <a:cubicBezTo>
                      <a:pt x="902" y="1816"/>
                      <a:pt x="903" y="1816"/>
                      <a:pt x="903" y="1816"/>
                    </a:cubicBezTo>
                    <a:cubicBezTo>
                      <a:pt x="903" y="1816"/>
                      <a:pt x="905" y="1816"/>
                      <a:pt x="905" y="1816"/>
                    </a:cubicBezTo>
                    <a:cubicBezTo>
                      <a:pt x="905" y="1816"/>
                      <a:pt x="907" y="1816"/>
                      <a:pt x="907" y="1816"/>
                    </a:cubicBezTo>
                    <a:cubicBezTo>
                      <a:pt x="907" y="1816"/>
                      <a:pt x="907" y="1816"/>
                      <a:pt x="907" y="1816"/>
                    </a:cubicBezTo>
                    <a:cubicBezTo>
                      <a:pt x="907" y="1816"/>
                      <a:pt x="909" y="1816"/>
                      <a:pt x="909" y="1816"/>
                    </a:cubicBezTo>
                    <a:cubicBezTo>
                      <a:pt x="909" y="1816"/>
                      <a:pt x="909" y="1816"/>
                      <a:pt x="909" y="1816"/>
                    </a:cubicBezTo>
                    <a:cubicBezTo>
                      <a:pt x="909" y="1816"/>
                      <a:pt x="912" y="1816"/>
                      <a:pt x="912" y="1816"/>
                    </a:cubicBezTo>
                    <a:cubicBezTo>
                      <a:pt x="912" y="1816"/>
                      <a:pt x="914" y="1816"/>
                      <a:pt x="914" y="1816"/>
                    </a:cubicBezTo>
                    <a:cubicBezTo>
                      <a:pt x="914" y="1816"/>
                      <a:pt x="916" y="1816"/>
                      <a:pt x="916" y="1816"/>
                    </a:cubicBezTo>
                    <a:cubicBezTo>
                      <a:pt x="916" y="1816"/>
                      <a:pt x="916" y="1816"/>
                      <a:pt x="916" y="1816"/>
                    </a:cubicBezTo>
                    <a:cubicBezTo>
                      <a:pt x="916" y="1816"/>
                      <a:pt x="919" y="1816"/>
                      <a:pt x="919" y="1816"/>
                    </a:cubicBezTo>
                    <a:cubicBezTo>
                      <a:pt x="919" y="1816"/>
                      <a:pt x="919" y="1816"/>
                      <a:pt x="919" y="1816"/>
                    </a:cubicBezTo>
                    <a:cubicBezTo>
                      <a:pt x="919" y="1816"/>
                      <a:pt x="920" y="1816"/>
                      <a:pt x="920" y="1816"/>
                    </a:cubicBezTo>
                    <a:cubicBezTo>
                      <a:pt x="920" y="1816"/>
                      <a:pt x="922" y="1816"/>
                      <a:pt x="922" y="1816"/>
                    </a:cubicBezTo>
                    <a:cubicBezTo>
                      <a:pt x="922" y="1816"/>
                      <a:pt x="925" y="1816"/>
                      <a:pt x="925" y="1816"/>
                    </a:cubicBezTo>
                    <a:cubicBezTo>
                      <a:pt x="925" y="1816"/>
                      <a:pt x="926" y="1816"/>
                      <a:pt x="926" y="1816"/>
                    </a:cubicBezTo>
                    <a:cubicBezTo>
                      <a:pt x="926" y="1816"/>
                      <a:pt x="927" y="1815"/>
                      <a:pt x="927" y="1815"/>
                    </a:cubicBezTo>
                    <a:cubicBezTo>
                      <a:pt x="927" y="1815"/>
                      <a:pt x="929" y="1816"/>
                      <a:pt x="929" y="1816"/>
                    </a:cubicBezTo>
                    <a:cubicBezTo>
                      <a:pt x="929" y="1816"/>
                      <a:pt x="931" y="1815"/>
                      <a:pt x="931" y="1815"/>
                    </a:cubicBezTo>
                    <a:cubicBezTo>
                      <a:pt x="931" y="1815"/>
                      <a:pt x="932" y="1816"/>
                      <a:pt x="932" y="1816"/>
                    </a:cubicBezTo>
                    <a:cubicBezTo>
                      <a:pt x="932" y="1816"/>
                      <a:pt x="933" y="1816"/>
                      <a:pt x="933" y="1816"/>
                    </a:cubicBezTo>
                    <a:cubicBezTo>
                      <a:pt x="933" y="1816"/>
                      <a:pt x="934" y="1816"/>
                      <a:pt x="934" y="1816"/>
                    </a:cubicBezTo>
                    <a:cubicBezTo>
                      <a:pt x="934" y="1816"/>
                      <a:pt x="935" y="1816"/>
                      <a:pt x="935" y="1816"/>
                    </a:cubicBezTo>
                    <a:cubicBezTo>
                      <a:pt x="935" y="1816"/>
                      <a:pt x="938" y="1816"/>
                      <a:pt x="938" y="1816"/>
                    </a:cubicBezTo>
                    <a:cubicBezTo>
                      <a:pt x="938" y="1816"/>
                      <a:pt x="940" y="1816"/>
                      <a:pt x="940" y="1816"/>
                    </a:cubicBezTo>
                    <a:cubicBezTo>
                      <a:pt x="940" y="1816"/>
                      <a:pt x="941" y="1816"/>
                      <a:pt x="941" y="1816"/>
                    </a:cubicBezTo>
                    <a:cubicBezTo>
                      <a:pt x="941" y="1816"/>
                      <a:pt x="941" y="1816"/>
                      <a:pt x="941" y="1816"/>
                    </a:cubicBezTo>
                    <a:cubicBezTo>
                      <a:pt x="941" y="1816"/>
                      <a:pt x="942" y="1816"/>
                      <a:pt x="942" y="1816"/>
                    </a:cubicBezTo>
                    <a:cubicBezTo>
                      <a:pt x="942" y="1816"/>
                      <a:pt x="946" y="1816"/>
                      <a:pt x="946" y="1816"/>
                    </a:cubicBezTo>
                    <a:cubicBezTo>
                      <a:pt x="946" y="1816"/>
                      <a:pt x="947" y="1815"/>
                      <a:pt x="947" y="1815"/>
                    </a:cubicBezTo>
                    <a:cubicBezTo>
                      <a:pt x="947" y="1815"/>
                      <a:pt x="948" y="1815"/>
                      <a:pt x="948" y="1815"/>
                    </a:cubicBezTo>
                    <a:cubicBezTo>
                      <a:pt x="948" y="1815"/>
                      <a:pt x="950" y="1816"/>
                      <a:pt x="950" y="1816"/>
                    </a:cubicBezTo>
                    <a:cubicBezTo>
                      <a:pt x="950" y="1816"/>
                      <a:pt x="951" y="1816"/>
                      <a:pt x="951" y="1816"/>
                    </a:cubicBezTo>
                    <a:cubicBezTo>
                      <a:pt x="951" y="1816"/>
                      <a:pt x="953" y="1816"/>
                      <a:pt x="953" y="1816"/>
                    </a:cubicBezTo>
                    <a:cubicBezTo>
                      <a:pt x="953" y="1816"/>
                      <a:pt x="954" y="1816"/>
                      <a:pt x="954" y="1816"/>
                    </a:cubicBezTo>
                    <a:cubicBezTo>
                      <a:pt x="954" y="1816"/>
                      <a:pt x="955" y="1816"/>
                      <a:pt x="955" y="1816"/>
                    </a:cubicBezTo>
                    <a:cubicBezTo>
                      <a:pt x="955" y="1816"/>
                      <a:pt x="958" y="1816"/>
                      <a:pt x="958" y="1816"/>
                    </a:cubicBezTo>
                    <a:cubicBezTo>
                      <a:pt x="958" y="1816"/>
                      <a:pt x="959" y="1816"/>
                      <a:pt x="959" y="1816"/>
                    </a:cubicBezTo>
                    <a:cubicBezTo>
                      <a:pt x="959" y="1816"/>
                      <a:pt x="960" y="1816"/>
                      <a:pt x="960" y="1816"/>
                    </a:cubicBezTo>
                    <a:cubicBezTo>
                      <a:pt x="960" y="1816"/>
                      <a:pt x="961" y="1816"/>
                      <a:pt x="961" y="1816"/>
                    </a:cubicBezTo>
                    <a:cubicBezTo>
                      <a:pt x="961" y="1816"/>
                      <a:pt x="963" y="1815"/>
                      <a:pt x="963" y="1815"/>
                    </a:cubicBezTo>
                    <a:cubicBezTo>
                      <a:pt x="963" y="1815"/>
                      <a:pt x="964" y="1816"/>
                      <a:pt x="964" y="1816"/>
                    </a:cubicBezTo>
                    <a:cubicBezTo>
                      <a:pt x="964" y="1816"/>
                      <a:pt x="967" y="1816"/>
                      <a:pt x="967" y="1816"/>
                    </a:cubicBezTo>
                    <a:cubicBezTo>
                      <a:pt x="967" y="1816"/>
                      <a:pt x="968" y="1816"/>
                      <a:pt x="968" y="1816"/>
                    </a:cubicBezTo>
                    <a:cubicBezTo>
                      <a:pt x="968" y="1816"/>
                      <a:pt x="969" y="1816"/>
                      <a:pt x="969" y="1816"/>
                    </a:cubicBezTo>
                    <a:cubicBezTo>
                      <a:pt x="969" y="1816"/>
                      <a:pt x="971" y="1816"/>
                      <a:pt x="971" y="1816"/>
                    </a:cubicBezTo>
                    <a:cubicBezTo>
                      <a:pt x="971" y="1816"/>
                      <a:pt x="972" y="1816"/>
                      <a:pt x="972" y="1816"/>
                    </a:cubicBezTo>
                    <a:cubicBezTo>
                      <a:pt x="972" y="1816"/>
                      <a:pt x="973" y="1815"/>
                      <a:pt x="973" y="1815"/>
                    </a:cubicBezTo>
                    <a:cubicBezTo>
                      <a:pt x="973" y="1815"/>
                      <a:pt x="975" y="1816"/>
                      <a:pt x="975" y="1816"/>
                    </a:cubicBezTo>
                    <a:cubicBezTo>
                      <a:pt x="975" y="1816"/>
                      <a:pt x="977" y="1816"/>
                      <a:pt x="977" y="1816"/>
                    </a:cubicBezTo>
                    <a:cubicBezTo>
                      <a:pt x="977" y="1816"/>
                      <a:pt x="978" y="1816"/>
                      <a:pt x="978" y="1816"/>
                    </a:cubicBezTo>
                    <a:cubicBezTo>
                      <a:pt x="978" y="1816"/>
                      <a:pt x="980" y="1816"/>
                      <a:pt x="980" y="1816"/>
                    </a:cubicBezTo>
                    <a:cubicBezTo>
                      <a:pt x="980" y="1816"/>
                      <a:pt x="981" y="1816"/>
                      <a:pt x="981" y="1816"/>
                    </a:cubicBezTo>
                    <a:cubicBezTo>
                      <a:pt x="981" y="1816"/>
                      <a:pt x="982" y="1816"/>
                      <a:pt x="982" y="1816"/>
                    </a:cubicBezTo>
                    <a:cubicBezTo>
                      <a:pt x="982" y="1816"/>
                      <a:pt x="985" y="1816"/>
                      <a:pt x="985" y="1816"/>
                    </a:cubicBezTo>
                    <a:cubicBezTo>
                      <a:pt x="985" y="1816"/>
                      <a:pt x="986" y="1816"/>
                      <a:pt x="986" y="1816"/>
                    </a:cubicBezTo>
                    <a:cubicBezTo>
                      <a:pt x="986" y="1816"/>
                      <a:pt x="988" y="1815"/>
                      <a:pt x="988" y="1815"/>
                    </a:cubicBezTo>
                    <a:cubicBezTo>
                      <a:pt x="988" y="1815"/>
                      <a:pt x="989" y="1816"/>
                      <a:pt x="989" y="1816"/>
                    </a:cubicBezTo>
                    <a:cubicBezTo>
                      <a:pt x="989" y="1816"/>
                      <a:pt x="992" y="1816"/>
                      <a:pt x="992" y="1816"/>
                    </a:cubicBezTo>
                    <a:cubicBezTo>
                      <a:pt x="992" y="1816"/>
                      <a:pt x="992" y="1816"/>
                      <a:pt x="992" y="1816"/>
                    </a:cubicBezTo>
                    <a:cubicBezTo>
                      <a:pt x="992" y="1816"/>
                      <a:pt x="993" y="1816"/>
                      <a:pt x="993" y="1816"/>
                    </a:cubicBezTo>
                    <a:cubicBezTo>
                      <a:pt x="993" y="1816"/>
                      <a:pt x="993" y="1815"/>
                      <a:pt x="993" y="1815"/>
                    </a:cubicBezTo>
                    <a:cubicBezTo>
                      <a:pt x="993" y="1815"/>
                      <a:pt x="996" y="1815"/>
                      <a:pt x="996" y="1815"/>
                    </a:cubicBezTo>
                    <a:cubicBezTo>
                      <a:pt x="996" y="1815"/>
                      <a:pt x="998" y="1816"/>
                      <a:pt x="998" y="1816"/>
                    </a:cubicBezTo>
                    <a:cubicBezTo>
                      <a:pt x="998" y="1816"/>
                      <a:pt x="999" y="1816"/>
                      <a:pt x="999" y="1816"/>
                    </a:cubicBezTo>
                    <a:cubicBezTo>
                      <a:pt x="999" y="1816"/>
                      <a:pt x="1001" y="1816"/>
                      <a:pt x="1001" y="1816"/>
                    </a:cubicBezTo>
                    <a:cubicBezTo>
                      <a:pt x="1001" y="1816"/>
                      <a:pt x="1003" y="1816"/>
                      <a:pt x="1003" y="1816"/>
                    </a:cubicBezTo>
                    <a:cubicBezTo>
                      <a:pt x="1003" y="1816"/>
                      <a:pt x="1003" y="1816"/>
                      <a:pt x="1003" y="1816"/>
                    </a:cubicBezTo>
                    <a:cubicBezTo>
                      <a:pt x="1003" y="1816"/>
                      <a:pt x="1005" y="1816"/>
                      <a:pt x="1005" y="1816"/>
                    </a:cubicBezTo>
                    <a:cubicBezTo>
                      <a:pt x="1005" y="1816"/>
                      <a:pt x="1005" y="1816"/>
                      <a:pt x="1005" y="1816"/>
                    </a:cubicBezTo>
                    <a:cubicBezTo>
                      <a:pt x="1005" y="1816"/>
                      <a:pt x="1009" y="1816"/>
                      <a:pt x="1009" y="1816"/>
                    </a:cubicBezTo>
                    <a:cubicBezTo>
                      <a:pt x="1009" y="1816"/>
                      <a:pt x="1010" y="1816"/>
                      <a:pt x="1010" y="1816"/>
                    </a:cubicBezTo>
                    <a:cubicBezTo>
                      <a:pt x="1010" y="1816"/>
                      <a:pt x="1011" y="1816"/>
                      <a:pt x="1011" y="1816"/>
                    </a:cubicBezTo>
                    <a:cubicBezTo>
                      <a:pt x="1011" y="1816"/>
                      <a:pt x="1012" y="1816"/>
                      <a:pt x="1012" y="1816"/>
                    </a:cubicBezTo>
                    <a:cubicBezTo>
                      <a:pt x="1012" y="1816"/>
                      <a:pt x="1014" y="1816"/>
                      <a:pt x="1014" y="1816"/>
                    </a:cubicBezTo>
                    <a:cubicBezTo>
                      <a:pt x="1014" y="1816"/>
                      <a:pt x="1015" y="1816"/>
                      <a:pt x="1015" y="1816"/>
                    </a:cubicBezTo>
                    <a:cubicBezTo>
                      <a:pt x="1015" y="1816"/>
                      <a:pt x="1017" y="1816"/>
                      <a:pt x="1017" y="1816"/>
                    </a:cubicBezTo>
                    <a:cubicBezTo>
                      <a:pt x="1017" y="1816"/>
                      <a:pt x="1018" y="1816"/>
                      <a:pt x="1018" y="1816"/>
                    </a:cubicBezTo>
                    <a:cubicBezTo>
                      <a:pt x="1018" y="1816"/>
                      <a:pt x="1021" y="1816"/>
                      <a:pt x="1021" y="1816"/>
                    </a:cubicBezTo>
                    <a:cubicBezTo>
                      <a:pt x="1021" y="1816"/>
                      <a:pt x="1021" y="1816"/>
                      <a:pt x="1021" y="1816"/>
                    </a:cubicBezTo>
                    <a:cubicBezTo>
                      <a:pt x="1021" y="1816"/>
                      <a:pt x="1023" y="1816"/>
                      <a:pt x="1023" y="1816"/>
                    </a:cubicBezTo>
                    <a:cubicBezTo>
                      <a:pt x="1023" y="1816"/>
                      <a:pt x="1024" y="1816"/>
                      <a:pt x="1024" y="1816"/>
                    </a:cubicBezTo>
                    <a:cubicBezTo>
                      <a:pt x="1024" y="1816"/>
                      <a:pt x="1026" y="1816"/>
                      <a:pt x="1026" y="1816"/>
                    </a:cubicBezTo>
                    <a:cubicBezTo>
                      <a:pt x="1026" y="1816"/>
                      <a:pt x="1027" y="1816"/>
                      <a:pt x="1027" y="1816"/>
                    </a:cubicBezTo>
                    <a:cubicBezTo>
                      <a:pt x="1027" y="1816"/>
                      <a:pt x="1030" y="1816"/>
                      <a:pt x="1030" y="1816"/>
                    </a:cubicBezTo>
                    <a:cubicBezTo>
                      <a:pt x="1030" y="1816"/>
                      <a:pt x="1031" y="1816"/>
                      <a:pt x="1031" y="1816"/>
                    </a:cubicBezTo>
                    <a:cubicBezTo>
                      <a:pt x="1031" y="1816"/>
                      <a:pt x="1033" y="1816"/>
                      <a:pt x="1033" y="1816"/>
                    </a:cubicBezTo>
                    <a:cubicBezTo>
                      <a:pt x="1033" y="1816"/>
                      <a:pt x="1033" y="1816"/>
                      <a:pt x="1033" y="1816"/>
                    </a:cubicBezTo>
                    <a:cubicBezTo>
                      <a:pt x="1033" y="1816"/>
                      <a:pt x="1036" y="1816"/>
                      <a:pt x="1036" y="1816"/>
                    </a:cubicBezTo>
                    <a:cubicBezTo>
                      <a:pt x="1036" y="1816"/>
                      <a:pt x="1037" y="1816"/>
                      <a:pt x="1037" y="1816"/>
                    </a:cubicBezTo>
                    <a:cubicBezTo>
                      <a:pt x="1037" y="1816"/>
                      <a:pt x="1038" y="1816"/>
                      <a:pt x="1038" y="1816"/>
                    </a:cubicBezTo>
                    <a:cubicBezTo>
                      <a:pt x="1038" y="1816"/>
                      <a:pt x="1040" y="1816"/>
                      <a:pt x="1040" y="1816"/>
                    </a:cubicBezTo>
                    <a:cubicBezTo>
                      <a:pt x="1040" y="1816"/>
                      <a:pt x="1041" y="1816"/>
                      <a:pt x="1041" y="1816"/>
                    </a:cubicBezTo>
                    <a:cubicBezTo>
                      <a:pt x="1041" y="1816"/>
                      <a:pt x="1043" y="1816"/>
                      <a:pt x="1043" y="1816"/>
                    </a:cubicBezTo>
                    <a:cubicBezTo>
                      <a:pt x="1043" y="1816"/>
                      <a:pt x="1044" y="1815"/>
                      <a:pt x="1044" y="1815"/>
                    </a:cubicBezTo>
                    <a:cubicBezTo>
                      <a:pt x="1044" y="1815"/>
                      <a:pt x="1046" y="1816"/>
                      <a:pt x="1046" y="1816"/>
                    </a:cubicBezTo>
                    <a:cubicBezTo>
                      <a:pt x="1046" y="1816"/>
                      <a:pt x="1048" y="1816"/>
                      <a:pt x="1048" y="1816"/>
                    </a:cubicBezTo>
                    <a:cubicBezTo>
                      <a:pt x="1048" y="1816"/>
                      <a:pt x="1049" y="1816"/>
                      <a:pt x="1049" y="1816"/>
                    </a:cubicBezTo>
                    <a:cubicBezTo>
                      <a:pt x="1049" y="1816"/>
                      <a:pt x="1050" y="1816"/>
                      <a:pt x="1050" y="1816"/>
                    </a:cubicBezTo>
                    <a:cubicBezTo>
                      <a:pt x="1050" y="1816"/>
                      <a:pt x="1052" y="1816"/>
                      <a:pt x="1052" y="1816"/>
                    </a:cubicBezTo>
                    <a:cubicBezTo>
                      <a:pt x="1052" y="1816"/>
                      <a:pt x="1053" y="1816"/>
                      <a:pt x="1053" y="1816"/>
                    </a:cubicBezTo>
                    <a:cubicBezTo>
                      <a:pt x="1053" y="1816"/>
                      <a:pt x="1055" y="1816"/>
                      <a:pt x="1055" y="1816"/>
                    </a:cubicBezTo>
                    <a:cubicBezTo>
                      <a:pt x="1055" y="1816"/>
                      <a:pt x="1057" y="1815"/>
                      <a:pt x="1057" y="1815"/>
                    </a:cubicBezTo>
                    <a:cubicBezTo>
                      <a:pt x="1057" y="1815"/>
                      <a:pt x="1057" y="1816"/>
                      <a:pt x="1057" y="1816"/>
                    </a:cubicBezTo>
                    <a:cubicBezTo>
                      <a:pt x="1057" y="1816"/>
                      <a:pt x="1059" y="1816"/>
                      <a:pt x="1059" y="1816"/>
                    </a:cubicBezTo>
                    <a:cubicBezTo>
                      <a:pt x="1059" y="1816"/>
                      <a:pt x="1061" y="1815"/>
                      <a:pt x="1061" y="1815"/>
                    </a:cubicBezTo>
                    <a:cubicBezTo>
                      <a:pt x="1061" y="1815"/>
                      <a:pt x="1062" y="1815"/>
                      <a:pt x="1062" y="1815"/>
                    </a:cubicBezTo>
                    <a:cubicBezTo>
                      <a:pt x="1062" y="1815"/>
                      <a:pt x="1064" y="1815"/>
                      <a:pt x="1064" y="1815"/>
                    </a:cubicBezTo>
                    <a:cubicBezTo>
                      <a:pt x="1064" y="1815"/>
                      <a:pt x="1065" y="1815"/>
                      <a:pt x="1065" y="1815"/>
                    </a:cubicBezTo>
                    <a:cubicBezTo>
                      <a:pt x="1065" y="1815"/>
                      <a:pt x="1067" y="1815"/>
                      <a:pt x="1067" y="1815"/>
                    </a:cubicBezTo>
                    <a:cubicBezTo>
                      <a:pt x="1067" y="1815"/>
                      <a:pt x="1069" y="1815"/>
                      <a:pt x="1069" y="1815"/>
                    </a:cubicBezTo>
                    <a:cubicBezTo>
                      <a:pt x="1069" y="1815"/>
                      <a:pt x="1070" y="1815"/>
                      <a:pt x="1070" y="1815"/>
                    </a:cubicBezTo>
                    <a:cubicBezTo>
                      <a:pt x="1070" y="1815"/>
                      <a:pt x="1071" y="1815"/>
                      <a:pt x="1071" y="1815"/>
                    </a:cubicBezTo>
                    <a:cubicBezTo>
                      <a:pt x="1071" y="1815"/>
                      <a:pt x="1074" y="1814"/>
                      <a:pt x="1074" y="1814"/>
                    </a:cubicBezTo>
                    <a:cubicBezTo>
                      <a:pt x="1074" y="1814"/>
                      <a:pt x="1074" y="1814"/>
                      <a:pt x="1074" y="1814"/>
                    </a:cubicBezTo>
                    <a:cubicBezTo>
                      <a:pt x="1074" y="1814"/>
                      <a:pt x="1076" y="1813"/>
                      <a:pt x="1076" y="1813"/>
                    </a:cubicBezTo>
                    <a:cubicBezTo>
                      <a:pt x="1076" y="1813"/>
                      <a:pt x="1077" y="1813"/>
                      <a:pt x="1077" y="1813"/>
                    </a:cubicBezTo>
                    <a:cubicBezTo>
                      <a:pt x="1077" y="1813"/>
                      <a:pt x="1079" y="1811"/>
                      <a:pt x="1079" y="1811"/>
                    </a:cubicBezTo>
                    <a:cubicBezTo>
                      <a:pt x="1079" y="1811"/>
                      <a:pt x="1080" y="1811"/>
                      <a:pt x="1080" y="1811"/>
                    </a:cubicBezTo>
                    <a:cubicBezTo>
                      <a:pt x="1080" y="1811"/>
                      <a:pt x="1081" y="1809"/>
                      <a:pt x="1081" y="1809"/>
                    </a:cubicBezTo>
                    <a:cubicBezTo>
                      <a:pt x="1081" y="1809"/>
                      <a:pt x="1083" y="1810"/>
                      <a:pt x="1083" y="1810"/>
                    </a:cubicBezTo>
                    <a:cubicBezTo>
                      <a:pt x="1083" y="1810"/>
                      <a:pt x="1085" y="1812"/>
                      <a:pt x="1085" y="1812"/>
                    </a:cubicBezTo>
                    <a:cubicBezTo>
                      <a:pt x="1085" y="1812"/>
                      <a:pt x="1086" y="1812"/>
                      <a:pt x="1086" y="1812"/>
                    </a:cubicBezTo>
                    <a:cubicBezTo>
                      <a:pt x="1086" y="1812"/>
                      <a:pt x="1088" y="1814"/>
                      <a:pt x="1088" y="1814"/>
                    </a:cubicBezTo>
                    <a:cubicBezTo>
                      <a:pt x="1088" y="1814"/>
                      <a:pt x="1089" y="1814"/>
                      <a:pt x="1089" y="1814"/>
                    </a:cubicBezTo>
                    <a:cubicBezTo>
                      <a:pt x="1089" y="1814"/>
                      <a:pt x="1092" y="1815"/>
                      <a:pt x="1092" y="1815"/>
                    </a:cubicBezTo>
                    <a:cubicBezTo>
                      <a:pt x="1092" y="1815"/>
                      <a:pt x="1092" y="1815"/>
                      <a:pt x="1092" y="1815"/>
                    </a:cubicBezTo>
                    <a:cubicBezTo>
                      <a:pt x="1092" y="1815"/>
                      <a:pt x="1094" y="1815"/>
                      <a:pt x="1094" y="1815"/>
                    </a:cubicBezTo>
                    <a:cubicBezTo>
                      <a:pt x="1094" y="1815"/>
                      <a:pt x="1096" y="1815"/>
                      <a:pt x="1096" y="1815"/>
                    </a:cubicBezTo>
                    <a:cubicBezTo>
                      <a:pt x="1096" y="1815"/>
                      <a:pt x="1097" y="1815"/>
                      <a:pt x="1097" y="1815"/>
                    </a:cubicBezTo>
                    <a:cubicBezTo>
                      <a:pt x="1097" y="1815"/>
                      <a:pt x="1098" y="1815"/>
                      <a:pt x="1098" y="1815"/>
                    </a:cubicBezTo>
                    <a:cubicBezTo>
                      <a:pt x="1098" y="1815"/>
                      <a:pt x="1101" y="1815"/>
                      <a:pt x="1101" y="1815"/>
                    </a:cubicBezTo>
                    <a:cubicBezTo>
                      <a:pt x="1101" y="1815"/>
                      <a:pt x="1101" y="1815"/>
                      <a:pt x="1101" y="1815"/>
                    </a:cubicBezTo>
                    <a:cubicBezTo>
                      <a:pt x="1101" y="1815"/>
                      <a:pt x="1102" y="1815"/>
                      <a:pt x="1102" y="1815"/>
                    </a:cubicBezTo>
                    <a:cubicBezTo>
                      <a:pt x="1102" y="1815"/>
                      <a:pt x="1104" y="1815"/>
                      <a:pt x="1104" y="1815"/>
                    </a:cubicBezTo>
                    <a:cubicBezTo>
                      <a:pt x="1104" y="1815"/>
                      <a:pt x="1106" y="1815"/>
                      <a:pt x="1106" y="1815"/>
                    </a:cubicBezTo>
                    <a:cubicBezTo>
                      <a:pt x="1106" y="1815"/>
                      <a:pt x="1107" y="1815"/>
                      <a:pt x="1107" y="1815"/>
                    </a:cubicBezTo>
                    <a:cubicBezTo>
                      <a:pt x="1107" y="1815"/>
                      <a:pt x="1110" y="1816"/>
                      <a:pt x="1110" y="1816"/>
                    </a:cubicBezTo>
                    <a:cubicBezTo>
                      <a:pt x="1110" y="1816"/>
                      <a:pt x="1111" y="1815"/>
                      <a:pt x="1111" y="1815"/>
                    </a:cubicBezTo>
                    <a:cubicBezTo>
                      <a:pt x="1111" y="1815"/>
                      <a:pt x="1112" y="1816"/>
                      <a:pt x="1112" y="1816"/>
                    </a:cubicBezTo>
                    <a:cubicBezTo>
                      <a:pt x="1112" y="1816"/>
                      <a:pt x="1114" y="1815"/>
                      <a:pt x="1114" y="1815"/>
                    </a:cubicBezTo>
                    <a:cubicBezTo>
                      <a:pt x="1114" y="1815"/>
                      <a:pt x="1115" y="1816"/>
                      <a:pt x="1115" y="1816"/>
                    </a:cubicBezTo>
                    <a:cubicBezTo>
                      <a:pt x="1115" y="1816"/>
                      <a:pt x="1117" y="1816"/>
                      <a:pt x="1117" y="1816"/>
                    </a:cubicBezTo>
                    <a:cubicBezTo>
                      <a:pt x="1117" y="1816"/>
                      <a:pt x="1118" y="1816"/>
                      <a:pt x="1118" y="1816"/>
                    </a:cubicBezTo>
                    <a:cubicBezTo>
                      <a:pt x="1118" y="1816"/>
                      <a:pt x="1120" y="1816"/>
                      <a:pt x="1120" y="1816"/>
                    </a:cubicBezTo>
                    <a:cubicBezTo>
                      <a:pt x="1120" y="1816"/>
                      <a:pt x="1120" y="1816"/>
                      <a:pt x="1120" y="1816"/>
                    </a:cubicBezTo>
                    <a:cubicBezTo>
                      <a:pt x="1120" y="1816"/>
                      <a:pt x="1123" y="1816"/>
                      <a:pt x="1123" y="1816"/>
                    </a:cubicBezTo>
                    <a:cubicBezTo>
                      <a:pt x="1123" y="1816"/>
                      <a:pt x="1124" y="1816"/>
                      <a:pt x="1124" y="1816"/>
                    </a:cubicBezTo>
                    <a:cubicBezTo>
                      <a:pt x="1124" y="1816"/>
                      <a:pt x="1125" y="1816"/>
                      <a:pt x="1125" y="1816"/>
                    </a:cubicBezTo>
                    <a:cubicBezTo>
                      <a:pt x="1125" y="1816"/>
                      <a:pt x="1127" y="1815"/>
                      <a:pt x="1127" y="1815"/>
                    </a:cubicBezTo>
                    <a:cubicBezTo>
                      <a:pt x="1127" y="1815"/>
                      <a:pt x="1128" y="1815"/>
                      <a:pt x="1128" y="1815"/>
                    </a:cubicBezTo>
                    <a:cubicBezTo>
                      <a:pt x="1128" y="1815"/>
                      <a:pt x="1129" y="1816"/>
                      <a:pt x="1129" y="1816"/>
                    </a:cubicBezTo>
                    <a:cubicBezTo>
                      <a:pt x="1129" y="1816"/>
                      <a:pt x="1133" y="1816"/>
                      <a:pt x="1133" y="1816"/>
                    </a:cubicBezTo>
                    <a:cubicBezTo>
                      <a:pt x="1133" y="1816"/>
                      <a:pt x="1133" y="1816"/>
                      <a:pt x="1133" y="1816"/>
                    </a:cubicBezTo>
                    <a:cubicBezTo>
                      <a:pt x="1133" y="1816"/>
                      <a:pt x="1134" y="1816"/>
                      <a:pt x="1134" y="1816"/>
                    </a:cubicBezTo>
                    <a:cubicBezTo>
                      <a:pt x="1134" y="1816"/>
                      <a:pt x="1136" y="1815"/>
                      <a:pt x="1136" y="1815"/>
                    </a:cubicBezTo>
                    <a:cubicBezTo>
                      <a:pt x="1136" y="1815"/>
                      <a:pt x="1137" y="1816"/>
                      <a:pt x="1137" y="1816"/>
                    </a:cubicBezTo>
                    <a:cubicBezTo>
                      <a:pt x="1137" y="1816"/>
                      <a:pt x="1138" y="1816"/>
                      <a:pt x="1138" y="1816"/>
                    </a:cubicBezTo>
                    <a:cubicBezTo>
                      <a:pt x="1138" y="1816"/>
                      <a:pt x="1141" y="1816"/>
                      <a:pt x="1141" y="1816"/>
                    </a:cubicBezTo>
                    <a:cubicBezTo>
                      <a:pt x="1141" y="1816"/>
                      <a:pt x="1141" y="1816"/>
                      <a:pt x="1141" y="1816"/>
                    </a:cubicBezTo>
                    <a:cubicBezTo>
                      <a:pt x="1141" y="1816"/>
                      <a:pt x="1143" y="1816"/>
                      <a:pt x="1143" y="1816"/>
                    </a:cubicBezTo>
                    <a:cubicBezTo>
                      <a:pt x="1143" y="1816"/>
                      <a:pt x="1144" y="1816"/>
                      <a:pt x="1144" y="1816"/>
                    </a:cubicBezTo>
                    <a:cubicBezTo>
                      <a:pt x="1144" y="1816"/>
                      <a:pt x="1146" y="1816"/>
                      <a:pt x="1146" y="1816"/>
                    </a:cubicBezTo>
                    <a:cubicBezTo>
                      <a:pt x="1146" y="1816"/>
                      <a:pt x="1148" y="1816"/>
                      <a:pt x="1148" y="1816"/>
                    </a:cubicBezTo>
                    <a:cubicBezTo>
                      <a:pt x="1148" y="1816"/>
                      <a:pt x="1149" y="1816"/>
                      <a:pt x="1149" y="1816"/>
                    </a:cubicBezTo>
                    <a:cubicBezTo>
                      <a:pt x="1149" y="1816"/>
                      <a:pt x="1150" y="1816"/>
                      <a:pt x="1150" y="1816"/>
                    </a:cubicBezTo>
                    <a:cubicBezTo>
                      <a:pt x="1150" y="1816"/>
                      <a:pt x="1152" y="1815"/>
                      <a:pt x="1152" y="1815"/>
                    </a:cubicBezTo>
                    <a:cubicBezTo>
                      <a:pt x="1152" y="1815"/>
                      <a:pt x="1154" y="1816"/>
                      <a:pt x="1154" y="1816"/>
                    </a:cubicBezTo>
                    <a:cubicBezTo>
                      <a:pt x="1154" y="1816"/>
                      <a:pt x="1155" y="1816"/>
                      <a:pt x="1155" y="1816"/>
                    </a:cubicBezTo>
                    <a:cubicBezTo>
                      <a:pt x="1155" y="1816"/>
                      <a:pt x="1156" y="1815"/>
                      <a:pt x="1156" y="1815"/>
                    </a:cubicBezTo>
                    <a:cubicBezTo>
                      <a:pt x="1156" y="1815"/>
                      <a:pt x="1159" y="1816"/>
                      <a:pt x="1159" y="1816"/>
                    </a:cubicBezTo>
                    <a:cubicBezTo>
                      <a:pt x="1159" y="1816"/>
                      <a:pt x="1160" y="1816"/>
                      <a:pt x="1160" y="1816"/>
                    </a:cubicBezTo>
                    <a:cubicBezTo>
                      <a:pt x="1160" y="1816"/>
                      <a:pt x="1161" y="1816"/>
                      <a:pt x="1161" y="1816"/>
                    </a:cubicBezTo>
                    <a:cubicBezTo>
                      <a:pt x="1161" y="1816"/>
                      <a:pt x="1163" y="1815"/>
                      <a:pt x="1163" y="1815"/>
                    </a:cubicBezTo>
                    <a:cubicBezTo>
                      <a:pt x="1163" y="1815"/>
                      <a:pt x="1164" y="1816"/>
                      <a:pt x="1164" y="1816"/>
                    </a:cubicBezTo>
                    <a:cubicBezTo>
                      <a:pt x="1164" y="1816"/>
                      <a:pt x="1166" y="1815"/>
                      <a:pt x="1166" y="1815"/>
                    </a:cubicBezTo>
                    <a:cubicBezTo>
                      <a:pt x="1166" y="1815"/>
                      <a:pt x="1167" y="1815"/>
                      <a:pt x="1167" y="1815"/>
                    </a:cubicBezTo>
                    <a:cubicBezTo>
                      <a:pt x="1167" y="1815"/>
                      <a:pt x="1169" y="1815"/>
                      <a:pt x="1169" y="1815"/>
                    </a:cubicBezTo>
                    <a:cubicBezTo>
                      <a:pt x="1169" y="1815"/>
                      <a:pt x="1171" y="1815"/>
                      <a:pt x="1171" y="1815"/>
                    </a:cubicBezTo>
                    <a:cubicBezTo>
                      <a:pt x="1171" y="1815"/>
                      <a:pt x="1172" y="1815"/>
                      <a:pt x="1172" y="1815"/>
                    </a:cubicBezTo>
                    <a:cubicBezTo>
                      <a:pt x="1172" y="1815"/>
                      <a:pt x="1173" y="1815"/>
                      <a:pt x="1173" y="1815"/>
                    </a:cubicBezTo>
                    <a:cubicBezTo>
                      <a:pt x="1173" y="1815"/>
                      <a:pt x="1175" y="1815"/>
                      <a:pt x="1175" y="1815"/>
                    </a:cubicBezTo>
                    <a:cubicBezTo>
                      <a:pt x="1175" y="1815"/>
                      <a:pt x="1176" y="1815"/>
                      <a:pt x="1176" y="1815"/>
                    </a:cubicBezTo>
                    <a:cubicBezTo>
                      <a:pt x="1176" y="1815"/>
                      <a:pt x="1178" y="1814"/>
                      <a:pt x="1178" y="1814"/>
                    </a:cubicBezTo>
                    <a:cubicBezTo>
                      <a:pt x="1178" y="1814"/>
                      <a:pt x="1179" y="1814"/>
                      <a:pt x="1179" y="1814"/>
                    </a:cubicBezTo>
                    <a:cubicBezTo>
                      <a:pt x="1179" y="1814"/>
                      <a:pt x="1181" y="1811"/>
                      <a:pt x="1181" y="1811"/>
                    </a:cubicBezTo>
                    <a:cubicBezTo>
                      <a:pt x="1181" y="1811"/>
                      <a:pt x="1182" y="1810"/>
                      <a:pt x="1182" y="1810"/>
                    </a:cubicBezTo>
                    <a:cubicBezTo>
                      <a:pt x="1182" y="1810"/>
                      <a:pt x="1184" y="1793"/>
                      <a:pt x="1184" y="1793"/>
                    </a:cubicBezTo>
                    <a:cubicBezTo>
                      <a:pt x="1184" y="1793"/>
                      <a:pt x="1185" y="1793"/>
                      <a:pt x="1185" y="1793"/>
                    </a:cubicBezTo>
                    <a:cubicBezTo>
                      <a:pt x="1185" y="1793"/>
                      <a:pt x="1187" y="1811"/>
                      <a:pt x="1187" y="1811"/>
                    </a:cubicBezTo>
                    <a:cubicBezTo>
                      <a:pt x="1187" y="1811"/>
                      <a:pt x="1188" y="1811"/>
                      <a:pt x="1188" y="1811"/>
                    </a:cubicBezTo>
                    <a:cubicBezTo>
                      <a:pt x="1188" y="1811"/>
                      <a:pt x="1190" y="1814"/>
                      <a:pt x="1190" y="1814"/>
                    </a:cubicBezTo>
                    <a:cubicBezTo>
                      <a:pt x="1190" y="1814"/>
                      <a:pt x="1191" y="1814"/>
                      <a:pt x="1191" y="1814"/>
                    </a:cubicBezTo>
                    <a:cubicBezTo>
                      <a:pt x="1191" y="1814"/>
                      <a:pt x="1193" y="1815"/>
                      <a:pt x="1193" y="1815"/>
                    </a:cubicBezTo>
                    <a:cubicBezTo>
                      <a:pt x="1193" y="1815"/>
                      <a:pt x="1194" y="1815"/>
                      <a:pt x="1194" y="1815"/>
                    </a:cubicBezTo>
                    <a:cubicBezTo>
                      <a:pt x="1194" y="1815"/>
                      <a:pt x="1196" y="1815"/>
                      <a:pt x="1196" y="1815"/>
                    </a:cubicBezTo>
                    <a:cubicBezTo>
                      <a:pt x="1196" y="1815"/>
                      <a:pt x="1197" y="1815"/>
                      <a:pt x="1197" y="1815"/>
                    </a:cubicBezTo>
                    <a:cubicBezTo>
                      <a:pt x="1197" y="1815"/>
                      <a:pt x="1198" y="1816"/>
                      <a:pt x="1198" y="1816"/>
                    </a:cubicBezTo>
                    <a:cubicBezTo>
                      <a:pt x="1198" y="1816"/>
                      <a:pt x="1202" y="1815"/>
                      <a:pt x="1202" y="1815"/>
                    </a:cubicBezTo>
                    <a:cubicBezTo>
                      <a:pt x="1202" y="1815"/>
                      <a:pt x="1202" y="1816"/>
                      <a:pt x="1202" y="1816"/>
                    </a:cubicBezTo>
                    <a:cubicBezTo>
                      <a:pt x="1202" y="1816"/>
                      <a:pt x="1204" y="1815"/>
                      <a:pt x="1204" y="1815"/>
                    </a:cubicBezTo>
                    <a:cubicBezTo>
                      <a:pt x="1204" y="1815"/>
                      <a:pt x="1205" y="1816"/>
                      <a:pt x="1205" y="1816"/>
                    </a:cubicBezTo>
                    <a:cubicBezTo>
                      <a:pt x="1205" y="1816"/>
                      <a:pt x="1207" y="1816"/>
                      <a:pt x="1207" y="1816"/>
                    </a:cubicBezTo>
                    <a:cubicBezTo>
                      <a:pt x="1207" y="1816"/>
                      <a:pt x="1208" y="1816"/>
                      <a:pt x="1208" y="1816"/>
                    </a:cubicBezTo>
                    <a:cubicBezTo>
                      <a:pt x="1208" y="1816"/>
                      <a:pt x="1209" y="1816"/>
                      <a:pt x="1209" y="1816"/>
                    </a:cubicBezTo>
                    <a:cubicBezTo>
                      <a:pt x="1209" y="1816"/>
                      <a:pt x="1211" y="1816"/>
                      <a:pt x="1211" y="1816"/>
                    </a:cubicBezTo>
                    <a:cubicBezTo>
                      <a:pt x="1211" y="1816"/>
                      <a:pt x="1212" y="1816"/>
                      <a:pt x="1212" y="1816"/>
                    </a:cubicBezTo>
                    <a:cubicBezTo>
                      <a:pt x="1212" y="1816"/>
                      <a:pt x="1213" y="1816"/>
                      <a:pt x="1213" y="1816"/>
                    </a:cubicBezTo>
                    <a:cubicBezTo>
                      <a:pt x="1213" y="1816"/>
                      <a:pt x="1216" y="1816"/>
                      <a:pt x="1216" y="1816"/>
                    </a:cubicBezTo>
                    <a:cubicBezTo>
                      <a:pt x="1216" y="1816"/>
                      <a:pt x="1217" y="1816"/>
                      <a:pt x="1217" y="1816"/>
                    </a:cubicBezTo>
                    <a:cubicBezTo>
                      <a:pt x="1217" y="1816"/>
                      <a:pt x="1219" y="1816"/>
                      <a:pt x="1219" y="1816"/>
                    </a:cubicBezTo>
                    <a:cubicBezTo>
                      <a:pt x="1219" y="1816"/>
                      <a:pt x="1220" y="1816"/>
                      <a:pt x="1220" y="1816"/>
                    </a:cubicBezTo>
                    <a:cubicBezTo>
                      <a:pt x="1220" y="1816"/>
                      <a:pt x="1221" y="1816"/>
                      <a:pt x="1221" y="1816"/>
                    </a:cubicBezTo>
                    <a:cubicBezTo>
                      <a:pt x="1221" y="1816"/>
                      <a:pt x="1222" y="1816"/>
                      <a:pt x="1222" y="1816"/>
                    </a:cubicBezTo>
                    <a:cubicBezTo>
                      <a:pt x="1222" y="1816"/>
                      <a:pt x="1224" y="1816"/>
                      <a:pt x="1224" y="1816"/>
                    </a:cubicBezTo>
                    <a:cubicBezTo>
                      <a:pt x="1224" y="1816"/>
                      <a:pt x="1225" y="1816"/>
                      <a:pt x="1225" y="1816"/>
                    </a:cubicBezTo>
                    <a:cubicBezTo>
                      <a:pt x="1225" y="1816"/>
                      <a:pt x="1227" y="1816"/>
                      <a:pt x="1227" y="1816"/>
                    </a:cubicBezTo>
                    <a:cubicBezTo>
                      <a:pt x="1227" y="1816"/>
                      <a:pt x="1229" y="1816"/>
                      <a:pt x="1229" y="1816"/>
                    </a:cubicBezTo>
                    <a:cubicBezTo>
                      <a:pt x="1229" y="1816"/>
                      <a:pt x="1230" y="1816"/>
                      <a:pt x="1230" y="1816"/>
                    </a:cubicBezTo>
                    <a:cubicBezTo>
                      <a:pt x="1230" y="1816"/>
                      <a:pt x="1231" y="1816"/>
                      <a:pt x="1231" y="1816"/>
                    </a:cubicBezTo>
                    <a:cubicBezTo>
                      <a:pt x="1231" y="1816"/>
                      <a:pt x="1233" y="1816"/>
                      <a:pt x="1233" y="1816"/>
                    </a:cubicBezTo>
                    <a:cubicBezTo>
                      <a:pt x="1233" y="1816"/>
                      <a:pt x="1235" y="1816"/>
                      <a:pt x="1235" y="1816"/>
                    </a:cubicBezTo>
                    <a:cubicBezTo>
                      <a:pt x="1235" y="1816"/>
                      <a:pt x="1236" y="1816"/>
                      <a:pt x="1236" y="1816"/>
                    </a:cubicBezTo>
                    <a:cubicBezTo>
                      <a:pt x="1236" y="1816"/>
                      <a:pt x="1238" y="1816"/>
                      <a:pt x="1238" y="1816"/>
                    </a:cubicBezTo>
                    <a:cubicBezTo>
                      <a:pt x="1238" y="1816"/>
                      <a:pt x="1239" y="1816"/>
                      <a:pt x="1239" y="1816"/>
                    </a:cubicBezTo>
                    <a:cubicBezTo>
                      <a:pt x="1239" y="1816"/>
                      <a:pt x="1241" y="1816"/>
                      <a:pt x="1241" y="1816"/>
                    </a:cubicBezTo>
                    <a:cubicBezTo>
                      <a:pt x="1241" y="1816"/>
                      <a:pt x="1242" y="1816"/>
                      <a:pt x="1242" y="1816"/>
                    </a:cubicBezTo>
                    <a:cubicBezTo>
                      <a:pt x="1242" y="1816"/>
                      <a:pt x="1244" y="1816"/>
                      <a:pt x="1244" y="1816"/>
                    </a:cubicBezTo>
                    <a:cubicBezTo>
                      <a:pt x="1244" y="1816"/>
                      <a:pt x="1245" y="1816"/>
                      <a:pt x="1245" y="1816"/>
                    </a:cubicBezTo>
                    <a:cubicBezTo>
                      <a:pt x="1245" y="1816"/>
                      <a:pt x="1246" y="1816"/>
                      <a:pt x="1246" y="1816"/>
                    </a:cubicBezTo>
                    <a:cubicBezTo>
                      <a:pt x="1246" y="1816"/>
                      <a:pt x="1249" y="1816"/>
                      <a:pt x="1249" y="1816"/>
                    </a:cubicBezTo>
                    <a:cubicBezTo>
                      <a:pt x="1249" y="1816"/>
                      <a:pt x="1250" y="1816"/>
                      <a:pt x="1250" y="1816"/>
                    </a:cubicBezTo>
                    <a:cubicBezTo>
                      <a:pt x="1250" y="1816"/>
                      <a:pt x="1251" y="1816"/>
                      <a:pt x="1251" y="1816"/>
                    </a:cubicBezTo>
                    <a:cubicBezTo>
                      <a:pt x="1251" y="1816"/>
                      <a:pt x="1253" y="1816"/>
                      <a:pt x="1253" y="1816"/>
                    </a:cubicBezTo>
                    <a:cubicBezTo>
                      <a:pt x="1253" y="1816"/>
                      <a:pt x="1255" y="1816"/>
                      <a:pt x="1255" y="1816"/>
                    </a:cubicBezTo>
                    <a:cubicBezTo>
                      <a:pt x="1255" y="1816"/>
                      <a:pt x="1256" y="1816"/>
                      <a:pt x="1256" y="1816"/>
                    </a:cubicBezTo>
                    <a:cubicBezTo>
                      <a:pt x="1256" y="1816"/>
                      <a:pt x="1257" y="1816"/>
                      <a:pt x="1257" y="1816"/>
                    </a:cubicBezTo>
                    <a:cubicBezTo>
                      <a:pt x="1257" y="1816"/>
                      <a:pt x="1258" y="1816"/>
                      <a:pt x="1258" y="1816"/>
                    </a:cubicBezTo>
                    <a:cubicBezTo>
                      <a:pt x="1258" y="1816"/>
                      <a:pt x="1260" y="1815"/>
                      <a:pt x="1260" y="1815"/>
                    </a:cubicBezTo>
                    <a:cubicBezTo>
                      <a:pt x="1260" y="1815"/>
                      <a:pt x="1261" y="1816"/>
                      <a:pt x="1261" y="1816"/>
                    </a:cubicBezTo>
                    <a:cubicBezTo>
                      <a:pt x="1261" y="1816"/>
                      <a:pt x="1263" y="1816"/>
                      <a:pt x="1263" y="1816"/>
                    </a:cubicBezTo>
                    <a:cubicBezTo>
                      <a:pt x="1263" y="1816"/>
                      <a:pt x="1265" y="1815"/>
                      <a:pt x="1265" y="1815"/>
                    </a:cubicBezTo>
                    <a:cubicBezTo>
                      <a:pt x="1265" y="1815"/>
                      <a:pt x="1266" y="1815"/>
                      <a:pt x="1266" y="1815"/>
                    </a:cubicBezTo>
                    <a:cubicBezTo>
                      <a:pt x="1266" y="1815"/>
                      <a:pt x="1268" y="1816"/>
                      <a:pt x="1268" y="1816"/>
                    </a:cubicBezTo>
                    <a:cubicBezTo>
                      <a:pt x="1268" y="1816"/>
                      <a:pt x="1269" y="1816"/>
                      <a:pt x="1269" y="1816"/>
                    </a:cubicBezTo>
                    <a:cubicBezTo>
                      <a:pt x="1269" y="1816"/>
                      <a:pt x="1271" y="1816"/>
                      <a:pt x="1271" y="1816"/>
                    </a:cubicBezTo>
                    <a:cubicBezTo>
                      <a:pt x="1271" y="1816"/>
                      <a:pt x="1272" y="1816"/>
                      <a:pt x="1272" y="1816"/>
                    </a:cubicBezTo>
                    <a:cubicBezTo>
                      <a:pt x="1272" y="1816"/>
                      <a:pt x="1275" y="1816"/>
                      <a:pt x="1275" y="1816"/>
                    </a:cubicBezTo>
                    <a:cubicBezTo>
                      <a:pt x="1275" y="1816"/>
                      <a:pt x="1275" y="1816"/>
                      <a:pt x="1275" y="1816"/>
                    </a:cubicBezTo>
                    <a:cubicBezTo>
                      <a:pt x="1275" y="1816"/>
                      <a:pt x="1278" y="1816"/>
                      <a:pt x="1278" y="1816"/>
                    </a:cubicBezTo>
                    <a:cubicBezTo>
                      <a:pt x="1278" y="1816"/>
                      <a:pt x="1278" y="1816"/>
                      <a:pt x="1278" y="1816"/>
                    </a:cubicBezTo>
                    <a:cubicBezTo>
                      <a:pt x="1278" y="1816"/>
                      <a:pt x="1279" y="1816"/>
                      <a:pt x="1279" y="1816"/>
                    </a:cubicBezTo>
                    <a:cubicBezTo>
                      <a:pt x="1279" y="1816"/>
                      <a:pt x="1282" y="1816"/>
                      <a:pt x="1282" y="1816"/>
                    </a:cubicBezTo>
                    <a:cubicBezTo>
                      <a:pt x="1282" y="1816"/>
                      <a:pt x="1284" y="1816"/>
                      <a:pt x="1284" y="1816"/>
                    </a:cubicBezTo>
                    <a:cubicBezTo>
                      <a:pt x="1284" y="1816"/>
                      <a:pt x="1284" y="1815"/>
                      <a:pt x="1284" y="1815"/>
                    </a:cubicBezTo>
                    <a:cubicBezTo>
                      <a:pt x="1284" y="1815"/>
                      <a:pt x="1285" y="1816"/>
                      <a:pt x="1285" y="1816"/>
                    </a:cubicBezTo>
                    <a:cubicBezTo>
                      <a:pt x="1285" y="1816"/>
                      <a:pt x="1287" y="1816"/>
                      <a:pt x="1287" y="1816"/>
                    </a:cubicBezTo>
                    <a:cubicBezTo>
                      <a:pt x="1287" y="1816"/>
                      <a:pt x="1288" y="1816"/>
                      <a:pt x="1288" y="1816"/>
                    </a:cubicBezTo>
                    <a:cubicBezTo>
                      <a:pt x="1288" y="1816"/>
                      <a:pt x="1292" y="1816"/>
                      <a:pt x="1292" y="1816"/>
                    </a:cubicBezTo>
                    <a:cubicBezTo>
                      <a:pt x="1292" y="1816"/>
                      <a:pt x="1293" y="1815"/>
                      <a:pt x="1293" y="1815"/>
                    </a:cubicBezTo>
                    <a:cubicBezTo>
                      <a:pt x="1293" y="1815"/>
                      <a:pt x="1293" y="1815"/>
                      <a:pt x="1293" y="1815"/>
                    </a:cubicBezTo>
                    <a:cubicBezTo>
                      <a:pt x="1293" y="1815"/>
                      <a:pt x="1295" y="1814"/>
                      <a:pt x="1295" y="1814"/>
                    </a:cubicBezTo>
                    <a:cubicBezTo>
                      <a:pt x="1295" y="1814"/>
                      <a:pt x="1296" y="1813"/>
                      <a:pt x="1296" y="1813"/>
                    </a:cubicBezTo>
                    <a:cubicBezTo>
                      <a:pt x="1296" y="1813"/>
                      <a:pt x="1299" y="1815"/>
                      <a:pt x="1299" y="1815"/>
                    </a:cubicBezTo>
                    <a:cubicBezTo>
                      <a:pt x="1299" y="1815"/>
                      <a:pt x="1299" y="1815"/>
                      <a:pt x="1299" y="1815"/>
                    </a:cubicBezTo>
                    <a:cubicBezTo>
                      <a:pt x="1299" y="1815"/>
                      <a:pt x="1302" y="1816"/>
                      <a:pt x="1302" y="1816"/>
                    </a:cubicBezTo>
                    <a:cubicBezTo>
                      <a:pt x="1302" y="1816"/>
                      <a:pt x="1303" y="1816"/>
                      <a:pt x="1303" y="1816"/>
                    </a:cubicBezTo>
                    <a:cubicBezTo>
                      <a:pt x="1303" y="1816"/>
                      <a:pt x="1304" y="1816"/>
                      <a:pt x="1304" y="1816"/>
                    </a:cubicBezTo>
                    <a:cubicBezTo>
                      <a:pt x="1304" y="1816"/>
                      <a:pt x="1305" y="1816"/>
                      <a:pt x="1305" y="1816"/>
                    </a:cubicBezTo>
                    <a:cubicBezTo>
                      <a:pt x="1305" y="1816"/>
                      <a:pt x="1306" y="1816"/>
                      <a:pt x="1306" y="1816"/>
                    </a:cubicBezTo>
                    <a:cubicBezTo>
                      <a:pt x="1306" y="1816"/>
                      <a:pt x="1308" y="1816"/>
                      <a:pt x="1308" y="1816"/>
                    </a:cubicBezTo>
                    <a:cubicBezTo>
                      <a:pt x="1308" y="1816"/>
                      <a:pt x="1310" y="1816"/>
                      <a:pt x="1310" y="1816"/>
                    </a:cubicBezTo>
                    <a:cubicBezTo>
                      <a:pt x="1310" y="1816"/>
                      <a:pt x="1311" y="1816"/>
                      <a:pt x="1311" y="1816"/>
                    </a:cubicBezTo>
                    <a:cubicBezTo>
                      <a:pt x="1311" y="1816"/>
                      <a:pt x="1312" y="1816"/>
                      <a:pt x="1312" y="1816"/>
                    </a:cubicBezTo>
                    <a:cubicBezTo>
                      <a:pt x="1312" y="1816"/>
                      <a:pt x="1314" y="1816"/>
                      <a:pt x="1314" y="1816"/>
                    </a:cubicBezTo>
                    <a:cubicBezTo>
                      <a:pt x="1314" y="1816"/>
                      <a:pt x="1316" y="1816"/>
                      <a:pt x="1316" y="1816"/>
                    </a:cubicBezTo>
                    <a:cubicBezTo>
                      <a:pt x="1316" y="1816"/>
                      <a:pt x="1318" y="1816"/>
                      <a:pt x="1318" y="1816"/>
                    </a:cubicBezTo>
                    <a:cubicBezTo>
                      <a:pt x="1318" y="1816"/>
                      <a:pt x="1319" y="1816"/>
                      <a:pt x="1319" y="1816"/>
                    </a:cubicBezTo>
                    <a:cubicBezTo>
                      <a:pt x="1319" y="1816"/>
                      <a:pt x="1321" y="1816"/>
                      <a:pt x="1321" y="1816"/>
                    </a:cubicBezTo>
                    <a:cubicBezTo>
                      <a:pt x="1321" y="1816"/>
                      <a:pt x="1323" y="1816"/>
                      <a:pt x="1323" y="1816"/>
                    </a:cubicBezTo>
                    <a:cubicBezTo>
                      <a:pt x="1323" y="1816"/>
                      <a:pt x="1323" y="1816"/>
                      <a:pt x="1323" y="1816"/>
                    </a:cubicBezTo>
                    <a:cubicBezTo>
                      <a:pt x="1323" y="1816"/>
                      <a:pt x="1325" y="1816"/>
                      <a:pt x="1325" y="1816"/>
                    </a:cubicBezTo>
                    <a:cubicBezTo>
                      <a:pt x="1325" y="1816"/>
                      <a:pt x="1326" y="1816"/>
                      <a:pt x="1326" y="1816"/>
                    </a:cubicBezTo>
                    <a:cubicBezTo>
                      <a:pt x="1326" y="1816"/>
                      <a:pt x="1328" y="1816"/>
                      <a:pt x="1328" y="1816"/>
                    </a:cubicBezTo>
                    <a:cubicBezTo>
                      <a:pt x="1328" y="1816"/>
                      <a:pt x="1329" y="1816"/>
                      <a:pt x="1329" y="1816"/>
                    </a:cubicBezTo>
                    <a:cubicBezTo>
                      <a:pt x="1329" y="1816"/>
                      <a:pt x="1331" y="1816"/>
                      <a:pt x="1331" y="1816"/>
                    </a:cubicBezTo>
                    <a:cubicBezTo>
                      <a:pt x="1331" y="1816"/>
                      <a:pt x="1334" y="1816"/>
                      <a:pt x="1334" y="1816"/>
                    </a:cubicBezTo>
                    <a:cubicBezTo>
                      <a:pt x="1334" y="1816"/>
                      <a:pt x="1334" y="1816"/>
                      <a:pt x="1334" y="1816"/>
                    </a:cubicBezTo>
                    <a:cubicBezTo>
                      <a:pt x="1334" y="1816"/>
                      <a:pt x="1337" y="1816"/>
                      <a:pt x="1337" y="1816"/>
                    </a:cubicBezTo>
                    <a:cubicBezTo>
                      <a:pt x="1337" y="1816"/>
                      <a:pt x="1338" y="1816"/>
                      <a:pt x="1338" y="1816"/>
                    </a:cubicBezTo>
                    <a:cubicBezTo>
                      <a:pt x="1338" y="1816"/>
                      <a:pt x="1338" y="1816"/>
                      <a:pt x="1338" y="1816"/>
                    </a:cubicBezTo>
                    <a:cubicBezTo>
                      <a:pt x="1338" y="1816"/>
                      <a:pt x="1341" y="1815"/>
                      <a:pt x="1341" y="1815"/>
                    </a:cubicBezTo>
                    <a:cubicBezTo>
                      <a:pt x="1341" y="1815"/>
                      <a:pt x="1342" y="1815"/>
                      <a:pt x="1342" y="1815"/>
                    </a:cubicBezTo>
                    <a:cubicBezTo>
                      <a:pt x="1342" y="1815"/>
                      <a:pt x="1343" y="1815"/>
                      <a:pt x="1343" y="1815"/>
                    </a:cubicBezTo>
                    <a:cubicBezTo>
                      <a:pt x="1343" y="1815"/>
                      <a:pt x="1344" y="1815"/>
                      <a:pt x="1344" y="1815"/>
                    </a:cubicBezTo>
                    <a:cubicBezTo>
                      <a:pt x="1344" y="1815"/>
                      <a:pt x="1346" y="1815"/>
                      <a:pt x="1346" y="1815"/>
                    </a:cubicBezTo>
                    <a:cubicBezTo>
                      <a:pt x="1346" y="1815"/>
                      <a:pt x="1347" y="1815"/>
                      <a:pt x="1347" y="1815"/>
                    </a:cubicBezTo>
                    <a:cubicBezTo>
                      <a:pt x="1347" y="1815"/>
                      <a:pt x="1348" y="1815"/>
                      <a:pt x="1348" y="1815"/>
                    </a:cubicBezTo>
                    <a:cubicBezTo>
                      <a:pt x="1348" y="1815"/>
                      <a:pt x="1350" y="1815"/>
                      <a:pt x="1350" y="1815"/>
                    </a:cubicBezTo>
                    <a:cubicBezTo>
                      <a:pt x="1350" y="1815"/>
                      <a:pt x="1352" y="1815"/>
                      <a:pt x="1352" y="1815"/>
                    </a:cubicBezTo>
                    <a:cubicBezTo>
                      <a:pt x="1352" y="1815"/>
                      <a:pt x="1353" y="1815"/>
                      <a:pt x="1353" y="1815"/>
                    </a:cubicBezTo>
                    <a:cubicBezTo>
                      <a:pt x="1353" y="1815"/>
                      <a:pt x="1353" y="1815"/>
                      <a:pt x="1353" y="1815"/>
                    </a:cubicBezTo>
                    <a:cubicBezTo>
                      <a:pt x="1353" y="1815"/>
                      <a:pt x="1356" y="1815"/>
                      <a:pt x="1356" y="1815"/>
                    </a:cubicBezTo>
                    <a:cubicBezTo>
                      <a:pt x="1356" y="1815"/>
                      <a:pt x="1359" y="1815"/>
                      <a:pt x="1359" y="1815"/>
                    </a:cubicBezTo>
                    <a:cubicBezTo>
                      <a:pt x="1359" y="1815"/>
                      <a:pt x="1360" y="1815"/>
                      <a:pt x="1360" y="1815"/>
                    </a:cubicBezTo>
                    <a:cubicBezTo>
                      <a:pt x="1360" y="1815"/>
                      <a:pt x="1362" y="1815"/>
                      <a:pt x="1362" y="1815"/>
                    </a:cubicBezTo>
                    <a:cubicBezTo>
                      <a:pt x="1362" y="1815"/>
                      <a:pt x="1362" y="1815"/>
                      <a:pt x="1362" y="1815"/>
                    </a:cubicBezTo>
                    <a:cubicBezTo>
                      <a:pt x="1362" y="1815"/>
                      <a:pt x="1365" y="1814"/>
                      <a:pt x="1365" y="1814"/>
                    </a:cubicBezTo>
                    <a:cubicBezTo>
                      <a:pt x="1365" y="1814"/>
                      <a:pt x="1365" y="1814"/>
                      <a:pt x="1365" y="1814"/>
                    </a:cubicBezTo>
                    <a:cubicBezTo>
                      <a:pt x="1365" y="1814"/>
                      <a:pt x="1368" y="1813"/>
                      <a:pt x="1368" y="1813"/>
                    </a:cubicBezTo>
                    <a:cubicBezTo>
                      <a:pt x="1368" y="1813"/>
                      <a:pt x="1368" y="1813"/>
                      <a:pt x="1368" y="1813"/>
                    </a:cubicBezTo>
                    <a:cubicBezTo>
                      <a:pt x="1368" y="1813"/>
                      <a:pt x="1371" y="1812"/>
                      <a:pt x="1371" y="1812"/>
                    </a:cubicBezTo>
                    <a:cubicBezTo>
                      <a:pt x="1371" y="1812"/>
                      <a:pt x="1371" y="1812"/>
                      <a:pt x="1371" y="1812"/>
                    </a:cubicBezTo>
                    <a:cubicBezTo>
                      <a:pt x="1371" y="1812"/>
                      <a:pt x="1374" y="1809"/>
                      <a:pt x="1374" y="1809"/>
                    </a:cubicBezTo>
                    <a:cubicBezTo>
                      <a:pt x="1374" y="1809"/>
                      <a:pt x="1374" y="1808"/>
                      <a:pt x="1374" y="1808"/>
                    </a:cubicBezTo>
                    <a:cubicBezTo>
                      <a:pt x="1374" y="1808"/>
                      <a:pt x="1377" y="1791"/>
                      <a:pt x="1377" y="1791"/>
                    </a:cubicBezTo>
                    <a:cubicBezTo>
                      <a:pt x="1377" y="1791"/>
                      <a:pt x="1377" y="1793"/>
                      <a:pt x="1377" y="1793"/>
                    </a:cubicBezTo>
                    <a:cubicBezTo>
                      <a:pt x="1377" y="1793"/>
                      <a:pt x="1380" y="1676"/>
                      <a:pt x="1380" y="1676"/>
                    </a:cubicBezTo>
                    <a:cubicBezTo>
                      <a:pt x="1380" y="1676"/>
                      <a:pt x="1380" y="1648"/>
                      <a:pt x="1380" y="1648"/>
                    </a:cubicBezTo>
                    <a:cubicBezTo>
                      <a:pt x="1380" y="1648"/>
                      <a:pt x="1381" y="1410"/>
                      <a:pt x="1381" y="1410"/>
                    </a:cubicBezTo>
                    <a:cubicBezTo>
                      <a:pt x="1381" y="1410"/>
                      <a:pt x="1383" y="1613"/>
                      <a:pt x="1383" y="1613"/>
                    </a:cubicBezTo>
                    <a:cubicBezTo>
                      <a:pt x="1383" y="1613"/>
                      <a:pt x="1386" y="1797"/>
                      <a:pt x="1386" y="1797"/>
                    </a:cubicBezTo>
                    <a:cubicBezTo>
                      <a:pt x="1386" y="1797"/>
                      <a:pt x="1386" y="1797"/>
                      <a:pt x="1386" y="1797"/>
                    </a:cubicBezTo>
                    <a:cubicBezTo>
                      <a:pt x="1386" y="1797"/>
                      <a:pt x="1389" y="1809"/>
                      <a:pt x="1389" y="1809"/>
                    </a:cubicBezTo>
                    <a:cubicBezTo>
                      <a:pt x="1389" y="1809"/>
                      <a:pt x="1389" y="1809"/>
                      <a:pt x="1389" y="1809"/>
                    </a:cubicBezTo>
                    <a:cubicBezTo>
                      <a:pt x="1389" y="1809"/>
                      <a:pt x="1392" y="1813"/>
                      <a:pt x="1392" y="1813"/>
                    </a:cubicBezTo>
                    <a:cubicBezTo>
                      <a:pt x="1392" y="1813"/>
                      <a:pt x="1392" y="1813"/>
                      <a:pt x="1392" y="1813"/>
                    </a:cubicBezTo>
                    <a:cubicBezTo>
                      <a:pt x="1392" y="1813"/>
                      <a:pt x="1395" y="1814"/>
                      <a:pt x="1395" y="1814"/>
                    </a:cubicBezTo>
                    <a:cubicBezTo>
                      <a:pt x="1395" y="1814"/>
                      <a:pt x="1395" y="1814"/>
                      <a:pt x="1395" y="1814"/>
                    </a:cubicBezTo>
                    <a:cubicBezTo>
                      <a:pt x="1395" y="1814"/>
                      <a:pt x="1398" y="1815"/>
                      <a:pt x="1398" y="1815"/>
                    </a:cubicBezTo>
                    <a:cubicBezTo>
                      <a:pt x="1398" y="1815"/>
                      <a:pt x="1398" y="1815"/>
                      <a:pt x="1398" y="1815"/>
                    </a:cubicBezTo>
                    <a:cubicBezTo>
                      <a:pt x="1398" y="1815"/>
                      <a:pt x="1401" y="1815"/>
                      <a:pt x="1401" y="1815"/>
                    </a:cubicBezTo>
                    <a:cubicBezTo>
                      <a:pt x="1401" y="1815"/>
                      <a:pt x="1401" y="1815"/>
                      <a:pt x="1401" y="1815"/>
                    </a:cubicBezTo>
                    <a:cubicBezTo>
                      <a:pt x="1401" y="1815"/>
                      <a:pt x="1403" y="1816"/>
                      <a:pt x="1403" y="1816"/>
                    </a:cubicBezTo>
                    <a:cubicBezTo>
                      <a:pt x="1403" y="1816"/>
                      <a:pt x="1404" y="1816"/>
                      <a:pt x="1404" y="1816"/>
                    </a:cubicBezTo>
                    <a:cubicBezTo>
                      <a:pt x="1404" y="1816"/>
                      <a:pt x="1405" y="1816"/>
                      <a:pt x="1405" y="1816"/>
                    </a:cubicBezTo>
                    <a:cubicBezTo>
                      <a:pt x="1405" y="1816"/>
                      <a:pt x="1407" y="1816"/>
                      <a:pt x="1407" y="1816"/>
                    </a:cubicBezTo>
                    <a:cubicBezTo>
                      <a:pt x="1407" y="1816"/>
                      <a:pt x="1409" y="1816"/>
                      <a:pt x="1409" y="1816"/>
                    </a:cubicBezTo>
                    <a:cubicBezTo>
                      <a:pt x="1409" y="1816"/>
                      <a:pt x="1410" y="1816"/>
                      <a:pt x="1410" y="1816"/>
                    </a:cubicBezTo>
                    <a:cubicBezTo>
                      <a:pt x="1410" y="1816"/>
                      <a:pt x="1412" y="1816"/>
                      <a:pt x="1412" y="1816"/>
                    </a:cubicBezTo>
                    <a:cubicBezTo>
                      <a:pt x="1412" y="1816"/>
                      <a:pt x="1414" y="1816"/>
                      <a:pt x="1414" y="1816"/>
                    </a:cubicBezTo>
                    <a:cubicBezTo>
                      <a:pt x="1414" y="1816"/>
                      <a:pt x="1415" y="1816"/>
                      <a:pt x="1415" y="1816"/>
                    </a:cubicBezTo>
                    <a:cubicBezTo>
                      <a:pt x="1415" y="1816"/>
                      <a:pt x="1417" y="1816"/>
                      <a:pt x="1417" y="1816"/>
                    </a:cubicBezTo>
                    <a:cubicBezTo>
                      <a:pt x="1417" y="1816"/>
                      <a:pt x="1419" y="1816"/>
                      <a:pt x="1419" y="1816"/>
                    </a:cubicBezTo>
                    <a:cubicBezTo>
                      <a:pt x="1419" y="1816"/>
                      <a:pt x="1420" y="1816"/>
                      <a:pt x="1420" y="1816"/>
                    </a:cubicBezTo>
                    <a:cubicBezTo>
                      <a:pt x="1420" y="1816"/>
                      <a:pt x="1422" y="1816"/>
                      <a:pt x="1422" y="1816"/>
                    </a:cubicBezTo>
                    <a:cubicBezTo>
                      <a:pt x="1422" y="1816"/>
                      <a:pt x="1423" y="1816"/>
                      <a:pt x="1423" y="1816"/>
                    </a:cubicBezTo>
                    <a:cubicBezTo>
                      <a:pt x="1423" y="1816"/>
                      <a:pt x="1424" y="1816"/>
                      <a:pt x="1424" y="1816"/>
                    </a:cubicBezTo>
                    <a:cubicBezTo>
                      <a:pt x="1424" y="1816"/>
                      <a:pt x="1425" y="1816"/>
                      <a:pt x="1425" y="1816"/>
                    </a:cubicBezTo>
                    <a:cubicBezTo>
                      <a:pt x="1425" y="1816"/>
                      <a:pt x="1427" y="1816"/>
                      <a:pt x="1427" y="1816"/>
                    </a:cubicBezTo>
                    <a:cubicBezTo>
                      <a:pt x="1427" y="1816"/>
                      <a:pt x="1429" y="1816"/>
                      <a:pt x="1429" y="1816"/>
                    </a:cubicBezTo>
                    <a:cubicBezTo>
                      <a:pt x="1429" y="1816"/>
                      <a:pt x="1430" y="1816"/>
                      <a:pt x="1430" y="1816"/>
                    </a:cubicBezTo>
                    <a:cubicBezTo>
                      <a:pt x="1430" y="1816"/>
                      <a:pt x="1432" y="1816"/>
                      <a:pt x="1432" y="1816"/>
                    </a:cubicBezTo>
                    <a:cubicBezTo>
                      <a:pt x="1432" y="1816"/>
                      <a:pt x="1433" y="1816"/>
                      <a:pt x="1433" y="1816"/>
                    </a:cubicBezTo>
                    <a:cubicBezTo>
                      <a:pt x="1433" y="1816"/>
                      <a:pt x="1434" y="1816"/>
                      <a:pt x="1434" y="1816"/>
                    </a:cubicBezTo>
                    <a:cubicBezTo>
                      <a:pt x="1434" y="1816"/>
                      <a:pt x="1435" y="1816"/>
                      <a:pt x="1435" y="1816"/>
                    </a:cubicBezTo>
                    <a:cubicBezTo>
                      <a:pt x="1435" y="1816"/>
                      <a:pt x="1438" y="1816"/>
                      <a:pt x="1438" y="1816"/>
                    </a:cubicBezTo>
                    <a:cubicBezTo>
                      <a:pt x="1438" y="1816"/>
                      <a:pt x="1440" y="1816"/>
                      <a:pt x="1440" y="1816"/>
                    </a:cubicBezTo>
                    <a:cubicBezTo>
                      <a:pt x="1440" y="1816"/>
                      <a:pt x="1441" y="1816"/>
                      <a:pt x="1441" y="1816"/>
                    </a:cubicBezTo>
                    <a:cubicBezTo>
                      <a:pt x="1441" y="1816"/>
                      <a:pt x="1442" y="1816"/>
                      <a:pt x="1442" y="1816"/>
                    </a:cubicBezTo>
                    <a:cubicBezTo>
                      <a:pt x="1442" y="1816"/>
                      <a:pt x="1444" y="1816"/>
                      <a:pt x="1444" y="1816"/>
                    </a:cubicBezTo>
                    <a:cubicBezTo>
                      <a:pt x="1444" y="1816"/>
                      <a:pt x="1445" y="1816"/>
                      <a:pt x="1445" y="1816"/>
                    </a:cubicBezTo>
                    <a:cubicBezTo>
                      <a:pt x="1445" y="1816"/>
                      <a:pt x="1446" y="1816"/>
                      <a:pt x="1446" y="1816"/>
                    </a:cubicBezTo>
                    <a:cubicBezTo>
                      <a:pt x="1446" y="1816"/>
                      <a:pt x="1447" y="1816"/>
                      <a:pt x="1447" y="1816"/>
                    </a:cubicBezTo>
                    <a:cubicBezTo>
                      <a:pt x="1447" y="1816"/>
                      <a:pt x="1450" y="1816"/>
                      <a:pt x="1450" y="1816"/>
                    </a:cubicBezTo>
                    <a:cubicBezTo>
                      <a:pt x="1450" y="1816"/>
                      <a:pt x="1450" y="1816"/>
                      <a:pt x="1450" y="1816"/>
                    </a:cubicBezTo>
                    <a:cubicBezTo>
                      <a:pt x="1450" y="1816"/>
                      <a:pt x="1453" y="1815"/>
                      <a:pt x="1453" y="1815"/>
                    </a:cubicBezTo>
                    <a:cubicBezTo>
                      <a:pt x="1453" y="1815"/>
                      <a:pt x="1455" y="1816"/>
                      <a:pt x="1455" y="1816"/>
                    </a:cubicBezTo>
                    <a:cubicBezTo>
                      <a:pt x="1455" y="1816"/>
                      <a:pt x="1456" y="1815"/>
                      <a:pt x="1456" y="1815"/>
                    </a:cubicBezTo>
                    <a:cubicBezTo>
                      <a:pt x="1456" y="1815"/>
                      <a:pt x="1457" y="1816"/>
                      <a:pt x="1457" y="1816"/>
                    </a:cubicBezTo>
                    <a:cubicBezTo>
                      <a:pt x="1457" y="1816"/>
                      <a:pt x="1459" y="1816"/>
                      <a:pt x="1459" y="1816"/>
                    </a:cubicBezTo>
                    <a:cubicBezTo>
                      <a:pt x="1459" y="1816"/>
                      <a:pt x="1460" y="1816"/>
                      <a:pt x="1460" y="1816"/>
                    </a:cubicBezTo>
                    <a:cubicBezTo>
                      <a:pt x="1460" y="1816"/>
                      <a:pt x="1462" y="1816"/>
                      <a:pt x="1462" y="1816"/>
                    </a:cubicBezTo>
                    <a:cubicBezTo>
                      <a:pt x="1462" y="1816"/>
                      <a:pt x="1464" y="1815"/>
                      <a:pt x="1464" y="1815"/>
                    </a:cubicBezTo>
                    <a:cubicBezTo>
                      <a:pt x="1464" y="1815"/>
                      <a:pt x="1464" y="1815"/>
                      <a:pt x="1464" y="1815"/>
                    </a:cubicBezTo>
                    <a:cubicBezTo>
                      <a:pt x="1464" y="1815"/>
                      <a:pt x="1467" y="1815"/>
                      <a:pt x="1467" y="1815"/>
                    </a:cubicBezTo>
                    <a:cubicBezTo>
                      <a:pt x="1467" y="1815"/>
                      <a:pt x="1467" y="1815"/>
                      <a:pt x="1467" y="1815"/>
                    </a:cubicBezTo>
                    <a:cubicBezTo>
                      <a:pt x="1467" y="1815"/>
                      <a:pt x="1469" y="1814"/>
                      <a:pt x="1469" y="1814"/>
                    </a:cubicBezTo>
                    <a:cubicBezTo>
                      <a:pt x="1469" y="1814"/>
                      <a:pt x="1470" y="1814"/>
                      <a:pt x="1470" y="1814"/>
                    </a:cubicBezTo>
                    <a:cubicBezTo>
                      <a:pt x="1470" y="1814"/>
                      <a:pt x="1472" y="1816"/>
                      <a:pt x="1472" y="1816"/>
                    </a:cubicBezTo>
                    <a:cubicBezTo>
                      <a:pt x="1472" y="1816"/>
                      <a:pt x="1473" y="1816"/>
                      <a:pt x="1473" y="1816"/>
                    </a:cubicBezTo>
                    <a:cubicBezTo>
                      <a:pt x="1473" y="1816"/>
                      <a:pt x="1476" y="1815"/>
                      <a:pt x="1476" y="1815"/>
                    </a:cubicBezTo>
                    <a:cubicBezTo>
                      <a:pt x="1476" y="1815"/>
                      <a:pt x="1476" y="1815"/>
                      <a:pt x="1476" y="1815"/>
                    </a:cubicBezTo>
                    <a:cubicBezTo>
                      <a:pt x="1476" y="1815"/>
                      <a:pt x="1479" y="1816"/>
                      <a:pt x="1479" y="1816"/>
                    </a:cubicBezTo>
                    <a:cubicBezTo>
                      <a:pt x="1479" y="1816"/>
                      <a:pt x="1479" y="1816"/>
                      <a:pt x="1479" y="1816"/>
                    </a:cubicBezTo>
                    <a:cubicBezTo>
                      <a:pt x="1479" y="1816"/>
                      <a:pt x="1482" y="1815"/>
                      <a:pt x="1482" y="1815"/>
                    </a:cubicBezTo>
                    <a:cubicBezTo>
                      <a:pt x="1482" y="1815"/>
                      <a:pt x="1483" y="1815"/>
                      <a:pt x="1483" y="1815"/>
                    </a:cubicBezTo>
                    <a:cubicBezTo>
                      <a:pt x="1483" y="1815"/>
                      <a:pt x="1485" y="1815"/>
                      <a:pt x="1485" y="1815"/>
                    </a:cubicBezTo>
                    <a:cubicBezTo>
                      <a:pt x="1485" y="1815"/>
                      <a:pt x="1485" y="1815"/>
                      <a:pt x="1485" y="1815"/>
                    </a:cubicBezTo>
                    <a:cubicBezTo>
                      <a:pt x="1485" y="1815"/>
                      <a:pt x="1488" y="1816"/>
                      <a:pt x="1488" y="1816"/>
                    </a:cubicBezTo>
                    <a:cubicBezTo>
                      <a:pt x="1488" y="1816"/>
                      <a:pt x="1489" y="1816"/>
                      <a:pt x="1489" y="1816"/>
                    </a:cubicBezTo>
                    <a:cubicBezTo>
                      <a:pt x="1489" y="1816"/>
                      <a:pt x="1491" y="1815"/>
                      <a:pt x="1491" y="1815"/>
                    </a:cubicBezTo>
                    <a:cubicBezTo>
                      <a:pt x="1491" y="1815"/>
                      <a:pt x="1491" y="1815"/>
                      <a:pt x="1491" y="1815"/>
                    </a:cubicBezTo>
                    <a:cubicBezTo>
                      <a:pt x="1491" y="1815"/>
                      <a:pt x="1494" y="1816"/>
                      <a:pt x="1494" y="1816"/>
                    </a:cubicBezTo>
                    <a:cubicBezTo>
                      <a:pt x="1494" y="1816"/>
                      <a:pt x="1494" y="1816"/>
                      <a:pt x="1494" y="1816"/>
                    </a:cubicBezTo>
                    <a:cubicBezTo>
                      <a:pt x="1494" y="1816"/>
                      <a:pt x="1495" y="1815"/>
                      <a:pt x="1495" y="1815"/>
                    </a:cubicBezTo>
                    <a:cubicBezTo>
                      <a:pt x="1495" y="1815"/>
                      <a:pt x="1497" y="1816"/>
                      <a:pt x="1497" y="1816"/>
                    </a:cubicBezTo>
                    <a:cubicBezTo>
                      <a:pt x="1497" y="1816"/>
                      <a:pt x="1498" y="1816"/>
                      <a:pt x="1498" y="1816"/>
                    </a:cubicBezTo>
                    <a:cubicBezTo>
                      <a:pt x="1498" y="1816"/>
                      <a:pt x="1502" y="1816"/>
                      <a:pt x="1502" y="1816"/>
                    </a:cubicBezTo>
                    <a:cubicBezTo>
                      <a:pt x="1502" y="1816"/>
                      <a:pt x="1503" y="1816"/>
                      <a:pt x="1503" y="1816"/>
                    </a:cubicBezTo>
                    <a:cubicBezTo>
                      <a:pt x="1503" y="1816"/>
                      <a:pt x="1504" y="1816"/>
                      <a:pt x="1504" y="1816"/>
                    </a:cubicBezTo>
                    <a:cubicBezTo>
                      <a:pt x="1504" y="1816"/>
                      <a:pt x="1505" y="1816"/>
                      <a:pt x="1505" y="1816"/>
                    </a:cubicBezTo>
                    <a:cubicBezTo>
                      <a:pt x="1505" y="1816"/>
                      <a:pt x="1506" y="1816"/>
                      <a:pt x="1506" y="1816"/>
                    </a:cubicBezTo>
                    <a:cubicBezTo>
                      <a:pt x="1506" y="1816"/>
                      <a:pt x="1509" y="1815"/>
                      <a:pt x="1509" y="1815"/>
                    </a:cubicBezTo>
                    <a:cubicBezTo>
                      <a:pt x="1509" y="1815"/>
                      <a:pt x="1511" y="1816"/>
                      <a:pt x="1511" y="1816"/>
                    </a:cubicBezTo>
                    <a:cubicBezTo>
                      <a:pt x="1511" y="1816"/>
                      <a:pt x="1511" y="1815"/>
                      <a:pt x="1511" y="1815"/>
                    </a:cubicBezTo>
                    <a:cubicBezTo>
                      <a:pt x="1511" y="1815"/>
                      <a:pt x="1512" y="1816"/>
                      <a:pt x="1512" y="1816"/>
                    </a:cubicBezTo>
                    <a:cubicBezTo>
                      <a:pt x="1512" y="1816"/>
                      <a:pt x="1515" y="1815"/>
                      <a:pt x="1515" y="1815"/>
                    </a:cubicBezTo>
                    <a:cubicBezTo>
                      <a:pt x="1515" y="1815"/>
                      <a:pt x="1516" y="1815"/>
                      <a:pt x="1516" y="1815"/>
                    </a:cubicBezTo>
                    <a:cubicBezTo>
                      <a:pt x="1516" y="1815"/>
                      <a:pt x="1517" y="1816"/>
                      <a:pt x="1517" y="1816"/>
                    </a:cubicBezTo>
                    <a:cubicBezTo>
                      <a:pt x="1517" y="1816"/>
                      <a:pt x="1518" y="1815"/>
                      <a:pt x="1518" y="1815"/>
                    </a:cubicBezTo>
                    <a:cubicBezTo>
                      <a:pt x="1518" y="1815"/>
                      <a:pt x="1520" y="1816"/>
                      <a:pt x="1520" y="1816"/>
                    </a:cubicBezTo>
                    <a:cubicBezTo>
                      <a:pt x="1520" y="1816"/>
                      <a:pt x="1521" y="1816"/>
                      <a:pt x="1521" y="1816"/>
                    </a:cubicBezTo>
                    <a:cubicBezTo>
                      <a:pt x="1521" y="1816"/>
                      <a:pt x="1523" y="1815"/>
                      <a:pt x="1523" y="1815"/>
                    </a:cubicBezTo>
                    <a:cubicBezTo>
                      <a:pt x="1523" y="1815"/>
                      <a:pt x="1524" y="1815"/>
                      <a:pt x="1524" y="1815"/>
                    </a:cubicBezTo>
                    <a:cubicBezTo>
                      <a:pt x="1524" y="1815"/>
                      <a:pt x="1527" y="1816"/>
                      <a:pt x="1527" y="1816"/>
                    </a:cubicBezTo>
                    <a:cubicBezTo>
                      <a:pt x="1527" y="1816"/>
                      <a:pt x="1528" y="1816"/>
                      <a:pt x="1528" y="1816"/>
                    </a:cubicBezTo>
                    <a:cubicBezTo>
                      <a:pt x="1528" y="1816"/>
                      <a:pt x="1529" y="1815"/>
                      <a:pt x="1529" y="1815"/>
                    </a:cubicBezTo>
                    <a:cubicBezTo>
                      <a:pt x="1529" y="1815"/>
                      <a:pt x="1530" y="1816"/>
                      <a:pt x="1530" y="1816"/>
                    </a:cubicBezTo>
                    <a:cubicBezTo>
                      <a:pt x="1530" y="1816"/>
                      <a:pt x="1532" y="1816"/>
                      <a:pt x="1532" y="1816"/>
                    </a:cubicBezTo>
                    <a:cubicBezTo>
                      <a:pt x="1532" y="1816"/>
                      <a:pt x="1534" y="1816"/>
                      <a:pt x="1534" y="1816"/>
                    </a:cubicBezTo>
                    <a:cubicBezTo>
                      <a:pt x="1534" y="1816"/>
                      <a:pt x="1536" y="1816"/>
                      <a:pt x="1536" y="1816"/>
                    </a:cubicBezTo>
                    <a:cubicBezTo>
                      <a:pt x="1536" y="1816"/>
                      <a:pt x="1536" y="1816"/>
                      <a:pt x="1536" y="1816"/>
                    </a:cubicBezTo>
                    <a:cubicBezTo>
                      <a:pt x="1536" y="1816"/>
                      <a:pt x="1538" y="1816"/>
                      <a:pt x="1538" y="1816"/>
                    </a:cubicBezTo>
                    <a:cubicBezTo>
                      <a:pt x="1538" y="1816"/>
                      <a:pt x="1541" y="1816"/>
                      <a:pt x="1541" y="1816"/>
                    </a:cubicBezTo>
                    <a:cubicBezTo>
                      <a:pt x="1541" y="1816"/>
                      <a:pt x="1542" y="1815"/>
                      <a:pt x="1542" y="1815"/>
                    </a:cubicBezTo>
                    <a:cubicBezTo>
                      <a:pt x="1542" y="1815"/>
                      <a:pt x="1543" y="1815"/>
                      <a:pt x="1543" y="1815"/>
                    </a:cubicBezTo>
                    <a:cubicBezTo>
                      <a:pt x="1543" y="1815"/>
                      <a:pt x="1544" y="1815"/>
                      <a:pt x="1544" y="1815"/>
                    </a:cubicBezTo>
                    <a:cubicBezTo>
                      <a:pt x="1544" y="1815"/>
                      <a:pt x="1546" y="1815"/>
                      <a:pt x="1546" y="1815"/>
                    </a:cubicBezTo>
                    <a:cubicBezTo>
                      <a:pt x="1546" y="1815"/>
                      <a:pt x="1547" y="1815"/>
                      <a:pt x="1547" y="1815"/>
                    </a:cubicBezTo>
                    <a:cubicBezTo>
                      <a:pt x="1547" y="1815"/>
                      <a:pt x="1548" y="1815"/>
                      <a:pt x="1548" y="1815"/>
                    </a:cubicBezTo>
                    <a:cubicBezTo>
                      <a:pt x="1548" y="1815"/>
                      <a:pt x="1551" y="1815"/>
                      <a:pt x="1551" y="1815"/>
                    </a:cubicBezTo>
                    <a:cubicBezTo>
                      <a:pt x="1551" y="1815"/>
                      <a:pt x="1551" y="1815"/>
                      <a:pt x="1551" y="1815"/>
                    </a:cubicBezTo>
                    <a:cubicBezTo>
                      <a:pt x="1551" y="1815"/>
                      <a:pt x="1554" y="1815"/>
                      <a:pt x="1554" y="1815"/>
                    </a:cubicBezTo>
                    <a:cubicBezTo>
                      <a:pt x="1554" y="1815"/>
                      <a:pt x="1554" y="1815"/>
                      <a:pt x="1554" y="1815"/>
                    </a:cubicBezTo>
                    <a:cubicBezTo>
                      <a:pt x="1554" y="1815"/>
                      <a:pt x="1557" y="1815"/>
                      <a:pt x="1557" y="1815"/>
                    </a:cubicBezTo>
                    <a:cubicBezTo>
                      <a:pt x="1557" y="1815"/>
                      <a:pt x="1557" y="1815"/>
                      <a:pt x="1557" y="1815"/>
                    </a:cubicBezTo>
                    <a:cubicBezTo>
                      <a:pt x="1557" y="1815"/>
                      <a:pt x="1560" y="1814"/>
                      <a:pt x="1560" y="1814"/>
                    </a:cubicBezTo>
                    <a:cubicBezTo>
                      <a:pt x="1560" y="1814"/>
                      <a:pt x="1560" y="1814"/>
                      <a:pt x="1560" y="1814"/>
                    </a:cubicBezTo>
                    <a:cubicBezTo>
                      <a:pt x="1560" y="1814"/>
                      <a:pt x="1563" y="1813"/>
                      <a:pt x="1563" y="1813"/>
                    </a:cubicBezTo>
                    <a:cubicBezTo>
                      <a:pt x="1563" y="1813"/>
                      <a:pt x="1563" y="1813"/>
                      <a:pt x="1563" y="1813"/>
                    </a:cubicBezTo>
                    <a:cubicBezTo>
                      <a:pt x="1563" y="1813"/>
                      <a:pt x="1566" y="1813"/>
                      <a:pt x="1566" y="1813"/>
                    </a:cubicBezTo>
                    <a:cubicBezTo>
                      <a:pt x="1566" y="1813"/>
                      <a:pt x="1566" y="1812"/>
                      <a:pt x="1566" y="1812"/>
                    </a:cubicBezTo>
                    <a:cubicBezTo>
                      <a:pt x="1566" y="1812"/>
                      <a:pt x="1569" y="1810"/>
                      <a:pt x="1569" y="1810"/>
                    </a:cubicBezTo>
                    <a:cubicBezTo>
                      <a:pt x="1569" y="1810"/>
                      <a:pt x="1569" y="1810"/>
                      <a:pt x="1569" y="1810"/>
                    </a:cubicBezTo>
                    <a:cubicBezTo>
                      <a:pt x="1569" y="1810"/>
                      <a:pt x="1572" y="1802"/>
                      <a:pt x="1572" y="1802"/>
                    </a:cubicBezTo>
                    <a:cubicBezTo>
                      <a:pt x="1572" y="1802"/>
                      <a:pt x="1572" y="1801"/>
                      <a:pt x="1572" y="1801"/>
                    </a:cubicBezTo>
                    <a:cubicBezTo>
                      <a:pt x="1572" y="1801"/>
                      <a:pt x="1575" y="1763"/>
                      <a:pt x="1575" y="1763"/>
                    </a:cubicBezTo>
                    <a:cubicBezTo>
                      <a:pt x="1575" y="1763"/>
                      <a:pt x="1575" y="1756"/>
                      <a:pt x="1575" y="1756"/>
                    </a:cubicBezTo>
                    <a:cubicBezTo>
                      <a:pt x="1575" y="1756"/>
                      <a:pt x="1577" y="1778"/>
                      <a:pt x="1577" y="1778"/>
                    </a:cubicBezTo>
                    <a:cubicBezTo>
                      <a:pt x="1577" y="1778"/>
                      <a:pt x="1578" y="1777"/>
                      <a:pt x="1578" y="1777"/>
                    </a:cubicBezTo>
                    <a:cubicBezTo>
                      <a:pt x="1578" y="1777"/>
                      <a:pt x="1581" y="1709"/>
                      <a:pt x="1581" y="1709"/>
                    </a:cubicBezTo>
                    <a:cubicBezTo>
                      <a:pt x="1581" y="1709"/>
                      <a:pt x="1581" y="1703"/>
                      <a:pt x="1581" y="1703"/>
                    </a:cubicBezTo>
                    <a:cubicBezTo>
                      <a:pt x="1581" y="1703"/>
                      <a:pt x="1584" y="1728"/>
                      <a:pt x="1584" y="1728"/>
                    </a:cubicBezTo>
                    <a:cubicBezTo>
                      <a:pt x="1584" y="1728"/>
                      <a:pt x="1584" y="1729"/>
                      <a:pt x="1584" y="1729"/>
                    </a:cubicBezTo>
                    <a:cubicBezTo>
                      <a:pt x="1584" y="1729"/>
                      <a:pt x="1586" y="1737"/>
                      <a:pt x="1586" y="1737"/>
                    </a:cubicBezTo>
                    <a:cubicBezTo>
                      <a:pt x="1586" y="1737"/>
                      <a:pt x="1587" y="1731"/>
                      <a:pt x="1587" y="1731"/>
                    </a:cubicBezTo>
                    <a:cubicBezTo>
                      <a:pt x="1587" y="1731"/>
                      <a:pt x="1590" y="1707"/>
                      <a:pt x="1590" y="1707"/>
                    </a:cubicBezTo>
                    <a:cubicBezTo>
                      <a:pt x="1590" y="1707"/>
                      <a:pt x="1590" y="1705"/>
                      <a:pt x="1590" y="1705"/>
                    </a:cubicBezTo>
                    <a:cubicBezTo>
                      <a:pt x="1590" y="1705"/>
                      <a:pt x="1593" y="1773"/>
                      <a:pt x="1593" y="1773"/>
                    </a:cubicBezTo>
                    <a:cubicBezTo>
                      <a:pt x="1593" y="1773"/>
                      <a:pt x="1594" y="1778"/>
                      <a:pt x="1594" y="1778"/>
                    </a:cubicBezTo>
                    <a:cubicBezTo>
                      <a:pt x="1594" y="1778"/>
                      <a:pt x="1596" y="1760"/>
                      <a:pt x="1596" y="1760"/>
                    </a:cubicBezTo>
                    <a:cubicBezTo>
                      <a:pt x="1596" y="1760"/>
                      <a:pt x="1596" y="1758"/>
                      <a:pt x="1596" y="1758"/>
                    </a:cubicBezTo>
                    <a:cubicBezTo>
                      <a:pt x="1596" y="1758"/>
                      <a:pt x="1599" y="1798"/>
                      <a:pt x="1599" y="1798"/>
                    </a:cubicBezTo>
                    <a:cubicBezTo>
                      <a:pt x="1599" y="1798"/>
                      <a:pt x="1599" y="1798"/>
                      <a:pt x="1599" y="1798"/>
                    </a:cubicBezTo>
                    <a:cubicBezTo>
                      <a:pt x="1599" y="1798"/>
                      <a:pt x="1602" y="1809"/>
                      <a:pt x="1602" y="1809"/>
                    </a:cubicBezTo>
                    <a:cubicBezTo>
                      <a:pt x="1602" y="1809"/>
                      <a:pt x="1602" y="1809"/>
                      <a:pt x="1602" y="1809"/>
                    </a:cubicBezTo>
                    <a:cubicBezTo>
                      <a:pt x="1602" y="1809"/>
                      <a:pt x="1605" y="1812"/>
                      <a:pt x="1605" y="1812"/>
                    </a:cubicBezTo>
                    <a:cubicBezTo>
                      <a:pt x="1605" y="1812"/>
                      <a:pt x="1605" y="1812"/>
                      <a:pt x="1605" y="1812"/>
                    </a:cubicBezTo>
                    <a:cubicBezTo>
                      <a:pt x="1605" y="1812"/>
                      <a:pt x="1608" y="1814"/>
                      <a:pt x="1608" y="1814"/>
                    </a:cubicBezTo>
                    <a:cubicBezTo>
                      <a:pt x="1608" y="1814"/>
                      <a:pt x="1608" y="1814"/>
                      <a:pt x="1608" y="1814"/>
                    </a:cubicBezTo>
                    <a:cubicBezTo>
                      <a:pt x="1608" y="1814"/>
                      <a:pt x="1611" y="1815"/>
                      <a:pt x="1611" y="1815"/>
                    </a:cubicBezTo>
                    <a:cubicBezTo>
                      <a:pt x="1611" y="1815"/>
                      <a:pt x="1611" y="1815"/>
                      <a:pt x="1611" y="1815"/>
                    </a:cubicBezTo>
                    <a:cubicBezTo>
                      <a:pt x="1611" y="1815"/>
                      <a:pt x="1614" y="1815"/>
                      <a:pt x="1614" y="1815"/>
                    </a:cubicBezTo>
                    <a:cubicBezTo>
                      <a:pt x="1614" y="1815"/>
                      <a:pt x="1614" y="1815"/>
                      <a:pt x="1614" y="1815"/>
                    </a:cubicBezTo>
                    <a:cubicBezTo>
                      <a:pt x="1614" y="1815"/>
                      <a:pt x="1617" y="1815"/>
                      <a:pt x="1617" y="1815"/>
                    </a:cubicBezTo>
                    <a:cubicBezTo>
                      <a:pt x="1617" y="1815"/>
                      <a:pt x="1617" y="1815"/>
                      <a:pt x="1617" y="1815"/>
                    </a:cubicBezTo>
                    <a:cubicBezTo>
                      <a:pt x="1617" y="1815"/>
                      <a:pt x="1620" y="1815"/>
                      <a:pt x="1620" y="1815"/>
                    </a:cubicBezTo>
                    <a:cubicBezTo>
                      <a:pt x="1620" y="1815"/>
                      <a:pt x="1621" y="1815"/>
                      <a:pt x="1621" y="1815"/>
                    </a:cubicBezTo>
                    <a:cubicBezTo>
                      <a:pt x="1621" y="1815"/>
                      <a:pt x="1622" y="1815"/>
                      <a:pt x="1622" y="1815"/>
                    </a:cubicBezTo>
                    <a:cubicBezTo>
                      <a:pt x="1622" y="1815"/>
                      <a:pt x="1623" y="1815"/>
                      <a:pt x="1623" y="1815"/>
                    </a:cubicBezTo>
                    <a:cubicBezTo>
                      <a:pt x="1623" y="1815"/>
                      <a:pt x="1625" y="1816"/>
                      <a:pt x="1625" y="1816"/>
                    </a:cubicBezTo>
                    <a:cubicBezTo>
                      <a:pt x="1625" y="1816"/>
                      <a:pt x="1626" y="1816"/>
                      <a:pt x="1626" y="1816"/>
                    </a:cubicBezTo>
                    <a:cubicBezTo>
                      <a:pt x="1626" y="1816"/>
                      <a:pt x="1629" y="1816"/>
                      <a:pt x="1629" y="1816"/>
                    </a:cubicBezTo>
                    <a:cubicBezTo>
                      <a:pt x="1629" y="1816"/>
                      <a:pt x="1629" y="1816"/>
                      <a:pt x="1629" y="1816"/>
                    </a:cubicBezTo>
                    <a:cubicBezTo>
                      <a:pt x="1629" y="1816"/>
                      <a:pt x="1632" y="1816"/>
                      <a:pt x="1632" y="1816"/>
                    </a:cubicBezTo>
                    <a:cubicBezTo>
                      <a:pt x="1632" y="1816"/>
                      <a:pt x="1632" y="1816"/>
                      <a:pt x="1632" y="1816"/>
                    </a:cubicBezTo>
                    <a:cubicBezTo>
                      <a:pt x="1632" y="1816"/>
                      <a:pt x="1633" y="1816"/>
                      <a:pt x="1633" y="1816"/>
                    </a:cubicBezTo>
                    <a:cubicBezTo>
                      <a:pt x="1633" y="1816"/>
                      <a:pt x="1635" y="1816"/>
                      <a:pt x="1635" y="1816"/>
                    </a:cubicBezTo>
                    <a:cubicBezTo>
                      <a:pt x="1635" y="1816"/>
                      <a:pt x="1635" y="1816"/>
                      <a:pt x="1635" y="1816"/>
                    </a:cubicBezTo>
                    <a:cubicBezTo>
                      <a:pt x="1635" y="1816"/>
                      <a:pt x="1638" y="1816"/>
                      <a:pt x="1638" y="1816"/>
                    </a:cubicBezTo>
                    <a:cubicBezTo>
                      <a:pt x="1638" y="1816"/>
                      <a:pt x="1639" y="1816"/>
                      <a:pt x="1639" y="1816"/>
                    </a:cubicBezTo>
                    <a:cubicBezTo>
                      <a:pt x="1639" y="1816"/>
                      <a:pt x="1641" y="1816"/>
                      <a:pt x="1641" y="1816"/>
                    </a:cubicBezTo>
                    <a:cubicBezTo>
                      <a:pt x="1641" y="1816"/>
                      <a:pt x="1644" y="1815"/>
                      <a:pt x="1644" y="1815"/>
                    </a:cubicBezTo>
                    <a:cubicBezTo>
                      <a:pt x="1644" y="1815"/>
                      <a:pt x="1644" y="1815"/>
                      <a:pt x="1644" y="1815"/>
                    </a:cubicBezTo>
                    <a:cubicBezTo>
                      <a:pt x="1644" y="1815"/>
                      <a:pt x="1646" y="1816"/>
                      <a:pt x="1646" y="1816"/>
                    </a:cubicBezTo>
                    <a:cubicBezTo>
                      <a:pt x="1646" y="1816"/>
                      <a:pt x="1647" y="1815"/>
                      <a:pt x="1647" y="1815"/>
                    </a:cubicBezTo>
                    <a:cubicBezTo>
                      <a:pt x="1647" y="1815"/>
                      <a:pt x="1650" y="1815"/>
                      <a:pt x="1650" y="1815"/>
                    </a:cubicBezTo>
                    <a:cubicBezTo>
                      <a:pt x="1650" y="1815"/>
                      <a:pt x="1652" y="1815"/>
                      <a:pt x="1652" y="1815"/>
                    </a:cubicBezTo>
                    <a:cubicBezTo>
                      <a:pt x="1652" y="1815"/>
                      <a:pt x="1652" y="1815"/>
                      <a:pt x="1652" y="1815"/>
                    </a:cubicBezTo>
                    <a:cubicBezTo>
                      <a:pt x="1652" y="1815"/>
                      <a:pt x="1653" y="1815"/>
                      <a:pt x="1653" y="1815"/>
                    </a:cubicBezTo>
                    <a:cubicBezTo>
                      <a:pt x="1653" y="1815"/>
                      <a:pt x="1656" y="1815"/>
                      <a:pt x="1656" y="1815"/>
                    </a:cubicBezTo>
                    <a:cubicBezTo>
                      <a:pt x="1656" y="1815"/>
                      <a:pt x="1656" y="1815"/>
                      <a:pt x="1656" y="1815"/>
                    </a:cubicBezTo>
                    <a:cubicBezTo>
                      <a:pt x="1656" y="1815"/>
                      <a:pt x="1659" y="1814"/>
                      <a:pt x="1659" y="1814"/>
                    </a:cubicBezTo>
                    <a:cubicBezTo>
                      <a:pt x="1659" y="1814"/>
                      <a:pt x="1659" y="1814"/>
                      <a:pt x="1659" y="1814"/>
                    </a:cubicBezTo>
                    <a:cubicBezTo>
                      <a:pt x="1659" y="1814"/>
                      <a:pt x="1662" y="1813"/>
                      <a:pt x="1662" y="1813"/>
                    </a:cubicBezTo>
                    <a:cubicBezTo>
                      <a:pt x="1662" y="1813"/>
                      <a:pt x="1662" y="1812"/>
                      <a:pt x="1662" y="1812"/>
                    </a:cubicBezTo>
                    <a:cubicBezTo>
                      <a:pt x="1662" y="1812"/>
                      <a:pt x="1665" y="1809"/>
                      <a:pt x="1665" y="1809"/>
                    </a:cubicBezTo>
                    <a:cubicBezTo>
                      <a:pt x="1665" y="1809"/>
                      <a:pt x="1665" y="1809"/>
                      <a:pt x="1665" y="1809"/>
                    </a:cubicBezTo>
                    <a:cubicBezTo>
                      <a:pt x="1665" y="1809"/>
                      <a:pt x="1667" y="1811"/>
                      <a:pt x="1667" y="1811"/>
                    </a:cubicBezTo>
                    <a:cubicBezTo>
                      <a:pt x="1667" y="1811"/>
                      <a:pt x="1668" y="1810"/>
                      <a:pt x="1668" y="1810"/>
                    </a:cubicBezTo>
                    <a:cubicBezTo>
                      <a:pt x="1668" y="1810"/>
                      <a:pt x="1671" y="1809"/>
                      <a:pt x="1671" y="1809"/>
                    </a:cubicBezTo>
                    <a:cubicBezTo>
                      <a:pt x="1671" y="1809"/>
                      <a:pt x="1671" y="1809"/>
                      <a:pt x="1671" y="1809"/>
                    </a:cubicBezTo>
                    <a:cubicBezTo>
                      <a:pt x="1671" y="1809"/>
                      <a:pt x="1672" y="1808"/>
                      <a:pt x="1672" y="1808"/>
                    </a:cubicBezTo>
                    <a:cubicBezTo>
                      <a:pt x="1672" y="1808"/>
                      <a:pt x="1674" y="1809"/>
                      <a:pt x="1674" y="1809"/>
                    </a:cubicBezTo>
                    <a:cubicBezTo>
                      <a:pt x="1674" y="1809"/>
                      <a:pt x="1677" y="1810"/>
                      <a:pt x="1677" y="1810"/>
                    </a:cubicBezTo>
                    <a:cubicBezTo>
                      <a:pt x="1677" y="1810"/>
                      <a:pt x="1678" y="1811"/>
                      <a:pt x="1678" y="1811"/>
                    </a:cubicBezTo>
                    <a:cubicBezTo>
                      <a:pt x="1678" y="1811"/>
                      <a:pt x="1680" y="1810"/>
                      <a:pt x="1680" y="1810"/>
                    </a:cubicBezTo>
                    <a:cubicBezTo>
                      <a:pt x="1680" y="1810"/>
                      <a:pt x="1680" y="1810"/>
                      <a:pt x="1680" y="1810"/>
                    </a:cubicBezTo>
                    <a:cubicBezTo>
                      <a:pt x="1680" y="1810"/>
                      <a:pt x="1683" y="1812"/>
                      <a:pt x="1683" y="1812"/>
                    </a:cubicBezTo>
                    <a:cubicBezTo>
                      <a:pt x="1683" y="1812"/>
                      <a:pt x="1683" y="1812"/>
                      <a:pt x="1683" y="1812"/>
                    </a:cubicBezTo>
                    <a:cubicBezTo>
                      <a:pt x="1683" y="1812"/>
                      <a:pt x="1686" y="1815"/>
                      <a:pt x="1686" y="1815"/>
                    </a:cubicBezTo>
                    <a:cubicBezTo>
                      <a:pt x="1686" y="1815"/>
                      <a:pt x="1686" y="1815"/>
                      <a:pt x="1686" y="1815"/>
                    </a:cubicBezTo>
                    <a:cubicBezTo>
                      <a:pt x="1686" y="1815"/>
                      <a:pt x="1689" y="1815"/>
                      <a:pt x="1689" y="1815"/>
                    </a:cubicBezTo>
                    <a:cubicBezTo>
                      <a:pt x="1689" y="1815"/>
                      <a:pt x="1690" y="1815"/>
                      <a:pt x="1690" y="1815"/>
                    </a:cubicBezTo>
                    <a:cubicBezTo>
                      <a:pt x="1690" y="1815"/>
                      <a:pt x="1692" y="1815"/>
                      <a:pt x="1692" y="1815"/>
                    </a:cubicBezTo>
                    <a:cubicBezTo>
                      <a:pt x="1692" y="1815"/>
                      <a:pt x="1692" y="1815"/>
                      <a:pt x="1692" y="1815"/>
                    </a:cubicBezTo>
                    <a:cubicBezTo>
                      <a:pt x="1692" y="1815"/>
                      <a:pt x="1693" y="1816"/>
                      <a:pt x="1693" y="1816"/>
                    </a:cubicBezTo>
                    <a:cubicBezTo>
                      <a:pt x="1693" y="1816"/>
                      <a:pt x="1695" y="1816"/>
                      <a:pt x="1695" y="1816"/>
                    </a:cubicBezTo>
                    <a:cubicBezTo>
                      <a:pt x="1695" y="1816"/>
                      <a:pt x="1697" y="1816"/>
                      <a:pt x="1697" y="1816"/>
                    </a:cubicBezTo>
                    <a:cubicBezTo>
                      <a:pt x="1697" y="1816"/>
                      <a:pt x="1698" y="1816"/>
                      <a:pt x="1698" y="1816"/>
                    </a:cubicBezTo>
                    <a:cubicBezTo>
                      <a:pt x="1698" y="1816"/>
                      <a:pt x="1701" y="1816"/>
                      <a:pt x="1701" y="1816"/>
                    </a:cubicBezTo>
                    <a:cubicBezTo>
                      <a:pt x="1701" y="1816"/>
                      <a:pt x="1701" y="1815"/>
                      <a:pt x="1701" y="1815"/>
                    </a:cubicBezTo>
                    <a:cubicBezTo>
                      <a:pt x="1701" y="1815"/>
                      <a:pt x="1703" y="1816"/>
                      <a:pt x="1703" y="1816"/>
                    </a:cubicBezTo>
                    <a:cubicBezTo>
                      <a:pt x="1703" y="1816"/>
                      <a:pt x="1705" y="1816"/>
                      <a:pt x="1705" y="1816"/>
                    </a:cubicBezTo>
                    <a:cubicBezTo>
                      <a:pt x="1705" y="1816"/>
                      <a:pt x="1707" y="1816"/>
                      <a:pt x="1707" y="1816"/>
                    </a:cubicBezTo>
                    <a:cubicBezTo>
                      <a:pt x="1707" y="1816"/>
                      <a:pt x="1708" y="1816"/>
                      <a:pt x="1708" y="1816"/>
                    </a:cubicBezTo>
                    <a:cubicBezTo>
                      <a:pt x="1708" y="1816"/>
                      <a:pt x="1709" y="1815"/>
                      <a:pt x="1709" y="1815"/>
                    </a:cubicBezTo>
                    <a:cubicBezTo>
                      <a:pt x="1709" y="1815"/>
                      <a:pt x="1710" y="1816"/>
                      <a:pt x="1710" y="1816"/>
                    </a:cubicBezTo>
                    <a:cubicBezTo>
                      <a:pt x="1710" y="1816"/>
                      <a:pt x="1712" y="1816"/>
                      <a:pt x="1712" y="1816"/>
                    </a:cubicBezTo>
                    <a:cubicBezTo>
                      <a:pt x="1712" y="1816"/>
                      <a:pt x="1714" y="1816"/>
                      <a:pt x="1714" y="1816"/>
                    </a:cubicBezTo>
                    <a:cubicBezTo>
                      <a:pt x="1714" y="1816"/>
                      <a:pt x="1715" y="1815"/>
                      <a:pt x="1715" y="1815"/>
                    </a:cubicBezTo>
                    <a:cubicBezTo>
                      <a:pt x="1715" y="1815"/>
                      <a:pt x="1716" y="1816"/>
                      <a:pt x="1716" y="1816"/>
                    </a:cubicBezTo>
                    <a:cubicBezTo>
                      <a:pt x="1716" y="1816"/>
                      <a:pt x="1719" y="1816"/>
                      <a:pt x="1719" y="1816"/>
                    </a:cubicBezTo>
                    <a:cubicBezTo>
                      <a:pt x="1719" y="1816"/>
                      <a:pt x="1720" y="1816"/>
                      <a:pt x="1720" y="1816"/>
                    </a:cubicBezTo>
                    <a:cubicBezTo>
                      <a:pt x="1720" y="1816"/>
                      <a:pt x="1722" y="1816"/>
                      <a:pt x="1722" y="1816"/>
                    </a:cubicBezTo>
                    <a:cubicBezTo>
                      <a:pt x="1722" y="1816"/>
                      <a:pt x="1722" y="1816"/>
                      <a:pt x="1722" y="1816"/>
                    </a:cubicBezTo>
                    <a:cubicBezTo>
                      <a:pt x="1722" y="1816"/>
                      <a:pt x="1724" y="1816"/>
                      <a:pt x="1724" y="1816"/>
                    </a:cubicBezTo>
                    <a:cubicBezTo>
                      <a:pt x="1724" y="1816"/>
                      <a:pt x="1726" y="1816"/>
                      <a:pt x="1726" y="1816"/>
                    </a:cubicBezTo>
                    <a:cubicBezTo>
                      <a:pt x="1726" y="1816"/>
                      <a:pt x="1727" y="1816"/>
                      <a:pt x="1727" y="1816"/>
                    </a:cubicBezTo>
                    <a:cubicBezTo>
                      <a:pt x="1727" y="1816"/>
                      <a:pt x="1729" y="1816"/>
                      <a:pt x="1729" y="1816"/>
                    </a:cubicBezTo>
                    <a:cubicBezTo>
                      <a:pt x="1729" y="1816"/>
                      <a:pt x="1730" y="1816"/>
                      <a:pt x="1730" y="1816"/>
                    </a:cubicBezTo>
                    <a:cubicBezTo>
                      <a:pt x="1730" y="1816"/>
                      <a:pt x="1731" y="1816"/>
                      <a:pt x="1731" y="1816"/>
                    </a:cubicBezTo>
                    <a:cubicBezTo>
                      <a:pt x="1731" y="1816"/>
                      <a:pt x="1733" y="1816"/>
                      <a:pt x="1733" y="1816"/>
                    </a:cubicBezTo>
                    <a:cubicBezTo>
                      <a:pt x="1733" y="1816"/>
                      <a:pt x="1734" y="1816"/>
                      <a:pt x="1734" y="1816"/>
                    </a:cubicBezTo>
                    <a:cubicBezTo>
                      <a:pt x="1734" y="1816"/>
                      <a:pt x="1735" y="1816"/>
                      <a:pt x="1735" y="1816"/>
                    </a:cubicBezTo>
                    <a:cubicBezTo>
                      <a:pt x="1735" y="1816"/>
                      <a:pt x="1737" y="1816"/>
                      <a:pt x="1737" y="1816"/>
                    </a:cubicBezTo>
                    <a:cubicBezTo>
                      <a:pt x="1737" y="1816"/>
                      <a:pt x="1739" y="1816"/>
                      <a:pt x="1739" y="1816"/>
                    </a:cubicBezTo>
                    <a:cubicBezTo>
                      <a:pt x="1739" y="1816"/>
                      <a:pt x="1741" y="1816"/>
                      <a:pt x="1741" y="1816"/>
                    </a:cubicBezTo>
                    <a:cubicBezTo>
                      <a:pt x="1741" y="1816"/>
                      <a:pt x="1743" y="1816"/>
                      <a:pt x="1743" y="1816"/>
                    </a:cubicBezTo>
                    <a:cubicBezTo>
                      <a:pt x="1743" y="1816"/>
                      <a:pt x="1744" y="1816"/>
                      <a:pt x="1744" y="1816"/>
                    </a:cubicBezTo>
                    <a:cubicBezTo>
                      <a:pt x="1744" y="1816"/>
                      <a:pt x="1745" y="1816"/>
                      <a:pt x="1745" y="1816"/>
                    </a:cubicBezTo>
                    <a:cubicBezTo>
                      <a:pt x="1745" y="1816"/>
                      <a:pt x="1747" y="1816"/>
                      <a:pt x="1747" y="1816"/>
                    </a:cubicBezTo>
                    <a:cubicBezTo>
                      <a:pt x="1747" y="1816"/>
                      <a:pt x="1747" y="1816"/>
                      <a:pt x="1747" y="1816"/>
                    </a:cubicBezTo>
                    <a:cubicBezTo>
                      <a:pt x="1747" y="1816"/>
                      <a:pt x="1750" y="1816"/>
                      <a:pt x="1750" y="1816"/>
                    </a:cubicBezTo>
                    <a:cubicBezTo>
                      <a:pt x="1750" y="1816"/>
                      <a:pt x="1751" y="1816"/>
                      <a:pt x="1751" y="1816"/>
                    </a:cubicBezTo>
                    <a:cubicBezTo>
                      <a:pt x="1751" y="1816"/>
                      <a:pt x="1753" y="1816"/>
                      <a:pt x="1753" y="1816"/>
                    </a:cubicBezTo>
                    <a:cubicBezTo>
                      <a:pt x="1753" y="1816"/>
                      <a:pt x="1754" y="1816"/>
                      <a:pt x="1754" y="1816"/>
                    </a:cubicBezTo>
                    <a:cubicBezTo>
                      <a:pt x="1754" y="1816"/>
                      <a:pt x="1755" y="1816"/>
                      <a:pt x="1755" y="1816"/>
                    </a:cubicBezTo>
                    <a:cubicBezTo>
                      <a:pt x="1755" y="1816"/>
                      <a:pt x="1757" y="1815"/>
                      <a:pt x="1757" y="1815"/>
                    </a:cubicBezTo>
                    <a:cubicBezTo>
                      <a:pt x="1757" y="1815"/>
                      <a:pt x="1759" y="1816"/>
                      <a:pt x="1759" y="1816"/>
                    </a:cubicBezTo>
                    <a:cubicBezTo>
                      <a:pt x="1759" y="1816"/>
                      <a:pt x="1760" y="1815"/>
                      <a:pt x="1760" y="1815"/>
                    </a:cubicBezTo>
                    <a:cubicBezTo>
                      <a:pt x="1760" y="1815"/>
                      <a:pt x="1761" y="1816"/>
                      <a:pt x="1761" y="1816"/>
                    </a:cubicBezTo>
                    <a:cubicBezTo>
                      <a:pt x="1761" y="1816"/>
                      <a:pt x="1764" y="1815"/>
                      <a:pt x="1764" y="1815"/>
                    </a:cubicBezTo>
                    <a:cubicBezTo>
                      <a:pt x="1764" y="1815"/>
                      <a:pt x="1764" y="1815"/>
                      <a:pt x="1764" y="1815"/>
                    </a:cubicBezTo>
                    <a:cubicBezTo>
                      <a:pt x="1764" y="1815"/>
                      <a:pt x="1765" y="1815"/>
                      <a:pt x="1765" y="1815"/>
                    </a:cubicBezTo>
                    <a:cubicBezTo>
                      <a:pt x="1765" y="1815"/>
                      <a:pt x="1767" y="1815"/>
                      <a:pt x="1767" y="1815"/>
                    </a:cubicBezTo>
                    <a:cubicBezTo>
                      <a:pt x="1767" y="1815"/>
                      <a:pt x="1769" y="1815"/>
                      <a:pt x="1769" y="1815"/>
                    </a:cubicBezTo>
                    <a:cubicBezTo>
                      <a:pt x="1769" y="1815"/>
                      <a:pt x="1771" y="1814"/>
                      <a:pt x="1771" y="1814"/>
                    </a:cubicBezTo>
                    <a:cubicBezTo>
                      <a:pt x="1771" y="1814"/>
                      <a:pt x="1773" y="1815"/>
                      <a:pt x="1773" y="1815"/>
                    </a:cubicBezTo>
                    <a:cubicBezTo>
                      <a:pt x="1773" y="1815"/>
                      <a:pt x="1773" y="1815"/>
                      <a:pt x="1773" y="1815"/>
                    </a:cubicBezTo>
                    <a:cubicBezTo>
                      <a:pt x="1773" y="1815"/>
                      <a:pt x="1774" y="1816"/>
                      <a:pt x="1774" y="1816"/>
                    </a:cubicBezTo>
                    <a:cubicBezTo>
                      <a:pt x="1774" y="1816"/>
                      <a:pt x="1777" y="1816"/>
                      <a:pt x="1777" y="1816"/>
                    </a:cubicBezTo>
                    <a:cubicBezTo>
                      <a:pt x="1777" y="1816"/>
                      <a:pt x="1778" y="1815"/>
                      <a:pt x="1778" y="1815"/>
                    </a:cubicBezTo>
                    <a:cubicBezTo>
                      <a:pt x="1778" y="1815"/>
                      <a:pt x="1779" y="1816"/>
                      <a:pt x="1779" y="1816"/>
                    </a:cubicBezTo>
                    <a:cubicBezTo>
                      <a:pt x="1779" y="1816"/>
                      <a:pt x="1780" y="1816"/>
                      <a:pt x="1780" y="1816"/>
                    </a:cubicBezTo>
                    <a:cubicBezTo>
                      <a:pt x="1780" y="1816"/>
                      <a:pt x="1783" y="1816"/>
                      <a:pt x="1783" y="1816"/>
                    </a:cubicBezTo>
                    <a:cubicBezTo>
                      <a:pt x="1783" y="1816"/>
                      <a:pt x="1784" y="1816"/>
                      <a:pt x="1784" y="1816"/>
                    </a:cubicBezTo>
                    <a:cubicBezTo>
                      <a:pt x="1784" y="1816"/>
                      <a:pt x="1786" y="1816"/>
                      <a:pt x="1786" y="1816"/>
                    </a:cubicBezTo>
                    <a:cubicBezTo>
                      <a:pt x="1786" y="1816"/>
                      <a:pt x="1787" y="1816"/>
                      <a:pt x="1787" y="1816"/>
                    </a:cubicBezTo>
                    <a:cubicBezTo>
                      <a:pt x="1787" y="1816"/>
                      <a:pt x="1790" y="1816"/>
                      <a:pt x="1790" y="1816"/>
                    </a:cubicBezTo>
                    <a:cubicBezTo>
                      <a:pt x="1790" y="1816"/>
                      <a:pt x="1790" y="1816"/>
                      <a:pt x="1790" y="1816"/>
                    </a:cubicBezTo>
                    <a:cubicBezTo>
                      <a:pt x="1790" y="1816"/>
                      <a:pt x="1792" y="1816"/>
                      <a:pt x="1792" y="1816"/>
                    </a:cubicBezTo>
                    <a:cubicBezTo>
                      <a:pt x="1792" y="1816"/>
                      <a:pt x="1793" y="1816"/>
                      <a:pt x="1793" y="1816"/>
                    </a:cubicBezTo>
                    <a:cubicBezTo>
                      <a:pt x="1793" y="1816"/>
                      <a:pt x="1795" y="1816"/>
                      <a:pt x="1795" y="1816"/>
                    </a:cubicBezTo>
                    <a:cubicBezTo>
                      <a:pt x="1795" y="1816"/>
                      <a:pt x="1796" y="1816"/>
                      <a:pt x="1796" y="1816"/>
                    </a:cubicBezTo>
                    <a:cubicBezTo>
                      <a:pt x="1796" y="1816"/>
                      <a:pt x="1797" y="1816"/>
                      <a:pt x="1797" y="1816"/>
                    </a:cubicBezTo>
                    <a:cubicBezTo>
                      <a:pt x="1797" y="1816"/>
                      <a:pt x="1800" y="1816"/>
                      <a:pt x="1800" y="1816"/>
                    </a:cubicBezTo>
                    <a:cubicBezTo>
                      <a:pt x="1800" y="1816"/>
                      <a:pt x="1801" y="1816"/>
                      <a:pt x="1801" y="1816"/>
                    </a:cubicBezTo>
                    <a:cubicBezTo>
                      <a:pt x="1801" y="1816"/>
                      <a:pt x="1801" y="1816"/>
                      <a:pt x="1801" y="1816"/>
                    </a:cubicBezTo>
                    <a:cubicBezTo>
                      <a:pt x="1801" y="1816"/>
                      <a:pt x="1804" y="1816"/>
                      <a:pt x="1804" y="1816"/>
                    </a:cubicBezTo>
                    <a:cubicBezTo>
                      <a:pt x="1804" y="1816"/>
                      <a:pt x="1804" y="1816"/>
                      <a:pt x="1804" y="1816"/>
                    </a:cubicBezTo>
                    <a:cubicBezTo>
                      <a:pt x="1804" y="1816"/>
                      <a:pt x="1807" y="1816"/>
                      <a:pt x="1807" y="1816"/>
                    </a:cubicBezTo>
                    <a:cubicBezTo>
                      <a:pt x="1807" y="1816"/>
                      <a:pt x="1808" y="1815"/>
                      <a:pt x="1808" y="1815"/>
                    </a:cubicBezTo>
                    <a:cubicBezTo>
                      <a:pt x="1808" y="1815"/>
                      <a:pt x="1809" y="1815"/>
                      <a:pt x="1809" y="1815"/>
                    </a:cubicBezTo>
                    <a:cubicBezTo>
                      <a:pt x="1809" y="1815"/>
                      <a:pt x="1811" y="1816"/>
                      <a:pt x="1811" y="1816"/>
                    </a:cubicBezTo>
                    <a:cubicBezTo>
                      <a:pt x="1811" y="1816"/>
                      <a:pt x="1813" y="1816"/>
                      <a:pt x="1813" y="1816"/>
                    </a:cubicBezTo>
                    <a:cubicBezTo>
                      <a:pt x="1813" y="1816"/>
                      <a:pt x="1814" y="1815"/>
                      <a:pt x="1814" y="1815"/>
                    </a:cubicBezTo>
                    <a:cubicBezTo>
                      <a:pt x="1814" y="1815"/>
                      <a:pt x="1815" y="1816"/>
                      <a:pt x="1815" y="1816"/>
                    </a:cubicBezTo>
                    <a:cubicBezTo>
                      <a:pt x="1815" y="1816"/>
                      <a:pt x="1817" y="1815"/>
                      <a:pt x="1817" y="1815"/>
                    </a:cubicBezTo>
                    <a:cubicBezTo>
                      <a:pt x="1817" y="1815"/>
                      <a:pt x="1818" y="1815"/>
                      <a:pt x="1818" y="1815"/>
                    </a:cubicBezTo>
                    <a:cubicBezTo>
                      <a:pt x="1818" y="1815"/>
                      <a:pt x="1819" y="1815"/>
                      <a:pt x="1819" y="1815"/>
                    </a:cubicBezTo>
                    <a:cubicBezTo>
                      <a:pt x="1819" y="1815"/>
                      <a:pt x="1821" y="1815"/>
                      <a:pt x="1821" y="1815"/>
                    </a:cubicBezTo>
                    <a:cubicBezTo>
                      <a:pt x="1821" y="1815"/>
                      <a:pt x="1823" y="1816"/>
                      <a:pt x="1823" y="1816"/>
                    </a:cubicBezTo>
                    <a:cubicBezTo>
                      <a:pt x="1823" y="1816"/>
                      <a:pt x="1825" y="1816"/>
                      <a:pt x="1825" y="1816"/>
                    </a:cubicBezTo>
                    <a:cubicBezTo>
                      <a:pt x="1825" y="1816"/>
                      <a:pt x="1827" y="1815"/>
                      <a:pt x="1827" y="1815"/>
                    </a:cubicBezTo>
                    <a:cubicBezTo>
                      <a:pt x="1827" y="1815"/>
                      <a:pt x="1827" y="1815"/>
                      <a:pt x="1827" y="1815"/>
                    </a:cubicBezTo>
                    <a:cubicBezTo>
                      <a:pt x="1827" y="1815"/>
                      <a:pt x="1830" y="1815"/>
                      <a:pt x="1830" y="1815"/>
                    </a:cubicBezTo>
                    <a:cubicBezTo>
                      <a:pt x="1830" y="1815"/>
                      <a:pt x="1830" y="1815"/>
                      <a:pt x="1830" y="1815"/>
                    </a:cubicBezTo>
                    <a:cubicBezTo>
                      <a:pt x="1830" y="1815"/>
                      <a:pt x="1833" y="1815"/>
                      <a:pt x="1833" y="1815"/>
                    </a:cubicBezTo>
                    <a:cubicBezTo>
                      <a:pt x="1833" y="1815"/>
                      <a:pt x="1833" y="1815"/>
                      <a:pt x="1833" y="1815"/>
                    </a:cubicBezTo>
                    <a:cubicBezTo>
                      <a:pt x="1833" y="1815"/>
                      <a:pt x="1835" y="1815"/>
                      <a:pt x="1835" y="1815"/>
                    </a:cubicBezTo>
                    <a:cubicBezTo>
                      <a:pt x="1835" y="1815"/>
                      <a:pt x="1836" y="1815"/>
                      <a:pt x="1836" y="1815"/>
                    </a:cubicBezTo>
                    <a:cubicBezTo>
                      <a:pt x="1836" y="1815"/>
                      <a:pt x="1838" y="1815"/>
                      <a:pt x="1838" y="1815"/>
                    </a:cubicBezTo>
                    <a:cubicBezTo>
                      <a:pt x="1838" y="1815"/>
                      <a:pt x="1839" y="1815"/>
                      <a:pt x="1839" y="1815"/>
                    </a:cubicBezTo>
                    <a:cubicBezTo>
                      <a:pt x="1839" y="1815"/>
                      <a:pt x="1841" y="1815"/>
                      <a:pt x="1841" y="1815"/>
                    </a:cubicBezTo>
                    <a:cubicBezTo>
                      <a:pt x="1841" y="1815"/>
                      <a:pt x="1843" y="1815"/>
                      <a:pt x="1843" y="1815"/>
                    </a:cubicBezTo>
                    <a:cubicBezTo>
                      <a:pt x="1843" y="1815"/>
                      <a:pt x="1845" y="1815"/>
                      <a:pt x="1845" y="1815"/>
                    </a:cubicBezTo>
                    <a:cubicBezTo>
                      <a:pt x="1845" y="1815"/>
                      <a:pt x="1845" y="1815"/>
                      <a:pt x="1845" y="1815"/>
                    </a:cubicBezTo>
                    <a:cubicBezTo>
                      <a:pt x="1845" y="1815"/>
                      <a:pt x="1848" y="1815"/>
                      <a:pt x="1848" y="1815"/>
                    </a:cubicBezTo>
                    <a:cubicBezTo>
                      <a:pt x="1848" y="1815"/>
                      <a:pt x="1849" y="1815"/>
                      <a:pt x="1849" y="1815"/>
                    </a:cubicBezTo>
                    <a:cubicBezTo>
                      <a:pt x="1849" y="1815"/>
                      <a:pt x="1851" y="1815"/>
                      <a:pt x="1851" y="1815"/>
                    </a:cubicBezTo>
                    <a:cubicBezTo>
                      <a:pt x="1851" y="1815"/>
                      <a:pt x="1852" y="1814"/>
                      <a:pt x="1852" y="1814"/>
                    </a:cubicBezTo>
                    <a:cubicBezTo>
                      <a:pt x="1852" y="1814"/>
                      <a:pt x="1853" y="1815"/>
                      <a:pt x="1853" y="1815"/>
                    </a:cubicBezTo>
                    <a:cubicBezTo>
                      <a:pt x="1853" y="1815"/>
                      <a:pt x="1855" y="1815"/>
                      <a:pt x="1855" y="1815"/>
                    </a:cubicBezTo>
                    <a:cubicBezTo>
                      <a:pt x="1855" y="1815"/>
                      <a:pt x="1857" y="1815"/>
                      <a:pt x="1857" y="1815"/>
                    </a:cubicBezTo>
                    <a:cubicBezTo>
                      <a:pt x="1857" y="1815"/>
                      <a:pt x="1857" y="1815"/>
                      <a:pt x="1857" y="1815"/>
                    </a:cubicBezTo>
                    <a:cubicBezTo>
                      <a:pt x="1857" y="1815"/>
                      <a:pt x="1858" y="1814"/>
                      <a:pt x="1858" y="1814"/>
                    </a:cubicBezTo>
                    <a:cubicBezTo>
                      <a:pt x="1858" y="1814"/>
                      <a:pt x="1861" y="1815"/>
                      <a:pt x="1861" y="1815"/>
                    </a:cubicBezTo>
                    <a:cubicBezTo>
                      <a:pt x="1861" y="1815"/>
                      <a:pt x="1862" y="1815"/>
                      <a:pt x="1862" y="1815"/>
                    </a:cubicBezTo>
                    <a:cubicBezTo>
                      <a:pt x="1862" y="1815"/>
                      <a:pt x="1863" y="1815"/>
                      <a:pt x="1863" y="1815"/>
                    </a:cubicBezTo>
                    <a:cubicBezTo>
                      <a:pt x="1863" y="1815"/>
                      <a:pt x="1866" y="1814"/>
                      <a:pt x="1866" y="1814"/>
                    </a:cubicBezTo>
                    <a:cubicBezTo>
                      <a:pt x="1866" y="1814"/>
                      <a:pt x="1866" y="1814"/>
                      <a:pt x="1866" y="1814"/>
                    </a:cubicBezTo>
                    <a:cubicBezTo>
                      <a:pt x="1866" y="1814"/>
                      <a:pt x="1868" y="1815"/>
                      <a:pt x="1868" y="1815"/>
                    </a:cubicBezTo>
                    <a:cubicBezTo>
                      <a:pt x="1868" y="1815"/>
                      <a:pt x="1871" y="1815"/>
                      <a:pt x="1871" y="1815"/>
                    </a:cubicBezTo>
                    <a:cubicBezTo>
                      <a:pt x="1871" y="1815"/>
                      <a:pt x="1872" y="1814"/>
                      <a:pt x="1872" y="1814"/>
                    </a:cubicBezTo>
                    <a:cubicBezTo>
                      <a:pt x="1872" y="1814"/>
                      <a:pt x="1872" y="1814"/>
                      <a:pt x="1872" y="1814"/>
                    </a:cubicBezTo>
                    <a:cubicBezTo>
                      <a:pt x="1872" y="1814"/>
                      <a:pt x="1873" y="1814"/>
                      <a:pt x="1873" y="1814"/>
                    </a:cubicBezTo>
                    <a:cubicBezTo>
                      <a:pt x="1873" y="1814"/>
                      <a:pt x="1876" y="1814"/>
                      <a:pt x="1876" y="1814"/>
                    </a:cubicBezTo>
                    <a:cubicBezTo>
                      <a:pt x="1876" y="1814"/>
                      <a:pt x="1878" y="1814"/>
                      <a:pt x="1878" y="1814"/>
                    </a:cubicBezTo>
                    <a:cubicBezTo>
                      <a:pt x="1878" y="1814"/>
                      <a:pt x="1878" y="1814"/>
                      <a:pt x="1878" y="1814"/>
                    </a:cubicBezTo>
                    <a:cubicBezTo>
                      <a:pt x="1878" y="1814"/>
                      <a:pt x="1881" y="1813"/>
                      <a:pt x="1881" y="1813"/>
                    </a:cubicBezTo>
                    <a:cubicBezTo>
                      <a:pt x="1881" y="1813"/>
                      <a:pt x="1881" y="1813"/>
                      <a:pt x="1881" y="1813"/>
                    </a:cubicBezTo>
                    <a:cubicBezTo>
                      <a:pt x="1881" y="1813"/>
                      <a:pt x="1884" y="1814"/>
                      <a:pt x="1884" y="1814"/>
                    </a:cubicBezTo>
                    <a:cubicBezTo>
                      <a:pt x="1884" y="1814"/>
                      <a:pt x="1884" y="1814"/>
                      <a:pt x="1884" y="1814"/>
                    </a:cubicBezTo>
                    <a:cubicBezTo>
                      <a:pt x="1884" y="1814"/>
                      <a:pt x="1887" y="1812"/>
                      <a:pt x="1887" y="1812"/>
                    </a:cubicBezTo>
                    <a:cubicBezTo>
                      <a:pt x="1887" y="1812"/>
                      <a:pt x="1887" y="1812"/>
                      <a:pt x="1887" y="1812"/>
                    </a:cubicBezTo>
                    <a:cubicBezTo>
                      <a:pt x="1887" y="1812"/>
                      <a:pt x="1889" y="1813"/>
                      <a:pt x="1889" y="1813"/>
                    </a:cubicBezTo>
                    <a:cubicBezTo>
                      <a:pt x="1889" y="1813"/>
                      <a:pt x="1890" y="1813"/>
                      <a:pt x="1890" y="1813"/>
                    </a:cubicBezTo>
                    <a:cubicBezTo>
                      <a:pt x="1890" y="1813"/>
                      <a:pt x="1893" y="1811"/>
                      <a:pt x="1893" y="1811"/>
                    </a:cubicBezTo>
                    <a:cubicBezTo>
                      <a:pt x="1893" y="1811"/>
                      <a:pt x="1893" y="1811"/>
                      <a:pt x="1893" y="1811"/>
                    </a:cubicBezTo>
                    <a:cubicBezTo>
                      <a:pt x="1893" y="1811"/>
                      <a:pt x="1896" y="1808"/>
                      <a:pt x="1896" y="1808"/>
                    </a:cubicBezTo>
                    <a:cubicBezTo>
                      <a:pt x="1896" y="1808"/>
                      <a:pt x="1896" y="1808"/>
                      <a:pt x="1896" y="1808"/>
                    </a:cubicBezTo>
                    <a:cubicBezTo>
                      <a:pt x="1896" y="1808"/>
                      <a:pt x="1899" y="1782"/>
                      <a:pt x="1899" y="1782"/>
                    </a:cubicBezTo>
                    <a:cubicBezTo>
                      <a:pt x="1899" y="1782"/>
                      <a:pt x="1900" y="1738"/>
                      <a:pt x="1900" y="1738"/>
                    </a:cubicBezTo>
                    <a:cubicBezTo>
                      <a:pt x="1900" y="1738"/>
                      <a:pt x="1902" y="1789"/>
                      <a:pt x="1902" y="1789"/>
                    </a:cubicBezTo>
                    <a:cubicBezTo>
                      <a:pt x="1902" y="1789"/>
                      <a:pt x="1903" y="1792"/>
                      <a:pt x="1903" y="1792"/>
                    </a:cubicBezTo>
                    <a:cubicBezTo>
                      <a:pt x="1903" y="1792"/>
                      <a:pt x="1905" y="1766"/>
                      <a:pt x="1905" y="1766"/>
                    </a:cubicBezTo>
                    <a:cubicBezTo>
                      <a:pt x="1905" y="1766"/>
                      <a:pt x="1905" y="1761"/>
                      <a:pt x="1905" y="1761"/>
                    </a:cubicBezTo>
                    <a:cubicBezTo>
                      <a:pt x="1905" y="1761"/>
                      <a:pt x="1906" y="1656"/>
                      <a:pt x="1906" y="1656"/>
                    </a:cubicBezTo>
                    <a:cubicBezTo>
                      <a:pt x="1906" y="1656"/>
                      <a:pt x="1908" y="1765"/>
                      <a:pt x="1908" y="1765"/>
                    </a:cubicBezTo>
                    <a:cubicBezTo>
                      <a:pt x="1908" y="1765"/>
                      <a:pt x="1910" y="1789"/>
                      <a:pt x="1910" y="1789"/>
                    </a:cubicBezTo>
                    <a:cubicBezTo>
                      <a:pt x="1910" y="1789"/>
                      <a:pt x="1911" y="1782"/>
                      <a:pt x="1911" y="1782"/>
                    </a:cubicBezTo>
                    <a:cubicBezTo>
                      <a:pt x="1911" y="1782"/>
                      <a:pt x="1913" y="1728"/>
                      <a:pt x="1913" y="1728"/>
                    </a:cubicBezTo>
                    <a:cubicBezTo>
                      <a:pt x="1913" y="1728"/>
                      <a:pt x="1914" y="1773"/>
                      <a:pt x="1914" y="1773"/>
                    </a:cubicBezTo>
                    <a:cubicBezTo>
                      <a:pt x="1914" y="1773"/>
                      <a:pt x="1916" y="1794"/>
                      <a:pt x="1916" y="1794"/>
                    </a:cubicBezTo>
                    <a:cubicBezTo>
                      <a:pt x="1916" y="1794"/>
                      <a:pt x="1917" y="1792"/>
                      <a:pt x="1917" y="1792"/>
                    </a:cubicBezTo>
                    <a:cubicBezTo>
                      <a:pt x="1917" y="1792"/>
                      <a:pt x="1920" y="1725"/>
                      <a:pt x="1920" y="1725"/>
                    </a:cubicBezTo>
                    <a:cubicBezTo>
                      <a:pt x="1920" y="1725"/>
                      <a:pt x="1920" y="1732"/>
                      <a:pt x="1920" y="1732"/>
                    </a:cubicBezTo>
                    <a:cubicBezTo>
                      <a:pt x="1920" y="1732"/>
                      <a:pt x="1922" y="1782"/>
                      <a:pt x="1922" y="1782"/>
                    </a:cubicBezTo>
                    <a:cubicBezTo>
                      <a:pt x="1922" y="1782"/>
                      <a:pt x="1923" y="1781"/>
                      <a:pt x="1923" y="1781"/>
                    </a:cubicBezTo>
                    <a:cubicBezTo>
                      <a:pt x="1923" y="1781"/>
                      <a:pt x="1926" y="1655"/>
                      <a:pt x="1926" y="1655"/>
                    </a:cubicBezTo>
                    <a:cubicBezTo>
                      <a:pt x="1926" y="1655"/>
                      <a:pt x="1926" y="1646"/>
                      <a:pt x="1926" y="1646"/>
                    </a:cubicBezTo>
                    <a:cubicBezTo>
                      <a:pt x="1926" y="1646"/>
                      <a:pt x="1929" y="1776"/>
                      <a:pt x="1929" y="1776"/>
                    </a:cubicBezTo>
                    <a:cubicBezTo>
                      <a:pt x="1929" y="1776"/>
                      <a:pt x="1930" y="1781"/>
                      <a:pt x="1930" y="1781"/>
                    </a:cubicBezTo>
                    <a:cubicBezTo>
                      <a:pt x="1930" y="1781"/>
                      <a:pt x="1932" y="1745"/>
                      <a:pt x="1932" y="1745"/>
                    </a:cubicBezTo>
                    <a:cubicBezTo>
                      <a:pt x="1932" y="1745"/>
                      <a:pt x="1932" y="1730"/>
                      <a:pt x="1932" y="1730"/>
                    </a:cubicBezTo>
                    <a:cubicBezTo>
                      <a:pt x="1932" y="1730"/>
                      <a:pt x="1935" y="1783"/>
                      <a:pt x="1935" y="1783"/>
                    </a:cubicBezTo>
                    <a:cubicBezTo>
                      <a:pt x="1935" y="1783"/>
                      <a:pt x="1935" y="1785"/>
                      <a:pt x="1935" y="1785"/>
                    </a:cubicBezTo>
                    <a:cubicBezTo>
                      <a:pt x="1935" y="1785"/>
                      <a:pt x="1938" y="1804"/>
                      <a:pt x="1938" y="1804"/>
                    </a:cubicBezTo>
                    <a:cubicBezTo>
                      <a:pt x="1938" y="1804"/>
                      <a:pt x="1940" y="1806"/>
                      <a:pt x="1940" y="1806"/>
                    </a:cubicBezTo>
                    <a:cubicBezTo>
                      <a:pt x="1940" y="1806"/>
                      <a:pt x="1941" y="1803"/>
                      <a:pt x="1941" y="1803"/>
                    </a:cubicBezTo>
                    <a:cubicBezTo>
                      <a:pt x="1941" y="1803"/>
                      <a:pt x="1943" y="1799"/>
                      <a:pt x="1943" y="1799"/>
                    </a:cubicBezTo>
                    <a:cubicBezTo>
                      <a:pt x="1943" y="1799"/>
                      <a:pt x="1944" y="1806"/>
                      <a:pt x="1944" y="1806"/>
                    </a:cubicBezTo>
                    <a:cubicBezTo>
                      <a:pt x="1944" y="1806"/>
                      <a:pt x="1944" y="1806"/>
                      <a:pt x="1944" y="1806"/>
                    </a:cubicBezTo>
                    <a:cubicBezTo>
                      <a:pt x="1944" y="1806"/>
                      <a:pt x="1947" y="1811"/>
                      <a:pt x="1947" y="1811"/>
                    </a:cubicBezTo>
                    <a:cubicBezTo>
                      <a:pt x="1947" y="1811"/>
                      <a:pt x="1947" y="1811"/>
                      <a:pt x="1947" y="1811"/>
                    </a:cubicBezTo>
                    <a:cubicBezTo>
                      <a:pt x="1947" y="1811"/>
                      <a:pt x="1949" y="1805"/>
                      <a:pt x="1949" y="1805"/>
                    </a:cubicBezTo>
                    <a:cubicBezTo>
                      <a:pt x="1949" y="1805"/>
                      <a:pt x="1950" y="1809"/>
                      <a:pt x="1950" y="1809"/>
                    </a:cubicBezTo>
                    <a:cubicBezTo>
                      <a:pt x="1950" y="1809"/>
                      <a:pt x="1953" y="1812"/>
                      <a:pt x="1953" y="1812"/>
                    </a:cubicBezTo>
                    <a:cubicBezTo>
                      <a:pt x="1953" y="1812"/>
                      <a:pt x="1953" y="1812"/>
                      <a:pt x="1953" y="1812"/>
                    </a:cubicBezTo>
                    <a:cubicBezTo>
                      <a:pt x="1953" y="1812"/>
                      <a:pt x="1955" y="1812"/>
                      <a:pt x="1955" y="1812"/>
                    </a:cubicBezTo>
                    <a:cubicBezTo>
                      <a:pt x="1955" y="1812"/>
                      <a:pt x="1956" y="1812"/>
                      <a:pt x="1956" y="1812"/>
                    </a:cubicBezTo>
                    <a:cubicBezTo>
                      <a:pt x="1956" y="1812"/>
                      <a:pt x="1959" y="1813"/>
                      <a:pt x="1959" y="1813"/>
                    </a:cubicBezTo>
                    <a:cubicBezTo>
                      <a:pt x="1959" y="1813"/>
                      <a:pt x="1961" y="1813"/>
                      <a:pt x="1961" y="1813"/>
                    </a:cubicBezTo>
                    <a:cubicBezTo>
                      <a:pt x="1961" y="1813"/>
                      <a:pt x="1962" y="1813"/>
                      <a:pt x="1962" y="1813"/>
                    </a:cubicBezTo>
                    <a:cubicBezTo>
                      <a:pt x="1962" y="1813"/>
                      <a:pt x="1962" y="1813"/>
                      <a:pt x="1962" y="1813"/>
                    </a:cubicBezTo>
                    <a:cubicBezTo>
                      <a:pt x="1962" y="1813"/>
                      <a:pt x="1964" y="1813"/>
                      <a:pt x="1964" y="1813"/>
                    </a:cubicBezTo>
                    <a:cubicBezTo>
                      <a:pt x="1964" y="1813"/>
                      <a:pt x="1966" y="1813"/>
                      <a:pt x="1966" y="1813"/>
                    </a:cubicBezTo>
                    <a:cubicBezTo>
                      <a:pt x="1966" y="1813"/>
                      <a:pt x="1968" y="1813"/>
                      <a:pt x="1968" y="1813"/>
                    </a:cubicBezTo>
                    <a:cubicBezTo>
                      <a:pt x="1968" y="1813"/>
                      <a:pt x="1968" y="1813"/>
                      <a:pt x="1968" y="1813"/>
                    </a:cubicBezTo>
                    <a:cubicBezTo>
                      <a:pt x="1968" y="1813"/>
                      <a:pt x="1970" y="1813"/>
                      <a:pt x="1970" y="1813"/>
                    </a:cubicBezTo>
                    <a:cubicBezTo>
                      <a:pt x="1970" y="1813"/>
                      <a:pt x="1971" y="1813"/>
                      <a:pt x="1971" y="1813"/>
                    </a:cubicBezTo>
                    <a:cubicBezTo>
                      <a:pt x="1971" y="1813"/>
                      <a:pt x="1974" y="1812"/>
                      <a:pt x="1974" y="1812"/>
                    </a:cubicBezTo>
                    <a:cubicBezTo>
                      <a:pt x="1974" y="1812"/>
                      <a:pt x="1974" y="1812"/>
                      <a:pt x="1974" y="1812"/>
                    </a:cubicBezTo>
                    <a:cubicBezTo>
                      <a:pt x="1974" y="1812"/>
                      <a:pt x="1977" y="1809"/>
                      <a:pt x="1977" y="1809"/>
                    </a:cubicBezTo>
                    <a:cubicBezTo>
                      <a:pt x="1977" y="1809"/>
                      <a:pt x="1977" y="1809"/>
                      <a:pt x="1977" y="1809"/>
                    </a:cubicBezTo>
                    <a:cubicBezTo>
                      <a:pt x="1977" y="1809"/>
                      <a:pt x="1979" y="1811"/>
                      <a:pt x="1979" y="1811"/>
                    </a:cubicBezTo>
                    <a:cubicBezTo>
                      <a:pt x="1979" y="1811"/>
                      <a:pt x="1980" y="1810"/>
                      <a:pt x="1980" y="1810"/>
                    </a:cubicBezTo>
                    <a:cubicBezTo>
                      <a:pt x="1980" y="1810"/>
                      <a:pt x="1983" y="1804"/>
                      <a:pt x="1983" y="1804"/>
                    </a:cubicBezTo>
                    <a:cubicBezTo>
                      <a:pt x="1983" y="1804"/>
                      <a:pt x="1983" y="1805"/>
                      <a:pt x="1983" y="1805"/>
                    </a:cubicBezTo>
                    <a:cubicBezTo>
                      <a:pt x="1983" y="1805"/>
                      <a:pt x="1986" y="1810"/>
                      <a:pt x="1986" y="1810"/>
                    </a:cubicBezTo>
                    <a:cubicBezTo>
                      <a:pt x="1986" y="1810"/>
                      <a:pt x="1986" y="1810"/>
                      <a:pt x="1986" y="1810"/>
                    </a:cubicBezTo>
                    <a:cubicBezTo>
                      <a:pt x="1986" y="1810"/>
                      <a:pt x="1989" y="1802"/>
                      <a:pt x="1989" y="1802"/>
                    </a:cubicBezTo>
                    <a:cubicBezTo>
                      <a:pt x="1989" y="1802"/>
                      <a:pt x="1990" y="1797"/>
                      <a:pt x="1990" y="1797"/>
                    </a:cubicBezTo>
                    <a:cubicBezTo>
                      <a:pt x="1990" y="1797"/>
                      <a:pt x="1991" y="1807"/>
                      <a:pt x="1991" y="1807"/>
                    </a:cubicBezTo>
                    <a:cubicBezTo>
                      <a:pt x="1991" y="1807"/>
                      <a:pt x="1992" y="1806"/>
                      <a:pt x="1992" y="1806"/>
                    </a:cubicBezTo>
                    <a:cubicBezTo>
                      <a:pt x="1992" y="1806"/>
                      <a:pt x="1994" y="1797"/>
                      <a:pt x="1994" y="1797"/>
                    </a:cubicBezTo>
                    <a:cubicBezTo>
                      <a:pt x="1994" y="1797"/>
                      <a:pt x="1996" y="1802"/>
                      <a:pt x="1996" y="1802"/>
                    </a:cubicBezTo>
                    <a:cubicBezTo>
                      <a:pt x="1996" y="1802"/>
                      <a:pt x="1997" y="1807"/>
                      <a:pt x="1997" y="1807"/>
                    </a:cubicBezTo>
                    <a:cubicBezTo>
                      <a:pt x="1997" y="1807"/>
                      <a:pt x="1999" y="1797"/>
                      <a:pt x="1999" y="1797"/>
                    </a:cubicBezTo>
                    <a:cubicBezTo>
                      <a:pt x="1999" y="1797"/>
                      <a:pt x="2001" y="1809"/>
                      <a:pt x="2001" y="1809"/>
                    </a:cubicBezTo>
                    <a:cubicBezTo>
                      <a:pt x="2001" y="1809"/>
                      <a:pt x="2001" y="1808"/>
                      <a:pt x="2001" y="1808"/>
                    </a:cubicBezTo>
                    <a:cubicBezTo>
                      <a:pt x="2001" y="1808"/>
                      <a:pt x="2004" y="1810"/>
                      <a:pt x="2004" y="1810"/>
                    </a:cubicBezTo>
                    <a:cubicBezTo>
                      <a:pt x="2004" y="1810"/>
                      <a:pt x="2005" y="1810"/>
                      <a:pt x="2005" y="1810"/>
                    </a:cubicBezTo>
                    <a:cubicBezTo>
                      <a:pt x="2005" y="1810"/>
                      <a:pt x="2007" y="1811"/>
                      <a:pt x="2007" y="1811"/>
                    </a:cubicBezTo>
                    <a:cubicBezTo>
                      <a:pt x="2007" y="1811"/>
                      <a:pt x="2007" y="1810"/>
                      <a:pt x="2007" y="1810"/>
                    </a:cubicBezTo>
                    <a:cubicBezTo>
                      <a:pt x="2007" y="1810"/>
                      <a:pt x="2010" y="1810"/>
                      <a:pt x="2010" y="1810"/>
                    </a:cubicBezTo>
                    <a:cubicBezTo>
                      <a:pt x="2010" y="1810"/>
                      <a:pt x="2010" y="1810"/>
                      <a:pt x="2010" y="1810"/>
                    </a:cubicBezTo>
                    <a:cubicBezTo>
                      <a:pt x="2010" y="1810"/>
                      <a:pt x="2013" y="1808"/>
                      <a:pt x="2013" y="1808"/>
                    </a:cubicBezTo>
                    <a:cubicBezTo>
                      <a:pt x="2013" y="1808"/>
                      <a:pt x="2013" y="1808"/>
                      <a:pt x="2013" y="1808"/>
                    </a:cubicBezTo>
                    <a:cubicBezTo>
                      <a:pt x="2013" y="1808"/>
                      <a:pt x="2016" y="1805"/>
                      <a:pt x="2016" y="1805"/>
                    </a:cubicBezTo>
                    <a:cubicBezTo>
                      <a:pt x="2016" y="1805"/>
                      <a:pt x="2016" y="1805"/>
                      <a:pt x="2016" y="1805"/>
                    </a:cubicBezTo>
                    <a:cubicBezTo>
                      <a:pt x="2016" y="1805"/>
                      <a:pt x="2017" y="1798"/>
                      <a:pt x="2017" y="1798"/>
                    </a:cubicBezTo>
                    <a:cubicBezTo>
                      <a:pt x="2017" y="1798"/>
                      <a:pt x="2019" y="1802"/>
                      <a:pt x="2019" y="1802"/>
                    </a:cubicBezTo>
                    <a:cubicBezTo>
                      <a:pt x="2019" y="1802"/>
                      <a:pt x="2022" y="1793"/>
                      <a:pt x="2022" y="1793"/>
                    </a:cubicBezTo>
                    <a:cubicBezTo>
                      <a:pt x="2022" y="1793"/>
                      <a:pt x="2022" y="1794"/>
                      <a:pt x="2022" y="1794"/>
                    </a:cubicBezTo>
                    <a:cubicBezTo>
                      <a:pt x="2022" y="1794"/>
                      <a:pt x="2025" y="1801"/>
                      <a:pt x="2025" y="1801"/>
                    </a:cubicBezTo>
                    <a:cubicBezTo>
                      <a:pt x="2025" y="1801"/>
                      <a:pt x="2025" y="1800"/>
                      <a:pt x="2025" y="1800"/>
                    </a:cubicBezTo>
                    <a:cubicBezTo>
                      <a:pt x="2025" y="1800"/>
                      <a:pt x="2026" y="1789"/>
                      <a:pt x="2026" y="1789"/>
                    </a:cubicBezTo>
                    <a:cubicBezTo>
                      <a:pt x="2026" y="1789"/>
                      <a:pt x="2028" y="1798"/>
                      <a:pt x="2028" y="1798"/>
                    </a:cubicBezTo>
                    <a:cubicBezTo>
                      <a:pt x="2028" y="1798"/>
                      <a:pt x="2030" y="1800"/>
                      <a:pt x="2030" y="1800"/>
                    </a:cubicBezTo>
                    <a:cubicBezTo>
                      <a:pt x="2030" y="1800"/>
                      <a:pt x="2031" y="1797"/>
                      <a:pt x="2031" y="1797"/>
                    </a:cubicBezTo>
                    <a:cubicBezTo>
                      <a:pt x="2031" y="1797"/>
                      <a:pt x="2034" y="1803"/>
                      <a:pt x="2034" y="1803"/>
                    </a:cubicBezTo>
                    <a:cubicBezTo>
                      <a:pt x="2034" y="1803"/>
                      <a:pt x="2034" y="1803"/>
                      <a:pt x="2034" y="1803"/>
                    </a:cubicBezTo>
                    <a:cubicBezTo>
                      <a:pt x="2034" y="1803"/>
                      <a:pt x="2037" y="1801"/>
                      <a:pt x="2037" y="1801"/>
                    </a:cubicBezTo>
                    <a:cubicBezTo>
                      <a:pt x="2037" y="1801"/>
                      <a:pt x="2037" y="1800"/>
                      <a:pt x="2037" y="1800"/>
                    </a:cubicBezTo>
                    <a:cubicBezTo>
                      <a:pt x="2037" y="1800"/>
                      <a:pt x="2040" y="1795"/>
                      <a:pt x="2040" y="1795"/>
                    </a:cubicBezTo>
                    <a:cubicBezTo>
                      <a:pt x="2040" y="1795"/>
                      <a:pt x="2041" y="1796"/>
                      <a:pt x="2041" y="1796"/>
                    </a:cubicBezTo>
                    <a:cubicBezTo>
                      <a:pt x="2041" y="1796"/>
                      <a:pt x="2043" y="1793"/>
                      <a:pt x="2043" y="1793"/>
                    </a:cubicBezTo>
                    <a:cubicBezTo>
                      <a:pt x="2043" y="1793"/>
                      <a:pt x="2043" y="1792"/>
                      <a:pt x="2043" y="1792"/>
                    </a:cubicBezTo>
                    <a:cubicBezTo>
                      <a:pt x="2043" y="1792"/>
                      <a:pt x="2046" y="1784"/>
                      <a:pt x="2046" y="1784"/>
                    </a:cubicBezTo>
                    <a:cubicBezTo>
                      <a:pt x="2046" y="1784"/>
                      <a:pt x="2046" y="1783"/>
                      <a:pt x="2046" y="1783"/>
                    </a:cubicBezTo>
                    <a:cubicBezTo>
                      <a:pt x="2046" y="1783"/>
                      <a:pt x="2049" y="1766"/>
                      <a:pt x="2049" y="1766"/>
                    </a:cubicBezTo>
                    <a:cubicBezTo>
                      <a:pt x="2049" y="1766"/>
                      <a:pt x="2049" y="1765"/>
                      <a:pt x="2049" y="1765"/>
                    </a:cubicBezTo>
                    <a:cubicBezTo>
                      <a:pt x="2049" y="1765"/>
                      <a:pt x="2052" y="1718"/>
                      <a:pt x="2052" y="1718"/>
                    </a:cubicBezTo>
                    <a:cubicBezTo>
                      <a:pt x="2052" y="1718"/>
                      <a:pt x="2052" y="1715"/>
                      <a:pt x="2052" y="1715"/>
                    </a:cubicBezTo>
                    <a:cubicBezTo>
                      <a:pt x="2052" y="1715"/>
                      <a:pt x="2055" y="1409"/>
                      <a:pt x="2055" y="1409"/>
                    </a:cubicBezTo>
                    <a:cubicBezTo>
                      <a:pt x="2055" y="1409"/>
                      <a:pt x="2055" y="1363"/>
                      <a:pt x="2055" y="1363"/>
                    </a:cubicBezTo>
                    <a:cubicBezTo>
                      <a:pt x="2055" y="1363"/>
                      <a:pt x="2057" y="433"/>
                      <a:pt x="2057" y="433"/>
                    </a:cubicBezTo>
                    <a:cubicBezTo>
                      <a:pt x="2057" y="433"/>
                      <a:pt x="2058" y="1189"/>
                      <a:pt x="2058" y="1189"/>
                    </a:cubicBezTo>
                    <a:cubicBezTo>
                      <a:pt x="2058" y="1189"/>
                      <a:pt x="2060" y="0"/>
                      <a:pt x="206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0" name="Freeform 322"/>
              <p:cNvSpPr>
                <a:spLocks/>
              </p:cNvSpPr>
              <p:nvPr/>
            </p:nvSpPr>
            <p:spPr bwMode="auto">
              <a:xfrm>
                <a:off x="-788987" y="6470650"/>
                <a:ext cx="4763" cy="1298575"/>
              </a:xfrm>
              <a:custGeom>
                <a:avLst/>
                <a:gdLst>
                  <a:gd name="T0" fmla="*/ 0 w 3"/>
                  <a:gd name="T1" fmla="*/ 0 h 818"/>
                  <a:gd name="T2" fmla="*/ 3 w 3"/>
                  <a:gd name="T3" fmla="*/ 818 h 818"/>
                  <a:gd name="T4" fmla="*/ 3 w 3"/>
                  <a:gd name="T5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18">
                    <a:moveTo>
                      <a:pt x="0" y="0"/>
                    </a:moveTo>
                    <a:cubicBezTo>
                      <a:pt x="0" y="0"/>
                      <a:pt x="3" y="818"/>
                      <a:pt x="3" y="818"/>
                    </a:cubicBezTo>
                    <a:cubicBezTo>
                      <a:pt x="3" y="818"/>
                      <a:pt x="3" y="0"/>
                      <a:pt x="3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1" name="Freeform 323"/>
              <p:cNvSpPr>
                <a:spLocks/>
              </p:cNvSpPr>
              <p:nvPr/>
            </p:nvSpPr>
            <p:spPr bwMode="auto">
              <a:xfrm>
                <a:off x="-781050" y="6470650"/>
                <a:ext cx="28575" cy="2771775"/>
              </a:xfrm>
              <a:custGeom>
                <a:avLst/>
                <a:gdLst>
                  <a:gd name="T0" fmla="*/ 0 w 18"/>
                  <a:gd name="T1" fmla="*/ 0 h 1746"/>
                  <a:gd name="T2" fmla="*/ 1 w 18"/>
                  <a:gd name="T3" fmla="*/ 1309 h 1746"/>
                  <a:gd name="T4" fmla="*/ 1 w 18"/>
                  <a:gd name="T5" fmla="*/ 1347 h 1746"/>
                  <a:gd name="T6" fmla="*/ 4 w 18"/>
                  <a:gd name="T7" fmla="*/ 1591 h 1746"/>
                  <a:gd name="T8" fmla="*/ 4 w 18"/>
                  <a:gd name="T9" fmla="*/ 1612 h 1746"/>
                  <a:gd name="T10" fmla="*/ 7 w 18"/>
                  <a:gd name="T11" fmla="*/ 1733 h 1746"/>
                  <a:gd name="T12" fmla="*/ 7 w 18"/>
                  <a:gd name="T13" fmla="*/ 1735 h 1746"/>
                  <a:gd name="T14" fmla="*/ 9 w 18"/>
                  <a:gd name="T15" fmla="*/ 1746 h 1746"/>
                  <a:gd name="T16" fmla="*/ 10 w 18"/>
                  <a:gd name="T17" fmla="*/ 1744 h 1746"/>
                  <a:gd name="T18" fmla="*/ 13 w 18"/>
                  <a:gd name="T19" fmla="*/ 1709 h 1746"/>
                  <a:gd name="T20" fmla="*/ 13 w 18"/>
                  <a:gd name="T21" fmla="*/ 1705 h 1746"/>
                  <a:gd name="T22" fmla="*/ 15 w 18"/>
                  <a:gd name="T23" fmla="*/ 1415 h 1746"/>
                  <a:gd name="T24" fmla="*/ 16 w 18"/>
                  <a:gd name="T25" fmla="*/ 1537 h 1746"/>
                  <a:gd name="T26" fmla="*/ 18 w 18"/>
                  <a:gd name="T27" fmla="*/ 0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46">
                    <a:moveTo>
                      <a:pt x="0" y="0"/>
                    </a:moveTo>
                    <a:cubicBezTo>
                      <a:pt x="0" y="0"/>
                      <a:pt x="1" y="1309"/>
                      <a:pt x="1" y="1309"/>
                    </a:cubicBezTo>
                    <a:cubicBezTo>
                      <a:pt x="1" y="1309"/>
                      <a:pt x="1" y="1347"/>
                      <a:pt x="1" y="1347"/>
                    </a:cubicBezTo>
                    <a:cubicBezTo>
                      <a:pt x="1" y="1347"/>
                      <a:pt x="4" y="1591"/>
                      <a:pt x="4" y="1591"/>
                    </a:cubicBezTo>
                    <a:cubicBezTo>
                      <a:pt x="4" y="1591"/>
                      <a:pt x="4" y="1612"/>
                      <a:pt x="4" y="1612"/>
                    </a:cubicBezTo>
                    <a:cubicBezTo>
                      <a:pt x="4" y="1612"/>
                      <a:pt x="7" y="1733"/>
                      <a:pt x="7" y="1733"/>
                    </a:cubicBezTo>
                    <a:cubicBezTo>
                      <a:pt x="7" y="1733"/>
                      <a:pt x="7" y="1735"/>
                      <a:pt x="7" y="1735"/>
                    </a:cubicBezTo>
                    <a:cubicBezTo>
                      <a:pt x="7" y="1735"/>
                      <a:pt x="9" y="1746"/>
                      <a:pt x="9" y="1746"/>
                    </a:cubicBezTo>
                    <a:cubicBezTo>
                      <a:pt x="9" y="1746"/>
                      <a:pt x="10" y="1744"/>
                      <a:pt x="10" y="1744"/>
                    </a:cubicBezTo>
                    <a:cubicBezTo>
                      <a:pt x="10" y="1744"/>
                      <a:pt x="13" y="1709"/>
                      <a:pt x="13" y="1709"/>
                    </a:cubicBezTo>
                    <a:cubicBezTo>
                      <a:pt x="13" y="1709"/>
                      <a:pt x="13" y="1705"/>
                      <a:pt x="13" y="1705"/>
                    </a:cubicBezTo>
                    <a:cubicBezTo>
                      <a:pt x="13" y="1705"/>
                      <a:pt x="15" y="1415"/>
                      <a:pt x="15" y="1415"/>
                    </a:cubicBezTo>
                    <a:cubicBezTo>
                      <a:pt x="15" y="1415"/>
                      <a:pt x="16" y="1537"/>
                      <a:pt x="16" y="1537"/>
                    </a:cubicBezTo>
                    <a:cubicBezTo>
                      <a:pt x="16" y="1537"/>
                      <a:pt x="18" y="0"/>
                      <a:pt x="18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2" name="Freeform 324"/>
              <p:cNvSpPr>
                <a:spLocks/>
              </p:cNvSpPr>
              <p:nvPr/>
            </p:nvSpPr>
            <p:spPr bwMode="auto">
              <a:xfrm>
                <a:off x="-749300" y="6470650"/>
                <a:ext cx="6350" cy="1312863"/>
              </a:xfrm>
              <a:custGeom>
                <a:avLst/>
                <a:gdLst>
                  <a:gd name="T0" fmla="*/ 0 w 4"/>
                  <a:gd name="T1" fmla="*/ 0 h 827"/>
                  <a:gd name="T2" fmla="*/ 1 w 4"/>
                  <a:gd name="T3" fmla="*/ 827 h 827"/>
                  <a:gd name="T4" fmla="*/ 3 w 4"/>
                  <a:gd name="T5" fmla="*/ 657 h 827"/>
                  <a:gd name="T6" fmla="*/ 4 w 4"/>
                  <a:gd name="T7" fmla="*/ 0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27">
                    <a:moveTo>
                      <a:pt x="0" y="0"/>
                    </a:moveTo>
                    <a:cubicBezTo>
                      <a:pt x="0" y="0"/>
                      <a:pt x="1" y="827"/>
                      <a:pt x="1" y="827"/>
                    </a:cubicBezTo>
                    <a:cubicBezTo>
                      <a:pt x="1" y="827"/>
                      <a:pt x="3" y="657"/>
                      <a:pt x="3" y="657"/>
                    </a:cubicBezTo>
                    <a:cubicBezTo>
                      <a:pt x="3" y="657"/>
                      <a:pt x="4" y="0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3" name="Freeform 325"/>
              <p:cNvSpPr>
                <a:spLocks/>
              </p:cNvSpPr>
              <p:nvPr/>
            </p:nvSpPr>
            <p:spPr bwMode="auto">
              <a:xfrm>
                <a:off x="-741362" y="6470650"/>
                <a:ext cx="93663" cy="2865438"/>
              </a:xfrm>
              <a:custGeom>
                <a:avLst/>
                <a:gdLst>
                  <a:gd name="T0" fmla="*/ 0 w 59"/>
                  <a:gd name="T1" fmla="*/ 0 h 1805"/>
                  <a:gd name="T2" fmla="*/ 0 w 59"/>
                  <a:gd name="T3" fmla="*/ 347 h 1805"/>
                  <a:gd name="T4" fmla="*/ 1 w 59"/>
                  <a:gd name="T5" fmla="*/ 1173 h 1805"/>
                  <a:gd name="T6" fmla="*/ 3 w 59"/>
                  <a:gd name="T7" fmla="*/ 470 h 1805"/>
                  <a:gd name="T8" fmla="*/ 6 w 59"/>
                  <a:gd name="T9" fmla="*/ 1652 h 1805"/>
                  <a:gd name="T10" fmla="*/ 6 w 59"/>
                  <a:gd name="T11" fmla="*/ 1659 h 1805"/>
                  <a:gd name="T12" fmla="*/ 9 w 59"/>
                  <a:gd name="T13" fmla="*/ 1749 h 1805"/>
                  <a:gd name="T14" fmla="*/ 9 w 59"/>
                  <a:gd name="T15" fmla="*/ 1751 h 1805"/>
                  <a:gd name="T16" fmla="*/ 12 w 59"/>
                  <a:gd name="T17" fmla="*/ 1779 h 1805"/>
                  <a:gd name="T18" fmla="*/ 12 w 59"/>
                  <a:gd name="T19" fmla="*/ 1780 h 1805"/>
                  <a:gd name="T20" fmla="*/ 15 w 59"/>
                  <a:gd name="T21" fmla="*/ 1792 h 1805"/>
                  <a:gd name="T22" fmla="*/ 15 w 59"/>
                  <a:gd name="T23" fmla="*/ 1793 h 1805"/>
                  <a:gd name="T24" fmla="*/ 18 w 59"/>
                  <a:gd name="T25" fmla="*/ 1797 h 1805"/>
                  <a:gd name="T26" fmla="*/ 19 w 59"/>
                  <a:gd name="T27" fmla="*/ 1797 h 1805"/>
                  <a:gd name="T28" fmla="*/ 21 w 59"/>
                  <a:gd name="T29" fmla="*/ 1800 h 1805"/>
                  <a:gd name="T30" fmla="*/ 21 w 59"/>
                  <a:gd name="T31" fmla="*/ 1800 h 1805"/>
                  <a:gd name="T32" fmla="*/ 23 w 59"/>
                  <a:gd name="T33" fmla="*/ 1802 h 1805"/>
                  <a:gd name="T34" fmla="*/ 25 w 59"/>
                  <a:gd name="T35" fmla="*/ 1799 h 1805"/>
                  <a:gd name="T36" fmla="*/ 27 w 59"/>
                  <a:gd name="T37" fmla="*/ 1803 h 1805"/>
                  <a:gd name="T38" fmla="*/ 27 w 59"/>
                  <a:gd name="T39" fmla="*/ 1803 h 1805"/>
                  <a:gd name="T40" fmla="*/ 28 w 59"/>
                  <a:gd name="T41" fmla="*/ 1805 h 1805"/>
                  <a:gd name="T42" fmla="*/ 30 w 59"/>
                  <a:gd name="T43" fmla="*/ 1804 h 1805"/>
                  <a:gd name="T44" fmla="*/ 33 w 59"/>
                  <a:gd name="T45" fmla="*/ 1800 h 1805"/>
                  <a:gd name="T46" fmla="*/ 33 w 59"/>
                  <a:gd name="T47" fmla="*/ 1800 h 1805"/>
                  <a:gd name="T48" fmla="*/ 35 w 59"/>
                  <a:gd name="T49" fmla="*/ 1789 h 1805"/>
                  <a:gd name="T50" fmla="*/ 36 w 59"/>
                  <a:gd name="T51" fmla="*/ 1798 h 1805"/>
                  <a:gd name="T52" fmla="*/ 38 w 59"/>
                  <a:gd name="T53" fmla="*/ 1791 h 1805"/>
                  <a:gd name="T54" fmla="*/ 40 w 59"/>
                  <a:gd name="T55" fmla="*/ 1785 h 1805"/>
                  <a:gd name="T56" fmla="*/ 42 w 59"/>
                  <a:gd name="T57" fmla="*/ 1791 h 1805"/>
                  <a:gd name="T58" fmla="*/ 42 w 59"/>
                  <a:gd name="T59" fmla="*/ 1791 h 1805"/>
                  <a:gd name="T60" fmla="*/ 44 w 59"/>
                  <a:gd name="T61" fmla="*/ 1780 h 1805"/>
                  <a:gd name="T62" fmla="*/ 46 w 59"/>
                  <a:gd name="T63" fmla="*/ 1786 h 1805"/>
                  <a:gd name="T64" fmla="*/ 48 w 59"/>
                  <a:gd name="T65" fmla="*/ 1778 h 1805"/>
                  <a:gd name="T66" fmla="*/ 48 w 59"/>
                  <a:gd name="T67" fmla="*/ 1778 h 1805"/>
                  <a:gd name="T68" fmla="*/ 51 w 59"/>
                  <a:gd name="T69" fmla="*/ 1748 h 1805"/>
                  <a:gd name="T70" fmla="*/ 51 w 59"/>
                  <a:gd name="T71" fmla="*/ 1746 h 1805"/>
                  <a:gd name="T72" fmla="*/ 54 w 59"/>
                  <a:gd name="T73" fmla="*/ 1686 h 1805"/>
                  <a:gd name="T74" fmla="*/ 54 w 59"/>
                  <a:gd name="T75" fmla="*/ 1682 h 1805"/>
                  <a:gd name="T76" fmla="*/ 57 w 59"/>
                  <a:gd name="T77" fmla="*/ 1444 h 1805"/>
                  <a:gd name="T78" fmla="*/ 57 w 59"/>
                  <a:gd name="T79" fmla="*/ 1424 h 1805"/>
                  <a:gd name="T80" fmla="*/ 59 w 59"/>
                  <a:gd name="T81" fmla="*/ 0 h 1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9" h="1805">
                    <a:moveTo>
                      <a:pt x="0" y="0"/>
                    </a:moveTo>
                    <a:cubicBezTo>
                      <a:pt x="0" y="0"/>
                      <a:pt x="0" y="347"/>
                      <a:pt x="0" y="347"/>
                    </a:cubicBezTo>
                    <a:cubicBezTo>
                      <a:pt x="0" y="347"/>
                      <a:pt x="1" y="1173"/>
                      <a:pt x="1" y="1173"/>
                    </a:cubicBezTo>
                    <a:cubicBezTo>
                      <a:pt x="1" y="1173"/>
                      <a:pt x="3" y="470"/>
                      <a:pt x="3" y="470"/>
                    </a:cubicBezTo>
                    <a:cubicBezTo>
                      <a:pt x="3" y="470"/>
                      <a:pt x="6" y="1652"/>
                      <a:pt x="6" y="1652"/>
                    </a:cubicBezTo>
                    <a:cubicBezTo>
                      <a:pt x="6" y="1652"/>
                      <a:pt x="6" y="1659"/>
                      <a:pt x="6" y="1659"/>
                    </a:cubicBezTo>
                    <a:cubicBezTo>
                      <a:pt x="6" y="1659"/>
                      <a:pt x="9" y="1749"/>
                      <a:pt x="9" y="1749"/>
                    </a:cubicBezTo>
                    <a:cubicBezTo>
                      <a:pt x="9" y="1749"/>
                      <a:pt x="9" y="1751"/>
                      <a:pt x="9" y="1751"/>
                    </a:cubicBezTo>
                    <a:cubicBezTo>
                      <a:pt x="9" y="1751"/>
                      <a:pt x="12" y="1779"/>
                      <a:pt x="12" y="1779"/>
                    </a:cubicBezTo>
                    <a:cubicBezTo>
                      <a:pt x="12" y="1779"/>
                      <a:pt x="12" y="1780"/>
                      <a:pt x="12" y="1780"/>
                    </a:cubicBezTo>
                    <a:cubicBezTo>
                      <a:pt x="12" y="1780"/>
                      <a:pt x="15" y="1792"/>
                      <a:pt x="15" y="1792"/>
                    </a:cubicBezTo>
                    <a:cubicBezTo>
                      <a:pt x="15" y="1792"/>
                      <a:pt x="15" y="1793"/>
                      <a:pt x="15" y="1793"/>
                    </a:cubicBezTo>
                    <a:cubicBezTo>
                      <a:pt x="15" y="1793"/>
                      <a:pt x="18" y="1797"/>
                      <a:pt x="18" y="1797"/>
                    </a:cubicBezTo>
                    <a:cubicBezTo>
                      <a:pt x="18" y="1797"/>
                      <a:pt x="19" y="1797"/>
                      <a:pt x="19" y="1797"/>
                    </a:cubicBezTo>
                    <a:cubicBezTo>
                      <a:pt x="19" y="1797"/>
                      <a:pt x="21" y="1800"/>
                      <a:pt x="21" y="1800"/>
                    </a:cubicBezTo>
                    <a:cubicBezTo>
                      <a:pt x="21" y="1800"/>
                      <a:pt x="21" y="1800"/>
                      <a:pt x="21" y="1800"/>
                    </a:cubicBezTo>
                    <a:cubicBezTo>
                      <a:pt x="21" y="1800"/>
                      <a:pt x="23" y="1802"/>
                      <a:pt x="23" y="1802"/>
                    </a:cubicBezTo>
                    <a:cubicBezTo>
                      <a:pt x="23" y="1802"/>
                      <a:pt x="25" y="1799"/>
                      <a:pt x="25" y="1799"/>
                    </a:cubicBezTo>
                    <a:cubicBezTo>
                      <a:pt x="25" y="1799"/>
                      <a:pt x="27" y="1803"/>
                      <a:pt x="27" y="1803"/>
                    </a:cubicBezTo>
                    <a:cubicBezTo>
                      <a:pt x="27" y="1803"/>
                      <a:pt x="27" y="1803"/>
                      <a:pt x="27" y="1803"/>
                    </a:cubicBezTo>
                    <a:cubicBezTo>
                      <a:pt x="27" y="1803"/>
                      <a:pt x="28" y="1805"/>
                      <a:pt x="28" y="1805"/>
                    </a:cubicBezTo>
                    <a:cubicBezTo>
                      <a:pt x="28" y="1805"/>
                      <a:pt x="30" y="1804"/>
                      <a:pt x="30" y="1804"/>
                    </a:cubicBezTo>
                    <a:cubicBezTo>
                      <a:pt x="30" y="1804"/>
                      <a:pt x="33" y="1800"/>
                      <a:pt x="33" y="1800"/>
                    </a:cubicBezTo>
                    <a:cubicBezTo>
                      <a:pt x="33" y="1800"/>
                      <a:pt x="33" y="1800"/>
                      <a:pt x="33" y="1800"/>
                    </a:cubicBezTo>
                    <a:cubicBezTo>
                      <a:pt x="33" y="1800"/>
                      <a:pt x="35" y="1789"/>
                      <a:pt x="35" y="1789"/>
                    </a:cubicBezTo>
                    <a:cubicBezTo>
                      <a:pt x="35" y="1789"/>
                      <a:pt x="36" y="1798"/>
                      <a:pt x="36" y="1798"/>
                    </a:cubicBezTo>
                    <a:cubicBezTo>
                      <a:pt x="36" y="1798"/>
                      <a:pt x="38" y="1791"/>
                      <a:pt x="38" y="1791"/>
                    </a:cubicBezTo>
                    <a:cubicBezTo>
                      <a:pt x="38" y="1791"/>
                      <a:pt x="40" y="1785"/>
                      <a:pt x="40" y="1785"/>
                    </a:cubicBezTo>
                    <a:cubicBezTo>
                      <a:pt x="40" y="1785"/>
                      <a:pt x="42" y="1791"/>
                      <a:pt x="42" y="1791"/>
                    </a:cubicBezTo>
                    <a:cubicBezTo>
                      <a:pt x="42" y="1791"/>
                      <a:pt x="42" y="1791"/>
                      <a:pt x="42" y="1791"/>
                    </a:cubicBezTo>
                    <a:cubicBezTo>
                      <a:pt x="42" y="1791"/>
                      <a:pt x="44" y="1780"/>
                      <a:pt x="44" y="1780"/>
                    </a:cubicBezTo>
                    <a:cubicBezTo>
                      <a:pt x="44" y="1780"/>
                      <a:pt x="46" y="1786"/>
                      <a:pt x="46" y="1786"/>
                    </a:cubicBezTo>
                    <a:cubicBezTo>
                      <a:pt x="46" y="1786"/>
                      <a:pt x="48" y="1778"/>
                      <a:pt x="48" y="1778"/>
                    </a:cubicBezTo>
                    <a:cubicBezTo>
                      <a:pt x="48" y="1778"/>
                      <a:pt x="48" y="1778"/>
                      <a:pt x="48" y="1778"/>
                    </a:cubicBezTo>
                    <a:cubicBezTo>
                      <a:pt x="48" y="1778"/>
                      <a:pt x="51" y="1748"/>
                      <a:pt x="51" y="1748"/>
                    </a:cubicBezTo>
                    <a:cubicBezTo>
                      <a:pt x="51" y="1748"/>
                      <a:pt x="51" y="1746"/>
                      <a:pt x="51" y="1746"/>
                    </a:cubicBezTo>
                    <a:cubicBezTo>
                      <a:pt x="51" y="1746"/>
                      <a:pt x="54" y="1686"/>
                      <a:pt x="54" y="1686"/>
                    </a:cubicBezTo>
                    <a:cubicBezTo>
                      <a:pt x="54" y="1686"/>
                      <a:pt x="54" y="1682"/>
                      <a:pt x="54" y="1682"/>
                    </a:cubicBezTo>
                    <a:cubicBezTo>
                      <a:pt x="54" y="1682"/>
                      <a:pt x="57" y="1444"/>
                      <a:pt x="57" y="1444"/>
                    </a:cubicBezTo>
                    <a:cubicBezTo>
                      <a:pt x="57" y="1444"/>
                      <a:pt x="57" y="1424"/>
                      <a:pt x="57" y="1424"/>
                    </a:cubicBezTo>
                    <a:cubicBezTo>
                      <a:pt x="57" y="1424"/>
                      <a:pt x="59" y="0"/>
                      <a:pt x="59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4" name="Freeform 326"/>
              <p:cNvSpPr>
                <a:spLocks/>
              </p:cNvSpPr>
              <p:nvPr/>
            </p:nvSpPr>
            <p:spPr bwMode="auto">
              <a:xfrm>
                <a:off x="-641350" y="6470650"/>
                <a:ext cx="1768475" cy="2882900"/>
              </a:xfrm>
              <a:custGeom>
                <a:avLst/>
                <a:gdLst>
                  <a:gd name="T0" fmla="*/ 15 w 1114"/>
                  <a:gd name="T1" fmla="*/ 1788 h 1816"/>
                  <a:gd name="T2" fmla="*/ 34 w 1114"/>
                  <a:gd name="T3" fmla="*/ 1812 h 1816"/>
                  <a:gd name="T4" fmla="*/ 51 w 1114"/>
                  <a:gd name="T5" fmla="*/ 1814 h 1816"/>
                  <a:gd name="T6" fmla="*/ 69 w 1114"/>
                  <a:gd name="T7" fmla="*/ 1807 h 1816"/>
                  <a:gd name="T8" fmla="*/ 88 w 1114"/>
                  <a:gd name="T9" fmla="*/ 1815 h 1816"/>
                  <a:gd name="T10" fmla="*/ 105 w 1114"/>
                  <a:gd name="T11" fmla="*/ 1815 h 1816"/>
                  <a:gd name="T12" fmla="*/ 123 w 1114"/>
                  <a:gd name="T13" fmla="*/ 1816 h 1816"/>
                  <a:gd name="T14" fmla="*/ 141 w 1114"/>
                  <a:gd name="T15" fmla="*/ 1815 h 1816"/>
                  <a:gd name="T16" fmla="*/ 159 w 1114"/>
                  <a:gd name="T17" fmla="*/ 1816 h 1816"/>
                  <a:gd name="T18" fmla="*/ 178 w 1114"/>
                  <a:gd name="T19" fmla="*/ 1815 h 1816"/>
                  <a:gd name="T20" fmla="*/ 195 w 1114"/>
                  <a:gd name="T21" fmla="*/ 1815 h 1816"/>
                  <a:gd name="T22" fmla="*/ 214 w 1114"/>
                  <a:gd name="T23" fmla="*/ 1813 h 1816"/>
                  <a:gd name="T24" fmla="*/ 231 w 1114"/>
                  <a:gd name="T25" fmla="*/ 1814 h 1816"/>
                  <a:gd name="T26" fmla="*/ 251 w 1114"/>
                  <a:gd name="T27" fmla="*/ 1816 h 1816"/>
                  <a:gd name="T28" fmla="*/ 268 w 1114"/>
                  <a:gd name="T29" fmla="*/ 1816 h 1816"/>
                  <a:gd name="T30" fmla="*/ 286 w 1114"/>
                  <a:gd name="T31" fmla="*/ 1814 h 1816"/>
                  <a:gd name="T32" fmla="*/ 304 w 1114"/>
                  <a:gd name="T33" fmla="*/ 1816 h 1816"/>
                  <a:gd name="T34" fmla="*/ 322 w 1114"/>
                  <a:gd name="T35" fmla="*/ 1816 h 1816"/>
                  <a:gd name="T36" fmla="*/ 340 w 1114"/>
                  <a:gd name="T37" fmla="*/ 1816 h 1816"/>
                  <a:gd name="T38" fmla="*/ 358 w 1114"/>
                  <a:gd name="T39" fmla="*/ 1816 h 1816"/>
                  <a:gd name="T40" fmla="*/ 376 w 1114"/>
                  <a:gd name="T41" fmla="*/ 1816 h 1816"/>
                  <a:gd name="T42" fmla="*/ 395 w 1114"/>
                  <a:gd name="T43" fmla="*/ 1815 h 1816"/>
                  <a:gd name="T44" fmla="*/ 413 w 1114"/>
                  <a:gd name="T45" fmla="*/ 1815 h 1816"/>
                  <a:gd name="T46" fmla="*/ 430 w 1114"/>
                  <a:gd name="T47" fmla="*/ 1815 h 1816"/>
                  <a:gd name="T48" fmla="*/ 447 w 1114"/>
                  <a:gd name="T49" fmla="*/ 1815 h 1816"/>
                  <a:gd name="T50" fmla="*/ 466 w 1114"/>
                  <a:gd name="T51" fmla="*/ 1816 h 1816"/>
                  <a:gd name="T52" fmla="*/ 483 w 1114"/>
                  <a:gd name="T53" fmla="*/ 1815 h 1816"/>
                  <a:gd name="T54" fmla="*/ 501 w 1114"/>
                  <a:gd name="T55" fmla="*/ 1814 h 1816"/>
                  <a:gd name="T56" fmla="*/ 519 w 1114"/>
                  <a:gd name="T57" fmla="*/ 1808 h 1816"/>
                  <a:gd name="T58" fmla="*/ 537 w 1114"/>
                  <a:gd name="T59" fmla="*/ 1814 h 1816"/>
                  <a:gd name="T60" fmla="*/ 556 w 1114"/>
                  <a:gd name="T61" fmla="*/ 1811 h 1816"/>
                  <a:gd name="T62" fmla="*/ 574 w 1114"/>
                  <a:gd name="T63" fmla="*/ 1801 h 1816"/>
                  <a:gd name="T64" fmla="*/ 592 w 1114"/>
                  <a:gd name="T65" fmla="*/ 1782 h 1816"/>
                  <a:gd name="T66" fmla="*/ 610 w 1114"/>
                  <a:gd name="T67" fmla="*/ 1775 h 1816"/>
                  <a:gd name="T68" fmla="*/ 628 w 1114"/>
                  <a:gd name="T69" fmla="*/ 1781 h 1816"/>
                  <a:gd name="T70" fmla="*/ 646 w 1114"/>
                  <a:gd name="T71" fmla="*/ 1679 h 1816"/>
                  <a:gd name="T72" fmla="*/ 664 w 1114"/>
                  <a:gd name="T73" fmla="*/ 1806 h 1816"/>
                  <a:gd name="T74" fmla="*/ 682 w 1114"/>
                  <a:gd name="T75" fmla="*/ 1809 h 1816"/>
                  <a:gd name="T76" fmla="*/ 700 w 1114"/>
                  <a:gd name="T77" fmla="*/ 1807 h 1816"/>
                  <a:gd name="T78" fmla="*/ 718 w 1114"/>
                  <a:gd name="T79" fmla="*/ 1750 h 1816"/>
                  <a:gd name="T80" fmla="*/ 736 w 1114"/>
                  <a:gd name="T81" fmla="*/ 1758 h 1816"/>
                  <a:gd name="T82" fmla="*/ 754 w 1114"/>
                  <a:gd name="T83" fmla="*/ 1760 h 1816"/>
                  <a:gd name="T84" fmla="*/ 772 w 1114"/>
                  <a:gd name="T85" fmla="*/ 1678 h 1816"/>
                  <a:gd name="T86" fmla="*/ 790 w 1114"/>
                  <a:gd name="T87" fmla="*/ 1748 h 1816"/>
                  <a:gd name="T88" fmla="*/ 808 w 1114"/>
                  <a:gd name="T89" fmla="*/ 1747 h 1816"/>
                  <a:gd name="T90" fmla="*/ 827 w 1114"/>
                  <a:gd name="T91" fmla="*/ 1801 h 1816"/>
                  <a:gd name="T92" fmla="*/ 844 w 1114"/>
                  <a:gd name="T93" fmla="*/ 1811 h 1816"/>
                  <a:gd name="T94" fmla="*/ 862 w 1114"/>
                  <a:gd name="T95" fmla="*/ 1793 h 1816"/>
                  <a:gd name="T96" fmla="*/ 880 w 1114"/>
                  <a:gd name="T97" fmla="*/ 1810 h 1816"/>
                  <a:gd name="T98" fmla="*/ 898 w 1114"/>
                  <a:gd name="T99" fmla="*/ 1812 h 1816"/>
                  <a:gd name="T100" fmla="*/ 916 w 1114"/>
                  <a:gd name="T101" fmla="*/ 1812 h 1816"/>
                  <a:gd name="T102" fmla="*/ 934 w 1114"/>
                  <a:gd name="T103" fmla="*/ 1730 h 1816"/>
                  <a:gd name="T104" fmla="*/ 952 w 1114"/>
                  <a:gd name="T105" fmla="*/ 1780 h 1816"/>
                  <a:gd name="T106" fmla="*/ 970 w 1114"/>
                  <a:gd name="T107" fmla="*/ 1757 h 1816"/>
                  <a:gd name="T108" fmla="*/ 988 w 1114"/>
                  <a:gd name="T109" fmla="*/ 1806 h 1816"/>
                  <a:gd name="T110" fmla="*/ 1006 w 1114"/>
                  <a:gd name="T111" fmla="*/ 1605 h 1816"/>
                  <a:gd name="T112" fmla="*/ 1025 w 1114"/>
                  <a:gd name="T113" fmla="*/ 1800 h 1816"/>
                  <a:gd name="T114" fmla="*/ 1042 w 1114"/>
                  <a:gd name="T115" fmla="*/ 1812 h 1816"/>
                  <a:gd name="T116" fmla="*/ 1060 w 1114"/>
                  <a:gd name="T117" fmla="*/ 1813 h 1816"/>
                  <a:gd name="T118" fmla="*/ 1080 w 1114"/>
                  <a:gd name="T119" fmla="*/ 1815 h 1816"/>
                  <a:gd name="T120" fmla="*/ 1096 w 1114"/>
                  <a:gd name="T121" fmla="*/ 1815 h 1816"/>
                  <a:gd name="T122" fmla="*/ 1114 w 1114"/>
                  <a:gd name="T123" fmla="*/ 1816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4" h="1816">
                    <a:moveTo>
                      <a:pt x="0" y="0"/>
                    </a:moveTo>
                    <a:cubicBezTo>
                      <a:pt x="0" y="0"/>
                      <a:pt x="0" y="126"/>
                      <a:pt x="0" y="126"/>
                    </a:cubicBezTo>
                    <a:cubicBezTo>
                      <a:pt x="0" y="126"/>
                      <a:pt x="3" y="1433"/>
                      <a:pt x="3" y="1433"/>
                    </a:cubicBezTo>
                    <a:cubicBezTo>
                      <a:pt x="3" y="1433"/>
                      <a:pt x="3" y="1449"/>
                      <a:pt x="3" y="1449"/>
                    </a:cubicBezTo>
                    <a:cubicBezTo>
                      <a:pt x="3" y="1449"/>
                      <a:pt x="6" y="1663"/>
                      <a:pt x="6" y="1663"/>
                    </a:cubicBezTo>
                    <a:cubicBezTo>
                      <a:pt x="6" y="1663"/>
                      <a:pt x="6" y="1668"/>
                      <a:pt x="6" y="1668"/>
                    </a:cubicBezTo>
                    <a:cubicBezTo>
                      <a:pt x="6" y="1668"/>
                      <a:pt x="9" y="1729"/>
                      <a:pt x="9" y="1729"/>
                    </a:cubicBezTo>
                    <a:cubicBezTo>
                      <a:pt x="9" y="1729"/>
                      <a:pt x="9" y="1732"/>
                      <a:pt x="9" y="1732"/>
                    </a:cubicBezTo>
                    <a:cubicBezTo>
                      <a:pt x="9" y="1732"/>
                      <a:pt x="12" y="1768"/>
                      <a:pt x="12" y="1768"/>
                    </a:cubicBezTo>
                    <a:cubicBezTo>
                      <a:pt x="12" y="1768"/>
                      <a:pt x="12" y="1769"/>
                      <a:pt x="12" y="1769"/>
                    </a:cubicBezTo>
                    <a:cubicBezTo>
                      <a:pt x="12" y="1769"/>
                      <a:pt x="15" y="1788"/>
                      <a:pt x="15" y="1788"/>
                    </a:cubicBezTo>
                    <a:cubicBezTo>
                      <a:pt x="15" y="1788"/>
                      <a:pt x="15" y="1788"/>
                      <a:pt x="15" y="1788"/>
                    </a:cubicBezTo>
                    <a:cubicBezTo>
                      <a:pt x="15" y="1788"/>
                      <a:pt x="17" y="1794"/>
                      <a:pt x="17" y="1794"/>
                    </a:cubicBezTo>
                    <a:cubicBezTo>
                      <a:pt x="17" y="1794"/>
                      <a:pt x="18" y="1794"/>
                      <a:pt x="18" y="1794"/>
                    </a:cubicBezTo>
                    <a:cubicBezTo>
                      <a:pt x="18" y="1794"/>
                      <a:pt x="20" y="1800"/>
                      <a:pt x="20" y="1800"/>
                    </a:cubicBezTo>
                    <a:cubicBezTo>
                      <a:pt x="20" y="1800"/>
                      <a:pt x="21" y="1800"/>
                      <a:pt x="21" y="1800"/>
                    </a:cubicBezTo>
                    <a:cubicBezTo>
                      <a:pt x="21" y="1800"/>
                      <a:pt x="24" y="1805"/>
                      <a:pt x="24" y="1805"/>
                    </a:cubicBezTo>
                    <a:cubicBezTo>
                      <a:pt x="24" y="1805"/>
                      <a:pt x="24" y="1803"/>
                      <a:pt x="24" y="1803"/>
                    </a:cubicBezTo>
                    <a:cubicBezTo>
                      <a:pt x="24" y="1803"/>
                      <a:pt x="26" y="1809"/>
                      <a:pt x="26" y="1809"/>
                    </a:cubicBezTo>
                    <a:cubicBezTo>
                      <a:pt x="26" y="1809"/>
                      <a:pt x="29" y="1812"/>
                      <a:pt x="29" y="1812"/>
                    </a:cubicBezTo>
                    <a:cubicBezTo>
                      <a:pt x="29" y="1812"/>
                      <a:pt x="29" y="1810"/>
                      <a:pt x="29" y="1810"/>
                    </a:cubicBezTo>
                    <a:cubicBezTo>
                      <a:pt x="29" y="1810"/>
                      <a:pt x="30" y="1810"/>
                      <a:pt x="30" y="1810"/>
                    </a:cubicBezTo>
                    <a:cubicBezTo>
                      <a:pt x="30" y="1810"/>
                      <a:pt x="33" y="1812"/>
                      <a:pt x="33" y="1812"/>
                    </a:cubicBezTo>
                    <a:cubicBezTo>
                      <a:pt x="33" y="1812"/>
                      <a:pt x="34" y="1812"/>
                      <a:pt x="34" y="1812"/>
                    </a:cubicBezTo>
                    <a:cubicBezTo>
                      <a:pt x="34" y="1812"/>
                      <a:pt x="35" y="1816"/>
                      <a:pt x="35" y="1816"/>
                    </a:cubicBezTo>
                    <a:cubicBezTo>
                      <a:pt x="35" y="1816"/>
                      <a:pt x="36" y="1813"/>
                      <a:pt x="36" y="1813"/>
                    </a:cubicBezTo>
                    <a:cubicBezTo>
                      <a:pt x="36" y="1813"/>
                      <a:pt x="37" y="1811"/>
                      <a:pt x="37" y="1811"/>
                    </a:cubicBezTo>
                    <a:cubicBezTo>
                      <a:pt x="37" y="1811"/>
                      <a:pt x="40" y="1812"/>
                      <a:pt x="40" y="1812"/>
                    </a:cubicBezTo>
                    <a:cubicBezTo>
                      <a:pt x="40" y="1812"/>
                      <a:pt x="42" y="1813"/>
                      <a:pt x="42" y="1813"/>
                    </a:cubicBezTo>
                    <a:cubicBezTo>
                      <a:pt x="42" y="1813"/>
                      <a:pt x="43" y="1812"/>
                      <a:pt x="43" y="1812"/>
                    </a:cubicBezTo>
                    <a:cubicBezTo>
                      <a:pt x="43" y="1812"/>
                      <a:pt x="45" y="1813"/>
                      <a:pt x="45" y="1813"/>
                    </a:cubicBezTo>
                    <a:cubicBezTo>
                      <a:pt x="45" y="1813"/>
                      <a:pt x="45" y="1813"/>
                      <a:pt x="45" y="1813"/>
                    </a:cubicBezTo>
                    <a:cubicBezTo>
                      <a:pt x="45" y="1813"/>
                      <a:pt x="47" y="1813"/>
                      <a:pt x="47" y="1813"/>
                    </a:cubicBezTo>
                    <a:cubicBezTo>
                      <a:pt x="47" y="1813"/>
                      <a:pt x="48" y="1813"/>
                      <a:pt x="48" y="1813"/>
                    </a:cubicBezTo>
                    <a:cubicBezTo>
                      <a:pt x="48" y="1813"/>
                      <a:pt x="51" y="1814"/>
                      <a:pt x="51" y="1814"/>
                    </a:cubicBezTo>
                    <a:cubicBezTo>
                      <a:pt x="51" y="1814"/>
                      <a:pt x="51" y="1814"/>
                      <a:pt x="51" y="1814"/>
                    </a:cubicBezTo>
                    <a:cubicBezTo>
                      <a:pt x="51" y="1814"/>
                      <a:pt x="53" y="1814"/>
                      <a:pt x="53" y="1814"/>
                    </a:cubicBezTo>
                    <a:cubicBezTo>
                      <a:pt x="53" y="1814"/>
                      <a:pt x="56" y="1814"/>
                      <a:pt x="56" y="1814"/>
                    </a:cubicBezTo>
                    <a:cubicBezTo>
                      <a:pt x="56" y="1814"/>
                      <a:pt x="57" y="1813"/>
                      <a:pt x="57" y="1813"/>
                    </a:cubicBezTo>
                    <a:cubicBezTo>
                      <a:pt x="57" y="1813"/>
                      <a:pt x="57" y="1813"/>
                      <a:pt x="57" y="1813"/>
                    </a:cubicBezTo>
                    <a:cubicBezTo>
                      <a:pt x="57" y="1813"/>
                      <a:pt x="59" y="1815"/>
                      <a:pt x="59" y="1815"/>
                    </a:cubicBezTo>
                    <a:cubicBezTo>
                      <a:pt x="59" y="1815"/>
                      <a:pt x="60" y="1814"/>
                      <a:pt x="60" y="1814"/>
                    </a:cubicBezTo>
                    <a:cubicBezTo>
                      <a:pt x="60" y="1814"/>
                      <a:pt x="63" y="1813"/>
                      <a:pt x="63" y="1813"/>
                    </a:cubicBezTo>
                    <a:cubicBezTo>
                      <a:pt x="63" y="1813"/>
                      <a:pt x="63" y="1813"/>
                      <a:pt x="63" y="1813"/>
                    </a:cubicBezTo>
                    <a:cubicBezTo>
                      <a:pt x="63" y="1813"/>
                      <a:pt x="66" y="1803"/>
                      <a:pt x="66" y="1803"/>
                    </a:cubicBezTo>
                    <a:cubicBezTo>
                      <a:pt x="66" y="1803"/>
                      <a:pt x="68" y="1726"/>
                      <a:pt x="68" y="1726"/>
                    </a:cubicBezTo>
                    <a:cubicBezTo>
                      <a:pt x="68" y="1726"/>
                      <a:pt x="69" y="1806"/>
                      <a:pt x="69" y="1806"/>
                    </a:cubicBezTo>
                    <a:cubicBezTo>
                      <a:pt x="69" y="1806"/>
                      <a:pt x="69" y="1807"/>
                      <a:pt x="69" y="1807"/>
                    </a:cubicBezTo>
                    <a:cubicBezTo>
                      <a:pt x="69" y="1807"/>
                      <a:pt x="72" y="1814"/>
                      <a:pt x="72" y="1814"/>
                    </a:cubicBezTo>
                    <a:cubicBezTo>
                      <a:pt x="72" y="1814"/>
                      <a:pt x="72" y="1814"/>
                      <a:pt x="72" y="1814"/>
                    </a:cubicBezTo>
                    <a:cubicBezTo>
                      <a:pt x="72" y="1814"/>
                      <a:pt x="75" y="1815"/>
                      <a:pt x="75" y="1815"/>
                    </a:cubicBezTo>
                    <a:cubicBezTo>
                      <a:pt x="75" y="1815"/>
                      <a:pt x="75" y="1815"/>
                      <a:pt x="75" y="1815"/>
                    </a:cubicBezTo>
                    <a:cubicBezTo>
                      <a:pt x="75" y="1815"/>
                      <a:pt x="78" y="1815"/>
                      <a:pt x="78" y="1815"/>
                    </a:cubicBezTo>
                    <a:cubicBezTo>
                      <a:pt x="78" y="1815"/>
                      <a:pt x="80" y="1815"/>
                      <a:pt x="80" y="1815"/>
                    </a:cubicBezTo>
                    <a:cubicBezTo>
                      <a:pt x="80" y="1815"/>
                      <a:pt x="81" y="1815"/>
                      <a:pt x="81" y="1815"/>
                    </a:cubicBezTo>
                    <a:cubicBezTo>
                      <a:pt x="81" y="1815"/>
                      <a:pt x="81" y="1815"/>
                      <a:pt x="81" y="1815"/>
                    </a:cubicBezTo>
                    <a:cubicBezTo>
                      <a:pt x="81" y="1815"/>
                      <a:pt x="84" y="1815"/>
                      <a:pt x="84" y="1815"/>
                    </a:cubicBezTo>
                    <a:cubicBezTo>
                      <a:pt x="84" y="1815"/>
                      <a:pt x="85" y="1815"/>
                      <a:pt x="85" y="1815"/>
                    </a:cubicBezTo>
                    <a:cubicBezTo>
                      <a:pt x="85" y="1815"/>
                      <a:pt x="86" y="1815"/>
                      <a:pt x="86" y="1815"/>
                    </a:cubicBezTo>
                    <a:cubicBezTo>
                      <a:pt x="86" y="1815"/>
                      <a:pt x="88" y="1815"/>
                      <a:pt x="88" y="1815"/>
                    </a:cubicBezTo>
                    <a:cubicBezTo>
                      <a:pt x="88" y="1815"/>
                      <a:pt x="90" y="1815"/>
                      <a:pt x="90" y="1815"/>
                    </a:cubicBezTo>
                    <a:cubicBezTo>
                      <a:pt x="90" y="1815"/>
                      <a:pt x="92" y="1816"/>
                      <a:pt x="92" y="1816"/>
                    </a:cubicBezTo>
                    <a:cubicBezTo>
                      <a:pt x="92" y="1816"/>
                      <a:pt x="93" y="1815"/>
                      <a:pt x="93" y="1815"/>
                    </a:cubicBezTo>
                    <a:cubicBezTo>
                      <a:pt x="93" y="1815"/>
                      <a:pt x="93" y="1815"/>
                      <a:pt x="93" y="1815"/>
                    </a:cubicBezTo>
                    <a:cubicBezTo>
                      <a:pt x="93" y="1815"/>
                      <a:pt x="94" y="1816"/>
                      <a:pt x="94" y="1816"/>
                    </a:cubicBezTo>
                    <a:cubicBezTo>
                      <a:pt x="94" y="1816"/>
                      <a:pt x="96" y="1816"/>
                      <a:pt x="96" y="1816"/>
                    </a:cubicBezTo>
                    <a:cubicBezTo>
                      <a:pt x="96" y="1816"/>
                      <a:pt x="98" y="1815"/>
                      <a:pt x="98" y="1815"/>
                    </a:cubicBezTo>
                    <a:cubicBezTo>
                      <a:pt x="98" y="1815"/>
                      <a:pt x="100" y="1816"/>
                      <a:pt x="100" y="1816"/>
                    </a:cubicBezTo>
                    <a:cubicBezTo>
                      <a:pt x="100" y="1816"/>
                      <a:pt x="102" y="1815"/>
                      <a:pt x="102" y="1815"/>
                    </a:cubicBezTo>
                    <a:cubicBezTo>
                      <a:pt x="102" y="1815"/>
                      <a:pt x="102" y="1815"/>
                      <a:pt x="102" y="1815"/>
                    </a:cubicBezTo>
                    <a:cubicBezTo>
                      <a:pt x="102" y="1815"/>
                      <a:pt x="104" y="1816"/>
                      <a:pt x="104" y="1816"/>
                    </a:cubicBezTo>
                    <a:cubicBezTo>
                      <a:pt x="104" y="1816"/>
                      <a:pt x="105" y="1815"/>
                      <a:pt x="105" y="1815"/>
                    </a:cubicBezTo>
                    <a:cubicBezTo>
                      <a:pt x="105" y="1815"/>
                      <a:pt x="107" y="1815"/>
                      <a:pt x="107" y="1815"/>
                    </a:cubicBezTo>
                    <a:cubicBezTo>
                      <a:pt x="107" y="1815"/>
                      <a:pt x="108" y="1815"/>
                      <a:pt x="108" y="1815"/>
                    </a:cubicBezTo>
                    <a:cubicBezTo>
                      <a:pt x="108" y="1815"/>
                      <a:pt x="111" y="1815"/>
                      <a:pt x="111" y="1815"/>
                    </a:cubicBezTo>
                    <a:cubicBezTo>
                      <a:pt x="111" y="1815"/>
                      <a:pt x="111" y="1815"/>
                      <a:pt x="111" y="1815"/>
                    </a:cubicBezTo>
                    <a:cubicBezTo>
                      <a:pt x="111" y="1815"/>
                      <a:pt x="113" y="1816"/>
                      <a:pt x="113" y="1816"/>
                    </a:cubicBezTo>
                    <a:cubicBezTo>
                      <a:pt x="113" y="1816"/>
                      <a:pt x="115" y="1816"/>
                      <a:pt x="115" y="1816"/>
                    </a:cubicBezTo>
                    <a:cubicBezTo>
                      <a:pt x="115" y="1816"/>
                      <a:pt x="117" y="1816"/>
                      <a:pt x="117" y="1816"/>
                    </a:cubicBezTo>
                    <a:cubicBezTo>
                      <a:pt x="117" y="1816"/>
                      <a:pt x="117" y="1816"/>
                      <a:pt x="117" y="1816"/>
                    </a:cubicBezTo>
                    <a:cubicBezTo>
                      <a:pt x="117" y="1816"/>
                      <a:pt x="118" y="1816"/>
                      <a:pt x="118" y="1816"/>
                    </a:cubicBezTo>
                    <a:cubicBezTo>
                      <a:pt x="118" y="1816"/>
                      <a:pt x="121" y="1816"/>
                      <a:pt x="121" y="1816"/>
                    </a:cubicBezTo>
                    <a:cubicBezTo>
                      <a:pt x="121" y="1816"/>
                      <a:pt x="122" y="1816"/>
                      <a:pt x="122" y="1816"/>
                    </a:cubicBezTo>
                    <a:cubicBezTo>
                      <a:pt x="122" y="1816"/>
                      <a:pt x="123" y="1816"/>
                      <a:pt x="123" y="1816"/>
                    </a:cubicBezTo>
                    <a:cubicBezTo>
                      <a:pt x="123" y="1816"/>
                      <a:pt x="125" y="1816"/>
                      <a:pt x="125" y="1816"/>
                    </a:cubicBezTo>
                    <a:cubicBezTo>
                      <a:pt x="125" y="1816"/>
                      <a:pt x="126" y="1816"/>
                      <a:pt x="126" y="1816"/>
                    </a:cubicBezTo>
                    <a:cubicBezTo>
                      <a:pt x="126" y="1816"/>
                      <a:pt x="128" y="1816"/>
                      <a:pt x="128" y="1816"/>
                    </a:cubicBezTo>
                    <a:cubicBezTo>
                      <a:pt x="128" y="1816"/>
                      <a:pt x="130" y="1816"/>
                      <a:pt x="130" y="1816"/>
                    </a:cubicBezTo>
                    <a:cubicBezTo>
                      <a:pt x="130" y="1816"/>
                      <a:pt x="131" y="1816"/>
                      <a:pt x="131" y="1816"/>
                    </a:cubicBezTo>
                    <a:cubicBezTo>
                      <a:pt x="131" y="1816"/>
                      <a:pt x="132" y="1816"/>
                      <a:pt x="132" y="1816"/>
                    </a:cubicBezTo>
                    <a:cubicBezTo>
                      <a:pt x="132" y="1816"/>
                      <a:pt x="135" y="1815"/>
                      <a:pt x="135" y="1815"/>
                    </a:cubicBezTo>
                    <a:cubicBezTo>
                      <a:pt x="135" y="1815"/>
                      <a:pt x="135" y="1815"/>
                      <a:pt x="135" y="1815"/>
                    </a:cubicBezTo>
                    <a:cubicBezTo>
                      <a:pt x="135" y="1815"/>
                      <a:pt x="136" y="1816"/>
                      <a:pt x="136" y="1816"/>
                    </a:cubicBezTo>
                    <a:cubicBezTo>
                      <a:pt x="136" y="1816"/>
                      <a:pt x="138" y="1816"/>
                      <a:pt x="138" y="1816"/>
                    </a:cubicBezTo>
                    <a:cubicBezTo>
                      <a:pt x="138" y="1816"/>
                      <a:pt x="140" y="1815"/>
                      <a:pt x="140" y="1815"/>
                    </a:cubicBezTo>
                    <a:cubicBezTo>
                      <a:pt x="140" y="1815"/>
                      <a:pt x="141" y="1815"/>
                      <a:pt x="141" y="1815"/>
                    </a:cubicBezTo>
                    <a:cubicBezTo>
                      <a:pt x="141" y="1815"/>
                      <a:pt x="144" y="1816"/>
                      <a:pt x="144" y="1816"/>
                    </a:cubicBezTo>
                    <a:cubicBezTo>
                      <a:pt x="144" y="1816"/>
                      <a:pt x="144" y="1816"/>
                      <a:pt x="144" y="1816"/>
                    </a:cubicBezTo>
                    <a:cubicBezTo>
                      <a:pt x="144" y="1816"/>
                      <a:pt x="146" y="1815"/>
                      <a:pt x="146" y="1815"/>
                    </a:cubicBezTo>
                    <a:cubicBezTo>
                      <a:pt x="146" y="1815"/>
                      <a:pt x="148" y="1815"/>
                      <a:pt x="148" y="1815"/>
                    </a:cubicBezTo>
                    <a:cubicBezTo>
                      <a:pt x="148" y="1815"/>
                      <a:pt x="150" y="1816"/>
                      <a:pt x="150" y="1816"/>
                    </a:cubicBezTo>
                    <a:cubicBezTo>
                      <a:pt x="150" y="1816"/>
                      <a:pt x="151" y="1816"/>
                      <a:pt x="151" y="1816"/>
                    </a:cubicBezTo>
                    <a:cubicBezTo>
                      <a:pt x="151" y="1816"/>
                      <a:pt x="153" y="1815"/>
                      <a:pt x="153" y="1815"/>
                    </a:cubicBezTo>
                    <a:cubicBezTo>
                      <a:pt x="153" y="1815"/>
                      <a:pt x="153" y="1815"/>
                      <a:pt x="153" y="1815"/>
                    </a:cubicBezTo>
                    <a:cubicBezTo>
                      <a:pt x="153" y="1815"/>
                      <a:pt x="155" y="1816"/>
                      <a:pt x="155" y="1816"/>
                    </a:cubicBezTo>
                    <a:cubicBezTo>
                      <a:pt x="155" y="1816"/>
                      <a:pt x="156" y="1816"/>
                      <a:pt x="156" y="1816"/>
                    </a:cubicBezTo>
                    <a:cubicBezTo>
                      <a:pt x="156" y="1816"/>
                      <a:pt x="159" y="1816"/>
                      <a:pt x="159" y="1816"/>
                    </a:cubicBezTo>
                    <a:cubicBezTo>
                      <a:pt x="159" y="1816"/>
                      <a:pt x="159" y="1816"/>
                      <a:pt x="159" y="1816"/>
                    </a:cubicBezTo>
                    <a:cubicBezTo>
                      <a:pt x="159" y="1816"/>
                      <a:pt x="160" y="1816"/>
                      <a:pt x="160" y="1816"/>
                    </a:cubicBezTo>
                    <a:cubicBezTo>
                      <a:pt x="160" y="1816"/>
                      <a:pt x="163" y="1816"/>
                      <a:pt x="163" y="1816"/>
                    </a:cubicBezTo>
                    <a:cubicBezTo>
                      <a:pt x="163" y="1816"/>
                      <a:pt x="165" y="1816"/>
                      <a:pt x="165" y="1816"/>
                    </a:cubicBezTo>
                    <a:cubicBezTo>
                      <a:pt x="165" y="1816"/>
                      <a:pt x="165" y="1816"/>
                      <a:pt x="165" y="1816"/>
                    </a:cubicBezTo>
                    <a:cubicBezTo>
                      <a:pt x="165" y="1816"/>
                      <a:pt x="168" y="1816"/>
                      <a:pt x="168" y="1816"/>
                    </a:cubicBezTo>
                    <a:cubicBezTo>
                      <a:pt x="168" y="1816"/>
                      <a:pt x="169" y="1816"/>
                      <a:pt x="169" y="1816"/>
                    </a:cubicBezTo>
                    <a:cubicBezTo>
                      <a:pt x="169" y="1816"/>
                      <a:pt x="171" y="1815"/>
                      <a:pt x="171" y="1815"/>
                    </a:cubicBezTo>
                    <a:cubicBezTo>
                      <a:pt x="171" y="1815"/>
                      <a:pt x="171" y="1816"/>
                      <a:pt x="171" y="1816"/>
                    </a:cubicBezTo>
                    <a:cubicBezTo>
                      <a:pt x="171" y="1816"/>
                      <a:pt x="174" y="1814"/>
                      <a:pt x="174" y="1814"/>
                    </a:cubicBezTo>
                    <a:cubicBezTo>
                      <a:pt x="174" y="1814"/>
                      <a:pt x="174" y="1815"/>
                      <a:pt x="174" y="1815"/>
                    </a:cubicBezTo>
                    <a:cubicBezTo>
                      <a:pt x="174" y="1815"/>
                      <a:pt x="177" y="1815"/>
                      <a:pt x="177" y="1815"/>
                    </a:cubicBezTo>
                    <a:cubicBezTo>
                      <a:pt x="177" y="1815"/>
                      <a:pt x="178" y="1815"/>
                      <a:pt x="178" y="1815"/>
                    </a:cubicBezTo>
                    <a:cubicBezTo>
                      <a:pt x="178" y="1815"/>
                      <a:pt x="180" y="1815"/>
                      <a:pt x="180" y="1815"/>
                    </a:cubicBezTo>
                    <a:cubicBezTo>
                      <a:pt x="180" y="1815"/>
                      <a:pt x="181" y="1815"/>
                      <a:pt x="181" y="1815"/>
                    </a:cubicBezTo>
                    <a:cubicBezTo>
                      <a:pt x="181" y="1815"/>
                      <a:pt x="183" y="1816"/>
                      <a:pt x="183" y="1816"/>
                    </a:cubicBezTo>
                    <a:cubicBezTo>
                      <a:pt x="183" y="1816"/>
                      <a:pt x="183" y="1816"/>
                      <a:pt x="183" y="1816"/>
                    </a:cubicBezTo>
                    <a:cubicBezTo>
                      <a:pt x="183" y="1816"/>
                      <a:pt x="186" y="1814"/>
                      <a:pt x="186" y="1814"/>
                    </a:cubicBezTo>
                    <a:cubicBezTo>
                      <a:pt x="186" y="1814"/>
                      <a:pt x="187" y="1814"/>
                      <a:pt x="187" y="1814"/>
                    </a:cubicBezTo>
                    <a:cubicBezTo>
                      <a:pt x="187" y="1814"/>
                      <a:pt x="189" y="1815"/>
                      <a:pt x="189" y="1815"/>
                    </a:cubicBezTo>
                    <a:cubicBezTo>
                      <a:pt x="189" y="1815"/>
                      <a:pt x="191" y="1815"/>
                      <a:pt x="191" y="1815"/>
                    </a:cubicBezTo>
                    <a:cubicBezTo>
                      <a:pt x="191" y="1815"/>
                      <a:pt x="192" y="1815"/>
                      <a:pt x="192" y="1815"/>
                    </a:cubicBezTo>
                    <a:cubicBezTo>
                      <a:pt x="192" y="1815"/>
                      <a:pt x="192" y="1815"/>
                      <a:pt x="192" y="1815"/>
                    </a:cubicBezTo>
                    <a:cubicBezTo>
                      <a:pt x="192" y="1815"/>
                      <a:pt x="194" y="1814"/>
                      <a:pt x="194" y="1814"/>
                    </a:cubicBezTo>
                    <a:cubicBezTo>
                      <a:pt x="194" y="1814"/>
                      <a:pt x="195" y="1815"/>
                      <a:pt x="195" y="1815"/>
                    </a:cubicBezTo>
                    <a:cubicBezTo>
                      <a:pt x="195" y="1815"/>
                      <a:pt x="198" y="1816"/>
                      <a:pt x="198" y="1816"/>
                    </a:cubicBezTo>
                    <a:cubicBezTo>
                      <a:pt x="198" y="1816"/>
                      <a:pt x="200" y="1816"/>
                      <a:pt x="200" y="1816"/>
                    </a:cubicBezTo>
                    <a:cubicBezTo>
                      <a:pt x="200" y="1816"/>
                      <a:pt x="201" y="1815"/>
                      <a:pt x="201" y="1815"/>
                    </a:cubicBezTo>
                    <a:cubicBezTo>
                      <a:pt x="201" y="1815"/>
                      <a:pt x="202" y="1815"/>
                      <a:pt x="202" y="1815"/>
                    </a:cubicBezTo>
                    <a:cubicBezTo>
                      <a:pt x="202" y="1815"/>
                      <a:pt x="203" y="1815"/>
                      <a:pt x="203" y="1815"/>
                    </a:cubicBezTo>
                    <a:cubicBezTo>
                      <a:pt x="203" y="1815"/>
                      <a:pt x="205" y="1815"/>
                      <a:pt x="205" y="1815"/>
                    </a:cubicBezTo>
                    <a:cubicBezTo>
                      <a:pt x="205" y="1815"/>
                      <a:pt x="207" y="1815"/>
                      <a:pt x="207" y="1815"/>
                    </a:cubicBezTo>
                    <a:cubicBezTo>
                      <a:pt x="207" y="1815"/>
                      <a:pt x="207" y="1815"/>
                      <a:pt x="207" y="1815"/>
                    </a:cubicBezTo>
                    <a:cubicBezTo>
                      <a:pt x="207" y="1815"/>
                      <a:pt x="208" y="1815"/>
                      <a:pt x="208" y="1815"/>
                    </a:cubicBezTo>
                    <a:cubicBezTo>
                      <a:pt x="208" y="1815"/>
                      <a:pt x="212" y="1815"/>
                      <a:pt x="212" y="1815"/>
                    </a:cubicBezTo>
                    <a:cubicBezTo>
                      <a:pt x="212" y="1815"/>
                      <a:pt x="213" y="1814"/>
                      <a:pt x="213" y="1814"/>
                    </a:cubicBezTo>
                    <a:cubicBezTo>
                      <a:pt x="213" y="1814"/>
                      <a:pt x="214" y="1813"/>
                      <a:pt x="214" y="1813"/>
                    </a:cubicBezTo>
                    <a:cubicBezTo>
                      <a:pt x="214" y="1813"/>
                      <a:pt x="215" y="1814"/>
                      <a:pt x="215" y="1814"/>
                    </a:cubicBezTo>
                    <a:cubicBezTo>
                      <a:pt x="215" y="1814"/>
                      <a:pt x="216" y="1813"/>
                      <a:pt x="216" y="1813"/>
                    </a:cubicBezTo>
                    <a:cubicBezTo>
                      <a:pt x="216" y="1813"/>
                      <a:pt x="218" y="1811"/>
                      <a:pt x="218" y="1811"/>
                    </a:cubicBezTo>
                    <a:cubicBezTo>
                      <a:pt x="218" y="1811"/>
                      <a:pt x="219" y="1812"/>
                      <a:pt x="219" y="1812"/>
                    </a:cubicBezTo>
                    <a:cubicBezTo>
                      <a:pt x="219" y="1812"/>
                      <a:pt x="222" y="1815"/>
                      <a:pt x="222" y="1815"/>
                    </a:cubicBezTo>
                    <a:cubicBezTo>
                      <a:pt x="222" y="1815"/>
                      <a:pt x="223" y="1814"/>
                      <a:pt x="223" y="1814"/>
                    </a:cubicBezTo>
                    <a:cubicBezTo>
                      <a:pt x="223" y="1814"/>
                      <a:pt x="225" y="1815"/>
                      <a:pt x="225" y="1815"/>
                    </a:cubicBezTo>
                    <a:cubicBezTo>
                      <a:pt x="225" y="1815"/>
                      <a:pt x="226" y="1815"/>
                      <a:pt x="226" y="1815"/>
                    </a:cubicBezTo>
                    <a:cubicBezTo>
                      <a:pt x="226" y="1815"/>
                      <a:pt x="228" y="1814"/>
                      <a:pt x="228" y="1814"/>
                    </a:cubicBezTo>
                    <a:cubicBezTo>
                      <a:pt x="228" y="1814"/>
                      <a:pt x="228" y="1814"/>
                      <a:pt x="228" y="1814"/>
                    </a:cubicBezTo>
                    <a:cubicBezTo>
                      <a:pt x="228" y="1814"/>
                      <a:pt x="230" y="1813"/>
                      <a:pt x="230" y="1813"/>
                    </a:cubicBezTo>
                    <a:cubicBezTo>
                      <a:pt x="230" y="1813"/>
                      <a:pt x="231" y="1814"/>
                      <a:pt x="231" y="1814"/>
                    </a:cubicBezTo>
                    <a:cubicBezTo>
                      <a:pt x="231" y="1814"/>
                      <a:pt x="233" y="1815"/>
                      <a:pt x="233" y="1815"/>
                    </a:cubicBezTo>
                    <a:cubicBezTo>
                      <a:pt x="233" y="1815"/>
                      <a:pt x="235" y="1815"/>
                      <a:pt x="235" y="1815"/>
                    </a:cubicBezTo>
                    <a:cubicBezTo>
                      <a:pt x="235" y="1815"/>
                      <a:pt x="237" y="1814"/>
                      <a:pt x="237" y="1814"/>
                    </a:cubicBezTo>
                    <a:cubicBezTo>
                      <a:pt x="237" y="1814"/>
                      <a:pt x="237" y="1815"/>
                      <a:pt x="237" y="1815"/>
                    </a:cubicBezTo>
                    <a:cubicBezTo>
                      <a:pt x="237" y="1815"/>
                      <a:pt x="240" y="1815"/>
                      <a:pt x="240" y="1815"/>
                    </a:cubicBezTo>
                    <a:cubicBezTo>
                      <a:pt x="240" y="1815"/>
                      <a:pt x="240" y="1815"/>
                      <a:pt x="240" y="1815"/>
                    </a:cubicBezTo>
                    <a:cubicBezTo>
                      <a:pt x="240" y="1815"/>
                      <a:pt x="241" y="1815"/>
                      <a:pt x="241" y="1815"/>
                    </a:cubicBezTo>
                    <a:cubicBezTo>
                      <a:pt x="241" y="1815"/>
                      <a:pt x="244" y="1815"/>
                      <a:pt x="244" y="1815"/>
                    </a:cubicBezTo>
                    <a:cubicBezTo>
                      <a:pt x="244" y="1815"/>
                      <a:pt x="246" y="1816"/>
                      <a:pt x="246" y="1816"/>
                    </a:cubicBezTo>
                    <a:cubicBezTo>
                      <a:pt x="246" y="1816"/>
                      <a:pt x="247" y="1815"/>
                      <a:pt x="247" y="1815"/>
                    </a:cubicBezTo>
                    <a:cubicBezTo>
                      <a:pt x="247" y="1815"/>
                      <a:pt x="249" y="1816"/>
                      <a:pt x="249" y="1816"/>
                    </a:cubicBezTo>
                    <a:cubicBezTo>
                      <a:pt x="249" y="1816"/>
                      <a:pt x="251" y="1816"/>
                      <a:pt x="251" y="1816"/>
                    </a:cubicBezTo>
                    <a:cubicBezTo>
                      <a:pt x="251" y="1816"/>
                      <a:pt x="252" y="1816"/>
                      <a:pt x="252" y="1816"/>
                    </a:cubicBezTo>
                    <a:cubicBezTo>
                      <a:pt x="252" y="1816"/>
                      <a:pt x="253" y="1816"/>
                      <a:pt x="253" y="1816"/>
                    </a:cubicBezTo>
                    <a:cubicBezTo>
                      <a:pt x="253" y="1816"/>
                      <a:pt x="254" y="1816"/>
                      <a:pt x="254" y="1816"/>
                    </a:cubicBezTo>
                    <a:cubicBezTo>
                      <a:pt x="254" y="1816"/>
                      <a:pt x="257" y="1816"/>
                      <a:pt x="257" y="1816"/>
                    </a:cubicBezTo>
                    <a:cubicBezTo>
                      <a:pt x="257" y="1816"/>
                      <a:pt x="258" y="1816"/>
                      <a:pt x="258" y="1816"/>
                    </a:cubicBezTo>
                    <a:cubicBezTo>
                      <a:pt x="258" y="1816"/>
                      <a:pt x="259" y="1816"/>
                      <a:pt x="259" y="1816"/>
                    </a:cubicBezTo>
                    <a:cubicBezTo>
                      <a:pt x="259" y="1816"/>
                      <a:pt x="261" y="1816"/>
                      <a:pt x="261" y="1816"/>
                    </a:cubicBezTo>
                    <a:cubicBezTo>
                      <a:pt x="261" y="1816"/>
                      <a:pt x="262" y="1815"/>
                      <a:pt x="262" y="1815"/>
                    </a:cubicBezTo>
                    <a:cubicBezTo>
                      <a:pt x="262" y="1815"/>
                      <a:pt x="262" y="1816"/>
                      <a:pt x="262" y="1816"/>
                    </a:cubicBezTo>
                    <a:cubicBezTo>
                      <a:pt x="262" y="1816"/>
                      <a:pt x="266" y="1816"/>
                      <a:pt x="266" y="1816"/>
                    </a:cubicBezTo>
                    <a:cubicBezTo>
                      <a:pt x="266" y="1816"/>
                      <a:pt x="267" y="1816"/>
                      <a:pt x="267" y="1816"/>
                    </a:cubicBezTo>
                    <a:cubicBezTo>
                      <a:pt x="267" y="1816"/>
                      <a:pt x="268" y="1816"/>
                      <a:pt x="268" y="1816"/>
                    </a:cubicBezTo>
                    <a:cubicBezTo>
                      <a:pt x="268" y="1816"/>
                      <a:pt x="269" y="1815"/>
                      <a:pt x="269" y="1815"/>
                    </a:cubicBezTo>
                    <a:cubicBezTo>
                      <a:pt x="269" y="1815"/>
                      <a:pt x="272" y="1816"/>
                      <a:pt x="272" y="1816"/>
                    </a:cubicBezTo>
                    <a:cubicBezTo>
                      <a:pt x="272" y="1816"/>
                      <a:pt x="273" y="1815"/>
                      <a:pt x="273" y="1815"/>
                    </a:cubicBezTo>
                    <a:cubicBezTo>
                      <a:pt x="273" y="1815"/>
                      <a:pt x="273" y="1815"/>
                      <a:pt x="273" y="1815"/>
                    </a:cubicBezTo>
                    <a:cubicBezTo>
                      <a:pt x="273" y="1815"/>
                      <a:pt x="274" y="1815"/>
                      <a:pt x="274" y="1815"/>
                    </a:cubicBezTo>
                    <a:cubicBezTo>
                      <a:pt x="274" y="1815"/>
                      <a:pt x="276" y="1815"/>
                      <a:pt x="276" y="1815"/>
                    </a:cubicBezTo>
                    <a:cubicBezTo>
                      <a:pt x="276" y="1815"/>
                      <a:pt x="277" y="1815"/>
                      <a:pt x="277" y="1815"/>
                    </a:cubicBezTo>
                    <a:cubicBezTo>
                      <a:pt x="277" y="1815"/>
                      <a:pt x="279" y="1815"/>
                      <a:pt x="279" y="1815"/>
                    </a:cubicBezTo>
                    <a:cubicBezTo>
                      <a:pt x="279" y="1815"/>
                      <a:pt x="281" y="1815"/>
                      <a:pt x="281" y="1815"/>
                    </a:cubicBezTo>
                    <a:cubicBezTo>
                      <a:pt x="281" y="1815"/>
                      <a:pt x="283" y="1815"/>
                      <a:pt x="283" y="1815"/>
                    </a:cubicBezTo>
                    <a:cubicBezTo>
                      <a:pt x="283" y="1815"/>
                      <a:pt x="285" y="1815"/>
                      <a:pt x="285" y="1815"/>
                    </a:cubicBezTo>
                    <a:cubicBezTo>
                      <a:pt x="285" y="1815"/>
                      <a:pt x="286" y="1814"/>
                      <a:pt x="286" y="1814"/>
                    </a:cubicBezTo>
                    <a:cubicBezTo>
                      <a:pt x="286" y="1814"/>
                      <a:pt x="288" y="1815"/>
                      <a:pt x="288" y="1815"/>
                    </a:cubicBezTo>
                    <a:cubicBezTo>
                      <a:pt x="288" y="1815"/>
                      <a:pt x="289" y="1815"/>
                      <a:pt x="289" y="1815"/>
                    </a:cubicBezTo>
                    <a:cubicBezTo>
                      <a:pt x="289" y="1815"/>
                      <a:pt x="291" y="1815"/>
                      <a:pt x="291" y="1815"/>
                    </a:cubicBezTo>
                    <a:cubicBezTo>
                      <a:pt x="291" y="1815"/>
                      <a:pt x="292" y="1815"/>
                      <a:pt x="292" y="1815"/>
                    </a:cubicBezTo>
                    <a:cubicBezTo>
                      <a:pt x="292" y="1815"/>
                      <a:pt x="294" y="1815"/>
                      <a:pt x="294" y="1815"/>
                    </a:cubicBezTo>
                    <a:cubicBezTo>
                      <a:pt x="294" y="1815"/>
                      <a:pt x="295" y="1815"/>
                      <a:pt x="295" y="1815"/>
                    </a:cubicBezTo>
                    <a:cubicBezTo>
                      <a:pt x="295" y="1815"/>
                      <a:pt x="297" y="1815"/>
                      <a:pt x="297" y="1815"/>
                    </a:cubicBezTo>
                    <a:cubicBezTo>
                      <a:pt x="297" y="1815"/>
                      <a:pt x="298" y="1815"/>
                      <a:pt x="298" y="1815"/>
                    </a:cubicBezTo>
                    <a:cubicBezTo>
                      <a:pt x="298" y="1815"/>
                      <a:pt x="299" y="1815"/>
                      <a:pt x="299" y="1815"/>
                    </a:cubicBezTo>
                    <a:cubicBezTo>
                      <a:pt x="299" y="1815"/>
                      <a:pt x="300" y="1815"/>
                      <a:pt x="300" y="1815"/>
                    </a:cubicBezTo>
                    <a:cubicBezTo>
                      <a:pt x="300" y="1815"/>
                      <a:pt x="303" y="1815"/>
                      <a:pt x="303" y="1815"/>
                    </a:cubicBezTo>
                    <a:cubicBezTo>
                      <a:pt x="303" y="1815"/>
                      <a:pt x="304" y="1816"/>
                      <a:pt x="304" y="1816"/>
                    </a:cubicBezTo>
                    <a:cubicBezTo>
                      <a:pt x="304" y="1816"/>
                      <a:pt x="306" y="1815"/>
                      <a:pt x="306" y="1815"/>
                    </a:cubicBezTo>
                    <a:cubicBezTo>
                      <a:pt x="306" y="1815"/>
                      <a:pt x="307" y="1815"/>
                      <a:pt x="307" y="1815"/>
                    </a:cubicBezTo>
                    <a:cubicBezTo>
                      <a:pt x="307" y="1815"/>
                      <a:pt x="308" y="1815"/>
                      <a:pt x="308" y="1815"/>
                    </a:cubicBezTo>
                    <a:cubicBezTo>
                      <a:pt x="308" y="1815"/>
                      <a:pt x="309" y="1815"/>
                      <a:pt x="309" y="1815"/>
                    </a:cubicBezTo>
                    <a:cubicBezTo>
                      <a:pt x="309" y="1815"/>
                      <a:pt x="312" y="1816"/>
                      <a:pt x="312" y="1816"/>
                    </a:cubicBezTo>
                    <a:cubicBezTo>
                      <a:pt x="312" y="1816"/>
                      <a:pt x="312" y="1816"/>
                      <a:pt x="312" y="1816"/>
                    </a:cubicBezTo>
                    <a:cubicBezTo>
                      <a:pt x="312" y="1816"/>
                      <a:pt x="313" y="1816"/>
                      <a:pt x="313" y="1816"/>
                    </a:cubicBezTo>
                    <a:cubicBezTo>
                      <a:pt x="313" y="1816"/>
                      <a:pt x="315" y="1816"/>
                      <a:pt x="315" y="1816"/>
                    </a:cubicBezTo>
                    <a:cubicBezTo>
                      <a:pt x="315" y="1816"/>
                      <a:pt x="317" y="1815"/>
                      <a:pt x="317" y="1815"/>
                    </a:cubicBezTo>
                    <a:cubicBezTo>
                      <a:pt x="317" y="1815"/>
                      <a:pt x="318" y="1816"/>
                      <a:pt x="318" y="1816"/>
                    </a:cubicBezTo>
                    <a:cubicBezTo>
                      <a:pt x="318" y="1816"/>
                      <a:pt x="319" y="1816"/>
                      <a:pt x="319" y="1816"/>
                    </a:cubicBezTo>
                    <a:cubicBezTo>
                      <a:pt x="319" y="1816"/>
                      <a:pt x="322" y="1816"/>
                      <a:pt x="322" y="1816"/>
                    </a:cubicBezTo>
                    <a:cubicBezTo>
                      <a:pt x="322" y="1816"/>
                      <a:pt x="323" y="1816"/>
                      <a:pt x="323" y="1816"/>
                    </a:cubicBezTo>
                    <a:cubicBezTo>
                      <a:pt x="323" y="1816"/>
                      <a:pt x="326" y="1815"/>
                      <a:pt x="326" y="1815"/>
                    </a:cubicBezTo>
                    <a:cubicBezTo>
                      <a:pt x="326" y="1815"/>
                      <a:pt x="327" y="1816"/>
                      <a:pt x="327" y="1816"/>
                    </a:cubicBezTo>
                    <a:cubicBezTo>
                      <a:pt x="327" y="1816"/>
                      <a:pt x="328" y="1816"/>
                      <a:pt x="328" y="1816"/>
                    </a:cubicBezTo>
                    <a:cubicBezTo>
                      <a:pt x="328" y="1816"/>
                      <a:pt x="330" y="1816"/>
                      <a:pt x="330" y="1816"/>
                    </a:cubicBezTo>
                    <a:cubicBezTo>
                      <a:pt x="330" y="1816"/>
                      <a:pt x="331" y="1816"/>
                      <a:pt x="331" y="1816"/>
                    </a:cubicBezTo>
                    <a:cubicBezTo>
                      <a:pt x="331" y="1816"/>
                      <a:pt x="333" y="1816"/>
                      <a:pt x="333" y="1816"/>
                    </a:cubicBezTo>
                    <a:cubicBezTo>
                      <a:pt x="333" y="1816"/>
                      <a:pt x="334" y="1816"/>
                      <a:pt x="334" y="1816"/>
                    </a:cubicBezTo>
                    <a:cubicBezTo>
                      <a:pt x="334" y="1816"/>
                      <a:pt x="336" y="1816"/>
                      <a:pt x="336" y="1816"/>
                    </a:cubicBezTo>
                    <a:cubicBezTo>
                      <a:pt x="336" y="1816"/>
                      <a:pt x="338" y="1816"/>
                      <a:pt x="338" y="1816"/>
                    </a:cubicBezTo>
                    <a:cubicBezTo>
                      <a:pt x="338" y="1816"/>
                      <a:pt x="339" y="1816"/>
                      <a:pt x="339" y="1816"/>
                    </a:cubicBezTo>
                    <a:cubicBezTo>
                      <a:pt x="339" y="1816"/>
                      <a:pt x="340" y="1816"/>
                      <a:pt x="340" y="1816"/>
                    </a:cubicBezTo>
                    <a:cubicBezTo>
                      <a:pt x="340" y="1816"/>
                      <a:pt x="342" y="1816"/>
                      <a:pt x="342" y="1816"/>
                    </a:cubicBezTo>
                    <a:cubicBezTo>
                      <a:pt x="342" y="1816"/>
                      <a:pt x="343" y="1816"/>
                      <a:pt x="343" y="1816"/>
                    </a:cubicBezTo>
                    <a:cubicBezTo>
                      <a:pt x="343" y="1816"/>
                      <a:pt x="345" y="1816"/>
                      <a:pt x="345" y="1816"/>
                    </a:cubicBezTo>
                    <a:cubicBezTo>
                      <a:pt x="345" y="1816"/>
                      <a:pt x="346" y="1816"/>
                      <a:pt x="346" y="1816"/>
                    </a:cubicBezTo>
                    <a:cubicBezTo>
                      <a:pt x="346" y="1816"/>
                      <a:pt x="348" y="1816"/>
                      <a:pt x="348" y="1816"/>
                    </a:cubicBezTo>
                    <a:cubicBezTo>
                      <a:pt x="348" y="1816"/>
                      <a:pt x="348" y="1816"/>
                      <a:pt x="348" y="1816"/>
                    </a:cubicBezTo>
                    <a:cubicBezTo>
                      <a:pt x="348" y="1816"/>
                      <a:pt x="351" y="1816"/>
                      <a:pt x="351" y="1816"/>
                    </a:cubicBezTo>
                    <a:cubicBezTo>
                      <a:pt x="351" y="1816"/>
                      <a:pt x="352" y="1816"/>
                      <a:pt x="352" y="1816"/>
                    </a:cubicBezTo>
                    <a:cubicBezTo>
                      <a:pt x="352" y="1816"/>
                      <a:pt x="354" y="1816"/>
                      <a:pt x="354" y="1816"/>
                    </a:cubicBezTo>
                    <a:cubicBezTo>
                      <a:pt x="354" y="1816"/>
                      <a:pt x="355" y="1816"/>
                      <a:pt x="355" y="1816"/>
                    </a:cubicBezTo>
                    <a:cubicBezTo>
                      <a:pt x="355" y="1816"/>
                      <a:pt x="356" y="1816"/>
                      <a:pt x="356" y="1816"/>
                    </a:cubicBezTo>
                    <a:cubicBezTo>
                      <a:pt x="356" y="1816"/>
                      <a:pt x="358" y="1816"/>
                      <a:pt x="358" y="1816"/>
                    </a:cubicBezTo>
                    <a:cubicBezTo>
                      <a:pt x="358" y="1816"/>
                      <a:pt x="359" y="1816"/>
                      <a:pt x="359" y="1816"/>
                    </a:cubicBezTo>
                    <a:cubicBezTo>
                      <a:pt x="359" y="1816"/>
                      <a:pt x="361" y="1816"/>
                      <a:pt x="361" y="1816"/>
                    </a:cubicBezTo>
                    <a:cubicBezTo>
                      <a:pt x="361" y="1816"/>
                      <a:pt x="363" y="1816"/>
                      <a:pt x="363" y="1816"/>
                    </a:cubicBezTo>
                    <a:cubicBezTo>
                      <a:pt x="363" y="1816"/>
                      <a:pt x="363" y="1816"/>
                      <a:pt x="363" y="1816"/>
                    </a:cubicBezTo>
                    <a:cubicBezTo>
                      <a:pt x="363" y="1816"/>
                      <a:pt x="366" y="1816"/>
                      <a:pt x="366" y="1816"/>
                    </a:cubicBezTo>
                    <a:cubicBezTo>
                      <a:pt x="366" y="1816"/>
                      <a:pt x="367" y="1816"/>
                      <a:pt x="367" y="1816"/>
                    </a:cubicBezTo>
                    <a:cubicBezTo>
                      <a:pt x="367" y="1816"/>
                      <a:pt x="369" y="1816"/>
                      <a:pt x="369" y="1816"/>
                    </a:cubicBezTo>
                    <a:cubicBezTo>
                      <a:pt x="369" y="1816"/>
                      <a:pt x="369" y="1816"/>
                      <a:pt x="369" y="1816"/>
                    </a:cubicBezTo>
                    <a:cubicBezTo>
                      <a:pt x="369" y="1816"/>
                      <a:pt x="371" y="1816"/>
                      <a:pt x="371" y="1816"/>
                    </a:cubicBezTo>
                    <a:cubicBezTo>
                      <a:pt x="371" y="1816"/>
                      <a:pt x="373" y="1816"/>
                      <a:pt x="373" y="1816"/>
                    </a:cubicBezTo>
                    <a:cubicBezTo>
                      <a:pt x="373" y="1816"/>
                      <a:pt x="375" y="1816"/>
                      <a:pt x="375" y="1816"/>
                    </a:cubicBezTo>
                    <a:cubicBezTo>
                      <a:pt x="375" y="1816"/>
                      <a:pt x="376" y="1816"/>
                      <a:pt x="376" y="1816"/>
                    </a:cubicBezTo>
                    <a:cubicBezTo>
                      <a:pt x="376" y="1816"/>
                      <a:pt x="377" y="1816"/>
                      <a:pt x="377" y="1816"/>
                    </a:cubicBezTo>
                    <a:cubicBezTo>
                      <a:pt x="377" y="1816"/>
                      <a:pt x="379" y="1816"/>
                      <a:pt x="379" y="1816"/>
                    </a:cubicBezTo>
                    <a:cubicBezTo>
                      <a:pt x="379" y="1816"/>
                      <a:pt x="380" y="1816"/>
                      <a:pt x="380" y="1816"/>
                    </a:cubicBezTo>
                    <a:cubicBezTo>
                      <a:pt x="380" y="1816"/>
                      <a:pt x="382" y="1816"/>
                      <a:pt x="382" y="1816"/>
                    </a:cubicBezTo>
                    <a:cubicBezTo>
                      <a:pt x="382" y="1816"/>
                      <a:pt x="383" y="1816"/>
                      <a:pt x="383" y="1816"/>
                    </a:cubicBezTo>
                    <a:cubicBezTo>
                      <a:pt x="383" y="1816"/>
                      <a:pt x="384" y="1816"/>
                      <a:pt x="384" y="1816"/>
                    </a:cubicBezTo>
                    <a:cubicBezTo>
                      <a:pt x="384" y="1816"/>
                      <a:pt x="386" y="1815"/>
                      <a:pt x="386" y="1815"/>
                    </a:cubicBezTo>
                    <a:cubicBezTo>
                      <a:pt x="386" y="1815"/>
                      <a:pt x="387" y="1816"/>
                      <a:pt x="387" y="1816"/>
                    </a:cubicBezTo>
                    <a:cubicBezTo>
                      <a:pt x="387" y="1816"/>
                      <a:pt x="390" y="1815"/>
                      <a:pt x="390" y="1815"/>
                    </a:cubicBezTo>
                    <a:cubicBezTo>
                      <a:pt x="390" y="1815"/>
                      <a:pt x="392" y="1813"/>
                      <a:pt x="392" y="1813"/>
                    </a:cubicBezTo>
                    <a:cubicBezTo>
                      <a:pt x="392" y="1813"/>
                      <a:pt x="393" y="1815"/>
                      <a:pt x="393" y="1815"/>
                    </a:cubicBezTo>
                    <a:cubicBezTo>
                      <a:pt x="393" y="1815"/>
                      <a:pt x="395" y="1815"/>
                      <a:pt x="395" y="1815"/>
                    </a:cubicBezTo>
                    <a:cubicBezTo>
                      <a:pt x="395" y="1815"/>
                      <a:pt x="396" y="1815"/>
                      <a:pt x="396" y="1815"/>
                    </a:cubicBezTo>
                    <a:cubicBezTo>
                      <a:pt x="396" y="1815"/>
                      <a:pt x="396" y="1815"/>
                      <a:pt x="396" y="1815"/>
                    </a:cubicBezTo>
                    <a:cubicBezTo>
                      <a:pt x="396" y="1815"/>
                      <a:pt x="399" y="1811"/>
                      <a:pt x="399" y="1811"/>
                    </a:cubicBezTo>
                    <a:cubicBezTo>
                      <a:pt x="399" y="1811"/>
                      <a:pt x="399" y="1812"/>
                      <a:pt x="399" y="1812"/>
                    </a:cubicBezTo>
                    <a:cubicBezTo>
                      <a:pt x="399" y="1812"/>
                      <a:pt x="402" y="1815"/>
                      <a:pt x="402" y="1815"/>
                    </a:cubicBezTo>
                    <a:cubicBezTo>
                      <a:pt x="402" y="1815"/>
                      <a:pt x="403" y="1815"/>
                      <a:pt x="403" y="1815"/>
                    </a:cubicBezTo>
                    <a:cubicBezTo>
                      <a:pt x="403" y="1815"/>
                      <a:pt x="405" y="1809"/>
                      <a:pt x="405" y="1809"/>
                    </a:cubicBezTo>
                    <a:cubicBezTo>
                      <a:pt x="405" y="1809"/>
                      <a:pt x="405" y="1810"/>
                      <a:pt x="405" y="1810"/>
                    </a:cubicBezTo>
                    <a:cubicBezTo>
                      <a:pt x="405" y="1810"/>
                      <a:pt x="408" y="1815"/>
                      <a:pt x="408" y="1815"/>
                    </a:cubicBezTo>
                    <a:cubicBezTo>
                      <a:pt x="408" y="1815"/>
                      <a:pt x="408" y="1815"/>
                      <a:pt x="408" y="1815"/>
                    </a:cubicBezTo>
                    <a:cubicBezTo>
                      <a:pt x="408" y="1815"/>
                      <a:pt x="411" y="1815"/>
                      <a:pt x="411" y="1815"/>
                    </a:cubicBezTo>
                    <a:cubicBezTo>
                      <a:pt x="411" y="1815"/>
                      <a:pt x="413" y="1815"/>
                      <a:pt x="413" y="1815"/>
                    </a:cubicBezTo>
                    <a:cubicBezTo>
                      <a:pt x="413" y="1815"/>
                      <a:pt x="414" y="1816"/>
                      <a:pt x="414" y="1816"/>
                    </a:cubicBezTo>
                    <a:cubicBezTo>
                      <a:pt x="414" y="1816"/>
                      <a:pt x="415" y="1816"/>
                      <a:pt x="415" y="1816"/>
                    </a:cubicBezTo>
                    <a:cubicBezTo>
                      <a:pt x="415" y="1816"/>
                      <a:pt x="416" y="1816"/>
                      <a:pt x="416" y="1816"/>
                    </a:cubicBezTo>
                    <a:cubicBezTo>
                      <a:pt x="416" y="1816"/>
                      <a:pt x="419" y="1816"/>
                      <a:pt x="419" y="1816"/>
                    </a:cubicBezTo>
                    <a:cubicBezTo>
                      <a:pt x="419" y="1816"/>
                      <a:pt x="419" y="1816"/>
                      <a:pt x="419" y="1816"/>
                    </a:cubicBezTo>
                    <a:cubicBezTo>
                      <a:pt x="419" y="1816"/>
                      <a:pt x="420" y="1816"/>
                      <a:pt x="420" y="1816"/>
                    </a:cubicBezTo>
                    <a:cubicBezTo>
                      <a:pt x="420" y="1816"/>
                      <a:pt x="423" y="1815"/>
                      <a:pt x="423" y="1815"/>
                    </a:cubicBezTo>
                    <a:cubicBezTo>
                      <a:pt x="423" y="1815"/>
                      <a:pt x="423" y="1815"/>
                      <a:pt x="423" y="1815"/>
                    </a:cubicBezTo>
                    <a:cubicBezTo>
                      <a:pt x="423" y="1815"/>
                      <a:pt x="425" y="1816"/>
                      <a:pt x="425" y="1816"/>
                    </a:cubicBezTo>
                    <a:cubicBezTo>
                      <a:pt x="425" y="1816"/>
                      <a:pt x="427" y="1816"/>
                      <a:pt x="427" y="1816"/>
                    </a:cubicBezTo>
                    <a:cubicBezTo>
                      <a:pt x="427" y="1816"/>
                      <a:pt x="428" y="1815"/>
                      <a:pt x="428" y="1815"/>
                    </a:cubicBezTo>
                    <a:cubicBezTo>
                      <a:pt x="428" y="1815"/>
                      <a:pt x="430" y="1815"/>
                      <a:pt x="430" y="1815"/>
                    </a:cubicBezTo>
                    <a:cubicBezTo>
                      <a:pt x="430" y="1815"/>
                      <a:pt x="431" y="1816"/>
                      <a:pt x="431" y="1816"/>
                    </a:cubicBezTo>
                    <a:cubicBezTo>
                      <a:pt x="431" y="1816"/>
                      <a:pt x="433" y="1816"/>
                      <a:pt x="433" y="1816"/>
                    </a:cubicBezTo>
                    <a:cubicBezTo>
                      <a:pt x="433" y="1816"/>
                      <a:pt x="434" y="1815"/>
                      <a:pt x="434" y="1815"/>
                    </a:cubicBezTo>
                    <a:cubicBezTo>
                      <a:pt x="434" y="1815"/>
                      <a:pt x="436" y="1815"/>
                      <a:pt x="436" y="1815"/>
                    </a:cubicBezTo>
                    <a:cubicBezTo>
                      <a:pt x="436" y="1815"/>
                      <a:pt x="437" y="1816"/>
                      <a:pt x="437" y="1816"/>
                    </a:cubicBezTo>
                    <a:cubicBezTo>
                      <a:pt x="437" y="1816"/>
                      <a:pt x="439" y="1816"/>
                      <a:pt x="439" y="1816"/>
                    </a:cubicBezTo>
                    <a:cubicBezTo>
                      <a:pt x="439" y="1816"/>
                      <a:pt x="441" y="1815"/>
                      <a:pt x="441" y="1815"/>
                    </a:cubicBezTo>
                    <a:cubicBezTo>
                      <a:pt x="441" y="1815"/>
                      <a:pt x="441" y="1815"/>
                      <a:pt x="441" y="1815"/>
                    </a:cubicBezTo>
                    <a:cubicBezTo>
                      <a:pt x="441" y="1815"/>
                      <a:pt x="444" y="1815"/>
                      <a:pt x="444" y="1815"/>
                    </a:cubicBezTo>
                    <a:cubicBezTo>
                      <a:pt x="444" y="1815"/>
                      <a:pt x="444" y="1815"/>
                      <a:pt x="444" y="1815"/>
                    </a:cubicBezTo>
                    <a:cubicBezTo>
                      <a:pt x="444" y="1815"/>
                      <a:pt x="447" y="1815"/>
                      <a:pt x="447" y="1815"/>
                    </a:cubicBezTo>
                    <a:cubicBezTo>
                      <a:pt x="447" y="1815"/>
                      <a:pt x="447" y="1815"/>
                      <a:pt x="447" y="1815"/>
                    </a:cubicBezTo>
                    <a:cubicBezTo>
                      <a:pt x="447" y="1815"/>
                      <a:pt x="450" y="1815"/>
                      <a:pt x="450" y="1815"/>
                    </a:cubicBezTo>
                    <a:cubicBezTo>
                      <a:pt x="450" y="1815"/>
                      <a:pt x="451" y="1815"/>
                      <a:pt x="451" y="1815"/>
                    </a:cubicBezTo>
                    <a:cubicBezTo>
                      <a:pt x="451" y="1815"/>
                      <a:pt x="453" y="1815"/>
                      <a:pt x="453" y="1815"/>
                    </a:cubicBezTo>
                    <a:cubicBezTo>
                      <a:pt x="453" y="1815"/>
                      <a:pt x="454" y="1815"/>
                      <a:pt x="454" y="1815"/>
                    </a:cubicBezTo>
                    <a:cubicBezTo>
                      <a:pt x="454" y="1815"/>
                      <a:pt x="455" y="1815"/>
                      <a:pt x="455" y="1815"/>
                    </a:cubicBezTo>
                    <a:cubicBezTo>
                      <a:pt x="455" y="1815"/>
                      <a:pt x="457" y="1815"/>
                      <a:pt x="457" y="1815"/>
                    </a:cubicBezTo>
                    <a:cubicBezTo>
                      <a:pt x="457" y="1815"/>
                      <a:pt x="459" y="1815"/>
                      <a:pt x="459" y="1815"/>
                    </a:cubicBezTo>
                    <a:cubicBezTo>
                      <a:pt x="459" y="1815"/>
                      <a:pt x="459" y="1815"/>
                      <a:pt x="459" y="1815"/>
                    </a:cubicBezTo>
                    <a:cubicBezTo>
                      <a:pt x="459" y="1815"/>
                      <a:pt x="462" y="1816"/>
                      <a:pt x="462" y="1816"/>
                    </a:cubicBezTo>
                    <a:cubicBezTo>
                      <a:pt x="462" y="1816"/>
                      <a:pt x="463" y="1816"/>
                      <a:pt x="463" y="1816"/>
                    </a:cubicBezTo>
                    <a:cubicBezTo>
                      <a:pt x="463" y="1816"/>
                      <a:pt x="464" y="1816"/>
                      <a:pt x="464" y="1816"/>
                    </a:cubicBezTo>
                    <a:cubicBezTo>
                      <a:pt x="464" y="1816"/>
                      <a:pt x="466" y="1816"/>
                      <a:pt x="466" y="1816"/>
                    </a:cubicBezTo>
                    <a:cubicBezTo>
                      <a:pt x="466" y="1816"/>
                      <a:pt x="467" y="1816"/>
                      <a:pt x="467" y="1816"/>
                    </a:cubicBezTo>
                    <a:cubicBezTo>
                      <a:pt x="467" y="1816"/>
                      <a:pt x="469" y="1816"/>
                      <a:pt x="469" y="1816"/>
                    </a:cubicBezTo>
                    <a:cubicBezTo>
                      <a:pt x="469" y="1816"/>
                      <a:pt x="471" y="1816"/>
                      <a:pt x="471" y="1816"/>
                    </a:cubicBezTo>
                    <a:cubicBezTo>
                      <a:pt x="471" y="1816"/>
                      <a:pt x="471" y="1816"/>
                      <a:pt x="471" y="1816"/>
                    </a:cubicBezTo>
                    <a:cubicBezTo>
                      <a:pt x="471" y="1816"/>
                      <a:pt x="474" y="1816"/>
                      <a:pt x="474" y="1816"/>
                    </a:cubicBezTo>
                    <a:cubicBezTo>
                      <a:pt x="474" y="1816"/>
                      <a:pt x="475" y="1816"/>
                      <a:pt x="475" y="1816"/>
                    </a:cubicBezTo>
                    <a:cubicBezTo>
                      <a:pt x="475" y="1816"/>
                      <a:pt x="477" y="1816"/>
                      <a:pt x="477" y="1816"/>
                    </a:cubicBezTo>
                    <a:cubicBezTo>
                      <a:pt x="477" y="1816"/>
                      <a:pt x="479" y="1816"/>
                      <a:pt x="479" y="1816"/>
                    </a:cubicBezTo>
                    <a:cubicBezTo>
                      <a:pt x="479" y="1816"/>
                      <a:pt x="480" y="1815"/>
                      <a:pt x="480" y="1815"/>
                    </a:cubicBezTo>
                    <a:cubicBezTo>
                      <a:pt x="480" y="1815"/>
                      <a:pt x="482" y="1815"/>
                      <a:pt x="482" y="1815"/>
                    </a:cubicBezTo>
                    <a:cubicBezTo>
                      <a:pt x="482" y="1815"/>
                      <a:pt x="483" y="1815"/>
                      <a:pt x="483" y="1815"/>
                    </a:cubicBezTo>
                    <a:cubicBezTo>
                      <a:pt x="483" y="1815"/>
                      <a:pt x="483" y="1815"/>
                      <a:pt x="483" y="1815"/>
                    </a:cubicBezTo>
                    <a:cubicBezTo>
                      <a:pt x="483" y="1815"/>
                      <a:pt x="486" y="1815"/>
                      <a:pt x="486" y="1815"/>
                    </a:cubicBezTo>
                    <a:cubicBezTo>
                      <a:pt x="486" y="1815"/>
                      <a:pt x="487" y="1815"/>
                      <a:pt x="487" y="1815"/>
                    </a:cubicBezTo>
                    <a:cubicBezTo>
                      <a:pt x="487" y="1815"/>
                      <a:pt x="488" y="1815"/>
                      <a:pt x="488" y="1815"/>
                    </a:cubicBezTo>
                    <a:cubicBezTo>
                      <a:pt x="488" y="1815"/>
                      <a:pt x="490" y="1815"/>
                      <a:pt x="490" y="1815"/>
                    </a:cubicBezTo>
                    <a:cubicBezTo>
                      <a:pt x="490" y="1815"/>
                      <a:pt x="491" y="1815"/>
                      <a:pt x="491" y="1815"/>
                    </a:cubicBezTo>
                    <a:cubicBezTo>
                      <a:pt x="491" y="1815"/>
                      <a:pt x="492" y="1815"/>
                      <a:pt x="492" y="1815"/>
                    </a:cubicBezTo>
                    <a:cubicBezTo>
                      <a:pt x="492" y="1815"/>
                      <a:pt x="495" y="1815"/>
                      <a:pt x="495" y="1815"/>
                    </a:cubicBezTo>
                    <a:cubicBezTo>
                      <a:pt x="495" y="1815"/>
                      <a:pt x="495" y="1815"/>
                      <a:pt x="495" y="1815"/>
                    </a:cubicBezTo>
                    <a:cubicBezTo>
                      <a:pt x="495" y="1815"/>
                      <a:pt x="498" y="1814"/>
                      <a:pt x="498" y="1814"/>
                    </a:cubicBezTo>
                    <a:cubicBezTo>
                      <a:pt x="498" y="1814"/>
                      <a:pt x="498" y="1814"/>
                      <a:pt x="498" y="1814"/>
                    </a:cubicBezTo>
                    <a:cubicBezTo>
                      <a:pt x="498" y="1814"/>
                      <a:pt x="501" y="1814"/>
                      <a:pt x="501" y="1814"/>
                    </a:cubicBezTo>
                    <a:cubicBezTo>
                      <a:pt x="501" y="1814"/>
                      <a:pt x="501" y="1814"/>
                      <a:pt x="501" y="1814"/>
                    </a:cubicBezTo>
                    <a:cubicBezTo>
                      <a:pt x="501" y="1814"/>
                      <a:pt x="504" y="1811"/>
                      <a:pt x="504" y="1811"/>
                    </a:cubicBezTo>
                    <a:cubicBezTo>
                      <a:pt x="504" y="1811"/>
                      <a:pt x="505" y="1812"/>
                      <a:pt x="505" y="1812"/>
                    </a:cubicBezTo>
                    <a:cubicBezTo>
                      <a:pt x="505" y="1812"/>
                      <a:pt x="507" y="1811"/>
                      <a:pt x="507" y="1811"/>
                    </a:cubicBezTo>
                    <a:cubicBezTo>
                      <a:pt x="507" y="1811"/>
                      <a:pt x="507" y="1811"/>
                      <a:pt x="507" y="1811"/>
                    </a:cubicBezTo>
                    <a:cubicBezTo>
                      <a:pt x="507" y="1811"/>
                      <a:pt x="510" y="1809"/>
                      <a:pt x="510" y="1809"/>
                    </a:cubicBezTo>
                    <a:cubicBezTo>
                      <a:pt x="510" y="1809"/>
                      <a:pt x="510" y="1809"/>
                      <a:pt x="510" y="1809"/>
                    </a:cubicBezTo>
                    <a:cubicBezTo>
                      <a:pt x="510" y="1809"/>
                      <a:pt x="513" y="1808"/>
                      <a:pt x="513" y="1808"/>
                    </a:cubicBezTo>
                    <a:cubicBezTo>
                      <a:pt x="513" y="1808"/>
                      <a:pt x="514" y="1808"/>
                      <a:pt x="514" y="1808"/>
                    </a:cubicBezTo>
                    <a:cubicBezTo>
                      <a:pt x="514" y="1808"/>
                      <a:pt x="516" y="1808"/>
                      <a:pt x="516" y="1808"/>
                    </a:cubicBezTo>
                    <a:cubicBezTo>
                      <a:pt x="516" y="1808"/>
                      <a:pt x="516" y="1808"/>
                      <a:pt x="516" y="1808"/>
                    </a:cubicBezTo>
                    <a:cubicBezTo>
                      <a:pt x="516" y="1808"/>
                      <a:pt x="517" y="1808"/>
                      <a:pt x="517" y="1808"/>
                    </a:cubicBezTo>
                    <a:cubicBezTo>
                      <a:pt x="517" y="1808"/>
                      <a:pt x="519" y="1808"/>
                      <a:pt x="519" y="1808"/>
                    </a:cubicBezTo>
                    <a:cubicBezTo>
                      <a:pt x="519" y="1808"/>
                      <a:pt x="522" y="1809"/>
                      <a:pt x="522" y="1809"/>
                    </a:cubicBezTo>
                    <a:cubicBezTo>
                      <a:pt x="522" y="1809"/>
                      <a:pt x="522" y="1809"/>
                      <a:pt x="522" y="1809"/>
                    </a:cubicBezTo>
                    <a:cubicBezTo>
                      <a:pt x="522" y="1809"/>
                      <a:pt x="525" y="1810"/>
                      <a:pt x="525" y="1810"/>
                    </a:cubicBezTo>
                    <a:cubicBezTo>
                      <a:pt x="525" y="1810"/>
                      <a:pt x="525" y="1810"/>
                      <a:pt x="525" y="1810"/>
                    </a:cubicBezTo>
                    <a:cubicBezTo>
                      <a:pt x="525" y="1810"/>
                      <a:pt x="528" y="1812"/>
                      <a:pt x="528" y="1812"/>
                    </a:cubicBezTo>
                    <a:cubicBezTo>
                      <a:pt x="528" y="1812"/>
                      <a:pt x="528" y="1812"/>
                      <a:pt x="528" y="1812"/>
                    </a:cubicBezTo>
                    <a:cubicBezTo>
                      <a:pt x="528" y="1812"/>
                      <a:pt x="531" y="1813"/>
                      <a:pt x="531" y="1813"/>
                    </a:cubicBezTo>
                    <a:cubicBezTo>
                      <a:pt x="531" y="1813"/>
                      <a:pt x="531" y="1813"/>
                      <a:pt x="531" y="1813"/>
                    </a:cubicBezTo>
                    <a:cubicBezTo>
                      <a:pt x="531" y="1813"/>
                      <a:pt x="534" y="1814"/>
                      <a:pt x="534" y="1814"/>
                    </a:cubicBezTo>
                    <a:cubicBezTo>
                      <a:pt x="534" y="1814"/>
                      <a:pt x="534" y="1814"/>
                      <a:pt x="534" y="1814"/>
                    </a:cubicBezTo>
                    <a:cubicBezTo>
                      <a:pt x="534" y="1814"/>
                      <a:pt x="537" y="1814"/>
                      <a:pt x="537" y="1814"/>
                    </a:cubicBezTo>
                    <a:cubicBezTo>
                      <a:pt x="537" y="1814"/>
                      <a:pt x="537" y="1814"/>
                      <a:pt x="537" y="1814"/>
                    </a:cubicBezTo>
                    <a:cubicBezTo>
                      <a:pt x="537" y="1814"/>
                      <a:pt x="540" y="1814"/>
                      <a:pt x="540" y="1814"/>
                    </a:cubicBezTo>
                    <a:cubicBezTo>
                      <a:pt x="540" y="1814"/>
                      <a:pt x="541" y="1814"/>
                      <a:pt x="541" y="1814"/>
                    </a:cubicBezTo>
                    <a:cubicBezTo>
                      <a:pt x="541" y="1814"/>
                      <a:pt x="541" y="1813"/>
                      <a:pt x="541" y="1813"/>
                    </a:cubicBezTo>
                    <a:cubicBezTo>
                      <a:pt x="541" y="1813"/>
                      <a:pt x="544" y="1814"/>
                      <a:pt x="544" y="1814"/>
                    </a:cubicBezTo>
                    <a:cubicBezTo>
                      <a:pt x="544" y="1814"/>
                      <a:pt x="546" y="1813"/>
                      <a:pt x="546" y="1813"/>
                    </a:cubicBezTo>
                    <a:cubicBezTo>
                      <a:pt x="546" y="1813"/>
                      <a:pt x="546" y="1813"/>
                      <a:pt x="546" y="1813"/>
                    </a:cubicBezTo>
                    <a:cubicBezTo>
                      <a:pt x="546" y="1813"/>
                      <a:pt x="549" y="1813"/>
                      <a:pt x="549" y="1813"/>
                    </a:cubicBezTo>
                    <a:cubicBezTo>
                      <a:pt x="549" y="1813"/>
                      <a:pt x="550" y="1813"/>
                      <a:pt x="550" y="1813"/>
                    </a:cubicBezTo>
                    <a:cubicBezTo>
                      <a:pt x="550" y="1813"/>
                      <a:pt x="552" y="1812"/>
                      <a:pt x="552" y="1812"/>
                    </a:cubicBezTo>
                    <a:cubicBezTo>
                      <a:pt x="552" y="1812"/>
                      <a:pt x="553" y="1812"/>
                      <a:pt x="553" y="1812"/>
                    </a:cubicBezTo>
                    <a:cubicBezTo>
                      <a:pt x="553" y="1812"/>
                      <a:pt x="555" y="1811"/>
                      <a:pt x="555" y="1811"/>
                    </a:cubicBezTo>
                    <a:cubicBezTo>
                      <a:pt x="555" y="1811"/>
                      <a:pt x="556" y="1811"/>
                      <a:pt x="556" y="1811"/>
                    </a:cubicBezTo>
                    <a:cubicBezTo>
                      <a:pt x="556" y="1811"/>
                      <a:pt x="558" y="1810"/>
                      <a:pt x="558" y="1810"/>
                    </a:cubicBezTo>
                    <a:cubicBezTo>
                      <a:pt x="558" y="1810"/>
                      <a:pt x="559" y="1810"/>
                      <a:pt x="559" y="1810"/>
                    </a:cubicBezTo>
                    <a:cubicBezTo>
                      <a:pt x="559" y="1810"/>
                      <a:pt x="561" y="1809"/>
                      <a:pt x="561" y="1809"/>
                    </a:cubicBezTo>
                    <a:cubicBezTo>
                      <a:pt x="561" y="1809"/>
                      <a:pt x="562" y="1809"/>
                      <a:pt x="562" y="1809"/>
                    </a:cubicBezTo>
                    <a:cubicBezTo>
                      <a:pt x="562" y="1809"/>
                      <a:pt x="564" y="1807"/>
                      <a:pt x="564" y="1807"/>
                    </a:cubicBezTo>
                    <a:cubicBezTo>
                      <a:pt x="564" y="1807"/>
                      <a:pt x="565" y="1807"/>
                      <a:pt x="565" y="1807"/>
                    </a:cubicBezTo>
                    <a:cubicBezTo>
                      <a:pt x="565" y="1807"/>
                      <a:pt x="567" y="1806"/>
                      <a:pt x="567" y="1806"/>
                    </a:cubicBezTo>
                    <a:cubicBezTo>
                      <a:pt x="567" y="1806"/>
                      <a:pt x="568" y="1806"/>
                      <a:pt x="568" y="1806"/>
                    </a:cubicBezTo>
                    <a:cubicBezTo>
                      <a:pt x="568" y="1806"/>
                      <a:pt x="570" y="1802"/>
                      <a:pt x="570" y="1802"/>
                    </a:cubicBezTo>
                    <a:cubicBezTo>
                      <a:pt x="570" y="1802"/>
                      <a:pt x="571" y="1802"/>
                      <a:pt x="571" y="1802"/>
                    </a:cubicBezTo>
                    <a:cubicBezTo>
                      <a:pt x="571" y="1802"/>
                      <a:pt x="573" y="1801"/>
                      <a:pt x="573" y="1801"/>
                    </a:cubicBezTo>
                    <a:cubicBezTo>
                      <a:pt x="573" y="1801"/>
                      <a:pt x="574" y="1801"/>
                      <a:pt x="574" y="1801"/>
                    </a:cubicBezTo>
                    <a:cubicBezTo>
                      <a:pt x="574" y="1801"/>
                      <a:pt x="576" y="1795"/>
                      <a:pt x="576" y="1795"/>
                    </a:cubicBezTo>
                    <a:cubicBezTo>
                      <a:pt x="576" y="1795"/>
                      <a:pt x="577" y="1795"/>
                      <a:pt x="577" y="1795"/>
                    </a:cubicBezTo>
                    <a:cubicBezTo>
                      <a:pt x="577" y="1795"/>
                      <a:pt x="579" y="1792"/>
                      <a:pt x="579" y="1792"/>
                    </a:cubicBezTo>
                    <a:cubicBezTo>
                      <a:pt x="579" y="1792"/>
                      <a:pt x="580" y="1791"/>
                      <a:pt x="580" y="1791"/>
                    </a:cubicBezTo>
                    <a:cubicBezTo>
                      <a:pt x="580" y="1791"/>
                      <a:pt x="582" y="1787"/>
                      <a:pt x="582" y="1787"/>
                    </a:cubicBezTo>
                    <a:cubicBezTo>
                      <a:pt x="582" y="1787"/>
                      <a:pt x="583" y="1787"/>
                      <a:pt x="583" y="1787"/>
                    </a:cubicBezTo>
                    <a:cubicBezTo>
                      <a:pt x="583" y="1787"/>
                      <a:pt x="585" y="1783"/>
                      <a:pt x="585" y="1783"/>
                    </a:cubicBezTo>
                    <a:cubicBezTo>
                      <a:pt x="585" y="1783"/>
                      <a:pt x="586" y="1783"/>
                      <a:pt x="586" y="1783"/>
                    </a:cubicBezTo>
                    <a:cubicBezTo>
                      <a:pt x="586" y="1783"/>
                      <a:pt x="587" y="1773"/>
                      <a:pt x="587" y="1773"/>
                    </a:cubicBezTo>
                    <a:cubicBezTo>
                      <a:pt x="587" y="1773"/>
                      <a:pt x="589" y="1782"/>
                      <a:pt x="589" y="1782"/>
                    </a:cubicBezTo>
                    <a:cubicBezTo>
                      <a:pt x="589" y="1782"/>
                      <a:pt x="590" y="1786"/>
                      <a:pt x="590" y="1786"/>
                    </a:cubicBezTo>
                    <a:cubicBezTo>
                      <a:pt x="590" y="1786"/>
                      <a:pt x="592" y="1782"/>
                      <a:pt x="592" y="1782"/>
                    </a:cubicBezTo>
                    <a:cubicBezTo>
                      <a:pt x="592" y="1782"/>
                      <a:pt x="594" y="1746"/>
                      <a:pt x="594" y="1746"/>
                    </a:cubicBezTo>
                    <a:cubicBezTo>
                      <a:pt x="594" y="1746"/>
                      <a:pt x="595" y="1758"/>
                      <a:pt x="595" y="1758"/>
                    </a:cubicBezTo>
                    <a:cubicBezTo>
                      <a:pt x="595" y="1758"/>
                      <a:pt x="597" y="1779"/>
                      <a:pt x="597" y="1779"/>
                    </a:cubicBezTo>
                    <a:cubicBezTo>
                      <a:pt x="597" y="1779"/>
                      <a:pt x="598" y="1779"/>
                      <a:pt x="598" y="1779"/>
                    </a:cubicBezTo>
                    <a:cubicBezTo>
                      <a:pt x="598" y="1779"/>
                      <a:pt x="601" y="1736"/>
                      <a:pt x="601" y="1736"/>
                    </a:cubicBezTo>
                    <a:cubicBezTo>
                      <a:pt x="601" y="1736"/>
                      <a:pt x="601" y="1735"/>
                      <a:pt x="601" y="1735"/>
                    </a:cubicBezTo>
                    <a:cubicBezTo>
                      <a:pt x="601" y="1735"/>
                      <a:pt x="603" y="1770"/>
                      <a:pt x="603" y="1770"/>
                    </a:cubicBezTo>
                    <a:cubicBezTo>
                      <a:pt x="603" y="1770"/>
                      <a:pt x="605" y="1779"/>
                      <a:pt x="605" y="1779"/>
                    </a:cubicBezTo>
                    <a:cubicBezTo>
                      <a:pt x="605" y="1779"/>
                      <a:pt x="606" y="1766"/>
                      <a:pt x="606" y="1766"/>
                    </a:cubicBezTo>
                    <a:cubicBezTo>
                      <a:pt x="606" y="1766"/>
                      <a:pt x="608" y="1745"/>
                      <a:pt x="608" y="1745"/>
                    </a:cubicBezTo>
                    <a:cubicBezTo>
                      <a:pt x="608" y="1745"/>
                      <a:pt x="610" y="1773"/>
                      <a:pt x="610" y="1773"/>
                    </a:cubicBezTo>
                    <a:cubicBezTo>
                      <a:pt x="610" y="1773"/>
                      <a:pt x="610" y="1775"/>
                      <a:pt x="610" y="1775"/>
                    </a:cubicBezTo>
                    <a:cubicBezTo>
                      <a:pt x="610" y="1775"/>
                      <a:pt x="611" y="1789"/>
                      <a:pt x="611" y="1789"/>
                    </a:cubicBezTo>
                    <a:cubicBezTo>
                      <a:pt x="611" y="1789"/>
                      <a:pt x="613" y="1787"/>
                      <a:pt x="613" y="1787"/>
                    </a:cubicBezTo>
                    <a:cubicBezTo>
                      <a:pt x="613" y="1787"/>
                      <a:pt x="615" y="1776"/>
                      <a:pt x="615" y="1776"/>
                    </a:cubicBezTo>
                    <a:cubicBezTo>
                      <a:pt x="615" y="1776"/>
                      <a:pt x="616" y="1786"/>
                      <a:pt x="616" y="1786"/>
                    </a:cubicBezTo>
                    <a:cubicBezTo>
                      <a:pt x="616" y="1786"/>
                      <a:pt x="617" y="1795"/>
                      <a:pt x="617" y="1795"/>
                    </a:cubicBezTo>
                    <a:cubicBezTo>
                      <a:pt x="617" y="1795"/>
                      <a:pt x="619" y="1794"/>
                      <a:pt x="619" y="1794"/>
                    </a:cubicBezTo>
                    <a:cubicBezTo>
                      <a:pt x="619" y="1794"/>
                      <a:pt x="621" y="1792"/>
                      <a:pt x="621" y="1792"/>
                    </a:cubicBezTo>
                    <a:cubicBezTo>
                      <a:pt x="621" y="1792"/>
                      <a:pt x="622" y="1792"/>
                      <a:pt x="622" y="1792"/>
                    </a:cubicBezTo>
                    <a:cubicBezTo>
                      <a:pt x="622" y="1792"/>
                      <a:pt x="624" y="1783"/>
                      <a:pt x="624" y="1783"/>
                    </a:cubicBezTo>
                    <a:cubicBezTo>
                      <a:pt x="624" y="1783"/>
                      <a:pt x="625" y="1790"/>
                      <a:pt x="625" y="1790"/>
                    </a:cubicBezTo>
                    <a:cubicBezTo>
                      <a:pt x="625" y="1790"/>
                      <a:pt x="628" y="1782"/>
                      <a:pt x="628" y="1782"/>
                    </a:cubicBezTo>
                    <a:cubicBezTo>
                      <a:pt x="628" y="1782"/>
                      <a:pt x="628" y="1781"/>
                      <a:pt x="628" y="1781"/>
                    </a:cubicBezTo>
                    <a:cubicBezTo>
                      <a:pt x="628" y="1781"/>
                      <a:pt x="630" y="1728"/>
                      <a:pt x="630" y="1728"/>
                    </a:cubicBezTo>
                    <a:cubicBezTo>
                      <a:pt x="630" y="1728"/>
                      <a:pt x="631" y="1728"/>
                      <a:pt x="631" y="1728"/>
                    </a:cubicBezTo>
                    <a:cubicBezTo>
                      <a:pt x="631" y="1728"/>
                      <a:pt x="633" y="1753"/>
                      <a:pt x="633" y="1753"/>
                    </a:cubicBezTo>
                    <a:cubicBezTo>
                      <a:pt x="633" y="1753"/>
                      <a:pt x="634" y="1749"/>
                      <a:pt x="634" y="1749"/>
                    </a:cubicBezTo>
                    <a:cubicBezTo>
                      <a:pt x="634" y="1749"/>
                      <a:pt x="637" y="1685"/>
                      <a:pt x="637" y="1685"/>
                    </a:cubicBezTo>
                    <a:cubicBezTo>
                      <a:pt x="637" y="1685"/>
                      <a:pt x="637" y="1673"/>
                      <a:pt x="637" y="1673"/>
                    </a:cubicBezTo>
                    <a:cubicBezTo>
                      <a:pt x="637" y="1673"/>
                      <a:pt x="639" y="1691"/>
                      <a:pt x="639" y="1691"/>
                    </a:cubicBezTo>
                    <a:cubicBezTo>
                      <a:pt x="639" y="1691"/>
                      <a:pt x="640" y="1692"/>
                      <a:pt x="640" y="1692"/>
                    </a:cubicBezTo>
                    <a:cubicBezTo>
                      <a:pt x="640" y="1692"/>
                      <a:pt x="642" y="1685"/>
                      <a:pt x="642" y="1685"/>
                    </a:cubicBezTo>
                    <a:cubicBezTo>
                      <a:pt x="642" y="1685"/>
                      <a:pt x="643" y="1685"/>
                      <a:pt x="643" y="1685"/>
                    </a:cubicBezTo>
                    <a:cubicBezTo>
                      <a:pt x="643" y="1685"/>
                      <a:pt x="645" y="1663"/>
                      <a:pt x="645" y="1663"/>
                    </a:cubicBezTo>
                    <a:cubicBezTo>
                      <a:pt x="645" y="1663"/>
                      <a:pt x="646" y="1679"/>
                      <a:pt x="646" y="1679"/>
                    </a:cubicBezTo>
                    <a:cubicBezTo>
                      <a:pt x="646" y="1679"/>
                      <a:pt x="648" y="1719"/>
                      <a:pt x="648" y="1719"/>
                    </a:cubicBezTo>
                    <a:cubicBezTo>
                      <a:pt x="648" y="1719"/>
                      <a:pt x="649" y="1718"/>
                      <a:pt x="649" y="1718"/>
                    </a:cubicBezTo>
                    <a:cubicBezTo>
                      <a:pt x="649" y="1718"/>
                      <a:pt x="651" y="1732"/>
                      <a:pt x="651" y="1732"/>
                    </a:cubicBezTo>
                    <a:cubicBezTo>
                      <a:pt x="651" y="1732"/>
                      <a:pt x="652" y="1734"/>
                      <a:pt x="652" y="1734"/>
                    </a:cubicBezTo>
                    <a:cubicBezTo>
                      <a:pt x="652" y="1734"/>
                      <a:pt x="654" y="1773"/>
                      <a:pt x="654" y="1773"/>
                    </a:cubicBezTo>
                    <a:cubicBezTo>
                      <a:pt x="654" y="1773"/>
                      <a:pt x="656" y="1769"/>
                      <a:pt x="656" y="1769"/>
                    </a:cubicBezTo>
                    <a:cubicBezTo>
                      <a:pt x="656" y="1769"/>
                      <a:pt x="657" y="1785"/>
                      <a:pt x="657" y="1785"/>
                    </a:cubicBezTo>
                    <a:cubicBezTo>
                      <a:pt x="657" y="1785"/>
                      <a:pt x="658" y="1786"/>
                      <a:pt x="658" y="1786"/>
                    </a:cubicBezTo>
                    <a:cubicBezTo>
                      <a:pt x="658" y="1786"/>
                      <a:pt x="660" y="1801"/>
                      <a:pt x="660" y="1801"/>
                    </a:cubicBezTo>
                    <a:cubicBezTo>
                      <a:pt x="660" y="1801"/>
                      <a:pt x="661" y="1801"/>
                      <a:pt x="661" y="1801"/>
                    </a:cubicBezTo>
                    <a:cubicBezTo>
                      <a:pt x="661" y="1801"/>
                      <a:pt x="663" y="1806"/>
                      <a:pt x="663" y="1806"/>
                    </a:cubicBezTo>
                    <a:cubicBezTo>
                      <a:pt x="663" y="1806"/>
                      <a:pt x="664" y="1806"/>
                      <a:pt x="664" y="1806"/>
                    </a:cubicBezTo>
                    <a:cubicBezTo>
                      <a:pt x="664" y="1806"/>
                      <a:pt x="666" y="1808"/>
                      <a:pt x="666" y="1808"/>
                    </a:cubicBezTo>
                    <a:cubicBezTo>
                      <a:pt x="666" y="1808"/>
                      <a:pt x="667" y="1808"/>
                      <a:pt x="667" y="1808"/>
                    </a:cubicBezTo>
                    <a:cubicBezTo>
                      <a:pt x="667" y="1808"/>
                      <a:pt x="669" y="1807"/>
                      <a:pt x="669" y="1807"/>
                    </a:cubicBezTo>
                    <a:cubicBezTo>
                      <a:pt x="669" y="1807"/>
                      <a:pt x="670" y="1808"/>
                      <a:pt x="670" y="1808"/>
                    </a:cubicBezTo>
                    <a:cubicBezTo>
                      <a:pt x="670" y="1808"/>
                      <a:pt x="672" y="1809"/>
                      <a:pt x="672" y="1809"/>
                    </a:cubicBezTo>
                    <a:cubicBezTo>
                      <a:pt x="672" y="1809"/>
                      <a:pt x="674" y="1809"/>
                      <a:pt x="674" y="1809"/>
                    </a:cubicBezTo>
                    <a:cubicBezTo>
                      <a:pt x="674" y="1809"/>
                      <a:pt x="675" y="1808"/>
                      <a:pt x="675" y="1808"/>
                    </a:cubicBezTo>
                    <a:cubicBezTo>
                      <a:pt x="675" y="1808"/>
                      <a:pt x="676" y="1808"/>
                      <a:pt x="676" y="1808"/>
                    </a:cubicBezTo>
                    <a:cubicBezTo>
                      <a:pt x="676" y="1808"/>
                      <a:pt x="677" y="1807"/>
                      <a:pt x="677" y="1807"/>
                    </a:cubicBezTo>
                    <a:cubicBezTo>
                      <a:pt x="677" y="1807"/>
                      <a:pt x="679" y="1808"/>
                      <a:pt x="679" y="1808"/>
                    </a:cubicBezTo>
                    <a:cubicBezTo>
                      <a:pt x="679" y="1808"/>
                      <a:pt x="681" y="1809"/>
                      <a:pt x="681" y="1809"/>
                    </a:cubicBezTo>
                    <a:cubicBezTo>
                      <a:pt x="681" y="1809"/>
                      <a:pt x="682" y="1809"/>
                      <a:pt x="682" y="1809"/>
                    </a:cubicBezTo>
                    <a:cubicBezTo>
                      <a:pt x="682" y="1809"/>
                      <a:pt x="684" y="1807"/>
                      <a:pt x="684" y="1807"/>
                    </a:cubicBezTo>
                    <a:cubicBezTo>
                      <a:pt x="684" y="1807"/>
                      <a:pt x="685" y="1807"/>
                      <a:pt x="685" y="1807"/>
                    </a:cubicBezTo>
                    <a:cubicBezTo>
                      <a:pt x="685" y="1807"/>
                      <a:pt x="687" y="1809"/>
                      <a:pt x="687" y="1809"/>
                    </a:cubicBezTo>
                    <a:cubicBezTo>
                      <a:pt x="687" y="1809"/>
                      <a:pt x="689" y="1809"/>
                      <a:pt x="689" y="1809"/>
                    </a:cubicBezTo>
                    <a:cubicBezTo>
                      <a:pt x="689" y="1809"/>
                      <a:pt x="690" y="1809"/>
                      <a:pt x="690" y="1809"/>
                    </a:cubicBezTo>
                    <a:cubicBezTo>
                      <a:pt x="690" y="1809"/>
                      <a:pt x="692" y="1808"/>
                      <a:pt x="692" y="1808"/>
                    </a:cubicBezTo>
                    <a:cubicBezTo>
                      <a:pt x="692" y="1808"/>
                      <a:pt x="693" y="1809"/>
                      <a:pt x="693" y="1809"/>
                    </a:cubicBezTo>
                    <a:cubicBezTo>
                      <a:pt x="693" y="1809"/>
                      <a:pt x="694" y="1809"/>
                      <a:pt x="694" y="1809"/>
                    </a:cubicBezTo>
                    <a:cubicBezTo>
                      <a:pt x="694" y="1809"/>
                      <a:pt x="695" y="1810"/>
                      <a:pt x="695" y="1810"/>
                    </a:cubicBezTo>
                    <a:cubicBezTo>
                      <a:pt x="695" y="1810"/>
                      <a:pt x="697" y="1809"/>
                      <a:pt x="697" y="1809"/>
                    </a:cubicBezTo>
                    <a:cubicBezTo>
                      <a:pt x="697" y="1809"/>
                      <a:pt x="699" y="1807"/>
                      <a:pt x="699" y="1807"/>
                    </a:cubicBezTo>
                    <a:cubicBezTo>
                      <a:pt x="699" y="1807"/>
                      <a:pt x="700" y="1807"/>
                      <a:pt x="700" y="1807"/>
                    </a:cubicBezTo>
                    <a:cubicBezTo>
                      <a:pt x="700" y="1807"/>
                      <a:pt x="702" y="1805"/>
                      <a:pt x="702" y="1805"/>
                    </a:cubicBezTo>
                    <a:cubicBezTo>
                      <a:pt x="702" y="1805"/>
                      <a:pt x="703" y="1805"/>
                      <a:pt x="703" y="1805"/>
                    </a:cubicBezTo>
                    <a:cubicBezTo>
                      <a:pt x="703" y="1805"/>
                      <a:pt x="705" y="1796"/>
                      <a:pt x="705" y="1796"/>
                    </a:cubicBezTo>
                    <a:cubicBezTo>
                      <a:pt x="705" y="1796"/>
                      <a:pt x="706" y="1795"/>
                      <a:pt x="706" y="1795"/>
                    </a:cubicBezTo>
                    <a:cubicBezTo>
                      <a:pt x="706" y="1795"/>
                      <a:pt x="708" y="1791"/>
                      <a:pt x="708" y="1791"/>
                    </a:cubicBezTo>
                    <a:cubicBezTo>
                      <a:pt x="708" y="1791"/>
                      <a:pt x="709" y="1790"/>
                      <a:pt x="709" y="1790"/>
                    </a:cubicBezTo>
                    <a:cubicBezTo>
                      <a:pt x="709" y="1790"/>
                      <a:pt x="711" y="1776"/>
                      <a:pt x="711" y="1776"/>
                    </a:cubicBezTo>
                    <a:cubicBezTo>
                      <a:pt x="711" y="1776"/>
                      <a:pt x="712" y="1775"/>
                      <a:pt x="712" y="1775"/>
                    </a:cubicBezTo>
                    <a:cubicBezTo>
                      <a:pt x="712" y="1775"/>
                      <a:pt x="713" y="1755"/>
                      <a:pt x="713" y="1755"/>
                    </a:cubicBezTo>
                    <a:cubicBezTo>
                      <a:pt x="713" y="1755"/>
                      <a:pt x="715" y="1761"/>
                      <a:pt x="715" y="1761"/>
                    </a:cubicBezTo>
                    <a:cubicBezTo>
                      <a:pt x="715" y="1761"/>
                      <a:pt x="717" y="1751"/>
                      <a:pt x="717" y="1751"/>
                    </a:cubicBezTo>
                    <a:cubicBezTo>
                      <a:pt x="717" y="1751"/>
                      <a:pt x="718" y="1750"/>
                      <a:pt x="718" y="1750"/>
                    </a:cubicBezTo>
                    <a:cubicBezTo>
                      <a:pt x="718" y="1750"/>
                      <a:pt x="720" y="1724"/>
                      <a:pt x="720" y="1724"/>
                    </a:cubicBezTo>
                    <a:cubicBezTo>
                      <a:pt x="720" y="1724"/>
                      <a:pt x="722" y="1726"/>
                      <a:pt x="722" y="1726"/>
                    </a:cubicBezTo>
                    <a:cubicBezTo>
                      <a:pt x="722" y="1726"/>
                      <a:pt x="723" y="1736"/>
                      <a:pt x="723" y="1736"/>
                    </a:cubicBezTo>
                    <a:cubicBezTo>
                      <a:pt x="723" y="1736"/>
                      <a:pt x="724" y="1741"/>
                      <a:pt x="724" y="1741"/>
                    </a:cubicBezTo>
                    <a:cubicBezTo>
                      <a:pt x="724" y="1741"/>
                      <a:pt x="726" y="1726"/>
                      <a:pt x="726" y="1726"/>
                    </a:cubicBezTo>
                    <a:cubicBezTo>
                      <a:pt x="726" y="1726"/>
                      <a:pt x="729" y="1727"/>
                      <a:pt x="729" y="1727"/>
                    </a:cubicBezTo>
                    <a:cubicBezTo>
                      <a:pt x="729" y="1727"/>
                      <a:pt x="729" y="1736"/>
                      <a:pt x="729" y="1736"/>
                    </a:cubicBezTo>
                    <a:cubicBezTo>
                      <a:pt x="729" y="1736"/>
                      <a:pt x="730" y="1739"/>
                      <a:pt x="730" y="1739"/>
                    </a:cubicBezTo>
                    <a:cubicBezTo>
                      <a:pt x="730" y="1739"/>
                      <a:pt x="731" y="1754"/>
                      <a:pt x="731" y="1754"/>
                    </a:cubicBezTo>
                    <a:cubicBezTo>
                      <a:pt x="731" y="1754"/>
                      <a:pt x="733" y="1751"/>
                      <a:pt x="733" y="1751"/>
                    </a:cubicBezTo>
                    <a:cubicBezTo>
                      <a:pt x="733" y="1751"/>
                      <a:pt x="734" y="1760"/>
                      <a:pt x="734" y="1760"/>
                    </a:cubicBezTo>
                    <a:cubicBezTo>
                      <a:pt x="734" y="1760"/>
                      <a:pt x="736" y="1758"/>
                      <a:pt x="736" y="1758"/>
                    </a:cubicBezTo>
                    <a:cubicBezTo>
                      <a:pt x="736" y="1758"/>
                      <a:pt x="738" y="1779"/>
                      <a:pt x="738" y="1779"/>
                    </a:cubicBezTo>
                    <a:cubicBezTo>
                      <a:pt x="738" y="1779"/>
                      <a:pt x="739" y="1777"/>
                      <a:pt x="739" y="1777"/>
                    </a:cubicBezTo>
                    <a:cubicBezTo>
                      <a:pt x="739" y="1777"/>
                      <a:pt x="740" y="1783"/>
                      <a:pt x="740" y="1783"/>
                    </a:cubicBezTo>
                    <a:cubicBezTo>
                      <a:pt x="740" y="1783"/>
                      <a:pt x="742" y="1775"/>
                      <a:pt x="742" y="1775"/>
                    </a:cubicBezTo>
                    <a:cubicBezTo>
                      <a:pt x="742" y="1775"/>
                      <a:pt x="744" y="1784"/>
                      <a:pt x="744" y="1784"/>
                    </a:cubicBezTo>
                    <a:cubicBezTo>
                      <a:pt x="744" y="1784"/>
                      <a:pt x="745" y="1784"/>
                      <a:pt x="745" y="1784"/>
                    </a:cubicBezTo>
                    <a:cubicBezTo>
                      <a:pt x="745" y="1784"/>
                      <a:pt x="747" y="1777"/>
                      <a:pt x="747" y="1777"/>
                    </a:cubicBezTo>
                    <a:cubicBezTo>
                      <a:pt x="747" y="1777"/>
                      <a:pt x="748" y="1776"/>
                      <a:pt x="748" y="1776"/>
                    </a:cubicBezTo>
                    <a:cubicBezTo>
                      <a:pt x="748" y="1776"/>
                      <a:pt x="749" y="1761"/>
                      <a:pt x="749" y="1761"/>
                    </a:cubicBezTo>
                    <a:cubicBezTo>
                      <a:pt x="749" y="1761"/>
                      <a:pt x="752" y="1760"/>
                      <a:pt x="752" y="1760"/>
                    </a:cubicBezTo>
                    <a:cubicBezTo>
                      <a:pt x="752" y="1760"/>
                      <a:pt x="753" y="1763"/>
                      <a:pt x="753" y="1763"/>
                    </a:cubicBezTo>
                    <a:cubicBezTo>
                      <a:pt x="753" y="1763"/>
                      <a:pt x="754" y="1760"/>
                      <a:pt x="754" y="1760"/>
                    </a:cubicBezTo>
                    <a:cubicBezTo>
                      <a:pt x="754" y="1760"/>
                      <a:pt x="756" y="1720"/>
                      <a:pt x="756" y="1720"/>
                    </a:cubicBezTo>
                    <a:cubicBezTo>
                      <a:pt x="756" y="1720"/>
                      <a:pt x="757" y="1717"/>
                      <a:pt x="757" y="1717"/>
                    </a:cubicBezTo>
                    <a:cubicBezTo>
                      <a:pt x="757" y="1717"/>
                      <a:pt x="760" y="1697"/>
                      <a:pt x="760" y="1697"/>
                    </a:cubicBezTo>
                    <a:cubicBezTo>
                      <a:pt x="760" y="1697"/>
                      <a:pt x="760" y="1692"/>
                      <a:pt x="760" y="1692"/>
                    </a:cubicBezTo>
                    <a:cubicBezTo>
                      <a:pt x="760" y="1692"/>
                      <a:pt x="761" y="1663"/>
                      <a:pt x="761" y="1663"/>
                    </a:cubicBezTo>
                    <a:cubicBezTo>
                      <a:pt x="761" y="1663"/>
                      <a:pt x="763" y="1671"/>
                      <a:pt x="763" y="1671"/>
                    </a:cubicBezTo>
                    <a:cubicBezTo>
                      <a:pt x="763" y="1671"/>
                      <a:pt x="764" y="1626"/>
                      <a:pt x="764" y="1626"/>
                    </a:cubicBezTo>
                    <a:cubicBezTo>
                      <a:pt x="764" y="1626"/>
                      <a:pt x="766" y="1660"/>
                      <a:pt x="766" y="1660"/>
                    </a:cubicBezTo>
                    <a:cubicBezTo>
                      <a:pt x="766" y="1660"/>
                      <a:pt x="768" y="1617"/>
                      <a:pt x="768" y="1617"/>
                    </a:cubicBezTo>
                    <a:cubicBezTo>
                      <a:pt x="768" y="1617"/>
                      <a:pt x="769" y="1651"/>
                      <a:pt x="769" y="1651"/>
                    </a:cubicBezTo>
                    <a:cubicBezTo>
                      <a:pt x="769" y="1651"/>
                      <a:pt x="770" y="1683"/>
                      <a:pt x="770" y="1683"/>
                    </a:cubicBezTo>
                    <a:cubicBezTo>
                      <a:pt x="770" y="1683"/>
                      <a:pt x="772" y="1678"/>
                      <a:pt x="772" y="1678"/>
                    </a:cubicBezTo>
                    <a:cubicBezTo>
                      <a:pt x="772" y="1678"/>
                      <a:pt x="774" y="1723"/>
                      <a:pt x="774" y="1723"/>
                    </a:cubicBezTo>
                    <a:cubicBezTo>
                      <a:pt x="774" y="1723"/>
                      <a:pt x="775" y="1718"/>
                      <a:pt x="775" y="1718"/>
                    </a:cubicBezTo>
                    <a:cubicBezTo>
                      <a:pt x="775" y="1718"/>
                      <a:pt x="777" y="1742"/>
                      <a:pt x="777" y="1742"/>
                    </a:cubicBezTo>
                    <a:cubicBezTo>
                      <a:pt x="777" y="1742"/>
                      <a:pt x="778" y="1738"/>
                      <a:pt x="778" y="1738"/>
                    </a:cubicBezTo>
                    <a:cubicBezTo>
                      <a:pt x="778" y="1738"/>
                      <a:pt x="780" y="1602"/>
                      <a:pt x="780" y="1602"/>
                    </a:cubicBezTo>
                    <a:cubicBezTo>
                      <a:pt x="780" y="1602"/>
                      <a:pt x="781" y="1679"/>
                      <a:pt x="781" y="1679"/>
                    </a:cubicBezTo>
                    <a:cubicBezTo>
                      <a:pt x="781" y="1679"/>
                      <a:pt x="783" y="1759"/>
                      <a:pt x="783" y="1759"/>
                    </a:cubicBezTo>
                    <a:cubicBezTo>
                      <a:pt x="783" y="1759"/>
                      <a:pt x="785" y="1759"/>
                      <a:pt x="785" y="1759"/>
                    </a:cubicBezTo>
                    <a:cubicBezTo>
                      <a:pt x="785" y="1759"/>
                      <a:pt x="786" y="1763"/>
                      <a:pt x="786" y="1763"/>
                    </a:cubicBezTo>
                    <a:cubicBezTo>
                      <a:pt x="786" y="1763"/>
                      <a:pt x="787" y="1763"/>
                      <a:pt x="787" y="1763"/>
                    </a:cubicBezTo>
                    <a:cubicBezTo>
                      <a:pt x="787" y="1763"/>
                      <a:pt x="789" y="1749"/>
                      <a:pt x="789" y="1749"/>
                    </a:cubicBezTo>
                    <a:cubicBezTo>
                      <a:pt x="789" y="1749"/>
                      <a:pt x="790" y="1748"/>
                      <a:pt x="790" y="1748"/>
                    </a:cubicBezTo>
                    <a:cubicBezTo>
                      <a:pt x="790" y="1748"/>
                      <a:pt x="792" y="1715"/>
                      <a:pt x="792" y="1715"/>
                    </a:cubicBezTo>
                    <a:cubicBezTo>
                      <a:pt x="792" y="1715"/>
                      <a:pt x="793" y="1712"/>
                      <a:pt x="793" y="1712"/>
                    </a:cubicBezTo>
                    <a:cubicBezTo>
                      <a:pt x="793" y="1712"/>
                      <a:pt x="795" y="1683"/>
                      <a:pt x="795" y="1683"/>
                    </a:cubicBezTo>
                    <a:cubicBezTo>
                      <a:pt x="795" y="1683"/>
                      <a:pt x="796" y="1680"/>
                      <a:pt x="796" y="1680"/>
                    </a:cubicBezTo>
                    <a:cubicBezTo>
                      <a:pt x="796" y="1680"/>
                      <a:pt x="797" y="1642"/>
                      <a:pt x="797" y="1642"/>
                    </a:cubicBezTo>
                    <a:cubicBezTo>
                      <a:pt x="797" y="1642"/>
                      <a:pt x="799" y="1645"/>
                      <a:pt x="799" y="1645"/>
                    </a:cubicBezTo>
                    <a:cubicBezTo>
                      <a:pt x="799" y="1645"/>
                      <a:pt x="801" y="1571"/>
                      <a:pt x="801" y="1571"/>
                    </a:cubicBezTo>
                    <a:cubicBezTo>
                      <a:pt x="801" y="1571"/>
                      <a:pt x="802" y="1581"/>
                      <a:pt x="802" y="1581"/>
                    </a:cubicBezTo>
                    <a:cubicBezTo>
                      <a:pt x="802" y="1581"/>
                      <a:pt x="804" y="1675"/>
                      <a:pt x="804" y="1675"/>
                    </a:cubicBezTo>
                    <a:cubicBezTo>
                      <a:pt x="804" y="1675"/>
                      <a:pt x="805" y="1679"/>
                      <a:pt x="805" y="1679"/>
                    </a:cubicBezTo>
                    <a:cubicBezTo>
                      <a:pt x="805" y="1679"/>
                      <a:pt x="807" y="1747"/>
                      <a:pt x="807" y="1747"/>
                    </a:cubicBezTo>
                    <a:cubicBezTo>
                      <a:pt x="807" y="1747"/>
                      <a:pt x="808" y="1747"/>
                      <a:pt x="808" y="1747"/>
                    </a:cubicBezTo>
                    <a:cubicBezTo>
                      <a:pt x="808" y="1747"/>
                      <a:pt x="810" y="1767"/>
                      <a:pt x="810" y="1767"/>
                    </a:cubicBezTo>
                    <a:cubicBezTo>
                      <a:pt x="810" y="1767"/>
                      <a:pt x="812" y="1725"/>
                      <a:pt x="812" y="1725"/>
                    </a:cubicBezTo>
                    <a:cubicBezTo>
                      <a:pt x="812" y="1725"/>
                      <a:pt x="813" y="1777"/>
                      <a:pt x="813" y="1777"/>
                    </a:cubicBezTo>
                    <a:cubicBezTo>
                      <a:pt x="813" y="1777"/>
                      <a:pt x="814" y="1778"/>
                      <a:pt x="814" y="1778"/>
                    </a:cubicBezTo>
                    <a:cubicBezTo>
                      <a:pt x="814" y="1778"/>
                      <a:pt x="816" y="1788"/>
                      <a:pt x="816" y="1788"/>
                    </a:cubicBezTo>
                    <a:cubicBezTo>
                      <a:pt x="816" y="1788"/>
                      <a:pt x="817" y="1788"/>
                      <a:pt x="817" y="1788"/>
                    </a:cubicBezTo>
                    <a:cubicBezTo>
                      <a:pt x="817" y="1788"/>
                      <a:pt x="819" y="1793"/>
                      <a:pt x="819" y="1793"/>
                    </a:cubicBezTo>
                    <a:cubicBezTo>
                      <a:pt x="819" y="1793"/>
                      <a:pt x="820" y="1793"/>
                      <a:pt x="820" y="1793"/>
                    </a:cubicBezTo>
                    <a:cubicBezTo>
                      <a:pt x="820" y="1793"/>
                      <a:pt x="822" y="1762"/>
                      <a:pt x="822" y="1762"/>
                    </a:cubicBezTo>
                    <a:cubicBezTo>
                      <a:pt x="822" y="1762"/>
                      <a:pt x="823" y="1739"/>
                      <a:pt x="823" y="1739"/>
                    </a:cubicBezTo>
                    <a:cubicBezTo>
                      <a:pt x="823" y="1739"/>
                      <a:pt x="825" y="1799"/>
                      <a:pt x="825" y="1799"/>
                    </a:cubicBezTo>
                    <a:cubicBezTo>
                      <a:pt x="825" y="1799"/>
                      <a:pt x="827" y="1801"/>
                      <a:pt x="827" y="1801"/>
                    </a:cubicBezTo>
                    <a:cubicBezTo>
                      <a:pt x="827" y="1801"/>
                      <a:pt x="828" y="1791"/>
                      <a:pt x="828" y="1791"/>
                    </a:cubicBezTo>
                    <a:cubicBezTo>
                      <a:pt x="828" y="1791"/>
                      <a:pt x="829" y="1793"/>
                      <a:pt x="829" y="1793"/>
                    </a:cubicBezTo>
                    <a:cubicBezTo>
                      <a:pt x="829" y="1793"/>
                      <a:pt x="831" y="1807"/>
                      <a:pt x="831" y="1807"/>
                    </a:cubicBezTo>
                    <a:cubicBezTo>
                      <a:pt x="831" y="1807"/>
                      <a:pt x="832" y="1807"/>
                      <a:pt x="832" y="1807"/>
                    </a:cubicBezTo>
                    <a:cubicBezTo>
                      <a:pt x="832" y="1807"/>
                      <a:pt x="834" y="1809"/>
                      <a:pt x="834" y="1809"/>
                    </a:cubicBezTo>
                    <a:cubicBezTo>
                      <a:pt x="834" y="1809"/>
                      <a:pt x="835" y="1809"/>
                      <a:pt x="835" y="1809"/>
                    </a:cubicBezTo>
                    <a:cubicBezTo>
                      <a:pt x="835" y="1809"/>
                      <a:pt x="837" y="1809"/>
                      <a:pt x="837" y="1809"/>
                    </a:cubicBezTo>
                    <a:cubicBezTo>
                      <a:pt x="837" y="1809"/>
                      <a:pt x="838" y="1809"/>
                      <a:pt x="838" y="1809"/>
                    </a:cubicBezTo>
                    <a:cubicBezTo>
                      <a:pt x="838" y="1809"/>
                      <a:pt x="840" y="1810"/>
                      <a:pt x="840" y="1810"/>
                    </a:cubicBezTo>
                    <a:cubicBezTo>
                      <a:pt x="840" y="1810"/>
                      <a:pt x="842" y="1810"/>
                      <a:pt x="842" y="1810"/>
                    </a:cubicBezTo>
                    <a:cubicBezTo>
                      <a:pt x="842" y="1810"/>
                      <a:pt x="843" y="1810"/>
                      <a:pt x="843" y="1810"/>
                    </a:cubicBezTo>
                    <a:cubicBezTo>
                      <a:pt x="843" y="1810"/>
                      <a:pt x="844" y="1811"/>
                      <a:pt x="844" y="1811"/>
                    </a:cubicBezTo>
                    <a:cubicBezTo>
                      <a:pt x="844" y="1811"/>
                      <a:pt x="846" y="1810"/>
                      <a:pt x="846" y="1810"/>
                    </a:cubicBezTo>
                    <a:cubicBezTo>
                      <a:pt x="846" y="1810"/>
                      <a:pt x="847" y="1811"/>
                      <a:pt x="847" y="1811"/>
                    </a:cubicBezTo>
                    <a:cubicBezTo>
                      <a:pt x="847" y="1811"/>
                      <a:pt x="848" y="1811"/>
                      <a:pt x="848" y="1811"/>
                    </a:cubicBezTo>
                    <a:cubicBezTo>
                      <a:pt x="848" y="1811"/>
                      <a:pt x="851" y="1811"/>
                      <a:pt x="851" y="1811"/>
                    </a:cubicBezTo>
                    <a:cubicBezTo>
                      <a:pt x="851" y="1811"/>
                      <a:pt x="852" y="1810"/>
                      <a:pt x="852" y="1810"/>
                    </a:cubicBezTo>
                    <a:cubicBezTo>
                      <a:pt x="852" y="1810"/>
                      <a:pt x="853" y="1810"/>
                      <a:pt x="853" y="1810"/>
                    </a:cubicBezTo>
                    <a:cubicBezTo>
                      <a:pt x="853" y="1810"/>
                      <a:pt x="855" y="1806"/>
                      <a:pt x="855" y="1806"/>
                    </a:cubicBezTo>
                    <a:cubicBezTo>
                      <a:pt x="855" y="1806"/>
                      <a:pt x="856" y="1806"/>
                      <a:pt x="856" y="1806"/>
                    </a:cubicBezTo>
                    <a:cubicBezTo>
                      <a:pt x="856" y="1806"/>
                      <a:pt x="857" y="1803"/>
                      <a:pt x="857" y="1803"/>
                    </a:cubicBezTo>
                    <a:cubicBezTo>
                      <a:pt x="857" y="1803"/>
                      <a:pt x="859" y="1803"/>
                      <a:pt x="859" y="1803"/>
                    </a:cubicBezTo>
                    <a:cubicBezTo>
                      <a:pt x="859" y="1803"/>
                      <a:pt x="861" y="1794"/>
                      <a:pt x="861" y="1794"/>
                    </a:cubicBezTo>
                    <a:cubicBezTo>
                      <a:pt x="861" y="1794"/>
                      <a:pt x="862" y="1793"/>
                      <a:pt x="862" y="1793"/>
                    </a:cubicBezTo>
                    <a:cubicBezTo>
                      <a:pt x="862" y="1793"/>
                      <a:pt x="864" y="1758"/>
                      <a:pt x="864" y="1758"/>
                    </a:cubicBezTo>
                    <a:cubicBezTo>
                      <a:pt x="864" y="1758"/>
                      <a:pt x="865" y="1770"/>
                      <a:pt x="865" y="1770"/>
                    </a:cubicBezTo>
                    <a:cubicBezTo>
                      <a:pt x="865" y="1770"/>
                      <a:pt x="867" y="1791"/>
                      <a:pt x="867" y="1791"/>
                    </a:cubicBezTo>
                    <a:cubicBezTo>
                      <a:pt x="867" y="1791"/>
                      <a:pt x="868" y="1790"/>
                      <a:pt x="868" y="1790"/>
                    </a:cubicBezTo>
                    <a:cubicBezTo>
                      <a:pt x="868" y="1790"/>
                      <a:pt x="870" y="1760"/>
                      <a:pt x="870" y="1760"/>
                    </a:cubicBezTo>
                    <a:cubicBezTo>
                      <a:pt x="870" y="1760"/>
                      <a:pt x="871" y="1764"/>
                      <a:pt x="871" y="1764"/>
                    </a:cubicBezTo>
                    <a:cubicBezTo>
                      <a:pt x="871" y="1764"/>
                      <a:pt x="874" y="1801"/>
                      <a:pt x="874" y="1801"/>
                    </a:cubicBezTo>
                    <a:cubicBezTo>
                      <a:pt x="874" y="1801"/>
                      <a:pt x="874" y="1802"/>
                      <a:pt x="874" y="1802"/>
                    </a:cubicBezTo>
                    <a:cubicBezTo>
                      <a:pt x="874" y="1802"/>
                      <a:pt x="876" y="1807"/>
                      <a:pt x="876" y="1807"/>
                    </a:cubicBezTo>
                    <a:cubicBezTo>
                      <a:pt x="876" y="1807"/>
                      <a:pt x="877" y="1807"/>
                      <a:pt x="877" y="1807"/>
                    </a:cubicBezTo>
                    <a:cubicBezTo>
                      <a:pt x="877" y="1807"/>
                      <a:pt x="879" y="1810"/>
                      <a:pt x="879" y="1810"/>
                    </a:cubicBezTo>
                    <a:cubicBezTo>
                      <a:pt x="879" y="1810"/>
                      <a:pt x="880" y="1810"/>
                      <a:pt x="880" y="1810"/>
                    </a:cubicBezTo>
                    <a:cubicBezTo>
                      <a:pt x="880" y="1810"/>
                      <a:pt x="882" y="1811"/>
                      <a:pt x="882" y="1811"/>
                    </a:cubicBezTo>
                    <a:cubicBezTo>
                      <a:pt x="882" y="1811"/>
                      <a:pt x="883" y="1811"/>
                      <a:pt x="883" y="1811"/>
                    </a:cubicBezTo>
                    <a:cubicBezTo>
                      <a:pt x="883" y="1811"/>
                      <a:pt x="886" y="1812"/>
                      <a:pt x="886" y="1812"/>
                    </a:cubicBezTo>
                    <a:cubicBezTo>
                      <a:pt x="886" y="1812"/>
                      <a:pt x="886" y="1812"/>
                      <a:pt x="886" y="1812"/>
                    </a:cubicBezTo>
                    <a:cubicBezTo>
                      <a:pt x="886" y="1812"/>
                      <a:pt x="887" y="1812"/>
                      <a:pt x="887" y="1812"/>
                    </a:cubicBezTo>
                    <a:cubicBezTo>
                      <a:pt x="887" y="1812"/>
                      <a:pt x="889" y="1812"/>
                      <a:pt x="889" y="1812"/>
                    </a:cubicBezTo>
                    <a:cubicBezTo>
                      <a:pt x="889" y="1812"/>
                      <a:pt x="892" y="1812"/>
                      <a:pt x="892" y="1812"/>
                    </a:cubicBezTo>
                    <a:cubicBezTo>
                      <a:pt x="892" y="1812"/>
                      <a:pt x="892" y="1812"/>
                      <a:pt x="892" y="1812"/>
                    </a:cubicBezTo>
                    <a:cubicBezTo>
                      <a:pt x="892" y="1812"/>
                      <a:pt x="895" y="1812"/>
                      <a:pt x="895" y="1812"/>
                    </a:cubicBezTo>
                    <a:cubicBezTo>
                      <a:pt x="895" y="1812"/>
                      <a:pt x="895" y="1812"/>
                      <a:pt x="895" y="1812"/>
                    </a:cubicBezTo>
                    <a:cubicBezTo>
                      <a:pt x="895" y="1812"/>
                      <a:pt x="896" y="1809"/>
                      <a:pt x="896" y="1809"/>
                    </a:cubicBezTo>
                    <a:cubicBezTo>
                      <a:pt x="896" y="1809"/>
                      <a:pt x="898" y="1812"/>
                      <a:pt x="898" y="1812"/>
                    </a:cubicBezTo>
                    <a:cubicBezTo>
                      <a:pt x="898" y="1812"/>
                      <a:pt x="901" y="1810"/>
                      <a:pt x="901" y="1810"/>
                    </a:cubicBezTo>
                    <a:cubicBezTo>
                      <a:pt x="901" y="1810"/>
                      <a:pt x="901" y="1810"/>
                      <a:pt x="901" y="1810"/>
                    </a:cubicBezTo>
                    <a:cubicBezTo>
                      <a:pt x="901" y="1810"/>
                      <a:pt x="903" y="1808"/>
                      <a:pt x="903" y="1808"/>
                    </a:cubicBezTo>
                    <a:cubicBezTo>
                      <a:pt x="903" y="1808"/>
                      <a:pt x="904" y="1810"/>
                      <a:pt x="904" y="1810"/>
                    </a:cubicBezTo>
                    <a:cubicBezTo>
                      <a:pt x="904" y="1810"/>
                      <a:pt x="906" y="1811"/>
                      <a:pt x="906" y="1811"/>
                    </a:cubicBezTo>
                    <a:cubicBezTo>
                      <a:pt x="906" y="1811"/>
                      <a:pt x="907" y="1810"/>
                      <a:pt x="907" y="1810"/>
                    </a:cubicBezTo>
                    <a:cubicBezTo>
                      <a:pt x="907" y="1810"/>
                      <a:pt x="910" y="1812"/>
                      <a:pt x="910" y="1812"/>
                    </a:cubicBezTo>
                    <a:cubicBezTo>
                      <a:pt x="910" y="1812"/>
                      <a:pt x="910" y="1812"/>
                      <a:pt x="910" y="1812"/>
                    </a:cubicBezTo>
                    <a:cubicBezTo>
                      <a:pt x="910" y="1812"/>
                      <a:pt x="912" y="1812"/>
                      <a:pt x="912" y="1812"/>
                    </a:cubicBezTo>
                    <a:cubicBezTo>
                      <a:pt x="912" y="1812"/>
                      <a:pt x="913" y="1812"/>
                      <a:pt x="913" y="1812"/>
                    </a:cubicBezTo>
                    <a:cubicBezTo>
                      <a:pt x="913" y="1812"/>
                      <a:pt x="915" y="1812"/>
                      <a:pt x="915" y="1812"/>
                    </a:cubicBezTo>
                    <a:cubicBezTo>
                      <a:pt x="915" y="1812"/>
                      <a:pt x="916" y="1812"/>
                      <a:pt x="916" y="1812"/>
                    </a:cubicBezTo>
                    <a:cubicBezTo>
                      <a:pt x="916" y="1812"/>
                      <a:pt x="919" y="1810"/>
                      <a:pt x="919" y="1810"/>
                    </a:cubicBezTo>
                    <a:cubicBezTo>
                      <a:pt x="919" y="1810"/>
                      <a:pt x="919" y="1810"/>
                      <a:pt x="919" y="1810"/>
                    </a:cubicBezTo>
                    <a:cubicBezTo>
                      <a:pt x="919" y="1810"/>
                      <a:pt x="922" y="1809"/>
                      <a:pt x="922" y="1809"/>
                    </a:cubicBezTo>
                    <a:cubicBezTo>
                      <a:pt x="922" y="1809"/>
                      <a:pt x="922" y="1809"/>
                      <a:pt x="922" y="1809"/>
                    </a:cubicBezTo>
                    <a:cubicBezTo>
                      <a:pt x="922" y="1809"/>
                      <a:pt x="925" y="1804"/>
                      <a:pt x="925" y="1804"/>
                    </a:cubicBezTo>
                    <a:cubicBezTo>
                      <a:pt x="925" y="1804"/>
                      <a:pt x="925" y="1804"/>
                      <a:pt x="925" y="1804"/>
                    </a:cubicBezTo>
                    <a:cubicBezTo>
                      <a:pt x="925" y="1804"/>
                      <a:pt x="928" y="1788"/>
                      <a:pt x="928" y="1788"/>
                    </a:cubicBezTo>
                    <a:cubicBezTo>
                      <a:pt x="928" y="1788"/>
                      <a:pt x="928" y="1787"/>
                      <a:pt x="928" y="1787"/>
                    </a:cubicBezTo>
                    <a:cubicBezTo>
                      <a:pt x="928" y="1787"/>
                      <a:pt x="930" y="1731"/>
                      <a:pt x="930" y="1731"/>
                    </a:cubicBezTo>
                    <a:cubicBezTo>
                      <a:pt x="930" y="1731"/>
                      <a:pt x="931" y="1752"/>
                      <a:pt x="931" y="1752"/>
                    </a:cubicBezTo>
                    <a:cubicBezTo>
                      <a:pt x="931" y="1752"/>
                      <a:pt x="934" y="1731"/>
                      <a:pt x="934" y="1731"/>
                    </a:cubicBezTo>
                    <a:cubicBezTo>
                      <a:pt x="934" y="1731"/>
                      <a:pt x="934" y="1730"/>
                      <a:pt x="934" y="1730"/>
                    </a:cubicBezTo>
                    <a:cubicBezTo>
                      <a:pt x="934" y="1730"/>
                      <a:pt x="936" y="1586"/>
                      <a:pt x="936" y="1586"/>
                    </a:cubicBezTo>
                    <a:cubicBezTo>
                      <a:pt x="936" y="1586"/>
                      <a:pt x="937" y="1628"/>
                      <a:pt x="937" y="1628"/>
                    </a:cubicBezTo>
                    <a:cubicBezTo>
                      <a:pt x="937" y="1628"/>
                      <a:pt x="940" y="1717"/>
                      <a:pt x="940" y="1717"/>
                    </a:cubicBezTo>
                    <a:cubicBezTo>
                      <a:pt x="940" y="1717"/>
                      <a:pt x="940" y="1718"/>
                      <a:pt x="940" y="1718"/>
                    </a:cubicBezTo>
                    <a:cubicBezTo>
                      <a:pt x="940" y="1718"/>
                      <a:pt x="941" y="1731"/>
                      <a:pt x="941" y="1731"/>
                    </a:cubicBezTo>
                    <a:cubicBezTo>
                      <a:pt x="941" y="1731"/>
                      <a:pt x="943" y="1710"/>
                      <a:pt x="943" y="1710"/>
                    </a:cubicBezTo>
                    <a:cubicBezTo>
                      <a:pt x="943" y="1710"/>
                      <a:pt x="946" y="1763"/>
                      <a:pt x="946" y="1763"/>
                    </a:cubicBezTo>
                    <a:cubicBezTo>
                      <a:pt x="946" y="1763"/>
                      <a:pt x="946" y="1763"/>
                      <a:pt x="946" y="1763"/>
                    </a:cubicBezTo>
                    <a:cubicBezTo>
                      <a:pt x="946" y="1763"/>
                      <a:pt x="948" y="1774"/>
                      <a:pt x="948" y="1774"/>
                    </a:cubicBezTo>
                    <a:cubicBezTo>
                      <a:pt x="948" y="1774"/>
                      <a:pt x="949" y="1771"/>
                      <a:pt x="949" y="1771"/>
                    </a:cubicBezTo>
                    <a:cubicBezTo>
                      <a:pt x="949" y="1771"/>
                      <a:pt x="952" y="1780"/>
                      <a:pt x="952" y="1780"/>
                    </a:cubicBezTo>
                    <a:cubicBezTo>
                      <a:pt x="952" y="1780"/>
                      <a:pt x="952" y="1780"/>
                      <a:pt x="952" y="1780"/>
                    </a:cubicBezTo>
                    <a:cubicBezTo>
                      <a:pt x="952" y="1780"/>
                      <a:pt x="955" y="1726"/>
                      <a:pt x="955" y="1726"/>
                    </a:cubicBezTo>
                    <a:cubicBezTo>
                      <a:pt x="955" y="1726"/>
                      <a:pt x="955" y="1713"/>
                      <a:pt x="955" y="1713"/>
                    </a:cubicBezTo>
                    <a:cubicBezTo>
                      <a:pt x="955" y="1713"/>
                      <a:pt x="958" y="1742"/>
                      <a:pt x="958" y="1742"/>
                    </a:cubicBezTo>
                    <a:cubicBezTo>
                      <a:pt x="958" y="1742"/>
                      <a:pt x="958" y="1742"/>
                      <a:pt x="958" y="1742"/>
                    </a:cubicBezTo>
                    <a:cubicBezTo>
                      <a:pt x="958" y="1742"/>
                      <a:pt x="961" y="1699"/>
                      <a:pt x="961" y="1699"/>
                    </a:cubicBezTo>
                    <a:cubicBezTo>
                      <a:pt x="961" y="1699"/>
                      <a:pt x="962" y="1578"/>
                      <a:pt x="962" y="1578"/>
                    </a:cubicBezTo>
                    <a:cubicBezTo>
                      <a:pt x="962" y="1578"/>
                      <a:pt x="964" y="1732"/>
                      <a:pt x="964" y="1732"/>
                    </a:cubicBezTo>
                    <a:cubicBezTo>
                      <a:pt x="964" y="1732"/>
                      <a:pt x="964" y="1734"/>
                      <a:pt x="964" y="1734"/>
                    </a:cubicBezTo>
                    <a:cubicBezTo>
                      <a:pt x="964" y="1734"/>
                      <a:pt x="966" y="1756"/>
                      <a:pt x="966" y="1756"/>
                    </a:cubicBezTo>
                    <a:cubicBezTo>
                      <a:pt x="966" y="1756"/>
                      <a:pt x="969" y="1716"/>
                      <a:pt x="969" y="1716"/>
                    </a:cubicBezTo>
                    <a:cubicBezTo>
                      <a:pt x="969" y="1716"/>
                      <a:pt x="970" y="1753"/>
                      <a:pt x="970" y="1753"/>
                    </a:cubicBezTo>
                    <a:cubicBezTo>
                      <a:pt x="970" y="1753"/>
                      <a:pt x="970" y="1757"/>
                      <a:pt x="970" y="1757"/>
                    </a:cubicBezTo>
                    <a:cubicBezTo>
                      <a:pt x="970" y="1757"/>
                      <a:pt x="973" y="1794"/>
                      <a:pt x="973" y="1794"/>
                    </a:cubicBezTo>
                    <a:cubicBezTo>
                      <a:pt x="973" y="1794"/>
                      <a:pt x="973" y="1794"/>
                      <a:pt x="973" y="1794"/>
                    </a:cubicBezTo>
                    <a:cubicBezTo>
                      <a:pt x="973" y="1794"/>
                      <a:pt x="976" y="1801"/>
                      <a:pt x="976" y="1801"/>
                    </a:cubicBezTo>
                    <a:cubicBezTo>
                      <a:pt x="976" y="1801"/>
                      <a:pt x="977" y="1800"/>
                      <a:pt x="977" y="1800"/>
                    </a:cubicBezTo>
                    <a:cubicBezTo>
                      <a:pt x="977" y="1800"/>
                      <a:pt x="979" y="1805"/>
                      <a:pt x="979" y="1805"/>
                    </a:cubicBezTo>
                    <a:cubicBezTo>
                      <a:pt x="979" y="1805"/>
                      <a:pt x="979" y="1805"/>
                      <a:pt x="979" y="1805"/>
                    </a:cubicBezTo>
                    <a:cubicBezTo>
                      <a:pt x="979" y="1805"/>
                      <a:pt x="982" y="1808"/>
                      <a:pt x="982" y="1808"/>
                    </a:cubicBezTo>
                    <a:cubicBezTo>
                      <a:pt x="982" y="1808"/>
                      <a:pt x="982" y="1808"/>
                      <a:pt x="982" y="1808"/>
                    </a:cubicBezTo>
                    <a:cubicBezTo>
                      <a:pt x="982" y="1808"/>
                      <a:pt x="985" y="1806"/>
                      <a:pt x="985" y="1806"/>
                    </a:cubicBezTo>
                    <a:cubicBezTo>
                      <a:pt x="985" y="1806"/>
                      <a:pt x="986" y="1802"/>
                      <a:pt x="986" y="1802"/>
                    </a:cubicBezTo>
                    <a:cubicBezTo>
                      <a:pt x="986" y="1802"/>
                      <a:pt x="988" y="1806"/>
                      <a:pt x="988" y="1806"/>
                    </a:cubicBezTo>
                    <a:cubicBezTo>
                      <a:pt x="988" y="1806"/>
                      <a:pt x="988" y="1806"/>
                      <a:pt x="988" y="1806"/>
                    </a:cubicBezTo>
                    <a:cubicBezTo>
                      <a:pt x="988" y="1806"/>
                      <a:pt x="991" y="1803"/>
                      <a:pt x="991" y="1803"/>
                    </a:cubicBezTo>
                    <a:cubicBezTo>
                      <a:pt x="991" y="1803"/>
                      <a:pt x="991" y="1803"/>
                      <a:pt x="991" y="1803"/>
                    </a:cubicBezTo>
                    <a:cubicBezTo>
                      <a:pt x="991" y="1803"/>
                      <a:pt x="992" y="1796"/>
                      <a:pt x="992" y="1796"/>
                    </a:cubicBezTo>
                    <a:cubicBezTo>
                      <a:pt x="992" y="1796"/>
                      <a:pt x="994" y="1797"/>
                      <a:pt x="994" y="1797"/>
                    </a:cubicBezTo>
                    <a:cubicBezTo>
                      <a:pt x="994" y="1797"/>
                      <a:pt x="997" y="1774"/>
                      <a:pt x="997" y="1774"/>
                    </a:cubicBezTo>
                    <a:cubicBezTo>
                      <a:pt x="997" y="1774"/>
                      <a:pt x="997" y="1772"/>
                      <a:pt x="997" y="1772"/>
                    </a:cubicBezTo>
                    <a:cubicBezTo>
                      <a:pt x="997" y="1772"/>
                      <a:pt x="1000" y="1673"/>
                      <a:pt x="1000" y="1673"/>
                    </a:cubicBezTo>
                    <a:cubicBezTo>
                      <a:pt x="1000" y="1673"/>
                      <a:pt x="1000" y="1664"/>
                      <a:pt x="1000" y="1664"/>
                    </a:cubicBezTo>
                    <a:cubicBezTo>
                      <a:pt x="1000" y="1664"/>
                      <a:pt x="1002" y="1096"/>
                      <a:pt x="1002" y="1096"/>
                    </a:cubicBezTo>
                    <a:cubicBezTo>
                      <a:pt x="1002" y="1096"/>
                      <a:pt x="1003" y="1102"/>
                      <a:pt x="1003" y="1102"/>
                    </a:cubicBezTo>
                    <a:cubicBezTo>
                      <a:pt x="1003" y="1102"/>
                      <a:pt x="1005" y="1607"/>
                      <a:pt x="1005" y="1607"/>
                    </a:cubicBezTo>
                    <a:cubicBezTo>
                      <a:pt x="1005" y="1607"/>
                      <a:pt x="1006" y="1605"/>
                      <a:pt x="1006" y="1605"/>
                    </a:cubicBezTo>
                    <a:cubicBezTo>
                      <a:pt x="1006" y="1605"/>
                      <a:pt x="1008" y="1106"/>
                      <a:pt x="1008" y="1106"/>
                    </a:cubicBezTo>
                    <a:cubicBezTo>
                      <a:pt x="1008" y="1106"/>
                      <a:pt x="1009" y="1137"/>
                      <a:pt x="1009" y="1137"/>
                    </a:cubicBezTo>
                    <a:cubicBezTo>
                      <a:pt x="1009" y="1137"/>
                      <a:pt x="1012" y="1688"/>
                      <a:pt x="1012" y="1688"/>
                    </a:cubicBezTo>
                    <a:cubicBezTo>
                      <a:pt x="1012" y="1688"/>
                      <a:pt x="1012" y="1695"/>
                      <a:pt x="1012" y="1695"/>
                    </a:cubicBezTo>
                    <a:cubicBezTo>
                      <a:pt x="1012" y="1695"/>
                      <a:pt x="1015" y="1772"/>
                      <a:pt x="1015" y="1772"/>
                    </a:cubicBezTo>
                    <a:cubicBezTo>
                      <a:pt x="1015" y="1772"/>
                      <a:pt x="1015" y="1773"/>
                      <a:pt x="1015" y="1773"/>
                    </a:cubicBezTo>
                    <a:cubicBezTo>
                      <a:pt x="1015" y="1773"/>
                      <a:pt x="1018" y="1793"/>
                      <a:pt x="1018" y="1793"/>
                    </a:cubicBezTo>
                    <a:cubicBezTo>
                      <a:pt x="1018" y="1793"/>
                      <a:pt x="1018" y="1793"/>
                      <a:pt x="1018" y="1793"/>
                    </a:cubicBezTo>
                    <a:cubicBezTo>
                      <a:pt x="1018" y="1793"/>
                      <a:pt x="1021" y="1800"/>
                      <a:pt x="1021" y="1800"/>
                    </a:cubicBezTo>
                    <a:cubicBezTo>
                      <a:pt x="1021" y="1800"/>
                      <a:pt x="1021" y="1800"/>
                      <a:pt x="1021" y="1800"/>
                    </a:cubicBezTo>
                    <a:cubicBezTo>
                      <a:pt x="1021" y="1800"/>
                      <a:pt x="1024" y="1803"/>
                      <a:pt x="1024" y="1803"/>
                    </a:cubicBezTo>
                    <a:cubicBezTo>
                      <a:pt x="1024" y="1803"/>
                      <a:pt x="1025" y="1800"/>
                      <a:pt x="1025" y="1800"/>
                    </a:cubicBezTo>
                    <a:cubicBezTo>
                      <a:pt x="1025" y="1800"/>
                      <a:pt x="1027" y="1806"/>
                      <a:pt x="1027" y="1806"/>
                    </a:cubicBezTo>
                    <a:cubicBezTo>
                      <a:pt x="1027" y="1806"/>
                      <a:pt x="1027" y="1806"/>
                      <a:pt x="1027" y="1806"/>
                    </a:cubicBezTo>
                    <a:cubicBezTo>
                      <a:pt x="1027" y="1806"/>
                      <a:pt x="1029" y="1807"/>
                      <a:pt x="1029" y="1807"/>
                    </a:cubicBezTo>
                    <a:cubicBezTo>
                      <a:pt x="1029" y="1807"/>
                      <a:pt x="1031" y="1803"/>
                      <a:pt x="1031" y="1803"/>
                    </a:cubicBezTo>
                    <a:cubicBezTo>
                      <a:pt x="1031" y="1803"/>
                      <a:pt x="1033" y="1809"/>
                      <a:pt x="1033" y="1809"/>
                    </a:cubicBezTo>
                    <a:cubicBezTo>
                      <a:pt x="1033" y="1809"/>
                      <a:pt x="1033" y="1809"/>
                      <a:pt x="1033" y="1809"/>
                    </a:cubicBezTo>
                    <a:cubicBezTo>
                      <a:pt x="1033" y="1809"/>
                      <a:pt x="1036" y="1810"/>
                      <a:pt x="1036" y="1810"/>
                    </a:cubicBezTo>
                    <a:cubicBezTo>
                      <a:pt x="1036" y="1810"/>
                      <a:pt x="1036" y="1810"/>
                      <a:pt x="1036" y="1810"/>
                    </a:cubicBezTo>
                    <a:cubicBezTo>
                      <a:pt x="1036" y="1810"/>
                      <a:pt x="1039" y="1812"/>
                      <a:pt x="1039" y="1812"/>
                    </a:cubicBezTo>
                    <a:cubicBezTo>
                      <a:pt x="1039" y="1812"/>
                      <a:pt x="1040" y="1812"/>
                      <a:pt x="1040" y="1812"/>
                    </a:cubicBezTo>
                    <a:cubicBezTo>
                      <a:pt x="1040" y="1812"/>
                      <a:pt x="1041" y="1812"/>
                      <a:pt x="1041" y="1812"/>
                    </a:cubicBezTo>
                    <a:cubicBezTo>
                      <a:pt x="1041" y="1812"/>
                      <a:pt x="1042" y="1812"/>
                      <a:pt x="1042" y="1812"/>
                    </a:cubicBezTo>
                    <a:cubicBezTo>
                      <a:pt x="1042" y="1812"/>
                      <a:pt x="1045" y="1813"/>
                      <a:pt x="1045" y="1813"/>
                    </a:cubicBezTo>
                    <a:cubicBezTo>
                      <a:pt x="1045" y="1813"/>
                      <a:pt x="1046" y="1814"/>
                      <a:pt x="1046" y="1814"/>
                    </a:cubicBezTo>
                    <a:cubicBezTo>
                      <a:pt x="1046" y="1814"/>
                      <a:pt x="1048" y="1813"/>
                      <a:pt x="1048" y="1813"/>
                    </a:cubicBezTo>
                    <a:cubicBezTo>
                      <a:pt x="1048" y="1813"/>
                      <a:pt x="1048" y="1813"/>
                      <a:pt x="1048" y="1813"/>
                    </a:cubicBezTo>
                    <a:cubicBezTo>
                      <a:pt x="1048" y="1813"/>
                      <a:pt x="1050" y="1814"/>
                      <a:pt x="1050" y="1814"/>
                    </a:cubicBezTo>
                    <a:cubicBezTo>
                      <a:pt x="1050" y="1814"/>
                      <a:pt x="1051" y="1814"/>
                      <a:pt x="1051" y="1814"/>
                    </a:cubicBezTo>
                    <a:cubicBezTo>
                      <a:pt x="1051" y="1814"/>
                      <a:pt x="1053" y="1814"/>
                      <a:pt x="1053" y="1814"/>
                    </a:cubicBezTo>
                    <a:cubicBezTo>
                      <a:pt x="1053" y="1814"/>
                      <a:pt x="1054" y="1814"/>
                      <a:pt x="1054" y="1814"/>
                    </a:cubicBezTo>
                    <a:cubicBezTo>
                      <a:pt x="1054" y="1814"/>
                      <a:pt x="1056" y="1814"/>
                      <a:pt x="1056" y="1814"/>
                    </a:cubicBezTo>
                    <a:cubicBezTo>
                      <a:pt x="1056" y="1814"/>
                      <a:pt x="1057" y="1814"/>
                      <a:pt x="1057" y="1814"/>
                    </a:cubicBezTo>
                    <a:cubicBezTo>
                      <a:pt x="1057" y="1814"/>
                      <a:pt x="1060" y="1813"/>
                      <a:pt x="1060" y="1813"/>
                    </a:cubicBezTo>
                    <a:cubicBezTo>
                      <a:pt x="1060" y="1813"/>
                      <a:pt x="1060" y="1813"/>
                      <a:pt x="1060" y="1813"/>
                    </a:cubicBezTo>
                    <a:cubicBezTo>
                      <a:pt x="1060" y="1813"/>
                      <a:pt x="1063" y="1811"/>
                      <a:pt x="1063" y="1811"/>
                    </a:cubicBezTo>
                    <a:cubicBezTo>
                      <a:pt x="1063" y="1811"/>
                      <a:pt x="1063" y="1811"/>
                      <a:pt x="1063" y="1811"/>
                    </a:cubicBezTo>
                    <a:cubicBezTo>
                      <a:pt x="1063" y="1811"/>
                      <a:pt x="1066" y="1813"/>
                      <a:pt x="1066" y="1813"/>
                    </a:cubicBezTo>
                    <a:cubicBezTo>
                      <a:pt x="1066" y="1813"/>
                      <a:pt x="1066" y="1813"/>
                      <a:pt x="1066" y="1813"/>
                    </a:cubicBezTo>
                    <a:cubicBezTo>
                      <a:pt x="1066" y="1813"/>
                      <a:pt x="1069" y="1812"/>
                      <a:pt x="1069" y="1812"/>
                    </a:cubicBezTo>
                    <a:cubicBezTo>
                      <a:pt x="1069" y="1812"/>
                      <a:pt x="1069" y="1811"/>
                      <a:pt x="1069" y="1811"/>
                    </a:cubicBezTo>
                    <a:cubicBezTo>
                      <a:pt x="1069" y="1811"/>
                      <a:pt x="1072" y="1814"/>
                      <a:pt x="1072" y="1814"/>
                    </a:cubicBezTo>
                    <a:cubicBezTo>
                      <a:pt x="1072" y="1814"/>
                      <a:pt x="1072" y="1814"/>
                      <a:pt x="1072" y="1814"/>
                    </a:cubicBezTo>
                    <a:cubicBezTo>
                      <a:pt x="1072" y="1814"/>
                      <a:pt x="1075" y="1815"/>
                      <a:pt x="1075" y="1815"/>
                    </a:cubicBezTo>
                    <a:cubicBezTo>
                      <a:pt x="1075" y="1815"/>
                      <a:pt x="1075" y="1815"/>
                      <a:pt x="1075" y="1815"/>
                    </a:cubicBezTo>
                    <a:cubicBezTo>
                      <a:pt x="1075" y="1815"/>
                      <a:pt x="1078" y="1815"/>
                      <a:pt x="1078" y="1815"/>
                    </a:cubicBezTo>
                    <a:cubicBezTo>
                      <a:pt x="1078" y="1815"/>
                      <a:pt x="1080" y="1815"/>
                      <a:pt x="1080" y="1815"/>
                    </a:cubicBezTo>
                    <a:cubicBezTo>
                      <a:pt x="1080" y="1815"/>
                      <a:pt x="1081" y="1815"/>
                      <a:pt x="1081" y="1815"/>
                    </a:cubicBezTo>
                    <a:cubicBezTo>
                      <a:pt x="1081" y="1815"/>
                      <a:pt x="1082" y="1815"/>
                      <a:pt x="1082" y="1815"/>
                    </a:cubicBezTo>
                    <a:cubicBezTo>
                      <a:pt x="1082" y="1815"/>
                      <a:pt x="1083" y="1815"/>
                      <a:pt x="1083" y="1815"/>
                    </a:cubicBezTo>
                    <a:cubicBezTo>
                      <a:pt x="1083" y="1815"/>
                      <a:pt x="1085" y="1815"/>
                      <a:pt x="1085" y="1815"/>
                    </a:cubicBezTo>
                    <a:cubicBezTo>
                      <a:pt x="1085" y="1815"/>
                      <a:pt x="1086" y="1815"/>
                      <a:pt x="1086" y="1815"/>
                    </a:cubicBezTo>
                    <a:cubicBezTo>
                      <a:pt x="1086" y="1815"/>
                      <a:pt x="1087" y="1815"/>
                      <a:pt x="1087" y="1815"/>
                    </a:cubicBezTo>
                    <a:cubicBezTo>
                      <a:pt x="1087" y="1815"/>
                      <a:pt x="1088" y="1815"/>
                      <a:pt x="1088" y="1815"/>
                    </a:cubicBezTo>
                    <a:cubicBezTo>
                      <a:pt x="1088" y="1815"/>
                      <a:pt x="1090" y="1816"/>
                      <a:pt x="1090" y="1816"/>
                    </a:cubicBezTo>
                    <a:cubicBezTo>
                      <a:pt x="1090" y="1816"/>
                      <a:pt x="1092" y="1815"/>
                      <a:pt x="1092" y="1815"/>
                    </a:cubicBezTo>
                    <a:cubicBezTo>
                      <a:pt x="1092" y="1815"/>
                      <a:pt x="1094" y="1816"/>
                      <a:pt x="1094" y="1816"/>
                    </a:cubicBezTo>
                    <a:cubicBezTo>
                      <a:pt x="1094" y="1816"/>
                      <a:pt x="1096" y="1815"/>
                      <a:pt x="1096" y="1815"/>
                    </a:cubicBezTo>
                    <a:cubicBezTo>
                      <a:pt x="1096" y="1815"/>
                      <a:pt x="1096" y="1815"/>
                      <a:pt x="1096" y="1815"/>
                    </a:cubicBezTo>
                    <a:cubicBezTo>
                      <a:pt x="1096" y="1815"/>
                      <a:pt x="1098" y="1816"/>
                      <a:pt x="1098" y="1816"/>
                    </a:cubicBezTo>
                    <a:cubicBezTo>
                      <a:pt x="1098" y="1816"/>
                      <a:pt x="1100" y="1816"/>
                      <a:pt x="1100" y="1816"/>
                    </a:cubicBezTo>
                    <a:cubicBezTo>
                      <a:pt x="1100" y="1816"/>
                      <a:pt x="1101" y="1816"/>
                      <a:pt x="1101" y="1816"/>
                    </a:cubicBezTo>
                    <a:cubicBezTo>
                      <a:pt x="1101" y="1816"/>
                      <a:pt x="1102" y="1816"/>
                      <a:pt x="1102" y="1816"/>
                    </a:cubicBezTo>
                    <a:cubicBezTo>
                      <a:pt x="1102" y="1816"/>
                      <a:pt x="1104" y="1816"/>
                      <a:pt x="1104" y="1816"/>
                    </a:cubicBezTo>
                    <a:cubicBezTo>
                      <a:pt x="1104" y="1816"/>
                      <a:pt x="1107" y="1816"/>
                      <a:pt x="1107" y="1816"/>
                    </a:cubicBezTo>
                    <a:cubicBezTo>
                      <a:pt x="1107" y="1816"/>
                      <a:pt x="1107" y="1816"/>
                      <a:pt x="1107" y="1816"/>
                    </a:cubicBezTo>
                    <a:cubicBezTo>
                      <a:pt x="1107" y="1816"/>
                      <a:pt x="1109" y="1816"/>
                      <a:pt x="1109" y="1816"/>
                    </a:cubicBezTo>
                    <a:cubicBezTo>
                      <a:pt x="1109" y="1816"/>
                      <a:pt x="1109" y="1816"/>
                      <a:pt x="1109" y="1816"/>
                    </a:cubicBezTo>
                    <a:cubicBezTo>
                      <a:pt x="1109" y="1816"/>
                      <a:pt x="1112" y="1816"/>
                      <a:pt x="1112" y="1816"/>
                    </a:cubicBezTo>
                    <a:cubicBezTo>
                      <a:pt x="1112" y="1816"/>
                      <a:pt x="1113" y="1816"/>
                      <a:pt x="1113" y="1816"/>
                    </a:cubicBezTo>
                    <a:cubicBezTo>
                      <a:pt x="1113" y="1816"/>
                      <a:pt x="1114" y="1816"/>
                      <a:pt x="1114" y="1816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5" name="Freeform 327"/>
              <p:cNvSpPr>
                <a:spLocks/>
              </p:cNvSpPr>
              <p:nvPr/>
            </p:nvSpPr>
            <p:spPr bwMode="auto">
              <a:xfrm>
                <a:off x="-4060825" y="6470650"/>
                <a:ext cx="3271838" cy="3225800"/>
              </a:xfrm>
              <a:custGeom>
                <a:avLst/>
                <a:gdLst>
                  <a:gd name="T0" fmla="*/ 29 w 2061"/>
                  <a:gd name="T1" fmla="*/ 2031 h 2032"/>
                  <a:gd name="T2" fmla="*/ 63 w 2061"/>
                  <a:gd name="T3" fmla="*/ 2032 h 2032"/>
                  <a:gd name="T4" fmla="*/ 95 w 2061"/>
                  <a:gd name="T5" fmla="*/ 2031 h 2032"/>
                  <a:gd name="T6" fmla="*/ 129 w 2061"/>
                  <a:gd name="T7" fmla="*/ 2031 h 2032"/>
                  <a:gd name="T8" fmla="*/ 161 w 2061"/>
                  <a:gd name="T9" fmla="*/ 2031 h 2032"/>
                  <a:gd name="T10" fmla="*/ 194 w 2061"/>
                  <a:gd name="T11" fmla="*/ 2030 h 2032"/>
                  <a:gd name="T12" fmla="*/ 227 w 2061"/>
                  <a:gd name="T13" fmla="*/ 2029 h 2032"/>
                  <a:gd name="T14" fmla="*/ 262 w 2061"/>
                  <a:gd name="T15" fmla="*/ 2031 h 2032"/>
                  <a:gd name="T16" fmla="*/ 293 w 2061"/>
                  <a:gd name="T17" fmla="*/ 2029 h 2032"/>
                  <a:gd name="T18" fmla="*/ 326 w 2061"/>
                  <a:gd name="T19" fmla="*/ 1988 h 2032"/>
                  <a:gd name="T20" fmla="*/ 359 w 2061"/>
                  <a:gd name="T21" fmla="*/ 2027 h 2032"/>
                  <a:gd name="T22" fmla="*/ 392 w 2061"/>
                  <a:gd name="T23" fmla="*/ 2031 h 2032"/>
                  <a:gd name="T24" fmla="*/ 426 w 2061"/>
                  <a:gd name="T25" fmla="*/ 2030 h 2032"/>
                  <a:gd name="T26" fmla="*/ 458 w 2061"/>
                  <a:gd name="T27" fmla="*/ 1969 h 2032"/>
                  <a:gd name="T28" fmla="*/ 491 w 2061"/>
                  <a:gd name="T29" fmla="*/ 2023 h 2032"/>
                  <a:gd name="T30" fmla="*/ 524 w 2061"/>
                  <a:gd name="T31" fmla="*/ 2025 h 2032"/>
                  <a:gd name="T32" fmla="*/ 557 w 2061"/>
                  <a:gd name="T33" fmla="*/ 2027 h 2032"/>
                  <a:gd name="T34" fmla="*/ 592 w 2061"/>
                  <a:gd name="T35" fmla="*/ 1964 h 2032"/>
                  <a:gd name="T36" fmla="*/ 624 w 2061"/>
                  <a:gd name="T37" fmla="*/ 2028 h 2032"/>
                  <a:gd name="T38" fmla="*/ 657 w 2061"/>
                  <a:gd name="T39" fmla="*/ 2029 h 2032"/>
                  <a:gd name="T40" fmla="*/ 689 w 2061"/>
                  <a:gd name="T41" fmla="*/ 2027 h 2032"/>
                  <a:gd name="T42" fmla="*/ 723 w 2061"/>
                  <a:gd name="T43" fmla="*/ 2028 h 2032"/>
                  <a:gd name="T44" fmla="*/ 755 w 2061"/>
                  <a:gd name="T45" fmla="*/ 2021 h 2032"/>
                  <a:gd name="T46" fmla="*/ 790 w 2061"/>
                  <a:gd name="T47" fmla="*/ 1974 h 2032"/>
                  <a:gd name="T48" fmla="*/ 822 w 2061"/>
                  <a:gd name="T49" fmla="*/ 2027 h 2032"/>
                  <a:gd name="T50" fmla="*/ 855 w 2061"/>
                  <a:gd name="T51" fmla="*/ 2031 h 2032"/>
                  <a:gd name="T52" fmla="*/ 888 w 2061"/>
                  <a:gd name="T53" fmla="*/ 2031 h 2032"/>
                  <a:gd name="T54" fmla="*/ 923 w 2061"/>
                  <a:gd name="T55" fmla="*/ 2031 h 2032"/>
                  <a:gd name="T56" fmla="*/ 955 w 2061"/>
                  <a:gd name="T57" fmla="*/ 2032 h 2032"/>
                  <a:gd name="T58" fmla="*/ 988 w 2061"/>
                  <a:gd name="T59" fmla="*/ 2031 h 2032"/>
                  <a:gd name="T60" fmla="*/ 1022 w 2061"/>
                  <a:gd name="T61" fmla="*/ 2031 h 2032"/>
                  <a:gd name="T62" fmla="*/ 1054 w 2061"/>
                  <a:gd name="T63" fmla="*/ 2031 h 2032"/>
                  <a:gd name="T64" fmla="*/ 1086 w 2061"/>
                  <a:gd name="T65" fmla="*/ 2032 h 2032"/>
                  <a:gd name="T66" fmla="*/ 1119 w 2061"/>
                  <a:gd name="T67" fmla="*/ 2031 h 2032"/>
                  <a:gd name="T68" fmla="*/ 1152 w 2061"/>
                  <a:gd name="T69" fmla="*/ 2031 h 2032"/>
                  <a:gd name="T70" fmla="*/ 1185 w 2061"/>
                  <a:gd name="T71" fmla="*/ 2032 h 2032"/>
                  <a:gd name="T72" fmla="*/ 1218 w 2061"/>
                  <a:gd name="T73" fmla="*/ 2032 h 2032"/>
                  <a:gd name="T74" fmla="*/ 1251 w 2061"/>
                  <a:gd name="T75" fmla="*/ 2032 h 2032"/>
                  <a:gd name="T76" fmla="*/ 1284 w 2061"/>
                  <a:gd name="T77" fmla="*/ 2031 h 2032"/>
                  <a:gd name="T78" fmla="*/ 1319 w 2061"/>
                  <a:gd name="T79" fmla="*/ 2031 h 2032"/>
                  <a:gd name="T80" fmla="*/ 1350 w 2061"/>
                  <a:gd name="T81" fmla="*/ 2031 h 2032"/>
                  <a:gd name="T82" fmla="*/ 1383 w 2061"/>
                  <a:gd name="T83" fmla="*/ 1805 h 2032"/>
                  <a:gd name="T84" fmla="*/ 1417 w 2061"/>
                  <a:gd name="T85" fmla="*/ 2032 h 2032"/>
                  <a:gd name="T86" fmla="*/ 1449 w 2061"/>
                  <a:gd name="T87" fmla="*/ 2032 h 2032"/>
                  <a:gd name="T88" fmla="*/ 1483 w 2061"/>
                  <a:gd name="T89" fmla="*/ 2031 h 2032"/>
                  <a:gd name="T90" fmla="*/ 1517 w 2061"/>
                  <a:gd name="T91" fmla="*/ 2031 h 2032"/>
                  <a:gd name="T92" fmla="*/ 1548 w 2061"/>
                  <a:gd name="T93" fmla="*/ 2031 h 2032"/>
                  <a:gd name="T94" fmla="*/ 1581 w 2061"/>
                  <a:gd name="T95" fmla="*/ 1907 h 2032"/>
                  <a:gd name="T96" fmla="*/ 1615 w 2061"/>
                  <a:gd name="T97" fmla="*/ 2030 h 2032"/>
                  <a:gd name="T98" fmla="*/ 1647 w 2061"/>
                  <a:gd name="T99" fmla="*/ 2031 h 2032"/>
                  <a:gd name="T100" fmla="*/ 1680 w 2061"/>
                  <a:gd name="T101" fmla="*/ 2031 h 2032"/>
                  <a:gd name="T102" fmla="*/ 1713 w 2061"/>
                  <a:gd name="T103" fmla="*/ 2031 h 2032"/>
                  <a:gd name="T104" fmla="*/ 1747 w 2061"/>
                  <a:gd name="T105" fmla="*/ 2031 h 2032"/>
                  <a:gd name="T106" fmla="*/ 1779 w 2061"/>
                  <a:gd name="T107" fmla="*/ 2031 h 2032"/>
                  <a:gd name="T108" fmla="*/ 1813 w 2061"/>
                  <a:gd name="T109" fmla="*/ 2031 h 2032"/>
                  <a:gd name="T110" fmla="*/ 1845 w 2061"/>
                  <a:gd name="T111" fmla="*/ 2030 h 2032"/>
                  <a:gd name="T112" fmla="*/ 1878 w 2061"/>
                  <a:gd name="T113" fmla="*/ 2029 h 2032"/>
                  <a:gd name="T114" fmla="*/ 1911 w 2061"/>
                  <a:gd name="T115" fmla="*/ 1991 h 2032"/>
                  <a:gd name="T116" fmla="*/ 1944 w 2061"/>
                  <a:gd name="T117" fmla="*/ 2021 h 2032"/>
                  <a:gd name="T118" fmla="*/ 1977 w 2061"/>
                  <a:gd name="T119" fmla="*/ 2028 h 2032"/>
                  <a:gd name="T120" fmla="*/ 2010 w 2061"/>
                  <a:gd name="T121" fmla="*/ 2024 h 2032"/>
                  <a:gd name="T122" fmla="*/ 2043 w 2061"/>
                  <a:gd name="T123" fmla="*/ 20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1" h="2032">
                    <a:moveTo>
                      <a:pt x="0" y="2032"/>
                    </a:moveTo>
                    <a:cubicBezTo>
                      <a:pt x="0" y="2032"/>
                      <a:pt x="1" y="2032"/>
                      <a:pt x="1" y="2032"/>
                    </a:cubicBezTo>
                    <a:cubicBezTo>
                      <a:pt x="1" y="2032"/>
                      <a:pt x="1" y="2031"/>
                      <a:pt x="1" y="2031"/>
                    </a:cubicBezTo>
                    <a:cubicBezTo>
                      <a:pt x="1" y="2031"/>
                      <a:pt x="3" y="2031"/>
                      <a:pt x="3" y="2031"/>
                    </a:cubicBezTo>
                    <a:cubicBezTo>
                      <a:pt x="3" y="2031"/>
                      <a:pt x="5" y="2031"/>
                      <a:pt x="5" y="2031"/>
                    </a:cubicBezTo>
                    <a:cubicBezTo>
                      <a:pt x="5" y="2031"/>
                      <a:pt x="6" y="2031"/>
                      <a:pt x="6" y="2031"/>
                    </a:cubicBezTo>
                    <a:cubicBezTo>
                      <a:pt x="6" y="2031"/>
                      <a:pt x="6" y="2031"/>
                      <a:pt x="6" y="2031"/>
                    </a:cubicBezTo>
                    <a:cubicBezTo>
                      <a:pt x="6" y="2031"/>
                      <a:pt x="9" y="2031"/>
                      <a:pt x="9" y="2031"/>
                    </a:cubicBezTo>
                    <a:cubicBezTo>
                      <a:pt x="9" y="2031"/>
                      <a:pt x="11" y="2031"/>
                      <a:pt x="11" y="2031"/>
                    </a:cubicBezTo>
                    <a:cubicBezTo>
                      <a:pt x="11" y="2031"/>
                      <a:pt x="11" y="2032"/>
                      <a:pt x="11" y="2032"/>
                    </a:cubicBezTo>
                    <a:cubicBezTo>
                      <a:pt x="11" y="2032"/>
                      <a:pt x="13" y="2031"/>
                      <a:pt x="13" y="2031"/>
                    </a:cubicBezTo>
                    <a:cubicBezTo>
                      <a:pt x="13" y="2031"/>
                      <a:pt x="15" y="2031"/>
                      <a:pt x="15" y="2031"/>
                    </a:cubicBezTo>
                    <a:cubicBezTo>
                      <a:pt x="15" y="2031"/>
                      <a:pt x="15" y="2031"/>
                      <a:pt x="15" y="2031"/>
                    </a:cubicBezTo>
                    <a:cubicBezTo>
                      <a:pt x="15" y="2031"/>
                      <a:pt x="19" y="2031"/>
                      <a:pt x="19" y="2031"/>
                    </a:cubicBezTo>
                    <a:cubicBezTo>
                      <a:pt x="19" y="2031"/>
                      <a:pt x="20" y="2031"/>
                      <a:pt x="20" y="2031"/>
                    </a:cubicBezTo>
                    <a:cubicBezTo>
                      <a:pt x="20" y="2031"/>
                      <a:pt x="20" y="2031"/>
                      <a:pt x="20" y="2031"/>
                    </a:cubicBezTo>
                    <a:cubicBezTo>
                      <a:pt x="20" y="2031"/>
                      <a:pt x="22" y="2032"/>
                      <a:pt x="22" y="2032"/>
                    </a:cubicBezTo>
                    <a:cubicBezTo>
                      <a:pt x="22" y="2032"/>
                      <a:pt x="23" y="2031"/>
                      <a:pt x="23" y="2031"/>
                    </a:cubicBezTo>
                    <a:cubicBezTo>
                      <a:pt x="23" y="2031"/>
                      <a:pt x="25" y="2031"/>
                      <a:pt x="25" y="2031"/>
                    </a:cubicBezTo>
                    <a:cubicBezTo>
                      <a:pt x="25" y="2031"/>
                      <a:pt x="26" y="2031"/>
                      <a:pt x="26" y="2031"/>
                    </a:cubicBezTo>
                    <a:cubicBezTo>
                      <a:pt x="26" y="2031"/>
                      <a:pt x="28" y="2032"/>
                      <a:pt x="28" y="2032"/>
                    </a:cubicBezTo>
                    <a:cubicBezTo>
                      <a:pt x="28" y="2032"/>
                      <a:pt x="29" y="2031"/>
                      <a:pt x="29" y="2031"/>
                    </a:cubicBezTo>
                    <a:cubicBezTo>
                      <a:pt x="29" y="2031"/>
                      <a:pt x="31" y="2031"/>
                      <a:pt x="31" y="2031"/>
                    </a:cubicBezTo>
                    <a:cubicBezTo>
                      <a:pt x="31" y="2031"/>
                      <a:pt x="34" y="2031"/>
                      <a:pt x="34" y="2031"/>
                    </a:cubicBezTo>
                    <a:cubicBezTo>
                      <a:pt x="34" y="2031"/>
                      <a:pt x="34" y="2031"/>
                      <a:pt x="34" y="2031"/>
                    </a:cubicBezTo>
                    <a:cubicBezTo>
                      <a:pt x="34" y="2031"/>
                      <a:pt x="35" y="2031"/>
                      <a:pt x="35" y="2031"/>
                    </a:cubicBezTo>
                    <a:cubicBezTo>
                      <a:pt x="35" y="2031"/>
                      <a:pt x="36" y="2032"/>
                      <a:pt x="36" y="2032"/>
                    </a:cubicBezTo>
                    <a:cubicBezTo>
                      <a:pt x="36" y="2032"/>
                      <a:pt x="39" y="2032"/>
                      <a:pt x="39" y="2032"/>
                    </a:cubicBezTo>
                    <a:cubicBezTo>
                      <a:pt x="39" y="2032"/>
                      <a:pt x="41" y="2031"/>
                      <a:pt x="41" y="2031"/>
                    </a:cubicBezTo>
                    <a:cubicBezTo>
                      <a:pt x="41" y="2031"/>
                      <a:pt x="42" y="2032"/>
                      <a:pt x="42" y="2032"/>
                    </a:cubicBezTo>
                    <a:cubicBezTo>
                      <a:pt x="42" y="2032"/>
                      <a:pt x="43" y="2031"/>
                      <a:pt x="43" y="2031"/>
                    </a:cubicBezTo>
                    <a:cubicBezTo>
                      <a:pt x="43" y="2031"/>
                      <a:pt x="45" y="2032"/>
                      <a:pt x="45" y="2032"/>
                    </a:cubicBezTo>
                    <a:cubicBezTo>
                      <a:pt x="45" y="2032"/>
                      <a:pt x="47" y="2031"/>
                      <a:pt x="47" y="2031"/>
                    </a:cubicBezTo>
                    <a:cubicBezTo>
                      <a:pt x="47" y="2031"/>
                      <a:pt x="49" y="2031"/>
                      <a:pt x="49" y="2031"/>
                    </a:cubicBezTo>
                    <a:cubicBezTo>
                      <a:pt x="49" y="2031"/>
                      <a:pt x="50" y="2031"/>
                      <a:pt x="50" y="2031"/>
                    </a:cubicBezTo>
                    <a:cubicBezTo>
                      <a:pt x="50" y="2031"/>
                      <a:pt x="50" y="2031"/>
                      <a:pt x="50" y="2031"/>
                    </a:cubicBezTo>
                    <a:cubicBezTo>
                      <a:pt x="50" y="2031"/>
                      <a:pt x="51" y="2031"/>
                      <a:pt x="51" y="2031"/>
                    </a:cubicBezTo>
                    <a:cubicBezTo>
                      <a:pt x="51" y="2031"/>
                      <a:pt x="55" y="2031"/>
                      <a:pt x="55" y="2031"/>
                    </a:cubicBezTo>
                    <a:cubicBezTo>
                      <a:pt x="55" y="2031"/>
                      <a:pt x="55" y="2032"/>
                      <a:pt x="55" y="2032"/>
                    </a:cubicBezTo>
                    <a:cubicBezTo>
                      <a:pt x="55" y="2032"/>
                      <a:pt x="56" y="2031"/>
                      <a:pt x="56" y="2031"/>
                    </a:cubicBezTo>
                    <a:cubicBezTo>
                      <a:pt x="56" y="2031"/>
                      <a:pt x="58" y="2031"/>
                      <a:pt x="58" y="2031"/>
                    </a:cubicBezTo>
                    <a:cubicBezTo>
                      <a:pt x="58" y="2031"/>
                      <a:pt x="60" y="2031"/>
                      <a:pt x="60" y="2031"/>
                    </a:cubicBezTo>
                    <a:cubicBezTo>
                      <a:pt x="60" y="2031"/>
                      <a:pt x="61" y="2032"/>
                      <a:pt x="61" y="2032"/>
                    </a:cubicBezTo>
                    <a:cubicBezTo>
                      <a:pt x="61" y="2032"/>
                      <a:pt x="63" y="2032"/>
                      <a:pt x="63" y="2032"/>
                    </a:cubicBezTo>
                    <a:cubicBezTo>
                      <a:pt x="63" y="2032"/>
                      <a:pt x="64" y="2031"/>
                      <a:pt x="64" y="2031"/>
                    </a:cubicBezTo>
                    <a:cubicBezTo>
                      <a:pt x="64" y="2031"/>
                      <a:pt x="65" y="2031"/>
                      <a:pt x="65" y="2031"/>
                    </a:cubicBezTo>
                    <a:cubicBezTo>
                      <a:pt x="65" y="2031"/>
                      <a:pt x="66" y="2032"/>
                      <a:pt x="66" y="2032"/>
                    </a:cubicBezTo>
                    <a:cubicBezTo>
                      <a:pt x="66" y="2032"/>
                      <a:pt x="69" y="2032"/>
                      <a:pt x="69" y="2032"/>
                    </a:cubicBezTo>
                    <a:cubicBezTo>
                      <a:pt x="69" y="2032"/>
                      <a:pt x="71" y="2031"/>
                      <a:pt x="71" y="2031"/>
                    </a:cubicBezTo>
                    <a:cubicBezTo>
                      <a:pt x="71" y="2031"/>
                      <a:pt x="71" y="2031"/>
                      <a:pt x="71" y="2031"/>
                    </a:cubicBezTo>
                    <a:cubicBezTo>
                      <a:pt x="71" y="2031"/>
                      <a:pt x="73" y="2031"/>
                      <a:pt x="73" y="2031"/>
                    </a:cubicBezTo>
                    <a:cubicBezTo>
                      <a:pt x="73" y="2031"/>
                      <a:pt x="75" y="2031"/>
                      <a:pt x="75" y="2031"/>
                    </a:cubicBezTo>
                    <a:cubicBezTo>
                      <a:pt x="75" y="2031"/>
                      <a:pt x="77" y="2031"/>
                      <a:pt x="77" y="2031"/>
                    </a:cubicBezTo>
                    <a:cubicBezTo>
                      <a:pt x="77" y="2031"/>
                      <a:pt x="77" y="2032"/>
                      <a:pt x="77" y="2032"/>
                    </a:cubicBezTo>
                    <a:cubicBezTo>
                      <a:pt x="77" y="2032"/>
                      <a:pt x="79" y="2031"/>
                      <a:pt x="79" y="2031"/>
                    </a:cubicBezTo>
                    <a:cubicBezTo>
                      <a:pt x="79" y="2031"/>
                      <a:pt x="82" y="2031"/>
                      <a:pt x="82" y="2031"/>
                    </a:cubicBezTo>
                    <a:cubicBezTo>
                      <a:pt x="82" y="2031"/>
                      <a:pt x="82" y="2031"/>
                      <a:pt x="82" y="2031"/>
                    </a:cubicBezTo>
                    <a:cubicBezTo>
                      <a:pt x="82" y="2031"/>
                      <a:pt x="84" y="2032"/>
                      <a:pt x="84" y="2032"/>
                    </a:cubicBezTo>
                    <a:cubicBezTo>
                      <a:pt x="84" y="2032"/>
                      <a:pt x="86" y="2031"/>
                      <a:pt x="86" y="2031"/>
                    </a:cubicBezTo>
                    <a:cubicBezTo>
                      <a:pt x="86" y="2031"/>
                      <a:pt x="87" y="2031"/>
                      <a:pt x="87" y="2031"/>
                    </a:cubicBezTo>
                    <a:cubicBezTo>
                      <a:pt x="87" y="2031"/>
                      <a:pt x="89" y="2031"/>
                      <a:pt x="89" y="2031"/>
                    </a:cubicBezTo>
                    <a:cubicBezTo>
                      <a:pt x="89" y="2031"/>
                      <a:pt x="90" y="2031"/>
                      <a:pt x="90" y="2031"/>
                    </a:cubicBezTo>
                    <a:cubicBezTo>
                      <a:pt x="90" y="2031"/>
                      <a:pt x="91" y="2031"/>
                      <a:pt x="91" y="2031"/>
                    </a:cubicBezTo>
                    <a:cubicBezTo>
                      <a:pt x="91" y="2031"/>
                      <a:pt x="93" y="2031"/>
                      <a:pt x="93" y="2031"/>
                    </a:cubicBezTo>
                    <a:cubicBezTo>
                      <a:pt x="93" y="2031"/>
                      <a:pt x="95" y="2031"/>
                      <a:pt x="95" y="2031"/>
                    </a:cubicBezTo>
                    <a:cubicBezTo>
                      <a:pt x="95" y="2031"/>
                      <a:pt x="95" y="2031"/>
                      <a:pt x="95" y="2031"/>
                    </a:cubicBezTo>
                    <a:cubicBezTo>
                      <a:pt x="95" y="2031"/>
                      <a:pt x="98" y="2031"/>
                      <a:pt x="98" y="2031"/>
                    </a:cubicBezTo>
                    <a:cubicBezTo>
                      <a:pt x="98" y="2031"/>
                      <a:pt x="98" y="2031"/>
                      <a:pt x="98" y="2031"/>
                    </a:cubicBezTo>
                    <a:cubicBezTo>
                      <a:pt x="98" y="2031"/>
                      <a:pt x="100" y="2031"/>
                      <a:pt x="100" y="2031"/>
                    </a:cubicBezTo>
                    <a:cubicBezTo>
                      <a:pt x="100" y="2031"/>
                      <a:pt x="101" y="2031"/>
                      <a:pt x="101" y="2031"/>
                    </a:cubicBezTo>
                    <a:cubicBezTo>
                      <a:pt x="101" y="2031"/>
                      <a:pt x="103" y="2031"/>
                      <a:pt x="103" y="2031"/>
                    </a:cubicBezTo>
                    <a:cubicBezTo>
                      <a:pt x="103" y="2031"/>
                      <a:pt x="106" y="2031"/>
                      <a:pt x="106" y="2031"/>
                    </a:cubicBezTo>
                    <a:cubicBezTo>
                      <a:pt x="106" y="2031"/>
                      <a:pt x="107" y="2031"/>
                      <a:pt x="107" y="2031"/>
                    </a:cubicBezTo>
                    <a:cubicBezTo>
                      <a:pt x="107" y="2031"/>
                      <a:pt x="108" y="2031"/>
                      <a:pt x="108" y="2031"/>
                    </a:cubicBezTo>
                    <a:cubicBezTo>
                      <a:pt x="108" y="2031"/>
                      <a:pt x="109" y="2032"/>
                      <a:pt x="109" y="2032"/>
                    </a:cubicBezTo>
                    <a:cubicBezTo>
                      <a:pt x="109" y="2032"/>
                      <a:pt x="111" y="2031"/>
                      <a:pt x="111" y="2031"/>
                    </a:cubicBezTo>
                    <a:cubicBezTo>
                      <a:pt x="111" y="2031"/>
                      <a:pt x="112" y="2032"/>
                      <a:pt x="112" y="2032"/>
                    </a:cubicBezTo>
                    <a:cubicBezTo>
                      <a:pt x="112" y="2032"/>
                      <a:pt x="113" y="2031"/>
                      <a:pt x="113" y="2031"/>
                    </a:cubicBezTo>
                    <a:cubicBezTo>
                      <a:pt x="113" y="2031"/>
                      <a:pt x="116" y="2032"/>
                      <a:pt x="116" y="2032"/>
                    </a:cubicBezTo>
                    <a:cubicBezTo>
                      <a:pt x="116" y="2032"/>
                      <a:pt x="116" y="2032"/>
                      <a:pt x="116" y="2032"/>
                    </a:cubicBezTo>
                    <a:cubicBezTo>
                      <a:pt x="116" y="2032"/>
                      <a:pt x="118" y="2031"/>
                      <a:pt x="118" y="2031"/>
                    </a:cubicBezTo>
                    <a:cubicBezTo>
                      <a:pt x="118" y="2031"/>
                      <a:pt x="119" y="2031"/>
                      <a:pt x="119" y="2031"/>
                    </a:cubicBezTo>
                    <a:cubicBezTo>
                      <a:pt x="119" y="2031"/>
                      <a:pt x="120" y="2031"/>
                      <a:pt x="120" y="2031"/>
                    </a:cubicBezTo>
                    <a:cubicBezTo>
                      <a:pt x="120" y="2031"/>
                      <a:pt x="123" y="2032"/>
                      <a:pt x="123" y="2032"/>
                    </a:cubicBezTo>
                    <a:cubicBezTo>
                      <a:pt x="123" y="2032"/>
                      <a:pt x="123" y="2031"/>
                      <a:pt x="123" y="2031"/>
                    </a:cubicBezTo>
                    <a:cubicBezTo>
                      <a:pt x="123" y="2031"/>
                      <a:pt x="126" y="2031"/>
                      <a:pt x="126" y="2031"/>
                    </a:cubicBezTo>
                    <a:cubicBezTo>
                      <a:pt x="126" y="2031"/>
                      <a:pt x="127" y="2031"/>
                      <a:pt x="127" y="2031"/>
                    </a:cubicBezTo>
                    <a:cubicBezTo>
                      <a:pt x="127" y="2031"/>
                      <a:pt x="129" y="2031"/>
                      <a:pt x="129" y="2031"/>
                    </a:cubicBezTo>
                    <a:cubicBezTo>
                      <a:pt x="129" y="2031"/>
                      <a:pt x="130" y="2031"/>
                      <a:pt x="130" y="2031"/>
                    </a:cubicBezTo>
                    <a:cubicBezTo>
                      <a:pt x="130" y="2031"/>
                      <a:pt x="131" y="2031"/>
                      <a:pt x="131" y="2031"/>
                    </a:cubicBezTo>
                    <a:cubicBezTo>
                      <a:pt x="131" y="2031"/>
                      <a:pt x="132" y="2031"/>
                      <a:pt x="132" y="2031"/>
                    </a:cubicBezTo>
                    <a:cubicBezTo>
                      <a:pt x="132" y="2031"/>
                      <a:pt x="134" y="2031"/>
                      <a:pt x="134" y="2031"/>
                    </a:cubicBezTo>
                    <a:cubicBezTo>
                      <a:pt x="134" y="2031"/>
                      <a:pt x="136" y="2031"/>
                      <a:pt x="136" y="2031"/>
                    </a:cubicBezTo>
                    <a:cubicBezTo>
                      <a:pt x="136" y="2031"/>
                      <a:pt x="138" y="2031"/>
                      <a:pt x="138" y="2031"/>
                    </a:cubicBezTo>
                    <a:cubicBezTo>
                      <a:pt x="138" y="2031"/>
                      <a:pt x="139" y="2031"/>
                      <a:pt x="139" y="2031"/>
                    </a:cubicBezTo>
                    <a:cubicBezTo>
                      <a:pt x="139" y="2031"/>
                      <a:pt x="140" y="2031"/>
                      <a:pt x="140" y="2031"/>
                    </a:cubicBezTo>
                    <a:cubicBezTo>
                      <a:pt x="140" y="2031"/>
                      <a:pt x="143" y="2032"/>
                      <a:pt x="143" y="2032"/>
                    </a:cubicBezTo>
                    <a:cubicBezTo>
                      <a:pt x="143" y="2032"/>
                      <a:pt x="144" y="2032"/>
                      <a:pt x="144" y="2032"/>
                    </a:cubicBezTo>
                    <a:cubicBezTo>
                      <a:pt x="144" y="2032"/>
                      <a:pt x="145" y="2031"/>
                      <a:pt x="145" y="2031"/>
                    </a:cubicBezTo>
                    <a:cubicBezTo>
                      <a:pt x="145" y="2031"/>
                      <a:pt x="147" y="2032"/>
                      <a:pt x="147" y="2032"/>
                    </a:cubicBezTo>
                    <a:cubicBezTo>
                      <a:pt x="147" y="2032"/>
                      <a:pt x="149" y="2031"/>
                      <a:pt x="149" y="2031"/>
                    </a:cubicBezTo>
                    <a:cubicBezTo>
                      <a:pt x="149" y="2031"/>
                      <a:pt x="150" y="2031"/>
                      <a:pt x="150" y="2031"/>
                    </a:cubicBezTo>
                    <a:cubicBezTo>
                      <a:pt x="150" y="2031"/>
                      <a:pt x="150" y="2032"/>
                      <a:pt x="150" y="2032"/>
                    </a:cubicBezTo>
                    <a:cubicBezTo>
                      <a:pt x="150" y="2032"/>
                      <a:pt x="153" y="2032"/>
                      <a:pt x="153" y="2032"/>
                    </a:cubicBezTo>
                    <a:cubicBezTo>
                      <a:pt x="153" y="2032"/>
                      <a:pt x="154" y="2031"/>
                      <a:pt x="154" y="2031"/>
                    </a:cubicBezTo>
                    <a:cubicBezTo>
                      <a:pt x="154" y="2031"/>
                      <a:pt x="156" y="2031"/>
                      <a:pt x="156" y="2031"/>
                    </a:cubicBezTo>
                    <a:cubicBezTo>
                      <a:pt x="156" y="2031"/>
                      <a:pt x="158" y="2032"/>
                      <a:pt x="158" y="2032"/>
                    </a:cubicBezTo>
                    <a:cubicBezTo>
                      <a:pt x="158" y="2032"/>
                      <a:pt x="158" y="2032"/>
                      <a:pt x="158" y="2032"/>
                    </a:cubicBezTo>
                    <a:cubicBezTo>
                      <a:pt x="158" y="2032"/>
                      <a:pt x="161" y="2031"/>
                      <a:pt x="161" y="2031"/>
                    </a:cubicBezTo>
                    <a:cubicBezTo>
                      <a:pt x="161" y="2031"/>
                      <a:pt x="161" y="2031"/>
                      <a:pt x="161" y="2031"/>
                    </a:cubicBezTo>
                    <a:cubicBezTo>
                      <a:pt x="161" y="2031"/>
                      <a:pt x="164" y="2031"/>
                      <a:pt x="164" y="2031"/>
                    </a:cubicBezTo>
                    <a:cubicBezTo>
                      <a:pt x="164" y="2031"/>
                      <a:pt x="164" y="2031"/>
                      <a:pt x="164" y="2031"/>
                    </a:cubicBezTo>
                    <a:cubicBezTo>
                      <a:pt x="164" y="2031"/>
                      <a:pt x="165" y="2031"/>
                      <a:pt x="165" y="2031"/>
                    </a:cubicBezTo>
                    <a:cubicBezTo>
                      <a:pt x="165" y="2031"/>
                      <a:pt x="167" y="2031"/>
                      <a:pt x="167" y="2031"/>
                    </a:cubicBezTo>
                    <a:cubicBezTo>
                      <a:pt x="167" y="2031"/>
                      <a:pt x="169" y="2031"/>
                      <a:pt x="169" y="2031"/>
                    </a:cubicBezTo>
                    <a:cubicBezTo>
                      <a:pt x="169" y="2031"/>
                      <a:pt x="170" y="2031"/>
                      <a:pt x="170" y="2031"/>
                    </a:cubicBezTo>
                    <a:cubicBezTo>
                      <a:pt x="170" y="2031"/>
                      <a:pt x="173" y="2030"/>
                      <a:pt x="173" y="2030"/>
                    </a:cubicBezTo>
                    <a:cubicBezTo>
                      <a:pt x="173" y="2030"/>
                      <a:pt x="173" y="2030"/>
                      <a:pt x="173" y="2030"/>
                    </a:cubicBezTo>
                    <a:cubicBezTo>
                      <a:pt x="173" y="2030"/>
                      <a:pt x="176" y="2031"/>
                      <a:pt x="176" y="2031"/>
                    </a:cubicBezTo>
                    <a:cubicBezTo>
                      <a:pt x="176" y="2031"/>
                      <a:pt x="178" y="2031"/>
                      <a:pt x="178" y="2031"/>
                    </a:cubicBezTo>
                    <a:cubicBezTo>
                      <a:pt x="178" y="2031"/>
                      <a:pt x="179" y="2031"/>
                      <a:pt x="179" y="2031"/>
                    </a:cubicBezTo>
                    <a:cubicBezTo>
                      <a:pt x="179" y="2031"/>
                      <a:pt x="182" y="2031"/>
                      <a:pt x="182" y="2031"/>
                    </a:cubicBezTo>
                    <a:cubicBezTo>
                      <a:pt x="182" y="2031"/>
                      <a:pt x="182" y="2031"/>
                      <a:pt x="182" y="2031"/>
                    </a:cubicBezTo>
                    <a:cubicBezTo>
                      <a:pt x="182" y="2031"/>
                      <a:pt x="183" y="2031"/>
                      <a:pt x="183" y="2031"/>
                    </a:cubicBezTo>
                    <a:cubicBezTo>
                      <a:pt x="183" y="2031"/>
                      <a:pt x="184" y="2031"/>
                      <a:pt x="184" y="2031"/>
                    </a:cubicBezTo>
                    <a:cubicBezTo>
                      <a:pt x="184" y="2031"/>
                      <a:pt x="186" y="2031"/>
                      <a:pt x="186" y="2031"/>
                    </a:cubicBezTo>
                    <a:cubicBezTo>
                      <a:pt x="186" y="2031"/>
                      <a:pt x="188" y="2031"/>
                      <a:pt x="188" y="2031"/>
                    </a:cubicBezTo>
                    <a:cubicBezTo>
                      <a:pt x="188" y="2031"/>
                      <a:pt x="189" y="2031"/>
                      <a:pt x="189" y="2031"/>
                    </a:cubicBezTo>
                    <a:cubicBezTo>
                      <a:pt x="189" y="2031"/>
                      <a:pt x="191" y="2030"/>
                      <a:pt x="191" y="2030"/>
                    </a:cubicBezTo>
                    <a:cubicBezTo>
                      <a:pt x="191" y="2030"/>
                      <a:pt x="192" y="2030"/>
                      <a:pt x="192" y="2030"/>
                    </a:cubicBezTo>
                    <a:cubicBezTo>
                      <a:pt x="192" y="2030"/>
                      <a:pt x="193" y="2030"/>
                      <a:pt x="193" y="2030"/>
                    </a:cubicBezTo>
                    <a:cubicBezTo>
                      <a:pt x="193" y="2030"/>
                      <a:pt x="194" y="2030"/>
                      <a:pt x="194" y="2030"/>
                    </a:cubicBezTo>
                    <a:cubicBezTo>
                      <a:pt x="194" y="2030"/>
                      <a:pt x="197" y="2029"/>
                      <a:pt x="197" y="2029"/>
                    </a:cubicBezTo>
                    <a:cubicBezTo>
                      <a:pt x="197" y="2029"/>
                      <a:pt x="197" y="2029"/>
                      <a:pt x="197" y="2029"/>
                    </a:cubicBezTo>
                    <a:cubicBezTo>
                      <a:pt x="197" y="2029"/>
                      <a:pt x="200" y="2028"/>
                      <a:pt x="200" y="2028"/>
                    </a:cubicBezTo>
                    <a:cubicBezTo>
                      <a:pt x="200" y="2028"/>
                      <a:pt x="200" y="2028"/>
                      <a:pt x="200" y="2028"/>
                    </a:cubicBezTo>
                    <a:cubicBezTo>
                      <a:pt x="200" y="2028"/>
                      <a:pt x="203" y="2025"/>
                      <a:pt x="203" y="2025"/>
                    </a:cubicBezTo>
                    <a:cubicBezTo>
                      <a:pt x="203" y="2025"/>
                      <a:pt x="203" y="2024"/>
                      <a:pt x="203" y="2024"/>
                    </a:cubicBezTo>
                    <a:cubicBezTo>
                      <a:pt x="203" y="2024"/>
                      <a:pt x="206" y="2012"/>
                      <a:pt x="206" y="2012"/>
                    </a:cubicBezTo>
                    <a:cubicBezTo>
                      <a:pt x="206" y="2012"/>
                      <a:pt x="206" y="2011"/>
                      <a:pt x="206" y="2011"/>
                    </a:cubicBezTo>
                    <a:cubicBezTo>
                      <a:pt x="206" y="2011"/>
                      <a:pt x="209" y="1959"/>
                      <a:pt x="209" y="1959"/>
                    </a:cubicBezTo>
                    <a:cubicBezTo>
                      <a:pt x="209" y="1959"/>
                      <a:pt x="209" y="1952"/>
                      <a:pt x="209" y="1952"/>
                    </a:cubicBezTo>
                    <a:cubicBezTo>
                      <a:pt x="209" y="1952"/>
                      <a:pt x="211" y="1991"/>
                      <a:pt x="211" y="1991"/>
                    </a:cubicBezTo>
                    <a:cubicBezTo>
                      <a:pt x="211" y="1991"/>
                      <a:pt x="212" y="1948"/>
                      <a:pt x="212" y="1948"/>
                    </a:cubicBezTo>
                    <a:cubicBezTo>
                      <a:pt x="212" y="1948"/>
                      <a:pt x="215" y="1982"/>
                      <a:pt x="215" y="1982"/>
                    </a:cubicBezTo>
                    <a:cubicBezTo>
                      <a:pt x="215" y="1982"/>
                      <a:pt x="217" y="1936"/>
                      <a:pt x="217" y="1936"/>
                    </a:cubicBezTo>
                    <a:cubicBezTo>
                      <a:pt x="217" y="1936"/>
                      <a:pt x="218" y="1986"/>
                      <a:pt x="218" y="1986"/>
                    </a:cubicBezTo>
                    <a:cubicBezTo>
                      <a:pt x="218" y="1986"/>
                      <a:pt x="218" y="1990"/>
                      <a:pt x="218" y="1990"/>
                    </a:cubicBezTo>
                    <a:cubicBezTo>
                      <a:pt x="218" y="1990"/>
                      <a:pt x="220" y="1939"/>
                      <a:pt x="220" y="1939"/>
                    </a:cubicBezTo>
                    <a:cubicBezTo>
                      <a:pt x="220" y="1939"/>
                      <a:pt x="221" y="1970"/>
                      <a:pt x="221" y="1970"/>
                    </a:cubicBezTo>
                    <a:cubicBezTo>
                      <a:pt x="221" y="1970"/>
                      <a:pt x="224" y="2025"/>
                      <a:pt x="224" y="2025"/>
                    </a:cubicBezTo>
                    <a:cubicBezTo>
                      <a:pt x="224" y="2025"/>
                      <a:pt x="224" y="2025"/>
                      <a:pt x="224" y="2025"/>
                    </a:cubicBezTo>
                    <a:cubicBezTo>
                      <a:pt x="224" y="2025"/>
                      <a:pt x="227" y="2029"/>
                      <a:pt x="227" y="2029"/>
                    </a:cubicBezTo>
                    <a:cubicBezTo>
                      <a:pt x="227" y="2029"/>
                      <a:pt x="227" y="2029"/>
                      <a:pt x="227" y="2029"/>
                    </a:cubicBezTo>
                    <a:cubicBezTo>
                      <a:pt x="227" y="2029"/>
                      <a:pt x="230" y="2031"/>
                      <a:pt x="230" y="2031"/>
                    </a:cubicBezTo>
                    <a:cubicBezTo>
                      <a:pt x="230" y="2031"/>
                      <a:pt x="230" y="2031"/>
                      <a:pt x="230" y="2031"/>
                    </a:cubicBezTo>
                    <a:cubicBezTo>
                      <a:pt x="230" y="2031"/>
                      <a:pt x="233" y="2031"/>
                      <a:pt x="233" y="2031"/>
                    </a:cubicBezTo>
                    <a:cubicBezTo>
                      <a:pt x="233" y="2031"/>
                      <a:pt x="233" y="2031"/>
                      <a:pt x="233" y="2031"/>
                    </a:cubicBezTo>
                    <a:cubicBezTo>
                      <a:pt x="233" y="2031"/>
                      <a:pt x="234" y="2031"/>
                      <a:pt x="234" y="2031"/>
                    </a:cubicBezTo>
                    <a:cubicBezTo>
                      <a:pt x="234" y="2031"/>
                      <a:pt x="237" y="2031"/>
                      <a:pt x="237" y="2031"/>
                    </a:cubicBezTo>
                    <a:cubicBezTo>
                      <a:pt x="237" y="2031"/>
                      <a:pt x="239" y="2031"/>
                      <a:pt x="239" y="2031"/>
                    </a:cubicBezTo>
                    <a:cubicBezTo>
                      <a:pt x="239" y="2031"/>
                      <a:pt x="239" y="2031"/>
                      <a:pt x="239" y="2031"/>
                    </a:cubicBezTo>
                    <a:cubicBezTo>
                      <a:pt x="239" y="2031"/>
                      <a:pt x="241" y="2032"/>
                      <a:pt x="241" y="2032"/>
                    </a:cubicBezTo>
                    <a:cubicBezTo>
                      <a:pt x="241" y="2032"/>
                      <a:pt x="243" y="2032"/>
                      <a:pt x="243" y="2032"/>
                    </a:cubicBezTo>
                    <a:cubicBezTo>
                      <a:pt x="243" y="2032"/>
                      <a:pt x="245" y="2031"/>
                      <a:pt x="245" y="2031"/>
                    </a:cubicBezTo>
                    <a:cubicBezTo>
                      <a:pt x="245" y="2031"/>
                      <a:pt x="245" y="2031"/>
                      <a:pt x="245" y="2031"/>
                    </a:cubicBezTo>
                    <a:cubicBezTo>
                      <a:pt x="245" y="2031"/>
                      <a:pt x="247" y="2032"/>
                      <a:pt x="247" y="2032"/>
                    </a:cubicBezTo>
                    <a:cubicBezTo>
                      <a:pt x="247" y="2032"/>
                      <a:pt x="248" y="2031"/>
                      <a:pt x="248" y="2031"/>
                    </a:cubicBezTo>
                    <a:cubicBezTo>
                      <a:pt x="248" y="2031"/>
                      <a:pt x="251" y="2031"/>
                      <a:pt x="251" y="2031"/>
                    </a:cubicBezTo>
                    <a:cubicBezTo>
                      <a:pt x="251" y="2031"/>
                      <a:pt x="251" y="2031"/>
                      <a:pt x="251" y="2031"/>
                    </a:cubicBezTo>
                    <a:cubicBezTo>
                      <a:pt x="251" y="2031"/>
                      <a:pt x="254" y="2031"/>
                      <a:pt x="254" y="2031"/>
                    </a:cubicBezTo>
                    <a:cubicBezTo>
                      <a:pt x="254" y="2031"/>
                      <a:pt x="255" y="2031"/>
                      <a:pt x="255" y="2031"/>
                    </a:cubicBezTo>
                    <a:cubicBezTo>
                      <a:pt x="255" y="2031"/>
                      <a:pt x="257" y="2031"/>
                      <a:pt x="257" y="2031"/>
                    </a:cubicBezTo>
                    <a:cubicBezTo>
                      <a:pt x="257" y="2031"/>
                      <a:pt x="258" y="2031"/>
                      <a:pt x="258" y="2031"/>
                    </a:cubicBezTo>
                    <a:cubicBezTo>
                      <a:pt x="258" y="2031"/>
                      <a:pt x="260" y="2031"/>
                      <a:pt x="260" y="2031"/>
                    </a:cubicBezTo>
                    <a:cubicBezTo>
                      <a:pt x="260" y="2031"/>
                      <a:pt x="262" y="2031"/>
                      <a:pt x="262" y="2031"/>
                    </a:cubicBezTo>
                    <a:cubicBezTo>
                      <a:pt x="262" y="2031"/>
                      <a:pt x="263" y="2031"/>
                      <a:pt x="263" y="2031"/>
                    </a:cubicBezTo>
                    <a:cubicBezTo>
                      <a:pt x="263" y="2031"/>
                      <a:pt x="263" y="2031"/>
                      <a:pt x="263" y="2031"/>
                    </a:cubicBezTo>
                    <a:cubicBezTo>
                      <a:pt x="263" y="2031"/>
                      <a:pt x="265" y="2030"/>
                      <a:pt x="265" y="2030"/>
                    </a:cubicBezTo>
                    <a:cubicBezTo>
                      <a:pt x="265" y="2030"/>
                      <a:pt x="266" y="2030"/>
                      <a:pt x="266" y="2030"/>
                    </a:cubicBezTo>
                    <a:cubicBezTo>
                      <a:pt x="266" y="2030"/>
                      <a:pt x="269" y="2031"/>
                      <a:pt x="269" y="2031"/>
                    </a:cubicBezTo>
                    <a:cubicBezTo>
                      <a:pt x="269" y="2031"/>
                      <a:pt x="270" y="2031"/>
                      <a:pt x="270" y="2031"/>
                    </a:cubicBezTo>
                    <a:cubicBezTo>
                      <a:pt x="270" y="2031"/>
                      <a:pt x="271" y="2031"/>
                      <a:pt x="271" y="2031"/>
                    </a:cubicBezTo>
                    <a:cubicBezTo>
                      <a:pt x="271" y="2031"/>
                      <a:pt x="273" y="2031"/>
                      <a:pt x="273" y="2031"/>
                    </a:cubicBezTo>
                    <a:cubicBezTo>
                      <a:pt x="273" y="2031"/>
                      <a:pt x="275" y="2031"/>
                      <a:pt x="275" y="2031"/>
                    </a:cubicBezTo>
                    <a:cubicBezTo>
                      <a:pt x="275" y="2031"/>
                      <a:pt x="275" y="2031"/>
                      <a:pt x="275" y="2031"/>
                    </a:cubicBezTo>
                    <a:cubicBezTo>
                      <a:pt x="275" y="2031"/>
                      <a:pt x="278" y="2031"/>
                      <a:pt x="278" y="2031"/>
                    </a:cubicBezTo>
                    <a:cubicBezTo>
                      <a:pt x="278" y="2031"/>
                      <a:pt x="279" y="2031"/>
                      <a:pt x="279" y="2031"/>
                    </a:cubicBezTo>
                    <a:cubicBezTo>
                      <a:pt x="279" y="2031"/>
                      <a:pt x="281" y="2031"/>
                      <a:pt x="281" y="2031"/>
                    </a:cubicBezTo>
                    <a:cubicBezTo>
                      <a:pt x="281" y="2031"/>
                      <a:pt x="282" y="2031"/>
                      <a:pt x="282" y="2031"/>
                    </a:cubicBezTo>
                    <a:cubicBezTo>
                      <a:pt x="282" y="2031"/>
                      <a:pt x="284" y="2031"/>
                      <a:pt x="284" y="2031"/>
                    </a:cubicBezTo>
                    <a:cubicBezTo>
                      <a:pt x="284" y="2031"/>
                      <a:pt x="284" y="2031"/>
                      <a:pt x="284" y="2031"/>
                    </a:cubicBezTo>
                    <a:cubicBezTo>
                      <a:pt x="284" y="2031"/>
                      <a:pt x="287" y="2030"/>
                      <a:pt x="287" y="2030"/>
                    </a:cubicBezTo>
                    <a:cubicBezTo>
                      <a:pt x="287" y="2030"/>
                      <a:pt x="287" y="2030"/>
                      <a:pt x="287" y="2030"/>
                    </a:cubicBezTo>
                    <a:cubicBezTo>
                      <a:pt x="287" y="2030"/>
                      <a:pt x="289" y="2029"/>
                      <a:pt x="289" y="2029"/>
                    </a:cubicBezTo>
                    <a:cubicBezTo>
                      <a:pt x="289" y="2029"/>
                      <a:pt x="290" y="2030"/>
                      <a:pt x="290" y="2030"/>
                    </a:cubicBezTo>
                    <a:cubicBezTo>
                      <a:pt x="290" y="2030"/>
                      <a:pt x="292" y="2029"/>
                      <a:pt x="292" y="2029"/>
                    </a:cubicBezTo>
                    <a:cubicBezTo>
                      <a:pt x="292" y="2029"/>
                      <a:pt x="293" y="2029"/>
                      <a:pt x="293" y="2029"/>
                    </a:cubicBezTo>
                    <a:cubicBezTo>
                      <a:pt x="293" y="2029"/>
                      <a:pt x="296" y="2026"/>
                      <a:pt x="296" y="2026"/>
                    </a:cubicBezTo>
                    <a:cubicBezTo>
                      <a:pt x="296" y="2026"/>
                      <a:pt x="296" y="2026"/>
                      <a:pt x="296" y="2026"/>
                    </a:cubicBezTo>
                    <a:cubicBezTo>
                      <a:pt x="296" y="2026"/>
                      <a:pt x="299" y="2014"/>
                      <a:pt x="299" y="2014"/>
                    </a:cubicBezTo>
                    <a:cubicBezTo>
                      <a:pt x="299" y="2014"/>
                      <a:pt x="301" y="1971"/>
                      <a:pt x="301" y="1971"/>
                    </a:cubicBezTo>
                    <a:cubicBezTo>
                      <a:pt x="301" y="1971"/>
                      <a:pt x="302" y="2014"/>
                      <a:pt x="302" y="2014"/>
                    </a:cubicBezTo>
                    <a:cubicBezTo>
                      <a:pt x="302" y="2014"/>
                      <a:pt x="303" y="2020"/>
                      <a:pt x="303" y="2020"/>
                    </a:cubicBezTo>
                    <a:cubicBezTo>
                      <a:pt x="303" y="2020"/>
                      <a:pt x="305" y="2014"/>
                      <a:pt x="305" y="2014"/>
                    </a:cubicBezTo>
                    <a:cubicBezTo>
                      <a:pt x="305" y="2014"/>
                      <a:pt x="305" y="2014"/>
                      <a:pt x="305" y="2014"/>
                    </a:cubicBezTo>
                    <a:cubicBezTo>
                      <a:pt x="305" y="2014"/>
                      <a:pt x="308" y="1959"/>
                      <a:pt x="308" y="1959"/>
                    </a:cubicBezTo>
                    <a:cubicBezTo>
                      <a:pt x="308" y="1959"/>
                      <a:pt x="309" y="1933"/>
                      <a:pt x="309" y="1933"/>
                    </a:cubicBezTo>
                    <a:cubicBezTo>
                      <a:pt x="309" y="1933"/>
                      <a:pt x="311" y="2020"/>
                      <a:pt x="311" y="2020"/>
                    </a:cubicBezTo>
                    <a:cubicBezTo>
                      <a:pt x="311" y="2020"/>
                      <a:pt x="312" y="2021"/>
                      <a:pt x="312" y="2021"/>
                    </a:cubicBezTo>
                    <a:cubicBezTo>
                      <a:pt x="312" y="2021"/>
                      <a:pt x="314" y="2018"/>
                      <a:pt x="314" y="2018"/>
                    </a:cubicBezTo>
                    <a:cubicBezTo>
                      <a:pt x="314" y="2018"/>
                      <a:pt x="314" y="2018"/>
                      <a:pt x="314" y="2018"/>
                    </a:cubicBezTo>
                    <a:cubicBezTo>
                      <a:pt x="314" y="2018"/>
                      <a:pt x="316" y="1985"/>
                      <a:pt x="316" y="1985"/>
                    </a:cubicBezTo>
                    <a:cubicBezTo>
                      <a:pt x="316" y="1985"/>
                      <a:pt x="317" y="2018"/>
                      <a:pt x="317" y="2018"/>
                    </a:cubicBezTo>
                    <a:cubicBezTo>
                      <a:pt x="317" y="2018"/>
                      <a:pt x="320" y="2026"/>
                      <a:pt x="320" y="2026"/>
                    </a:cubicBezTo>
                    <a:cubicBezTo>
                      <a:pt x="320" y="2026"/>
                      <a:pt x="321" y="2027"/>
                      <a:pt x="321" y="2027"/>
                    </a:cubicBezTo>
                    <a:cubicBezTo>
                      <a:pt x="321" y="2027"/>
                      <a:pt x="323" y="2023"/>
                      <a:pt x="323" y="2023"/>
                    </a:cubicBezTo>
                    <a:cubicBezTo>
                      <a:pt x="323" y="2023"/>
                      <a:pt x="323" y="2023"/>
                      <a:pt x="323" y="2023"/>
                    </a:cubicBezTo>
                    <a:cubicBezTo>
                      <a:pt x="323" y="2023"/>
                      <a:pt x="326" y="1991"/>
                      <a:pt x="326" y="1991"/>
                    </a:cubicBezTo>
                    <a:cubicBezTo>
                      <a:pt x="326" y="1991"/>
                      <a:pt x="326" y="1988"/>
                      <a:pt x="326" y="1988"/>
                    </a:cubicBezTo>
                    <a:cubicBezTo>
                      <a:pt x="326" y="1988"/>
                      <a:pt x="328" y="1919"/>
                      <a:pt x="328" y="1919"/>
                    </a:cubicBezTo>
                    <a:cubicBezTo>
                      <a:pt x="328" y="1919"/>
                      <a:pt x="329" y="1927"/>
                      <a:pt x="329" y="1927"/>
                    </a:cubicBezTo>
                    <a:cubicBezTo>
                      <a:pt x="329" y="1927"/>
                      <a:pt x="332" y="2020"/>
                      <a:pt x="332" y="2020"/>
                    </a:cubicBezTo>
                    <a:cubicBezTo>
                      <a:pt x="332" y="2020"/>
                      <a:pt x="332" y="2020"/>
                      <a:pt x="332" y="2020"/>
                    </a:cubicBezTo>
                    <a:cubicBezTo>
                      <a:pt x="332" y="2020"/>
                      <a:pt x="335" y="2028"/>
                      <a:pt x="335" y="2028"/>
                    </a:cubicBezTo>
                    <a:cubicBezTo>
                      <a:pt x="335" y="2028"/>
                      <a:pt x="335" y="2028"/>
                      <a:pt x="335" y="2028"/>
                    </a:cubicBezTo>
                    <a:cubicBezTo>
                      <a:pt x="335" y="2028"/>
                      <a:pt x="337" y="2029"/>
                      <a:pt x="337" y="2029"/>
                    </a:cubicBezTo>
                    <a:cubicBezTo>
                      <a:pt x="337" y="2029"/>
                      <a:pt x="339" y="2028"/>
                      <a:pt x="339" y="2028"/>
                    </a:cubicBezTo>
                    <a:cubicBezTo>
                      <a:pt x="339" y="2028"/>
                      <a:pt x="341" y="2029"/>
                      <a:pt x="341" y="2029"/>
                    </a:cubicBezTo>
                    <a:cubicBezTo>
                      <a:pt x="341" y="2029"/>
                      <a:pt x="341" y="2029"/>
                      <a:pt x="341" y="2029"/>
                    </a:cubicBezTo>
                    <a:cubicBezTo>
                      <a:pt x="341" y="2029"/>
                      <a:pt x="344" y="2030"/>
                      <a:pt x="344" y="2030"/>
                    </a:cubicBezTo>
                    <a:cubicBezTo>
                      <a:pt x="344" y="2030"/>
                      <a:pt x="344" y="2030"/>
                      <a:pt x="344" y="2030"/>
                    </a:cubicBezTo>
                    <a:cubicBezTo>
                      <a:pt x="344" y="2030"/>
                      <a:pt x="347" y="2031"/>
                      <a:pt x="347" y="2031"/>
                    </a:cubicBezTo>
                    <a:cubicBezTo>
                      <a:pt x="347" y="2031"/>
                      <a:pt x="347" y="2031"/>
                      <a:pt x="347" y="2031"/>
                    </a:cubicBezTo>
                    <a:cubicBezTo>
                      <a:pt x="347" y="2031"/>
                      <a:pt x="350" y="2031"/>
                      <a:pt x="350" y="2031"/>
                    </a:cubicBezTo>
                    <a:cubicBezTo>
                      <a:pt x="350" y="2031"/>
                      <a:pt x="351" y="2031"/>
                      <a:pt x="351" y="2031"/>
                    </a:cubicBezTo>
                    <a:cubicBezTo>
                      <a:pt x="351" y="2031"/>
                      <a:pt x="353" y="2030"/>
                      <a:pt x="353" y="2030"/>
                    </a:cubicBezTo>
                    <a:cubicBezTo>
                      <a:pt x="353" y="2030"/>
                      <a:pt x="354" y="2030"/>
                      <a:pt x="354" y="2030"/>
                    </a:cubicBezTo>
                    <a:cubicBezTo>
                      <a:pt x="354" y="2030"/>
                      <a:pt x="356" y="2029"/>
                      <a:pt x="356" y="2029"/>
                    </a:cubicBezTo>
                    <a:cubicBezTo>
                      <a:pt x="356" y="2029"/>
                      <a:pt x="356" y="2029"/>
                      <a:pt x="356" y="2029"/>
                    </a:cubicBezTo>
                    <a:cubicBezTo>
                      <a:pt x="356" y="2029"/>
                      <a:pt x="359" y="2027"/>
                      <a:pt x="359" y="2027"/>
                    </a:cubicBezTo>
                    <a:cubicBezTo>
                      <a:pt x="359" y="2027"/>
                      <a:pt x="359" y="2027"/>
                      <a:pt x="359" y="2027"/>
                    </a:cubicBezTo>
                    <a:cubicBezTo>
                      <a:pt x="359" y="2027"/>
                      <a:pt x="362" y="2016"/>
                      <a:pt x="362" y="2016"/>
                    </a:cubicBezTo>
                    <a:cubicBezTo>
                      <a:pt x="362" y="2016"/>
                      <a:pt x="362" y="2015"/>
                      <a:pt x="362" y="2015"/>
                    </a:cubicBezTo>
                    <a:cubicBezTo>
                      <a:pt x="362" y="2015"/>
                      <a:pt x="365" y="1955"/>
                      <a:pt x="365" y="1955"/>
                    </a:cubicBezTo>
                    <a:cubicBezTo>
                      <a:pt x="365" y="1955"/>
                      <a:pt x="366" y="1921"/>
                      <a:pt x="366" y="1921"/>
                    </a:cubicBezTo>
                    <a:cubicBezTo>
                      <a:pt x="366" y="1921"/>
                      <a:pt x="368" y="1977"/>
                      <a:pt x="368" y="1977"/>
                    </a:cubicBezTo>
                    <a:cubicBezTo>
                      <a:pt x="368" y="1977"/>
                      <a:pt x="368" y="1985"/>
                      <a:pt x="368" y="1985"/>
                    </a:cubicBezTo>
                    <a:cubicBezTo>
                      <a:pt x="368" y="1985"/>
                      <a:pt x="371" y="2025"/>
                      <a:pt x="371" y="2025"/>
                    </a:cubicBezTo>
                    <a:cubicBezTo>
                      <a:pt x="371" y="2025"/>
                      <a:pt x="371" y="2026"/>
                      <a:pt x="371" y="2026"/>
                    </a:cubicBezTo>
                    <a:cubicBezTo>
                      <a:pt x="371" y="2026"/>
                      <a:pt x="374" y="2029"/>
                      <a:pt x="374" y="2029"/>
                    </a:cubicBezTo>
                    <a:cubicBezTo>
                      <a:pt x="374" y="2029"/>
                      <a:pt x="374" y="2029"/>
                      <a:pt x="374" y="2029"/>
                    </a:cubicBezTo>
                    <a:cubicBezTo>
                      <a:pt x="374" y="2029"/>
                      <a:pt x="377" y="2031"/>
                      <a:pt x="377" y="2031"/>
                    </a:cubicBezTo>
                    <a:cubicBezTo>
                      <a:pt x="377" y="2031"/>
                      <a:pt x="378" y="2031"/>
                      <a:pt x="378" y="2031"/>
                    </a:cubicBezTo>
                    <a:cubicBezTo>
                      <a:pt x="378" y="2031"/>
                      <a:pt x="380" y="2030"/>
                      <a:pt x="380" y="2030"/>
                    </a:cubicBezTo>
                    <a:cubicBezTo>
                      <a:pt x="380" y="2030"/>
                      <a:pt x="381" y="2030"/>
                      <a:pt x="381" y="2030"/>
                    </a:cubicBezTo>
                    <a:cubicBezTo>
                      <a:pt x="381" y="2030"/>
                      <a:pt x="383" y="2031"/>
                      <a:pt x="383" y="2031"/>
                    </a:cubicBezTo>
                    <a:cubicBezTo>
                      <a:pt x="383" y="2031"/>
                      <a:pt x="383" y="2031"/>
                      <a:pt x="383" y="2031"/>
                    </a:cubicBezTo>
                    <a:cubicBezTo>
                      <a:pt x="383" y="2031"/>
                      <a:pt x="385" y="2031"/>
                      <a:pt x="385" y="2031"/>
                    </a:cubicBezTo>
                    <a:cubicBezTo>
                      <a:pt x="385" y="2031"/>
                      <a:pt x="386" y="2031"/>
                      <a:pt x="386" y="2031"/>
                    </a:cubicBezTo>
                    <a:cubicBezTo>
                      <a:pt x="386" y="2031"/>
                      <a:pt x="389" y="2031"/>
                      <a:pt x="389" y="2031"/>
                    </a:cubicBezTo>
                    <a:cubicBezTo>
                      <a:pt x="389" y="2031"/>
                      <a:pt x="389" y="2031"/>
                      <a:pt x="389" y="2031"/>
                    </a:cubicBezTo>
                    <a:cubicBezTo>
                      <a:pt x="389" y="2031"/>
                      <a:pt x="392" y="2031"/>
                      <a:pt x="392" y="2031"/>
                    </a:cubicBezTo>
                    <a:cubicBezTo>
                      <a:pt x="392" y="2031"/>
                      <a:pt x="392" y="2031"/>
                      <a:pt x="392" y="2031"/>
                    </a:cubicBezTo>
                    <a:cubicBezTo>
                      <a:pt x="392" y="2031"/>
                      <a:pt x="395" y="2031"/>
                      <a:pt x="395" y="2031"/>
                    </a:cubicBezTo>
                    <a:cubicBezTo>
                      <a:pt x="395" y="2031"/>
                      <a:pt x="395" y="2031"/>
                      <a:pt x="395" y="2031"/>
                    </a:cubicBezTo>
                    <a:cubicBezTo>
                      <a:pt x="395" y="2031"/>
                      <a:pt x="397" y="2031"/>
                      <a:pt x="397" y="2031"/>
                    </a:cubicBezTo>
                    <a:cubicBezTo>
                      <a:pt x="397" y="2031"/>
                      <a:pt x="399" y="2031"/>
                      <a:pt x="399" y="2031"/>
                    </a:cubicBezTo>
                    <a:cubicBezTo>
                      <a:pt x="399" y="2031"/>
                      <a:pt x="401" y="2031"/>
                      <a:pt x="401" y="2031"/>
                    </a:cubicBezTo>
                    <a:cubicBezTo>
                      <a:pt x="401" y="2031"/>
                      <a:pt x="401" y="2031"/>
                      <a:pt x="401" y="2031"/>
                    </a:cubicBezTo>
                    <a:cubicBezTo>
                      <a:pt x="401" y="2031"/>
                      <a:pt x="404" y="2031"/>
                      <a:pt x="404" y="2031"/>
                    </a:cubicBezTo>
                    <a:cubicBezTo>
                      <a:pt x="404" y="2031"/>
                      <a:pt x="404" y="2031"/>
                      <a:pt x="404" y="2031"/>
                    </a:cubicBezTo>
                    <a:cubicBezTo>
                      <a:pt x="404" y="2031"/>
                      <a:pt x="406" y="2031"/>
                      <a:pt x="406" y="2031"/>
                    </a:cubicBezTo>
                    <a:cubicBezTo>
                      <a:pt x="406" y="2031"/>
                      <a:pt x="409" y="2031"/>
                      <a:pt x="409" y="2031"/>
                    </a:cubicBezTo>
                    <a:cubicBezTo>
                      <a:pt x="409" y="2031"/>
                      <a:pt x="410" y="2030"/>
                      <a:pt x="410" y="2030"/>
                    </a:cubicBezTo>
                    <a:cubicBezTo>
                      <a:pt x="410" y="2030"/>
                      <a:pt x="410" y="2030"/>
                      <a:pt x="410" y="2030"/>
                    </a:cubicBezTo>
                    <a:cubicBezTo>
                      <a:pt x="410" y="2030"/>
                      <a:pt x="412" y="2030"/>
                      <a:pt x="412" y="2030"/>
                    </a:cubicBezTo>
                    <a:cubicBezTo>
                      <a:pt x="412" y="2030"/>
                      <a:pt x="413" y="2030"/>
                      <a:pt x="413" y="2030"/>
                    </a:cubicBezTo>
                    <a:cubicBezTo>
                      <a:pt x="413" y="2030"/>
                      <a:pt x="416" y="2031"/>
                      <a:pt x="416" y="2031"/>
                    </a:cubicBezTo>
                    <a:cubicBezTo>
                      <a:pt x="416" y="2031"/>
                      <a:pt x="416" y="2031"/>
                      <a:pt x="416" y="2031"/>
                    </a:cubicBezTo>
                    <a:cubicBezTo>
                      <a:pt x="416" y="2031"/>
                      <a:pt x="419" y="2030"/>
                      <a:pt x="419" y="2030"/>
                    </a:cubicBezTo>
                    <a:cubicBezTo>
                      <a:pt x="419" y="2030"/>
                      <a:pt x="419" y="2030"/>
                      <a:pt x="419" y="2030"/>
                    </a:cubicBezTo>
                    <a:cubicBezTo>
                      <a:pt x="419" y="2030"/>
                      <a:pt x="420" y="2030"/>
                      <a:pt x="420" y="2030"/>
                    </a:cubicBezTo>
                    <a:cubicBezTo>
                      <a:pt x="420" y="2030"/>
                      <a:pt x="423" y="2030"/>
                      <a:pt x="423" y="2030"/>
                    </a:cubicBezTo>
                    <a:cubicBezTo>
                      <a:pt x="423" y="2030"/>
                      <a:pt x="425" y="2030"/>
                      <a:pt x="425" y="2030"/>
                    </a:cubicBezTo>
                    <a:cubicBezTo>
                      <a:pt x="425" y="2030"/>
                      <a:pt x="426" y="2030"/>
                      <a:pt x="426" y="2030"/>
                    </a:cubicBezTo>
                    <a:cubicBezTo>
                      <a:pt x="426" y="2030"/>
                      <a:pt x="428" y="2030"/>
                      <a:pt x="428" y="2030"/>
                    </a:cubicBezTo>
                    <a:cubicBezTo>
                      <a:pt x="428" y="2030"/>
                      <a:pt x="428" y="2030"/>
                      <a:pt x="428" y="2030"/>
                    </a:cubicBezTo>
                    <a:cubicBezTo>
                      <a:pt x="428" y="2030"/>
                      <a:pt x="431" y="2029"/>
                      <a:pt x="431" y="2029"/>
                    </a:cubicBezTo>
                    <a:cubicBezTo>
                      <a:pt x="431" y="2029"/>
                      <a:pt x="431" y="2029"/>
                      <a:pt x="431" y="2029"/>
                    </a:cubicBezTo>
                    <a:cubicBezTo>
                      <a:pt x="431" y="2029"/>
                      <a:pt x="433" y="2029"/>
                      <a:pt x="433" y="2029"/>
                    </a:cubicBezTo>
                    <a:cubicBezTo>
                      <a:pt x="433" y="2029"/>
                      <a:pt x="434" y="2029"/>
                      <a:pt x="434" y="2029"/>
                    </a:cubicBezTo>
                    <a:cubicBezTo>
                      <a:pt x="434" y="2029"/>
                      <a:pt x="437" y="2028"/>
                      <a:pt x="437" y="2028"/>
                    </a:cubicBezTo>
                    <a:cubicBezTo>
                      <a:pt x="437" y="2028"/>
                      <a:pt x="437" y="2028"/>
                      <a:pt x="437" y="2028"/>
                    </a:cubicBezTo>
                    <a:cubicBezTo>
                      <a:pt x="437" y="2028"/>
                      <a:pt x="440" y="2027"/>
                      <a:pt x="440" y="2027"/>
                    </a:cubicBezTo>
                    <a:cubicBezTo>
                      <a:pt x="440" y="2027"/>
                      <a:pt x="440" y="2027"/>
                      <a:pt x="440" y="2027"/>
                    </a:cubicBezTo>
                    <a:cubicBezTo>
                      <a:pt x="440" y="2027"/>
                      <a:pt x="443" y="2023"/>
                      <a:pt x="443" y="2023"/>
                    </a:cubicBezTo>
                    <a:cubicBezTo>
                      <a:pt x="443" y="2023"/>
                      <a:pt x="443" y="2023"/>
                      <a:pt x="443" y="2023"/>
                    </a:cubicBezTo>
                    <a:cubicBezTo>
                      <a:pt x="443" y="2023"/>
                      <a:pt x="446" y="2001"/>
                      <a:pt x="446" y="2001"/>
                    </a:cubicBezTo>
                    <a:cubicBezTo>
                      <a:pt x="446" y="2001"/>
                      <a:pt x="446" y="1999"/>
                      <a:pt x="446" y="1999"/>
                    </a:cubicBezTo>
                    <a:cubicBezTo>
                      <a:pt x="446" y="1999"/>
                      <a:pt x="448" y="1931"/>
                      <a:pt x="448" y="1931"/>
                    </a:cubicBezTo>
                    <a:cubicBezTo>
                      <a:pt x="448" y="1931"/>
                      <a:pt x="450" y="1919"/>
                      <a:pt x="450" y="1919"/>
                    </a:cubicBezTo>
                    <a:cubicBezTo>
                      <a:pt x="450" y="1919"/>
                      <a:pt x="452" y="1990"/>
                      <a:pt x="452" y="1990"/>
                    </a:cubicBezTo>
                    <a:cubicBezTo>
                      <a:pt x="452" y="1990"/>
                      <a:pt x="453" y="1993"/>
                      <a:pt x="453" y="1993"/>
                    </a:cubicBezTo>
                    <a:cubicBezTo>
                      <a:pt x="453" y="1993"/>
                      <a:pt x="455" y="1946"/>
                      <a:pt x="455" y="1946"/>
                    </a:cubicBezTo>
                    <a:cubicBezTo>
                      <a:pt x="455" y="1946"/>
                      <a:pt x="457" y="1900"/>
                      <a:pt x="457" y="1900"/>
                    </a:cubicBezTo>
                    <a:cubicBezTo>
                      <a:pt x="457" y="1900"/>
                      <a:pt x="458" y="1960"/>
                      <a:pt x="458" y="1960"/>
                    </a:cubicBezTo>
                    <a:cubicBezTo>
                      <a:pt x="458" y="1960"/>
                      <a:pt x="458" y="1969"/>
                      <a:pt x="458" y="1969"/>
                    </a:cubicBezTo>
                    <a:cubicBezTo>
                      <a:pt x="458" y="1969"/>
                      <a:pt x="461" y="2019"/>
                      <a:pt x="461" y="2019"/>
                    </a:cubicBezTo>
                    <a:cubicBezTo>
                      <a:pt x="461" y="2019"/>
                      <a:pt x="461" y="2020"/>
                      <a:pt x="461" y="2020"/>
                    </a:cubicBezTo>
                    <a:cubicBezTo>
                      <a:pt x="461" y="2020"/>
                      <a:pt x="464" y="2024"/>
                      <a:pt x="464" y="2024"/>
                    </a:cubicBezTo>
                    <a:cubicBezTo>
                      <a:pt x="464" y="2024"/>
                      <a:pt x="465" y="2024"/>
                      <a:pt x="465" y="2024"/>
                    </a:cubicBezTo>
                    <a:cubicBezTo>
                      <a:pt x="465" y="2024"/>
                      <a:pt x="467" y="2026"/>
                      <a:pt x="467" y="2026"/>
                    </a:cubicBezTo>
                    <a:cubicBezTo>
                      <a:pt x="467" y="2026"/>
                      <a:pt x="467" y="2026"/>
                      <a:pt x="467" y="2026"/>
                    </a:cubicBezTo>
                    <a:cubicBezTo>
                      <a:pt x="467" y="2026"/>
                      <a:pt x="470" y="2027"/>
                      <a:pt x="470" y="2027"/>
                    </a:cubicBezTo>
                    <a:cubicBezTo>
                      <a:pt x="470" y="2027"/>
                      <a:pt x="470" y="2027"/>
                      <a:pt x="470" y="2027"/>
                    </a:cubicBezTo>
                    <a:cubicBezTo>
                      <a:pt x="470" y="2027"/>
                      <a:pt x="473" y="2025"/>
                      <a:pt x="473" y="2025"/>
                    </a:cubicBezTo>
                    <a:cubicBezTo>
                      <a:pt x="473" y="2025"/>
                      <a:pt x="473" y="2025"/>
                      <a:pt x="473" y="2025"/>
                    </a:cubicBezTo>
                    <a:cubicBezTo>
                      <a:pt x="473" y="2025"/>
                      <a:pt x="476" y="2012"/>
                      <a:pt x="476" y="2012"/>
                    </a:cubicBezTo>
                    <a:cubicBezTo>
                      <a:pt x="476" y="2012"/>
                      <a:pt x="476" y="2010"/>
                      <a:pt x="476" y="2010"/>
                    </a:cubicBezTo>
                    <a:cubicBezTo>
                      <a:pt x="476" y="2010"/>
                      <a:pt x="478" y="1982"/>
                      <a:pt x="478" y="1982"/>
                    </a:cubicBezTo>
                    <a:cubicBezTo>
                      <a:pt x="478" y="1982"/>
                      <a:pt x="479" y="1987"/>
                      <a:pt x="479" y="1987"/>
                    </a:cubicBezTo>
                    <a:cubicBezTo>
                      <a:pt x="479" y="1987"/>
                      <a:pt x="482" y="2017"/>
                      <a:pt x="482" y="2017"/>
                    </a:cubicBezTo>
                    <a:cubicBezTo>
                      <a:pt x="482" y="2017"/>
                      <a:pt x="482" y="2016"/>
                      <a:pt x="482" y="2016"/>
                    </a:cubicBezTo>
                    <a:cubicBezTo>
                      <a:pt x="482" y="2016"/>
                      <a:pt x="485" y="1980"/>
                      <a:pt x="485" y="1980"/>
                    </a:cubicBezTo>
                    <a:cubicBezTo>
                      <a:pt x="485" y="1980"/>
                      <a:pt x="486" y="1949"/>
                      <a:pt x="486" y="1949"/>
                    </a:cubicBezTo>
                    <a:cubicBezTo>
                      <a:pt x="486" y="1949"/>
                      <a:pt x="488" y="1988"/>
                      <a:pt x="488" y="1988"/>
                    </a:cubicBezTo>
                    <a:cubicBezTo>
                      <a:pt x="488" y="1988"/>
                      <a:pt x="488" y="1994"/>
                      <a:pt x="488" y="1994"/>
                    </a:cubicBezTo>
                    <a:cubicBezTo>
                      <a:pt x="488" y="1994"/>
                      <a:pt x="491" y="2023"/>
                      <a:pt x="491" y="2023"/>
                    </a:cubicBezTo>
                    <a:cubicBezTo>
                      <a:pt x="491" y="2023"/>
                      <a:pt x="491" y="2023"/>
                      <a:pt x="491" y="2023"/>
                    </a:cubicBezTo>
                    <a:cubicBezTo>
                      <a:pt x="491" y="2023"/>
                      <a:pt x="493" y="2025"/>
                      <a:pt x="493" y="2025"/>
                    </a:cubicBezTo>
                    <a:cubicBezTo>
                      <a:pt x="493" y="2025"/>
                      <a:pt x="494" y="2024"/>
                      <a:pt x="494" y="2024"/>
                    </a:cubicBezTo>
                    <a:cubicBezTo>
                      <a:pt x="494" y="2024"/>
                      <a:pt x="497" y="2012"/>
                      <a:pt x="497" y="2012"/>
                    </a:cubicBezTo>
                    <a:cubicBezTo>
                      <a:pt x="497" y="2012"/>
                      <a:pt x="497" y="2011"/>
                      <a:pt x="497" y="2011"/>
                    </a:cubicBezTo>
                    <a:cubicBezTo>
                      <a:pt x="497" y="2011"/>
                      <a:pt x="499" y="1979"/>
                      <a:pt x="499" y="1979"/>
                    </a:cubicBezTo>
                    <a:cubicBezTo>
                      <a:pt x="499" y="1979"/>
                      <a:pt x="500" y="1983"/>
                      <a:pt x="500" y="1983"/>
                    </a:cubicBezTo>
                    <a:cubicBezTo>
                      <a:pt x="500" y="1983"/>
                      <a:pt x="503" y="2012"/>
                      <a:pt x="503" y="2012"/>
                    </a:cubicBezTo>
                    <a:cubicBezTo>
                      <a:pt x="503" y="2012"/>
                      <a:pt x="503" y="2009"/>
                      <a:pt x="503" y="2009"/>
                    </a:cubicBezTo>
                    <a:cubicBezTo>
                      <a:pt x="503" y="2009"/>
                      <a:pt x="506" y="1955"/>
                      <a:pt x="506" y="1955"/>
                    </a:cubicBezTo>
                    <a:cubicBezTo>
                      <a:pt x="506" y="1955"/>
                      <a:pt x="506" y="1950"/>
                      <a:pt x="506" y="1950"/>
                    </a:cubicBezTo>
                    <a:cubicBezTo>
                      <a:pt x="506" y="1950"/>
                      <a:pt x="507" y="1873"/>
                      <a:pt x="507" y="1873"/>
                    </a:cubicBezTo>
                    <a:cubicBezTo>
                      <a:pt x="507" y="1873"/>
                      <a:pt x="509" y="1959"/>
                      <a:pt x="509" y="1959"/>
                    </a:cubicBezTo>
                    <a:cubicBezTo>
                      <a:pt x="509" y="1959"/>
                      <a:pt x="512" y="2012"/>
                      <a:pt x="512" y="2012"/>
                    </a:cubicBezTo>
                    <a:cubicBezTo>
                      <a:pt x="512" y="2012"/>
                      <a:pt x="512" y="2012"/>
                      <a:pt x="512" y="2012"/>
                    </a:cubicBezTo>
                    <a:cubicBezTo>
                      <a:pt x="512" y="2012"/>
                      <a:pt x="515" y="1991"/>
                      <a:pt x="515" y="1991"/>
                    </a:cubicBezTo>
                    <a:cubicBezTo>
                      <a:pt x="515" y="1991"/>
                      <a:pt x="516" y="1971"/>
                      <a:pt x="516" y="1971"/>
                    </a:cubicBezTo>
                    <a:cubicBezTo>
                      <a:pt x="516" y="1971"/>
                      <a:pt x="518" y="2019"/>
                      <a:pt x="518" y="2019"/>
                    </a:cubicBezTo>
                    <a:cubicBezTo>
                      <a:pt x="518" y="2019"/>
                      <a:pt x="518" y="2020"/>
                      <a:pt x="518" y="2020"/>
                    </a:cubicBezTo>
                    <a:cubicBezTo>
                      <a:pt x="518" y="2020"/>
                      <a:pt x="521" y="2025"/>
                      <a:pt x="521" y="2025"/>
                    </a:cubicBezTo>
                    <a:cubicBezTo>
                      <a:pt x="521" y="2025"/>
                      <a:pt x="521" y="2025"/>
                      <a:pt x="521" y="2025"/>
                    </a:cubicBezTo>
                    <a:cubicBezTo>
                      <a:pt x="521" y="2025"/>
                      <a:pt x="524" y="2025"/>
                      <a:pt x="524" y="2025"/>
                    </a:cubicBezTo>
                    <a:cubicBezTo>
                      <a:pt x="524" y="2025"/>
                      <a:pt x="524" y="2025"/>
                      <a:pt x="524" y="2025"/>
                    </a:cubicBezTo>
                    <a:cubicBezTo>
                      <a:pt x="524" y="2025"/>
                      <a:pt x="526" y="2024"/>
                      <a:pt x="526" y="2024"/>
                    </a:cubicBezTo>
                    <a:cubicBezTo>
                      <a:pt x="526" y="2024"/>
                      <a:pt x="527" y="2025"/>
                      <a:pt x="527" y="2025"/>
                    </a:cubicBezTo>
                    <a:cubicBezTo>
                      <a:pt x="527" y="2025"/>
                      <a:pt x="530" y="2020"/>
                      <a:pt x="530" y="2020"/>
                    </a:cubicBezTo>
                    <a:cubicBezTo>
                      <a:pt x="530" y="2020"/>
                      <a:pt x="530" y="2019"/>
                      <a:pt x="530" y="2019"/>
                    </a:cubicBezTo>
                    <a:cubicBezTo>
                      <a:pt x="530" y="2019"/>
                      <a:pt x="533" y="1991"/>
                      <a:pt x="533" y="1991"/>
                    </a:cubicBezTo>
                    <a:cubicBezTo>
                      <a:pt x="533" y="1991"/>
                      <a:pt x="533" y="1988"/>
                      <a:pt x="533" y="1988"/>
                    </a:cubicBezTo>
                    <a:cubicBezTo>
                      <a:pt x="533" y="1988"/>
                      <a:pt x="536" y="1872"/>
                      <a:pt x="536" y="1872"/>
                    </a:cubicBezTo>
                    <a:cubicBezTo>
                      <a:pt x="536" y="1872"/>
                      <a:pt x="536" y="1871"/>
                      <a:pt x="536" y="1871"/>
                    </a:cubicBezTo>
                    <a:cubicBezTo>
                      <a:pt x="536" y="1871"/>
                      <a:pt x="539" y="1991"/>
                      <a:pt x="539" y="1991"/>
                    </a:cubicBezTo>
                    <a:cubicBezTo>
                      <a:pt x="539" y="1991"/>
                      <a:pt x="539" y="1991"/>
                      <a:pt x="539" y="1991"/>
                    </a:cubicBezTo>
                    <a:cubicBezTo>
                      <a:pt x="539" y="1991"/>
                      <a:pt x="542" y="1935"/>
                      <a:pt x="542" y="1935"/>
                    </a:cubicBezTo>
                    <a:cubicBezTo>
                      <a:pt x="542" y="1935"/>
                      <a:pt x="542" y="1931"/>
                      <a:pt x="542" y="1931"/>
                    </a:cubicBezTo>
                    <a:cubicBezTo>
                      <a:pt x="542" y="1931"/>
                      <a:pt x="544" y="1852"/>
                      <a:pt x="544" y="1852"/>
                    </a:cubicBezTo>
                    <a:cubicBezTo>
                      <a:pt x="544" y="1852"/>
                      <a:pt x="545" y="1938"/>
                      <a:pt x="545" y="1938"/>
                    </a:cubicBezTo>
                    <a:cubicBezTo>
                      <a:pt x="545" y="1938"/>
                      <a:pt x="548" y="1999"/>
                      <a:pt x="548" y="1999"/>
                    </a:cubicBezTo>
                    <a:cubicBezTo>
                      <a:pt x="548" y="1999"/>
                      <a:pt x="548" y="1996"/>
                      <a:pt x="548" y="1996"/>
                    </a:cubicBezTo>
                    <a:cubicBezTo>
                      <a:pt x="548" y="1996"/>
                      <a:pt x="551" y="1951"/>
                      <a:pt x="551" y="1951"/>
                    </a:cubicBezTo>
                    <a:cubicBezTo>
                      <a:pt x="551" y="1951"/>
                      <a:pt x="551" y="1953"/>
                      <a:pt x="551" y="1953"/>
                    </a:cubicBezTo>
                    <a:cubicBezTo>
                      <a:pt x="551" y="1953"/>
                      <a:pt x="554" y="2021"/>
                      <a:pt x="554" y="2021"/>
                    </a:cubicBezTo>
                    <a:cubicBezTo>
                      <a:pt x="554" y="2021"/>
                      <a:pt x="554" y="2021"/>
                      <a:pt x="554" y="2021"/>
                    </a:cubicBezTo>
                    <a:cubicBezTo>
                      <a:pt x="554" y="2021"/>
                      <a:pt x="557" y="2027"/>
                      <a:pt x="557" y="2027"/>
                    </a:cubicBezTo>
                    <a:cubicBezTo>
                      <a:pt x="557" y="2027"/>
                      <a:pt x="557" y="2027"/>
                      <a:pt x="557" y="2027"/>
                    </a:cubicBezTo>
                    <a:cubicBezTo>
                      <a:pt x="557" y="2027"/>
                      <a:pt x="560" y="2029"/>
                      <a:pt x="560" y="2029"/>
                    </a:cubicBezTo>
                    <a:cubicBezTo>
                      <a:pt x="560" y="2029"/>
                      <a:pt x="560" y="2029"/>
                      <a:pt x="560" y="2029"/>
                    </a:cubicBezTo>
                    <a:cubicBezTo>
                      <a:pt x="560" y="2029"/>
                      <a:pt x="563" y="2029"/>
                      <a:pt x="563" y="2029"/>
                    </a:cubicBezTo>
                    <a:cubicBezTo>
                      <a:pt x="563" y="2029"/>
                      <a:pt x="563" y="2029"/>
                      <a:pt x="563" y="2029"/>
                    </a:cubicBezTo>
                    <a:cubicBezTo>
                      <a:pt x="563" y="2029"/>
                      <a:pt x="565" y="2029"/>
                      <a:pt x="565" y="2029"/>
                    </a:cubicBezTo>
                    <a:cubicBezTo>
                      <a:pt x="565" y="2029"/>
                      <a:pt x="566" y="2029"/>
                      <a:pt x="566" y="2029"/>
                    </a:cubicBezTo>
                    <a:cubicBezTo>
                      <a:pt x="566" y="2029"/>
                      <a:pt x="568" y="2030"/>
                      <a:pt x="568" y="2030"/>
                    </a:cubicBezTo>
                    <a:cubicBezTo>
                      <a:pt x="568" y="2030"/>
                      <a:pt x="569" y="2030"/>
                      <a:pt x="569" y="2030"/>
                    </a:cubicBezTo>
                    <a:cubicBezTo>
                      <a:pt x="569" y="2030"/>
                      <a:pt x="572" y="2029"/>
                      <a:pt x="572" y="2029"/>
                    </a:cubicBezTo>
                    <a:cubicBezTo>
                      <a:pt x="572" y="2029"/>
                      <a:pt x="572" y="2029"/>
                      <a:pt x="572" y="2029"/>
                    </a:cubicBezTo>
                    <a:cubicBezTo>
                      <a:pt x="572" y="2029"/>
                      <a:pt x="574" y="2029"/>
                      <a:pt x="574" y="2029"/>
                    </a:cubicBezTo>
                    <a:cubicBezTo>
                      <a:pt x="574" y="2029"/>
                      <a:pt x="576" y="2029"/>
                      <a:pt x="576" y="2029"/>
                    </a:cubicBezTo>
                    <a:cubicBezTo>
                      <a:pt x="576" y="2029"/>
                      <a:pt x="578" y="2028"/>
                      <a:pt x="578" y="2028"/>
                    </a:cubicBezTo>
                    <a:cubicBezTo>
                      <a:pt x="578" y="2028"/>
                      <a:pt x="578" y="2028"/>
                      <a:pt x="578" y="2028"/>
                    </a:cubicBezTo>
                    <a:cubicBezTo>
                      <a:pt x="578" y="2028"/>
                      <a:pt x="581" y="2020"/>
                      <a:pt x="581" y="2020"/>
                    </a:cubicBezTo>
                    <a:cubicBezTo>
                      <a:pt x="581" y="2020"/>
                      <a:pt x="581" y="2019"/>
                      <a:pt x="581" y="2019"/>
                    </a:cubicBezTo>
                    <a:cubicBezTo>
                      <a:pt x="581" y="2019"/>
                      <a:pt x="584" y="1989"/>
                      <a:pt x="584" y="1989"/>
                    </a:cubicBezTo>
                    <a:cubicBezTo>
                      <a:pt x="584" y="1989"/>
                      <a:pt x="584" y="1984"/>
                      <a:pt x="584" y="1984"/>
                    </a:cubicBezTo>
                    <a:cubicBezTo>
                      <a:pt x="584" y="1984"/>
                      <a:pt x="587" y="2016"/>
                      <a:pt x="587" y="2016"/>
                    </a:cubicBezTo>
                    <a:cubicBezTo>
                      <a:pt x="587" y="2016"/>
                      <a:pt x="587" y="2016"/>
                      <a:pt x="587" y="2016"/>
                    </a:cubicBezTo>
                    <a:cubicBezTo>
                      <a:pt x="587" y="2016"/>
                      <a:pt x="590" y="1992"/>
                      <a:pt x="590" y="1992"/>
                    </a:cubicBezTo>
                    <a:cubicBezTo>
                      <a:pt x="590" y="1992"/>
                      <a:pt x="592" y="1964"/>
                      <a:pt x="592" y="1964"/>
                    </a:cubicBezTo>
                    <a:cubicBezTo>
                      <a:pt x="592" y="1964"/>
                      <a:pt x="593" y="2004"/>
                      <a:pt x="593" y="2004"/>
                    </a:cubicBezTo>
                    <a:cubicBezTo>
                      <a:pt x="593" y="2004"/>
                      <a:pt x="593" y="2005"/>
                      <a:pt x="593" y="2005"/>
                    </a:cubicBezTo>
                    <a:cubicBezTo>
                      <a:pt x="593" y="2005"/>
                      <a:pt x="595" y="2020"/>
                      <a:pt x="595" y="2020"/>
                    </a:cubicBezTo>
                    <a:cubicBezTo>
                      <a:pt x="595" y="2020"/>
                      <a:pt x="596" y="2019"/>
                      <a:pt x="596" y="2019"/>
                    </a:cubicBezTo>
                    <a:cubicBezTo>
                      <a:pt x="596" y="2019"/>
                      <a:pt x="599" y="2004"/>
                      <a:pt x="599" y="2004"/>
                    </a:cubicBezTo>
                    <a:cubicBezTo>
                      <a:pt x="599" y="2004"/>
                      <a:pt x="599" y="2012"/>
                      <a:pt x="599" y="2012"/>
                    </a:cubicBezTo>
                    <a:cubicBezTo>
                      <a:pt x="599" y="2012"/>
                      <a:pt x="602" y="2027"/>
                      <a:pt x="602" y="2027"/>
                    </a:cubicBezTo>
                    <a:cubicBezTo>
                      <a:pt x="602" y="2027"/>
                      <a:pt x="602" y="2027"/>
                      <a:pt x="602" y="2027"/>
                    </a:cubicBezTo>
                    <a:cubicBezTo>
                      <a:pt x="602" y="2027"/>
                      <a:pt x="605" y="2029"/>
                      <a:pt x="605" y="2029"/>
                    </a:cubicBezTo>
                    <a:cubicBezTo>
                      <a:pt x="605" y="2029"/>
                      <a:pt x="607" y="2029"/>
                      <a:pt x="607" y="2029"/>
                    </a:cubicBezTo>
                    <a:cubicBezTo>
                      <a:pt x="607" y="2029"/>
                      <a:pt x="608" y="2030"/>
                      <a:pt x="608" y="2030"/>
                    </a:cubicBezTo>
                    <a:cubicBezTo>
                      <a:pt x="608" y="2030"/>
                      <a:pt x="610" y="2029"/>
                      <a:pt x="610" y="2029"/>
                    </a:cubicBezTo>
                    <a:cubicBezTo>
                      <a:pt x="610" y="2029"/>
                      <a:pt x="611" y="2030"/>
                      <a:pt x="611" y="2030"/>
                    </a:cubicBezTo>
                    <a:cubicBezTo>
                      <a:pt x="611" y="2030"/>
                      <a:pt x="612" y="2030"/>
                      <a:pt x="612" y="2030"/>
                    </a:cubicBezTo>
                    <a:cubicBezTo>
                      <a:pt x="612" y="2030"/>
                      <a:pt x="614" y="2029"/>
                      <a:pt x="614" y="2029"/>
                    </a:cubicBezTo>
                    <a:cubicBezTo>
                      <a:pt x="614" y="2029"/>
                      <a:pt x="615" y="2029"/>
                      <a:pt x="615" y="2029"/>
                    </a:cubicBezTo>
                    <a:cubicBezTo>
                      <a:pt x="615" y="2029"/>
                      <a:pt x="617" y="2030"/>
                      <a:pt x="617" y="2030"/>
                    </a:cubicBezTo>
                    <a:cubicBezTo>
                      <a:pt x="617" y="2030"/>
                      <a:pt x="617" y="2029"/>
                      <a:pt x="617" y="2029"/>
                    </a:cubicBezTo>
                    <a:cubicBezTo>
                      <a:pt x="617" y="2029"/>
                      <a:pt x="620" y="2028"/>
                      <a:pt x="620" y="2028"/>
                    </a:cubicBezTo>
                    <a:cubicBezTo>
                      <a:pt x="620" y="2028"/>
                      <a:pt x="620" y="2028"/>
                      <a:pt x="620" y="2028"/>
                    </a:cubicBezTo>
                    <a:cubicBezTo>
                      <a:pt x="620" y="2028"/>
                      <a:pt x="621" y="2028"/>
                      <a:pt x="621" y="2028"/>
                    </a:cubicBezTo>
                    <a:cubicBezTo>
                      <a:pt x="621" y="2028"/>
                      <a:pt x="624" y="2028"/>
                      <a:pt x="624" y="2028"/>
                    </a:cubicBezTo>
                    <a:cubicBezTo>
                      <a:pt x="624" y="2028"/>
                      <a:pt x="626" y="2027"/>
                      <a:pt x="626" y="2027"/>
                    </a:cubicBezTo>
                    <a:cubicBezTo>
                      <a:pt x="626" y="2027"/>
                      <a:pt x="626" y="2027"/>
                      <a:pt x="626" y="2027"/>
                    </a:cubicBezTo>
                    <a:cubicBezTo>
                      <a:pt x="626" y="2027"/>
                      <a:pt x="627" y="2025"/>
                      <a:pt x="627" y="2025"/>
                    </a:cubicBezTo>
                    <a:cubicBezTo>
                      <a:pt x="627" y="2025"/>
                      <a:pt x="630" y="2028"/>
                      <a:pt x="630" y="2028"/>
                    </a:cubicBezTo>
                    <a:cubicBezTo>
                      <a:pt x="630" y="2028"/>
                      <a:pt x="632" y="2027"/>
                      <a:pt x="632" y="2027"/>
                    </a:cubicBezTo>
                    <a:cubicBezTo>
                      <a:pt x="632" y="2027"/>
                      <a:pt x="633" y="2027"/>
                      <a:pt x="633" y="2027"/>
                    </a:cubicBezTo>
                    <a:cubicBezTo>
                      <a:pt x="633" y="2027"/>
                      <a:pt x="635" y="2026"/>
                      <a:pt x="635" y="2026"/>
                    </a:cubicBezTo>
                    <a:cubicBezTo>
                      <a:pt x="635" y="2026"/>
                      <a:pt x="635" y="2026"/>
                      <a:pt x="635" y="2026"/>
                    </a:cubicBezTo>
                    <a:cubicBezTo>
                      <a:pt x="635" y="2026"/>
                      <a:pt x="636" y="2027"/>
                      <a:pt x="636" y="2027"/>
                    </a:cubicBezTo>
                    <a:cubicBezTo>
                      <a:pt x="636" y="2027"/>
                      <a:pt x="639" y="2025"/>
                      <a:pt x="639" y="2025"/>
                    </a:cubicBezTo>
                    <a:cubicBezTo>
                      <a:pt x="639" y="2025"/>
                      <a:pt x="641" y="2028"/>
                      <a:pt x="641" y="2028"/>
                    </a:cubicBezTo>
                    <a:cubicBezTo>
                      <a:pt x="641" y="2028"/>
                      <a:pt x="642" y="2029"/>
                      <a:pt x="642" y="2029"/>
                    </a:cubicBezTo>
                    <a:cubicBezTo>
                      <a:pt x="642" y="2029"/>
                      <a:pt x="644" y="2027"/>
                      <a:pt x="644" y="2027"/>
                    </a:cubicBezTo>
                    <a:cubicBezTo>
                      <a:pt x="644" y="2027"/>
                      <a:pt x="644" y="2027"/>
                      <a:pt x="644" y="2027"/>
                    </a:cubicBezTo>
                    <a:cubicBezTo>
                      <a:pt x="644" y="2027"/>
                      <a:pt x="646" y="2024"/>
                      <a:pt x="646" y="2024"/>
                    </a:cubicBezTo>
                    <a:cubicBezTo>
                      <a:pt x="646" y="2024"/>
                      <a:pt x="647" y="2026"/>
                      <a:pt x="647" y="2026"/>
                    </a:cubicBezTo>
                    <a:cubicBezTo>
                      <a:pt x="647" y="2026"/>
                      <a:pt x="650" y="2029"/>
                      <a:pt x="650" y="2029"/>
                    </a:cubicBezTo>
                    <a:cubicBezTo>
                      <a:pt x="650" y="2029"/>
                      <a:pt x="651" y="2029"/>
                      <a:pt x="651" y="2029"/>
                    </a:cubicBezTo>
                    <a:cubicBezTo>
                      <a:pt x="651" y="2029"/>
                      <a:pt x="653" y="2028"/>
                      <a:pt x="653" y="2028"/>
                    </a:cubicBezTo>
                    <a:cubicBezTo>
                      <a:pt x="653" y="2028"/>
                      <a:pt x="654" y="2027"/>
                      <a:pt x="654" y="2027"/>
                    </a:cubicBezTo>
                    <a:cubicBezTo>
                      <a:pt x="654" y="2027"/>
                      <a:pt x="656" y="2029"/>
                      <a:pt x="656" y="2029"/>
                    </a:cubicBezTo>
                    <a:cubicBezTo>
                      <a:pt x="656" y="2029"/>
                      <a:pt x="657" y="2029"/>
                      <a:pt x="657" y="2029"/>
                    </a:cubicBezTo>
                    <a:cubicBezTo>
                      <a:pt x="657" y="2029"/>
                      <a:pt x="658" y="2029"/>
                      <a:pt x="658" y="2029"/>
                    </a:cubicBezTo>
                    <a:cubicBezTo>
                      <a:pt x="658" y="2029"/>
                      <a:pt x="659" y="2029"/>
                      <a:pt x="659" y="2029"/>
                    </a:cubicBezTo>
                    <a:cubicBezTo>
                      <a:pt x="659" y="2029"/>
                      <a:pt x="662" y="2028"/>
                      <a:pt x="662" y="2028"/>
                    </a:cubicBezTo>
                    <a:cubicBezTo>
                      <a:pt x="662" y="2028"/>
                      <a:pt x="664" y="2028"/>
                      <a:pt x="664" y="2028"/>
                    </a:cubicBezTo>
                    <a:cubicBezTo>
                      <a:pt x="664" y="2028"/>
                      <a:pt x="665" y="2029"/>
                      <a:pt x="665" y="2029"/>
                    </a:cubicBezTo>
                    <a:cubicBezTo>
                      <a:pt x="665" y="2029"/>
                      <a:pt x="665" y="2029"/>
                      <a:pt x="665" y="2029"/>
                    </a:cubicBezTo>
                    <a:cubicBezTo>
                      <a:pt x="665" y="2029"/>
                      <a:pt x="666" y="2029"/>
                      <a:pt x="666" y="2029"/>
                    </a:cubicBezTo>
                    <a:cubicBezTo>
                      <a:pt x="666" y="2029"/>
                      <a:pt x="668" y="2029"/>
                      <a:pt x="668" y="2029"/>
                    </a:cubicBezTo>
                    <a:cubicBezTo>
                      <a:pt x="668" y="2029"/>
                      <a:pt x="671" y="2028"/>
                      <a:pt x="671" y="2028"/>
                    </a:cubicBezTo>
                    <a:cubicBezTo>
                      <a:pt x="671" y="2028"/>
                      <a:pt x="672" y="2029"/>
                      <a:pt x="672" y="2029"/>
                    </a:cubicBezTo>
                    <a:cubicBezTo>
                      <a:pt x="672" y="2029"/>
                      <a:pt x="674" y="2027"/>
                      <a:pt x="674" y="2027"/>
                    </a:cubicBezTo>
                    <a:cubicBezTo>
                      <a:pt x="674" y="2027"/>
                      <a:pt x="676" y="2026"/>
                      <a:pt x="676" y="2026"/>
                    </a:cubicBezTo>
                    <a:cubicBezTo>
                      <a:pt x="676" y="2026"/>
                      <a:pt x="677" y="2027"/>
                      <a:pt x="677" y="2027"/>
                    </a:cubicBezTo>
                    <a:cubicBezTo>
                      <a:pt x="677" y="2027"/>
                      <a:pt x="677" y="2027"/>
                      <a:pt x="677" y="2027"/>
                    </a:cubicBezTo>
                    <a:cubicBezTo>
                      <a:pt x="677" y="2027"/>
                      <a:pt x="680" y="2029"/>
                      <a:pt x="680" y="2029"/>
                    </a:cubicBezTo>
                    <a:cubicBezTo>
                      <a:pt x="680" y="2029"/>
                      <a:pt x="680" y="2029"/>
                      <a:pt x="680" y="2029"/>
                    </a:cubicBezTo>
                    <a:cubicBezTo>
                      <a:pt x="680" y="2029"/>
                      <a:pt x="683" y="2026"/>
                      <a:pt x="683" y="2026"/>
                    </a:cubicBezTo>
                    <a:cubicBezTo>
                      <a:pt x="683" y="2026"/>
                      <a:pt x="683" y="2026"/>
                      <a:pt x="683" y="2026"/>
                    </a:cubicBezTo>
                    <a:cubicBezTo>
                      <a:pt x="683" y="2026"/>
                      <a:pt x="686" y="2029"/>
                      <a:pt x="686" y="2029"/>
                    </a:cubicBezTo>
                    <a:cubicBezTo>
                      <a:pt x="686" y="2029"/>
                      <a:pt x="687" y="2029"/>
                      <a:pt x="687" y="2029"/>
                    </a:cubicBezTo>
                    <a:cubicBezTo>
                      <a:pt x="687" y="2029"/>
                      <a:pt x="689" y="2028"/>
                      <a:pt x="689" y="2028"/>
                    </a:cubicBezTo>
                    <a:cubicBezTo>
                      <a:pt x="689" y="2028"/>
                      <a:pt x="689" y="2027"/>
                      <a:pt x="689" y="2027"/>
                    </a:cubicBezTo>
                    <a:cubicBezTo>
                      <a:pt x="689" y="2027"/>
                      <a:pt x="691" y="2022"/>
                      <a:pt x="691" y="2022"/>
                    </a:cubicBezTo>
                    <a:cubicBezTo>
                      <a:pt x="691" y="2022"/>
                      <a:pt x="694" y="2024"/>
                      <a:pt x="694" y="2024"/>
                    </a:cubicBezTo>
                    <a:cubicBezTo>
                      <a:pt x="694" y="2024"/>
                      <a:pt x="695" y="2027"/>
                      <a:pt x="695" y="2027"/>
                    </a:cubicBezTo>
                    <a:cubicBezTo>
                      <a:pt x="695" y="2027"/>
                      <a:pt x="695" y="2027"/>
                      <a:pt x="695" y="2027"/>
                    </a:cubicBezTo>
                    <a:cubicBezTo>
                      <a:pt x="695" y="2027"/>
                      <a:pt x="697" y="2029"/>
                      <a:pt x="697" y="2029"/>
                    </a:cubicBezTo>
                    <a:cubicBezTo>
                      <a:pt x="697" y="2029"/>
                      <a:pt x="700" y="2027"/>
                      <a:pt x="700" y="2027"/>
                    </a:cubicBezTo>
                    <a:cubicBezTo>
                      <a:pt x="700" y="2027"/>
                      <a:pt x="701" y="2028"/>
                      <a:pt x="701" y="2028"/>
                    </a:cubicBezTo>
                    <a:cubicBezTo>
                      <a:pt x="701" y="2028"/>
                      <a:pt x="702" y="2028"/>
                      <a:pt x="702" y="2028"/>
                    </a:cubicBezTo>
                    <a:cubicBezTo>
                      <a:pt x="702" y="2028"/>
                      <a:pt x="704" y="2026"/>
                      <a:pt x="704" y="2026"/>
                    </a:cubicBezTo>
                    <a:cubicBezTo>
                      <a:pt x="704" y="2026"/>
                      <a:pt x="704" y="2027"/>
                      <a:pt x="704" y="2027"/>
                    </a:cubicBezTo>
                    <a:cubicBezTo>
                      <a:pt x="704" y="2027"/>
                      <a:pt x="707" y="2030"/>
                      <a:pt x="707" y="2030"/>
                    </a:cubicBezTo>
                    <a:cubicBezTo>
                      <a:pt x="707" y="2030"/>
                      <a:pt x="708" y="2030"/>
                      <a:pt x="708" y="2030"/>
                    </a:cubicBezTo>
                    <a:cubicBezTo>
                      <a:pt x="708" y="2030"/>
                      <a:pt x="710" y="2029"/>
                      <a:pt x="710" y="2029"/>
                    </a:cubicBezTo>
                    <a:cubicBezTo>
                      <a:pt x="710" y="2029"/>
                      <a:pt x="710" y="2029"/>
                      <a:pt x="710" y="2029"/>
                    </a:cubicBezTo>
                    <a:cubicBezTo>
                      <a:pt x="710" y="2029"/>
                      <a:pt x="712" y="2028"/>
                      <a:pt x="712" y="2028"/>
                    </a:cubicBezTo>
                    <a:cubicBezTo>
                      <a:pt x="712" y="2028"/>
                      <a:pt x="714" y="2029"/>
                      <a:pt x="714" y="2029"/>
                    </a:cubicBezTo>
                    <a:cubicBezTo>
                      <a:pt x="714" y="2029"/>
                      <a:pt x="716" y="2029"/>
                      <a:pt x="716" y="2029"/>
                    </a:cubicBezTo>
                    <a:cubicBezTo>
                      <a:pt x="716" y="2029"/>
                      <a:pt x="716" y="2029"/>
                      <a:pt x="716" y="2029"/>
                    </a:cubicBezTo>
                    <a:cubicBezTo>
                      <a:pt x="716" y="2029"/>
                      <a:pt x="718" y="2028"/>
                      <a:pt x="718" y="2028"/>
                    </a:cubicBezTo>
                    <a:cubicBezTo>
                      <a:pt x="718" y="2028"/>
                      <a:pt x="719" y="2029"/>
                      <a:pt x="719" y="2029"/>
                    </a:cubicBezTo>
                    <a:cubicBezTo>
                      <a:pt x="719" y="2029"/>
                      <a:pt x="721" y="2028"/>
                      <a:pt x="721" y="2028"/>
                    </a:cubicBezTo>
                    <a:cubicBezTo>
                      <a:pt x="721" y="2028"/>
                      <a:pt x="723" y="2028"/>
                      <a:pt x="723" y="2028"/>
                    </a:cubicBezTo>
                    <a:cubicBezTo>
                      <a:pt x="723" y="2028"/>
                      <a:pt x="725" y="2027"/>
                      <a:pt x="725" y="2027"/>
                    </a:cubicBezTo>
                    <a:cubicBezTo>
                      <a:pt x="725" y="2027"/>
                      <a:pt x="725" y="2027"/>
                      <a:pt x="725" y="2027"/>
                    </a:cubicBezTo>
                    <a:cubicBezTo>
                      <a:pt x="725" y="2027"/>
                      <a:pt x="728" y="2017"/>
                      <a:pt x="728" y="2017"/>
                    </a:cubicBezTo>
                    <a:cubicBezTo>
                      <a:pt x="728" y="2017"/>
                      <a:pt x="728" y="2016"/>
                      <a:pt x="728" y="2016"/>
                    </a:cubicBezTo>
                    <a:cubicBezTo>
                      <a:pt x="728" y="2016"/>
                      <a:pt x="731" y="1949"/>
                      <a:pt x="731" y="1949"/>
                    </a:cubicBezTo>
                    <a:cubicBezTo>
                      <a:pt x="731" y="1949"/>
                      <a:pt x="732" y="1928"/>
                      <a:pt x="732" y="1928"/>
                    </a:cubicBezTo>
                    <a:cubicBezTo>
                      <a:pt x="732" y="1928"/>
                      <a:pt x="733" y="1980"/>
                      <a:pt x="733" y="1980"/>
                    </a:cubicBezTo>
                    <a:cubicBezTo>
                      <a:pt x="733" y="1980"/>
                      <a:pt x="735" y="1926"/>
                      <a:pt x="735" y="1926"/>
                    </a:cubicBezTo>
                    <a:cubicBezTo>
                      <a:pt x="735" y="1926"/>
                      <a:pt x="737" y="2017"/>
                      <a:pt x="737" y="2017"/>
                    </a:cubicBezTo>
                    <a:cubicBezTo>
                      <a:pt x="737" y="2017"/>
                      <a:pt x="737" y="2017"/>
                      <a:pt x="737" y="2017"/>
                    </a:cubicBezTo>
                    <a:cubicBezTo>
                      <a:pt x="737" y="2017"/>
                      <a:pt x="739" y="2021"/>
                      <a:pt x="739" y="2021"/>
                    </a:cubicBezTo>
                    <a:cubicBezTo>
                      <a:pt x="739" y="2021"/>
                      <a:pt x="740" y="2017"/>
                      <a:pt x="740" y="2017"/>
                    </a:cubicBezTo>
                    <a:cubicBezTo>
                      <a:pt x="740" y="2017"/>
                      <a:pt x="743" y="1981"/>
                      <a:pt x="743" y="1981"/>
                    </a:cubicBezTo>
                    <a:cubicBezTo>
                      <a:pt x="743" y="1981"/>
                      <a:pt x="744" y="1960"/>
                      <a:pt x="744" y="1960"/>
                    </a:cubicBezTo>
                    <a:cubicBezTo>
                      <a:pt x="744" y="1960"/>
                      <a:pt x="746" y="2019"/>
                      <a:pt x="746" y="2019"/>
                    </a:cubicBezTo>
                    <a:cubicBezTo>
                      <a:pt x="746" y="2019"/>
                      <a:pt x="747" y="2020"/>
                      <a:pt x="747" y="2020"/>
                    </a:cubicBezTo>
                    <a:cubicBezTo>
                      <a:pt x="747" y="2020"/>
                      <a:pt x="749" y="2011"/>
                      <a:pt x="749" y="2011"/>
                    </a:cubicBezTo>
                    <a:cubicBezTo>
                      <a:pt x="749" y="2011"/>
                      <a:pt x="749" y="2010"/>
                      <a:pt x="749" y="2010"/>
                    </a:cubicBezTo>
                    <a:cubicBezTo>
                      <a:pt x="749" y="2010"/>
                      <a:pt x="752" y="1938"/>
                      <a:pt x="752" y="1938"/>
                    </a:cubicBezTo>
                    <a:cubicBezTo>
                      <a:pt x="752" y="1938"/>
                      <a:pt x="753" y="1931"/>
                      <a:pt x="753" y="1931"/>
                    </a:cubicBezTo>
                    <a:cubicBezTo>
                      <a:pt x="753" y="1931"/>
                      <a:pt x="755" y="2020"/>
                      <a:pt x="755" y="2020"/>
                    </a:cubicBezTo>
                    <a:cubicBezTo>
                      <a:pt x="755" y="2020"/>
                      <a:pt x="755" y="2021"/>
                      <a:pt x="755" y="2021"/>
                    </a:cubicBezTo>
                    <a:cubicBezTo>
                      <a:pt x="755" y="2021"/>
                      <a:pt x="758" y="2026"/>
                      <a:pt x="758" y="2026"/>
                    </a:cubicBezTo>
                    <a:cubicBezTo>
                      <a:pt x="758" y="2026"/>
                      <a:pt x="759" y="2026"/>
                      <a:pt x="759" y="2026"/>
                    </a:cubicBezTo>
                    <a:cubicBezTo>
                      <a:pt x="759" y="2026"/>
                      <a:pt x="760" y="2027"/>
                      <a:pt x="760" y="2027"/>
                    </a:cubicBezTo>
                    <a:cubicBezTo>
                      <a:pt x="760" y="2027"/>
                      <a:pt x="762" y="2026"/>
                      <a:pt x="762" y="2026"/>
                    </a:cubicBezTo>
                    <a:cubicBezTo>
                      <a:pt x="762" y="2026"/>
                      <a:pt x="763" y="2028"/>
                      <a:pt x="763" y="2028"/>
                    </a:cubicBezTo>
                    <a:cubicBezTo>
                      <a:pt x="763" y="2028"/>
                      <a:pt x="765" y="2026"/>
                      <a:pt x="765" y="2026"/>
                    </a:cubicBezTo>
                    <a:cubicBezTo>
                      <a:pt x="765" y="2026"/>
                      <a:pt x="766" y="2028"/>
                      <a:pt x="766" y="2028"/>
                    </a:cubicBezTo>
                    <a:cubicBezTo>
                      <a:pt x="766" y="2028"/>
                      <a:pt x="768" y="2026"/>
                      <a:pt x="768" y="2026"/>
                    </a:cubicBezTo>
                    <a:cubicBezTo>
                      <a:pt x="768" y="2026"/>
                      <a:pt x="769" y="2027"/>
                      <a:pt x="769" y="2027"/>
                    </a:cubicBezTo>
                    <a:cubicBezTo>
                      <a:pt x="769" y="2027"/>
                      <a:pt x="770" y="2027"/>
                      <a:pt x="770" y="2027"/>
                    </a:cubicBezTo>
                    <a:cubicBezTo>
                      <a:pt x="770" y="2027"/>
                      <a:pt x="772" y="2029"/>
                      <a:pt x="772" y="2029"/>
                    </a:cubicBezTo>
                    <a:cubicBezTo>
                      <a:pt x="772" y="2029"/>
                      <a:pt x="773" y="2028"/>
                      <a:pt x="773" y="2028"/>
                    </a:cubicBezTo>
                    <a:cubicBezTo>
                      <a:pt x="773" y="2028"/>
                      <a:pt x="775" y="2029"/>
                      <a:pt x="775" y="2029"/>
                    </a:cubicBezTo>
                    <a:cubicBezTo>
                      <a:pt x="775" y="2029"/>
                      <a:pt x="776" y="2029"/>
                      <a:pt x="776" y="2029"/>
                    </a:cubicBezTo>
                    <a:cubicBezTo>
                      <a:pt x="776" y="2029"/>
                      <a:pt x="778" y="2025"/>
                      <a:pt x="778" y="2025"/>
                    </a:cubicBezTo>
                    <a:cubicBezTo>
                      <a:pt x="778" y="2025"/>
                      <a:pt x="780" y="2027"/>
                      <a:pt x="780" y="2027"/>
                    </a:cubicBezTo>
                    <a:cubicBezTo>
                      <a:pt x="780" y="2027"/>
                      <a:pt x="782" y="2024"/>
                      <a:pt x="782" y="2024"/>
                    </a:cubicBezTo>
                    <a:cubicBezTo>
                      <a:pt x="782" y="2024"/>
                      <a:pt x="782" y="2025"/>
                      <a:pt x="782" y="2025"/>
                    </a:cubicBezTo>
                    <a:cubicBezTo>
                      <a:pt x="782" y="2025"/>
                      <a:pt x="785" y="2014"/>
                      <a:pt x="785" y="2014"/>
                    </a:cubicBezTo>
                    <a:cubicBezTo>
                      <a:pt x="785" y="2014"/>
                      <a:pt x="785" y="2013"/>
                      <a:pt x="785" y="2013"/>
                    </a:cubicBezTo>
                    <a:cubicBezTo>
                      <a:pt x="785" y="2013"/>
                      <a:pt x="787" y="1964"/>
                      <a:pt x="787" y="1964"/>
                    </a:cubicBezTo>
                    <a:cubicBezTo>
                      <a:pt x="787" y="1964"/>
                      <a:pt x="790" y="1974"/>
                      <a:pt x="790" y="1974"/>
                    </a:cubicBezTo>
                    <a:cubicBezTo>
                      <a:pt x="790" y="1974"/>
                      <a:pt x="791" y="2000"/>
                      <a:pt x="791" y="2000"/>
                    </a:cubicBezTo>
                    <a:cubicBezTo>
                      <a:pt x="791" y="2000"/>
                      <a:pt x="791" y="2004"/>
                      <a:pt x="791" y="2004"/>
                    </a:cubicBezTo>
                    <a:cubicBezTo>
                      <a:pt x="791" y="2004"/>
                      <a:pt x="793" y="2017"/>
                      <a:pt x="793" y="2017"/>
                    </a:cubicBezTo>
                    <a:cubicBezTo>
                      <a:pt x="793" y="2017"/>
                      <a:pt x="794" y="2014"/>
                      <a:pt x="794" y="2014"/>
                    </a:cubicBezTo>
                    <a:cubicBezTo>
                      <a:pt x="794" y="2014"/>
                      <a:pt x="796" y="1984"/>
                      <a:pt x="796" y="1984"/>
                    </a:cubicBezTo>
                    <a:cubicBezTo>
                      <a:pt x="796" y="1984"/>
                      <a:pt x="799" y="1991"/>
                      <a:pt x="799" y="1991"/>
                    </a:cubicBezTo>
                    <a:cubicBezTo>
                      <a:pt x="799" y="1991"/>
                      <a:pt x="800" y="2019"/>
                      <a:pt x="800" y="2019"/>
                    </a:cubicBezTo>
                    <a:cubicBezTo>
                      <a:pt x="800" y="2019"/>
                      <a:pt x="800" y="2020"/>
                      <a:pt x="800" y="2020"/>
                    </a:cubicBezTo>
                    <a:cubicBezTo>
                      <a:pt x="800" y="2020"/>
                      <a:pt x="803" y="2028"/>
                      <a:pt x="803" y="2028"/>
                    </a:cubicBezTo>
                    <a:cubicBezTo>
                      <a:pt x="803" y="2028"/>
                      <a:pt x="803" y="2029"/>
                      <a:pt x="803" y="2029"/>
                    </a:cubicBezTo>
                    <a:cubicBezTo>
                      <a:pt x="803" y="2029"/>
                      <a:pt x="806" y="2030"/>
                      <a:pt x="806" y="2030"/>
                    </a:cubicBezTo>
                    <a:cubicBezTo>
                      <a:pt x="806" y="2030"/>
                      <a:pt x="806" y="2030"/>
                      <a:pt x="806" y="2030"/>
                    </a:cubicBezTo>
                    <a:cubicBezTo>
                      <a:pt x="806" y="2030"/>
                      <a:pt x="808" y="2029"/>
                      <a:pt x="808" y="2029"/>
                    </a:cubicBezTo>
                    <a:cubicBezTo>
                      <a:pt x="808" y="2029"/>
                      <a:pt x="809" y="2030"/>
                      <a:pt x="809" y="2030"/>
                    </a:cubicBezTo>
                    <a:cubicBezTo>
                      <a:pt x="809" y="2030"/>
                      <a:pt x="812" y="2028"/>
                      <a:pt x="812" y="2028"/>
                    </a:cubicBezTo>
                    <a:cubicBezTo>
                      <a:pt x="812" y="2028"/>
                      <a:pt x="814" y="2025"/>
                      <a:pt x="814" y="2025"/>
                    </a:cubicBezTo>
                    <a:cubicBezTo>
                      <a:pt x="814" y="2025"/>
                      <a:pt x="815" y="2030"/>
                      <a:pt x="815" y="2030"/>
                    </a:cubicBezTo>
                    <a:cubicBezTo>
                      <a:pt x="815" y="2030"/>
                      <a:pt x="815" y="2030"/>
                      <a:pt x="815" y="2030"/>
                    </a:cubicBezTo>
                    <a:cubicBezTo>
                      <a:pt x="815" y="2030"/>
                      <a:pt x="818" y="2031"/>
                      <a:pt x="818" y="2031"/>
                    </a:cubicBezTo>
                    <a:cubicBezTo>
                      <a:pt x="818" y="2031"/>
                      <a:pt x="818" y="2030"/>
                      <a:pt x="818" y="2030"/>
                    </a:cubicBezTo>
                    <a:cubicBezTo>
                      <a:pt x="818" y="2030"/>
                      <a:pt x="821" y="2029"/>
                      <a:pt x="821" y="2029"/>
                    </a:cubicBezTo>
                    <a:cubicBezTo>
                      <a:pt x="821" y="2029"/>
                      <a:pt x="822" y="2027"/>
                      <a:pt x="822" y="2027"/>
                    </a:cubicBezTo>
                    <a:cubicBezTo>
                      <a:pt x="822" y="2027"/>
                      <a:pt x="824" y="2031"/>
                      <a:pt x="824" y="2031"/>
                    </a:cubicBezTo>
                    <a:cubicBezTo>
                      <a:pt x="824" y="2031"/>
                      <a:pt x="824" y="2031"/>
                      <a:pt x="824" y="2031"/>
                    </a:cubicBezTo>
                    <a:cubicBezTo>
                      <a:pt x="824" y="2031"/>
                      <a:pt x="827" y="2031"/>
                      <a:pt x="827" y="2031"/>
                    </a:cubicBezTo>
                    <a:cubicBezTo>
                      <a:pt x="827" y="2031"/>
                      <a:pt x="829" y="2031"/>
                      <a:pt x="829" y="2031"/>
                    </a:cubicBezTo>
                    <a:cubicBezTo>
                      <a:pt x="829" y="2031"/>
                      <a:pt x="829" y="2031"/>
                      <a:pt x="829" y="2031"/>
                    </a:cubicBezTo>
                    <a:cubicBezTo>
                      <a:pt x="829" y="2031"/>
                      <a:pt x="830" y="2031"/>
                      <a:pt x="830" y="2031"/>
                    </a:cubicBezTo>
                    <a:cubicBezTo>
                      <a:pt x="830" y="2031"/>
                      <a:pt x="832" y="2031"/>
                      <a:pt x="832" y="2031"/>
                    </a:cubicBezTo>
                    <a:cubicBezTo>
                      <a:pt x="832" y="2031"/>
                      <a:pt x="834" y="2032"/>
                      <a:pt x="834" y="2032"/>
                    </a:cubicBezTo>
                    <a:cubicBezTo>
                      <a:pt x="834" y="2032"/>
                      <a:pt x="836" y="2031"/>
                      <a:pt x="836" y="2031"/>
                    </a:cubicBezTo>
                    <a:cubicBezTo>
                      <a:pt x="836" y="2031"/>
                      <a:pt x="839" y="2031"/>
                      <a:pt x="839" y="2031"/>
                    </a:cubicBezTo>
                    <a:cubicBezTo>
                      <a:pt x="839" y="2031"/>
                      <a:pt x="839" y="2031"/>
                      <a:pt x="839" y="2031"/>
                    </a:cubicBezTo>
                    <a:cubicBezTo>
                      <a:pt x="839" y="2031"/>
                      <a:pt x="839" y="2031"/>
                      <a:pt x="839" y="2031"/>
                    </a:cubicBezTo>
                    <a:cubicBezTo>
                      <a:pt x="839" y="2031"/>
                      <a:pt x="842" y="2031"/>
                      <a:pt x="842" y="2031"/>
                    </a:cubicBezTo>
                    <a:cubicBezTo>
                      <a:pt x="842" y="2031"/>
                      <a:pt x="844" y="2032"/>
                      <a:pt x="844" y="2032"/>
                    </a:cubicBezTo>
                    <a:cubicBezTo>
                      <a:pt x="844" y="2032"/>
                      <a:pt x="845" y="2031"/>
                      <a:pt x="845" y="2031"/>
                    </a:cubicBezTo>
                    <a:cubicBezTo>
                      <a:pt x="845" y="2031"/>
                      <a:pt x="847" y="2031"/>
                      <a:pt x="847" y="2031"/>
                    </a:cubicBezTo>
                    <a:cubicBezTo>
                      <a:pt x="847" y="2031"/>
                      <a:pt x="848" y="2031"/>
                      <a:pt x="848" y="2031"/>
                    </a:cubicBezTo>
                    <a:cubicBezTo>
                      <a:pt x="848" y="2031"/>
                      <a:pt x="848" y="2031"/>
                      <a:pt x="848" y="2031"/>
                    </a:cubicBezTo>
                    <a:cubicBezTo>
                      <a:pt x="848" y="2031"/>
                      <a:pt x="851" y="2031"/>
                      <a:pt x="851" y="2031"/>
                    </a:cubicBezTo>
                    <a:cubicBezTo>
                      <a:pt x="851" y="2031"/>
                      <a:pt x="852" y="2031"/>
                      <a:pt x="852" y="2031"/>
                    </a:cubicBezTo>
                    <a:cubicBezTo>
                      <a:pt x="852" y="2031"/>
                      <a:pt x="854" y="2031"/>
                      <a:pt x="854" y="2031"/>
                    </a:cubicBezTo>
                    <a:cubicBezTo>
                      <a:pt x="854" y="2031"/>
                      <a:pt x="855" y="2031"/>
                      <a:pt x="855" y="2031"/>
                    </a:cubicBezTo>
                    <a:cubicBezTo>
                      <a:pt x="855" y="2031"/>
                      <a:pt x="857" y="2031"/>
                      <a:pt x="857" y="2031"/>
                    </a:cubicBezTo>
                    <a:cubicBezTo>
                      <a:pt x="857" y="2031"/>
                      <a:pt x="859" y="2031"/>
                      <a:pt x="859" y="2031"/>
                    </a:cubicBezTo>
                    <a:cubicBezTo>
                      <a:pt x="859" y="2031"/>
                      <a:pt x="860" y="2031"/>
                      <a:pt x="860" y="2031"/>
                    </a:cubicBezTo>
                    <a:cubicBezTo>
                      <a:pt x="860" y="2031"/>
                      <a:pt x="862" y="2031"/>
                      <a:pt x="862" y="2031"/>
                    </a:cubicBezTo>
                    <a:cubicBezTo>
                      <a:pt x="862" y="2031"/>
                      <a:pt x="863" y="2031"/>
                      <a:pt x="863" y="2031"/>
                    </a:cubicBezTo>
                    <a:cubicBezTo>
                      <a:pt x="863" y="2031"/>
                      <a:pt x="864" y="2031"/>
                      <a:pt x="864" y="2031"/>
                    </a:cubicBezTo>
                    <a:cubicBezTo>
                      <a:pt x="864" y="2031"/>
                      <a:pt x="865" y="2031"/>
                      <a:pt x="865" y="2031"/>
                    </a:cubicBezTo>
                    <a:cubicBezTo>
                      <a:pt x="865" y="2031"/>
                      <a:pt x="867" y="2031"/>
                      <a:pt x="867" y="2031"/>
                    </a:cubicBezTo>
                    <a:cubicBezTo>
                      <a:pt x="867" y="2031"/>
                      <a:pt x="869" y="2031"/>
                      <a:pt x="869" y="2031"/>
                    </a:cubicBezTo>
                    <a:cubicBezTo>
                      <a:pt x="869" y="2031"/>
                      <a:pt x="870" y="2031"/>
                      <a:pt x="870" y="2031"/>
                    </a:cubicBezTo>
                    <a:cubicBezTo>
                      <a:pt x="870" y="2031"/>
                      <a:pt x="872" y="2031"/>
                      <a:pt x="872" y="2031"/>
                    </a:cubicBezTo>
                    <a:cubicBezTo>
                      <a:pt x="872" y="2031"/>
                      <a:pt x="874" y="2031"/>
                      <a:pt x="874" y="2031"/>
                    </a:cubicBezTo>
                    <a:cubicBezTo>
                      <a:pt x="874" y="2031"/>
                      <a:pt x="875" y="2031"/>
                      <a:pt x="875" y="2031"/>
                    </a:cubicBezTo>
                    <a:cubicBezTo>
                      <a:pt x="875" y="2031"/>
                      <a:pt x="877" y="2031"/>
                      <a:pt x="877" y="2031"/>
                    </a:cubicBezTo>
                    <a:cubicBezTo>
                      <a:pt x="877" y="2031"/>
                      <a:pt x="878" y="2031"/>
                      <a:pt x="878" y="2031"/>
                    </a:cubicBezTo>
                    <a:cubicBezTo>
                      <a:pt x="878" y="2031"/>
                      <a:pt x="878" y="2031"/>
                      <a:pt x="878" y="2031"/>
                    </a:cubicBezTo>
                    <a:cubicBezTo>
                      <a:pt x="878" y="2031"/>
                      <a:pt x="881" y="2031"/>
                      <a:pt x="881" y="2031"/>
                    </a:cubicBezTo>
                    <a:cubicBezTo>
                      <a:pt x="881" y="2031"/>
                      <a:pt x="883" y="2031"/>
                      <a:pt x="883" y="2031"/>
                    </a:cubicBezTo>
                    <a:cubicBezTo>
                      <a:pt x="883" y="2031"/>
                      <a:pt x="884" y="2031"/>
                      <a:pt x="884" y="2031"/>
                    </a:cubicBezTo>
                    <a:cubicBezTo>
                      <a:pt x="884" y="2031"/>
                      <a:pt x="886" y="2031"/>
                      <a:pt x="886" y="2031"/>
                    </a:cubicBezTo>
                    <a:cubicBezTo>
                      <a:pt x="886" y="2031"/>
                      <a:pt x="887" y="2031"/>
                      <a:pt x="887" y="2031"/>
                    </a:cubicBezTo>
                    <a:cubicBezTo>
                      <a:pt x="887" y="2031"/>
                      <a:pt x="888" y="2031"/>
                      <a:pt x="888" y="2031"/>
                    </a:cubicBezTo>
                    <a:cubicBezTo>
                      <a:pt x="888" y="2031"/>
                      <a:pt x="890" y="2030"/>
                      <a:pt x="890" y="2030"/>
                    </a:cubicBezTo>
                    <a:cubicBezTo>
                      <a:pt x="890" y="2030"/>
                      <a:pt x="891" y="2031"/>
                      <a:pt x="891" y="2031"/>
                    </a:cubicBezTo>
                    <a:cubicBezTo>
                      <a:pt x="891" y="2031"/>
                      <a:pt x="893" y="2031"/>
                      <a:pt x="893" y="2031"/>
                    </a:cubicBezTo>
                    <a:cubicBezTo>
                      <a:pt x="893" y="2031"/>
                      <a:pt x="893" y="2031"/>
                      <a:pt x="893" y="2031"/>
                    </a:cubicBezTo>
                    <a:cubicBezTo>
                      <a:pt x="893" y="2031"/>
                      <a:pt x="895" y="2031"/>
                      <a:pt x="895" y="2031"/>
                    </a:cubicBezTo>
                    <a:cubicBezTo>
                      <a:pt x="895" y="2031"/>
                      <a:pt x="898" y="2031"/>
                      <a:pt x="898" y="2031"/>
                    </a:cubicBezTo>
                    <a:cubicBezTo>
                      <a:pt x="898" y="2031"/>
                      <a:pt x="899" y="2031"/>
                      <a:pt x="899" y="2031"/>
                    </a:cubicBezTo>
                    <a:cubicBezTo>
                      <a:pt x="899" y="2031"/>
                      <a:pt x="900" y="2032"/>
                      <a:pt x="900" y="2032"/>
                    </a:cubicBezTo>
                    <a:cubicBezTo>
                      <a:pt x="900" y="2032"/>
                      <a:pt x="900" y="2031"/>
                      <a:pt x="900" y="2031"/>
                    </a:cubicBezTo>
                    <a:cubicBezTo>
                      <a:pt x="900" y="2031"/>
                      <a:pt x="904" y="2032"/>
                      <a:pt x="904" y="2032"/>
                    </a:cubicBezTo>
                    <a:cubicBezTo>
                      <a:pt x="904" y="2032"/>
                      <a:pt x="905" y="2031"/>
                      <a:pt x="905" y="2031"/>
                    </a:cubicBezTo>
                    <a:cubicBezTo>
                      <a:pt x="905" y="2031"/>
                      <a:pt x="906" y="2031"/>
                      <a:pt x="906" y="2031"/>
                    </a:cubicBezTo>
                    <a:cubicBezTo>
                      <a:pt x="906" y="2031"/>
                      <a:pt x="908" y="2032"/>
                      <a:pt x="908" y="2032"/>
                    </a:cubicBezTo>
                    <a:cubicBezTo>
                      <a:pt x="908" y="2032"/>
                      <a:pt x="909" y="2032"/>
                      <a:pt x="909" y="2032"/>
                    </a:cubicBezTo>
                    <a:cubicBezTo>
                      <a:pt x="909" y="2032"/>
                      <a:pt x="909" y="2031"/>
                      <a:pt x="909" y="2031"/>
                    </a:cubicBezTo>
                    <a:cubicBezTo>
                      <a:pt x="909" y="2031"/>
                      <a:pt x="912" y="2031"/>
                      <a:pt x="912" y="2031"/>
                    </a:cubicBezTo>
                    <a:cubicBezTo>
                      <a:pt x="912" y="2031"/>
                      <a:pt x="914" y="2032"/>
                      <a:pt x="914" y="2032"/>
                    </a:cubicBezTo>
                    <a:cubicBezTo>
                      <a:pt x="914" y="2032"/>
                      <a:pt x="915" y="2031"/>
                      <a:pt x="915" y="2031"/>
                    </a:cubicBezTo>
                    <a:cubicBezTo>
                      <a:pt x="915" y="2031"/>
                      <a:pt x="917" y="2032"/>
                      <a:pt x="917" y="2032"/>
                    </a:cubicBezTo>
                    <a:cubicBezTo>
                      <a:pt x="917" y="2032"/>
                      <a:pt x="919" y="2032"/>
                      <a:pt x="919" y="2032"/>
                    </a:cubicBezTo>
                    <a:cubicBezTo>
                      <a:pt x="919" y="2032"/>
                      <a:pt x="920" y="2031"/>
                      <a:pt x="920" y="2031"/>
                    </a:cubicBezTo>
                    <a:cubicBezTo>
                      <a:pt x="920" y="2031"/>
                      <a:pt x="923" y="2031"/>
                      <a:pt x="923" y="2031"/>
                    </a:cubicBezTo>
                    <a:cubicBezTo>
                      <a:pt x="923" y="2031"/>
                      <a:pt x="923" y="2031"/>
                      <a:pt x="923" y="2031"/>
                    </a:cubicBezTo>
                    <a:cubicBezTo>
                      <a:pt x="923" y="2031"/>
                      <a:pt x="923" y="2031"/>
                      <a:pt x="923" y="2031"/>
                    </a:cubicBezTo>
                    <a:cubicBezTo>
                      <a:pt x="923" y="2031"/>
                      <a:pt x="925" y="2031"/>
                      <a:pt x="925" y="2031"/>
                    </a:cubicBezTo>
                    <a:cubicBezTo>
                      <a:pt x="925" y="2031"/>
                      <a:pt x="927" y="2031"/>
                      <a:pt x="927" y="2031"/>
                    </a:cubicBezTo>
                    <a:cubicBezTo>
                      <a:pt x="927" y="2031"/>
                      <a:pt x="928" y="2031"/>
                      <a:pt x="928" y="2031"/>
                    </a:cubicBezTo>
                    <a:cubicBezTo>
                      <a:pt x="928" y="2031"/>
                      <a:pt x="931" y="2031"/>
                      <a:pt x="931" y="2031"/>
                    </a:cubicBezTo>
                    <a:cubicBezTo>
                      <a:pt x="931" y="2031"/>
                      <a:pt x="932" y="2031"/>
                      <a:pt x="932" y="2031"/>
                    </a:cubicBezTo>
                    <a:cubicBezTo>
                      <a:pt x="932" y="2031"/>
                      <a:pt x="932" y="2031"/>
                      <a:pt x="932" y="2031"/>
                    </a:cubicBezTo>
                    <a:cubicBezTo>
                      <a:pt x="932" y="2031"/>
                      <a:pt x="934" y="2032"/>
                      <a:pt x="934" y="2032"/>
                    </a:cubicBezTo>
                    <a:cubicBezTo>
                      <a:pt x="934" y="2032"/>
                      <a:pt x="936" y="2031"/>
                      <a:pt x="936" y="2031"/>
                    </a:cubicBezTo>
                    <a:cubicBezTo>
                      <a:pt x="936" y="2031"/>
                      <a:pt x="938" y="2031"/>
                      <a:pt x="938" y="2031"/>
                    </a:cubicBezTo>
                    <a:cubicBezTo>
                      <a:pt x="938" y="2031"/>
                      <a:pt x="938" y="2031"/>
                      <a:pt x="938" y="2031"/>
                    </a:cubicBezTo>
                    <a:cubicBezTo>
                      <a:pt x="938" y="2031"/>
                      <a:pt x="940" y="2031"/>
                      <a:pt x="940" y="2031"/>
                    </a:cubicBezTo>
                    <a:cubicBezTo>
                      <a:pt x="940" y="2031"/>
                      <a:pt x="943" y="2032"/>
                      <a:pt x="943" y="2032"/>
                    </a:cubicBezTo>
                    <a:cubicBezTo>
                      <a:pt x="943" y="2032"/>
                      <a:pt x="944" y="2031"/>
                      <a:pt x="944" y="2031"/>
                    </a:cubicBezTo>
                    <a:cubicBezTo>
                      <a:pt x="944" y="2031"/>
                      <a:pt x="945" y="2032"/>
                      <a:pt x="945" y="2032"/>
                    </a:cubicBezTo>
                    <a:cubicBezTo>
                      <a:pt x="945" y="2032"/>
                      <a:pt x="947" y="2031"/>
                      <a:pt x="947" y="2031"/>
                    </a:cubicBezTo>
                    <a:cubicBezTo>
                      <a:pt x="947" y="2031"/>
                      <a:pt x="948" y="2031"/>
                      <a:pt x="948" y="2031"/>
                    </a:cubicBezTo>
                    <a:cubicBezTo>
                      <a:pt x="948" y="2031"/>
                      <a:pt x="949" y="2032"/>
                      <a:pt x="949" y="2032"/>
                    </a:cubicBezTo>
                    <a:cubicBezTo>
                      <a:pt x="949" y="2032"/>
                      <a:pt x="951" y="2031"/>
                      <a:pt x="951" y="2031"/>
                    </a:cubicBezTo>
                    <a:cubicBezTo>
                      <a:pt x="951" y="2031"/>
                      <a:pt x="952" y="2032"/>
                      <a:pt x="952" y="2032"/>
                    </a:cubicBezTo>
                    <a:cubicBezTo>
                      <a:pt x="952" y="2032"/>
                      <a:pt x="955" y="2032"/>
                      <a:pt x="955" y="2032"/>
                    </a:cubicBezTo>
                    <a:cubicBezTo>
                      <a:pt x="955" y="2032"/>
                      <a:pt x="956" y="2031"/>
                      <a:pt x="956" y="2031"/>
                    </a:cubicBezTo>
                    <a:cubicBezTo>
                      <a:pt x="956" y="2031"/>
                      <a:pt x="957" y="2031"/>
                      <a:pt x="957" y="2031"/>
                    </a:cubicBezTo>
                    <a:cubicBezTo>
                      <a:pt x="957" y="2031"/>
                      <a:pt x="958" y="2031"/>
                      <a:pt x="958" y="2031"/>
                    </a:cubicBezTo>
                    <a:cubicBezTo>
                      <a:pt x="958" y="2031"/>
                      <a:pt x="960" y="2031"/>
                      <a:pt x="960" y="2031"/>
                    </a:cubicBezTo>
                    <a:cubicBezTo>
                      <a:pt x="960" y="2031"/>
                      <a:pt x="960" y="2031"/>
                      <a:pt x="960" y="2031"/>
                    </a:cubicBezTo>
                    <a:cubicBezTo>
                      <a:pt x="960" y="2031"/>
                      <a:pt x="963" y="2031"/>
                      <a:pt x="963" y="2031"/>
                    </a:cubicBezTo>
                    <a:cubicBezTo>
                      <a:pt x="963" y="2031"/>
                      <a:pt x="964" y="2032"/>
                      <a:pt x="964" y="2032"/>
                    </a:cubicBezTo>
                    <a:cubicBezTo>
                      <a:pt x="964" y="2032"/>
                      <a:pt x="967" y="2031"/>
                      <a:pt x="967" y="2031"/>
                    </a:cubicBezTo>
                    <a:cubicBezTo>
                      <a:pt x="967" y="2031"/>
                      <a:pt x="968" y="2032"/>
                      <a:pt x="968" y="2032"/>
                    </a:cubicBezTo>
                    <a:cubicBezTo>
                      <a:pt x="968" y="2032"/>
                      <a:pt x="969" y="2032"/>
                      <a:pt x="969" y="2032"/>
                    </a:cubicBezTo>
                    <a:cubicBezTo>
                      <a:pt x="969" y="2032"/>
                      <a:pt x="970" y="2031"/>
                      <a:pt x="970" y="2031"/>
                    </a:cubicBezTo>
                    <a:cubicBezTo>
                      <a:pt x="970" y="2031"/>
                      <a:pt x="972" y="2032"/>
                      <a:pt x="972" y="2032"/>
                    </a:cubicBezTo>
                    <a:cubicBezTo>
                      <a:pt x="972" y="2032"/>
                      <a:pt x="972" y="2031"/>
                      <a:pt x="972" y="2031"/>
                    </a:cubicBezTo>
                    <a:cubicBezTo>
                      <a:pt x="972" y="2031"/>
                      <a:pt x="975" y="2031"/>
                      <a:pt x="975" y="2031"/>
                    </a:cubicBezTo>
                    <a:cubicBezTo>
                      <a:pt x="975" y="2031"/>
                      <a:pt x="977" y="2032"/>
                      <a:pt x="977" y="2032"/>
                    </a:cubicBezTo>
                    <a:cubicBezTo>
                      <a:pt x="977" y="2032"/>
                      <a:pt x="978" y="2032"/>
                      <a:pt x="978" y="2032"/>
                    </a:cubicBezTo>
                    <a:cubicBezTo>
                      <a:pt x="978" y="2032"/>
                      <a:pt x="980" y="2031"/>
                      <a:pt x="980" y="2031"/>
                    </a:cubicBezTo>
                    <a:cubicBezTo>
                      <a:pt x="980" y="2031"/>
                      <a:pt x="981" y="2031"/>
                      <a:pt x="981" y="2031"/>
                    </a:cubicBezTo>
                    <a:cubicBezTo>
                      <a:pt x="981" y="2031"/>
                      <a:pt x="983" y="2031"/>
                      <a:pt x="983" y="2031"/>
                    </a:cubicBezTo>
                    <a:cubicBezTo>
                      <a:pt x="983" y="2031"/>
                      <a:pt x="984" y="2031"/>
                      <a:pt x="984" y="2031"/>
                    </a:cubicBezTo>
                    <a:cubicBezTo>
                      <a:pt x="984" y="2031"/>
                      <a:pt x="985" y="2031"/>
                      <a:pt x="985" y="2031"/>
                    </a:cubicBezTo>
                    <a:cubicBezTo>
                      <a:pt x="985" y="2031"/>
                      <a:pt x="988" y="2031"/>
                      <a:pt x="988" y="2031"/>
                    </a:cubicBezTo>
                    <a:cubicBezTo>
                      <a:pt x="988" y="2031"/>
                      <a:pt x="989" y="2031"/>
                      <a:pt x="989" y="2031"/>
                    </a:cubicBezTo>
                    <a:cubicBezTo>
                      <a:pt x="989" y="2031"/>
                      <a:pt x="991" y="2031"/>
                      <a:pt x="991" y="2031"/>
                    </a:cubicBezTo>
                    <a:cubicBezTo>
                      <a:pt x="991" y="2031"/>
                      <a:pt x="992" y="2031"/>
                      <a:pt x="992" y="2031"/>
                    </a:cubicBezTo>
                    <a:cubicBezTo>
                      <a:pt x="992" y="2031"/>
                      <a:pt x="993" y="2031"/>
                      <a:pt x="993" y="2031"/>
                    </a:cubicBezTo>
                    <a:cubicBezTo>
                      <a:pt x="993" y="2031"/>
                      <a:pt x="995" y="2031"/>
                      <a:pt x="995" y="2031"/>
                    </a:cubicBezTo>
                    <a:cubicBezTo>
                      <a:pt x="995" y="2031"/>
                      <a:pt x="996" y="2031"/>
                      <a:pt x="996" y="2031"/>
                    </a:cubicBezTo>
                    <a:cubicBezTo>
                      <a:pt x="996" y="2031"/>
                      <a:pt x="998" y="2031"/>
                      <a:pt x="998" y="2031"/>
                    </a:cubicBezTo>
                    <a:cubicBezTo>
                      <a:pt x="998" y="2031"/>
                      <a:pt x="1000" y="2032"/>
                      <a:pt x="1000" y="2032"/>
                    </a:cubicBezTo>
                    <a:cubicBezTo>
                      <a:pt x="1000" y="2032"/>
                      <a:pt x="1001" y="2031"/>
                      <a:pt x="1001" y="2031"/>
                    </a:cubicBezTo>
                    <a:cubicBezTo>
                      <a:pt x="1001" y="2031"/>
                      <a:pt x="1003" y="2032"/>
                      <a:pt x="1003" y="2032"/>
                    </a:cubicBezTo>
                    <a:cubicBezTo>
                      <a:pt x="1003" y="2032"/>
                      <a:pt x="1004" y="2031"/>
                      <a:pt x="1004" y="2031"/>
                    </a:cubicBezTo>
                    <a:cubicBezTo>
                      <a:pt x="1004" y="2031"/>
                      <a:pt x="1006" y="2031"/>
                      <a:pt x="1006" y="2031"/>
                    </a:cubicBezTo>
                    <a:cubicBezTo>
                      <a:pt x="1006" y="2031"/>
                      <a:pt x="1007" y="2032"/>
                      <a:pt x="1007" y="2032"/>
                    </a:cubicBezTo>
                    <a:cubicBezTo>
                      <a:pt x="1007" y="2032"/>
                      <a:pt x="1008" y="2032"/>
                      <a:pt x="1008" y="2032"/>
                    </a:cubicBezTo>
                    <a:cubicBezTo>
                      <a:pt x="1008" y="2032"/>
                      <a:pt x="1009" y="2031"/>
                      <a:pt x="1009" y="2031"/>
                    </a:cubicBezTo>
                    <a:cubicBezTo>
                      <a:pt x="1009" y="2031"/>
                      <a:pt x="1011" y="2031"/>
                      <a:pt x="1011" y="2031"/>
                    </a:cubicBezTo>
                    <a:cubicBezTo>
                      <a:pt x="1011" y="2031"/>
                      <a:pt x="1012" y="2032"/>
                      <a:pt x="1012" y="2032"/>
                    </a:cubicBezTo>
                    <a:cubicBezTo>
                      <a:pt x="1012" y="2032"/>
                      <a:pt x="1014" y="2031"/>
                      <a:pt x="1014" y="2031"/>
                    </a:cubicBezTo>
                    <a:cubicBezTo>
                      <a:pt x="1014" y="2031"/>
                      <a:pt x="1015" y="2031"/>
                      <a:pt x="1015" y="2031"/>
                    </a:cubicBezTo>
                    <a:cubicBezTo>
                      <a:pt x="1015" y="2031"/>
                      <a:pt x="1018" y="2032"/>
                      <a:pt x="1018" y="2032"/>
                    </a:cubicBezTo>
                    <a:cubicBezTo>
                      <a:pt x="1018" y="2032"/>
                      <a:pt x="1019" y="2031"/>
                      <a:pt x="1019" y="2031"/>
                    </a:cubicBezTo>
                    <a:cubicBezTo>
                      <a:pt x="1019" y="2031"/>
                      <a:pt x="1022" y="2031"/>
                      <a:pt x="1022" y="2031"/>
                    </a:cubicBezTo>
                    <a:cubicBezTo>
                      <a:pt x="1022" y="2031"/>
                      <a:pt x="1022" y="2032"/>
                      <a:pt x="1022" y="2032"/>
                    </a:cubicBezTo>
                    <a:cubicBezTo>
                      <a:pt x="1022" y="2032"/>
                      <a:pt x="1025" y="2031"/>
                      <a:pt x="1025" y="2031"/>
                    </a:cubicBezTo>
                    <a:cubicBezTo>
                      <a:pt x="1025" y="2031"/>
                      <a:pt x="1025" y="2031"/>
                      <a:pt x="1025" y="2031"/>
                    </a:cubicBezTo>
                    <a:cubicBezTo>
                      <a:pt x="1025" y="2031"/>
                      <a:pt x="1026" y="2032"/>
                      <a:pt x="1026" y="2032"/>
                    </a:cubicBezTo>
                    <a:cubicBezTo>
                      <a:pt x="1026" y="2032"/>
                      <a:pt x="1028" y="2031"/>
                      <a:pt x="1028" y="2031"/>
                    </a:cubicBezTo>
                    <a:cubicBezTo>
                      <a:pt x="1028" y="2031"/>
                      <a:pt x="1030" y="2031"/>
                      <a:pt x="1030" y="2031"/>
                    </a:cubicBezTo>
                    <a:cubicBezTo>
                      <a:pt x="1030" y="2031"/>
                      <a:pt x="1030" y="2031"/>
                      <a:pt x="1030" y="2031"/>
                    </a:cubicBezTo>
                    <a:cubicBezTo>
                      <a:pt x="1030" y="2031"/>
                      <a:pt x="1032" y="2031"/>
                      <a:pt x="1032" y="2031"/>
                    </a:cubicBezTo>
                    <a:cubicBezTo>
                      <a:pt x="1032" y="2031"/>
                      <a:pt x="1033" y="2032"/>
                      <a:pt x="1033" y="2032"/>
                    </a:cubicBezTo>
                    <a:cubicBezTo>
                      <a:pt x="1033" y="2032"/>
                      <a:pt x="1035" y="2032"/>
                      <a:pt x="1035" y="2032"/>
                    </a:cubicBezTo>
                    <a:cubicBezTo>
                      <a:pt x="1035" y="2032"/>
                      <a:pt x="1036" y="2031"/>
                      <a:pt x="1036" y="2031"/>
                    </a:cubicBezTo>
                    <a:cubicBezTo>
                      <a:pt x="1036" y="2031"/>
                      <a:pt x="1038" y="2031"/>
                      <a:pt x="1038" y="2031"/>
                    </a:cubicBezTo>
                    <a:cubicBezTo>
                      <a:pt x="1038" y="2031"/>
                      <a:pt x="1040" y="2032"/>
                      <a:pt x="1040" y="2032"/>
                    </a:cubicBezTo>
                    <a:cubicBezTo>
                      <a:pt x="1040" y="2032"/>
                      <a:pt x="1041" y="2031"/>
                      <a:pt x="1041" y="2031"/>
                    </a:cubicBezTo>
                    <a:cubicBezTo>
                      <a:pt x="1041" y="2031"/>
                      <a:pt x="1042" y="2032"/>
                      <a:pt x="1042" y="2032"/>
                    </a:cubicBezTo>
                    <a:cubicBezTo>
                      <a:pt x="1042" y="2032"/>
                      <a:pt x="1044" y="2031"/>
                      <a:pt x="1044" y="2031"/>
                    </a:cubicBezTo>
                    <a:cubicBezTo>
                      <a:pt x="1044" y="2031"/>
                      <a:pt x="1046" y="2032"/>
                      <a:pt x="1046" y="2032"/>
                    </a:cubicBezTo>
                    <a:cubicBezTo>
                      <a:pt x="1046" y="2032"/>
                      <a:pt x="1047" y="2032"/>
                      <a:pt x="1047" y="2032"/>
                    </a:cubicBezTo>
                    <a:cubicBezTo>
                      <a:pt x="1047" y="2032"/>
                      <a:pt x="1049" y="2031"/>
                      <a:pt x="1049" y="2031"/>
                    </a:cubicBezTo>
                    <a:cubicBezTo>
                      <a:pt x="1049" y="2031"/>
                      <a:pt x="1050" y="2032"/>
                      <a:pt x="1050" y="2032"/>
                    </a:cubicBezTo>
                    <a:cubicBezTo>
                      <a:pt x="1050" y="2032"/>
                      <a:pt x="1051" y="2031"/>
                      <a:pt x="1051" y="2031"/>
                    </a:cubicBezTo>
                    <a:cubicBezTo>
                      <a:pt x="1051" y="2031"/>
                      <a:pt x="1054" y="2031"/>
                      <a:pt x="1054" y="2031"/>
                    </a:cubicBezTo>
                    <a:cubicBezTo>
                      <a:pt x="1054" y="2031"/>
                      <a:pt x="1055" y="2031"/>
                      <a:pt x="1055" y="2031"/>
                    </a:cubicBezTo>
                    <a:cubicBezTo>
                      <a:pt x="1055" y="2031"/>
                      <a:pt x="1057" y="2031"/>
                      <a:pt x="1057" y="2031"/>
                    </a:cubicBezTo>
                    <a:cubicBezTo>
                      <a:pt x="1057" y="2031"/>
                      <a:pt x="1057" y="2031"/>
                      <a:pt x="1057" y="2031"/>
                    </a:cubicBezTo>
                    <a:cubicBezTo>
                      <a:pt x="1057" y="2031"/>
                      <a:pt x="1059" y="2031"/>
                      <a:pt x="1059" y="2031"/>
                    </a:cubicBezTo>
                    <a:cubicBezTo>
                      <a:pt x="1059" y="2031"/>
                      <a:pt x="1061" y="2031"/>
                      <a:pt x="1061" y="2031"/>
                    </a:cubicBezTo>
                    <a:cubicBezTo>
                      <a:pt x="1061" y="2031"/>
                      <a:pt x="1062" y="2031"/>
                      <a:pt x="1062" y="2031"/>
                    </a:cubicBezTo>
                    <a:cubicBezTo>
                      <a:pt x="1062" y="2031"/>
                      <a:pt x="1064" y="2031"/>
                      <a:pt x="1064" y="2031"/>
                    </a:cubicBezTo>
                    <a:cubicBezTo>
                      <a:pt x="1064" y="2031"/>
                      <a:pt x="1065" y="2031"/>
                      <a:pt x="1065" y="2031"/>
                    </a:cubicBezTo>
                    <a:cubicBezTo>
                      <a:pt x="1065" y="2031"/>
                      <a:pt x="1065" y="2031"/>
                      <a:pt x="1065" y="2031"/>
                    </a:cubicBezTo>
                    <a:cubicBezTo>
                      <a:pt x="1065" y="2031"/>
                      <a:pt x="1068" y="2031"/>
                      <a:pt x="1068" y="2031"/>
                    </a:cubicBezTo>
                    <a:cubicBezTo>
                      <a:pt x="1068" y="2031"/>
                      <a:pt x="1070" y="2031"/>
                      <a:pt x="1070" y="2031"/>
                    </a:cubicBezTo>
                    <a:cubicBezTo>
                      <a:pt x="1070" y="2031"/>
                      <a:pt x="1071" y="2032"/>
                      <a:pt x="1071" y="2032"/>
                    </a:cubicBezTo>
                    <a:cubicBezTo>
                      <a:pt x="1071" y="2032"/>
                      <a:pt x="1073" y="2031"/>
                      <a:pt x="1073" y="2031"/>
                    </a:cubicBezTo>
                    <a:cubicBezTo>
                      <a:pt x="1073" y="2031"/>
                      <a:pt x="1074" y="2032"/>
                      <a:pt x="1074" y="2032"/>
                    </a:cubicBezTo>
                    <a:cubicBezTo>
                      <a:pt x="1074" y="2032"/>
                      <a:pt x="1075" y="2031"/>
                      <a:pt x="1075" y="2031"/>
                    </a:cubicBezTo>
                    <a:cubicBezTo>
                      <a:pt x="1075" y="2031"/>
                      <a:pt x="1077" y="2031"/>
                      <a:pt x="1077" y="2031"/>
                    </a:cubicBezTo>
                    <a:cubicBezTo>
                      <a:pt x="1077" y="2031"/>
                      <a:pt x="1077" y="2032"/>
                      <a:pt x="1077" y="2032"/>
                    </a:cubicBezTo>
                    <a:cubicBezTo>
                      <a:pt x="1077" y="2032"/>
                      <a:pt x="1080" y="2031"/>
                      <a:pt x="1080" y="2031"/>
                    </a:cubicBezTo>
                    <a:cubicBezTo>
                      <a:pt x="1080" y="2031"/>
                      <a:pt x="1081" y="2032"/>
                      <a:pt x="1081" y="2032"/>
                    </a:cubicBezTo>
                    <a:cubicBezTo>
                      <a:pt x="1081" y="2032"/>
                      <a:pt x="1084" y="2032"/>
                      <a:pt x="1084" y="2032"/>
                    </a:cubicBezTo>
                    <a:cubicBezTo>
                      <a:pt x="1084" y="2032"/>
                      <a:pt x="1085" y="2031"/>
                      <a:pt x="1085" y="2031"/>
                    </a:cubicBezTo>
                    <a:cubicBezTo>
                      <a:pt x="1085" y="2031"/>
                      <a:pt x="1086" y="2032"/>
                      <a:pt x="1086" y="2032"/>
                    </a:cubicBezTo>
                    <a:cubicBezTo>
                      <a:pt x="1086" y="2032"/>
                      <a:pt x="1088" y="2031"/>
                      <a:pt x="1088" y="2031"/>
                    </a:cubicBezTo>
                    <a:cubicBezTo>
                      <a:pt x="1088" y="2031"/>
                      <a:pt x="1090" y="2031"/>
                      <a:pt x="1090" y="2031"/>
                    </a:cubicBezTo>
                    <a:cubicBezTo>
                      <a:pt x="1090" y="2031"/>
                      <a:pt x="1092" y="2032"/>
                      <a:pt x="1092" y="2032"/>
                    </a:cubicBezTo>
                    <a:cubicBezTo>
                      <a:pt x="1092" y="2032"/>
                      <a:pt x="1092" y="2032"/>
                      <a:pt x="1092" y="2032"/>
                    </a:cubicBezTo>
                    <a:cubicBezTo>
                      <a:pt x="1092" y="2032"/>
                      <a:pt x="1092" y="2031"/>
                      <a:pt x="1092" y="2031"/>
                    </a:cubicBezTo>
                    <a:cubicBezTo>
                      <a:pt x="1092" y="2031"/>
                      <a:pt x="1095" y="2032"/>
                      <a:pt x="1095" y="2032"/>
                    </a:cubicBezTo>
                    <a:cubicBezTo>
                      <a:pt x="1095" y="2032"/>
                      <a:pt x="1096" y="2031"/>
                      <a:pt x="1096" y="2031"/>
                    </a:cubicBezTo>
                    <a:cubicBezTo>
                      <a:pt x="1096" y="2031"/>
                      <a:pt x="1098" y="2031"/>
                      <a:pt x="1098" y="2031"/>
                    </a:cubicBezTo>
                    <a:cubicBezTo>
                      <a:pt x="1098" y="2031"/>
                      <a:pt x="1098" y="2031"/>
                      <a:pt x="1098" y="2031"/>
                    </a:cubicBezTo>
                    <a:cubicBezTo>
                      <a:pt x="1098" y="2031"/>
                      <a:pt x="1102" y="2032"/>
                      <a:pt x="1102" y="2032"/>
                    </a:cubicBezTo>
                    <a:cubicBezTo>
                      <a:pt x="1102" y="2032"/>
                      <a:pt x="1103" y="2031"/>
                      <a:pt x="1103" y="2031"/>
                    </a:cubicBezTo>
                    <a:cubicBezTo>
                      <a:pt x="1103" y="2031"/>
                      <a:pt x="1104" y="2031"/>
                      <a:pt x="1104" y="2031"/>
                    </a:cubicBezTo>
                    <a:cubicBezTo>
                      <a:pt x="1104" y="2031"/>
                      <a:pt x="1105" y="2031"/>
                      <a:pt x="1105" y="2031"/>
                    </a:cubicBezTo>
                    <a:cubicBezTo>
                      <a:pt x="1105" y="2031"/>
                      <a:pt x="1107" y="2031"/>
                      <a:pt x="1107" y="2031"/>
                    </a:cubicBezTo>
                    <a:cubicBezTo>
                      <a:pt x="1107" y="2031"/>
                      <a:pt x="1107" y="2031"/>
                      <a:pt x="1107" y="2031"/>
                    </a:cubicBezTo>
                    <a:cubicBezTo>
                      <a:pt x="1107" y="2031"/>
                      <a:pt x="1111" y="2031"/>
                      <a:pt x="1111" y="2031"/>
                    </a:cubicBezTo>
                    <a:cubicBezTo>
                      <a:pt x="1111" y="2031"/>
                      <a:pt x="1112" y="2032"/>
                      <a:pt x="1112" y="2032"/>
                    </a:cubicBezTo>
                    <a:cubicBezTo>
                      <a:pt x="1112" y="2032"/>
                      <a:pt x="1113" y="2032"/>
                      <a:pt x="1113" y="2032"/>
                    </a:cubicBezTo>
                    <a:cubicBezTo>
                      <a:pt x="1113" y="2032"/>
                      <a:pt x="1114" y="2031"/>
                      <a:pt x="1114" y="2031"/>
                    </a:cubicBezTo>
                    <a:cubicBezTo>
                      <a:pt x="1114" y="2031"/>
                      <a:pt x="1117" y="2031"/>
                      <a:pt x="1117" y="2031"/>
                    </a:cubicBezTo>
                    <a:cubicBezTo>
                      <a:pt x="1117" y="2031"/>
                      <a:pt x="1118" y="2031"/>
                      <a:pt x="1118" y="2031"/>
                    </a:cubicBezTo>
                    <a:cubicBezTo>
                      <a:pt x="1118" y="2031"/>
                      <a:pt x="1119" y="2031"/>
                      <a:pt x="1119" y="2031"/>
                    </a:cubicBezTo>
                    <a:cubicBezTo>
                      <a:pt x="1119" y="2031"/>
                      <a:pt x="1121" y="2032"/>
                      <a:pt x="1121" y="2032"/>
                    </a:cubicBezTo>
                    <a:cubicBezTo>
                      <a:pt x="1121" y="2032"/>
                      <a:pt x="1122" y="2031"/>
                      <a:pt x="1122" y="2031"/>
                    </a:cubicBezTo>
                    <a:cubicBezTo>
                      <a:pt x="1122" y="2031"/>
                      <a:pt x="1124" y="2031"/>
                      <a:pt x="1124" y="2031"/>
                    </a:cubicBezTo>
                    <a:cubicBezTo>
                      <a:pt x="1124" y="2031"/>
                      <a:pt x="1125" y="2031"/>
                      <a:pt x="1125" y="2031"/>
                    </a:cubicBezTo>
                    <a:cubicBezTo>
                      <a:pt x="1125" y="2031"/>
                      <a:pt x="1127" y="2031"/>
                      <a:pt x="1127" y="2031"/>
                    </a:cubicBezTo>
                    <a:cubicBezTo>
                      <a:pt x="1127" y="2031"/>
                      <a:pt x="1128" y="2031"/>
                      <a:pt x="1128" y="2031"/>
                    </a:cubicBezTo>
                    <a:cubicBezTo>
                      <a:pt x="1128" y="2031"/>
                      <a:pt x="1130" y="2031"/>
                      <a:pt x="1130" y="2031"/>
                    </a:cubicBezTo>
                    <a:cubicBezTo>
                      <a:pt x="1130" y="2031"/>
                      <a:pt x="1132" y="2031"/>
                      <a:pt x="1132" y="2031"/>
                    </a:cubicBezTo>
                    <a:cubicBezTo>
                      <a:pt x="1132" y="2031"/>
                      <a:pt x="1132" y="2031"/>
                      <a:pt x="1132" y="2031"/>
                    </a:cubicBezTo>
                    <a:cubicBezTo>
                      <a:pt x="1132" y="2031"/>
                      <a:pt x="1134" y="2031"/>
                      <a:pt x="1134" y="2031"/>
                    </a:cubicBezTo>
                    <a:cubicBezTo>
                      <a:pt x="1134" y="2031"/>
                      <a:pt x="1135" y="2031"/>
                      <a:pt x="1135" y="2031"/>
                    </a:cubicBezTo>
                    <a:cubicBezTo>
                      <a:pt x="1135" y="2031"/>
                      <a:pt x="1137" y="2031"/>
                      <a:pt x="1137" y="2031"/>
                    </a:cubicBezTo>
                    <a:cubicBezTo>
                      <a:pt x="1137" y="2031"/>
                      <a:pt x="1137" y="2031"/>
                      <a:pt x="1137" y="2031"/>
                    </a:cubicBezTo>
                    <a:cubicBezTo>
                      <a:pt x="1137" y="2031"/>
                      <a:pt x="1140" y="2031"/>
                      <a:pt x="1140" y="2031"/>
                    </a:cubicBezTo>
                    <a:cubicBezTo>
                      <a:pt x="1140" y="2031"/>
                      <a:pt x="1141" y="2032"/>
                      <a:pt x="1141" y="2032"/>
                    </a:cubicBezTo>
                    <a:cubicBezTo>
                      <a:pt x="1141" y="2032"/>
                      <a:pt x="1144" y="2031"/>
                      <a:pt x="1144" y="2031"/>
                    </a:cubicBezTo>
                    <a:cubicBezTo>
                      <a:pt x="1144" y="2031"/>
                      <a:pt x="1145" y="2031"/>
                      <a:pt x="1145" y="2031"/>
                    </a:cubicBezTo>
                    <a:cubicBezTo>
                      <a:pt x="1145" y="2031"/>
                      <a:pt x="1147" y="2031"/>
                      <a:pt x="1147" y="2031"/>
                    </a:cubicBezTo>
                    <a:cubicBezTo>
                      <a:pt x="1147" y="2031"/>
                      <a:pt x="1147" y="2032"/>
                      <a:pt x="1147" y="2032"/>
                    </a:cubicBezTo>
                    <a:cubicBezTo>
                      <a:pt x="1147" y="2032"/>
                      <a:pt x="1149" y="2032"/>
                      <a:pt x="1149" y="2032"/>
                    </a:cubicBezTo>
                    <a:cubicBezTo>
                      <a:pt x="1149" y="2032"/>
                      <a:pt x="1151" y="2031"/>
                      <a:pt x="1151" y="2031"/>
                    </a:cubicBezTo>
                    <a:cubicBezTo>
                      <a:pt x="1151" y="2031"/>
                      <a:pt x="1152" y="2031"/>
                      <a:pt x="1152" y="2031"/>
                    </a:cubicBezTo>
                    <a:cubicBezTo>
                      <a:pt x="1152" y="2031"/>
                      <a:pt x="1153" y="2032"/>
                      <a:pt x="1153" y="2032"/>
                    </a:cubicBezTo>
                    <a:cubicBezTo>
                      <a:pt x="1153" y="2032"/>
                      <a:pt x="1157" y="2032"/>
                      <a:pt x="1157" y="2032"/>
                    </a:cubicBezTo>
                    <a:cubicBezTo>
                      <a:pt x="1157" y="2032"/>
                      <a:pt x="1157" y="2031"/>
                      <a:pt x="1157" y="2031"/>
                    </a:cubicBezTo>
                    <a:cubicBezTo>
                      <a:pt x="1157" y="2031"/>
                      <a:pt x="1159" y="2032"/>
                      <a:pt x="1159" y="2032"/>
                    </a:cubicBezTo>
                    <a:cubicBezTo>
                      <a:pt x="1159" y="2032"/>
                      <a:pt x="1160" y="2031"/>
                      <a:pt x="1160" y="2031"/>
                    </a:cubicBezTo>
                    <a:cubicBezTo>
                      <a:pt x="1160" y="2031"/>
                      <a:pt x="1161" y="2032"/>
                      <a:pt x="1161" y="2032"/>
                    </a:cubicBezTo>
                    <a:cubicBezTo>
                      <a:pt x="1161" y="2032"/>
                      <a:pt x="1161" y="2031"/>
                      <a:pt x="1161" y="2031"/>
                    </a:cubicBezTo>
                    <a:cubicBezTo>
                      <a:pt x="1161" y="2031"/>
                      <a:pt x="1165" y="2032"/>
                      <a:pt x="1165" y="2032"/>
                    </a:cubicBezTo>
                    <a:cubicBezTo>
                      <a:pt x="1165" y="2032"/>
                      <a:pt x="1166" y="2031"/>
                      <a:pt x="1166" y="2031"/>
                    </a:cubicBezTo>
                    <a:cubicBezTo>
                      <a:pt x="1166" y="2031"/>
                      <a:pt x="1167" y="2031"/>
                      <a:pt x="1167" y="2031"/>
                    </a:cubicBezTo>
                    <a:cubicBezTo>
                      <a:pt x="1167" y="2031"/>
                      <a:pt x="1169" y="2032"/>
                      <a:pt x="1169" y="2032"/>
                    </a:cubicBezTo>
                    <a:cubicBezTo>
                      <a:pt x="1169" y="2032"/>
                      <a:pt x="1170" y="2032"/>
                      <a:pt x="1170" y="2032"/>
                    </a:cubicBezTo>
                    <a:cubicBezTo>
                      <a:pt x="1170" y="2032"/>
                      <a:pt x="1172" y="2031"/>
                      <a:pt x="1172" y="2031"/>
                    </a:cubicBezTo>
                    <a:cubicBezTo>
                      <a:pt x="1172" y="2031"/>
                      <a:pt x="1173" y="2031"/>
                      <a:pt x="1173" y="2031"/>
                    </a:cubicBezTo>
                    <a:cubicBezTo>
                      <a:pt x="1173" y="2031"/>
                      <a:pt x="1174" y="2031"/>
                      <a:pt x="1174" y="2031"/>
                    </a:cubicBezTo>
                    <a:cubicBezTo>
                      <a:pt x="1174" y="2031"/>
                      <a:pt x="1176" y="2031"/>
                      <a:pt x="1176" y="2031"/>
                    </a:cubicBezTo>
                    <a:cubicBezTo>
                      <a:pt x="1176" y="2031"/>
                      <a:pt x="1177" y="2031"/>
                      <a:pt x="1177" y="2031"/>
                    </a:cubicBezTo>
                    <a:cubicBezTo>
                      <a:pt x="1177" y="2031"/>
                      <a:pt x="1179" y="2031"/>
                      <a:pt x="1179" y="2031"/>
                    </a:cubicBezTo>
                    <a:cubicBezTo>
                      <a:pt x="1179" y="2031"/>
                      <a:pt x="1179" y="2031"/>
                      <a:pt x="1179" y="2031"/>
                    </a:cubicBezTo>
                    <a:cubicBezTo>
                      <a:pt x="1179" y="2031"/>
                      <a:pt x="1182" y="2031"/>
                      <a:pt x="1182" y="2031"/>
                    </a:cubicBezTo>
                    <a:cubicBezTo>
                      <a:pt x="1182" y="2031"/>
                      <a:pt x="1184" y="2031"/>
                      <a:pt x="1184" y="2031"/>
                    </a:cubicBezTo>
                    <a:cubicBezTo>
                      <a:pt x="1184" y="2031"/>
                      <a:pt x="1185" y="2032"/>
                      <a:pt x="1185" y="2032"/>
                    </a:cubicBezTo>
                    <a:cubicBezTo>
                      <a:pt x="1185" y="2032"/>
                      <a:pt x="1186" y="2031"/>
                      <a:pt x="1186" y="2031"/>
                    </a:cubicBezTo>
                    <a:cubicBezTo>
                      <a:pt x="1186" y="2031"/>
                      <a:pt x="1190" y="2031"/>
                      <a:pt x="1190" y="2031"/>
                    </a:cubicBezTo>
                    <a:cubicBezTo>
                      <a:pt x="1190" y="2031"/>
                      <a:pt x="1190" y="2031"/>
                      <a:pt x="1190" y="2031"/>
                    </a:cubicBezTo>
                    <a:cubicBezTo>
                      <a:pt x="1190" y="2031"/>
                      <a:pt x="1192" y="2031"/>
                      <a:pt x="1192" y="2031"/>
                    </a:cubicBezTo>
                    <a:cubicBezTo>
                      <a:pt x="1192" y="2031"/>
                      <a:pt x="1193" y="2032"/>
                      <a:pt x="1193" y="2032"/>
                    </a:cubicBezTo>
                    <a:cubicBezTo>
                      <a:pt x="1193" y="2032"/>
                      <a:pt x="1194" y="2032"/>
                      <a:pt x="1194" y="2032"/>
                    </a:cubicBezTo>
                    <a:cubicBezTo>
                      <a:pt x="1194" y="2032"/>
                      <a:pt x="1196" y="2031"/>
                      <a:pt x="1196" y="2031"/>
                    </a:cubicBezTo>
                    <a:cubicBezTo>
                      <a:pt x="1196" y="2031"/>
                      <a:pt x="1198" y="2031"/>
                      <a:pt x="1198" y="2031"/>
                    </a:cubicBezTo>
                    <a:cubicBezTo>
                      <a:pt x="1198" y="2031"/>
                      <a:pt x="1199" y="2031"/>
                      <a:pt x="1199" y="2031"/>
                    </a:cubicBezTo>
                    <a:cubicBezTo>
                      <a:pt x="1199" y="2031"/>
                      <a:pt x="1200" y="2032"/>
                      <a:pt x="1200" y="2032"/>
                    </a:cubicBezTo>
                    <a:cubicBezTo>
                      <a:pt x="1200" y="2032"/>
                      <a:pt x="1202" y="2031"/>
                      <a:pt x="1202" y="2031"/>
                    </a:cubicBezTo>
                    <a:cubicBezTo>
                      <a:pt x="1202" y="2031"/>
                      <a:pt x="1204" y="2032"/>
                      <a:pt x="1204" y="2032"/>
                    </a:cubicBezTo>
                    <a:cubicBezTo>
                      <a:pt x="1204" y="2032"/>
                      <a:pt x="1206" y="2031"/>
                      <a:pt x="1206" y="2031"/>
                    </a:cubicBezTo>
                    <a:cubicBezTo>
                      <a:pt x="1206" y="2031"/>
                      <a:pt x="1206" y="2031"/>
                      <a:pt x="1206" y="2031"/>
                    </a:cubicBezTo>
                    <a:cubicBezTo>
                      <a:pt x="1206" y="2031"/>
                      <a:pt x="1206" y="2031"/>
                      <a:pt x="1206" y="2031"/>
                    </a:cubicBezTo>
                    <a:cubicBezTo>
                      <a:pt x="1206" y="2031"/>
                      <a:pt x="1209" y="2031"/>
                      <a:pt x="1209" y="2031"/>
                    </a:cubicBezTo>
                    <a:cubicBezTo>
                      <a:pt x="1209" y="2031"/>
                      <a:pt x="1210" y="2031"/>
                      <a:pt x="1210" y="2031"/>
                    </a:cubicBezTo>
                    <a:cubicBezTo>
                      <a:pt x="1210" y="2031"/>
                      <a:pt x="1212" y="2031"/>
                      <a:pt x="1212" y="2031"/>
                    </a:cubicBezTo>
                    <a:cubicBezTo>
                      <a:pt x="1212" y="2031"/>
                      <a:pt x="1213" y="2031"/>
                      <a:pt x="1213" y="2031"/>
                    </a:cubicBezTo>
                    <a:cubicBezTo>
                      <a:pt x="1213" y="2031"/>
                      <a:pt x="1215" y="2031"/>
                      <a:pt x="1215" y="2031"/>
                    </a:cubicBezTo>
                    <a:cubicBezTo>
                      <a:pt x="1215" y="2031"/>
                      <a:pt x="1216" y="2032"/>
                      <a:pt x="1216" y="2032"/>
                    </a:cubicBezTo>
                    <a:cubicBezTo>
                      <a:pt x="1216" y="2032"/>
                      <a:pt x="1218" y="2032"/>
                      <a:pt x="1218" y="2032"/>
                    </a:cubicBezTo>
                    <a:cubicBezTo>
                      <a:pt x="1218" y="2032"/>
                      <a:pt x="1219" y="2031"/>
                      <a:pt x="1219" y="2031"/>
                    </a:cubicBezTo>
                    <a:cubicBezTo>
                      <a:pt x="1219" y="2031"/>
                      <a:pt x="1221" y="2031"/>
                      <a:pt x="1221" y="2031"/>
                    </a:cubicBezTo>
                    <a:cubicBezTo>
                      <a:pt x="1221" y="2031"/>
                      <a:pt x="1223" y="2031"/>
                      <a:pt x="1223" y="2031"/>
                    </a:cubicBezTo>
                    <a:cubicBezTo>
                      <a:pt x="1223" y="2031"/>
                      <a:pt x="1224" y="2031"/>
                      <a:pt x="1224" y="2031"/>
                    </a:cubicBezTo>
                    <a:cubicBezTo>
                      <a:pt x="1224" y="2031"/>
                      <a:pt x="1226" y="2032"/>
                      <a:pt x="1226" y="2032"/>
                    </a:cubicBezTo>
                    <a:cubicBezTo>
                      <a:pt x="1226" y="2032"/>
                      <a:pt x="1228" y="2031"/>
                      <a:pt x="1228" y="2031"/>
                    </a:cubicBezTo>
                    <a:cubicBezTo>
                      <a:pt x="1228" y="2031"/>
                      <a:pt x="1228" y="2032"/>
                      <a:pt x="1228" y="2032"/>
                    </a:cubicBezTo>
                    <a:cubicBezTo>
                      <a:pt x="1228" y="2032"/>
                      <a:pt x="1231" y="2031"/>
                      <a:pt x="1231" y="2031"/>
                    </a:cubicBezTo>
                    <a:cubicBezTo>
                      <a:pt x="1231" y="2031"/>
                      <a:pt x="1233" y="2031"/>
                      <a:pt x="1233" y="2031"/>
                    </a:cubicBezTo>
                    <a:cubicBezTo>
                      <a:pt x="1233" y="2031"/>
                      <a:pt x="1233" y="2031"/>
                      <a:pt x="1233" y="2031"/>
                    </a:cubicBezTo>
                    <a:cubicBezTo>
                      <a:pt x="1233" y="2031"/>
                      <a:pt x="1234" y="2031"/>
                      <a:pt x="1234" y="2031"/>
                    </a:cubicBezTo>
                    <a:cubicBezTo>
                      <a:pt x="1234" y="2031"/>
                      <a:pt x="1236" y="2032"/>
                      <a:pt x="1236" y="2032"/>
                    </a:cubicBezTo>
                    <a:cubicBezTo>
                      <a:pt x="1236" y="2032"/>
                      <a:pt x="1238" y="2031"/>
                      <a:pt x="1238" y="2031"/>
                    </a:cubicBezTo>
                    <a:cubicBezTo>
                      <a:pt x="1238" y="2031"/>
                      <a:pt x="1239" y="2032"/>
                      <a:pt x="1239" y="2032"/>
                    </a:cubicBezTo>
                    <a:cubicBezTo>
                      <a:pt x="1239" y="2032"/>
                      <a:pt x="1242" y="2031"/>
                      <a:pt x="1242" y="2031"/>
                    </a:cubicBezTo>
                    <a:cubicBezTo>
                      <a:pt x="1242" y="2031"/>
                      <a:pt x="1243" y="2031"/>
                      <a:pt x="1243" y="2031"/>
                    </a:cubicBezTo>
                    <a:cubicBezTo>
                      <a:pt x="1243" y="2031"/>
                      <a:pt x="1244" y="2031"/>
                      <a:pt x="1244" y="2031"/>
                    </a:cubicBezTo>
                    <a:cubicBezTo>
                      <a:pt x="1244" y="2031"/>
                      <a:pt x="1246" y="2031"/>
                      <a:pt x="1246" y="2031"/>
                    </a:cubicBezTo>
                    <a:cubicBezTo>
                      <a:pt x="1246" y="2031"/>
                      <a:pt x="1246" y="2031"/>
                      <a:pt x="1246" y="2031"/>
                    </a:cubicBezTo>
                    <a:cubicBezTo>
                      <a:pt x="1246" y="2031"/>
                      <a:pt x="1248" y="2031"/>
                      <a:pt x="1248" y="2031"/>
                    </a:cubicBezTo>
                    <a:cubicBezTo>
                      <a:pt x="1248" y="2031"/>
                      <a:pt x="1250" y="2032"/>
                      <a:pt x="1250" y="2032"/>
                    </a:cubicBezTo>
                    <a:cubicBezTo>
                      <a:pt x="1250" y="2032"/>
                      <a:pt x="1251" y="2032"/>
                      <a:pt x="1251" y="2032"/>
                    </a:cubicBezTo>
                    <a:cubicBezTo>
                      <a:pt x="1251" y="2032"/>
                      <a:pt x="1252" y="2031"/>
                      <a:pt x="1252" y="2031"/>
                    </a:cubicBezTo>
                    <a:cubicBezTo>
                      <a:pt x="1252" y="2031"/>
                      <a:pt x="1254" y="2032"/>
                      <a:pt x="1254" y="2032"/>
                    </a:cubicBezTo>
                    <a:cubicBezTo>
                      <a:pt x="1254" y="2032"/>
                      <a:pt x="1256" y="2031"/>
                      <a:pt x="1256" y="2031"/>
                    </a:cubicBezTo>
                    <a:cubicBezTo>
                      <a:pt x="1256" y="2031"/>
                      <a:pt x="1257" y="2031"/>
                      <a:pt x="1257" y="2031"/>
                    </a:cubicBezTo>
                    <a:cubicBezTo>
                      <a:pt x="1257" y="2031"/>
                      <a:pt x="1259" y="2032"/>
                      <a:pt x="1259" y="2032"/>
                    </a:cubicBezTo>
                    <a:cubicBezTo>
                      <a:pt x="1259" y="2032"/>
                      <a:pt x="1260" y="2031"/>
                      <a:pt x="1260" y="2031"/>
                    </a:cubicBezTo>
                    <a:cubicBezTo>
                      <a:pt x="1260" y="2031"/>
                      <a:pt x="1261" y="2031"/>
                      <a:pt x="1261" y="2031"/>
                    </a:cubicBezTo>
                    <a:cubicBezTo>
                      <a:pt x="1261" y="2031"/>
                      <a:pt x="1263" y="2031"/>
                      <a:pt x="1263" y="2031"/>
                    </a:cubicBezTo>
                    <a:cubicBezTo>
                      <a:pt x="1263" y="2031"/>
                      <a:pt x="1264" y="2032"/>
                      <a:pt x="1264" y="2032"/>
                    </a:cubicBezTo>
                    <a:cubicBezTo>
                      <a:pt x="1264" y="2032"/>
                      <a:pt x="1266" y="2031"/>
                      <a:pt x="1266" y="2031"/>
                    </a:cubicBezTo>
                    <a:cubicBezTo>
                      <a:pt x="1266" y="2031"/>
                      <a:pt x="1267" y="2031"/>
                      <a:pt x="1267" y="2031"/>
                    </a:cubicBezTo>
                    <a:cubicBezTo>
                      <a:pt x="1267" y="2031"/>
                      <a:pt x="1269" y="2031"/>
                      <a:pt x="1269" y="2031"/>
                    </a:cubicBezTo>
                    <a:cubicBezTo>
                      <a:pt x="1269" y="2031"/>
                      <a:pt x="1270" y="2032"/>
                      <a:pt x="1270" y="2032"/>
                    </a:cubicBezTo>
                    <a:cubicBezTo>
                      <a:pt x="1270" y="2032"/>
                      <a:pt x="1272" y="2032"/>
                      <a:pt x="1272" y="2032"/>
                    </a:cubicBezTo>
                    <a:cubicBezTo>
                      <a:pt x="1272" y="2032"/>
                      <a:pt x="1275" y="2031"/>
                      <a:pt x="1275" y="2031"/>
                    </a:cubicBezTo>
                    <a:cubicBezTo>
                      <a:pt x="1275" y="2031"/>
                      <a:pt x="1276" y="2032"/>
                      <a:pt x="1276" y="2032"/>
                    </a:cubicBezTo>
                    <a:cubicBezTo>
                      <a:pt x="1276" y="2032"/>
                      <a:pt x="1277" y="2031"/>
                      <a:pt x="1277" y="2031"/>
                    </a:cubicBezTo>
                    <a:cubicBezTo>
                      <a:pt x="1277" y="2031"/>
                      <a:pt x="1279" y="2032"/>
                      <a:pt x="1279" y="2032"/>
                    </a:cubicBezTo>
                    <a:cubicBezTo>
                      <a:pt x="1279" y="2032"/>
                      <a:pt x="1281" y="2031"/>
                      <a:pt x="1281" y="2031"/>
                    </a:cubicBezTo>
                    <a:cubicBezTo>
                      <a:pt x="1281" y="2031"/>
                      <a:pt x="1282" y="2031"/>
                      <a:pt x="1282" y="2031"/>
                    </a:cubicBezTo>
                    <a:cubicBezTo>
                      <a:pt x="1282" y="2031"/>
                      <a:pt x="1284" y="2031"/>
                      <a:pt x="1284" y="2031"/>
                    </a:cubicBezTo>
                    <a:cubicBezTo>
                      <a:pt x="1284" y="2031"/>
                      <a:pt x="1284" y="2031"/>
                      <a:pt x="1284" y="2031"/>
                    </a:cubicBezTo>
                    <a:cubicBezTo>
                      <a:pt x="1284" y="2031"/>
                      <a:pt x="1285" y="2031"/>
                      <a:pt x="1285" y="2031"/>
                    </a:cubicBezTo>
                    <a:cubicBezTo>
                      <a:pt x="1285" y="2031"/>
                      <a:pt x="1287" y="2031"/>
                      <a:pt x="1287" y="2031"/>
                    </a:cubicBezTo>
                    <a:cubicBezTo>
                      <a:pt x="1287" y="2031"/>
                      <a:pt x="1290" y="2031"/>
                      <a:pt x="1290" y="2031"/>
                    </a:cubicBezTo>
                    <a:cubicBezTo>
                      <a:pt x="1290" y="2031"/>
                      <a:pt x="1290" y="2031"/>
                      <a:pt x="1290" y="2031"/>
                    </a:cubicBezTo>
                    <a:cubicBezTo>
                      <a:pt x="1290" y="2031"/>
                      <a:pt x="1293" y="2031"/>
                      <a:pt x="1293" y="2031"/>
                    </a:cubicBezTo>
                    <a:cubicBezTo>
                      <a:pt x="1293" y="2031"/>
                      <a:pt x="1293" y="2031"/>
                      <a:pt x="1293" y="2031"/>
                    </a:cubicBezTo>
                    <a:cubicBezTo>
                      <a:pt x="1293" y="2031"/>
                      <a:pt x="1295" y="2030"/>
                      <a:pt x="1295" y="2030"/>
                    </a:cubicBezTo>
                    <a:cubicBezTo>
                      <a:pt x="1295" y="2030"/>
                      <a:pt x="1296" y="2030"/>
                      <a:pt x="1296" y="2030"/>
                    </a:cubicBezTo>
                    <a:cubicBezTo>
                      <a:pt x="1296" y="2030"/>
                      <a:pt x="1299" y="2031"/>
                      <a:pt x="1299" y="2031"/>
                    </a:cubicBezTo>
                    <a:cubicBezTo>
                      <a:pt x="1299" y="2031"/>
                      <a:pt x="1299" y="2031"/>
                      <a:pt x="1299" y="2031"/>
                    </a:cubicBezTo>
                    <a:cubicBezTo>
                      <a:pt x="1299" y="2031"/>
                      <a:pt x="1301" y="2031"/>
                      <a:pt x="1301" y="2031"/>
                    </a:cubicBezTo>
                    <a:cubicBezTo>
                      <a:pt x="1301" y="2031"/>
                      <a:pt x="1304" y="2031"/>
                      <a:pt x="1304" y="2031"/>
                    </a:cubicBezTo>
                    <a:cubicBezTo>
                      <a:pt x="1304" y="2031"/>
                      <a:pt x="1304" y="2031"/>
                      <a:pt x="1304" y="2031"/>
                    </a:cubicBezTo>
                    <a:cubicBezTo>
                      <a:pt x="1304" y="2031"/>
                      <a:pt x="1305" y="2032"/>
                      <a:pt x="1305" y="2032"/>
                    </a:cubicBezTo>
                    <a:cubicBezTo>
                      <a:pt x="1305" y="2032"/>
                      <a:pt x="1306" y="2031"/>
                      <a:pt x="1306" y="2031"/>
                    </a:cubicBezTo>
                    <a:cubicBezTo>
                      <a:pt x="1306" y="2031"/>
                      <a:pt x="1308" y="2032"/>
                      <a:pt x="1308" y="2032"/>
                    </a:cubicBezTo>
                    <a:cubicBezTo>
                      <a:pt x="1308" y="2032"/>
                      <a:pt x="1310" y="2031"/>
                      <a:pt x="1310" y="2031"/>
                    </a:cubicBezTo>
                    <a:cubicBezTo>
                      <a:pt x="1310" y="2031"/>
                      <a:pt x="1312" y="2031"/>
                      <a:pt x="1312" y="2031"/>
                    </a:cubicBezTo>
                    <a:cubicBezTo>
                      <a:pt x="1312" y="2031"/>
                      <a:pt x="1313" y="2032"/>
                      <a:pt x="1313" y="2032"/>
                    </a:cubicBezTo>
                    <a:cubicBezTo>
                      <a:pt x="1313" y="2032"/>
                      <a:pt x="1316" y="2032"/>
                      <a:pt x="1316" y="2032"/>
                    </a:cubicBezTo>
                    <a:cubicBezTo>
                      <a:pt x="1316" y="2032"/>
                      <a:pt x="1317" y="2031"/>
                      <a:pt x="1317" y="2031"/>
                    </a:cubicBezTo>
                    <a:cubicBezTo>
                      <a:pt x="1317" y="2031"/>
                      <a:pt x="1319" y="2031"/>
                      <a:pt x="1319" y="2031"/>
                    </a:cubicBezTo>
                    <a:cubicBezTo>
                      <a:pt x="1319" y="2031"/>
                      <a:pt x="1319" y="2032"/>
                      <a:pt x="1319" y="2032"/>
                    </a:cubicBezTo>
                    <a:cubicBezTo>
                      <a:pt x="1319" y="2032"/>
                      <a:pt x="1320" y="2031"/>
                      <a:pt x="1320" y="2031"/>
                    </a:cubicBezTo>
                    <a:cubicBezTo>
                      <a:pt x="1320" y="2031"/>
                      <a:pt x="1322" y="2031"/>
                      <a:pt x="1322" y="2031"/>
                    </a:cubicBezTo>
                    <a:cubicBezTo>
                      <a:pt x="1322" y="2031"/>
                      <a:pt x="1323" y="2031"/>
                      <a:pt x="1323" y="2031"/>
                    </a:cubicBezTo>
                    <a:cubicBezTo>
                      <a:pt x="1323" y="2031"/>
                      <a:pt x="1324" y="2032"/>
                      <a:pt x="1324" y="2032"/>
                    </a:cubicBezTo>
                    <a:cubicBezTo>
                      <a:pt x="1324" y="2032"/>
                      <a:pt x="1327" y="2032"/>
                      <a:pt x="1327" y="2032"/>
                    </a:cubicBezTo>
                    <a:cubicBezTo>
                      <a:pt x="1327" y="2032"/>
                      <a:pt x="1327" y="2031"/>
                      <a:pt x="1327" y="2031"/>
                    </a:cubicBezTo>
                    <a:cubicBezTo>
                      <a:pt x="1327" y="2031"/>
                      <a:pt x="1329" y="2032"/>
                      <a:pt x="1329" y="2032"/>
                    </a:cubicBezTo>
                    <a:cubicBezTo>
                      <a:pt x="1329" y="2032"/>
                      <a:pt x="1332" y="2031"/>
                      <a:pt x="1332" y="2031"/>
                    </a:cubicBezTo>
                    <a:cubicBezTo>
                      <a:pt x="1332" y="2031"/>
                      <a:pt x="1332" y="2031"/>
                      <a:pt x="1332" y="2031"/>
                    </a:cubicBezTo>
                    <a:cubicBezTo>
                      <a:pt x="1332" y="2031"/>
                      <a:pt x="1334" y="2031"/>
                      <a:pt x="1334" y="2031"/>
                    </a:cubicBezTo>
                    <a:cubicBezTo>
                      <a:pt x="1334" y="2031"/>
                      <a:pt x="1337" y="2031"/>
                      <a:pt x="1337" y="2031"/>
                    </a:cubicBezTo>
                    <a:cubicBezTo>
                      <a:pt x="1337" y="2031"/>
                      <a:pt x="1337" y="2031"/>
                      <a:pt x="1337" y="2031"/>
                    </a:cubicBezTo>
                    <a:cubicBezTo>
                      <a:pt x="1337" y="2031"/>
                      <a:pt x="1338" y="2031"/>
                      <a:pt x="1338" y="2031"/>
                    </a:cubicBezTo>
                    <a:cubicBezTo>
                      <a:pt x="1338" y="2031"/>
                      <a:pt x="1340" y="2031"/>
                      <a:pt x="1340" y="2031"/>
                    </a:cubicBezTo>
                    <a:cubicBezTo>
                      <a:pt x="1340" y="2031"/>
                      <a:pt x="1341" y="2031"/>
                      <a:pt x="1341" y="2031"/>
                    </a:cubicBezTo>
                    <a:cubicBezTo>
                      <a:pt x="1341" y="2031"/>
                      <a:pt x="1343" y="2031"/>
                      <a:pt x="1343" y="2031"/>
                    </a:cubicBezTo>
                    <a:cubicBezTo>
                      <a:pt x="1343" y="2031"/>
                      <a:pt x="1344" y="2031"/>
                      <a:pt x="1344" y="2031"/>
                    </a:cubicBezTo>
                    <a:cubicBezTo>
                      <a:pt x="1344" y="2031"/>
                      <a:pt x="1346" y="2031"/>
                      <a:pt x="1346" y="2031"/>
                    </a:cubicBezTo>
                    <a:cubicBezTo>
                      <a:pt x="1346" y="2031"/>
                      <a:pt x="1347" y="2031"/>
                      <a:pt x="1347" y="2031"/>
                    </a:cubicBezTo>
                    <a:cubicBezTo>
                      <a:pt x="1347" y="2031"/>
                      <a:pt x="1349" y="2031"/>
                      <a:pt x="1349" y="2031"/>
                    </a:cubicBezTo>
                    <a:cubicBezTo>
                      <a:pt x="1349" y="2031"/>
                      <a:pt x="1350" y="2031"/>
                      <a:pt x="1350" y="2031"/>
                    </a:cubicBezTo>
                    <a:cubicBezTo>
                      <a:pt x="1350" y="2031"/>
                      <a:pt x="1351" y="2031"/>
                      <a:pt x="1351" y="2031"/>
                    </a:cubicBezTo>
                    <a:cubicBezTo>
                      <a:pt x="1351" y="2031"/>
                      <a:pt x="1353" y="2031"/>
                      <a:pt x="1353" y="2031"/>
                    </a:cubicBezTo>
                    <a:cubicBezTo>
                      <a:pt x="1353" y="2031"/>
                      <a:pt x="1355" y="2031"/>
                      <a:pt x="1355" y="2031"/>
                    </a:cubicBezTo>
                    <a:cubicBezTo>
                      <a:pt x="1355" y="2031"/>
                      <a:pt x="1356" y="2031"/>
                      <a:pt x="1356" y="2031"/>
                    </a:cubicBezTo>
                    <a:cubicBezTo>
                      <a:pt x="1356" y="2031"/>
                      <a:pt x="1359" y="2030"/>
                      <a:pt x="1359" y="2030"/>
                    </a:cubicBezTo>
                    <a:cubicBezTo>
                      <a:pt x="1359" y="2030"/>
                      <a:pt x="1359" y="2030"/>
                      <a:pt x="1359" y="2030"/>
                    </a:cubicBezTo>
                    <a:cubicBezTo>
                      <a:pt x="1359" y="2030"/>
                      <a:pt x="1362" y="2030"/>
                      <a:pt x="1362" y="2030"/>
                    </a:cubicBezTo>
                    <a:cubicBezTo>
                      <a:pt x="1362" y="2030"/>
                      <a:pt x="1362" y="2030"/>
                      <a:pt x="1362" y="2030"/>
                    </a:cubicBezTo>
                    <a:cubicBezTo>
                      <a:pt x="1362" y="2030"/>
                      <a:pt x="1365" y="2029"/>
                      <a:pt x="1365" y="2029"/>
                    </a:cubicBezTo>
                    <a:cubicBezTo>
                      <a:pt x="1365" y="2029"/>
                      <a:pt x="1365" y="2029"/>
                      <a:pt x="1365" y="2029"/>
                    </a:cubicBezTo>
                    <a:cubicBezTo>
                      <a:pt x="1365" y="2029"/>
                      <a:pt x="1368" y="2028"/>
                      <a:pt x="1368" y="2028"/>
                    </a:cubicBezTo>
                    <a:cubicBezTo>
                      <a:pt x="1368" y="2028"/>
                      <a:pt x="1368" y="2028"/>
                      <a:pt x="1368" y="2028"/>
                    </a:cubicBezTo>
                    <a:cubicBezTo>
                      <a:pt x="1368" y="2028"/>
                      <a:pt x="1371" y="2027"/>
                      <a:pt x="1371" y="2027"/>
                    </a:cubicBezTo>
                    <a:cubicBezTo>
                      <a:pt x="1371" y="2027"/>
                      <a:pt x="1371" y="2027"/>
                      <a:pt x="1371" y="2027"/>
                    </a:cubicBezTo>
                    <a:cubicBezTo>
                      <a:pt x="1371" y="2027"/>
                      <a:pt x="1374" y="2023"/>
                      <a:pt x="1374" y="2023"/>
                    </a:cubicBezTo>
                    <a:cubicBezTo>
                      <a:pt x="1374" y="2023"/>
                      <a:pt x="1374" y="2023"/>
                      <a:pt x="1374" y="2023"/>
                    </a:cubicBezTo>
                    <a:cubicBezTo>
                      <a:pt x="1374" y="2023"/>
                      <a:pt x="1377" y="2002"/>
                      <a:pt x="1377" y="2002"/>
                    </a:cubicBezTo>
                    <a:cubicBezTo>
                      <a:pt x="1377" y="2002"/>
                      <a:pt x="1377" y="2000"/>
                      <a:pt x="1377" y="2000"/>
                    </a:cubicBezTo>
                    <a:cubicBezTo>
                      <a:pt x="1377" y="2000"/>
                      <a:pt x="1380" y="1885"/>
                      <a:pt x="1380" y="1885"/>
                    </a:cubicBezTo>
                    <a:cubicBezTo>
                      <a:pt x="1380" y="1885"/>
                      <a:pt x="1380" y="1871"/>
                      <a:pt x="1380" y="1871"/>
                    </a:cubicBezTo>
                    <a:cubicBezTo>
                      <a:pt x="1380" y="1871"/>
                      <a:pt x="1381" y="1698"/>
                      <a:pt x="1381" y="1698"/>
                    </a:cubicBezTo>
                    <a:cubicBezTo>
                      <a:pt x="1381" y="1698"/>
                      <a:pt x="1383" y="1805"/>
                      <a:pt x="1383" y="1805"/>
                    </a:cubicBezTo>
                    <a:cubicBezTo>
                      <a:pt x="1383" y="1805"/>
                      <a:pt x="1386" y="2013"/>
                      <a:pt x="1386" y="2013"/>
                    </a:cubicBezTo>
                    <a:cubicBezTo>
                      <a:pt x="1386" y="2013"/>
                      <a:pt x="1386" y="2014"/>
                      <a:pt x="1386" y="2014"/>
                    </a:cubicBezTo>
                    <a:cubicBezTo>
                      <a:pt x="1386" y="2014"/>
                      <a:pt x="1389" y="2025"/>
                      <a:pt x="1389" y="2025"/>
                    </a:cubicBezTo>
                    <a:cubicBezTo>
                      <a:pt x="1389" y="2025"/>
                      <a:pt x="1389" y="2026"/>
                      <a:pt x="1389" y="2026"/>
                    </a:cubicBezTo>
                    <a:cubicBezTo>
                      <a:pt x="1389" y="2026"/>
                      <a:pt x="1392" y="2029"/>
                      <a:pt x="1392" y="2029"/>
                    </a:cubicBezTo>
                    <a:cubicBezTo>
                      <a:pt x="1392" y="2029"/>
                      <a:pt x="1392" y="2029"/>
                      <a:pt x="1392" y="2029"/>
                    </a:cubicBezTo>
                    <a:cubicBezTo>
                      <a:pt x="1392" y="2029"/>
                      <a:pt x="1395" y="2030"/>
                      <a:pt x="1395" y="2030"/>
                    </a:cubicBezTo>
                    <a:cubicBezTo>
                      <a:pt x="1395" y="2030"/>
                      <a:pt x="1395" y="2031"/>
                      <a:pt x="1395" y="2031"/>
                    </a:cubicBezTo>
                    <a:cubicBezTo>
                      <a:pt x="1395" y="2031"/>
                      <a:pt x="1398" y="2031"/>
                      <a:pt x="1398" y="2031"/>
                    </a:cubicBezTo>
                    <a:cubicBezTo>
                      <a:pt x="1398" y="2031"/>
                      <a:pt x="1398" y="2031"/>
                      <a:pt x="1398" y="2031"/>
                    </a:cubicBezTo>
                    <a:cubicBezTo>
                      <a:pt x="1398" y="2031"/>
                      <a:pt x="1400" y="2031"/>
                      <a:pt x="1400" y="2031"/>
                    </a:cubicBezTo>
                    <a:cubicBezTo>
                      <a:pt x="1400" y="2031"/>
                      <a:pt x="1401" y="2031"/>
                      <a:pt x="1401" y="2031"/>
                    </a:cubicBezTo>
                    <a:cubicBezTo>
                      <a:pt x="1401" y="2031"/>
                      <a:pt x="1402" y="2031"/>
                      <a:pt x="1402" y="2031"/>
                    </a:cubicBezTo>
                    <a:cubicBezTo>
                      <a:pt x="1402" y="2031"/>
                      <a:pt x="1405" y="2031"/>
                      <a:pt x="1405" y="2031"/>
                    </a:cubicBezTo>
                    <a:cubicBezTo>
                      <a:pt x="1405" y="2031"/>
                      <a:pt x="1406" y="2031"/>
                      <a:pt x="1406" y="2031"/>
                    </a:cubicBezTo>
                    <a:cubicBezTo>
                      <a:pt x="1406" y="2031"/>
                      <a:pt x="1408" y="2031"/>
                      <a:pt x="1408" y="2031"/>
                    </a:cubicBezTo>
                    <a:cubicBezTo>
                      <a:pt x="1408" y="2031"/>
                      <a:pt x="1409" y="2031"/>
                      <a:pt x="1409" y="2031"/>
                    </a:cubicBezTo>
                    <a:cubicBezTo>
                      <a:pt x="1409" y="2031"/>
                      <a:pt x="1410" y="2031"/>
                      <a:pt x="1410" y="2031"/>
                    </a:cubicBezTo>
                    <a:cubicBezTo>
                      <a:pt x="1410" y="2031"/>
                      <a:pt x="1412" y="2032"/>
                      <a:pt x="1412" y="2032"/>
                    </a:cubicBezTo>
                    <a:cubicBezTo>
                      <a:pt x="1412" y="2032"/>
                      <a:pt x="1414" y="2031"/>
                      <a:pt x="1414" y="2031"/>
                    </a:cubicBezTo>
                    <a:cubicBezTo>
                      <a:pt x="1414" y="2031"/>
                      <a:pt x="1415" y="2032"/>
                      <a:pt x="1415" y="2032"/>
                    </a:cubicBezTo>
                    <a:cubicBezTo>
                      <a:pt x="1415" y="2032"/>
                      <a:pt x="1417" y="2032"/>
                      <a:pt x="1417" y="2032"/>
                    </a:cubicBezTo>
                    <a:cubicBezTo>
                      <a:pt x="1417" y="2032"/>
                      <a:pt x="1418" y="2032"/>
                      <a:pt x="1418" y="2032"/>
                    </a:cubicBezTo>
                    <a:cubicBezTo>
                      <a:pt x="1418" y="2032"/>
                      <a:pt x="1419" y="2032"/>
                      <a:pt x="1419" y="2032"/>
                    </a:cubicBezTo>
                    <a:cubicBezTo>
                      <a:pt x="1419" y="2032"/>
                      <a:pt x="1420" y="2031"/>
                      <a:pt x="1420" y="2031"/>
                    </a:cubicBezTo>
                    <a:cubicBezTo>
                      <a:pt x="1420" y="2031"/>
                      <a:pt x="1422" y="2031"/>
                      <a:pt x="1422" y="2031"/>
                    </a:cubicBezTo>
                    <a:cubicBezTo>
                      <a:pt x="1422" y="2031"/>
                      <a:pt x="1424" y="2032"/>
                      <a:pt x="1424" y="2032"/>
                    </a:cubicBezTo>
                    <a:cubicBezTo>
                      <a:pt x="1424" y="2032"/>
                      <a:pt x="1426" y="2032"/>
                      <a:pt x="1426" y="2032"/>
                    </a:cubicBezTo>
                    <a:cubicBezTo>
                      <a:pt x="1426" y="2032"/>
                      <a:pt x="1428" y="2031"/>
                      <a:pt x="1428" y="2031"/>
                    </a:cubicBezTo>
                    <a:cubicBezTo>
                      <a:pt x="1428" y="2031"/>
                      <a:pt x="1428" y="2032"/>
                      <a:pt x="1428" y="2032"/>
                    </a:cubicBezTo>
                    <a:cubicBezTo>
                      <a:pt x="1428" y="2032"/>
                      <a:pt x="1429" y="2031"/>
                      <a:pt x="1429" y="2031"/>
                    </a:cubicBezTo>
                    <a:cubicBezTo>
                      <a:pt x="1429" y="2031"/>
                      <a:pt x="1432" y="2032"/>
                      <a:pt x="1432" y="2032"/>
                    </a:cubicBezTo>
                    <a:cubicBezTo>
                      <a:pt x="1432" y="2032"/>
                      <a:pt x="1433" y="2031"/>
                      <a:pt x="1433" y="2031"/>
                    </a:cubicBezTo>
                    <a:cubicBezTo>
                      <a:pt x="1433" y="2031"/>
                      <a:pt x="1434" y="2032"/>
                      <a:pt x="1434" y="2032"/>
                    </a:cubicBezTo>
                    <a:cubicBezTo>
                      <a:pt x="1434" y="2032"/>
                      <a:pt x="1436" y="2031"/>
                      <a:pt x="1436" y="2031"/>
                    </a:cubicBezTo>
                    <a:cubicBezTo>
                      <a:pt x="1436" y="2031"/>
                      <a:pt x="1437" y="2032"/>
                      <a:pt x="1437" y="2032"/>
                    </a:cubicBezTo>
                    <a:cubicBezTo>
                      <a:pt x="1437" y="2032"/>
                      <a:pt x="1439" y="2031"/>
                      <a:pt x="1439" y="2031"/>
                    </a:cubicBezTo>
                    <a:cubicBezTo>
                      <a:pt x="1439" y="2031"/>
                      <a:pt x="1441" y="2032"/>
                      <a:pt x="1441" y="2032"/>
                    </a:cubicBezTo>
                    <a:cubicBezTo>
                      <a:pt x="1441" y="2032"/>
                      <a:pt x="1442" y="2031"/>
                      <a:pt x="1442" y="2031"/>
                    </a:cubicBezTo>
                    <a:cubicBezTo>
                      <a:pt x="1442" y="2031"/>
                      <a:pt x="1445" y="2031"/>
                      <a:pt x="1445" y="2031"/>
                    </a:cubicBezTo>
                    <a:cubicBezTo>
                      <a:pt x="1445" y="2031"/>
                      <a:pt x="1446" y="2032"/>
                      <a:pt x="1446" y="2032"/>
                    </a:cubicBezTo>
                    <a:cubicBezTo>
                      <a:pt x="1446" y="2032"/>
                      <a:pt x="1447" y="2032"/>
                      <a:pt x="1447" y="2032"/>
                    </a:cubicBezTo>
                    <a:cubicBezTo>
                      <a:pt x="1447" y="2032"/>
                      <a:pt x="1448" y="2031"/>
                      <a:pt x="1448" y="2031"/>
                    </a:cubicBezTo>
                    <a:cubicBezTo>
                      <a:pt x="1448" y="2031"/>
                      <a:pt x="1449" y="2032"/>
                      <a:pt x="1449" y="2032"/>
                    </a:cubicBezTo>
                    <a:cubicBezTo>
                      <a:pt x="1449" y="2032"/>
                      <a:pt x="1452" y="2031"/>
                      <a:pt x="1452" y="2031"/>
                    </a:cubicBezTo>
                    <a:cubicBezTo>
                      <a:pt x="1452" y="2031"/>
                      <a:pt x="1452" y="2031"/>
                      <a:pt x="1452" y="2031"/>
                    </a:cubicBezTo>
                    <a:cubicBezTo>
                      <a:pt x="1452" y="2031"/>
                      <a:pt x="1454" y="2031"/>
                      <a:pt x="1454" y="2031"/>
                    </a:cubicBezTo>
                    <a:cubicBezTo>
                      <a:pt x="1454" y="2031"/>
                      <a:pt x="1456" y="2031"/>
                      <a:pt x="1456" y="2031"/>
                    </a:cubicBezTo>
                    <a:cubicBezTo>
                      <a:pt x="1456" y="2031"/>
                      <a:pt x="1457" y="2031"/>
                      <a:pt x="1457" y="2031"/>
                    </a:cubicBezTo>
                    <a:cubicBezTo>
                      <a:pt x="1457" y="2031"/>
                      <a:pt x="1459" y="2032"/>
                      <a:pt x="1459" y="2032"/>
                    </a:cubicBezTo>
                    <a:cubicBezTo>
                      <a:pt x="1459" y="2032"/>
                      <a:pt x="1461" y="2031"/>
                      <a:pt x="1461" y="2031"/>
                    </a:cubicBezTo>
                    <a:cubicBezTo>
                      <a:pt x="1461" y="2031"/>
                      <a:pt x="1462" y="2031"/>
                      <a:pt x="1462" y="2031"/>
                    </a:cubicBezTo>
                    <a:cubicBezTo>
                      <a:pt x="1462" y="2031"/>
                      <a:pt x="1464" y="2031"/>
                      <a:pt x="1464" y="2031"/>
                    </a:cubicBezTo>
                    <a:cubicBezTo>
                      <a:pt x="1464" y="2031"/>
                      <a:pt x="1464" y="2031"/>
                      <a:pt x="1464" y="2031"/>
                    </a:cubicBezTo>
                    <a:cubicBezTo>
                      <a:pt x="1464" y="2031"/>
                      <a:pt x="1467" y="2031"/>
                      <a:pt x="1467" y="2031"/>
                    </a:cubicBezTo>
                    <a:cubicBezTo>
                      <a:pt x="1467" y="2031"/>
                      <a:pt x="1467" y="2031"/>
                      <a:pt x="1467" y="2031"/>
                    </a:cubicBezTo>
                    <a:cubicBezTo>
                      <a:pt x="1467" y="2031"/>
                      <a:pt x="1469" y="2030"/>
                      <a:pt x="1469" y="2030"/>
                    </a:cubicBezTo>
                    <a:cubicBezTo>
                      <a:pt x="1469" y="2030"/>
                      <a:pt x="1470" y="2030"/>
                      <a:pt x="1470" y="2030"/>
                    </a:cubicBezTo>
                    <a:cubicBezTo>
                      <a:pt x="1470" y="2030"/>
                      <a:pt x="1473" y="2031"/>
                      <a:pt x="1473" y="2031"/>
                    </a:cubicBezTo>
                    <a:cubicBezTo>
                      <a:pt x="1473" y="2031"/>
                      <a:pt x="1473" y="2031"/>
                      <a:pt x="1473" y="2031"/>
                    </a:cubicBezTo>
                    <a:cubicBezTo>
                      <a:pt x="1473" y="2031"/>
                      <a:pt x="1476" y="2031"/>
                      <a:pt x="1476" y="2031"/>
                    </a:cubicBezTo>
                    <a:cubicBezTo>
                      <a:pt x="1476" y="2031"/>
                      <a:pt x="1476" y="2031"/>
                      <a:pt x="1476" y="2031"/>
                    </a:cubicBezTo>
                    <a:cubicBezTo>
                      <a:pt x="1476" y="2031"/>
                      <a:pt x="1479" y="2031"/>
                      <a:pt x="1479" y="2031"/>
                    </a:cubicBezTo>
                    <a:cubicBezTo>
                      <a:pt x="1479" y="2031"/>
                      <a:pt x="1479" y="2031"/>
                      <a:pt x="1479" y="2031"/>
                    </a:cubicBezTo>
                    <a:cubicBezTo>
                      <a:pt x="1479" y="2031"/>
                      <a:pt x="1482" y="2031"/>
                      <a:pt x="1482" y="2031"/>
                    </a:cubicBezTo>
                    <a:cubicBezTo>
                      <a:pt x="1482" y="2031"/>
                      <a:pt x="1483" y="2031"/>
                      <a:pt x="1483" y="2031"/>
                    </a:cubicBezTo>
                    <a:cubicBezTo>
                      <a:pt x="1483" y="2031"/>
                      <a:pt x="1485" y="2031"/>
                      <a:pt x="1485" y="2031"/>
                    </a:cubicBezTo>
                    <a:cubicBezTo>
                      <a:pt x="1485" y="2031"/>
                      <a:pt x="1485" y="2031"/>
                      <a:pt x="1485" y="2031"/>
                    </a:cubicBezTo>
                    <a:cubicBezTo>
                      <a:pt x="1485" y="2031"/>
                      <a:pt x="1488" y="2031"/>
                      <a:pt x="1488" y="2031"/>
                    </a:cubicBezTo>
                    <a:cubicBezTo>
                      <a:pt x="1488" y="2031"/>
                      <a:pt x="1488" y="2031"/>
                      <a:pt x="1488" y="2031"/>
                    </a:cubicBezTo>
                    <a:cubicBezTo>
                      <a:pt x="1488" y="2031"/>
                      <a:pt x="1491" y="2031"/>
                      <a:pt x="1491" y="2031"/>
                    </a:cubicBezTo>
                    <a:cubicBezTo>
                      <a:pt x="1491" y="2031"/>
                      <a:pt x="1491" y="2031"/>
                      <a:pt x="1491" y="2031"/>
                    </a:cubicBezTo>
                    <a:cubicBezTo>
                      <a:pt x="1491" y="2031"/>
                      <a:pt x="1493" y="2031"/>
                      <a:pt x="1493" y="2031"/>
                    </a:cubicBezTo>
                    <a:cubicBezTo>
                      <a:pt x="1493" y="2031"/>
                      <a:pt x="1494" y="2031"/>
                      <a:pt x="1494" y="2031"/>
                    </a:cubicBezTo>
                    <a:cubicBezTo>
                      <a:pt x="1494" y="2031"/>
                      <a:pt x="1497" y="2032"/>
                      <a:pt x="1497" y="2032"/>
                    </a:cubicBezTo>
                    <a:cubicBezTo>
                      <a:pt x="1497" y="2032"/>
                      <a:pt x="1497" y="2031"/>
                      <a:pt x="1497" y="2031"/>
                    </a:cubicBezTo>
                    <a:cubicBezTo>
                      <a:pt x="1497" y="2031"/>
                      <a:pt x="1499" y="2032"/>
                      <a:pt x="1499" y="2032"/>
                    </a:cubicBezTo>
                    <a:cubicBezTo>
                      <a:pt x="1499" y="2032"/>
                      <a:pt x="1500" y="2032"/>
                      <a:pt x="1500" y="2032"/>
                    </a:cubicBezTo>
                    <a:cubicBezTo>
                      <a:pt x="1500" y="2032"/>
                      <a:pt x="1502" y="2032"/>
                      <a:pt x="1502" y="2032"/>
                    </a:cubicBezTo>
                    <a:cubicBezTo>
                      <a:pt x="1502" y="2032"/>
                      <a:pt x="1503" y="2032"/>
                      <a:pt x="1503" y="2032"/>
                    </a:cubicBezTo>
                    <a:cubicBezTo>
                      <a:pt x="1503" y="2032"/>
                      <a:pt x="1506" y="2031"/>
                      <a:pt x="1506" y="2031"/>
                    </a:cubicBezTo>
                    <a:cubicBezTo>
                      <a:pt x="1506" y="2031"/>
                      <a:pt x="1507" y="2032"/>
                      <a:pt x="1507" y="2032"/>
                    </a:cubicBezTo>
                    <a:cubicBezTo>
                      <a:pt x="1507" y="2032"/>
                      <a:pt x="1508" y="2031"/>
                      <a:pt x="1508" y="2031"/>
                    </a:cubicBezTo>
                    <a:cubicBezTo>
                      <a:pt x="1508" y="2031"/>
                      <a:pt x="1510" y="2031"/>
                      <a:pt x="1510" y="2031"/>
                    </a:cubicBezTo>
                    <a:cubicBezTo>
                      <a:pt x="1510" y="2031"/>
                      <a:pt x="1511" y="2031"/>
                      <a:pt x="1511" y="2031"/>
                    </a:cubicBezTo>
                    <a:cubicBezTo>
                      <a:pt x="1511" y="2031"/>
                      <a:pt x="1512" y="2031"/>
                      <a:pt x="1512" y="2031"/>
                    </a:cubicBezTo>
                    <a:cubicBezTo>
                      <a:pt x="1512" y="2031"/>
                      <a:pt x="1515" y="2031"/>
                      <a:pt x="1515" y="2031"/>
                    </a:cubicBezTo>
                    <a:cubicBezTo>
                      <a:pt x="1515" y="2031"/>
                      <a:pt x="1517" y="2031"/>
                      <a:pt x="1517" y="2031"/>
                    </a:cubicBezTo>
                    <a:cubicBezTo>
                      <a:pt x="1517" y="2031"/>
                      <a:pt x="1517" y="2031"/>
                      <a:pt x="1517" y="2031"/>
                    </a:cubicBezTo>
                    <a:cubicBezTo>
                      <a:pt x="1517" y="2031"/>
                      <a:pt x="1519" y="2031"/>
                      <a:pt x="1519" y="2031"/>
                    </a:cubicBezTo>
                    <a:cubicBezTo>
                      <a:pt x="1519" y="2031"/>
                      <a:pt x="1519" y="2031"/>
                      <a:pt x="1519" y="2031"/>
                    </a:cubicBezTo>
                    <a:cubicBezTo>
                      <a:pt x="1519" y="2031"/>
                      <a:pt x="1521" y="2031"/>
                      <a:pt x="1521" y="2031"/>
                    </a:cubicBezTo>
                    <a:cubicBezTo>
                      <a:pt x="1521" y="2031"/>
                      <a:pt x="1522" y="2031"/>
                      <a:pt x="1522" y="2031"/>
                    </a:cubicBezTo>
                    <a:cubicBezTo>
                      <a:pt x="1522" y="2031"/>
                      <a:pt x="1524" y="2031"/>
                      <a:pt x="1524" y="2031"/>
                    </a:cubicBezTo>
                    <a:cubicBezTo>
                      <a:pt x="1524" y="2031"/>
                      <a:pt x="1526" y="2031"/>
                      <a:pt x="1526" y="2031"/>
                    </a:cubicBezTo>
                    <a:cubicBezTo>
                      <a:pt x="1526" y="2031"/>
                      <a:pt x="1527" y="2031"/>
                      <a:pt x="1527" y="2031"/>
                    </a:cubicBezTo>
                    <a:cubicBezTo>
                      <a:pt x="1527" y="2031"/>
                      <a:pt x="1527" y="2031"/>
                      <a:pt x="1527" y="2031"/>
                    </a:cubicBezTo>
                    <a:cubicBezTo>
                      <a:pt x="1527" y="2031"/>
                      <a:pt x="1530" y="2031"/>
                      <a:pt x="1530" y="2031"/>
                    </a:cubicBezTo>
                    <a:cubicBezTo>
                      <a:pt x="1530" y="2031"/>
                      <a:pt x="1533" y="2031"/>
                      <a:pt x="1533" y="2031"/>
                    </a:cubicBezTo>
                    <a:cubicBezTo>
                      <a:pt x="1533" y="2031"/>
                      <a:pt x="1534" y="2031"/>
                      <a:pt x="1534" y="2031"/>
                    </a:cubicBezTo>
                    <a:cubicBezTo>
                      <a:pt x="1534" y="2031"/>
                      <a:pt x="1535" y="2031"/>
                      <a:pt x="1535" y="2031"/>
                    </a:cubicBezTo>
                    <a:cubicBezTo>
                      <a:pt x="1535" y="2031"/>
                      <a:pt x="1536" y="2031"/>
                      <a:pt x="1536" y="2031"/>
                    </a:cubicBezTo>
                    <a:cubicBezTo>
                      <a:pt x="1536" y="2031"/>
                      <a:pt x="1538" y="2031"/>
                      <a:pt x="1538" y="2031"/>
                    </a:cubicBezTo>
                    <a:cubicBezTo>
                      <a:pt x="1538" y="2031"/>
                      <a:pt x="1539" y="2031"/>
                      <a:pt x="1539" y="2031"/>
                    </a:cubicBezTo>
                    <a:cubicBezTo>
                      <a:pt x="1539" y="2031"/>
                      <a:pt x="1542" y="2031"/>
                      <a:pt x="1542" y="2031"/>
                    </a:cubicBezTo>
                    <a:cubicBezTo>
                      <a:pt x="1542" y="2031"/>
                      <a:pt x="1542" y="2031"/>
                      <a:pt x="1542" y="2031"/>
                    </a:cubicBezTo>
                    <a:cubicBezTo>
                      <a:pt x="1542" y="2031"/>
                      <a:pt x="1544" y="2031"/>
                      <a:pt x="1544" y="2031"/>
                    </a:cubicBezTo>
                    <a:cubicBezTo>
                      <a:pt x="1544" y="2031"/>
                      <a:pt x="1545" y="2031"/>
                      <a:pt x="1545" y="2031"/>
                    </a:cubicBezTo>
                    <a:cubicBezTo>
                      <a:pt x="1545" y="2031"/>
                      <a:pt x="1548" y="2031"/>
                      <a:pt x="1548" y="2031"/>
                    </a:cubicBezTo>
                    <a:cubicBezTo>
                      <a:pt x="1548" y="2031"/>
                      <a:pt x="1548" y="2031"/>
                      <a:pt x="1548" y="2031"/>
                    </a:cubicBezTo>
                    <a:cubicBezTo>
                      <a:pt x="1548" y="2031"/>
                      <a:pt x="1549" y="2031"/>
                      <a:pt x="1549" y="2031"/>
                    </a:cubicBezTo>
                    <a:cubicBezTo>
                      <a:pt x="1549" y="2031"/>
                      <a:pt x="1551" y="2031"/>
                      <a:pt x="1551" y="2031"/>
                    </a:cubicBezTo>
                    <a:cubicBezTo>
                      <a:pt x="1551" y="2031"/>
                      <a:pt x="1554" y="2030"/>
                      <a:pt x="1554" y="2030"/>
                    </a:cubicBezTo>
                    <a:cubicBezTo>
                      <a:pt x="1554" y="2030"/>
                      <a:pt x="1555" y="2030"/>
                      <a:pt x="1555" y="2030"/>
                    </a:cubicBezTo>
                    <a:cubicBezTo>
                      <a:pt x="1555" y="2030"/>
                      <a:pt x="1556" y="2030"/>
                      <a:pt x="1556" y="2030"/>
                    </a:cubicBezTo>
                    <a:cubicBezTo>
                      <a:pt x="1556" y="2030"/>
                      <a:pt x="1557" y="2030"/>
                      <a:pt x="1557" y="2030"/>
                    </a:cubicBezTo>
                    <a:cubicBezTo>
                      <a:pt x="1557" y="2030"/>
                      <a:pt x="1560" y="2029"/>
                      <a:pt x="1560" y="2029"/>
                    </a:cubicBezTo>
                    <a:cubicBezTo>
                      <a:pt x="1560" y="2029"/>
                      <a:pt x="1560" y="2029"/>
                      <a:pt x="1560" y="2029"/>
                    </a:cubicBezTo>
                    <a:cubicBezTo>
                      <a:pt x="1560" y="2029"/>
                      <a:pt x="1563" y="2029"/>
                      <a:pt x="1563" y="2029"/>
                    </a:cubicBezTo>
                    <a:cubicBezTo>
                      <a:pt x="1563" y="2029"/>
                      <a:pt x="1563" y="2029"/>
                      <a:pt x="1563" y="2029"/>
                    </a:cubicBezTo>
                    <a:cubicBezTo>
                      <a:pt x="1563" y="2029"/>
                      <a:pt x="1566" y="2027"/>
                      <a:pt x="1566" y="2027"/>
                    </a:cubicBezTo>
                    <a:cubicBezTo>
                      <a:pt x="1566" y="2027"/>
                      <a:pt x="1566" y="2027"/>
                      <a:pt x="1566" y="2027"/>
                    </a:cubicBezTo>
                    <a:cubicBezTo>
                      <a:pt x="1566" y="2027"/>
                      <a:pt x="1569" y="2024"/>
                      <a:pt x="1569" y="2024"/>
                    </a:cubicBezTo>
                    <a:cubicBezTo>
                      <a:pt x="1569" y="2024"/>
                      <a:pt x="1569" y="2023"/>
                      <a:pt x="1569" y="2023"/>
                    </a:cubicBezTo>
                    <a:cubicBezTo>
                      <a:pt x="1569" y="2023"/>
                      <a:pt x="1572" y="2012"/>
                      <a:pt x="1572" y="2012"/>
                    </a:cubicBezTo>
                    <a:cubicBezTo>
                      <a:pt x="1572" y="2012"/>
                      <a:pt x="1572" y="2012"/>
                      <a:pt x="1572" y="2012"/>
                    </a:cubicBezTo>
                    <a:cubicBezTo>
                      <a:pt x="1572" y="2012"/>
                      <a:pt x="1575" y="1976"/>
                      <a:pt x="1575" y="1976"/>
                    </a:cubicBezTo>
                    <a:cubicBezTo>
                      <a:pt x="1575" y="1976"/>
                      <a:pt x="1575" y="1967"/>
                      <a:pt x="1575" y="1967"/>
                    </a:cubicBezTo>
                    <a:cubicBezTo>
                      <a:pt x="1575" y="1967"/>
                      <a:pt x="1577" y="1984"/>
                      <a:pt x="1577" y="1984"/>
                    </a:cubicBezTo>
                    <a:cubicBezTo>
                      <a:pt x="1577" y="1984"/>
                      <a:pt x="1578" y="1981"/>
                      <a:pt x="1578" y="1981"/>
                    </a:cubicBezTo>
                    <a:cubicBezTo>
                      <a:pt x="1578" y="1981"/>
                      <a:pt x="1581" y="1918"/>
                      <a:pt x="1581" y="1918"/>
                    </a:cubicBezTo>
                    <a:cubicBezTo>
                      <a:pt x="1581" y="1918"/>
                      <a:pt x="1581" y="1907"/>
                      <a:pt x="1581" y="1907"/>
                    </a:cubicBezTo>
                    <a:cubicBezTo>
                      <a:pt x="1581" y="1907"/>
                      <a:pt x="1584" y="1932"/>
                      <a:pt x="1584" y="1932"/>
                    </a:cubicBezTo>
                    <a:cubicBezTo>
                      <a:pt x="1584" y="1932"/>
                      <a:pt x="1584" y="1933"/>
                      <a:pt x="1584" y="1933"/>
                    </a:cubicBezTo>
                    <a:cubicBezTo>
                      <a:pt x="1584" y="1933"/>
                      <a:pt x="1586" y="1941"/>
                      <a:pt x="1586" y="1941"/>
                    </a:cubicBezTo>
                    <a:cubicBezTo>
                      <a:pt x="1586" y="1941"/>
                      <a:pt x="1587" y="1934"/>
                      <a:pt x="1587" y="1934"/>
                    </a:cubicBezTo>
                    <a:cubicBezTo>
                      <a:pt x="1587" y="1934"/>
                      <a:pt x="1590" y="1918"/>
                      <a:pt x="1590" y="1918"/>
                    </a:cubicBezTo>
                    <a:cubicBezTo>
                      <a:pt x="1590" y="1918"/>
                      <a:pt x="1590" y="1917"/>
                      <a:pt x="1590" y="1917"/>
                    </a:cubicBezTo>
                    <a:cubicBezTo>
                      <a:pt x="1590" y="1917"/>
                      <a:pt x="1593" y="1982"/>
                      <a:pt x="1593" y="1982"/>
                    </a:cubicBezTo>
                    <a:cubicBezTo>
                      <a:pt x="1593" y="1982"/>
                      <a:pt x="1594" y="1988"/>
                      <a:pt x="1594" y="1988"/>
                    </a:cubicBezTo>
                    <a:cubicBezTo>
                      <a:pt x="1594" y="1988"/>
                      <a:pt x="1596" y="1976"/>
                      <a:pt x="1596" y="1976"/>
                    </a:cubicBezTo>
                    <a:cubicBezTo>
                      <a:pt x="1596" y="1976"/>
                      <a:pt x="1596" y="1973"/>
                      <a:pt x="1596" y="1973"/>
                    </a:cubicBezTo>
                    <a:cubicBezTo>
                      <a:pt x="1596" y="1973"/>
                      <a:pt x="1599" y="2012"/>
                      <a:pt x="1599" y="2012"/>
                    </a:cubicBezTo>
                    <a:cubicBezTo>
                      <a:pt x="1599" y="2012"/>
                      <a:pt x="1599" y="2013"/>
                      <a:pt x="1599" y="2013"/>
                    </a:cubicBezTo>
                    <a:cubicBezTo>
                      <a:pt x="1599" y="2013"/>
                      <a:pt x="1602" y="2024"/>
                      <a:pt x="1602" y="2024"/>
                    </a:cubicBezTo>
                    <a:cubicBezTo>
                      <a:pt x="1602" y="2024"/>
                      <a:pt x="1602" y="2025"/>
                      <a:pt x="1602" y="2025"/>
                    </a:cubicBezTo>
                    <a:cubicBezTo>
                      <a:pt x="1602" y="2025"/>
                      <a:pt x="1605" y="2028"/>
                      <a:pt x="1605" y="2028"/>
                    </a:cubicBezTo>
                    <a:cubicBezTo>
                      <a:pt x="1605" y="2028"/>
                      <a:pt x="1605" y="2028"/>
                      <a:pt x="1605" y="2028"/>
                    </a:cubicBezTo>
                    <a:cubicBezTo>
                      <a:pt x="1605" y="2028"/>
                      <a:pt x="1608" y="2029"/>
                      <a:pt x="1608" y="2029"/>
                    </a:cubicBezTo>
                    <a:cubicBezTo>
                      <a:pt x="1608" y="2029"/>
                      <a:pt x="1608" y="2029"/>
                      <a:pt x="1608" y="2029"/>
                    </a:cubicBezTo>
                    <a:cubicBezTo>
                      <a:pt x="1608" y="2029"/>
                      <a:pt x="1611" y="2030"/>
                      <a:pt x="1611" y="2030"/>
                    </a:cubicBezTo>
                    <a:cubicBezTo>
                      <a:pt x="1611" y="2030"/>
                      <a:pt x="1611" y="2030"/>
                      <a:pt x="1611" y="2030"/>
                    </a:cubicBezTo>
                    <a:cubicBezTo>
                      <a:pt x="1611" y="2030"/>
                      <a:pt x="1614" y="2030"/>
                      <a:pt x="1614" y="2030"/>
                    </a:cubicBezTo>
                    <a:cubicBezTo>
                      <a:pt x="1614" y="2030"/>
                      <a:pt x="1615" y="2030"/>
                      <a:pt x="1615" y="2030"/>
                    </a:cubicBezTo>
                    <a:cubicBezTo>
                      <a:pt x="1615" y="2030"/>
                      <a:pt x="1617" y="2031"/>
                      <a:pt x="1617" y="2031"/>
                    </a:cubicBezTo>
                    <a:cubicBezTo>
                      <a:pt x="1617" y="2031"/>
                      <a:pt x="1617" y="2031"/>
                      <a:pt x="1617" y="2031"/>
                    </a:cubicBezTo>
                    <a:cubicBezTo>
                      <a:pt x="1617" y="2031"/>
                      <a:pt x="1619" y="2031"/>
                      <a:pt x="1619" y="2031"/>
                    </a:cubicBezTo>
                    <a:cubicBezTo>
                      <a:pt x="1619" y="2031"/>
                      <a:pt x="1620" y="2031"/>
                      <a:pt x="1620" y="2031"/>
                    </a:cubicBezTo>
                    <a:cubicBezTo>
                      <a:pt x="1620" y="2031"/>
                      <a:pt x="1622" y="2031"/>
                      <a:pt x="1622" y="2031"/>
                    </a:cubicBezTo>
                    <a:cubicBezTo>
                      <a:pt x="1622" y="2031"/>
                      <a:pt x="1623" y="2031"/>
                      <a:pt x="1623" y="2031"/>
                    </a:cubicBezTo>
                    <a:cubicBezTo>
                      <a:pt x="1623" y="2031"/>
                      <a:pt x="1626" y="2031"/>
                      <a:pt x="1626" y="2031"/>
                    </a:cubicBezTo>
                    <a:cubicBezTo>
                      <a:pt x="1626" y="2031"/>
                      <a:pt x="1626" y="2031"/>
                      <a:pt x="1626" y="2031"/>
                    </a:cubicBezTo>
                    <a:cubicBezTo>
                      <a:pt x="1626" y="2031"/>
                      <a:pt x="1627" y="2031"/>
                      <a:pt x="1627" y="2031"/>
                    </a:cubicBezTo>
                    <a:cubicBezTo>
                      <a:pt x="1627" y="2031"/>
                      <a:pt x="1629" y="2031"/>
                      <a:pt x="1629" y="2031"/>
                    </a:cubicBezTo>
                    <a:cubicBezTo>
                      <a:pt x="1629" y="2031"/>
                      <a:pt x="1632" y="2032"/>
                      <a:pt x="1632" y="2032"/>
                    </a:cubicBezTo>
                    <a:cubicBezTo>
                      <a:pt x="1632" y="2032"/>
                      <a:pt x="1632" y="2031"/>
                      <a:pt x="1632" y="2031"/>
                    </a:cubicBezTo>
                    <a:cubicBezTo>
                      <a:pt x="1632" y="2031"/>
                      <a:pt x="1634" y="2032"/>
                      <a:pt x="1634" y="2032"/>
                    </a:cubicBezTo>
                    <a:cubicBezTo>
                      <a:pt x="1634" y="2032"/>
                      <a:pt x="1636" y="2032"/>
                      <a:pt x="1636" y="2032"/>
                    </a:cubicBezTo>
                    <a:cubicBezTo>
                      <a:pt x="1636" y="2032"/>
                      <a:pt x="1637" y="2031"/>
                      <a:pt x="1637" y="2031"/>
                    </a:cubicBezTo>
                    <a:cubicBezTo>
                      <a:pt x="1637" y="2031"/>
                      <a:pt x="1638" y="2031"/>
                      <a:pt x="1638" y="2031"/>
                    </a:cubicBezTo>
                    <a:cubicBezTo>
                      <a:pt x="1638" y="2031"/>
                      <a:pt x="1640" y="2032"/>
                      <a:pt x="1640" y="2032"/>
                    </a:cubicBezTo>
                    <a:cubicBezTo>
                      <a:pt x="1640" y="2032"/>
                      <a:pt x="1641" y="2032"/>
                      <a:pt x="1641" y="2032"/>
                    </a:cubicBezTo>
                    <a:cubicBezTo>
                      <a:pt x="1641" y="2032"/>
                      <a:pt x="1644" y="2031"/>
                      <a:pt x="1644" y="2031"/>
                    </a:cubicBezTo>
                    <a:cubicBezTo>
                      <a:pt x="1644" y="2031"/>
                      <a:pt x="1644" y="2031"/>
                      <a:pt x="1644" y="2031"/>
                    </a:cubicBezTo>
                    <a:cubicBezTo>
                      <a:pt x="1644" y="2031"/>
                      <a:pt x="1646" y="2031"/>
                      <a:pt x="1646" y="2031"/>
                    </a:cubicBezTo>
                    <a:cubicBezTo>
                      <a:pt x="1646" y="2031"/>
                      <a:pt x="1647" y="2031"/>
                      <a:pt x="1647" y="2031"/>
                    </a:cubicBezTo>
                    <a:cubicBezTo>
                      <a:pt x="1647" y="2031"/>
                      <a:pt x="1649" y="2031"/>
                      <a:pt x="1649" y="2031"/>
                    </a:cubicBezTo>
                    <a:cubicBezTo>
                      <a:pt x="1649" y="2031"/>
                      <a:pt x="1652" y="2031"/>
                      <a:pt x="1652" y="2031"/>
                    </a:cubicBezTo>
                    <a:cubicBezTo>
                      <a:pt x="1652" y="2031"/>
                      <a:pt x="1652" y="2031"/>
                      <a:pt x="1652" y="2031"/>
                    </a:cubicBezTo>
                    <a:cubicBezTo>
                      <a:pt x="1652" y="2031"/>
                      <a:pt x="1654" y="2031"/>
                      <a:pt x="1654" y="2031"/>
                    </a:cubicBezTo>
                    <a:cubicBezTo>
                      <a:pt x="1654" y="2031"/>
                      <a:pt x="1655" y="2031"/>
                      <a:pt x="1655" y="2031"/>
                    </a:cubicBezTo>
                    <a:cubicBezTo>
                      <a:pt x="1655" y="2031"/>
                      <a:pt x="1656" y="2031"/>
                      <a:pt x="1656" y="2031"/>
                    </a:cubicBezTo>
                    <a:cubicBezTo>
                      <a:pt x="1656" y="2031"/>
                      <a:pt x="1657" y="2031"/>
                      <a:pt x="1657" y="2031"/>
                    </a:cubicBezTo>
                    <a:cubicBezTo>
                      <a:pt x="1657" y="2031"/>
                      <a:pt x="1659" y="2031"/>
                      <a:pt x="1659" y="2031"/>
                    </a:cubicBezTo>
                    <a:cubicBezTo>
                      <a:pt x="1659" y="2031"/>
                      <a:pt x="1662" y="2031"/>
                      <a:pt x="1662" y="2031"/>
                    </a:cubicBezTo>
                    <a:cubicBezTo>
                      <a:pt x="1662" y="2031"/>
                      <a:pt x="1664" y="2031"/>
                      <a:pt x="1664" y="2031"/>
                    </a:cubicBezTo>
                    <a:cubicBezTo>
                      <a:pt x="1664" y="2031"/>
                      <a:pt x="1665" y="2031"/>
                      <a:pt x="1665" y="2031"/>
                    </a:cubicBezTo>
                    <a:cubicBezTo>
                      <a:pt x="1665" y="2031"/>
                      <a:pt x="1665" y="2031"/>
                      <a:pt x="1665" y="2031"/>
                    </a:cubicBezTo>
                    <a:cubicBezTo>
                      <a:pt x="1665" y="2031"/>
                      <a:pt x="1668" y="2031"/>
                      <a:pt x="1668" y="2031"/>
                    </a:cubicBezTo>
                    <a:cubicBezTo>
                      <a:pt x="1668" y="2031"/>
                      <a:pt x="1669" y="2031"/>
                      <a:pt x="1669" y="2031"/>
                    </a:cubicBezTo>
                    <a:cubicBezTo>
                      <a:pt x="1669" y="2031"/>
                      <a:pt x="1670" y="2032"/>
                      <a:pt x="1670" y="2032"/>
                    </a:cubicBezTo>
                    <a:cubicBezTo>
                      <a:pt x="1670" y="2032"/>
                      <a:pt x="1672" y="2032"/>
                      <a:pt x="1672" y="2032"/>
                    </a:cubicBezTo>
                    <a:cubicBezTo>
                      <a:pt x="1672" y="2032"/>
                      <a:pt x="1673" y="2031"/>
                      <a:pt x="1673" y="2031"/>
                    </a:cubicBezTo>
                    <a:cubicBezTo>
                      <a:pt x="1673" y="2031"/>
                      <a:pt x="1675" y="2031"/>
                      <a:pt x="1675" y="2031"/>
                    </a:cubicBezTo>
                    <a:cubicBezTo>
                      <a:pt x="1675" y="2031"/>
                      <a:pt x="1677" y="2032"/>
                      <a:pt x="1677" y="2032"/>
                    </a:cubicBezTo>
                    <a:cubicBezTo>
                      <a:pt x="1677" y="2032"/>
                      <a:pt x="1677" y="2032"/>
                      <a:pt x="1677" y="2032"/>
                    </a:cubicBezTo>
                    <a:cubicBezTo>
                      <a:pt x="1677" y="2032"/>
                      <a:pt x="1680" y="2031"/>
                      <a:pt x="1680" y="2031"/>
                    </a:cubicBezTo>
                    <a:cubicBezTo>
                      <a:pt x="1680" y="2031"/>
                      <a:pt x="1680" y="2031"/>
                      <a:pt x="1680" y="2031"/>
                    </a:cubicBezTo>
                    <a:cubicBezTo>
                      <a:pt x="1680" y="2031"/>
                      <a:pt x="1680" y="2032"/>
                      <a:pt x="1680" y="2032"/>
                    </a:cubicBezTo>
                    <a:cubicBezTo>
                      <a:pt x="1680" y="2032"/>
                      <a:pt x="1684" y="2032"/>
                      <a:pt x="1684" y="2032"/>
                    </a:cubicBezTo>
                    <a:cubicBezTo>
                      <a:pt x="1684" y="2032"/>
                      <a:pt x="1684" y="2031"/>
                      <a:pt x="1684" y="2031"/>
                    </a:cubicBezTo>
                    <a:cubicBezTo>
                      <a:pt x="1684" y="2031"/>
                      <a:pt x="1688" y="2032"/>
                      <a:pt x="1688" y="2032"/>
                    </a:cubicBezTo>
                    <a:cubicBezTo>
                      <a:pt x="1688" y="2032"/>
                      <a:pt x="1689" y="2032"/>
                      <a:pt x="1689" y="2032"/>
                    </a:cubicBezTo>
                    <a:cubicBezTo>
                      <a:pt x="1689" y="2032"/>
                      <a:pt x="1691" y="2032"/>
                      <a:pt x="1691" y="2032"/>
                    </a:cubicBezTo>
                    <a:cubicBezTo>
                      <a:pt x="1691" y="2032"/>
                      <a:pt x="1692" y="2031"/>
                      <a:pt x="1692" y="2031"/>
                    </a:cubicBezTo>
                    <a:cubicBezTo>
                      <a:pt x="1692" y="2031"/>
                      <a:pt x="1692" y="2031"/>
                      <a:pt x="1692" y="2031"/>
                    </a:cubicBezTo>
                    <a:cubicBezTo>
                      <a:pt x="1692" y="2031"/>
                      <a:pt x="1693" y="2032"/>
                      <a:pt x="1693" y="2032"/>
                    </a:cubicBezTo>
                    <a:cubicBezTo>
                      <a:pt x="1693" y="2032"/>
                      <a:pt x="1695" y="2032"/>
                      <a:pt x="1695" y="2032"/>
                    </a:cubicBezTo>
                    <a:cubicBezTo>
                      <a:pt x="1695" y="2032"/>
                      <a:pt x="1697" y="2031"/>
                      <a:pt x="1697" y="2031"/>
                    </a:cubicBezTo>
                    <a:cubicBezTo>
                      <a:pt x="1697" y="2031"/>
                      <a:pt x="1698" y="2031"/>
                      <a:pt x="1698" y="2031"/>
                    </a:cubicBezTo>
                    <a:cubicBezTo>
                      <a:pt x="1698" y="2031"/>
                      <a:pt x="1701" y="2031"/>
                      <a:pt x="1701" y="2031"/>
                    </a:cubicBezTo>
                    <a:cubicBezTo>
                      <a:pt x="1701" y="2031"/>
                      <a:pt x="1701" y="2031"/>
                      <a:pt x="1701" y="2031"/>
                    </a:cubicBezTo>
                    <a:cubicBezTo>
                      <a:pt x="1701" y="2031"/>
                      <a:pt x="1704" y="2031"/>
                      <a:pt x="1704" y="2031"/>
                    </a:cubicBezTo>
                    <a:cubicBezTo>
                      <a:pt x="1704" y="2031"/>
                      <a:pt x="1704" y="2031"/>
                      <a:pt x="1704" y="2031"/>
                    </a:cubicBezTo>
                    <a:cubicBezTo>
                      <a:pt x="1704" y="2031"/>
                      <a:pt x="1705" y="2031"/>
                      <a:pt x="1705" y="2031"/>
                    </a:cubicBezTo>
                    <a:cubicBezTo>
                      <a:pt x="1705" y="2031"/>
                      <a:pt x="1707" y="2031"/>
                      <a:pt x="1707" y="2031"/>
                    </a:cubicBezTo>
                    <a:cubicBezTo>
                      <a:pt x="1707" y="2031"/>
                      <a:pt x="1708" y="2031"/>
                      <a:pt x="1708" y="2031"/>
                    </a:cubicBezTo>
                    <a:cubicBezTo>
                      <a:pt x="1708" y="2031"/>
                      <a:pt x="1711" y="2031"/>
                      <a:pt x="1711" y="2031"/>
                    </a:cubicBezTo>
                    <a:cubicBezTo>
                      <a:pt x="1711" y="2031"/>
                      <a:pt x="1712" y="2031"/>
                      <a:pt x="1712" y="2031"/>
                    </a:cubicBezTo>
                    <a:cubicBezTo>
                      <a:pt x="1712" y="2031"/>
                      <a:pt x="1713" y="2031"/>
                      <a:pt x="1713" y="2031"/>
                    </a:cubicBezTo>
                    <a:cubicBezTo>
                      <a:pt x="1713" y="2031"/>
                      <a:pt x="1715" y="2031"/>
                      <a:pt x="1715" y="2031"/>
                    </a:cubicBezTo>
                    <a:cubicBezTo>
                      <a:pt x="1715" y="2031"/>
                      <a:pt x="1716" y="2031"/>
                      <a:pt x="1716" y="2031"/>
                    </a:cubicBezTo>
                    <a:cubicBezTo>
                      <a:pt x="1716" y="2031"/>
                      <a:pt x="1718" y="2032"/>
                      <a:pt x="1718" y="2032"/>
                    </a:cubicBezTo>
                    <a:cubicBezTo>
                      <a:pt x="1718" y="2032"/>
                      <a:pt x="1719" y="2031"/>
                      <a:pt x="1719" y="2031"/>
                    </a:cubicBezTo>
                    <a:cubicBezTo>
                      <a:pt x="1719" y="2031"/>
                      <a:pt x="1721" y="2031"/>
                      <a:pt x="1721" y="2031"/>
                    </a:cubicBezTo>
                    <a:cubicBezTo>
                      <a:pt x="1721" y="2031"/>
                      <a:pt x="1723" y="2031"/>
                      <a:pt x="1723" y="2031"/>
                    </a:cubicBezTo>
                    <a:cubicBezTo>
                      <a:pt x="1723" y="2031"/>
                      <a:pt x="1724" y="2032"/>
                      <a:pt x="1724" y="2032"/>
                    </a:cubicBezTo>
                    <a:cubicBezTo>
                      <a:pt x="1724" y="2032"/>
                      <a:pt x="1725" y="2031"/>
                      <a:pt x="1725" y="2031"/>
                    </a:cubicBezTo>
                    <a:cubicBezTo>
                      <a:pt x="1725" y="2031"/>
                      <a:pt x="1726" y="2032"/>
                      <a:pt x="1726" y="2032"/>
                    </a:cubicBezTo>
                    <a:cubicBezTo>
                      <a:pt x="1726" y="2032"/>
                      <a:pt x="1729" y="2031"/>
                      <a:pt x="1729" y="2031"/>
                    </a:cubicBezTo>
                    <a:cubicBezTo>
                      <a:pt x="1729" y="2031"/>
                      <a:pt x="1730" y="2032"/>
                      <a:pt x="1730" y="2032"/>
                    </a:cubicBezTo>
                    <a:cubicBezTo>
                      <a:pt x="1730" y="2032"/>
                      <a:pt x="1732" y="2031"/>
                      <a:pt x="1732" y="2031"/>
                    </a:cubicBezTo>
                    <a:cubicBezTo>
                      <a:pt x="1732" y="2031"/>
                      <a:pt x="1733" y="2032"/>
                      <a:pt x="1733" y="2032"/>
                    </a:cubicBezTo>
                    <a:cubicBezTo>
                      <a:pt x="1733" y="2032"/>
                      <a:pt x="1735" y="2032"/>
                      <a:pt x="1735" y="2032"/>
                    </a:cubicBezTo>
                    <a:cubicBezTo>
                      <a:pt x="1735" y="2032"/>
                      <a:pt x="1736" y="2031"/>
                      <a:pt x="1736" y="2031"/>
                    </a:cubicBezTo>
                    <a:cubicBezTo>
                      <a:pt x="1736" y="2031"/>
                      <a:pt x="1738" y="2031"/>
                      <a:pt x="1738" y="2031"/>
                    </a:cubicBezTo>
                    <a:cubicBezTo>
                      <a:pt x="1738" y="2031"/>
                      <a:pt x="1740" y="2032"/>
                      <a:pt x="1740" y="2032"/>
                    </a:cubicBezTo>
                    <a:cubicBezTo>
                      <a:pt x="1740" y="2032"/>
                      <a:pt x="1741" y="2032"/>
                      <a:pt x="1741" y="2032"/>
                    </a:cubicBezTo>
                    <a:cubicBezTo>
                      <a:pt x="1741" y="2032"/>
                      <a:pt x="1742" y="2031"/>
                      <a:pt x="1742" y="2031"/>
                    </a:cubicBezTo>
                    <a:cubicBezTo>
                      <a:pt x="1742" y="2031"/>
                      <a:pt x="1744" y="2032"/>
                      <a:pt x="1744" y="2032"/>
                    </a:cubicBezTo>
                    <a:cubicBezTo>
                      <a:pt x="1744" y="2032"/>
                      <a:pt x="1745" y="2031"/>
                      <a:pt x="1745" y="2031"/>
                    </a:cubicBezTo>
                    <a:cubicBezTo>
                      <a:pt x="1745" y="2031"/>
                      <a:pt x="1747" y="2031"/>
                      <a:pt x="1747" y="2031"/>
                    </a:cubicBezTo>
                    <a:cubicBezTo>
                      <a:pt x="1747" y="2031"/>
                      <a:pt x="1747" y="2032"/>
                      <a:pt x="1747" y="2032"/>
                    </a:cubicBezTo>
                    <a:cubicBezTo>
                      <a:pt x="1747" y="2032"/>
                      <a:pt x="1750" y="2032"/>
                      <a:pt x="1750" y="2032"/>
                    </a:cubicBezTo>
                    <a:cubicBezTo>
                      <a:pt x="1750" y="2032"/>
                      <a:pt x="1752" y="2031"/>
                      <a:pt x="1752" y="2031"/>
                    </a:cubicBezTo>
                    <a:cubicBezTo>
                      <a:pt x="1752" y="2031"/>
                      <a:pt x="1752" y="2031"/>
                      <a:pt x="1752" y="2031"/>
                    </a:cubicBezTo>
                    <a:cubicBezTo>
                      <a:pt x="1752" y="2031"/>
                      <a:pt x="1754" y="2031"/>
                      <a:pt x="1754" y="2031"/>
                    </a:cubicBezTo>
                    <a:cubicBezTo>
                      <a:pt x="1754" y="2031"/>
                      <a:pt x="1756" y="2031"/>
                      <a:pt x="1756" y="2031"/>
                    </a:cubicBezTo>
                    <a:cubicBezTo>
                      <a:pt x="1756" y="2031"/>
                      <a:pt x="1757" y="2031"/>
                      <a:pt x="1757" y="2031"/>
                    </a:cubicBezTo>
                    <a:cubicBezTo>
                      <a:pt x="1757" y="2031"/>
                      <a:pt x="1759" y="2031"/>
                      <a:pt x="1759" y="2031"/>
                    </a:cubicBezTo>
                    <a:cubicBezTo>
                      <a:pt x="1759" y="2031"/>
                      <a:pt x="1761" y="2031"/>
                      <a:pt x="1761" y="2031"/>
                    </a:cubicBezTo>
                    <a:cubicBezTo>
                      <a:pt x="1761" y="2031"/>
                      <a:pt x="1762" y="2031"/>
                      <a:pt x="1762" y="2031"/>
                    </a:cubicBezTo>
                    <a:cubicBezTo>
                      <a:pt x="1762" y="2031"/>
                      <a:pt x="1764" y="2031"/>
                      <a:pt x="1764" y="2031"/>
                    </a:cubicBezTo>
                    <a:cubicBezTo>
                      <a:pt x="1764" y="2031"/>
                      <a:pt x="1764" y="2031"/>
                      <a:pt x="1764" y="2031"/>
                    </a:cubicBezTo>
                    <a:cubicBezTo>
                      <a:pt x="1764" y="2031"/>
                      <a:pt x="1765" y="2031"/>
                      <a:pt x="1765" y="2031"/>
                    </a:cubicBezTo>
                    <a:cubicBezTo>
                      <a:pt x="1765" y="2031"/>
                      <a:pt x="1767" y="2031"/>
                      <a:pt x="1767" y="2031"/>
                    </a:cubicBezTo>
                    <a:cubicBezTo>
                      <a:pt x="1767" y="2031"/>
                      <a:pt x="1770" y="2030"/>
                      <a:pt x="1770" y="2030"/>
                    </a:cubicBezTo>
                    <a:cubicBezTo>
                      <a:pt x="1770" y="2030"/>
                      <a:pt x="1771" y="2030"/>
                      <a:pt x="1771" y="2030"/>
                    </a:cubicBezTo>
                    <a:cubicBezTo>
                      <a:pt x="1771" y="2030"/>
                      <a:pt x="1773" y="2031"/>
                      <a:pt x="1773" y="2031"/>
                    </a:cubicBezTo>
                    <a:cubicBezTo>
                      <a:pt x="1773" y="2031"/>
                      <a:pt x="1773" y="2031"/>
                      <a:pt x="1773" y="2031"/>
                    </a:cubicBezTo>
                    <a:cubicBezTo>
                      <a:pt x="1773" y="2031"/>
                      <a:pt x="1775" y="2031"/>
                      <a:pt x="1775" y="2031"/>
                    </a:cubicBezTo>
                    <a:cubicBezTo>
                      <a:pt x="1775" y="2031"/>
                      <a:pt x="1776" y="2031"/>
                      <a:pt x="1776" y="2031"/>
                    </a:cubicBezTo>
                    <a:cubicBezTo>
                      <a:pt x="1776" y="2031"/>
                      <a:pt x="1778" y="2031"/>
                      <a:pt x="1778" y="2031"/>
                    </a:cubicBezTo>
                    <a:cubicBezTo>
                      <a:pt x="1778" y="2031"/>
                      <a:pt x="1779" y="2031"/>
                      <a:pt x="1779" y="2031"/>
                    </a:cubicBezTo>
                    <a:cubicBezTo>
                      <a:pt x="1779" y="2031"/>
                      <a:pt x="1782" y="2031"/>
                      <a:pt x="1782" y="2031"/>
                    </a:cubicBezTo>
                    <a:cubicBezTo>
                      <a:pt x="1782" y="2031"/>
                      <a:pt x="1782" y="2031"/>
                      <a:pt x="1782" y="2031"/>
                    </a:cubicBezTo>
                    <a:cubicBezTo>
                      <a:pt x="1782" y="2031"/>
                      <a:pt x="1785" y="2031"/>
                      <a:pt x="1785" y="2031"/>
                    </a:cubicBezTo>
                    <a:cubicBezTo>
                      <a:pt x="1785" y="2031"/>
                      <a:pt x="1785" y="2032"/>
                      <a:pt x="1785" y="2032"/>
                    </a:cubicBezTo>
                    <a:cubicBezTo>
                      <a:pt x="1785" y="2032"/>
                      <a:pt x="1787" y="2031"/>
                      <a:pt x="1787" y="2031"/>
                    </a:cubicBezTo>
                    <a:cubicBezTo>
                      <a:pt x="1787" y="2031"/>
                      <a:pt x="1789" y="2031"/>
                      <a:pt x="1789" y="2031"/>
                    </a:cubicBezTo>
                    <a:cubicBezTo>
                      <a:pt x="1789" y="2031"/>
                      <a:pt x="1790" y="2032"/>
                      <a:pt x="1790" y="2032"/>
                    </a:cubicBezTo>
                    <a:cubicBezTo>
                      <a:pt x="1790" y="2032"/>
                      <a:pt x="1792" y="2031"/>
                      <a:pt x="1792" y="2031"/>
                    </a:cubicBezTo>
                    <a:cubicBezTo>
                      <a:pt x="1792" y="2031"/>
                      <a:pt x="1794" y="2031"/>
                      <a:pt x="1794" y="2031"/>
                    </a:cubicBezTo>
                    <a:cubicBezTo>
                      <a:pt x="1794" y="2031"/>
                      <a:pt x="1794" y="2031"/>
                      <a:pt x="1794" y="2031"/>
                    </a:cubicBezTo>
                    <a:cubicBezTo>
                      <a:pt x="1794" y="2031"/>
                      <a:pt x="1795" y="2031"/>
                      <a:pt x="1795" y="2031"/>
                    </a:cubicBezTo>
                    <a:cubicBezTo>
                      <a:pt x="1795" y="2031"/>
                      <a:pt x="1798" y="2031"/>
                      <a:pt x="1798" y="2031"/>
                    </a:cubicBezTo>
                    <a:cubicBezTo>
                      <a:pt x="1798" y="2031"/>
                      <a:pt x="1800" y="2031"/>
                      <a:pt x="1800" y="2031"/>
                    </a:cubicBezTo>
                    <a:cubicBezTo>
                      <a:pt x="1800" y="2031"/>
                      <a:pt x="1800" y="2032"/>
                      <a:pt x="1800" y="2032"/>
                    </a:cubicBezTo>
                    <a:cubicBezTo>
                      <a:pt x="1800" y="2032"/>
                      <a:pt x="1802" y="2031"/>
                      <a:pt x="1802" y="2031"/>
                    </a:cubicBezTo>
                    <a:cubicBezTo>
                      <a:pt x="1802" y="2031"/>
                      <a:pt x="1803" y="2031"/>
                      <a:pt x="1803" y="2031"/>
                    </a:cubicBezTo>
                    <a:cubicBezTo>
                      <a:pt x="1803" y="2031"/>
                      <a:pt x="1804" y="2031"/>
                      <a:pt x="1804" y="2031"/>
                    </a:cubicBezTo>
                    <a:cubicBezTo>
                      <a:pt x="1804" y="2031"/>
                      <a:pt x="1807" y="2031"/>
                      <a:pt x="1807" y="2031"/>
                    </a:cubicBezTo>
                    <a:cubicBezTo>
                      <a:pt x="1807" y="2031"/>
                      <a:pt x="1809" y="2031"/>
                      <a:pt x="1809" y="2031"/>
                    </a:cubicBezTo>
                    <a:cubicBezTo>
                      <a:pt x="1809" y="2031"/>
                      <a:pt x="1809" y="2031"/>
                      <a:pt x="1809" y="2031"/>
                    </a:cubicBezTo>
                    <a:cubicBezTo>
                      <a:pt x="1809" y="2031"/>
                      <a:pt x="1811" y="2031"/>
                      <a:pt x="1811" y="2031"/>
                    </a:cubicBezTo>
                    <a:cubicBezTo>
                      <a:pt x="1811" y="2031"/>
                      <a:pt x="1813" y="2031"/>
                      <a:pt x="1813" y="2031"/>
                    </a:cubicBezTo>
                    <a:cubicBezTo>
                      <a:pt x="1813" y="2031"/>
                      <a:pt x="1814" y="2031"/>
                      <a:pt x="1814" y="2031"/>
                    </a:cubicBezTo>
                    <a:cubicBezTo>
                      <a:pt x="1814" y="2031"/>
                      <a:pt x="1815" y="2031"/>
                      <a:pt x="1815" y="2031"/>
                    </a:cubicBezTo>
                    <a:cubicBezTo>
                      <a:pt x="1815" y="2031"/>
                      <a:pt x="1818" y="2031"/>
                      <a:pt x="1818" y="2031"/>
                    </a:cubicBezTo>
                    <a:cubicBezTo>
                      <a:pt x="1818" y="2031"/>
                      <a:pt x="1819" y="2031"/>
                      <a:pt x="1819" y="2031"/>
                    </a:cubicBezTo>
                    <a:cubicBezTo>
                      <a:pt x="1819" y="2031"/>
                      <a:pt x="1819" y="2031"/>
                      <a:pt x="1819" y="2031"/>
                    </a:cubicBezTo>
                    <a:cubicBezTo>
                      <a:pt x="1819" y="2031"/>
                      <a:pt x="1821" y="2031"/>
                      <a:pt x="1821" y="2031"/>
                    </a:cubicBezTo>
                    <a:cubicBezTo>
                      <a:pt x="1821" y="2031"/>
                      <a:pt x="1823" y="2031"/>
                      <a:pt x="1823" y="2031"/>
                    </a:cubicBezTo>
                    <a:cubicBezTo>
                      <a:pt x="1823" y="2031"/>
                      <a:pt x="1826" y="2031"/>
                      <a:pt x="1826" y="2031"/>
                    </a:cubicBezTo>
                    <a:cubicBezTo>
                      <a:pt x="1826" y="2031"/>
                      <a:pt x="1827" y="2031"/>
                      <a:pt x="1827" y="2031"/>
                    </a:cubicBezTo>
                    <a:cubicBezTo>
                      <a:pt x="1827" y="2031"/>
                      <a:pt x="1827" y="2031"/>
                      <a:pt x="1827" y="2031"/>
                    </a:cubicBezTo>
                    <a:cubicBezTo>
                      <a:pt x="1827" y="2031"/>
                      <a:pt x="1830" y="2031"/>
                      <a:pt x="1830" y="2031"/>
                    </a:cubicBezTo>
                    <a:cubicBezTo>
                      <a:pt x="1830" y="2031"/>
                      <a:pt x="1831" y="2031"/>
                      <a:pt x="1831" y="2031"/>
                    </a:cubicBezTo>
                    <a:cubicBezTo>
                      <a:pt x="1831" y="2031"/>
                      <a:pt x="1833" y="2030"/>
                      <a:pt x="1833" y="2030"/>
                    </a:cubicBezTo>
                    <a:cubicBezTo>
                      <a:pt x="1833" y="2030"/>
                      <a:pt x="1833" y="2030"/>
                      <a:pt x="1833" y="2030"/>
                    </a:cubicBezTo>
                    <a:cubicBezTo>
                      <a:pt x="1833" y="2030"/>
                      <a:pt x="1834" y="2031"/>
                      <a:pt x="1834" y="2031"/>
                    </a:cubicBezTo>
                    <a:cubicBezTo>
                      <a:pt x="1834" y="2031"/>
                      <a:pt x="1836" y="2031"/>
                      <a:pt x="1836" y="2031"/>
                    </a:cubicBezTo>
                    <a:cubicBezTo>
                      <a:pt x="1836" y="2031"/>
                      <a:pt x="1839" y="2030"/>
                      <a:pt x="1839" y="2030"/>
                    </a:cubicBezTo>
                    <a:cubicBezTo>
                      <a:pt x="1839" y="2030"/>
                      <a:pt x="1839" y="2030"/>
                      <a:pt x="1839" y="2030"/>
                    </a:cubicBezTo>
                    <a:cubicBezTo>
                      <a:pt x="1839" y="2030"/>
                      <a:pt x="1840" y="2030"/>
                      <a:pt x="1840" y="2030"/>
                    </a:cubicBezTo>
                    <a:cubicBezTo>
                      <a:pt x="1840" y="2030"/>
                      <a:pt x="1843" y="2030"/>
                      <a:pt x="1843" y="2030"/>
                    </a:cubicBezTo>
                    <a:cubicBezTo>
                      <a:pt x="1843" y="2030"/>
                      <a:pt x="1845" y="2030"/>
                      <a:pt x="1845" y="2030"/>
                    </a:cubicBezTo>
                    <a:cubicBezTo>
                      <a:pt x="1845" y="2030"/>
                      <a:pt x="1845" y="2030"/>
                      <a:pt x="1845" y="2030"/>
                    </a:cubicBezTo>
                    <a:cubicBezTo>
                      <a:pt x="1845" y="2030"/>
                      <a:pt x="1847" y="2030"/>
                      <a:pt x="1847" y="2030"/>
                    </a:cubicBezTo>
                    <a:cubicBezTo>
                      <a:pt x="1847" y="2030"/>
                      <a:pt x="1849" y="2030"/>
                      <a:pt x="1849" y="2030"/>
                    </a:cubicBezTo>
                    <a:cubicBezTo>
                      <a:pt x="1849" y="2030"/>
                      <a:pt x="1851" y="2030"/>
                      <a:pt x="1851" y="2030"/>
                    </a:cubicBezTo>
                    <a:cubicBezTo>
                      <a:pt x="1851" y="2030"/>
                      <a:pt x="1852" y="2030"/>
                      <a:pt x="1852" y="2030"/>
                    </a:cubicBezTo>
                    <a:cubicBezTo>
                      <a:pt x="1852" y="2030"/>
                      <a:pt x="1854" y="2030"/>
                      <a:pt x="1854" y="2030"/>
                    </a:cubicBezTo>
                    <a:cubicBezTo>
                      <a:pt x="1854" y="2030"/>
                      <a:pt x="1855" y="2030"/>
                      <a:pt x="1855" y="2030"/>
                    </a:cubicBezTo>
                    <a:cubicBezTo>
                      <a:pt x="1855" y="2030"/>
                      <a:pt x="1856" y="2030"/>
                      <a:pt x="1856" y="2030"/>
                    </a:cubicBezTo>
                    <a:cubicBezTo>
                      <a:pt x="1856" y="2030"/>
                      <a:pt x="1857" y="2030"/>
                      <a:pt x="1857" y="2030"/>
                    </a:cubicBezTo>
                    <a:cubicBezTo>
                      <a:pt x="1857" y="2030"/>
                      <a:pt x="1858" y="2029"/>
                      <a:pt x="1858" y="2029"/>
                    </a:cubicBezTo>
                    <a:cubicBezTo>
                      <a:pt x="1858" y="2029"/>
                      <a:pt x="1861" y="2030"/>
                      <a:pt x="1861" y="2030"/>
                    </a:cubicBezTo>
                    <a:cubicBezTo>
                      <a:pt x="1861" y="2030"/>
                      <a:pt x="1862" y="2030"/>
                      <a:pt x="1862" y="2030"/>
                    </a:cubicBezTo>
                    <a:cubicBezTo>
                      <a:pt x="1862" y="2030"/>
                      <a:pt x="1863" y="2030"/>
                      <a:pt x="1863" y="2030"/>
                    </a:cubicBezTo>
                    <a:cubicBezTo>
                      <a:pt x="1863" y="2030"/>
                      <a:pt x="1866" y="2030"/>
                      <a:pt x="1866" y="2030"/>
                    </a:cubicBezTo>
                    <a:cubicBezTo>
                      <a:pt x="1866" y="2030"/>
                      <a:pt x="1866" y="2030"/>
                      <a:pt x="1866" y="2030"/>
                    </a:cubicBezTo>
                    <a:cubicBezTo>
                      <a:pt x="1866" y="2030"/>
                      <a:pt x="1868" y="2029"/>
                      <a:pt x="1868" y="2029"/>
                    </a:cubicBezTo>
                    <a:cubicBezTo>
                      <a:pt x="1868" y="2029"/>
                      <a:pt x="1871" y="2030"/>
                      <a:pt x="1871" y="2030"/>
                    </a:cubicBezTo>
                    <a:cubicBezTo>
                      <a:pt x="1871" y="2030"/>
                      <a:pt x="1872" y="2030"/>
                      <a:pt x="1872" y="2030"/>
                    </a:cubicBezTo>
                    <a:cubicBezTo>
                      <a:pt x="1872" y="2030"/>
                      <a:pt x="1872" y="2030"/>
                      <a:pt x="1872" y="2030"/>
                    </a:cubicBezTo>
                    <a:cubicBezTo>
                      <a:pt x="1872" y="2030"/>
                      <a:pt x="1875" y="2029"/>
                      <a:pt x="1875" y="2029"/>
                    </a:cubicBezTo>
                    <a:cubicBezTo>
                      <a:pt x="1875" y="2029"/>
                      <a:pt x="1875" y="2029"/>
                      <a:pt x="1875" y="2029"/>
                    </a:cubicBezTo>
                    <a:cubicBezTo>
                      <a:pt x="1875" y="2029"/>
                      <a:pt x="1877" y="2029"/>
                      <a:pt x="1877" y="2029"/>
                    </a:cubicBezTo>
                    <a:cubicBezTo>
                      <a:pt x="1877" y="2029"/>
                      <a:pt x="1878" y="2029"/>
                      <a:pt x="1878" y="2029"/>
                    </a:cubicBezTo>
                    <a:cubicBezTo>
                      <a:pt x="1878" y="2029"/>
                      <a:pt x="1881" y="2028"/>
                      <a:pt x="1881" y="2028"/>
                    </a:cubicBezTo>
                    <a:cubicBezTo>
                      <a:pt x="1881" y="2028"/>
                      <a:pt x="1881" y="2028"/>
                      <a:pt x="1881" y="2028"/>
                    </a:cubicBezTo>
                    <a:cubicBezTo>
                      <a:pt x="1881" y="2028"/>
                      <a:pt x="1884" y="2029"/>
                      <a:pt x="1884" y="2029"/>
                    </a:cubicBezTo>
                    <a:cubicBezTo>
                      <a:pt x="1884" y="2029"/>
                      <a:pt x="1885" y="2029"/>
                      <a:pt x="1885" y="2029"/>
                    </a:cubicBezTo>
                    <a:cubicBezTo>
                      <a:pt x="1885" y="2029"/>
                      <a:pt x="1887" y="2027"/>
                      <a:pt x="1887" y="2027"/>
                    </a:cubicBezTo>
                    <a:cubicBezTo>
                      <a:pt x="1887" y="2027"/>
                      <a:pt x="1887" y="2027"/>
                      <a:pt x="1887" y="2027"/>
                    </a:cubicBezTo>
                    <a:cubicBezTo>
                      <a:pt x="1887" y="2027"/>
                      <a:pt x="1889" y="2027"/>
                      <a:pt x="1889" y="2027"/>
                    </a:cubicBezTo>
                    <a:cubicBezTo>
                      <a:pt x="1889" y="2027"/>
                      <a:pt x="1890" y="2027"/>
                      <a:pt x="1890" y="2027"/>
                    </a:cubicBezTo>
                    <a:cubicBezTo>
                      <a:pt x="1890" y="2027"/>
                      <a:pt x="1893" y="2026"/>
                      <a:pt x="1893" y="2026"/>
                    </a:cubicBezTo>
                    <a:cubicBezTo>
                      <a:pt x="1893" y="2026"/>
                      <a:pt x="1893" y="2026"/>
                      <a:pt x="1893" y="2026"/>
                    </a:cubicBezTo>
                    <a:cubicBezTo>
                      <a:pt x="1893" y="2026"/>
                      <a:pt x="1896" y="2020"/>
                      <a:pt x="1896" y="2020"/>
                    </a:cubicBezTo>
                    <a:cubicBezTo>
                      <a:pt x="1896" y="2020"/>
                      <a:pt x="1896" y="2020"/>
                      <a:pt x="1896" y="2020"/>
                    </a:cubicBezTo>
                    <a:cubicBezTo>
                      <a:pt x="1896" y="2020"/>
                      <a:pt x="1899" y="1994"/>
                      <a:pt x="1899" y="1994"/>
                    </a:cubicBezTo>
                    <a:cubicBezTo>
                      <a:pt x="1899" y="1994"/>
                      <a:pt x="1900" y="1952"/>
                      <a:pt x="1900" y="1952"/>
                    </a:cubicBezTo>
                    <a:cubicBezTo>
                      <a:pt x="1900" y="1952"/>
                      <a:pt x="1902" y="1998"/>
                      <a:pt x="1902" y="1998"/>
                    </a:cubicBezTo>
                    <a:cubicBezTo>
                      <a:pt x="1902" y="1998"/>
                      <a:pt x="1902" y="2000"/>
                      <a:pt x="1902" y="2000"/>
                    </a:cubicBezTo>
                    <a:cubicBezTo>
                      <a:pt x="1902" y="2000"/>
                      <a:pt x="1905" y="1970"/>
                      <a:pt x="1905" y="1970"/>
                    </a:cubicBezTo>
                    <a:cubicBezTo>
                      <a:pt x="1905" y="1970"/>
                      <a:pt x="1905" y="1968"/>
                      <a:pt x="1905" y="1968"/>
                    </a:cubicBezTo>
                    <a:cubicBezTo>
                      <a:pt x="1905" y="1968"/>
                      <a:pt x="1907" y="1872"/>
                      <a:pt x="1907" y="1872"/>
                    </a:cubicBezTo>
                    <a:cubicBezTo>
                      <a:pt x="1907" y="1872"/>
                      <a:pt x="1908" y="1970"/>
                      <a:pt x="1908" y="1970"/>
                    </a:cubicBezTo>
                    <a:cubicBezTo>
                      <a:pt x="1908" y="1970"/>
                      <a:pt x="1910" y="1997"/>
                      <a:pt x="1910" y="1997"/>
                    </a:cubicBezTo>
                    <a:cubicBezTo>
                      <a:pt x="1910" y="1997"/>
                      <a:pt x="1911" y="1991"/>
                      <a:pt x="1911" y="1991"/>
                    </a:cubicBezTo>
                    <a:cubicBezTo>
                      <a:pt x="1911" y="1991"/>
                      <a:pt x="1913" y="1944"/>
                      <a:pt x="1913" y="1944"/>
                    </a:cubicBezTo>
                    <a:cubicBezTo>
                      <a:pt x="1913" y="1944"/>
                      <a:pt x="1914" y="1980"/>
                      <a:pt x="1914" y="1980"/>
                    </a:cubicBezTo>
                    <a:cubicBezTo>
                      <a:pt x="1914" y="1980"/>
                      <a:pt x="1916" y="2005"/>
                      <a:pt x="1916" y="2005"/>
                    </a:cubicBezTo>
                    <a:cubicBezTo>
                      <a:pt x="1916" y="2005"/>
                      <a:pt x="1917" y="2000"/>
                      <a:pt x="1917" y="2000"/>
                    </a:cubicBezTo>
                    <a:cubicBezTo>
                      <a:pt x="1917" y="2000"/>
                      <a:pt x="1920" y="1942"/>
                      <a:pt x="1920" y="1942"/>
                    </a:cubicBezTo>
                    <a:cubicBezTo>
                      <a:pt x="1920" y="1942"/>
                      <a:pt x="1920" y="1943"/>
                      <a:pt x="1920" y="1943"/>
                    </a:cubicBezTo>
                    <a:cubicBezTo>
                      <a:pt x="1920" y="1943"/>
                      <a:pt x="1922" y="1993"/>
                      <a:pt x="1922" y="1993"/>
                    </a:cubicBezTo>
                    <a:cubicBezTo>
                      <a:pt x="1922" y="1993"/>
                      <a:pt x="1923" y="1986"/>
                      <a:pt x="1923" y="1986"/>
                    </a:cubicBezTo>
                    <a:cubicBezTo>
                      <a:pt x="1923" y="1986"/>
                      <a:pt x="1926" y="1889"/>
                      <a:pt x="1926" y="1889"/>
                    </a:cubicBezTo>
                    <a:cubicBezTo>
                      <a:pt x="1926" y="1889"/>
                      <a:pt x="1926" y="1868"/>
                      <a:pt x="1926" y="1868"/>
                    </a:cubicBezTo>
                    <a:cubicBezTo>
                      <a:pt x="1926" y="1868"/>
                      <a:pt x="1929" y="1990"/>
                      <a:pt x="1929" y="1990"/>
                    </a:cubicBezTo>
                    <a:cubicBezTo>
                      <a:pt x="1929" y="1990"/>
                      <a:pt x="1930" y="1992"/>
                      <a:pt x="1930" y="1992"/>
                    </a:cubicBezTo>
                    <a:cubicBezTo>
                      <a:pt x="1930" y="1992"/>
                      <a:pt x="1932" y="1967"/>
                      <a:pt x="1932" y="1967"/>
                    </a:cubicBezTo>
                    <a:cubicBezTo>
                      <a:pt x="1932" y="1967"/>
                      <a:pt x="1933" y="1948"/>
                      <a:pt x="1933" y="1948"/>
                    </a:cubicBezTo>
                    <a:cubicBezTo>
                      <a:pt x="1933" y="1948"/>
                      <a:pt x="1935" y="2001"/>
                      <a:pt x="1935" y="2001"/>
                    </a:cubicBezTo>
                    <a:cubicBezTo>
                      <a:pt x="1935" y="2001"/>
                      <a:pt x="1935" y="2003"/>
                      <a:pt x="1935" y="2003"/>
                    </a:cubicBezTo>
                    <a:cubicBezTo>
                      <a:pt x="1935" y="2003"/>
                      <a:pt x="1938" y="2019"/>
                      <a:pt x="1938" y="2019"/>
                    </a:cubicBezTo>
                    <a:cubicBezTo>
                      <a:pt x="1938" y="2019"/>
                      <a:pt x="1940" y="2022"/>
                      <a:pt x="1940" y="2022"/>
                    </a:cubicBezTo>
                    <a:cubicBezTo>
                      <a:pt x="1940" y="2022"/>
                      <a:pt x="1941" y="2019"/>
                      <a:pt x="1941" y="2019"/>
                    </a:cubicBezTo>
                    <a:cubicBezTo>
                      <a:pt x="1941" y="2019"/>
                      <a:pt x="1942" y="2020"/>
                      <a:pt x="1942" y="2020"/>
                    </a:cubicBezTo>
                    <a:cubicBezTo>
                      <a:pt x="1942" y="2020"/>
                      <a:pt x="1943" y="2016"/>
                      <a:pt x="1943" y="2016"/>
                    </a:cubicBezTo>
                    <a:cubicBezTo>
                      <a:pt x="1943" y="2016"/>
                      <a:pt x="1944" y="2021"/>
                      <a:pt x="1944" y="2021"/>
                    </a:cubicBezTo>
                    <a:cubicBezTo>
                      <a:pt x="1944" y="2021"/>
                      <a:pt x="1946" y="2026"/>
                      <a:pt x="1946" y="2026"/>
                    </a:cubicBezTo>
                    <a:cubicBezTo>
                      <a:pt x="1946" y="2026"/>
                      <a:pt x="1947" y="2026"/>
                      <a:pt x="1947" y="2026"/>
                    </a:cubicBezTo>
                    <a:cubicBezTo>
                      <a:pt x="1947" y="2026"/>
                      <a:pt x="1949" y="2021"/>
                      <a:pt x="1949" y="2021"/>
                    </a:cubicBezTo>
                    <a:cubicBezTo>
                      <a:pt x="1949" y="2021"/>
                      <a:pt x="1950" y="2024"/>
                      <a:pt x="1950" y="2024"/>
                    </a:cubicBezTo>
                    <a:cubicBezTo>
                      <a:pt x="1950" y="2024"/>
                      <a:pt x="1953" y="2028"/>
                      <a:pt x="1953" y="2028"/>
                    </a:cubicBezTo>
                    <a:cubicBezTo>
                      <a:pt x="1953" y="2028"/>
                      <a:pt x="1953" y="2028"/>
                      <a:pt x="1953" y="2028"/>
                    </a:cubicBezTo>
                    <a:cubicBezTo>
                      <a:pt x="1953" y="2028"/>
                      <a:pt x="1956" y="2027"/>
                      <a:pt x="1956" y="2027"/>
                    </a:cubicBezTo>
                    <a:cubicBezTo>
                      <a:pt x="1956" y="2027"/>
                      <a:pt x="1956" y="2028"/>
                      <a:pt x="1956" y="2028"/>
                    </a:cubicBezTo>
                    <a:cubicBezTo>
                      <a:pt x="1956" y="2028"/>
                      <a:pt x="1959" y="2029"/>
                      <a:pt x="1959" y="2029"/>
                    </a:cubicBezTo>
                    <a:cubicBezTo>
                      <a:pt x="1959" y="2029"/>
                      <a:pt x="1960" y="2028"/>
                      <a:pt x="1960" y="2028"/>
                    </a:cubicBezTo>
                    <a:cubicBezTo>
                      <a:pt x="1960" y="2028"/>
                      <a:pt x="1961" y="2028"/>
                      <a:pt x="1961" y="2028"/>
                    </a:cubicBezTo>
                    <a:cubicBezTo>
                      <a:pt x="1961" y="2028"/>
                      <a:pt x="1963" y="2028"/>
                      <a:pt x="1963" y="2028"/>
                    </a:cubicBezTo>
                    <a:cubicBezTo>
                      <a:pt x="1963" y="2028"/>
                      <a:pt x="1965" y="2029"/>
                      <a:pt x="1965" y="2029"/>
                    </a:cubicBezTo>
                    <a:cubicBezTo>
                      <a:pt x="1965" y="2029"/>
                      <a:pt x="1966" y="2029"/>
                      <a:pt x="1966" y="2029"/>
                    </a:cubicBezTo>
                    <a:cubicBezTo>
                      <a:pt x="1966" y="2029"/>
                      <a:pt x="1968" y="2028"/>
                      <a:pt x="1968" y="2028"/>
                    </a:cubicBezTo>
                    <a:cubicBezTo>
                      <a:pt x="1968" y="2028"/>
                      <a:pt x="1968" y="2028"/>
                      <a:pt x="1968" y="2028"/>
                    </a:cubicBezTo>
                    <a:cubicBezTo>
                      <a:pt x="1968" y="2028"/>
                      <a:pt x="1970" y="2028"/>
                      <a:pt x="1970" y="2028"/>
                    </a:cubicBezTo>
                    <a:cubicBezTo>
                      <a:pt x="1970" y="2028"/>
                      <a:pt x="1972" y="2028"/>
                      <a:pt x="1972" y="2028"/>
                    </a:cubicBezTo>
                    <a:cubicBezTo>
                      <a:pt x="1972" y="2028"/>
                      <a:pt x="1974" y="2028"/>
                      <a:pt x="1974" y="2028"/>
                    </a:cubicBezTo>
                    <a:cubicBezTo>
                      <a:pt x="1974" y="2028"/>
                      <a:pt x="1974" y="2028"/>
                      <a:pt x="1974" y="2028"/>
                    </a:cubicBezTo>
                    <a:cubicBezTo>
                      <a:pt x="1974" y="2028"/>
                      <a:pt x="1977" y="2027"/>
                      <a:pt x="1977" y="2027"/>
                    </a:cubicBezTo>
                    <a:cubicBezTo>
                      <a:pt x="1977" y="2027"/>
                      <a:pt x="1977" y="2028"/>
                      <a:pt x="1977" y="2028"/>
                    </a:cubicBezTo>
                    <a:cubicBezTo>
                      <a:pt x="1977" y="2028"/>
                      <a:pt x="1978" y="2028"/>
                      <a:pt x="1978" y="2028"/>
                    </a:cubicBezTo>
                    <a:cubicBezTo>
                      <a:pt x="1978" y="2028"/>
                      <a:pt x="1981" y="2028"/>
                      <a:pt x="1981" y="2028"/>
                    </a:cubicBezTo>
                    <a:cubicBezTo>
                      <a:pt x="1981" y="2028"/>
                      <a:pt x="1983" y="2027"/>
                      <a:pt x="1983" y="2027"/>
                    </a:cubicBezTo>
                    <a:cubicBezTo>
                      <a:pt x="1983" y="2027"/>
                      <a:pt x="1984" y="2027"/>
                      <a:pt x="1984" y="2027"/>
                    </a:cubicBezTo>
                    <a:cubicBezTo>
                      <a:pt x="1984" y="2027"/>
                      <a:pt x="1986" y="2027"/>
                      <a:pt x="1986" y="2027"/>
                    </a:cubicBezTo>
                    <a:cubicBezTo>
                      <a:pt x="1986" y="2027"/>
                      <a:pt x="1986" y="2027"/>
                      <a:pt x="1986" y="2027"/>
                    </a:cubicBezTo>
                    <a:cubicBezTo>
                      <a:pt x="1986" y="2027"/>
                      <a:pt x="1989" y="2024"/>
                      <a:pt x="1989" y="2024"/>
                    </a:cubicBezTo>
                    <a:cubicBezTo>
                      <a:pt x="1989" y="2024"/>
                      <a:pt x="1989" y="2024"/>
                      <a:pt x="1989" y="2024"/>
                    </a:cubicBezTo>
                    <a:cubicBezTo>
                      <a:pt x="1989" y="2024"/>
                      <a:pt x="1991" y="2016"/>
                      <a:pt x="1991" y="2016"/>
                    </a:cubicBezTo>
                    <a:cubicBezTo>
                      <a:pt x="1991" y="2016"/>
                      <a:pt x="1992" y="2023"/>
                      <a:pt x="1992" y="2023"/>
                    </a:cubicBezTo>
                    <a:cubicBezTo>
                      <a:pt x="1992" y="2023"/>
                      <a:pt x="1995" y="2014"/>
                      <a:pt x="1995" y="2014"/>
                    </a:cubicBezTo>
                    <a:cubicBezTo>
                      <a:pt x="1995" y="2014"/>
                      <a:pt x="1995" y="2013"/>
                      <a:pt x="1995" y="2013"/>
                    </a:cubicBezTo>
                    <a:cubicBezTo>
                      <a:pt x="1995" y="2013"/>
                      <a:pt x="1998" y="2022"/>
                      <a:pt x="1998" y="2022"/>
                    </a:cubicBezTo>
                    <a:cubicBezTo>
                      <a:pt x="1998" y="2022"/>
                      <a:pt x="2000" y="2013"/>
                      <a:pt x="2000" y="2013"/>
                    </a:cubicBezTo>
                    <a:cubicBezTo>
                      <a:pt x="2000" y="2013"/>
                      <a:pt x="2001" y="2022"/>
                      <a:pt x="2001" y="2022"/>
                    </a:cubicBezTo>
                    <a:cubicBezTo>
                      <a:pt x="2001" y="2022"/>
                      <a:pt x="2001" y="2022"/>
                      <a:pt x="2001" y="2022"/>
                    </a:cubicBezTo>
                    <a:cubicBezTo>
                      <a:pt x="2001" y="2022"/>
                      <a:pt x="2004" y="2025"/>
                      <a:pt x="2004" y="2025"/>
                    </a:cubicBezTo>
                    <a:cubicBezTo>
                      <a:pt x="2004" y="2025"/>
                      <a:pt x="2005" y="2025"/>
                      <a:pt x="2005" y="2025"/>
                    </a:cubicBezTo>
                    <a:cubicBezTo>
                      <a:pt x="2005" y="2025"/>
                      <a:pt x="2007" y="2025"/>
                      <a:pt x="2007" y="2025"/>
                    </a:cubicBezTo>
                    <a:cubicBezTo>
                      <a:pt x="2007" y="2025"/>
                      <a:pt x="2007" y="2025"/>
                      <a:pt x="2007" y="2025"/>
                    </a:cubicBezTo>
                    <a:cubicBezTo>
                      <a:pt x="2007" y="2025"/>
                      <a:pt x="2009" y="2024"/>
                      <a:pt x="2009" y="2024"/>
                    </a:cubicBezTo>
                    <a:cubicBezTo>
                      <a:pt x="2009" y="2024"/>
                      <a:pt x="2010" y="2024"/>
                      <a:pt x="2010" y="2024"/>
                    </a:cubicBezTo>
                    <a:cubicBezTo>
                      <a:pt x="2010" y="2024"/>
                      <a:pt x="2013" y="2022"/>
                      <a:pt x="2013" y="2022"/>
                    </a:cubicBezTo>
                    <a:cubicBezTo>
                      <a:pt x="2013" y="2022"/>
                      <a:pt x="2013" y="2022"/>
                      <a:pt x="2013" y="2022"/>
                    </a:cubicBezTo>
                    <a:cubicBezTo>
                      <a:pt x="2013" y="2022"/>
                      <a:pt x="2015" y="2019"/>
                      <a:pt x="2015" y="2019"/>
                    </a:cubicBezTo>
                    <a:cubicBezTo>
                      <a:pt x="2015" y="2019"/>
                      <a:pt x="2016" y="2019"/>
                      <a:pt x="2016" y="2019"/>
                    </a:cubicBezTo>
                    <a:cubicBezTo>
                      <a:pt x="2016" y="2019"/>
                      <a:pt x="2019" y="2012"/>
                      <a:pt x="2019" y="2012"/>
                    </a:cubicBezTo>
                    <a:cubicBezTo>
                      <a:pt x="2019" y="2012"/>
                      <a:pt x="2019" y="2014"/>
                      <a:pt x="2019" y="2014"/>
                    </a:cubicBezTo>
                    <a:cubicBezTo>
                      <a:pt x="2019" y="2014"/>
                      <a:pt x="2022" y="2010"/>
                      <a:pt x="2022" y="2010"/>
                    </a:cubicBezTo>
                    <a:cubicBezTo>
                      <a:pt x="2022" y="2010"/>
                      <a:pt x="2023" y="2008"/>
                      <a:pt x="2023" y="2008"/>
                    </a:cubicBezTo>
                    <a:cubicBezTo>
                      <a:pt x="2023" y="2008"/>
                      <a:pt x="2024" y="2014"/>
                      <a:pt x="2024" y="2014"/>
                    </a:cubicBezTo>
                    <a:cubicBezTo>
                      <a:pt x="2024" y="2014"/>
                      <a:pt x="2026" y="2014"/>
                      <a:pt x="2026" y="2014"/>
                    </a:cubicBezTo>
                    <a:cubicBezTo>
                      <a:pt x="2026" y="2014"/>
                      <a:pt x="2027" y="2005"/>
                      <a:pt x="2027" y="2005"/>
                    </a:cubicBezTo>
                    <a:cubicBezTo>
                      <a:pt x="2027" y="2005"/>
                      <a:pt x="2030" y="2010"/>
                      <a:pt x="2030" y="2010"/>
                    </a:cubicBezTo>
                    <a:cubicBezTo>
                      <a:pt x="2030" y="2010"/>
                      <a:pt x="2031" y="2014"/>
                      <a:pt x="2031" y="2014"/>
                    </a:cubicBezTo>
                    <a:cubicBezTo>
                      <a:pt x="2031" y="2014"/>
                      <a:pt x="2031" y="2012"/>
                      <a:pt x="2031" y="2012"/>
                    </a:cubicBezTo>
                    <a:cubicBezTo>
                      <a:pt x="2031" y="2012"/>
                      <a:pt x="2033" y="2017"/>
                      <a:pt x="2033" y="2017"/>
                    </a:cubicBezTo>
                    <a:cubicBezTo>
                      <a:pt x="2033" y="2017"/>
                      <a:pt x="2034" y="2017"/>
                      <a:pt x="2034" y="2017"/>
                    </a:cubicBezTo>
                    <a:cubicBezTo>
                      <a:pt x="2034" y="2017"/>
                      <a:pt x="2037" y="2015"/>
                      <a:pt x="2037" y="2015"/>
                    </a:cubicBezTo>
                    <a:cubicBezTo>
                      <a:pt x="2037" y="2015"/>
                      <a:pt x="2037" y="2014"/>
                      <a:pt x="2037" y="2014"/>
                    </a:cubicBezTo>
                    <a:cubicBezTo>
                      <a:pt x="2037" y="2014"/>
                      <a:pt x="2040" y="2010"/>
                      <a:pt x="2040" y="2010"/>
                    </a:cubicBezTo>
                    <a:cubicBezTo>
                      <a:pt x="2040" y="2010"/>
                      <a:pt x="2040" y="2010"/>
                      <a:pt x="2040" y="2010"/>
                    </a:cubicBezTo>
                    <a:cubicBezTo>
                      <a:pt x="2040" y="2010"/>
                      <a:pt x="2043" y="2004"/>
                      <a:pt x="2043" y="2004"/>
                    </a:cubicBezTo>
                    <a:cubicBezTo>
                      <a:pt x="2043" y="2004"/>
                      <a:pt x="2043" y="2004"/>
                      <a:pt x="2043" y="2004"/>
                    </a:cubicBezTo>
                    <a:cubicBezTo>
                      <a:pt x="2043" y="2004"/>
                      <a:pt x="2046" y="1995"/>
                      <a:pt x="2046" y="1995"/>
                    </a:cubicBezTo>
                    <a:cubicBezTo>
                      <a:pt x="2046" y="1995"/>
                      <a:pt x="2046" y="1995"/>
                      <a:pt x="2046" y="1995"/>
                    </a:cubicBezTo>
                    <a:cubicBezTo>
                      <a:pt x="2046" y="1995"/>
                      <a:pt x="2049" y="1979"/>
                      <a:pt x="2049" y="1979"/>
                    </a:cubicBezTo>
                    <a:cubicBezTo>
                      <a:pt x="2049" y="1979"/>
                      <a:pt x="2049" y="1978"/>
                      <a:pt x="2049" y="1978"/>
                    </a:cubicBezTo>
                    <a:cubicBezTo>
                      <a:pt x="2049" y="1978"/>
                      <a:pt x="2052" y="1935"/>
                      <a:pt x="2052" y="1935"/>
                    </a:cubicBezTo>
                    <a:cubicBezTo>
                      <a:pt x="2052" y="1935"/>
                      <a:pt x="2052" y="1932"/>
                      <a:pt x="2052" y="1932"/>
                    </a:cubicBezTo>
                    <a:cubicBezTo>
                      <a:pt x="2052" y="1932"/>
                      <a:pt x="2055" y="1677"/>
                      <a:pt x="2055" y="1677"/>
                    </a:cubicBezTo>
                    <a:cubicBezTo>
                      <a:pt x="2055" y="1677"/>
                      <a:pt x="2055" y="1662"/>
                      <a:pt x="2055" y="1662"/>
                    </a:cubicBezTo>
                    <a:cubicBezTo>
                      <a:pt x="2055" y="1662"/>
                      <a:pt x="2058" y="685"/>
                      <a:pt x="2058" y="685"/>
                    </a:cubicBezTo>
                    <a:cubicBezTo>
                      <a:pt x="2058" y="685"/>
                      <a:pt x="2059" y="1221"/>
                      <a:pt x="2059" y="1221"/>
                    </a:cubicBezTo>
                    <a:cubicBezTo>
                      <a:pt x="2059" y="1221"/>
                      <a:pt x="2061" y="0"/>
                      <a:pt x="206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6" name="Freeform 328"/>
              <p:cNvSpPr>
                <a:spLocks/>
              </p:cNvSpPr>
              <p:nvPr/>
            </p:nvSpPr>
            <p:spPr bwMode="auto">
              <a:xfrm>
                <a:off x="-788987" y="6470650"/>
                <a:ext cx="7938" cy="1581150"/>
              </a:xfrm>
              <a:custGeom>
                <a:avLst/>
                <a:gdLst>
                  <a:gd name="T0" fmla="*/ 0 w 5"/>
                  <a:gd name="T1" fmla="*/ 0 h 996"/>
                  <a:gd name="T2" fmla="*/ 2 w 5"/>
                  <a:gd name="T3" fmla="*/ 855 h 996"/>
                  <a:gd name="T4" fmla="*/ 4 w 5"/>
                  <a:gd name="T5" fmla="*/ 996 h 996"/>
                  <a:gd name="T6" fmla="*/ 5 w 5"/>
                  <a:gd name="T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96">
                    <a:moveTo>
                      <a:pt x="0" y="0"/>
                    </a:moveTo>
                    <a:cubicBezTo>
                      <a:pt x="0" y="0"/>
                      <a:pt x="2" y="855"/>
                      <a:pt x="2" y="855"/>
                    </a:cubicBezTo>
                    <a:cubicBezTo>
                      <a:pt x="2" y="855"/>
                      <a:pt x="4" y="996"/>
                      <a:pt x="4" y="996"/>
                    </a:cubicBezTo>
                    <a:cubicBezTo>
                      <a:pt x="4" y="996"/>
                      <a:pt x="5" y="0"/>
                      <a:pt x="5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7" name="Freeform 329"/>
              <p:cNvSpPr>
                <a:spLocks/>
              </p:cNvSpPr>
              <p:nvPr/>
            </p:nvSpPr>
            <p:spPr bwMode="auto">
              <a:xfrm>
                <a:off x="-781050" y="6470650"/>
                <a:ext cx="31750" cy="3117850"/>
              </a:xfrm>
              <a:custGeom>
                <a:avLst/>
                <a:gdLst>
                  <a:gd name="T0" fmla="*/ 0 w 20"/>
                  <a:gd name="T1" fmla="*/ 0 h 1964"/>
                  <a:gd name="T2" fmla="*/ 1 w 20"/>
                  <a:gd name="T3" fmla="*/ 1141 h 1964"/>
                  <a:gd name="T4" fmla="*/ 3 w 20"/>
                  <a:gd name="T5" fmla="*/ 1766 h 1964"/>
                  <a:gd name="T6" fmla="*/ 4 w 20"/>
                  <a:gd name="T7" fmla="*/ 1687 h 1964"/>
                  <a:gd name="T8" fmla="*/ 7 w 20"/>
                  <a:gd name="T9" fmla="*/ 1944 h 1964"/>
                  <a:gd name="T10" fmla="*/ 7 w 20"/>
                  <a:gd name="T11" fmla="*/ 1946 h 1964"/>
                  <a:gd name="T12" fmla="*/ 10 w 20"/>
                  <a:gd name="T13" fmla="*/ 1964 h 1964"/>
                  <a:gd name="T14" fmla="*/ 10 w 20"/>
                  <a:gd name="T15" fmla="*/ 1963 h 1964"/>
                  <a:gd name="T16" fmla="*/ 13 w 20"/>
                  <a:gd name="T17" fmla="*/ 1924 h 1964"/>
                  <a:gd name="T18" fmla="*/ 13 w 20"/>
                  <a:gd name="T19" fmla="*/ 1920 h 1964"/>
                  <a:gd name="T20" fmla="*/ 16 w 20"/>
                  <a:gd name="T21" fmla="*/ 1628 h 1964"/>
                  <a:gd name="T22" fmla="*/ 17 w 20"/>
                  <a:gd name="T23" fmla="*/ 1622 h 1964"/>
                  <a:gd name="T24" fmla="*/ 19 w 20"/>
                  <a:gd name="T25" fmla="*/ 1091 h 1964"/>
                  <a:gd name="T26" fmla="*/ 19 w 20"/>
                  <a:gd name="T27" fmla="*/ 1002 h 1964"/>
                  <a:gd name="T28" fmla="*/ 20 w 20"/>
                  <a:gd name="T29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964">
                    <a:moveTo>
                      <a:pt x="0" y="0"/>
                    </a:moveTo>
                    <a:cubicBezTo>
                      <a:pt x="0" y="0"/>
                      <a:pt x="1" y="1141"/>
                      <a:pt x="1" y="1141"/>
                    </a:cubicBezTo>
                    <a:cubicBezTo>
                      <a:pt x="1" y="1141"/>
                      <a:pt x="3" y="1766"/>
                      <a:pt x="3" y="1766"/>
                    </a:cubicBezTo>
                    <a:cubicBezTo>
                      <a:pt x="3" y="1766"/>
                      <a:pt x="4" y="1687"/>
                      <a:pt x="4" y="1687"/>
                    </a:cubicBezTo>
                    <a:cubicBezTo>
                      <a:pt x="4" y="1687"/>
                      <a:pt x="7" y="1944"/>
                      <a:pt x="7" y="1944"/>
                    </a:cubicBezTo>
                    <a:cubicBezTo>
                      <a:pt x="7" y="1944"/>
                      <a:pt x="7" y="1946"/>
                      <a:pt x="7" y="1946"/>
                    </a:cubicBezTo>
                    <a:cubicBezTo>
                      <a:pt x="7" y="1946"/>
                      <a:pt x="10" y="1964"/>
                      <a:pt x="10" y="1964"/>
                    </a:cubicBezTo>
                    <a:cubicBezTo>
                      <a:pt x="10" y="1964"/>
                      <a:pt x="10" y="1963"/>
                      <a:pt x="10" y="1963"/>
                    </a:cubicBezTo>
                    <a:cubicBezTo>
                      <a:pt x="10" y="1963"/>
                      <a:pt x="13" y="1924"/>
                      <a:pt x="13" y="1924"/>
                    </a:cubicBezTo>
                    <a:cubicBezTo>
                      <a:pt x="13" y="1924"/>
                      <a:pt x="13" y="1920"/>
                      <a:pt x="13" y="1920"/>
                    </a:cubicBezTo>
                    <a:cubicBezTo>
                      <a:pt x="13" y="1920"/>
                      <a:pt x="16" y="1628"/>
                      <a:pt x="16" y="1628"/>
                    </a:cubicBezTo>
                    <a:cubicBezTo>
                      <a:pt x="16" y="1628"/>
                      <a:pt x="17" y="1622"/>
                      <a:pt x="17" y="1622"/>
                    </a:cubicBezTo>
                    <a:cubicBezTo>
                      <a:pt x="17" y="1622"/>
                      <a:pt x="19" y="1091"/>
                      <a:pt x="19" y="1091"/>
                    </a:cubicBezTo>
                    <a:cubicBezTo>
                      <a:pt x="19" y="1091"/>
                      <a:pt x="19" y="1002"/>
                      <a:pt x="19" y="1002"/>
                    </a:cubicBezTo>
                    <a:cubicBezTo>
                      <a:pt x="19" y="1002"/>
                      <a:pt x="20" y="0"/>
                      <a:pt x="20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8" name="Freeform 330"/>
              <p:cNvSpPr>
                <a:spLocks/>
              </p:cNvSpPr>
              <p:nvPr/>
            </p:nvSpPr>
            <p:spPr bwMode="auto">
              <a:xfrm>
                <a:off x="-746125" y="6470650"/>
                <a:ext cx="98425" cy="3205163"/>
              </a:xfrm>
              <a:custGeom>
                <a:avLst/>
                <a:gdLst>
                  <a:gd name="T0" fmla="*/ 0 w 62"/>
                  <a:gd name="T1" fmla="*/ 0 h 2019"/>
                  <a:gd name="T2" fmla="*/ 2 w 62"/>
                  <a:gd name="T3" fmla="*/ 824 h 2019"/>
                  <a:gd name="T4" fmla="*/ 3 w 62"/>
                  <a:gd name="T5" fmla="*/ 47 h 2019"/>
                  <a:gd name="T6" fmla="*/ 3 w 62"/>
                  <a:gd name="T7" fmla="*/ 20 h 2019"/>
                  <a:gd name="T8" fmla="*/ 5 w 62"/>
                  <a:gd name="T9" fmla="*/ 1372 h 2019"/>
                  <a:gd name="T10" fmla="*/ 7 w 62"/>
                  <a:gd name="T11" fmla="*/ 822 h 2019"/>
                  <a:gd name="T12" fmla="*/ 9 w 62"/>
                  <a:gd name="T13" fmla="*/ 1821 h 2019"/>
                  <a:gd name="T14" fmla="*/ 9 w 62"/>
                  <a:gd name="T15" fmla="*/ 1835 h 2019"/>
                  <a:gd name="T16" fmla="*/ 12 w 62"/>
                  <a:gd name="T17" fmla="*/ 1966 h 2019"/>
                  <a:gd name="T18" fmla="*/ 12 w 62"/>
                  <a:gd name="T19" fmla="*/ 1968 h 2019"/>
                  <a:gd name="T20" fmla="*/ 15 w 62"/>
                  <a:gd name="T21" fmla="*/ 1998 h 2019"/>
                  <a:gd name="T22" fmla="*/ 15 w 62"/>
                  <a:gd name="T23" fmla="*/ 1999 h 2019"/>
                  <a:gd name="T24" fmla="*/ 18 w 62"/>
                  <a:gd name="T25" fmla="*/ 2010 h 2019"/>
                  <a:gd name="T26" fmla="*/ 18 w 62"/>
                  <a:gd name="T27" fmla="*/ 2011 h 2019"/>
                  <a:gd name="T28" fmla="*/ 21 w 62"/>
                  <a:gd name="T29" fmla="*/ 2014 h 2019"/>
                  <a:gd name="T30" fmla="*/ 21 w 62"/>
                  <a:gd name="T31" fmla="*/ 2014 h 2019"/>
                  <a:gd name="T32" fmla="*/ 24 w 62"/>
                  <a:gd name="T33" fmla="*/ 2016 h 2019"/>
                  <a:gd name="T34" fmla="*/ 26 w 62"/>
                  <a:gd name="T35" fmla="*/ 2016 h 2019"/>
                  <a:gd name="T36" fmla="*/ 27 w 62"/>
                  <a:gd name="T37" fmla="*/ 2017 h 2019"/>
                  <a:gd name="T38" fmla="*/ 27 w 62"/>
                  <a:gd name="T39" fmla="*/ 2017 h 2019"/>
                  <a:gd name="T40" fmla="*/ 28 w 62"/>
                  <a:gd name="T41" fmla="*/ 2017 h 2019"/>
                  <a:gd name="T42" fmla="*/ 30 w 62"/>
                  <a:gd name="T43" fmla="*/ 2017 h 2019"/>
                  <a:gd name="T44" fmla="*/ 32 w 62"/>
                  <a:gd name="T45" fmla="*/ 2019 h 2019"/>
                  <a:gd name="T46" fmla="*/ 35 w 62"/>
                  <a:gd name="T47" fmla="*/ 2019 h 2019"/>
                  <a:gd name="T48" fmla="*/ 36 w 62"/>
                  <a:gd name="T49" fmla="*/ 2017 h 2019"/>
                  <a:gd name="T50" fmla="*/ 37 w 62"/>
                  <a:gd name="T51" fmla="*/ 2017 h 2019"/>
                  <a:gd name="T52" fmla="*/ 39 w 62"/>
                  <a:gd name="T53" fmla="*/ 2004 h 2019"/>
                  <a:gd name="T54" fmla="*/ 39 w 62"/>
                  <a:gd name="T55" fmla="*/ 2004 h 2019"/>
                  <a:gd name="T56" fmla="*/ 40 w 62"/>
                  <a:gd name="T57" fmla="*/ 2012 h 2019"/>
                  <a:gd name="T58" fmla="*/ 42 w 62"/>
                  <a:gd name="T59" fmla="*/ 2006 h 2019"/>
                  <a:gd name="T60" fmla="*/ 44 w 62"/>
                  <a:gd name="T61" fmla="*/ 1997 h 2019"/>
                  <a:gd name="T62" fmla="*/ 46 w 62"/>
                  <a:gd name="T63" fmla="*/ 1999 h 2019"/>
                  <a:gd name="T64" fmla="*/ 48 w 62"/>
                  <a:gd name="T65" fmla="*/ 1989 h 2019"/>
                  <a:gd name="T66" fmla="*/ 49 w 62"/>
                  <a:gd name="T67" fmla="*/ 1991 h 2019"/>
                  <a:gd name="T68" fmla="*/ 51 w 62"/>
                  <a:gd name="T69" fmla="*/ 1981 h 2019"/>
                  <a:gd name="T70" fmla="*/ 51 w 62"/>
                  <a:gd name="T71" fmla="*/ 1980 h 2019"/>
                  <a:gd name="T72" fmla="*/ 54 w 62"/>
                  <a:gd name="T73" fmla="*/ 1955 h 2019"/>
                  <a:gd name="T74" fmla="*/ 54 w 62"/>
                  <a:gd name="T75" fmla="*/ 1954 h 2019"/>
                  <a:gd name="T76" fmla="*/ 57 w 62"/>
                  <a:gd name="T77" fmla="*/ 1894 h 2019"/>
                  <a:gd name="T78" fmla="*/ 57 w 62"/>
                  <a:gd name="T79" fmla="*/ 1890 h 2019"/>
                  <a:gd name="T80" fmla="*/ 60 w 62"/>
                  <a:gd name="T81" fmla="*/ 1597 h 2019"/>
                  <a:gd name="T82" fmla="*/ 60 w 62"/>
                  <a:gd name="T83" fmla="*/ 1570 h 2019"/>
                  <a:gd name="T84" fmla="*/ 62 w 62"/>
                  <a:gd name="T85" fmla="*/ 0 h 2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" h="2019">
                    <a:moveTo>
                      <a:pt x="0" y="0"/>
                    </a:moveTo>
                    <a:cubicBezTo>
                      <a:pt x="0" y="0"/>
                      <a:pt x="2" y="824"/>
                      <a:pt x="2" y="824"/>
                    </a:cubicBezTo>
                    <a:cubicBezTo>
                      <a:pt x="2" y="824"/>
                      <a:pt x="3" y="47"/>
                      <a:pt x="3" y="47"/>
                    </a:cubicBezTo>
                    <a:cubicBezTo>
                      <a:pt x="3" y="47"/>
                      <a:pt x="3" y="20"/>
                      <a:pt x="3" y="20"/>
                    </a:cubicBezTo>
                    <a:cubicBezTo>
                      <a:pt x="3" y="20"/>
                      <a:pt x="5" y="1372"/>
                      <a:pt x="5" y="1372"/>
                    </a:cubicBezTo>
                    <a:cubicBezTo>
                      <a:pt x="5" y="1372"/>
                      <a:pt x="7" y="822"/>
                      <a:pt x="7" y="822"/>
                    </a:cubicBezTo>
                    <a:cubicBezTo>
                      <a:pt x="7" y="822"/>
                      <a:pt x="9" y="1821"/>
                      <a:pt x="9" y="1821"/>
                    </a:cubicBezTo>
                    <a:cubicBezTo>
                      <a:pt x="9" y="1821"/>
                      <a:pt x="9" y="1835"/>
                      <a:pt x="9" y="1835"/>
                    </a:cubicBezTo>
                    <a:cubicBezTo>
                      <a:pt x="9" y="1835"/>
                      <a:pt x="12" y="1966"/>
                      <a:pt x="12" y="1966"/>
                    </a:cubicBezTo>
                    <a:cubicBezTo>
                      <a:pt x="12" y="1966"/>
                      <a:pt x="12" y="1968"/>
                      <a:pt x="12" y="1968"/>
                    </a:cubicBezTo>
                    <a:cubicBezTo>
                      <a:pt x="12" y="1968"/>
                      <a:pt x="15" y="1998"/>
                      <a:pt x="15" y="1998"/>
                    </a:cubicBezTo>
                    <a:cubicBezTo>
                      <a:pt x="15" y="1998"/>
                      <a:pt x="15" y="1999"/>
                      <a:pt x="15" y="1999"/>
                    </a:cubicBezTo>
                    <a:cubicBezTo>
                      <a:pt x="15" y="1999"/>
                      <a:pt x="18" y="2010"/>
                      <a:pt x="18" y="2010"/>
                    </a:cubicBezTo>
                    <a:cubicBezTo>
                      <a:pt x="18" y="2010"/>
                      <a:pt x="18" y="2011"/>
                      <a:pt x="18" y="2011"/>
                    </a:cubicBezTo>
                    <a:cubicBezTo>
                      <a:pt x="18" y="2011"/>
                      <a:pt x="21" y="2014"/>
                      <a:pt x="21" y="2014"/>
                    </a:cubicBezTo>
                    <a:cubicBezTo>
                      <a:pt x="21" y="2014"/>
                      <a:pt x="21" y="2014"/>
                      <a:pt x="21" y="2014"/>
                    </a:cubicBezTo>
                    <a:cubicBezTo>
                      <a:pt x="21" y="2014"/>
                      <a:pt x="24" y="2016"/>
                      <a:pt x="24" y="2016"/>
                    </a:cubicBezTo>
                    <a:cubicBezTo>
                      <a:pt x="24" y="2016"/>
                      <a:pt x="26" y="2016"/>
                      <a:pt x="26" y="2016"/>
                    </a:cubicBezTo>
                    <a:cubicBezTo>
                      <a:pt x="26" y="2016"/>
                      <a:pt x="27" y="2017"/>
                      <a:pt x="27" y="2017"/>
                    </a:cubicBezTo>
                    <a:cubicBezTo>
                      <a:pt x="27" y="2017"/>
                      <a:pt x="27" y="2017"/>
                      <a:pt x="27" y="2017"/>
                    </a:cubicBezTo>
                    <a:cubicBezTo>
                      <a:pt x="27" y="2017"/>
                      <a:pt x="28" y="2017"/>
                      <a:pt x="28" y="2017"/>
                    </a:cubicBezTo>
                    <a:cubicBezTo>
                      <a:pt x="28" y="2017"/>
                      <a:pt x="30" y="2017"/>
                      <a:pt x="30" y="2017"/>
                    </a:cubicBezTo>
                    <a:cubicBezTo>
                      <a:pt x="30" y="2017"/>
                      <a:pt x="32" y="2019"/>
                      <a:pt x="32" y="2019"/>
                    </a:cubicBezTo>
                    <a:cubicBezTo>
                      <a:pt x="32" y="2019"/>
                      <a:pt x="35" y="2019"/>
                      <a:pt x="35" y="2019"/>
                    </a:cubicBezTo>
                    <a:cubicBezTo>
                      <a:pt x="35" y="2019"/>
                      <a:pt x="36" y="2017"/>
                      <a:pt x="36" y="2017"/>
                    </a:cubicBezTo>
                    <a:cubicBezTo>
                      <a:pt x="36" y="2017"/>
                      <a:pt x="37" y="2017"/>
                      <a:pt x="37" y="2017"/>
                    </a:cubicBezTo>
                    <a:cubicBezTo>
                      <a:pt x="37" y="2017"/>
                      <a:pt x="39" y="2004"/>
                      <a:pt x="39" y="2004"/>
                    </a:cubicBezTo>
                    <a:cubicBezTo>
                      <a:pt x="39" y="2004"/>
                      <a:pt x="39" y="2004"/>
                      <a:pt x="39" y="2004"/>
                    </a:cubicBezTo>
                    <a:cubicBezTo>
                      <a:pt x="39" y="2004"/>
                      <a:pt x="40" y="2012"/>
                      <a:pt x="40" y="2012"/>
                    </a:cubicBezTo>
                    <a:cubicBezTo>
                      <a:pt x="40" y="2012"/>
                      <a:pt x="42" y="2006"/>
                      <a:pt x="42" y="2006"/>
                    </a:cubicBezTo>
                    <a:cubicBezTo>
                      <a:pt x="42" y="2006"/>
                      <a:pt x="44" y="1997"/>
                      <a:pt x="44" y="1997"/>
                    </a:cubicBezTo>
                    <a:cubicBezTo>
                      <a:pt x="44" y="1997"/>
                      <a:pt x="46" y="1999"/>
                      <a:pt x="46" y="1999"/>
                    </a:cubicBezTo>
                    <a:cubicBezTo>
                      <a:pt x="46" y="1999"/>
                      <a:pt x="48" y="1989"/>
                      <a:pt x="48" y="1989"/>
                    </a:cubicBezTo>
                    <a:cubicBezTo>
                      <a:pt x="48" y="1989"/>
                      <a:pt x="49" y="1991"/>
                      <a:pt x="49" y="1991"/>
                    </a:cubicBezTo>
                    <a:cubicBezTo>
                      <a:pt x="49" y="1991"/>
                      <a:pt x="51" y="1981"/>
                      <a:pt x="51" y="1981"/>
                    </a:cubicBezTo>
                    <a:cubicBezTo>
                      <a:pt x="51" y="1981"/>
                      <a:pt x="51" y="1980"/>
                      <a:pt x="51" y="1980"/>
                    </a:cubicBezTo>
                    <a:cubicBezTo>
                      <a:pt x="51" y="1980"/>
                      <a:pt x="54" y="1955"/>
                      <a:pt x="54" y="1955"/>
                    </a:cubicBezTo>
                    <a:cubicBezTo>
                      <a:pt x="54" y="1955"/>
                      <a:pt x="54" y="1954"/>
                      <a:pt x="54" y="1954"/>
                    </a:cubicBezTo>
                    <a:cubicBezTo>
                      <a:pt x="54" y="1954"/>
                      <a:pt x="57" y="1894"/>
                      <a:pt x="57" y="1894"/>
                    </a:cubicBezTo>
                    <a:cubicBezTo>
                      <a:pt x="57" y="1894"/>
                      <a:pt x="57" y="1890"/>
                      <a:pt x="57" y="1890"/>
                    </a:cubicBezTo>
                    <a:cubicBezTo>
                      <a:pt x="57" y="1890"/>
                      <a:pt x="60" y="1597"/>
                      <a:pt x="60" y="1597"/>
                    </a:cubicBezTo>
                    <a:cubicBezTo>
                      <a:pt x="60" y="1597"/>
                      <a:pt x="60" y="1570"/>
                      <a:pt x="60" y="1570"/>
                    </a:cubicBezTo>
                    <a:cubicBezTo>
                      <a:pt x="60" y="1570"/>
                      <a:pt x="62" y="0"/>
                      <a:pt x="62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49" name="Freeform 331"/>
              <p:cNvSpPr>
                <a:spLocks/>
              </p:cNvSpPr>
              <p:nvPr/>
            </p:nvSpPr>
            <p:spPr bwMode="auto">
              <a:xfrm>
                <a:off x="-639762" y="6470650"/>
                <a:ext cx="1766888" cy="3225800"/>
              </a:xfrm>
              <a:custGeom>
                <a:avLst/>
                <a:gdLst>
                  <a:gd name="T0" fmla="*/ 17 w 1113"/>
                  <a:gd name="T1" fmla="*/ 2016 h 2032"/>
                  <a:gd name="T2" fmla="*/ 34 w 1113"/>
                  <a:gd name="T3" fmla="*/ 2029 h 2032"/>
                  <a:gd name="T4" fmla="*/ 52 w 1113"/>
                  <a:gd name="T5" fmla="*/ 2030 h 2032"/>
                  <a:gd name="T6" fmla="*/ 71 w 1113"/>
                  <a:gd name="T7" fmla="*/ 2029 h 2032"/>
                  <a:gd name="T8" fmla="*/ 89 w 1113"/>
                  <a:gd name="T9" fmla="*/ 2031 h 2032"/>
                  <a:gd name="T10" fmla="*/ 107 w 1113"/>
                  <a:gd name="T11" fmla="*/ 2032 h 2032"/>
                  <a:gd name="T12" fmla="*/ 125 w 1113"/>
                  <a:gd name="T13" fmla="*/ 2031 h 2032"/>
                  <a:gd name="T14" fmla="*/ 143 w 1113"/>
                  <a:gd name="T15" fmla="*/ 2031 h 2032"/>
                  <a:gd name="T16" fmla="*/ 161 w 1113"/>
                  <a:gd name="T17" fmla="*/ 2031 h 2032"/>
                  <a:gd name="T18" fmla="*/ 179 w 1113"/>
                  <a:gd name="T19" fmla="*/ 2031 h 2032"/>
                  <a:gd name="T20" fmla="*/ 196 w 1113"/>
                  <a:gd name="T21" fmla="*/ 2031 h 2032"/>
                  <a:gd name="T22" fmla="*/ 213 w 1113"/>
                  <a:gd name="T23" fmla="*/ 2029 h 2032"/>
                  <a:gd name="T24" fmla="*/ 232 w 1113"/>
                  <a:gd name="T25" fmla="*/ 2031 h 2032"/>
                  <a:gd name="T26" fmla="*/ 251 w 1113"/>
                  <a:gd name="T27" fmla="*/ 2032 h 2032"/>
                  <a:gd name="T28" fmla="*/ 269 w 1113"/>
                  <a:gd name="T29" fmla="*/ 2031 h 2032"/>
                  <a:gd name="T30" fmla="*/ 287 w 1113"/>
                  <a:gd name="T31" fmla="*/ 2031 h 2032"/>
                  <a:gd name="T32" fmla="*/ 305 w 1113"/>
                  <a:gd name="T33" fmla="*/ 2031 h 2032"/>
                  <a:gd name="T34" fmla="*/ 321 w 1113"/>
                  <a:gd name="T35" fmla="*/ 2032 h 2032"/>
                  <a:gd name="T36" fmla="*/ 339 w 1113"/>
                  <a:gd name="T37" fmla="*/ 2031 h 2032"/>
                  <a:gd name="T38" fmla="*/ 358 w 1113"/>
                  <a:gd name="T39" fmla="*/ 2032 h 2032"/>
                  <a:gd name="T40" fmla="*/ 377 w 1113"/>
                  <a:gd name="T41" fmla="*/ 2032 h 2032"/>
                  <a:gd name="T42" fmla="*/ 395 w 1113"/>
                  <a:gd name="T43" fmla="*/ 2029 h 2032"/>
                  <a:gd name="T44" fmla="*/ 413 w 1113"/>
                  <a:gd name="T45" fmla="*/ 2031 h 2032"/>
                  <a:gd name="T46" fmla="*/ 430 w 1113"/>
                  <a:gd name="T47" fmla="*/ 2031 h 2032"/>
                  <a:gd name="T48" fmla="*/ 449 w 1113"/>
                  <a:gd name="T49" fmla="*/ 2030 h 2032"/>
                  <a:gd name="T50" fmla="*/ 467 w 1113"/>
                  <a:gd name="T51" fmla="*/ 2032 h 2032"/>
                  <a:gd name="T52" fmla="*/ 484 w 1113"/>
                  <a:gd name="T53" fmla="*/ 2031 h 2032"/>
                  <a:gd name="T54" fmla="*/ 502 w 1113"/>
                  <a:gd name="T55" fmla="*/ 2030 h 2032"/>
                  <a:gd name="T56" fmla="*/ 521 w 1113"/>
                  <a:gd name="T57" fmla="*/ 2031 h 2032"/>
                  <a:gd name="T58" fmla="*/ 539 w 1113"/>
                  <a:gd name="T59" fmla="*/ 2030 h 2032"/>
                  <a:gd name="T60" fmla="*/ 557 w 1113"/>
                  <a:gd name="T61" fmla="*/ 2028 h 2032"/>
                  <a:gd name="T62" fmla="*/ 575 w 1113"/>
                  <a:gd name="T63" fmla="*/ 2016 h 2032"/>
                  <a:gd name="T64" fmla="*/ 593 w 1113"/>
                  <a:gd name="T65" fmla="*/ 1961 h 2032"/>
                  <a:gd name="T66" fmla="*/ 611 w 1113"/>
                  <a:gd name="T67" fmla="*/ 2005 h 2032"/>
                  <a:gd name="T68" fmla="*/ 629 w 1113"/>
                  <a:gd name="T69" fmla="*/ 1939 h 2032"/>
                  <a:gd name="T70" fmla="*/ 647 w 1113"/>
                  <a:gd name="T71" fmla="*/ 1925 h 2032"/>
                  <a:gd name="T72" fmla="*/ 665 w 1113"/>
                  <a:gd name="T73" fmla="*/ 2023 h 2032"/>
                  <a:gd name="T74" fmla="*/ 683 w 1113"/>
                  <a:gd name="T75" fmla="*/ 2028 h 2032"/>
                  <a:gd name="T76" fmla="*/ 701 w 1113"/>
                  <a:gd name="T77" fmla="*/ 2019 h 2032"/>
                  <a:gd name="T78" fmla="*/ 719 w 1113"/>
                  <a:gd name="T79" fmla="*/ 1933 h 2032"/>
                  <a:gd name="T80" fmla="*/ 737 w 1113"/>
                  <a:gd name="T81" fmla="*/ 1994 h 2032"/>
                  <a:gd name="T82" fmla="*/ 755 w 1113"/>
                  <a:gd name="T83" fmla="*/ 1926 h 2032"/>
                  <a:gd name="T84" fmla="*/ 773 w 1113"/>
                  <a:gd name="T85" fmla="*/ 1944 h 2032"/>
                  <a:gd name="T86" fmla="*/ 791 w 1113"/>
                  <a:gd name="T87" fmla="*/ 1926 h 2032"/>
                  <a:gd name="T88" fmla="*/ 809 w 1113"/>
                  <a:gd name="T89" fmla="*/ 1985 h 2032"/>
                  <a:gd name="T90" fmla="*/ 827 w 1113"/>
                  <a:gd name="T91" fmla="*/ 2012 h 2032"/>
                  <a:gd name="T92" fmla="*/ 845 w 1113"/>
                  <a:gd name="T93" fmla="*/ 2027 h 2032"/>
                  <a:gd name="T94" fmla="*/ 862 w 1113"/>
                  <a:gd name="T95" fmla="*/ 2027 h 2032"/>
                  <a:gd name="T96" fmla="*/ 881 w 1113"/>
                  <a:gd name="T97" fmla="*/ 2029 h 2032"/>
                  <a:gd name="T98" fmla="*/ 898 w 1113"/>
                  <a:gd name="T99" fmla="*/ 2025 h 2032"/>
                  <a:gd name="T100" fmla="*/ 918 w 1113"/>
                  <a:gd name="T101" fmla="*/ 2025 h 2032"/>
                  <a:gd name="T102" fmla="*/ 936 w 1113"/>
                  <a:gd name="T103" fmla="*/ 1802 h 2032"/>
                  <a:gd name="T104" fmla="*/ 954 w 1113"/>
                  <a:gd name="T105" fmla="*/ 1943 h 2032"/>
                  <a:gd name="T106" fmla="*/ 972 w 1113"/>
                  <a:gd name="T107" fmla="*/ 2015 h 2032"/>
                  <a:gd name="T108" fmla="*/ 990 w 1113"/>
                  <a:gd name="T109" fmla="*/ 2016 h 2032"/>
                  <a:gd name="T110" fmla="*/ 1007 w 1113"/>
                  <a:gd name="T111" fmla="*/ 1300 h 2032"/>
                  <a:gd name="T112" fmla="*/ 1026 w 1113"/>
                  <a:gd name="T113" fmla="*/ 2022 h 2032"/>
                  <a:gd name="T114" fmla="*/ 1043 w 1113"/>
                  <a:gd name="T115" fmla="*/ 2029 h 2032"/>
                  <a:gd name="T116" fmla="*/ 1062 w 1113"/>
                  <a:gd name="T117" fmla="*/ 2027 h 2032"/>
                  <a:gd name="T118" fmla="*/ 1078 w 1113"/>
                  <a:gd name="T119" fmla="*/ 2031 h 2032"/>
                  <a:gd name="T120" fmla="*/ 1097 w 1113"/>
                  <a:gd name="T121" fmla="*/ 2031 h 2032"/>
                  <a:gd name="T122" fmla="*/ 1113 w 1113"/>
                  <a:gd name="T123" fmla="*/ 203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3" h="2032">
                    <a:moveTo>
                      <a:pt x="0" y="0"/>
                    </a:moveTo>
                    <a:cubicBezTo>
                      <a:pt x="0" y="0"/>
                      <a:pt x="2" y="1636"/>
                      <a:pt x="2" y="1636"/>
                    </a:cubicBezTo>
                    <a:cubicBezTo>
                      <a:pt x="2" y="1636"/>
                      <a:pt x="2" y="1655"/>
                      <a:pt x="2" y="1655"/>
                    </a:cubicBezTo>
                    <a:cubicBezTo>
                      <a:pt x="2" y="1655"/>
                      <a:pt x="5" y="1872"/>
                      <a:pt x="5" y="1872"/>
                    </a:cubicBezTo>
                    <a:cubicBezTo>
                      <a:pt x="5" y="1872"/>
                      <a:pt x="5" y="1876"/>
                      <a:pt x="5" y="1876"/>
                    </a:cubicBezTo>
                    <a:cubicBezTo>
                      <a:pt x="5" y="1876"/>
                      <a:pt x="8" y="1957"/>
                      <a:pt x="8" y="1957"/>
                    </a:cubicBezTo>
                    <a:cubicBezTo>
                      <a:pt x="8" y="1957"/>
                      <a:pt x="8" y="1957"/>
                      <a:pt x="8" y="1957"/>
                    </a:cubicBezTo>
                    <a:cubicBezTo>
                      <a:pt x="8" y="1957"/>
                      <a:pt x="11" y="1996"/>
                      <a:pt x="11" y="1996"/>
                    </a:cubicBezTo>
                    <a:cubicBezTo>
                      <a:pt x="11" y="1996"/>
                      <a:pt x="11" y="1996"/>
                      <a:pt x="11" y="1996"/>
                    </a:cubicBezTo>
                    <a:cubicBezTo>
                      <a:pt x="11" y="1996"/>
                      <a:pt x="14" y="2007"/>
                      <a:pt x="14" y="2007"/>
                    </a:cubicBezTo>
                    <a:cubicBezTo>
                      <a:pt x="14" y="2007"/>
                      <a:pt x="14" y="2008"/>
                      <a:pt x="14" y="2008"/>
                    </a:cubicBezTo>
                    <a:cubicBezTo>
                      <a:pt x="14" y="2008"/>
                      <a:pt x="17" y="2016"/>
                      <a:pt x="17" y="2016"/>
                    </a:cubicBezTo>
                    <a:cubicBezTo>
                      <a:pt x="17" y="2016"/>
                      <a:pt x="17" y="2016"/>
                      <a:pt x="17" y="2016"/>
                    </a:cubicBezTo>
                    <a:cubicBezTo>
                      <a:pt x="17" y="2016"/>
                      <a:pt x="19" y="2018"/>
                      <a:pt x="19" y="2018"/>
                    </a:cubicBezTo>
                    <a:cubicBezTo>
                      <a:pt x="19" y="2018"/>
                      <a:pt x="20" y="2018"/>
                      <a:pt x="20" y="2018"/>
                    </a:cubicBezTo>
                    <a:cubicBezTo>
                      <a:pt x="20" y="2018"/>
                      <a:pt x="23" y="2021"/>
                      <a:pt x="23" y="2021"/>
                    </a:cubicBezTo>
                    <a:cubicBezTo>
                      <a:pt x="23" y="2021"/>
                      <a:pt x="25" y="2020"/>
                      <a:pt x="25" y="2020"/>
                    </a:cubicBezTo>
                    <a:cubicBezTo>
                      <a:pt x="25" y="2020"/>
                      <a:pt x="26" y="2023"/>
                      <a:pt x="26" y="2023"/>
                    </a:cubicBezTo>
                    <a:cubicBezTo>
                      <a:pt x="26" y="2023"/>
                      <a:pt x="26" y="2024"/>
                      <a:pt x="26" y="2024"/>
                    </a:cubicBezTo>
                    <a:cubicBezTo>
                      <a:pt x="26" y="2024"/>
                      <a:pt x="29" y="2027"/>
                      <a:pt x="29" y="2027"/>
                    </a:cubicBezTo>
                    <a:cubicBezTo>
                      <a:pt x="29" y="2027"/>
                      <a:pt x="29" y="2027"/>
                      <a:pt x="29" y="2027"/>
                    </a:cubicBezTo>
                    <a:cubicBezTo>
                      <a:pt x="29" y="2027"/>
                      <a:pt x="30" y="2028"/>
                      <a:pt x="30" y="2028"/>
                    </a:cubicBezTo>
                    <a:cubicBezTo>
                      <a:pt x="30" y="2028"/>
                      <a:pt x="32" y="2028"/>
                      <a:pt x="32" y="2028"/>
                    </a:cubicBezTo>
                    <a:cubicBezTo>
                      <a:pt x="32" y="2028"/>
                      <a:pt x="34" y="2029"/>
                      <a:pt x="34" y="2029"/>
                    </a:cubicBezTo>
                    <a:cubicBezTo>
                      <a:pt x="34" y="2029"/>
                      <a:pt x="36" y="2029"/>
                      <a:pt x="36" y="2029"/>
                    </a:cubicBezTo>
                    <a:cubicBezTo>
                      <a:pt x="36" y="2029"/>
                      <a:pt x="37" y="2028"/>
                      <a:pt x="37" y="2028"/>
                    </a:cubicBezTo>
                    <a:cubicBezTo>
                      <a:pt x="37" y="2028"/>
                      <a:pt x="38" y="2029"/>
                      <a:pt x="38" y="2029"/>
                    </a:cubicBezTo>
                    <a:cubicBezTo>
                      <a:pt x="38" y="2029"/>
                      <a:pt x="41" y="2030"/>
                      <a:pt x="41" y="2030"/>
                    </a:cubicBezTo>
                    <a:cubicBezTo>
                      <a:pt x="41" y="2030"/>
                      <a:pt x="42" y="2030"/>
                      <a:pt x="42" y="2030"/>
                    </a:cubicBezTo>
                    <a:cubicBezTo>
                      <a:pt x="42" y="2030"/>
                      <a:pt x="44" y="2029"/>
                      <a:pt x="44" y="2029"/>
                    </a:cubicBezTo>
                    <a:cubicBezTo>
                      <a:pt x="44" y="2029"/>
                      <a:pt x="46" y="2029"/>
                      <a:pt x="46" y="2029"/>
                    </a:cubicBezTo>
                    <a:cubicBezTo>
                      <a:pt x="46" y="2029"/>
                      <a:pt x="46" y="2029"/>
                      <a:pt x="46" y="2029"/>
                    </a:cubicBezTo>
                    <a:cubicBezTo>
                      <a:pt x="46" y="2029"/>
                      <a:pt x="48" y="2029"/>
                      <a:pt x="48" y="2029"/>
                    </a:cubicBezTo>
                    <a:cubicBezTo>
                      <a:pt x="48" y="2029"/>
                      <a:pt x="50" y="2030"/>
                      <a:pt x="50" y="2030"/>
                    </a:cubicBezTo>
                    <a:cubicBezTo>
                      <a:pt x="50" y="2030"/>
                      <a:pt x="51" y="2030"/>
                      <a:pt x="51" y="2030"/>
                    </a:cubicBezTo>
                    <a:cubicBezTo>
                      <a:pt x="51" y="2030"/>
                      <a:pt x="52" y="2030"/>
                      <a:pt x="52" y="2030"/>
                    </a:cubicBezTo>
                    <a:cubicBezTo>
                      <a:pt x="52" y="2030"/>
                      <a:pt x="54" y="2030"/>
                      <a:pt x="54" y="2030"/>
                    </a:cubicBezTo>
                    <a:cubicBezTo>
                      <a:pt x="54" y="2030"/>
                      <a:pt x="55" y="2030"/>
                      <a:pt x="55" y="2030"/>
                    </a:cubicBezTo>
                    <a:cubicBezTo>
                      <a:pt x="55" y="2030"/>
                      <a:pt x="58" y="2031"/>
                      <a:pt x="58" y="2031"/>
                    </a:cubicBezTo>
                    <a:cubicBezTo>
                      <a:pt x="58" y="2031"/>
                      <a:pt x="59" y="2030"/>
                      <a:pt x="59" y="2030"/>
                    </a:cubicBezTo>
                    <a:cubicBezTo>
                      <a:pt x="59" y="2030"/>
                      <a:pt x="59" y="2030"/>
                      <a:pt x="59" y="2030"/>
                    </a:cubicBezTo>
                    <a:cubicBezTo>
                      <a:pt x="59" y="2030"/>
                      <a:pt x="62" y="2029"/>
                      <a:pt x="62" y="2029"/>
                    </a:cubicBezTo>
                    <a:cubicBezTo>
                      <a:pt x="62" y="2029"/>
                      <a:pt x="62" y="2029"/>
                      <a:pt x="62" y="2029"/>
                    </a:cubicBezTo>
                    <a:cubicBezTo>
                      <a:pt x="62" y="2029"/>
                      <a:pt x="65" y="2018"/>
                      <a:pt x="65" y="2018"/>
                    </a:cubicBezTo>
                    <a:cubicBezTo>
                      <a:pt x="65" y="2018"/>
                      <a:pt x="65" y="2018"/>
                      <a:pt x="65" y="2018"/>
                    </a:cubicBezTo>
                    <a:cubicBezTo>
                      <a:pt x="65" y="2018"/>
                      <a:pt x="67" y="1961"/>
                      <a:pt x="67" y="1961"/>
                    </a:cubicBezTo>
                    <a:cubicBezTo>
                      <a:pt x="67" y="1961"/>
                      <a:pt x="68" y="2019"/>
                      <a:pt x="68" y="2019"/>
                    </a:cubicBezTo>
                    <a:cubicBezTo>
                      <a:pt x="68" y="2019"/>
                      <a:pt x="71" y="2029"/>
                      <a:pt x="71" y="2029"/>
                    </a:cubicBezTo>
                    <a:cubicBezTo>
                      <a:pt x="71" y="2029"/>
                      <a:pt x="71" y="2029"/>
                      <a:pt x="71" y="2029"/>
                    </a:cubicBezTo>
                    <a:cubicBezTo>
                      <a:pt x="71" y="2029"/>
                      <a:pt x="74" y="2030"/>
                      <a:pt x="74" y="2030"/>
                    </a:cubicBezTo>
                    <a:cubicBezTo>
                      <a:pt x="74" y="2030"/>
                      <a:pt x="74" y="2030"/>
                      <a:pt x="74" y="2030"/>
                    </a:cubicBezTo>
                    <a:cubicBezTo>
                      <a:pt x="74" y="2030"/>
                      <a:pt x="76" y="2031"/>
                      <a:pt x="76" y="2031"/>
                    </a:cubicBezTo>
                    <a:cubicBezTo>
                      <a:pt x="76" y="2031"/>
                      <a:pt x="78" y="2030"/>
                      <a:pt x="78" y="2030"/>
                    </a:cubicBezTo>
                    <a:cubicBezTo>
                      <a:pt x="78" y="2030"/>
                      <a:pt x="79" y="2031"/>
                      <a:pt x="79" y="2031"/>
                    </a:cubicBezTo>
                    <a:cubicBezTo>
                      <a:pt x="79" y="2031"/>
                      <a:pt x="80" y="2031"/>
                      <a:pt x="80" y="2031"/>
                    </a:cubicBezTo>
                    <a:cubicBezTo>
                      <a:pt x="80" y="2031"/>
                      <a:pt x="82" y="2031"/>
                      <a:pt x="82" y="2031"/>
                    </a:cubicBezTo>
                    <a:cubicBezTo>
                      <a:pt x="82" y="2031"/>
                      <a:pt x="83" y="2031"/>
                      <a:pt x="83" y="2031"/>
                    </a:cubicBezTo>
                    <a:cubicBezTo>
                      <a:pt x="83" y="2031"/>
                      <a:pt x="84" y="2031"/>
                      <a:pt x="84" y="2031"/>
                    </a:cubicBezTo>
                    <a:cubicBezTo>
                      <a:pt x="84" y="2031"/>
                      <a:pt x="88" y="2031"/>
                      <a:pt x="88" y="2031"/>
                    </a:cubicBezTo>
                    <a:cubicBezTo>
                      <a:pt x="88" y="2031"/>
                      <a:pt x="89" y="2031"/>
                      <a:pt x="89" y="2031"/>
                    </a:cubicBezTo>
                    <a:cubicBezTo>
                      <a:pt x="89" y="2031"/>
                      <a:pt x="90" y="2032"/>
                      <a:pt x="90" y="2032"/>
                    </a:cubicBezTo>
                    <a:cubicBezTo>
                      <a:pt x="90" y="2032"/>
                      <a:pt x="92" y="2031"/>
                      <a:pt x="92" y="2031"/>
                    </a:cubicBezTo>
                    <a:cubicBezTo>
                      <a:pt x="92" y="2031"/>
                      <a:pt x="92" y="2031"/>
                      <a:pt x="92" y="2031"/>
                    </a:cubicBezTo>
                    <a:cubicBezTo>
                      <a:pt x="92" y="2031"/>
                      <a:pt x="93" y="2032"/>
                      <a:pt x="93" y="2032"/>
                    </a:cubicBezTo>
                    <a:cubicBezTo>
                      <a:pt x="93" y="2032"/>
                      <a:pt x="96" y="2031"/>
                      <a:pt x="96" y="2031"/>
                    </a:cubicBezTo>
                    <a:cubicBezTo>
                      <a:pt x="96" y="2031"/>
                      <a:pt x="98" y="2032"/>
                      <a:pt x="98" y="2032"/>
                    </a:cubicBezTo>
                    <a:cubicBezTo>
                      <a:pt x="98" y="2032"/>
                      <a:pt x="99" y="2032"/>
                      <a:pt x="99" y="2032"/>
                    </a:cubicBezTo>
                    <a:cubicBezTo>
                      <a:pt x="99" y="2032"/>
                      <a:pt x="100" y="2031"/>
                      <a:pt x="100" y="2031"/>
                    </a:cubicBezTo>
                    <a:cubicBezTo>
                      <a:pt x="100" y="2031"/>
                      <a:pt x="102" y="2032"/>
                      <a:pt x="102" y="2032"/>
                    </a:cubicBezTo>
                    <a:cubicBezTo>
                      <a:pt x="102" y="2032"/>
                      <a:pt x="104" y="2031"/>
                      <a:pt x="104" y="2031"/>
                    </a:cubicBezTo>
                    <a:cubicBezTo>
                      <a:pt x="104" y="2031"/>
                      <a:pt x="105" y="2031"/>
                      <a:pt x="105" y="2031"/>
                    </a:cubicBezTo>
                    <a:cubicBezTo>
                      <a:pt x="105" y="2031"/>
                      <a:pt x="107" y="2032"/>
                      <a:pt x="107" y="2032"/>
                    </a:cubicBezTo>
                    <a:cubicBezTo>
                      <a:pt x="107" y="2032"/>
                      <a:pt x="108" y="2031"/>
                      <a:pt x="108" y="2031"/>
                    </a:cubicBezTo>
                    <a:cubicBezTo>
                      <a:pt x="108" y="2031"/>
                      <a:pt x="110" y="2032"/>
                      <a:pt x="110" y="2032"/>
                    </a:cubicBezTo>
                    <a:cubicBezTo>
                      <a:pt x="110" y="2032"/>
                      <a:pt x="112" y="2032"/>
                      <a:pt x="112" y="2032"/>
                    </a:cubicBezTo>
                    <a:cubicBezTo>
                      <a:pt x="112" y="2032"/>
                      <a:pt x="113" y="2032"/>
                      <a:pt x="113" y="2032"/>
                    </a:cubicBezTo>
                    <a:cubicBezTo>
                      <a:pt x="113" y="2032"/>
                      <a:pt x="115" y="2031"/>
                      <a:pt x="115" y="2031"/>
                    </a:cubicBezTo>
                    <a:cubicBezTo>
                      <a:pt x="115" y="2031"/>
                      <a:pt x="116" y="2032"/>
                      <a:pt x="116" y="2032"/>
                    </a:cubicBezTo>
                    <a:cubicBezTo>
                      <a:pt x="116" y="2032"/>
                      <a:pt x="116" y="2032"/>
                      <a:pt x="116" y="2032"/>
                    </a:cubicBezTo>
                    <a:cubicBezTo>
                      <a:pt x="116" y="2032"/>
                      <a:pt x="118" y="2031"/>
                      <a:pt x="118" y="2031"/>
                    </a:cubicBezTo>
                    <a:cubicBezTo>
                      <a:pt x="118" y="2031"/>
                      <a:pt x="119" y="2032"/>
                      <a:pt x="119" y="2032"/>
                    </a:cubicBezTo>
                    <a:cubicBezTo>
                      <a:pt x="119" y="2032"/>
                      <a:pt x="122" y="2031"/>
                      <a:pt x="122" y="2031"/>
                    </a:cubicBezTo>
                    <a:cubicBezTo>
                      <a:pt x="122" y="2031"/>
                      <a:pt x="123" y="2031"/>
                      <a:pt x="123" y="2031"/>
                    </a:cubicBezTo>
                    <a:cubicBezTo>
                      <a:pt x="123" y="2031"/>
                      <a:pt x="125" y="2031"/>
                      <a:pt x="125" y="2031"/>
                    </a:cubicBezTo>
                    <a:cubicBezTo>
                      <a:pt x="125" y="2031"/>
                      <a:pt x="125" y="2031"/>
                      <a:pt x="125" y="2031"/>
                    </a:cubicBezTo>
                    <a:cubicBezTo>
                      <a:pt x="125" y="2031"/>
                      <a:pt x="127" y="2030"/>
                      <a:pt x="127" y="2030"/>
                    </a:cubicBezTo>
                    <a:cubicBezTo>
                      <a:pt x="127" y="2030"/>
                      <a:pt x="128" y="2030"/>
                      <a:pt x="128" y="2030"/>
                    </a:cubicBezTo>
                    <a:cubicBezTo>
                      <a:pt x="128" y="2030"/>
                      <a:pt x="131" y="2030"/>
                      <a:pt x="131" y="2030"/>
                    </a:cubicBezTo>
                    <a:cubicBezTo>
                      <a:pt x="131" y="2030"/>
                      <a:pt x="132" y="2030"/>
                      <a:pt x="132" y="2030"/>
                    </a:cubicBezTo>
                    <a:cubicBezTo>
                      <a:pt x="132" y="2030"/>
                      <a:pt x="133" y="2030"/>
                      <a:pt x="133" y="2030"/>
                    </a:cubicBezTo>
                    <a:cubicBezTo>
                      <a:pt x="133" y="2030"/>
                      <a:pt x="134" y="2030"/>
                      <a:pt x="134" y="2030"/>
                    </a:cubicBezTo>
                    <a:cubicBezTo>
                      <a:pt x="134" y="2030"/>
                      <a:pt x="136" y="2031"/>
                      <a:pt x="136" y="2031"/>
                    </a:cubicBezTo>
                    <a:cubicBezTo>
                      <a:pt x="136" y="2031"/>
                      <a:pt x="138" y="2031"/>
                      <a:pt x="138" y="2031"/>
                    </a:cubicBezTo>
                    <a:cubicBezTo>
                      <a:pt x="138" y="2031"/>
                      <a:pt x="139" y="2030"/>
                      <a:pt x="139" y="2030"/>
                    </a:cubicBezTo>
                    <a:cubicBezTo>
                      <a:pt x="139" y="2030"/>
                      <a:pt x="140" y="2030"/>
                      <a:pt x="140" y="2030"/>
                    </a:cubicBezTo>
                    <a:cubicBezTo>
                      <a:pt x="140" y="2030"/>
                      <a:pt x="143" y="2031"/>
                      <a:pt x="143" y="2031"/>
                    </a:cubicBezTo>
                    <a:cubicBezTo>
                      <a:pt x="143" y="2031"/>
                      <a:pt x="143" y="2031"/>
                      <a:pt x="143" y="2031"/>
                    </a:cubicBezTo>
                    <a:cubicBezTo>
                      <a:pt x="143" y="2031"/>
                      <a:pt x="145" y="2031"/>
                      <a:pt x="145" y="2031"/>
                    </a:cubicBezTo>
                    <a:cubicBezTo>
                      <a:pt x="145" y="2031"/>
                      <a:pt x="147" y="2030"/>
                      <a:pt x="147" y="2030"/>
                    </a:cubicBezTo>
                    <a:cubicBezTo>
                      <a:pt x="147" y="2030"/>
                      <a:pt x="149" y="2031"/>
                      <a:pt x="149" y="2031"/>
                    </a:cubicBezTo>
                    <a:cubicBezTo>
                      <a:pt x="149" y="2031"/>
                      <a:pt x="149" y="2031"/>
                      <a:pt x="149" y="2031"/>
                    </a:cubicBezTo>
                    <a:cubicBezTo>
                      <a:pt x="149" y="2031"/>
                      <a:pt x="152" y="2031"/>
                      <a:pt x="152" y="2031"/>
                    </a:cubicBezTo>
                    <a:cubicBezTo>
                      <a:pt x="152" y="2031"/>
                      <a:pt x="152" y="2031"/>
                      <a:pt x="152" y="2031"/>
                    </a:cubicBezTo>
                    <a:cubicBezTo>
                      <a:pt x="152" y="2031"/>
                      <a:pt x="154" y="2031"/>
                      <a:pt x="154" y="2031"/>
                    </a:cubicBezTo>
                    <a:cubicBezTo>
                      <a:pt x="154" y="2031"/>
                      <a:pt x="155" y="2031"/>
                      <a:pt x="155" y="2031"/>
                    </a:cubicBezTo>
                    <a:cubicBezTo>
                      <a:pt x="155" y="2031"/>
                      <a:pt x="157" y="2032"/>
                      <a:pt x="157" y="2032"/>
                    </a:cubicBezTo>
                    <a:cubicBezTo>
                      <a:pt x="157" y="2032"/>
                      <a:pt x="159" y="2032"/>
                      <a:pt x="159" y="2032"/>
                    </a:cubicBezTo>
                    <a:cubicBezTo>
                      <a:pt x="159" y="2032"/>
                      <a:pt x="161" y="2031"/>
                      <a:pt x="161" y="2031"/>
                    </a:cubicBezTo>
                    <a:cubicBezTo>
                      <a:pt x="161" y="2031"/>
                      <a:pt x="162" y="2032"/>
                      <a:pt x="162" y="2032"/>
                    </a:cubicBezTo>
                    <a:cubicBezTo>
                      <a:pt x="162" y="2032"/>
                      <a:pt x="164" y="2031"/>
                      <a:pt x="164" y="2031"/>
                    </a:cubicBezTo>
                    <a:cubicBezTo>
                      <a:pt x="164" y="2031"/>
                      <a:pt x="164" y="2031"/>
                      <a:pt x="164" y="2031"/>
                    </a:cubicBezTo>
                    <a:cubicBezTo>
                      <a:pt x="164" y="2031"/>
                      <a:pt x="166" y="2031"/>
                      <a:pt x="166" y="2031"/>
                    </a:cubicBezTo>
                    <a:cubicBezTo>
                      <a:pt x="166" y="2031"/>
                      <a:pt x="167" y="2031"/>
                      <a:pt x="167" y="2031"/>
                    </a:cubicBezTo>
                    <a:cubicBezTo>
                      <a:pt x="167" y="2031"/>
                      <a:pt x="170" y="2031"/>
                      <a:pt x="170" y="2031"/>
                    </a:cubicBezTo>
                    <a:cubicBezTo>
                      <a:pt x="170" y="2031"/>
                      <a:pt x="170" y="2031"/>
                      <a:pt x="170" y="2031"/>
                    </a:cubicBezTo>
                    <a:cubicBezTo>
                      <a:pt x="170" y="2031"/>
                      <a:pt x="173" y="2030"/>
                      <a:pt x="173" y="2030"/>
                    </a:cubicBezTo>
                    <a:cubicBezTo>
                      <a:pt x="173" y="2030"/>
                      <a:pt x="173" y="2030"/>
                      <a:pt x="173" y="2030"/>
                    </a:cubicBezTo>
                    <a:cubicBezTo>
                      <a:pt x="173" y="2030"/>
                      <a:pt x="176" y="2031"/>
                      <a:pt x="176" y="2031"/>
                    </a:cubicBezTo>
                    <a:cubicBezTo>
                      <a:pt x="176" y="2031"/>
                      <a:pt x="177" y="2031"/>
                      <a:pt x="177" y="2031"/>
                    </a:cubicBezTo>
                    <a:cubicBezTo>
                      <a:pt x="177" y="2031"/>
                      <a:pt x="179" y="2031"/>
                      <a:pt x="179" y="2031"/>
                    </a:cubicBezTo>
                    <a:cubicBezTo>
                      <a:pt x="179" y="2031"/>
                      <a:pt x="180" y="2031"/>
                      <a:pt x="180" y="2031"/>
                    </a:cubicBezTo>
                    <a:cubicBezTo>
                      <a:pt x="180" y="2031"/>
                      <a:pt x="181" y="2031"/>
                      <a:pt x="181" y="2031"/>
                    </a:cubicBezTo>
                    <a:cubicBezTo>
                      <a:pt x="181" y="2031"/>
                      <a:pt x="182" y="2031"/>
                      <a:pt x="182" y="2031"/>
                    </a:cubicBezTo>
                    <a:cubicBezTo>
                      <a:pt x="182" y="2031"/>
                      <a:pt x="185" y="2030"/>
                      <a:pt x="185" y="2030"/>
                    </a:cubicBezTo>
                    <a:cubicBezTo>
                      <a:pt x="185" y="2030"/>
                      <a:pt x="186" y="2029"/>
                      <a:pt x="186" y="2029"/>
                    </a:cubicBezTo>
                    <a:cubicBezTo>
                      <a:pt x="186" y="2029"/>
                      <a:pt x="188" y="2031"/>
                      <a:pt x="188" y="2031"/>
                    </a:cubicBezTo>
                    <a:cubicBezTo>
                      <a:pt x="188" y="2031"/>
                      <a:pt x="188" y="2031"/>
                      <a:pt x="188" y="2031"/>
                    </a:cubicBezTo>
                    <a:cubicBezTo>
                      <a:pt x="188" y="2031"/>
                      <a:pt x="190" y="2030"/>
                      <a:pt x="190" y="2030"/>
                    </a:cubicBezTo>
                    <a:cubicBezTo>
                      <a:pt x="190" y="2030"/>
                      <a:pt x="191" y="2031"/>
                      <a:pt x="191" y="2031"/>
                    </a:cubicBezTo>
                    <a:cubicBezTo>
                      <a:pt x="191" y="2031"/>
                      <a:pt x="194" y="2030"/>
                      <a:pt x="194" y="2030"/>
                    </a:cubicBezTo>
                    <a:cubicBezTo>
                      <a:pt x="194" y="2030"/>
                      <a:pt x="194" y="2030"/>
                      <a:pt x="194" y="2030"/>
                    </a:cubicBezTo>
                    <a:cubicBezTo>
                      <a:pt x="194" y="2030"/>
                      <a:pt x="196" y="2031"/>
                      <a:pt x="196" y="2031"/>
                    </a:cubicBezTo>
                    <a:cubicBezTo>
                      <a:pt x="196" y="2031"/>
                      <a:pt x="199" y="2031"/>
                      <a:pt x="199" y="2031"/>
                    </a:cubicBezTo>
                    <a:cubicBezTo>
                      <a:pt x="199" y="2031"/>
                      <a:pt x="200" y="2031"/>
                      <a:pt x="200" y="2031"/>
                    </a:cubicBezTo>
                    <a:cubicBezTo>
                      <a:pt x="200" y="2031"/>
                      <a:pt x="202" y="2031"/>
                      <a:pt x="202" y="2031"/>
                    </a:cubicBezTo>
                    <a:cubicBezTo>
                      <a:pt x="202" y="2031"/>
                      <a:pt x="203" y="2031"/>
                      <a:pt x="203" y="2031"/>
                    </a:cubicBezTo>
                    <a:cubicBezTo>
                      <a:pt x="203" y="2031"/>
                      <a:pt x="204" y="2031"/>
                      <a:pt x="204" y="2031"/>
                    </a:cubicBezTo>
                    <a:cubicBezTo>
                      <a:pt x="204" y="2031"/>
                      <a:pt x="206" y="2030"/>
                      <a:pt x="206" y="2030"/>
                    </a:cubicBezTo>
                    <a:cubicBezTo>
                      <a:pt x="206" y="2030"/>
                      <a:pt x="206" y="2030"/>
                      <a:pt x="206" y="2030"/>
                    </a:cubicBezTo>
                    <a:cubicBezTo>
                      <a:pt x="206" y="2030"/>
                      <a:pt x="207" y="2030"/>
                      <a:pt x="207" y="2030"/>
                    </a:cubicBezTo>
                    <a:cubicBezTo>
                      <a:pt x="207" y="2030"/>
                      <a:pt x="209" y="2030"/>
                      <a:pt x="209" y="2030"/>
                    </a:cubicBezTo>
                    <a:cubicBezTo>
                      <a:pt x="209" y="2030"/>
                      <a:pt x="212" y="2030"/>
                      <a:pt x="212" y="2030"/>
                    </a:cubicBezTo>
                    <a:cubicBezTo>
                      <a:pt x="212" y="2030"/>
                      <a:pt x="212" y="2030"/>
                      <a:pt x="212" y="2030"/>
                    </a:cubicBezTo>
                    <a:cubicBezTo>
                      <a:pt x="212" y="2030"/>
                      <a:pt x="213" y="2029"/>
                      <a:pt x="213" y="2029"/>
                    </a:cubicBezTo>
                    <a:cubicBezTo>
                      <a:pt x="213" y="2029"/>
                      <a:pt x="215" y="2029"/>
                      <a:pt x="215" y="2029"/>
                    </a:cubicBezTo>
                    <a:cubicBezTo>
                      <a:pt x="215" y="2029"/>
                      <a:pt x="218" y="2027"/>
                      <a:pt x="218" y="2027"/>
                    </a:cubicBezTo>
                    <a:cubicBezTo>
                      <a:pt x="218" y="2027"/>
                      <a:pt x="218" y="2027"/>
                      <a:pt x="218" y="2027"/>
                    </a:cubicBezTo>
                    <a:cubicBezTo>
                      <a:pt x="218" y="2027"/>
                      <a:pt x="221" y="2030"/>
                      <a:pt x="221" y="2030"/>
                    </a:cubicBezTo>
                    <a:cubicBezTo>
                      <a:pt x="221" y="2030"/>
                      <a:pt x="223" y="2029"/>
                      <a:pt x="223" y="2029"/>
                    </a:cubicBezTo>
                    <a:cubicBezTo>
                      <a:pt x="223" y="2029"/>
                      <a:pt x="224" y="2030"/>
                      <a:pt x="224" y="2030"/>
                    </a:cubicBezTo>
                    <a:cubicBezTo>
                      <a:pt x="224" y="2030"/>
                      <a:pt x="224" y="2030"/>
                      <a:pt x="224" y="2030"/>
                    </a:cubicBezTo>
                    <a:cubicBezTo>
                      <a:pt x="224" y="2030"/>
                      <a:pt x="227" y="2030"/>
                      <a:pt x="227" y="2030"/>
                    </a:cubicBezTo>
                    <a:cubicBezTo>
                      <a:pt x="227" y="2030"/>
                      <a:pt x="227" y="2030"/>
                      <a:pt x="227" y="2030"/>
                    </a:cubicBezTo>
                    <a:cubicBezTo>
                      <a:pt x="227" y="2030"/>
                      <a:pt x="228" y="2029"/>
                      <a:pt x="228" y="2029"/>
                    </a:cubicBezTo>
                    <a:cubicBezTo>
                      <a:pt x="228" y="2029"/>
                      <a:pt x="230" y="2029"/>
                      <a:pt x="230" y="2029"/>
                    </a:cubicBezTo>
                    <a:cubicBezTo>
                      <a:pt x="230" y="2029"/>
                      <a:pt x="232" y="2031"/>
                      <a:pt x="232" y="2031"/>
                    </a:cubicBezTo>
                    <a:cubicBezTo>
                      <a:pt x="232" y="2031"/>
                      <a:pt x="233" y="2030"/>
                      <a:pt x="233" y="2030"/>
                    </a:cubicBezTo>
                    <a:cubicBezTo>
                      <a:pt x="233" y="2030"/>
                      <a:pt x="234" y="2031"/>
                      <a:pt x="234" y="2031"/>
                    </a:cubicBezTo>
                    <a:cubicBezTo>
                      <a:pt x="234" y="2031"/>
                      <a:pt x="236" y="2030"/>
                      <a:pt x="236" y="2030"/>
                    </a:cubicBezTo>
                    <a:cubicBezTo>
                      <a:pt x="236" y="2030"/>
                      <a:pt x="239" y="2031"/>
                      <a:pt x="239" y="2031"/>
                    </a:cubicBezTo>
                    <a:cubicBezTo>
                      <a:pt x="239" y="2031"/>
                      <a:pt x="239" y="2031"/>
                      <a:pt x="239" y="2031"/>
                    </a:cubicBezTo>
                    <a:cubicBezTo>
                      <a:pt x="239" y="2031"/>
                      <a:pt x="241" y="2031"/>
                      <a:pt x="241" y="2031"/>
                    </a:cubicBezTo>
                    <a:cubicBezTo>
                      <a:pt x="241" y="2031"/>
                      <a:pt x="243" y="2031"/>
                      <a:pt x="243" y="2031"/>
                    </a:cubicBezTo>
                    <a:cubicBezTo>
                      <a:pt x="243" y="2031"/>
                      <a:pt x="245" y="2031"/>
                      <a:pt x="245" y="2031"/>
                    </a:cubicBezTo>
                    <a:cubicBezTo>
                      <a:pt x="245" y="2031"/>
                      <a:pt x="246" y="2031"/>
                      <a:pt x="246" y="2031"/>
                    </a:cubicBezTo>
                    <a:cubicBezTo>
                      <a:pt x="246" y="2031"/>
                      <a:pt x="248" y="2031"/>
                      <a:pt x="248" y="2031"/>
                    </a:cubicBezTo>
                    <a:cubicBezTo>
                      <a:pt x="248" y="2031"/>
                      <a:pt x="249" y="2031"/>
                      <a:pt x="249" y="2031"/>
                    </a:cubicBezTo>
                    <a:cubicBezTo>
                      <a:pt x="249" y="2031"/>
                      <a:pt x="251" y="2032"/>
                      <a:pt x="251" y="2032"/>
                    </a:cubicBezTo>
                    <a:cubicBezTo>
                      <a:pt x="251" y="2032"/>
                      <a:pt x="253" y="2032"/>
                      <a:pt x="253" y="2032"/>
                    </a:cubicBezTo>
                    <a:cubicBezTo>
                      <a:pt x="253" y="2032"/>
                      <a:pt x="253" y="2031"/>
                      <a:pt x="253" y="2031"/>
                    </a:cubicBezTo>
                    <a:cubicBezTo>
                      <a:pt x="253" y="2031"/>
                      <a:pt x="255" y="2032"/>
                      <a:pt x="255" y="2032"/>
                    </a:cubicBezTo>
                    <a:cubicBezTo>
                      <a:pt x="255" y="2032"/>
                      <a:pt x="256" y="2031"/>
                      <a:pt x="256" y="2031"/>
                    </a:cubicBezTo>
                    <a:cubicBezTo>
                      <a:pt x="256" y="2031"/>
                      <a:pt x="257" y="2032"/>
                      <a:pt x="257" y="2032"/>
                    </a:cubicBezTo>
                    <a:cubicBezTo>
                      <a:pt x="257" y="2032"/>
                      <a:pt x="259" y="2031"/>
                      <a:pt x="259" y="2031"/>
                    </a:cubicBezTo>
                    <a:cubicBezTo>
                      <a:pt x="259" y="2031"/>
                      <a:pt x="261" y="2031"/>
                      <a:pt x="261" y="2031"/>
                    </a:cubicBezTo>
                    <a:cubicBezTo>
                      <a:pt x="261" y="2031"/>
                      <a:pt x="263" y="2031"/>
                      <a:pt x="263" y="2031"/>
                    </a:cubicBezTo>
                    <a:cubicBezTo>
                      <a:pt x="263" y="2031"/>
                      <a:pt x="263" y="2031"/>
                      <a:pt x="263" y="2031"/>
                    </a:cubicBezTo>
                    <a:cubicBezTo>
                      <a:pt x="263" y="2031"/>
                      <a:pt x="266" y="2031"/>
                      <a:pt x="266" y="2031"/>
                    </a:cubicBezTo>
                    <a:cubicBezTo>
                      <a:pt x="266" y="2031"/>
                      <a:pt x="267" y="2031"/>
                      <a:pt x="267" y="2031"/>
                    </a:cubicBezTo>
                    <a:cubicBezTo>
                      <a:pt x="267" y="2031"/>
                      <a:pt x="269" y="2031"/>
                      <a:pt x="269" y="2031"/>
                    </a:cubicBezTo>
                    <a:cubicBezTo>
                      <a:pt x="269" y="2031"/>
                      <a:pt x="270" y="2031"/>
                      <a:pt x="270" y="2031"/>
                    </a:cubicBezTo>
                    <a:cubicBezTo>
                      <a:pt x="270" y="2031"/>
                      <a:pt x="271" y="2031"/>
                      <a:pt x="271" y="2031"/>
                    </a:cubicBezTo>
                    <a:cubicBezTo>
                      <a:pt x="271" y="2031"/>
                      <a:pt x="273" y="2031"/>
                      <a:pt x="273" y="2031"/>
                    </a:cubicBezTo>
                    <a:cubicBezTo>
                      <a:pt x="273" y="2031"/>
                      <a:pt x="274" y="2031"/>
                      <a:pt x="274" y="2031"/>
                    </a:cubicBezTo>
                    <a:cubicBezTo>
                      <a:pt x="274" y="2031"/>
                      <a:pt x="277" y="2031"/>
                      <a:pt x="277" y="2031"/>
                    </a:cubicBezTo>
                    <a:cubicBezTo>
                      <a:pt x="277" y="2031"/>
                      <a:pt x="278" y="2031"/>
                      <a:pt x="278" y="2031"/>
                    </a:cubicBezTo>
                    <a:cubicBezTo>
                      <a:pt x="278" y="2031"/>
                      <a:pt x="280" y="2031"/>
                      <a:pt x="280" y="2031"/>
                    </a:cubicBezTo>
                    <a:cubicBezTo>
                      <a:pt x="280" y="2031"/>
                      <a:pt x="281" y="2031"/>
                      <a:pt x="281" y="2031"/>
                    </a:cubicBezTo>
                    <a:cubicBezTo>
                      <a:pt x="281" y="2031"/>
                      <a:pt x="281" y="2031"/>
                      <a:pt x="281" y="2031"/>
                    </a:cubicBezTo>
                    <a:cubicBezTo>
                      <a:pt x="281" y="2031"/>
                      <a:pt x="284" y="2031"/>
                      <a:pt x="284" y="2031"/>
                    </a:cubicBezTo>
                    <a:cubicBezTo>
                      <a:pt x="284" y="2031"/>
                      <a:pt x="286" y="2030"/>
                      <a:pt x="286" y="2030"/>
                    </a:cubicBezTo>
                    <a:cubicBezTo>
                      <a:pt x="286" y="2030"/>
                      <a:pt x="287" y="2031"/>
                      <a:pt x="287" y="2031"/>
                    </a:cubicBezTo>
                    <a:cubicBezTo>
                      <a:pt x="287" y="2031"/>
                      <a:pt x="287" y="2031"/>
                      <a:pt x="287" y="2031"/>
                    </a:cubicBezTo>
                    <a:cubicBezTo>
                      <a:pt x="287" y="2031"/>
                      <a:pt x="289" y="2031"/>
                      <a:pt x="289" y="2031"/>
                    </a:cubicBezTo>
                    <a:cubicBezTo>
                      <a:pt x="289" y="2031"/>
                      <a:pt x="291" y="2031"/>
                      <a:pt x="291" y="2031"/>
                    </a:cubicBezTo>
                    <a:cubicBezTo>
                      <a:pt x="291" y="2031"/>
                      <a:pt x="293" y="2031"/>
                      <a:pt x="293" y="2031"/>
                    </a:cubicBezTo>
                    <a:cubicBezTo>
                      <a:pt x="293" y="2031"/>
                      <a:pt x="295" y="2030"/>
                      <a:pt x="295" y="2030"/>
                    </a:cubicBezTo>
                    <a:cubicBezTo>
                      <a:pt x="295" y="2030"/>
                      <a:pt x="296" y="2031"/>
                      <a:pt x="296" y="2031"/>
                    </a:cubicBezTo>
                    <a:cubicBezTo>
                      <a:pt x="296" y="2031"/>
                      <a:pt x="297" y="2030"/>
                      <a:pt x="297" y="2030"/>
                    </a:cubicBezTo>
                    <a:cubicBezTo>
                      <a:pt x="297" y="2030"/>
                      <a:pt x="298" y="2031"/>
                      <a:pt x="298" y="2031"/>
                    </a:cubicBezTo>
                    <a:cubicBezTo>
                      <a:pt x="298" y="2031"/>
                      <a:pt x="300" y="2031"/>
                      <a:pt x="300" y="2031"/>
                    </a:cubicBezTo>
                    <a:cubicBezTo>
                      <a:pt x="300" y="2031"/>
                      <a:pt x="302" y="2031"/>
                      <a:pt x="302" y="2031"/>
                    </a:cubicBezTo>
                    <a:cubicBezTo>
                      <a:pt x="302" y="2031"/>
                      <a:pt x="303" y="2031"/>
                      <a:pt x="303" y="2031"/>
                    </a:cubicBezTo>
                    <a:cubicBezTo>
                      <a:pt x="303" y="2031"/>
                      <a:pt x="305" y="2031"/>
                      <a:pt x="305" y="2031"/>
                    </a:cubicBezTo>
                    <a:cubicBezTo>
                      <a:pt x="305" y="2031"/>
                      <a:pt x="306" y="2031"/>
                      <a:pt x="306" y="2031"/>
                    </a:cubicBezTo>
                    <a:cubicBezTo>
                      <a:pt x="306" y="2031"/>
                      <a:pt x="308" y="2031"/>
                      <a:pt x="308" y="2031"/>
                    </a:cubicBezTo>
                    <a:cubicBezTo>
                      <a:pt x="308" y="2031"/>
                      <a:pt x="309" y="2031"/>
                      <a:pt x="309" y="2031"/>
                    </a:cubicBezTo>
                    <a:cubicBezTo>
                      <a:pt x="309" y="2031"/>
                      <a:pt x="311" y="2031"/>
                      <a:pt x="311" y="2031"/>
                    </a:cubicBezTo>
                    <a:cubicBezTo>
                      <a:pt x="311" y="2031"/>
                      <a:pt x="313" y="2031"/>
                      <a:pt x="313" y="2031"/>
                    </a:cubicBezTo>
                    <a:cubicBezTo>
                      <a:pt x="313" y="2031"/>
                      <a:pt x="314" y="2032"/>
                      <a:pt x="314" y="2032"/>
                    </a:cubicBezTo>
                    <a:cubicBezTo>
                      <a:pt x="314" y="2032"/>
                      <a:pt x="315" y="2031"/>
                      <a:pt x="315" y="2031"/>
                    </a:cubicBezTo>
                    <a:cubicBezTo>
                      <a:pt x="315" y="2031"/>
                      <a:pt x="316" y="2031"/>
                      <a:pt x="316" y="2031"/>
                    </a:cubicBezTo>
                    <a:cubicBezTo>
                      <a:pt x="316" y="2031"/>
                      <a:pt x="317" y="2031"/>
                      <a:pt x="317" y="2031"/>
                    </a:cubicBezTo>
                    <a:cubicBezTo>
                      <a:pt x="317" y="2031"/>
                      <a:pt x="318" y="2031"/>
                      <a:pt x="318" y="2031"/>
                    </a:cubicBezTo>
                    <a:cubicBezTo>
                      <a:pt x="318" y="2031"/>
                      <a:pt x="320" y="2031"/>
                      <a:pt x="320" y="2031"/>
                    </a:cubicBezTo>
                    <a:cubicBezTo>
                      <a:pt x="320" y="2031"/>
                      <a:pt x="321" y="2032"/>
                      <a:pt x="321" y="2032"/>
                    </a:cubicBezTo>
                    <a:cubicBezTo>
                      <a:pt x="321" y="2032"/>
                      <a:pt x="325" y="2031"/>
                      <a:pt x="325" y="2031"/>
                    </a:cubicBezTo>
                    <a:cubicBezTo>
                      <a:pt x="325" y="2031"/>
                      <a:pt x="326" y="2032"/>
                      <a:pt x="326" y="2032"/>
                    </a:cubicBezTo>
                    <a:cubicBezTo>
                      <a:pt x="326" y="2032"/>
                      <a:pt x="327" y="2031"/>
                      <a:pt x="327" y="2031"/>
                    </a:cubicBezTo>
                    <a:cubicBezTo>
                      <a:pt x="327" y="2031"/>
                      <a:pt x="329" y="2031"/>
                      <a:pt x="329" y="2031"/>
                    </a:cubicBezTo>
                    <a:cubicBezTo>
                      <a:pt x="329" y="2031"/>
                      <a:pt x="330" y="2031"/>
                      <a:pt x="330" y="2031"/>
                    </a:cubicBezTo>
                    <a:cubicBezTo>
                      <a:pt x="330" y="2031"/>
                      <a:pt x="331" y="2032"/>
                      <a:pt x="331" y="2032"/>
                    </a:cubicBezTo>
                    <a:cubicBezTo>
                      <a:pt x="331" y="2032"/>
                      <a:pt x="333" y="2032"/>
                      <a:pt x="333" y="2032"/>
                    </a:cubicBezTo>
                    <a:cubicBezTo>
                      <a:pt x="333" y="2032"/>
                      <a:pt x="335" y="2031"/>
                      <a:pt x="335" y="2031"/>
                    </a:cubicBezTo>
                    <a:cubicBezTo>
                      <a:pt x="335" y="2031"/>
                      <a:pt x="336" y="2032"/>
                      <a:pt x="336" y="2032"/>
                    </a:cubicBezTo>
                    <a:cubicBezTo>
                      <a:pt x="336" y="2032"/>
                      <a:pt x="338" y="2031"/>
                      <a:pt x="338" y="2031"/>
                    </a:cubicBezTo>
                    <a:cubicBezTo>
                      <a:pt x="338" y="2031"/>
                      <a:pt x="339" y="2031"/>
                      <a:pt x="339" y="2031"/>
                    </a:cubicBezTo>
                    <a:cubicBezTo>
                      <a:pt x="339" y="2031"/>
                      <a:pt x="339" y="2031"/>
                      <a:pt x="339" y="2031"/>
                    </a:cubicBezTo>
                    <a:cubicBezTo>
                      <a:pt x="339" y="2031"/>
                      <a:pt x="344" y="2031"/>
                      <a:pt x="344" y="2031"/>
                    </a:cubicBezTo>
                    <a:cubicBezTo>
                      <a:pt x="344" y="2031"/>
                      <a:pt x="344" y="2031"/>
                      <a:pt x="344" y="2031"/>
                    </a:cubicBezTo>
                    <a:cubicBezTo>
                      <a:pt x="344" y="2031"/>
                      <a:pt x="345" y="2031"/>
                      <a:pt x="345" y="2031"/>
                    </a:cubicBezTo>
                    <a:cubicBezTo>
                      <a:pt x="345" y="2031"/>
                      <a:pt x="347" y="2031"/>
                      <a:pt x="347" y="2031"/>
                    </a:cubicBezTo>
                    <a:cubicBezTo>
                      <a:pt x="347" y="2031"/>
                      <a:pt x="347" y="2031"/>
                      <a:pt x="347" y="2031"/>
                    </a:cubicBezTo>
                    <a:cubicBezTo>
                      <a:pt x="347" y="2031"/>
                      <a:pt x="349" y="2031"/>
                      <a:pt x="349" y="2031"/>
                    </a:cubicBezTo>
                    <a:cubicBezTo>
                      <a:pt x="349" y="2031"/>
                      <a:pt x="350" y="2031"/>
                      <a:pt x="350" y="2031"/>
                    </a:cubicBezTo>
                    <a:cubicBezTo>
                      <a:pt x="350" y="2031"/>
                      <a:pt x="353" y="2032"/>
                      <a:pt x="353" y="2032"/>
                    </a:cubicBezTo>
                    <a:cubicBezTo>
                      <a:pt x="353" y="2032"/>
                      <a:pt x="355" y="2031"/>
                      <a:pt x="355" y="2031"/>
                    </a:cubicBezTo>
                    <a:cubicBezTo>
                      <a:pt x="355" y="2031"/>
                      <a:pt x="356" y="2032"/>
                      <a:pt x="356" y="2032"/>
                    </a:cubicBezTo>
                    <a:cubicBezTo>
                      <a:pt x="356" y="2032"/>
                      <a:pt x="357" y="2031"/>
                      <a:pt x="357" y="2031"/>
                    </a:cubicBezTo>
                    <a:cubicBezTo>
                      <a:pt x="357" y="2031"/>
                      <a:pt x="358" y="2032"/>
                      <a:pt x="358" y="2032"/>
                    </a:cubicBezTo>
                    <a:cubicBezTo>
                      <a:pt x="358" y="2032"/>
                      <a:pt x="361" y="2031"/>
                      <a:pt x="361" y="2031"/>
                    </a:cubicBezTo>
                    <a:cubicBezTo>
                      <a:pt x="361" y="2031"/>
                      <a:pt x="361" y="2032"/>
                      <a:pt x="361" y="2032"/>
                    </a:cubicBezTo>
                    <a:cubicBezTo>
                      <a:pt x="361" y="2032"/>
                      <a:pt x="364" y="2032"/>
                      <a:pt x="364" y="2032"/>
                    </a:cubicBezTo>
                    <a:cubicBezTo>
                      <a:pt x="364" y="2032"/>
                      <a:pt x="365" y="2031"/>
                      <a:pt x="365" y="2031"/>
                    </a:cubicBezTo>
                    <a:cubicBezTo>
                      <a:pt x="365" y="2031"/>
                      <a:pt x="366" y="2031"/>
                      <a:pt x="366" y="2031"/>
                    </a:cubicBezTo>
                    <a:cubicBezTo>
                      <a:pt x="366" y="2031"/>
                      <a:pt x="368" y="2032"/>
                      <a:pt x="368" y="2032"/>
                    </a:cubicBezTo>
                    <a:cubicBezTo>
                      <a:pt x="368" y="2032"/>
                      <a:pt x="370" y="2032"/>
                      <a:pt x="370" y="2032"/>
                    </a:cubicBezTo>
                    <a:cubicBezTo>
                      <a:pt x="370" y="2032"/>
                      <a:pt x="370" y="2031"/>
                      <a:pt x="370" y="2031"/>
                    </a:cubicBezTo>
                    <a:cubicBezTo>
                      <a:pt x="370" y="2031"/>
                      <a:pt x="371" y="2032"/>
                      <a:pt x="371" y="2032"/>
                    </a:cubicBezTo>
                    <a:cubicBezTo>
                      <a:pt x="371" y="2032"/>
                      <a:pt x="374" y="2031"/>
                      <a:pt x="374" y="2031"/>
                    </a:cubicBezTo>
                    <a:cubicBezTo>
                      <a:pt x="374" y="2031"/>
                      <a:pt x="376" y="2031"/>
                      <a:pt x="376" y="2031"/>
                    </a:cubicBezTo>
                    <a:cubicBezTo>
                      <a:pt x="376" y="2031"/>
                      <a:pt x="377" y="2032"/>
                      <a:pt x="377" y="2032"/>
                    </a:cubicBezTo>
                    <a:cubicBezTo>
                      <a:pt x="377" y="2032"/>
                      <a:pt x="378" y="2031"/>
                      <a:pt x="378" y="2031"/>
                    </a:cubicBezTo>
                    <a:cubicBezTo>
                      <a:pt x="378" y="2031"/>
                      <a:pt x="379" y="2032"/>
                      <a:pt x="379" y="2032"/>
                    </a:cubicBezTo>
                    <a:cubicBezTo>
                      <a:pt x="379" y="2032"/>
                      <a:pt x="381" y="2032"/>
                      <a:pt x="381" y="2032"/>
                    </a:cubicBezTo>
                    <a:cubicBezTo>
                      <a:pt x="381" y="2032"/>
                      <a:pt x="383" y="2031"/>
                      <a:pt x="383" y="2031"/>
                    </a:cubicBezTo>
                    <a:cubicBezTo>
                      <a:pt x="383" y="2031"/>
                      <a:pt x="383" y="2031"/>
                      <a:pt x="383" y="2031"/>
                    </a:cubicBezTo>
                    <a:cubicBezTo>
                      <a:pt x="383" y="2031"/>
                      <a:pt x="386" y="2031"/>
                      <a:pt x="386" y="2031"/>
                    </a:cubicBezTo>
                    <a:cubicBezTo>
                      <a:pt x="386" y="2031"/>
                      <a:pt x="386" y="2031"/>
                      <a:pt x="386" y="2031"/>
                    </a:cubicBezTo>
                    <a:cubicBezTo>
                      <a:pt x="386" y="2031"/>
                      <a:pt x="389" y="2029"/>
                      <a:pt x="389" y="2029"/>
                    </a:cubicBezTo>
                    <a:cubicBezTo>
                      <a:pt x="389" y="2029"/>
                      <a:pt x="390" y="2029"/>
                      <a:pt x="390" y="2029"/>
                    </a:cubicBezTo>
                    <a:cubicBezTo>
                      <a:pt x="390" y="2029"/>
                      <a:pt x="392" y="2031"/>
                      <a:pt x="392" y="2031"/>
                    </a:cubicBezTo>
                    <a:cubicBezTo>
                      <a:pt x="392" y="2031"/>
                      <a:pt x="392" y="2031"/>
                      <a:pt x="392" y="2031"/>
                    </a:cubicBezTo>
                    <a:cubicBezTo>
                      <a:pt x="392" y="2031"/>
                      <a:pt x="395" y="2029"/>
                      <a:pt x="395" y="2029"/>
                    </a:cubicBezTo>
                    <a:cubicBezTo>
                      <a:pt x="395" y="2029"/>
                      <a:pt x="395" y="2029"/>
                      <a:pt x="395" y="2029"/>
                    </a:cubicBezTo>
                    <a:cubicBezTo>
                      <a:pt x="395" y="2029"/>
                      <a:pt x="397" y="2027"/>
                      <a:pt x="397" y="2027"/>
                    </a:cubicBezTo>
                    <a:cubicBezTo>
                      <a:pt x="397" y="2027"/>
                      <a:pt x="398" y="2030"/>
                      <a:pt x="398" y="2030"/>
                    </a:cubicBezTo>
                    <a:cubicBezTo>
                      <a:pt x="398" y="2030"/>
                      <a:pt x="400" y="2030"/>
                      <a:pt x="400" y="2030"/>
                    </a:cubicBezTo>
                    <a:cubicBezTo>
                      <a:pt x="400" y="2030"/>
                      <a:pt x="401" y="2030"/>
                      <a:pt x="401" y="2030"/>
                    </a:cubicBezTo>
                    <a:cubicBezTo>
                      <a:pt x="401" y="2030"/>
                      <a:pt x="404" y="2025"/>
                      <a:pt x="404" y="2025"/>
                    </a:cubicBezTo>
                    <a:cubicBezTo>
                      <a:pt x="404" y="2025"/>
                      <a:pt x="404" y="2025"/>
                      <a:pt x="404" y="2025"/>
                    </a:cubicBezTo>
                    <a:cubicBezTo>
                      <a:pt x="404" y="2025"/>
                      <a:pt x="407" y="2031"/>
                      <a:pt x="407" y="2031"/>
                    </a:cubicBezTo>
                    <a:cubicBezTo>
                      <a:pt x="407" y="2031"/>
                      <a:pt x="407" y="2031"/>
                      <a:pt x="407" y="2031"/>
                    </a:cubicBezTo>
                    <a:cubicBezTo>
                      <a:pt x="407" y="2031"/>
                      <a:pt x="410" y="2031"/>
                      <a:pt x="410" y="2031"/>
                    </a:cubicBezTo>
                    <a:cubicBezTo>
                      <a:pt x="410" y="2031"/>
                      <a:pt x="411" y="2031"/>
                      <a:pt x="411" y="2031"/>
                    </a:cubicBezTo>
                    <a:cubicBezTo>
                      <a:pt x="411" y="2031"/>
                      <a:pt x="413" y="2031"/>
                      <a:pt x="413" y="2031"/>
                    </a:cubicBezTo>
                    <a:cubicBezTo>
                      <a:pt x="413" y="2031"/>
                      <a:pt x="413" y="2031"/>
                      <a:pt x="413" y="2031"/>
                    </a:cubicBezTo>
                    <a:cubicBezTo>
                      <a:pt x="413" y="2031"/>
                      <a:pt x="414" y="2031"/>
                      <a:pt x="414" y="2031"/>
                    </a:cubicBezTo>
                    <a:cubicBezTo>
                      <a:pt x="414" y="2031"/>
                      <a:pt x="417" y="2031"/>
                      <a:pt x="417" y="2031"/>
                    </a:cubicBezTo>
                    <a:cubicBezTo>
                      <a:pt x="417" y="2031"/>
                      <a:pt x="417" y="2031"/>
                      <a:pt x="417" y="2031"/>
                    </a:cubicBezTo>
                    <a:cubicBezTo>
                      <a:pt x="417" y="2031"/>
                      <a:pt x="419" y="2031"/>
                      <a:pt x="419" y="2031"/>
                    </a:cubicBezTo>
                    <a:cubicBezTo>
                      <a:pt x="419" y="2031"/>
                      <a:pt x="422" y="2031"/>
                      <a:pt x="422" y="2031"/>
                    </a:cubicBezTo>
                    <a:cubicBezTo>
                      <a:pt x="422" y="2031"/>
                      <a:pt x="422" y="2031"/>
                      <a:pt x="422" y="2031"/>
                    </a:cubicBezTo>
                    <a:cubicBezTo>
                      <a:pt x="422" y="2031"/>
                      <a:pt x="425" y="2031"/>
                      <a:pt x="425" y="2031"/>
                    </a:cubicBezTo>
                    <a:cubicBezTo>
                      <a:pt x="425" y="2031"/>
                      <a:pt x="426" y="2031"/>
                      <a:pt x="426" y="2031"/>
                    </a:cubicBezTo>
                    <a:cubicBezTo>
                      <a:pt x="426" y="2031"/>
                      <a:pt x="428" y="2031"/>
                      <a:pt x="428" y="2031"/>
                    </a:cubicBezTo>
                    <a:cubicBezTo>
                      <a:pt x="428" y="2031"/>
                      <a:pt x="429" y="2031"/>
                      <a:pt x="429" y="2031"/>
                    </a:cubicBezTo>
                    <a:cubicBezTo>
                      <a:pt x="429" y="2031"/>
                      <a:pt x="430" y="2031"/>
                      <a:pt x="430" y="2031"/>
                    </a:cubicBezTo>
                    <a:cubicBezTo>
                      <a:pt x="430" y="2031"/>
                      <a:pt x="432" y="2031"/>
                      <a:pt x="432" y="2031"/>
                    </a:cubicBezTo>
                    <a:cubicBezTo>
                      <a:pt x="432" y="2031"/>
                      <a:pt x="433" y="2031"/>
                      <a:pt x="433" y="2031"/>
                    </a:cubicBezTo>
                    <a:cubicBezTo>
                      <a:pt x="433" y="2031"/>
                      <a:pt x="437" y="2031"/>
                      <a:pt x="437" y="2031"/>
                    </a:cubicBezTo>
                    <a:cubicBezTo>
                      <a:pt x="437" y="2031"/>
                      <a:pt x="437" y="2031"/>
                      <a:pt x="437" y="2031"/>
                    </a:cubicBezTo>
                    <a:cubicBezTo>
                      <a:pt x="437" y="2031"/>
                      <a:pt x="439" y="2031"/>
                      <a:pt x="439" y="2031"/>
                    </a:cubicBezTo>
                    <a:cubicBezTo>
                      <a:pt x="439" y="2031"/>
                      <a:pt x="440" y="2031"/>
                      <a:pt x="440" y="2031"/>
                    </a:cubicBezTo>
                    <a:cubicBezTo>
                      <a:pt x="440" y="2031"/>
                      <a:pt x="440" y="2031"/>
                      <a:pt x="440" y="2031"/>
                    </a:cubicBezTo>
                    <a:cubicBezTo>
                      <a:pt x="440" y="2031"/>
                      <a:pt x="442" y="2031"/>
                      <a:pt x="442" y="2031"/>
                    </a:cubicBezTo>
                    <a:cubicBezTo>
                      <a:pt x="442" y="2031"/>
                      <a:pt x="443" y="2031"/>
                      <a:pt x="443" y="2031"/>
                    </a:cubicBezTo>
                    <a:cubicBezTo>
                      <a:pt x="443" y="2031"/>
                      <a:pt x="444" y="2031"/>
                      <a:pt x="444" y="2031"/>
                    </a:cubicBezTo>
                    <a:cubicBezTo>
                      <a:pt x="444" y="2031"/>
                      <a:pt x="446" y="2031"/>
                      <a:pt x="446" y="2031"/>
                    </a:cubicBezTo>
                    <a:cubicBezTo>
                      <a:pt x="446" y="2031"/>
                      <a:pt x="449" y="2030"/>
                      <a:pt x="449" y="2030"/>
                    </a:cubicBezTo>
                    <a:cubicBezTo>
                      <a:pt x="449" y="2030"/>
                      <a:pt x="449" y="2031"/>
                      <a:pt x="449" y="2031"/>
                    </a:cubicBezTo>
                    <a:cubicBezTo>
                      <a:pt x="449" y="2031"/>
                      <a:pt x="451" y="2031"/>
                      <a:pt x="451" y="2031"/>
                    </a:cubicBezTo>
                    <a:cubicBezTo>
                      <a:pt x="451" y="2031"/>
                      <a:pt x="453" y="2031"/>
                      <a:pt x="453" y="2031"/>
                    </a:cubicBezTo>
                    <a:cubicBezTo>
                      <a:pt x="453" y="2031"/>
                      <a:pt x="455" y="2031"/>
                      <a:pt x="455" y="2031"/>
                    </a:cubicBezTo>
                    <a:cubicBezTo>
                      <a:pt x="455" y="2031"/>
                      <a:pt x="457" y="2031"/>
                      <a:pt x="457" y="2031"/>
                    </a:cubicBezTo>
                    <a:cubicBezTo>
                      <a:pt x="457" y="2031"/>
                      <a:pt x="458" y="2031"/>
                      <a:pt x="458" y="2031"/>
                    </a:cubicBezTo>
                    <a:cubicBezTo>
                      <a:pt x="458" y="2031"/>
                      <a:pt x="458" y="2031"/>
                      <a:pt x="458" y="2031"/>
                    </a:cubicBezTo>
                    <a:cubicBezTo>
                      <a:pt x="458" y="2031"/>
                      <a:pt x="461" y="2032"/>
                      <a:pt x="461" y="2032"/>
                    </a:cubicBezTo>
                    <a:cubicBezTo>
                      <a:pt x="461" y="2032"/>
                      <a:pt x="462" y="2032"/>
                      <a:pt x="462" y="2032"/>
                    </a:cubicBezTo>
                    <a:cubicBezTo>
                      <a:pt x="462" y="2032"/>
                      <a:pt x="464" y="2032"/>
                      <a:pt x="464" y="2032"/>
                    </a:cubicBezTo>
                    <a:cubicBezTo>
                      <a:pt x="464" y="2032"/>
                      <a:pt x="466" y="2032"/>
                      <a:pt x="466" y="2032"/>
                    </a:cubicBezTo>
                    <a:cubicBezTo>
                      <a:pt x="466" y="2032"/>
                      <a:pt x="467" y="2032"/>
                      <a:pt x="467" y="2032"/>
                    </a:cubicBezTo>
                    <a:cubicBezTo>
                      <a:pt x="467" y="2032"/>
                      <a:pt x="468" y="2032"/>
                      <a:pt x="468" y="2032"/>
                    </a:cubicBezTo>
                    <a:cubicBezTo>
                      <a:pt x="468" y="2032"/>
                      <a:pt x="470" y="2031"/>
                      <a:pt x="470" y="2031"/>
                    </a:cubicBezTo>
                    <a:cubicBezTo>
                      <a:pt x="470" y="2031"/>
                      <a:pt x="472" y="2032"/>
                      <a:pt x="472" y="2032"/>
                    </a:cubicBezTo>
                    <a:cubicBezTo>
                      <a:pt x="472" y="2032"/>
                      <a:pt x="473" y="2032"/>
                      <a:pt x="473" y="2032"/>
                    </a:cubicBezTo>
                    <a:cubicBezTo>
                      <a:pt x="473" y="2032"/>
                      <a:pt x="473" y="2032"/>
                      <a:pt x="473" y="2032"/>
                    </a:cubicBezTo>
                    <a:cubicBezTo>
                      <a:pt x="473" y="2032"/>
                      <a:pt x="476" y="2031"/>
                      <a:pt x="476" y="2031"/>
                    </a:cubicBezTo>
                    <a:cubicBezTo>
                      <a:pt x="476" y="2031"/>
                      <a:pt x="478" y="2031"/>
                      <a:pt x="478" y="2031"/>
                    </a:cubicBezTo>
                    <a:cubicBezTo>
                      <a:pt x="478" y="2031"/>
                      <a:pt x="479" y="2032"/>
                      <a:pt x="479" y="2032"/>
                    </a:cubicBezTo>
                    <a:cubicBezTo>
                      <a:pt x="479" y="2032"/>
                      <a:pt x="482" y="2032"/>
                      <a:pt x="482" y="2032"/>
                    </a:cubicBezTo>
                    <a:cubicBezTo>
                      <a:pt x="482" y="2032"/>
                      <a:pt x="482" y="2031"/>
                      <a:pt x="482" y="2031"/>
                    </a:cubicBezTo>
                    <a:cubicBezTo>
                      <a:pt x="482" y="2031"/>
                      <a:pt x="483" y="2032"/>
                      <a:pt x="483" y="2032"/>
                    </a:cubicBezTo>
                    <a:cubicBezTo>
                      <a:pt x="483" y="2032"/>
                      <a:pt x="484" y="2031"/>
                      <a:pt x="484" y="2031"/>
                    </a:cubicBezTo>
                    <a:cubicBezTo>
                      <a:pt x="484" y="2031"/>
                      <a:pt x="485" y="2032"/>
                      <a:pt x="485" y="2032"/>
                    </a:cubicBezTo>
                    <a:cubicBezTo>
                      <a:pt x="485" y="2032"/>
                      <a:pt x="486" y="2031"/>
                      <a:pt x="486" y="2031"/>
                    </a:cubicBezTo>
                    <a:cubicBezTo>
                      <a:pt x="486" y="2031"/>
                      <a:pt x="489" y="2031"/>
                      <a:pt x="489" y="2031"/>
                    </a:cubicBezTo>
                    <a:cubicBezTo>
                      <a:pt x="489" y="2031"/>
                      <a:pt x="491" y="2031"/>
                      <a:pt x="491" y="2031"/>
                    </a:cubicBezTo>
                    <a:cubicBezTo>
                      <a:pt x="491" y="2031"/>
                      <a:pt x="492" y="2031"/>
                      <a:pt x="492" y="2031"/>
                    </a:cubicBezTo>
                    <a:cubicBezTo>
                      <a:pt x="492" y="2031"/>
                      <a:pt x="494" y="2031"/>
                      <a:pt x="494" y="2031"/>
                    </a:cubicBezTo>
                    <a:cubicBezTo>
                      <a:pt x="494" y="2031"/>
                      <a:pt x="494" y="2031"/>
                      <a:pt x="494" y="2031"/>
                    </a:cubicBezTo>
                    <a:cubicBezTo>
                      <a:pt x="494" y="2031"/>
                      <a:pt x="497" y="2031"/>
                      <a:pt x="497" y="2031"/>
                    </a:cubicBezTo>
                    <a:cubicBezTo>
                      <a:pt x="497" y="2031"/>
                      <a:pt x="498" y="2031"/>
                      <a:pt x="498" y="2031"/>
                    </a:cubicBezTo>
                    <a:cubicBezTo>
                      <a:pt x="498" y="2031"/>
                      <a:pt x="500" y="2031"/>
                      <a:pt x="500" y="2031"/>
                    </a:cubicBezTo>
                    <a:cubicBezTo>
                      <a:pt x="500" y="2031"/>
                      <a:pt x="500" y="2031"/>
                      <a:pt x="500" y="2031"/>
                    </a:cubicBezTo>
                    <a:cubicBezTo>
                      <a:pt x="500" y="2031"/>
                      <a:pt x="502" y="2030"/>
                      <a:pt x="502" y="2030"/>
                    </a:cubicBezTo>
                    <a:cubicBezTo>
                      <a:pt x="502" y="2030"/>
                      <a:pt x="504" y="2031"/>
                      <a:pt x="504" y="2031"/>
                    </a:cubicBezTo>
                    <a:cubicBezTo>
                      <a:pt x="504" y="2031"/>
                      <a:pt x="506" y="2030"/>
                      <a:pt x="506" y="2030"/>
                    </a:cubicBezTo>
                    <a:cubicBezTo>
                      <a:pt x="506" y="2030"/>
                      <a:pt x="506" y="2030"/>
                      <a:pt x="506" y="2030"/>
                    </a:cubicBezTo>
                    <a:cubicBezTo>
                      <a:pt x="506" y="2030"/>
                      <a:pt x="508" y="2031"/>
                      <a:pt x="508" y="2031"/>
                    </a:cubicBezTo>
                    <a:cubicBezTo>
                      <a:pt x="508" y="2031"/>
                      <a:pt x="509" y="2031"/>
                      <a:pt x="509" y="2031"/>
                    </a:cubicBezTo>
                    <a:cubicBezTo>
                      <a:pt x="509" y="2031"/>
                      <a:pt x="512" y="2030"/>
                      <a:pt x="512" y="2030"/>
                    </a:cubicBezTo>
                    <a:cubicBezTo>
                      <a:pt x="512" y="2030"/>
                      <a:pt x="513" y="2030"/>
                      <a:pt x="513" y="2030"/>
                    </a:cubicBezTo>
                    <a:cubicBezTo>
                      <a:pt x="513" y="2030"/>
                      <a:pt x="515" y="2031"/>
                      <a:pt x="515" y="2031"/>
                    </a:cubicBezTo>
                    <a:cubicBezTo>
                      <a:pt x="515" y="2031"/>
                      <a:pt x="516" y="2031"/>
                      <a:pt x="516" y="2031"/>
                    </a:cubicBezTo>
                    <a:cubicBezTo>
                      <a:pt x="516" y="2031"/>
                      <a:pt x="518" y="2031"/>
                      <a:pt x="518" y="2031"/>
                    </a:cubicBezTo>
                    <a:cubicBezTo>
                      <a:pt x="518" y="2031"/>
                      <a:pt x="520" y="2031"/>
                      <a:pt x="520" y="2031"/>
                    </a:cubicBezTo>
                    <a:cubicBezTo>
                      <a:pt x="520" y="2031"/>
                      <a:pt x="521" y="2031"/>
                      <a:pt x="521" y="2031"/>
                    </a:cubicBezTo>
                    <a:cubicBezTo>
                      <a:pt x="521" y="2031"/>
                      <a:pt x="521" y="2031"/>
                      <a:pt x="521" y="2031"/>
                    </a:cubicBezTo>
                    <a:cubicBezTo>
                      <a:pt x="521" y="2031"/>
                      <a:pt x="524" y="2031"/>
                      <a:pt x="524" y="2031"/>
                    </a:cubicBezTo>
                    <a:cubicBezTo>
                      <a:pt x="524" y="2031"/>
                      <a:pt x="524" y="2031"/>
                      <a:pt x="524" y="2031"/>
                    </a:cubicBezTo>
                    <a:cubicBezTo>
                      <a:pt x="524" y="2031"/>
                      <a:pt x="525" y="2031"/>
                      <a:pt x="525" y="2031"/>
                    </a:cubicBezTo>
                    <a:cubicBezTo>
                      <a:pt x="525" y="2031"/>
                      <a:pt x="528" y="2031"/>
                      <a:pt x="528" y="2031"/>
                    </a:cubicBezTo>
                    <a:cubicBezTo>
                      <a:pt x="528" y="2031"/>
                      <a:pt x="530" y="2031"/>
                      <a:pt x="530" y="2031"/>
                    </a:cubicBezTo>
                    <a:cubicBezTo>
                      <a:pt x="530" y="2031"/>
                      <a:pt x="531" y="2031"/>
                      <a:pt x="531" y="2031"/>
                    </a:cubicBezTo>
                    <a:cubicBezTo>
                      <a:pt x="531" y="2031"/>
                      <a:pt x="533" y="2030"/>
                      <a:pt x="533" y="2030"/>
                    </a:cubicBezTo>
                    <a:cubicBezTo>
                      <a:pt x="533" y="2030"/>
                      <a:pt x="534" y="2030"/>
                      <a:pt x="534" y="2030"/>
                    </a:cubicBezTo>
                    <a:cubicBezTo>
                      <a:pt x="534" y="2030"/>
                      <a:pt x="536" y="2030"/>
                      <a:pt x="536" y="2030"/>
                    </a:cubicBezTo>
                    <a:cubicBezTo>
                      <a:pt x="536" y="2030"/>
                      <a:pt x="537" y="2030"/>
                      <a:pt x="537" y="2030"/>
                    </a:cubicBezTo>
                    <a:cubicBezTo>
                      <a:pt x="537" y="2030"/>
                      <a:pt x="539" y="2030"/>
                      <a:pt x="539" y="2030"/>
                    </a:cubicBezTo>
                    <a:cubicBezTo>
                      <a:pt x="539" y="2030"/>
                      <a:pt x="541" y="2030"/>
                      <a:pt x="541" y="2030"/>
                    </a:cubicBezTo>
                    <a:cubicBezTo>
                      <a:pt x="541" y="2030"/>
                      <a:pt x="542" y="2030"/>
                      <a:pt x="542" y="2030"/>
                    </a:cubicBezTo>
                    <a:cubicBezTo>
                      <a:pt x="542" y="2030"/>
                      <a:pt x="542" y="2030"/>
                      <a:pt x="542" y="2030"/>
                    </a:cubicBezTo>
                    <a:cubicBezTo>
                      <a:pt x="542" y="2030"/>
                      <a:pt x="545" y="2029"/>
                      <a:pt x="545" y="2029"/>
                    </a:cubicBezTo>
                    <a:cubicBezTo>
                      <a:pt x="545" y="2029"/>
                      <a:pt x="545" y="2029"/>
                      <a:pt x="545" y="2029"/>
                    </a:cubicBezTo>
                    <a:cubicBezTo>
                      <a:pt x="545" y="2029"/>
                      <a:pt x="548" y="2029"/>
                      <a:pt x="548" y="2029"/>
                    </a:cubicBezTo>
                    <a:cubicBezTo>
                      <a:pt x="548" y="2029"/>
                      <a:pt x="549" y="2029"/>
                      <a:pt x="549" y="2029"/>
                    </a:cubicBezTo>
                    <a:cubicBezTo>
                      <a:pt x="549" y="2029"/>
                      <a:pt x="551" y="2029"/>
                      <a:pt x="551" y="2029"/>
                    </a:cubicBezTo>
                    <a:cubicBezTo>
                      <a:pt x="551" y="2029"/>
                      <a:pt x="552" y="2029"/>
                      <a:pt x="552" y="2029"/>
                    </a:cubicBezTo>
                    <a:cubicBezTo>
                      <a:pt x="552" y="2029"/>
                      <a:pt x="554" y="2028"/>
                      <a:pt x="554" y="2028"/>
                    </a:cubicBezTo>
                    <a:cubicBezTo>
                      <a:pt x="554" y="2028"/>
                      <a:pt x="555" y="2028"/>
                      <a:pt x="555" y="2028"/>
                    </a:cubicBezTo>
                    <a:cubicBezTo>
                      <a:pt x="555" y="2028"/>
                      <a:pt x="557" y="2028"/>
                      <a:pt x="557" y="2028"/>
                    </a:cubicBezTo>
                    <a:cubicBezTo>
                      <a:pt x="557" y="2028"/>
                      <a:pt x="558" y="2028"/>
                      <a:pt x="558" y="2028"/>
                    </a:cubicBezTo>
                    <a:cubicBezTo>
                      <a:pt x="558" y="2028"/>
                      <a:pt x="560" y="2027"/>
                      <a:pt x="560" y="2027"/>
                    </a:cubicBezTo>
                    <a:cubicBezTo>
                      <a:pt x="560" y="2027"/>
                      <a:pt x="561" y="2027"/>
                      <a:pt x="561" y="2027"/>
                    </a:cubicBezTo>
                    <a:cubicBezTo>
                      <a:pt x="561" y="2027"/>
                      <a:pt x="563" y="2026"/>
                      <a:pt x="563" y="2026"/>
                    </a:cubicBezTo>
                    <a:cubicBezTo>
                      <a:pt x="563" y="2026"/>
                      <a:pt x="564" y="2026"/>
                      <a:pt x="564" y="2026"/>
                    </a:cubicBezTo>
                    <a:cubicBezTo>
                      <a:pt x="564" y="2026"/>
                      <a:pt x="566" y="2024"/>
                      <a:pt x="566" y="2024"/>
                    </a:cubicBezTo>
                    <a:cubicBezTo>
                      <a:pt x="566" y="2024"/>
                      <a:pt x="567" y="2024"/>
                      <a:pt x="567" y="2024"/>
                    </a:cubicBezTo>
                    <a:cubicBezTo>
                      <a:pt x="567" y="2024"/>
                      <a:pt x="569" y="2022"/>
                      <a:pt x="569" y="2022"/>
                    </a:cubicBezTo>
                    <a:cubicBezTo>
                      <a:pt x="569" y="2022"/>
                      <a:pt x="570" y="2022"/>
                      <a:pt x="570" y="2022"/>
                    </a:cubicBezTo>
                    <a:cubicBezTo>
                      <a:pt x="570" y="2022"/>
                      <a:pt x="572" y="2019"/>
                      <a:pt x="572" y="2019"/>
                    </a:cubicBezTo>
                    <a:cubicBezTo>
                      <a:pt x="572" y="2019"/>
                      <a:pt x="573" y="2019"/>
                      <a:pt x="573" y="2019"/>
                    </a:cubicBezTo>
                    <a:cubicBezTo>
                      <a:pt x="573" y="2019"/>
                      <a:pt x="575" y="2016"/>
                      <a:pt x="575" y="2016"/>
                    </a:cubicBezTo>
                    <a:cubicBezTo>
                      <a:pt x="575" y="2016"/>
                      <a:pt x="576" y="2015"/>
                      <a:pt x="576" y="2015"/>
                    </a:cubicBezTo>
                    <a:cubicBezTo>
                      <a:pt x="576" y="2015"/>
                      <a:pt x="578" y="2012"/>
                      <a:pt x="578" y="2012"/>
                    </a:cubicBezTo>
                    <a:cubicBezTo>
                      <a:pt x="578" y="2012"/>
                      <a:pt x="579" y="2012"/>
                      <a:pt x="579" y="2012"/>
                    </a:cubicBezTo>
                    <a:cubicBezTo>
                      <a:pt x="579" y="2012"/>
                      <a:pt x="581" y="2009"/>
                      <a:pt x="581" y="2009"/>
                    </a:cubicBezTo>
                    <a:cubicBezTo>
                      <a:pt x="581" y="2009"/>
                      <a:pt x="582" y="2009"/>
                      <a:pt x="582" y="2009"/>
                    </a:cubicBezTo>
                    <a:cubicBezTo>
                      <a:pt x="582" y="2009"/>
                      <a:pt x="584" y="2003"/>
                      <a:pt x="584" y="2003"/>
                    </a:cubicBezTo>
                    <a:cubicBezTo>
                      <a:pt x="584" y="2003"/>
                      <a:pt x="585" y="2003"/>
                      <a:pt x="585" y="2003"/>
                    </a:cubicBezTo>
                    <a:cubicBezTo>
                      <a:pt x="585" y="2003"/>
                      <a:pt x="586" y="1993"/>
                      <a:pt x="586" y="1993"/>
                    </a:cubicBezTo>
                    <a:cubicBezTo>
                      <a:pt x="586" y="1993"/>
                      <a:pt x="588" y="2002"/>
                      <a:pt x="588" y="2002"/>
                    </a:cubicBezTo>
                    <a:cubicBezTo>
                      <a:pt x="588" y="2002"/>
                      <a:pt x="590" y="1995"/>
                      <a:pt x="590" y="1995"/>
                    </a:cubicBezTo>
                    <a:cubicBezTo>
                      <a:pt x="590" y="1995"/>
                      <a:pt x="591" y="1994"/>
                      <a:pt x="591" y="1994"/>
                    </a:cubicBezTo>
                    <a:cubicBezTo>
                      <a:pt x="591" y="1994"/>
                      <a:pt x="593" y="1961"/>
                      <a:pt x="593" y="1961"/>
                    </a:cubicBezTo>
                    <a:cubicBezTo>
                      <a:pt x="593" y="1961"/>
                      <a:pt x="594" y="1968"/>
                      <a:pt x="594" y="1968"/>
                    </a:cubicBezTo>
                    <a:cubicBezTo>
                      <a:pt x="594" y="1968"/>
                      <a:pt x="595" y="1988"/>
                      <a:pt x="595" y="1988"/>
                    </a:cubicBezTo>
                    <a:cubicBezTo>
                      <a:pt x="595" y="1988"/>
                      <a:pt x="597" y="1988"/>
                      <a:pt x="597" y="1988"/>
                    </a:cubicBezTo>
                    <a:cubicBezTo>
                      <a:pt x="597" y="1988"/>
                      <a:pt x="600" y="1950"/>
                      <a:pt x="600" y="1950"/>
                    </a:cubicBezTo>
                    <a:cubicBezTo>
                      <a:pt x="600" y="1950"/>
                      <a:pt x="600" y="1948"/>
                      <a:pt x="600" y="1948"/>
                    </a:cubicBezTo>
                    <a:cubicBezTo>
                      <a:pt x="600" y="1948"/>
                      <a:pt x="602" y="1981"/>
                      <a:pt x="602" y="1981"/>
                    </a:cubicBezTo>
                    <a:cubicBezTo>
                      <a:pt x="602" y="1981"/>
                      <a:pt x="604" y="1990"/>
                      <a:pt x="604" y="1990"/>
                    </a:cubicBezTo>
                    <a:cubicBezTo>
                      <a:pt x="604" y="1990"/>
                      <a:pt x="605" y="1980"/>
                      <a:pt x="605" y="1980"/>
                    </a:cubicBezTo>
                    <a:cubicBezTo>
                      <a:pt x="605" y="1980"/>
                      <a:pt x="607" y="1962"/>
                      <a:pt x="607" y="1962"/>
                    </a:cubicBezTo>
                    <a:cubicBezTo>
                      <a:pt x="607" y="1962"/>
                      <a:pt x="609" y="1986"/>
                      <a:pt x="609" y="1986"/>
                    </a:cubicBezTo>
                    <a:cubicBezTo>
                      <a:pt x="609" y="1986"/>
                      <a:pt x="609" y="1988"/>
                      <a:pt x="609" y="1988"/>
                    </a:cubicBezTo>
                    <a:cubicBezTo>
                      <a:pt x="609" y="1988"/>
                      <a:pt x="611" y="2005"/>
                      <a:pt x="611" y="2005"/>
                    </a:cubicBezTo>
                    <a:cubicBezTo>
                      <a:pt x="611" y="2005"/>
                      <a:pt x="612" y="2004"/>
                      <a:pt x="612" y="2004"/>
                    </a:cubicBezTo>
                    <a:cubicBezTo>
                      <a:pt x="612" y="2004"/>
                      <a:pt x="614" y="1996"/>
                      <a:pt x="614" y="1996"/>
                    </a:cubicBezTo>
                    <a:cubicBezTo>
                      <a:pt x="614" y="1996"/>
                      <a:pt x="615" y="2002"/>
                      <a:pt x="615" y="2002"/>
                    </a:cubicBezTo>
                    <a:cubicBezTo>
                      <a:pt x="615" y="2002"/>
                      <a:pt x="617" y="2012"/>
                      <a:pt x="617" y="2012"/>
                    </a:cubicBezTo>
                    <a:cubicBezTo>
                      <a:pt x="617" y="2012"/>
                      <a:pt x="618" y="2011"/>
                      <a:pt x="618" y="2011"/>
                    </a:cubicBezTo>
                    <a:cubicBezTo>
                      <a:pt x="618" y="2011"/>
                      <a:pt x="620" y="2008"/>
                      <a:pt x="620" y="2008"/>
                    </a:cubicBezTo>
                    <a:cubicBezTo>
                      <a:pt x="620" y="2008"/>
                      <a:pt x="621" y="2008"/>
                      <a:pt x="621" y="2008"/>
                    </a:cubicBezTo>
                    <a:cubicBezTo>
                      <a:pt x="621" y="2008"/>
                      <a:pt x="623" y="1997"/>
                      <a:pt x="623" y="1997"/>
                    </a:cubicBezTo>
                    <a:cubicBezTo>
                      <a:pt x="623" y="1997"/>
                      <a:pt x="624" y="2002"/>
                      <a:pt x="624" y="2002"/>
                    </a:cubicBezTo>
                    <a:cubicBezTo>
                      <a:pt x="624" y="2002"/>
                      <a:pt x="627" y="1991"/>
                      <a:pt x="627" y="1991"/>
                    </a:cubicBezTo>
                    <a:cubicBezTo>
                      <a:pt x="627" y="1991"/>
                      <a:pt x="627" y="1990"/>
                      <a:pt x="627" y="1990"/>
                    </a:cubicBezTo>
                    <a:cubicBezTo>
                      <a:pt x="627" y="1990"/>
                      <a:pt x="629" y="1939"/>
                      <a:pt x="629" y="1939"/>
                    </a:cubicBezTo>
                    <a:cubicBezTo>
                      <a:pt x="629" y="1939"/>
                      <a:pt x="630" y="1937"/>
                      <a:pt x="630" y="1937"/>
                    </a:cubicBezTo>
                    <a:cubicBezTo>
                      <a:pt x="630" y="1937"/>
                      <a:pt x="632" y="1957"/>
                      <a:pt x="632" y="1957"/>
                    </a:cubicBezTo>
                    <a:cubicBezTo>
                      <a:pt x="632" y="1957"/>
                      <a:pt x="633" y="1952"/>
                      <a:pt x="633" y="1952"/>
                    </a:cubicBezTo>
                    <a:cubicBezTo>
                      <a:pt x="633" y="1952"/>
                      <a:pt x="636" y="1890"/>
                      <a:pt x="636" y="1890"/>
                    </a:cubicBezTo>
                    <a:cubicBezTo>
                      <a:pt x="636" y="1890"/>
                      <a:pt x="636" y="1874"/>
                      <a:pt x="636" y="1874"/>
                    </a:cubicBezTo>
                    <a:cubicBezTo>
                      <a:pt x="636" y="1874"/>
                      <a:pt x="638" y="1891"/>
                      <a:pt x="638" y="1891"/>
                    </a:cubicBezTo>
                    <a:cubicBezTo>
                      <a:pt x="638" y="1891"/>
                      <a:pt x="639" y="1893"/>
                      <a:pt x="639" y="1893"/>
                    </a:cubicBezTo>
                    <a:cubicBezTo>
                      <a:pt x="639" y="1893"/>
                      <a:pt x="641" y="1885"/>
                      <a:pt x="641" y="1885"/>
                    </a:cubicBezTo>
                    <a:cubicBezTo>
                      <a:pt x="641" y="1885"/>
                      <a:pt x="642" y="1884"/>
                      <a:pt x="642" y="1884"/>
                    </a:cubicBezTo>
                    <a:cubicBezTo>
                      <a:pt x="642" y="1884"/>
                      <a:pt x="644" y="1867"/>
                      <a:pt x="644" y="1867"/>
                    </a:cubicBezTo>
                    <a:cubicBezTo>
                      <a:pt x="644" y="1867"/>
                      <a:pt x="645" y="1880"/>
                      <a:pt x="645" y="1880"/>
                    </a:cubicBezTo>
                    <a:cubicBezTo>
                      <a:pt x="645" y="1880"/>
                      <a:pt x="647" y="1925"/>
                      <a:pt x="647" y="1925"/>
                    </a:cubicBezTo>
                    <a:cubicBezTo>
                      <a:pt x="647" y="1925"/>
                      <a:pt x="648" y="1926"/>
                      <a:pt x="648" y="1926"/>
                    </a:cubicBezTo>
                    <a:cubicBezTo>
                      <a:pt x="648" y="1926"/>
                      <a:pt x="650" y="1940"/>
                      <a:pt x="650" y="1940"/>
                    </a:cubicBezTo>
                    <a:cubicBezTo>
                      <a:pt x="650" y="1940"/>
                      <a:pt x="651" y="1942"/>
                      <a:pt x="651" y="1942"/>
                    </a:cubicBezTo>
                    <a:cubicBezTo>
                      <a:pt x="651" y="1942"/>
                      <a:pt x="653" y="1985"/>
                      <a:pt x="653" y="1985"/>
                    </a:cubicBezTo>
                    <a:cubicBezTo>
                      <a:pt x="653" y="1985"/>
                      <a:pt x="655" y="1985"/>
                      <a:pt x="655" y="1985"/>
                    </a:cubicBezTo>
                    <a:cubicBezTo>
                      <a:pt x="655" y="1985"/>
                      <a:pt x="656" y="1998"/>
                      <a:pt x="656" y="1998"/>
                    </a:cubicBezTo>
                    <a:cubicBezTo>
                      <a:pt x="656" y="1998"/>
                      <a:pt x="657" y="2000"/>
                      <a:pt x="657" y="2000"/>
                    </a:cubicBezTo>
                    <a:cubicBezTo>
                      <a:pt x="657" y="2000"/>
                      <a:pt x="659" y="2017"/>
                      <a:pt x="659" y="2017"/>
                    </a:cubicBezTo>
                    <a:cubicBezTo>
                      <a:pt x="659" y="2017"/>
                      <a:pt x="660" y="2017"/>
                      <a:pt x="660" y="2017"/>
                    </a:cubicBezTo>
                    <a:cubicBezTo>
                      <a:pt x="660" y="2017"/>
                      <a:pt x="662" y="2022"/>
                      <a:pt x="662" y="2022"/>
                    </a:cubicBezTo>
                    <a:cubicBezTo>
                      <a:pt x="662" y="2022"/>
                      <a:pt x="663" y="2023"/>
                      <a:pt x="663" y="2023"/>
                    </a:cubicBezTo>
                    <a:cubicBezTo>
                      <a:pt x="663" y="2023"/>
                      <a:pt x="665" y="2023"/>
                      <a:pt x="665" y="2023"/>
                    </a:cubicBezTo>
                    <a:cubicBezTo>
                      <a:pt x="665" y="2023"/>
                      <a:pt x="666" y="2023"/>
                      <a:pt x="666" y="2023"/>
                    </a:cubicBezTo>
                    <a:cubicBezTo>
                      <a:pt x="666" y="2023"/>
                      <a:pt x="668" y="2024"/>
                      <a:pt x="668" y="2024"/>
                    </a:cubicBezTo>
                    <a:cubicBezTo>
                      <a:pt x="668" y="2024"/>
                      <a:pt x="669" y="2024"/>
                      <a:pt x="669" y="2024"/>
                    </a:cubicBezTo>
                    <a:cubicBezTo>
                      <a:pt x="669" y="2024"/>
                      <a:pt x="671" y="2026"/>
                      <a:pt x="671" y="2026"/>
                    </a:cubicBezTo>
                    <a:cubicBezTo>
                      <a:pt x="671" y="2026"/>
                      <a:pt x="672" y="2026"/>
                      <a:pt x="672" y="2026"/>
                    </a:cubicBezTo>
                    <a:cubicBezTo>
                      <a:pt x="672" y="2026"/>
                      <a:pt x="674" y="2026"/>
                      <a:pt x="674" y="2026"/>
                    </a:cubicBezTo>
                    <a:cubicBezTo>
                      <a:pt x="674" y="2026"/>
                      <a:pt x="675" y="2026"/>
                      <a:pt x="675" y="2026"/>
                    </a:cubicBezTo>
                    <a:cubicBezTo>
                      <a:pt x="675" y="2026"/>
                      <a:pt x="677" y="2027"/>
                      <a:pt x="677" y="2027"/>
                    </a:cubicBezTo>
                    <a:cubicBezTo>
                      <a:pt x="677" y="2027"/>
                      <a:pt x="678" y="2027"/>
                      <a:pt x="678" y="2027"/>
                    </a:cubicBezTo>
                    <a:cubicBezTo>
                      <a:pt x="678" y="2027"/>
                      <a:pt x="680" y="2027"/>
                      <a:pt x="680" y="2027"/>
                    </a:cubicBezTo>
                    <a:cubicBezTo>
                      <a:pt x="680" y="2027"/>
                      <a:pt x="681" y="2027"/>
                      <a:pt x="681" y="2027"/>
                    </a:cubicBezTo>
                    <a:cubicBezTo>
                      <a:pt x="681" y="2027"/>
                      <a:pt x="683" y="2028"/>
                      <a:pt x="683" y="2028"/>
                    </a:cubicBezTo>
                    <a:cubicBezTo>
                      <a:pt x="683" y="2028"/>
                      <a:pt x="684" y="2028"/>
                      <a:pt x="684" y="2028"/>
                    </a:cubicBezTo>
                    <a:cubicBezTo>
                      <a:pt x="684" y="2028"/>
                      <a:pt x="686" y="2028"/>
                      <a:pt x="686" y="2028"/>
                    </a:cubicBezTo>
                    <a:cubicBezTo>
                      <a:pt x="686" y="2028"/>
                      <a:pt x="688" y="2028"/>
                      <a:pt x="688" y="2028"/>
                    </a:cubicBezTo>
                    <a:cubicBezTo>
                      <a:pt x="688" y="2028"/>
                      <a:pt x="689" y="2028"/>
                      <a:pt x="689" y="2028"/>
                    </a:cubicBezTo>
                    <a:cubicBezTo>
                      <a:pt x="689" y="2028"/>
                      <a:pt x="690" y="2027"/>
                      <a:pt x="690" y="2027"/>
                    </a:cubicBezTo>
                    <a:cubicBezTo>
                      <a:pt x="690" y="2027"/>
                      <a:pt x="692" y="2026"/>
                      <a:pt x="692" y="2026"/>
                    </a:cubicBezTo>
                    <a:cubicBezTo>
                      <a:pt x="692" y="2026"/>
                      <a:pt x="693" y="2026"/>
                      <a:pt x="693" y="2026"/>
                    </a:cubicBezTo>
                    <a:cubicBezTo>
                      <a:pt x="693" y="2026"/>
                      <a:pt x="695" y="2026"/>
                      <a:pt x="695" y="2026"/>
                    </a:cubicBezTo>
                    <a:cubicBezTo>
                      <a:pt x="695" y="2026"/>
                      <a:pt x="696" y="2026"/>
                      <a:pt x="696" y="2026"/>
                    </a:cubicBezTo>
                    <a:cubicBezTo>
                      <a:pt x="696" y="2026"/>
                      <a:pt x="698" y="2023"/>
                      <a:pt x="698" y="2023"/>
                    </a:cubicBezTo>
                    <a:cubicBezTo>
                      <a:pt x="698" y="2023"/>
                      <a:pt x="699" y="2023"/>
                      <a:pt x="699" y="2023"/>
                    </a:cubicBezTo>
                    <a:cubicBezTo>
                      <a:pt x="699" y="2023"/>
                      <a:pt x="701" y="2019"/>
                      <a:pt x="701" y="2019"/>
                    </a:cubicBezTo>
                    <a:cubicBezTo>
                      <a:pt x="701" y="2019"/>
                      <a:pt x="702" y="2019"/>
                      <a:pt x="702" y="2019"/>
                    </a:cubicBezTo>
                    <a:cubicBezTo>
                      <a:pt x="702" y="2019"/>
                      <a:pt x="704" y="2010"/>
                      <a:pt x="704" y="2010"/>
                    </a:cubicBezTo>
                    <a:cubicBezTo>
                      <a:pt x="704" y="2010"/>
                      <a:pt x="705" y="2010"/>
                      <a:pt x="705" y="2010"/>
                    </a:cubicBezTo>
                    <a:cubicBezTo>
                      <a:pt x="705" y="2010"/>
                      <a:pt x="707" y="2003"/>
                      <a:pt x="707" y="2003"/>
                    </a:cubicBezTo>
                    <a:cubicBezTo>
                      <a:pt x="707" y="2003"/>
                      <a:pt x="708" y="2003"/>
                      <a:pt x="708" y="2003"/>
                    </a:cubicBezTo>
                    <a:cubicBezTo>
                      <a:pt x="708" y="2003"/>
                      <a:pt x="710" y="1986"/>
                      <a:pt x="710" y="1986"/>
                    </a:cubicBezTo>
                    <a:cubicBezTo>
                      <a:pt x="710" y="1986"/>
                      <a:pt x="711" y="1986"/>
                      <a:pt x="711" y="1986"/>
                    </a:cubicBezTo>
                    <a:cubicBezTo>
                      <a:pt x="711" y="1986"/>
                      <a:pt x="712" y="1964"/>
                      <a:pt x="712" y="1964"/>
                    </a:cubicBezTo>
                    <a:cubicBezTo>
                      <a:pt x="712" y="1964"/>
                      <a:pt x="714" y="1970"/>
                      <a:pt x="714" y="1970"/>
                    </a:cubicBezTo>
                    <a:cubicBezTo>
                      <a:pt x="714" y="1970"/>
                      <a:pt x="716" y="1959"/>
                      <a:pt x="716" y="1959"/>
                    </a:cubicBezTo>
                    <a:cubicBezTo>
                      <a:pt x="716" y="1959"/>
                      <a:pt x="717" y="1958"/>
                      <a:pt x="717" y="1958"/>
                    </a:cubicBezTo>
                    <a:cubicBezTo>
                      <a:pt x="717" y="1958"/>
                      <a:pt x="719" y="1933"/>
                      <a:pt x="719" y="1933"/>
                    </a:cubicBezTo>
                    <a:cubicBezTo>
                      <a:pt x="719" y="1933"/>
                      <a:pt x="722" y="1937"/>
                      <a:pt x="722" y="1937"/>
                    </a:cubicBezTo>
                    <a:cubicBezTo>
                      <a:pt x="722" y="1937"/>
                      <a:pt x="722" y="1943"/>
                      <a:pt x="722" y="1943"/>
                    </a:cubicBezTo>
                    <a:cubicBezTo>
                      <a:pt x="722" y="1943"/>
                      <a:pt x="723" y="1950"/>
                      <a:pt x="723" y="1950"/>
                    </a:cubicBezTo>
                    <a:cubicBezTo>
                      <a:pt x="723" y="1950"/>
                      <a:pt x="725" y="1936"/>
                      <a:pt x="725" y="1936"/>
                    </a:cubicBezTo>
                    <a:cubicBezTo>
                      <a:pt x="725" y="1936"/>
                      <a:pt x="726" y="1940"/>
                      <a:pt x="726" y="1940"/>
                    </a:cubicBezTo>
                    <a:cubicBezTo>
                      <a:pt x="726" y="1940"/>
                      <a:pt x="727" y="1946"/>
                      <a:pt x="727" y="1946"/>
                    </a:cubicBezTo>
                    <a:cubicBezTo>
                      <a:pt x="727" y="1946"/>
                      <a:pt x="729" y="1947"/>
                      <a:pt x="729" y="1947"/>
                    </a:cubicBezTo>
                    <a:cubicBezTo>
                      <a:pt x="729" y="1947"/>
                      <a:pt x="730" y="1968"/>
                      <a:pt x="730" y="1968"/>
                    </a:cubicBezTo>
                    <a:cubicBezTo>
                      <a:pt x="730" y="1968"/>
                      <a:pt x="732" y="1963"/>
                      <a:pt x="732" y="1963"/>
                    </a:cubicBezTo>
                    <a:cubicBezTo>
                      <a:pt x="732" y="1963"/>
                      <a:pt x="733" y="1974"/>
                      <a:pt x="733" y="1974"/>
                    </a:cubicBezTo>
                    <a:cubicBezTo>
                      <a:pt x="733" y="1974"/>
                      <a:pt x="735" y="1973"/>
                      <a:pt x="735" y="1973"/>
                    </a:cubicBezTo>
                    <a:cubicBezTo>
                      <a:pt x="735" y="1973"/>
                      <a:pt x="737" y="1994"/>
                      <a:pt x="737" y="1994"/>
                    </a:cubicBezTo>
                    <a:cubicBezTo>
                      <a:pt x="737" y="1994"/>
                      <a:pt x="738" y="1991"/>
                      <a:pt x="738" y="1991"/>
                    </a:cubicBezTo>
                    <a:cubicBezTo>
                      <a:pt x="738" y="1991"/>
                      <a:pt x="739" y="1996"/>
                      <a:pt x="739" y="1996"/>
                    </a:cubicBezTo>
                    <a:cubicBezTo>
                      <a:pt x="739" y="1996"/>
                      <a:pt x="741" y="1989"/>
                      <a:pt x="741" y="1989"/>
                    </a:cubicBezTo>
                    <a:cubicBezTo>
                      <a:pt x="741" y="1989"/>
                      <a:pt x="743" y="1996"/>
                      <a:pt x="743" y="1996"/>
                    </a:cubicBezTo>
                    <a:cubicBezTo>
                      <a:pt x="743" y="1996"/>
                      <a:pt x="744" y="1997"/>
                      <a:pt x="744" y="1997"/>
                    </a:cubicBezTo>
                    <a:cubicBezTo>
                      <a:pt x="744" y="1997"/>
                      <a:pt x="746" y="1987"/>
                      <a:pt x="746" y="1987"/>
                    </a:cubicBezTo>
                    <a:cubicBezTo>
                      <a:pt x="746" y="1987"/>
                      <a:pt x="747" y="1986"/>
                      <a:pt x="747" y="1986"/>
                    </a:cubicBezTo>
                    <a:cubicBezTo>
                      <a:pt x="747" y="1986"/>
                      <a:pt x="749" y="1970"/>
                      <a:pt x="749" y="1970"/>
                    </a:cubicBezTo>
                    <a:cubicBezTo>
                      <a:pt x="749" y="1970"/>
                      <a:pt x="750" y="1971"/>
                      <a:pt x="750" y="1971"/>
                    </a:cubicBezTo>
                    <a:cubicBezTo>
                      <a:pt x="750" y="1971"/>
                      <a:pt x="752" y="1967"/>
                      <a:pt x="752" y="1967"/>
                    </a:cubicBezTo>
                    <a:cubicBezTo>
                      <a:pt x="752" y="1967"/>
                      <a:pt x="753" y="1966"/>
                      <a:pt x="753" y="1966"/>
                    </a:cubicBezTo>
                    <a:cubicBezTo>
                      <a:pt x="753" y="1966"/>
                      <a:pt x="755" y="1926"/>
                      <a:pt x="755" y="1926"/>
                    </a:cubicBezTo>
                    <a:cubicBezTo>
                      <a:pt x="755" y="1926"/>
                      <a:pt x="756" y="1924"/>
                      <a:pt x="756" y="1924"/>
                    </a:cubicBezTo>
                    <a:cubicBezTo>
                      <a:pt x="756" y="1924"/>
                      <a:pt x="759" y="1900"/>
                      <a:pt x="759" y="1900"/>
                    </a:cubicBezTo>
                    <a:cubicBezTo>
                      <a:pt x="759" y="1900"/>
                      <a:pt x="759" y="1897"/>
                      <a:pt x="759" y="1897"/>
                    </a:cubicBezTo>
                    <a:cubicBezTo>
                      <a:pt x="759" y="1897"/>
                      <a:pt x="760" y="1862"/>
                      <a:pt x="760" y="1862"/>
                    </a:cubicBezTo>
                    <a:cubicBezTo>
                      <a:pt x="760" y="1862"/>
                      <a:pt x="762" y="1871"/>
                      <a:pt x="762" y="1871"/>
                    </a:cubicBezTo>
                    <a:cubicBezTo>
                      <a:pt x="762" y="1871"/>
                      <a:pt x="763" y="1829"/>
                      <a:pt x="763" y="1829"/>
                    </a:cubicBezTo>
                    <a:cubicBezTo>
                      <a:pt x="763" y="1829"/>
                      <a:pt x="765" y="1862"/>
                      <a:pt x="765" y="1862"/>
                    </a:cubicBezTo>
                    <a:cubicBezTo>
                      <a:pt x="765" y="1862"/>
                      <a:pt x="767" y="1832"/>
                      <a:pt x="767" y="1832"/>
                    </a:cubicBezTo>
                    <a:cubicBezTo>
                      <a:pt x="767" y="1832"/>
                      <a:pt x="768" y="1856"/>
                      <a:pt x="768" y="1856"/>
                    </a:cubicBezTo>
                    <a:cubicBezTo>
                      <a:pt x="768" y="1856"/>
                      <a:pt x="769" y="1900"/>
                      <a:pt x="769" y="1900"/>
                    </a:cubicBezTo>
                    <a:cubicBezTo>
                      <a:pt x="769" y="1900"/>
                      <a:pt x="771" y="1895"/>
                      <a:pt x="771" y="1895"/>
                    </a:cubicBezTo>
                    <a:cubicBezTo>
                      <a:pt x="771" y="1895"/>
                      <a:pt x="773" y="1944"/>
                      <a:pt x="773" y="1944"/>
                    </a:cubicBezTo>
                    <a:cubicBezTo>
                      <a:pt x="773" y="1944"/>
                      <a:pt x="774" y="1940"/>
                      <a:pt x="774" y="1940"/>
                    </a:cubicBezTo>
                    <a:cubicBezTo>
                      <a:pt x="774" y="1940"/>
                      <a:pt x="776" y="1957"/>
                      <a:pt x="776" y="1957"/>
                    </a:cubicBezTo>
                    <a:cubicBezTo>
                      <a:pt x="776" y="1957"/>
                      <a:pt x="777" y="1948"/>
                      <a:pt x="777" y="1948"/>
                    </a:cubicBezTo>
                    <a:cubicBezTo>
                      <a:pt x="777" y="1948"/>
                      <a:pt x="779" y="1849"/>
                      <a:pt x="779" y="1849"/>
                    </a:cubicBezTo>
                    <a:cubicBezTo>
                      <a:pt x="779" y="1849"/>
                      <a:pt x="780" y="1884"/>
                      <a:pt x="780" y="1884"/>
                    </a:cubicBezTo>
                    <a:cubicBezTo>
                      <a:pt x="780" y="1884"/>
                      <a:pt x="782" y="1975"/>
                      <a:pt x="782" y="1975"/>
                    </a:cubicBezTo>
                    <a:cubicBezTo>
                      <a:pt x="782" y="1975"/>
                      <a:pt x="783" y="1975"/>
                      <a:pt x="783" y="1975"/>
                    </a:cubicBezTo>
                    <a:cubicBezTo>
                      <a:pt x="783" y="1975"/>
                      <a:pt x="785" y="1978"/>
                      <a:pt x="785" y="1978"/>
                    </a:cubicBezTo>
                    <a:cubicBezTo>
                      <a:pt x="785" y="1978"/>
                      <a:pt x="786" y="1978"/>
                      <a:pt x="786" y="1978"/>
                    </a:cubicBezTo>
                    <a:cubicBezTo>
                      <a:pt x="786" y="1978"/>
                      <a:pt x="788" y="1961"/>
                      <a:pt x="788" y="1961"/>
                    </a:cubicBezTo>
                    <a:cubicBezTo>
                      <a:pt x="788" y="1961"/>
                      <a:pt x="789" y="1960"/>
                      <a:pt x="789" y="1960"/>
                    </a:cubicBezTo>
                    <a:cubicBezTo>
                      <a:pt x="789" y="1960"/>
                      <a:pt x="791" y="1926"/>
                      <a:pt x="791" y="1926"/>
                    </a:cubicBezTo>
                    <a:cubicBezTo>
                      <a:pt x="791" y="1926"/>
                      <a:pt x="792" y="1923"/>
                      <a:pt x="792" y="1923"/>
                    </a:cubicBezTo>
                    <a:cubicBezTo>
                      <a:pt x="792" y="1923"/>
                      <a:pt x="794" y="1890"/>
                      <a:pt x="794" y="1890"/>
                    </a:cubicBezTo>
                    <a:cubicBezTo>
                      <a:pt x="794" y="1890"/>
                      <a:pt x="795" y="1887"/>
                      <a:pt x="795" y="1887"/>
                    </a:cubicBezTo>
                    <a:cubicBezTo>
                      <a:pt x="795" y="1887"/>
                      <a:pt x="797" y="1844"/>
                      <a:pt x="797" y="1844"/>
                    </a:cubicBezTo>
                    <a:cubicBezTo>
                      <a:pt x="797" y="1844"/>
                      <a:pt x="798" y="1850"/>
                      <a:pt x="798" y="1850"/>
                    </a:cubicBezTo>
                    <a:cubicBezTo>
                      <a:pt x="798" y="1850"/>
                      <a:pt x="800" y="1793"/>
                      <a:pt x="800" y="1793"/>
                    </a:cubicBezTo>
                    <a:cubicBezTo>
                      <a:pt x="800" y="1793"/>
                      <a:pt x="801" y="1800"/>
                      <a:pt x="801" y="1800"/>
                    </a:cubicBezTo>
                    <a:cubicBezTo>
                      <a:pt x="801" y="1800"/>
                      <a:pt x="803" y="1888"/>
                      <a:pt x="803" y="1888"/>
                    </a:cubicBezTo>
                    <a:cubicBezTo>
                      <a:pt x="803" y="1888"/>
                      <a:pt x="804" y="1892"/>
                      <a:pt x="804" y="1892"/>
                    </a:cubicBezTo>
                    <a:cubicBezTo>
                      <a:pt x="804" y="1892"/>
                      <a:pt x="806" y="1967"/>
                      <a:pt x="806" y="1967"/>
                    </a:cubicBezTo>
                    <a:cubicBezTo>
                      <a:pt x="806" y="1967"/>
                      <a:pt x="807" y="1967"/>
                      <a:pt x="807" y="1967"/>
                    </a:cubicBezTo>
                    <a:cubicBezTo>
                      <a:pt x="807" y="1967"/>
                      <a:pt x="809" y="1985"/>
                      <a:pt x="809" y="1985"/>
                    </a:cubicBezTo>
                    <a:cubicBezTo>
                      <a:pt x="809" y="1985"/>
                      <a:pt x="811" y="1958"/>
                      <a:pt x="811" y="1958"/>
                    </a:cubicBezTo>
                    <a:cubicBezTo>
                      <a:pt x="811" y="1958"/>
                      <a:pt x="812" y="2001"/>
                      <a:pt x="812" y="2001"/>
                    </a:cubicBezTo>
                    <a:cubicBezTo>
                      <a:pt x="812" y="2001"/>
                      <a:pt x="813" y="2002"/>
                      <a:pt x="813" y="2002"/>
                    </a:cubicBezTo>
                    <a:cubicBezTo>
                      <a:pt x="813" y="2002"/>
                      <a:pt x="815" y="2013"/>
                      <a:pt x="815" y="2013"/>
                    </a:cubicBezTo>
                    <a:cubicBezTo>
                      <a:pt x="815" y="2013"/>
                      <a:pt x="816" y="2013"/>
                      <a:pt x="816" y="2013"/>
                    </a:cubicBezTo>
                    <a:cubicBezTo>
                      <a:pt x="816" y="2013"/>
                      <a:pt x="818" y="2016"/>
                      <a:pt x="818" y="2016"/>
                    </a:cubicBezTo>
                    <a:cubicBezTo>
                      <a:pt x="818" y="2016"/>
                      <a:pt x="819" y="2014"/>
                      <a:pt x="819" y="2014"/>
                    </a:cubicBezTo>
                    <a:cubicBezTo>
                      <a:pt x="819" y="2014"/>
                      <a:pt x="821" y="1994"/>
                      <a:pt x="821" y="1994"/>
                    </a:cubicBezTo>
                    <a:cubicBezTo>
                      <a:pt x="821" y="1994"/>
                      <a:pt x="822" y="1972"/>
                      <a:pt x="822" y="1972"/>
                    </a:cubicBezTo>
                    <a:cubicBezTo>
                      <a:pt x="822" y="1972"/>
                      <a:pt x="824" y="2018"/>
                      <a:pt x="824" y="2018"/>
                    </a:cubicBezTo>
                    <a:cubicBezTo>
                      <a:pt x="824" y="2018"/>
                      <a:pt x="826" y="2020"/>
                      <a:pt x="826" y="2020"/>
                    </a:cubicBezTo>
                    <a:cubicBezTo>
                      <a:pt x="826" y="2020"/>
                      <a:pt x="827" y="2012"/>
                      <a:pt x="827" y="2012"/>
                    </a:cubicBezTo>
                    <a:cubicBezTo>
                      <a:pt x="827" y="2012"/>
                      <a:pt x="828" y="2011"/>
                      <a:pt x="828" y="2011"/>
                    </a:cubicBezTo>
                    <a:cubicBezTo>
                      <a:pt x="828" y="2011"/>
                      <a:pt x="830" y="2025"/>
                      <a:pt x="830" y="2025"/>
                    </a:cubicBezTo>
                    <a:cubicBezTo>
                      <a:pt x="830" y="2025"/>
                      <a:pt x="831" y="2025"/>
                      <a:pt x="831" y="2025"/>
                    </a:cubicBezTo>
                    <a:cubicBezTo>
                      <a:pt x="831" y="2025"/>
                      <a:pt x="833" y="2026"/>
                      <a:pt x="833" y="2026"/>
                    </a:cubicBezTo>
                    <a:cubicBezTo>
                      <a:pt x="833" y="2026"/>
                      <a:pt x="835" y="2026"/>
                      <a:pt x="835" y="2026"/>
                    </a:cubicBezTo>
                    <a:cubicBezTo>
                      <a:pt x="835" y="2026"/>
                      <a:pt x="836" y="2026"/>
                      <a:pt x="836" y="2026"/>
                    </a:cubicBezTo>
                    <a:cubicBezTo>
                      <a:pt x="836" y="2026"/>
                      <a:pt x="837" y="2026"/>
                      <a:pt x="837" y="2026"/>
                    </a:cubicBezTo>
                    <a:cubicBezTo>
                      <a:pt x="837" y="2026"/>
                      <a:pt x="839" y="2027"/>
                      <a:pt x="839" y="2027"/>
                    </a:cubicBezTo>
                    <a:cubicBezTo>
                      <a:pt x="839" y="2027"/>
                      <a:pt x="840" y="2027"/>
                      <a:pt x="840" y="2027"/>
                    </a:cubicBezTo>
                    <a:cubicBezTo>
                      <a:pt x="840" y="2027"/>
                      <a:pt x="842" y="2027"/>
                      <a:pt x="842" y="2027"/>
                    </a:cubicBezTo>
                    <a:cubicBezTo>
                      <a:pt x="842" y="2027"/>
                      <a:pt x="844" y="2027"/>
                      <a:pt x="844" y="2027"/>
                    </a:cubicBezTo>
                    <a:cubicBezTo>
                      <a:pt x="844" y="2027"/>
                      <a:pt x="845" y="2027"/>
                      <a:pt x="845" y="2027"/>
                    </a:cubicBezTo>
                    <a:cubicBezTo>
                      <a:pt x="845" y="2027"/>
                      <a:pt x="846" y="2027"/>
                      <a:pt x="846" y="2027"/>
                    </a:cubicBezTo>
                    <a:cubicBezTo>
                      <a:pt x="846" y="2027"/>
                      <a:pt x="848" y="2028"/>
                      <a:pt x="848" y="2028"/>
                    </a:cubicBezTo>
                    <a:cubicBezTo>
                      <a:pt x="848" y="2028"/>
                      <a:pt x="849" y="2028"/>
                      <a:pt x="849" y="2028"/>
                    </a:cubicBezTo>
                    <a:cubicBezTo>
                      <a:pt x="849" y="2028"/>
                      <a:pt x="851" y="2027"/>
                      <a:pt x="851" y="2027"/>
                    </a:cubicBezTo>
                    <a:cubicBezTo>
                      <a:pt x="851" y="2027"/>
                      <a:pt x="852" y="2027"/>
                      <a:pt x="852" y="2027"/>
                    </a:cubicBezTo>
                    <a:cubicBezTo>
                      <a:pt x="852" y="2027"/>
                      <a:pt x="854" y="2025"/>
                      <a:pt x="854" y="2025"/>
                    </a:cubicBezTo>
                    <a:cubicBezTo>
                      <a:pt x="854" y="2025"/>
                      <a:pt x="855" y="2024"/>
                      <a:pt x="855" y="2024"/>
                    </a:cubicBezTo>
                    <a:cubicBezTo>
                      <a:pt x="855" y="2024"/>
                      <a:pt x="856" y="2023"/>
                      <a:pt x="856" y="2023"/>
                    </a:cubicBezTo>
                    <a:cubicBezTo>
                      <a:pt x="856" y="2023"/>
                      <a:pt x="858" y="2024"/>
                      <a:pt x="858" y="2024"/>
                    </a:cubicBezTo>
                    <a:cubicBezTo>
                      <a:pt x="858" y="2024"/>
                      <a:pt x="860" y="2026"/>
                      <a:pt x="860" y="2026"/>
                    </a:cubicBezTo>
                    <a:cubicBezTo>
                      <a:pt x="860" y="2026"/>
                      <a:pt x="861" y="2026"/>
                      <a:pt x="861" y="2026"/>
                    </a:cubicBezTo>
                    <a:cubicBezTo>
                      <a:pt x="861" y="2026"/>
                      <a:pt x="862" y="2027"/>
                      <a:pt x="862" y="2027"/>
                    </a:cubicBezTo>
                    <a:cubicBezTo>
                      <a:pt x="862" y="2027"/>
                      <a:pt x="864" y="2027"/>
                      <a:pt x="864" y="2027"/>
                    </a:cubicBezTo>
                    <a:cubicBezTo>
                      <a:pt x="864" y="2027"/>
                      <a:pt x="866" y="2027"/>
                      <a:pt x="866" y="2027"/>
                    </a:cubicBezTo>
                    <a:cubicBezTo>
                      <a:pt x="866" y="2027"/>
                      <a:pt x="867" y="2027"/>
                      <a:pt x="867" y="2027"/>
                    </a:cubicBezTo>
                    <a:cubicBezTo>
                      <a:pt x="867" y="2027"/>
                      <a:pt x="868" y="2028"/>
                      <a:pt x="868" y="2028"/>
                    </a:cubicBezTo>
                    <a:cubicBezTo>
                      <a:pt x="868" y="2028"/>
                      <a:pt x="870" y="2028"/>
                      <a:pt x="870" y="2028"/>
                    </a:cubicBezTo>
                    <a:cubicBezTo>
                      <a:pt x="870" y="2028"/>
                      <a:pt x="872" y="2028"/>
                      <a:pt x="872" y="2028"/>
                    </a:cubicBezTo>
                    <a:cubicBezTo>
                      <a:pt x="872" y="2028"/>
                      <a:pt x="875" y="2028"/>
                      <a:pt x="875" y="2028"/>
                    </a:cubicBezTo>
                    <a:cubicBezTo>
                      <a:pt x="875" y="2028"/>
                      <a:pt x="875" y="2028"/>
                      <a:pt x="875" y="2028"/>
                    </a:cubicBezTo>
                    <a:cubicBezTo>
                      <a:pt x="875" y="2028"/>
                      <a:pt x="876" y="2028"/>
                      <a:pt x="876" y="2028"/>
                    </a:cubicBezTo>
                    <a:cubicBezTo>
                      <a:pt x="876" y="2028"/>
                      <a:pt x="878" y="2029"/>
                      <a:pt x="878" y="2029"/>
                    </a:cubicBezTo>
                    <a:cubicBezTo>
                      <a:pt x="878" y="2029"/>
                      <a:pt x="879" y="2029"/>
                      <a:pt x="879" y="2029"/>
                    </a:cubicBezTo>
                    <a:cubicBezTo>
                      <a:pt x="879" y="2029"/>
                      <a:pt x="881" y="2029"/>
                      <a:pt x="881" y="2029"/>
                    </a:cubicBezTo>
                    <a:cubicBezTo>
                      <a:pt x="881" y="2029"/>
                      <a:pt x="883" y="2029"/>
                      <a:pt x="883" y="2029"/>
                    </a:cubicBezTo>
                    <a:cubicBezTo>
                      <a:pt x="883" y="2029"/>
                      <a:pt x="884" y="2029"/>
                      <a:pt x="884" y="2029"/>
                    </a:cubicBezTo>
                    <a:cubicBezTo>
                      <a:pt x="884" y="2029"/>
                      <a:pt x="885" y="2029"/>
                      <a:pt x="885" y="2029"/>
                    </a:cubicBezTo>
                    <a:cubicBezTo>
                      <a:pt x="885" y="2029"/>
                      <a:pt x="888" y="2029"/>
                      <a:pt x="888" y="2029"/>
                    </a:cubicBezTo>
                    <a:cubicBezTo>
                      <a:pt x="888" y="2029"/>
                      <a:pt x="888" y="2029"/>
                      <a:pt x="888" y="2029"/>
                    </a:cubicBezTo>
                    <a:cubicBezTo>
                      <a:pt x="888" y="2029"/>
                      <a:pt x="890" y="2029"/>
                      <a:pt x="890" y="2029"/>
                    </a:cubicBezTo>
                    <a:cubicBezTo>
                      <a:pt x="890" y="2029"/>
                      <a:pt x="891" y="2029"/>
                      <a:pt x="891" y="2029"/>
                    </a:cubicBezTo>
                    <a:cubicBezTo>
                      <a:pt x="891" y="2029"/>
                      <a:pt x="894" y="2029"/>
                      <a:pt x="894" y="2029"/>
                    </a:cubicBezTo>
                    <a:cubicBezTo>
                      <a:pt x="894" y="2029"/>
                      <a:pt x="894" y="2029"/>
                      <a:pt x="894" y="2029"/>
                    </a:cubicBezTo>
                    <a:cubicBezTo>
                      <a:pt x="894" y="2029"/>
                      <a:pt x="897" y="2027"/>
                      <a:pt x="897" y="2027"/>
                    </a:cubicBezTo>
                    <a:cubicBezTo>
                      <a:pt x="897" y="2027"/>
                      <a:pt x="897" y="2027"/>
                      <a:pt x="897" y="2027"/>
                    </a:cubicBezTo>
                    <a:cubicBezTo>
                      <a:pt x="897" y="2027"/>
                      <a:pt x="898" y="2025"/>
                      <a:pt x="898" y="2025"/>
                    </a:cubicBezTo>
                    <a:cubicBezTo>
                      <a:pt x="898" y="2025"/>
                      <a:pt x="900" y="2026"/>
                      <a:pt x="900" y="2026"/>
                    </a:cubicBezTo>
                    <a:cubicBezTo>
                      <a:pt x="900" y="2026"/>
                      <a:pt x="900" y="2026"/>
                      <a:pt x="900" y="2026"/>
                    </a:cubicBezTo>
                    <a:cubicBezTo>
                      <a:pt x="900" y="2026"/>
                      <a:pt x="904" y="2024"/>
                      <a:pt x="904" y="2024"/>
                    </a:cubicBezTo>
                    <a:cubicBezTo>
                      <a:pt x="904" y="2024"/>
                      <a:pt x="906" y="2026"/>
                      <a:pt x="906" y="2026"/>
                    </a:cubicBezTo>
                    <a:cubicBezTo>
                      <a:pt x="906" y="2026"/>
                      <a:pt x="907" y="2026"/>
                      <a:pt x="907" y="2026"/>
                    </a:cubicBezTo>
                    <a:cubicBezTo>
                      <a:pt x="907" y="2026"/>
                      <a:pt x="909" y="2027"/>
                      <a:pt x="909" y="2027"/>
                    </a:cubicBezTo>
                    <a:cubicBezTo>
                      <a:pt x="909" y="2027"/>
                      <a:pt x="909" y="2027"/>
                      <a:pt x="909" y="2027"/>
                    </a:cubicBezTo>
                    <a:cubicBezTo>
                      <a:pt x="909" y="2027"/>
                      <a:pt x="911" y="2028"/>
                      <a:pt x="911" y="2028"/>
                    </a:cubicBezTo>
                    <a:cubicBezTo>
                      <a:pt x="911" y="2028"/>
                      <a:pt x="912" y="2028"/>
                      <a:pt x="912" y="2028"/>
                    </a:cubicBezTo>
                    <a:cubicBezTo>
                      <a:pt x="912" y="2028"/>
                      <a:pt x="915" y="2027"/>
                      <a:pt x="915" y="2027"/>
                    </a:cubicBezTo>
                    <a:cubicBezTo>
                      <a:pt x="915" y="2027"/>
                      <a:pt x="915" y="2027"/>
                      <a:pt x="915" y="2027"/>
                    </a:cubicBezTo>
                    <a:cubicBezTo>
                      <a:pt x="915" y="2027"/>
                      <a:pt x="918" y="2025"/>
                      <a:pt x="918" y="2025"/>
                    </a:cubicBezTo>
                    <a:cubicBezTo>
                      <a:pt x="918" y="2025"/>
                      <a:pt x="918" y="2025"/>
                      <a:pt x="918" y="2025"/>
                    </a:cubicBezTo>
                    <a:cubicBezTo>
                      <a:pt x="918" y="2025"/>
                      <a:pt x="921" y="2023"/>
                      <a:pt x="921" y="2023"/>
                    </a:cubicBezTo>
                    <a:cubicBezTo>
                      <a:pt x="921" y="2023"/>
                      <a:pt x="921" y="2023"/>
                      <a:pt x="921" y="2023"/>
                    </a:cubicBezTo>
                    <a:cubicBezTo>
                      <a:pt x="921" y="2023"/>
                      <a:pt x="924" y="2018"/>
                      <a:pt x="924" y="2018"/>
                    </a:cubicBezTo>
                    <a:cubicBezTo>
                      <a:pt x="924" y="2018"/>
                      <a:pt x="924" y="2017"/>
                      <a:pt x="924" y="2017"/>
                    </a:cubicBezTo>
                    <a:cubicBezTo>
                      <a:pt x="924" y="2017"/>
                      <a:pt x="927" y="1994"/>
                      <a:pt x="927" y="1994"/>
                    </a:cubicBezTo>
                    <a:cubicBezTo>
                      <a:pt x="927" y="1994"/>
                      <a:pt x="927" y="1994"/>
                      <a:pt x="927" y="1994"/>
                    </a:cubicBezTo>
                    <a:cubicBezTo>
                      <a:pt x="927" y="1994"/>
                      <a:pt x="929" y="1940"/>
                      <a:pt x="929" y="1940"/>
                    </a:cubicBezTo>
                    <a:cubicBezTo>
                      <a:pt x="929" y="1940"/>
                      <a:pt x="930" y="1959"/>
                      <a:pt x="930" y="1959"/>
                    </a:cubicBezTo>
                    <a:cubicBezTo>
                      <a:pt x="930" y="1959"/>
                      <a:pt x="933" y="1928"/>
                      <a:pt x="933" y="1928"/>
                    </a:cubicBezTo>
                    <a:cubicBezTo>
                      <a:pt x="933" y="1928"/>
                      <a:pt x="933" y="1927"/>
                      <a:pt x="933" y="1927"/>
                    </a:cubicBezTo>
                    <a:cubicBezTo>
                      <a:pt x="933" y="1927"/>
                      <a:pt x="936" y="1802"/>
                      <a:pt x="936" y="1802"/>
                    </a:cubicBezTo>
                    <a:cubicBezTo>
                      <a:pt x="936" y="1802"/>
                      <a:pt x="936" y="1816"/>
                      <a:pt x="936" y="1816"/>
                    </a:cubicBezTo>
                    <a:cubicBezTo>
                      <a:pt x="936" y="1816"/>
                      <a:pt x="939" y="1930"/>
                      <a:pt x="939" y="1930"/>
                    </a:cubicBezTo>
                    <a:cubicBezTo>
                      <a:pt x="939" y="1930"/>
                      <a:pt x="939" y="1932"/>
                      <a:pt x="939" y="1932"/>
                    </a:cubicBezTo>
                    <a:cubicBezTo>
                      <a:pt x="939" y="1932"/>
                      <a:pt x="940" y="1945"/>
                      <a:pt x="940" y="1945"/>
                    </a:cubicBezTo>
                    <a:cubicBezTo>
                      <a:pt x="940" y="1945"/>
                      <a:pt x="942" y="1935"/>
                      <a:pt x="942" y="1935"/>
                    </a:cubicBezTo>
                    <a:cubicBezTo>
                      <a:pt x="942" y="1935"/>
                      <a:pt x="945" y="1983"/>
                      <a:pt x="945" y="1983"/>
                    </a:cubicBezTo>
                    <a:cubicBezTo>
                      <a:pt x="945" y="1983"/>
                      <a:pt x="945" y="1984"/>
                      <a:pt x="945" y="1984"/>
                    </a:cubicBezTo>
                    <a:cubicBezTo>
                      <a:pt x="945" y="1984"/>
                      <a:pt x="948" y="1992"/>
                      <a:pt x="948" y="1992"/>
                    </a:cubicBezTo>
                    <a:cubicBezTo>
                      <a:pt x="948" y="1992"/>
                      <a:pt x="949" y="1990"/>
                      <a:pt x="949" y="1990"/>
                    </a:cubicBezTo>
                    <a:cubicBezTo>
                      <a:pt x="949" y="1990"/>
                      <a:pt x="950" y="1992"/>
                      <a:pt x="950" y="1992"/>
                    </a:cubicBezTo>
                    <a:cubicBezTo>
                      <a:pt x="950" y="1992"/>
                      <a:pt x="951" y="1992"/>
                      <a:pt x="951" y="1992"/>
                    </a:cubicBezTo>
                    <a:cubicBezTo>
                      <a:pt x="951" y="1992"/>
                      <a:pt x="954" y="1943"/>
                      <a:pt x="954" y="1943"/>
                    </a:cubicBezTo>
                    <a:cubicBezTo>
                      <a:pt x="954" y="1943"/>
                      <a:pt x="954" y="1923"/>
                      <a:pt x="954" y="1923"/>
                    </a:cubicBezTo>
                    <a:cubicBezTo>
                      <a:pt x="954" y="1923"/>
                      <a:pt x="957" y="1947"/>
                      <a:pt x="957" y="1947"/>
                    </a:cubicBezTo>
                    <a:cubicBezTo>
                      <a:pt x="957" y="1947"/>
                      <a:pt x="957" y="1947"/>
                      <a:pt x="957" y="1947"/>
                    </a:cubicBezTo>
                    <a:cubicBezTo>
                      <a:pt x="957" y="1947"/>
                      <a:pt x="960" y="1906"/>
                      <a:pt x="960" y="1906"/>
                    </a:cubicBezTo>
                    <a:cubicBezTo>
                      <a:pt x="960" y="1906"/>
                      <a:pt x="961" y="1798"/>
                      <a:pt x="961" y="1798"/>
                    </a:cubicBezTo>
                    <a:cubicBezTo>
                      <a:pt x="961" y="1798"/>
                      <a:pt x="963" y="1948"/>
                      <a:pt x="963" y="1948"/>
                    </a:cubicBezTo>
                    <a:cubicBezTo>
                      <a:pt x="963" y="1948"/>
                      <a:pt x="963" y="1950"/>
                      <a:pt x="963" y="1950"/>
                    </a:cubicBezTo>
                    <a:cubicBezTo>
                      <a:pt x="963" y="1950"/>
                      <a:pt x="966" y="1968"/>
                      <a:pt x="966" y="1968"/>
                    </a:cubicBezTo>
                    <a:cubicBezTo>
                      <a:pt x="966" y="1968"/>
                      <a:pt x="968" y="1941"/>
                      <a:pt x="968" y="1941"/>
                    </a:cubicBezTo>
                    <a:cubicBezTo>
                      <a:pt x="968" y="1941"/>
                      <a:pt x="969" y="1973"/>
                      <a:pt x="969" y="1973"/>
                    </a:cubicBezTo>
                    <a:cubicBezTo>
                      <a:pt x="969" y="1973"/>
                      <a:pt x="969" y="1978"/>
                      <a:pt x="969" y="1978"/>
                    </a:cubicBezTo>
                    <a:cubicBezTo>
                      <a:pt x="969" y="1978"/>
                      <a:pt x="972" y="2015"/>
                      <a:pt x="972" y="2015"/>
                    </a:cubicBezTo>
                    <a:cubicBezTo>
                      <a:pt x="972" y="2015"/>
                      <a:pt x="972" y="2015"/>
                      <a:pt x="972" y="2015"/>
                    </a:cubicBezTo>
                    <a:cubicBezTo>
                      <a:pt x="972" y="2015"/>
                      <a:pt x="975" y="2021"/>
                      <a:pt x="975" y="2021"/>
                    </a:cubicBezTo>
                    <a:cubicBezTo>
                      <a:pt x="975" y="2021"/>
                      <a:pt x="975" y="2021"/>
                      <a:pt x="975" y="2021"/>
                    </a:cubicBezTo>
                    <a:cubicBezTo>
                      <a:pt x="975" y="2021"/>
                      <a:pt x="978" y="2023"/>
                      <a:pt x="978" y="2023"/>
                    </a:cubicBezTo>
                    <a:cubicBezTo>
                      <a:pt x="978" y="2023"/>
                      <a:pt x="978" y="2023"/>
                      <a:pt x="978" y="2023"/>
                    </a:cubicBezTo>
                    <a:cubicBezTo>
                      <a:pt x="978" y="2023"/>
                      <a:pt x="980" y="2023"/>
                      <a:pt x="980" y="2023"/>
                    </a:cubicBezTo>
                    <a:cubicBezTo>
                      <a:pt x="980" y="2023"/>
                      <a:pt x="981" y="2023"/>
                      <a:pt x="981" y="2023"/>
                    </a:cubicBezTo>
                    <a:cubicBezTo>
                      <a:pt x="981" y="2023"/>
                      <a:pt x="984" y="2021"/>
                      <a:pt x="984" y="2021"/>
                    </a:cubicBezTo>
                    <a:cubicBezTo>
                      <a:pt x="984" y="2021"/>
                      <a:pt x="984" y="2021"/>
                      <a:pt x="984" y="2021"/>
                    </a:cubicBezTo>
                    <a:cubicBezTo>
                      <a:pt x="984" y="2021"/>
                      <a:pt x="985" y="2016"/>
                      <a:pt x="985" y="2016"/>
                    </a:cubicBezTo>
                    <a:cubicBezTo>
                      <a:pt x="985" y="2016"/>
                      <a:pt x="987" y="2020"/>
                      <a:pt x="987" y="2020"/>
                    </a:cubicBezTo>
                    <a:cubicBezTo>
                      <a:pt x="987" y="2020"/>
                      <a:pt x="990" y="2016"/>
                      <a:pt x="990" y="2016"/>
                    </a:cubicBezTo>
                    <a:cubicBezTo>
                      <a:pt x="990" y="2016"/>
                      <a:pt x="990" y="2015"/>
                      <a:pt x="990" y="2015"/>
                    </a:cubicBezTo>
                    <a:cubicBezTo>
                      <a:pt x="990" y="2015"/>
                      <a:pt x="992" y="2007"/>
                      <a:pt x="992" y="2007"/>
                    </a:cubicBezTo>
                    <a:cubicBezTo>
                      <a:pt x="992" y="2007"/>
                      <a:pt x="993" y="2008"/>
                      <a:pt x="993" y="2008"/>
                    </a:cubicBezTo>
                    <a:cubicBezTo>
                      <a:pt x="993" y="2008"/>
                      <a:pt x="996" y="1976"/>
                      <a:pt x="996" y="1976"/>
                    </a:cubicBezTo>
                    <a:cubicBezTo>
                      <a:pt x="996" y="1976"/>
                      <a:pt x="996" y="1973"/>
                      <a:pt x="996" y="1973"/>
                    </a:cubicBezTo>
                    <a:cubicBezTo>
                      <a:pt x="996" y="1973"/>
                      <a:pt x="999" y="1807"/>
                      <a:pt x="999" y="1807"/>
                    </a:cubicBezTo>
                    <a:cubicBezTo>
                      <a:pt x="999" y="1807"/>
                      <a:pt x="999" y="1797"/>
                      <a:pt x="999" y="1797"/>
                    </a:cubicBezTo>
                    <a:cubicBezTo>
                      <a:pt x="999" y="1797"/>
                      <a:pt x="1001" y="1278"/>
                      <a:pt x="1001" y="1278"/>
                    </a:cubicBezTo>
                    <a:cubicBezTo>
                      <a:pt x="1001" y="1278"/>
                      <a:pt x="1002" y="1312"/>
                      <a:pt x="1002" y="1312"/>
                    </a:cubicBezTo>
                    <a:cubicBezTo>
                      <a:pt x="1002" y="1312"/>
                      <a:pt x="1004" y="1759"/>
                      <a:pt x="1004" y="1759"/>
                    </a:cubicBezTo>
                    <a:cubicBezTo>
                      <a:pt x="1004" y="1759"/>
                      <a:pt x="1005" y="1743"/>
                      <a:pt x="1005" y="1743"/>
                    </a:cubicBezTo>
                    <a:cubicBezTo>
                      <a:pt x="1005" y="1743"/>
                      <a:pt x="1007" y="1300"/>
                      <a:pt x="1007" y="1300"/>
                    </a:cubicBezTo>
                    <a:cubicBezTo>
                      <a:pt x="1007" y="1300"/>
                      <a:pt x="1008" y="1354"/>
                      <a:pt x="1008" y="1354"/>
                    </a:cubicBezTo>
                    <a:cubicBezTo>
                      <a:pt x="1008" y="1354"/>
                      <a:pt x="1011" y="1892"/>
                      <a:pt x="1011" y="1892"/>
                    </a:cubicBezTo>
                    <a:cubicBezTo>
                      <a:pt x="1011" y="1892"/>
                      <a:pt x="1011" y="1901"/>
                      <a:pt x="1011" y="1901"/>
                    </a:cubicBezTo>
                    <a:cubicBezTo>
                      <a:pt x="1011" y="1901"/>
                      <a:pt x="1014" y="1987"/>
                      <a:pt x="1014" y="1987"/>
                    </a:cubicBezTo>
                    <a:cubicBezTo>
                      <a:pt x="1014" y="1987"/>
                      <a:pt x="1014" y="1989"/>
                      <a:pt x="1014" y="1989"/>
                    </a:cubicBezTo>
                    <a:cubicBezTo>
                      <a:pt x="1014" y="1989"/>
                      <a:pt x="1017" y="2009"/>
                      <a:pt x="1017" y="2009"/>
                    </a:cubicBezTo>
                    <a:cubicBezTo>
                      <a:pt x="1017" y="2009"/>
                      <a:pt x="1017" y="2009"/>
                      <a:pt x="1017" y="2009"/>
                    </a:cubicBezTo>
                    <a:cubicBezTo>
                      <a:pt x="1017" y="2009"/>
                      <a:pt x="1020" y="2017"/>
                      <a:pt x="1020" y="2017"/>
                    </a:cubicBezTo>
                    <a:cubicBezTo>
                      <a:pt x="1020" y="2017"/>
                      <a:pt x="1020" y="2017"/>
                      <a:pt x="1020" y="2017"/>
                    </a:cubicBezTo>
                    <a:cubicBezTo>
                      <a:pt x="1020" y="2017"/>
                      <a:pt x="1023" y="2019"/>
                      <a:pt x="1023" y="2019"/>
                    </a:cubicBezTo>
                    <a:cubicBezTo>
                      <a:pt x="1023" y="2019"/>
                      <a:pt x="1024" y="2016"/>
                      <a:pt x="1024" y="2016"/>
                    </a:cubicBezTo>
                    <a:cubicBezTo>
                      <a:pt x="1024" y="2016"/>
                      <a:pt x="1026" y="2022"/>
                      <a:pt x="1026" y="2022"/>
                    </a:cubicBezTo>
                    <a:cubicBezTo>
                      <a:pt x="1026" y="2022"/>
                      <a:pt x="1026" y="2022"/>
                      <a:pt x="1026" y="2022"/>
                    </a:cubicBezTo>
                    <a:cubicBezTo>
                      <a:pt x="1026" y="2022"/>
                      <a:pt x="1027" y="2023"/>
                      <a:pt x="1027" y="2023"/>
                    </a:cubicBezTo>
                    <a:cubicBezTo>
                      <a:pt x="1027" y="2023"/>
                      <a:pt x="1031" y="2020"/>
                      <a:pt x="1031" y="2020"/>
                    </a:cubicBezTo>
                    <a:cubicBezTo>
                      <a:pt x="1031" y="2020"/>
                      <a:pt x="1032" y="2024"/>
                      <a:pt x="1032" y="2024"/>
                    </a:cubicBezTo>
                    <a:cubicBezTo>
                      <a:pt x="1032" y="2024"/>
                      <a:pt x="1032" y="2024"/>
                      <a:pt x="1032" y="2024"/>
                    </a:cubicBezTo>
                    <a:cubicBezTo>
                      <a:pt x="1032" y="2024"/>
                      <a:pt x="1035" y="2026"/>
                      <a:pt x="1035" y="2026"/>
                    </a:cubicBezTo>
                    <a:cubicBezTo>
                      <a:pt x="1035" y="2026"/>
                      <a:pt x="1035" y="2026"/>
                      <a:pt x="1035" y="2026"/>
                    </a:cubicBezTo>
                    <a:cubicBezTo>
                      <a:pt x="1035" y="2026"/>
                      <a:pt x="1038" y="2028"/>
                      <a:pt x="1038" y="2028"/>
                    </a:cubicBezTo>
                    <a:cubicBezTo>
                      <a:pt x="1038" y="2028"/>
                      <a:pt x="1038" y="2028"/>
                      <a:pt x="1038" y="2028"/>
                    </a:cubicBezTo>
                    <a:cubicBezTo>
                      <a:pt x="1038" y="2028"/>
                      <a:pt x="1040" y="2028"/>
                      <a:pt x="1040" y="2028"/>
                    </a:cubicBezTo>
                    <a:cubicBezTo>
                      <a:pt x="1040" y="2028"/>
                      <a:pt x="1041" y="2028"/>
                      <a:pt x="1041" y="2028"/>
                    </a:cubicBezTo>
                    <a:cubicBezTo>
                      <a:pt x="1041" y="2028"/>
                      <a:pt x="1043" y="2029"/>
                      <a:pt x="1043" y="2029"/>
                    </a:cubicBezTo>
                    <a:cubicBezTo>
                      <a:pt x="1043" y="2029"/>
                      <a:pt x="1044" y="2029"/>
                      <a:pt x="1044" y="2029"/>
                    </a:cubicBezTo>
                    <a:cubicBezTo>
                      <a:pt x="1044" y="2029"/>
                      <a:pt x="1045" y="2029"/>
                      <a:pt x="1045" y="2029"/>
                    </a:cubicBezTo>
                    <a:cubicBezTo>
                      <a:pt x="1045" y="2029"/>
                      <a:pt x="1048" y="2029"/>
                      <a:pt x="1048" y="2029"/>
                    </a:cubicBezTo>
                    <a:cubicBezTo>
                      <a:pt x="1048" y="2029"/>
                      <a:pt x="1050" y="2030"/>
                      <a:pt x="1050" y="2030"/>
                    </a:cubicBezTo>
                    <a:cubicBezTo>
                      <a:pt x="1050" y="2030"/>
                      <a:pt x="1050" y="2030"/>
                      <a:pt x="1050" y="2030"/>
                    </a:cubicBezTo>
                    <a:cubicBezTo>
                      <a:pt x="1050" y="2030"/>
                      <a:pt x="1053" y="2030"/>
                      <a:pt x="1053" y="2030"/>
                    </a:cubicBezTo>
                    <a:cubicBezTo>
                      <a:pt x="1053" y="2030"/>
                      <a:pt x="1053" y="2030"/>
                      <a:pt x="1053" y="2030"/>
                    </a:cubicBezTo>
                    <a:cubicBezTo>
                      <a:pt x="1053" y="2030"/>
                      <a:pt x="1054" y="2030"/>
                      <a:pt x="1054" y="2030"/>
                    </a:cubicBezTo>
                    <a:cubicBezTo>
                      <a:pt x="1054" y="2030"/>
                      <a:pt x="1056" y="2030"/>
                      <a:pt x="1056" y="2030"/>
                    </a:cubicBezTo>
                    <a:cubicBezTo>
                      <a:pt x="1056" y="2030"/>
                      <a:pt x="1059" y="2029"/>
                      <a:pt x="1059" y="2029"/>
                    </a:cubicBezTo>
                    <a:cubicBezTo>
                      <a:pt x="1059" y="2029"/>
                      <a:pt x="1059" y="2029"/>
                      <a:pt x="1059" y="2029"/>
                    </a:cubicBezTo>
                    <a:cubicBezTo>
                      <a:pt x="1059" y="2029"/>
                      <a:pt x="1062" y="2027"/>
                      <a:pt x="1062" y="2027"/>
                    </a:cubicBezTo>
                    <a:cubicBezTo>
                      <a:pt x="1062" y="2027"/>
                      <a:pt x="1062" y="2026"/>
                      <a:pt x="1062" y="2026"/>
                    </a:cubicBezTo>
                    <a:cubicBezTo>
                      <a:pt x="1062" y="2026"/>
                      <a:pt x="1065" y="2028"/>
                      <a:pt x="1065" y="2028"/>
                    </a:cubicBezTo>
                    <a:cubicBezTo>
                      <a:pt x="1065" y="2028"/>
                      <a:pt x="1065" y="2028"/>
                      <a:pt x="1065" y="2028"/>
                    </a:cubicBezTo>
                    <a:cubicBezTo>
                      <a:pt x="1065" y="2028"/>
                      <a:pt x="1068" y="2028"/>
                      <a:pt x="1068" y="2028"/>
                    </a:cubicBezTo>
                    <a:cubicBezTo>
                      <a:pt x="1068" y="2028"/>
                      <a:pt x="1069" y="2027"/>
                      <a:pt x="1069" y="2027"/>
                    </a:cubicBezTo>
                    <a:cubicBezTo>
                      <a:pt x="1069" y="2027"/>
                      <a:pt x="1071" y="2029"/>
                      <a:pt x="1071" y="2029"/>
                    </a:cubicBezTo>
                    <a:cubicBezTo>
                      <a:pt x="1071" y="2029"/>
                      <a:pt x="1071" y="2029"/>
                      <a:pt x="1071" y="2029"/>
                    </a:cubicBezTo>
                    <a:cubicBezTo>
                      <a:pt x="1071" y="2029"/>
                      <a:pt x="1074" y="2031"/>
                      <a:pt x="1074" y="2031"/>
                    </a:cubicBezTo>
                    <a:cubicBezTo>
                      <a:pt x="1074" y="2031"/>
                      <a:pt x="1074" y="2031"/>
                      <a:pt x="1074" y="2031"/>
                    </a:cubicBezTo>
                    <a:cubicBezTo>
                      <a:pt x="1074" y="2031"/>
                      <a:pt x="1077" y="2031"/>
                      <a:pt x="1077" y="2031"/>
                    </a:cubicBezTo>
                    <a:cubicBezTo>
                      <a:pt x="1077" y="2031"/>
                      <a:pt x="1078" y="2031"/>
                      <a:pt x="1078" y="2031"/>
                    </a:cubicBezTo>
                    <a:cubicBezTo>
                      <a:pt x="1078" y="2031"/>
                      <a:pt x="1078" y="2031"/>
                      <a:pt x="1078" y="2031"/>
                    </a:cubicBezTo>
                    <a:cubicBezTo>
                      <a:pt x="1078" y="2031"/>
                      <a:pt x="1081" y="2031"/>
                      <a:pt x="1081" y="2031"/>
                    </a:cubicBezTo>
                    <a:cubicBezTo>
                      <a:pt x="1081" y="2031"/>
                      <a:pt x="1082" y="2031"/>
                      <a:pt x="1082" y="2031"/>
                    </a:cubicBezTo>
                    <a:cubicBezTo>
                      <a:pt x="1082" y="2031"/>
                      <a:pt x="1083" y="2031"/>
                      <a:pt x="1083" y="2031"/>
                    </a:cubicBezTo>
                    <a:cubicBezTo>
                      <a:pt x="1083" y="2031"/>
                      <a:pt x="1085" y="2031"/>
                      <a:pt x="1085" y="2031"/>
                    </a:cubicBezTo>
                    <a:cubicBezTo>
                      <a:pt x="1085" y="2031"/>
                      <a:pt x="1086" y="2031"/>
                      <a:pt x="1086" y="2031"/>
                    </a:cubicBezTo>
                    <a:cubicBezTo>
                      <a:pt x="1086" y="2031"/>
                      <a:pt x="1087" y="2031"/>
                      <a:pt x="1087" y="2031"/>
                    </a:cubicBezTo>
                    <a:cubicBezTo>
                      <a:pt x="1087" y="2031"/>
                      <a:pt x="1090" y="2031"/>
                      <a:pt x="1090" y="2031"/>
                    </a:cubicBezTo>
                    <a:cubicBezTo>
                      <a:pt x="1090" y="2031"/>
                      <a:pt x="1091" y="2031"/>
                      <a:pt x="1091" y="2031"/>
                    </a:cubicBezTo>
                    <a:cubicBezTo>
                      <a:pt x="1091" y="2031"/>
                      <a:pt x="1093" y="2031"/>
                      <a:pt x="1093" y="2031"/>
                    </a:cubicBezTo>
                    <a:cubicBezTo>
                      <a:pt x="1093" y="2031"/>
                      <a:pt x="1094" y="2031"/>
                      <a:pt x="1094" y="2031"/>
                    </a:cubicBezTo>
                    <a:cubicBezTo>
                      <a:pt x="1094" y="2031"/>
                      <a:pt x="1096" y="2031"/>
                      <a:pt x="1096" y="2031"/>
                    </a:cubicBezTo>
                    <a:cubicBezTo>
                      <a:pt x="1096" y="2031"/>
                      <a:pt x="1097" y="2031"/>
                      <a:pt x="1097" y="2031"/>
                    </a:cubicBezTo>
                    <a:cubicBezTo>
                      <a:pt x="1097" y="2031"/>
                      <a:pt x="1098" y="2031"/>
                      <a:pt x="1098" y="2031"/>
                    </a:cubicBezTo>
                    <a:cubicBezTo>
                      <a:pt x="1098" y="2031"/>
                      <a:pt x="1099" y="2031"/>
                      <a:pt x="1099" y="2031"/>
                    </a:cubicBezTo>
                    <a:cubicBezTo>
                      <a:pt x="1099" y="2031"/>
                      <a:pt x="1103" y="2031"/>
                      <a:pt x="1103" y="2031"/>
                    </a:cubicBezTo>
                    <a:cubicBezTo>
                      <a:pt x="1103" y="2031"/>
                      <a:pt x="1104" y="2031"/>
                      <a:pt x="1104" y="2031"/>
                    </a:cubicBezTo>
                    <a:cubicBezTo>
                      <a:pt x="1104" y="2031"/>
                      <a:pt x="1105" y="2031"/>
                      <a:pt x="1105" y="2031"/>
                    </a:cubicBezTo>
                    <a:cubicBezTo>
                      <a:pt x="1105" y="2031"/>
                      <a:pt x="1106" y="2031"/>
                      <a:pt x="1106" y="2031"/>
                    </a:cubicBezTo>
                    <a:cubicBezTo>
                      <a:pt x="1106" y="2031"/>
                      <a:pt x="1109" y="2032"/>
                      <a:pt x="1109" y="2032"/>
                    </a:cubicBezTo>
                    <a:cubicBezTo>
                      <a:pt x="1109" y="2032"/>
                      <a:pt x="1110" y="2031"/>
                      <a:pt x="1110" y="2031"/>
                    </a:cubicBezTo>
                    <a:cubicBezTo>
                      <a:pt x="1110" y="2031"/>
                      <a:pt x="1110" y="2031"/>
                      <a:pt x="1110" y="2031"/>
                    </a:cubicBezTo>
                    <a:cubicBezTo>
                      <a:pt x="1110" y="2031"/>
                      <a:pt x="1112" y="2031"/>
                      <a:pt x="1112" y="2031"/>
                    </a:cubicBezTo>
                    <a:cubicBezTo>
                      <a:pt x="1112" y="2031"/>
                      <a:pt x="1113" y="2032"/>
                      <a:pt x="1113" y="2032"/>
                    </a:cubicBezTo>
                    <a:cubicBezTo>
                      <a:pt x="1113" y="2032"/>
                      <a:pt x="1113" y="2032"/>
                      <a:pt x="1113" y="2032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j-lt"/>
                </a:endParaRPr>
              </a:p>
            </p:txBody>
          </p:sp>
          <p:sp>
            <p:nvSpPr>
              <p:cNvPr id="350" name="Rectangle 332"/>
              <p:cNvSpPr>
                <a:spLocks noChangeArrowheads="1"/>
              </p:cNvSpPr>
              <p:nvPr/>
            </p:nvSpPr>
            <p:spPr bwMode="auto">
              <a:xfrm>
                <a:off x="-4405595" y="9597981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0.00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1" name="Rectangle 333"/>
              <p:cNvSpPr>
                <a:spLocks noChangeArrowheads="1"/>
              </p:cNvSpPr>
              <p:nvPr/>
            </p:nvSpPr>
            <p:spPr bwMode="auto">
              <a:xfrm>
                <a:off x="-4410357" y="8230416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0.71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2" name="Rectangle 334"/>
              <p:cNvSpPr>
                <a:spLocks noChangeArrowheads="1"/>
              </p:cNvSpPr>
              <p:nvPr/>
            </p:nvSpPr>
            <p:spPr bwMode="auto">
              <a:xfrm>
                <a:off x="-4405595" y="68644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9.00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3" name="Rectangle 335"/>
              <p:cNvSpPr>
                <a:spLocks noChangeArrowheads="1"/>
              </p:cNvSpPr>
              <p:nvPr/>
            </p:nvSpPr>
            <p:spPr bwMode="auto">
              <a:xfrm>
                <a:off x="-4410357" y="7196227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3.25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4" name="Rectangle 336"/>
              <p:cNvSpPr>
                <a:spLocks noChangeArrowheads="1"/>
              </p:cNvSpPr>
              <p:nvPr/>
            </p:nvSpPr>
            <p:spPr bwMode="auto">
              <a:xfrm>
                <a:off x="-4405595" y="7529602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1.55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5" name="Rectangle 337"/>
              <p:cNvSpPr>
                <a:spLocks noChangeArrowheads="1"/>
              </p:cNvSpPr>
              <p:nvPr/>
            </p:nvSpPr>
            <p:spPr bwMode="auto">
              <a:xfrm>
                <a:off x="-4410357" y="78677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0.99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6" name="Rectangle 338"/>
              <p:cNvSpPr>
                <a:spLocks noChangeArrowheads="1"/>
              </p:cNvSpPr>
              <p:nvPr/>
            </p:nvSpPr>
            <p:spPr bwMode="auto">
              <a:xfrm>
                <a:off x="-4405595" y="8563791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0.59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7" name="Rectangle 339"/>
              <p:cNvSpPr>
                <a:spLocks noChangeArrowheads="1"/>
              </p:cNvSpPr>
              <p:nvPr/>
            </p:nvSpPr>
            <p:spPr bwMode="auto">
              <a:xfrm>
                <a:off x="-4410357" y="9252039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0.12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8" name="Rectangle 340"/>
              <p:cNvSpPr>
                <a:spLocks noChangeArrowheads="1"/>
              </p:cNvSpPr>
              <p:nvPr/>
            </p:nvSpPr>
            <p:spPr bwMode="auto">
              <a:xfrm>
                <a:off x="-4405595" y="8913902"/>
                <a:ext cx="26930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</a:rPr>
                  <a:t>0.35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</p:grpSp>
        <p:graphicFrame>
          <p:nvGraphicFramePr>
            <p:cNvPr id="234" name="Object 23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06527364"/>
                </p:ext>
              </p:extLst>
            </p:nvPr>
          </p:nvGraphicFramePr>
          <p:xfrm>
            <a:off x="566738" y="1634787"/>
            <a:ext cx="9398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502" name="Equation" r:id="rId4" imgW="939600" imgH="253800" progId="Equation.DSMT4">
                    <p:embed/>
                  </p:oleObj>
                </mc:Choice>
                <mc:Fallback>
                  <p:oleObj name="Equation" r:id="rId4" imgW="9396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66738" y="1634787"/>
                          <a:ext cx="9398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85" name="TextBox 384"/>
            <p:cNvSpPr txBox="1"/>
            <p:nvPr/>
          </p:nvSpPr>
          <p:spPr>
            <a:xfrm>
              <a:off x="3407863" y="1878451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L7</a:t>
              </a:r>
              <a:endParaRPr lang="en-US" sz="1200" b="1" dirty="0"/>
            </a:p>
          </p:txBody>
        </p:sp>
        <p:sp>
          <p:nvSpPr>
            <p:cNvPr id="389" name="Rectangle 388"/>
            <p:cNvSpPr/>
            <p:nvPr/>
          </p:nvSpPr>
          <p:spPr>
            <a:xfrm>
              <a:off x="2292351" y="1517219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L7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320" name="Rectangle 214"/>
            <p:cNvSpPr>
              <a:spLocks noChangeArrowheads="1"/>
            </p:cNvSpPr>
            <p:nvPr/>
          </p:nvSpPr>
          <p:spPr bwMode="auto">
            <a:xfrm>
              <a:off x="3249333" y="4540260"/>
              <a:ext cx="192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22" name="Rectangle 229"/>
            <p:cNvSpPr>
              <a:spLocks noChangeArrowheads="1"/>
            </p:cNvSpPr>
            <p:nvPr/>
          </p:nvSpPr>
          <p:spPr bwMode="auto">
            <a:xfrm rot="16200000">
              <a:off x="3001709" y="1741009"/>
              <a:ext cx="4344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CDHCl</a:t>
              </a:r>
              <a:r>
                <a: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en-US" altLang="en-US" b="0" i="0" u="none" strike="noStrike" cap="none" normalizeH="0" baseline="-2500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3" name="Rectangle 266"/>
            <p:cNvSpPr>
              <a:spLocks noChangeArrowheads="1"/>
            </p:cNvSpPr>
            <p:nvPr/>
          </p:nvSpPr>
          <p:spPr bwMode="auto">
            <a:xfrm>
              <a:off x="1460389" y="5097236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5" name="Rectangle 268"/>
            <p:cNvSpPr>
              <a:spLocks noChangeArrowheads="1"/>
            </p:cNvSpPr>
            <p:nvPr/>
          </p:nvSpPr>
          <p:spPr bwMode="auto">
            <a:xfrm>
              <a:off x="1500477" y="5037487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36" name="Rectangle 269"/>
            <p:cNvSpPr>
              <a:spLocks noChangeArrowheads="1"/>
            </p:cNvSpPr>
            <p:nvPr/>
          </p:nvSpPr>
          <p:spPr bwMode="auto">
            <a:xfrm>
              <a:off x="1692477" y="504319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74" name="Freeform 332"/>
            <p:cNvSpPr>
              <a:spLocks/>
            </p:cNvSpPr>
            <p:nvPr/>
          </p:nvSpPr>
          <p:spPr bwMode="auto">
            <a:xfrm>
              <a:off x="3839883" y="2201872"/>
              <a:ext cx="1511300" cy="0"/>
            </a:xfrm>
            <a:custGeom>
              <a:avLst/>
              <a:gdLst>
                <a:gd name="T0" fmla="*/ 2056 w 2056"/>
                <a:gd name="T1" fmla="*/ 2056 w 2056"/>
                <a:gd name="T2" fmla="*/ 0 w 20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056">
                  <a:moveTo>
                    <a:pt x="2056" y="0"/>
                  </a:moveTo>
                  <a:lnTo>
                    <a:pt x="2056" y="0"/>
                  </a:lnTo>
                  <a:lnTo>
                    <a:pt x="0" y="0"/>
                  </a:lnTo>
                </a:path>
              </a:pathLst>
            </a:custGeom>
            <a:noFill/>
            <a:ln w="19050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1822208" y="5012445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1643829" y="5077819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698241" y="5071528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400151" y="494317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4269906" y="4555011"/>
              <a:ext cx="28725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10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2584487" y="4381145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3393092" y="2680814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384" name="Rectangle 383"/>
            <p:cNvSpPr/>
            <p:nvPr/>
          </p:nvSpPr>
          <p:spPr>
            <a:xfrm>
              <a:off x="3701688" y="1833358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L7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cxnSp>
          <p:nvCxnSpPr>
            <p:cNvPr id="386" name="Straight Arrow Connector 385"/>
            <p:cNvCxnSpPr/>
            <p:nvPr/>
          </p:nvCxnSpPr>
          <p:spPr>
            <a:xfrm flipH="1">
              <a:off x="3670639" y="2152882"/>
              <a:ext cx="315552" cy="36615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Arrow Connector 386"/>
            <p:cNvCxnSpPr/>
            <p:nvPr/>
          </p:nvCxnSpPr>
          <p:spPr>
            <a:xfrm flipH="1">
              <a:off x="3515905" y="2115671"/>
              <a:ext cx="93883" cy="45706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8" name="TextBox 387"/>
            <p:cNvSpPr txBox="1"/>
            <p:nvPr/>
          </p:nvSpPr>
          <p:spPr>
            <a:xfrm>
              <a:off x="1833375" y="1768618"/>
              <a:ext cx="9989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cxnSp>
          <p:nvCxnSpPr>
            <p:cNvPr id="391" name="Straight Arrow Connector 390"/>
            <p:cNvCxnSpPr/>
            <p:nvPr/>
          </p:nvCxnSpPr>
          <p:spPr>
            <a:xfrm flipH="1">
              <a:off x="2908112" y="1819324"/>
              <a:ext cx="110900" cy="48372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Arrow Connector 391"/>
            <p:cNvCxnSpPr/>
            <p:nvPr/>
          </p:nvCxnSpPr>
          <p:spPr>
            <a:xfrm>
              <a:off x="2467810" y="2045236"/>
              <a:ext cx="202608" cy="161503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TextBox 231"/>
            <p:cNvSpPr txBox="1"/>
            <p:nvPr/>
          </p:nvSpPr>
          <p:spPr>
            <a:xfrm>
              <a:off x="2762838" y="220096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3534348" y="4054378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60738" name="Freeform 985"/>
            <p:cNvSpPr>
              <a:spLocks/>
            </p:cNvSpPr>
            <p:nvPr/>
          </p:nvSpPr>
          <p:spPr bwMode="auto">
            <a:xfrm>
              <a:off x="5081833" y="3310695"/>
              <a:ext cx="22225" cy="0"/>
            </a:xfrm>
            <a:custGeom>
              <a:avLst/>
              <a:gdLst>
                <a:gd name="T0" fmla="*/ 0 w 29"/>
                <a:gd name="T1" fmla="*/ 0 w 29"/>
                <a:gd name="T2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9">
                  <a:moveTo>
                    <a:pt x="0" y="0"/>
                  </a:moveTo>
                  <a:lnTo>
                    <a:pt x="0" y="0"/>
                  </a:lnTo>
                  <a:lnTo>
                    <a:pt x="29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>
                <a:latin typeface="+mn-lt"/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3067844" y="5818405"/>
              <a:ext cx="449263" cy="181702"/>
              <a:chOff x="3015590" y="5783569"/>
              <a:chExt cx="449263" cy="181702"/>
            </a:xfrm>
          </p:grpSpPr>
          <p:sp>
            <p:nvSpPr>
              <p:cNvPr id="202" name="Rectangle 1213"/>
              <p:cNvSpPr>
                <a:spLocks noChangeArrowheads="1"/>
              </p:cNvSpPr>
              <p:nvPr/>
            </p:nvSpPr>
            <p:spPr bwMode="auto">
              <a:xfrm>
                <a:off x="3015590" y="5795408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1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anose="05050102010706020507" pitchFamily="18" charset="2"/>
                  </a:rPr>
                  <a:t>d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ymbol" panose="05050102010706020507" pitchFamily="18" charset="2"/>
                </a:endParaRPr>
              </a:p>
            </p:txBody>
          </p:sp>
          <p:sp>
            <p:nvSpPr>
              <p:cNvPr id="203" name="Rectangle 1214"/>
              <p:cNvSpPr>
                <a:spLocks noChangeArrowheads="1"/>
              </p:cNvSpPr>
              <p:nvPr/>
            </p:nvSpPr>
            <p:spPr bwMode="auto">
              <a:xfrm>
                <a:off x="3083853" y="5783569"/>
                <a:ext cx="34925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1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4" name="Rectangle 1215"/>
              <p:cNvSpPr>
                <a:spLocks noChangeArrowheads="1"/>
              </p:cNvSpPr>
              <p:nvPr/>
            </p:nvSpPr>
            <p:spPr bwMode="auto">
              <a:xfrm>
                <a:off x="3123540" y="5783569"/>
                <a:ext cx="3810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/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5" name="Rectangle 1216"/>
              <p:cNvSpPr>
                <a:spLocks noChangeArrowheads="1"/>
              </p:cNvSpPr>
              <p:nvPr/>
            </p:nvSpPr>
            <p:spPr bwMode="auto">
              <a:xfrm>
                <a:off x="3163228" y="5783569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fr-FR" altLang="fr-F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6" name="Rectangle 1217"/>
              <p:cNvSpPr>
                <a:spLocks noChangeArrowheads="1"/>
              </p:cNvSpPr>
              <p:nvPr/>
            </p:nvSpPr>
            <p:spPr bwMode="auto">
              <a:xfrm>
                <a:off x="3241015" y="5783569"/>
                <a:ext cx="6985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7" name="Rectangle 1218"/>
              <p:cNvSpPr>
                <a:spLocks noChangeArrowheads="1"/>
              </p:cNvSpPr>
              <p:nvPr/>
            </p:nvSpPr>
            <p:spPr bwMode="auto">
              <a:xfrm>
                <a:off x="3320390" y="5783569"/>
                <a:ext cx="144463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m </a:t>
                </a:r>
                <a:endParaRPr kumimoji="0" lang="fr-FR" altLang="fr-FR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  <p:grpSp>
          <p:nvGrpSpPr>
            <p:cNvPr id="61229" name="Group 61228"/>
            <p:cNvGrpSpPr/>
            <p:nvPr/>
          </p:nvGrpSpPr>
          <p:grpSpPr>
            <a:xfrm>
              <a:off x="6064426" y="2253127"/>
              <a:ext cx="1019831" cy="3209457"/>
              <a:chOff x="6972742" y="2254747"/>
              <a:chExt cx="1019831" cy="3209457"/>
            </a:xfrm>
          </p:grpSpPr>
          <p:sp>
            <p:nvSpPr>
              <p:cNvPr id="393" name="TextBox 392"/>
              <p:cNvSpPr txBox="1"/>
              <p:nvPr/>
            </p:nvSpPr>
            <p:spPr>
              <a:xfrm>
                <a:off x="7231746" y="5187205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L7</a:t>
                </a:r>
                <a:endParaRPr lang="en-US" sz="1200" b="1" dirty="0"/>
              </a:p>
            </p:txBody>
          </p:sp>
          <p:cxnSp>
            <p:nvCxnSpPr>
              <p:cNvPr id="394" name="Straight Arrow Connector 393"/>
              <p:cNvCxnSpPr/>
              <p:nvPr/>
            </p:nvCxnSpPr>
            <p:spPr>
              <a:xfrm flipH="1" flipV="1">
                <a:off x="7385215" y="2523719"/>
                <a:ext cx="0" cy="262800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5" name="Rectangle 394"/>
              <p:cNvSpPr/>
              <p:nvPr/>
            </p:nvSpPr>
            <p:spPr>
              <a:xfrm>
                <a:off x="6972742" y="2254747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L7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</p:grpSp>
        <p:sp>
          <p:nvSpPr>
            <p:cNvPr id="750" name="Rectangle 267"/>
            <p:cNvSpPr>
              <a:spLocks noChangeArrowheads="1"/>
            </p:cNvSpPr>
            <p:nvPr/>
          </p:nvSpPr>
          <p:spPr bwMode="auto">
            <a:xfrm>
              <a:off x="1307321" y="5085555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465383" y="2213506"/>
              <a:ext cx="802488" cy="229340"/>
              <a:chOff x="543211" y="3124948"/>
              <a:chExt cx="802488" cy="229340"/>
            </a:xfrm>
          </p:grpSpPr>
          <p:sp>
            <p:nvSpPr>
              <p:cNvPr id="396" name="Rectangle 271"/>
              <p:cNvSpPr>
                <a:spLocks noChangeArrowheads="1"/>
              </p:cNvSpPr>
              <p:nvPr/>
            </p:nvSpPr>
            <p:spPr bwMode="auto">
              <a:xfrm>
                <a:off x="543211" y="3130924"/>
                <a:ext cx="18755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|La|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7" name="Rectangle 272"/>
              <p:cNvSpPr>
                <a:spLocks noChangeArrowheads="1"/>
              </p:cNvSpPr>
              <p:nvPr/>
            </p:nvSpPr>
            <p:spPr bwMode="auto">
              <a:xfrm>
                <a:off x="739052" y="3194424"/>
                <a:ext cx="16671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8" name="Rectangle 273"/>
              <p:cNvSpPr>
                <a:spLocks noChangeArrowheads="1"/>
              </p:cNvSpPr>
              <p:nvPr/>
            </p:nvSpPr>
            <p:spPr bwMode="auto">
              <a:xfrm>
                <a:off x="886668" y="3124948"/>
                <a:ext cx="9297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/ 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99" name="Rectangle 274"/>
              <p:cNvSpPr>
                <a:spLocks noChangeArrowheads="1"/>
              </p:cNvSpPr>
              <p:nvPr/>
            </p:nvSpPr>
            <p:spPr bwMode="auto">
              <a:xfrm>
                <a:off x="963990" y="3132138"/>
                <a:ext cx="14908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L7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5" name="Rectangle 276"/>
              <p:cNvSpPr>
                <a:spLocks noChangeArrowheads="1"/>
              </p:cNvSpPr>
              <p:nvPr/>
            </p:nvSpPr>
            <p:spPr bwMode="auto">
              <a:xfrm>
                <a:off x="1098836" y="3124948"/>
                <a:ext cx="2564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22" name="Rectangle 277"/>
              <p:cNvSpPr>
                <a:spLocks noChangeArrowheads="1"/>
              </p:cNvSpPr>
              <p:nvPr/>
            </p:nvSpPr>
            <p:spPr bwMode="auto">
              <a:xfrm>
                <a:off x="1146927" y="3200400"/>
                <a:ext cx="19877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 </a:t>
                </a:r>
                <a:endPara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sp>
          <p:nvSpPr>
            <p:cNvPr id="473" name="Rectangle 268"/>
            <p:cNvSpPr>
              <a:spLocks noChangeArrowheads="1"/>
            </p:cNvSpPr>
            <p:nvPr/>
          </p:nvSpPr>
          <p:spPr bwMode="auto">
            <a:xfrm>
              <a:off x="1557254" y="5088286"/>
              <a:ext cx="1106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800" b="1" dirty="0" smtClean="0">
                  <a:solidFill>
                    <a:srgbClr val="000000"/>
                  </a:solidFill>
                  <a:latin typeface="+mn-lt"/>
                </a:rPr>
                <a:t>4’</a:t>
              </a: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2118958" y="5056901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2’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2047865" y="5020728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3’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2181711" y="5125631"/>
              <a:ext cx="26962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1’</a:t>
              </a:r>
              <a:endParaRPr lang="en-US" sz="800" b="1" dirty="0">
                <a:latin typeface="+mn-lt"/>
              </a:endParaRPr>
            </a:p>
          </p:txBody>
        </p:sp>
        <p:grpSp>
          <p:nvGrpSpPr>
            <p:cNvPr id="366" name="Group 365"/>
            <p:cNvGrpSpPr/>
            <p:nvPr/>
          </p:nvGrpSpPr>
          <p:grpSpPr>
            <a:xfrm>
              <a:off x="416430" y="178618"/>
              <a:ext cx="5302801" cy="1308625"/>
              <a:chOff x="416430" y="178618"/>
              <a:chExt cx="5302801" cy="1308625"/>
            </a:xfrm>
          </p:grpSpPr>
          <p:grpSp>
            <p:nvGrpSpPr>
              <p:cNvPr id="260" name="Group 259"/>
              <p:cNvGrpSpPr/>
              <p:nvPr/>
            </p:nvGrpSpPr>
            <p:grpSpPr>
              <a:xfrm>
                <a:off x="416430" y="178618"/>
                <a:ext cx="5302801" cy="1308625"/>
                <a:chOff x="345172" y="273620"/>
                <a:chExt cx="5302801" cy="1308625"/>
              </a:xfrm>
            </p:grpSpPr>
            <p:sp>
              <p:nvSpPr>
                <p:cNvPr id="262" name="ZoneTexte 7"/>
                <p:cNvSpPr txBox="1">
                  <a:spLocks noChangeArrowheads="1"/>
                </p:cNvSpPr>
                <p:nvPr/>
              </p:nvSpPr>
              <p:spPr bwMode="auto">
                <a:xfrm>
                  <a:off x="345172" y="283950"/>
                  <a:ext cx="312906" cy="27699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fr-CH" sz="1200" dirty="0" smtClean="0">
                      <a:cs typeface="Times New Roman" pitchFamily="18" charset="0"/>
                    </a:rPr>
                    <a:t>a</a:t>
                  </a:r>
                  <a:r>
                    <a:rPr lang="fr-CH" sz="1200" dirty="0" smtClean="0">
                      <a:latin typeface="Times New Roman" pitchFamily="18" charset="0"/>
                      <a:cs typeface="Times New Roman" pitchFamily="18" charset="0"/>
                    </a:rPr>
                    <a:t>)</a:t>
                  </a:r>
                  <a:endParaRPr lang="fr-CH" sz="12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63" name="TextBox 262"/>
                <p:cNvSpPr txBox="1"/>
                <p:nvPr/>
              </p:nvSpPr>
              <p:spPr>
                <a:xfrm>
                  <a:off x="2680671" y="760020"/>
                  <a:ext cx="285656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+</a:t>
                  </a:r>
                  <a:endParaRPr lang="en-US" sz="1400" dirty="0"/>
                </a:p>
              </p:txBody>
            </p:sp>
            <p:sp>
              <p:nvSpPr>
                <p:cNvPr id="264" name="TextBox 263"/>
                <p:cNvSpPr txBox="1"/>
                <p:nvPr/>
              </p:nvSpPr>
              <p:spPr>
                <a:xfrm>
                  <a:off x="1449319" y="1305246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L7</a:t>
                  </a:r>
                  <a:endParaRPr lang="en-US" sz="1200" b="1" dirty="0"/>
                </a:p>
              </p:txBody>
            </p:sp>
            <p:sp>
              <p:nvSpPr>
                <p:cNvPr id="265" name="TextBox 264"/>
                <p:cNvSpPr txBox="1"/>
                <p:nvPr/>
              </p:nvSpPr>
              <p:spPr>
                <a:xfrm>
                  <a:off x="2851159" y="1303267"/>
                  <a:ext cx="99899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 smtClean="0"/>
                    <a:t>[La(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 smtClean="0"/>
                    <a:t>dig]</a:t>
                  </a:r>
                  <a:endParaRPr lang="en-US" sz="1200" dirty="0"/>
                </a:p>
              </p:txBody>
            </p:sp>
            <p:sp>
              <p:nvSpPr>
                <p:cNvPr id="266" name="TextBox 265"/>
                <p:cNvSpPr txBox="1"/>
                <p:nvPr/>
              </p:nvSpPr>
              <p:spPr>
                <a:xfrm>
                  <a:off x="4305939" y="706581"/>
                  <a:ext cx="134203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L7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hfa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  <a:r>
                    <a:rPr lang="en-US" sz="1200" dirty="0" smtClean="0"/>
                    <a:t>+ dig</a:t>
                  </a:r>
                  <a:endParaRPr lang="en-US" sz="1200" dirty="0"/>
                </a:p>
              </p:txBody>
            </p:sp>
            <p:cxnSp>
              <p:nvCxnSpPr>
                <p:cNvPr id="267" name="Straight Arrow Connector 266"/>
                <p:cNvCxnSpPr/>
                <p:nvPr/>
              </p:nvCxnSpPr>
              <p:spPr>
                <a:xfrm flipV="1">
                  <a:off x="3810072" y="866899"/>
                  <a:ext cx="54000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stealth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aphicFrame>
              <p:nvGraphicFramePr>
                <p:cNvPr id="268" name="Object 26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607486288"/>
                    </p:ext>
                  </p:extLst>
                </p:nvPr>
              </p:nvGraphicFramePr>
              <p:xfrm>
                <a:off x="3805238" y="531813"/>
                <a:ext cx="5969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4503" name="Equation" r:id="rId6" imgW="596880" imgH="253800" progId="Equation.DSMT4">
                        <p:embed/>
                      </p:oleObj>
                    </mc:Choice>
                    <mc:Fallback>
                      <p:oleObj name="Equation" r:id="rId6" imgW="59688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805238" y="531813"/>
                              <a:ext cx="596900" cy="25400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269" name="Group 268"/>
                <p:cNvGrpSpPr/>
                <p:nvPr/>
              </p:nvGrpSpPr>
              <p:grpSpPr>
                <a:xfrm>
                  <a:off x="2934455" y="455613"/>
                  <a:ext cx="849312" cy="809625"/>
                  <a:chOff x="2862263" y="455613"/>
                  <a:chExt cx="849312" cy="809625"/>
                </a:xfrm>
              </p:grpSpPr>
              <p:graphicFrame>
                <p:nvGraphicFramePr>
                  <p:cNvPr id="284" name="Object 283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946868384"/>
                      </p:ext>
                    </p:extLst>
                  </p:nvPr>
                </p:nvGraphicFramePr>
                <p:xfrm>
                  <a:off x="2862263" y="455613"/>
                  <a:ext cx="849312" cy="8096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4504" name="CS ChemDraw Drawing" r:id="rId8" imgW="1269258" imgH="1194435" progId="ChemDraw.Document.6.0">
                          <p:embed/>
                        </p:oleObj>
                      </mc:Choice>
                      <mc:Fallback>
                        <p:oleObj name="CS ChemDraw Drawing" r:id="rId8" imgW="1269258" imgH="1194435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9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862263" y="455613"/>
                                <a:ext cx="849312" cy="8096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85" name="TextBox 284"/>
                  <p:cNvSpPr txBox="1"/>
                  <p:nvPr/>
                </p:nvSpPr>
                <p:spPr>
                  <a:xfrm>
                    <a:off x="3139082" y="992801"/>
                    <a:ext cx="242374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  <p:grpSp>
              <p:nvGrpSpPr>
                <p:cNvPr id="270" name="Group 269"/>
                <p:cNvGrpSpPr/>
                <p:nvPr/>
              </p:nvGrpSpPr>
              <p:grpSpPr>
                <a:xfrm>
                  <a:off x="451102" y="273620"/>
                  <a:ext cx="2361970" cy="1154931"/>
                  <a:chOff x="246558" y="273620"/>
                  <a:chExt cx="2361970" cy="1154931"/>
                </a:xfrm>
              </p:grpSpPr>
              <p:graphicFrame>
                <p:nvGraphicFramePr>
                  <p:cNvPr id="271" name="Object 27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151980713"/>
                      </p:ext>
                    </p:extLst>
                  </p:nvPr>
                </p:nvGraphicFramePr>
                <p:xfrm>
                  <a:off x="246558" y="471488"/>
                  <a:ext cx="2224087" cy="75565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4505" name="CS ChemDraw Drawing" r:id="rId10" imgW="3329471" imgH="1131927" progId="ChemDraw.Document.6.0">
                          <p:embed/>
                        </p:oleObj>
                      </mc:Choice>
                      <mc:Fallback>
                        <p:oleObj name="CS ChemDraw Drawing" r:id="rId10" imgW="3329471" imgH="1131927" progId="ChemDraw.Document.6.0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46558" y="471488"/>
                                <a:ext cx="2224087" cy="755650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72" name="TextBox 271"/>
                  <p:cNvSpPr txBox="1"/>
                  <p:nvPr/>
                </p:nvSpPr>
                <p:spPr>
                  <a:xfrm>
                    <a:off x="2359742" y="766916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</a:t>
                    </a:r>
                    <a:endParaRPr lang="en-US" dirty="0"/>
                  </a:p>
                </p:txBody>
              </p:sp>
              <p:sp>
                <p:nvSpPr>
                  <p:cNvPr id="273" name="TextBox 272"/>
                  <p:cNvSpPr txBox="1"/>
                  <p:nvPr/>
                </p:nvSpPr>
                <p:spPr>
                  <a:xfrm>
                    <a:off x="2268794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2</a:t>
                    </a:r>
                    <a:endParaRPr lang="en-US" dirty="0"/>
                  </a:p>
                </p:txBody>
              </p:sp>
              <p:sp>
                <p:nvSpPr>
                  <p:cNvPr id="274" name="TextBox 273"/>
                  <p:cNvSpPr txBox="1"/>
                  <p:nvPr/>
                </p:nvSpPr>
                <p:spPr>
                  <a:xfrm>
                    <a:off x="2124490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3</a:t>
                    </a:r>
                    <a:endParaRPr lang="en-US" dirty="0"/>
                  </a:p>
                </p:txBody>
              </p:sp>
              <p:sp>
                <p:nvSpPr>
                  <p:cNvPr id="275" name="TextBox 274"/>
                  <p:cNvSpPr txBox="1"/>
                  <p:nvPr/>
                </p:nvSpPr>
                <p:spPr>
                  <a:xfrm>
                    <a:off x="1900085" y="5727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4</a:t>
                    </a:r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1927121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5</a:t>
                    </a:r>
                    <a:endParaRPr lang="en-US" dirty="0"/>
                  </a:p>
                </p:txBody>
              </p:sp>
              <p:sp>
                <p:nvSpPr>
                  <p:cNvPr id="277" name="TextBox 276"/>
                  <p:cNvSpPr txBox="1"/>
                  <p:nvPr/>
                </p:nvSpPr>
                <p:spPr>
                  <a:xfrm>
                    <a:off x="1764889" y="946353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6</a:t>
                    </a:r>
                    <a:endParaRPr lang="en-US" dirty="0"/>
                  </a:p>
                </p:txBody>
              </p:sp>
              <p:sp>
                <p:nvSpPr>
                  <p:cNvPr id="278" name="TextBox 277"/>
                  <p:cNvSpPr txBox="1"/>
                  <p:nvPr/>
                </p:nvSpPr>
                <p:spPr>
                  <a:xfrm>
                    <a:off x="1440426" y="81361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9</a:t>
                    </a:r>
                    <a:endParaRPr lang="en-US" dirty="0"/>
                  </a:p>
                </p:txBody>
              </p:sp>
              <p:sp>
                <p:nvSpPr>
                  <p:cNvPr id="279" name="TextBox 278"/>
                  <p:cNvSpPr txBox="1"/>
                  <p:nvPr/>
                </p:nvSpPr>
                <p:spPr>
                  <a:xfrm>
                    <a:off x="1654278" y="118233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12</a:t>
                    </a:r>
                    <a:endParaRPr lang="en-US" dirty="0"/>
                  </a:p>
                </p:txBody>
              </p:sp>
              <p:sp>
                <p:nvSpPr>
                  <p:cNvPr id="280" name="TextBox 279"/>
                  <p:cNvSpPr txBox="1"/>
                  <p:nvPr/>
                </p:nvSpPr>
                <p:spPr>
                  <a:xfrm>
                    <a:off x="1536293" y="1042220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11</a:t>
                    </a:r>
                    <a:endParaRPr lang="en-US" dirty="0"/>
                  </a:p>
                </p:txBody>
              </p:sp>
              <p:sp>
                <p:nvSpPr>
                  <p:cNvPr id="281" name="TextBox 280"/>
                  <p:cNvSpPr txBox="1"/>
                  <p:nvPr/>
                </p:nvSpPr>
                <p:spPr>
                  <a:xfrm>
                    <a:off x="1410931" y="975853"/>
                    <a:ext cx="31290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10</a:t>
                    </a:r>
                    <a:endParaRPr lang="en-US" dirty="0"/>
                  </a:p>
                </p:txBody>
              </p:sp>
              <p:sp>
                <p:nvSpPr>
                  <p:cNvPr id="282" name="TextBox 281"/>
                  <p:cNvSpPr txBox="1"/>
                  <p:nvPr/>
                </p:nvSpPr>
                <p:spPr>
                  <a:xfrm>
                    <a:off x="1519084" y="420329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7</a:t>
                    </a:r>
                    <a:endParaRPr lang="en-US" dirty="0"/>
                  </a:p>
                </p:txBody>
              </p:sp>
              <p:sp>
                <p:nvSpPr>
                  <p:cNvPr id="283" name="TextBox 282"/>
                  <p:cNvSpPr txBox="1"/>
                  <p:nvPr/>
                </p:nvSpPr>
                <p:spPr>
                  <a:xfrm>
                    <a:off x="1359568" y="273620"/>
                    <a:ext cx="248786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8</a:t>
                    </a:r>
                    <a:endParaRPr lang="en-US" dirty="0"/>
                  </a:p>
                </p:txBody>
              </p:sp>
            </p:grpSp>
          </p:grpSp>
          <p:sp>
            <p:nvSpPr>
              <p:cNvPr id="477" name="TextBox 476"/>
              <p:cNvSpPr txBox="1"/>
              <p:nvPr/>
            </p:nvSpPr>
            <p:spPr>
              <a:xfrm>
                <a:off x="624462" y="64502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1’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700855" y="827351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2’</a:t>
                </a:r>
                <a:endParaRPr lang="en-US" dirty="0"/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927092" y="462786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3’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469168" y="316362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7’</a:t>
                </a:r>
                <a:endParaRPr lang="en-US" dirty="0"/>
              </a:p>
            </p:txBody>
          </p:sp>
          <p:sp>
            <p:nvSpPr>
              <p:cNvPr id="481" name="TextBox 480"/>
              <p:cNvSpPr txBox="1"/>
              <p:nvPr/>
            </p:nvSpPr>
            <p:spPr>
              <a:xfrm>
                <a:off x="1080699" y="465775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4’</a:t>
                </a:r>
                <a:endParaRPr lang="en-US" dirty="0"/>
              </a:p>
            </p:txBody>
          </p:sp>
          <p:sp>
            <p:nvSpPr>
              <p:cNvPr id="482" name="TextBox 481"/>
              <p:cNvSpPr txBox="1"/>
              <p:nvPr/>
            </p:nvSpPr>
            <p:spPr>
              <a:xfrm>
                <a:off x="1022571" y="752740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5’</a:t>
                </a:r>
                <a:endParaRPr lang="en-US" dirty="0"/>
              </a:p>
            </p:txBody>
          </p:sp>
          <p:sp>
            <p:nvSpPr>
              <p:cNvPr id="483" name="TextBox 482"/>
              <p:cNvSpPr txBox="1"/>
              <p:nvPr/>
            </p:nvSpPr>
            <p:spPr>
              <a:xfrm>
                <a:off x="1320526" y="740787"/>
                <a:ext cx="29206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6’</a:t>
                </a:r>
                <a:endParaRPr lang="en-US" dirty="0"/>
              </a:p>
            </p:txBody>
          </p:sp>
        </p:grpSp>
        <p:sp>
          <p:nvSpPr>
            <p:cNvPr id="485" name="Rectangle 269"/>
            <p:cNvSpPr>
              <a:spLocks noChangeArrowheads="1"/>
            </p:cNvSpPr>
            <p:nvPr/>
          </p:nvSpPr>
          <p:spPr bwMode="auto">
            <a:xfrm>
              <a:off x="1826948" y="499239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9295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0153" name="Group 90152"/>
          <p:cNvGrpSpPr/>
          <p:nvPr/>
        </p:nvGrpSpPr>
        <p:grpSpPr>
          <a:xfrm>
            <a:off x="559231" y="309716"/>
            <a:ext cx="5542425" cy="5068523"/>
            <a:chOff x="559231" y="309716"/>
            <a:chExt cx="5542425" cy="5068523"/>
          </a:xfrm>
        </p:grpSpPr>
        <p:grpSp>
          <p:nvGrpSpPr>
            <p:cNvPr id="60764" name="Group 60763"/>
            <p:cNvGrpSpPr/>
            <p:nvPr/>
          </p:nvGrpSpPr>
          <p:grpSpPr>
            <a:xfrm>
              <a:off x="559231" y="309716"/>
              <a:ext cx="5199520" cy="1200337"/>
              <a:chOff x="357204" y="309716"/>
              <a:chExt cx="5199520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36" name="CS ChemDraw Drawing" r:id="rId4" imgW="2901110" imgH="1131927" progId="ChemDraw.Document.6.0">
                      <p:embed/>
                    </p:oleObj>
                  </mc:Choice>
                  <mc:Fallback>
                    <p:oleObj name="CS ChemDraw Drawing" r:id="rId4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8403180"/>
                  </p:ext>
                </p:extLst>
              </p:nvPr>
            </p:nvGraphicFramePr>
            <p:xfrm>
              <a:off x="2711450" y="434975"/>
              <a:ext cx="838200" cy="8509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37" name="CS ChemDraw Drawing" r:id="rId6" imgW="1253922" imgH="1254261" progId="ChemDraw.Document.6.0">
                      <p:embed/>
                    </p:oleObj>
                  </mc:Choice>
                  <mc:Fallback>
                    <p:oleObj name="CS ChemDraw Drawing" r:id="rId6" imgW="1253922" imgH="125426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2711450" y="434975"/>
                            <a:ext cx="838200" cy="8509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420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56799852"/>
                  </p:ext>
                </p:extLst>
              </p:nvPr>
            </p:nvGraphicFramePr>
            <p:xfrm>
              <a:off x="3608388" y="542925"/>
              <a:ext cx="5842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38" name="Equation" r:id="rId8" imgW="583920" imgH="253800" progId="Equation.DSMT4">
                      <p:embed/>
                    </p:oleObj>
                  </mc:Choice>
                  <mc:Fallback>
                    <p:oleObj name="Equation" r:id="rId8" imgW="583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08388" y="542925"/>
                            <a:ext cx="5842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2994697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152031366"/>
                </p:ext>
              </p:extLst>
            </p:nvPr>
          </p:nvGraphicFramePr>
          <p:xfrm>
            <a:off x="652463" y="1692275"/>
            <a:ext cx="7493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639" name="Equation" r:id="rId10" imgW="749160" imgH="253800" progId="Equation.DSMT4">
                    <p:embed/>
                  </p:oleObj>
                </mc:Choice>
                <mc:Fallback>
                  <p:oleObj name="Equation" r:id="rId10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652463" y="1692275"/>
                          <a:ext cx="7493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3" name="Object 22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39694847"/>
                </p:ext>
              </p:extLst>
            </p:nvPr>
          </p:nvGraphicFramePr>
          <p:xfrm>
            <a:off x="644525" y="1457325"/>
            <a:ext cx="9906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640" name="Equation" r:id="rId12" imgW="990360" imgH="253800" progId="Equation.DSMT4">
                    <p:embed/>
                  </p:oleObj>
                </mc:Choice>
                <mc:Fallback>
                  <p:oleObj name="Equation" r:id="rId12" imgW="9903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644525" y="1457325"/>
                          <a:ext cx="9906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0150" name="Group 90149"/>
            <p:cNvGrpSpPr/>
            <p:nvPr/>
          </p:nvGrpSpPr>
          <p:grpSpPr>
            <a:xfrm>
              <a:off x="657495" y="1546119"/>
              <a:ext cx="5444161" cy="3832120"/>
              <a:chOff x="657495" y="1546119"/>
              <a:chExt cx="5444161" cy="3832120"/>
            </a:xfrm>
          </p:grpSpPr>
          <p:grpSp>
            <p:nvGrpSpPr>
              <p:cNvPr id="90148" name="Group 90147"/>
              <p:cNvGrpSpPr/>
              <p:nvPr/>
            </p:nvGrpSpPr>
            <p:grpSpPr>
              <a:xfrm>
                <a:off x="818554" y="2046717"/>
                <a:ext cx="4418012" cy="3116779"/>
                <a:chOff x="-5054600" y="2216150"/>
                <a:chExt cx="4418012" cy="3116779"/>
              </a:xfrm>
            </p:grpSpPr>
            <p:sp>
              <p:nvSpPr>
                <p:cNvPr id="60706" name="Rectangle 19"/>
                <p:cNvSpPr>
                  <a:spLocks noChangeArrowheads="1"/>
                </p:cNvSpPr>
                <p:nvPr/>
              </p:nvSpPr>
              <p:spPr bwMode="auto">
                <a:xfrm>
                  <a:off x="-2716213" y="2216150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0707" name="Freeform 20"/>
                <p:cNvSpPr>
                  <a:spLocks noEditPoints="1"/>
                </p:cNvSpPr>
                <p:nvPr/>
              </p:nvSpPr>
              <p:spPr bwMode="auto">
                <a:xfrm>
                  <a:off x="-881063" y="5076825"/>
                  <a:ext cx="61913" cy="33338"/>
                </a:xfrm>
                <a:custGeom>
                  <a:avLst/>
                  <a:gdLst>
                    <a:gd name="T0" fmla="*/ 26 w 92"/>
                    <a:gd name="T1" fmla="*/ 48 h 49"/>
                    <a:gd name="T2" fmla="*/ 26 w 92"/>
                    <a:gd name="T3" fmla="*/ 48 h 49"/>
                    <a:gd name="T4" fmla="*/ 0 w 92"/>
                    <a:gd name="T5" fmla="*/ 48 h 49"/>
                    <a:gd name="T6" fmla="*/ 0 w 92"/>
                    <a:gd name="T7" fmla="*/ 43 h 49"/>
                    <a:gd name="T8" fmla="*/ 10 w 92"/>
                    <a:gd name="T9" fmla="*/ 43 h 49"/>
                    <a:gd name="T10" fmla="*/ 10 w 92"/>
                    <a:gd name="T11" fmla="*/ 11 h 49"/>
                    <a:gd name="T12" fmla="*/ 0 w 92"/>
                    <a:gd name="T13" fmla="*/ 11 h 49"/>
                    <a:gd name="T14" fmla="*/ 0 w 92"/>
                    <a:gd name="T15" fmla="*/ 7 h 49"/>
                    <a:gd name="T16" fmla="*/ 8 w 92"/>
                    <a:gd name="T17" fmla="*/ 6 h 49"/>
                    <a:gd name="T18" fmla="*/ 11 w 92"/>
                    <a:gd name="T19" fmla="*/ 0 h 49"/>
                    <a:gd name="T20" fmla="*/ 17 w 92"/>
                    <a:gd name="T21" fmla="*/ 0 h 49"/>
                    <a:gd name="T22" fmla="*/ 17 w 92"/>
                    <a:gd name="T23" fmla="*/ 43 h 49"/>
                    <a:gd name="T24" fmla="*/ 26 w 92"/>
                    <a:gd name="T25" fmla="*/ 43 h 49"/>
                    <a:gd name="T26" fmla="*/ 26 w 92"/>
                    <a:gd name="T27" fmla="*/ 48 h 49"/>
                    <a:gd name="T28" fmla="*/ 26 w 92"/>
                    <a:gd name="T29" fmla="*/ 48 h 49"/>
                    <a:gd name="T30" fmla="*/ 48 w 92"/>
                    <a:gd name="T31" fmla="*/ 48 h 49"/>
                    <a:gd name="T32" fmla="*/ 48 w 92"/>
                    <a:gd name="T33" fmla="*/ 48 h 49"/>
                    <a:gd name="T34" fmla="*/ 40 w 92"/>
                    <a:gd name="T35" fmla="*/ 48 h 49"/>
                    <a:gd name="T36" fmla="*/ 40 w 92"/>
                    <a:gd name="T37" fmla="*/ 39 h 49"/>
                    <a:gd name="T38" fmla="*/ 48 w 92"/>
                    <a:gd name="T39" fmla="*/ 39 h 49"/>
                    <a:gd name="T40" fmla="*/ 48 w 92"/>
                    <a:gd name="T41" fmla="*/ 48 h 49"/>
                    <a:gd name="T42" fmla="*/ 48 w 92"/>
                    <a:gd name="T43" fmla="*/ 48 h 49"/>
                    <a:gd name="T44" fmla="*/ 92 w 92"/>
                    <a:gd name="T45" fmla="*/ 24 h 49"/>
                    <a:gd name="T46" fmla="*/ 92 w 92"/>
                    <a:gd name="T47" fmla="*/ 24 h 49"/>
                    <a:gd name="T48" fmla="*/ 88 w 92"/>
                    <a:gd name="T49" fmla="*/ 43 h 49"/>
                    <a:gd name="T50" fmla="*/ 75 w 92"/>
                    <a:gd name="T51" fmla="*/ 49 h 49"/>
                    <a:gd name="T52" fmla="*/ 63 w 92"/>
                    <a:gd name="T53" fmla="*/ 43 h 49"/>
                    <a:gd name="T54" fmla="*/ 59 w 92"/>
                    <a:gd name="T55" fmla="*/ 24 h 49"/>
                    <a:gd name="T56" fmla="*/ 63 w 92"/>
                    <a:gd name="T57" fmla="*/ 6 h 49"/>
                    <a:gd name="T58" fmla="*/ 75 w 92"/>
                    <a:gd name="T59" fmla="*/ 0 h 49"/>
                    <a:gd name="T60" fmla="*/ 88 w 92"/>
                    <a:gd name="T61" fmla="*/ 6 h 49"/>
                    <a:gd name="T62" fmla="*/ 92 w 92"/>
                    <a:gd name="T63" fmla="*/ 24 h 49"/>
                    <a:gd name="T64" fmla="*/ 92 w 92"/>
                    <a:gd name="T65" fmla="*/ 24 h 49"/>
                    <a:gd name="T66" fmla="*/ 83 w 92"/>
                    <a:gd name="T67" fmla="*/ 39 h 49"/>
                    <a:gd name="T68" fmla="*/ 83 w 92"/>
                    <a:gd name="T69" fmla="*/ 39 h 49"/>
                    <a:gd name="T70" fmla="*/ 85 w 92"/>
                    <a:gd name="T71" fmla="*/ 33 h 49"/>
                    <a:gd name="T72" fmla="*/ 85 w 92"/>
                    <a:gd name="T73" fmla="*/ 24 h 49"/>
                    <a:gd name="T74" fmla="*/ 85 w 92"/>
                    <a:gd name="T75" fmla="*/ 16 h 49"/>
                    <a:gd name="T76" fmla="*/ 83 w 92"/>
                    <a:gd name="T77" fmla="*/ 10 h 49"/>
                    <a:gd name="T78" fmla="*/ 80 w 92"/>
                    <a:gd name="T79" fmla="*/ 6 h 49"/>
                    <a:gd name="T80" fmla="*/ 75 w 92"/>
                    <a:gd name="T81" fmla="*/ 5 h 49"/>
                    <a:gd name="T82" fmla="*/ 71 w 92"/>
                    <a:gd name="T83" fmla="*/ 6 h 49"/>
                    <a:gd name="T84" fmla="*/ 68 w 92"/>
                    <a:gd name="T85" fmla="*/ 10 h 49"/>
                    <a:gd name="T86" fmla="*/ 66 w 92"/>
                    <a:gd name="T87" fmla="*/ 16 h 49"/>
                    <a:gd name="T88" fmla="*/ 66 w 92"/>
                    <a:gd name="T89" fmla="*/ 24 h 49"/>
                    <a:gd name="T90" fmla="*/ 66 w 92"/>
                    <a:gd name="T91" fmla="*/ 33 h 49"/>
                    <a:gd name="T92" fmla="*/ 68 w 92"/>
                    <a:gd name="T93" fmla="*/ 39 h 49"/>
                    <a:gd name="T94" fmla="*/ 71 w 92"/>
                    <a:gd name="T95" fmla="*/ 42 h 49"/>
                    <a:gd name="T96" fmla="*/ 75 w 92"/>
                    <a:gd name="T97" fmla="*/ 44 h 49"/>
                    <a:gd name="T98" fmla="*/ 80 w 92"/>
                    <a:gd name="T99" fmla="*/ 43 h 49"/>
                    <a:gd name="T100" fmla="*/ 83 w 92"/>
                    <a:gd name="T101" fmla="*/ 39 h 49"/>
                    <a:gd name="T102" fmla="*/ 83 w 92"/>
                    <a:gd name="T10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2" h="49">
                      <a:moveTo>
                        <a:pt x="26" y="48"/>
                      </a:move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0" y="43"/>
                      </a:lnTo>
                      <a:lnTo>
                        <a:pt x="1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7" y="7"/>
                        <a:pt x="8" y="6"/>
                      </a:cubicBezTo>
                      <a:cubicBezTo>
                        <a:pt x="10" y="5"/>
                        <a:pt x="11" y="3"/>
                        <a:pt x="11" y="0"/>
                      </a:cubicBezTo>
                      <a:lnTo>
                        <a:pt x="17" y="0"/>
                      </a:lnTo>
                      <a:lnTo>
                        <a:pt x="17" y="43"/>
                      </a:lnTo>
                      <a:lnTo>
                        <a:pt x="26" y="43"/>
                      </a:lnTo>
                      <a:lnTo>
                        <a:pt x="26" y="48"/>
                      </a:lnTo>
                      <a:lnTo>
                        <a:pt x="26" y="48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0" y="48"/>
                      </a:lnTo>
                      <a:lnTo>
                        <a:pt x="40" y="39"/>
                      </a:lnTo>
                      <a:lnTo>
                        <a:pt x="48" y="39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  <a:moveTo>
                        <a:pt x="92" y="24"/>
                      </a:moveTo>
                      <a:lnTo>
                        <a:pt x="92" y="24"/>
                      </a:lnTo>
                      <a:cubicBezTo>
                        <a:pt x="92" y="33"/>
                        <a:pt x="91" y="39"/>
                        <a:pt x="88" y="43"/>
                      </a:cubicBezTo>
                      <a:cubicBezTo>
                        <a:pt x="85" y="47"/>
                        <a:pt x="81" y="49"/>
                        <a:pt x="75" y="49"/>
                      </a:cubicBezTo>
                      <a:cubicBezTo>
                        <a:pt x="70" y="49"/>
                        <a:pt x="65" y="47"/>
                        <a:pt x="63" y="43"/>
                      </a:cubicBezTo>
                      <a:cubicBezTo>
                        <a:pt x="60" y="39"/>
                        <a:pt x="59" y="33"/>
                        <a:pt x="59" y="24"/>
                      </a:cubicBezTo>
                      <a:cubicBezTo>
                        <a:pt x="59" y="16"/>
                        <a:pt x="60" y="10"/>
                        <a:pt x="63" y="6"/>
                      </a:cubicBezTo>
                      <a:cubicBezTo>
                        <a:pt x="66" y="2"/>
                        <a:pt x="70" y="0"/>
                        <a:pt x="75" y="0"/>
                      </a:cubicBezTo>
                      <a:cubicBezTo>
                        <a:pt x="81" y="0"/>
                        <a:pt x="85" y="2"/>
                        <a:pt x="88" y="6"/>
                      </a:cubicBezTo>
                      <a:cubicBezTo>
                        <a:pt x="91" y="10"/>
                        <a:pt x="92" y="16"/>
                        <a:pt x="92" y="24"/>
                      </a:cubicBezTo>
                      <a:lnTo>
                        <a:pt x="92" y="24"/>
                      </a:lnTo>
                      <a:close/>
                      <a:moveTo>
                        <a:pt x="83" y="39"/>
                      </a:moveTo>
                      <a:lnTo>
                        <a:pt x="83" y="39"/>
                      </a:lnTo>
                      <a:cubicBezTo>
                        <a:pt x="84" y="37"/>
                        <a:pt x="84" y="35"/>
                        <a:pt x="85" y="33"/>
                      </a:cubicBezTo>
                      <a:cubicBezTo>
                        <a:pt x="85" y="30"/>
                        <a:pt x="85" y="28"/>
                        <a:pt x="85" y="24"/>
                      </a:cubicBezTo>
                      <a:cubicBezTo>
                        <a:pt x="85" y="21"/>
                        <a:pt x="85" y="18"/>
                        <a:pt x="85" y="16"/>
                      </a:cubicBezTo>
                      <a:cubicBezTo>
                        <a:pt x="84" y="13"/>
                        <a:pt x="84" y="11"/>
                        <a:pt x="83" y="10"/>
                      </a:cubicBezTo>
                      <a:cubicBezTo>
                        <a:pt x="82" y="8"/>
                        <a:pt x="81" y="7"/>
                        <a:pt x="80" y="6"/>
                      </a:cubicBezTo>
                      <a:cubicBezTo>
                        <a:pt x="79" y="5"/>
                        <a:pt x="77" y="5"/>
                        <a:pt x="75" y="5"/>
                      </a:cubicBezTo>
                      <a:cubicBezTo>
                        <a:pt x="73" y="5"/>
                        <a:pt x="72" y="5"/>
                        <a:pt x="71" y="6"/>
                      </a:cubicBezTo>
                      <a:cubicBezTo>
                        <a:pt x="69" y="7"/>
                        <a:pt x="68" y="8"/>
                        <a:pt x="68" y="10"/>
                      </a:cubicBezTo>
                      <a:cubicBezTo>
                        <a:pt x="67" y="12"/>
                        <a:pt x="66" y="14"/>
                        <a:pt x="66" y="16"/>
                      </a:cubicBezTo>
                      <a:cubicBezTo>
                        <a:pt x="66" y="19"/>
                        <a:pt x="66" y="21"/>
                        <a:pt x="66" y="24"/>
                      </a:cubicBezTo>
                      <a:cubicBezTo>
                        <a:pt x="66" y="28"/>
                        <a:pt x="66" y="30"/>
                        <a:pt x="66" y="33"/>
                      </a:cubicBezTo>
                      <a:cubicBezTo>
                        <a:pt x="66" y="35"/>
                        <a:pt x="67" y="37"/>
                        <a:pt x="68" y="39"/>
                      </a:cubicBezTo>
                      <a:cubicBezTo>
                        <a:pt x="68" y="40"/>
                        <a:pt x="69" y="42"/>
                        <a:pt x="71" y="42"/>
                      </a:cubicBezTo>
                      <a:cubicBezTo>
                        <a:pt x="72" y="43"/>
                        <a:pt x="73" y="44"/>
                        <a:pt x="75" y="44"/>
                      </a:cubicBezTo>
                      <a:cubicBezTo>
                        <a:pt x="77" y="44"/>
                        <a:pt x="79" y="43"/>
                        <a:pt x="80" y="43"/>
                      </a:cubicBezTo>
                      <a:cubicBezTo>
                        <a:pt x="82" y="42"/>
                        <a:pt x="83" y="40"/>
                        <a:pt x="83" y="39"/>
                      </a:cubicBezTo>
                      <a:lnTo>
                        <a:pt x="83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08" name="Freeform 21"/>
                <p:cNvSpPr>
                  <a:spLocks noEditPoints="1"/>
                </p:cNvSpPr>
                <p:nvPr/>
              </p:nvSpPr>
              <p:spPr bwMode="auto">
                <a:xfrm>
                  <a:off x="-1131888" y="5076825"/>
                  <a:ext cx="58738" cy="33338"/>
                </a:xfrm>
                <a:custGeom>
                  <a:avLst/>
                  <a:gdLst>
                    <a:gd name="T0" fmla="*/ 26 w 91"/>
                    <a:gd name="T1" fmla="*/ 48 h 49"/>
                    <a:gd name="T2" fmla="*/ 26 w 91"/>
                    <a:gd name="T3" fmla="*/ 48 h 49"/>
                    <a:gd name="T4" fmla="*/ 0 w 91"/>
                    <a:gd name="T5" fmla="*/ 48 h 49"/>
                    <a:gd name="T6" fmla="*/ 0 w 91"/>
                    <a:gd name="T7" fmla="*/ 43 h 49"/>
                    <a:gd name="T8" fmla="*/ 10 w 91"/>
                    <a:gd name="T9" fmla="*/ 43 h 49"/>
                    <a:gd name="T10" fmla="*/ 10 w 91"/>
                    <a:gd name="T11" fmla="*/ 11 h 49"/>
                    <a:gd name="T12" fmla="*/ 0 w 91"/>
                    <a:gd name="T13" fmla="*/ 11 h 49"/>
                    <a:gd name="T14" fmla="*/ 0 w 91"/>
                    <a:gd name="T15" fmla="*/ 7 h 49"/>
                    <a:gd name="T16" fmla="*/ 8 w 91"/>
                    <a:gd name="T17" fmla="*/ 6 h 49"/>
                    <a:gd name="T18" fmla="*/ 11 w 91"/>
                    <a:gd name="T19" fmla="*/ 0 h 49"/>
                    <a:gd name="T20" fmla="*/ 16 w 91"/>
                    <a:gd name="T21" fmla="*/ 0 h 49"/>
                    <a:gd name="T22" fmla="*/ 16 w 91"/>
                    <a:gd name="T23" fmla="*/ 43 h 49"/>
                    <a:gd name="T24" fmla="*/ 26 w 91"/>
                    <a:gd name="T25" fmla="*/ 43 h 49"/>
                    <a:gd name="T26" fmla="*/ 26 w 91"/>
                    <a:gd name="T27" fmla="*/ 48 h 49"/>
                    <a:gd name="T28" fmla="*/ 26 w 91"/>
                    <a:gd name="T29" fmla="*/ 48 h 49"/>
                    <a:gd name="T30" fmla="*/ 48 w 91"/>
                    <a:gd name="T31" fmla="*/ 48 h 49"/>
                    <a:gd name="T32" fmla="*/ 48 w 91"/>
                    <a:gd name="T33" fmla="*/ 48 h 49"/>
                    <a:gd name="T34" fmla="*/ 40 w 91"/>
                    <a:gd name="T35" fmla="*/ 48 h 49"/>
                    <a:gd name="T36" fmla="*/ 40 w 91"/>
                    <a:gd name="T37" fmla="*/ 39 h 49"/>
                    <a:gd name="T38" fmla="*/ 48 w 91"/>
                    <a:gd name="T39" fmla="*/ 39 h 49"/>
                    <a:gd name="T40" fmla="*/ 48 w 91"/>
                    <a:gd name="T41" fmla="*/ 48 h 49"/>
                    <a:gd name="T42" fmla="*/ 48 w 91"/>
                    <a:gd name="T43" fmla="*/ 48 h 49"/>
                    <a:gd name="T44" fmla="*/ 91 w 91"/>
                    <a:gd name="T45" fmla="*/ 33 h 49"/>
                    <a:gd name="T46" fmla="*/ 91 w 91"/>
                    <a:gd name="T47" fmla="*/ 33 h 49"/>
                    <a:gd name="T48" fmla="*/ 90 w 91"/>
                    <a:gd name="T49" fmla="*/ 39 h 49"/>
                    <a:gd name="T50" fmla="*/ 86 w 91"/>
                    <a:gd name="T51" fmla="*/ 44 h 49"/>
                    <a:gd name="T52" fmla="*/ 81 w 91"/>
                    <a:gd name="T53" fmla="*/ 48 h 49"/>
                    <a:gd name="T54" fmla="*/ 74 w 91"/>
                    <a:gd name="T55" fmla="*/ 49 h 49"/>
                    <a:gd name="T56" fmla="*/ 66 w 91"/>
                    <a:gd name="T57" fmla="*/ 48 h 49"/>
                    <a:gd name="T58" fmla="*/ 60 w 91"/>
                    <a:gd name="T59" fmla="*/ 46 h 49"/>
                    <a:gd name="T60" fmla="*/ 60 w 91"/>
                    <a:gd name="T61" fmla="*/ 40 h 49"/>
                    <a:gd name="T62" fmla="*/ 60 w 91"/>
                    <a:gd name="T63" fmla="*/ 40 h 49"/>
                    <a:gd name="T64" fmla="*/ 63 w 91"/>
                    <a:gd name="T65" fmla="*/ 41 h 49"/>
                    <a:gd name="T66" fmla="*/ 66 w 91"/>
                    <a:gd name="T67" fmla="*/ 42 h 49"/>
                    <a:gd name="T68" fmla="*/ 70 w 91"/>
                    <a:gd name="T69" fmla="*/ 43 h 49"/>
                    <a:gd name="T70" fmla="*/ 74 w 91"/>
                    <a:gd name="T71" fmla="*/ 44 h 49"/>
                    <a:gd name="T72" fmla="*/ 78 w 91"/>
                    <a:gd name="T73" fmla="*/ 43 h 49"/>
                    <a:gd name="T74" fmla="*/ 81 w 91"/>
                    <a:gd name="T75" fmla="*/ 41 h 49"/>
                    <a:gd name="T76" fmla="*/ 83 w 91"/>
                    <a:gd name="T77" fmla="*/ 37 h 49"/>
                    <a:gd name="T78" fmla="*/ 84 w 91"/>
                    <a:gd name="T79" fmla="*/ 33 h 49"/>
                    <a:gd name="T80" fmla="*/ 83 w 91"/>
                    <a:gd name="T81" fmla="*/ 29 h 49"/>
                    <a:gd name="T82" fmla="*/ 81 w 91"/>
                    <a:gd name="T83" fmla="*/ 26 h 49"/>
                    <a:gd name="T84" fmla="*/ 77 w 91"/>
                    <a:gd name="T85" fmla="*/ 24 h 49"/>
                    <a:gd name="T86" fmla="*/ 72 w 91"/>
                    <a:gd name="T87" fmla="*/ 24 h 49"/>
                    <a:gd name="T88" fmla="*/ 67 w 91"/>
                    <a:gd name="T89" fmla="*/ 24 h 49"/>
                    <a:gd name="T90" fmla="*/ 62 w 91"/>
                    <a:gd name="T91" fmla="*/ 25 h 49"/>
                    <a:gd name="T92" fmla="*/ 62 w 91"/>
                    <a:gd name="T93" fmla="*/ 1 h 49"/>
                    <a:gd name="T94" fmla="*/ 91 w 91"/>
                    <a:gd name="T95" fmla="*/ 1 h 49"/>
                    <a:gd name="T96" fmla="*/ 91 w 91"/>
                    <a:gd name="T97" fmla="*/ 6 h 49"/>
                    <a:gd name="T98" fmla="*/ 69 w 91"/>
                    <a:gd name="T99" fmla="*/ 6 h 49"/>
                    <a:gd name="T100" fmla="*/ 69 w 91"/>
                    <a:gd name="T101" fmla="*/ 19 h 49"/>
                    <a:gd name="T102" fmla="*/ 71 w 91"/>
                    <a:gd name="T103" fmla="*/ 19 h 49"/>
                    <a:gd name="T104" fmla="*/ 74 w 91"/>
                    <a:gd name="T105" fmla="*/ 19 h 49"/>
                    <a:gd name="T106" fmla="*/ 80 w 91"/>
                    <a:gd name="T107" fmla="*/ 19 h 49"/>
                    <a:gd name="T108" fmla="*/ 86 w 91"/>
                    <a:gd name="T109" fmla="*/ 22 h 49"/>
                    <a:gd name="T110" fmla="*/ 90 w 91"/>
                    <a:gd name="T111" fmla="*/ 26 h 49"/>
                    <a:gd name="T112" fmla="*/ 91 w 91"/>
                    <a:gd name="T113" fmla="*/ 33 h 49"/>
                    <a:gd name="T114" fmla="*/ 91 w 91"/>
                    <a:gd name="T115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1" h="49">
                      <a:moveTo>
                        <a:pt x="26" y="48"/>
                      </a:move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0" y="43"/>
                      </a:lnTo>
                      <a:lnTo>
                        <a:pt x="1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6" y="7"/>
                        <a:pt x="8" y="6"/>
                      </a:cubicBezTo>
                      <a:cubicBezTo>
                        <a:pt x="10" y="5"/>
                        <a:pt x="11" y="3"/>
                        <a:pt x="11" y="0"/>
                      </a:cubicBezTo>
                      <a:lnTo>
                        <a:pt x="16" y="0"/>
                      </a:lnTo>
                      <a:lnTo>
                        <a:pt x="16" y="43"/>
                      </a:lnTo>
                      <a:lnTo>
                        <a:pt x="26" y="43"/>
                      </a:lnTo>
                      <a:lnTo>
                        <a:pt x="26" y="48"/>
                      </a:lnTo>
                      <a:lnTo>
                        <a:pt x="26" y="48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0" y="48"/>
                      </a:lnTo>
                      <a:lnTo>
                        <a:pt x="40" y="39"/>
                      </a:lnTo>
                      <a:lnTo>
                        <a:pt x="48" y="39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  <a:moveTo>
                        <a:pt x="91" y="33"/>
                      </a:moveTo>
                      <a:lnTo>
                        <a:pt x="91" y="33"/>
                      </a:lnTo>
                      <a:cubicBezTo>
                        <a:pt x="91" y="35"/>
                        <a:pt x="91" y="37"/>
                        <a:pt x="90" y="39"/>
                      </a:cubicBezTo>
                      <a:cubicBezTo>
                        <a:pt x="89" y="41"/>
                        <a:pt x="88" y="43"/>
                        <a:pt x="86" y="44"/>
                      </a:cubicBezTo>
                      <a:cubicBezTo>
                        <a:pt x="85" y="46"/>
                        <a:pt x="83" y="47"/>
                        <a:pt x="81" y="48"/>
                      </a:cubicBezTo>
                      <a:cubicBezTo>
                        <a:pt x="79" y="49"/>
                        <a:pt x="76" y="49"/>
                        <a:pt x="74" y="49"/>
                      </a:cubicBezTo>
                      <a:cubicBezTo>
                        <a:pt x="71" y="49"/>
                        <a:pt x="69" y="49"/>
                        <a:pt x="66" y="48"/>
                      </a:cubicBezTo>
                      <a:cubicBezTo>
                        <a:pt x="64" y="48"/>
                        <a:pt x="62" y="47"/>
                        <a:pt x="60" y="46"/>
                      </a:cubicBezTo>
                      <a:lnTo>
                        <a:pt x="60" y="40"/>
                      </a:lnTo>
                      <a:lnTo>
                        <a:pt x="60" y="40"/>
                      </a:ln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4" y="41"/>
                        <a:pt x="65" y="42"/>
                        <a:pt x="66" y="42"/>
                      </a:cubicBezTo>
                      <a:cubicBezTo>
                        <a:pt x="67" y="43"/>
                        <a:pt x="69" y="43"/>
                        <a:pt x="70" y="43"/>
                      </a:cubicBezTo>
                      <a:cubicBezTo>
                        <a:pt x="71" y="43"/>
                        <a:pt x="72" y="44"/>
                        <a:pt x="74" y="44"/>
                      </a:cubicBezTo>
                      <a:cubicBezTo>
                        <a:pt x="75" y="44"/>
                        <a:pt x="76" y="43"/>
                        <a:pt x="78" y="43"/>
                      </a:cubicBezTo>
                      <a:cubicBezTo>
                        <a:pt x="79" y="42"/>
                        <a:pt x="80" y="42"/>
                        <a:pt x="81" y="41"/>
                      </a:cubicBezTo>
                      <a:cubicBezTo>
                        <a:pt x="82" y="40"/>
                        <a:pt x="83" y="39"/>
                        <a:pt x="83" y="37"/>
                      </a:cubicBezTo>
                      <a:cubicBezTo>
                        <a:pt x="84" y="36"/>
                        <a:pt x="84" y="35"/>
                        <a:pt x="84" y="33"/>
                      </a:cubicBezTo>
                      <a:cubicBezTo>
                        <a:pt x="84" y="31"/>
                        <a:pt x="84" y="30"/>
                        <a:pt x="83" y="29"/>
                      </a:cubicBezTo>
                      <a:cubicBezTo>
                        <a:pt x="83" y="28"/>
                        <a:pt x="82" y="27"/>
                        <a:pt x="81" y="26"/>
                      </a:cubicBezTo>
                      <a:cubicBezTo>
                        <a:pt x="80" y="25"/>
                        <a:pt x="79" y="25"/>
                        <a:pt x="77" y="24"/>
                      </a:cubicBezTo>
                      <a:cubicBezTo>
                        <a:pt x="76" y="24"/>
                        <a:pt x="74" y="24"/>
                        <a:pt x="72" y="24"/>
                      </a:cubicBezTo>
                      <a:cubicBezTo>
                        <a:pt x="70" y="24"/>
                        <a:pt x="68" y="24"/>
                        <a:pt x="67" y="24"/>
                      </a:cubicBezTo>
                      <a:cubicBezTo>
                        <a:pt x="65" y="25"/>
                        <a:pt x="63" y="25"/>
                        <a:pt x="62" y="25"/>
                      </a:cubicBezTo>
                      <a:lnTo>
                        <a:pt x="62" y="1"/>
                      </a:lnTo>
                      <a:lnTo>
                        <a:pt x="91" y="1"/>
                      </a:lnTo>
                      <a:lnTo>
                        <a:pt x="91" y="6"/>
                      </a:lnTo>
                      <a:lnTo>
                        <a:pt x="69" y="6"/>
                      </a:lnTo>
                      <a:lnTo>
                        <a:pt x="69" y="19"/>
                      </a:lnTo>
                      <a:cubicBezTo>
                        <a:pt x="70" y="19"/>
                        <a:pt x="70" y="19"/>
                        <a:pt x="71" y="19"/>
                      </a:cubicBezTo>
                      <a:cubicBezTo>
                        <a:pt x="72" y="19"/>
                        <a:pt x="73" y="19"/>
                        <a:pt x="74" y="19"/>
                      </a:cubicBezTo>
                      <a:cubicBezTo>
                        <a:pt x="76" y="19"/>
                        <a:pt x="78" y="19"/>
                        <a:pt x="80" y="19"/>
                      </a:cubicBezTo>
                      <a:cubicBezTo>
                        <a:pt x="82" y="20"/>
                        <a:pt x="84" y="20"/>
                        <a:pt x="86" y="22"/>
                      </a:cubicBezTo>
                      <a:cubicBezTo>
                        <a:pt x="87" y="23"/>
                        <a:pt x="89" y="24"/>
                        <a:pt x="90" y="26"/>
                      </a:cubicBezTo>
                      <a:cubicBezTo>
                        <a:pt x="91" y="28"/>
                        <a:pt x="91" y="30"/>
                        <a:pt x="91" y="33"/>
                      </a:cubicBezTo>
                      <a:lnTo>
                        <a:pt x="9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09" name="Freeform 22"/>
                <p:cNvSpPr>
                  <a:spLocks noEditPoints="1"/>
                </p:cNvSpPr>
                <p:nvPr/>
              </p:nvSpPr>
              <p:spPr bwMode="auto">
                <a:xfrm>
                  <a:off x="-1387475" y="5076825"/>
                  <a:ext cx="63500" cy="33338"/>
                </a:xfrm>
                <a:custGeom>
                  <a:avLst/>
                  <a:gdLst>
                    <a:gd name="T0" fmla="*/ 32 w 96"/>
                    <a:gd name="T1" fmla="*/ 48 h 49"/>
                    <a:gd name="T2" fmla="*/ 0 w 96"/>
                    <a:gd name="T3" fmla="*/ 41 h 49"/>
                    <a:gd name="T4" fmla="*/ 12 w 96"/>
                    <a:gd name="T5" fmla="*/ 30 h 49"/>
                    <a:gd name="T6" fmla="*/ 23 w 96"/>
                    <a:gd name="T7" fmla="*/ 13 h 49"/>
                    <a:gd name="T8" fmla="*/ 20 w 96"/>
                    <a:gd name="T9" fmla="*/ 7 h 49"/>
                    <a:gd name="T10" fmla="*/ 14 w 96"/>
                    <a:gd name="T11" fmla="*/ 5 h 49"/>
                    <a:gd name="T12" fmla="*/ 6 w 96"/>
                    <a:gd name="T13" fmla="*/ 7 h 49"/>
                    <a:gd name="T14" fmla="*/ 1 w 96"/>
                    <a:gd name="T15" fmla="*/ 9 h 49"/>
                    <a:gd name="T16" fmla="*/ 1 w 96"/>
                    <a:gd name="T17" fmla="*/ 3 h 49"/>
                    <a:gd name="T18" fmla="*/ 14 w 96"/>
                    <a:gd name="T19" fmla="*/ 0 h 49"/>
                    <a:gd name="T20" fmla="*/ 30 w 96"/>
                    <a:gd name="T21" fmla="*/ 13 h 49"/>
                    <a:gd name="T22" fmla="*/ 27 w 96"/>
                    <a:gd name="T23" fmla="*/ 22 h 49"/>
                    <a:gd name="T24" fmla="*/ 20 w 96"/>
                    <a:gd name="T25" fmla="*/ 30 h 49"/>
                    <a:gd name="T26" fmla="*/ 6 w 96"/>
                    <a:gd name="T27" fmla="*/ 43 h 49"/>
                    <a:gd name="T28" fmla="*/ 32 w 96"/>
                    <a:gd name="T29" fmla="*/ 48 h 49"/>
                    <a:gd name="T30" fmla="*/ 52 w 96"/>
                    <a:gd name="T31" fmla="*/ 48 h 49"/>
                    <a:gd name="T32" fmla="*/ 43 w 96"/>
                    <a:gd name="T33" fmla="*/ 48 h 49"/>
                    <a:gd name="T34" fmla="*/ 52 w 96"/>
                    <a:gd name="T35" fmla="*/ 39 h 49"/>
                    <a:gd name="T36" fmla="*/ 52 w 96"/>
                    <a:gd name="T37" fmla="*/ 48 h 49"/>
                    <a:gd name="T38" fmla="*/ 96 w 96"/>
                    <a:gd name="T39" fmla="*/ 24 h 49"/>
                    <a:gd name="T40" fmla="*/ 79 w 96"/>
                    <a:gd name="T41" fmla="*/ 49 h 49"/>
                    <a:gd name="T42" fmla="*/ 62 w 96"/>
                    <a:gd name="T43" fmla="*/ 24 h 49"/>
                    <a:gd name="T44" fmla="*/ 79 w 96"/>
                    <a:gd name="T45" fmla="*/ 0 h 49"/>
                    <a:gd name="T46" fmla="*/ 96 w 96"/>
                    <a:gd name="T47" fmla="*/ 24 h 49"/>
                    <a:gd name="T48" fmla="*/ 87 w 96"/>
                    <a:gd name="T49" fmla="*/ 39 h 49"/>
                    <a:gd name="T50" fmla="*/ 88 w 96"/>
                    <a:gd name="T51" fmla="*/ 33 h 49"/>
                    <a:gd name="T52" fmla="*/ 88 w 96"/>
                    <a:gd name="T53" fmla="*/ 16 h 49"/>
                    <a:gd name="T54" fmla="*/ 84 w 96"/>
                    <a:gd name="T55" fmla="*/ 6 h 49"/>
                    <a:gd name="T56" fmla="*/ 74 w 96"/>
                    <a:gd name="T57" fmla="*/ 6 h 49"/>
                    <a:gd name="T58" fmla="*/ 70 w 96"/>
                    <a:gd name="T59" fmla="*/ 16 h 49"/>
                    <a:gd name="T60" fmla="*/ 70 w 96"/>
                    <a:gd name="T61" fmla="*/ 33 h 49"/>
                    <a:gd name="T62" fmla="*/ 74 w 96"/>
                    <a:gd name="T63" fmla="*/ 42 h 49"/>
                    <a:gd name="T64" fmla="*/ 84 w 96"/>
                    <a:gd name="T65" fmla="*/ 43 h 49"/>
                    <a:gd name="T66" fmla="*/ 87 w 96"/>
                    <a:gd name="T67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6" h="49">
                      <a:moveTo>
                        <a:pt x="32" y="48"/>
                      </a:moveTo>
                      <a:lnTo>
                        <a:pt x="32" y="48"/>
                      </a:lnTo>
                      <a:lnTo>
                        <a:pt x="0" y="48"/>
                      </a:lnTo>
                      <a:lnTo>
                        <a:pt x="0" y="41"/>
                      </a:lnTo>
                      <a:cubicBezTo>
                        <a:pt x="2" y="39"/>
                        <a:pt x="4" y="37"/>
                        <a:pt x="6" y="36"/>
                      </a:cubicBezTo>
                      <a:cubicBezTo>
                        <a:pt x="8" y="34"/>
                        <a:pt x="10" y="32"/>
                        <a:pt x="12" y="30"/>
                      </a:cubicBezTo>
                      <a:cubicBezTo>
                        <a:pt x="16" y="26"/>
                        <a:pt x="19" y="23"/>
                        <a:pt x="21" y="20"/>
                      </a:cubicBezTo>
                      <a:cubicBezTo>
                        <a:pt x="22" y="18"/>
                        <a:pt x="23" y="16"/>
                        <a:pt x="23" y="13"/>
                      </a:cubicBezTo>
                      <a:cubicBezTo>
                        <a:pt x="23" y="12"/>
                        <a:pt x="22" y="11"/>
                        <a:pt x="22" y="10"/>
                      </a:cubicBezTo>
                      <a:cubicBezTo>
                        <a:pt x="22" y="9"/>
                        <a:pt x="21" y="8"/>
                        <a:pt x="20" y="7"/>
                      </a:cubicBezTo>
                      <a:cubicBezTo>
                        <a:pt x="19" y="6"/>
                        <a:pt x="18" y="6"/>
                        <a:pt x="17" y="6"/>
                      </a:cubicBezTo>
                      <a:cubicBezTo>
                        <a:pt x="16" y="5"/>
                        <a:pt x="15" y="5"/>
                        <a:pt x="14" y="5"/>
                      </a:cubicBezTo>
                      <a:cubicBezTo>
                        <a:pt x="12" y="5"/>
                        <a:pt x="11" y="5"/>
                        <a:pt x="10" y="6"/>
                      </a:cubicBezTo>
                      <a:cubicBezTo>
                        <a:pt x="9" y="6"/>
                        <a:pt x="7" y="6"/>
                        <a:pt x="6" y="7"/>
                      </a:cubicBezTo>
                      <a:cubicBezTo>
                        <a:pt x="5" y="7"/>
                        <a:pt x="4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1"/>
                        <a:pt x="7" y="1"/>
                      </a:cubicBezTo>
                      <a:cubicBezTo>
                        <a:pt x="9" y="0"/>
                        <a:pt x="12" y="0"/>
                        <a:pt x="14" y="0"/>
                      </a:cubicBezTo>
                      <a:cubicBezTo>
                        <a:pt x="19" y="0"/>
                        <a:pt x="23" y="1"/>
                        <a:pt x="26" y="3"/>
                      </a:cubicBezTo>
                      <a:cubicBezTo>
                        <a:pt x="29" y="6"/>
                        <a:pt x="30" y="9"/>
                        <a:pt x="30" y="13"/>
                      </a:cubicBezTo>
                      <a:cubicBezTo>
                        <a:pt x="30" y="15"/>
                        <a:pt x="30" y="16"/>
                        <a:pt x="29" y="18"/>
                      </a:cubicBezTo>
                      <a:cubicBezTo>
                        <a:pt x="29" y="19"/>
                        <a:pt x="28" y="21"/>
                        <a:pt x="27" y="22"/>
                      </a:cubicBezTo>
                      <a:cubicBezTo>
                        <a:pt x="26" y="24"/>
                        <a:pt x="25" y="25"/>
                        <a:pt x="24" y="26"/>
                      </a:cubicBezTo>
                      <a:cubicBezTo>
                        <a:pt x="23" y="28"/>
                        <a:pt x="22" y="29"/>
                        <a:pt x="20" y="30"/>
                      </a:cubicBezTo>
                      <a:cubicBezTo>
                        <a:pt x="18" y="32"/>
                        <a:pt x="15" y="35"/>
                        <a:pt x="13" y="37"/>
                      </a:cubicBezTo>
                      <a:cubicBezTo>
                        <a:pt x="10" y="39"/>
                        <a:pt x="8" y="41"/>
                        <a:pt x="6" y="43"/>
                      </a:cubicBezTo>
                      <a:lnTo>
                        <a:pt x="32" y="43"/>
                      </a:lnTo>
                      <a:lnTo>
                        <a:pt x="32" y="48"/>
                      </a:lnTo>
                      <a:lnTo>
                        <a:pt x="32" y="4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3" y="48"/>
                      </a:lnTo>
                      <a:lnTo>
                        <a:pt x="43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4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3" y="39"/>
                        <a:pt x="62" y="33"/>
                        <a:pt x="62" y="24"/>
                      </a:cubicBezTo>
                      <a:cubicBezTo>
                        <a:pt x="62" y="16"/>
                        <a:pt x="63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4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7" y="37"/>
                        <a:pt x="88" y="35"/>
                        <a:pt x="88" y="33"/>
                      </a:cubicBezTo>
                      <a:cubicBezTo>
                        <a:pt x="88" y="30"/>
                        <a:pt x="88" y="28"/>
                        <a:pt x="88" y="24"/>
                      </a:cubicBezTo>
                      <a:cubicBezTo>
                        <a:pt x="88" y="21"/>
                        <a:pt x="88" y="18"/>
                        <a:pt x="88" y="16"/>
                      </a:cubicBezTo>
                      <a:cubicBezTo>
                        <a:pt x="88" y="13"/>
                        <a:pt x="87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2" y="5"/>
                        <a:pt x="81" y="5"/>
                        <a:pt x="79" y="5"/>
                      </a:cubicBezTo>
                      <a:cubicBezTo>
                        <a:pt x="77" y="5"/>
                        <a:pt x="75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0" y="12"/>
                        <a:pt x="70" y="14"/>
                        <a:pt x="70" y="16"/>
                      </a:cubicBezTo>
                      <a:cubicBezTo>
                        <a:pt x="69" y="19"/>
                        <a:pt x="69" y="21"/>
                        <a:pt x="69" y="24"/>
                      </a:cubicBezTo>
                      <a:cubicBezTo>
                        <a:pt x="69" y="28"/>
                        <a:pt x="69" y="30"/>
                        <a:pt x="70" y="33"/>
                      </a:cubicBezTo>
                      <a:cubicBezTo>
                        <a:pt x="70" y="35"/>
                        <a:pt x="70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5" y="43"/>
                        <a:pt x="77" y="44"/>
                        <a:pt x="79" y="44"/>
                      </a:cubicBezTo>
                      <a:cubicBezTo>
                        <a:pt x="81" y="44"/>
                        <a:pt x="82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0" name="Freeform 23"/>
                <p:cNvSpPr>
                  <a:spLocks noEditPoints="1"/>
                </p:cNvSpPr>
                <p:nvPr/>
              </p:nvSpPr>
              <p:spPr bwMode="auto">
                <a:xfrm>
                  <a:off x="-1639888" y="5076825"/>
                  <a:ext cx="63500" cy="33338"/>
                </a:xfrm>
                <a:custGeom>
                  <a:avLst/>
                  <a:gdLst>
                    <a:gd name="T0" fmla="*/ 33 w 96"/>
                    <a:gd name="T1" fmla="*/ 48 h 49"/>
                    <a:gd name="T2" fmla="*/ 0 w 96"/>
                    <a:gd name="T3" fmla="*/ 41 h 49"/>
                    <a:gd name="T4" fmla="*/ 13 w 96"/>
                    <a:gd name="T5" fmla="*/ 30 h 49"/>
                    <a:gd name="T6" fmla="*/ 23 w 96"/>
                    <a:gd name="T7" fmla="*/ 13 h 49"/>
                    <a:gd name="T8" fmla="*/ 21 w 96"/>
                    <a:gd name="T9" fmla="*/ 7 h 49"/>
                    <a:gd name="T10" fmla="*/ 14 w 96"/>
                    <a:gd name="T11" fmla="*/ 5 h 49"/>
                    <a:gd name="T12" fmla="*/ 7 w 96"/>
                    <a:gd name="T13" fmla="*/ 7 h 49"/>
                    <a:gd name="T14" fmla="*/ 2 w 96"/>
                    <a:gd name="T15" fmla="*/ 9 h 49"/>
                    <a:gd name="T16" fmla="*/ 1 w 96"/>
                    <a:gd name="T17" fmla="*/ 3 h 49"/>
                    <a:gd name="T18" fmla="*/ 15 w 96"/>
                    <a:gd name="T19" fmla="*/ 0 h 49"/>
                    <a:gd name="T20" fmla="*/ 31 w 96"/>
                    <a:gd name="T21" fmla="*/ 13 h 49"/>
                    <a:gd name="T22" fmla="*/ 28 w 96"/>
                    <a:gd name="T23" fmla="*/ 22 h 49"/>
                    <a:gd name="T24" fmla="*/ 21 w 96"/>
                    <a:gd name="T25" fmla="*/ 30 h 49"/>
                    <a:gd name="T26" fmla="*/ 7 w 96"/>
                    <a:gd name="T27" fmla="*/ 43 h 49"/>
                    <a:gd name="T28" fmla="*/ 33 w 96"/>
                    <a:gd name="T29" fmla="*/ 48 h 49"/>
                    <a:gd name="T30" fmla="*/ 52 w 96"/>
                    <a:gd name="T31" fmla="*/ 48 h 49"/>
                    <a:gd name="T32" fmla="*/ 44 w 96"/>
                    <a:gd name="T33" fmla="*/ 48 h 49"/>
                    <a:gd name="T34" fmla="*/ 52 w 96"/>
                    <a:gd name="T35" fmla="*/ 39 h 49"/>
                    <a:gd name="T36" fmla="*/ 52 w 96"/>
                    <a:gd name="T37" fmla="*/ 48 h 49"/>
                    <a:gd name="T38" fmla="*/ 96 w 96"/>
                    <a:gd name="T39" fmla="*/ 33 h 49"/>
                    <a:gd name="T40" fmla="*/ 91 w 96"/>
                    <a:gd name="T41" fmla="*/ 44 h 49"/>
                    <a:gd name="T42" fmla="*/ 78 w 96"/>
                    <a:gd name="T43" fmla="*/ 49 h 49"/>
                    <a:gd name="T44" fmla="*/ 64 w 96"/>
                    <a:gd name="T45" fmla="*/ 46 h 49"/>
                    <a:gd name="T46" fmla="*/ 65 w 96"/>
                    <a:gd name="T47" fmla="*/ 40 h 49"/>
                    <a:gd name="T48" fmla="*/ 70 w 96"/>
                    <a:gd name="T49" fmla="*/ 42 h 49"/>
                    <a:gd name="T50" fmla="*/ 78 w 96"/>
                    <a:gd name="T51" fmla="*/ 44 h 49"/>
                    <a:gd name="T52" fmla="*/ 86 w 96"/>
                    <a:gd name="T53" fmla="*/ 41 h 49"/>
                    <a:gd name="T54" fmla="*/ 88 w 96"/>
                    <a:gd name="T55" fmla="*/ 33 h 49"/>
                    <a:gd name="T56" fmla="*/ 85 w 96"/>
                    <a:gd name="T57" fmla="*/ 26 h 49"/>
                    <a:gd name="T58" fmla="*/ 77 w 96"/>
                    <a:gd name="T59" fmla="*/ 24 h 49"/>
                    <a:gd name="T60" fmla="*/ 66 w 96"/>
                    <a:gd name="T61" fmla="*/ 25 h 49"/>
                    <a:gd name="T62" fmla="*/ 95 w 96"/>
                    <a:gd name="T63" fmla="*/ 1 h 49"/>
                    <a:gd name="T64" fmla="*/ 73 w 96"/>
                    <a:gd name="T65" fmla="*/ 6 h 49"/>
                    <a:gd name="T66" fmla="*/ 76 w 96"/>
                    <a:gd name="T67" fmla="*/ 19 h 49"/>
                    <a:gd name="T68" fmla="*/ 85 w 96"/>
                    <a:gd name="T69" fmla="*/ 19 h 49"/>
                    <a:gd name="T70" fmla="*/ 94 w 96"/>
                    <a:gd name="T71" fmla="*/ 26 h 49"/>
                    <a:gd name="T72" fmla="*/ 96 w 96"/>
                    <a:gd name="T73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6" h="49">
                      <a:moveTo>
                        <a:pt x="33" y="48"/>
                      </a:moveTo>
                      <a:lnTo>
                        <a:pt x="33" y="48"/>
                      </a:lnTo>
                      <a:lnTo>
                        <a:pt x="0" y="48"/>
                      </a:lnTo>
                      <a:lnTo>
                        <a:pt x="0" y="41"/>
                      </a:lnTo>
                      <a:cubicBezTo>
                        <a:pt x="3" y="39"/>
                        <a:pt x="5" y="37"/>
                        <a:pt x="7" y="36"/>
                      </a:cubicBezTo>
                      <a:cubicBezTo>
                        <a:pt x="9" y="34"/>
                        <a:pt x="11" y="32"/>
                        <a:pt x="13" y="30"/>
                      </a:cubicBezTo>
                      <a:cubicBezTo>
                        <a:pt x="17" y="26"/>
                        <a:pt x="20" y="23"/>
                        <a:pt x="21" y="20"/>
                      </a:cubicBezTo>
                      <a:cubicBezTo>
                        <a:pt x="23" y="18"/>
                        <a:pt x="23" y="16"/>
                        <a:pt x="23" y="13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2" y="9"/>
                        <a:pt x="22" y="8"/>
                        <a:pt x="21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5"/>
                        <a:pt x="16" y="5"/>
                        <a:pt x="14" y="5"/>
                      </a:cubicBezTo>
                      <a:cubicBezTo>
                        <a:pt x="13" y="5"/>
                        <a:pt x="12" y="5"/>
                        <a:pt x="11" y="6"/>
                      </a:cubicBezTo>
                      <a:cubicBezTo>
                        <a:pt x="9" y="6"/>
                        <a:pt x="8" y="6"/>
                        <a:pt x="7" y="7"/>
                      </a:cubicBezTo>
                      <a:cubicBezTo>
                        <a:pt x="6" y="7"/>
                        <a:pt x="5" y="7"/>
                        <a:pt x="4" y="8"/>
                      </a:cubicBezTo>
                      <a:cubicBezTo>
                        <a:pt x="3" y="8"/>
                        <a:pt x="2" y="9"/>
                        <a:pt x="2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5" y="1"/>
                        <a:pt x="8" y="1"/>
                      </a:cubicBezTo>
                      <a:cubicBezTo>
                        <a:pt x="10" y="0"/>
                        <a:pt x="13" y="0"/>
                        <a:pt x="15" y="0"/>
                      </a:cubicBezTo>
                      <a:cubicBezTo>
                        <a:pt x="20" y="0"/>
                        <a:pt x="24" y="1"/>
                        <a:pt x="26" y="3"/>
                      </a:cubicBezTo>
                      <a:cubicBezTo>
                        <a:pt x="29" y="6"/>
                        <a:pt x="31" y="9"/>
                        <a:pt x="31" y="13"/>
                      </a:cubicBezTo>
                      <a:cubicBezTo>
                        <a:pt x="31" y="15"/>
                        <a:pt x="30" y="16"/>
                        <a:pt x="30" y="18"/>
                      </a:cubicBezTo>
                      <a:cubicBezTo>
                        <a:pt x="29" y="19"/>
                        <a:pt x="29" y="21"/>
                        <a:pt x="28" y="22"/>
                      </a:cubicBezTo>
                      <a:cubicBezTo>
                        <a:pt x="27" y="24"/>
                        <a:pt x="26" y="25"/>
                        <a:pt x="25" y="26"/>
                      </a:cubicBezTo>
                      <a:cubicBezTo>
                        <a:pt x="23" y="28"/>
                        <a:pt x="22" y="29"/>
                        <a:pt x="21" y="30"/>
                      </a:cubicBezTo>
                      <a:cubicBezTo>
                        <a:pt x="19" y="32"/>
                        <a:pt x="16" y="35"/>
                        <a:pt x="13" y="37"/>
                      </a:cubicBezTo>
                      <a:cubicBezTo>
                        <a:pt x="11" y="39"/>
                        <a:pt x="9" y="41"/>
                        <a:pt x="7" y="43"/>
                      </a:cubicBezTo>
                      <a:lnTo>
                        <a:pt x="33" y="43"/>
                      </a:lnTo>
                      <a:lnTo>
                        <a:pt x="33" y="48"/>
                      </a:lnTo>
                      <a:lnTo>
                        <a:pt x="33" y="4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5" y="37"/>
                        <a:pt x="94" y="39"/>
                      </a:cubicBezTo>
                      <a:cubicBezTo>
                        <a:pt x="93" y="41"/>
                        <a:pt x="92" y="43"/>
                        <a:pt x="91" y="44"/>
                      </a:cubicBezTo>
                      <a:cubicBezTo>
                        <a:pt x="89" y="46"/>
                        <a:pt x="88" y="47"/>
                        <a:pt x="85" y="48"/>
                      </a:cubicBezTo>
                      <a:cubicBezTo>
                        <a:pt x="83" y="49"/>
                        <a:pt x="81" y="49"/>
                        <a:pt x="78" y="49"/>
                      </a:cubicBezTo>
                      <a:cubicBezTo>
                        <a:pt x="75" y="49"/>
                        <a:pt x="73" y="49"/>
                        <a:pt x="70" y="48"/>
                      </a:cubicBezTo>
                      <a:cubicBezTo>
                        <a:pt x="68" y="48"/>
                        <a:pt x="66" y="47"/>
                        <a:pt x="64" y="46"/>
                      </a:cubicBezTo>
                      <a:lnTo>
                        <a:pt x="64" y="40"/>
                      </a:lnTo>
                      <a:lnTo>
                        <a:pt x="65" y="40"/>
                      </a:lnTo>
                      <a:cubicBezTo>
                        <a:pt x="65" y="40"/>
                        <a:pt x="66" y="40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2" y="43"/>
                        <a:pt x="73" y="43"/>
                        <a:pt x="74" y="43"/>
                      </a:cubicBezTo>
                      <a:cubicBezTo>
                        <a:pt x="75" y="43"/>
                        <a:pt x="77" y="44"/>
                        <a:pt x="78" y="44"/>
                      </a:cubicBezTo>
                      <a:cubicBezTo>
                        <a:pt x="79" y="44"/>
                        <a:pt x="81" y="43"/>
                        <a:pt x="82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6" y="40"/>
                        <a:pt x="87" y="39"/>
                        <a:pt x="88" y="37"/>
                      </a:cubicBezTo>
                      <a:cubicBezTo>
                        <a:pt x="88" y="36"/>
                        <a:pt x="88" y="35"/>
                        <a:pt x="88" y="33"/>
                      </a:cubicBezTo>
                      <a:cubicBezTo>
                        <a:pt x="88" y="31"/>
                        <a:pt x="88" y="30"/>
                        <a:pt x="88" y="29"/>
                      </a:cubicBezTo>
                      <a:cubicBezTo>
                        <a:pt x="87" y="28"/>
                        <a:pt x="86" y="27"/>
                        <a:pt x="85" y="26"/>
                      </a:cubicBezTo>
                      <a:cubicBezTo>
                        <a:pt x="84" y="25"/>
                        <a:pt x="83" y="25"/>
                        <a:pt x="82" y="24"/>
                      </a:cubicBezTo>
                      <a:cubicBezTo>
                        <a:pt x="80" y="24"/>
                        <a:pt x="78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7" y="25"/>
                        <a:pt x="66" y="25"/>
                      </a:cubicBezTo>
                      <a:lnTo>
                        <a:pt x="66" y="1"/>
                      </a:lnTo>
                      <a:lnTo>
                        <a:pt x="95" y="1"/>
                      </a:lnTo>
                      <a:lnTo>
                        <a:pt x="95" y="6"/>
                      </a:lnTo>
                      <a:lnTo>
                        <a:pt x="73" y="6"/>
                      </a:lnTo>
                      <a:lnTo>
                        <a:pt x="73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6" y="19"/>
                        <a:pt x="77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8" y="20"/>
                        <a:pt x="90" y="22"/>
                      </a:cubicBezTo>
                      <a:cubicBezTo>
                        <a:pt x="92" y="23"/>
                        <a:pt x="93" y="24"/>
                        <a:pt x="94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1" name="Freeform 24"/>
                <p:cNvSpPr>
                  <a:spLocks noEditPoints="1"/>
                </p:cNvSpPr>
                <p:nvPr/>
              </p:nvSpPr>
              <p:spPr bwMode="auto">
                <a:xfrm>
                  <a:off x="-1892300" y="5076825"/>
                  <a:ext cx="63500" cy="33338"/>
                </a:xfrm>
                <a:custGeom>
                  <a:avLst/>
                  <a:gdLst>
                    <a:gd name="T0" fmla="*/ 14 w 96"/>
                    <a:gd name="T1" fmla="*/ 5 h 49"/>
                    <a:gd name="T2" fmla="*/ 7 w 96"/>
                    <a:gd name="T3" fmla="*/ 7 h 49"/>
                    <a:gd name="T4" fmla="*/ 1 w 96"/>
                    <a:gd name="T5" fmla="*/ 9 h 49"/>
                    <a:gd name="T6" fmla="*/ 1 w 96"/>
                    <a:gd name="T7" fmla="*/ 3 h 49"/>
                    <a:gd name="T8" fmla="*/ 15 w 96"/>
                    <a:gd name="T9" fmla="*/ 0 h 49"/>
                    <a:gd name="T10" fmla="*/ 26 w 96"/>
                    <a:gd name="T11" fmla="*/ 2 h 49"/>
                    <a:gd name="T12" fmla="*/ 31 w 96"/>
                    <a:gd name="T13" fmla="*/ 11 h 49"/>
                    <a:gd name="T14" fmla="*/ 21 w 96"/>
                    <a:gd name="T15" fmla="*/ 22 h 49"/>
                    <a:gd name="T16" fmla="*/ 24 w 96"/>
                    <a:gd name="T17" fmla="*/ 23 h 49"/>
                    <a:gd name="T18" fmla="*/ 31 w 96"/>
                    <a:gd name="T19" fmla="*/ 29 h 49"/>
                    <a:gd name="T20" fmla="*/ 30 w 96"/>
                    <a:gd name="T21" fmla="*/ 40 h 49"/>
                    <a:gd name="T22" fmla="*/ 21 w 96"/>
                    <a:gd name="T23" fmla="*/ 48 h 49"/>
                    <a:gd name="T24" fmla="*/ 6 w 96"/>
                    <a:gd name="T25" fmla="*/ 48 h 49"/>
                    <a:gd name="T26" fmla="*/ 0 w 96"/>
                    <a:gd name="T27" fmla="*/ 39 h 49"/>
                    <a:gd name="T28" fmla="*/ 6 w 96"/>
                    <a:gd name="T29" fmla="*/ 42 h 49"/>
                    <a:gd name="T30" fmla="*/ 18 w 96"/>
                    <a:gd name="T31" fmla="*/ 43 h 49"/>
                    <a:gd name="T32" fmla="*/ 24 w 96"/>
                    <a:gd name="T33" fmla="*/ 38 h 49"/>
                    <a:gd name="T34" fmla="*/ 24 w 96"/>
                    <a:gd name="T35" fmla="*/ 29 h 49"/>
                    <a:gd name="T36" fmla="*/ 18 w 96"/>
                    <a:gd name="T37" fmla="*/ 25 h 49"/>
                    <a:gd name="T38" fmla="*/ 10 w 96"/>
                    <a:gd name="T39" fmla="*/ 25 h 49"/>
                    <a:gd name="T40" fmla="*/ 13 w 96"/>
                    <a:gd name="T41" fmla="*/ 20 h 49"/>
                    <a:gd name="T42" fmla="*/ 23 w 96"/>
                    <a:gd name="T43" fmla="*/ 12 h 49"/>
                    <a:gd name="T44" fmla="*/ 21 w 96"/>
                    <a:gd name="T45" fmla="*/ 7 h 49"/>
                    <a:gd name="T46" fmla="*/ 14 w 96"/>
                    <a:gd name="T47" fmla="*/ 5 h 49"/>
                    <a:gd name="T48" fmla="*/ 52 w 96"/>
                    <a:gd name="T49" fmla="*/ 48 h 49"/>
                    <a:gd name="T50" fmla="*/ 44 w 96"/>
                    <a:gd name="T51" fmla="*/ 48 h 49"/>
                    <a:gd name="T52" fmla="*/ 52 w 96"/>
                    <a:gd name="T53" fmla="*/ 39 h 49"/>
                    <a:gd name="T54" fmla="*/ 52 w 96"/>
                    <a:gd name="T55" fmla="*/ 48 h 49"/>
                    <a:gd name="T56" fmla="*/ 96 w 96"/>
                    <a:gd name="T57" fmla="*/ 24 h 49"/>
                    <a:gd name="T58" fmla="*/ 79 w 96"/>
                    <a:gd name="T59" fmla="*/ 49 h 49"/>
                    <a:gd name="T60" fmla="*/ 62 w 96"/>
                    <a:gd name="T61" fmla="*/ 24 h 49"/>
                    <a:gd name="T62" fmla="*/ 79 w 96"/>
                    <a:gd name="T63" fmla="*/ 0 h 49"/>
                    <a:gd name="T64" fmla="*/ 96 w 96"/>
                    <a:gd name="T65" fmla="*/ 24 h 49"/>
                    <a:gd name="T66" fmla="*/ 87 w 96"/>
                    <a:gd name="T67" fmla="*/ 39 h 49"/>
                    <a:gd name="T68" fmla="*/ 88 w 96"/>
                    <a:gd name="T69" fmla="*/ 33 h 49"/>
                    <a:gd name="T70" fmla="*/ 88 w 96"/>
                    <a:gd name="T71" fmla="*/ 16 h 49"/>
                    <a:gd name="T72" fmla="*/ 84 w 96"/>
                    <a:gd name="T73" fmla="*/ 6 h 49"/>
                    <a:gd name="T74" fmla="*/ 74 w 96"/>
                    <a:gd name="T75" fmla="*/ 6 h 49"/>
                    <a:gd name="T76" fmla="*/ 70 w 96"/>
                    <a:gd name="T77" fmla="*/ 16 h 49"/>
                    <a:gd name="T78" fmla="*/ 70 w 96"/>
                    <a:gd name="T79" fmla="*/ 33 h 49"/>
                    <a:gd name="T80" fmla="*/ 74 w 96"/>
                    <a:gd name="T81" fmla="*/ 42 h 49"/>
                    <a:gd name="T82" fmla="*/ 84 w 96"/>
                    <a:gd name="T83" fmla="*/ 43 h 49"/>
                    <a:gd name="T84" fmla="*/ 87 w 96"/>
                    <a:gd name="T85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" h="49">
                      <a:moveTo>
                        <a:pt x="14" y="5"/>
                      </a:moveTo>
                      <a:lnTo>
                        <a:pt x="14" y="5"/>
                      </a:lnTo>
                      <a:cubicBezTo>
                        <a:pt x="13" y="5"/>
                        <a:pt x="12" y="5"/>
                        <a:pt x="10" y="6"/>
                      </a:cubicBezTo>
                      <a:cubicBezTo>
                        <a:pt x="9" y="6"/>
                        <a:pt x="8" y="6"/>
                        <a:pt x="7" y="7"/>
                      </a:cubicBezTo>
                      <a:cubicBezTo>
                        <a:pt x="5" y="7"/>
                        <a:pt x="5" y="8"/>
                        <a:pt x="4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5" y="1"/>
                        <a:pt x="7" y="1"/>
                      </a:cubicBezTo>
                      <a:cubicBezTo>
                        <a:pt x="10" y="0"/>
                        <a:pt x="12" y="0"/>
                        <a:pt x="15" y="0"/>
                      </a:cubicBezTo>
                      <a:cubicBezTo>
                        <a:pt x="17" y="0"/>
                        <a:pt x="19" y="0"/>
                        <a:pt x="21" y="0"/>
                      </a:cubicBezTo>
                      <a:cubicBezTo>
                        <a:pt x="23" y="1"/>
                        <a:pt x="24" y="1"/>
                        <a:pt x="26" y="2"/>
                      </a:cubicBezTo>
                      <a:cubicBezTo>
                        <a:pt x="27" y="3"/>
                        <a:pt x="29" y="5"/>
                        <a:pt x="29" y="6"/>
                      </a:cubicBezTo>
                      <a:cubicBezTo>
                        <a:pt x="30" y="7"/>
                        <a:pt x="31" y="9"/>
                        <a:pt x="31" y="11"/>
                      </a:cubicBezTo>
                      <a:cubicBezTo>
                        <a:pt x="31" y="14"/>
                        <a:pt x="30" y="16"/>
                        <a:pt x="28" y="18"/>
                      </a:cubicBezTo>
                      <a:cubicBezTo>
                        <a:pt x="26" y="20"/>
                        <a:pt x="23" y="21"/>
                        <a:pt x="21" y="22"/>
                      </a:cubicBezTo>
                      <a:lnTo>
                        <a:pt x="21" y="22"/>
                      </a:lnTo>
                      <a:cubicBezTo>
                        <a:pt x="22" y="22"/>
                        <a:pt x="23" y="23"/>
                        <a:pt x="24" y="23"/>
                      </a:cubicBezTo>
                      <a:cubicBezTo>
                        <a:pt x="26" y="24"/>
                        <a:pt x="27" y="24"/>
                        <a:pt x="28" y="25"/>
                      </a:cubicBezTo>
                      <a:cubicBezTo>
                        <a:pt x="29" y="26"/>
                        <a:pt x="30" y="27"/>
                        <a:pt x="31" y="29"/>
                      </a:cubicBezTo>
                      <a:cubicBezTo>
                        <a:pt x="31" y="30"/>
                        <a:pt x="32" y="32"/>
                        <a:pt x="32" y="34"/>
                      </a:cubicBezTo>
                      <a:cubicBezTo>
                        <a:pt x="32" y="36"/>
                        <a:pt x="31" y="38"/>
                        <a:pt x="30" y="40"/>
                      </a:cubicBezTo>
                      <a:cubicBezTo>
                        <a:pt x="30" y="42"/>
                        <a:pt x="28" y="43"/>
                        <a:pt x="27" y="45"/>
                      </a:cubicBezTo>
                      <a:cubicBezTo>
                        <a:pt x="25" y="46"/>
                        <a:pt x="24" y="47"/>
                        <a:pt x="21" y="48"/>
                      </a:cubicBezTo>
                      <a:cubicBezTo>
                        <a:pt x="19" y="49"/>
                        <a:pt x="17" y="49"/>
                        <a:pt x="14" y="49"/>
                      </a:cubicBezTo>
                      <a:cubicBezTo>
                        <a:pt x="11" y="49"/>
                        <a:pt x="9" y="49"/>
                        <a:pt x="6" y="48"/>
                      </a:cubicBezTo>
                      <a:cubicBezTo>
                        <a:pt x="4" y="48"/>
                        <a:pt x="1" y="47"/>
                        <a:pt x="0" y="46"/>
                      </a:cubicBezTo>
                      <a:lnTo>
                        <a:pt x="0" y="39"/>
                      </a:lnTo>
                      <a:lnTo>
                        <a:pt x="0" y="39"/>
                      </a:lnTo>
                      <a:cubicBezTo>
                        <a:pt x="2" y="40"/>
                        <a:pt x="4" y="41"/>
                        <a:pt x="6" y="42"/>
                      </a:cubicBezTo>
                      <a:cubicBezTo>
                        <a:pt x="9" y="43"/>
                        <a:pt x="11" y="44"/>
                        <a:pt x="14" y="44"/>
                      </a:cubicBezTo>
                      <a:cubicBezTo>
                        <a:pt x="15" y="44"/>
                        <a:pt x="16" y="43"/>
                        <a:pt x="18" y="43"/>
                      </a:cubicBezTo>
                      <a:cubicBezTo>
                        <a:pt x="19" y="42"/>
                        <a:pt x="20" y="42"/>
                        <a:pt x="21" y="41"/>
                      </a:cubicBezTo>
                      <a:cubicBezTo>
                        <a:pt x="22" y="40"/>
                        <a:pt x="23" y="39"/>
                        <a:pt x="24" y="38"/>
                      </a:cubicBezTo>
                      <a:cubicBezTo>
                        <a:pt x="24" y="37"/>
                        <a:pt x="24" y="35"/>
                        <a:pt x="24" y="34"/>
                      </a:cubicBezTo>
                      <a:cubicBezTo>
                        <a:pt x="24" y="32"/>
                        <a:pt x="24" y="30"/>
                        <a:pt x="24" y="29"/>
                      </a:cubicBezTo>
                      <a:cubicBezTo>
                        <a:pt x="23" y="28"/>
                        <a:pt x="22" y="27"/>
                        <a:pt x="21" y="27"/>
                      </a:cubicBezTo>
                      <a:cubicBezTo>
                        <a:pt x="20" y="26"/>
                        <a:pt x="19" y="26"/>
                        <a:pt x="18" y="25"/>
                      </a:cubicBezTo>
                      <a:cubicBezTo>
                        <a:pt x="16" y="25"/>
                        <a:pt x="15" y="25"/>
                        <a:pt x="13" y="25"/>
                      </a:cubicBezTo>
                      <a:lnTo>
                        <a:pt x="10" y="25"/>
                      </a:lnTo>
                      <a:lnTo>
                        <a:pt x="10" y="20"/>
                      </a:lnTo>
                      <a:lnTo>
                        <a:pt x="13" y="20"/>
                      </a:lnTo>
                      <a:cubicBezTo>
                        <a:pt x="16" y="20"/>
                        <a:pt x="18" y="19"/>
                        <a:pt x="20" y="18"/>
                      </a:cubicBezTo>
                      <a:cubicBezTo>
                        <a:pt x="22" y="16"/>
                        <a:pt x="23" y="14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0" y="6"/>
                        <a:pt x="19" y="6"/>
                        <a:pt x="18" y="5"/>
                      </a:cubicBezTo>
                      <a:cubicBezTo>
                        <a:pt x="17" y="5"/>
                        <a:pt x="15" y="5"/>
                        <a:pt x="14" y="5"/>
                      </a:cubicBezTo>
                      <a:lnTo>
                        <a:pt x="14" y="5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5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4" y="39"/>
                        <a:pt x="62" y="33"/>
                        <a:pt x="62" y="24"/>
                      </a:cubicBezTo>
                      <a:cubicBezTo>
                        <a:pt x="62" y="16"/>
                        <a:pt x="64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5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8" y="37"/>
                        <a:pt x="88" y="35"/>
                        <a:pt x="88" y="33"/>
                      </a:cubicBezTo>
                      <a:cubicBezTo>
                        <a:pt x="89" y="30"/>
                        <a:pt x="89" y="28"/>
                        <a:pt x="89" y="24"/>
                      </a:cubicBezTo>
                      <a:cubicBezTo>
                        <a:pt x="89" y="21"/>
                        <a:pt x="89" y="18"/>
                        <a:pt x="88" y="16"/>
                      </a:cubicBezTo>
                      <a:cubicBezTo>
                        <a:pt x="88" y="13"/>
                        <a:pt x="88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3" y="5"/>
                        <a:pt x="81" y="5"/>
                        <a:pt x="79" y="5"/>
                      </a:cubicBezTo>
                      <a:cubicBezTo>
                        <a:pt x="77" y="5"/>
                        <a:pt x="76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1" y="12"/>
                        <a:pt x="70" y="14"/>
                        <a:pt x="70" y="16"/>
                      </a:cubicBezTo>
                      <a:cubicBezTo>
                        <a:pt x="70" y="19"/>
                        <a:pt x="70" y="21"/>
                        <a:pt x="70" y="24"/>
                      </a:cubicBezTo>
                      <a:cubicBezTo>
                        <a:pt x="70" y="28"/>
                        <a:pt x="70" y="30"/>
                        <a:pt x="70" y="33"/>
                      </a:cubicBezTo>
                      <a:cubicBezTo>
                        <a:pt x="70" y="35"/>
                        <a:pt x="71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1" y="44"/>
                        <a:pt x="83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2" name="Freeform 25"/>
                <p:cNvSpPr>
                  <a:spLocks noEditPoints="1"/>
                </p:cNvSpPr>
                <p:nvPr/>
              </p:nvSpPr>
              <p:spPr bwMode="auto">
                <a:xfrm>
                  <a:off x="-2144713" y="5076825"/>
                  <a:ext cx="61913" cy="33338"/>
                </a:xfrm>
                <a:custGeom>
                  <a:avLst/>
                  <a:gdLst>
                    <a:gd name="T0" fmla="*/ 15 w 96"/>
                    <a:gd name="T1" fmla="*/ 5 h 49"/>
                    <a:gd name="T2" fmla="*/ 7 w 96"/>
                    <a:gd name="T3" fmla="*/ 7 h 49"/>
                    <a:gd name="T4" fmla="*/ 2 w 96"/>
                    <a:gd name="T5" fmla="*/ 9 h 49"/>
                    <a:gd name="T6" fmla="*/ 2 w 96"/>
                    <a:gd name="T7" fmla="*/ 3 h 49"/>
                    <a:gd name="T8" fmla="*/ 15 w 96"/>
                    <a:gd name="T9" fmla="*/ 0 h 49"/>
                    <a:gd name="T10" fmla="*/ 26 w 96"/>
                    <a:gd name="T11" fmla="*/ 2 h 49"/>
                    <a:gd name="T12" fmla="*/ 31 w 96"/>
                    <a:gd name="T13" fmla="*/ 11 h 49"/>
                    <a:gd name="T14" fmla="*/ 22 w 96"/>
                    <a:gd name="T15" fmla="*/ 22 h 49"/>
                    <a:gd name="T16" fmla="*/ 25 w 96"/>
                    <a:gd name="T17" fmla="*/ 23 h 49"/>
                    <a:gd name="T18" fmla="*/ 31 w 96"/>
                    <a:gd name="T19" fmla="*/ 29 h 49"/>
                    <a:gd name="T20" fmla="*/ 31 w 96"/>
                    <a:gd name="T21" fmla="*/ 40 h 49"/>
                    <a:gd name="T22" fmla="*/ 22 w 96"/>
                    <a:gd name="T23" fmla="*/ 48 h 49"/>
                    <a:gd name="T24" fmla="*/ 7 w 96"/>
                    <a:gd name="T25" fmla="*/ 48 h 49"/>
                    <a:gd name="T26" fmla="*/ 0 w 96"/>
                    <a:gd name="T27" fmla="*/ 39 h 49"/>
                    <a:gd name="T28" fmla="*/ 7 w 96"/>
                    <a:gd name="T29" fmla="*/ 42 h 49"/>
                    <a:gd name="T30" fmla="*/ 19 w 96"/>
                    <a:gd name="T31" fmla="*/ 43 h 49"/>
                    <a:gd name="T32" fmla="*/ 24 w 96"/>
                    <a:gd name="T33" fmla="*/ 38 h 49"/>
                    <a:gd name="T34" fmla="*/ 24 w 96"/>
                    <a:gd name="T35" fmla="*/ 29 h 49"/>
                    <a:gd name="T36" fmla="*/ 18 w 96"/>
                    <a:gd name="T37" fmla="*/ 25 h 49"/>
                    <a:gd name="T38" fmla="*/ 11 w 96"/>
                    <a:gd name="T39" fmla="*/ 25 h 49"/>
                    <a:gd name="T40" fmla="*/ 13 w 96"/>
                    <a:gd name="T41" fmla="*/ 20 h 49"/>
                    <a:gd name="T42" fmla="*/ 24 w 96"/>
                    <a:gd name="T43" fmla="*/ 12 h 49"/>
                    <a:gd name="T44" fmla="*/ 21 w 96"/>
                    <a:gd name="T45" fmla="*/ 7 h 49"/>
                    <a:gd name="T46" fmla="*/ 15 w 96"/>
                    <a:gd name="T47" fmla="*/ 5 h 49"/>
                    <a:gd name="T48" fmla="*/ 53 w 96"/>
                    <a:gd name="T49" fmla="*/ 48 h 49"/>
                    <a:gd name="T50" fmla="*/ 44 w 96"/>
                    <a:gd name="T51" fmla="*/ 48 h 49"/>
                    <a:gd name="T52" fmla="*/ 53 w 96"/>
                    <a:gd name="T53" fmla="*/ 39 h 49"/>
                    <a:gd name="T54" fmla="*/ 53 w 96"/>
                    <a:gd name="T55" fmla="*/ 48 h 49"/>
                    <a:gd name="T56" fmla="*/ 96 w 96"/>
                    <a:gd name="T57" fmla="*/ 33 h 49"/>
                    <a:gd name="T58" fmla="*/ 91 w 96"/>
                    <a:gd name="T59" fmla="*/ 44 h 49"/>
                    <a:gd name="T60" fmla="*/ 78 w 96"/>
                    <a:gd name="T61" fmla="*/ 49 h 49"/>
                    <a:gd name="T62" fmla="*/ 64 w 96"/>
                    <a:gd name="T63" fmla="*/ 46 h 49"/>
                    <a:gd name="T64" fmla="*/ 65 w 96"/>
                    <a:gd name="T65" fmla="*/ 40 h 49"/>
                    <a:gd name="T66" fmla="*/ 71 w 96"/>
                    <a:gd name="T67" fmla="*/ 42 h 49"/>
                    <a:gd name="T68" fmla="*/ 78 w 96"/>
                    <a:gd name="T69" fmla="*/ 44 h 49"/>
                    <a:gd name="T70" fmla="*/ 86 w 96"/>
                    <a:gd name="T71" fmla="*/ 41 h 49"/>
                    <a:gd name="T72" fmla="*/ 89 w 96"/>
                    <a:gd name="T73" fmla="*/ 33 h 49"/>
                    <a:gd name="T74" fmla="*/ 86 w 96"/>
                    <a:gd name="T75" fmla="*/ 26 h 49"/>
                    <a:gd name="T76" fmla="*/ 77 w 96"/>
                    <a:gd name="T77" fmla="*/ 24 h 49"/>
                    <a:gd name="T78" fmla="*/ 67 w 96"/>
                    <a:gd name="T79" fmla="*/ 25 h 49"/>
                    <a:gd name="T80" fmla="*/ 95 w 96"/>
                    <a:gd name="T81" fmla="*/ 1 h 49"/>
                    <a:gd name="T82" fmla="*/ 73 w 96"/>
                    <a:gd name="T83" fmla="*/ 6 h 49"/>
                    <a:gd name="T84" fmla="*/ 76 w 96"/>
                    <a:gd name="T85" fmla="*/ 19 h 49"/>
                    <a:gd name="T86" fmla="*/ 85 w 96"/>
                    <a:gd name="T87" fmla="*/ 19 h 49"/>
                    <a:gd name="T88" fmla="*/ 94 w 96"/>
                    <a:gd name="T89" fmla="*/ 26 h 49"/>
                    <a:gd name="T90" fmla="*/ 96 w 96"/>
                    <a:gd name="T91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6" h="49">
                      <a:moveTo>
                        <a:pt x="15" y="5"/>
                      </a:moveTo>
                      <a:lnTo>
                        <a:pt x="15" y="5"/>
                      </a:lnTo>
                      <a:cubicBezTo>
                        <a:pt x="14" y="5"/>
                        <a:pt x="12" y="5"/>
                        <a:pt x="11" y="6"/>
                      </a:cubicBezTo>
                      <a:cubicBezTo>
                        <a:pt x="10" y="6"/>
                        <a:pt x="9" y="6"/>
                        <a:pt x="7" y="7"/>
                      </a:cubicBezTo>
                      <a:cubicBezTo>
                        <a:pt x="6" y="7"/>
                        <a:pt x="5" y="8"/>
                        <a:pt x="4" y="8"/>
                      </a:cubicBezTo>
                      <a:cubicBezTo>
                        <a:pt x="4" y="8"/>
                        <a:pt x="3" y="9"/>
                        <a:pt x="2" y="9"/>
                      </a:cubicBezTo>
                      <a:lnTo>
                        <a:pt x="2" y="9"/>
                      </a:lnTo>
                      <a:lnTo>
                        <a:pt x="2" y="3"/>
                      </a:lnTo>
                      <a:cubicBezTo>
                        <a:pt x="3" y="2"/>
                        <a:pt x="5" y="1"/>
                        <a:pt x="8" y="1"/>
                      </a:cubicBezTo>
                      <a:cubicBezTo>
                        <a:pt x="11" y="0"/>
                        <a:pt x="13" y="0"/>
                        <a:pt x="15" y="0"/>
                      </a:cubicBezTo>
                      <a:cubicBezTo>
                        <a:pt x="18" y="0"/>
                        <a:pt x="20" y="0"/>
                        <a:pt x="22" y="0"/>
                      </a:cubicBezTo>
                      <a:cubicBezTo>
                        <a:pt x="23" y="1"/>
                        <a:pt x="25" y="1"/>
                        <a:pt x="26" y="2"/>
                      </a:cubicBezTo>
                      <a:cubicBezTo>
                        <a:pt x="28" y="3"/>
                        <a:pt x="29" y="5"/>
                        <a:pt x="30" y="6"/>
                      </a:cubicBezTo>
                      <a:cubicBezTo>
                        <a:pt x="31" y="7"/>
                        <a:pt x="31" y="9"/>
                        <a:pt x="31" y="11"/>
                      </a:cubicBezTo>
                      <a:cubicBezTo>
                        <a:pt x="31" y="14"/>
                        <a:pt x="30" y="16"/>
                        <a:pt x="28" y="18"/>
                      </a:cubicBezTo>
                      <a:cubicBezTo>
                        <a:pt x="26" y="20"/>
                        <a:pt x="24" y="21"/>
                        <a:pt x="22" y="22"/>
                      </a:cubicBezTo>
                      <a:lnTo>
                        <a:pt x="22" y="22"/>
                      </a:lnTo>
                      <a:cubicBezTo>
                        <a:pt x="23" y="22"/>
                        <a:pt x="24" y="23"/>
                        <a:pt x="25" y="23"/>
                      </a:cubicBezTo>
                      <a:cubicBezTo>
                        <a:pt x="26" y="24"/>
                        <a:pt x="27" y="24"/>
                        <a:pt x="29" y="25"/>
                      </a:cubicBezTo>
                      <a:cubicBezTo>
                        <a:pt x="30" y="26"/>
                        <a:pt x="30" y="27"/>
                        <a:pt x="31" y="29"/>
                      </a:cubicBezTo>
                      <a:cubicBezTo>
                        <a:pt x="32" y="30"/>
                        <a:pt x="32" y="32"/>
                        <a:pt x="32" y="34"/>
                      </a:cubicBezTo>
                      <a:cubicBezTo>
                        <a:pt x="32" y="36"/>
                        <a:pt x="32" y="38"/>
                        <a:pt x="31" y="40"/>
                      </a:cubicBezTo>
                      <a:cubicBezTo>
                        <a:pt x="30" y="42"/>
                        <a:pt x="29" y="43"/>
                        <a:pt x="28" y="45"/>
                      </a:cubicBezTo>
                      <a:cubicBezTo>
                        <a:pt x="26" y="46"/>
                        <a:pt x="24" y="47"/>
                        <a:pt x="22" y="48"/>
                      </a:cubicBezTo>
                      <a:cubicBezTo>
                        <a:pt x="20" y="49"/>
                        <a:pt x="17" y="49"/>
                        <a:pt x="15" y="49"/>
                      </a:cubicBezTo>
                      <a:cubicBezTo>
                        <a:pt x="12" y="49"/>
                        <a:pt x="9" y="49"/>
                        <a:pt x="7" y="48"/>
                      </a:cubicBezTo>
                      <a:cubicBezTo>
                        <a:pt x="4" y="48"/>
                        <a:pt x="2" y="47"/>
                        <a:pt x="0" y="46"/>
                      </a:cubicBezTo>
                      <a:lnTo>
                        <a:pt x="0" y="39"/>
                      </a:lnTo>
                      <a:lnTo>
                        <a:pt x="1" y="39"/>
                      </a:lnTo>
                      <a:cubicBezTo>
                        <a:pt x="2" y="40"/>
                        <a:pt x="4" y="41"/>
                        <a:pt x="7" y="42"/>
                      </a:cubicBezTo>
                      <a:cubicBezTo>
                        <a:pt x="9" y="43"/>
                        <a:pt x="12" y="44"/>
                        <a:pt x="14" y="44"/>
                      </a:cubicBezTo>
                      <a:cubicBezTo>
                        <a:pt x="16" y="44"/>
                        <a:pt x="17" y="43"/>
                        <a:pt x="19" y="43"/>
                      </a:cubicBezTo>
                      <a:cubicBezTo>
                        <a:pt x="20" y="42"/>
                        <a:pt x="21" y="42"/>
                        <a:pt x="22" y="41"/>
                      </a:cubicBezTo>
                      <a:cubicBezTo>
                        <a:pt x="23" y="40"/>
                        <a:pt x="24" y="39"/>
                        <a:pt x="24" y="38"/>
                      </a:cubicBezTo>
                      <a:cubicBezTo>
                        <a:pt x="25" y="37"/>
                        <a:pt x="25" y="35"/>
                        <a:pt x="25" y="34"/>
                      </a:cubicBezTo>
                      <a:cubicBezTo>
                        <a:pt x="25" y="32"/>
                        <a:pt x="25" y="30"/>
                        <a:pt x="24" y="29"/>
                      </a:cubicBezTo>
                      <a:cubicBezTo>
                        <a:pt x="24" y="28"/>
                        <a:pt x="23" y="27"/>
                        <a:pt x="22" y="27"/>
                      </a:cubicBezTo>
                      <a:cubicBezTo>
                        <a:pt x="21" y="26"/>
                        <a:pt x="20" y="26"/>
                        <a:pt x="18" y="25"/>
                      </a:cubicBezTo>
                      <a:cubicBezTo>
                        <a:pt x="17" y="25"/>
                        <a:pt x="16" y="25"/>
                        <a:pt x="14" y="25"/>
                      </a:cubicBezTo>
                      <a:lnTo>
                        <a:pt x="11" y="25"/>
                      </a:lnTo>
                      <a:lnTo>
                        <a:pt x="11" y="20"/>
                      </a:lnTo>
                      <a:lnTo>
                        <a:pt x="13" y="20"/>
                      </a:lnTo>
                      <a:cubicBezTo>
                        <a:pt x="17" y="20"/>
                        <a:pt x="19" y="19"/>
                        <a:pt x="21" y="18"/>
                      </a:cubicBezTo>
                      <a:cubicBezTo>
                        <a:pt x="23" y="16"/>
                        <a:pt x="24" y="14"/>
                        <a:pt x="24" y="12"/>
                      </a:cubicBezTo>
                      <a:cubicBezTo>
                        <a:pt x="24" y="11"/>
                        <a:pt x="24" y="10"/>
                        <a:pt x="23" y="9"/>
                      </a:cubicBezTo>
                      <a:cubicBezTo>
                        <a:pt x="23" y="8"/>
                        <a:pt x="22" y="7"/>
                        <a:pt x="21" y="7"/>
                      </a:cubicBezTo>
                      <a:cubicBezTo>
                        <a:pt x="20" y="6"/>
                        <a:pt x="19" y="6"/>
                        <a:pt x="18" y="5"/>
                      </a:cubicBezTo>
                      <a:cubicBezTo>
                        <a:pt x="17" y="5"/>
                        <a:pt x="16" y="5"/>
                        <a:pt x="15" y="5"/>
                      </a:cubicBezTo>
                      <a:lnTo>
                        <a:pt x="15" y="5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5" y="37"/>
                        <a:pt x="95" y="39"/>
                      </a:cubicBezTo>
                      <a:cubicBezTo>
                        <a:pt x="94" y="41"/>
                        <a:pt x="93" y="43"/>
                        <a:pt x="91" y="44"/>
                      </a:cubicBezTo>
                      <a:cubicBezTo>
                        <a:pt x="90" y="46"/>
                        <a:pt x="88" y="47"/>
                        <a:pt x="86" y="48"/>
                      </a:cubicBezTo>
                      <a:cubicBezTo>
                        <a:pt x="83" y="49"/>
                        <a:pt x="81" y="49"/>
                        <a:pt x="78" y="49"/>
                      </a:cubicBezTo>
                      <a:cubicBezTo>
                        <a:pt x="76" y="49"/>
                        <a:pt x="73" y="49"/>
                        <a:pt x="71" y="48"/>
                      </a:cubicBezTo>
                      <a:cubicBezTo>
                        <a:pt x="68" y="48"/>
                        <a:pt x="66" y="47"/>
                        <a:pt x="64" y="46"/>
                      </a:cubicBezTo>
                      <a:lnTo>
                        <a:pt x="64" y="40"/>
                      </a:lnTo>
                      <a:lnTo>
                        <a:pt x="65" y="40"/>
                      </a:lnTo>
                      <a:cubicBezTo>
                        <a:pt x="66" y="40"/>
                        <a:pt x="66" y="40"/>
                        <a:pt x="67" y="41"/>
                      </a:cubicBezTo>
                      <a:cubicBezTo>
                        <a:pt x="68" y="41"/>
                        <a:pt x="69" y="42"/>
                        <a:pt x="71" y="42"/>
                      </a:cubicBezTo>
                      <a:cubicBezTo>
                        <a:pt x="72" y="43"/>
                        <a:pt x="73" y="43"/>
                        <a:pt x="75" y="43"/>
                      </a:cubicBezTo>
                      <a:cubicBezTo>
                        <a:pt x="76" y="43"/>
                        <a:pt x="77" y="44"/>
                        <a:pt x="78" y="44"/>
                      </a:cubicBezTo>
                      <a:cubicBezTo>
                        <a:pt x="80" y="44"/>
                        <a:pt x="81" y="43"/>
                        <a:pt x="83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7" y="40"/>
                        <a:pt x="87" y="39"/>
                        <a:pt x="88" y="37"/>
                      </a:cubicBezTo>
                      <a:cubicBezTo>
                        <a:pt x="88" y="36"/>
                        <a:pt x="89" y="35"/>
                        <a:pt x="89" y="33"/>
                      </a:cubicBezTo>
                      <a:cubicBezTo>
                        <a:pt x="89" y="31"/>
                        <a:pt x="88" y="30"/>
                        <a:pt x="88" y="29"/>
                      </a:cubicBezTo>
                      <a:cubicBezTo>
                        <a:pt x="87" y="28"/>
                        <a:pt x="87" y="27"/>
                        <a:pt x="86" y="26"/>
                      </a:cubicBezTo>
                      <a:cubicBezTo>
                        <a:pt x="85" y="25"/>
                        <a:pt x="83" y="25"/>
                        <a:pt x="82" y="24"/>
                      </a:cubicBezTo>
                      <a:cubicBezTo>
                        <a:pt x="80" y="24"/>
                        <a:pt x="79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lnTo>
                        <a:pt x="67" y="1"/>
                      </a:lnTo>
                      <a:lnTo>
                        <a:pt x="95" y="1"/>
                      </a:lnTo>
                      <a:lnTo>
                        <a:pt x="95" y="6"/>
                      </a:lnTo>
                      <a:lnTo>
                        <a:pt x="73" y="6"/>
                      </a:lnTo>
                      <a:lnTo>
                        <a:pt x="73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7" y="19"/>
                        <a:pt x="78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9" y="20"/>
                        <a:pt x="90" y="22"/>
                      </a:cubicBezTo>
                      <a:cubicBezTo>
                        <a:pt x="92" y="23"/>
                        <a:pt x="94" y="24"/>
                        <a:pt x="94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3" name="Freeform 26"/>
                <p:cNvSpPr>
                  <a:spLocks noEditPoints="1"/>
                </p:cNvSpPr>
                <p:nvPr/>
              </p:nvSpPr>
              <p:spPr bwMode="auto">
                <a:xfrm>
                  <a:off x="-2398713" y="5076825"/>
                  <a:ext cx="65088" cy="33338"/>
                </a:xfrm>
                <a:custGeom>
                  <a:avLst/>
                  <a:gdLst>
                    <a:gd name="T0" fmla="*/ 36 w 98"/>
                    <a:gd name="T1" fmla="*/ 32 h 49"/>
                    <a:gd name="T2" fmla="*/ 36 w 98"/>
                    <a:gd name="T3" fmla="*/ 32 h 49"/>
                    <a:gd name="T4" fmla="*/ 30 w 98"/>
                    <a:gd name="T5" fmla="*/ 32 h 49"/>
                    <a:gd name="T6" fmla="*/ 30 w 98"/>
                    <a:gd name="T7" fmla="*/ 48 h 49"/>
                    <a:gd name="T8" fmla="*/ 23 w 98"/>
                    <a:gd name="T9" fmla="*/ 48 h 49"/>
                    <a:gd name="T10" fmla="*/ 23 w 98"/>
                    <a:gd name="T11" fmla="*/ 32 h 49"/>
                    <a:gd name="T12" fmla="*/ 0 w 98"/>
                    <a:gd name="T13" fmla="*/ 32 h 49"/>
                    <a:gd name="T14" fmla="*/ 0 w 98"/>
                    <a:gd name="T15" fmla="*/ 25 h 49"/>
                    <a:gd name="T16" fmla="*/ 23 w 98"/>
                    <a:gd name="T17" fmla="*/ 1 h 49"/>
                    <a:gd name="T18" fmla="*/ 30 w 98"/>
                    <a:gd name="T19" fmla="*/ 1 h 49"/>
                    <a:gd name="T20" fmla="*/ 30 w 98"/>
                    <a:gd name="T21" fmla="*/ 27 h 49"/>
                    <a:gd name="T22" fmla="*/ 36 w 98"/>
                    <a:gd name="T23" fmla="*/ 27 h 49"/>
                    <a:gd name="T24" fmla="*/ 36 w 98"/>
                    <a:gd name="T25" fmla="*/ 32 h 49"/>
                    <a:gd name="T26" fmla="*/ 36 w 98"/>
                    <a:gd name="T27" fmla="*/ 32 h 49"/>
                    <a:gd name="T28" fmla="*/ 23 w 98"/>
                    <a:gd name="T29" fmla="*/ 27 h 49"/>
                    <a:gd name="T30" fmla="*/ 23 w 98"/>
                    <a:gd name="T31" fmla="*/ 27 h 49"/>
                    <a:gd name="T32" fmla="*/ 23 w 98"/>
                    <a:gd name="T33" fmla="*/ 8 h 49"/>
                    <a:gd name="T34" fmla="*/ 5 w 98"/>
                    <a:gd name="T35" fmla="*/ 27 h 49"/>
                    <a:gd name="T36" fmla="*/ 23 w 98"/>
                    <a:gd name="T37" fmla="*/ 27 h 49"/>
                    <a:gd name="T38" fmla="*/ 23 w 98"/>
                    <a:gd name="T39" fmla="*/ 27 h 49"/>
                    <a:gd name="T40" fmla="*/ 54 w 98"/>
                    <a:gd name="T41" fmla="*/ 48 h 49"/>
                    <a:gd name="T42" fmla="*/ 54 w 98"/>
                    <a:gd name="T43" fmla="*/ 48 h 49"/>
                    <a:gd name="T44" fmla="*/ 46 w 98"/>
                    <a:gd name="T45" fmla="*/ 48 h 49"/>
                    <a:gd name="T46" fmla="*/ 46 w 98"/>
                    <a:gd name="T47" fmla="*/ 39 h 49"/>
                    <a:gd name="T48" fmla="*/ 54 w 98"/>
                    <a:gd name="T49" fmla="*/ 39 h 49"/>
                    <a:gd name="T50" fmla="*/ 54 w 98"/>
                    <a:gd name="T51" fmla="*/ 48 h 49"/>
                    <a:gd name="T52" fmla="*/ 54 w 98"/>
                    <a:gd name="T53" fmla="*/ 48 h 49"/>
                    <a:gd name="T54" fmla="*/ 98 w 98"/>
                    <a:gd name="T55" fmla="*/ 24 h 49"/>
                    <a:gd name="T56" fmla="*/ 98 w 98"/>
                    <a:gd name="T57" fmla="*/ 24 h 49"/>
                    <a:gd name="T58" fmla="*/ 94 w 98"/>
                    <a:gd name="T59" fmla="*/ 43 h 49"/>
                    <a:gd name="T60" fmla="*/ 82 w 98"/>
                    <a:gd name="T61" fmla="*/ 49 h 49"/>
                    <a:gd name="T62" fmla="*/ 69 w 98"/>
                    <a:gd name="T63" fmla="*/ 43 h 49"/>
                    <a:gd name="T64" fmla="*/ 65 w 98"/>
                    <a:gd name="T65" fmla="*/ 24 h 49"/>
                    <a:gd name="T66" fmla="*/ 69 w 98"/>
                    <a:gd name="T67" fmla="*/ 6 h 49"/>
                    <a:gd name="T68" fmla="*/ 82 w 98"/>
                    <a:gd name="T69" fmla="*/ 0 h 49"/>
                    <a:gd name="T70" fmla="*/ 94 w 98"/>
                    <a:gd name="T71" fmla="*/ 6 h 49"/>
                    <a:gd name="T72" fmla="*/ 98 w 98"/>
                    <a:gd name="T73" fmla="*/ 24 h 49"/>
                    <a:gd name="T74" fmla="*/ 98 w 98"/>
                    <a:gd name="T75" fmla="*/ 24 h 49"/>
                    <a:gd name="T76" fmla="*/ 89 w 98"/>
                    <a:gd name="T77" fmla="*/ 39 h 49"/>
                    <a:gd name="T78" fmla="*/ 89 w 98"/>
                    <a:gd name="T79" fmla="*/ 39 h 49"/>
                    <a:gd name="T80" fmla="*/ 91 w 98"/>
                    <a:gd name="T81" fmla="*/ 33 h 49"/>
                    <a:gd name="T82" fmla="*/ 91 w 98"/>
                    <a:gd name="T83" fmla="*/ 24 h 49"/>
                    <a:gd name="T84" fmla="*/ 91 w 98"/>
                    <a:gd name="T85" fmla="*/ 16 h 49"/>
                    <a:gd name="T86" fmla="*/ 89 w 98"/>
                    <a:gd name="T87" fmla="*/ 10 h 49"/>
                    <a:gd name="T88" fmla="*/ 86 w 98"/>
                    <a:gd name="T89" fmla="*/ 6 h 49"/>
                    <a:gd name="T90" fmla="*/ 82 w 98"/>
                    <a:gd name="T91" fmla="*/ 5 h 49"/>
                    <a:gd name="T92" fmla="*/ 77 w 98"/>
                    <a:gd name="T93" fmla="*/ 6 h 49"/>
                    <a:gd name="T94" fmla="*/ 74 w 98"/>
                    <a:gd name="T95" fmla="*/ 10 h 49"/>
                    <a:gd name="T96" fmla="*/ 72 w 98"/>
                    <a:gd name="T97" fmla="*/ 16 h 49"/>
                    <a:gd name="T98" fmla="*/ 72 w 98"/>
                    <a:gd name="T99" fmla="*/ 24 h 49"/>
                    <a:gd name="T100" fmla="*/ 72 w 98"/>
                    <a:gd name="T101" fmla="*/ 33 h 49"/>
                    <a:gd name="T102" fmla="*/ 74 w 98"/>
                    <a:gd name="T103" fmla="*/ 39 h 49"/>
                    <a:gd name="T104" fmla="*/ 77 w 98"/>
                    <a:gd name="T105" fmla="*/ 42 h 49"/>
                    <a:gd name="T106" fmla="*/ 82 w 98"/>
                    <a:gd name="T107" fmla="*/ 44 h 49"/>
                    <a:gd name="T108" fmla="*/ 86 w 98"/>
                    <a:gd name="T109" fmla="*/ 43 h 49"/>
                    <a:gd name="T110" fmla="*/ 89 w 98"/>
                    <a:gd name="T111" fmla="*/ 39 h 49"/>
                    <a:gd name="T112" fmla="*/ 89 w 98"/>
                    <a:gd name="T11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49">
                      <a:moveTo>
                        <a:pt x="36" y="32"/>
                      </a:moveTo>
                      <a:lnTo>
                        <a:pt x="36" y="32"/>
                      </a:lnTo>
                      <a:lnTo>
                        <a:pt x="30" y="32"/>
                      </a:lnTo>
                      <a:lnTo>
                        <a:pt x="30" y="48"/>
                      </a:lnTo>
                      <a:lnTo>
                        <a:pt x="23" y="48"/>
                      </a:lnTo>
                      <a:lnTo>
                        <a:pt x="23" y="32"/>
                      </a:lnTo>
                      <a:lnTo>
                        <a:pt x="0" y="32"/>
                      </a:lnTo>
                      <a:lnTo>
                        <a:pt x="0" y="25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0" y="27"/>
                      </a:lnTo>
                      <a:lnTo>
                        <a:pt x="36" y="27"/>
                      </a:lnTo>
                      <a:lnTo>
                        <a:pt x="36" y="32"/>
                      </a:lnTo>
                      <a:lnTo>
                        <a:pt x="36" y="32"/>
                      </a:lnTo>
                      <a:close/>
                      <a:moveTo>
                        <a:pt x="23" y="27"/>
                      </a:moveTo>
                      <a:lnTo>
                        <a:pt x="23" y="27"/>
                      </a:lnTo>
                      <a:lnTo>
                        <a:pt x="23" y="8"/>
                      </a:lnTo>
                      <a:lnTo>
                        <a:pt x="5" y="27"/>
                      </a:lnTo>
                      <a:lnTo>
                        <a:pt x="23" y="27"/>
                      </a:lnTo>
                      <a:lnTo>
                        <a:pt x="23" y="27"/>
                      </a:lnTo>
                      <a:close/>
                      <a:moveTo>
                        <a:pt x="54" y="48"/>
                      </a:moveTo>
                      <a:lnTo>
                        <a:pt x="54" y="48"/>
                      </a:lnTo>
                      <a:lnTo>
                        <a:pt x="46" y="48"/>
                      </a:lnTo>
                      <a:lnTo>
                        <a:pt x="46" y="39"/>
                      </a:lnTo>
                      <a:lnTo>
                        <a:pt x="54" y="39"/>
                      </a:lnTo>
                      <a:lnTo>
                        <a:pt x="54" y="48"/>
                      </a:lnTo>
                      <a:lnTo>
                        <a:pt x="54" y="48"/>
                      </a:lnTo>
                      <a:close/>
                      <a:moveTo>
                        <a:pt x="98" y="24"/>
                      </a:moveTo>
                      <a:lnTo>
                        <a:pt x="98" y="24"/>
                      </a:lnTo>
                      <a:cubicBezTo>
                        <a:pt x="98" y="33"/>
                        <a:pt x="97" y="39"/>
                        <a:pt x="94" y="43"/>
                      </a:cubicBezTo>
                      <a:cubicBezTo>
                        <a:pt x="92" y="47"/>
                        <a:pt x="87" y="49"/>
                        <a:pt x="82" y="49"/>
                      </a:cubicBezTo>
                      <a:cubicBezTo>
                        <a:pt x="76" y="49"/>
                        <a:pt x="71" y="47"/>
                        <a:pt x="69" y="43"/>
                      </a:cubicBezTo>
                      <a:cubicBezTo>
                        <a:pt x="66" y="39"/>
                        <a:pt x="65" y="33"/>
                        <a:pt x="65" y="24"/>
                      </a:cubicBezTo>
                      <a:cubicBezTo>
                        <a:pt x="65" y="16"/>
                        <a:pt x="66" y="10"/>
                        <a:pt x="69" y="6"/>
                      </a:cubicBezTo>
                      <a:cubicBezTo>
                        <a:pt x="72" y="2"/>
                        <a:pt x="76" y="0"/>
                        <a:pt x="82" y="0"/>
                      </a:cubicBezTo>
                      <a:cubicBezTo>
                        <a:pt x="87" y="0"/>
                        <a:pt x="92" y="2"/>
                        <a:pt x="94" y="6"/>
                      </a:cubicBezTo>
                      <a:cubicBezTo>
                        <a:pt x="97" y="10"/>
                        <a:pt x="98" y="16"/>
                        <a:pt x="98" y="24"/>
                      </a:cubicBezTo>
                      <a:lnTo>
                        <a:pt x="98" y="24"/>
                      </a:lnTo>
                      <a:close/>
                      <a:moveTo>
                        <a:pt x="89" y="39"/>
                      </a:moveTo>
                      <a:lnTo>
                        <a:pt x="89" y="39"/>
                      </a:lnTo>
                      <a:cubicBezTo>
                        <a:pt x="90" y="37"/>
                        <a:pt x="90" y="35"/>
                        <a:pt x="91" y="33"/>
                      </a:cubicBezTo>
                      <a:cubicBezTo>
                        <a:pt x="91" y="30"/>
                        <a:pt x="91" y="28"/>
                        <a:pt x="91" y="24"/>
                      </a:cubicBezTo>
                      <a:cubicBezTo>
                        <a:pt x="91" y="21"/>
                        <a:pt x="91" y="18"/>
                        <a:pt x="91" y="16"/>
                      </a:cubicBezTo>
                      <a:cubicBezTo>
                        <a:pt x="90" y="13"/>
                        <a:pt x="90" y="11"/>
                        <a:pt x="89" y="10"/>
                      </a:cubicBezTo>
                      <a:cubicBezTo>
                        <a:pt x="89" y="8"/>
                        <a:pt x="88" y="7"/>
                        <a:pt x="86" y="6"/>
                      </a:cubicBezTo>
                      <a:cubicBezTo>
                        <a:pt x="85" y="5"/>
                        <a:pt x="84" y="5"/>
                        <a:pt x="82" y="5"/>
                      </a:cubicBezTo>
                      <a:cubicBezTo>
                        <a:pt x="80" y="5"/>
                        <a:pt x="78" y="5"/>
                        <a:pt x="77" y="6"/>
                      </a:cubicBezTo>
                      <a:cubicBezTo>
                        <a:pt x="75" y="7"/>
                        <a:pt x="75" y="8"/>
                        <a:pt x="74" y="10"/>
                      </a:cubicBezTo>
                      <a:cubicBezTo>
                        <a:pt x="73" y="12"/>
                        <a:pt x="73" y="14"/>
                        <a:pt x="72" y="16"/>
                      </a:cubicBezTo>
                      <a:cubicBezTo>
                        <a:pt x="72" y="19"/>
                        <a:pt x="72" y="21"/>
                        <a:pt x="72" y="24"/>
                      </a:cubicBezTo>
                      <a:cubicBezTo>
                        <a:pt x="72" y="28"/>
                        <a:pt x="72" y="30"/>
                        <a:pt x="72" y="33"/>
                      </a:cubicBezTo>
                      <a:cubicBezTo>
                        <a:pt x="72" y="35"/>
                        <a:pt x="73" y="37"/>
                        <a:pt x="74" y="39"/>
                      </a:cubicBezTo>
                      <a:cubicBezTo>
                        <a:pt x="74" y="40"/>
                        <a:pt x="75" y="42"/>
                        <a:pt x="77" y="42"/>
                      </a:cubicBezTo>
                      <a:cubicBezTo>
                        <a:pt x="78" y="43"/>
                        <a:pt x="80" y="44"/>
                        <a:pt x="82" y="44"/>
                      </a:cubicBezTo>
                      <a:cubicBezTo>
                        <a:pt x="84" y="44"/>
                        <a:pt x="85" y="43"/>
                        <a:pt x="86" y="43"/>
                      </a:cubicBezTo>
                      <a:cubicBezTo>
                        <a:pt x="88" y="42"/>
                        <a:pt x="89" y="40"/>
                        <a:pt x="89" y="39"/>
                      </a:cubicBezTo>
                      <a:lnTo>
                        <a:pt x="8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4" name="Freeform 27"/>
                <p:cNvSpPr>
                  <a:spLocks noEditPoints="1"/>
                </p:cNvSpPr>
                <p:nvPr/>
              </p:nvSpPr>
              <p:spPr bwMode="auto">
                <a:xfrm>
                  <a:off x="-2651125" y="5078413"/>
                  <a:ext cx="63500" cy="31750"/>
                </a:xfrm>
                <a:custGeom>
                  <a:avLst/>
                  <a:gdLst>
                    <a:gd name="T0" fmla="*/ 36 w 97"/>
                    <a:gd name="T1" fmla="*/ 31 h 48"/>
                    <a:gd name="T2" fmla="*/ 36 w 97"/>
                    <a:gd name="T3" fmla="*/ 31 h 48"/>
                    <a:gd name="T4" fmla="*/ 30 w 97"/>
                    <a:gd name="T5" fmla="*/ 31 h 48"/>
                    <a:gd name="T6" fmla="*/ 30 w 97"/>
                    <a:gd name="T7" fmla="*/ 47 h 48"/>
                    <a:gd name="T8" fmla="*/ 23 w 97"/>
                    <a:gd name="T9" fmla="*/ 47 h 48"/>
                    <a:gd name="T10" fmla="*/ 23 w 97"/>
                    <a:gd name="T11" fmla="*/ 31 h 48"/>
                    <a:gd name="T12" fmla="*/ 0 w 97"/>
                    <a:gd name="T13" fmla="*/ 31 h 48"/>
                    <a:gd name="T14" fmla="*/ 0 w 97"/>
                    <a:gd name="T15" fmla="*/ 24 h 48"/>
                    <a:gd name="T16" fmla="*/ 23 w 97"/>
                    <a:gd name="T17" fmla="*/ 0 h 48"/>
                    <a:gd name="T18" fmla="*/ 30 w 97"/>
                    <a:gd name="T19" fmla="*/ 0 h 48"/>
                    <a:gd name="T20" fmla="*/ 30 w 97"/>
                    <a:gd name="T21" fmla="*/ 26 h 48"/>
                    <a:gd name="T22" fmla="*/ 36 w 97"/>
                    <a:gd name="T23" fmla="*/ 26 h 48"/>
                    <a:gd name="T24" fmla="*/ 36 w 97"/>
                    <a:gd name="T25" fmla="*/ 31 h 48"/>
                    <a:gd name="T26" fmla="*/ 36 w 97"/>
                    <a:gd name="T27" fmla="*/ 31 h 48"/>
                    <a:gd name="T28" fmla="*/ 23 w 97"/>
                    <a:gd name="T29" fmla="*/ 26 h 48"/>
                    <a:gd name="T30" fmla="*/ 23 w 97"/>
                    <a:gd name="T31" fmla="*/ 26 h 48"/>
                    <a:gd name="T32" fmla="*/ 23 w 97"/>
                    <a:gd name="T33" fmla="*/ 7 h 48"/>
                    <a:gd name="T34" fmla="*/ 5 w 97"/>
                    <a:gd name="T35" fmla="*/ 26 h 48"/>
                    <a:gd name="T36" fmla="*/ 23 w 97"/>
                    <a:gd name="T37" fmla="*/ 26 h 48"/>
                    <a:gd name="T38" fmla="*/ 23 w 97"/>
                    <a:gd name="T39" fmla="*/ 26 h 48"/>
                    <a:gd name="T40" fmla="*/ 54 w 97"/>
                    <a:gd name="T41" fmla="*/ 47 h 48"/>
                    <a:gd name="T42" fmla="*/ 54 w 97"/>
                    <a:gd name="T43" fmla="*/ 47 h 48"/>
                    <a:gd name="T44" fmla="*/ 46 w 97"/>
                    <a:gd name="T45" fmla="*/ 47 h 48"/>
                    <a:gd name="T46" fmla="*/ 46 w 97"/>
                    <a:gd name="T47" fmla="*/ 38 h 48"/>
                    <a:gd name="T48" fmla="*/ 54 w 97"/>
                    <a:gd name="T49" fmla="*/ 38 h 48"/>
                    <a:gd name="T50" fmla="*/ 54 w 97"/>
                    <a:gd name="T51" fmla="*/ 47 h 48"/>
                    <a:gd name="T52" fmla="*/ 54 w 97"/>
                    <a:gd name="T53" fmla="*/ 47 h 48"/>
                    <a:gd name="T54" fmla="*/ 97 w 97"/>
                    <a:gd name="T55" fmla="*/ 32 h 48"/>
                    <a:gd name="T56" fmla="*/ 97 w 97"/>
                    <a:gd name="T57" fmla="*/ 32 h 48"/>
                    <a:gd name="T58" fmla="*/ 96 w 97"/>
                    <a:gd name="T59" fmla="*/ 38 h 48"/>
                    <a:gd name="T60" fmla="*/ 93 w 97"/>
                    <a:gd name="T61" fmla="*/ 43 h 48"/>
                    <a:gd name="T62" fmla="*/ 87 w 97"/>
                    <a:gd name="T63" fmla="*/ 47 h 48"/>
                    <a:gd name="T64" fmla="*/ 80 w 97"/>
                    <a:gd name="T65" fmla="*/ 48 h 48"/>
                    <a:gd name="T66" fmla="*/ 72 w 97"/>
                    <a:gd name="T67" fmla="*/ 47 h 48"/>
                    <a:gd name="T68" fmla="*/ 66 w 97"/>
                    <a:gd name="T69" fmla="*/ 45 h 48"/>
                    <a:gd name="T70" fmla="*/ 66 w 97"/>
                    <a:gd name="T71" fmla="*/ 39 h 48"/>
                    <a:gd name="T72" fmla="*/ 66 w 97"/>
                    <a:gd name="T73" fmla="*/ 39 h 48"/>
                    <a:gd name="T74" fmla="*/ 69 w 97"/>
                    <a:gd name="T75" fmla="*/ 40 h 48"/>
                    <a:gd name="T76" fmla="*/ 72 w 97"/>
                    <a:gd name="T77" fmla="*/ 41 h 48"/>
                    <a:gd name="T78" fmla="*/ 76 w 97"/>
                    <a:gd name="T79" fmla="*/ 42 h 48"/>
                    <a:gd name="T80" fmla="*/ 80 w 97"/>
                    <a:gd name="T81" fmla="*/ 43 h 48"/>
                    <a:gd name="T82" fmla="*/ 84 w 97"/>
                    <a:gd name="T83" fmla="*/ 42 h 48"/>
                    <a:gd name="T84" fmla="*/ 87 w 97"/>
                    <a:gd name="T85" fmla="*/ 40 h 48"/>
                    <a:gd name="T86" fmla="*/ 89 w 97"/>
                    <a:gd name="T87" fmla="*/ 36 h 48"/>
                    <a:gd name="T88" fmla="*/ 90 w 97"/>
                    <a:gd name="T89" fmla="*/ 32 h 48"/>
                    <a:gd name="T90" fmla="*/ 89 w 97"/>
                    <a:gd name="T91" fmla="*/ 28 h 48"/>
                    <a:gd name="T92" fmla="*/ 87 w 97"/>
                    <a:gd name="T93" fmla="*/ 25 h 48"/>
                    <a:gd name="T94" fmla="*/ 83 w 97"/>
                    <a:gd name="T95" fmla="*/ 23 h 48"/>
                    <a:gd name="T96" fmla="*/ 78 w 97"/>
                    <a:gd name="T97" fmla="*/ 23 h 48"/>
                    <a:gd name="T98" fmla="*/ 73 w 97"/>
                    <a:gd name="T99" fmla="*/ 23 h 48"/>
                    <a:gd name="T100" fmla="*/ 68 w 97"/>
                    <a:gd name="T101" fmla="*/ 24 h 48"/>
                    <a:gd name="T102" fmla="*/ 68 w 97"/>
                    <a:gd name="T103" fmla="*/ 0 h 48"/>
                    <a:gd name="T104" fmla="*/ 97 w 97"/>
                    <a:gd name="T105" fmla="*/ 0 h 48"/>
                    <a:gd name="T106" fmla="*/ 97 w 97"/>
                    <a:gd name="T107" fmla="*/ 5 h 48"/>
                    <a:gd name="T108" fmla="*/ 75 w 97"/>
                    <a:gd name="T109" fmla="*/ 5 h 48"/>
                    <a:gd name="T110" fmla="*/ 75 w 97"/>
                    <a:gd name="T111" fmla="*/ 18 h 48"/>
                    <a:gd name="T112" fmla="*/ 77 w 97"/>
                    <a:gd name="T113" fmla="*/ 18 h 48"/>
                    <a:gd name="T114" fmla="*/ 80 w 97"/>
                    <a:gd name="T115" fmla="*/ 18 h 48"/>
                    <a:gd name="T116" fmla="*/ 86 w 97"/>
                    <a:gd name="T117" fmla="*/ 18 h 48"/>
                    <a:gd name="T118" fmla="*/ 92 w 97"/>
                    <a:gd name="T119" fmla="*/ 21 h 48"/>
                    <a:gd name="T120" fmla="*/ 96 w 97"/>
                    <a:gd name="T121" fmla="*/ 25 h 48"/>
                    <a:gd name="T122" fmla="*/ 97 w 97"/>
                    <a:gd name="T123" fmla="*/ 32 h 48"/>
                    <a:gd name="T124" fmla="*/ 97 w 97"/>
                    <a:gd name="T125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7" h="48">
                      <a:moveTo>
                        <a:pt x="36" y="31"/>
                      </a:moveTo>
                      <a:lnTo>
                        <a:pt x="36" y="31"/>
                      </a:lnTo>
                      <a:lnTo>
                        <a:pt x="30" y="31"/>
                      </a:lnTo>
                      <a:lnTo>
                        <a:pt x="30" y="47"/>
                      </a:lnTo>
                      <a:lnTo>
                        <a:pt x="23" y="47"/>
                      </a:lnTo>
                      <a:lnTo>
                        <a:pt x="23" y="31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26"/>
                      </a:lnTo>
                      <a:lnTo>
                        <a:pt x="36" y="26"/>
                      </a:lnTo>
                      <a:lnTo>
                        <a:pt x="36" y="31"/>
                      </a:lnTo>
                      <a:lnTo>
                        <a:pt x="36" y="31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3" y="7"/>
                      </a:lnTo>
                      <a:lnTo>
                        <a:pt x="5" y="26"/>
                      </a:lnTo>
                      <a:lnTo>
                        <a:pt x="23" y="26"/>
                      </a:lnTo>
                      <a:lnTo>
                        <a:pt x="23" y="26"/>
                      </a:lnTo>
                      <a:close/>
                      <a:moveTo>
                        <a:pt x="54" y="47"/>
                      </a:moveTo>
                      <a:lnTo>
                        <a:pt x="54" y="47"/>
                      </a:lnTo>
                      <a:lnTo>
                        <a:pt x="46" y="47"/>
                      </a:lnTo>
                      <a:lnTo>
                        <a:pt x="46" y="38"/>
                      </a:lnTo>
                      <a:lnTo>
                        <a:pt x="54" y="38"/>
                      </a:lnTo>
                      <a:lnTo>
                        <a:pt x="54" y="47"/>
                      </a:lnTo>
                      <a:lnTo>
                        <a:pt x="54" y="47"/>
                      </a:lnTo>
                      <a:close/>
                      <a:moveTo>
                        <a:pt x="97" y="32"/>
                      </a:moveTo>
                      <a:lnTo>
                        <a:pt x="97" y="32"/>
                      </a:lnTo>
                      <a:cubicBezTo>
                        <a:pt x="97" y="34"/>
                        <a:pt x="97" y="36"/>
                        <a:pt x="96" y="38"/>
                      </a:cubicBezTo>
                      <a:cubicBezTo>
                        <a:pt x="95" y="40"/>
                        <a:pt x="94" y="42"/>
                        <a:pt x="93" y="43"/>
                      </a:cubicBezTo>
                      <a:cubicBezTo>
                        <a:pt x="91" y="45"/>
                        <a:pt x="89" y="46"/>
                        <a:pt x="87" y="47"/>
                      </a:cubicBezTo>
                      <a:cubicBezTo>
                        <a:pt x="85" y="48"/>
                        <a:pt x="82" y="48"/>
                        <a:pt x="80" y="48"/>
                      </a:cubicBezTo>
                      <a:cubicBezTo>
                        <a:pt x="77" y="48"/>
                        <a:pt x="75" y="48"/>
                        <a:pt x="72" y="47"/>
                      </a:cubicBezTo>
                      <a:cubicBezTo>
                        <a:pt x="70" y="47"/>
                        <a:pt x="68" y="46"/>
                        <a:pt x="66" y="45"/>
                      </a:cubicBezTo>
                      <a:lnTo>
                        <a:pt x="66" y="39"/>
                      </a:lnTo>
                      <a:lnTo>
                        <a:pt x="66" y="39"/>
                      </a:lnTo>
                      <a:cubicBezTo>
                        <a:pt x="67" y="39"/>
                        <a:pt x="68" y="39"/>
                        <a:pt x="69" y="40"/>
                      </a:cubicBezTo>
                      <a:cubicBezTo>
                        <a:pt x="70" y="40"/>
                        <a:pt x="71" y="41"/>
                        <a:pt x="72" y="41"/>
                      </a:cubicBezTo>
                      <a:cubicBezTo>
                        <a:pt x="73" y="42"/>
                        <a:pt x="75" y="42"/>
                        <a:pt x="76" y="42"/>
                      </a:cubicBezTo>
                      <a:cubicBezTo>
                        <a:pt x="77" y="42"/>
                        <a:pt x="78" y="43"/>
                        <a:pt x="80" y="43"/>
                      </a:cubicBezTo>
                      <a:cubicBezTo>
                        <a:pt x="81" y="43"/>
                        <a:pt x="83" y="42"/>
                        <a:pt x="84" y="42"/>
                      </a:cubicBezTo>
                      <a:cubicBezTo>
                        <a:pt x="85" y="41"/>
                        <a:pt x="86" y="41"/>
                        <a:pt x="87" y="40"/>
                      </a:cubicBezTo>
                      <a:cubicBezTo>
                        <a:pt x="88" y="39"/>
                        <a:pt x="89" y="38"/>
                        <a:pt x="89" y="36"/>
                      </a:cubicBezTo>
                      <a:cubicBezTo>
                        <a:pt x="90" y="35"/>
                        <a:pt x="90" y="34"/>
                        <a:pt x="90" y="32"/>
                      </a:cubicBezTo>
                      <a:cubicBezTo>
                        <a:pt x="90" y="30"/>
                        <a:pt x="90" y="29"/>
                        <a:pt x="89" y="28"/>
                      </a:cubicBezTo>
                      <a:cubicBezTo>
                        <a:pt x="89" y="27"/>
                        <a:pt x="88" y="26"/>
                        <a:pt x="87" y="25"/>
                      </a:cubicBezTo>
                      <a:cubicBezTo>
                        <a:pt x="86" y="24"/>
                        <a:pt x="85" y="24"/>
                        <a:pt x="83" y="23"/>
                      </a:cubicBezTo>
                      <a:cubicBezTo>
                        <a:pt x="82" y="23"/>
                        <a:pt x="80" y="23"/>
                        <a:pt x="78" y="23"/>
                      </a:cubicBezTo>
                      <a:cubicBezTo>
                        <a:pt x="76" y="23"/>
                        <a:pt x="75" y="23"/>
                        <a:pt x="73" y="23"/>
                      </a:cubicBezTo>
                      <a:cubicBezTo>
                        <a:pt x="71" y="24"/>
                        <a:pt x="69" y="24"/>
                        <a:pt x="68" y="24"/>
                      </a:cubicBezTo>
                      <a:lnTo>
                        <a:pt x="68" y="0"/>
                      </a:lnTo>
                      <a:lnTo>
                        <a:pt x="97" y="0"/>
                      </a:lnTo>
                      <a:lnTo>
                        <a:pt x="97" y="5"/>
                      </a:lnTo>
                      <a:lnTo>
                        <a:pt x="75" y="5"/>
                      </a:lnTo>
                      <a:lnTo>
                        <a:pt x="75" y="18"/>
                      </a:lnTo>
                      <a:cubicBezTo>
                        <a:pt x="76" y="18"/>
                        <a:pt x="77" y="18"/>
                        <a:pt x="77" y="18"/>
                      </a:cubicBezTo>
                      <a:cubicBezTo>
                        <a:pt x="78" y="18"/>
                        <a:pt x="79" y="18"/>
                        <a:pt x="80" y="18"/>
                      </a:cubicBezTo>
                      <a:cubicBezTo>
                        <a:pt x="82" y="18"/>
                        <a:pt x="85" y="18"/>
                        <a:pt x="86" y="18"/>
                      </a:cubicBezTo>
                      <a:cubicBezTo>
                        <a:pt x="88" y="19"/>
                        <a:pt x="90" y="19"/>
                        <a:pt x="92" y="21"/>
                      </a:cubicBezTo>
                      <a:cubicBezTo>
                        <a:pt x="94" y="22"/>
                        <a:pt x="95" y="23"/>
                        <a:pt x="96" y="25"/>
                      </a:cubicBezTo>
                      <a:cubicBezTo>
                        <a:pt x="97" y="27"/>
                        <a:pt x="97" y="29"/>
                        <a:pt x="97" y="32"/>
                      </a:cubicBez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5" name="Freeform 28"/>
                <p:cNvSpPr>
                  <a:spLocks noEditPoints="1"/>
                </p:cNvSpPr>
                <p:nvPr/>
              </p:nvSpPr>
              <p:spPr bwMode="auto">
                <a:xfrm>
                  <a:off x="-2901950" y="5076825"/>
                  <a:ext cx="63500" cy="33338"/>
                </a:xfrm>
                <a:custGeom>
                  <a:avLst/>
                  <a:gdLst>
                    <a:gd name="T0" fmla="*/ 32 w 96"/>
                    <a:gd name="T1" fmla="*/ 33 h 49"/>
                    <a:gd name="T2" fmla="*/ 27 w 96"/>
                    <a:gd name="T3" fmla="*/ 44 h 49"/>
                    <a:gd name="T4" fmla="*/ 14 w 96"/>
                    <a:gd name="T5" fmla="*/ 49 h 49"/>
                    <a:gd name="T6" fmla="*/ 0 w 96"/>
                    <a:gd name="T7" fmla="*/ 46 h 49"/>
                    <a:gd name="T8" fmla="*/ 1 w 96"/>
                    <a:gd name="T9" fmla="*/ 40 h 49"/>
                    <a:gd name="T10" fmla="*/ 6 w 96"/>
                    <a:gd name="T11" fmla="*/ 42 h 49"/>
                    <a:gd name="T12" fmla="*/ 14 w 96"/>
                    <a:gd name="T13" fmla="*/ 44 h 49"/>
                    <a:gd name="T14" fmla="*/ 22 w 96"/>
                    <a:gd name="T15" fmla="*/ 41 h 49"/>
                    <a:gd name="T16" fmla="*/ 24 w 96"/>
                    <a:gd name="T17" fmla="*/ 33 h 49"/>
                    <a:gd name="T18" fmla="*/ 21 w 96"/>
                    <a:gd name="T19" fmla="*/ 26 h 49"/>
                    <a:gd name="T20" fmla="*/ 13 w 96"/>
                    <a:gd name="T21" fmla="*/ 24 h 49"/>
                    <a:gd name="T22" fmla="*/ 2 w 96"/>
                    <a:gd name="T23" fmla="*/ 25 h 49"/>
                    <a:gd name="T24" fmla="*/ 31 w 96"/>
                    <a:gd name="T25" fmla="*/ 1 h 49"/>
                    <a:gd name="T26" fmla="*/ 9 w 96"/>
                    <a:gd name="T27" fmla="*/ 6 h 49"/>
                    <a:gd name="T28" fmla="*/ 12 w 96"/>
                    <a:gd name="T29" fmla="*/ 19 h 49"/>
                    <a:gd name="T30" fmla="*/ 21 w 96"/>
                    <a:gd name="T31" fmla="*/ 19 h 49"/>
                    <a:gd name="T32" fmla="*/ 30 w 96"/>
                    <a:gd name="T33" fmla="*/ 26 h 49"/>
                    <a:gd name="T34" fmla="*/ 32 w 96"/>
                    <a:gd name="T35" fmla="*/ 33 h 49"/>
                    <a:gd name="T36" fmla="*/ 52 w 96"/>
                    <a:gd name="T37" fmla="*/ 48 h 49"/>
                    <a:gd name="T38" fmla="*/ 43 w 96"/>
                    <a:gd name="T39" fmla="*/ 39 h 49"/>
                    <a:gd name="T40" fmla="*/ 52 w 96"/>
                    <a:gd name="T41" fmla="*/ 48 h 49"/>
                    <a:gd name="T42" fmla="*/ 96 w 96"/>
                    <a:gd name="T43" fmla="*/ 24 h 49"/>
                    <a:gd name="T44" fmla="*/ 92 w 96"/>
                    <a:gd name="T45" fmla="*/ 43 h 49"/>
                    <a:gd name="T46" fmla="*/ 66 w 96"/>
                    <a:gd name="T47" fmla="*/ 43 h 49"/>
                    <a:gd name="T48" fmla="*/ 66 w 96"/>
                    <a:gd name="T49" fmla="*/ 6 h 49"/>
                    <a:gd name="T50" fmla="*/ 92 w 96"/>
                    <a:gd name="T51" fmla="*/ 6 h 49"/>
                    <a:gd name="T52" fmla="*/ 96 w 96"/>
                    <a:gd name="T53" fmla="*/ 24 h 49"/>
                    <a:gd name="T54" fmla="*/ 87 w 96"/>
                    <a:gd name="T55" fmla="*/ 39 h 49"/>
                    <a:gd name="T56" fmla="*/ 89 w 96"/>
                    <a:gd name="T57" fmla="*/ 24 h 49"/>
                    <a:gd name="T58" fmla="*/ 87 w 96"/>
                    <a:gd name="T59" fmla="*/ 10 h 49"/>
                    <a:gd name="T60" fmla="*/ 79 w 96"/>
                    <a:gd name="T61" fmla="*/ 5 h 49"/>
                    <a:gd name="T62" fmla="*/ 71 w 96"/>
                    <a:gd name="T63" fmla="*/ 10 h 49"/>
                    <a:gd name="T64" fmla="*/ 69 w 96"/>
                    <a:gd name="T65" fmla="*/ 24 h 49"/>
                    <a:gd name="T66" fmla="*/ 71 w 96"/>
                    <a:gd name="T67" fmla="*/ 39 h 49"/>
                    <a:gd name="T68" fmla="*/ 79 w 96"/>
                    <a:gd name="T69" fmla="*/ 44 h 49"/>
                    <a:gd name="T70" fmla="*/ 87 w 96"/>
                    <a:gd name="T71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6" h="49">
                      <a:moveTo>
                        <a:pt x="32" y="33"/>
                      </a:moveTo>
                      <a:lnTo>
                        <a:pt x="32" y="33"/>
                      </a:lnTo>
                      <a:cubicBezTo>
                        <a:pt x="32" y="35"/>
                        <a:pt x="31" y="37"/>
                        <a:pt x="30" y="39"/>
                      </a:cubicBezTo>
                      <a:cubicBezTo>
                        <a:pt x="30" y="41"/>
                        <a:pt x="28" y="43"/>
                        <a:pt x="27" y="44"/>
                      </a:cubicBezTo>
                      <a:cubicBezTo>
                        <a:pt x="25" y="46"/>
                        <a:pt x="24" y="47"/>
                        <a:pt x="21" y="48"/>
                      </a:cubicBezTo>
                      <a:cubicBezTo>
                        <a:pt x="19" y="49"/>
                        <a:pt x="17" y="49"/>
                        <a:pt x="14" y="49"/>
                      </a:cubicBezTo>
                      <a:cubicBezTo>
                        <a:pt x="12" y="49"/>
                        <a:pt x="9" y="49"/>
                        <a:pt x="7" y="48"/>
                      </a:cubicBezTo>
                      <a:cubicBezTo>
                        <a:pt x="4" y="48"/>
                        <a:pt x="2" y="47"/>
                        <a:pt x="0" y="46"/>
                      </a:cubicBezTo>
                      <a:lnTo>
                        <a:pt x="0" y="40"/>
                      </a:lnTo>
                      <a:lnTo>
                        <a:pt x="1" y="40"/>
                      </a:lnTo>
                      <a:cubicBezTo>
                        <a:pt x="1" y="40"/>
                        <a:pt x="2" y="40"/>
                        <a:pt x="3" y="41"/>
                      </a:cubicBezTo>
                      <a:cubicBezTo>
                        <a:pt x="4" y="41"/>
                        <a:pt x="5" y="42"/>
                        <a:pt x="6" y="42"/>
                      </a:cubicBezTo>
                      <a:cubicBezTo>
                        <a:pt x="8" y="43"/>
                        <a:pt x="9" y="43"/>
                        <a:pt x="10" y="43"/>
                      </a:cubicBezTo>
                      <a:cubicBezTo>
                        <a:pt x="11" y="43"/>
                        <a:pt x="13" y="44"/>
                        <a:pt x="14" y="44"/>
                      </a:cubicBezTo>
                      <a:cubicBezTo>
                        <a:pt x="16" y="44"/>
                        <a:pt x="17" y="43"/>
                        <a:pt x="18" y="43"/>
                      </a:cubicBezTo>
                      <a:cubicBezTo>
                        <a:pt x="20" y="42"/>
                        <a:pt x="21" y="42"/>
                        <a:pt x="22" y="41"/>
                      </a:cubicBezTo>
                      <a:cubicBezTo>
                        <a:pt x="23" y="40"/>
                        <a:pt x="23" y="39"/>
                        <a:pt x="24" y="37"/>
                      </a:cubicBezTo>
                      <a:cubicBezTo>
                        <a:pt x="24" y="36"/>
                        <a:pt x="24" y="35"/>
                        <a:pt x="24" y="33"/>
                      </a:cubicBezTo>
                      <a:cubicBezTo>
                        <a:pt x="24" y="31"/>
                        <a:pt x="24" y="30"/>
                        <a:pt x="24" y="29"/>
                      </a:cubicBezTo>
                      <a:cubicBezTo>
                        <a:pt x="23" y="28"/>
                        <a:pt x="22" y="27"/>
                        <a:pt x="21" y="26"/>
                      </a:cubicBezTo>
                      <a:cubicBezTo>
                        <a:pt x="20" y="25"/>
                        <a:pt x="19" y="25"/>
                        <a:pt x="18" y="24"/>
                      </a:cubicBezTo>
                      <a:cubicBezTo>
                        <a:pt x="16" y="24"/>
                        <a:pt x="15" y="24"/>
                        <a:pt x="13" y="24"/>
                      </a:cubicBezTo>
                      <a:cubicBezTo>
                        <a:pt x="11" y="24"/>
                        <a:pt x="9" y="24"/>
                        <a:pt x="7" y="24"/>
                      </a:cubicBezTo>
                      <a:cubicBezTo>
                        <a:pt x="5" y="25"/>
                        <a:pt x="4" y="25"/>
                        <a:pt x="2" y="25"/>
                      </a:cubicBezTo>
                      <a:lnTo>
                        <a:pt x="2" y="1"/>
                      </a:lnTo>
                      <a:lnTo>
                        <a:pt x="31" y="1"/>
                      </a:lnTo>
                      <a:lnTo>
                        <a:pt x="31" y="6"/>
                      </a:lnTo>
                      <a:lnTo>
                        <a:pt x="9" y="6"/>
                      </a:lnTo>
                      <a:lnTo>
                        <a:pt x="9" y="19"/>
                      </a:ln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7" y="19"/>
                        <a:pt x="19" y="19"/>
                        <a:pt x="21" y="19"/>
                      </a:cubicBezTo>
                      <a:cubicBezTo>
                        <a:pt x="23" y="20"/>
                        <a:pt x="25" y="20"/>
                        <a:pt x="26" y="22"/>
                      </a:cubicBezTo>
                      <a:cubicBezTo>
                        <a:pt x="28" y="23"/>
                        <a:pt x="29" y="24"/>
                        <a:pt x="30" y="26"/>
                      </a:cubicBezTo>
                      <a:cubicBezTo>
                        <a:pt x="31" y="28"/>
                        <a:pt x="32" y="30"/>
                        <a:pt x="32" y="33"/>
                      </a:cubicBezTo>
                      <a:lnTo>
                        <a:pt x="32" y="33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3" y="48"/>
                      </a:lnTo>
                      <a:lnTo>
                        <a:pt x="43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4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6" y="43"/>
                      </a:cubicBezTo>
                      <a:cubicBezTo>
                        <a:pt x="63" y="39"/>
                        <a:pt x="62" y="33"/>
                        <a:pt x="62" y="24"/>
                      </a:cubicBezTo>
                      <a:cubicBezTo>
                        <a:pt x="62" y="16"/>
                        <a:pt x="63" y="10"/>
                        <a:pt x="66" y="6"/>
                      </a:cubicBezTo>
                      <a:cubicBezTo>
                        <a:pt x="69" y="2"/>
                        <a:pt x="73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4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7" y="37"/>
                        <a:pt x="88" y="35"/>
                        <a:pt x="88" y="33"/>
                      </a:cubicBezTo>
                      <a:cubicBezTo>
                        <a:pt x="88" y="30"/>
                        <a:pt x="89" y="28"/>
                        <a:pt x="89" y="24"/>
                      </a:cubicBezTo>
                      <a:cubicBezTo>
                        <a:pt x="89" y="21"/>
                        <a:pt x="88" y="18"/>
                        <a:pt x="88" y="16"/>
                      </a:cubicBezTo>
                      <a:cubicBezTo>
                        <a:pt x="88" y="13"/>
                        <a:pt x="87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2" y="5"/>
                        <a:pt x="81" y="5"/>
                        <a:pt x="79" y="5"/>
                      </a:cubicBezTo>
                      <a:cubicBezTo>
                        <a:pt x="77" y="5"/>
                        <a:pt x="75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0" y="12"/>
                        <a:pt x="70" y="14"/>
                        <a:pt x="70" y="16"/>
                      </a:cubicBezTo>
                      <a:cubicBezTo>
                        <a:pt x="69" y="19"/>
                        <a:pt x="69" y="21"/>
                        <a:pt x="69" y="24"/>
                      </a:cubicBezTo>
                      <a:cubicBezTo>
                        <a:pt x="69" y="28"/>
                        <a:pt x="69" y="30"/>
                        <a:pt x="70" y="33"/>
                      </a:cubicBezTo>
                      <a:cubicBezTo>
                        <a:pt x="70" y="35"/>
                        <a:pt x="70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5" y="43"/>
                        <a:pt x="77" y="44"/>
                        <a:pt x="79" y="44"/>
                      </a:cubicBezTo>
                      <a:cubicBezTo>
                        <a:pt x="81" y="44"/>
                        <a:pt x="82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6" name="Freeform 29"/>
                <p:cNvSpPr>
                  <a:spLocks noEditPoints="1"/>
                </p:cNvSpPr>
                <p:nvPr/>
              </p:nvSpPr>
              <p:spPr bwMode="auto">
                <a:xfrm>
                  <a:off x="-3154363" y="5078413"/>
                  <a:ext cx="61913" cy="31750"/>
                </a:xfrm>
                <a:custGeom>
                  <a:avLst/>
                  <a:gdLst>
                    <a:gd name="T0" fmla="*/ 31 w 95"/>
                    <a:gd name="T1" fmla="*/ 32 h 48"/>
                    <a:gd name="T2" fmla="*/ 27 w 95"/>
                    <a:gd name="T3" fmla="*/ 43 h 48"/>
                    <a:gd name="T4" fmla="*/ 14 w 95"/>
                    <a:gd name="T5" fmla="*/ 48 h 48"/>
                    <a:gd name="T6" fmla="*/ 0 w 95"/>
                    <a:gd name="T7" fmla="*/ 45 h 48"/>
                    <a:gd name="T8" fmla="*/ 0 w 95"/>
                    <a:gd name="T9" fmla="*/ 39 h 48"/>
                    <a:gd name="T10" fmla="*/ 6 w 95"/>
                    <a:gd name="T11" fmla="*/ 41 h 48"/>
                    <a:gd name="T12" fmla="*/ 14 w 95"/>
                    <a:gd name="T13" fmla="*/ 43 h 48"/>
                    <a:gd name="T14" fmla="*/ 21 w 95"/>
                    <a:gd name="T15" fmla="*/ 40 h 48"/>
                    <a:gd name="T16" fmla="*/ 24 w 95"/>
                    <a:gd name="T17" fmla="*/ 32 h 48"/>
                    <a:gd name="T18" fmla="*/ 21 w 95"/>
                    <a:gd name="T19" fmla="*/ 25 h 48"/>
                    <a:gd name="T20" fmla="*/ 12 w 95"/>
                    <a:gd name="T21" fmla="*/ 23 h 48"/>
                    <a:gd name="T22" fmla="*/ 2 w 95"/>
                    <a:gd name="T23" fmla="*/ 24 h 48"/>
                    <a:gd name="T24" fmla="*/ 31 w 95"/>
                    <a:gd name="T25" fmla="*/ 0 h 48"/>
                    <a:gd name="T26" fmla="*/ 9 w 95"/>
                    <a:gd name="T27" fmla="*/ 5 h 48"/>
                    <a:gd name="T28" fmla="*/ 11 w 95"/>
                    <a:gd name="T29" fmla="*/ 18 h 48"/>
                    <a:gd name="T30" fmla="*/ 21 w 95"/>
                    <a:gd name="T31" fmla="*/ 18 h 48"/>
                    <a:gd name="T32" fmla="*/ 30 w 95"/>
                    <a:gd name="T33" fmla="*/ 25 h 48"/>
                    <a:gd name="T34" fmla="*/ 31 w 95"/>
                    <a:gd name="T35" fmla="*/ 32 h 48"/>
                    <a:gd name="T36" fmla="*/ 51 w 95"/>
                    <a:gd name="T37" fmla="*/ 47 h 48"/>
                    <a:gd name="T38" fmla="*/ 43 w 95"/>
                    <a:gd name="T39" fmla="*/ 38 h 48"/>
                    <a:gd name="T40" fmla="*/ 51 w 95"/>
                    <a:gd name="T41" fmla="*/ 47 h 48"/>
                    <a:gd name="T42" fmla="*/ 95 w 95"/>
                    <a:gd name="T43" fmla="*/ 32 h 48"/>
                    <a:gd name="T44" fmla="*/ 93 w 95"/>
                    <a:gd name="T45" fmla="*/ 38 h 48"/>
                    <a:gd name="T46" fmla="*/ 84 w 95"/>
                    <a:gd name="T47" fmla="*/ 47 h 48"/>
                    <a:gd name="T48" fmla="*/ 70 w 95"/>
                    <a:gd name="T49" fmla="*/ 47 h 48"/>
                    <a:gd name="T50" fmla="*/ 63 w 95"/>
                    <a:gd name="T51" fmla="*/ 39 h 48"/>
                    <a:gd name="T52" fmla="*/ 66 w 95"/>
                    <a:gd name="T53" fmla="*/ 40 h 48"/>
                    <a:gd name="T54" fmla="*/ 73 w 95"/>
                    <a:gd name="T55" fmla="*/ 42 h 48"/>
                    <a:gd name="T56" fmla="*/ 81 w 95"/>
                    <a:gd name="T57" fmla="*/ 42 h 48"/>
                    <a:gd name="T58" fmla="*/ 87 w 95"/>
                    <a:gd name="T59" fmla="*/ 36 h 48"/>
                    <a:gd name="T60" fmla="*/ 87 w 95"/>
                    <a:gd name="T61" fmla="*/ 28 h 48"/>
                    <a:gd name="T62" fmla="*/ 81 w 95"/>
                    <a:gd name="T63" fmla="*/ 23 h 48"/>
                    <a:gd name="T64" fmla="*/ 70 w 95"/>
                    <a:gd name="T65" fmla="*/ 23 h 48"/>
                    <a:gd name="T66" fmla="*/ 65 w 95"/>
                    <a:gd name="T67" fmla="*/ 0 h 48"/>
                    <a:gd name="T68" fmla="*/ 94 w 95"/>
                    <a:gd name="T69" fmla="*/ 5 h 48"/>
                    <a:gd name="T70" fmla="*/ 72 w 95"/>
                    <a:gd name="T71" fmla="*/ 18 h 48"/>
                    <a:gd name="T72" fmla="*/ 77 w 95"/>
                    <a:gd name="T73" fmla="*/ 18 h 48"/>
                    <a:gd name="T74" fmla="*/ 89 w 95"/>
                    <a:gd name="T75" fmla="*/ 21 h 48"/>
                    <a:gd name="T76" fmla="*/ 95 w 95"/>
                    <a:gd name="T77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5" h="48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5"/>
                        <a:pt x="23" y="46"/>
                        <a:pt x="21" y="47"/>
                      </a:cubicBezTo>
                      <a:cubicBezTo>
                        <a:pt x="19" y="48"/>
                        <a:pt x="16" y="48"/>
                        <a:pt x="14" y="48"/>
                      </a:cubicBezTo>
                      <a:cubicBezTo>
                        <a:pt x="11" y="48"/>
                        <a:pt x="9" y="48"/>
                        <a:pt x="6" y="47"/>
                      </a:cubicBezTo>
                      <a:cubicBezTo>
                        <a:pt x="4" y="47"/>
                        <a:pt x="2" y="46"/>
                        <a:pt x="0" y="45"/>
                      </a:cubicBezTo>
                      <a:lnTo>
                        <a:pt x="0" y="39"/>
                      </a:lnTo>
                      <a:lnTo>
                        <a:pt x="0" y="39"/>
                      </a:lnTo>
                      <a:cubicBezTo>
                        <a:pt x="1" y="39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6" y="41"/>
                      </a:cubicBezTo>
                      <a:cubicBezTo>
                        <a:pt x="7" y="42"/>
                        <a:pt x="9" y="42"/>
                        <a:pt x="10" y="42"/>
                      </a:cubicBezTo>
                      <a:cubicBezTo>
                        <a:pt x="11" y="42"/>
                        <a:pt x="12" y="43"/>
                        <a:pt x="14" y="43"/>
                      </a:cubicBezTo>
                      <a:cubicBezTo>
                        <a:pt x="15" y="43"/>
                        <a:pt x="17" y="42"/>
                        <a:pt x="18" y="42"/>
                      </a:cubicBezTo>
                      <a:cubicBezTo>
                        <a:pt x="19" y="41"/>
                        <a:pt x="20" y="41"/>
                        <a:pt x="21" y="40"/>
                      </a:cubicBezTo>
                      <a:cubicBezTo>
                        <a:pt x="22" y="39"/>
                        <a:pt x="23" y="38"/>
                        <a:pt x="23" y="36"/>
                      </a:cubicBezTo>
                      <a:cubicBezTo>
                        <a:pt x="24" y="35"/>
                        <a:pt x="24" y="34"/>
                        <a:pt x="24" y="32"/>
                      </a:cubicBezTo>
                      <a:cubicBezTo>
                        <a:pt x="24" y="30"/>
                        <a:pt x="24" y="29"/>
                        <a:pt x="23" y="28"/>
                      </a:cubicBezTo>
                      <a:cubicBezTo>
                        <a:pt x="23" y="27"/>
                        <a:pt x="22" y="26"/>
                        <a:pt x="21" y="25"/>
                      </a:cubicBezTo>
                      <a:cubicBezTo>
                        <a:pt x="20" y="24"/>
                        <a:pt x="19" y="24"/>
                        <a:pt x="17" y="23"/>
                      </a:cubicBezTo>
                      <a:cubicBezTo>
                        <a:pt x="16" y="23"/>
                        <a:pt x="14" y="23"/>
                        <a:pt x="12" y="23"/>
                      </a:cubicBezTo>
                      <a:cubicBezTo>
                        <a:pt x="11" y="23"/>
                        <a:pt x="9" y="23"/>
                        <a:pt x="7" y="23"/>
                      </a:cubicBezTo>
                      <a:cubicBezTo>
                        <a:pt x="5" y="24"/>
                        <a:pt x="3" y="24"/>
                        <a:pt x="2" y="24"/>
                      </a:cubicBezTo>
                      <a:lnTo>
                        <a:pt x="2" y="0"/>
                      </a:lnTo>
                      <a:lnTo>
                        <a:pt x="31" y="0"/>
                      </a:lnTo>
                      <a:lnTo>
                        <a:pt x="31" y="5"/>
                      </a:lnTo>
                      <a:lnTo>
                        <a:pt x="9" y="5"/>
                      </a:lnTo>
                      <a:lnTo>
                        <a:pt x="9" y="18"/>
                      </a:ln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2" y="18"/>
                        <a:pt x="13" y="18"/>
                        <a:pt x="14" y="18"/>
                      </a:cubicBezTo>
                      <a:cubicBezTo>
                        <a:pt x="16" y="18"/>
                        <a:pt x="19" y="18"/>
                        <a:pt x="21" y="18"/>
                      </a:cubicBezTo>
                      <a:cubicBezTo>
                        <a:pt x="22" y="19"/>
                        <a:pt x="24" y="19"/>
                        <a:pt x="26" y="21"/>
                      </a:cubicBezTo>
                      <a:cubicBezTo>
                        <a:pt x="28" y="22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51" y="47"/>
                      </a:moveTo>
                      <a:lnTo>
                        <a:pt x="51" y="47"/>
                      </a:lnTo>
                      <a:lnTo>
                        <a:pt x="43" y="47"/>
                      </a:lnTo>
                      <a:lnTo>
                        <a:pt x="43" y="38"/>
                      </a:lnTo>
                      <a:lnTo>
                        <a:pt x="51" y="38"/>
                      </a:lnTo>
                      <a:lnTo>
                        <a:pt x="51" y="47"/>
                      </a:lnTo>
                      <a:lnTo>
                        <a:pt x="51" y="47"/>
                      </a:lnTo>
                      <a:close/>
                      <a:moveTo>
                        <a:pt x="95" y="32"/>
                      </a:moveTo>
                      <a:lnTo>
                        <a:pt x="95" y="32"/>
                      </a:lnTo>
                      <a:cubicBezTo>
                        <a:pt x="95" y="34"/>
                        <a:pt x="94" y="36"/>
                        <a:pt x="93" y="38"/>
                      </a:cubicBezTo>
                      <a:cubicBezTo>
                        <a:pt x="93" y="40"/>
                        <a:pt x="91" y="42"/>
                        <a:pt x="90" y="43"/>
                      </a:cubicBezTo>
                      <a:cubicBezTo>
                        <a:pt x="88" y="45"/>
                        <a:pt x="87" y="46"/>
                        <a:pt x="84" y="47"/>
                      </a:cubicBezTo>
                      <a:cubicBezTo>
                        <a:pt x="82" y="48"/>
                        <a:pt x="80" y="48"/>
                        <a:pt x="77" y="48"/>
                      </a:cubicBezTo>
                      <a:cubicBezTo>
                        <a:pt x="75" y="48"/>
                        <a:pt x="72" y="48"/>
                        <a:pt x="70" y="47"/>
                      </a:cubicBezTo>
                      <a:cubicBezTo>
                        <a:pt x="67" y="47"/>
                        <a:pt x="65" y="46"/>
                        <a:pt x="63" y="45"/>
                      </a:cubicBezTo>
                      <a:lnTo>
                        <a:pt x="63" y="39"/>
                      </a:lnTo>
                      <a:lnTo>
                        <a:pt x="64" y="39"/>
                      </a:lnTo>
                      <a:cubicBezTo>
                        <a:pt x="64" y="39"/>
                        <a:pt x="65" y="39"/>
                        <a:pt x="66" y="40"/>
                      </a:cubicBezTo>
                      <a:cubicBezTo>
                        <a:pt x="67" y="40"/>
                        <a:pt x="68" y="41"/>
                        <a:pt x="69" y="41"/>
                      </a:cubicBezTo>
                      <a:cubicBezTo>
                        <a:pt x="71" y="42"/>
                        <a:pt x="72" y="42"/>
                        <a:pt x="73" y="42"/>
                      </a:cubicBezTo>
                      <a:cubicBezTo>
                        <a:pt x="74" y="42"/>
                        <a:pt x="76" y="43"/>
                        <a:pt x="77" y="43"/>
                      </a:cubicBezTo>
                      <a:cubicBezTo>
                        <a:pt x="79" y="43"/>
                        <a:pt x="80" y="42"/>
                        <a:pt x="81" y="42"/>
                      </a:cubicBezTo>
                      <a:cubicBezTo>
                        <a:pt x="83" y="41"/>
                        <a:pt x="84" y="41"/>
                        <a:pt x="85" y="40"/>
                      </a:cubicBezTo>
                      <a:cubicBezTo>
                        <a:pt x="86" y="39"/>
                        <a:pt x="86" y="38"/>
                        <a:pt x="87" y="36"/>
                      </a:cubicBezTo>
                      <a:cubicBezTo>
                        <a:pt x="87" y="35"/>
                        <a:pt x="87" y="34"/>
                        <a:pt x="87" y="32"/>
                      </a:cubicBezTo>
                      <a:cubicBezTo>
                        <a:pt x="87" y="30"/>
                        <a:pt x="87" y="29"/>
                        <a:pt x="87" y="28"/>
                      </a:cubicBezTo>
                      <a:cubicBezTo>
                        <a:pt x="86" y="27"/>
                        <a:pt x="85" y="26"/>
                        <a:pt x="84" y="25"/>
                      </a:cubicBezTo>
                      <a:cubicBezTo>
                        <a:pt x="83" y="24"/>
                        <a:pt x="82" y="24"/>
                        <a:pt x="81" y="23"/>
                      </a:cubicBezTo>
                      <a:cubicBezTo>
                        <a:pt x="79" y="23"/>
                        <a:pt x="78" y="23"/>
                        <a:pt x="76" y="23"/>
                      </a:cubicBezTo>
                      <a:cubicBezTo>
                        <a:pt x="74" y="23"/>
                        <a:pt x="72" y="23"/>
                        <a:pt x="70" y="23"/>
                      </a:cubicBezTo>
                      <a:cubicBezTo>
                        <a:pt x="68" y="24"/>
                        <a:pt x="67" y="24"/>
                        <a:pt x="65" y="24"/>
                      </a:cubicBezTo>
                      <a:lnTo>
                        <a:pt x="65" y="0"/>
                      </a:lnTo>
                      <a:lnTo>
                        <a:pt x="94" y="0"/>
                      </a:lnTo>
                      <a:lnTo>
                        <a:pt x="94" y="5"/>
                      </a:lnTo>
                      <a:lnTo>
                        <a:pt x="72" y="5"/>
                      </a:lnTo>
                      <a:lnTo>
                        <a:pt x="72" y="18"/>
                      </a:lnTo>
                      <a:cubicBezTo>
                        <a:pt x="73" y="18"/>
                        <a:pt x="74" y="18"/>
                        <a:pt x="75" y="18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80" y="18"/>
                        <a:pt x="82" y="18"/>
                        <a:pt x="84" y="18"/>
                      </a:cubicBezTo>
                      <a:cubicBezTo>
                        <a:pt x="86" y="19"/>
                        <a:pt x="87" y="19"/>
                        <a:pt x="89" y="21"/>
                      </a:cubicBezTo>
                      <a:cubicBezTo>
                        <a:pt x="91" y="22"/>
                        <a:pt x="92" y="23"/>
                        <a:pt x="93" y="25"/>
                      </a:cubicBezTo>
                      <a:cubicBezTo>
                        <a:pt x="94" y="27"/>
                        <a:pt x="95" y="29"/>
                        <a:pt x="95" y="32"/>
                      </a:cubicBezTo>
                      <a:lnTo>
                        <a:pt x="95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7" name="Freeform 30"/>
                <p:cNvSpPr>
                  <a:spLocks noEditPoints="1"/>
                </p:cNvSpPr>
                <p:nvPr/>
              </p:nvSpPr>
              <p:spPr bwMode="auto">
                <a:xfrm>
                  <a:off x="-3408363" y="5076825"/>
                  <a:ext cx="65088" cy="33338"/>
                </a:xfrm>
                <a:custGeom>
                  <a:avLst/>
                  <a:gdLst>
                    <a:gd name="T0" fmla="*/ 34 w 97"/>
                    <a:gd name="T1" fmla="*/ 33 h 49"/>
                    <a:gd name="T2" fmla="*/ 29 w 97"/>
                    <a:gd name="T3" fmla="*/ 45 h 49"/>
                    <a:gd name="T4" fmla="*/ 18 w 97"/>
                    <a:gd name="T5" fmla="*/ 49 h 49"/>
                    <a:gd name="T6" fmla="*/ 6 w 97"/>
                    <a:gd name="T7" fmla="*/ 45 h 49"/>
                    <a:gd name="T8" fmla="*/ 0 w 97"/>
                    <a:gd name="T9" fmla="*/ 27 h 49"/>
                    <a:gd name="T10" fmla="*/ 6 w 97"/>
                    <a:gd name="T11" fmla="*/ 7 h 49"/>
                    <a:gd name="T12" fmla="*/ 24 w 97"/>
                    <a:gd name="T13" fmla="*/ 0 h 49"/>
                    <a:gd name="T14" fmla="*/ 30 w 97"/>
                    <a:gd name="T15" fmla="*/ 0 h 49"/>
                    <a:gd name="T16" fmla="*/ 30 w 97"/>
                    <a:gd name="T17" fmla="*/ 7 h 49"/>
                    <a:gd name="T18" fmla="*/ 23 w 97"/>
                    <a:gd name="T19" fmla="*/ 5 h 49"/>
                    <a:gd name="T20" fmla="*/ 8 w 97"/>
                    <a:gd name="T21" fmla="*/ 21 h 49"/>
                    <a:gd name="T22" fmla="*/ 18 w 97"/>
                    <a:gd name="T23" fmla="*/ 18 h 49"/>
                    <a:gd name="T24" fmla="*/ 29 w 97"/>
                    <a:gd name="T25" fmla="*/ 21 h 49"/>
                    <a:gd name="T26" fmla="*/ 34 w 97"/>
                    <a:gd name="T27" fmla="*/ 33 h 49"/>
                    <a:gd name="T28" fmla="*/ 27 w 97"/>
                    <a:gd name="T29" fmla="*/ 33 h 49"/>
                    <a:gd name="T30" fmla="*/ 26 w 97"/>
                    <a:gd name="T31" fmla="*/ 28 h 49"/>
                    <a:gd name="T32" fmla="*/ 21 w 97"/>
                    <a:gd name="T33" fmla="*/ 23 h 49"/>
                    <a:gd name="T34" fmla="*/ 12 w 97"/>
                    <a:gd name="T35" fmla="*/ 24 h 49"/>
                    <a:gd name="T36" fmla="*/ 7 w 97"/>
                    <a:gd name="T37" fmla="*/ 27 h 49"/>
                    <a:gd name="T38" fmla="*/ 8 w 97"/>
                    <a:gd name="T39" fmla="*/ 37 h 49"/>
                    <a:gd name="T40" fmla="*/ 14 w 97"/>
                    <a:gd name="T41" fmla="*/ 43 h 49"/>
                    <a:gd name="T42" fmla="*/ 25 w 97"/>
                    <a:gd name="T43" fmla="*/ 41 h 49"/>
                    <a:gd name="T44" fmla="*/ 27 w 97"/>
                    <a:gd name="T45" fmla="*/ 33 h 49"/>
                    <a:gd name="T46" fmla="*/ 53 w 97"/>
                    <a:gd name="T47" fmla="*/ 48 h 49"/>
                    <a:gd name="T48" fmla="*/ 45 w 97"/>
                    <a:gd name="T49" fmla="*/ 39 h 49"/>
                    <a:gd name="T50" fmla="*/ 53 w 97"/>
                    <a:gd name="T51" fmla="*/ 48 h 49"/>
                    <a:gd name="T52" fmla="*/ 97 w 97"/>
                    <a:gd name="T53" fmla="*/ 24 h 49"/>
                    <a:gd name="T54" fmla="*/ 93 w 97"/>
                    <a:gd name="T55" fmla="*/ 43 h 49"/>
                    <a:gd name="T56" fmla="*/ 68 w 97"/>
                    <a:gd name="T57" fmla="*/ 43 h 49"/>
                    <a:gd name="T58" fmla="*/ 68 w 97"/>
                    <a:gd name="T59" fmla="*/ 6 h 49"/>
                    <a:gd name="T60" fmla="*/ 93 w 97"/>
                    <a:gd name="T61" fmla="*/ 6 h 49"/>
                    <a:gd name="T62" fmla="*/ 97 w 97"/>
                    <a:gd name="T63" fmla="*/ 24 h 49"/>
                    <a:gd name="T64" fmla="*/ 88 w 97"/>
                    <a:gd name="T65" fmla="*/ 39 h 49"/>
                    <a:gd name="T66" fmla="*/ 90 w 97"/>
                    <a:gd name="T67" fmla="*/ 24 h 49"/>
                    <a:gd name="T68" fmla="*/ 88 w 97"/>
                    <a:gd name="T69" fmla="*/ 10 h 49"/>
                    <a:gd name="T70" fmla="*/ 80 w 97"/>
                    <a:gd name="T71" fmla="*/ 5 h 49"/>
                    <a:gd name="T72" fmla="*/ 72 w 97"/>
                    <a:gd name="T73" fmla="*/ 10 h 49"/>
                    <a:gd name="T74" fmla="*/ 71 w 97"/>
                    <a:gd name="T75" fmla="*/ 24 h 49"/>
                    <a:gd name="T76" fmla="*/ 72 w 97"/>
                    <a:gd name="T77" fmla="*/ 39 h 49"/>
                    <a:gd name="T78" fmla="*/ 80 w 97"/>
                    <a:gd name="T79" fmla="*/ 44 h 49"/>
                    <a:gd name="T80" fmla="*/ 88 w 97"/>
                    <a:gd name="T81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49">
                      <a:moveTo>
                        <a:pt x="34" y="33"/>
                      </a:moveTo>
                      <a:lnTo>
                        <a:pt x="34" y="33"/>
                      </a:lnTo>
                      <a:cubicBezTo>
                        <a:pt x="34" y="35"/>
                        <a:pt x="34" y="37"/>
                        <a:pt x="33" y="39"/>
                      </a:cubicBezTo>
                      <a:cubicBezTo>
                        <a:pt x="32" y="41"/>
                        <a:pt x="31" y="43"/>
                        <a:pt x="29" y="45"/>
                      </a:cubicBezTo>
                      <a:cubicBezTo>
                        <a:pt x="28" y="46"/>
                        <a:pt x="26" y="47"/>
                        <a:pt x="24" y="48"/>
                      </a:cubicBezTo>
                      <a:cubicBezTo>
                        <a:pt x="22" y="49"/>
                        <a:pt x="20" y="49"/>
                        <a:pt x="18" y="49"/>
                      </a:cubicBezTo>
                      <a:cubicBezTo>
                        <a:pt x="15" y="49"/>
                        <a:pt x="13" y="49"/>
                        <a:pt x="11" y="48"/>
                      </a:cubicBezTo>
                      <a:cubicBezTo>
                        <a:pt x="9" y="47"/>
                        <a:pt x="8" y="46"/>
                        <a:pt x="6" y="45"/>
                      </a:cubicBezTo>
                      <a:cubicBezTo>
                        <a:pt x="4" y="43"/>
                        <a:pt x="3" y="41"/>
                        <a:pt x="2" y="38"/>
                      </a:cubicBez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7"/>
                      </a:cubicBezTo>
                      <a:cubicBezTo>
                        <a:pt x="8" y="5"/>
                        <a:pt x="10" y="3"/>
                        <a:pt x="13" y="2"/>
                      </a:cubicBezTo>
                      <a:cubicBezTo>
                        <a:pt x="16" y="0"/>
                        <a:pt x="20" y="0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ubicBezTo>
                        <a:pt x="28" y="0"/>
                        <a:pt x="29" y="0"/>
                        <a:pt x="30" y="0"/>
                      </a:cubicBezTo>
                      <a:lnTo>
                        <a:pt x="30" y="7"/>
                      </a:lnTo>
                      <a:lnTo>
                        <a:pt x="30" y="7"/>
                      </a:lnTo>
                      <a:cubicBezTo>
                        <a:pt x="29" y="6"/>
                        <a:pt x="28" y="6"/>
                        <a:pt x="27" y="6"/>
                      </a:cubicBezTo>
                      <a:cubicBezTo>
                        <a:pt x="26" y="5"/>
                        <a:pt x="24" y="5"/>
                        <a:pt x="23" y="5"/>
                      </a:cubicBezTo>
                      <a:cubicBezTo>
                        <a:pt x="19" y="5"/>
                        <a:pt x="15" y="7"/>
                        <a:pt x="12" y="9"/>
                      </a:cubicBezTo>
                      <a:cubicBezTo>
                        <a:pt x="10" y="12"/>
                        <a:pt x="8" y="16"/>
                        <a:pt x="8" y="21"/>
                      </a:cubicBezTo>
                      <a:cubicBezTo>
                        <a:pt x="9" y="20"/>
                        <a:pt x="11" y="19"/>
                        <a:pt x="13" y="19"/>
                      </a:cubicBezTo>
                      <a:cubicBezTo>
                        <a:pt x="14" y="18"/>
                        <a:pt x="16" y="18"/>
                        <a:pt x="18" y="18"/>
                      </a:cubicBezTo>
                      <a:cubicBezTo>
                        <a:pt x="21" y="18"/>
                        <a:pt x="22" y="18"/>
                        <a:pt x="24" y="18"/>
                      </a:cubicBezTo>
                      <a:cubicBezTo>
                        <a:pt x="25" y="19"/>
                        <a:pt x="27" y="19"/>
                        <a:pt x="29" y="21"/>
                      </a:cubicBezTo>
                      <a:cubicBezTo>
                        <a:pt x="31" y="22"/>
                        <a:pt x="32" y="24"/>
                        <a:pt x="33" y="26"/>
                      </a:cubicBezTo>
                      <a:cubicBezTo>
                        <a:pt x="34" y="28"/>
                        <a:pt x="34" y="30"/>
                        <a:pt x="34" y="33"/>
                      </a:cubicBezTo>
                      <a:lnTo>
                        <a:pt x="34" y="33"/>
                      </a:lnTo>
                      <a:close/>
                      <a:moveTo>
                        <a:pt x="27" y="33"/>
                      </a:moveTo>
                      <a:lnTo>
                        <a:pt x="27" y="33"/>
                      </a:lnTo>
                      <a:cubicBezTo>
                        <a:pt x="27" y="31"/>
                        <a:pt x="27" y="29"/>
                        <a:pt x="26" y="28"/>
                      </a:cubicBezTo>
                      <a:cubicBezTo>
                        <a:pt x="26" y="27"/>
                        <a:pt x="25" y="26"/>
                        <a:pt x="24" y="25"/>
                      </a:cubicBezTo>
                      <a:cubicBezTo>
                        <a:pt x="23" y="24"/>
                        <a:pt x="22" y="24"/>
                        <a:pt x="21" y="23"/>
                      </a:cubicBezTo>
                      <a:cubicBezTo>
                        <a:pt x="19" y="23"/>
                        <a:pt x="18" y="23"/>
                        <a:pt x="17" y="23"/>
                      </a:cubicBezTo>
                      <a:cubicBezTo>
                        <a:pt x="15" y="23"/>
                        <a:pt x="14" y="23"/>
                        <a:pt x="12" y="24"/>
                      </a:cubicBezTo>
                      <a:cubicBezTo>
                        <a:pt x="11" y="24"/>
                        <a:pt x="9" y="25"/>
                        <a:pt x="8" y="26"/>
                      </a:cubicBezTo>
                      <a:cubicBezTo>
                        <a:pt x="7" y="26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9"/>
                      </a:cubicBezTo>
                      <a:cubicBezTo>
                        <a:pt x="7" y="32"/>
                        <a:pt x="8" y="35"/>
                        <a:pt x="8" y="37"/>
                      </a:cubicBezTo>
                      <a:cubicBezTo>
                        <a:pt x="9" y="39"/>
                        <a:pt x="10" y="40"/>
                        <a:pt x="11" y="41"/>
                      </a:cubicBezTo>
                      <a:cubicBezTo>
                        <a:pt x="12" y="42"/>
                        <a:pt x="13" y="43"/>
                        <a:pt x="14" y="43"/>
                      </a:cubicBezTo>
                      <a:cubicBezTo>
                        <a:pt x="15" y="44"/>
                        <a:pt x="17" y="44"/>
                        <a:pt x="18" y="44"/>
                      </a:cubicBezTo>
                      <a:cubicBezTo>
                        <a:pt x="21" y="44"/>
                        <a:pt x="23" y="43"/>
                        <a:pt x="25" y="41"/>
                      </a:cubicBezTo>
                      <a:cubicBezTo>
                        <a:pt x="26" y="39"/>
                        <a:pt x="27" y="37"/>
                        <a:pt x="27" y="33"/>
                      </a:cubicBezTo>
                      <a:lnTo>
                        <a:pt x="27" y="33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5" y="48"/>
                      </a:lnTo>
                      <a:lnTo>
                        <a:pt x="45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7" y="24"/>
                      </a:moveTo>
                      <a:lnTo>
                        <a:pt x="97" y="24"/>
                      </a:lnTo>
                      <a:cubicBezTo>
                        <a:pt x="97" y="33"/>
                        <a:pt x="96" y="39"/>
                        <a:pt x="93" y="43"/>
                      </a:cubicBezTo>
                      <a:cubicBezTo>
                        <a:pt x="90" y="47"/>
                        <a:pt x="86" y="49"/>
                        <a:pt x="80" y="49"/>
                      </a:cubicBezTo>
                      <a:cubicBezTo>
                        <a:pt x="74" y="49"/>
                        <a:pt x="70" y="47"/>
                        <a:pt x="68" y="43"/>
                      </a:cubicBezTo>
                      <a:cubicBezTo>
                        <a:pt x="65" y="39"/>
                        <a:pt x="63" y="33"/>
                        <a:pt x="63" y="24"/>
                      </a:cubicBezTo>
                      <a:cubicBezTo>
                        <a:pt x="63" y="16"/>
                        <a:pt x="65" y="10"/>
                        <a:pt x="68" y="6"/>
                      </a:cubicBezTo>
                      <a:cubicBezTo>
                        <a:pt x="70" y="2"/>
                        <a:pt x="75" y="0"/>
                        <a:pt x="80" y="0"/>
                      </a:cubicBezTo>
                      <a:cubicBezTo>
                        <a:pt x="86" y="0"/>
                        <a:pt x="90" y="2"/>
                        <a:pt x="93" y="6"/>
                      </a:cubicBezTo>
                      <a:cubicBezTo>
                        <a:pt x="96" y="10"/>
                        <a:pt x="97" y="16"/>
                        <a:pt x="97" y="24"/>
                      </a:cubicBezTo>
                      <a:lnTo>
                        <a:pt x="97" y="24"/>
                      </a:lnTo>
                      <a:close/>
                      <a:moveTo>
                        <a:pt x="88" y="39"/>
                      </a:moveTo>
                      <a:lnTo>
                        <a:pt x="88" y="39"/>
                      </a:lnTo>
                      <a:cubicBezTo>
                        <a:pt x="89" y="37"/>
                        <a:pt x="89" y="35"/>
                        <a:pt x="90" y="33"/>
                      </a:cubicBezTo>
                      <a:cubicBezTo>
                        <a:pt x="90" y="30"/>
                        <a:pt x="90" y="28"/>
                        <a:pt x="90" y="24"/>
                      </a:cubicBezTo>
                      <a:cubicBezTo>
                        <a:pt x="90" y="21"/>
                        <a:pt x="90" y="18"/>
                        <a:pt x="90" y="16"/>
                      </a:cubicBezTo>
                      <a:cubicBezTo>
                        <a:pt x="89" y="13"/>
                        <a:pt x="89" y="11"/>
                        <a:pt x="88" y="10"/>
                      </a:cubicBezTo>
                      <a:cubicBezTo>
                        <a:pt x="87" y="8"/>
                        <a:pt x="86" y="7"/>
                        <a:pt x="85" y="6"/>
                      </a:cubicBezTo>
                      <a:cubicBezTo>
                        <a:pt x="84" y="5"/>
                        <a:pt x="82" y="5"/>
                        <a:pt x="80" y="5"/>
                      </a:cubicBezTo>
                      <a:cubicBezTo>
                        <a:pt x="78" y="5"/>
                        <a:pt x="77" y="5"/>
                        <a:pt x="75" y="6"/>
                      </a:cubicBezTo>
                      <a:cubicBezTo>
                        <a:pt x="74" y="7"/>
                        <a:pt x="73" y="8"/>
                        <a:pt x="72" y="10"/>
                      </a:cubicBezTo>
                      <a:cubicBezTo>
                        <a:pt x="72" y="12"/>
                        <a:pt x="71" y="14"/>
                        <a:pt x="71" y="16"/>
                      </a:cubicBezTo>
                      <a:cubicBezTo>
                        <a:pt x="71" y="19"/>
                        <a:pt x="71" y="21"/>
                        <a:pt x="71" y="24"/>
                      </a:cubicBezTo>
                      <a:cubicBezTo>
                        <a:pt x="71" y="28"/>
                        <a:pt x="71" y="30"/>
                        <a:pt x="71" y="33"/>
                      </a:cubicBezTo>
                      <a:cubicBezTo>
                        <a:pt x="71" y="35"/>
                        <a:pt x="72" y="37"/>
                        <a:pt x="72" y="39"/>
                      </a:cubicBezTo>
                      <a:cubicBezTo>
                        <a:pt x="73" y="40"/>
                        <a:pt x="74" y="42"/>
                        <a:pt x="75" y="42"/>
                      </a:cubicBezTo>
                      <a:cubicBezTo>
                        <a:pt x="77" y="43"/>
                        <a:pt x="78" y="44"/>
                        <a:pt x="80" y="44"/>
                      </a:cubicBezTo>
                      <a:cubicBezTo>
                        <a:pt x="82" y="44"/>
                        <a:pt x="84" y="43"/>
                        <a:pt x="85" y="43"/>
                      </a:cubicBezTo>
                      <a:cubicBezTo>
                        <a:pt x="86" y="42"/>
                        <a:pt x="87" y="40"/>
                        <a:pt x="88" y="39"/>
                      </a:cubicBezTo>
                      <a:lnTo>
                        <a:pt x="8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8" name="Freeform 31"/>
                <p:cNvSpPr>
                  <a:spLocks noEditPoints="1"/>
                </p:cNvSpPr>
                <p:nvPr/>
              </p:nvSpPr>
              <p:spPr bwMode="auto">
                <a:xfrm>
                  <a:off x="-3659188" y="5076825"/>
                  <a:ext cx="61913" cy="33338"/>
                </a:xfrm>
                <a:custGeom>
                  <a:avLst/>
                  <a:gdLst>
                    <a:gd name="T0" fmla="*/ 34 w 96"/>
                    <a:gd name="T1" fmla="*/ 33 h 49"/>
                    <a:gd name="T2" fmla="*/ 29 w 96"/>
                    <a:gd name="T3" fmla="*/ 45 h 49"/>
                    <a:gd name="T4" fmla="*/ 17 w 96"/>
                    <a:gd name="T5" fmla="*/ 49 h 49"/>
                    <a:gd name="T6" fmla="*/ 6 w 96"/>
                    <a:gd name="T7" fmla="*/ 45 h 49"/>
                    <a:gd name="T8" fmla="*/ 0 w 96"/>
                    <a:gd name="T9" fmla="*/ 27 h 49"/>
                    <a:gd name="T10" fmla="*/ 6 w 96"/>
                    <a:gd name="T11" fmla="*/ 7 h 49"/>
                    <a:gd name="T12" fmla="*/ 24 w 96"/>
                    <a:gd name="T13" fmla="*/ 0 h 49"/>
                    <a:gd name="T14" fmla="*/ 29 w 96"/>
                    <a:gd name="T15" fmla="*/ 0 h 49"/>
                    <a:gd name="T16" fmla="*/ 29 w 96"/>
                    <a:gd name="T17" fmla="*/ 7 h 49"/>
                    <a:gd name="T18" fmla="*/ 23 w 96"/>
                    <a:gd name="T19" fmla="*/ 5 h 49"/>
                    <a:gd name="T20" fmla="*/ 7 w 96"/>
                    <a:gd name="T21" fmla="*/ 21 h 49"/>
                    <a:gd name="T22" fmla="*/ 18 w 96"/>
                    <a:gd name="T23" fmla="*/ 18 h 49"/>
                    <a:gd name="T24" fmla="*/ 28 w 96"/>
                    <a:gd name="T25" fmla="*/ 21 h 49"/>
                    <a:gd name="T26" fmla="*/ 34 w 96"/>
                    <a:gd name="T27" fmla="*/ 33 h 49"/>
                    <a:gd name="T28" fmla="*/ 27 w 96"/>
                    <a:gd name="T29" fmla="*/ 33 h 49"/>
                    <a:gd name="T30" fmla="*/ 26 w 96"/>
                    <a:gd name="T31" fmla="*/ 28 h 49"/>
                    <a:gd name="T32" fmla="*/ 20 w 96"/>
                    <a:gd name="T33" fmla="*/ 23 h 49"/>
                    <a:gd name="T34" fmla="*/ 12 w 96"/>
                    <a:gd name="T35" fmla="*/ 24 h 49"/>
                    <a:gd name="T36" fmla="*/ 7 w 96"/>
                    <a:gd name="T37" fmla="*/ 27 h 49"/>
                    <a:gd name="T38" fmla="*/ 8 w 96"/>
                    <a:gd name="T39" fmla="*/ 37 h 49"/>
                    <a:gd name="T40" fmla="*/ 14 w 96"/>
                    <a:gd name="T41" fmla="*/ 43 h 49"/>
                    <a:gd name="T42" fmla="*/ 24 w 96"/>
                    <a:gd name="T43" fmla="*/ 41 h 49"/>
                    <a:gd name="T44" fmla="*/ 27 w 96"/>
                    <a:gd name="T45" fmla="*/ 33 h 49"/>
                    <a:gd name="T46" fmla="*/ 53 w 96"/>
                    <a:gd name="T47" fmla="*/ 48 h 49"/>
                    <a:gd name="T48" fmla="*/ 44 w 96"/>
                    <a:gd name="T49" fmla="*/ 39 h 49"/>
                    <a:gd name="T50" fmla="*/ 53 w 96"/>
                    <a:gd name="T51" fmla="*/ 48 h 49"/>
                    <a:gd name="T52" fmla="*/ 96 w 96"/>
                    <a:gd name="T53" fmla="*/ 33 h 49"/>
                    <a:gd name="T54" fmla="*/ 95 w 96"/>
                    <a:gd name="T55" fmla="*/ 39 h 49"/>
                    <a:gd name="T56" fmla="*/ 86 w 96"/>
                    <a:gd name="T57" fmla="*/ 48 h 49"/>
                    <a:gd name="T58" fmla="*/ 71 w 96"/>
                    <a:gd name="T59" fmla="*/ 48 h 49"/>
                    <a:gd name="T60" fmla="*/ 65 w 96"/>
                    <a:gd name="T61" fmla="*/ 40 h 49"/>
                    <a:gd name="T62" fmla="*/ 67 w 96"/>
                    <a:gd name="T63" fmla="*/ 41 h 49"/>
                    <a:gd name="T64" fmla="*/ 75 w 96"/>
                    <a:gd name="T65" fmla="*/ 43 h 49"/>
                    <a:gd name="T66" fmla="*/ 83 w 96"/>
                    <a:gd name="T67" fmla="*/ 43 h 49"/>
                    <a:gd name="T68" fmla="*/ 88 w 96"/>
                    <a:gd name="T69" fmla="*/ 37 h 49"/>
                    <a:gd name="T70" fmla="*/ 88 w 96"/>
                    <a:gd name="T71" fmla="*/ 29 h 49"/>
                    <a:gd name="T72" fmla="*/ 82 w 96"/>
                    <a:gd name="T73" fmla="*/ 24 h 49"/>
                    <a:gd name="T74" fmla="*/ 71 w 96"/>
                    <a:gd name="T75" fmla="*/ 24 h 49"/>
                    <a:gd name="T76" fmla="*/ 67 w 96"/>
                    <a:gd name="T77" fmla="*/ 1 h 49"/>
                    <a:gd name="T78" fmla="*/ 96 w 96"/>
                    <a:gd name="T79" fmla="*/ 6 h 49"/>
                    <a:gd name="T80" fmla="*/ 74 w 96"/>
                    <a:gd name="T81" fmla="*/ 19 h 49"/>
                    <a:gd name="T82" fmla="*/ 78 w 96"/>
                    <a:gd name="T83" fmla="*/ 19 h 49"/>
                    <a:gd name="T84" fmla="*/ 91 w 96"/>
                    <a:gd name="T85" fmla="*/ 22 h 49"/>
                    <a:gd name="T86" fmla="*/ 96 w 96"/>
                    <a:gd name="T87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6" h="49">
                      <a:moveTo>
                        <a:pt x="34" y="33"/>
                      </a:moveTo>
                      <a:lnTo>
                        <a:pt x="34" y="33"/>
                      </a:lnTo>
                      <a:cubicBezTo>
                        <a:pt x="34" y="35"/>
                        <a:pt x="34" y="37"/>
                        <a:pt x="33" y="39"/>
                      </a:cubicBezTo>
                      <a:cubicBezTo>
                        <a:pt x="32" y="41"/>
                        <a:pt x="31" y="43"/>
                        <a:pt x="29" y="45"/>
                      </a:cubicBezTo>
                      <a:cubicBezTo>
                        <a:pt x="28" y="46"/>
                        <a:pt x="26" y="47"/>
                        <a:pt x="24" y="48"/>
                      </a:cubicBezTo>
                      <a:cubicBezTo>
                        <a:pt x="22" y="49"/>
                        <a:pt x="20" y="49"/>
                        <a:pt x="17" y="49"/>
                      </a:cubicBezTo>
                      <a:cubicBezTo>
                        <a:pt x="15" y="49"/>
                        <a:pt x="13" y="49"/>
                        <a:pt x="11" y="48"/>
                      </a:cubicBezTo>
                      <a:cubicBezTo>
                        <a:pt x="9" y="47"/>
                        <a:pt x="7" y="46"/>
                        <a:pt x="6" y="45"/>
                      </a:cubicBezTo>
                      <a:cubicBezTo>
                        <a:pt x="4" y="43"/>
                        <a:pt x="3" y="41"/>
                        <a:pt x="2" y="38"/>
                      </a:cubicBezTo>
                      <a:cubicBezTo>
                        <a:pt x="0" y="35"/>
                        <a:pt x="0" y="31"/>
                        <a:pt x="0" y="27"/>
                      </a:cubicBezTo>
                      <a:cubicBezTo>
                        <a:pt x="0" y="23"/>
                        <a:pt x="0" y="19"/>
                        <a:pt x="1" y="16"/>
                      </a:cubicBezTo>
                      <a:cubicBezTo>
                        <a:pt x="2" y="13"/>
                        <a:pt x="4" y="10"/>
                        <a:pt x="6" y="7"/>
                      </a:cubicBezTo>
                      <a:cubicBezTo>
                        <a:pt x="8" y="5"/>
                        <a:pt x="10" y="3"/>
                        <a:pt x="13" y="2"/>
                      </a:cubicBezTo>
                      <a:cubicBezTo>
                        <a:pt x="16" y="0"/>
                        <a:pt x="20" y="0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ubicBezTo>
                        <a:pt x="28" y="0"/>
                        <a:pt x="29" y="0"/>
                        <a:pt x="29" y="0"/>
                      </a:cubicBezTo>
                      <a:lnTo>
                        <a:pt x="29" y="7"/>
                      </a:lnTo>
                      <a:lnTo>
                        <a:pt x="29" y="7"/>
                      </a:lnTo>
                      <a:cubicBezTo>
                        <a:pt x="29" y="6"/>
                        <a:pt x="28" y="6"/>
                        <a:pt x="26" y="6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18" y="5"/>
                        <a:pt x="15" y="7"/>
                        <a:pt x="12" y="9"/>
                      </a:cubicBezTo>
                      <a:cubicBezTo>
                        <a:pt x="9" y="12"/>
                        <a:pt x="8" y="16"/>
                        <a:pt x="7" y="21"/>
                      </a:cubicBezTo>
                      <a:cubicBezTo>
                        <a:pt x="9" y="20"/>
                        <a:pt x="11" y="19"/>
                        <a:pt x="12" y="19"/>
                      </a:cubicBezTo>
                      <a:cubicBezTo>
                        <a:pt x="14" y="18"/>
                        <a:pt x="16" y="18"/>
                        <a:pt x="18" y="18"/>
                      </a:cubicBezTo>
                      <a:cubicBezTo>
                        <a:pt x="20" y="18"/>
                        <a:pt x="22" y="18"/>
                        <a:pt x="24" y="18"/>
                      </a:cubicBezTo>
                      <a:cubicBezTo>
                        <a:pt x="25" y="19"/>
                        <a:pt x="27" y="19"/>
                        <a:pt x="28" y="21"/>
                      </a:cubicBezTo>
                      <a:cubicBezTo>
                        <a:pt x="30" y="22"/>
                        <a:pt x="32" y="24"/>
                        <a:pt x="33" y="26"/>
                      </a:cubicBezTo>
                      <a:cubicBezTo>
                        <a:pt x="34" y="28"/>
                        <a:pt x="34" y="30"/>
                        <a:pt x="34" y="33"/>
                      </a:cubicBezTo>
                      <a:lnTo>
                        <a:pt x="34" y="33"/>
                      </a:lnTo>
                      <a:close/>
                      <a:moveTo>
                        <a:pt x="27" y="33"/>
                      </a:moveTo>
                      <a:lnTo>
                        <a:pt x="27" y="33"/>
                      </a:lnTo>
                      <a:cubicBezTo>
                        <a:pt x="27" y="31"/>
                        <a:pt x="27" y="29"/>
                        <a:pt x="26" y="28"/>
                      </a:cubicBezTo>
                      <a:cubicBezTo>
                        <a:pt x="25" y="27"/>
                        <a:pt x="25" y="26"/>
                        <a:pt x="23" y="25"/>
                      </a:cubicBezTo>
                      <a:cubicBezTo>
                        <a:pt x="22" y="24"/>
                        <a:pt x="21" y="24"/>
                        <a:pt x="20" y="23"/>
                      </a:cubicBezTo>
                      <a:cubicBezTo>
                        <a:pt x="19" y="23"/>
                        <a:pt x="18" y="23"/>
                        <a:pt x="17" y="23"/>
                      </a:cubicBezTo>
                      <a:cubicBezTo>
                        <a:pt x="15" y="23"/>
                        <a:pt x="13" y="23"/>
                        <a:pt x="12" y="24"/>
                      </a:cubicBezTo>
                      <a:cubicBezTo>
                        <a:pt x="10" y="24"/>
                        <a:pt x="9" y="25"/>
                        <a:pt x="7" y="26"/>
                      </a:cubicBezTo>
                      <a:cubicBezTo>
                        <a:pt x="7" y="26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9"/>
                      </a:cubicBezTo>
                      <a:cubicBezTo>
                        <a:pt x="7" y="32"/>
                        <a:pt x="7" y="35"/>
                        <a:pt x="8" y="37"/>
                      </a:cubicBezTo>
                      <a:cubicBezTo>
                        <a:pt x="9" y="39"/>
                        <a:pt x="10" y="40"/>
                        <a:pt x="11" y="41"/>
                      </a:cubicBezTo>
                      <a:cubicBezTo>
                        <a:pt x="12" y="42"/>
                        <a:pt x="13" y="43"/>
                        <a:pt x="14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20" y="44"/>
                        <a:pt x="22" y="43"/>
                        <a:pt x="24" y="41"/>
                      </a:cubicBezTo>
                      <a:cubicBezTo>
                        <a:pt x="26" y="39"/>
                        <a:pt x="27" y="37"/>
                        <a:pt x="27" y="33"/>
                      </a:cubicBezTo>
                      <a:lnTo>
                        <a:pt x="27" y="33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6" y="33"/>
                      </a:moveTo>
                      <a:lnTo>
                        <a:pt x="96" y="33"/>
                      </a:lnTo>
                      <a:cubicBezTo>
                        <a:pt x="96" y="35"/>
                        <a:pt x="96" y="37"/>
                        <a:pt x="95" y="39"/>
                      </a:cubicBezTo>
                      <a:cubicBezTo>
                        <a:pt x="94" y="41"/>
                        <a:pt x="93" y="43"/>
                        <a:pt x="91" y="44"/>
                      </a:cubicBezTo>
                      <a:cubicBezTo>
                        <a:pt x="90" y="46"/>
                        <a:pt x="88" y="47"/>
                        <a:pt x="86" y="48"/>
                      </a:cubicBezTo>
                      <a:cubicBezTo>
                        <a:pt x="84" y="49"/>
                        <a:pt x="81" y="49"/>
                        <a:pt x="78" y="49"/>
                      </a:cubicBezTo>
                      <a:cubicBezTo>
                        <a:pt x="76" y="49"/>
                        <a:pt x="73" y="49"/>
                        <a:pt x="71" y="48"/>
                      </a:cubicBezTo>
                      <a:cubicBezTo>
                        <a:pt x="68" y="48"/>
                        <a:pt x="66" y="47"/>
                        <a:pt x="65" y="46"/>
                      </a:cubicBezTo>
                      <a:lnTo>
                        <a:pt x="65" y="40"/>
                      </a:lnTo>
                      <a:lnTo>
                        <a:pt x="65" y="40"/>
                      </a:lnTo>
                      <a:cubicBezTo>
                        <a:pt x="66" y="40"/>
                        <a:pt x="66" y="40"/>
                        <a:pt x="67" y="41"/>
                      </a:cubicBezTo>
                      <a:cubicBezTo>
                        <a:pt x="68" y="41"/>
                        <a:pt x="70" y="42"/>
                        <a:pt x="71" y="42"/>
                      </a:cubicBezTo>
                      <a:cubicBezTo>
                        <a:pt x="72" y="43"/>
                        <a:pt x="73" y="43"/>
                        <a:pt x="75" y="43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0" y="44"/>
                        <a:pt x="81" y="43"/>
                        <a:pt x="83" y="43"/>
                      </a:cubicBezTo>
                      <a:cubicBezTo>
                        <a:pt x="84" y="42"/>
                        <a:pt x="85" y="42"/>
                        <a:pt x="86" y="41"/>
                      </a:cubicBezTo>
                      <a:cubicBezTo>
                        <a:pt x="87" y="40"/>
                        <a:pt x="88" y="39"/>
                        <a:pt x="88" y="37"/>
                      </a:cubicBezTo>
                      <a:cubicBezTo>
                        <a:pt x="89" y="36"/>
                        <a:pt x="89" y="35"/>
                        <a:pt x="89" y="33"/>
                      </a:cubicBezTo>
                      <a:cubicBezTo>
                        <a:pt x="89" y="31"/>
                        <a:pt x="89" y="30"/>
                        <a:pt x="88" y="29"/>
                      </a:cubicBezTo>
                      <a:cubicBezTo>
                        <a:pt x="87" y="28"/>
                        <a:pt x="87" y="27"/>
                        <a:pt x="86" y="26"/>
                      </a:cubicBezTo>
                      <a:cubicBezTo>
                        <a:pt x="85" y="25"/>
                        <a:pt x="84" y="25"/>
                        <a:pt x="82" y="24"/>
                      </a:cubicBezTo>
                      <a:cubicBezTo>
                        <a:pt x="81" y="24"/>
                        <a:pt x="79" y="24"/>
                        <a:pt x="77" y="24"/>
                      </a:cubicBezTo>
                      <a:cubicBezTo>
                        <a:pt x="75" y="24"/>
                        <a:pt x="73" y="24"/>
                        <a:pt x="71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lnTo>
                        <a:pt x="67" y="1"/>
                      </a:lnTo>
                      <a:lnTo>
                        <a:pt x="96" y="1"/>
                      </a:lnTo>
                      <a:lnTo>
                        <a:pt x="96" y="6"/>
                      </a:lnTo>
                      <a:lnTo>
                        <a:pt x="74" y="6"/>
                      </a:lnTo>
                      <a:lnTo>
                        <a:pt x="74" y="19"/>
                      </a:lnTo>
                      <a:cubicBezTo>
                        <a:pt x="74" y="19"/>
                        <a:pt x="75" y="19"/>
                        <a:pt x="76" y="19"/>
                      </a:cubicBezTo>
                      <a:cubicBezTo>
                        <a:pt x="77" y="19"/>
                        <a:pt x="78" y="19"/>
                        <a:pt x="78" y="19"/>
                      </a:cubicBezTo>
                      <a:cubicBezTo>
                        <a:pt x="81" y="19"/>
                        <a:pt x="83" y="19"/>
                        <a:pt x="85" y="19"/>
                      </a:cubicBezTo>
                      <a:cubicBezTo>
                        <a:pt x="87" y="20"/>
                        <a:pt x="89" y="20"/>
                        <a:pt x="91" y="22"/>
                      </a:cubicBezTo>
                      <a:cubicBezTo>
                        <a:pt x="92" y="23"/>
                        <a:pt x="94" y="24"/>
                        <a:pt x="95" y="26"/>
                      </a:cubicBezTo>
                      <a:cubicBezTo>
                        <a:pt x="95" y="28"/>
                        <a:pt x="96" y="30"/>
                        <a:pt x="96" y="33"/>
                      </a:cubicBezTo>
                      <a:lnTo>
                        <a:pt x="9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19" name="Freeform 32"/>
                <p:cNvSpPr>
                  <a:spLocks noEditPoints="1"/>
                </p:cNvSpPr>
                <p:nvPr/>
              </p:nvSpPr>
              <p:spPr bwMode="auto">
                <a:xfrm>
                  <a:off x="-3910013" y="5076825"/>
                  <a:ext cx="63500" cy="33338"/>
                </a:xfrm>
                <a:custGeom>
                  <a:avLst/>
                  <a:gdLst>
                    <a:gd name="T0" fmla="*/ 33 w 96"/>
                    <a:gd name="T1" fmla="*/ 8 h 49"/>
                    <a:gd name="T2" fmla="*/ 33 w 96"/>
                    <a:gd name="T3" fmla="*/ 8 h 49"/>
                    <a:gd name="T4" fmla="*/ 10 w 96"/>
                    <a:gd name="T5" fmla="*/ 48 h 49"/>
                    <a:gd name="T6" fmla="*/ 3 w 96"/>
                    <a:gd name="T7" fmla="*/ 48 h 49"/>
                    <a:gd name="T8" fmla="*/ 27 w 96"/>
                    <a:gd name="T9" fmla="*/ 6 h 49"/>
                    <a:gd name="T10" fmla="*/ 0 w 96"/>
                    <a:gd name="T11" fmla="*/ 6 h 49"/>
                    <a:gd name="T12" fmla="*/ 0 w 96"/>
                    <a:gd name="T13" fmla="*/ 1 h 49"/>
                    <a:gd name="T14" fmla="*/ 33 w 96"/>
                    <a:gd name="T15" fmla="*/ 1 h 49"/>
                    <a:gd name="T16" fmla="*/ 33 w 96"/>
                    <a:gd name="T17" fmla="*/ 8 h 49"/>
                    <a:gd name="T18" fmla="*/ 33 w 96"/>
                    <a:gd name="T19" fmla="*/ 8 h 49"/>
                    <a:gd name="T20" fmla="*/ 52 w 96"/>
                    <a:gd name="T21" fmla="*/ 48 h 49"/>
                    <a:gd name="T22" fmla="*/ 52 w 96"/>
                    <a:gd name="T23" fmla="*/ 48 h 49"/>
                    <a:gd name="T24" fmla="*/ 44 w 96"/>
                    <a:gd name="T25" fmla="*/ 48 h 49"/>
                    <a:gd name="T26" fmla="*/ 44 w 96"/>
                    <a:gd name="T27" fmla="*/ 39 h 49"/>
                    <a:gd name="T28" fmla="*/ 52 w 96"/>
                    <a:gd name="T29" fmla="*/ 39 h 49"/>
                    <a:gd name="T30" fmla="*/ 52 w 96"/>
                    <a:gd name="T31" fmla="*/ 48 h 49"/>
                    <a:gd name="T32" fmla="*/ 52 w 96"/>
                    <a:gd name="T33" fmla="*/ 48 h 49"/>
                    <a:gd name="T34" fmla="*/ 96 w 96"/>
                    <a:gd name="T35" fmla="*/ 24 h 49"/>
                    <a:gd name="T36" fmla="*/ 96 w 96"/>
                    <a:gd name="T37" fmla="*/ 24 h 49"/>
                    <a:gd name="T38" fmla="*/ 92 w 96"/>
                    <a:gd name="T39" fmla="*/ 43 h 49"/>
                    <a:gd name="T40" fmla="*/ 79 w 96"/>
                    <a:gd name="T41" fmla="*/ 49 h 49"/>
                    <a:gd name="T42" fmla="*/ 67 w 96"/>
                    <a:gd name="T43" fmla="*/ 43 h 49"/>
                    <a:gd name="T44" fmla="*/ 62 w 96"/>
                    <a:gd name="T45" fmla="*/ 24 h 49"/>
                    <a:gd name="T46" fmla="*/ 67 w 96"/>
                    <a:gd name="T47" fmla="*/ 6 h 49"/>
                    <a:gd name="T48" fmla="*/ 79 w 96"/>
                    <a:gd name="T49" fmla="*/ 0 h 49"/>
                    <a:gd name="T50" fmla="*/ 92 w 96"/>
                    <a:gd name="T51" fmla="*/ 6 h 49"/>
                    <a:gd name="T52" fmla="*/ 96 w 96"/>
                    <a:gd name="T53" fmla="*/ 24 h 49"/>
                    <a:gd name="T54" fmla="*/ 96 w 96"/>
                    <a:gd name="T55" fmla="*/ 24 h 49"/>
                    <a:gd name="T56" fmla="*/ 87 w 96"/>
                    <a:gd name="T57" fmla="*/ 39 h 49"/>
                    <a:gd name="T58" fmla="*/ 87 w 96"/>
                    <a:gd name="T59" fmla="*/ 39 h 49"/>
                    <a:gd name="T60" fmla="*/ 88 w 96"/>
                    <a:gd name="T61" fmla="*/ 33 h 49"/>
                    <a:gd name="T62" fmla="*/ 89 w 96"/>
                    <a:gd name="T63" fmla="*/ 24 h 49"/>
                    <a:gd name="T64" fmla="*/ 88 w 96"/>
                    <a:gd name="T65" fmla="*/ 16 h 49"/>
                    <a:gd name="T66" fmla="*/ 87 w 96"/>
                    <a:gd name="T67" fmla="*/ 10 h 49"/>
                    <a:gd name="T68" fmla="*/ 84 w 96"/>
                    <a:gd name="T69" fmla="*/ 6 h 49"/>
                    <a:gd name="T70" fmla="*/ 79 w 96"/>
                    <a:gd name="T71" fmla="*/ 5 h 49"/>
                    <a:gd name="T72" fmla="*/ 74 w 96"/>
                    <a:gd name="T73" fmla="*/ 6 h 49"/>
                    <a:gd name="T74" fmla="*/ 71 w 96"/>
                    <a:gd name="T75" fmla="*/ 10 h 49"/>
                    <a:gd name="T76" fmla="*/ 70 w 96"/>
                    <a:gd name="T77" fmla="*/ 16 h 49"/>
                    <a:gd name="T78" fmla="*/ 70 w 96"/>
                    <a:gd name="T79" fmla="*/ 24 h 49"/>
                    <a:gd name="T80" fmla="*/ 70 w 96"/>
                    <a:gd name="T81" fmla="*/ 33 h 49"/>
                    <a:gd name="T82" fmla="*/ 71 w 96"/>
                    <a:gd name="T83" fmla="*/ 39 h 49"/>
                    <a:gd name="T84" fmla="*/ 74 w 96"/>
                    <a:gd name="T85" fmla="*/ 42 h 49"/>
                    <a:gd name="T86" fmla="*/ 79 w 96"/>
                    <a:gd name="T87" fmla="*/ 44 h 49"/>
                    <a:gd name="T88" fmla="*/ 84 w 96"/>
                    <a:gd name="T89" fmla="*/ 43 h 49"/>
                    <a:gd name="T90" fmla="*/ 87 w 96"/>
                    <a:gd name="T91" fmla="*/ 39 h 49"/>
                    <a:gd name="T92" fmla="*/ 87 w 96"/>
                    <a:gd name="T93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6" h="49"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10" y="48"/>
                      </a:lnTo>
                      <a:lnTo>
                        <a:pt x="3" y="48"/>
                      </a:lnTo>
                      <a:lnTo>
                        <a:pt x="27" y="6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33" y="1"/>
                      </a:lnTo>
                      <a:lnTo>
                        <a:pt x="33" y="8"/>
                      </a:lnTo>
                      <a:lnTo>
                        <a:pt x="33" y="8"/>
                      </a:lnTo>
                      <a:close/>
                      <a:moveTo>
                        <a:pt x="52" y="48"/>
                      </a:moveTo>
                      <a:lnTo>
                        <a:pt x="52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2" y="39"/>
                      </a:lnTo>
                      <a:lnTo>
                        <a:pt x="52" y="48"/>
                      </a:lnTo>
                      <a:lnTo>
                        <a:pt x="52" y="48"/>
                      </a:lnTo>
                      <a:close/>
                      <a:moveTo>
                        <a:pt x="96" y="24"/>
                      </a:moveTo>
                      <a:lnTo>
                        <a:pt x="96" y="24"/>
                      </a:lnTo>
                      <a:cubicBezTo>
                        <a:pt x="96" y="33"/>
                        <a:pt x="95" y="39"/>
                        <a:pt x="92" y="43"/>
                      </a:cubicBezTo>
                      <a:cubicBezTo>
                        <a:pt x="89" y="47"/>
                        <a:pt x="85" y="49"/>
                        <a:pt x="79" y="49"/>
                      </a:cubicBezTo>
                      <a:cubicBezTo>
                        <a:pt x="73" y="49"/>
                        <a:pt x="69" y="47"/>
                        <a:pt x="67" y="43"/>
                      </a:cubicBezTo>
                      <a:cubicBezTo>
                        <a:pt x="64" y="39"/>
                        <a:pt x="62" y="33"/>
                        <a:pt x="62" y="24"/>
                      </a:cubicBezTo>
                      <a:cubicBezTo>
                        <a:pt x="62" y="16"/>
                        <a:pt x="64" y="10"/>
                        <a:pt x="67" y="6"/>
                      </a:cubicBezTo>
                      <a:cubicBezTo>
                        <a:pt x="69" y="2"/>
                        <a:pt x="74" y="0"/>
                        <a:pt x="79" y="0"/>
                      </a:cubicBezTo>
                      <a:cubicBezTo>
                        <a:pt x="85" y="0"/>
                        <a:pt x="89" y="2"/>
                        <a:pt x="92" y="6"/>
                      </a:cubicBezTo>
                      <a:cubicBezTo>
                        <a:pt x="95" y="10"/>
                        <a:pt x="96" y="16"/>
                        <a:pt x="96" y="24"/>
                      </a:cubicBezTo>
                      <a:lnTo>
                        <a:pt x="96" y="24"/>
                      </a:lnTo>
                      <a:close/>
                      <a:moveTo>
                        <a:pt x="87" y="39"/>
                      </a:moveTo>
                      <a:lnTo>
                        <a:pt x="87" y="39"/>
                      </a:lnTo>
                      <a:cubicBezTo>
                        <a:pt x="88" y="37"/>
                        <a:pt x="88" y="35"/>
                        <a:pt x="88" y="33"/>
                      </a:cubicBezTo>
                      <a:cubicBezTo>
                        <a:pt x="89" y="30"/>
                        <a:pt x="89" y="28"/>
                        <a:pt x="89" y="24"/>
                      </a:cubicBezTo>
                      <a:cubicBezTo>
                        <a:pt x="89" y="21"/>
                        <a:pt x="89" y="18"/>
                        <a:pt x="88" y="16"/>
                      </a:cubicBezTo>
                      <a:cubicBezTo>
                        <a:pt x="88" y="13"/>
                        <a:pt x="88" y="11"/>
                        <a:pt x="87" y="10"/>
                      </a:cubicBezTo>
                      <a:cubicBezTo>
                        <a:pt x="86" y="8"/>
                        <a:pt x="85" y="7"/>
                        <a:pt x="84" y="6"/>
                      </a:cubicBezTo>
                      <a:cubicBezTo>
                        <a:pt x="83" y="5"/>
                        <a:pt x="81" y="5"/>
                        <a:pt x="79" y="5"/>
                      </a:cubicBezTo>
                      <a:cubicBezTo>
                        <a:pt x="77" y="5"/>
                        <a:pt x="76" y="5"/>
                        <a:pt x="74" y="6"/>
                      </a:cubicBezTo>
                      <a:cubicBezTo>
                        <a:pt x="73" y="7"/>
                        <a:pt x="72" y="8"/>
                        <a:pt x="71" y="10"/>
                      </a:cubicBezTo>
                      <a:cubicBezTo>
                        <a:pt x="71" y="12"/>
                        <a:pt x="70" y="14"/>
                        <a:pt x="70" y="16"/>
                      </a:cubicBezTo>
                      <a:cubicBezTo>
                        <a:pt x="70" y="19"/>
                        <a:pt x="70" y="21"/>
                        <a:pt x="70" y="24"/>
                      </a:cubicBezTo>
                      <a:cubicBezTo>
                        <a:pt x="70" y="28"/>
                        <a:pt x="70" y="30"/>
                        <a:pt x="70" y="33"/>
                      </a:cubicBezTo>
                      <a:cubicBezTo>
                        <a:pt x="70" y="35"/>
                        <a:pt x="71" y="37"/>
                        <a:pt x="71" y="39"/>
                      </a:cubicBezTo>
                      <a:cubicBezTo>
                        <a:pt x="72" y="40"/>
                        <a:pt x="73" y="42"/>
                        <a:pt x="74" y="42"/>
                      </a:cubicBezTo>
                      <a:cubicBezTo>
                        <a:pt x="76" y="43"/>
                        <a:pt x="77" y="44"/>
                        <a:pt x="79" y="44"/>
                      </a:cubicBezTo>
                      <a:cubicBezTo>
                        <a:pt x="81" y="44"/>
                        <a:pt x="83" y="43"/>
                        <a:pt x="84" y="43"/>
                      </a:cubicBezTo>
                      <a:cubicBezTo>
                        <a:pt x="85" y="42"/>
                        <a:pt x="86" y="40"/>
                        <a:pt x="87" y="39"/>
                      </a:cubicBezTo>
                      <a:lnTo>
                        <a:pt x="8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0" name="Freeform 33"/>
                <p:cNvSpPr>
                  <a:spLocks noEditPoints="1"/>
                </p:cNvSpPr>
                <p:nvPr/>
              </p:nvSpPr>
              <p:spPr bwMode="auto">
                <a:xfrm>
                  <a:off x="-4162425" y="5078413"/>
                  <a:ext cx="63500" cy="31750"/>
                </a:xfrm>
                <a:custGeom>
                  <a:avLst/>
                  <a:gdLst>
                    <a:gd name="T0" fmla="*/ 34 w 96"/>
                    <a:gd name="T1" fmla="*/ 7 h 48"/>
                    <a:gd name="T2" fmla="*/ 34 w 96"/>
                    <a:gd name="T3" fmla="*/ 7 h 48"/>
                    <a:gd name="T4" fmla="*/ 11 w 96"/>
                    <a:gd name="T5" fmla="*/ 47 h 48"/>
                    <a:gd name="T6" fmla="*/ 4 w 96"/>
                    <a:gd name="T7" fmla="*/ 47 h 48"/>
                    <a:gd name="T8" fmla="*/ 28 w 96"/>
                    <a:gd name="T9" fmla="*/ 5 h 48"/>
                    <a:gd name="T10" fmla="*/ 0 w 96"/>
                    <a:gd name="T11" fmla="*/ 5 h 48"/>
                    <a:gd name="T12" fmla="*/ 0 w 96"/>
                    <a:gd name="T13" fmla="*/ 0 h 48"/>
                    <a:gd name="T14" fmla="*/ 34 w 96"/>
                    <a:gd name="T15" fmla="*/ 0 h 48"/>
                    <a:gd name="T16" fmla="*/ 34 w 96"/>
                    <a:gd name="T17" fmla="*/ 7 h 48"/>
                    <a:gd name="T18" fmla="*/ 34 w 96"/>
                    <a:gd name="T19" fmla="*/ 7 h 48"/>
                    <a:gd name="T20" fmla="*/ 53 w 96"/>
                    <a:gd name="T21" fmla="*/ 47 h 48"/>
                    <a:gd name="T22" fmla="*/ 53 w 96"/>
                    <a:gd name="T23" fmla="*/ 47 h 48"/>
                    <a:gd name="T24" fmla="*/ 44 w 96"/>
                    <a:gd name="T25" fmla="*/ 47 h 48"/>
                    <a:gd name="T26" fmla="*/ 44 w 96"/>
                    <a:gd name="T27" fmla="*/ 38 h 48"/>
                    <a:gd name="T28" fmla="*/ 53 w 96"/>
                    <a:gd name="T29" fmla="*/ 38 h 48"/>
                    <a:gd name="T30" fmla="*/ 53 w 96"/>
                    <a:gd name="T31" fmla="*/ 47 h 48"/>
                    <a:gd name="T32" fmla="*/ 53 w 96"/>
                    <a:gd name="T33" fmla="*/ 47 h 48"/>
                    <a:gd name="T34" fmla="*/ 96 w 96"/>
                    <a:gd name="T35" fmla="*/ 32 h 48"/>
                    <a:gd name="T36" fmla="*/ 96 w 96"/>
                    <a:gd name="T37" fmla="*/ 32 h 48"/>
                    <a:gd name="T38" fmla="*/ 95 w 96"/>
                    <a:gd name="T39" fmla="*/ 38 h 48"/>
                    <a:gd name="T40" fmla="*/ 91 w 96"/>
                    <a:gd name="T41" fmla="*/ 43 h 48"/>
                    <a:gd name="T42" fmla="*/ 86 w 96"/>
                    <a:gd name="T43" fmla="*/ 47 h 48"/>
                    <a:gd name="T44" fmla="*/ 78 w 96"/>
                    <a:gd name="T45" fmla="*/ 48 h 48"/>
                    <a:gd name="T46" fmla="*/ 71 w 96"/>
                    <a:gd name="T47" fmla="*/ 47 h 48"/>
                    <a:gd name="T48" fmla="*/ 65 w 96"/>
                    <a:gd name="T49" fmla="*/ 45 h 48"/>
                    <a:gd name="T50" fmla="*/ 65 w 96"/>
                    <a:gd name="T51" fmla="*/ 39 h 48"/>
                    <a:gd name="T52" fmla="*/ 65 w 96"/>
                    <a:gd name="T53" fmla="*/ 39 h 48"/>
                    <a:gd name="T54" fmla="*/ 67 w 96"/>
                    <a:gd name="T55" fmla="*/ 40 h 48"/>
                    <a:gd name="T56" fmla="*/ 71 w 96"/>
                    <a:gd name="T57" fmla="*/ 41 h 48"/>
                    <a:gd name="T58" fmla="*/ 75 w 96"/>
                    <a:gd name="T59" fmla="*/ 42 h 48"/>
                    <a:gd name="T60" fmla="*/ 78 w 96"/>
                    <a:gd name="T61" fmla="*/ 43 h 48"/>
                    <a:gd name="T62" fmla="*/ 83 w 96"/>
                    <a:gd name="T63" fmla="*/ 42 h 48"/>
                    <a:gd name="T64" fmla="*/ 86 w 96"/>
                    <a:gd name="T65" fmla="*/ 40 h 48"/>
                    <a:gd name="T66" fmla="*/ 88 w 96"/>
                    <a:gd name="T67" fmla="*/ 36 h 48"/>
                    <a:gd name="T68" fmla="*/ 89 w 96"/>
                    <a:gd name="T69" fmla="*/ 32 h 48"/>
                    <a:gd name="T70" fmla="*/ 88 w 96"/>
                    <a:gd name="T71" fmla="*/ 28 h 48"/>
                    <a:gd name="T72" fmla="*/ 86 w 96"/>
                    <a:gd name="T73" fmla="*/ 25 h 48"/>
                    <a:gd name="T74" fmla="*/ 82 w 96"/>
                    <a:gd name="T75" fmla="*/ 23 h 48"/>
                    <a:gd name="T76" fmla="*/ 77 w 96"/>
                    <a:gd name="T77" fmla="*/ 23 h 48"/>
                    <a:gd name="T78" fmla="*/ 71 w 96"/>
                    <a:gd name="T79" fmla="*/ 23 h 48"/>
                    <a:gd name="T80" fmla="*/ 67 w 96"/>
                    <a:gd name="T81" fmla="*/ 24 h 48"/>
                    <a:gd name="T82" fmla="*/ 67 w 96"/>
                    <a:gd name="T83" fmla="*/ 0 h 48"/>
                    <a:gd name="T84" fmla="*/ 96 w 96"/>
                    <a:gd name="T85" fmla="*/ 0 h 48"/>
                    <a:gd name="T86" fmla="*/ 96 w 96"/>
                    <a:gd name="T87" fmla="*/ 5 h 48"/>
                    <a:gd name="T88" fmla="*/ 74 w 96"/>
                    <a:gd name="T89" fmla="*/ 5 h 48"/>
                    <a:gd name="T90" fmla="*/ 74 w 96"/>
                    <a:gd name="T91" fmla="*/ 18 h 48"/>
                    <a:gd name="T92" fmla="*/ 76 w 96"/>
                    <a:gd name="T93" fmla="*/ 18 h 48"/>
                    <a:gd name="T94" fmla="*/ 78 w 96"/>
                    <a:gd name="T95" fmla="*/ 18 h 48"/>
                    <a:gd name="T96" fmla="*/ 85 w 96"/>
                    <a:gd name="T97" fmla="*/ 18 h 48"/>
                    <a:gd name="T98" fmla="*/ 91 w 96"/>
                    <a:gd name="T99" fmla="*/ 21 h 48"/>
                    <a:gd name="T100" fmla="*/ 95 w 96"/>
                    <a:gd name="T101" fmla="*/ 25 h 48"/>
                    <a:gd name="T102" fmla="*/ 96 w 96"/>
                    <a:gd name="T103" fmla="*/ 32 h 48"/>
                    <a:gd name="T104" fmla="*/ 96 w 96"/>
                    <a:gd name="T105" fmla="*/ 3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6" h="48"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11" y="47"/>
                      </a:lnTo>
                      <a:lnTo>
                        <a:pt x="4" y="47"/>
                      </a:lnTo>
                      <a:lnTo>
                        <a:pt x="28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34" y="7"/>
                      </a:lnTo>
                      <a:lnTo>
                        <a:pt x="34" y="7"/>
                      </a:lnTo>
                      <a:close/>
                      <a:moveTo>
                        <a:pt x="53" y="47"/>
                      </a:moveTo>
                      <a:lnTo>
                        <a:pt x="53" y="47"/>
                      </a:lnTo>
                      <a:lnTo>
                        <a:pt x="44" y="47"/>
                      </a:lnTo>
                      <a:lnTo>
                        <a:pt x="44" y="38"/>
                      </a:lnTo>
                      <a:lnTo>
                        <a:pt x="53" y="38"/>
                      </a:lnTo>
                      <a:lnTo>
                        <a:pt x="53" y="47"/>
                      </a:lnTo>
                      <a:lnTo>
                        <a:pt x="53" y="47"/>
                      </a:lnTo>
                      <a:close/>
                      <a:moveTo>
                        <a:pt x="96" y="32"/>
                      </a:moveTo>
                      <a:lnTo>
                        <a:pt x="96" y="32"/>
                      </a:lnTo>
                      <a:cubicBezTo>
                        <a:pt x="96" y="34"/>
                        <a:pt x="96" y="36"/>
                        <a:pt x="95" y="38"/>
                      </a:cubicBezTo>
                      <a:cubicBezTo>
                        <a:pt x="94" y="40"/>
                        <a:pt x="93" y="42"/>
                        <a:pt x="91" y="43"/>
                      </a:cubicBezTo>
                      <a:cubicBezTo>
                        <a:pt x="90" y="45"/>
                        <a:pt x="88" y="46"/>
                        <a:pt x="86" y="47"/>
                      </a:cubicBezTo>
                      <a:cubicBezTo>
                        <a:pt x="84" y="48"/>
                        <a:pt x="81" y="48"/>
                        <a:pt x="78" y="48"/>
                      </a:cubicBezTo>
                      <a:cubicBezTo>
                        <a:pt x="76" y="48"/>
                        <a:pt x="73" y="48"/>
                        <a:pt x="71" y="47"/>
                      </a:cubicBezTo>
                      <a:cubicBezTo>
                        <a:pt x="68" y="47"/>
                        <a:pt x="66" y="46"/>
                        <a:pt x="65" y="45"/>
                      </a:cubicBezTo>
                      <a:lnTo>
                        <a:pt x="65" y="39"/>
                      </a:lnTo>
                      <a:lnTo>
                        <a:pt x="65" y="39"/>
                      </a:lnTo>
                      <a:cubicBezTo>
                        <a:pt x="66" y="39"/>
                        <a:pt x="66" y="39"/>
                        <a:pt x="67" y="40"/>
                      </a:cubicBezTo>
                      <a:cubicBezTo>
                        <a:pt x="68" y="40"/>
                        <a:pt x="70" y="41"/>
                        <a:pt x="71" y="41"/>
                      </a:cubicBezTo>
                      <a:cubicBezTo>
                        <a:pt x="72" y="42"/>
                        <a:pt x="73" y="42"/>
                        <a:pt x="75" y="42"/>
                      </a:cubicBezTo>
                      <a:cubicBezTo>
                        <a:pt x="76" y="42"/>
                        <a:pt x="77" y="43"/>
                        <a:pt x="78" y="43"/>
                      </a:cubicBezTo>
                      <a:cubicBezTo>
                        <a:pt x="80" y="43"/>
                        <a:pt x="81" y="42"/>
                        <a:pt x="83" y="42"/>
                      </a:cubicBezTo>
                      <a:cubicBezTo>
                        <a:pt x="84" y="41"/>
                        <a:pt x="85" y="41"/>
                        <a:pt x="86" y="40"/>
                      </a:cubicBezTo>
                      <a:cubicBezTo>
                        <a:pt x="87" y="39"/>
                        <a:pt x="88" y="38"/>
                        <a:pt x="88" y="36"/>
                      </a:cubicBezTo>
                      <a:cubicBezTo>
                        <a:pt x="89" y="35"/>
                        <a:pt x="89" y="34"/>
                        <a:pt x="89" y="32"/>
                      </a:cubicBezTo>
                      <a:cubicBezTo>
                        <a:pt x="89" y="30"/>
                        <a:pt x="89" y="29"/>
                        <a:pt x="88" y="28"/>
                      </a:cubicBezTo>
                      <a:cubicBezTo>
                        <a:pt x="87" y="27"/>
                        <a:pt x="87" y="26"/>
                        <a:pt x="86" y="25"/>
                      </a:cubicBezTo>
                      <a:cubicBezTo>
                        <a:pt x="85" y="24"/>
                        <a:pt x="84" y="24"/>
                        <a:pt x="82" y="23"/>
                      </a:cubicBezTo>
                      <a:cubicBezTo>
                        <a:pt x="81" y="23"/>
                        <a:pt x="79" y="23"/>
                        <a:pt x="77" y="23"/>
                      </a:cubicBezTo>
                      <a:cubicBezTo>
                        <a:pt x="75" y="23"/>
                        <a:pt x="73" y="23"/>
                        <a:pt x="71" y="23"/>
                      </a:cubicBezTo>
                      <a:cubicBezTo>
                        <a:pt x="69" y="24"/>
                        <a:pt x="68" y="24"/>
                        <a:pt x="67" y="24"/>
                      </a:cubicBezTo>
                      <a:lnTo>
                        <a:pt x="67" y="0"/>
                      </a:lnTo>
                      <a:lnTo>
                        <a:pt x="96" y="0"/>
                      </a:lnTo>
                      <a:lnTo>
                        <a:pt x="96" y="5"/>
                      </a:lnTo>
                      <a:lnTo>
                        <a:pt x="74" y="5"/>
                      </a:lnTo>
                      <a:lnTo>
                        <a:pt x="74" y="18"/>
                      </a:lnTo>
                      <a:cubicBezTo>
                        <a:pt x="74" y="18"/>
                        <a:pt x="75" y="18"/>
                        <a:pt x="76" y="18"/>
                      </a:cubicBezTo>
                      <a:cubicBezTo>
                        <a:pt x="77" y="18"/>
                        <a:pt x="78" y="18"/>
                        <a:pt x="78" y="18"/>
                      </a:cubicBezTo>
                      <a:cubicBezTo>
                        <a:pt x="81" y="18"/>
                        <a:pt x="83" y="18"/>
                        <a:pt x="85" y="18"/>
                      </a:cubicBezTo>
                      <a:cubicBezTo>
                        <a:pt x="87" y="19"/>
                        <a:pt x="89" y="19"/>
                        <a:pt x="91" y="21"/>
                      </a:cubicBezTo>
                      <a:cubicBezTo>
                        <a:pt x="92" y="22"/>
                        <a:pt x="94" y="23"/>
                        <a:pt x="95" y="25"/>
                      </a:cubicBezTo>
                      <a:cubicBezTo>
                        <a:pt x="95" y="27"/>
                        <a:pt x="96" y="29"/>
                        <a:pt x="96" y="32"/>
                      </a:cubicBez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1" name="Freeform 34"/>
                <p:cNvSpPr>
                  <a:spLocks noEditPoints="1"/>
                </p:cNvSpPr>
                <p:nvPr/>
              </p:nvSpPr>
              <p:spPr bwMode="auto">
                <a:xfrm>
                  <a:off x="-4418013" y="5076825"/>
                  <a:ext cx="65088" cy="33338"/>
                </a:xfrm>
                <a:custGeom>
                  <a:avLst/>
                  <a:gdLst>
                    <a:gd name="T0" fmla="*/ 26 w 97"/>
                    <a:gd name="T1" fmla="*/ 12 h 49"/>
                    <a:gd name="T2" fmla="*/ 17 w 97"/>
                    <a:gd name="T3" fmla="*/ 4 h 49"/>
                    <a:gd name="T4" fmla="*/ 8 w 97"/>
                    <a:gd name="T5" fmla="*/ 11 h 49"/>
                    <a:gd name="T6" fmla="*/ 13 w 97"/>
                    <a:gd name="T7" fmla="*/ 18 h 49"/>
                    <a:gd name="T8" fmla="*/ 20 w 97"/>
                    <a:gd name="T9" fmla="*/ 21 h 49"/>
                    <a:gd name="T10" fmla="*/ 26 w 97"/>
                    <a:gd name="T11" fmla="*/ 12 h 49"/>
                    <a:gd name="T12" fmla="*/ 27 w 97"/>
                    <a:gd name="T13" fmla="*/ 35 h 49"/>
                    <a:gd name="T14" fmla="*/ 25 w 97"/>
                    <a:gd name="T15" fmla="*/ 31 h 49"/>
                    <a:gd name="T16" fmla="*/ 17 w 97"/>
                    <a:gd name="T17" fmla="*/ 26 h 49"/>
                    <a:gd name="T18" fmla="*/ 8 w 97"/>
                    <a:gd name="T19" fmla="*/ 29 h 49"/>
                    <a:gd name="T20" fmla="*/ 10 w 97"/>
                    <a:gd name="T21" fmla="*/ 42 h 49"/>
                    <a:gd name="T22" fmla="*/ 24 w 97"/>
                    <a:gd name="T23" fmla="*/ 42 h 49"/>
                    <a:gd name="T24" fmla="*/ 27 w 97"/>
                    <a:gd name="T25" fmla="*/ 35 h 49"/>
                    <a:gd name="T26" fmla="*/ 17 w 97"/>
                    <a:gd name="T27" fmla="*/ 49 h 49"/>
                    <a:gd name="T28" fmla="*/ 4 w 97"/>
                    <a:gd name="T29" fmla="*/ 45 h 49"/>
                    <a:gd name="T30" fmla="*/ 0 w 97"/>
                    <a:gd name="T31" fmla="*/ 35 h 49"/>
                    <a:gd name="T32" fmla="*/ 9 w 97"/>
                    <a:gd name="T33" fmla="*/ 23 h 49"/>
                    <a:gd name="T34" fmla="*/ 3 w 97"/>
                    <a:gd name="T35" fmla="*/ 18 h 49"/>
                    <a:gd name="T36" fmla="*/ 5 w 97"/>
                    <a:gd name="T37" fmla="*/ 3 h 49"/>
                    <a:gd name="T38" fmla="*/ 28 w 97"/>
                    <a:gd name="T39" fmla="*/ 3 h 49"/>
                    <a:gd name="T40" fmla="*/ 31 w 97"/>
                    <a:gd name="T41" fmla="*/ 18 h 49"/>
                    <a:gd name="T42" fmla="*/ 25 w 97"/>
                    <a:gd name="T43" fmla="*/ 23 h 49"/>
                    <a:gd name="T44" fmla="*/ 34 w 97"/>
                    <a:gd name="T45" fmla="*/ 35 h 49"/>
                    <a:gd name="T46" fmla="*/ 17 w 97"/>
                    <a:gd name="T47" fmla="*/ 49 h 49"/>
                    <a:gd name="T48" fmla="*/ 53 w 97"/>
                    <a:gd name="T49" fmla="*/ 48 h 49"/>
                    <a:gd name="T50" fmla="*/ 44 w 97"/>
                    <a:gd name="T51" fmla="*/ 48 h 49"/>
                    <a:gd name="T52" fmla="*/ 53 w 97"/>
                    <a:gd name="T53" fmla="*/ 39 h 49"/>
                    <a:gd name="T54" fmla="*/ 53 w 97"/>
                    <a:gd name="T55" fmla="*/ 48 h 49"/>
                    <a:gd name="T56" fmla="*/ 97 w 97"/>
                    <a:gd name="T57" fmla="*/ 24 h 49"/>
                    <a:gd name="T58" fmla="*/ 80 w 97"/>
                    <a:gd name="T59" fmla="*/ 49 h 49"/>
                    <a:gd name="T60" fmla="*/ 63 w 97"/>
                    <a:gd name="T61" fmla="*/ 24 h 49"/>
                    <a:gd name="T62" fmla="*/ 80 w 97"/>
                    <a:gd name="T63" fmla="*/ 0 h 49"/>
                    <a:gd name="T64" fmla="*/ 97 w 97"/>
                    <a:gd name="T65" fmla="*/ 24 h 49"/>
                    <a:gd name="T66" fmla="*/ 88 w 97"/>
                    <a:gd name="T67" fmla="*/ 39 h 49"/>
                    <a:gd name="T68" fmla="*/ 89 w 97"/>
                    <a:gd name="T69" fmla="*/ 33 h 49"/>
                    <a:gd name="T70" fmla="*/ 89 w 97"/>
                    <a:gd name="T71" fmla="*/ 16 h 49"/>
                    <a:gd name="T72" fmla="*/ 85 w 97"/>
                    <a:gd name="T73" fmla="*/ 6 h 49"/>
                    <a:gd name="T74" fmla="*/ 75 w 97"/>
                    <a:gd name="T75" fmla="*/ 6 h 49"/>
                    <a:gd name="T76" fmla="*/ 71 w 97"/>
                    <a:gd name="T77" fmla="*/ 16 h 49"/>
                    <a:gd name="T78" fmla="*/ 71 w 97"/>
                    <a:gd name="T79" fmla="*/ 33 h 49"/>
                    <a:gd name="T80" fmla="*/ 75 w 97"/>
                    <a:gd name="T81" fmla="*/ 42 h 49"/>
                    <a:gd name="T82" fmla="*/ 85 w 97"/>
                    <a:gd name="T83" fmla="*/ 43 h 49"/>
                    <a:gd name="T84" fmla="*/ 88 w 97"/>
                    <a:gd name="T85" fmla="*/ 3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7" h="49">
                      <a:moveTo>
                        <a:pt x="26" y="12"/>
                      </a:moveTo>
                      <a:lnTo>
                        <a:pt x="26" y="12"/>
                      </a:lnTo>
                      <a:cubicBezTo>
                        <a:pt x="26" y="10"/>
                        <a:pt x="25" y="8"/>
                        <a:pt x="23" y="6"/>
                      </a:cubicBezTo>
                      <a:cubicBezTo>
                        <a:pt x="22" y="5"/>
                        <a:pt x="20" y="4"/>
                        <a:pt x="17" y="4"/>
                      </a:cubicBezTo>
                      <a:cubicBezTo>
                        <a:pt x="14" y="4"/>
                        <a:pt x="12" y="5"/>
                        <a:pt x="10" y="6"/>
                      </a:cubicBezTo>
                      <a:cubicBezTo>
                        <a:pt x="9" y="7"/>
                        <a:pt x="8" y="9"/>
                        <a:pt x="8" y="11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10" y="16"/>
                        <a:pt x="11" y="17"/>
                        <a:pt x="13" y="18"/>
                      </a:cubicBezTo>
                      <a:cubicBezTo>
                        <a:pt x="14" y="19"/>
                        <a:pt x="15" y="19"/>
                        <a:pt x="16" y="20"/>
                      </a:cubicBezTo>
                      <a:cubicBezTo>
                        <a:pt x="18" y="20"/>
                        <a:pt x="19" y="21"/>
                        <a:pt x="20" y="21"/>
                      </a:cubicBezTo>
                      <a:cubicBezTo>
                        <a:pt x="22" y="20"/>
                        <a:pt x="24" y="18"/>
                        <a:pt x="25" y="17"/>
                      </a:cubicBezTo>
                      <a:cubicBezTo>
                        <a:pt x="25" y="15"/>
                        <a:pt x="26" y="14"/>
                        <a:pt x="26" y="12"/>
                      </a:cubicBezTo>
                      <a:lnTo>
                        <a:pt x="26" y="12"/>
                      </a:lnTo>
                      <a:close/>
                      <a:moveTo>
                        <a:pt x="27" y="35"/>
                      </a:moveTo>
                      <a:lnTo>
                        <a:pt x="27" y="35"/>
                      </a:lnTo>
                      <a:cubicBezTo>
                        <a:pt x="27" y="33"/>
                        <a:pt x="26" y="32"/>
                        <a:pt x="25" y="31"/>
                      </a:cubicBezTo>
                      <a:cubicBezTo>
                        <a:pt x="25" y="30"/>
                        <a:pt x="23" y="28"/>
                        <a:pt x="20" y="27"/>
                      </a:cubicBezTo>
                      <a:cubicBezTo>
                        <a:pt x="20" y="27"/>
                        <a:pt x="19" y="26"/>
                        <a:pt x="17" y="26"/>
                      </a:cubicBezTo>
                      <a:cubicBezTo>
                        <a:pt x="16" y="26"/>
                        <a:pt x="14" y="25"/>
                        <a:pt x="13" y="24"/>
                      </a:cubicBezTo>
                      <a:cubicBezTo>
                        <a:pt x="11" y="25"/>
                        <a:pt x="9" y="27"/>
                        <a:pt x="8" y="29"/>
                      </a:cubicBezTo>
                      <a:cubicBezTo>
                        <a:pt x="7" y="30"/>
                        <a:pt x="7" y="32"/>
                        <a:pt x="7" y="34"/>
                      </a:cubicBezTo>
                      <a:cubicBezTo>
                        <a:pt x="7" y="37"/>
                        <a:pt x="8" y="40"/>
                        <a:pt x="10" y="42"/>
                      </a:cubicBezTo>
                      <a:cubicBezTo>
                        <a:pt x="12" y="43"/>
                        <a:pt x="14" y="44"/>
                        <a:pt x="17" y="44"/>
                      </a:cubicBezTo>
                      <a:cubicBezTo>
                        <a:pt x="20" y="44"/>
                        <a:pt x="22" y="44"/>
                        <a:pt x="24" y="42"/>
                      </a:cubicBezTo>
                      <a:cubicBezTo>
                        <a:pt x="26" y="40"/>
                        <a:pt x="27" y="38"/>
                        <a:pt x="27" y="35"/>
                      </a:cubicBezTo>
                      <a:lnTo>
                        <a:pt x="27" y="35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cubicBezTo>
                        <a:pt x="14" y="49"/>
                        <a:pt x="12" y="49"/>
                        <a:pt x="10" y="48"/>
                      </a:cubicBezTo>
                      <a:cubicBezTo>
                        <a:pt x="7" y="47"/>
                        <a:pt x="6" y="46"/>
                        <a:pt x="4" y="45"/>
                      </a:cubicBezTo>
                      <a:cubicBezTo>
                        <a:pt x="3" y="44"/>
                        <a:pt x="2" y="42"/>
                        <a:pt x="1" y="41"/>
                      </a:cubicBezTo>
                      <a:cubicBezTo>
                        <a:pt x="0" y="39"/>
                        <a:pt x="0" y="37"/>
                        <a:pt x="0" y="35"/>
                      </a:cubicBezTo>
                      <a:cubicBezTo>
                        <a:pt x="0" y="32"/>
                        <a:pt x="0" y="30"/>
                        <a:pt x="2" y="28"/>
                      </a:cubicBezTo>
                      <a:cubicBezTo>
                        <a:pt x="3" y="26"/>
                        <a:pt x="6" y="24"/>
                        <a:pt x="9" y="23"/>
                      </a:cubicBezTo>
                      <a:lnTo>
                        <a:pt x="9" y="23"/>
                      </a:lnTo>
                      <a:cubicBezTo>
                        <a:pt x="6" y="21"/>
                        <a:pt x="4" y="20"/>
                        <a:pt x="3" y="18"/>
                      </a:cubicBezTo>
                      <a:cubicBezTo>
                        <a:pt x="2" y="16"/>
                        <a:pt x="1" y="14"/>
                        <a:pt x="1" y="12"/>
                      </a:cubicBezTo>
                      <a:cubicBezTo>
                        <a:pt x="1" y="8"/>
                        <a:pt x="2" y="6"/>
                        <a:pt x="5" y="3"/>
                      </a:cubicBezTo>
                      <a:cubicBezTo>
                        <a:pt x="8" y="1"/>
                        <a:pt x="12" y="0"/>
                        <a:pt x="17" y="0"/>
                      </a:cubicBezTo>
                      <a:cubicBezTo>
                        <a:pt x="22" y="0"/>
                        <a:pt x="25" y="1"/>
                        <a:pt x="28" y="3"/>
                      </a:cubicBezTo>
                      <a:cubicBezTo>
                        <a:pt x="31" y="5"/>
                        <a:pt x="33" y="8"/>
                        <a:pt x="33" y="12"/>
                      </a:cubicBezTo>
                      <a:cubicBezTo>
                        <a:pt x="33" y="14"/>
                        <a:pt x="32" y="16"/>
                        <a:pt x="31" y="18"/>
                      </a:cubicBezTo>
                      <a:cubicBezTo>
                        <a:pt x="29" y="20"/>
                        <a:pt x="27" y="22"/>
                        <a:pt x="25" y="23"/>
                      </a:cubicBezTo>
                      <a:lnTo>
                        <a:pt x="25" y="23"/>
                      </a:lnTo>
                      <a:cubicBezTo>
                        <a:pt x="28" y="24"/>
                        <a:pt x="30" y="26"/>
                        <a:pt x="32" y="28"/>
                      </a:cubicBezTo>
                      <a:cubicBezTo>
                        <a:pt x="33" y="30"/>
                        <a:pt x="34" y="32"/>
                        <a:pt x="34" y="35"/>
                      </a:cubicBezTo>
                      <a:cubicBezTo>
                        <a:pt x="34" y="39"/>
                        <a:pt x="32" y="42"/>
                        <a:pt x="29" y="45"/>
                      </a:cubicBezTo>
                      <a:cubicBezTo>
                        <a:pt x="26" y="48"/>
                        <a:pt x="22" y="49"/>
                        <a:pt x="17" y="49"/>
                      </a:cubicBezTo>
                      <a:lnTo>
                        <a:pt x="17" y="49"/>
                      </a:lnTo>
                      <a:close/>
                      <a:moveTo>
                        <a:pt x="53" y="48"/>
                      </a:moveTo>
                      <a:lnTo>
                        <a:pt x="53" y="48"/>
                      </a:lnTo>
                      <a:lnTo>
                        <a:pt x="44" y="48"/>
                      </a:lnTo>
                      <a:lnTo>
                        <a:pt x="44" y="39"/>
                      </a:lnTo>
                      <a:lnTo>
                        <a:pt x="53" y="3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close/>
                      <a:moveTo>
                        <a:pt x="97" y="24"/>
                      </a:moveTo>
                      <a:lnTo>
                        <a:pt x="97" y="24"/>
                      </a:lnTo>
                      <a:cubicBezTo>
                        <a:pt x="97" y="33"/>
                        <a:pt x="95" y="39"/>
                        <a:pt x="93" y="43"/>
                      </a:cubicBezTo>
                      <a:cubicBezTo>
                        <a:pt x="90" y="47"/>
                        <a:pt x="86" y="49"/>
                        <a:pt x="80" y="49"/>
                      </a:cubicBezTo>
                      <a:cubicBezTo>
                        <a:pt x="74" y="49"/>
                        <a:pt x="70" y="47"/>
                        <a:pt x="67" y="43"/>
                      </a:cubicBezTo>
                      <a:cubicBezTo>
                        <a:pt x="65" y="39"/>
                        <a:pt x="63" y="33"/>
                        <a:pt x="63" y="24"/>
                      </a:cubicBezTo>
                      <a:cubicBezTo>
                        <a:pt x="63" y="16"/>
                        <a:pt x="65" y="10"/>
                        <a:pt x="67" y="6"/>
                      </a:cubicBezTo>
                      <a:cubicBezTo>
                        <a:pt x="70" y="2"/>
                        <a:pt x="74" y="0"/>
                        <a:pt x="80" y="0"/>
                      </a:cubicBezTo>
                      <a:cubicBezTo>
                        <a:pt x="86" y="0"/>
                        <a:pt x="90" y="2"/>
                        <a:pt x="93" y="6"/>
                      </a:cubicBezTo>
                      <a:cubicBezTo>
                        <a:pt x="96" y="10"/>
                        <a:pt x="97" y="16"/>
                        <a:pt x="97" y="24"/>
                      </a:cubicBezTo>
                      <a:lnTo>
                        <a:pt x="97" y="24"/>
                      </a:lnTo>
                      <a:close/>
                      <a:moveTo>
                        <a:pt x="88" y="39"/>
                      </a:moveTo>
                      <a:lnTo>
                        <a:pt x="88" y="39"/>
                      </a:lnTo>
                      <a:cubicBezTo>
                        <a:pt x="88" y="37"/>
                        <a:pt x="89" y="35"/>
                        <a:pt x="89" y="33"/>
                      </a:cubicBezTo>
                      <a:cubicBezTo>
                        <a:pt x="90" y="30"/>
                        <a:pt x="90" y="28"/>
                        <a:pt x="90" y="24"/>
                      </a:cubicBezTo>
                      <a:cubicBezTo>
                        <a:pt x="90" y="21"/>
                        <a:pt x="90" y="18"/>
                        <a:pt x="89" y="16"/>
                      </a:cubicBezTo>
                      <a:cubicBezTo>
                        <a:pt x="89" y="13"/>
                        <a:pt x="88" y="11"/>
                        <a:pt x="88" y="10"/>
                      </a:cubicBezTo>
                      <a:cubicBezTo>
                        <a:pt x="87" y="8"/>
                        <a:pt x="86" y="7"/>
                        <a:pt x="85" y="6"/>
                      </a:cubicBezTo>
                      <a:cubicBezTo>
                        <a:pt x="84" y="5"/>
                        <a:pt x="82" y="5"/>
                        <a:pt x="80" y="5"/>
                      </a:cubicBezTo>
                      <a:cubicBezTo>
                        <a:pt x="78" y="5"/>
                        <a:pt x="76" y="5"/>
                        <a:pt x="75" y="6"/>
                      </a:cubicBezTo>
                      <a:cubicBezTo>
                        <a:pt x="74" y="7"/>
                        <a:pt x="73" y="8"/>
                        <a:pt x="72" y="10"/>
                      </a:cubicBezTo>
                      <a:cubicBezTo>
                        <a:pt x="72" y="12"/>
                        <a:pt x="71" y="14"/>
                        <a:pt x="71" y="16"/>
                      </a:cubicBezTo>
                      <a:cubicBezTo>
                        <a:pt x="71" y="19"/>
                        <a:pt x="70" y="21"/>
                        <a:pt x="70" y="24"/>
                      </a:cubicBezTo>
                      <a:cubicBezTo>
                        <a:pt x="70" y="28"/>
                        <a:pt x="71" y="30"/>
                        <a:pt x="71" y="33"/>
                      </a:cubicBezTo>
                      <a:cubicBezTo>
                        <a:pt x="71" y="35"/>
                        <a:pt x="71" y="37"/>
                        <a:pt x="72" y="39"/>
                      </a:cubicBezTo>
                      <a:cubicBezTo>
                        <a:pt x="73" y="40"/>
                        <a:pt x="74" y="42"/>
                        <a:pt x="75" y="42"/>
                      </a:cubicBezTo>
                      <a:cubicBezTo>
                        <a:pt x="76" y="43"/>
                        <a:pt x="78" y="44"/>
                        <a:pt x="80" y="44"/>
                      </a:cubicBezTo>
                      <a:cubicBezTo>
                        <a:pt x="82" y="44"/>
                        <a:pt x="84" y="43"/>
                        <a:pt x="85" y="43"/>
                      </a:cubicBezTo>
                      <a:cubicBezTo>
                        <a:pt x="86" y="42"/>
                        <a:pt x="87" y="40"/>
                        <a:pt x="88" y="39"/>
                      </a:cubicBezTo>
                      <a:lnTo>
                        <a:pt x="8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2" name="Freeform 35"/>
                <p:cNvSpPr>
                  <a:spLocks noEditPoints="1"/>
                </p:cNvSpPr>
                <p:nvPr/>
              </p:nvSpPr>
              <p:spPr bwMode="auto">
                <a:xfrm>
                  <a:off x="-4670425" y="5076825"/>
                  <a:ext cx="63500" cy="33338"/>
                </a:xfrm>
                <a:custGeom>
                  <a:avLst/>
                  <a:gdLst>
                    <a:gd name="T0" fmla="*/ 26 w 97"/>
                    <a:gd name="T1" fmla="*/ 12 h 49"/>
                    <a:gd name="T2" fmla="*/ 17 w 97"/>
                    <a:gd name="T3" fmla="*/ 4 h 49"/>
                    <a:gd name="T4" fmla="*/ 9 w 97"/>
                    <a:gd name="T5" fmla="*/ 11 h 49"/>
                    <a:gd name="T6" fmla="*/ 14 w 97"/>
                    <a:gd name="T7" fmla="*/ 18 h 49"/>
                    <a:gd name="T8" fmla="*/ 21 w 97"/>
                    <a:gd name="T9" fmla="*/ 21 h 49"/>
                    <a:gd name="T10" fmla="*/ 26 w 97"/>
                    <a:gd name="T11" fmla="*/ 12 h 49"/>
                    <a:gd name="T12" fmla="*/ 27 w 97"/>
                    <a:gd name="T13" fmla="*/ 35 h 49"/>
                    <a:gd name="T14" fmla="*/ 26 w 97"/>
                    <a:gd name="T15" fmla="*/ 31 h 49"/>
                    <a:gd name="T16" fmla="*/ 18 w 97"/>
                    <a:gd name="T17" fmla="*/ 26 h 49"/>
                    <a:gd name="T18" fmla="*/ 9 w 97"/>
                    <a:gd name="T19" fmla="*/ 29 h 49"/>
                    <a:gd name="T20" fmla="*/ 10 w 97"/>
                    <a:gd name="T21" fmla="*/ 42 h 49"/>
                    <a:gd name="T22" fmla="*/ 25 w 97"/>
                    <a:gd name="T23" fmla="*/ 42 h 49"/>
                    <a:gd name="T24" fmla="*/ 27 w 97"/>
                    <a:gd name="T25" fmla="*/ 35 h 49"/>
                    <a:gd name="T26" fmla="*/ 17 w 97"/>
                    <a:gd name="T27" fmla="*/ 49 h 49"/>
                    <a:gd name="T28" fmla="*/ 5 w 97"/>
                    <a:gd name="T29" fmla="*/ 45 h 49"/>
                    <a:gd name="T30" fmla="*/ 0 w 97"/>
                    <a:gd name="T31" fmla="*/ 35 h 49"/>
                    <a:gd name="T32" fmla="*/ 9 w 97"/>
                    <a:gd name="T33" fmla="*/ 23 h 49"/>
                    <a:gd name="T34" fmla="*/ 3 w 97"/>
                    <a:gd name="T35" fmla="*/ 18 h 49"/>
                    <a:gd name="T36" fmla="*/ 6 w 97"/>
                    <a:gd name="T37" fmla="*/ 3 h 49"/>
                    <a:gd name="T38" fmla="*/ 29 w 97"/>
                    <a:gd name="T39" fmla="*/ 3 h 49"/>
                    <a:gd name="T40" fmla="*/ 31 w 97"/>
                    <a:gd name="T41" fmla="*/ 18 h 49"/>
                    <a:gd name="T42" fmla="*/ 25 w 97"/>
                    <a:gd name="T43" fmla="*/ 23 h 49"/>
                    <a:gd name="T44" fmla="*/ 35 w 97"/>
                    <a:gd name="T45" fmla="*/ 35 h 49"/>
                    <a:gd name="T46" fmla="*/ 17 w 97"/>
                    <a:gd name="T47" fmla="*/ 49 h 49"/>
                    <a:gd name="T48" fmla="*/ 54 w 97"/>
                    <a:gd name="T49" fmla="*/ 48 h 49"/>
                    <a:gd name="T50" fmla="*/ 45 w 97"/>
                    <a:gd name="T51" fmla="*/ 48 h 49"/>
                    <a:gd name="T52" fmla="*/ 54 w 97"/>
                    <a:gd name="T53" fmla="*/ 39 h 49"/>
                    <a:gd name="T54" fmla="*/ 54 w 97"/>
                    <a:gd name="T55" fmla="*/ 48 h 49"/>
                    <a:gd name="T56" fmla="*/ 97 w 97"/>
                    <a:gd name="T57" fmla="*/ 33 h 49"/>
                    <a:gd name="T58" fmla="*/ 92 w 97"/>
                    <a:gd name="T59" fmla="*/ 44 h 49"/>
                    <a:gd name="T60" fmla="*/ 79 w 97"/>
                    <a:gd name="T61" fmla="*/ 49 h 49"/>
                    <a:gd name="T62" fmla="*/ 65 w 97"/>
                    <a:gd name="T63" fmla="*/ 46 h 49"/>
                    <a:gd name="T64" fmla="*/ 66 w 97"/>
                    <a:gd name="T65" fmla="*/ 40 h 49"/>
                    <a:gd name="T66" fmla="*/ 72 w 97"/>
                    <a:gd name="T67" fmla="*/ 42 h 49"/>
                    <a:gd name="T68" fmla="*/ 79 w 97"/>
                    <a:gd name="T69" fmla="*/ 44 h 49"/>
                    <a:gd name="T70" fmla="*/ 87 w 97"/>
                    <a:gd name="T71" fmla="*/ 41 h 49"/>
                    <a:gd name="T72" fmla="*/ 90 w 97"/>
                    <a:gd name="T73" fmla="*/ 33 h 49"/>
                    <a:gd name="T74" fmla="*/ 87 w 97"/>
                    <a:gd name="T75" fmla="*/ 26 h 49"/>
                    <a:gd name="T76" fmla="*/ 78 w 97"/>
                    <a:gd name="T77" fmla="*/ 24 h 49"/>
                    <a:gd name="T78" fmla="*/ 68 w 97"/>
                    <a:gd name="T79" fmla="*/ 25 h 49"/>
                    <a:gd name="T80" fmla="*/ 96 w 97"/>
                    <a:gd name="T81" fmla="*/ 1 h 49"/>
                    <a:gd name="T82" fmla="*/ 74 w 97"/>
                    <a:gd name="T83" fmla="*/ 6 h 49"/>
                    <a:gd name="T84" fmla="*/ 77 w 97"/>
                    <a:gd name="T85" fmla="*/ 19 h 49"/>
                    <a:gd name="T86" fmla="*/ 86 w 97"/>
                    <a:gd name="T87" fmla="*/ 19 h 49"/>
                    <a:gd name="T88" fmla="*/ 95 w 97"/>
                    <a:gd name="T89" fmla="*/ 26 h 49"/>
                    <a:gd name="T90" fmla="*/ 97 w 97"/>
                    <a:gd name="T91" fmla="*/ 3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7" h="49">
                      <a:moveTo>
                        <a:pt x="26" y="12"/>
                      </a:moveTo>
                      <a:lnTo>
                        <a:pt x="26" y="12"/>
                      </a:lnTo>
                      <a:cubicBezTo>
                        <a:pt x="26" y="10"/>
                        <a:pt x="26" y="8"/>
                        <a:pt x="24" y="6"/>
                      </a:cubicBezTo>
                      <a:cubicBezTo>
                        <a:pt x="22" y="5"/>
                        <a:pt x="20" y="4"/>
                        <a:pt x="17" y="4"/>
                      </a:cubicBezTo>
                      <a:cubicBezTo>
                        <a:pt x="15" y="4"/>
                        <a:pt x="13" y="5"/>
                        <a:pt x="11" y="6"/>
                      </a:cubicBezTo>
                      <a:cubicBezTo>
                        <a:pt x="9" y="7"/>
                        <a:pt x="9" y="9"/>
                        <a:pt x="9" y="11"/>
                      </a:cubicBezTo>
                      <a:cubicBezTo>
                        <a:pt x="9" y="13"/>
                        <a:pt x="9" y="14"/>
                        <a:pt x="10" y="15"/>
                      </a:cubicBezTo>
                      <a:cubicBezTo>
                        <a:pt x="11" y="16"/>
                        <a:pt x="12" y="17"/>
                        <a:pt x="14" y="18"/>
                      </a:cubicBezTo>
                      <a:cubicBezTo>
                        <a:pt x="14" y="19"/>
                        <a:pt x="15" y="19"/>
                        <a:pt x="17" y="20"/>
                      </a:cubicBezTo>
                      <a:cubicBezTo>
                        <a:pt x="18" y="20"/>
                        <a:pt x="20" y="21"/>
                        <a:pt x="21" y="21"/>
                      </a:cubicBezTo>
                      <a:cubicBezTo>
                        <a:pt x="23" y="20"/>
                        <a:pt x="25" y="18"/>
                        <a:pt x="25" y="17"/>
                      </a:cubicBezTo>
                      <a:cubicBezTo>
                        <a:pt x="26" y="15"/>
                        <a:pt x="26" y="14"/>
                        <a:pt x="26" y="12"/>
                      </a:cubicBezTo>
                      <a:lnTo>
                        <a:pt x="26" y="12"/>
                      </a:lnTo>
                      <a:close/>
                      <a:moveTo>
                        <a:pt x="27" y="35"/>
                      </a:moveTo>
                      <a:lnTo>
                        <a:pt x="27" y="35"/>
                      </a:lnTo>
                      <a:cubicBezTo>
                        <a:pt x="27" y="33"/>
                        <a:pt x="27" y="32"/>
                        <a:pt x="26" y="31"/>
                      </a:cubicBezTo>
                      <a:cubicBezTo>
                        <a:pt x="25" y="30"/>
                        <a:pt x="24" y="28"/>
                        <a:pt x="21" y="27"/>
                      </a:cubicBezTo>
                      <a:cubicBezTo>
                        <a:pt x="20" y="27"/>
                        <a:pt x="19" y="26"/>
                        <a:pt x="18" y="26"/>
                      </a:cubicBezTo>
                      <a:cubicBezTo>
                        <a:pt x="17" y="26"/>
                        <a:pt x="15" y="25"/>
                        <a:pt x="13" y="24"/>
                      </a:cubicBezTo>
                      <a:cubicBezTo>
                        <a:pt x="11" y="25"/>
                        <a:pt x="10" y="27"/>
                        <a:pt x="9" y="29"/>
                      </a:cubicBezTo>
                      <a:cubicBezTo>
                        <a:pt x="8" y="30"/>
                        <a:pt x="7" y="32"/>
                        <a:pt x="7" y="34"/>
                      </a:cubicBezTo>
                      <a:cubicBezTo>
                        <a:pt x="7" y="37"/>
                        <a:pt x="8" y="40"/>
                        <a:pt x="10" y="42"/>
                      </a:cubicBezTo>
                      <a:cubicBezTo>
                        <a:pt x="12" y="43"/>
                        <a:pt x="15" y="44"/>
                        <a:pt x="17" y="44"/>
                      </a:cubicBezTo>
                      <a:cubicBezTo>
                        <a:pt x="20" y="44"/>
                        <a:pt x="23" y="44"/>
                        <a:pt x="25" y="42"/>
                      </a:cubicBezTo>
                      <a:cubicBezTo>
                        <a:pt x="26" y="40"/>
                        <a:pt x="27" y="38"/>
                        <a:pt x="27" y="35"/>
                      </a:cubicBezTo>
                      <a:lnTo>
                        <a:pt x="27" y="35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cubicBezTo>
                        <a:pt x="15" y="49"/>
                        <a:pt x="12" y="49"/>
                        <a:pt x="10" y="48"/>
                      </a:cubicBezTo>
                      <a:cubicBezTo>
                        <a:pt x="8" y="47"/>
                        <a:pt x="6" y="46"/>
                        <a:pt x="5" y="45"/>
                      </a:cubicBezTo>
                      <a:cubicBezTo>
                        <a:pt x="3" y="44"/>
                        <a:pt x="2" y="42"/>
                        <a:pt x="1" y="41"/>
                      </a:cubicBezTo>
                      <a:cubicBezTo>
                        <a:pt x="1" y="39"/>
                        <a:pt x="0" y="37"/>
                        <a:pt x="0" y="35"/>
                      </a:cubicBezTo>
                      <a:cubicBezTo>
                        <a:pt x="0" y="32"/>
                        <a:pt x="1" y="30"/>
                        <a:pt x="3" y="28"/>
                      </a:cubicBezTo>
                      <a:cubicBezTo>
                        <a:pt x="4" y="26"/>
                        <a:pt x="6" y="24"/>
                        <a:pt x="9" y="23"/>
                      </a:cubicBezTo>
                      <a:lnTo>
                        <a:pt x="9" y="23"/>
                      </a:lnTo>
                      <a:cubicBezTo>
                        <a:pt x="7" y="21"/>
                        <a:pt x="5" y="20"/>
                        <a:pt x="3" y="18"/>
                      </a:cubicBezTo>
                      <a:cubicBezTo>
                        <a:pt x="2" y="16"/>
                        <a:pt x="2" y="14"/>
                        <a:pt x="2" y="12"/>
                      </a:cubicBezTo>
                      <a:cubicBezTo>
                        <a:pt x="2" y="8"/>
                        <a:pt x="3" y="6"/>
                        <a:pt x="6" y="3"/>
                      </a:cubicBezTo>
                      <a:cubicBezTo>
                        <a:pt x="9" y="1"/>
                        <a:pt x="13" y="0"/>
                        <a:pt x="17" y="0"/>
                      </a:cubicBezTo>
                      <a:cubicBezTo>
                        <a:pt x="22" y="0"/>
                        <a:pt x="26" y="1"/>
                        <a:pt x="29" y="3"/>
                      </a:cubicBezTo>
                      <a:cubicBezTo>
                        <a:pt x="32" y="5"/>
                        <a:pt x="33" y="8"/>
                        <a:pt x="33" y="12"/>
                      </a:cubicBezTo>
                      <a:cubicBezTo>
                        <a:pt x="33" y="14"/>
                        <a:pt x="33" y="16"/>
                        <a:pt x="31" y="18"/>
                      </a:cubicBezTo>
                      <a:cubicBezTo>
                        <a:pt x="30" y="20"/>
                        <a:pt x="28" y="22"/>
                        <a:pt x="25" y="23"/>
                      </a:cubicBezTo>
                      <a:lnTo>
                        <a:pt x="25" y="23"/>
                      </a:lnTo>
                      <a:cubicBezTo>
                        <a:pt x="28" y="24"/>
                        <a:pt x="31" y="26"/>
                        <a:pt x="32" y="28"/>
                      </a:cubicBezTo>
                      <a:cubicBezTo>
                        <a:pt x="34" y="30"/>
                        <a:pt x="35" y="32"/>
                        <a:pt x="35" y="35"/>
                      </a:cubicBezTo>
                      <a:cubicBezTo>
                        <a:pt x="35" y="39"/>
                        <a:pt x="33" y="42"/>
                        <a:pt x="30" y="45"/>
                      </a:cubicBezTo>
                      <a:cubicBezTo>
                        <a:pt x="26" y="48"/>
                        <a:pt x="22" y="49"/>
                        <a:pt x="17" y="49"/>
                      </a:cubicBezTo>
                      <a:lnTo>
                        <a:pt x="17" y="49"/>
                      </a:lnTo>
                      <a:close/>
                      <a:moveTo>
                        <a:pt x="54" y="48"/>
                      </a:moveTo>
                      <a:lnTo>
                        <a:pt x="54" y="48"/>
                      </a:lnTo>
                      <a:lnTo>
                        <a:pt x="45" y="48"/>
                      </a:lnTo>
                      <a:lnTo>
                        <a:pt x="45" y="39"/>
                      </a:lnTo>
                      <a:lnTo>
                        <a:pt x="54" y="39"/>
                      </a:lnTo>
                      <a:lnTo>
                        <a:pt x="54" y="48"/>
                      </a:lnTo>
                      <a:lnTo>
                        <a:pt x="54" y="48"/>
                      </a:lnTo>
                      <a:close/>
                      <a:moveTo>
                        <a:pt x="97" y="33"/>
                      </a:moveTo>
                      <a:lnTo>
                        <a:pt x="97" y="33"/>
                      </a:lnTo>
                      <a:cubicBezTo>
                        <a:pt x="97" y="35"/>
                        <a:pt x="96" y="37"/>
                        <a:pt x="95" y="39"/>
                      </a:cubicBezTo>
                      <a:cubicBezTo>
                        <a:pt x="95" y="41"/>
                        <a:pt x="94" y="43"/>
                        <a:pt x="92" y="44"/>
                      </a:cubicBezTo>
                      <a:cubicBezTo>
                        <a:pt x="91" y="46"/>
                        <a:pt x="89" y="47"/>
                        <a:pt x="87" y="48"/>
                      </a:cubicBezTo>
                      <a:cubicBezTo>
                        <a:pt x="84" y="49"/>
                        <a:pt x="82" y="49"/>
                        <a:pt x="79" y="49"/>
                      </a:cubicBezTo>
                      <a:cubicBezTo>
                        <a:pt x="77" y="49"/>
                        <a:pt x="74" y="49"/>
                        <a:pt x="72" y="48"/>
                      </a:cubicBezTo>
                      <a:cubicBezTo>
                        <a:pt x="69" y="48"/>
                        <a:pt x="67" y="47"/>
                        <a:pt x="65" y="46"/>
                      </a:cubicBezTo>
                      <a:lnTo>
                        <a:pt x="65" y="40"/>
                      </a:lnTo>
                      <a:lnTo>
                        <a:pt x="66" y="40"/>
                      </a:lnTo>
                      <a:cubicBezTo>
                        <a:pt x="66" y="40"/>
                        <a:pt x="67" y="40"/>
                        <a:pt x="68" y="41"/>
                      </a:cubicBezTo>
                      <a:cubicBezTo>
                        <a:pt x="69" y="41"/>
                        <a:pt x="70" y="42"/>
                        <a:pt x="72" y="42"/>
                      </a:cubicBezTo>
                      <a:cubicBezTo>
                        <a:pt x="73" y="43"/>
                        <a:pt x="74" y="43"/>
                        <a:pt x="75" y="43"/>
                      </a:cubicBezTo>
                      <a:cubicBezTo>
                        <a:pt x="77" y="43"/>
                        <a:pt x="78" y="44"/>
                        <a:pt x="79" y="44"/>
                      </a:cubicBezTo>
                      <a:cubicBezTo>
                        <a:pt x="81" y="44"/>
                        <a:pt x="82" y="43"/>
                        <a:pt x="83" y="43"/>
                      </a:cubicBezTo>
                      <a:cubicBezTo>
                        <a:pt x="85" y="42"/>
                        <a:pt x="86" y="42"/>
                        <a:pt x="87" y="41"/>
                      </a:cubicBezTo>
                      <a:cubicBezTo>
                        <a:pt x="88" y="40"/>
                        <a:pt x="88" y="39"/>
                        <a:pt x="89" y="37"/>
                      </a:cubicBezTo>
                      <a:cubicBezTo>
                        <a:pt x="89" y="36"/>
                        <a:pt x="90" y="35"/>
                        <a:pt x="90" y="33"/>
                      </a:cubicBezTo>
                      <a:cubicBezTo>
                        <a:pt x="90" y="31"/>
                        <a:pt x="89" y="30"/>
                        <a:pt x="89" y="29"/>
                      </a:cubicBezTo>
                      <a:cubicBezTo>
                        <a:pt x="88" y="28"/>
                        <a:pt x="88" y="27"/>
                        <a:pt x="87" y="26"/>
                      </a:cubicBezTo>
                      <a:cubicBezTo>
                        <a:pt x="86" y="25"/>
                        <a:pt x="84" y="25"/>
                        <a:pt x="83" y="24"/>
                      </a:cubicBezTo>
                      <a:cubicBezTo>
                        <a:pt x="81" y="24"/>
                        <a:pt x="80" y="24"/>
                        <a:pt x="78" y="24"/>
                      </a:cubicBezTo>
                      <a:cubicBezTo>
                        <a:pt x="76" y="24"/>
                        <a:pt x="74" y="24"/>
                        <a:pt x="72" y="24"/>
                      </a:cubicBezTo>
                      <a:cubicBezTo>
                        <a:pt x="70" y="25"/>
                        <a:pt x="69" y="25"/>
                        <a:pt x="68" y="25"/>
                      </a:cubicBezTo>
                      <a:lnTo>
                        <a:pt x="68" y="1"/>
                      </a:lnTo>
                      <a:lnTo>
                        <a:pt x="96" y="1"/>
                      </a:lnTo>
                      <a:lnTo>
                        <a:pt x="96" y="6"/>
                      </a:lnTo>
                      <a:lnTo>
                        <a:pt x="74" y="6"/>
                      </a:lnTo>
                      <a:lnTo>
                        <a:pt x="74" y="19"/>
                      </a:lnTo>
                      <a:cubicBezTo>
                        <a:pt x="75" y="19"/>
                        <a:pt x="76" y="19"/>
                        <a:pt x="77" y="19"/>
                      </a:cubicBezTo>
                      <a:cubicBezTo>
                        <a:pt x="78" y="19"/>
                        <a:pt x="78" y="19"/>
                        <a:pt x="79" y="19"/>
                      </a:cubicBezTo>
                      <a:cubicBezTo>
                        <a:pt x="82" y="19"/>
                        <a:pt x="84" y="19"/>
                        <a:pt x="86" y="19"/>
                      </a:cubicBezTo>
                      <a:cubicBezTo>
                        <a:pt x="88" y="20"/>
                        <a:pt x="90" y="20"/>
                        <a:pt x="91" y="22"/>
                      </a:cubicBezTo>
                      <a:cubicBezTo>
                        <a:pt x="93" y="23"/>
                        <a:pt x="94" y="24"/>
                        <a:pt x="95" y="26"/>
                      </a:cubicBezTo>
                      <a:cubicBezTo>
                        <a:pt x="96" y="28"/>
                        <a:pt x="97" y="30"/>
                        <a:pt x="97" y="33"/>
                      </a:cubicBezTo>
                      <a:lnTo>
                        <a:pt x="97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3" name="Freeform 36"/>
                <p:cNvSpPr>
                  <a:spLocks noEditPoints="1"/>
                </p:cNvSpPr>
                <p:nvPr/>
              </p:nvSpPr>
              <p:spPr bwMode="auto">
                <a:xfrm>
                  <a:off x="-2782888" y="5124450"/>
                  <a:ext cx="185738" cy="39688"/>
                </a:xfrm>
                <a:custGeom>
                  <a:avLst/>
                  <a:gdLst>
                    <a:gd name="T0" fmla="*/ 24 w 284"/>
                    <a:gd name="T1" fmla="*/ 6 h 62"/>
                    <a:gd name="T2" fmla="*/ 13 w 284"/>
                    <a:gd name="T3" fmla="*/ 6 h 62"/>
                    <a:gd name="T4" fmla="*/ 22 w 284"/>
                    <a:gd name="T5" fmla="*/ 14 h 62"/>
                    <a:gd name="T6" fmla="*/ 11 w 284"/>
                    <a:gd name="T7" fmla="*/ 49 h 62"/>
                    <a:gd name="T8" fmla="*/ 0 w 284"/>
                    <a:gd name="T9" fmla="*/ 19 h 62"/>
                    <a:gd name="T10" fmla="*/ 4 w 284"/>
                    <a:gd name="T11" fmla="*/ 13 h 62"/>
                    <a:gd name="T12" fmla="*/ 21 w 284"/>
                    <a:gd name="T13" fmla="*/ 0 h 62"/>
                    <a:gd name="T14" fmla="*/ 24 w 284"/>
                    <a:gd name="T15" fmla="*/ 6 h 62"/>
                    <a:gd name="T16" fmla="*/ 31 w 284"/>
                    <a:gd name="T17" fmla="*/ 49 h 62"/>
                    <a:gd name="T18" fmla="*/ 40 w 284"/>
                    <a:gd name="T19" fmla="*/ 13 h 62"/>
                    <a:gd name="T20" fmla="*/ 39 w 284"/>
                    <a:gd name="T21" fmla="*/ 7 h 62"/>
                    <a:gd name="T22" fmla="*/ 47 w 284"/>
                    <a:gd name="T23" fmla="*/ 45 h 62"/>
                    <a:gd name="T24" fmla="*/ 56 w 284"/>
                    <a:gd name="T25" fmla="*/ 49 h 62"/>
                    <a:gd name="T26" fmla="*/ 104 w 284"/>
                    <a:gd name="T27" fmla="*/ 62 h 62"/>
                    <a:gd name="T28" fmla="*/ 94 w 284"/>
                    <a:gd name="T29" fmla="*/ 14 h 62"/>
                    <a:gd name="T30" fmla="*/ 112 w 284"/>
                    <a:gd name="T31" fmla="*/ 0 h 62"/>
                    <a:gd name="T32" fmla="*/ 98 w 284"/>
                    <a:gd name="T33" fmla="*/ 21 h 62"/>
                    <a:gd name="T34" fmla="*/ 101 w 284"/>
                    <a:gd name="T35" fmla="*/ 50 h 62"/>
                    <a:gd name="T36" fmla="*/ 112 w 284"/>
                    <a:gd name="T37" fmla="*/ 62 h 62"/>
                    <a:gd name="T38" fmla="*/ 153 w 284"/>
                    <a:gd name="T39" fmla="*/ 31 h 62"/>
                    <a:gd name="T40" fmla="*/ 131 w 284"/>
                    <a:gd name="T41" fmla="*/ 49 h 62"/>
                    <a:gd name="T42" fmla="*/ 120 w 284"/>
                    <a:gd name="T43" fmla="*/ 62 h 62"/>
                    <a:gd name="T44" fmla="*/ 127 w 284"/>
                    <a:gd name="T45" fmla="*/ 18 h 62"/>
                    <a:gd name="T46" fmla="*/ 149 w 284"/>
                    <a:gd name="T47" fmla="*/ 18 h 62"/>
                    <a:gd name="T48" fmla="*/ 146 w 284"/>
                    <a:gd name="T49" fmla="*/ 31 h 62"/>
                    <a:gd name="T50" fmla="*/ 137 w 284"/>
                    <a:gd name="T51" fmla="*/ 19 h 62"/>
                    <a:gd name="T52" fmla="*/ 127 w 284"/>
                    <a:gd name="T53" fmla="*/ 43 h 62"/>
                    <a:gd name="T54" fmla="*/ 143 w 284"/>
                    <a:gd name="T55" fmla="*/ 41 h 62"/>
                    <a:gd name="T56" fmla="*/ 194 w 284"/>
                    <a:gd name="T57" fmla="*/ 31 h 62"/>
                    <a:gd name="T58" fmla="*/ 178 w 284"/>
                    <a:gd name="T59" fmla="*/ 50 h 62"/>
                    <a:gd name="T60" fmla="*/ 168 w 284"/>
                    <a:gd name="T61" fmla="*/ 62 h 62"/>
                    <a:gd name="T62" fmla="*/ 168 w 284"/>
                    <a:gd name="T63" fmla="*/ 14 h 62"/>
                    <a:gd name="T64" fmla="*/ 180 w 284"/>
                    <a:gd name="T65" fmla="*/ 13 h 62"/>
                    <a:gd name="T66" fmla="*/ 194 w 284"/>
                    <a:gd name="T67" fmla="*/ 31 h 62"/>
                    <a:gd name="T68" fmla="*/ 185 w 284"/>
                    <a:gd name="T69" fmla="*/ 22 h 62"/>
                    <a:gd name="T70" fmla="*/ 168 w 284"/>
                    <a:gd name="T71" fmla="*/ 23 h 62"/>
                    <a:gd name="T72" fmla="*/ 177 w 284"/>
                    <a:gd name="T73" fmla="*/ 45 h 62"/>
                    <a:gd name="T74" fmla="*/ 187 w 284"/>
                    <a:gd name="T75" fmla="*/ 31 h 62"/>
                    <a:gd name="T76" fmla="*/ 247 w 284"/>
                    <a:gd name="T77" fmla="*/ 29 h 62"/>
                    <a:gd name="T78" fmla="*/ 244 w 284"/>
                    <a:gd name="T79" fmla="*/ 19 h 62"/>
                    <a:gd name="T80" fmla="*/ 231 w 284"/>
                    <a:gd name="T81" fmla="*/ 23 h 62"/>
                    <a:gd name="T82" fmla="*/ 231 w 284"/>
                    <a:gd name="T83" fmla="*/ 49 h 62"/>
                    <a:gd name="T84" fmla="*/ 224 w 284"/>
                    <a:gd name="T85" fmla="*/ 24 h 62"/>
                    <a:gd name="T86" fmla="*/ 218 w 284"/>
                    <a:gd name="T87" fmla="*/ 19 h 62"/>
                    <a:gd name="T88" fmla="*/ 209 w 284"/>
                    <a:gd name="T89" fmla="*/ 49 h 62"/>
                    <a:gd name="T90" fmla="*/ 209 w 284"/>
                    <a:gd name="T91" fmla="*/ 14 h 62"/>
                    <a:gd name="T92" fmla="*/ 220 w 284"/>
                    <a:gd name="T93" fmla="*/ 13 h 62"/>
                    <a:gd name="T94" fmla="*/ 236 w 284"/>
                    <a:gd name="T95" fmla="*/ 14 h 62"/>
                    <a:gd name="T96" fmla="*/ 250 w 284"/>
                    <a:gd name="T97" fmla="*/ 16 h 62"/>
                    <a:gd name="T98" fmla="*/ 254 w 284"/>
                    <a:gd name="T99" fmla="*/ 49 h 62"/>
                    <a:gd name="T100" fmla="*/ 284 w 284"/>
                    <a:gd name="T101" fmla="*/ 31 h 62"/>
                    <a:gd name="T102" fmla="*/ 271 w 284"/>
                    <a:gd name="T103" fmla="*/ 62 h 62"/>
                    <a:gd name="T104" fmla="*/ 268 w 284"/>
                    <a:gd name="T105" fmla="*/ 57 h 62"/>
                    <a:gd name="T106" fmla="*/ 278 w 284"/>
                    <a:gd name="T107" fmla="*/ 31 h 62"/>
                    <a:gd name="T108" fmla="*/ 268 w 284"/>
                    <a:gd name="T109" fmla="*/ 6 h 62"/>
                    <a:gd name="T110" fmla="*/ 271 w 284"/>
                    <a:gd name="T111" fmla="*/ 0 h 62"/>
                    <a:gd name="T112" fmla="*/ 284 w 284"/>
                    <a:gd name="T113" fmla="*/ 3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84" h="62">
                      <a:moveTo>
                        <a:pt x="24" y="6"/>
                      </a:moveTo>
                      <a:lnTo>
                        <a:pt x="24" y="6"/>
                      </a:lnTo>
                      <a:lnTo>
                        <a:pt x="24" y="6"/>
                      </a:ln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6" y="5"/>
                        <a:pt x="14" y="5"/>
                        <a:pt x="13" y="6"/>
                      </a:cubicBezTo>
                      <a:cubicBezTo>
                        <a:pt x="11" y="8"/>
                        <a:pt x="11" y="10"/>
                        <a:pt x="11" y="13"/>
                      </a:cubicBezTo>
                      <a:lnTo>
                        <a:pt x="11" y="14"/>
                      </a:lnTo>
                      <a:lnTo>
                        <a:pt x="22" y="14"/>
                      </a:lnTo>
                      <a:lnTo>
                        <a:pt x="22" y="19"/>
                      </a:lnTo>
                      <a:lnTo>
                        <a:pt x="11" y="19"/>
                      </a:lnTo>
                      <a:lnTo>
                        <a:pt x="11" y="49"/>
                      </a:lnTo>
                      <a:lnTo>
                        <a:pt x="4" y="49"/>
                      </a:lnTo>
                      <a:lnTo>
                        <a:pt x="4" y="19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cubicBezTo>
                        <a:pt x="4" y="8"/>
                        <a:pt x="5" y="5"/>
                        <a:pt x="8" y="3"/>
                      </a:cubicBezTo>
                      <a:cubicBezTo>
                        <a:pt x="10" y="1"/>
                        <a:pt x="13" y="0"/>
                        <a:pt x="18" y="0"/>
                      </a:cubicBezTo>
                      <a:cubicBezTo>
                        <a:pt x="19" y="0"/>
                        <a:pt x="20" y="0"/>
                        <a:pt x="21" y="0"/>
                      </a:cubicBezTo>
                      <a:cubicBezTo>
                        <a:pt x="22" y="0"/>
                        <a:pt x="23" y="0"/>
                        <a:pt x="24" y="0"/>
                      </a:cubicBezTo>
                      <a:lnTo>
                        <a:pt x="24" y="6"/>
                      </a:lnTo>
                      <a:lnTo>
                        <a:pt x="24" y="6"/>
                      </a:lnTo>
                      <a:close/>
                      <a:moveTo>
                        <a:pt x="56" y="49"/>
                      </a:moveTo>
                      <a:lnTo>
                        <a:pt x="56" y="49"/>
                      </a:lnTo>
                      <a:lnTo>
                        <a:pt x="31" y="49"/>
                      </a:lnTo>
                      <a:lnTo>
                        <a:pt x="31" y="45"/>
                      </a:lnTo>
                      <a:lnTo>
                        <a:pt x="40" y="45"/>
                      </a:lnTo>
                      <a:lnTo>
                        <a:pt x="40" y="13"/>
                      </a:lnTo>
                      <a:lnTo>
                        <a:pt x="31" y="13"/>
                      </a:lnTo>
                      <a:lnTo>
                        <a:pt x="31" y="8"/>
                      </a:lnTo>
                      <a:cubicBezTo>
                        <a:pt x="34" y="8"/>
                        <a:pt x="37" y="8"/>
                        <a:pt x="39" y="7"/>
                      </a:cubicBezTo>
                      <a:cubicBezTo>
                        <a:pt x="40" y="6"/>
                        <a:pt x="41" y="4"/>
                        <a:pt x="41" y="2"/>
                      </a:cubicBezTo>
                      <a:lnTo>
                        <a:pt x="47" y="2"/>
                      </a:lnTo>
                      <a:lnTo>
                        <a:pt x="47" y="45"/>
                      </a:lnTo>
                      <a:lnTo>
                        <a:pt x="56" y="45"/>
                      </a:lnTo>
                      <a:lnTo>
                        <a:pt x="56" y="49"/>
                      </a:lnTo>
                      <a:lnTo>
                        <a:pt x="56" y="49"/>
                      </a:lnTo>
                      <a:close/>
                      <a:moveTo>
                        <a:pt x="112" y="62"/>
                      </a:moveTo>
                      <a:lnTo>
                        <a:pt x="112" y="62"/>
                      </a:lnTo>
                      <a:lnTo>
                        <a:pt x="104" y="62"/>
                      </a:lnTo>
                      <a:cubicBezTo>
                        <a:pt x="99" y="58"/>
                        <a:pt x="96" y="53"/>
                        <a:pt x="94" y="49"/>
                      </a:cubicBezTo>
                      <a:cubicBezTo>
                        <a:pt x="92" y="44"/>
                        <a:pt x="90" y="38"/>
                        <a:pt x="90" y="31"/>
                      </a:cubicBezTo>
                      <a:cubicBezTo>
                        <a:pt x="90" y="25"/>
                        <a:pt x="92" y="19"/>
                        <a:pt x="94" y="14"/>
                      </a:cubicBezTo>
                      <a:cubicBezTo>
                        <a:pt x="96" y="9"/>
                        <a:pt x="99" y="4"/>
                        <a:pt x="104" y="0"/>
                      </a:cubicBezTo>
                      <a:lnTo>
                        <a:pt x="112" y="0"/>
                      </a:lnTo>
                      <a:lnTo>
                        <a:pt x="112" y="0"/>
                      </a:lnTo>
                      <a:cubicBezTo>
                        <a:pt x="110" y="2"/>
                        <a:pt x="108" y="4"/>
                        <a:pt x="106" y="6"/>
                      </a:cubicBezTo>
                      <a:cubicBezTo>
                        <a:pt x="104" y="8"/>
                        <a:pt x="103" y="10"/>
                        <a:pt x="101" y="13"/>
                      </a:cubicBezTo>
                      <a:cubicBezTo>
                        <a:pt x="100" y="15"/>
                        <a:pt x="99" y="18"/>
                        <a:pt x="98" y="21"/>
                      </a:cubicBezTo>
                      <a:cubicBezTo>
                        <a:pt x="97" y="24"/>
                        <a:pt x="97" y="28"/>
                        <a:pt x="97" y="31"/>
                      </a:cubicBezTo>
                      <a:cubicBezTo>
                        <a:pt x="97" y="35"/>
                        <a:pt x="97" y="38"/>
                        <a:pt x="98" y="41"/>
                      </a:cubicBezTo>
                      <a:cubicBezTo>
                        <a:pt x="99" y="44"/>
                        <a:pt x="100" y="47"/>
                        <a:pt x="101" y="50"/>
                      </a:cubicBezTo>
                      <a:cubicBezTo>
                        <a:pt x="103" y="52"/>
                        <a:pt x="104" y="55"/>
                        <a:pt x="106" y="57"/>
                      </a:cubicBezTo>
                      <a:cubicBezTo>
                        <a:pt x="108" y="59"/>
                        <a:pt x="110" y="61"/>
                        <a:pt x="112" y="62"/>
                      </a:cubicBezTo>
                      <a:lnTo>
                        <a:pt x="112" y="62"/>
                      </a:lnTo>
                      <a:lnTo>
                        <a:pt x="112" y="62"/>
                      </a:lnTo>
                      <a:close/>
                      <a:moveTo>
                        <a:pt x="153" y="31"/>
                      </a:moveTo>
                      <a:lnTo>
                        <a:pt x="153" y="31"/>
                      </a:lnTo>
                      <a:cubicBezTo>
                        <a:pt x="153" y="37"/>
                        <a:pt x="151" y="41"/>
                        <a:pt x="148" y="45"/>
                      </a:cubicBezTo>
                      <a:cubicBezTo>
                        <a:pt x="145" y="48"/>
                        <a:pt x="141" y="50"/>
                        <a:pt x="136" y="50"/>
                      </a:cubicBezTo>
                      <a:cubicBezTo>
                        <a:pt x="134" y="50"/>
                        <a:pt x="133" y="50"/>
                        <a:pt x="131" y="49"/>
                      </a:cubicBezTo>
                      <a:cubicBezTo>
                        <a:pt x="130" y="49"/>
                        <a:pt x="128" y="48"/>
                        <a:pt x="127" y="48"/>
                      </a:cubicBezTo>
                      <a:lnTo>
                        <a:pt x="127" y="62"/>
                      </a:lnTo>
                      <a:lnTo>
                        <a:pt x="120" y="62"/>
                      </a:lnTo>
                      <a:lnTo>
                        <a:pt x="120" y="14"/>
                      </a:lnTo>
                      <a:lnTo>
                        <a:pt x="127" y="14"/>
                      </a:lnTo>
                      <a:lnTo>
                        <a:pt x="127" y="18"/>
                      </a:lnTo>
                      <a:cubicBezTo>
                        <a:pt x="128" y="16"/>
                        <a:pt x="130" y="15"/>
                        <a:pt x="132" y="14"/>
                      </a:cubicBezTo>
                      <a:cubicBezTo>
                        <a:pt x="134" y="13"/>
                        <a:pt x="136" y="13"/>
                        <a:pt x="139" y="13"/>
                      </a:cubicBezTo>
                      <a:cubicBezTo>
                        <a:pt x="143" y="13"/>
                        <a:pt x="147" y="14"/>
                        <a:pt x="149" y="18"/>
                      </a:cubicBezTo>
                      <a:cubicBezTo>
                        <a:pt x="152" y="21"/>
                        <a:pt x="153" y="25"/>
                        <a:pt x="153" y="31"/>
                      </a:cubicBezTo>
                      <a:lnTo>
                        <a:pt x="153" y="31"/>
                      </a:lnTo>
                      <a:close/>
                      <a:moveTo>
                        <a:pt x="146" y="31"/>
                      </a:moveTo>
                      <a:lnTo>
                        <a:pt x="146" y="31"/>
                      </a:lnTo>
                      <a:cubicBezTo>
                        <a:pt x="146" y="27"/>
                        <a:pt x="145" y="24"/>
                        <a:pt x="144" y="22"/>
                      </a:cubicBezTo>
                      <a:cubicBezTo>
                        <a:pt x="143" y="20"/>
                        <a:pt x="140" y="19"/>
                        <a:pt x="137" y="19"/>
                      </a:cubicBezTo>
                      <a:cubicBezTo>
                        <a:pt x="135" y="19"/>
                        <a:pt x="133" y="19"/>
                        <a:pt x="132" y="20"/>
                      </a:cubicBezTo>
                      <a:cubicBezTo>
                        <a:pt x="130" y="20"/>
                        <a:pt x="128" y="21"/>
                        <a:pt x="127" y="23"/>
                      </a:cubicBezTo>
                      <a:lnTo>
                        <a:pt x="127" y="43"/>
                      </a:lnTo>
                      <a:cubicBezTo>
                        <a:pt x="128" y="43"/>
                        <a:pt x="130" y="44"/>
                        <a:pt x="131" y="44"/>
                      </a:cubicBezTo>
                      <a:cubicBezTo>
                        <a:pt x="132" y="45"/>
                        <a:pt x="134" y="45"/>
                        <a:pt x="135" y="45"/>
                      </a:cubicBezTo>
                      <a:cubicBezTo>
                        <a:pt x="139" y="45"/>
                        <a:pt x="141" y="44"/>
                        <a:pt x="143" y="41"/>
                      </a:cubicBezTo>
                      <a:cubicBezTo>
                        <a:pt x="145" y="39"/>
                        <a:pt x="146" y="36"/>
                        <a:pt x="146" y="31"/>
                      </a:cubicBezTo>
                      <a:lnTo>
                        <a:pt x="146" y="31"/>
                      </a:lnTo>
                      <a:close/>
                      <a:moveTo>
                        <a:pt x="194" y="31"/>
                      </a:moveTo>
                      <a:lnTo>
                        <a:pt x="194" y="31"/>
                      </a:lnTo>
                      <a:cubicBezTo>
                        <a:pt x="194" y="37"/>
                        <a:pt x="193" y="41"/>
                        <a:pt x="189" y="45"/>
                      </a:cubicBezTo>
                      <a:cubicBezTo>
                        <a:pt x="186" y="48"/>
                        <a:pt x="182" y="50"/>
                        <a:pt x="178" y="50"/>
                      </a:cubicBezTo>
                      <a:cubicBezTo>
                        <a:pt x="176" y="50"/>
                        <a:pt x="174" y="50"/>
                        <a:pt x="172" y="49"/>
                      </a:cubicBezTo>
                      <a:cubicBezTo>
                        <a:pt x="171" y="49"/>
                        <a:pt x="169" y="48"/>
                        <a:pt x="168" y="48"/>
                      </a:cubicBezTo>
                      <a:lnTo>
                        <a:pt x="168" y="62"/>
                      </a:lnTo>
                      <a:lnTo>
                        <a:pt x="161" y="62"/>
                      </a:lnTo>
                      <a:lnTo>
                        <a:pt x="161" y="14"/>
                      </a:lnTo>
                      <a:lnTo>
                        <a:pt x="168" y="14"/>
                      </a:lnTo>
                      <a:lnTo>
                        <a:pt x="168" y="18"/>
                      </a:lnTo>
                      <a:cubicBezTo>
                        <a:pt x="169" y="16"/>
                        <a:pt x="171" y="15"/>
                        <a:pt x="173" y="14"/>
                      </a:cubicBezTo>
                      <a:cubicBezTo>
                        <a:pt x="175" y="13"/>
                        <a:pt x="177" y="13"/>
                        <a:pt x="180" y="13"/>
                      </a:cubicBezTo>
                      <a:cubicBezTo>
                        <a:pt x="184" y="13"/>
                        <a:pt x="188" y="14"/>
                        <a:pt x="190" y="18"/>
                      </a:cubicBezTo>
                      <a:cubicBezTo>
                        <a:pt x="193" y="21"/>
                        <a:pt x="194" y="25"/>
                        <a:pt x="194" y="31"/>
                      </a:cubicBezTo>
                      <a:lnTo>
                        <a:pt x="194" y="31"/>
                      </a:lnTo>
                      <a:close/>
                      <a:moveTo>
                        <a:pt x="187" y="31"/>
                      </a:moveTo>
                      <a:lnTo>
                        <a:pt x="187" y="31"/>
                      </a:lnTo>
                      <a:cubicBezTo>
                        <a:pt x="187" y="27"/>
                        <a:pt x="187" y="24"/>
                        <a:pt x="185" y="22"/>
                      </a:cubicBezTo>
                      <a:cubicBezTo>
                        <a:pt x="184" y="20"/>
                        <a:pt x="181" y="19"/>
                        <a:pt x="178" y="19"/>
                      </a:cubicBezTo>
                      <a:cubicBezTo>
                        <a:pt x="176" y="19"/>
                        <a:pt x="174" y="19"/>
                        <a:pt x="173" y="20"/>
                      </a:cubicBezTo>
                      <a:cubicBezTo>
                        <a:pt x="171" y="20"/>
                        <a:pt x="169" y="21"/>
                        <a:pt x="168" y="23"/>
                      </a:cubicBezTo>
                      <a:lnTo>
                        <a:pt x="168" y="43"/>
                      </a:lnTo>
                      <a:cubicBezTo>
                        <a:pt x="170" y="43"/>
                        <a:pt x="171" y="44"/>
                        <a:pt x="172" y="44"/>
                      </a:cubicBezTo>
                      <a:cubicBezTo>
                        <a:pt x="173" y="45"/>
                        <a:pt x="175" y="45"/>
                        <a:pt x="177" y="45"/>
                      </a:cubicBezTo>
                      <a:cubicBezTo>
                        <a:pt x="180" y="45"/>
                        <a:pt x="183" y="44"/>
                        <a:pt x="185" y="41"/>
                      </a:cubicBezTo>
                      <a:cubicBezTo>
                        <a:pt x="186" y="39"/>
                        <a:pt x="187" y="36"/>
                        <a:pt x="187" y="31"/>
                      </a:cubicBezTo>
                      <a:lnTo>
                        <a:pt x="187" y="31"/>
                      </a:lnTo>
                      <a:close/>
                      <a:moveTo>
                        <a:pt x="247" y="49"/>
                      </a:moveTo>
                      <a:lnTo>
                        <a:pt x="247" y="49"/>
                      </a:lnTo>
                      <a:lnTo>
                        <a:pt x="247" y="29"/>
                      </a:lnTo>
                      <a:cubicBezTo>
                        <a:pt x="247" y="27"/>
                        <a:pt x="247" y="26"/>
                        <a:pt x="247" y="24"/>
                      </a:cubicBezTo>
                      <a:cubicBezTo>
                        <a:pt x="247" y="23"/>
                        <a:pt x="246" y="22"/>
                        <a:pt x="246" y="21"/>
                      </a:cubicBezTo>
                      <a:cubicBezTo>
                        <a:pt x="246" y="20"/>
                        <a:pt x="245" y="20"/>
                        <a:pt x="244" y="19"/>
                      </a:cubicBezTo>
                      <a:cubicBezTo>
                        <a:pt x="243" y="19"/>
                        <a:pt x="242" y="19"/>
                        <a:pt x="240" y="19"/>
                      </a:cubicBezTo>
                      <a:cubicBezTo>
                        <a:pt x="239" y="19"/>
                        <a:pt x="238" y="19"/>
                        <a:pt x="236" y="20"/>
                      </a:cubicBezTo>
                      <a:cubicBezTo>
                        <a:pt x="235" y="20"/>
                        <a:pt x="233" y="22"/>
                        <a:pt x="231" y="23"/>
                      </a:cubicBezTo>
                      <a:cubicBezTo>
                        <a:pt x="231" y="23"/>
                        <a:pt x="231" y="24"/>
                        <a:pt x="231" y="24"/>
                      </a:cubicBezTo>
                      <a:cubicBezTo>
                        <a:pt x="231" y="25"/>
                        <a:pt x="231" y="25"/>
                        <a:pt x="231" y="26"/>
                      </a:cubicBezTo>
                      <a:lnTo>
                        <a:pt x="231" y="49"/>
                      </a:lnTo>
                      <a:lnTo>
                        <a:pt x="225" y="49"/>
                      </a:lnTo>
                      <a:lnTo>
                        <a:pt x="225" y="29"/>
                      </a:lnTo>
                      <a:cubicBezTo>
                        <a:pt x="225" y="27"/>
                        <a:pt x="225" y="26"/>
                        <a:pt x="224" y="24"/>
                      </a:cubicBezTo>
                      <a:cubicBezTo>
                        <a:pt x="224" y="23"/>
                        <a:pt x="224" y="22"/>
                        <a:pt x="224" y="21"/>
                      </a:cubicBezTo>
                      <a:cubicBezTo>
                        <a:pt x="223" y="20"/>
                        <a:pt x="223" y="20"/>
                        <a:pt x="222" y="19"/>
                      </a:cubicBezTo>
                      <a:cubicBezTo>
                        <a:pt x="221" y="19"/>
                        <a:pt x="220" y="19"/>
                        <a:pt x="218" y="19"/>
                      </a:cubicBezTo>
                      <a:cubicBezTo>
                        <a:pt x="217" y="19"/>
                        <a:pt x="215" y="19"/>
                        <a:pt x="214" y="20"/>
                      </a:cubicBezTo>
                      <a:cubicBezTo>
                        <a:pt x="212" y="21"/>
                        <a:pt x="210" y="22"/>
                        <a:pt x="209" y="23"/>
                      </a:cubicBezTo>
                      <a:lnTo>
                        <a:pt x="209" y="49"/>
                      </a:lnTo>
                      <a:lnTo>
                        <a:pt x="202" y="49"/>
                      </a:lnTo>
                      <a:lnTo>
                        <a:pt x="202" y="14"/>
                      </a:lnTo>
                      <a:lnTo>
                        <a:pt x="209" y="14"/>
                      </a:lnTo>
                      <a:lnTo>
                        <a:pt x="209" y="18"/>
                      </a:lnTo>
                      <a:cubicBezTo>
                        <a:pt x="211" y="16"/>
                        <a:pt x="212" y="15"/>
                        <a:pt x="214" y="14"/>
                      </a:cubicBezTo>
                      <a:cubicBezTo>
                        <a:pt x="216" y="13"/>
                        <a:pt x="218" y="13"/>
                        <a:pt x="220" y="13"/>
                      </a:cubicBezTo>
                      <a:cubicBezTo>
                        <a:pt x="222" y="13"/>
                        <a:pt x="224" y="13"/>
                        <a:pt x="226" y="14"/>
                      </a:cubicBezTo>
                      <a:cubicBezTo>
                        <a:pt x="228" y="15"/>
                        <a:pt x="229" y="17"/>
                        <a:pt x="230" y="19"/>
                      </a:cubicBezTo>
                      <a:cubicBezTo>
                        <a:pt x="232" y="17"/>
                        <a:pt x="234" y="15"/>
                        <a:pt x="236" y="14"/>
                      </a:cubicBezTo>
                      <a:cubicBezTo>
                        <a:pt x="238" y="13"/>
                        <a:pt x="240" y="13"/>
                        <a:pt x="242" y="13"/>
                      </a:cubicBezTo>
                      <a:cubicBezTo>
                        <a:pt x="244" y="13"/>
                        <a:pt x="245" y="13"/>
                        <a:pt x="247" y="14"/>
                      </a:cubicBezTo>
                      <a:cubicBezTo>
                        <a:pt x="248" y="14"/>
                        <a:pt x="249" y="15"/>
                        <a:pt x="250" y="16"/>
                      </a:cubicBezTo>
                      <a:cubicBezTo>
                        <a:pt x="251" y="17"/>
                        <a:pt x="252" y="18"/>
                        <a:pt x="253" y="20"/>
                      </a:cubicBezTo>
                      <a:cubicBezTo>
                        <a:pt x="254" y="22"/>
                        <a:pt x="254" y="24"/>
                        <a:pt x="254" y="26"/>
                      </a:cubicBezTo>
                      <a:lnTo>
                        <a:pt x="254" y="49"/>
                      </a:lnTo>
                      <a:lnTo>
                        <a:pt x="247" y="49"/>
                      </a:lnTo>
                      <a:lnTo>
                        <a:pt x="247" y="49"/>
                      </a:lnTo>
                      <a:close/>
                      <a:moveTo>
                        <a:pt x="284" y="31"/>
                      </a:moveTo>
                      <a:lnTo>
                        <a:pt x="284" y="31"/>
                      </a:lnTo>
                      <a:cubicBezTo>
                        <a:pt x="284" y="38"/>
                        <a:pt x="283" y="43"/>
                        <a:pt x="280" y="48"/>
                      </a:cubicBezTo>
                      <a:cubicBezTo>
                        <a:pt x="278" y="53"/>
                        <a:pt x="275" y="58"/>
                        <a:pt x="271" y="62"/>
                      </a:cubicBezTo>
                      <a:lnTo>
                        <a:pt x="263" y="62"/>
                      </a:lnTo>
                      <a:lnTo>
                        <a:pt x="263" y="62"/>
                      </a:lnTo>
                      <a:cubicBezTo>
                        <a:pt x="265" y="61"/>
                        <a:pt x="266" y="59"/>
                        <a:pt x="268" y="57"/>
                      </a:cubicBezTo>
                      <a:cubicBezTo>
                        <a:pt x="270" y="55"/>
                        <a:pt x="272" y="52"/>
                        <a:pt x="273" y="50"/>
                      </a:cubicBezTo>
                      <a:cubicBezTo>
                        <a:pt x="274" y="47"/>
                        <a:pt x="276" y="44"/>
                        <a:pt x="277" y="41"/>
                      </a:cubicBezTo>
                      <a:cubicBezTo>
                        <a:pt x="277" y="38"/>
                        <a:pt x="278" y="35"/>
                        <a:pt x="278" y="31"/>
                      </a:cubicBezTo>
                      <a:cubicBezTo>
                        <a:pt x="278" y="28"/>
                        <a:pt x="277" y="24"/>
                        <a:pt x="277" y="21"/>
                      </a:cubicBezTo>
                      <a:cubicBezTo>
                        <a:pt x="276" y="18"/>
                        <a:pt x="274" y="15"/>
                        <a:pt x="273" y="13"/>
                      </a:cubicBezTo>
                      <a:cubicBezTo>
                        <a:pt x="272" y="10"/>
                        <a:pt x="270" y="8"/>
                        <a:pt x="268" y="6"/>
                      </a:cubicBezTo>
                      <a:cubicBezTo>
                        <a:pt x="266" y="3"/>
                        <a:pt x="265" y="2"/>
                        <a:pt x="263" y="0"/>
                      </a:cubicBezTo>
                      <a:lnTo>
                        <a:pt x="263" y="0"/>
                      </a:lnTo>
                      <a:lnTo>
                        <a:pt x="271" y="0"/>
                      </a:lnTo>
                      <a:cubicBezTo>
                        <a:pt x="275" y="4"/>
                        <a:pt x="278" y="9"/>
                        <a:pt x="280" y="14"/>
                      </a:cubicBezTo>
                      <a:cubicBezTo>
                        <a:pt x="283" y="19"/>
                        <a:pt x="284" y="25"/>
                        <a:pt x="284" y="31"/>
                      </a:cubicBezTo>
                      <a:lnTo>
                        <a:pt x="284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4" name="Freeform 37"/>
                <p:cNvSpPr>
                  <a:spLocks/>
                </p:cNvSpPr>
                <p:nvPr/>
              </p:nvSpPr>
              <p:spPr bwMode="auto">
                <a:xfrm>
                  <a:off x="-4725988" y="5032375"/>
                  <a:ext cx="4052888" cy="0"/>
                </a:xfrm>
                <a:custGeom>
                  <a:avLst/>
                  <a:gdLst>
                    <a:gd name="T0" fmla="*/ 0 w 6153"/>
                    <a:gd name="T1" fmla="*/ 0 w 6153"/>
                    <a:gd name="T2" fmla="*/ 6153 w 615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1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153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6" name="Freeform 39"/>
                <p:cNvSpPr>
                  <a:spLocks/>
                </p:cNvSpPr>
                <p:nvPr/>
              </p:nvSpPr>
              <p:spPr bwMode="auto">
                <a:xfrm>
                  <a:off x="-98583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7" name="Freeform 40"/>
                <p:cNvSpPr>
                  <a:spLocks/>
                </p:cNvSpPr>
                <p:nvPr/>
              </p:nvSpPr>
              <p:spPr bwMode="auto">
                <a:xfrm>
                  <a:off x="-123825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28" name="Freeform 41"/>
                <p:cNvSpPr>
                  <a:spLocks/>
                </p:cNvSpPr>
                <p:nvPr/>
              </p:nvSpPr>
              <p:spPr bwMode="auto">
                <a:xfrm>
                  <a:off x="-149066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0" name="Freeform 42"/>
                <p:cNvSpPr>
                  <a:spLocks/>
                </p:cNvSpPr>
                <p:nvPr/>
              </p:nvSpPr>
              <p:spPr bwMode="auto">
                <a:xfrm>
                  <a:off x="-174307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1" name="Freeform 43"/>
                <p:cNvSpPr>
                  <a:spLocks/>
                </p:cNvSpPr>
                <p:nvPr/>
              </p:nvSpPr>
              <p:spPr bwMode="auto">
                <a:xfrm>
                  <a:off x="-199548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3" name="Freeform 44"/>
                <p:cNvSpPr>
                  <a:spLocks/>
                </p:cNvSpPr>
                <p:nvPr/>
              </p:nvSpPr>
              <p:spPr bwMode="auto">
                <a:xfrm>
                  <a:off x="-224790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4" name="Freeform 45"/>
                <p:cNvSpPr>
                  <a:spLocks/>
                </p:cNvSpPr>
                <p:nvPr/>
              </p:nvSpPr>
              <p:spPr bwMode="auto">
                <a:xfrm>
                  <a:off x="-250031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5" name="Freeform 46"/>
                <p:cNvSpPr>
                  <a:spLocks/>
                </p:cNvSpPr>
                <p:nvPr/>
              </p:nvSpPr>
              <p:spPr bwMode="auto">
                <a:xfrm>
                  <a:off x="-275272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2" name="Freeform 47"/>
                <p:cNvSpPr>
                  <a:spLocks/>
                </p:cNvSpPr>
                <p:nvPr/>
              </p:nvSpPr>
              <p:spPr bwMode="auto">
                <a:xfrm>
                  <a:off x="-300513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3" name="Freeform 48"/>
                <p:cNvSpPr>
                  <a:spLocks/>
                </p:cNvSpPr>
                <p:nvPr/>
              </p:nvSpPr>
              <p:spPr bwMode="auto">
                <a:xfrm>
                  <a:off x="-325755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4" name="Freeform 49"/>
                <p:cNvSpPr>
                  <a:spLocks/>
                </p:cNvSpPr>
                <p:nvPr/>
              </p:nvSpPr>
              <p:spPr bwMode="auto">
                <a:xfrm>
                  <a:off x="-350996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5" name="Freeform 50"/>
                <p:cNvSpPr>
                  <a:spLocks/>
                </p:cNvSpPr>
                <p:nvPr/>
              </p:nvSpPr>
              <p:spPr bwMode="auto">
                <a:xfrm>
                  <a:off x="-3762375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6" name="Freeform 51"/>
                <p:cNvSpPr>
                  <a:spLocks/>
                </p:cNvSpPr>
                <p:nvPr/>
              </p:nvSpPr>
              <p:spPr bwMode="auto">
                <a:xfrm>
                  <a:off x="-4014788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7" name="Freeform 52"/>
                <p:cNvSpPr>
                  <a:spLocks/>
                </p:cNvSpPr>
                <p:nvPr/>
              </p:nvSpPr>
              <p:spPr bwMode="auto">
                <a:xfrm>
                  <a:off x="-4267200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8" name="Freeform 53"/>
                <p:cNvSpPr>
                  <a:spLocks/>
                </p:cNvSpPr>
                <p:nvPr/>
              </p:nvSpPr>
              <p:spPr bwMode="auto">
                <a:xfrm>
                  <a:off x="-4519613" y="5032375"/>
                  <a:ext cx="0" cy="11113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199" name="Freeform 54"/>
                <p:cNvSpPr>
                  <a:spLocks/>
                </p:cNvSpPr>
                <p:nvPr/>
              </p:nvSpPr>
              <p:spPr bwMode="auto">
                <a:xfrm>
                  <a:off x="-86042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0" name="Freeform 55"/>
                <p:cNvSpPr>
                  <a:spLocks/>
                </p:cNvSpPr>
                <p:nvPr/>
              </p:nvSpPr>
              <p:spPr bwMode="auto">
                <a:xfrm>
                  <a:off x="-111283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1" name="Freeform 56"/>
                <p:cNvSpPr>
                  <a:spLocks/>
                </p:cNvSpPr>
                <p:nvPr/>
              </p:nvSpPr>
              <p:spPr bwMode="auto">
                <a:xfrm>
                  <a:off x="-136525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2" name="Freeform 57"/>
                <p:cNvSpPr>
                  <a:spLocks/>
                </p:cNvSpPr>
                <p:nvPr/>
              </p:nvSpPr>
              <p:spPr bwMode="auto">
                <a:xfrm>
                  <a:off x="-161766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3" name="Freeform 58"/>
                <p:cNvSpPr>
                  <a:spLocks/>
                </p:cNvSpPr>
                <p:nvPr/>
              </p:nvSpPr>
              <p:spPr bwMode="auto">
                <a:xfrm>
                  <a:off x="-187007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4" name="Freeform 59"/>
                <p:cNvSpPr>
                  <a:spLocks/>
                </p:cNvSpPr>
                <p:nvPr/>
              </p:nvSpPr>
              <p:spPr bwMode="auto">
                <a:xfrm>
                  <a:off x="-212248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5" name="Freeform 60"/>
                <p:cNvSpPr>
                  <a:spLocks/>
                </p:cNvSpPr>
                <p:nvPr/>
              </p:nvSpPr>
              <p:spPr bwMode="auto">
                <a:xfrm>
                  <a:off x="-237490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6" name="Freeform 61"/>
                <p:cNvSpPr>
                  <a:spLocks/>
                </p:cNvSpPr>
                <p:nvPr/>
              </p:nvSpPr>
              <p:spPr bwMode="auto">
                <a:xfrm>
                  <a:off x="-262731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7" name="Freeform 62"/>
                <p:cNvSpPr>
                  <a:spLocks/>
                </p:cNvSpPr>
                <p:nvPr/>
              </p:nvSpPr>
              <p:spPr bwMode="auto">
                <a:xfrm>
                  <a:off x="-287972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8" name="Freeform 63"/>
                <p:cNvSpPr>
                  <a:spLocks/>
                </p:cNvSpPr>
                <p:nvPr/>
              </p:nvSpPr>
              <p:spPr bwMode="auto">
                <a:xfrm>
                  <a:off x="-313213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09" name="Freeform 64"/>
                <p:cNvSpPr>
                  <a:spLocks/>
                </p:cNvSpPr>
                <p:nvPr/>
              </p:nvSpPr>
              <p:spPr bwMode="auto">
                <a:xfrm>
                  <a:off x="-338455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0" name="Freeform 65"/>
                <p:cNvSpPr>
                  <a:spLocks/>
                </p:cNvSpPr>
                <p:nvPr/>
              </p:nvSpPr>
              <p:spPr bwMode="auto">
                <a:xfrm>
                  <a:off x="-363696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1" name="Freeform 66"/>
                <p:cNvSpPr>
                  <a:spLocks/>
                </p:cNvSpPr>
                <p:nvPr/>
              </p:nvSpPr>
              <p:spPr bwMode="auto">
                <a:xfrm>
                  <a:off x="-3889375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2" name="Freeform 67"/>
                <p:cNvSpPr>
                  <a:spLocks/>
                </p:cNvSpPr>
                <p:nvPr/>
              </p:nvSpPr>
              <p:spPr bwMode="auto">
                <a:xfrm>
                  <a:off x="-4141788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3" name="Freeform 68"/>
                <p:cNvSpPr>
                  <a:spLocks/>
                </p:cNvSpPr>
                <p:nvPr/>
              </p:nvSpPr>
              <p:spPr bwMode="auto">
                <a:xfrm>
                  <a:off x="-4394200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4" name="Freeform 69"/>
                <p:cNvSpPr>
                  <a:spLocks/>
                </p:cNvSpPr>
                <p:nvPr/>
              </p:nvSpPr>
              <p:spPr bwMode="auto">
                <a:xfrm>
                  <a:off x="-4646613" y="5032375"/>
                  <a:ext cx="0" cy="20638"/>
                </a:xfrm>
                <a:custGeom>
                  <a:avLst/>
                  <a:gdLst>
                    <a:gd name="T0" fmla="*/ 0 h 33"/>
                    <a:gd name="T1" fmla="*/ 0 h 33"/>
                    <a:gd name="T2" fmla="*/ 33 h 3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5" name="Freeform 70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2300" cy="334963"/>
                </a:xfrm>
                <a:custGeom>
                  <a:avLst/>
                  <a:gdLst>
                    <a:gd name="T0" fmla="*/ 3 w 945"/>
                    <a:gd name="T1" fmla="*/ 506 h 507"/>
                    <a:gd name="T2" fmla="*/ 21 w 945"/>
                    <a:gd name="T3" fmla="*/ 506 h 507"/>
                    <a:gd name="T4" fmla="*/ 39 w 945"/>
                    <a:gd name="T5" fmla="*/ 507 h 507"/>
                    <a:gd name="T6" fmla="*/ 54 w 945"/>
                    <a:gd name="T7" fmla="*/ 507 h 507"/>
                    <a:gd name="T8" fmla="*/ 73 w 945"/>
                    <a:gd name="T9" fmla="*/ 507 h 507"/>
                    <a:gd name="T10" fmla="*/ 86 w 945"/>
                    <a:gd name="T11" fmla="*/ 506 h 507"/>
                    <a:gd name="T12" fmla="*/ 105 w 945"/>
                    <a:gd name="T13" fmla="*/ 507 h 507"/>
                    <a:gd name="T14" fmla="*/ 125 w 945"/>
                    <a:gd name="T15" fmla="*/ 506 h 507"/>
                    <a:gd name="T16" fmla="*/ 140 w 945"/>
                    <a:gd name="T17" fmla="*/ 504 h 507"/>
                    <a:gd name="T18" fmla="*/ 159 w 945"/>
                    <a:gd name="T19" fmla="*/ 484 h 507"/>
                    <a:gd name="T20" fmla="*/ 175 w 945"/>
                    <a:gd name="T21" fmla="*/ 459 h 507"/>
                    <a:gd name="T22" fmla="*/ 193 w 945"/>
                    <a:gd name="T23" fmla="*/ 487 h 507"/>
                    <a:gd name="T24" fmla="*/ 208 w 945"/>
                    <a:gd name="T25" fmla="*/ 504 h 507"/>
                    <a:gd name="T26" fmla="*/ 224 w 945"/>
                    <a:gd name="T27" fmla="*/ 505 h 507"/>
                    <a:gd name="T28" fmla="*/ 243 w 945"/>
                    <a:gd name="T29" fmla="*/ 506 h 507"/>
                    <a:gd name="T30" fmla="*/ 261 w 945"/>
                    <a:gd name="T31" fmla="*/ 505 h 507"/>
                    <a:gd name="T32" fmla="*/ 278 w 945"/>
                    <a:gd name="T33" fmla="*/ 503 h 507"/>
                    <a:gd name="T34" fmla="*/ 295 w 945"/>
                    <a:gd name="T35" fmla="*/ 490 h 507"/>
                    <a:gd name="T36" fmla="*/ 311 w 945"/>
                    <a:gd name="T37" fmla="*/ 446 h 507"/>
                    <a:gd name="T38" fmla="*/ 328 w 945"/>
                    <a:gd name="T39" fmla="*/ 501 h 507"/>
                    <a:gd name="T40" fmla="*/ 345 w 945"/>
                    <a:gd name="T41" fmla="*/ 505 h 507"/>
                    <a:gd name="T42" fmla="*/ 362 w 945"/>
                    <a:gd name="T43" fmla="*/ 505 h 507"/>
                    <a:gd name="T44" fmla="*/ 375 w 945"/>
                    <a:gd name="T45" fmla="*/ 505 h 507"/>
                    <a:gd name="T46" fmla="*/ 396 w 945"/>
                    <a:gd name="T47" fmla="*/ 504 h 507"/>
                    <a:gd name="T48" fmla="*/ 413 w 945"/>
                    <a:gd name="T49" fmla="*/ 497 h 507"/>
                    <a:gd name="T50" fmla="*/ 428 w 945"/>
                    <a:gd name="T51" fmla="*/ 434 h 507"/>
                    <a:gd name="T52" fmla="*/ 447 w 945"/>
                    <a:gd name="T53" fmla="*/ 466 h 507"/>
                    <a:gd name="T54" fmla="*/ 464 w 945"/>
                    <a:gd name="T55" fmla="*/ 501 h 507"/>
                    <a:gd name="T56" fmla="*/ 481 w 945"/>
                    <a:gd name="T57" fmla="*/ 503 h 507"/>
                    <a:gd name="T58" fmla="*/ 498 w 945"/>
                    <a:gd name="T59" fmla="*/ 505 h 507"/>
                    <a:gd name="T60" fmla="*/ 514 w 945"/>
                    <a:gd name="T61" fmla="*/ 506 h 507"/>
                    <a:gd name="T62" fmla="*/ 528 w 945"/>
                    <a:gd name="T63" fmla="*/ 506 h 507"/>
                    <a:gd name="T64" fmla="*/ 549 w 945"/>
                    <a:gd name="T65" fmla="*/ 507 h 507"/>
                    <a:gd name="T66" fmla="*/ 565 w 945"/>
                    <a:gd name="T67" fmla="*/ 507 h 507"/>
                    <a:gd name="T68" fmla="*/ 582 w 945"/>
                    <a:gd name="T69" fmla="*/ 506 h 507"/>
                    <a:gd name="T70" fmla="*/ 599 w 945"/>
                    <a:gd name="T71" fmla="*/ 506 h 507"/>
                    <a:gd name="T72" fmla="*/ 615 w 945"/>
                    <a:gd name="T73" fmla="*/ 506 h 507"/>
                    <a:gd name="T74" fmla="*/ 634 w 945"/>
                    <a:gd name="T75" fmla="*/ 499 h 507"/>
                    <a:gd name="T76" fmla="*/ 651 w 945"/>
                    <a:gd name="T77" fmla="*/ 482 h 507"/>
                    <a:gd name="T78" fmla="*/ 668 w 945"/>
                    <a:gd name="T79" fmla="*/ 487 h 507"/>
                    <a:gd name="T80" fmla="*/ 683 w 945"/>
                    <a:gd name="T81" fmla="*/ 501 h 507"/>
                    <a:gd name="T82" fmla="*/ 702 w 945"/>
                    <a:gd name="T83" fmla="*/ 499 h 507"/>
                    <a:gd name="T84" fmla="*/ 719 w 945"/>
                    <a:gd name="T85" fmla="*/ 480 h 507"/>
                    <a:gd name="T86" fmla="*/ 736 w 945"/>
                    <a:gd name="T87" fmla="*/ 414 h 507"/>
                    <a:gd name="T88" fmla="*/ 752 w 945"/>
                    <a:gd name="T89" fmla="*/ 450 h 507"/>
                    <a:gd name="T90" fmla="*/ 770 w 945"/>
                    <a:gd name="T91" fmla="*/ 471 h 507"/>
                    <a:gd name="T92" fmla="*/ 786 w 945"/>
                    <a:gd name="T93" fmla="*/ 486 h 507"/>
                    <a:gd name="T94" fmla="*/ 803 w 945"/>
                    <a:gd name="T95" fmla="*/ 480 h 507"/>
                    <a:gd name="T96" fmla="*/ 820 w 945"/>
                    <a:gd name="T97" fmla="*/ 493 h 507"/>
                    <a:gd name="T98" fmla="*/ 837 w 945"/>
                    <a:gd name="T99" fmla="*/ 499 h 507"/>
                    <a:gd name="T100" fmla="*/ 854 w 945"/>
                    <a:gd name="T101" fmla="*/ 501 h 507"/>
                    <a:gd name="T102" fmla="*/ 871 w 945"/>
                    <a:gd name="T103" fmla="*/ 463 h 507"/>
                    <a:gd name="T104" fmla="*/ 888 w 945"/>
                    <a:gd name="T105" fmla="*/ 367 h 507"/>
                    <a:gd name="T106" fmla="*/ 905 w 945"/>
                    <a:gd name="T107" fmla="*/ 399 h 507"/>
                    <a:gd name="T108" fmla="*/ 922 w 945"/>
                    <a:gd name="T109" fmla="*/ 475 h 507"/>
                    <a:gd name="T110" fmla="*/ 939 w 945"/>
                    <a:gd name="T111" fmla="*/ 270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45" h="507">
                      <a:moveTo>
                        <a:pt x="0" y="506"/>
                      </a:moveTo>
                      <a:lnTo>
                        <a:pt x="0" y="506"/>
                      </a:lnTo>
                      <a:cubicBezTo>
                        <a:pt x="0" y="506"/>
                        <a:pt x="1" y="506"/>
                        <a:pt x="1" y="506"/>
                      </a:cubicBezTo>
                      <a:cubicBezTo>
                        <a:pt x="1" y="506"/>
                        <a:pt x="1" y="506"/>
                        <a:pt x="1" y="506"/>
                      </a:cubicBezTo>
                      <a:cubicBezTo>
                        <a:pt x="1" y="506"/>
                        <a:pt x="2" y="506"/>
                        <a:pt x="2" y="506"/>
                      </a:cubicBezTo>
                      <a:cubicBezTo>
                        <a:pt x="2" y="506"/>
                        <a:pt x="3" y="506"/>
                        <a:pt x="3" y="506"/>
                      </a:cubicBezTo>
                      <a:cubicBezTo>
                        <a:pt x="3" y="506"/>
                        <a:pt x="6" y="506"/>
                        <a:pt x="6" y="506"/>
                      </a:cubicBezTo>
                      <a:cubicBezTo>
                        <a:pt x="6" y="506"/>
                        <a:pt x="12" y="506"/>
                        <a:pt x="12" y="506"/>
                      </a:cubicBezTo>
                      <a:cubicBezTo>
                        <a:pt x="12" y="506"/>
                        <a:pt x="15" y="506"/>
                        <a:pt x="15" y="506"/>
                      </a:cubicBezTo>
                      <a:cubicBezTo>
                        <a:pt x="15" y="506"/>
                        <a:pt x="17" y="506"/>
                        <a:pt x="17" y="506"/>
                      </a:cubicBezTo>
                      <a:cubicBezTo>
                        <a:pt x="17" y="506"/>
                        <a:pt x="19" y="506"/>
                        <a:pt x="19" y="506"/>
                      </a:cubicBezTo>
                      <a:cubicBezTo>
                        <a:pt x="19" y="506"/>
                        <a:pt x="21" y="506"/>
                        <a:pt x="21" y="506"/>
                      </a:cubicBezTo>
                      <a:cubicBezTo>
                        <a:pt x="21" y="506"/>
                        <a:pt x="25" y="506"/>
                        <a:pt x="25" y="506"/>
                      </a:cubicBezTo>
                      <a:cubicBezTo>
                        <a:pt x="25" y="506"/>
                        <a:pt x="28" y="506"/>
                        <a:pt x="28" y="506"/>
                      </a:cubicBezTo>
                      <a:cubicBezTo>
                        <a:pt x="28" y="506"/>
                        <a:pt x="30" y="506"/>
                        <a:pt x="30" y="506"/>
                      </a:cubicBezTo>
                      <a:cubicBezTo>
                        <a:pt x="30" y="506"/>
                        <a:pt x="31" y="506"/>
                        <a:pt x="31" y="506"/>
                      </a:cubicBezTo>
                      <a:cubicBezTo>
                        <a:pt x="31" y="506"/>
                        <a:pt x="36" y="506"/>
                        <a:pt x="36" y="506"/>
                      </a:cubicBezTo>
                      <a:cubicBezTo>
                        <a:pt x="36" y="506"/>
                        <a:pt x="39" y="507"/>
                        <a:pt x="39" y="507"/>
                      </a:cubicBezTo>
                      <a:cubicBezTo>
                        <a:pt x="39" y="507"/>
                        <a:pt x="42" y="506"/>
                        <a:pt x="42" y="506"/>
                      </a:cubicBezTo>
                      <a:cubicBezTo>
                        <a:pt x="42" y="506"/>
                        <a:pt x="43" y="507"/>
                        <a:pt x="43" y="507"/>
                      </a:cubicBezTo>
                      <a:cubicBezTo>
                        <a:pt x="43" y="507"/>
                        <a:pt x="48" y="506"/>
                        <a:pt x="48" y="506"/>
                      </a:cubicBezTo>
                      <a:cubicBezTo>
                        <a:pt x="48" y="506"/>
                        <a:pt x="49" y="507"/>
                        <a:pt x="49" y="507"/>
                      </a:cubicBezTo>
                      <a:cubicBezTo>
                        <a:pt x="49" y="507"/>
                        <a:pt x="52" y="506"/>
                        <a:pt x="52" y="506"/>
                      </a:cubicBezTo>
                      <a:cubicBezTo>
                        <a:pt x="52" y="506"/>
                        <a:pt x="54" y="507"/>
                        <a:pt x="54" y="507"/>
                      </a:cubicBezTo>
                      <a:cubicBezTo>
                        <a:pt x="54" y="507"/>
                        <a:pt x="58" y="506"/>
                        <a:pt x="58" y="506"/>
                      </a:cubicBezTo>
                      <a:cubicBezTo>
                        <a:pt x="58" y="506"/>
                        <a:pt x="62" y="507"/>
                        <a:pt x="62" y="507"/>
                      </a:cubicBezTo>
                      <a:cubicBezTo>
                        <a:pt x="62" y="507"/>
                        <a:pt x="64" y="506"/>
                        <a:pt x="64" y="506"/>
                      </a:cubicBezTo>
                      <a:cubicBezTo>
                        <a:pt x="64" y="506"/>
                        <a:pt x="68" y="507"/>
                        <a:pt x="68" y="507"/>
                      </a:cubicBezTo>
                      <a:cubicBezTo>
                        <a:pt x="68" y="507"/>
                        <a:pt x="70" y="506"/>
                        <a:pt x="70" y="506"/>
                      </a:cubicBezTo>
                      <a:cubicBezTo>
                        <a:pt x="70" y="506"/>
                        <a:pt x="73" y="507"/>
                        <a:pt x="73" y="507"/>
                      </a:cubicBezTo>
                      <a:cubicBezTo>
                        <a:pt x="73" y="507"/>
                        <a:pt x="75" y="506"/>
                        <a:pt x="75" y="506"/>
                      </a:cubicBezTo>
                      <a:cubicBezTo>
                        <a:pt x="75" y="506"/>
                        <a:pt x="78" y="507"/>
                        <a:pt x="78" y="507"/>
                      </a:cubicBezTo>
                      <a:cubicBezTo>
                        <a:pt x="78" y="507"/>
                        <a:pt x="81" y="506"/>
                        <a:pt x="81" y="506"/>
                      </a:cubicBezTo>
                      <a:cubicBezTo>
                        <a:pt x="81" y="506"/>
                        <a:pt x="83" y="507"/>
                        <a:pt x="83" y="507"/>
                      </a:cubicBezTo>
                      <a:cubicBezTo>
                        <a:pt x="83" y="507"/>
                        <a:pt x="86" y="507"/>
                        <a:pt x="86" y="507"/>
                      </a:cubicBezTo>
                      <a:cubicBezTo>
                        <a:pt x="86" y="507"/>
                        <a:pt x="86" y="506"/>
                        <a:pt x="86" y="506"/>
                      </a:cubicBezTo>
                      <a:cubicBezTo>
                        <a:pt x="86" y="506"/>
                        <a:pt x="94" y="507"/>
                        <a:pt x="94" y="507"/>
                      </a:cubicBezTo>
                      <a:cubicBezTo>
                        <a:pt x="94" y="507"/>
                        <a:pt x="97" y="506"/>
                        <a:pt x="97" y="506"/>
                      </a:cubicBezTo>
                      <a:cubicBezTo>
                        <a:pt x="97" y="506"/>
                        <a:pt x="98" y="507"/>
                        <a:pt x="98" y="507"/>
                      </a:cubicBezTo>
                      <a:cubicBezTo>
                        <a:pt x="98" y="507"/>
                        <a:pt x="102" y="506"/>
                        <a:pt x="102" y="506"/>
                      </a:cubicBezTo>
                      <a:cubicBezTo>
                        <a:pt x="102" y="506"/>
                        <a:pt x="105" y="506"/>
                        <a:pt x="105" y="506"/>
                      </a:cubicBezTo>
                      <a:cubicBezTo>
                        <a:pt x="105" y="506"/>
                        <a:pt x="105" y="507"/>
                        <a:pt x="105" y="507"/>
                      </a:cubicBezTo>
                      <a:cubicBezTo>
                        <a:pt x="105" y="507"/>
                        <a:pt x="110" y="506"/>
                        <a:pt x="110" y="506"/>
                      </a:cubicBezTo>
                      <a:cubicBezTo>
                        <a:pt x="110" y="506"/>
                        <a:pt x="111" y="507"/>
                        <a:pt x="111" y="507"/>
                      </a:cubicBezTo>
                      <a:cubicBezTo>
                        <a:pt x="111" y="507"/>
                        <a:pt x="116" y="507"/>
                        <a:pt x="116" y="507"/>
                      </a:cubicBezTo>
                      <a:cubicBezTo>
                        <a:pt x="116" y="507"/>
                        <a:pt x="119" y="506"/>
                        <a:pt x="119" y="506"/>
                      </a:cubicBezTo>
                      <a:cubicBezTo>
                        <a:pt x="119" y="506"/>
                        <a:pt x="120" y="507"/>
                        <a:pt x="120" y="507"/>
                      </a:cubicBezTo>
                      <a:cubicBezTo>
                        <a:pt x="120" y="507"/>
                        <a:pt x="125" y="506"/>
                        <a:pt x="125" y="506"/>
                      </a:cubicBezTo>
                      <a:cubicBezTo>
                        <a:pt x="125" y="506"/>
                        <a:pt x="127" y="506"/>
                        <a:pt x="127" y="506"/>
                      </a:cubicBezTo>
                      <a:cubicBezTo>
                        <a:pt x="127" y="506"/>
                        <a:pt x="129" y="506"/>
                        <a:pt x="129" y="506"/>
                      </a:cubicBezTo>
                      <a:cubicBezTo>
                        <a:pt x="129" y="506"/>
                        <a:pt x="131" y="506"/>
                        <a:pt x="131" y="506"/>
                      </a:cubicBezTo>
                      <a:cubicBezTo>
                        <a:pt x="131" y="506"/>
                        <a:pt x="133" y="506"/>
                        <a:pt x="133" y="506"/>
                      </a:cubicBezTo>
                      <a:cubicBezTo>
                        <a:pt x="133" y="506"/>
                        <a:pt x="136" y="506"/>
                        <a:pt x="136" y="506"/>
                      </a:cubicBezTo>
                      <a:cubicBezTo>
                        <a:pt x="136" y="506"/>
                        <a:pt x="140" y="504"/>
                        <a:pt x="140" y="504"/>
                      </a:cubicBezTo>
                      <a:cubicBezTo>
                        <a:pt x="140" y="504"/>
                        <a:pt x="145" y="505"/>
                        <a:pt x="145" y="505"/>
                      </a:cubicBezTo>
                      <a:cubicBezTo>
                        <a:pt x="145" y="505"/>
                        <a:pt x="147" y="503"/>
                        <a:pt x="147" y="503"/>
                      </a:cubicBezTo>
                      <a:cubicBezTo>
                        <a:pt x="147" y="503"/>
                        <a:pt x="148" y="503"/>
                        <a:pt x="148" y="503"/>
                      </a:cubicBezTo>
                      <a:cubicBezTo>
                        <a:pt x="148" y="503"/>
                        <a:pt x="153" y="500"/>
                        <a:pt x="153" y="500"/>
                      </a:cubicBezTo>
                      <a:cubicBezTo>
                        <a:pt x="153" y="500"/>
                        <a:pt x="153" y="499"/>
                        <a:pt x="153" y="499"/>
                      </a:cubicBezTo>
                      <a:cubicBezTo>
                        <a:pt x="153" y="499"/>
                        <a:pt x="159" y="484"/>
                        <a:pt x="159" y="484"/>
                      </a:cubicBezTo>
                      <a:cubicBezTo>
                        <a:pt x="159" y="484"/>
                        <a:pt x="159" y="484"/>
                        <a:pt x="159" y="484"/>
                      </a:cubicBezTo>
                      <a:cubicBezTo>
                        <a:pt x="159" y="484"/>
                        <a:pt x="165" y="494"/>
                        <a:pt x="165" y="494"/>
                      </a:cubicBezTo>
                      <a:cubicBezTo>
                        <a:pt x="165" y="494"/>
                        <a:pt x="165" y="494"/>
                        <a:pt x="165" y="494"/>
                      </a:cubicBezTo>
                      <a:cubicBezTo>
                        <a:pt x="165" y="494"/>
                        <a:pt x="170" y="484"/>
                        <a:pt x="170" y="484"/>
                      </a:cubicBezTo>
                      <a:cubicBezTo>
                        <a:pt x="170" y="484"/>
                        <a:pt x="170" y="483"/>
                        <a:pt x="170" y="483"/>
                      </a:cubicBezTo>
                      <a:cubicBezTo>
                        <a:pt x="170" y="483"/>
                        <a:pt x="175" y="459"/>
                        <a:pt x="175" y="459"/>
                      </a:cubicBezTo>
                      <a:cubicBezTo>
                        <a:pt x="175" y="459"/>
                        <a:pt x="176" y="464"/>
                        <a:pt x="176" y="464"/>
                      </a:cubicBezTo>
                      <a:cubicBezTo>
                        <a:pt x="176" y="464"/>
                        <a:pt x="181" y="490"/>
                        <a:pt x="181" y="490"/>
                      </a:cubicBezTo>
                      <a:cubicBezTo>
                        <a:pt x="181" y="490"/>
                        <a:pt x="183" y="491"/>
                        <a:pt x="183" y="491"/>
                      </a:cubicBezTo>
                      <a:cubicBezTo>
                        <a:pt x="183" y="491"/>
                        <a:pt x="187" y="485"/>
                        <a:pt x="187" y="485"/>
                      </a:cubicBezTo>
                      <a:cubicBezTo>
                        <a:pt x="187" y="485"/>
                        <a:pt x="190" y="477"/>
                        <a:pt x="190" y="477"/>
                      </a:cubicBezTo>
                      <a:cubicBezTo>
                        <a:pt x="190" y="477"/>
                        <a:pt x="193" y="487"/>
                        <a:pt x="193" y="487"/>
                      </a:cubicBezTo>
                      <a:cubicBezTo>
                        <a:pt x="193" y="487"/>
                        <a:pt x="193" y="488"/>
                        <a:pt x="193" y="488"/>
                      </a:cubicBezTo>
                      <a:cubicBezTo>
                        <a:pt x="193" y="488"/>
                        <a:pt x="198" y="500"/>
                        <a:pt x="198" y="500"/>
                      </a:cubicBezTo>
                      <a:cubicBezTo>
                        <a:pt x="198" y="500"/>
                        <a:pt x="199" y="500"/>
                        <a:pt x="199" y="500"/>
                      </a:cubicBezTo>
                      <a:cubicBezTo>
                        <a:pt x="199" y="500"/>
                        <a:pt x="204" y="503"/>
                        <a:pt x="204" y="503"/>
                      </a:cubicBezTo>
                      <a:cubicBezTo>
                        <a:pt x="204" y="503"/>
                        <a:pt x="204" y="503"/>
                        <a:pt x="204" y="503"/>
                      </a:cubicBezTo>
                      <a:cubicBezTo>
                        <a:pt x="204" y="503"/>
                        <a:pt x="208" y="504"/>
                        <a:pt x="208" y="504"/>
                      </a:cubicBezTo>
                      <a:cubicBezTo>
                        <a:pt x="208" y="504"/>
                        <a:pt x="211" y="504"/>
                        <a:pt x="211" y="504"/>
                      </a:cubicBezTo>
                      <a:cubicBezTo>
                        <a:pt x="211" y="504"/>
                        <a:pt x="215" y="505"/>
                        <a:pt x="215" y="505"/>
                      </a:cubicBezTo>
                      <a:cubicBezTo>
                        <a:pt x="215" y="505"/>
                        <a:pt x="216" y="505"/>
                        <a:pt x="216" y="505"/>
                      </a:cubicBezTo>
                      <a:cubicBezTo>
                        <a:pt x="216" y="505"/>
                        <a:pt x="221" y="505"/>
                        <a:pt x="221" y="505"/>
                      </a:cubicBezTo>
                      <a:cubicBezTo>
                        <a:pt x="221" y="505"/>
                        <a:pt x="221" y="505"/>
                        <a:pt x="221" y="505"/>
                      </a:cubicBezTo>
                      <a:cubicBezTo>
                        <a:pt x="221" y="505"/>
                        <a:pt x="224" y="505"/>
                        <a:pt x="224" y="505"/>
                      </a:cubicBezTo>
                      <a:cubicBezTo>
                        <a:pt x="224" y="505"/>
                        <a:pt x="228" y="505"/>
                        <a:pt x="228" y="505"/>
                      </a:cubicBezTo>
                      <a:cubicBezTo>
                        <a:pt x="228" y="505"/>
                        <a:pt x="229" y="506"/>
                        <a:pt x="229" y="506"/>
                      </a:cubicBezTo>
                      <a:cubicBezTo>
                        <a:pt x="229" y="506"/>
                        <a:pt x="233" y="506"/>
                        <a:pt x="233" y="506"/>
                      </a:cubicBezTo>
                      <a:cubicBezTo>
                        <a:pt x="233" y="506"/>
                        <a:pt x="234" y="505"/>
                        <a:pt x="234" y="505"/>
                      </a:cubicBezTo>
                      <a:cubicBezTo>
                        <a:pt x="234" y="505"/>
                        <a:pt x="243" y="505"/>
                        <a:pt x="243" y="505"/>
                      </a:cubicBezTo>
                      <a:cubicBezTo>
                        <a:pt x="243" y="505"/>
                        <a:pt x="243" y="506"/>
                        <a:pt x="243" y="506"/>
                      </a:cubicBezTo>
                      <a:cubicBezTo>
                        <a:pt x="243" y="506"/>
                        <a:pt x="244" y="506"/>
                        <a:pt x="244" y="506"/>
                      </a:cubicBezTo>
                      <a:cubicBezTo>
                        <a:pt x="244" y="506"/>
                        <a:pt x="248" y="505"/>
                        <a:pt x="248" y="505"/>
                      </a:cubicBezTo>
                      <a:cubicBezTo>
                        <a:pt x="248" y="505"/>
                        <a:pt x="251" y="505"/>
                        <a:pt x="251" y="505"/>
                      </a:cubicBezTo>
                      <a:cubicBezTo>
                        <a:pt x="251" y="505"/>
                        <a:pt x="255" y="506"/>
                        <a:pt x="255" y="506"/>
                      </a:cubicBezTo>
                      <a:cubicBezTo>
                        <a:pt x="255" y="506"/>
                        <a:pt x="257" y="506"/>
                        <a:pt x="257" y="506"/>
                      </a:cubicBezTo>
                      <a:cubicBezTo>
                        <a:pt x="257" y="506"/>
                        <a:pt x="261" y="505"/>
                        <a:pt x="261" y="505"/>
                      </a:cubicBezTo>
                      <a:cubicBezTo>
                        <a:pt x="261" y="505"/>
                        <a:pt x="261" y="505"/>
                        <a:pt x="261" y="505"/>
                      </a:cubicBezTo>
                      <a:cubicBezTo>
                        <a:pt x="261" y="505"/>
                        <a:pt x="263" y="506"/>
                        <a:pt x="263" y="506"/>
                      </a:cubicBezTo>
                      <a:cubicBezTo>
                        <a:pt x="263" y="506"/>
                        <a:pt x="266" y="505"/>
                        <a:pt x="266" y="505"/>
                      </a:cubicBezTo>
                      <a:cubicBezTo>
                        <a:pt x="266" y="505"/>
                        <a:pt x="271" y="504"/>
                        <a:pt x="271" y="504"/>
                      </a:cubicBezTo>
                      <a:cubicBezTo>
                        <a:pt x="271" y="504"/>
                        <a:pt x="272" y="504"/>
                        <a:pt x="272" y="504"/>
                      </a:cubicBezTo>
                      <a:cubicBezTo>
                        <a:pt x="272" y="504"/>
                        <a:pt x="278" y="503"/>
                        <a:pt x="278" y="503"/>
                      </a:cubicBezTo>
                      <a:cubicBezTo>
                        <a:pt x="278" y="503"/>
                        <a:pt x="278" y="503"/>
                        <a:pt x="278" y="503"/>
                      </a:cubicBezTo>
                      <a:cubicBezTo>
                        <a:pt x="278" y="503"/>
                        <a:pt x="283" y="502"/>
                        <a:pt x="283" y="502"/>
                      </a:cubicBezTo>
                      <a:cubicBezTo>
                        <a:pt x="283" y="502"/>
                        <a:pt x="283" y="502"/>
                        <a:pt x="283" y="502"/>
                      </a:cubicBezTo>
                      <a:cubicBezTo>
                        <a:pt x="283" y="502"/>
                        <a:pt x="289" y="498"/>
                        <a:pt x="289" y="498"/>
                      </a:cubicBezTo>
                      <a:cubicBezTo>
                        <a:pt x="289" y="498"/>
                        <a:pt x="289" y="498"/>
                        <a:pt x="289" y="498"/>
                      </a:cubicBezTo>
                      <a:cubicBezTo>
                        <a:pt x="289" y="498"/>
                        <a:pt x="295" y="490"/>
                        <a:pt x="295" y="490"/>
                      </a:cubicBezTo>
                      <a:cubicBezTo>
                        <a:pt x="295" y="490"/>
                        <a:pt x="295" y="490"/>
                        <a:pt x="295" y="490"/>
                      </a:cubicBezTo>
                      <a:cubicBezTo>
                        <a:pt x="295" y="490"/>
                        <a:pt x="300" y="456"/>
                        <a:pt x="300" y="456"/>
                      </a:cubicBezTo>
                      <a:cubicBezTo>
                        <a:pt x="300" y="456"/>
                        <a:pt x="300" y="452"/>
                        <a:pt x="300" y="452"/>
                      </a:cubicBezTo>
                      <a:cubicBezTo>
                        <a:pt x="300" y="452"/>
                        <a:pt x="306" y="344"/>
                        <a:pt x="306" y="344"/>
                      </a:cubicBezTo>
                      <a:cubicBezTo>
                        <a:pt x="306" y="344"/>
                        <a:pt x="306" y="343"/>
                        <a:pt x="306" y="343"/>
                      </a:cubicBezTo>
                      <a:cubicBezTo>
                        <a:pt x="306" y="343"/>
                        <a:pt x="311" y="446"/>
                        <a:pt x="311" y="446"/>
                      </a:cubicBezTo>
                      <a:cubicBezTo>
                        <a:pt x="311" y="446"/>
                        <a:pt x="312" y="450"/>
                        <a:pt x="312" y="450"/>
                      </a:cubicBezTo>
                      <a:cubicBezTo>
                        <a:pt x="312" y="450"/>
                        <a:pt x="317" y="489"/>
                        <a:pt x="317" y="489"/>
                      </a:cubicBezTo>
                      <a:cubicBezTo>
                        <a:pt x="317" y="489"/>
                        <a:pt x="317" y="490"/>
                        <a:pt x="317" y="490"/>
                      </a:cubicBezTo>
                      <a:cubicBezTo>
                        <a:pt x="317" y="490"/>
                        <a:pt x="323" y="499"/>
                        <a:pt x="323" y="499"/>
                      </a:cubicBezTo>
                      <a:cubicBezTo>
                        <a:pt x="323" y="499"/>
                        <a:pt x="323" y="499"/>
                        <a:pt x="323" y="499"/>
                      </a:cubicBezTo>
                      <a:cubicBezTo>
                        <a:pt x="323" y="499"/>
                        <a:pt x="328" y="501"/>
                        <a:pt x="328" y="501"/>
                      </a:cubicBezTo>
                      <a:cubicBezTo>
                        <a:pt x="328" y="501"/>
                        <a:pt x="329" y="501"/>
                        <a:pt x="329" y="501"/>
                      </a:cubicBezTo>
                      <a:cubicBezTo>
                        <a:pt x="329" y="501"/>
                        <a:pt x="334" y="503"/>
                        <a:pt x="334" y="503"/>
                      </a:cubicBezTo>
                      <a:cubicBezTo>
                        <a:pt x="334" y="503"/>
                        <a:pt x="334" y="503"/>
                        <a:pt x="334" y="503"/>
                      </a:cubicBezTo>
                      <a:cubicBezTo>
                        <a:pt x="334" y="503"/>
                        <a:pt x="339" y="504"/>
                        <a:pt x="339" y="504"/>
                      </a:cubicBezTo>
                      <a:cubicBezTo>
                        <a:pt x="339" y="504"/>
                        <a:pt x="340" y="504"/>
                        <a:pt x="340" y="504"/>
                      </a:cubicBezTo>
                      <a:cubicBezTo>
                        <a:pt x="340" y="504"/>
                        <a:pt x="345" y="505"/>
                        <a:pt x="345" y="505"/>
                      </a:cubicBezTo>
                      <a:cubicBezTo>
                        <a:pt x="345" y="505"/>
                        <a:pt x="346" y="505"/>
                        <a:pt x="346" y="505"/>
                      </a:cubicBezTo>
                      <a:cubicBezTo>
                        <a:pt x="346" y="505"/>
                        <a:pt x="350" y="505"/>
                        <a:pt x="350" y="505"/>
                      </a:cubicBezTo>
                      <a:cubicBezTo>
                        <a:pt x="350" y="505"/>
                        <a:pt x="354" y="505"/>
                        <a:pt x="354" y="505"/>
                      </a:cubicBezTo>
                      <a:cubicBezTo>
                        <a:pt x="354" y="505"/>
                        <a:pt x="355" y="505"/>
                        <a:pt x="355" y="505"/>
                      </a:cubicBezTo>
                      <a:cubicBezTo>
                        <a:pt x="355" y="505"/>
                        <a:pt x="361" y="506"/>
                        <a:pt x="361" y="506"/>
                      </a:cubicBezTo>
                      <a:cubicBezTo>
                        <a:pt x="361" y="506"/>
                        <a:pt x="362" y="505"/>
                        <a:pt x="362" y="505"/>
                      </a:cubicBezTo>
                      <a:cubicBezTo>
                        <a:pt x="362" y="505"/>
                        <a:pt x="363" y="505"/>
                        <a:pt x="363" y="505"/>
                      </a:cubicBezTo>
                      <a:cubicBezTo>
                        <a:pt x="363" y="505"/>
                        <a:pt x="368" y="506"/>
                        <a:pt x="368" y="506"/>
                      </a:cubicBezTo>
                      <a:cubicBezTo>
                        <a:pt x="368" y="506"/>
                        <a:pt x="368" y="505"/>
                        <a:pt x="368" y="505"/>
                      </a:cubicBezTo>
                      <a:cubicBezTo>
                        <a:pt x="368" y="505"/>
                        <a:pt x="372" y="506"/>
                        <a:pt x="372" y="506"/>
                      </a:cubicBezTo>
                      <a:cubicBezTo>
                        <a:pt x="372" y="506"/>
                        <a:pt x="374" y="506"/>
                        <a:pt x="374" y="506"/>
                      </a:cubicBezTo>
                      <a:cubicBezTo>
                        <a:pt x="374" y="506"/>
                        <a:pt x="375" y="505"/>
                        <a:pt x="375" y="505"/>
                      </a:cubicBezTo>
                      <a:cubicBezTo>
                        <a:pt x="375" y="505"/>
                        <a:pt x="380" y="506"/>
                        <a:pt x="380" y="506"/>
                      </a:cubicBezTo>
                      <a:cubicBezTo>
                        <a:pt x="380" y="506"/>
                        <a:pt x="384" y="505"/>
                        <a:pt x="384" y="505"/>
                      </a:cubicBezTo>
                      <a:cubicBezTo>
                        <a:pt x="384" y="505"/>
                        <a:pt x="388" y="505"/>
                        <a:pt x="388" y="505"/>
                      </a:cubicBezTo>
                      <a:cubicBezTo>
                        <a:pt x="388" y="505"/>
                        <a:pt x="390" y="505"/>
                        <a:pt x="390" y="505"/>
                      </a:cubicBezTo>
                      <a:cubicBezTo>
                        <a:pt x="390" y="505"/>
                        <a:pt x="393" y="505"/>
                        <a:pt x="393" y="505"/>
                      </a:cubicBezTo>
                      <a:cubicBezTo>
                        <a:pt x="393" y="505"/>
                        <a:pt x="396" y="504"/>
                        <a:pt x="396" y="504"/>
                      </a:cubicBezTo>
                      <a:cubicBezTo>
                        <a:pt x="396" y="504"/>
                        <a:pt x="397" y="504"/>
                        <a:pt x="397" y="504"/>
                      </a:cubicBezTo>
                      <a:cubicBezTo>
                        <a:pt x="397" y="504"/>
                        <a:pt x="401" y="503"/>
                        <a:pt x="401" y="503"/>
                      </a:cubicBezTo>
                      <a:cubicBezTo>
                        <a:pt x="401" y="503"/>
                        <a:pt x="402" y="503"/>
                        <a:pt x="402" y="503"/>
                      </a:cubicBezTo>
                      <a:cubicBezTo>
                        <a:pt x="402" y="503"/>
                        <a:pt x="408" y="501"/>
                        <a:pt x="408" y="501"/>
                      </a:cubicBezTo>
                      <a:cubicBezTo>
                        <a:pt x="408" y="501"/>
                        <a:pt x="408" y="501"/>
                        <a:pt x="408" y="501"/>
                      </a:cubicBezTo>
                      <a:cubicBezTo>
                        <a:pt x="408" y="501"/>
                        <a:pt x="413" y="497"/>
                        <a:pt x="413" y="497"/>
                      </a:cubicBezTo>
                      <a:cubicBezTo>
                        <a:pt x="413" y="497"/>
                        <a:pt x="414" y="497"/>
                        <a:pt x="414" y="497"/>
                      </a:cubicBezTo>
                      <a:cubicBezTo>
                        <a:pt x="414" y="497"/>
                        <a:pt x="419" y="488"/>
                        <a:pt x="419" y="488"/>
                      </a:cubicBezTo>
                      <a:cubicBezTo>
                        <a:pt x="419" y="488"/>
                        <a:pt x="419" y="487"/>
                        <a:pt x="419" y="487"/>
                      </a:cubicBezTo>
                      <a:cubicBezTo>
                        <a:pt x="419" y="487"/>
                        <a:pt x="425" y="456"/>
                        <a:pt x="425" y="456"/>
                      </a:cubicBezTo>
                      <a:cubicBezTo>
                        <a:pt x="425" y="456"/>
                        <a:pt x="425" y="453"/>
                        <a:pt x="425" y="453"/>
                      </a:cubicBezTo>
                      <a:cubicBezTo>
                        <a:pt x="425" y="453"/>
                        <a:pt x="428" y="434"/>
                        <a:pt x="428" y="434"/>
                      </a:cubicBezTo>
                      <a:cubicBezTo>
                        <a:pt x="428" y="434"/>
                        <a:pt x="430" y="446"/>
                        <a:pt x="430" y="446"/>
                      </a:cubicBezTo>
                      <a:cubicBezTo>
                        <a:pt x="430" y="446"/>
                        <a:pt x="436" y="469"/>
                        <a:pt x="436" y="469"/>
                      </a:cubicBezTo>
                      <a:cubicBezTo>
                        <a:pt x="436" y="469"/>
                        <a:pt x="436" y="469"/>
                        <a:pt x="436" y="469"/>
                      </a:cubicBezTo>
                      <a:cubicBezTo>
                        <a:pt x="436" y="469"/>
                        <a:pt x="442" y="444"/>
                        <a:pt x="442" y="444"/>
                      </a:cubicBezTo>
                      <a:cubicBezTo>
                        <a:pt x="442" y="444"/>
                        <a:pt x="443" y="440"/>
                        <a:pt x="443" y="440"/>
                      </a:cubicBezTo>
                      <a:cubicBezTo>
                        <a:pt x="443" y="440"/>
                        <a:pt x="447" y="466"/>
                        <a:pt x="447" y="466"/>
                      </a:cubicBezTo>
                      <a:cubicBezTo>
                        <a:pt x="447" y="466"/>
                        <a:pt x="447" y="468"/>
                        <a:pt x="447" y="468"/>
                      </a:cubicBezTo>
                      <a:cubicBezTo>
                        <a:pt x="447" y="468"/>
                        <a:pt x="453" y="491"/>
                        <a:pt x="453" y="491"/>
                      </a:cubicBezTo>
                      <a:cubicBezTo>
                        <a:pt x="453" y="491"/>
                        <a:pt x="453" y="491"/>
                        <a:pt x="453" y="491"/>
                      </a:cubicBezTo>
                      <a:cubicBezTo>
                        <a:pt x="453" y="491"/>
                        <a:pt x="458" y="498"/>
                        <a:pt x="458" y="498"/>
                      </a:cubicBezTo>
                      <a:cubicBezTo>
                        <a:pt x="458" y="498"/>
                        <a:pt x="459" y="498"/>
                        <a:pt x="459" y="498"/>
                      </a:cubicBezTo>
                      <a:cubicBezTo>
                        <a:pt x="459" y="498"/>
                        <a:pt x="464" y="501"/>
                        <a:pt x="464" y="501"/>
                      </a:cubicBezTo>
                      <a:cubicBezTo>
                        <a:pt x="464" y="501"/>
                        <a:pt x="464" y="501"/>
                        <a:pt x="464" y="501"/>
                      </a:cubicBezTo>
                      <a:cubicBezTo>
                        <a:pt x="464" y="501"/>
                        <a:pt x="470" y="502"/>
                        <a:pt x="470" y="502"/>
                      </a:cubicBezTo>
                      <a:cubicBezTo>
                        <a:pt x="470" y="502"/>
                        <a:pt x="472" y="503"/>
                        <a:pt x="472" y="503"/>
                      </a:cubicBezTo>
                      <a:cubicBezTo>
                        <a:pt x="472" y="503"/>
                        <a:pt x="475" y="501"/>
                        <a:pt x="475" y="501"/>
                      </a:cubicBezTo>
                      <a:cubicBezTo>
                        <a:pt x="475" y="501"/>
                        <a:pt x="478" y="499"/>
                        <a:pt x="478" y="499"/>
                      </a:cubicBezTo>
                      <a:cubicBezTo>
                        <a:pt x="478" y="499"/>
                        <a:pt x="481" y="503"/>
                        <a:pt x="481" y="503"/>
                      </a:cubicBezTo>
                      <a:cubicBezTo>
                        <a:pt x="481" y="503"/>
                        <a:pt x="481" y="503"/>
                        <a:pt x="481" y="503"/>
                      </a:cubicBezTo>
                      <a:cubicBezTo>
                        <a:pt x="481" y="503"/>
                        <a:pt x="487" y="504"/>
                        <a:pt x="487" y="504"/>
                      </a:cubicBezTo>
                      <a:cubicBezTo>
                        <a:pt x="487" y="504"/>
                        <a:pt x="487" y="504"/>
                        <a:pt x="487" y="504"/>
                      </a:cubicBezTo>
                      <a:cubicBezTo>
                        <a:pt x="487" y="504"/>
                        <a:pt x="492" y="499"/>
                        <a:pt x="492" y="499"/>
                      </a:cubicBezTo>
                      <a:cubicBezTo>
                        <a:pt x="492" y="499"/>
                        <a:pt x="493" y="499"/>
                        <a:pt x="493" y="499"/>
                      </a:cubicBezTo>
                      <a:cubicBezTo>
                        <a:pt x="493" y="499"/>
                        <a:pt x="498" y="505"/>
                        <a:pt x="498" y="505"/>
                      </a:cubicBezTo>
                      <a:cubicBezTo>
                        <a:pt x="498" y="505"/>
                        <a:pt x="498" y="505"/>
                        <a:pt x="498" y="505"/>
                      </a:cubicBezTo>
                      <a:cubicBezTo>
                        <a:pt x="498" y="505"/>
                        <a:pt x="500" y="506"/>
                        <a:pt x="500" y="506"/>
                      </a:cubicBezTo>
                      <a:cubicBezTo>
                        <a:pt x="500" y="506"/>
                        <a:pt x="504" y="506"/>
                        <a:pt x="504" y="506"/>
                      </a:cubicBezTo>
                      <a:cubicBezTo>
                        <a:pt x="504" y="506"/>
                        <a:pt x="508" y="506"/>
                        <a:pt x="508" y="506"/>
                      </a:cubicBezTo>
                      <a:cubicBezTo>
                        <a:pt x="508" y="506"/>
                        <a:pt x="510" y="506"/>
                        <a:pt x="510" y="506"/>
                      </a:cubicBezTo>
                      <a:cubicBezTo>
                        <a:pt x="510" y="506"/>
                        <a:pt x="514" y="506"/>
                        <a:pt x="514" y="506"/>
                      </a:cubicBezTo>
                      <a:cubicBezTo>
                        <a:pt x="514" y="506"/>
                        <a:pt x="516" y="507"/>
                        <a:pt x="516" y="507"/>
                      </a:cubicBezTo>
                      <a:cubicBezTo>
                        <a:pt x="516" y="507"/>
                        <a:pt x="520" y="506"/>
                        <a:pt x="520" y="506"/>
                      </a:cubicBezTo>
                      <a:cubicBezTo>
                        <a:pt x="520" y="506"/>
                        <a:pt x="522" y="507"/>
                        <a:pt x="522" y="507"/>
                      </a:cubicBezTo>
                      <a:cubicBezTo>
                        <a:pt x="522" y="507"/>
                        <a:pt x="524" y="507"/>
                        <a:pt x="524" y="507"/>
                      </a:cubicBezTo>
                      <a:cubicBezTo>
                        <a:pt x="524" y="507"/>
                        <a:pt x="527" y="507"/>
                        <a:pt x="527" y="507"/>
                      </a:cubicBezTo>
                      <a:cubicBezTo>
                        <a:pt x="527" y="507"/>
                        <a:pt x="528" y="506"/>
                        <a:pt x="528" y="506"/>
                      </a:cubicBezTo>
                      <a:cubicBezTo>
                        <a:pt x="528" y="506"/>
                        <a:pt x="533" y="506"/>
                        <a:pt x="533" y="506"/>
                      </a:cubicBezTo>
                      <a:cubicBezTo>
                        <a:pt x="533" y="506"/>
                        <a:pt x="536" y="507"/>
                        <a:pt x="536" y="507"/>
                      </a:cubicBezTo>
                      <a:cubicBezTo>
                        <a:pt x="536" y="507"/>
                        <a:pt x="540" y="507"/>
                        <a:pt x="540" y="507"/>
                      </a:cubicBezTo>
                      <a:cubicBezTo>
                        <a:pt x="540" y="507"/>
                        <a:pt x="542" y="507"/>
                        <a:pt x="542" y="507"/>
                      </a:cubicBezTo>
                      <a:cubicBezTo>
                        <a:pt x="542" y="507"/>
                        <a:pt x="546" y="507"/>
                        <a:pt x="546" y="507"/>
                      </a:cubicBezTo>
                      <a:cubicBezTo>
                        <a:pt x="546" y="507"/>
                        <a:pt x="549" y="507"/>
                        <a:pt x="549" y="507"/>
                      </a:cubicBezTo>
                      <a:cubicBezTo>
                        <a:pt x="549" y="507"/>
                        <a:pt x="552" y="507"/>
                        <a:pt x="552" y="507"/>
                      </a:cubicBezTo>
                      <a:cubicBezTo>
                        <a:pt x="552" y="507"/>
                        <a:pt x="555" y="507"/>
                        <a:pt x="555" y="507"/>
                      </a:cubicBezTo>
                      <a:cubicBezTo>
                        <a:pt x="555" y="507"/>
                        <a:pt x="555" y="507"/>
                        <a:pt x="555" y="507"/>
                      </a:cubicBezTo>
                      <a:cubicBezTo>
                        <a:pt x="555" y="507"/>
                        <a:pt x="558" y="507"/>
                        <a:pt x="558" y="507"/>
                      </a:cubicBezTo>
                      <a:cubicBezTo>
                        <a:pt x="558" y="507"/>
                        <a:pt x="563" y="507"/>
                        <a:pt x="563" y="507"/>
                      </a:cubicBezTo>
                      <a:cubicBezTo>
                        <a:pt x="563" y="507"/>
                        <a:pt x="565" y="507"/>
                        <a:pt x="565" y="507"/>
                      </a:cubicBezTo>
                      <a:cubicBezTo>
                        <a:pt x="565" y="507"/>
                        <a:pt x="568" y="507"/>
                        <a:pt x="568" y="507"/>
                      </a:cubicBezTo>
                      <a:cubicBezTo>
                        <a:pt x="568" y="507"/>
                        <a:pt x="572" y="506"/>
                        <a:pt x="572" y="506"/>
                      </a:cubicBezTo>
                      <a:cubicBezTo>
                        <a:pt x="572" y="506"/>
                        <a:pt x="572" y="506"/>
                        <a:pt x="572" y="506"/>
                      </a:cubicBezTo>
                      <a:cubicBezTo>
                        <a:pt x="572" y="506"/>
                        <a:pt x="577" y="506"/>
                        <a:pt x="577" y="506"/>
                      </a:cubicBezTo>
                      <a:cubicBezTo>
                        <a:pt x="577" y="506"/>
                        <a:pt x="579" y="506"/>
                        <a:pt x="579" y="506"/>
                      </a:cubicBezTo>
                      <a:cubicBezTo>
                        <a:pt x="579" y="506"/>
                        <a:pt x="582" y="506"/>
                        <a:pt x="582" y="506"/>
                      </a:cubicBezTo>
                      <a:cubicBezTo>
                        <a:pt x="582" y="506"/>
                        <a:pt x="584" y="506"/>
                        <a:pt x="584" y="506"/>
                      </a:cubicBezTo>
                      <a:cubicBezTo>
                        <a:pt x="584" y="506"/>
                        <a:pt x="588" y="506"/>
                        <a:pt x="588" y="506"/>
                      </a:cubicBezTo>
                      <a:cubicBezTo>
                        <a:pt x="588" y="506"/>
                        <a:pt x="591" y="506"/>
                        <a:pt x="591" y="506"/>
                      </a:cubicBezTo>
                      <a:cubicBezTo>
                        <a:pt x="591" y="506"/>
                        <a:pt x="594" y="505"/>
                        <a:pt x="594" y="505"/>
                      </a:cubicBezTo>
                      <a:cubicBezTo>
                        <a:pt x="594" y="505"/>
                        <a:pt x="596" y="506"/>
                        <a:pt x="596" y="506"/>
                      </a:cubicBezTo>
                      <a:cubicBezTo>
                        <a:pt x="596" y="506"/>
                        <a:pt x="599" y="506"/>
                        <a:pt x="599" y="506"/>
                      </a:cubicBezTo>
                      <a:cubicBezTo>
                        <a:pt x="599" y="506"/>
                        <a:pt x="602" y="506"/>
                        <a:pt x="602" y="506"/>
                      </a:cubicBezTo>
                      <a:cubicBezTo>
                        <a:pt x="602" y="506"/>
                        <a:pt x="604" y="506"/>
                        <a:pt x="604" y="506"/>
                      </a:cubicBezTo>
                      <a:cubicBezTo>
                        <a:pt x="604" y="506"/>
                        <a:pt x="607" y="506"/>
                        <a:pt x="607" y="506"/>
                      </a:cubicBezTo>
                      <a:cubicBezTo>
                        <a:pt x="607" y="506"/>
                        <a:pt x="610" y="506"/>
                        <a:pt x="610" y="506"/>
                      </a:cubicBezTo>
                      <a:cubicBezTo>
                        <a:pt x="610" y="506"/>
                        <a:pt x="614" y="506"/>
                        <a:pt x="614" y="506"/>
                      </a:cubicBezTo>
                      <a:cubicBezTo>
                        <a:pt x="614" y="506"/>
                        <a:pt x="615" y="506"/>
                        <a:pt x="615" y="506"/>
                      </a:cubicBezTo>
                      <a:cubicBezTo>
                        <a:pt x="615" y="506"/>
                        <a:pt x="617" y="506"/>
                        <a:pt x="617" y="506"/>
                      </a:cubicBezTo>
                      <a:cubicBezTo>
                        <a:pt x="617" y="506"/>
                        <a:pt x="622" y="505"/>
                        <a:pt x="622" y="505"/>
                      </a:cubicBezTo>
                      <a:cubicBezTo>
                        <a:pt x="622" y="505"/>
                        <a:pt x="623" y="505"/>
                        <a:pt x="623" y="505"/>
                      </a:cubicBezTo>
                      <a:cubicBezTo>
                        <a:pt x="623" y="505"/>
                        <a:pt x="628" y="504"/>
                        <a:pt x="628" y="504"/>
                      </a:cubicBezTo>
                      <a:cubicBezTo>
                        <a:pt x="628" y="504"/>
                        <a:pt x="628" y="504"/>
                        <a:pt x="628" y="504"/>
                      </a:cubicBezTo>
                      <a:cubicBezTo>
                        <a:pt x="628" y="504"/>
                        <a:pt x="634" y="499"/>
                        <a:pt x="634" y="499"/>
                      </a:cubicBezTo>
                      <a:cubicBezTo>
                        <a:pt x="634" y="499"/>
                        <a:pt x="634" y="499"/>
                        <a:pt x="634" y="499"/>
                      </a:cubicBezTo>
                      <a:cubicBezTo>
                        <a:pt x="634" y="499"/>
                        <a:pt x="640" y="477"/>
                        <a:pt x="640" y="477"/>
                      </a:cubicBezTo>
                      <a:cubicBezTo>
                        <a:pt x="640" y="477"/>
                        <a:pt x="640" y="474"/>
                        <a:pt x="640" y="474"/>
                      </a:cubicBezTo>
                      <a:cubicBezTo>
                        <a:pt x="640" y="474"/>
                        <a:pt x="644" y="414"/>
                        <a:pt x="644" y="414"/>
                      </a:cubicBezTo>
                      <a:cubicBezTo>
                        <a:pt x="644" y="414"/>
                        <a:pt x="645" y="417"/>
                        <a:pt x="645" y="417"/>
                      </a:cubicBezTo>
                      <a:cubicBezTo>
                        <a:pt x="645" y="417"/>
                        <a:pt x="651" y="482"/>
                        <a:pt x="651" y="482"/>
                      </a:cubicBezTo>
                      <a:cubicBezTo>
                        <a:pt x="651" y="482"/>
                        <a:pt x="652" y="483"/>
                        <a:pt x="652" y="483"/>
                      </a:cubicBezTo>
                      <a:cubicBezTo>
                        <a:pt x="652" y="483"/>
                        <a:pt x="656" y="456"/>
                        <a:pt x="656" y="456"/>
                      </a:cubicBezTo>
                      <a:cubicBezTo>
                        <a:pt x="656" y="456"/>
                        <a:pt x="657" y="451"/>
                        <a:pt x="657" y="451"/>
                      </a:cubicBezTo>
                      <a:cubicBezTo>
                        <a:pt x="657" y="451"/>
                        <a:pt x="660" y="385"/>
                        <a:pt x="660" y="385"/>
                      </a:cubicBezTo>
                      <a:cubicBezTo>
                        <a:pt x="660" y="385"/>
                        <a:pt x="662" y="394"/>
                        <a:pt x="662" y="394"/>
                      </a:cubicBezTo>
                      <a:cubicBezTo>
                        <a:pt x="662" y="394"/>
                        <a:pt x="668" y="487"/>
                        <a:pt x="668" y="487"/>
                      </a:cubicBezTo>
                      <a:cubicBezTo>
                        <a:pt x="668" y="487"/>
                        <a:pt x="668" y="488"/>
                        <a:pt x="668" y="488"/>
                      </a:cubicBezTo>
                      <a:cubicBezTo>
                        <a:pt x="668" y="488"/>
                        <a:pt x="673" y="498"/>
                        <a:pt x="673" y="498"/>
                      </a:cubicBezTo>
                      <a:cubicBezTo>
                        <a:pt x="673" y="498"/>
                        <a:pt x="674" y="498"/>
                        <a:pt x="674" y="498"/>
                      </a:cubicBezTo>
                      <a:cubicBezTo>
                        <a:pt x="674" y="498"/>
                        <a:pt x="679" y="501"/>
                        <a:pt x="679" y="501"/>
                      </a:cubicBezTo>
                      <a:cubicBezTo>
                        <a:pt x="679" y="501"/>
                        <a:pt x="679" y="501"/>
                        <a:pt x="679" y="501"/>
                      </a:cubicBezTo>
                      <a:cubicBezTo>
                        <a:pt x="679" y="501"/>
                        <a:pt x="683" y="501"/>
                        <a:pt x="683" y="501"/>
                      </a:cubicBezTo>
                      <a:cubicBezTo>
                        <a:pt x="683" y="501"/>
                        <a:pt x="685" y="501"/>
                        <a:pt x="685" y="501"/>
                      </a:cubicBezTo>
                      <a:cubicBezTo>
                        <a:pt x="685" y="501"/>
                        <a:pt x="689" y="501"/>
                        <a:pt x="689" y="501"/>
                      </a:cubicBezTo>
                      <a:cubicBezTo>
                        <a:pt x="689" y="501"/>
                        <a:pt x="692" y="501"/>
                        <a:pt x="692" y="501"/>
                      </a:cubicBezTo>
                      <a:cubicBezTo>
                        <a:pt x="692" y="501"/>
                        <a:pt x="696" y="501"/>
                        <a:pt x="696" y="501"/>
                      </a:cubicBezTo>
                      <a:cubicBezTo>
                        <a:pt x="696" y="501"/>
                        <a:pt x="697" y="501"/>
                        <a:pt x="697" y="501"/>
                      </a:cubicBezTo>
                      <a:cubicBezTo>
                        <a:pt x="697" y="501"/>
                        <a:pt x="702" y="499"/>
                        <a:pt x="702" y="499"/>
                      </a:cubicBezTo>
                      <a:cubicBezTo>
                        <a:pt x="702" y="499"/>
                        <a:pt x="702" y="499"/>
                        <a:pt x="702" y="499"/>
                      </a:cubicBezTo>
                      <a:cubicBezTo>
                        <a:pt x="702" y="499"/>
                        <a:pt x="707" y="498"/>
                        <a:pt x="707" y="498"/>
                      </a:cubicBezTo>
                      <a:cubicBezTo>
                        <a:pt x="707" y="498"/>
                        <a:pt x="708" y="497"/>
                        <a:pt x="708" y="497"/>
                      </a:cubicBezTo>
                      <a:cubicBezTo>
                        <a:pt x="708" y="497"/>
                        <a:pt x="713" y="492"/>
                        <a:pt x="713" y="492"/>
                      </a:cubicBezTo>
                      <a:cubicBezTo>
                        <a:pt x="713" y="492"/>
                        <a:pt x="713" y="492"/>
                        <a:pt x="713" y="492"/>
                      </a:cubicBezTo>
                      <a:cubicBezTo>
                        <a:pt x="713" y="492"/>
                        <a:pt x="719" y="480"/>
                        <a:pt x="719" y="480"/>
                      </a:cubicBezTo>
                      <a:cubicBezTo>
                        <a:pt x="719" y="480"/>
                        <a:pt x="719" y="479"/>
                        <a:pt x="719" y="479"/>
                      </a:cubicBezTo>
                      <a:cubicBezTo>
                        <a:pt x="719" y="479"/>
                        <a:pt x="724" y="437"/>
                        <a:pt x="724" y="437"/>
                      </a:cubicBezTo>
                      <a:cubicBezTo>
                        <a:pt x="724" y="437"/>
                        <a:pt x="725" y="434"/>
                        <a:pt x="725" y="434"/>
                      </a:cubicBezTo>
                      <a:cubicBezTo>
                        <a:pt x="725" y="434"/>
                        <a:pt x="730" y="364"/>
                        <a:pt x="730" y="364"/>
                      </a:cubicBezTo>
                      <a:cubicBezTo>
                        <a:pt x="730" y="364"/>
                        <a:pt x="730" y="364"/>
                        <a:pt x="730" y="364"/>
                      </a:cubicBezTo>
                      <a:cubicBezTo>
                        <a:pt x="730" y="364"/>
                        <a:pt x="736" y="414"/>
                        <a:pt x="736" y="414"/>
                      </a:cubicBezTo>
                      <a:cubicBezTo>
                        <a:pt x="736" y="414"/>
                        <a:pt x="737" y="416"/>
                        <a:pt x="737" y="416"/>
                      </a:cubicBezTo>
                      <a:cubicBezTo>
                        <a:pt x="737" y="416"/>
                        <a:pt x="741" y="369"/>
                        <a:pt x="741" y="369"/>
                      </a:cubicBezTo>
                      <a:cubicBezTo>
                        <a:pt x="741" y="369"/>
                        <a:pt x="745" y="337"/>
                        <a:pt x="745" y="337"/>
                      </a:cubicBezTo>
                      <a:cubicBezTo>
                        <a:pt x="745" y="337"/>
                        <a:pt x="747" y="366"/>
                        <a:pt x="747" y="366"/>
                      </a:cubicBezTo>
                      <a:cubicBezTo>
                        <a:pt x="747" y="366"/>
                        <a:pt x="747" y="371"/>
                        <a:pt x="747" y="371"/>
                      </a:cubicBezTo>
                      <a:cubicBezTo>
                        <a:pt x="747" y="371"/>
                        <a:pt x="752" y="450"/>
                        <a:pt x="752" y="450"/>
                      </a:cubicBezTo>
                      <a:cubicBezTo>
                        <a:pt x="752" y="450"/>
                        <a:pt x="754" y="455"/>
                        <a:pt x="754" y="455"/>
                      </a:cubicBezTo>
                      <a:cubicBezTo>
                        <a:pt x="754" y="455"/>
                        <a:pt x="758" y="427"/>
                        <a:pt x="758" y="427"/>
                      </a:cubicBezTo>
                      <a:cubicBezTo>
                        <a:pt x="758" y="427"/>
                        <a:pt x="759" y="423"/>
                        <a:pt x="759" y="423"/>
                      </a:cubicBezTo>
                      <a:cubicBezTo>
                        <a:pt x="759" y="423"/>
                        <a:pt x="762" y="378"/>
                        <a:pt x="762" y="378"/>
                      </a:cubicBezTo>
                      <a:cubicBezTo>
                        <a:pt x="762" y="378"/>
                        <a:pt x="764" y="421"/>
                        <a:pt x="764" y="421"/>
                      </a:cubicBezTo>
                      <a:cubicBezTo>
                        <a:pt x="764" y="421"/>
                        <a:pt x="770" y="471"/>
                        <a:pt x="770" y="471"/>
                      </a:cubicBezTo>
                      <a:cubicBezTo>
                        <a:pt x="770" y="471"/>
                        <a:pt x="771" y="472"/>
                        <a:pt x="771" y="472"/>
                      </a:cubicBezTo>
                      <a:cubicBezTo>
                        <a:pt x="771" y="472"/>
                        <a:pt x="775" y="444"/>
                        <a:pt x="775" y="444"/>
                      </a:cubicBezTo>
                      <a:cubicBezTo>
                        <a:pt x="775" y="444"/>
                        <a:pt x="778" y="411"/>
                        <a:pt x="778" y="411"/>
                      </a:cubicBezTo>
                      <a:cubicBezTo>
                        <a:pt x="778" y="411"/>
                        <a:pt x="781" y="446"/>
                        <a:pt x="781" y="446"/>
                      </a:cubicBezTo>
                      <a:cubicBezTo>
                        <a:pt x="781" y="446"/>
                        <a:pt x="781" y="450"/>
                        <a:pt x="781" y="450"/>
                      </a:cubicBezTo>
                      <a:cubicBezTo>
                        <a:pt x="781" y="450"/>
                        <a:pt x="786" y="486"/>
                        <a:pt x="786" y="486"/>
                      </a:cubicBezTo>
                      <a:cubicBezTo>
                        <a:pt x="786" y="486"/>
                        <a:pt x="787" y="486"/>
                        <a:pt x="787" y="486"/>
                      </a:cubicBezTo>
                      <a:cubicBezTo>
                        <a:pt x="787" y="486"/>
                        <a:pt x="790" y="489"/>
                        <a:pt x="790" y="489"/>
                      </a:cubicBezTo>
                      <a:cubicBezTo>
                        <a:pt x="790" y="489"/>
                        <a:pt x="796" y="486"/>
                        <a:pt x="796" y="486"/>
                      </a:cubicBezTo>
                      <a:cubicBezTo>
                        <a:pt x="796" y="486"/>
                        <a:pt x="798" y="488"/>
                        <a:pt x="798" y="488"/>
                      </a:cubicBezTo>
                      <a:cubicBezTo>
                        <a:pt x="798" y="488"/>
                        <a:pt x="799" y="488"/>
                        <a:pt x="799" y="488"/>
                      </a:cubicBezTo>
                      <a:cubicBezTo>
                        <a:pt x="799" y="488"/>
                        <a:pt x="803" y="480"/>
                        <a:pt x="803" y="480"/>
                      </a:cubicBezTo>
                      <a:cubicBezTo>
                        <a:pt x="803" y="480"/>
                        <a:pt x="804" y="480"/>
                        <a:pt x="804" y="480"/>
                      </a:cubicBezTo>
                      <a:cubicBezTo>
                        <a:pt x="804" y="480"/>
                        <a:pt x="807" y="487"/>
                        <a:pt x="807" y="487"/>
                      </a:cubicBezTo>
                      <a:cubicBezTo>
                        <a:pt x="807" y="487"/>
                        <a:pt x="810" y="482"/>
                        <a:pt x="810" y="482"/>
                      </a:cubicBezTo>
                      <a:cubicBezTo>
                        <a:pt x="810" y="482"/>
                        <a:pt x="815" y="486"/>
                        <a:pt x="815" y="486"/>
                      </a:cubicBezTo>
                      <a:cubicBezTo>
                        <a:pt x="815" y="486"/>
                        <a:pt x="816" y="486"/>
                        <a:pt x="816" y="486"/>
                      </a:cubicBezTo>
                      <a:cubicBezTo>
                        <a:pt x="816" y="486"/>
                        <a:pt x="820" y="493"/>
                        <a:pt x="820" y="493"/>
                      </a:cubicBezTo>
                      <a:cubicBezTo>
                        <a:pt x="820" y="493"/>
                        <a:pt x="822" y="492"/>
                        <a:pt x="822" y="492"/>
                      </a:cubicBezTo>
                      <a:cubicBezTo>
                        <a:pt x="822" y="492"/>
                        <a:pt x="826" y="499"/>
                        <a:pt x="826" y="499"/>
                      </a:cubicBezTo>
                      <a:cubicBezTo>
                        <a:pt x="826" y="499"/>
                        <a:pt x="828" y="500"/>
                        <a:pt x="828" y="500"/>
                      </a:cubicBezTo>
                      <a:cubicBezTo>
                        <a:pt x="828" y="500"/>
                        <a:pt x="831" y="499"/>
                        <a:pt x="831" y="499"/>
                      </a:cubicBezTo>
                      <a:cubicBezTo>
                        <a:pt x="831" y="499"/>
                        <a:pt x="836" y="498"/>
                        <a:pt x="836" y="498"/>
                      </a:cubicBezTo>
                      <a:cubicBezTo>
                        <a:pt x="836" y="498"/>
                        <a:pt x="837" y="499"/>
                        <a:pt x="837" y="499"/>
                      </a:cubicBezTo>
                      <a:cubicBezTo>
                        <a:pt x="837" y="499"/>
                        <a:pt x="838" y="500"/>
                        <a:pt x="838" y="500"/>
                      </a:cubicBezTo>
                      <a:cubicBezTo>
                        <a:pt x="838" y="500"/>
                        <a:pt x="840" y="503"/>
                        <a:pt x="840" y="503"/>
                      </a:cubicBezTo>
                      <a:cubicBezTo>
                        <a:pt x="840" y="503"/>
                        <a:pt x="843" y="502"/>
                        <a:pt x="843" y="502"/>
                      </a:cubicBezTo>
                      <a:cubicBezTo>
                        <a:pt x="843" y="502"/>
                        <a:pt x="846" y="503"/>
                        <a:pt x="846" y="503"/>
                      </a:cubicBezTo>
                      <a:cubicBezTo>
                        <a:pt x="846" y="503"/>
                        <a:pt x="850" y="503"/>
                        <a:pt x="850" y="503"/>
                      </a:cubicBezTo>
                      <a:cubicBezTo>
                        <a:pt x="850" y="503"/>
                        <a:pt x="854" y="501"/>
                        <a:pt x="854" y="501"/>
                      </a:cubicBezTo>
                      <a:cubicBezTo>
                        <a:pt x="854" y="501"/>
                        <a:pt x="855" y="501"/>
                        <a:pt x="855" y="501"/>
                      </a:cubicBezTo>
                      <a:cubicBezTo>
                        <a:pt x="855" y="501"/>
                        <a:pt x="860" y="495"/>
                        <a:pt x="860" y="495"/>
                      </a:cubicBezTo>
                      <a:cubicBezTo>
                        <a:pt x="860" y="495"/>
                        <a:pt x="860" y="495"/>
                        <a:pt x="860" y="495"/>
                      </a:cubicBezTo>
                      <a:cubicBezTo>
                        <a:pt x="860" y="495"/>
                        <a:pt x="866" y="488"/>
                        <a:pt x="866" y="488"/>
                      </a:cubicBezTo>
                      <a:cubicBezTo>
                        <a:pt x="866" y="488"/>
                        <a:pt x="866" y="488"/>
                        <a:pt x="866" y="488"/>
                      </a:cubicBezTo>
                      <a:cubicBezTo>
                        <a:pt x="866" y="488"/>
                        <a:pt x="871" y="463"/>
                        <a:pt x="871" y="463"/>
                      </a:cubicBezTo>
                      <a:cubicBezTo>
                        <a:pt x="871" y="463"/>
                        <a:pt x="872" y="460"/>
                        <a:pt x="872" y="460"/>
                      </a:cubicBezTo>
                      <a:cubicBezTo>
                        <a:pt x="872" y="460"/>
                        <a:pt x="876" y="412"/>
                        <a:pt x="876" y="412"/>
                      </a:cubicBezTo>
                      <a:cubicBezTo>
                        <a:pt x="876" y="412"/>
                        <a:pt x="877" y="415"/>
                        <a:pt x="877" y="415"/>
                      </a:cubicBezTo>
                      <a:cubicBezTo>
                        <a:pt x="877" y="415"/>
                        <a:pt x="883" y="445"/>
                        <a:pt x="883" y="445"/>
                      </a:cubicBezTo>
                      <a:cubicBezTo>
                        <a:pt x="883" y="445"/>
                        <a:pt x="883" y="444"/>
                        <a:pt x="883" y="444"/>
                      </a:cubicBezTo>
                      <a:cubicBezTo>
                        <a:pt x="883" y="444"/>
                        <a:pt x="888" y="367"/>
                        <a:pt x="888" y="367"/>
                      </a:cubicBezTo>
                      <a:cubicBezTo>
                        <a:pt x="888" y="367"/>
                        <a:pt x="891" y="335"/>
                        <a:pt x="891" y="335"/>
                      </a:cubicBezTo>
                      <a:cubicBezTo>
                        <a:pt x="891" y="335"/>
                        <a:pt x="894" y="387"/>
                        <a:pt x="894" y="387"/>
                      </a:cubicBezTo>
                      <a:cubicBezTo>
                        <a:pt x="894" y="387"/>
                        <a:pt x="894" y="392"/>
                        <a:pt x="894" y="392"/>
                      </a:cubicBezTo>
                      <a:cubicBezTo>
                        <a:pt x="894" y="392"/>
                        <a:pt x="898" y="443"/>
                        <a:pt x="898" y="443"/>
                      </a:cubicBezTo>
                      <a:cubicBezTo>
                        <a:pt x="898" y="443"/>
                        <a:pt x="900" y="436"/>
                        <a:pt x="900" y="436"/>
                      </a:cubicBezTo>
                      <a:cubicBezTo>
                        <a:pt x="900" y="436"/>
                        <a:pt x="905" y="399"/>
                        <a:pt x="905" y="399"/>
                      </a:cubicBezTo>
                      <a:cubicBezTo>
                        <a:pt x="905" y="399"/>
                        <a:pt x="905" y="399"/>
                        <a:pt x="905" y="399"/>
                      </a:cubicBezTo>
                      <a:cubicBezTo>
                        <a:pt x="905" y="399"/>
                        <a:pt x="911" y="459"/>
                        <a:pt x="911" y="459"/>
                      </a:cubicBezTo>
                      <a:cubicBezTo>
                        <a:pt x="911" y="459"/>
                        <a:pt x="911" y="461"/>
                        <a:pt x="911" y="461"/>
                      </a:cubicBezTo>
                      <a:cubicBezTo>
                        <a:pt x="911" y="461"/>
                        <a:pt x="917" y="483"/>
                        <a:pt x="917" y="483"/>
                      </a:cubicBezTo>
                      <a:cubicBezTo>
                        <a:pt x="917" y="483"/>
                        <a:pt x="917" y="484"/>
                        <a:pt x="917" y="484"/>
                      </a:cubicBezTo>
                      <a:cubicBezTo>
                        <a:pt x="917" y="484"/>
                        <a:pt x="922" y="475"/>
                        <a:pt x="922" y="475"/>
                      </a:cubicBezTo>
                      <a:cubicBezTo>
                        <a:pt x="922" y="475"/>
                        <a:pt x="923" y="474"/>
                        <a:pt x="923" y="474"/>
                      </a:cubicBezTo>
                      <a:cubicBezTo>
                        <a:pt x="923" y="474"/>
                        <a:pt x="928" y="438"/>
                        <a:pt x="928" y="438"/>
                      </a:cubicBezTo>
                      <a:cubicBezTo>
                        <a:pt x="928" y="438"/>
                        <a:pt x="928" y="436"/>
                        <a:pt x="928" y="436"/>
                      </a:cubicBezTo>
                      <a:cubicBezTo>
                        <a:pt x="928" y="436"/>
                        <a:pt x="934" y="375"/>
                        <a:pt x="934" y="375"/>
                      </a:cubicBezTo>
                      <a:cubicBezTo>
                        <a:pt x="934" y="375"/>
                        <a:pt x="934" y="372"/>
                        <a:pt x="934" y="372"/>
                      </a:cubicBezTo>
                      <a:cubicBezTo>
                        <a:pt x="934" y="372"/>
                        <a:pt x="939" y="270"/>
                        <a:pt x="939" y="270"/>
                      </a:cubicBezTo>
                      <a:cubicBezTo>
                        <a:pt x="939" y="270"/>
                        <a:pt x="939" y="264"/>
                        <a:pt x="939" y="264"/>
                      </a:cubicBezTo>
                      <a:cubicBezTo>
                        <a:pt x="939" y="264"/>
                        <a:pt x="945" y="48"/>
                        <a:pt x="945" y="48"/>
                      </a:cubicBezTo>
                      <a:cubicBezTo>
                        <a:pt x="945" y="48"/>
                        <a:pt x="945" y="30"/>
                        <a:pt x="945" y="30"/>
                      </a:cubicBezTo>
                      <a:cubicBezTo>
                        <a:pt x="945" y="30"/>
                        <a:pt x="945" y="0"/>
                        <a:pt x="945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6" name="Freeform 71"/>
                <p:cNvSpPr>
                  <a:spLocks/>
                </p:cNvSpPr>
                <p:nvPr/>
              </p:nvSpPr>
              <p:spPr bwMode="auto">
                <a:xfrm>
                  <a:off x="-4084638" y="2344738"/>
                  <a:ext cx="617538" cy="334963"/>
                </a:xfrm>
                <a:custGeom>
                  <a:avLst/>
                  <a:gdLst>
                    <a:gd name="T0" fmla="*/ 7 w 938"/>
                    <a:gd name="T1" fmla="*/ 223 h 507"/>
                    <a:gd name="T2" fmla="*/ 24 w 938"/>
                    <a:gd name="T3" fmla="*/ 394 h 507"/>
                    <a:gd name="T4" fmla="*/ 45 w 938"/>
                    <a:gd name="T5" fmla="*/ 446 h 507"/>
                    <a:gd name="T6" fmla="*/ 58 w 938"/>
                    <a:gd name="T7" fmla="*/ 470 h 507"/>
                    <a:gd name="T8" fmla="*/ 75 w 938"/>
                    <a:gd name="T9" fmla="*/ 485 h 507"/>
                    <a:gd name="T10" fmla="*/ 92 w 938"/>
                    <a:gd name="T11" fmla="*/ 490 h 507"/>
                    <a:gd name="T12" fmla="*/ 109 w 938"/>
                    <a:gd name="T13" fmla="*/ 498 h 507"/>
                    <a:gd name="T14" fmla="*/ 126 w 938"/>
                    <a:gd name="T15" fmla="*/ 488 h 507"/>
                    <a:gd name="T16" fmla="*/ 143 w 938"/>
                    <a:gd name="T17" fmla="*/ 478 h 507"/>
                    <a:gd name="T18" fmla="*/ 160 w 938"/>
                    <a:gd name="T19" fmla="*/ 500 h 507"/>
                    <a:gd name="T20" fmla="*/ 179 w 938"/>
                    <a:gd name="T21" fmla="*/ 504 h 507"/>
                    <a:gd name="T22" fmla="*/ 194 w 938"/>
                    <a:gd name="T23" fmla="*/ 504 h 507"/>
                    <a:gd name="T24" fmla="*/ 211 w 938"/>
                    <a:gd name="T25" fmla="*/ 504 h 507"/>
                    <a:gd name="T26" fmla="*/ 229 w 938"/>
                    <a:gd name="T27" fmla="*/ 505 h 507"/>
                    <a:gd name="T28" fmla="*/ 245 w 938"/>
                    <a:gd name="T29" fmla="*/ 504 h 507"/>
                    <a:gd name="T30" fmla="*/ 262 w 938"/>
                    <a:gd name="T31" fmla="*/ 498 h 507"/>
                    <a:gd name="T32" fmla="*/ 278 w 938"/>
                    <a:gd name="T33" fmla="*/ 499 h 507"/>
                    <a:gd name="T34" fmla="*/ 296 w 938"/>
                    <a:gd name="T35" fmla="*/ 505 h 507"/>
                    <a:gd name="T36" fmla="*/ 313 w 938"/>
                    <a:gd name="T37" fmla="*/ 506 h 507"/>
                    <a:gd name="T38" fmla="*/ 329 w 938"/>
                    <a:gd name="T39" fmla="*/ 506 h 507"/>
                    <a:gd name="T40" fmla="*/ 346 w 938"/>
                    <a:gd name="T41" fmla="*/ 506 h 507"/>
                    <a:gd name="T42" fmla="*/ 364 w 938"/>
                    <a:gd name="T43" fmla="*/ 506 h 507"/>
                    <a:gd name="T44" fmla="*/ 382 w 938"/>
                    <a:gd name="T45" fmla="*/ 506 h 507"/>
                    <a:gd name="T46" fmla="*/ 397 w 938"/>
                    <a:gd name="T47" fmla="*/ 506 h 507"/>
                    <a:gd name="T48" fmla="*/ 415 w 938"/>
                    <a:gd name="T49" fmla="*/ 506 h 507"/>
                    <a:gd name="T50" fmla="*/ 434 w 938"/>
                    <a:gd name="T51" fmla="*/ 506 h 507"/>
                    <a:gd name="T52" fmla="*/ 451 w 938"/>
                    <a:gd name="T53" fmla="*/ 506 h 507"/>
                    <a:gd name="T54" fmla="*/ 467 w 938"/>
                    <a:gd name="T55" fmla="*/ 506 h 507"/>
                    <a:gd name="T56" fmla="*/ 483 w 938"/>
                    <a:gd name="T57" fmla="*/ 506 h 507"/>
                    <a:gd name="T58" fmla="*/ 499 w 938"/>
                    <a:gd name="T59" fmla="*/ 506 h 507"/>
                    <a:gd name="T60" fmla="*/ 518 w 938"/>
                    <a:gd name="T61" fmla="*/ 506 h 507"/>
                    <a:gd name="T62" fmla="*/ 534 w 938"/>
                    <a:gd name="T63" fmla="*/ 507 h 507"/>
                    <a:gd name="T64" fmla="*/ 551 w 938"/>
                    <a:gd name="T65" fmla="*/ 506 h 507"/>
                    <a:gd name="T66" fmla="*/ 568 w 938"/>
                    <a:gd name="T67" fmla="*/ 506 h 507"/>
                    <a:gd name="T68" fmla="*/ 587 w 938"/>
                    <a:gd name="T69" fmla="*/ 506 h 507"/>
                    <a:gd name="T70" fmla="*/ 601 w 938"/>
                    <a:gd name="T71" fmla="*/ 506 h 507"/>
                    <a:gd name="T72" fmla="*/ 618 w 938"/>
                    <a:gd name="T73" fmla="*/ 506 h 507"/>
                    <a:gd name="T74" fmla="*/ 637 w 938"/>
                    <a:gd name="T75" fmla="*/ 506 h 507"/>
                    <a:gd name="T76" fmla="*/ 653 w 938"/>
                    <a:gd name="T77" fmla="*/ 506 h 507"/>
                    <a:gd name="T78" fmla="*/ 671 w 938"/>
                    <a:gd name="T79" fmla="*/ 507 h 507"/>
                    <a:gd name="T80" fmla="*/ 686 w 938"/>
                    <a:gd name="T81" fmla="*/ 507 h 507"/>
                    <a:gd name="T82" fmla="*/ 704 w 938"/>
                    <a:gd name="T83" fmla="*/ 506 h 507"/>
                    <a:gd name="T84" fmla="*/ 720 w 938"/>
                    <a:gd name="T85" fmla="*/ 507 h 507"/>
                    <a:gd name="T86" fmla="*/ 737 w 938"/>
                    <a:gd name="T87" fmla="*/ 506 h 507"/>
                    <a:gd name="T88" fmla="*/ 755 w 938"/>
                    <a:gd name="T89" fmla="*/ 507 h 507"/>
                    <a:gd name="T90" fmla="*/ 771 w 938"/>
                    <a:gd name="T91" fmla="*/ 507 h 507"/>
                    <a:gd name="T92" fmla="*/ 788 w 938"/>
                    <a:gd name="T93" fmla="*/ 506 h 507"/>
                    <a:gd name="T94" fmla="*/ 806 w 938"/>
                    <a:gd name="T95" fmla="*/ 507 h 507"/>
                    <a:gd name="T96" fmla="*/ 823 w 938"/>
                    <a:gd name="T97" fmla="*/ 507 h 507"/>
                    <a:gd name="T98" fmla="*/ 840 w 938"/>
                    <a:gd name="T99" fmla="*/ 507 h 507"/>
                    <a:gd name="T100" fmla="*/ 855 w 938"/>
                    <a:gd name="T101" fmla="*/ 507 h 507"/>
                    <a:gd name="T102" fmla="*/ 874 w 938"/>
                    <a:gd name="T103" fmla="*/ 507 h 507"/>
                    <a:gd name="T104" fmla="*/ 890 w 938"/>
                    <a:gd name="T105" fmla="*/ 506 h 507"/>
                    <a:gd name="T106" fmla="*/ 906 w 938"/>
                    <a:gd name="T107" fmla="*/ 503 h 507"/>
                    <a:gd name="T108" fmla="*/ 923 w 938"/>
                    <a:gd name="T109" fmla="*/ 483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38" h="50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69"/>
                        <a:pt x="1" y="69"/>
                      </a:cubicBezTo>
                      <a:cubicBezTo>
                        <a:pt x="1" y="69"/>
                        <a:pt x="1" y="78"/>
                        <a:pt x="1" y="78"/>
                      </a:cubicBezTo>
                      <a:cubicBezTo>
                        <a:pt x="1" y="78"/>
                        <a:pt x="7" y="216"/>
                        <a:pt x="7" y="216"/>
                      </a:cubicBezTo>
                      <a:cubicBezTo>
                        <a:pt x="7" y="216"/>
                        <a:pt x="7" y="223"/>
                        <a:pt x="7" y="223"/>
                      </a:cubicBezTo>
                      <a:cubicBezTo>
                        <a:pt x="7" y="223"/>
                        <a:pt x="12" y="314"/>
                        <a:pt x="12" y="314"/>
                      </a:cubicBezTo>
                      <a:cubicBezTo>
                        <a:pt x="12" y="314"/>
                        <a:pt x="13" y="317"/>
                        <a:pt x="13" y="317"/>
                      </a:cubicBezTo>
                      <a:cubicBezTo>
                        <a:pt x="13" y="317"/>
                        <a:pt x="18" y="362"/>
                        <a:pt x="18" y="362"/>
                      </a:cubicBezTo>
                      <a:cubicBezTo>
                        <a:pt x="18" y="362"/>
                        <a:pt x="18" y="364"/>
                        <a:pt x="18" y="364"/>
                      </a:cubicBezTo>
                      <a:cubicBezTo>
                        <a:pt x="18" y="364"/>
                        <a:pt x="24" y="393"/>
                        <a:pt x="24" y="393"/>
                      </a:cubicBezTo>
                      <a:cubicBezTo>
                        <a:pt x="24" y="393"/>
                        <a:pt x="24" y="394"/>
                        <a:pt x="24" y="394"/>
                      </a:cubicBezTo>
                      <a:cubicBezTo>
                        <a:pt x="24" y="394"/>
                        <a:pt x="29" y="417"/>
                        <a:pt x="29" y="417"/>
                      </a:cubicBezTo>
                      <a:cubicBezTo>
                        <a:pt x="29" y="417"/>
                        <a:pt x="30" y="418"/>
                        <a:pt x="30" y="418"/>
                      </a:cubicBezTo>
                      <a:cubicBezTo>
                        <a:pt x="30" y="418"/>
                        <a:pt x="35" y="438"/>
                        <a:pt x="35" y="438"/>
                      </a:cubicBezTo>
                      <a:cubicBezTo>
                        <a:pt x="35" y="438"/>
                        <a:pt x="35" y="438"/>
                        <a:pt x="35" y="438"/>
                      </a:cubicBezTo>
                      <a:cubicBezTo>
                        <a:pt x="35" y="438"/>
                        <a:pt x="41" y="447"/>
                        <a:pt x="41" y="447"/>
                      </a:cubicBezTo>
                      <a:cubicBezTo>
                        <a:pt x="41" y="447"/>
                        <a:pt x="45" y="446"/>
                        <a:pt x="45" y="446"/>
                      </a:cubicBezTo>
                      <a:cubicBezTo>
                        <a:pt x="45" y="446"/>
                        <a:pt x="46" y="449"/>
                        <a:pt x="46" y="449"/>
                      </a:cubicBezTo>
                      <a:cubicBezTo>
                        <a:pt x="46" y="449"/>
                        <a:pt x="47" y="449"/>
                        <a:pt x="47" y="449"/>
                      </a:cubicBezTo>
                      <a:cubicBezTo>
                        <a:pt x="47" y="449"/>
                        <a:pt x="52" y="458"/>
                        <a:pt x="52" y="458"/>
                      </a:cubicBezTo>
                      <a:cubicBezTo>
                        <a:pt x="52" y="458"/>
                        <a:pt x="52" y="458"/>
                        <a:pt x="52" y="458"/>
                      </a:cubicBezTo>
                      <a:cubicBezTo>
                        <a:pt x="52" y="458"/>
                        <a:pt x="58" y="470"/>
                        <a:pt x="58" y="470"/>
                      </a:cubicBezTo>
                      <a:cubicBezTo>
                        <a:pt x="58" y="470"/>
                        <a:pt x="58" y="470"/>
                        <a:pt x="58" y="470"/>
                      </a:cubicBezTo>
                      <a:cubicBezTo>
                        <a:pt x="58" y="470"/>
                        <a:pt x="63" y="477"/>
                        <a:pt x="63" y="477"/>
                      </a:cubicBezTo>
                      <a:cubicBezTo>
                        <a:pt x="63" y="477"/>
                        <a:pt x="64" y="478"/>
                        <a:pt x="64" y="478"/>
                      </a:cubicBezTo>
                      <a:cubicBezTo>
                        <a:pt x="64" y="478"/>
                        <a:pt x="69" y="487"/>
                        <a:pt x="69" y="487"/>
                      </a:cubicBezTo>
                      <a:cubicBezTo>
                        <a:pt x="69" y="487"/>
                        <a:pt x="70" y="487"/>
                        <a:pt x="70" y="487"/>
                      </a:cubicBezTo>
                      <a:cubicBezTo>
                        <a:pt x="70" y="487"/>
                        <a:pt x="74" y="484"/>
                        <a:pt x="74" y="484"/>
                      </a:cubicBezTo>
                      <a:cubicBezTo>
                        <a:pt x="74" y="484"/>
                        <a:pt x="75" y="485"/>
                        <a:pt x="75" y="485"/>
                      </a:cubicBezTo>
                      <a:cubicBezTo>
                        <a:pt x="75" y="485"/>
                        <a:pt x="78" y="490"/>
                        <a:pt x="78" y="490"/>
                      </a:cubicBezTo>
                      <a:cubicBezTo>
                        <a:pt x="78" y="490"/>
                        <a:pt x="81" y="489"/>
                        <a:pt x="81" y="489"/>
                      </a:cubicBezTo>
                      <a:cubicBezTo>
                        <a:pt x="81" y="489"/>
                        <a:pt x="83" y="490"/>
                        <a:pt x="83" y="490"/>
                      </a:cubicBezTo>
                      <a:cubicBezTo>
                        <a:pt x="83" y="490"/>
                        <a:pt x="88" y="489"/>
                        <a:pt x="88" y="489"/>
                      </a:cubicBezTo>
                      <a:cubicBezTo>
                        <a:pt x="88" y="489"/>
                        <a:pt x="90" y="490"/>
                        <a:pt x="90" y="490"/>
                      </a:cubicBezTo>
                      <a:cubicBezTo>
                        <a:pt x="90" y="490"/>
                        <a:pt x="92" y="490"/>
                        <a:pt x="92" y="490"/>
                      </a:cubicBezTo>
                      <a:cubicBezTo>
                        <a:pt x="92" y="490"/>
                        <a:pt x="97" y="493"/>
                        <a:pt x="97" y="493"/>
                      </a:cubicBezTo>
                      <a:cubicBezTo>
                        <a:pt x="97" y="493"/>
                        <a:pt x="97" y="493"/>
                        <a:pt x="97" y="493"/>
                      </a:cubicBezTo>
                      <a:cubicBezTo>
                        <a:pt x="97" y="493"/>
                        <a:pt x="102" y="495"/>
                        <a:pt x="102" y="495"/>
                      </a:cubicBezTo>
                      <a:cubicBezTo>
                        <a:pt x="102" y="495"/>
                        <a:pt x="103" y="495"/>
                        <a:pt x="103" y="495"/>
                      </a:cubicBezTo>
                      <a:cubicBezTo>
                        <a:pt x="103" y="495"/>
                        <a:pt x="107" y="500"/>
                        <a:pt x="107" y="500"/>
                      </a:cubicBezTo>
                      <a:cubicBezTo>
                        <a:pt x="107" y="500"/>
                        <a:pt x="109" y="498"/>
                        <a:pt x="109" y="498"/>
                      </a:cubicBezTo>
                      <a:cubicBezTo>
                        <a:pt x="109" y="498"/>
                        <a:pt x="114" y="495"/>
                        <a:pt x="114" y="495"/>
                      </a:cubicBezTo>
                      <a:cubicBezTo>
                        <a:pt x="114" y="495"/>
                        <a:pt x="115" y="494"/>
                        <a:pt x="115" y="494"/>
                      </a:cubicBezTo>
                      <a:cubicBezTo>
                        <a:pt x="115" y="494"/>
                        <a:pt x="116" y="493"/>
                        <a:pt x="116" y="493"/>
                      </a:cubicBezTo>
                      <a:cubicBezTo>
                        <a:pt x="116" y="493"/>
                        <a:pt x="120" y="493"/>
                        <a:pt x="120" y="493"/>
                      </a:cubicBezTo>
                      <a:cubicBezTo>
                        <a:pt x="120" y="493"/>
                        <a:pt x="125" y="488"/>
                        <a:pt x="125" y="488"/>
                      </a:cubicBezTo>
                      <a:cubicBezTo>
                        <a:pt x="125" y="488"/>
                        <a:pt x="126" y="488"/>
                        <a:pt x="126" y="488"/>
                      </a:cubicBezTo>
                      <a:cubicBezTo>
                        <a:pt x="126" y="488"/>
                        <a:pt x="130" y="480"/>
                        <a:pt x="130" y="480"/>
                      </a:cubicBezTo>
                      <a:cubicBezTo>
                        <a:pt x="130" y="480"/>
                        <a:pt x="132" y="482"/>
                        <a:pt x="132" y="482"/>
                      </a:cubicBezTo>
                      <a:cubicBezTo>
                        <a:pt x="132" y="482"/>
                        <a:pt x="136" y="477"/>
                        <a:pt x="136" y="477"/>
                      </a:cubicBezTo>
                      <a:cubicBezTo>
                        <a:pt x="136" y="477"/>
                        <a:pt x="137" y="478"/>
                        <a:pt x="137" y="478"/>
                      </a:cubicBezTo>
                      <a:cubicBezTo>
                        <a:pt x="137" y="478"/>
                        <a:pt x="139" y="482"/>
                        <a:pt x="139" y="482"/>
                      </a:cubicBezTo>
                      <a:cubicBezTo>
                        <a:pt x="139" y="482"/>
                        <a:pt x="143" y="478"/>
                        <a:pt x="143" y="478"/>
                      </a:cubicBezTo>
                      <a:cubicBezTo>
                        <a:pt x="143" y="478"/>
                        <a:pt x="148" y="490"/>
                        <a:pt x="148" y="490"/>
                      </a:cubicBezTo>
                      <a:cubicBezTo>
                        <a:pt x="148" y="490"/>
                        <a:pt x="151" y="489"/>
                        <a:pt x="151" y="489"/>
                      </a:cubicBezTo>
                      <a:cubicBezTo>
                        <a:pt x="151" y="489"/>
                        <a:pt x="154" y="493"/>
                        <a:pt x="154" y="493"/>
                      </a:cubicBezTo>
                      <a:cubicBezTo>
                        <a:pt x="154" y="493"/>
                        <a:pt x="154" y="493"/>
                        <a:pt x="154" y="493"/>
                      </a:cubicBezTo>
                      <a:cubicBezTo>
                        <a:pt x="154" y="493"/>
                        <a:pt x="159" y="500"/>
                        <a:pt x="159" y="500"/>
                      </a:cubicBezTo>
                      <a:cubicBezTo>
                        <a:pt x="159" y="500"/>
                        <a:pt x="160" y="500"/>
                        <a:pt x="160" y="500"/>
                      </a:cubicBezTo>
                      <a:cubicBezTo>
                        <a:pt x="160" y="500"/>
                        <a:pt x="163" y="501"/>
                        <a:pt x="163" y="501"/>
                      </a:cubicBezTo>
                      <a:cubicBezTo>
                        <a:pt x="163" y="501"/>
                        <a:pt x="166" y="502"/>
                        <a:pt x="166" y="502"/>
                      </a:cubicBezTo>
                      <a:cubicBezTo>
                        <a:pt x="166" y="502"/>
                        <a:pt x="170" y="501"/>
                        <a:pt x="170" y="501"/>
                      </a:cubicBezTo>
                      <a:cubicBezTo>
                        <a:pt x="170" y="501"/>
                        <a:pt x="171" y="502"/>
                        <a:pt x="171" y="502"/>
                      </a:cubicBezTo>
                      <a:cubicBezTo>
                        <a:pt x="171" y="502"/>
                        <a:pt x="176" y="503"/>
                        <a:pt x="176" y="503"/>
                      </a:cubicBezTo>
                      <a:cubicBezTo>
                        <a:pt x="176" y="503"/>
                        <a:pt x="179" y="504"/>
                        <a:pt x="179" y="504"/>
                      </a:cubicBezTo>
                      <a:cubicBezTo>
                        <a:pt x="179" y="504"/>
                        <a:pt x="182" y="503"/>
                        <a:pt x="182" y="503"/>
                      </a:cubicBezTo>
                      <a:cubicBezTo>
                        <a:pt x="182" y="503"/>
                        <a:pt x="186" y="503"/>
                        <a:pt x="186" y="503"/>
                      </a:cubicBezTo>
                      <a:cubicBezTo>
                        <a:pt x="186" y="503"/>
                        <a:pt x="188" y="503"/>
                        <a:pt x="188" y="503"/>
                      </a:cubicBezTo>
                      <a:cubicBezTo>
                        <a:pt x="188" y="503"/>
                        <a:pt x="190" y="502"/>
                        <a:pt x="190" y="502"/>
                      </a:cubicBezTo>
                      <a:cubicBezTo>
                        <a:pt x="190" y="502"/>
                        <a:pt x="194" y="503"/>
                        <a:pt x="194" y="503"/>
                      </a:cubicBezTo>
                      <a:cubicBezTo>
                        <a:pt x="194" y="503"/>
                        <a:pt x="194" y="504"/>
                        <a:pt x="194" y="504"/>
                      </a:cubicBezTo>
                      <a:cubicBezTo>
                        <a:pt x="194" y="504"/>
                        <a:pt x="198" y="503"/>
                        <a:pt x="198" y="503"/>
                      </a:cubicBezTo>
                      <a:cubicBezTo>
                        <a:pt x="198" y="503"/>
                        <a:pt x="199" y="504"/>
                        <a:pt x="199" y="504"/>
                      </a:cubicBezTo>
                      <a:cubicBezTo>
                        <a:pt x="199" y="504"/>
                        <a:pt x="202" y="505"/>
                        <a:pt x="202" y="505"/>
                      </a:cubicBezTo>
                      <a:cubicBezTo>
                        <a:pt x="202" y="505"/>
                        <a:pt x="205" y="505"/>
                        <a:pt x="205" y="505"/>
                      </a:cubicBezTo>
                      <a:cubicBezTo>
                        <a:pt x="205" y="505"/>
                        <a:pt x="208" y="503"/>
                        <a:pt x="208" y="503"/>
                      </a:cubicBezTo>
                      <a:cubicBezTo>
                        <a:pt x="208" y="503"/>
                        <a:pt x="211" y="504"/>
                        <a:pt x="211" y="504"/>
                      </a:cubicBezTo>
                      <a:cubicBezTo>
                        <a:pt x="211" y="504"/>
                        <a:pt x="215" y="505"/>
                        <a:pt x="215" y="505"/>
                      </a:cubicBezTo>
                      <a:cubicBezTo>
                        <a:pt x="215" y="505"/>
                        <a:pt x="217" y="504"/>
                        <a:pt x="217" y="504"/>
                      </a:cubicBezTo>
                      <a:cubicBezTo>
                        <a:pt x="217" y="504"/>
                        <a:pt x="218" y="505"/>
                        <a:pt x="218" y="505"/>
                      </a:cubicBezTo>
                      <a:cubicBezTo>
                        <a:pt x="218" y="505"/>
                        <a:pt x="223" y="505"/>
                        <a:pt x="223" y="505"/>
                      </a:cubicBezTo>
                      <a:cubicBezTo>
                        <a:pt x="223" y="505"/>
                        <a:pt x="225" y="505"/>
                        <a:pt x="225" y="505"/>
                      </a:cubicBezTo>
                      <a:cubicBezTo>
                        <a:pt x="225" y="505"/>
                        <a:pt x="229" y="505"/>
                        <a:pt x="229" y="505"/>
                      </a:cubicBezTo>
                      <a:cubicBezTo>
                        <a:pt x="229" y="505"/>
                        <a:pt x="233" y="505"/>
                        <a:pt x="233" y="505"/>
                      </a:cubicBezTo>
                      <a:cubicBezTo>
                        <a:pt x="233" y="505"/>
                        <a:pt x="237" y="505"/>
                        <a:pt x="237" y="505"/>
                      </a:cubicBezTo>
                      <a:cubicBezTo>
                        <a:pt x="237" y="505"/>
                        <a:pt x="239" y="505"/>
                        <a:pt x="239" y="505"/>
                      </a:cubicBezTo>
                      <a:cubicBezTo>
                        <a:pt x="239" y="505"/>
                        <a:pt x="240" y="506"/>
                        <a:pt x="240" y="506"/>
                      </a:cubicBezTo>
                      <a:cubicBezTo>
                        <a:pt x="240" y="506"/>
                        <a:pt x="244" y="505"/>
                        <a:pt x="244" y="505"/>
                      </a:cubicBezTo>
                      <a:cubicBezTo>
                        <a:pt x="244" y="505"/>
                        <a:pt x="245" y="504"/>
                        <a:pt x="245" y="504"/>
                      </a:cubicBezTo>
                      <a:cubicBezTo>
                        <a:pt x="245" y="504"/>
                        <a:pt x="250" y="499"/>
                        <a:pt x="250" y="499"/>
                      </a:cubicBezTo>
                      <a:cubicBezTo>
                        <a:pt x="250" y="499"/>
                        <a:pt x="250" y="499"/>
                        <a:pt x="250" y="499"/>
                      </a:cubicBezTo>
                      <a:cubicBezTo>
                        <a:pt x="250" y="499"/>
                        <a:pt x="254" y="496"/>
                        <a:pt x="254" y="496"/>
                      </a:cubicBezTo>
                      <a:cubicBezTo>
                        <a:pt x="254" y="496"/>
                        <a:pt x="257" y="500"/>
                        <a:pt x="257" y="500"/>
                      </a:cubicBezTo>
                      <a:cubicBezTo>
                        <a:pt x="257" y="500"/>
                        <a:pt x="261" y="497"/>
                        <a:pt x="261" y="497"/>
                      </a:cubicBezTo>
                      <a:cubicBezTo>
                        <a:pt x="261" y="497"/>
                        <a:pt x="262" y="498"/>
                        <a:pt x="262" y="498"/>
                      </a:cubicBezTo>
                      <a:cubicBezTo>
                        <a:pt x="262" y="498"/>
                        <a:pt x="267" y="500"/>
                        <a:pt x="267" y="500"/>
                      </a:cubicBezTo>
                      <a:cubicBezTo>
                        <a:pt x="267" y="500"/>
                        <a:pt x="268" y="502"/>
                        <a:pt x="268" y="502"/>
                      </a:cubicBezTo>
                      <a:cubicBezTo>
                        <a:pt x="268" y="502"/>
                        <a:pt x="273" y="500"/>
                        <a:pt x="273" y="500"/>
                      </a:cubicBezTo>
                      <a:cubicBezTo>
                        <a:pt x="273" y="500"/>
                        <a:pt x="273" y="500"/>
                        <a:pt x="273" y="500"/>
                      </a:cubicBezTo>
                      <a:cubicBezTo>
                        <a:pt x="273" y="500"/>
                        <a:pt x="276" y="497"/>
                        <a:pt x="276" y="497"/>
                      </a:cubicBezTo>
                      <a:cubicBezTo>
                        <a:pt x="276" y="497"/>
                        <a:pt x="278" y="499"/>
                        <a:pt x="278" y="499"/>
                      </a:cubicBezTo>
                      <a:cubicBezTo>
                        <a:pt x="278" y="499"/>
                        <a:pt x="284" y="504"/>
                        <a:pt x="284" y="504"/>
                      </a:cubicBezTo>
                      <a:cubicBezTo>
                        <a:pt x="284" y="504"/>
                        <a:pt x="284" y="504"/>
                        <a:pt x="284" y="504"/>
                      </a:cubicBezTo>
                      <a:cubicBezTo>
                        <a:pt x="284" y="504"/>
                        <a:pt x="289" y="506"/>
                        <a:pt x="289" y="506"/>
                      </a:cubicBezTo>
                      <a:cubicBezTo>
                        <a:pt x="289" y="506"/>
                        <a:pt x="290" y="506"/>
                        <a:pt x="290" y="506"/>
                      </a:cubicBezTo>
                      <a:cubicBezTo>
                        <a:pt x="290" y="506"/>
                        <a:pt x="294" y="505"/>
                        <a:pt x="294" y="505"/>
                      </a:cubicBezTo>
                      <a:cubicBezTo>
                        <a:pt x="294" y="505"/>
                        <a:pt x="296" y="505"/>
                        <a:pt x="296" y="505"/>
                      </a:cubicBezTo>
                      <a:cubicBezTo>
                        <a:pt x="296" y="505"/>
                        <a:pt x="299" y="505"/>
                        <a:pt x="299" y="505"/>
                      </a:cubicBezTo>
                      <a:cubicBezTo>
                        <a:pt x="299" y="505"/>
                        <a:pt x="303" y="505"/>
                        <a:pt x="303" y="505"/>
                      </a:cubicBezTo>
                      <a:cubicBezTo>
                        <a:pt x="303" y="505"/>
                        <a:pt x="306" y="506"/>
                        <a:pt x="306" y="506"/>
                      </a:cubicBezTo>
                      <a:cubicBezTo>
                        <a:pt x="306" y="506"/>
                        <a:pt x="309" y="507"/>
                        <a:pt x="309" y="507"/>
                      </a:cubicBezTo>
                      <a:cubicBezTo>
                        <a:pt x="309" y="507"/>
                        <a:pt x="312" y="506"/>
                        <a:pt x="312" y="506"/>
                      </a:cubicBezTo>
                      <a:cubicBezTo>
                        <a:pt x="312" y="506"/>
                        <a:pt x="313" y="506"/>
                        <a:pt x="313" y="506"/>
                      </a:cubicBezTo>
                      <a:cubicBezTo>
                        <a:pt x="313" y="506"/>
                        <a:pt x="317" y="506"/>
                        <a:pt x="317" y="506"/>
                      </a:cubicBezTo>
                      <a:cubicBezTo>
                        <a:pt x="317" y="506"/>
                        <a:pt x="320" y="506"/>
                        <a:pt x="320" y="506"/>
                      </a:cubicBezTo>
                      <a:cubicBezTo>
                        <a:pt x="320" y="506"/>
                        <a:pt x="321" y="505"/>
                        <a:pt x="321" y="505"/>
                      </a:cubicBezTo>
                      <a:cubicBezTo>
                        <a:pt x="321" y="505"/>
                        <a:pt x="327" y="506"/>
                        <a:pt x="327" y="506"/>
                      </a:cubicBezTo>
                      <a:cubicBezTo>
                        <a:pt x="327" y="506"/>
                        <a:pt x="327" y="505"/>
                        <a:pt x="327" y="505"/>
                      </a:cubicBezTo>
                      <a:cubicBezTo>
                        <a:pt x="327" y="505"/>
                        <a:pt x="329" y="506"/>
                        <a:pt x="329" y="506"/>
                      </a:cubicBezTo>
                      <a:cubicBezTo>
                        <a:pt x="329" y="506"/>
                        <a:pt x="335" y="506"/>
                        <a:pt x="335" y="506"/>
                      </a:cubicBezTo>
                      <a:cubicBezTo>
                        <a:pt x="335" y="506"/>
                        <a:pt x="335" y="506"/>
                        <a:pt x="335" y="506"/>
                      </a:cubicBezTo>
                      <a:cubicBezTo>
                        <a:pt x="335" y="506"/>
                        <a:pt x="340" y="505"/>
                        <a:pt x="340" y="505"/>
                      </a:cubicBezTo>
                      <a:cubicBezTo>
                        <a:pt x="340" y="505"/>
                        <a:pt x="342" y="505"/>
                        <a:pt x="342" y="505"/>
                      </a:cubicBezTo>
                      <a:cubicBezTo>
                        <a:pt x="342" y="505"/>
                        <a:pt x="346" y="506"/>
                        <a:pt x="346" y="506"/>
                      </a:cubicBezTo>
                      <a:cubicBezTo>
                        <a:pt x="346" y="506"/>
                        <a:pt x="346" y="506"/>
                        <a:pt x="346" y="506"/>
                      </a:cubicBezTo>
                      <a:cubicBezTo>
                        <a:pt x="346" y="506"/>
                        <a:pt x="348" y="506"/>
                        <a:pt x="348" y="506"/>
                      </a:cubicBezTo>
                      <a:cubicBezTo>
                        <a:pt x="348" y="506"/>
                        <a:pt x="355" y="506"/>
                        <a:pt x="355" y="506"/>
                      </a:cubicBezTo>
                      <a:cubicBezTo>
                        <a:pt x="355" y="506"/>
                        <a:pt x="357" y="506"/>
                        <a:pt x="357" y="506"/>
                      </a:cubicBezTo>
                      <a:cubicBezTo>
                        <a:pt x="357" y="506"/>
                        <a:pt x="359" y="505"/>
                        <a:pt x="359" y="505"/>
                      </a:cubicBezTo>
                      <a:cubicBezTo>
                        <a:pt x="359" y="505"/>
                        <a:pt x="361" y="506"/>
                        <a:pt x="361" y="506"/>
                      </a:cubicBezTo>
                      <a:cubicBezTo>
                        <a:pt x="361" y="506"/>
                        <a:pt x="364" y="506"/>
                        <a:pt x="364" y="506"/>
                      </a:cubicBezTo>
                      <a:cubicBezTo>
                        <a:pt x="364" y="506"/>
                        <a:pt x="367" y="506"/>
                        <a:pt x="367" y="506"/>
                      </a:cubicBezTo>
                      <a:cubicBezTo>
                        <a:pt x="367" y="506"/>
                        <a:pt x="371" y="506"/>
                        <a:pt x="371" y="506"/>
                      </a:cubicBezTo>
                      <a:cubicBezTo>
                        <a:pt x="371" y="506"/>
                        <a:pt x="372" y="506"/>
                        <a:pt x="372" y="506"/>
                      </a:cubicBezTo>
                      <a:cubicBezTo>
                        <a:pt x="372" y="506"/>
                        <a:pt x="375" y="506"/>
                        <a:pt x="375" y="506"/>
                      </a:cubicBezTo>
                      <a:cubicBezTo>
                        <a:pt x="375" y="506"/>
                        <a:pt x="376" y="506"/>
                        <a:pt x="376" y="506"/>
                      </a:cubicBezTo>
                      <a:cubicBezTo>
                        <a:pt x="376" y="506"/>
                        <a:pt x="382" y="506"/>
                        <a:pt x="382" y="506"/>
                      </a:cubicBezTo>
                      <a:cubicBezTo>
                        <a:pt x="382" y="506"/>
                        <a:pt x="384" y="506"/>
                        <a:pt x="384" y="506"/>
                      </a:cubicBezTo>
                      <a:cubicBezTo>
                        <a:pt x="384" y="506"/>
                        <a:pt x="387" y="506"/>
                        <a:pt x="387" y="506"/>
                      </a:cubicBezTo>
                      <a:cubicBezTo>
                        <a:pt x="387" y="506"/>
                        <a:pt x="391" y="506"/>
                        <a:pt x="391" y="506"/>
                      </a:cubicBezTo>
                      <a:cubicBezTo>
                        <a:pt x="391" y="506"/>
                        <a:pt x="394" y="506"/>
                        <a:pt x="394" y="506"/>
                      </a:cubicBezTo>
                      <a:cubicBezTo>
                        <a:pt x="394" y="506"/>
                        <a:pt x="395" y="506"/>
                        <a:pt x="395" y="506"/>
                      </a:cubicBezTo>
                      <a:cubicBezTo>
                        <a:pt x="395" y="506"/>
                        <a:pt x="397" y="506"/>
                        <a:pt x="397" y="506"/>
                      </a:cubicBezTo>
                      <a:cubicBezTo>
                        <a:pt x="397" y="506"/>
                        <a:pt x="401" y="507"/>
                        <a:pt x="401" y="507"/>
                      </a:cubicBezTo>
                      <a:cubicBezTo>
                        <a:pt x="401" y="507"/>
                        <a:pt x="405" y="506"/>
                        <a:pt x="405" y="506"/>
                      </a:cubicBezTo>
                      <a:cubicBezTo>
                        <a:pt x="405" y="506"/>
                        <a:pt x="408" y="506"/>
                        <a:pt x="408" y="506"/>
                      </a:cubicBezTo>
                      <a:cubicBezTo>
                        <a:pt x="408" y="506"/>
                        <a:pt x="410" y="506"/>
                        <a:pt x="410" y="506"/>
                      </a:cubicBezTo>
                      <a:cubicBezTo>
                        <a:pt x="410" y="506"/>
                        <a:pt x="412" y="506"/>
                        <a:pt x="412" y="506"/>
                      </a:cubicBezTo>
                      <a:cubicBezTo>
                        <a:pt x="412" y="506"/>
                        <a:pt x="415" y="506"/>
                        <a:pt x="415" y="506"/>
                      </a:cubicBezTo>
                      <a:cubicBezTo>
                        <a:pt x="415" y="506"/>
                        <a:pt x="417" y="506"/>
                        <a:pt x="417" y="506"/>
                      </a:cubicBezTo>
                      <a:cubicBezTo>
                        <a:pt x="417" y="506"/>
                        <a:pt x="421" y="506"/>
                        <a:pt x="421" y="506"/>
                      </a:cubicBezTo>
                      <a:cubicBezTo>
                        <a:pt x="421" y="506"/>
                        <a:pt x="423" y="506"/>
                        <a:pt x="423" y="506"/>
                      </a:cubicBezTo>
                      <a:cubicBezTo>
                        <a:pt x="423" y="506"/>
                        <a:pt x="426" y="506"/>
                        <a:pt x="426" y="506"/>
                      </a:cubicBezTo>
                      <a:cubicBezTo>
                        <a:pt x="426" y="506"/>
                        <a:pt x="428" y="506"/>
                        <a:pt x="428" y="506"/>
                      </a:cubicBezTo>
                      <a:cubicBezTo>
                        <a:pt x="428" y="506"/>
                        <a:pt x="434" y="506"/>
                        <a:pt x="434" y="506"/>
                      </a:cubicBezTo>
                      <a:cubicBezTo>
                        <a:pt x="434" y="506"/>
                        <a:pt x="436" y="506"/>
                        <a:pt x="436" y="506"/>
                      </a:cubicBezTo>
                      <a:cubicBezTo>
                        <a:pt x="436" y="506"/>
                        <a:pt x="437" y="506"/>
                        <a:pt x="437" y="506"/>
                      </a:cubicBezTo>
                      <a:cubicBezTo>
                        <a:pt x="437" y="506"/>
                        <a:pt x="442" y="506"/>
                        <a:pt x="442" y="506"/>
                      </a:cubicBezTo>
                      <a:cubicBezTo>
                        <a:pt x="442" y="506"/>
                        <a:pt x="443" y="506"/>
                        <a:pt x="443" y="506"/>
                      </a:cubicBezTo>
                      <a:cubicBezTo>
                        <a:pt x="443" y="506"/>
                        <a:pt x="447" y="506"/>
                        <a:pt x="447" y="506"/>
                      </a:cubicBezTo>
                      <a:cubicBezTo>
                        <a:pt x="447" y="506"/>
                        <a:pt x="451" y="506"/>
                        <a:pt x="451" y="506"/>
                      </a:cubicBezTo>
                      <a:cubicBezTo>
                        <a:pt x="451" y="506"/>
                        <a:pt x="453" y="507"/>
                        <a:pt x="453" y="507"/>
                      </a:cubicBezTo>
                      <a:cubicBezTo>
                        <a:pt x="453" y="507"/>
                        <a:pt x="457" y="507"/>
                        <a:pt x="457" y="507"/>
                      </a:cubicBezTo>
                      <a:cubicBezTo>
                        <a:pt x="457" y="507"/>
                        <a:pt x="459" y="506"/>
                        <a:pt x="459" y="506"/>
                      </a:cubicBezTo>
                      <a:cubicBezTo>
                        <a:pt x="459" y="506"/>
                        <a:pt x="460" y="506"/>
                        <a:pt x="460" y="506"/>
                      </a:cubicBezTo>
                      <a:cubicBezTo>
                        <a:pt x="460" y="506"/>
                        <a:pt x="463" y="506"/>
                        <a:pt x="463" y="506"/>
                      </a:cubicBezTo>
                      <a:cubicBezTo>
                        <a:pt x="463" y="506"/>
                        <a:pt x="467" y="506"/>
                        <a:pt x="467" y="506"/>
                      </a:cubicBezTo>
                      <a:cubicBezTo>
                        <a:pt x="467" y="506"/>
                        <a:pt x="469" y="506"/>
                        <a:pt x="469" y="506"/>
                      </a:cubicBezTo>
                      <a:cubicBezTo>
                        <a:pt x="469" y="506"/>
                        <a:pt x="472" y="507"/>
                        <a:pt x="472" y="507"/>
                      </a:cubicBezTo>
                      <a:cubicBezTo>
                        <a:pt x="472" y="507"/>
                        <a:pt x="475" y="506"/>
                        <a:pt x="475" y="506"/>
                      </a:cubicBezTo>
                      <a:cubicBezTo>
                        <a:pt x="475" y="506"/>
                        <a:pt x="477" y="506"/>
                        <a:pt x="477" y="506"/>
                      </a:cubicBezTo>
                      <a:cubicBezTo>
                        <a:pt x="477" y="506"/>
                        <a:pt x="481" y="507"/>
                        <a:pt x="481" y="507"/>
                      </a:cubicBezTo>
                      <a:cubicBezTo>
                        <a:pt x="481" y="507"/>
                        <a:pt x="483" y="506"/>
                        <a:pt x="483" y="506"/>
                      </a:cubicBezTo>
                      <a:cubicBezTo>
                        <a:pt x="483" y="506"/>
                        <a:pt x="486" y="506"/>
                        <a:pt x="486" y="506"/>
                      </a:cubicBezTo>
                      <a:cubicBezTo>
                        <a:pt x="486" y="506"/>
                        <a:pt x="491" y="506"/>
                        <a:pt x="491" y="506"/>
                      </a:cubicBezTo>
                      <a:cubicBezTo>
                        <a:pt x="491" y="506"/>
                        <a:pt x="493" y="506"/>
                        <a:pt x="493" y="506"/>
                      </a:cubicBezTo>
                      <a:cubicBezTo>
                        <a:pt x="493" y="506"/>
                        <a:pt x="497" y="507"/>
                        <a:pt x="497" y="507"/>
                      </a:cubicBezTo>
                      <a:cubicBezTo>
                        <a:pt x="497" y="507"/>
                        <a:pt x="498" y="506"/>
                        <a:pt x="498" y="506"/>
                      </a:cubicBezTo>
                      <a:cubicBezTo>
                        <a:pt x="498" y="506"/>
                        <a:pt x="499" y="506"/>
                        <a:pt x="499" y="506"/>
                      </a:cubicBezTo>
                      <a:cubicBezTo>
                        <a:pt x="499" y="506"/>
                        <a:pt x="504" y="507"/>
                        <a:pt x="504" y="507"/>
                      </a:cubicBezTo>
                      <a:cubicBezTo>
                        <a:pt x="504" y="507"/>
                        <a:pt x="505" y="507"/>
                        <a:pt x="505" y="507"/>
                      </a:cubicBezTo>
                      <a:cubicBezTo>
                        <a:pt x="505" y="507"/>
                        <a:pt x="510" y="506"/>
                        <a:pt x="510" y="506"/>
                      </a:cubicBezTo>
                      <a:cubicBezTo>
                        <a:pt x="510" y="506"/>
                        <a:pt x="510" y="506"/>
                        <a:pt x="510" y="506"/>
                      </a:cubicBezTo>
                      <a:cubicBezTo>
                        <a:pt x="510" y="506"/>
                        <a:pt x="515" y="506"/>
                        <a:pt x="515" y="506"/>
                      </a:cubicBezTo>
                      <a:cubicBezTo>
                        <a:pt x="515" y="506"/>
                        <a:pt x="518" y="506"/>
                        <a:pt x="518" y="506"/>
                      </a:cubicBezTo>
                      <a:cubicBezTo>
                        <a:pt x="518" y="506"/>
                        <a:pt x="520" y="506"/>
                        <a:pt x="520" y="506"/>
                      </a:cubicBezTo>
                      <a:cubicBezTo>
                        <a:pt x="520" y="506"/>
                        <a:pt x="522" y="506"/>
                        <a:pt x="522" y="506"/>
                      </a:cubicBezTo>
                      <a:cubicBezTo>
                        <a:pt x="522" y="506"/>
                        <a:pt x="524" y="506"/>
                        <a:pt x="524" y="506"/>
                      </a:cubicBezTo>
                      <a:cubicBezTo>
                        <a:pt x="524" y="506"/>
                        <a:pt x="528" y="506"/>
                        <a:pt x="528" y="506"/>
                      </a:cubicBezTo>
                      <a:cubicBezTo>
                        <a:pt x="528" y="506"/>
                        <a:pt x="533" y="506"/>
                        <a:pt x="533" y="506"/>
                      </a:cubicBezTo>
                      <a:cubicBezTo>
                        <a:pt x="533" y="506"/>
                        <a:pt x="534" y="507"/>
                        <a:pt x="534" y="507"/>
                      </a:cubicBezTo>
                      <a:cubicBezTo>
                        <a:pt x="534" y="507"/>
                        <a:pt x="538" y="506"/>
                        <a:pt x="538" y="506"/>
                      </a:cubicBezTo>
                      <a:cubicBezTo>
                        <a:pt x="538" y="506"/>
                        <a:pt x="539" y="506"/>
                        <a:pt x="539" y="506"/>
                      </a:cubicBezTo>
                      <a:cubicBezTo>
                        <a:pt x="539" y="506"/>
                        <a:pt x="543" y="506"/>
                        <a:pt x="543" y="506"/>
                      </a:cubicBezTo>
                      <a:cubicBezTo>
                        <a:pt x="543" y="506"/>
                        <a:pt x="548" y="506"/>
                        <a:pt x="548" y="506"/>
                      </a:cubicBezTo>
                      <a:cubicBezTo>
                        <a:pt x="548" y="506"/>
                        <a:pt x="550" y="507"/>
                        <a:pt x="550" y="507"/>
                      </a:cubicBezTo>
                      <a:cubicBezTo>
                        <a:pt x="550" y="507"/>
                        <a:pt x="551" y="506"/>
                        <a:pt x="551" y="506"/>
                      </a:cubicBezTo>
                      <a:cubicBezTo>
                        <a:pt x="551" y="506"/>
                        <a:pt x="553" y="507"/>
                        <a:pt x="553" y="507"/>
                      </a:cubicBezTo>
                      <a:cubicBezTo>
                        <a:pt x="553" y="507"/>
                        <a:pt x="556" y="506"/>
                        <a:pt x="556" y="506"/>
                      </a:cubicBezTo>
                      <a:cubicBezTo>
                        <a:pt x="556" y="506"/>
                        <a:pt x="557" y="507"/>
                        <a:pt x="557" y="507"/>
                      </a:cubicBezTo>
                      <a:cubicBezTo>
                        <a:pt x="557" y="507"/>
                        <a:pt x="563" y="506"/>
                        <a:pt x="563" y="506"/>
                      </a:cubicBezTo>
                      <a:cubicBezTo>
                        <a:pt x="563" y="506"/>
                        <a:pt x="565" y="507"/>
                        <a:pt x="565" y="507"/>
                      </a:cubicBezTo>
                      <a:cubicBezTo>
                        <a:pt x="565" y="507"/>
                        <a:pt x="568" y="506"/>
                        <a:pt x="568" y="506"/>
                      </a:cubicBezTo>
                      <a:cubicBezTo>
                        <a:pt x="568" y="506"/>
                        <a:pt x="571" y="507"/>
                        <a:pt x="571" y="507"/>
                      </a:cubicBezTo>
                      <a:cubicBezTo>
                        <a:pt x="571" y="507"/>
                        <a:pt x="575" y="506"/>
                        <a:pt x="575" y="506"/>
                      </a:cubicBezTo>
                      <a:cubicBezTo>
                        <a:pt x="575" y="506"/>
                        <a:pt x="578" y="507"/>
                        <a:pt x="578" y="507"/>
                      </a:cubicBezTo>
                      <a:cubicBezTo>
                        <a:pt x="578" y="507"/>
                        <a:pt x="581" y="506"/>
                        <a:pt x="581" y="506"/>
                      </a:cubicBezTo>
                      <a:cubicBezTo>
                        <a:pt x="581" y="506"/>
                        <a:pt x="583" y="507"/>
                        <a:pt x="583" y="507"/>
                      </a:cubicBezTo>
                      <a:cubicBezTo>
                        <a:pt x="583" y="507"/>
                        <a:pt x="587" y="506"/>
                        <a:pt x="587" y="506"/>
                      </a:cubicBezTo>
                      <a:cubicBezTo>
                        <a:pt x="587" y="506"/>
                        <a:pt x="588" y="507"/>
                        <a:pt x="588" y="507"/>
                      </a:cubicBezTo>
                      <a:cubicBezTo>
                        <a:pt x="588" y="507"/>
                        <a:pt x="591" y="506"/>
                        <a:pt x="591" y="506"/>
                      </a:cubicBezTo>
                      <a:cubicBezTo>
                        <a:pt x="591" y="506"/>
                        <a:pt x="593" y="507"/>
                        <a:pt x="593" y="507"/>
                      </a:cubicBezTo>
                      <a:cubicBezTo>
                        <a:pt x="593" y="507"/>
                        <a:pt x="596" y="507"/>
                        <a:pt x="596" y="507"/>
                      </a:cubicBezTo>
                      <a:cubicBezTo>
                        <a:pt x="596" y="507"/>
                        <a:pt x="601" y="506"/>
                        <a:pt x="601" y="506"/>
                      </a:cubicBezTo>
                      <a:cubicBezTo>
                        <a:pt x="601" y="506"/>
                        <a:pt x="601" y="506"/>
                        <a:pt x="601" y="506"/>
                      </a:cubicBezTo>
                      <a:cubicBezTo>
                        <a:pt x="601" y="506"/>
                        <a:pt x="602" y="507"/>
                        <a:pt x="602" y="507"/>
                      </a:cubicBezTo>
                      <a:cubicBezTo>
                        <a:pt x="602" y="507"/>
                        <a:pt x="606" y="507"/>
                        <a:pt x="606" y="507"/>
                      </a:cubicBezTo>
                      <a:cubicBezTo>
                        <a:pt x="606" y="507"/>
                        <a:pt x="609" y="506"/>
                        <a:pt x="609" y="506"/>
                      </a:cubicBezTo>
                      <a:cubicBezTo>
                        <a:pt x="609" y="506"/>
                        <a:pt x="614" y="506"/>
                        <a:pt x="614" y="506"/>
                      </a:cubicBezTo>
                      <a:cubicBezTo>
                        <a:pt x="614" y="506"/>
                        <a:pt x="617" y="507"/>
                        <a:pt x="617" y="507"/>
                      </a:cubicBezTo>
                      <a:cubicBezTo>
                        <a:pt x="617" y="507"/>
                        <a:pt x="618" y="506"/>
                        <a:pt x="618" y="506"/>
                      </a:cubicBezTo>
                      <a:cubicBezTo>
                        <a:pt x="618" y="506"/>
                        <a:pt x="619" y="507"/>
                        <a:pt x="619" y="507"/>
                      </a:cubicBezTo>
                      <a:cubicBezTo>
                        <a:pt x="619" y="507"/>
                        <a:pt x="625" y="506"/>
                        <a:pt x="625" y="506"/>
                      </a:cubicBezTo>
                      <a:cubicBezTo>
                        <a:pt x="625" y="506"/>
                        <a:pt x="628" y="507"/>
                        <a:pt x="628" y="507"/>
                      </a:cubicBezTo>
                      <a:cubicBezTo>
                        <a:pt x="628" y="507"/>
                        <a:pt x="629" y="506"/>
                        <a:pt x="629" y="506"/>
                      </a:cubicBezTo>
                      <a:cubicBezTo>
                        <a:pt x="629" y="506"/>
                        <a:pt x="632" y="507"/>
                        <a:pt x="632" y="507"/>
                      </a:cubicBezTo>
                      <a:cubicBezTo>
                        <a:pt x="632" y="507"/>
                        <a:pt x="637" y="506"/>
                        <a:pt x="637" y="506"/>
                      </a:cubicBezTo>
                      <a:cubicBezTo>
                        <a:pt x="637" y="506"/>
                        <a:pt x="640" y="507"/>
                        <a:pt x="640" y="507"/>
                      </a:cubicBezTo>
                      <a:cubicBezTo>
                        <a:pt x="640" y="507"/>
                        <a:pt x="641" y="506"/>
                        <a:pt x="641" y="506"/>
                      </a:cubicBezTo>
                      <a:cubicBezTo>
                        <a:pt x="641" y="506"/>
                        <a:pt x="644" y="507"/>
                        <a:pt x="644" y="507"/>
                      </a:cubicBezTo>
                      <a:cubicBezTo>
                        <a:pt x="644" y="507"/>
                        <a:pt x="647" y="507"/>
                        <a:pt x="647" y="507"/>
                      </a:cubicBezTo>
                      <a:cubicBezTo>
                        <a:pt x="647" y="507"/>
                        <a:pt x="649" y="506"/>
                        <a:pt x="649" y="506"/>
                      </a:cubicBezTo>
                      <a:cubicBezTo>
                        <a:pt x="649" y="506"/>
                        <a:pt x="653" y="506"/>
                        <a:pt x="653" y="506"/>
                      </a:cubicBezTo>
                      <a:cubicBezTo>
                        <a:pt x="653" y="506"/>
                        <a:pt x="654" y="507"/>
                        <a:pt x="654" y="507"/>
                      </a:cubicBezTo>
                      <a:cubicBezTo>
                        <a:pt x="654" y="507"/>
                        <a:pt x="658" y="506"/>
                        <a:pt x="658" y="506"/>
                      </a:cubicBezTo>
                      <a:cubicBezTo>
                        <a:pt x="658" y="506"/>
                        <a:pt x="659" y="507"/>
                        <a:pt x="659" y="507"/>
                      </a:cubicBezTo>
                      <a:cubicBezTo>
                        <a:pt x="659" y="507"/>
                        <a:pt x="665" y="506"/>
                        <a:pt x="665" y="506"/>
                      </a:cubicBezTo>
                      <a:cubicBezTo>
                        <a:pt x="665" y="506"/>
                        <a:pt x="668" y="507"/>
                        <a:pt x="668" y="507"/>
                      </a:cubicBezTo>
                      <a:cubicBezTo>
                        <a:pt x="668" y="507"/>
                        <a:pt x="671" y="507"/>
                        <a:pt x="671" y="507"/>
                      </a:cubicBezTo>
                      <a:cubicBezTo>
                        <a:pt x="671" y="507"/>
                        <a:pt x="673" y="506"/>
                        <a:pt x="673" y="506"/>
                      </a:cubicBezTo>
                      <a:cubicBezTo>
                        <a:pt x="673" y="506"/>
                        <a:pt x="674" y="507"/>
                        <a:pt x="674" y="507"/>
                      </a:cubicBezTo>
                      <a:cubicBezTo>
                        <a:pt x="674" y="507"/>
                        <a:pt x="678" y="506"/>
                        <a:pt x="678" y="506"/>
                      </a:cubicBezTo>
                      <a:cubicBezTo>
                        <a:pt x="678" y="506"/>
                        <a:pt x="681" y="507"/>
                        <a:pt x="681" y="507"/>
                      </a:cubicBezTo>
                      <a:cubicBezTo>
                        <a:pt x="681" y="507"/>
                        <a:pt x="684" y="506"/>
                        <a:pt x="684" y="506"/>
                      </a:cubicBezTo>
                      <a:cubicBezTo>
                        <a:pt x="684" y="506"/>
                        <a:pt x="686" y="507"/>
                        <a:pt x="686" y="507"/>
                      </a:cubicBezTo>
                      <a:cubicBezTo>
                        <a:pt x="686" y="507"/>
                        <a:pt x="689" y="507"/>
                        <a:pt x="689" y="507"/>
                      </a:cubicBezTo>
                      <a:cubicBezTo>
                        <a:pt x="689" y="507"/>
                        <a:pt x="692" y="507"/>
                        <a:pt x="692" y="507"/>
                      </a:cubicBezTo>
                      <a:cubicBezTo>
                        <a:pt x="692" y="507"/>
                        <a:pt x="696" y="506"/>
                        <a:pt x="696" y="506"/>
                      </a:cubicBezTo>
                      <a:cubicBezTo>
                        <a:pt x="696" y="506"/>
                        <a:pt x="698" y="507"/>
                        <a:pt x="698" y="507"/>
                      </a:cubicBezTo>
                      <a:cubicBezTo>
                        <a:pt x="698" y="507"/>
                        <a:pt x="698" y="506"/>
                        <a:pt x="698" y="506"/>
                      </a:cubicBezTo>
                      <a:cubicBezTo>
                        <a:pt x="698" y="506"/>
                        <a:pt x="704" y="506"/>
                        <a:pt x="704" y="506"/>
                      </a:cubicBezTo>
                      <a:cubicBezTo>
                        <a:pt x="704" y="506"/>
                        <a:pt x="707" y="507"/>
                        <a:pt x="707" y="507"/>
                      </a:cubicBezTo>
                      <a:cubicBezTo>
                        <a:pt x="707" y="507"/>
                        <a:pt x="708" y="506"/>
                        <a:pt x="708" y="506"/>
                      </a:cubicBezTo>
                      <a:cubicBezTo>
                        <a:pt x="708" y="506"/>
                        <a:pt x="712" y="507"/>
                        <a:pt x="712" y="507"/>
                      </a:cubicBezTo>
                      <a:cubicBezTo>
                        <a:pt x="712" y="507"/>
                        <a:pt x="716" y="507"/>
                        <a:pt x="716" y="507"/>
                      </a:cubicBezTo>
                      <a:cubicBezTo>
                        <a:pt x="716" y="507"/>
                        <a:pt x="717" y="507"/>
                        <a:pt x="717" y="507"/>
                      </a:cubicBezTo>
                      <a:cubicBezTo>
                        <a:pt x="717" y="507"/>
                        <a:pt x="720" y="507"/>
                        <a:pt x="720" y="507"/>
                      </a:cubicBezTo>
                      <a:cubicBezTo>
                        <a:pt x="720" y="507"/>
                        <a:pt x="724" y="507"/>
                        <a:pt x="724" y="507"/>
                      </a:cubicBezTo>
                      <a:cubicBezTo>
                        <a:pt x="724" y="507"/>
                        <a:pt x="726" y="507"/>
                        <a:pt x="726" y="507"/>
                      </a:cubicBezTo>
                      <a:cubicBezTo>
                        <a:pt x="726" y="507"/>
                        <a:pt x="730" y="507"/>
                        <a:pt x="730" y="507"/>
                      </a:cubicBezTo>
                      <a:cubicBezTo>
                        <a:pt x="730" y="507"/>
                        <a:pt x="731" y="507"/>
                        <a:pt x="731" y="507"/>
                      </a:cubicBezTo>
                      <a:cubicBezTo>
                        <a:pt x="731" y="507"/>
                        <a:pt x="733" y="506"/>
                        <a:pt x="733" y="506"/>
                      </a:cubicBezTo>
                      <a:cubicBezTo>
                        <a:pt x="733" y="506"/>
                        <a:pt x="737" y="506"/>
                        <a:pt x="737" y="506"/>
                      </a:cubicBezTo>
                      <a:cubicBezTo>
                        <a:pt x="737" y="506"/>
                        <a:pt x="740" y="507"/>
                        <a:pt x="740" y="507"/>
                      </a:cubicBezTo>
                      <a:cubicBezTo>
                        <a:pt x="740" y="507"/>
                        <a:pt x="743" y="506"/>
                        <a:pt x="743" y="506"/>
                      </a:cubicBezTo>
                      <a:cubicBezTo>
                        <a:pt x="743" y="506"/>
                        <a:pt x="747" y="507"/>
                        <a:pt x="747" y="507"/>
                      </a:cubicBezTo>
                      <a:cubicBezTo>
                        <a:pt x="747" y="507"/>
                        <a:pt x="751" y="507"/>
                        <a:pt x="751" y="507"/>
                      </a:cubicBezTo>
                      <a:cubicBezTo>
                        <a:pt x="751" y="507"/>
                        <a:pt x="751" y="507"/>
                        <a:pt x="751" y="507"/>
                      </a:cubicBezTo>
                      <a:cubicBezTo>
                        <a:pt x="751" y="507"/>
                        <a:pt x="755" y="507"/>
                        <a:pt x="755" y="507"/>
                      </a:cubicBezTo>
                      <a:cubicBezTo>
                        <a:pt x="755" y="507"/>
                        <a:pt x="758" y="507"/>
                        <a:pt x="758" y="507"/>
                      </a:cubicBezTo>
                      <a:cubicBezTo>
                        <a:pt x="758" y="507"/>
                        <a:pt x="761" y="507"/>
                        <a:pt x="761" y="507"/>
                      </a:cubicBezTo>
                      <a:cubicBezTo>
                        <a:pt x="761" y="507"/>
                        <a:pt x="764" y="507"/>
                        <a:pt x="764" y="507"/>
                      </a:cubicBezTo>
                      <a:cubicBezTo>
                        <a:pt x="764" y="507"/>
                        <a:pt x="765" y="507"/>
                        <a:pt x="765" y="507"/>
                      </a:cubicBezTo>
                      <a:cubicBezTo>
                        <a:pt x="765" y="507"/>
                        <a:pt x="770" y="506"/>
                        <a:pt x="770" y="506"/>
                      </a:cubicBezTo>
                      <a:cubicBezTo>
                        <a:pt x="770" y="506"/>
                        <a:pt x="771" y="507"/>
                        <a:pt x="771" y="507"/>
                      </a:cubicBezTo>
                      <a:cubicBezTo>
                        <a:pt x="771" y="507"/>
                        <a:pt x="776" y="506"/>
                        <a:pt x="776" y="506"/>
                      </a:cubicBezTo>
                      <a:cubicBezTo>
                        <a:pt x="776" y="506"/>
                        <a:pt x="776" y="506"/>
                        <a:pt x="776" y="506"/>
                      </a:cubicBezTo>
                      <a:cubicBezTo>
                        <a:pt x="776" y="506"/>
                        <a:pt x="782" y="503"/>
                        <a:pt x="782" y="503"/>
                      </a:cubicBezTo>
                      <a:cubicBezTo>
                        <a:pt x="782" y="503"/>
                        <a:pt x="782" y="503"/>
                        <a:pt x="782" y="503"/>
                      </a:cubicBezTo>
                      <a:cubicBezTo>
                        <a:pt x="782" y="503"/>
                        <a:pt x="787" y="506"/>
                        <a:pt x="787" y="506"/>
                      </a:cubicBezTo>
                      <a:cubicBezTo>
                        <a:pt x="787" y="506"/>
                        <a:pt x="788" y="506"/>
                        <a:pt x="788" y="506"/>
                      </a:cubicBezTo>
                      <a:cubicBezTo>
                        <a:pt x="788" y="506"/>
                        <a:pt x="790" y="507"/>
                        <a:pt x="790" y="507"/>
                      </a:cubicBezTo>
                      <a:cubicBezTo>
                        <a:pt x="790" y="507"/>
                        <a:pt x="795" y="507"/>
                        <a:pt x="795" y="507"/>
                      </a:cubicBezTo>
                      <a:cubicBezTo>
                        <a:pt x="795" y="507"/>
                        <a:pt x="798" y="506"/>
                        <a:pt x="798" y="506"/>
                      </a:cubicBezTo>
                      <a:cubicBezTo>
                        <a:pt x="798" y="506"/>
                        <a:pt x="799" y="507"/>
                        <a:pt x="799" y="507"/>
                      </a:cubicBezTo>
                      <a:cubicBezTo>
                        <a:pt x="799" y="507"/>
                        <a:pt x="802" y="507"/>
                        <a:pt x="802" y="507"/>
                      </a:cubicBezTo>
                      <a:cubicBezTo>
                        <a:pt x="802" y="507"/>
                        <a:pt x="806" y="507"/>
                        <a:pt x="806" y="507"/>
                      </a:cubicBezTo>
                      <a:cubicBezTo>
                        <a:pt x="806" y="507"/>
                        <a:pt x="809" y="507"/>
                        <a:pt x="809" y="507"/>
                      </a:cubicBezTo>
                      <a:cubicBezTo>
                        <a:pt x="809" y="507"/>
                        <a:pt x="812" y="507"/>
                        <a:pt x="812" y="507"/>
                      </a:cubicBezTo>
                      <a:cubicBezTo>
                        <a:pt x="812" y="507"/>
                        <a:pt x="814" y="506"/>
                        <a:pt x="814" y="506"/>
                      </a:cubicBezTo>
                      <a:cubicBezTo>
                        <a:pt x="814" y="506"/>
                        <a:pt x="816" y="507"/>
                        <a:pt x="816" y="507"/>
                      </a:cubicBezTo>
                      <a:cubicBezTo>
                        <a:pt x="816" y="507"/>
                        <a:pt x="818" y="507"/>
                        <a:pt x="818" y="507"/>
                      </a:cubicBezTo>
                      <a:cubicBezTo>
                        <a:pt x="818" y="507"/>
                        <a:pt x="823" y="507"/>
                        <a:pt x="823" y="507"/>
                      </a:cubicBezTo>
                      <a:cubicBezTo>
                        <a:pt x="823" y="507"/>
                        <a:pt x="824" y="507"/>
                        <a:pt x="824" y="507"/>
                      </a:cubicBezTo>
                      <a:cubicBezTo>
                        <a:pt x="824" y="507"/>
                        <a:pt x="828" y="507"/>
                        <a:pt x="828" y="507"/>
                      </a:cubicBezTo>
                      <a:cubicBezTo>
                        <a:pt x="828" y="507"/>
                        <a:pt x="832" y="507"/>
                        <a:pt x="832" y="507"/>
                      </a:cubicBezTo>
                      <a:cubicBezTo>
                        <a:pt x="832" y="507"/>
                        <a:pt x="834" y="507"/>
                        <a:pt x="834" y="507"/>
                      </a:cubicBezTo>
                      <a:cubicBezTo>
                        <a:pt x="834" y="507"/>
                        <a:pt x="836" y="507"/>
                        <a:pt x="836" y="507"/>
                      </a:cubicBezTo>
                      <a:cubicBezTo>
                        <a:pt x="836" y="507"/>
                        <a:pt x="840" y="507"/>
                        <a:pt x="840" y="507"/>
                      </a:cubicBezTo>
                      <a:cubicBezTo>
                        <a:pt x="840" y="507"/>
                        <a:pt x="843" y="506"/>
                        <a:pt x="843" y="506"/>
                      </a:cubicBezTo>
                      <a:cubicBezTo>
                        <a:pt x="843" y="506"/>
                        <a:pt x="845" y="507"/>
                        <a:pt x="845" y="507"/>
                      </a:cubicBezTo>
                      <a:cubicBezTo>
                        <a:pt x="845" y="507"/>
                        <a:pt x="847" y="507"/>
                        <a:pt x="847" y="507"/>
                      </a:cubicBezTo>
                      <a:cubicBezTo>
                        <a:pt x="847" y="507"/>
                        <a:pt x="850" y="507"/>
                        <a:pt x="850" y="507"/>
                      </a:cubicBezTo>
                      <a:cubicBezTo>
                        <a:pt x="850" y="507"/>
                        <a:pt x="855" y="506"/>
                        <a:pt x="855" y="506"/>
                      </a:cubicBezTo>
                      <a:cubicBezTo>
                        <a:pt x="855" y="506"/>
                        <a:pt x="855" y="507"/>
                        <a:pt x="855" y="507"/>
                      </a:cubicBezTo>
                      <a:cubicBezTo>
                        <a:pt x="855" y="507"/>
                        <a:pt x="860" y="506"/>
                        <a:pt x="860" y="506"/>
                      </a:cubicBezTo>
                      <a:cubicBezTo>
                        <a:pt x="860" y="506"/>
                        <a:pt x="864" y="507"/>
                        <a:pt x="864" y="507"/>
                      </a:cubicBezTo>
                      <a:cubicBezTo>
                        <a:pt x="864" y="507"/>
                        <a:pt x="866" y="507"/>
                        <a:pt x="866" y="507"/>
                      </a:cubicBezTo>
                      <a:cubicBezTo>
                        <a:pt x="866" y="507"/>
                        <a:pt x="868" y="507"/>
                        <a:pt x="868" y="507"/>
                      </a:cubicBezTo>
                      <a:cubicBezTo>
                        <a:pt x="868" y="507"/>
                        <a:pt x="870" y="507"/>
                        <a:pt x="870" y="507"/>
                      </a:cubicBezTo>
                      <a:cubicBezTo>
                        <a:pt x="870" y="507"/>
                        <a:pt x="874" y="507"/>
                        <a:pt x="874" y="507"/>
                      </a:cubicBezTo>
                      <a:cubicBezTo>
                        <a:pt x="874" y="507"/>
                        <a:pt x="877" y="507"/>
                        <a:pt x="877" y="507"/>
                      </a:cubicBezTo>
                      <a:cubicBezTo>
                        <a:pt x="877" y="507"/>
                        <a:pt x="880" y="507"/>
                        <a:pt x="880" y="507"/>
                      </a:cubicBezTo>
                      <a:cubicBezTo>
                        <a:pt x="880" y="507"/>
                        <a:pt x="882" y="506"/>
                        <a:pt x="882" y="506"/>
                      </a:cubicBezTo>
                      <a:cubicBezTo>
                        <a:pt x="882" y="506"/>
                        <a:pt x="885" y="506"/>
                        <a:pt x="885" y="506"/>
                      </a:cubicBezTo>
                      <a:cubicBezTo>
                        <a:pt x="885" y="506"/>
                        <a:pt x="888" y="506"/>
                        <a:pt x="888" y="506"/>
                      </a:cubicBezTo>
                      <a:cubicBezTo>
                        <a:pt x="888" y="506"/>
                        <a:pt x="890" y="506"/>
                        <a:pt x="890" y="506"/>
                      </a:cubicBezTo>
                      <a:cubicBezTo>
                        <a:pt x="890" y="506"/>
                        <a:pt x="893" y="505"/>
                        <a:pt x="893" y="505"/>
                      </a:cubicBezTo>
                      <a:cubicBezTo>
                        <a:pt x="893" y="505"/>
                        <a:pt x="895" y="506"/>
                        <a:pt x="895" y="506"/>
                      </a:cubicBezTo>
                      <a:cubicBezTo>
                        <a:pt x="895" y="506"/>
                        <a:pt x="898" y="505"/>
                        <a:pt x="898" y="505"/>
                      </a:cubicBezTo>
                      <a:cubicBezTo>
                        <a:pt x="898" y="505"/>
                        <a:pt x="901" y="505"/>
                        <a:pt x="901" y="505"/>
                      </a:cubicBezTo>
                      <a:cubicBezTo>
                        <a:pt x="901" y="505"/>
                        <a:pt x="906" y="504"/>
                        <a:pt x="906" y="504"/>
                      </a:cubicBezTo>
                      <a:cubicBezTo>
                        <a:pt x="906" y="504"/>
                        <a:pt x="906" y="503"/>
                        <a:pt x="906" y="503"/>
                      </a:cubicBezTo>
                      <a:cubicBezTo>
                        <a:pt x="906" y="503"/>
                        <a:pt x="912" y="500"/>
                        <a:pt x="912" y="500"/>
                      </a:cubicBezTo>
                      <a:cubicBezTo>
                        <a:pt x="912" y="500"/>
                        <a:pt x="912" y="500"/>
                        <a:pt x="912" y="500"/>
                      </a:cubicBezTo>
                      <a:cubicBezTo>
                        <a:pt x="912" y="500"/>
                        <a:pt x="917" y="495"/>
                        <a:pt x="917" y="495"/>
                      </a:cubicBezTo>
                      <a:cubicBezTo>
                        <a:pt x="917" y="495"/>
                        <a:pt x="918" y="494"/>
                        <a:pt x="918" y="494"/>
                      </a:cubicBezTo>
                      <a:cubicBezTo>
                        <a:pt x="918" y="494"/>
                        <a:pt x="923" y="484"/>
                        <a:pt x="923" y="484"/>
                      </a:cubicBezTo>
                      <a:cubicBezTo>
                        <a:pt x="923" y="484"/>
                        <a:pt x="923" y="483"/>
                        <a:pt x="923" y="483"/>
                      </a:cubicBezTo>
                      <a:cubicBezTo>
                        <a:pt x="923" y="483"/>
                        <a:pt x="929" y="457"/>
                        <a:pt x="929" y="457"/>
                      </a:cubicBezTo>
                      <a:cubicBezTo>
                        <a:pt x="929" y="457"/>
                        <a:pt x="929" y="456"/>
                        <a:pt x="929" y="456"/>
                      </a:cubicBezTo>
                      <a:cubicBezTo>
                        <a:pt x="929" y="456"/>
                        <a:pt x="934" y="335"/>
                        <a:pt x="934" y="335"/>
                      </a:cubicBezTo>
                      <a:cubicBezTo>
                        <a:pt x="934" y="335"/>
                        <a:pt x="934" y="322"/>
                        <a:pt x="934" y="322"/>
                      </a:cubicBezTo>
                      <a:cubicBezTo>
                        <a:pt x="934" y="322"/>
                        <a:pt x="938" y="0"/>
                        <a:pt x="938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7" name="Freeform 72"/>
                <p:cNvSpPr>
                  <a:spLocks/>
                </p:cNvSpPr>
                <p:nvPr/>
              </p:nvSpPr>
              <p:spPr bwMode="auto">
                <a:xfrm>
                  <a:off x="-3465513" y="2344738"/>
                  <a:ext cx="1333500" cy="334963"/>
                </a:xfrm>
                <a:custGeom>
                  <a:avLst/>
                  <a:gdLst>
                    <a:gd name="T0" fmla="*/ 26 w 2024"/>
                    <a:gd name="T1" fmla="*/ 490 h 508"/>
                    <a:gd name="T2" fmla="*/ 60 w 2024"/>
                    <a:gd name="T3" fmla="*/ 501 h 508"/>
                    <a:gd name="T4" fmla="*/ 96 w 2024"/>
                    <a:gd name="T5" fmla="*/ 504 h 508"/>
                    <a:gd name="T6" fmla="*/ 129 w 2024"/>
                    <a:gd name="T7" fmla="*/ 504 h 508"/>
                    <a:gd name="T8" fmla="*/ 163 w 2024"/>
                    <a:gd name="T9" fmla="*/ 497 h 508"/>
                    <a:gd name="T10" fmla="*/ 196 w 2024"/>
                    <a:gd name="T11" fmla="*/ 449 h 508"/>
                    <a:gd name="T12" fmla="*/ 231 w 2024"/>
                    <a:gd name="T13" fmla="*/ 503 h 508"/>
                    <a:gd name="T14" fmla="*/ 266 w 2024"/>
                    <a:gd name="T15" fmla="*/ 505 h 508"/>
                    <a:gd name="T16" fmla="*/ 299 w 2024"/>
                    <a:gd name="T17" fmla="*/ 506 h 508"/>
                    <a:gd name="T18" fmla="*/ 333 w 2024"/>
                    <a:gd name="T19" fmla="*/ 507 h 508"/>
                    <a:gd name="T20" fmla="*/ 367 w 2024"/>
                    <a:gd name="T21" fmla="*/ 506 h 508"/>
                    <a:gd name="T22" fmla="*/ 400 w 2024"/>
                    <a:gd name="T23" fmla="*/ 507 h 508"/>
                    <a:gd name="T24" fmla="*/ 434 w 2024"/>
                    <a:gd name="T25" fmla="*/ 507 h 508"/>
                    <a:gd name="T26" fmla="*/ 469 w 2024"/>
                    <a:gd name="T27" fmla="*/ 507 h 508"/>
                    <a:gd name="T28" fmla="*/ 501 w 2024"/>
                    <a:gd name="T29" fmla="*/ 507 h 508"/>
                    <a:gd name="T30" fmla="*/ 538 w 2024"/>
                    <a:gd name="T31" fmla="*/ 507 h 508"/>
                    <a:gd name="T32" fmla="*/ 572 w 2024"/>
                    <a:gd name="T33" fmla="*/ 508 h 508"/>
                    <a:gd name="T34" fmla="*/ 603 w 2024"/>
                    <a:gd name="T35" fmla="*/ 495 h 508"/>
                    <a:gd name="T36" fmla="*/ 637 w 2024"/>
                    <a:gd name="T37" fmla="*/ 500 h 508"/>
                    <a:gd name="T38" fmla="*/ 672 w 2024"/>
                    <a:gd name="T39" fmla="*/ 505 h 508"/>
                    <a:gd name="T40" fmla="*/ 705 w 2024"/>
                    <a:gd name="T41" fmla="*/ 506 h 508"/>
                    <a:gd name="T42" fmla="*/ 741 w 2024"/>
                    <a:gd name="T43" fmla="*/ 507 h 508"/>
                    <a:gd name="T44" fmla="*/ 776 w 2024"/>
                    <a:gd name="T45" fmla="*/ 507 h 508"/>
                    <a:gd name="T46" fmla="*/ 807 w 2024"/>
                    <a:gd name="T47" fmla="*/ 507 h 508"/>
                    <a:gd name="T48" fmla="*/ 842 w 2024"/>
                    <a:gd name="T49" fmla="*/ 507 h 508"/>
                    <a:gd name="T50" fmla="*/ 877 w 2024"/>
                    <a:gd name="T51" fmla="*/ 507 h 508"/>
                    <a:gd name="T52" fmla="*/ 910 w 2024"/>
                    <a:gd name="T53" fmla="*/ 507 h 508"/>
                    <a:gd name="T54" fmla="*/ 943 w 2024"/>
                    <a:gd name="T55" fmla="*/ 507 h 508"/>
                    <a:gd name="T56" fmla="*/ 981 w 2024"/>
                    <a:gd name="T57" fmla="*/ 506 h 508"/>
                    <a:gd name="T58" fmla="*/ 1012 w 2024"/>
                    <a:gd name="T59" fmla="*/ 506 h 508"/>
                    <a:gd name="T60" fmla="*/ 1044 w 2024"/>
                    <a:gd name="T61" fmla="*/ 506 h 508"/>
                    <a:gd name="T62" fmla="*/ 1081 w 2024"/>
                    <a:gd name="T63" fmla="*/ 506 h 508"/>
                    <a:gd name="T64" fmla="*/ 1112 w 2024"/>
                    <a:gd name="T65" fmla="*/ 505 h 508"/>
                    <a:gd name="T66" fmla="*/ 1146 w 2024"/>
                    <a:gd name="T67" fmla="*/ 498 h 508"/>
                    <a:gd name="T68" fmla="*/ 1181 w 2024"/>
                    <a:gd name="T69" fmla="*/ 414 h 508"/>
                    <a:gd name="T70" fmla="*/ 1214 w 2024"/>
                    <a:gd name="T71" fmla="*/ 495 h 508"/>
                    <a:gd name="T72" fmla="*/ 1248 w 2024"/>
                    <a:gd name="T73" fmla="*/ 505 h 508"/>
                    <a:gd name="T74" fmla="*/ 1282 w 2024"/>
                    <a:gd name="T75" fmla="*/ 507 h 508"/>
                    <a:gd name="T76" fmla="*/ 1319 w 2024"/>
                    <a:gd name="T77" fmla="*/ 506 h 508"/>
                    <a:gd name="T78" fmla="*/ 1353 w 2024"/>
                    <a:gd name="T79" fmla="*/ 507 h 508"/>
                    <a:gd name="T80" fmla="*/ 1384 w 2024"/>
                    <a:gd name="T81" fmla="*/ 507 h 508"/>
                    <a:gd name="T82" fmla="*/ 1418 w 2024"/>
                    <a:gd name="T83" fmla="*/ 506 h 508"/>
                    <a:gd name="T84" fmla="*/ 1452 w 2024"/>
                    <a:gd name="T85" fmla="*/ 507 h 508"/>
                    <a:gd name="T86" fmla="*/ 1487 w 2024"/>
                    <a:gd name="T87" fmla="*/ 506 h 508"/>
                    <a:gd name="T88" fmla="*/ 1521 w 2024"/>
                    <a:gd name="T89" fmla="*/ 506 h 508"/>
                    <a:gd name="T90" fmla="*/ 1554 w 2024"/>
                    <a:gd name="T91" fmla="*/ 507 h 508"/>
                    <a:gd name="T92" fmla="*/ 1588 w 2024"/>
                    <a:gd name="T93" fmla="*/ 506 h 508"/>
                    <a:gd name="T94" fmla="*/ 1622 w 2024"/>
                    <a:gd name="T95" fmla="*/ 504 h 508"/>
                    <a:gd name="T96" fmla="*/ 1655 w 2024"/>
                    <a:gd name="T97" fmla="*/ 503 h 508"/>
                    <a:gd name="T98" fmla="*/ 1689 w 2024"/>
                    <a:gd name="T99" fmla="*/ 498 h 508"/>
                    <a:gd name="T100" fmla="*/ 1723 w 2024"/>
                    <a:gd name="T101" fmla="*/ 483 h 508"/>
                    <a:gd name="T102" fmla="*/ 1757 w 2024"/>
                    <a:gd name="T103" fmla="*/ 296 h 508"/>
                    <a:gd name="T104" fmla="*/ 1791 w 2024"/>
                    <a:gd name="T105" fmla="*/ 324 h 508"/>
                    <a:gd name="T106" fmla="*/ 1825 w 2024"/>
                    <a:gd name="T107" fmla="*/ 177 h 508"/>
                    <a:gd name="T108" fmla="*/ 1859 w 2024"/>
                    <a:gd name="T109" fmla="*/ 454 h 508"/>
                    <a:gd name="T110" fmla="*/ 1894 w 2024"/>
                    <a:gd name="T111" fmla="*/ 480 h 508"/>
                    <a:gd name="T112" fmla="*/ 1927 w 2024"/>
                    <a:gd name="T113" fmla="*/ 496 h 508"/>
                    <a:gd name="T114" fmla="*/ 1961 w 2024"/>
                    <a:gd name="T115" fmla="*/ 498 h 508"/>
                    <a:gd name="T116" fmla="*/ 1995 w 2024"/>
                    <a:gd name="T117" fmla="*/ 489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24" h="50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4" y="307"/>
                        <a:pt x="4" y="307"/>
                      </a:cubicBezTo>
                      <a:cubicBezTo>
                        <a:pt x="4" y="307"/>
                        <a:pt x="4" y="319"/>
                        <a:pt x="4" y="319"/>
                      </a:cubicBezTo>
                      <a:cubicBezTo>
                        <a:pt x="4" y="319"/>
                        <a:pt x="9" y="438"/>
                        <a:pt x="9" y="438"/>
                      </a:cubicBezTo>
                      <a:cubicBezTo>
                        <a:pt x="9" y="438"/>
                        <a:pt x="10" y="440"/>
                        <a:pt x="10" y="440"/>
                      </a:cubicBezTo>
                      <a:cubicBezTo>
                        <a:pt x="10" y="440"/>
                        <a:pt x="15" y="470"/>
                        <a:pt x="15" y="470"/>
                      </a:cubicBezTo>
                      <a:cubicBezTo>
                        <a:pt x="15" y="470"/>
                        <a:pt x="15" y="470"/>
                        <a:pt x="15" y="470"/>
                      </a:cubicBezTo>
                      <a:cubicBezTo>
                        <a:pt x="15" y="470"/>
                        <a:pt x="21" y="483"/>
                        <a:pt x="21" y="483"/>
                      </a:cubicBezTo>
                      <a:cubicBezTo>
                        <a:pt x="21" y="483"/>
                        <a:pt x="21" y="483"/>
                        <a:pt x="21" y="483"/>
                      </a:cubicBezTo>
                      <a:cubicBezTo>
                        <a:pt x="21" y="483"/>
                        <a:pt x="26" y="490"/>
                        <a:pt x="26" y="490"/>
                      </a:cubicBezTo>
                      <a:cubicBezTo>
                        <a:pt x="26" y="490"/>
                        <a:pt x="26" y="490"/>
                        <a:pt x="26" y="490"/>
                      </a:cubicBezTo>
                      <a:cubicBezTo>
                        <a:pt x="26" y="490"/>
                        <a:pt x="32" y="493"/>
                        <a:pt x="32" y="493"/>
                      </a:cubicBezTo>
                      <a:cubicBezTo>
                        <a:pt x="32" y="493"/>
                        <a:pt x="32" y="493"/>
                        <a:pt x="32" y="493"/>
                      </a:cubicBezTo>
                      <a:cubicBezTo>
                        <a:pt x="32" y="493"/>
                        <a:pt x="38" y="496"/>
                        <a:pt x="38" y="496"/>
                      </a:cubicBezTo>
                      <a:cubicBezTo>
                        <a:pt x="38" y="496"/>
                        <a:pt x="38" y="496"/>
                        <a:pt x="38" y="496"/>
                      </a:cubicBezTo>
                      <a:cubicBezTo>
                        <a:pt x="38" y="496"/>
                        <a:pt x="43" y="499"/>
                        <a:pt x="43" y="499"/>
                      </a:cubicBezTo>
                      <a:cubicBezTo>
                        <a:pt x="43" y="499"/>
                        <a:pt x="43" y="498"/>
                        <a:pt x="43" y="498"/>
                      </a:cubicBezTo>
                      <a:cubicBezTo>
                        <a:pt x="43" y="498"/>
                        <a:pt x="49" y="500"/>
                        <a:pt x="49" y="500"/>
                      </a:cubicBezTo>
                      <a:cubicBezTo>
                        <a:pt x="49" y="500"/>
                        <a:pt x="49" y="500"/>
                        <a:pt x="49" y="500"/>
                      </a:cubicBezTo>
                      <a:cubicBezTo>
                        <a:pt x="49" y="500"/>
                        <a:pt x="54" y="501"/>
                        <a:pt x="54" y="501"/>
                      </a:cubicBezTo>
                      <a:cubicBezTo>
                        <a:pt x="54" y="501"/>
                        <a:pt x="56" y="501"/>
                        <a:pt x="56" y="501"/>
                      </a:cubicBezTo>
                      <a:cubicBezTo>
                        <a:pt x="56" y="501"/>
                        <a:pt x="60" y="502"/>
                        <a:pt x="60" y="502"/>
                      </a:cubicBezTo>
                      <a:cubicBezTo>
                        <a:pt x="60" y="502"/>
                        <a:pt x="60" y="501"/>
                        <a:pt x="60" y="501"/>
                      </a:cubicBezTo>
                      <a:cubicBezTo>
                        <a:pt x="60" y="501"/>
                        <a:pt x="64" y="502"/>
                        <a:pt x="64" y="502"/>
                      </a:cubicBezTo>
                      <a:cubicBezTo>
                        <a:pt x="64" y="502"/>
                        <a:pt x="66" y="502"/>
                        <a:pt x="66" y="502"/>
                      </a:cubicBezTo>
                      <a:cubicBezTo>
                        <a:pt x="66" y="502"/>
                        <a:pt x="71" y="503"/>
                        <a:pt x="71" y="503"/>
                      </a:cubicBezTo>
                      <a:cubicBezTo>
                        <a:pt x="71" y="503"/>
                        <a:pt x="73" y="503"/>
                        <a:pt x="73" y="503"/>
                      </a:cubicBezTo>
                      <a:cubicBezTo>
                        <a:pt x="73" y="503"/>
                        <a:pt x="77" y="504"/>
                        <a:pt x="77" y="504"/>
                      </a:cubicBezTo>
                      <a:cubicBezTo>
                        <a:pt x="77" y="504"/>
                        <a:pt x="79" y="504"/>
                        <a:pt x="79" y="504"/>
                      </a:cubicBezTo>
                      <a:cubicBezTo>
                        <a:pt x="79" y="504"/>
                        <a:pt x="80" y="504"/>
                        <a:pt x="80" y="504"/>
                      </a:cubicBezTo>
                      <a:cubicBezTo>
                        <a:pt x="80" y="504"/>
                        <a:pt x="85" y="504"/>
                        <a:pt x="85" y="504"/>
                      </a:cubicBezTo>
                      <a:cubicBezTo>
                        <a:pt x="85" y="504"/>
                        <a:pt x="87" y="504"/>
                        <a:pt x="87" y="504"/>
                      </a:cubicBezTo>
                      <a:cubicBezTo>
                        <a:pt x="87" y="504"/>
                        <a:pt x="90" y="504"/>
                        <a:pt x="90" y="504"/>
                      </a:cubicBezTo>
                      <a:cubicBezTo>
                        <a:pt x="90" y="504"/>
                        <a:pt x="94" y="505"/>
                        <a:pt x="94" y="505"/>
                      </a:cubicBezTo>
                      <a:cubicBezTo>
                        <a:pt x="94" y="505"/>
                        <a:pt x="96" y="504"/>
                        <a:pt x="96" y="504"/>
                      </a:cubicBezTo>
                      <a:cubicBezTo>
                        <a:pt x="96" y="504"/>
                        <a:pt x="98" y="504"/>
                        <a:pt x="98" y="504"/>
                      </a:cubicBezTo>
                      <a:cubicBezTo>
                        <a:pt x="98" y="504"/>
                        <a:pt x="102" y="505"/>
                        <a:pt x="102" y="505"/>
                      </a:cubicBezTo>
                      <a:cubicBezTo>
                        <a:pt x="102" y="505"/>
                        <a:pt x="105" y="504"/>
                        <a:pt x="105" y="504"/>
                      </a:cubicBezTo>
                      <a:cubicBezTo>
                        <a:pt x="105" y="504"/>
                        <a:pt x="106" y="504"/>
                        <a:pt x="106" y="504"/>
                      </a:cubicBezTo>
                      <a:cubicBezTo>
                        <a:pt x="106" y="504"/>
                        <a:pt x="111" y="505"/>
                        <a:pt x="111" y="505"/>
                      </a:cubicBezTo>
                      <a:cubicBezTo>
                        <a:pt x="111" y="505"/>
                        <a:pt x="113" y="504"/>
                        <a:pt x="113" y="504"/>
                      </a:cubicBezTo>
                      <a:cubicBezTo>
                        <a:pt x="113" y="504"/>
                        <a:pt x="117" y="505"/>
                        <a:pt x="117" y="505"/>
                      </a:cubicBezTo>
                      <a:cubicBezTo>
                        <a:pt x="117" y="505"/>
                        <a:pt x="118" y="505"/>
                        <a:pt x="118" y="505"/>
                      </a:cubicBezTo>
                      <a:cubicBezTo>
                        <a:pt x="118" y="505"/>
                        <a:pt x="121" y="504"/>
                        <a:pt x="121" y="504"/>
                      </a:cubicBezTo>
                      <a:cubicBezTo>
                        <a:pt x="121" y="504"/>
                        <a:pt x="123" y="505"/>
                        <a:pt x="123" y="505"/>
                      </a:cubicBezTo>
                      <a:cubicBezTo>
                        <a:pt x="123" y="505"/>
                        <a:pt x="124" y="504"/>
                        <a:pt x="124" y="504"/>
                      </a:cubicBezTo>
                      <a:cubicBezTo>
                        <a:pt x="124" y="504"/>
                        <a:pt x="129" y="504"/>
                        <a:pt x="129" y="504"/>
                      </a:cubicBezTo>
                      <a:cubicBezTo>
                        <a:pt x="129" y="504"/>
                        <a:pt x="133" y="504"/>
                        <a:pt x="133" y="504"/>
                      </a:cubicBezTo>
                      <a:cubicBezTo>
                        <a:pt x="133" y="504"/>
                        <a:pt x="134" y="504"/>
                        <a:pt x="134" y="504"/>
                      </a:cubicBezTo>
                      <a:cubicBezTo>
                        <a:pt x="134" y="504"/>
                        <a:pt x="137" y="504"/>
                        <a:pt x="137" y="504"/>
                      </a:cubicBezTo>
                      <a:cubicBezTo>
                        <a:pt x="137" y="504"/>
                        <a:pt x="140" y="504"/>
                        <a:pt x="140" y="504"/>
                      </a:cubicBezTo>
                      <a:cubicBezTo>
                        <a:pt x="140" y="504"/>
                        <a:pt x="142" y="503"/>
                        <a:pt x="142" y="503"/>
                      </a:cubicBezTo>
                      <a:cubicBezTo>
                        <a:pt x="142" y="503"/>
                        <a:pt x="146" y="503"/>
                        <a:pt x="146" y="503"/>
                      </a:cubicBezTo>
                      <a:cubicBezTo>
                        <a:pt x="146" y="503"/>
                        <a:pt x="150" y="502"/>
                        <a:pt x="150" y="502"/>
                      </a:cubicBezTo>
                      <a:cubicBezTo>
                        <a:pt x="150" y="502"/>
                        <a:pt x="151" y="502"/>
                        <a:pt x="151" y="502"/>
                      </a:cubicBezTo>
                      <a:cubicBezTo>
                        <a:pt x="151" y="502"/>
                        <a:pt x="156" y="499"/>
                        <a:pt x="156" y="499"/>
                      </a:cubicBezTo>
                      <a:cubicBezTo>
                        <a:pt x="156" y="499"/>
                        <a:pt x="157" y="499"/>
                        <a:pt x="157" y="499"/>
                      </a:cubicBezTo>
                      <a:cubicBezTo>
                        <a:pt x="157" y="499"/>
                        <a:pt x="161" y="496"/>
                        <a:pt x="161" y="496"/>
                      </a:cubicBezTo>
                      <a:cubicBezTo>
                        <a:pt x="161" y="496"/>
                        <a:pt x="163" y="497"/>
                        <a:pt x="163" y="497"/>
                      </a:cubicBezTo>
                      <a:cubicBezTo>
                        <a:pt x="163" y="497"/>
                        <a:pt x="168" y="495"/>
                        <a:pt x="168" y="495"/>
                      </a:cubicBezTo>
                      <a:cubicBezTo>
                        <a:pt x="168" y="495"/>
                        <a:pt x="168" y="494"/>
                        <a:pt x="168" y="494"/>
                      </a:cubicBezTo>
                      <a:cubicBezTo>
                        <a:pt x="168" y="494"/>
                        <a:pt x="173" y="487"/>
                        <a:pt x="173" y="487"/>
                      </a:cubicBezTo>
                      <a:cubicBezTo>
                        <a:pt x="173" y="487"/>
                        <a:pt x="173" y="487"/>
                        <a:pt x="173" y="487"/>
                      </a:cubicBezTo>
                      <a:cubicBezTo>
                        <a:pt x="173" y="487"/>
                        <a:pt x="179" y="468"/>
                        <a:pt x="179" y="468"/>
                      </a:cubicBezTo>
                      <a:cubicBezTo>
                        <a:pt x="179" y="468"/>
                        <a:pt x="179" y="467"/>
                        <a:pt x="179" y="467"/>
                      </a:cubicBezTo>
                      <a:cubicBezTo>
                        <a:pt x="179" y="467"/>
                        <a:pt x="184" y="407"/>
                        <a:pt x="184" y="407"/>
                      </a:cubicBezTo>
                      <a:cubicBezTo>
                        <a:pt x="184" y="407"/>
                        <a:pt x="185" y="403"/>
                        <a:pt x="185" y="403"/>
                      </a:cubicBezTo>
                      <a:cubicBezTo>
                        <a:pt x="185" y="403"/>
                        <a:pt x="189" y="348"/>
                        <a:pt x="189" y="348"/>
                      </a:cubicBezTo>
                      <a:cubicBezTo>
                        <a:pt x="189" y="348"/>
                        <a:pt x="190" y="357"/>
                        <a:pt x="190" y="357"/>
                      </a:cubicBezTo>
                      <a:cubicBezTo>
                        <a:pt x="190" y="357"/>
                        <a:pt x="196" y="446"/>
                        <a:pt x="196" y="446"/>
                      </a:cubicBezTo>
                      <a:cubicBezTo>
                        <a:pt x="196" y="446"/>
                        <a:pt x="196" y="449"/>
                        <a:pt x="196" y="449"/>
                      </a:cubicBezTo>
                      <a:cubicBezTo>
                        <a:pt x="196" y="449"/>
                        <a:pt x="202" y="481"/>
                        <a:pt x="202" y="481"/>
                      </a:cubicBezTo>
                      <a:cubicBezTo>
                        <a:pt x="202" y="481"/>
                        <a:pt x="202" y="481"/>
                        <a:pt x="202" y="481"/>
                      </a:cubicBezTo>
                      <a:cubicBezTo>
                        <a:pt x="202" y="481"/>
                        <a:pt x="207" y="493"/>
                        <a:pt x="207" y="493"/>
                      </a:cubicBezTo>
                      <a:cubicBezTo>
                        <a:pt x="207" y="493"/>
                        <a:pt x="207" y="493"/>
                        <a:pt x="207" y="493"/>
                      </a:cubicBezTo>
                      <a:cubicBezTo>
                        <a:pt x="207" y="493"/>
                        <a:pt x="213" y="498"/>
                        <a:pt x="213" y="498"/>
                      </a:cubicBezTo>
                      <a:cubicBezTo>
                        <a:pt x="213" y="498"/>
                        <a:pt x="213" y="498"/>
                        <a:pt x="213" y="498"/>
                      </a:cubicBezTo>
                      <a:cubicBezTo>
                        <a:pt x="213" y="498"/>
                        <a:pt x="218" y="500"/>
                        <a:pt x="218" y="500"/>
                      </a:cubicBezTo>
                      <a:cubicBezTo>
                        <a:pt x="218" y="500"/>
                        <a:pt x="219" y="500"/>
                        <a:pt x="219" y="500"/>
                      </a:cubicBezTo>
                      <a:cubicBezTo>
                        <a:pt x="219" y="500"/>
                        <a:pt x="224" y="502"/>
                        <a:pt x="224" y="502"/>
                      </a:cubicBezTo>
                      <a:cubicBezTo>
                        <a:pt x="224" y="502"/>
                        <a:pt x="224" y="502"/>
                        <a:pt x="224" y="502"/>
                      </a:cubicBezTo>
                      <a:cubicBezTo>
                        <a:pt x="224" y="502"/>
                        <a:pt x="230" y="503"/>
                        <a:pt x="230" y="503"/>
                      </a:cubicBezTo>
                      <a:cubicBezTo>
                        <a:pt x="230" y="503"/>
                        <a:pt x="231" y="503"/>
                        <a:pt x="231" y="503"/>
                      </a:cubicBezTo>
                      <a:cubicBezTo>
                        <a:pt x="231" y="503"/>
                        <a:pt x="235" y="504"/>
                        <a:pt x="235" y="504"/>
                      </a:cubicBezTo>
                      <a:cubicBezTo>
                        <a:pt x="235" y="504"/>
                        <a:pt x="236" y="504"/>
                        <a:pt x="236" y="504"/>
                      </a:cubicBezTo>
                      <a:cubicBezTo>
                        <a:pt x="236" y="504"/>
                        <a:pt x="241" y="505"/>
                        <a:pt x="241" y="505"/>
                      </a:cubicBezTo>
                      <a:cubicBezTo>
                        <a:pt x="241" y="505"/>
                        <a:pt x="242" y="505"/>
                        <a:pt x="242" y="505"/>
                      </a:cubicBezTo>
                      <a:cubicBezTo>
                        <a:pt x="242" y="505"/>
                        <a:pt x="246" y="505"/>
                        <a:pt x="246" y="505"/>
                      </a:cubicBezTo>
                      <a:cubicBezTo>
                        <a:pt x="246" y="505"/>
                        <a:pt x="249" y="505"/>
                        <a:pt x="249" y="505"/>
                      </a:cubicBezTo>
                      <a:cubicBezTo>
                        <a:pt x="249" y="505"/>
                        <a:pt x="252" y="505"/>
                        <a:pt x="252" y="505"/>
                      </a:cubicBezTo>
                      <a:cubicBezTo>
                        <a:pt x="252" y="505"/>
                        <a:pt x="254" y="505"/>
                        <a:pt x="254" y="505"/>
                      </a:cubicBezTo>
                      <a:cubicBezTo>
                        <a:pt x="254" y="505"/>
                        <a:pt x="257" y="506"/>
                        <a:pt x="257" y="506"/>
                      </a:cubicBezTo>
                      <a:cubicBezTo>
                        <a:pt x="257" y="506"/>
                        <a:pt x="259" y="505"/>
                        <a:pt x="259" y="505"/>
                      </a:cubicBezTo>
                      <a:cubicBezTo>
                        <a:pt x="259" y="505"/>
                        <a:pt x="262" y="506"/>
                        <a:pt x="262" y="506"/>
                      </a:cubicBezTo>
                      <a:cubicBezTo>
                        <a:pt x="262" y="506"/>
                        <a:pt x="266" y="505"/>
                        <a:pt x="266" y="505"/>
                      </a:cubicBezTo>
                      <a:cubicBezTo>
                        <a:pt x="266" y="505"/>
                        <a:pt x="269" y="506"/>
                        <a:pt x="269" y="506"/>
                      </a:cubicBezTo>
                      <a:cubicBezTo>
                        <a:pt x="269" y="506"/>
                        <a:pt x="270" y="506"/>
                        <a:pt x="270" y="506"/>
                      </a:cubicBezTo>
                      <a:cubicBezTo>
                        <a:pt x="270" y="506"/>
                        <a:pt x="275" y="506"/>
                        <a:pt x="275" y="506"/>
                      </a:cubicBezTo>
                      <a:cubicBezTo>
                        <a:pt x="275" y="506"/>
                        <a:pt x="276" y="506"/>
                        <a:pt x="276" y="506"/>
                      </a:cubicBezTo>
                      <a:cubicBezTo>
                        <a:pt x="276" y="506"/>
                        <a:pt x="281" y="506"/>
                        <a:pt x="281" y="506"/>
                      </a:cubicBezTo>
                      <a:cubicBezTo>
                        <a:pt x="281" y="506"/>
                        <a:pt x="282" y="506"/>
                        <a:pt x="282" y="506"/>
                      </a:cubicBezTo>
                      <a:cubicBezTo>
                        <a:pt x="282" y="506"/>
                        <a:pt x="284" y="506"/>
                        <a:pt x="284" y="506"/>
                      </a:cubicBezTo>
                      <a:cubicBezTo>
                        <a:pt x="284" y="506"/>
                        <a:pt x="289" y="506"/>
                        <a:pt x="289" y="506"/>
                      </a:cubicBezTo>
                      <a:cubicBezTo>
                        <a:pt x="289" y="506"/>
                        <a:pt x="292" y="507"/>
                        <a:pt x="292" y="507"/>
                      </a:cubicBezTo>
                      <a:cubicBezTo>
                        <a:pt x="292" y="507"/>
                        <a:pt x="293" y="507"/>
                        <a:pt x="293" y="507"/>
                      </a:cubicBezTo>
                      <a:cubicBezTo>
                        <a:pt x="293" y="507"/>
                        <a:pt x="296" y="506"/>
                        <a:pt x="296" y="506"/>
                      </a:cubicBezTo>
                      <a:cubicBezTo>
                        <a:pt x="296" y="506"/>
                        <a:pt x="299" y="506"/>
                        <a:pt x="299" y="506"/>
                      </a:cubicBezTo>
                      <a:cubicBezTo>
                        <a:pt x="299" y="506"/>
                        <a:pt x="302" y="507"/>
                        <a:pt x="302" y="507"/>
                      </a:cubicBezTo>
                      <a:cubicBezTo>
                        <a:pt x="302" y="507"/>
                        <a:pt x="306" y="507"/>
                        <a:pt x="306" y="507"/>
                      </a:cubicBezTo>
                      <a:cubicBezTo>
                        <a:pt x="306" y="507"/>
                        <a:pt x="307" y="506"/>
                        <a:pt x="307" y="506"/>
                      </a:cubicBezTo>
                      <a:cubicBezTo>
                        <a:pt x="307" y="506"/>
                        <a:pt x="310" y="507"/>
                        <a:pt x="310" y="507"/>
                      </a:cubicBezTo>
                      <a:cubicBezTo>
                        <a:pt x="310" y="507"/>
                        <a:pt x="311" y="506"/>
                        <a:pt x="311" y="506"/>
                      </a:cubicBezTo>
                      <a:cubicBezTo>
                        <a:pt x="311" y="506"/>
                        <a:pt x="315" y="506"/>
                        <a:pt x="315" y="506"/>
                      </a:cubicBezTo>
                      <a:cubicBezTo>
                        <a:pt x="315" y="506"/>
                        <a:pt x="316" y="507"/>
                        <a:pt x="316" y="507"/>
                      </a:cubicBezTo>
                      <a:cubicBezTo>
                        <a:pt x="316" y="507"/>
                        <a:pt x="322" y="506"/>
                        <a:pt x="322" y="506"/>
                      </a:cubicBezTo>
                      <a:cubicBezTo>
                        <a:pt x="322" y="506"/>
                        <a:pt x="325" y="507"/>
                        <a:pt x="325" y="507"/>
                      </a:cubicBezTo>
                      <a:cubicBezTo>
                        <a:pt x="325" y="507"/>
                        <a:pt x="328" y="507"/>
                        <a:pt x="328" y="507"/>
                      </a:cubicBezTo>
                      <a:cubicBezTo>
                        <a:pt x="328" y="507"/>
                        <a:pt x="330" y="506"/>
                        <a:pt x="330" y="506"/>
                      </a:cubicBezTo>
                      <a:cubicBezTo>
                        <a:pt x="330" y="506"/>
                        <a:pt x="333" y="507"/>
                        <a:pt x="333" y="507"/>
                      </a:cubicBezTo>
                      <a:cubicBezTo>
                        <a:pt x="333" y="507"/>
                        <a:pt x="337" y="506"/>
                        <a:pt x="337" y="506"/>
                      </a:cubicBezTo>
                      <a:cubicBezTo>
                        <a:pt x="337" y="506"/>
                        <a:pt x="338" y="506"/>
                        <a:pt x="338" y="506"/>
                      </a:cubicBezTo>
                      <a:cubicBezTo>
                        <a:pt x="338" y="506"/>
                        <a:pt x="343" y="506"/>
                        <a:pt x="343" y="506"/>
                      </a:cubicBezTo>
                      <a:cubicBezTo>
                        <a:pt x="343" y="506"/>
                        <a:pt x="344" y="506"/>
                        <a:pt x="344" y="506"/>
                      </a:cubicBezTo>
                      <a:cubicBezTo>
                        <a:pt x="344" y="506"/>
                        <a:pt x="346" y="506"/>
                        <a:pt x="346" y="506"/>
                      </a:cubicBezTo>
                      <a:cubicBezTo>
                        <a:pt x="346" y="506"/>
                        <a:pt x="349" y="506"/>
                        <a:pt x="349" y="506"/>
                      </a:cubicBezTo>
                      <a:cubicBezTo>
                        <a:pt x="349" y="506"/>
                        <a:pt x="351" y="506"/>
                        <a:pt x="351" y="506"/>
                      </a:cubicBezTo>
                      <a:cubicBezTo>
                        <a:pt x="351" y="506"/>
                        <a:pt x="356" y="506"/>
                        <a:pt x="356" y="506"/>
                      </a:cubicBezTo>
                      <a:cubicBezTo>
                        <a:pt x="356" y="506"/>
                        <a:pt x="356" y="507"/>
                        <a:pt x="356" y="507"/>
                      </a:cubicBezTo>
                      <a:cubicBezTo>
                        <a:pt x="356" y="507"/>
                        <a:pt x="360" y="507"/>
                        <a:pt x="360" y="507"/>
                      </a:cubicBezTo>
                      <a:cubicBezTo>
                        <a:pt x="360" y="507"/>
                        <a:pt x="365" y="507"/>
                        <a:pt x="365" y="507"/>
                      </a:cubicBezTo>
                      <a:cubicBezTo>
                        <a:pt x="365" y="507"/>
                        <a:pt x="367" y="506"/>
                        <a:pt x="367" y="506"/>
                      </a:cubicBezTo>
                      <a:cubicBezTo>
                        <a:pt x="367" y="506"/>
                        <a:pt x="369" y="507"/>
                        <a:pt x="369" y="507"/>
                      </a:cubicBezTo>
                      <a:cubicBezTo>
                        <a:pt x="369" y="507"/>
                        <a:pt x="375" y="507"/>
                        <a:pt x="375" y="507"/>
                      </a:cubicBezTo>
                      <a:cubicBezTo>
                        <a:pt x="375" y="507"/>
                        <a:pt x="376" y="507"/>
                        <a:pt x="376" y="507"/>
                      </a:cubicBezTo>
                      <a:cubicBezTo>
                        <a:pt x="376" y="507"/>
                        <a:pt x="380" y="507"/>
                        <a:pt x="380" y="507"/>
                      </a:cubicBezTo>
                      <a:cubicBezTo>
                        <a:pt x="380" y="507"/>
                        <a:pt x="382" y="507"/>
                        <a:pt x="382" y="507"/>
                      </a:cubicBezTo>
                      <a:cubicBezTo>
                        <a:pt x="382" y="507"/>
                        <a:pt x="383" y="507"/>
                        <a:pt x="383" y="507"/>
                      </a:cubicBezTo>
                      <a:cubicBezTo>
                        <a:pt x="383" y="507"/>
                        <a:pt x="384" y="507"/>
                        <a:pt x="384" y="507"/>
                      </a:cubicBezTo>
                      <a:cubicBezTo>
                        <a:pt x="384" y="507"/>
                        <a:pt x="389" y="507"/>
                        <a:pt x="389" y="507"/>
                      </a:cubicBezTo>
                      <a:cubicBezTo>
                        <a:pt x="389" y="507"/>
                        <a:pt x="390" y="507"/>
                        <a:pt x="390" y="507"/>
                      </a:cubicBezTo>
                      <a:cubicBezTo>
                        <a:pt x="390" y="507"/>
                        <a:pt x="394" y="507"/>
                        <a:pt x="394" y="507"/>
                      </a:cubicBezTo>
                      <a:cubicBezTo>
                        <a:pt x="394" y="507"/>
                        <a:pt x="399" y="507"/>
                        <a:pt x="399" y="507"/>
                      </a:cubicBezTo>
                      <a:cubicBezTo>
                        <a:pt x="399" y="507"/>
                        <a:pt x="400" y="507"/>
                        <a:pt x="400" y="507"/>
                      </a:cubicBezTo>
                      <a:cubicBezTo>
                        <a:pt x="400" y="507"/>
                        <a:pt x="403" y="507"/>
                        <a:pt x="403" y="507"/>
                      </a:cubicBezTo>
                      <a:cubicBezTo>
                        <a:pt x="403" y="507"/>
                        <a:pt x="407" y="507"/>
                        <a:pt x="407" y="507"/>
                      </a:cubicBezTo>
                      <a:cubicBezTo>
                        <a:pt x="407" y="507"/>
                        <a:pt x="409" y="507"/>
                        <a:pt x="409" y="507"/>
                      </a:cubicBezTo>
                      <a:cubicBezTo>
                        <a:pt x="409" y="507"/>
                        <a:pt x="414" y="507"/>
                        <a:pt x="414" y="507"/>
                      </a:cubicBezTo>
                      <a:cubicBezTo>
                        <a:pt x="414" y="507"/>
                        <a:pt x="415" y="507"/>
                        <a:pt x="415" y="507"/>
                      </a:cubicBezTo>
                      <a:cubicBezTo>
                        <a:pt x="415" y="507"/>
                        <a:pt x="419" y="507"/>
                        <a:pt x="419" y="507"/>
                      </a:cubicBezTo>
                      <a:cubicBezTo>
                        <a:pt x="419" y="507"/>
                        <a:pt x="422" y="507"/>
                        <a:pt x="422" y="507"/>
                      </a:cubicBezTo>
                      <a:cubicBezTo>
                        <a:pt x="422" y="507"/>
                        <a:pt x="423" y="507"/>
                        <a:pt x="423" y="507"/>
                      </a:cubicBezTo>
                      <a:cubicBezTo>
                        <a:pt x="423" y="507"/>
                        <a:pt x="424" y="507"/>
                        <a:pt x="424" y="507"/>
                      </a:cubicBezTo>
                      <a:cubicBezTo>
                        <a:pt x="424" y="507"/>
                        <a:pt x="430" y="507"/>
                        <a:pt x="430" y="507"/>
                      </a:cubicBezTo>
                      <a:cubicBezTo>
                        <a:pt x="430" y="507"/>
                        <a:pt x="433" y="507"/>
                        <a:pt x="433" y="507"/>
                      </a:cubicBezTo>
                      <a:cubicBezTo>
                        <a:pt x="433" y="507"/>
                        <a:pt x="434" y="507"/>
                        <a:pt x="434" y="507"/>
                      </a:cubicBezTo>
                      <a:cubicBezTo>
                        <a:pt x="434" y="507"/>
                        <a:pt x="439" y="506"/>
                        <a:pt x="439" y="506"/>
                      </a:cubicBezTo>
                      <a:cubicBezTo>
                        <a:pt x="439" y="506"/>
                        <a:pt x="440" y="506"/>
                        <a:pt x="440" y="506"/>
                      </a:cubicBezTo>
                      <a:cubicBezTo>
                        <a:pt x="440" y="506"/>
                        <a:pt x="444" y="503"/>
                        <a:pt x="444" y="503"/>
                      </a:cubicBezTo>
                      <a:cubicBezTo>
                        <a:pt x="444" y="503"/>
                        <a:pt x="445" y="504"/>
                        <a:pt x="445" y="504"/>
                      </a:cubicBezTo>
                      <a:cubicBezTo>
                        <a:pt x="445" y="504"/>
                        <a:pt x="450" y="506"/>
                        <a:pt x="450" y="506"/>
                      </a:cubicBezTo>
                      <a:cubicBezTo>
                        <a:pt x="450" y="506"/>
                        <a:pt x="451" y="506"/>
                        <a:pt x="451" y="506"/>
                      </a:cubicBezTo>
                      <a:cubicBezTo>
                        <a:pt x="451" y="506"/>
                        <a:pt x="453" y="507"/>
                        <a:pt x="453" y="507"/>
                      </a:cubicBezTo>
                      <a:cubicBezTo>
                        <a:pt x="453" y="507"/>
                        <a:pt x="457" y="507"/>
                        <a:pt x="457" y="507"/>
                      </a:cubicBezTo>
                      <a:cubicBezTo>
                        <a:pt x="457" y="507"/>
                        <a:pt x="459" y="507"/>
                        <a:pt x="459" y="507"/>
                      </a:cubicBezTo>
                      <a:cubicBezTo>
                        <a:pt x="459" y="507"/>
                        <a:pt x="464" y="507"/>
                        <a:pt x="464" y="507"/>
                      </a:cubicBezTo>
                      <a:cubicBezTo>
                        <a:pt x="464" y="507"/>
                        <a:pt x="465" y="507"/>
                        <a:pt x="465" y="507"/>
                      </a:cubicBezTo>
                      <a:cubicBezTo>
                        <a:pt x="465" y="507"/>
                        <a:pt x="469" y="507"/>
                        <a:pt x="469" y="507"/>
                      </a:cubicBezTo>
                      <a:cubicBezTo>
                        <a:pt x="469" y="507"/>
                        <a:pt x="471" y="507"/>
                        <a:pt x="471" y="507"/>
                      </a:cubicBezTo>
                      <a:cubicBezTo>
                        <a:pt x="471" y="507"/>
                        <a:pt x="475" y="507"/>
                        <a:pt x="475" y="507"/>
                      </a:cubicBezTo>
                      <a:cubicBezTo>
                        <a:pt x="475" y="507"/>
                        <a:pt x="479" y="507"/>
                        <a:pt x="479" y="507"/>
                      </a:cubicBezTo>
                      <a:cubicBezTo>
                        <a:pt x="479" y="507"/>
                        <a:pt x="479" y="507"/>
                        <a:pt x="479" y="507"/>
                      </a:cubicBezTo>
                      <a:cubicBezTo>
                        <a:pt x="479" y="507"/>
                        <a:pt x="482" y="507"/>
                        <a:pt x="482" y="507"/>
                      </a:cubicBezTo>
                      <a:cubicBezTo>
                        <a:pt x="482" y="507"/>
                        <a:pt x="485" y="507"/>
                        <a:pt x="485" y="507"/>
                      </a:cubicBezTo>
                      <a:cubicBezTo>
                        <a:pt x="485" y="507"/>
                        <a:pt x="489" y="507"/>
                        <a:pt x="489" y="507"/>
                      </a:cubicBezTo>
                      <a:cubicBezTo>
                        <a:pt x="489" y="507"/>
                        <a:pt x="491" y="507"/>
                        <a:pt x="491" y="507"/>
                      </a:cubicBezTo>
                      <a:cubicBezTo>
                        <a:pt x="491" y="507"/>
                        <a:pt x="495" y="507"/>
                        <a:pt x="495" y="507"/>
                      </a:cubicBezTo>
                      <a:cubicBezTo>
                        <a:pt x="495" y="507"/>
                        <a:pt x="497" y="507"/>
                        <a:pt x="497" y="507"/>
                      </a:cubicBezTo>
                      <a:cubicBezTo>
                        <a:pt x="497" y="507"/>
                        <a:pt x="500" y="507"/>
                        <a:pt x="500" y="507"/>
                      </a:cubicBezTo>
                      <a:cubicBezTo>
                        <a:pt x="500" y="507"/>
                        <a:pt x="501" y="507"/>
                        <a:pt x="501" y="507"/>
                      </a:cubicBezTo>
                      <a:cubicBezTo>
                        <a:pt x="501" y="507"/>
                        <a:pt x="504" y="507"/>
                        <a:pt x="504" y="507"/>
                      </a:cubicBezTo>
                      <a:cubicBezTo>
                        <a:pt x="504" y="507"/>
                        <a:pt x="508" y="507"/>
                        <a:pt x="508" y="507"/>
                      </a:cubicBezTo>
                      <a:cubicBezTo>
                        <a:pt x="508" y="507"/>
                        <a:pt x="511" y="507"/>
                        <a:pt x="511" y="507"/>
                      </a:cubicBezTo>
                      <a:cubicBezTo>
                        <a:pt x="511" y="507"/>
                        <a:pt x="513" y="507"/>
                        <a:pt x="513" y="507"/>
                      </a:cubicBezTo>
                      <a:cubicBezTo>
                        <a:pt x="513" y="507"/>
                        <a:pt x="518" y="507"/>
                        <a:pt x="518" y="507"/>
                      </a:cubicBezTo>
                      <a:cubicBezTo>
                        <a:pt x="518" y="507"/>
                        <a:pt x="521" y="507"/>
                        <a:pt x="521" y="507"/>
                      </a:cubicBezTo>
                      <a:cubicBezTo>
                        <a:pt x="521" y="507"/>
                        <a:pt x="523" y="507"/>
                        <a:pt x="523" y="507"/>
                      </a:cubicBezTo>
                      <a:cubicBezTo>
                        <a:pt x="523" y="507"/>
                        <a:pt x="525" y="507"/>
                        <a:pt x="525" y="507"/>
                      </a:cubicBezTo>
                      <a:cubicBezTo>
                        <a:pt x="525" y="507"/>
                        <a:pt x="530" y="507"/>
                        <a:pt x="530" y="507"/>
                      </a:cubicBezTo>
                      <a:cubicBezTo>
                        <a:pt x="530" y="507"/>
                        <a:pt x="530" y="507"/>
                        <a:pt x="530" y="507"/>
                      </a:cubicBezTo>
                      <a:cubicBezTo>
                        <a:pt x="530" y="507"/>
                        <a:pt x="535" y="507"/>
                        <a:pt x="535" y="507"/>
                      </a:cubicBezTo>
                      <a:cubicBezTo>
                        <a:pt x="535" y="507"/>
                        <a:pt x="538" y="507"/>
                        <a:pt x="538" y="507"/>
                      </a:cubicBezTo>
                      <a:cubicBezTo>
                        <a:pt x="538" y="507"/>
                        <a:pt x="538" y="508"/>
                        <a:pt x="538" y="508"/>
                      </a:cubicBezTo>
                      <a:cubicBezTo>
                        <a:pt x="538" y="508"/>
                        <a:pt x="543" y="507"/>
                        <a:pt x="543" y="507"/>
                      </a:cubicBezTo>
                      <a:cubicBezTo>
                        <a:pt x="543" y="507"/>
                        <a:pt x="544" y="507"/>
                        <a:pt x="544" y="507"/>
                      </a:cubicBezTo>
                      <a:cubicBezTo>
                        <a:pt x="544" y="507"/>
                        <a:pt x="547" y="507"/>
                        <a:pt x="547" y="507"/>
                      </a:cubicBezTo>
                      <a:cubicBezTo>
                        <a:pt x="547" y="507"/>
                        <a:pt x="552" y="508"/>
                        <a:pt x="552" y="508"/>
                      </a:cubicBezTo>
                      <a:cubicBezTo>
                        <a:pt x="552" y="508"/>
                        <a:pt x="552" y="508"/>
                        <a:pt x="552" y="508"/>
                      </a:cubicBezTo>
                      <a:cubicBezTo>
                        <a:pt x="552" y="508"/>
                        <a:pt x="555" y="507"/>
                        <a:pt x="555" y="507"/>
                      </a:cubicBezTo>
                      <a:cubicBezTo>
                        <a:pt x="555" y="507"/>
                        <a:pt x="559" y="507"/>
                        <a:pt x="559" y="507"/>
                      </a:cubicBezTo>
                      <a:cubicBezTo>
                        <a:pt x="559" y="507"/>
                        <a:pt x="564" y="508"/>
                        <a:pt x="564" y="508"/>
                      </a:cubicBezTo>
                      <a:cubicBezTo>
                        <a:pt x="564" y="508"/>
                        <a:pt x="564" y="508"/>
                        <a:pt x="564" y="508"/>
                      </a:cubicBezTo>
                      <a:cubicBezTo>
                        <a:pt x="564" y="508"/>
                        <a:pt x="567" y="507"/>
                        <a:pt x="567" y="507"/>
                      </a:cubicBezTo>
                      <a:cubicBezTo>
                        <a:pt x="567" y="507"/>
                        <a:pt x="572" y="508"/>
                        <a:pt x="572" y="508"/>
                      </a:cubicBezTo>
                      <a:cubicBezTo>
                        <a:pt x="572" y="508"/>
                        <a:pt x="574" y="507"/>
                        <a:pt x="574" y="507"/>
                      </a:cubicBezTo>
                      <a:cubicBezTo>
                        <a:pt x="574" y="507"/>
                        <a:pt x="577" y="507"/>
                        <a:pt x="577" y="507"/>
                      </a:cubicBezTo>
                      <a:cubicBezTo>
                        <a:pt x="577" y="507"/>
                        <a:pt x="580" y="507"/>
                        <a:pt x="580" y="507"/>
                      </a:cubicBezTo>
                      <a:cubicBezTo>
                        <a:pt x="580" y="507"/>
                        <a:pt x="581" y="507"/>
                        <a:pt x="581" y="507"/>
                      </a:cubicBezTo>
                      <a:cubicBezTo>
                        <a:pt x="581" y="507"/>
                        <a:pt x="586" y="506"/>
                        <a:pt x="586" y="506"/>
                      </a:cubicBezTo>
                      <a:cubicBezTo>
                        <a:pt x="586" y="506"/>
                        <a:pt x="586" y="506"/>
                        <a:pt x="586" y="506"/>
                      </a:cubicBezTo>
                      <a:cubicBezTo>
                        <a:pt x="586" y="506"/>
                        <a:pt x="592" y="504"/>
                        <a:pt x="592" y="504"/>
                      </a:cubicBezTo>
                      <a:cubicBezTo>
                        <a:pt x="592" y="504"/>
                        <a:pt x="592" y="505"/>
                        <a:pt x="592" y="505"/>
                      </a:cubicBezTo>
                      <a:cubicBezTo>
                        <a:pt x="592" y="505"/>
                        <a:pt x="597" y="501"/>
                        <a:pt x="597" y="501"/>
                      </a:cubicBezTo>
                      <a:cubicBezTo>
                        <a:pt x="597" y="501"/>
                        <a:pt x="598" y="501"/>
                        <a:pt x="598" y="501"/>
                      </a:cubicBezTo>
                      <a:cubicBezTo>
                        <a:pt x="598" y="501"/>
                        <a:pt x="603" y="496"/>
                        <a:pt x="603" y="496"/>
                      </a:cubicBezTo>
                      <a:cubicBezTo>
                        <a:pt x="603" y="496"/>
                        <a:pt x="603" y="495"/>
                        <a:pt x="603" y="495"/>
                      </a:cubicBezTo>
                      <a:cubicBezTo>
                        <a:pt x="603" y="495"/>
                        <a:pt x="609" y="467"/>
                        <a:pt x="609" y="467"/>
                      </a:cubicBezTo>
                      <a:cubicBezTo>
                        <a:pt x="609" y="467"/>
                        <a:pt x="609" y="462"/>
                        <a:pt x="609" y="462"/>
                      </a:cubicBezTo>
                      <a:cubicBezTo>
                        <a:pt x="609" y="462"/>
                        <a:pt x="614" y="97"/>
                        <a:pt x="614" y="97"/>
                      </a:cubicBezTo>
                      <a:cubicBezTo>
                        <a:pt x="614" y="97"/>
                        <a:pt x="616" y="93"/>
                        <a:pt x="616" y="93"/>
                      </a:cubicBezTo>
                      <a:cubicBezTo>
                        <a:pt x="616" y="93"/>
                        <a:pt x="620" y="444"/>
                        <a:pt x="620" y="444"/>
                      </a:cubicBezTo>
                      <a:cubicBezTo>
                        <a:pt x="620" y="444"/>
                        <a:pt x="620" y="449"/>
                        <a:pt x="620" y="449"/>
                      </a:cubicBezTo>
                      <a:cubicBezTo>
                        <a:pt x="620" y="449"/>
                        <a:pt x="626" y="487"/>
                        <a:pt x="626" y="487"/>
                      </a:cubicBezTo>
                      <a:cubicBezTo>
                        <a:pt x="626" y="487"/>
                        <a:pt x="626" y="488"/>
                        <a:pt x="626" y="488"/>
                      </a:cubicBezTo>
                      <a:cubicBezTo>
                        <a:pt x="626" y="488"/>
                        <a:pt x="631" y="496"/>
                        <a:pt x="631" y="496"/>
                      </a:cubicBezTo>
                      <a:cubicBezTo>
                        <a:pt x="631" y="496"/>
                        <a:pt x="631" y="496"/>
                        <a:pt x="631" y="496"/>
                      </a:cubicBezTo>
                      <a:cubicBezTo>
                        <a:pt x="631" y="496"/>
                        <a:pt x="637" y="500"/>
                        <a:pt x="637" y="500"/>
                      </a:cubicBezTo>
                      <a:cubicBezTo>
                        <a:pt x="637" y="500"/>
                        <a:pt x="637" y="500"/>
                        <a:pt x="637" y="500"/>
                      </a:cubicBezTo>
                      <a:cubicBezTo>
                        <a:pt x="637" y="500"/>
                        <a:pt x="643" y="502"/>
                        <a:pt x="643" y="502"/>
                      </a:cubicBezTo>
                      <a:cubicBezTo>
                        <a:pt x="643" y="502"/>
                        <a:pt x="643" y="502"/>
                        <a:pt x="643" y="502"/>
                      </a:cubicBezTo>
                      <a:cubicBezTo>
                        <a:pt x="643" y="502"/>
                        <a:pt x="648" y="503"/>
                        <a:pt x="648" y="503"/>
                      </a:cubicBezTo>
                      <a:cubicBezTo>
                        <a:pt x="648" y="503"/>
                        <a:pt x="649" y="503"/>
                        <a:pt x="649" y="503"/>
                      </a:cubicBezTo>
                      <a:cubicBezTo>
                        <a:pt x="649" y="503"/>
                        <a:pt x="654" y="504"/>
                        <a:pt x="654" y="504"/>
                      </a:cubicBezTo>
                      <a:cubicBezTo>
                        <a:pt x="654" y="504"/>
                        <a:pt x="654" y="504"/>
                        <a:pt x="654" y="504"/>
                      </a:cubicBezTo>
                      <a:cubicBezTo>
                        <a:pt x="654" y="504"/>
                        <a:pt x="660" y="505"/>
                        <a:pt x="660" y="505"/>
                      </a:cubicBezTo>
                      <a:cubicBezTo>
                        <a:pt x="660" y="505"/>
                        <a:pt x="660" y="505"/>
                        <a:pt x="660" y="505"/>
                      </a:cubicBezTo>
                      <a:cubicBezTo>
                        <a:pt x="660" y="505"/>
                        <a:pt x="661" y="505"/>
                        <a:pt x="661" y="505"/>
                      </a:cubicBezTo>
                      <a:cubicBezTo>
                        <a:pt x="661" y="505"/>
                        <a:pt x="665" y="505"/>
                        <a:pt x="665" y="505"/>
                      </a:cubicBezTo>
                      <a:cubicBezTo>
                        <a:pt x="665" y="505"/>
                        <a:pt x="671" y="506"/>
                        <a:pt x="671" y="506"/>
                      </a:cubicBezTo>
                      <a:cubicBezTo>
                        <a:pt x="671" y="506"/>
                        <a:pt x="672" y="505"/>
                        <a:pt x="672" y="505"/>
                      </a:cubicBezTo>
                      <a:cubicBezTo>
                        <a:pt x="672" y="505"/>
                        <a:pt x="674" y="506"/>
                        <a:pt x="674" y="506"/>
                      </a:cubicBezTo>
                      <a:cubicBezTo>
                        <a:pt x="674" y="506"/>
                        <a:pt x="679" y="506"/>
                        <a:pt x="679" y="506"/>
                      </a:cubicBezTo>
                      <a:cubicBezTo>
                        <a:pt x="679" y="506"/>
                        <a:pt x="682" y="505"/>
                        <a:pt x="682" y="505"/>
                      </a:cubicBezTo>
                      <a:cubicBezTo>
                        <a:pt x="682" y="505"/>
                        <a:pt x="684" y="506"/>
                        <a:pt x="684" y="506"/>
                      </a:cubicBezTo>
                      <a:cubicBezTo>
                        <a:pt x="684" y="506"/>
                        <a:pt x="687" y="506"/>
                        <a:pt x="687" y="506"/>
                      </a:cubicBezTo>
                      <a:cubicBezTo>
                        <a:pt x="687" y="506"/>
                        <a:pt x="688" y="506"/>
                        <a:pt x="688" y="506"/>
                      </a:cubicBezTo>
                      <a:cubicBezTo>
                        <a:pt x="688" y="506"/>
                        <a:pt x="694" y="506"/>
                        <a:pt x="694" y="506"/>
                      </a:cubicBezTo>
                      <a:cubicBezTo>
                        <a:pt x="694" y="506"/>
                        <a:pt x="696" y="507"/>
                        <a:pt x="696" y="507"/>
                      </a:cubicBezTo>
                      <a:cubicBezTo>
                        <a:pt x="696" y="507"/>
                        <a:pt x="699" y="506"/>
                        <a:pt x="699" y="506"/>
                      </a:cubicBezTo>
                      <a:cubicBezTo>
                        <a:pt x="699" y="506"/>
                        <a:pt x="700" y="506"/>
                        <a:pt x="700" y="506"/>
                      </a:cubicBezTo>
                      <a:cubicBezTo>
                        <a:pt x="700" y="506"/>
                        <a:pt x="702" y="506"/>
                        <a:pt x="702" y="506"/>
                      </a:cubicBezTo>
                      <a:cubicBezTo>
                        <a:pt x="702" y="506"/>
                        <a:pt x="705" y="506"/>
                        <a:pt x="705" y="506"/>
                      </a:cubicBezTo>
                      <a:cubicBezTo>
                        <a:pt x="705" y="506"/>
                        <a:pt x="708" y="506"/>
                        <a:pt x="708" y="506"/>
                      </a:cubicBezTo>
                      <a:cubicBezTo>
                        <a:pt x="708" y="506"/>
                        <a:pt x="712" y="507"/>
                        <a:pt x="712" y="507"/>
                      </a:cubicBezTo>
                      <a:cubicBezTo>
                        <a:pt x="712" y="507"/>
                        <a:pt x="714" y="506"/>
                        <a:pt x="714" y="506"/>
                      </a:cubicBezTo>
                      <a:cubicBezTo>
                        <a:pt x="714" y="506"/>
                        <a:pt x="716" y="506"/>
                        <a:pt x="716" y="506"/>
                      </a:cubicBezTo>
                      <a:cubicBezTo>
                        <a:pt x="716" y="506"/>
                        <a:pt x="722" y="501"/>
                        <a:pt x="722" y="501"/>
                      </a:cubicBezTo>
                      <a:cubicBezTo>
                        <a:pt x="722" y="501"/>
                        <a:pt x="723" y="500"/>
                        <a:pt x="723" y="500"/>
                      </a:cubicBezTo>
                      <a:cubicBezTo>
                        <a:pt x="723" y="500"/>
                        <a:pt x="727" y="506"/>
                        <a:pt x="727" y="506"/>
                      </a:cubicBezTo>
                      <a:cubicBezTo>
                        <a:pt x="727" y="506"/>
                        <a:pt x="728" y="506"/>
                        <a:pt x="728" y="506"/>
                      </a:cubicBezTo>
                      <a:cubicBezTo>
                        <a:pt x="728" y="506"/>
                        <a:pt x="733" y="506"/>
                        <a:pt x="733" y="506"/>
                      </a:cubicBezTo>
                      <a:cubicBezTo>
                        <a:pt x="733" y="506"/>
                        <a:pt x="733" y="506"/>
                        <a:pt x="733" y="506"/>
                      </a:cubicBezTo>
                      <a:cubicBezTo>
                        <a:pt x="733" y="506"/>
                        <a:pt x="739" y="507"/>
                        <a:pt x="739" y="507"/>
                      </a:cubicBezTo>
                      <a:cubicBezTo>
                        <a:pt x="739" y="507"/>
                        <a:pt x="741" y="507"/>
                        <a:pt x="741" y="507"/>
                      </a:cubicBezTo>
                      <a:cubicBezTo>
                        <a:pt x="741" y="507"/>
                        <a:pt x="744" y="507"/>
                        <a:pt x="744" y="507"/>
                      </a:cubicBezTo>
                      <a:cubicBezTo>
                        <a:pt x="744" y="507"/>
                        <a:pt x="745" y="507"/>
                        <a:pt x="745" y="507"/>
                      </a:cubicBezTo>
                      <a:cubicBezTo>
                        <a:pt x="745" y="507"/>
                        <a:pt x="750" y="507"/>
                        <a:pt x="750" y="507"/>
                      </a:cubicBezTo>
                      <a:cubicBezTo>
                        <a:pt x="750" y="507"/>
                        <a:pt x="751" y="507"/>
                        <a:pt x="751" y="507"/>
                      </a:cubicBezTo>
                      <a:cubicBezTo>
                        <a:pt x="751" y="507"/>
                        <a:pt x="753" y="507"/>
                        <a:pt x="753" y="507"/>
                      </a:cubicBezTo>
                      <a:cubicBezTo>
                        <a:pt x="753" y="507"/>
                        <a:pt x="760" y="507"/>
                        <a:pt x="760" y="507"/>
                      </a:cubicBezTo>
                      <a:cubicBezTo>
                        <a:pt x="760" y="507"/>
                        <a:pt x="761" y="507"/>
                        <a:pt x="761" y="507"/>
                      </a:cubicBezTo>
                      <a:cubicBezTo>
                        <a:pt x="761" y="507"/>
                        <a:pt x="762" y="507"/>
                        <a:pt x="762" y="507"/>
                      </a:cubicBezTo>
                      <a:cubicBezTo>
                        <a:pt x="762" y="507"/>
                        <a:pt x="766" y="507"/>
                        <a:pt x="766" y="507"/>
                      </a:cubicBezTo>
                      <a:cubicBezTo>
                        <a:pt x="766" y="507"/>
                        <a:pt x="769" y="507"/>
                        <a:pt x="769" y="507"/>
                      </a:cubicBezTo>
                      <a:cubicBezTo>
                        <a:pt x="769" y="507"/>
                        <a:pt x="772" y="507"/>
                        <a:pt x="772" y="507"/>
                      </a:cubicBezTo>
                      <a:cubicBezTo>
                        <a:pt x="772" y="507"/>
                        <a:pt x="776" y="507"/>
                        <a:pt x="776" y="507"/>
                      </a:cubicBezTo>
                      <a:cubicBezTo>
                        <a:pt x="776" y="507"/>
                        <a:pt x="778" y="507"/>
                        <a:pt x="778" y="507"/>
                      </a:cubicBezTo>
                      <a:cubicBezTo>
                        <a:pt x="778" y="507"/>
                        <a:pt x="781" y="507"/>
                        <a:pt x="781" y="507"/>
                      </a:cubicBezTo>
                      <a:cubicBezTo>
                        <a:pt x="781" y="507"/>
                        <a:pt x="784" y="506"/>
                        <a:pt x="784" y="506"/>
                      </a:cubicBezTo>
                      <a:cubicBezTo>
                        <a:pt x="784" y="506"/>
                        <a:pt x="788" y="504"/>
                        <a:pt x="788" y="504"/>
                      </a:cubicBezTo>
                      <a:cubicBezTo>
                        <a:pt x="788" y="504"/>
                        <a:pt x="790" y="505"/>
                        <a:pt x="790" y="505"/>
                      </a:cubicBezTo>
                      <a:cubicBezTo>
                        <a:pt x="790" y="505"/>
                        <a:pt x="790" y="506"/>
                        <a:pt x="790" y="506"/>
                      </a:cubicBezTo>
                      <a:cubicBezTo>
                        <a:pt x="790" y="506"/>
                        <a:pt x="794" y="507"/>
                        <a:pt x="794" y="507"/>
                      </a:cubicBezTo>
                      <a:cubicBezTo>
                        <a:pt x="794" y="507"/>
                        <a:pt x="796" y="507"/>
                        <a:pt x="796" y="507"/>
                      </a:cubicBezTo>
                      <a:cubicBezTo>
                        <a:pt x="796" y="507"/>
                        <a:pt x="798" y="507"/>
                        <a:pt x="798" y="507"/>
                      </a:cubicBezTo>
                      <a:cubicBezTo>
                        <a:pt x="798" y="507"/>
                        <a:pt x="801" y="507"/>
                        <a:pt x="801" y="507"/>
                      </a:cubicBezTo>
                      <a:cubicBezTo>
                        <a:pt x="801" y="507"/>
                        <a:pt x="803" y="507"/>
                        <a:pt x="803" y="507"/>
                      </a:cubicBezTo>
                      <a:cubicBezTo>
                        <a:pt x="803" y="507"/>
                        <a:pt x="807" y="507"/>
                        <a:pt x="807" y="507"/>
                      </a:cubicBezTo>
                      <a:cubicBezTo>
                        <a:pt x="807" y="507"/>
                        <a:pt x="812" y="507"/>
                        <a:pt x="812" y="507"/>
                      </a:cubicBezTo>
                      <a:cubicBezTo>
                        <a:pt x="812" y="507"/>
                        <a:pt x="814" y="507"/>
                        <a:pt x="814" y="507"/>
                      </a:cubicBezTo>
                      <a:cubicBezTo>
                        <a:pt x="814" y="507"/>
                        <a:pt x="818" y="507"/>
                        <a:pt x="818" y="507"/>
                      </a:cubicBezTo>
                      <a:cubicBezTo>
                        <a:pt x="818" y="507"/>
                        <a:pt x="819" y="507"/>
                        <a:pt x="819" y="507"/>
                      </a:cubicBezTo>
                      <a:cubicBezTo>
                        <a:pt x="819" y="507"/>
                        <a:pt x="822" y="507"/>
                        <a:pt x="822" y="507"/>
                      </a:cubicBezTo>
                      <a:cubicBezTo>
                        <a:pt x="822" y="507"/>
                        <a:pt x="825" y="507"/>
                        <a:pt x="825" y="507"/>
                      </a:cubicBezTo>
                      <a:cubicBezTo>
                        <a:pt x="825" y="507"/>
                        <a:pt x="826" y="507"/>
                        <a:pt x="826" y="507"/>
                      </a:cubicBezTo>
                      <a:cubicBezTo>
                        <a:pt x="826" y="507"/>
                        <a:pt x="830" y="507"/>
                        <a:pt x="830" y="507"/>
                      </a:cubicBezTo>
                      <a:cubicBezTo>
                        <a:pt x="830" y="507"/>
                        <a:pt x="832" y="507"/>
                        <a:pt x="832" y="507"/>
                      </a:cubicBezTo>
                      <a:cubicBezTo>
                        <a:pt x="832" y="507"/>
                        <a:pt x="838" y="507"/>
                        <a:pt x="838" y="507"/>
                      </a:cubicBezTo>
                      <a:cubicBezTo>
                        <a:pt x="838" y="507"/>
                        <a:pt x="839" y="507"/>
                        <a:pt x="839" y="507"/>
                      </a:cubicBezTo>
                      <a:cubicBezTo>
                        <a:pt x="839" y="507"/>
                        <a:pt x="842" y="507"/>
                        <a:pt x="842" y="507"/>
                      </a:cubicBezTo>
                      <a:cubicBezTo>
                        <a:pt x="842" y="507"/>
                        <a:pt x="846" y="507"/>
                        <a:pt x="846" y="507"/>
                      </a:cubicBezTo>
                      <a:cubicBezTo>
                        <a:pt x="846" y="507"/>
                        <a:pt x="846" y="508"/>
                        <a:pt x="846" y="508"/>
                      </a:cubicBezTo>
                      <a:cubicBezTo>
                        <a:pt x="846" y="508"/>
                        <a:pt x="849" y="507"/>
                        <a:pt x="849" y="507"/>
                      </a:cubicBezTo>
                      <a:cubicBezTo>
                        <a:pt x="849" y="507"/>
                        <a:pt x="853" y="507"/>
                        <a:pt x="853" y="507"/>
                      </a:cubicBezTo>
                      <a:cubicBezTo>
                        <a:pt x="853" y="507"/>
                        <a:pt x="854" y="507"/>
                        <a:pt x="854" y="507"/>
                      </a:cubicBezTo>
                      <a:cubicBezTo>
                        <a:pt x="854" y="507"/>
                        <a:pt x="861" y="507"/>
                        <a:pt x="861" y="507"/>
                      </a:cubicBezTo>
                      <a:cubicBezTo>
                        <a:pt x="861" y="507"/>
                        <a:pt x="862" y="507"/>
                        <a:pt x="862" y="507"/>
                      </a:cubicBezTo>
                      <a:cubicBezTo>
                        <a:pt x="862" y="507"/>
                        <a:pt x="865" y="507"/>
                        <a:pt x="865" y="507"/>
                      </a:cubicBezTo>
                      <a:cubicBezTo>
                        <a:pt x="865" y="507"/>
                        <a:pt x="867" y="507"/>
                        <a:pt x="867" y="507"/>
                      </a:cubicBezTo>
                      <a:cubicBezTo>
                        <a:pt x="867" y="507"/>
                        <a:pt x="870" y="507"/>
                        <a:pt x="870" y="507"/>
                      </a:cubicBezTo>
                      <a:cubicBezTo>
                        <a:pt x="870" y="507"/>
                        <a:pt x="873" y="507"/>
                        <a:pt x="873" y="507"/>
                      </a:cubicBezTo>
                      <a:cubicBezTo>
                        <a:pt x="873" y="507"/>
                        <a:pt x="877" y="507"/>
                        <a:pt x="877" y="507"/>
                      </a:cubicBezTo>
                      <a:cubicBezTo>
                        <a:pt x="877" y="507"/>
                        <a:pt x="878" y="507"/>
                        <a:pt x="878" y="507"/>
                      </a:cubicBezTo>
                      <a:cubicBezTo>
                        <a:pt x="878" y="507"/>
                        <a:pt x="884" y="507"/>
                        <a:pt x="884" y="507"/>
                      </a:cubicBezTo>
                      <a:cubicBezTo>
                        <a:pt x="884" y="507"/>
                        <a:pt x="885" y="507"/>
                        <a:pt x="885" y="507"/>
                      </a:cubicBezTo>
                      <a:cubicBezTo>
                        <a:pt x="885" y="507"/>
                        <a:pt x="887" y="507"/>
                        <a:pt x="887" y="507"/>
                      </a:cubicBezTo>
                      <a:cubicBezTo>
                        <a:pt x="887" y="507"/>
                        <a:pt x="889" y="507"/>
                        <a:pt x="889" y="507"/>
                      </a:cubicBezTo>
                      <a:cubicBezTo>
                        <a:pt x="889" y="507"/>
                        <a:pt x="893" y="507"/>
                        <a:pt x="893" y="507"/>
                      </a:cubicBezTo>
                      <a:cubicBezTo>
                        <a:pt x="893" y="507"/>
                        <a:pt x="897" y="507"/>
                        <a:pt x="897" y="507"/>
                      </a:cubicBezTo>
                      <a:cubicBezTo>
                        <a:pt x="897" y="507"/>
                        <a:pt x="899" y="507"/>
                        <a:pt x="899" y="507"/>
                      </a:cubicBezTo>
                      <a:cubicBezTo>
                        <a:pt x="899" y="507"/>
                        <a:pt x="903" y="507"/>
                        <a:pt x="903" y="507"/>
                      </a:cubicBezTo>
                      <a:cubicBezTo>
                        <a:pt x="903" y="507"/>
                        <a:pt x="903" y="507"/>
                        <a:pt x="903" y="507"/>
                      </a:cubicBezTo>
                      <a:cubicBezTo>
                        <a:pt x="903" y="507"/>
                        <a:pt x="907" y="507"/>
                        <a:pt x="907" y="507"/>
                      </a:cubicBezTo>
                      <a:cubicBezTo>
                        <a:pt x="907" y="507"/>
                        <a:pt x="910" y="507"/>
                        <a:pt x="910" y="507"/>
                      </a:cubicBezTo>
                      <a:cubicBezTo>
                        <a:pt x="910" y="507"/>
                        <a:pt x="914" y="507"/>
                        <a:pt x="914" y="507"/>
                      </a:cubicBezTo>
                      <a:cubicBezTo>
                        <a:pt x="914" y="507"/>
                        <a:pt x="919" y="507"/>
                        <a:pt x="919" y="507"/>
                      </a:cubicBezTo>
                      <a:cubicBezTo>
                        <a:pt x="919" y="507"/>
                        <a:pt x="920" y="507"/>
                        <a:pt x="920" y="507"/>
                      </a:cubicBezTo>
                      <a:cubicBezTo>
                        <a:pt x="920" y="507"/>
                        <a:pt x="922" y="507"/>
                        <a:pt x="922" y="507"/>
                      </a:cubicBezTo>
                      <a:cubicBezTo>
                        <a:pt x="922" y="507"/>
                        <a:pt x="924" y="507"/>
                        <a:pt x="924" y="507"/>
                      </a:cubicBezTo>
                      <a:cubicBezTo>
                        <a:pt x="924" y="507"/>
                        <a:pt x="926" y="507"/>
                        <a:pt x="926" y="507"/>
                      </a:cubicBezTo>
                      <a:cubicBezTo>
                        <a:pt x="926" y="507"/>
                        <a:pt x="929" y="507"/>
                        <a:pt x="929" y="507"/>
                      </a:cubicBezTo>
                      <a:cubicBezTo>
                        <a:pt x="929" y="507"/>
                        <a:pt x="931" y="507"/>
                        <a:pt x="931" y="507"/>
                      </a:cubicBezTo>
                      <a:cubicBezTo>
                        <a:pt x="931" y="507"/>
                        <a:pt x="934" y="507"/>
                        <a:pt x="934" y="507"/>
                      </a:cubicBezTo>
                      <a:cubicBezTo>
                        <a:pt x="934" y="507"/>
                        <a:pt x="937" y="507"/>
                        <a:pt x="937" y="507"/>
                      </a:cubicBezTo>
                      <a:cubicBezTo>
                        <a:pt x="937" y="507"/>
                        <a:pt x="942" y="506"/>
                        <a:pt x="942" y="506"/>
                      </a:cubicBezTo>
                      <a:cubicBezTo>
                        <a:pt x="942" y="506"/>
                        <a:pt x="943" y="507"/>
                        <a:pt x="943" y="507"/>
                      </a:cubicBezTo>
                      <a:cubicBezTo>
                        <a:pt x="943" y="507"/>
                        <a:pt x="945" y="506"/>
                        <a:pt x="945" y="506"/>
                      </a:cubicBezTo>
                      <a:cubicBezTo>
                        <a:pt x="945" y="506"/>
                        <a:pt x="952" y="507"/>
                        <a:pt x="952" y="507"/>
                      </a:cubicBezTo>
                      <a:cubicBezTo>
                        <a:pt x="952" y="507"/>
                        <a:pt x="953" y="507"/>
                        <a:pt x="953" y="507"/>
                      </a:cubicBezTo>
                      <a:cubicBezTo>
                        <a:pt x="953" y="507"/>
                        <a:pt x="955" y="507"/>
                        <a:pt x="955" y="507"/>
                      </a:cubicBezTo>
                      <a:cubicBezTo>
                        <a:pt x="955" y="507"/>
                        <a:pt x="956" y="506"/>
                        <a:pt x="956" y="506"/>
                      </a:cubicBezTo>
                      <a:cubicBezTo>
                        <a:pt x="956" y="506"/>
                        <a:pt x="961" y="506"/>
                        <a:pt x="961" y="506"/>
                      </a:cubicBezTo>
                      <a:cubicBezTo>
                        <a:pt x="961" y="506"/>
                        <a:pt x="963" y="507"/>
                        <a:pt x="963" y="507"/>
                      </a:cubicBezTo>
                      <a:cubicBezTo>
                        <a:pt x="963" y="507"/>
                        <a:pt x="967" y="506"/>
                        <a:pt x="967" y="506"/>
                      </a:cubicBezTo>
                      <a:cubicBezTo>
                        <a:pt x="967" y="506"/>
                        <a:pt x="970" y="506"/>
                        <a:pt x="970" y="506"/>
                      </a:cubicBezTo>
                      <a:cubicBezTo>
                        <a:pt x="970" y="506"/>
                        <a:pt x="973" y="506"/>
                        <a:pt x="973" y="506"/>
                      </a:cubicBezTo>
                      <a:cubicBezTo>
                        <a:pt x="973" y="506"/>
                        <a:pt x="976" y="506"/>
                        <a:pt x="976" y="506"/>
                      </a:cubicBezTo>
                      <a:cubicBezTo>
                        <a:pt x="976" y="506"/>
                        <a:pt x="981" y="506"/>
                        <a:pt x="981" y="506"/>
                      </a:cubicBezTo>
                      <a:cubicBezTo>
                        <a:pt x="981" y="506"/>
                        <a:pt x="982" y="506"/>
                        <a:pt x="982" y="506"/>
                      </a:cubicBezTo>
                      <a:cubicBezTo>
                        <a:pt x="982" y="506"/>
                        <a:pt x="983" y="506"/>
                        <a:pt x="983" y="506"/>
                      </a:cubicBezTo>
                      <a:cubicBezTo>
                        <a:pt x="983" y="506"/>
                        <a:pt x="988" y="506"/>
                        <a:pt x="988" y="506"/>
                      </a:cubicBezTo>
                      <a:cubicBezTo>
                        <a:pt x="988" y="506"/>
                        <a:pt x="988" y="506"/>
                        <a:pt x="988" y="506"/>
                      </a:cubicBezTo>
                      <a:cubicBezTo>
                        <a:pt x="988" y="506"/>
                        <a:pt x="993" y="506"/>
                        <a:pt x="993" y="506"/>
                      </a:cubicBezTo>
                      <a:cubicBezTo>
                        <a:pt x="993" y="506"/>
                        <a:pt x="996" y="506"/>
                        <a:pt x="996" y="506"/>
                      </a:cubicBezTo>
                      <a:cubicBezTo>
                        <a:pt x="996" y="506"/>
                        <a:pt x="997" y="506"/>
                        <a:pt x="997" y="506"/>
                      </a:cubicBezTo>
                      <a:cubicBezTo>
                        <a:pt x="997" y="506"/>
                        <a:pt x="1000" y="506"/>
                        <a:pt x="1000" y="506"/>
                      </a:cubicBezTo>
                      <a:cubicBezTo>
                        <a:pt x="1000" y="506"/>
                        <a:pt x="1003" y="506"/>
                        <a:pt x="1003" y="506"/>
                      </a:cubicBezTo>
                      <a:cubicBezTo>
                        <a:pt x="1003" y="506"/>
                        <a:pt x="1006" y="506"/>
                        <a:pt x="1006" y="506"/>
                      </a:cubicBezTo>
                      <a:cubicBezTo>
                        <a:pt x="1006" y="506"/>
                        <a:pt x="1008" y="506"/>
                        <a:pt x="1008" y="506"/>
                      </a:cubicBezTo>
                      <a:cubicBezTo>
                        <a:pt x="1008" y="506"/>
                        <a:pt x="1012" y="506"/>
                        <a:pt x="1012" y="506"/>
                      </a:cubicBezTo>
                      <a:cubicBezTo>
                        <a:pt x="1012" y="506"/>
                        <a:pt x="1015" y="506"/>
                        <a:pt x="1015" y="506"/>
                      </a:cubicBezTo>
                      <a:cubicBezTo>
                        <a:pt x="1015" y="506"/>
                        <a:pt x="1017" y="506"/>
                        <a:pt x="1017" y="506"/>
                      </a:cubicBezTo>
                      <a:cubicBezTo>
                        <a:pt x="1017" y="506"/>
                        <a:pt x="1019" y="506"/>
                        <a:pt x="1019" y="506"/>
                      </a:cubicBezTo>
                      <a:cubicBezTo>
                        <a:pt x="1019" y="506"/>
                        <a:pt x="1024" y="506"/>
                        <a:pt x="1024" y="506"/>
                      </a:cubicBezTo>
                      <a:cubicBezTo>
                        <a:pt x="1024" y="506"/>
                        <a:pt x="1024" y="506"/>
                        <a:pt x="1024" y="506"/>
                      </a:cubicBezTo>
                      <a:cubicBezTo>
                        <a:pt x="1024" y="506"/>
                        <a:pt x="1028" y="506"/>
                        <a:pt x="1028" y="506"/>
                      </a:cubicBezTo>
                      <a:cubicBezTo>
                        <a:pt x="1028" y="506"/>
                        <a:pt x="1032" y="505"/>
                        <a:pt x="1032" y="505"/>
                      </a:cubicBezTo>
                      <a:cubicBezTo>
                        <a:pt x="1032" y="505"/>
                        <a:pt x="1034" y="506"/>
                        <a:pt x="1034" y="506"/>
                      </a:cubicBezTo>
                      <a:cubicBezTo>
                        <a:pt x="1034" y="506"/>
                        <a:pt x="1038" y="505"/>
                        <a:pt x="1038" y="505"/>
                      </a:cubicBezTo>
                      <a:cubicBezTo>
                        <a:pt x="1038" y="505"/>
                        <a:pt x="1040" y="506"/>
                        <a:pt x="1040" y="506"/>
                      </a:cubicBezTo>
                      <a:cubicBezTo>
                        <a:pt x="1040" y="506"/>
                        <a:pt x="1043" y="505"/>
                        <a:pt x="1043" y="505"/>
                      </a:cubicBezTo>
                      <a:cubicBezTo>
                        <a:pt x="1043" y="505"/>
                        <a:pt x="1044" y="506"/>
                        <a:pt x="1044" y="506"/>
                      </a:cubicBezTo>
                      <a:cubicBezTo>
                        <a:pt x="1044" y="506"/>
                        <a:pt x="1045" y="505"/>
                        <a:pt x="1045" y="505"/>
                      </a:cubicBezTo>
                      <a:cubicBezTo>
                        <a:pt x="1045" y="505"/>
                        <a:pt x="1052" y="505"/>
                        <a:pt x="1052" y="505"/>
                      </a:cubicBezTo>
                      <a:cubicBezTo>
                        <a:pt x="1052" y="505"/>
                        <a:pt x="1055" y="506"/>
                        <a:pt x="1055" y="506"/>
                      </a:cubicBezTo>
                      <a:cubicBezTo>
                        <a:pt x="1055" y="506"/>
                        <a:pt x="1058" y="506"/>
                        <a:pt x="1058" y="506"/>
                      </a:cubicBezTo>
                      <a:cubicBezTo>
                        <a:pt x="1058" y="506"/>
                        <a:pt x="1061" y="505"/>
                        <a:pt x="1061" y="505"/>
                      </a:cubicBezTo>
                      <a:cubicBezTo>
                        <a:pt x="1061" y="505"/>
                        <a:pt x="1062" y="505"/>
                        <a:pt x="1062" y="505"/>
                      </a:cubicBezTo>
                      <a:cubicBezTo>
                        <a:pt x="1062" y="505"/>
                        <a:pt x="1065" y="506"/>
                        <a:pt x="1065" y="506"/>
                      </a:cubicBezTo>
                      <a:cubicBezTo>
                        <a:pt x="1065" y="506"/>
                        <a:pt x="1070" y="506"/>
                        <a:pt x="1070" y="506"/>
                      </a:cubicBezTo>
                      <a:cubicBezTo>
                        <a:pt x="1070" y="506"/>
                        <a:pt x="1072" y="506"/>
                        <a:pt x="1072" y="506"/>
                      </a:cubicBezTo>
                      <a:cubicBezTo>
                        <a:pt x="1072" y="506"/>
                        <a:pt x="1074" y="506"/>
                        <a:pt x="1074" y="506"/>
                      </a:cubicBezTo>
                      <a:cubicBezTo>
                        <a:pt x="1074" y="506"/>
                        <a:pt x="1078" y="506"/>
                        <a:pt x="1078" y="506"/>
                      </a:cubicBezTo>
                      <a:cubicBezTo>
                        <a:pt x="1078" y="506"/>
                        <a:pt x="1081" y="506"/>
                        <a:pt x="1081" y="506"/>
                      </a:cubicBezTo>
                      <a:cubicBezTo>
                        <a:pt x="1081" y="506"/>
                        <a:pt x="1083" y="505"/>
                        <a:pt x="1083" y="505"/>
                      </a:cubicBezTo>
                      <a:cubicBezTo>
                        <a:pt x="1083" y="505"/>
                        <a:pt x="1085" y="505"/>
                        <a:pt x="1085" y="505"/>
                      </a:cubicBezTo>
                      <a:cubicBezTo>
                        <a:pt x="1085" y="505"/>
                        <a:pt x="1087" y="506"/>
                        <a:pt x="1087" y="506"/>
                      </a:cubicBezTo>
                      <a:cubicBezTo>
                        <a:pt x="1087" y="506"/>
                        <a:pt x="1090" y="506"/>
                        <a:pt x="1090" y="506"/>
                      </a:cubicBezTo>
                      <a:cubicBezTo>
                        <a:pt x="1090" y="506"/>
                        <a:pt x="1095" y="505"/>
                        <a:pt x="1095" y="505"/>
                      </a:cubicBezTo>
                      <a:cubicBezTo>
                        <a:pt x="1095" y="505"/>
                        <a:pt x="1096" y="506"/>
                        <a:pt x="1096" y="506"/>
                      </a:cubicBezTo>
                      <a:cubicBezTo>
                        <a:pt x="1096" y="506"/>
                        <a:pt x="1098" y="505"/>
                        <a:pt x="1098" y="505"/>
                      </a:cubicBezTo>
                      <a:cubicBezTo>
                        <a:pt x="1098" y="505"/>
                        <a:pt x="1102" y="506"/>
                        <a:pt x="1102" y="506"/>
                      </a:cubicBezTo>
                      <a:cubicBezTo>
                        <a:pt x="1102" y="506"/>
                        <a:pt x="1105" y="505"/>
                        <a:pt x="1105" y="505"/>
                      </a:cubicBezTo>
                      <a:cubicBezTo>
                        <a:pt x="1105" y="505"/>
                        <a:pt x="1108" y="506"/>
                        <a:pt x="1108" y="506"/>
                      </a:cubicBezTo>
                      <a:cubicBezTo>
                        <a:pt x="1108" y="506"/>
                        <a:pt x="1111" y="505"/>
                        <a:pt x="1111" y="505"/>
                      </a:cubicBezTo>
                      <a:cubicBezTo>
                        <a:pt x="1111" y="505"/>
                        <a:pt x="1112" y="505"/>
                        <a:pt x="1112" y="505"/>
                      </a:cubicBezTo>
                      <a:cubicBezTo>
                        <a:pt x="1112" y="505"/>
                        <a:pt x="1115" y="505"/>
                        <a:pt x="1115" y="505"/>
                      </a:cubicBezTo>
                      <a:cubicBezTo>
                        <a:pt x="1115" y="505"/>
                        <a:pt x="1118" y="505"/>
                        <a:pt x="1118" y="505"/>
                      </a:cubicBezTo>
                      <a:cubicBezTo>
                        <a:pt x="1118" y="505"/>
                        <a:pt x="1123" y="504"/>
                        <a:pt x="1123" y="504"/>
                      </a:cubicBezTo>
                      <a:cubicBezTo>
                        <a:pt x="1123" y="504"/>
                        <a:pt x="1124" y="504"/>
                        <a:pt x="1124" y="504"/>
                      </a:cubicBezTo>
                      <a:cubicBezTo>
                        <a:pt x="1124" y="504"/>
                        <a:pt x="1128" y="503"/>
                        <a:pt x="1128" y="503"/>
                      </a:cubicBezTo>
                      <a:cubicBezTo>
                        <a:pt x="1128" y="503"/>
                        <a:pt x="1130" y="504"/>
                        <a:pt x="1130" y="504"/>
                      </a:cubicBezTo>
                      <a:cubicBezTo>
                        <a:pt x="1130" y="504"/>
                        <a:pt x="1134" y="503"/>
                        <a:pt x="1134" y="503"/>
                      </a:cubicBezTo>
                      <a:cubicBezTo>
                        <a:pt x="1134" y="503"/>
                        <a:pt x="1135" y="503"/>
                        <a:pt x="1135" y="503"/>
                      </a:cubicBezTo>
                      <a:cubicBezTo>
                        <a:pt x="1135" y="503"/>
                        <a:pt x="1140" y="501"/>
                        <a:pt x="1140" y="501"/>
                      </a:cubicBezTo>
                      <a:cubicBezTo>
                        <a:pt x="1140" y="501"/>
                        <a:pt x="1141" y="501"/>
                        <a:pt x="1141" y="501"/>
                      </a:cubicBezTo>
                      <a:cubicBezTo>
                        <a:pt x="1141" y="501"/>
                        <a:pt x="1146" y="498"/>
                        <a:pt x="1146" y="498"/>
                      </a:cubicBezTo>
                      <a:cubicBezTo>
                        <a:pt x="1146" y="498"/>
                        <a:pt x="1146" y="498"/>
                        <a:pt x="1146" y="498"/>
                      </a:cubicBezTo>
                      <a:cubicBezTo>
                        <a:pt x="1146" y="498"/>
                        <a:pt x="1152" y="493"/>
                        <a:pt x="1152" y="493"/>
                      </a:cubicBezTo>
                      <a:cubicBezTo>
                        <a:pt x="1152" y="493"/>
                        <a:pt x="1152" y="492"/>
                        <a:pt x="1152" y="492"/>
                      </a:cubicBezTo>
                      <a:cubicBezTo>
                        <a:pt x="1152" y="492"/>
                        <a:pt x="1157" y="478"/>
                        <a:pt x="1157" y="478"/>
                      </a:cubicBezTo>
                      <a:cubicBezTo>
                        <a:pt x="1157" y="478"/>
                        <a:pt x="1158" y="477"/>
                        <a:pt x="1158" y="477"/>
                      </a:cubicBezTo>
                      <a:cubicBezTo>
                        <a:pt x="1158" y="477"/>
                        <a:pt x="1163" y="444"/>
                        <a:pt x="1163" y="444"/>
                      </a:cubicBezTo>
                      <a:cubicBezTo>
                        <a:pt x="1163" y="444"/>
                        <a:pt x="1163" y="443"/>
                        <a:pt x="1163" y="443"/>
                      </a:cubicBezTo>
                      <a:cubicBezTo>
                        <a:pt x="1163" y="443"/>
                        <a:pt x="1166" y="437"/>
                        <a:pt x="1166" y="437"/>
                      </a:cubicBezTo>
                      <a:cubicBezTo>
                        <a:pt x="1166" y="437"/>
                        <a:pt x="1170" y="442"/>
                        <a:pt x="1170" y="442"/>
                      </a:cubicBezTo>
                      <a:cubicBezTo>
                        <a:pt x="1170" y="442"/>
                        <a:pt x="1174" y="430"/>
                        <a:pt x="1174" y="430"/>
                      </a:cubicBezTo>
                      <a:cubicBezTo>
                        <a:pt x="1174" y="430"/>
                        <a:pt x="1174" y="430"/>
                        <a:pt x="1174" y="430"/>
                      </a:cubicBezTo>
                      <a:cubicBezTo>
                        <a:pt x="1174" y="430"/>
                        <a:pt x="1180" y="414"/>
                        <a:pt x="1180" y="414"/>
                      </a:cubicBezTo>
                      <a:cubicBezTo>
                        <a:pt x="1180" y="414"/>
                        <a:pt x="1181" y="414"/>
                        <a:pt x="1181" y="414"/>
                      </a:cubicBezTo>
                      <a:cubicBezTo>
                        <a:pt x="1181" y="414"/>
                        <a:pt x="1185" y="425"/>
                        <a:pt x="1185" y="425"/>
                      </a:cubicBezTo>
                      <a:cubicBezTo>
                        <a:pt x="1185" y="425"/>
                        <a:pt x="1186" y="425"/>
                        <a:pt x="1186" y="425"/>
                      </a:cubicBezTo>
                      <a:cubicBezTo>
                        <a:pt x="1186" y="425"/>
                        <a:pt x="1191" y="440"/>
                        <a:pt x="1191" y="440"/>
                      </a:cubicBezTo>
                      <a:cubicBezTo>
                        <a:pt x="1191" y="440"/>
                        <a:pt x="1192" y="440"/>
                        <a:pt x="1192" y="440"/>
                      </a:cubicBezTo>
                      <a:cubicBezTo>
                        <a:pt x="1192" y="440"/>
                        <a:pt x="1196" y="434"/>
                        <a:pt x="1196" y="434"/>
                      </a:cubicBezTo>
                      <a:cubicBezTo>
                        <a:pt x="1196" y="434"/>
                        <a:pt x="1197" y="436"/>
                        <a:pt x="1197" y="436"/>
                      </a:cubicBezTo>
                      <a:cubicBezTo>
                        <a:pt x="1197" y="436"/>
                        <a:pt x="1203" y="468"/>
                        <a:pt x="1203" y="468"/>
                      </a:cubicBezTo>
                      <a:cubicBezTo>
                        <a:pt x="1203" y="468"/>
                        <a:pt x="1203" y="470"/>
                        <a:pt x="1203" y="470"/>
                      </a:cubicBezTo>
                      <a:cubicBezTo>
                        <a:pt x="1203" y="470"/>
                        <a:pt x="1208" y="487"/>
                        <a:pt x="1208" y="487"/>
                      </a:cubicBezTo>
                      <a:cubicBezTo>
                        <a:pt x="1208" y="487"/>
                        <a:pt x="1208" y="488"/>
                        <a:pt x="1208" y="488"/>
                      </a:cubicBezTo>
                      <a:cubicBezTo>
                        <a:pt x="1208" y="488"/>
                        <a:pt x="1214" y="495"/>
                        <a:pt x="1214" y="495"/>
                      </a:cubicBezTo>
                      <a:cubicBezTo>
                        <a:pt x="1214" y="495"/>
                        <a:pt x="1214" y="495"/>
                        <a:pt x="1214" y="495"/>
                      </a:cubicBezTo>
                      <a:cubicBezTo>
                        <a:pt x="1214" y="495"/>
                        <a:pt x="1219" y="499"/>
                        <a:pt x="1219" y="499"/>
                      </a:cubicBezTo>
                      <a:cubicBezTo>
                        <a:pt x="1219" y="499"/>
                        <a:pt x="1220" y="499"/>
                        <a:pt x="1220" y="499"/>
                      </a:cubicBezTo>
                      <a:cubicBezTo>
                        <a:pt x="1220" y="499"/>
                        <a:pt x="1225" y="501"/>
                        <a:pt x="1225" y="501"/>
                      </a:cubicBezTo>
                      <a:cubicBezTo>
                        <a:pt x="1225" y="501"/>
                        <a:pt x="1225" y="501"/>
                        <a:pt x="1225" y="501"/>
                      </a:cubicBezTo>
                      <a:cubicBezTo>
                        <a:pt x="1225" y="501"/>
                        <a:pt x="1230" y="502"/>
                        <a:pt x="1230" y="502"/>
                      </a:cubicBezTo>
                      <a:cubicBezTo>
                        <a:pt x="1230" y="502"/>
                        <a:pt x="1231" y="502"/>
                        <a:pt x="1231" y="502"/>
                      </a:cubicBezTo>
                      <a:cubicBezTo>
                        <a:pt x="1231" y="502"/>
                        <a:pt x="1237" y="503"/>
                        <a:pt x="1237" y="503"/>
                      </a:cubicBezTo>
                      <a:cubicBezTo>
                        <a:pt x="1237" y="503"/>
                        <a:pt x="1237" y="503"/>
                        <a:pt x="1237" y="503"/>
                      </a:cubicBezTo>
                      <a:cubicBezTo>
                        <a:pt x="1237" y="503"/>
                        <a:pt x="1242" y="504"/>
                        <a:pt x="1242" y="504"/>
                      </a:cubicBezTo>
                      <a:cubicBezTo>
                        <a:pt x="1242" y="504"/>
                        <a:pt x="1243" y="504"/>
                        <a:pt x="1243" y="504"/>
                      </a:cubicBezTo>
                      <a:cubicBezTo>
                        <a:pt x="1243" y="504"/>
                        <a:pt x="1247" y="505"/>
                        <a:pt x="1247" y="505"/>
                      </a:cubicBezTo>
                      <a:cubicBezTo>
                        <a:pt x="1247" y="505"/>
                        <a:pt x="1248" y="505"/>
                        <a:pt x="1248" y="505"/>
                      </a:cubicBezTo>
                      <a:cubicBezTo>
                        <a:pt x="1248" y="505"/>
                        <a:pt x="1253" y="505"/>
                        <a:pt x="1253" y="505"/>
                      </a:cubicBezTo>
                      <a:cubicBezTo>
                        <a:pt x="1253" y="505"/>
                        <a:pt x="1254" y="505"/>
                        <a:pt x="1254" y="505"/>
                      </a:cubicBezTo>
                      <a:cubicBezTo>
                        <a:pt x="1254" y="505"/>
                        <a:pt x="1257" y="506"/>
                        <a:pt x="1257" y="506"/>
                      </a:cubicBezTo>
                      <a:cubicBezTo>
                        <a:pt x="1257" y="506"/>
                        <a:pt x="1259" y="505"/>
                        <a:pt x="1259" y="505"/>
                      </a:cubicBezTo>
                      <a:cubicBezTo>
                        <a:pt x="1259" y="505"/>
                        <a:pt x="1264" y="506"/>
                        <a:pt x="1264" y="506"/>
                      </a:cubicBezTo>
                      <a:cubicBezTo>
                        <a:pt x="1264" y="506"/>
                        <a:pt x="1268" y="506"/>
                        <a:pt x="1268" y="506"/>
                      </a:cubicBezTo>
                      <a:cubicBezTo>
                        <a:pt x="1268" y="506"/>
                        <a:pt x="1270" y="506"/>
                        <a:pt x="1270" y="506"/>
                      </a:cubicBezTo>
                      <a:cubicBezTo>
                        <a:pt x="1270" y="506"/>
                        <a:pt x="1271" y="506"/>
                        <a:pt x="1271" y="506"/>
                      </a:cubicBezTo>
                      <a:cubicBezTo>
                        <a:pt x="1271" y="506"/>
                        <a:pt x="1274" y="506"/>
                        <a:pt x="1274" y="506"/>
                      </a:cubicBezTo>
                      <a:cubicBezTo>
                        <a:pt x="1274" y="506"/>
                        <a:pt x="1277" y="506"/>
                        <a:pt x="1277" y="506"/>
                      </a:cubicBezTo>
                      <a:cubicBezTo>
                        <a:pt x="1277" y="506"/>
                        <a:pt x="1278" y="506"/>
                        <a:pt x="1278" y="506"/>
                      </a:cubicBezTo>
                      <a:cubicBezTo>
                        <a:pt x="1278" y="506"/>
                        <a:pt x="1282" y="507"/>
                        <a:pt x="1282" y="507"/>
                      </a:cubicBezTo>
                      <a:cubicBezTo>
                        <a:pt x="1282" y="507"/>
                        <a:pt x="1284" y="506"/>
                        <a:pt x="1284" y="506"/>
                      </a:cubicBezTo>
                      <a:cubicBezTo>
                        <a:pt x="1284" y="506"/>
                        <a:pt x="1290" y="506"/>
                        <a:pt x="1290" y="506"/>
                      </a:cubicBezTo>
                      <a:cubicBezTo>
                        <a:pt x="1290" y="506"/>
                        <a:pt x="1291" y="507"/>
                        <a:pt x="1291" y="507"/>
                      </a:cubicBezTo>
                      <a:cubicBezTo>
                        <a:pt x="1291" y="507"/>
                        <a:pt x="1296" y="506"/>
                        <a:pt x="1296" y="506"/>
                      </a:cubicBezTo>
                      <a:cubicBezTo>
                        <a:pt x="1296" y="506"/>
                        <a:pt x="1296" y="507"/>
                        <a:pt x="1296" y="507"/>
                      </a:cubicBezTo>
                      <a:cubicBezTo>
                        <a:pt x="1296" y="507"/>
                        <a:pt x="1301" y="506"/>
                        <a:pt x="1301" y="506"/>
                      </a:cubicBezTo>
                      <a:cubicBezTo>
                        <a:pt x="1301" y="506"/>
                        <a:pt x="1303" y="506"/>
                        <a:pt x="1303" y="506"/>
                      </a:cubicBezTo>
                      <a:cubicBezTo>
                        <a:pt x="1303" y="506"/>
                        <a:pt x="1306" y="507"/>
                        <a:pt x="1306" y="507"/>
                      </a:cubicBezTo>
                      <a:cubicBezTo>
                        <a:pt x="1306" y="507"/>
                        <a:pt x="1309" y="506"/>
                        <a:pt x="1309" y="506"/>
                      </a:cubicBezTo>
                      <a:cubicBezTo>
                        <a:pt x="1309" y="506"/>
                        <a:pt x="1312" y="506"/>
                        <a:pt x="1312" y="506"/>
                      </a:cubicBezTo>
                      <a:cubicBezTo>
                        <a:pt x="1312" y="506"/>
                        <a:pt x="1314" y="507"/>
                        <a:pt x="1314" y="507"/>
                      </a:cubicBezTo>
                      <a:cubicBezTo>
                        <a:pt x="1314" y="507"/>
                        <a:pt x="1319" y="506"/>
                        <a:pt x="1319" y="506"/>
                      </a:cubicBezTo>
                      <a:cubicBezTo>
                        <a:pt x="1319" y="506"/>
                        <a:pt x="1321" y="507"/>
                        <a:pt x="1321" y="507"/>
                      </a:cubicBezTo>
                      <a:cubicBezTo>
                        <a:pt x="1321" y="507"/>
                        <a:pt x="1322" y="507"/>
                        <a:pt x="1322" y="507"/>
                      </a:cubicBezTo>
                      <a:cubicBezTo>
                        <a:pt x="1322" y="507"/>
                        <a:pt x="1326" y="506"/>
                        <a:pt x="1326" y="506"/>
                      </a:cubicBezTo>
                      <a:cubicBezTo>
                        <a:pt x="1326" y="506"/>
                        <a:pt x="1327" y="506"/>
                        <a:pt x="1327" y="506"/>
                      </a:cubicBezTo>
                      <a:cubicBezTo>
                        <a:pt x="1327" y="506"/>
                        <a:pt x="1333" y="507"/>
                        <a:pt x="1333" y="507"/>
                      </a:cubicBezTo>
                      <a:cubicBezTo>
                        <a:pt x="1333" y="507"/>
                        <a:pt x="1334" y="506"/>
                        <a:pt x="1334" y="506"/>
                      </a:cubicBezTo>
                      <a:cubicBezTo>
                        <a:pt x="1334" y="506"/>
                        <a:pt x="1337" y="507"/>
                        <a:pt x="1337" y="507"/>
                      </a:cubicBezTo>
                      <a:cubicBezTo>
                        <a:pt x="1337" y="507"/>
                        <a:pt x="1341" y="507"/>
                        <a:pt x="1341" y="507"/>
                      </a:cubicBezTo>
                      <a:cubicBezTo>
                        <a:pt x="1341" y="507"/>
                        <a:pt x="1342" y="507"/>
                        <a:pt x="1342" y="507"/>
                      </a:cubicBezTo>
                      <a:cubicBezTo>
                        <a:pt x="1342" y="507"/>
                        <a:pt x="1347" y="507"/>
                        <a:pt x="1347" y="507"/>
                      </a:cubicBezTo>
                      <a:cubicBezTo>
                        <a:pt x="1347" y="507"/>
                        <a:pt x="1350" y="507"/>
                        <a:pt x="1350" y="507"/>
                      </a:cubicBezTo>
                      <a:cubicBezTo>
                        <a:pt x="1350" y="507"/>
                        <a:pt x="1353" y="507"/>
                        <a:pt x="1353" y="507"/>
                      </a:cubicBezTo>
                      <a:cubicBezTo>
                        <a:pt x="1353" y="507"/>
                        <a:pt x="1355" y="507"/>
                        <a:pt x="1355" y="507"/>
                      </a:cubicBezTo>
                      <a:cubicBezTo>
                        <a:pt x="1355" y="507"/>
                        <a:pt x="1358" y="507"/>
                        <a:pt x="1358" y="507"/>
                      </a:cubicBezTo>
                      <a:cubicBezTo>
                        <a:pt x="1358" y="507"/>
                        <a:pt x="1359" y="507"/>
                        <a:pt x="1359" y="507"/>
                      </a:cubicBezTo>
                      <a:cubicBezTo>
                        <a:pt x="1359" y="507"/>
                        <a:pt x="1361" y="507"/>
                        <a:pt x="1361" y="507"/>
                      </a:cubicBezTo>
                      <a:cubicBezTo>
                        <a:pt x="1361" y="507"/>
                        <a:pt x="1366" y="507"/>
                        <a:pt x="1366" y="507"/>
                      </a:cubicBezTo>
                      <a:cubicBezTo>
                        <a:pt x="1366" y="507"/>
                        <a:pt x="1368" y="507"/>
                        <a:pt x="1368" y="507"/>
                      </a:cubicBezTo>
                      <a:cubicBezTo>
                        <a:pt x="1368" y="507"/>
                        <a:pt x="1369" y="507"/>
                        <a:pt x="1369" y="507"/>
                      </a:cubicBezTo>
                      <a:cubicBezTo>
                        <a:pt x="1369" y="507"/>
                        <a:pt x="1376" y="507"/>
                        <a:pt x="1376" y="507"/>
                      </a:cubicBezTo>
                      <a:cubicBezTo>
                        <a:pt x="1376" y="507"/>
                        <a:pt x="1378" y="506"/>
                        <a:pt x="1378" y="506"/>
                      </a:cubicBezTo>
                      <a:cubicBezTo>
                        <a:pt x="1378" y="506"/>
                        <a:pt x="1379" y="506"/>
                        <a:pt x="1379" y="506"/>
                      </a:cubicBezTo>
                      <a:cubicBezTo>
                        <a:pt x="1379" y="506"/>
                        <a:pt x="1382" y="507"/>
                        <a:pt x="1382" y="507"/>
                      </a:cubicBezTo>
                      <a:cubicBezTo>
                        <a:pt x="1382" y="507"/>
                        <a:pt x="1384" y="507"/>
                        <a:pt x="1384" y="507"/>
                      </a:cubicBezTo>
                      <a:cubicBezTo>
                        <a:pt x="1384" y="507"/>
                        <a:pt x="1389" y="506"/>
                        <a:pt x="1389" y="506"/>
                      </a:cubicBezTo>
                      <a:cubicBezTo>
                        <a:pt x="1389" y="506"/>
                        <a:pt x="1391" y="506"/>
                        <a:pt x="1391" y="506"/>
                      </a:cubicBezTo>
                      <a:cubicBezTo>
                        <a:pt x="1391" y="506"/>
                        <a:pt x="1393" y="506"/>
                        <a:pt x="1393" y="506"/>
                      </a:cubicBezTo>
                      <a:cubicBezTo>
                        <a:pt x="1393" y="506"/>
                        <a:pt x="1399" y="506"/>
                        <a:pt x="1399" y="506"/>
                      </a:cubicBezTo>
                      <a:cubicBezTo>
                        <a:pt x="1399" y="506"/>
                        <a:pt x="1400" y="506"/>
                        <a:pt x="1400" y="506"/>
                      </a:cubicBezTo>
                      <a:cubicBezTo>
                        <a:pt x="1400" y="506"/>
                        <a:pt x="1403" y="506"/>
                        <a:pt x="1403" y="506"/>
                      </a:cubicBezTo>
                      <a:cubicBezTo>
                        <a:pt x="1403" y="506"/>
                        <a:pt x="1405" y="505"/>
                        <a:pt x="1405" y="505"/>
                      </a:cubicBezTo>
                      <a:cubicBezTo>
                        <a:pt x="1405" y="505"/>
                        <a:pt x="1408" y="506"/>
                        <a:pt x="1408" y="506"/>
                      </a:cubicBezTo>
                      <a:cubicBezTo>
                        <a:pt x="1408" y="506"/>
                        <a:pt x="1411" y="505"/>
                        <a:pt x="1411" y="505"/>
                      </a:cubicBezTo>
                      <a:cubicBezTo>
                        <a:pt x="1411" y="505"/>
                        <a:pt x="1413" y="506"/>
                        <a:pt x="1413" y="506"/>
                      </a:cubicBezTo>
                      <a:cubicBezTo>
                        <a:pt x="1413" y="506"/>
                        <a:pt x="1416" y="506"/>
                        <a:pt x="1416" y="506"/>
                      </a:cubicBezTo>
                      <a:cubicBezTo>
                        <a:pt x="1416" y="506"/>
                        <a:pt x="1418" y="506"/>
                        <a:pt x="1418" y="506"/>
                      </a:cubicBezTo>
                      <a:cubicBezTo>
                        <a:pt x="1418" y="506"/>
                        <a:pt x="1423" y="506"/>
                        <a:pt x="1423" y="506"/>
                      </a:cubicBezTo>
                      <a:cubicBezTo>
                        <a:pt x="1423" y="506"/>
                        <a:pt x="1423" y="506"/>
                        <a:pt x="1423" y="506"/>
                      </a:cubicBezTo>
                      <a:cubicBezTo>
                        <a:pt x="1423" y="506"/>
                        <a:pt x="1427" y="505"/>
                        <a:pt x="1427" y="505"/>
                      </a:cubicBezTo>
                      <a:cubicBezTo>
                        <a:pt x="1427" y="505"/>
                        <a:pt x="1430" y="506"/>
                        <a:pt x="1430" y="506"/>
                      </a:cubicBezTo>
                      <a:cubicBezTo>
                        <a:pt x="1430" y="506"/>
                        <a:pt x="1434" y="506"/>
                        <a:pt x="1434" y="506"/>
                      </a:cubicBezTo>
                      <a:cubicBezTo>
                        <a:pt x="1434" y="506"/>
                        <a:pt x="1435" y="506"/>
                        <a:pt x="1435" y="506"/>
                      </a:cubicBezTo>
                      <a:cubicBezTo>
                        <a:pt x="1435" y="506"/>
                        <a:pt x="1439" y="506"/>
                        <a:pt x="1439" y="506"/>
                      </a:cubicBezTo>
                      <a:cubicBezTo>
                        <a:pt x="1439" y="506"/>
                        <a:pt x="1441" y="506"/>
                        <a:pt x="1441" y="506"/>
                      </a:cubicBezTo>
                      <a:cubicBezTo>
                        <a:pt x="1441" y="506"/>
                        <a:pt x="1445" y="507"/>
                        <a:pt x="1445" y="507"/>
                      </a:cubicBezTo>
                      <a:cubicBezTo>
                        <a:pt x="1445" y="507"/>
                        <a:pt x="1446" y="507"/>
                        <a:pt x="1446" y="507"/>
                      </a:cubicBezTo>
                      <a:cubicBezTo>
                        <a:pt x="1446" y="507"/>
                        <a:pt x="1450" y="507"/>
                        <a:pt x="1450" y="507"/>
                      </a:cubicBezTo>
                      <a:cubicBezTo>
                        <a:pt x="1450" y="507"/>
                        <a:pt x="1452" y="507"/>
                        <a:pt x="1452" y="507"/>
                      </a:cubicBezTo>
                      <a:cubicBezTo>
                        <a:pt x="1452" y="507"/>
                        <a:pt x="1456" y="506"/>
                        <a:pt x="1456" y="506"/>
                      </a:cubicBezTo>
                      <a:cubicBezTo>
                        <a:pt x="1456" y="506"/>
                        <a:pt x="1457" y="507"/>
                        <a:pt x="1457" y="507"/>
                      </a:cubicBezTo>
                      <a:cubicBezTo>
                        <a:pt x="1457" y="507"/>
                        <a:pt x="1460" y="507"/>
                        <a:pt x="1460" y="507"/>
                      </a:cubicBezTo>
                      <a:cubicBezTo>
                        <a:pt x="1460" y="507"/>
                        <a:pt x="1466" y="507"/>
                        <a:pt x="1466" y="507"/>
                      </a:cubicBezTo>
                      <a:cubicBezTo>
                        <a:pt x="1466" y="507"/>
                        <a:pt x="1467" y="507"/>
                        <a:pt x="1467" y="507"/>
                      </a:cubicBezTo>
                      <a:cubicBezTo>
                        <a:pt x="1467" y="507"/>
                        <a:pt x="1473" y="507"/>
                        <a:pt x="1473" y="507"/>
                      </a:cubicBezTo>
                      <a:cubicBezTo>
                        <a:pt x="1473" y="507"/>
                        <a:pt x="1474" y="506"/>
                        <a:pt x="1474" y="506"/>
                      </a:cubicBezTo>
                      <a:cubicBezTo>
                        <a:pt x="1474" y="506"/>
                        <a:pt x="1474" y="506"/>
                        <a:pt x="1474" y="506"/>
                      </a:cubicBezTo>
                      <a:cubicBezTo>
                        <a:pt x="1474" y="506"/>
                        <a:pt x="1476" y="507"/>
                        <a:pt x="1476" y="507"/>
                      </a:cubicBezTo>
                      <a:cubicBezTo>
                        <a:pt x="1476" y="507"/>
                        <a:pt x="1481" y="506"/>
                        <a:pt x="1481" y="506"/>
                      </a:cubicBezTo>
                      <a:cubicBezTo>
                        <a:pt x="1481" y="506"/>
                        <a:pt x="1485" y="507"/>
                        <a:pt x="1485" y="507"/>
                      </a:cubicBezTo>
                      <a:cubicBezTo>
                        <a:pt x="1485" y="507"/>
                        <a:pt x="1487" y="506"/>
                        <a:pt x="1487" y="506"/>
                      </a:cubicBezTo>
                      <a:cubicBezTo>
                        <a:pt x="1487" y="506"/>
                        <a:pt x="1491" y="507"/>
                        <a:pt x="1491" y="507"/>
                      </a:cubicBezTo>
                      <a:cubicBezTo>
                        <a:pt x="1491" y="507"/>
                        <a:pt x="1493" y="506"/>
                        <a:pt x="1493" y="506"/>
                      </a:cubicBezTo>
                      <a:cubicBezTo>
                        <a:pt x="1493" y="506"/>
                        <a:pt x="1495" y="507"/>
                        <a:pt x="1495" y="507"/>
                      </a:cubicBezTo>
                      <a:cubicBezTo>
                        <a:pt x="1495" y="507"/>
                        <a:pt x="1497" y="506"/>
                        <a:pt x="1497" y="506"/>
                      </a:cubicBezTo>
                      <a:cubicBezTo>
                        <a:pt x="1497" y="506"/>
                        <a:pt x="1499" y="507"/>
                        <a:pt x="1499" y="507"/>
                      </a:cubicBezTo>
                      <a:cubicBezTo>
                        <a:pt x="1499" y="507"/>
                        <a:pt x="1506" y="506"/>
                        <a:pt x="1506" y="506"/>
                      </a:cubicBezTo>
                      <a:cubicBezTo>
                        <a:pt x="1506" y="506"/>
                        <a:pt x="1507" y="507"/>
                        <a:pt x="1507" y="507"/>
                      </a:cubicBezTo>
                      <a:cubicBezTo>
                        <a:pt x="1507" y="507"/>
                        <a:pt x="1508" y="507"/>
                        <a:pt x="1508" y="507"/>
                      </a:cubicBezTo>
                      <a:cubicBezTo>
                        <a:pt x="1508" y="507"/>
                        <a:pt x="1510" y="506"/>
                        <a:pt x="1510" y="506"/>
                      </a:cubicBezTo>
                      <a:cubicBezTo>
                        <a:pt x="1510" y="506"/>
                        <a:pt x="1517" y="506"/>
                        <a:pt x="1517" y="506"/>
                      </a:cubicBezTo>
                      <a:cubicBezTo>
                        <a:pt x="1517" y="506"/>
                        <a:pt x="1519" y="507"/>
                        <a:pt x="1519" y="507"/>
                      </a:cubicBezTo>
                      <a:cubicBezTo>
                        <a:pt x="1519" y="507"/>
                        <a:pt x="1521" y="506"/>
                        <a:pt x="1521" y="506"/>
                      </a:cubicBezTo>
                      <a:cubicBezTo>
                        <a:pt x="1521" y="506"/>
                        <a:pt x="1523" y="507"/>
                        <a:pt x="1523" y="507"/>
                      </a:cubicBezTo>
                      <a:cubicBezTo>
                        <a:pt x="1523" y="507"/>
                        <a:pt x="1525" y="506"/>
                        <a:pt x="1525" y="506"/>
                      </a:cubicBezTo>
                      <a:cubicBezTo>
                        <a:pt x="1525" y="506"/>
                        <a:pt x="1526" y="507"/>
                        <a:pt x="1526" y="507"/>
                      </a:cubicBezTo>
                      <a:cubicBezTo>
                        <a:pt x="1526" y="507"/>
                        <a:pt x="1531" y="507"/>
                        <a:pt x="1531" y="507"/>
                      </a:cubicBezTo>
                      <a:cubicBezTo>
                        <a:pt x="1531" y="507"/>
                        <a:pt x="1532" y="506"/>
                        <a:pt x="1532" y="506"/>
                      </a:cubicBezTo>
                      <a:cubicBezTo>
                        <a:pt x="1532" y="506"/>
                        <a:pt x="1536" y="506"/>
                        <a:pt x="1536" y="506"/>
                      </a:cubicBezTo>
                      <a:cubicBezTo>
                        <a:pt x="1536" y="506"/>
                        <a:pt x="1538" y="507"/>
                        <a:pt x="1538" y="507"/>
                      </a:cubicBezTo>
                      <a:cubicBezTo>
                        <a:pt x="1538" y="507"/>
                        <a:pt x="1544" y="506"/>
                        <a:pt x="1544" y="506"/>
                      </a:cubicBezTo>
                      <a:cubicBezTo>
                        <a:pt x="1544" y="506"/>
                        <a:pt x="1547" y="507"/>
                        <a:pt x="1547" y="507"/>
                      </a:cubicBezTo>
                      <a:cubicBezTo>
                        <a:pt x="1547" y="507"/>
                        <a:pt x="1549" y="506"/>
                        <a:pt x="1549" y="506"/>
                      </a:cubicBezTo>
                      <a:cubicBezTo>
                        <a:pt x="1549" y="506"/>
                        <a:pt x="1552" y="507"/>
                        <a:pt x="1552" y="507"/>
                      </a:cubicBezTo>
                      <a:cubicBezTo>
                        <a:pt x="1552" y="507"/>
                        <a:pt x="1554" y="507"/>
                        <a:pt x="1554" y="507"/>
                      </a:cubicBezTo>
                      <a:cubicBezTo>
                        <a:pt x="1554" y="507"/>
                        <a:pt x="1559" y="506"/>
                        <a:pt x="1559" y="506"/>
                      </a:cubicBezTo>
                      <a:cubicBezTo>
                        <a:pt x="1559" y="506"/>
                        <a:pt x="1560" y="506"/>
                        <a:pt x="1560" y="506"/>
                      </a:cubicBezTo>
                      <a:cubicBezTo>
                        <a:pt x="1560" y="506"/>
                        <a:pt x="1562" y="507"/>
                        <a:pt x="1562" y="507"/>
                      </a:cubicBezTo>
                      <a:cubicBezTo>
                        <a:pt x="1562" y="507"/>
                        <a:pt x="1568" y="506"/>
                        <a:pt x="1568" y="506"/>
                      </a:cubicBezTo>
                      <a:cubicBezTo>
                        <a:pt x="1568" y="506"/>
                        <a:pt x="1569" y="507"/>
                        <a:pt x="1569" y="507"/>
                      </a:cubicBezTo>
                      <a:cubicBezTo>
                        <a:pt x="1569" y="507"/>
                        <a:pt x="1570" y="506"/>
                        <a:pt x="1570" y="506"/>
                      </a:cubicBezTo>
                      <a:cubicBezTo>
                        <a:pt x="1570" y="506"/>
                        <a:pt x="1574" y="506"/>
                        <a:pt x="1574" y="506"/>
                      </a:cubicBezTo>
                      <a:cubicBezTo>
                        <a:pt x="1574" y="506"/>
                        <a:pt x="1576" y="507"/>
                        <a:pt x="1576" y="507"/>
                      </a:cubicBezTo>
                      <a:cubicBezTo>
                        <a:pt x="1576" y="507"/>
                        <a:pt x="1581" y="506"/>
                        <a:pt x="1581" y="506"/>
                      </a:cubicBezTo>
                      <a:cubicBezTo>
                        <a:pt x="1581" y="506"/>
                        <a:pt x="1584" y="506"/>
                        <a:pt x="1584" y="506"/>
                      </a:cubicBezTo>
                      <a:cubicBezTo>
                        <a:pt x="1584" y="506"/>
                        <a:pt x="1587" y="506"/>
                        <a:pt x="1587" y="506"/>
                      </a:cubicBezTo>
                      <a:cubicBezTo>
                        <a:pt x="1587" y="506"/>
                        <a:pt x="1588" y="506"/>
                        <a:pt x="1588" y="506"/>
                      </a:cubicBezTo>
                      <a:cubicBezTo>
                        <a:pt x="1588" y="506"/>
                        <a:pt x="1593" y="506"/>
                        <a:pt x="1593" y="506"/>
                      </a:cubicBezTo>
                      <a:cubicBezTo>
                        <a:pt x="1593" y="506"/>
                        <a:pt x="1595" y="506"/>
                        <a:pt x="1595" y="506"/>
                      </a:cubicBezTo>
                      <a:cubicBezTo>
                        <a:pt x="1595" y="506"/>
                        <a:pt x="1596" y="506"/>
                        <a:pt x="1596" y="506"/>
                      </a:cubicBezTo>
                      <a:cubicBezTo>
                        <a:pt x="1596" y="506"/>
                        <a:pt x="1600" y="506"/>
                        <a:pt x="1600" y="506"/>
                      </a:cubicBezTo>
                      <a:cubicBezTo>
                        <a:pt x="1600" y="506"/>
                        <a:pt x="1602" y="506"/>
                        <a:pt x="1602" y="506"/>
                      </a:cubicBezTo>
                      <a:cubicBezTo>
                        <a:pt x="1602" y="506"/>
                        <a:pt x="1604" y="506"/>
                        <a:pt x="1604" y="506"/>
                      </a:cubicBezTo>
                      <a:cubicBezTo>
                        <a:pt x="1604" y="506"/>
                        <a:pt x="1609" y="505"/>
                        <a:pt x="1609" y="505"/>
                      </a:cubicBezTo>
                      <a:cubicBezTo>
                        <a:pt x="1609" y="505"/>
                        <a:pt x="1613" y="505"/>
                        <a:pt x="1613" y="505"/>
                      </a:cubicBezTo>
                      <a:cubicBezTo>
                        <a:pt x="1613" y="505"/>
                        <a:pt x="1615" y="505"/>
                        <a:pt x="1615" y="505"/>
                      </a:cubicBezTo>
                      <a:cubicBezTo>
                        <a:pt x="1615" y="505"/>
                        <a:pt x="1617" y="505"/>
                        <a:pt x="1617" y="505"/>
                      </a:cubicBezTo>
                      <a:cubicBezTo>
                        <a:pt x="1617" y="505"/>
                        <a:pt x="1621" y="504"/>
                        <a:pt x="1621" y="504"/>
                      </a:cubicBezTo>
                      <a:cubicBezTo>
                        <a:pt x="1621" y="504"/>
                        <a:pt x="1622" y="504"/>
                        <a:pt x="1622" y="504"/>
                      </a:cubicBezTo>
                      <a:cubicBezTo>
                        <a:pt x="1622" y="504"/>
                        <a:pt x="1624" y="504"/>
                        <a:pt x="1624" y="504"/>
                      </a:cubicBezTo>
                      <a:cubicBezTo>
                        <a:pt x="1624" y="504"/>
                        <a:pt x="1627" y="504"/>
                        <a:pt x="1627" y="504"/>
                      </a:cubicBezTo>
                      <a:cubicBezTo>
                        <a:pt x="1627" y="504"/>
                        <a:pt x="1631" y="503"/>
                        <a:pt x="1631" y="503"/>
                      </a:cubicBezTo>
                      <a:cubicBezTo>
                        <a:pt x="1631" y="503"/>
                        <a:pt x="1633" y="503"/>
                        <a:pt x="1633" y="503"/>
                      </a:cubicBezTo>
                      <a:cubicBezTo>
                        <a:pt x="1633" y="503"/>
                        <a:pt x="1636" y="503"/>
                        <a:pt x="1636" y="503"/>
                      </a:cubicBezTo>
                      <a:cubicBezTo>
                        <a:pt x="1636" y="503"/>
                        <a:pt x="1640" y="503"/>
                        <a:pt x="1640" y="503"/>
                      </a:cubicBezTo>
                      <a:cubicBezTo>
                        <a:pt x="1640" y="503"/>
                        <a:pt x="1642" y="503"/>
                        <a:pt x="1642" y="503"/>
                      </a:cubicBezTo>
                      <a:cubicBezTo>
                        <a:pt x="1642" y="503"/>
                        <a:pt x="1645" y="503"/>
                        <a:pt x="1645" y="503"/>
                      </a:cubicBezTo>
                      <a:cubicBezTo>
                        <a:pt x="1645" y="503"/>
                        <a:pt x="1649" y="503"/>
                        <a:pt x="1649" y="503"/>
                      </a:cubicBezTo>
                      <a:cubicBezTo>
                        <a:pt x="1649" y="503"/>
                        <a:pt x="1650" y="503"/>
                        <a:pt x="1650" y="503"/>
                      </a:cubicBezTo>
                      <a:cubicBezTo>
                        <a:pt x="1650" y="503"/>
                        <a:pt x="1651" y="503"/>
                        <a:pt x="1651" y="503"/>
                      </a:cubicBezTo>
                      <a:cubicBezTo>
                        <a:pt x="1651" y="503"/>
                        <a:pt x="1655" y="503"/>
                        <a:pt x="1655" y="503"/>
                      </a:cubicBezTo>
                      <a:cubicBezTo>
                        <a:pt x="1655" y="503"/>
                        <a:pt x="1659" y="502"/>
                        <a:pt x="1659" y="502"/>
                      </a:cubicBezTo>
                      <a:cubicBezTo>
                        <a:pt x="1659" y="502"/>
                        <a:pt x="1661" y="502"/>
                        <a:pt x="1661" y="502"/>
                      </a:cubicBezTo>
                      <a:cubicBezTo>
                        <a:pt x="1661" y="502"/>
                        <a:pt x="1666" y="502"/>
                        <a:pt x="1666" y="502"/>
                      </a:cubicBezTo>
                      <a:cubicBezTo>
                        <a:pt x="1666" y="502"/>
                        <a:pt x="1666" y="502"/>
                        <a:pt x="1666" y="502"/>
                      </a:cubicBezTo>
                      <a:cubicBezTo>
                        <a:pt x="1666" y="502"/>
                        <a:pt x="1671" y="501"/>
                        <a:pt x="1671" y="501"/>
                      </a:cubicBezTo>
                      <a:cubicBezTo>
                        <a:pt x="1671" y="501"/>
                        <a:pt x="1672" y="501"/>
                        <a:pt x="1672" y="501"/>
                      </a:cubicBezTo>
                      <a:cubicBezTo>
                        <a:pt x="1672" y="501"/>
                        <a:pt x="1677" y="500"/>
                        <a:pt x="1677" y="500"/>
                      </a:cubicBezTo>
                      <a:cubicBezTo>
                        <a:pt x="1677" y="500"/>
                        <a:pt x="1678" y="500"/>
                        <a:pt x="1678" y="500"/>
                      </a:cubicBezTo>
                      <a:cubicBezTo>
                        <a:pt x="1678" y="500"/>
                        <a:pt x="1682" y="499"/>
                        <a:pt x="1682" y="499"/>
                      </a:cubicBezTo>
                      <a:cubicBezTo>
                        <a:pt x="1682" y="499"/>
                        <a:pt x="1683" y="499"/>
                        <a:pt x="1683" y="499"/>
                      </a:cubicBezTo>
                      <a:cubicBezTo>
                        <a:pt x="1683" y="499"/>
                        <a:pt x="1689" y="498"/>
                        <a:pt x="1689" y="498"/>
                      </a:cubicBezTo>
                      <a:cubicBezTo>
                        <a:pt x="1689" y="498"/>
                        <a:pt x="1689" y="498"/>
                        <a:pt x="1689" y="498"/>
                      </a:cubicBezTo>
                      <a:cubicBezTo>
                        <a:pt x="1689" y="498"/>
                        <a:pt x="1693" y="497"/>
                        <a:pt x="1693" y="497"/>
                      </a:cubicBezTo>
                      <a:cubicBezTo>
                        <a:pt x="1693" y="497"/>
                        <a:pt x="1695" y="497"/>
                        <a:pt x="1695" y="497"/>
                      </a:cubicBezTo>
                      <a:cubicBezTo>
                        <a:pt x="1695" y="497"/>
                        <a:pt x="1699" y="496"/>
                        <a:pt x="1699" y="496"/>
                      </a:cubicBezTo>
                      <a:cubicBezTo>
                        <a:pt x="1699" y="496"/>
                        <a:pt x="1700" y="496"/>
                        <a:pt x="1700" y="496"/>
                      </a:cubicBezTo>
                      <a:cubicBezTo>
                        <a:pt x="1700" y="496"/>
                        <a:pt x="1705" y="494"/>
                        <a:pt x="1705" y="494"/>
                      </a:cubicBezTo>
                      <a:cubicBezTo>
                        <a:pt x="1705" y="494"/>
                        <a:pt x="1706" y="494"/>
                        <a:pt x="1706" y="494"/>
                      </a:cubicBezTo>
                      <a:cubicBezTo>
                        <a:pt x="1706" y="494"/>
                        <a:pt x="1712" y="492"/>
                        <a:pt x="1712" y="492"/>
                      </a:cubicBezTo>
                      <a:cubicBezTo>
                        <a:pt x="1712" y="492"/>
                        <a:pt x="1712" y="492"/>
                        <a:pt x="1712" y="492"/>
                      </a:cubicBezTo>
                      <a:cubicBezTo>
                        <a:pt x="1712" y="492"/>
                        <a:pt x="1717" y="488"/>
                        <a:pt x="1717" y="488"/>
                      </a:cubicBezTo>
                      <a:cubicBezTo>
                        <a:pt x="1717" y="488"/>
                        <a:pt x="1717" y="488"/>
                        <a:pt x="1717" y="488"/>
                      </a:cubicBezTo>
                      <a:cubicBezTo>
                        <a:pt x="1717" y="488"/>
                        <a:pt x="1723" y="483"/>
                        <a:pt x="1723" y="483"/>
                      </a:cubicBezTo>
                      <a:cubicBezTo>
                        <a:pt x="1723" y="483"/>
                        <a:pt x="1723" y="483"/>
                        <a:pt x="1723" y="483"/>
                      </a:cubicBezTo>
                      <a:cubicBezTo>
                        <a:pt x="1723" y="483"/>
                        <a:pt x="1728" y="476"/>
                        <a:pt x="1728" y="476"/>
                      </a:cubicBezTo>
                      <a:cubicBezTo>
                        <a:pt x="1728" y="476"/>
                        <a:pt x="1729" y="475"/>
                        <a:pt x="1729" y="475"/>
                      </a:cubicBezTo>
                      <a:cubicBezTo>
                        <a:pt x="1729" y="475"/>
                        <a:pt x="1734" y="465"/>
                        <a:pt x="1734" y="465"/>
                      </a:cubicBezTo>
                      <a:cubicBezTo>
                        <a:pt x="1734" y="465"/>
                        <a:pt x="1734" y="465"/>
                        <a:pt x="1734" y="465"/>
                      </a:cubicBezTo>
                      <a:cubicBezTo>
                        <a:pt x="1734" y="465"/>
                        <a:pt x="1740" y="449"/>
                        <a:pt x="1740" y="449"/>
                      </a:cubicBezTo>
                      <a:cubicBezTo>
                        <a:pt x="1740" y="449"/>
                        <a:pt x="1740" y="448"/>
                        <a:pt x="1740" y="448"/>
                      </a:cubicBezTo>
                      <a:cubicBezTo>
                        <a:pt x="1740" y="448"/>
                        <a:pt x="1745" y="421"/>
                        <a:pt x="1745" y="421"/>
                      </a:cubicBezTo>
                      <a:cubicBezTo>
                        <a:pt x="1745" y="421"/>
                        <a:pt x="1746" y="420"/>
                        <a:pt x="1746" y="420"/>
                      </a:cubicBezTo>
                      <a:cubicBezTo>
                        <a:pt x="1746" y="420"/>
                        <a:pt x="1751" y="373"/>
                        <a:pt x="1751" y="373"/>
                      </a:cubicBezTo>
                      <a:cubicBezTo>
                        <a:pt x="1751" y="373"/>
                        <a:pt x="1751" y="370"/>
                        <a:pt x="1751" y="370"/>
                      </a:cubicBezTo>
                      <a:cubicBezTo>
                        <a:pt x="1751" y="370"/>
                        <a:pt x="1757" y="300"/>
                        <a:pt x="1757" y="300"/>
                      </a:cubicBezTo>
                      <a:cubicBezTo>
                        <a:pt x="1757" y="300"/>
                        <a:pt x="1757" y="296"/>
                        <a:pt x="1757" y="296"/>
                      </a:cubicBezTo>
                      <a:cubicBezTo>
                        <a:pt x="1757" y="296"/>
                        <a:pt x="1762" y="217"/>
                        <a:pt x="1762" y="217"/>
                      </a:cubicBezTo>
                      <a:cubicBezTo>
                        <a:pt x="1762" y="217"/>
                        <a:pt x="1763" y="214"/>
                        <a:pt x="1763" y="214"/>
                      </a:cubicBezTo>
                      <a:cubicBezTo>
                        <a:pt x="1763" y="214"/>
                        <a:pt x="1768" y="158"/>
                        <a:pt x="1768" y="158"/>
                      </a:cubicBezTo>
                      <a:cubicBezTo>
                        <a:pt x="1768" y="158"/>
                        <a:pt x="1768" y="156"/>
                        <a:pt x="1768" y="156"/>
                      </a:cubicBezTo>
                      <a:cubicBezTo>
                        <a:pt x="1768" y="156"/>
                        <a:pt x="1772" y="147"/>
                        <a:pt x="1772" y="147"/>
                      </a:cubicBezTo>
                      <a:cubicBezTo>
                        <a:pt x="1772" y="147"/>
                        <a:pt x="1774" y="152"/>
                        <a:pt x="1774" y="152"/>
                      </a:cubicBezTo>
                      <a:cubicBezTo>
                        <a:pt x="1774" y="152"/>
                        <a:pt x="1779" y="200"/>
                        <a:pt x="1779" y="200"/>
                      </a:cubicBezTo>
                      <a:cubicBezTo>
                        <a:pt x="1779" y="200"/>
                        <a:pt x="1780" y="203"/>
                        <a:pt x="1780" y="203"/>
                      </a:cubicBezTo>
                      <a:cubicBezTo>
                        <a:pt x="1780" y="203"/>
                        <a:pt x="1785" y="274"/>
                        <a:pt x="1785" y="274"/>
                      </a:cubicBezTo>
                      <a:cubicBezTo>
                        <a:pt x="1785" y="274"/>
                        <a:pt x="1785" y="276"/>
                        <a:pt x="1785" y="276"/>
                      </a:cubicBezTo>
                      <a:cubicBezTo>
                        <a:pt x="1785" y="276"/>
                        <a:pt x="1791" y="323"/>
                        <a:pt x="1791" y="323"/>
                      </a:cubicBezTo>
                      <a:cubicBezTo>
                        <a:pt x="1791" y="323"/>
                        <a:pt x="1791" y="324"/>
                        <a:pt x="1791" y="324"/>
                      </a:cubicBezTo>
                      <a:cubicBezTo>
                        <a:pt x="1791" y="324"/>
                        <a:pt x="1795" y="334"/>
                        <a:pt x="1795" y="334"/>
                      </a:cubicBezTo>
                      <a:cubicBezTo>
                        <a:pt x="1795" y="334"/>
                        <a:pt x="1797" y="333"/>
                        <a:pt x="1797" y="333"/>
                      </a:cubicBezTo>
                      <a:cubicBezTo>
                        <a:pt x="1797" y="333"/>
                        <a:pt x="1802" y="306"/>
                        <a:pt x="1802" y="306"/>
                      </a:cubicBezTo>
                      <a:cubicBezTo>
                        <a:pt x="1802" y="306"/>
                        <a:pt x="1802" y="304"/>
                        <a:pt x="1802" y="304"/>
                      </a:cubicBezTo>
                      <a:cubicBezTo>
                        <a:pt x="1802" y="304"/>
                        <a:pt x="1808" y="244"/>
                        <a:pt x="1808" y="244"/>
                      </a:cubicBezTo>
                      <a:cubicBezTo>
                        <a:pt x="1808" y="244"/>
                        <a:pt x="1808" y="241"/>
                        <a:pt x="1808" y="241"/>
                      </a:cubicBezTo>
                      <a:cubicBezTo>
                        <a:pt x="1808" y="241"/>
                        <a:pt x="1813" y="176"/>
                        <a:pt x="1813" y="176"/>
                      </a:cubicBezTo>
                      <a:cubicBezTo>
                        <a:pt x="1813" y="176"/>
                        <a:pt x="1814" y="174"/>
                        <a:pt x="1814" y="174"/>
                      </a:cubicBezTo>
                      <a:cubicBezTo>
                        <a:pt x="1814" y="174"/>
                        <a:pt x="1819" y="148"/>
                        <a:pt x="1819" y="148"/>
                      </a:cubicBezTo>
                      <a:cubicBezTo>
                        <a:pt x="1819" y="148"/>
                        <a:pt x="1819" y="149"/>
                        <a:pt x="1819" y="149"/>
                      </a:cubicBezTo>
                      <a:cubicBezTo>
                        <a:pt x="1819" y="149"/>
                        <a:pt x="1825" y="175"/>
                        <a:pt x="1825" y="175"/>
                      </a:cubicBezTo>
                      <a:cubicBezTo>
                        <a:pt x="1825" y="175"/>
                        <a:pt x="1825" y="177"/>
                        <a:pt x="1825" y="177"/>
                      </a:cubicBezTo>
                      <a:cubicBezTo>
                        <a:pt x="1825" y="177"/>
                        <a:pt x="1830" y="244"/>
                        <a:pt x="1830" y="244"/>
                      </a:cubicBezTo>
                      <a:cubicBezTo>
                        <a:pt x="1830" y="244"/>
                        <a:pt x="1831" y="248"/>
                        <a:pt x="1831" y="248"/>
                      </a:cubicBezTo>
                      <a:cubicBezTo>
                        <a:pt x="1831" y="248"/>
                        <a:pt x="1836" y="320"/>
                        <a:pt x="1836" y="320"/>
                      </a:cubicBezTo>
                      <a:cubicBezTo>
                        <a:pt x="1836" y="320"/>
                        <a:pt x="1836" y="323"/>
                        <a:pt x="1836" y="323"/>
                      </a:cubicBezTo>
                      <a:cubicBezTo>
                        <a:pt x="1836" y="323"/>
                        <a:pt x="1842" y="379"/>
                        <a:pt x="1842" y="379"/>
                      </a:cubicBezTo>
                      <a:cubicBezTo>
                        <a:pt x="1842" y="379"/>
                        <a:pt x="1842" y="381"/>
                        <a:pt x="1842" y="381"/>
                      </a:cubicBezTo>
                      <a:cubicBezTo>
                        <a:pt x="1842" y="381"/>
                        <a:pt x="1847" y="416"/>
                        <a:pt x="1847" y="416"/>
                      </a:cubicBezTo>
                      <a:cubicBezTo>
                        <a:pt x="1847" y="416"/>
                        <a:pt x="1847" y="417"/>
                        <a:pt x="1847" y="417"/>
                      </a:cubicBezTo>
                      <a:cubicBezTo>
                        <a:pt x="1847" y="417"/>
                        <a:pt x="1853" y="439"/>
                        <a:pt x="1853" y="439"/>
                      </a:cubicBezTo>
                      <a:cubicBezTo>
                        <a:pt x="1853" y="439"/>
                        <a:pt x="1853" y="440"/>
                        <a:pt x="1853" y="440"/>
                      </a:cubicBezTo>
                      <a:cubicBezTo>
                        <a:pt x="1853" y="440"/>
                        <a:pt x="1858" y="454"/>
                        <a:pt x="1858" y="454"/>
                      </a:cubicBezTo>
                      <a:cubicBezTo>
                        <a:pt x="1858" y="454"/>
                        <a:pt x="1859" y="454"/>
                        <a:pt x="1859" y="454"/>
                      </a:cubicBezTo>
                      <a:cubicBezTo>
                        <a:pt x="1859" y="454"/>
                        <a:pt x="1864" y="464"/>
                        <a:pt x="1864" y="464"/>
                      </a:cubicBezTo>
                      <a:cubicBezTo>
                        <a:pt x="1864" y="464"/>
                        <a:pt x="1864" y="465"/>
                        <a:pt x="1864" y="465"/>
                      </a:cubicBezTo>
                      <a:cubicBezTo>
                        <a:pt x="1864" y="465"/>
                        <a:pt x="1870" y="472"/>
                        <a:pt x="1870" y="472"/>
                      </a:cubicBezTo>
                      <a:cubicBezTo>
                        <a:pt x="1870" y="472"/>
                        <a:pt x="1870" y="472"/>
                        <a:pt x="1870" y="472"/>
                      </a:cubicBezTo>
                      <a:cubicBezTo>
                        <a:pt x="1870" y="472"/>
                        <a:pt x="1876" y="477"/>
                        <a:pt x="1876" y="477"/>
                      </a:cubicBezTo>
                      <a:cubicBezTo>
                        <a:pt x="1876" y="477"/>
                        <a:pt x="1876" y="478"/>
                        <a:pt x="1876" y="478"/>
                      </a:cubicBezTo>
                      <a:cubicBezTo>
                        <a:pt x="1876" y="478"/>
                        <a:pt x="1881" y="481"/>
                        <a:pt x="1881" y="481"/>
                      </a:cubicBezTo>
                      <a:cubicBezTo>
                        <a:pt x="1881" y="481"/>
                        <a:pt x="1881" y="482"/>
                        <a:pt x="1881" y="482"/>
                      </a:cubicBezTo>
                      <a:cubicBezTo>
                        <a:pt x="1881" y="482"/>
                        <a:pt x="1887" y="483"/>
                        <a:pt x="1887" y="483"/>
                      </a:cubicBezTo>
                      <a:cubicBezTo>
                        <a:pt x="1887" y="483"/>
                        <a:pt x="1888" y="483"/>
                        <a:pt x="1888" y="483"/>
                      </a:cubicBezTo>
                      <a:cubicBezTo>
                        <a:pt x="1888" y="483"/>
                        <a:pt x="1892" y="481"/>
                        <a:pt x="1892" y="481"/>
                      </a:cubicBezTo>
                      <a:cubicBezTo>
                        <a:pt x="1892" y="481"/>
                        <a:pt x="1894" y="480"/>
                        <a:pt x="1894" y="480"/>
                      </a:cubicBezTo>
                      <a:cubicBezTo>
                        <a:pt x="1894" y="480"/>
                        <a:pt x="1898" y="484"/>
                        <a:pt x="1898" y="484"/>
                      </a:cubicBezTo>
                      <a:cubicBezTo>
                        <a:pt x="1898" y="484"/>
                        <a:pt x="1898" y="484"/>
                        <a:pt x="1898" y="484"/>
                      </a:cubicBezTo>
                      <a:cubicBezTo>
                        <a:pt x="1898" y="484"/>
                        <a:pt x="1904" y="489"/>
                        <a:pt x="1904" y="489"/>
                      </a:cubicBezTo>
                      <a:cubicBezTo>
                        <a:pt x="1904" y="489"/>
                        <a:pt x="1904" y="489"/>
                        <a:pt x="1904" y="489"/>
                      </a:cubicBezTo>
                      <a:cubicBezTo>
                        <a:pt x="1904" y="489"/>
                        <a:pt x="1910" y="491"/>
                        <a:pt x="1910" y="491"/>
                      </a:cubicBezTo>
                      <a:cubicBezTo>
                        <a:pt x="1910" y="491"/>
                        <a:pt x="1910" y="491"/>
                        <a:pt x="1910" y="491"/>
                      </a:cubicBezTo>
                      <a:cubicBezTo>
                        <a:pt x="1910" y="491"/>
                        <a:pt x="1915" y="493"/>
                        <a:pt x="1915" y="493"/>
                      </a:cubicBezTo>
                      <a:cubicBezTo>
                        <a:pt x="1915" y="493"/>
                        <a:pt x="1915" y="493"/>
                        <a:pt x="1915" y="493"/>
                      </a:cubicBezTo>
                      <a:cubicBezTo>
                        <a:pt x="1915" y="493"/>
                        <a:pt x="1921" y="494"/>
                        <a:pt x="1921" y="494"/>
                      </a:cubicBezTo>
                      <a:cubicBezTo>
                        <a:pt x="1921" y="494"/>
                        <a:pt x="1921" y="495"/>
                        <a:pt x="1921" y="495"/>
                      </a:cubicBezTo>
                      <a:cubicBezTo>
                        <a:pt x="1921" y="495"/>
                        <a:pt x="1926" y="496"/>
                        <a:pt x="1926" y="496"/>
                      </a:cubicBezTo>
                      <a:cubicBezTo>
                        <a:pt x="1926" y="496"/>
                        <a:pt x="1927" y="496"/>
                        <a:pt x="1927" y="496"/>
                      </a:cubicBezTo>
                      <a:cubicBezTo>
                        <a:pt x="1927" y="496"/>
                        <a:pt x="1932" y="497"/>
                        <a:pt x="1932" y="497"/>
                      </a:cubicBezTo>
                      <a:cubicBezTo>
                        <a:pt x="1932" y="497"/>
                        <a:pt x="1933" y="497"/>
                        <a:pt x="1933" y="497"/>
                      </a:cubicBezTo>
                      <a:cubicBezTo>
                        <a:pt x="1933" y="497"/>
                        <a:pt x="1935" y="497"/>
                        <a:pt x="1935" y="497"/>
                      </a:cubicBezTo>
                      <a:cubicBezTo>
                        <a:pt x="1935" y="497"/>
                        <a:pt x="1939" y="497"/>
                        <a:pt x="1939" y="497"/>
                      </a:cubicBezTo>
                      <a:cubicBezTo>
                        <a:pt x="1939" y="497"/>
                        <a:pt x="1942" y="498"/>
                        <a:pt x="1942" y="498"/>
                      </a:cubicBezTo>
                      <a:cubicBezTo>
                        <a:pt x="1942" y="498"/>
                        <a:pt x="1944" y="498"/>
                        <a:pt x="1944" y="498"/>
                      </a:cubicBezTo>
                      <a:cubicBezTo>
                        <a:pt x="1944" y="498"/>
                        <a:pt x="1949" y="497"/>
                        <a:pt x="1949" y="497"/>
                      </a:cubicBezTo>
                      <a:cubicBezTo>
                        <a:pt x="1949" y="497"/>
                        <a:pt x="1951" y="498"/>
                        <a:pt x="1951" y="498"/>
                      </a:cubicBezTo>
                      <a:cubicBezTo>
                        <a:pt x="1951" y="498"/>
                        <a:pt x="1953" y="497"/>
                        <a:pt x="1953" y="497"/>
                      </a:cubicBezTo>
                      <a:cubicBezTo>
                        <a:pt x="1953" y="497"/>
                        <a:pt x="1956" y="498"/>
                        <a:pt x="1956" y="498"/>
                      </a:cubicBezTo>
                      <a:cubicBezTo>
                        <a:pt x="1956" y="498"/>
                        <a:pt x="1960" y="498"/>
                        <a:pt x="1960" y="498"/>
                      </a:cubicBezTo>
                      <a:cubicBezTo>
                        <a:pt x="1960" y="498"/>
                        <a:pt x="1961" y="498"/>
                        <a:pt x="1961" y="498"/>
                      </a:cubicBezTo>
                      <a:cubicBezTo>
                        <a:pt x="1961" y="498"/>
                        <a:pt x="1965" y="498"/>
                        <a:pt x="1965" y="498"/>
                      </a:cubicBezTo>
                      <a:cubicBezTo>
                        <a:pt x="1965" y="498"/>
                        <a:pt x="1967" y="498"/>
                        <a:pt x="1967" y="498"/>
                      </a:cubicBezTo>
                      <a:cubicBezTo>
                        <a:pt x="1967" y="498"/>
                        <a:pt x="1971" y="498"/>
                        <a:pt x="1971" y="498"/>
                      </a:cubicBezTo>
                      <a:cubicBezTo>
                        <a:pt x="1971" y="498"/>
                        <a:pt x="1975" y="498"/>
                        <a:pt x="1975" y="498"/>
                      </a:cubicBezTo>
                      <a:cubicBezTo>
                        <a:pt x="1975" y="498"/>
                        <a:pt x="1977" y="498"/>
                        <a:pt x="1977" y="498"/>
                      </a:cubicBezTo>
                      <a:cubicBezTo>
                        <a:pt x="1977" y="498"/>
                        <a:pt x="1978" y="497"/>
                        <a:pt x="1978" y="497"/>
                      </a:cubicBezTo>
                      <a:cubicBezTo>
                        <a:pt x="1978" y="497"/>
                        <a:pt x="1983" y="496"/>
                        <a:pt x="1983" y="496"/>
                      </a:cubicBezTo>
                      <a:cubicBezTo>
                        <a:pt x="1983" y="496"/>
                        <a:pt x="1983" y="496"/>
                        <a:pt x="1983" y="496"/>
                      </a:cubicBezTo>
                      <a:cubicBezTo>
                        <a:pt x="1983" y="496"/>
                        <a:pt x="1989" y="494"/>
                        <a:pt x="1989" y="494"/>
                      </a:cubicBezTo>
                      <a:cubicBezTo>
                        <a:pt x="1989" y="494"/>
                        <a:pt x="1989" y="494"/>
                        <a:pt x="1989" y="494"/>
                      </a:cubicBezTo>
                      <a:cubicBezTo>
                        <a:pt x="1989" y="494"/>
                        <a:pt x="1994" y="490"/>
                        <a:pt x="1994" y="490"/>
                      </a:cubicBezTo>
                      <a:cubicBezTo>
                        <a:pt x="1994" y="490"/>
                        <a:pt x="1995" y="489"/>
                        <a:pt x="1995" y="489"/>
                      </a:cubicBezTo>
                      <a:cubicBezTo>
                        <a:pt x="1995" y="489"/>
                        <a:pt x="2000" y="481"/>
                        <a:pt x="2000" y="481"/>
                      </a:cubicBezTo>
                      <a:cubicBezTo>
                        <a:pt x="2000" y="481"/>
                        <a:pt x="2000" y="480"/>
                        <a:pt x="2000" y="480"/>
                      </a:cubicBezTo>
                      <a:cubicBezTo>
                        <a:pt x="2000" y="480"/>
                        <a:pt x="2006" y="464"/>
                        <a:pt x="2006" y="464"/>
                      </a:cubicBezTo>
                      <a:cubicBezTo>
                        <a:pt x="2006" y="464"/>
                        <a:pt x="2006" y="464"/>
                        <a:pt x="2006" y="464"/>
                      </a:cubicBezTo>
                      <a:cubicBezTo>
                        <a:pt x="2006" y="464"/>
                        <a:pt x="2011" y="435"/>
                        <a:pt x="2011" y="435"/>
                      </a:cubicBezTo>
                      <a:cubicBezTo>
                        <a:pt x="2011" y="435"/>
                        <a:pt x="2011" y="434"/>
                        <a:pt x="2011" y="434"/>
                      </a:cubicBezTo>
                      <a:cubicBezTo>
                        <a:pt x="2011" y="434"/>
                        <a:pt x="2017" y="374"/>
                        <a:pt x="2017" y="374"/>
                      </a:cubicBezTo>
                      <a:cubicBezTo>
                        <a:pt x="2017" y="374"/>
                        <a:pt x="2017" y="370"/>
                        <a:pt x="2017" y="370"/>
                      </a:cubicBezTo>
                      <a:cubicBezTo>
                        <a:pt x="2017" y="370"/>
                        <a:pt x="2022" y="188"/>
                        <a:pt x="2022" y="188"/>
                      </a:cubicBezTo>
                      <a:cubicBezTo>
                        <a:pt x="2022" y="188"/>
                        <a:pt x="2023" y="173"/>
                        <a:pt x="2023" y="173"/>
                      </a:cubicBezTo>
                      <a:cubicBezTo>
                        <a:pt x="2023" y="173"/>
                        <a:pt x="2024" y="0"/>
                        <a:pt x="2024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8" name="Freeform 73"/>
                <p:cNvSpPr>
                  <a:spLocks/>
                </p:cNvSpPr>
                <p:nvPr/>
              </p:nvSpPr>
              <p:spPr bwMode="auto">
                <a:xfrm>
                  <a:off x="-2122488" y="2344738"/>
                  <a:ext cx="1449388" cy="334963"/>
                </a:xfrm>
                <a:custGeom>
                  <a:avLst/>
                  <a:gdLst>
                    <a:gd name="T0" fmla="*/ 30 w 2201"/>
                    <a:gd name="T1" fmla="*/ 469 h 507"/>
                    <a:gd name="T2" fmla="*/ 64 w 2201"/>
                    <a:gd name="T3" fmla="*/ 493 h 507"/>
                    <a:gd name="T4" fmla="*/ 100 w 2201"/>
                    <a:gd name="T5" fmla="*/ 500 h 507"/>
                    <a:gd name="T6" fmla="*/ 137 w 2201"/>
                    <a:gd name="T7" fmla="*/ 499 h 507"/>
                    <a:gd name="T8" fmla="*/ 176 w 2201"/>
                    <a:gd name="T9" fmla="*/ 504 h 507"/>
                    <a:gd name="T10" fmla="*/ 213 w 2201"/>
                    <a:gd name="T11" fmla="*/ 505 h 507"/>
                    <a:gd name="T12" fmla="*/ 250 w 2201"/>
                    <a:gd name="T13" fmla="*/ 505 h 507"/>
                    <a:gd name="T14" fmla="*/ 285 w 2201"/>
                    <a:gd name="T15" fmla="*/ 505 h 507"/>
                    <a:gd name="T16" fmla="*/ 322 w 2201"/>
                    <a:gd name="T17" fmla="*/ 506 h 507"/>
                    <a:gd name="T18" fmla="*/ 359 w 2201"/>
                    <a:gd name="T19" fmla="*/ 506 h 507"/>
                    <a:gd name="T20" fmla="*/ 396 w 2201"/>
                    <a:gd name="T21" fmla="*/ 506 h 507"/>
                    <a:gd name="T22" fmla="*/ 434 w 2201"/>
                    <a:gd name="T23" fmla="*/ 506 h 507"/>
                    <a:gd name="T24" fmla="*/ 471 w 2201"/>
                    <a:gd name="T25" fmla="*/ 507 h 507"/>
                    <a:gd name="T26" fmla="*/ 506 w 2201"/>
                    <a:gd name="T27" fmla="*/ 506 h 507"/>
                    <a:gd name="T28" fmla="*/ 544 w 2201"/>
                    <a:gd name="T29" fmla="*/ 506 h 507"/>
                    <a:gd name="T30" fmla="*/ 580 w 2201"/>
                    <a:gd name="T31" fmla="*/ 506 h 507"/>
                    <a:gd name="T32" fmla="*/ 614 w 2201"/>
                    <a:gd name="T33" fmla="*/ 506 h 507"/>
                    <a:gd name="T34" fmla="*/ 653 w 2201"/>
                    <a:gd name="T35" fmla="*/ 507 h 507"/>
                    <a:gd name="T36" fmla="*/ 688 w 2201"/>
                    <a:gd name="T37" fmla="*/ 506 h 507"/>
                    <a:gd name="T38" fmla="*/ 728 w 2201"/>
                    <a:gd name="T39" fmla="*/ 507 h 507"/>
                    <a:gd name="T40" fmla="*/ 761 w 2201"/>
                    <a:gd name="T41" fmla="*/ 507 h 507"/>
                    <a:gd name="T42" fmla="*/ 801 w 2201"/>
                    <a:gd name="T43" fmla="*/ 506 h 507"/>
                    <a:gd name="T44" fmla="*/ 836 w 2201"/>
                    <a:gd name="T45" fmla="*/ 507 h 507"/>
                    <a:gd name="T46" fmla="*/ 873 w 2201"/>
                    <a:gd name="T47" fmla="*/ 507 h 507"/>
                    <a:gd name="T48" fmla="*/ 911 w 2201"/>
                    <a:gd name="T49" fmla="*/ 506 h 507"/>
                    <a:gd name="T50" fmla="*/ 948 w 2201"/>
                    <a:gd name="T51" fmla="*/ 506 h 507"/>
                    <a:gd name="T52" fmla="*/ 985 w 2201"/>
                    <a:gd name="T53" fmla="*/ 506 h 507"/>
                    <a:gd name="T54" fmla="*/ 1020 w 2201"/>
                    <a:gd name="T55" fmla="*/ 505 h 507"/>
                    <a:gd name="T56" fmla="*/ 1058 w 2201"/>
                    <a:gd name="T57" fmla="*/ 504 h 507"/>
                    <a:gd name="T58" fmla="*/ 1093 w 2201"/>
                    <a:gd name="T59" fmla="*/ 489 h 507"/>
                    <a:gd name="T60" fmla="*/ 1133 w 2201"/>
                    <a:gd name="T61" fmla="*/ 423 h 507"/>
                    <a:gd name="T62" fmla="*/ 1167 w 2201"/>
                    <a:gd name="T63" fmla="*/ 488 h 507"/>
                    <a:gd name="T64" fmla="*/ 1206 w 2201"/>
                    <a:gd name="T65" fmla="*/ 465 h 507"/>
                    <a:gd name="T66" fmla="*/ 1240 w 2201"/>
                    <a:gd name="T67" fmla="*/ 462 h 507"/>
                    <a:gd name="T68" fmla="*/ 1280 w 2201"/>
                    <a:gd name="T69" fmla="*/ 482 h 507"/>
                    <a:gd name="T70" fmla="*/ 1314 w 2201"/>
                    <a:gd name="T71" fmla="*/ 489 h 507"/>
                    <a:gd name="T72" fmla="*/ 1353 w 2201"/>
                    <a:gd name="T73" fmla="*/ 497 h 507"/>
                    <a:gd name="T74" fmla="*/ 1388 w 2201"/>
                    <a:gd name="T75" fmla="*/ 500 h 507"/>
                    <a:gd name="T76" fmla="*/ 1425 w 2201"/>
                    <a:gd name="T77" fmla="*/ 502 h 507"/>
                    <a:gd name="T78" fmla="*/ 1461 w 2201"/>
                    <a:gd name="T79" fmla="*/ 503 h 507"/>
                    <a:gd name="T80" fmla="*/ 1499 w 2201"/>
                    <a:gd name="T81" fmla="*/ 504 h 507"/>
                    <a:gd name="T82" fmla="*/ 1535 w 2201"/>
                    <a:gd name="T83" fmla="*/ 505 h 507"/>
                    <a:gd name="T84" fmla="*/ 1571 w 2201"/>
                    <a:gd name="T85" fmla="*/ 506 h 507"/>
                    <a:gd name="T86" fmla="*/ 1609 w 2201"/>
                    <a:gd name="T87" fmla="*/ 506 h 507"/>
                    <a:gd name="T88" fmla="*/ 1647 w 2201"/>
                    <a:gd name="T89" fmla="*/ 498 h 507"/>
                    <a:gd name="T90" fmla="*/ 1681 w 2201"/>
                    <a:gd name="T91" fmla="*/ 493 h 507"/>
                    <a:gd name="T92" fmla="*/ 1718 w 2201"/>
                    <a:gd name="T93" fmla="*/ 504 h 507"/>
                    <a:gd name="T94" fmla="*/ 1756 w 2201"/>
                    <a:gd name="T95" fmla="*/ 504 h 507"/>
                    <a:gd name="T96" fmla="*/ 1794 w 2201"/>
                    <a:gd name="T97" fmla="*/ 362 h 507"/>
                    <a:gd name="T98" fmla="*/ 1829 w 2201"/>
                    <a:gd name="T99" fmla="*/ 426 h 507"/>
                    <a:gd name="T100" fmla="*/ 1868 w 2201"/>
                    <a:gd name="T101" fmla="*/ 492 h 507"/>
                    <a:gd name="T102" fmla="*/ 1904 w 2201"/>
                    <a:gd name="T103" fmla="*/ 499 h 507"/>
                    <a:gd name="T104" fmla="*/ 1941 w 2201"/>
                    <a:gd name="T105" fmla="*/ 499 h 507"/>
                    <a:gd name="T106" fmla="*/ 1975 w 2201"/>
                    <a:gd name="T107" fmla="*/ 489 h 507"/>
                    <a:gd name="T108" fmla="*/ 2015 w 2201"/>
                    <a:gd name="T109" fmla="*/ 501 h 507"/>
                    <a:gd name="T110" fmla="*/ 2050 w 2201"/>
                    <a:gd name="T111" fmla="*/ 501 h 507"/>
                    <a:gd name="T112" fmla="*/ 2088 w 2201"/>
                    <a:gd name="T113" fmla="*/ 504 h 507"/>
                    <a:gd name="T114" fmla="*/ 2125 w 2201"/>
                    <a:gd name="T115" fmla="*/ 505 h 507"/>
                    <a:gd name="T116" fmla="*/ 2160 w 2201"/>
                    <a:gd name="T117" fmla="*/ 505 h 507"/>
                    <a:gd name="T118" fmla="*/ 2196 w 2201"/>
                    <a:gd name="T119" fmla="*/ 506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201" h="50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171"/>
                        <a:pt x="2" y="171"/>
                      </a:cubicBezTo>
                      <a:cubicBezTo>
                        <a:pt x="2" y="171"/>
                        <a:pt x="2" y="184"/>
                        <a:pt x="2" y="184"/>
                      </a:cubicBezTo>
                      <a:cubicBezTo>
                        <a:pt x="2" y="184"/>
                        <a:pt x="7" y="345"/>
                        <a:pt x="7" y="345"/>
                      </a:cubicBezTo>
                      <a:cubicBezTo>
                        <a:pt x="7" y="345"/>
                        <a:pt x="7" y="349"/>
                        <a:pt x="7" y="349"/>
                      </a:cubicBezTo>
                      <a:cubicBezTo>
                        <a:pt x="7" y="349"/>
                        <a:pt x="13" y="409"/>
                        <a:pt x="13" y="409"/>
                      </a:cubicBezTo>
                      <a:cubicBezTo>
                        <a:pt x="13" y="409"/>
                        <a:pt x="13" y="411"/>
                        <a:pt x="13" y="411"/>
                      </a:cubicBezTo>
                      <a:cubicBezTo>
                        <a:pt x="13" y="411"/>
                        <a:pt x="18" y="440"/>
                        <a:pt x="18" y="440"/>
                      </a:cubicBezTo>
                      <a:cubicBezTo>
                        <a:pt x="18" y="440"/>
                        <a:pt x="19" y="441"/>
                        <a:pt x="19" y="441"/>
                      </a:cubicBezTo>
                      <a:cubicBezTo>
                        <a:pt x="19" y="441"/>
                        <a:pt x="24" y="457"/>
                        <a:pt x="24" y="457"/>
                      </a:cubicBezTo>
                      <a:cubicBezTo>
                        <a:pt x="24" y="457"/>
                        <a:pt x="24" y="458"/>
                        <a:pt x="24" y="458"/>
                      </a:cubicBezTo>
                      <a:cubicBezTo>
                        <a:pt x="24" y="458"/>
                        <a:pt x="30" y="469"/>
                        <a:pt x="30" y="469"/>
                      </a:cubicBezTo>
                      <a:cubicBezTo>
                        <a:pt x="30" y="469"/>
                        <a:pt x="30" y="469"/>
                        <a:pt x="30" y="469"/>
                      </a:cubicBezTo>
                      <a:cubicBezTo>
                        <a:pt x="30" y="469"/>
                        <a:pt x="36" y="477"/>
                        <a:pt x="36" y="477"/>
                      </a:cubicBezTo>
                      <a:cubicBezTo>
                        <a:pt x="36" y="477"/>
                        <a:pt x="36" y="477"/>
                        <a:pt x="36" y="477"/>
                      </a:cubicBezTo>
                      <a:cubicBezTo>
                        <a:pt x="36" y="477"/>
                        <a:pt x="41" y="482"/>
                        <a:pt x="41" y="482"/>
                      </a:cubicBezTo>
                      <a:cubicBezTo>
                        <a:pt x="41" y="482"/>
                        <a:pt x="41" y="482"/>
                        <a:pt x="41" y="482"/>
                      </a:cubicBezTo>
                      <a:cubicBezTo>
                        <a:pt x="41" y="482"/>
                        <a:pt x="47" y="486"/>
                        <a:pt x="47" y="486"/>
                      </a:cubicBezTo>
                      <a:cubicBezTo>
                        <a:pt x="47" y="486"/>
                        <a:pt x="47" y="486"/>
                        <a:pt x="47" y="486"/>
                      </a:cubicBezTo>
                      <a:cubicBezTo>
                        <a:pt x="47" y="486"/>
                        <a:pt x="52" y="488"/>
                        <a:pt x="52" y="488"/>
                      </a:cubicBezTo>
                      <a:cubicBezTo>
                        <a:pt x="52" y="488"/>
                        <a:pt x="53" y="488"/>
                        <a:pt x="53" y="488"/>
                      </a:cubicBezTo>
                      <a:cubicBezTo>
                        <a:pt x="53" y="488"/>
                        <a:pt x="58" y="491"/>
                        <a:pt x="58" y="491"/>
                      </a:cubicBezTo>
                      <a:cubicBezTo>
                        <a:pt x="58" y="491"/>
                        <a:pt x="58" y="491"/>
                        <a:pt x="58" y="491"/>
                      </a:cubicBezTo>
                      <a:cubicBezTo>
                        <a:pt x="58" y="491"/>
                        <a:pt x="63" y="493"/>
                        <a:pt x="63" y="493"/>
                      </a:cubicBezTo>
                      <a:cubicBezTo>
                        <a:pt x="63" y="493"/>
                        <a:pt x="64" y="493"/>
                        <a:pt x="64" y="493"/>
                      </a:cubicBezTo>
                      <a:cubicBezTo>
                        <a:pt x="64" y="493"/>
                        <a:pt x="69" y="495"/>
                        <a:pt x="69" y="495"/>
                      </a:cubicBezTo>
                      <a:cubicBezTo>
                        <a:pt x="69" y="495"/>
                        <a:pt x="70" y="495"/>
                        <a:pt x="70" y="495"/>
                      </a:cubicBezTo>
                      <a:cubicBezTo>
                        <a:pt x="70" y="495"/>
                        <a:pt x="75" y="497"/>
                        <a:pt x="75" y="497"/>
                      </a:cubicBezTo>
                      <a:cubicBezTo>
                        <a:pt x="75" y="497"/>
                        <a:pt x="75" y="497"/>
                        <a:pt x="75" y="497"/>
                      </a:cubicBezTo>
                      <a:cubicBezTo>
                        <a:pt x="75" y="497"/>
                        <a:pt x="81" y="498"/>
                        <a:pt x="81" y="498"/>
                      </a:cubicBezTo>
                      <a:cubicBezTo>
                        <a:pt x="81" y="498"/>
                        <a:pt x="81" y="498"/>
                        <a:pt x="81" y="498"/>
                      </a:cubicBezTo>
                      <a:cubicBezTo>
                        <a:pt x="81" y="498"/>
                        <a:pt x="86" y="499"/>
                        <a:pt x="86" y="499"/>
                      </a:cubicBezTo>
                      <a:cubicBezTo>
                        <a:pt x="86" y="499"/>
                        <a:pt x="87" y="499"/>
                        <a:pt x="87" y="499"/>
                      </a:cubicBezTo>
                      <a:cubicBezTo>
                        <a:pt x="87" y="499"/>
                        <a:pt x="92" y="499"/>
                        <a:pt x="92" y="499"/>
                      </a:cubicBezTo>
                      <a:cubicBezTo>
                        <a:pt x="92" y="499"/>
                        <a:pt x="94" y="499"/>
                        <a:pt x="94" y="499"/>
                      </a:cubicBezTo>
                      <a:cubicBezTo>
                        <a:pt x="94" y="499"/>
                        <a:pt x="96" y="500"/>
                        <a:pt x="96" y="500"/>
                      </a:cubicBezTo>
                      <a:cubicBezTo>
                        <a:pt x="96" y="500"/>
                        <a:pt x="99" y="500"/>
                        <a:pt x="99" y="500"/>
                      </a:cubicBezTo>
                      <a:cubicBezTo>
                        <a:pt x="99" y="500"/>
                        <a:pt x="100" y="500"/>
                        <a:pt x="100" y="500"/>
                      </a:cubicBezTo>
                      <a:cubicBezTo>
                        <a:pt x="100" y="500"/>
                        <a:pt x="103" y="500"/>
                        <a:pt x="103" y="500"/>
                      </a:cubicBezTo>
                      <a:cubicBezTo>
                        <a:pt x="103" y="500"/>
                        <a:pt x="109" y="501"/>
                        <a:pt x="109" y="501"/>
                      </a:cubicBezTo>
                      <a:cubicBezTo>
                        <a:pt x="109" y="501"/>
                        <a:pt x="110" y="501"/>
                        <a:pt x="110" y="501"/>
                      </a:cubicBezTo>
                      <a:cubicBezTo>
                        <a:pt x="110" y="501"/>
                        <a:pt x="114" y="502"/>
                        <a:pt x="114" y="502"/>
                      </a:cubicBezTo>
                      <a:cubicBezTo>
                        <a:pt x="114" y="502"/>
                        <a:pt x="115" y="501"/>
                        <a:pt x="115" y="501"/>
                      </a:cubicBezTo>
                      <a:cubicBezTo>
                        <a:pt x="115" y="501"/>
                        <a:pt x="116" y="502"/>
                        <a:pt x="116" y="502"/>
                      </a:cubicBezTo>
                      <a:cubicBezTo>
                        <a:pt x="116" y="502"/>
                        <a:pt x="121" y="501"/>
                        <a:pt x="121" y="501"/>
                      </a:cubicBezTo>
                      <a:cubicBezTo>
                        <a:pt x="121" y="501"/>
                        <a:pt x="126" y="500"/>
                        <a:pt x="126" y="500"/>
                      </a:cubicBezTo>
                      <a:cubicBezTo>
                        <a:pt x="126" y="500"/>
                        <a:pt x="126" y="500"/>
                        <a:pt x="126" y="500"/>
                      </a:cubicBezTo>
                      <a:cubicBezTo>
                        <a:pt x="126" y="500"/>
                        <a:pt x="132" y="494"/>
                        <a:pt x="132" y="494"/>
                      </a:cubicBezTo>
                      <a:cubicBezTo>
                        <a:pt x="132" y="494"/>
                        <a:pt x="132" y="493"/>
                        <a:pt x="132" y="493"/>
                      </a:cubicBezTo>
                      <a:cubicBezTo>
                        <a:pt x="132" y="493"/>
                        <a:pt x="137" y="498"/>
                        <a:pt x="137" y="498"/>
                      </a:cubicBezTo>
                      <a:cubicBezTo>
                        <a:pt x="137" y="498"/>
                        <a:pt x="137" y="499"/>
                        <a:pt x="137" y="499"/>
                      </a:cubicBezTo>
                      <a:cubicBezTo>
                        <a:pt x="137" y="499"/>
                        <a:pt x="141" y="501"/>
                        <a:pt x="141" y="501"/>
                      </a:cubicBezTo>
                      <a:cubicBezTo>
                        <a:pt x="141" y="501"/>
                        <a:pt x="144" y="501"/>
                        <a:pt x="144" y="501"/>
                      </a:cubicBezTo>
                      <a:cubicBezTo>
                        <a:pt x="144" y="501"/>
                        <a:pt x="149" y="503"/>
                        <a:pt x="149" y="503"/>
                      </a:cubicBezTo>
                      <a:cubicBezTo>
                        <a:pt x="149" y="503"/>
                        <a:pt x="149" y="503"/>
                        <a:pt x="149" y="503"/>
                      </a:cubicBezTo>
                      <a:cubicBezTo>
                        <a:pt x="149" y="503"/>
                        <a:pt x="152" y="503"/>
                        <a:pt x="152" y="503"/>
                      </a:cubicBezTo>
                      <a:cubicBezTo>
                        <a:pt x="152" y="503"/>
                        <a:pt x="156" y="503"/>
                        <a:pt x="156" y="503"/>
                      </a:cubicBezTo>
                      <a:cubicBezTo>
                        <a:pt x="156" y="503"/>
                        <a:pt x="159" y="504"/>
                        <a:pt x="159" y="504"/>
                      </a:cubicBezTo>
                      <a:cubicBezTo>
                        <a:pt x="159" y="504"/>
                        <a:pt x="160" y="503"/>
                        <a:pt x="160" y="503"/>
                      </a:cubicBezTo>
                      <a:cubicBezTo>
                        <a:pt x="160" y="503"/>
                        <a:pt x="165" y="504"/>
                        <a:pt x="165" y="504"/>
                      </a:cubicBezTo>
                      <a:cubicBezTo>
                        <a:pt x="165" y="504"/>
                        <a:pt x="166" y="503"/>
                        <a:pt x="166" y="503"/>
                      </a:cubicBezTo>
                      <a:cubicBezTo>
                        <a:pt x="166" y="503"/>
                        <a:pt x="168" y="504"/>
                        <a:pt x="168" y="504"/>
                      </a:cubicBezTo>
                      <a:cubicBezTo>
                        <a:pt x="168" y="504"/>
                        <a:pt x="174" y="504"/>
                        <a:pt x="174" y="504"/>
                      </a:cubicBezTo>
                      <a:cubicBezTo>
                        <a:pt x="174" y="504"/>
                        <a:pt x="176" y="504"/>
                        <a:pt x="176" y="504"/>
                      </a:cubicBezTo>
                      <a:cubicBezTo>
                        <a:pt x="176" y="504"/>
                        <a:pt x="178" y="504"/>
                        <a:pt x="178" y="504"/>
                      </a:cubicBezTo>
                      <a:cubicBezTo>
                        <a:pt x="178" y="504"/>
                        <a:pt x="179" y="504"/>
                        <a:pt x="179" y="504"/>
                      </a:cubicBezTo>
                      <a:cubicBezTo>
                        <a:pt x="179" y="504"/>
                        <a:pt x="183" y="504"/>
                        <a:pt x="183" y="504"/>
                      </a:cubicBezTo>
                      <a:cubicBezTo>
                        <a:pt x="183" y="504"/>
                        <a:pt x="188" y="504"/>
                        <a:pt x="188" y="504"/>
                      </a:cubicBezTo>
                      <a:cubicBezTo>
                        <a:pt x="188" y="504"/>
                        <a:pt x="188" y="504"/>
                        <a:pt x="188" y="504"/>
                      </a:cubicBezTo>
                      <a:cubicBezTo>
                        <a:pt x="188" y="504"/>
                        <a:pt x="189" y="505"/>
                        <a:pt x="189" y="505"/>
                      </a:cubicBezTo>
                      <a:cubicBezTo>
                        <a:pt x="189" y="505"/>
                        <a:pt x="194" y="504"/>
                        <a:pt x="194" y="504"/>
                      </a:cubicBezTo>
                      <a:cubicBezTo>
                        <a:pt x="194" y="504"/>
                        <a:pt x="197" y="504"/>
                        <a:pt x="197" y="504"/>
                      </a:cubicBezTo>
                      <a:cubicBezTo>
                        <a:pt x="197" y="504"/>
                        <a:pt x="203" y="504"/>
                        <a:pt x="203" y="504"/>
                      </a:cubicBezTo>
                      <a:cubicBezTo>
                        <a:pt x="203" y="504"/>
                        <a:pt x="204" y="505"/>
                        <a:pt x="204" y="505"/>
                      </a:cubicBezTo>
                      <a:cubicBezTo>
                        <a:pt x="204" y="505"/>
                        <a:pt x="205" y="504"/>
                        <a:pt x="205" y="504"/>
                      </a:cubicBezTo>
                      <a:cubicBezTo>
                        <a:pt x="205" y="504"/>
                        <a:pt x="209" y="505"/>
                        <a:pt x="209" y="505"/>
                      </a:cubicBezTo>
                      <a:cubicBezTo>
                        <a:pt x="209" y="505"/>
                        <a:pt x="213" y="505"/>
                        <a:pt x="213" y="505"/>
                      </a:cubicBezTo>
                      <a:cubicBezTo>
                        <a:pt x="213" y="505"/>
                        <a:pt x="214" y="505"/>
                        <a:pt x="214" y="505"/>
                      </a:cubicBezTo>
                      <a:cubicBezTo>
                        <a:pt x="214" y="505"/>
                        <a:pt x="220" y="505"/>
                        <a:pt x="220" y="505"/>
                      </a:cubicBezTo>
                      <a:cubicBezTo>
                        <a:pt x="220" y="505"/>
                        <a:pt x="221" y="504"/>
                        <a:pt x="221" y="504"/>
                      </a:cubicBezTo>
                      <a:cubicBezTo>
                        <a:pt x="221" y="504"/>
                        <a:pt x="224" y="505"/>
                        <a:pt x="224" y="505"/>
                      </a:cubicBezTo>
                      <a:cubicBezTo>
                        <a:pt x="224" y="505"/>
                        <a:pt x="227" y="505"/>
                        <a:pt x="227" y="505"/>
                      </a:cubicBezTo>
                      <a:cubicBezTo>
                        <a:pt x="227" y="505"/>
                        <a:pt x="228" y="504"/>
                        <a:pt x="228" y="504"/>
                      </a:cubicBezTo>
                      <a:cubicBezTo>
                        <a:pt x="228" y="504"/>
                        <a:pt x="233" y="505"/>
                        <a:pt x="233" y="505"/>
                      </a:cubicBezTo>
                      <a:cubicBezTo>
                        <a:pt x="233" y="505"/>
                        <a:pt x="235" y="505"/>
                        <a:pt x="235" y="505"/>
                      </a:cubicBezTo>
                      <a:cubicBezTo>
                        <a:pt x="235" y="505"/>
                        <a:pt x="239" y="505"/>
                        <a:pt x="239" y="505"/>
                      </a:cubicBezTo>
                      <a:cubicBezTo>
                        <a:pt x="239" y="505"/>
                        <a:pt x="241" y="505"/>
                        <a:pt x="241" y="505"/>
                      </a:cubicBezTo>
                      <a:cubicBezTo>
                        <a:pt x="241" y="505"/>
                        <a:pt x="243" y="505"/>
                        <a:pt x="243" y="505"/>
                      </a:cubicBezTo>
                      <a:cubicBezTo>
                        <a:pt x="243" y="505"/>
                        <a:pt x="246" y="505"/>
                        <a:pt x="246" y="505"/>
                      </a:cubicBezTo>
                      <a:cubicBezTo>
                        <a:pt x="246" y="505"/>
                        <a:pt x="250" y="505"/>
                        <a:pt x="250" y="505"/>
                      </a:cubicBezTo>
                      <a:cubicBezTo>
                        <a:pt x="250" y="505"/>
                        <a:pt x="252" y="505"/>
                        <a:pt x="252" y="505"/>
                      </a:cubicBezTo>
                      <a:cubicBezTo>
                        <a:pt x="252" y="505"/>
                        <a:pt x="255" y="506"/>
                        <a:pt x="255" y="506"/>
                      </a:cubicBezTo>
                      <a:cubicBezTo>
                        <a:pt x="255" y="506"/>
                        <a:pt x="256" y="505"/>
                        <a:pt x="256" y="505"/>
                      </a:cubicBezTo>
                      <a:cubicBezTo>
                        <a:pt x="256" y="505"/>
                        <a:pt x="257" y="506"/>
                        <a:pt x="257" y="506"/>
                      </a:cubicBezTo>
                      <a:cubicBezTo>
                        <a:pt x="257" y="506"/>
                        <a:pt x="264" y="505"/>
                        <a:pt x="264" y="505"/>
                      </a:cubicBezTo>
                      <a:cubicBezTo>
                        <a:pt x="264" y="505"/>
                        <a:pt x="266" y="506"/>
                        <a:pt x="266" y="506"/>
                      </a:cubicBezTo>
                      <a:cubicBezTo>
                        <a:pt x="266" y="506"/>
                        <a:pt x="268" y="505"/>
                        <a:pt x="268" y="505"/>
                      </a:cubicBezTo>
                      <a:cubicBezTo>
                        <a:pt x="268" y="505"/>
                        <a:pt x="271" y="506"/>
                        <a:pt x="271" y="506"/>
                      </a:cubicBezTo>
                      <a:cubicBezTo>
                        <a:pt x="271" y="506"/>
                        <a:pt x="275" y="506"/>
                        <a:pt x="275" y="506"/>
                      </a:cubicBezTo>
                      <a:cubicBezTo>
                        <a:pt x="275" y="506"/>
                        <a:pt x="276" y="505"/>
                        <a:pt x="276" y="505"/>
                      </a:cubicBezTo>
                      <a:cubicBezTo>
                        <a:pt x="276" y="505"/>
                        <a:pt x="280" y="506"/>
                        <a:pt x="280" y="506"/>
                      </a:cubicBezTo>
                      <a:cubicBezTo>
                        <a:pt x="280" y="506"/>
                        <a:pt x="283" y="505"/>
                        <a:pt x="283" y="505"/>
                      </a:cubicBezTo>
                      <a:cubicBezTo>
                        <a:pt x="283" y="505"/>
                        <a:pt x="285" y="505"/>
                        <a:pt x="285" y="505"/>
                      </a:cubicBezTo>
                      <a:cubicBezTo>
                        <a:pt x="285" y="505"/>
                        <a:pt x="288" y="506"/>
                        <a:pt x="288" y="506"/>
                      </a:cubicBezTo>
                      <a:cubicBezTo>
                        <a:pt x="288" y="506"/>
                        <a:pt x="291" y="505"/>
                        <a:pt x="291" y="505"/>
                      </a:cubicBezTo>
                      <a:cubicBezTo>
                        <a:pt x="291" y="505"/>
                        <a:pt x="295" y="506"/>
                        <a:pt x="295" y="506"/>
                      </a:cubicBezTo>
                      <a:cubicBezTo>
                        <a:pt x="295" y="506"/>
                        <a:pt x="298" y="506"/>
                        <a:pt x="298" y="506"/>
                      </a:cubicBezTo>
                      <a:cubicBezTo>
                        <a:pt x="298" y="506"/>
                        <a:pt x="299" y="505"/>
                        <a:pt x="299" y="505"/>
                      </a:cubicBezTo>
                      <a:cubicBezTo>
                        <a:pt x="299" y="505"/>
                        <a:pt x="301" y="506"/>
                        <a:pt x="301" y="506"/>
                      </a:cubicBezTo>
                      <a:cubicBezTo>
                        <a:pt x="301" y="506"/>
                        <a:pt x="304" y="505"/>
                        <a:pt x="304" y="505"/>
                      </a:cubicBezTo>
                      <a:cubicBezTo>
                        <a:pt x="304" y="505"/>
                        <a:pt x="308" y="505"/>
                        <a:pt x="308" y="505"/>
                      </a:cubicBezTo>
                      <a:cubicBezTo>
                        <a:pt x="308" y="505"/>
                        <a:pt x="309" y="506"/>
                        <a:pt x="309" y="506"/>
                      </a:cubicBezTo>
                      <a:cubicBezTo>
                        <a:pt x="309" y="506"/>
                        <a:pt x="315" y="506"/>
                        <a:pt x="315" y="506"/>
                      </a:cubicBezTo>
                      <a:cubicBezTo>
                        <a:pt x="315" y="506"/>
                        <a:pt x="318" y="505"/>
                        <a:pt x="318" y="505"/>
                      </a:cubicBezTo>
                      <a:cubicBezTo>
                        <a:pt x="318" y="505"/>
                        <a:pt x="319" y="505"/>
                        <a:pt x="319" y="505"/>
                      </a:cubicBezTo>
                      <a:cubicBezTo>
                        <a:pt x="319" y="505"/>
                        <a:pt x="322" y="506"/>
                        <a:pt x="322" y="506"/>
                      </a:cubicBezTo>
                      <a:cubicBezTo>
                        <a:pt x="322" y="506"/>
                        <a:pt x="327" y="505"/>
                        <a:pt x="327" y="505"/>
                      </a:cubicBezTo>
                      <a:cubicBezTo>
                        <a:pt x="327" y="505"/>
                        <a:pt x="329" y="506"/>
                        <a:pt x="329" y="506"/>
                      </a:cubicBezTo>
                      <a:cubicBezTo>
                        <a:pt x="329" y="506"/>
                        <a:pt x="332" y="506"/>
                        <a:pt x="332" y="506"/>
                      </a:cubicBezTo>
                      <a:cubicBezTo>
                        <a:pt x="332" y="506"/>
                        <a:pt x="335" y="506"/>
                        <a:pt x="335" y="506"/>
                      </a:cubicBezTo>
                      <a:cubicBezTo>
                        <a:pt x="335" y="506"/>
                        <a:pt x="338" y="506"/>
                        <a:pt x="338" y="506"/>
                      </a:cubicBezTo>
                      <a:cubicBezTo>
                        <a:pt x="338" y="506"/>
                        <a:pt x="341" y="506"/>
                        <a:pt x="341" y="506"/>
                      </a:cubicBezTo>
                      <a:cubicBezTo>
                        <a:pt x="341" y="506"/>
                        <a:pt x="341" y="506"/>
                        <a:pt x="341" y="506"/>
                      </a:cubicBezTo>
                      <a:cubicBezTo>
                        <a:pt x="341" y="506"/>
                        <a:pt x="344" y="506"/>
                        <a:pt x="344" y="506"/>
                      </a:cubicBezTo>
                      <a:cubicBezTo>
                        <a:pt x="344" y="506"/>
                        <a:pt x="347" y="506"/>
                        <a:pt x="347" y="506"/>
                      </a:cubicBezTo>
                      <a:cubicBezTo>
                        <a:pt x="347" y="506"/>
                        <a:pt x="352" y="506"/>
                        <a:pt x="352" y="506"/>
                      </a:cubicBezTo>
                      <a:cubicBezTo>
                        <a:pt x="352" y="506"/>
                        <a:pt x="352" y="506"/>
                        <a:pt x="352" y="506"/>
                      </a:cubicBezTo>
                      <a:cubicBezTo>
                        <a:pt x="352" y="506"/>
                        <a:pt x="353" y="506"/>
                        <a:pt x="353" y="506"/>
                      </a:cubicBezTo>
                      <a:cubicBezTo>
                        <a:pt x="353" y="506"/>
                        <a:pt x="359" y="506"/>
                        <a:pt x="359" y="506"/>
                      </a:cubicBezTo>
                      <a:cubicBezTo>
                        <a:pt x="359" y="506"/>
                        <a:pt x="363" y="506"/>
                        <a:pt x="363" y="506"/>
                      </a:cubicBezTo>
                      <a:cubicBezTo>
                        <a:pt x="363" y="506"/>
                        <a:pt x="366" y="506"/>
                        <a:pt x="366" y="506"/>
                      </a:cubicBezTo>
                      <a:cubicBezTo>
                        <a:pt x="366" y="506"/>
                        <a:pt x="367" y="506"/>
                        <a:pt x="367" y="506"/>
                      </a:cubicBezTo>
                      <a:cubicBezTo>
                        <a:pt x="367" y="506"/>
                        <a:pt x="372" y="506"/>
                        <a:pt x="372" y="506"/>
                      </a:cubicBezTo>
                      <a:cubicBezTo>
                        <a:pt x="372" y="506"/>
                        <a:pt x="375" y="506"/>
                        <a:pt x="375" y="506"/>
                      </a:cubicBezTo>
                      <a:cubicBezTo>
                        <a:pt x="375" y="506"/>
                        <a:pt x="375" y="506"/>
                        <a:pt x="375" y="506"/>
                      </a:cubicBezTo>
                      <a:cubicBezTo>
                        <a:pt x="375" y="506"/>
                        <a:pt x="380" y="506"/>
                        <a:pt x="380" y="506"/>
                      </a:cubicBezTo>
                      <a:cubicBezTo>
                        <a:pt x="380" y="506"/>
                        <a:pt x="381" y="506"/>
                        <a:pt x="381" y="506"/>
                      </a:cubicBezTo>
                      <a:cubicBezTo>
                        <a:pt x="381" y="506"/>
                        <a:pt x="386" y="506"/>
                        <a:pt x="386" y="506"/>
                      </a:cubicBezTo>
                      <a:cubicBezTo>
                        <a:pt x="386" y="506"/>
                        <a:pt x="387" y="506"/>
                        <a:pt x="387" y="506"/>
                      </a:cubicBezTo>
                      <a:cubicBezTo>
                        <a:pt x="387" y="506"/>
                        <a:pt x="392" y="506"/>
                        <a:pt x="392" y="506"/>
                      </a:cubicBezTo>
                      <a:cubicBezTo>
                        <a:pt x="392" y="506"/>
                        <a:pt x="394" y="506"/>
                        <a:pt x="394" y="506"/>
                      </a:cubicBezTo>
                      <a:cubicBezTo>
                        <a:pt x="394" y="506"/>
                        <a:pt x="396" y="506"/>
                        <a:pt x="396" y="506"/>
                      </a:cubicBezTo>
                      <a:cubicBezTo>
                        <a:pt x="396" y="506"/>
                        <a:pt x="400" y="506"/>
                        <a:pt x="400" y="506"/>
                      </a:cubicBezTo>
                      <a:cubicBezTo>
                        <a:pt x="400" y="506"/>
                        <a:pt x="402" y="506"/>
                        <a:pt x="402" y="506"/>
                      </a:cubicBezTo>
                      <a:cubicBezTo>
                        <a:pt x="402" y="506"/>
                        <a:pt x="405" y="506"/>
                        <a:pt x="405" y="506"/>
                      </a:cubicBezTo>
                      <a:cubicBezTo>
                        <a:pt x="405" y="506"/>
                        <a:pt x="409" y="506"/>
                        <a:pt x="409" y="506"/>
                      </a:cubicBezTo>
                      <a:cubicBezTo>
                        <a:pt x="409" y="506"/>
                        <a:pt x="409" y="506"/>
                        <a:pt x="409" y="506"/>
                      </a:cubicBezTo>
                      <a:cubicBezTo>
                        <a:pt x="409" y="506"/>
                        <a:pt x="413" y="506"/>
                        <a:pt x="413" y="506"/>
                      </a:cubicBezTo>
                      <a:cubicBezTo>
                        <a:pt x="413" y="506"/>
                        <a:pt x="417" y="506"/>
                        <a:pt x="417" y="506"/>
                      </a:cubicBezTo>
                      <a:cubicBezTo>
                        <a:pt x="417" y="506"/>
                        <a:pt x="419" y="506"/>
                        <a:pt x="419" y="506"/>
                      </a:cubicBezTo>
                      <a:cubicBezTo>
                        <a:pt x="419" y="506"/>
                        <a:pt x="424" y="506"/>
                        <a:pt x="424" y="506"/>
                      </a:cubicBezTo>
                      <a:cubicBezTo>
                        <a:pt x="424" y="506"/>
                        <a:pt x="425" y="506"/>
                        <a:pt x="425" y="506"/>
                      </a:cubicBezTo>
                      <a:cubicBezTo>
                        <a:pt x="425" y="506"/>
                        <a:pt x="427" y="506"/>
                        <a:pt x="427" y="506"/>
                      </a:cubicBezTo>
                      <a:cubicBezTo>
                        <a:pt x="427" y="506"/>
                        <a:pt x="429" y="506"/>
                        <a:pt x="429" y="506"/>
                      </a:cubicBezTo>
                      <a:cubicBezTo>
                        <a:pt x="429" y="506"/>
                        <a:pt x="434" y="506"/>
                        <a:pt x="434" y="506"/>
                      </a:cubicBezTo>
                      <a:cubicBezTo>
                        <a:pt x="434" y="506"/>
                        <a:pt x="434" y="506"/>
                        <a:pt x="434" y="506"/>
                      </a:cubicBezTo>
                      <a:cubicBezTo>
                        <a:pt x="434" y="506"/>
                        <a:pt x="441" y="506"/>
                        <a:pt x="441" y="506"/>
                      </a:cubicBezTo>
                      <a:cubicBezTo>
                        <a:pt x="441" y="506"/>
                        <a:pt x="442" y="506"/>
                        <a:pt x="442" y="506"/>
                      </a:cubicBezTo>
                      <a:cubicBezTo>
                        <a:pt x="442" y="506"/>
                        <a:pt x="445" y="506"/>
                        <a:pt x="445" y="506"/>
                      </a:cubicBezTo>
                      <a:cubicBezTo>
                        <a:pt x="445" y="506"/>
                        <a:pt x="447" y="506"/>
                        <a:pt x="447" y="506"/>
                      </a:cubicBezTo>
                      <a:cubicBezTo>
                        <a:pt x="447" y="506"/>
                        <a:pt x="452" y="506"/>
                        <a:pt x="452" y="506"/>
                      </a:cubicBezTo>
                      <a:cubicBezTo>
                        <a:pt x="452" y="506"/>
                        <a:pt x="453" y="506"/>
                        <a:pt x="453" y="506"/>
                      </a:cubicBezTo>
                      <a:cubicBezTo>
                        <a:pt x="453" y="506"/>
                        <a:pt x="455" y="506"/>
                        <a:pt x="455" y="506"/>
                      </a:cubicBezTo>
                      <a:cubicBezTo>
                        <a:pt x="455" y="506"/>
                        <a:pt x="457" y="506"/>
                        <a:pt x="457" y="506"/>
                      </a:cubicBezTo>
                      <a:cubicBezTo>
                        <a:pt x="457" y="506"/>
                        <a:pt x="461" y="507"/>
                        <a:pt x="461" y="507"/>
                      </a:cubicBezTo>
                      <a:cubicBezTo>
                        <a:pt x="461" y="507"/>
                        <a:pt x="462" y="506"/>
                        <a:pt x="462" y="506"/>
                      </a:cubicBezTo>
                      <a:cubicBezTo>
                        <a:pt x="462" y="506"/>
                        <a:pt x="466" y="506"/>
                        <a:pt x="466" y="506"/>
                      </a:cubicBezTo>
                      <a:cubicBezTo>
                        <a:pt x="466" y="506"/>
                        <a:pt x="471" y="507"/>
                        <a:pt x="471" y="507"/>
                      </a:cubicBezTo>
                      <a:cubicBezTo>
                        <a:pt x="471" y="507"/>
                        <a:pt x="473" y="506"/>
                        <a:pt x="473" y="506"/>
                      </a:cubicBezTo>
                      <a:cubicBezTo>
                        <a:pt x="473" y="506"/>
                        <a:pt x="477" y="506"/>
                        <a:pt x="477" y="506"/>
                      </a:cubicBezTo>
                      <a:cubicBezTo>
                        <a:pt x="477" y="506"/>
                        <a:pt x="478" y="506"/>
                        <a:pt x="478" y="506"/>
                      </a:cubicBezTo>
                      <a:cubicBezTo>
                        <a:pt x="478" y="506"/>
                        <a:pt x="481" y="506"/>
                        <a:pt x="481" y="506"/>
                      </a:cubicBezTo>
                      <a:cubicBezTo>
                        <a:pt x="481" y="506"/>
                        <a:pt x="484" y="506"/>
                        <a:pt x="484" y="506"/>
                      </a:cubicBezTo>
                      <a:cubicBezTo>
                        <a:pt x="484" y="506"/>
                        <a:pt x="487" y="506"/>
                        <a:pt x="487" y="506"/>
                      </a:cubicBezTo>
                      <a:cubicBezTo>
                        <a:pt x="487" y="506"/>
                        <a:pt x="489" y="506"/>
                        <a:pt x="489" y="506"/>
                      </a:cubicBezTo>
                      <a:cubicBezTo>
                        <a:pt x="489" y="506"/>
                        <a:pt x="493" y="506"/>
                        <a:pt x="493" y="506"/>
                      </a:cubicBezTo>
                      <a:cubicBezTo>
                        <a:pt x="493" y="506"/>
                        <a:pt x="496" y="506"/>
                        <a:pt x="496" y="506"/>
                      </a:cubicBezTo>
                      <a:cubicBezTo>
                        <a:pt x="496" y="506"/>
                        <a:pt x="497" y="506"/>
                        <a:pt x="497" y="506"/>
                      </a:cubicBezTo>
                      <a:cubicBezTo>
                        <a:pt x="497" y="506"/>
                        <a:pt x="501" y="506"/>
                        <a:pt x="501" y="506"/>
                      </a:cubicBezTo>
                      <a:cubicBezTo>
                        <a:pt x="501" y="506"/>
                        <a:pt x="503" y="506"/>
                        <a:pt x="503" y="506"/>
                      </a:cubicBezTo>
                      <a:cubicBezTo>
                        <a:pt x="503" y="506"/>
                        <a:pt x="506" y="506"/>
                        <a:pt x="506" y="506"/>
                      </a:cubicBezTo>
                      <a:cubicBezTo>
                        <a:pt x="506" y="506"/>
                        <a:pt x="508" y="506"/>
                        <a:pt x="508" y="506"/>
                      </a:cubicBezTo>
                      <a:cubicBezTo>
                        <a:pt x="508" y="506"/>
                        <a:pt x="511" y="507"/>
                        <a:pt x="511" y="507"/>
                      </a:cubicBezTo>
                      <a:cubicBezTo>
                        <a:pt x="511" y="507"/>
                        <a:pt x="514" y="506"/>
                        <a:pt x="514" y="506"/>
                      </a:cubicBezTo>
                      <a:cubicBezTo>
                        <a:pt x="514" y="506"/>
                        <a:pt x="518" y="506"/>
                        <a:pt x="518" y="506"/>
                      </a:cubicBezTo>
                      <a:cubicBezTo>
                        <a:pt x="518" y="506"/>
                        <a:pt x="519" y="506"/>
                        <a:pt x="519" y="506"/>
                      </a:cubicBezTo>
                      <a:cubicBezTo>
                        <a:pt x="519" y="506"/>
                        <a:pt x="523" y="506"/>
                        <a:pt x="523" y="506"/>
                      </a:cubicBezTo>
                      <a:cubicBezTo>
                        <a:pt x="523" y="506"/>
                        <a:pt x="527" y="506"/>
                        <a:pt x="527" y="506"/>
                      </a:cubicBezTo>
                      <a:cubicBezTo>
                        <a:pt x="527" y="506"/>
                        <a:pt x="529" y="506"/>
                        <a:pt x="529" y="506"/>
                      </a:cubicBezTo>
                      <a:cubicBezTo>
                        <a:pt x="529" y="506"/>
                        <a:pt x="531" y="506"/>
                        <a:pt x="531" y="506"/>
                      </a:cubicBezTo>
                      <a:cubicBezTo>
                        <a:pt x="531" y="506"/>
                        <a:pt x="535" y="506"/>
                        <a:pt x="535" y="506"/>
                      </a:cubicBezTo>
                      <a:cubicBezTo>
                        <a:pt x="535" y="506"/>
                        <a:pt x="537" y="506"/>
                        <a:pt x="537" y="506"/>
                      </a:cubicBezTo>
                      <a:cubicBezTo>
                        <a:pt x="537" y="506"/>
                        <a:pt x="539" y="506"/>
                        <a:pt x="539" y="506"/>
                      </a:cubicBezTo>
                      <a:cubicBezTo>
                        <a:pt x="539" y="506"/>
                        <a:pt x="544" y="506"/>
                        <a:pt x="544" y="506"/>
                      </a:cubicBezTo>
                      <a:cubicBezTo>
                        <a:pt x="544" y="506"/>
                        <a:pt x="545" y="506"/>
                        <a:pt x="545" y="506"/>
                      </a:cubicBezTo>
                      <a:cubicBezTo>
                        <a:pt x="545" y="506"/>
                        <a:pt x="550" y="506"/>
                        <a:pt x="550" y="506"/>
                      </a:cubicBezTo>
                      <a:cubicBezTo>
                        <a:pt x="550" y="506"/>
                        <a:pt x="550" y="506"/>
                        <a:pt x="550" y="506"/>
                      </a:cubicBezTo>
                      <a:cubicBezTo>
                        <a:pt x="550" y="506"/>
                        <a:pt x="554" y="506"/>
                        <a:pt x="554" y="506"/>
                      </a:cubicBezTo>
                      <a:cubicBezTo>
                        <a:pt x="554" y="506"/>
                        <a:pt x="556" y="506"/>
                        <a:pt x="556" y="506"/>
                      </a:cubicBezTo>
                      <a:cubicBezTo>
                        <a:pt x="556" y="506"/>
                        <a:pt x="560" y="506"/>
                        <a:pt x="560" y="506"/>
                      </a:cubicBezTo>
                      <a:cubicBezTo>
                        <a:pt x="560" y="506"/>
                        <a:pt x="564" y="506"/>
                        <a:pt x="564" y="506"/>
                      </a:cubicBezTo>
                      <a:cubicBezTo>
                        <a:pt x="564" y="506"/>
                        <a:pt x="565" y="506"/>
                        <a:pt x="565" y="506"/>
                      </a:cubicBezTo>
                      <a:cubicBezTo>
                        <a:pt x="565" y="506"/>
                        <a:pt x="568" y="506"/>
                        <a:pt x="568" y="506"/>
                      </a:cubicBezTo>
                      <a:cubicBezTo>
                        <a:pt x="568" y="506"/>
                        <a:pt x="569" y="506"/>
                        <a:pt x="569" y="506"/>
                      </a:cubicBezTo>
                      <a:cubicBezTo>
                        <a:pt x="569" y="506"/>
                        <a:pt x="575" y="506"/>
                        <a:pt x="575" y="506"/>
                      </a:cubicBezTo>
                      <a:cubicBezTo>
                        <a:pt x="575" y="506"/>
                        <a:pt x="577" y="506"/>
                        <a:pt x="577" y="506"/>
                      </a:cubicBezTo>
                      <a:cubicBezTo>
                        <a:pt x="577" y="506"/>
                        <a:pt x="580" y="506"/>
                        <a:pt x="580" y="506"/>
                      </a:cubicBezTo>
                      <a:cubicBezTo>
                        <a:pt x="580" y="506"/>
                        <a:pt x="583" y="507"/>
                        <a:pt x="583" y="507"/>
                      </a:cubicBezTo>
                      <a:cubicBezTo>
                        <a:pt x="583" y="507"/>
                        <a:pt x="585" y="506"/>
                        <a:pt x="585" y="506"/>
                      </a:cubicBezTo>
                      <a:cubicBezTo>
                        <a:pt x="585" y="506"/>
                        <a:pt x="589" y="506"/>
                        <a:pt x="589" y="506"/>
                      </a:cubicBezTo>
                      <a:cubicBezTo>
                        <a:pt x="589" y="506"/>
                        <a:pt x="591" y="507"/>
                        <a:pt x="591" y="507"/>
                      </a:cubicBezTo>
                      <a:cubicBezTo>
                        <a:pt x="591" y="507"/>
                        <a:pt x="594" y="506"/>
                        <a:pt x="594" y="506"/>
                      </a:cubicBezTo>
                      <a:cubicBezTo>
                        <a:pt x="594" y="506"/>
                        <a:pt x="596" y="507"/>
                        <a:pt x="596" y="507"/>
                      </a:cubicBezTo>
                      <a:cubicBezTo>
                        <a:pt x="596" y="507"/>
                        <a:pt x="598" y="506"/>
                        <a:pt x="598" y="506"/>
                      </a:cubicBezTo>
                      <a:cubicBezTo>
                        <a:pt x="598" y="506"/>
                        <a:pt x="602" y="507"/>
                        <a:pt x="602" y="507"/>
                      </a:cubicBezTo>
                      <a:cubicBezTo>
                        <a:pt x="602" y="507"/>
                        <a:pt x="605" y="506"/>
                        <a:pt x="605" y="506"/>
                      </a:cubicBezTo>
                      <a:cubicBezTo>
                        <a:pt x="605" y="506"/>
                        <a:pt x="609" y="507"/>
                        <a:pt x="609" y="507"/>
                      </a:cubicBezTo>
                      <a:cubicBezTo>
                        <a:pt x="609" y="507"/>
                        <a:pt x="612" y="506"/>
                        <a:pt x="612" y="506"/>
                      </a:cubicBezTo>
                      <a:cubicBezTo>
                        <a:pt x="612" y="506"/>
                        <a:pt x="613" y="506"/>
                        <a:pt x="613" y="506"/>
                      </a:cubicBezTo>
                      <a:cubicBezTo>
                        <a:pt x="613" y="506"/>
                        <a:pt x="614" y="506"/>
                        <a:pt x="614" y="506"/>
                      </a:cubicBezTo>
                      <a:cubicBezTo>
                        <a:pt x="614" y="506"/>
                        <a:pt x="620" y="506"/>
                        <a:pt x="620" y="506"/>
                      </a:cubicBezTo>
                      <a:cubicBezTo>
                        <a:pt x="620" y="506"/>
                        <a:pt x="623" y="507"/>
                        <a:pt x="623" y="507"/>
                      </a:cubicBezTo>
                      <a:cubicBezTo>
                        <a:pt x="623" y="507"/>
                        <a:pt x="624" y="507"/>
                        <a:pt x="624" y="507"/>
                      </a:cubicBezTo>
                      <a:cubicBezTo>
                        <a:pt x="624" y="507"/>
                        <a:pt x="626" y="506"/>
                        <a:pt x="626" y="506"/>
                      </a:cubicBezTo>
                      <a:cubicBezTo>
                        <a:pt x="626" y="506"/>
                        <a:pt x="633" y="507"/>
                        <a:pt x="633" y="507"/>
                      </a:cubicBezTo>
                      <a:cubicBezTo>
                        <a:pt x="633" y="507"/>
                        <a:pt x="635" y="506"/>
                        <a:pt x="635" y="506"/>
                      </a:cubicBezTo>
                      <a:cubicBezTo>
                        <a:pt x="635" y="506"/>
                        <a:pt x="636" y="506"/>
                        <a:pt x="636" y="506"/>
                      </a:cubicBezTo>
                      <a:cubicBezTo>
                        <a:pt x="636" y="506"/>
                        <a:pt x="637" y="506"/>
                        <a:pt x="637" y="506"/>
                      </a:cubicBezTo>
                      <a:cubicBezTo>
                        <a:pt x="637" y="506"/>
                        <a:pt x="642" y="506"/>
                        <a:pt x="642" y="506"/>
                      </a:cubicBezTo>
                      <a:cubicBezTo>
                        <a:pt x="642" y="506"/>
                        <a:pt x="646" y="506"/>
                        <a:pt x="646" y="506"/>
                      </a:cubicBezTo>
                      <a:cubicBezTo>
                        <a:pt x="646" y="506"/>
                        <a:pt x="647" y="506"/>
                        <a:pt x="647" y="506"/>
                      </a:cubicBezTo>
                      <a:cubicBezTo>
                        <a:pt x="647" y="506"/>
                        <a:pt x="650" y="506"/>
                        <a:pt x="650" y="506"/>
                      </a:cubicBezTo>
                      <a:cubicBezTo>
                        <a:pt x="650" y="506"/>
                        <a:pt x="653" y="507"/>
                        <a:pt x="653" y="507"/>
                      </a:cubicBezTo>
                      <a:cubicBezTo>
                        <a:pt x="653" y="507"/>
                        <a:pt x="654" y="506"/>
                        <a:pt x="654" y="506"/>
                      </a:cubicBezTo>
                      <a:cubicBezTo>
                        <a:pt x="654" y="506"/>
                        <a:pt x="658" y="507"/>
                        <a:pt x="658" y="507"/>
                      </a:cubicBezTo>
                      <a:cubicBezTo>
                        <a:pt x="658" y="507"/>
                        <a:pt x="660" y="506"/>
                        <a:pt x="660" y="506"/>
                      </a:cubicBezTo>
                      <a:cubicBezTo>
                        <a:pt x="660" y="506"/>
                        <a:pt x="665" y="507"/>
                        <a:pt x="665" y="507"/>
                      </a:cubicBezTo>
                      <a:cubicBezTo>
                        <a:pt x="665" y="507"/>
                        <a:pt x="668" y="506"/>
                        <a:pt x="668" y="506"/>
                      </a:cubicBezTo>
                      <a:cubicBezTo>
                        <a:pt x="668" y="506"/>
                        <a:pt x="671" y="507"/>
                        <a:pt x="671" y="507"/>
                      </a:cubicBezTo>
                      <a:cubicBezTo>
                        <a:pt x="671" y="507"/>
                        <a:pt x="672" y="507"/>
                        <a:pt x="672" y="507"/>
                      </a:cubicBezTo>
                      <a:cubicBezTo>
                        <a:pt x="672" y="507"/>
                        <a:pt x="676" y="507"/>
                        <a:pt x="676" y="507"/>
                      </a:cubicBezTo>
                      <a:cubicBezTo>
                        <a:pt x="676" y="507"/>
                        <a:pt x="679" y="506"/>
                        <a:pt x="679" y="506"/>
                      </a:cubicBezTo>
                      <a:cubicBezTo>
                        <a:pt x="679" y="506"/>
                        <a:pt x="681" y="506"/>
                        <a:pt x="681" y="506"/>
                      </a:cubicBezTo>
                      <a:cubicBezTo>
                        <a:pt x="681" y="506"/>
                        <a:pt x="686" y="507"/>
                        <a:pt x="686" y="507"/>
                      </a:cubicBezTo>
                      <a:cubicBezTo>
                        <a:pt x="686" y="507"/>
                        <a:pt x="686" y="507"/>
                        <a:pt x="686" y="507"/>
                      </a:cubicBezTo>
                      <a:cubicBezTo>
                        <a:pt x="686" y="507"/>
                        <a:pt x="688" y="506"/>
                        <a:pt x="688" y="506"/>
                      </a:cubicBezTo>
                      <a:cubicBezTo>
                        <a:pt x="688" y="506"/>
                        <a:pt x="692" y="507"/>
                        <a:pt x="692" y="507"/>
                      </a:cubicBezTo>
                      <a:cubicBezTo>
                        <a:pt x="692" y="507"/>
                        <a:pt x="694" y="506"/>
                        <a:pt x="694" y="506"/>
                      </a:cubicBezTo>
                      <a:cubicBezTo>
                        <a:pt x="694" y="506"/>
                        <a:pt x="701" y="507"/>
                        <a:pt x="701" y="507"/>
                      </a:cubicBezTo>
                      <a:cubicBezTo>
                        <a:pt x="701" y="507"/>
                        <a:pt x="702" y="506"/>
                        <a:pt x="702" y="506"/>
                      </a:cubicBezTo>
                      <a:cubicBezTo>
                        <a:pt x="702" y="506"/>
                        <a:pt x="704" y="506"/>
                        <a:pt x="704" y="506"/>
                      </a:cubicBezTo>
                      <a:cubicBezTo>
                        <a:pt x="704" y="506"/>
                        <a:pt x="706" y="507"/>
                        <a:pt x="706" y="507"/>
                      </a:cubicBezTo>
                      <a:cubicBezTo>
                        <a:pt x="706" y="507"/>
                        <a:pt x="710" y="506"/>
                        <a:pt x="710" y="506"/>
                      </a:cubicBezTo>
                      <a:cubicBezTo>
                        <a:pt x="710" y="506"/>
                        <a:pt x="710" y="507"/>
                        <a:pt x="710" y="507"/>
                      </a:cubicBezTo>
                      <a:cubicBezTo>
                        <a:pt x="710" y="507"/>
                        <a:pt x="715" y="506"/>
                        <a:pt x="715" y="506"/>
                      </a:cubicBezTo>
                      <a:cubicBezTo>
                        <a:pt x="715" y="506"/>
                        <a:pt x="717" y="507"/>
                        <a:pt x="717" y="507"/>
                      </a:cubicBezTo>
                      <a:cubicBezTo>
                        <a:pt x="717" y="507"/>
                        <a:pt x="722" y="506"/>
                        <a:pt x="722" y="506"/>
                      </a:cubicBezTo>
                      <a:cubicBezTo>
                        <a:pt x="722" y="506"/>
                        <a:pt x="725" y="507"/>
                        <a:pt x="725" y="507"/>
                      </a:cubicBezTo>
                      <a:cubicBezTo>
                        <a:pt x="725" y="507"/>
                        <a:pt x="728" y="507"/>
                        <a:pt x="728" y="507"/>
                      </a:cubicBezTo>
                      <a:cubicBezTo>
                        <a:pt x="728" y="507"/>
                        <a:pt x="730" y="506"/>
                        <a:pt x="730" y="506"/>
                      </a:cubicBezTo>
                      <a:cubicBezTo>
                        <a:pt x="730" y="506"/>
                        <a:pt x="732" y="507"/>
                        <a:pt x="732" y="507"/>
                      </a:cubicBezTo>
                      <a:cubicBezTo>
                        <a:pt x="732" y="507"/>
                        <a:pt x="734" y="506"/>
                        <a:pt x="734" y="506"/>
                      </a:cubicBezTo>
                      <a:cubicBezTo>
                        <a:pt x="734" y="506"/>
                        <a:pt x="737" y="506"/>
                        <a:pt x="737" y="506"/>
                      </a:cubicBezTo>
                      <a:cubicBezTo>
                        <a:pt x="737" y="506"/>
                        <a:pt x="742" y="507"/>
                        <a:pt x="742" y="507"/>
                      </a:cubicBezTo>
                      <a:cubicBezTo>
                        <a:pt x="742" y="507"/>
                        <a:pt x="744" y="506"/>
                        <a:pt x="744" y="506"/>
                      </a:cubicBezTo>
                      <a:cubicBezTo>
                        <a:pt x="744" y="506"/>
                        <a:pt x="746" y="507"/>
                        <a:pt x="746" y="507"/>
                      </a:cubicBezTo>
                      <a:cubicBezTo>
                        <a:pt x="746" y="507"/>
                        <a:pt x="750" y="506"/>
                        <a:pt x="750" y="506"/>
                      </a:cubicBezTo>
                      <a:cubicBezTo>
                        <a:pt x="750" y="506"/>
                        <a:pt x="753" y="507"/>
                        <a:pt x="753" y="507"/>
                      </a:cubicBezTo>
                      <a:cubicBezTo>
                        <a:pt x="753" y="507"/>
                        <a:pt x="755" y="507"/>
                        <a:pt x="755" y="507"/>
                      </a:cubicBezTo>
                      <a:cubicBezTo>
                        <a:pt x="755" y="507"/>
                        <a:pt x="759" y="506"/>
                        <a:pt x="759" y="506"/>
                      </a:cubicBezTo>
                      <a:cubicBezTo>
                        <a:pt x="759" y="506"/>
                        <a:pt x="760" y="506"/>
                        <a:pt x="760" y="506"/>
                      </a:cubicBezTo>
                      <a:cubicBezTo>
                        <a:pt x="760" y="506"/>
                        <a:pt x="761" y="507"/>
                        <a:pt x="761" y="507"/>
                      </a:cubicBezTo>
                      <a:cubicBezTo>
                        <a:pt x="761" y="507"/>
                        <a:pt x="769" y="507"/>
                        <a:pt x="769" y="507"/>
                      </a:cubicBezTo>
                      <a:cubicBezTo>
                        <a:pt x="769" y="507"/>
                        <a:pt x="769" y="506"/>
                        <a:pt x="769" y="506"/>
                      </a:cubicBezTo>
                      <a:cubicBezTo>
                        <a:pt x="769" y="506"/>
                        <a:pt x="772" y="506"/>
                        <a:pt x="772" y="506"/>
                      </a:cubicBezTo>
                      <a:cubicBezTo>
                        <a:pt x="772" y="506"/>
                        <a:pt x="774" y="507"/>
                        <a:pt x="774" y="507"/>
                      </a:cubicBezTo>
                      <a:cubicBezTo>
                        <a:pt x="774" y="507"/>
                        <a:pt x="778" y="506"/>
                        <a:pt x="778" y="506"/>
                      </a:cubicBezTo>
                      <a:cubicBezTo>
                        <a:pt x="778" y="506"/>
                        <a:pt x="780" y="507"/>
                        <a:pt x="780" y="507"/>
                      </a:cubicBezTo>
                      <a:cubicBezTo>
                        <a:pt x="780" y="507"/>
                        <a:pt x="785" y="506"/>
                        <a:pt x="785" y="506"/>
                      </a:cubicBezTo>
                      <a:cubicBezTo>
                        <a:pt x="785" y="506"/>
                        <a:pt x="786" y="507"/>
                        <a:pt x="786" y="507"/>
                      </a:cubicBezTo>
                      <a:cubicBezTo>
                        <a:pt x="786" y="507"/>
                        <a:pt x="788" y="507"/>
                        <a:pt x="788" y="507"/>
                      </a:cubicBezTo>
                      <a:cubicBezTo>
                        <a:pt x="788" y="507"/>
                        <a:pt x="793" y="506"/>
                        <a:pt x="793" y="506"/>
                      </a:cubicBezTo>
                      <a:cubicBezTo>
                        <a:pt x="793" y="506"/>
                        <a:pt x="794" y="507"/>
                        <a:pt x="794" y="507"/>
                      </a:cubicBezTo>
                      <a:cubicBezTo>
                        <a:pt x="794" y="507"/>
                        <a:pt x="798" y="506"/>
                        <a:pt x="798" y="506"/>
                      </a:cubicBezTo>
                      <a:cubicBezTo>
                        <a:pt x="798" y="506"/>
                        <a:pt x="801" y="506"/>
                        <a:pt x="801" y="506"/>
                      </a:cubicBezTo>
                      <a:cubicBezTo>
                        <a:pt x="801" y="506"/>
                        <a:pt x="803" y="507"/>
                        <a:pt x="803" y="507"/>
                      </a:cubicBezTo>
                      <a:cubicBezTo>
                        <a:pt x="803" y="507"/>
                        <a:pt x="805" y="507"/>
                        <a:pt x="805" y="507"/>
                      </a:cubicBezTo>
                      <a:cubicBezTo>
                        <a:pt x="805" y="507"/>
                        <a:pt x="809" y="506"/>
                        <a:pt x="809" y="506"/>
                      </a:cubicBezTo>
                      <a:cubicBezTo>
                        <a:pt x="809" y="506"/>
                        <a:pt x="811" y="506"/>
                        <a:pt x="811" y="506"/>
                      </a:cubicBezTo>
                      <a:cubicBezTo>
                        <a:pt x="811" y="506"/>
                        <a:pt x="813" y="507"/>
                        <a:pt x="813" y="507"/>
                      </a:cubicBezTo>
                      <a:cubicBezTo>
                        <a:pt x="813" y="507"/>
                        <a:pt x="820" y="507"/>
                        <a:pt x="820" y="507"/>
                      </a:cubicBezTo>
                      <a:cubicBezTo>
                        <a:pt x="820" y="507"/>
                        <a:pt x="821" y="506"/>
                        <a:pt x="821" y="506"/>
                      </a:cubicBezTo>
                      <a:cubicBezTo>
                        <a:pt x="821" y="506"/>
                        <a:pt x="824" y="507"/>
                        <a:pt x="824" y="507"/>
                      </a:cubicBezTo>
                      <a:cubicBezTo>
                        <a:pt x="824" y="507"/>
                        <a:pt x="825" y="506"/>
                        <a:pt x="825" y="506"/>
                      </a:cubicBezTo>
                      <a:cubicBezTo>
                        <a:pt x="825" y="506"/>
                        <a:pt x="829" y="507"/>
                        <a:pt x="829" y="507"/>
                      </a:cubicBezTo>
                      <a:cubicBezTo>
                        <a:pt x="829" y="507"/>
                        <a:pt x="833" y="506"/>
                        <a:pt x="833" y="506"/>
                      </a:cubicBezTo>
                      <a:cubicBezTo>
                        <a:pt x="833" y="506"/>
                        <a:pt x="834" y="506"/>
                        <a:pt x="834" y="506"/>
                      </a:cubicBezTo>
                      <a:cubicBezTo>
                        <a:pt x="834" y="506"/>
                        <a:pt x="836" y="507"/>
                        <a:pt x="836" y="507"/>
                      </a:cubicBezTo>
                      <a:cubicBezTo>
                        <a:pt x="836" y="507"/>
                        <a:pt x="840" y="507"/>
                        <a:pt x="840" y="507"/>
                      </a:cubicBezTo>
                      <a:cubicBezTo>
                        <a:pt x="840" y="507"/>
                        <a:pt x="844" y="506"/>
                        <a:pt x="844" y="506"/>
                      </a:cubicBezTo>
                      <a:cubicBezTo>
                        <a:pt x="844" y="506"/>
                        <a:pt x="844" y="506"/>
                        <a:pt x="844" y="506"/>
                      </a:cubicBezTo>
                      <a:cubicBezTo>
                        <a:pt x="844" y="506"/>
                        <a:pt x="850" y="507"/>
                        <a:pt x="850" y="507"/>
                      </a:cubicBezTo>
                      <a:cubicBezTo>
                        <a:pt x="850" y="507"/>
                        <a:pt x="851" y="506"/>
                        <a:pt x="851" y="506"/>
                      </a:cubicBezTo>
                      <a:cubicBezTo>
                        <a:pt x="851" y="506"/>
                        <a:pt x="853" y="507"/>
                        <a:pt x="853" y="507"/>
                      </a:cubicBezTo>
                      <a:cubicBezTo>
                        <a:pt x="853" y="507"/>
                        <a:pt x="856" y="506"/>
                        <a:pt x="856" y="506"/>
                      </a:cubicBezTo>
                      <a:cubicBezTo>
                        <a:pt x="856" y="506"/>
                        <a:pt x="858" y="507"/>
                        <a:pt x="858" y="507"/>
                      </a:cubicBezTo>
                      <a:cubicBezTo>
                        <a:pt x="858" y="507"/>
                        <a:pt x="862" y="506"/>
                        <a:pt x="862" y="506"/>
                      </a:cubicBezTo>
                      <a:cubicBezTo>
                        <a:pt x="862" y="506"/>
                        <a:pt x="864" y="507"/>
                        <a:pt x="864" y="507"/>
                      </a:cubicBezTo>
                      <a:cubicBezTo>
                        <a:pt x="864" y="507"/>
                        <a:pt x="869" y="507"/>
                        <a:pt x="869" y="507"/>
                      </a:cubicBezTo>
                      <a:cubicBezTo>
                        <a:pt x="869" y="507"/>
                        <a:pt x="872" y="506"/>
                        <a:pt x="872" y="506"/>
                      </a:cubicBezTo>
                      <a:cubicBezTo>
                        <a:pt x="872" y="506"/>
                        <a:pt x="873" y="507"/>
                        <a:pt x="873" y="507"/>
                      </a:cubicBezTo>
                      <a:cubicBezTo>
                        <a:pt x="873" y="507"/>
                        <a:pt x="875" y="506"/>
                        <a:pt x="875" y="506"/>
                      </a:cubicBezTo>
                      <a:cubicBezTo>
                        <a:pt x="875" y="506"/>
                        <a:pt x="880" y="507"/>
                        <a:pt x="880" y="507"/>
                      </a:cubicBezTo>
                      <a:cubicBezTo>
                        <a:pt x="880" y="507"/>
                        <a:pt x="883" y="506"/>
                        <a:pt x="883" y="506"/>
                      </a:cubicBezTo>
                      <a:cubicBezTo>
                        <a:pt x="883" y="506"/>
                        <a:pt x="884" y="507"/>
                        <a:pt x="884" y="507"/>
                      </a:cubicBezTo>
                      <a:cubicBezTo>
                        <a:pt x="884" y="507"/>
                        <a:pt x="887" y="506"/>
                        <a:pt x="887" y="506"/>
                      </a:cubicBezTo>
                      <a:cubicBezTo>
                        <a:pt x="887" y="506"/>
                        <a:pt x="890" y="506"/>
                        <a:pt x="890" y="506"/>
                      </a:cubicBezTo>
                      <a:cubicBezTo>
                        <a:pt x="890" y="506"/>
                        <a:pt x="894" y="507"/>
                        <a:pt x="894" y="507"/>
                      </a:cubicBezTo>
                      <a:cubicBezTo>
                        <a:pt x="894" y="507"/>
                        <a:pt x="895" y="507"/>
                        <a:pt x="895" y="507"/>
                      </a:cubicBezTo>
                      <a:cubicBezTo>
                        <a:pt x="895" y="507"/>
                        <a:pt x="897" y="506"/>
                        <a:pt x="897" y="506"/>
                      </a:cubicBezTo>
                      <a:cubicBezTo>
                        <a:pt x="897" y="506"/>
                        <a:pt x="903" y="506"/>
                        <a:pt x="903" y="506"/>
                      </a:cubicBezTo>
                      <a:cubicBezTo>
                        <a:pt x="903" y="506"/>
                        <a:pt x="906" y="507"/>
                        <a:pt x="906" y="507"/>
                      </a:cubicBezTo>
                      <a:cubicBezTo>
                        <a:pt x="906" y="507"/>
                        <a:pt x="909" y="507"/>
                        <a:pt x="909" y="507"/>
                      </a:cubicBezTo>
                      <a:cubicBezTo>
                        <a:pt x="909" y="507"/>
                        <a:pt x="911" y="506"/>
                        <a:pt x="911" y="506"/>
                      </a:cubicBezTo>
                      <a:cubicBezTo>
                        <a:pt x="911" y="506"/>
                        <a:pt x="913" y="507"/>
                        <a:pt x="913" y="507"/>
                      </a:cubicBezTo>
                      <a:cubicBezTo>
                        <a:pt x="913" y="507"/>
                        <a:pt x="917" y="506"/>
                        <a:pt x="917" y="506"/>
                      </a:cubicBezTo>
                      <a:cubicBezTo>
                        <a:pt x="917" y="506"/>
                        <a:pt x="918" y="506"/>
                        <a:pt x="918" y="506"/>
                      </a:cubicBezTo>
                      <a:cubicBezTo>
                        <a:pt x="918" y="506"/>
                        <a:pt x="920" y="507"/>
                        <a:pt x="920" y="507"/>
                      </a:cubicBezTo>
                      <a:cubicBezTo>
                        <a:pt x="920" y="507"/>
                        <a:pt x="925" y="507"/>
                        <a:pt x="925" y="507"/>
                      </a:cubicBezTo>
                      <a:cubicBezTo>
                        <a:pt x="925" y="507"/>
                        <a:pt x="926" y="506"/>
                        <a:pt x="926" y="506"/>
                      </a:cubicBezTo>
                      <a:cubicBezTo>
                        <a:pt x="926" y="506"/>
                        <a:pt x="929" y="506"/>
                        <a:pt x="929" y="506"/>
                      </a:cubicBezTo>
                      <a:cubicBezTo>
                        <a:pt x="929" y="506"/>
                        <a:pt x="931" y="506"/>
                        <a:pt x="931" y="506"/>
                      </a:cubicBezTo>
                      <a:cubicBezTo>
                        <a:pt x="931" y="506"/>
                        <a:pt x="936" y="506"/>
                        <a:pt x="936" y="506"/>
                      </a:cubicBezTo>
                      <a:cubicBezTo>
                        <a:pt x="936" y="506"/>
                        <a:pt x="937" y="506"/>
                        <a:pt x="937" y="506"/>
                      </a:cubicBezTo>
                      <a:cubicBezTo>
                        <a:pt x="937" y="506"/>
                        <a:pt x="942" y="506"/>
                        <a:pt x="942" y="506"/>
                      </a:cubicBezTo>
                      <a:cubicBezTo>
                        <a:pt x="942" y="506"/>
                        <a:pt x="946" y="506"/>
                        <a:pt x="946" y="506"/>
                      </a:cubicBezTo>
                      <a:cubicBezTo>
                        <a:pt x="946" y="506"/>
                        <a:pt x="948" y="506"/>
                        <a:pt x="948" y="506"/>
                      </a:cubicBezTo>
                      <a:cubicBezTo>
                        <a:pt x="948" y="506"/>
                        <a:pt x="950" y="507"/>
                        <a:pt x="950" y="507"/>
                      </a:cubicBezTo>
                      <a:cubicBezTo>
                        <a:pt x="950" y="507"/>
                        <a:pt x="953" y="506"/>
                        <a:pt x="953" y="506"/>
                      </a:cubicBezTo>
                      <a:cubicBezTo>
                        <a:pt x="953" y="506"/>
                        <a:pt x="955" y="506"/>
                        <a:pt x="955" y="506"/>
                      </a:cubicBezTo>
                      <a:cubicBezTo>
                        <a:pt x="955" y="506"/>
                        <a:pt x="959" y="506"/>
                        <a:pt x="959" y="506"/>
                      </a:cubicBezTo>
                      <a:cubicBezTo>
                        <a:pt x="959" y="506"/>
                        <a:pt x="963" y="506"/>
                        <a:pt x="963" y="506"/>
                      </a:cubicBezTo>
                      <a:cubicBezTo>
                        <a:pt x="963" y="506"/>
                        <a:pt x="967" y="507"/>
                        <a:pt x="967" y="507"/>
                      </a:cubicBezTo>
                      <a:cubicBezTo>
                        <a:pt x="967" y="507"/>
                        <a:pt x="969" y="506"/>
                        <a:pt x="969" y="506"/>
                      </a:cubicBezTo>
                      <a:cubicBezTo>
                        <a:pt x="969" y="506"/>
                        <a:pt x="972" y="506"/>
                        <a:pt x="972" y="506"/>
                      </a:cubicBezTo>
                      <a:cubicBezTo>
                        <a:pt x="972" y="506"/>
                        <a:pt x="973" y="506"/>
                        <a:pt x="973" y="506"/>
                      </a:cubicBezTo>
                      <a:cubicBezTo>
                        <a:pt x="973" y="506"/>
                        <a:pt x="975" y="506"/>
                        <a:pt x="975" y="506"/>
                      </a:cubicBezTo>
                      <a:cubicBezTo>
                        <a:pt x="975" y="506"/>
                        <a:pt x="979" y="506"/>
                        <a:pt x="979" y="506"/>
                      </a:cubicBezTo>
                      <a:cubicBezTo>
                        <a:pt x="979" y="506"/>
                        <a:pt x="981" y="506"/>
                        <a:pt x="981" y="506"/>
                      </a:cubicBezTo>
                      <a:cubicBezTo>
                        <a:pt x="981" y="506"/>
                        <a:pt x="985" y="506"/>
                        <a:pt x="985" y="506"/>
                      </a:cubicBezTo>
                      <a:cubicBezTo>
                        <a:pt x="985" y="506"/>
                        <a:pt x="987" y="506"/>
                        <a:pt x="987" y="506"/>
                      </a:cubicBezTo>
                      <a:cubicBezTo>
                        <a:pt x="987" y="506"/>
                        <a:pt x="989" y="506"/>
                        <a:pt x="989" y="506"/>
                      </a:cubicBezTo>
                      <a:cubicBezTo>
                        <a:pt x="989" y="506"/>
                        <a:pt x="992" y="506"/>
                        <a:pt x="992" y="506"/>
                      </a:cubicBezTo>
                      <a:cubicBezTo>
                        <a:pt x="992" y="506"/>
                        <a:pt x="993" y="506"/>
                        <a:pt x="993" y="506"/>
                      </a:cubicBezTo>
                      <a:cubicBezTo>
                        <a:pt x="993" y="506"/>
                        <a:pt x="1000" y="506"/>
                        <a:pt x="1000" y="506"/>
                      </a:cubicBezTo>
                      <a:cubicBezTo>
                        <a:pt x="1000" y="506"/>
                        <a:pt x="1002" y="506"/>
                        <a:pt x="1002" y="506"/>
                      </a:cubicBezTo>
                      <a:cubicBezTo>
                        <a:pt x="1002" y="506"/>
                        <a:pt x="1004" y="506"/>
                        <a:pt x="1004" y="506"/>
                      </a:cubicBezTo>
                      <a:cubicBezTo>
                        <a:pt x="1004" y="506"/>
                        <a:pt x="1007" y="505"/>
                        <a:pt x="1007" y="505"/>
                      </a:cubicBezTo>
                      <a:cubicBezTo>
                        <a:pt x="1007" y="505"/>
                        <a:pt x="1011" y="505"/>
                        <a:pt x="1011" y="505"/>
                      </a:cubicBezTo>
                      <a:cubicBezTo>
                        <a:pt x="1011" y="505"/>
                        <a:pt x="1014" y="506"/>
                        <a:pt x="1014" y="506"/>
                      </a:cubicBezTo>
                      <a:cubicBezTo>
                        <a:pt x="1014" y="506"/>
                        <a:pt x="1014" y="506"/>
                        <a:pt x="1014" y="506"/>
                      </a:cubicBezTo>
                      <a:cubicBezTo>
                        <a:pt x="1014" y="506"/>
                        <a:pt x="1019" y="506"/>
                        <a:pt x="1019" y="506"/>
                      </a:cubicBezTo>
                      <a:cubicBezTo>
                        <a:pt x="1019" y="506"/>
                        <a:pt x="1020" y="505"/>
                        <a:pt x="1020" y="505"/>
                      </a:cubicBezTo>
                      <a:cubicBezTo>
                        <a:pt x="1020" y="505"/>
                        <a:pt x="1022" y="506"/>
                        <a:pt x="1022" y="506"/>
                      </a:cubicBezTo>
                      <a:cubicBezTo>
                        <a:pt x="1022" y="506"/>
                        <a:pt x="1028" y="506"/>
                        <a:pt x="1028" y="506"/>
                      </a:cubicBezTo>
                      <a:cubicBezTo>
                        <a:pt x="1028" y="506"/>
                        <a:pt x="1029" y="506"/>
                        <a:pt x="1029" y="506"/>
                      </a:cubicBezTo>
                      <a:cubicBezTo>
                        <a:pt x="1029" y="506"/>
                        <a:pt x="1034" y="506"/>
                        <a:pt x="1034" y="506"/>
                      </a:cubicBezTo>
                      <a:cubicBezTo>
                        <a:pt x="1034" y="506"/>
                        <a:pt x="1035" y="505"/>
                        <a:pt x="1035" y="505"/>
                      </a:cubicBezTo>
                      <a:cubicBezTo>
                        <a:pt x="1035" y="505"/>
                        <a:pt x="1037" y="506"/>
                        <a:pt x="1037" y="506"/>
                      </a:cubicBezTo>
                      <a:cubicBezTo>
                        <a:pt x="1037" y="506"/>
                        <a:pt x="1037" y="505"/>
                        <a:pt x="1037" y="505"/>
                      </a:cubicBezTo>
                      <a:cubicBezTo>
                        <a:pt x="1037" y="505"/>
                        <a:pt x="1042" y="506"/>
                        <a:pt x="1042" y="506"/>
                      </a:cubicBezTo>
                      <a:cubicBezTo>
                        <a:pt x="1042" y="506"/>
                        <a:pt x="1046" y="505"/>
                        <a:pt x="1046" y="505"/>
                      </a:cubicBezTo>
                      <a:cubicBezTo>
                        <a:pt x="1046" y="505"/>
                        <a:pt x="1051" y="505"/>
                        <a:pt x="1051" y="505"/>
                      </a:cubicBezTo>
                      <a:cubicBezTo>
                        <a:pt x="1051" y="505"/>
                        <a:pt x="1052" y="505"/>
                        <a:pt x="1052" y="505"/>
                      </a:cubicBezTo>
                      <a:cubicBezTo>
                        <a:pt x="1052" y="505"/>
                        <a:pt x="1054" y="505"/>
                        <a:pt x="1054" y="505"/>
                      </a:cubicBezTo>
                      <a:cubicBezTo>
                        <a:pt x="1054" y="505"/>
                        <a:pt x="1058" y="504"/>
                        <a:pt x="1058" y="504"/>
                      </a:cubicBezTo>
                      <a:cubicBezTo>
                        <a:pt x="1058" y="504"/>
                        <a:pt x="1062" y="505"/>
                        <a:pt x="1062" y="505"/>
                      </a:cubicBezTo>
                      <a:cubicBezTo>
                        <a:pt x="1062" y="505"/>
                        <a:pt x="1065" y="504"/>
                        <a:pt x="1065" y="504"/>
                      </a:cubicBezTo>
                      <a:cubicBezTo>
                        <a:pt x="1065" y="504"/>
                        <a:pt x="1066" y="505"/>
                        <a:pt x="1066" y="505"/>
                      </a:cubicBezTo>
                      <a:cubicBezTo>
                        <a:pt x="1066" y="505"/>
                        <a:pt x="1070" y="504"/>
                        <a:pt x="1070" y="504"/>
                      </a:cubicBezTo>
                      <a:cubicBezTo>
                        <a:pt x="1070" y="504"/>
                        <a:pt x="1072" y="504"/>
                        <a:pt x="1072" y="504"/>
                      </a:cubicBezTo>
                      <a:cubicBezTo>
                        <a:pt x="1072" y="504"/>
                        <a:pt x="1076" y="503"/>
                        <a:pt x="1076" y="503"/>
                      </a:cubicBezTo>
                      <a:cubicBezTo>
                        <a:pt x="1076" y="503"/>
                        <a:pt x="1076" y="503"/>
                        <a:pt x="1076" y="503"/>
                      </a:cubicBezTo>
                      <a:cubicBezTo>
                        <a:pt x="1076" y="503"/>
                        <a:pt x="1081" y="501"/>
                        <a:pt x="1081" y="501"/>
                      </a:cubicBezTo>
                      <a:cubicBezTo>
                        <a:pt x="1081" y="501"/>
                        <a:pt x="1082" y="501"/>
                        <a:pt x="1082" y="501"/>
                      </a:cubicBezTo>
                      <a:cubicBezTo>
                        <a:pt x="1082" y="501"/>
                        <a:pt x="1087" y="498"/>
                        <a:pt x="1087" y="498"/>
                      </a:cubicBezTo>
                      <a:cubicBezTo>
                        <a:pt x="1087" y="498"/>
                        <a:pt x="1088" y="498"/>
                        <a:pt x="1088" y="498"/>
                      </a:cubicBezTo>
                      <a:cubicBezTo>
                        <a:pt x="1088" y="498"/>
                        <a:pt x="1093" y="489"/>
                        <a:pt x="1093" y="489"/>
                      </a:cubicBezTo>
                      <a:cubicBezTo>
                        <a:pt x="1093" y="489"/>
                        <a:pt x="1093" y="489"/>
                        <a:pt x="1093" y="489"/>
                      </a:cubicBezTo>
                      <a:cubicBezTo>
                        <a:pt x="1093" y="489"/>
                        <a:pt x="1099" y="470"/>
                        <a:pt x="1099" y="470"/>
                      </a:cubicBezTo>
                      <a:cubicBezTo>
                        <a:pt x="1099" y="470"/>
                        <a:pt x="1099" y="469"/>
                        <a:pt x="1099" y="469"/>
                      </a:cubicBezTo>
                      <a:cubicBezTo>
                        <a:pt x="1099" y="469"/>
                        <a:pt x="1104" y="463"/>
                        <a:pt x="1104" y="463"/>
                      </a:cubicBezTo>
                      <a:cubicBezTo>
                        <a:pt x="1104" y="463"/>
                        <a:pt x="1105" y="462"/>
                        <a:pt x="1105" y="462"/>
                      </a:cubicBezTo>
                      <a:cubicBezTo>
                        <a:pt x="1105" y="462"/>
                        <a:pt x="1110" y="436"/>
                        <a:pt x="1110" y="436"/>
                      </a:cubicBezTo>
                      <a:cubicBezTo>
                        <a:pt x="1110" y="436"/>
                        <a:pt x="1110" y="434"/>
                        <a:pt x="1110" y="434"/>
                      </a:cubicBezTo>
                      <a:cubicBezTo>
                        <a:pt x="1110" y="434"/>
                        <a:pt x="1114" y="417"/>
                        <a:pt x="1114" y="417"/>
                      </a:cubicBezTo>
                      <a:cubicBezTo>
                        <a:pt x="1114" y="417"/>
                        <a:pt x="1116" y="422"/>
                        <a:pt x="1116" y="422"/>
                      </a:cubicBezTo>
                      <a:cubicBezTo>
                        <a:pt x="1116" y="422"/>
                        <a:pt x="1119" y="427"/>
                        <a:pt x="1119" y="427"/>
                      </a:cubicBezTo>
                      <a:cubicBezTo>
                        <a:pt x="1119" y="427"/>
                        <a:pt x="1122" y="425"/>
                        <a:pt x="1122" y="425"/>
                      </a:cubicBezTo>
                      <a:cubicBezTo>
                        <a:pt x="1122" y="425"/>
                        <a:pt x="1127" y="421"/>
                        <a:pt x="1127" y="421"/>
                      </a:cubicBezTo>
                      <a:cubicBezTo>
                        <a:pt x="1127" y="421"/>
                        <a:pt x="1129" y="418"/>
                        <a:pt x="1129" y="418"/>
                      </a:cubicBezTo>
                      <a:cubicBezTo>
                        <a:pt x="1129" y="418"/>
                        <a:pt x="1133" y="423"/>
                        <a:pt x="1133" y="423"/>
                      </a:cubicBezTo>
                      <a:cubicBezTo>
                        <a:pt x="1133" y="423"/>
                        <a:pt x="1133" y="423"/>
                        <a:pt x="1133" y="423"/>
                      </a:cubicBezTo>
                      <a:cubicBezTo>
                        <a:pt x="1133" y="423"/>
                        <a:pt x="1138" y="446"/>
                        <a:pt x="1138" y="446"/>
                      </a:cubicBezTo>
                      <a:cubicBezTo>
                        <a:pt x="1138" y="446"/>
                        <a:pt x="1138" y="447"/>
                        <a:pt x="1138" y="447"/>
                      </a:cubicBezTo>
                      <a:cubicBezTo>
                        <a:pt x="1138" y="447"/>
                        <a:pt x="1144" y="450"/>
                        <a:pt x="1144" y="450"/>
                      </a:cubicBezTo>
                      <a:cubicBezTo>
                        <a:pt x="1144" y="450"/>
                        <a:pt x="1144" y="450"/>
                        <a:pt x="1144" y="450"/>
                      </a:cubicBezTo>
                      <a:cubicBezTo>
                        <a:pt x="1144" y="450"/>
                        <a:pt x="1150" y="468"/>
                        <a:pt x="1150" y="468"/>
                      </a:cubicBezTo>
                      <a:cubicBezTo>
                        <a:pt x="1150" y="468"/>
                        <a:pt x="1150" y="469"/>
                        <a:pt x="1150" y="469"/>
                      </a:cubicBezTo>
                      <a:cubicBezTo>
                        <a:pt x="1150" y="469"/>
                        <a:pt x="1155" y="482"/>
                        <a:pt x="1155" y="482"/>
                      </a:cubicBezTo>
                      <a:cubicBezTo>
                        <a:pt x="1155" y="482"/>
                        <a:pt x="1156" y="482"/>
                        <a:pt x="1156" y="482"/>
                      </a:cubicBezTo>
                      <a:cubicBezTo>
                        <a:pt x="1156" y="482"/>
                        <a:pt x="1161" y="487"/>
                        <a:pt x="1161" y="487"/>
                      </a:cubicBezTo>
                      <a:cubicBezTo>
                        <a:pt x="1161" y="487"/>
                        <a:pt x="1161" y="487"/>
                        <a:pt x="1161" y="487"/>
                      </a:cubicBezTo>
                      <a:cubicBezTo>
                        <a:pt x="1161" y="487"/>
                        <a:pt x="1166" y="488"/>
                        <a:pt x="1166" y="488"/>
                      </a:cubicBezTo>
                      <a:cubicBezTo>
                        <a:pt x="1166" y="488"/>
                        <a:pt x="1167" y="488"/>
                        <a:pt x="1167" y="488"/>
                      </a:cubicBezTo>
                      <a:cubicBezTo>
                        <a:pt x="1167" y="488"/>
                        <a:pt x="1171" y="488"/>
                        <a:pt x="1171" y="488"/>
                      </a:cubicBezTo>
                      <a:cubicBezTo>
                        <a:pt x="1171" y="488"/>
                        <a:pt x="1176" y="488"/>
                        <a:pt x="1176" y="488"/>
                      </a:cubicBezTo>
                      <a:cubicBezTo>
                        <a:pt x="1176" y="488"/>
                        <a:pt x="1178" y="488"/>
                        <a:pt x="1178" y="488"/>
                      </a:cubicBezTo>
                      <a:cubicBezTo>
                        <a:pt x="1178" y="488"/>
                        <a:pt x="1178" y="488"/>
                        <a:pt x="1178" y="488"/>
                      </a:cubicBezTo>
                      <a:cubicBezTo>
                        <a:pt x="1178" y="488"/>
                        <a:pt x="1184" y="483"/>
                        <a:pt x="1184" y="483"/>
                      </a:cubicBezTo>
                      <a:cubicBezTo>
                        <a:pt x="1184" y="483"/>
                        <a:pt x="1185" y="482"/>
                        <a:pt x="1185" y="482"/>
                      </a:cubicBezTo>
                      <a:cubicBezTo>
                        <a:pt x="1185" y="482"/>
                        <a:pt x="1187" y="483"/>
                        <a:pt x="1187" y="483"/>
                      </a:cubicBezTo>
                      <a:cubicBezTo>
                        <a:pt x="1187" y="483"/>
                        <a:pt x="1189" y="483"/>
                        <a:pt x="1189" y="483"/>
                      </a:cubicBezTo>
                      <a:cubicBezTo>
                        <a:pt x="1189" y="483"/>
                        <a:pt x="1195" y="475"/>
                        <a:pt x="1195" y="475"/>
                      </a:cubicBezTo>
                      <a:cubicBezTo>
                        <a:pt x="1195" y="475"/>
                        <a:pt x="1195" y="474"/>
                        <a:pt x="1195" y="474"/>
                      </a:cubicBezTo>
                      <a:cubicBezTo>
                        <a:pt x="1195" y="474"/>
                        <a:pt x="1200" y="471"/>
                        <a:pt x="1200" y="471"/>
                      </a:cubicBezTo>
                      <a:cubicBezTo>
                        <a:pt x="1200" y="471"/>
                        <a:pt x="1201" y="471"/>
                        <a:pt x="1201" y="471"/>
                      </a:cubicBezTo>
                      <a:cubicBezTo>
                        <a:pt x="1201" y="471"/>
                        <a:pt x="1206" y="465"/>
                        <a:pt x="1206" y="465"/>
                      </a:cubicBezTo>
                      <a:cubicBezTo>
                        <a:pt x="1206" y="465"/>
                        <a:pt x="1206" y="465"/>
                        <a:pt x="1206" y="465"/>
                      </a:cubicBezTo>
                      <a:cubicBezTo>
                        <a:pt x="1206" y="465"/>
                        <a:pt x="1211" y="457"/>
                        <a:pt x="1211" y="457"/>
                      </a:cubicBezTo>
                      <a:cubicBezTo>
                        <a:pt x="1211" y="457"/>
                        <a:pt x="1212" y="458"/>
                        <a:pt x="1212" y="458"/>
                      </a:cubicBezTo>
                      <a:cubicBezTo>
                        <a:pt x="1212" y="458"/>
                        <a:pt x="1215" y="461"/>
                        <a:pt x="1215" y="461"/>
                      </a:cubicBezTo>
                      <a:cubicBezTo>
                        <a:pt x="1215" y="461"/>
                        <a:pt x="1218" y="459"/>
                        <a:pt x="1218" y="459"/>
                      </a:cubicBezTo>
                      <a:cubicBezTo>
                        <a:pt x="1218" y="459"/>
                        <a:pt x="1223" y="448"/>
                        <a:pt x="1223" y="448"/>
                      </a:cubicBezTo>
                      <a:cubicBezTo>
                        <a:pt x="1223" y="448"/>
                        <a:pt x="1223" y="449"/>
                        <a:pt x="1223" y="449"/>
                      </a:cubicBezTo>
                      <a:cubicBezTo>
                        <a:pt x="1223" y="449"/>
                        <a:pt x="1229" y="458"/>
                        <a:pt x="1229" y="458"/>
                      </a:cubicBezTo>
                      <a:cubicBezTo>
                        <a:pt x="1229" y="458"/>
                        <a:pt x="1230" y="458"/>
                        <a:pt x="1230" y="458"/>
                      </a:cubicBezTo>
                      <a:cubicBezTo>
                        <a:pt x="1230" y="458"/>
                        <a:pt x="1234" y="453"/>
                        <a:pt x="1234" y="453"/>
                      </a:cubicBezTo>
                      <a:cubicBezTo>
                        <a:pt x="1234" y="453"/>
                        <a:pt x="1235" y="453"/>
                        <a:pt x="1235" y="453"/>
                      </a:cubicBezTo>
                      <a:cubicBezTo>
                        <a:pt x="1235" y="453"/>
                        <a:pt x="1240" y="462"/>
                        <a:pt x="1240" y="462"/>
                      </a:cubicBezTo>
                      <a:cubicBezTo>
                        <a:pt x="1240" y="462"/>
                        <a:pt x="1240" y="462"/>
                        <a:pt x="1240" y="462"/>
                      </a:cubicBezTo>
                      <a:cubicBezTo>
                        <a:pt x="1240" y="462"/>
                        <a:pt x="1245" y="466"/>
                        <a:pt x="1245" y="466"/>
                      </a:cubicBezTo>
                      <a:cubicBezTo>
                        <a:pt x="1245" y="466"/>
                        <a:pt x="1246" y="465"/>
                        <a:pt x="1246" y="465"/>
                      </a:cubicBezTo>
                      <a:cubicBezTo>
                        <a:pt x="1246" y="465"/>
                        <a:pt x="1251" y="469"/>
                        <a:pt x="1251" y="469"/>
                      </a:cubicBezTo>
                      <a:cubicBezTo>
                        <a:pt x="1251" y="469"/>
                        <a:pt x="1252" y="469"/>
                        <a:pt x="1252" y="469"/>
                      </a:cubicBezTo>
                      <a:cubicBezTo>
                        <a:pt x="1252" y="469"/>
                        <a:pt x="1257" y="474"/>
                        <a:pt x="1257" y="474"/>
                      </a:cubicBezTo>
                      <a:cubicBezTo>
                        <a:pt x="1257" y="474"/>
                        <a:pt x="1257" y="474"/>
                        <a:pt x="1257" y="474"/>
                      </a:cubicBezTo>
                      <a:cubicBezTo>
                        <a:pt x="1257" y="474"/>
                        <a:pt x="1263" y="476"/>
                        <a:pt x="1263" y="476"/>
                      </a:cubicBezTo>
                      <a:cubicBezTo>
                        <a:pt x="1263" y="476"/>
                        <a:pt x="1263" y="476"/>
                        <a:pt x="1263" y="476"/>
                      </a:cubicBezTo>
                      <a:cubicBezTo>
                        <a:pt x="1263" y="476"/>
                        <a:pt x="1268" y="479"/>
                        <a:pt x="1268" y="479"/>
                      </a:cubicBezTo>
                      <a:cubicBezTo>
                        <a:pt x="1268" y="479"/>
                        <a:pt x="1269" y="479"/>
                        <a:pt x="1269" y="479"/>
                      </a:cubicBezTo>
                      <a:cubicBezTo>
                        <a:pt x="1269" y="479"/>
                        <a:pt x="1274" y="480"/>
                        <a:pt x="1274" y="480"/>
                      </a:cubicBezTo>
                      <a:cubicBezTo>
                        <a:pt x="1274" y="480"/>
                        <a:pt x="1276" y="480"/>
                        <a:pt x="1276" y="480"/>
                      </a:cubicBezTo>
                      <a:cubicBezTo>
                        <a:pt x="1276" y="480"/>
                        <a:pt x="1280" y="482"/>
                        <a:pt x="1280" y="482"/>
                      </a:cubicBezTo>
                      <a:cubicBezTo>
                        <a:pt x="1280" y="482"/>
                        <a:pt x="1281" y="482"/>
                        <a:pt x="1281" y="482"/>
                      </a:cubicBezTo>
                      <a:cubicBezTo>
                        <a:pt x="1281" y="482"/>
                        <a:pt x="1285" y="483"/>
                        <a:pt x="1285" y="483"/>
                      </a:cubicBezTo>
                      <a:cubicBezTo>
                        <a:pt x="1285" y="483"/>
                        <a:pt x="1286" y="483"/>
                        <a:pt x="1286" y="483"/>
                      </a:cubicBezTo>
                      <a:cubicBezTo>
                        <a:pt x="1286" y="483"/>
                        <a:pt x="1291" y="484"/>
                        <a:pt x="1291" y="484"/>
                      </a:cubicBezTo>
                      <a:cubicBezTo>
                        <a:pt x="1291" y="484"/>
                        <a:pt x="1291" y="484"/>
                        <a:pt x="1291" y="484"/>
                      </a:cubicBezTo>
                      <a:cubicBezTo>
                        <a:pt x="1291" y="484"/>
                        <a:pt x="1297" y="485"/>
                        <a:pt x="1297" y="485"/>
                      </a:cubicBezTo>
                      <a:cubicBezTo>
                        <a:pt x="1297" y="485"/>
                        <a:pt x="1297" y="485"/>
                        <a:pt x="1297" y="485"/>
                      </a:cubicBezTo>
                      <a:cubicBezTo>
                        <a:pt x="1297" y="485"/>
                        <a:pt x="1302" y="487"/>
                        <a:pt x="1302" y="487"/>
                      </a:cubicBezTo>
                      <a:cubicBezTo>
                        <a:pt x="1302" y="487"/>
                        <a:pt x="1303" y="487"/>
                        <a:pt x="1303" y="487"/>
                      </a:cubicBezTo>
                      <a:cubicBezTo>
                        <a:pt x="1303" y="487"/>
                        <a:pt x="1308" y="488"/>
                        <a:pt x="1308" y="488"/>
                      </a:cubicBezTo>
                      <a:cubicBezTo>
                        <a:pt x="1308" y="488"/>
                        <a:pt x="1309" y="488"/>
                        <a:pt x="1309" y="488"/>
                      </a:cubicBezTo>
                      <a:cubicBezTo>
                        <a:pt x="1309" y="488"/>
                        <a:pt x="1313" y="489"/>
                        <a:pt x="1313" y="489"/>
                      </a:cubicBezTo>
                      <a:cubicBezTo>
                        <a:pt x="1313" y="489"/>
                        <a:pt x="1314" y="489"/>
                        <a:pt x="1314" y="489"/>
                      </a:cubicBezTo>
                      <a:cubicBezTo>
                        <a:pt x="1314" y="489"/>
                        <a:pt x="1319" y="491"/>
                        <a:pt x="1319" y="491"/>
                      </a:cubicBezTo>
                      <a:cubicBezTo>
                        <a:pt x="1319" y="491"/>
                        <a:pt x="1321" y="491"/>
                        <a:pt x="1321" y="491"/>
                      </a:cubicBezTo>
                      <a:cubicBezTo>
                        <a:pt x="1321" y="491"/>
                        <a:pt x="1325" y="492"/>
                        <a:pt x="1325" y="492"/>
                      </a:cubicBezTo>
                      <a:cubicBezTo>
                        <a:pt x="1325" y="492"/>
                        <a:pt x="1326" y="492"/>
                        <a:pt x="1326" y="492"/>
                      </a:cubicBezTo>
                      <a:cubicBezTo>
                        <a:pt x="1326" y="492"/>
                        <a:pt x="1330" y="493"/>
                        <a:pt x="1330" y="493"/>
                      </a:cubicBezTo>
                      <a:cubicBezTo>
                        <a:pt x="1330" y="493"/>
                        <a:pt x="1331" y="493"/>
                        <a:pt x="1331" y="493"/>
                      </a:cubicBezTo>
                      <a:cubicBezTo>
                        <a:pt x="1331" y="493"/>
                        <a:pt x="1336" y="494"/>
                        <a:pt x="1336" y="494"/>
                      </a:cubicBezTo>
                      <a:cubicBezTo>
                        <a:pt x="1336" y="494"/>
                        <a:pt x="1336" y="494"/>
                        <a:pt x="1336" y="494"/>
                      </a:cubicBezTo>
                      <a:cubicBezTo>
                        <a:pt x="1336" y="494"/>
                        <a:pt x="1341" y="495"/>
                        <a:pt x="1341" y="495"/>
                      </a:cubicBezTo>
                      <a:cubicBezTo>
                        <a:pt x="1341" y="495"/>
                        <a:pt x="1343" y="495"/>
                        <a:pt x="1343" y="495"/>
                      </a:cubicBezTo>
                      <a:cubicBezTo>
                        <a:pt x="1343" y="495"/>
                        <a:pt x="1347" y="496"/>
                        <a:pt x="1347" y="496"/>
                      </a:cubicBezTo>
                      <a:cubicBezTo>
                        <a:pt x="1347" y="496"/>
                        <a:pt x="1348" y="496"/>
                        <a:pt x="1348" y="496"/>
                      </a:cubicBezTo>
                      <a:cubicBezTo>
                        <a:pt x="1348" y="496"/>
                        <a:pt x="1353" y="497"/>
                        <a:pt x="1353" y="497"/>
                      </a:cubicBezTo>
                      <a:cubicBezTo>
                        <a:pt x="1353" y="497"/>
                        <a:pt x="1355" y="497"/>
                        <a:pt x="1355" y="497"/>
                      </a:cubicBezTo>
                      <a:cubicBezTo>
                        <a:pt x="1355" y="497"/>
                        <a:pt x="1358" y="497"/>
                        <a:pt x="1358" y="497"/>
                      </a:cubicBezTo>
                      <a:cubicBezTo>
                        <a:pt x="1358" y="497"/>
                        <a:pt x="1359" y="497"/>
                        <a:pt x="1359" y="497"/>
                      </a:cubicBezTo>
                      <a:cubicBezTo>
                        <a:pt x="1359" y="497"/>
                        <a:pt x="1364" y="498"/>
                        <a:pt x="1364" y="498"/>
                      </a:cubicBezTo>
                      <a:cubicBezTo>
                        <a:pt x="1364" y="498"/>
                        <a:pt x="1365" y="498"/>
                        <a:pt x="1365" y="498"/>
                      </a:cubicBezTo>
                      <a:cubicBezTo>
                        <a:pt x="1365" y="498"/>
                        <a:pt x="1369" y="498"/>
                        <a:pt x="1369" y="498"/>
                      </a:cubicBezTo>
                      <a:cubicBezTo>
                        <a:pt x="1369" y="498"/>
                        <a:pt x="1372" y="498"/>
                        <a:pt x="1372" y="498"/>
                      </a:cubicBezTo>
                      <a:cubicBezTo>
                        <a:pt x="1372" y="498"/>
                        <a:pt x="1375" y="499"/>
                        <a:pt x="1375" y="499"/>
                      </a:cubicBezTo>
                      <a:cubicBezTo>
                        <a:pt x="1375" y="499"/>
                        <a:pt x="1376" y="499"/>
                        <a:pt x="1376" y="499"/>
                      </a:cubicBezTo>
                      <a:cubicBezTo>
                        <a:pt x="1376" y="499"/>
                        <a:pt x="1380" y="500"/>
                        <a:pt x="1380" y="500"/>
                      </a:cubicBezTo>
                      <a:cubicBezTo>
                        <a:pt x="1380" y="500"/>
                        <a:pt x="1382" y="499"/>
                        <a:pt x="1382" y="499"/>
                      </a:cubicBezTo>
                      <a:cubicBezTo>
                        <a:pt x="1382" y="499"/>
                        <a:pt x="1385" y="500"/>
                        <a:pt x="1385" y="500"/>
                      </a:cubicBezTo>
                      <a:cubicBezTo>
                        <a:pt x="1385" y="500"/>
                        <a:pt x="1388" y="500"/>
                        <a:pt x="1388" y="500"/>
                      </a:cubicBezTo>
                      <a:cubicBezTo>
                        <a:pt x="1388" y="500"/>
                        <a:pt x="1391" y="500"/>
                        <a:pt x="1391" y="500"/>
                      </a:cubicBezTo>
                      <a:cubicBezTo>
                        <a:pt x="1391" y="500"/>
                        <a:pt x="1393" y="500"/>
                        <a:pt x="1393" y="500"/>
                      </a:cubicBezTo>
                      <a:cubicBezTo>
                        <a:pt x="1393" y="500"/>
                        <a:pt x="1398" y="501"/>
                        <a:pt x="1398" y="501"/>
                      </a:cubicBezTo>
                      <a:cubicBezTo>
                        <a:pt x="1398" y="501"/>
                        <a:pt x="1401" y="500"/>
                        <a:pt x="1401" y="500"/>
                      </a:cubicBezTo>
                      <a:cubicBezTo>
                        <a:pt x="1401" y="500"/>
                        <a:pt x="1404" y="501"/>
                        <a:pt x="1404" y="501"/>
                      </a:cubicBezTo>
                      <a:cubicBezTo>
                        <a:pt x="1404" y="501"/>
                        <a:pt x="1407" y="501"/>
                        <a:pt x="1407" y="501"/>
                      </a:cubicBezTo>
                      <a:cubicBezTo>
                        <a:pt x="1407" y="501"/>
                        <a:pt x="1409" y="501"/>
                        <a:pt x="1409" y="501"/>
                      </a:cubicBezTo>
                      <a:cubicBezTo>
                        <a:pt x="1409" y="501"/>
                        <a:pt x="1411" y="501"/>
                        <a:pt x="1411" y="501"/>
                      </a:cubicBezTo>
                      <a:cubicBezTo>
                        <a:pt x="1411" y="501"/>
                        <a:pt x="1415" y="502"/>
                        <a:pt x="1415" y="502"/>
                      </a:cubicBezTo>
                      <a:cubicBezTo>
                        <a:pt x="1415" y="502"/>
                        <a:pt x="1416" y="501"/>
                        <a:pt x="1416" y="501"/>
                      </a:cubicBezTo>
                      <a:cubicBezTo>
                        <a:pt x="1416" y="501"/>
                        <a:pt x="1420" y="502"/>
                        <a:pt x="1420" y="502"/>
                      </a:cubicBezTo>
                      <a:cubicBezTo>
                        <a:pt x="1420" y="502"/>
                        <a:pt x="1422" y="501"/>
                        <a:pt x="1422" y="501"/>
                      </a:cubicBezTo>
                      <a:cubicBezTo>
                        <a:pt x="1422" y="501"/>
                        <a:pt x="1425" y="502"/>
                        <a:pt x="1425" y="502"/>
                      </a:cubicBezTo>
                      <a:cubicBezTo>
                        <a:pt x="1425" y="502"/>
                        <a:pt x="1430" y="502"/>
                        <a:pt x="1430" y="502"/>
                      </a:cubicBezTo>
                      <a:cubicBezTo>
                        <a:pt x="1430" y="502"/>
                        <a:pt x="1431" y="503"/>
                        <a:pt x="1431" y="503"/>
                      </a:cubicBezTo>
                      <a:cubicBezTo>
                        <a:pt x="1431" y="503"/>
                        <a:pt x="1434" y="502"/>
                        <a:pt x="1434" y="502"/>
                      </a:cubicBezTo>
                      <a:cubicBezTo>
                        <a:pt x="1434" y="502"/>
                        <a:pt x="1438" y="503"/>
                        <a:pt x="1438" y="503"/>
                      </a:cubicBezTo>
                      <a:cubicBezTo>
                        <a:pt x="1438" y="503"/>
                        <a:pt x="1441" y="503"/>
                        <a:pt x="1441" y="503"/>
                      </a:cubicBezTo>
                      <a:cubicBezTo>
                        <a:pt x="1441" y="503"/>
                        <a:pt x="1443" y="503"/>
                        <a:pt x="1443" y="503"/>
                      </a:cubicBezTo>
                      <a:cubicBezTo>
                        <a:pt x="1443" y="503"/>
                        <a:pt x="1444" y="502"/>
                        <a:pt x="1444" y="502"/>
                      </a:cubicBezTo>
                      <a:cubicBezTo>
                        <a:pt x="1444" y="502"/>
                        <a:pt x="1448" y="503"/>
                        <a:pt x="1448" y="503"/>
                      </a:cubicBezTo>
                      <a:cubicBezTo>
                        <a:pt x="1448" y="503"/>
                        <a:pt x="1451" y="503"/>
                        <a:pt x="1451" y="503"/>
                      </a:cubicBezTo>
                      <a:cubicBezTo>
                        <a:pt x="1451" y="503"/>
                        <a:pt x="1454" y="503"/>
                        <a:pt x="1454" y="503"/>
                      </a:cubicBezTo>
                      <a:cubicBezTo>
                        <a:pt x="1454" y="503"/>
                        <a:pt x="1458" y="503"/>
                        <a:pt x="1458" y="503"/>
                      </a:cubicBezTo>
                      <a:cubicBezTo>
                        <a:pt x="1458" y="503"/>
                        <a:pt x="1459" y="503"/>
                        <a:pt x="1459" y="503"/>
                      </a:cubicBezTo>
                      <a:cubicBezTo>
                        <a:pt x="1459" y="503"/>
                        <a:pt x="1461" y="503"/>
                        <a:pt x="1461" y="503"/>
                      </a:cubicBezTo>
                      <a:cubicBezTo>
                        <a:pt x="1461" y="503"/>
                        <a:pt x="1462" y="503"/>
                        <a:pt x="1462" y="503"/>
                      </a:cubicBezTo>
                      <a:cubicBezTo>
                        <a:pt x="1462" y="503"/>
                        <a:pt x="1469" y="503"/>
                        <a:pt x="1469" y="503"/>
                      </a:cubicBezTo>
                      <a:cubicBezTo>
                        <a:pt x="1469" y="503"/>
                        <a:pt x="1471" y="503"/>
                        <a:pt x="1471" y="503"/>
                      </a:cubicBezTo>
                      <a:cubicBezTo>
                        <a:pt x="1471" y="503"/>
                        <a:pt x="1473" y="503"/>
                        <a:pt x="1473" y="503"/>
                      </a:cubicBezTo>
                      <a:cubicBezTo>
                        <a:pt x="1473" y="503"/>
                        <a:pt x="1475" y="503"/>
                        <a:pt x="1475" y="503"/>
                      </a:cubicBezTo>
                      <a:cubicBezTo>
                        <a:pt x="1475" y="503"/>
                        <a:pt x="1478" y="504"/>
                        <a:pt x="1478" y="504"/>
                      </a:cubicBezTo>
                      <a:cubicBezTo>
                        <a:pt x="1478" y="504"/>
                        <a:pt x="1479" y="503"/>
                        <a:pt x="1479" y="503"/>
                      </a:cubicBezTo>
                      <a:cubicBezTo>
                        <a:pt x="1479" y="503"/>
                        <a:pt x="1487" y="503"/>
                        <a:pt x="1487" y="503"/>
                      </a:cubicBezTo>
                      <a:cubicBezTo>
                        <a:pt x="1487" y="503"/>
                        <a:pt x="1489" y="503"/>
                        <a:pt x="1489" y="503"/>
                      </a:cubicBezTo>
                      <a:cubicBezTo>
                        <a:pt x="1489" y="503"/>
                        <a:pt x="1490" y="503"/>
                        <a:pt x="1490" y="503"/>
                      </a:cubicBezTo>
                      <a:cubicBezTo>
                        <a:pt x="1490" y="503"/>
                        <a:pt x="1493" y="504"/>
                        <a:pt x="1493" y="504"/>
                      </a:cubicBezTo>
                      <a:cubicBezTo>
                        <a:pt x="1493" y="504"/>
                        <a:pt x="1496" y="503"/>
                        <a:pt x="1496" y="503"/>
                      </a:cubicBezTo>
                      <a:cubicBezTo>
                        <a:pt x="1496" y="503"/>
                        <a:pt x="1499" y="504"/>
                        <a:pt x="1499" y="504"/>
                      </a:cubicBezTo>
                      <a:cubicBezTo>
                        <a:pt x="1499" y="504"/>
                        <a:pt x="1500" y="504"/>
                        <a:pt x="1500" y="504"/>
                      </a:cubicBezTo>
                      <a:cubicBezTo>
                        <a:pt x="1500" y="504"/>
                        <a:pt x="1503" y="504"/>
                        <a:pt x="1503" y="504"/>
                      </a:cubicBezTo>
                      <a:cubicBezTo>
                        <a:pt x="1503" y="504"/>
                        <a:pt x="1509" y="504"/>
                        <a:pt x="1509" y="504"/>
                      </a:cubicBezTo>
                      <a:cubicBezTo>
                        <a:pt x="1509" y="504"/>
                        <a:pt x="1510" y="505"/>
                        <a:pt x="1510" y="505"/>
                      </a:cubicBezTo>
                      <a:cubicBezTo>
                        <a:pt x="1510" y="505"/>
                        <a:pt x="1512" y="504"/>
                        <a:pt x="1512" y="504"/>
                      </a:cubicBezTo>
                      <a:cubicBezTo>
                        <a:pt x="1512" y="504"/>
                        <a:pt x="1516" y="505"/>
                        <a:pt x="1516" y="505"/>
                      </a:cubicBezTo>
                      <a:cubicBezTo>
                        <a:pt x="1516" y="505"/>
                        <a:pt x="1518" y="505"/>
                        <a:pt x="1518" y="505"/>
                      </a:cubicBezTo>
                      <a:cubicBezTo>
                        <a:pt x="1518" y="505"/>
                        <a:pt x="1519" y="504"/>
                        <a:pt x="1519" y="504"/>
                      </a:cubicBezTo>
                      <a:cubicBezTo>
                        <a:pt x="1519" y="504"/>
                        <a:pt x="1524" y="504"/>
                        <a:pt x="1524" y="504"/>
                      </a:cubicBezTo>
                      <a:cubicBezTo>
                        <a:pt x="1524" y="504"/>
                        <a:pt x="1527" y="505"/>
                        <a:pt x="1527" y="505"/>
                      </a:cubicBezTo>
                      <a:cubicBezTo>
                        <a:pt x="1527" y="505"/>
                        <a:pt x="1530" y="505"/>
                        <a:pt x="1530" y="505"/>
                      </a:cubicBezTo>
                      <a:cubicBezTo>
                        <a:pt x="1530" y="505"/>
                        <a:pt x="1534" y="504"/>
                        <a:pt x="1534" y="504"/>
                      </a:cubicBezTo>
                      <a:cubicBezTo>
                        <a:pt x="1534" y="504"/>
                        <a:pt x="1535" y="505"/>
                        <a:pt x="1535" y="505"/>
                      </a:cubicBezTo>
                      <a:cubicBezTo>
                        <a:pt x="1535" y="505"/>
                        <a:pt x="1540" y="503"/>
                        <a:pt x="1540" y="503"/>
                      </a:cubicBezTo>
                      <a:cubicBezTo>
                        <a:pt x="1540" y="503"/>
                        <a:pt x="1540" y="503"/>
                        <a:pt x="1540" y="503"/>
                      </a:cubicBezTo>
                      <a:cubicBezTo>
                        <a:pt x="1540" y="503"/>
                        <a:pt x="1543" y="494"/>
                        <a:pt x="1543" y="494"/>
                      </a:cubicBezTo>
                      <a:cubicBezTo>
                        <a:pt x="1543" y="494"/>
                        <a:pt x="1546" y="501"/>
                        <a:pt x="1546" y="501"/>
                      </a:cubicBezTo>
                      <a:cubicBezTo>
                        <a:pt x="1546" y="501"/>
                        <a:pt x="1551" y="505"/>
                        <a:pt x="1551" y="505"/>
                      </a:cubicBezTo>
                      <a:cubicBezTo>
                        <a:pt x="1551" y="505"/>
                        <a:pt x="1551" y="505"/>
                        <a:pt x="1551" y="505"/>
                      </a:cubicBezTo>
                      <a:cubicBezTo>
                        <a:pt x="1551" y="505"/>
                        <a:pt x="1557" y="505"/>
                        <a:pt x="1557" y="505"/>
                      </a:cubicBezTo>
                      <a:cubicBezTo>
                        <a:pt x="1557" y="505"/>
                        <a:pt x="1558" y="505"/>
                        <a:pt x="1558" y="505"/>
                      </a:cubicBezTo>
                      <a:cubicBezTo>
                        <a:pt x="1558" y="505"/>
                        <a:pt x="1561" y="505"/>
                        <a:pt x="1561" y="505"/>
                      </a:cubicBezTo>
                      <a:cubicBezTo>
                        <a:pt x="1561" y="505"/>
                        <a:pt x="1564" y="505"/>
                        <a:pt x="1564" y="505"/>
                      </a:cubicBezTo>
                      <a:cubicBezTo>
                        <a:pt x="1564" y="505"/>
                        <a:pt x="1567" y="506"/>
                        <a:pt x="1567" y="506"/>
                      </a:cubicBezTo>
                      <a:cubicBezTo>
                        <a:pt x="1567" y="506"/>
                        <a:pt x="1569" y="506"/>
                        <a:pt x="1569" y="506"/>
                      </a:cubicBezTo>
                      <a:cubicBezTo>
                        <a:pt x="1569" y="506"/>
                        <a:pt x="1571" y="506"/>
                        <a:pt x="1571" y="506"/>
                      </a:cubicBezTo>
                      <a:cubicBezTo>
                        <a:pt x="1571" y="506"/>
                        <a:pt x="1577" y="506"/>
                        <a:pt x="1577" y="506"/>
                      </a:cubicBezTo>
                      <a:cubicBezTo>
                        <a:pt x="1577" y="506"/>
                        <a:pt x="1579" y="505"/>
                        <a:pt x="1579" y="505"/>
                      </a:cubicBezTo>
                      <a:cubicBezTo>
                        <a:pt x="1579" y="505"/>
                        <a:pt x="1580" y="506"/>
                        <a:pt x="1580" y="506"/>
                      </a:cubicBezTo>
                      <a:cubicBezTo>
                        <a:pt x="1580" y="506"/>
                        <a:pt x="1585" y="506"/>
                        <a:pt x="1585" y="506"/>
                      </a:cubicBezTo>
                      <a:cubicBezTo>
                        <a:pt x="1585" y="506"/>
                        <a:pt x="1589" y="506"/>
                        <a:pt x="1589" y="506"/>
                      </a:cubicBezTo>
                      <a:cubicBezTo>
                        <a:pt x="1589" y="506"/>
                        <a:pt x="1590" y="506"/>
                        <a:pt x="1590" y="506"/>
                      </a:cubicBezTo>
                      <a:cubicBezTo>
                        <a:pt x="1590" y="506"/>
                        <a:pt x="1592" y="506"/>
                        <a:pt x="1592" y="506"/>
                      </a:cubicBezTo>
                      <a:cubicBezTo>
                        <a:pt x="1592" y="506"/>
                        <a:pt x="1596" y="506"/>
                        <a:pt x="1596" y="506"/>
                      </a:cubicBezTo>
                      <a:cubicBezTo>
                        <a:pt x="1596" y="506"/>
                        <a:pt x="1597" y="506"/>
                        <a:pt x="1597" y="506"/>
                      </a:cubicBezTo>
                      <a:cubicBezTo>
                        <a:pt x="1597" y="506"/>
                        <a:pt x="1602" y="506"/>
                        <a:pt x="1602" y="506"/>
                      </a:cubicBezTo>
                      <a:cubicBezTo>
                        <a:pt x="1602" y="506"/>
                        <a:pt x="1602" y="506"/>
                        <a:pt x="1602" y="506"/>
                      </a:cubicBezTo>
                      <a:cubicBezTo>
                        <a:pt x="1602" y="506"/>
                        <a:pt x="1605" y="506"/>
                        <a:pt x="1605" y="506"/>
                      </a:cubicBezTo>
                      <a:cubicBezTo>
                        <a:pt x="1605" y="506"/>
                        <a:pt x="1609" y="506"/>
                        <a:pt x="1609" y="506"/>
                      </a:cubicBezTo>
                      <a:cubicBezTo>
                        <a:pt x="1609" y="506"/>
                        <a:pt x="1613" y="506"/>
                        <a:pt x="1613" y="506"/>
                      </a:cubicBezTo>
                      <a:cubicBezTo>
                        <a:pt x="1613" y="506"/>
                        <a:pt x="1614" y="506"/>
                        <a:pt x="1614" y="506"/>
                      </a:cubicBezTo>
                      <a:cubicBezTo>
                        <a:pt x="1614" y="506"/>
                        <a:pt x="1617" y="505"/>
                        <a:pt x="1617" y="505"/>
                      </a:cubicBezTo>
                      <a:cubicBezTo>
                        <a:pt x="1617" y="505"/>
                        <a:pt x="1619" y="505"/>
                        <a:pt x="1619" y="505"/>
                      </a:cubicBezTo>
                      <a:cubicBezTo>
                        <a:pt x="1619" y="505"/>
                        <a:pt x="1624" y="504"/>
                        <a:pt x="1624" y="504"/>
                      </a:cubicBezTo>
                      <a:cubicBezTo>
                        <a:pt x="1624" y="504"/>
                        <a:pt x="1629" y="504"/>
                        <a:pt x="1629" y="504"/>
                      </a:cubicBezTo>
                      <a:cubicBezTo>
                        <a:pt x="1629" y="504"/>
                        <a:pt x="1630" y="503"/>
                        <a:pt x="1630" y="503"/>
                      </a:cubicBezTo>
                      <a:cubicBezTo>
                        <a:pt x="1630" y="503"/>
                        <a:pt x="1631" y="503"/>
                        <a:pt x="1631" y="503"/>
                      </a:cubicBezTo>
                      <a:cubicBezTo>
                        <a:pt x="1631" y="503"/>
                        <a:pt x="1636" y="501"/>
                        <a:pt x="1636" y="501"/>
                      </a:cubicBezTo>
                      <a:cubicBezTo>
                        <a:pt x="1636" y="501"/>
                        <a:pt x="1636" y="501"/>
                        <a:pt x="1636" y="501"/>
                      </a:cubicBezTo>
                      <a:cubicBezTo>
                        <a:pt x="1636" y="501"/>
                        <a:pt x="1639" y="500"/>
                        <a:pt x="1639" y="500"/>
                      </a:cubicBezTo>
                      <a:cubicBezTo>
                        <a:pt x="1639" y="500"/>
                        <a:pt x="1642" y="501"/>
                        <a:pt x="1642" y="501"/>
                      </a:cubicBezTo>
                      <a:cubicBezTo>
                        <a:pt x="1642" y="501"/>
                        <a:pt x="1647" y="498"/>
                        <a:pt x="1647" y="498"/>
                      </a:cubicBezTo>
                      <a:cubicBezTo>
                        <a:pt x="1647" y="498"/>
                        <a:pt x="1647" y="498"/>
                        <a:pt x="1647" y="498"/>
                      </a:cubicBezTo>
                      <a:cubicBezTo>
                        <a:pt x="1647" y="498"/>
                        <a:pt x="1653" y="495"/>
                        <a:pt x="1653" y="495"/>
                      </a:cubicBezTo>
                      <a:cubicBezTo>
                        <a:pt x="1653" y="495"/>
                        <a:pt x="1653" y="495"/>
                        <a:pt x="1653" y="495"/>
                      </a:cubicBezTo>
                      <a:cubicBezTo>
                        <a:pt x="1653" y="495"/>
                        <a:pt x="1658" y="488"/>
                        <a:pt x="1658" y="488"/>
                      </a:cubicBezTo>
                      <a:cubicBezTo>
                        <a:pt x="1658" y="488"/>
                        <a:pt x="1659" y="487"/>
                        <a:pt x="1659" y="487"/>
                      </a:cubicBezTo>
                      <a:cubicBezTo>
                        <a:pt x="1659" y="487"/>
                        <a:pt x="1664" y="468"/>
                        <a:pt x="1664" y="468"/>
                      </a:cubicBezTo>
                      <a:cubicBezTo>
                        <a:pt x="1664" y="468"/>
                        <a:pt x="1665" y="466"/>
                        <a:pt x="1665" y="466"/>
                      </a:cubicBezTo>
                      <a:cubicBezTo>
                        <a:pt x="1665" y="466"/>
                        <a:pt x="1669" y="422"/>
                        <a:pt x="1669" y="422"/>
                      </a:cubicBezTo>
                      <a:cubicBezTo>
                        <a:pt x="1669" y="422"/>
                        <a:pt x="1670" y="431"/>
                        <a:pt x="1670" y="431"/>
                      </a:cubicBezTo>
                      <a:cubicBezTo>
                        <a:pt x="1670" y="431"/>
                        <a:pt x="1676" y="486"/>
                        <a:pt x="1676" y="486"/>
                      </a:cubicBezTo>
                      <a:cubicBezTo>
                        <a:pt x="1676" y="486"/>
                        <a:pt x="1676" y="486"/>
                        <a:pt x="1676" y="486"/>
                      </a:cubicBezTo>
                      <a:cubicBezTo>
                        <a:pt x="1676" y="486"/>
                        <a:pt x="1681" y="493"/>
                        <a:pt x="1681" y="493"/>
                      </a:cubicBezTo>
                      <a:cubicBezTo>
                        <a:pt x="1681" y="493"/>
                        <a:pt x="1681" y="493"/>
                        <a:pt x="1681" y="493"/>
                      </a:cubicBezTo>
                      <a:cubicBezTo>
                        <a:pt x="1681" y="493"/>
                        <a:pt x="1687" y="496"/>
                        <a:pt x="1687" y="496"/>
                      </a:cubicBezTo>
                      <a:cubicBezTo>
                        <a:pt x="1687" y="496"/>
                        <a:pt x="1687" y="496"/>
                        <a:pt x="1687" y="496"/>
                      </a:cubicBezTo>
                      <a:cubicBezTo>
                        <a:pt x="1687" y="496"/>
                        <a:pt x="1692" y="498"/>
                        <a:pt x="1692" y="498"/>
                      </a:cubicBezTo>
                      <a:cubicBezTo>
                        <a:pt x="1692" y="498"/>
                        <a:pt x="1693" y="498"/>
                        <a:pt x="1693" y="498"/>
                      </a:cubicBezTo>
                      <a:cubicBezTo>
                        <a:pt x="1693" y="498"/>
                        <a:pt x="1698" y="500"/>
                        <a:pt x="1698" y="500"/>
                      </a:cubicBezTo>
                      <a:cubicBezTo>
                        <a:pt x="1698" y="500"/>
                        <a:pt x="1699" y="499"/>
                        <a:pt x="1699" y="499"/>
                      </a:cubicBezTo>
                      <a:cubicBezTo>
                        <a:pt x="1699" y="499"/>
                        <a:pt x="1704" y="502"/>
                        <a:pt x="1704" y="502"/>
                      </a:cubicBezTo>
                      <a:cubicBezTo>
                        <a:pt x="1704" y="502"/>
                        <a:pt x="1704" y="502"/>
                        <a:pt x="1704" y="502"/>
                      </a:cubicBezTo>
                      <a:cubicBezTo>
                        <a:pt x="1704" y="502"/>
                        <a:pt x="1710" y="503"/>
                        <a:pt x="1710" y="503"/>
                      </a:cubicBezTo>
                      <a:cubicBezTo>
                        <a:pt x="1710" y="503"/>
                        <a:pt x="1711" y="503"/>
                        <a:pt x="1711" y="503"/>
                      </a:cubicBezTo>
                      <a:cubicBezTo>
                        <a:pt x="1711" y="503"/>
                        <a:pt x="1714" y="504"/>
                        <a:pt x="1714" y="504"/>
                      </a:cubicBezTo>
                      <a:cubicBezTo>
                        <a:pt x="1714" y="504"/>
                        <a:pt x="1717" y="504"/>
                        <a:pt x="1717" y="504"/>
                      </a:cubicBezTo>
                      <a:cubicBezTo>
                        <a:pt x="1717" y="504"/>
                        <a:pt x="1718" y="504"/>
                        <a:pt x="1718" y="504"/>
                      </a:cubicBezTo>
                      <a:cubicBezTo>
                        <a:pt x="1718" y="504"/>
                        <a:pt x="1721" y="504"/>
                        <a:pt x="1721" y="504"/>
                      </a:cubicBezTo>
                      <a:cubicBezTo>
                        <a:pt x="1721" y="504"/>
                        <a:pt x="1726" y="505"/>
                        <a:pt x="1726" y="505"/>
                      </a:cubicBezTo>
                      <a:cubicBezTo>
                        <a:pt x="1726" y="505"/>
                        <a:pt x="1728" y="505"/>
                        <a:pt x="1728" y="505"/>
                      </a:cubicBezTo>
                      <a:cubicBezTo>
                        <a:pt x="1728" y="505"/>
                        <a:pt x="1730" y="504"/>
                        <a:pt x="1730" y="504"/>
                      </a:cubicBezTo>
                      <a:cubicBezTo>
                        <a:pt x="1730" y="504"/>
                        <a:pt x="1732" y="505"/>
                        <a:pt x="1732" y="505"/>
                      </a:cubicBezTo>
                      <a:cubicBezTo>
                        <a:pt x="1732" y="505"/>
                        <a:pt x="1737" y="505"/>
                        <a:pt x="1737" y="505"/>
                      </a:cubicBezTo>
                      <a:cubicBezTo>
                        <a:pt x="1737" y="505"/>
                        <a:pt x="1740" y="505"/>
                        <a:pt x="1740" y="505"/>
                      </a:cubicBezTo>
                      <a:cubicBezTo>
                        <a:pt x="1740" y="505"/>
                        <a:pt x="1741" y="505"/>
                        <a:pt x="1741" y="505"/>
                      </a:cubicBezTo>
                      <a:cubicBezTo>
                        <a:pt x="1741" y="505"/>
                        <a:pt x="1744" y="505"/>
                        <a:pt x="1744" y="505"/>
                      </a:cubicBezTo>
                      <a:cubicBezTo>
                        <a:pt x="1744" y="505"/>
                        <a:pt x="1748" y="504"/>
                        <a:pt x="1748" y="504"/>
                      </a:cubicBezTo>
                      <a:cubicBezTo>
                        <a:pt x="1748" y="504"/>
                        <a:pt x="1749" y="505"/>
                        <a:pt x="1749" y="505"/>
                      </a:cubicBezTo>
                      <a:cubicBezTo>
                        <a:pt x="1749" y="505"/>
                        <a:pt x="1755" y="504"/>
                        <a:pt x="1755" y="504"/>
                      </a:cubicBezTo>
                      <a:cubicBezTo>
                        <a:pt x="1755" y="504"/>
                        <a:pt x="1756" y="504"/>
                        <a:pt x="1756" y="504"/>
                      </a:cubicBezTo>
                      <a:cubicBezTo>
                        <a:pt x="1756" y="504"/>
                        <a:pt x="1760" y="502"/>
                        <a:pt x="1760" y="502"/>
                      </a:cubicBezTo>
                      <a:cubicBezTo>
                        <a:pt x="1760" y="502"/>
                        <a:pt x="1761" y="502"/>
                        <a:pt x="1761" y="502"/>
                      </a:cubicBezTo>
                      <a:cubicBezTo>
                        <a:pt x="1761" y="502"/>
                        <a:pt x="1766" y="501"/>
                        <a:pt x="1766" y="501"/>
                      </a:cubicBezTo>
                      <a:cubicBezTo>
                        <a:pt x="1766" y="501"/>
                        <a:pt x="1766" y="501"/>
                        <a:pt x="1766" y="501"/>
                      </a:cubicBezTo>
                      <a:cubicBezTo>
                        <a:pt x="1766" y="501"/>
                        <a:pt x="1772" y="497"/>
                        <a:pt x="1772" y="497"/>
                      </a:cubicBezTo>
                      <a:cubicBezTo>
                        <a:pt x="1772" y="497"/>
                        <a:pt x="1772" y="497"/>
                        <a:pt x="1772" y="497"/>
                      </a:cubicBezTo>
                      <a:cubicBezTo>
                        <a:pt x="1772" y="497"/>
                        <a:pt x="1777" y="490"/>
                        <a:pt x="1777" y="490"/>
                      </a:cubicBezTo>
                      <a:cubicBezTo>
                        <a:pt x="1777" y="490"/>
                        <a:pt x="1777" y="489"/>
                        <a:pt x="1777" y="489"/>
                      </a:cubicBezTo>
                      <a:cubicBezTo>
                        <a:pt x="1777" y="489"/>
                        <a:pt x="1783" y="466"/>
                        <a:pt x="1783" y="466"/>
                      </a:cubicBezTo>
                      <a:cubicBezTo>
                        <a:pt x="1783" y="466"/>
                        <a:pt x="1783" y="464"/>
                        <a:pt x="1783" y="464"/>
                      </a:cubicBezTo>
                      <a:cubicBezTo>
                        <a:pt x="1783" y="464"/>
                        <a:pt x="1789" y="435"/>
                        <a:pt x="1789" y="435"/>
                      </a:cubicBezTo>
                      <a:cubicBezTo>
                        <a:pt x="1789" y="435"/>
                        <a:pt x="1789" y="432"/>
                        <a:pt x="1789" y="432"/>
                      </a:cubicBezTo>
                      <a:cubicBezTo>
                        <a:pt x="1789" y="432"/>
                        <a:pt x="1794" y="362"/>
                        <a:pt x="1794" y="362"/>
                      </a:cubicBezTo>
                      <a:cubicBezTo>
                        <a:pt x="1794" y="362"/>
                        <a:pt x="1795" y="355"/>
                        <a:pt x="1795" y="355"/>
                      </a:cubicBezTo>
                      <a:cubicBezTo>
                        <a:pt x="1795" y="355"/>
                        <a:pt x="1800" y="106"/>
                        <a:pt x="1800" y="106"/>
                      </a:cubicBezTo>
                      <a:cubicBezTo>
                        <a:pt x="1800" y="106"/>
                        <a:pt x="1802" y="51"/>
                        <a:pt x="1802" y="51"/>
                      </a:cubicBezTo>
                      <a:cubicBezTo>
                        <a:pt x="1802" y="51"/>
                        <a:pt x="1806" y="169"/>
                        <a:pt x="1806" y="169"/>
                      </a:cubicBezTo>
                      <a:cubicBezTo>
                        <a:pt x="1806" y="169"/>
                        <a:pt x="1808" y="203"/>
                        <a:pt x="1808" y="203"/>
                      </a:cubicBezTo>
                      <a:cubicBezTo>
                        <a:pt x="1808" y="203"/>
                        <a:pt x="1811" y="132"/>
                        <a:pt x="1811" y="132"/>
                      </a:cubicBezTo>
                      <a:cubicBezTo>
                        <a:pt x="1811" y="132"/>
                        <a:pt x="1814" y="58"/>
                        <a:pt x="1814" y="58"/>
                      </a:cubicBezTo>
                      <a:cubicBezTo>
                        <a:pt x="1814" y="58"/>
                        <a:pt x="1817" y="156"/>
                        <a:pt x="1817" y="156"/>
                      </a:cubicBezTo>
                      <a:cubicBezTo>
                        <a:pt x="1817" y="156"/>
                        <a:pt x="1817" y="169"/>
                        <a:pt x="1817" y="169"/>
                      </a:cubicBezTo>
                      <a:cubicBezTo>
                        <a:pt x="1817" y="169"/>
                        <a:pt x="1823" y="361"/>
                        <a:pt x="1823" y="361"/>
                      </a:cubicBezTo>
                      <a:cubicBezTo>
                        <a:pt x="1823" y="361"/>
                        <a:pt x="1823" y="365"/>
                        <a:pt x="1823" y="365"/>
                      </a:cubicBezTo>
                      <a:cubicBezTo>
                        <a:pt x="1823" y="365"/>
                        <a:pt x="1828" y="424"/>
                        <a:pt x="1828" y="424"/>
                      </a:cubicBezTo>
                      <a:cubicBezTo>
                        <a:pt x="1828" y="424"/>
                        <a:pt x="1829" y="426"/>
                        <a:pt x="1829" y="426"/>
                      </a:cubicBezTo>
                      <a:cubicBezTo>
                        <a:pt x="1829" y="426"/>
                        <a:pt x="1834" y="451"/>
                        <a:pt x="1834" y="451"/>
                      </a:cubicBezTo>
                      <a:cubicBezTo>
                        <a:pt x="1834" y="451"/>
                        <a:pt x="1834" y="452"/>
                        <a:pt x="1834" y="452"/>
                      </a:cubicBezTo>
                      <a:cubicBezTo>
                        <a:pt x="1834" y="452"/>
                        <a:pt x="1840" y="466"/>
                        <a:pt x="1840" y="466"/>
                      </a:cubicBezTo>
                      <a:cubicBezTo>
                        <a:pt x="1840" y="466"/>
                        <a:pt x="1840" y="467"/>
                        <a:pt x="1840" y="467"/>
                      </a:cubicBezTo>
                      <a:cubicBezTo>
                        <a:pt x="1840" y="467"/>
                        <a:pt x="1845" y="476"/>
                        <a:pt x="1845" y="476"/>
                      </a:cubicBezTo>
                      <a:cubicBezTo>
                        <a:pt x="1845" y="476"/>
                        <a:pt x="1845" y="476"/>
                        <a:pt x="1845" y="476"/>
                      </a:cubicBezTo>
                      <a:cubicBezTo>
                        <a:pt x="1845" y="476"/>
                        <a:pt x="1851" y="483"/>
                        <a:pt x="1851" y="483"/>
                      </a:cubicBezTo>
                      <a:cubicBezTo>
                        <a:pt x="1851" y="483"/>
                        <a:pt x="1851" y="483"/>
                        <a:pt x="1851" y="483"/>
                      </a:cubicBezTo>
                      <a:cubicBezTo>
                        <a:pt x="1851" y="483"/>
                        <a:pt x="1856" y="487"/>
                        <a:pt x="1856" y="487"/>
                      </a:cubicBezTo>
                      <a:cubicBezTo>
                        <a:pt x="1856" y="487"/>
                        <a:pt x="1857" y="487"/>
                        <a:pt x="1857" y="487"/>
                      </a:cubicBezTo>
                      <a:cubicBezTo>
                        <a:pt x="1857" y="487"/>
                        <a:pt x="1862" y="490"/>
                        <a:pt x="1862" y="490"/>
                      </a:cubicBezTo>
                      <a:cubicBezTo>
                        <a:pt x="1862" y="490"/>
                        <a:pt x="1862" y="490"/>
                        <a:pt x="1862" y="490"/>
                      </a:cubicBezTo>
                      <a:cubicBezTo>
                        <a:pt x="1862" y="490"/>
                        <a:pt x="1868" y="492"/>
                        <a:pt x="1868" y="492"/>
                      </a:cubicBezTo>
                      <a:cubicBezTo>
                        <a:pt x="1868" y="492"/>
                        <a:pt x="1868" y="492"/>
                        <a:pt x="1868" y="492"/>
                      </a:cubicBezTo>
                      <a:cubicBezTo>
                        <a:pt x="1868" y="492"/>
                        <a:pt x="1873" y="494"/>
                        <a:pt x="1873" y="494"/>
                      </a:cubicBezTo>
                      <a:cubicBezTo>
                        <a:pt x="1873" y="494"/>
                        <a:pt x="1874" y="494"/>
                        <a:pt x="1874" y="494"/>
                      </a:cubicBezTo>
                      <a:cubicBezTo>
                        <a:pt x="1874" y="494"/>
                        <a:pt x="1879" y="496"/>
                        <a:pt x="1879" y="496"/>
                      </a:cubicBezTo>
                      <a:cubicBezTo>
                        <a:pt x="1879" y="496"/>
                        <a:pt x="1879" y="496"/>
                        <a:pt x="1879" y="496"/>
                      </a:cubicBezTo>
                      <a:cubicBezTo>
                        <a:pt x="1879" y="496"/>
                        <a:pt x="1884" y="497"/>
                        <a:pt x="1884" y="497"/>
                      </a:cubicBezTo>
                      <a:cubicBezTo>
                        <a:pt x="1884" y="497"/>
                        <a:pt x="1885" y="497"/>
                        <a:pt x="1885" y="497"/>
                      </a:cubicBezTo>
                      <a:cubicBezTo>
                        <a:pt x="1885" y="497"/>
                        <a:pt x="1890" y="498"/>
                        <a:pt x="1890" y="498"/>
                      </a:cubicBezTo>
                      <a:cubicBezTo>
                        <a:pt x="1890" y="498"/>
                        <a:pt x="1891" y="498"/>
                        <a:pt x="1891" y="498"/>
                      </a:cubicBezTo>
                      <a:cubicBezTo>
                        <a:pt x="1891" y="498"/>
                        <a:pt x="1895" y="499"/>
                        <a:pt x="1895" y="499"/>
                      </a:cubicBezTo>
                      <a:cubicBezTo>
                        <a:pt x="1895" y="499"/>
                        <a:pt x="1896" y="499"/>
                        <a:pt x="1896" y="499"/>
                      </a:cubicBezTo>
                      <a:cubicBezTo>
                        <a:pt x="1896" y="499"/>
                        <a:pt x="1899" y="499"/>
                        <a:pt x="1899" y="499"/>
                      </a:cubicBezTo>
                      <a:cubicBezTo>
                        <a:pt x="1899" y="499"/>
                        <a:pt x="1904" y="499"/>
                        <a:pt x="1904" y="499"/>
                      </a:cubicBezTo>
                      <a:cubicBezTo>
                        <a:pt x="1904" y="499"/>
                        <a:pt x="1907" y="500"/>
                        <a:pt x="1907" y="500"/>
                      </a:cubicBezTo>
                      <a:cubicBezTo>
                        <a:pt x="1907" y="500"/>
                        <a:pt x="1910" y="500"/>
                        <a:pt x="1910" y="500"/>
                      </a:cubicBezTo>
                      <a:cubicBezTo>
                        <a:pt x="1910" y="500"/>
                        <a:pt x="1912" y="500"/>
                        <a:pt x="1912" y="500"/>
                      </a:cubicBezTo>
                      <a:cubicBezTo>
                        <a:pt x="1912" y="500"/>
                        <a:pt x="1913" y="500"/>
                        <a:pt x="1913" y="500"/>
                      </a:cubicBezTo>
                      <a:cubicBezTo>
                        <a:pt x="1913" y="500"/>
                        <a:pt x="1919" y="499"/>
                        <a:pt x="1919" y="499"/>
                      </a:cubicBezTo>
                      <a:cubicBezTo>
                        <a:pt x="1919" y="499"/>
                        <a:pt x="1919" y="499"/>
                        <a:pt x="1919" y="499"/>
                      </a:cubicBezTo>
                      <a:cubicBezTo>
                        <a:pt x="1919" y="499"/>
                        <a:pt x="1924" y="499"/>
                        <a:pt x="1924" y="499"/>
                      </a:cubicBezTo>
                      <a:cubicBezTo>
                        <a:pt x="1924" y="499"/>
                        <a:pt x="1925" y="499"/>
                        <a:pt x="1925" y="499"/>
                      </a:cubicBezTo>
                      <a:cubicBezTo>
                        <a:pt x="1925" y="499"/>
                        <a:pt x="1928" y="500"/>
                        <a:pt x="1928" y="500"/>
                      </a:cubicBezTo>
                      <a:cubicBezTo>
                        <a:pt x="1928" y="500"/>
                        <a:pt x="1930" y="499"/>
                        <a:pt x="1930" y="499"/>
                      </a:cubicBezTo>
                      <a:cubicBezTo>
                        <a:pt x="1930" y="499"/>
                        <a:pt x="1934" y="498"/>
                        <a:pt x="1934" y="498"/>
                      </a:cubicBezTo>
                      <a:cubicBezTo>
                        <a:pt x="1934" y="498"/>
                        <a:pt x="1936" y="499"/>
                        <a:pt x="1936" y="499"/>
                      </a:cubicBezTo>
                      <a:cubicBezTo>
                        <a:pt x="1936" y="499"/>
                        <a:pt x="1941" y="499"/>
                        <a:pt x="1941" y="499"/>
                      </a:cubicBezTo>
                      <a:cubicBezTo>
                        <a:pt x="1941" y="499"/>
                        <a:pt x="1942" y="499"/>
                        <a:pt x="1942" y="499"/>
                      </a:cubicBezTo>
                      <a:cubicBezTo>
                        <a:pt x="1942" y="499"/>
                        <a:pt x="1947" y="494"/>
                        <a:pt x="1947" y="494"/>
                      </a:cubicBezTo>
                      <a:cubicBezTo>
                        <a:pt x="1947" y="494"/>
                        <a:pt x="1947" y="494"/>
                        <a:pt x="1947" y="494"/>
                      </a:cubicBezTo>
                      <a:cubicBezTo>
                        <a:pt x="1947" y="494"/>
                        <a:pt x="1949" y="491"/>
                        <a:pt x="1949" y="491"/>
                      </a:cubicBezTo>
                      <a:cubicBezTo>
                        <a:pt x="1949" y="491"/>
                        <a:pt x="1954" y="493"/>
                        <a:pt x="1954" y="493"/>
                      </a:cubicBezTo>
                      <a:cubicBezTo>
                        <a:pt x="1954" y="493"/>
                        <a:pt x="1958" y="491"/>
                        <a:pt x="1958" y="491"/>
                      </a:cubicBezTo>
                      <a:cubicBezTo>
                        <a:pt x="1958" y="491"/>
                        <a:pt x="1959" y="491"/>
                        <a:pt x="1959" y="491"/>
                      </a:cubicBezTo>
                      <a:cubicBezTo>
                        <a:pt x="1959" y="491"/>
                        <a:pt x="1962" y="478"/>
                        <a:pt x="1962" y="478"/>
                      </a:cubicBezTo>
                      <a:cubicBezTo>
                        <a:pt x="1962" y="478"/>
                        <a:pt x="1964" y="489"/>
                        <a:pt x="1964" y="489"/>
                      </a:cubicBezTo>
                      <a:cubicBezTo>
                        <a:pt x="1964" y="489"/>
                        <a:pt x="1970" y="495"/>
                        <a:pt x="1970" y="495"/>
                      </a:cubicBezTo>
                      <a:cubicBezTo>
                        <a:pt x="1970" y="495"/>
                        <a:pt x="1971" y="495"/>
                        <a:pt x="1971" y="495"/>
                      </a:cubicBezTo>
                      <a:cubicBezTo>
                        <a:pt x="1971" y="495"/>
                        <a:pt x="1975" y="489"/>
                        <a:pt x="1975" y="489"/>
                      </a:cubicBezTo>
                      <a:cubicBezTo>
                        <a:pt x="1975" y="489"/>
                        <a:pt x="1975" y="489"/>
                        <a:pt x="1975" y="489"/>
                      </a:cubicBezTo>
                      <a:cubicBezTo>
                        <a:pt x="1975" y="489"/>
                        <a:pt x="1981" y="497"/>
                        <a:pt x="1981" y="497"/>
                      </a:cubicBezTo>
                      <a:cubicBezTo>
                        <a:pt x="1981" y="497"/>
                        <a:pt x="1981" y="497"/>
                        <a:pt x="1981" y="497"/>
                      </a:cubicBezTo>
                      <a:cubicBezTo>
                        <a:pt x="1981" y="497"/>
                        <a:pt x="1986" y="499"/>
                        <a:pt x="1986" y="499"/>
                      </a:cubicBezTo>
                      <a:cubicBezTo>
                        <a:pt x="1986" y="499"/>
                        <a:pt x="1988" y="498"/>
                        <a:pt x="1988" y="498"/>
                      </a:cubicBezTo>
                      <a:cubicBezTo>
                        <a:pt x="1988" y="498"/>
                        <a:pt x="1992" y="500"/>
                        <a:pt x="1992" y="500"/>
                      </a:cubicBezTo>
                      <a:cubicBezTo>
                        <a:pt x="1992" y="500"/>
                        <a:pt x="1997" y="500"/>
                        <a:pt x="1997" y="500"/>
                      </a:cubicBezTo>
                      <a:cubicBezTo>
                        <a:pt x="1997" y="500"/>
                        <a:pt x="1998" y="499"/>
                        <a:pt x="1998" y="499"/>
                      </a:cubicBezTo>
                      <a:cubicBezTo>
                        <a:pt x="1998" y="499"/>
                        <a:pt x="1998" y="499"/>
                        <a:pt x="1998" y="499"/>
                      </a:cubicBezTo>
                      <a:cubicBezTo>
                        <a:pt x="1998" y="499"/>
                        <a:pt x="2003" y="500"/>
                        <a:pt x="2003" y="500"/>
                      </a:cubicBezTo>
                      <a:cubicBezTo>
                        <a:pt x="2003" y="500"/>
                        <a:pt x="2004" y="500"/>
                        <a:pt x="2004" y="500"/>
                      </a:cubicBezTo>
                      <a:cubicBezTo>
                        <a:pt x="2004" y="500"/>
                        <a:pt x="2008" y="500"/>
                        <a:pt x="2008" y="500"/>
                      </a:cubicBezTo>
                      <a:cubicBezTo>
                        <a:pt x="2008" y="500"/>
                        <a:pt x="2010" y="500"/>
                        <a:pt x="2010" y="500"/>
                      </a:cubicBezTo>
                      <a:cubicBezTo>
                        <a:pt x="2010" y="500"/>
                        <a:pt x="2015" y="501"/>
                        <a:pt x="2015" y="501"/>
                      </a:cubicBezTo>
                      <a:cubicBezTo>
                        <a:pt x="2015" y="501"/>
                        <a:pt x="2019" y="501"/>
                        <a:pt x="2019" y="501"/>
                      </a:cubicBezTo>
                      <a:cubicBezTo>
                        <a:pt x="2019" y="501"/>
                        <a:pt x="2020" y="501"/>
                        <a:pt x="2020" y="501"/>
                      </a:cubicBezTo>
                      <a:cubicBezTo>
                        <a:pt x="2020" y="501"/>
                        <a:pt x="2023" y="501"/>
                        <a:pt x="2023" y="501"/>
                      </a:cubicBezTo>
                      <a:cubicBezTo>
                        <a:pt x="2023" y="501"/>
                        <a:pt x="2026" y="501"/>
                        <a:pt x="2026" y="501"/>
                      </a:cubicBezTo>
                      <a:cubicBezTo>
                        <a:pt x="2026" y="501"/>
                        <a:pt x="2029" y="501"/>
                        <a:pt x="2029" y="501"/>
                      </a:cubicBezTo>
                      <a:cubicBezTo>
                        <a:pt x="2029" y="501"/>
                        <a:pt x="2031" y="501"/>
                        <a:pt x="2031" y="501"/>
                      </a:cubicBezTo>
                      <a:cubicBezTo>
                        <a:pt x="2031" y="501"/>
                        <a:pt x="2033" y="501"/>
                        <a:pt x="2033" y="501"/>
                      </a:cubicBezTo>
                      <a:cubicBezTo>
                        <a:pt x="2033" y="501"/>
                        <a:pt x="2036" y="501"/>
                        <a:pt x="2036" y="501"/>
                      </a:cubicBezTo>
                      <a:cubicBezTo>
                        <a:pt x="2036" y="501"/>
                        <a:pt x="2040" y="501"/>
                        <a:pt x="2040" y="501"/>
                      </a:cubicBezTo>
                      <a:cubicBezTo>
                        <a:pt x="2040" y="501"/>
                        <a:pt x="2041" y="502"/>
                        <a:pt x="2041" y="502"/>
                      </a:cubicBezTo>
                      <a:cubicBezTo>
                        <a:pt x="2041" y="502"/>
                        <a:pt x="2044" y="501"/>
                        <a:pt x="2044" y="501"/>
                      </a:cubicBezTo>
                      <a:cubicBezTo>
                        <a:pt x="2044" y="501"/>
                        <a:pt x="2048" y="502"/>
                        <a:pt x="2048" y="502"/>
                      </a:cubicBezTo>
                      <a:cubicBezTo>
                        <a:pt x="2048" y="502"/>
                        <a:pt x="2050" y="501"/>
                        <a:pt x="2050" y="501"/>
                      </a:cubicBezTo>
                      <a:cubicBezTo>
                        <a:pt x="2050" y="501"/>
                        <a:pt x="2054" y="502"/>
                        <a:pt x="2054" y="502"/>
                      </a:cubicBezTo>
                      <a:cubicBezTo>
                        <a:pt x="2054" y="502"/>
                        <a:pt x="2056" y="502"/>
                        <a:pt x="2056" y="502"/>
                      </a:cubicBezTo>
                      <a:cubicBezTo>
                        <a:pt x="2056" y="502"/>
                        <a:pt x="2060" y="502"/>
                        <a:pt x="2060" y="502"/>
                      </a:cubicBezTo>
                      <a:cubicBezTo>
                        <a:pt x="2060" y="502"/>
                        <a:pt x="2061" y="502"/>
                        <a:pt x="2061" y="502"/>
                      </a:cubicBezTo>
                      <a:cubicBezTo>
                        <a:pt x="2061" y="502"/>
                        <a:pt x="2066" y="502"/>
                        <a:pt x="2066" y="502"/>
                      </a:cubicBezTo>
                      <a:cubicBezTo>
                        <a:pt x="2066" y="502"/>
                        <a:pt x="2066" y="502"/>
                        <a:pt x="2066" y="502"/>
                      </a:cubicBezTo>
                      <a:cubicBezTo>
                        <a:pt x="2066" y="502"/>
                        <a:pt x="2069" y="503"/>
                        <a:pt x="2069" y="503"/>
                      </a:cubicBezTo>
                      <a:cubicBezTo>
                        <a:pt x="2069" y="503"/>
                        <a:pt x="2072" y="502"/>
                        <a:pt x="2072" y="502"/>
                      </a:cubicBezTo>
                      <a:cubicBezTo>
                        <a:pt x="2072" y="502"/>
                        <a:pt x="2076" y="503"/>
                        <a:pt x="2076" y="503"/>
                      </a:cubicBezTo>
                      <a:cubicBezTo>
                        <a:pt x="2076" y="503"/>
                        <a:pt x="2078" y="503"/>
                        <a:pt x="2078" y="503"/>
                      </a:cubicBezTo>
                      <a:cubicBezTo>
                        <a:pt x="2078" y="503"/>
                        <a:pt x="2080" y="503"/>
                        <a:pt x="2080" y="503"/>
                      </a:cubicBezTo>
                      <a:cubicBezTo>
                        <a:pt x="2080" y="503"/>
                        <a:pt x="2084" y="503"/>
                        <a:pt x="2084" y="503"/>
                      </a:cubicBezTo>
                      <a:cubicBezTo>
                        <a:pt x="2084" y="503"/>
                        <a:pt x="2088" y="504"/>
                        <a:pt x="2088" y="504"/>
                      </a:cubicBezTo>
                      <a:cubicBezTo>
                        <a:pt x="2088" y="504"/>
                        <a:pt x="2089" y="504"/>
                        <a:pt x="2089" y="504"/>
                      </a:cubicBezTo>
                      <a:cubicBezTo>
                        <a:pt x="2089" y="504"/>
                        <a:pt x="2092" y="504"/>
                        <a:pt x="2092" y="504"/>
                      </a:cubicBezTo>
                      <a:cubicBezTo>
                        <a:pt x="2092" y="504"/>
                        <a:pt x="2094" y="504"/>
                        <a:pt x="2094" y="504"/>
                      </a:cubicBezTo>
                      <a:cubicBezTo>
                        <a:pt x="2094" y="504"/>
                        <a:pt x="2099" y="504"/>
                        <a:pt x="2099" y="504"/>
                      </a:cubicBezTo>
                      <a:cubicBezTo>
                        <a:pt x="2099" y="504"/>
                        <a:pt x="2104" y="504"/>
                        <a:pt x="2104" y="504"/>
                      </a:cubicBezTo>
                      <a:cubicBezTo>
                        <a:pt x="2104" y="504"/>
                        <a:pt x="2105" y="505"/>
                        <a:pt x="2105" y="505"/>
                      </a:cubicBezTo>
                      <a:cubicBezTo>
                        <a:pt x="2105" y="505"/>
                        <a:pt x="2107" y="504"/>
                        <a:pt x="2107" y="504"/>
                      </a:cubicBezTo>
                      <a:cubicBezTo>
                        <a:pt x="2107" y="504"/>
                        <a:pt x="2108" y="505"/>
                        <a:pt x="2108" y="505"/>
                      </a:cubicBezTo>
                      <a:cubicBezTo>
                        <a:pt x="2108" y="505"/>
                        <a:pt x="2111" y="505"/>
                        <a:pt x="2111" y="505"/>
                      </a:cubicBezTo>
                      <a:cubicBezTo>
                        <a:pt x="2111" y="505"/>
                        <a:pt x="2116" y="505"/>
                        <a:pt x="2116" y="505"/>
                      </a:cubicBezTo>
                      <a:cubicBezTo>
                        <a:pt x="2116" y="505"/>
                        <a:pt x="2117" y="505"/>
                        <a:pt x="2117" y="505"/>
                      </a:cubicBezTo>
                      <a:cubicBezTo>
                        <a:pt x="2117" y="505"/>
                        <a:pt x="2122" y="505"/>
                        <a:pt x="2122" y="505"/>
                      </a:cubicBezTo>
                      <a:cubicBezTo>
                        <a:pt x="2122" y="505"/>
                        <a:pt x="2125" y="505"/>
                        <a:pt x="2125" y="505"/>
                      </a:cubicBezTo>
                      <a:cubicBezTo>
                        <a:pt x="2125" y="505"/>
                        <a:pt x="2127" y="505"/>
                        <a:pt x="2127" y="505"/>
                      </a:cubicBezTo>
                      <a:cubicBezTo>
                        <a:pt x="2127" y="505"/>
                        <a:pt x="2128" y="505"/>
                        <a:pt x="2128" y="505"/>
                      </a:cubicBezTo>
                      <a:cubicBezTo>
                        <a:pt x="2128" y="505"/>
                        <a:pt x="2131" y="505"/>
                        <a:pt x="2131" y="505"/>
                      </a:cubicBezTo>
                      <a:cubicBezTo>
                        <a:pt x="2131" y="505"/>
                        <a:pt x="2135" y="505"/>
                        <a:pt x="2135" y="505"/>
                      </a:cubicBezTo>
                      <a:cubicBezTo>
                        <a:pt x="2135" y="505"/>
                        <a:pt x="2137" y="506"/>
                        <a:pt x="2137" y="506"/>
                      </a:cubicBezTo>
                      <a:cubicBezTo>
                        <a:pt x="2137" y="506"/>
                        <a:pt x="2142" y="506"/>
                        <a:pt x="2142" y="506"/>
                      </a:cubicBezTo>
                      <a:cubicBezTo>
                        <a:pt x="2142" y="506"/>
                        <a:pt x="2145" y="505"/>
                        <a:pt x="2145" y="505"/>
                      </a:cubicBezTo>
                      <a:cubicBezTo>
                        <a:pt x="2145" y="505"/>
                        <a:pt x="2145" y="505"/>
                        <a:pt x="2145" y="505"/>
                      </a:cubicBezTo>
                      <a:cubicBezTo>
                        <a:pt x="2145" y="505"/>
                        <a:pt x="2148" y="506"/>
                        <a:pt x="2148" y="506"/>
                      </a:cubicBezTo>
                      <a:cubicBezTo>
                        <a:pt x="2148" y="506"/>
                        <a:pt x="2153" y="506"/>
                        <a:pt x="2153" y="506"/>
                      </a:cubicBezTo>
                      <a:cubicBezTo>
                        <a:pt x="2153" y="506"/>
                        <a:pt x="2155" y="506"/>
                        <a:pt x="2155" y="506"/>
                      </a:cubicBezTo>
                      <a:cubicBezTo>
                        <a:pt x="2155" y="506"/>
                        <a:pt x="2158" y="506"/>
                        <a:pt x="2158" y="506"/>
                      </a:cubicBezTo>
                      <a:cubicBezTo>
                        <a:pt x="2158" y="506"/>
                        <a:pt x="2160" y="505"/>
                        <a:pt x="2160" y="505"/>
                      </a:cubicBezTo>
                      <a:cubicBezTo>
                        <a:pt x="2160" y="505"/>
                        <a:pt x="2164" y="506"/>
                        <a:pt x="2164" y="506"/>
                      </a:cubicBezTo>
                      <a:cubicBezTo>
                        <a:pt x="2164" y="506"/>
                        <a:pt x="2166" y="505"/>
                        <a:pt x="2166" y="505"/>
                      </a:cubicBezTo>
                      <a:cubicBezTo>
                        <a:pt x="2166" y="505"/>
                        <a:pt x="2170" y="506"/>
                        <a:pt x="2170" y="506"/>
                      </a:cubicBezTo>
                      <a:cubicBezTo>
                        <a:pt x="2170" y="506"/>
                        <a:pt x="2173" y="506"/>
                        <a:pt x="2173" y="506"/>
                      </a:cubicBezTo>
                      <a:cubicBezTo>
                        <a:pt x="2173" y="506"/>
                        <a:pt x="2176" y="506"/>
                        <a:pt x="2176" y="506"/>
                      </a:cubicBezTo>
                      <a:cubicBezTo>
                        <a:pt x="2176" y="506"/>
                        <a:pt x="2178" y="506"/>
                        <a:pt x="2178" y="506"/>
                      </a:cubicBezTo>
                      <a:cubicBezTo>
                        <a:pt x="2178" y="506"/>
                        <a:pt x="2182" y="506"/>
                        <a:pt x="2182" y="506"/>
                      </a:cubicBezTo>
                      <a:cubicBezTo>
                        <a:pt x="2182" y="506"/>
                        <a:pt x="2183" y="506"/>
                        <a:pt x="2183" y="506"/>
                      </a:cubicBezTo>
                      <a:cubicBezTo>
                        <a:pt x="2183" y="506"/>
                        <a:pt x="2188" y="506"/>
                        <a:pt x="2188" y="506"/>
                      </a:cubicBezTo>
                      <a:cubicBezTo>
                        <a:pt x="2188" y="506"/>
                        <a:pt x="2190" y="506"/>
                        <a:pt x="2190" y="506"/>
                      </a:cubicBezTo>
                      <a:cubicBezTo>
                        <a:pt x="2190" y="506"/>
                        <a:pt x="2195" y="506"/>
                        <a:pt x="2195" y="506"/>
                      </a:cubicBezTo>
                      <a:cubicBezTo>
                        <a:pt x="2195" y="506"/>
                        <a:pt x="2196" y="506"/>
                        <a:pt x="2196" y="506"/>
                      </a:cubicBezTo>
                      <a:cubicBezTo>
                        <a:pt x="2196" y="506"/>
                        <a:pt x="2196" y="506"/>
                        <a:pt x="2196" y="506"/>
                      </a:cubicBezTo>
                      <a:cubicBezTo>
                        <a:pt x="2196" y="506"/>
                        <a:pt x="2199" y="506"/>
                        <a:pt x="2199" y="506"/>
                      </a:cubicBezTo>
                      <a:cubicBezTo>
                        <a:pt x="2199" y="506"/>
                        <a:pt x="2201" y="506"/>
                        <a:pt x="2201" y="506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19" name="Freeform 74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3888" cy="552450"/>
                </a:xfrm>
                <a:custGeom>
                  <a:avLst/>
                  <a:gdLst>
                    <a:gd name="T0" fmla="*/ 2 w 947"/>
                    <a:gd name="T1" fmla="*/ 836 h 838"/>
                    <a:gd name="T2" fmla="*/ 23 w 947"/>
                    <a:gd name="T3" fmla="*/ 836 h 838"/>
                    <a:gd name="T4" fmla="*/ 39 w 947"/>
                    <a:gd name="T5" fmla="*/ 837 h 838"/>
                    <a:gd name="T6" fmla="*/ 54 w 947"/>
                    <a:gd name="T7" fmla="*/ 837 h 838"/>
                    <a:gd name="T8" fmla="*/ 73 w 947"/>
                    <a:gd name="T9" fmla="*/ 837 h 838"/>
                    <a:gd name="T10" fmla="*/ 91 w 947"/>
                    <a:gd name="T11" fmla="*/ 837 h 838"/>
                    <a:gd name="T12" fmla="*/ 107 w 947"/>
                    <a:gd name="T13" fmla="*/ 837 h 838"/>
                    <a:gd name="T14" fmla="*/ 123 w 947"/>
                    <a:gd name="T15" fmla="*/ 836 h 838"/>
                    <a:gd name="T16" fmla="*/ 142 w 947"/>
                    <a:gd name="T17" fmla="*/ 834 h 838"/>
                    <a:gd name="T18" fmla="*/ 159 w 947"/>
                    <a:gd name="T19" fmla="*/ 814 h 838"/>
                    <a:gd name="T20" fmla="*/ 175 w 947"/>
                    <a:gd name="T21" fmla="*/ 790 h 838"/>
                    <a:gd name="T22" fmla="*/ 193 w 947"/>
                    <a:gd name="T23" fmla="*/ 818 h 838"/>
                    <a:gd name="T24" fmla="*/ 209 w 947"/>
                    <a:gd name="T25" fmla="*/ 834 h 838"/>
                    <a:gd name="T26" fmla="*/ 226 w 947"/>
                    <a:gd name="T27" fmla="*/ 836 h 838"/>
                    <a:gd name="T28" fmla="*/ 242 w 947"/>
                    <a:gd name="T29" fmla="*/ 836 h 838"/>
                    <a:gd name="T30" fmla="*/ 258 w 947"/>
                    <a:gd name="T31" fmla="*/ 835 h 838"/>
                    <a:gd name="T32" fmla="*/ 278 w 947"/>
                    <a:gd name="T33" fmla="*/ 833 h 838"/>
                    <a:gd name="T34" fmla="*/ 295 w 947"/>
                    <a:gd name="T35" fmla="*/ 821 h 838"/>
                    <a:gd name="T36" fmla="*/ 311 w 947"/>
                    <a:gd name="T37" fmla="*/ 766 h 838"/>
                    <a:gd name="T38" fmla="*/ 328 w 947"/>
                    <a:gd name="T39" fmla="*/ 832 h 838"/>
                    <a:gd name="T40" fmla="*/ 344 w 947"/>
                    <a:gd name="T41" fmla="*/ 835 h 838"/>
                    <a:gd name="T42" fmla="*/ 362 w 947"/>
                    <a:gd name="T43" fmla="*/ 836 h 838"/>
                    <a:gd name="T44" fmla="*/ 379 w 947"/>
                    <a:gd name="T45" fmla="*/ 836 h 838"/>
                    <a:gd name="T46" fmla="*/ 396 w 947"/>
                    <a:gd name="T47" fmla="*/ 835 h 838"/>
                    <a:gd name="T48" fmla="*/ 413 w 947"/>
                    <a:gd name="T49" fmla="*/ 828 h 838"/>
                    <a:gd name="T50" fmla="*/ 428 w 947"/>
                    <a:gd name="T51" fmla="*/ 758 h 838"/>
                    <a:gd name="T52" fmla="*/ 447 w 947"/>
                    <a:gd name="T53" fmla="*/ 794 h 838"/>
                    <a:gd name="T54" fmla="*/ 464 w 947"/>
                    <a:gd name="T55" fmla="*/ 831 h 838"/>
                    <a:gd name="T56" fmla="*/ 481 w 947"/>
                    <a:gd name="T57" fmla="*/ 833 h 838"/>
                    <a:gd name="T58" fmla="*/ 498 w 947"/>
                    <a:gd name="T59" fmla="*/ 835 h 838"/>
                    <a:gd name="T60" fmla="*/ 515 w 947"/>
                    <a:gd name="T61" fmla="*/ 836 h 838"/>
                    <a:gd name="T62" fmla="*/ 532 w 947"/>
                    <a:gd name="T63" fmla="*/ 837 h 838"/>
                    <a:gd name="T64" fmla="*/ 548 w 947"/>
                    <a:gd name="T65" fmla="*/ 837 h 838"/>
                    <a:gd name="T66" fmla="*/ 563 w 947"/>
                    <a:gd name="T67" fmla="*/ 836 h 838"/>
                    <a:gd name="T68" fmla="*/ 579 w 947"/>
                    <a:gd name="T69" fmla="*/ 837 h 838"/>
                    <a:gd name="T70" fmla="*/ 598 w 947"/>
                    <a:gd name="T71" fmla="*/ 836 h 838"/>
                    <a:gd name="T72" fmla="*/ 617 w 947"/>
                    <a:gd name="T73" fmla="*/ 836 h 838"/>
                    <a:gd name="T74" fmla="*/ 634 w 947"/>
                    <a:gd name="T75" fmla="*/ 830 h 838"/>
                    <a:gd name="T76" fmla="*/ 651 w 947"/>
                    <a:gd name="T77" fmla="*/ 811 h 838"/>
                    <a:gd name="T78" fmla="*/ 668 w 947"/>
                    <a:gd name="T79" fmla="*/ 816 h 838"/>
                    <a:gd name="T80" fmla="*/ 684 w 947"/>
                    <a:gd name="T81" fmla="*/ 831 h 838"/>
                    <a:gd name="T82" fmla="*/ 702 w 947"/>
                    <a:gd name="T83" fmla="*/ 829 h 838"/>
                    <a:gd name="T84" fmla="*/ 719 w 947"/>
                    <a:gd name="T85" fmla="*/ 810 h 838"/>
                    <a:gd name="T86" fmla="*/ 736 w 947"/>
                    <a:gd name="T87" fmla="*/ 738 h 838"/>
                    <a:gd name="T88" fmla="*/ 752 w 947"/>
                    <a:gd name="T89" fmla="*/ 775 h 838"/>
                    <a:gd name="T90" fmla="*/ 770 w 947"/>
                    <a:gd name="T91" fmla="*/ 801 h 838"/>
                    <a:gd name="T92" fmla="*/ 786 w 947"/>
                    <a:gd name="T93" fmla="*/ 817 h 838"/>
                    <a:gd name="T94" fmla="*/ 804 w 947"/>
                    <a:gd name="T95" fmla="*/ 810 h 838"/>
                    <a:gd name="T96" fmla="*/ 820 w 947"/>
                    <a:gd name="T97" fmla="*/ 822 h 838"/>
                    <a:gd name="T98" fmla="*/ 835 w 947"/>
                    <a:gd name="T99" fmla="*/ 831 h 838"/>
                    <a:gd name="T100" fmla="*/ 853 w 947"/>
                    <a:gd name="T101" fmla="*/ 832 h 838"/>
                    <a:gd name="T102" fmla="*/ 871 w 947"/>
                    <a:gd name="T103" fmla="*/ 794 h 838"/>
                    <a:gd name="T104" fmla="*/ 888 w 947"/>
                    <a:gd name="T105" fmla="*/ 697 h 838"/>
                    <a:gd name="T106" fmla="*/ 905 w 947"/>
                    <a:gd name="T107" fmla="*/ 735 h 838"/>
                    <a:gd name="T108" fmla="*/ 922 w 947"/>
                    <a:gd name="T109" fmla="*/ 784 h 838"/>
                    <a:gd name="T110" fmla="*/ 939 w 947"/>
                    <a:gd name="T111" fmla="*/ 540 h 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47" h="838">
                      <a:moveTo>
                        <a:pt x="0" y="836"/>
                      </a:moveTo>
                      <a:lnTo>
                        <a:pt x="0" y="836"/>
                      </a:lnTo>
                      <a:cubicBezTo>
                        <a:pt x="0" y="836"/>
                        <a:pt x="1" y="837"/>
                        <a:pt x="1" y="837"/>
                      </a:cubicBezTo>
                      <a:cubicBezTo>
                        <a:pt x="1" y="837"/>
                        <a:pt x="1" y="837"/>
                        <a:pt x="1" y="837"/>
                      </a:cubicBezTo>
                      <a:cubicBezTo>
                        <a:pt x="1" y="837"/>
                        <a:pt x="1" y="837"/>
                        <a:pt x="1" y="837"/>
                      </a:cubicBezTo>
                      <a:cubicBezTo>
                        <a:pt x="1" y="837"/>
                        <a:pt x="2" y="836"/>
                        <a:pt x="2" y="836"/>
                      </a:cubicBezTo>
                      <a:cubicBezTo>
                        <a:pt x="2" y="836"/>
                        <a:pt x="7" y="837"/>
                        <a:pt x="7" y="837"/>
                      </a:cubicBezTo>
                      <a:cubicBezTo>
                        <a:pt x="7" y="837"/>
                        <a:pt x="11" y="836"/>
                        <a:pt x="11" y="836"/>
                      </a:cubicBezTo>
                      <a:cubicBezTo>
                        <a:pt x="11" y="836"/>
                        <a:pt x="12" y="836"/>
                        <a:pt x="12" y="836"/>
                      </a:cubicBezTo>
                      <a:cubicBezTo>
                        <a:pt x="12" y="836"/>
                        <a:pt x="15" y="837"/>
                        <a:pt x="15" y="837"/>
                      </a:cubicBezTo>
                      <a:cubicBezTo>
                        <a:pt x="15" y="837"/>
                        <a:pt x="21" y="837"/>
                        <a:pt x="21" y="837"/>
                      </a:cubicBezTo>
                      <a:cubicBezTo>
                        <a:pt x="21" y="837"/>
                        <a:pt x="23" y="836"/>
                        <a:pt x="23" y="836"/>
                      </a:cubicBezTo>
                      <a:cubicBezTo>
                        <a:pt x="23" y="836"/>
                        <a:pt x="25" y="837"/>
                        <a:pt x="25" y="837"/>
                      </a:cubicBezTo>
                      <a:cubicBezTo>
                        <a:pt x="25" y="837"/>
                        <a:pt x="27" y="836"/>
                        <a:pt x="27" y="836"/>
                      </a:cubicBezTo>
                      <a:cubicBezTo>
                        <a:pt x="27" y="836"/>
                        <a:pt x="29" y="837"/>
                        <a:pt x="29" y="837"/>
                      </a:cubicBezTo>
                      <a:cubicBezTo>
                        <a:pt x="29" y="837"/>
                        <a:pt x="30" y="837"/>
                        <a:pt x="30" y="837"/>
                      </a:cubicBezTo>
                      <a:cubicBezTo>
                        <a:pt x="30" y="837"/>
                        <a:pt x="36" y="837"/>
                        <a:pt x="36" y="837"/>
                      </a:cubicBezTo>
                      <a:cubicBezTo>
                        <a:pt x="36" y="837"/>
                        <a:pt x="39" y="837"/>
                        <a:pt x="39" y="837"/>
                      </a:cubicBezTo>
                      <a:cubicBezTo>
                        <a:pt x="39" y="837"/>
                        <a:pt x="43" y="837"/>
                        <a:pt x="43" y="837"/>
                      </a:cubicBezTo>
                      <a:cubicBezTo>
                        <a:pt x="43" y="837"/>
                        <a:pt x="44" y="837"/>
                        <a:pt x="44" y="837"/>
                      </a:cubicBezTo>
                      <a:cubicBezTo>
                        <a:pt x="44" y="837"/>
                        <a:pt x="47" y="837"/>
                        <a:pt x="47" y="837"/>
                      </a:cubicBezTo>
                      <a:cubicBezTo>
                        <a:pt x="47" y="837"/>
                        <a:pt x="51" y="837"/>
                        <a:pt x="51" y="837"/>
                      </a:cubicBezTo>
                      <a:cubicBezTo>
                        <a:pt x="51" y="837"/>
                        <a:pt x="52" y="837"/>
                        <a:pt x="52" y="837"/>
                      </a:cubicBezTo>
                      <a:cubicBezTo>
                        <a:pt x="52" y="837"/>
                        <a:pt x="54" y="837"/>
                        <a:pt x="54" y="837"/>
                      </a:cubicBezTo>
                      <a:cubicBezTo>
                        <a:pt x="54" y="837"/>
                        <a:pt x="58" y="837"/>
                        <a:pt x="58" y="837"/>
                      </a:cubicBezTo>
                      <a:cubicBezTo>
                        <a:pt x="58" y="837"/>
                        <a:pt x="62" y="837"/>
                        <a:pt x="62" y="837"/>
                      </a:cubicBezTo>
                      <a:cubicBezTo>
                        <a:pt x="62" y="837"/>
                        <a:pt x="65" y="837"/>
                        <a:pt x="65" y="837"/>
                      </a:cubicBezTo>
                      <a:cubicBezTo>
                        <a:pt x="65" y="837"/>
                        <a:pt x="66" y="837"/>
                        <a:pt x="66" y="837"/>
                      </a:cubicBezTo>
                      <a:cubicBezTo>
                        <a:pt x="66" y="837"/>
                        <a:pt x="72" y="838"/>
                        <a:pt x="72" y="838"/>
                      </a:cubicBezTo>
                      <a:cubicBezTo>
                        <a:pt x="72" y="838"/>
                        <a:pt x="73" y="837"/>
                        <a:pt x="73" y="837"/>
                      </a:cubicBezTo>
                      <a:cubicBezTo>
                        <a:pt x="73" y="837"/>
                        <a:pt x="74" y="837"/>
                        <a:pt x="74" y="837"/>
                      </a:cubicBezTo>
                      <a:cubicBezTo>
                        <a:pt x="74" y="837"/>
                        <a:pt x="76" y="837"/>
                        <a:pt x="76" y="837"/>
                      </a:cubicBezTo>
                      <a:cubicBezTo>
                        <a:pt x="76" y="837"/>
                        <a:pt x="80" y="837"/>
                        <a:pt x="80" y="837"/>
                      </a:cubicBezTo>
                      <a:cubicBezTo>
                        <a:pt x="80" y="837"/>
                        <a:pt x="85" y="837"/>
                        <a:pt x="85" y="837"/>
                      </a:cubicBezTo>
                      <a:cubicBezTo>
                        <a:pt x="85" y="837"/>
                        <a:pt x="87" y="837"/>
                        <a:pt x="87" y="837"/>
                      </a:cubicBezTo>
                      <a:cubicBezTo>
                        <a:pt x="87" y="837"/>
                        <a:pt x="91" y="837"/>
                        <a:pt x="91" y="837"/>
                      </a:cubicBezTo>
                      <a:cubicBezTo>
                        <a:pt x="91" y="837"/>
                        <a:pt x="96" y="837"/>
                        <a:pt x="96" y="837"/>
                      </a:cubicBezTo>
                      <a:cubicBezTo>
                        <a:pt x="96" y="837"/>
                        <a:pt x="97" y="837"/>
                        <a:pt x="97" y="837"/>
                      </a:cubicBezTo>
                      <a:cubicBezTo>
                        <a:pt x="97" y="837"/>
                        <a:pt x="100" y="837"/>
                        <a:pt x="100" y="837"/>
                      </a:cubicBezTo>
                      <a:cubicBezTo>
                        <a:pt x="100" y="837"/>
                        <a:pt x="102" y="837"/>
                        <a:pt x="102" y="837"/>
                      </a:cubicBezTo>
                      <a:cubicBezTo>
                        <a:pt x="102" y="837"/>
                        <a:pt x="102" y="837"/>
                        <a:pt x="102" y="837"/>
                      </a:cubicBezTo>
                      <a:cubicBezTo>
                        <a:pt x="102" y="837"/>
                        <a:pt x="107" y="837"/>
                        <a:pt x="107" y="837"/>
                      </a:cubicBezTo>
                      <a:cubicBezTo>
                        <a:pt x="107" y="837"/>
                        <a:pt x="111" y="837"/>
                        <a:pt x="111" y="837"/>
                      </a:cubicBezTo>
                      <a:cubicBezTo>
                        <a:pt x="111" y="837"/>
                        <a:pt x="113" y="837"/>
                        <a:pt x="113" y="837"/>
                      </a:cubicBezTo>
                      <a:cubicBezTo>
                        <a:pt x="113" y="837"/>
                        <a:pt x="114" y="837"/>
                        <a:pt x="114" y="837"/>
                      </a:cubicBezTo>
                      <a:cubicBezTo>
                        <a:pt x="114" y="837"/>
                        <a:pt x="117" y="837"/>
                        <a:pt x="117" y="837"/>
                      </a:cubicBezTo>
                      <a:cubicBezTo>
                        <a:pt x="117" y="837"/>
                        <a:pt x="120" y="837"/>
                        <a:pt x="120" y="837"/>
                      </a:cubicBezTo>
                      <a:cubicBezTo>
                        <a:pt x="120" y="837"/>
                        <a:pt x="123" y="836"/>
                        <a:pt x="123" y="836"/>
                      </a:cubicBezTo>
                      <a:cubicBezTo>
                        <a:pt x="123" y="836"/>
                        <a:pt x="127" y="836"/>
                        <a:pt x="127" y="836"/>
                      </a:cubicBezTo>
                      <a:cubicBezTo>
                        <a:pt x="127" y="836"/>
                        <a:pt x="128" y="837"/>
                        <a:pt x="128" y="837"/>
                      </a:cubicBezTo>
                      <a:cubicBezTo>
                        <a:pt x="128" y="837"/>
                        <a:pt x="133" y="836"/>
                        <a:pt x="133" y="836"/>
                      </a:cubicBezTo>
                      <a:cubicBezTo>
                        <a:pt x="133" y="836"/>
                        <a:pt x="136" y="836"/>
                        <a:pt x="136" y="836"/>
                      </a:cubicBezTo>
                      <a:cubicBezTo>
                        <a:pt x="136" y="836"/>
                        <a:pt x="137" y="836"/>
                        <a:pt x="137" y="836"/>
                      </a:cubicBezTo>
                      <a:cubicBezTo>
                        <a:pt x="137" y="836"/>
                        <a:pt x="142" y="834"/>
                        <a:pt x="142" y="834"/>
                      </a:cubicBezTo>
                      <a:cubicBezTo>
                        <a:pt x="142" y="834"/>
                        <a:pt x="144" y="835"/>
                        <a:pt x="144" y="835"/>
                      </a:cubicBezTo>
                      <a:cubicBezTo>
                        <a:pt x="144" y="835"/>
                        <a:pt x="147" y="833"/>
                        <a:pt x="147" y="833"/>
                      </a:cubicBezTo>
                      <a:cubicBezTo>
                        <a:pt x="147" y="833"/>
                        <a:pt x="148" y="833"/>
                        <a:pt x="148" y="833"/>
                      </a:cubicBezTo>
                      <a:cubicBezTo>
                        <a:pt x="148" y="833"/>
                        <a:pt x="153" y="829"/>
                        <a:pt x="153" y="829"/>
                      </a:cubicBezTo>
                      <a:cubicBezTo>
                        <a:pt x="153" y="829"/>
                        <a:pt x="153" y="829"/>
                        <a:pt x="153" y="829"/>
                      </a:cubicBezTo>
                      <a:cubicBezTo>
                        <a:pt x="153" y="829"/>
                        <a:pt x="159" y="814"/>
                        <a:pt x="159" y="814"/>
                      </a:cubicBezTo>
                      <a:cubicBezTo>
                        <a:pt x="159" y="814"/>
                        <a:pt x="159" y="814"/>
                        <a:pt x="159" y="814"/>
                      </a:cubicBezTo>
                      <a:cubicBezTo>
                        <a:pt x="159" y="814"/>
                        <a:pt x="165" y="824"/>
                        <a:pt x="165" y="824"/>
                      </a:cubicBezTo>
                      <a:cubicBezTo>
                        <a:pt x="165" y="824"/>
                        <a:pt x="165" y="824"/>
                        <a:pt x="165" y="824"/>
                      </a:cubicBezTo>
                      <a:cubicBezTo>
                        <a:pt x="165" y="824"/>
                        <a:pt x="170" y="813"/>
                        <a:pt x="170" y="813"/>
                      </a:cubicBezTo>
                      <a:cubicBezTo>
                        <a:pt x="170" y="813"/>
                        <a:pt x="170" y="812"/>
                        <a:pt x="170" y="812"/>
                      </a:cubicBezTo>
                      <a:cubicBezTo>
                        <a:pt x="170" y="812"/>
                        <a:pt x="175" y="790"/>
                        <a:pt x="175" y="790"/>
                      </a:cubicBezTo>
                      <a:cubicBezTo>
                        <a:pt x="175" y="790"/>
                        <a:pt x="176" y="796"/>
                        <a:pt x="176" y="796"/>
                      </a:cubicBezTo>
                      <a:cubicBezTo>
                        <a:pt x="176" y="796"/>
                        <a:pt x="181" y="820"/>
                        <a:pt x="181" y="820"/>
                      </a:cubicBezTo>
                      <a:cubicBezTo>
                        <a:pt x="181" y="820"/>
                        <a:pt x="183" y="821"/>
                        <a:pt x="183" y="821"/>
                      </a:cubicBezTo>
                      <a:cubicBezTo>
                        <a:pt x="183" y="821"/>
                        <a:pt x="187" y="814"/>
                        <a:pt x="187" y="814"/>
                      </a:cubicBezTo>
                      <a:cubicBezTo>
                        <a:pt x="187" y="814"/>
                        <a:pt x="190" y="808"/>
                        <a:pt x="190" y="808"/>
                      </a:cubicBezTo>
                      <a:cubicBezTo>
                        <a:pt x="190" y="808"/>
                        <a:pt x="193" y="818"/>
                        <a:pt x="193" y="818"/>
                      </a:cubicBezTo>
                      <a:cubicBezTo>
                        <a:pt x="193" y="818"/>
                        <a:pt x="193" y="819"/>
                        <a:pt x="193" y="819"/>
                      </a:cubicBezTo>
                      <a:cubicBezTo>
                        <a:pt x="193" y="819"/>
                        <a:pt x="198" y="830"/>
                        <a:pt x="198" y="830"/>
                      </a:cubicBezTo>
                      <a:cubicBezTo>
                        <a:pt x="198" y="830"/>
                        <a:pt x="199" y="830"/>
                        <a:pt x="199" y="830"/>
                      </a:cubicBezTo>
                      <a:cubicBezTo>
                        <a:pt x="199" y="830"/>
                        <a:pt x="204" y="833"/>
                        <a:pt x="204" y="833"/>
                      </a:cubicBezTo>
                      <a:cubicBezTo>
                        <a:pt x="204" y="833"/>
                        <a:pt x="205" y="833"/>
                        <a:pt x="205" y="833"/>
                      </a:cubicBezTo>
                      <a:cubicBezTo>
                        <a:pt x="205" y="833"/>
                        <a:pt x="209" y="834"/>
                        <a:pt x="209" y="834"/>
                      </a:cubicBezTo>
                      <a:cubicBezTo>
                        <a:pt x="209" y="834"/>
                        <a:pt x="210" y="834"/>
                        <a:pt x="210" y="834"/>
                      </a:cubicBezTo>
                      <a:cubicBezTo>
                        <a:pt x="210" y="834"/>
                        <a:pt x="213" y="835"/>
                        <a:pt x="213" y="835"/>
                      </a:cubicBezTo>
                      <a:cubicBezTo>
                        <a:pt x="213" y="835"/>
                        <a:pt x="216" y="835"/>
                        <a:pt x="216" y="835"/>
                      </a:cubicBezTo>
                      <a:cubicBezTo>
                        <a:pt x="216" y="835"/>
                        <a:pt x="221" y="835"/>
                        <a:pt x="221" y="835"/>
                      </a:cubicBezTo>
                      <a:cubicBezTo>
                        <a:pt x="221" y="835"/>
                        <a:pt x="222" y="835"/>
                        <a:pt x="222" y="835"/>
                      </a:cubicBezTo>
                      <a:cubicBezTo>
                        <a:pt x="222" y="835"/>
                        <a:pt x="226" y="836"/>
                        <a:pt x="226" y="836"/>
                      </a:cubicBezTo>
                      <a:cubicBezTo>
                        <a:pt x="226" y="836"/>
                        <a:pt x="227" y="835"/>
                        <a:pt x="227" y="835"/>
                      </a:cubicBezTo>
                      <a:cubicBezTo>
                        <a:pt x="227" y="835"/>
                        <a:pt x="231" y="836"/>
                        <a:pt x="231" y="836"/>
                      </a:cubicBezTo>
                      <a:cubicBezTo>
                        <a:pt x="231" y="836"/>
                        <a:pt x="234" y="836"/>
                        <a:pt x="234" y="836"/>
                      </a:cubicBezTo>
                      <a:cubicBezTo>
                        <a:pt x="234" y="836"/>
                        <a:pt x="238" y="836"/>
                        <a:pt x="238" y="836"/>
                      </a:cubicBezTo>
                      <a:cubicBezTo>
                        <a:pt x="238" y="836"/>
                        <a:pt x="239" y="836"/>
                        <a:pt x="239" y="836"/>
                      </a:cubicBezTo>
                      <a:cubicBezTo>
                        <a:pt x="239" y="836"/>
                        <a:pt x="242" y="836"/>
                        <a:pt x="242" y="836"/>
                      </a:cubicBezTo>
                      <a:cubicBezTo>
                        <a:pt x="242" y="836"/>
                        <a:pt x="248" y="836"/>
                        <a:pt x="248" y="836"/>
                      </a:cubicBezTo>
                      <a:cubicBezTo>
                        <a:pt x="248" y="836"/>
                        <a:pt x="249" y="836"/>
                        <a:pt x="249" y="836"/>
                      </a:cubicBezTo>
                      <a:cubicBezTo>
                        <a:pt x="249" y="836"/>
                        <a:pt x="252" y="836"/>
                        <a:pt x="252" y="836"/>
                      </a:cubicBezTo>
                      <a:cubicBezTo>
                        <a:pt x="252" y="836"/>
                        <a:pt x="253" y="836"/>
                        <a:pt x="253" y="836"/>
                      </a:cubicBezTo>
                      <a:cubicBezTo>
                        <a:pt x="253" y="836"/>
                        <a:pt x="256" y="836"/>
                        <a:pt x="256" y="836"/>
                      </a:cubicBezTo>
                      <a:cubicBezTo>
                        <a:pt x="256" y="836"/>
                        <a:pt x="258" y="835"/>
                        <a:pt x="258" y="835"/>
                      </a:cubicBezTo>
                      <a:cubicBezTo>
                        <a:pt x="258" y="835"/>
                        <a:pt x="264" y="836"/>
                        <a:pt x="264" y="836"/>
                      </a:cubicBezTo>
                      <a:cubicBezTo>
                        <a:pt x="264" y="836"/>
                        <a:pt x="266" y="835"/>
                        <a:pt x="266" y="835"/>
                      </a:cubicBezTo>
                      <a:cubicBezTo>
                        <a:pt x="266" y="835"/>
                        <a:pt x="267" y="835"/>
                        <a:pt x="267" y="835"/>
                      </a:cubicBezTo>
                      <a:cubicBezTo>
                        <a:pt x="267" y="835"/>
                        <a:pt x="271" y="834"/>
                        <a:pt x="271" y="834"/>
                      </a:cubicBezTo>
                      <a:cubicBezTo>
                        <a:pt x="271" y="834"/>
                        <a:pt x="272" y="834"/>
                        <a:pt x="272" y="834"/>
                      </a:cubicBezTo>
                      <a:cubicBezTo>
                        <a:pt x="272" y="834"/>
                        <a:pt x="278" y="833"/>
                        <a:pt x="278" y="833"/>
                      </a:cubicBezTo>
                      <a:cubicBezTo>
                        <a:pt x="278" y="833"/>
                        <a:pt x="278" y="833"/>
                        <a:pt x="278" y="833"/>
                      </a:cubicBezTo>
                      <a:cubicBezTo>
                        <a:pt x="278" y="833"/>
                        <a:pt x="283" y="831"/>
                        <a:pt x="283" y="831"/>
                      </a:cubicBezTo>
                      <a:cubicBezTo>
                        <a:pt x="283" y="831"/>
                        <a:pt x="283" y="831"/>
                        <a:pt x="283" y="831"/>
                      </a:cubicBezTo>
                      <a:cubicBezTo>
                        <a:pt x="283" y="831"/>
                        <a:pt x="289" y="828"/>
                        <a:pt x="289" y="828"/>
                      </a:cubicBezTo>
                      <a:cubicBezTo>
                        <a:pt x="289" y="828"/>
                        <a:pt x="289" y="828"/>
                        <a:pt x="289" y="828"/>
                      </a:cubicBezTo>
                      <a:cubicBezTo>
                        <a:pt x="289" y="828"/>
                        <a:pt x="295" y="821"/>
                        <a:pt x="295" y="821"/>
                      </a:cubicBezTo>
                      <a:cubicBezTo>
                        <a:pt x="295" y="821"/>
                        <a:pt x="295" y="821"/>
                        <a:pt x="295" y="821"/>
                      </a:cubicBezTo>
                      <a:cubicBezTo>
                        <a:pt x="295" y="821"/>
                        <a:pt x="300" y="791"/>
                        <a:pt x="300" y="791"/>
                      </a:cubicBezTo>
                      <a:cubicBezTo>
                        <a:pt x="300" y="791"/>
                        <a:pt x="300" y="788"/>
                        <a:pt x="300" y="788"/>
                      </a:cubicBezTo>
                      <a:cubicBezTo>
                        <a:pt x="300" y="788"/>
                        <a:pt x="306" y="672"/>
                        <a:pt x="306" y="672"/>
                      </a:cubicBezTo>
                      <a:cubicBezTo>
                        <a:pt x="306" y="672"/>
                        <a:pt x="306" y="668"/>
                        <a:pt x="306" y="668"/>
                      </a:cubicBezTo>
                      <a:cubicBezTo>
                        <a:pt x="306" y="668"/>
                        <a:pt x="311" y="766"/>
                        <a:pt x="311" y="766"/>
                      </a:cubicBezTo>
                      <a:cubicBezTo>
                        <a:pt x="311" y="766"/>
                        <a:pt x="312" y="771"/>
                        <a:pt x="312" y="771"/>
                      </a:cubicBezTo>
                      <a:cubicBezTo>
                        <a:pt x="312" y="771"/>
                        <a:pt x="317" y="818"/>
                        <a:pt x="317" y="818"/>
                      </a:cubicBezTo>
                      <a:cubicBezTo>
                        <a:pt x="317" y="818"/>
                        <a:pt x="317" y="819"/>
                        <a:pt x="317" y="819"/>
                      </a:cubicBezTo>
                      <a:cubicBezTo>
                        <a:pt x="317" y="819"/>
                        <a:pt x="323" y="829"/>
                        <a:pt x="323" y="829"/>
                      </a:cubicBezTo>
                      <a:cubicBezTo>
                        <a:pt x="323" y="829"/>
                        <a:pt x="323" y="829"/>
                        <a:pt x="323" y="829"/>
                      </a:cubicBezTo>
                      <a:cubicBezTo>
                        <a:pt x="323" y="829"/>
                        <a:pt x="328" y="832"/>
                        <a:pt x="328" y="832"/>
                      </a:cubicBezTo>
                      <a:cubicBezTo>
                        <a:pt x="328" y="832"/>
                        <a:pt x="329" y="832"/>
                        <a:pt x="329" y="832"/>
                      </a:cubicBezTo>
                      <a:cubicBezTo>
                        <a:pt x="329" y="832"/>
                        <a:pt x="334" y="834"/>
                        <a:pt x="334" y="834"/>
                      </a:cubicBezTo>
                      <a:cubicBezTo>
                        <a:pt x="334" y="834"/>
                        <a:pt x="335" y="834"/>
                        <a:pt x="335" y="834"/>
                      </a:cubicBezTo>
                      <a:cubicBezTo>
                        <a:pt x="335" y="834"/>
                        <a:pt x="339" y="834"/>
                        <a:pt x="339" y="834"/>
                      </a:cubicBezTo>
                      <a:cubicBezTo>
                        <a:pt x="339" y="834"/>
                        <a:pt x="340" y="834"/>
                        <a:pt x="340" y="834"/>
                      </a:cubicBezTo>
                      <a:cubicBezTo>
                        <a:pt x="340" y="834"/>
                        <a:pt x="344" y="835"/>
                        <a:pt x="344" y="835"/>
                      </a:cubicBezTo>
                      <a:cubicBezTo>
                        <a:pt x="344" y="835"/>
                        <a:pt x="346" y="835"/>
                        <a:pt x="346" y="835"/>
                      </a:cubicBezTo>
                      <a:cubicBezTo>
                        <a:pt x="346" y="835"/>
                        <a:pt x="350" y="835"/>
                        <a:pt x="350" y="835"/>
                      </a:cubicBezTo>
                      <a:cubicBezTo>
                        <a:pt x="350" y="835"/>
                        <a:pt x="352" y="835"/>
                        <a:pt x="352" y="835"/>
                      </a:cubicBezTo>
                      <a:cubicBezTo>
                        <a:pt x="352" y="835"/>
                        <a:pt x="356" y="836"/>
                        <a:pt x="356" y="836"/>
                      </a:cubicBezTo>
                      <a:cubicBezTo>
                        <a:pt x="356" y="836"/>
                        <a:pt x="358" y="835"/>
                        <a:pt x="358" y="835"/>
                      </a:cubicBezTo>
                      <a:cubicBezTo>
                        <a:pt x="358" y="835"/>
                        <a:pt x="362" y="836"/>
                        <a:pt x="362" y="836"/>
                      </a:cubicBezTo>
                      <a:cubicBezTo>
                        <a:pt x="362" y="836"/>
                        <a:pt x="363" y="836"/>
                        <a:pt x="363" y="836"/>
                      </a:cubicBezTo>
                      <a:cubicBezTo>
                        <a:pt x="363" y="836"/>
                        <a:pt x="366" y="836"/>
                        <a:pt x="366" y="836"/>
                      </a:cubicBezTo>
                      <a:cubicBezTo>
                        <a:pt x="366" y="836"/>
                        <a:pt x="370" y="836"/>
                        <a:pt x="370" y="836"/>
                      </a:cubicBezTo>
                      <a:cubicBezTo>
                        <a:pt x="370" y="836"/>
                        <a:pt x="373" y="836"/>
                        <a:pt x="373" y="836"/>
                      </a:cubicBezTo>
                      <a:cubicBezTo>
                        <a:pt x="373" y="836"/>
                        <a:pt x="374" y="836"/>
                        <a:pt x="374" y="836"/>
                      </a:cubicBezTo>
                      <a:cubicBezTo>
                        <a:pt x="374" y="836"/>
                        <a:pt x="379" y="836"/>
                        <a:pt x="379" y="836"/>
                      </a:cubicBezTo>
                      <a:cubicBezTo>
                        <a:pt x="379" y="836"/>
                        <a:pt x="380" y="836"/>
                        <a:pt x="380" y="836"/>
                      </a:cubicBezTo>
                      <a:cubicBezTo>
                        <a:pt x="380" y="836"/>
                        <a:pt x="385" y="836"/>
                        <a:pt x="385" y="836"/>
                      </a:cubicBezTo>
                      <a:cubicBezTo>
                        <a:pt x="385" y="836"/>
                        <a:pt x="387" y="836"/>
                        <a:pt x="387" y="836"/>
                      </a:cubicBezTo>
                      <a:cubicBezTo>
                        <a:pt x="387" y="836"/>
                        <a:pt x="389" y="835"/>
                        <a:pt x="389" y="835"/>
                      </a:cubicBezTo>
                      <a:cubicBezTo>
                        <a:pt x="389" y="835"/>
                        <a:pt x="391" y="835"/>
                        <a:pt x="391" y="835"/>
                      </a:cubicBezTo>
                      <a:cubicBezTo>
                        <a:pt x="391" y="835"/>
                        <a:pt x="396" y="835"/>
                        <a:pt x="396" y="835"/>
                      </a:cubicBezTo>
                      <a:cubicBezTo>
                        <a:pt x="396" y="835"/>
                        <a:pt x="396" y="835"/>
                        <a:pt x="396" y="835"/>
                      </a:cubicBezTo>
                      <a:cubicBezTo>
                        <a:pt x="396" y="835"/>
                        <a:pt x="402" y="833"/>
                        <a:pt x="402" y="833"/>
                      </a:cubicBezTo>
                      <a:cubicBezTo>
                        <a:pt x="402" y="833"/>
                        <a:pt x="402" y="833"/>
                        <a:pt x="402" y="833"/>
                      </a:cubicBezTo>
                      <a:cubicBezTo>
                        <a:pt x="402" y="833"/>
                        <a:pt x="408" y="832"/>
                        <a:pt x="408" y="832"/>
                      </a:cubicBezTo>
                      <a:cubicBezTo>
                        <a:pt x="408" y="832"/>
                        <a:pt x="408" y="831"/>
                        <a:pt x="408" y="831"/>
                      </a:cubicBezTo>
                      <a:cubicBezTo>
                        <a:pt x="408" y="831"/>
                        <a:pt x="413" y="828"/>
                        <a:pt x="413" y="828"/>
                      </a:cubicBezTo>
                      <a:cubicBezTo>
                        <a:pt x="413" y="828"/>
                        <a:pt x="414" y="828"/>
                        <a:pt x="414" y="828"/>
                      </a:cubicBezTo>
                      <a:cubicBezTo>
                        <a:pt x="414" y="828"/>
                        <a:pt x="419" y="819"/>
                        <a:pt x="419" y="819"/>
                      </a:cubicBezTo>
                      <a:cubicBezTo>
                        <a:pt x="419" y="819"/>
                        <a:pt x="419" y="819"/>
                        <a:pt x="419" y="819"/>
                      </a:cubicBezTo>
                      <a:cubicBezTo>
                        <a:pt x="419" y="819"/>
                        <a:pt x="425" y="787"/>
                        <a:pt x="425" y="787"/>
                      </a:cubicBezTo>
                      <a:cubicBezTo>
                        <a:pt x="425" y="787"/>
                        <a:pt x="425" y="784"/>
                        <a:pt x="425" y="784"/>
                      </a:cubicBezTo>
                      <a:cubicBezTo>
                        <a:pt x="425" y="784"/>
                        <a:pt x="428" y="758"/>
                        <a:pt x="428" y="758"/>
                      </a:cubicBezTo>
                      <a:cubicBezTo>
                        <a:pt x="428" y="758"/>
                        <a:pt x="430" y="771"/>
                        <a:pt x="430" y="771"/>
                      </a:cubicBezTo>
                      <a:cubicBezTo>
                        <a:pt x="430" y="771"/>
                        <a:pt x="436" y="800"/>
                        <a:pt x="436" y="800"/>
                      </a:cubicBezTo>
                      <a:cubicBezTo>
                        <a:pt x="436" y="800"/>
                        <a:pt x="436" y="800"/>
                        <a:pt x="436" y="800"/>
                      </a:cubicBezTo>
                      <a:cubicBezTo>
                        <a:pt x="436" y="800"/>
                        <a:pt x="442" y="772"/>
                        <a:pt x="442" y="772"/>
                      </a:cubicBezTo>
                      <a:cubicBezTo>
                        <a:pt x="442" y="772"/>
                        <a:pt x="443" y="765"/>
                        <a:pt x="443" y="765"/>
                      </a:cubicBezTo>
                      <a:cubicBezTo>
                        <a:pt x="443" y="765"/>
                        <a:pt x="447" y="794"/>
                        <a:pt x="447" y="794"/>
                      </a:cubicBezTo>
                      <a:cubicBezTo>
                        <a:pt x="447" y="794"/>
                        <a:pt x="447" y="796"/>
                        <a:pt x="447" y="796"/>
                      </a:cubicBezTo>
                      <a:cubicBezTo>
                        <a:pt x="447" y="796"/>
                        <a:pt x="453" y="821"/>
                        <a:pt x="453" y="821"/>
                      </a:cubicBezTo>
                      <a:cubicBezTo>
                        <a:pt x="453" y="821"/>
                        <a:pt x="453" y="822"/>
                        <a:pt x="453" y="822"/>
                      </a:cubicBezTo>
                      <a:cubicBezTo>
                        <a:pt x="453" y="822"/>
                        <a:pt x="458" y="829"/>
                        <a:pt x="458" y="829"/>
                      </a:cubicBezTo>
                      <a:cubicBezTo>
                        <a:pt x="458" y="829"/>
                        <a:pt x="459" y="829"/>
                        <a:pt x="459" y="829"/>
                      </a:cubicBezTo>
                      <a:cubicBezTo>
                        <a:pt x="459" y="829"/>
                        <a:pt x="464" y="831"/>
                        <a:pt x="464" y="831"/>
                      </a:cubicBezTo>
                      <a:cubicBezTo>
                        <a:pt x="464" y="831"/>
                        <a:pt x="464" y="831"/>
                        <a:pt x="464" y="831"/>
                      </a:cubicBezTo>
                      <a:cubicBezTo>
                        <a:pt x="464" y="831"/>
                        <a:pt x="470" y="833"/>
                        <a:pt x="470" y="833"/>
                      </a:cubicBezTo>
                      <a:cubicBezTo>
                        <a:pt x="470" y="833"/>
                        <a:pt x="472" y="833"/>
                        <a:pt x="472" y="833"/>
                      </a:cubicBezTo>
                      <a:cubicBezTo>
                        <a:pt x="472" y="833"/>
                        <a:pt x="475" y="831"/>
                        <a:pt x="475" y="831"/>
                      </a:cubicBezTo>
                      <a:cubicBezTo>
                        <a:pt x="475" y="831"/>
                        <a:pt x="477" y="829"/>
                        <a:pt x="477" y="829"/>
                      </a:cubicBezTo>
                      <a:cubicBezTo>
                        <a:pt x="477" y="829"/>
                        <a:pt x="481" y="833"/>
                        <a:pt x="481" y="833"/>
                      </a:cubicBezTo>
                      <a:cubicBezTo>
                        <a:pt x="481" y="833"/>
                        <a:pt x="481" y="833"/>
                        <a:pt x="481" y="833"/>
                      </a:cubicBezTo>
                      <a:cubicBezTo>
                        <a:pt x="481" y="833"/>
                        <a:pt x="484" y="835"/>
                        <a:pt x="484" y="835"/>
                      </a:cubicBezTo>
                      <a:cubicBezTo>
                        <a:pt x="484" y="835"/>
                        <a:pt x="488" y="835"/>
                        <a:pt x="488" y="835"/>
                      </a:cubicBezTo>
                      <a:cubicBezTo>
                        <a:pt x="488" y="835"/>
                        <a:pt x="492" y="830"/>
                        <a:pt x="492" y="830"/>
                      </a:cubicBezTo>
                      <a:cubicBezTo>
                        <a:pt x="492" y="830"/>
                        <a:pt x="493" y="830"/>
                        <a:pt x="493" y="830"/>
                      </a:cubicBezTo>
                      <a:cubicBezTo>
                        <a:pt x="493" y="830"/>
                        <a:pt x="498" y="835"/>
                        <a:pt x="498" y="835"/>
                      </a:cubicBezTo>
                      <a:cubicBezTo>
                        <a:pt x="498" y="835"/>
                        <a:pt x="498" y="835"/>
                        <a:pt x="498" y="835"/>
                      </a:cubicBezTo>
                      <a:cubicBezTo>
                        <a:pt x="498" y="835"/>
                        <a:pt x="501" y="836"/>
                        <a:pt x="501" y="836"/>
                      </a:cubicBezTo>
                      <a:cubicBezTo>
                        <a:pt x="501" y="836"/>
                        <a:pt x="505" y="836"/>
                        <a:pt x="505" y="836"/>
                      </a:cubicBezTo>
                      <a:cubicBezTo>
                        <a:pt x="505" y="836"/>
                        <a:pt x="508" y="836"/>
                        <a:pt x="508" y="836"/>
                      </a:cubicBezTo>
                      <a:cubicBezTo>
                        <a:pt x="508" y="836"/>
                        <a:pt x="510" y="836"/>
                        <a:pt x="510" y="836"/>
                      </a:cubicBezTo>
                      <a:cubicBezTo>
                        <a:pt x="510" y="836"/>
                        <a:pt x="515" y="836"/>
                        <a:pt x="515" y="836"/>
                      </a:cubicBezTo>
                      <a:cubicBezTo>
                        <a:pt x="515" y="836"/>
                        <a:pt x="515" y="836"/>
                        <a:pt x="515" y="836"/>
                      </a:cubicBezTo>
                      <a:cubicBezTo>
                        <a:pt x="515" y="836"/>
                        <a:pt x="517" y="837"/>
                        <a:pt x="517" y="837"/>
                      </a:cubicBezTo>
                      <a:cubicBezTo>
                        <a:pt x="517" y="837"/>
                        <a:pt x="521" y="836"/>
                        <a:pt x="521" y="836"/>
                      </a:cubicBezTo>
                      <a:cubicBezTo>
                        <a:pt x="521" y="836"/>
                        <a:pt x="524" y="837"/>
                        <a:pt x="524" y="837"/>
                      </a:cubicBezTo>
                      <a:cubicBezTo>
                        <a:pt x="524" y="837"/>
                        <a:pt x="529" y="837"/>
                        <a:pt x="529" y="837"/>
                      </a:cubicBezTo>
                      <a:cubicBezTo>
                        <a:pt x="529" y="837"/>
                        <a:pt x="532" y="837"/>
                        <a:pt x="532" y="837"/>
                      </a:cubicBezTo>
                      <a:cubicBezTo>
                        <a:pt x="532" y="837"/>
                        <a:pt x="533" y="837"/>
                        <a:pt x="533" y="837"/>
                      </a:cubicBezTo>
                      <a:cubicBezTo>
                        <a:pt x="533" y="837"/>
                        <a:pt x="534" y="837"/>
                        <a:pt x="534" y="837"/>
                      </a:cubicBezTo>
                      <a:cubicBezTo>
                        <a:pt x="534" y="837"/>
                        <a:pt x="541" y="837"/>
                        <a:pt x="541" y="837"/>
                      </a:cubicBezTo>
                      <a:cubicBezTo>
                        <a:pt x="541" y="837"/>
                        <a:pt x="543" y="837"/>
                        <a:pt x="543" y="837"/>
                      </a:cubicBezTo>
                      <a:cubicBezTo>
                        <a:pt x="543" y="837"/>
                        <a:pt x="545" y="837"/>
                        <a:pt x="545" y="837"/>
                      </a:cubicBezTo>
                      <a:cubicBezTo>
                        <a:pt x="545" y="837"/>
                        <a:pt x="548" y="837"/>
                        <a:pt x="548" y="837"/>
                      </a:cubicBezTo>
                      <a:cubicBezTo>
                        <a:pt x="548" y="837"/>
                        <a:pt x="550" y="837"/>
                        <a:pt x="550" y="837"/>
                      </a:cubicBezTo>
                      <a:cubicBezTo>
                        <a:pt x="550" y="837"/>
                        <a:pt x="553" y="837"/>
                        <a:pt x="553" y="837"/>
                      </a:cubicBezTo>
                      <a:cubicBezTo>
                        <a:pt x="553" y="837"/>
                        <a:pt x="557" y="837"/>
                        <a:pt x="557" y="837"/>
                      </a:cubicBezTo>
                      <a:cubicBezTo>
                        <a:pt x="557" y="837"/>
                        <a:pt x="559" y="837"/>
                        <a:pt x="559" y="837"/>
                      </a:cubicBezTo>
                      <a:cubicBezTo>
                        <a:pt x="559" y="837"/>
                        <a:pt x="562" y="837"/>
                        <a:pt x="562" y="837"/>
                      </a:cubicBezTo>
                      <a:cubicBezTo>
                        <a:pt x="562" y="837"/>
                        <a:pt x="563" y="836"/>
                        <a:pt x="563" y="836"/>
                      </a:cubicBezTo>
                      <a:cubicBezTo>
                        <a:pt x="563" y="836"/>
                        <a:pt x="566" y="837"/>
                        <a:pt x="566" y="837"/>
                      </a:cubicBezTo>
                      <a:cubicBezTo>
                        <a:pt x="566" y="837"/>
                        <a:pt x="570" y="837"/>
                        <a:pt x="570" y="837"/>
                      </a:cubicBezTo>
                      <a:cubicBezTo>
                        <a:pt x="570" y="837"/>
                        <a:pt x="575" y="837"/>
                        <a:pt x="575" y="837"/>
                      </a:cubicBezTo>
                      <a:cubicBezTo>
                        <a:pt x="575" y="837"/>
                        <a:pt x="577" y="836"/>
                        <a:pt x="577" y="836"/>
                      </a:cubicBezTo>
                      <a:cubicBezTo>
                        <a:pt x="577" y="836"/>
                        <a:pt x="577" y="836"/>
                        <a:pt x="577" y="836"/>
                      </a:cubicBezTo>
                      <a:cubicBezTo>
                        <a:pt x="577" y="836"/>
                        <a:pt x="579" y="837"/>
                        <a:pt x="579" y="837"/>
                      </a:cubicBezTo>
                      <a:cubicBezTo>
                        <a:pt x="579" y="837"/>
                        <a:pt x="585" y="836"/>
                        <a:pt x="585" y="836"/>
                      </a:cubicBezTo>
                      <a:cubicBezTo>
                        <a:pt x="585" y="836"/>
                        <a:pt x="588" y="836"/>
                        <a:pt x="588" y="836"/>
                      </a:cubicBezTo>
                      <a:cubicBezTo>
                        <a:pt x="588" y="836"/>
                        <a:pt x="592" y="836"/>
                        <a:pt x="592" y="836"/>
                      </a:cubicBezTo>
                      <a:cubicBezTo>
                        <a:pt x="592" y="836"/>
                        <a:pt x="593" y="836"/>
                        <a:pt x="593" y="836"/>
                      </a:cubicBezTo>
                      <a:cubicBezTo>
                        <a:pt x="593" y="836"/>
                        <a:pt x="596" y="836"/>
                        <a:pt x="596" y="836"/>
                      </a:cubicBezTo>
                      <a:cubicBezTo>
                        <a:pt x="596" y="836"/>
                        <a:pt x="598" y="836"/>
                        <a:pt x="598" y="836"/>
                      </a:cubicBezTo>
                      <a:cubicBezTo>
                        <a:pt x="598" y="836"/>
                        <a:pt x="604" y="836"/>
                        <a:pt x="604" y="836"/>
                      </a:cubicBezTo>
                      <a:cubicBezTo>
                        <a:pt x="604" y="836"/>
                        <a:pt x="606" y="837"/>
                        <a:pt x="606" y="837"/>
                      </a:cubicBezTo>
                      <a:cubicBezTo>
                        <a:pt x="606" y="837"/>
                        <a:pt x="607" y="836"/>
                        <a:pt x="607" y="836"/>
                      </a:cubicBezTo>
                      <a:cubicBezTo>
                        <a:pt x="607" y="836"/>
                        <a:pt x="609" y="837"/>
                        <a:pt x="609" y="837"/>
                      </a:cubicBezTo>
                      <a:cubicBezTo>
                        <a:pt x="609" y="837"/>
                        <a:pt x="613" y="836"/>
                        <a:pt x="613" y="836"/>
                      </a:cubicBezTo>
                      <a:cubicBezTo>
                        <a:pt x="613" y="836"/>
                        <a:pt x="617" y="836"/>
                        <a:pt x="617" y="836"/>
                      </a:cubicBezTo>
                      <a:cubicBezTo>
                        <a:pt x="617" y="836"/>
                        <a:pt x="617" y="836"/>
                        <a:pt x="617" y="836"/>
                      </a:cubicBezTo>
                      <a:cubicBezTo>
                        <a:pt x="617" y="836"/>
                        <a:pt x="622" y="835"/>
                        <a:pt x="622" y="835"/>
                      </a:cubicBezTo>
                      <a:cubicBezTo>
                        <a:pt x="622" y="835"/>
                        <a:pt x="623" y="835"/>
                        <a:pt x="623" y="835"/>
                      </a:cubicBezTo>
                      <a:cubicBezTo>
                        <a:pt x="623" y="835"/>
                        <a:pt x="628" y="833"/>
                        <a:pt x="628" y="833"/>
                      </a:cubicBezTo>
                      <a:cubicBezTo>
                        <a:pt x="628" y="833"/>
                        <a:pt x="628" y="834"/>
                        <a:pt x="628" y="834"/>
                      </a:cubicBezTo>
                      <a:cubicBezTo>
                        <a:pt x="628" y="834"/>
                        <a:pt x="634" y="830"/>
                        <a:pt x="634" y="830"/>
                      </a:cubicBezTo>
                      <a:cubicBezTo>
                        <a:pt x="634" y="830"/>
                        <a:pt x="634" y="830"/>
                        <a:pt x="634" y="830"/>
                      </a:cubicBezTo>
                      <a:cubicBezTo>
                        <a:pt x="634" y="830"/>
                        <a:pt x="640" y="810"/>
                        <a:pt x="640" y="810"/>
                      </a:cubicBezTo>
                      <a:cubicBezTo>
                        <a:pt x="640" y="810"/>
                        <a:pt x="640" y="807"/>
                        <a:pt x="640" y="807"/>
                      </a:cubicBezTo>
                      <a:cubicBezTo>
                        <a:pt x="640" y="807"/>
                        <a:pt x="644" y="739"/>
                        <a:pt x="644" y="739"/>
                      </a:cubicBezTo>
                      <a:cubicBezTo>
                        <a:pt x="644" y="739"/>
                        <a:pt x="645" y="744"/>
                        <a:pt x="645" y="744"/>
                      </a:cubicBezTo>
                      <a:cubicBezTo>
                        <a:pt x="645" y="744"/>
                        <a:pt x="651" y="811"/>
                        <a:pt x="651" y="811"/>
                      </a:cubicBezTo>
                      <a:cubicBezTo>
                        <a:pt x="651" y="811"/>
                        <a:pt x="652" y="813"/>
                        <a:pt x="652" y="813"/>
                      </a:cubicBezTo>
                      <a:cubicBezTo>
                        <a:pt x="652" y="813"/>
                        <a:pt x="656" y="790"/>
                        <a:pt x="656" y="790"/>
                      </a:cubicBezTo>
                      <a:cubicBezTo>
                        <a:pt x="656" y="790"/>
                        <a:pt x="657" y="785"/>
                        <a:pt x="657" y="785"/>
                      </a:cubicBezTo>
                      <a:cubicBezTo>
                        <a:pt x="657" y="785"/>
                        <a:pt x="660" y="708"/>
                        <a:pt x="660" y="708"/>
                      </a:cubicBezTo>
                      <a:cubicBezTo>
                        <a:pt x="660" y="708"/>
                        <a:pt x="662" y="719"/>
                        <a:pt x="662" y="719"/>
                      </a:cubicBezTo>
                      <a:cubicBezTo>
                        <a:pt x="662" y="719"/>
                        <a:pt x="668" y="816"/>
                        <a:pt x="668" y="816"/>
                      </a:cubicBezTo>
                      <a:cubicBezTo>
                        <a:pt x="668" y="816"/>
                        <a:pt x="668" y="817"/>
                        <a:pt x="668" y="817"/>
                      </a:cubicBezTo>
                      <a:cubicBezTo>
                        <a:pt x="668" y="817"/>
                        <a:pt x="673" y="828"/>
                        <a:pt x="673" y="828"/>
                      </a:cubicBezTo>
                      <a:cubicBezTo>
                        <a:pt x="673" y="828"/>
                        <a:pt x="674" y="828"/>
                        <a:pt x="674" y="828"/>
                      </a:cubicBezTo>
                      <a:cubicBezTo>
                        <a:pt x="674" y="828"/>
                        <a:pt x="678" y="831"/>
                        <a:pt x="678" y="831"/>
                      </a:cubicBezTo>
                      <a:cubicBezTo>
                        <a:pt x="678" y="831"/>
                        <a:pt x="681" y="831"/>
                        <a:pt x="681" y="831"/>
                      </a:cubicBezTo>
                      <a:cubicBezTo>
                        <a:pt x="681" y="831"/>
                        <a:pt x="684" y="831"/>
                        <a:pt x="684" y="831"/>
                      </a:cubicBezTo>
                      <a:cubicBezTo>
                        <a:pt x="684" y="831"/>
                        <a:pt x="686" y="831"/>
                        <a:pt x="686" y="831"/>
                      </a:cubicBezTo>
                      <a:cubicBezTo>
                        <a:pt x="686" y="831"/>
                        <a:pt x="690" y="832"/>
                        <a:pt x="690" y="832"/>
                      </a:cubicBezTo>
                      <a:cubicBezTo>
                        <a:pt x="690" y="832"/>
                        <a:pt x="691" y="832"/>
                        <a:pt x="691" y="832"/>
                      </a:cubicBezTo>
                      <a:cubicBezTo>
                        <a:pt x="691" y="832"/>
                        <a:pt x="696" y="830"/>
                        <a:pt x="696" y="830"/>
                      </a:cubicBezTo>
                      <a:cubicBezTo>
                        <a:pt x="696" y="830"/>
                        <a:pt x="696" y="830"/>
                        <a:pt x="696" y="830"/>
                      </a:cubicBezTo>
                      <a:cubicBezTo>
                        <a:pt x="696" y="830"/>
                        <a:pt x="702" y="829"/>
                        <a:pt x="702" y="829"/>
                      </a:cubicBezTo>
                      <a:cubicBezTo>
                        <a:pt x="702" y="829"/>
                        <a:pt x="702" y="829"/>
                        <a:pt x="702" y="829"/>
                      </a:cubicBezTo>
                      <a:cubicBezTo>
                        <a:pt x="702" y="829"/>
                        <a:pt x="707" y="826"/>
                        <a:pt x="707" y="826"/>
                      </a:cubicBezTo>
                      <a:cubicBezTo>
                        <a:pt x="707" y="826"/>
                        <a:pt x="708" y="826"/>
                        <a:pt x="708" y="826"/>
                      </a:cubicBezTo>
                      <a:cubicBezTo>
                        <a:pt x="708" y="826"/>
                        <a:pt x="713" y="821"/>
                        <a:pt x="713" y="821"/>
                      </a:cubicBezTo>
                      <a:cubicBezTo>
                        <a:pt x="713" y="821"/>
                        <a:pt x="713" y="821"/>
                        <a:pt x="713" y="821"/>
                      </a:cubicBezTo>
                      <a:cubicBezTo>
                        <a:pt x="713" y="821"/>
                        <a:pt x="719" y="810"/>
                        <a:pt x="719" y="810"/>
                      </a:cubicBezTo>
                      <a:cubicBezTo>
                        <a:pt x="719" y="810"/>
                        <a:pt x="719" y="809"/>
                        <a:pt x="719" y="809"/>
                      </a:cubicBezTo>
                      <a:cubicBezTo>
                        <a:pt x="719" y="809"/>
                        <a:pt x="724" y="771"/>
                        <a:pt x="724" y="771"/>
                      </a:cubicBezTo>
                      <a:cubicBezTo>
                        <a:pt x="724" y="771"/>
                        <a:pt x="725" y="768"/>
                        <a:pt x="725" y="768"/>
                      </a:cubicBezTo>
                      <a:cubicBezTo>
                        <a:pt x="725" y="768"/>
                        <a:pt x="730" y="693"/>
                        <a:pt x="730" y="693"/>
                      </a:cubicBezTo>
                      <a:cubicBezTo>
                        <a:pt x="730" y="693"/>
                        <a:pt x="731" y="693"/>
                        <a:pt x="731" y="693"/>
                      </a:cubicBezTo>
                      <a:cubicBezTo>
                        <a:pt x="731" y="693"/>
                        <a:pt x="736" y="738"/>
                        <a:pt x="736" y="738"/>
                      </a:cubicBezTo>
                      <a:cubicBezTo>
                        <a:pt x="736" y="738"/>
                        <a:pt x="737" y="743"/>
                        <a:pt x="737" y="743"/>
                      </a:cubicBezTo>
                      <a:cubicBezTo>
                        <a:pt x="737" y="743"/>
                        <a:pt x="741" y="704"/>
                        <a:pt x="741" y="704"/>
                      </a:cubicBezTo>
                      <a:cubicBezTo>
                        <a:pt x="741" y="704"/>
                        <a:pt x="741" y="700"/>
                        <a:pt x="741" y="700"/>
                      </a:cubicBezTo>
                      <a:cubicBezTo>
                        <a:pt x="741" y="700"/>
                        <a:pt x="745" y="664"/>
                        <a:pt x="745" y="664"/>
                      </a:cubicBezTo>
                      <a:cubicBezTo>
                        <a:pt x="745" y="664"/>
                        <a:pt x="747" y="690"/>
                        <a:pt x="747" y="690"/>
                      </a:cubicBezTo>
                      <a:cubicBezTo>
                        <a:pt x="747" y="690"/>
                        <a:pt x="752" y="775"/>
                        <a:pt x="752" y="775"/>
                      </a:cubicBezTo>
                      <a:cubicBezTo>
                        <a:pt x="752" y="775"/>
                        <a:pt x="755" y="782"/>
                        <a:pt x="755" y="782"/>
                      </a:cubicBezTo>
                      <a:cubicBezTo>
                        <a:pt x="755" y="782"/>
                        <a:pt x="758" y="759"/>
                        <a:pt x="758" y="759"/>
                      </a:cubicBezTo>
                      <a:cubicBezTo>
                        <a:pt x="758" y="759"/>
                        <a:pt x="759" y="756"/>
                        <a:pt x="759" y="756"/>
                      </a:cubicBezTo>
                      <a:cubicBezTo>
                        <a:pt x="759" y="756"/>
                        <a:pt x="762" y="707"/>
                        <a:pt x="762" y="707"/>
                      </a:cubicBezTo>
                      <a:cubicBezTo>
                        <a:pt x="762" y="707"/>
                        <a:pt x="764" y="742"/>
                        <a:pt x="764" y="742"/>
                      </a:cubicBezTo>
                      <a:cubicBezTo>
                        <a:pt x="764" y="742"/>
                        <a:pt x="770" y="801"/>
                        <a:pt x="770" y="801"/>
                      </a:cubicBezTo>
                      <a:cubicBezTo>
                        <a:pt x="770" y="801"/>
                        <a:pt x="771" y="802"/>
                        <a:pt x="771" y="802"/>
                      </a:cubicBezTo>
                      <a:cubicBezTo>
                        <a:pt x="771" y="802"/>
                        <a:pt x="775" y="778"/>
                        <a:pt x="775" y="778"/>
                      </a:cubicBezTo>
                      <a:cubicBezTo>
                        <a:pt x="775" y="778"/>
                        <a:pt x="775" y="775"/>
                        <a:pt x="775" y="775"/>
                      </a:cubicBezTo>
                      <a:cubicBezTo>
                        <a:pt x="775" y="775"/>
                        <a:pt x="778" y="743"/>
                        <a:pt x="778" y="743"/>
                      </a:cubicBezTo>
                      <a:cubicBezTo>
                        <a:pt x="778" y="743"/>
                        <a:pt x="781" y="776"/>
                        <a:pt x="781" y="776"/>
                      </a:cubicBezTo>
                      <a:cubicBezTo>
                        <a:pt x="781" y="776"/>
                        <a:pt x="786" y="817"/>
                        <a:pt x="786" y="817"/>
                      </a:cubicBezTo>
                      <a:cubicBezTo>
                        <a:pt x="786" y="817"/>
                        <a:pt x="787" y="817"/>
                        <a:pt x="787" y="817"/>
                      </a:cubicBezTo>
                      <a:cubicBezTo>
                        <a:pt x="787" y="817"/>
                        <a:pt x="791" y="820"/>
                        <a:pt x="791" y="820"/>
                      </a:cubicBezTo>
                      <a:cubicBezTo>
                        <a:pt x="791" y="820"/>
                        <a:pt x="796" y="816"/>
                        <a:pt x="796" y="816"/>
                      </a:cubicBezTo>
                      <a:cubicBezTo>
                        <a:pt x="796" y="816"/>
                        <a:pt x="798" y="819"/>
                        <a:pt x="798" y="819"/>
                      </a:cubicBezTo>
                      <a:cubicBezTo>
                        <a:pt x="798" y="819"/>
                        <a:pt x="799" y="819"/>
                        <a:pt x="799" y="819"/>
                      </a:cubicBezTo>
                      <a:cubicBezTo>
                        <a:pt x="799" y="819"/>
                        <a:pt x="804" y="810"/>
                        <a:pt x="804" y="810"/>
                      </a:cubicBezTo>
                      <a:cubicBezTo>
                        <a:pt x="804" y="810"/>
                        <a:pt x="804" y="809"/>
                        <a:pt x="804" y="809"/>
                      </a:cubicBezTo>
                      <a:cubicBezTo>
                        <a:pt x="804" y="809"/>
                        <a:pt x="807" y="814"/>
                        <a:pt x="807" y="814"/>
                      </a:cubicBezTo>
                      <a:cubicBezTo>
                        <a:pt x="807" y="814"/>
                        <a:pt x="810" y="810"/>
                        <a:pt x="810" y="810"/>
                      </a:cubicBezTo>
                      <a:cubicBezTo>
                        <a:pt x="810" y="810"/>
                        <a:pt x="815" y="816"/>
                        <a:pt x="815" y="816"/>
                      </a:cubicBezTo>
                      <a:cubicBezTo>
                        <a:pt x="815" y="816"/>
                        <a:pt x="816" y="815"/>
                        <a:pt x="816" y="815"/>
                      </a:cubicBezTo>
                      <a:cubicBezTo>
                        <a:pt x="816" y="815"/>
                        <a:pt x="820" y="822"/>
                        <a:pt x="820" y="822"/>
                      </a:cubicBezTo>
                      <a:cubicBezTo>
                        <a:pt x="820" y="822"/>
                        <a:pt x="822" y="822"/>
                        <a:pt x="822" y="822"/>
                      </a:cubicBezTo>
                      <a:cubicBezTo>
                        <a:pt x="822" y="822"/>
                        <a:pt x="826" y="826"/>
                        <a:pt x="826" y="826"/>
                      </a:cubicBezTo>
                      <a:cubicBezTo>
                        <a:pt x="826" y="826"/>
                        <a:pt x="826" y="826"/>
                        <a:pt x="826" y="826"/>
                      </a:cubicBezTo>
                      <a:cubicBezTo>
                        <a:pt x="826" y="826"/>
                        <a:pt x="832" y="833"/>
                        <a:pt x="832" y="833"/>
                      </a:cubicBezTo>
                      <a:cubicBezTo>
                        <a:pt x="832" y="833"/>
                        <a:pt x="832" y="833"/>
                        <a:pt x="832" y="833"/>
                      </a:cubicBezTo>
                      <a:cubicBezTo>
                        <a:pt x="832" y="833"/>
                        <a:pt x="835" y="831"/>
                        <a:pt x="835" y="831"/>
                      </a:cubicBezTo>
                      <a:cubicBezTo>
                        <a:pt x="835" y="831"/>
                        <a:pt x="838" y="832"/>
                        <a:pt x="838" y="832"/>
                      </a:cubicBezTo>
                      <a:cubicBezTo>
                        <a:pt x="838" y="832"/>
                        <a:pt x="841" y="835"/>
                        <a:pt x="841" y="835"/>
                      </a:cubicBezTo>
                      <a:cubicBezTo>
                        <a:pt x="841" y="835"/>
                        <a:pt x="843" y="834"/>
                        <a:pt x="843" y="834"/>
                      </a:cubicBezTo>
                      <a:cubicBezTo>
                        <a:pt x="843" y="834"/>
                        <a:pt x="848" y="830"/>
                        <a:pt x="848" y="830"/>
                      </a:cubicBezTo>
                      <a:cubicBezTo>
                        <a:pt x="848" y="830"/>
                        <a:pt x="849" y="830"/>
                        <a:pt x="849" y="830"/>
                      </a:cubicBezTo>
                      <a:cubicBezTo>
                        <a:pt x="849" y="830"/>
                        <a:pt x="853" y="832"/>
                        <a:pt x="853" y="832"/>
                      </a:cubicBezTo>
                      <a:cubicBezTo>
                        <a:pt x="853" y="832"/>
                        <a:pt x="855" y="831"/>
                        <a:pt x="855" y="831"/>
                      </a:cubicBezTo>
                      <a:cubicBezTo>
                        <a:pt x="855" y="831"/>
                        <a:pt x="860" y="825"/>
                        <a:pt x="860" y="825"/>
                      </a:cubicBezTo>
                      <a:cubicBezTo>
                        <a:pt x="860" y="825"/>
                        <a:pt x="860" y="825"/>
                        <a:pt x="860" y="825"/>
                      </a:cubicBezTo>
                      <a:cubicBezTo>
                        <a:pt x="860" y="825"/>
                        <a:pt x="866" y="817"/>
                        <a:pt x="866" y="817"/>
                      </a:cubicBezTo>
                      <a:cubicBezTo>
                        <a:pt x="866" y="817"/>
                        <a:pt x="866" y="817"/>
                        <a:pt x="866" y="817"/>
                      </a:cubicBezTo>
                      <a:cubicBezTo>
                        <a:pt x="866" y="817"/>
                        <a:pt x="871" y="794"/>
                        <a:pt x="871" y="794"/>
                      </a:cubicBezTo>
                      <a:cubicBezTo>
                        <a:pt x="871" y="794"/>
                        <a:pt x="872" y="792"/>
                        <a:pt x="872" y="792"/>
                      </a:cubicBezTo>
                      <a:cubicBezTo>
                        <a:pt x="872" y="792"/>
                        <a:pt x="877" y="739"/>
                        <a:pt x="877" y="739"/>
                      </a:cubicBezTo>
                      <a:cubicBezTo>
                        <a:pt x="877" y="739"/>
                        <a:pt x="877" y="740"/>
                        <a:pt x="877" y="740"/>
                      </a:cubicBezTo>
                      <a:cubicBezTo>
                        <a:pt x="877" y="740"/>
                        <a:pt x="882" y="770"/>
                        <a:pt x="882" y="770"/>
                      </a:cubicBezTo>
                      <a:cubicBezTo>
                        <a:pt x="882" y="770"/>
                        <a:pt x="883" y="767"/>
                        <a:pt x="883" y="767"/>
                      </a:cubicBezTo>
                      <a:cubicBezTo>
                        <a:pt x="883" y="767"/>
                        <a:pt x="888" y="697"/>
                        <a:pt x="888" y="697"/>
                      </a:cubicBezTo>
                      <a:cubicBezTo>
                        <a:pt x="888" y="697"/>
                        <a:pt x="891" y="658"/>
                        <a:pt x="891" y="658"/>
                      </a:cubicBezTo>
                      <a:cubicBezTo>
                        <a:pt x="891" y="658"/>
                        <a:pt x="894" y="702"/>
                        <a:pt x="894" y="702"/>
                      </a:cubicBezTo>
                      <a:cubicBezTo>
                        <a:pt x="894" y="702"/>
                        <a:pt x="894" y="707"/>
                        <a:pt x="894" y="707"/>
                      </a:cubicBezTo>
                      <a:cubicBezTo>
                        <a:pt x="894" y="707"/>
                        <a:pt x="900" y="764"/>
                        <a:pt x="900" y="764"/>
                      </a:cubicBezTo>
                      <a:cubicBezTo>
                        <a:pt x="900" y="764"/>
                        <a:pt x="900" y="768"/>
                        <a:pt x="900" y="768"/>
                      </a:cubicBezTo>
                      <a:cubicBezTo>
                        <a:pt x="900" y="768"/>
                        <a:pt x="905" y="735"/>
                        <a:pt x="905" y="735"/>
                      </a:cubicBezTo>
                      <a:cubicBezTo>
                        <a:pt x="905" y="735"/>
                        <a:pt x="905" y="735"/>
                        <a:pt x="905" y="735"/>
                      </a:cubicBezTo>
                      <a:cubicBezTo>
                        <a:pt x="905" y="735"/>
                        <a:pt x="911" y="794"/>
                        <a:pt x="911" y="794"/>
                      </a:cubicBezTo>
                      <a:cubicBezTo>
                        <a:pt x="911" y="794"/>
                        <a:pt x="911" y="796"/>
                        <a:pt x="911" y="796"/>
                      </a:cubicBezTo>
                      <a:cubicBezTo>
                        <a:pt x="911" y="796"/>
                        <a:pt x="916" y="819"/>
                        <a:pt x="916" y="819"/>
                      </a:cubicBezTo>
                      <a:cubicBezTo>
                        <a:pt x="916" y="819"/>
                        <a:pt x="917" y="814"/>
                        <a:pt x="917" y="814"/>
                      </a:cubicBezTo>
                      <a:cubicBezTo>
                        <a:pt x="917" y="814"/>
                        <a:pt x="922" y="784"/>
                        <a:pt x="922" y="784"/>
                      </a:cubicBezTo>
                      <a:cubicBezTo>
                        <a:pt x="922" y="784"/>
                        <a:pt x="923" y="783"/>
                        <a:pt x="923" y="783"/>
                      </a:cubicBezTo>
                      <a:cubicBezTo>
                        <a:pt x="923" y="783"/>
                        <a:pt x="928" y="744"/>
                        <a:pt x="928" y="744"/>
                      </a:cubicBezTo>
                      <a:cubicBezTo>
                        <a:pt x="928" y="744"/>
                        <a:pt x="928" y="742"/>
                        <a:pt x="928" y="742"/>
                      </a:cubicBezTo>
                      <a:cubicBezTo>
                        <a:pt x="928" y="742"/>
                        <a:pt x="934" y="671"/>
                        <a:pt x="934" y="671"/>
                      </a:cubicBezTo>
                      <a:cubicBezTo>
                        <a:pt x="934" y="671"/>
                        <a:pt x="934" y="666"/>
                        <a:pt x="934" y="666"/>
                      </a:cubicBezTo>
                      <a:cubicBezTo>
                        <a:pt x="934" y="666"/>
                        <a:pt x="939" y="540"/>
                        <a:pt x="939" y="540"/>
                      </a:cubicBezTo>
                      <a:cubicBezTo>
                        <a:pt x="939" y="540"/>
                        <a:pt x="939" y="534"/>
                        <a:pt x="939" y="534"/>
                      </a:cubicBezTo>
                      <a:cubicBezTo>
                        <a:pt x="939" y="534"/>
                        <a:pt x="945" y="327"/>
                        <a:pt x="945" y="327"/>
                      </a:cubicBezTo>
                      <a:cubicBezTo>
                        <a:pt x="945" y="327"/>
                        <a:pt x="945" y="310"/>
                        <a:pt x="945" y="310"/>
                      </a:cubicBezTo>
                      <a:cubicBezTo>
                        <a:pt x="945" y="310"/>
                        <a:pt x="947" y="0"/>
                        <a:pt x="947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0" name="Freeform 75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1962150" cy="552450"/>
                </a:xfrm>
                <a:custGeom>
                  <a:avLst/>
                  <a:gdLst>
                    <a:gd name="T0" fmla="*/ 40 w 2979"/>
                    <a:gd name="T1" fmla="*/ 770 h 837"/>
                    <a:gd name="T2" fmla="*/ 86 w 2979"/>
                    <a:gd name="T3" fmla="*/ 821 h 837"/>
                    <a:gd name="T4" fmla="*/ 136 w 2979"/>
                    <a:gd name="T5" fmla="*/ 812 h 837"/>
                    <a:gd name="T6" fmla="*/ 182 w 2979"/>
                    <a:gd name="T7" fmla="*/ 834 h 837"/>
                    <a:gd name="T8" fmla="*/ 232 w 2979"/>
                    <a:gd name="T9" fmla="*/ 835 h 837"/>
                    <a:gd name="T10" fmla="*/ 278 w 2979"/>
                    <a:gd name="T11" fmla="*/ 830 h 837"/>
                    <a:gd name="T12" fmla="*/ 327 w 2979"/>
                    <a:gd name="T13" fmla="*/ 836 h 837"/>
                    <a:gd name="T14" fmla="*/ 375 w 2979"/>
                    <a:gd name="T15" fmla="*/ 837 h 837"/>
                    <a:gd name="T16" fmla="*/ 423 w 2979"/>
                    <a:gd name="T17" fmla="*/ 837 h 837"/>
                    <a:gd name="T18" fmla="*/ 471 w 2979"/>
                    <a:gd name="T19" fmla="*/ 837 h 837"/>
                    <a:gd name="T20" fmla="*/ 519 w 2979"/>
                    <a:gd name="T21" fmla="*/ 836 h 837"/>
                    <a:gd name="T22" fmla="*/ 570 w 2979"/>
                    <a:gd name="T23" fmla="*/ 836 h 837"/>
                    <a:gd name="T24" fmla="*/ 615 w 2979"/>
                    <a:gd name="T25" fmla="*/ 837 h 837"/>
                    <a:gd name="T26" fmla="*/ 663 w 2979"/>
                    <a:gd name="T27" fmla="*/ 837 h 837"/>
                    <a:gd name="T28" fmla="*/ 711 w 2979"/>
                    <a:gd name="T29" fmla="*/ 837 h 837"/>
                    <a:gd name="T30" fmla="*/ 760 w 2979"/>
                    <a:gd name="T31" fmla="*/ 837 h 837"/>
                    <a:gd name="T32" fmla="*/ 807 w 2979"/>
                    <a:gd name="T33" fmla="*/ 836 h 837"/>
                    <a:gd name="T34" fmla="*/ 858 w 2979"/>
                    <a:gd name="T35" fmla="*/ 837 h 837"/>
                    <a:gd name="T36" fmla="*/ 905 w 2979"/>
                    <a:gd name="T37" fmla="*/ 835 h 837"/>
                    <a:gd name="T38" fmla="*/ 951 w 2979"/>
                    <a:gd name="T39" fmla="*/ 670 h 837"/>
                    <a:gd name="T40" fmla="*/ 1001 w 2979"/>
                    <a:gd name="T41" fmla="*/ 832 h 837"/>
                    <a:gd name="T42" fmla="*/ 1049 w 2979"/>
                    <a:gd name="T43" fmla="*/ 834 h 837"/>
                    <a:gd name="T44" fmla="*/ 1097 w 2979"/>
                    <a:gd name="T45" fmla="*/ 833 h 837"/>
                    <a:gd name="T46" fmla="*/ 1143 w 2979"/>
                    <a:gd name="T47" fmla="*/ 778 h 837"/>
                    <a:gd name="T48" fmla="*/ 1192 w 2979"/>
                    <a:gd name="T49" fmla="*/ 835 h 837"/>
                    <a:gd name="T50" fmla="*/ 1240 w 2979"/>
                    <a:gd name="T51" fmla="*/ 836 h 837"/>
                    <a:gd name="T52" fmla="*/ 1288 w 2979"/>
                    <a:gd name="T53" fmla="*/ 836 h 837"/>
                    <a:gd name="T54" fmla="*/ 1338 w 2979"/>
                    <a:gd name="T55" fmla="*/ 837 h 837"/>
                    <a:gd name="T56" fmla="*/ 1386 w 2979"/>
                    <a:gd name="T57" fmla="*/ 836 h 837"/>
                    <a:gd name="T58" fmla="*/ 1433 w 2979"/>
                    <a:gd name="T59" fmla="*/ 836 h 837"/>
                    <a:gd name="T60" fmla="*/ 1481 w 2979"/>
                    <a:gd name="T61" fmla="*/ 837 h 837"/>
                    <a:gd name="T62" fmla="*/ 1528 w 2979"/>
                    <a:gd name="T63" fmla="*/ 836 h 837"/>
                    <a:gd name="T64" fmla="*/ 1578 w 2979"/>
                    <a:gd name="T65" fmla="*/ 827 h 837"/>
                    <a:gd name="T66" fmla="*/ 1625 w 2979"/>
                    <a:gd name="T67" fmla="*/ 836 h 837"/>
                    <a:gd name="T68" fmla="*/ 1674 w 2979"/>
                    <a:gd name="T69" fmla="*/ 835 h 837"/>
                    <a:gd name="T70" fmla="*/ 1722 w 2979"/>
                    <a:gd name="T71" fmla="*/ 836 h 837"/>
                    <a:gd name="T72" fmla="*/ 1768 w 2979"/>
                    <a:gd name="T73" fmla="*/ 837 h 837"/>
                    <a:gd name="T74" fmla="*/ 1818 w 2979"/>
                    <a:gd name="T75" fmla="*/ 836 h 837"/>
                    <a:gd name="T76" fmla="*/ 1865 w 2979"/>
                    <a:gd name="T77" fmla="*/ 837 h 837"/>
                    <a:gd name="T78" fmla="*/ 1916 w 2979"/>
                    <a:gd name="T79" fmla="*/ 835 h 837"/>
                    <a:gd name="T80" fmla="*/ 1963 w 2979"/>
                    <a:gd name="T81" fmla="*/ 835 h 837"/>
                    <a:gd name="T82" fmla="*/ 2009 w 2979"/>
                    <a:gd name="T83" fmla="*/ 835 h 837"/>
                    <a:gd name="T84" fmla="*/ 2059 w 2979"/>
                    <a:gd name="T85" fmla="*/ 834 h 837"/>
                    <a:gd name="T86" fmla="*/ 2105 w 2979"/>
                    <a:gd name="T87" fmla="*/ 808 h 837"/>
                    <a:gd name="T88" fmla="*/ 2155 w 2979"/>
                    <a:gd name="T89" fmla="*/ 817 h 837"/>
                    <a:gd name="T90" fmla="*/ 2201 w 2979"/>
                    <a:gd name="T91" fmla="*/ 835 h 837"/>
                    <a:gd name="T92" fmla="*/ 2251 w 2979"/>
                    <a:gd name="T93" fmla="*/ 836 h 837"/>
                    <a:gd name="T94" fmla="*/ 2298 w 2979"/>
                    <a:gd name="T95" fmla="*/ 836 h 837"/>
                    <a:gd name="T96" fmla="*/ 2348 w 2979"/>
                    <a:gd name="T97" fmla="*/ 836 h 837"/>
                    <a:gd name="T98" fmla="*/ 2393 w 2979"/>
                    <a:gd name="T99" fmla="*/ 837 h 837"/>
                    <a:gd name="T100" fmla="*/ 2441 w 2979"/>
                    <a:gd name="T101" fmla="*/ 836 h 837"/>
                    <a:gd name="T102" fmla="*/ 2489 w 2979"/>
                    <a:gd name="T103" fmla="*/ 836 h 837"/>
                    <a:gd name="T104" fmla="*/ 2540 w 2979"/>
                    <a:gd name="T105" fmla="*/ 835 h 837"/>
                    <a:gd name="T106" fmla="*/ 2585 w 2979"/>
                    <a:gd name="T107" fmla="*/ 833 h 837"/>
                    <a:gd name="T108" fmla="*/ 2635 w 2979"/>
                    <a:gd name="T109" fmla="*/ 829 h 837"/>
                    <a:gd name="T110" fmla="*/ 2681 w 2979"/>
                    <a:gd name="T111" fmla="*/ 808 h 837"/>
                    <a:gd name="T112" fmla="*/ 2732 w 2979"/>
                    <a:gd name="T113" fmla="*/ 553 h 837"/>
                    <a:gd name="T114" fmla="*/ 2778 w 2979"/>
                    <a:gd name="T115" fmla="*/ 547 h 837"/>
                    <a:gd name="T116" fmla="*/ 2828 w 2979"/>
                    <a:gd name="T117" fmla="*/ 804 h 837"/>
                    <a:gd name="T118" fmla="*/ 2874 w 2979"/>
                    <a:gd name="T119" fmla="*/ 823 h 837"/>
                    <a:gd name="T120" fmla="*/ 2921 w 2979"/>
                    <a:gd name="T121" fmla="*/ 826 h 837"/>
                    <a:gd name="T122" fmla="*/ 2970 w 2979"/>
                    <a:gd name="T123" fmla="*/ 685 h 8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79" h="83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26"/>
                        <a:pt x="0" y="26"/>
                      </a:cubicBezTo>
                      <a:cubicBezTo>
                        <a:pt x="0" y="26"/>
                        <a:pt x="1" y="58"/>
                        <a:pt x="1" y="58"/>
                      </a:cubicBezTo>
                      <a:cubicBezTo>
                        <a:pt x="1" y="58"/>
                        <a:pt x="6" y="439"/>
                        <a:pt x="6" y="439"/>
                      </a:cubicBezTo>
                      <a:cubicBezTo>
                        <a:pt x="6" y="439"/>
                        <a:pt x="6" y="449"/>
                        <a:pt x="6" y="449"/>
                      </a:cubicBezTo>
                      <a:cubicBezTo>
                        <a:pt x="6" y="449"/>
                        <a:pt x="12" y="582"/>
                        <a:pt x="12" y="582"/>
                      </a:cubicBezTo>
                      <a:cubicBezTo>
                        <a:pt x="12" y="582"/>
                        <a:pt x="12" y="587"/>
                        <a:pt x="12" y="587"/>
                      </a:cubicBezTo>
                      <a:cubicBezTo>
                        <a:pt x="12" y="587"/>
                        <a:pt x="17" y="659"/>
                        <a:pt x="17" y="659"/>
                      </a:cubicBezTo>
                      <a:cubicBezTo>
                        <a:pt x="17" y="659"/>
                        <a:pt x="18" y="661"/>
                        <a:pt x="18" y="661"/>
                      </a:cubicBezTo>
                      <a:cubicBezTo>
                        <a:pt x="18" y="661"/>
                        <a:pt x="23" y="707"/>
                        <a:pt x="23" y="707"/>
                      </a:cubicBezTo>
                      <a:cubicBezTo>
                        <a:pt x="23" y="707"/>
                        <a:pt x="23" y="708"/>
                        <a:pt x="23" y="708"/>
                      </a:cubicBezTo>
                      <a:cubicBezTo>
                        <a:pt x="23" y="708"/>
                        <a:pt x="28" y="731"/>
                        <a:pt x="28" y="731"/>
                      </a:cubicBezTo>
                      <a:cubicBezTo>
                        <a:pt x="28" y="731"/>
                        <a:pt x="29" y="730"/>
                        <a:pt x="29" y="730"/>
                      </a:cubicBezTo>
                      <a:cubicBezTo>
                        <a:pt x="29" y="730"/>
                        <a:pt x="34" y="748"/>
                        <a:pt x="34" y="748"/>
                      </a:cubicBezTo>
                      <a:cubicBezTo>
                        <a:pt x="34" y="748"/>
                        <a:pt x="35" y="750"/>
                        <a:pt x="35" y="750"/>
                      </a:cubicBezTo>
                      <a:cubicBezTo>
                        <a:pt x="35" y="750"/>
                        <a:pt x="40" y="770"/>
                        <a:pt x="40" y="770"/>
                      </a:cubicBezTo>
                      <a:cubicBezTo>
                        <a:pt x="40" y="770"/>
                        <a:pt x="40" y="771"/>
                        <a:pt x="40" y="771"/>
                      </a:cubicBezTo>
                      <a:cubicBezTo>
                        <a:pt x="40" y="771"/>
                        <a:pt x="46" y="780"/>
                        <a:pt x="46" y="780"/>
                      </a:cubicBezTo>
                      <a:cubicBezTo>
                        <a:pt x="46" y="780"/>
                        <a:pt x="46" y="780"/>
                        <a:pt x="46" y="780"/>
                      </a:cubicBezTo>
                      <a:cubicBezTo>
                        <a:pt x="46" y="780"/>
                        <a:pt x="51" y="806"/>
                        <a:pt x="51" y="806"/>
                      </a:cubicBezTo>
                      <a:cubicBezTo>
                        <a:pt x="51" y="806"/>
                        <a:pt x="55" y="801"/>
                        <a:pt x="55" y="801"/>
                      </a:cubicBezTo>
                      <a:cubicBezTo>
                        <a:pt x="55" y="801"/>
                        <a:pt x="57" y="805"/>
                        <a:pt x="57" y="805"/>
                      </a:cubicBezTo>
                      <a:cubicBezTo>
                        <a:pt x="57" y="805"/>
                        <a:pt x="57" y="805"/>
                        <a:pt x="57" y="805"/>
                      </a:cubicBezTo>
                      <a:cubicBezTo>
                        <a:pt x="57" y="805"/>
                        <a:pt x="63" y="812"/>
                        <a:pt x="63" y="812"/>
                      </a:cubicBezTo>
                      <a:cubicBezTo>
                        <a:pt x="63" y="812"/>
                        <a:pt x="64" y="813"/>
                        <a:pt x="64" y="813"/>
                      </a:cubicBezTo>
                      <a:cubicBezTo>
                        <a:pt x="64" y="813"/>
                        <a:pt x="67" y="810"/>
                        <a:pt x="67" y="810"/>
                      </a:cubicBezTo>
                      <a:cubicBezTo>
                        <a:pt x="67" y="810"/>
                        <a:pt x="69" y="813"/>
                        <a:pt x="69" y="813"/>
                      </a:cubicBezTo>
                      <a:cubicBezTo>
                        <a:pt x="69" y="813"/>
                        <a:pt x="72" y="821"/>
                        <a:pt x="72" y="821"/>
                      </a:cubicBezTo>
                      <a:cubicBezTo>
                        <a:pt x="72" y="821"/>
                        <a:pt x="74" y="817"/>
                        <a:pt x="74" y="817"/>
                      </a:cubicBezTo>
                      <a:cubicBezTo>
                        <a:pt x="74" y="817"/>
                        <a:pt x="77" y="821"/>
                        <a:pt x="77" y="821"/>
                      </a:cubicBezTo>
                      <a:cubicBezTo>
                        <a:pt x="77" y="821"/>
                        <a:pt x="80" y="820"/>
                        <a:pt x="80" y="820"/>
                      </a:cubicBezTo>
                      <a:cubicBezTo>
                        <a:pt x="80" y="820"/>
                        <a:pt x="82" y="821"/>
                        <a:pt x="82" y="821"/>
                      </a:cubicBezTo>
                      <a:cubicBezTo>
                        <a:pt x="82" y="821"/>
                        <a:pt x="86" y="821"/>
                        <a:pt x="86" y="821"/>
                      </a:cubicBezTo>
                      <a:cubicBezTo>
                        <a:pt x="86" y="821"/>
                        <a:pt x="91" y="824"/>
                        <a:pt x="91" y="824"/>
                      </a:cubicBezTo>
                      <a:cubicBezTo>
                        <a:pt x="91" y="824"/>
                        <a:pt x="94" y="822"/>
                        <a:pt x="94" y="822"/>
                      </a:cubicBezTo>
                      <a:cubicBezTo>
                        <a:pt x="94" y="822"/>
                        <a:pt x="97" y="824"/>
                        <a:pt x="97" y="824"/>
                      </a:cubicBezTo>
                      <a:cubicBezTo>
                        <a:pt x="97" y="824"/>
                        <a:pt x="97" y="825"/>
                        <a:pt x="97" y="825"/>
                      </a:cubicBezTo>
                      <a:cubicBezTo>
                        <a:pt x="97" y="825"/>
                        <a:pt x="100" y="827"/>
                        <a:pt x="100" y="827"/>
                      </a:cubicBezTo>
                      <a:cubicBezTo>
                        <a:pt x="100" y="827"/>
                        <a:pt x="104" y="825"/>
                        <a:pt x="104" y="825"/>
                      </a:cubicBezTo>
                      <a:cubicBezTo>
                        <a:pt x="104" y="825"/>
                        <a:pt x="105" y="826"/>
                        <a:pt x="105" y="826"/>
                      </a:cubicBezTo>
                      <a:cubicBezTo>
                        <a:pt x="105" y="826"/>
                        <a:pt x="108" y="826"/>
                        <a:pt x="108" y="826"/>
                      </a:cubicBezTo>
                      <a:cubicBezTo>
                        <a:pt x="108" y="826"/>
                        <a:pt x="112" y="829"/>
                        <a:pt x="112" y="829"/>
                      </a:cubicBezTo>
                      <a:cubicBezTo>
                        <a:pt x="112" y="829"/>
                        <a:pt x="114" y="828"/>
                        <a:pt x="114" y="828"/>
                      </a:cubicBezTo>
                      <a:cubicBezTo>
                        <a:pt x="114" y="828"/>
                        <a:pt x="117" y="826"/>
                        <a:pt x="117" y="826"/>
                      </a:cubicBezTo>
                      <a:cubicBezTo>
                        <a:pt x="117" y="826"/>
                        <a:pt x="123" y="829"/>
                        <a:pt x="123" y="829"/>
                      </a:cubicBezTo>
                      <a:cubicBezTo>
                        <a:pt x="123" y="829"/>
                        <a:pt x="125" y="826"/>
                        <a:pt x="125" y="826"/>
                      </a:cubicBezTo>
                      <a:cubicBezTo>
                        <a:pt x="125" y="826"/>
                        <a:pt x="125" y="825"/>
                        <a:pt x="125" y="825"/>
                      </a:cubicBezTo>
                      <a:cubicBezTo>
                        <a:pt x="125" y="825"/>
                        <a:pt x="130" y="820"/>
                        <a:pt x="130" y="820"/>
                      </a:cubicBezTo>
                      <a:cubicBezTo>
                        <a:pt x="130" y="820"/>
                        <a:pt x="131" y="821"/>
                        <a:pt x="131" y="821"/>
                      </a:cubicBezTo>
                      <a:cubicBezTo>
                        <a:pt x="131" y="821"/>
                        <a:pt x="136" y="812"/>
                        <a:pt x="136" y="812"/>
                      </a:cubicBezTo>
                      <a:cubicBezTo>
                        <a:pt x="136" y="812"/>
                        <a:pt x="138" y="814"/>
                        <a:pt x="138" y="814"/>
                      </a:cubicBezTo>
                      <a:cubicBezTo>
                        <a:pt x="138" y="814"/>
                        <a:pt x="142" y="811"/>
                        <a:pt x="142" y="811"/>
                      </a:cubicBezTo>
                      <a:cubicBezTo>
                        <a:pt x="142" y="811"/>
                        <a:pt x="144" y="813"/>
                        <a:pt x="144" y="813"/>
                      </a:cubicBezTo>
                      <a:cubicBezTo>
                        <a:pt x="144" y="813"/>
                        <a:pt x="148" y="809"/>
                        <a:pt x="148" y="809"/>
                      </a:cubicBezTo>
                      <a:cubicBezTo>
                        <a:pt x="148" y="809"/>
                        <a:pt x="148" y="809"/>
                        <a:pt x="148" y="809"/>
                      </a:cubicBezTo>
                      <a:cubicBezTo>
                        <a:pt x="148" y="809"/>
                        <a:pt x="153" y="821"/>
                        <a:pt x="153" y="821"/>
                      </a:cubicBezTo>
                      <a:cubicBezTo>
                        <a:pt x="153" y="821"/>
                        <a:pt x="156" y="820"/>
                        <a:pt x="156" y="820"/>
                      </a:cubicBezTo>
                      <a:cubicBezTo>
                        <a:pt x="156" y="820"/>
                        <a:pt x="159" y="823"/>
                        <a:pt x="159" y="823"/>
                      </a:cubicBezTo>
                      <a:cubicBezTo>
                        <a:pt x="159" y="823"/>
                        <a:pt x="159" y="824"/>
                        <a:pt x="159" y="824"/>
                      </a:cubicBezTo>
                      <a:cubicBezTo>
                        <a:pt x="159" y="824"/>
                        <a:pt x="164" y="830"/>
                        <a:pt x="164" y="830"/>
                      </a:cubicBezTo>
                      <a:cubicBezTo>
                        <a:pt x="164" y="830"/>
                        <a:pt x="165" y="830"/>
                        <a:pt x="165" y="830"/>
                      </a:cubicBezTo>
                      <a:cubicBezTo>
                        <a:pt x="165" y="830"/>
                        <a:pt x="170" y="832"/>
                        <a:pt x="170" y="832"/>
                      </a:cubicBezTo>
                      <a:cubicBezTo>
                        <a:pt x="170" y="832"/>
                        <a:pt x="170" y="832"/>
                        <a:pt x="170" y="832"/>
                      </a:cubicBezTo>
                      <a:cubicBezTo>
                        <a:pt x="170" y="832"/>
                        <a:pt x="176" y="833"/>
                        <a:pt x="176" y="833"/>
                      </a:cubicBezTo>
                      <a:cubicBezTo>
                        <a:pt x="176" y="833"/>
                        <a:pt x="176" y="833"/>
                        <a:pt x="176" y="833"/>
                      </a:cubicBezTo>
                      <a:cubicBezTo>
                        <a:pt x="176" y="833"/>
                        <a:pt x="181" y="834"/>
                        <a:pt x="181" y="834"/>
                      </a:cubicBezTo>
                      <a:cubicBezTo>
                        <a:pt x="181" y="834"/>
                        <a:pt x="182" y="834"/>
                        <a:pt x="182" y="834"/>
                      </a:cubicBezTo>
                      <a:cubicBezTo>
                        <a:pt x="182" y="834"/>
                        <a:pt x="184" y="835"/>
                        <a:pt x="184" y="835"/>
                      </a:cubicBezTo>
                      <a:cubicBezTo>
                        <a:pt x="184" y="835"/>
                        <a:pt x="191" y="835"/>
                        <a:pt x="191" y="835"/>
                      </a:cubicBezTo>
                      <a:cubicBezTo>
                        <a:pt x="191" y="835"/>
                        <a:pt x="193" y="835"/>
                        <a:pt x="193" y="835"/>
                      </a:cubicBezTo>
                      <a:cubicBezTo>
                        <a:pt x="193" y="835"/>
                        <a:pt x="194" y="834"/>
                        <a:pt x="194" y="834"/>
                      </a:cubicBezTo>
                      <a:cubicBezTo>
                        <a:pt x="194" y="834"/>
                        <a:pt x="197" y="835"/>
                        <a:pt x="197" y="835"/>
                      </a:cubicBezTo>
                      <a:cubicBezTo>
                        <a:pt x="197" y="835"/>
                        <a:pt x="201" y="834"/>
                        <a:pt x="201" y="834"/>
                      </a:cubicBezTo>
                      <a:cubicBezTo>
                        <a:pt x="201" y="834"/>
                        <a:pt x="204" y="835"/>
                        <a:pt x="204" y="835"/>
                      </a:cubicBezTo>
                      <a:cubicBezTo>
                        <a:pt x="204" y="835"/>
                        <a:pt x="205" y="836"/>
                        <a:pt x="205" y="836"/>
                      </a:cubicBezTo>
                      <a:cubicBezTo>
                        <a:pt x="205" y="836"/>
                        <a:pt x="210" y="835"/>
                        <a:pt x="210" y="835"/>
                      </a:cubicBezTo>
                      <a:cubicBezTo>
                        <a:pt x="210" y="835"/>
                        <a:pt x="210" y="835"/>
                        <a:pt x="210" y="835"/>
                      </a:cubicBezTo>
                      <a:cubicBezTo>
                        <a:pt x="210" y="835"/>
                        <a:pt x="213" y="835"/>
                        <a:pt x="213" y="835"/>
                      </a:cubicBezTo>
                      <a:cubicBezTo>
                        <a:pt x="213" y="835"/>
                        <a:pt x="216" y="835"/>
                        <a:pt x="216" y="835"/>
                      </a:cubicBezTo>
                      <a:cubicBezTo>
                        <a:pt x="216" y="835"/>
                        <a:pt x="220" y="834"/>
                        <a:pt x="220" y="834"/>
                      </a:cubicBezTo>
                      <a:cubicBezTo>
                        <a:pt x="220" y="834"/>
                        <a:pt x="223" y="834"/>
                        <a:pt x="223" y="834"/>
                      </a:cubicBezTo>
                      <a:cubicBezTo>
                        <a:pt x="223" y="834"/>
                        <a:pt x="226" y="835"/>
                        <a:pt x="226" y="835"/>
                      </a:cubicBezTo>
                      <a:cubicBezTo>
                        <a:pt x="226" y="835"/>
                        <a:pt x="230" y="836"/>
                        <a:pt x="230" y="836"/>
                      </a:cubicBezTo>
                      <a:cubicBezTo>
                        <a:pt x="230" y="836"/>
                        <a:pt x="232" y="835"/>
                        <a:pt x="232" y="835"/>
                      </a:cubicBezTo>
                      <a:cubicBezTo>
                        <a:pt x="232" y="835"/>
                        <a:pt x="235" y="836"/>
                        <a:pt x="235" y="836"/>
                      </a:cubicBezTo>
                      <a:cubicBezTo>
                        <a:pt x="235" y="836"/>
                        <a:pt x="237" y="835"/>
                        <a:pt x="237" y="835"/>
                      </a:cubicBezTo>
                      <a:cubicBezTo>
                        <a:pt x="237" y="835"/>
                        <a:pt x="238" y="835"/>
                        <a:pt x="238" y="835"/>
                      </a:cubicBezTo>
                      <a:cubicBezTo>
                        <a:pt x="238" y="835"/>
                        <a:pt x="241" y="836"/>
                        <a:pt x="241" y="836"/>
                      </a:cubicBezTo>
                      <a:cubicBezTo>
                        <a:pt x="241" y="836"/>
                        <a:pt x="246" y="835"/>
                        <a:pt x="246" y="835"/>
                      </a:cubicBezTo>
                      <a:cubicBezTo>
                        <a:pt x="246" y="835"/>
                        <a:pt x="249" y="835"/>
                        <a:pt x="249" y="835"/>
                      </a:cubicBezTo>
                      <a:cubicBezTo>
                        <a:pt x="249" y="835"/>
                        <a:pt x="250" y="835"/>
                        <a:pt x="250" y="835"/>
                      </a:cubicBezTo>
                      <a:cubicBezTo>
                        <a:pt x="250" y="835"/>
                        <a:pt x="255" y="830"/>
                        <a:pt x="255" y="830"/>
                      </a:cubicBezTo>
                      <a:cubicBezTo>
                        <a:pt x="255" y="830"/>
                        <a:pt x="255" y="829"/>
                        <a:pt x="255" y="829"/>
                      </a:cubicBezTo>
                      <a:cubicBezTo>
                        <a:pt x="255" y="829"/>
                        <a:pt x="259" y="825"/>
                        <a:pt x="259" y="825"/>
                      </a:cubicBezTo>
                      <a:cubicBezTo>
                        <a:pt x="259" y="825"/>
                        <a:pt x="263" y="830"/>
                        <a:pt x="263" y="830"/>
                      </a:cubicBezTo>
                      <a:cubicBezTo>
                        <a:pt x="263" y="830"/>
                        <a:pt x="266" y="828"/>
                        <a:pt x="266" y="828"/>
                      </a:cubicBezTo>
                      <a:cubicBezTo>
                        <a:pt x="266" y="828"/>
                        <a:pt x="269" y="827"/>
                        <a:pt x="269" y="827"/>
                      </a:cubicBezTo>
                      <a:cubicBezTo>
                        <a:pt x="269" y="827"/>
                        <a:pt x="272" y="830"/>
                        <a:pt x="272" y="830"/>
                      </a:cubicBezTo>
                      <a:cubicBezTo>
                        <a:pt x="272" y="830"/>
                        <a:pt x="273" y="831"/>
                        <a:pt x="273" y="831"/>
                      </a:cubicBezTo>
                      <a:cubicBezTo>
                        <a:pt x="273" y="831"/>
                        <a:pt x="278" y="830"/>
                        <a:pt x="278" y="830"/>
                      </a:cubicBezTo>
                      <a:cubicBezTo>
                        <a:pt x="278" y="830"/>
                        <a:pt x="278" y="830"/>
                        <a:pt x="278" y="830"/>
                      </a:cubicBezTo>
                      <a:cubicBezTo>
                        <a:pt x="278" y="830"/>
                        <a:pt x="282" y="828"/>
                        <a:pt x="282" y="828"/>
                      </a:cubicBezTo>
                      <a:cubicBezTo>
                        <a:pt x="282" y="828"/>
                        <a:pt x="283" y="830"/>
                        <a:pt x="283" y="830"/>
                      </a:cubicBezTo>
                      <a:cubicBezTo>
                        <a:pt x="283" y="830"/>
                        <a:pt x="289" y="835"/>
                        <a:pt x="289" y="835"/>
                      </a:cubicBezTo>
                      <a:cubicBezTo>
                        <a:pt x="289" y="835"/>
                        <a:pt x="291" y="835"/>
                        <a:pt x="291" y="835"/>
                      </a:cubicBezTo>
                      <a:cubicBezTo>
                        <a:pt x="291" y="835"/>
                        <a:pt x="294" y="836"/>
                        <a:pt x="294" y="836"/>
                      </a:cubicBezTo>
                      <a:cubicBezTo>
                        <a:pt x="294" y="836"/>
                        <a:pt x="295" y="836"/>
                        <a:pt x="295" y="836"/>
                      </a:cubicBezTo>
                      <a:cubicBezTo>
                        <a:pt x="295" y="836"/>
                        <a:pt x="298" y="835"/>
                        <a:pt x="298" y="835"/>
                      </a:cubicBezTo>
                      <a:cubicBezTo>
                        <a:pt x="298" y="835"/>
                        <a:pt x="303" y="836"/>
                        <a:pt x="303" y="836"/>
                      </a:cubicBezTo>
                      <a:cubicBezTo>
                        <a:pt x="303" y="836"/>
                        <a:pt x="306" y="835"/>
                        <a:pt x="306" y="835"/>
                      </a:cubicBezTo>
                      <a:cubicBezTo>
                        <a:pt x="306" y="835"/>
                        <a:pt x="307" y="835"/>
                        <a:pt x="307" y="835"/>
                      </a:cubicBezTo>
                      <a:cubicBezTo>
                        <a:pt x="307" y="835"/>
                        <a:pt x="312" y="835"/>
                        <a:pt x="312" y="835"/>
                      </a:cubicBezTo>
                      <a:cubicBezTo>
                        <a:pt x="312" y="835"/>
                        <a:pt x="313" y="835"/>
                        <a:pt x="313" y="835"/>
                      </a:cubicBezTo>
                      <a:cubicBezTo>
                        <a:pt x="313" y="835"/>
                        <a:pt x="317" y="836"/>
                        <a:pt x="317" y="836"/>
                      </a:cubicBezTo>
                      <a:cubicBezTo>
                        <a:pt x="317" y="836"/>
                        <a:pt x="318" y="836"/>
                        <a:pt x="318" y="836"/>
                      </a:cubicBezTo>
                      <a:cubicBezTo>
                        <a:pt x="318" y="836"/>
                        <a:pt x="319" y="836"/>
                        <a:pt x="319" y="836"/>
                      </a:cubicBezTo>
                      <a:cubicBezTo>
                        <a:pt x="319" y="836"/>
                        <a:pt x="323" y="836"/>
                        <a:pt x="323" y="836"/>
                      </a:cubicBezTo>
                      <a:cubicBezTo>
                        <a:pt x="323" y="836"/>
                        <a:pt x="327" y="836"/>
                        <a:pt x="327" y="836"/>
                      </a:cubicBezTo>
                      <a:cubicBezTo>
                        <a:pt x="327" y="836"/>
                        <a:pt x="329" y="836"/>
                        <a:pt x="329" y="836"/>
                      </a:cubicBezTo>
                      <a:cubicBezTo>
                        <a:pt x="329" y="836"/>
                        <a:pt x="330" y="836"/>
                        <a:pt x="330" y="836"/>
                      </a:cubicBezTo>
                      <a:cubicBezTo>
                        <a:pt x="330" y="836"/>
                        <a:pt x="335" y="836"/>
                        <a:pt x="335" y="836"/>
                      </a:cubicBezTo>
                      <a:cubicBezTo>
                        <a:pt x="335" y="836"/>
                        <a:pt x="338" y="836"/>
                        <a:pt x="338" y="836"/>
                      </a:cubicBezTo>
                      <a:cubicBezTo>
                        <a:pt x="338" y="836"/>
                        <a:pt x="340" y="836"/>
                        <a:pt x="340" y="836"/>
                      </a:cubicBezTo>
                      <a:cubicBezTo>
                        <a:pt x="340" y="836"/>
                        <a:pt x="341" y="836"/>
                        <a:pt x="341" y="836"/>
                      </a:cubicBezTo>
                      <a:cubicBezTo>
                        <a:pt x="341" y="836"/>
                        <a:pt x="346" y="836"/>
                        <a:pt x="346" y="836"/>
                      </a:cubicBezTo>
                      <a:cubicBezTo>
                        <a:pt x="346" y="836"/>
                        <a:pt x="348" y="836"/>
                        <a:pt x="348" y="836"/>
                      </a:cubicBezTo>
                      <a:cubicBezTo>
                        <a:pt x="348" y="836"/>
                        <a:pt x="351" y="836"/>
                        <a:pt x="351" y="836"/>
                      </a:cubicBezTo>
                      <a:cubicBezTo>
                        <a:pt x="351" y="836"/>
                        <a:pt x="356" y="836"/>
                        <a:pt x="356" y="836"/>
                      </a:cubicBezTo>
                      <a:cubicBezTo>
                        <a:pt x="356" y="836"/>
                        <a:pt x="357" y="836"/>
                        <a:pt x="357" y="836"/>
                      </a:cubicBezTo>
                      <a:cubicBezTo>
                        <a:pt x="357" y="836"/>
                        <a:pt x="361" y="836"/>
                        <a:pt x="361" y="836"/>
                      </a:cubicBezTo>
                      <a:cubicBezTo>
                        <a:pt x="361" y="836"/>
                        <a:pt x="365" y="836"/>
                        <a:pt x="365" y="836"/>
                      </a:cubicBezTo>
                      <a:cubicBezTo>
                        <a:pt x="365" y="836"/>
                        <a:pt x="367" y="836"/>
                        <a:pt x="367" y="836"/>
                      </a:cubicBezTo>
                      <a:cubicBezTo>
                        <a:pt x="367" y="836"/>
                        <a:pt x="372" y="836"/>
                        <a:pt x="372" y="836"/>
                      </a:cubicBezTo>
                      <a:cubicBezTo>
                        <a:pt x="372" y="836"/>
                        <a:pt x="374" y="836"/>
                        <a:pt x="374" y="836"/>
                      </a:cubicBezTo>
                      <a:cubicBezTo>
                        <a:pt x="374" y="836"/>
                        <a:pt x="375" y="837"/>
                        <a:pt x="375" y="837"/>
                      </a:cubicBezTo>
                      <a:cubicBezTo>
                        <a:pt x="375" y="837"/>
                        <a:pt x="378" y="836"/>
                        <a:pt x="378" y="836"/>
                      </a:cubicBezTo>
                      <a:cubicBezTo>
                        <a:pt x="378" y="836"/>
                        <a:pt x="380" y="836"/>
                        <a:pt x="380" y="836"/>
                      </a:cubicBezTo>
                      <a:cubicBezTo>
                        <a:pt x="380" y="836"/>
                        <a:pt x="382" y="836"/>
                        <a:pt x="382" y="836"/>
                      </a:cubicBezTo>
                      <a:cubicBezTo>
                        <a:pt x="382" y="836"/>
                        <a:pt x="386" y="836"/>
                        <a:pt x="386" y="836"/>
                      </a:cubicBezTo>
                      <a:cubicBezTo>
                        <a:pt x="386" y="836"/>
                        <a:pt x="391" y="836"/>
                        <a:pt x="391" y="836"/>
                      </a:cubicBezTo>
                      <a:cubicBezTo>
                        <a:pt x="391" y="836"/>
                        <a:pt x="391" y="836"/>
                        <a:pt x="391" y="836"/>
                      </a:cubicBezTo>
                      <a:cubicBezTo>
                        <a:pt x="391" y="836"/>
                        <a:pt x="394" y="837"/>
                        <a:pt x="394" y="837"/>
                      </a:cubicBezTo>
                      <a:cubicBezTo>
                        <a:pt x="394" y="837"/>
                        <a:pt x="399" y="836"/>
                        <a:pt x="399" y="836"/>
                      </a:cubicBezTo>
                      <a:cubicBezTo>
                        <a:pt x="399" y="836"/>
                        <a:pt x="401" y="837"/>
                        <a:pt x="401" y="837"/>
                      </a:cubicBezTo>
                      <a:cubicBezTo>
                        <a:pt x="401" y="837"/>
                        <a:pt x="403" y="837"/>
                        <a:pt x="403" y="837"/>
                      </a:cubicBezTo>
                      <a:cubicBezTo>
                        <a:pt x="403" y="837"/>
                        <a:pt x="407" y="836"/>
                        <a:pt x="407" y="836"/>
                      </a:cubicBezTo>
                      <a:cubicBezTo>
                        <a:pt x="407" y="836"/>
                        <a:pt x="410" y="836"/>
                        <a:pt x="410" y="836"/>
                      </a:cubicBezTo>
                      <a:cubicBezTo>
                        <a:pt x="410" y="836"/>
                        <a:pt x="411" y="837"/>
                        <a:pt x="411" y="837"/>
                      </a:cubicBezTo>
                      <a:cubicBezTo>
                        <a:pt x="411" y="837"/>
                        <a:pt x="414" y="836"/>
                        <a:pt x="414" y="836"/>
                      </a:cubicBezTo>
                      <a:cubicBezTo>
                        <a:pt x="414" y="836"/>
                        <a:pt x="419" y="837"/>
                        <a:pt x="419" y="837"/>
                      </a:cubicBezTo>
                      <a:cubicBezTo>
                        <a:pt x="419" y="837"/>
                        <a:pt x="420" y="836"/>
                        <a:pt x="420" y="836"/>
                      </a:cubicBezTo>
                      <a:cubicBezTo>
                        <a:pt x="420" y="836"/>
                        <a:pt x="423" y="837"/>
                        <a:pt x="423" y="837"/>
                      </a:cubicBezTo>
                      <a:cubicBezTo>
                        <a:pt x="423" y="837"/>
                        <a:pt x="425" y="836"/>
                        <a:pt x="425" y="836"/>
                      </a:cubicBezTo>
                      <a:cubicBezTo>
                        <a:pt x="425" y="836"/>
                        <a:pt x="427" y="837"/>
                        <a:pt x="427" y="837"/>
                      </a:cubicBezTo>
                      <a:cubicBezTo>
                        <a:pt x="427" y="837"/>
                        <a:pt x="432" y="837"/>
                        <a:pt x="432" y="837"/>
                      </a:cubicBezTo>
                      <a:cubicBezTo>
                        <a:pt x="432" y="837"/>
                        <a:pt x="434" y="836"/>
                        <a:pt x="434" y="836"/>
                      </a:cubicBezTo>
                      <a:cubicBezTo>
                        <a:pt x="434" y="836"/>
                        <a:pt x="439" y="836"/>
                        <a:pt x="439" y="836"/>
                      </a:cubicBezTo>
                      <a:cubicBezTo>
                        <a:pt x="439" y="836"/>
                        <a:pt x="441" y="837"/>
                        <a:pt x="441" y="837"/>
                      </a:cubicBezTo>
                      <a:cubicBezTo>
                        <a:pt x="441" y="837"/>
                        <a:pt x="442" y="837"/>
                        <a:pt x="442" y="837"/>
                      </a:cubicBezTo>
                      <a:cubicBezTo>
                        <a:pt x="442" y="837"/>
                        <a:pt x="443" y="836"/>
                        <a:pt x="443" y="836"/>
                      </a:cubicBezTo>
                      <a:cubicBezTo>
                        <a:pt x="443" y="836"/>
                        <a:pt x="447" y="837"/>
                        <a:pt x="447" y="837"/>
                      </a:cubicBezTo>
                      <a:cubicBezTo>
                        <a:pt x="447" y="837"/>
                        <a:pt x="452" y="837"/>
                        <a:pt x="452" y="837"/>
                      </a:cubicBezTo>
                      <a:cubicBezTo>
                        <a:pt x="452" y="837"/>
                        <a:pt x="453" y="837"/>
                        <a:pt x="453" y="837"/>
                      </a:cubicBezTo>
                      <a:cubicBezTo>
                        <a:pt x="453" y="837"/>
                        <a:pt x="456" y="836"/>
                        <a:pt x="456" y="836"/>
                      </a:cubicBezTo>
                      <a:cubicBezTo>
                        <a:pt x="456" y="836"/>
                        <a:pt x="461" y="837"/>
                        <a:pt x="461" y="837"/>
                      </a:cubicBezTo>
                      <a:cubicBezTo>
                        <a:pt x="461" y="837"/>
                        <a:pt x="463" y="836"/>
                        <a:pt x="463" y="836"/>
                      </a:cubicBezTo>
                      <a:cubicBezTo>
                        <a:pt x="463" y="836"/>
                        <a:pt x="466" y="837"/>
                        <a:pt x="466" y="837"/>
                      </a:cubicBezTo>
                      <a:cubicBezTo>
                        <a:pt x="466" y="837"/>
                        <a:pt x="468" y="836"/>
                        <a:pt x="468" y="836"/>
                      </a:cubicBezTo>
                      <a:cubicBezTo>
                        <a:pt x="468" y="836"/>
                        <a:pt x="471" y="837"/>
                        <a:pt x="471" y="837"/>
                      </a:cubicBezTo>
                      <a:cubicBezTo>
                        <a:pt x="471" y="837"/>
                        <a:pt x="475" y="836"/>
                        <a:pt x="475" y="836"/>
                      </a:cubicBezTo>
                      <a:cubicBezTo>
                        <a:pt x="475" y="836"/>
                        <a:pt x="480" y="837"/>
                        <a:pt x="480" y="837"/>
                      </a:cubicBezTo>
                      <a:cubicBezTo>
                        <a:pt x="480" y="837"/>
                        <a:pt x="481" y="836"/>
                        <a:pt x="481" y="836"/>
                      </a:cubicBezTo>
                      <a:cubicBezTo>
                        <a:pt x="481" y="836"/>
                        <a:pt x="483" y="836"/>
                        <a:pt x="483" y="836"/>
                      </a:cubicBezTo>
                      <a:cubicBezTo>
                        <a:pt x="483" y="836"/>
                        <a:pt x="485" y="836"/>
                        <a:pt x="485" y="836"/>
                      </a:cubicBezTo>
                      <a:cubicBezTo>
                        <a:pt x="485" y="836"/>
                        <a:pt x="488" y="837"/>
                        <a:pt x="488" y="837"/>
                      </a:cubicBezTo>
                      <a:cubicBezTo>
                        <a:pt x="488" y="837"/>
                        <a:pt x="489" y="836"/>
                        <a:pt x="489" y="836"/>
                      </a:cubicBezTo>
                      <a:cubicBezTo>
                        <a:pt x="489" y="836"/>
                        <a:pt x="493" y="837"/>
                        <a:pt x="493" y="837"/>
                      </a:cubicBezTo>
                      <a:cubicBezTo>
                        <a:pt x="493" y="837"/>
                        <a:pt x="495" y="836"/>
                        <a:pt x="495" y="836"/>
                      </a:cubicBezTo>
                      <a:cubicBezTo>
                        <a:pt x="495" y="836"/>
                        <a:pt x="498" y="836"/>
                        <a:pt x="498" y="836"/>
                      </a:cubicBezTo>
                      <a:cubicBezTo>
                        <a:pt x="498" y="836"/>
                        <a:pt x="503" y="836"/>
                        <a:pt x="503" y="836"/>
                      </a:cubicBezTo>
                      <a:cubicBezTo>
                        <a:pt x="503" y="836"/>
                        <a:pt x="504" y="836"/>
                        <a:pt x="504" y="836"/>
                      </a:cubicBezTo>
                      <a:cubicBezTo>
                        <a:pt x="504" y="836"/>
                        <a:pt x="507" y="836"/>
                        <a:pt x="507" y="836"/>
                      </a:cubicBezTo>
                      <a:cubicBezTo>
                        <a:pt x="507" y="836"/>
                        <a:pt x="511" y="836"/>
                        <a:pt x="511" y="836"/>
                      </a:cubicBezTo>
                      <a:cubicBezTo>
                        <a:pt x="511" y="836"/>
                        <a:pt x="512" y="836"/>
                        <a:pt x="512" y="836"/>
                      </a:cubicBezTo>
                      <a:cubicBezTo>
                        <a:pt x="512" y="836"/>
                        <a:pt x="518" y="836"/>
                        <a:pt x="518" y="836"/>
                      </a:cubicBezTo>
                      <a:cubicBezTo>
                        <a:pt x="518" y="836"/>
                        <a:pt x="519" y="836"/>
                        <a:pt x="519" y="836"/>
                      </a:cubicBezTo>
                      <a:cubicBezTo>
                        <a:pt x="519" y="836"/>
                        <a:pt x="521" y="836"/>
                        <a:pt x="521" y="836"/>
                      </a:cubicBezTo>
                      <a:cubicBezTo>
                        <a:pt x="521" y="836"/>
                        <a:pt x="526" y="836"/>
                        <a:pt x="526" y="836"/>
                      </a:cubicBezTo>
                      <a:cubicBezTo>
                        <a:pt x="526" y="836"/>
                        <a:pt x="528" y="836"/>
                        <a:pt x="528" y="836"/>
                      </a:cubicBezTo>
                      <a:cubicBezTo>
                        <a:pt x="528" y="836"/>
                        <a:pt x="530" y="837"/>
                        <a:pt x="530" y="837"/>
                      </a:cubicBezTo>
                      <a:cubicBezTo>
                        <a:pt x="530" y="837"/>
                        <a:pt x="535" y="837"/>
                        <a:pt x="535" y="837"/>
                      </a:cubicBezTo>
                      <a:cubicBezTo>
                        <a:pt x="535" y="837"/>
                        <a:pt x="537" y="836"/>
                        <a:pt x="537" y="836"/>
                      </a:cubicBezTo>
                      <a:cubicBezTo>
                        <a:pt x="537" y="836"/>
                        <a:pt x="540" y="836"/>
                        <a:pt x="540" y="836"/>
                      </a:cubicBezTo>
                      <a:cubicBezTo>
                        <a:pt x="540" y="836"/>
                        <a:pt x="542" y="837"/>
                        <a:pt x="542" y="837"/>
                      </a:cubicBezTo>
                      <a:cubicBezTo>
                        <a:pt x="542" y="837"/>
                        <a:pt x="545" y="836"/>
                        <a:pt x="545" y="836"/>
                      </a:cubicBezTo>
                      <a:cubicBezTo>
                        <a:pt x="545" y="836"/>
                        <a:pt x="547" y="836"/>
                        <a:pt x="547" y="836"/>
                      </a:cubicBezTo>
                      <a:cubicBezTo>
                        <a:pt x="547" y="836"/>
                        <a:pt x="553" y="837"/>
                        <a:pt x="553" y="837"/>
                      </a:cubicBezTo>
                      <a:cubicBezTo>
                        <a:pt x="553" y="837"/>
                        <a:pt x="555" y="836"/>
                        <a:pt x="555" y="836"/>
                      </a:cubicBezTo>
                      <a:cubicBezTo>
                        <a:pt x="555" y="836"/>
                        <a:pt x="556" y="836"/>
                        <a:pt x="556" y="836"/>
                      </a:cubicBezTo>
                      <a:cubicBezTo>
                        <a:pt x="556" y="836"/>
                        <a:pt x="560" y="837"/>
                        <a:pt x="560" y="837"/>
                      </a:cubicBezTo>
                      <a:cubicBezTo>
                        <a:pt x="560" y="837"/>
                        <a:pt x="561" y="836"/>
                        <a:pt x="561" y="836"/>
                      </a:cubicBezTo>
                      <a:cubicBezTo>
                        <a:pt x="561" y="836"/>
                        <a:pt x="562" y="837"/>
                        <a:pt x="562" y="837"/>
                      </a:cubicBezTo>
                      <a:cubicBezTo>
                        <a:pt x="562" y="837"/>
                        <a:pt x="570" y="836"/>
                        <a:pt x="570" y="836"/>
                      </a:cubicBezTo>
                      <a:cubicBezTo>
                        <a:pt x="570" y="836"/>
                        <a:pt x="571" y="837"/>
                        <a:pt x="571" y="837"/>
                      </a:cubicBezTo>
                      <a:cubicBezTo>
                        <a:pt x="571" y="837"/>
                        <a:pt x="575" y="837"/>
                        <a:pt x="575" y="837"/>
                      </a:cubicBezTo>
                      <a:cubicBezTo>
                        <a:pt x="575" y="837"/>
                        <a:pt x="577" y="837"/>
                        <a:pt x="577" y="837"/>
                      </a:cubicBezTo>
                      <a:cubicBezTo>
                        <a:pt x="577" y="837"/>
                        <a:pt x="579" y="836"/>
                        <a:pt x="579" y="836"/>
                      </a:cubicBezTo>
                      <a:cubicBezTo>
                        <a:pt x="579" y="836"/>
                        <a:pt x="580" y="837"/>
                        <a:pt x="580" y="837"/>
                      </a:cubicBezTo>
                      <a:cubicBezTo>
                        <a:pt x="580" y="837"/>
                        <a:pt x="585" y="836"/>
                        <a:pt x="585" y="836"/>
                      </a:cubicBezTo>
                      <a:cubicBezTo>
                        <a:pt x="585" y="836"/>
                        <a:pt x="588" y="837"/>
                        <a:pt x="588" y="837"/>
                      </a:cubicBezTo>
                      <a:cubicBezTo>
                        <a:pt x="588" y="837"/>
                        <a:pt x="590" y="836"/>
                        <a:pt x="590" y="836"/>
                      </a:cubicBezTo>
                      <a:cubicBezTo>
                        <a:pt x="590" y="836"/>
                        <a:pt x="593" y="837"/>
                        <a:pt x="593" y="837"/>
                      </a:cubicBezTo>
                      <a:cubicBezTo>
                        <a:pt x="593" y="837"/>
                        <a:pt x="595" y="837"/>
                        <a:pt x="595" y="837"/>
                      </a:cubicBezTo>
                      <a:cubicBezTo>
                        <a:pt x="595" y="837"/>
                        <a:pt x="599" y="837"/>
                        <a:pt x="599" y="837"/>
                      </a:cubicBezTo>
                      <a:cubicBezTo>
                        <a:pt x="599" y="837"/>
                        <a:pt x="600" y="837"/>
                        <a:pt x="600" y="837"/>
                      </a:cubicBezTo>
                      <a:cubicBezTo>
                        <a:pt x="600" y="837"/>
                        <a:pt x="603" y="837"/>
                        <a:pt x="603" y="837"/>
                      </a:cubicBezTo>
                      <a:cubicBezTo>
                        <a:pt x="603" y="837"/>
                        <a:pt x="608" y="836"/>
                        <a:pt x="608" y="836"/>
                      </a:cubicBezTo>
                      <a:cubicBezTo>
                        <a:pt x="608" y="836"/>
                        <a:pt x="610" y="837"/>
                        <a:pt x="610" y="837"/>
                      </a:cubicBezTo>
                      <a:cubicBezTo>
                        <a:pt x="610" y="837"/>
                        <a:pt x="612" y="836"/>
                        <a:pt x="612" y="836"/>
                      </a:cubicBezTo>
                      <a:cubicBezTo>
                        <a:pt x="612" y="836"/>
                        <a:pt x="615" y="837"/>
                        <a:pt x="615" y="837"/>
                      </a:cubicBezTo>
                      <a:cubicBezTo>
                        <a:pt x="615" y="837"/>
                        <a:pt x="620" y="837"/>
                        <a:pt x="620" y="837"/>
                      </a:cubicBezTo>
                      <a:cubicBezTo>
                        <a:pt x="620" y="837"/>
                        <a:pt x="622" y="837"/>
                        <a:pt x="622" y="837"/>
                      </a:cubicBezTo>
                      <a:cubicBezTo>
                        <a:pt x="622" y="837"/>
                        <a:pt x="625" y="837"/>
                        <a:pt x="625" y="837"/>
                      </a:cubicBezTo>
                      <a:cubicBezTo>
                        <a:pt x="625" y="837"/>
                        <a:pt x="628" y="837"/>
                        <a:pt x="628" y="837"/>
                      </a:cubicBezTo>
                      <a:cubicBezTo>
                        <a:pt x="628" y="837"/>
                        <a:pt x="632" y="837"/>
                        <a:pt x="632" y="837"/>
                      </a:cubicBezTo>
                      <a:cubicBezTo>
                        <a:pt x="632" y="837"/>
                        <a:pt x="633" y="837"/>
                        <a:pt x="633" y="837"/>
                      </a:cubicBezTo>
                      <a:cubicBezTo>
                        <a:pt x="633" y="837"/>
                        <a:pt x="637" y="837"/>
                        <a:pt x="637" y="837"/>
                      </a:cubicBezTo>
                      <a:cubicBezTo>
                        <a:pt x="637" y="837"/>
                        <a:pt x="638" y="837"/>
                        <a:pt x="638" y="837"/>
                      </a:cubicBezTo>
                      <a:cubicBezTo>
                        <a:pt x="638" y="837"/>
                        <a:pt x="641" y="836"/>
                        <a:pt x="641" y="836"/>
                      </a:cubicBezTo>
                      <a:cubicBezTo>
                        <a:pt x="641" y="836"/>
                        <a:pt x="645" y="837"/>
                        <a:pt x="645" y="837"/>
                      </a:cubicBezTo>
                      <a:cubicBezTo>
                        <a:pt x="645" y="837"/>
                        <a:pt x="650" y="837"/>
                        <a:pt x="650" y="837"/>
                      </a:cubicBezTo>
                      <a:cubicBezTo>
                        <a:pt x="650" y="837"/>
                        <a:pt x="651" y="837"/>
                        <a:pt x="651" y="837"/>
                      </a:cubicBezTo>
                      <a:cubicBezTo>
                        <a:pt x="651" y="837"/>
                        <a:pt x="652" y="837"/>
                        <a:pt x="652" y="837"/>
                      </a:cubicBezTo>
                      <a:cubicBezTo>
                        <a:pt x="652" y="837"/>
                        <a:pt x="654" y="836"/>
                        <a:pt x="654" y="836"/>
                      </a:cubicBezTo>
                      <a:cubicBezTo>
                        <a:pt x="654" y="836"/>
                        <a:pt x="659" y="837"/>
                        <a:pt x="659" y="837"/>
                      </a:cubicBezTo>
                      <a:cubicBezTo>
                        <a:pt x="659" y="837"/>
                        <a:pt x="660" y="837"/>
                        <a:pt x="660" y="837"/>
                      </a:cubicBezTo>
                      <a:cubicBezTo>
                        <a:pt x="660" y="837"/>
                        <a:pt x="663" y="837"/>
                        <a:pt x="663" y="837"/>
                      </a:cubicBezTo>
                      <a:cubicBezTo>
                        <a:pt x="663" y="837"/>
                        <a:pt x="665" y="837"/>
                        <a:pt x="665" y="837"/>
                      </a:cubicBezTo>
                      <a:cubicBezTo>
                        <a:pt x="665" y="837"/>
                        <a:pt x="669" y="837"/>
                        <a:pt x="669" y="837"/>
                      </a:cubicBezTo>
                      <a:cubicBezTo>
                        <a:pt x="669" y="837"/>
                        <a:pt x="670" y="837"/>
                        <a:pt x="670" y="837"/>
                      </a:cubicBezTo>
                      <a:cubicBezTo>
                        <a:pt x="670" y="837"/>
                        <a:pt x="679" y="837"/>
                        <a:pt x="679" y="837"/>
                      </a:cubicBezTo>
                      <a:cubicBezTo>
                        <a:pt x="679" y="837"/>
                        <a:pt x="679" y="837"/>
                        <a:pt x="679" y="837"/>
                      </a:cubicBezTo>
                      <a:cubicBezTo>
                        <a:pt x="679" y="837"/>
                        <a:pt x="683" y="837"/>
                        <a:pt x="683" y="837"/>
                      </a:cubicBezTo>
                      <a:cubicBezTo>
                        <a:pt x="683" y="837"/>
                        <a:pt x="685" y="837"/>
                        <a:pt x="685" y="837"/>
                      </a:cubicBezTo>
                      <a:cubicBezTo>
                        <a:pt x="685" y="837"/>
                        <a:pt x="686" y="837"/>
                        <a:pt x="686" y="837"/>
                      </a:cubicBezTo>
                      <a:cubicBezTo>
                        <a:pt x="686" y="837"/>
                        <a:pt x="688" y="837"/>
                        <a:pt x="688" y="837"/>
                      </a:cubicBezTo>
                      <a:cubicBezTo>
                        <a:pt x="688" y="837"/>
                        <a:pt x="691" y="837"/>
                        <a:pt x="691" y="837"/>
                      </a:cubicBezTo>
                      <a:cubicBezTo>
                        <a:pt x="691" y="837"/>
                        <a:pt x="695" y="836"/>
                        <a:pt x="695" y="836"/>
                      </a:cubicBezTo>
                      <a:cubicBezTo>
                        <a:pt x="695" y="836"/>
                        <a:pt x="699" y="837"/>
                        <a:pt x="699" y="837"/>
                      </a:cubicBezTo>
                      <a:cubicBezTo>
                        <a:pt x="699" y="837"/>
                        <a:pt x="700" y="836"/>
                        <a:pt x="700" y="836"/>
                      </a:cubicBezTo>
                      <a:cubicBezTo>
                        <a:pt x="700" y="836"/>
                        <a:pt x="707" y="837"/>
                        <a:pt x="707" y="837"/>
                      </a:cubicBezTo>
                      <a:cubicBezTo>
                        <a:pt x="707" y="837"/>
                        <a:pt x="707" y="837"/>
                        <a:pt x="707" y="837"/>
                      </a:cubicBezTo>
                      <a:cubicBezTo>
                        <a:pt x="707" y="837"/>
                        <a:pt x="709" y="837"/>
                        <a:pt x="709" y="837"/>
                      </a:cubicBezTo>
                      <a:cubicBezTo>
                        <a:pt x="709" y="837"/>
                        <a:pt x="711" y="837"/>
                        <a:pt x="711" y="837"/>
                      </a:cubicBezTo>
                      <a:cubicBezTo>
                        <a:pt x="711" y="837"/>
                        <a:pt x="717" y="837"/>
                        <a:pt x="717" y="837"/>
                      </a:cubicBezTo>
                      <a:cubicBezTo>
                        <a:pt x="717" y="837"/>
                        <a:pt x="718" y="837"/>
                        <a:pt x="718" y="837"/>
                      </a:cubicBezTo>
                      <a:cubicBezTo>
                        <a:pt x="718" y="837"/>
                        <a:pt x="720" y="837"/>
                        <a:pt x="720" y="837"/>
                      </a:cubicBezTo>
                      <a:cubicBezTo>
                        <a:pt x="720" y="837"/>
                        <a:pt x="723" y="837"/>
                        <a:pt x="723" y="837"/>
                      </a:cubicBezTo>
                      <a:cubicBezTo>
                        <a:pt x="723" y="837"/>
                        <a:pt x="726" y="837"/>
                        <a:pt x="726" y="837"/>
                      </a:cubicBezTo>
                      <a:cubicBezTo>
                        <a:pt x="726" y="837"/>
                        <a:pt x="727" y="837"/>
                        <a:pt x="727" y="837"/>
                      </a:cubicBezTo>
                      <a:cubicBezTo>
                        <a:pt x="727" y="837"/>
                        <a:pt x="732" y="837"/>
                        <a:pt x="732" y="837"/>
                      </a:cubicBezTo>
                      <a:cubicBezTo>
                        <a:pt x="732" y="837"/>
                        <a:pt x="735" y="837"/>
                        <a:pt x="735" y="837"/>
                      </a:cubicBezTo>
                      <a:cubicBezTo>
                        <a:pt x="735" y="837"/>
                        <a:pt x="736" y="837"/>
                        <a:pt x="736" y="837"/>
                      </a:cubicBezTo>
                      <a:cubicBezTo>
                        <a:pt x="736" y="837"/>
                        <a:pt x="737" y="837"/>
                        <a:pt x="737" y="837"/>
                      </a:cubicBezTo>
                      <a:cubicBezTo>
                        <a:pt x="737" y="837"/>
                        <a:pt x="742" y="837"/>
                        <a:pt x="742" y="837"/>
                      </a:cubicBezTo>
                      <a:cubicBezTo>
                        <a:pt x="742" y="837"/>
                        <a:pt x="744" y="837"/>
                        <a:pt x="744" y="837"/>
                      </a:cubicBezTo>
                      <a:cubicBezTo>
                        <a:pt x="744" y="837"/>
                        <a:pt x="749" y="837"/>
                        <a:pt x="749" y="837"/>
                      </a:cubicBezTo>
                      <a:cubicBezTo>
                        <a:pt x="749" y="837"/>
                        <a:pt x="753" y="837"/>
                        <a:pt x="753" y="837"/>
                      </a:cubicBezTo>
                      <a:cubicBezTo>
                        <a:pt x="753" y="837"/>
                        <a:pt x="756" y="837"/>
                        <a:pt x="756" y="837"/>
                      </a:cubicBezTo>
                      <a:cubicBezTo>
                        <a:pt x="756" y="837"/>
                        <a:pt x="757" y="837"/>
                        <a:pt x="757" y="837"/>
                      </a:cubicBezTo>
                      <a:cubicBezTo>
                        <a:pt x="757" y="837"/>
                        <a:pt x="760" y="837"/>
                        <a:pt x="760" y="837"/>
                      </a:cubicBezTo>
                      <a:cubicBezTo>
                        <a:pt x="760" y="837"/>
                        <a:pt x="764" y="837"/>
                        <a:pt x="764" y="837"/>
                      </a:cubicBezTo>
                      <a:cubicBezTo>
                        <a:pt x="764" y="837"/>
                        <a:pt x="765" y="837"/>
                        <a:pt x="765" y="837"/>
                      </a:cubicBezTo>
                      <a:cubicBezTo>
                        <a:pt x="765" y="837"/>
                        <a:pt x="770" y="837"/>
                        <a:pt x="770" y="837"/>
                      </a:cubicBezTo>
                      <a:cubicBezTo>
                        <a:pt x="770" y="837"/>
                        <a:pt x="770" y="837"/>
                        <a:pt x="770" y="837"/>
                      </a:cubicBezTo>
                      <a:cubicBezTo>
                        <a:pt x="770" y="837"/>
                        <a:pt x="775" y="837"/>
                        <a:pt x="775" y="837"/>
                      </a:cubicBezTo>
                      <a:cubicBezTo>
                        <a:pt x="775" y="837"/>
                        <a:pt x="776" y="837"/>
                        <a:pt x="776" y="837"/>
                      </a:cubicBezTo>
                      <a:cubicBezTo>
                        <a:pt x="776" y="837"/>
                        <a:pt x="778" y="836"/>
                        <a:pt x="778" y="836"/>
                      </a:cubicBezTo>
                      <a:cubicBezTo>
                        <a:pt x="778" y="836"/>
                        <a:pt x="781" y="836"/>
                        <a:pt x="781" y="836"/>
                      </a:cubicBezTo>
                      <a:cubicBezTo>
                        <a:pt x="781" y="836"/>
                        <a:pt x="786" y="834"/>
                        <a:pt x="786" y="834"/>
                      </a:cubicBezTo>
                      <a:cubicBezTo>
                        <a:pt x="786" y="834"/>
                        <a:pt x="787" y="834"/>
                        <a:pt x="787" y="834"/>
                      </a:cubicBezTo>
                      <a:cubicBezTo>
                        <a:pt x="787" y="834"/>
                        <a:pt x="792" y="836"/>
                        <a:pt x="792" y="836"/>
                      </a:cubicBezTo>
                      <a:cubicBezTo>
                        <a:pt x="792" y="836"/>
                        <a:pt x="793" y="836"/>
                        <a:pt x="793" y="836"/>
                      </a:cubicBezTo>
                      <a:cubicBezTo>
                        <a:pt x="793" y="836"/>
                        <a:pt x="797" y="837"/>
                        <a:pt x="797" y="837"/>
                      </a:cubicBezTo>
                      <a:cubicBezTo>
                        <a:pt x="797" y="837"/>
                        <a:pt x="801" y="837"/>
                        <a:pt x="801" y="837"/>
                      </a:cubicBezTo>
                      <a:cubicBezTo>
                        <a:pt x="801" y="837"/>
                        <a:pt x="803" y="836"/>
                        <a:pt x="803" y="836"/>
                      </a:cubicBezTo>
                      <a:cubicBezTo>
                        <a:pt x="803" y="836"/>
                        <a:pt x="805" y="837"/>
                        <a:pt x="805" y="837"/>
                      </a:cubicBezTo>
                      <a:cubicBezTo>
                        <a:pt x="805" y="837"/>
                        <a:pt x="807" y="836"/>
                        <a:pt x="807" y="836"/>
                      </a:cubicBezTo>
                      <a:cubicBezTo>
                        <a:pt x="807" y="836"/>
                        <a:pt x="809" y="837"/>
                        <a:pt x="809" y="837"/>
                      </a:cubicBezTo>
                      <a:cubicBezTo>
                        <a:pt x="809" y="837"/>
                        <a:pt x="811" y="837"/>
                        <a:pt x="811" y="837"/>
                      </a:cubicBezTo>
                      <a:cubicBezTo>
                        <a:pt x="811" y="837"/>
                        <a:pt x="816" y="837"/>
                        <a:pt x="816" y="837"/>
                      </a:cubicBezTo>
                      <a:cubicBezTo>
                        <a:pt x="816" y="837"/>
                        <a:pt x="819" y="837"/>
                        <a:pt x="819" y="837"/>
                      </a:cubicBezTo>
                      <a:cubicBezTo>
                        <a:pt x="819" y="837"/>
                        <a:pt x="822" y="837"/>
                        <a:pt x="822" y="837"/>
                      </a:cubicBezTo>
                      <a:cubicBezTo>
                        <a:pt x="822" y="837"/>
                        <a:pt x="823" y="837"/>
                        <a:pt x="823" y="837"/>
                      </a:cubicBezTo>
                      <a:cubicBezTo>
                        <a:pt x="823" y="837"/>
                        <a:pt x="830" y="837"/>
                        <a:pt x="830" y="837"/>
                      </a:cubicBezTo>
                      <a:cubicBezTo>
                        <a:pt x="830" y="837"/>
                        <a:pt x="831" y="837"/>
                        <a:pt x="831" y="837"/>
                      </a:cubicBezTo>
                      <a:cubicBezTo>
                        <a:pt x="831" y="837"/>
                        <a:pt x="835" y="837"/>
                        <a:pt x="835" y="837"/>
                      </a:cubicBezTo>
                      <a:cubicBezTo>
                        <a:pt x="835" y="837"/>
                        <a:pt x="837" y="837"/>
                        <a:pt x="837" y="837"/>
                      </a:cubicBezTo>
                      <a:cubicBezTo>
                        <a:pt x="837" y="837"/>
                        <a:pt x="838" y="837"/>
                        <a:pt x="838" y="837"/>
                      </a:cubicBezTo>
                      <a:cubicBezTo>
                        <a:pt x="838" y="837"/>
                        <a:pt x="840" y="837"/>
                        <a:pt x="840" y="837"/>
                      </a:cubicBezTo>
                      <a:cubicBezTo>
                        <a:pt x="840" y="837"/>
                        <a:pt x="845" y="837"/>
                        <a:pt x="845" y="837"/>
                      </a:cubicBezTo>
                      <a:cubicBezTo>
                        <a:pt x="845" y="837"/>
                        <a:pt x="848" y="837"/>
                        <a:pt x="848" y="837"/>
                      </a:cubicBezTo>
                      <a:cubicBezTo>
                        <a:pt x="848" y="837"/>
                        <a:pt x="850" y="837"/>
                        <a:pt x="850" y="837"/>
                      </a:cubicBezTo>
                      <a:cubicBezTo>
                        <a:pt x="850" y="837"/>
                        <a:pt x="852" y="837"/>
                        <a:pt x="852" y="837"/>
                      </a:cubicBezTo>
                      <a:cubicBezTo>
                        <a:pt x="852" y="837"/>
                        <a:pt x="858" y="837"/>
                        <a:pt x="858" y="837"/>
                      </a:cubicBezTo>
                      <a:cubicBezTo>
                        <a:pt x="858" y="837"/>
                        <a:pt x="860" y="836"/>
                        <a:pt x="860" y="836"/>
                      </a:cubicBezTo>
                      <a:cubicBezTo>
                        <a:pt x="860" y="836"/>
                        <a:pt x="862" y="837"/>
                        <a:pt x="862" y="837"/>
                      </a:cubicBezTo>
                      <a:cubicBezTo>
                        <a:pt x="862" y="837"/>
                        <a:pt x="865" y="836"/>
                        <a:pt x="865" y="836"/>
                      </a:cubicBezTo>
                      <a:cubicBezTo>
                        <a:pt x="865" y="836"/>
                        <a:pt x="866" y="836"/>
                        <a:pt x="866" y="836"/>
                      </a:cubicBezTo>
                      <a:cubicBezTo>
                        <a:pt x="866" y="836"/>
                        <a:pt x="868" y="837"/>
                        <a:pt x="868" y="837"/>
                      </a:cubicBezTo>
                      <a:cubicBezTo>
                        <a:pt x="868" y="837"/>
                        <a:pt x="873" y="836"/>
                        <a:pt x="873" y="836"/>
                      </a:cubicBezTo>
                      <a:cubicBezTo>
                        <a:pt x="873" y="836"/>
                        <a:pt x="876" y="837"/>
                        <a:pt x="876" y="837"/>
                      </a:cubicBezTo>
                      <a:cubicBezTo>
                        <a:pt x="876" y="837"/>
                        <a:pt x="878" y="836"/>
                        <a:pt x="878" y="836"/>
                      </a:cubicBezTo>
                      <a:cubicBezTo>
                        <a:pt x="878" y="836"/>
                        <a:pt x="881" y="837"/>
                        <a:pt x="881" y="837"/>
                      </a:cubicBezTo>
                      <a:cubicBezTo>
                        <a:pt x="881" y="837"/>
                        <a:pt x="883" y="836"/>
                        <a:pt x="883" y="836"/>
                      </a:cubicBezTo>
                      <a:cubicBezTo>
                        <a:pt x="883" y="836"/>
                        <a:pt x="884" y="836"/>
                        <a:pt x="884" y="836"/>
                      </a:cubicBezTo>
                      <a:cubicBezTo>
                        <a:pt x="884" y="836"/>
                        <a:pt x="890" y="836"/>
                        <a:pt x="890" y="836"/>
                      </a:cubicBezTo>
                      <a:cubicBezTo>
                        <a:pt x="890" y="836"/>
                        <a:pt x="892" y="836"/>
                        <a:pt x="892" y="836"/>
                      </a:cubicBezTo>
                      <a:cubicBezTo>
                        <a:pt x="892" y="836"/>
                        <a:pt x="896" y="836"/>
                        <a:pt x="896" y="836"/>
                      </a:cubicBezTo>
                      <a:cubicBezTo>
                        <a:pt x="896" y="836"/>
                        <a:pt x="897" y="836"/>
                        <a:pt x="897" y="836"/>
                      </a:cubicBezTo>
                      <a:cubicBezTo>
                        <a:pt x="897" y="836"/>
                        <a:pt x="901" y="836"/>
                        <a:pt x="901" y="836"/>
                      </a:cubicBezTo>
                      <a:cubicBezTo>
                        <a:pt x="901" y="836"/>
                        <a:pt x="905" y="835"/>
                        <a:pt x="905" y="835"/>
                      </a:cubicBezTo>
                      <a:cubicBezTo>
                        <a:pt x="905" y="835"/>
                        <a:pt x="906" y="835"/>
                        <a:pt x="906" y="835"/>
                      </a:cubicBezTo>
                      <a:cubicBezTo>
                        <a:pt x="906" y="835"/>
                        <a:pt x="911" y="833"/>
                        <a:pt x="911" y="833"/>
                      </a:cubicBezTo>
                      <a:cubicBezTo>
                        <a:pt x="911" y="833"/>
                        <a:pt x="911" y="833"/>
                        <a:pt x="911" y="833"/>
                      </a:cubicBezTo>
                      <a:cubicBezTo>
                        <a:pt x="911" y="833"/>
                        <a:pt x="917" y="830"/>
                        <a:pt x="917" y="830"/>
                      </a:cubicBezTo>
                      <a:cubicBezTo>
                        <a:pt x="917" y="830"/>
                        <a:pt x="917" y="829"/>
                        <a:pt x="917" y="829"/>
                      </a:cubicBezTo>
                      <a:cubicBezTo>
                        <a:pt x="917" y="829"/>
                        <a:pt x="922" y="824"/>
                        <a:pt x="922" y="824"/>
                      </a:cubicBezTo>
                      <a:cubicBezTo>
                        <a:pt x="922" y="824"/>
                        <a:pt x="923" y="824"/>
                        <a:pt x="923" y="824"/>
                      </a:cubicBezTo>
                      <a:cubicBezTo>
                        <a:pt x="923" y="824"/>
                        <a:pt x="928" y="814"/>
                        <a:pt x="928" y="814"/>
                      </a:cubicBezTo>
                      <a:cubicBezTo>
                        <a:pt x="928" y="814"/>
                        <a:pt x="928" y="814"/>
                        <a:pt x="928" y="814"/>
                      </a:cubicBezTo>
                      <a:cubicBezTo>
                        <a:pt x="928" y="814"/>
                        <a:pt x="934" y="792"/>
                        <a:pt x="934" y="792"/>
                      </a:cubicBezTo>
                      <a:cubicBezTo>
                        <a:pt x="934" y="792"/>
                        <a:pt x="934" y="791"/>
                        <a:pt x="934" y="791"/>
                      </a:cubicBezTo>
                      <a:cubicBezTo>
                        <a:pt x="934" y="791"/>
                        <a:pt x="939" y="690"/>
                        <a:pt x="939" y="690"/>
                      </a:cubicBezTo>
                      <a:cubicBezTo>
                        <a:pt x="939" y="690"/>
                        <a:pt x="939" y="679"/>
                        <a:pt x="939" y="679"/>
                      </a:cubicBezTo>
                      <a:cubicBezTo>
                        <a:pt x="939" y="679"/>
                        <a:pt x="945" y="262"/>
                        <a:pt x="945" y="262"/>
                      </a:cubicBezTo>
                      <a:cubicBezTo>
                        <a:pt x="945" y="262"/>
                        <a:pt x="945" y="263"/>
                        <a:pt x="945" y="263"/>
                      </a:cubicBezTo>
                      <a:cubicBezTo>
                        <a:pt x="945" y="263"/>
                        <a:pt x="951" y="659"/>
                        <a:pt x="951" y="659"/>
                      </a:cubicBezTo>
                      <a:cubicBezTo>
                        <a:pt x="951" y="659"/>
                        <a:pt x="951" y="670"/>
                        <a:pt x="951" y="670"/>
                      </a:cubicBezTo>
                      <a:cubicBezTo>
                        <a:pt x="951" y="670"/>
                        <a:pt x="956" y="777"/>
                        <a:pt x="956" y="777"/>
                      </a:cubicBezTo>
                      <a:cubicBezTo>
                        <a:pt x="956" y="777"/>
                        <a:pt x="957" y="779"/>
                        <a:pt x="957" y="779"/>
                      </a:cubicBezTo>
                      <a:cubicBezTo>
                        <a:pt x="957" y="779"/>
                        <a:pt x="962" y="806"/>
                        <a:pt x="962" y="806"/>
                      </a:cubicBezTo>
                      <a:cubicBezTo>
                        <a:pt x="962" y="806"/>
                        <a:pt x="962" y="807"/>
                        <a:pt x="962" y="807"/>
                      </a:cubicBezTo>
                      <a:cubicBezTo>
                        <a:pt x="962" y="807"/>
                        <a:pt x="968" y="817"/>
                        <a:pt x="968" y="817"/>
                      </a:cubicBezTo>
                      <a:cubicBezTo>
                        <a:pt x="968" y="817"/>
                        <a:pt x="968" y="817"/>
                        <a:pt x="968" y="817"/>
                      </a:cubicBezTo>
                      <a:cubicBezTo>
                        <a:pt x="968" y="817"/>
                        <a:pt x="973" y="822"/>
                        <a:pt x="973" y="822"/>
                      </a:cubicBezTo>
                      <a:cubicBezTo>
                        <a:pt x="973" y="822"/>
                        <a:pt x="974" y="822"/>
                        <a:pt x="974" y="822"/>
                      </a:cubicBezTo>
                      <a:cubicBezTo>
                        <a:pt x="974" y="822"/>
                        <a:pt x="979" y="825"/>
                        <a:pt x="979" y="825"/>
                      </a:cubicBezTo>
                      <a:cubicBezTo>
                        <a:pt x="979" y="825"/>
                        <a:pt x="979" y="825"/>
                        <a:pt x="979" y="825"/>
                      </a:cubicBezTo>
                      <a:cubicBezTo>
                        <a:pt x="979" y="825"/>
                        <a:pt x="985" y="828"/>
                        <a:pt x="985" y="828"/>
                      </a:cubicBezTo>
                      <a:cubicBezTo>
                        <a:pt x="985" y="828"/>
                        <a:pt x="985" y="828"/>
                        <a:pt x="985" y="828"/>
                      </a:cubicBezTo>
                      <a:cubicBezTo>
                        <a:pt x="985" y="828"/>
                        <a:pt x="990" y="829"/>
                        <a:pt x="990" y="829"/>
                      </a:cubicBezTo>
                      <a:cubicBezTo>
                        <a:pt x="990" y="829"/>
                        <a:pt x="990" y="829"/>
                        <a:pt x="990" y="829"/>
                      </a:cubicBezTo>
                      <a:cubicBezTo>
                        <a:pt x="990" y="829"/>
                        <a:pt x="996" y="831"/>
                        <a:pt x="996" y="831"/>
                      </a:cubicBezTo>
                      <a:cubicBezTo>
                        <a:pt x="996" y="831"/>
                        <a:pt x="997" y="831"/>
                        <a:pt x="997" y="831"/>
                      </a:cubicBezTo>
                      <a:cubicBezTo>
                        <a:pt x="997" y="831"/>
                        <a:pt x="1001" y="832"/>
                        <a:pt x="1001" y="832"/>
                      </a:cubicBezTo>
                      <a:cubicBezTo>
                        <a:pt x="1001" y="832"/>
                        <a:pt x="1002" y="832"/>
                        <a:pt x="1002" y="832"/>
                      </a:cubicBezTo>
                      <a:cubicBezTo>
                        <a:pt x="1002" y="832"/>
                        <a:pt x="1007" y="833"/>
                        <a:pt x="1007" y="833"/>
                      </a:cubicBezTo>
                      <a:cubicBezTo>
                        <a:pt x="1007" y="833"/>
                        <a:pt x="1009" y="833"/>
                        <a:pt x="1009" y="833"/>
                      </a:cubicBezTo>
                      <a:cubicBezTo>
                        <a:pt x="1009" y="833"/>
                        <a:pt x="1010" y="833"/>
                        <a:pt x="1010" y="833"/>
                      </a:cubicBezTo>
                      <a:cubicBezTo>
                        <a:pt x="1010" y="833"/>
                        <a:pt x="1013" y="833"/>
                        <a:pt x="1013" y="833"/>
                      </a:cubicBezTo>
                      <a:cubicBezTo>
                        <a:pt x="1013" y="833"/>
                        <a:pt x="1015" y="834"/>
                        <a:pt x="1015" y="834"/>
                      </a:cubicBezTo>
                      <a:cubicBezTo>
                        <a:pt x="1015" y="834"/>
                        <a:pt x="1019" y="834"/>
                        <a:pt x="1019" y="834"/>
                      </a:cubicBezTo>
                      <a:cubicBezTo>
                        <a:pt x="1019" y="834"/>
                        <a:pt x="1023" y="834"/>
                        <a:pt x="1023" y="834"/>
                      </a:cubicBezTo>
                      <a:cubicBezTo>
                        <a:pt x="1023" y="834"/>
                        <a:pt x="1025" y="834"/>
                        <a:pt x="1025" y="834"/>
                      </a:cubicBezTo>
                      <a:cubicBezTo>
                        <a:pt x="1025" y="834"/>
                        <a:pt x="1028" y="834"/>
                        <a:pt x="1028" y="834"/>
                      </a:cubicBezTo>
                      <a:cubicBezTo>
                        <a:pt x="1028" y="834"/>
                        <a:pt x="1033" y="834"/>
                        <a:pt x="1033" y="834"/>
                      </a:cubicBezTo>
                      <a:cubicBezTo>
                        <a:pt x="1033" y="834"/>
                        <a:pt x="1035" y="835"/>
                        <a:pt x="1035" y="835"/>
                      </a:cubicBezTo>
                      <a:cubicBezTo>
                        <a:pt x="1035" y="835"/>
                        <a:pt x="1039" y="835"/>
                        <a:pt x="1039" y="835"/>
                      </a:cubicBezTo>
                      <a:cubicBezTo>
                        <a:pt x="1039" y="835"/>
                        <a:pt x="1041" y="834"/>
                        <a:pt x="1041" y="834"/>
                      </a:cubicBezTo>
                      <a:cubicBezTo>
                        <a:pt x="1041" y="834"/>
                        <a:pt x="1041" y="834"/>
                        <a:pt x="1041" y="834"/>
                      </a:cubicBezTo>
                      <a:cubicBezTo>
                        <a:pt x="1041" y="834"/>
                        <a:pt x="1045" y="835"/>
                        <a:pt x="1045" y="835"/>
                      </a:cubicBezTo>
                      <a:cubicBezTo>
                        <a:pt x="1045" y="835"/>
                        <a:pt x="1049" y="834"/>
                        <a:pt x="1049" y="834"/>
                      </a:cubicBezTo>
                      <a:cubicBezTo>
                        <a:pt x="1049" y="834"/>
                        <a:pt x="1052" y="835"/>
                        <a:pt x="1052" y="835"/>
                      </a:cubicBezTo>
                      <a:cubicBezTo>
                        <a:pt x="1052" y="835"/>
                        <a:pt x="1053" y="835"/>
                        <a:pt x="1053" y="835"/>
                      </a:cubicBezTo>
                      <a:cubicBezTo>
                        <a:pt x="1053" y="835"/>
                        <a:pt x="1058" y="834"/>
                        <a:pt x="1058" y="834"/>
                      </a:cubicBezTo>
                      <a:cubicBezTo>
                        <a:pt x="1058" y="834"/>
                        <a:pt x="1058" y="835"/>
                        <a:pt x="1058" y="835"/>
                      </a:cubicBezTo>
                      <a:cubicBezTo>
                        <a:pt x="1058" y="835"/>
                        <a:pt x="1060" y="835"/>
                        <a:pt x="1060" y="835"/>
                      </a:cubicBezTo>
                      <a:cubicBezTo>
                        <a:pt x="1060" y="835"/>
                        <a:pt x="1064" y="835"/>
                        <a:pt x="1064" y="835"/>
                      </a:cubicBezTo>
                      <a:cubicBezTo>
                        <a:pt x="1064" y="835"/>
                        <a:pt x="1066" y="834"/>
                        <a:pt x="1066" y="834"/>
                      </a:cubicBezTo>
                      <a:cubicBezTo>
                        <a:pt x="1066" y="834"/>
                        <a:pt x="1071" y="834"/>
                        <a:pt x="1071" y="834"/>
                      </a:cubicBezTo>
                      <a:cubicBezTo>
                        <a:pt x="1071" y="834"/>
                        <a:pt x="1073" y="835"/>
                        <a:pt x="1073" y="835"/>
                      </a:cubicBezTo>
                      <a:cubicBezTo>
                        <a:pt x="1073" y="835"/>
                        <a:pt x="1079" y="834"/>
                        <a:pt x="1079" y="834"/>
                      </a:cubicBezTo>
                      <a:cubicBezTo>
                        <a:pt x="1079" y="834"/>
                        <a:pt x="1081" y="835"/>
                        <a:pt x="1081" y="835"/>
                      </a:cubicBezTo>
                      <a:cubicBezTo>
                        <a:pt x="1081" y="835"/>
                        <a:pt x="1081" y="835"/>
                        <a:pt x="1081" y="835"/>
                      </a:cubicBezTo>
                      <a:cubicBezTo>
                        <a:pt x="1081" y="835"/>
                        <a:pt x="1086" y="834"/>
                        <a:pt x="1086" y="834"/>
                      </a:cubicBezTo>
                      <a:cubicBezTo>
                        <a:pt x="1086" y="834"/>
                        <a:pt x="1087" y="834"/>
                        <a:pt x="1087" y="834"/>
                      </a:cubicBezTo>
                      <a:cubicBezTo>
                        <a:pt x="1087" y="834"/>
                        <a:pt x="1091" y="834"/>
                        <a:pt x="1091" y="834"/>
                      </a:cubicBezTo>
                      <a:cubicBezTo>
                        <a:pt x="1091" y="834"/>
                        <a:pt x="1093" y="834"/>
                        <a:pt x="1093" y="834"/>
                      </a:cubicBezTo>
                      <a:cubicBezTo>
                        <a:pt x="1093" y="834"/>
                        <a:pt x="1097" y="833"/>
                        <a:pt x="1097" y="833"/>
                      </a:cubicBezTo>
                      <a:cubicBezTo>
                        <a:pt x="1097" y="833"/>
                        <a:pt x="1098" y="833"/>
                        <a:pt x="1098" y="833"/>
                      </a:cubicBezTo>
                      <a:cubicBezTo>
                        <a:pt x="1098" y="833"/>
                        <a:pt x="1103" y="829"/>
                        <a:pt x="1103" y="829"/>
                      </a:cubicBezTo>
                      <a:cubicBezTo>
                        <a:pt x="1103" y="829"/>
                        <a:pt x="1104" y="829"/>
                        <a:pt x="1104" y="829"/>
                      </a:cubicBezTo>
                      <a:cubicBezTo>
                        <a:pt x="1104" y="829"/>
                        <a:pt x="1108" y="827"/>
                        <a:pt x="1108" y="827"/>
                      </a:cubicBezTo>
                      <a:cubicBezTo>
                        <a:pt x="1108" y="827"/>
                        <a:pt x="1109" y="827"/>
                        <a:pt x="1109" y="827"/>
                      </a:cubicBezTo>
                      <a:cubicBezTo>
                        <a:pt x="1109" y="827"/>
                        <a:pt x="1115" y="824"/>
                        <a:pt x="1115" y="824"/>
                      </a:cubicBezTo>
                      <a:cubicBezTo>
                        <a:pt x="1115" y="824"/>
                        <a:pt x="1115" y="824"/>
                        <a:pt x="1115" y="824"/>
                      </a:cubicBezTo>
                      <a:cubicBezTo>
                        <a:pt x="1115" y="824"/>
                        <a:pt x="1120" y="817"/>
                        <a:pt x="1120" y="817"/>
                      </a:cubicBezTo>
                      <a:cubicBezTo>
                        <a:pt x="1120" y="817"/>
                        <a:pt x="1120" y="817"/>
                        <a:pt x="1120" y="817"/>
                      </a:cubicBezTo>
                      <a:cubicBezTo>
                        <a:pt x="1120" y="817"/>
                        <a:pt x="1126" y="799"/>
                        <a:pt x="1126" y="799"/>
                      </a:cubicBezTo>
                      <a:cubicBezTo>
                        <a:pt x="1126" y="799"/>
                        <a:pt x="1126" y="797"/>
                        <a:pt x="1126" y="797"/>
                      </a:cubicBezTo>
                      <a:cubicBezTo>
                        <a:pt x="1126" y="797"/>
                        <a:pt x="1131" y="734"/>
                        <a:pt x="1131" y="734"/>
                      </a:cubicBezTo>
                      <a:cubicBezTo>
                        <a:pt x="1131" y="734"/>
                        <a:pt x="1132" y="730"/>
                        <a:pt x="1132" y="730"/>
                      </a:cubicBezTo>
                      <a:cubicBezTo>
                        <a:pt x="1132" y="730"/>
                        <a:pt x="1136" y="663"/>
                        <a:pt x="1136" y="663"/>
                      </a:cubicBezTo>
                      <a:cubicBezTo>
                        <a:pt x="1136" y="663"/>
                        <a:pt x="1137" y="673"/>
                        <a:pt x="1137" y="673"/>
                      </a:cubicBezTo>
                      <a:cubicBezTo>
                        <a:pt x="1137" y="673"/>
                        <a:pt x="1143" y="776"/>
                        <a:pt x="1143" y="776"/>
                      </a:cubicBezTo>
                      <a:cubicBezTo>
                        <a:pt x="1143" y="776"/>
                        <a:pt x="1143" y="778"/>
                        <a:pt x="1143" y="778"/>
                      </a:cubicBezTo>
                      <a:cubicBezTo>
                        <a:pt x="1143" y="778"/>
                        <a:pt x="1149" y="812"/>
                        <a:pt x="1149" y="812"/>
                      </a:cubicBezTo>
                      <a:cubicBezTo>
                        <a:pt x="1149" y="812"/>
                        <a:pt x="1149" y="812"/>
                        <a:pt x="1149" y="812"/>
                      </a:cubicBezTo>
                      <a:cubicBezTo>
                        <a:pt x="1149" y="812"/>
                        <a:pt x="1154" y="824"/>
                        <a:pt x="1154" y="824"/>
                      </a:cubicBezTo>
                      <a:cubicBezTo>
                        <a:pt x="1154" y="824"/>
                        <a:pt x="1154" y="824"/>
                        <a:pt x="1154" y="824"/>
                      </a:cubicBezTo>
                      <a:cubicBezTo>
                        <a:pt x="1154" y="824"/>
                        <a:pt x="1160" y="828"/>
                        <a:pt x="1160" y="828"/>
                      </a:cubicBezTo>
                      <a:cubicBezTo>
                        <a:pt x="1160" y="828"/>
                        <a:pt x="1160" y="829"/>
                        <a:pt x="1160" y="829"/>
                      </a:cubicBezTo>
                      <a:cubicBezTo>
                        <a:pt x="1160" y="829"/>
                        <a:pt x="1165" y="831"/>
                        <a:pt x="1165" y="831"/>
                      </a:cubicBezTo>
                      <a:cubicBezTo>
                        <a:pt x="1165" y="831"/>
                        <a:pt x="1166" y="831"/>
                        <a:pt x="1166" y="831"/>
                      </a:cubicBezTo>
                      <a:cubicBezTo>
                        <a:pt x="1166" y="831"/>
                        <a:pt x="1171" y="832"/>
                        <a:pt x="1171" y="832"/>
                      </a:cubicBezTo>
                      <a:cubicBezTo>
                        <a:pt x="1171" y="832"/>
                        <a:pt x="1171" y="833"/>
                        <a:pt x="1171" y="833"/>
                      </a:cubicBezTo>
                      <a:cubicBezTo>
                        <a:pt x="1171" y="833"/>
                        <a:pt x="1176" y="833"/>
                        <a:pt x="1176" y="833"/>
                      </a:cubicBezTo>
                      <a:cubicBezTo>
                        <a:pt x="1176" y="833"/>
                        <a:pt x="1177" y="833"/>
                        <a:pt x="1177" y="833"/>
                      </a:cubicBezTo>
                      <a:cubicBezTo>
                        <a:pt x="1177" y="833"/>
                        <a:pt x="1183" y="834"/>
                        <a:pt x="1183" y="834"/>
                      </a:cubicBezTo>
                      <a:cubicBezTo>
                        <a:pt x="1183" y="834"/>
                        <a:pt x="1184" y="834"/>
                        <a:pt x="1184" y="834"/>
                      </a:cubicBezTo>
                      <a:cubicBezTo>
                        <a:pt x="1184" y="834"/>
                        <a:pt x="1187" y="834"/>
                        <a:pt x="1187" y="834"/>
                      </a:cubicBezTo>
                      <a:cubicBezTo>
                        <a:pt x="1187" y="834"/>
                        <a:pt x="1188" y="835"/>
                        <a:pt x="1188" y="835"/>
                      </a:cubicBezTo>
                      <a:cubicBezTo>
                        <a:pt x="1188" y="835"/>
                        <a:pt x="1192" y="835"/>
                        <a:pt x="1192" y="835"/>
                      </a:cubicBezTo>
                      <a:cubicBezTo>
                        <a:pt x="1192" y="835"/>
                        <a:pt x="1194" y="835"/>
                        <a:pt x="1194" y="835"/>
                      </a:cubicBezTo>
                      <a:cubicBezTo>
                        <a:pt x="1194" y="835"/>
                        <a:pt x="1196" y="836"/>
                        <a:pt x="1196" y="836"/>
                      </a:cubicBezTo>
                      <a:cubicBezTo>
                        <a:pt x="1196" y="836"/>
                        <a:pt x="1200" y="835"/>
                        <a:pt x="1200" y="835"/>
                      </a:cubicBezTo>
                      <a:cubicBezTo>
                        <a:pt x="1200" y="835"/>
                        <a:pt x="1205" y="836"/>
                        <a:pt x="1205" y="836"/>
                      </a:cubicBezTo>
                      <a:cubicBezTo>
                        <a:pt x="1205" y="836"/>
                        <a:pt x="1208" y="836"/>
                        <a:pt x="1208" y="836"/>
                      </a:cubicBezTo>
                      <a:cubicBezTo>
                        <a:pt x="1208" y="836"/>
                        <a:pt x="1210" y="836"/>
                        <a:pt x="1210" y="836"/>
                      </a:cubicBezTo>
                      <a:cubicBezTo>
                        <a:pt x="1210" y="836"/>
                        <a:pt x="1211" y="836"/>
                        <a:pt x="1211" y="836"/>
                      </a:cubicBezTo>
                      <a:cubicBezTo>
                        <a:pt x="1211" y="836"/>
                        <a:pt x="1216" y="836"/>
                        <a:pt x="1216" y="836"/>
                      </a:cubicBezTo>
                      <a:cubicBezTo>
                        <a:pt x="1216" y="836"/>
                        <a:pt x="1217" y="836"/>
                        <a:pt x="1217" y="836"/>
                      </a:cubicBezTo>
                      <a:cubicBezTo>
                        <a:pt x="1217" y="836"/>
                        <a:pt x="1217" y="836"/>
                        <a:pt x="1217" y="836"/>
                      </a:cubicBezTo>
                      <a:cubicBezTo>
                        <a:pt x="1217" y="836"/>
                        <a:pt x="1226" y="836"/>
                        <a:pt x="1226" y="836"/>
                      </a:cubicBezTo>
                      <a:cubicBezTo>
                        <a:pt x="1226" y="836"/>
                        <a:pt x="1228" y="836"/>
                        <a:pt x="1228" y="836"/>
                      </a:cubicBezTo>
                      <a:cubicBezTo>
                        <a:pt x="1228" y="836"/>
                        <a:pt x="1232" y="836"/>
                        <a:pt x="1232" y="836"/>
                      </a:cubicBezTo>
                      <a:cubicBezTo>
                        <a:pt x="1232" y="836"/>
                        <a:pt x="1233" y="837"/>
                        <a:pt x="1233" y="837"/>
                      </a:cubicBezTo>
                      <a:cubicBezTo>
                        <a:pt x="1233" y="837"/>
                        <a:pt x="1234" y="837"/>
                        <a:pt x="1234" y="837"/>
                      </a:cubicBezTo>
                      <a:cubicBezTo>
                        <a:pt x="1234" y="837"/>
                        <a:pt x="1238" y="836"/>
                        <a:pt x="1238" y="836"/>
                      </a:cubicBezTo>
                      <a:cubicBezTo>
                        <a:pt x="1238" y="836"/>
                        <a:pt x="1240" y="836"/>
                        <a:pt x="1240" y="836"/>
                      </a:cubicBezTo>
                      <a:cubicBezTo>
                        <a:pt x="1240" y="836"/>
                        <a:pt x="1243" y="837"/>
                        <a:pt x="1243" y="837"/>
                      </a:cubicBezTo>
                      <a:cubicBezTo>
                        <a:pt x="1243" y="837"/>
                        <a:pt x="1245" y="837"/>
                        <a:pt x="1245" y="837"/>
                      </a:cubicBezTo>
                      <a:cubicBezTo>
                        <a:pt x="1245" y="837"/>
                        <a:pt x="1250" y="836"/>
                        <a:pt x="1250" y="836"/>
                      </a:cubicBezTo>
                      <a:cubicBezTo>
                        <a:pt x="1250" y="836"/>
                        <a:pt x="1254" y="836"/>
                        <a:pt x="1254" y="836"/>
                      </a:cubicBezTo>
                      <a:cubicBezTo>
                        <a:pt x="1254" y="836"/>
                        <a:pt x="1255" y="837"/>
                        <a:pt x="1255" y="837"/>
                      </a:cubicBezTo>
                      <a:cubicBezTo>
                        <a:pt x="1255" y="837"/>
                        <a:pt x="1259" y="836"/>
                        <a:pt x="1259" y="836"/>
                      </a:cubicBezTo>
                      <a:cubicBezTo>
                        <a:pt x="1259" y="836"/>
                        <a:pt x="1261" y="837"/>
                        <a:pt x="1261" y="837"/>
                      </a:cubicBezTo>
                      <a:cubicBezTo>
                        <a:pt x="1261" y="837"/>
                        <a:pt x="1262" y="837"/>
                        <a:pt x="1262" y="837"/>
                      </a:cubicBezTo>
                      <a:cubicBezTo>
                        <a:pt x="1262" y="837"/>
                        <a:pt x="1265" y="836"/>
                        <a:pt x="1265" y="836"/>
                      </a:cubicBezTo>
                      <a:cubicBezTo>
                        <a:pt x="1265" y="836"/>
                        <a:pt x="1269" y="836"/>
                        <a:pt x="1269" y="836"/>
                      </a:cubicBezTo>
                      <a:cubicBezTo>
                        <a:pt x="1269" y="836"/>
                        <a:pt x="1273" y="837"/>
                        <a:pt x="1273" y="837"/>
                      </a:cubicBezTo>
                      <a:cubicBezTo>
                        <a:pt x="1273" y="837"/>
                        <a:pt x="1275" y="837"/>
                        <a:pt x="1275" y="837"/>
                      </a:cubicBezTo>
                      <a:cubicBezTo>
                        <a:pt x="1275" y="837"/>
                        <a:pt x="1277" y="836"/>
                        <a:pt x="1277" y="836"/>
                      </a:cubicBezTo>
                      <a:cubicBezTo>
                        <a:pt x="1277" y="836"/>
                        <a:pt x="1279" y="837"/>
                        <a:pt x="1279" y="837"/>
                      </a:cubicBezTo>
                      <a:cubicBezTo>
                        <a:pt x="1279" y="837"/>
                        <a:pt x="1281" y="836"/>
                        <a:pt x="1281" y="836"/>
                      </a:cubicBezTo>
                      <a:cubicBezTo>
                        <a:pt x="1281" y="836"/>
                        <a:pt x="1284" y="837"/>
                        <a:pt x="1284" y="837"/>
                      </a:cubicBezTo>
                      <a:cubicBezTo>
                        <a:pt x="1284" y="837"/>
                        <a:pt x="1288" y="836"/>
                        <a:pt x="1288" y="836"/>
                      </a:cubicBezTo>
                      <a:cubicBezTo>
                        <a:pt x="1288" y="836"/>
                        <a:pt x="1291" y="836"/>
                        <a:pt x="1291" y="836"/>
                      </a:cubicBezTo>
                      <a:cubicBezTo>
                        <a:pt x="1291" y="836"/>
                        <a:pt x="1295" y="836"/>
                        <a:pt x="1295" y="836"/>
                      </a:cubicBezTo>
                      <a:cubicBezTo>
                        <a:pt x="1295" y="836"/>
                        <a:pt x="1297" y="836"/>
                        <a:pt x="1297" y="836"/>
                      </a:cubicBezTo>
                      <a:cubicBezTo>
                        <a:pt x="1297" y="836"/>
                        <a:pt x="1300" y="836"/>
                        <a:pt x="1300" y="836"/>
                      </a:cubicBezTo>
                      <a:cubicBezTo>
                        <a:pt x="1300" y="836"/>
                        <a:pt x="1302" y="836"/>
                        <a:pt x="1302" y="836"/>
                      </a:cubicBezTo>
                      <a:cubicBezTo>
                        <a:pt x="1302" y="836"/>
                        <a:pt x="1306" y="837"/>
                        <a:pt x="1306" y="837"/>
                      </a:cubicBezTo>
                      <a:cubicBezTo>
                        <a:pt x="1306" y="837"/>
                        <a:pt x="1307" y="837"/>
                        <a:pt x="1307" y="837"/>
                      </a:cubicBezTo>
                      <a:cubicBezTo>
                        <a:pt x="1307" y="837"/>
                        <a:pt x="1312" y="836"/>
                        <a:pt x="1312" y="836"/>
                      </a:cubicBezTo>
                      <a:cubicBezTo>
                        <a:pt x="1312" y="836"/>
                        <a:pt x="1314" y="836"/>
                        <a:pt x="1314" y="836"/>
                      </a:cubicBezTo>
                      <a:cubicBezTo>
                        <a:pt x="1314" y="836"/>
                        <a:pt x="1318" y="837"/>
                        <a:pt x="1318" y="837"/>
                      </a:cubicBezTo>
                      <a:cubicBezTo>
                        <a:pt x="1318" y="837"/>
                        <a:pt x="1319" y="836"/>
                        <a:pt x="1319" y="836"/>
                      </a:cubicBezTo>
                      <a:cubicBezTo>
                        <a:pt x="1319" y="836"/>
                        <a:pt x="1321" y="837"/>
                        <a:pt x="1321" y="837"/>
                      </a:cubicBezTo>
                      <a:cubicBezTo>
                        <a:pt x="1321" y="837"/>
                        <a:pt x="1326" y="837"/>
                        <a:pt x="1326" y="837"/>
                      </a:cubicBezTo>
                      <a:cubicBezTo>
                        <a:pt x="1326" y="837"/>
                        <a:pt x="1329" y="836"/>
                        <a:pt x="1329" y="836"/>
                      </a:cubicBezTo>
                      <a:cubicBezTo>
                        <a:pt x="1329" y="836"/>
                        <a:pt x="1331" y="836"/>
                        <a:pt x="1331" y="836"/>
                      </a:cubicBezTo>
                      <a:cubicBezTo>
                        <a:pt x="1331" y="836"/>
                        <a:pt x="1332" y="837"/>
                        <a:pt x="1332" y="837"/>
                      </a:cubicBezTo>
                      <a:cubicBezTo>
                        <a:pt x="1332" y="837"/>
                        <a:pt x="1338" y="837"/>
                        <a:pt x="1338" y="837"/>
                      </a:cubicBezTo>
                      <a:cubicBezTo>
                        <a:pt x="1338" y="837"/>
                        <a:pt x="1339" y="837"/>
                        <a:pt x="1339" y="837"/>
                      </a:cubicBezTo>
                      <a:cubicBezTo>
                        <a:pt x="1339" y="837"/>
                        <a:pt x="1344" y="837"/>
                        <a:pt x="1344" y="837"/>
                      </a:cubicBezTo>
                      <a:cubicBezTo>
                        <a:pt x="1344" y="837"/>
                        <a:pt x="1346" y="837"/>
                        <a:pt x="1346" y="837"/>
                      </a:cubicBezTo>
                      <a:cubicBezTo>
                        <a:pt x="1346" y="837"/>
                        <a:pt x="1350" y="837"/>
                        <a:pt x="1350" y="837"/>
                      </a:cubicBezTo>
                      <a:cubicBezTo>
                        <a:pt x="1350" y="837"/>
                        <a:pt x="1351" y="837"/>
                        <a:pt x="1351" y="837"/>
                      </a:cubicBezTo>
                      <a:cubicBezTo>
                        <a:pt x="1351" y="837"/>
                        <a:pt x="1355" y="837"/>
                        <a:pt x="1355" y="837"/>
                      </a:cubicBezTo>
                      <a:cubicBezTo>
                        <a:pt x="1355" y="837"/>
                        <a:pt x="1357" y="836"/>
                        <a:pt x="1357" y="836"/>
                      </a:cubicBezTo>
                      <a:cubicBezTo>
                        <a:pt x="1357" y="836"/>
                        <a:pt x="1360" y="837"/>
                        <a:pt x="1360" y="837"/>
                      </a:cubicBezTo>
                      <a:cubicBezTo>
                        <a:pt x="1360" y="837"/>
                        <a:pt x="1363" y="836"/>
                        <a:pt x="1363" y="836"/>
                      </a:cubicBezTo>
                      <a:cubicBezTo>
                        <a:pt x="1363" y="836"/>
                        <a:pt x="1364" y="837"/>
                        <a:pt x="1364" y="837"/>
                      </a:cubicBezTo>
                      <a:cubicBezTo>
                        <a:pt x="1364" y="837"/>
                        <a:pt x="1369" y="837"/>
                        <a:pt x="1369" y="837"/>
                      </a:cubicBezTo>
                      <a:cubicBezTo>
                        <a:pt x="1369" y="837"/>
                        <a:pt x="1369" y="836"/>
                        <a:pt x="1369" y="836"/>
                      </a:cubicBezTo>
                      <a:cubicBezTo>
                        <a:pt x="1369" y="836"/>
                        <a:pt x="1374" y="837"/>
                        <a:pt x="1374" y="837"/>
                      </a:cubicBezTo>
                      <a:cubicBezTo>
                        <a:pt x="1374" y="837"/>
                        <a:pt x="1376" y="836"/>
                        <a:pt x="1376" y="836"/>
                      </a:cubicBezTo>
                      <a:cubicBezTo>
                        <a:pt x="1376" y="836"/>
                        <a:pt x="1380" y="837"/>
                        <a:pt x="1380" y="837"/>
                      </a:cubicBezTo>
                      <a:cubicBezTo>
                        <a:pt x="1380" y="837"/>
                        <a:pt x="1383" y="837"/>
                        <a:pt x="1383" y="837"/>
                      </a:cubicBezTo>
                      <a:cubicBezTo>
                        <a:pt x="1383" y="837"/>
                        <a:pt x="1386" y="836"/>
                        <a:pt x="1386" y="836"/>
                      </a:cubicBezTo>
                      <a:cubicBezTo>
                        <a:pt x="1386" y="836"/>
                        <a:pt x="1386" y="836"/>
                        <a:pt x="1386" y="836"/>
                      </a:cubicBezTo>
                      <a:cubicBezTo>
                        <a:pt x="1386" y="836"/>
                        <a:pt x="1392" y="833"/>
                        <a:pt x="1392" y="833"/>
                      </a:cubicBezTo>
                      <a:cubicBezTo>
                        <a:pt x="1392" y="833"/>
                        <a:pt x="1392" y="833"/>
                        <a:pt x="1392" y="833"/>
                      </a:cubicBezTo>
                      <a:cubicBezTo>
                        <a:pt x="1392" y="833"/>
                        <a:pt x="1397" y="836"/>
                        <a:pt x="1397" y="836"/>
                      </a:cubicBezTo>
                      <a:cubicBezTo>
                        <a:pt x="1397" y="836"/>
                        <a:pt x="1398" y="836"/>
                        <a:pt x="1398" y="836"/>
                      </a:cubicBezTo>
                      <a:cubicBezTo>
                        <a:pt x="1398" y="836"/>
                        <a:pt x="1403" y="837"/>
                        <a:pt x="1403" y="837"/>
                      </a:cubicBezTo>
                      <a:cubicBezTo>
                        <a:pt x="1403" y="837"/>
                        <a:pt x="1404" y="837"/>
                        <a:pt x="1404" y="837"/>
                      </a:cubicBezTo>
                      <a:cubicBezTo>
                        <a:pt x="1404" y="837"/>
                        <a:pt x="1405" y="837"/>
                        <a:pt x="1405" y="837"/>
                      </a:cubicBezTo>
                      <a:cubicBezTo>
                        <a:pt x="1405" y="837"/>
                        <a:pt x="1410" y="837"/>
                        <a:pt x="1410" y="837"/>
                      </a:cubicBezTo>
                      <a:cubicBezTo>
                        <a:pt x="1410" y="837"/>
                        <a:pt x="1414" y="837"/>
                        <a:pt x="1414" y="837"/>
                      </a:cubicBezTo>
                      <a:cubicBezTo>
                        <a:pt x="1414" y="837"/>
                        <a:pt x="1418" y="837"/>
                        <a:pt x="1418" y="837"/>
                      </a:cubicBezTo>
                      <a:cubicBezTo>
                        <a:pt x="1418" y="837"/>
                        <a:pt x="1419" y="836"/>
                        <a:pt x="1419" y="836"/>
                      </a:cubicBezTo>
                      <a:cubicBezTo>
                        <a:pt x="1419" y="836"/>
                        <a:pt x="1421" y="837"/>
                        <a:pt x="1421" y="837"/>
                      </a:cubicBezTo>
                      <a:cubicBezTo>
                        <a:pt x="1421" y="837"/>
                        <a:pt x="1425" y="837"/>
                        <a:pt x="1425" y="837"/>
                      </a:cubicBezTo>
                      <a:cubicBezTo>
                        <a:pt x="1425" y="837"/>
                        <a:pt x="1426" y="837"/>
                        <a:pt x="1426" y="837"/>
                      </a:cubicBezTo>
                      <a:cubicBezTo>
                        <a:pt x="1426" y="837"/>
                        <a:pt x="1429" y="837"/>
                        <a:pt x="1429" y="837"/>
                      </a:cubicBezTo>
                      <a:cubicBezTo>
                        <a:pt x="1429" y="837"/>
                        <a:pt x="1433" y="836"/>
                        <a:pt x="1433" y="836"/>
                      </a:cubicBezTo>
                      <a:cubicBezTo>
                        <a:pt x="1433" y="836"/>
                        <a:pt x="1436" y="837"/>
                        <a:pt x="1436" y="837"/>
                      </a:cubicBezTo>
                      <a:cubicBezTo>
                        <a:pt x="1436" y="837"/>
                        <a:pt x="1438" y="837"/>
                        <a:pt x="1438" y="837"/>
                      </a:cubicBezTo>
                      <a:cubicBezTo>
                        <a:pt x="1438" y="837"/>
                        <a:pt x="1439" y="837"/>
                        <a:pt x="1439" y="837"/>
                      </a:cubicBezTo>
                      <a:cubicBezTo>
                        <a:pt x="1439" y="837"/>
                        <a:pt x="1443" y="837"/>
                        <a:pt x="1443" y="837"/>
                      </a:cubicBezTo>
                      <a:cubicBezTo>
                        <a:pt x="1443" y="837"/>
                        <a:pt x="1447" y="837"/>
                        <a:pt x="1447" y="837"/>
                      </a:cubicBezTo>
                      <a:cubicBezTo>
                        <a:pt x="1447" y="837"/>
                        <a:pt x="1450" y="837"/>
                        <a:pt x="1450" y="837"/>
                      </a:cubicBezTo>
                      <a:cubicBezTo>
                        <a:pt x="1450" y="837"/>
                        <a:pt x="1454" y="837"/>
                        <a:pt x="1454" y="837"/>
                      </a:cubicBezTo>
                      <a:cubicBezTo>
                        <a:pt x="1454" y="837"/>
                        <a:pt x="1456" y="837"/>
                        <a:pt x="1456" y="837"/>
                      </a:cubicBezTo>
                      <a:cubicBezTo>
                        <a:pt x="1456" y="837"/>
                        <a:pt x="1459" y="837"/>
                        <a:pt x="1459" y="837"/>
                      </a:cubicBezTo>
                      <a:cubicBezTo>
                        <a:pt x="1459" y="837"/>
                        <a:pt x="1461" y="837"/>
                        <a:pt x="1461" y="837"/>
                      </a:cubicBezTo>
                      <a:cubicBezTo>
                        <a:pt x="1461" y="837"/>
                        <a:pt x="1462" y="837"/>
                        <a:pt x="1462" y="837"/>
                      </a:cubicBezTo>
                      <a:cubicBezTo>
                        <a:pt x="1462" y="837"/>
                        <a:pt x="1467" y="837"/>
                        <a:pt x="1467" y="837"/>
                      </a:cubicBezTo>
                      <a:cubicBezTo>
                        <a:pt x="1467" y="837"/>
                        <a:pt x="1468" y="837"/>
                        <a:pt x="1468" y="837"/>
                      </a:cubicBezTo>
                      <a:cubicBezTo>
                        <a:pt x="1468" y="837"/>
                        <a:pt x="1474" y="837"/>
                        <a:pt x="1474" y="837"/>
                      </a:cubicBezTo>
                      <a:cubicBezTo>
                        <a:pt x="1474" y="837"/>
                        <a:pt x="1477" y="837"/>
                        <a:pt x="1477" y="837"/>
                      </a:cubicBezTo>
                      <a:cubicBezTo>
                        <a:pt x="1477" y="837"/>
                        <a:pt x="1480" y="837"/>
                        <a:pt x="1480" y="837"/>
                      </a:cubicBezTo>
                      <a:cubicBezTo>
                        <a:pt x="1480" y="837"/>
                        <a:pt x="1481" y="837"/>
                        <a:pt x="1481" y="837"/>
                      </a:cubicBezTo>
                      <a:cubicBezTo>
                        <a:pt x="1481" y="837"/>
                        <a:pt x="1482" y="837"/>
                        <a:pt x="1482" y="837"/>
                      </a:cubicBezTo>
                      <a:cubicBezTo>
                        <a:pt x="1482" y="837"/>
                        <a:pt x="1483" y="837"/>
                        <a:pt x="1483" y="837"/>
                      </a:cubicBezTo>
                      <a:cubicBezTo>
                        <a:pt x="1483" y="837"/>
                        <a:pt x="1492" y="837"/>
                        <a:pt x="1492" y="837"/>
                      </a:cubicBezTo>
                      <a:cubicBezTo>
                        <a:pt x="1492" y="837"/>
                        <a:pt x="1493" y="837"/>
                        <a:pt x="1493" y="837"/>
                      </a:cubicBezTo>
                      <a:cubicBezTo>
                        <a:pt x="1493" y="837"/>
                        <a:pt x="1495" y="837"/>
                        <a:pt x="1495" y="837"/>
                      </a:cubicBezTo>
                      <a:cubicBezTo>
                        <a:pt x="1495" y="837"/>
                        <a:pt x="1498" y="837"/>
                        <a:pt x="1498" y="837"/>
                      </a:cubicBezTo>
                      <a:cubicBezTo>
                        <a:pt x="1498" y="837"/>
                        <a:pt x="1503" y="837"/>
                        <a:pt x="1503" y="837"/>
                      </a:cubicBezTo>
                      <a:cubicBezTo>
                        <a:pt x="1503" y="837"/>
                        <a:pt x="1505" y="837"/>
                        <a:pt x="1505" y="837"/>
                      </a:cubicBezTo>
                      <a:cubicBezTo>
                        <a:pt x="1505" y="837"/>
                        <a:pt x="1505" y="837"/>
                        <a:pt x="1505" y="837"/>
                      </a:cubicBezTo>
                      <a:cubicBezTo>
                        <a:pt x="1505" y="837"/>
                        <a:pt x="1506" y="837"/>
                        <a:pt x="1506" y="837"/>
                      </a:cubicBezTo>
                      <a:cubicBezTo>
                        <a:pt x="1506" y="837"/>
                        <a:pt x="1512" y="837"/>
                        <a:pt x="1512" y="837"/>
                      </a:cubicBezTo>
                      <a:cubicBezTo>
                        <a:pt x="1512" y="837"/>
                        <a:pt x="1514" y="837"/>
                        <a:pt x="1514" y="837"/>
                      </a:cubicBezTo>
                      <a:cubicBezTo>
                        <a:pt x="1514" y="837"/>
                        <a:pt x="1516" y="837"/>
                        <a:pt x="1516" y="837"/>
                      </a:cubicBezTo>
                      <a:cubicBezTo>
                        <a:pt x="1516" y="837"/>
                        <a:pt x="1517" y="837"/>
                        <a:pt x="1517" y="837"/>
                      </a:cubicBezTo>
                      <a:cubicBezTo>
                        <a:pt x="1517" y="837"/>
                        <a:pt x="1523" y="837"/>
                        <a:pt x="1523" y="837"/>
                      </a:cubicBezTo>
                      <a:cubicBezTo>
                        <a:pt x="1523" y="837"/>
                        <a:pt x="1527" y="836"/>
                        <a:pt x="1527" y="836"/>
                      </a:cubicBezTo>
                      <a:cubicBezTo>
                        <a:pt x="1527" y="836"/>
                        <a:pt x="1528" y="836"/>
                        <a:pt x="1528" y="836"/>
                      </a:cubicBezTo>
                      <a:cubicBezTo>
                        <a:pt x="1528" y="836"/>
                        <a:pt x="1533" y="835"/>
                        <a:pt x="1533" y="835"/>
                      </a:cubicBezTo>
                      <a:cubicBezTo>
                        <a:pt x="1533" y="835"/>
                        <a:pt x="1533" y="835"/>
                        <a:pt x="1533" y="835"/>
                      </a:cubicBezTo>
                      <a:cubicBezTo>
                        <a:pt x="1533" y="835"/>
                        <a:pt x="1539" y="833"/>
                        <a:pt x="1539" y="833"/>
                      </a:cubicBezTo>
                      <a:cubicBezTo>
                        <a:pt x="1539" y="833"/>
                        <a:pt x="1539" y="833"/>
                        <a:pt x="1539" y="833"/>
                      </a:cubicBezTo>
                      <a:cubicBezTo>
                        <a:pt x="1539" y="833"/>
                        <a:pt x="1544" y="829"/>
                        <a:pt x="1544" y="829"/>
                      </a:cubicBezTo>
                      <a:cubicBezTo>
                        <a:pt x="1544" y="829"/>
                        <a:pt x="1545" y="829"/>
                        <a:pt x="1545" y="829"/>
                      </a:cubicBezTo>
                      <a:cubicBezTo>
                        <a:pt x="1545" y="829"/>
                        <a:pt x="1550" y="824"/>
                        <a:pt x="1550" y="824"/>
                      </a:cubicBezTo>
                      <a:cubicBezTo>
                        <a:pt x="1550" y="824"/>
                        <a:pt x="1550" y="823"/>
                        <a:pt x="1550" y="823"/>
                      </a:cubicBezTo>
                      <a:cubicBezTo>
                        <a:pt x="1550" y="823"/>
                        <a:pt x="1556" y="793"/>
                        <a:pt x="1556" y="793"/>
                      </a:cubicBezTo>
                      <a:cubicBezTo>
                        <a:pt x="1556" y="793"/>
                        <a:pt x="1556" y="789"/>
                        <a:pt x="1556" y="789"/>
                      </a:cubicBezTo>
                      <a:cubicBezTo>
                        <a:pt x="1556" y="789"/>
                        <a:pt x="1561" y="423"/>
                        <a:pt x="1561" y="423"/>
                      </a:cubicBezTo>
                      <a:cubicBezTo>
                        <a:pt x="1561" y="423"/>
                        <a:pt x="1562" y="412"/>
                        <a:pt x="1562" y="412"/>
                      </a:cubicBezTo>
                      <a:cubicBezTo>
                        <a:pt x="1562" y="412"/>
                        <a:pt x="1567" y="775"/>
                        <a:pt x="1567" y="775"/>
                      </a:cubicBezTo>
                      <a:cubicBezTo>
                        <a:pt x="1567" y="775"/>
                        <a:pt x="1567" y="780"/>
                        <a:pt x="1567" y="780"/>
                      </a:cubicBezTo>
                      <a:cubicBezTo>
                        <a:pt x="1567" y="780"/>
                        <a:pt x="1573" y="818"/>
                        <a:pt x="1573" y="818"/>
                      </a:cubicBezTo>
                      <a:cubicBezTo>
                        <a:pt x="1573" y="818"/>
                        <a:pt x="1573" y="818"/>
                        <a:pt x="1573" y="818"/>
                      </a:cubicBezTo>
                      <a:cubicBezTo>
                        <a:pt x="1573" y="818"/>
                        <a:pt x="1578" y="827"/>
                        <a:pt x="1578" y="827"/>
                      </a:cubicBezTo>
                      <a:cubicBezTo>
                        <a:pt x="1578" y="827"/>
                        <a:pt x="1578" y="827"/>
                        <a:pt x="1578" y="827"/>
                      </a:cubicBezTo>
                      <a:cubicBezTo>
                        <a:pt x="1578" y="827"/>
                        <a:pt x="1584" y="831"/>
                        <a:pt x="1584" y="831"/>
                      </a:cubicBezTo>
                      <a:cubicBezTo>
                        <a:pt x="1584" y="831"/>
                        <a:pt x="1584" y="831"/>
                        <a:pt x="1584" y="831"/>
                      </a:cubicBezTo>
                      <a:cubicBezTo>
                        <a:pt x="1584" y="831"/>
                        <a:pt x="1590" y="832"/>
                        <a:pt x="1590" y="832"/>
                      </a:cubicBezTo>
                      <a:cubicBezTo>
                        <a:pt x="1590" y="832"/>
                        <a:pt x="1590" y="832"/>
                        <a:pt x="1590" y="832"/>
                      </a:cubicBezTo>
                      <a:cubicBezTo>
                        <a:pt x="1590" y="832"/>
                        <a:pt x="1594" y="833"/>
                        <a:pt x="1594" y="833"/>
                      </a:cubicBezTo>
                      <a:cubicBezTo>
                        <a:pt x="1594" y="833"/>
                        <a:pt x="1598" y="833"/>
                        <a:pt x="1598" y="833"/>
                      </a:cubicBezTo>
                      <a:cubicBezTo>
                        <a:pt x="1598" y="833"/>
                        <a:pt x="1601" y="834"/>
                        <a:pt x="1601" y="834"/>
                      </a:cubicBezTo>
                      <a:cubicBezTo>
                        <a:pt x="1601" y="834"/>
                        <a:pt x="1602" y="834"/>
                        <a:pt x="1602" y="834"/>
                      </a:cubicBezTo>
                      <a:cubicBezTo>
                        <a:pt x="1602" y="834"/>
                        <a:pt x="1605" y="834"/>
                        <a:pt x="1605" y="834"/>
                      </a:cubicBezTo>
                      <a:cubicBezTo>
                        <a:pt x="1605" y="834"/>
                        <a:pt x="1607" y="834"/>
                        <a:pt x="1607" y="834"/>
                      </a:cubicBezTo>
                      <a:cubicBezTo>
                        <a:pt x="1607" y="834"/>
                        <a:pt x="1612" y="835"/>
                        <a:pt x="1612" y="835"/>
                      </a:cubicBezTo>
                      <a:cubicBezTo>
                        <a:pt x="1612" y="835"/>
                        <a:pt x="1613" y="835"/>
                        <a:pt x="1613" y="835"/>
                      </a:cubicBezTo>
                      <a:cubicBezTo>
                        <a:pt x="1613" y="835"/>
                        <a:pt x="1618" y="835"/>
                        <a:pt x="1618" y="835"/>
                      </a:cubicBezTo>
                      <a:cubicBezTo>
                        <a:pt x="1618" y="835"/>
                        <a:pt x="1618" y="835"/>
                        <a:pt x="1618" y="835"/>
                      </a:cubicBezTo>
                      <a:cubicBezTo>
                        <a:pt x="1618" y="835"/>
                        <a:pt x="1624" y="836"/>
                        <a:pt x="1624" y="836"/>
                      </a:cubicBezTo>
                      <a:cubicBezTo>
                        <a:pt x="1624" y="836"/>
                        <a:pt x="1625" y="836"/>
                        <a:pt x="1625" y="836"/>
                      </a:cubicBezTo>
                      <a:cubicBezTo>
                        <a:pt x="1625" y="836"/>
                        <a:pt x="1629" y="836"/>
                        <a:pt x="1629" y="836"/>
                      </a:cubicBezTo>
                      <a:cubicBezTo>
                        <a:pt x="1629" y="836"/>
                        <a:pt x="1632" y="836"/>
                        <a:pt x="1632" y="836"/>
                      </a:cubicBezTo>
                      <a:cubicBezTo>
                        <a:pt x="1632" y="836"/>
                        <a:pt x="1633" y="836"/>
                        <a:pt x="1633" y="836"/>
                      </a:cubicBezTo>
                      <a:cubicBezTo>
                        <a:pt x="1633" y="836"/>
                        <a:pt x="1639" y="836"/>
                        <a:pt x="1639" y="836"/>
                      </a:cubicBezTo>
                      <a:cubicBezTo>
                        <a:pt x="1639" y="836"/>
                        <a:pt x="1641" y="836"/>
                        <a:pt x="1641" y="836"/>
                      </a:cubicBezTo>
                      <a:cubicBezTo>
                        <a:pt x="1641" y="836"/>
                        <a:pt x="1641" y="836"/>
                        <a:pt x="1641" y="836"/>
                      </a:cubicBezTo>
                      <a:cubicBezTo>
                        <a:pt x="1641" y="836"/>
                        <a:pt x="1645" y="836"/>
                        <a:pt x="1645" y="836"/>
                      </a:cubicBezTo>
                      <a:cubicBezTo>
                        <a:pt x="1645" y="836"/>
                        <a:pt x="1647" y="836"/>
                        <a:pt x="1647" y="836"/>
                      </a:cubicBezTo>
                      <a:cubicBezTo>
                        <a:pt x="1647" y="836"/>
                        <a:pt x="1650" y="836"/>
                        <a:pt x="1650" y="836"/>
                      </a:cubicBezTo>
                      <a:cubicBezTo>
                        <a:pt x="1650" y="836"/>
                        <a:pt x="1654" y="836"/>
                        <a:pt x="1654" y="836"/>
                      </a:cubicBezTo>
                      <a:cubicBezTo>
                        <a:pt x="1654" y="836"/>
                        <a:pt x="1657" y="836"/>
                        <a:pt x="1657" y="836"/>
                      </a:cubicBezTo>
                      <a:cubicBezTo>
                        <a:pt x="1657" y="836"/>
                        <a:pt x="1658" y="837"/>
                        <a:pt x="1658" y="837"/>
                      </a:cubicBezTo>
                      <a:cubicBezTo>
                        <a:pt x="1658" y="837"/>
                        <a:pt x="1663" y="836"/>
                        <a:pt x="1663" y="836"/>
                      </a:cubicBezTo>
                      <a:cubicBezTo>
                        <a:pt x="1663" y="836"/>
                        <a:pt x="1663" y="836"/>
                        <a:pt x="1663" y="836"/>
                      </a:cubicBezTo>
                      <a:cubicBezTo>
                        <a:pt x="1663" y="836"/>
                        <a:pt x="1669" y="831"/>
                        <a:pt x="1669" y="831"/>
                      </a:cubicBezTo>
                      <a:cubicBezTo>
                        <a:pt x="1669" y="831"/>
                        <a:pt x="1670" y="830"/>
                        <a:pt x="1670" y="830"/>
                      </a:cubicBezTo>
                      <a:cubicBezTo>
                        <a:pt x="1670" y="830"/>
                        <a:pt x="1674" y="835"/>
                        <a:pt x="1674" y="835"/>
                      </a:cubicBezTo>
                      <a:cubicBezTo>
                        <a:pt x="1674" y="835"/>
                        <a:pt x="1676" y="835"/>
                        <a:pt x="1676" y="835"/>
                      </a:cubicBezTo>
                      <a:cubicBezTo>
                        <a:pt x="1676" y="835"/>
                        <a:pt x="1680" y="836"/>
                        <a:pt x="1680" y="836"/>
                      </a:cubicBezTo>
                      <a:cubicBezTo>
                        <a:pt x="1680" y="836"/>
                        <a:pt x="1681" y="836"/>
                        <a:pt x="1681" y="836"/>
                      </a:cubicBezTo>
                      <a:cubicBezTo>
                        <a:pt x="1681" y="836"/>
                        <a:pt x="1686" y="837"/>
                        <a:pt x="1686" y="837"/>
                      </a:cubicBezTo>
                      <a:cubicBezTo>
                        <a:pt x="1686" y="837"/>
                        <a:pt x="1687" y="836"/>
                        <a:pt x="1687" y="836"/>
                      </a:cubicBezTo>
                      <a:cubicBezTo>
                        <a:pt x="1687" y="836"/>
                        <a:pt x="1690" y="837"/>
                        <a:pt x="1690" y="837"/>
                      </a:cubicBezTo>
                      <a:cubicBezTo>
                        <a:pt x="1690" y="837"/>
                        <a:pt x="1693" y="836"/>
                        <a:pt x="1693" y="836"/>
                      </a:cubicBezTo>
                      <a:cubicBezTo>
                        <a:pt x="1693" y="836"/>
                        <a:pt x="1695" y="837"/>
                        <a:pt x="1695" y="837"/>
                      </a:cubicBezTo>
                      <a:cubicBezTo>
                        <a:pt x="1695" y="837"/>
                        <a:pt x="1699" y="837"/>
                        <a:pt x="1699" y="837"/>
                      </a:cubicBezTo>
                      <a:cubicBezTo>
                        <a:pt x="1699" y="837"/>
                        <a:pt x="1702" y="836"/>
                        <a:pt x="1702" y="836"/>
                      </a:cubicBezTo>
                      <a:cubicBezTo>
                        <a:pt x="1702" y="836"/>
                        <a:pt x="1707" y="836"/>
                        <a:pt x="1707" y="836"/>
                      </a:cubicBezTo>
                      <a:cubicBezTo>
                        <a:pt x="1707" y="836"/>
                        <a:pt x="1708" y="837"/>
                        <a:pt x="1708" y="837"/>
                      </a:cubicBezTo>
                      <a:cubicBezTo>
                        <a:pt x="1708" y="837"/>
                        <a:pt x="1709" y="837"/>
                        <a:pt x="1709" y="837"/>
                      </a:cubicBezTo>
                      <a:cubicBezTo>
                        <a:pt x="1709" y="837"/>
                        <a:pt x="1713" y="836"/>
                        <a:pt x="1713" y="836"/>
                      </a:cubicBezTo>
                      <a:cubicBezTo>
                        <a:pt x="1713" y="836"/>
                        <a:pt x="1717" y="837"/>
                        <a:pt x="1717" y="837"/>
                      </a:cubicBezTo>
                      <a:cubicBezTo>
                        <a:pt x="1717" y="837"/>
                        <a:pt x="1720" y="836"/>
                        <a:pt x="1720" y="836"/>
                      </a:cubicBezTo>
                      <a:cubicBezTo>
                        <a:pt x="1720" y="836"/>
                        <a:pt x="1722" y="836"/>
                        <a:pt x="1722" y="836"/>
                      </a:cubicBezTo>
                      <a:cubicBezTo>
                        <a:pt x="1722" y="836"/>
                        <a:pt x="1725" y="837"/>
                        <a:pt x="1725" y="837"/>
                      </a:cubicBezTo>
                      <a:cubicBezTo>
                        <a:pt x="1725" y="837"/>
                        <a:pt x="1727" y="837"/>
                        <a:pt x="1727" y="837"/>
                      </a:cubicBezTo>
                      <a:cubicBezTo>
                        <a:pt x="1727" y="837"/>
                        <a:pt x="1731" y="836"/>
                        <a:pt x="1731" y="836"/>
                      </a:cubicBezTo>
                      <a:cubicBezTo>
                        <a:pt x="1731" y="836"/>
                        <a:pt x="1731" y="835"/>
                        <a:pt x="1731" y="835"/>
                      </a:cubicBezTo>
                      <a:cubicBezTo>
                        <a:pt x="1731" y="835"/>
                        <a:pt x="1733" y="834"/>
                        <a:pt x="1733" y="834"/>
                      </a:cubicBezTo>
                      <a:cubicBezTo>
                        <a:pt x="1733" y="834"/>
                        <a:pt x="1737" y="835"/>
                        <a:pt x="1737" y="835"/>
                      </a:cubicBezTo>
                      <a:cubicBezTo>
                        <a:pt x="1737" y="835"/>
                        <a:pt x="1740" y="837"/>
                        <a:pt x="1740" y="837"/>
                      </a:cubicBezTo>
                      <a:cubicBezTo>
                        <a:pt x="1740" y="837"/>
                        <a:pt x="1745" y="836"/>
                        <a:pt x="1745" y="836"/>
                      </a:cubicBezTo>
                      <a:cubicBezTo>
                        <a:pt x="1745" y="836"/>
                        <a:pt x="1748" y="837"/>
                        <a:pt x="1748" y="837"/>
                      </a:cubicBezTo>
                      <a:cubicBezTo>
                        <a:pt x="1748" y="837"/>
                        <a:pt x="1749" y="836"/>
                        <a:pt x="1749" y="836"/>
                      </a:cubicBezTo>
                      <a:cubicBezTo>
                        <a:pt x="1749" y="836"/>
                        <a:pt x="1753" y="837"/>
                        <a:pt x="1753" y="837"/>
                      </a:cubicBezTo>
                      <a:cubicBezTo>
                        <a:pt x="1753" y="837"/>
                        <a:pt x="1755" y="837"/>
                        <a:pt x="1755" y="837"/>
                      </a:cubicBezTo>
                      <a:cubicBezTo>
                        <a:pt x="1755" y="837"/>
                        <a:pt x="1757" y="837"/>
                        <a:pt x="1757" y="837"/>
                      </a:cubicBezTo>
                      <a:cubicBezTo>
                        <a:pt x="1757" y="837"/>
                        <a:pt x="1761" y="836"/>
                        <a:pt x="1761" y="836"/>
                      </a:cubicBezTo>
                      <a:cubicBezTo>
                        <a:pt x="1761" y="836"/>
                        <a:pt x="1764" y="837"/>
                        <a:pt x="1764" y="837"/>
                      </a:cubicBezTo>
                      <a:cubicBezTo>
                        <a:pt x="1764" y="837"/>
                        <a:pt x="1765" y="836"/>
                        <a:pt x="1765" y="836"/>
                      </a:cubicBezTo>
                      <a:cubicBezTo>
                        <a:pt x="1765" y="836"/>
                        <a:pt x="1768" y="837"/>
                        <a:pt x="1768" y="837"/>
                      </a:cubicBezTo>
                      <a:cubicBezTo>
                        <a:pt x="1768" y="837"/>
                        <a:pt x="1771" y="837"/>
                        <a:pt x="1771" y="837"/>
                      </a:cubicBezTo>
                      <a:cubicBezTo>
                        <a:pt x="1771" y="837"/>
                        <a:pt x="1774" y="836"/>
                        <a:pt x="1774" y="836"/>
                      </a:cubicBezTo>
                      <a:cubicBezTo>
                        <a:pt x="1774" y="836"/>
                        <a:pt x="1777" y="837"/>
                        <a:pt x="1777" y="837"/>
                      </a:cubicBezTo>
                      <a:cubicBezTo>
                        <a:pt x="1777" y="837"/>
                        <a:pt x="1778" y="837"/>
                        <a:pt x="1778" y="837"/>
                      </a:cubicBezTo>
                      <a:cubicBezTo>
                        <a:pt x="1778" y="837"/>
                        <a:pt x="1783" y="837"/>
                        <a:pt x="1783" y="837"/>
                      </a:cubicBezTo>
                      <a:cubicBezTo>
                        <a:pt x="1783" y="837"/>
                        <a:pt x="1785" y="836"/>
                        <a:pt x="1785" y="836"/>
                      </a:cubicBezTo>
                      <a:cubicBezTo>
                        <a:pt x="1785" y="836"/>
                        <a:pt x="1789" y="837"/>
                        <a:pt x="1789" y="837"/>
                      </a:cubicBezTo>
                      <a:cubicBezTo>
                        <a:pt x="1789" y="837"/>
                        <a:pt x="1792" y="837"/>
                        <a:pt x="1792" y="837"/>
                      </a:cubicBezTo>
                      <a:cubicBezTo>
                        <a:pt x="1792" y="837"/>
                        <a:pt x="1797" y="837"/>
                        <a:pt x="1797" y="837"/>
                      </a:cubicBezTo>
                      <a:cubicBezTo>
                        <a:pt x="1797" y="837"/>
                        <a:pt x="1798" y="837"/>
                        <a:pt x="1798" y="837"/>
                      </a:cubicBezTo>
                      <a:cubicBezTo>
                        <a:pt x="1798" y="837"/>
                        <a:pt x="1802" y="836"/>
                        <a:pt x="1802" y="836"/>
                      </a:cubicBezTo>
                      <a:cubicBezTo>
                        <a:pt x="1802" y="836"/>
                        <a:pt x="1804" y="837"/>
                        <a:pt x="1804" y="837"/>
                      </a:cubicBezTo>
                      <a:cubicBezTo>
                        <a:pt x="1804" y="837"/>
                        <a:pt x="1806" y="836"/>
                        <a:pt x="1806" y="836"/>
                      </a:cubicBezTo>
                      <a:cubicBezTo>
                        <a:pt x="1806" y="836"/>
                        <a:pt x="1808" y="837"/>
                        <a:pt x="1808" y="837"/>
                      </a:cubicBezTo>
                      <a:cubicBezTo>
                        <a:pt x="1808" y="837"/>
                        <a:pt x="1814" y="837"/>
                        <a:pt x="1814" y="837"/>
                      </a:cubicBezTo>
                      <a:cubicBezTo>
                        <a:pt x="1814" y="837"/>
                        <a:pt x="1815" y="837"/>
                        <a:pt x="1815" y="837"/>
                      </a:cubicBezTo>
                      <a:cubicBezTo>
                        <a:pt x="1815" y="837"/>
                        <a:pt x="1818" y="836"/>
                        <a:pt x="1818" y="836"/>
                      </a:cubicBezTo>
                      <a:cubicBezTo>
                        <a:pt x="1818" y="836"/>
                        <a:pt x="1820" y="837"/>
                        <a:pt x="1820" y="837"/>
                      </a:cubicBezTo>
                      <a:cubicBezTo>
                        <a:pt x="1820" y="837"/>
                        <a:pt x="1824" y="837"/>
                        <a:pt x="1824" y="837"/>
                      </a:cubicBezTo>
                      <a:cubicBezTo>
                        <a:pt x="1824" y="837"/>
                        <a:pt x="1825" y="837"/>
                        <a:pt x="1825" y="837"/>
                      </a:cubicBezTo>
                      <a:cubicBezTo>
                        <a:pt x="1825" y="837"/>
                        <a:pt x="1828" y="836"/>
                        <a:pt x="1828" y="836"/>
                      </a:cubicBezTo>
                      <a:cubicBezTo>
                        <a:pt x="1828" y="836"/>
                        <a:pt x="1832" y="837"/>
                        <a:pt x="1832" y="837"/>
                      </a:cubicBezTo>
                      <a:cubicBezTo>
                        <a:pt x="1832" y="837"/>
                        <a:pt x="1833" y="837"/>
                        <a:pt x="1833" y="837"/>
                      </a:cubicBezTo>
                      <a:cubicBezTo>
                        <a:pt x="1833" y="837"/>
                        <a:pt x="1835" y="836"/>
                        <a:pt x="1835" y="836"/>
                      </a:cubicBezTo>
                      <a:cubicBezTo>
                        <a:pt x="1835" y="836"/>
                        <a:pt x="1839" y="836"/>
                        <a:pt x="1839" y="836"/>
                      </a:cubicBezTo>
                      <a:cubicBezTo>
                        <a:pt x="1839" y="836"/>
                        <a:pt x="1844" y="837"/>
                        <a:pt x="1844" y="837"/>
                      </a:cubicBezTo>
                      <a:cubicBezTo>
                        <a:pt x="1844" y="837"/>
                        <a:pt x="1844" y="837"/>
                        <a:pt x="1844" y="837"/>
                      </a:cubicBezTo>
                      <a:cubicBezTo>
                        <a:pt x="1844" y="837"/>
                        <a:pt x="1850" y="836"/>
                        <a:pt x="1850" y="836"/>
                      </a:cubicBezTo>
                      <a:cubicBezTo>
                        <a:pt x="1850" y="836"/>
                        <a:pt x="1850" y="836"/>
                        <a:pt x="1850" y="836"/>
                      </a:cubicBezTo>
                      <a:cubicBezTo>
                        <a:pt x="1850" y="836"/>
                        <a:pt x="1852" y="837"/>
                        <a:pt x="1852" y="837"/>
                      </a:cubicBezTo>
                      <a:cubicBezTo>
                        <a:pt x="1852" y="837"/>
                        <a:pt x="1856" y="837"/>
                        <a:pt x="1856" y="837"/>
                      </a:cubicBezTo>
                      <a:cubicBezTo>
                        <a:pt x="1856" y="837"/>
                        <a:pt x="1857" y="836"/>
                        <a:pt x="1857" y="836"/>
                      </a:cubicBezTo>
                      <a:cubicBezTo>
                        <a:pt x="1857" y="836"/>
                        <a:pt x="1864" y="836"/>
                        <a:pt x="1864" y="836"/>
                      </a:cubicBezTo>
                      <a:cubicBezTo>
                        <a:pt x="1864" y="836"/>
                        <a:pt x="1865" y="837"/>
                        <a:pt x="1865" y="837"/>
                      </a:cubicBezTo>
                      <a:cubicBezTo>
                        <a:pt x="1865" y="837"/>
                        <a:pt x="1870" y="837"/>
                        <a:pt x="1870" y="837"/>
                      </a:cubicBezTo>
                      <a:cubicBezTo>
                        <a:pt x="1870" y="837"/>
                        <a:pt x="1871" y="836"/>
                        <a:pt x="1871" y="836"/>
                      </a:cubicBezTo>
                      <a:cubicBezTo>
                        <a:pt x="1871" y="836"/>
                        <a:pt x="1873" y="837"/>
                        <a:pt x="1873" y="837"/>
                      </a:cubicBezTo>
                      <a:cubicBezTo>
                        <a:pt x="1873" y="837"/>
                        <a:pt x="1877" y="836"/>
                        <a:pt x="1877" y="836"/>
                      </a:cubicBezTo>
                      <a:cubicBezTo>
                        <a:pt x="1877" y="836"/>
                        <a:pt x="1881" y="836"/>
                        <a:pt x="1881" y="836"/>
                      </a:cubicBezTo>
                      <a:cubicBezTo>
                        <a:pt x="1881" y="836"/>
                        <a:pt x="1882" y="837"/>
                        <a:pt x="1882" y="837"/>
                      </a:cubicBezTo>
                      <a:cubicBezTo>
                        <a:pt x="1882" y="837"/>
                        <a:pt x="1886" y="836"/>
                        <a:pt x="1886" y="836"/>
                      </a:cubicBezTo>
                      <a:cubicBezTo>
                        <a:pt x="1886" y="836"/>
                        <a:pt x="1889" y="836"/>
                        <a:pt x="1889" y="836"/>
                      </a:cubicBezTo>
                      <a:cubicBezTo>
                        <a:pt x="1889" y="836"/>
                        <a:pt x="1890" y="836"/>
                        <a:pt x="1890" y="836"/>
                      </a:cubicBezTo>
                      <a:cubicBezTo>
                        <a:pt x="1890" y="836"/>
                        <a:pt x="1892" y="836"/>
                        <a:pt x="1892" y="836"/>
                      </a:cubicBezTo>
                      <a:cubicBezTo>
                        <a:pt x="1892" y="836"/>
                        <a:pt x="1898" y="836"/>
                        <a:pt x="1898" y="836"/>
                      </a:cubicBezTo>
                      <a:cubicBezTo>
                        <a:pt x="1898" y="836"/>
                        <a:pt x="1901" y="836"/>
                        <a:pt x="1901" y="836"/>
                      </a:cubicBezTo>
                      <a:cubicBezTo>
                        <a:pt x="1901" y="836"/>
                        <a:pt x="1901" y="836"/>
                        <a:pt x="1901" y="836"/>
                      </a:cubicBezTo>
                      <a:cubicBezTo>
                        <a:pt x="1901" y="836"/>
                        <a:pt x="1906" y="836"/>
                        <a:pt x="1906" y="836"/>
                      </a:cubicBezTo>
                      <a:cubicBezTo>
                        <a:pt x="1906" y="836"/>
                        <a:pt x="1908" y="836"/>
                        <a:pt x="1908" y="836"/>
                      </a:cubicBezTo>
                      <a:cubicBezTo>
                        <a:pt x="1908" y="836"/>
                        <a:pt x="1912" y="836"/>
                        <a:pt x="1912" y="836"/>
                      </a:cubicBezTo>
                      <a:cubicBezTo>
                        <a:pt x="1912" y="836"/>
                        <a:pt x="1916" y="835"/>
                        <a:pt x="1916" y="835"/>
                      </a:cubicBezTo>
                      <a:cubicBezTo>
                        <a:pt x="1916" y="835"/>
                        <a:pt x="1918" y="836"/>
                        <a:pt x="1918" y="836"/>
                      </a:cubicBezTo>
                      <a:cubicBezTo>
                        <a:pt x="1918" y="836"/>
                        <a:pt x="1921" y="836"/>
                        <a:pt x="1921" y="836"/>
                      </a:cubicBezTo>
                      <a:cubicBezTo>
                        <a:pt x="1921" y="836"/>
                        <a:pt x="1922" y="835"/>
                        <a:pt x="1922" y="835"/>
                      </a:cubicBezTo>
                      <a:cubicBezTo>
                        <a:pt x="1922" y="835"/>
                        <a:pt x="1924" y="836"/>
                        <a:pt x="1924" y="836"/>
                      </a:cubicBezTo>
                      <a:cubicBezTo>
                        <a:pt x="1924" y="836"/>
                        <a:pt x="1928" y="835"/>
                        <a:pt x="1928" y="835"/>
                      </a:cubicBezTo>
                      <a:cubicBezTo>
                        <a:pt x="1928" y="835"/>
                        <a:pt x="1929" y="836"/>
                        <a:pt x="1929" y="836"/>
                      </a:cubicBezTo>
                      <a:cubicBezTo>
                        <a:pt x="1929" y="836"/>
                        <a:pt x="1933" y="835"/>
                        <a:pt x="1933" y="835"/>
                      </a:cubicBezTo>
                      <a:cubicBezTo>
                        <a:pt x="1933" y="835"/>
                        <a:pt x="1936" y="835"/>
                        <a:pt x="1936" y="835"/>
                      </a:cubicBezTo>
                      <a:cubicBezTo>
                        <a:pt x="1936" y="835"/>
                        <a:pt x="1939" y="835"/>
                        <a:pt x="1939" y="835"/>
                      </a:cubicBezTo>
                      <a:cubicBezTo>
                        <a:pt x="1939" y="835"/>
                        <a:pt x="1941" y="835"/>
                        <a:pt x="1941" y="835"/>
                      </a:cubicBezTo>
                      <a:cubicBezTo>
                        <a:pt x="1941" y="835"/>
                        <a:pt x="1942" y="835"/>
                        <a:pt x="1942" y="835"/>
                      </a:cubicBezTo>
                      <a:cubicBezTo>
                        <a:pt x="1942" y="835"/>
                        <a:pt x="1946" y="835"/>
                        <a:pt x="1946" y="835"/>
                      </a:cubicBezTo>
                      <a:cubicBezTo>
                        <a:pt x="1946" y="835"/>
                        <a:pt x="1950" y="835"/>
                        <a:pt x="1950" y="835"/>
                      </a:cubicBezTo>
                      <a:cubicBezTo>
                        <a:pt x="1950" y="835"/>
                        <a:pt x="1953" y="835"/>
                        <a:pt x="1953" y="835"/>
                      </a:cubicBezTo>
                      <a:cubicBezTo>
                        <a:pt x="1953" y="835"/>
                        <a:pt x="1955" y="835"/>
                        <a:pt x="1955" y="835"/>
                      </a:cubicBezTo>
                      <a:cubicBezTo>
                        <a:pt x="1955" y="835"/>
                        <a:pt x="1959" y="835"/>
                        <a:pt x="1959" y="835"/>
                      </a:cubicBezTo>
                      <a:cubicBezTo>
                        <a:pt x="1959" y="835"/>
                        <a:pt x="1963" y="835"/>
                        <a:pt x="1963" y="835"/>
                      </a:cubicBezTo>
                      <a:cubicBezTo>
                        <a:pt x="1963" y="835"/>
                        <a:pt x="1966" y="835"/>
                        <a:pt x="1966" y="835"/>
                      </a:cubicBezTo>
                      <a:cubicBezTo>
                        <a:pt x="1966" y="835"/>
                        <a:pt x="1967" y="835"/>
                        <a:pt x="1967" y="835"/>
                      </a:cubicBezTo>
                      <a:cubicBezTo>
                        <a:pt x="1967" y="835"/>
                        <a:pt x="1970" y="835"/>
                        <a:pt x="1970" y="835"/>
                      </a:cubicBezTo>
                      <a:cubicBezTo>
                        <a:pt x="1970" y="835"/>
                        <a:pt x="1974" y="835"/>
                        <a:pt x="1974" y="835"/>
                      </a:cubicBezTo>
                      <a:cubicBezTo>
                        <a:pt x="1974" y="835"/>
                        <a:pt x="1974" y="835"/>
                        <a:pt x="1974" y="835"/>
                      </a:cubicBezTo>
                      <a:cubicBezTo>
                        <a:pt x="1974" y="835"/>
                        <a:pt x="1977" y="835"/>
                        <a:pt x="1977" y="835"/>
                      </a:cubicBezTo>
                      <a:cubicBezTo>
                        <a:pt x="1977" y="835"/>
                        <a:pt x="1983" y="834"/>
                        <a:pt x="1983" y="834"/>
                      </a:cubicBezTo>
                      <a:cubicBezTo>
                        <a:pt x="1983" y="834"/>
                        <a:pt x="1986" y="835"/>
                        <a:pt x="1986" y="835"/>
                      </a:cubicBezTo>
                      <a:cubicBezTo>
                        <a:pt x="1986" y="835"/>
                        <a:pt x="1986" y="835"/>
                        <a:pt x="1986" y="835"/>
                      </a:cubicBezTo>
                      <a:cubicBezTo>
                        <a:pt x="1986" y="835"/>
                        <a:pt x="1991" y="835"/>
                        <a:pt x="1991" y="835"/>
                      </a:cubicBezTo>
                      <a:cubicBezTo>
                        <a:pt x="1991" y="835"/>
                        <a:pt x="1991" y="835"/>
                        <a:pt x="1991" y="835"/>
                      </a:cubicBezTo>
                      <a:cubicBezTo>
                        <a:pt x="1991" y="835"/>
                        <a:pt x="1994" y="835"/>
                        <a:pt x="1994" y="835"/>
                      </a:cubicBezTo>
                      <a:cubicBezTo>
                        <a:pt x="1994" y="835"/>
                        <a:pt x="1998" y="835"/>
                        <a:pt x="1998" y="835"/>
                      </a:cubicBezTo>
                      <a:cubicBezTo>
                        <a:pt x="1998" y="835"/>
                        <a:pt x="2003" y="835"/>
                        <a:pt x="2003" y="835"/>
                      </a:cubicBezTo>
                      <a:cubicBezTo>
                        <a:pt x="2003" y="835"/>
                        <a:pt x="2006" y="835"/>
                        <a:pt x="2006" y="835"/>
                      </a:cubicBezTo>
                      <a:cubicBezTo>
                        <a:pt x="2006" y="835"/>
                        <a:pt x="2007" y="835"/>
                        <a:pt x="2007" y="835"/>
                      </a:cubicBezTo>
                      <a:cubicBezTo>
                        <a:pt x="2007" y="835"/>
                        <a:pt x="2009" y="835"/>
                        <a:pt x="2009" y="835"/>
                      </a:cubicBezTo>
                      <a:cubicBezTo>
                        <a:pt x="2009" y="835"/>
                        <a:pt x="2014" y="834"/>
                        <a:pt x="2014" y="834"/>
                      </a:cubicBezTo>
                      <a:cubicBezTo>
                        <a:pt x="2014" y="834"/>
                        <a:pt x="2014" y="835"/>
                        <a:pt x="2014" y="835"/>
                      </a:cubicBezTo>
                      <a:cubicBezTo>
                        <a:pt x="2014" y="835"/>
                        <a:pt x="2018" y="835"/>
                        <a:pt x="2018" y="835"/>
                      </a:cubicBezTo>
                      <a:cubicBezTo>
                        <a:pt x="2018" y="835"/>
                        <a:pt x="2022" y="835"/>
                        <a:pt x="2022" y="835"/>
                      </a:cubicBezTo>
                      <a:cubicBezTo>
                        <a:pt x="2022" y="835"/>
                        <a:pt x="2023" y="836"/>
                        <a:pt x="2023" y="836"/>
                      </a:cubicBezTo>
                      <a:cubicBezTo>
                        <a:pt x="2023" y="836"/>
                        <a:pt x="2026" y="835"/>
                        <a:pt x="2026" y="835"/>
                      </a:cubicBezTo>
                      <a:cubicBezTo>
                        <a:pt x="2026" y="835"/>
                        <a:pt x="2030" y="835"/>
                        <a:pt x="2030" y="835"/>
                      </a:cubicBezTo>
                      <a:cubicBezTo>
                        <a:pt x="2030" y="835"/>
                        <a:pt x="2034" y="835"/>
                        <a:pt x="2034" y="835"/>
                      </a:cubicBezTo>
                      <a:cubicBezTo>
                        <a:pt x="2034" y="835"/>
                        <a:pt x="2036" y="835"/>
                        <a:pt x="2036" y="835"/>
                      </a:cubicBezTo>
                      <a:cubicBezTo>
                        <a:pt x="2036" y="835"/>
                        <a:pt x="2038" y="835"/>
                        <a:pt x="2038" y="835"/>
                      </a:cubicBezTo>
                      <a:cubicBezTo>
                        <a:pt x="2038" y="835"/>
                        <a:pt x="2039" y="835"/>
                        <a:pt x="2039" y="835"/>
                      </a:cubicBezTo>
                      <a:cubicBezTo>
                        <a:pt x="2039" y="835"/>
                        <a:pt x="2043" y="835"/>
                        <a:pt x="2043" y="835"/>
                      </a:cubicBezTo>
                      <a:cubicBezTo>
                        <a:pt x="2043" y="835"/>
                        <a:pt x="2046" y="835"/>
                        <a:pt x="2046" y="835"/>
                      </a:cubicBezTo>
                      <a:cubicBezTo>
                        <a:pt x="2046" y="835"/>
                        <a:pt x="2051" y="835"/>
                        <a:pt x="2051" y="835"/>
                      </a:cubicBezTo>
                      <a:cubicBezTo>
                        <a:pt x="2051" y="835"/>
                        <a:pt x="2053" y="835"/>
                        <a:pt x="2053" y="835"/>
                      </a:cubicBezTo>
                      <a:cubicBezTo>
                        <a:pt x="2053" y="835"/>
                        <a:pt x="2057" y="835"/>
                        <a:pt x="2057" y="835"/>
                      </a:cubicBezTo>
                      <a:cubicBezTo>
                        <a:pt x="2057" y="835"/>
                        <a:pt x="2059" y="834"/>
                        <a:pt x="2059" y="834"/>
                      </a:cubicBezTo>
                      <a:cubicBezTo>
                        <a:pt x="2059" y="834"/>
                        <a:pt x="2063" y="835"/>
                        <a:pt x="2063" y="835"/>
                      </a:cubicBezTo>
                      <a:cubicBezTo>
                        <a:pt x="2063" y="835"/>
                        <a:pt x="2064" y="834"/>
                        <a:pt x="2064" y="834"/>
                      </a:cubicBezTo>
                      <a:cubicBezTo>
                        <a:pt x="2064" y="834"/>
                        <a:pt x="2065" y="835"/>
                        <a:pt x="2065" y="835"/>
                      </a:cubicBezTo>
                      <a:cubicBezTo>
                        <a:pt x="2065" y="835"/>
                        <a:pt x="2070" y="834"/>
                        <a:pt x="2070" y="834"/>
                      </a:cubicBezTo>
                      <a:cubicBezTo>
                        <a:pt x="2070" y="834"/>
                        <a:pt x="2071" y="834"/>
                        <a:pt x="2071" y="834"/>
                      </a:cubicBezTo>
                      <a:cubicBezTo>
                        <a:pt x="2071" y="834"/>
                        <a:pt x="2076" y="833"/>
                        <a:pt x="2076" y="833"/>
                      </a:cubicBezTo>
                      <a:cubicBezTo>
                        <a:pt x="2076" y="833"/>
                        <a:pt x="2076" y="833"/>
                        <a:pt x="2076" y="833"/>
                      </a:cubicBezTo>
                      <a:cubicBezTo>
                        <a:pt x="2076" y="833"/>
                        <a:pt x="2082" y="832"/>
                        <a:pt x="2082" y="832"/>
                      </a:cubicBezTo>
                      <a:cubicBezTo>
                        <a:pt x="2082" y="832"/>
                        <a:pt x="2082" y="832"/>
                        <a:pt x="2082" y="832"/>
                      </a:cubicBezTo>
                      <a:cubicBezTo>
                        <a:pt x="2082" y="832"/>
                        <a:pt x="2087" y="831"/>
                        <a:pt x="2087" y="831"/>
                      </a:cubicBezTo>
                      <a:cubicBezTo>
                        <a:pt x="2087" y="831"/>
                        <a:pt x="2087" y="831"/>
                        <a:pt x="2087" y="831"/>
                      </a:cubicBezTo>
                      <a:cubicBezTo>
                        <a:pt x="2087" y="831"/>
                        <a:pt x="2093" y="828"/>
                        <a:pt x="2093" y="828"/>
                      </a:cubicBezTo>
                      <a:cubicBezTo>
                        <a:pt x="2093" y="828"/>
                        <a:pt x="2093" y="828"/>
                        <a:pt x="2093" y="828"/>
                      </a:cubicBezTo>
                      <a:cubicBezTo>
                        <a:pt x="2093" y="828"/>
                        <a:pt x="2099" y="823"/>
                        <a:pt x="2099" y="823"/>
                      </a:cubicBezTo>
                      <a:cubicBezTo>
                        <a:pt x="2099" y="823"/>
                        <a:pt x="2099" y="822"/>
                        <a:pt x="2099" y="822"/>
                      </a:cubicBezTo>
                      <a:cubicBezTo>
                        <a:pt x="2099" y="822"/>
                        <a:pt x="2104" y="809"/>
                        <a:pt x="2104" y="809"/>
                      </a:cubicBezTo>
                      <a:cubicBezTo>
                        <a:pt x="2104" y="809"/>
                        <a:pt x="2105" y="808"/>
                        <a:pt x="2105" y="808"/>
                      </a:cubicBezTo>
                      <a:cubicBezTo>
                        <a:pt x="2105" y="808"/>
                        <a:pt x="2110" y="774"/>
                        <a:pt x="2110" y="774"/>
                      </a:cubicBezTo>
                      <a:cubicBezTo>
                        <a:pt x="2110" y="774"/>
                        <a:pt x="2110" y="772"/>
                        <a:pt x="2110" y="772"/>
                      </a:cubicBezTo>
                      <a:cubicBezTo>
                        <a:pt x="2110" y="772"/>
                        <a:pt x="2113" y="763"/>
                        <a:pt x="2113" y="763"/>
                      </a:cubicBezTo>
                      <a:cubicBezTo>
                        <a:pt x="2113" y="763"/>
                        <a:pt x="2117" y="771"/>
                        <a:pt x="2117" y="771"/>
                      </a:cubicBezTo>
                      <a:cubicBezTo>
                        <a:pt x="2117" y="771"/>
                        <a:pt x="2121" y="760"/>
                        <a:pt x="2121" y="760"/>
                      </a:cubicBezTo>
                      <a:cubicBezTo>
                        <a:pt x="2121" y="760"/>
                        <a:pt x="2121" y="759"/>
                        <a:pt x="2121" y="759"/>
                      </a:cubicBezTo>
                      <a:cubicBezTo>
                        <a:pt x="2121" y="759"/>
                        <a:pt x="2127" y="741"/>
                        <a:pt x="2127" y="741"/>
                      </a:cubicBezTo>
                      <a:cubicBezTo>
                        <a:pt x="2127" y="741"/>
                        <a:pt x="2128" y="740"/>
                        <a:pt x="2128" y="740"/>
                      </a:cubicBezTo>
                      <a:cubicBezTo>
                        <a:pt x="2128" y="740"/>
                        <a:pt x="2132" y="751"/>
                        <a:pt x="2132" y="751"/>
                      </a:cubicBezTo>
                      <a:cubicBezTo>
                        <a:pt x="2132" y="751"/>
                        <a:pt x="2133" y="752"/>
                        <a:pt x="2133" y="752"/>
                      </a:cubicBezTo>
                      <a:cubicBezTo>
                        <a:pt x="2133" y="752"/>
                        <a:pt x="2138" y="768"/>
                        <a:pt x="2138" y="768"/>
                      </a:cubicBezTo>
                      <a:cubicBezTo>
                        <a:pt x="2138" y="768"/>
                        <a:pt x="2139" y="769"/>
                        <a:pt x="2139" y="769"/>
                      </a:cubicBezTo>
                      <a:cubicBezTo>
                        <a:pt x="2139" y="769"/>
                        <a:pt x="2143" y="760"/>
                        <a:pt x="2143" y="760"/>
                      </a:cubicBezTo>
                      <a:cubicBezTo>
                        <a:pt x="2143" y="760"/>
                        <a:pt x="2144" y="761"/>
                        <a:pt x="2144" y="761"/>
                      </a:cubicBezTo>
                      <a:cubicBezTo>
                        <a:pt x="2144" y="761"/>
                        <a:pt x="2150" y="796"/>
                        <a:pt x="2150" y="796"/>
                      </a:cubicBezTo>
                      <a:cubicBezTo>
                        <a:pt x="2150" y="796"/>
                        <a:pt x="2150" y="797"/>
                        <a:pt x="2150" y="797"/>
                      </a:cubicBezTo>
                      <a:cubicBezTo>
                        <a:pt x="2150" y="797"/>
                        <a:pt x="2155" y="817"/>
                        <a:pt x="2155" y="817"/>
                      </a:cubicBezTo>
                      <a:cubicBezTo>
                        <a:pt x="2155" y="817"/>
                        <a:pt x="2155" y="817"/>
                        <a:pt x="2155" y="817"/>
                      </a:cubicBezTo>
                      <a:cubicBezTo>
                        <a:pt x="2155" y="817"/>
                        <a:pt x="2161" y="825"/>
                        <a:pt x="2161" y="825"/>
                      </a:cubicBezTo>
                      <a:cubicBezTo>
                        <a:pt x="2161" y="825"/>
                        <a:pt x="2161" y="825"/>
                        <a:pt x="2161" y="825"/>
                      </a:cubicBezTo>
                      <a:cubicBezTo>
                        <a:pt x="2161" y="825"/>
                        <a:pt x="2166" y="829"/>
                        <a:pt x="2166" y="829"/>
                      </a:cubicBezTo>
                      <a:cubicBezTo>
                        <a:pt x="2166" y="829"/>
                        <a:pt x="2167" y="829"/>
                        <a:pt x="2167" y="829"/>
                      </a:cubicBezTo>
                      <a:cubicBezTo>
                        <a:pt x="2167" y="829"/>
                        <a:pt x="2172" y="830"/>
                        <a:pt x="2172" y="830"/>
                      </a:cubicBezTo>
                      <a:cubicBezTo>
                        <a:pt x="2172" y="830"/>
                        <a:pt x="2172" y="831"/>
                        <a:pt x="2172" y="831"/>
                      </a:cubicBezTo>
                      <a:cubicBezTo>
                        <a:pt x="2172" y="831"/>
                        <a:pt x="2178" y="832"/>
                        <a:pt x="2178" y="832"/>
                      </a:cubicBezTo>
                      <a:cubicBezTo>
                        <a:pt x="2178" y="832"/>
                        <a:pt x="2178" y="832"/>
                        <a:pt x="2178" y="832"/>
                      </a:cubicBezTo>
                      <a:cubicBezTo>
                        <a:pt x="2178" y="832"/>
                        <a:pt x="2184" y="833"/>
                        <a:pt x="2184" y="833"/>
                      </a:cubicBezTo>
                      <a:cubicBezTo>
                        <a:pt x="2184" y="833"/>
                        <a:pt x="2184" y="833"/>
                        <a:pt x="2184" y="833"/>
                      </a:cubicBezTo>
                      <a:cubicBezTo>
                        <a:pt x="2184" y="833"/>
                        <a:pt x="2188" y="834"/>
                        <a:pt x="2188" y="834"/>
                      </a:cubicBezTo>
                      <a:cubicBezTo>
                        <a:pt x="2188" y="834"/>
                        <a:pt x="2192" y="834"/>
                        <a:pt x="2192" y="834"/>
                      </a:cubicBezTo>
                      <a:cubicBezTo>
                        <a:pt x="2192" y="834"/>
                        <a:pt x="2192" y="834"/>
                        <a:pt x="2192" y="834"/>
                      </a:cubicBezTo>
                      <a:cubicBezTo>
                        <a:pt x="2192" y="834"/>
                        <a:pt x="2196" y="834"/>
                        <a:pt x="2196" y="834"/>
                      </a:cubicBezTo>
                      <a:cubicBezTo>
                        <a:pt x="2196" y="834"/>
                        <a:pt x="2199" y="835"/>
                        <a:pt x="2199" y="835"/>
                      </a:cubicBezTo>
                      <a:cubicBezTo>
                        <a:pt x="2199" y="835"/>
                        <a:pt x="2201" y="835"/>
                        <a:pt x="2201" y="835"/>
                      </a:cubicBezTo>
                      <a:cubicBezTo>
                        <a:pt x="2201" y="835"/>
                        <a:pt x="2206" y="835"/>
                        <a:pt x="2206" y="835"/>
                      </a:cubicBezTo>
                      <a:cubicBezTo>
                        <a:pt x="2206" y="835"/>
                        <a:pt x="2211" y="835"/>
                        <a:pt x="2211" y="835"/>
                      </a:cubicBezTo>
                      <a:cubicBezTo>
                        <a:pt x="2211" y="835"/>
                        <a:pt x="2212" y="835"/>
                        <a:pt x="2212" y="835"/>
                      </a:cubicBezTo>
                      <a:cubicBezTo>
                        <a:pt x="2212" y="835"/>
                        <a:pt x="2214" y="836"/>
                        <a:pt x="2214" y="836"/>
                      </a:cubicBezTo>
                      <a:cubicBezTo>
                        <a:pt x="2214" y="836"/>
                        <a:pt x="2215" y="835"/>
                        <a:pt x="2215" y="835"/>
                      </a:cubicBezTo>
                      <a:cubicBezTo>
                        <a:pt x="2215" y="835"/>
                        <a:pt x="2218" y="835"/>
                        <a:pt x="2218" y="835"/>
                      </a:cubicBezTo>
                      <a:cubicBezTo>
                        <a:pt x="2218" y="835"/>
                        <a:pt x="2222" y="836"/>
                        <a:pt x="2222" y="836"/>
                      </a:cubicBezTo>
                      <a:cubicBezTo>
                        <a:pt x="2222" y="836"/>
                        <a:pt x="2224" y="836"/>
                        <a:pt x="2224" y="836"/>
                      </a:cubicBezTo>
                      <a:cubicBezTo>
                        <a:pt x="2224" y="836"/>
                        <a:pt x="2228" y="836"/>
                        <a:pt x="2228" y="836"/>
                      </a:cubicBezTo>
                      <a:cubicBezTo>
                        <a:pt x="2228" y="836"/>
                        <a:pt x="2230" y="835"/>
                        <a:pt x="2230" y="835"/>
                      </a:cubicBezTo>
                      <a:cubicBezTo>
                        <a:pt x="2230" y="835"/>
                        <a:pt x="2232" y="836"/>
                        <a:pt x="2232" y="836"/>
                      </a:cubicBezTo>
                      <a:cubicBezTo>
                        <a:pt x="2232" y="836"/>
                        <a:pt x="2236" y="836"/>
                        <a:pt x="2236" y="836"/>
                      </a:cubicBezTo>
                      <a:cubicBezTo>
                        <a:pt x="2236" y="836"/>
                        <a:pt x="2237" y="836"/>
                        <a:pt x="2237" y="836"/>
                      </a:cubicBezTo>
                      <a:cubicBezTo>
                        <a:pt x="2237" y="836"/>
                        <a:pt x="2242" y="836"/>
                        <a:pt x="2242" y="836"/>
                      </a:cubicBezTo>
                      <a:cubicBezTo>
                        <a:pt x="2242" y="836"/>
                        <a:pt x="2243" y="836"/>
                        <a:pt x="2243" y="836"/>
                      </a:cubicBezTo>
                      <a:cubicBezTo>
                        <a:pt x="2243" y="836"/>
                        <a:pt x="2247" y="836"/>
                        <a:pt x="2247" y="836"/>
                      </a:cubicBezTo>
                      <a:cubicBezTo>
                        <a:pt x="2247" y="836"/>
                        <a:pt x="2251" y="836"/>
                        <a:pt x="2251" y="836"/>
                      </a:cubicBezTo>
                      <a:cubicBezTo>
                        <a:pt x="2251" y="836"/>
                        <a:pt x="2252" y="836"/>
                        <a:pt x="2252" y="836"/>
                      </a:cubicBezTo>
                      <a:cubicBezTo>
                        <a:pt x="2252" y="836"/>
                        <a:pt x="2257" y="836"/>
                        <a:pt x="2257" y="836"/>
                      </a:cubicBezTo>
                      <a:cubicBezTo>
                        <a:pt x="2257" y="836"/>
                        <a:pt x="2260" y="836"/>
                        <a:pt x="2260" y="836"/>
                      </a:cubicBezTo>
                      <a:cubicBezTo>
                        <a:pt x="2260" y="836"/>
                        <a:pt x="2261" y="836"/>
                        <a:pt x="2261" y="836"/>
                      </a:cubicBezTo>
                      <a:cubicBezTo>
                        <a:pt x="2261" y="836"/>
                        <a:pt x="2263" y="836"/>
                        <a:pt x="2263" y="836"/>
                      </a:cubicBezTo>
                      <a:cubicBezTo>
                        <a:pt x="2263" y="836"/>
                        <a:pt x="2265" y="836"/>
                        <a:pt x="2265" y="836"/>
                      </a:cubicBezTo>
                      <a:cubicBezTo>
                        <a:pt x="2265" y="836"/>
                        <a:pt x="2272" y="836"/>
                        <a:pt x="2272" y="836"/>
                      </a:cubicBezTo>
                      <a:cubicBezTo>
                        <a:pt x="2272" y="836"/>
                        <a:pt x="2274" y="836"/>
                        <a:pt x="2274" y="836"/>
                      </a:cubicBezTo>
                      <a:cubicBezTo>
                        <a:pt x="2274" y="836"/>
                        <a:pt x="2275" y="836"/>
                        <a:pt x="2275" y="836"/>
                      </a:cubicBezTo>
                      <a:cubicBezTo>
                        <a:pt x="2275" y="836"/>
                        <a:pt x="2279" y="836"/>
                        <a:pt x="2279" y="836"/>
                      </a:cubicBezTo>
                      <a:cubicBezTo>
                        <a:pt x="2279" y="836"/>
                        <a:pt x="2282" y="836"/>
                        <a:pt x="2282" y="836"/>
                      </a:cubicBezTo>
                      <a:cubicBezTo>
                        <a:pt x="2282" y="836"/>
                        <a:pt x="2284" y="836"/>
                        <a:pt x="2284" y="836"/>
                      </a:cubicBezTo>
                      <a:cubicBezTo>
                        <a:pt x="2284" y="836"/>
                        <a:pt x="2289" y="837"/>
                        <a:pt x="2289" y="837"/>
                      </a:cubicBezTo>
                      <a:cubicBezTo>
                        <a:pt x="2289" y="837"/>
                        <a:pt x="2290" y="836"/>
                        <a:pt x="2290" y="836"/>
                      </a:cubicBezTo>
                      <a:cubicBezTo>
                        <a:pt x="2290" y="836"/>
                        <a:pt x="2296" y="837"/>
                        <a:pt x="2296" y="837"/>
                      </a:cubicBezTo>
                      <a:cubicBezTo>
                        <a:pt x="2296" y="837"/>
                        <a:pt x="2297" y="836"/>
                        <a:pt x="2297" y="836"/>
                      </a:cubicBezTo>
                      <a:cubicBezTo>
                        <a:pt x="2297" y="836"/>
                        <a:pt x="2298" y="836"/>
                        <a:pt x="2298" y="836"/>
                      </a:cubicBezTo>
                      <a:cubicBezTo>
                        <a:pt x="2298" y="836"/>
                        <a:pt x="2302" y="837"/>
                        <a:pt x="2302" y="837"/>
                      </a:cubicBezTo>
                      <a:cubicBezTo>
                        <a:pt x="2302" y="837"/>
                        <a:pt x="2303" y="837"/>
                        <a:pt x="2303" y="837"/>
                      </a:cubicBezTo>
                      <a:cubicBezTo>
                        <a:pt x="2303" y="837"/>
                        <a:pt x="2303" y="836"/>
                        <a:pt x="2303" y="836"/>
                      </a:cubicBezTo>
                      <a:cubicBezTo>
                        <a:pt x="2303" y="836"/>
                        <a:pt x="2311" y="836"/>
                        <a:pt x="2311" y="836"/>
                      </a:cubicBezTo>
                      <a:cubicBezTo>
                        <a:pt x="2311" y="836"/>
                        <a:pt x="2313" y="837"/>
                        <a:pt x="2313" y="837"/>
                      </a:cubicBezTo>
                      <a:cubicBezTo>
                        <a:pt x="2313" y="837"/>
                        <a:pt x="2317" y="837"/>
                        <a:pt x="2317" y="837"/>
                      </a:cubicBezTo>
                      <a:cubicBezTo>
                        <a:pt x="2317" y="837"/>
                        <a:pt x="2318" y="836"/>
                        <a:pt x="2318" y="836"/>
                      </a:cubicBezTo>
                      <a:cubicBezTo>
                        <a:pt x="2318" y="836"/>
                        <a:pt x="2319" y="836"/>
                        <a:pt x="2319" y="836"/>
                      </a:cubicBezTo>
                      <a:cubicBezTo>
                        <a:pt x="2319" y="836"/>
                        <a:pt x="2323" y="836"/>
                        <a:pt x="2323" y="836"/>
                      </a:cubicBezTo>
                      <a:cubicBezTo>
                        <a:pt x="2323" y="836"/>
                        <a:pt x="2326" y="836"/>
                        <a:pt x="2326" y="836"/>
                      </a:cubicBezTo>
                      <a:cubicBezTo>
                        <a:pt x="2326" y="836"/>
                        <a:pt x="2329" y="836"/>
                        <a:pt x="2329" y="836"/>
                      </a:cubicBezTo>
                      <a:cubicBezTo>
                        <a:pt x="2329" y="836"/>
                        <a:pt x="2334" y="836"/>
                        <a:pt x="2334" y="836"/>
                      </a:cubicBezTo>
                      <a:cubicBezTo>
                        <a:pt x="2334" y="836"/>
                        <a:pt x="2336" y="836"/>
                        <a:pt x="2336" y="836"/>
                      </a:cubicBezTo>
                      <a:cubicBezTo>
                        <a:pt x="2336" y="836"/>
                        <a:pt x="2337" y="836"/>
                        <a:pt x="2337" y="836"/>
                      </a:cubicBezTo>
                      <a:cubicBezTo>
                        <a:pt x="2337" y="836"/>
                        <a:pt x="2339" y="835"/>
                        <a:pt x="2339" y="835"/>
                      </a:cubicBezTo>
                      <a:cubicBezTo>
                        <a:pt x="2339" y="835"/>
                        <a:pt x="2344" y="835"/>
                        <a:pt x="2344" y="835"/>
                      </a:cubicBezTo>
                      <a:cubicBezTo>
                        <a:pt x="2344" y="835"/>
                        <a:pt x="2348" y="836"/>
                        <a:pt x="2348" y="836"/>
                      </a:cubicBezTo>
                      <a:cubicBezTo>
                        <a:pt x="2348" y="836"/>
                        <a:pt x="2348" y="836"/>
                        <a:pt x="2348" y="836"/>
                      </a:cubicBezTo>
                      <a:cubicBezTo>
                        <a:pt x="2348" y="836"/>
                        <a:pt x="2352" y="835"/>
                        <a:pt x="2352" y="835"/>
                      </a:cubicBezTo>
                      <a:cubicBezTo>
                        <a:pt x="2352" y="835"/>
                        <a:pt x="2355" y="835"/>
                        <a:pt x="2355" y="835"/>
                      </a:cubicBezTo>
                      <a:cubicBezTo>
                        <a:pt x="2355" y="835"/>
                        <a:pt x="2359" y="835"/>
                        <a:pt x="2359" y="835"/>
                      </a:cubicBezTo>
                      <a:cubicBezTo>
                        <a:pt x="2359" y="835"/>
                        <a:pt x="2360" y="835"/>
                        <a:pt x="2360" y="835"/>
                      </a:cubicBezTo>
                      <a:cubicBezTo>
                        <a:pt x="2360" y="835"/>
                        <a:pt x="2364" y="835"/>
                        <a:pt x="2364" y="835"/>
                      </a:cubicBezTo>
                      <a:cubicBezTo>
                        <a:pt x="2364" y="835"/>
                        <a:pt x="2365" y="835"/>
                        <a:pt x="2365" y="835"/>
                      </a:cubicBezTo>
                      <a:cubicBezTo>
                        <a:pt x="2365" y="835"/>
                        <a:pt x="2370" y="836"/>
                        <a:pt x="2370" y="836"/>
                      </a:cubicBezTo>
                      <a:cubicBezTo>
                        <a:pt x="2370" y="836"/>
                        <a:pt x="2371" y="836"/>
                        <a:pt x="2371" y="836"/>
                      </a:cubicBezTo>
                      <a:cubicBezTo>
                        <a:pt x="2371" y="836"/>
                        <a:pt x="2375" y="835"/>
                        <a:pt x="2375" y="835"/>
                      </a:cubicBezTo>
                      <a:cubicBezTo>
                        <a:pt x="2375" y="835"/>
                        <a:pt x="2376" y="835"/>
                        <a:pt x="2376" y="835"/>
                      </a:cubicBezTo>
                      <a:cubicBezTo>
                        <a:pt x="2376" y="835"/>
                        <a:pt x="2379" y="836"/>
                        <a:pt x="2379" y="836"/>
                      </a:cubicBezTo>
                      <a:cubicBezTo>
                        <a:pt x="2379" y="836"/>
                        <a:pt x="2382" y="836"/>
                        <a:pt x="2382" y="836"/>
                      </a:cubicBezTo>
                      <a:cubicBezTo>
                        <a:pt x="2382" y="836"/>
                        <a:pt x="2386" y="835"/>
                        <a:pt x="2386" y="835"/>
                      </a:cubicBezTo>
                      <a:cubicBezTo>
                        <a:pt x="2386" y="835"/>
                        <a:pt x="2387" y="835"/>
                        <a:pt x="2387" y="835"/>
                      </a:cubicBezTo>
                      <a:cubicBezTo>
                        <a:pt x="2387" y="835"/>
                        <a:pt x="2393" y="836"/>
                        <a:pt x="2393" y="836"/>
                      </a:cubicBezTo>
                      <a:cubicBezTo>
                        <a:pt x="2393" y="836"/>
                        <a:pt x="2393" y="837"/>
                        <a:pt x="2393" y="837"/>
                      </a:cubicBezTo>
                      <a:cubicBezTo>
                        <a:pt x="2393" y="837"/>
                        <a:pt x="2397" y="836"/>
                        <a:pt x="2397" y="836"/>
                      </a:cubicBezTo>
                      <a:cubicBezTo>
                        <a:pt x="2397" y="836"/>
                        <a:pt x="2401" y="837"/>
                        <a:pt x="2401" y="837"/>
                      </a:cubicBezTo>
                      <a:cubicBezTo>
                        <a:pt x="2401" y="837"/>
                        <a:pt x="2402" y="836"/>
                        <a:pt x="2402" y="836"/>
                      </a:cubicBezTo>
                      <a:cubicBezTo>
                        <a:pt x="2402" y="836"/>
                        <a:pt x="2406" y="836"/>
                        <a:pt x="2406" y="836"/>
                      </a:cubicBezTo>
                      <a:cubicBezTo>
                        <a:pt x="2406" y="836"/>
                        <a:pt x="2407" y="837"/>
                        <a:pt x="2407" y="837"/>
                      </a:cubicBezTo>
                      <a:cubicBezTo>
                        <a:pt x="2407" y="837"/>
                        <a:pt x="2414" y="836"/>
                        <a:pt x="2414" y="836"/>
                      </a:cubicBezTo>
                      <a:cubicBezTo>
                        <a:pt x="2414" y="836"/>
                        <a:pt x="2415" y="837"/>
                        <a:pt x="2415" y="837"/>
                      </a:cubicBezTo>
                      <a:cubicBezTo>
                        <a:pt x="2415" y="837"/>
                        <a:pt x="2415" y="837"/>
                        <a:pt x="2415" y="837"/>
                      </a:cubicBezTo>
                      <a:cubicBezTo>
                        <a:pt x="2415" y="837"/>
                        <a:pt x="2420" y="836"/>
                        <a:pt x="2420" y="836"/>
                      </a:cubicBezTo>
                      <a:cubicBezTo>
                        <a:pt x="2420" y="836"/>
                        <a:pt x="2426" y="836"/>
                        <a:pt x="2426" y="836"/>
                      </a:cubicBezTo>
                      <a:cubicBezTo>
                        <a:pt x="2426" y="836"/>
                        <a:pt x="2427" y="837"/>
                        <a:pt x="2427" y="837"/>
                      </a:cubicBezTo>
                      <a:cubicBezTo>
                        <a:pt x="2427" y="837"/>
                        <a:pt x="2427" y="837"/>
                        <a:pt x="2427" y="837"/>
                      </a:cubicBezTo>
                      <a:cubicBezTo>
                        <a:pt x="2427" y="837"/>
                        <a:pt x="2431" y="836"/>
                        <a:pt x="2431" y="836"/>
                      </a:cubicBezTo>
                      <a:cubicBezTo>
                        <a:pt x="2431" y="836"/>
                        <a:pt x="2433" y="836"/>
                        <a:pt x="2433" y="836"/>
                      </a:cubicBezTo>
                      <a:cubicBezTo>
                        <a:pt x="2433" y="836"/>
                        <a:pt x="2437" y="836"/>
                        <a:pt x="2437" y="836"/>
                      </a:cubicBezTo>
                      <a:cubicBezTo>
                        <a:pt x="2437" y="836"/>
                        <a:pt x="2438" y="836"/>
                        <a:pt x="2438" y="836"/>
                      </a:cubicBezTo>
                      <a:cubicBezTo>
                        <a:pt x="2438" y="836"/>
                        <a:pt x="2441" y="836"/>
                        <a:pt x="2441" y="836"/>
                      </a:cubicBezTo>
                      <a:cubicBezTo>
                        <a:pt x="2441" y="836"/>
                        <a:pt x="2444" y="836"/>
                        <a:pt x="2444" y="836"/>
                      </a:cubicBezTo>
                      <a:cubicBezTo>
                        <a:pt x="2444" y="836"/>
                        <a:pt x="2449" y="836"/>
                        <a:pt x="2449" y="836"/>
                      </a:cubicBezTo>
                      <a:cubicBezTo>
                        <a:pt x="2449" y="836"/>
                        <a:pt x="2451" y="836"/>
                        <a:pt x="2451" y="836"/>
                      </a:cubicBezTo>
                      <a:cubicBezTo>
                        <a:pt x="2451" y="836"/>
                        <a:pt x="2452" y="836"/>
                        <a:pt x="2452" y="836"/>
                      </a:cubicBezTo>
                      <a:cubicBezTo>
                        <a:pt x="2452" y="836"/>
                        <a:pt x="2456" y="836"/>
                        <a:pt x="2456" y="836"/>
                      </a:cubicBezTo>
                      <a:cubicBezTo>
                        <a:pt x="2456" y="836"/>
                        <a:pt x="2458" y="836"/>
                        <a:pt x="2458" y="836"/>
                      </a:cubicBezTo>
                      <a:cubicBezTo>
                        <a:pt x="2458" y="836"/>
                        <a:pt x="2461" y="836"/>
                        <a:pt x="2461" y="836"/>
                      </a:cubicBezTo>
                      <a:cubicBezTo>
                        <a:pt x="2461" y="836"/>
                        <a:pt x="2463" y="836"/>
                        <a:pt x="2463" y="836"/>
                      </a:cubicBezTo>
                      <a:cubicBezTo>
                        <a:pt x="2463" y="836"/>
                        <a:pt x="2467" y="836"/>
                        <a:pt x="2467" y="836"/>
                      </a:cubicBezTo>
                      <a:cubicBezTo>
                        <a:pt x="2467" y="836"/>
                        <a:pt x="2469" y="836"/>
                        <a:pt x="2469" y="836"/>
                      </a:cubicBezTo>
                      <a:cubicBezTo>
                        <a:pt x="2469" y="836"/>
                        <a:pt x="2475" y="836"/>
                        <a:pt x="2475" y="836"/>
                      </a:cubicBezTo>
                      <a:cubicBezTo>
                        <a:pt x="2475" y="836"/>
                        <a:pt x="2477" y="836"/>
                        <a:pt x="2477" y="836"/>
                      </a:cubicBezTo>
                      <a:cubicBezTo>
                        <a:pt x="2477" y="836"/>
                        <a:pt x="2478" y="836"/>
                        <a:pt x="2478" y="836"/>
                      </a:cubicBezTo>
                      <a:cubicBezTo>
                        <a:pt x="2478" y="836"/>
                        <a:pt x="2480" y="836"/>
                        <a:pt x="2480" y="836"/>
                      </a:cubicBezTo>
                      <a:cubicBezTo>
                        <a:pt x="2480" y="836"/>
                        <a:pt x="2484" y="836"/>
                        <a:pt x="2484" y="836"/>
                      </a:cubicBezTo>
                      <a:cubicBezTo>
                        <a:pt x="2484" y="836"/>
                        <a:pt x="2488" y="836"/>
                        <a:pt x="2488" y="836"/>
                      </a:cubicBezTo>
                      <a:cubicBezTo>
                        <a:pt x="2488" y="836"/>
                        <a:pt x="2489" y="836"/>
                        <a:pt x="2489" y="836"/>
                      </a:cubicBezTo>
                      <a:cubicBezTo>
                        <a:pt x="2489" y="836"/>
                        <a:pt x="2492" y="836"/>
                        <a:pt x="2492" y="836"/>
                      </a:cubicBezTo>
                      <a:cubicBezTo>
                        <a:pt x="2492" y="836"/>
                        <a:pt x="2497" y="836"/>
                        <a:pt x="2497" y="836"/>
                      </a:cubicBezTo>
                      <a:cubicBezTo>
                        <a:pt x="2497" y="836"/>
                        <a:pt x="2499" y="836"/>
                        <a:pt x="2499" y="836"/>
                      </a:cubicBezTo>
                      <a:cubicBezTo>
                        <a:pt x="2499" y="836"/>
                        <a:pt x="2501" y="836"/>
                        <a:pt x="2501" y="836"/>
                      </a:cubicBezTo>
                      <a:cubicBezTo>
                        <a:pt x="2501" y="836"/>
                        <a:pt x="2505" y="836"/>
                        <a:pt x="2505" y="836"/>
                      </a:cubicBezTo>
                      <a:cubicBezTo>
                        <a:pt x="2505" y="836"/>
                        <a:pt x="2508" y="835"/>
                        <a:pt x="2508" y="835"/>
                      </a:cubicBezTo>
                      <a:cubicBezTo>
                        <a:pt x="2508" y="835"/>
                        <a:pt x="2511" y="836"/>
                        <a:pt x="2511" y="836"/>
                      </a:cubicBezTo>
                      <a:cubicBezTo>
                        <a:pt x="2511" y="836"/>
                        <a:pt x="2515" y="836"/>
                        <a:pt x="2515" y="836"/>
                      </a:cubicBezTo>
                      <a:cubicBezTo>
                        <a:pt x="2515" y="836"/>
                        <a:pt x="2516" y="836"/>
                        <a:pt x="2516" y="836"/>
                      </a:cubicBezTo>
                      <a:cubicBezTo>
                        <a:pt x="2516" y="836"/>
                        <a:pt x="2519" y="836"/>
                        <a:pt x="2519" y="836"/>
                      </a:cubicBezTo>
                      <a:cubicBezTo>
                        <a:pt x="2519" y="836"/>
                        <a:pt x="2521" y="836"/>
                        <a:pt x="2521" y="836"/>
                      </a:cubicBezTo>
                      <a:cubicBezTo>
                        <a:pt x="2521" y="836"/>
                        <a:pt x="2524" y="836"/>
                        <a:pt x="2524" y="836"/>
                      </a:cubicBezTo>
                      <a:cubicBezTo>
                        <a:pt x="2524" y="836"/>
                        <a:pt x="2526" y="836"/>
                        <a:pt x="2526" y="836"/>
                      </a:cubicBezTo>
                      <a:cubicBezTo>
                        <a:pt x="2526" y="836"/>
                        <a:pt x="2529" y="836"/>
                        <a:pt x="2529" y="836"/>
                      </a:cubicBezTo>
                      <a:cubicBezTo>
                        <a:pt x="2529" y="836"/>
                        <a:pt x="2533" y="835"/>
                        <a:pt x="2533" y="835"/>
                      </a:cubicBezTo>
                      <a:cubicBezTo>
                        <a:pt x="2533" y="835"/>
                        <a:pt x="2537" y="836"/>
                        <a:pt x="2537" y="836"/>
                      </a:cubicBezTo>
                      <a:cubicBezTo>
                        <a:pt x="2537" y="836"/>
                        <a:pt x="2540" y="835"/>
                        <a:pt x="2540" y="835"/>
                      </a:cubicBezTo>
                      <a:cubicBezTo>
                        <a:pt x="2540" y="835"/>
                        <a:pt x="2540" y="835"/>
                        <a:pt x="2540" y="835"/>
                      </a:cubicBezTo>
                      <a:cubicBezTo>
                        <a:pt x="2540" y="835"/>
                        <a:pt x="2542" y="836"/>
                        <a:pt x="2542" y="836"/>
                      </a:cubicBezTo>
                      <a:cubicBezTo>
                        <a:pt x="2542" y="836"/>
                        <a:pt x="2547" y="835"/>
                        <a:pt x="2547" y="835"/>
                      </a:cubicBezTo>
                      <a:cubicBezTo>
                        <a:pt x="2547" y="835"/>
                        <a:pt x="2551" y="835"/>
                        <a:pt x="2551" y="835"/>
                      </a:cubicBezTo>
                      <a:cubicBezTo>
                        <a:pt x="2551" y="835"/>
                        <a:pt x="2552" y="835"/>
                        <a:pt x="2552" y="835"/>
                      </a:cubicBezTo>
                      <a:cubicBezTo>
                        <a:pt x="2552" y="835"/>
                        <a:pt x="2553" y="835"/>
                        <a:pt x="2553" y="835"/>
                      </a:cubicBezTo>
                      <a:cubicBezTo>
                        <a:pt x="2553" y="835"/>
                        <a:pt x="2557" y="835"/>
                        <a:pt x="2557" y="835"/>
                      </a:cubicBezTo>
                      <a:cubicBezTo>
                        <a:pt x="2557" y="835"/>
                        <a:pt x="2562" y="835"/>
                        <a:pt x="2562" y="835"/>
                      </a:cubicBezTo>
                      <a:cubicBezTo>
                        <a:pt x="2562" y="835"/>
                        <a:pt x="2564" y="835"/>
                        <a:pt x="2564" y="835"/>
                      </a:cubicBezTo>
                      <a:cubicBezTo>
                        <a:pt x="2564" y="835"/>
                        <a:pt x="2567" y="834"/>
                        <a:pt x="2567" y="834"/>
                      </a:cubicBezTo>
                      <a:cubicBezTo>
                        <a:pt x="2567" y="834"/>
                        <a:pt x="2568" y="834"/>
                        <a:pt x="2568" y="834"/>
                      </a:cubicBezTo>
                      <a:cubicBezTo>
                        <a:pt x="2568" y="834"/>
                        <a:pt x="2574" y="833"/>
                        <a:pt x="2574" y="833"/>
                      </a:cubicBezTo>
                      <a:cubicBezTo>
                        <a:pt x="2574" y="833"/>
                        <a:pt x="2575" y="834"/>
                        <a:pt x="2575" y="834"/>
                      </a:cubicBezTo>
                      <a:cubicBezTo>
                        <a:pt x="2575" y="834"/>
                        <a:pt x="2579" y="833"/>
                        <a:pt x="2579" y="833"/>
                      </a:cubicBezTo>
                      <a:cubicBezTo>
                        <a:pt x="2579" y="833"/>
                        <a:pt x="2581" y="833"/>
                        <a:pt x="2581" y="833"/>
                      </a:cubicBezTo>
                      <a:cubicBezTo>
                        <a:pt x="2581" y="833"/>
                        <a:pt x="2582" y="833"/>
                        <a:pt x="2582" y="833"/>
                      </a:cubicBezTo>
                      <a:cubicBezTo>
                        <a:pt x="2582" y="833"/>
                        <a:pt x="2585" y="833"/>
                        <a:pt x="2585" y="833"/>
                      </a:cubicBezTo>
                      <a:cubicBezTo>
                        <a:pt x="2585" y="833"/>
                        <a:pt x="2586" y="832"/>
                        <a:pt x="2586" y="832"/>
                      </a:cubicBezTo>
                      <a:cubicBezTo>
                        <a:pt x="2586" y="832"/>
                        <a:pt x="2593" y="833"/>
                        <a:pt x="2593" y="833"/>
                      </a:cubicBezTo>
                      <a:cubicBezTo>
                        <a:pt x="2593" y="833"/>
                        <a:pt x="2594" y="832"/>
                        <a:pt x="2594" y="832"/>
                      </a:cubicBezTo>
                      <a:cubicBezTo>
                        <a:pt x="2594" y="832"/>
                        <a:pt x="2598" y="833"/>
                        <a:pt x="2598" y="833"/>
                      </a:cubicBezTo>
                      <a:cubicBezTo>
                        <a:pt x="2598" y="833"/>
                        <a:pt x="2601" y="832"/>
                        <a:pt x="2601" y="832"/>
                      </a:cubicBezTo>
                      <a:cubicBezTo>
                        <a:pt x="2601" y="832"/>
                        <a:pt x="2602" y="832"/>
                        <a:pt x="2602" y="832"/>
                      </a:cubicBezTo>
                      <a:cubicBezTo>
                        <a:pt x="2602" y="832"/>
                        <a:pt x="2605" y="832"/>
                        <a:pt x="2605" y="832"/>
                      </a:cubicBezTo>
                      <a:cubicBezTo>
                        <a:pt x="2605" y="832"/>
                        <a:pt x="2609" y="832"/>
                        <a:pt x="2609" y="832"/>
                      </a:cubicBezTo>
                      <a:cubicBezTo>
                        <a:pt x="2609" y="832"/>
                        <a:pt x="2613" y="832"/>
                        <a:pt x="2613" y="832"/>
                      </a:cubicBezTo>
                      <a:cubicBezTo>
                        <a:pt x="2613" y="832"/>
                        <a:pt x="2614" y="832"/>
                        <a:pt x="2614" y="832"/>
                      </a:cubicBezTo>
                      <a:cubicBezTo>
                        <a:pt x="2614" y="832"/>
                        <a:pt x="2619" y="831"/>
                        <a:pt x="2619" y="831"/>
                      </a:cubicBezTo>
                      <a:cubicBezTo>
                        <a:pt x="2619" y="831"/>
                        <a:pt x="2620" y="831"/>
                        <a:pt x="2620" y="831"/>
                      </a:cubicBezTo>
                      <a:cubicBezTo>
                        <a:pt x="2620" y="831"/>
                        <a:pt x="2624" y="830"/>
                        <a:pt x="2624" y="830"/>
                      </a:cubicBezTo>
                      <a:cubicBezTo>
                        <a:pt x="2624" y="830"/>
                        <a:pt x="2625" y="831"/>
                        <a:pt x="2625" y="831"/>
                      </a:cubicBezTo>
                      <a:cubicBezTo>
                        <a:pt x="2625" y="831"/>
                        <a:pt x="2630" y="830"/>
                        <a:pt x="2630" y="830"/>
                      </a:cubicBezTo>
                      <a:cubicBezTo>
                        <a:pt x="2630" y="830"/>
                        <a:pt x="2630" y="830"/>
                        <a:pt x="2630" y="830"/>
                      </a:cubicBezTo>
                      <a:cubicBezTo>
                        <a:pt x="2630" y="830"/>
                        <a:pt x="2635" y="829"/>
                        <a:pt x="2635" y="829"/>
                      </a:cubicBezTo>
                      <a:cubicBezTo>
                        <a:pt x="2635" y="829"/>
                        <a:pt x="2636" y="829"/>
                        <a:pt x="2636" y="829"/>
                      </a:cubicBezTo>
                      <a:cubicBezTo>
                        <a:pt x="2636" y="829"/>
                        <a:pt x="2641" y="827"/>
                        <a:pt x="2641" y="827"/>
                      </a:cubicBezTo>
                      <a:cubicBezTo>
                        <a:pt x="2641" y="827"/>
                        <a:pt x="2642" y="828"/>
                        <a:pt x="2642" y="828"/>
                      </a:cubicBezTo>
                      <a:cubicBezTo>
                        <a:pt x="2642" y="828"/>
                        <a:pt x="2646" y="827"/>
                        <a:pt x="2646" y="827"/>
                      </a:cubicBezTo>
                      <a:cubicBezTo>
                        <a:pt x="2646" y="827"/>
                        <a:pt x="2647" y="826"/>
                        <a:pt x="2647" y="826"/>
                      </a:cubicBezTo>
                      <a:cubicBezTo>
                        <a:pt x="2647" y="826"/>
                        <a:pt x="2652" y="825"/>
                        <a:pt x="2652" y="825"/>
                      </a:cubicBezTo>
                      <a:cubicBezTo>
                        <a:pt x="2652" y="825"/>
                        <a:pt x="2653" y="825"/>
                        <a:pt x="2653" y="825"/>
                      </a:cubicBezTo>
                      <a:cubicBezTo>
                        <a:pt x="2653" y="825"/>
                        <a:pt x="2659" y="823"/>
                        <a:pt x="2659" y="823"/>
                      </a:cubicBezTo>
                      <a:cubicBezTo>
                        <a:pt x="2659" y="823"/>
                        <a:pt x="2659" y="823"/>
                        <a:pt x="2659" y="823"/>
                      </a:cubicBezTo>
                      <a:cubicBezTo>
                        <a:pt x="2659" y="823"/>
                        <a:pt x="2664" y="821"/>
                        <a:pt x="2664" y="821"/>
                      </a:cubicBezTo>
                      <a:cubicBezTo>
                        <a:pt x="2664" y="821"/>
                        <a:pt x="2664" y="821"/>
                        <a:pt x="2664" y="821"/>
                      </a:cubicBezTo>
                      <a:cubicBezTo>
                        <a:pt x="2664" y="821"/>
                        <a:pt x="2670" y="818"/>
                        <a:pt x="2670" y="818"/>
                      </a:cubicBezTo>
                      <a:cubicBezTo>
                        <a:pt x="2670" y="818"/>
                        <a:pt x="2670" y="818"/>
                        <a:pt x="2670" y="818"/>
                      </a:cubicBezTo>
                      <a:cubicBezTo>
                        <a:pt x="2670" y="818"/>
                        <a:pt x="2675" y="814"/>
                        <a:pt x="2675" y="814"/>
                      </a:cubicBezTo>
                      <a:cubicBezTo>
                        <a:pt x="2675" y="814"/>
                        <a:pt x="2676" y="813"/>
                        <a:pt x="2676" y="813"/>
                      </a:cubicBezTo>
                      <a:cubicBezTo>
                        <a:pt x="2676" y="813"/>
                        <a:pt x="2681" y="808"/>
                        <a:pt x="2681" y="808"/>
                      </a:cubicBezTo>
                      <a:cubicBezTo>
                        <a:pt x="2681" y="808"/>
                        <a:pt x="2681" y="808"/>
                        <a:pt x="2681" y="808"/>
                      </a:cubicBezTo>
                      <a:cubicBezTo>
                        <a:pt x="2681" y="808"/>
                        <a:pt x="2687" y="799"/>
                        <a:pt x="2687" y="799"/>
                      </a:cubicBezTo>
                      <a:cubicBezTo>
                        <a:pt x="2687" y="799"/>
                        <a:pt x="2687" y="799"/>
                        <a:pt x="2687" y="799"/>
                      </a:cubicBezTo>
                      <a:cubicBezTo>
                        <a:pt x="2687" y="799"/>
                        <a:pt x="2692" y="787"/>
                        <a:pt x="2692" y="787"/>
                      </a:cubicBezTo>
                      <a:cubicBezTo>
                        <a:pt x="2692" y="787"/>
                        <a:pt x="2693" y="786"/>
                        <a:pt x="2693" y="786"/>
                      </a:cubicBezTo>
                      <a:cubicBezTo>
                        <a:pt x="2693" y="786"/>
                        <a:pt x="2698" y="766"/>
                        <a:pt x="2698" y="766"/>
                      </a:cubicBezTo>
                      <a:cubicBezTo>
                        <a:pt x="2698" y="766"/>
                        <a:pt x="2698" y="765"/>
                        <a:pt x="2698" y="765"/>
                      </a:cubicBezTo>
                      <a:cubicBezTo>
                        <a:pt x="2698" y="765"/>
                        <a:pt x="2704" y="736"/>
                        <a:pt x="2704" y="736"/>
                      </a:cubicBezTo>
                      <a:cubicBezTo>
                        <a:pt x="2704" y="736"/>
                        <a:pt x="2704" y="735"/>
                        <a:pt x="2704" y="735"/>
                      </a:cubicBezTo>
                      <a:cubicBezTo>
                        <a:pt x="2704" y="735"/>
                        <a:pt x="2709" y="688"/>
                        <a:pt x="2709" y="688"/>
                      </a:cubicBezTo>
                      <a:cubicBezTo>
                        <a:pt x="2709" y="688"/>
                        <a:pt x="2710" y="686"/>
                        <a:pt x="2710" y="686"/>
                      </a:cubicBezTo>
                      <a:cubicBezTo>
                        <a:pt x="2710" y="686"/>
                        <a:pt x="2715" y="628"/>
                        <a:pt x="2715" y="628"/>
                      </a:cubicBezTo>
                      <a:cubicBezTo>
                        <a:pt x="2715" y="628"/>
                        <a:pt x="2715" y="625"/>
                        <a:pt x="2715" y="625"/>
                      </a:cubicBezTo>
                      <a:cubicBezTo>
                        <a:pt x="2715" y="625"/>
                        <a:pt x="2721" y="571"/>
                        <a:pt x="2721" y="571"/>
                      </a:cubicBezTo>
                      <a:cubicBezTo>
                        <a:pt x="2721" y="571"/>
                        <a:pt x="2721" y="569"/>
                        <a:pt x="2721" y="569"/>
                      </a:cubicBezTo>
                      <a:cubicBezTo>
                        <a:pt x="2721" y="569"/>
                        <a:pt x="2726" y="541"/>
                        <a:pt x="2726" y="541"/>
                      </a:cubicBezTo>
                      <a:cubicBezTo>
                        <a:pt x="2726" y="541"/>
                        <a:pt x="2728" y="540"/>
                        <a:pt x="2728" y="540"/>
                      </a:cubicBezTo>
                      <a:cubicBezTo>
                        <a:pt x="2728" y="540"/>
                        <a:pt x="2732" y="553"/>
                        <a:pt x="2732" y="553"/>
                      </a:cubicBezTo>
                      <a:cubicBezTo>
                        <a:pt x="2732" y="553"/>
                        <a:pt x="2732" y="554"/>
                        <a:pt x="2732" y="554"/>
                      </a:cubicBezTo>
                      <a:cubicBezTo>
                        <a:pt x="2732" y="554"/>
                        <a:pt x="2738" y="599"/>
                        <a:pt x="2738" y="599"/>
                      </a:cubicBezTo>
                      <a:cubicBezTo>
                        <a:pt x="2738" y="599"/>
                        <a:pt x="2738" y="601"/>
                        <a:pt x="2738" y="601"/>
                      </a:cubicBezTo>
                      <a:cubicBezTo>
                        <a:pt x="2738" y="601"/>
                        <a:pt x="2743" y="646"/>
                        <a:pt x="2743" y="646"/>
                      </a:cubicBezTo>
                      <a:cubicBezTo>
                        <a:pt x="2743" y="646"/>
                        <a:pt x="2744" y="647"/>
                        <a:pt x="2744" y="647"/>
                      </a:cubicBezTo>
                      <a:cubicBezTo>
                        <a:pt x="2744" y="647"/>
                        <a:pt x="2749" y="669"/>
                        <a:pt x="2749" y="669"/>
                      </a:cubicBezTo>
                      <a:cubicBezTo>
                        <a:pt x="2749" y="669"/>
                        <a:pt x="2751" y="671"/>
                        <a:pt x="2751" y="671"/>
                      </a:cubicBezTo>
                      <a:cubicBezTo>
                        <a:pt x="2751" y="671"/>
                        <a:pt x="2755" y="665"/>
                        <a:pt x="2755" y="665"/>
                      </a:cubicBezTo>
                      <a:cubicBezTo>
                        <a:pt x="2755" y="665"/>
                        <a:pt x="2755" y="665"/>
                        <a:pt x="2755" y="665"/>
                      </a:cubicBezTo>
                      <a:cubicBezTo>
                        <a:pt x="2755" y="665"/>
                        <a:pt x="2760" y="635"/>
                        <a:pt x="2760" y="635"/>
                      </a:cubicBezTo>
                      <a:cubicBezTo>
                        <a:pt x="2760" y="635"/>
                        <a:pt x="2761" y="633"/>
                        <a:pt x="2761" y="633"/>
                      </a:cubicBezTo>
                      <a:cubicBezTo>
                        <a:pt x="2761" y="633"/>
                        <a:pt x="2766" y="588"/>
                        <a:pt x="2766" y="588"/>
                      </a:cubicBezTo>
                      <a:cubicBezTo>
                        <a:pt x="2766" y="588"/>
                        <a:pt x="2766" y="586"/>
                        <a:pt x="2766" y="586"/>
                      </a:cubicBezTo>
                      <a:cubicBezTo>
                        <a:pt x="2766" y="586"/>
                        <a:pt x="2772" y="550"/>
                        <a:pt x="2772" y="550"/>
                      </a:cubicBezTo>
                      <a:cubicBezTo>
                        <a:pt x="2772" y="550"/>
                        <a:pt x="2772" y="549"/>
                        <a:pt x="2772" y="549"/>
                      </a:cubicBezTo>
                      <a:cubicBezTo>
                        <a:pt x="2772" y="549"/>
                        <a:pt x="2775" y="542"/>
                        <a:pt x="2775" y="542"/>
                      </a:cubicBezTo>
                      <a:cubicBezTo>
                        <a:pt x="2775" y="542"/>
                        <a:pt x="2778" y="547"/>
                        <a:pt x="2778" y="547"/>
                      </a:cubicBezTo>
                      <a:cubicBezTo>
                        <a:pt x="2778" y="547"/>
                        <a:pt x="2783" y="580"/>
                        <a:pt x="2783" y="580"/>
                      </a:cubicBezTo>
                      <a:cubicBezTo>
                        <a:pt x="2783" y="580"/>
                        <a:pt x="2783" y="582"/>
                        <a:pt x="2783" y="582"/>
                      </a:cubicBezTo>
                      <a:cubicBezTo>
                        <a:pt x="2783" y="582"/>
                        <a:pt x="2789" y="635"/>
                        <a:pt x="2789" y="635"/>
                      </a:cubicBezTo>
                      <a:cubicBezTo>
                        <a:pt x="2789" y="635"/>
                        <a:pt x="2789" y="637"/>
                        <a:pt x="2789" y="637"/>
                      </a:cubicBezTo>
                      <a:cubicBezTo>
                        <a:pt x="2789" y="637"/>
                        <a:pt x="2794" y="690"/>
                        <a:pt x="2794" y="690"/>
                      </a:cubicBezTo>
                      <a:cubicBezTo>
                        <a:pt x="2794" y="690"/>
                        <a:pt x="2794" y="691"/>
                        <a:pt x="2794" y="691"/>
                      </a:cubicBezTo>
                      <a:cubicBezTo>
                        <a:pt x="2794" y="691"/>
                        <a:pt x="2800" y="731"/>
                        <a:pt x="2800" y="731"/>
                      </a:cubicBezTo>
                      <a:cubicBezTo>
                        <a:pt x="2800" y="731"/>
                        <a:pt x="2800" y="732"/>
                        <a:pt x="2800" y="732"/>
                      </a:cubicBezTo>
                      <a:cubicBezTo>
                        <a:pt x="2800" y="732"/>
                        <a:pt x="2805" y="758"/>
                        <a:pt x="2805" y="758"/>
                      </a:cubicBezTo>
                      <a:cubicBezTo>
                        <a:pt x="2805" y="758"/>
                        <a:pt x="2806" y="759"/>
                        <a:pt x="2806" y="759"/>
                      </a:cubicBezTo>
                      <a:cubicBezTo>
                        <a:pt x="2806" y="759"/>
                        <a:pt x="2811" y="776"/>
                        <a:pt x="2811" y="776"/>
                      </a:cubicBezTo>
                      <a:cubicBezTo>
                        <a:pt x="2811" y="776"/>
                        <a:pt x="2811" y="777"/>
                        <a:pt x="2811" y="777"/>
                      </a:cubicBezTo>
                      <a:cubicBezTo>
                        <a:pt x="2811" y="777"/>
                        <a:pt x="2817" y="788"/>
                        <a:pt x="2817" y="788"/>
                      </a:cubicBezTo>
                      <a:cubicBezTo>
                        <a:pt x="2817" y="788"/>
                        <a:pt x="2817" y="789"/>
                        <a:pt x="2817" y="789"/>
                      </a:cubicBezTo>
                      <a:cubicBezTo>
                        <a:pt x="2817" y="789"/>
                        <a:pt x="2823" y="797"/>
                        <a:pt x="2823" y="797"/>
                      </a:cubicBezTo>
                      <a:cubicBezTo>
                        <a:pt x="2823" y="797"/>
                        <a:pt x="2823" y="798"/>
                        <a:pt x="2823" y="798"/>
                      </a:cubicBezTo>
                      <a:cubicBezTo>
                        <a:pt x="2823" y="798"/>
                        <a:pt x="2828" y="804"/>
                        <a:pt x="2828" y="804"/>
                      </a:cubicBezTo>
                      <a:cubicBezTo>
                        <a:pt x="2828" y="804"/>
                        <a:pt x="2828" y="804"/>
                        <a:pt x="2828" y="804"/>
                      </a:cubicBezTo>
                      <a:cubicBezTo>
                        <a:pt x="2828" y="804"/>
                        <a:pt x="2834" y="808"/>
                        <a:pt x="2834" y="808"/>
                      </a:cubicBezTo>
                      <a:cubicBezTo>
                        <a:pt x="2834" y="808"/>
                        <a:pt x="2834" y="809"/>
                        <a:pt x="2834" y="809"/>
                      </a:cubicBezTo>
                      <a:cubicBezTo>
                        <a:pt x="2834" y="809"/>
                        <a:pt x="2839" y="811"/>
                        <a:pt x="2839" y="811"/>
                      </a:cubicBezTo>
                      <a:cubicBezTo>
                        <a:pt x="2839" y="811"/>
                        <a:pt x="2841" y="811"/>
                        <a:pt x="2841" y="811"/>
                      </a:cubicBezTo>
                      <a:cubicBezTo>
                        <a:pt x="2841" y="811"/>
                        <a:pt x="2845" y="810"/>
                        <a:pt x="2845" y="810"/>
                      </a:cubicBezTo>
                      <a:cubicBezTo>
                        <a:pt x="2845" y="810"/>
                        <a:pt x="2846" y="810"/>
                        <a:pt x="2846" y="810"/>
                      </a:cubicBezTo>
                      <a:cubicBezTo>
                        <a:pt x="2846" y="810"/>
                        <a:pt x="2851" y="814"/>
                        <a:pt x="2851" y="814"/>
                      </a:cubicBezTo>
                      <a:cubicBezTo>
                        <a:pt x="2851" y="814"/>
                        <a:pt x="2851" y="814"/>
                        <a:pt x="2851" y="814"/>
                      </a:cubicBezTo>
                      <a:cubicBezTo>
                        <a:pt x="2851" y="814"/>
                        <a:pt x="2857" y="819"/>
                        <a:pt x="2857" y="819"/>
                      </a:cubicBezTo>
                      <a:cubicBezTo>
                        <a:pt x="2857" y="819"/>
                        <a:pt x="2857" y="818"/>
                        <a:pt x="2857" y="818"/>
                      </a:cubicBezTo>
                      <a:cubicBezTo>
                        <a:pt x="2857" y="818"/>
                        <a:pt x="2862" y="820"/>
                        <a:pt x="2862" y="820"/>
                      </a:cubicBezTo>
                      <a:cubicBezTo>
                        <a:pt x="2862" y="820"/>
                        <a:pt x="2862" y="820"/>
                        <a:pt x="2862" y="820"/>
                      </a:cubicBezTo>
                      <a:cubicBezTo>
                        <a:pt x="2862" y="820"/>
                        <a:pt x="2868" y="822"/>
                        <a:pt x="2868" y="822"/>
                      </a:cubicBezTo>
                      <a:cubicBezTo>
                        <a:pt x="2868" y="822"/>
                        <a:pt x="2869" y="822"/>
                        <a:pt x="2869" y="822"/>
                      </a:cubicBezTo>
                      <a:cubicBezTo>
                        <a:pt x="2869" y="822"/>
                        <a:pt x="2873" y="823"/>
                        <a:pt x="2873" y="823"/>
                      </a:cubicBezTo>
                      <a:cubicBezTo>
                        <a:pt x="2873" y="823"/>
                        <a:pt x="2874" y="823"/>
                        <a:pt x="2874" y="823"/>
                      </a:cubicBezTo>
                      <a:cubicBezTo>
                        <a:pt x="2874" y="823"/>
                        <a:pt x="2879" y="825"/>
                        <a:pt x="2879" y="825"/>
                      </a:cubicBezTo>
                      <a:cubicBezTo>
                        <a:pt x="2879" y="825"/>
                        <a:pt x="2881" y="825"/>
                        <a:pt x="2881" y="825"/>
                      </a:cubicBezTo>
                      <a:cubicBezTo>
                        <a:pt x="2881" y="825"/>
                        <a:pt x="2884" y="826"/>
                        <a:pt x="2884" y="826"/>
                      </a:cubicBezTo>
                      <a:cubicBezTo>
                        <a:pt x="2884" y="826"/>
                        <a:pt x="2885" y="826"/>
                        <a:pt x="2885" y="826"/>
                      </a:cubicBezTo>
                      <a:cubicBezTo>
                        <a:pt x="2885" y="826"/>
                        <a:pt x="2890" y="826"/>
                        <a:pt x="2890" y="826"/>
                      </a:cubicBezTo>
                      <a:cubicBezTo>
                        <a:pt x="2890" y="826"/>
                        <a:pt x="2892" y="826"/>
                        <a:pt x="2892" y="826"/>
                      </a:cubicBezTo>
                      <a:cubicBezTo>
                        <a:pt x="2892" y="826"/>
                        <a:pt x="2894" y="827"/>
                        <a:pt x="2894" y="827"/>
                      </a:cubicBezTo>
                      <a:cubicBezTo>
                        <a:pt x="2894" y="827"/>
                        <a:pt x="2896" y="827"/>
                        <a:pt x="2896" y="827"/>
                      </a:cubicBezTo>
                      <a:cubicBezTo>
                        <a:pt x="2896" y="827"/>
                        <a:pt x="2899" y="827"/>
                        <a:pt x="2899" y="827"/>
                      </a:cubicBezTo>
                      <a:cubicBezTo>
                        <a:pt x="2899" y="827"/>
                        <a:pt x="2906" y="827"/>
                        <a:pt x="2906" y="827"/>
                      </a:cubicBezTo>
                      <a:cubicBezTo>
                        <a:pt x="2906" y="827"/>
                        <a:pt x="2906" y="826"/>
                        <a:pt x="2906" y="826"/>
                      </a:cubicBezTo>
                      <a:cubicBezTo>
                        <a:pt x="2906" y="826"/>
                        <a:pt x="2910" y="827"/>
                        <a:pt x="2910" y="827"/>
                      </a:cubicBezTo>
                      <a:cubicBezTo>
                        <a:pt x="2910" y="827"/>
                        <a:pt x="2913" y="826"/>
                        <a:pt x="2913" y="826"/>
                      </a:cubicBezTo>
                      <a:cubicBezTo>
                        <a:pt x="2913" y="826"/>
                        <a:pt x="2914" y="827"/>
                        <a:pt x="2914" y="827"/>
                      </a:cubicBezTo>
                      <a:cubicBezTo>
                        <a:pt x="2914" y="827"/>
                        <a:pt x="2919" y="826"/>
                        <a:pt x="2919" y="826"/>
                      </a:cubicBezTo>
                      <a:cubicBezTo>
                        <a:pt x="2919" y="826"/>
                        <a:pt x="2920" y="826"/>
                        <a:pt x="2920" y="826"/>
                      </a:cubicBezTo>
                      <a:cubicBezTo>
                        <a:pt x="2920" y="826"/>
                        <a:pt x="2921" y="826"/>
                        <a:pt x="2921" y="826"/>
                      </a:cubicBezTo>
                      <a:cubicBezTo>
                        <a:pt x="2921" y="826"/>
                        <a:pt x="2927" y="826"/>
                        <a:pt x="2927" y="826"/>
                      </a:cubicBezTo>
                      <a:cubicBezTo>
                        <a:pt x="2927" y="826"/>
                        <a:pt x="2928" y="826"/>
                        <a:pt x="2928" y="826"/>
                      </a:cubicBezTo>
                      <a:cubicBezTo>
                        <a:pt x="2928" y="826"/>
                        <a:pt x="2930" y="826"/>
                        <a:pt x="2930" y="826"/>
                      </a:cubicBezTo>
                      <a:cubicBezTo>
                        <a:pt x="2930" y="826"/>
                        <a:pt x="2936" y="825"/>
                        <a:pt x="2936" y="825"/>
                      </a:cubicBezTo>
                      <a:cubicBezTo>
                        <a:pt x="2936" y="825"/>
                        <a:pt x="2936" y="825"/>
                        <a:pt x="2936" y="825"/>
                      </a:cubicBezTo>
                      <a:cubicBezTo>
                        <a:pt x="2936" y="825"/>
                        <a:pt x="2941" y="822"/>
                        <a:pt x="2941" y="822"/>
                      </a:cubicBezTo>
                      <a:cubicBezTo>
                        <a:pt x="2941" y="822"/>
                        <a:pt x="2942" y="822"/>
                        <a:pt x="2942" y="822"/>
                      </a:cubicBezTo>
                      <a:cubicBezTo>
                        <a:pt x="2942" y="822"/>
                        <a:pt x="2947" y="816"/>
                        <a:pt x="2947" y="816"/>
                      </a:cubicBezTo>
                      <a:cubicBezTo>
                        <a:pt x="2947" y="816"/>
                        <a:pt x="2947" y="815"/>
                        <a:pt x="2947" y="815"/>
                      </a:cubicBezTo>
                      <a:cubicBezTo>
                        <a:pt x="2947" y="815"/>
                        <a:pt x="2953" y="805"/>
                        <a:pt x="2953" y="805"/>
                      </a:cubicBezTo>
                      <a:cubicBezTo>
                        <a:pt x="2953" y="805"/>
                        <a:pt x="2953" y="804"/>
                        <a:pt x="2953" y="804"/>
                      </a:cubicBezTo>
                      <a:cubicBezTo>
                        <a:pt x="2953" y="804"/>
                        <a:pt x="2958" y="787"/>
                        <a:pt x="2958" y="787"/>
                      </a:cubicBezTo>
                      <a:cubicBezTo>
                        <a:pt x="2958" y="787"/>
                        <a:pt x="2958" y="786"/>
                        <a:pt x="2958" y="786"/>
                      </a:cubicBezTo>
                      <a:cubicBezTo>
                        <a:pt x="2958" y="786"/>
                        <a:pt x="2964" y="756"/>
                        <a:pt x="2964" y="756"/>
                      </a:cubicBezTo>
                      <a:cubicBezTo>
                        <a:pt x="2964" y="756"/>
                        <a:pt x="2964" y="754"/>
                        <a:pt x="2964" y="754"/>
                      </a:cubicBezTo>
                      <a:cubicBezTo>
                        <a:pt x="2964" y="754"/>
                        <a:pt x="2969" y="689"/>
                        <a:pt x="2969" y="689"/>
                      </a:cubicBezTo>
                      <a:cubicBezTo>
                        <a:pt x="2969" y="689"/>
                        <a:pt x="2970" y="685"/>
                        <a:pt x="2970" y="685"/>
                      </a:cubicBezTo>
                      <a:cubicBezTo>
                        <a:pt x="2970" y="685"/>
                        <a:pt x="2975" y="462"/>
                        <a:pt x="2975" y="462"/>
                      </a:cubicBezTo>
                      <a:cubicBezTo>
                        <a:pt x="2975" y="462"/>
                        <a:pt x="2976" y="444"/>
                        <a:pt x="2976" y="444"/>
                      </a:cubicBezTo>
                      <a:cubicBezTo>
                        <a:pt x="2976" y="444"/>
                        <a:pt x="2979" y="0"/>
                        <a:pt x="2979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1" name="Freeform 76"/>
                <p:cNvSpPr>
                  <a:spLocks/>
                </p:cNvSpPr>
                <p:nvPr/>
              </p:nvSpPr>
              <p:spPr bwMode="auto">
                <a:xfrm>
                  <a:off x="-2122488" y="2344738"/>
                  <a:ext cx="1449388" cy="550863"/>
                </a:xfrm>
                <a:custGeom>
                  <a:avLst/>
                  <a:gdLst>
                    <a:gd name="T0" fmla="*/ 29 w 2200"/>
                    <a:gd name="T1" fmla="*/ 792 h 836"/>
                    <a:gd name="T2" fmla="*/ 63 w 2200"/>
                    <a:gd name="T3" fmla="*/ 823 h 836"/>
                    <a:gd name="T4" fmla="*/ 102 w 2200"/>
                    <a:gd name="T5" fmla="*/ 830 h 836"/>
                    <a:gd name="T6" fmla="*/ 137 w 2200"/>
                    <a:gd name="T7" fmla="*/ 825 h 836"/>
                    <a:gd name="T8" fmla="*/ 175 w 2200"/>
                    <a:gd name="T9" fmla="*/ 833 h 836"/>
                    <a:gd name="T10" fmla="*/ 213 w 2200"/>
                    <a:gd name="T11" fmla="*/ 834 h 836"/>
                    <a:gd name="T12" fmla="*/ 248 w 2200"/>
                    <a:gd name="T13" fmla="*/ 835 h 836"/>
                    <a:gd name="T14" fmla="*/ 285 w 2200"/>
                    <a:gd name="T15" fmla="*/ 835 h 836"/>
                    <a:gd name="T16" fmla="*/ 323 w 2200"/>
                    <a:gd name="T17" fmla="*/ 835 h 836"/>
                    <a:gd name="T18" fmla="*/ 359 w 2200"/>
                    <a:gd name="T19" fmla="*/ 835 h 836"/>
                    <a:gd name="T20" fmla="*/ 395 w 2200"/>
                    <a:gd name="T21" fmla="*/ 836 h 836"/>
                    <a:gd name="T22" fmla="*/ 434 w 2200"/>
                    <a:gd name="T23" fmla="*/ 835 h 836"/>
                    <a:gd name="T24" fmla="*/ 469 w 2200"/>
                    <a:gd name="T25" fmla="*/ 835 h 836"/>
                    <a:gd name="T26" fmla="*/ 505 w 2200"/>
                    <a:gd name="T27" fmla="*/ 835 h 836"/>
                    <a:gd name="T28" fmla="*/ 543 w 2200"/>
                    <a:gd name="T29" fmla="*/ 836 h 836"/>
                    <a:gd name="T30" fmla="*/ 580 w 2200"/>
                    <a:gd name="T31" fmla="*/ 835 h 836"/>
                    <a:gd name="T32" fmla="*/ 615 w 2200"/>
                    <a:gd name="T33" fmla="*/ 836 h 836"/>
                    <a:gd name="T34" fmla="*/ 652 w 2200"/>
                    <a:gd name="T35" fmla="*/ 836 h 836"/>
                    <a:gd name="T36" fmla="*/ 690 w 2200"/>
                    <a:gd name="T37" fmla="*/ 836 h 836"/>
                    <a:gd name="T38" fmla="*/ 725 w 2200"/>
                    <a:gd name="T39" fmla="*/ 836 h 836"/>
                    <a:gd name="T40" fmla="*/ 762 w 2200"/>
                    <a:gd name="T41" fmla="*/ 836 h 836"/>
                    <a:gd name="T42" fmla="*/ 798 w 2200"/>
                    <a:gd name="T43" fmla="*/ 836 h 836"/>
                    <a:gd name="T44" fmla="*/ 835 w 2200"/>
                    <a:gd name="T45" fmla="*/ 836 h 836"/>
                    <a:gd name="T46" fmla="*/ 873 w 2200"/>
                    <a:gd name="T47" fmla="*/ 836 h 836"/>
                    <a:gd name="T48" fmla="*/ 908 w 2200"/>
                    <a:gd name="T49" fmla="*/ 836 h 836"/>
                    <a:gd name="T50" fmla="*/ 946 w 2200"/>
                    <a:gd name="T51" fmla="*/ 836 h 836"/>
                    <a:gd name="T52" fmla="*/ 985 w 2200"/>
                    <a:gd name="T53" fmla="*/ 835 h 836"/>
                    <a:gd name="T54" fmla="*/ 1020 w 2200"/>
                    <a:gd name="T55" fmla="*/ 835 h 836"/>
                    <a:gd name="T56" fmla="*/ 1056 w 2200"/>
                    <a:gd name="T57" fmla="*/ 834 h 836"/>
                    <a:gd name="T58" fmla="*/ 1092 w 2200"/>
                    <a:gd name="T59" fmla="*/ 818 h 836"/>
                    <a:gd name="T60" fmla="*/ 1132 w 2200"/>
                    <a:gd name="T61" fmla="*/ 751 h 836"/>
                    <a:gd name="T62" fmla="*/ 1166 w 2200"/>
                    <a:gd name="T63" fmla="*/ 819 h 836"/>
                    <a:gd name="T64" fmla="*/ 1205 w 2200"/>
                    <a:gd name="T65" fmla="*/ 796 h 836"/>
                    <a:gd name="T66" fmla="*/ 1239 w 2200"/>
                    <a:gd name="T67" fmla="*/ 795 h 836"/>
                    <a:gd name="T68" fmla="*/ 1279 w 2200"/>
                    <a:gd name="T69" fmla="*/ 811 h 836"/>
                    <a:gd name="T70" fmla="*/ 1313 w 2200"/>
                    <a:gd name="T71" fmla="*/ 816 h 836"/>
                    <a:gd name="T72" fmla="*/ 1352 w 2200"/>
                    <a:gd name="T73" fmla="*/ 824 h 836"/>
                    <a:gd name="T74" fmla="*/ 1386 w 2200"/>
                    <a:gd name="T75" fmla="*/ 828 h 836"/>
                    <a:gd name="T76" fmla="*/ 1424 w 2200"/>
                    <a:gd name="T77" fmla="*/ 831 h 836"/>
                    <a:gd name="T78" fmla="*/ 1463 w 2200"/>
                    <a:gd name="T79" fmla="*/ 832 h 836"/>
                    <a:gd name="T80" fmla="*/ 1499 w 2200"/>
                    <a:gd name="T81" fmla="*/ 833 h 836"/>
                    <a:gd name="T82" fmla="*/ 1534 w 2200"/>
                    <a:gd name="T83" fmla="*/ 834 h 836"/>
                    <a:gd name="T84" fmla="*/ 1570 w 2200"/>
                    <a:gd name="T85" fmla="*/ 835 h 836"/>
                    <a:gd name="T86" fmla="*/ 1610 w 2200"/>
                    <a:gd name="T87" fmla="*/ 835 h 836"/>
                    <a:gd name="T88" fmla="*/ 1646 w 2200"/>
                    <a:gd name="T89" fmla="*/ 828 h 836"/>
                    <a:gd name="T90" fmla="*/ 1680 w 2200"/>
                    <a:gd name="T91" fmla="*/ 823 h 836"/>
                    <a:gd name="T92" fmla="*/ 1719 w 2200"/>
                    <a:gd name="T93" fmla="*/ 834 h 836"/>
                    <a:gd name="T94" fmla="*/ 1756 w 2200"/>
                    <a:gd name="T95" fmla="*/ 834 h 836"/>
                    <a:gd name="T96" fmla="*/ 1793 w 2200"/>
                    <a:gd name="T97" fmla="*/ 688 h 836"/>
                    <a:gd name="T98" fmla="*/ 1828 w 2200"/>
                    <a:gd name="T99" fmla="*/ 759 h 836"/>
                    <a:gd name="T100" fmla="*/ 1867 w 2200"/>
                    <a:gd name="T101" fmla="*/ 823 h 836"/>
                    <a:gd name="T102" fmla="*/ 1901 w 2200"/>
                    <a:gd name="T103" fmla="*/ 829 h 836"/>
                    <a:gd name="T104" fmla="*/ 1939 w 2200"/>
                    <a:gd name="T105" fmla="*/ 829 h 836"/>
                    <a:gd name="T106" fmla="*/ 1974 w 2200"/>
                    <a:gd name="T107" fmla="*/ 819 h 836"/>
                    <a:gd name="T108" fmla="*/ 2014 w 2200"/>
                    <a:gd name="T109" fmla="*/ 829 h 836"/>
                    <a:gd name="T110" fmla="*/ 2049 w 2200"/>
                    <a:gd name="T111" fmla="*/ 829 h 836"/>
                    <a:gd name="T112" fmla="*/ 2087 w 2200"/>
                    <a:gd name="T113" fmla="*/ 832 h 836"/>
                    <a:gd name="T114" fmla="*/ 2124 w 2200"/>
                    <a:gd name="T115" fmla="*/ 834 h 836"/>
                    <a:gd name="T116" fmla="*/ 2160 w 2200"/>
                    <a:gd name="T117" fmla="*/ 835 h 836"/>
                    <a:gd name="T118" fmla="*/ 2195 w 2200"/>
                    <a:gd name="T119" fmla="*/ 835 h 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200" h="836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52"/>
                        <a:pt x="1" y="52"/>
                      </a:cubicBezTo>
                      <a:cubicBezTo>
                        <a:pt x="1" y="52"/>
                        <a:pt x="1" y="89"/>
                        <a:pt x="1" y="89"/>
                      </a:cubicBezTo>
                      <a:cubicBezTo>
                        <a:pt x="1" y="89"/>
                        <a:pt x="6" y="554"/>
                        <a:pt x="6" y="554"/>
                      </a:cubicBezTo>
                      <a:cubicBezTo>
                        <a:pt x="6" y="554"/>
                        <a:pt x="6" y="563"/>
                        <a:pt x="6" y="563"/>
                      </a:cubicBezTo>
                      <a:cubicBezTo>
                        <a:pt x="6" y="563"/>
                        <a:pt x="12" y="695"/>
                        <a:pt x="12" y="695"/>
                      </a:cubicBezTo>
                      <a:cubicBezTo>
                        <a:pt x="12" y="695"/>
                        <a:pt x="12" y="698"/>
                        <a:pt x="12" y="698"/>
                      </a:cubicBezTo>
                      <a:cubicBezTo>
                        <a:pt x="12" y="698"/>
                        <a:pt x="17" y="750"/>
                        <a:pt x="17" y="750"/>
                      </a:cubicBezTo>
                      <a:cubicBezTo>
                        <a:pt x="17" y="750"/>
                        <a:pt x="18" y="751"/>
                        <a:pt x="18" y="751"/>
                      </a:cubicBezTo>
                      <a:cubicBezTo>
                        <a:pt x="18" y="751"/>
                        <a:pt x="23" y="775"/>
                        <a:pt x="23" y="775"/>
                      </a:cubicBezTo>
                      <a:cubicBezTo>
                        <a:pt x="23" y="775"/>
                        <a:pt x="23" y="776"/>
                        <a:pt x="23" y="776"/>
                      </a:cubicBezTo>
                      <a:cubicBezTo>
                        <a:pt x="23" y="776"/>
                        <a:pt x="29" y="792"/>
                        <a:pt x="29" y="792"/>
                      </a:cubicBezTo>
                      <a:cubicBezTo>
                        <a:pt x="29" y="792"/>
                        <a:pt x="29" y="792"/>
                        <a:pt x="29" y="792"/>
                      </a:cubicBezTo>
                      <a:cubicBezTo>
                        <a:pt x="29" y="792"/>
                        <a:pt x="35" y="801"/>
                        <a:pt x="35" y="801"/>
                      </a:cubicBezTo>
                      <a:cubicBezTo>
                        <a:pt x="35" y="801"/>
                        <a:pt x="35" y="801"/>
                        <a:pt x="35" y="801"/>
                      </a:cubicBezTo>
                      <a:cubicBezTo>
                        <a:pt x="35" y="801"/>
                        <a:pt x="40" y="807"/>
                        <a:pt x="40" y="807"/>
                      </a:cubicBezTo>
                      <a:cubicBezTo>
                        <a:pt x="40" y="807"/>
                        <a:pt x="40" y="808"/>
                        <a:pt x="40" y="808"/>
                      </a:cubicBezTo>
                      <a:cubicBezTo>
                        <a:pt x="40" y="808"/>
                        <a:pt x="46" y="813"/>
                        <a:pt x="46" y="813"/>
                      </a:cubicBezTo>
                      <a:cubicBezTo>
                        <a:pt x="46" y="813"/>
                        <a:pt x="46" y="813"/>
                        <a:pt x="46" y="813"/>
                      </a:cubicBezTo>
                      <a:cubicBezTo>
                        <a:pt x="46" y="813"/>
                        <a:pt x="51" y="817"/>
                        <a:pt x="51" y="817"/>
                      </a:cubicBezTo>
                      <a:cubicBezTo>
                        <a:pt x="51" y="817"/>
                        <a:pt x="52" y="817"/>
                        <a:pt x="52" y="817"/>
                      </a:cubicBezTo>
                      <a:cubicBezTo>
                        <a:pt x="52" y="817"/>
                        <a:pt x="57" y="821"/>
                        <a:pt x="57" y="821"/>
                      </a:cubicBezTo>
                      <a:cubicBezTo>
                        <a:pt x="57" y="821"/>
                        <a:pt x="57" y="821"/>
                        <a:pt x="57" y="821"/>
                      </a:cubicBezTo>
                      <a:cubicBezTo>
                        <a:pt x="57" y="821"/>
                        <a:pt x="62" y="823"/>
                        <a:pt x="62" y="823"/>
                      </a:cubicBezTo>
                      <a:cubicBezTo>
                        <a:pt x="62" y="823"/>
                        <a:pt x="63" y="823"/>
                        <a:pt x="63" y="823"/>
                      </a:cubicBezTo>
                      <a:cubicBezTo>
                        <a:pt x="63" y="823"/>
                        <a:pt x="68" y="824"/>
                        <a:pt x="68" y="824"/>
                      </a:cubicBezTo>
                      <a:cubicBezTo>
                        <a:pt x="68" y="824"/>
                        <a:pt x="69" y="824"/>
                        <a:pt x="69" y="824"/>
                      </a:cubicBezTo>
                      <a:cubicBezTo>
                        <a:pt x="69" y="824"/>
                        <a:pt x="72" y="826"/>
                        <a:pt x="72" y="826"/>
                      </a:cubicBezTo>
                      <a:cubicBezTo>
                        <a:pt x="72" y="826"/>
                        <a:pt x="74" y="826"/>
                        <a:pt x="74" y="826"/>
                      </a:cubicBezTo>
                      <a:cubicBezTo>
                        <a:pt x="74" y="826"/>
                        <a:pt x="80" y="827"/>
                        <a:pt x="80" y="827"/>
                      </a:cubicBezTo>
                      <a:cubicBezTo>
                        <a:pt x="80" y="827"/>
                        <a:pt x="81" y="827"/>
                        <a:pt x="81" y="827"/>
                      </a:cubicBezTo>
                      <a:cubicBezTo>
                        <a:pt x="81" y="827"/>
                        <a:pt x="85" y="828"/>
                        <a:pt x="85" y="828"/>
                      </a:cubicBezTo>
                      <a:cubicBezTo>
                        <a:pt x="85" y="828"/>
                        <a:pt x="86" y="828"/>
                        <a:pt x="86" y="828"/>
                      </a:cubicBezTo>
                      <a:cubicBezTo>
                        <a:pt x="86" y="828"/>
                        <a:pt x="91" y="829"/>
                        <a:pt x="91" y="829"/>
                      </a:cubicBezTo>
                      <a:cubicBezTo>
                        <a:pt x="91" y="829"/>
                        <a:pt x="91" y="828"/>
                        <a:pt x="91" y="828"/>
                      </a:cubicBezTo>
                      <a:cubicBezTo>
                        <a:pt x="91" y="828"/>
                        <a:pt x="96" y="829"/>
                        <a:pt x="96" y="829"/>
                      </a:cubicBezTo>
                      <a:cubicBezTo>
                        <a:pt x="96" y="829"/>
                        <a:pt x="99" y="829"/>
                        <a:pt x="99" y="829"/>
                      </a:cubicBezTo>
                      <a:cubicBezTo>
                        <a:pt x="99" y="829"/>
                        <a:pt x="102" y="830"/>
                        <a:pt x="102" y="830"/>
                      </a:cubicBezTo>
                      <a:cubicBezTo>
                        <a:pt x="102" y="830"/>
                        <a:pt x="103" y="830"/>
                        <a:pt x="103" y="830"/>
                      </a:cubicBezTo>
                      <a:cubicBezTo>
                        <a:pt x="103" y="830"/>
                        <a:pt x="105" y="830"/>
                        <a:pt x="105" y="830"/>
                      </a:cubicBezTo>
                      <a:cubicBezTo>
                        <a:pt x="105" y="830"/>
                        <a:pt x="111" y="830"/>
                        <a:pt x="111" y="830"/>
                      </a:cubicBezTo>
                      <a:cubicBezTo>
                        <a:pt x="111" y="830"/>
                        <a:pt x="113" y="831"/>
                        <a:pt x="113" y="831"/>
                      </a:cubicBezTo>
                      <a:cubicBezTo>
                        <a:pt x="113" y="831"/>
                        <a:pt x="115" y="830"/>
                        <a:pt x="115" y="830"/>
                      </a:cubicBezTo>
                      <a:cubicBezTo>
                        <a:pt x="115" y="830"/>
                        <a:pt x="119" y="831"/>
                        <a:pt x="119" y="831"/>
                      </a:cubicBezTo>
                      <a:cubicBezTo>
                        <a:pt x="119" y="831"/>
                        <a:pt x="121" y="830"/>
                        <a:pt x="121" y="830"/>
                      </a:cubicBezTo>
                      <a:cubicBezTo>
                        <a:pt x="121" y="830"/>
                        <a:pt x="124" y="831"/>
                        <a:pt x="124" y="831"/>
                      </a:cubicBezTo>
                      <a:cubicBezTo>
                        <a:pt x="124" y="831"/>
                        <a:pt x="126" y="831"/>
                        <a:pt x="126" y="831"/>
                      </a:cubicBezTo>
                      <a:cubicBezTo>
                        <a:pt x="126" y="831"/>
                        <a:pt x="131" y="829"/>
                        <a:pt x="131" y="829"/>
                      </a:cubicBezTo>
                      <a:cubicBezTo>
                        <a:pt x="131" y="829"/>
                        <a:pt x="131" y="829"/>
                        <a:pt x="131" y="829"/>
                      </a:cubicBezTo>
                      <a:cubicBezTo>
                        <a:pt x="131" y="829"/>
                        <a:pt x="136" y="825"/>
                        <a:pt x="136" y="825"/>
                      </a:cubicBezTo>
                      <a:cubicBezTo>
                        <a:pt x="136" y="825"/>
                        <a:pt x="137" y="825"/>
                        <a:pt x="137" y="825"/>
                      </a:cubicBezTo>
                      <a:cubicBezTo>
                        <a:pt x="137" y="825"/>
                        <a:pt x="142" y="829"/>
                        <a:pt x="142" y="829"/>
                      </a:cubicBezTo>
                      <a:cubicBezTo>
                        <a:pt x="142" y="829"/>
                        <a:pt x="142" y="829"/>
                        <a:pt x="142" y="829"/>
                      </a:cubicBezTo>
                      <a:cubicBezTo>
                        <a:pt x="142" y="829"/>
                        <a:pt x="148" y="832"/>
                        <a:pt x="148" y="832"/>
                      </a:cubicBezTo>
                      <a:cubicBezTo>
                        <a:pt x="148" y="832"/>
                        <a:pt x="149" y="832"/>
                        <a:pt x="149" y="832"/>
                      </a:cubicBezTo>
                      <a:cubicBezTo>
                        <a:pt x="149" y="832"/>
                        <a:pt x="151" y="832"/>
                        <a:pt x="151" y="832"/>
                      </a:cubicBezTo>
                      <a:cubicBezTo>
                        <a:pt x="151" y="832"/>
                        <a:pt x="154" y="832"/>
                        <a:pt x="154" y="832"/>
                      </a:cubicBezTo>
                      <a:cubicBezTo>
                        <a:pt x="154" y="832"/>
                        <a:pt x="159" y="833"/>
                        <a:pt x="159" y="833"/>
                      </a:cubicBezTo>
                      <a:cubicBezTo>
                        <a:pt x="159" y="833"/>
                        <a:pt x="159" y="832"/>
                        <a:pt x="159" y="832"/>
                      </a:cubicBezTo>
                      <a:cubicBezTo>
                        <a:pt x="159" y="832"/>
                        <a:pt x="165" y="833"/>
                        <a:pt x="165" y="833"/>
                      </a:cubicBezTo>
                      <a:cubicBezTo>
                        <a:pt x="165" y="833"/>
                        <a:pt x="165" y="833"/>
                        <a:pt x="165" y="833"/>
                      </a:cubicBezTo>
                      <a:cubicBezTo>
                        <a:pt x="165" y="833"/>
                        <a:pt x="167" y="833"/>
                        <a:pt x="167" y="833"/>
                      </a:cubicBezTo>
                      <a:cubicBezTo>
                        <a:pt x="167" y="833"/>
                        <a:pt x="173" y="833"/>
                        <a:pt x="173" y="833"/>
                      </a:cubicBezTo>
                      <a:cubicBezTo>
                        <a:pt x="173" y="833"/>
                        <a:pt x="175" y="833"/>
                        <a:pt x="175" y="833"/>
                      </a:cubicBezTo>
                      <a:cubicBezTo>
                        <a:pt x="175" y="833"/>
                        <a:pt x="177" y="833"/>
                        <a:pt x="177" y="833"/>
                      </a:cubicBezTo>
                      <a:cubicBezTo>
                        <a:pt x="177" y="833"/>
                        <a:pt x="181" y="834"/>
                        <a:pt x="181" y="834"/>
                      </a:cubicBezTo>
                      <a:cubicBezTo>
                        <a:pt x="181" y="834"/>
                        <a:pt x="182" y="833"/>
                        <a:pt x="182" y="833"/>
                      </a:cubicBezTo>
                      <a:cubicBezTo>
                        <a:pt x="182" y="833"/>
                        <a:pt x="186" y="834"/>
                        <a:pt x="186" y="834"/>
                      </a:cubicBezTo>
                      <a:cubicBezTo>
                        <a:pt x="186" y="834"/>
                        <a:pt x="190" y="834"/>
                        <a:pt x="190" y="834"/>
                      </a:cubicBezTo>
                      <a:cubicBezTo>
                        <a:pt x="190" y="834"/>
                        <a:pt x="192" y="834"/>
                        <a:pt x="192" y="834"/>
                      </a:cubicBezTo>
                      <a:cubicBezTo>
                        <a:pt x="192" y="834"/>
                        <a:pt x="195" y="834"/>
                        <a:pt x="195" y="834"/>
                      </a:cubicBezTo>
                      <a:cubicBezTo>
                        <a:pt x="195" y="834"/>
                        <a:pt x="197" y="834"/>
                        <a:pt x="197" y="834"/>
                      </a:cubicBezTo>
                      <a:cubicBezTo>
                        <a:pt x="197" y="834"/>
                        <a:pt x="202" y="834"/>
                        <a:pt x="202" y="834"/>
                      </a:cubicBezTo>
                      <a:cubicBezTo>
                        <a:pt x="202" y="834"/>
                        <a:pt x="204" y="834"/>
                        <a:pt x="204" y="834"/>
                      </a:cubicBezTo>
                      <a:cubicBezTo>
                        <a:pt x="204" y="834"/>
                        <a:pt x="207" y="834"/>
                        <a:pt x="207" y="834"/>
                      </a:cubicBezTo>
                      <a:cubicBezTo>
                        <a:pt x="207" y="834"/>
                        <a:pt x="209" y="834"/>
                        <a:pt x="209" y="834"/>
                      </a:cubicBezTo>
                      <a:cubicBezTo>
                        <a:pt x="209" y="834"/>
                        <a:pt x="213" y="834"/>
                        <a:pt x="213" y="834"/>
                      </a:cubicBezTo>
                      <a:cubicBezTo>
                        <a:pt x="213" y="834"/>
                        <a:pt x="215" y="834"/>
                        <a:pt x="215" y="834"/>
                      </a:cubicBezTo>
                      <a:cubicBezTo>
                        <a:pt x="215" y="834"/>
                        <a:pt x="217" y="834"/>
                        <a:pt x="217" y="834"/>
                      </a:cubicBezTo>
                      <a:cubicBezTo>
                        <a:pt x="217" y="834"/>
                        <a:pt x="218" y="834"/>
                        <a:pt x="218" y="834"/>
                      </a:cubicBezTo>
                      <a:cubicBezTo>
                        <a:pt x="218" y="834"/>
                        <a:pt x="223" y="834"/>
                        <a:pt x="223" y="834"/>
                      </a:cubicBezTo>
                      <a:cubicBezTo>
                        <a:pt x="223" y="834"/>
                        <a:pt x="224" y="834"/>
                        <a:pt x="224" y="834"/>
                      </a:cubicBezTo>
                      <a:cubicBezTo>
                        <a:pt x="224" y="834"/>
                        <a:pt x="229" y="834"/>
                        <a:pt x="229" y="834"/>
                      </a:cubicBezTo>
                      <a:cubicBezTo>
                        <a:pt x="229" y="834"/>
                        <a:pt x="231" y="834"/>
                        <a:pt x="231" y="834"/>
                      </a:cubicBezTo>
                      <a:cubicBezTo>
                        <a:pt x="231" y="834"/>
                        <a:pt x="234" y="834"/>
                        <a:pt x="234" y="834"/>
                      </a:cubicBezTo>
                      <a:cubicBezTo>
                        <a:pt x="234" y="834"/>
                        <a:pt x="237" y="834"/>
                        <a:pt x="237" y="834"/>
                      </a:cubicBezTo>
                      <a:cubicBezTo>
                        <a:pt x="237" y="834"/>
                        <a:pt x="240" y="834"/>
                        <a:pt x="240" y="834"/>
                      </a:cubicBezTo>
                      <a:cubicBezTo>
                        <a:pt x="240" y="834"/>
                        <a:pt x="243" y="835"/>
                        <a:pt x="243" y="835"/>
                      </a:cubicBezTo>
                      <a:cubicBezTo>
                        <a:pt x="243" y="835"/>
                        <a:pt x="245" y="834"/>
                        <a:pt x="245" y="834"/>
                      </a:cubicBezTo>
                      <a:cubicBezTo>
                        <a:pt x="245" y="834"/>
                        <a:pt x="248" y="835"/>
                        <a:pt x="248" y="835"/>
                      </a:cubicBezTo>
                      <a:cubicBezTo>
                        <a:pt x="248" y="835"/>
                        <a:pt x="251" y="834"/>
                        <a:pt x="251" y="834"/>
                      </a:cubicBezTo>
                      <a:cubicBezTo>
                        <a:pt x="251" y="834"/>
                        <a:pt x="254" y="835"/>
                        <a:pt x="254" y="835"/>
                      </a:cubicBezTo>
                      <a:cubicBezTo>
                        <a:pt x="254" y="835"/>
                        <a:pt x="258" y="835"/>
                        <a:pt x="258" y="835"/>
                      </a:cubicBezTo>
                      <a:cubicBezTo>
                        <a:pt x="258" y="835"/>
                        <a:pt x="261" y="835"/>
                        <a:pt x="261" y="835"/>
                      </a:cubicBezTo>
                      <a:cubicBezTo>
                        <a:pt x="261" y="835"/>
                        <a:pt x="263" y="834"/>
                        <a:pt x="263" y="834"/>
                      </a:cubicBezTo>
                      <a:cubicBezTo>
                        <a:pt x="263" y="834"/>
                        <a:pt x="265" y="835"/>
                        <a:pt x="265" y="835"/>
                      </a:cubicBezTo>
                      <a:cubicBezTo>
                        <a:pt x="265" y="835"/>
                        <a:pt x="267" y="834"/>
                        <a:pt x="267" y="834"/>
                      </a:cubicBezTo>
                      <a:cubicBezTo>
                        <a:pt x="267" y="834"/>
                        <a:pt x="271" y="835"/>
                        <a:pt x="271" y="835"/>
                      </a:cubicBezTo>
                      <a:cubicBezTo>
                        <a:pt x="271" y="835"/>
                        <a:pt x="273" y="834"/>
                        <a:pt x="273" y="834"/>
                      </a:cubicBezTo>
                      <a:cubicBezTo>
                        <a:pt x="273" y="834"/>
                        <a:pt x="277" y="835"/>
                        <a:pt x="277" y="835"/>
                      </a:cubicBezTo>
                      <a:cubicBezTo>
                        <a:pt x="277" y="835"/>
                        <a:pt x="280" y="835"/>
                        <a:pt x="280" y="835"/>
                      </a:cubicBezTo>
                      <a:cubicBezTo>
                        <a:pt x="280" y="835"/>
                        <a:pt x="281" y="835"/>
                        <a:pt x="281" y="835"/>
                      </a:cubicBezTo>
                      <a:cubicBezTo>
                        <a:pt x="281" y="835"/>
                        <a:pt x="285" y="835"/>
                        <a:pt x="285" y="835"/>
                      </a:cubicBezTo>
                      <a:cubicBezTo>
                        <a:pt x="285" y="835"/>
                        <a:pt x="288" y="835"/>
                        <a:pt x="288" y="835"/>
                      </a:cubicBezTo>
                      <a:cubicBezTo>
                        <a:pt x="288" y="835"/>
                        <a:pt x="290" y="835"/>
                        <a:pt x="290" y="835"/>
                      </a:cubicBezTo>
                      <a:cubicBezTo>
                        <a:pt x="290" y="835"/>
                        <a:pt x="293" y="835"/>
                        <a:pt x="293" y="835"/>
                      </a:cubicBezTo>
                      <a:cubicBezTo>
                        <a:pt x="293" y="835"/>
                        <a:pt x="298" y="835"/>
                        <a:pt x="298" y="835"/>
                      </a:cubicBezTo>
                      <a:cubicBezTo>
                        <a:pt x="298" y="835"/>
                        <a:pt x="299" y="835"/>
                        <a:pt x="299" y="835"/>
                      </a:cubicBezTo>
                      <a:cubicBezTo>
                        <a:pt x="299" y="835"/>
                        <a:pt x="302" y="835"/>
                        <a:pt x="302" y="835"/>
                      </a:cubicBezTo>
                      <a:cubicBezTo>
                        <a:pt x="302" y="835"/>
                        <a:pt x="305" y="835"/>
                        <a:pt x="305" y="835"/>
                      </a:cubicBezTo>
                      <a:cubicBezTo>
                        <a:pt x="305" y="835"/>
                        <a:pt x="307" y="835"/>
                        <a:pt x="307" y="835"/>
                      </a:cubicBezTo>
                      <a:cubicBezTo>
                        <a:pt x="307" y="835"/>
                        <a:pt x="312" y="835"/>
                        <a:pt x="312" y="835"/>
                      </a:cubicBezTo>
                      <a:cubicBezTo>
                        <a:pt x="312" y="835"/>
                        <a:pt x="312" y="835"/>
                        <a:pt x="312" y="835"/>
                      </a:cubicBezTo>
                      <a:cubicBezTo>
                        <a:pt x="312" y="835"/>
                        <a:pt x="313" y="835"/>
                        <a:pt x="313" y="835"/>
                      </a:cubicBezTo>
                      <a:cubicBezTo>
                        <a:pt x="313" y="835"/>
                        <a:pt x="318" y="835"/>
                        <a:pt x="318" y="835"/>
                      </a:cubicBezTo>
                      <a:cubicBezTo>
                        <a:pt x="318" y="835"/>
                        <a:pt x="323" y="835"/>
                        <a:pt x="323" y="835"/>
                      </a:cubicBezTo>
                      <a:cubicBezTo>
                        <a:pt x="323" y="835"/>
                        <a:pt x="323" y="835"/>
                        <a:pt x="323" y="835"/>
                      </a:cubicBezTo>
                      <a:cubicBezTo>
                        <a:pt x="323" y="835"/>
                        <a:pt x="326" y="835"/>
                        <a:pt x="326" y="835"/>
                      </a:cubicBezTo>
                      <a:cubicBezTo>
                        <a:pt x="326" y="835"/>
                        <a:pt x="331" y="835"/>
                        <a:pt x="331" y="835"/>
                      </a:cubicBezTo>
                      <a:cubicBezTo>
                        <a:pt x="331" y="835"/>
                        <a:pt x="332" y="836"/>
                        <a:pt x="332" y="836"/>
                      </a:cubicBezTo>
                      <a:cubicBezTo>
                        <a:pt x="332" y="836"/>
                        <a:pt x="335" y="835"/>
                        <a:pt x="335" y="835"/>
                      </a:cubicBezTo>
                      <a:cubicBezTo>
                        <a:pt x="335" y="835"/>
                        <a:pt x="338" y="835"/>
                        <a:pt x="338" y="835"/>
                      </a:cubicBezTo>
                      <a:cubicBezTo>
                        <a:pt x="338" y="835"/>
                        <a:pt x="340" y="835"/>
                        <a:pt x="340" y="835"/>
                      </a:cubicBezTo>
                      <a:cubicBezTo>
                        <a:pt x="340" y="835"/>
                        <a:pt x="345" y="835"/>
                        <a:pt x="345" y="835"/>
                      </a:cubicBezTo>
                      <a:cubicBezTo>
                        <a:pt x="345" y="835"/>
                        <a:pt x="349" y="836"/>
                        <a:pt x="349" y="836"/>
                      </a:cubicBezTo>
                      <a:cubicBezTo>
                        <a:pt x="349" y="836"/>
                        <a:pt x="351" y="835"/>
                        <a:pt x="351" y="835"/>
                      </a:cubicBezTo>
                      <a:cubicBezTo>
                        <a:pt x="351" y="835"/>
                        <a:pt x="355" y="835"/>
                        <a:pt x="355" y="835"/>
                      </a:cubicBezTo>
                      <a:cubicBezTo>
                        <a:pt x="355" y="835"/>
                        <a:pt x="357" y="835"/>
                        <a:pt x="357" y="835"/>
                      </a:cubicBezTo>
                      <a:cubicBezTo>
                        <a:pt x="357" y="835"/>
                        <a:pt x="359" y="835"/>
                        <a:pt x="359" y="835"/>
                      </a:cubicBezTo>
                      <a:cubicBezTo>
                        <a:pt x="359" y="835"/>
                        <a:pt x="362" y="835"/>
                        <a:pt x="362" y="835"/>
                      </a:cubicBezTo>
                      <a:cubicBezTo>
                        <a:pt x="362" y="835"/>
                        <a:pt x="365" y="835"/>
                        <a:pt x="365" y="835"/>
                      </a:cubicBezTo>
                      <a:cubicBezTo>
                        <a:pt x="365" y="835"/>
                        <a:pt x="367" y="835"/>
                        <a:pt x="367" y="835"/>
                      </a:cubicBezTo>
                      <a:cubicBezTo>
                        <a:pt x="367" y="835"/>
                        <a:pt x="369" y="835"/>
                        <a:pt x="369" y="835"/>
                      </a:cubicBezTo>
                      <a:cubicBezTo>
                        <a:pt x="369" y="835"/>
                        <a:pt x="370" y="835"/>
                        <a:pt x="370" y="835"/>
                      </a:cubicBezTo>
                      <a:cubicBezTo>
                        <a:pt x="370" y="835"/>
                        <a:pt x="375" y="835"/>
                        <a:pt x="375" y="835"/>
                      </a:cubicBezTo>
                      <a:cubicBezTo>
                        <a:pt x="375" y="835"/>
                        <a:pt x="379" y="835"/>
                        <a:pt x="379" y="835"/>
                      </a:cubicBezTo>
                      <a:cubicBezTo>
                        <a:pt x="379" y="835"/>
                        <a:pt x="382" y="835"/>
                        <a:pt x="382" y="835"/>
                      </a:cubicBezTo>
                      <a:cubicBezTo>
                        <a:pt x="382" y="835"/>
                        <a:pt x="385" y="835"/>
                        <a:pt x="385" y="835"/>
                      </a:cubicBezTo>
                      <a:cubicBezTo>
                        <a:pt x="385" y="835"/>
                        <a:pt x="387" y="835"/>
                        <a:pt x="387" y="835"/>
                      </a:cubicBezTo>
                      <a:cubicBezTo>
                        <a:pt x="387" y="835"/>
                        <a:pt x="388" y="835"/>
                        <a:pt x="388" y="835"/>
                      </a:cubicBezTo>
                      <a:cubicBezTo>
                        <a:pt x="388" y="835"/>
                        <a:pt x="394" y="835"/>
                        <a:pt x="394" y="835"/>
                      </a:cubicBezTo>
                      <a:cubicBezTo>
                        <a:pt x="394" y="835"/>
                        <a:pt x="395" y="836"/>
                        <a:pt x="395" y="836"/>
                      </a:cubicBezTo>
                      <a:cubicBezTo>
                        <a:pt x="395" y="836"/>
                        <a:pt x="398" y="835"/>
                        <a:pt x="398" y="835"/>
                      </a:cubicBezTo>
                      <a:cubicBezTo>
                        <a:pt x="398" y="835"/>
                        <a:pt x="399" y="835"/>
                        <a:pt x="399" y="835"/>
                      </a:cubicBezTo>
                      <a:cubicBezTo>
                        <a:pt x="399" y="835"/>
                        <a:pt x="403" y="835"/>
                        <a:pt x="403" y="835"/>
                      </a:cubicBezTo>
                      <a:cubicBezTo>
                        <a:pt x="403" y="835"/>
                        <a:pt x="406" y="835"/>
                        <a:pt x="406" y="835"/>
                      </a:cubicBezTo>
                      <a:cubicBezTo>
                        <a:pt x="406" y="835"/>
                        <a:pt x="408" y="835"/>
                        <a:pt x="408" y="835"/>
                      </a:cubicBezTo>
                      <a:cubicBezTo>
                        <a:pt x="408" y="835"/>
                        <a:pt x="410" y="836"/>
                        <a:pt x="410" y="836"/>
                      </a:cubicBezTo>
                      <a:cubicBezTo>
                        <a:pt x="410" y="836"/>
                        <a:pt x="414" y="835"/>
                        <a:pt x="414" y="835"/>
                      </a:cubicBezTo>
                      <a:cubicBezTo>
                        <a:pt x="414" y="835"/>
                        <a:pt x="417" y="836"/>
                        <a:pt x="417" y="836"/>
                      </a:cubicBezTo>
                      <a:cubicBezTo>
                        <a:pt x="417" y="836"/>
                        <a:pt x="423" y="836"/>
                        <a:pt x="423" y="836"/>
                      </a:cubicBezTo>
                      <a:cubicBezTo>
                        <a:pt x="423" y="836"/>
                        <a:pt x="424" y="835"/>
                        <a:pt x="424" y="835"/>
                      </a:cubicBezTo>
                      <a:cubicBezTo>
                        <a:pt x="424" y="835"/>
                        <a:pt x="428" y="835"/>
                        <a:pt x="428" y="835"/>
                      </a:cubicBezTo>
                      <a:cubicBezTo>
                        <a:pt x="428" y="835"/>
                        <a:pt x="429" y="836"/>
                        <a:pt x="429" y="836"/>
                      </a:cubicBezTo>
                      <a:cubicBezTo>
                        <a:pt x="429" y="836"/>
                        <a:pt x="434" y="835"/>
                        <a:pt x="434" y="835"/>
                      </a:cubicBezTo>
                      <a:cubicBezTo>
                        <a:pt x="434" y="835"/>
                        <a:pt x="436" y="836"/>
                        <a:pt x="436" y="836"/>
                      </a:cubicBezTo>
                      <a:cubicBezTo>
                        <a:pt x="436" y="836"/>
                        <a:pt x="436" y="836"/>
                        <a:pt x="436" y="836"/>
                      </a:cubicBezTo>
                      <a:cubicBezTo>
                        <a:pt x="436" y="836"/>
                        <a:pt x="440" y="835"/>
                        <a:pt x="440" y="835"/>
                      </a:cubicBezTo>
                      <a:cubicBezTo>
                        <a:pt x="440" y="835"/>
                        <a:pt x="442" y="836"/>
                        <a:pt x="442" y="836"/>
                      </a:cubicBezTo>
                      <a:cubicBezTo>
                        <a:pt x="442" y="836"/>
                        <a:pt x="444" y="836"/>
                        <a:pt x="444" y="836"/>
                      </a:cubicBezTo>
                      <a:cubicBezTo>
                        <a:pt x="444" y="836"/>
                        <a:pt x="448" y="836"/>
                        <a:pt x="448" y="836"/>
                      </a:cubicBezTo>
                      <a:cubicBezTo>
                        <a:pt x="448" y="836"/>
                        <a:pt x="450" y="835"/>
                        <a:pt x="450" y="835"/>
                      </a:cubicBezTo>
                      <a:cubicBezTo>
                        <a:pt x="450" y="835"/>
                        <a:pt x="455" y="835"/>
                        <a:pt x="455" y="835"/>
                      </a:cubicBezTo>
                      <a:cubicBezTo>
                        <a:pt x="455" y="835"/>
                        <a:pt x="458" y="836"/>
                        <a:pt x="458" y="836"/>
                      </a:cubicBezTo>
                      <a:cubicBezTo>
                        <a:pt x="458" y="836"/>
                        <a:pt x="460" y="836"/>
                        <a:pt x="460" y="836"/>
                      </a:cubicBezTo>
                      <a:cubicBezTo>
                        <a:pt x="460" y="836"/>
                        <a:pt x="462" y="835"/>
                        <a:pt x="462" y="835"/>
                      </a:cubicBezTo>
                      <a:cubicBezTo>
                        <a:pt x="462" y="835"/>
                        <a:pt x="466" y="836"/>
                        <a:pt x="466" y="836"/>
                      </a:cubicBezTo>
                      <a:cubicBezTo>
                        <a:pt x="466" y="836"/>
                        <a:pt x="469" y="835"/>
                        <a:pt x="469" y="835"/>
                      </a:cubicBezTo>
                      <a:cubicBezTo>
                        <a:pt x="469" y="835"/>
                        <a:pt x="471" y="835"/>
                        <a:pt x="471" y="835"/>
                      </a:cubicBezTo>
                      <a:cubicBezTo>
                        <a:pt x="471" y="835"/>
                        <a:pt x="476" y="836"/>
                        <a:pt x="476" y="836"/>
                      </a:cubicBezTo>
                      <a:cubicBezTo>
                        <a:pt x="476" y="836"/>
                        <a:pt x="478" y="836"/>
                        <a:pt x="478" y="836"/>
                      </a:cubicBezTo>
                      <a:cubicBezTo>
                        <a:pt x="478" y="836"/>
                        <a:pt x="480" y="835"/>
                        <a:pt x="480" y="835"/>
                      </a:cubicBezTo>
                      <a:cubicBezTo>
                        <a:pt x="480" y="835"/>
                        <a:pt x="482" y="836"/>
                        <a:pt x="482" y="836"/>
                      </a:cubicBezTo>
                      <a:cubicBezTo>
                        <a:pt x="482" y="836"/>
                        <a:pt x="483" y="835"/>
                        <a:pt x="483" y="835"/>
                      </a:cubicBezTo>
                      <a:cubicBezTo>
                        <a:pt x="483" y="835"/>
                        <a:pt x="489" y="835"/>
                        <a:pt x="489" y="835"/>
                      </a:cubicBezTo>
                      <a:cubicBezTo>
                        <a:pt x="489" y="835"/>
                        <a:pt x="491" y="836"/>
                        <a:pt x="491" y="836"/>
                      </a:cubicBezTo>
                      <a:cubicBezTo>
                        <a:pt x="491" y="836"/>
                        <a:pt x="494" y="835"/>
                        <a:pt x="494" y="835"/>
                      </a:cubicBezTo>
                      <a:cubicBezTo>
                        <a:pt x="494" y="835"/>
                        <a:pt x="496" y="836"/>
                        <a:pt x="496" y="836"/>
                      </a:cubicBezTo>
                      <a:cubicBezTo>
                        <a:pt x="496" y="836"/>
                        <a:pt x="499" y="836"/>
                        <a:pt x="499" y="836"/>
                      </a:cubicBezTo>
                      <a:cubicBezTo>
                        <a:pt x="499" y="836"/>
                        <a:pt x="503" y="835"/>
                        <a:pt x="503" y="835"/>
                      </a:cubicBezTo>
                      <a:cubicBezTo>
                        <a:pt x="503" y="835"/>
                        <a:pt x="505" y="835"/>
                        <a:pt x="505" y="835"/>
                      </a:cubicBezTo>
                      <a:cubicBezTo>
                        <a:pt x="505" y="835"/>
                        <a:pt x="507" y="836"/>
                        <a:pt x="507" y="836"/>
                      </a:cubicBezTo>
                      <a:cubicBezTo>
                        <a:pt x="507" y="836"/>
                        <a:pt x="511" y="835"/>
                        <a:pt x="511" y="835"/>
                      </a:cubicBezTo>
                      <a:cubicBezTo>
                        <a:pt x="511" y="835"/>
                        <a:pt x="514" y="836"/>
                        <a:pt x="514" y="836"/>
                      </a:cubicBezTo>
                      <a:cubicBezTo>
                        <a:pt x="514" y="836"/>
                        <a:pt x="518" y="836"/>
                        <a:pt x="518" y="836"/>
                      </a:cubicBezTo>
                      <a:cubicBezTo>
                        <a:pt x="518" y="836"/>
                        <a:pt x="520" y="835"/>
                        <a:pt x="520" y="835"/>
                      </a:cubicBezTo>
                      <a:cubicBezTo>
                        <a:pt x="520" y="835"/>
                        <a:pt x="521" y="835"/>
                        <a:pt x="521" y="835"/>
                      </a:cubicBezTo>
                      <a:cubicBezTo>
                        <a:pt x="521" y="835"/>
                        <a:pt x="525" y="836"/>
                        <a:pt x="525" y="836"/>
                      </a:cubicBezTo>
                      <a:cubicBezTo>
                        <a:pt x="525" y="836"/>
                        <a:pt x="527" y="836"/>
                        <a:pt x="527" y="836"/>
                      </a:cubicBezTo>
                      <a:cubicBezTo>
                        <a:pt x="527" y="836"/>
                        <a:pt x="529" y="835"/>
                        <a:pt x="529" y="835"/>
                      </a:cubicBezTo>
                      <a:cubicBezTo>
                        <a:pt x="529" y="835"/>
                        <a:pt x="534" y="836"/>
                        <a:pt x="534" y="836"/>
                      </a:cubicBezTo>
                      <a:cubicBezTo>
                        <a:pt x="534" y="836"/>
                        <a:pt x="535" y="836"/>
                        <a:pt x="535" y="836"/>
                      </a:cubicBezTo>
                      <a:cubicBezTo>
                        <a:pt x="535" y="836"/>
                        <a:pt x="540" y="835"/>
                        <a:pt x="540" y="835"/>
                      </a:cubicBezTo>
                      <a:cubicBezTo>
                        <a:pt x="540" y="835"/>
                        <a:pt x="543" y="836"/>
                        <a:pt x="543" y="836"/>
                      </a:cubicBezTo>
                      <a:cubicBezTo>
                        <a:pt x="543" y="836"/>
                        <a:pt x="544" y="836"/>
                        <a:pt x="544" y="836"/>
                      </a:cubicBezTo>
                      <a:cubicBezTo>
                        <a:pt x="544" y="836"/>
                        <a:pt x="548" y="835"/>
                        <a:pt x="548" y="835"/>
                      </a:cubicBezTo>
                      <a:cubicBezTo>
                        <a:pt x="548" y="835"/>
                        <a:pt x="552" y="835"/>
                        <a:pt x="552" y="835"/>
                      </a:cubicBezTo>
                      <a:cubicBezTo>
                        <a:pt x="552" y="835"/>
                        <a:pt x="555" y="836"/>
                        <a:pt x="555" y="836"/>
                      </a:cubicBezTo>
                      <a:cubicBezTo>
                        <a:pt x="555" y="836"/>
                        <a:pt x="557" y="836"/>
                        <a:pt x="557" y="836"/>
                      </a:cubicBezTo>
                      <a:cubicBezTo>
                        <a:pt x="557" y="836"/>
                        <a:pt x="558" y="836"/>
                        <a:pt x="558" y="836"/>
                      </a:cubicBezTo>
                      <a:cubicBezTo>
                        <a:pt x="558" y="836"/>
                        <a:pt x="561" y="836"/>
                        <a:pt x="561" y="836"/>
                      </a:cubicBezTo>
                      <a:cubicBezTo>
                        <a:pt x="561" y="836"/>
                        <a:pt x="564" y="836"/>
                        <a:pt x="564" y="836"/>
                      </a:cubicBezTo>
                      <a:cubicBezTo>
                        <a:pt x="564" y="836"/>
                        <a:pt x="570" y="836"/>
                        <a:pt x="570" y="836"/>
                      </a:cubicBezTo>
                      <a:cubicBezTo>
                        <a:pt x="570" y="836"/>
                        <a:pt x="571" y="836"/>
                        <a:pt x="571" y="836"/>
                      </a:cubicBezTo>
                      <a:cubicBezTo>
                        <a:pt x="571" y="836"/>
                        <a:pt x="575" y="836"/>
                        <a:pt x="575" y="836"/>
                      </a:cubicBezTo>
                      <a:cubicBezTo>
                        <a:pt x="575" y="836"/>
                        <a:pt x="576" y="836"/>
                        <a:pt x="576" y="836"/>
                      </a:cubicBezTo>
                      <a:cubicBezTo>
                        <a:pt x="576" y="836"/>
                        <a:pt x="580" y="835"/>
                        <a:pt x="580" y="835"/>
                      </a:cubicBezTo>
                      <a:cubicBezTo>
                        <a:pt x="580" y="835"/>
                        <a:pt x="581" y="836"/>
                        <a:pt x="581" y="836"/>
                      </a:cubicBezTo>
                      <a:cubicBezTo>
                        <a:pt x="581" y="836"/>
                        <a:pt x="584" y="835"/>
                        <a:pt x="584" y="835"/>
                      </a:cubicBezTo>
                      <a:cubicBezTo>
                        <a:pt x="584" y="835"/>
                        <a:pt x="588" y="836"/>
                        <a:pt x="588" y="836"/>
                      </a:cubicBezTo>
                      <a:cubicBezTo>
                        <a:pt x="588" y="836"/>
                        <a:pt x="592" y="836"/>
                        <a:pt x="592" y="836"/>
                      </a:cubicBezTo>
                      <a:cubicBezTo>
                        <a:pt x="592" y="836"/>
                        <a:pt x="594" y="835"/>
                        <a:pt x="594" y="835"/>
                      </a:cubicBezTo>
                      <a:cubicBezTo>
                        <a:pt x="594" y="835"/>
                        <a:pt x="595" y="835"/>
                        <a:pt x="595" y="835"/>
                      </a:cubicBezTo>
                      <a:cubicBezTo>
                        <a:pt x="595" y="835"/>
                        <a:pt x="599" y="836"/>
                        <a:pt x="599" y="836"/>
                      </a:cubicBezTo>
                      <a:cubicBezTo>
                        <a:pt x="599" y="836"/>
                        <a:pt x="603" y="836"/>
                        <a:pt x="603" y="836"/>
                      </a:cubicBezTo>
                      <a:cubicBezTo>
                        <a:pt x="603" y="836"/>
                        <a:pt x="606" y="835"/>
                        <a:pt x="606" y="835"/>
                      </a:cubicBezTo>
                      <a:cubicBezTo>
                        <a:pt x="606" y="835"/>
                        <a:pt x="606" y="835"/>
                        <a:pt x="606" y="835"/>
                      </a:cubicBezTo>
                      <a:cubicBezTo>
                        <a:pt x="606" y="835"/>
                        <a:pt x="610" y="836"/>
                        <a:pt x="610" y="836"/>
                      </a:cubicBezTo>
                      <a:cubicBezTo>
                        <a:pt x="610" y="836"/>
                        <a:pt x="612" y="836"/>
                        <a:pt x="612" y="836"/>
                      </a:cubicBezTo>
                      <a:cubicBezTo>
                        <a:pt x="612" y="836"/>
                        <a:pt x="615" y="836"/>
                        <a:pt x="615" y="836"/>
                      </a:cubicBezTo>
                      <a:cubicBezTo>
                        <a:pt x="615" y="836"/>
                        <a:pt x="618" y="836"/>
                        <a:pt x="618" y="836"/>
                      </a:cubicBezTo>
                      <a:cubicBezTo>
                        <a:pt x="618" y="836"/>
                        <a:pt x="619" y="836"/>
                        <a:pt x="619" y="836"/>
                      </a:cubicBezTo>
                      <a:cubicBezTo>
                        <a:pt x="619" y="836"/>
                        <a:pt x="626" y="836"/>
                        <a:pt x="626" y="836"/>
                      </a:cubicBezTo>
                      <a:cubicBezTo>
                        <a:pt x="626" y="836"/>
                        <a:pt x="628" y="836"/>
                        <a:pt x="628" y="836"/>
                      </a:cubicBezTo>
                      <a:cubicBezTo>
                        <a:pt x="628" y="836"/>
                        <a:pt x="629" y="836"/>
                        <a:pt x="629" y="836"/>
                      </a:cubicBezTo>
                      <a:cubicBezTo>
                        <a:pt x="629" y="836"/>
                        <a:pt x="631" y="836"/>
                        <a:pt x="631" y="836"/>
                      </a:cubicBezTo>
                      <a:cubicBezTo>
                        <a:pt x="631" y="836"/>
                        <a:pt x="637" y="836"/>
                        <a:pt x="637" y="836"/>
                      </a:cubicBezTo>
                      <a:cubicBezTo>
                        <a:pt x="637" y="836"/>
                        <a:pt x="639" y="836"/>
                        <a:pt x="639" y="836"/>
                      </a:cubicBezTo>
                      <a:cubicBezTo>
                        <a:pt x="639" y="836"/>
                        <a:pt x="642" y="836"/>
                        <a:pt x="642" y="836"/>
                      </a:cubicBezTo>
                      <a:cubicBezTo>
                        <a:pt x="642" y="836"/>
                        <a:pt x="644" y="836"/>
                        <a:pt x="644" y="836"/>
                      </a:cubicBezTo>
                      <a:cubicBezTo>
                        <a:pt x="644" y="836"/>
                        <a:pt x="647" y="836"/>
                        <a:pt x="647" y="836"/>
                      </a:cubicBezTo>
                      <a:cubicBezTo>
                        <a:pt x="647" y="836"/>
                        <a:pt x="648" y="836"/>
                        <a:pt x="648" y="836"/>
                      </a:cubicBezTo>
                      <a:cubicBezTo>
                        <a:pt x="648" y="836"/>
                        <a:pt x="652" y="836"/>
                        <a:pt x="652" y="836"/>
                      </a:cubicBezTo>
                      <a:cubicBezTo>
                        <a:pt x="652" y="836"/>
                        <a:pt x="655" y="836"/>
                        <a:pt x="655" y="836"/>
                      </a:cubicBezTo>
                      <a:cubicBezTo>
                        <a:pt x="655" y="836"/>
                        <a:pt x="659" y="836"/>
                        <a:pt x="659" y="836"/>
                      </a:cubicBezTo>
                      <a:cubicBezTo>
                        <a:pt x="659" y="836"/>
                        <a:pt x="661" y="836"/>
                        <a:pt x="661" y="836"/>
                      </a:cubicBezTo>
                      <a:cubicBezTo>
                        <a:pt x="661" y="836"/>
                        <a:pt x="666" y="836"/>
                        <a:pt x="666" y="836"/>
                      </a:cubicBezTo>
                      <a:cubicBezTo>
                        <a:pt x="666" y="836"/>
                        <a:pt x="667" y="836"/>
                        <a:pt x="667" y="836"/>
                      </a:cubicBezTo>
                      <a:cubicBezTo>
                        <a:pt x="667" y="836"/>
                        <a:pt x="668" y="836"/>
                        <a:pt x="668" y="836"/>
                      </a:cubicBezTo>
                      <a:cubicBezTo>
                        <a:pt x="668" y="836"/>
                        <a:pt x="671" y="836"/>
                        <a:pt x="671" y="836"/>
                      </a:cubicBezTo>
                      <a:cubicBezTo>
                        <a:pt x="671" y="836"/>
                        <a:pt x="674" y="836"/>
                        <a:pt x="674" y="836"/>
                      </a:cubicBezTo>
                      <a:cubicBezTo>
                        <a:pt x="674" y="836"/>
                        <a:pt x="676" y="835"/>
                        <a:pt x="676" y="835"/>
                      </a:cubicBezTo>
                      <a:cubicBezTo>
                        <a:pt x="676" y="835"/>
                        <a:pt x="682" y="836"/>
                        <a:pt x="682" y="836"/>
                      </a:cubicBezTo>
                      <a:cubicBezTo>
                        <a:pt x="682" y="836"/>
                        <a:pt x="684" y="836"/>
                        <a:pt x="684" y="836"/>
                      </a:cubicBezTo>
                      <a:cubicBezTo>
                        <a:pt x="684" y="836"/>
                        <a:pt x="689" y="836"/>
                        <a:pt x="689" y="836"/>
                      </a:cubicBezTo>
                      <a:cubicBezTo>
                        <a:pt x="689" y="836"/>
                        <a:pt x="690" y="836"/>
                        <a:pt x="690" y="836"/>
                      </a:cubicBezTo>
                      <a:cubicBezTo>
                        <a:pt x="690" y="836"/>
                        <a:pt x="692" y="836"/>
                        <a:pt x="692" y="836"/>
                      </a:cubicBezTo>
                      <a:cubicBezTo>
                        <a:pt x="692" y="836"/>
                        <a:pt x="695" y="836"/>
                        <a:pt x="695" y="836"/>
                      </a:cubicBezTo>
                      <a:cubicBezTo>
                        <a:pt x="695" y="836"/>
                        <a:pt x="697" y="836"/>
                        <a:pt x="697" y="836"/>
                      </a:cubicBezTo>
                      <a:cubicBezTo>
                        <a:pt x="697" y="836"/>
                        <a:pt x="699" y="836"/>
                        <a:pt x="699" y="836"/>
                      </a:cubicBezTo>
                      <a:cubicBezTo>
                        <a:pt x="699" y="836"/>
                        <a:pt x="705" y="836"/>
                        <a:pt x="705" y="836"/>
                      </a:cubicBezTo>
                      <a:cubicBezTo>
                        <a:pt x="705" y="836"/>
                        <a:pt x="707" y="836"/>
                        <a:pt x="707" y="836"/>
                      </a:cubicBezTo>
                      <a:cubicBezTo>
                        <a:pt x="707" y="836"/>
                        <a:pt x="709" y="836"/>
                        <a:pt x="709" y="836"/>
                      </a:cubicBezTo>
                      <a:cubicBezTo>
                        <a:pt x="709" y="836"/>
                        <a:pt x="711" y="836"/>
                        <a:pt x="711" y="836"/>
                      </a:cubicBezTo>
                      <a:cubicBezTo>
                        <a:pt x="711" y="836"/>
                        <a:pt x="715" y="836"/>
                        <a:pt x="715" y="836"/>
                      </a:cubicBezTo>
                      <a:cubicBezTo>
                        <a:pt x="715" y="836"/>
                        <a:pt x="718" y="836"/>
                        <a:pt x="718" y="836"/>
                      </a:cubicBezTo>
                      <a:cubicBezTo>
                        <a:pt x="718" y="836"/>
                        <a:pt x="722" y="836"/>
                        <a:pt x="722" y="836"/>
                      </a:cubicBezTo>
                      <a:cubicBezTo>
                        <a:pt x="722" y="836"/>
                        <a:pt x="724" y="836"/>
                        <a:pt x="724" y="836"/>
                      </a:cubicBezTo>
                      <a:cubicBezTo>
                        <a:pt x="724" y="836"/>
                        <a:pt x="725" y="836"/>
                        <a:pt x="725" y="836"/>
                      </a:cubicBezTo>
                      <a:cubicBezTo>
                        <a:pt x="725" y="836"/>
                        <a:pt x="730" y="836"/>
                        <a:pt x="730" y="836"/>
                      </a:cubicBezTo>
                      <a:cubicBezTo>
                        <a:pt x="730" y="836"/>
                        <a:pt x="731" y="836"/>
                        <a:pt x="731" y="836"/>
                      </a:cubicBezTo>
                      <a:cubicBezTo>
                        <a:pt x="731" y="836"/>
                        <a:pt x="733" y="836"/>
                        <a:pt x="733" y="836"/>
                      </a:cubicBezTo>
                      <a:cubicBezTo>
                        <a:pt x="733" y="836"/>
                        <a:pt x="739" y="836"/>
                        <a:pt x="739" y="836"/>
                      </a:cubicBezTo>
                      <a:cubicBezTo>
                        <a:pt x="739" y="836"/>
                        <a:pt x="740" y="836"/>
                        <a:pt x="740" y="836"/>
                      </a:cubicBezTo>
                      <a:cubicBezTo>
                        <a:pt x="740" y="836"/>
                        <a:pt x="742" y="836"/>
                        <a:pt x="742" y="836"/>
                      </a:cubicBezTo>
                      <a:cubicBezTo>
                        <a:pt x="742" y="836"/>
                        <a:pt x="745" y="836"/>
                        <a:pt x="745" y="836"/>
                      </a:cubicBezTo>
                      <a:cubicBezTo>
                        <a:pt x="745" y="836"/>
                        <a:pt x="752" y="836"/>
                        <a:pt x="752" y="836"/>
                      </a:cubicBezTo>
                      <a:cubicBezTo>
                        <a:pt x="752" y="836"/>
                        <a:pt x="753" y="836"/>
                        <a:pt x="753" y="836"/>
                      </a:cubicBezTo>
                      <a:cubicBezTo>
                        <a:pt x="753" y="836"/>
                        <a:pt x="754" y="836"/>
                        <a:pt x="754" y="836"/>
                      </a:cubicBezTo>
                      <a:cubicBezTo>
                        <a:pt x="754" y="836"/>
                        <a:pt x="757" y="836"/>
                        <a:pt x="757" y="836"/>
                      </a:cubicBezTo>
                      <a:cubicBezTo>
                        <a:pt x="757" y="836"/>
                        <a:pt x="760" y="836"/>
                        <a:pt x="760" y="836"/>
                      </a:cubicBezTo>
                      <a:cubicBezTo>
                        <a:pt x="760" y="836"/>
                        <a:pt x="762" y="836"/>
                        <a:pt x="762" y="836"/>
                      </a:cubicBezTo>
                      <a:cubicBezTo>
                        <a:pt x="762" y="836"/>
                        <a:pt x="764" y="836"/>
                        <a:pt x="764" y="836"/>
                      </a:cubicBezTo>
                      <a:cubicBezTo>
                        <a:pt x="764" y="836"/>
                        <a:pt x="770" y="836"/>
                        <a:pt x="770" y="836"/>
                      </a:cubicBezTo>
                      <a:cubicBezTo>
                        <a:pt x="770" y="836"/>
                        <a:pt x="770" y="836"/>
                        <a:pt x="770" y="836"/>
                      </a:cubicBezTo>
                      <a:cubicBezTo>
                        <a:pt x="770" y="836"/>
                        <a:pt x="772" y="836"/>
                        <a:pt x="772" y="836"/>
                      </a:cubicBezTo>
                      <a:cubicBezTo>
                        <a:pt x="772" y="836"/>
                        <a:pt x="777" y="836"/>
                        <a:pt x="777" y="836"/>
                      </a:cubicBezTo>
                      <a:cubicBezTo>
                        <a:pt x="777" y="836"/>
                        <a:pt x="781" y="836"/>
                        <a:pt x="781" y="836"/>
                      </a:cubicBezTo>
                      <a:cubicBezTo>
                        <a:pt x="781" y="836"/>
                        <a:pt x="781" y="836"/>
                        <a:pt x="781" y="836"/>
                      </a:cubicBezTo>
                      <a:cubicBezTo>
                        <a:pt x="781" y="836"/>
                        <a:pt x="785" y="836"/>
                        <a:pt x="785" y="836"/>
                      </a:cubicBezTo>
                      <a:cubicBezTo>
                        <a:pt x="785" y="836"/>
                        <a:pt x="790" y="836"/>
                        <a:pt x="790" y="836"/>
                      </a:cubicBezTo>
                      <a:cubicBezTo>
                        <a:pt x="790" y="836"/>
                        <a:pt x="791" y="836"/>
                        <a:pt x="791" y="836"/>
                      </a:cubicBezTo>
                      <a:cubicBezTo>
                        <a:pt x="791" y="836"/>
                        <a:pt x="795" y="835"/>
                        <a:pt x="795" y="835"/>
                      </a:cubicBezTo>
                      <a:cubicBezTo>
                        <a:pt x="795" y="835"/>
                        <a:pt x="797" y="836"/>
                        <a:pt x="797" y="836"/>
                      </a:cubicBezTo>
                      <a:cubicBezTo>
                        <a:pt x="797" y="836"/>
                        <a:pt x="798" y="836"/>
                        <a:pt x="798" y="836"/>
                      </a:cubicBezTo>
                      <a:cubicBezTo>
                        <a:pt x="798" y="836"/>
                        <a:pt x="803" y="836"/>
                        <a:pt x="803" y="836"/>
                      </a:cubicBezTo>
                      <a:cubicBezTo>
                        <a:pt x="803" y="836"/>
                        <a:pt x="805" y="836"/>
                        <a:pt x="805" y="836"/>
                      </a:cubicBezTo>
                      <a:cubicBezTo>
                        <a:pt x="805" y="836"/>
                        <a:pt x="808" y="836"/>
                        <a:pt x="808" y="836"/>
                      </a:cubicBezTo>
                      <a:cubicBezTo>
                        <a:pt x="808" y="836"/>
                        <a:pt x="812" y="836"/>
                        <a:pt x="812" y="836"/>
                      </a:cubicBezTo>
                      <a:cubicBezTo>
                        <a:pt x="812" y="836"/>
                        <a:pt x="814" y="836"/>
                        <a:pt x="814" y="836"/>
                      </a:cubicBezTo>
                      <a:cubicBezTo>
                        <a:pt x="814" y="836"/>
                        <a:pt x="815" y="836"/>
                        <a:pt x="815" y="836"/>
                      </a:cubicBezTo>
                      <a:cubicBezTo>
                        <a:pt x="815" y="836"/>
                        <a:pt x="819" y="836"/>
                        <a:pt x="819" y="836"/>
                      </a:cubicBezTo>
                      <a:cubicBezTo>
                        <a:pt x="819" y="836"/>
                        <a:pt x="821" y="836"/>
                        <a:pt x="821" y="836"/>
                      </a:cubicBezTo>
                      <a:cubicBezTo>
                        <a:pt x="821" y="836"/>
                        <a:pt x="826" y="836"/>
                        <a:pt x="826" y="836"/>
                      </a:cubicBezTo>
                      <a:cubicBezTo>
                        <a:pt x="826" y="836"/>
                        <a:pt x="829" y="836"/>
                        <a:pt x="829" y="836"/>
                      </a:cubicBezTo>
                      <a:cubicBezTo>
                        <a:pt x="829" y="836"/>
                        <a:pt x="830" y="836"/>
                        <a:pt x="830" y="836"/>
                      </a:cubicBezTo>
                      <a:cubicBezTo>
                        <a:pt x="830" y="836"/>
                        <a:pt x="833" y="836"/>
                        <a:pt x="833" y="836"/>
                      </a:cubicBezTo>
                      <a:cubicBezTo>
                        <a:pt x="833" y="836"/>
                        <a:pt x="835" y="836"/>
                        <a:pt x="835" y="836"/>
                      </a:cubicBezTo>
                      <a:cubicBezTo>
                        <a:pt x="835" y="836"/>
                        <a:pt x="839" y="836"/>
                        <a:pt x="839" y="836"/>
                      </a:cubicBezTo>
                      <a:cubicBezTo>
                        <a:pt x="839" y="836"/>
                        <a:pt x="842" y="836"/>
                        <a:pt x="842" y="836"/>
                      </a:cubicBezTo>
                      <a:cubicBezTo>
                        <a:pt x="842" y="836"/>
                        <a:pt x="846" y="836"/>
                        <a:pt x="846" y="836"/>
                      </a:cubicBezTo>
                      <a:cubicBezTo>
                        <a:pt x="846" y="836"/>
                        <a:pt x="848" y="836"/>
                        <a:pt x="848" y="836"/>
                      </a:cubicBezTo>
                      <a:cubicBezTo>
                        <a:pt x="848" y="836"/>
                        <a:pt x="852" y="836"/>
                        <a:pt x="852" y="836"/>
                      </a:cubicBezTo>
                      <a:cubicBezTo>
                        <a:pt x="852" y="836"/>
                        <a:pt x="853" y="836"/>
                        <a:pt x="853" y="836"/>
                      </a:cubicBezTo>
                      <a:cubicBezTo>
                        <a:pt x="853" y="836"/>
                        <a:pt x="855" y="836"/>
                        <a:pt x="855" y="836"/>
                      </a:cubicBezTo>
                      <a:cubicBezTo>
                        <a:pt x="855" y="836"/>
                        <a:pt x="857" y="836"/>
                        <a:pt x="857" y="836"/>
                      </a:cubicBezTo>
                      <a:cubicBezTo>
                        <a:pt x="857" y="836"/>
                        <a:pt x="862" y="836"/>
                        <a:pt x="862" y="836"/>
                      </a:cubicBezTo>
                      <a:cubicBezTo>
                        <a:pt x="862" y="836"/>
                        <a:pt x="865" y="836"/>
                        <a:pt x="865" y="836"/>
                      </a:cubicBezTo>
                      <a:cubicBezTo>
                        <a:pt x="865" y="836"/>
                        <a:pt x="867" y="836"/>
                        <a:pt x="867" y="836"/>
                      </a:cubicBezTo>
                      <a:cubicBezTo>
                        <a:pt x="867" y="836"/>
                        <a:pt x="869" y="836"/>
                        <a:pt x="869" y="836"/>
                      </a:cubicBezTo>
                      <a:cubicBezTo>
                        <a:pt x="869" y="836"/>
                        <a:pt x="873" y="836"/>
                        <a:pt x="873" y="836"/>
                      </a:cubicBezTo>
                      <a:cubicBezTo>
                        <a:pt x="873" y="836"/>
                        <a:pt x="877" y="836"/>
                        <a:pt x="877" y="836"/>
                      </a:cubicBezTo>
                      <a:cubicBezTo>
                        <a:pt x="877" y="836"/>
                        <a:pt x="879" y="836"/>
                        <a:pt x="879" y="836"/>
                      </a:cubicBezTo>
                      <a:cubicBezTo>
                        <a:pt x="879" y="836"/>
                        <a:pt x="879" y="836"/>
                        <a:pt x="879" y="836"/>
                      </a:cubicBezTo>
                      <a:cubicBezTo>
                        <a:pt x="879" y="836"/>
                        <a:pt x="885" y="836"/>
                        <a:pt x="885" y="836"/>
                      </a:cubicBezTo>
                      <a:cubicBezTo>
                        <a:pt x="885" y="836"/>
                        <a:pt x="886" y="836"/>
                        <a:pt x="886" y="836"/>
                      </a:cubicBezTo>
                      <a:cubicBezTo>
                        <a:pt x="886" y="836"/>
                        <a:pt x="890" y="836"/>
                        <a:pt x="890" y="836"/>
                      </a:cubicBezTo>
                      <a:cubicBezTo>
                        <a:pt x="890" y="836"/>
                        <a:pt x="892" y="836"/>
                        <a:pt x="892" y="836"/>
                      </a:cubicBezTo>
                      <a:cubicBezTo>
                        <a:pt x="892" y="836"/>
                        <a:pt x="895" y="836"/>
                        <a:pt x="895" y="836"/>
                      </a:cubicBezTo>
                      <a:cubicBezTo>
                        <a:pt x="895" y="836"/>
                        <a:pt x="899" y="836"/>
                        <a:pt x="899" y="836"/>
                      </a:cubicBezTo>
                      <a:cubicBezTo>
                        <a:pt x="899" y="836"/>
                        <a:pt x="900" y="836"/>
                        <a:pt x="900" y="836"/>
                      </a:cubicBezTo>
                      <a:cubicBezTo>
                        <a:pt x="900" y="836"/>
                        <a:pt x="902" y="836"/>
                        <a:pt x="902" y="836"/>
                      </a:cubicBezTo>
                      <a:cubicBezTo>
                        <a:pt x="902" y="836"/>
                        <a:pt x="906" y="835"/>
                        <a:pt x="906" y="835"/>
                      </a:cubicBezTo>
                      <a:cubicBezTo>
                        <a:pt x="906" y="835"/>
                        <a:pt x="908" y="836"/>
                        <a:pt x="908" y="836"/>
                      </a:cubicBezTo>
                      <a:cubicBezTo>
                        <a:pt x="908" y="836"/>
                        <a:pt x="913" y="836"/>
                        <a:pt x="913" y="836"/>
                      </a:cubicBezTo>
                      <a:cubicBezTo>
                        <a:pt x="913" y="836"/>
                        <a:pt x="916" y="836"/>
                        <a:pt x="916" y="836"/>
                      </a:cubicBezTo>
                      <a:cubicBezTo>
                        <a:pt x="916" y="836"/>
                        <a:pt x="918" y="836"/>
                        <a:pt x="918" y="836"/>
                      </a:cubicBezTo>
                      <a:cubicBezTo>
                        <a:pt x="918" y="836"/>
                        <a:pt x="921" y="836"/>
                        <a:pt x="921" y="836"/>
                      </a:cubicBezTo>
                      <a:cubicBezTo>
                        <a:pt x="921" y="836"/>
                        <a:pt x="923" y="836"/>
                        <a:pt x="923" y="836"/>
                      </a:cubicBezTo>
                      <a:cubicBezTo>
                        <a:pt x="923" y="836"/>
                        <a:pt x="926" y="836"/>
                        <a:pt x="926" y="836"/>
                      </a:cubicBezTo>
                      <a:cubicBezTo>
                        <a:pt x="926" y="836"/>
                        <a:pt x="929" y="836"/>
                        <a:pt x="929" y="836"/>
                      </a:cubicBezTo>
                      <a:cubicBezTo>
                        <a:pt x="929" y="836"/>
                        <a:pt x="932" y="836"/>
                        <a:pt x="932" y="836"/>
                      </a:cubicBezTo>
                      <a:cubicBezTo>
                        <a:pt x="932" y="836"/>
                        <a:pt x="934" y="836"/>
                        <a:pt x="934" y="836"/>
                      </a:cubicBezTo>
                      <a:cubicBezTo>
                        <a:pt x="934" y="836"/>
                        <a:pt x="939" y="836"/>
                        <a:pt x="939" y="836"/>
                      </a:cubicBezTo>
                      <a:cubicBezTo>
                        <a:pt x="939" y="836"/>
                        <a:pt x="941" y="836"/>
                        <a:pt x="941" y="836"/>
                      </a:cubicBezTo>
                      <a:cubicBezTo>
                        <a:pt x="941" y="836"/>
                        <a:pt x="945" y="836"/>
                        <a:pt x="945" y="836"/>
                      </a:cubicBezTo>
                      <a:cubicBezTo>
                        <a:pt x="945" y="836"/>
                        <a:pt x="946" y="836"/>
                        <a:pt x="946" y="836"/>
                      </a:cubicBezTo>
                      <a:cubicBezTo>
                        <a:pt x="946" y="836"/>
                        <a:pt x="948" y="836"/>
                        <a:pt x="948" y="836"/>
                      </a:cubicBezTo>
                      <a:cubicBezTo>
                        <a:pt x="948" y="836"/>
                        <a:pt x="953" y="836"/>
                        <a:pt x="953" y="836"/>
                      </a:cubicBezTo>
                      <a:cubicBezTo>
                        <a:pt x="953" y="836"/>
                        <a:pt x="954" y="836"/>
                        <a:pt x="954" y="836"/>
                      </a:cubicBezTo>
                      <a:cubicBezTo>
                        <a:pt x="954" y="836"/>
                        <a:pt x="957" y="836"/>
                        <a:pt x="957" y="836"/>
                      </a:cubicBezTo>
                      <a:cubicBezTo>
                        <a:pt x="957" y="836"/>
                        <a:pt x="958" y="836"/>
                        <a:pt x="958" y="836"/>
                      </a:cubicBezTo>
                      <a:cubicBezTo>
                        <a:pt x="958" y="836"/>
                        <a:pt x="966" y="836"/>
                        <a:pt x="966" y="836"/>
                      </a:cubicBezTo>
                      <a:cubicBezTo>
                        <a:pt x="966" y="836"/>
                        <a:pt x="966" y="836"/>
                        <a:pt x="966" y="836"/>
                      </a:cubicBezTo>
                      <a:cubicBezTo>
                        <a:pt x="966" y="836"/>
                        <a:pt x="972" y="836"/>
                        <a:pt x="972" y="836"/>
                      </a:cubicBezTo>
                      <a:cubicBezTo>
                        <a:pt x="972" y="836"/>
                        <a:pt x="973" y="836"/>
                        <a:pt x="973" y="836"/>
                      </a:cubicBezTo>
                      <a:cubicBezTo>
                        <a:pt x="973" y="836"/>
                        <a:pt x="974" y="835"/>
                        <a:pt x="974" y="835"/>
                      </a:cubicBezTo>
                      <a:cubicBezTo>
                        <a:pt x="974" y="835"/>
                        <a:pt x="977" y="836"/>
                        <a:pt x="977" y="836"/>
                      </a:cubicBezTo>
                      <a:cubicBezTo>
                        <a:pt x="977" y="836"/>
                        <a:pt x="979" y="836"/>
                        <a:pt x="979" y="836"/>
                      </a:cubicBezTo>
                      <a:cubicBezTo>
                        <a:pt x="979" y="836"/>
                        <a:pt x="985" y="835"/>
                        <a:pt x="985" y="835"/>
                      </a:cubicBezTo>
                      <a:cubicBezTo>
                        <a:pt x="985" y="835"/>
                        <a:pt x="986" y="835"/>
                        <a:pt x="986" y="835"/>
                      </a:cubicBezTo>
                      <a:cubicBezTo>
                        <a:pt x="986" y="835"/>
                        <a:pt x="989" y="836"/>
                        <a:pt x="989" y="836"/>
                      </a:cubicBezTo>
                      <a:cubicBezTo>
                        <a:pt x="989" y="836"/>
                        <a:pt x="993" y="836"/>
                        <a:pt x="993" y="836"/>
                      </a:cubicBezTo>
                      <a:cubicBezTo>
                        <a:pt x="993" y="836"/>
                        <a:pt x="994" y="835"/>
                        <a:pt x="994" y="835"/>
                      </a:cubicBezTo>
                      <a:cubicBezTo>
                        <a:pt x="994" y="835"/>
                        <a:pt x="997" y="836"/>
                        <a:pt x="997" y="836"/>
                      </a:cubicBezTo>
                      <a:cubicBezTo>
                        <a:pt x="997" y="836"/>
                        <a:pt x="1000" y="835"/>
                        <a:pt x="1000" y="835"/>
                      </a:cubicBezTo>
                      <a:cubicBezTo>
                        <a:pt x="1000" y="835"/>
                        <a:pt x="1005" y="835"/>
                        <a:pt x="1005" y="835"/>
                      </a:cubicBezTo>
                      <a:cubicBezTo>
                        <a:pt x="1005" y="835"/>
                        <a:pt x="1007" y="835"/>
                        <a:pt x="1007" y="835"/>
                      </a:cubicBezTo>
                      <a:cubicBezTo>
                        <a:pt x="1007" y="835"/>
                        <a:pt x="1008" y="835"/>
                        <a:pt x="1008" y="835"/>
                      </a:cubicBezTo>
                      <a:cubicBezTo>
                        <a:pt x="1008" y="835"/>
                        <a:pt x="1009" y="835"/>
                        <a:pt x="1009" y="835"/>
                      </a:cubicBezTo>
                      <a:cubicBezTo>
                        <a:pt x="1009" y="835"/>
                        <a:pt x="1017" y="835"/>
                        <a:pt x="1017" y="835"/>
                      </a:cubicBezTo>
                      <a:cubicBezTo>
                        <a:pt x="1017" y="835"/>
                        <a:pt x="1018" y="835"/>
                        <a:pt x="1018" y="835"/>
                      </a:cubicBezTo>
                      <a:cubicBezTo>
                        <a:pt x="1018" y="835"/>
                        <a:pt x="1020" y="835"/>
                        <a:pt x="1020" y="835"/>
                      </a:cubicBezTo>
                      <a:cubicBezTo>
                        <a:pt x="1020" y="835"/>
                        <a:pt x="1021" y="836"/>
                        <a:pt x="1021" y="836"/>
                      </a:cubicBezTo>
                      <a:cubicBezTo>
                        <a:pt x="1021" y="836"/>
                        <a:pt x="1027" y="835"/>
                        <a:pt x="1027" y="835"/>
                      </a:cubicBezTo>
                      <a:cubicBezTo>
                        <a:pt x="1027" y="835"/>
                        <a:pt x="1029" y="835"/>
                        <a:pt x="1029" y="835"/>
                      </a:cubicBezTo>
                      <a:cubicBezTo>
                        <a:pt x="1029" y="835"/>
                        <a:pt x="1033" y="835"/>
                        <a:pt x="1033" y="835"/>
                      </a:cubicBezTo>
                      <a:cubicBezTo>
                        <a:pt x="1033" y="835"/>
                        <a:pt x="1034" y="835"/>
                        <a:pt x="1034" y="835"/>
                      </a:cubicBezTo>
                      <a:cubicBezTo>
                        <a:pt x="1034" y="835"/>
                        <a:pt x="1040" y="835"/>
                        <a:pt x="1040" y="835"/>
                      </a:cubicBezTo>
                      <a:cubicBezTo>
                        <a:pt x="1040" y="835"/>
                        <a:pt x="1041" y="835"/>
                        <a:pt x="1041" y="835"/>
                      </a:cubicBezTo>
                      <a:cubicBezTo>
                        <a:pt x="1041" y="835"/>
                        <a:pt x="1042" y="835"/>
                        <a:pt x="1042" y="835"/>
                      </a:cubicBezTo>
                      <a:cubicBezTo>
                        <a:pt x="1042" y="835"/>
                        <a:pt x="1045" y="835"/>
                        <a:pt x="1045" y="835"/>
                      </a:cubicBezTo>
                      <a:cubicBezTo>
                        <a:pt x="1045" y="835"/>
                        <a:pt x="1049" y="835"/>
                        <a:pt x="1049" y="835"/>
                      </a:cubicBezTo>
                      <a:cubicBezTo>
                        <a:pt x="1049" y="835"/>
                        <a:pt x="1050" y="834"/>
                        <a:pt x="1050" y="834"/>
                      </a:cubicBezTo>
                      <a:cubicBezTo>
                        <a:pt x="1050" y="834"/>
                        <a:pt x="1053" y="835"/>
                        <a:pt x="1053" y="835"/>
                      </a:cubicBezTo>
                      <a:cubicBezTo>
                        <a:pt x="1053" y="835"/>
                        <a:pt x="1056" y="834"/>
                        <a:pt x="1056" y="834"/>
                      </a:cubicBezTo>
                      <a:cubicBezTo>
                        <a:pt x="1056" y="834"/>
                        <a:pt x="1058" y="835"/>
                        <a:pt x="1058" y="835"/>
                      </a:cubicBezTo>
                      <a:cubicBezTo>
                        <a:pt x="1058" y="835"/>
                        <a:pt x="1061" y="834"/>
                        <a:pt x="1061" y="834"/>
                      </a:cubicBezTo>
                      <a:cubicBezTo>
                        <a:pt x="1061" y="834"/>
                        <a:pt x="1064" y="834"/>
                        <a:pt x="1064" y="834"/>
                      </a:cubicBezTo>
                      <a:cubicBezTo>
                        <a:pt x="1064" y="834"/>
                        <a:pt x="1068" y="833"/>
                        <a:pt x="1068" y="833"/>
                      </a:cubicBezTo>
                      <a:cubicBezTo>
                        <a:pt x="1068" y="833"/>
                        <a:pt x="1070" y="833"/>
                        <a:pt x="1070" y="833"/>
                      </a:cubicBezTo>
                      <a:cubicBezTo>
                        <a:pt x="1070" y="833"/>
                        <a:pt x="1075" y="832"/>
                        <a:pt x="1075" y="832"/>
                      </a:cubicBezTo>
                      <a:cubicBezTo>
                        <a:pt x="1075" y="832"/>
                        <a:pt x="1075" y="832"/>
                        <a:pt x="1075" y="832"/>
                      </a:cubicBezTo>
                      <a:cubicBezTo>
                        <a:pt x="1075" y="832"/>
                        <a:pt x="1080" y="831"/>
                        <a:pt x="1080" y="831"/>
                      </a:cubicBezTo>
                      <a:cubicBezTo>
                        <a:pt x="1080" y="831"/>
                        <a:pt x="1081" y="831"/>
                        <a:pt x="1081" y="831"/>
                      </a:cubicBezTo>
                      <a:cubicBezTo>
                        <a:pt x="1081" y="831"/>
                        <a:pt x="1086" y="827"/>
                        <a:pt x="1086" y="827"/>
                      </a:cubicBezTo>
                      <a:cubicBezTo>
                        <a:pt x="1086" y="827"/>
                        <a:pt x="1087" y="827"/>
                        <a:pt x="1087" y="827"/>
                      </a:cubicBezTo>
                      <a:cubicBezTo>
                        <a:pt x="1087" y="827"/>
                        <a:pt x="1092" y="818"/>
                        <a:pt x="1092" y="818"/>
                      </a:cubicBezTo>
                      <a:cubicBezTo>
                        <a:pt x="1092" y="818"/>
                        <a:pt x="1092" y="818"/>
                        <a:pt x="1092" y="818"/>
                      </a:cubicBezTo>
                      <a:cubicBezTo>
                        <a:pt x="1092" y="818"/>
                        <a:pt x="1098" y="798"/>
                        <a:pt x="1098" y="798"/>
                      </a:cubicBezTo>
                      <a:cubicBezTo>
                        <a:pt x="1098" y="798"/>
                        <a:pt x="1098" y="797"/>
                        <a:pt x="1098" y="797"/>
                      </a:cubicBezTo>
                      <a:cubicBezTo>
                        <a:pt x="1098" y="797"/>
                        <a:pt x="1103" y="792"/>
                        <a:pt x="1103" y="792"/>
                      </a:cubicBezTo>
                      <a:cubicBezTo>
                        <a:pt x="1103" y="792"/>
                        <a:pt x="1104" y="791"/>
                        <a:pt x="1104" y="791"/>
                      </a:cubicBezTo>
                      <a:cubicBezTo>
                        <a:pt x="1104" y="791"/>
                        <a:pt x="1109" y="763"/>
                        <a:pt x="1109" y="763"/>
                      </a:cubicBezTo>
                      <a:cubicBezTo>
                        <a:pt x="1109" y="763"/>
                        <a:pt x="1109" y="761"/>
                        <a:pt x="1109" y="761"/>
                      </a:cubicBezTo>
                      <a:cubicBezTo>
                        <a:pt x="1109" y="761"/>
                        <a:pt x="1114" y="746"/>
                        <a:pt x="1114" y="746"/>
                      </a:cubicBezTo>
                      <a:cubicBezTo>
                        <a:pt x="1114" y="746"/>
                        <a:pt x="1115" y="749"/>
                        <a:pt x="1115" y="749"/>
                      </a:cubicBezTo>
                      <a:cubicBezTo>
                        <a:pt x="1115" y="749"/>
                        <a:pt x="1119" y="754"/>
                        <a:pt x="1119" y="754"/>
                      </a:cubicBezTo>
                      <a:cubicBezTo>
                        <a:pt x="1119" y="754"/>
                        <a:pt x="1121" y="753"/>
                        <a:pt x="1121" y="753"/>
                      </a:cubicBezTo>
                      <a:cubicBezTo>
                        <a:pt x="1121" y="753"/>
                        <a:pt x="1126" y="749"/>
                        <a:pt x="1126" y="749"/>
                      </a:cubicBezTo>
                      <a:cubicBezTo>
                        <a:pt x="1126" y="749"/>
                        <a:pt x="1129" y="745"/>
                        <a:pt x="1129" y="745"/>
                      </a:cubicBezTo>
                      <a:cubicBezTo>
                        <a:pt x="1129" y="745"/>
                        <a:pt x="1132" y="751"/>
                        <a:pt x="1132" y="751"/>
                      </a:cubicBezTo>
                      <a:cubicBezTo>
                        <a:pt x="1132" y="751"/>
                        <a:pt x="1132" y="752"/>
                        <a:pt x="1132" y="752"/>
                      </a:cubicBezTo>
                      <a:cubicBezTo>
                        <a:pt x="1132" y="752"/>
                        <a:pt x="1137" y="777"/>
                        <a:pt x="1137" y="777"/>
                      </a:cubicBezTo>
                      <a:cubicBezTo>
                        <a:pt x="1137" y="777"/>
                        <a:pt x="1137" y="777"/>
                        <a:pt x="1137" y="777"/>
                      </a:cubicBezTo>
                      <a:cubicBezTo>
                        <a:pt x="1137" y="777"/>
                        <a:pt x="1139" y="780"/>
                        <a:pt x="1139" y="780"/>
                      </a:cubicBezTo>
                      <a:cubicBezTo>
                        <a:pt x="1139" y="780"/>
                        <a:pt x="1143" y="779"/>
                        <a:pt x="1143" y="779"/>
                      </a:cubicBezTo>
                      <a:cubicBezTo>
                        <a:pt x="1143" y="779"/>
                        <a:pt x="1149" y="799"/>
                        <a:pt x="1149" y="799"/>
                      </a:cubicBezTo>
                      <a:cubicBezTo>
                        <a:pt x="1149" y="799"/>
                        <a:pt x="1149" y="800"/>
                        <a:pt x="1149" y="800"/>
                      </a:cubicBezTo>
                      <a:cubicBezTo>
                        <a:pt x="1149" y="800"/>
                        <a:pt x="1154" y="813"/>
                        <a:pt x="1154" y="813"/>
                      </a:cubicBezTo>
                      <a:cubicBezTo>
                        <a:pt x="1154" y="813"/>
                        <a:pt x="1155" y="813"/>
                        <a:pt x="1155" y="813"/>
                      </a:cubicBezTo>
                      <a:cubicBezTo>
                        <a:pt x="1155" y="813"/>
                        <a:pt x="1160" y="818"/>
                        <a:pt x="1160" y="818"/>
                      </a:cubicBezTo>
                      <a:cubicBezTo>
                        <a:pt x="1160" y="818"/>
                        <a:pt x="1160" y="818"/>
                        <a:pt x="1160" y="818"/>
                      </a:cubicBezTo>
                      <a:cubicBezTo>
                        <a:pt x="1160" y="818"/>
                        <a:pt x="1166" y="819"/>
                        <a:pt x="1166" y="819"/>
                      </a:cubicBezTo>
                      <a:cubicBezTo>
                        <a:pt x="1166" y="819"/>
                        <a:pt x="1166" y="819"/>
                        <a:pt x="1166" y="819"/>
                      </a:cubicBezTo>
                      <a:cubicBezTo>
                        <a:pt x="1166" y="819"/>
                        <a:pt x="1170" y="819"/>
                        <a:pt x="1170" y="819"/>
                      </a:cubicBezTo>
                      <a:cubicBezTo>
                        <a:pt x="1170" y="819"/>
                        <a:pt x="1176" y="819"/>
                        <a:pt x="1176" y="819"/>
                      </a:cubicBezTo>
                      <a:cubicBezTo>
                        <a:pt x="1176" y="819"/>
                        <a:pt x="1176" y="819"/>
                        <a:pt x="1176" y="819"/>
                      </a:cubicBezTo>
                      <a:cubicBezTo>
                        <a:pt x="1176" y="819"/>
                        <a:pt x="1177" y="819"/>
                        <a:pt x="1177" y="819"/>
                      </a:cubicBezTo>
                      <a:cubicBezTo>
                        <a:pt x="1177" y="819"/>
                        <a:pt x="1183" y="814"/>
                        <a:pt x="1183" y="814"/>
                      </a:cubicBezTo>
                      <a:cubicBezTo>
                        <a:pt x="1183" y="814"/>
                        <a:pt x="1185" y="814"/>
                        <a:pt x="1185" y="814"/>
                      </a:cubicBezTo>
                      <a:cubicBezTo>
                        <a:pt x="1185" y="814"/>
                        <a:pt x="1186" y="814"/>
                        <a:pt x="1186" y="814"/>
                      </a:cubicBezTo>
                      <a:cubicBezTo>
                        <a:pt x="1186" y="814"/>
                        <a:pt x="1188" y="814"/>
                        <a:pt x="1188" y="814"/>
                      </a:cubicBezTo>
                      <a:cubicBezTo>
                        <a:pt x="1188" y="814"/>
                        <a:pt x="1194" y="806"/>
                        <a:pt x="1194" y="806"/>
                      </a:cubicBezTo>
                      <a:cubicBezTo>
                        <a:pt x="1194" y="806"/>
                        <a:pt x="1194" y="805"/>
                        <a:pt x="1194" y="805"/>
                      </a:cubicBezTo>
                      <a:cubicBezTo>
                        <a:pt x="1194" y="805"/>
                        <a:pt x="1197" y="802"/>
                        <a:pt x="1197" y="802"/>
                      </a:cubicBezTo>
                      <a:cubicBezTo>
                        <a:pt x="1197" y="802"/>
                        <a:pt x="1200" y="803"/>
                        <a:pt x="1200" y="803"/>
                      </a:cubicBezTo>
                      <a:cubicBezTo>
                        <a:pt x="1200" y="803"/>
                        <a:pt x="1205" y="796"/>
                        <a:pt x="1205" y="796"/>
                      </a:cubicBezTo>
                      <a:cubicBezTo>
                        <a:pt x="1205" y="796"/>
                        <a:pt x="1205" y="795"/>
                        <a:pt x="1205" y="795"/>
                      </a:cubicBezTo>
                      <a:cubicBezTo>
                        <a:pt x="1205" y="795"/>
                        <a:pt x="1209" y="787"/>
                        <a:pt x="1209" y="787"/>
                      </a:cubicBezTo>
                      <a:cubicBezTo>
                        <a:pt x="1209" y="787"/>
                        <a:pt x="1211" y="789"/>
                        <a:pt x="1211" y="789"/>
                      </a:cubicBezTo>
                      <a:cubicBezTo>
                        <a:pt x="1211" y="789"/>
                        <a:pt x="1214" y="793"/>
                        <a:pt x="1214" y="793"/>
                      </a:cubicBezTo>
                      <a:cubicBezTo>
                        <a:pt x="1214" y="793"/>
                        <a:pt x="1217" y="790"/>
                        <a:pt x="1217" y="790"/>
                      </a:cubicBezTo>
                      <a:cubicBezTo>
                        <a:pt x="1217" y="790"/>
                        <a:pt x="1221" y="778"/>
                        <a:pt x="1221" y="778"/>
                      </a:cubicBezTo>
                      <a:cubicBezTo>
                        <a:pt x="1221" y="778"/>
                        <a:pt x="1222" y="780"/>
                        <a:pt x="1222" y="780"/>
                      </a:cubicBezTo>
                      <a:cubicBezTo>
                        <a:pt x="1222" y="780"/>
                        <a:pt x="1228" y="790"/>
                        <a:pt x="1228" y="790"/>
                      </a:cubicBezTo>
                      <a:cubicBezTo>
                        <a:pt x="1228" y="790"/>
                        <a:pt x="1228" y="790"/>
                        <a:pt x="1228" y="790"/>
                      </a:cubicBezTo>
                      <a:cubicBezTo>
                        <a:pt x="1228" y="790"/>
                        <a:pt x="1233" y="784"/>
                        <a:pt x="1233" y="784"/>
                      </a:cubicBezTo>
                      <a:cubicBezTo>
                        <a:pt x="1233" y="784"/>
                        <a:pt x="1234" y="784"/>
                        <a:pt x="1234" y="784"/>
                      </a:cubicBezTo>
                      <a:cubicBezTo>
                        <a:pt x="1234" y="784"/>
                        <a:pt x="1239" y="794"/>
                        <a:pt x="1239" y="794"/>
                      </a:cubicBezTo>
                      <a:cubicBezTo>
                        <a:pt x="1239" y="794"/>
                        <a:pt x="1239" y="795"/>
                        <a:pt x="1239" y="795"/>
                      </a:cubicBezTo>
                      <a:cubicBezTo>
                        <a:pt x="1239" y="795"/>
                        <a:pt x="1243" y="797"/>
                        <a:pt x="1243" y="797"/>
                      </a:cubicBezTo>
                      <a:cubicBezTo>
                        <a:pt x="1243" y="797"/>
                        <a:pt x="1245" y="796"/>
                        <a:pt x="1245" y="796"/>
                      </a:cubicBezTo>
                      <a:cubicBezTo>
                        <a:pt x="1245" y="796"/>
                        <a:pt x="1250" y="801"/>
                        <a:pt x="1250" y="801"/>
                      </a:cubicBezTo>
                      <a:cubicBezTo>
                        <a:pt x="1250" y="801"/>
                        <a:pt x="1251" y="802"/>
                        <a:pt x="1251" y="802"/>
                      </a:cubicBezTo>
                      <a:cubicBezTo>
                        <a:pt x="1251" y="802"/>
                        <a:pt x="1256" y="806"/>
                        <a:pt x="1256" y="806"/>
                      </a:cubicBezTo>
                      <a:cubicBezTo>
                        <a:pt x="1256" y="806"/>
                        <a:pt x="1258" y="806"/>
                        <a:pt x="1258" y="806"/>
                      </a:cubicBezTo>
                      <a:cubicBezTo>
                        <a:pt x="1258" y="806"/>
                        <a:pt x="1262" y="807"/>
                        <a:pt x="1262" y="807"/>
                      </a:cubicBezTo>
                      <a:cubicBezTo>
                        <a:pt x="1262" y="807"/>
                        <a:pt x="1262" y="807"/>
                        <a:pt x="1262" y="807"/>
                      </a:cubicBezTo>
                      <a:cubicBezTo>
                        <a:pt x="1262" y="807"/>
                        <a:pt x="1267" y="809"/>
                        <a:pt x="1267" y="809"/>
                      </a:cubicBezTo>
                      <a:cubicBezTo>
                        <a:pt x="1267" y="809"/>
                        <a:pt x="1268" y="809"/>
                        <a:pt x="1268" y="809"/>
                      </a:cubicBezTo>
                      <a:cubicBezTo>
                        <a:pt x="1268" y="809"/>
                        <a:pt x="1271" y="810"/>
                        <a:pt x="1271" y="810"/>
                      </a:cubicBezTo>
                      <a:cubicBezTo>
                        <a:pt x="1271" y="810"/>
                        <a:pt x="1273" y="810"/>
                        <a:pt x="1273" y="810"/>
                      </a:cubicBezTo>
                      <a:cubicBezTo>
                        <a:pt x="1273" y="810"/>
                        <a:pt x="1279" y="811"/>
                        <a:pt x="1279" y="811"/>
                      </a:cubicBezTo>
                      <a:cubicBezTo>
                        <a:pt x="1279" y="811"/>
                        <a:pt x="1282" y="811"/>
                        <a:pt x="1282" y="811"/>
                      </a:cubicBezTo>
                      <a:cubicBezTo>
                        <a:pt x="1282" y="811"/>
                        <a:pt x="1284" y="812"/>
                        <a:pt x="1284" y="812"/>
                      </a:cubicBezTo>
                      <a:cubicBezTo>
                        <a:pt x="1284" y="812"/>
                        <a:pt x="1286" y="811"/>
                        <a:pt x="1286" y="811"/>
                      </a:cubicBezTo>
                      <a:cubicBezTo>
                        <a:pt x="1286" y="811"/>
                        <a:pt x="1290" y="812"/>
                        <a:pt x="1290" y="812"/>
                      </a:cubicBezTo>
                      <a:cubicBezTo>
                        <a:pt x="1290" y="812"/>
                        <a:pt x="1291" y="812"/>
                        <a:pt x="1291" y="812"/>
                      </a:cubicBezTo>
                      <a:cubicBezTo>
                        <a:pt x="1291" y="812"/>
                        <a:pt x="1294" y="812"/>
                        <a:pt x="1294" y="812"/>
                      </a:cubicBezTo>
                      <a:cubicBezTo>
                        <a:pt x="1294" y="812"/>
                        <a:pt x="1296" y="812"/>
                        <a:pt x="1296" y="812"/>
                      </a:cubicBezTo>
                      <a:cubicBezTo>
                        <a:pt x="1296" y="812"/>
                        <a:pt x="1301" y="814"/>
                        <a:pt x="1301" y="814"/>
                      </a:cubicBezTo>
                      <a:cubicBezTo>
                        <a:pt x="1301" y="814"/>
                        <a:pt x="1302" y="814"/>
                        <a:pt x="1302" y="814"/>
                      </a:cubicBezTo>
                      <a:cubicBezTo>
                        <a:pt x="1302" y="814"/>
                        <a:pt x="1307" y="815"/>
                        <a:pt x="1307" y="815"/>
                      </a:cubicBezTo>
                      <a:cubicBezTo>
                        <a:pt x="1307" y="815"/>
                        <a:pt x="1308" y="815"/>
                        <a:pt x="1308" y="815"/>
                      </a:cubicBezTo>
                      <a:cubicBezTo>
                        <a:pt x="1308" y="815"/>
                        <a:pt x="1312" y="816"/>
                        <a:pt x="1312" y="816"/>
                      </a:cubicBezTo>
                      <a:cubicBezTo>
                        <a:pt x="1312" y="816"/>
                        <a:pt x="1313" y="816"/>
                        <a:pt x="1313" y="816"/>
                      </a:cubicBezTo>
                      <a:cubicBezTo>
                        <a:pt x="1313" y="816"/>
                        <a:pt x="1318" y="817"/>
                        <a:pt x="1318" y="817"/>
                      </a:cubicBezTo>
                      <a:cubicBezTo>
                        <a:pt x="1318" y="817"/>
                        <a:pt x="1318" y="817"/>
                        <a:pt x="1318" y="817"/>
                      </a:cubicBezTo>
                      <a:cubicBezTo>
                        <a:pt x="1318" y="817"/>
                        <a:pt x="1324" y="818"/>
                        <a:pt x="1324" y="818"/>
                      </a:cubicBezTo>
                      <a:cubicBezTo>
                        <a:pt x="1324" y="818"/>
                        <a:pt x="1324" y="818"/>
                        <a:pt x="1324" y="818"/>
                      </a:cubicBezTo>
                      <a:cubicBezTo>
                        <a:pt x="1324" y="818"/>
                        <a:pt x="1329" y="820"/>
                        <a:pt x="1329" y="820"/>
                      </a:cubicBezTo>
                      <a:cubicBezTo>
                        <a:pt x="1329" y="820"/>
                        <a:pt x="1330" y="820"/>
                        <a:pt x="1330" y="820"/>
                      </a:cubicBezTo>
                      <a:cubicBezTo>
                        <a:pt x="1330" y="820"/>
                        <a:pt x="1334" y="821"/>
                        <a:pt x="1334" y="821"/>
                      </a:cubicBezTo>
                      <a:cubicBezTo>
                        <a:pt x="1334" y="821"/>
                        <a:pt x="1335" y="821"/>
                        <a:pt x="1335" y="821"/>
                      </a:cubicBezTo>
                      <a:cubicBezTo>
                        <a:pt x="1335" y="821"/>
                        <a:pt x="1340" y="822"/>
                        <a:pt x="1340" y="822"/>
                      </a:cubicBezTo>
                      <a:cubicBezTo>
                        <a:pt x="1340" y="822"/>
                        <a:pt x="1341" y="822"/>
                        <a:pt x="1341" y="822"/>
                      </a:cubicBezTo>
                      <a:cubicBezTo>
                        <a:pt x="1341" y="822"/>
                        <a:pt x="1347" y="823"/>
                        <a:pt x="1347" y="823"/>
                      </a:cubicBezTo>
                      <a:cubicBezTo>
                        <a:pt x="1347" y="823"/>
                        <a:pt x="1348" y="823"/>
                        <a:pt x="1348" y="823"/>
                      </a:cubicBezTo>
                      <a:cubicBezTo>
                        <a:pt x="1348" y="823"/>
                        <a:pt x="1352" y="824"/>
                        <a:pt x="1352" y="824"/>
                      </a:cubicBezTo>
                      <a:cubicBezTo>
                        <a:pt x="1352" y="824"/>
                        <a:pt x="1352" y="824"/>
                        <a:pt x="1352" y="824"/>
                      </a:cubicBezTo>
                      <a:cubicBezTo>
                        <a:pt x="1352" y="824"/>
                        <a:pt x="1357" y="825"/>
                        <a:pt x="1357" y="825"/>
                      </a:cubicBezTo>
                      <a:cubicBezTo>
                        <a:pt x="1357" y="825"/>
                        <a:pt x="1358" y="825"/>
                        <a:pt x="1358" y="825"/>
                      </a:cubicBezTo>
                      <a:cubicBezTo>
                        <a:pt x="1358" y="825"/>
                        <a:pt x="1363" y="826"/>
                        <a:pt x="1363" y="826"/>
                      </a:cubicBezTo>
                      <a:cubicBezTo>
                        <a:pt x="1363" y="826"/>
                        <a:pt x="1364" y="826"/>
                        <a:pt x="1364" y="826"/>
                      </a:cubicBezTo>
                      <a:cubicBezTo>
                        <a:pt x="1364" y="826"/>
                        <a:pt x="1368" y="826"/>
                        <a:pt x="1368" y="826"/>
                      </a:cubicBezTo>
                      <a:cubicBezTo>
                        <a:pt x="1368" y="826"/>
                        <a:pt x="1369" y="826"/>
                        <a:pt x="1369" y="826"/>
                      </a:cubicBezTo>
                      <a:cubicBezTo>
                        <a:pt x="1369" y="826"/>
                        <a:pt x="1375" y="827"/>
                        <a:pt x="1375" y="827"/>
                      </a:cubicBezTo>
                      <a:cubicBezTo>
                        <a:pt x="1375" y="827"/>
                        <a:pt x="1375" y="827"/>
                        <a:pt x="1375" y="827"/>
                      </a:cubicBezTo>
                      <a:cubicBezTo>
                        <a:pt x="1375" y="827"/>
                        <a:pt x="1381" y="828"/>
                        <a:pt x="1381" y="828"/>
                      </a:cubicBezTo>
                      <a:cubicBezTo>
                        <a:pt x="1381" y="828"/>
                        <a:pt x="1383" y="828"/>
                        <a:pt x="1383" y="828"/>
                      </a:cubicBezTo>
                      <a:cubicBezTo>
                        <a:pt x="1383" y="828"/>
                        <a:pt x="1386" y="828"/>
                        <a:pt x="1386" y="828"/>
                      </a:cubicBezTo>
                      <a:cubicBezTo>
                        <a:pt x="1386" y="828"/>
                        <a:pt x="1386" y="828"/>
                        <a:pt x="1386" y="828"/>
                      </a:cubicBezTo>
                      <a:cubicBezTo>
                        <a:pt x="1386" y="828"/>
                        <a:pt x="1391" y="829"/>
                        <a:pt x="1391" y="829"/>
                      </a:cubicBezTo>
                      <a:cubicBezTo>
                        <a:pt x="1391" y="829"/>
                        <a:pt x="1394" y="828"/>
                        <a:pt x="1394" y="828"/>
                      </a:cubicBezTo>
                      <a:cubicBezTo>
                        <a:pt x="1394" y="828"/>
                        <a:pt x="1395" y="829"/>
                        <a:pt x="1395" y="829"/>
                      </a:cubicBezTo>
                      <a:cubicBezTo>
                        <a:pt x="1395" y="829"/>
                        <a:pt x="1398" y="829"/>
                        <a:pt x="1398" y="829"/>
                      </a:cubicBezTo>
                      <a:cubicBezTo>
                        <a:pt x="1398" y="829"/>
                        <a:pt x="1403" y="830"/>
                        <a:pt x="1403" y="830"/>
                      </a:cubicBezTo>
                      <a:cubicBezTo>
                        <a:pt x="1403" y="830"/>
                        <a:pt x="1405" y="830"/>
                        <a:pt x="1405" y="830"/>
                      </a:cubicBezTo>
                      <a:cubicBezTo>
                        <a:pt x="1405" y="830"/>
                        <a:pt x="1406" y="830"/>
                        <a:pt x="1406" y="830"/>
                      </a:cubicBezTo>
                      <a:cubicBezTo>
                        <a:pt x="1406" y="830"/>
                        <a:pt x="1411" y="829"/>
                        <a:pt x="1411" y="829"/>
                      </a:cubicBezTo>
                      <a:cubicBezTo>
                        <a:pt x="1411" y="829"/>
                        <a:pt x="1414" y="830"/>
                        <a:pt x="1414" y="830"/>
                      </a:cubicBezTo>
                      <a:cubicBezTo>
                        <a:pt x="1414" y="830"/>
                        <a:pt x="1415" y="830"/>
                        <a:pt x="1415" y="830"/>
                      </a:cubicBezTo>
                      <a:cubicBezTo>
                        <a:pt x="1415" y="830"/>
                        <a:pt x="1418" y="831"/>
                        <a:pt x="1418" y="831"/>
                      </a:cubicBezTo>
                      <a:cubicBezTo>
                        <a:pt x="1418" y="831"/>
                        <a:pt x="1421" y="830"/>
                        <a:pt x="1421" y="830"/>
                      </a:cubicBezTo>
                      <a:cubicBezTo>
                        <a:pt x="1421" y="830"/>
                        <a:pt x="1424" y="831"/>
                        <a:pt x="1424" y="831"/>
                      </a:cubicBezTo>
                      <a:cubicBezTo>
                        <a:pt x="1424" y="831"/>
                        <a:pt x="1429" y="831"/>
                        <a:pt x="1429" y="831"/>
                      </a:cubicBezTo>
                      <a:cubicBezTo>
                        <a:pt x="1429" y="831"/>
                        <a:pt x="1429" y="831"/>
                        <a:pt x="1429" y="831"/>
                      </a:cubicBezTo>
                      <a:cubicBezTo>
                        <a:pt x="1429" y="831"/>
                        <a:pt x="1432" y="831"/>
                        <a:pt x="1432" y="831"/>
                      </a:cubicBezTo>
                      <a:cubicBezTo>
                        <a:pt x="1432" y="831"/>
                        <a:pt x="1436" y="832"/>
                        <a:pt x="1436" y="832"/>
                      </a:cubicBezTo>
                      <a:cubicBezTo>
                        <a:pt x="1436" y="832"/>
                        <a:pt x="1437" y="831"/>
                        <a:pt x="1437" y="831"/>
                      </a:cubicBezTo>
                      <a:cubicBezTo>
                        <a:pt x="1437" y="831"/>
                        <a:pt x="1441" y="832"/>
                        <a:pt x="1441" y="832"/>
                      </a:cubicBezTo>
                      <a:cubicBezTo>
                        <a:pt x="1441" y="832"/>
                        <a:pt x="1443" y="832"/>
                        <a:pt x="1443" y="832"/>
                      </a:cubicBezTo>
                      <a:cubicBezTo>
                        <a:pt x="1443" y="832"/>
                        <a:pt x="1448" y="832"/>
                        <a:pt x="1448" y="832"/>
                      </a:cubicBezTo>
                      <a:cubicBezTo>
                        <a:pt x="1448" y="832"/>
                        <a:pt x="1450" y="832"/>
                        <a:pt x="1450" y="832"/>
                      </a:cubicBezTo>
                      <a:cubicBezTo>
                        <a:pt x="1450" y="832"/>
                        <a:pt x="1454" y="832"/>
                        <a:pt x="1454" y="832"/>
                      </a:cubicBezTo>
                      <a:cubicBezTo>
                        <a:pt x="1454" y="832"/>
                        <a:pt x="1455" y="832"/>
                        <a:pt x="1455" y="832"/>
                      </a:cubicBezTo>
                      <a:cubicBezTo>
                        <a:pt x="1455" y="832"/>
                        <a:pt x="1457" y="832"/>
                        <a:pt x="1457" y="832"/>
                      </a:cubicBezTo>
                      <a:cubicBezTo>
                        <a:pt x="1457" y="832"/>
                        <a:pt x="1463" y="832"/>
                        <a:pt x="1463" y="832"/>
                      </a:cubicBezTo>
                      <a:cubicBezTo>
                        <a:pt x="1463" y="832"/>
                        <a:pt x="1464" y="833"/>
                        <a:pt x="1464" y="833"/>
                      </a:cubicBezTo>
                      <a:cubicBezTo>
                        <a:pt x="1464" y="833"/>
                        <a:pt x="1468" y="832"/>
                        <a:pt x="1468" y="832"/>
                      </a:cubicBezTo>
                      <a:cubicBezTo>
                        <a:pt x="1468" y="832"/>
                        <a:pt x="1470" y="833"/>
                        <a:pt x="1470" y="833"/>
                      </a:cubicBezTo>
                      <a:cubicBezTo>
                        <a:pt x="1470" y="833"/>
                        <a:pt x="1473" y="832"/>
                        <a:pt x="1473" y="832"/>
                      </a:cubicBezTo>
                      <a:cubicBezTo>
                        <a:pt x="1473" y="832"/>
                        <a:pt x="1476" y="833"/>
                        <a:pt x="1476" y="833"/>
                      </a:cubicBezTo>
                      <a:cubicBezTo>
                        <a:pt x="1476" y="833"/>
                        <a:pt x="1478" y="832"/>
                        <a:pt x="1478" y="832"/>
                      </a:cubicBezTo>
                      <a:cubicBezTo>
                        <a:pt x="1478" y="832"/>
                        <a:pt x="1479" y="832"/>
                        <a:pt x="1479" y="832"/>
                      </a:cubicBezTo>
                      <a:cubicBezTo>
                        <a:pt x="1479" y="832"/>
                        <a:pt x="1483" y="832"/>
                        <a:pt x="1483" y="832"/>
                      </a:cubicBezTo>
                      <a:cubicBezTo>
                        <a:pt x="1483" y="832"/>
                        <a:pt x="1484" y="832"/>
                        <a:pt x="1484" y="832"/>
                      </a:cubicBezTo>
                      <a:cubicBezTo>
                        <a:pt x="1484" y="832"/>
                        <a:pt x="1488" y="832"/>
                        <a:pt x="1488" y="832"/>
                      </a:cubicBezTo>
                      <a:cubicBezTo>
                        <a:pt x="1488" y="832"/>
                        <a:pt x="1493" y="832"/>
                        <a:pt x="1493" y="832"/>
                      </a:cubicBezTo>
                      <a:cubicBezTo>
                        <a:pt x="1493" y="832"/>
                        <a:pt x="1494" y="832"/>
                        <a:pt x="1494" y="832"/>
                      </a:cubicBezTo>
                      <a:cubicBezTo>
                        <a:pt x="1494" y="832"/>
                        <a:pt x="1499" y="833"/>
                        <a:pt x="1499" y="833"/>
                      </a:cubicBezTo>
                      <a:cubicBezTo>
                        <a:pt x="1499" y="833"/>
                        <a:pt x="1500" y="833"/>
                        <a:pt x="1500" y="833"/>
                      </a:cubicBezTo>
                      <a:cubicBezTo>
                        <a:pt x="1500" y="833"/>
                        <a:pt x="1503" y="833"/>
                        <a:pt x="1503" y="833"/>
                      </a:cubicBezTo>
                      <a:cubicBezTo>
                        <a:pt x="1503" y="833"/>
                        <a:pt x="1505" y="833"/>
                        <a:pt x="1505" y="833"/>
                      </a:cubicBezTo>
                      <a:cubicBezTo>
                        <a:pt x="1505" y="833"/>
                        <a:pt x="1511" y="833"/>
                        <a:pt x="1511" y="833"/>
                      </a:cubicBezTo>
                      <a:cubicBezTo>
                        <a:pt x="1511" y="833"/>
                        <a:pt x="1512" y="833"/>
                        <a:pt x="1512" y="833"/>
                      </a:cubicBezTo>
                      <a:cubicBezTo>
                        <a:pt x="1512" y="833"/>
                        <a:pt x="1516" y="834"/>
                        <a:pt x="1516" y="834"/>
                      </a:cubicBezTo>
                      <a:cubicBezTo>
                        <a:pt x="1516" y="834"/>
                        <a:pt x="1519" y="834"/>
                        <a:pt x="1519" y="834"/>
                      </a:cubicBezTo>
                      <a:cubicBezTo>
                        <a:pt x="1519" y="834"/>
                        <a:pt x="1520" y="834"/>
                        <a:pt x="1520" y="834"/>
                      </a:cubicBezTo>
                      <a:cubicBezTo>
                        <a:pt x="1520" y="834"/>
                        <a:pt x="1523" y="834"/>
                        <a:pt x="1523" y="834"/>
                      </a:cubicBezTo>
                      <a:cubicBezTo>
                        <a:pt x="1523" y="834"/>
                        <a:pt x="1526" y="834"/>
                        <a:pt x="1526" y="834"/>
                      </a:cubicBezTo>
                      <a:cubicBezTo>
                        <a:pt x="1526" y="834"/>
                        <a:pt x="1529" y="834"/>
                        <a:pt x="1529" y="834"/>
                      </a:cubicBezTo>
                      <a:cubicBezTo>
                        <a:pt x="1529" y="834"/>
                        <a:pt x="1531" y="834"/>
                        <a:pt x="1531" y="834"/>
                      </a:cubicBezTo>
                      <a:cubicBezTo>
                        <a:pt x="1531" y="834"/>
                        <a:pt x="1534" y="834"/>
                        <a:pt x="1534" y="834"/>
                      </a:cubicBezTo>
                      <a:cubicBezTo>
                        <a:pt x="1534" y="834"/>
                        <a:pt x="1539" y="832"/>
                        <a:pt x="1539" y="832"/>
                      </a:cubicBezTo>
                      <a:cubicBezTo>
                        <a:pt x="1539" y="832"/>
                        <a:pt x="1539" y="832"/>
                        <a:pt x="1539" y="832"/>
                      </a:cubicBezTo>
                      <a:cubicBezTo>
                        <a:pt x="1539" y="832"/>
                        <a:pt x="1542" y="825"/>
                        <a:pt x="1542" y="825"/>
                      </a:cubicBezTo>
                      <a:cubicBezTo>
                        <a:pt x="1542" y="825"/>
                        <a:pt x="1545" y="831"/>
                        <a:pt x="1545" y="831"/>
                      </a:cubicBezTo>
                      <a:cubicBezTo>
                        <a:pt x="1545" y="831"/>
                        <a:pt x="1550" y="834"/>
                        <a:pt x="1550" y="834"/>
                      </a:cubicBezTo>
                      <a:cubicBezTo>
                        <a:pt x="1550" y="834"/>
                        <a:pt x="1551" y="834"/>
                        <a:pt x="1551" y="834"/>
                      </a:cubicBezTo>
                      <a:cubicBezTo>
                        <a:pt x="1551" y="834"/>
                        <a:pt x="1553" y="835"/>
                        <a:pt x="1553" y="835"/>
                      </a:cubicBezTo>
                      <a:cubicBezTo>
                        <a:pt x="1553" y="835"/>
                        <a:pt x="1556" y="834"/>
                        <a:pt x="1556" y="834"/>
                      </a:cubicBezTo>
                      <a:cubicBezTo>
                        <a:pt x="1556" y="834"/>
                        <a:pt x="1560" y="835"/>
                        <a:pt x="1560" y="835"/>
                      </a:cubicBezTo>
                      <a:cubicBezTo>
                        <a:pt x="1560" y="835"/>
                        <a:pt x="1564" y="835"/>
                        <a:pt x="1564" y="835"/>
                      </a:cubicBezTo>
                      <a:cubicBezTo>
                        <a:pt x="1564" y="835"/>
                        <a:pt x="1565" y="835"/>
                        <a:pt x="1565" y="835"/>
                      </a:cubicBezTo>
                      <a:cubicBezTo>
                        <a:pt x="1565" y="835"/>
                        <a:pt x="1568" y="835"/>
                        <a:pt x="1568" y="835"/>
                      </a:cubicBezTo>
                      <a:cubicBezTo>
                        <a:pt x="1568" y="835"/>
                        <a:pt x="1570" y="835"/>
                        <a:pt x="1570" y="835"/>
                      </a:cubicBezTo>
                      <a:cubicBezTo>
                        <a:pt x="1570" y="835"/>
                        <a:pt x="1573" y="835"/>
                        <a:pt x="1573" y="835"/>
                      </a:cubicBezTo>
                      <a:cubicBezTo>
                        <a:pt x="1573" y="835"/>
                        <a:pt x="1577" y="835"/>
                        <a:pt x="1577" y="835"/>
                      </a:cubicBezTo>
                      <a:cubicBezTo>
                        <a:pt x="1577" y="835"/>
                        <a:pt x="1582" y="836"/>
                        <a:pt x="1582" y="836"/>
                      </a:cubicBezTo>
                      <a:cubicBezTo>
                        <a:pt x="1582" y="836"/>
                        <a:pt x="1584" y="835"/>
                        <a:pt x="1584" y="835"/>
                      </a:cubicBezTo>
                      <a:cubicBezTo>
                        <a:pt x="1584" y="835"/>
                        <a:pt x="1587" y="835"/>
                        <a:pt x="1587" y="835"/>
                      </a:cubicBezTo>
                      <a:cubicBezTo>
                        <a:pt x="1587" y="835"/>
                        <a:pt x="1589" y="835"/>
                        <a:pt x="1589" y="835"/>
                      </a:cubicBezTo>
                      <a:cubicBezTo>
                        <a:pt x="1589" y="835"/>
                        <a:pt x="1594" y="836"/>
                        <a:pt x="1594" y="836"/>
                      </a:cubicBezTo>
                      <a:cubicBezTo>
                        <a:pt x="1594" y="836"/>
                        <a:pt x="1594" y="835"/>
                        <a:pt x="1594" y="835"/>
                      </a:cubicBezTo>
                      <a:cubicBezTo>
                        <a:pt x="1594" y="835"/>
                        <a:pt x="1597" y="836"/>
                        <a:pt x="1597" y="836"/>
                      </a:cubicBezTo>
                      <a:cubicBezTo>
                        <a:pt x="1597" y="836"/>
                        <a:pt x="1600" y="835"/>
                        <a:pt x="1600" y="835"/>
                      </a:cubicBezTo>
                      <a:cubicBezTo>
                        <a:pt x="1600" y="835"/>
                        <a:pt x="1604" y="835"/>
                        <a:pt x="1604" y="835"/>
                      </a:cubicBezTo>
                      <a:cubicBezTo>
                        <a:pt x="1604" y="835"/>
                        <a:pt x="1606" y="835"/>
                        <a:pt x="1606" y="835"/>
                      </a:cubicBezTo>
                      <a:cubicBezTo>
                        <a:pt x="1606" y="835"/>
                        <a:pt x="1610" y="835"/>
                        <a:pt x="1610" y="835"/>
                      </a:cubicBezTo>
                      <a:cubicBezTo>
                        <a:pt x="1610" y="835"/>
                        <a:pt x="1612" y="835"/>
                        <a:pt x="1612" y="835"/>
                      </a:cubicBezTo>
                      <a:cubicBezTo>
                        <a:pt x="1612" y="835"/>
                        <a:pt x="1613" y="835"/>
                        <a:pt x="1613" y="835"/>
                      </a:cubicBezTo>
                      <a:cubicBezTo>
                        <a:pt x="1613" y="835"/>
                        <a:pt x="1617" y="834"/>
                        <a:pt x="1617" y="834"/>
                      </a:cubicBezTo>
                      <a:cubicBezTo>
                        <a:pt x="1617" y="834"/>
                        <a:pt x="1618" y="834"/>
                        <a:pt x="1618" y="834"/>
                      </a:cubicBezTo>
                      <a:cubicBezTo>
                        <a:pt x="1618" y="834"/>
                        <a:pt x="1624" y="834"/>
                        <a:pt x="1624" y="834"/>
                      </a:cubicBezTo>
                      <a:cubicBezTo>
                        <a:pt x="1624" y="834"/>
                        <a:pt x="1627" y="834"/>
                        <a:pt x="1627" y="834"/>
                      </a:cubicBezTo>
                      <a:cubicBezTo>
                        <a:pt x="1627" y="834"/>
                        <a:pt x="1629" y="833"/>
                        <a:pt x="1629" y="833"/>
                      </a:cubicBezTo>
                      <a:cubicBezTo>
                        <a:pt x="1629" y="833"/>
                        <a:pt x="1630" y="833"/>
                        <a:pt x="1630" y="833"/>
                      </a:cubicBezTo>
                      <a:cubicBezTo>
                        <a:pt x="1630" y="833"/>
                        <a:pt x="1635" y="831"/>
                        <a:pt x="1635" y="831"/>
                      </a:cubicBezTo>
                      <a:cubicBezTo>
                        <a:pt x="1635" y="831"/>
                        <a:pt x="1635" y="831"/>
                        <a:pt x="1635" y="831"/>
                      </a:cubicBezTo>
                      <a:cubicBezTo>
                        <a:pt x="1635" y="831"/>
                        <a:pt x="1637" y="830"/>
                        <a:pt x="1637" y="830"/>
                      </a:cubicBezTo>
                      <a:cubicBezTo>
                        <a:pt x="1637" y="830"/>
                        <a:pt x="1641" y="830"/>
                        <a:pt x="1641" y="830"/>
                      </a:cubicBezTo>
                      <a:cubicBezTo>
                        <a:pt x="1641" y="830"/>
                        <a:pt x="1646" y="828"/>
                        <a:pt x="1646" y="828"/>
                      </a:cubicBezTo>
                      <a:cubicBezTo>
                        <a:pt x="1646" y="828"/>
                        <a:pt x="1646" y="828"/>
                        <a:pt x="1646" y="828"/>
                      </a:cubicBezTo>
                      <a:cubicBezTo>
                        <a:pt x="1646" y="828"/>
                        <a:pt x="1652" y="825"/>
                        <a:pt x="1652" y="825"/>
                      </a:cubicBezTo>
                      <a:cubicBezTo>
                        <a:pt x="1652" y="825"/>
                        <a:pt x="1652" y="825"/>
                        <a:pt x="1652" y="825"/>
                      </a:cubicBezTo>
                      <a:cubicBezTo>
                        <a:pt x="1652" y="825"/>
                        <a:pt x="1657" y="818"/>
                        <a:pt x="1657" y="818"/>
                      </a:cubicBezTo>
                      <a:cubicBezTo>
                        <a:pt x="1657" y="818"/>
                        <a:pt x="1658" y="817"/>
                        <a:pt x="1658" y="817"/>
                      </a:cubicBezTo>
                      <a:cubicBezTo>
                        <a:pt x="1658" y="817"/>
                        <a:pt x="1663" y="799"/>
                        <a:pt x="1663" y="799"/>
                      </a:cubicBezTo>
                      <a:cubicBezTo>
                        <a:pt x="1663" y="799"/>
                        <a:pt x="1664" y="798"/>
                        <a:pt x="1664" y="798"/>
                      </a:cubicBezTo>
                      <a:cubicBezTo>
                        <a:pt x="1664" y="798"/>
                        <a:pt x="1668" y="753"/>
                        <a:pt x="1668" y="753"/>
                      </a:cubicBezTo>
                      <a:cubicBezTo>
                        <a:pt x="1668" y="753"/>
                        <a:pt x="1669" y="759"/>
                        <a:pt x="1669" y="759"/>
                      </a:cubicBezTo>
                      <a:cubicBezTo>
                        <a:pt x="1669" y="759"/>
                        <a:pt x="1675" y="815"/>
                        <a:pt x="1675" y="815"/>
                      </a:cubicBezTo>
                      <a:cubicBezTo>
                        <a:pt x="1675" y="815"/>
                        <a:pt x="1675" y="816"/>
                        <a:pt x="1675" y="816"/>
                      </a:cubicBezTo>
                      <a:cubicBezTo>
                        <a:pt x="1675" y="816"/>
                        <a:pt x="1680" y="823"/>
                        <a:pt x="1680" y="823"/>
                      </a:cubicBezTo>
                      <a:cubicBezTo>
                        <a:pt x="1680" y="823"/>
                        <a:pt x="1680" y="823"/>
                        <a:pt x="1680" y="823"/>
                      </a:cubicBezTo>
                      <a:cubicBezTo>
                        <a:pt x="1680" y="823"/>
                        <a:pt x="1686" y="826"/>
                        <a:pt x="1686" y="826"/>
                      </a:cubicBezTo>
                      <a:cubicBezTo>
                        <a:pt x="1686" y="826"/>
                        <a:pt x="1686" y="826"/>
                        <a:pt x="1686" y="826"/>
                      </a:cubicBezTo>
                      <a:cubicBezTo>
                        <a:pt x="1686" y="826"/>
                        <a:pt x="1691" y="828"/>
                        <a:pt x="1691" y="828"/>
                      </a:cubicBezTo>
                      <a:cubicBezTo>
                        <a:pt x="1691" y="828"/>
                        <a:pt x="1692" y="828"/>
                        <a:pt x="1692" y="828"/>
                      </a:cubicBezTo>
                      <a:cubicBezTo>
                        <a:pt x="1692" y="828"/>
                        <a:pt x="1697" y="829"/>
                        <a:pt x="1697" y="829"/>
                      </a:cubicBezTo>
                      <a:cubicBezTo>
                        <a:pt x="1697" y="829"/>
                        <a:pt x="1697" y="829"/>
                        <a:pt x="1697" y="829"/>
                      </a:cubicBezTo>
                      <a:cubicBezTo>
                        <a:pt x="1697" y="829"/>
                        <a:pt x="1703" y="831"/>
                        <a:pt x="1703" y="831"/>
                      </a:cubicBezTo>
                      <a:cubicBezTo>
                        <a:pt x="1703" y="831"/>
                        <a:pt x="1703" y="831"/>
                        <a:pt x="1703" y="831"/>
                      </a:cubicBezTo>
                      <a:cubicBezTo>
                        <a:pt x="1703" y="831"/>
                        <a:pt x="1709" y="833"/>
                        <a:pt x="1709" y="833"/>
                      </a:cubicBezTo>
                      <a:cubicBezTo>
                        <a:pt x="1709" y="833"/>
                        <a:pt x="1709" y="832"/>
                        <a:pt x="1709" y="832"/>
                      </a:cubicBezTo>
                      <a:cubicBezTo>
                        <a:pt x="1709" y="832"/>
                        <a:pt x="1714" y="833"/>
                        <a:pt x="1714" y="833"/>
                      </a:cubicBezTo>
                      <a:cubicBezTo>
                        <a:pt x="1714" y="833"/>
                        <a:pt x="1715" y="833"/>
                        <a:pt x="1715" y="833"/>
                      </a:cubicBezTo>
                      <a:cubicBezTo>
                        <a:pt x="1715" y="833"/>
                        <a:pt x="1719" y="834"/>
                        <a:pt x="1719" y="834"/>
                      </a:cubicBezTo>
                      <a:cubicBezTo>
                        <a:pt x="1719" y="834"/>
                        <a:pt x="1720" y="834"/>
                        <a:pt x="1720" y="834"/>
                      </a:cubicBezTo>
                      <a:cubicBezTo>
                        <a:pt x="1720" y="834"/>
                        <a:pt x="1722" y="835"/>
                        <a:pt x="1722" y="835"/>
                      </a:cubicBezTo>
                      <a:cubicBezTo>
                        <a:pt x="1722" y="835"/>
                        <a:pt x="1728" y="835"/>
                        <a:pt x="1728" y="835"/>
                      </a:cubicBezTo>
                      <a:cubicBezTo>
                        <a:pt x="1728" y="835"/>
                        <a:pt x="1730" y="834"/>
                        <a:pt x="1730" y="834"/>
                      </a:cubicBezTo>
                      <a:cubicBezTo>
                        <a:pt x="1730" y="834"/>
                        <a:pt x="1733" y="834"/>
                        <a:pt x="1733" y="834"/>
                      </a:cubicBezTo>
                      <a:cubicBezTo>
                        <a:pt x="1733" y="834"/>
                        <a:pt x="1734" y="835"/>
                        <a:pt x="1734" y="835"/>
                      </a:cubicBezTo>
                      <a:cubicBezTo>
                        <a:pt x="1734" y="835"/>
                        <a:pt x="1737" y="835"/>
                        <a:pt x="1737" y="835"/>
                      </a:cubicBezTo>
                      <a:cubicBezTo>
                        <a:pt x="1737" y="835"/>
                        <a:pt x="1742" y="834"/>
                        <a:pt x="1742" y="834"/>
                      </a:cubicBezTo>
                      <a:cubicBezTo>
                        <a:pt x="1742" y="834"/>
                        <a:pt x="1743" y="834"/>
                        <a:pt x="1743" y="834"/>
                      </a:cubicBezTo>
                      <a:cubicBezTo>
                        <a:pt x="1743" y="834"/>
                        <a:pt x="1746" y="834"/>
                        <a:pt x="1746" y="834"/>
                      </a:cubicBezTo>
                      <a:cubicBezTo>
                        <a:pt x="1746" y="834"/>
                        <a:pt x="1748" y="834"/>
                        <a:pt x="1748" y="834"/>
                      </a:cubicBezTo>
                      <a:cubicBezTo>
                        <a:pt x="1748" y="834"/>
                        <a:pt x="1753" y="833"/>
                        <a:pt x="1753" y="833"/>
                      </a:cubicBezTo>
                      <a:cubicBezTo>
                        <a:pt x="1753" y="833"/>
                        <a:pt x="1756" y="834"/>
                        <a:pt x="1756" y="834"/>
                      </a:cubicBezTo>
                      <a:cubicBezTo>
                        <a:pt x="1756" y="834"/>
                        <a:pt x="1758" y="833"/>
                        <a:pt x="1758" y="833"/>
                      </a:cubicBezTo>
                      <a:cubicBezTo>
                        <a:pt x="1758" y="833"/>
                        <a:pt x="1760" y="833"/>
                        <a:pt x="1760" y="833"/>
                      </a:cubicBezTo>
                      <a:cubicBezTo>
                        <a:pt x="1760" y="833"/>
                        <a:pt x="1765" y="830"/>
                        <a:pt x="1765" y="830"/>
                      </a:cubicBezTo>
                      <a:cubicBezTo>
                        <a:pt x="1765" y="830"/>
                        <a:pt x="1765" y="830"/>
                        <a:pt x="1765" y="830"/>
                      </a:cubicBezTo>
                      <a:cubicBezTo>
                        <a:pt x="1765" y="830"/>
                        <a:pt x="1771" y="826"/>
                        <a:pt x="1771" y="826"/>
                      </a:cubicBezTo>
                      <a:cubicBezTo>
                        <a:pt x="1771" y="826"/>
                        <a:pt x="1771" y="826"/>
                        <a:pt x="1771" y="826"/>
                      </a:cubicBezTo>
                      <a:cubicBezTo>
                        <a:pt x="1771" y="826"/>
                        <a:pt x="1776" y="818"/>
                        <a:pt x="1776" y="818"/>
                      </a:cubicBezTo>
                      <a:cubicBezTo>
                        <a:pt x="1776" y="818"/>
                        <a:pt x="1776" y="818"/>
                        <a:pt x="1776" y="818"/>
                      </a:cubicBezTo>
                      <a:cubicBezTo>
                        <a:pt x="1776" y="818"/>
                        <a:pt x="1782" y="794"/>
                        <a:pt x="1782" y="794"/>
                      </a:cubicBezTo>
                      <a:cubicBezTo>
                        <a:pt x="1782" y="794"/>
                        <a:pt x="1782" y="793"/>
                        <a:pt x="1782" y="793"/>
                      </a:cubicBezTo>
                      <a:cubicBezTo>
                        <a:pt x="1782" y="793"/>
                        <a:pt x="1788" y="764"/>
                        <a:pt x="1788" y="764"/>
                      </a:cubicBezTo>
                      <a:cubicBezTo>
                        <a:pt x="1788" y="764"/>
                        <a:pt x="1788" y="761"/>
                        <a:pt x="1788" y="761"/>
                      </a:cubicBezTo>
                      <a:cubicBezTo>
                        <a:pt x="1788" y="761"/>
                        <a:pt x="1793" y="688"/>
                        <a:pt x="1793" y="688"/>
                      </a:cubicBezTo>
                      <a:cubicBezTo>
                        <a:pt x="1793" y="688"/>
                        <a:pt x="1794" y="681"/>
                        <a:pt x="1794" y="681"/>
                      </a:cubicBezTo>
                      <a:cubicBezTo>
                        <a:pt x="1794" y="681"/>
                        <a:pt x="1799" y="404"/>
                        <a:pt x="1799" y="404"/>
                      </a:cubicBezTo>
                      <a:cubicBezTo>
                        <a:pt x="1799" y="404"/>
                        <a:pt x="1801" y="349"/>
                        <a:pt x="1801" y="349"/>
                      </a:cubicBezTo>
                      <a:cubicBezTo>
                        <a:pt x="1801" y="349"/>
                        <a:pt x="1805" y="496"/>
                        <a:pt x="1805" y="496"/>
                      </a:cubicBezTo>
                      <a:cubicBezTo>
                        <a:pt x="1805" y="496"/>
                        <a:pt x="1807" y="532"/>
                        <a:pt x="1807" y="532"/>
                      </a:cubicBezTo>
                      <a:cubicBezTo>
                        <a:pt x="1807" y="532"/>
                        <a:pt x="1810" y="446"/>
                        <a:pt x="1810" y="446"/>
                      </a:cubicBezTo>
                      <a:cubicBezTo>
                        <a:pt x="1810" y="446"/>
                        <a:pt x="1813" y="358"/>
                        <a:pt x="1813" y="358"/>
                      </a:cubicBezTo>
                      <a:cubicBezTo>
                        <a:pt x="1813" y="358"/>
                        <a:pt x="1816" y="479"/>
                        <a:pt x="1816" y="479"/>
                      </a:cubicBezTo>
                      <a:cubicBezTo>
                        <a:pt x="1816" y="479"/>
                        <a:pt x="1816" y="493"/>
                        <a:pt x="1816" y="493"/>
                      </a:cubicBezTo>
                      <a:cubicBezTo>
                        <a:pt x="1816" y="493"/>
                        <a:pt x="1822" y="696"/>
                        <a:pt x="1822" y="696"/>
                      </a:cubicBezTo>
                      <a:cubicBezTo>
                        <a:pt x="1822" y="696"/>
                        <a:pt x="1822" y="700"/>
                        <a:pt x="1822" y="700"/>
                      </a:cubicBezTo>
                      <a:cubicBezTo>
                        <a:pt x="1822" y="700"/>
                        <a:pt x="1827" y="758"/>
                        <a:pt x="1827" y="758"/>
                      </a:cubicBezTo>
                      <a:cubicBezTo>
                        <a:pt x="1827" y="758"/>
                        <a:pt x="1828" y="759"/>
                        <a:pt x="1828" y="759"/>
                      </a:cubicBezTo>
                      <a:cubicBezTo>
                        <a:pt x="1828" y="759"/>
                        <a:pt x="1833" y="784"/>
                        <a:pt x="1833" y="784"/>
                      </a:cubicBezTo>
                      <a:cubicBezTo>
                        <a:pt x="1833" y="784"/>
                        <a:pt x="1833" y="784"/>
                        <a:pt x="1833" y="784"/>
                      </a:cubicBezTo>
                      <a:cubicBezTo>
                        <a:pt x="1833" y="784"/>
                        <a:pt x="1839" y="797"/>
                        <a:pt x="1839" y="797"/>
                      </a:cubicBezTo>
                      <a:cubicBezTo>
                        <a:pt x="1839" y="797"/>
                        <a:pt x="1839" y="798"/>
                        <a:pt x="1839" y="798"/>
                      </a:cubicBezTo>
                      <a:cubicBezTo>
                        <a:pt x="1839" y="798"/>
                        <a:pt x="1844" y="806"/>
                        <a:pt x="1844" y="806"/>
                      </a:cubicBezTo>
                      <a:cubicBezTo>
                        <a:pt x="1844" y="806"/>
                        <a:pt x="1844" y="807"/>
                        <a:pt x="1844" y="807"/>
                      </a:cubicBezTo>
                      <a:cubicBezTo>
                        <a:pt x="1844" y="807"/>
                        <a:pt x="1850" y="812"/>
                        <a:pt x="1850" y="812"/>
                      </a:cubicBezTo>
                      <a:cubicBezTo>
                        <a:pt x="1850" y="812"/>
                        <a:pt x="1850" y="813"/>
                        <a:pt x="1850" y="813"/>
                      </a:cubicBezTo>
                      <a:cubicBezTo>
                        <a:pt x="1850" y="813"/>
                        <a:pt x="1855" y="816"/>
                        <a:pt x="1855" y="816"/>
                      </a:cubicBezTo>
                      <a:cubicBezTo>
                        <a:pt x="1855" y="816"/>
                        <a:pt x="1856" y="817"/>
                        <a:pt x="1856" y="817"/>
                      </a:cubicBezTo>
                      <a:cubicBezTo>
                        <a:pt x="1856" y="817"/>
                        <a:pt x="1861" y="820"/>
                        <a:pt x="1861" y="820"/>
                      </a:cubicBezTo>
                      <a:cubicBezTo>
                        <a:pt x="1861" y="820"/>
                        <a:pt x="1861" y="820"/>
                        <a:pt x="1861" y="820"/>
                      </a:cubicBezTo>
                      <a:cubicBezTo>
                        <a:pt x="1861" y="820"/>
                        <a:pt x="1867" y="823"/>
                        <a:pt x="1867" y="823"/>
                      </a:cubicBezTo>
                      <a:cubicBezTo>
                        <a:pt x="1867" y="823"/>
                        <a:pt x="1867" y="823"/>
                        <a:pt x="1867" y="823"/>
                      </a:cubicBezTo>
                      <a:cubicBezTo>
                        <a:pt x="1867" y="823"/>
                        <a:pt x="1872" y="825"/>
                        <a:pt x="1872" y="825"/>
                      </a:cubicBezTo>
                      <a:cubicBezTo>
                        <a:pt x="1872" y="825"/>
                        <a:pt x="1873" y="825"/>
                        <a:pt x="1873" y="825"/>
                      </a:cubicBezTo>
                      <a:cubicBezTo>
                        <a:pt x="1873" y="825"/>
                        <a:pt x="1878" y="826"/>
                        <a:pt x="1878" y="826"/>
                      </a:cubicBezTo>
                      <a:cubicBezTo>
                        <a:pt x="1878" y="826"/>
                        <a:pt x="1879" y="826"/>
                        <a:pt x="1879" y="826"/>
                      </a:cubicBezTo>
                      <a:cubicBezTo>
                        <a:pt x="1879" y="826"/>
                        <a:pt x="1884" y="827"/>
                        <a:pt x="1884" y="827"/>
                      </a:cubicBezTo>
                      <a:cubicBezTo>
                        <a:pt x="1884" y="827"/>
                        <a:pt x="1884" y="827"/>
                        <a:pt x="1884" y="827"/>
                      </a:cubicBezTo>
                      <a:cubicBezTo>
                        <a:pt x="1884" y="827"/>
                        <a:pt x="1889" y="828"/>
                        <a:pt x="1889" y="828"/>
                      </a:cubicBezTo>
                      <a:cubicBezTo>
                        <a:pt x="1889" y="828"/>
                        <a:pt x="1891" y="828"/>
                        <a:pt x="1891" y="828"/>
                      </a:cubicBezTo>
                      <a:cubicBezTo>
                        <a:pt x="1891" y="828"/>
                        <a:pt x="1895" y="829"/>
                        <a:pt x="1895" y="829"/>
                      </a:cubicBezTo>
                      <a:cubicBezTo>
                        <a:pt x="1895" y="829"/>
                        <a:pt x="1895" y="829"/>
                        <a:pt x="1895" y="829"/>
                      </a:cubicBezTo>
                      <a:cubicBezTo>
                        <a:pt x="1895" y="829"/>
                        <a:pt x="1898" y="829"/>
                        <a:pt x="1898" y="829"/>
                      </a:cubicBezTo>
                      <a:cubicBezTo>
                        <a:pt x="1898" y="829"/>
                        <a:pt x="1901" y="829"/>
                        <a:pt x="1901" y="829"/>
                      </a:cubicBezTo>
                      <a:cubicBezTo>
                        <a:pt x="1901" y="829"/>
                        <a:pt x="1905" y="829"/>
                        <a:pt x="1905" y="829"/>
                      </a:cubicBezTo>
                      <a:cubicBezTo>
                        <a:pt x="1905" y="829"/>
                        <a:pt x="1907" y="829"/>
                        <a:pt x="1907" y="829"/>
                      </a:cubicBezTo>
                      <a:cubicBezTo>
                        <a:pt x="1907" y="829"/>
                        <a:pt x="1912" y="830"/>
                        <a:pt x="1912" y="830"/>
                      </a:cubicBezTo>
                      <a:cubicBezTo>
                        <a:pt x="1912" y="830"/>
                        <a:pt x="1913" y="829"/>
                        <a:pt x="1913" y="829"/>
                      </a:cubicBezTo>
                      <a:cubicBezTo>
                        <a:pt x="1913" y="829"/>
                        <a:pt x="1918" y="829"/>
                        <a:pt x="1918" y="829"/>
                      </a:cubicBezTo>
                      <a:cubicBezTo>
                        <a:pt x="1918" y="829"/>
                        <a:pt x="1918" y="829"/>
                        <a:pt x="1918" y="829"/>
                      </a:cubicBezTo>
                      <a:cubicBezTo>
                        <a:pt x="1918" y="829"/>
                        <a:pt x="1922" y="828"/>
                        <a:pt x="1922" y="828"/>
                      </a:cubicBezTo>
                      <a:cubicBezTo>
                        <a:pt x="1922" y="828"/>
                        <a:pt x="1925" y="828"/>
                        <a:pt x="1925" y="828"/>
                      </a:cubicBezTo>
                      <a:cubicBezTo>
                        <a:pt x="1925" y="828"/>
                        <a:pt x="1929" y="829"/>
                        <a:pt x="1929" y="829"/>
                      </a:cubicBezTo>
                      <a:cubicBezTo>
                        <a:pt x="1929" y="829"/>
                        <a:pt x="1929" y="829"/>
                        <a:pt x="1929" y="829"/>
                      </a:cubicBezTo>
                      <a:cubicBezTo>
                        <a:pt x="1929" y="829"/>
                        <a:pt x="1935" y="828"/>
                        <a:pt x="1935" y="828"/>
                      </a:cubicBezTo>
                      <a:cubicBezTo>
                        <a:pt x="1935" y="828"/>
                        <a:pt x="1936" y="828"/>
                        <a:pt x="1936" y="828"/>
                      </a:cubicBezTo>
                      <a:cubicBezTo>
                        <a:pt x="1936" y="828"/>
                        <a:pt x="1939" y="829"/>
                        <a:pt x="1939" y="829"/>
                      </a:cubicBezTo>
                      <a:cubicBezTo>
                        <a:pt x="1939" y="829"/>
                        <a:pt x="1941" y="828"/>
                        <a:pt x="1941" y="828"/>
                      </a:cubicBezTo>
                      <a:cubicBezTo>
                        <a:pt x="1941" y="828"/>
                        <a:pt x="1946" y="824"/>
                        <a:pt x="1946" y="824"/>
                      </a:cubicBezTo>
                      <a:cubicBezTo>
                        <a:pt x="1946" y="824"/>
                        <a:pt x="1946" y="824"/>
                        <a:pt x="1946" y="824"/>
                      </a:cubicBezTo>
                      <a:cubicBezTo>
                        <a:pt x="1946" y="824"/>
                        <a:pt x="1949" y="821"/>
                        <a:pt x="1949" y="821"/>
                      </a:cubicBezTo>
                      <a:cubicBezTo>
                        <a:pt x="1949" y="821"/>
                        <a:pt x="1954" y="823"/>
                        <a:pt x="1954" y="823"/>
                      </a:cubicBezTo>
                      <a:cubicBezTo>
                        <a:pt x="1954" y="823"/>
                        <a:pt x="1957" y="821"/>
                        <a:pt x="1957" y="821"/>
                      </a:cubicBezTo>
                      <a:cubicBezTo>
                        <a:pt x="1957" y="821"/>
                        <a:pt x="1958" y="821"/>
                        <a:pt x="1958" y="821"/>
                      </a:cubicBezTo>
                      <a:cubicBezTo>
                        <a:pt x="1958" y="821"/>
                        <a:pt x="1961" y="809"/>
                        <a:pt x="1961" y="809"/>
                      </a:cubicBezTo>
                      <a:cubicBezTo>
                        <a:pt x="1961" y="809"/>
                        <a:pt x="1963" y="819"/>
                        <a:pt x="1963" y="819"/>
                      </a:cubicBezTo>
                      <a:cubicBezTo>
                        <a:pt x="1963" y="819"/>
                        <a:pt x="1969" y="824"/>
                        <a:pt x="1969" y="824"/>
                      </a:cubicBezTo>
                      <a:cubicBezTo>
                        <a:pt x="1969" y="824"/>
                        <a:pt x="1969" y="825"/>
                        <a:pt x="1969" y="825"/>
                      </a:cubicBezTo>
                      <a:cubicBezTo>
                        <a:pt x="1969" y="825"/>
                        <a:pt x="1974" y="819"/>
                        <a:pt x="1974" y="819"/>
                      </a:cubicBezTo>
                      <a:cubicBezTo>
                        <a:pt x="1974" y="819"/>
                        <a:pt x="1974" y="819"/>
                        <a:pt x="1974" y="819"/>
                      </a:cubicBezTo>
                      <a:cubicBezTo>
                        <a:pt x="1974" y="819"/>
                        <a:pt x="1980" y="826"/>
                        <a:pt x="1980" y="826"/>
                      </a:cubicBezTo>
                      <a:cubicBezTo>
                        <a:pt x="1980" y="826"/>
                        <a:pt x="1980" y="826"/>
                        <a:pt x="1980" y="826"/>
                      </a:cubicBezTo>
                      <a:cubicBezTo>
                        <a:pt x="1980" y="826"/>
                        <a:pt x="1984" y="828"/>
                        <a:pt x="1984" y="828"/>
                      </a:cubicBezTo>
                      <a:cubicBezTo>
                        <a:pt x="1984" y="828"/>
                        <a:pt x="1988" y="827"/>
                        <a:pt x="1988" y="827"/>
                      </a:cubicBezTo>
                      <a:cubicBezTo>
                        <a:pt x="1988" y="827"/>
                        <a:pt x="1991" y="829"/>
                        <a:pt x="1991" y="829"/>
                      </a:cubicBezTo>
                      <a:cubicBezTo>
                        <a:pt x="1991" y="829"/>
                        <a:pt x="1991" y="828"/>
                        <a:pt x="1991" y="828"/>
                      </a:cubicBezTo>
                      <a:cubicBezTo>
                        <a:pt x="1991" y="828"/>
                        <a:pt x="1993" y="829"/>
                        <a:pt x="1993" y="829"/>
                      </a:cubicBezTo>
                      <a:cubicBezTo>
                        <a:pt x="1993" y="829"/>
                        <a:pt x="2000" y="829"/>
                        <a:pt x="2000" y="829"/>
                      </a:cubicBezTo>
                      <a:cubicBezTo>
                        <a:pt x="2000" y="829"/>
                        <a:pt x="2002" y="829"/>
                        <a:pt x="2002" y="829"/>
                      </a:cubicBezTo>
                      <a:cubicBezTo>
                        <a:pt x="2002" y="829"/>
                        <a:pt x="2003" y="829"/>
                        <a:pt x="2003" y="829"/>
                      </a:cubicBezTo>
                      <a:cubicBezTo>
                        <a:pt x="2003" y="829"/>
                        <a:pt x="2006" y="829"/>
                        <a:pt x="2006" y="829"/>
                      </a:cubicBezTo>
                      <a:cubicBezTo>
                        <a:pt x="2006" y="829"/>
                        <a:pt x="2011" y="829"/>
                        <a:pt x="2011" y="829"/>
                      </a:cubicBezTo>
                      <a:cubicBezTo>
                        <a:pt x="2011" y="829"/>
                        <a:pt x="2014" y="829"/>
                        <a:pt x="2014" y="829"/>
                      </a:cubicBezTo>
                      <a:cubicBezTo>
                        <a:pt x="2014" y="829"/>
                        <a:pt x="2015" y="830"/>
                        <a:pt x="2015" y="830"/>
                      </a:cubicBezTo>
                      <a:cubicBezTo>
                        <a:pt x="2015" y="830"/>
                        <a:pt x="2017" y="829"/>
                        <a:pt x="2017" y="829"/>
                      </a:cubicBezTo>
                      <a:cubicBezTo>
                        <a:pt x="2017" y="829"/>
                        <a:pt x="2021" y="829"/>
                        <a:pt x="2021" y="829"/>
                      </a:cubicBezTo>
                      <a:cubicBezTo>
                        <a:pt x="2021" y="829"/>
                        <a:pt x="2024" y="829"/>
                        <a:pt x="2024" y="829"/>
                      </a:cubicBezTo>
                      <a:cubicBezTo>
                        <a:pt x="2024" y="829"/>
                        <a:pt x="2026" y="829"/>
                        <a:pt x="2026" y="829"/>
                      </a:cubicBezTo>
                      <a:cubicBezTo>
                        <a:pt x="2026" y="829"/>
                        <a:pt x="2028" y="829"/>
                        <a:pt x="2028" y="829"/>
                      </a:cubicBezTo>
                      <a:cubicBezTo>
                        <a:pt x="2028" y="829"/>
                        <a:pt x="2032" y="829"/>
                        <a:pt x="2032" y="829"/>
                      </a:cubicBezTo>
                      <a:cubicBezTo>
                        <a:pt x="2032" y="829"/>
                        <a:pt x="2033" y="829"/>
                        <a:pt x="2033" y="829"/>
                      </a:cubicBezTo>
                      <a:cubicBezTo>
                        <a:pt x="2033" y="829"/>
                        <a:pt x="2037" y="829"/>
                        <a:pt x="2037" y="829"/>
                      </a:cubicBezTo>
                      <a:cubicBezTo>
                        <a:pt x="2037" y="829"/>
                        <a:pt x="2038" y="829"/>
                        <a:pt x="2038" y="829"/>
                      </a:cubicBezTo>
                      <a:cubicBezTo>
                        <a:pt x="2038" y="829"/>
                        <a:pt x="2044" y="829"/>
                        <a:pt x="2044" y="829"/>
                      </a:cubicBezTo>
                      <a:cubicBezTo>
                        <a:pt x="2044" y="829"/>
                        <a:pt x="2047" y="830"/>
                        <a:pt x="2047" y="830"/>
                      </a:cubicBezTo>
                      <a:cubicBezTo>
                        <a:pt x="2047" y="830"/>
                        <a:pt x="2049" y="829"/>
                        <a:pt x="2049" y="829"/>
                      </a:cubicBezTo>
                      <a:cubicBezTo>
                        <a:pt x="2049" y="829"/>
                        <a:pt x="2053" y="830"/>
                        <a:pt x="2053" y="830"/>
                      </a:cubicBezTo>
                      <a:cubicBezTo>
                        <a:pt x="2053" y="830"/>
                        <a:pt x="2055" y="830"/>
                        <a:pt x="2055" y="830"/>
                      </a:cubicBezTo>
                      <a:cubicBezTo>
                        <a:pt x="2055" y="830"/>
                        <a:pt x="2057" y="829"/>
                        <a:pt x="2057" y="829"/>
                      </a:cubicBezTo>
                      <a:cubicBezTo>
                        <a:pt x="2057" y="829"/>
                        <a:pt x="2061" y="830"/>
                        <a:pt x="2061" y="830"/>
                      </a:cubicBezTo>
                      <a:cubicBezTo>
                        <a:pt x="2061" y="830"/>
                        <a:pt x="2063" y="831"/>
                        <a:pt x="2063" y="831"/>
                      </a:cubicBezTo>
                      <a:cubicBezTo>
                        <a:pt x="2063" y="831"/>
                        <a:pt x="2065" y="831"/>
                        <a:pt x="2065" y="831"/>
                      </a:cubicBezTo>
                      <a:cubicBezTo>
                        <a:pt x="2065" y="831"/>
                        <a:pt x="2066" y="830"/>
                        <a:pt x="2066" y="830"/>
                      </a:cubicBezTo>
                      <a:cubicBezTo>
                        <a:pt x="2066" y="830"/>
                        <a:pt x="2071" y="831"/>
                        <a:pt x="2071" y="831"/>
                      </a:cubicBezTo>
                      <a:cubicBezTo>
                        <a:pt x="2071" y="831"/>
                        <a:pt x="2076" y="832"/>
                        <a:pt x="2076" y="832"/>
                      </a:cubicBezTo>
                      <a:cubicBezTo>
                        <a:pt x="2076" y="832"/>
                        <a:pt x="2078" y="831"/>
                        <a:pt x="2078" y="831"/>
                      </a:cubicBezTo>
                      <a:cubicBezTo>
                        <a:pt x="2078" y="831"/>
                        <a:pt x="2080" y="832"/>
                        <a:pt x="2080" y="832"/>
                      </a:cubicBezTo>
                      <a:cubicBezTo>
                        <a:pt x="2080" y="832"/>
                        <a:pt x="2084" y="832"/>
                        <a:pt x="2084" y="832"/>
                      </a:cubicBezTo>
                      <a:cubicBezTo>
                        <a:pt x="2084" y="832"/>
                        <a:pt x="2087" y="832"/>
                        <a:pt x="2087" y="832"/>
                      </a:cubicBezTo>
                      <a:cubicBezTo>
                        <a:pt x="2087" y="832"/>
                        <a:pt x="2088" y="832"/>
                        <a:pt x="2088" y="832"/>
                      </a:cubicBezTo>
                      <a:cubicBezTo>
                        <a:pt x="2088" y="832"/>
                        <a:pt x="2091" y="833"/>
                        <a:pt x="2091" y="833"/>
                      </a:cubicBezTo>
                      <a:cubicBezTo>
                        <a:pt x="2091" y="833"/>
                        <a:pt x="2094" y="833"/>
                        <a:pt x="2094" y="833"/>
                      </a:cubicBezTo>
                      <a:cubicBezTo>
                        <a:pt x="2094" y="833"/>
                        <a:pt x="2099" y="833"/>
                        <a:pt x="2099" y="833"/>
                      </a:cubicBezTo>
                      <a:cubicBezTo>
                        <a:pt x="2099" y="833"/>
                        <a:pt x="2099" y="833"/>
                        <a:pt x="2099" y="833"/>
                      </a:cubicBezTo>
                      <a:cubicBezTo>
                        <a:pt x="2099" y="833"/>
                        <a:pt x="2104" y="833"/>
                        <a:pt x="2104" y="833"/>
                      </a:cubicBezTo>
                      <a:cubicBezTo>
                        <a:pt x="2104" y="833"/>
                        <a:pt x="2106" y="833"/>
                        <a:pt x="2106" y="833"/>
                      </a:cubicBezTo>
                      <a:cubicBezTo>
                        <a:pt x="2106" y="833"/>
                        <a:pt x="2107" y="834"/>
                        <a:pt x="2107" y="834"/>
                      </a:cubicBezTo>
                      <a:cubicBezTo>
                        <a:pt x="2107" y="834"/>
                        <a:pt x="2110" y="834"/>
                        <a:pt x="2110" y="834"/>
                      </a:cubicBezTo>
                      <a:cubicBezTo>
                        <a:pt x="2110" y="834"/>
                        <a:pt x="2115" y="834"/>
                        <a:pt x="2115" y="834"/>
                      </a:cubicBezTo>
                      <a:cubicBezTo>
                        <a:pt x="2115" y="834"/>
                        <a:pt x="2118" y="834"/>
                        <a:pt x="2118" y="834"/>
                      </a:cubicBezTo>
                      <a:cubicBezTo>
                        <a:pt x="2118" y="834"/>
                        <a:pt x="2120" y="834"/>
                        <a:pt x="2120" y="834"/>
                      </a:cubicBezTo>
                      <a:cubicBezTo>
                        <a:pt x="2120" y="834"/>
                        <a:pt x="2124" y="834"/>
                        <a:pt x="2124" y="834"/>
                      </a:cubicBezTo>
                      <a:cubicBezTo>
                        <a:pt x="2124" y="834"/>
                        <a:pt x="2127" y="834"/>
                        <a:pt x="2127" y="834"/>
                      </a:cubicBezTo>
                      <a:cubicBezTo>
                        <a:pt x="2127" y="834"/>
                        <a:pt x="2128" y="834"/>
                        <a:pt x="2128" y="834"/>
                      </a:cubicBezTo>
                      <a:cubicBezTo>
                        <a:pt x="2128" y="834"/>
                        <a:pt x="2131" y="835"/>
                        <a:pt x="2131" y="835"/>
                      </a:cubicBezTo>
                      <a:cubicBezTo>
                        <a:pt x="2131" y="835"/>
                        <a:pt x="2133" y="835"/>
                        <a:pt x="2133" y="835"/>
                      </a:cubicBezTo>
                      <a:cubicBezTo>
                        <a:pt x="2133" y="835"/>
                        <a:pt x="2136" y="834"/>
                        <a:pt x="2136" y="834"/>
                      </a:cubicBezTo>
                      <a:cubicBezTo>
                        <a:pt x="2136" y="834"/>
                        <a:pt x="2139" y="835"/>
                        <a:pt x="2139" y="835"/>
                      </a:cubicBezTo>
                      <a:cubicBezTo>
                        <a:pt x="2139" y="835"/>
                        <a:pt x="2144" y="835"/>
                        <a:pt x="2144" y="835"/>
                      </a:cubicBezTo>
                      <a:cubicBezTo>
                        <a:pt x="2144" y="835"/>
                        <a:pt x="2146" y="834"/>
                        <a:pt x="2146" y="834"/>
                      </a:cubicBezTo>
                      <a:cubicBezTo>
                        <a:pt x="2146" y="834"/>
                        <a:pt x="2149" y="835"/>
                        <a:pt x="2149" y="835"/>
                      </a:cubicBezTo>
                      <a:cubicBezTo>
                        <a:pt x="2149" y="835"/>
                        <a:pt x="2151" y="835"/>
                        <a:pt x="2151" y="835"/>
                      </a:cubicBezTo>
                      <a:cubicBezTo>
                        <a:pt x="2151" y="835"/>
                        <a:pt x="2152" y="835"/>
                        <a:pt x="2152" y="835"/>
                      </a:cubicBezTo>
                      <a:cubicBezTo>
                        <a:pt x="2152" y="835"/>
                        <a:pt x="2157" y="835"/>
                        <a:pt x="2157" y="835"/>
                      </a:cubicBezTo>
                      <a:cubicBezTo>
                        <a:pt x="2157" y="835"/>
                        <a:pt x="2160" y="835"/>
                        <a:pt x="2160" y="835"/>
                      </a:cubicBezTo>
                      <a:cubicBezTo>
                        <a:pt x="2160" y="835"/>
                        <a:pt x="2162" y="835"/>
                        <a:pt x="2162" y="835"/>
                      </a:cubicBezTo>
                      <a:cubicBezTo>
                        <a:pt x="2162" y="835"/>
                        <a:pt x="2165" y="835"/>
                        <a:pt x="2165" y="835"/>
                      </a:cubicBezTo>
                      <a:cubicBezTo>
                        <a:pt x="2165" y="835"/>
                        <a:pt x="2168" y="835"/>
                        <a:pt x="2168" y="835"/>
                      </a:cubicBezTo>
                      <a:cubicBezTo>
                        <a:pt x="2168" y="835"/>
                        <a:pt x="2171" y="835"/>
                        <a:pt x="2171" y="835"/>
                      </a:cubicBezTo>
                      <a:cubicBezTo>
                        <a:pt x="2171" y="835"/>
                        <a:pt x="2174" y="835"/>
                        <a:pt x="2174" y="835"/>
                      </a:cubicBezTo>
                      <a:cubicBezTo>
                        <a:pt x="2174" y="835"/>
                        <a:pt x="2176" y="835"/>
                        <a:pt x="2176" y="835"/>
                      </a:cubicBezTo>
                      <a:cubicBezTo>
                        <a:pt x="2176" y="835"/>
                        <a:pt x="2181" y="835"/>
                        <a:pt x="2181" y="835"/>
                      </a:cubicBezTo>
                      <a:cubicBezTo>
                        <a:pt x="2181" y="835"/>
                        <a:pt x="2184" y="835"/>
                        <a:pt x="2184" y="835"/>
                      </a:cubicBezTo>
                      <a:cubicBezTo>
                        <a:pt x="2184" y="835"/>
                        <a:pt x="2184" y="835"/>
                        <a:pt x="2184" y="835"/>
                      </a:cubicBezTo>
                      <a:cubicBezTo>
                        <a:pt x="2184" y="835"/>
                        <a:pt x="2188" y="835"/>
                        <a:pt x="2188" y="835"/>
                      </a:cubicBezTo>
                      <a:cubicBezTo>
                        <a:pt x="2188" y="835"/>
                        <a:pt x="2191" y="835"/>
                        <a:pt x="2191" y="835"/>
                      </a:cubicBezTo>
                      <a:cubicBezTo>
                        <a:pt x="2191" y="835"/>
                        <a:pt x="2193" y="835"/>
                        <a:pt x="2193" y="835"/>
                      </a:cubicBezTo>
                      <a:cubicBezTo>
                        <a:pt x="2193" y="835"/>
                        <a:pt x="2195" y="835"/>
                        <a:pt x="2195" y="835"/>
                      </a:cubicBezTo>
                      <a:cubicBezTo>
                        <a:pt x="2195" y="835"/>
                        <a:pt x="2200" y="835"/>
                        <a:pt x="2200" y="835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222" name="Freeform 77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5475" cy="771525"/>
                </a:xfrm>
                <a:custGeom>
                  <a:avLst/>
                  <a:gdLst>
                    <a:gd name="T0" fmla="*/ 5 w 950"/>
                    <a:gd name="T1" fmla="*/ 1168 h 1170"/>
                    <a:gd name="T2" fmla="*/ 23 w 950"/>
                    <a:gd name="T3" fmla="*/ 1168 h 1170"/>
                    <a:gd name="T4" fmla="*/ 39 w 950"/>
                    <a:gd name="T5" fmla="*/ 1169 h 1170"/>
                    <a:gd name="T6" fmla="*/ 55 w 950"/>
                    <a:gd name="T7" fmla="*/ 1169 h 1170"/>
                    <a:gd name="T8" fmla="*/ 73 w 950"/>
                    <a:gd name="T9" fmla="*/ 1170 h 1170"/>
                    <a:gd name="T10" fmla="*/ 91 w 950"/>
                    <a:gd name="T11" fmla="*/ 1170 h 1170"/>
                    <a:gd name="T12" fmla="*/ 108 w 950"/>
                    <a:gd name="T13" fmla="*/ 1169 h 1170"/>
                    <a:gd name="T14" fmla="*/ 125 w 950"/>
                    <a:gd name="T15" fmla="*/ 1169 h 1170"/>
                    <a:gd name="T16" fmla="*/ 140 w 950"/>
                    <a:gd name="T17" fmla="*/ 1167 h 1170"/>
                    <a:gd name="T18" fmla="*/ 159 w 950"/>
                    <a:gd name="T19" fmla="*/ 1145 h 1170"/>
                    <a:gd name="T20" fmla="*/ 174 w 950"/>
                    <a:gd name="T21" fmla="*/ 1120 h 1170"/>
                    <a:gd name="T22" fmla="*/ 193 w 950"/>
                    <a:gd name="T23" fmla="*/ 1153 h 1170"/>
                    <a:gd name="T24" fmla="*/ 209 w 950"/>
                    <a:gd name="T25" fmla="*/ 1167 h 1170"/>
                    <a:gd name="T26" fmla="*/ 225 w 950"/>
                    <a:gd name="T27" fmla="*/ 1168 h 1170"/>
                    <a:gd name="T28" fmla="*/ 243 w 950"/>
                    <a:gd name="T29" fmla="*/ 1168 h 1170"/>
                    <a:gd name="T30" fmla="*/ 259 w 950"/>
                    <a:gd name="T31" fmla="*/ 1168 h 1170"/>
                    <a:gd name="T32" fmla="*/ 278 w 950"/>
                    <a:gd name="T33" fmla="*/ 1166 h 1170"/>
                    <a:gd name="T34" fmla="*/ 295 w 950"/>
                    <a:gd name="T35" fmla="*/ 1157 h 1170"/>
                    <a:gd name="T36" fmla="*/ 311 w 950"/>
                    <a:gd name="T37" fmla="*/ 1050 h 1170"/>
                    <a:gd name="T38" fmla="*/ 328 w 950"/>
                    <a:gd name="T39" fmla="*/ 1164 h 1170"/>
                    <a:gd name="T40" fmla="*/ 345 w 950"/>
                    <a:gd name="T41" fmla="*/ 1167 h 1170"/>
                    <a:gd name="T42" fmla="*/ 358 w 950"/>
                    <a:gd name="T43" fmla="*/ 1168 h 1170"/>
                    <a:gd name="T44" fmla="*/ 376 w 950"/>
                    <a:gd name="T45" fmla="*/ 1168 h 1170"/>
                    <a:gd name="T46" fmla="*/ 396 w 950"/>
                    <a:gd name="T47" fmla="*/ 1168 h 1170"/>
                    <a:gd name="T48" fmla="*/ 413 w 950"/>
                    <a:gd name="T49" fmla="*/ 1162 h 1170"/>
                    <a:gd name="T50" fmla="*/ 429 w 950"/>
                    <a:gd name="T51" fmla="*/ 1071 h 1170"/>
                    <a:gd name="T52" fmla="*/ 447 w 950"/>
                    <a:gd name="T53" fmla="*/ 1116 h 1170"/>
                    <a:gd name="T54" fmla="*/ 464 w 950"/>
                    <a:gd name="T55" fmla="*/ 1165 h 1170"/>
                    <a:gd name="T56" fmla="*/ 481 w 950"/>
                    <a:gd name="T57" fmla="*/ 1166 h 1170"/>
                    <a:gd name="T58" fmla="*/ 498 w 950"/>
                    <a:gd name="T59" fmla="*/ 1168 h 1170"/>
                    <a:gd name="T60" fmla="*/ 515 w 950"/>
                    <a:gd name="T61" fmla="*/ 1169 h 1170"/>
                    <a:gd name="T62" fmla="*/ 532 w 950"/>
                    <a:gd name="T63" fmla="*/ 1169 h 1170"/>
                    <a:gd name="T64" fmla="*/ 549 w 950"/>
                    <a:gd name="T65" fmla="*/ 1170 h 1170"/>
                    <a:gd name="T66" fmla="*/ 565 w 950"/>
                    <a:gd name="T67" fmla="*/ 1169 h 1170"/>
                    <a:gd name="T68" fmla="*/ 582 w 950"/>
                    <a:gd name="T69" fmla="*/ 1169 h 1170"/>
                    <a:gd name="T70" fmla="*/ 600 w 950"/>
                    <a:gd name="T71" fmla="*/ 1169 h 1170"/>
                    <a:gd name="T72" fmla="*/ 617 w 950"/>
                    <a:gd name="T73" fmla="*/ 1169 h 1170"/>
                    <a:gd name="T74" fmla="*/ 634 w 950"/>
                    <a:gd name="T75" fmla="*/ 1164 h 1170"/>
                    <a:gd name="T76" fmla="*/ 651 w 950"/>
                    <a:gd name="T77" fmla="*/ 1139 h 1170"/>
                    <a:gd name="T78" fmla="*/ 668 w 950"/>
                    <a:gd name="T79" fmla="*/ 1141 h 1170"/>
                    <a:gd name="T80" fmla="*/ 682 w 950"/>
                    <a:gd name="T81" fmla="*/ 1162 h 1170"/>
                    <a:gd name="T82" fmla="*/ 702 w 950"/>
                    <a:gd name="T83" fmla="*/ 1160 h 1170"/>
                    <a:gd name="T84" fmla="*/ 719 w 950"/>
                    <a:gd name="T85" fmla="*/ 1147 h 1170"/>
                    <a:gd name="T86" fmla="*/ 736 w 950"/>
                    <a:gd name="T87" fmla="*/ 1059 h 1170"/>
                    <a:gd name="T88" fmla="*/ 752 w 950"/>
                    <a:gd name="T89" fmla="*/ 1098 h 1170"/>
                    <a:gd name="T90" fmla="*/ 770 w 950"/>
                    <a:gd name="T91" fmla="*/ 1131 h 1170"/>
                    <a:gd name="T92" fmla="*/ 786 w 950"/>
                    <a:gd name="T93" fmla="*/ 1145 h 1170"/>
                    <a:gd name="T94" fmla="*/ 804 w 950"/>
                    <a:gd name="T95" fmla="*/ 1142 h 1170"/>
                    <a:gd name="T96" fmla="*/ 820 w 950"/>
                    <a:gd name="T97" fmla="*/ 1154 h 1170"/>
                    <a:gd name="T98" fmla="*/ 835 w 950"/>
                    <a:gd name="T99" fmla="*/ 1165 h 1170"/>
                    <a:gd name="T100" fmla="*/ 853 w 950"/>
                    <a:gd name="T101" fmla="*/ 1160 h 1170"/>
                    <a:gd name="T102" fmla="*/ 871 w 950"/>
                    <a:gd name="T103" fmla="*/ 1135 h 1170"/>
                    <a:gd name="T104" fmla="*/ 888 w 950"/>
                    <a:gd name="T105" fmla="*/ 1048 h 1170"/>
                    <a:gd name="T106" fmla="*/ 905 w 950"/>
                    <a:gd name="T107" fmla="*/ 1063 h 1170"/>
                    <a:gd name="T108" fmla="*/ 922 w 950"/>
                    <a:gd name="T109" fmla="*/ 1126 h 1170"/>
                    <a:gd name="T110" fmla="*/ 939 w 950"/>
                    <a:gd name="T111" fmla="*/ 871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50" h="1170">
                      <a:moveTo>
                        <a:pt x="0" y="1169"/>
                      </a:moveTo>
                      <a:lnTo>
                        <a:pt x="0" y="1169"/>
                      </a:lnTo>
                      <a:cubicBezTo>
                        <a:pt x="0" y="1169"/>
                        <a:pt x="1" y="1169"/>
                        <a:pt x="1" y="1169"/>
                      </a:cubicBezTo>
                      <a:cubicBezTo>
                        <a:pt x="1" y="1169"/>
                        <a:pt x="1" y="1169"/>
                        <a:pt x="1" y="1169"/>
                      </a:cubicBezTo>
                      <a:cubicBezTo>
                        <a:pt x="1" y="1169"/>
                        <a:pt x="1" y="1169"/>
                        <a:pt x="1" y="1169"/>
                      </a:cubicBezTo>
                      <a:cubicBezTo>
                        <a:pt x="1" y="1169"/>
                        <a:pt x="5" y="1168"/>
                        <a:pt x="5" y="1168"/>
                      </a:cubicBezTo>
                      <a:cubicBezTo>
                        <a:pt x="5" y="1168"/>
                        <a:pt x="7" y="1168"/>
                        <a:pt x="7" y="1168"/>
                      </a:cubicBezTo>
                      <a:cubicBezTo>
                        <a:pt x="7" y="1168"/>
                        <a:pt x="8" y="1169"/>
                        <a:pt x="8" y="1169"/>
                      </a:cubicBezTo>
                      <a:cubicBezTo>
                        <a:pt x="8" y="1169"/>
                        <a:pt x="13" y="1168"/>
                        <a:pt x="13" y="1168"/>
                      </a:cubicBezTo>
                      <a:cubicBezTo>
                        <a:pt x="13" y="1168"/>
                        <a:pt x="14" y="1168"/>
                        <a:pt x="14" y="1168"/>
                      </a:cubicBezTo>
                      <a:cubicBezTo>
                        <a:pt x="14" y="1168"/>
                        <a:pt x="21" y="1169"/>
                        <a:pt x="21" y="1169"/>
                      </a:cubicBezTo>
                      <a:cubicBezTo>
                        <a:pt x="21" y="1169"/>
                        <a:pt x="23" y="1168"/>
                        <a:pt x="23" y="1168"/>
                      </a:cubicBezTo>
                      <a:cubicBezTo>
                        <a:pt x="23" y="1168"/>
                        <a:pt x="23" y="1168"/>
                        <a:pt x="23" y="1168"/>
                      </a:cubicBezTo>
                      <a:cubicBezTo>
                        <a:pt x="23" y="1168"/>
                        <a:pt x="26" y="1169"/>
                        <a:pt x="26" y="1169"/>
                      </a:cubicBezTo>
                      <a:cubicBezTo>
                        <a:pt x="26" y="1169"/>
                        <a:pt x="29" y="1168"/>
                        <a:pt x="29" y="1168"/>
                      </a:cubicBezTo>
                      <a:cubicBezTo>
                        <a:pt x="29" y="1168"/>
                        <a:pt x="34" y="1169"/>
                        <a:pt x="34" y="1169"/>
                      </a:cubicBezTo>
                      <a:cubicBezTo>
                        <a:pt x="34" y="1169"/>
                        <a:pt x="38" y="1169"/>
                        <a:pt x="38" y="1169"/>
                      </a:cubicBezTo>
                      <a:cubicBezTo>
                        <a:pt x="38" y="1169"/>
                        <a:pt x="39" y="1169"/>
                        <a:pt x="39" y="1169"/>
                      </a:cubicBezTo>
                      <a:cubicBezTo>
                        <a:pt x="39" y="1169"/>
                        <a:pt x="40" y="1169"/>
                        <a:pt x="40" y="1169"/>
                      </a:cubicBezTo>
                      <a:cubicBezTo>
                        <a:pt x="40" y="1169"/>
                        <a:pt x="44" y="1169"/>
                        <a:pt x="44" y="1169"/>
                      </a:cubicBezTo>
                      <a:cubicBezTo>
                        <a:pt x="44" y="1169"/>
                        <a:pt x="46" y="1169"/>
                        <a:pt x="46" y="1169"/>
                      </a:cubicBezTo>
                      <a:cubicBezTo>
                        <a:pt x="46" y="1169"/>
                        <a:pt x="46" y="1169"/>
                        <a:pt x="46" y="1169"/>
                      </a:cubicBezTo>
                      <a:cubicBezTo>
                        <a:pt x="46" y="1169"/>
                        <a:pt x="53" y="1168"/>
                        <a:pt x="53" y="1168"/>
                      </a:cubicBezTo>
                      <a:cubicBezTo>
                        <a:pt x="53" y="1168"/>
                        <a:pt x="55" y="1169"/>
                        <a:pt x="55" y="1169"/>
                      </a:cubicBezTo>
                      <a:cubicBezTo>
                        <a:pt x="55" y="1169"/>
                        <a:pt x="58" y="1169"/>
                        <a:pt x="58" y="1169"/>
                      </a:cubicBezTo>
                      <a:cubicBezTo>
                        <a:pt x="58" y="1169"/>
                        <a:pt x="60" y="1169"/>
                        <a:pt x="60" y="1169"/>
                      </a:cubicBezTo>
                      <a:cubicBezTo>
                        <a:pt x="60" y="1169"/>
                        <a:pt x="64" y="1169"/>
                        <a:pt x="64" y="1169"/>
                      </a:cubicBezTo>
                      <a:cubicBezTo>
                        <a:pt x="64" y="1169"/>
                        <a:pt x="68" y="1169"/>
                        <a:pt x="68" y="1169"/>
                      </a:cubicBezTo>
                      <a:cubicBezTo>
                        <a:pt x="68" y="1169"/>
                        <a:pt x="72" y="1169"/>
                        <a:pt x="72" y="1169"/>
                      </a:cubicBezTo>
                      <a:cubicBezTo>
                        <a:pt x="72" y="1169"/>
                        <a:pt x="73" y="1170"/>
                        <a:pt x="73" y="1170"/>
                      </a:cubicBezTo>
                      <a:cubicBezTo>
                        <a:pt x="73" y="1170"/>
                        <a:pt x="75" y="1170"/>
                        <a:pt x="75" y="1170"/>
                      </a:cubicBezTo>
                      <a:cubicBezTo>
                        <a:pt x="75" y="1170"/>
                        <a:pt x="80" y="1169"/>
                        <a:pt x="80" y="1169"/>
                      </a:cubicBezTo>
                      <a:cubicBezTo>
                        <a:pt x="80" y="1169"/>
                        <a:pt x="80" y="1169"/>
                        <a:pt x="80" y="1169"/>
                      </a:cubicBezTo>
                      <a:cubicBezTo>
                        <a:pt x="80" y="1169"/>
                        <a:pt x="82" y="1170"/>
                        <a:pt x="82" y="1170"/>
                      </a:cubicBezTo>
                      <a:cubicBezTo>
                        <a:pt x="82" y="1170"/>
                        <a:pt x="89" y="1169"/>
                        <a:pt x="89" y="1169"/>
                      </a:cubicBezTo>
                      <a:cubicBezTo>
                        <a:pt x="89" y="1169"/>
                        <a:pt x="91" y="1170"/>
                        <a:pt x="91" y="1170"/>
                      </a:cubicBezTo>
                      <a:cubicBezTo>
                        <a:pt x="91" y="1170"/>
                        <a:pt x="93" y="1169"/>
                        <a:pt x="93" y="1169"/>
                      </a:cubicBezTo>
                      <a:cubicBezTo>
                        <a:pt x="93" y="1169"/>
                        <a:pt x="96" y="1170"/>
                        <a:pt x="96" y="1170"/>
                      </a:cubicBezTo>
                      <a:cubicBezTo>
                        <a:pt x="96" y="1170"/>
                        <a:pt x="97" y="1170"/>
                        <a:pt x="97" y="1170"/>
                      </a:cubicBezTo>
                      <a:cubicBezTo>
                        <a:pt x="97" y="1170"/>
                        <a:pt x="102" y="1169"/>
                        <a:pt x="102" y="1169"/>
                      </a:cubicBezTo>
                      <a:cubicBezTo>
                        <a:pt x="102" y="1169"/>
                        <a:pt x="107" y="1170"/>
                        <a:pt x="107" y="1170"/>
                      </a:cubicBezTo>
                      <a:cubicBezTo>
                        <a:pt x="107" y="1170"/>
                        <a:pt x="108" y="1169"/>
                        <a:pt x="108" y="1169"/>
                      </a:cubicBezTo>
                      <a:cubicBezTo>
                        <a:pt x="108" y="1169"/>
                        <a:pt x="111" y="1169"/>
                        <a:pt x="111" y="1169"/>
                      </a:cubicBezTo>
                      <a:cubicBezTo>
                        <a:pt x="111" y="1169"/>
                        <a:pt x="112" y="1170"/>
                        <a:pt x="112" y="1170"/>
                      </a:cubicBezTo>
                      <a:cubicBezTo>
                        <a:pt x="112" y="1170"/>
                        <a:pt x="116" y="1169"/>
                        <a:pt x="116" y="1169"/>
                      </a:cubicBezTo>
                      <a:cubicBezTo>
                        <a:pt x="116" y="1169"/>
                        <a:pt x="118" y="1170"/>
                        <a:pt x="118" y="1170"/>
                      </a:cubicBezTo>
                      <a:cubicBezTo>
                        <a:pt x="118" y="1170"/>
                        <a:pt x="120" y="1169"/>
                        <a:pt x="120" y="1169"/>
                      </a:cubicBezTo>
                      <a:cubicBezTo>
                        <a:pt x="120" y="1169"/>
                        <a:pt x="125" y="1169"/>
                        <a:pt x="125" y="1169"/>
                      </a:cubicBezTo>
                      <a:cubicBezTo>
                        <a:pt x="125" y="1169"/>
                        <a:pt x="126" y="1169"/>
                        <a:pt x="126" y="1169"/>
                      </a:cubicBezTo>
                      <a:cubicBezTo>
                        <a:pt x="126" y="1169"/>
                        <a:pt x="130" y="1169"/>
                        <a:pt x="130" y="1169"/>
                      </a:cubicBezTo>
                      <a:cubicBezTo>
                        <a:pt x="130" y="1169"/>
                        <a:pt x="131" y="1169"/>
                        <a:pt x="131" y="1169"/>
                      </a:cubicBezTo>
                      <a:cubicBezTo>
                        <a:pt x="131" y="1169"/>
                        <a:pt x="136" y="1168"/>
                        <a:pt x="136" y="1168"/>
                      </a:cubicBezTo>
                      <a:cubicBezTo>
                        <a:pt x="136" y="1168"/>
                        <a:pt x="136" y="1168"/>
                        <a:pt x="136" y="1168"/>
                      </a:cubicBezTo>
                      <a:cubicBezTo>
                        <a:pt x="136" y="1168"/>
                        <a:pt x="140" y="1167"/>
                        <a:pt x="140" y="1167"/>
                      </a:cubicBezTo>
                      <a:cubicBezTo>
                        <a:pt x="140" y="1167"/>
                        <a:pt x="142" y="1167"/>
                        <a:pt x="142" y="1167"/>
                      </a:cubicBezTo>
                      <a:cubicBezTo>
                        <a:pt x="142" y="1167"/>
                        <a:pt x="147" y="1166"/>
                        <a:pt x="147" y="1166"/>
                      </a:cubicBezTo>
                      <a:cubicBezTo>
                        <a:pt x="147" y="1166"/>
                        <a:pt x="148" y="1166"/>
                        <a:pt x="148" y="1166"/>
                      </a:cubicBezTo>
                      <a:cubicBezTo>
                        <a:pt x="148" y="1166"/>
                        <a:pt x="153" y="1161"/>
                        <a:pt x="153" y="1161"/>
                      </a:cubicBezTo>
                      <a:cubicBezTo>
                        <a:pt x="153" y="1161"/>
                        <a:pt x="153" y="1160"/>
                        <a:pt x="153" y="1160"/>
                      </a:cubicBezTo>
                      <a:cubicBezTo>
                        <a:pt x="153" y="1160"/>
                        <a:pt x="159" y="1145"/>
                        <a:pt x="159" y="1145"/>
                      </a:cubicBezTo>
                      <a:cubicBezTo>
                        <a:pt x="159" y="1145"/>
                        <a:pt x="159" y="1145"/>
                        <a:pt x="159" y="1145"/>
                      </a:cubicBezTo>
                      <a:cubicBezTo>
                        <a:pt x="159" y="1145"/>
                        <a:pt x="164" y="1157"/>
                        <a:pt x="164" y="1157"/>
                      </a:cubicBezTo>
                      <a:cubicBezTo>
                        <a:pt x="164" y="1157"/>
                        <a:pt x="165" y="1157"/>
                        <a:pt x="165" y="1157"/>
                      </a:cubicBezTo>
                      <a:cubicBezTo>
                        <a:pt x="165" y="1157"/>
                        <a:pt x="170" y="1143"/>
                        <a:pt x="170" y="1143"/>
                      </a:cubicBezTo>
                      <a:cubicBezTo>
                        <a:pt x="170" y="1143"/>
                        <a:pt x="170" y="1142"/>
                        <a:pt x="170" y="1142"/>
                      </a:cubicBezTo>
                      <a:cubicBezTo>
                        <a:pt x="170" y="1142"/>
                        <a:pt x="174" y="1120"/>
                        <a:pt x="174" y="1120"/>
                      </a:cubicBezTo>
                      <a:cubicBezTo>
                        <a:pt x="174" y="1120"/>
                        <a:pt x="176" y="1131"/>
                        <a:pt x="176" y="1131"/>
                      </a:cubicBezTo>
                      <a:cubicBezTo>
                        <a:pt x="176" y="1131"/>
                        <a:pt x="181" y="1154"/>
                        <a:pt x="181" y="1154"/>
                      </a:cubicBezTo>
                      <a:cubicBezTo>
                        <a:pt x="181" y="1154"/>
                        <a:pt x="183" y="1154"/>
                        <a:pt x="183" y="1154"/>
                      </a:cubicBezTo>
                      <a:cubicBezTo>
                        <a:pt x="183" y="1154"/>
                        <a:pt x="187" y="1145"/>
                        <a:pt x="187" y="1145"/>
                      </a:cubicBezTo>
                      <a:cubicBezTo>
                        <a:pt x="187" y="1145"/>
                        <a:pt x="189" y="1139"/>
                        <a:pt x="189" y="1139"/>
                      </a:cubicBezTo>
                      <a:cubicBezTo>
                        <a:pt x="189" y="1139"/>
                        <a:pt x="193" y="1153"/>
                        <a:pt x="193" y="1153"/>
                      </a:cubicBezTo>
                      <a:cubicBezTo>
                        <a:pt x="193" y="1153"/>
                        <a:pt x="193" y="1154"/>
                        <a:pt x="193" y="1154"/>
                      </a:cubicBezTo>
                      <a:cubicBezTo>
                        <a:pt x="193" y="1154"/>
                        <a:pt x="198" y="1163"/>
                        <a:pt x="198" y="1163"/>
                      </a:cubicBezTo>
                      <a:cubicBezTo>
                        <a:pt x="198" y="1163"/>
                        <a:pt x="199" y="1164"/>
                        <a:pt x="199" y="1164"/>
                      </a:cubicBezTo>
                      <a:cubicBezTo>
                        <a:pt x="199" y="1164"/>
                        <a:pt x="204" y="1166"/>
                        <a:pt x="204" y="1166"/>
                      </a:cubicBezTo>
                      <a:cubicBezTo>
                        <a:pt x="204" y="1166"/>
                        <a:pt x="204" y="1166"/>
                        <a:pt x="204" y="1166"/>
                      </a:cubicBezTo>
                      <a:cubicBezTo>
                        <a:pt x="204" y="1166"/>
                        <a:pt x="209" y="1167"/>
                        <a:pt x="209" y="1167"/>
                      </a:cubicBezTo>
                      <a:cubicBezTo>
                        <a:pt x="209" y="1167"/>
                        <a:pt x="210" y="1167"/>
                        <a:pt x="210" y="1167"/>
                      </a:cubicBezTo>
                      <a:cubicBezTo>
                        <a:pt x="210" y="1167"/>
                        <a:pt x="212" y="1168"/>
                        <a:pt x="212" y="1168"/>
                      </a:cubicBezTo>
                      <a:cubicBezTo>
                        <a:pt x="212" y="1168"/>
                        <a:pt x="216" y="1168"/>
                        <a:pt x="216" y="1168"/>
                      </a:cubicBezTo>
                      <a:cubicBezTo>
                        <a:pt x="216" y="1168"/>
                        <a:pt x="217" y="1167"/>
                        <a:pt x="217" y="1167"/>
                      </a:cubicBezTo>
                      <a:cubicBezTo>
                        <a:pt x="217" y="1167"/>
                        <a:pt x="223" y="1168"/>
                        <a:pt x="223" y="1168"/>
                      </a:cubicBezTo>
                      <a:cubicBezTo>
                        <a:pt x="223" y="1168"/>
                        <a:pt x="225" y="1168"/>
                        <a:pt x="225" y="1168"/>
                      </a:cubicBezTo>
                      <a:cubicBezTo>
                        <a:pt x="225" y="1168"/>
                        <a:pt x="227" y="1168"/>
                        <a:pt x="227" y="1168"/>
                      </a:cubicBezTo>
                      <a:cubicBezTo>
                        <a:pt x="227" y="1168"/>
                        <a:pt x="230" y="1168"/>
                        <a:pt x="230" y="1168"/>
                      </a:cubicBezTo>
                      <a:cubicBezTo>
                        <a:pt x="230" y="1168"/>
                        <a:pt x="234" y="1168"/>
                        <a:pt x="234" y="1168"/>
                      </a:cubicBezTo>
                      <a:cubicBezTo>
                        <a:pt x="234" y="1168"/>
                        <a:pt x="237" y="1168"/>
                        <a:pt x="237" y="1168"/>
                      </a:cubicBezTo>
                      <a:cubicBezTo>
                        <a:pt x="237" y="1168"/>
                        <a:pt x="238" y="1168"/>
                        <a:pt x="238" y="1168"/>
                      </a:cubicBezTo>
                      <a:cubicBezTo>
                        <a:pt x="238" y="1168"/>
                        <a:pt x="243" y="1168"/>
                        <a:pt x="243" y="1168"/>
                      </a:cubicBezTo>
                      <a:cubicBezTo>
                        <a:pt x="243" y="1168"/>
                        <a:pt x="246" y="1168"/>
                        <a:pt x="246" y="1168"/>
                      </a:cubicBezTo>
                      <a:cubicBezTo>
                        <a:pt x="246" y="1168"/>
                        <a:pt x="249" y="1168"/>
                        <a:pt x="249" y="1168"/>
                      </a:cubicBezTo>
                      <a:cubicBezTo>
                        <a:pt x="249" y="1168"/>
                        <a:pt x="250" y="1168"/>
                        <a:pt x="250" y="1168"/>
                      </a:cubicBezTo>
                      <a:cubicBezTo>
                        <a:pt x="250" y="1168"/>
                        <a:pt x="251" y="1168"/>
                        <a:pt x="251" y="1168"/>
                      </a:cubicBezTo>
                      <a:cubicBezTo>
                        <a:pt x="251" y="1168"/>
                        <a:pt x="258" y="1167"/>
                        <a:pt x="258" y="1167"/>
                      </a:cubicBezTo>
                      <a:cubicBezTo>
                        <a:pt x="258" y="1167"/>
                        <a:pt x="259" y="1168"/>
                        <a:pt x="259" y="1168"/>
                      </a:cubicBezTo>
                      <a:cubicBezTo>
                        <a:pt x="259" y="1168"/>
                        <a:pt x="261" y="1168"/>
                        <a:pt x="261" y="1168"/>
                      </a:cubicBezTo>
                      <a:cubicBezTo>
                        <a:pt x="261" y="1168"/>
                        <a:pt x="266" y="1167"/>
                        <a:pt x="266" y="1167"/>
                      </a:cubicBezTo>
                      <a:cubicBezTo>
                        <a:pt x="266" y="1167"/>
                        <a:pt x="267" y="1167"/>
                        <a:pt x="267" y="1167"/>
                      </a:cubicBezTo>
                      <a:cubicBezTo>
                        <a:pt x="267" y="1167"/>
                        <a:pt x="272" y="1167"/>
                        <a:pt x="272" y="1167"/>
                      </a:cubicBezTo>
                      <a:cubicBezTo>
                        <a:pt x="272" y="1167"/>
                        <a:pt x="273" y="1167"/>
                        <a:pt x="273" y="1167"/>
                      </a:cubicBezTo>
                      <a:cubicBezTo>
                        <a:pt x="273" y="1167"/>
                        <a:pt x="278" y="1166"/>
                        <a:pt x="278" y="1166"/>
                      </a:cubicBezTo>
                      <a:cubicBezTo>
                        <a:pt x="278" y="1166"/>
                        <a:pt x="278" y="1166"/>
                        <a:pt x="278" y="1166"/>
                      </a:cubicBezTo>
                      <a:cubicBezTo>
                        <a:pt x="278" y="1166"/>
                        <a:pt x="283" y="1164"/>
                        <a:pt x="283" y="1164"/>
                      </a:cubicBezTo>
                      <a:cubicBezTo>
                        <a:pt x="283" y="1164"/>
                        <a:pt x="283" y="1164"/>
                        <a:pt x="283" y="1164"/>
                      </a:cubicBezTo>
                      <a:cubicBezTo>
                        <a:pt x="283" y="1164"/>
                        <a:pt x="289" y="1162"/>
                        <a:pt x="289" y="1162"/>
                      </a:cubicBezTo>
                      <a:cubicBezTo>
                        <a:pt x="289" y="1162"/>
                        <a:pt x="289" y="1162"/>
                        <a:pt x="289" y="1162"/>
                      </a:cubicBezTo>
                      <a:cubicBezTo>
                        <a:pt x="289" y="1162"/>
                        <a:pt x="295" y="1157"/>
                        <a:pt x="295" y="1157"/>
                      </a:cubicBezTo>
                      <a:cubicBezTo>
                        <a:pt x="295" y="1157"/>
                        <a:pt x="295" y="1156"/>
                        <a:pt x="295" y="1156"/>
                      </a:cubicBezTo>
                      <a:cubicBezTo>
                        <a:pt x="295" y="1156"/>
                        <a:pt x="300" y="1138"/>
                        <a:pt x="300" y="1138"/>
                      </a:cubicBezTo>
                      <a:cubicBezTo>
                        <a:pt x="300" y="1138"/>
                        <a:pt x="300" y="1137"/>
                        <a:pt x="300" y="1137"/>
                      </a:cubicBezTo>
                      <a:cubicBezTo>
                        <a:pt x="300" y="1137"/>
                        <a:pt x="306" y="1027"/>
                        <a:pt x="306" y="1027"/>
                      </a:cubicBezTo>
                      <a:cubicBezTo>
                        <a:pt x="306" y="1027"/>
                        <a:pt x="308" y="992"/>
                        <a:pt x="308" y="992"/>
                      </a:cubicBezTo>
                      <a:cubicBezTo>
                        <a:pt x="308" y="992"/>
                        <a:pt x="311" y="1050"/>
                        <a:pt x="311" y="1050"/>
                      </a:cubicBezTo>
                      <a:cubicBezTo>
                        <a:pt x="311" y="1050"/>
                        <a:pt x="312" y="1058"/>
                        <a:pt x="312" y="1058"/>
                      </a:cubicBezTo>
                      <a:cubicBezTo>
                        <a:pt x="312" y="1058"/>
                        <a:pt x="317" y="1144"/>
                        <a:pt x="317" y="1144"/>
                      </a:cubicBezTo>
                      <a:cubicBezTo>
                        <a:pt x="317" y="1144"/>
                        <a:pt x="317" y="1145"/>
                        <a:pt x="317" y="1145"/>
                      </a:cubicBezTo>
                      <a:cubicBezTo>
                        <a:pt x="317" y="1145"/>
                        <a:pt x="323" y="1159"/>
                        <a:pt x="323" y="1159"/>
                      </a:cubicBezTo>
                      <a:cubicBezTo>
                        <a:pt x="323" y="1159"/>
                        <a:pt x="323" y="1159"/>
                        <a:pt x="323" y="1159"/>
                      </a:cubicBezTo>
                      <a:cubicBezTo>
                        <a:pt x="323" y="1159"/>
                        <a:pt x="328" y="1164"/>
                        <a:pt x="328" y="1164"/>
                      </a:cubicBezTo>
                      <a:cubicBezTo>
                        <a:pt x="328" y="1164"/>
                        <a:pt x="329" y="1164"/>
                        <a:pt x="329" y="1164"/>
                      </a:cubicBezTo>
                      <a:cubicBezTo>
                        <a:pt x="329" y="1164"/>
                        <a:pt x="334" y="1166"/>
                        <a:pt x="334" y="1166"/>
                      </a:cubicBezTo>
                      <a:cubicBezTo>
                        <a:pt x="334" y="1166"/>
                        <a:pt x="335" y="1166"/>
                        <a:pt x="335" y="1166"/>
                      </a:cubicBezTo>
                      <a:cubicBezTo>
                        <a:pt x="335" y="1166"/>
                        <a:pt x="340" y="1167"/>
                        <a:pt x="340" y="1167"/>
                      </a:cubicBezTo>
                      <a:cubicBezTo>
                        <a:pt x="340" y="1167"/>
                        <a:pt x="341" y="1167"/>
                        <a:pt x="341" y="1167"/>
                      </a:cubicBezTo>
                      <a:cubicBezTo>
                        <a:pt x="341" y="1167"/>
                        <a:pt x="345" y="1167"/>
                        <a:pt x="345" y="1167"/>
                      </a:cubicBezTo>
                      <a:cubicBezTo>
                        <a:pt x="345" y="1167"/>
                        <a:pt x="348" y="1167"/>
                        <a:pt x="348" y="1167"/>
                      </a:cubicBezTo>
                      <a:cubicBezTo>
                        <a:pt x="348" y="1167"/>
                        <a:pt x="350" y="1168"/>
                        <a:pt x="350" y="1168"/>
                      </a:cubicBezTo>
                      <a:cubicBezTo>
                        <a:pt x="350" y="1168"/>
                        <a:pt x="353" y="1168"/>
                        <a:pt x="353" y="1168"/>
                      </a:cubicBezTo>
                      <a:cubicBezTo>
                        <a:pt x="353" y="1168"/>
                        <a:pt x="357" y="1168"/>
                        <a:pt x="357" y="1168"/>
                      </a:cubicBezTo>
                      <a:cubicBezTo>
                        <a:pt x="357" y="1168"/>
                        <a:pt x="358" y="1168"/>
                        <a:pt x="358" y="1168"/>
                      </a:cubicBezTo>
                      <a:cubicBezTo>
                        <a:pt x="358" y="1168"/>
                        <a:pt x="358" y="1168"/>
                        <a:pt x="358" y="1168"/>
                      </a:cubicBezTo>
                      <a:cubicBezTo>
                        <a:pt x="358" y="1168"/>
                        <a:pt x="363" y="1168"/>
                        <a:pt x="363" y="1168"/>
                      </a:cubicBezTo>
                      <a:cubicBezTo>
                        <a:pt x="363" y="1168"/>
                        <a:pt x="365" y="1169"/>
                        <a:pt x="365" y="1169"/>
                      </a:cubicBezTo>
                      <a:cubicBezTo>
                        <a:pt x="365" y="1169"/>
                        <a:pt x="368" y="1169"/>
                        <a:pt x="368" y="1169"/>
                      </a:cubicBezTo>
                      <a:cubicBezTo>
                        <a:pt x="368" y="1169"/>
                        <a:pt x="370" y="1169"/>
                        <a:pt x="370" y="1169"/>
                      </a:cubicBezTo>
                      <a:cubicBezTo>
                        <a:pt x="370" y="1169"/>
                        <a:pt x="374" y="1169"/>
                        <a:pt x="374" y="1169"/>
                      </a:cubicBezTo>
                      <a:cubicBezTo>
                        <a:pt x="374" y="1169"/>
                        <a:pt x="376" y="1168"/>
                        <a:pt x="376" y="1168"/>
                      </a:cubicBezTo>
                      <a:cubicBezTo>
                        <a:pt x="376" y="1168"/>
                        <a:pt x="381" y="1169"/>
                        <a:pt x="381" y="1169"/>
                      </a:cubicBezTo>
                      <a:cubicBezTo>
                        <a:pt x="381" y="1169"/>
                        <a:pt x="385" y="1168"/>
                        <a:pt x="385" y="1168"/>
                      </a:cubicBezTo>
                      <a:cubicBezTo>
                        <a:pt x="385" y="1168"/>
                        <a:pt x="388" y="1169"/>
                        <a:pt x="388" y="1169"/>
                      </a:cubicBezTo>
                      <a:cubicBezTo>
                        <a:pt x="388" y="1169"/>
                        <a:pt x="391" y="1168"/>
                        <a:pt x="391" y="1168"/>
                      </a:cubicBezTo>
                      <a:cubicBezTo>
                        <a:pt x="391" y="1168"/>
                        <a:pt x="392" y="1168"/>
                        <a:pt x="392" y="1168"/>
                      </a:cubicBezTo>
                      <a:cubicBezTo>
                        <a:pt x="392" y="1168"/>
                        <a:pt x="396" y="1168"/>
                        <a:pt x="396" y="1168"/>
                      </a:cubicBezTo>
                      <a:cubicBezTo>
                        <a:pt x="396" y="1168"/>
                        <a:pt x="396" y="1168"/>
                        <a:pt x="396" y="1168"/>
                      </a:cubicBezTo>
                      <a:cubicBezTo>
                        <a:pt x="396" y="1168"/>
                        <a:pt x="402" y="1167"/>
                        <a:pt x="402" y="1167"/>
                      </a:cubicBezTo>
                      <a:cubicBezTo>
                        <a:pt x="402" y="1167"/>
                        <a:pt x="402" y="1167"/>
                        <a:pt x="402" y="1167"/>
                      </a:cubicBezTo>
                      <a:cubicBezTo>
                        <a:pt x="402" y="1167"/>
                        <a:pt x="407" y="1165"/>
                        <a:pt x="407" y="1165"/>
                      </a:cubicBezTo>
                      <a:cubicBezTo>
                        <a:pt x="407" y="1165"/>
                        <a:pt x="408" y="1165"/>
                        <a:pt x="408" y="1165"/>
                      </a:cubicBezTo>
                      <a:cubicBezTo>
                        <a:pt x="408" y="1165"/>
                        <a:pt x="413" y="1162"/>
                        <a:pt x="413" y="1162"/>
                      </a:cubicBezTo>
                      <a:cubicBezTo>
                        <a:pt x="413" y="1162"/>
                        <a:pt x="414" y="1162"/>
                        <a:pt x="414" y="1162"/>
                      </a:cubicBezTo>
                      <a:cubicBezTo>
                        <a:pt x="414" y="1162"/>
                        <a:pt x="419" y="1155"/>
                        <a:pt x="419" y="1155"/>
                      </a:cubicBezTo>
                      <a:cubicBezTo>
                        <a:pt x="419" y="1155"/>
                        <a:pt x="419" y="1155"/>
                        <a:pt x="419" y="1155"/>
                      </a:cubicBezTo>
                      <a:cubicBezTo>
                        <a:pt x="419" y="1155"/>
                        <a:pt x="425" y="1125"/>
                        <a:pt x="425" y="1125"/>
                      </a:cubicBezTo>
                      <a:cubicBezTo>
                        <a:pt x="425" y="1125"/>
                        <a:pt x="425" y="1123"/>
                        <a:pt x="425" y="1123"/>
                      </a:cubicBezTo>
                      <a:cubicBezTo>
                        <a:pt x="425" y="1123"/>
                        <a:pt x="429" y="1071"/>
                        <a:pt x="429" y="1071"/>
                      </a:cubicBezTo>
                      <a:cubicBezTo>
                        <a:pt x="429" y="1071"/>
                        <a:pt x="430" y="1084"/>
                        <a:pt x="430" y="1084"/>
                      </a:cubicBezTo>
                      <a:cubicBezTo>
                        <a:pt x="430" y="1084"/>
                        <a:pt x="436" y="1135"/>
                        <a:pt x="436" y="1135"/>
                      </a:cubicBezTo>
                      <a:cubicBezTo>
                        <a:pt x="436" y="1135"/>
                        <a:pt x="437" y="1136"/>
                        <a:pt x="437" y="1136"/>
                      </a:cubicBezTo>
                      <a:cubicBezTo>
                        <a:pt x="437" y="1136"/>
                        <a:pt x="442" y="1104"/>
                        <a:pt x="442" y="1104"/>
                      </a:cubicBezTo>
                      <a:cubicBezTo>
                        <a:pt x="442" y="1104"/>
                        <a:pt x="444" y="1080"/>
                        <a:pt x="444" y="1080"/>
                      </a:cubicBezTo>
                      <a:cubicBezTo>
                        <a:pt x="444" y="1080"/>
                        <a:pt x="447" y="1116"/>
                        <a:pt x="447" y="1116"/>
                      </a:cubicBezTo>
                      <a:cubicBezTo>
                        <a:pt x="447" y="1116"/>
                        <a:pt x="447" y="1119"/>
                        <a:pt x="447" y="1119"/>
                      </a:cubicBezTo>
                      <a:cubicBezTo>
                        <a:pt x="447" y="1119"/>
                        <a:pt x="453" y="1154"/>
                        <a:pt x="453" y="1154"/>
                      </a:cubicBezTo>
                      <a:cubicBezTo>
                        <a:pt x="453" y="1154"/>
                        <a:pt x="453" y="1155"/>
                        <a:pt x="453" y="1155"/>
                      </a:cubicBezTo>
                      <a:cubicBezTo>
                        <a:pt x="453" y="1155"/>
                        <a:pt x="458" y="1162"/>
                        <a:pt x="458" y="1162"/>
                      </a:cubicBezTo>
                      <a:cubicBezTo>
                        <a:pt x="458" y="1162"/>
                        <a:pt x="459" y="1162"/>
                        <a:pt x="459" y="1162"/>
                      </a:cubicBezTo>
                      <a:cubicBezTo>
                        <a:pt x="459" y="1162"/>
                        <a:pt x="464" y="1165"/>
                        <a:pt x="464" y="1165"/>
                      </a:cubicBezTo>
                      <a:cubicBezTo>
                        <a:pt x="464" y="1165"/>
                        <a:pt x="464" y="1165"/>
                        <a:pt x="464" y="1165"/>
                      </a:cubicBezTo>
                      <a:cubicBezTo>
                        <a:pt x="464" y="1165"/>
                        <a:pt x="469" y="1166"/>
                        <a:pt x="469" y="1166"/>
                      </a:cubicBezTo>
                      <a:cubicBezTo>
                        <a:pt x="469" y="1166"/>
                        <a:pt x="472" y="1166"/>
                        <a:pt x="472" y="1166"/>
                      </a:cubicBezTo>
                      <a:cubicBezTo>
                        <a:pt x="472" y="1166"/>
                        <a:pt x="475" y="1165"/>
                        <a:pt x="475" y="1165"/>
                      </a:cubicBezTo>
                      <a:cubicBezTo>
                        <a:pt x="475" y="1165"/>
                        <a:pt x="478" y="1162"/>
                        <a:pt x="478" y="1162"/>
                      </a:cubicBezTo>
                      <a:cubicBezTo>
                        <a:pt x="478" y="1162"/>
                        <a:pt x="481" y="1166"/>
                        <a:pt x="481" y="1166"/>
                      </a:cubicBezTo>
                      <a:cubicBezTo>
                        <a:pt x="481" y="1166"/>
                        <a:pt x="481" y="1166"/>
                        <a:pt x="481" y="1166"/>
                      </a:cubicBezTo>
                      <a:cubicBezTo>
                        <a:pt x="481" y="1166"/>
                        <a:pt x="485" y="1168"/>
                        <a:pt x="485" y="1168"/>
                      </a:cubicBezTo>
                      <a:cubicBezTo>
                        <a:pt x="485" y="1168"/>
                        <a:pt x="488" y="1168"/>
                        <a:pt x="488" y="1168"/>
                      </a:cubicBezTo>
                      <a:cubicBezTo>
                        <a:pt x="488" y="1168"/>
                        <a:pt x="492" y="1164"/>
                        <a:pt x="492" y="1164"/>
                      </a:cubicBezTo>
                      <a:cubicBezTo>
                        <a:pt x="492" y="1164"/>
                        <a:pt x="493" y="1163"/>
                        <a:pt x="493" y="1163"/>
                      </a:cubicBezTo>
                      <a:cubicBezTo>
                        <a:pt x="493" y="1163"/>
                        <a:pt x="498" y="1168"/>
                        <a:pt x="498" y="1168"/>
                      </a:cubicBezTo>
                      <a:cubicBezTo>
                        <a:pt x="498" y="1168"/>
                        <a:pt x="498" y="1168"/>
                        <a:pt x="498" y="1168"/>
                      </a:cubicBezTo>
                      <a:cubicBezTo>
                        <a:pt x="498" y="1168"/>
                        <a:pt x="504" y="1169"/>
                        <a:pt x="504" y="1169"/>
                      </a:cubicBezTo>
                      <a:cubicBezTo>
                        <a:pt x="504" y="1169"/>
                        <a:pt x="504" y="1169"/>
                        <a:pt x="504" y="1169"/>
                      </a:cubicBezTo>
                      <a:cubicBezTo>
                        <a:pt x="504" y="1169"/>
                        <a:pt x="509" y="1169"/>
                        <a:pt x="509" y="1169"/>
                      </a:cubicBezTo>
                      <a:cubicBezTo>
                        <a:pt x="509" y="1169"/>
                        <a:pt x="510" y="1168"/>
                        <a:pt x="510" y="1168"/>
                      </a:cubicBezTo>
                      <a:cubicBezTo>
                        <a:pt x="510" y="1168"/>
                        <a:pt x="515" y="1169"/>
                        <a:pt x="515" y="1169"/>
                      </a:cubicBezTo>
                      <a:cubicBezTo>
                        <a:pt x="515" y="1169"/>
                        <a:pt x="517" y="1170"/>
                        <a:pt x="517" y="1170"/>
                      </a:cubicBezTo>
                      <a:cubicBezTo>
                        <a:pt x="517" y="1170"/>
                        <a:pt x="519" y="1169"/>
                        <a:pt x="519" y="1169"/>
                      </a:cubicBezTo>
                      <a:cubicBezTo>
                        <a:pt x="519" y="1169"/>
                        <a:pt x="521" y="1169"/>
                        <a:pt x="521" y="1169"/>
                      </a:cubicBezTo>
                      <a:cubicBezTo>
                        <a:pt x="521" y="1169"/>
                        <a:pt x="526" y="1170"/>
                        <a:pt x="526" y="1170"/>
                      </a:cubicBezTo>
                      <a:cubicBezTo>
                        <a:pt x="526" y="1170"/>
                        <a:pt x="527" y="1170"/>
                        <a:pt x="527" y="1170"/>
                      </a:cubicBezTo>
                      <a:cubicBezTo>
                        <a:pt x="527" y="1170"/>
                        <a:pt x="532" y="1169"/>
                        <a:pt x="532" y="1169"/>
                      </a:cubicBezTo>
                      <a:cubicBezTo>
                        <a:pt x="532" y="1169"/>
                        <a:pt x="532" y="1170"/>
                        <a:pt x="532" y="1170"/>
                      </a:cubicBezTo>
                      <a:cubicBezTo>
                        <a:pt x="532" y="1170"/>
                        <a:pt x="534" y="1170"/>
                        <a:pt x="534" y="1170"/>
                      </a:cubicBezTo>
                      <a:cubicBezTo>
                        <a:pt x="534" y="1170"/>
                        <a:pt x="540" y="1170"/>
                        <a:pt x="540" y="1170"/>
                      </a:cubicBezTo>
                      <a:cubicBezTo>
                        <a:pt x="540" y="1170"/>
                        <a:pt x="542" y="1170"/>
                        <a:pt x="542" y="1170"/>
                      </a:cubicBezTo>
                      <a:cubicBezTo>
                        <a:pt x="542" y="1170"/>
                        <a:pt x="544" y="1170"/>
                        <a:pt x="544" y="1170"/>
                      </a:cubicBezTo>
                      <a:cubicBezTo>
                        <a:pt x="544" y="1170"/>
                        <a:pt x="549" y="1170"/>
                        <a:pt x="549" y="1170"/>
                      </a:cubicBezTo>
                      <a:cubicBezTo>
                        <a:pt x="549" y="1170"/>
                        <a:pt x="550" y="1170"/>
                        <a:pt x="550" y="1170"/>
                      </a:cubicBezTo>
                      <a:cubicBezTo>
                        <a:pt x="550" y="1170"/>
                        <a:pt x="551" y="1170"/>
                        <a:pt x="551" y="1170"/>
                      </a:cubicBezTo>
                      <a:cubicBezTo>
                        <a:pt x="551" y="1170"/>
                        <a:pt x="557" y="1170"/>
                        <a:pt x="557" y="1170"/>
                      </a:cubicBezTo>
                      <a:cubicBezTo>
                        <a:pt x="557" y="1170"/>
                        <a:pt x="559" y="1169"/>
                        <a:pt x="559" y="1169"/>
                      </a:cubicBezTo>
                      <a:cubicBezTo>
                        <a:pt x="559" y="1169"/>
                        <a:pt x="561" y="1170"/>
                        <a:pt x="561" y="1170"/>
                      </a:cubicBezTo>
                      <a:cubicBezTo>
                        <a:pt x="561" y="1170"/>
                        <a:pt x="565" y="1169"/>
                        <a:pt x="565" y="1169"/>
                      </a:cubicBezTo>
                      <a:cubicBezTo>
                        <a:pt x="565" y="1169"/>
                        <a:pt x="567" y="1170"/>
                        <a:pt x="567" y="1170"/>
                      </a:cubicBezTo>
                      <a:cubicBezTo>
                        <a:pt x="567" y="1170"/>
                        <a:pt x="570" y="1169"/>
                        <a:pt x="570" y="1169"/>
                      </a:cubicBezTo>
                      <a:cubicBezTo>
                        <a:pt x="570" y="1169"/>
                        <a:pt x="574" y="1169"/>
                        <a:pt x="574" y="1169"/>
                      </a:cubicBezTo>
                      <a:cubicBezTo>
                        <a:pt x="574" y="1169"/>
                        <a:pt x="577" y="1169"/>
                        <a:pt x="577" y="1169"/>
                      </a:cubicBezTo>
                      <a:cubicBezTo>
                        <a:pt x="577" y="1169"/>
                        <a:pt x="580" y="1169"/>
                        <a:pt x="580" y="1169"/>
                      </a:cubicBezTo>
                      <a:cubicBezTo>
                        <a:pt x="580" y="1169"/>
                        <a:pt x="582" y="1169"/>
                        <a:pt x="582" y="1169"/>
                      </a:cubicBezTo>
                      <a:cubicBezTo>
                        <a:pt x="582" y="1169"/>
                        <a:pt x="586" y="1169"/>
                        <a:pt x="586" y="1169"/>
                      </a:cubicBezTo>
                      <a:cubicBezTo>
                        <a:pt x="586" y="1169"/>
                        <a:pt x="588" y="1169"/>
                        <a:pt x="588" y="1169"/>
                      </a:cubicBezTo>
                      <a:cubicBezTo>
                        <a:pt x="588" y="1169"/>
                        <a:pt x="589" y="1169"/>
                        <a:pt x="589" y="1169"/>
                      </a:cubicBezTo>
                      <a:cubicBezTo>
                        <a:pt x="589" y="1169"/>
                        <a:pt x="592" y="1168"/>
                        <a:pt x="592" y="1168"/>
                      </a:cubicBezTo>
                      <a:cubicBezTo>
                        <a:pt x="592" y="1168"/>
                        <a:pt x="594" y="1168"/>
                        <a:pt x="594" y="1168"/>
                      </a:cubicBezTo>
                      <a:cubicBezTo>
                        <a:pt x="594" y="1168"/>
                        <a:pt x="600" y="1169"/>
                        <a:pt x="600" y="1169"/>
                      </a:cubicBezTo>
                      <a:cubicBezTo>
                        <a:pt x="600" y="1169"/>
                        <a:pt x="603" y="1169"/>
                        <a:pt x="603" y="1169"/>
                      </a:cubicBezTo>
                      <a:cubicBezTo>
                        <a:pt x="603" y="1169"/>
                        <a:pt x="605" y="1169"/>
                        <a:pt x="605" y="1169"/>
                      </a:cubicBezTo>
                      <a:cubicBezTo>
                        <a:pt x="605" y="1169"/>
                        <a:pt x="607" y="1169"/>
                        <a:pt x="607" y="1169"/>
                      </a:cubicBezTo>
                      <a:cubicBezTo>
                        <a:pt x="607" y="1169"/>
                        <a:pt x="611" y="1169"/>
                        <a:pt x="611" y="1169"/>
                      </a:cubicBezTo>
                      <a:cubicBezTo>
                        <a:pt x="611" y="1169"/>
                        <a:pt x="611" y="1169"/>
                        <a:pt x="611" y="1169"/>
                      </a:cubicBezTo>
                      <a:cubicBezTo>
                        <a:pt x="611" y="1169"/>
                        <a:pt x="617" y="1169"/>
                        <a:pt x="617" y="1169"/>
                      </a:cubicBezTo>
                      <a:cubicBezTo>
                        <a:pt x="617" y="1169"/>
                        <a:pt x="618" y="1169"/>
                        <a:pt x="618" y="1169"/>
                      </a:cubicBezTo>
                      <a:cubicBezTo>
                        <a:pt x="618" y="1169"/>
                        <a:pt x="622" y="1167"/>
                        <a:pt x="622" y="1167"/>
                      </a:cubicBezTo>
                      <a:cubicBezTo>
                        <a:pt x="622" y="1167"/>
                        <a:pt x="624" y="1167"/>
                        <a:pt x="624" y="1167"/>
                      </a:cubicBezTo>
                      <a:cubicBezTo>
                        <a:pt x="624" y="1167"/>
                        <a:pt x="628" y="1167"/>
                        <a:pt x="628" y="1167"/>
                      </a:cubicBezTo>
                      <a:cubicBezTo>
                        <a:pt x="628" y="1167"/>
                        <a:pt x="628" y="1167"/>
                        <a:pt x="628" y="1167"/>
                      </a:cubicBezTo>
                      <a:cubicBezTo>
                        <a:pt x="628" y="1167"/>
                        <a:pt x="634" y="1164"/>
                        <a:pt x="634" y="1164"/>
                      </a:cubicBezTo>
                      <a:cubicBezTo>
                        <a:pt x="634" y="1164"/>
                        <a:pt x="634" y="1164"/>
                        <a:pt x="634" y="1164"/>
                      </a:cubicBezTo>
                      <a:cubicBezTo>
                        <a:pt x="634" y="1164"/>
                        <a:pt x="640" y="1151"/>
                        <a:pt x="640" y="1151"/>
                      </a:cubicBezTo>
                      <a:cubicBezTo>
                        <a:pt x="640" y="1151"/>
                        <a:pt x="640" y="1150"/>
                        <a:pt x="640" y="1150"/>
                      </a:cubicBezTo>
                      <a:cubicBezTo>
                        <a:pt x="640" y="1150"/>
                        <a:pt x="645" y="1064"/>
                        <a:pt x="645" y="1064"/>
                      </a:cubicBezTo>
                      <a:cubicBezTo>
                        <a:pt x="645" y="1064"/>
                        <a:pt x="645" y="1066"/>
                        <a:pt x="645" y="1066"/>
                      </a:cubicBezTo>
                      <a:cubicBezTo>
                        <a:pt x="645" y="1066"/>
                        <a:pt x="651" y="1139"/>
                        <a:pt x="651" y="1139"/>
                      </a:cubicBezTo>
                      <a:cubicBezTo>
                        <a:pt x="651" y="1139"/>
                        <a:pt x="653" y="1146"/>
                        <a:pt x="653" y="1146"/>
                      </a:cubicBezTo>
                      <a:cubicBezTo>
                        <a:pt x="653" y="1146"/>
                        <a:pt x="656" y="1135"/>
                        <a:pt x="656" y="1135"/>
                      </a:cubicBezTo>
                      <a:cubicBezTo>
                        <a:pt x="656" y="1135"/>
                        <a:pt x="657" y="1133"/>
                        <a:pt x="657" y="1133"/>
                      </a:cubicBezTo>
                      <a:cubicBezTo>
                        <a:pt x="657" y="1133"/>
                        <a:pt x="661" y="1030"/>
                        <a:pt x="661" y="1030"/>
                      </a:cubicBezTo>
                      <a:cubicBezTo>
                        <a:pt x="661" y="1030"/>
                        <a:pt x="662" y="1035"/>
                        <a:pt x="662" y="1035"/>
                      </a:cubicBezTo>
                      <a:cubicBezTo>
                        <a:pt x="662" y="1035"/>
                        <a:pt x="668" y="1141"/>
                        <a:pt x="668" y="1141"/>
                      </a:cubicBezTo>
                      <a:cubicBezTo>
                        <a:pt x="668" y="1141"/>
                        <a:pt x="668" y="1143"/>
                        <a:pt x="668" y="1143"/>
                      </a:cubicBezTo>
                      <a:cubicBezTo>
                        <a:pt x="668" y="1143"/>
                        <a:pt x="673" y="1157"/>
                        <a:pt x="673" y="1157"/>
                      </a:cubicBezTo>
                      <a:cubicBezTo>
                        <a:pt x="673" y="1157"/>
                        <a:pt x="674" y="1157"/>
                        <a:pt x="674" y="1157"/>
                      </a:cubicBezTo>
                      <a:cubicBezTo>
                        <a:pt x="674" y="1157"/>
                        <a:pt x="679" y="1161"/>
                        <a:pt x="679" y="1161"/>
                      </a:cubicBezTo>
                      <a:cubicBezTo>
                        <a:pt x="679" y="1161"/>
                        <a:pt x="679" y="1161"/>
                        <a:pt x="679" y="1161"/>
                      </a:cubicBezTo>
                      <a:cubicBezTo>
                        <a:pt x="679" y="1161"/>
                        <a:pt x="682" y="1162"/>
                        <a:pt x="682" y="1162"/>
                      </a:cubicBezTo>
                      <a:cubicBezTo>
                        <a:pt x="682" y="1162"/>
                        <a:pt x="687" y="1162"/>
                        <a:pt x="687" y="1162"/>
                      </a:cubicBezTo>
                      <a:cubicBezTo>
                        <a:pt x="687" y="1162"/>
                        <a:pt x="690" y="1162"/>
                        <a:pt x="690" y="1162"/>
                      </a:cubicBezTo>
                      <a:cubicBezTo>
                        <a:pt x="690" y="1162"/>
                        <a:pt x="691" y="1162"/>
                        <a:pt x="691" y="1162"/>
                      </a:cubicBezTo>
                      <a:cubicBezTo>
                        <a:pt x="691" y="1162"/>
                        <a:pt x="696" y="1161"/>
                        <a:pt x="696" y="1161"/>
                      </a:cubicBezTo>
                      <a:cubicBezTo>
                        <a:pt x="696" y="1161"/>
                        <a:pt x="696" y="1161"/>
                        <a:pt x="696" y="1161"/>
                      </a:cubicBezTo>
                      <a:cubicBezTo>
                        <a:pt x="696" y="1161"/>
                        <a:pt x="702" y="1160"/>
                        <a:pt x="702" y="1160"/>
                      </a:cubicBezTo>
                      <a:cubicBezTo>
                        <a:pt x="702" y="1160"/>
                        <a:pt x="702" y="1160"/>
                        <a:pt x="702" y="1160"/>
                      </a:cubicBezTo>
                      <a:cubicBezTo>
                        <a:pt x="702" y="1160"/>
                        <a:pt x="707" y="1158"/>
                        <a:pt x="707" y="1158"/>
                      </a:cubicBezTo>
                      <a:cubicBezTo>
                        <a:pt x="707" y="1158"/>
                        <a:pt x="708" y="1158"/>
                        <a:pt x="708" y="1158"/>
                      </a:cubicBezTo>
                      <a:cubicBezTo>
                        <a:pt x="708" y="1158"/>
                        <a:pt x="713" y="1154"/>
                        <a:pt x="713" y="1154"/>
                      </a:cubicBezTo>
                      <a:cubicBezTo>
                        <a:pt x="713" y="1154"/>
                        <a:pt x="713" y="1154"/>
                        <a:pt x="713" y="1154"/>
                      </a:cubicBezTo>
                      <a:cubicBezTo>
                        <a:pt x="713" y="1154"/>
                        <a:pt x="719" y="1147"/>
                        <a:pt x="719" y="1147"/>
                      </a:cubicBezTo>
                      <a:cubicBezTo>
                        <a:pt x="719" y="1147"/>
                        <a:pt x="719" y="1146"/>
                        <a:pt x="719" y="1146"/>
                      </a:cubicBezTo>
                      <a:cubicBezTo>
                        <a:pt x="719" y="1146"/>
                        <a:pt x="724" y="1118"/>
                        <a:pt x="724" y="1118"/>
                      </a:cubicBezTo>
                      <a:cubicBezTo>
                        <a:pt x="724" y="1118"/>
                        <a:pt x="725" y="1116"/>
                        <a:pt x="725" y="1116"/>
                      </a:cubicBezTo>
                      <a:cubicBezTo>
                        <a:pt x="725" y="1116"/>
                        <a:pt x="730" y="1026"/>
                        <a:pt x="730" y="1026"/>
                      </a:cubicBezTo>
                      <a:cubicBezTo>
                        <a:pt x="730" y="1026"/>
                        <a:pt x="732" y="1014"/>
                        <a:pt x="732" y="1014"/>
                      </a:cubicBezTo>
                      <a:cubicBezTo>
                        <a:pt x="732" y="1014"/>
                        <a:pt x="736" y="1059"/>
                        <a:pt x="736" y="1059"/>
                      </a:cubicBezTo>
                      <a:cubicBezTo>
                        <a:pt x="736" y="1059"/>
                        <a:pt x="738" y="1078"/>
                        <a:pt x="738" y="1078"/>
                      </a:cubicBezTo>
                      <a:cubicBezTo>
                        <a:pt x="738" y="1078"/>
                        <a:pt x="741" y="1056"/>
                        <a:pt x="741" y="1056"/>
                      </a:cubicBezTo>
                      <a:cubicBezTo>
                        <a:pt x="741" y="1056"/>
                        <a:pt x="741" y="1052"/>
                        <a:pt x="741" y="1052"/>
                      </a:cubicBezTo>
                      <a:cubicBezTo>
                        <a:pt x="741" y="1052"/>
                        <a:pt x="746" y="985"/>
                        <a:pt x="746" y="985"/>
                      </a:cubicBezTo>
                      <a:cubicBezTo>
                        <a:pt x="746" y="985"/>
                        <a:pt x="747" y="990"/>
                        <a:pt x="747" y="990"/>
                      </a:cubicBezTo>
                      <a:cubicBezTo>
                        <a:pt x="747" y="990"/>
                        <a:pt x="752" y="1098"/>
                        <a:pt x="752" y="1098"/>
                      </a:cubicBezTo>
                      <a:cubicBezTo>
                        <a:pt x="752" y="1098"/>
                        <a:pt x="753" y="1100"/>
                        <a:pt x="753" y="1100"/>
                      </a:cubicBezTo>
                      <a:cubicBezTo>
                        <a:pt x="753" y="1100"/>
                        <a:pt x="756" y="1114"/>
                        <a:pt x="756" y="1114"/>
                      </a:cubicBezTo>
                      <a:cubicBezTo>
                        <a:pt x="756" y="1114"/>
                        <a:pt x="759" y="1102"/>
                        <a:pt x="759" y="1102"/>
                      </a:cubicBezTo>
                      <a:cubicBezTo>
                        <a:pt x="759" y="1102"/>
                        <a:pt x="763" y="1035"/>
                        <a:pt x="763" y="1035"/>
                      </a:cubicBezTo>
                      <a:cubicBezTo>
                        <a:pt x="763" y="1035"/>
                        <a:pt x="764" y="1049"/>
                        <a:pt x="764" y="1049"/>
                      </a:cubicBezTo>
                      <a:cubicBezTo>
                        <a:pt x="764" y="1049"/>
                        <a:pt x="770" y="1131"/>
                        <a:pt x="770" y="1131"/>
                      </a:cubicBezTo>
                      <a:cubicBezTo>
                        <a:pt x="770" y="1131"/>
                        <a:pt x="771" y="1134"/>
                        <a:pt x="771" y="1134"/>
                      </a:cubicBezTo>
                      <a:cubicBezTo>
                        <a:pt x="771" y="1134"/>
                        <a:pt x="775" y="1119"/>
                        <a:pt x="775" y="1119"/>
                      </a:cubicBezTo>
                      <a:cubicBezTo>
                        <a:pt x="775" y="1119"/>
                        <a:pt x="775" y="1117"/>
                        <a:pt x="775" y="1117"/>
                      </a:cubicBezTo>
                      <a:cubicBezTo>
                        <a:pt x="775" y="1117"/>
                        <a:pt x="779" y="1070"/>
                        <a:pt x="779" y="1070"/>
                      </a:cubicBezTo>
                      <a:cubicBezTo>
                        <a:pt x="779" y="1070"/>
                        <a:pt x="781" y="1086"/>
                        <a:pt x="781" y="1086"/>
                      </a:cubicBezTo>
                      <a:cubicBezTo>
                        <a:pt x="781" y="1086"/>
                        <a:pt x="786" y="1145"/>
                        <a:pt x="786" y="1145"/>
                      </a:cubicBezTo>
                      <a:cubicBezTo>
                        <a:pt x="786" y="1145"/>
                        <a:pt x="787" y="1146"/>
                        <a:pt x="787" y="1146"/>
                      </a:cubicBezTo>
                      <a:cubicBezTo>
                        <a:pt x="787" y="1146"/>
                        <a:pt x="791" y="1151"/>
                        <a:pt x="791" y="1151"/>
                      </a:cubicBezTo>
                      <a:cubicBezTo>
                        <a:pt x="791" y="1151"/>
                        <a:pt x="793" y="1151"/>
                        <a:pt x="793" y="1151"/>
                      </a:cubicBezTo>
                      <a:cubicBezTo>
                        <a:pt x="793" y="1151"/>
                        <a:pt x="797" y="1149"/>
                        <a:pt x="797" y="1149"/>
                      </a:cubicBezTo>
                      <a:cubicBezTo>
                        <a:pt x="797" y="1149"/>
                        <a:pt x="798" y="1150"/>
                        <a:pt x="798" y="1150"/>
                      </a:cubicBezTo>
                      <a:cubicBezTo>
                        <a:pt x="798" y="1150"/>
                        <a:pt x="804" y="1142"/>
                        <a:pt x="804" y="1142"/>
                      </a:cubicBezTo>
                      <a:cubicBezTo>
                        <a:pt x="804" y="1142"/>
                        <a:pt x="804" y="1141"/>
                        <a:pt x="804" y="1141"/>
                      </a:cubicBezTo>
                      <a:cubicBezTo>
                        <a:pt x="804" y="1141"/>
                        <a:pt x="807" y="1146"/>
                        <a:pt x="807" y="1146"/>
                      </a:cubicBezTo>
                      <a:cubicBezTo>
                        <a:pt x="807" y="1146"/>
                        <a:pt x="810" y="1143"/>
                        <a:pt x="810" y="1143"/>
                      </a:cubicBezTo>
                      <a:cubicBezTo>
                        <a:pt x="810" y="1143"/>
                        <a:pt x="814" y="1149"/>
                        <a:pt x="814" y="1149"/>
                      </a:cubicBezTo>
                      <a:cubicBezTo>
                        <a:pt x="814" y="1149"/>
                        <a:pt x="816" y="1148"/>
                        <a:pt x="816" y="1148"/>
                      </a:cubicBezTo>
                      <a:cubicBezTo>
                        <a:pt x="816" y="1148"/>
                        <a:pt x="820" y="1154"/>
                        <a:pt x="820" y="1154"/>
                      </a:cubicBezTo>
                      <a:cubicBezTo>
                        <a:pt x="820" y="1154"/>
                        <a:pt x="822" y="1153"/>
                        <a:pt x="822" y="1153"/>
                      </a:cubicBezTo>
                      <a:cubicBezTo>
                        <a:pt x="822" y="1153"/>
                        <a:pt x="826" y="1160"/>
                        <a:pt x="826" y="1160"/>
                      </a:cubicBezTo>
                      <a:cubicBezTo>
                        <a:pt x="826" y="1160"/>
                        <a:pt x="826" y="1160"/>
                        <a:pt x="826" y="1160"/>
                      </a:cubicBezTo>
                      <a:cubicBezTo>
                        <a:pt x="826" y="1160"/>
                        <a:pt x="829" y="1163"/>
                        <a:pt x="829" y="1163"/>
                      </a:cubicBezTo>
                      <a:cubicBezTo>
                        <a:pt x="829" y="1163"/>
                        <a:pt x="832" y="1162"/>
                        <a:pt x="832" y="1162"/>
                      </a:cubicBezTo>
                      <a:cubicBezTo>
                        <a:pt x="832" y="1162"/>
                        <a:pt x="835" y="1165"/>
                        <a:pt x="835" y="1165"/>
                      </a:cubicBezTo>
                      <a:cubicBezTo>
                        <a:pt x="835" y="1165"/>
                        <a:pt x="840" y="1167"/>
                        <a:pt x="840" y="1167"/>
                      </a:cubicBezTo>
                      <a:cubicBezTo>
                        <a:pt x="840" y="1167"/>
                        <a:pt x="843" y="1163"/>
                        <a:pt x="843" y="1163"/>
                      </a:cubicBezTo>
                      <a:cubicBezTo>
                        <a:pt x="843" y="1163"/>
                        <a:pt x="843" y="1162"/>
                        <a:pt x="843" y="1162"/>
                      </a:cubicBezTo>
                      <a:cubicBezTo>
                        <a:pt x="843" y="1162"/>
                        <a:pt x="849" y="1159"/>
                        <a:pt x="849" y="1159"/>
                      </a:cubicBezTo>
                      <a:cubicBezTo>
                        <a:pt x="849" y="1159"/>
                        <a:pt x="850" y="1158"/>
                        <a:pt x="850" y="1158"/>
                      </a:cubicBezTo>
                      <a:cubicBezTo>
                        <a:pt x="850" y="1158"/>
                        <a:pt x="853" y="1160"/>
                        <a:pt x="853" y="1160"/>
                      </a:cubicBezTo>
                      <a:cubicBezTo>
                        <a:pt x="853" y="1160"/>
                        <a:pt x="855" y="1159"/>
                        <a:pt x="855" y="1159"/>
                      </a:cubicBezTo>
                      <a:cubicBezTo>
                        <a:pt x="855" y="1159"/>
                        <a:pt x="860" y="1155"/>
                        <a:pt x="860" y="1155"/>
                      </a:cubicBezTo>
                      <a:cubicBezTo>
                        <a:pt x="860" y="1155"/>
                        <a:pt x="860" y="1154"/>
                        <a:pt x="860" y="1154"/>
                      </a:cubicBezTo>
                      <a:cubicBezTo>
                        <a:pt x="860" y="1154"/>
                        <a:pt x="863" y="1147"/>
                        <a:pt x="863" y="1147"/>
                      </a:cubicBezTo>
                      <a:cubicBezTo>
                        <a:pt x="863" y="1147"/>
                        <a:pt x="866" y="1148"/>
                        <a:pt x="866" y="1148"/>
                      </a:cubicBezTo>
                      <a:cubicBezTo>
                        <a:pt x="866" y="1148"/>
                        <a:pt x="871" y="1135"/>
                        <a:pt x="871" y="1135"/>
                      </a:cubicBezTo>
                      <a:cubicBezTo>
                        <a:pt x="871" y="1135"/>
                        <a:pt x="872" y="1133"/>
                        <a:pt x="872" y="1133"/>
                      </a:cubicBezTo>
                      <a:cubicBezTo>
                        <a:pt x="872" y="1133"/>
                        <a:pt x="877" y="1080"/>
                        <a:pt x="877" y="1080"/>
                      </a:cubicBezTo>
                      <a:cubicBezTo>
                        <a:pt x="877" y="1080"/>
                        <a:pt x="878" y="1079"/>
                        <a:pt x="878" y="1079"/>
                      </a:cubicBezTo>
                      <a:cubicBezTo>
                        <a:pt x="878" y="1079"/>
                        <a:pt x="883" y="1100"/>
                        <a:pt x="883" y="1100"/>
                      </a:cubicBezTo>
                      <a:cubicBezTo>
                        <a:pt x="883" y="1100"/>
                        <a:pt x="883" y="1101"/>
                        <a:pt x="883" y="1101"/>
                      </a:cubicBezTo>
                      <a:cubicBezTo>
                        <a:pt x="883" y="1101"/>
                        <a:pt x="888" y="1048"/>
                        <a:pt x="888" y="1048"/>
                      </a:cubicBezTo>
                      <a:cubicBezTo>
                        <a:pt x="888" y="1048"/>
                        <a:pt x="889" y="1043"/>
                        <a:pt x="889" y="1043"/>
                      </a:cubicBezTo>
                      <a:cubicBezTo>
                        <a:pt x="889" y="1043"/>
                        <a:pt x="892" y="991"/>
                        <a:pt x="892" y="991"/>
                      </a:cubicBezTo>
                      <a:cubicBezTo>
                        <a:pt x="892" y="991"/>
                        <a:pt x="894" y="1019"/>
                        <a:pt x="894" y="1019"/>
                      </a:cubicBezTo>
                      <a:cubicBezTo>
                        <a:pt x="894" y="1019"/>
                        <a:pt x="900" y="1109"/>
                        <a:pt x="900" y="1109"/>
                      </a:cubicBezTo>
                      <a:cubicBezTo>
                        <a:pt x="900" y="1109"/>
                        <a:pt x="900" y="1110"/>
                        <a:pt x="900" y="1110"/>
                      </a:cubicBezTo>
                      <a:cubicBezTo>
                        <a:pt x="900" y="1110"/>
                        <a:pt x="905" y="1063"/>
                        <a:pt x="905" y="1063"/>
                      </a:cubicBezTo>
                      <a:cubicBezTo>
                        <a:pt x="905" y="1063"/>
                        <a:pt x="906" y="1056"/>
                        <a:pt x="906" y="1056"/>
                      </a:cubicBezTo>
                      <a:cubicBezTo>
                        <a:pt x="906" y="1056"/>
                        <a:pt x="911" y="1118"/>
                        <a:pt x="911" y="1118"/>
                      </a:cubicBezTo>
                      <a:cubicBezTo>
                        <a:pt x="911" y="1118"/>
                        <a:pt x="911" y="1120"/>
                        <a:pt x="911" y="1120"/>
                      </a:cubicBezTo>
                      <a:cubicBezTo>
                        <a:pt x="911" y="1120"/>
                        <a:pt x="914" y="1133"/>
                        <a:pt x="914" y="1133"/>
                      </a:cubicBezTo>
                      <a:cubicBezTo>
                        <a:pt x="914" y="1133"/>
                        <a:pt x="920" y="1135"/>
                        <a:pt x="920" y="1135"/>
                      </a:cubicBezTo>
                      <a:cubicBezTo>
                        <a:pt x="920" y="1135"/>
                        <a:pt x="922" y="1126"/>
                        <a:pt x="922" y="1126"/>
                      </a:cubicBezTo>
                      <a:cubicBezTo>
                        <a:pt x="922" y="1126"/>
                        <a:pt x="923" y="1124"/>
                        <a:pt x="923" y="1124"/>
                      </a:cubicBezTo>
                      <a:cubicBezTo>
                        <a:pt x="923" y="1124"/>
                        <a:pt x="928" y="1082"/>
                        <a:pt x="928" y="1082"/>
                      </a:cubicBezTo>
                      <a:cubicBezTo>
                        <a:pt x="928" y="1082"/>
                        <a:pt x="928" y="1080"/>
                        <a:pt x="928" y="1080"/>
                      </a:cubicBezTo>
                      <a:cubicBezTo>
                        <a:pt x="928" y="1080"/>
                        <a:pt x="934" y="1001"/>
                        <a:pt x="934" y="1001"/>
                      </a:cubicBezTo>
                      <a:cubicBezTo>
                        <a:pt x="934" y="1001"/>
                        <a:pt x="934" y="996"/>
                        <a:pt x="934" y="996"/>
                      </a:cubicBezTo>
                      <a:cubicBezTo>
                        <a:pt x="934" y="996"/>
                        <a:pt x="939" y="871"/>
                        <a:pt x="939" y="871"/>
                      </a:cubicBezTo>
                      <a:cubicBezTo>
                        <a:pt x="939" y="871"/>
                        <a:pt x="939" y="865"/>
                        <a:pt x="939" y="865"/>
                      </a:cubicBezTo>
                      <a:cubicBezTo>
                        <a:pt x="939" y="865"/>
                        <a:pt x="945" y="625"/>
                        <a:pt x="945" y="625"/>
                      </a:cubicBezTo>
                      <a:cubicBezTo>
                        <a:pt x="945" y="625"/>
                        <a:pt x="945" y="612"/>
                        <a:pt x="945" y="612"/>
                      </a:cubicBezTo>
                      <a:cubicBezTo>
                        <a:pt x="945" y="612"/>
                        <a:pt x="950" y="0"/>
                        <a:pt x="950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6" name="Freeform 78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771525"/>
                </a:xfrm>
                <a:custGeom>
                  <a:avLst/>
                  <a:gdLst>
                    <a:gd name="T0" fmla="*/ 75 w 5187"/>
                    <a:gd name="T1" fmla="*/ 1146 h 1171"/>
                    <a:gd name="T2" fmla="*/ 155 w 5187"/>
                    <a:gd name="T3" fmla="*/ 1154 h 1171"/>
                    <a:gd name="T4" fmla="*/ 239 w 5187"/>
                    <a:gd name="T5" fmla="*/ 1169 h 1171"/>
                    <a:gd name="T6" fmla="*/ 321 w 5187"/>
                    <a:gd name="T7" fmla="*/ 1168 h 1171"/>
                    <a:gd name="T8" fmla="*/ 403 w 5187"/>
                    <a:gd name="T9" fmla="*/ 1169 h 1171"/>
                    <a:gd name="T10" fmla="*/ 484 w 5187"/>
                    <a:gd name="T11" fmla="*/ 1170 h 1171"/>
                    <a:gd name="T12" fmla="*/ 565 w 5187"/>
                    <a:gd name="T13" fmla="*/ 1169 h 1171"/>
                    <a:gd name="T14" fmla="*/ 648 w 5187"/>
                    <a:gd name="T15" fmla="*/ 1170 h 1171"/>
                    <a:gd name="T16" fmla="*/ 731 w 5187"/>
                    <a:gd name="T17" fmla="*/ 1170 h 1171"/>
                    <a:gd name="T18" fmla="*/ 811 w 5187"/>
                    <a:gd name="T19" fmla="*/ 1170 h 1171"/>
                    <a:gd name="T20" fmla="*/ 891 w 5187"/>
                    <a:gd name="T21" fmla="*/ 1169 h 1171"/>
                    <a:gd name="T22" fmla="*/ 975 w 5187"/>
                    <a:gd name="T23" fmla="*/ 1160 h 1171"/>
                    <a:gd name="T24" fmla="*/ 1057 w 5187"/>
                    <a:gd name="T25" fmla="*/ 1169 h 1171"/>
                    <a:gd name="T26" fmla="*/ 1138 w 5187"/>
                    <a:gd name="T27" fmla="*/ 959 h 1171"/>
                    <a:gd name="T28" fmla="*/ 1220 w 5187"/>
                    <a:gd name="T29" fmla="*/ 1169 h 1171"/>
                    <a:gd name="T30" fmla="*/ 1304 w 5187"/>
                    <a:gd name="T31" fmla="*/ 1169 h 1171"/>
                    <a:gd name="T32" fmla="*/ 1385 w 5187"/>
                    <a:gd name="T33" fmla="*/ 1170 h 1171"/>
                    <a:gd name="T34" fmla="*/ 1467 w 5187"/>
                    <a:gd name="T35" fmla="*/ 1170 h 1171"/>
                    <a:gd name="T36" fmla="*/ 1551 w 5187"/>
                    <a:gd name="T37" fmla="*/ 1156 h 1171"/>
                    <a:gd name="T38" fmla="*/ 1632 w 5187"/>
                    <a:gd name="T39" fmla="*/ 1169 h 1171"/>
                    <a:gd name="T40" fmla="*/ 1714 w 5187"/>
                    <a:gd name="T41" fmla="*/ 1170 h 1171"/>
                    <a:gd name="T42" fmla="*/ 1796 w 5187"/>
                    <a:gd name="T43" fmla="*/ 1170 h 1171"/>
                    <a:gd name="T44" fmla="*/ 1879 w 5187"/>
                    <a:gd name="T45" fmla="*/ 1170 h 1171"/>
                    <a:gd name="T46" fmla="*/ 1961 w 5187"/>
                    <a:gd name="T47" fmla="*/ 1167 h 1171"/>
                    <a:gd name="T48" fmla="*/ 2042 w 5187"/>
                    <a:gd name="T49" fmla="*/ 1169 h 1171"/>
                    <a:gd name="T50" fmla="*/ 2122 w 5187"/>
                    <a:gd name="T51" fmla="*/ 1094 h 1171"/>
                    <a:gd name="T52" fmla="*/ 2204 w 5187"/>
                    <a:gd name="T53" fmla="*/ 1169 h 1171"/>
                    <a:gd name="T54" fmla="*/ 2290 w 5187"/>
                    <a:gd name="T55" fmla="*/ 1170 h 1171"/>
                    <a:gd name="T56" fmla="*/ 2371 w 5187"/>
                    <a:gd name="T57" fmla="*/ 1169 h 1171"/>
                    <a:gd name="T58" fmla="*/ 2450 w 5187"/>
                    <a:gd name="T59" fmla="*/ 1170 h 1171"/>
                    <a:gd name="T60" fmla="*/ 2533 w 5187"/>
                    <a:gd name="T61" fmla="*/ 1169 h 1171"/>
                    <a:gd name="T62" fmla="*/ 2615 w 5187"/>
                    <a:gd name="T63" fmla="*/ 1166 h 1171"/>
                    <a:gd name="T64" fmla="*/ 2699 w 5187"/>
                    <a:gd name="T65" fmla="*/ 1149 h 1171"/>
                    <a:gd name="T66" fmla="*/ 2779 w 5187"/>
                    <a:gd name="T67" fmla="*/ 1033 h 1171"/>
                    <a:gd name="T68" fmla="*/ 2863 w 5187"/>
                    <a:gd name="T69" fmla="*/ 1136 h 1171"/>
                    <a:gd name="T70" fmla="*/ 2943 w 5187"/>
                    <a:gd name="T71" fmla="*/ 1158 h 1171"/>
                    <a:gd name="T72" fmla="*/ 3027 w 5187"/>
                    <a:gd name="T73" fmla="*/ 1117 h 1171"/>
                    <a:gd name="T74" fmla="*/ 3107 w 5187"/>
                    <a:gd name="T75" fmla="*/ 1164 h 1171"/>
                    <a:gd name="T76" fmla="*/ 3191 w 5187"/>
                    <a:gd name="T77" fmla="*/ 1168 h 1171"/>
                    <a:gd name="T78" fmla="*/ 3271 w 5187"/>
                    <a:gd name="T79" fmla="*/ 1168 h 1171"/>
                    <a:gd name="T80" fmla="*/ 3355 w 5187"/>
                    <a:gd name="T81" fmla="*/ 1169 h 1171"/>
                    <a:gd name="T82" fmla="*/ 3439 w 5187"/>
                    <a:gd name="T83" fmla="*/ 1170 h 1171"/>
                    <a:gd name="T84" fmla="*/ 3518 w 5187"/>
                    <a:gd name="T85" fmla="*/ 1169 h 1171"/>
                    <a:gd name="T86" fmla="*/ 3599 w 5187"/>
                    <a:gd name="T87" fmla="*/ 1170 h 1171"/>
                    <a:gd name="T88" fmla="*/ 3681 w 5187"/>
                    <a:gd name="T89" fmla="*/ 1169 h 1171"/>
                    <a:gd name="T90" fmla="*/ 3763 w 5187"/>
                    <a:gd name="T91" fmla="*/ 1170 h 1171"/>
                    <a:gd name="T92" fmla="*/ 3845 w 5187"/>
                    <a:gd name="T93" fmla="*/ 1170 h 1171"/>
                    <a:gd name="T94" fmla="*/ 3928 w 5187"/>
                    <a:gd name="T95" fmla="*/ 1170 h 1171"/>
                    <a:gd name="T96" fmla="*/ 4011 w 5187"/>
                    <a:gd name="T97" fmla="*/ 1169 h 1171"/>
                    <a:gd name="T98" fmla="*/ 4091 w 5187"/>
                    <a:gd name="T99" fmla="*/ 1127 h 1171"/>
                    <a:gd name="T100" fmla="*/ 4174 w 5187"/>
                    <a:gd name="T101" fmla="*/ 1152 h 1171"/>
                    <a:gd name="T102" fmla="*/ 4258 w 5187"/>
                    <a:gd name="T103" fmla="*/ 1151 h 1171"/>
                    <a:gd name="T104" fmla="*/ 4339 w 5187"/>
                    <a:gd name="T105" fmla="*/ 1151 h 1171"/>
                    <a:gd name="T106" fmla="*/ 4421 w 5187"/>
                    <a:gd name="T107" fmla="*/ 1164 h 1171"/>
                    <a:gd name="T108" fmla="*/ 4502 w 5187"/>
                    <a:gd name="T109" fmla="*/ 1167 h 1171"/>
                    <a:gd name="T110" fmla="*/ 4583 w 5187"/>
                    <a:gd name="T111" fmla="*/ 1169 h 1171"/>
                    <a:gd name="T112" fmla="*/ 4667 w 5187"/>
                    <a:gd name="T113" fmla="*/ 1156 h 1171"/>
                    <a:gd name="T114" fmla="*/ 4750 w 5187"/>
                    <a:gd name="T115" fmla="*/ 1167 h 1171"/>
                    <a:gd name="T116" fmla="*/ 4831 w 5187"/>
                    <a:gd name="T117" fmla="*/ 1143 h 1171"/>
                    <a:gd name="T118" fmla="*/ 4911 w 5187"/>
                    <a:gd name="T119" fmla="*/ 1162 h 1171"/>
                    <a:gd name="T120" fmla="*/ 4994 w 5187"/>
                    <a:gd name="T121" fmla="*/ 1163 h 1171"/>
                    <a:gd name="T122" fmla="*/ 5075 w 5187"/>
                    <a:gd name="T123" fmla="*/ 1164 h 1171"/>
                    <a:gd name="T124" fmla="*/ 5159 w 5187"/>
                    <a:gd name="T125" fmla="*/ 1168 h 1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7" h="1171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1" y="331"/>
                        <a:pt x="1" y="331"/>
                      </a:cubicBezTo>
                      <a:cubicBezTo>
                        <a:pt x="1" y="331"/>
                        <a:pt x="2" y="366"/>
                        <a:pt x="2" y="366"/>
                      </a:cubicBezTo>
                      <a:cubicBezTo>
                        <a:pt x="2" y="366"/>
                        <a:pt x="7" y="787"/>
                        <a:pt x="7" y="787"/>
                      </a:cubicBezTo>
                      <a:cubicBezTo>
                        <a:pt x="7" y="787"/>
                        <a:pt x="7" y="793"/>
                        <a:pt x="7" y="793"/>
                      </a:cubicBezTo>
                      <a:cubicBezTo>
                        <a:pt x="7" y="793"/>
                        <a:pt x="13" y="927"/>
                        <a:pt x="13" y="927"/>
                      </a:cubicBezTo>
                      <a:cubicBezTo>
                        <a:pt x="13" y="927"/>
                        <a:pt x="13" y="932"/>
                        <a:pt x="13" y="932"/>
                      </a:cubicBezTo>
                      <a:cubicBezTo>
                        <a:pt x="13" y="932"/>
                        <a:pt x="18" y="994"/>
                        <a:pt x="18" y="994"/>
                      </a:cubicBezTo>
                      <a:cubicBezTo>
                        <a:pt x="18" y="994"/>
                        <a:pt x="19" y="997"/>
                        <a:pt x="19" y="997"/>
                      </a:cubicBezTo>
                      <a:cubicBezTo>
                        <a:pt x="19" y="997"/>
                        <a:pt x="24" y="1041"/>
                        <a:pt x="24" y="1041"/>
                      </a:cubicBezTo>
                      <a:cubicBezTo>
                        <a:pt x="24" y="1041"/>
                        <a:pt x="24" y="1042"/>
                        <a:pt x="24" y="1042"/>
                      </a:cubicBezTo>
                      <a:cubicBezTo>
                        <a:pt x="24" y="1042"/>
                        <a:pt x="30" y="1069"/>
                        <a:pt x="30" y="1069"/>
                      </a:cubicBezTo>
                      <a:cubicBezTo>
                        <a:pt x="30" y="1069"/>
                        <a:pt x="30" y="1071"/>
                        <a:pt x="30" y="1071"/>
                      </a:cubicBezTo>
                      <a:cubicBezTo>
                        <a:pt x="30" y="1071"/>
                        <a:pt x="35" y="1090"/>
                        <a:pt x="35" y="1090"/>
                      </a:cubicBezTo>
                      <a:cubicBezTo>
                        <a:pt x="35" y="1090"/>
                        <a:pt x="36" y="1091"/>
                        <a:pt x="36" y="1091"/>
                      </a:cubicBezTo>
                      <a:cubicBezTo>
                        <a:pt x="36" y="1091"/>
                        <a:pt x="41" y="1106"/>
                        <a:pt x="41" y="1106"/>
                      </a:cubicBezTo>
                      <a:cubicBezTo>
                        <a:pt x="41" y="1106"/>
                        <a:pt x="41" y="1107"/>
                        <a:pt x="41" y="1107"/>
                      </a:cubicBezTo>
                      <a:cubicBezTo>
                        <a:pt x="41" y="1107"/>
                        <a:pt x="43" y="1113"/>
                        <a:pt x="43" y="1113"/>
                      </a:cubicBezTo>
                      <a:cubicBezTo>
                        <a:pt x="43" y="1113"/>
                        <a:pt x="47" y="1109"/>
                        <a:pt x="47" y="1109"/>
                      </a:cubicBezTo>
                      <a:cubicBezTo>
                        <a:pt x="47" y="1109"/>
                        <a:pt x="52" y="1124"/>
                        <a:pt x="52" y="1124"/>
                      </a:cubicBezTo>
                      <a:cubicBezTo>
                        <a:pt x="52" y="1124"/>
                        <a:pt x="53" y="1125"/>
                        <a:pt x="53" y="1125"/>
                      </a:cubicBezTo>
                      <a:cubicBezTo>
                        <a:pt x="53" y="1125"/>
                        <a:pt x="55" y="1131"/>
                        <a:pt x="55" y="1131"/>
                      </a:cubicBezTo>
                      <a:cubicBezTo>
                        <a:pt x="55" y="1131"/>
                        <a:pt x="58" y="1130"/>
                        <a:pt x="58" y="1130"/>
                      </a:cubicBezTo>
                      <a:cubicBezTo>
                        <a:pt x="58" y="1130"/>
                        <a:pt x="63" y="1141"/>
                        <a:pt x="63" y="1141"/>
                      </a:cubicBezTo>
                      <a:cubicBezTo>
                        <a:pt x="63" y="1141"/>
                        <a:pt x="64" y="1141"/>
                        <a:pt x="64" y="1141"/>
                      </a:cubicBezTo>
                      <a:cubicBezTo>
                        <a:pt x="64" y="1141"/>
                        <a:pt x="67" y="1142"/>
                        <a:pt x="67" y="1142"/>
                      </a:cubicBezTo>
                      <a:cubicBezTo>
                        <a:pt x="67" y="1142"/>
                        <a:pt x="71" y="1139"/>
                        <a:pt x="71" y="1139"/>
                      </a:cubicBezTo>
                      <a:cubicBezTo>
                        <a:pt x="71" y="1139"/>
                        <a:pt x="75" y="1146"/>
                        <a:pt x="75" y="1146"/>
                      </a:cubicBezTo>
                      <a:cubicBezTo>
                        <a:pt x="75" y="1146"/>
                        <a:pt x="75" y="1146"/>
                        <a:pt x="75" y="1146"/>
                      </a:cubicBezTo>
                      <a:cubicBezTo>
                        <a:pt x="75" y="1146"/>
                        <a:pt x="81" y="1150"/>
                        <a:pt x="81" y="1150"/>
                      </a:cubicBezTo>
                      <a:cubicBezTo>
                        <a:pt x="81" y="1150"/>
                        <a:pt x="81" y="1151"/>
                        <a:pt x="81" y="1151"/>
                      </a:cubicBezTo>
                      <a:cubicBezTo>
                        <a:pt x="81" y="1151"/>
                        <a:pt x="86" y="1158"/>
                        <a:pt x="86" y="1158"/>
                      </a:cubicBezTo>
                      <a:cubicBezTo>
                        <a:pt x="86" y="1158"/>
                        <a:pt x="87" y="1158"/>
                        <a:pt x="87" y="1158"/>
                      </a:cubicBezTo>
                      <a:cubicBezTo>
                        <a:pt x="87" y="1158"/>
                        <a:pt x="91" y="1154"/>
                        <a:pt x="91" y="1154"/>
                      </a:cubicBezTo>
                      <a:cubicBezTo>
                        <a:pt x="91" y="1154"/>
                        <a:pt x="92" y="1155"/>
                        <a:pt x="92" y="1155"/>
                      </a:cubicBezTo>
                      <a:cubicBezTo>
                        <a:pt x="92" y="1155"/>
                        <a:pt x="98" y="1158"/>
                        <a:pt x="98" y="1158"/>
                      </a:cubicBezTo>
                      <a:cubicBezTo>
                        <a:pt x="98" y="1158"/>
                        <a:pt x="98" y="1159"/>
                        <a:pt x="98" y="1159"/>
                      </a:cubicBezTo>
                      <a:cubicBezTo>
                        <a:pt x="98" y="1159"/>
                        <a:pt x="100" y="1161"/>
                        <a:pt x="100" y="1161"/>
                      </a:cubicBezTo>
                      <a:cubicBezTo>
                        <a:pt x="100" y="1161"/>
                        <a:pt x="105" y="1160"/>
                        <a:pt x="105" y="1160"/>
                      </a:cubicBezTo>
                      <a:cubicBezTo>
                        <a:pt x="105" y="1160"/>
                        <a:pt x="109" y="1157"/>
                        <a:pt x="109" y="1157"/>
                      </a:cubicBezTo>
                      <a:cubicBezTo>
                        <a:pt x="109" y="1157"/>
                        <a:pt x="109" y="1157"/>
                        <a:pt x="109" y="1157"/>
                      </a:cubicBezTo>
                      <a:cubicBezTo>
                        <a:pt x="109" y="1157"/>
                        <a:pt x="112" y="1160"/>
                        <a:pt x="112" y="1160"/>
                      </a:cubicBezTo>
                      <a:cubicBezTo>
                        <a:pt x="112" y="1160"/>
                        <a:pt x="117" y="1161"/>
                        <a:pt x="117" y="1161"/>
                      </a:cubicBezTo>
                      <a:cubicBezTo>
                        <a:pt x="117" y="1161"/>
                        <a:pt x="120" y="1158"/>
                        <a:pt x="120" y="1158"/>
                      </a:cubicBezTo>
                      <a:cubicBezTo>
                        <a:pt x="120" y="1158"/>
                        <a:pt x="121" y="1158"/>
                        <a:pt x="121" y="1158"/>
                      </a:cubicBezTo>
                      <a:cubicBezTo>
                        <a:pt x="121" y="1158"/>
                        <a:pt x="125" y="1160"/>
                        <a:pt x="125" y="1160"/>
                      </a:cubicBezTo>
                      <a:cubicBezTo>
                        <a:pt x="125" y="1160"/>
                        <a:pt x="126" y="1159"/>
                        <a:pt x="126" y="1159"/>
                      </a:cubicBezTo>
                      <a:cubicBezTo>
                        <a:pt x="126" y="1159"/>
                        <a:pt x="131" y="1153"/>
                        <a:pt x="131" y="1153"/>
                      </a:cubicBezTo>
                      <a:cubicBezTo>
                        <a:pt x="131" y="1153"/>
                        <a:pt x="132" y="1154"/>
                        <a:pt x="132" y="1154"/>
                      </a:cubicBezTo>
                      <a:cubicBezTo>
                        <a:pt x="132" y="1154"/>
                        <a:pt x="136" y="1145"/>
                        <a:pt x="136" y="1145"/>
                      </a:cubicBezTo>
                      <a:cubicBezTo>
                        <a:pt x="136" y="1145"/>
                        <a:pt x="139" y="1147"/>
                        <a:pt x="139" y="1147"/>
                      </a:cubicBezTo>
                      <a:cubicBezTo>
                        <a:pt x="139" y="1147"/>
                        <a:pt x="143" y="1145"/>
                        <a:pt x="143" y="1145"/>
                      </a:cubicBezTo>
                      <a:cubicBezTo>
                        <a:pt x="143" y="1145"/>
                        <a:pt x="145" y="1147"/>
                        <a:pt x="145" y="1147"/>
                      </a:cubicBezTo>
                      <a:cubicBezTo>
                        <a:pt x="145" y="1147"/>
                        <a:pt x="149" y="1145"/>
                        <a:pt x="149" y="1145"/>
                      </a:cubicBezTo>
                      <a:cubicBezTo>
                        <a:pt x="149" y="1145"/>
                        <a:pt x="149" y="1145"/>
                        <a:pt x="149" y="1145"/>
                      </a:cubicBezTo>
                      <a:cubicBezTo>
                        <a:pt x="149" y="1145"/>
                        <a:pt x="154" y="1154"/>
                        <a:pt x="154" y="1154"/>
                      </a:cubicBezTo>
                      <a:cubicBezTo>
                        <a:pt x="154" y="1154"/>
                        <a:pt x="155" y="1154"/>
                        <a:pt x="155" y="1154"/>
                      </a:cubicBezTo>
                      <a:cubicBezTo>
                        <a:pt x="155" y="1154"/>
                        <a:pt x="160" y="1157"/>
                        <a:pt x="160" y="1157"/>
                      </a:cubicBezTo>
                      <a:cubicBezTo>
                        <a:pt x="160" y="1157"/>
                        <a:pt x="160" y="1158"/>
                        <a:pt x="160" y="1158"/>
                      </a:cubicBezTo>
                      <a:cubicBezTo>
                        <a:pt x="160" y="1158"/>
                        <a:pt x="165" y="1164"/>
                        <a:pt x="165" y="1164"/>
                      </a:cubicBezTo>
                      <a:cubicBezTo>
                        <a:pt x="165" y="1164"/>
                        <a:pt x="166" y="1164"/>
                        <a:pt x="166" y="1164"/>
                      </a:cubicBezTo>
                      <a:cubicBezTo>
                        <a:pt x="166" y="1164"/>
                        <a:pt x="171" y="1166"/>
                        <a:pt x="171" y="1166"/>
                      </a:cubicBezTo>
                      <a:cubicBezTo>
                        <a:pt x="171" y="1166"/>
                        <a:pt x="171" y="1166"/>
                        <a:pt x="171" y="1166"/>
                      </a:cubicBezTo>
                      <a:cubicBezTo>
                        <a:pt x="171" y="1166"/>
                        <a:pt x="173" y="1167"/>
                        <a:pt x="173" y="1167"/>
                      </a:cubicBezTo>
                      <a:cubicBezTo>
                        <a:pt x="173" y="1167"/>
                        <a:pt x="177" y="1166"/>
                        <a:pt x="177" y="1166"/>
                      </a:cubicBezTo>
                      <a:cubicBezTo>
                        <a:pt x="177" y="1166"/>
                        <a:pt x="180" y="1167"/>
                        <a:pt x="180" y="1167"/>
                      </a:cubicBezTo>
                      <a:cubicBezTo>
                        <a:pt x="180" y="1167"/>
                        <a:pt x="183" y="1166"/>
                        <a:pt x="183" y="1166"/>
                      </a:cubicBezTo>
                      <a:cubicBezTo>
                        <a:pt x="183" y="1166"/>
                        <a:pt x="187" y="1167"/>
                        <a:pt x="187" y="1167"/>
                      </a:cubicBezTo>
                      <a:cubicBezTo>
                        <a:pt x="187" y="1167"/>
                        <a:pt x="188" y="1167"/>
                        <a:pt x="188" y="1167"/>
                      </a:cubicBezTo>
                      <a:cubicBezTo>
                        <a:pt x="188" y="1167"/>
                        <a:pt x="192" y="1166"/>
                        <a:pt x="192" y="1166"/>
                      </a:cubicBezTo>
                      <a:cubicBezTo>
                        <a:pt x="192" y="1166"/>
                        <a:pt x="196" y="1166"/>
                        <a:pt x="196" y="1166"/>
                      </a:cubicBezTo>
                      <a:cubicBezTo>
                        <a:pt x="196" y="1166"/>
                        <a:pt x="198" y="1167"/>
                        <a:pt x="198" y="1167"/>
                      </a:cubicBezTo>
                      <a:cubicBezTo>
                        <a:pt x="198" y="1167"/>
                        <a:pt x="200" y="1167"/>
                        <a:pt x="200" y="1167"/>
                      </a:cubicBezTo>
                      <a:cubicBezTo>
                        <a:pt x="200" y="1167"/>
                        <a:pt x="205" y="1166"/>
                        <a:pt x="205" y="1166"/>
                      </a:cubicBezTo>
                      <a:cubicBezTo>
                        <a:pt x="205" y="1166"/>
                        <a:pt x="205" y="1166"/>
                        <a:pt x="205" y="1166"/>
                      </a:cubicBezTo>
                      <a:cubicBezTo>
                        <a:pt x="205" y="1166"/>
                        <a:pt x="211" y="1167"/>
                        <a:pt x="211" y="1167"/>
                      </a:cubicBezTo>
                      <a:cubicBezTo>
                        <a:pt x="211" y="1167"/>
                        <a:pt x="211" y="1167"/>
                        <a:pt x="211" y="1167"/>
                      </a:cubicBezTo>
                      <a:cubicBezTo>
                        <a:pt x="211" y="1167"/>
                        <a:pt x="216" y="1168"/>
                        <a:pt x="216" y="1168"/>
                      </a:cubicBezTo>
                      <a:cubicBezTo>
                        <a:pt x="216" y="1168"/>
                        <a:pt x="217" y="1168"/>
                        <a:pt x="217" y="1168"/>
                      </a:cubicBezTo>
                      <a:cubicBezTo>
                        <a:pt x="217" y="1168"/>
                        <a:pt x="221" y="1167"/>
                        <a:pt x="221" y="1167"/>
                      </a:cubicBezTo>
                      <a:cubicBezTo>
                        <a:pt x="221" y="1167"/>
                        <a:pt x="223" y="1168"/>
                        <a:pt x="223" y="1168"/>
                      </a:cubicBezTo>
                      <a:cubicBezTo>
                        <a:pt x="223" y="1168"/>
                        <a:pt x="227" y="1167"/>
                        <a:pt x="227" y="1167"/>
                      </a:cubicBezTo>
                      <a:cubicBezTo>
                        <a:pt x="227" y="1167"/>
                        <a:pt x="229" y="1167"/>
                        <a:pt x="229" y="1167"/>
                      </a:cubicBezTo>
                      <a:cubicBezTo>
                        <a:pt x="229" y="1167"/>
                        <a:pt x="233" y="1168"/>
                        <a:pt x="233" y="1168"/>
                      </a:cubicBezTo>
                      <a:cubicBezTo>
                        <a:pt x="233" y="1168"/>
                        <a:pt x="237" y="1168"/>
                        <a:pt x="237" y="1168"/>
                      </a:cubicBezTo>
                      <a:cubicBezTo>
                        <a:pt x="237" y="1168"/>
                        <a:pt x="239" y="1169"/>
                        <a:pt x="239" y="1169"/>
                      </a:cubicBezTo>
                      <a:cubicBezTo>
                        <a:pt x="239" y="1169"/>
                        <a:pt x="239" y="1169"/>
                        <a:pt x="239" y="1169"/>
                      </a:cubicBezTo>
                      <a:cubicBezTo>
                        <a:pt x="239" y="1169"/>
                        <a:pt x="242" y="1168"/>
                        <a:pt x="242" y="1168"/>
                      </a:cubicBezTo>
                      <a:cubicBezTo>
                        <a:pt x="242" y="1168"/>
                        <a:pt x="246" y="1169"/>
                        <a:pt x="246" y="1169"/>
                      </a:cubicBezTo>
                      <a:cubicBezTo>
                        <a:pt x="246" y="1169"/>
                        <a:pt x="250" y="1168"/>
                        <a:pt x="250" y="1168"/>
                      </a:cubicBezTo>
                      <a:cubicBezTo>
                        <a:pt x="250" y="1168"/>
                        <a:pt x="251" y="1168"/>
                        <a:pt x="251" y="1168"/>
                      </a:cubicBezTo>
                      <a:cubicBezTo>
                        <a:pt x="251" y="1168"/>
                        <a:pt x="256" y="1164"/>
                        <a:pt x="256" y="1164"/>
                      </a:cubicBezTo>
                      <a:cubicBezTo>
                        <a:pt x="256" y="1164"/>
                        <a:pt x="256" y="1164"/>
                        <a:pt x="256" y="1164"/>
                      </a:cubicBezTo>
                      <a:cubicBezTo>
                        <a:pt x="256" y="1164"/>
                        <a:pt x="260" y="1159"/>
                        <a:pt x="260" y="1159"/>
                      </a:cubicBezTo>
                      <a:cubicBezTo>
                        <a:pt x="260" y="1159"/>
                        <a:pt x="262" y="1160"/>
                        <a:pt x="262" y="1160"/>
                      </a:cubicBezTo>
                      <a:cubicBezTo>
                        <a:pt x="262" y="1160"/>
                        <a:pt x="265" y="1163"/>
                        <a:pt x="265" y="1163"/>
                      </a:cubicBezTo>
                      <a:cubicBezTo>
                        <a:pt x="265" y="1163"/>
                        <a:pt x="268" y="1160"/>
                        <a:pt x="268" y="1160"/>
                      </a:cubicBezTo>
                      <a:cubicBezTo>
                        <a:pt x="268" y="1160"/>
                        <a:pt x="273" y="1163"/>
                        <a:pt x="273" y="1163"/>
                      </a:cubicBezTo>
                      <a:cubicBezTo>
                        <a:pt x="273" y="1163"/>
                        <a:pt x="273" y="1163"/>
                        <a:pt x="273" y="1163"/>
                      </a:cubicBezTo>
                      <a:cubicBezTo>
                        <a:pt x="273" y="1163"/>
                        <a:pt x="275" y="1164"/>
                        <a:pt x="275" y="1164"/>
                      </a:cubicBezTo>
                      <a:cubicBezTo>
                        <a:pt x="275" y="1164"/>
                        <a:pt x="279" y="1163"/>
                        <a:pt x="279" y="1163"/>
                      </a:cubicBezTo>
                      <a:cubicBezTo>
                        <a:pt x="279" y="1163"/>
                        <a:pt x="282" y="1162"/>
                        <a:pt x="282" y="1162"/>
                      </a:cubicBezTo>
                      <a:cubicBezTo>
                        <a:pt x="282" y="1162"/>
                        <a:pt x="284" y="1163"/>
                        <a:pt x="284" y="1163"/>
                      </a:cubicBezTo>
                      <a:cubicBezTo>
                        <a:pt x="284" y="1163"/>
                        <a:pt x="290" y="1167"/>
                        <a:pt x="290" y="1167"/>
                      </a:cubicBezTo>
                      <a:cubicBezTo>
                        <a:pt x="290" y="1167"/>
                        <a:pt x="290" y="1168"/>
                        <a:pt x="290" y="1168"/>
                      </a:cubicBezTo>
                      <a:cubicBezTo>
                        <a:pt x="290" y="1168"/>
                        <a:pt x="295" y="1169"/>
                        <a:pt x="295" y="1169"/>
                      </a:cubicBezTo>
                      <a:cubicBezTo>
                        <a:pt x="295" y="1169"/>
                        <a:pt x="299" y="1169"/>
                        <a:pt x="299" y="1169"/>
                      </a:cubicBezTo>
                      <a:cubicBezTo>
                        <a:pt x="299" y="1169"/>
                        <a:pt x="301" y="1169"/>
                        <a:pt x="301" y="1169"/>
                      </a:cubicBezTo>
                      <a:cubicBezTo>
                        <a:pt x="301" y="1169"/>
                        <a:pt x="303" y="1169"/>
                        <a:pt x="303" y="1169"/>
                      </a:cubicBezTo>
                      <a:cubicBezTo>
                        <a:pt x="303" y="1169"/>
                        <a:pt x="307" y="1168"/>
                        <a:pt x="307" y="1168"/>
                      </a:cubicBezTo>
                      <a:cubicBezTo>
                        <a:pt x="307" y="1168"/>
                        <a:pt x="307" y="1168"/>
                        <a:pt x="307" y="1168"/>
                      </a:cubicBezTo>
                      <a:cubicBezTo>
                        <a:pt x="307" y="1168"/>
                        <a:pt x="312" y="1169"/>
                        <a:pt x="312" y="1169"/>
                      </a:cubicBezTo>
                      <a:cubicBezTo>
                        <a:pt x="312" y="1169"/>
                        <a:pt x="313" y="1169"/>
                        <a:pt x="313" y="1169"/>
                      </a:cubicBezTo>
                      <a:cubicBezTo>
                        <a:pt x="313" y="1169"/>
                        <a:pt x="317" y="1168"/>
                        <a:pt x="317" y="1168"/>
                      </a:cubicBezTo>
                      <a:cubicBezTo>
                        <a:pt x="317" y="1168"/>
                        <a:pt x="321" y="1168"/>
                        <a:pt x="321" y="1168"/>
                      </a:cubicBezTo>
                      <a:cubicBezTo>
                        <a:pt x="321" y="1168"/>
                        <a:pt x="324" y="1169"/>
                        <a:pt x="324" y="1169"/>
                      </a:cubicBezTo>
                      <a:cubicBezTo>
                        <a:pt x="324" y="1169"/>
                        <a:pt x="324" y="1169"/>
                        <a:pt x="324" y="1169"/>
                      </a:cubicBezTo>
                      <a:cubicBezTo>
                        <a:pt x="324" y="1169"/>
                        <a:pt x="326" y="1170"/>
                        <a:pt x="326" y="1170"/>
                      </a:cubicBezTo>
                      <a:cubicBezTo>
                        <a:pt x="326" y="1170"/>
                        <a:pt x="330" y="1169"/>
                        <a:pt x="330" y="1169"/>
                      </a:cubicBezTo>
                      <a:cubicBezTo>
                        <a:pt x="330" y="1169"/>
                        <a:pt x="335" y="1169"/>
                        <a:pt x="335" y="1169"/>
                      </a:cubicBezTo>
                      <a:cubicBezTo>
                        <a:pt x="335" y="1169"/>
                        <a:pt x="336" y="1168"/>
                        <a:pt x="336" y="1168"/>
                      </a:cubicBezTo>
                      <a:cubicBezTo>
                        <a:pt x="336" y="1168"/>
                        <a:pt x="340" y="1169"/>
                        <a:pt x="340" y="1169"/>
                      </a:cubicBezTo>
                      <a:cubicBezTo>
                        <a:pt x="340" y="1169"/>
                        <a:pt x="341" y="1169"/>
                        <a:pt x="341" y="1169"/>
                      </a:cubicBezTo>
                      <a:cubicBezTo>
                        <a:pt x="341" y="1169"/>
                        <a:pt x="345" y="1169"/>
                        <a:pt x="345" y="1169"/>
                      </a:cubicBezTo>
                      <a:cubicBezTo>
                        <a:pt x="345" y="1169"/>
                        <a:pt x="347" y="1169"/>
                        <a:pt x="347" y="1169"/>
                      </a:cubicBezTo>
                      <a:cubicBezTo>
                        <a:pt x="347" y="1169"/>
                        <a:pt x="350" y="1169"/>
                        <a:pt x="350" y="1169"/>
                      </a:cubicBezTo>
                      <a:cubicBezTo>
                        <a:pt x="350" y="1169"/>
                        <a:pt x="354" y="1169"/>
                        <a:pt x="354" y="1169"/>
                      </a:cubicBezTo>
                      <a:cubicBezTo>
                        <a:pt x="354" y="1169"/>
                        <a:pt x="356" y="1169"/>
                        <a:pt x="356" y="1169"/>
                      </a:cubicBezTo>
                      <a:cubicBezTo>
                        <a:pt x="356" y="1169"/>
                        <a:pt x="358" y="1169"/>
                        <a:pt x="358" y="1169"/>
                      </a:cubicBezTo>
                      <a:cubicBezTo>
                        <a:pt x="358" y="1169"/>
                        <a:pt x="362" y="1169"/>
                        <a:pt x="362" y="1169"/>
                      </a:cubicBezTo>
                      <a:cubicBezTo>
                        <a:pt x="362" y="1169"/>
                        <a:pt x="367" y="1169"/>
                        <a:pt x="367" y="1169"/>
                      </a:cubicBezTo>
                      <a:cubicBezTo>
                        <a:pt x="367" y="1169"/>
                        <a:pt x="368" y="1169"/>
                        <a:pt x="368" y="1169"/>
                      </a:cubicBezTo>
                      <a:cubicBezTo>
                        <a:pt x="368" y="1169"/>
                        <a:pt x="369" y="1169"/>
                        <a:pt x="369" y="1169"/>
                      </a:cubicBezTo>
                      <a:cubicBezTo>
                        <a:pt x="369" y="1169"/>
                        <a:pt x="373" y="1170"/>
                        <a:pt x="373" y="1170"/>
                      </a:cubicBezTo>
                      <a:cubicBezTo>
                        <a:pt x="373" y="1170"/>
                        <a:pt x="377" y="1169"/>
                        <a:pt x="377" y="1169"/>
                      </a:cubicBezTo>
                      <a:cubicBezTo>
                        <a:pt x="377" y="1169"/>
                        <a:pt x="378" y="1169"/>
                        <a:pt x="378" y="1169"/>
                      </a:cubicBezTo>
                      <a:cubicBezTo>
                        <a:pt x="378" y="1169"/>
                        <a:pt x="382" y="1169"/>
                        <a:pt x="382" y="1169"/>
                      </a:cubicBezTo>
                      <a:cubicBezTo>
                        <a:pt x="382" y="1169"/>
                        <a:pt x="386" y="1170"/>
                        <a:pt x="386" y="1170"/>
                      </a:cubicBezTo>
                      <a:cubicBezTo>
                        <a:pt x="386" y="1170"/>
                        <a:pt x="386" y="1170"/>
                        <a:pt x="386" y="1170"/>
                      </a:cubicBezTo>
                      <a:cubicBezTo>
                        <a:pt x="386" y="1170"/>
                        <a:pt x="391" y="1169"/>
                        <a:pt x="391" y="1169"/>
                      </a:cubicBezTo>
                      <a:cubicBezTo>
                        <a:pt x="391" y="1169"/>
                        <a:pt x="392" y="1169"/>
                        <a:pt x="392" y="1169"/>
                      </a:cubicBezTo>
                      <a:cubicBezTo>
                        <a:pt x="392" y="1169"/>
                        <a:pt x="393" y="1169"/>
                        <a:pt x="393" y="1169"/>
                      </a:cubicBezTo>
                      <a:cubicBezTo>
                        <a:pt x="393" y="1169"/>
                        <a:pt x="400" y="1169"/>
                        <a:pt x="400" y="1169"/>
                      </a:cubicBezTo>
                      <a:cubicBezTo>
                        <a:pt x="400" y="1169"/>
                        <a:pt x="403" y="1169"/>
                        <a:pt x="403" y="1169"/>
                      </a:cubicBezTo>
                      <a:cubicBezTo>
                        <a:pt x="403" y="1169"/>
                        <a:pt x="406" y="1169"/>
                        <a:pt x="406" y="1169"/>
                      </a:cubicBezTo>
                      <a:cubicBezTo>
                        <a:pt x="406" y="1169"/>
                        <a:pt x="407" y="1169"/>
                        <a:pt x="407" y="1169"/>
                      </a:cubicBezTo>
                      <a:cubicBezTo>
                        <a:pt x="407" y="1169"/>
                        <a:pt x="410" y="1169"/>
                        <a:pt x="410" y="1169"/>
                      </a:cubicBezTo>
                      <a:cubicBezTo>
                        <a:pt x="410" y="1169"/>
                        <a:pt x="412" y="1169"/>
                        <a:pt x="412" y="1169"/>
                      </a:cubicBezTo>
                      <a:cubicBezTo>
                        <a:pt x="412" y="1169"/>
                        <a:pt x="415" y="1169"/>
                        <a:pt x="415" y="1169"/>
                      </a:cubicBezTo>
                      <a:cubicBezTo>
                        <a:pt x="415" y="1169"/>
                        <a:pt x="419" y="1170"/>
                        <a:pt x="419" y="1170"/>
                      </a:cubicBezTo>
                      <a:cubicBezTo>
                        <a:pt x="419" y="1170"/>
                        <a:pt x="421" y="1169"/>
                        <a:pt x="421" y="1169"/>
                      </a:cubicBezTo>
                      <a:cubicBezTo>
                        <a:pt x="421" y="1169"/>
                        <a:pt x="422" y="1169"/>
                        <a:pt x="422" y="1169"/>
                      </a:cubicBezTo>
                      <a:cubicBezTo>
                        <a:pt x="422" y="1169"/>
                        <a:pt x="428" y="1169"/>
                        <a:pt x="428" y="1169"/>
                      </a:cubicBezTo>
                      <a:cubicBezTo>
                        <a:pt x="428" y="1169"/>
                        <a:pt x="431" y="1169"/>
                        <a:pt x="431" y="1169"/>
                      </a:cubicBezTo>
                      <a:cubicBezTo>
                        <a:pt x="431" y="1169"/>
                        <a:pt x="436" y="1169"/>
                        <a:pt x="436" y="1169"/>
                      </a:cubicBezTo>
                      <a:cubicBezTo>
                        <a:pt x="436" y="1169"/>
                        <a:pt x="437" y="1169"/>
                        <a:pt x="437" y="1169"/>
                      </a:cubicBezTo>
                      <a:cubicBezTo>
                        <a:pt x="437" y="1169"/>
                        <a:pt x="437" y="1169"/>
                        <a:pt x="437" y="1169"/>
                      </a:cubicBezTo>
                      <a:cubicBezTo>
                        <a:pt x="437" y="1169"/>
                        <a:pt x="438" y="1169"/>
                        <a:pt x="438" y="1169"/>
                      </a:cubicBezTo>
                      <a:cubicBezTo>
                        <a:pt x="438" y="1169"/>
                        <a:pt x="444" y="1169"/>
                        <a:pt x="444" y="1169"/>
                      </a:cubicBezTo>
                      <a:cubicBezTo>
                        <a:pt x="444" y="1169"/>
                        <a:pt x="448" y="1169"/>
                        <a:pt x="448" y="1169"/>
                      </a:cubicBezTo>
                      <a:cubicBezTo>
                        <a:pt x="448" y="1169"/>
                        <a:pt x="449" y="1169"/>
                        <a:pt x="449" y="1169"/>
                      </a:cubicBezTo>
                      <a:cubicBezTo>
                        <a:pt x="449" y="1169"/>
                        <a:pt x="452" y="1170"/>
                        <a:pt x="452" y="1170"/>
                      </a:cubicBezTo>
                      <a:cubicBezTo>
                        <a:pt x="452" y="1170"/>
                        <a:pt x="456" y="1169"/>
                        <a:pt x="456" y="1169"/>
                      </a:cubicBezTo>
                      <a:cubicBezTo>
                        <a:pt x="456" y="1169"/>
                        <a:pt x="458" y="1170"/>
                        <a:pt x="458" y="1170"/>
                      </a:cubicBezTo>
                      <a:cubicBezTo>
                        <a:pt x="458" y="1170"/>
                        <a:pt x="460" y="1170"/>
                        <a:pt x="460" y="1170"/>
                      </a:cubicBezTo>
                      <a:cubicBezTo>
                        <a:pt x="460" y="1170"/>
                        <a:pt x="464" y="1169"/>
                        <a:pt x="464" y="1169"/>
                      </a:cubicBezTo>
                      <a:cubicBezTo>
                        <a:pt x="464" y="1169"/>
                        <a:pt x="467" y="1169"/>
                        <a:pt x="467" y="1169"/>
                      </a:cubicBezTo>
                      <a:cubicBezTo>
                        <a:pt x="467" y="1169"/>
                        <a:pt x="470" y="1170"/>
                        <a:pt x="470" y="1170"/>
                      </a:cubicBezTo>
                      <a:cubicBezTo>
                        <a:pt x="470" y="1170"/>
                        <a:pt x="472" y="1169"/>
                        <a:pt x="472" y="1169"/>
                      </a:cubicBezTo>
                      <a:cubicBezTo>
                        <a:pt x="472" y="1169"/>
                        <a:pt x="476" y="1170"/>
                        <a:pt x="476" y="1170"/>
                      </a:cubicBezTo>
                      <a:cubicBezTo>
                        <a:pt x="476" y="1170"/>
                        <a:pt x="478" y="1170"/>
                        <a:pt x="478" y="1170"/>
                      </a:cubicBezTo>
                      <a:cubicBezTo>
                        <a:pt x="478" y="1170"/>
                        <a:pt x="479" y="1169"/>
                        <a:pt x="479" y="1169"/>
                      </a:cubicBezTo>
                      <a:cubicBezTo>
                        <a:pt x="479" y="1169"/>
                        <a:pt x="484" y="1170"/>
                        <a:pt x="484" y="1170"/>
                      </a:cubicBezTo>
                      <a:cubicBezTo>
                        <a:pt x="484" y="1170"/>
                        <a:pt x="486" y="1169"/>
                        <a:pt x="486" y="1169"/>
                      </a:cubicBezTo>
                      <a:cubicBezTo>
                        <a:pt x="486" y="1169"/>
                        <a:pt x="489" y="1169"/>
                        <a:pt x="489" y="1169"/>
                      </a:cubicBezTo>
                      <a:cubicBezTo>
                        <a:pt x="489" y="1169"/>
                        <a:pt x="490" y="1169"/>
                        <a:pt x="490" y="1169"/>
                      </a:cubicBezTo>
                      <a:cubicBezTo>
                        <a:pt x="490" y="1169"/>
                        <a:pt x="494" y="1170"/>
                        <a:pt x="494" y="1170"/>
                      </a:cubicBezTo>
                      <a:cubicBezTo>
                        <a:pt x="494" y="1170"/>
                        <a:pt x="499" y="1169"/>
                        <a:pt x="499" y="1169"/>
                      </a:cubicBezTo>
                      <a:cubicBezTo>
                        <a:pt x="499" y="1169"/>
                        <a:pt x="499" y="1169"/>
                        <a:pt x="499" y="1169"/>
                      </a:cubicBezTo>
                      <a:cubicBezTo>
                        <a:pt x="499" y="1169"/>
                        <a:pt x="502" y="1170"/>
                        <a:pt x="502" y="1170"/>
                      </a:cubicBezTo>
                      <a:cubicBezTo>
                        <a:pt x="502" y="1170"/>
                        <a:pt x="510" y="1169"/>
                        <a:pt x="510" y="1169"/>
                      </a:cubicBezTo>
                      <a:cubicBezTo>
                        <a:pt x="510" y="1169"/>
                        <a:pt x="511" y="1170"/>
                        <a:pt x="511" y="1170"/>
                      </a:cubicBezTo>
                      <a:cubicBezTo>
                        <a:pt x="511" y="1170"/>
                        <a:pt x="512" y="1170"/>
                        <a:pt x="512" y="1170"/>
                      </a:cubicBezTo>
                      <a:cubicBezTo>
                        <a:pt x="512" y="1170"/>
                        <a:pt x="513" y="1169"/>
                        <a:pt x="513" y="1169"/>
                      </a:cubicBezTo>
                      <a:cubicBezTo>
                        <a:pt x="513" y="1169"/>
                        <a:pt x="516" y="1170"/>
                        <a:pt x="516" y="1170"/>
                      </a:cubicBezTo>
                      <a:cubicBezTo>
                        <a:pt x="516" y="1170"/>
                        <a:pt x="521" y="1169"/>
                        <a:pt x="521" y="1169"/>
                      </a:cubicBezTo>
                      <a:cubicBezTo>
                        <a:pt x="521" y="1169"/>
                        <a:pt x="522" y="1169"/>
                        <a:pt x="522" y="1169"/>
                      </a:cubicBezTo>
                      <a:cubicBezTo>
                        <a:pt x="522" y="1169"/>
                        <a:pt x="525" y="1169"/>
                        <a:pt x="525" y="1169"/>
                      </a:cubicBezTo>
                      <a:cubicBezTo>
                        <a:pt x="525" y="1169"/>
                        <a:pt x="529" y="1169"/>
                        <a:pt x="529" y="1169"/>
                      </a:cubicBezTo>
                      <a:cubicBezTo>
                        <a:pt x="529" y="1169"/>
                        <a:pt x="532" y="1169"/>
                        <a:pt x="532" y="1169"/>
                      </a:cubicBezTo>
                      <a:cubicBezTo>
                        <a:pt x="532" y="1169"/>
                        <a:pt x="536" y="1169"/>
                        <a:pt x="536" y="1169"/>
                      </a:cubicBezTo>
                      <a:cubicBezTo>
                        <a:pt x="536" y="1169"/>
                        <a:pt x="539" y="1169"/>
                        <a:pt x="539" y="1169"/>
                      </a:cubicBezTo>
                      <a:cubicBezTo>
                        <a:pt x="539" y="1169"/>
                        <a:pt x="541" y="1170"/>
                        <a:pt x="541" y="1170"/>
                      </a:cubicBezTo>
                      <a:cubicBezTo>
                        <a:pt x="541" y="1170"/>
                        <a:pt x="544" y="1169"/>
                        <a:pt x="544" y="1169"/>
                      </a:cubicBezTo>
                      <a:cubicBezTo>
                        <a:pt x="544" y="1169"/>
                        <a:pt x="547" y="1170"/>
                        <a:pt x="547" y="1170"/>
                      </a:cubicBezTo>
                      <a:cubicBezTo>
                        <a:pt x="547" y="1170"/>
                        <a:pt x="550" y="1169"/>
                        <a:pt x="550" y="1169"/>
                      </a:cubicBezTo>
                      <a:cubicBezTo>
                        <a:pt x="550" y="1169"/>
                        <a:pt x="550" y="1169"/>
                        <a:pt x="550" y="1169"/>
                      </a:cubicBezTo>
                      <a:cubicBezTo>
                        <a:pt x="550" y="1169"/>
                        <a:pt x="553" y="1170"/>
                        <a:pt x="553" y="1170"/>
                      </a:cubicBezTo>
                      <a:cubicBezTo>
                        <a:pt x="553" y="1170"/>
                        <a:pt x="556" y="1169"/>
                        <a:pt x="556" y="1169"/>
                      </a:cubicBezTo>
                      <a:cubicBezTo>
                        <a:pt x="556" y="1169"/>
                        <a:pt x="559" y="1170"/>
                        <a:pt x="559" y="1170"/>
                      </a:cubicBezTo>
                      <a:cubicBezTo>
                        <a:pt x="559" y="1170"/>
                        <a:pt x="564" y="1170"/>
                        <a:pt x="564" y="1170"/>
                      </a:cubicBezTo>
                      <a:cubicBezTo>
                        <a:pt x="564" y="1170"/>
                        <a:pt x="565" y="1169"/>
                        <a:pt x="565" y="1169"/>
                      </a:cubicBezTo>
                      <a:cubicBezTo>
                        <a:pt x="565" y="1169"/>
                        <a:pt x="568" y="1169"/>
                        <a:pt x="568" y="1169"/>
                      </a:cubicBezTo>
                      <a:cubicBezTo>
                        <a:pt x="568" y="1169"/>
                        <a:pt x="570" y="1170"/>
                        <a:pt x="570" y="1170"/>
                      </a:cubicBezTo>
                      <a:cubicBezTo>
                        <a:pt x="570" y="1170"/>
                        <a:pt x="573" y="1170"/>
                        <a:pt x="573" y="1170"/>
                      </a:cubicBezTo>
                      <a:cubicBezTo>
                        <a:pt x="573" y="1170"/>
                        <a:pt x="578" y="1169"/>
                        <a:pt x="578" y="1169"/>
                      </a:cubicBezTo>
                      <a:cubicBezTo>
                        <a:pt x="578" y="1169"/>
                        <a:pt x="579" y="1169"/>
                        <a:pt x="579" y="1169"/>
                      </a:cubicBezTo>
                      <a:cubicBezTo>
                        <a:pt x="579" y="1169"/>
                        <a:pt x="581" y="1170"/>
                        <a:pt x="581" y="1170"/>
                      </a:cubicBezTo>
                      <a:cubicBezTo>
                        <a:pt x="581" y="1170"/>
                        <a:pt x="585" y="1169"/>
                        <a:pt x="585" y="1169"/>
                      </a:cubicBezTo>
                      <a:cubicBezTo>
                        <a:pt x="585" y="1169"/>
                        <a:pt x="587" y="1170"/>
                        <a:pt x="587" y="1170"/>
                      </a:cubicBezTo>
                      <a:cubicBezTo>
                        <a:pt x="587" y="1170"/>
                        <a:pt x="593" y="1170"/>
                        <a:pt x="593" y="1170"/>
                      </a:cubicBezTo>
                      <a:cubicBezTo>
                        <a:pt x="593" y="1170"/>
                        <a:pt x="594" y="1170"/>
                        <a:pt x="594" y="1170"/>
                      </a:cubicBezTo>
                      <a:cubicBezTo>
                        <a:pt x="594" y="1170"/>
                        <a:pt x="597" y="1169"/>
                        <a:pt x="597" y="1169"/>
                      </a:cubicBezTo>
                      <a:cubicBezTo>
                        <a:pt x="597" y="1169"/>
                        <a:pt x="600" y="1170"/>
                        <a:pt x="600" y="1170"/>
                      </a:cubicBezTo>
                      <a:cubicBezTo>
                        <a:pt x="600" y="1170"/>
                        <a:pt x="602" y="1170"/>
                        <a:pt x="602" y="1170"/>
                      </a:cubicBezTo>
                      <a:cubicBezTo>
                        <a:pt x="602" y="1170"/>
                        <a:pt x="604" y="1170"/>
                        <a:pt x="604" y="1170"/>
                      </a:cubicBezTo>
                      <a:cubicBezTo>
                        <a:pt x="604" y="1170"/>
                        <a:pt x="608" y="1170"/>
                        <a:pt x="608" y="1170"/>
                      </a:cubicBezTo>
                      <a:cubicBezTo>
                        <a:pt x="608" y="1170"/>
                        <a:pt x="609" y="1169"/>
                        <a:pt x="609" y="1169"/>
                      </a:cubicBezTo>
                      <a:cubicBezTo>
                        <a:pt x="609" y="1169"/>
                        <a:pt x="615" y="1169"/>
                        <a:pt x="615" y="1169"/>
                      </a:cubicBezTo>
                      <a:cubicBezTo>
                        <a:pt x="615" y="1169"/>
                        <a:pt x="616" y="1170"/>
                        <a:pt x="616" y="1170"/>
                      </a:cubicBezTo>
                      <a:cubicBezTo>
                        <a:pt x="616" y="1170"/>
                        <a:pt x="619" y="1170"/>
                        <a:pt x="619" y="1170"/>
                      </a:cubicBezTo>
                      <a:cubicBezTo>
                        <a:pt x="619" y="1170"/>
                        <a:pt x="623" y="1170"/>
                        <a:pt x="623" y="1170"/>
                      </a:cubicBezTo>
                      <a:cubicBezTo>
                        <a:pt x="623" y="1170"/>
                        <a:pt x="626" y="1169"/>
                        <a:pt x="626" y="1169"/>
                      </a:cubicBezTo>
                      <a:cubicBezTo>
                        <a:pt x="626" y="1169"/>
                        <a:pt x="629" y="1170"/>
                        <a:pt x="629" y="1170"/>
                      </a:cubicBezTo>
                      <a:cubicBezTo>
                        <a:pt x="629" y="1170"/>
                        <a:pt x="630" y="1170"/>
                        <a:pt x="630" y="1170"/>
                      </a:cubicBezTo>
                      <a:cubicBezTo>
                        <a:pt x="630" y="1170"/>
                        <a:pt x="633" y="1170"/>
                        <a:pt x="633" y="1170"/>
                      </a:cubicBezTo>
                      <a:cubicBezTo>
                        <a:pt x="633" y="1170"/>
                        <a:pt x="638" y="1170"/>
                        <a:pt x="638" y="1170"/>
                      </a:cubicBezTo>
                      <a:cubicBezTo>
                        <a:pt x="638" y="1170"/>
                        <a:pt x="640" y="1170"/>
                        <a:pt x="640" y="1170"/>
                      </a:cubicBezTo>
                      <a:cubicBezTo>
                        <a:pt x="640" y="1170"/>
                        <a:pt x="643" y="1170"/>
                        <a:pt x="643" y="1170"/>
                      </a:cubicBezTo>
                      <a:cubicBezTo>
                        <a:pt x="643" y="1170"/>
                        <a:pt x="646" y="1170"/>
                        <a:pt x="646" y="1170"/>
                      </a:cubicBezTo>
                      <a:cubicBezTo>
                        <a:pt x="646" y="1170"/>
                        <a:pt x="648" y="1170"/>
                        <a:pt x="648" y="1170"/>
                      </a:cubicBezTo>
                      <a:cubicBezTo>
                        <a:pt x="648" y="1170"/>
                        <a:pt x="649" y="1170"/>
                        <a:pt x="649" y="1170"/>
                      </a:cubicBezTo>
                      <a:cubicBezTo>
                        <a:pt x="649" y="1170"/>
                        <a:pt x="654" y="1170"/>
                        <a:pt x="654" y="1170"/>
                      </a:cubicBezTo>
                      <a:cubicBezTo>
                        <a:pt x="654" y="1170"/>
                        <a:pt x="655" y="1170"/>
                        <a:pt x="655" y="1170"/>
                      </a:cubicBezTo>
                      <a:cubicBezTo>
                        <a:pt x="655" y="1170"/>
                        <a:pt x="660" y="1169"/>
                        <a:pt x="660" y="1169"/>
                      </a:cubicBezTo>
                      <a:cubicBezTo>
                        <a:pt x="660" y="1169"/>
                        <a:pt x="663" y="1170"/>
                        <a:pt x="663" y="1170"/>
                      </a:cubicBezTo>
                      <a:cubicBezTo>
                        <a:pt x="663" y="1170"/>
                        <a:pt x="667" y="1170"/>
                        <a:pt x="667" y="1170"/>
                      </a:cubicBezTo>
                      <a:cubicBezTo>
                        <a:pt x="667" y="1170"/>
                        <a:pt x="669" y="1170"/>
                        <a:pt x="669" y="1170"/>
                      </a:cubicBezTo>
                      <a:cubicBezTo>
                        <a:pt x="669" y="1170"/>
                        <a:pt x="670" y="1170"/>
                        <a:pt x="670" y="1170"/>
                      </a:cubicBezTo>
                      <a:cubicBezTo>
                        <a:pt x="670" y="1170"/>
                        <a:pt x="671" y="1170"/>
                        <a:pt x="671" y="1170"/>
                      </a:cubicBezTo>
                      <a:cubicBezTo>
                        <a:pt x="671" y="1170"/>
                        <a:pt x="676" y="1170"/>
                        <a:pt x="676" y="1170"/>
                      </a:cubicBezTo>
                      <a:cubicBezTo>
                        <a:pt x="676" y="1170"/>
                        <a:pt x="678" y="1170"/>
                        <a:pt x="678" y="1170"/>
                      </a:cubicBezTo>
                      <a:cubicBezTo>
                        <a:pt x="678" y="1170"/>
                        <a:pt x="682" y="1170"/>
                        <a:pt x="682" y="1170"/>
                      </a:cubicBezTo>
                      <a:cubicBezTo>
                        <a:pt x="682" y="1170"/>
                        <a:pt x="685" y="1169"/>
                        <a:pt x="685" y="1169"/>
                      </a:cubicBezTo>
                      <a:cubicBezTo>
                        <a:pt x="685" y="1169"/>
                        <a:pt x="687" y="1170"/>
                        <a:pt x="687" y="1170"/>
                      </a:cubicBezTo>
                      <a:cubicBezTo>
                        <a:pt x="687" y="1170"/>
                        <a:pt x="691" y="1169"/>
                        <a:pt x="691" y="1169"/>
                      </a:cubicBezTo>
                      <a:cubicBezTo>
                        <a:pt x="691" y="1169"/>
                        <a:pt x="692" y="1169"/>
                        <a:pt x="692" y="1169"/>
                      </a:cubicBezTo>
                      <a:cubicBezTo>
                        <a:pt x="692" y="1169"/>
                        <a:pt x="697" y="1170"/>
                        <a:pt x="697" y="1170"/>
                      </a:cubicBezTo>
                      <a:cubicBezTo>
                        <a:pt x="697" y="1170"/>
                        <a:pt x="697" y="1170"/>
                        <a:pt x="697" y="1170"/>
                      </a:cubicBezTo>
                      <a:cubicBezTo>
                        <a:pt x="697" y="1170"/>
                        <a:pt x="701" y="1169"/>
                        <a:pt x="701" y="1169"/>
                      </a:cubicBezTo>
                      <a:cubicBezTo>
                        <a:pt x="701" y="1169"/>
                        <a:pt x="704" y="1170"/>
                        <a:pt x="704" y="1170"/>
                      </a:cubicBezTo>
                      <a:cubicBezTo>
                        <a:pt x="704" y="1170"/>
                        <a:pt x="704" y="1170"/>
                        <a:pt x="704" y="1170"/>
                      </a:cubicBezTo>
                      <a:cubicBezTo>
                        <a:pt x="704" y="1170"/>
                        <a:pt x="713" y="1170"/>
                        <a:pt x="713" y="1170"/>
                      </a:cubicBezTo>
                      <a:cubicBezTo>
                        <a:pt x="713" y="1170"/>
                        <a:pt x="714" y="1170"/>
                        <a:pt x="714" y="1170"/>
                      </a:cubicBezTo>
                      <a:cubicBezTo>
                        <a:pt x="714" y="1170"/>
                        <a:pt x="714" y="1170"/>
                        <a:pt x="714" y="1170"/>
                      </a:cubicBezTo>
                      <a:cubicBezTo>
                        <a:pt x="714" y="1170"/>
                        <a:pt x="717" y="1170"/>
                        <a:pt x="717" y="1170"/>
                      </a:cubicBezTo>
                      <a:cubicBezTo>
                        <a:pt x="717" y="1170"/>
                        <a:pt x="722" y="1170"/>
                        <a:pt x="722" y="1170"/>
                      </a:cubicBezTo>
                      <a:cubicBezTo>
                        <a:pt x="722" y="1170"/>
                        <a:pt x="725" y="1170"/>
                        <a:pt x="725" y="1170"/>
                      </a:cubicBezTo>
                      <a:cubicBezTo>
                        <a:pt x="725" y="1170"/>
                        <a:pt x="728" y="1170"/>
                        <a:pt x="728" y="1170"/>
                      </a:cubicBezTo>
                      <a:cubicBezTo>
                        <a:pt x="728" y="1170"/>
                        <a:pt x="731" y="1170"/>
                        <a:pt x="731" y="1170"/>
                      </a:cubicBezTo>
                      <a:cubicBezTo>
                        <a:pt x="731" y="1170"/>
                        <a:pt x="731" y="1170"/>
                        <a:pt x="731" y="1170"/>
                      </a:cubicBezTo>
                      <a:cubicBezTo>
                        <a:pt x="731" y="1170"/>
                        <a:pt x="734" y="1170"/>
                        <a:pt x="734" y="1170"/>
                      </a:cubicBezTo>
                      <a:cubicBezTo>
                        <a:pt x="734" y="1170"/>
                        <a:pt x="739" y="1170"/>
                        <a:pt x="739" y="1170"/>
                      </a:cubicBezTo>
                      <a:cubicBezTo>
                        <a:pt x="739" y="1170"/>
                        <a:pt x="739" y="1170"/>
                        <a:pt x="739" y="1170"/>
                      </a:cubicBezTo>
                      <a:cubicBezTo>
                        <a:pt x="739" y="1170"/>
                        <a:pt x="744" y="1170"/>
                        <a:pt x="744" y="1170"/>
                      </a:cubicBezTo>
                      <a:cubicBezTo>
                        <a:pt x="744" y="1170"/>
                        <a:pt x="745" y="1170"/>
                        <a:pt x="745" y="1170"/>
                      </a:cubicBezTo>
                      <a:cubicBezTo>
                        <a:pt x="745" y="1170"/>
                        <a:pt x="749" y="1170"/>
                        <a:pt x="749" y="1170"/>
                      </a:cubicBezTo>
                      <a:cubicBezTo>
                        <a:pt x="749" y="1170"/>
                        <a:pt x="750" y="1170"/>
                        <a:pt x="750" y="1170"/>
                      </a:cubicBezTo>
                      <a:cubicBezTo>
                        <a:pt x="750" y="1170"/>
                        <a:pt x="754" y="1170"/>
                        <a:pt x="754" y="1170"/>
                      </a:cubicBezTo>
                      <a:cubicBezTo>
                        <a:pt x="754" y="1170"/>
                        <a:pt x="756" y="1170"/>
                        <a:pt x="756" y="1170"/>
                      </a:cubicBezTo>
                      <a:cubicBezTo>
                        <a:pt x="756" y="1170"/>
                        <a:pt x="760" y="1170"/>
                        <a:pt x="760" y="1170"/>
                      </a:cubicBezTo>
                      <a:cubicBezTo>
                        <a:pt x="760" y="1170"/>
                        <a:pt x="763" y="1169"/>
                        <a:pt x="763" y="1169"/>
                      </a:cubicBezTo>
                      <a:cubicBezTo>
                        <a:pt x="763" y="1169"/>
                        <a:pt x="768" y="1170"/>
                        <a:pt x="768" y="1170"/>
                      </a:cubicBezTo>
                      <a:cubicBezTo>
                        <a:pt x="768" y="1170"/>
                        <a:pt x="770" y="1170"/>
                        <a:pt x="770" y="1170"/>
                      </a:cubicBezTo>
                      <a:cubicBezTo>
                        <a:pt x="770" y="1170"/>
                        <a:pt x="771" y="1170"/>
                        <a:pt x="771" y="1170"/>
                      </a:cubicBezTo>
                      <a:cubicBezTo>
                        <a:pt x="771" y="1170"/>
                        <a:pt x="774" y="1169"/>
                        <a:pt x="774" y="1169"/>
                      </a:cubicBezTo>
                      <a:cubicBezTo>
                        <a:pt x="774" y="1169"/>
                        <a:pt x="777" y="1170"/>
                        <a:pt x="777" y="1170"/>
                      </a:cubicBezTo>
                      <a:cubicBezTo>
                        <a:pt x="777" y="1170"/>
                        <a:pt x="778" y="1169"/>
                        <a:pt x="778" y="1169"/>
                      </a:cubicBezTo>
                      <a:cubicBezTo>
                        <a:pt x="778" y="1169"/>
                        <a:pt x="783" y="1169"/>
                        <a:pt x="783" y="1169"/>
                      </a:cubicBezTo>
                      <a:cubicBezTo>
                        <a:pt x="783" y="1169"/>
                        <a:pt x="787" y="1168"/>
                        <a:pt x="787" y="1168"/>
                      </a:cubicBezTo>
                      <a:cubicBezTo>
                        <a:pt x="787" y="1168"/>
                        <a:pt x="789" y="1168"/>
                        <a:pt x="789" y="1168"/>
                      </a:cubicBezTo>
                      <a:cubicBezTo>
                        <a:pt x="789" y="1168"/>
                        <a:pt x="793" y="1169"/>
                        <a:pt x="793" y="1169"/>
                      </a:cubicBezTo>
                      <a:cubicBezTo>
                        <a:pt x="793" y="1169"/>
                        <a:pt x="796" y="1169"/>
                        <a:pt x="796" y="1169"/>
                      </a:cubicBezTo>
                      <a:cubicBezTo>
                        <a:pt x="796" y="1169"/>
                        <a:pt x="798" y="1170"/>
                        <a:pt x="798" y="1170"/>
                      </a:cubicBezTo>
                      <a:cubicBezTo>
                        <a:pt x="798" y="1170"/>
                        <a:pt x="801" y="1169"/>
                        <a:pt x="801" y="1169"/>
                      </a:cubicBezTo>
                      <a:cubicBezTo>
                        <a:pt x="801" y="1169"/>
                        <a:pt x="803" y="1170"/>
                        <a:pt x="803" y="1170"/>
                      </a:cubicBezTo>
                      <a:cubicBezTo>
                        <a:pt x="803" y="1170"/>
                        <a:pt x="808" y="1169"/>
                        <a:pt x="808" y="1169"/>
                      </a:cubicBezTo>
                      <a:cubicBezTo>
                        <a:pt x="808" y="1169"/>
                        <a:pt x="809" y="1170"/>
                        <a:pt x="809" y="1170"/>
                      </a:cubicBezTo>
                      <a:cubicBezTo>
                        <a:pt x="809" y="1170"/>
                        <a:pt x="811" y="1170"/>
                        <a:pt x="811" y="1170"/>
                      </a:cubicBezTo>
                      <a:cubicBezTo>
                        <a:pt x="811" y="1170"/>
                        <a:pt x="813" y="1170"/>
                        <a:pt x="813" y="1170"/>
                      </a:cubicBezTo>
                      <a:cubicBezTo>
                        <a:pt x="813" y="1170"/>
                        <a:pt x="817" y="1170"/>
                        <a:pt x="817" y="1170"/>
                      </a:cubicBezTo>
                      <a:cubicBezTo>
                        <a:pt x="817" y="1170"/>
                        <a:pt x="820" y="1170"/>
                        <a:pt x="820" y="1170"/>
                      </a:cubicBezTo>
                      <a:cubicBezTo>
                        <a:pt x="820" y="1170"/>
                        <a:pt x="823" y="1170"/>
                        <a:pt x="823" y="1170"/>
                      </a:cubicBezTo>
                      <a:cubicBezTo>
                        <a:pt x="823" y="1170"/>
                        <a:pt x="826" y="1170"/>
                        <a:pt x="826" y="1170"/>
                      </a:cubicBezTo>
                      <a:cubicBezTo>
                        <a:pt x="826" y="1170"/>
                        <a:pt x="831" y="1170"/>
                        <a:pt x="831" y="1170"/>
                      </a:cubicBezTo>
                      <a:cubicBezTo>
                        <a:pt x="831" y="1170"/>
                        <a:pt x="833" y="1170"/>
                        <a:pt x="833" y="1170"/>
                      </a:cubicBezTo>
                      <a:cubicBezTo>
                        <a:pt x="833" y="1170"/>
                        <a:pt x="835" y="1170"/>
                        <a:pt x="835" y="1170"/>
                      </a:cubicBezTo>
                      <a:cubicBezTo>
                        <a:pt x="835" y="1170"/>
                        <a:pt x="837" y="1170"/>
                        <a:pt x="837" y="1170"/>
                      </a:cubicBezTo>
                      <a:cubicBezTo>
                        <a:pt x="837" y="1170"/>
                        <a:pt x="839" y="1170"/>
                        <a:pt x="839" y="1170"/>
                      </a:cubicBezTo>
                      <a:cubicBezTo>
                        <a:pt x="839" y="1170"/>
                        <a:pt x="843" y="1170"/>
                        <a:pt x="843" y="1170"/>
                      </a:cubicBezTo>
                      <a:cubicBezTo>
                        <a:pt x="843" y="1170"/>
                        <a:pt x="849" y="1170"/>
                        <a:pt x="849" y="1170"/>
                      </a:cubicBezTo>
                      <a:cubicBezTo>
                        <a:pt x="849" y="1170"/>
                        <a:pt x="849" y="1170"/>
                        <a:pt x="849" y="1170"/>
                      </a:cubicBezTo>
                      <a:cubicBezTo>
                        <a:pt x="849" y="1170"/>
                        <a:pt x="852" y="1170"/>
                        <a:pt x="852" y="1170"/>
                      </a:cubicBezTo>
                      <a:cubicBezTo>
                        <a:pt x="852" y="1170"/>
                        <a:pt x="854" y="1170"/>
                        <a:pt x="854" y="1170"/>
                      </a:cubicBezTo>
                      <a:cubicBezTo>
                        <a:pt x="854" y="1170"/>
                        <a:pt x="860" y="1170"/>
                        <a:pt x="860" y="1170"/>
                      </a:cubicBezTo>
                      <a:cubicBezTo>
                        <a:pt x="860" y="1170"/>
                        <a:pt x="861" y="1170"/>
                        <a:pt x="861" y="1170"/>
                      </a:cubicBezTo>
                      <a:cubicBezTo>
                        <a:pt x="861" y="1170"/>
                        <a:pt x="862" y="1170"/>
                        <a:pt x="862" y="1170"/>
                      </a:cubicBezTo>
                      <a:cubicBezTo>
                        <a:pt x="862" y="1170"/>
                        <a:pt x="866" y="1170"/>
                        <a:pt x="866" y="1170"/>
                      </a:cubicBezTo>
                      <a:cubicBezTo>
                        <a:pt x="866" y="1170"/>
                        <a:pt x="868" y="1170"/>
                        <a:pt x="868" y="1170"/>
                      </a:cubicBezTo>
                      <a:cubicBezTo>
                        <a:pt x="868" y="1170"/>
                        <a:pt x="871" y="1170"/>
                        <a:pt x="871" y="1170"/>
                      </a:cubicBezTo>
                      <a:cubicBezTo>
                        <a:pt x="871" y="1170"/>
                        <a:pt x="873" y="1170"/>
                        <a:pt x="873" y="1170"/>
                      </a:cubicBezTo>
                      <a:cubicBezTo>
                        <a:pt x="873" y="1170"/>
                        <a:pt x="878" y="1170"/>
                        <a:pt x="878" y="1170"/>
                      </a:cubicBezTo>
                      <a:cubicBezTo>
                        <a:pt x="878" y="1170"/>
                        <a:pt x="879" y="1170"/>
                        <a:pt x="879" y="1170"/>
                      </a:cubicBezTo>
                      <a:cubicBezTo>
                        <a:pt x="879" y="1170"/>
                        <a:pt x="883" y="1170"/>
                        <a:pt x="883" y="1170"/>
                      </a:cubicBezTo>
                      <a:cubicBezTo>
                        <a:pt x="883" y="1170"/>
                        <a:pt x="888" y="1170"/>
                        <a:pt x="888" y="1170"/>
                      </a:cubicBezTo>
                      <a:cubicBezTo>
                        <a:pt x="888" y="1170"/>
                        <a:pt x="889" y="1170"/>
                        <a:pt x="889" y="1170"/>
                      </a:cubicBezTo>
                      <a:cubicBezTo>
                        <a:pt x="889" y="1170"/>
                        <a:pt x="890" y="1170"/>
                        <a:pt x="890" y="1170"/>
                      </a:cubicBezTo>
                      <a:cubicBezTo>
                        <a:pt x="890" y="1170"/>
                        <a:pt x="891" y="1169"/>
                        <a:pt x="891" y="1169"/>
                      </a:cubicBezTo>
                      <a:cubicBezTo>
                        <a:pt x="891" y="1169"/>
                        <a:pt x="897" y="1170"/>
                        <a:pt x="897" y="1170"/>
                      </a:cubicBezTo>
                      <a:cubicBezTo>
                        <a:pt x="897" y="1170"/>
                        <a:pt x="901" y="1169"/>
                        <a:pt x="901" y="1169"/>
                      </a:cubicBezTo>
                      <a:cubicBezTo>
                        <a:pt x="901" y="1169"/>
                        <a:pt x="901" y="1169"/>
                        <a:pt x="901" y="1169"/>
                      </a:cubicBezTo>
                      <a:cubicBezTo>
                        <a:pt x="901" y="1169"/>
                        <a:pt x="905" y="1168"/>
                        <a:pt x="905" y="1168"/>
                      </a:cubicBezTo>
                      <a:cubicBezTo>
                        <a:pt x="905" y="1168"/>
                        <a:pt x="907" y="1168"/>
                        <a:pt x="907" y="1168"/>
                      </a:cubicBezTo>
                      <a:cubicBezTo>
                        <a:pt x="907" y="1168"/>
                        <a:pt x="912" y="1167"/>
                        <a:pt x="912" y="1167"/>
                      </a:cubicBezTo>
                      <a:cubicBezTo>
                        <a:pt x="912" y="1167"/>
                        <a:pt x="912" y="1167"/>
                        <a:pt x="912" y="1167"/>
                      </a:cubicBezTo>
                      <a:cubicBezTo>
                        <a:pt x="912" y="1167"/>
                        <a:pt x="918" y="1166"/>
                        <a:pt x="918" y="1166"/>
                      </a:cubicBezTo>
                      <a:cubicBezTo>
                        <a:pt x="918" y="1166"/>
                        <a:pt x="918" y="1165"/>
                        <a:pt x="918" y="1165"/>
                      </a:cubicBezTo>
                      <a:cubicBezTo>
                        <a:pt x="918" y="1165"/>
                        <a:pt x="923" y="1162"/>
                        <a:pt x="923" y="1162"/>
                      </a:cubicBezTo>
                      <a:cubicBezTo>
                        <a:pt x="923" y="1162"/>
                        <a:pt x="924" y="1161"/>
                        <a:pt x="924" y="1161"/>
                      </a:cubicBezTo>
                      <a:cubicBezTo>
                        <a:pt x="924" y="1161"/>
                        <a:pt x="929" y="1155"/>
                        <a:pt x="929" y="1155"/>
                      </a:cubicBezTo>
                      <a:cubicBezTo>
                        <a:pt x="929" y="1155"/>
                        <a:pt x="929" y="1155"/>
                        <a:pt x="929" y="1155"/>
                      </a:cubicBezTo>
                      <a:cubicBezTo>
                        <a:pt x="929" y="1155"/>
                        <a:pt x="935" y="1141"/>
                        <a:pt x="935" y="1141"/>
                      </a:cubicBezTo>
                      <a:cubicBezTo>
                        <a:pt x="935" y="1141"/>
                        <a:pt x="935" y="1141"/>
                        <a:pt x="935" y="1141"/>
                      </a:cubicBezTo>
                      <a:cubicBezTo>
                        <a:pt x="935" y="1141"/>
                        <a:pt x="940" y="1085"/>
                        <a:pt x="940" y="1085"/>
                      </a:cubicBezTo>
                      <a:cubicBezTo>
                        <a:pt x="940" y="1085"/>
                        <a:pt x="940" y="1080"/>
                        <a:pt x="940" y="1080"/>
                      </a:cubicBezTo>
                      <a:cubicBezTo>
                        <a:pt x="940" y="1080"/>
                        <a:pt x="946" y="857"/>
                        <a:pt x="946" y="857"/>
                      </a:cubicBezTo>
                      <a:cubicBezTo>
                        <a:pt x="946" y="857"/>
                        <a:pt x="946" y="852"/>
                        <a:pt x="946" y="852"/>
                      </a:cubicBezTo>
                      <a:cubicBezTo>
                        <a:pt x="946" y="852"/>
                        <a:pt x="952" y="1043"/>
                        <a:pt x="952" y="1043"/>
                      </a:cubicBezTo>
                      <a:cubicBezTo>
                        <a:pt x="952" y="1043"/>
                        <a:pt x="952" y="1050"/>
                        <a:pt x="952" y="1050"/>
                      </a:cubicBezTo>
                      <a:cubicBezTo>
                        <a:pt x="952" y="1050"/>
                        <a:pt x="957" y="1127"/>
                        <a:pt x="957" y="1127"/>
                      </a:cubicBezTo>
                      <a:cubicBezTo>
                        <a:pt x="957" y="1127"/>
                        <a:pt x="958" y="1129"/>
                        <a:pt x="958" y="1129"/>
                      </a:cubicBezTo>
                      <a:cubicBezTo>
                        <a:pt x="958" y="1129"/>
                        <a:pt x="963" y="1148"/>
                        <a:pt x="963" y="1148"/>
                      </a:cubicBezTo>
                      <a:cubicBezTo>
                        <a:pt x="963" y="1148"/>
                        <a:pt x="963" y="1149"/>
                        <a:pt x="963" y="1149"/>
                      </a:cubicBezTo>
                      <a:cubicBezTo>
                        <a:pt x="963" y="1149"/>
                        <a:pt x="969" y="1156"/>
                        <a:pt x="969" y="1156"/>
                      </a:cubicBezTo>
                      <a:cubicBezTo>
                        <a:pt x="969" y="1156"/>
                        <a:pt x="969" y="1157"/>
                        <a:pt x="969" y="1157"/>
                      </a:cubicBezTo>
                      <a:cubicBezTo>
                        <a:pt x="969" y="1157"/>
                        <a:pt x="974" y="1160"/>
                        <a:pt x="974" y="1160"/>
                      </a:cubicBezTo>
                      <a:cubicBezTo>
                        <a:pt x="974" y="1160"/>
                        <a:pt x="975" y="1160"/>
                        <a:pt x="975" y="1160"/>
                      </a:cubicBezTo>
                      <a:cubicBezTo>
                        <a:pt x="975" y="1160"/>
                        <a:pt x="980" y="1161"/>
                        <a:pt x="980" y="1161"/>
                      </a:cubicBezTo>
                      <a:cubicBezTo>
                        <a:pt x="980" y="1161"/>
                        <a:pt x="980" y="1161"/>
                        <a:pt x="980" y="1161"/>
                      </a:cubicBezTo>
                      <a:cubicBezTo>
                        <a:pt x="980" y="1161"/>
                        <a:pt x="986" y="1164"/>
                        <a:pt x="986" y="1164"/>
                      </a:cubicBezTo>
                      <a:cubicBezTo>
                        <a:pt x="986" y="1164"/>
                        <a:pt x="987" y="1164"/>
                        <a:pt x="987" y="1164"/>
                      </a:cubicBezTo>
                      <a:cubicBezTo>
                        <a:pt x="987" y="1164"/>
                        <a:pt x="991" y="1165"/>
                        <a:pt x="991" y="1165"/>
                      </a:cubicBezTo>
                      <a:cubicBezTo>
                        <a:pt x="991" y="1165"/>
                        <a:pt x="991" y="1165"/>
                        <a:pt x="991" y="1165"/>
                      </a:cubicBezTo>
                      <a:cubicBezTo>
                        <a:pt x="991" y="1165"/>
                        <a:pt x="997" y="1166"/>
                        <a:pt x="997" y="1166"/>
                      </a:cubicBezTo>
                      <a:cubicBezTo>
                        <a:pt x="997" y="1166"/>
                        <a:pt x="1000" y="1166"/>
                        <a:pt x="1000" y="1166"/>
                      </a:cubicBezTo>
                      <a:cubicBezTo>
                        <a:pt x="1000" y="1166"/>
                        <a:pt x="1001" y="1166"/>
                        <a:pt x="1001" y="1166"/>
                      </a:cubicBezTo>
                      <a:cubicBezTo>
                        <a:pt x="1001" y="1166"/>
                        <a:pt x="1004" y="1166"/>
                        <a:pt x="1004" y="1166"/>
                      </a:cubicBezTo>
                      <a:cubicBezTo>
                        <a:pt x="1004" y="1166"/>
                        <a:pt x="1008" y="1167"/>
                        <a:pt x="1008" y="1167"/>
                      </a:cubicBezTo>
                      <a:cubicBezTo>
                        <a:pt x="1008" y="1167"/>
                        <a:pt x="1010" y="1167"/>
                        <a:pt x="1010" y="1167"/>
                      </a:cubicBezTo>
                      <a:cubicBezTo>
                        <a:pt x="1010" y="1167"/>
                        <a:pt x="1013" y="1167"/>
                        <a:pt x="1013" y="1167"/>
                      </a:cubicBezTo>
                      <a:cubicBezTo>
                        <a:pt x="1013" y="1167"/>
                        <a:pt x="1018" y="1168"/>
                        <a:pt x="1018" y="1168"/>
                      </a:cubicBezTo>
                      <a:cubicBezTo>
                        <a:pt x="1018" y="1168"/>
                        <a:pt x="1018" y="1167"/>
                        <a:pt x="1018" y="1167"/>
                      </a:cubicBezTo>
                      <a:cubicBezTo>
                        <a:pt x="1018" y="1167"/>
                        <a:pt x="1023" y="1167"/>
                        <a:pt x="1023" y="1167"/>
                      </a:cubicBezTo>
                      <a:cubicBezTo>
                        <a:pt x="1023" y="1167"/>
                        <a:pt x="1025" y="1168"/>
                        <a:pt x="1025" y="1168"/>
                      </a:cubicBezTo>
                      <a:cubicBezTo>
                        <a:pt x="1025" y="1168"/>
                        <a:pt x="1026" y="1168"/>
                        <a:pt x="1026" y="1168"/>
                      </a:cubicBezTo>
                      <a:cubicBezTo>
                        <a:pt x="1026" y="1168"/>
                        <a:pt x="1031" y="1168"/>
                        <a:pt x="1031" y="1168"/>
                      </a:cubicBezTo>
                      <a:cubicBezTo>
                        <a:pt x="1031" y="1168"/>
                        <a:pt x="1031" y="1168"/>
                        <a:pt x="1031" y="1168"/>
                      </a:cubicBezTo>
                      <a:cubicBezTo>
                        <a:pt x="1031" y="1168"/>
                        <a:pt x="1036" y="1168"/>
                        <a:pt x="1036" y="1168"/>
                      </a:cubicBezTo>
                      <a:cubicBezTo>
                        <a:pt x="1036" y="1168"/>
                        <a:pt x="1040" y="1168"/>
                        <a:pt x="1040" y="1168"/>
                      </a:cubicBezTo>
                      <a:cubicBezTo>
                        <a:pt x="1040" y="1168"/>
                        <a:pt x="1041" y="1168"/>
                        <a:pt x="1041" y="1168"/>
                      </a:cubicBezTo>
                      <a:cubicBezTo>
                        <a:pt x="1041" y="1168"/>
                        <a:pt x="1046" y="1169"/>
                        <a:pt x="1046" y="1169"/>
                      </a:cubicBezTo>
                      <a:cubicBezTo>
                        <a:pt x="1046" y="1169"/>
                        <a:pt x="1047" y="1168"/>
                        <a:pt x="1047" y="1168"/>
                      </a:cubicBezTo>
                      <a:cubicBezTo>
                        <a:pt x="1047" y="1168"/>
                        <a:pt x="1049" y="1169"/>
                        <a:pt x="1049" y="1169"/>
                      </a:cubicBezTo>
                      <a:cubicBezTo>
                        <a:pt x="1049" y="1169"/>
                        <a:pt x="1053" y="1168"/>
                        <a:pt x="1053" y="1168"/>
                      </a:cubicBezTo>
                      <a:cubicBezTo>
                        <a:pt x="1053" y="1168"/>
                        <a:pt x="1054" y="1169"/>
                        <a:pt x="1054" y="1169"/>
                      </a:cubicBezTo>
                      <a:cubicBezTo>
                        <a:pt x="1054" y="1169"/>
                        <a:pt x="1057" y="1169"/>
                        <a:pt x="1057" y="1169"/>
                      </a:cubicBezTo>
                      <a:cubicBezTo>
                        <a:pt x="1057" y="1169"/>
                        <a:pt x="1062" y="1168"/>
                        <a:pt x="1062" y="1168"/>
                      </a:cubicBezTo>
                      <a:cubicBezTo>
                        <a:pt x="1062" y="1168"/>
                        <a:pt x="1063" y="1169"/>
                        <a:pt x="1063" y="1169"/>
                      </a:cubicBezTo>
                      <a:cubicBezTo>
                        <a:pt x="1063" y="1169"/>
                        <a:pt x="1067" y="1169"/>
                        <a:pt x="1067" y="1169"/>
                      </a:cubicBezTo>
                      <a:cubicBezTo>
                        <a:pt x="1067" y="1169"/>
                        <a:pt x="1069" y="1168"/>
                        <a:pt x="1069" y="1168"/>
                      </a:cubicBezTo>
                      <a:cubicBezTo>
                        <a:pt x="1069" y="1168"/>
                        <a:pt x="1071" y="1169"/>
                        <a:pt x="1071" y="1169"/>
                      </a:cubicBezTo>
                      <a:cubicBezTo>
                        <a:pt x="1071" y="1169"/>
                        <a:pt x="1076" y="1168"/>
                        <a:pt x="1076" y="1168"/>
                      </a:cubicBezTo>
                      <a:cubicBezTo>
                        <a:pt x="1076" y="1168"/>
                        <a:pt x="1077" y="1168"/>
                        <a:pt x="1077" y="1168"/>
                      </a:cubicBezTo>
                      <a:cubicBezTo>
                        <a:pt x="1077" y="1168"/>
                        <a:pt x="1078" y="1169"/>
                        <a:pt x="1078" y="1169"/>
                      </a:cubicBezTo>
                      <a:cubicBezTo>
                        <a:pt x="1078" y="1169"/>
                        <a:pt x="1084" y="1168"/>
                        <a:pt x="1084" y="1168"/>
                      </a:cubicBezTo>
                      <a:cubicBezTo>
                        <a:pt x="1084" y="1168"/>
                        <a:pt x="1087" y="1168"/>
                        <a:pt x="1087" y="1168"/>
                      </a:cubicBezTo>
                      <a:cubicBezTo>
                        <a:pt x="1087" y="1168"/>
                        <a:pt x="1091" y="1168"/>
                        <a:pt x="1091" y="1168"/>
                      </a:cubicBezTo>
                      <a:cubicBezTo>
                        <a:pt x="1091" y="1168"/>
                        <a:pt x="1092" y="1167"/>
                        <a:pt x="1092" y="1167"/>
                      </a:cubicBezTo>
                      <a:cubicBezTo>
                        <a:pt x="1092" y="1167"/>
                        <a:pt x="1095" y="1167"/>
                        <a:pt x="1095" y="1167"/>
                      </a:cubicBezTo>
                      <a:cubicBezTo>
                        <a:pt x="1095" y="1167"/>
                        <a:pt x="1099" y="1167"/>
                        <a:pt x="1099" y="1167"/>
                      </a:cubicBezTo>
                      <a:cubicBezTo>
                        <a:pt x="1099" y="1167"/>
                        <a:pt x="1099" y="1167"/>
                        <a:pt x="1099" y="1167"/>
                      </a:cubicBezTo>
                      <a:cubicBezTo>
                        <a:pt x="1099" y="1167"/>
                        <a:pt x="1104" y="1165"/>
                        <a:pt x="1104" y="1165"/>
                      </a:cubicBezTo>
                      <a:cubicBezTo>
                        <a:pt x="1104" y="1165"/>
                        <a:pt x="1105" y="1165"/>
                        <a:pt x="1105" y="1165"/>
                      </a:cubicBezTo>
                      <a:cubicBezTo>
                        <a:pt x="1105" y="1165"/>
                        <a:pt x="1110" y="1162"/>
                        <a:pt x="1110" y="1162"/>
                      </a:cubicBezTo>
                      <a:cubicBezTo>
                        <a:pt x="1110" y="1162"/>
                        <a:pt x="1110" y="1162"/>
                        <a:pt x="1110" y="1162"/>
                      </a:cubicBezTo>
                      <a:cubicBezTo>
                        <a:pt x="1110" y="1162"/>
                        <a:pt x="1116" y="1160"/>
                        <a:pt x="1116" y="1160"/>
                      </a:cubicBezTo>
                      <a:cubicBezTo>
                        <a:pt x="1116" y="1160"/>
                        <a:pt x="1116" y="1160"/>
                        <a:pt x="1116" y="1160"/>
                      </a:cubicBezTo>
                      <a:cubicBezTo>
                        <a:pt x="1116" y="1160"/>
                        <a:pt x="1121" y="1154"/>
                        <a:pt x="1121" y="1154"/>
                      </a:cubicBezTo>
                      <a:cubicBezTo>
                        <a:pt x="1121" y="1154"/>
                        <a:pt x="1121" y="1153"/>
                        <a:pt x="1121" y="1153"/>
                      </a:cubicBezTo>
                      <a:cubicBezTo>
                        <a:pt x="1121" y="1153"/>
                        <a:pt x="1127" y="1138"/>
                        <a:pt x="1127" y="1138"/>
                      </a:cubicBezTo>
                      <a:cubicBezTo>
                        <a:pt x="1127" y="1138"/>
                        <a:pt x="1127" y="1137"/>
                        <a:pt x="1127" y="1137"/>
                      </a:cubicBezTo>
                      <a:cubicBezTo>
                        <a:pt x="1127" y="1137"/>
                        <a:pt x="1132" y="1072"/>
                        <a:pt x="1132" y="1072"/>
                      </a:cubicBezTo>
                      <a:cubicBezTo>
                        <a:pt x="1132" y="1072"/>
                        <a:pt x="1133" y="1066"/>
                        <a:pt x="1133" y="1066"/>
                      </a:cubicBezTo>
                      <a:cubicBezTo>
                        <a:pt x="1133" y="1066"/>
                        <a:pt x="1137" y="949"/>
                        <a:pt x="1137" y="949"/>
                      </a:cubicBezTo>
                      <a:cubicBezTo>
                        <a:pt x="1137" y="949"/>
                        <a:pt x="1138" y="959"/>
                        <a:pt x="1138" y="959"/>
                      </a:cubicBezTo>
                      <a:cubicBezTo>
                        <a:pt x="1138" y="959"/>
                        <a:pt x="1144" y="1108"/>
                        <a:pt x="1144" y="1108"/>
                      </a:cubicBezTo>
                      <a:cubicBezTo>
                        <a:pt x="1144" y="1108"/>
                        <a:pt x="1144" y="1111"/>
                        <a:pt x="1144" y="1111"/>
                      </a:cubicBezTo>
                      <a:cubicBezTo>
                        <a:pt x="1144" y="1111"/>
                        <a:pt x="1150" y="1147"/>
                        <a:pt x="1150" y="1147"/>
                      </a:cubicBezTo>
                      <a:cubicBezTo>
                        <a:pt x="1150" y="1147"/>
                        <a:pt x="1150" y="1148"/>
                        <a:pt x="1150" y="1148"/>
                      </a:cubicBezTo>
                      <a:cubicBezTo>
                        <a:pt x="1150" y="1148"/>
                        <a:pt x="1155" y="1158"/>
                        <a:pt x="1155" y="1158"/>
                      </a:cubicBezTo>
                      <a:cubicBezTo>
                        <a:pt x="1155" y="1158"/>
                        <a:pt x="1155" y="1159"/>
                        <a:pt x="1155" y="1159"/>
                      </a:cubicBezTo>
                      <a:cubicBezTo>
                        <a:pt x="1155" y="1159"/>
                        <a:pt x="1161" y="1162"/>
                        <a:pt x="1161" y="1162"/>
                      </a:cubicBezTo>
                      <a:cubicBezTo>
                        <a:pt x="1161" y="1162"/>
                        <a:pt x="1161" y="1162"/>
                        <a:pt x="1161" y="1162"/>
                      </a:cubicBezTo>
                      <a:cubicBezTo>
                        <a:pt x="1161" y="1162"/>
                        <a:pt x="1166" y="1164"/>
                        <a:pt x="1166" y="1164"/>
                      </a:cubicBezTo>
                      <a:cubicBezTo>
                        <a:pt x="1166" y="1164"/>
                        <a:pt x="1167" y="1165"/>
                        <a:pt x="1167" y="1165"/>
                      </a:cubicBezTo>
                      <a:cubicBezTo>
                        <a:pt x="1167" y="1165"/>
                        <a:pt x="1172" y="1166"/>
                        <a:pt x="1172" y="1166"/>
                      </a:cubicBezTo>
                      <a:cubicBezTo>
                        <a:pt x="1172" y="1166"/>
                        <a:pt x="1173" y="1166"/>
                        <a:pt x="1173" y="1166"/>
                      </a:cubicBezTo>
                      <a:cubicBezTo>
                        <a:pt x="1173" y="1166"/>
                        <a:pt x="1178" y="1167"/>
                        <a:pt x="1178" y="1167"/>
                      </a:cubicBezTo>
                      <a:cubicBezTo>
                        <a:pt x="1178" y="1167"/>
                        <a:pt x="1181" y="1167"/>
                        <a:pt x="1181" y="1167"/>
                      </a:cubicBezTo>
                      <a:cubicBezTo>
                        <a:pt x="1181" y="1167"/>
                        <a:pt x="1183" y="1167"/>
                        <a:pt x="1183" y="1167"/>
                      </a:cubicBezTo>
                      <a:cubicBezTo>
                        <a:pt x="1183" y="1167"/>
                        <a:pt x="1185" y="1167"/>
                        <a:pt x="1185" y="1167"/>
                      </a:cubicBezTo>
                      <a:cubicBezTo>
                        <a:pt x="1185" y="1167"/>
                        <a:pt x="1189" y="1168"/>
                        <a:pt x="1189" y="1168"/>
                      </a:cubicBezTo>
                      <a:cubicBezTo>
                        <a:pt x="1189" y="1168"/>
                        <a:pt x="1189" y="1168"/>
                        <a:pt x="1189" y="1168"/>
                      </a:cubicBezTo>
                      <a:cubicBezTo>
                        <a:pt x="1189" y="1168"/>
                        <a:pt x="1193" y="1168"/>
                        <a:pt x="1193" y="1168"/>
                      </a:cubicBezTo>
                      <a:cubicBezTo>
                        <a:pt x="1193" y="1168"/>
                        <a:pt x="1196" y="1168"/>
                        <a:pt x="1196" y="1168"/>
                      </a:cubicBezTo>
                      <a:cubicBezTo>
                        <a:pt x="1196" y="1168"/>
                        <a:pt x="1200" y="1169"/>
                        <a:pt x="1200" y="1169"/>
                      </a:cubicBezTo>
                      <a:cubicBezTo>
                        <a:pt x="1200" y="1169"/>
                        <a:pt x="1203" y="1169"/>
                        <a:pt x="1203" y="1169"/>
                      </a:cubicBezTo>
                      <a:cubicBezTo>
                        <a:pt x="1203" y="1169"/>
                        <a:pt x="1206" y="1169"/>
                        <a:pt x="1206" y="1169"/>
                      </a:cubicBezTo>
                      <a:cubicBezTo>
                        <a:pt x="1206" y="1169"/>
                        <a:pt x="1206" y="1169"/>
                        <a:pt x="1206" y="1169"/>
                      </a:cubicBezTo>
                      <a:cubicBezTo>
                        <a:pt x="1206" y="1169"/>
                        <a:pt x="1207" y="1169"/>
                        <a:pt x="1207" y="1169"/>
                      </a:cubicBezTo>
                      <a:cubicBezTo>
                        <a:pt x="1207" y="1169"/>
                        <a:pt x="1214" y="1169"/>
                        <a:pt x="1214" y="1169"/>
                      </a:cubicBezTo>
                      <a:cubicBezTo>
                        <a:pt x="1214" y="1169"/>
                        <a:pt x="1216" y="1169"/>
                        <a:pt x="1216" y="1169"/>
                      </a:cubicBezTo>
                      <a:cubicBezTo>
                        <a:pt x="1216" y="1169"/>
                        <a:pt x="1218" y="1170"/>
                        <a:pt x="1218" y="1170"/>
                      </a:cubicBezTo>
                      <a:cubicBezTo>
                        <a:pt x="1218" y="1170"/>
                        <a:pt x="1220" y="1169"/>
                        <a:pt x="1220" y="1169"/>
                      </a:cubicBezTo>
                      <a:cubicBezTo>
                        <a:pt x="1220" y="1169"/>
                        <a:pt x="1224" y="1169"/>
                        <a:pt x="1224" y="1169"/>
                      </a:cubicBezTo>
                      <a:cubicBezTo>
                        <a:pt x="1224" y="1169"/>
                        <a:pt x="1225" y="1169"/>
                        <a:pt x="1225" y="1169"/>
                      </a:cubicBezTo>
                      <a:cubicBezTo>
                        <a:pt x="1225" y="1169"/>
                        <a:pt x="1229" y="1169"/>
                        <a:pt x="1229" y="1169"/>
                      </a:cubicBezTo>
                      <a:cubicBezTo>
                        <a:pt x="1229" y="1169"/>
                        <a:pt x="1231" y="1170"/>
                        <a:pt x="1231" y="1170"/>
                      </a:cubicBezTo>
                      <a:cubicBezTo>
                        <a:pt x="1231" y="1170"/>
                        <a:pt x="1235" y="1170"/>
                        <a:pt x="1235" y="1170"/>
                      </a:cubicBezTo>
                      <a:cubicBezTo>
                        <a:pt x="1235" y="1170"/>
                        <a:pt x="1240" y="1169"/>
                        <a:pt x="1240" y="1169"/>
                      </a:cubicBezTo>
                      <a:cubicBezTo>
                        <a:pt x="1240" y="1169"/>
                        <a:pt x="1240" y="1169"/>
                        <a:pt x="1240" y="1169"/>
                      </a:cubicBezTo>
                      <a:cubicBezTo>
                        <a:pt x="1240" y="1169"/>
                        <a:pt x="1245" y="1170"/>
                        <a:pt x="1245" y="1170"/>
                      </a:cubicBezTo>
                      <a:cubicBezTo>
                        <a:pt x="1245" y="1170"/>
                        <a:pt x="1248" y="1170"/>
                        <a:pt x="1248" y="1170"/>
                      </a:cubicBezTo>
                      <a:cubicBezTo>
                        <a:pt x="1248" y="1170"/>
                        <a:pt x="1250" y="1170"/>
                        <a:pt x="1250" y="1170"/>
                      </a:cubicBezTo>
                      <a:cubicBezTo>
                        <a:pt x="1250" y="1170"/>
                        <a:pt x="1256" y="1169"/>
                        <a:pt x="1256" y="1169"/>
                      </a:cubicBezTo>
                      <a:cubicBezTo>
                        <a:pt x="1256" y="1169"/>
                        <a:pt x="1257" y="1170"/>
                        <a:pt x="1257" y="1170"/>
                      </a:cubicBezTo>
                      <a:cubicBezTo>
                        <a:pt x="1257" y="1170"/>
                        <a:pt x="1257" y="1170"/>
                        <a:pt x="1257" y="1170"/>
                      </a:cubicBezTo>
                      <a:cubicBezTo>
                        <a:pt x="1257" y="1170"/>
                        <a:pt x="1258" y="1170"/>
                        <a:pt x="1258" y="1170"/>
                      </a:cubicBezTo>
                      <a:cubicBezTo>
                        <a:pt x="1258" y="1170"/>
                        <a:pt x="1264" y="1170"/>
                        <a:pt x="1264" y="1170"/>
                      </a:cubicBezTo>
                      <a:cubicBezTo>
                        <a:pt x="1264" y="1170"/>
                        <a:pt x="1265" y="1170"/>
                        <a:pt x="1265" y="1170"/>
                      </a:cubicBezTo>
                      <a:cubicBezTo>
                        <a:pt x="1265" y="1170"/>
                        <a:pt x="1270" y="1170"/>
                        <a:pt x="1270" y="1170"/>
                      </a:cubicBezTo>
                      <a:cubicBezTo>
                        <a:pt x="1270" y="1170"/>
                        <a:pt x="1273" y="1170"/>
                        <a:pt x="1273" y="1170"/>
                      </a:cubicBezTo>
                      <a:cubicBezTo>
                        <a:pt x="1273" y="1170"/>
                        <a:pt x="1274" y="1170"/>
                        <a:pt x="1274" y="1170"/>
                      </a:cubicBezTo>
                      <a:cubicBezTo>
                        <a:pt x="1274" y="1170"/>
                        <a:pt x="1278" y="1170"/>
                        <a:pt x="1278" y="1170"/>
                      </a:cubicBezTo>
                      <a:cubicBezTo>
                        <a:pt x="1278" y="1170"/>
                        <a:pt x="1280" y="1170"/>
                        <a:pt x="1280" y="1170"/>
                      </a:cubicBezTo>
                      <a:cubicBezTo>
                        <a:pt x="1280" y="1170"/>
                        <a:pt x="1282" y="1169"/>
                        <a:pt x="1282" y="1169"/>
                      </a:cubicBezTo>
                      <a:cubicBezTo>
                        <a:pt x="1282" y="1169"/>
                        <a:pt x="1288" y="1170"/>
                        <a:pt x="1288" y="1170"/>
                      </a:cubicBezTo>
                      <a:cubicBezTo>
                        <a:pt x="1288" y="1170"/>
                        <a:pt x="1291" y="1169"/>
                        <a:pt x="1291" y="1169"/>
                      </a:cubicBezTo>
                      <a:cubicBezTo>
                        <a:pt x="1291" y="1169"/>
                        <a:pt x="1292" y="1170"/>
                        <a:pt x="1292" y="1170"/>
                      </a:cubicBezTo>
                      <a:cubicBezTo>
                        <a:pt x="1292" y="1170"/>
                        <a:pt x="1296" y="1169"/>
                        <a:pt x="1296" y="1169"/>
                      </a:cubicBezTo>
                      <a:cubicBezTo>
                        <a:pt x="1296" y="1169"/>
                        <a:pt x="1297" y="1169"/>
                        <a:pt x="1297" y="1169"/>
                      </a:cubicBezTo>
                      <a:cubicBezTo>
                        <a:pt x="1297" y="1169"/>
                        <a:pt x="1302" y="1169"/>
                        <a:pt x="1302" y="1169"/>
                      </a:cubicBezTo>
                      <a:cubicBezTo>
                        <a:pt x="1302" y="1169"/>
                        <a:pt x="1304" y="1169"/>
                        <a:pt x="1304" y="1169"/>
                      </a:cubicBezTo>
                      <a:cubicBezTo>
                        <a:pt x="1304" y="1169"/>
                        <a:pt x="1308" y="1170"/>
                        <a:pt x="1308" y="1170"/>
                      </a:cubicBezTo>
                      <a:cubicBezTo>
                        <a:pt x="1308" y="1170"/>
                        <a:pt x="1309" y="1170"/>
                        <a:pt x="1309" y="1170"/>
                      </a:cubicBezTo>
                      <a:cubicBezTo>
                        <a:pt x="1309" y="1170"/>
                        <a:pt x="1310" y="1170"/>
                        <a:pt x="1310" y="1170"/>
                      </a:cubicBezTo>
                      <a:cubicBezTo>
                        <a:pt x="1310" y="1170"/>
                        <a:pt x="1314" y="1170"/>
                        <a:pt x="1314" y="1170"/>
                      </a:cubicBezTo>
                      <a:cubicBezTo>
                        <a:pt x="1314" y="1170"/>
                        <a:pt x="1316" y="1170"/>
                        <a:pt x="1316" y="1170"/>
                      </a:cubicBezTo>
                      <a:cubicBezTo>
                        <a:pt x="1316" y="1170"/>
                        <a:pt x="1320" y="1170"/>
                        <a:pt x="1320" y="1170"/>
                      </a:cubicBezTo>
                      <a:cubicBezTo>
                        <a:pt x="1320" y="1170"/>
                        <a:pt x="1322" y="1170"/>
                        <a:pt x="1322" y="1170"/>
                      </a:cubicBezTo>
                      <a:cubicBezTo>
                        <a:pt x="1322" y="1170"/>
                        <a:pt x="1325" y="1170"/>
                        <a:pt x="1325" y="1170"/>
                      </a:cubicBezTo>
                      <a:cubicBezTo>
                        <a:pt x="1325" y="1170"/>
                        <a:pt x="1330" y="1170"/>
                        <a:pt x="1330" y="1170"/>
                      </a:cubicBezTo>
                      <a:cubicBezTo>
                        <a:pt x="1330" y="1170"/>
                        <a:pt x="1334" y="1170"/>
                        <a:pt x="1334" y="1170"/>
                      </a:cubicBezTo>
                      <a:cubicBezTo>
                        <a:pt x="1334" y="1170"/>
                        <a:pt x="1334" y="1170"/>
                        <a:pt x="1334" y="1170"/>
                      </a:cubicBezTo>
                      <a:cubicBezTo>
                        <a:pt x="1334" y="1170"/>
                        <a:pt x="1336" y="1170"/>
                        <a:pt x="1336" y="1170"/>
                      </a:cubicBezTo>
                      <a:cubicBezTo>
                        <a:pt x="1336" y="1170"/>
                        <a:pt x="1339" y="1170"/>
                        <a:pt x="1339" y="1170"/>
                      </a:cubicBezTo>
                      <a:cubicBezTo>
                        <a:pt x="1339" y="1170"/>
                        <a:pt x="1342" y="1170"/>
                        <a:pt x="1342" y="1170"/>
                      </a:cubicBezTo>
                      <a:cubicBezTo>
                        <a:pt x="1342" y="1170"/>
                        <a:pt x="1345" y="1170"/>
                        <a:pt x="1345" y="1170"/>
                      </a:cubicBezTo>
                      <a:cubicBezTo>
                        <a:pt x="1345" y="1170"/>
                        <a:pt x="1348" y="1170"/>
                        <a:pt x="1348" y="1170"/>
                      </a:cubicBezTo>
                      <a:cubicBezTo>
                        <a:pt x="1348" y="1170"/>
                        <a:pt x="1353" y="1170"/>
                        <a:pt x="1353" y="1170"/>
                      </a:cubicBezTo>
                      <a:cubicBezTo>
                        <a:pt x="1353" y="1170"/>
                        <a:pt x="1356" y="1170"/>
                        <a:pt x="1356" y="1170"/>
                      </a:cubicBezTo>
                      <a:cubicBezTo>
                        <a:pt x="1356" y="1170"/>
                        <a:pt x="1359" y="1170"/>
                        <a:pt x="1359" y="1170"/>
                      </a:cubicBezTo>
                      <a:cubicBezTo>
                        <a:pt x="1359" y="1170"/>
                        <a:pt x="1363" y="1170"/>
                        <a:pt x="1363" y="1170"/>
                      </a:cubicBezTo>
                      <a:cubicBezTo>
                        <a:pt x="1363" y="1170"/>
                        <a:pt x="1364" y="1170"/>
                        <a:pt x="1364" y="1170"/>
                      </a:cubicBezTo>
                      <a:cubicBezTo>
                        <a:pt x="1364" y="1170"/>
                        <a:pt x="1365" y="1170"/>
                        <a:pt x="1365" y="1170"/>
                      </a:cubicBezTo>
                      <a:cubicBezTo>
                        <a:pt x="1365" y="1170"/>
                        <a:pt x="1366" y="1170"/>
                        <a:pt x="1366" y="1170"/>
                      </a:cubicBezTo>
                      <a:cubicBezTo>
                        <a:pt x="1366" y="1170"/>
                        <a:pt x="1370" y="1170"/>
                        <a:pt x="1370" y="1170"/>
                      </a:cubicBezTo>
                      <a:cubicBezTo>
                        <a:pt x="1370" y="1170"/>
                        <a:pt x="1375" y="1170"/>
                        <a:pt x="1375" y="1170"/>
                      </a:cubicBezTo>
                      <a:cubicBezTo>
                        <a:pt x="1375" y="1170"/>
                        <a:pt x="1376" y="1170"/>
                        <a:pt x="1376" y="1170"/>
                      </a:cubicBezTo>
                      <a:cubicBezTo>
                        <a:pt x="1376" y="1170"/>
                        <a:pt x="1380" y="1170"/>
                        <a:pt x="1380" y="1170"/>
                      </a:cubicBezTo>
                      <a:cubicBezTo>
                        <a:pt x="1380" y="1170"/>
                        <a:pt x="1385" y="1170"/>
                        <a:pt x="1385" y="1170"/>
                      </a:cubicBezTo>
                      <a:cubicBezTo>
                        <a:pt x="1385" y="1170"/>
                        <a:pt x="1385" y="1170"/>
                        <a:pt x="1385" y="1170"/>
                      </a:cubicBezTo>
                      <a:cubicBezTo>
                        <a:pt x="1385" y="1170"/>
                        <a:pt x="1387" y="1170"/>
                        <a:pt x="1387" y="1170"/>
                      </a:cubicBezTo>
                      <a:cubicBezTo>
                        <a:pt x="1387" y="1170"/>
                        <a:pt x="1393" y="1167"/>
                        <a:pt x="1393" y="1167"/>
                      </a:cubicBezTo>
                      <a:cubicBezTo>
                        <a:pt x="1393" y="1167"/>
                        <a:pt x="1393" y="1167"/>
                        <a:pt x="1393" y="1167"/>
                      </a:cubicBezTo>
                      <a:cubicBezTo>
                        <a:pt x="1393" y="1167"/>
                        <a:pt x="1398" y="1169"/>
                        <a:pt x="1398" y="1169"/>
                      </a:cubicBezTo>
                      <a:cubicBezTo>
                        <a:pt x="1398" y="1169"/>
                        <a:pt x="1399" y="1169"/>
                        <a:pt x="1399" y="1169"/>
                      </a:cubicBezTo>
                      <a:cubicBezTo>
                        <a:pt x="1399" y="1169"/>
                        <a:pt x="1402" y="1170"/>
                        <a:pt x="1402" y="1170"/>
                      </a:cubicBezTo>
                      <a:cubicBezTo>
                        <a:pt x="1402" y="1170"/>
                        <a:pt x="1405" y="1170"/>
                        <a:pt x="1405" y="1170"/>
                      </a:cubicBezTo>
                      <a:cubicBezTo>
                        <a:pt x="1405" y="1170"/>
                        <a:pt x="1408" y="1170"/>
                        <a:pt x="1408" y="1170"/>
                      </a:cubicBezTo>
                      <a:cubicBezTo>
                        <a:pt x="1408" y="1170"/>
                        <a:pt x="1412" y="1170"/>
                        <a:pt x="1412" y="1170"/>
                      </a:cubicBezTo>
                      <a:cubicBezTo>
                        <a:pt x="1412" y="1170"/>
                        <a:pt x="1415" y="1170"/>
                        <a:pt x="1415" y="1170"/>
                      </a:cubicBezTo>
                      <a:cubicBezTo>
                        <a:pt x="1415" y="1170"/>
                        <a:pt x="1417" y="1170"/>
                        <a:pt x="1417" y="1170"/>
                      </a:cubicBezTo>
                      <a:cubicBezTo>
                        <a:pt x="1417" y="1170"/>
                        <a:pt x="1419" y="1170"/>
                        <a:pt x="1419" y="1170"/>
                      </a:cubicBezTo>
                      <a:cubicBezTo>
                        <a:pt x="1419" y="1170"/>
                        <a:pt x="1422" y="1170"/>
                        <a:pt x="1422" y="1170"/>
                      </a:cubicBezTo>
                      <a:cubicBezTo>
                        <a:pt x="1422" y="1170"/>
                        <a:pt x="1426" y="1169"/>
                        <a:pt x="1426" y="1169"/>
                      </a:cubicBezTo>
                      <a:cubicBezTo>
                        <a:pt x="1426" y="1169"/>
                        <a:pt x="1428" y="1170"/>
                        <a:pt x="1428" y="1170"/>
                      </a:cubicBezTo>
                      <a:cubicBezTo>
                        <a:pt x="1428" y="1170"/>
                        <a:pt x="1432" y="1170"/>
                        <a:pt x="1432" y="1170"/>
                      </a:cubicBezTo>
                      <a:cubicBezTo>
                        <a:pt x="1432" y="1170"/>
                        <a:pt x="1434" y="1171"/>
                        <a:pt x="1434" y="1171"/>
                      </a:cubicBezTo>
                      <a:cubicBezTo>
                        <a:pt x="1434" y="1171"/>
                        <a:pt x="1437" y="1170"/>
                        <a:pt x="1437" y="1170"/>
                      </a:cubicBezTo>
                      <a:cubicBezTo>
                        <a:pt x="1437" y="1170"/>
                        <a:pt x="1440" y="1170"/>
                        <a:pt x="1440" y="1170"/>
                      </a:cubicBezTo>
                      <a:cubicBezTo>
                        <a:pt x="1440" y="1170"/>
                        <a:pt x="1441" y="1170"/>
                        <a:pt x="1441" y="1170"/>
                      </a:cubicBezTo>
                      <a:cubicBezTo>
                        <a:pt x="1441" y="1170"/>
                        <a:pt x="1445" y="1170"/>
                        <a:pt x="1445" y="1170"/>
                      </a:cubicBezTo>
                      <a:cubicBezTo>
                        <a:pt x="1445" y="1170"/>
                        <a:pt x="1446" y="1170"/>
                        <a:pt x="1446" y="1170"/>
                      </a:cubicBezTo>
                      <a:cubicBezTo>
                        <a:pt x="1446" y="1170"/>
                        <a:pt x="1451" y="1170"/>
                        <a:pt x="1451" y="1170"/>
                      </a:cubicBezTo>
                      <a:cubicBezTo>
                        <a:pt x="1451" y="1170"/>
                        <a:pt x="1454" y="1170"/>
                        <a:pt x="1454" y="1170"/>
                      </a:cubicBezTo>
                      <a:cubicBezTo>
                        <a:pt x="1454" y="1170"/>
                        <a:pt x="1456" y="1170"/>
                        <a:pt x="1456" y="1170"/>
                      </a:cubicBezTo>
                      <a:cubicBezTo>
                        <a:pt x="1456" y="1170"/>
                        <a:pt x="1460" y="1170"/>
                        <a:pt x="1460" y="1170"/>
                      </a:cubicBezTo>
                      <a:cubicBezTo>
                        <a:pt x="1460" y="1170"/>
                        <a:pt x="1463" y="1170"/>
                        <a:pt x="1463" y="1170"/>
                      </a:cubicBezTo>
                      <a:cubicBezTo>
                        <a:pt x="1463" y="1170"/>
                        <a:pt x="1466" y="1170"/>
                        <a:pt x="1466" y="1170"/>
                      </a:cubicBezTo>
                      <a:cubicBezTo>
                        <a:pt x="1466" y="1170"/>
                        <a:pt x="1467" y="1170"/>
                        <a:pt x="1467" y="1170"/>
                      </a:cubicBezTo>
                      <a:cubicBezTo>
                        <a:pt x="1467" y="1170"/>
                        <a:pt x="1472" y="1171"/>
                        <a:pt x="1472" y="1171"/>
                      </a:cubicBezTo>
                      <a:cubicBezTo>
                        <a:pt x="1472" y="1171"/>
                        <a:pt x="1475" y="1170"/>
                        <a:pt x="1475" y="1170"/>
                      </a:cubicBezTo>
                      <a:cubicBezTo>
                        <a:pt x="1475" y="1170"/>
                        <a:pt x="1476" y="1171"/>
                        <a:pt x="1476" y="1171"/>
                      </a:cubicBezTo>
                      <a:cubicBezTo>
                        <a:pt x="1476" y="1171"/>
                        <a:pt x="1480" y="1171"/>
                        <a:pt x="1480" y="1171"/>
                      </a:cubicBezTo>
                      <a:cubicBezTo>
                        <a:pt x="1480" y="1171"/>
                        <a:pt x="1480" y="1170"/>
                        <a:pt x="1480" y="1170"/>
                      </a:cubicBezTo>
                      <a:cubicBezTo>
                        <a:pt x="1480" y="1170"/>
                        <a:pt x="1485" y="1170"/>
                        <a:pt x="1485" y="1170"/>
                      </a:cubicBezTo>
                      <a:cubicBezTo>
                        <a:pt x="1485" y="1170"/>
                        <a:pt x="1487" y="1170"/>
                        <a:pt x="1487" y="1170"/>
                      </a:cubicBezTo>
                      <a:cubicBezTo>
                        <a:pt x="1487" y="1170"/>
                        <a:pt x="1490" y="1170"/>
                        <a:pt x="1490" y="1170"/>
                      </a:cubicBezTo>
                      <a:cubicBezTo>
                        <a:pt x="1490" y="1170"/>
                        <a:pt x="1491" y="1171"/>
                        <a:pt x="1491" y="1171"/>
                      </a:cubicBezTo>
                      <a:cubicBezTo>
                        <a:pt x="1491" y="1171"/>
                        <a:pt x="1495" y="1171"/>
                        <a:pt x="1495" y="1171"/>
                      </a:cubicBezTo>
                      <a:cubicBezTo>
                        <a:pt x="1495" y="1171"/>
                        <a:pt x="1497" y="1170"/>
                        <a:pt x="1497" y="1170"/>
                      </a:cubicBezTo>
                      <a:cubicBezTo>
                        <a:pt x="1497" y="1170"/>
                        <a:pt x="1501" y="1170"/>
                        <a:pt x="1501" y="1170"/>
                      </a:cubicBezTo>
                      <a:cubicBezTo>
                        <a:pt x="1501" y="1170"/>
                        <a:pt x="1504" y="1171"/>
                        <a:pt x="1504" y="1171"/>
                      </a:cubicBezTo>
                      <a:cubicBezTo>
                        <a:pt x="1504" y="1171"/>
                        <a:pt x="1507" y="1170"/>
                        <a:pt x="1507" y="1170"/>
                      </a:cubicBezTo>
                      <a:cubicBezTo>
                        <a:pt x="1507" y="1170"/>
                        <a:pt x="1509" y="1171"/>
                        <a:pt x="1509" y="1171"/>
                      </a:cubicBezTo>
                      <a:cubicBezTo>
                        <a:pt x="1509" y="1171"/>
                        <a:pt x="1515" y="1171"/>
                        <a:pt x="1515" y="1171"/>
                      </a:cubicBezTo>
                      <a:cubicBezTo>
                        <a:pt x="1515" y="1171"/>
                        <a:pt x="1515" y="1170"/>
                        <a:pt x="1515" y="1170"/>
                      </a:cubicBezTo>
                      <a:cubicBezTo>
                        <a:pt x="1515" y="1170"/>
                        <a:pt x="1520" y="1171"/>
                        <a:pt x="1520" y="1171"/>
                      </a:cubicBezTo>
                      <a:cubicBezTo>
                        <a:pt x="1520" y="1171"/>
                        <a:pt x="1523" y="1170"/>
                        <a:pt x="1523" y="1170"/>
                      </a:cubicBezTo>
                      <a:cubicBezTo>
                        <a:pt x="1523" y="1170"/>
                        <a:pt x="1523" y="1170"/>
                        <a:pt x="1523" y="1170"/>
                      </a:cubicBezTo>
                      <a:cubicBezTo>
                        <a:pt x="1523" y="1170"/>
                        <a:pt x="1528" y="1170"/>
                        <a:pt x="1528" y="1170"/>
                      </a:cubicBezTo>
                      <a:cubicBezTo>
                        <a:pt x="1528" y="1170"/>
                        <a:pt x="1529" y="1170"/>
                        <a:pt x="1529" y="1170"/>
                      </a:cubicBezTo>
                      <a:cubicBezTo>
                        <a:pt x="1529" y="1170"/>
                        <a:pt x="1534" y="1168"/>
                        <a:pt x="1534" y="1168"/>
                      </a:cubicBezTo>
                      <a:cubicBezTo>
                        <a:pt x="1534" y="1168"/>
                        <a:pt x="1534" y="1168"/>
                        <a:pt x="1534" y="1168"/>
                      </a:cubicBezTo>
                      <a:cubicBezTo>
                        <a:pt x="1534" y="1168"/>
                        <a:pt x="1540" y="1166"/>
                        <a:pt x="1540" y="1166"/>
                      </a:cubicBezTo>
                      <a:cubicBezTo>
                        <a:pt x="1540" y="1166"/>
                        <a:pt x="1540" y="1166"/>
                        <a:pt x="1540" y="1166"/>
                      </a:cubicBezTo>
                      <a:cubicBezTo>
                        <a:pt x="1540" y="1166"/>
                        <a:pt x="1545" y="1162"/>
                        <a:pt x="1545" y="1162"/>
                      </a:cubicBezTo>
                      <a:cubicBezTo>
                        <a:pt x="1545" y="1162"/>
                        <a:pt x="1546" y="1162"/>
                        <a:pt x="1546" y="1162"/>
                      </a:cubicBezTo>
                      <a:cubicBezTo>
                        <a:pt x="1546" y="1162"/>
                        <a:pt x="1551" y="1156"/>
                        <a:pt x="1551" y="1156"/>
                      </a:cubicBezTo>
                      <a:cubicBezTo>
                        <a:pt x="1551" y="1156"/>
                        <a:pt x="1551" y="1156"/>
                        <a:pt x="1551" y="1156"/>
                      </a:cubicBezTo>
                      <a:cubicBezTo>
                        <a:pt x="1551" y="1156"/>
                        <a:pt x="1557" y="1123"/>
                        <a:pt x="1557" y="1123"/>
                      </a:cubicBezTo>
                      <a:cubicBezTo>
                        <a:pt x="1557" y="1123"/>
                        <a:pt x="1557" y="1119"/>
                        <a:pt x="1557" y="1119"/>
                      </a:cubicBezTo>
                      <a:cubicBezTo>
                        <a:pt x="1557" y="1119"/>
                        <a:pt x="1562" y="762"/>
                        <a:pt x="1562" y="762"/>
                      </a:cubicBezTo>
                      <a:cubicBezTo>
                        <a:pt x="1562" y="762"/>
                        <a:pt x="1563" y="763"/>
                        <a:pt x="1563" y="763"/>
                      </a:cubicBezTo>
                      <a:cubicBezTo>
                        <a:pt x="1563" y="763"/>
                        <a:pt x="1568" y="1106"/>
                        <a:pt x="1568" y="1106"/>
                      </a:cubicBezTo>
                      <a:cubicBezTo>
                        <a:pt x="1568" y="1106"/>
                        <a:pt x="1568" y="1112"/>
                        <a:pt x="1568" y="1112"/>
                      </a:cubicBezTo>
                      <a:cubicBezTo>
                        <a:pt x="1568" y="1112"/>
                        <a:pt x="1574" y="1151"/>
                        <a:pt x="1574" y="1151"/>
                      </a:cubicBezTo>
                      <a:cubicBezTo>
                        <a:pt x="1574" y="1151"/>
                        <a:pt x="1574" y="1152"/>
                        <a:pt x="1574" y="1152"/>
                      </a:cubicBezTo>
                      <a:cubicBezTo>
                        <a:pt x="1574" y="1152"/>
                        <a:pt x="1579" y="1161"/>
                        <a:pt x="1579" y="1161"/>
                      </a:cubicBezTo>
                      <a:cubicBezTo>
                        <a:pt x="1579" y="1161"/>
                        <a:pt x="1579" y="1161"/>
                        <a:pt x="1579" y="1161"/>
                      </a:cubicBezTo>
                      <a:cubicBezTo>
                        <a:pt x="1579" y="1161"/>
                        <a:pt x="1585" y="1164"/>
                        <a:pt x="1585" y="1164"/>
                      </a:cubicBezTo>
                      <a:cubicBezTo>
                        <a:pt x="1585" y="1164"/>
                        <a:pt x="1585" y="1164"/>
                        <a:pt x="1585" y="1164"/>
                      </a:cubicBezTo>
                      <a:cubicBezTo>
                        <a:pt x="1585" y="1164"/>
                        <a:pt x="1591" y="1165"/>
                        <a:pt x="1591" y="1165"/>
                      </a:cubicBezTo>
                      <a:cubicBezTo>
                        <a:pt x="1591" y="1165"/>
                        <a:pt x="1591" y="1165"/>
                        <a:pt x="1591" y="1165"/>
                      </a:cubicBezTo>
                      <a:cubicBezTo>
                        <a:pt x="1591" y="1165"/>
                        <a:pt x="1595" y="1166"/>
                        <a:pt x="1595" y="1166"/>
                      </a:cubicBezTo>
                      <a:cubicBezTo>
                        <a:pt x="1595" y="1166"/>
                        <a:pt x="1597" y="1166"/>
                        <a:pt x="1597" y="1166"/>
                      </a:cubicBezTo>
                      <a:cubicBezTo>
                        <a:pt x="1597" y="1166"/>
                        <a:pt x="1602" y="1167"/>
                        <a:pt x="1602" y="1167"/>
                      </a:cubicBezTo>
                      <a:cubicBezTo>
                        <a:pt x="1602" y="1167"/>
                        <a:pt x="1602" y="1167"/>
                        <a:pt x="1602" y="1167"/>
                      </a:cubicBezTo>
                      <a:cubicBezTo>
                        <a:pt x="1602" y="1167"/>
                        <a:pt x="1605" y="1168"/>
                        <a:pt x="1605" y="1168"/>
                      </a:cubicBezTo>
                      <a:cubicBezTo>
                        <a:pt x="1605" y="1168"/>
                        <a:pt x="1609" y="1168"/>
                        <a:pt x="1609" y="1168"/>
                      </a:cubicBezTo>
                      <a:cubicBezTo>
                        <a:pt x="1609" y="1168"/>
                        <a:pt x="1613" y="1168"/>
                        <a:pt x="1613" y="1168"/>
                      </a:cubicBezTo>
                      <a:cubicBezTo>
                        <a:pt x="1613" y="1168"/>
                        <a:pt x="1615" y="1168"/>
                        <a:pt x="1615" y="1168"/>
                      </a:cubicBezTo>
                      <a:cubicBezTo>
                        <a:pt x="1615" y="1168"/>
                        <a:pt x="1616" y="1168"/>
                        <a:pt x="1616" y="1168"/>
                      </a:cubicBezTo>
                      <a:cubicBezTo>
                        <a:pt x="1616" y="1168"/>
                        <a:pt x="1623" y="1169"/>
                        <a:pt x="1623" y="1169"/>
                      </a:cubicBezTo>
                      <a:cubicBezTo>
                        <a:pt x="1623" y="1169"/>
                        <a:pt x="1624" y="1168"/>
                        <a:pt x="1624" y="1168"/>
                      </a:cubicBezTo>
                      <a:cubicBezTo>
                        <a:pt x="1624" y="1168"/>
                        <a:pt x="1627" y="1169"/>
                        <a:pt x="1627" y="1169"/>
                      </a:cubicBezTo>
                      <a:cubicBezTo>
                        <a:pt x="1627" y="1169"/>
                        <a:pt x="1630" y="1169"/>
                        <a:pt x="1630" y="1169"/>
                      </a:cubicBezTo>
                      <a:cubicBezTo>
                        <a:pt x="1630" y="1169"/>
                        <a:pt x="1632" y="1169"/>
                        <a:pt x="1632" y="1169"/>
                      </a:cubicBezTo>
                      <a:cubicBezTo>
                        <a:pt x="1632" y="1169"/>
                        <a:pt x="1635" y="1169"/>
                        <a:pt x="1635" y="1169"/>
                      </a:cubicBezTo>
                      <a:cubicBezTo>
                        <a:pt x="1635" y="1169"/>
                        <a:pt x="1637" y="1169"/>
                        <a:pt x="1637" y="1169"/>
                      </a:cubicBezTo>
                      <a:cubicBezTo>
                        <a:pt x="1637" y="1169"/>
                        <a:pt x="1641" y="1169"/>
                        <a:pt x="1641" y="1169"/>
                      </a:cubicBezTo>
                      <a:cubicBezTo>
                        <a:pt x="1641" y="1169"/>
                        <a:pt x="1645" y="1169"/>
                        <a:pt x="1645" y="1169"/>
                      </a:cubicBezTo>
                      <a:cubicBezTo>
                        <a:pt x="1645" y="1169"/>
                        <a:pt x="1647" y="1169"/>
                        <a:pt x="1647" y="1169"/>
                      </a:cubicBezTo>
                      <a:cubicBezTo>
                        <a:pt x="1647" y="1169"/>
                        <a:pt x="1649" y="1169"/>
                        <a:pt x="1649" y="1169"/>
                      </a:cubicBezTo>
                      <a:cubicBezTo>
                        <a:pt x="1649" y="1169"/>
                        <a:pt x="1652" y="1170"/>
                        <a:pt x="1652" y="1170"/>
                      </a:cubicBezTo>
                      <a:cubicBezTo>
                        <a:pt x="1652" y="1170"/>
                        <a:pt x="1654" y="1170"/>
                        <a:pt x="1654" y="1170"/>
                      </a:cubicBezTo>
                      <a:cubicBezTo>
                        <a:pt x="1654" y="1170"/>
                        <a:pt x="1655" y="1169"/>
                        <a:pt x="1655" y="1169"/>
                      </a:cubicBezTo>
                      <a:cubicBezTo>
                        <a:pt x="1655" y="1169"/>
                        <a:pt x="1661" y="1170"/>
                        <a:pt x="1661" y="1170"/>
                      </a:cubicBezTo>
                      <a:cubicBezTo>
                        <a:pt x="1661" y="1170"/>
                        <a:pt x="1664" y="1169"/>
                        <a:pt x="1664" y="1169"/>
                      </a:cubicBezTo>
                      <a:cubicBezTo>
                        <a:pt x="1664" y="1169"/>
                        <a:pt x="1665" y="1169"/>
                        <a:pt x="1665" y="1169"/>
                      </a:cubicBezTo>
                      <a:cubicBezTo>
                        <a:pt x="1665" y="1169"/>
                        <a:pt x="1670" y="1166"/>
                        <a:pt x="1670" y="1166"/>
                      </a:cubicBezTo>
                      <a:cubicBezTo>
                        <a:pt x="1670" y="1166"/>
                        <a:pt x="1671" y="1164"/>
                        <a:pt x="1671" y="1164"/>
                      </a:cubicBezTo>
                      <a:cubicBezTo>
                        <a:pt x="1671" y="1164"/>
                        <a:pt x="1675" y="1168"/>
                        <a:pt x="1675" y="1168"/>
                      </a:cubicBezTo>
                      <a:cubicBezTo>
                        <a:pt x="1675" y="1168"/>
                        <a:pt x="1676" y="1168"/>
                        <a:pt x="1676" y="1168"/>
                      </a:cubicBezTo>
                      <a:cubicBezTo>
                        <a:pt x="1676" y="1168"/>
                        <a:pt x="1681" y="1170"/>
                        <a:pt x="1681" y="1170"/>
                      </a:cubicBezTo>
                      <a:cubicBezTo>
                        <a:pt x="1681" y="1170"/>
                        <a:pt x="1682" y="1169"/>
                        <a:pt x="1682" y="1169"/>
                      </a:cubicBezTo>
                      <a:cubicBezTo>
                        <a:pt x="1682" y="1169"/>
                        <a:pt x="1686" y="1170"/>
                        <a:pt x="1686" y="1170"/>
                      </a:cubicBezTo>
                      <a:cubicBezTo>
                        <a:pt x="1686" y="1170"/>
                        <a:pt x="1687" y="1169"/>
                        <a:pt x="1687" y="1169"/>
                      </a:cubicBezTo>
                      <a:cubicBezTo>
                        <a:pt x="1687" y="1169"/>
                        <a:pt x="1692" y="1170"/>
                        <a:pt x="1692" y="1170"/>
                      </a:cubicBezTo>
                      <a:cubicBezTo>
                        <a:pt x="1692" y="1170"/>
                        <a:pt x="1693" y="1170"/>
                        <a:pt x="1693" y="1170"/>
                      </a:cubicBezTo>
                      <a:cubicBezTo>
                        <a:pt x="1693" y="1170"/>
                        <a:pt x="1696" y="1170"/>
                        <a:pt x="1696" y="1170"/>
                      </a:cubicBezTo>
                      <a:cubicBezTo>
                        <a:pt x="1696" y="1170"/>
                        <a:pt x="1699" y="1169"/>
                        <a:pt x="1699" y="1169"/>
                      </a:cubicBezTo>
                      <a:cubicBezTo>
                        <a:pt x="1699" y="1169"/>
                        <a:pt x="1704" y="1170"/>
                        <a:pt x="1704" y="1170"/>
                      </a:cubicBezTo>
                      <a:cubicBezTo>
                        <a:pt x="1704" y="1170"/>
                        <a:pt x="1705" y="1170"/>
                        <a:pt x="1705" y="1170"/>
                      </a:cubicBezTo>
                      <a:cubicBezTo>
                        <a:pt x="1705" y="1170"/>
                        <a:pt x="1707" y="1170"/>
                        <a:pt x="1707" y="1170"/>
                      </a:cubicBezTo>
                      <a:cubicBezTo>
                        <a:pt x="1707" y="1170"/>
                        <a:pt x="1713" y="1170"/>
                        <a:pt x="1713" y="1170"/>
                      </a:cubicBezTo>
                      <a:cubicBezTo>
                        <a:pt x="1713" y="1170"/>
                        <a:pt x="1714" y="1170"/>
                        <a:pt x="1714" y="1170"/>
                      </a:cubicBezTo>
                      <a:cubicBezTo>
                        <a:pt x="1714" y="1170"/>
                        <a:pt x="1717" y="1170"/>
                        <a:pt x="1717" y="1170"/>
                      </a:cubicBezTo>
                      <a:cubicBezTo>
                        <a:pt x="1717" y="1170"/>
                        <a:pt x="1720" y="1170"/>
                        <a:pt x="1720" y="1170"/>
                      </a:cubicBezTo>
                      <a:cubicBezTo>
                        <a:pt x="1720" y="1170"/>
                        <a:pt x="1721" y="1170"/>
                        <a:pt x="1721" y="1170"/>
                      </a:cubicBezTo>
                      <a:cubicBezTo>
                        <a:pt x="1721" y="1170"/>
                        <a:pt x="1724" y="1170"/>
                        <a:pt x="1724" y="1170"/>
                      </a:cubicBezTo>
                      <a:cubicBezTo>
                        <a:pt x="1724" y="1170"/>
                        <a:pt x="1727" y="1170"/>
                        <a:pt x="1727" y="1170"/>
                      </a:cubicBezTo>
                      <a:cubicBezTo>
                        <a:pt x="1727" y="1170"/>
                        <a:pt x="1732" y="1169"/>
                        <a:pt x="1732" y="1169"/>
                      </a:cubicBezTo>
                      <a:cubicBezTo>
                        <a:pt x="1732" y="1169"/>
                        <a:pt x="1732" y="1169"/>
                        <a:pt x="1732" y="1169"/>
                      </a:cubicBezTo>
                      <a:cubicBezTo>
                        <a:pt x="1732" y="1169"/>
                        <a:pt x="1734" y="1167"/>
                        <a:pt x="1734" y="1167"/>
                      </a:cubicBezTo>
                      <a:cubicBezTo>
                        <a:pt x="1734" y="1167"/>
                        <a:pt x="1738" y="1168"/>
                        <a:pt x="1738" y="1168"/>
                      </a:cubicBezTo>
                      <a:cubicBezTo>
                        <a:pt x="1738" y="1168"/>
                        <a:pt x="1742" y="1170"/>
                        <a:pt x="1742" y="1170"/>
                      </a:cubicBezTo>
                      <a:cubicBezTo>
                        <a:pt x="1742" y="1170"/>
                        <a:pt x="1746" y="1170"/>
                        <a:pt x="1746" y="1170"/>
                      </a:cubicBezTo>
                      <a:cubicBezTo>
                        <a:pt x="1746" y="1170"/>
                        <a:pt x="1748" y="1170"/>
                        <a:pt x="1748" y="1170"/>
                      </a:cubicBezTo>
                      <a:cubicBezTo>
                        <a:pt x="1748" y="1170"/>
                        <a:pt x="1751" y="1170"/>
                        <a:pt x="1751" y="1170"/>
                      </a:cubicBezTo>
                      <a:cubicBezTo>
                        <a:pt x="1751" y="1170"/>
                        <a:pt x="1753" y="1170"/>
                        <a:pt x="1753" y="1170"/>
                      </a:cubicBezTo>
                      <a:cubicBezTo>
                        <a:pt x="1753" y="1170"/>
                        <a:pt x="1755" y="1170"/>
                        <a:pt x="1755" y="1170"/>
                      </a:cubicBezTo>
                      <a:cubicBezTo>
                        <a:pt x="1755" y="1170"/>
                        <a:pt x="1757" y="1170"/>
                        <a:pt x="1757" y="1170"/>
                      </a:cubicBezTo>
                      <a:cubicBezTo>
                        <a:pt x="1757" y="1170"/>
                        <a:pt x="1763" y="1170"/>
                        <a:pt x="1763" y="1170"/>
                      </a:cubicBezTo>
                      <a:cubicBezTo>
                        <a:pt x="1763" y="1170"/>
                        <a:pt x="1765" y="1170"/>
                        <a:pt x="1765" y="1170"/>
                      </a:cubicBezTo>
                      <a:cubicBezTo>
                        <a:pt x="1765" y="1170"/>
                        <a:pt x="1768" y="1170"/>
                        <a:pt x="1768" y="1170"/>
                      </a:cubicBezTo>
                      <a:cubicBezTo>
                        <a:pt x="1768" y="1170"/>
                        <a:pt x="1770" y="1170"/>
                        <a:pt x="1770" y="1170"/>
                      </a:cubicBezTo>
                      <a:cubicBezTo>
                        <a:pt x="1770" y="1170"/>
                        <a:pt x="1772" y="1170"/>
                        <a:pt x="1772" y="1170"/>
                      </a:cubicBezTo>
                      <a:cubicBezTo>
                        <a:pt x="1772" y="1170"/>
                        <a:pt x="1774" y="1170"/>
                        <a:pt x="1774" y="1170"/>
                      </a:cubicBezTo>
                      <a:cubicBezTo>
                        <a:pt x="1774" y="1170"/>
                        <a:pt x="1779" y="1170"/>
                        <a:pt x="1779" y="1170"/>
                      </a:cubicBezTo>
                      <a:cubicBezTo>
                        <a:pt x="1779" y="1170"/>
                        <a:pt x="1782" y="1170"/>
                        <a:pt x="1782" y="1170"/>
                      </a:cubicBezTo>
                      <a:cubicBezTo>
                        <a:pt x="1782" y="1170"/>
                        <a:pt x="1783" y="1170"/>
                        <a:pt x="1783" y="1170"/>
                      </a:cubicBezTo>
                      <a:cubicBezTo>
                        <a:pt x="1783" y="1170"/>
                        <a:pt x="1786" y="1170"/>
                        <a:pt x="1786" y="1170"/>
                      </a:cubicBezTo>
                      <a:cubicBezTo>
                        <a:pt x="1786" y="1170"/>
                        <a:pt x="1791" y="1170"/>
                        <a:pt x="1791" y="1170"/>
                      </a:cubicBezTo>
                      <a:cubicBezTo>
                        <a:pt x="1791" y="1170"/>
                        <a:pt x="1794" y="1170"/>
                        <a:pt x="1794" y="1170"/>
                      </a:cubicBezTo>
                      <a:cubicBezTo>
                        <a:pt x="1794" y="1170"/>
                        <a:pt x="1796" y="1170"/>
                        <a:pt x="1796" y="1170"/>
                      </a:cubicBezTo>
                      <a:cubicBezTo>
                        <a:pt x="1796" y="1170"/>
                        <a:pt x="1798" y="1170"/>
                        <a:pt x="1798" y="1170"/>
                      </a:cubicBezTo>
                      <a:cubicBezTo>
                        <a:pt x="1798" y="1170"/>
                        <a:pt x="1803" y="1170"/>
                        <a:pt x="1803" y="1170"/>
                      </a:cubicBezTo>
                      <a:cubicBezTo>
                        <a:pt x="1803" y="1170"/>
                        <a:pt x="1804" y="1170"/>
                        <a:pt x="1804" y="1170"/>
                      </a:cubicBezTo>
                      <a:cubicBezTo>
                        <a:pt x="1804" y="1170"/>
                        <a:pt x="1810" y="1170"/>
                        <a:pt x="1810" y="1170"/>
                      </a:cubicBezTo>
                      <a:cubicBezTo>
                        <a:pt x="1810" y="1170"/>
                        <a:pt x="1811" y="1170"/>
                        <a:pt x="1811" y="1170"/>
                      </a:cubicBezTo>
                      <a:cubicBezTo>
                        <a:pt x="1811" y="1170"/>
                        <a:pt x="1815" y="1170"/>
                        <a:pt x="1815" y="1170"/>
                      </a:cubicBezTo>
                      <a:cubicBezTo>
                        <a:pt x="1815" y="1170"/>
                        <a:pt x="1816" y="1170"/>
                        <a:pt x="1816" y="1170"/>
                      </a:cubicBezTo>
                      <a:cubicBezTo>
                        <a:pt x="1816" y="1170"/>
                        <a:pt x="1818" y="1170"/>
                        <a:pt x="1818" y="1170"/>
                      </a:cubicBezTo>
                      <a:cubicBezTo>
                        <a:pt x="1818" y="1170"/>
                        <a:pt x="1821" y="1171"/>
                        <a:pt x="1821" y="1171"/>
                      </a:cubicBezTo>
                      <a:cubicBezTo>
                        <a:pt x="1821" y="1171"/>
                        <a:pt x="1823" y="1170"/>
                        <a:pt x="1823" y="1170"/>
                      </a:cubicBezTo>
                      <a:cubicBezTo>
                        <a:pt x="1823" y="1170"/>
                        <a:pt x="1823" y="1170"/>
                        <a:pt x="1823" y="1170"/>
                      </a:cubicBezTo>
                      <a:cubicBezTo>
                        <a:pt x="1823" y="1170"/>
                        <a:pt x="1832" y="1171"/>
                        <a:pt x="1832" y="1171"/>
                      </a:cubicBezTo>
                      <a:cubicBezTo>
                        <a:pt x="1832" y="1171"/>
                        <a:pt x="1834" y="1170"/>
                        <a:pt x="1834" y="1170"/>
                      </a:cubicBezTo>
                      <a:cubicBezTo>
                        <a:pt x="1834" y="1170"/>
                        <a:pt x="1835" y="1170"/>
                        <a:pt x="1835" y="1170"/>
                      </a:cubicBezTo>
                      <a:cubicBezTo>
                        <a:pt x="1835" y="1170"/>
                        <a:pt x="1839" y="1170"/>
                        <a:pt x="1839" y="1170"/>
                      </a:cubicBezTo>
                      <a:cubicBezTo>
                        <a:pt x="1839" y="1170"/>
                        <a:pt x="1841" y="1170"/>
                        <a:pt x="1841" y="1170"/>
                      </a:cubicBezTo>
                      <a:cubicBezTo>
                        <a:pt x="1841" y="1170"/>
                        <a:pt x="1845" y="1170"/>
                        <a:pt x="1845" y="1170"/>
                      </a:cubicBezTo>
                      <a:cubicBezTo>
                        <a:pt x="1845" y="1170"/>
                        <a:pt x="1848" y="1170"/>
                        <a:pt x="1848" y="1170"/>
                      </a:cubicBezTo>
                      <a:cubicBezTo>
                        <a:pt x="1848" y="1170"/>
                        <a:pt x="1850" y="1170"/>
                        <a:pt x="1850" y="1170"/>
                      </a:cubicBezTo>
                      <a:cubicBezTo>
                        <a:pt x="1850" y="1170"/>
                        <a:pt x="1853" y="1170"/>
                        <a:pt x="1853" y="1170"/>
                      </a:cubicBezTo>
                      <a:cubicBezTo>
                        <a:pt x="1853" y="1170"/>
                        <a:pt x="1856" y="1170"/>
                        <a:pt x="1856" y="1170"/>
                      </a:cubicBezTo>
                      <a:cubicBezTo>
                        <a:pt x="1856" y="1170"/>
                        <a:pt x="1858" y="1170"/>
                        <a:pt x="1858" y="1170"/>
                      </a:cubicBezTo>
                      <a:cubicBezTo>
                        <a:pt x="1858" y="1170"/>
                        <a:pt x="1862" y="1170"/>
                        <a:pt x="1862" y="1170"/>
                      </a:cubicBezTo>
                      <a:cubicBezTo>
                        <a:pt x="1862" y="1170"/>
                        <a:pt x="1863" y="1170"/>
                        <a:pt x="1863" y="1170"/>
                      </a:cubicBezTo>
                      <a:cubicBezTo>
                        <a:pt x="1863" y="1170"/>
                        <a:pt x="1865" y="1170"/>
                        <a:pt x="1865" y="1170"/>
                      </a:cubicBezTo>
                      <a:cubicBezTo>
                        <a:pt x="1865" y="1170"/>
                        <a:pt x="1870" y="1170"/>
                        <a:pt x="1870" y="1170"/>
                      </a:cubicBezTo>
                      <a:cubicBezTo>
                        <a:pt x="1870" y="1170"/>
                        <a:pt x="1871" y="1170"/>
                        <a:pt x="1871" y="1170"/>
                      </a:cubicBezTo>
                      <a:cubicBezTo>
                        <a:pt x="1871" y="1170"/>
                        <a:pt x="1875" y="1170"/>
                        <a:pt x="1875" y="1170"/>
                      </a:cubicBezTo>
                      <a:cubicBezTo>
                        <a:pt x="1875" y="1170"/>
                        <a:pt x="1879" y="1170"/>
                        <a:pt x="1879" y="1170"/>
                      </a:cubicBezTo>
                      <a:cubicBezTo>
                        <a:pt x="1879" y="1170"/>
                        <a:pt x="1881" y="1170"/>
                        <a:pt x="1881" y="1170"/>
                      </a:cubicBezTo>
                      <a:cubicBezTo>
                        <a:pt x="1881" y="1170"/>
                        <a:pt x="1881" y="1170"/>
                        <a:pt x="1881" y="1170"/>
                      </a:cubicBezTo>
                      <a:cubicBezTo>
                        <a:pt x="1881" y="1170"/>
                        <a:pt x="1886" y="1170"/>
                        <a:pt x="1886" y="1170"/>
                      </a:cubicBezTo>
                      <a:cubicBezTo>
                        <a:pt x="1886" y="1170"/>
                        <a:pt x="1888" y="1169"/>
                        <a:pt x="1888" y="1169"/>
                      </a:cubicBezTo>
                      <a:cubicBezTo>
                        <a:pt x="1888" y="1169"/>
                        <a:pt x="1894" y="1169"/>
                        <a:pt x="1894" y="1169"/>
                      </a:cubicBezTo>
                      <a:cubicBezTo>
                        <a:pt x="1894" y="1169"/>
                        <a:pt x="1896" y="1170"/>
                        <a:pt x="1896" y="1170"/>
                      </a:cubicBezTo>
                      <a:cubicBezTo>
                        <a:pt x="1896" y="1170"/>
                        <a:pt x="1896" y="1170"/>
                        <a:pt x="1896" y="1170"/>
                      </a:cubicBezTo>
                      <a:cubicBezTo>
                        <a:pt x="1896" y="1170"/>
                        <a:pt x="1900" y="1169"/>
                        <a:pt x="1900" y="1169"/>
                      </a:cubicBezTo>
                      <a:cubicBezTo>
                        <a:pt x="1900" y="1169"/>
                        <a:pt x="1904" y="1169"/>
                        <a:pt x="1904" y="1169"/>
                      </a:cubicBezTo>
                      <a:cubicBezTo>
                        <a:pt x="1904" y="1169"/>
                        <a:pt x="1907" y="1169"/>
                        <a:pt x="1907" y="1169"/>
                      </a:cubicBezTo>
                      <a:cubicBezTo>
                        <a:pt x="1907" y="1169"/>
                        <a:pt x="1910" y="1169"/>
                        <a:pt x="1910" y="1169"/>
                      </a:cubicBezTo>
                      <a:cubicBezTo>
                        <a:pt x="1910" y="1169"/>
                        <a:pt x="1912" y="1169"/>
                        <a:pt x="1912" y="1169"/>
                      </a:cubicBezTo>
                      <a:cubicBezTo>
                        <a:pt x="1912" y="1169"/>
                        <a:pt x="1914" y="1169"/>
                        <a:pt x="1914" y="1169"/>
                      </a:cubicBezTo>
                      <a:cubicBezTo>
                        <a:pt x="1914" y="1169"/>
                        <a:pt x="1918" y="1168"/>
                        <a:pt x="1918" y="1168"/>
                      </a:cubicBezTo>
                      <a:cubicBezTo>
                        <a:pt x="1918" y="1168"/>
                        <a:pt x="1919" y="1168"/>
                        <a:pt x="1919" y="1168"/>
                      </a:cubicBezTo>
                      <a:cubicBezTo>
                        <a:pt x="1919" y="1168"/>
                        <a:pt x="1924" y="1168"/>
                        <a:pt x="1924" y="1168"/>
                      </a:cubicBezTo>
                      <a:cubicBezTo>
                        <a:pt x="1924" y="1168"/>
                        <a:pt x="1925" y="1168"/>
                        <a:pt x="1925" y="1168"/>
                      </a:cubicBezTo>
                      <a:cubicBezTo>
                        <a:pt x="1925" y="1168"/>
                        <a:pt x="1930" y="1167"/>
                        <a:pt x="1930" y="1167"/>
                      </a:cubicBezTo>
                      <a:cubicBezTo>
                        <a:pt x="1930" y="1167"/>
                        <a:pt x="1931" y="1167"/>
                        <a:pt x="1931" y="1167"/>
                      </a:cubicBezTo>
                      <a:cubicBezTo>
                        <a:pt x="1931" y="1167"/>
                        <a:pt x="1935" y="1167"/>
                        <a:pt x="1935" y="1167"/>
                      </a:cubicBezTo>
                      <a:cubicBezTo>
                        <a:pt x="1935" y="1167"/>
                        <a:pt x="1936" y="1167"/>
                        <a:pt x="1936" y="1167"/>
                      </a:cubicBezTo>
                      <a:cubicBezTo>
                        <a:pt x="1936" y="1167"/>
                        <a:pt x="1941" y="1166"/>
                        <a:pt x="1941" y="1166"/>
                      </a:cubicBezTo>
                      <a:cubicBezTo>
                        <a:pt x="1941" y="1166"/>
                        <a:pt x="1943" y="1166"/>
                        <a:pt x="1943" y="1166"/>
                      </a:cubicBezTo>
                      <a:cubicBezTo>
                        <a:pt x="1943" y="1166"/>
                        <a:pt x="1947" y="1167"/>
                        <a:pt x="1947" y="1167"/>
                      </a:cubicBezTo>
                      <a:cubicBezTo>
                        <a:pt x="1947" y="1167"/>
                        <a:pt x="1951" y="1166"/>
                        <a:pt x="1951" y="1166"/>
                      </a:cubicBezTo>
                      <a:cubicBezTo>
                        <a:pt x="1951" y="1166"/>
                        <a:pt x="1952" y="1167"/>
                        <a:pt x="1952" y="1167"/>
                      </a:cubicBezTo>
                      <a:cubicBezTo>
                        <a:pt x="1952" y="1167"/>
                        <a:pt x="1954" y="1166"/>
                        <a:pt x="1954" y="1166"/>
                      </a:cubicBezTo>
                      <a:cubicBezTo>
                        <a:pt x="1954" y="1166"/>
                        <a:pt x="1957" y="1167"/>
                        <a:pt x="1957" y="1167"/>
                      </a:cubicBezTo>
                      <a:cubicBezTo>
                        <a:pt x="1957" y="1167"/>
                        <a:pt x="1961" y="1167"/>
                        <a:pt x="1961" y="1167"/>
                      </a:cubicBezTo>
                      <a:cubicBezTo>
                        <a:pt x="1961" y="1167"/>
                        <a:pt x="1963" y="1167"/>
                        <a:pt x="1963" y="1167"/>
                      </a:cubicBezTo>
                      <a:cubicBezTo>
                        <a:pt x="1963" y="1167"/>
                        <a:pt x="1967" y="1167"/>
                        <a:pt x="1967" y="1167"/>
                      </a:cubicBezTo>
                      <a:cubicBezTo>
                        <a:pt x="1967" y="1167"/>
                        <a:pt x="1969" y="1167"/>
                        <a:pt x="1969" y="1167"/>
                      </a:cubicBezTo>
                      <a:cubicBezTo>
                        <a:pt x="1969" y="1167"/>
                        <a:pt x="1973" y="1167"/>
                        <a:pt x="1973" y="1167"/>
                      </a:cubicBezTo>
                      <a:cubicBezTo>
                        <a:pt x="1973" y="1167"/>
                        <a:pt x="1973" y="1168"/>
                        <a:pt x="1973" y="1168"/>
                      </a:cubicBezTo>
                      <a:cubicBezTo>
                        <a:pt x="1973" y="1168"/>
                        <a:pt x="1976" y="1167"/>
                        <a:pt x="1976" y="1167"/>
                      </a:cubicBezTo>
                      <a:cubicBezTo>
                        <a:pt x="1976" y="1167"/>
                        <a:pt x="1981" y="1168"/>
                        <a:pt x="1981" y="1168"/>
                      </a:cubicBezTo>
                      <a:cubicBezTo>
                        <a:pt x="1981" y="1168"/>
                        <a:pt x="1982" y="1167"/>
                        <a:pt x="1982" y="1167"/>
                      </a:cubicBezTo>
                      <a:cubicBezTo>
                        <a:pt x="1982" y="1167"/>
                        <a:pt x="1986" y="1168"/>
                        <a:pt x="1986" y="1168"/>
                      </a:cubicBezTo>
                      <a:cubicBezTo>
                        <a:pt x="1986" y="1168"/>
                        <a:pt x="1991" y="1168"/>
                        <a:pt x="1991" y="1168"/>
                      </a:cubicBezTo>
                      <a:cubicBezTo>
                        <a:pt x="1991" y="1168"/>
                        <a:pt x="1992" y="1168"/>
                        <a:pt x="1992" y="1168"/>
                      </a:cubicBezTo>
                      <a:cubicBezTo>
                        <a:pt x="1992" y="1168"/>
                        <a:pt x="1992" y="1168"/>
                        <a:pt x="1992" y="1168"/>
                      </a:cubicBezTo>
                      <a:cubicBezTo>
                        <a:pt x="1992" y="1168"/>
                        <a:pt x="1995" y="1168"/>
                        <a:pt x="1995" y="1168"/>
                      </a:cubicBezTo>
                      <a:cubicBezTo>
                        <a:pt x="1995" y="1168"/>
                        <a:pt x="1999" y="1168"/>
                        <a:pt x="1999" y="1168"/>
                      </a:cubicBezTo>
                      <a:cubicBezTo>
                        <a:pt x="1999" y="1168"/>
                        <a:pt x="2003" y="1168"/>
                        <a:pt x="2003" y="1168"/>
                      </a:cubicBezTo>
                      <a:cubicBezTo>
                        <a:pt x="2003" y="1168"/>
                        <a:pt x="2005" y="1168"/>
                        <a:pt x="2005" y="1168"/>
                      </a:cubicBezTo>
                      <a:cubicBezTo>
                        <a:pt x="2005" y="1168"/>
                        <a:pt x="2007" y="1169"/>
                        <a:pt x="2007" y="1169"/>
                      </a:cubicBezTo>
                      <a:cubicBezTo>
                        <a:pt x="2007" y="1169"/>
                        <a:pt x="2013" y="1169"/>
                        <a:pt x="2013" y="1169"/>
                      </a:cubicBezTo>
                      <a:cubicBezTo>
                        <a:pt x="2013" y="1169"/>
                        <a:pt x="2015" y="1168"/>
                        <a:pt x="2015" y="1168"/>
                      </a:cubicBezTo>
                      <a:cubicBezTo>
                        <a:pt x="2015" y="1168"/>
                        <a:pt x="2017" y="1168"/>
                        <a:pt x="2017" y="1168"/>
                      </a:cubicBezTo>
                      <a:cubicBezTo>
                        <a:pt x="2017" y="1168"/>
                        <a:pt x="2020" y="1169"/>
                        <a:pt x="2020" y="1169"/>
                      </a:cubicBezTo>
                      <a:cubicBezTo>
                        <a:pt x="2020" y="1169"/>
                        <a:pt x="2022" y="1168"/>
                        <a:pt x="2022" y="1168"/>
                      </a:cubicBezTo>
                      <a:cubicBezTo>
                        <a:pt x="2022" y="1168"/>
                        <a:pt x="2026" y="1169"/>
                        <a:pt x="2026" y="1169"/>
                      </a:cubicBezTo>
                      <a:cubicBezTo>
                        <a:pt x="2026" y="1169"/>
                        <a:pt x="2028" y="1168"/>
                        <a:pt x="2028" y="1168"/>
                      </a:cubicBezTo>
                      <a:cubicBezTo>
                        <a:pt x="2028" y="1168"/>
                        <a:pt x="2032" y="1169"/>
                        <a:pt x="2032" y="1169"/>
                      </a:cubicBezTo>
                      <a:cubicBezTo>
                        <a:pt x="2032" y="1169"/>
                        <a:pt x="2035" y="1169"/>
                        <a:pt x="2035" y="1169"/>
                      </a:cubicBezTo>
                      <a:cubicBezTo>
                        <a:pt x="2035" y="1169"/>
                        <a:pt x="2037" y="1169"/>
                        <a:pt x="2037" y="1169"/>
                      </a:cubicBezTo>
                      <a:cubicBezTo>
                        <a:pt x="2037" y="1169"/>
                        <a:pt x="2040" y="1169"/>
                        <a:pt x="2040" y="1169"/>
                      </a:cubicBezTo>
                      <a:cubicBezTo>
                        <a:pt x="2040" y="1169"/>
                        <a:pt x="2042" y="1169"/>
                        <a:pt x="2042" y="1169"/>
                      </a:cubicBezTo>
                      <a:cubicBezTo>
                        <a:pt x="2042" y="1169"/>
                        <a:pt x="2044" y="1169"/>
                        <a:pt x="2044" y="1169"/>
                      </a:cubicBezTo>
                      <a:cubicBezTo>
                        <a:pt x="2044" y="1169"/>
                        <a:pt x="2047" y="1169"/>
                        <a:pt x="2047" y="1169"/>
                      </a:cubicBezTo>
                      <a:cubicBezTo>
                        <a:pt x="2047" y="1169"/>
                        <a:pt x="2050" y="1169"/>
                        <a:pt x="2050" y="1169"/>
                      </a:cubicBezTo>
                      <a:cubicBezTo>
                        <a:pt x="2050" y="1169"/>
                        <a:pt x="2054" y="1169"/>
                        <a:pt x="2054" y="1169"/>
                      </a:cubicBezTo>
                      <a:cubicBezTo>
                        <a:pt x="2054" y="1169"/>
                        <a:pt x="2055" y="1169"/>
                        <a:pt x="2055" y="1169"/>
                      </a:cubicBezTo>
                      <a:cubicBezTo>
                        <a:pt x="2055" y="1169"/>
                        <a:pt x="2059" y="1169"/>
                        <a:pt x="2059" y="1169"/>
                      </a:cubicBezTo>
                      <a:cubicBezTo>
                        <a:pt x="2059" y="1169"/>
                        <a:pt x="2061" y="1169"/>
                        <a:pt x="2061" y="1169"/>
                      </a:cubicBezTo>
                      <a:cubicBezTo>
                        <a:pt x="2061" y="1169"/>
                        <a:pt x="2062" y="1168"/>
                        <a:pt x="2062" y="1168"/>
                      </a:cubicBezTo>
                      <a:cubicBezTo>
                        <a:pt x="2062" y="1168"/>
                        <a:pt x="2066" y="1169"/>
                        <a:pt x="2066" y="1169"/>
                      </a:cubicBezTo>
                      <a:cubicBezTo>
                        <a:pt x="2066" y="1169"/>
                        <a:pt x="2070" y="1168"/>
                        <a:pt x="2070" y="1168"/>
                      </a:cubicBezTo>
                      <a:cubicBezTo>
                        <a:pt x="2070" y="1168"/>
                        <a:pt x="2072" y="1168"/>
                        <a:pt x="2072" y="1168"/>
                      </a:cubicBezTo>
                      <a:cubicBezTo>
                        <a:pt x="2072" y="1168"/>
                        <a:pt x="2077" y="1167"/>
                        <a:pt x="2077" y="1167"/>
                      </a:cubicBezTo>
                      <a:cubicBezTo>
                        <a:pt x="2077" y="1167"/>
                        <a:pt x="2078" y="1167"/>
                        <a:pt x="2078" y="1167"/>
                      </a:cubicBezTo>
                      <a:cubicBezTo>
                        <a:pt x="2078" y="1167"/>
                        <a:pt x="2083" y="1167"/>
                        <a:pt x="2083" y="1167"/>
                      </a:cubicBezTo>
                      <a:cubicBezTo>
                        <a:pt x="2083" y="1167"/>
                        <a:pt x="2083" y="1167"/>
                        <a:pt x="2083" y="1167"/>
                      </a:cubicBezTo>
                      <a:cubicBezTo>
                        <a:pt x="2083" y="1167"/>
                        <a:pt x="2088" y="1166"/>
                        <a:pt x="2088" y="1166"/>
                      </a:cubicBezTo>
                      <a:cubicBezTo>
                        <a:pt x="2088" y="1166"/>
                        <a:pt x="2089" y="1166"/>
                        <a:pt x="2089" y="1166"/>
                      </a:cubicBezTo>
                      <a:cubicBezTo>
                        <a:pt x="2089" y="1166"/>
                        <a:pt x="2094" y="1164"/>
                        <a:pt x="2094" y="1164"/>
                      </a:cubicBezTo>
                      <a:cubicBezTo>
                        <a:pt x="2094" y="1164"/>
                        <a:pt x="2094" y="1163"/>
                        <a:pt x="2094" y="1163"/>
                      </a:cubicBezTo>
                      <a:cubicBezTo>
                        <a:pt x="2094" y="1163"/>
                        <a:pt x="2100" y="1159"/>
                        <a:pt x="2100" y="1159"/>
                      </a:cubicBezTo>
                      <a:cubicBezTo>
                        <a:pt x="2100" y="1159"/>
                        <a:pt x="2100" y="1159"/>
                        <a:pt x="2100" y="1159"/>
                      </a:cubicBezTo>
                      <a:cubicBezTo>
                        <a:pt x="2100" y="1159"/>
                        <a:pt x="2105" y="1148"/>
                        <a:pt x="2105" y="1148"/>
                      </a:cubicBezTo>
                      <a:cubicBezTo>
                        <a:pt x="2105" y="1148"/>
                        <a:pt x="2106" y="1147"/>
                        <a:pt x="2106" y="1147"/>
                      </a:cubicBezTo>
                      <a:cubicBezTo>
                        <a:pt x="2106" y="1147"/>
                        <a:pt x="2111" y="1110"/>
                        <a:pt x="2111" y="1110"/>
                      </a:cubicBezTo>
                      <a:cubicBezTo>
                        <a:pt x="2111" y="1110"/>
                        <a:pt x="2111" y="1108"/>
                        <a:pt x="2111" y="1108"/>
                      </a:cubicBezTo>
                      <a:cubicBezTo>
                        <a:pt x="2111" y="1108"/>
                        <a:pt x="2114" y="1087"/>
                        <a:pt x="2114" y="1087"/>
                      </a:cubicBezTo>
                      <a:cubicBezTo>
                        <a:pt x="2114" y="1087"/>
                        <a:pt x="2119" y="1104"/>
                        <a:pt x="2119" y="1104"/>
                      </a:cubicBezTo>
                      <a:cubicBezTo>
                        <a:pt x="2119" y="1104"/>
                        <a:pt x="2122" y="1095"/>
                        <a:pt x="2122" y="1095"/>
                      </a:cubicBezTo>
                      <a:cubicBezTo>
                        <a:pt x="2122" y="1095"/>
                        <a:pt x="2122" y="1094"/>
                        <a:pt x="2122" y="1094"/>
                      </a:cubicBezTo>
                      <a:cubicBezTo>
                        <a:pt x="2122" y="1094"/>
                        <a:pt x="2128" y="1069"/>
                        <a:pt x="2128" y="1069"/>
                      </a:cubicBezTo>
                      <a:cubicBezTo>
                        <a:pt x="2128" y="1069"/>
                        <a:pt x="2130" y="1064"/>
                        <a:pt x="2130" y="1064"/>
                      </a:cubicBezTo>
                      <a:cubicBezTo>
                        <a:pt x="2130" y="1064"/>
                        <a:pt x="2133" y="1076"/>
                        <a:pt x="2133" y="1076"/>
                      </a:cubicBezTo>
                      <a:cubicBezTo>
                        <a:pt x="2133" y="1076"/>
                        <a:pt x="2134" y="1077"/>
                        <a:pt x="2134" y="1077"/>
                      </a:cubicBezTo>
                      <a:cubicBezTo>
                        <a:pt x="2134" y="1077"/>
                        <a:pt x="2139" y="1099"/>
                        <a:pt x="2139" y="1099"/>
                      </a:cubicBezTo>
                      <a:cubicBezTo>
                        <a:pt x="2139" y="1099"/>
                        <a:pt x="2141" y="1102"/>
                        <a:pt x="2141" y="1102"/>
                      </a:cubicBezTo>
                      <a:cubicBezTo>
                        <a:pt x="2141" y="1102"/>
                        <a:pt x="2145" y="1085"/>
                        <a:pt x="2145" y="1085"/>
                      </a:cubicBezTo>
                      <a:cubicBezTo>
                        <a:pt x="2145" y="1085"/>
                        <a:pt x="2146" y="1084"/>
                        <a:pt x="2146" y="1084"/>
                      </a:cubicBezTo>
                      <a:cubicBezTo>
                        <a:pt x="2146" y="1084"/>
                        <a:pt x="2151" y="1123"/>
                        <a:pt x="2151" y="1123"/>
                      </a:cubicBezTo>
                      <a:cubicBezTo>
                        <a:pt x="2151" y="1123"/>
                        <a:pt x="2151" y="1125"/>
                        <a:pt x="2151" y="1125"/>
                      </a:cubicBezTo>
                      <a:cubicBezTo>
                        <a:pt x="2151" y="1125"/>
                        <a:pt x="2156" y="1149"/>
                        <a:pt x="2156" y="1149"/>
                      </a:cubicBezTo>
                      <a:cubicBezTo>
                        <a:pt x="2156" y="1149"/>
                        <a:pt x="2156" y="1150"/>
                        <a:pt x="2156" y="1150"/>
                      </a:cubicBezTo>
                      <a:cubicBezTo>
                        <a:pt x="2156" y="1150"/>
                        <a:pt x="2162" y="1158"/>
                        <a:pt x="2162" y="1158"/>
                      </a:cubicBezTo>
                      <a:cubicBezTo>
                        <a:pt x="2162" y="1158"/>
                        <a:pt x="2162" y="1158"/>
                        <a:pt x="2162" y="1158"/>
                      </a:cubicBezTo>
                      <a:cubicBezTo>
                        <a:pt x="2162" y="1158"/>
                        <a:pt x="2167" y="1162"/>
                        <a:pt x="2167" y="1162"/>
                      </a:cubicBezTo>
                      <a:cubicBezTo>
                        <a:pt x="2167" y="1162"/>
                        <a:pt x="2168" y="1162"/>
                        <a:pt x="2168" y="1162"/>
                      </a:cubicBezTo>
                      <a:cubicBezTo>
                        <a:pt x="2168" y="1162"/>
                        <a:pt x="2172" y="1164"/>
                        <a:pt x="2172" y="1164"/>
                      </a:cubicBezTo>
                      <a:cubicBezTo>
                        <a:pt x="2172" y="1164"/>
                        <a:pt x="2173" y="1164"/>
                        <a:pt x="2173" y="1164"/>
                      </a:cubicBezTo>
                      <a:cubicBezTo>
                        <a:pt x="2173" y="1164"/>
                        <a:pt x="2179" y="1165"/>
                        <a:pt x="2179" y="1165"/>
                      </a:cubicBezTo>
                      <a:cubicBezTo>
                        <a:pt x="2179" y="1165"/>
                        <a:pt x="2179" y="1165"/>
                        <a:pt x="2179" y="1165"/>
                      </a:cubicBezTo>
                      <a:cubicBezTo>
                        <a:pt x="2179" y="1165"/>
                        <a:pt x="2185" y="1166"/>
                        <a:pt x="2185" y="1166"/>
                      </a:cubicBezTo>
                      <a:cubicBezTo>
                        <a:pt x="2185" y="1166"/>
                        <a:pt x="2185" y="1166"/>
                        <a:pt x="2185" y="1166"/>
                      </a:cubicBezTo>
                      <a:cubicBezTo>
                        <a:pt x="2185" y="1166"/>
                        <a:pt x="2190" y="1167"/>
                        <a:pt x="2190" y="1167"/>
                      </a:cubicBezTo>
                      <a:cubicBezTo>
                        <a:pt x="2190" y="1167"/>
                        <a:pt x="2191" y="1167"/>
                        <a:pt x="2191" y="1167"/>
                      </a:cubicBezTo>
                      <a:cubicBezTo>
                        <a:pt x="2191" y="1167"/>
                        <a:pt x="2195" y="1168"/>
                        <a:pt x="2195" y="1168"/>
                      </a:cubicBezTo>
                      <a:cubicBezTo>
                        <a:pt x="2195" y="1168"/>
                        <a:pt x="2197" y="1167"/>
                        <a:pt x="2197" y="1167"/>
                      </a:cubicBezTo>
                      <a:cubicBezTo>
                        <a:pt x="2197" y="1167"/>
                        <a:pt x="2201" y="1168"/>
                        <a:pt x="2201" y="1168"/>
                      </a:cubicBezTo>
                      <a:cubicBezTo>
                        <a:pt x="2201" y="1168"/>
                        <a:pt x="2202" y="1168"/>
                        <a:pt x="2202" y="1168"/>
                      </a:cubicBezTo>
                      <a:cubicBezTo>
                        <a:pt x="2202" y="1168"/>
                        <a:pt x="2204" y="1169"/>
                        <a:pt x="2204" y="1169"/>
                      </a:cubicBezTo>
                      <a:cubicBezTo>
                        <a:pt x="2204" y="1169"/>
                        <a:pt x="2207" y="1168"/>
                        <a:pt x="2207" y="1168"/>
                      </a:cubicBezTo>
                      <a:cubicBezTo>
                        <a:pt x="2207" y="1168"/>
                        <a:pt x="2210" y="1169"/>
                        <a:pt x="2210" y="1169"/>
                      </a:cubicBezTo>
                      <a:cubicBezTo>
                        <a:pt x="2210" y="1169"/>
                        <a:pt x="2216" y="1168"/>
                        <a:pt x="2216" y="1168"/>
                      </a:cubicBezTo>
                      <a:cubicBezTo>
                        <a:pt x="2216" y="1168"/>
                        <a:pt x="2217" y="1169"/>
                        <a:pt x="2217" y="1169"/>
                      </a:cubicBezTo>
                      <a:cubicBezTo>
                        <a:pt x="2217" y="1169"/>
                        <a:pt x="2219" y="1169"/>
                        <a:pt x="2219" y="1169"/>
                      </a:cubicBezTo>
                      <a:cubicBezTo>
                        <a:pt x="2219" y="1169"/>
                        <a:pt x="2224" y="1169"/>
                        <a:pt x="2224" y="1169"/>
                      </a:cubicBezTo>
                      <a:cubicBezTo>
                        <a:pt x="2224" y="1169"/>
                        <a:pt x="2224" y="1169"/>
                        <a:pt x="2224" y="1169"/>
                      </a:cubicBezTo>
                      <a:cubicBezTo>
                        <a:pt x="2224" y="1169"/>
                        <a:pt x="2228" y="1169"/>
                        <a:pt x="2228" y="1169"/>
                      </a:cubicBezTo>
                      <a:cubicBezTo>
                        <a:pt x="2228" y="1169"/>
                        <a:pt x="2230" y="1169"/>
                        <a:pt x="2230" y="1169"/>
                      </a:cubicBezTo>
                      <a:cubicBezTo>
                        <a:pt x="2230" y="1169"/>
                        <a:pt x="2234" y="1169"/>
                        <a:pt x="2234" y="1169"/>
                      </a:cubicBezTo>
                      <a:cubicBezTo>
                        <a:pt x="2234" y="1169"/>
                        <a:pt x="2236" y="1170"/>
                        <a:pt x="2236" y="1170"/>
                      </a:cubicBezTo>
                      <a:cubicBezTo>
                        <a:pt x="2236" y="1170"/>
                        <a:pt x="2239" y="1169"/>
                        <a:pt x="2239" y="1169"/>
                      </a:cubicBezTo>
                      <a:cubicBezTo>
                        <a:pt x="2239" y="1169"/>
                        <a:pt x="2244" y="1169"/>
                        <a:pt x="2244" y="1169"/>
                      </a:cubicBezTo>
                      <a:cubicBezTo>
                        <a:pt x="2244" y="1169"/>
                        <a:pt x="2246" y="1169"/>
                        <a:pt x="2246" y="1169"/>
                      </a:cubicBezTo>
                      <a:cubicBezTo>
                        <a:pt x="2246" y="1169"/>
                        <a:pt x="2248" y="1169"/>
                        <a:pt x="2248" y="1169"/>
                      </a:cubicBezTo>
                      <a:cubicBezTo>
                        <a:pt x="2248" y="1169"/>
                        <a:pt x="2252" y="1169"/>
                        <a:pt x="2252" y="1169"/>
                      </a:cubicBezTo>
                      <a:cubicBezTo>
                        <a:pt x="2252" y="1169"/>
                        <a:pt x="2253" y="1169"/>
                        <a:pt x="2253" y="1169"/>
                      </a:cubicBezTo>
                      <a:cubicBezTo>
                        <a:pt x="2253" y="1169"/>
                        <a:pt x="2255" y="1170"/>
                        <a:pt x="2255" y="1170"/>
                      </a:cubicBezTo>
                      <a:cubicBezTo>
                        <a:pt x="2255" y="1170"/>
                        <a:pt x="2259" y="1169"/>
                        <a:pt x="2259" y="1169"/>
                      </a:cubicBezTo>
                      <a:cubicBezTo>
                        <a:pt x="2259" y="1169"/>
                        <a:pt x="2261" y="1169"/>
                        <a:pt x="2261" y="1169"/>
                      </a:cubicBezTo>
                      <a:cubicBezTo>
                        <a:pt x="2261" y="1169"/>
                        <a:pt x="2267" y="1169"/>
                        <a:pt x="2267" y="1169"/>
                      </a:cubicBezTo>
                      <a:cubicBezTo>
                        <a:pt x="2267" y="1169"/>
                        <a:pt x="2268" y="1169"/>
                        <a:pt x="2268" y="1169"/>
                      </a:cubicBezTo>
                      <a:cubicBezTo>
                        <a:pt x="2268" y="1169"/>
                        <a:pt x="2272" y="1169"/>
                        <a:pt x="2272" y="1169"/>
                      </a:cubicBezTo>
                      <a:cubicBezTo>
                        <a:pt x="2272" y="1169"/>
                        <a:pt x="2275" y="1169"/>
                        <a:pt x="2275" y="1169"/>
                      </a:cubicBezTo>
                      <a:cubicBezTo>
                        <a:pt x="2275" y="1169"/>
                        <a:pt x="2277" y="1170"/>
                        <a:pt x="2277" y="1170"/>
                      </a:cubicBezTo>
                      <a:cubicBezTo>
                        <a:pt x="2277" y="1170"/>
                        <a:pt x="2278" y="1169"/>
                        <a:pt x="2278" y="1169"/>
                      </a:cubicBezTo>
                      <a:cubicBezTo>
                        <a:pt x="2278" y="1169"/>
                        <a:pt x="2285" y="1169"/>
                        <a:pt x="2285" y="1169"/>
                      </a:cubicBezTo>
                      <a:cubicBezTo>
                        <a:pt x="2285" y="1169"/>
                        <a:pt x="2286" y="1170"/>
                        <a:pt x="2286" y="1170"/>
                      </a:cubicBezTo>
                      <a:cubicBezTo>
                        <a:pt x="2286" y="1170"/>
                        <a:pt x="2290" y="1170"/>
                        <a:pt x="2290" y="1170"/>
                      </a:cubicBezTo>
                      <a:cubicBezTo>
                        <a:pt x="2290" y="1170"/>
                        <a:pt x="2292" y="1169"/>
                        <a:pt x="2292" y="1169"/>
                      </a:cubicBezTo>
                      <a:cubicBezTo>
                        <a:pt x="2292" y="1169"/>
                        <a:pt x="2293" y="1170"/>
                        <a:pt x="2293" y="1170"/>
                      </a:cubicBezTo>
                      <a:cubicBezTo>
                        <a:pt x="2293" y="1170"/>
                        <a:pt x="2295" y="1169"/>
                        <a:pt x="2295" y="1169"/>
                      </a:cubicBezTo>
                      <a:cubicBezTo>
                        <a:pt x="2295" y="1169"/>
                        <a:pt x="2302" y="1170"/>
                        <a:pt x="2302" y="1170"/>
                      </a:cubicBezTo>
                      <a:cubicBezTo>
                        <a:pt x="2302" y="1170"/>
                        <a:pt x="2303" y="1170"/>
                        <a:pt x="2303" y="1170"/>
                      </a:cubicBezTo>
                      <a:cubicBezTo>
                        <a:pt x="2303" y="1170"/>
                        <a:pt x="2304" y="1170"/>
                        <a:pt x="2304" y="1170"/>
                      </a:cubicBezTo>
                      <a:cubicBezTo>
                        <a:pt x="2304" y="1170"/>
                        <a:pt x="2309" y="1170"/>
                        <a:pt x="2309" y="1170"/>
                      </a:cubicBezTo>
                      <a:cubicBezTo>
                        <a:pt x="2309" y="1170"/>
                        <a:pt x="2310" y="1170"/>
                        <a:pt x="2310" y="1170"/>
                      </a:cubicBezTo>
                      <a:cubicBezTo>
                        <a:pt x="2310" y="1170"/>
                        <a:pt x="2313" y="1169"/>
                        <a:pt x="2313" y="1169"/>
                      </a:cubicBezTo>
                      <a:cubicBezTo>
                        <a:pt x="2313" y="1169"/>
                        <a:pt x="2315" y="1170"/>
                        <a:pt x="2315" y="1170"/>
                      </a:cubicBezTo>
                      <a:cubicBezTo>
                        <a:pt x="2315" y="1170"/>
                        <a:pt x="2317" y="1170"/>
                        <a:pt x="2317" y="1170"/>
                      </a:cubicBezTo>
                      <a:cubicBezTo>
                        <a:pt x="2317" y="1170"/>
                        <a:pt x="2320" y="1170"/>
                        <a:pt x="2320" y="1170"/>
                      </a:cubicBezTo>
                      <a:cubicBezTo>
                        <a:pt x="2320" y="1170"/>
                        <a:pt x="2325" y="1169"/>
                        <a:pt x="2325" y="1169"/>
                      </a:cubicBezTo>
                      <a:cubicBezTo>
                        <a:pt x="2325" y="1169"/>
                        <a:pt x="2327" y="1169"/>
                        <a:pt x="2327" y="1169"/>
                      </a:cubicBezTo>
                      <a:cubicBezTo>
                        <a:pt x="2327" y="1169"/>
                        <a:pt x="2331" y="1170"/>
                        <a:pt x="2331" y="1170"/>
                      </a:cubicBezTo>
                      <a:cubicBezTo>
                        <a:pt x="2331" y="1170"/>
                        <a:pt x="2332" y="1169"/>
                        <a:pt x="2332" y="1169"/>
                      </a:cubicBezTo>
                      <a:cubicBezTo>
                        <a:pt x="2332" y="1169"/>
                        <a:pt x="2337" y="1169"/>
                        <a:pt x="2337" y="1169"/>
                      </a:cubicBezTo>
                      <a:cubicBezTo>
                        <a:pt x="2337" y="1169"/>
                        <a:pt x="2338" y="1169"/>
                        <a:pt x="2338" y="1169"/>
                      </a:cubicBezTo>
                      <a:cubicBezTo>
                        <a:pt x="2338" y="1169"/>
                        <a:pt x="2340" y="1169"/>
                        <a:pt x="2340" y="1169"/>
                      </a:cubicBezTo>
                      <a:cubicBezTo>
                        <a:pt x="2340" y="1169"/>
                        <a:pt x="2344" y="1168"/>
                        <a:pt x="2344" y="1168"/>
                      </a:cubicBezTo>
                      <a:cubicBezTo>
                        <a:pt x="2344" y="1168"/>
                        <a:pt x="2348" y="1169"/>
                        <a:pt x="2348" y="1169"/>
                      </a:cubicBezTo>
                      <a:cubicBezTo>
                        <a:pt x="2348" y="1169"/>
                        <a:pt x="2349" y="1169"/>
                        <a:pt x="2349" y="1169"/>
                      </a:cubicBezTo>
                      <a:cubicBezTo>
                        <a:pt x="2349" y="1169"/>
                        <a:pt x="2354" y="1168"/>
                        <a:pt x="2354" y="1168"/>
                      </a:cubicBezTo>
                      <a:cubicBezTo>
                        <a:pt x="2354" y="1168"/>
                        <a:pt x="2356" y="1168"/>
                        <a:pt x="2356" y="1168"/>
                      </a:cubicBezTo>
                      <a:cubicBezTo>
                        <a:pt x="2356" y="1168"/>
                        <a:pt x="2360" y="1168"/>
                        <a:pt x="2360" y="1168"/>
                      </a:cubicBezTo>
                      <a:cubicBezTo>
                        <a:pt x="2360" y="1168"/>
                        <a:pt x="2362" y="1168"/>
                        <a:pt x="2362" y="1168"/>
                      </a:cubicBezTo>
                      <a:cubicBezTo>
                        <a:pt x="2362" y="1168"/>
                        <a:pt x="2363" y="1169"/>
                        <a:pt x="2363" y="1169"/>
                      </a:cubicBezTo>
                      <a:cubicBezTo>
                        <a:pt x="2363" y="1169"/>
                        <a:pt x="2367" y="1168"/>
                        <a:pt x="2367" y="1168"/>
                      </a:cubicBezTo>
                      <a:cubicBezTo>
                        <a:pt x="2367" y="1168"/>
                        <a:pt x="2371" y="1169"/>
                        <a:pt x="2371" y="1169"/>
                      </a:cubicBezTo>
                      <a:cubicBezTo>
                        <a:pt x="2371" y="1169"/>
                        <a:pt x="2371" y="1169"/>
                        <a:pt x="2371" y="1169"/>
                      </a:cubicBezTo>
                      <a:cubicBezTo>
                        <a:pt x="2371" y="1169"/>
                        <a:pt x="2376" y="1168"/>
                        <a:pt x="2376" y="1168"/>
                      </a:cubicBezTo>
                      <a:cubicBezTo>
                        <a:pt x="2376" y="1168"/>
                        <a:pt x="2378" y="1169"/>
                        <a:pt x="2378" y="1169"/>
                      </a:cubicBezTo>
                      <a:cubicBezTo>
                        <a:pt x="2378" y="1169"/>
                        <a:pt x="2382" y="1169"/>
                        <a:pt x="2382" y="1169"/>
                      </a:cubicBezTo>
                      <a:cubicBezTo>
                        <a:pt x="2382" y="1169"/>
                        <a:pt x="2383" y="1169"/>
                        <a:pt x="2383" y="1169"/>
                      </a:cubicBezTo>
                      <a:cubicBezTo>
                        <a:pt x="2383" y="1169"/>
                        <a:pt x="2387" y="1168"/>
                        <a:pt x="2387" y="1168"/>
                      </a:cubicBezTo>
                      <a:cubicBezTo>
                        <a:pt x="2387" y="1168"/>
                        <a:pt x="2389" y="1169"/>
                        <a:pt x="2389" y="1169"/>
                      </a:cubicBezTo>
                      <a:cubicBezTo>
                        <a:pt x="2389" y="1169"/>
                        <a:pt x="2393" y="1170"/>
                        <a:pt x="2393" y="1170"/>
                      </a:cubicBezTo>
                      <a:cubicBezTo>
                        <a:pt x="2393" y="1170"/>
                        <a:pt x="2396" y="1170"/>
                        <a:pt x="2396" y="1170"/>
                      </a:cubicBezTo>
                      <a:cubicBezTo>
                        <a:pt x="2396" y="1170"/>
                        <a:pt x="2396" y="1169"/>
                        <a:pt x="2396" y="1169"/>
                      </a:cubicBezTo>
                      <a:cubicBezTo>
                        <a:pt x="2396" y="1169"/>
                        <a:pt x="2400" y="1170"/>
                        <a:pt x="2400" y="1170"/>
                      </a:cubicBezTo>
                      <a:cubicBezTo>
                        <a:pt x="2400" y="1170"/>
                        <a:pt x="2403" y="1170"/>
                        <a:pt x="2403" y="1170"/>
                      </a:cubicBezTo>
                      <a:cubicBezTo>
                        <a:pt x="2403" y="1170"/>
                        <a:pt x="2406" y="1169"/>
                        <a:pt x="2406" y="1169"/>
                      </a:cubicBezTo>
                      <a:cubicBezTo>
                        <a:pt x="2406" y="1169"/>
                        <a:pt x="2409" y="1170"/>
                        <a:pt x="2409" y="1170"/>
                      </a:cubicBezTo>
                      <a:cubicBezTo>
                        <a:pt x="2409" y="1170"/>
                        <a:pt x="2413" y="1169"/>
                        <a:pt x="2413" y="1169"/>
                      </a:cubicBezTo>
                      <a:cubicBezTo>
                        <a:pt x="2413" y="1169"/>
                        <a:pt x="2415" y="1170"/>
                        <a:pt x="2415" y="1170"/>
                      </a:cubicBezTo>
                      <a:cubicBezTo>
                        <a:pt x="2415" y="1170"/>
                        <a:pt x="2418" y="1170"/>
                        <a:pt x="2418" y="1170"/>
                      </a:cubicBezTo>
                      <a:cubicBezTo>
                        <a:pt x="2418" y="1170"/>
                        <a:pt x="2422" y="1169"/>
                        <a:pt x="2422" y="1169"/>
                      </a:cubicBezTo>
                      <a:cubicBezTo>
                        <a:pt x="2422" y="1169"/>
                        <a:pt x="2424" y="1169"/>
                        <a:pt x="2424" y="1169"/>
                      </a:cubicBezTo>
                      <a:cubicBezTo>
                        <a:pt x="2424" y="1169"/>
                        <a:pt x="2425" y="1170"/>
                        <a:pt x="2425" y="1170"/>
                      </a:cubicBezTo>
                      <a:cubicBezTo>
                        <a:pt x="2425" y="1170"/>
                        <a:pt x="2428" y="1169"/>
                        <a:pt x="2428" y="1169"/>
                      </a:cubicBezTo>
                      <a:cubicBezTo>
                        <a:pt x="2428" y="1169"/>
                        <a:pt x="2430" y="1170"/>
                        <a:pt x="2430" y="1170"/>
                      </a:cubicBezTo>
                      <a:cubicBezTo>
                        <a:pt x="2430" y="1170"/>
                        <a:pt x="2435" y="1169"/>
                        <a:pt x="2435" y="1169"/>
                      </a:cubicBezTo>
                      <a:cubicBezTo>
                        <a:pt x="2435" y="1169"/>
                        <a:pt x="2437" y="1170"/>
                        <a:pt x="2437" y="1170"/>
                      </a:cubicBezTo>
                      <a:cubicBezTo>
                        <a:pt x="2437" y="1170"/>
                        <a:pt x="2440" y="1170"/>
                        <a:pt x="2440" y="1170"/>
                      </a:cubicBezTo>
                      <a:cubicBezTo>
                        <a:pt x="2440" y="1170"/>
                        <a:pt x="2445" y="1169"/>
                        <a:pt x="2445" y="1169"/>
                      </a:cubicBezTo>
                      <a:cubicBezTo>
                        <a:pt x="2445" y="1169"/>
                        <a:pt x="2445" y="1169"/>
                        <a:pt x="2445" y="1169"/>
                      </a:cubicBezTo>
                      <a:cubicBezTo>
                        <a:pt x="2445" y="1169"/>
                        <a:pt x="2447" y="1170"/>
                        <a:pt x="2447" y="1170"/>
                      </a:cubicBezTo>
                      <a:cubicBezTo>
                        <a:pt x="2447" y="1170"/>
                        <a:pt x="2450" y="1170"/>
                        <a:pt x="2450" y="1170"/>
                      </a:cubicBezTo>
                      <a:cubicBezTo>
                        <a:pt x="2450" y="1170"/>
                        <a:pt x="2453" y="1169"/>
                        <a:pt x="2453" y="1169"/>
                      </a:cubicBezTo>
                      <a:cubicBezTo>
                        <a:pt x="2453" y="1169"/>
                        <a:pt x="2458" y="1169"/>
                        <a:pt x="2458" y="1169"/>
                      </a:cubicBezTo>
                      <a:cubicBezTo>
                        <a:pt x="2458" y="1169"/>
                        <a:pt x="2460" y="1170"/>
                        <a:pt x="2460" y="1170"/>
                      </a:cubicBezTo>
                      <a:cubicBezTo>
                        <a:pt x="2460" y="1170"/>
                        <a:pt x="2462" y="1170"/>
                        <a:pt x="2462" y="1170"/>
                      </a:cubicBezTo>
                      <a:cubicBezTo>
                        <a:pt x="2462" y="1170"/>
                        <a:pt x="2464" y="1169"/>
                        <a:pt x="2464" y="1169"/>
                      </a:cubicBezTo>
                      <a:cubicBezTo>
                        <a:pt x="2464" y="1169"/>
                        <a:pt x="2470" y="1170"/>
                        <a:pt x="2470" y="1170"/>
                      </a:cubicBezTo>
                      <a:cubicBezTo>
                        <a:pt x="2470" y="1170"/>
                        <a:pt x="2471" y="1169"/>
                        <a:pt x="2471" y="1169"/>
                      </a:cubicBezTo>
                      <a:cubicBezTo>
                        <a:pt x="2471" y="1169"/>
                        <a:pt x="2476" y="1169"/>
                        <a:pt x="2476" y="1169"/>
                      </a:cubicBezTo>
                      <a:cubicBezTo>
                        <a:pt x="2476" y="1169"/>
                        <a:pt x="2478" y="1170"/>
                        <a:pt x="2478" y="1170"/>
                      </a:cubicBezTo>
                      <a:cubicBezTo>
                        <a:pt x="2478" y="1170"/>
                        <a:pt x="2480" y="1169"/>
                        <a:pt x="2480" y="1169"/>
                      </a:cubicBezTo>
                      <a:cubicBezTo>
                        <a:pt x="2480" y="1169"/>
                        <a:pt x="2483" y="1170"/>
                        <a:pt x="2483" y="1170"/>
                      </a:cubicBezTo>
                      <a:cubicBezTo>
                        <a:pt x="2483" y="1170"/>
                        <a:pt x="2485" y="1169"/>
                        <a:pt x="2485" y="1169"/>
                      </a:cubicBezTo>
                      <a:cubicBezTo>
                        <a:pt x="2485" y="1169"/>
                        <a:pt x="2490" y="1170"/>
                        <a:pt x="2490" y="1170"/>
                      </a:cubicBezTo>
                      <a:cubicBezTo>
                        <a:pt x="2490" y="1170"/>
                        <a:pt x="2491" y="1169"/>
                        <a:pt x="2491" y="1169"/>
                      </a:cubicBezTo>
                      <a:cubicBezTo>
                        <a:pt x="2491" y="1169"/>
                        <a:pt x="2495" y="1170"/>
                        <a:pt x="2495" y="1170"/>
                      </a:cubicBezTo>
                      <a:cubicBezTo>
                        <a:pt x="2495" y="1170"/>
                        <a:pt x="2497" y="1170"/>
                        <a:pt x="2497" y="1170"/>
                      </a:cubicBezTo>
                      <a:cubicBezTo>
                        <a:pt x="2497" y="1170"/>
                        <a:pt x="2498" y="1169"/>
                        <a:pt x="2498" y="1169"/>
                      </a:cubicBezTo>
                      <a:cubicBezTo>
                        <a:pt x="2498" y="1169"/>
                        <a:pt x="2502" y="1169"/>
                        <a:pt x="2502" y="1169"/>
                      </a:cubicBezTo>
                      <a:cubicBezTo>
                        <a:pt x="2502" y="1169"/>
                        <a:pt x="2505" y="1170"/>
                        <a:pt x="2505" y="1170"/>
                      </a:cubicBezTo>
                      <a:cubicBezTo>
                        <a:pt x="2505" y="1170"/>
                        <a:pt x="2510" y="1170"/>
                        <a:pt x="2510" y="1170"/>
                      </a:cubicBezTo>
                      <a:cubicBezTo>
                        <a:pt x="2510" y="1170"/>
                        <a:pt x="2512" y="1169"/>
                        <a:pt x="2512" y="1169"/>
                      </a:cubicBezTo>
                      <a:cubicBezTo>
                        <a:pt x="2512" y="1169"/>
                        <a:pt x="2516" y="1169"/>
                        <a:pt x="2516" y="1169"/>
                      </a:cubicBezTo>
                      <a:cubicBezTo>
                        <a:pt x="2516" y="1169"/>
                        <a:pt x="2518" y="1169"/>
                        <a:pt x="2518" y="1169"/>
                      </a:cubicBezTo>
                      <a:cubicBezTo>
                        <a:pt x="2518" y="1169"/>
                        <a:pt x="2520" y="1169"/>
                        <a:pt x="2520" y="1169"/>
                      </a:cubicBezTo>
                      <a:cubicBezTo>
                        <a:pt x="2520" y="1169"/>
                        <a:pt x="2523" y="1169"/>
                        <a:pt x="2523" y="1169"/>
                      </a:cubicBezTo>
                      <a:cubicBezTo>
                        <a:pt x="2523" y="1169"/>
                        <a:pt x="2526" y="1169"/>
                        <a:pt x="2526" y="1169"/>
                      </a:cubicBezTo>
                      <a:cubicBezTo>
                        <a:pt x="2526" y="1169"/>
                        <a:pt x="2529" y="1169"/>
                        <a:pt x="2529" y="1169"/>
                      </a:cubicBezTo>
                      <a:cubicBezTo>
                        <a:pt x="2529" y="1169"/>
                        <a:pt x="2532" y="1169"/>
                        <a:pt x="2532" y="1169"/>
                      </a:cubicBezTo>
                      <a:cubicBezTo>
                        <a:pt x="2532" y="1169"/>
                        <a:pt x="2533" y="1169"/>
                        <a:pt x="2533" y="1169"/>
                      </a:cubicBezTo>
                      <a:cubicBezTo>
                        <a:pt x="2533" y="1169"/>
                        <a:pt x="2537" y="1169"/>
                        <a:pt x="2537" y="1169"/>
                      </a:cubicBezTo>
                      <a:cubicBezTo>
                        <a:pt x="2537" y="1169"/>
                        <a:pt x="2539" y="1169"/>
                        <a:pt x="2539" y="1169"/>
                      </a:cubicBezTo>
                      <a:cubicBezTo>
                        <a:pt x="2539" y="1169"/>
                        <a:pt x="2543" y="1169"/>
                        <a:pt x="2543" y="1169"/>
                      </a:cubicBezTo>
                      <a:cubicBezTo>
                        <a:pt x="2543" y="1169"/>
                        <a:pt x="2544" y="1169"/>
                        <a:pt x="2544" y="1169"/>
                      </a:cubicBezTo>
                      <a:cubicBezTo>
                        <a:pt x="2544" y="1169"/>
                        <a:pt x="2549" y="1169"/>
                        <a:pt x="2549" y="1169"/>
                      </a:cubicBezTo>
                      <a:cubicBezTo>
                        <a:pt x="2549" y="1169"/>
                        <a:pt x="2550" y="1169"/>
                        <a:pt x="2550" y="1169"/>
                      </a:cubicBezTo>
                      <a:cubicBezTo>
                        <a:pt x="2550" y="1169"/>
                        <a:pt x="2553" y="1169"/>
                        <a:pt x="2553" y="1169"/>
                      </a:cubicBezTo>
                      <a:cubicBezTo>
                        <a:pt x="2553" y="1169"/>
                        <a:pt x="2556" y="1168"/>
                        <a:pt x="2556" y="1168"/>
                      </a:cubicBezTo>
                      <a:cubicBezTo>
                        <a:pt x="2556" y="1168"/>
                        <a:pt x="2559" y="1169"/>
                        <a:pt x="2559" y="1169"/>
                      </a:cubicBezTo>
                      <a:cubicBezTo>
                        <a:pt x="2559" y="1169"/>
                        <a:pt x="2562" y="1168"/>
                        <a:pt x="2562" y="1168"/>
                      </a:cubicBezTo>
                      <a:cubicBezTo>
                        <a:pt x="2562" y="1168"/>
                        <a:pt x="2564" y="1169"/>
                        <a:pt x="2564" y="1169"/>
                      </a:cubicBezTo>
                      <a:cubicBezTo>
                        <a:pt x="2564" y="1169"/>
                        <a:pt x="2568" y="1168"/>
                        <a:pt x="2568" y="1168"/>
                      </a:cubicBezTo>
                      <a:cubicBezTo>
                        <a:pt x="2568" y="1168"/>
                        <a:pt x="2571" y="1169"/>
                        <a:pt x="2571" y="1169"/>
                      </a:cubicBezTo>
                      <a:cubicBezTo>
                        <a:pt x="2571" y="1169"/>
                        <a:pt x="2573" y="1168"/>
                        <a:pt x="2573" y="1168"/>
                      </a:cubicBezTo>
                      <a:cubicBezTo>
                        <a:pt x="2573" y="1168"/>
                        <a:pt x="2576" y="1168"/>
                        <a:pt x="2576" y="1168"/>
                      </a:cubicBezTo>
                      <a:cubicBezTo>
                        <a:pt x="2576" y="1168"/>
                        <a:pt x="2580" y="1168"/>
                        <a:pt x="2580" y="1168"/>
                      </a:cubicBezTo>
                      <a:cubicBezTo>
                        <a:pt x="2580" y="1168"/>
                        <a:pt x="2583" y="1168"/>
                        <a:pt x="2583" y="1168"/>
                      </a:cubicBezTo>
                      <a:cubicBezTo>
                        <a:pt x="2583" y="1168"/>
                        <a:pt x="2585" y="1168"/>
                        <a:pt x="2585" y="1168"/>
                      </a:cubicBezTo>
                      <a:cubicBezTo>
                        <a:pt x="2585" y="1168"/>
                        <a:pt x="2587" y="1168"/>
                        <a:pt x="2587" y="1168"/>
                      </a:cubicBezTo>
                      <a:cubicBezTo>
                        <a:pt x="2587" y="1168"/>
                        <a:pt x="2591" y="1167"/>
                        <a:pt x="2591" y="1167"/>
                      </a:cubicBezTo>
                      <a:cubicBezTo>
                        <a:pt x="2591" y="1167"/>
                        <a:pt x="2592" y="1168"/>
                        <a:pt x="2592" y="1168"/>
                      </a:cubicBezTo>
                      <a:cubicBezTo>
                        <a:pt x="2592" y="1168"/>
                        <a:pt x="2597" y="1167"/>
                        <a:pt x="2597" y="1167"/>
                      </a:cubicBezTo>
                      <a:cubicBezTo>
                        <a:pt x="2597" y="1167"/>
                        <a:pt x="2600" y="1167"/>
                        <a:pt x="2600" y="1167"/>
                      </a:cubicBezTo>
                      <a:cubicBezTo>
                        <a:pt x="2600" y="1167"/>
                        <a:pt x="2602" y="1167"/>
                        <a:pt x="2602" y="1167"/>
                      </a:cubicBezTo>
                      <a:cubicBezTo>
                        <a:pt x="2602" y="1167"/>
                        <a:pt x="2606" y="1167"/>
                        <a:pt x="2606" y="1167"/>
                      </a:cubicBezTo>
                      <a:cubicBezTo>
                        <a:pt x="2606" y="1167"/>
                        <a:pt x="2609" y="1166"/>
                        <a:pt x="2609" y="1166"/>
                      </a:cubicBezTo>
                      <a:cubicBezTo>
                        <a:pt x="2609" y="1166"/>
                        <a:pt x="2610" y="1167"/>
                        <a:pt x="2610" y="1167"/>
                      </a:cubicBezTo>
                      <a:cubicBezTo>
                        <a:pt x="2610" y="1167"/>
                        <a:pt x="2614" y="1166"/>
                        <a:pt x="2614" y="1166"/>
                      </a:cubicBezTo>
                      <a:cubicBezTo>
                        <a:pt x="2614" y="1166"/>
                        <a:pt x="2615" y="1166"/>
                        <a:pt x="2615" y="1166"/>
                      </a:cubicBezTo>
                      <a:cubicBezTo>
                        <a:pt x="2615" y="1166"/>
                        <a:pt x="2619" y="1166"/>
                        <a:pt x="2619" y="1166"/>
                      </a:cubicBezTo>
                      <a:cubicBezTo>
                        <a:pt x="2619" y="1166"/>
                        <a:pt x="2623" y="1166"/>
                        <a:pt x="2623" y="1166"/>
                      </a:cubicBezTo>
                      <a:cubicBezTo>
                        <a:pt x="2623" y="1166"/>
                        <a:pt x="2626" y="1165"/>
                        <a:pt x="2626" y="1165"/>
                      </a:cubicBezTo>
                      <a:cubicBezTo>
                        <a:pt x="2626" y="1165"/>
                        <a:pt x="2627" y="1166"/>
                        <a:pt x="2627" y="1166"/>
                      </a:cubicBezTo>
                      <a:cubicBezTo>
                        <a:pt x="2627" y="1166"/>
                        <a:pt x="2631" y="1165"/>
                        <a:pt x="2631" y="1165"/>
                      </a:cubicBezTo>
                      <a:cubicBezTo>
                        <a:pt x="2631" y="1165"/>
                        <a:pt x="2632" y="1165"/>
                        <a:pt x="2632" y="1165"/>
                      </a:cubicBezTo>
                      <a:cubicBezTo>
                        <a:pt x="2632" y="1165"/>
                        <a:pt x="2637" y="1165"/>
                        <a:pt x="2637" y="1165"/>
                      </a:cubicBezTo>
                      <a:cubicBezTo>
                        <a:pt x="2637" y="1165"/>
                        <a:pt x="2638" y="1165"/>
                        <a:pt x="2638" y="1165"/>
                      </a:cubicBezTo>
                      <a:cubicBezTo>
                        <a:pt x="2638" y="1165"/>
                        <a:pt x="2639" y="1165"/>
                        <a:pt x="2639" y="1165"/>
                      </a:cubicBezTo>
                      <a:cubicBezTo>
                        <a:pt x="2639" y="1165"/>
                        <a:pt x="2643" y="1165"/>
                        <a:pt x="2643" y="1165"/>
                      </a:cubicBezTo>
                      <a:cubicBezTo>
                        <a:pt x="2643" y="1165"/>
                        <a:pt x="2647" y="1164"/>
                        <a:pt x="2647" y="1164"/>
                      </a:cubicBezTo>
                      <a:cubicBezTo>
                        <a:pt x="2647" y="1164"/>
                        <a:pt x="2648" y="1164"/>
                        <a:pt x="2648" y="1164"/>
                      </a:cubicBezTo>
                      <a:cubicBezTo>
                        <a:pt x="2648" y="1164"/>
                        <a:pt x="2653" y="1163"/>
                        <a:pt x="2653" y="1163"/>
                      </a:cubicBezTo>
                      <a:cubicBezTo>
                        <a:pt x="2653" y="1163"/>
                        <a:pt x="2655" y="1163"/>
                        <a:pt x="2655" y="1163"/>
                      </a:cubicBezTo>
                      <a:cubicBezTo>
                        <a:pt x="2655" y="1163"/>
                        <a:pt x="2660" y="1162"/>
                        <a:pt x="2660" y="1162"/>
                      </a:cubicBezTo>
                      <a:cubicBezTo>
                        <a:pt x="2660" y="1162"/>
                        <a:pt x="2661" y="1162"/>
                        <a:pt x="2661" y="1162"/>
                      </a:cubicBezTo>
                      <a:cubicBezTo>
                        <a:pt x="2661" y="1162"/>
                        <a:pt x="2665" y="1161"/>
                        <a:pt x="2665" y="1161"/>
                      </a:cubicBezTo>
                      <a:cubicBezTo>
                        <a:pt x="2665" y="1161"/>
                        <a:pt x="2665" y="1161"/>
                        <a:pt x="2665" y="1161"/>
                      </a:cubicBezTo>
                      <a:cubicBezTo>
                        <a:pt x="2665" y="1161"/>
                        <a:pt x="2670" y="1160"/>
                        <a:pt x="2670" y="1160"/>
                      </a:cubicBezTo>
                      <a:cubicBezTo>
                        <a:pt x="2670" y="1160"/>
                        <a:pt x="2671" y="1160"/>
                        <a:pt x="2671" y="1160"/>
                      </a:cubicBezTo>
                      <a:cubicBezTo>
                        <a:pt x="2671" y="1160"/>
                        <a:pt x="2676" y="1158"/>
                        <a:pt x="2676" y="1158"/>
                      </a:cubicBezTo>
                      <a:cubicBezTo>
                        <a:pt x="2676" y="1158"/>
                        <a:pt x="2677" y="1158"/>
                        <a:pt x="2677" y="1158"/>
                      </a:cubicBezTo>
                      <a:cubicBezTo>
                        <a:pt x="2677" y="1158"/>
                        <a:pt x="2682" y="1157"/>
                        <a:pt x="2682" y="1157"/>
                      </a:cubicBezTo>
                      <a:cubicBezTo>
                        <a:pt x="2682" y="1157"/>
                        <a:pt x="2683" y="1157"/>
                        <a:pt x="2683" y="1157"/>
                      </a:cubicBezTo>
                      <a:cubicBezTo>
                        <a:pt x="2683" y="1157"/>
                        <a:pt x="2688" y="1155"/>
                        <a:pt x="2688" y="1155"/>
                      </a:cubicBezTo>
                      <a:cubicBezTo>
                        <a:pt x="2688" y="1155"/>
                        <a:pt x="2688" y="1155"/>
                        <a:pt x="2688" y="1155"/>
                      </a:cubicBezTo>
                      <a:cubicBezTo>
                        <a:pt x="2688" y="1155"/>
                        <a:pt x="2693" y="1153"/>
                        <a:pt x="2693" y="1153"/>
                      </a:cubicBezTo>
                      <a:cubicBezTo>
                        <a:pt x="2693" y="1153"/>
                        <a:pt x="2694" y="1152"/>
                        <a:pt x="2694" y="1152"/>
                      </a:cubicBezTo>
                      <a:cubicBezTo>
                        <a:pt x="2694" y="1152"/>
                        <a:pt x="2699" y="1149"/>
                        <a:pt x="2699" y="1149"/>
                      </a:cubicBezTo>
                      <a:cubicBezTo>
                        <a:pt x="2699" y="1149"/>
                        <a:pt x="2699" y="1149"/>
                        <a:pt x="2699" y="1149"/>
                      </a:cubicBezTo>
                      <a:cubicBezTo>
                        <a:pt x="2699" y="1149"/>
                        <a:pt x="2705" y="1146"/>
                        <a:pt x="2705" y="1146"/>
                      </a:cubicBezTo>
                      <a:cubicBezTo>
                        <a:pt x="2705" y="1146"/>
                        <a:pt x="2705" y="1146"/>
                        <a:pt x="2705" y="1146"/>
                      </a:cubicBezTo>
                      <a:cubicBezTo>
                        <a:pt x="2705" y="1146"/>
                        <a:pt x="2710" y="1141"/>
                        <a:pt x="2710" y="1141"/>
                      </a:cubicBezTo>
                      <a:cubicBezTo>
                        <a:pt x="2710" y="1141"/>
                        <a:pt x="2711" y="1141"/>
                        <a:pt x="2711" y="1141"/>
                      </a:cubicBezTo>
                      <a:cubicBezTo>
                        <a:pt x="2711" y="1141"/>
                        <a:pt x="2716" y="1135"/>
                        <a:pt x="2716" y="1135"/>
                      </a:cubicBezTo>
                      <a:cubicBezTo>
                        <a:pt x="2716" y="1135"/>
                        <a:pt x="2716" y="1134"/>
                        <a:pt x="2716" y="1134"/>
                      </a:cubicBezTo>
                      <a:cubicBezTo>
                        <a:pt x="2716" y="1134"/>
                        <a:pt x="2722" y="1126"/>
                        <a:pt x="2722" y="1126"/>
                      </a:cubicBezTo>
                      <a:cubicBezTo>
                        <a:pt x="2722" y="1126"/>
                        <a:pt x="2722" y="1126"/>
                        <a:pt x="2722" y="1126"/>
                      </a:cubicBezTo>
                      <a:cubicBezTo>
                        <a:pt x="2722" y="1126"/>
                        <a:pt x="2727" y="1113"/>
                        <a:pt x="2727" y="1113"/>
                      </a:cubicBezTo>
                      <a:cubicBezTo>
                        <a:pt x="2727" y="1113"/>
                        <a:pt x="2728" y="1112"/>
                        <a:pt x="2728" y="1112"/>
                      </a:cubicBezTo>
                      <a:cubicBezTo>
                        <a:pt x="2728" y="1112"/>
                        <a:pt x="2733" y="1096"/>
                        <a:pt x="2733" y="1096"/>
                      </a:cubicBezTo>
                      <a:cubicBezTo>
                        <a:pt x="2733" y="1096"/>
                        <a:pt x="2733" y="1095"/>
                        <a:pt x="2733" y="1095"/>
                      </a:cubicBezTo>
                      <a:cubicBezTo>
                        <a:pt x="2733" y="1095"/>
                        <a:pt x="2739" y="1073"/>
                        <a:pt x="2739" y="1073"/>
                      </a:cubicBezTo>
                      <a:cubicBezTo>
                        <a:pt x="2739" y="1073"/>
                        <a:pt x="2739" y="1072"/>
                        <a:pt x="2739" y="1072"/>
                      </a:cubicBezTo>
                      <a:cubicBezTo>
                        <a:pt x="2739" y="1072"/>
                        <a:pt x="2744" y="1046"/>
                        <a:pt x="2744" y="1046"/>
                      </a:cubicBezTo>
                      <a:cubicBezTo>
                        <a:pt x="2744" y="1046"/>
                        <a:pt x="2745" y="1045"/>
                        <a:pt x="2745" y="1045"/>
                      </a:cubicBezTo>
                      <a:cubicBezTo>
                        <a:pt x="2745" y="1045"/>
                        <a:pt x="2750" y="1021"/>
                        <a:pt x="2750" y="1021"/>
                      </a:cubicBezTo>
                      <a:cubicBezTo>
                        <a:pt x="2750" y="1021"/>
                        <a:pt x="2750" y="1020"/>
                        <a:pt x="2750" y="1020"/>
                      </a:cubicBezTo>
                      <a:cubicBezTo>
                        <a:pt x="2750" y="1020"/>
                        <a:pt x="2756" y="1003"/>
                        <a:pt x="2756" y="1003"/>
                      </a:cubicBezTo>
                      <a:cubicBezTo>
                        <a:pt x="2756" y="1003"/>
                        <a:pt x="2756" y="1002"/>
                        <a:pt x="2756" y="1002"/>
                      </a:cubicBezTo>
                      <a:cubicBezTo>
                        <a:pt x="2756" y="1002"/>
                        <a:pt x="2761" y="998"/>
                        <a:pt x="2761" y="998"/>
                      </a:cubicBezTo>
                      <a:cubicBezTo>
                        <a:pt x="2761" y="998"/>
                        <a:pt x="2762" y="998"/>
                        <a:pt x="2762" y="998"/>
                      </a:cubicBezTo>
                      <a:cubicBezTo>
                        <a:pt x="2762" y="998"/>
                        <a:pt x="2767" y="1006"/>
                        <a:pt x="2767" y="1006"/>
                      </a:cubicBezTo>
                      <a:cubicBezTo>
                        <a:pt x="2767" y="1006"/>
                        <a:pt x="2767" y="1007"/>
                        <a:pt x="2767" y="1007"/>
                      </a:cubicBezTo>
                      <a:cubicBezTo>
                        <a:pt x="2767" y="1007"/>
                        <a:pt x="2773" y="1021"/>
                        <a:pt x="2773" y="1021"/>
                      </a:cubicBezTo>
                      <a:cubicBezTo>
                        <a:pt x="2773" y="1021"/>
                        <a:pt x="2773" y="1021"/>
                        <a:pt x="2773" y="1021"/>
                      </a:cubicBezTo>
                      <a:cubicBezTo>
                        <a:pt x="2773" y="1021"/>
                        <a:pt x="2778" y="1033"/>
                        <a:pt x="2778" y="1033"/>
                      </a:cubicBezTo>
                      <a:cubicBezTo>
                        <a:pt x="2778" y="1033"/>
                        <a:pt x="2779" y="1033"/>
                        <a:pt x="2779" y="1033"/>
                      </a:cubicBezTo>
                      <a:cubicBezTo>
                        <a:pt x="2779" y="1033"/>
                        <a:pt x="2783" y="1036"/>
                        <a:pt x="2783" y="1036"/>
                      </a:cubicBezTo>
                      <a:cubicBezTo>
                        <a:pt x="2783" y="1036"/>
                        <a:pt x="2784" y="1036"/>
                        <a:pt x="2784" y="1036"/>
                      </a:cubicBezTo>
                      <a:cubicBezTo>
                        <a:pt x="2784" y="1036"/>
                        <a:pt x="2790" y="1030"/>
                        <a:pt x="2790" y="1030"/>
                      </a:cubicBezTo>
                      <a:cubicBezTo>
                        <a:pt x="2790" y="1030"/>
                        <a:pt x="2790" y="1030"/>
                        <a:pt x="2790" y="1030"/>
                      </a:cubicBezTo>
                      <a:cubicBezTo>
                        <a:pt x="2790" y="1030"/>
                        <a:pt x="2795" y="1018"/>
                        <a:pt x="2795" y="1018"/>
                      </a:cubicBezTo>
                      <a:cubicBezTo>
                        <a:pt x="2795" y="1018"/>
                        <a:pt x="2795" y="1017"/>
                        <a:pt x="2795" y="1017"/>
                      </a:cubicBezTo>
                      <a:cubicBezTo>
                        <a:pt x="2795" y="1017"/>
                        <a:pt x="2801" y="1005"/>
                        <a:pt x="2801" y="1005"/>
                      </a:cubicBezTo>
                      <a:cubicBezTo>
                        <a:pt x="2801" y="1005"/>
                        <a:pt x="2801" y="1005"/>
                        <a:pt x="2801" y="1005"/>
                      </a:cubicBezTo>
                      <a:cubicBezTo>
                        <a:pt x="2801" y="1005"/>
                        <a:pt x="2806" y="1000"/>
                        <a:pt x="2806" y="1000"/>
                      </a:cubicBezTo>
                      <a:cubicBezTo>
                        <a:pt x="2806" y="1000"/>
                        <a:pt x="2807" y="1000"/>
                        <a:pt x="2807" y="1000"/>
                      </a:cubicBezTo>
                      <a:cubicBezTo>
                        <a:pt x="2807" y="1000"/>
                        <a:pt x="2812" y="1007"/>
                        <a:pt x="2812" y="1007"/>
                      </a:cubicBezTo>
                      <a:cubicBezTo>
                        <a:pt x="2812" y="1007"/>
                        <a:pt x="2812" y="1007"/>
                        <a:pt x="2812" y="1007"/>
                      </a:cubicBezTo>
                      <a:cubicBezTo>
                        <a:pt x="2812" y="1007"/>
                        <a:pt x="2818" y="1025"/>
                        <a:pt x="2818" y="1025"/>
                      </a:cubicBezTo>
                      <a:cubicBezTo>
                        <a:pt x="2818" y="1025"/>
                        <a:pt x="2818" y="1026"/>
                        <a:pt x="2818" y="1026"/>
                      </a:cubicBezTo>
                      <a:cubicBezTo>
                        <a:pt x="2818" y="1026"/>
                        <a:pt x="2824" y="1048"/>
                        <a:pt x="2824" y="1048"/>
                      </a:cubicBezTo>
                      <a:cubicBezTo>
                        <a:pt x="2824" y="1048"/>
                        <a:pt x="2824" y="1049"/>
                        <a:pt x="2824" y="1049"/>
                      </a:cubicBezTo>
                      <a:cubicBezTo>
                        <a:pt x="2824" y="1049"/>
                        <a:pt x="2829" y="1072"/>
                        <a:pt x="2829" y="1072"/>
                      </a:cubicBezTo>
                      <a:cubicBezTo>
                        <a:pt x="2829" y="1072"/>
                        <a:pt x="2829" y="1073"/>
                        <a:pt x="2829" y="1073"/>
                      </a:cubicBezTo>
                      <a:cubicBezTo>
                        <a:pt x="2829" y="1073"/>
                        <a:pt x="2835" y="1092"/>
                        <a:pt x="2835" y="1092"/>
                      </a:cubicBezTo>
                      <a:cubicBezTo>
                        <a:pt x="2835" y="1092"/>
                        <a:pt x="2835" y="1092"/>
                        <a:pt x="2835" y="1092"/>
                      </a:cubicBezTo>
                      <a:cubicBezTo>
                        <a:pt x="2835" y="1092"/>
                        <a:pt x="2840" y="1107"/>
                        <a:pt x="2840" y="1107"/>
                      </a:cubicBezTo>
                      <a:cubicBezTo>
                        <a:pt x="2840" y="1107"/>
                        <a:pt x="2841" y="1107"/>
                        <a:pt x="2841" y="1107"/>
                      </a:cubicBezTo>
                      <a:cubicBezTo>
                        <a:pt x="2841" y="1107"/>
                        <a:pt x="2846" y="1118"/>
                        <a:pt x="2846" y="1118"/>
                      </a:cubicBezTo>
                      <a:cubicBezTo>
                        <a:pt x="2846" y="1118"/>
                        <a:pt x="2846" y="1119"/>
                        <a:pt x="2846" y="1119"/>
                      </a:cubicBezTo>
                      <a:cubicBezTo>
                        <a:pt x="2846" y="1119"/>
                        <a:pt x="2852" y="1127"/>
                        <a:pt x="2852" y="1127"/>
                      </a:cubicBezTo>
                      <a:cubicBezTo>
                        <a:pt x="2852" y="1127"/>
                        <a:pt x="2852" y="1127"/>
                        <a:pt x="2852" y="1127"/>
                      </a:cubicBezTo>
                      <a:cubicBezTo>
                        <a:pt x="2852" y="1127"/>
                        <a:pt x="2858" y="1133"/>
                        <a:pt x="2858" y="1133"/>
                      </a:cubicBezTo>
                      <a:cubicBezTo>
                        <a:pt x="2858" y="1133"/>
                        <a:pt x="2858" y="1133"/>
                        <a:pt x="2858" y="1133"/>
                      </a:cubicBezTo>
                      <a:cubicBezTo>
                        <a:pt x="2858" y="1133"/>
                        <a:pt x="2863" y="1136"/>
                        <a:pt x="2863" y="1136"/>
                      </a:cubicBezTo>
                      <a:cubicBezTo>
                        <a:pt x="2863" y="1136"/>
                        <a:pt x="2863" y="1137"/>
                        <a:pt x="2863" y="1137"/>
                      </a:cubicBezTo>
                      <a:cubicBezTo>
                        <a:pt x="2863" y="1137"/>
                        <a:pt x="2869" y="1141"/>
                        <a:pt x="2869" y="1141"/>
                      </a:cubicBezTo>
                      <a:cubicBezTo>
                        <a:pt x="2869" y="1141"/>
                        <a:pt x="2869" y="1141"/>
                        <a:pt x="2869" y="1141"/>
                      </a:cubicBezTo>
                      <a:cubicBezTo>
                        <a:pt x="2869" y="1141"/>
                        <a:pt x="2874" y="1146"/>
                        <a:pt x="2874" y="1146"/>
                      </a:cubicBezTo>
                      <a:cubicBezTo>
                        <a:pt x="2874" y="1146"/>
                        <a:pt x="2875" y="1146"/>
                        <a:pt x="2875" y="1146"/>
                      </a:cubicBezTo>
                      <a:cubicBezTo>
                        <a:pt x="2875" y="1146"/>
                        <a:pt x="2880" y="1149"/>
                        <a:pt x="2880" y="1149"/>
                      </a:cubicBezTo>
                      <a:cubicBezTo>
                        <a:pt x="2880" y="1149"/>
                        <a:pt x="2880" y="1149"/>
                        <a:pt x="2880" y="1149"/>
                      </a:cubicBezTo>
                      <a:cubicBezTo>
                        <a:pt x="2880" y="1149"/>
                        <a:pt x="2886" y="1151"/>
                        <a:pt x="2886" y="1151"/>
                      </a:cubicBezTo>
                      <a:cubicBezTo>
                        <a:pt x="2886" y="1151"/>
                        <a:pt x="2886" y="1152"/>
                        <a:pt x="2886" y="1152"/>
                      </a:cubicBezTo>
                      <a:cubicBezTo>
                        <a:pt x="2886" y="1152"/>
                        <a:pt x="2891" y="1153"/>
                        <a:pt x="2891" y="1153"/>
                      </a:cubicBezTo>
                      <a:cubicBezTo>
                        <a:pt x="2891" y="1153"/>
                        <a:pt x="2893" y="1153"/>
                        <a:pt x="2893" y="1153"/>
                      </a:cubicBezTo>
                      <a:cubicBezTo>
                        <a:pt x="2893" y="1153"/>
                        <a:pt x="2897" y="1154"/>
                        <a:pt x="2897" y="1154"/>
                      </a:cubicBezTo>
                      <a:cubicBezTo>
                        <a:pt x="2897" y="1154"/>
                        <a:pt x="2898" y="1154"/>
                        <a:pt x="2898" y="1154"/>
                      </a:cubicBezTo>
                      <a:cubicBezTo>
                        <a:pt x="2898" y="1154"/>
                        <a:pt x="2900" y="1156"/>
                        <a:pt x="2900" y="1156"/>
                      </a:cubicBezTo>
                      <a:cubicBezTo>
                        <a:pt x="2900" y="1156"/>
                        <a:pt x="2903" y="1156"/>
                        <a:pt x="2903" y="1156"/>
                      </a:cubicBezTo>
                      <a:cubicBezTo>
                        <a:pt x="2903" y="1156"/>
                        <a:pt x="2908" y="1157"/>
                        <a:pt x="2908" y="1157"/>
                      </a:cubicBezTo>
                      <a:cubicBezTo>
                        <a:pt x="2908" y="1157"/>
                        <a:pt x="2909" y="1157"/>
                        <a:pt x="2909" y="1157"/>
                      </a:cubicBezTo>
                      <a:cubicBezTo>
                        <a:pt x="2909" y="1157"/>
                        <a:pt x="2914" y="1158"/>
                        <a:pt x="2914" y="1158"/>
                      </a:cubicBezTo>
                      <a:cubicBezTo>
                        <a:pt x="2914" y="1158"/>
                        <a:pt x="2918" y="1158"/>
                        <a:pt x="2918" y="1158"/>
                      </a:cubicBezTo>
                      <a:cubicBezTo>
                        <a:pt x="2918" y="1158"/>
                        <a:pt x="2919" y="1159"/>
                        <a:pt x="2919" y="1159"/>
                      </a:cubicBezTo>
                      <a:cubicBezTo>
                        <a:pt x="2919" y="1159"/>
                        <a:pt x="2921" y="1159"/>
                        <a:pt x="2921" y="1159"/>
                      </a:cubicBezTo>
                      <a:cubicBezTo>
                        <a:pt x="2921" y="1159"/>
                        <a:pt x="2924" y="1158"/>
                        <a:pt x="2924" y="1158"/>
                      </a:cubicBezTo>
                      <a:cubicBezTo>
                        <a:pt x="2924" y="1158"/>
                        <a:pt x="2929" y="1159"/>
                        <a:pt x="2929" y="1159"/>
                      </a:cubicBezTo>
                      <a:cubicBezTo>
                        <a:pt x="2929" y="1159"/>
                        <a:pt x="2929" y="1159"/>
                        <a:pt x="2929" y="1159"/>
                      </a:cubicBezTo>
                      <a:cubicBezTo>
                        <a:pt x="2929" y="1159"/>
                        <a:pt x="2934" y="1159"/>
                        <a:pt x="2934" y="1159"/>
                      </a:cubicBezTo>
                      <a:cubicBezTo>
                        <a:pt x="2934" y="1159"/>
                        <a:pt x="2937" y="1159"/>
                        <a:pt x="2937" y="1159"/>
                      </a:cubicBezTo>
                      <a:cubicBezTo>
                        <a:pt x="2937" y="1159"/>
                        <a:pt x="2939" y="1159"/>
                        <a:pt x="2939" y="1159"/>
                      </a:cubicBezTo>
                      <a:cubicBezTo>
                        <a:pt x="2939" y="1159"/>
                        <a:pt x="2942" y="1158"/>
                        <a:pt x="2942" y="1158"/>
                      </a:cubicBezTo>
                      <a:cubicBezTo>
                        <a:pt x="2942" y="1158"/>
                        <a:pt x="2943" y="1158"/>
                        <a:pt x="2943" y="1158"/>
                      </a:cubicBezTo>
                      <a:cubicBezTo>
                        <a:pt x="2943" y="1158"/>
                        <a:pt x="2948" y="1157"/>
                        <a:pt x="2948" y="1157"/>
                      </a:cubicBezTo>
                      <a:cubicBezTo>
                        <a:pt x="2948" y="1157"/>
                        <a:pt x="2948" y="1157"/>
                        <a:pt x="2948" y="1157"/>
                      </a:cubicBezTo>
                      <a:cubicBezTo>
                        <a:pt x="2948" y="1157"/>
                        <a:pt x="2954" y="1155"/>
                        <a:pt x="2954" y="1155"/>
                      </a:cubicBezTo>
                      <a:cubicBezTo>
                        <a:pt x="2954" y="1155"/>
                        <a:pt x="2954" y="1155"/>
                        <a:pt x="2954" y="1155"/>
                      </a:cubicBezTo>
                      <a:cubicBezTo>
                        <a:pt x="2954" y="1155"/>
                        <a:pt x="2959" y="1151"/>
                        <a:pt x="2959" y="1151"/>
                      </a:cubicBezTo>
                      <a:cubicBezTo>
                        <a:pt x="2959" y="1151"/>
                        <a:pt x="2959" y="1151"/>
                        <a:pt x="2959" y="1151"/>
                      </a:cubicBezTo>
                      <a:cubicBezTo>
                        <a:pt x="2959" y="1151"/>
                        <a:pt x="2965" y="1146"/>
                        <a:pt x="2965" y="1146"/>
                      </a:cubicBezTo>
                      <a:cubicBezTo>
                        <a:pt x="2965" y="1146"/>
                        <a:pt x="2965" y="1145"/>
                        <a:pt x="2965" y="1145"/>
                      </a:cubicBezTo>
                      <a:cubicBezTo>
                        <a:pt x="2965" y="1145"/>
                        <a:pt x="2970" y="1136"/>
                        <a:pt x="2970" y="1136"/>
                      </a:cubicBezTo>
                      <a:cubicBezTo>
                        <a:pt x="2970" y="1136"/>
                        <a:pt x="2971" y="1135"/>
                        <a:pt x="2971" y="1135"/>
                      </a:cubicBezTo>
                      <a:cubicBezTo>
                        <a:pt x="2971" y="1135"/>
                        <a:pt x="2976" y="1118"/>
                        <a:pt x="2976" y="1118"/>
                      </a:cubicBezTo>
                      <a:cubicBezTo>
                        <a:pt x="2976" y="1118"/>
                        <a:pt x="2977" y="1117"/>
                        <a:pt x="2977" y="1117"/>
                      </a:cubicBezTo>
                      <a:cubicBezTo>
                        <a:pt x="2977" y="1117"/>
                        <a:pt x="2982" y="1087"/>
                        <a:pt x="2982" y="1087"/>
                      </a:cubicBezTo>
                      <a:cubicBezTo>
                        <a:pt x="2982" y="1087"/>
                        <a:pt x="2982" y="1085"/>
                        <a:pt x="2982" y="1085"/>
                      </a:cubicBezTo>
                      <a:cubicBezTo>
                        <a:pt x="2982" y="1085"/>
                        <a:pt x="2988" y="1021"/>
                        <a:pt x="2988" y="1021"/>
                      </a:cubicBezTo>
                      <a:cubicBezTo>
                        <a:pt x="2988" y="1021"/>
                        <a:pt x="2988" y="1017"/>
                        <a:pt x="2988" y="1017"/>
                      </a:cubicBezTo>
                      <a:cubicBezTo>
                        <a:pt x="2988" y="1017"/>
                        <a:pt x="2993" y="847"/>
                        <a:pt x="2993" y="847"/>
                      </a:cubicBezTo>
                      <a:cubicBezTo>
                        <a:pt x="2993" y="847"/>
                        <a:pt x="2993" y="834"/>
                        <a:pt x="2993" y="834"/>
                      </a:cubicBezTo>
                      <a:cubicBezTo>
                        <a:pt x="2993" y="834"/>
                        <a:pt x="2999" y="501"/>
                        <a:pt x="2999" y="501"/>
                      </a:cubicBezTo>
                      <a:cubicBezTo>
                        <a:pt x="2999" y="501"/>
                        <a:pt x="3000" y="472"/>
                        <a:pt x="3000" y="472"/>
                      </a:cubicBezTo>
                      <a:cubicBezTo>
                        <a:pt x="3000" y="472"/>
                        <a:pt x="3004" y="669"/>
                        <a:pt x="3004" y="669"/>
                      </a:cubicBezTo>
                      <a:cubicBezTo>
                        <a:pt x="3004" y="669"/>
                        <a:pt x="3005" y="685"/>
                        <a:pt x="3005" y="685"/>
                      </a:cubicBezTo>
                      <a:cubicBezTo>
                        <a:pt x="3005" y="685"/>
                        <a:pt x="3010" y="939"/>
                        <a:pt x="3010" y="939"/>
                      </a:cubicBezTo>
                      <a:cubicBezTo>
                        <a:pt x="3010" y="939"/>
                        <a:pt x="3010" y="946"/>
                        <a:pt x="3010" y="946"/>
                      </a:cubicBezTo>
                      <a:cubicBezTo>
                        <a:pt x="3010" y="946"/>
                        <a:pt x="3016" y="1049"/>
                        <a:pt x="3016" y="1049"/>
                      </a:cubicBezTo>
                      <a:cubicBezTo>
                        <a:pt x="3016" y="1049"/>
                        <a:pt x="3016" y="1052"/>
                        <a:pt x="3016" y="1052"/>
                      </a:cubicBezTo>
                      <a:cubicBezTo>
                        <a:pt x="3016" y="1052"/>
                        <a:pt x="3022" y="1094"/>
                        <a:pt x="3022" y="1094"/>
                      </a:cubicBezTo>
                      <a:cubicBezTo>
                        <a:pt x="3022" y="1094"/>
                        <a:pt x="3022" y="1096"/>
                        <a:pt x="3022" y="1096"/>
                      </a:cubicBezTo>
                      <a:cubicBezTo>
                        <a:pt x="3022" y="1096"/>
                        <a:pt x="3027" y="1117"/>
                        <a:pt x="3027" y="1117"/>
                      </a:cubicBezTo>
                      <a:cubicBezTo>
                        <a:pt x="3027" y="1117"/>
                        <a:pt x="3027" y="1117"/>
                        <a:pt x="3027" y="1117"/>
                      </a:cubicBezTo>
                      <a:cubicBezTo>
                        <a:pt x="3027" y="1117"/>
                        <a:pt x="3033" y="1130"/>
                        <a:pt x="3033" y="1130"/>
                      </a:cubicBezTo>
                      <a:cubicBezTo>
                        <a:pt x="3033" y="1130"/>
                        <a:pt x="3033" y="1130"/>
                        <a:pt x="3033" y="1130"/>
                      </a:cubicBezTo>
                      <a:cubicBezTo>
                        <a:pt x="3033" y="1130"/>
                        <a:pt x="3038" y="1139"/>
                        <a:pt x="3038" y="1139"/>
                      </a:cubicBezTo>
                      <a:cubicBezTo>
                        <a:pt x="3038" y="1139"/>
                        <a:pt x="3039" y="1139"/>
                        <a:pt x="3039" y="1139"/>
                      </a:cubicBezTo>
                      <a:cubicBezTo>
                        <a:pt x="3039" y="1139"/>
                        <a:pt x="3044" y="1145"/>
                        <a:pt x="3044" y="1145"/>
                      </a:cubicBezTo>
                      <a:cubicBezTo>
                        <a:pt x="3044" y="1145"/>
                        <a:pt x="3044" y="1145"/>
                        <a:pt x="3044" y="1145"/>
                      </a:cubicBezTo>
                      <a:cubicBezTo>
                        <a:pt x="3044" y="1145"/>
                        <a:pt x="3050" y="1149"/>
                        <a:pt x="3050" y="1149"/>
                      </a:cubicBezTo>
                      <a:cubicBezTo>
                        <a:pt x="3050" y="1149"/>
                        <a:pt x="3050" y="1149"/>
                        <a:pt x="3050" y="1149"/>
                      </a:cubicBezTo>
                      <a:cubicBezTo>
                        <a:pt x="3050" y="1149"/>
                        <a:pt x="3055" y="1152"/>
                        <a:pt x="3055" y="1152"/>
                      </a:cubicBezTo>
                      <a:cubicBezTo>
                        <a:pt x="3055" y="1152"/>
                        <a:pt x="3056" y="1152"/>
                        <a:pt x="3056" y="1152"/>
                      </a:cubicBezTo>
                      <a:cubicBezTo>
                        <a:pt x="3056" y="1152"/>
                        <a:pt x="3061" y="1155"/>
                        <a:pt x="3061" y="1155"/>
                      </a:cubicBezTo>
                      <a:cubicBezTo>
                        <a:pt x="3061" y="1155"/>
                        <a:pt x="3061" y="1155"/>
                        <a:pt x="3061" y="1155"/>
                      </a:cubicBezTo>
                      <a:cubicBezTo>
                        <a:pt x="3061" y="1155"/>
                        <a:pt x="3067" y="1157"/>
                        <a:pt x="3067" y="1157"/>
                      </a:cubicBezTo>
                      <a:cubicBezTo>
                        <a:pt x="3067" y="1157"/>
                        <a:pt x="3067" y="1157"/>
                        <a:pt x="3067" y="1157"/>
                      </a:cubicBezTo>
                      <a:cubicBezTo>
                        <a:pt x="3067" y="1157"/>
                        <a:pt x="3072" y="1158"/>
                        <a:pt x="3072" y="1158"/>
                      </a:cubicBezTo>
                      <a:cubicBezTo>
                        <a:pt x="3072" y="1158"/>
                        <a:pt x="3073" y="1158"/>
                        <a:pt x="3073" y="1158"/>
                      </a:cubicBezTo>
                      <a:cubicBezTo>
                        <a:pt x="3073" y="1158"/>
                        <a:pt x="3077" y="1159"/>
                        <a:pt x="3077" y="1159"/>
                      </a:cubicBezTo>
                      <a:cubicBezTo>
                        <a:pt x="3077" y="1159"/>
                        <a:pt x="3078" y="1159"/>
                        <a:pt x="3078" y="1159"/>
                      </a:cubicBezTo>
                      <a:cubicBezTo>
                        <a:pt x="3078" y="1159"/>
                        <a:pt x="3084" y="1161"/>
                        <a:pt x="3084" y="1161"/>
                      </a:cubicBezTo>
                      <a:cubicBezTo>
                        <a:pt x="3084" y="1161"/>
                        <a:pt x="3084" y="1161"/>
                        <a:pt x="3084" y="1161"/>
                      </a:cubicBezTo>
                      <a:cubicBezTo>
                        <a:pt x="3084" y="1161"/>
                        <a:pt x="3089" y="1162"/>
                        <a:pt x="3089" y="1162"/>
                      </a:cubicBezTo>
                      <a:cubicBezTo>
                        <a:pt x="3089" y="1162"/>
                        <a:pt x="3089" y="1162"/>
                        <a:pt x="3089" y="1162"/>
                      </a:cubicBezTo>
                      <a:cubicBezTo>
                        <a:pt x="3089" y="1162"/>
                        <a:pt x="3095" y="1163"/>
                        <a:pt x="3095" y="1163"/>
                      </a:cubicBezTo>
                      <a:cubicBezTo>
                        <a:pt x="3095" y="1163"/>
                        <a:pt x="3097" y="1162"/>
                        <a:pt x="3097" y="1162"/>
                      </a:cubicBezTo>
                      <a:cubicBezTo>
                        <a:pt x="3097" y="1162"/>
                        <a:pt x="3101" y="1163"/>
                        <a:pt x="3101" y="1163"/>
                      </a:cubicBezTo>
                      <a:cubicBezTo>
                        <a:pt x="3101" y="1163"/>
                        <a:pt x="3102" y="1163"/>
                        <a:pt x="3102" y="1163"/>
                      </a:cubicBezTo>
                      <a:cubicBezTo>
                        <a:pt x="3102" y="1163"/>
                        <a:pt x="3106" y="1164"/>
                        <a:pt x="3106" y="1164"/>
                      </a:cubicBezTo>
                      <a:cubicBezTo>
                        <a:pt x="3106" y="1164"/>
                        <a:pt x="3107" y="1164"/>
                        <a:pt x="3107" y="1164"/>
                      </a:cubicBezTo>
                      <a:cubicBezTo>
                        <a:pt x="3107" y="1164"/>
                        <a:pt x="3112" y="1164"/>
                        <a:pt x="3112" y="1164"/>
                      </a:cubicBezTo>
                      <a:cubicBezTo>
                        <a:pt x="3112" y="1164"/>
                        <a:pt x="3116" y="1164"/>
                        <a:pt x="3116" y="1164"/>
                      </a:cubicBezTo>
                      <a:cubicBezTo>
                        <a:pt x="3116" y="1164"/>
                        <a:pt x="3117" y="1165"/>
                        <a:pt x="3117" y="1165"/>
                      </a:cubicBezTo>
                      <a:cubicBezTo>
                        <a:pt x="3117" y="1165"/>
                        <a:pt x="3118" y="1164"/>
                        <a:pt x="3118" y="1164"/>
                      </a:cubicBezTo>
                      <a:cubicBezTo>
                        <a:pt x="3118" y="1164"/>
                        <a:pt x="3122" y="1165"/>
                        <a:pt x="3122" y="1165"/>
                      </a:cubicBezTo>
                      <a:cubicBezTo>
                        <a:pt x="3122" y="1165"/>
                        <a:pt x="3125" y="1164"/>
                        <a:pt x="3125" y="1164"/>
                      </a:cubicBezTo>
                      <a:cubicBezTo>
                        <a:pt x="3125" y="1164"/>
                        <a:pt x="3127" y="1165"/>
                        <a:pt x="3127" y="1165"/>
                      </a:cubicBezTo>
                      <a:cubicBezTo>
                        <a:pt x="3127" y="1165"/>
                        <a:pt x="3131" y="1164"/>
                        <a:pt x="3131" y="1164"/>
                      </a:cubicBezTo>
                      <a:cubicBezTo>
                        <a:pt x="3131" y="1164"/>
                        <a:pt x="3135" y="1163"/>
                        <a:pt x="3135" y="1163"/>
                      </a:cubicBezTo>
                      <a:cubicBezTo>
                        <a:pt x="3135" y="1163"/>
                        <a:pt x="3135" y="1163"/>
                        <a:pt x="3135" y="1163"/>
                      </a:cubicBezTo>
                      <a:cubicBezTo>
                        <a:pt x="3135" y="1163"/>
                        <a:pt x="3140" y="1162"/>
                        <a:pt x="3140" y="1162"/>
                      </a:cubicBezTo>
                      <a:cubicBezTo>
                        <a:pt x="3140" y="1162"/>
                        <a:pt x="3141" y="1163"/>
                        <a:pt x="3141" y="1163"/>
                      </a:cubicBezTo>
                      <a:cubicBezTo>
                        <a:pt x="3141" y="1163"/>
                        <a:pt x="3146" y="1165"/>
                        <a:pt x="3146" y="1165"/>
                      </a:cubicBezTo>
                      <a:cubicBezTo>
                        <a:pt x="3146" y="1165"/>
                        <a:pt x="3146" y="1165"/>
                        <a:pt x="3146" y="1165"/>
                      </a:cubicBezTo>
                      <a:cubicBezTo>
                        <a:pt x="3146" y="1165"/>
                        <a:pt x="3152" y="1166"/>
                        <a:pt x="3152" y="1166"/>
                      </a:cubicBezTo>
                      <a:cubicBezTo>
                        <a:pt x="3152" y="1166"/>
                        <a:pt x="3153" y="1166"/>
                        <a:pt x="3153" y="1166"/>
                      </a:cubicBezTo>
                      <a:cubicBezTo>
                        <a:pt x="3153" y="1166"/>
                        <a:pt x="3156" y="1166"/>
                        <a:pt x="3156" y="1166"/>
                      </a:cubicBezTo>
                      <a:cubicBezTo>
                        <a:pt x="3156" y="1166"/>
                        <a:pt x="3161" y="1166"/>
                        <a:pt x="3161" y="1166"/>
                      </a:cubicBezTo>
                      <a:cubicBezTo>
                        <a:pt x="3161" y="1166"/>
                        <a:pt x="3163" y="1167"/>
                        <a:pt x="3163" y="1167"/>
                      </a:cubicBezTo>
                      <a:cubicBezTo>
                        <a:pt x="3163" y="1167"/>
                        <a:pt x="3164" y="1167"/>
                        <a:pt x="3164" y="1167"/>
                      </a:cubicBezTo>
                      <a:cubicBezTo>
                        <a:pt x="3164" y="1167"/>
                        <a:pt x="3165" y="1167"/>
                        <a:pt x="3165" y="1167"/>
                      </a:cubicBezTo>
                      <a:cubicBezTo>
                        <a:pt x="3165" y="1167"/>
                        <a:pt x="3170" y="1167"/>
                        <a:pt x="3170" y="1167"/>
                      </a:cubicBezTo>
                      <a:cubicBezTo>
                        <a:pt x="3170" y="1167"/>
                        <a:pt x="3173" y="1167"/>
                        <a:pt x="3173" y="1167"/>
                      </a:cubicBezTo>
                      <a:cubicBezTo>
                        <a:pt x="3173" y="1167"/>
                        <a:pt x="3177" y="1168"/>
                        <a:pt x="3177" y="1168"/>
                      </a:cubicBezTo>
                      <a:cubicBezTo>
                        <a:pt x="3177" y="1168"/>
                        <a:pt x="3179" y="1167"/>
                        <a:pt x="3179" y="1167"/>
                      </a:cubicBezTo>
                      <a:cubicBezTo>
                        <a:pt x="3179" y="1167"/>
                        <a:pt x="3181" y="1167"/>
                        <a:pt x="3181" y="1167"/>
                      </a:cubicBezTo>
                      <a:cubicBezTo>
                        <a:pt x="3181" y="1167"/>
                        <a:pt x="3185" y="1168"/>
                        <a:pt x="3185" y="1168"/>
                      </a:cubicBezTo>
                      <a:cubicBezTo>
                        <a:pt x="3185" y="1168"/>
                        <a:pt x="3187" y="1167"/>
                        <a:pt x="3187" y="1167"/>
                      </a:cubicBezTo>
                      <a:cubicBezTo>
                        <a:pt x="3187" y="1167"/>
                        <a:pt x="3191" y="1168"/>
                        <a:pt x="3191" y="1168"/>
                      </a:cubicBezTo>
                      <a:cubicBezTo>
                        <a:pt x="3191" y="1168"/>
                        <a:pt x="3194" y="1167"/>
                        <a:pt x="3194" y="1167"/>
                      </a:cubicBezTo>
                      <a:cubicBezTo>
                        <a:pt x="3194" y="1167"/>
                        <a:pt x="3195" y="1168"/>
                        <a:pt x="3195" y="1168"/>
                      </a:cubicBezTo>
                      <a:cubicBezTo>
                        <a:pt x="3195" y="1168"/>
                        <a:pt x="3198" y="1167"/>
                        <a:pt x="3198" y="1167"/>
                      </a:cubicBezTo>
                      <a:cubicBezTo>
                        <a:pt x="3198" y="1167"/>
                        <a:pt x="3202" y="1168"/>
                        <a:pt x="3202" y="1168"/>
                      </a:cubicBezTo>
                      <a:cubicBezTo>
                        <a:pt x="3202" y="1168"/>
                        <a:pt x="3203" y="1168"/>
                        <a:pt x="3203" y="1168"/>
                      </a:cubicBezTo>
                      <a:cubicBezTo>
                        <a:pt x="3203" y="1168"/>
                        <a:pt x="3204" y="1168"/>
                        <a:pt x="3204" y="1168"/>
                      </a:cubicBezTo>
                      <a:cubicBezTo>
                        <a:pt x="3204" y="1168"/>
                        <a:pt x="3208" y="1167"/>
                        <a:pt x="3208" y="1167"/>
                      </a:cubicBezTo>
                      <a:cubicBezTo>
                        <a:pt x="3208" y="1167"/>
                        <a:pt x="3210" y="1168"/>
                        <a:pt x="3210" y="1168"/>
                      </a:cubicBezTo>
                      <a:cubicBezTo>
                        <a:pt x="3210" y="1168"/>
                        <a:pt x="3217" y="1168"/>
                        <a:pt x="3217" y="1168"/>
                      </a:cubicBezTo>
                      <a:cubicBezTo>
                        <a:pt x="3217" y="1168"/>
                        <a:pt x="3219" y="1168"/>
                        <a:pt x="3219" y="1168"/>
                      </a:cubicBezTo>
                      <a:cubicBezTo>
                        <a:pt x="3219" y="1168"/>
                        <a:pt x="3220" y="1168"/>
                        <a:pt x="3220" y="1168"/>
                      </a:cubicBezTo>
                      <a:cubicBezTo>
                        <a:pt x="3220" y="1168"/>
                        <a:pt x="3223" y="1168"/>
                        <a:pt x="3223" y="1168"/>
                      </a:cubicBezTo>
                      <a:cubicBezTo>
                        <a:pt x="3223" y="1168"/>
                        <a:pt x="3229" y="1168"/>
                        <a:pt x="3229" y="1168"/>
                      </a:cubicBezTo>
                      <a:cubicBezTo>
                        <a:pt x="3229" y="1168"/>
                        <a:pt x="3229" y="1168"/>
                        <a:pt x="3229" y="1168"/>
                      </a:cubicBezTo>
                      <a:cubicBezTo>
                        <a:pt x="3229" y="1168"/>
                        <a:pt x="3234" y="1168"/>
                        <a:pt x="3234" y="1168"/>
                      </a:cubicBezTo>
                      <a:cubicBezTo>
                        <a:pt x="3234" y="1168"/>
                        <a:pt x="3235" y="1168"/>
                        <a:pt x="3235" y="1168"/>
                      </a:cubicBezTo>
                      <a:cubicBezTo>
                        <a:pt x="3235" y="1168"/>
                        <a:pt x="3237" y="1168"/>
                        <a:pt x="3237" y="1168"/>
                      </a:cubicBezTo>
                      <a:cubicBezTo>
                        <a:pt x="3237" y="1168"/>
                        <a:pt x="3240" y="1168"/>
                        <a:pt x="3240" y="1168"/>
                      </a:cubicBezTo>
                      <a:cubicBezTo>
                        <a:pt x="3240" y="1168"/>
                        <a:pt x="3242" y="1168"/>
                        <a:pt x="3242" y="1168"/>
                      </a:cubicBezTo>
                      <a:cubicBezTo>
                        <a:pt x="3242" y="1168"/>
                        <a:pt x="3247" y="1169"/>
                        <a:pt x="3247" y="1169"/>
                      </a:cubicBezTo>
                      <a:cubicBezTo>
                        <a:pt x="3247" y="1169"/>
                        <a:pt x="3249" y="1168"/>
                        <a:pt x="3249" y="1168"/>
                      </a:cubicBezTo>
                      <a:cubicBezTo>
                        <a:pt x="3249" y="1168"/>
                        <a:pt x="3253" y="1169"/>
                        <a:pt x="3253" y="1169"/>
                      </a:cubicBezTo>
                      <a:cubicBezTo>
                        <a:pt x="3253" y="1169"/>
                        <a:pt x="3255" y="1169"/>
                        <a:pt x="3255" y="1169"/>
                      </a:cubicBezTo>
                      <a:cubicBezTo>
                        <a:pt x="3255" y="1169"/>
                        <a:pt x="3257" y="1168"/>
                        <a:pt x="3257" y="1168"/>
                      </a:cubicBezTo>
                      <a:cubicBezTo>
                        <a:pt x="3257" y="1168"/>
                        <a:pt x="3261" y="1168"/>
                        <a:pt x="3261" y="1168"/>
                      </a:cubicBezTo>
                      <a:cubicBezTo>
                        <a:pt x="3261" y="1168"/>
                        <a:pt x="3264" y="1169"/>
                        <a:pt x="3264" y="1169"/>
                      </a:cubicBezTo>
                      <a:cubicBezTo>
                        <a:pt x="3264" y="1169"/>
                        <a:pt x="3265" y="1168"/>
                        <a:pt x="3265" y="1168"/>
                      </a:cubicBezTo>
                      <a:cubicBezTo>
                        <a:pt x="3265" y="1168"/>
                        <a:pt x="3269" y="1169"/>
                        <a:pt x="3269" y="1169"/>
                      </a:cubicBezTo>
                      <a:cubicBezTo>
                        <a:pt x="3269" y="1169"/>
                        <a:pt x="3271" y="1168"/>
                        <a:pt x="3271" y="1168"/>
                      </a:cubicBezTo>
                      <a:cubicBezTo>
                        <a:pt x="3271" y="1168"/>
                        <a:pt x="3275" y="1169"/>
                        <a:pt x="3275" y="1169"/>
                      </a:cubicBezTo>
                      <a:cubicBezTo>
                        <a:pt x="3275" y="1169"/>
                        <a:pt x="3276" y="1169"/>
                        <a:pt x="3276" y="1169"/>
                      </a:cubicBezTo>
                      <a:cubicBezTo>
                        <a:pt x="3276" y="1169"/>
                        <a:pt x="3280" y="1168"/>
                        <a:pt x="3280" y="1168"/>
                      </a:cubicBezTo>
                      <a:cubicBezTo>
                        <a:pt x="3280" y="1168"/>
                        <a:pt x="3284" y="1168"/>
                        <a:pt x="3284" y="1168"/>
                      </a:cubicBezTo>
                      <a:cubicBezTo>
                        <a:pt x="3284" y="1168"/>
                        <a:pt x="3286" y="1169"/>
                        <a:pt x="3286" y="1169"/>
                      </a:cubicBezTo>
                      <a:cubicBezTo>
                        <a:pt x="3286" y="1169"/>
                        <a:pt x="3287" y="1169"/>
                        <a:pt x="3287" y="1169"/>
                      </a:cubicBezTo>
                      <a:cubicBezTo>
                        <a:pt x="3287" y="1169"/>
                        <a:pt x="3293" y="1169"/>
                        <a:pt x="3293" y="1169"/>
                      </a:cubicBezTo>
                      <a:cubicBezTo>
                        <a:pt x="3293" y="1169"/>
                        <a:pt x="3294" y="1168"/>
                        <a:pt x="3294" y="1168"/>
                      </a:cubicBezTo>
                      <a:cubicBezTo>
                        <a:pt x="3294" y="1168"/>
                        <a:pt x="3297" y="1169"/>
                        <a:pt x="3297" y="1169"/>
                      </a:cubicBezTo>
                      <a:cubicBezTo>
                        <a:pt x="3297" y="1169"/>
                        <a:pt x="3299" y="1169"/>
                        <a:pt x="3299" y="1169"/>
                      </a:cubicBezTo>
                      <a:cubicBezTo>
                        <a:pt x="3299" y="1169"/>
                        <a:pt x="3304" y="1169"/>
                        <a:pt x="3304" y="1169"/>
                      </a:cubicBezTo>
                      <a:cubicBezTo>
                        <a:pt x="3304" y="1169"/>
                        <a:pt x="3305" y="1169"/>
                        <a:pt x="3305" y="1169"/>
                      </a:cubicBezTo>
                      <a:cubicBezTo>
                        <a:pt x="3305" y="1169"/>
                        <a:pt x="3307" y="1169"/>
                        <a:pt x="3307" y="1169"/>
                      </a:cubicBezTo>
                      <a:cubicBezTo>
                        <a:pt x="3307" y="1169"/>
                        <a:pt x="3311" y="1169"/>
                        <a:pt x="3311" y="1169"/>
                      </a:cubicBezTo>
                      <a:cubicBezTo>
                        <a:pt x="3311" y="1169"/>
                        <a:pt x="3315" y="1169"/>
                        <a:pt x="3315" y="1169"/>
                      </a:cubicBezTo>
                      <a:cubicBezTo>
                        <a:pt x="3315" y="1169"/>
                        <a:pt x="3316" y="1169"/>
                        <a:pt x="3316" y="1169"/>
                      </a:cubicBezTo>
                      <a:cubicBezTo>
                        <a:pt x="3316" y="1169"/>
                        <a:pt x="3317" y="1169"/>
                        <a:pt x="3317" y="1169"/>
                      </a:cubicBezTo>
                      <a:cubicBezTo>
                        <a:pt x="3317" y="1169"/>
                        <a:pt x="3323" y="1169"/>
                        <a:pt x="3323" y="1169"/>
                      </a:cubicBezTo>
                      <a:cubicBezTo>
                        <a:pt x="3323" y="1169"/>
                        <a:pt x="3327" y="1169"/>
                        <a:pt x="3327" y="1169"/>
                      </a:cubicBezTo>
                      <a:cubicBezTo>
                        <a:pt x="3327" y="1169"/>
                        <a:pt x="3327" y="1169"/>
                        <a:pt x="3327" y="1169"/>
                      </a:cubicBezTo>
                      <a:cubicBezTo>
                        <a:pt x="3327" y="1169"/>
                        <a:pt x="3330" y="1169"/>
                        <a:pt x="3330" y="1169"/>
                      </a:cubicBezTo>
                      <a:cubicBezTo>
                        <a:pt x="3330" y="1169"/>
                        <a:pt x="3335" y="1169"/>
                        <a:pt x="3335" y="1169"/>
                      </a:cubicBezTo>
                      <a:cubicBezTo>
                        <a:pt x="3335" y="1169"/>
                        <a:pt x="3337" y="1169"/>
                        <a:pt x="3337" y="1169"/>
                      </a:cubicBezTo>
                      <a:cubicBezTo>
                        <a:pt x="3337" y="1169"/>
                        <a:pt x="3339" y="1169"/>
                        <a:pt x="3339" y="1169"/>
                      </a:cubicBezTo>
                      <a:cubicBezTo>
                        <a:pt x="3339" y="1169"/>
                        <a:pt x="3343" y="1169"/>
                        <a:pt x="3343" y="1169"/>
                      </a:cubicBezTo>
                      <a:cubicBezTo>
                        <a:pt x="3343" y="1169"/>
                        <a:pt x="3345" y="1169"/>
                        <a:pt x="3345" y="1169"/>
                      </a:cubicBezTo>
                      <a:cubicBezTo>
                        <a:pt x="3345" y="1169"/>
                        <a:pt x="3347" y="1169"/>
                        <a:pt x="3347" y="1169"/>
                      </a:cubicBezTo>
                      <a:cubicBezTo>
                        <a:pt x="3347" y="1169"/>
                        <a:pt x="3351" y="1169"/>
                        <a:pt x="3351" y="1169"/>
                      </a:cubicBezTo>
                      <a:cubicBezTo>
                        <a:pt x="3351" y="1169"/>
                        <a:pt x="3355" y="1169"/>
                        <a:pt x="3355" y="1169"/>
                      </a:cubicBezTo>
                      <a:cubicBezTo>
                        <a:pt x="3355" y="1169"/>
                        <a:pt x="3355" y="1169"/>
                        <a:pt x="3355" y="1169"/>
                      </a:cubicBezTo>
                      <a:cubicBezTo>
                        <a:pt x="3355" y="1169"/>
                        <a:pt x="3360" y="1169"/>
                        <a:pt x="3360" y="1169"/>
                      </a:cubicBezTo>
                      <a:cubicBezTo>
                        <a:pt x="3360" y="1169"/>
                        <a:pt x="3363" y="1169"/>
                        <a:pt x="3363" y="1169"/>
                      </a:cubicBezTo>
                      <a:cubicBezTo>
                        <a:pt x="3363" y="1169"/>
                        <a:pt x="3366" y="1169"/>
                        <a:pt x="3366" y="1169"/>
                      </a:cubicBezTo>
                      <a:cubicBezTo>
                        <a:pt x="3366" y="1169"/>
                        <a:pt x="3367" y="1169"/>
                        <a:pt x="3367" y="1169"/>
                      </a:cubicBezTo>
                      <a:cubicBezTo>
                        <a:pt x="3367" y="1169"/>
                        <a:pt x="3371" y="1169"/>
                        <a:pt x="3371" y="1169"/>
                      </a:cubicBezTo>
                      <a:cubicBezTo>
                        <a:pt x="3371" y="1169"/>
                        <a:pt x="3376" y="1169"/>
                        <a:pt x="3376" y="1169"/>
                      </a:cubicBezTo>
                      <a:cubicBezTo>
                        <a:pt x="3376" y="1169"/>
                        <a:pt x="3378" y="1169"/>
                        <a:pt x="3378" y="1169"/>
                      </a:cubicBezTo>
                      <a:cubicBezTo>
                        <a:pt x="3378" y="1169"/>
                        <a:pt x="3380" y="1169"/>
                        <a:pt x="3380" y="1169"/>
                      </a:cubicBezTo>
                      <a:cubicBezTo>
                        <a:pt x="3380" y="1169"/>
                        <a:pt x="3383" y="1169"/>
                        <a:pt x="3383" y="1169"/>
                      </a:cubicBezTo>
                      <a:cubicBezTo>
                        <a:pt x="3383" y="1169"/>
                        <a:pt x="3384" y="1169"/>
                        <a:pt x="3384" y="1169"/>
                      </a:cubicBezTo>
                      <a:cubicBezTo>
                        <a:pt x="3384" y="1169"/>
                        <a:pt x="3386" y="1169"/>
                        <a:pt x="3386" y="1169"/>
                      </a:cubicBezTo>
                      <a:cubicBezTo>
                        <a:pt x="3386" y="1169"/>
                        <a:pt x="3390" y="1169"/>
                        <a:pt x="3390" y="1169"/>
                      </a:cubicBezTo>
                      <a:cubicBezTo>
                        <a:pt x="3390" y="1169"/>
                        <a:pt x="3391" y="1169"/>
                        <a:pt x="3391" y="1169"/>
                      </a:cubicBezTo>
                      <a:cubicBezTo>
                        <a:pt x="3391" y="1169"/>
                        <a:pt x="3397" y="1169"/>
                        <a:pt x="3397" y="1169"/>
                      </a:cubicBezTo>
                      <a:cubicBezTo>
                        <a:pt x="3397" y="1169"/>
                        <a:pt x="3399" y="1169"/>
                        <a:pt x="3399" y="1169"/>
                      </a:cubicBezTo>
                      <a:cubicBezTo>
                        <a:pt x="3399" y="1169"/>
                        <a:pt x="3403" y="1169"/>
                        <a:pt x="3403" y="1169"/>
                      </a:cubicBezTo>
                      <a:cubicBezTo>
                        <a:pt x="3403" y="1169"/>
                        <a:pt x="3405" y="1169"/>
                        <a:pt x="3405" y="1169"/>
                      </a:cubicBezTo>
                      <a:cubicBezTo>
                        <a:pt x="3405" y="1169"/>
                        <a:pt x="3409" y="1170"/>
                        <a:pt x="3409" y="1170"/>
                      </a:cubicBezTo>
                      <a:cubicBezTo>
                        <a:pt x="3409" y="1170"/>
                        <a:pt x="3410" y="1169"/>
                        <a:pt x="3410" y="1169"/>
                      </a:cubicBezTo>
                      <a:cubicBezTo>
                        <a:pt x="3410" y="1169"/>
                        <a:pt x="3414" y="1169"/>
                        <a:pt x="3414" y="1169"/>
                      </a:cubicBezTo>
                      <a:cubicBezTo>
                        <a:pt x="3414" y="1169"/>
                        <a:pt x="3416" y="1169"/>
                        <a:pt x="3416" y="1169"/>
                      </a:cubicBezTo>
                      <a:cubicBezTo>
                        <a:pt x="3416" y="1169"/>
                        <a:pt x="3420" y="1169"/>
                        <a:pt x="3420" y="1169"/>
                      </a:cubicBezTo>
                      <a:cubicBezTo>
                        <a:pt x="3420" y="1169"/>
                        <a:pt x="3423" y="1170"/>
                        <a:pt x="3423" y="1170"/>
                      </a:cubicBezTo>
                      <a:cubicBezTo>
                        <a:pt x="3423" y="1170"/>
                        <a:pt x="3424" y="1170"/>
                        <a:pt x="3424" y="1170"/>
                      </a:cubicBezTo>
                      <a:cubicBezTo>
                        <a:pt x="3424" y="1170"/>
                        <a:pt x="3427" y="1169"/>
                        <a:pt x="3427" y="1169"/>
                      </a:cubicBezTo>
                      <a:cubicBezTo>
                        <a:pt x="3427" y="1169"/>
                        <a:pt x="3430" y="1170"/>
                        <a:pt x="3430" y="1170"/>
                      </a:cubicBezTo>
                      <a:cubicBezTo>
                        <a:pt x="3430" y="1170"/>
                        <a:pt x="3432" y="1169"/>
                        <a:pt x="3432" y="1169"/>
                      </a:cubicBezTo>
                      <a:cubicBezTo>
                        <a:pt x="3432" y="1169"/>
                        <a:pt x="3439" y="1170"/>
                        <a:pt x="3439" y="1170"/>
                      </a:cubicBezTo>
                      <a:cubicBezTo>
                        <a:pt x="3439" y="1170"/>
                        <a:pt x="3440" y="1169"/>
                        <a:pt x="3440" y="1169"/>
                      </a:cubicBezTo>
                      <a:cubicBezTo>
                        <a:pt x="3440" y="1169"/>
                        <a:pt x="3443" y="1169"/>
                        <a:pt x="3443" y="1169"/>
                      </a:cubicBezTo>
                      <a:cubicBezTo>
                        <a:pt x="3443" y="1169"/>
                        <a:pt x="3444" y="1170"/>
                        <a:pt x="3444" y="1170"/>
                      </a:cubicBezTo>
                      <a:cubicBezTo>
                        <a:pt x="3444" y="1170"/>
                        <a:pt x="3446" y="1170"/>
                        <a:pt x="3446" y="1170"/>
                      </a:cubicBezTo>
                      <a:cubicBezTo>
                        <a:pt x="3446" y="1170"/>
                        <a:pt x="3449" y="1169"/>
                        <a:pt x="3449" y="1169"/>
                      </a:cubicBezTo>
                      <a:cubicBezTo>
                        <a:pt x="3449" y="1169"/>
                        <a:pt x="3452" y="1170"/>
                        <a:pt x="3452" y="1170"/>
                      </a:cubicBezTo>
                      <a:cubicBezTo>
                        <a:pt x="3452" y="1170"/>
                        <a:pt x="3453" y="1169"/>
                        <a:pt x="3453" y="1169"/>
                      </a:cubicBezTo>
                      <a:cubicBezTo>
                        <a:pt x="3453" y="1169"/>
                        <a:pt x="3458" y="1169"/>
                        <a:pt x="3458" y="1169"/>
                      </a:cubicBezTo>
                      <a:cubicBezTo>
                        <a:pt x="3458" y="1169"/>
                        <a:pt x="3463" y="1169"/>
                        <a:pt x="3463" y="1169"/>
                      </a:cubicBezTo>
                      <a:cubicBezTo>
                        <a:pt x="3463" y="1169"/>
                        <a:pt x="3465" y="1169"/>
                        <a:pt x="3465" y="1169"/>
                      </a:cubicBezTo>
                      <a:cubicBezTo>
                        <a:pt x="3465" y="1169"/>
                        <a:pt x="3466" y="1170"/>
                        <a:pt x="3466" y="1170"/>
                      </a:cubicBezTo>
                      <a:cubicBezTo>
                        <a:pt x="3466" y="1170"/>
                        <a:pt x="3471" y="1170"/>
                        <a:pt x="3471" y="1170"/>
                      </a:cubicBezTo>
                      <a:cubicBezTo>
                        <a:pt x="3471" y="1170"/>
                        <a:pt x="3473" y="1169"/>
                        <a:pt x="3473" y="1169"/>
                      </a:cubicBezTo>
                      <a:cubicBezTo>
                        <a:pt x="3473" y="1169"/>
                        <a:pt x="3477" y="1169"/>
                        <a:pt x="3477" y="1169"/>
                      </a:cubicBezTo>
                      <a:cubicBezTo>
                        <a:pt x="3477" y="1169"/>
                        <a:pt x="3479" y="1170"/>
                        <a:pt x="3479" y="1170"/>
                      </a:cubicBezTo>
                      <a:cubicBezTo>
                        <a:pt x="3479" y="1170"/>
                        <a:pt x="3481" y="1169"/>
                        <a:pt x="3481" y="1169"/>
                      </a:cubicBezTo>
                      <a:cubicBezTo>
                        <a:pt x="3481" y="1169"/>
                        <a:pt x="3483" y="1170"/>
                        <a:pt x="3483" y="1170"/>
                      </a:cubicBezTo>
                      <a:cubicBezTo>
                        <a:pt x="3483" y="1170"/>
                        <a:pt x="3487" y="1169"/>
                        <a:pt x="3487" y="1169"/>
                      </a:cubicBezTo>
                      <a:cubicBezTo>
                        <a:pt x="3487" y="1169"/>
                        <a:pt x="3489" y="1170"/>
                        <a:pt x="3489" y="1170"/>
                      </a:cubicBezTo>
                      <a:cubicBezTo>
                        <a:pt x="3489" y="1170"/>
                        <a:pt x="3493" y="1169"/>
                        <a:pt x="3493" y="1169"/>
                      </a:cubicBezTo>
                      <a:cubicBezTo>
                        <a:pt x="3493" y="1169"/>
                        <a:pt x="3495" y="1170"/>
                        <a:pt x="3495" y="1170"/>
                      </a:cubicBezTo>
                      <a:cubicBezTo>
                        <a:pt x="3495" y="1170"/>
                        <a:pt x="3498" y="1170"/>
                        <a:pt x="3498" y="1170"/>
                      </a:cubicBezTo>
                      <a:cubicBezTo>
                        <a:pt x="3498" y="1170"/>
                        <a:pt x="3502" y="1169"/>
                        <a:pt x="3502" y="1169"/>
                      </a:cubicBezTo>
                      <a:cubicBezTo>
                        <a:pt x="3502" y="1169"/>
                        <a:pt x="3502" y="1169"/>
                        <a:pt x="3502" y="1169"/>
                      </a:cubicBezTo>
                      <a:cubicBezTo>
                        <a:pt x="3502" y="1169"/>
                        <a:pt x="3507" y="1170"/>
                        <a:pt x="3507" y="1170"/>
                      </a:cubicBezTo>
                      <a:cubicBezTo>
                        <a:pt x="3507" y="1170"/>
                        <a:pt x="3508" y="1169"/>
                        <a:pt x="3508" y="1169"/>
                      </a:cubicBezTo>
                      <a:cubicBezTo>
                        <a:pt x="3508" y="1169"/>
                        <a:pt x="3510" y="1170"/>
                        <a:pt x="3510" y="1170"/>
                      </a:cubicBezTo>
                      <a:cubicBezTo>
                        <a:pt x="3510" y="1170"/>
                        <a:pt x="3517" y="1170"/>
                        <a:pt x="3517" y="1170"/>
                      </a:cubicBezTo>
                      <a:cubicBezTo>
                        <a:pt x="3517" y="1170"/>
                        <a:pt x="3518" y="1169"/>
                        <a:pt x="3518" y="1169"/>
                      </a:cubicBezTo>
                      <a:cubicBezTo>
                        <a:pt x="3518" y="1169"/>
                        <a:pt x="3519" y="1169"/>
                        <a:pt x="3519" y="1169"/>
                      </a:cubicBezTo>
                      <a:cubicBezTo>
                        <a:pt x="3519" y="1169"/>
                        <a:pt x="3524" y="1169"/>
                        <a:pt x="3524" y="1169"/>
                      </a:cubicBezTo>
                      <a:cubicBezTo>
                        <a:pt x="3524" y="1169"/>
                        <a:pt x="3528" y="1169"/>
                        <a:pt x="3528" y="1169"/>
                      </a:cubicBezTo>
                      <a:cubicBezTo>
                        <a:pt x="3528" y="1169"/>
                        <a:pt x="3530" y="1169"/>
                        <a:pt x="3530" y="1169"/>
                      </a:cubicBezTo>
                      <a:cubicBezTo>
                        <a:pt x="3530" y="1169"/>
                        <a:pt x="3532" y="1169"/>
                        <a:pt x="3532" y="1169"/>
                      </a:cubicBezTo>
                      <a:cubicBezTo>
                        <a:pt x="3532" y="1169"/>
                        <a:pt x="3535" y="1170"/>
                        <a:pt x="3535" y="1170"/>
                      </a:cubicBezTo>
                      <a:cubicBezTo>
                        <a:pt x="3535" y="1170"/>
                        <a:pt x="3538" y="1169"/>
                        <a:pt x="3538" y="1169"/>
                      </a:cubicBezTo>
                      <a:cubicBezTo>
                        <a:pt x="3538" y="1169"/>
                        <a:pt x="3539" y="1170"/>
                        <a:pt x="3539" y="1170"/>
                      </a:cubicBezTo>
                      <a:cubicBezTo>
                        <a:pt x="3539" y="1170"/>
                        <a:pt x="3545" y="1170"/>
                        <a:pt x="3545" y="1170"/>
                      </a:cubicBezTo>
                      <a:cubicBezTo>
                        <a:pt x="3545" y="1170"/>
                        <a:pt x="3546" y="1169"/>
                        <a:pt x="3546" y="1169"/>
                      </a:cubicBezTo>
                      <a:cubicBezTo>
                        <a:pt x="3546" y="1169"/>
                        <a:pt x="3548" y="1169"/>
                        <a:pt x="3548" y="1169"/>
                      </a:cubicBezTo>
                      <a:cubicBezTo>
                        <a:pt x="3548" y="1169"/>
                        <a:pt x="3552" y="1170"/>
                        <a:pt x="3552" y="1170"/>
                      </a:cubicBezTo>
                      <a:cubicBezTo>
                        <a:pt x="3552" y="1170"/>
                        <a:pt x="3553" y="1170"/>
                        <a:pt x="3553" y="1170"/>
                      </a:cubicBezTo>
                      <a:cubicBezTo>
                        <a:pt x="3553" y="1170"/>
                        <a:pt x="3556" y="1169"/>
                        <a:pt x="3556" y="1169"/>
                      </a:cubicBezTo>
                      <a:cubicBezTo>
                        <a:pt x="3556" y="1169"/>
                        <a:pt x="3563" y="1169"/>
                        <a:pt x="3563" y="1169"/>
                      </a:cubicBezTo>
                      <a:cubicBezTo>
                        <a:pt x="3563" y="1169"/>
                        <a:pt x="3564" y="1170"/>
                        <a:pt x="3564" y="1170"/>
                      </a:cubicBezTo>
                      <a:cubicBezTo>
                        <a:pt x="3564" y="1170"/>
                        <a:pt x="3565" y="1170"/>
                        <a:pt x="3565" y="1170"/>
                      </a:cubicBezTo>
                      <a:cubicBezTo>
                        <a:pt x="3565" y="1170"/>
                        <a:pt x="3570" y="1170"/>
                        <a:pt x="3570" y="1170"/>
                      </a:cubicBezTo>
                      <a:cubicBezTo>
                        <a:pt x="3570" y="1170"/>
                        <a:pt x="3573" y="1170"/>
                        <a:pt x="3573" y="1170"/>
                      </a:cubicBezTo>
                      <a:cubicBezTo>
                        <a:pt x="3573" y="1170"/>
                        <a:pt x="3575" y="1169"/>
                        <a:pt x="3575" y="1169"/>
                      </a:cubicBezTo>
                      <a:cubicBezTo>
                        <a:pt x="3575" y="1169"/>
                        <a:pt x="3576" y="1169"/>
                        <a:pt x="3576" y="1169"/>
                      </a:cubicBezTo>
                      <a:cubicBezTo>
                        <a:pt x="3576" y="1169"/>
                        <a:pt x="3580" y="1170"/>
                        <a:pt x="3580" y="1170"/>
                      </a:cubicBezTo>
                      <a:cubicBezTo>
                        <a:pt x="3580" y="1170"/>
                        <a:pt x="3584" y="1169"/>
                        <a:pt x="3584" y="1169"/>
                      </a:cubicBezTo>
                      <a:cubicBezTo>
                        <a:pt x="3584" y="1169"/>
                        <a:pt x="3587" y="1170"/>
                        <a:pt x="3587" y="1170"/>
                      </a:cubicBezTo>
                      <a:cubicBezTo>
                        <a:pt x="3587" y="1170"/>
                        <a:pt x="3588" y="1170"/>
                        <a:pt x="3588" y="1170"/>
                      </a:cubicBezTo>
                      <a:cubicBezTo>
                        <a:pt x="3588" y="1170"/>
                        <a:pt x="3589" y="1170"/>
                        <a:pt x="3589" y="1170"/>
                      </a:cubicBezTo>
                      <a:cubicBezTo>
                        <a:pt x="3589" y="1170"/>
                        <a:pt x="3595" y="1170"/>
                        <a:pt x="3595" y="1170"/>
                      </a:cubicBezTo>
                      <a:cubicBezTo>
                        <a:pt x="3595" y="1170"/>
                        <a:pt x="3596" y="1170"/>
                        <a:pt x="3596" y="1170"/>
                      </a:cubicBezTo>
                      <a:cubicBezTo>
                        <a:pt x="3596" y="1170"/>
                        <a:pt x="3599" y="1170"/>
                        <a:pt x="3599" y="1170"/>
                      </a:cubicBezTo>
                      <a:cubicBezTo>
                        <a:pt x="3599" y="1170"/>
                        <a:pt x="3599" y="1170"/>
                        <a:pt x="3599" y="1170"/>
                      </a:cubicBezTo>
                      <a:cubicBezTo>
                        <a:pt x="3599" y="1170"/>
                        <a:pt x="3608" y="1169"/>
                        <a:pt x="3608" y="1169"/>
                      </a:cubicBezTo>
                      <a:cubicBezTo>
                        <a:pt x="3608" y="1169"/>
                        <a:pt x="3609" y="1170"/>
                        <a:pt x="3609" y="1170"/>
                      </a:cubicBezTo>
                      <a:cubicBezTo>
                        <a:pt x="3609" y="1170"/>
                        <a:pt x="3612" y="1170"/>
                        <a:pt x="3612" y="1170"/>
                      </a:cubicBezTo>
                      <a:cubicBezTo>
                        <a:pt x="3612" y="1170"/>
                        <a:pt x="3613" y="1170"/>
                        <a:pt x="3613" y="1170"/>
                      </a:cubicBezTo>
                      <a:cubicBezTo>
                        <a:pt x="3613" y="1170"/>
                        <a:pt x="3617" y="1170"/>
                        <a:pt x="3617" y="1170"/>
                      </a:cubicBezTo>
                      <a:cubicBezTo>
                        <a:pt x="3617" y="1170"/>
                        <a:pt x="3620" y="1170"/>
                        <a:pt x="3620" y="1170"/>
                      </a:cubicBezTo>
                      <a:cubicBezTo>
                        <a:pt x="3620" y="1170"/>
                        <a:pt x="3622" y="1170"/>
                        <a:pt x="3622" y="1170"/>
                      </a:cubicBezTo>
                      <a:cubicBezTo>
                        <a:pt x="3622" y="1170"/>
                        <a:pt x="3624" y="1170"/>
                        <a:pt x="3624" y="1170"/>
                      </a:cubicBezTo>
                      <a:cubicBezTo>
                        <a:pt x="3624" y="1170"/>
                        <a:pt x="3631" y="1170"/>
                        <a:pt x="3631" y="1170"/>
                      </a:cubicBezTo>
                      <a:cubicBezTo>
                        <a:pt x="3631" y="1170"/>
                        <a:pt x="3632" y="1170"/>
                        <a:pt x="3632" y="1170"/>
                      </a:cubicBezTo>
                      <a:cubicBezTo>
                        <a:pt x="3632" y="1170"/>
                        <a:pt x="3633" y="1170"/>
                        <a:pt x="3633" y="1170"/>
                      </a:cubicBezTo>
                      <a:cubicBezTo>
                        <a:pt x="3633" y="1170"/>
                        <a:pt x="3638" y="1170"/>
                        <a:pt x="3638" y="1170"/>
                      </a:cubicBezTo>
                      <a:cubicBezTo>
                        <a:pt x="3638" y="1170"/>
                        <a:pt x="3642" y="1169"/>
                        <a:pt x="3642" y="1169"/>
                      </a:cubicBezTo>
                      <a:cubicBezTo>
                        <a:pt x="3642" y="1169"/>
                        <a:pt x="3643" y="1170"/>
                        <a:pt x="3643" y="1170"/>
                      </a:cubicBezTo>
                      <a:cubicBezTo>
                        <a:pt x="3643" y="1170"/>
                        <a:pt x="3645" y="1169"/>
                        <a:pt x="3645" y="1169"/>
                      </a:cubicBezTo>
                      <a:cubicBezTo>
                        <a:pt x="3645" y="1169"/>
                        <a:pt x="3646" y="1170"/>
                        <a:pt x="3646" y="1170"/>
                      </a:cubicBezTo>
                      <a:cubicBezTo>
                        <a:pt x="3646" y="1170"/>
                        <a:pt x="3653" y="1170"/>
                        <a:pt x="3653" y="1170"/>
                      </a:cubicBezTo>
                      <a:cubicBezTo>
                        <a:pt x="3653" y="1170"/>
                        <a:pt x="3654" y="1169"/>
                        <a:pt x="3654" y="1169"/>
                      </a:cubicBezTo>
                      <a:cubicBezTo>
                        <a:pt x="3654" y="1169"/>
                        <a:pt x="3656" y="1170"/>
                        <a:pt x="3656" y="1170"/>
                      </a:cubicBezTo>
                      <a:cubicBezTo>
                        <a:pt x="3656" y="1170"/>
                        <a:pt x="3660" y="1170"/>
                        <a:pt x="3660" y="1170"/>
                      </a:cubicBezTo>
                      <a:cubicBezTo>
                        <a:pt x="3660" y="1170"/>
                        <a:pt x="3663" y="1169"/>
                        <a:pt x="3663" y="1169"/>
                      </a:cubicBezTo>
                      <a:cubicBezTo>
                        <a:pt x="3663" y="1169"/>
                        <a:pt x="3665" y="1170"/>
                        <a:pt x="3665" y="1170"/>
                      </a:cubicBezTo>
                      <a:cubicBezTo>
                        <a:pt x="3665" y="1170"/>
                        <a:pt x="3667" y="1170"/>
                        <a:pt x="3667" y="1170"/>
                      </a:cubicBezTo>
                      <a:cubicBezTo>
                        <a:pt x="3667" y="1170"/>
                        <a:pt x="3672" y="1170"/>
                        <a:pt x="3672" y="1170"/>
                      </a:cubicBezTo>
                      <a:cubicBezTo>
                        <a:pt x="3672" y="1170"/>
                        <a:pt x="3672" y="1170"/>
                        <a:pt x="3672" y="1170"/>
                      </a:cubicBezTo>
                      <a:cubicBezTo>
                        <a:pt x="3672" y="1170"/>
                        <a:pt x="3676" y="1170"/>
                        <a:pt x="3676" y="1170"/>
                      </a:cubicBezTo>
                      <a:cubicBezTo>
                        <a:pt x="3676" y="1170"/>
                        <a:pt x="3678" y="1170"/>
                        <a:pt x="3678" y="1170"/>
                      </a:cubicBezTo>
                      <a:cubicBezTo>
                        <a:pt x="3678" y="1170"/>
                        <a:pt x="3681" y="1169"/>
                        <a:pt x="3681" y="1169"/>
                      </a:cubicBezTo>
                      <a:cubicBezTo>
                        <a:pt x="3681" y="1169"/>
                        <a:pt x="3684" y="1170"/>
                        <a:pt x="3684" y="1170"/>
                      </a:cubicBezTo>
                      <a:cubicBezTo>
                        <a:pt x="3684" y="1170"/>
                        <a:pt x="3685" y="1170"/>
                        <a:pt x="3685" y="1170"/>
                      </a:cubicBezTo>
                      <a:cubicBezTo>
                        <a:pt x="3685" y="1170"/>
                        <a:pt x="3689" y="1170"/>
                        <a:pt x="3689" y="1170"/>
                      </a:cubicBezTo>
                      <a:cubicBezTo>
                        <a:pt x="3689" y="1170"/>
                        <a:pt x="3692" y="1170"/>
                        <a:pt x="3692" y="1170"/>
                      </a:cubicBezTo>
                      <a:cubicBezTo>
                        <a:pt x="3692" y="1170"/>
                        <a:pt x="3695" y="1170"/>
                        <a:pt x="3695" y="1170"/>
                      </a:cubicBezTo>
                      <a:cubicBezTo>
                        <a:pt x="3695" y="1170"/>
                        <a:pt x="3696" y="1170"/>
                        <a:pt x="3696" y="1170"/>
                      </a:cubicBezTo>
                      <a:cubicBezTo>
                        <a:pt x="3696" y="1170"/>
                        <a:pt x="3701" y="1170"/>
                        <a:pt x="3701" y="1170"/>
                      </a:cubicBezTo>
                      <a:cubicBezTo>
                        <a:pt x="3701" y="1170"/>
                        <a:pt x="3702" y="1170"/>
                        <a:pt x="3702" y="1170"/>
                      </a:cubicBezTo>
                      <a:cubicBezTo>
                        <a:pt x="3702" y="1170"/>
                        <a:pt x="3707" y="1170"/>
                        <a:pt x="3707" y="1170"/>
                      </a:cubicBezTo>
                      <a:cubicBezTo>
                        <a:pt x="3707" y="1170"/>
                        <a:pt x="3710" y="1170"/>
                        <a:pt x="3710" y="1170"/>
                      </a:cubicBezTo>
                      <a:cubicBezTo>
                        <a:pt x="3710" y="1170"/>
                        <a:pt x="3714" y="1170"/>
                        <a:pt x="3714" y="1170"/>
                      </a:cubicBezTo>
                      <a:cubicBezTo>
                        <a:pt x="3714" y="1170"/>
                        <a:pt x="3717" y="1170"/>
                        <a:pt x="3717" y="1170"/>
                      </a:cubicBezTo>
                      <a:cubicBezTo>
                        <a:pt x="3717" y="1170"/>
                        <a:pt x="3719" y="1170"/>
                        <a:pt x="3719" y="1170"/>
                      </a:cubicBezTo>
                      <a:cubicBezTo>
                        <a:pt x="3719" y="1170"/>
                        <a:pt x="3721" y="1170"/>
                        <a:pt x="3721" y="1170"/>
                      </a:cubicBezTo>
                      <a:cubicBezTo>
                        <a:pt x="3721" y="1170"/>
                        <a:pt x="3723" y="1170"/>
                        <a:pt x="3723" y="1170"/>
                      </a:cubicBezTo>
                      <a:cubicBezTo>
                        <a:pt x="3723" y="1170"/>
                        <a:pt x="3727" y="1170"/>
                        <a:pt x="3727" y="1170"/>
                      </a:cubicBezTo>
                      <a:cubicBezTo>
                        <a:pt x="3727" y="1170"/>
                        <a:pt x="3729" y="1170"/>
                        <a:pt x="3729" y="1170"/>
                      </a:cubicBezTo>
                      <a:cubicBezTo>
                        <a:pt x="3729" y="1170"/>
                        <a:pt x="3734" y="1170"/>
                        <a:pt x="3734" y="1170"/>
                      </a:cubicBezTo>
                      <a:cubicBezTo>
                        <a:pt x="3734" y="1170"/>
                        <a:pt x="3735" y="1170"/>
                        <a:pt x="3735" y="1170"/>
                      </a:cubicBezTo>
                      <a:cubicBezTo>
                        <a:pt x="3735" y="1170"/>
                        <a:pt x="3739" y="1170"/>
                        <a:pt x="3739" y="1170"/>
                      </a:cubicBezTo>
                      <a:cubicBezTo>
                        <a:pt x="3739" y="1170"/>
                        <a:pt x="3740" y="1170"/>
                        <a:pt x="3740" y="1170"/>
                      </a:cubicBezTo>
                      <a:cubicBezTo>
                        <a:pt x="3740" y="1170"/>
                        <a:pt x="3745" y="1170"/>
                        <a:pt x="3745" y="1170"/>
                      </a:cubicBezTo>
                      <a:cubicBezTo>
                        <a:pt x="3745" y="1170"/>
                        <a:pt x="3749" y="1170"/>
                        <a:pt x="3749" y="1170"/>
                      </a:cubicBezTo>
                      <a:cubicBezTo>
                        <a:pt x="3749" y="1170"/>
                        <a:pt x="3750" y="1170"/>
                        <a:pt x="3750" y="1170"/>
                      </a:cubicBezTo>
                      <a:cubicBezTo>
                        <a:pt x="3750" y="1170"/>
                        <a:pt x="3752" y="1170"/>
                        <a:pt x="3752" y="1170"/>
                      </a:cubicBezTo>
                      <a:cubicBezTo>
                        <a:pt x="3752" y="1170"/>
                        <a:pt x="3756" y="1170"/>
                        <a:pt x="3756" y="1170"/>
                      </a:cubicBezTo>
                      <a:cubicBezTo>
                        <a:pt x="3756" y="1170"/>
                        <a:pt x="3758" y="1170"/>
                        <a:pt x="3758" y="1170"/>
                      </a:cubicBezTo>
                      <a:cubicBezTo>
                        <a:pt x="3758" y="1170"/>
                        <a:pt x="3759" y="1170"/>
                        <a:pt x="3759" y="1170"/>
                      </a:cubicBezTo>
                      <a:cubicBezTo>
                        <a:pt x="3759" y="1170"/>
                        <a:pt x="3763" y="1170"/>
                        <a:pt x="3763" y="1170"/>
                      </a:cubicBezTo>
                      <a:cubicBezTo>
                        <a:pt x="3763" y="1170"/>
                        <a:pt x="3766" y="1170"/>
                        <a:pt x="3766" y="1170"/>
                      </a:cubicBezTo>
                      <a:cubicBezTo>
                        <a:pt x="3766" y="1170"/>
                        <a:pt x="3770" y="1170"/>
                        <a:pt x="3770" y="1170"/>
                      </a:cubicBezTo>
                      <a:cubicBezTo>
                        <a:pt x="3770" y="1170"/>
                        <a:pt x="3772" y="1170"/>
                        <a:pt x="3772" y="1170"/>
                      </a:cubicBezTo>
                      <a:cubicBezTo>
                        <a:pt x="3772" y="1170"/>
                        <a:pt x="3778" y="1170"/>
                        <a:pt x="3778" y="1170"/>
                      </a:cubicBezTo>
                      <a:cubicBezTo>
                        <a:pt x="3778" y="1170"/>
                        <a:pt x="3779" y="1170"/>
                        <a:pt x="3779" y="1170"/>
                      </a:cubicBezTo>
                      <a:cubicBezTo>
                        <a:pt x="3779" y="1170"/>
                        <a:pt x="3784" y="1170"/>
                        <a:pt x="3784" y="1170"/>
                      </a:cubicBezTo>
                      <a:cubicBezTo>
                        <a:pt x="3784" y="1170"/>
                        <a:pt x="3785" y="1170"/>
                        <a:pt x="3785" y="1170"/>
                      </a:cubicBezTo>
                      <a:cubicBezTo>
                        <a:pt x="3785" y="1170"/>
                        <a:pt x="3785" y="1170"/>
                        <a:pt x="3785" y="1170"/>
                      </a:cubicBezTo>
                      <a:cubicBezTo>
                        <a:pt x="3785" y="1170"/>
                        <a:pt x="3787" y="1170"/>
                        <a:pt x="3787" y="1170"/>
                      </a:cubicBezTo>
                      <a:cubicBezTo>
                        <a:pt x="3787" y="1170"/>
                        <a:pt x="3793" y="1170"/>
                        <a:pt x="3793" y="1170"/>
                      </a:cubicBezTo>
                      <a:cubicBezTo>
                        <a:pt x="3793" y="1170"/>
                        <a:pt x="3794" y="1170"/>
                        <a:pt x="3794" y="1170"/>
                      </a:cubicBezTo>
                      <a:cubicBezTo>
                        <a:pt x="3794" y="1170"/>
                        <a:pt x="3797" y="1170"/>
                        <a:pt x="3797" y="1170"/>
                      </a:cubicBezTo>
                      <a:cubicBezTo>
                        <a:pt x="3797" y="1170"/>
                        <a:pt x="3802" y="1170"/>
                        <a:pt x="3802" y="1170"/>
                      </a:cubicBezTo>
                      <a:cubicBezTo>
                        <a:pt x="3802" y="1170"/>
                        <a:pt x="3805" y="1170"/>
                        <a:pt x="3805" y="1170"/>
                      </a:cubicBezTo>
                      <a:cubicBezTo>
                        <a:pt x="3805" y="1170"/>
                        <a:pt x="3807" y="1170"/>
                        <a:pt x="3807" y="1170"/>
                      </a:cubicBezTo>
                      <a:cubicBezTo>
                        <a:pt x="3807" y="1170"/>
                        <a:pt x="3810" y="1170"/>
                        <a:pt x="3810" y="1170"/>
                      </a:cubicBezTo>
                      <a:cubicBezTo>
                        <a:pt x="3810" y="1170"/>
                        <a:pt x="3813" y="1169"/>
                        <a:pt x="3813" y="1169"/>
                      </a:cubicBezTo>
                      <a:cubicBezTo>
                        <a:pt x="3813" y="1169"/>
                        <a:pt x="3814" y="1170"/>
                        <a:pt x="3814" y="1170"/>
                      </a:cubicBezTo>
                      <a:cubicBezTo>
                        <a:pt x="3814" y="1170"/>
                        <a:pt x="3818" y="1170"/>
                        <a:pt x="3818" y="1170"/>
                      </a:cubicBezTo>
                      <a:cubicBezTo>
                        <a:pt x="3818" y="1170"/>
                        <a:pt x="3819" y="1170"/>
                        <a:pt x="3819" y="1170"/>
                      </a:cubicBezTo>
                      <a:cubicBezTo>
                        <a:pt x="3819" y="1170"/>
                        <a:pt x="3825" y="1170"/>
                        <a:pt x="3825" y="1170"/>
                      </a:cubicBezTo>
                      <a:cubicBezTo>
                        <a:pt x="3825" y="1170"/>
                        <a:pt x="3825" y="1170"/>
                        <a:pt x="3825" y="1170"/>
                      </a:cubicBezTo>
                      <a:cubicBezTo>
                        <a:pt x="3825" y="1170"/>
                        <a:pt x="3830" y="1170"/>
                        <a:pt x="3830" y="1170"/>
                      </a:cubicBezTo>
                      <a:cubicBezTo>
                        <a:pt x="3830" y="1170"/>
                        <a:pt x="3832" y="1170"/>
                        <a:pt x="3832" y="1170"/>
                      </a:cubicBezTo>
                      <a:cubicBezTo>
                        <a:pt x="3832" y="1170"/>
                        <a:pt x="3835" y="1170"/>
                        <a:pt x="3835" y="1170"/>
                      </a:cubicBezTo>
                      <a:cubicBezTo>
                        <a:pt x="3835" y="1170"/>
                        <a:pt x="3837" y="1170"/>
                        <a:pt x="3837" y="1170"/>
                      </a:cubicBezTo>
                      <a:cubicBezTo>
                        <a:pt x="3837" y="1170"/>
                        <a:pt x="3839" y="1170"/>
                        <a:pt x="3839" y="1170"/>
                      </a:cubicBezTo>
                      <a:cubicBezTo>
                        <a:pt x="3839" y="1170"/>
                        <a:pt x="3842" y="1170"/>
                        <a:pt x="3842" y="1170"/>
                      </a:cubicBezTo>
                      <a:cubicBezTo>
                        <a:pt x="3842" y="1170"/>
                        <a:pt x="3845" y="1170"/>
                        <a:pt x="3845" y="1170"/>
                      </a:cubicBezTo>
                      <a:cubicBezTo>
                        <a:pt x="3845" y="1170"/>
                        <a:pt x="3849" y="1170"/>
                        <a:pt x="3849" y="1170"/>
                      </a:cubicBezTo>
                      <a:cubicBezTo>
                        <a:pt x="3849" y="1170"/>
                        <a:pt x="3852" y="1170"/>
                        <a:pt x="3852" y="1170"/>
                      </a:cubicBezTo>
                      <a:cubicBezTo>
                        <a:pt x="3852" y="1170"/>
                        <a:pt x="3857" y="1170"/>
                        <a:pt x="3857" y="1170"/>
                      </a:cubicBezTo>
                      <a:cubicBezTo>
                        <a:pt x="3857" y="1170"/>
                        <a:pt x="3859" y="1170"/>
                        <a:pt x="3859" y="1170"/>
                      </a:cubicBezTo>
                      <a:cubicBezTo>
                        <a:pt x="3859" y="1170"/>
                        <a:pt x="3861" y="1170"/>
                        <a:pt x="3861" y="1170"/>
                      </a:cubicBezTo>
                      <a:cubicBezTo>
                        <a:pt x="3861" y="1170"/>
                        <a:pt x="3863" y="1170"/>
                        <a:pt x="3863" y="1170"/>
                      </a:cubicBezTo>
                      <a:cubicBezTo>
                        <a:pt x="3863" y="1170"/>
                        <a:pt x="3865" y="1170"/>
                        <a:pt x="3865" y="1170"/>
                      </a:cubicBezTo>
                      <a:cubicBezTo>
                        <a:pt x="3865" y="1170"/>
                        <a:pt x="3866" y="1170"/>
                        <a:pt x="3866" y="1170"/>
                      </a:cubicBezTo>
                      <a:cubicBezTo>
                        <a:pt x="3866" y="1170"/>
                        <a:pt x="3870" y="1170"/>
                        <a:pt x="3870" y="1170"/>
                      </a:cubicBezTo>
                      <a:cubicBezTo>
                        <a:pt x="3870" y="1170"/>
                        <a:pt x="3875" y="1170"/>
                        <a:pt x="3875" y="1170"/>
                      </a:cubicBezTo>
                      <a:cubicBezTo>
                        <a:pt x="3875" y="1170"/>
                        <a:pt x="3876" y="1170"/>
                        <a:pt x="3876" y="1170"/>
                      </a:cubicBezTo>
                      <a:cubicBezTo>
                        <a:pt x="3876" y="1170"/>
                        <a:pt x="3881" y="1170"/>
                        <a:pt x="3881" y="1170"/>
                      </a:cubicBezTo>
                      <a:cubicBezTo>
                        <a:pt x="3881" y="1170"/>
                        <a:pt x="3883" y="1170"/>
                        <a:pt x="3883" y="1170"/>
                      </a:cubicBezTo>
                      <a:cubicBezTo>
                        <a:pt x="3883" y="1170"/>
                        <a:pt x="3887" y="1170"/>
                        <a:pt x="3887" y="1170"/>
                      </a:cubicBezTo>
                      <a:cubicBezTo>
                        <a:pt x="3887" y="1170"/>
                        <a:pt x="3888" y="1170"/>
                        <a:pt x="3888" y="1170"/>
                      </a:cubicBezTo>
                      <a:cubicBezTo>
                        <a:pt x="3888" y="1170"/>
                        <a:pt x="3892" y="1170"/>
                        <a:pt x="3892" y="1170"/>
                      </a:cubicBezTo>
                      <a:cubicBezTo>
                        <a:pt x="3892" y="1170"/>
                        <a:pt x="3893" y="1170"/>
                        <a:pt x="3893" y="1170"/>
                      </a:cubicBezTo>
                      <a:cubicBezTo>
                        <a:pt x="3893" y="1170"/>
                        <a:pt x="3896" y="1170"/>
                        <a:pt x="3896" y="1170"/>
                      </a:cubicBezTo>
                      <a:cubicBezTo>
                        <a:pt x="3896" y="1170"/>
                        <a:pt x="3899" y="1170"/>
                        <a:pt x="3899" y="1170"/>
                      </a:cubicBezTo>
                      <a:cubicBezTo>
                        <a:pt x="3899" y="1170"/>
                        <a:pt x="3902" y="1170"/>
                        <a:pt x="3902" y="1170"/>
                      </a:cubicBezTo>
                      <a:cubicBezTo>
                        <a:pt x="3902" y="1170"/>
                        <a:pt x="3904" y="1170"/>
                        <a:pt x="3904" y="1170"/>
                      </a:cubicBezTo>
                      <a:cubicBezTo>
                        <a:pt x="3904" y="1170"/>
                        <a:pt x="3908" y="1170"/>
                        <a:pt x="3908" y="1170"/>
                      </a:cubicBezTo>
                      <a:cubicBezTo>
                        <a:pt x="3908" y="1170"/>
                        <a:pt x="3912" y="1170"/>
                        <a:pt x="3912" y="1170"/>
                      </a:cubicBezTo>
                      <a:cubicBezTo>
                        <a:pt x="3912" y="1170"/>
                        <a:pt x="3914" y="1170"/>
                        <a:pt x="3914" y="1170"/>
                      </a:cubicBezTo>
                      <a:cubicBezTo>
                        <a:pt x="3914" y="1170"/>
                        <a:pt x="3916" y="1170"/>
                        <a:pt x="3916" y="1170"/>
                      </a:cubicBezTo>
                      <a:cubicBezTo>
                        <a:pt x="3916" y="1170"/>
                        <a:pt x="3920" y="1170"/>
                        <a:pt x="3920" y="1170"/>
                      </a:cubicBezTo>
                      <a:cubicBezTo>
                        <a:pt x="3920" y="1170"/>
                        <a:pt x="3921" y="1170"/>
                        <a:pt x="3921" y="1170"/>
                      </a:cubicBezTo>
                      <a:cubicBezTo>
                        <a:pt x="3921" y="1170"/>
                        <a:pt x="3925" y="1170"/>
                        <a:pt x="3925" y="1170"/>
                      </a:cubicBezTo>
                      <a:cubicBezTo>
                        <a:pt x="3925" y="1170"/>
                        <a:pt x="3928" y="1170"/>
                        <a:pt x="3928" y="1170"/>
                      </a:cubicBezTo>
                      <a:cubicBezTo>
                        <a:pt x="3928" y="1170"/>
                        <a:pt x="3930" y="1170"/>
                        <a:pt x="3930" y="1170"/>
                      </a:cubicBezTo>
                      <a:cubicBezTo>
                        <a:pt x="3930" y="1170"/>
                        <a:pt x="3933" y="1170"/>
                        <a:pt x="3933" y="1170"/>
                      </a:cubicBezTo>
                      <a:cubicBezTo>
                        <a:pt x="3933" y="1170"/>
                        <a:pt x="3933" y="1170"/>
                        <a:pt x="3933" y="1170"/>
                      </a:cubicBezTo>
                      <a:cubicBezTo>
                        <a:pt x="3933" y="1170"/>
                        <a:pt x="3939" y="1170"/>
                        <a:pt x="3939" y="1170"/>
                      </a:cubicBezTo>
                      <a:cubicBezTo>
                        <a:pt x="3939" y="1170"/>
                        <a:pt x="3942" y="1170"/>
                        <a:pt x="3942" y="1170"/>
                      </a:cubicBezTo>
                      <a:cubicBezTo>
                        <a:pt x="3942" y="1170"/>
                        <a:pt x="3946" y="1170"/>
                        <a:pt x="3946" y="1170"/>
                      </a:cubicBezTo>
                      <a:cubicBezTo>
                        <a:pt x="3946" y="1170"/>
                        <a:pt x="3947" y="1170"/>
                        <a:pt x="3947" y="1170"/>
                      </a:cubicBezTo>
                      <a:cubicBezTo>
                        <a:pt x="3947" y="1170"/>
                        <a:pt x="3950" y="1170"/>
                        <a:pt x="3950" y="1170"/>
                      </a:cubicBezTo>
                      <a:cubicBezTo>
                        <a:pt x="3950" y="1170"/>
                        <a:pt x="3951" y="1170"/>
                        <a:pt x="3951" y="1170"/>
                      </a:cubicBezTo>
                      <a:cubicBezTo>
                        <a:pt x="3951" y="1170"/>
                        <a:pt x="3957" y="1170"/>
                        <a:pt x="3957" y="1170"/>
                      </a:cubicBezTo>
                      <a:cubicBezTo>
                        <a:pt x="3957" y="1170"/>
                        <a:pt x="3958" y="1170"/>
                        <a:pt x="3958" y="1170"/>
                      </a:cubicBezTo>
                      <a:cubicBezTo>
                        <a:pt x="3958" y="1170"/>
                        <a:pt x="3963" y="1170"/>
                        <a:pt x="3963" y="1170"/>
                      </a:cubicBezTo>
                      <a:cubicBezTo>
                        <a:pt x="3963" y="1170"/>
                        <a:pt x="3966" y="1170"/>
                        <a:pt x="3966" y="1170"/>
                      </a:cubicBezTo>
                      <a:cubicBezTo>
                        <a:pt x="3966" y="1170"/>
                        <a:pt x="3966" y="1170"/>
                        <a:pt x="3966" y="1170"/>
                      </a:cubicBezTo>
                      <a:cubicBezTo>
                        <a:pt x="3966" y="1170"/>
                        <a:pt x="3971" y="1170"/>
                        <a:pt x="3971" y="1170"/>
                      </a:cubicBezTo>
                      <a:cubicBezTo>
                        <a:pt x="3971" y="1170"/>
                        <a:pt x="3975" y="1170"/>
                        <a:pt x="3975" y="1170"/>
                      </a:cubicBezTo>
                      <a:cubicBezTo>
                        <a:pt x="3975" y="1170"/>
                        <a:pt x="3976" y="1169"/>
                        <a:pt x="3976" y="1169"/>
                      </a:cubicBezTo>
                      <a:cubicBezTo>
                        <a:pt x="3976" y="1169"/>
                        <a:pt x="3980" y="1169"/>
                        <a:pt x="3980" y="1169"/>
                      </a:cubicBezTo>
                      <a:cubicBezTo>
                        <a:pt x="3980" y="1169"/>
                        <a:pt x="3981" y="1170"/>
                        <a:pt x="3981" y="1170"/>
                      </a:cubicBezTo>
                      <a:cubicBezTo>
                        <a:pt x="3981" y="1170"/>
                        <a:pt x="3986" y="1169"/>
                        <a:pt x="3986" y="1169"/>
                      </a:cubicBezTo>
                      <a:cubicBezTo>
                        <a:pt x="3986" y="1169"/>
                        <a:pt x="3986" y="1170"/>
                        <a:pt x="3986" y="1170"/>
                      </a:cubicBezTo>
                      <a:cubicBezTo>
                        <a:pt x="3986" y="1170"/>
                        <a:pt x="3989" y="1169"/>
                        <a:pt x="3989" y="1169"/>
                      </a:cubicBezTo>
                      <a:cubicBezTo>
                        <a:pt x="3989" y="1169"/>
                        <a:pt x="3990" y="1170"/>
                        <a:pt x="3990" y="1170"/>
                      </a:cubicBezTo>
                      <a:cubicBezTo>
                        <a:pt x="3990" y="1170"/>
                        <a:pt x="3996" y="1169"/>
                        <a:pt x="3996" y="1169"/>
                      </a:cubicBezTo>
                      <a:cubicBezTo>
                        <a:pt x="3996" y="1169"/>
                        <a:pt x="4000" y="1170"/>
                        <a:pt x="4000" y="1170"/>
                      </a:cubicBezTo>
                      <a:cubicBezTo>
                        <a:pt x="4000" y="1170"/>
                        <a:pt x="4002" y="1170"/>
                        <a:pt x="4002" y="1170"/>
                      </a:cubicBezTo>
                      <a:cubicBezTo>
                        <a:pt x="4002" y="1170"/>
                        <a:pt x="4005" y="1169"/>
                        <a:pt x="4005" y="1169"/>
                      </a:cubicBezTo>
                      <a:cubicBezTo>
                        <a:pt x="4005" y="1169"/>
                        <a:pt x="4008" y="1169"/>
                        <a:pt x="4008" y="1169"/>
                      </a:cubicBezTo>
                      <a:cubicBezTo>
                        <a:pt x="4008" y="1169"/>
                        <a:pt x="4011" y="1169"/>
                        <a:pt x="4011" y="1169"/>
                      </a:cubicBezTo>
                      <a:cubicBezTo>
                        <a:pt x="4011" y="1169"/>
                        <a:pt x="4013" y="1169"/>
                        <a:pt x="4013" y="1169"/>
                      </a:cubicBezTo>
                      <a:cubicBezTo>
                        <a:pt x="4013" y="1169"/>
                        <a:pt x="4015" y="1170"/>
                        <a:pt x="4015" y="1170"/>
                      </a:cubicBezTo>
                      <a:cubicBezTo>
                        <a:pt x="4015" y="1170"/>
                        <a:pt x="4018" y="1170"/>
                        <a:pt x="4018" y="1170"/>
                      </a:cubicBezTo>
                      <a:cubicBezTo>
                        <a:pt x="4018" y="1170"/>
                        <a:pt x="4018" y="1170"/>
                        <a:pt x="4018" y="1170"/>
                      </a:cubicBezTo>
                      <a:cubicBezTo>
                        <a:pt x="4018" y="1170"/>
                        <a:pt x="4023" y="1170"/>
                        <a:pt x="4023" y="1170"/>
                      </a:cubicBezTo>
                      <a:cubicBezTo>
                        <a:pt x="4023" y="1170"/>
                        <a:pt x="4028" y="1169"/>
                        <a:pt x="4028" y="1169"/>
                      </a:cubicBezTo>
                      <a:cubicBezTo>
                        <a:pt x="4028" y="1169"/>
                        <a:pt x="4032" y="1170"/>
                        <a:pt x="4032" y="1170"/>
                      </a:cubicBezTo>
                      <a:cubicBezTo>
                        <a:pt x="4032" y="1170"/>
                        <a:pt x="4033" y="1169"/>
                        <a:pt x="4033" y="1169"/>
                      </a:cubicBezTo>
                      <a:cubicBezTo>
                        <a:pt x="4033" y="1169"/>
                        <a:pt x="4037" y="1170"/>
                        <a:pt x="4037" y="1170"/>
                      </a:cubicBezTo>
                      <a:cubicBezTo>
                        <a:pt x="4037" y="1170"/>
                        <a:pt x="4039" y="1169"/>
                        <a:pt x="4039" y="1169"/>
                      </a:cubicBezTo>
                      <a:cubicBezTo>
                        <a:pt x="4039" y="1169"/>
                        <a:pt x="4041" y="1169"/>
                        <a:pt x="4041" y="1169"/>
                      </a:cubicBezTo>
                      <a:cubicBezTo>
                        <a:pt x="4041" y="1169"/>
                        <a:pt x="4045" y="1169"/>
                        <a:pt x="4045" y="1169"/>
                      </a:cubicBezTo>
                      <a:cubicBezTo>
                        <a:pt x="4045" y="1169"/>
                        <a:pt x="4046" y="1169"/>
                        <a:pt x="4046" y="1169"/>
                      </a:cubicBezTo>
                      <a:cubicBezTo>
                        <a:pt x="4046" y="1169"/>
                        <a:pt x="4050" y="1169"/>
                        <a:pt x="4050" y="1169"/>
                      </a:cubicBezTo>
                      <a:cubicBezTo>
                        <a:pt x="4050" y="1169"/>
                        <a:pt x="4051" y="1169"/>
                        <a:pt x="4051" y="1169"/>
                      </a:cubicBezTo>
                      <a:cubicBezTo>
                        <a:pt x="4051" y="1169"/>
                        <a:pt x="4056" y="1168"/>
                        <a:pt x="4056" y="1168"/>
                      </a:cubicBezTo>
                      <a:cubicBezTo>
                        <a:pt x="4056" y="1168"/>
                        <a:pt x="4057" y="1168"/>
                        <a:pt x="4057" y="1168"/>
                      </a:cubicBezTo>
                      <a:cubicBezTo>
                        <a:pt x="4057" y="1168"/>
                        <a:pt x="4062" y="1167"/>
                        <a:pt x="4062" y="1167"/>
                      </a:cubicBezTo>
                      <a:cubicBezTo>
                        <a:pt x="4062" y="1167"/>
                        <a:pt x="4063" y="1167"/>
                        <a:pt x="4063" y="1167"/>
                      </a:cubicBezTo>
                      <a:cubicBezTo>
                        <a:pt x="4063" y="1167"/>
                        <a:pt x="4068" y="1166"/>
                        <a:pt x="4068" y="1166"/>
                      </a:cubicBezTo>
                      <a:cubicBezTo>
                        <a:pt x="4068" y="1166"/>
                        <a:pt x="4068" y="1166"/>
                        <a:pt x="4068" y="1166"/>
                      </a:cubicBezTo>
                      <a:cubicBezTo>
                        <a:pt x="4068" y="1166"/>
                        <a:pt x="4073" y="1163"/>
                        <a:pt x="4073" y="1163"/>
                      </a:cubicBezTo>
                      <a:cubicBezTo>
                        <a:pt x="4073" y="1163"/>
                        <a:pt x="4074" y="1162"/>
                        <a:pt x="4074" y="1162"/>
                      </a:cubicBezTo>
                      <a:cubicBezTo>
                        <a:pt x="4074" y="1162"/>
                        <a:pt x="4079" y="1154"/>
                        <a:pt x="4079" y="1154"/>
                      </a:cubicBezTo>
                      <a:cubicBezTo>
                        <a:pt x="4079" y="1154"/>
                        <a:pt x="4079" y="1153"/>
                        <a:pt x="4079" y="1153"/>
                      </a:cubicBezTo>
                      <a:cubicBezTo>
                        <a:pt x="4079" y="1153"/>
                        <a:pt x="4085" y="1129"/>
                        <a:pt x="4085" y="1129"/>
                      </a:cubicBezTo>
                      <a:cubicBezTo>
                        <a:pt x="4085" y="1129"/>
                        <a:pt x="4086" y="1126"/>
                        <a:pt x="4086" y="1126"/>
                      </a:cubicBezTo>
                      <a:cubicBezTo>
                        <a:pt x="4086" y="1126"/>
                        <a:pt x="4089" y="1129"/>
                        <a:pt x="4089" y="1129"/>
                      </a:cubicBezTo>
                      <a:cubicBezTo>
                        <a:pt x="4089" y="1129"/>
                        <a:pt x="4091" y="1127"/>
                        <a:pt x="4091" y="1127"/>
                      </a:cubicBezTo>
                      <a:cubicBezTo>
                        <a:pt x="4091" y="1127"/>
                        <a:pt x="4096" y="1092"/>
                        <a:pt x="4096" y="1092"/>
                      </a:cubicBezTo>
                      <a:cubicBezTo>
                        <a:pt x="4096" y="1092"/>
                        <a:pt x="4096" y="1090"/>
                        <a:pt x="4096" y="1090"/>
                      </a:cubicBezTo>
                      <a:cubicBezTo>
                        <a:pt x="4096" y="1090"/>
                        <a:pt x="4100" y="1075"/>
                        <a:pt x="4100" y="1075"/>
                      </a:cubicBezTo>
                      <a:cubicBezTo>
                        <a:pt x="4100" y="1075"/>
                        <a:pt x="4102" y="1080"/>
                        <a:pt x="4102" y="1080"/>
                      </a:cubicBezTo>
                      <a:cubicBezTo>
                        <a:pt x="4102" y="1080"/>
                        <a:pt x="4104" y="1086"/>
                        <a:pt x="4104" y="1086"/>
                      </a:cubicBezTo>
                      <a:cubicBezTo>
                        <a:pt x="4104" y="1086"/>
                        <a:pt x="4111" y="1083"/>
                        <a:pt x="4111" y="1083"/>
                      </a:cubicBezTo>
                      <a:cubicBezTo>
                        <a:pt x="4111" y="1083"/>
                        <a:pt x="4113" y="1079"/>
                        <a:pt x="4113" y="1079"/>
                      </a:cubicBezTo>
                      <a:cubicBezTo>
                        <a:pt x="4113" y="1079"/>
                        <a:pt x="4116" y="1073"/>
                        <a:pt x="4116" y="1073"/>
                      </a:cubicBezTo>
                      <a:cubicBezTo>
                        <a:pt x="4116" y="1073"/>
                        <a:pt x="4119" y="1080"/>
                        <a:pt x="4119" y="1080"/>
                      </a:cubicBezTo>
                      <a:cubicBezTo>
                        <a:pt x="4119" y="1080"/>
                        <a:pt x="4119" y="1081"/>
                        <a:pt x="4119" y="1081"/>
                      </a:cubicBezTo>
                      <a:cubicBezTo>
                        <a:pt x="4119" y="1081"/>
                        <a:pt x="4124" y="1113"/>
                        <a:pt x="4124" y="1113"/>
                      </a:cubicBezTo>
                      <a:cubicBezTo>
                        <a:pt x="4124" y="1113"/>
                        <a:pt x="4126" y="1116"/>
                        <a:pt x="4126" y="1116"/>
                      </a:cubicBezTo>
                      <a:cubicBezTo>
                        <a:pt x="4126" y="1116"/>
                        <a:pt x="4130" y="1110"/>
                        <a:pt x="4130" y="1110"/>
                      </a:cubicBezTo>
                      <a:cubicBezTo>
                        <a:pt x="4130" y="1110"/>
                        <a:pt x="4130" y="1110"/>
                        <a:pt x="4130" y="1110"/>
                      </a:cubicBezTo>
                      <a:cubicBezTo>
                        <a:pt x="4130" y="1110"/>
                        <a:pt x="4136" y="1136"/>
                        <a:pt x="4136" y="1136"/>
                      </a:cubicBezTo>
                      <a:cubicBezTo>
                        <a:pt x="4136" y="1136"/>
                        <a:pt x="4136" y="1137"/>
                        <a:pt x="4136" y="1137"/>
                      </a:cubicBezTo>
                      <a:cubicBezTo>
                        <a:pt x="4136" y="1137"/>
                        <a:pt x="4141" y="1151"/>
                        <a:pt x="4141" y="1151"/>
                      </a:cubicBezTo>
                      <a:cubicBezTo>
                        <a:pt x="4141" y="1151"/>
                        <a:pt x="4142" y="1151"/>
                        <a:pt x="4142" y="1151"/>
                      </a:cubicBezTo>
                      <a:cubicBezTo>
                        <a:pt x="4142" y="1151"/>
                        <a:pt x="4147" y="1155"/>
                        <a:pt x="4147" y="1155"/>
                      </a:cubicBezTo>
                      <a:cubicBezTo>
                        <a:pt x="4147" y="1155"/>
                        <a:pt x="4147" y="1155"/>
                        <a:pt x="4147" y="1155"/>
                      </a:cubicBezTo>
                      <a:cubicBezTo>
                        <a:pt x="4147" y="1155"/>
                        <a:pt x="4151" y="1156"/>
                        <a:pt x="4151" y="1156"/>
                      </a:cubicBezTo>
                      <a:cubicBezTo>
                        <a:pt x="4151" y="1156"/>
                        <a:pt x="4155" y="1156"/>
                        <a:pt x="4155" y="1156"/>
                      </a:cubicBezTo>
                      <a:cubicBezTo>
                        <a:pt x="4155" y="1156"/>
                        <a:pt x="4158" y="1156"/>
                        <a:pt x="4158" y="1156"/>
                      </a:cubicBezTo>
                      <a:cubicBezTo>
                        <a:pt x="4158" y="1156"/>
                        <a:pt x="4158" y="1156"/>
                        <a:pt x="4158" y="1156"/>
                      </a:cubicBezTo>
                      <a:cubicBezTo>
                        <a:pt x="4158" y="1156"/>
                        <a:pt x="4163" y="1156"/>
                        <a:pt x="4163" y="1156"/>
                      </a:cubicBezTo>
                      <a:cubicBezTo>
                        <a:pt x="4163" y="1156"/>
                        <a:pt x="4164" y="1156"/>
                        <a:pt x="4164" y="1156"/>
                      </a:cubicBezTo>
                      <a:cubicBezTo>
                        <a:pt x="4164" y="1156"/>
                        <a:pt x="4170" y="1151"/>
                        <a:pt x="4170" y="1151"/>
                      </a:cubicBezTo>
                      <a:cubicBezTo>
                        <a:pt x="4170" y="1151"/>
                        <a:pt x="4172" y="1150"/>
                        <a:pt x="4172" y="1150"/>
                      </a:cubicBezTo>
                      <a:cubicBezTo>
                        <a:pt x="4172" y="1150"/>
                        <a:pt x="4174" y="1152"/>
                        <a:pt x="4174" y="1152"/>
                      </a:cubicBezTo>
                      <a:cubicBezTo>
                        <a:pt x="4174" y="1152"/>
                        <a:pt x="4175" y="1151"/>
                        <a:pt x="4175" y="1151"/>
                      </a:cubicBezTo>
                      <a:cubicBezTo>
                        <a:pt x="4175" y="1151"/>
                        <a:pt x="4181" y="1141"/>
                        <a:pt x="4181" y="1141"/>
                      </a:cubicBezTo>
                      <a:cubicBezTo>
                        <a:pt x="4181" y="1141"/>
                        <a:pt x="4181" y="1141"/>
                        <a:pt x="4181" y="1141"/>
                      </a:cubicBezTo>
                      <a:cubicBezTo>
                        <a:pt x="4181" y="1141"/>
                        <a:pt x="4184" y="1137"/>
                        <a:pt x="4184" y="1137"/>
                      </a:cubicBezTo>
                      <a:cubicBezTo>
                        <a:pt x="4184" y="1137"/>
                        <a:pt x="4188" y="1141"/>
                        <a:pt x="4188" y="1141"/>
                      </a:cubicBezTo>
                      <a:cubicBezTo>
                        <a:pt x="4188" y="1141"/>
                        <a:pt x="4192" y="1133"/>
                        <a:pt x="4192" y="1133"/>
                      </a:cubicBezTo>
                      <a:cubicBezTo>
                        <a:pt x="4192" y="1133"/>
                        <a:pt x="4192" y="1132"/>
                        <a:pt x="4192" y="1132"/>
                      </a:cubicBezTo>
                      <a:cubicBezTo>
                        <a:pt x="4192" y="1132"/>
                        <a:pt x="4196" y="1121"/>
                        <a:pt x="4196" y="1121"/>
                      </a:cubicBezTo>
                      <a:cubicBezTo>
                        <a:pt x="4196" y="1121"/>
                        <a:pt x="4198" y="1125"/>
                        <a:pt x="4198" y="1125"/>
                      </a:cubicBezTo>
                      <a:cubicBezTo>
                        <a:pt x="4198" y="1125"/>
                        <a:pt x="4201" y="1132"/>
                        <a:pt x="4201" y="1132"/>
                      </a:cubicBezTo>
                      <a:cubicBezTo>
                        <a:pt x="4201" y="1132"/>
                        <a:pt x="4204" y="1129"/>
                        <a:pt x="4204" y="1129"/>
                      </a:cubicBezTo>
                      <a:cubicBezTo>
                        <a:pt x="4204" y="1129"/>
                        <a:pt x="4208" y="1111"/>
                        <a:pt x="4208" y="1111"/>
                      </a:cubicBezTo>
                      <a:cubicBezTo>
                        <a:pt x="4208" y="1111"/>
                        <a:pt x="4209" y="1113"/>
                        <a:pt x="4209" y="1113"/>
                      </a:cubicBezTo>
                      <a:cubicBezTo>
                        <a:pt x="4209" y="1113"/>
                        <a:pt x="4215" y="1131"/>
                        <a:pt x="4215" y="1131"/>
                      </a:cubicBezTo>
                      <a:cubicBezTo>
                        <a:pt x="4215" y="1131"/>
                        <a:pt x="4216" y="1131"/>
                        <a:pt x="4216" y="1131"/>
                      </a:cubicBezTo>
                      <a:cubicBezTo>
                        <a:pt x="4216" y="1131"/>
                        <a:pt x="4220" y="1119"/>
                        <a:pt x="4220" y="1119"/>
                      </a:cubicBezTo>
                      <a:cubicBezTo>
                        <a:pt x="4220" y="1119"/>
                        <a:pt x="4221" y="1119"/>
                        <a:pt x="4221" y="1119"/>
                      </a:cubicBezTo>
                      <a:cubicBezTo>
                        <a:pt x="4221" y="1119"/>
                        <a:pt x="4226" y="1135"/>
                        <a:pt x="4226" y="1135"/>
                      </a:cubicBezTo>
                      <a:cubicBezTo>
                        <a:pt x="4226" y="1135"/>
                        <a:pt x="4226" y="1136"/>
                        <a:pt x="4226" y="1136"/>
                      </a:cubicBezTo>
                      <a:cubicBezTo>
                        <a:pt x="4226" y="1136"/>
                        <a:pt x="4229" y="1139"/>
                        <a:pt x="4229" y="1139"/>
                      </a:cubicBezTo>
                      <a:cubicBezTo>
                        <a:pt x="4229" y="1139"/>
                        <a:pt x="4233" y="1135"/>
                        <a:pt x="4233" y="1135"/>
                      </a:cubicBezTo>
                      <a:cubicBezTo>
                        <a:pt x="4233" y="1135"/>
                        <a:pt x="4237" y="1142"/>
                        <a:pt x="4237" y="1142"/>
                      </a:cubicBezTo>
                      <a:cubicBezTo>
                        <a:pt x="4237" y="1142"/>
                        <a:pt x="4238" y="1143"/>
                        <a:pt x="4238" y="1143"/>
                      </a:cubicBezTo>
                      <a:cubicBezTo>
                        <a:pt x="4238" y="1143"/>
                        <a:pt x="4243" y="1148"/>
                        <a:pt x="4243" y="1148"/>
                      </a:cubicBezTo>
                      <a:cubicBezTo>
                        <a:pt x="4243" y="1148"/>
                        <a:pt x="4243" y="1148"/>
                        <a:pt x="4243" y="1148"/>
                      </a:cubicBezTo>
                      <a:cubicBezTo>
                        <a:pt x="4243" y="1148"/>
                        <a:pt x="4249" y="1149"/>
                        <a:pt x="4249" y="1149"/>
                      </a:cubicBezTo>
                      <a:cubicBezTo>
                        <a:pt x="4249" y="1149"/>
                        <a:pt x="4249" y="1149"/>
                        <a:pt x="4249" y="1149"/>
                      </a:cubicBezTo>
                      <a:cubicBezTo>
                        <a:pt x="4249" y="1149"/>
                        <a:pt x="4254" y="1151"/>
                        <a:pt x="4254" y="1151"/>
                      </a:cubicBezTo>
                      <a:cubicBezTo>
                        <a:pt x="4254" y="1151"/>
                        <a:pt x="4258" y="1151"/>
                        <a:pt x="4258" y="1151"/>
                      </a:cubicBezTo>
                      <a:cubicBezTo>
                        <a:pt x="4258" y="1151"/>
                        <a:pt x="4259" y="1151"/>
                        <a:pt x="4259" y="1151"/>
                      </a:cubicBezTo>
                      <a:cubicBezTo>
                        <a:pt x="4259" y="1151"/>
                        <a:pt x="4261" y="1151"/>
                        <a:pt x="4261" y="1151"/>
                      </a:cubicBezTo>
                      <a:cubicBezTo>
                        <a:pt x="4261" y="1151"/>
                        <a:pt x="4264" y="1151"/>
                        <a:pt x="4264" y="1151"/>
                      </a:cubicBezTo>
                      <a:cubicBezTo>
                        <a:pt x="4264" y="1151"/>
                        <a:pt x="4266" y="1151"/>
                        <a:pt x="4266" y="1151"/>
                      </a:cubicBezTo>
                      <a:cubicBezTo>
                        <a:pt x="4266" y="1151"/>
                        <a:pt x="4271" y="1150"/>
                        <a:pt x="4271" y="1150"/>
                      </a:cubicBezTo>
                      <a:cubicBezTo>
                        <a:pt x="4271" y="1150"/>
                        <a:pt x="4272" y="1150"/>
                        <a:pt x="4272" y="1150"/>
                      </a:cubicBezTo>
                      <a:cubicBezTo>
                        <a:pt x="4272" y="1150"/>
                        <a:pt x="4276" y="1149"/>
                        <a:pt x="4276" y="1149"/>
                      </a:cubicBezTo>
                      <a:cubicBezTo>
                        <a:pt x="4276" y="1149"/>
                        <a:pt x="4277" y="1149"/>
                        <a:pt x="4277" y="1149"/>
                      </a:cubicBezTo>
                      <a:cubicBezTo>
                        <a:pt x="4277" y="1149"/>
                        <a:pt x="4282" y="1148"/>
                        <a:pt x="4282" y="1148"/>
                      </a:cubicBezTo>
                      <a:cubicBezTo>
                        <a:pt x="4282" y="1148"/>
                        <a:pt x="4283" y="1148"/>
                        <a:pt x="4283" y="1148"/>
                      </a:cubicBezTo>
                      <a:cubicBezTo>
                        <a:pt x="4283" y="1148"/>
                        <a:pt x="4287" y="1147"/>
                        <a:pt x="4287" y="1147"/>
                      </a:cubicBezTo>
                      <a:cubicBezTo>
                        <a:pt x="4287" y="1147"/>
                        <a:pt x="4289" y="1147"/>
                        <a:pt x="4289" y="1147"/>
                      </a:cubicBezTo>
                      <a:cubicBezTo>
                        <a:pt x="4289" y="1147"/>
                        <a:pt x="4292" y="1146"/>
                        <a:pt x="4292" y="1146"/>
                      </a:cubicBezTo>
                      <a:cubicBezTo>
                        <a:pt x="4292" y="1146"/>
                        <a:pt x="4294" y="1146"/>
                        <a:pt x="4294" y="1146"/>
                      </a:cubicBezTo>
                      <a:cubicBezTo>
                        <a:pt x="4294" y="1146"/>
                        <a:pt x="4300" y="1145"/>
                        <a:pt x="4300" y="1145"/>
                      </a:cubicBezTo>
                      <a:cubicBezTo>
                        <a:pt x="4300" y="1145"/>
                        <a:pt x="4301" y="1145"/>
                        <a:pt x="4301" y="1145"/>
                      </a:cubicBezTo>
                      <a:cubicBezTo>
                        <a:pt x="4301" y="1145"/>
                        <a:pt x="4303" y="1146"/>
                        <a:pt x="4303" y="1146"/>
                      </a:cubicBezTo>
                      <a:cubicBezTo>
                        <a:pt x="4303" y="1146"/>
                        <a:pt x="4306" y="1145"/>
                        <a:pt x="4306" y="1145"/>
                      </a:cubicBezTo>
                      <a:cubicBezTo>
                        <a:pt x="4306" y="1145"/>
                        <a:pt x="4307" y="1146"/>
                        <a:pt x="4307" y="1146"/>
                      </a:cubicBezTo>
                      <a:cubicBezTo>
                        <a:pt x="4307" y="1146"/>
                        <a:pt x="4312" y="1146"/>
                        <a:pt x="4312" y="1146"/>
                      </a:cubicBezTo>
                      <a:cubicBezTo>
                        <a:pt x="4312" y="1146"/>
                        <a:pt x="4316" y="1146"/>
                        <a:pt x="4316" y="1146"/>
                      </a:cubicBezTo>
                      <a:cubicBezTo>
                        <a:pt x="4316" y="1146"/>
                        <a:pt x="4317" y="1146"/>
                        <a:pt x="4317" y="1146"/>
                      </a:cubicBezTo>
                      <a:cubicBezTo>
                        <a:pt x="4317" y="1146"/>
                        <a:pt x="4322" y="1147"/>
                        <a:pt x="4322" y="1147"/>
                      </a:cubicBezTo>
                      <a:cubicBezTo>
                        <a:pt x="4322" y="1147"/>
                        <a:pt x="4323" y="1147"/>
                        <a:pt x="4323" y="1147"/>
                      </a:cubicBezTo>
                      <a:cubicBezTo>
                        <a:pt x="4323" y="1147"/>
                        <a:pt x="4328" y="1148"/>
                        <a:pt x="4328" y="1148"/>
                      </a:cubicBezTo>
                      <a:cubicBezTo>
                        <a:pt x="4328" y="1148"/>
                        <a:pt x="4328" y="1148"/>
                        <a:pt x="4328" y="1148"/>
                      </a:cubicBezTo>
                      <a:cubicBezTo>
                        <a:pt x="4328" y="1148"/>
                        <a:pt x="4334" y="1150"/>
                        <a:pt x="4334" y="1150"/>
                      </a:cubicBezTo>
                      <a:cubicBezTo>
                        <a:pt x="4334" y="1150"/>
                        <a:pt x="4334" y="1150"/>
                        <a:pt x="4334" y="1150"/>
                      </a:cubicBezTo>
                      <a:cubicBezTo>
                        <a:pt x="4334" y="1150"/>
                        <a:pt x="4339" y="1151"/>
                        <a:pt x="4339" y="1151"/>
                      </a:cubicBezTo>
                      <a:cubicBezTo>
                        <a:pt x="4339" y="1151"/>
                        <a:pt x="4339" y="1151"/>
                        <a:pt x="4339" y="1151"/>
                      </a:cubicBezTo>
                      <a:cubicBezTo>
                        <a:pt x="4339" y="1151"/>
                        <a:pt x="4345" y="1153"/>
                        <a:pt x="4345" y="1153"/>
                      </a:cubicBezTo>
                      <a:cubicBezTo>
                        <a:pt x="4345" y="1153"/>
                        <a:pt x="4345" y="1153"/>
                        <a:pt x="4345" y="1153"/>
                      </a:cubicBezTo>
                      <a:cubicBezTo>
                        <a:pt x="4345" y="1153"/>
                        <a:pt x="4350" y="1154"/>
                        <a:pt x="4350" y="1154"/>
                      </a:cubicBezTo>
                      <a:cubicBezTo>
                        <a:pt x="4350" y="1154"/>
                        <a:pt x="4351" y="1154"/>
                        <a:pt x="4351" y="1154"/>
                      </a:cubicBezTo>
                      <a:cubicBezTo>
                        <a:pt x="4351" y="1154"/>
                        <a:pt x="4356" y="1155"/>
                        <a:pt x="4356" y="1155"/>
                      </a:cubicBezTo>
                      <a:cubicBezTo>
                        <a:pt x="4356" y="1155"/>
                        <a:pt x="4356" y="1156"/>
                        <a:pt x="4356" y="1156"/>
                      </a:cubicBezTo>
                      <a:cubicBezTo>
                        <a:pt x="4356" y="1156"/>
                        <a:pt x="4362" y="1157"/>
                        <a:pt x="4362" y="1157"/>
                      </a:cubicBezTo>
                      <a:cubicBezTo>
                        <a:pt x="4362" y="1157"/>
                        <a:pt x="4362" y="1157"/>
                        <a:pt x="4362" y="1157"/>
                      </a:cubicBezTo>
                      <a:cubicBezTo>
                        <a:pt x="4362" y="1157"/>
                        <a:pt x="4368" y="1158"/>
                        <a:pt x="4368" y="1158"/>
                      </a:cubicBezTo>
                      <a:cubicBezTo>
                        <a:pt x="4368" y="1158"/>
                        <a:pt x="4368" y="1158"/>
                        <a:pt x="4368" y="1158"/>
                      </a:cubicBezTo>
                      <a:cubicBezTo>
                        <a:pt x="4368" y="1158"/>
                        <a:pt x="4372" y="1159"/>
                        <a:pt x="4372" y="1159"/>
                      </a:cubicBezTo>
                      <a:cubicBezTo>
                        <a:pt x="4372" y="1159"/>
                        <a:pt x="4373" y="1159"/>
                        <a:pt x="4373" y="1159"/>
                      </a:cubicBezTo>
                      <a:cubicBezTo>
                        <a:pt x="4373" y="1159"/>
                        <a:pt x="4378" y="1160"/>
                        <a:pt x="4378" y="1160"/>
                      </a:cubicBezTo>
                      <a:cubicBezTo>
                        <a:pt x="4378" y="1160"/>
                        <a:pt x="4380" y="1160"/>
                        <a:pt x="4380" y="1160"/>
                      </a:cubicBezTo>
                      <a:cubicBezTo>
                        <a:pt x="4380" y="1160"/>
                        <a:pt x="4384" y="1161"/>
                        <a:pt x="4384" y="1161"/>
                      </a:cubicBezTo>
                      <a:cubicBezTo>
                        <a:pt x="4384" y="1161"/>
                        <a:pt x="4385" y="1160"/>
                        <a:pt x="4385" y="1160"/>
                      </a:cubicBezTo>
                      <a:cubicBezTo>
                        <a:pt x="4385" y="1160"/>
                        <a:pt x="4390" y="1161"/>
                        <a:pt x="4390" y="1161"/>
                      </a:cubicBezTo>
                      <a:cubicBezTo>
                        <a:pt x="4390" y="1161"/>
                        <a:pt x="4390" y="1161"/>
                        <a:pt x="4390" y="1161"/>
                      </a:cubicBezTo>
                      <a:cubicBezTo>
                        <a:pt x="4390" y="1161"/>
                        <a:pt x="4396" y="1162"/>
                        <a:pt x="4396" y="1162"/>
                      </a:cubicBezTo>
                      <a:cubicBezTo>
                        <a:pt x="4396" y="1162"/>
                        <a:pt x="4396" y="1162"/>
                        <a:pt x="4396" y="1162"/>
                      </a:cubicBezTo>
                      <a:cubicBezTo>
                        <a:pt x="4396" y="1162"/>
                        <a:pt x="4401" y="1162"/>
                        <a:pt x="4401" y="1162"/>
                      </a:cubicBezTo>
                      <a:cubicBezTo>
                        <a:pt x="4401" y="1162"/>
                        <a:pt x="4402" y="1162"/>
                        <a:pt x="4402" y="1162"/>
                      </a:cubicBezTo>
                      <a:cubicBezTo>
                        <a:pt x="4402" y="1162"/>
                        <a:pt x="4404" y="1163"/>
                        <a:pt x="4404" y="1163"/>
                      </a:cubicBezTo>
                      <a:cubicBezTo>
                        <a:pt x="4404" y="1163"/>
                        <a:pt x="4407" y="1163"/>
                        <a:pt x="4407" y="1163"/>
                      </a:cubicBezTo>
                      <a:cubicBezTo>
                        <a:pt x="4407" y="1163"/>
                        <a:pt x="4413" y="1163"/>
                        <a:pt x="4413" y="1163"/>
                      </a:cubicBezTo>
                      <a:cubicBezTo>
                        <a:pt x="4413" y="1163"/>
                        <a:pt x="4414" y="1163"/>
                        <a:pt x="4414" y="1163"/>
                      </a:cubicBezTo>
                      <a:cubicBezTo>
                        <a:pt x="4414" y="1163"/>
                        <a:pt x="4418" y="1164"/>
                        <a:pt x="4418" y="1164"/>
                      </a:cubicBezTo>
                      <a:cubicBezTo>
                        <a:pt x="4418" y="1164"/>
                        <a:pt x="4421" y="1164"/>
                        <a:pt x="4421" y="1164"/>
                      </a:cubicBezTo>
                      <a:cubicBezTo>
                        <a:pt x="4421" y="1164"/>
                        <a:pt x="4423" y="1164"/>
                        <a:pt x="4423" y="1164"/>
                      </a:cubicBezTo>
                      <a:cubicBezTo>
                        <a:pt x="4423" y="1164"/>
                        <a:pt x="4428" y="1164"/>
                        <a:pt x="4428" y="1164"/>
                      </a:cubicBezTo>
                      <a:cubicBezTo>
                        <a:pt x="4428" y="1164"/>
                        <a:pt x="4428" y="1165"/>
                        <a:pt x="4428" y="1165"/>
                      </a:cubicBezTo>
                      <a:cubicBezTo>
                        <a:pt x="4428" y="1165"/>
                        <a:pt x="4430" y="1164"/>
                        <a:pt x="4430" y="1164"/>
                      </a:cubicBezTo>
                      <a:cubicBezTo>
                        <a:pt x="4430" y="1164"/>
                        <a:pt x="4435" y="1165"/>
                        <a:pt x="4435" y="1165"/>
                      </a:cubicBezTo>
                      <a:cubicBezTo>
                        <a:pt x="4435" y="1165"/>
                        <a:pt x="4438" y="1165"/>
                        <a:pt x="4438" y="1165"/>
                      </a:cubicBezTo>
                      <a:cubicBezTo>
                        <a:pt x="4438" y="1165"/>
                        <a:pt x="4439" y="1165"/>
                        <a:pt x="4439" y="1165"/>
                      </a:cubicBezTo>
                      <a:cubicBezTo>
                        <a:pt x="4439" y="1165"/>
                        <a:pt x="4443" y="1166"/>
                        <a:pt x="4443" y="1166"/>
                      </a:cubicBezTo>
                      <a:cubicBezTo>
                        <a:pt x="4443" y="1166"/>
                        <a:pt x="4445" y="1165"/>
                        <a:pt x="4445" y="1165"/>
                      </a:cubicBezTo>
                      <a:cubicBezTo>
                        <a:pt x="4445" y="1165"/>
                        <a:pt x="4448" y="1165"/>
                        <a:pt x="4448" y="1165"/>
                      </a:cubicBezTo>
                      <a:cubicBezTo>
                        <a:pt x="4448" y="1165"/>
                        <a:pt x="4450" y="1165"/>
                        <a:pt x="4450" y="1165"/>
                      </a:cubicBezTo>
                      <a:cubicBezTo>
                        <a:pt x="4450" y="1165"/>
                        <a:pt x="4453" y="1165"/>
                        <a:pt x="4453" y="1165"/>
                      </a:cubicBezTo>
                      <a:cubicBezTo>
                        <a:pt x="4453" y="1165"/>
                        <a:pt x="4455" y="1165"/>
                        <a:pt x="4455" y="1165"/>
                      </a:cubicBezTo>
                      <a:cubicBezTo>
                        <a:pt x="4455" y="1165"/>
                        <a:pt x="4462" y="1165"/>
                        <a:pt x="4462" y="1165"/>
                      </a:cubicBezTo>
                      <a:cubicBezTo>
                        <a:pt x="4462" y="1165"/>
                        <a:pt x="4463" y="1165"/>
                        <a:pt x="4463" y="1165"/>
                      </a:cubicBezTo>
                      <a:cubicBezTo>
                        <a:pt x="4463" y="1165"/>
                        <a:pt x="4464" y="1165"/>
                        <a:pt x="4464" y="1165"/>
                      </a:cubicBezTo>
                      <a:cubicBezTo>
                        <a:pt x="4464" y="1165"/>
                        <a:pt x="4468" y="1164"/>
                        <a:pt x="4468" y="1164"/>
                      </a:cubicBezTo>
                      <a:cubicBezTo>
                        <a:pt x="4468" y="1164"/>
                        <a:pt x="4470" y="1165"/>
                        <a:pt x="4470" y="1165"/>
                      </a:cubicBezTo>
                      <a:cubicBezTo>
                        <a:pt x="4470" y="1165"/>
                        <a:pt x="4474" y="1164"/>
                        <a:pt x="4474" y="1164"/>
                      </a:cubicBezTo>
                      <a:cubicBezTo>
                        <a:pt x="4474" y="1164"/>
                        <a:pt x="4475" y="1165"/>
                        <a:pt x="4475" y="1165"/>
                      </a:cubicBezTo>
                      <a:cubicBezTo>
                        <a:pt x="4475" y="1165"/>
                        <a:pt x="4477" y="1165"/>
                        <a:pt x="4477" y="1165"/>
                      </a:cubicBezTo>
                      <a:cubicBezTo>
                        <a:pt x="4477" y="1165"/>
                        <a:pt x="4483" y="1165"/>
                        <a:pt x="4483" y="1165"/>
                      </a:cubicBezTo>
                      <a:cubicBezTo>
                        <a:pt x="4483" y="1165"/>
                        <a:pt x="4486" y="1165"/>
                        <a:pt x="4486" y="1165"/>
                      </a:cubicBezTo>
                      <a:cubicBezTo>
                        <a:pt x="4486" y="1165"/>
                        <a:pt x="4489" y="1165"/>
                        <a:pt x="4489" y="1165"/>
                      </a:cubicBezTo>
                      <a:cubicBezTo>
                        <a:pt x="4489" y="1165"/>
                        <a:pt x="4491" y="1166"/>
                        <a:pt x="4491" y="1166"/>
                      </a:cubicBezTo>
                      <a:cubicBezTo>
                        <a:pt x="4491" y="1166"/>
                        <a:pt x="4493" y="1165"/>
                        <a:pt x="4493" y="1165"/>
                      </a:cubicBezTo>
                      <a:cubicBezTo>
                        <a:pt x="4493" y="1165"/>
                        <a:pt x="4497" y="1166"/>
                        <a:pt x="4497" y="1166"/>
                      </a:cubicBezTo>
                      <a:cubicBezTo>
                        <a:pt x="4497" y="1166"/>
                        <a:pt x="4498" y="1166"/>
                        <a:pt x="4498" y="1166"/>
                      </a:cubicBezTo>
                      <a:cubicBezTo>
                        <a:pt x="4498" y="1166"/>
                        <a:pt x="4502" y="1167"/>
                        <a:pt x="4502" y="1167"/>
                      </a:cubicBezTo>
                      <a:cubicBezTo>
                        <a:pt x="4502" y="1167"/>
                        <a:pt x="4503" y="1166"/>
                        <a:pt x="4503" y="1166"/>
                      </a:cubicBezTo>
                      <a:cubicBezTo>
                        <a:pt x="4503" y="1166"/>
                        <a:pt x="4508" y="1167"/>
                        <a:pt x="4508" y="1167"/>
                      </a:cubicBezTo>
                      <a:cubicBezTo>
                        <a:pt x="4508" y="1167"/>
                        <a:pt x="4511" y="1167"/>
                        <a:pt x="4511" y="1167"/>
                      </a:cubicBezTo>
                      <a:cubicBezTo>
                        <a:pt x="4511" y="1167"/>
                        <a:pt x="4512" y="1167"/>
                        <a:pt x="4512" y="1167"/>
                      </a:cubicBezTo>
                      <a:cubicBezTo>
                        <a:pt x="4512" y="1167"/>
                        <a:pt x="4518" y="1167"/>
                        <a:pt x="4518" y="1167"/>
                      </a:cubicBezTo>
                      <a:cubicBezTo>
                        <a:pt x="4518" y="1167"/>
                        <a:pt x="4520" y="1167"/>
                        <a:pt x="4520" y="1167"/>
                      </a:cubicBezTo>
                      <a:cubicBezTo>
                        <a:pt x="4520" y="1167"/>
                        <a:pt x="4521" y="1167"/>
                        <a:pt x="4521" y="1167"/>
                      </a:cubicBezTo>
                      <a:cubicBezTo>
                        <a:pt x="4521" y="1167"/>
                        <a:pt x="4526" y="1166"/>
                        <a:pt x="4526" y="1166"/>
                      </a:cubicBezTo>
                      <a:cubicBezTo>
                        <a:pt x="4526" y="1166"/>
                        <a:pt x="4526" y="1166"/>
                        <a:pt x="4526" y="1166"/>
                      </a:cubicBezTo>
                      <a:cubicBezTo>
                        <a:pt x="4526" y="1166"/>
                        <a:pt x="4530" y="1160"/>
                        <a:pt x="4530" y="1160"/>
                      </a:cubicBezTo>
                      <a:cubicBezTo>
                        <a:pt x="4530" y="1160"/>
                        <a:pt x="4532" y="1164"/>
                        <a:pt x="4532" y="1164"/>
                      </a:cubicBezTo>
                      <a:cubicBezTo>
                        <a:pt x="4532" y="1164"/>
                        <a:pt x="4537" y="1168"/>
                        <a:pt x="4537" y="1168"/>
                      </a:cubicBezTo>
                      <a:cubicBezTo>
                        <a:pt x="4537" y="1168"/>
                        <a:pt x="4537" y="1168"/>
                        <a:pt x="4537" y="1168"/>
                      </a:cubicBezTo>
                      <a:cubicBezTo>
                        <a:pt x="4537" y="1168"/>
                        <a:pt x="4543" y="1168"/>
                        <a:pt x="4543" y="1168"/>
                      </a:cubicBezTo>
                      <a:cubicBezTo>
                        <a:pt x="4543" y="1168"/>
                        <a:pt x="4545" y="1168"/>
                        <a:pt x="4545" y="1168"/>
                      </a:cubicBezTo>
                      <a:cubicBezTo>
                        <a:pt x="4545" y="1168"/>
                        <a:pt x="4547" y="1168"/>
                        <a:pt x="4547" y="1168"/>
                      </a:cubicBezTo>
                      <a:cubicBezTo>
                        <a:pt x="4547" y="1168"/>
                        <a:pt x="4550" y="1168"/>
                        <a:pt x="4550" y="1168"/>
                      </a:cubicBezTo>
                      <a:cubicBezTo>
                        <a:pt x="4550" y="1168"/>
                        <a:pt x="4552" y="1169"/>
                        <a:pt x="4552" y="1169"/>
                      </a:cubicBezTo>
                      <a:cubicBezTo>
                        <a:pt x="4552" y="1169"/>
                        <a:pt x="4555" y="1168"/>
                        <a:pt x="4555" y="1168"/>
                      </a:cubicBezTo>
                      <a:cubicBezTo>
                        <a:pt x="4555" y="1168"/>
                        <a:pt x="4557" y="1169"/>
                        <a:pt x="4557" y="1169"/>
                      </a:cubicBezTo>
                      <a:cubicBezTo>
                        <a:pt x="4557" y="1169"/>
                        <a:pt x="4561" y="1169"/>
                        <a:pt x="4561" y="1169"/>
                      </a:cubicBezTo>
                      <a:cubicBezTo>
                        <a:pt x="4561" y="1169"/>
                        <a:pt x="4564" y="1169"/>
                        <a:pt x="4564" y="1169"/>
                      </a:cubicBezTo>
                      <a:cubicBezTo>
                        <a:pt x="4564" y="1169"/>
                        <a:pt x="4566" y="1169"/>
                        <a:pt x="4566" y="1169"/>
                      </a:cubicBezTo>
                      <a:cubicBezTo>
                        <a:pt x="4566" y="1169"/>
                        <a:pt x="4567" y="1169"/>
                        <a:pt x="4567" y="1169"/>
                      </a:cubicBezTo>
                      <a:cubicBezTo>
                        <a:pt x="4567" y="1169"/>
                        <a:pt x="4573" y="1169"/>
                        <a:pt x="4573" y="1169"/>
                      </a:cubicBezTo>
                      <a:cubicBezTo>
                        <a:pt x="4573" y="1169"/>
                        <a:pt x="4574" y="1169"/>
                        <a:pt x="4574" y="1169"/>
                      </a:cubicBezTo>
                      <a:cubicBezTo>
                        <a:pt x="4574" y="1169"/>
                        <a:pt x="4581" y="1169"/>
                        <a:pt x="4581" y="1169"/>
                      </a:cubicBezTo>
                      <a:cubicBezTo>
                        <a:pt x="4581" y="1169"/>
                        <a:pt x="4582" y="1169"/>
                        <a:pt x="4582" y="1169"/>
                      </a:cubicBezTo>
                      <a:cubicBezTo>
                        <a:pt x="4582" y="1169"/>
                        <a:pt x="4583" y="1169"/>
                        <a:pt x="4583" y="1169"/>
                      </a:cubicBezTo>
                      <a:cubicBezTo>
                        <a:pt x="4583" y="1169"/>
                        <a:pt x="4586" y="1169"/>
                        <a:pt x="4586" y="1169"/>
                      </a:cubicBezTo>
                      <a:cubicBezTo>
                        <a:pt x="4586" y="1169"/>
                        <a:pt x="4591" y="1169"/>
                        <a:pt x="4591" y="1169"/>
                      </a:cubicBezTo>
                      <a:cubicBezTo>
                        <a:pt x="4591" y="1169"/>
                        <a:pt x="4593" y="1169"/>
                        <a:pt x="4593" y="1169"/>
                      </a:cubicBezTo>
                      <a:cubicBezTo>
                        <a:pt x="4593" y="1169"/>
                        <a:pt x="4595" y="1169"/>
                        <a:pt x="4595" y="1169"/>
                      </a:cubicBezTo>
                      <a:cubicBezTo>
                        <a:pt x="4595" y="1169"/>
                        <a:pt x="4599" y="1169"/>
                        <a:pt x="4599" y="1169"/>
                      </a:cubicBezTo>
                      <a:cubicBezTo>
                        <a:pt x="4599" y="1169"/>
                        <a:pt x="4601" y="1169"/>
                        <a:pt x="4601" y="1169"/>
                      </a:cubicBezTo>
                      <a:cubicBezTo>
                        <a:pt x="4601" y="1169"/>
                        <a:pt x="4604" y="1168"/>
                        <a:pt x="4604" y="1168"/>
                      </a:cubicBezTo>
                      <a:cubicBezTo>
                        <a:pt x="4604" y="1168"/>
                        <a:pt x="4606" y="1168"/>
                        <a:pt x="4606" y="1168"/>
                      </a:cubicBezTo>
                      <a:cubicBezTo>
                        <a:pt x="4606" y="1168"/>
                        <a:pt x="4610" y="1168"/>
                        <a:pt x="4610" y="1168"/>
                      </a:cubicBezTo>
                      <a:cubicBezTo>
                        <a:pt x="4610" y="1168"/>
                        <a:pt x="4611" y="1168"/>
                        <a:pt x="4611" y="1168"/>
                      </a:cubicBezTo>
                      <a:cubicBezTo>
                        <a:pt x="4611" y="1168"/>
                        <a:pt x="4616" y="1167"/>
                        <a:pt x="4616" y="1167"/>
                      </a:cubicBezTo>
                      <a:cubicBezTo>
                        <a:pt x="4616" y="1167"/>
                        <a:pt x="4617" y="1167"/>
                        <a:pt x="4617" y="1167"/>
                      </a:cubicBezTo>
                      <a:cubicBezTo>
                        <a:pt x="4617" y="1167"/>
                        <a:pt x="4622" y="1166"/>
                        <a:pt x="4622" y="1166"/>
                      </a:cubicBezTo>
                      <a:cubicBezTo>
                        <a:pt x="4622" y="1166"/>
                        <a:pt x="4622" y="1165"/>
                        <a:pt x="4622" y="1165"/>
                      </a:cubicBezTo>
                      <a:cubicBezTo>
                        <a:pt x="4622" y="1165"/>
                        <a:pt x="4625" y="1165"/>
                        <a:pt x="4625" y="1165"/>
                      </a:cubicBezTo>
                      <a:cubicBezTo>
                        <a:pt x="4625" y="1165"/>
                        <a:pt x="4628" y="1165"/>
                        <a:pt x="4628" y="1165"/>
                      </a:cubicBezTo>
                      <a:cubicBezTo>
                        <a:pt x="4628" y="1165"/>
                        <a:pt x="4633" y="1163"/>
                        <a:pt x="4633" y="1163"/>
                      </a:cubicBezTo>
                      <a:cubicBezTo>
                        <a:pt x="4633" y="1163"/>
                        <a:pt x="4633" y="1163"/>
                        <a:pt x="4633" y="1163"/>
                      </a:cubicBezTo>
                      <a:cubicBezTo>
                        <a:pt x="4633" y="1163"/>
                        <a:pt x="4639" y="1160"/>
                        <a:pt x="4639" y="1160"/>
                      </a:cubicBezTo>
                      <a:cubicBezTo>
                        <a:pt x="4639" y="1160"/>
                        <a:pt x="4639" y="1160"/>
                        <a:pt x="4639" y="1160"/>
                      </a:cubicBezTo>
                      <a:cubicBezTo>
                        <a:pt x="4639" y="1160"/>
                        <a:pt x="4644" y="1155"/>
                        <a:pt x="4644" y="1155"/>
                      </a:cubicBezTo>
                      <a:cubicBezTo>
                        <a:pt x="4644" y="1155"/>
                        <a:pt x="4645" y="1154"/>
                        <a:pt x="4645" y="1154"/>
                      </a:cubicBezTo>
                      <a:cubicBezTo>
                        <a:pt x="4645" y="1154"/>
                        <a:pt x="4650" y="1139"/>
                        <a:pt x="4650" y="1139"/>
                      </a:cubicBezTo>
                      <a:cubicBezTo>
                        <a:pt x="4650" y="1139"/>
                        <a:pt x="4651" y="1137"/>
                        <a:pt x="4651" y="1137"/>
                      </a:cubicBezTo>
                      <a:cubicBezTo>
                        <a:pt x="4651" y="1137"/>
                        <a:pt x="4656" y="1088"/>
                        <a:pt x="4656" y="1088"/>
                      </a:cubicBezTo>
                      <a:cubicBezTo>
                        <a:pt x="4656" y="1088"/>
                        <a:pt x="4656" y="1089"/>
                        <a:pt x="4656" y="1089"/>
                      </a:cubicBezTo>
                      <a:cubicBezTo>
                        <a:pt x="4656" y="1089"/>
                        <a:pt x="4662" y="1148"/>
                        <a:pt x="4662" y="1148"/>
                      </a:cubicBezTo>
                      <a:cubicBezTo>
                        <a:pt x="4662" y="1148"/>
                        <a:pt x="4662" y="1149"/>
                        <a:pt x="4662" y="1149"/>
                      </a:cubicBezTo>
                      <a:cubicBezTo>
                        <a:pt x="4662" y="1149"/>
                        <a:pt x="4667" y="1156"/>
                        <a:pt x="4667" y="1156"/>
                      </a:cubicBezTo>
                      <a:cubicBezTo>
                        <a:pt x="4667" y="1156"/>
                        <a:pt x="4667" y="1156"/>
                        <a:pt x="4667" y="1156"/>
                      </a:cubicBezTo>
                      <a:cubicBezTo>
                        <a:pt x="4667" y="1156"/>
                        <a:pt x="4673" y="1160"/>
                        <a:pt x="4673" y="1160"/>
                      </a:cubicBezTo>
                      <a:cubicBezTo>
                        <a:pt x="4673" y="1160"/>
                        <a:pt x="4673" y="1160"/>
                        <a:pt x="4673" y="1160"/>
                      </a:cubicBezTo>
                      <a:cubicBezTo>
                        <a:pt x="4673" y="1160"/>
                        <a:pt x="4677" y="1162"/>
                        <a:pt x="4677" y="1162"/>
                      </a:cubicBezTo>
                      <a:cubicBezTo>
                        <a:pt x="4677" y="1162"/>
                        <a:pt x="4681" y="1161"/>
                        <a:pt x="4681" y="1161"/>
                      </a:cubicBezTo>
                      <a:cubicBezTo>
                        <a:pt x="4681" y="1161"/>
                        <a:pt x="4684" y="1163"/>
                        <a:pt x="4684" y="1163"/>
                      </a:cubicBezTo>
                      <a:cubicBezTo>
                        <a:pt x="4684" y="1163"/>
                        <a:pt x="4684" y="1163"/>
                        <a:pt x="4684" y="1163"/>
                      </a:cubicBezTo>
                      <a:cubicBezTo>
                        <a:pt x="4684" y="1163"/>
                        <a:pt x="4690" y="1165"/>
                        <a:pt x="4690" y="1165"/>
                      </a:cubicBezTo>
                      <a:cubicBezTo>
                        <a:pt x="4690" y="1165"/>
                        <a:pt x="4691" y="1165"/>
                        <a:pt x="4691" y="1165"/>
                      </a:cubicBezTo>
                      <a:cubicBezTo>
                        <a:pt x="4691" y="1165"/>
                        <a:pt x="4696" y="1166"/>
                        <a:pt x="4696" y="1166"/>
                      </a:cubicBezTo>
                      <a:cubicBezTo>
                        <a:pt x="4696" y="1166"/>
                        <a:pt x="4696" y="1166"/>
                        <a:pt x="4696" y="1166"/>
                      </a:cubicBezTo>
                      <a:cubicBezTo>
                        <a:pt x="4696" y="1166"/>
                        <a:pt x="4701" y="1167"/>
                        <a:pt x="4701" y="1167"/>
                      </a:cubicBezTo>
                      <a:cubicBezTo>
                        <a:pt x="4701" y="1167"/>
                        <a:pt x="4701" y="1168"/>
                        <a:pt x="4701" y="1168"/>
                      </a:cubicBezTo>
                      <a:cubicBezTo>
                        <a:pt x="4701" y="1168"/>
                        <a:pt x="4707" y="1168"/>
                        <a:pt x="4707" y="1168"/>
                      </a:cubicBezTo>
                      <a:cubicBezTo>
                        <a:pt x="4707" y="1168"/>
                        <a:pt x="4707" y="1168"/>
                        <a:pt x="4707" y="1168"/>
                      </a:cubicBezTo>
                      <a:cubicBezTo>
                        <a:pt x="4707" y="1168"/>
                        <a:pt x="4711" y="1169"/>
                        <a:pt x="4711" y="1169"/>
                      </a:cubicBezTo>
                      <a:cubicBezTo>
                        <a:pt x="4711" y="1169"/>
                        <a:pt x="4714" y="1169"/>
                        <a:pt x="4714" y="1169"/>
                      </a:cubicBezTo>
                      <a:cubicBezTo>
                        <a:pt x="4714" y="1169"/>
                        <a:pt x="4718" y="1169"/>
                        <a:pt x="4718" y="1169"/>
                      </a:cubicBezTo>
                      <a:cubicBezTo>
                        <a:pt x="4718" y="1169"/>
                        <a:pt x="4718" y="1169"/>
                        <a:pt x="4718" y="1169"/>
                      </a:cubicBezTo>
                      <a:cubicBezTo>
                        <a:pt x="4718" y="1169"/>
                        <a:pt x="4724" y="1170"/>
                        <a:pt x="4724" y="1170"/>
                      </a:cubicBezTo>
                      <a:cubicBezTo>
                        <a:pt x="4724" y="1170"/>
                        <a:pt x="4724" y="1170"/>
                        <a:pt x="4724" y="1170"/>
                      </a:cubicBezTo>
                      <a:cubicBezTo>
                        <a:pt x="4724" y="1170"/>
                        <a:pt x="4729" y="1169"/>
                        <a:pt x="4729" y="1169"/>
                      </a:cubicBezTo>
                      <a:cubicBezTo>
                        <a:pt x="4729" y="1169"/>
                        <a:pt x="4730" y="1169"/>
                        <a:pt x="4730" y="1169"/>
                      </a:cubicBezTo>
                      <a:cubicBezTo>
                        <a:pt x="4730" y="1169"/>
                        <a:pt x="4733" y="1169"/>
                        <a:pt x="4733" y="1169"/>
                      </a:cubicBezTo>
                      <a:cubicBezTo>
                        <a:pt x="4733" y="1169"/>
                        <a:pt x="4735" y="1169"/>
                        <a:pt x="4735" y="1169"/>
                      </a:cubicBezTo>
                      <a:cubicBezTo>
                        <a:pt x="4735" y="1169"/>
                        <a:pt x="4737" y="1169"/>
                        <a:pt x="4737" y="1169"/>
                      </a:cubicBezTo>
                      <a:cubicBezTo>
                        <a:pt x="4737" y="1169"/>
                        <a:pt x="4743" y="1169"/>
                        <a:pt x="4743" y="1169"/>
                      </a:cubicBezTo>
                      <a:cubicBezTo>
                        <a:pt x="4743" y="1169"/>
                        <a:pt x="4746" y="1167"/>
                        <a:pt x="4746" y="1167"/>
                      </a:cubicBezTo>
                      <a:cubicBezTo>
                        <a:pt x="4746" y="1167"/>
                        <a:pt x="4750" y="1167"/>
                        <a:pt x="4750" y="1167"/>
                      </a:cubicBezTo>
                      <a:cubicBezTo>
                        <a:pt x="4750" y="1167"/>
                        <a:pt x="4752" y="1166"/>
                        <a:pt x="4752" y="1166"/>
                      </a:cubicBezTo>
                      <a:cubicBezTo>
                        <a:pt x="4752" y="1166"/>
                        <a:pt x="4752" y="1166"/>
                        <a:pt x="4752" y="1166"/>
                      </a:cubicBezTo>
                      <a:cubicBezTo>
                        <a:pt x="4752" y="1166"/>
                        <a:pt x="4758" y="1162"/>
                        <a:pt x="4758" y="1162"/>
                      </a:cubicBezTo>
                      <a:cubicBezTo>
                        <a:pt x="4758" y="1162"/>
                        <a:pt x="4758" y="1162"/>
                        <a:pt x="4758" y="1162"/>
                      </a:cubicBezTo>
                      <a:cubicBezTo>
                        <a:pt x="4758" y="1162"/>
                        <a:pt x="4763" y="1155"/>
                        <a:pt x="4763" y="1155"/>
                      </a:cubicBezTo>
                      <a:cubicBezTo>
                        <a:pt x="4763" y="1155"/>
                        <a:pt x="4763" y="1155"/>
                        <a:pt x="4763" y="1155"/>
                      </a:cubicBezTo>
                      <a:cubicBezTo>
                        <a:pt x="4763" y="1155"/>
                        <a:pt x="4769" y="1134"/>
                        <a:pt x="4769" y="1134"/>
                      </a:cubicBezTo>
                      <a:cubicBezTo>
                        <a:pt x="4769" y="1134"/>
                        <a:pt x="4769" y="1133"/>
                        <a:pt x="4769" y="1133"/>
                      </a:cubicBezTo>
                      <a:cubicBezTo>
                        <a:pt x="4769" y="1133"/>
                        <a:pt x="4775" y="1105"/>
                        <a:pt x="4775" y="1105"/>
                      </a:cubicBezTo>
                      <a:cubicBezTo>
                        <a:pt x="4775" y="1105"/>
                        <a:pt x="4775" y="1103"/>
                        <a:pt x="4775" y="1103"/>
                      </a:cubicBezTo>
                      <a:cubicBezTo>
                        <a:pt x="4775" y="1103"/>
                        <a:pt x="4780" y="1035"/>
                        <a:pt x="4780" y="1035"/>
                      </a:cubicBezTo>
                      <a:cubicBezTo>
                        <a:pt x="4780" y="1035"/>
                        <a:pt x="4781" y="1028"/>
                        <a:pt x="4781" y="1028"/>
                      </a:cubicBezTo>
                      <a:cubicBezTo>
                        <a:pt x="4781" y="1028"/>
                        <a:pt x="4786" y="662"/>
                        <a:pt x="4786" y="662"/>
                      </a:cubicBezTo>
                      <a:cubicBezTo>
                        <a:pt x="4786" y="662"/>
                        <a:pt x="4788" y="577"/>
                        <a:pt x="4788" y="577"/>
                      </a:cubicBezTo>
                      <a:cubicBezTo>
                        <a:pt x="4788" y="577"/>
                        <a:pt x="4792" y="832"/>
                        <a:pt x="4792" y="832"/>
                      </a:cubicBezTo>
                      <a:cubicBezTo>
                        <a:pt x="4792" y="832"/>
                        <a:pt x="4794" y="880"/>
                        <a:pt x="4794" y="880"/>
                      </a:cubicBezTo>
                      <a:cubicBezTo>
                        <a:pt x="4794" y="880"/>
                        <a:pt x="4797" y="755"/>
                        <a:pt x="4797" y="755"/>
                      </a:cubicBezTo>
                      <a:cubicBezTo>
                        <a:pt x="4797" y="755"/>
                        <a:pt x="4800" y="592"/>
                        <a:pt x="4800" y="592"/>
                      </a:cubicBezTo>
                      <a:cubicBezTo>
                        <a:pt x="4800" y="592"/>
                        <a:pt x="4803" y="787"/>
                        <a:pt x="4803" y="787"/>
                      </a:cubicBezTo>
                      <a:cubicBezTo>
                        <a:pt x="4803" y="787"/>
                        <a:pt x="4803" y="808"/>
                        <a:pt x="4803" y="808"/>
                      </a:cubicBezTo>
                      <a:cubicBezTo>
                        <a:pt x="4803" y="808"/>
                        <a:pt x="4809" y="1042"/>
                        <a:pt x="4809" y="1042"/>
                      </a:cubicBezTo>
                      <a:cubicBezTo>
                        <a:pt x="4809" y="1042"/>
                        <a:pt x="4809" y="1046"/>
                        <a:pt x="4809" y="1046"/>
                      </a:cubicBezTo>
                      <a:cubicBezTo>
                        <a:pt x="4809" y="1046"/>
                        <a:pt x="4814" y="1101"/>
                        <a:pt x="4814" y="1101"/>
                      </a:cubicBezTo>
                      <a:cubicBezTo>
                        <a:pt x="4814" y="1101"/>
                        <a:pt x="4815" y="1102"/>
                        <a:pt x="4815" y="1102"/>
                      </a:cubicBezTo>
                      <a:cubicBezTo>
                        <a:pt x="4815" y="1102"/>
                        <a:pt x="4820" y="1123"/>
                        <a:pt x="4820" y="1123"/>
                      </a:cubicBezTo>
                      <a:cubicBezTo>
                        <a:pt x="4820" y="1123"/>
                        <a:pt x="4820" y="1124"/>
                        <a:pt x="4820" y="1124"/>
                      </a:cubicBezTo>
                      <a:cubicBezTo>
                        <a:pt x="4820" y="1124"/>
                        <a:pt x="4826" y="1135"/>
                        <a:pt x="4826" y="1135"/>
                      </a:cubicBezTo>
                      <a:cubicBezTo>
                        <a:pt x="4826" y="1135"/>
                        <a:pt x="4826" y="1136"/>
                        <a:pt x="4826" y="1136"/>
                      </a:cubicBezTo>
                      <a:cubicBezTo>
                        <a:pt x="4826" y="1136"/>
                        <a:pt x="4831" y="1143"/>
                        <a:pt x="4831" y="1143"/>
                      </a:cubicBezTo>
                      <a:cubicBezTo>
                        <a:pt x="4831" y="1143"/>
                        <a:pt x="4831" y="1143"/>
                        <a:pt x="4831" y="1143"/>
                      </a:cubicBezTo>
                      <a:cubicBezTo>
                        <a:pt x="4831" y="1143"/>
                        <a:pt x="4837" y="1148"/>
                        <a:pt x="4837" y="1148"/>
                      </a:cubicBezTo>
                      <a:cubicBezTo>
                        <a:pt x="4837" y="1148"/>
                        <a:pt x="4837" y="1149"/>
                        <a:pt x="4837" y="1149"/>
                      </a:cubicBezTo>
                      <a:cubicBezTo>
                        <a:pt x="4837" y="1149"/>
                        <a:pt x="4842" y="1153"/>
                        <a:pt x="4842" y="1153"/>
                      </a:cubicBezTo>
                      <a:cubicBezTo>
                        <a:pt x="4842" y="1153"/>
                        <a:pt x="4843" y="1153"/>
                        <a:pt x="4843" y="1153"/>
                      </a:cubicBezTo>
                      <a:cubicBezTo>
                        <a:pt x="4843" y="1153"/>
                        <a:pt x="4848" y="1155"/>
                        <a:pt x="4848" y="1155"/>
                      </a:cubicBezTo>
                      <a:cubicBezTo>
                        <a:pt x="4848" y="1155"/>
                        <a:pt x="4848" y="1155"/>
                        <a:pt x="4848" y="1155"/>
                      </a:cubicBezTo>
                      <a:cubicBezTo>
                        <a:pt x="4848" y="1155"/>
                        <a:pt x="4854" y="1157"/>
                        <a:pt x="4854" y="1157"/>
                      </a:cubicBezTo>
                      <a:cubicBezTo>
                        <a:pt x="4854" y="1157"/>
                        <a:pt x="4854" y="1157"/>
                        <a:pt x="4854" y="1157"/>
                      </a:cubicBezTo>
                      <a:cubicBezTo>
                        <a:pt x="4854" y="1157"/>
                        <a:pt x="4859" y="1159"/>
                        <a:pt x="4859" y="1159"/>
                      </a:cubicBezTo>
                      <a:cubicBezTo>
                        <a:pt x="4859" y="1159"/>
                        <a:pt x="4861" y="1159"/>
                        <a:pt x="4861" y="1159"/>
                      </a:cubicBezTo>
                      <a:cubicBezTo>
                        <a:pt x="4861" y="1159"/>
                        <a:pt x="4865" y="1160"/>
                        <a:pt x="4865" y="1160"/>
                      </a:cubicBezTo>
                      <a:cubicBezTo>
                        <a:pt x="4865" y="1160"/>
                        <a:pt x="4866" y="1160"/>
                        <a:pt x="4866" y="1160"/>
                      </a:cubicBezTo>
                      <a:cubicBezTo>
                        <a:pt x="4866" y="1160"/>
                        <a:pt x="4871" y="1161"/>
                        <a:pt x="4871" y="1161"/>
                      </a:cubicBezTo>
                      <a:cubicBezTo>
                        <a:pt x="4871" y="1161"/>
                        <a:pt x="4872" y="1161"/>
                        <a:pt x="4872" y="1161"/>
                      </a:cubicBezTo>
                      <a:cubicBezTo>
                        <a:pt x="4872" y="1161"/>
                        <a:pt x="4876" y="1162"/>
                        <a:pt x="4876" y="1162"/>
                      </a:cubicBezTo>
                      <a:cubicBezTo>
                        <a:pt x="4876" y="1162"/>
                        <a:pt x="4878" y="1162"/>
                        <a:pt x="4878" y="1162"/>
                      </a:cubicBezTo>
                      <a:cubicBezTo>
                        <a:pt x="4878" y="1162"/>
                        <a:pt x="4880" y="1163"/>
                        <a:pt x="4880" y="1163"/>
                      </a:cubicBezTo>
                      <a:cubicBezTo>
                        <a:pt x="4880" y="1163"/>
                        <a:pt x="4886" y="1163"/>
                        <a:pt x="4886" y="1163"/>
                      </a:cubicBezTo>
                      <a:cubicBezTo>
                        <a:pt x="4886" y="1163"/>
                        <a:pt x="4888" y="1163"/>
                        <a:pt x="4888" y="1163"/>
                      </a:cubicBezTo>
                      <a:cubicBezTo>
                        <a:pt x="4888" y="1163"/>
                        <a:pt x="4888" y="1163"/>
                        <a:pt x="4888" y="1163"/>
                      </a:cubicBezTo>
                      <a:cubicBezTo>
                        <a:pt x="4888" y="1163"/>
                        <a:pt x="4892" y="1164"/>
                        <a:pt x="4892" y="1164"/>
                      </a:cubicBezTo>
                      <a:cubicBezTo>
                        <a:pt x="4892" y="1164"/>
                        <a:pt x="4894" y="1164"/>
                        <a:pt x="4894" y="1164"/>
                      </a:cubicBezTo>
                      <a:cubicBezTo>
                        <a:pt x="4894" y="1164"/>
                        <a:pt x="4898" y="1164"/>
                        <a:pt x="4898" y="1164"/>
                      </a:cubicBezTo>
                      <a:cubicBezTo>
                        <a:pt x="4898" y="1164"/>
                        <a:pt x="4901" y="1164"/>
                        <a:pt x="4901" y="1164"/>
                      </a:cubicBezTo>
                      <a:cubicBezTo>
                        <a:pt x="4901" y="1164"/>
                        <a:pt x="4905" y="1163"/>
                        <a:pt x="4905" y="1163"/>
                      </a:cubicBezTo>
                      <a:cubicBezTo>
                        <a:pt x="4905" y="1163"/>
                        <a:pt x="4905" y="1163"/>
                        <a:pt x="4905" y="1163"/>
                      </a:cubicBezTo>
                      <a:cubicBezTo>
                        <a:pt x="4905" y="1163"/>
                        <a:pt x="4909" y="1162"/>
                        <a:pt x="4909" y="1162"/>
                      </a:cubicBezTo>
                      <a:cubicBezTo>
                        <a:pt x="4909" y="1162"/>
                        <a:pt x="4911" y="1162"/>
                        <a:pt x="4911" y="1162"/>
                      </a:cubicBezTo>
                      <a:cubicBezTo>
                        <a:pt x="4911" y="1162"/>
                        <a:pt x="4915" y="1163"/>
                        <a:pt x="4915" y="1163"/>
                      </a:cubicBezTo>
                      <a:cubicBezTo>
                        <a:pt x="4915" y="1163"/>
                        <a:pt x="4917" y="1163"/>
                        <a:pt x="4917" y="1163"/>
                      </a:cubicBezTo>
                      <a:cubicBezTo>
                        <a:pt x="4917" y="1163"/>
                        <a:pt x="4921" y="1162"/>
                        <a:pt x="4921" y="1162"/>
                      </a:cubicBezTo>
                      <a:cubicBezTo>
                        <a:pt x="4921" y="1162"/>
                        <a:pt x="4922" y="1162"/>
                        <a:pt x="4922" y="1162"/>
                      </a:cubicBezTo>
                      <a:cubicBezTo>
                        <a:pt x="4922" y="1162"/>
                        <a:pt x="4926" y="1163"/>
                        <a:pt x="4926" y="1163"/>
                      </a:cubicBezTo>
                      <a:cubicBezTo>
                        <a:pt x="4926" y="1163"/>
                        <a:pt x="4928" y="1163"/>
                        <a:pt x="4928" y="1163"/>
                      </a:cubicBezTo>
                      <a:cubicBezTo>
                        <a:pt x="4928" y="1163"/>
                        <a:pt x="4933" y="1160"/>
                        <a:pt x="4933" y="1160"/>
                      </a:cubicBezTo>
                      <a:cubicBezTo>
                        <a:pt x="4933" y="1160"/>
                        <a:pt x="4933" y="1160"/>
                        <a:pt x="4933" y="1160"/>
                      </a:cubicBezTo>
                      <a:cubicBezTo>
                        <a:pt x="4933" y="1160"/>
                        <a:pt x="4935" y="1158"/>
                        <a:pt x="4935" y="1158"/>
                      </a:cubicBezTo>
                      <a:cubicBezTo>
                        <a:pt x="4935" y="1158"/>
                        <a:pt x="4941" y="1159"/>
                        <a:pt x="4941" y="1159"/>
                      </a:cubicBezTo>
                      <a:cubicBezTo>
                        <a:pt x="4941" y="1159"/>
                        <a:pt x="4944" y="1158"/>
                        <a:pt x="4944" y="1158"/>
                      </a:cubicBezTo>
                      <a:cubicBezTo>
                        <a:pt x="4944" y="1158"/>
                        <a:pt x="4945" y="1158"/>
                        <a:pt x="4945" y="1158"/>
                      </a:cubicBezTo>
                      <a:cubicBezTo>
                        <a:pt x="4945" y="1158"/>
                        <a:pt x="4948" y="1148"/>
                        <a:pt x="4948" y="1148"/>
                      </a:cubicBezTo>
                      <a:cubicBezTo>
                        <a:pt x="4948" y="1148"/>
                        <a:pt x="4950" y="1155"/>
                        <a:pt x="4950" y="1155"/>
                      </a:cubicBezTo>
                      <a:cubicBezTo>
                        <a:pt x="4950" y="1155"/>
                        <a:pt x="4956" y="1160"/>
                        <a:pt x="4956" y="1160"/>
                      </a:cubicBezTo>
                      <a:cubicBezTo>
                        <a:pt x="4956" y="1160"/>
                        <a:pt x="4957" y="1161"/>
                        <a:pt x="4957" y="1161"/>
                      </a:cubicBezTo>
                      <a:cubicBezTo>
                        <a:pt x="4957" y="1161"/>
                        <a:pt x="4961" y="1156"/>
                        <a:pt x="4961" y="1156"/>
                      </a:cubicBezTo>
                      <a:cubicBezTo>
                        <a:pt x="4961" y="1156"/>
                        <a:pt x="4961" y="1156"/>
                        <a:pt x="4961" y="1156"/>
                      </a:cubicBezTo>
                      <a:cubicBezTo>
                        <a:pt x="4961" y="1156"/>
                        <a:pt x="4967" y="1161"/>
                        <a:pt x="4967" y="1161"/>
                      </a:cubicBezTo>
                      <a:cubicBezTo>
                        <a:pt x="4967" y="1161"/>
                        <a:pt x="4967" y="1161"/>
                        <a:pt x="4967" y="1161"/>
                      </a:cubicBezTo>
                      <a:cubicBezTo>
                        <a:pt x="4967" y="1161"/>
                        <a:pt x="4970" y="1163"/>
                        <a:pt x="4970" y="1163"/>
                      </a:cubicBezTo>
                      <a:cubicBezTo>
                        <a:pt x="4970" y="1163"/>
                        <a:pt x="4975" y="1162"/>
                        <a:pt x="4975" y="1162"/>
                      </a:cubicBezTo>
                      <a:cubicBezTo>
                        <a:pt x="4975" y="1162"/>
                        <a:pt x="4978" y="1163"/>
                        <a:pt x="4978" y="1163"/>
                      </a:cubicBezTo>
                      <a:cubicBezTo>
                        <a:pt x="4978" y="1163"/>
                        <a:pt x="4979" y="1163"/>
                        <a:pt x="4979" y="1163"/>
                      </a:cubicBezTo>
                      <a:cubicBezTo>
                        <a:pt x="4979" y="1163"/>
                        <a:pt x="4980" y="1163"/>
                        <a:pt x="4980" y="1163"/>
                      </a:cubicBezTo>
                      <a:cubicBezTo>
                        <a:pt x="4980" y="1163"/>
                        <a:pt x="4986" y="1163"/>
                        <a:pt x="4986" y="1163"/>
                      </a:cubicBezTo>
                      <a:cubicBezTo>
                        <a:pt x="4986" y="1163"/>
                        <a:pt x="4990" y="1163"/>
                        <a:pt x="4990" y="1163"/>
                      </a:cubicBezTo>
                      <a:cubicBezTo>
                        <a:pt x="4990" y="1163"/>
                        <a:pt x="4991" y="1164"/>
                        <a:pt x="4991" y="1164"/>
                      </a:cubicBezTo>
                      <a:cubicBezTo>
                        <a:pt x="4991" y="1164"/>
                        <a:pt x="4994" y="1163"/>
                        <a:pt x="4994" y="1163"/>
                      </a:cubicBezTo>
                      <a:cubicBezTo>
                        <a:pt x="4994" y="1163"/>
                        <a:pt x="4995" y="1163"/>
                        <a:pt x="4995" y="1163"/>
                      </a:cubicBezTo>
                      <a:cubicBezTo>
                        <a:pt x="4995" y="1163"/>
                        <a:pt x="4999" y="1163"/>
                        <a:pt x="4999" y="1163"/>
                      </a:cubicBezTo>
                      <a:cubicBezTo>
                        <a:pt x="4999" y="1163"/>
                        <a:pt x="5002" y="1163"/>
                        <a:pt x="5002" y="1163"/>
                      </a:cubicBezTo>
                      <a:cubicBezTo>
                        <a:pt x="5002" y="1163"/>
                        <a:pt x="5007" y="1162"/>
                        <a:pt x="5007" y="1162"/>
                      </a:cubicBezTo>
                      <a:cubicBezTo>
                        <a:pt x="5007" y="1162"/>
                        <a:pt x="5009" y="1162"/>
                        <a:pt x="5009" y="1162"/>
                      </a:cubicBezTo>
                      <a:cubicBezTo>
                        <a:pt x="5009" y="1162"/>
                        <a:pt x="5012" y="1162"/>
                        <a:pt x="5012" y="1162"/>
                      </a:cubicBezTo>
                      <a:cubicBezTo>
                        <a:pt x="5012" y="1162"/>
                        <a:pt x="5012" y="1161"/>
                        <a:pt x="5012" y="1161"/>
                      </a:cubicBezTo>
                      <a:cubicBezTo>
                        <a:pt x="5012" y="1161"/>
                        <a:pt x="5018" y="1160"/>
                        <a:pt x="5018" y="1160"/>
                      </a:cubicBezTo>
                      <a:cubicBezTo>
                        <a:pt x="5018" y="1160"/>
                        <a:pt x="5019" y="1160"/>
                        <a:pt x="5019" y="1160"/>
                      </a:cubicBezTo>
                      <a:cubicBezTo>
                        <a:pt x="5019" y="1160"/>
                        <a:pt x="5023" y="1159"/>
                        <a:pt x="5023" y="1159"/>
                      </a:cubicBezTo>
                      <a:cubicBezTo>
                        <a:pt x="5023" y="1159"/>
                        <a:pt x="5024" y="1159"/>
                        <a:pt x="5024" y="1159"/>
                      </a:cubicBezTo>
                      <a:cubicBezTo>
                        <a:pt x="5024" y="1159"/>
                        <a:pt x="5028" y="1158"/>
                        <a:pt x="5028" y="1158"/>
                      </a:cubicBezTo>
                      <a:cubicBezTo>
                        <a:pt x="5028" y="1158"/>
                        <a:pt x="5029" y="1158"/>
                        <a:pt x="5029" y="1158"/>
                      </a:cubicBezTo>
                      <a:cubicBezTo>
                        <a:pt x="5029" y="1158"/>
                        <a:pt x="5032" y="1157"/>
                        <a:pt x="5032" y="1157"/>
                      </a:cubicBezTo>
                      <a:cubicBezTo>
                        <a:pt x="5032" y="1157"/>
                        <a:pt x="5035" y="1157"/>
                        <a:pt x="5035" y="1157"/>
                      </a:cubicBezTo>
                      <a:cubicBezTo>
                        <a:pt x="5035" y="1157"/>
                        <a:pt x="5040" y="1156"/>
                        <a:pt x="5040" y="1156"/>
                      </a:cubicBezTo>
                      <a:cubicBezTo>
                        <a:pt x="5040" y="1156"/>
                        <a:pt x="5041" y="1156"/>
                        <a:pt x="5041" y="1156"/>
                      </a:cubicBezTo>
                      <a:cubicBezTo>
                        <a:pt x="5041" y="1156"/>
                        <a:pt x="5045" y="1157"/>
                        <a:pt x="5045" y="1157"/>
                      </a:cubicBezTo>
                      <a:cubicBezTo>
                        <a:pt x="5045" y="1157"/>
                        <a:pt x="5047" y="1156"/>
                        <a:pt x="5047" y="1156"/>
                      </a:cubicBezTo>
                      <a:cubicBezTo>
                        <a:pt x="5047" y="1156"/>
                        <a:pt x="5052" y="1158"/>
                        <a:pt x="5052" y="1158"/>
                      </a:cubicBezTo>
                      <a:cubicBezTo>
                        <a:pt x="5052" y="1158"/>
                        <a:pt x="5052" y="1158"/>
                        <a:pt x="5052" y="1158"/>
                      </a:cubicBezTo>
                      <a:cubicBezTo>
                        <a:pt x="5052" y="1158"/>
                        <a:pt x="5057" y="1159"/>
                        <a:pt x="5057" y="1159"/>
                      </a:cubicBezTo>
                      <a:cubicBezTo>
                        <a:pt x="5057" y="1159"/>
                        <a:pt x="5058" y="1159"/>
                        <a:pt x="5058" y="1159"/>
                      </a:cubicBezTo>
                      <a:cubicBezTo>
                        <a:pt x="5058" y="1159"/>
                        <a:pt x="5063" y="1161"/>
                        <a:pt x="5063" y="1161"/>
                      </a:cubicBezTo>
                      <a:cubicBezTo>
                        <a:pt x="5063" y="1161"/>
                        <a:pt x="5063" y="1161"/>
                        <a:pt x="5063" y="1161"/>
                      </a:cubicBezTo>
                      <a:cubicBezTo>
                        <a:pt x="5063" y="1161"/>
                        <a:pt x="5068" y="1162"/>
                        <a:pt x="5068" y="1162"/>
                      </a:cubicBezTo>
                      <a:cubicBezTo>
                        <a:pt x="5068" y="1162"/>
                        <a:pt x="5069" y="1162"/>
                        <a:pt x="5069" y="1162"/>
                      </a:cubicBezTo>
                      <a:cubicBezTo>
                        <a:pt x="5069" y="1162"/>
                        <a:pt x="5074" y="1164"/>
                        <a:pt x="5074" y="1164"/>
                      </a:cubicBezTo>
                      <a:cubicBezTo>
                        <a:pt x="5074" y="1164"/>
                        <a:pt x="5075" y="1164"/>
                        <a:pt x="5075" y="1164"/>
                      </a:cubicBezTo>
                      <a:cubicBezTo>
                        <a:pt x="5075" y="1164"/>
                        <a:pt x="5080" y="1165"/>
                        <a:pt x="5080" y="1165"/>
                      </a:cubicBezTo>
                      <a:cubicBezTo>
                        <a:pt x="5080" y="1165"/>
                        <a:pt x="5080" y="1165"/>
                        <a:pt x="5080" y="1165"/>
                      </a:cubicBezTo>
                      <a:cubicBezTo>
                        <a:pt x="5080" y="1165"/>
                        <a:pt x="5086" y="1166"/>
                        <a:pt x="5086" y="1166"/>
                      </a:cubicBezTo>
                      <a:cubicBezTo>
                        <a:pt x="5086" y="1166"/>
                        <a:pt x="5087" y="1165"/>
                        <a:pt x="5087" y="1165"/>
                      </a:cubicBezTo>
                      <a:cubicBezTo>
                        <a:pt x="5087" y="1165"/>
                        <a:pt x="5091" y="1166"/>
                        <a:pt x="5091" y="1166"/>
                      </a:cubicBezTo>
                      <a:cubicBezTo>
                        <a:pt x="5091" y="1166"/>
                        <a:pt x="5093" y="1166"/>
                        <a:pt x="5093" y="1166"/>
                      </a:cubicBezTo>
                      <a:cubicBezTo>
                        <a:pt x="5093" y="1166"/>
                        <a:pt x="5094" y="1167"/>
                        <a:pt x="5094" y="1167"/>
                      </a:cubicBezTo>
                      <a:cubicBezTo>
                        <a:pt x="5094" y="1167"/>
                        <a:pt x="5098" y="1167"/>
                        <a:pt x="5098" y="1167"/>
                      </a:cubicBezTo>
                      <a:cubicBezTo>
                        <a:pt x="5098" y="1167"/>
                        <a:pt x="5103" y="1167"/>
                        <a:pt x="5103" y="1167"/>
                      </a:cubicBezTo>
                      <a:cubicBezTo>
                        <a:pt x="5103" y="1167"/>
                        <a:pt x="5103" y="1167"/>
                        <a:pt x="5103" y="1167"/>
                      </a:cubicBezTo>
                      <a:cubicBezTo>
                        <a:pt x="5103" y="1167"/>
                        <a:pt x="5107" y="1167"/>
                        <a:pt x="5107" y="1167"/>
                      </a:cubicBezTo>
                      <a:cubicBezTo>
                        <a:pt x="5107" y="1167"/>
                        <a:pt x="5109" y="1167"/>
                        <a:pt x="5109" y="1167"/>
                      </a:cubicBezTo>
                      <a:cubicBezTo>
                        <a:pt x="5109" y="1167"/>
                        <a:pt x="5114" y="1168"/>
                        <a:pt x="5114" y="1168"/>
                      </a:cubicBezTo>
                      <a:cubicBezTo>
                        <a:pt x="5114" y="1168"/>
                        <a:pt x="5116" y="1168"/>
                        <a:pt x="5116" y="1168"/>
                      </a:cubicBezTo>
                      <a:cubicBezTo>
                        <a:pt x="5116" y="1168"/>
                        <a:pt x="5118" y="1168"/>
                        <a:pt x="5118" y="1168"/>
                      </a:cubicBezTo>
                      <a:cubicBezTo>
                        <a:pt x="5118" y="1168"/>
                        <a:pt x="5120" y="1168"/>
                        <a:pt x="5120" y="1168"/>
                      </a:cubicBezTo>
                      <a:cubicBezTo>
                        <a:pt x="5120" y="1168"/>
                        <a:pt x="5124" y="1168"/>
                        <a:pt x="5124" y="1168"/>
                      </a:cubicBezTo>
                      <a:cubicBezTo>
                        <a:pt x="5124" y="1168"/>
                        <a:pt x="5128" y="1168"/>
                        <a:pt x="5128" y="1168"/>
                      </a:cubicBezTo>
                      <a:cubicBezTo>
                        <a:pt x="5128" y="1168"/>
                        <a:pt x="5131" y="1168"/>
                        <a:pt x="5131" y="1168"/>
                      </a:cubicBezTo>
                      <a:cubicBezTo>
                        <a:pt x="5131" y="1168"/>
                        <a:pt x="5133" y="1168"/>
                        <a:pt x="5133" y="1168"/>
                      </a:cubicBezTo>
                      <a:cubicBezTo>
                        <a:pt x="5133" y="1168"/>
                        <a:pt x="5137" y="1168"/>
                        <a:pt x="5137" y="1168"/>
                      </a:cubicBezTo>
                      <a:cubicBezTo>
                        <a:pt x="5137" y="1168"/>
                        <a:pt x="5138" y="1169"/>
                        <a:pt x="5138" y="1169"/>
                      </a:cubicBezTo>
                      <a:cubicBezTo>
                        <a:pt x="5138" y="1169"/>
                        <a:pt x="5140" y="1168"/>
                        <a:pt x="5140" y="1168"/>
                      </a:cubicBezTo>
                      <a:cubicBezTo>
                        <a:pt x="5140" y="1168"/>
                        <a:pt x="5143" y="1168"/>
                        <a:pt x="5143" y="1168"/>
                      </a:cubicBezTo>
                      <a:cubicBezTo>
                        <a:pt x="5143" y="1168"/>
                        <a:pt x="5148" y="1169"/>
                        <a:pt x="5148" y="1169"/>
                      </a:cubicBezTo>
                      <a:cubicBezTo>
                        <a:pt x="5148" y="1169"/>
                        <a:pt x="5151" y="1168"/>
                        <a:pt x="5151" y="1168"/>
                      </a:cubicBezTo>
                      <a:cubicBezTo>
                        <a:pt x="5151" y="1168"/>
                        <a:pt x="5152" y="1169"/>
                        <a:pt x="5152" y="1169"/>
                      </a:cubicBezTo>
                      <a:cubicBezTo>
                        <a:pt x="5152" y="1169"/>
                        <a:pt x="5154" y="1169"/>
                        <a:pt x="5154" y="1169"/>
                      </a:cubicBezTo>
                      <a:cubicBezTo>
                        <a:pt x="5154" y="1169"/>
                        <a:pt x="5159" y="1168"/>
                        <a:pt x="5159" y="1168"/>
                      </a:cubicBezTo>
                      <a:cubicBezTo>
                        <a:pt x="5159" y="1168"/>
                        <a:pt x="5160" y="1169"/>
                        <a:pt x="5160" y="1169"/>
                      </a:cubicBezTo>
                      <a:cubicBezTo>
                        <a:pt x="5160" y="1169"/>
                        <a:pt x="5161" y="1168"/>
                        <a:pt x="5161" y="1168"/>
                      </a:cubicBezTo>
                      <a:cubicBezTo>
                        <a:pt x="5161" y="1168"/>
                        <a:pt x="5167" y="1169"/>
                        <a:pt x="5167" y="1169"/>
                      </a:cubicBezTo>
                      <a:cubicBezTo>
                        <a:pt x="5167" y="1169"/>
                        <a:pt x="5169" y="1169"/>
                        <a:pt x="5169" y="1169"/>
                      </a:cubicBezTo>
                      <a:cubicBezTo>
                        <a:pt x="5169" y="1169"/>
                        <a:pt x="5173" y="1169"/>
                        <a:pt x="5173" y="1169"/>
                      </a:cubicBezTo>
                      <a:cubicBezTo>
                        <a:pt x="5173" y="1169"/>
                        <a:pt x="5176" y="1169"/>
                        <a:pt x="5176" y="1169"/>
                      </a:cubicBezTo>
                      <a:cubicBezTo>
                        <a:pt x="5176" y="1169"/>
                        <a:pt x="5177" y="1169"/>
                        <a:pt x="5177" y="1169"/>
                      </a:cubicBezTo>
                      <a:cubicBezTo>
                        <a:pt x="5177" y="1169"/>
                        <a:pt x="5178" y="1169"/>
                        <a:pt x="5178" y="1169"/>
                      </a:cubicBezTo>
                      <a:cubicBezTo>
                        <a:pt x="5178" y="1169"/>
                        <a:pt x="5185" y="1169"/>
                        <a:pt x="5185" y="1169"/>
                      </a:cubicBezTo>
                      <a:cubicBezTo>
                        <a:pt x="5185" y="1169"/>
                        <a:pt x="5186" y="1169"/>
                        <a:pt x="5186" y="1169"/>
                      </a:cubicBezTo>
                      <a:cubicBezTo>
                        <a:pt x="5186" y="1169"/>
                        <a:pt x="5187" y="1169"/>
                        <a:pt x="5187" y="1169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7" name="Freeform 79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989013"/>
                </a:xfrm>
                <a:custGeom>
                  <a:avLst/>
                  <a:gdLst>
                    <a:gd name="T0" fmla="*/ 5 w 951"/>
                    <a:gd name="T1" fmla="*/ 1500 h 1501"/>
                    <a:gd name="T2" fmla="*/ 22 w 951"/>
                    <a:gd name="T3" fmla="*/ 1499 h 1501"/>
                    <a:gd name="T4" fmla="*/ 37 w 951"/>
                    <a:gd name="T5" fmla="*/ 1499 h 1501"/>
                    <a:gd name="T6" fmla="*/ 57 w 951"/>
                    <a:gd name="T7" fmla="*/ 1499 h 1501"/>
                    <a:gd name="T8" fmla="*/ 73 w 951"/>
                    <a:gd name="T9" fmla="*/ 1500 h 1501"/>
                    <a:gd name="T10" fmla="*/ 88 w 951"/>
                    <a:gd name="T11" fmla="*/ 1500 h 1501"/>
                    <a:gd name="T12" fmla="*/ 107 w 951"/>
                    <a:gd name="T13" fmla="*/ 1501 h 1501"/>
                    <a:gd name="T14" fmla="*/ 124 w 951"/>
                    <a:gd name="T15" fmla="*/ 1500 h 1501"/>
                    <a:gd name="T16" fmla="*/ 139 w 951"/>
                    <a:gd name="T17" fmla="*/ 1498 h 1501"/>
                    <a:gd name="T18" fmla="*/ 159 w 951"/>
                    <a:gd name="T19" fmla="*/ 1472 h 1501"/>
                    <a:gd name="T20" fmla="*/ 174 w 951"/>
                    <a:gd name="T21" fmla="*/ 1441 h 1501"/>
                    <a:gd name="T22" fmla="*/ 193 w 951"/>
                    <a:gd name="T23" fmla="*/ 1485 h 1501"/>
                    <a:gd name="T24" fmla="*/ 209 w 951"/>
                    <a:gd name="T25" fmla="*/ 1499 h 1501"/>
                    <a:gd name="T26" fmla="*/ 224 w 951"/>
                    <a:gd name="T27" fmla="*/ 1499 h 1501"/>
                    <a:gd name="T28" fmla="*/ 243 w 951"/>
                    <a:gd name="T29" fmla="*/ 1499 h 1501"/>
                    <a:gd name="T30" fmla="*/ 260 w 951"/>
                    <a:gd name="T31" fmla="*/ 1498 h 1501"/>
                    <a:gd name="T32" fmla="*/ 276 w 951"/>
                    <a:gd name="T33" fmla="*/ 1496 h 1501"/>
                    <a:gd name="T34" fmla="*/ 295 w 951"/>
                    <a:gd name="T35" fmla="*/ 1488 h 1501"/>
                    <a:gd name="T36" fmla="*/ 311 w 951"/>
                    <a:gd name="T37" fmla="*/ 1363 h 1501"/>
                    <a:gd name="T38" fmla="*/ 328 w 951"/>
                    <a:gd name="T39" fmla="*/ 1490 h 1501"/>
                    <a:gd name="T40" fmla="*/ 345 w 951"/>
                    <a:gd name="T41" fmla="*/ 1496 h 1501"/>
                    <a:gd name="T42" fmla="*/ 362 w 951"/>
                    <a:gd name="T43" fmla="*/ 1499 h 1501"/>
                    <a:gd name="T44" fmla="*/ 379 w 951"/>
                    <a:gd name="T45" fmla="*/ 1500 h 1501"/>
                    <a:gd name="T46" fmla="*/ 395 w 951"/>
                    <a:gd name="T47" fmla="*/ 1499 h 1501"/>
                    <a:gd name="T48" fmla="*/ 413 w 951"/>
                    <a:gd name="T49" fmla="*/ 1494 h 1501"/>
                    <a:gd name="T50" fmla="*/ 429 w 951"/>
                    <a:gd name="T51" fmla="*/ 1378 h 1501"/>
                    <a:gd name="T52" fmla="*/ 447 w 951"/>
                    <a:gd name="T53" fmla="*/ 1437 h 1501"/>
                    <a:gd name="T54" fmla="*/ 463 w 951"/>
                    <a:gd name="T55" fmla="*/ 1496 h 1501"/>
                    <a:gd name="T56" fmla="*/ 481 w 951"/>
                    <a:gd name="T57" fmla="*/ 1497 h 1501"/>
                    <a:gd name="T58" fmla="*/ 498 w 951"/>
                    <a:gd name="T59" fmla="*/ 1499 h 1501"/>
                    <a:gd name="T60" fmla="*/ 515 w 951"/>
                    <a:gd name="T61" fmla="*/ 1501 h 1501"/>
                    <a:gd name="T62" fmla="*/ 528 w 951"/>
                    <a:gd name="T63" fmla="*/ 1501 h 1501"/>
                    <a:gd name="T64" fmla="*/ 548 w 951"/>
                    <a:gd name="T65" fmla="*/ 1501 h 1501"/>
                    <a:gd name="T66" fmla="*/ 565 w 951"/>
                    <a:gd name="T67" fmla="*/ 1501 h 1501"/>
                    <a:gd name="T68" fmla="*/ 582 w 951"/>
                    <a:gd name="T69" fmla="*/ 1499 h 1501"/>
                    <a:gd name="T70" fmla="*/ 599 w 951"/>
                    <a:gd name="T71" fmla="*/ 1500 h 1501"/>
                    <a:gd name="T72" fmla="*/ 617 w 951"/>
                    <a:gd name="T73" fmla="*/ 1499 h 1501"/>
                    <a:gd name="T74" fmla="*/ 634 w 951"/>
                    <a:gd name="T75" fmla="*/ 1493 h 1501"/>
                    <a:gd name="T76" fmla="*/ 651 w 951"/>
                    <a:gd name="T77" fmla="*/ 1451 h 1501"/>
                    <a:gd name="T78" fmla="*/ 668 w 951"/>
                    <a:gd name="T79" fmla="*/ 1446 h 1501"/>
                    <a:gd name="T80" fmla="*/ 685 w 951"/>
                    <a:gd name="T81" fmla="*/ 1487 h 1501"/>
                    <a:gd name="T82" fmla="*/ 700 w 951"/>
                    <a:gd name="T83" fmla="*/ 1490 h 1501"/>
                    <a:gd name="T84" fmla="*/ 719 w 951"/>
                    <a:gd name="T85" fmla="*/ 1479 h 1501"/>
                    <a:gd name="T86" fmla="*/ 736 w 951"/>
                    <a:gd name="T87" fmla="*/ 1373 h 1501"/>
                    <a:gd name="T88" fmla="*/ 752 w 951"/>
                    <a:gd name="T89" fmla="*/ 1417 h 1501"/>
                    <a:gd name="T90" fmla="*/ 770 w 951"/>
                    <a:gd name="T91" fmla="*/ 1457 h 1501"/>
                    <a:gd name="T92" fmla="*/ 786 w 951"/>
                    <a:gd name="T93" fmla="*/ 1475 h 1501"/>
                    <a:gd name="T94" fmla="*/ 804 w 951"/>
                    <a:gd name="T95" fmla="*/ 1472 h 1501"/>
                    <a:gd name="T96" fmla="*/ 820 w 951"/>
                    <a:gd name="T97" fmla="*/ 1483 h 1501"/>
                    <a:gd name="T98" fmla="*/ 837 w 951"/>
                    <a:gd name="T99" fmla="*/ 1487 h 1501"/>
                    <a:gd name="T100" fmla="*/ 854 w 951"/>
                    <a:gd name="T101" fmla="*/ 1482 h 1501"/>
                    <a:gd name="T102" fmla="*/ 871 w 951"/>
                    <a:gd name="T103" fmla="*/ 1461 h 1501"/>
                    <a:gd name="T104" fmla="*/ 888 w 951"/>
                    <a:gd name="T105" fmla="*/ 1384 h 1501"/>
                    <a:gd name="T106" fmla="*/ 905 w 951"/>
                    <a:gd name="T107" fmla="*/ 1383 h 1501"/>
                    <a:gd name="T108" fmla="*/ 922 w 951"/>
                    <a:gd name="T109" fmla="*/ 1407 h 1501"/>
                    <a:gd name="T110" fmla="*/ 939 w 951"/>
                    <a:gd name="T111" fmla="*/ 1189 h 1501"/>
                    <a:gd name="T112" fmla="*/ 951 w 951"/>
                    <a:gd name="T113" fmla="*/ 0 h 1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1501">
                      <a:moveTo>
                        <a:pt x="0" y="1500"/>
                      </a:moveTo>
                      <a:lnTo>
                        <a:pt x="0" y="1500"/>
                      </a:lnTo>
                      <a:cubicBezTo>
                        <a:pt x="0" y="1500"/>
                        <a:pt x="1" y="1500"/>
                        <a:pt x="1" y="1500"/>
                      </a:cubicBezTo>
                      <a:cubicBezTo>
                        <a:pt x="1" y="1500"/>
                        <a:pt x="1" y="1500"/>
                        <a:pt x="1" y="1500"/>
                      </a:cubicBezTo>
                      <a:cubicBezTo>
                        <a:pt x="1" y="1500"/>
                        <a:pt x="1" y="1500"/>
                        <a:pt x="1" y="1500"/>
                      </a:cubicBezTo>
                      <a:cubicBezTo>
                        <a:pt x="1" y="1500"/>
                        <a:pt x="5" y="1500"/>
                        <a:pt x="5" y="1500"/>
                      </a:cubicBezTo>
                      <a:cubicBezTo>
                        <a:pt x="5" y="1500"/>
                        <a:pt x="7" y="1500"/>
                        <a:pt x="7" y="1500"/>
                      </a:cubicBezTo>
                      <a:cubicBezTo>
                        <a:pt x="7" y="1500"/>
                        <a:pt x="11" y="1500"/>
                        <a:pt x="11" y="1500"/>
                      </a:cubicBezTo>
                      <a:cubicBezTo>
                        <a:pt x="11" y="1500"/>
                        <a:pt x="14" y="1500"/>
                        <a:pt x="14" y="1500"/>
                      </a:cubicBezTo>
                      <a:cubicBezTo>
                        <a:pt x="14" y="1500"/>
                        <a:pt x="16" y="1499"/>
                        <a:pt x="16" y="1499"/>
                      </a:cubicBezTo>
                      <a:cubicBezTo>
                        <a:pt x="16" y="1499"/>
                        <a:pt x="20" y="1500"/>
                        <a:pt x="20" y="1500"/>
                      </a:cubicBezTo>
                      <a:cubicBezTo>
                        <a:pt x="20" y="1500"/>
                        <a:pt x="22" y="1499"/>
                        <a:pt x="22" y="1499"/>
                      </a:cubicBezTo>
                      <a:cubicBezTo>
                        <a:pt x="22" y="1499"/>
                        <a:pt x="23" y="1499"/>
                        <a:pt x="23" y="1499"/>
                      </a:cubicBezTo>
                      <a:cubicBezTo>
                        <a:pt x="23" y="1499"/>
                        <a:pt x="27" y="1499"/>
                        <a:pt x="27" y="1499"/>
                      </a:cubicBezTo>
                      <a:cubicBezTo>
                        <a:pt x="27" y="1499"/>
                        <a:pt x="29" y="1499"/>
                        <a:pt x="29" y="1499"/>
                      </a:cubicBezTo>
                      <a:cubicBezTo>
                        <a:pt x="29" y="1499"/>
                        <a:pt x="31" y="1499"/>
                        <a:pt x="31" y="1499"/>
                      </a:cubicBezTo>
                      <a:cubicBezTo>
                        <a:pt x="31" y="1499"/>
                        <a:pt x="35" y="1499"/>
                        <a:pt x="35" y="1499"/>
                      </a:cubicBezTo>
                      <a:cubicBezTo>
                        <a:pt x="35" y="1499"/>
                        <a:pt x="37" y="1499"/>
                        <a:pt x="37" y="1499"/>
                      </a:cubicBezTo>
                      <a:cubicBezTo>
                        <a:pt x="37" y="1499"/>
                        <a:pt x="44" y="1499"/>
                        <a:pt x="44" y="1499"/>
                      </a:cubicBezTo>
                      <a:cubicBezTo>
                        <a:pt x="44" y="1499"/>
                        <a:pt x="46" y="1499"/>
                        <a:pt x="46" y="1499"/>
                      </a:cubicBezTo>
                      <a:cubicBezTo>
                        <a:pt x="46" y="1499"/>
                        <a:pt x="46" y="1499"/>
                        <a:pt x="46" y="1499"/>
                      </a:cubicBezTo>
                      <a:cubicBezTo>
                        <a:pt x="46" y="1499"/>
                        <a:pt x="48" y="1498"/>
                        <a:pt x="48" y="1498"/>
                      </a:cubicBezTo>
                      <a:cubicBezTo>
                        <a:pt x="48" y="1498"/>
                        <a:pt x="53" y="1498"/>
                        <a:pt x="53" y="1498"/>
                      </a:cubicBezTo>
                      <a:cubicBezTo>
                        <a:pt x="53" y="1498"/>
                        <a:pt x="57" y="1499"/>
                        <a:pt x="57" y="1499"/>
                      </a:cubicBezTo>
                      <a:cubicBezTo>
                        <a:pt x="57" y="1499"/>
                        <a:pt x="58" y="1499"/>
                        <a:pt x="58" y="1499"/>
                      </a:cubicBezTo>
                      <a:cubicBezTo>
                        <a:pt x="58" y="1499"/>
                        <a:pt x="62" y="1499"/>
                        <a:pt x="62" y="1499"/>
                      </a:cubicBezTo>
                      <a:cubicBezTo>
                        <a:pt x="62" y="1499"/>
                        <a:pt x="64" y="1499"/>
                        <a:pt x="64" y="1499"/>
                      </a:cubicBezTo>
                      <a:cubicBezTo>
                        <a:pt x="64" y="1499"/>
                        <a:pt x="67" y="1499"/>
                        <a:pt x="67" y="1499"/>
                      </a:cubicBezTo>
                      <a:cubicBezTo>
                        <a:pt x="67" y="1499"/>
                        <a:pt x="68" y="1499"/>
                        <a:pt x="68" y="1499"/>
                      </a:cubicBezTo>
                      <a:cubicBezTo>
                        <a:pt x="68" y="1499"/>
                        <a:pt x="73" y="1500"/>
                        <a:pt x="73" y="1500"/>
                      </a:cubicBezTo>
                      <a:cubicBezTo>
                        <a:pt x="73" y="1500"/>
                        <a:pt x="76" y="1499"/>
                        <a:pt x="76" y="1499"/>
                      </a:cubicBezTo>
                      <a:cubicBezTo>
                        <a:pt x="76" y="1499"/>
                        <a:pt x="79" y="1500"/>
                        <a:pt x="79" y="1500"/>
                      </a:cubicBezTo>
                      <a:cubicBezTo>
                        <a:pt x="79" y="1500"/>
                        <a:pt x="80" y="1500"/>
                        <a:pt x="80" y="1500"/>
                      </a:cubicBezTo>
                      <a:cubicBezTo>
                        <a:pt x="80" y="1500"/>
                        <a:pt x="83" y="1500"/>
                        <a:pt x="83" y="1500"/>
                      </a:cubicBezTo>
                      <a:cubicBezTo>
                        <a:pt x="83" y="1500"/>
                        <a:pt x="87" y="1501"/>
                        <a:pt x="87" y="1501"/>
                      </a:cubicBezTo>
                      <a:cubicBezTo>
                        <a:pt x="87" y="1501"/>
                        <a:pt x="88" y="1500"/>
                        <a:pt x="88" y="1500"/>
                      </a:cubicBezTo>
                      <a:cubicBezTo>
                        <a:pt x="88" y="1500"/>
                        <a:pt x="94" y="1500"/>
                        <a:pt x="94" y="1500"/>
                      </a:cubicBezTo>
                      <a:cubicBezTo>
                        <a:pt x="94" y="1500"/>
                        <a:pt x="94" y="1500"/>
                        <a:pt x="94" y="1500"/>
                      </a:cubicBezTo>
                      <a:cubicBezTo>
                        <a:pt x="94" y="1500"/>
                        <a:pt x="97" y="1500"/>
                        <a:pt x="97" y="1500"/>
                      </a:cubicBezTo>
                      <a:cubicBezTo>
                        <a:pt x="97" y="1500"/>
                        <a:pt x="101" y="1501"/>
                        <a:pt x="101" y="1501"/>
                      </a:cubicBezTo>
                      <a:cubicBezTo>
                        <a:pt x="101" y="1501"/>
                        <a:pt x="104" y="1500"/>
                        <a:pt x="104" y="1500"/>
                      </a:cubicBezTo>
                      <a:cubicBezTo>
                        <a:pt x="104" y="1500"/>
                        <a:pt x="107" y="1501"/>
                        <a:pt x="107" y="1501"/>
                      </a:cubicBezTo>
                      <a:cubicBezTo>
                        <a:pt x="107" y="1501"/>
                        <a:pt x="110" y="1500"/>
                        <a:pt x="110" y="1500"/>
                      </a:cubicBezTo>
                      <a:cubicBezTo>
                        <a:pt x="110" y="1500"/>
                        <a:pt x="112" y="1501"/>
                        <a:pt x="112" y="1501"/>
                      </a:cubicBezTo>
                      <a:cubicBezTo>
                        <a:pt x="112" y="1501"/>
                        <a:pt x="115" y="1500"/>
                        <a:pt x="115" y="1500"/>
                      </a:cubicBezTo>
                      <a:cubicBezTo>
                        <a:pt x="115" y="1500"/>
                        <a:pt x="119" y="1501"/>
                        <a:pt x="119" y="1501"/>
                      </a:cubicBezTo>
                      <a:cubicBezTo>
                        <a:pt x="119" y="1501"/>
                        <a:pt x="120" y="1501"/>
                        <a:pt x="120" y="1501"/>
                      </a:cubicBezTo>
                      <a:cubicBezTo>
                        <a:pt x="120" y="1501"/>
                        <a:pt x="124" y="1500"/>
                        <a:pt x="124" y="1500"/>
                      </a:cubicBezTo>
                      <a:cubicBezTo>
                        <a:pt x="124" y="1500"/>
                        <a:pt x="126" y="1500"/>
                        <a:pt x="126" y="1500"/>
                      </a:cubicBezTo>
                      <a:cubicBezTo>
                        <a:pt x="126" y="1500"/>
                        <a:pt x="127" y="1500"/>
                        <a:pt x="127" y="1500"/>
                      </a:cubicBezTo>
                      <a:cubicBezTo>
                        <a:pt x="127" y="1500"/>
                        <a:pt x="131" y="1500"/>
                        <a:pt x="131" y="1500"/>
                      </a:cubicBezTo>
                      <a:cubicBezTo>
                        <a:pt x="131" y="1500"/>
                        <a:pt x="136" y="1499"/>
                        <a:pt x="136" y="1499"/>
                      </a:cubicBezTo>
                      <a:cubicBezTo>
                        <a:pt x="136" y="1499"/>
                        <a:pt x="136" y="1499"/>
                        <a:pt x="136" y="1499"/>
                      </a:cubicBezTo>
                      <a:cubicBezTo>
                        <a:pt x="136" y="1499"/>
                        <a:pt x="139" y="1498"/>
                        <a:pt x="139" y="1498"/>
                      </a:cubicBezTo>
                      <a:cubicBezTo>
                        <a:pt x="139" y="1498"/>
                        <a:pt x="142" y="1498"/>
                        <a:pt x="142" y="1498"/>
                      </a:cubicBezTo>
                      <a:cubicBezTo>
                        <a:pt x="142" y="1498"/>
                        <a:pt x="147" y="1497"/>
                        <a:pt x="147" y="1497"/>
                      </a:cubicBezTo>
                      <a:cubicBezTo>
                        <a:pt x="147" y="1497"/>
                        <a:pt x="148" y="1497"/>
                        <a:pt x="148" y="1497"/>
                      </a:cubicBezTo>
                      <a:cubicBezTo>
                        <a:pt x="148" y="1497"/>
                        <a:pt x="153" y="1492"/>
                        <a:pt x="153" y="1492"/>
                      </a:cubicBezTo>
                      <a:cubicBezTo>
                        <a:pt x="153" y="1492"/>
                        <a:pt x="153" y="1491"/>
                        <a:pt x="153" y="1491"/>
                      </a:cubicBezTo>
                      <a:cubicBezTo>
                        <a:pt x="153" y="1491"/>
                        <a:pt x="159" y="1472"/>
                        <a:pt x="159" y="1472"/>
                      </a:cubicBezTo>
                      <a:cubicBezTo>
                        <a:pt x="159" y="1472"/>
                        <a:pt x="159" y="1473"/>
                        <a:pt x="159" y="1473"/>
                      </a:cubicBezTo>
                      <a:cubicBezTo>
                        <a:pt x="159" y="1473"/>
                        <a:pt x="164" y="1488"/>
                        <a:pt x="164" y="1488"/>
                      </a:cubicBezTo>
                      <a:cubicBezTo>
                        <a:pt x="164" y="1488"/>
                        <a:pt x="165" y="1488"/>
                        <a:pt x="165" y="1488"/>
                      </a:cubicBezTo>
                      <a:cubicBezTo>
                        <a:pt x="165" y="1488"/>
                        <a:pt x="170" y="1473"/>
                        <a:pt x="170" y="1473"/>
                      </a:cubicBezTo>
                      <a:cubicBezTo>
                        <a:pt x="170" y="1473"/>
                        <a:pt x="170" y="1471"/>
                        <a:pt x="170" y="1471"/>
                      </a:cubicBezTo>
                      <a:cubicBezTo>
                        <a:pt x="170" y="1471"/>
                        <a:pt x="174" y="1441"/>
                        <a:pt x="174" y="1441"/>
                      </a:cubicBezTo>
                      <a:cubicBezTo>
                        <a:pt x="174" y="1441"/>
                        <a:pt x="176" y="1459"/>
                        <a:pt x="176" y="1459"/>
                      </a:cubicBezTo>
                      <a:cubicBezTo>
                        <a:pt x="176" y="1459"/>
                        <a:pt x="181" y="1486"/>
                        <a:pt x="181" y="1486"/>
                      </a:cubicBezTo>
                      <a:cubicBezTo>
                        <a:pt x="181" y="1486"/>
                        <a:pt x="183" y="1486"/>
                        <a:pt x="183" y="1486"/>
                      </a:cubicBezTo>
                      <a:cubicBezTo>
                        <a:pt x="183" y="1486"/>
                        <a:pt x="187" y="1473"/>
                        <a:pt x="187" y="1473"/>
                      </a:cubicBezTo>
                      <a:cubicBezTo>
                        <a:pt x="187" y="1473"/>
                        <a:pt x="189" y="1464"/>
                        <a:pt x="189" y="1464"/>
                      </a:cubicBezTo>
                      <a:cubicBezTo>
                        <a:pt x="189" y="1464"/>
                        <a:pt x="193" y="1485"/>
                        <a:pt x="193" y="1485"/>
                      </a:cubicBezTo>
                      <a:cubicBezTo>
                        <a:pt x="193" y="1485"/>
                        <a:pt x="193" y="1486"/>
                        <a:pt x="193" y="1486"/>
                      </a:cubicBezTo>
                      <a:cubicBezTo>
                        <a:pt x="193" y="1486"/>
                        <a:pt x="198" y="1495"/>
                        <a:pt x="198" y="1495"/>
                      </a:cubicBezTo>
                      <a:cubicBezTo>
                        <a:pt x="198" y="1495"/>
                        <a:pt x="199" y="1495"/>
                        <a:pt x="199" y="1495"/>
                      </a:cubicBezTo>
                      <a:cubicBezTo>
                        <a:pt x="199" y="1495"/>
                        <a:pt x="204" y="1498"/>
                        <a:pt x="204" y="1498"/>
                      </a:cubicBezTo>
                      <a:cubicBezTo>
                        <a:pt x="204" y="1498"/>
                        <a:pt x="204" y="1498"/>
                        <a:pt x="204" y="1498"/>
                      </a:cubicBezTo>
                      <a:cubicBezTo>
                        <a:pt x="204" y="1498"/>
                        <a:pt x="209" y="1499"/>
                        <a:pt x="209" y="1499"/>
                      </a:cubicBezTo>
                      <a:cubicBezTo>
                        <a:pt x="209" y="1499"/>
                        <a:pt x="210" y="1498"/>
                        <a:pt x="210" y="1498"/>
                      </a:cubicBezTo>
                      <a:cubicBezTo>
                        <a:pt x="210" y="1498"/>
                        <a:pt x="213" y="1499"/>
                        <a:pt x="213" y="1499"/>
                      </a:cubicBezTo>
                      <a:cubicBezTo>
                        <a:pt x="213" y="1499"/>
                        <a:pt x="216" y="1499"/>
                        <a:pt x="216" y="1499"/>
                      </a:cubicBezTo>
                      <a:cubicBezTo>
                        <a:pt x="216" y="1499"/>
                        <a:pt x="220" y="1500"/>
                        <a:pt x="220" y="1500"/>
                      </a:cubicBezTo>
                      <a:cubicBezTo>
                        <a:pt x="220" y="1500"/>
                        <a:pt x="223" y="1500"/>
                        <a:pt x="223" y="1500"/>
                      </a:cubicBezTo>
                      <a:cubicBezTo>
                        <a:pt x="223" y="1500"/>
                        <a:pt x="224" y="1499"/>
                        <a:pt x="224" y="1499"/>
                      </a:cubicBezTo>
                      <a:cubicBezTo>
                        <a:pt x="224" y="1499"/>
                        <a:pt x="229" y="1499"/>
                        <a:pt x="229" y="1499"/>
                      </a:cubicBezTo>
                      <a:cubicBezTo>
                        <a:pt x="229" y="1499"/>
                        <a:pt x="231" y="1500"/>
                        <a:pt x="231" y="1500"/>
                      </a:cubicBezTo>
                      <a:cubicBezTo>
                        <a:pt x="231" y="1500"/>
                        <a:pt x="232" y="1499"/>
                        <a:pt x="232" y="1499"/>
                      </a:cubicBezTo>
                      <a:cubicBezTo>
                        <a:pt x="232" y="1499"/>
                        <a:pt x="237" y="1499"/>
                        <a:pt x="237" y="1499"/>
                      </a:cubicBezTo>
                      <a:cubicBezTo>
                        <a:pt x="237" y="1499"/>
                        <a:pt x="239" y="1499"/>
                        <a:pt x="239" y="1499"/>
                      </a:cubicBezTo>
                      <a:cubicBezTo>
                        <a:pt x="239" y="1499"/>
                        <a:pt x="243" y="1499"/>
                        <a:pt x="243" y="1499"/>
                      </a:cubicBezTo>
                      <a:cubicBezTo>
                        <a:pt x="243" y="1499"/>
                        <a:pt x="244" y="1499"/>
                        <a:pt x="244" y="1499"/>
                      </a:cubicBezTo>
                      <a:cubicBezTo>
                        <a:pt x="244" y="1499"/>
                        <a:pt x="247" y="1499"/>
                        <a:pt x="247" y="1499"/>
                      </a:cubicBezTo>
                      <a:cubicBezTo>
                        <a:pt x="247" y="1499"/>
                        <a:pt x="250" y="1499"/>
                        <a:pt x="250" y="1499"/>
                      </a:cubicBezTo>
                      <a:cubicBezTo>
                        <a:pt x="250" y="1499"/>
                        <a:pt x="254" y="1499"/>
                        <a:pt x="254" y="1499"/>
                      </a:cubicBezTo>
                      <a:cubicBezTo>
                        <a:pt x="254" y="1499"/>
                        <a:pt x="258" y="1499"/>
                        <a:pt x="258" y="1499"/>
                      </a:cubicBezTo>
                      <a:cubicBezTo>
                        <a:pt x="258" y="1499"/>
                        <a:pt x="260" y="1498"/>
                        <a:pt x="260" y="1498"/>
                      </a:cubicBezTo>
                      <a:cubicBezTo>
                        <a:pt x="260" y="1498"/>
                        <a:pt x="261" y="1499"/>
                        <a:pt x="261" y="1499"/>
                      </a:cubicBezTo>
                      <a:cubicBezTo>
                        <a:pt x="261" y="1499"/>
                        <a:pt x="265" y="1498"/>
                        <a:pt x="265" y="1498"/>
                      </a:cubicBezTo>
                      <a:cubicBezTo>
                        <a:pt x="265" y="1498"/>
                        <a:pt x="266" y="1498"/>
                        <a:pt x="266" y="1498"/>
                      </a:cubicBezTo>
                      <a:cubicBezTo>
                        <a:pt x="266" y="1498"/>
                        <a:pt x="272" y="1496"/>
                        <a:pt x="272" y="1496"/>
                      </a:cubicBezTo>
                      <a:cubicBezTo>
                        <a:pt x="272" y="1496"/>
                        <a:pt x="272" y="1497"/>
                        <a:pt x="272" y="1497"/>
                      </a:cubicBezTo>
                      <a:cubicBezTo>
                        <a:pt x="272" y="1497"/>
                        <a:pt x="276" y="1496"/>
                        <a:pt x="276" y="1496"/>
                      </a:cubicBezTo>
                      <a:cubicBezTo>
                        <a:pt x="276" y="1496"/>
                        <a:pt x="278" y="1496"/>
                        <a:pt x="278" y="1496"/>
                      </a:cubicBezTo>
                      <a:cubicBezTo>
                        <a:pt x="278" y="1496"/>
                        <a:pt x="283" y="1495"/>
                        <a:pt x="283" y="1495"/>
                      </a:cubicBezTo>
                      <a:cubicBezTo>
                        <a:pt x="283" y="1495"/>
                        <a:pt x="283" y="1494"/>
                        <a:pt x="283" y="1494"/>
                      </a:cubicBezTo>
                      <a:cubicBezTo>
                        <a:pt x="283" y="1494"/>
                        <a:pt x="289" y="1492"/>
                        <a:pt x="289" y="1492"/>
                      </a:cubicBezTo>
                      <a:cubicBezTo>
                        <a:pt x="289" y="1492"/>
                        <a:pt x="289" y="1492"/>
                        <a:pt x="289" y="1492"/>
                      </a:cubicBezTo>
                      <a:cubicBezTo>
                        <a:pt x="289" y="1492"/>
                        <a:pt x="295" y="1488"/>
                        <a:pt x="295" y="1488"/>
                      </a:cubicBezTo>
                      <a:cubicBezTo>
                        <a:pt x="295" y="1488"/>
                        <a:pt x="295" y="1487"/>
                        <a:pt x="295" y="1487"/>
                      </a:cubicBezTo>
                      <a:cubicBezTo>
                        <a:pt x="295" y="1487"/>
                        <a:pt x="300" y="1472"/>
                        <a:pt x="300" y="1472"/>
                      </a:cubicBezTo>
                      <a:cubicBezTo>
                        <a:pt x="300" y="1472"/>
                        <a:pt x="300" y="1470"/>
                        <a:pt x="300" y="1470"/>
                      </a:cubicBezTo>
                      <a:cubicBezTo>
                        <a:pt x="300" y="1470"/>
                        <a:pt x="306" y="1368"/>
                        <a:pt x="306" y="1368"/>
                      </a:cubicBezTo>
                      <a:cubicBezTo>
                        <a:pt x="306" y="1368"/>
                        <a:pt x="309" y="1319"/>
                        <a:pt x="309" y="1319"/>
                      </a:cubicBezTo>
                      <a:cubicBezTo>
                        <a:pt x="309" y="1319"/>
                        <a:pt x="311" y="1363"/>
                        <a:pt x="311" y="1363"/>
                      </a:cubicBezTo>
                      <a:cubicBezTo>
                        <a:pt x="311" y="1363"/>
                        <a:pt x="312" y="1371"/>
                        <a:pt x="312" y="1371"/>
                      </a:cubicBezTo>
                      <a:cubicBezTo>
                        <a:pt x="312" y="1371"/>
                        <a:pt x="317" y="1467"/>
                        <a:pt x="317" y="1467"/>
                      </a:cubicBezTo>
                      <a:cubicBezTo>
                        <a:pt x="317" y="1467"/>
                        <a:pt x="317" y="1468"/>
                        <a:pt x="317" y="1468"/>
                      </a:cubicBezTo>
                      <a:cubicBezTo>
                        <a:pt x="317" y="1468"/>
                        <a:pt x="323" y="1485"/>
                        <a:pt x="323" y="1485"/>
                      </a:cubicBezTo>
                      <a:cubicBezTo>
                        <a:pt x="323" y="1485"/>
                        <a:pt x="323" y="1485"/>
                        <a:pt x="323" y="1485"/>
                      </a:cubicBezTo>
                      <a:cubicBezTo>
                        <a:pt x="323" y="1485"/>
                        <a:pt x="328" y="1490"/>
                        <a:pt x="328" y="1490"/>
                      </a:cubicBezTo>
                      <a:cubicBezTo>
                        <a:pt x="328" y="1490"/>
                        <a:pt x="329" y="1491"/>
                        <a:pt x="329" y="1491"/>
                      </a:cubicBezTo>
                      <a:cubicBezTo>
                        <a:pt x="329" y="1491"/>
                        <a:pt x="334" y="1493"/>
                        <a:pt x="334" y="1493"/>
                      </a:cubicBezTo>
                      <a:cubicBezTo>
                        <a:pt x="334" y="1493"/>
                        <a:pt x="334" y="1493"/>
                        <a:pt x="334" y="1493"/>
                      </a:cubicBezTo>
                      <a:cubicBezTo>
                        <a:pt x="334" y="1493"/>
                        <a:pt x="340" y="1495"/>
                        <a:pt x="340" y="1495"/>
                      </a:cubicBezTo>
                      <a:cubicBezTo>
                        <a:pt x="340" y="1495"/>
                        <a:pt x="340" y="1495"/>
                        <a:pt x="340" y="1495"/>
                      </a:cubicBezTo>
                      <a:cubicBezTo>
                        <a:pt x="340" y="1495"/>
                        <a:pt x="345" y="1496"/>
                        <a:pt x="345" y="1496"/>
                      </a:cubicBezTo>
                      <a:cubicBezTo>
                        <a:pt x="345" y="1496"/>
                        <a:pt x="346" y="1496"/>
                        <a:pt x="346" y="1496"/>
                      </a:cubicBezTo>
                      <a:cubicBezTo>
                        <a:pt x="346" y="1496"/>
                        <a:pt x="351" y="1497"/>
                        <a:pt x="351" y="1497"/>
                      </a:cubicBezTo>
                      <a:cubicBezTo>
                        <a:pt x="351" y="1497"/>
                        <a:pt x="351" y="1497"/>
                        <a:pt x="351" y="1497"/>
                      </a:cubicBezTo>
                      <a:cubicBezTo>
                        <a:pt x="351" y="1497"/>
                        <a:pt x="356" y="1499"/>
                        <a:pt x="356" y="1499"/>
                      </a:cubicBezTo>
                      <a:cubicBezTo>
                        <a:pt x="356" y="1499"/>
                        <a:pt x="358" y="1498"/>
                        <a:pt x="358" y="1498"/>
                      </a:cubicBezTo>
                      <a:cubicBezTo>
                        <a:pt x="358" y="1498"/>
                        <a:pt x="362" y="1499"/>
                        <a:pt x="362" y="1499"/>
                      </a:cubicBezTo>
                      <a:cubicBezTo>
                        <a:pt x="362" y="1499"/>
                        <a:pt x="363" y="1499"/>
                        <a:pt x="363" y="1499"/>
                      </a:cubicBezTo>
                      <a:cubicBezTo>
                        <a:pt x="363" y="1499"/>
                        <a:pt x="368" y="1500"/>
                        <a:pt x="368" y="1500"/>
                      </a:cubicBezTo>
                      <a:cubicBezTo>
                        <a:pt x="368" y="1500"/>
                        <a:pt x="369" y="1500"/>
                        <a:pt x="369" y="1500"/>
                      </a:cubicBezTo>
                      <a:cubicBezTo>
                        <a:pt x="369" y="1500"/>
                        <a:pt x="371" y="1499"/>
                        <a:pt x="371" y="1499"/>
                      </a:cubicBezTo>
                      <a:cubicBezTo>
                        <a:pt x="371" y="1499"/>
                        <a:pt x="378" y="1500"/>
                        <a:pt x="378" y="1500"/>
                      </a:cubicBezTo>
                      <a:cubicBezTo>
                        <a:pt x="378" y="1500"/>
                        <a:pt x="379" y="1500"/>
                        <a:pt x="379" y="1500"/>
                      </a:cubicBezTo>
                      <a:cubicBezTo>
                        <a:pt x="379" y="1500"/>
                        <a:pt x="380" y="1500"/>
                        <a:pt x="380" y="1500"/>
                      </a:cubicBezTo>
                      <a:cubicBezTo>
                        <a:pt x="380" y="1500"/>
                        <a:pt x="385" y="1499"/>
                        <a:pt x="385" y="1499"/>
                      </a:cubicBezTo>
                      <a:cubicBezTo>
                        <a:pt x="385" y="1499"/>
                        <a:pt x="388" y="1500"/>
                        <a:pt x="388" y="1500"/>
                      </a:cubicBezTo>
                      <a:cubicBezTo>
                        <a:pt x="388" y="1500"/>
                        <a:pt x="390" y="1499"/>
                        <a:pt x="390" y="1499"/>
                      </a:cubicBezTo>
                      <a:cubicBezTo>
                        <a:pt x="390" y="1499"/>
                        <a:pt x="391" y="1499"/>
                        <a:pt x="391" y="1499"/>
                      </a:cubicBezTo>
                      <a:cubicBezTo>
                        <a:pt x="391" y="1499"/>
                        <a:pt x="395" y="1499"/>
                        <a:pt x="395" y="1499"/>
                      </a:cubicBezTo>
                      <a:cubicBezTo>
                        <a:pt x="395" y="1499"/>
                        <a:pt x="397" y="1499"/>
                        <a:pt x="397" y="1499"/>
                      </a:cubicBezTo>
                      <a:cubicBezTo>
                        <a:pt x="397" y="1499"/>
                        <a:pt x="402" y="1498"/>
                        <a:pt x="402" y="1498"/>
                      </a:cubicBezTo>
                      <a:cubicBezTo>
                        <a:pt x="402" y="1498"/>
                        <a:pt x="403" y="1498"/>
                        <a:pt x="403" y="1498"/>
                      </a:cubicBezTo>
                      <a:cubicBezTo>
                        <a:pt x="403" y="1498"/>
                        <a:pt x="408" y="1496"/>
                        <a:pt x="408" y="1496"/>
                      </a:cubicBezTo>
                      <a:cubicBezTo>
                        <a:pt x="408" y="1496"/>
                        <a:pt x="408" y="1496"/>
                        <a:pt x="408" y="1496"/>
                      </a:cubicBezTo>
                      <a:cubicBezTo>
                        <a:pt x="408" y="1496"/>
                        <a:pt x="413" y="1494"/>
                        <a:pt x="413" y="1494"/>
                      </a:cubicBezTo>
                      <a:cubicBezTo>
                        <a:pt x="413" y="1494"/>
                        <a:pt x="414" y="1494"/>
                        <a:pt x="414" y="1494"/>
                      </a:cubicBezTo>
                      <a:cubicBezTo>
                        <a:pt x="414" y="1494"/>
                        <a:pt x="419" y="1488"/>
                        <a:pt x="419" y="1488"/>
                      </a:cubicBezTo>
                      <a:cubicBezTo>
                        <a:pt x="419" y="1488"/>
                        <a:pt x="419" y="1487"/>
                        <a:pt x="419" y="1487"/>
                      </a:cubicBezTo>
                      <a:cubicBezTo>
                        <a:pt x="419" y="1487"/>
                        <a:pt x="425" y="1460"/>
                        <a:pt x="425" y="1460"/>
                      </a:cubicBezTo>
                      <a:cubicBezTo>
                        <a:pt x="425" y="1460"/>
                        <a:pt x="425" y="1457"/>
                        <a:pt x="425" y="1457"/>
                      </a:cubicBezTo>
                      <a:cubicBezTo>
                        <a:pt x="425" y="1457"/>
                        <a:pt x="429" y="1378"/>
                        <a:pt x="429" y="1378"/>
                      </a:cubicBezTo>
                      <a:cubicBezTo>
                        <a:pt x="429" y="1378"/>
                        <a:pt x="430" y="1393"/>
                        <a:pt x="430" y="1393"/>
                      </a:cubicBezTo>
                      <a:cubicBezTo>
                        <a:pt x="430" y="1393"/>
                        <a:pt x="436" y="1467"/>
                        <a:pt x="436" y="1467"/>
                      </a:cubicBezTo>
                      <a:cubicBezTo>
                        <a:pt x="436" y="1467"/>
                        <a:pt x="437" y="1468"/>
                        <a:pt x="437" y="1468"/>
                      </a:cubicBezTo>
                      <a:cubicBezTo>
                        <a:pt x="437" y="1468"/>
                        <a:pt x="442" y="1434"/>
                        <a:pt x="442" y="1434"/>
                      </a:cubicBezTo>
                      <a:cubicBezTo>
                        <a:pt x="442" y="1434"/>
                        <a:pt x="444" y="1389"/>
                        <a:pt x="444" y="1389"/>
                      </a:cubicBezTo>
                      <a:cubicBezTo>
                        <a:pt x="444" y="1389"/>
                        <a:pt x="447" y="1437"/>
                        <a:pt x="447" y="1437"/>
                      </a:cubicBezTo>
                      <a:cubicBezTo>
                        <a:pt x="447" y="1437"/>
                        <a:pt x="447" y="1441"/>
                        <a:pt x="447" y="1441"/>
                      </a:cubicBezTo>
                      <a:cubicBezTo>
                        <a:pt x="447" y="1441"/>
                        <a:pt x="453" y="1486"/>
                        <a:pt x="453" y="1486"/>
                      </a:cubicBezTo>
                      <a:cubicBezTo>
                        <a:pt x="453" y="1486"/>
                        <a:pt x="453" y="1486"/>
                        <a:pt x="453" y="1486"/>
                      </a:cubicBezTo>
                      <a:cubicBezTo>
                        <a:pt x="453" y="1486"/>
                        <a:pt x="458" y="1493"/>
                        <a:pt x="458" y="1493"/>
                      </a:cubicBezTo>
                      <a:cubicBezTo>
                        <a:pt x="458" y="1493"/>
                        <a:pt x="459" y="1493"/>
                        <a:pt x="459" y="1493"/>
                      </a:cubicBezTo>
                      <a:cubicBezTo>
                        <a:pt x="459" y="1493"/>
                        <a:pt x="463" y="1496"/>
                        <a:pt x="463" y="1496"/>
                      </a:cubicBezTo>
                      <a:cubicBezTo>
                        <a:pt x="463" y="1496"/>
                        <a:pt x="464" y="1496"/>
                        <a:pt x="464" y="1496"/>
                      </a:cubicBezTo>
                      <a:cubicBezTo>
                        <a:pt x="464" y="1496"/>
                        <a:pt x="470" y="1497"/>
                        <a:pt x="470" y="1497"/>
                      </a:cubicBezTo>
                      <a:cubicBezTo>
                        <a:pt x="470" y="1497"/>
                        <a:pt x="473" y="1498"/>
                        <a:pt x="473" y="1498"/>
                      </a:cubicBezTo>
                      <a:cubicBezTo>
                        <a:pt x="473" y="1498"/>
                        <a:pt x="475" y="1496"/>
                        <a:pt x="475" y="1496"/>
                      </a:cubicBezTo>
                      <a:cubicBezTo>
                        <a:pt x="475" y="1496"/>
                        <a:pt x="478" y="1493"/>
                        <a:pt x="478" y="1493"/>
                      </a:cubicBezTo>
                      <a:cubicBezTo>
                        <a:pt x="478" y="1493"/>
                        <a:pt x="481" y="1497"/>
                        <a:pt x="481" y="1497"/>
                      </a:cubicBezTo>
                      <a:cubicBezTo>
                        <a:pt x="481" y="1497"/>
                        <a:pt x="481" y="1497"/>
                        <a:pt x="481" y="1497"/>
                      </a:cubicBezTo>
                      <a:cubicBezTo>
                        <a:pt x="481" y="1497"/>
                        <a:pt x="487" y="1499"/>
                        <a:pt x="487" y="1499"/>
                      </a:cubicBezTo>
                      <a:cubicBezTo>
                        <a:pt x="487" y="1499"/>
                        <a:pt x="488" y="1499"/>
                        <a:pt x="488" y="1499"/>
                      </a:cubicBezTo>
                      <a:cubicBezTo>
                        <a:pt x="488" y="1499"/>
                        <a:pt x="492" y="1495"/>
                        <a:pt x="492" y="1495"/>
                      </a:cubicBezTo>
                      <a:cubicBezTo>
                        <a:pt x="492" y="1495"/>
                        <a:pt x="493" y="1494"/>
                        <a:pt x="493" y="1494"/>
                      </a:cubicBezTo>
                      <a:cubicBezTo>
                        <a:pt x="493" y="1494"/>
                        <a:pt x="498" y="1499"/>
                        <a:pt x="498" y="1499"/>
                      </a:cubicBezTo>
                      <a:cubicBezTo>
                        <a:pt x="498" y="1499"/>
                        <a:pt x="499" y="1499"/>
                        <a:pt x="499" y="1499"/>
                      </a:cubicBezTo>
                      <a:cubicBezTo>
                        <a:pt x="499" y="1499"/>
                        <a:pt x="503" y="1500"/>
                        <a:pt x="503" y="1500"/>
                      </a:cubicBezTo>
                      <a:cubicBezTo>
                        <a:pt x="503" y="1500"/>
                        <a:pt x="506" y="1500"/>
                        <a:pt x="506" y="1500"/>
                      </a:cubicBezTo>
                      <a:cubicBezTo>
                        <a:pt x="506" y="1500"/>
                        <a:pt x="509" y="1500"/>
                        <a:pt x="509" y="1500"/>
                      </a:cubicBezTo>
                      <a:cubicBezTo>
                        <a:pt x="509" y="1500"/>
                        <a:pt x="512" y="1500"/>
                        <a:pt x="512" y="1500"/>
                      </a:cubicBezTo>
                      <a:cubicBezTo>
                        <a:pt x="512" y="1500"/>
                        <a:pt x="515" y="1501"/>
                        <a:pt x="515" y="1501"/>
                      </a:cubicBezTo>
                      <a:cubicBezTo>
                        <a:pt x="515" y="1501"/>
                        <a:pt x="519" y="1501"/>
                        <a:pt x="519" y="1501"/>
                      </a:cubicBezTo>
                      <a:cubicBezTo>
                        <a:pt x="519" y="1501"/>
                        <a:pt x="520" y="1501"/>
                        <a:pt x="520" y="1501"/>
                      </a:cubicBezTo>
                      <a:cubicBezTo>
                        <a:pt x="520" y="1501"/>
                        <a:pt x="525" y="1501"/>
                        <a:pt x="525" y="1501"/>
                      </a:cubicBezTo>
                      <a:cubicBezTo>
                        <a:pt x="525" y="1501"/>
                        <a:pt x="526" y="1500"/>
                        <a:pt x="526" y="1500"/>
                      </a:cubicBezTo>
                      <a:cubicBezTo>
                        <a:pt x="526" y="1500"/>
                        <a:pt x="527" y="1501"/>
                        <a:pt x="527" y="1501"/>
                      </a:cubicBezTo>
                      <a:cubicBezTo>
                        <a:pt x="527" y="1501"/>
                        <a:pt x="528" y="1501"/>
                        <a:pt x="528" y="1501"/>
                      </a:cubicBezTo>
                      <a:cubicBezTo>
                        <a:pt x="528" y="1501"/>
                        <a:pt x="532" y="1500"/>
                        <a:pt x="532" y="1500"/>
                      </a:cubicBezTo>
                      <a:cubicBezTo>
                        <a:pt x="532" y="1500"/>
                        <a:pt x="538" y="1501"/>
                        <a:pt x="538" y="1501"/>
                      </a:cubicBezTo>
                      <a:cubicBezTo>
                        <a:pt x="538" y="1501"/>
                        <a:pt x="542" y="1501"/>
                        <a:pt x="542" y="1501"/>
                      </a:cubicBezTo>
                      <a:cubicBezTo>
                        <a:pt x="542" y="1501"/>
                        <a:pt x="543" y="1501"/>
                        <a:pt x="543" y="1501"/>
                      </a:cubicBezTo>
                      <a:cubicBezTo>
                        <a:pt x="543" y="1501"/>
                        <a:pt x="544" y="1501"/>
                        <a:pt x="544" y="1501"/>
                      </a:cubicBezTo>
                      <a:cubicBezTo>
                        <a:pt x="544" y="1501"/>
                        <a:pt x="548" y="1501"/>
                        <a:pt x="548" y="1501"/>
                      </a:cubicBezTo>
                      <a:cubicBezTo>
                        <a:pt x="548" y="1501"/>
                        <a:pt x="552" y="1500"/>
                        <a:pt x="552" y="1500"/>
                      </a:cubicBezTo>
                      <a:cubicBezTo>
                        <a:pt x="552" y="1500"/>
                        <a:pt x="555" y="1501"/>
                        <a:pt x="555" y="1501"/>
                      </a:cubicBezTo>
                      <a:cubicBezTo>
                        <a:pt x="555" y="1501"/>
                        <a:pt x="555" y="1501"/>
                        <a:pt x="555" y="1501"/>
                      </a:cubicBezTo>
                      <a:cubicBezTo>
                        <a:pt x="555" y="1501"/>
                        <a:pt x="558" y="1500"/>
                        <a:pt x="558" y="1500"/>
                      </a:cubicBezTo>
                      <a:cubicBezTo>
                        <a:pt x="558" y="1500"/>
                        <a:pt x="564" y="1501"/>
                        <a:pt x="564" y="1501"/>
                      </a:cubicBezTo>
                      <a:cubicBezTo>
                        <a:pt x="564" y="1501"/>
                        <a:pt x="565" y="1501"/>
                        <a:pt x="565" y="1501"/>
                      </a:cubicBezTo>
                      <a:cubicBezTo>
                        <a:pt x="565" y="1501"/>
                        <a:pt x="569" y="1501"/>
                        <a:pt x="569" y="1501"/>
                      </a:cubicBezTo>
                      <a:cubicBezTo>
                        <a:pt x="569" y="1501"/>
                        <a:pt x="571" y="1501"/>
                        <a:pt x="571" y="1501"/>
                      </a:cubicBezTo>
                      <a:cubicBezTo>
                        <a:pt x="571" y="1501"/>
                        <a:pt x="572" y="1501"/>
                        <a:pt x="572" y="1501"/>
                      </a:cubicBezTo>
                      <a:cubicBezTo>
                        <a:pt x="572" y="1501"/>
                        <a:pt x="577" y="1500"/>
                        <a:pt x="577" y="1500"/>
                      </a:cubicBezTo>
                      <a:cubicBezTo>
                        <a:pt x="577" y="1500"/>
                        <a:pt x="577" y="1501"/>
                        <a:pt x="577" y="1501"/>
                      </a:cubicBezTo>
                      <a:cubicBezTo>
                        <a:pt x="577" y="1501"/>
                        <a:pt x="582" y="1499"/>
                        <a:pt x="582" y="1499"/>
                      </a:cubicBezTo>
                      <a:cubicBezTo>
                        <a:pt x="582" y="1499"/>
                        <a:pt x="587" y="1499"/>
                        <a:pt x="587" y="1499"/>
                      </a:cubicBezTo>
                      <a:cubicBezTo>
                        <a:pt x="587" y="1499"/>
                        <a:pt x="588" y="1500"/>
                        <a:pt x="588" y="1500"/>
                      </a:cubicBezTo>
                      <a:cubicBezTo>
                        <a:pt x="588" y="1500"/>
                        <a:pt x="589" y="1500"/>
                        <a:pt x="589" y="1500"/>
                      </a:cubicBezTo>
                      <a:cubicBezTo>
                        <a:pt x="589" y="1500"/>
                        <a:pt x="592" y="1499"/>
                        <a:pt x="592" y="1499"/>
                      </a:cubicBezTo>
                      <a:cubicBezTo>
                        <a:pt x="592" y="1499"/>
                        <a:pt x="596" y="1499"/>
                        <a:pt x="596" y="1499"/>
                      </a:cubicBezTo>
                      <a:cubicBezTo>
                        <a:pt x="596" y="1499"/>
                        <a:pt x="599" y="1500"/>
                        <a:pt x="599" y="1500"/>
                      </a:cubicBezTo>
                      <a:cubicBezTo>
                        <a:pt x="599" y="1500"/>
                        <a:pt x="601" y="1500"/>
                        <a:pt x="601" y="1500"/>
                      </a:cubicBezTo>
                      <a:cubicBezTo>
                        <a:pt x="601" y="1500"/>
                        <a:pt x="604" y="1499"/>
                        <a:pt x="604" y="1499"/>
                      </a:cubicBezTo>
                      <a:cubicBezTo>
                        <a:pt x="604" y="1499"/>
                        <a:pt x="608" y="1500"/>
                        <a:pt x="608" y="1500"/>
                      </a:cubicBezTo>
                      <a:cubicBezTo>
                        <a:pt x="608" y="1500"/>
                        <a:pt x="610" y="1499"/>
                        <a:pt x="610" y="1499"/>
                      </a:cubicBezTo>
                      <a:cubicBezTo>
                        <a:pt x="610" y="1499"/>
                        <a:pt x="612" y="1500"/>
                        <a:pt x="612" y="1500"/>
                      </a:cubicBezTo>
                      <a:cubicBezTo>
                        <a:pt x="612" y="1500"/>
                        <a:pt x="617" y="1499"/>
                        <a:pt x="617" y="1499"/>
                      </a:cubicBezTo>
                      <a:cubicBezTo>
                        <a:pt x="617" y="1499"/>
                        <a:pt x="618" y="1499"/>
                        <a:pt x="618" y="1499"/>
                      </a:cubicBezTo>
                      <a:cubicBezTo>
                        <a:pt x="618" y="1499"/>
                        <a:pt x="622" y="1498"/>
                        <a:pt x="622" y="1498"/>
                      </a:cubicBezTo>
                      <a:cubicBezTo>
                        <a:pt x="622" y="1498"/>
                        <a:pt x="623" y="1498"/>
                        <a:pt x="623" y="1498"/>
                      </a:cubicBezTo>
                      <a:cubicBezTo>
                        <a:pt x="623" y="1498"/>
                        <a:pt x="628" y="1496"/>
                        <a:pt x="628" y="1496"/>
                      </a:cubicBezTo>
                      <a:cubicBezTo>
                        <a:pt x="628" y="1496"/>
                        <a:pt x="628" y="1497"/>
                        <a:pt x="628" y="1497"/>
                      </a:cubicBezTo>
                      <a:cubicBezTo>
                        <a:pt x="628" y="1497"/>
                        <a:pt x="634" y="1493"/>
                        <a:pt x="634" y="1493"/>
                      </a:cubicBezTo>
                      <a:cubicBezTo>
                        <a:pt x="634" y="1493"/>
                        <a:pt x="634" y="1493"/>
                        <a:pt x="634" y="1493"/>
                      </a:cubicBezTo>
                      <a:cubicBezTo>
                        <a:pt x="634" y="1493"/>
                        <a:pt x="640" y="1482"/>
                        <a:pt x="640" y="1482"/>
                      </a:cubicBezTo>
                      <a:cubicBezTo>
                        <a:pt x="640" y="1482"/>
                        <a:pt x="640" y="1481"/>
                        <a:pt x="640" y="1481"/>
                      </a:cubicBezTo>
                      <a:cubicBezTo>
                        <a:pt x="640" y="1481"/>
                        <a:pt x="645" y="1402"/>
                        <a:pt x="645" y="1402"/>
                      </a:cubicBezTo>
                      <a:cubicBezTo>
                        <a:pt x="645" y="1402"/>
                        <a:pt x="646" y="1397"/>
                        <a:pt x="646" y="1397"/>
                      </a:cubicBezTo>
                      <a:cubicBezTo>
                        <a:pt x="646" y="1397"/>
                        <a:pt x="651" y="1451"/>
                        <a:pt x="651" y="1451"/>
                      </a:cubicBezTo>
                      <a:cubicBezTo>
                        <a:pt x="651" y="1451"/>
                        <a:pt x="651" y="1454"/>
                        <a:pt x="651" y="1454"/>
                      </a:cubicBezTo>
                      <a:cubicBezTo>
                        <a:pt x="651" y="1454"/>
                        <a:pt x="654" y="1468"/>
                        <a:pt x="654" y="1468"/>
                      </a:cubicBezTo>
                      <a:cubicBezTo>
                        <a:pt x="654" y="1468"/>
                        <a:pt x="657" y="1462"/>
                        <a:pt x="657" y="1462"/>
                      </a:cubicBezTo>
                      <a:cubicBezTo>
                        <a:pt x="657" y="1462"/>
                        <a:pt x="662" y="1363"/>
                        <a:pt x="662" y="1363"/>
                      </a:cubicBezTo>
                      <a:cubicBezTo>
                        <a:pt x="662" y="1363"/>
                        <a:pt x="663" y="1360"/>
                        <a:pt x="663" y="1360"/>
                      </a:cubicBezTo>
                      <a:cubicBezTo>
                        <a:pt x="663" y="1360"/>
                        <a:pt x="668" y="1446"/>
                        <a:pt x="668" y="1446"/>
                      </a:cubicBezTo>
                      <a:cubicBezTo>
                        <a:pt x="668" y="1446"/>
                        <a:pt x="668" y="1450"/>
                        <a:pt x="668" y="1450"/>
                      </a:cubicBezTo>
                      <a:cubicBezTo>
                        <a:pt x="668" y="1450"/>
                        <a:pt x="673" y="1478"/>
                        <a:pt x="673" y="1478"/>
                      </a:cubicBezTo>
                      <a:cubicBezTo>
                        <a:pt x="673" y="1478"/>
                        <a:pt x="674" y="1478"/>
                        <a:pt x="674" y="1478"/>
                      </a:cubicBezTo>
                      <a:cubicBezTo>
                        <a:pt x="674" y="1478"/>
                        <a:pt x="679" y="1484"/>
                        <a:pt x="679" y="1484"/>
                      </a:cubicBezTo>
                      <a:cubicBezTo>
                        <a:pt x="679" y="1484"/>
                        <a:pt x="679" y="1485"/>
                        <a:pt x="679" y="1485"/>
                      </a:cubicBezTo>
                      <a:cubicBezTo>
                        <a:pt x="679" y="1485"/>
                        <a:pt x="685" y="1487"/>
                        <a:pt x="685" y="1487"/>
                      </a:cubicBezTo>
                      <a:cubicBezTo>
                        <a:pt x="685" y="1487"/>
                        <a:pt x="685" y="1487"/>
                        <a:pt x="685" y="1487"/>
                      </a:cubicBezTo>
                      <a:cubicBezTo>
                        <a:pt x="685" y="1487"/>
                        <a:pt x="690" y="1488"/>
                        <a:pt x="690" y="1488"/>
                      </a:cubicBezTo>
                      <a:cubicBezTo>
                        <a:pt x="690" y="1488"/>
                        <a:pt x="691" y="1489"/>
                        <a:pt x="691" y="1489"/>
                      </a:cubicBezTo>
                      <a:cubicBezTo>
                        <a:pt x="691" y="1489"/>
                        <a:pt x="694" y="1490"/>
                        <a:pt x="694" y="1490"/>
                      </a:cubicBezTo>
                      <a:cubicBezTo>
                        <a:pt x="694" y="1490"/>
                        <a:pt x="699" y="1490"/>
                        <a:pt x="699" y="1490"/>
                      </a:cubicBezTo>
                      <a:cubicBezTo>
                        <a:pt x="699" y="1490"/>
                        <a:pt x="700" y="1490"/>
                        <a:pt x="700" y="1490"/>
                      </a:cubicBezTo>
                      <a:cubicBezTo>
                        <a:pt x="700" y="1490"/>
                        <a:pt x="706" y="1490"/>
                        <a:pt x="706" y="1490"/>
                      </a:cubicBezTo>
                      <a:cubicBezTo>
                        <a:pt x="706" y="1490"/>
                        <a:pt x="707" y="1489"/>
                        <a:pt x="707" y="1489"/>
                      </a:cubicBezTo>
                      <a:cubicBezTo>
                        <a:pt x="707" y="1489"/>
                        <a:pt x="708" y="1489"/>
                        <a:pt x="708" y="1489"/>
                      </a:cubicBezTo>
                      <a:cubicBezTo>
                        <a:pt x="708" y="1489"/>
                        <a:pt x="713" y="1486"/>
                        <a:pt x="713" y="1486"/>
                      </a:cubicBezTo>
                      <a:cubicBezTo>
                        <a:pt x="713" y="1486"/>
                        <a:pt x="713" y="1486"/>
                        <a:pt x="713" y="1486"/>
                      </a:cubicBezTo>
                      <a:cubicBezTo>
                        <a:pt x="713" y="1486"/>
                        <a:pt x="719" y="1479"/>
                        <a:pt x="719" y="1479"/>
                      </a:cubicBezTo>
                      <a:cubicBezTo>
                        <a:pt x="719" y="1479"/>
                        <a:pt x="719" y="1478"/>
                        <a:pt x="719" y="1478"/>
                      </a:cubicBezTo>
                      <a:cubicBezTo>
                        <a:pt x="719" y="1478"/>
                        <a:pt x="724" y="1455"/>
                        <a:pt x="724" y="1455"/>
                      </a:cubicBezTo>
                      <a:cubicBezTo>
                        <a:pt x="724" y="1455"/>
                        <a:pt x="725" y="1453"/>
                        <a:pt x="725" y="1453"/>
                      </a:cubicBezTo>
                      <a:cubicBezTo>
                        <a:pt x="725" y="1453"/>
                        <a:pt x="730" y="1349"/>
                        <a:pt x="730" y="1349"/>
                      </a:cubicBezTo>
                      <a:cubicBezTo>
                        <a:pt x="730" y="1349"/>
                        <a:pt x="732" y="1322"/>
                        <a:pt x="732" y="1322"/>
                      </a:cubicBezTo>
                      <a:cubicBezTo>
                        <a:pt x="732" y="1322"/>
                        <a:pt x="736" y="1373"/>
                        <a:pt x="736" y="1373"/>
                      </a:cubicBezTo>
                      <a:cubicBezTo>
                        <a:pt x="736" y="1373"/>
                        <a:pt x="736" y="1378"/>
                        <a:pt x="736" y="1378"/>
                      </a:cubicBezTo>
                      <a:cubicBezTo>
                        <a:pt x="736" y="1378"/>
                        <a:pt x="739" y="1408"/>
                        <a:pt x="739" y="1408"/>
                      </a:cubicBezTo>
                      <a:cubicBezTo>
                        <a:pt x="739" y="1408"/>
                        <a:pt x="741" y="1386"/>
                        <a:pt x="741" y="1386"/>
                      </a:cubicBezTo>
                      <a:cubicBezTo>
                        <a:pt x="741" y="1386"/>
                        <a:pt x="747" y="1282"/>
                        <a:pt x="747" y="1282"/>
                      </a:cubicBezTo>
                      <a:cubicBezTo>
                        <a:pt x="747" y="1282"/>
                        <a:pt x="747" y="1283"/>
                        <a:pt x="747" y="1283"/>
                      </a:cubicBezTo>
                      <a:cubicBezTo>
                        <a:pt x="747" y="1283"/>
                        <a:pt x="752" y="1417"/>
                        <a:pt x="752" y="1417"/>
                      </a:cubicBezTo>
                      <a:cubicBezTo>
                        <a:pt x="752" y="1417"/>
                        <a:pt x="753" y="1420"/>
                        <a:pt x="753" y="1420"/>
                      </a:cubicBezTo>
                      <a:cubicBezTo>
                        <a:pt x="753" y="1420"/>
                        <a:pt x="757" y="1443"/>
                        <a:pt x="757" y="1443"/>
                      </a:cubicBezTo>
                      <a:cubicBezTo>
                        <a:pt x="757" y="1443"/>
                        <a:pt x="759" y="1435"/>
                        <a:pt x="759" y="1435"/>
                      </a:cubicBezTo>
                      <a:cubicBezTo>
                        <a:pt x="759" y="1435"/>
                        <a:pt x="764" y="1347"/>
                        <a:pt x="764" y="1347"/>
                      </a:cubicBezTo>
                      <a:cubicBezTo>
                        <a:pt x="764" y="1347"/>
                        <a:pt x="764" y="1352"/>
                        <a:pt x="764" y="1352"/>
                      </a:cubicBezTo>
                      <a:cubicBezTo>
                        <a:pt x="764" y="1352"/>
                        <a:pt x="770" y="1457"/>
                        <a:pt x="770" y="1457"/>
                      </a:cubicBezTo>
                      <a:cubicBezTo>
                        <a:pt x="770" y="1457"/>
                        <a:pt x="772" y="1464"/>
                        <a:pt x="772" y="1464"/>
                      </a:cubicBezTo>
                      <a:cubicBezTo>
                        <a:pt x="772" y="1464"/>
                        <a:pt x="775" y="1455"/>
                        <a:pt x="775" y="1455"/>
                      </a:cubicBezTo>
                      <a:cubicBezTo>
                        <a:pt x="775" y="1455"/>
                        <a:pt x="775" y="1453"/>
                        <a:pt x="775" y="1453"/>
                      </a:cubicBezTo>
                      <a:cubicBezTo>
                        <a:pt x="775" y="1453"/>
                        <a:pt x="780" y="1388"/>
                        <a:pt x="780" y="1388"/>
                      </a:cubicBezTo>
                      <a:cubicBezTo>
                        <a:pt x="780" y="1388"/>
                        <a:pt x="781" y="1397"/>
                        <a:pt x="781" y="1397"/>
                      </a:cubicBezTo>
                      <a:cubicBezTo>
                        <a:pt x="781" y="1397"/>
                        <a:pt x="786" y="1475"/>
                        <a:pt x="786" y="1475"/>
                      </a:cubicBezTo>
                      <a:cubicBezTo>
                        <a:pt x="786" y="1475"/>
                        <a:pt x="787" y="1476"/>
                        <a:pt x="787" y="1476"/>
                      </a:cubicBezTo>
                      <a:cubicBezTo>
                        <a:pt x="787" y="1476"/>
                        <a:pt x="791" y="1484"/>
                        <a:pt x="791" y="1484"/>
                      </a:cubicBezTo>
                      <a:cubicBezTo>
                        <a:pt x="791" y="1484"/>
                        <a:pt x="792" y="1482"/>
                        <a:pt x="792" y="1482"/>
                      </a:cubicBezTo>
                      <a:cubicBezTo>
                        <a:pt x="792" y="1482"/>
                        <a:pt x="796" y="1479"/>
                        <a:pt x="796" y="1479"/>
                      </a:cubicBezTo>
                      <a:cubicBezTo>
                        <a:pt x="796" y="1479"/>
                        <a:pt x="798" y="1481"/>
                        <a:pt x="798" y="1481"/>
                      </a:cubicBezTo>
                      <a:cubicBezTo>
                        <a:pt x="798" y="1481"/>
                        <a:pt x="804" y="1472"/>
                        <a:pt x="804" y="1472"/>
                      </a:cubicBezTo>
                      <a:cubicBezTo>
                        <a:pt x="804" y="1472"/>
                        <a:pt x="804" y="1472"/>
                        <a:pt x="804" y="1472"/>
                      </a:cubicBezTo>
                      <a:cubicBezTo>
                        <a:pt x="804" y="1472"/>
                        <a:pt x="807" y="1478"/>
                        <a:pt x="807" y="1478"/>
                      </a:cubicBezTo>
                      <a:cubicBezTo>
                        <a:pt x="807" y="1478"/>
                        <a:pt x="810" y="1474"/>
                        <a:pt x="810" y="1474"/>
                      </a:cubicBezTo>
                      <a:cubicBezTo>
                        <a:pt x="810" y="1474"/>
                        <a:pt x="814" y="1479"/>
                        <a:pt x="814" y="1479"/>
                      </a:cubicBezTo>
                      <a:cubicBezTo>
                        <a:pt x="814" y="1479"/>
                        <a:pt x="817" y="1477"/>
                        <a:pt x="817" y="1477"/>
                      </a:cubicBezTo>
                      <a:cubicBezTo>
                        <a:pt x="817" y="1477"/>
                        <a:pt x="820" y="1483"/>
                        <a:pt x="820" y="1483"/>
                      </a:cubicBezTo>
                      <a:cubicBezTo>
                        <a:pt x="820" y="1483"/>
                        <a:pt x="821" y="1483"/>
                        <a:pt x="821" y="1483"/>
                      </a:cubicBezTo>
                      <a:cubicBezTo>
                        <a:pt x="821" y="1483"/>
                        <a:pt x="826" y="1489"/>
                        <a:pt x="826" y="1489"/>
                      </a:cubicBezTo>
                      <a:cubicBezTo>
                        <a:pt x="826" y="1489"/>
                        <a:pt x="826" y="1489"/>
                        <a:pt x="826" y="1489"/>
                      </a:cubicBezTo>
                      <a:cubicBezTo>
                        <a:pt x="826" y="1489"/>
                        <a:pt x="828" y="1491"/>
                        <a:pt x="828" y="1491"/>
                      </a:cubicBezTo>
                      <a:cubicBezTo>
                        <a:pt x="828" y="1491"/>
                        <a:pt x="833" y="1492"/>
                        <a:pt x="833" y="1492"/>
                      </a:cubicBezTo>
                      <a:cubicBezTo>
                        <a:pt x="833" y="1492"/>
                        <a:pt x="837" y="1487"/>
                        <a:pt x="837" y="1487"/>
                      </a:cubicBezTo>
                      <a:cubicBezTo>
                        <a:pt x="837" y="1487"/>
                        <a:pt x="838" y="1487"/>
                        <a:pt x="838" y="1487"/>
                      </a:cubicBezTo>
                      <a:cubicBezTo>
                        <a:pt x="838" y="1487"/>
                        <a:pt x="841" y="1490"/>
                        <a:pt x="841" y="1490"/>
                      </a:cubicBezTo>
                      <a:cubicBezTo>
                        <a:pt x="841" y="1490"/>
                        <a:pt x="844" y="1488"/>
                        <a:pt x="844" y="1488"/>
                      </a:cubicBezTo>
                      <a:cubicBezTo>
                        <a:pt x="844" y="1488"/>
                        <a:pt x="849" y="1486"/>
                        <a:pt x="849" y="1486"/>
                      </a:cubicBezTo>
                      <a:cubicBezTo>
                        <a:pt x="849" y="1486"/>
                        <a:pt x="849" y="1486"/>
                        <a:pt x="849" y="1486"/>
                      </a:cubicBezTo>
                      <a:cubicBezTo>
                        <a:pt x="849" y="1486"/>
                        <a:pt x="854" y="1482"/>
                        <a:pt x="854" y="1482"/>
                      </a:cubicBezTo>
                      <a:cubicBezTo>
                        <a:pt x="854" y="1482"/>
                        <a:pt x="855" y="1482"/>
                        <a:pt x="855" y="1482"/>
                      </a:cubicBezTo>
                      <a:cubicBezTo>
                        <a:pt x="855" y="1482"/>
                        <a:pt x="860" y="1479"/>
                        <a:pt x="860" y="1479"/>
                      </a:cubicBezTo>
                      <a:cubicBezTo>
                        <a:pt x="860" y="1479"/>
                        <a:pt x="860" y="1479"/>
                        <a:pt x="860" y="1479"/>
                      </a:cubicBezTo>
                      <a:cubicBezTo>
                        <a:pt x="860" y="1479"/>
                        <a:pt x="863" y="1477"/>
                        <a:pt x="863" y="1477"/>
                      </a:cubicBezTo>
                      <a:cubicBezTo>
                        <a:pt x="863" y="1477"/>
                        <a:pt x="866" y="1477"/>
                        <a:pt x="866" y="1477"/>
                      </a:cubicBezTo>
                      <a:cubicBezTo>
                        <a:pt x="866" y="1477"/>
                        <a:pt x="871" y="1461"/>
                        <a:pt x="871" y="1461"/>
                      </a:cubicBezTo>
                      <a:cubicBezTo>
                        <a:pt x="871" y="1461"/>
                        <a:pt x="872" y="1460"/>
                        <a:pt x="872" y="1460"/>
                      </a:cubicBezTo>
                      <a:cubicBezTo>
                        <a:pt x="872" y="1460"/>
                        <a:pt x="877" y="1401"/>
                        <a:pt x="877" y="1401"/>
                      </a:cubicBezTo>
                      <a:cubicBezTo>
                        <a:pt x="877" y="1401"/>
                        <a:pt x="879" y="1395"/>
                        <a:pt x="879" y="1395"/>
                      </a:cubicBezTo>
                      <a:cubicBezTo>
                        <a:pt x="879" y="1395"/>
                        <a:pt x="883" y="1422"/>
                        <a:pt x="883" y="1422"/>
                      </a:cubicBezTo>
                      <a:cubicBezTo>
                        <a:pt x="883" y="1422"/>
                        <a:pt x="884" y="1427"/>
                        <a:pt x="884" y="1427"/>
                      </a:cubicBezTo>
                      <a:cubicBezTo>
                        <a:pt x="884" y="1427"/>
                        <a:pt x="888" y="1384"/>
                        <a:pt x="888" y="1384"/>
                      </a:cubicBezTo>
                      <a:cubicBezTo>
                        <a:pt x="888" y="1384"/>
                        <a:pt x="889" y="1378"/>
                        <a:pt x="889" y="1378"/>
                      </a:cubicBezTo>
                      <a:cubicBezTo>
                        <a:pt x="889" y="1378"/>
                        <a:pt x="892" y="1294"/>
                        <a:pt x="892" y="1294"/>
                      </a:cubicBezTo>
                      <a:cubicBezTo>
                        <a:pt x="892" y="1294"/>
                        <a:pt x="894" y="1318"/>
                        <a:pt x="894" y="1318"/>
                      </a:cubicBezTo>
                      <a:cubicBezTo>
                        <a:pt x="894" y="1318"/>
                        <a:pt x="900" y="1427"/>
                        <a:pt x="900" y="1427"/>
                      </a:cubicBezTo>
                      <a:cubicBezTo>
                        <a:pt x="900" y="1427"/>
                        <a:pt x="900" y="1429"/>
                        <a:pt x="900" y="1429"/>
                      </a:cubicBezTo>
                      <a:cubicBezTo>
                        <a:pt x="900" y="1429"/>
                        <a:pt x="905" y="1383"/>
                        <a:pt x="905" y="1383"/>
                      </a:cubicBezTo>
                      <a:cubicBezTo>
                        <a:pt x="905" y="1383"/>
                        <a:pt x="907" y="1369"/>
                        <a:pt x="907" y="1369"/>
                      </a:cubicBezTo>
                      <a:cubicBezTo>
                        <a:pt x="907" y="1369"/>
                        <a:pt x="911" y="1418"/>
                        <a:pt x="911" y="1418"/>
                      </a:cubicBezTo>
                      <a:cubicBezTo>
                        <a:pt x="911" y="1418"/>
                        <a:pt x="911" y="1422"/>
                        <a:pt x="911" y="1422"/>
                      </a:cubicBezTo>
                      <a:cubicBezTo>
                        <a:pt x="911" y="1422"/>
                        <a:pt x="915" y="1452"/>
                        <a:pt x="915" y="1452"/>
                      </a:cubicBezTo>
                      <a:cubicBezTo>
                        <a:pt x="915" y="1452"/>
                        <a:pt x="917" y="1446"/>
                        <a:pt x="917" y="1446"/>
                      </a:cubicBezTo>
                      <a:cubicBezTo>
                        <a:pt x="917" y="1446"/>
                        <a:pt x="922" y="1407"/>
                        <a:pt x="922" y="1407"/>
                      </a:cubicBezTo>
                      <a:cubicBezTo>
                        <a:pt x="922" y="1407"/>
                        <a:pt x="923" y="1405"/>
                        <a:pt x="923" y="1405"/>
                      </a:cubicBezTo>
                      <a:cubicBezTo>
                        <a:pt x="923" y="1405"/>
                        <a:pt x="928" y="1369"/>
                        <a:pt x="928" y="1369"/>
                      </a:cubicBezTo>
                      <a:cubicBezTo>
                        <a:pt x="928" y="1369"/>
                        <a:pt x="928" y="1367"/>
                        <a:pt x="928" y="1367"/>
                      </a:cubicBezTo>
                      <a:cubicBezTo>
                        <a:pt x="928" y="1367"/>
                        <a:pt x="934" y="1300"/>
                        <a:pt x="934" y="1300"/>
                      </a:cubicBezTo>
                      <a:cubicBezTo>
                        <a:pt x="934" y="1300"/>
                        <a:pt x="934" y="1297"/>
                        <a:pt x="934" y="1297"/>
                      </a:cubicBezTo>
                      <a:cubicBezTo>
                        <a:pt x="934" y="1297"/>
                        <a:pt x="939" y="1189"/>
                        <a:pt x="939" y="1189"/>
                      </a:cubicBezTo>
                      <a:cubicBezTo>
                        <a:pt x="939" y="1189"/>
                        <a:pt x="939" y="1184"/>
                        <a:pt x="939" y="1184"/>
                      </a:cubicBezTo>
                      <a:cubicBezTo>
                        <a:pt x="939" y="1184"/>
                        <a:pt x="945" y="956"/>
                        <a:pt x="945" y="956"/>
                      </a:cubicBezTo>
                      <a:cubicBezTo>
                        <a:pt x="945" y="956"/>
                        <a:pt x="945" y="939"/>
                        <a:pt x="945" y="939"/>
                      </a:cubicBezTo>
                      <a:cubicBezTo>
                        <a:pt x="945" y="939"/>
                        <a:pt x="950" y="143"/>
                        <a:pt x="950" y="143"/>
                      </a:cubicBezTo>
                      <a:cubicBezTo>
                        <a:pt x="950" y="143"/>
                        <a:pt x="951" y="84"/>
                        <a:pt x="951" y="84"/>
                      </a:cubicBezTo>
                      <a:cubicBezTo>
                        <a:pt x="951" y="84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8" name="Freeform 80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990600"/>
                </a:xfrm>
                <a:custGeom>
                  <a:avLst/>
                  <a:gdLst>
                    <a:gd name="T0" fmla="*/ 76 w 5188"/>
                    <a:gd name="T1" fmla="*/ 1482 h 1502"/>
                    <a:gd name="T2" fmla="*/ 159 w 5188"/>
                    <a:gd name="T3" fmla="*/ 1484 h 1502"/>
                    <a:gd name="T4" fmla="*/ 240 w 5188"/>
                    <a:gd name="T5" fmla="*/ 1500 h 1502"/>
                    <a:gd name="T6" fmla="*/ 321 w 5188"/>
                    <a:gd name="T7" fmla="*/ 1501 h 1502"/>
                    <a:gd name="T8" fmla="*/ 402 w 5188"/>
                    <a:gd name="T9" fmla="*/ 1501 h 1502"/>
                    <a:gd name="T10" fmla="*/ 483 w 5188"/>
                    <a:gd name="T11" fmla="*/ 1501 h 1502"/>
                    <a:gd name="T12" fmla="*/ 567 w 5188"/>
                    <a:gd name="T13" fmla="*/ 1501 h 1502"/>
                    <a:gd name="T14" fmla="*/ 650 w 5188"/>
                    <a:gd name="T15" fmla="*/ 1501 h 1502"/>
                    <a:gd name="T16" fmla="*/ 732 w 5188"/>
                    <a:gd name="T17" fmla="*/ 1501 h 1502"/>
                    <a:gd name="T18" fmla="*/ 815 w 5188"/>
                    <a:gd name="T19" fmla="*/ 1502 h 1502"/>
                    <a:gd name="T20" fmla="*/ 892 w 5188"/>
                    <a:gd name="T21" fmla="*/ 1501 h 1502"/>
                    <a:gd name="T22" fmla="*/ 975 w 5188"/>
                    <a:gd name="T23" fmla="*/ 1494 h 1502"/>
                    <a:gd name="T24" fmla="*/ 1057 w 5188"/>
                    <a:gd name="T25" fmla="*/ 1501 h 1502"/>
                    <a:gd name="T26" fmla="*/ 1139 w 5188"/>
                    <a:gd name="T27" fmla="*/ 1233 h 1502"/>
                    <a:gd name="T28" fmla="*/ 1223 w 5188"/>
                    <a:gd name="T29" fmla="*/ 1501 h 1502"/>
                    <a:gd name="T30" fmla="*/ 1304 w 5188"/>
                    <a:gd name="T31" fmla="*/ 1501 h 1502"/>
                    <a:gd name="T32" fmla="*/ 1387 w 5188"/>
                    <a:gd name="T33" fmla="*/ 1502 h 1502"/>
                    <a:gd name="T34" fmla="*/ 1471 w 5188"/>
                    <a:gd name="T35" fmla="*/ 1502 h 1502"/>
                    <a:gd name="T36" fmla="*/ 1552 w 5188"/>
                    <a:gd name="T37" fmla="*/ 1487 h 1502"/>
                    <a:gd name="T38" fmla="*/ 1634 w 5188"/>
                    <a:gd name="T39" fmla="*/ 1500 h 1502"/>
                    <a:gd name="T40" fmla="*/ 1716 w 5188"/>
                    <a:gd name="T41" fmla="*/ 1501 h 1502"/>
                    <a:gd name="T42" fmla="*/ 1797 w 5188"/>
                    <a:gd name="T43" fmla="*/ 1501 h 1502"/>
                    <a:gd name="T44" fmla="*/ 1877 w 5188"/>
                    <a:gd name="T45" fmla="*/ 1501 h 1502"/>
                    <a:gd name="T46" fmla="*/ 1960 w 5188"/>
                    <a:gd name="T47" fmla="*/ 1495 h 1502"/>
                    <a:gd name="T48" fmla="*/ 2043 w 5188"/>
                    <a:gd name="T49" fmla="*/ 1500 h 1502"/>
                    <a:gd name="T50" fmla="*/ 2123 w 5188"/>
                    <a:gd name="T51" fmla="*/ 1422 h 1502"/>
                    <a:gd name="T52" fmla="*/ 2208 w 5188"/>
                    <a:gd name="T53" fmla="*/ 1500 h 1502"/>
                    <a:gd name="T54" fmla="*/ 2287 w 5188"/>
                    <a:gd name="T55" fmla="*/ 1501 h 1502"/>
                    <a:gd name="T56" fmla="*/ 2371 w 5188"/>
                    <a:gd name="T57" fmla="*/ 1501 h 1502"/>
                    <a:gd name="T58" fmla="*/ 2454 w 5188"/>
                    <a:gd name="T59" fmla="*/ 1501 h 1502"/>
                    <a:gd name="T60" fmla="*/ 2534 w 5188"/>
                    <a:gd name="T61" fmla="*/ 1501 h 1502"/>
                    <a:gd name="T62" fmla="*/ 2615 w 5188"/>
                    <a:gd name="T63" fmla="*/ 1499 h 1502"/>
                    <a:gd name="T64" fmla="*/ 2698 w 5188"/>
                    <a:gd name="T65" fmla="*/ 1490 h 1502"/>
                    <a:gd name="T66" fmla="*/ 2780 w 5188"/>
                    <a:gd name="T67" fmla="*/ 1397 h 1502"/>
                    <a:gd name="T68" fmla="*/ 2864 w 5188"/>
                    <a:gd name="T69" fmla="*/ 1423 h 1502"/>
                    <a:gd name="T70" fmla="*/ 2944 w 5188"/>
                    <a:gd name="T71" fmla="*/ 1488 h 1502"/>
                    <a:gd name="T72" fmla="*/ 3028 w 5188"/>
                    <a:gd name="T73" fmla="*/ 1306 h 1502"/>
                    <a:gd name="T74" fmla="*/ 3108 w 5188"/>
                    <a:gd name="T75" fmla="*/ 1494 h 1502"/>
                    <a:gd name="T76" fmla="*/ 3192 w 5188"/>
                    <a:gd name="T77" fmla="*/ 1499 h 1502"/>
                    <a:gd name="T78" fmla="*/ 3276 w 5188"/>
                    <a:gd name="T79" fmla="*/ 1500 h 1502"/>
                    <a:gd name="T80" fmla="*/ 3352 w 5188"/>
                    <a:gd name="T81" fmla="*/ 1501 h 1502"/>
                    <a:gd name="T82" fmla="*/ 3436 w 5188"/>
                    <a:gd name="T83" fmla="*/ 1500 h 1502"/>
                    <a:gd name="T84" fmla="*/ 3519 w 5188"/>
                    <a:gd name="T85" fmla="*/ 1501 h 1502"/>
                    <a:gd name="T86" fmla="*/ 3599 w 5188"/>
                    <a:gd name="T87" fmla="*/ 1501 h 1502"/>
                    <a:gd name="T88" fmla="*/ 3680 w 5188"/>
                    <a:gd name="T89" fmla="*/ 1502 h 1502"/>
                    <a:gd name="T90" fmla="*/ 3764 w 5188"/>
                    <a:gd name="T91" fmla="*/ 1501 h 1502"/>
                    <a:gd name="T92" fmla="*/ 3847 w 5188"/>
                    <a:gd name="T93" fmla="*/ 1501 h 1502"/>
                    <a:gd name="T94" fmla="*/ 3931 w 5188"/>
                    <a:gd name="T95" fmla="*/ 1502 h 1502"/>
                    <a:gd name="T96" fmla="*/ 4012 w 5188"/>
                    <a:gd name="T97" fmla="*/ 1501 h 1502"/>
                    <a:gd name="T98" fmla="*/ 4092 w 5188"/>
                    <a:gd name="T99" fmla="*/ 1457 h 1502"/>
                    <a:gd name="T100" fmla="*/ 4176 w 5188"/>
                    <a:gd name="T101" fmla="*/ 1484 h 1502"/>
                    <a:gd name="T102" fmla="*/ 4256 w 5188"/>
                    <a:gd name="T103" fmla="*/ 1487 h 1502"/>
                    <a:gd name="T104" fmla="*/ 4340 w 5188"/>
                    <a:gd name="T105" fmla="*/ 1475 h 1502"/>
                    <a:gd name="T106" fmla="*/ 4420 w 5188"/>
                    <a:gd name="T107" fmla="*/ 1494 h 1502"/>
                    <a:gd name="T108" fmla="*/ 4502 w 5188"/>
                    <a:gd name="T109" fmla="*/ 1496 h 1502"/>
                    <a:gd name="T110" fmla="*/ 4584 w 5188"/>
                    <a:gd name="T111" fmla="*/ 1500 h 1502"/>
                    <a:gd name="T112" fmla="*/ 4668 w 5188"/>
                    <a:gd name="T113" fmla="*/ 1487 h 1502"/>
                    <a:gd name="T114" fmla="*/ 4748 w 5188"/>
                    <a:gd name="T115" fmla="*/ 1499 h 1502"/>
                    <a:gd name="T116" fmla="*/ 4832 w 5188"/>
                    <a:gd name="T117" fmla="*/ 1477 h 1502"/>
                    <a:gd name="T118" fmla="*/ 4912 w 5188"/>
                    <a:gd name="T119" fmla="*/ 1494 h 1502"/>
                    <a:gd name="T120" fmla="*/ 4995 w 5188"/>
                    <a:gd name="T121" fmla="*/ 1495 h 1502"/>
                    <a:gd name="T122" fmla="*/ 5076 w 5188"/>
                    <a:gd name="T123" fmla="*/ 1492 h 1502"/>
                    <a:gd name="T124" fmla="*/ 5159 w 5188"/>
                    <a:gd name="T125" fmla="*/ 1500 h 1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8" h="150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638"/>
                        <a:pt x="2" y="638"/>
                      </a:cubicBezTo>
                      <a:cubicBezTo>
                        <a:pt x="2" y="638"/>
                        <a:pt x="3" y="674"/>
                        <a:pt x="3" y="674"/>
                      </a:cubicBezTo>
                      <a:cubicBezTo>
                        <a:pt x="3" y="674"/>
                        <a:pt x="8" y="1076"/>
                        <a:pt x="8" y="1076"/>
                      </a:cubicBezTo>
                      <a:cubicBezTo>
                        <a:pt x="8" y="1076"/>
                        <a:pt x="8" y="1084"/>
                        <a:pt x="8" y="1084"/>
                      </a:cubicBezTo>
                      <a:cubicBezTo>
                        <a:pt x="8" y="1084"/>
                        <a:pt x="14" y="1245"/>
                        <a:pt x="14" y="1245"/>
                      </a:cubicBezTo>
                      <a:cubicBezTo>
                        <a:pt x="14" y="1245"/>
                        <a:pt x="14" y="1250"/>
                        <a:pt x="14" y="1250"/>
                      </a:cubicBezTo>
                      <a:cubicBezTo>
                        <a:pt x="14" y="1250"/>
                        <a:pt x="19" y="1342"/>
                        <a:pt x="19" y="1342"/>
                      </a:cubicBezTo>
                      <a:cubicBezTo>
                        <a:pt x="19" y="1342"/>
                        <a:pt x="20" y="1344"/>
                        <a:pt x="20" y="1344"/>
                      </a:cubicBezTo>
                      <a:cubicBezTo>
                        <a:pt x="20" y="1344"/>
                        <a:pt x="25" y="1399"/>
                        <a:pt x="25" y="1399"/>
                      </a:cubicBezTo>
                      <a:cubicBezTo>
                        <a:pt x="25" y="1399"/>
                        <a:pt x="25" y="1401"/>
                        <a:pt x="25" y="1401"/>
                      </a:cubicBezTo>
                      <a:cubicBezTo>
                        <a:pt x="25" y="1401"/>
                        <a:pt x="31" y="1413"/>
                        <a:pt x="31" y="1413"/>
                      </a:cubicBezTo>
                      <a:cubicBezTo>
                        <a:pt x="31" y="1413"/>
                        <a:pt x="34" y="1412"/>
                        <a:pt x="34" y="1412"/>
                      </a:cubicBezTo>
                      <a:cubicBezTo>
                        <a:pt x="34" y="1412"/>
                        <a:pt x="36" y="1425"/>
                        <a:pt x="36" y="1425"/>
                      </a:cubicBezTo>
                      <a:cubicBezTo>
                        <a:pt x="36" y="1425"/>
                        <a:pt x="37" y="1427"/>
                        <a:pt x="37" y="1427"/>
                      </a:cubicBezTo>
                      <a:cubicBezTo>
                        <a:pt x="37" y="1427"/>
                        <a:pt x="42" y="1447"/>
                        <a:pt x="42" y="1447"/>
                      </a:cubicBezTo>
                      <a:cubicBezTo>
                        <a:pt x="42" y="1447"/>
                        <a:pt x="43" y="1446"/>
                        <a:pt x="43" y="1446"/>
                      </a:cubicBezTo>
                      <a:cubicBezTo>
                        <a:pt x="43" y="1446"/>
                        <a:pt x="48" y="1458"/>
                        <a:pt x="48" y="1458"/>
                      </a:cubicBezTo>
                      <a:cubicBezTo>
                        <a:pt x="48" y="1458"/>
                        <a:pt x="50" y="1457"/>
                        <a:pt x="50" y="1457"/>
                      </a:cubicBezTo>
                      <a:cubicBezTo>
                        <a:pt x="50" y="1457"/>
                        <a:pt x="53" y="1466"/>
                        <a:pt x="53" y="1466"/>
                      </a:cubicBezTo>
                      <a:cubicBezTo>
                        <a:pt x="53" y="1466"/>
                        <a:pt x="55" y="1471"/>
                        <a:pt x="55" y="1471"/>
                      </a:cubicBezTo>
                      <a:cubicBezTo>
                        <a:pt x="55" y="1471"/>
                        <a:pt x="58" y="1466"/>
                        <a:pt x="58" y="1466"/>
                      </a:cubicBezTo>
                      <a:cubicBezTo>
                        <a:pt x="58" y="1466"/>
                        <a:pt x="59" y="1467"/>
                        <a:pt x="59" y="1467"/>
                      </a:cubicBezTo>
                      <a:cubicBezTo>
                        <a:pt x="59" y="1467"/>
                        <a:pt x="65" y="1479"/>
                        <a:pt x="65" y="1479"/>
                      </a:cubicBezTo>
                      <a:cubicBezTo>
                        <a:pt x="65" y="1479"/>
                        <a:pt x="65" y="1479"/>
                        <a:pt x="65" y="1479"/>
                      </a:cubicBezTo>
                      <a:cubicBezTo>
                        <a:pt x="65" y="1479"/>
                        <a:pt x="69" y="1483"/>
                        <a:pt x="69" y="1483"/>
                      </a:cubicBezTo>
                      <a:cubicBezTo>
                        <a:pt x="69" y="1483"/>
                        <a:pt x="73" y="1474"/>
                        <a:pt x="73" y="1474"/>
                      </a:cubicBezTo>
                      <a:cubicBezTo>
                        <a:pt x="73" y="1474"/>
                        <a:pt x="76" y="1482"/>
                        <a:pt x="76" y="1482"/>
                      </a:cubicBezTo>
                      <a:cubicBezTo>
                        <a:pt x="76" y="1482"/>
                        <a:pt x="76" y="1483"/>
                        <a:pt x="76" y="1483"/>
                      </a:cubicBezTo>
                      <a:cubicBezTo>
                        <a:pt x="76" y="1483"/>
                        <a:pt x="78" y="1487"/>
                        <a:pt x="78" y="1487"/>
                      </a:cubicBezTo>
                      <a:cubicBezTo>
                        <a:pt x="78" y="1487"/>
                        <a:pt x="82" y="1484"/>
                        <a:pt x="82" y="1484"/>
                      </a:cubicBezTo>
                      <a:cubicBezTo>
                        <a:pt x="82" y="1484"/>
                        <a:pt x="87" y="1489"/>
                        <a:pt x="87" y="1489"/>
                      </a:cubicBezTo>
                      <a:cubicBezTo>
                        <a:pt x="87" y="1489"/>
                        <a:pt x="88" y="1490"/>
                        <a:pt x="88" y="1490"/>
                      </a:cubicBezTo>
                      <a:cubicBezTo>
                        <a:pt x="88" y="1490"/>
                        <a:pt x="93" y="1493"/>
                        <a:pt x="93" y="1493"/>
                      </a:cubicBezTo>
                      <a:cubicBezTo>
                        <a:pt x="93" y="1493"/>
                        <a:pt x="94" y="1492"/>
                        <a:pt x="94" y="1492"/>
                      </a:cubicBezTo>
                      <a:cubicBezTo>
                        <a:pt x="94" y="1492"/>
                        <a:pt x="97" y="1493"/>
                        <a:pt x="97" y="1493"/>
                      </a:cubicBezTo>
                      <a:cubicBezTo>
                        <a:pt x="97" y="1493"/>
                        <a:pt x="102" y="1493"/>
                        <a:pt x="102" y="1493"/>
                      </a:cubicBezTo>
                      <a:cubicBezTo>
                        <a:pt x="102" y="1493"/>
                        <a:pt x="103" y="1492"/>
                        <a:pt x="103" y="1492"/>
                      </a:cubicBezTo>
                      <a:cubicBezTo>
                        <a:pt x="103" y="1492"/>
                        <a:pt x="104" y="1492"/>
                        <a:pt x="104" y="1492"/>
                      </a:cubicBezTo>
                      <a:cubicBezTo>
                        <a:pt x="104" y="1492"/>
                        <a:pt x="110" y="1495"/>
                        <a:pt x="110" y="1495"/>
                      </a:cubicBezTo>
                      <a:cubicBezTo>
                        <a:pt x="110" y="1495"/>
                        <a:pt x="113" y="1499"/>
                        <a:pt x="113" y="1499"/>
                      </a:cubicBezTo>
                      <a:cubicBezTo>
                        <a:pt x="113" y="1499"/>
                        <a:pt x="116" y="1494"/>
                        <a:pt x="116" y="1494"/>
                      </a:cubicBezTo>
                      <a:cubicBezTo>
                        <a:pt x="116" y="1494"/>
                        <a:pt x="116" y="1494"/>
                        <a:pt x="116" y="1494"/>
                      </a:cubicBezTo>
                      <a:cubicBezTo>
                        <a:pt x="116" y="1494"/>
                        <a:pt x="121" y="1493"/>
                        <a:pt x="121" y="1493"/>
                      </a:cubicBezTo>
                      <a:cubicBezTo>
                        <a:pt x="121" y="1493"/>
                        <a:pt x="122" y="1492"/>
                        <a:pt x="122" y="1492"/>
                      </a:cubicBezTo>
                      <a:cubicBezTo>
                        <a:pt x="122" y="1492"/>
                        <a:pt x="127" y="1491"/>
                        <a:pt x="127" y="1491"/>
                      </a:cubicBezTo>
                      <a:cubicBezTo>
                        <a:pt x="127" y="1491"/>
                        <a:pt x="127" y="1491"/>
                        <a:pt x="127" y="1491"/>
                      </a:cubicBezTo>
                      <a:cubicBezTo>
                        <a:pt x="127" y="1491"/>
                        <a:pt x="133" y="1486"/>
                        <a:pt x="133" y="1486"/>
                      </a:cubicBezTo>
                      <a:cubicBezTo>
                        <a:pt x="133" y="1486"/>
                        <a:pt x="133" y="1486"/>
                        <a:pt x="133" y="1486"/>
                      </a:cubicBezTo>
                      <a:cubicBezTo>
                        <a:pt x="133" y="1486"/>
                        <a:pt x="138" y="1477"/>
                        <a:pt x="138" y="1477"/>
                      </a:cubicBezTo>
                      <a:cubicBezTo>
                        <a:pt x="138" y="1477"/>
                        <a:pt x="140" y="1478"/>
                        <a:pt x="140" y="1478"/>
                      </a:cubicBezTo>
                      <a:cubicBezTo>
                        <a:pt x="140" y="1478"/>
                        <a:pt x="144" y="1475"/>
                        <a:pt x="144" y="1475"/>
                      </a:cubicBezTo>
                      <a:cubicBezTo>
                        <a:pt x="144" y="1475"/>
                        <a:pt x="144" y="1475"/>
                        <a:pt x="144" y="1475"/>
                      </a:cubicBezTo>
                      <a:cubicBezTo>
                        <a:pt x="144" y="1475"/>
                        <a:pt x="146" y="1477"/>
                        <a:pt x="146" y="1477"/>
                      </a:cubicBezTo>
                      <a:cubicBezTo>
                        <a:pt x="146" y="1477"/>
                        <a:pt x="150" y="1475"/>
                        <a:pt x="150" y="1475"/>
                      </a:cubicBezTo>
                      <a:cubicBezTo>
                        <a:pt x="150" y="1475"/>
                        <a:pt x="155" y="1486"/>
                        <a:pt x="155" y="1486"/>
                      </a:cubicBezTo>
                      <a:cubicBezTo>
                        <a:pt x="155" y="1486"/>
                        <a:pt x="159" y="1484"/>
                        <a:pt x="159" y="1484"/>
                      </a:cubicBezTo>
                      <a:cubicBezTo>
                        <a:pt x="159" y="1484"/>
                        <a:pt x="161" y="1487"/>
                        <a:pt x="161" y="1487"/>
                      </a:cubicBezTo>
                      <a:cubicBezTo>
                        <a:pt x="161" y="1487"/>
                        <a:pt x="161" y="1488"/>
                        <a:pt x="161" y="1488"/>
                      </a:cubicBezTo>
                      <a:cubicBezTo>
                        <a:pt x="161" y="1488"/>
                        <a:pt x="166" y="1494"/>
                        <a:pt x="166" y="1494"/>
                      </a:cubicBezTo>
                      <a:cubicBezTo>
                        <a:pt x="166" y="1494"/>
                        <a:pt x="167" y="1494"/>
                        <a:pt x="167" y="1494"/>
                      </a:cubicBezTo>
                      <a:cubicBezTo>
                        <a:pt x="167" y="1494"/>
                        <a:pt x="172" y="1497"/>
                        <a:pt x="172" y="1497"/>
                      </a:cubicBezTo>
                      <a:cubicBezTo>
                        <a:pt x="172" y="1497"/>
                        <a:pt x="172" y="1497"/>
                        <a:pt x="172" y="1497"/>
                      </a:cubicBezTo>
                      <a:cubicBezTo>
                        <a:pt x="172" y="1497"/>
                        <a:pt x="178" y="1498"/>
                        <a:pt x="178" y="1498"/>
                      </a:cubicBezTo>
                      <a:cubicBezTo>
                        <a:pt x="178" y="1498"/>
                        <a:pt x="178" y="1499"/>
                        <a:pt x="178" y="1499"/>
                      </a:cubicBezTo>
                      <a:cubicBezTo>
                        <a:pt x="178" y="1499"/>
                        <a:pt x="180" y="1500"/>
                        <a:pt x="180" y="1500"/>
                      </a:cubicBezTo>
                      <a:cubicBezTo>
                        <a:pt x="180" y="1500"/>
                        <a:pt x="185" y="1499"/>
                        <a:pt x="185" y="1499"/>
                      </a:cubicBezTo>
                      <a:cubicBezTo>
                        <a:pt x="185" y="1499"/>
                        <a:pt x="188" y="1498"/>
                        <a:pt x="188" y="1498"/>
                      </a:cubicBezTo>
                      <a:cubicBezTo>
                        <a:pt x="188" y="1498"/>
                        <a:pt x="191" y="1499"/>
                        <a:pt x="191" y="1499"/>
                      </a:cubicBezTo>
                      <a:cubicBezTo>
                        <a:pt x="191" y="1499"/>
                        <a:pt x="195" y="1500"/>
                        <a:pt x="195" y="1500"/>
                      </a:cubicBezTo>
                      <a:cubicBezTo>
                        <a:pt x="195" y="1500"/>
                        <a:pt x="196" y="1500"/>
                        <a:pt x="196" y="1500"/>
                      </a:cubicBezTo>
                      <a:cubicBezTo>
                        <a:pt x="196" y="1500"/>
                        <a:pt x="201" y="1500"/>
                        <a:pt x="201" y="1500"/>
                      </a:cubicBezTo>
                      <a:cubicBezTo>
                        <a:pt x="201" y="1500"/>
                        <a:pt x="205" y="1501"/>
                        <a:pt x="205" y="1501"/>
                      </a:cubicBezTo>
                      <a:cubicBezTo>
                        <a:pt x="205" y="1501"/>
                        <a:pt x="206" y="1500"/>
                        <a:pt x="206" y="1500"/>
                      </a:cubicBezTo>
                      <a:cubicBezTo>
                        <a:pt x="206" y="1500"/>
                        <a:pt x="209" y="1500"/>
                        <a:pt x="209" y="1500"/>
                      </a:cubicBezTo>
                      <a:cubicBezTo>
                        <a:pt x="209" y="1500"/>
                        <a:pt x="211" y="1500"/>
                        <a:pt x="211" y="1500"/>
                      </a:cubicBezTo>
                      <a:cubicBezTo>
                        <a:pt x="211" y="1500"/>
                        <a:pt x="214" y="1501"/>
                        <a:pt x="214" y="1501"/>
                      </a:cubicBezTo>
                      <a:cubicBezTo>
                        <a:pt x="214" y="1501"/>
                        <a:pt x="217" y="1500"/>
                        <a:pt x="217" y="1500"/>
                      </a:cubicBezTo>
                      <a:cubicBezTo>
                        <a:pt x="217" y="1500"/>
                        <a:pt x="219" y="1499"/>
                        <a:pt x="219" y="1499"/>
                      </a:cubicBezTo>
                      <a:cubicBezTo>
                        <a:pt x="219" y="1499"/>
                        <a:pt x="222" y="1500"/>
                        <a:pt x="222" y="1500"/>
                      </a:cubicBezTo>
                      <a:cubicBezTo>
                        <a:pt x="222" y="1500"/>
                        <a:pt x="226" y="1501"/>
                        <a:pt x="226" y="1501"/>
                      </a:cubicBezTo>
                      <a:cubicBezTo>
                        <a:pt x="226" y="1501"/>
                        <a:pt x="228" y="1500"/>
                        <a:pt x="228" y="1500"/>
                      </a:cubicBezTo>
                      <a:cubicBezTo>
                        <a:pt x="228" y="1500"/>
                        <a:pt x="230" y="1500"/>
                        <a:pt x="230" y="1500"/>
                      </a:cubicBezTo>
                      <a:cubicBezTo>
                        <a:pt x="230" y="1500"/>
                        <a:pt x="233" y="1500"/>
                        <a:pt x="233" y="1500"/>
                      </a:cubicBezTo>
                      <a:cubicBezTo>
                        <a:pt x="233" y="1500"/>
                        <a:pt x="236" y="1500"/>
                        <a:pt x="236" y="1500"/>
                      </a:cubicBezTo>
                      <a:cubicBezTo>
                        <a:pt x="236" y="1500"/>
                        <a:pt x="240" y="1500"/>
                        <a:pt x="240" y="1500"/>
                      </a:cubicBezTo>
                      <a:cubicBezTo>
                        <a:pt x="240" y="1500"/>
                        <a:pt x="241" y="1501"/>
                        <a:pt x="241" y="1501"/>
                      </a:cubicBezTo>
                      <a:cubicBezTo>
                        <a:pt x="241" y="1501"/>
                        <a:pt x="244" y="1500"/>
                        <a:pt x="244" y="1500"/>
                      </a:cubicBezTo>
                      <a:cubicBezTo>
                        <a:pt x="244" y="1500"/>
                        <a:pt x="248" y="1500"/>
                        <a:pt x="248" y="1500"/>
                      </a:cubicBezTo>
                      <a:cubicBezTo>
                        <a:pt x="248" y="1500"/>
                        <a:pt x="249" y="1500"/>
                        <a:pt x="249" y="1500"/>
                      </a:cubicBezTo>
                      <a:cubicBezTo>
                        <a:pt x="249" y="1500"/>
                        <a:pt x="252" y="1500"/>
                        <a:pt x="252" y="1500"/>
                      </a:cubicBezTo>
                      <a:cubicBezTo>
                        <a:pt x="252" y="1500"/>
                        <a:pt x="257" y="1497"/>
                        <a:pt x="257" y="1497"/>
                      </a:cubicBezTo>
                      <a:cubicBezTo>
                        <a:pt x="257" y="1497"/>
                        <a:pt x="257" y="1497"/>
                        <a:pt x="257" y="1497"/>
                      </a:cubicBezTo>
                      <a:cubicBezTo>
                        <a:pt x="257" y="1497"/>
                        <a:pt x="262" y="1491"/>
                        <a:pt x="262" y="1491"/>
                      </a:cubicBezTo>
                      <a:cubicBezTo>
                        <a:pt x="262" y="1491"/>
                        <a:pt x="263" y="1492"/>
                        <a:pt x="263" y="1492"/>
                      </a:cubicBezTo>
                      <a:cubicBezTo>
                        <a:pt x="263" y="1492"/>
                        <a:pt x="266" y="1494"/>
                        <a:pt x="266" y="1494"/>
                      </a:cubicBezTo>
                      <a:cubicBezTo>
                        <a:pt x="266" y="1494"/>
                        <a:pt x="269" y="1492"/>
                        <a:pt x="269" y="1492"/>
                      </a:cubicBezTo>
                      <a:cubicBezTo>
                        <a:pt x="269" y="1492"/>
                        <a:pt x="274" y="1494"/>
                        <a:pt x="274" y="1494"/>
                      </a:cubicBezTo>
                      <a:cubicBezTo>
                        <a:pt x="274" y="1494"/>
                        <a:pt x="274" y="1495"/>
                        <a:pt x="274" y="1495"/>
                      </a:cubicBezTo>
                      <a:cubicBezTo>
                        <a:pt x="274" y="1495"/>
                        <a:pt x="276" y="1496"/>
                        <a:pt x="276" y="1496"/>
                      </a:cubicBezTo>
                      <a:cubicBezTo>
                        <a:pt x="276" y="1496"/>
                        <a:pt x="280" y="1495"/>
                        <a:pt x="280" y="1495"/>
                      </a:cubicBezTo>
                      <a:cubicBezTo>
                        <a:pt x="280" y="1495"/>
                        <a:pt x="284" y="1493"/>
                        <a:pt x="284" y="1493"/>
                      </a:cubicBezTo>
                      <a:cubicBezTo>
                        <a:pt x="284" y="1493"/>
                        <a:pt x="285" y="1493"/>
                        <a:pt x="285" y="1493"/>
                      </a:cubicBezTo>
                      <a:cubicBezTo>
                        <a:pt x="285" y="1493"/>
                        <a:pt x="291" y="1499"/>
                        <a:pt x="291" y="1499"/>
                      </a:cubicBezTo>
                      <a:cubicBezTo>
                        <a:pt x="291" y="1499"/>
                        <a:pt x="291" y="1499"/>
                        <a:pt x="291" y="1499"/>
                      </a:cubicBezTo>
                      <a:cubicBezTo>
                        <a:pt x="291" y="1499"/>
                        <a:pt x="296" y="1501"/>
                        <a:pt x="296" y="1501"/>
                      </a:cubicBezTo>
                      <a:cubicBezTo>
                        <a:pt x="296" y="1501"/>
                        <a:pt x="297" y="1500"/>
                        <a:pt x="297" y="1500"/>
                      </a:cubicBezTo>
                      <a:cubicBezTo>
                        <a:pt x="297" y="1500"/>
                        <a:pt x="301" y="1501"/>
                        <a:pt x="301" y="1501"/>
                      </a:cubicBezTo>
                      <a:cubicBezTo>
                        <a:pt x="301" y="1501"/>
                        <a:pt x="304" y="1501"/>
                        <a:pt x="304" y="1501"/>
                      </a:cubicBezTo>
                      <a:cubicBezTo>
                        <a:pt x="304" y="1501"/>
                        <a:pt x="304" y="1501"/>
                        <a:pt x="304" y="1501"/>
                      </a:cubicBezTo>
                      <a:cubicBezTo>
                        <a:pt x="304" y="1501"/>
                        <a:pt x="308" y="1501"/>
                        <a:pt x="308" y="1501"/>
                      </a:cubicBezTo>
                      <a:cubicBezTo>
                        <a:pt x="308" y="1501"/>
                        <a:pt x="312" y="1500"/>
                        <a:pt x="312" y="1500"/>
                      </a:cubicBezTo>
                      <a:cubicBezTo>
                        <a:pt x="312" y="1500"/>
                        <a:pt x="314" y="1501"/>
                        <a:pt x="314" y="1501"/>
                      </a:cubicBezTo>
                      <a:cubicBezTo>
                        <a:pt x="314" y="1501"/>
                        <a:pt x="319" y="1501"/>
                        <a:pt x="319" y="1501"/>
                      </a:cubicBezTo>
                      <a:cubicBezTo>
                        <a:pt x="319" y="1501"/>
                        <a:pt x="321" y="1501"/>
                        <a:pt x="321" y="1501"/>
                      </a:cubicBezTo>
                      <a:cubicBezTo>
                        <a:pt x="321" y="1501"/>
                        <a:pt x="324" y="1501"/>
                        <a:pt x="324" y="1501"/>
                      </a:cubicBezTo>
                      <a:cubicBezTo>
                        <a:pt x="324" y="1501"/>
                        <a:pt x="325" y="1501"/>
                        <a:pt x="325" y="1501"/>
                      </a:cubicBezTo>
                      <a:cubicBezTo>
                        <a:pt x="325" y="1501"/>
                        <a:pt x="330" y="1500"/>
                        <a:pt x="330" y="1500"/>
                      </a:cubicBezTo>
                      <a:cubicBezTo>
                        <a:pt x="330" y="1500"/>
                        <a:pt x="331" y="1500"/>
                        <a:pt x="331" y="1500"/>
                      </a:cubicBezTo>
                      <a:cubicBezTo>
                        <a:pt x="331" y="1500"/>
                        <a:pt x="335" y="1502"/>
                        <a:pt x="335" y="1502"/>
                      </a:cubicBezTo>
                      <a:cubicBezTo>
                        <a:pt x="335" y="1502"/>
                        <a:pt x="337" y="1501"/>
                        <a:pt x="337" y="1501"/>
                      </a:cubicBezTo>
                      <a:cubicBezTo>
                        <a:pt x="337" y="1501"/>
                        <a:pt x="342" y="1501"/>
                        <a:pt x="342" y="1501"/>
                      </a:cubicBezTo>
                      <a:cubicBezTo>
                        <a:pt x="342" y="1501"/>
                        <a:pt x="344" y="1501"/>
                        <a:pt x="344" y="1501"/>
                      </a:cubicBezTo>
                      <a:cubicBezTo>
                        <a:pt x="344" y="1501"/>
                        <a:pt x="346" y="1501"/>
                        <a:pt x="346" y="1501"/>
                      </a:cubicBezTo>
                      <a:cubicBezTo>
                        <a:pt x="346" y="1501"/>
                        <a:pt x="350" y="1501"/>
                        <a:pt x="350" y="1501"/>
                      </a:cubicBezTo>
                      <a:cubicBezTo>
                        <a:pt x="350" y="1501"/>
                        <a:pt x="353" y="1501"/>
                        <a:pt x="353" y="1501"/>
                      </a:cubicBezTo>
                      <a:cubicBezTo>
                        <a:pt x="353" y="1501"/>
                        <a:pt x="357" y="1501"/>
                        <a:pt x="357" y="1501"/>
                      </a:cubicBezTo>
                      <a:cubicBezTo>
                        <a:pt x="357" y="1501"/>
                        <a:pt x="358" y="1501"/>
                        <a:pt x="358" y="1501"/>
                      </a:cubicBezTo>
                      <a:cubicBezTo>
                        <a:pt x="358" y="1501"/>
                        <a:pt x="359" y="1501"/>
                        <a:pt x="359" y="1501"/>
                      </a:cubicBezTo>
                      <a:cubicBezTo>
                        <a:pt x="359" y="1501"/>
                        <a:pt x="360" y="1501"/>
                        <a:pt x="360" y="1501"/>
                      </a:cubicBezTo>
                      <a:cubicBezTo>
                        <a:pt x="360" y="1501"/>
                        <a:pt x="365" y="1501"/>
                        <a:pt x="365" y="1501"/>
                      </a:cubicBezTo>
                      <a:cubicBezTo>
                        <a:pt x="365" y="1501"/>
                        <a:pt x="367" y="1501"/>
                        <a:pt x="367" y="1501"/>
                      </a:cubicBezTo>
                      <a:cubicBezTo>
                        <a:pt x="367" y="1501"/>
                        <a:pt x="372" y="1501"/>
                        <a:pt x="372" y="1501"/>
                      </a:cubicBezTo>
                      <a:cubicBezTo>
                        <a:pt x="372" y="1501"/>
                        <a:pt x="373" y="1500"/>
                        <a:pt x="373" y="1500"/>
                      </a:cubicBezTo>
                      <a:cubicBezTo>
                        <a:pt x="373" y="1500"/>
                        <a:pt x="379" y="1501"/>
                        <a:pt x="379" y="1501"/>
                      </a:cubicBezTo>
                      <a:cubicBezTo>
                        <a:pt x="379" y="1501"/>
                        <a:pt x="380" y="1501"/>
                        <a:pt x="380" y="1501"/>
                      </a:cubicBezTo>
                      <a:cubicBezTo>
                        <a:pt x="380" y="1501"/>
                        <a:pt x="382" y="1501"/>
                        <a:pt x="382" y="1501"/>
                      </a:cubicBezTo>
                      <a:cubicBezTo>
                        <a:pt x="382" y="1501"/>
                        <a:pt x="387" y="1501"/>
                        <a:pt x="387" y="1501"/>
                      </a:cubicBezTo>
                      <a:cubicBezTo>
                        <a:pt x="387" y="1501"/>
                        <a:pt x="387" y="1501"/>
                        <a:pt x="387" y="1501"/>
                      </a:cubicBezTo>
                      <a:cubicBezTo>
                        <a:pt x="387" y="1501"/>
                        <a:pt x="393" y="1501"/>
                        <a:pt x="393" y="1501"/>
                      </a:cubicBezTo>
                      <a:cubicBezTo>
                        <a:pt x="393" y="1501"/>
                        <a:pt x="395" y="1501"/>
                        <a:pt x="395" y="1501"/>
                      </a:cubicBezTo>
                      <a:cubicBezTo>
                        <a:pt x="395" y="1501"/>
                        <a:pt x="398" y="1501"/>
                        <a:pt x="398" y="1501"/>
                      </a:cubicBezTo>
                      <a:cubicBezTo>
                        <a:pt x="398" y="1501"/>
                        <a:pt x="400" y="1502"/>
                        <a:pt x="400" y="1502"/>
                      </a:cubicBezTo>
                      <a:cubicBezTo>
                        <a:pt x="400" y="1502"/>
                        <a:pt x="402" y="1501"/>
                        <a:pt x="402" y="1501"/>
                      </a:cubicBezTo>
                      <a:cubicBezTo>
                        <a:pt x="402" y="1501"/>
                        <a:pt x="407" y="1501"/>
                        <a:pt x="407" y="1501"/>
                      </a:cubicBezTo>
                      <a:cubicBezTo>
                        <a:pt x="407" y="1501"/>
                        <a:pt x="408" y="1501"/>
                        <a:pt x="408" y="1501"/>
                      </a:cubicBezTo>
                      <a:cubicBezTo>
                        <a:pt x="408" y="1501"/>
                        <a:pt x="411" y="1502"/>
                        <a:pt x="411" y="1502"/>
                      </a:cubicBezTo>
                      <a:cubicBezTo>
                        <a:pt x="411" y="1502"/>
                        <a:pt x="414" y="1501"/>
                        <a:pt x="414" y="1501"/>
                      </a:cubicBezTo>
                      <a:cubicBezTo>
                        <a:pt x="414" y="1501"/>
                        <a:pt x="417" y="1501"/>
                        <a:pt x="417" y="1501"/>
                      </a:cubicBezTo>
                      <a:cubicBezTo>
                        <a:pt x="417" y="1501"/>
                        <a:pt x="421" y="1501"/>
                        <a:pt x="421" y="1501"/>
                      </a:cubicBezTo>
                      <a:cubicBezTo>
                        <a:pt x="421" y="1501"/>
                        <a:pt x="421" y="1501"/>
                        <a:pt x="421" y="1501"/>
                      </a:cubicBezTo>
                      <a:cubicBezTo>
                        <a:pt x="421" y="1501"/>
                        <a:pt x="422" y="1501"/>
                        <a:pt x="422" y="1501"/>
                      </a:cubicBezTo>
                      <a:cubicBezTo>
                        <a:pt x="422" y="1501"/>
                        <a:pt x="427" y="1501"/>
                        <a:pt x="427" y="1501"/>
                      </a:cubicBezTo>
                      <a:cubicBezTo>
                        <a:pt x="427" y="1501"/>
                        <a:pt x="430" y="1501"/>
                        <a:pt x="430" y="1501"/>
                      </a:cubicBezTo>
                      <a:cubicBezTo>
                        <a:pt x="430" y="1501"/>
                        <a:pt x="434" y="1501"/>
                        <a:pt x="434" y="1501"/>
                      </a:cubicBezTo>
                      <a:cubicBezTo>
                        <a:pt x="434" y="1501"/>
                        <a:pt x="435" y="1501"/>
                        <a:pt x="435" y="1501"/>
                      </a:cubicBezTo>
                      <a:cubicBezTo>
                        <a:pt x="435" y="1501"/>
                        <a:pt x="438" y="1501"/>
                        <a:pt x="438" y="1501"/>
                      </a:cubicBezTo>
                      <a:cubicBezTo>
                        <a:pt x="438" y="1501"/>
                        <a:pt x="444" y="1502"/>
                        <a:pt x="444" y="1502"/>
                      </a:cubicBezTo>
                      <a:cubicBezTo>
                        <a:pt x="444" y="1502"/>
                        <a:pt x="444" y="1502"/>
                        <a:pt x="444" y="1502"/>
                      </a:cubicBezTo>
                      <a:cubicBezTo>
                        <a:pt x="444" y="1502"/>
                        <a:pt x="446" y="1501"/>
                        <a:pt x="446" y="1501"/>
                      </a:cubicBezTo>
                      <a:cubicBezTo>
                        <a:pt x="446" y="1501"/>
                        <a:pt x="450" y="1501"/>
                        <a:pt x="450" y="1501"/>
                      </a:cubicBezTo>
                      <a:cubicBezTo>
                        <a:pt x="450" y="1501"/>
                        <a:pt x="452" y="1501"/>
                        <a:pt x="452" y="1501"/>
                      </a:cubicBezTo>
                      <a:cubicBezTo>
                        <a:pt x="452" y="1501"/>
                        <a:pt x="457" y="1501"/>
                        <a:pt x="457" y="1501"/>
                      </a:cubicBezTo>
                      <a:cubicBezTo>
                        <a:pt x="457" y="1501"/>
                        <a:pt x="459" y="1501"/>
                        <a:pt x="459" y="1501"/>
                      </a:cubicBezTo>
                      <a:cubicBezTo>
                        <a:pt x="459" y="1501"/>
                        <a:pt x="461" y="1501"/>
                        <a:pt x="461" y="1501"/>
                      </a:cubicBezTo>
                      <a:cubicBezTo>
                        <a:pt x="461" y="1501"/>
                        <a:pt x="466" y="1501"/>
                        <a:pt x="466" y="1501"/>
                      </a:cubicBezTo>
                      <a:cubicBezTo>
                        <a:pt x="466" y="1501"/>
                        <a:pt x="466" y="1501"/>
                        <a:pt x="466" y="1501"/>
                      </a:cubicBezTo>
                      <a:cubicBezTo>
                        <a:pt x="466" y="1501"/>
                        <a:pt x="469" y="1501"/>
                        <a:pt x="469" y="1501"/>
                      </a:cubicBezTo>
                      <a:cubicBezTo>
                        <a:pt x="469" y="1501"/>
                        <a:pt x="473" y="1501"/>
                        <a:pt x="473" y="1501"/>
                      </a:cubicBezTo>
                      <a:cubicBezTo>
                        <a:pt x="473" y="1501"/>
                        <a:pt x="475" y="1501"/>
                        <a:pt x="475" y="1501"/>
                      </a:cubicBezTo>
                      <a:cubicBezTo>
                        <a:pt x="475" y="1501"/>
                        <a:pt x="478" y="1501"/>
                        <a:pt x="478" y="1501"/>
                      </a:cubicBezTo>
                      <a:cubicBezTo>
                        <a:pt x="478" y="1501"/>
                        <a:pt x="483" y="1502"/>
                        <a:pt x="483" y="1502"/>
                      </a:cubicBezTo>
                      <a:cubicBezTo>
                        <a:pt x="483" y="1502"/>
                        <a:pt x="483" y="1501"/>
                        <a:pt x="483" y="1501"/>
                      </a:cubicBezTo>
                      <a:cubicBezTo>
                        <a:pt x="483" y="1501"/>
                        <a:pt x="487" y="1502"/>
                        <a:pt x="487" y="1502"/>
                      </a:cubicBezTo>
                      <a:cubicBezTo>
                        <a:pt x="487" y="1502"/>
                        <a:pt x="489" y="1501"/>
                        <a:pt x="489" y="1501"/>
                      </a:cubicBezTo>
                      <a:cubicBezTo>
                        <a:pt x="489" y="1501"/>
                        <a:pt x="494" y="1501"/>
                        <a:pt x="494" y="1501"/>
                      </a:cubicBezTo>
                      <a:cubicBezTo>
                        <a:pt x="494" y="1501"/>
                        <a:pt x="495" y="1501"/>
                        <a:pt x="495" y="1501"/>
                      </a:cubicBezTo>
                      <a:cubicBezTo>
                        <a:pt x="495" y="1501"/>
                        <a:pt x="497" y="1501"/>
                        <a:pt x="497" y="1501"/>
                      </a:cubicBezTo>
                      <a:cubicBezTo>
                        <a:pt x="497" y="1501"/>
                        <a:pt x="503" y="1502"/>
                        <a:pt x="503" y="1502"/>
                      </a:cubicBezTo>
                      <a:cubicBezTo>
                        <a:pt x="503" y="1502"/>
                        <a:pt x="503" y="1501"/>
                        <a:pt x="503" y="1501"/>
                      </a:cubicBezTo>
                      <a:cubicBezTo>
                        <a:pt x="503" y="1501"/>
                        <a:pt x="506" y="1501"/>
                        <a:pt x="506" y="1501"/>
                      </a:cubicBezTo>
                      <a:cubicBezTo>
                        <a:pt x="506" y="1501"/>
                        <a:pt x="511" y="1501"/>
                        <a:pt x="511" y="1501"/>
                      </a:cubicBezTo>
                      <a:cubicBezTo>
                        <a:pt x="511" y="1501"/>
                        <a:pt x="512" y="1501"/>
                        <a:pt x="512" y="1501"/>
                      </a:cubicBezTo>
                      <a:cubicBezTo>
                        <a:pt x="512" y="1501"/>
                        <a:pt x="513" y="1501"/>
                        <a:pt x="513" y="1501"/>
                      </a:cubicBezTo>
                      <a:cubicBezTo>
                        <a:pt x="513" y="1501"/>
                        <a:pt x="518" y="1501"/>
                        <a:pt x="518" y="1501"/>
                      </a:cubicBezTo>
                      <a:cubicBezTo>
                        <a:pt x="518" y="1501"/>
                        <a:pt x="523" y="1501"/>
                        <a:pt x="523" y="1501"/>
                      </a:cubicBezTo>
                      <a:cubicBezTo>
                        <a:pt x="523" y="1501"/>
                        <a:pt x="525" y="1501"/>
                        <a:pt x="525" y="1501"/>
                      </a:cubicBezTo>
                      <a:cubicBezTo>
                        <a:pt x="525" y="1501"/>
                        <a:pt x="527" y="1501"/>
                        <a:pt x="527" y="1501"/>
                      </a:cubicBezTo>
                      <a:cubicBezTo>
                        <a:pt x="527" y="1501"/>
                        <a:pt x="530" y="1501"/>
                        <a:pt x="530" y="1501"/>
                      </a:cubicBezTo>
                      <a:cubicBezTo>
                        <a:pt x="530" y="1501"/>
                        <a:pt x="532" y="1501"/>
                        <a:pt x="532" y="1501"/>
                      </a:cubicBezTo>
                      <a:cubicBezTo>
                        <a:pt x="532" y="1501"/>
                        <a:pt x="534" y="1501"/>
                        <a:pt x="534" y="1501"/>
                      </a:cubicBezTo>
                      <a:cubicBezTo>
                        <a:pt x="534" y="1501"/>
                        <a:pt x="537" y="1502"/>
                        <a:pt x="537" y="1502"/>
                      </a:cubicBezTo>
                      <a:cubicBezTo>
                        <a:pt x="537" y="1502"/>
                        <a:pt x="541" y="1501"/>
                        <a:pt x="541" y="1501"/>
                      </a:cubicBezTo>
                      <a:cubicBezTo>
                        <a:pt x="541" y="1501"/>
                        <a:pt x="545" y="1502"/>
                        <a:pt x="545" y="1502"/>
                      </a:cubicBezTo>
                      <a:cubicBezTo>
                        <a:pt x="545" y="1502"/>
                        <a:pt x="547" y="1501"/>
                        <a:pt x="547" y="1501"/>
                      </a:cubicBezTo>
                      <a:cubicBezTo>
                        <a:pt x="547" y="1501"/>
                        <a:pt x="549" y="1502"/>
                        <a:pt x="549" y="1502"/>
                      </a:cubicBezTo>
                      <a:cubicBezTo>
                        <a:pt x="549" y="1502"/>
                        <a:pt x="551" y="1501"/>
                        <a:pt x="551" y="1501"/>
                      </a:cubicBezTo>
                      <a:cubicBezTo>
                        <a:pt x="551" y="1501"/>
                        <a:pt x="557" y="1501"/>
                        <a:pt x="557" y="1501"/>
                      </a:cubicBezTo>
                      <a:cubicBezTo>
                        <a:pt x="557" y="1501"/>
                        <a:pt x="558" y="1502"/>
                        <a:pt x="558" y="1502"/>
                      </a:cubicBezTo>
                      <a:cubicBezTo>
                        <a:pt x="558" y="1502"/>
                        <a:pt x="562" y="1501"/>
                        <a:pt x="562" y="1501"/>
                      </a:cubicBezTo>
                      <a:cubicBezTo>
                        <a:pt x="562" y="1501"/>
                        <a:pt x="564" y="1502"/>
                        <a:pt x="564" y="1502"/>
                      </a:cubicBezTo>
                      <a:cubicBezTo>
                        <a:pt x="564" y="1502"/>
                        <a:pt x="567" y="1501"/>
                        <a:pt x="567" y="1501"/>
                      </a:cubicBezTo>
                      <a:cubicBezTo>
                        <a:pt x="567" y="1501"/>
                        <a:pt x="568" y="1502"/>
                        <a:pt x="568" y="1502"/>
                      </a:cubicBezTo>
                      <a:cubicBezTo>
                        <a:pt x="568" y="1502"/>
                        <a:pt x="570" y="1501"/>
                        <a:pt x="570" y="1501"/>
                      </a:cubicBezTo>
                      <a:cubicBezTo>
                        <a:pt x="570" y="1501"/>
                        <a:pt x="574" y="1501"/>
                        <a:pt x="574" y="1501"/>
                      </a:cubicBezTo>
                      <a:cubicBezTo>
                        <a:pt x="574" y="1501"/>
                        <a:pt x="578" y="1502"/>
                        <a:pt x="578" y="1502"/>
                      </a:cubicBezTo>
                      <a:cubicBezTo>
                        <a:pt x="578" y="1502"/>
                        <a:pt x="579" y="1502"/>
                        <a:pt x="579" y="1502"/>
                      </a:cubicBezTo>
                      <a:cubicBezTo>
                        <a:pt x="579" y="1502"/>
                        <a:pt x="583" y="1501"/>
                        <a:pt x="583" y="1501"/>
                      </a:cubicBezTo>
                      <a:cubicBezTo>
                        <a:pt x="583" y="1501"/>
                        <a:pt x="586" y="1502"/>
                        <a:pt x="586" y="1502"/>
                      </a:cubicBezTo>
                      <a:cubicBezTo>
                        <a:pt x="586" y="1502"/>
                        <a:pt x="589" y="1501"/>
                        <a:pt x="589" y="1501"/>
                      </a:cubicBezTo>
                      <a:cubicBezTo>
                        <a:pt x="589" y="1501"/>
                        <a:pt x="594" y="1501"/>
                        <a:pt x="594" y="1501"/>
                      </a:cubicBezTo>
                      <a:cubicBezTo>
                        <a:pt x="594" y="1501"/>
                        <a:pt x="596" y="1502"/>
                        <a:pt x="596" y="1502"/>
                      </a:cubicBezTo>
                      <a:cubicBezTo>
                        <a:pt x="596" y="1502"/>
                        <a:pt x="598" y="1502"/>
                        <a:pt x="598" y="1502"/>
                      </a:cubicBezTo>
                      <a:cubicBezTo>
                        <a:pt x="598" y="1502"/>
                        <a:pt x="599" y="1501"/>
                        <a:pt x="599" y="1501"/>
                      </a:cubicBezTo>
                      <a:cubicBezTo>
                        <a:pt x="599" y="1501"/>
                        <a:pt x="604" y="1502"/>
                        <a:pt x="604" y="1502"/>
                      </a:cubicBezTo>
                      <a:cubicBezTo>
                        <a:pt x="604" y="1502"/>
                        <a:pt x="606" y="1501"/>
                        <a:pt x="606" y="1501"/>
                      </a:cubicBezTo>
                      <a:cubicBezTo>
                        <a:pt x="606" y="1501"/>
                        <a:pt x="610" y="1501"/>
                        <a:pt x="610" y="1501"/>
                      </a:cubicBezTo>
                      <a:cubicBezTo>
                        <a:pt x="610" y="1501"/>
                        <a:pt x="611" y="1501"/>
                        <a:pt x="611" y="1501"/>
                      </a:cubicBezTo>
                      <a:cubicBezTo>
                        <a:pt x="611" y="1501"/>
                        <a:pt x="616" y="1502"/>
                        <a:pt x="616" y="1502"/>
                      </a:cubicBezTo>
                      <a:cubicBezTo>
                        <a:pt x="616" y="1502"/>
                        <a:pt x="619" y="1501"/>
                        <a:pt x="619" y="1501"/>
                      </a:cubicBezTo>
                      <a:cubicBezTo>
                        <a:pt x="619" y="1501"/>
                        <a:pt x="622" y="1501"/>
                        <a:pt x="622" y="1501"/>
                      </a:cubicBezTo>
                      <a:cubicBezTo>
                        <a:pt x="622" y="1501"/>
                        <a:pt x="623" y="1502"/>
                        <a:pt x="623" y="1502"/>
                      </a:cubicBezTo>
                      <a:cubicBezTo>
                        <a:pt x="623" y="1502"/>
                        <a:pt x="625" y="1501"/>
                        <a:pt x="625" y="1501"/>
                      </a:cubicBezTo>
                      <a:cubicBezTo>
                        <a:pt x="625" y="1501"/>
                        <a:pt x="628" y="1502"/>
                        <a:pt x="628" y="1502"/>
                      </a:cubicBezTo>
                      <a:cubicBezTo>
                        <a:pt x="628" y="1502"/>
                        <a:pt x="634" y="1501"/>
                        <a:pt x="634" y="1501"/>
                      </a:cubicBezTo>
                      <a:cubicBezTo>
                        <a:pt x="634" y="1501"/>
                        <a:pt x="635" y="1502"/>
                        <a:pt x="635" y="1502"/>
                      </a:cubicBezTo>
                      <a:cubicBezTo>
                        <a:pt x="635" y="1502"/>
                        <a:pt x="639" y="1502"/>
                        <a:pt x="639" y="1502"/>
                      </a:cubicBezTo>
                      <a:cubicBezTo>
                        <a:pt x="639" y="1502"/>
                        <a:pt x="640" y="1501"/>
                        <a:pt x="640" y="1501"/>
                      </a:cubicBezTo>
                      <a:cubicBezTo>
                        <a:pt x="640" y="1501"/>
                        <a:pt x="642" y="1502"/>
                        <a:pt x="642" y="1502"/>
                      </a:cubicBezTo>
                      <a:cubicBezTo>
                        <a:pt x="642" y="1502"/>
                        <a:pt x="647" y="1501"/>
                        <a:pt x="647" y="1501"/>
                      </a:cubicBezTo>
                      <a:cubicBezTo>
                        <a:pt x="647" y="1501"/>
                        <a:pt x="650" y="1501"/>
                        <a:pt x="650" y="1501"/>
                      </a:cubicBezTo>
                      <a:cubicBezTo>
                        <a:pt x="650" y="1501"/>
                        <a:pt x="653" y="1502"/>
                        <a:pt x="653" y="1502"/>
                      </a:cubicBezTo>
                      <a:cubicBezTo>
                        <a:pt x="653" y="1502"/>
                        <a:pt x="656" y="1501"/>
                        <a:pt x="656" y="1501"/>
                      </a:cubicBezTo>
                      <a:cubicBezTo>
                        <a:pt x="656" y="1501"/>
                        <a:pt x="656" y="1501"/>
                        <a:pt x="656" y="1501"/>
                      </a:cubicBezTo>
                      <a:cubicBezTo>
                        <a:pt x="656" y="1501"/>
                        <a:pt x="660" y="1501"/>
                        <a:pt x="660" y="1501"/>
                      </a:cubicBezTo>
                      <a:cubicBezTo>
                        <a:pt x="660" y="1501"/>
                        <a:pt x="664" y="1502"/>
                        <a:pt x="664" y="1502"/>
                      </a:cubicBezTo>
                      <a:cubicBezTo>
                        <a:pt x="664" y="1502"/>
                        <a:pt x="664" y="1502"/>
                        <a:pt x="664" y="1502"/>
                      </a:cubicBezTo>
                      <a:cubicBezTo>
                        <a:pt x="664" y="1502"/>
                        <a:pt x="667" y="1501"/>
                        <a:pt x="667" y="1501"/>
                      </a:cubicBezTo>
                      <a:cubicBezTo>
                        <a:pt x="667" y="1501"/>
                        <a:pt x="672" y="1502"/>
                        <a:pt x="672" y="1502"/>
                      </a:cubicBezTo>
                      <a:cubicBezTo>
                        <a:pt x="672" y="1502"/>
                        <a:pt x="673" y="1501"/>
                        <a:pt x="673" y="1501"/>
                      </a:cubicBezTo>
                      <a:cubicBezTo>
                        <a:pt x="673" y="1501"/>
                        <a:pt x="677" y="1501"/>
                        <a:pt x="677" y="1501"/>
                      </a:cubicBezTo>
                      <a:cubicBezTo>
                        <a:pt x="677" y="1501"/>
                        <a:pt x="681" y="1502"/>
                        <a:pt x="681" y="1502"/>
                      </a:cubicBezTo>
                      <a:cubicBezTo>
                        <a:pt x="681" y="1502"/>
                        <a:pt x="682" y="1502"/>
                        <a:pt x="682" y="1502"/>
                      </a:cubicBezTo>
                      <a:cubicBezTo>
                        <a:pt x="682" y="1502"/>
                        <a:pt x="687" y="1501"/>
                        <a:pt x="687" y="1501"/>
                      </a:cubicBezTo>
                      <a:cubicBezTo>
                        <a:pt x="687" y="1501"/>
                        <a:pt x="688" y="1501"/>
                        <a:pt x="688" y="1501"/>
                      </a:cubicBezTo>
                      <a:cubicBezTo>
                        <a:pt x="688" y="1501"/>
                        <a:pt x="691" y="1502"/>
                        <a:pt x="691" y="1502"/>
                      </a:cubicBezTo>
                      <a:cubicBezTo>
                        <a:pt x="691" y="1502"/>
                        <a:pt x="693" y="1502"/>
                        <a:pt x="693" y="1502"/>
                      </a:cubicBezTo>
                      <a:cubicBezTo>
                        <a:pt x="693" y="1502"/>
                        <a:pt x="695" y="1501"/>
                        <a:pt x="695" y="1501"/>
                      </a:cubicBezTo>
                      <a:cubicBezTo>
                        <a:pt x="695" y="1501"/>
                        <a:pt x="699" y="1502"/>
                        <a:pt x="699" y="1502"/>
                      </a:cubicBezTo>
                      <a:cubicBezTo>
                        <a:pt x="699" y="1502"/>
                        <a:pt x="702" y="1501"/>
                        <a:pt x="702" y="1501"/>
                      </a:cubicBezTo>
                      <a:cubicBezTo>
                        <a:pt x="702" y="1501"/>
                        <a:pt x="705" y="1501"/>
                        <a:pt x="705" y="1501"/>
                      </a:cubicBezTo>
                      <a:cubicBezTo>
                        <a:pt x="705" y="1501"/>
                        <a:pt x="709" y="1502"/>
                        <a:pt x="709" y="1502"/>
                      </a:cubicBezTo>
                      <a:cubicBezTo>
                        <a:pt x="709" y="1502"/>
                        <a:pt x="710" y="1502"/>
                        <a:pt x="710" y="1502"/>
                      </a:cubicBezTo>
                      <a:cubicBezTo>
                        <a:pt x="710" y="1502"/>
                        <a:pt x="715" y="1501"/>
                        <a:pt x="715" y="1501"/>
                      </a:cubicBezTo>
                      <a:cubicBezTo>
                        <a:pt x="715" y="1501"/>
                        <a:pt x="715" y="1501"/>
                        <a:pt x="715" y="1501"/>
                      </a:cubicBezTo>
                      <a:cubicBezTo>
                        <a:pt x="715" y="1501"/>
                        <a:pt x="718" y="1502"/>
                        <a:pt x="718" y="1502"/>
                      </a:cubicBezTo>
                      <a:cubicBezTo>
                        <a:pt x="718" y="1502"/>
                        <a:pt x="722" y="1502"/>
                        <a:pt x="722" y="1502"/>
                      </a:cubicBezTo>
                      <a:cubicBezTo>
                        <a:pt x="722" y="1502"/>
                        <a:pt x="724" y="1501"/>
                        <a:pt x="724" y="1501"/>
                      </a:cubicBezTo>
                      <a:cubicBezTo>
                        <a:pt x="724" y="1501"/>
                        <a:pt x="727" y="1502"/>
                        <a:pt x="727" y="1502"/>
                      </a:cubicBezTo>
                      <a:cubicBezTo>
                        <a:pt x="727" y="1502"/>
                        <a:pt x="732" y="1501"/>
                        <a:pt x="732" y="1501"/>
                      </a:cubicBezTo>
                      <a:cubicBezTo>
                        <a:pt x="732" y="1501"/>
                        <a:pt x="732" y="1501"/>
                        <a:pt x="732" y="1501"/>
                      </a:cubicBezTo>
                      <a:cubicBezTo>
                        <a:pt x="732" y="1501"/>
                        <a:pt x="734" y="1502"/>
                        <a:pt x="734" y="1502"/>
                      </a:cubicBezTo>
                      <a:cubicBezTo>
                        <a:pt x="734" y="1502"/>
                        <a:pt x="738" y="1502"/>
                        <a:pt x="738" y="1502"/>
                      </a:cubicBezTo>
                      <a:cubicBezTo>
                        <a:pt x="738" y="1502"/>
                        <a:pt x="741" y="1501"/>
                        <a:pt x="741" y="1501"/>
                      </a:cubicBezTo>
                      <a:cubicBezTo>
                        <a:pt x="741" y="1501"/>
                        <a:pt x="743" y="1501"/>
                        <a:pt x="743" y="1501"/>
                      </a:cubicBezTo>
                      <a:cubicBezTo>
                        <a:pt x="743" y="1501"/>
                        <a:pt x="746" y="1502"/>
                        <a:pt x="746" y="1502"/>
                      </a:cubicBezTo>
                      <a:cubicBezTo>
                        <a:pt x="746" y="1502"/>
                        <a:pt x="751" y="1502"/>
                        <a:pt x="751" y="1502"/>
                      </a:cubicBezTo>
                      <a:cubicBezTo>
                        <a:pt x="751" y="1502"/>
                        <a:pt x="754" y="1501"/>
                        <a:pt x="754" y="1501"/>
                      </a:cubicBezTo>
                      <a:cubicBezTo>
                        <a:pt x="754" y="1501"/>
                        <a:pt x="756" y="1501"/>
                        <a:pt x="756" y="1501"/>
                      </a:cubicBezTo>
                      <a:cubicBezTo>
                        <a:pt x="756" y="1501"/>
                        <a:pt x="759" y="1502"/>
                        <a:pt x="759" y="1502"/>
                      </a:cubicBezTo>
                      <a:cubicBezTo>
                        <a:pt x="759" y="1502"/>
                        <a:pt x="761" y="1501"/>
                        <a:pt x="761" y="1501"/>
                      </a:cubicBezTo>
                      <a:cubicBezTo>
                        <a:pt x="761" y="1501"/>
                        <a:pt x="765" y="1502"/>
                        <a:pt x="765" y="1502"/>
                      </a:cubicBezTo>
                      <a:cubicBezTo>
                        <a:pt x="765" y="1502"/>
                        <a:pt x="769" y="1501"/>
                        <a:pt x="769" y="1501"/>
                      </a:cubicBezTo>
                      <a:cubicBezTo>
                        <a:pt x="769" y="1501"/>
                        <a:pt x="770" y="1502"/>
                        <a:pt x="770" y="1502"/>
                      </a:cubicBezTo>
                      <a:cubicBezTo>
                        <a:pt x="770" y="1502"/>
                        <a:pt x="772" y="1502"/>
                        <a:pt x="772" y="1502"/>
                      </a:cubicBezTo>
                      <a:cubicBezTo>
                        <a:pt x="772" y="1502"/>
                        <a:pt x="777" y="1501"/>
                        <a:pt x="777" y="1501"/>
                      </a:cubicBezTo>
                      <a:cubicBezTo>
                        <a:pt x="777" y="1501"/>
                        <a:pt x="778" y="1502"/>
                        <a:pt x="778" y="1502"/>
                      </a:cubicBezTo>
                      <a:cubicBezTo>
                        <a:pt x="778" y="1502"/>
                        <a:pt x="782" y="1501"/>
                        <a:pt x="782" y="1501"/>
                      </a:cubicBezTo>
                      <a:cubicBezTo>
                        <a:pt x="782" y="1501"/>
                        <a:pt x="786" y="1501"/>
                        <a:pt x="786" y="1501"/>
                      </a:cubicBezTo>
                      <a:cubicBezTo>
                        <a:pt x="786" y="1501"/>
                        <a:pt x="787" y="1501"/>
                        <a:pt x="787" y="1501"/>
                      </a:cubicBezTo>
                      <a:cubicBezTo>
                        <a:pt x="787" y="1501"/>
                        <a:pt x="790" y="1500"/>
                        <a:pt x="790" y="1500"/>
                      </a:cubicBezTo>
                      <a:cubicBezTo>
                        <a:pt x="790" y="1500"/>
                        <a:pt x="794" y="1501"/>
                        <a:pt x="794" y="1501"/>
                      </a:cubicBezTo>
                      <a:cubicBezTo>
                        <a:pt x="794" y="1501"/>
                        <a:pt x="796" y="1501"/>
                        <a:pt x="796" y="1501"/>
                      </a:cubicBezTo>
                      <a:cubicBezTo>
                        <a:pt x="796" y="1501"/>
                        <a:pt x="800" y="1502"/>
                        <a:pt x="800" y="1502"/>
                      </a:cubicBezTo>
                      <a:cubicBezTo>
                        <a:pt x="800" y="1502"/>
                        <a:pt x="802" y="1501"/>
                        <a:pt x="802" y="1501"/>
                      </a:cubicBezTo>
                      <a:cubicBezTo>
                        <a:pt x="802" y="1501"/>
                        <a:pt x="804" y="1502"/>
                        <a:pt x="804" y="1502"/>
                      </a:cubicBezTo>
                      <a:cubicBezTo>
                        <a:pt x="804" y="1502"/>
                        <a:pt x="808" y="1501"/>
                        <a:pt x="808" y="1501"/>
                      </a:cubicBezTo>
                      <a:cubicBezTo>
                        <a:pt x="808" y="1501"/>
                        <a:pt x="810" y="1502"/>
                        <a:pt x="810" y="1502"/>
                      </a:cubicBezTo>
                      <a:cubicBezTo>
                        <a:pt x="810" y="1502"/>
                        <a:pt x="815" y="1502"/>
                        <a:pt x="815" y="1502"/>
                      </a:cubicBezTo>
                      <a:cubicBezTo>
                        <a:pt x="815" y="1502"/>
                        <a:pt x="815" y="1501"/>
                        <a:pt x="815" y="1501"/>
                      </a:cubicBezTo>
                      <a:cubicBezTo>
                        <a:pt x="815" y="1501"/>
                        <a:pt x="820" y="1502"/>
                        <a:pt x="820" y="1502"/>
                      </a:cubicBezTo>
                      <a:cubicBezTo>
                        <a:pt x="820" y="1502"/>
                        <a:pt x="821" y="1501"/>
                        <a:pt x="821" y="1501"/>
                      </a:cubicBezTo>
                      <a:cubicBezTo>
                        <a:pt x="821" y="1501"/>
                        <a:pt x="825" y="1501"/>
                        <a:pt x="825" y="1501"/>
                      </a:cubicBezTo>
                      <a:cubicBezTo>
                        <a:pt x="825" y="1501"/>
                        <a:pt x="828" y="1502"/>
                        <a:pt x="828" y="1502"/>
                      </a:cubicBezTo>
                      <a:cubicBezTo>
                        <a:pt x="828" y="1502"/>
                        <a:pt x="831" y="1501"/>
                        <a:pt x="831" y="1501"/>
                      </a:cubicBezTo>
                      <a:cubicBezTo>
                        <a:pt x="831" y="1501"/>
                        <a:pt x="832" y="1502"/>
                        <a:pt x="832" y="1502"/>
                      </a:cubicBezTo>
                      <a:cubicBezTo>
                        <a:pt x="832" y="1502"/>
                        <a:pt x="836" y="1502"/>
                        <a:pt x="836" y="1502"/>
                      </a:cubicBezTo>
                      <a:cubicBezTo>
                        <a:pt x="836" y="1502"/>
                        <a:pt x="838" y="1502"/>
                        <a:pt x="838" y="1502"/>
                      </a:cubicBezTo>
                      <a:cubicBezTo>
                        <a:pt x="838" y="1502"/>
                        <a:pt x="842" y="1501"/>
                        <a:pt x="842" y="1501"/>
                      </a:cubicBezTo>
                      <a:cubicBezTo>
                        <a:pt x="842" y="1501"/>
                        <a:pt x="845" y="1502"/>
                        <a:pt x="845" y="1502"/>
                      </a:cubicBezTo>
                      <a:cubicBezTo>
                        <a:pt x="845" y="1502"/>
                        <a:pt x="848" y="1502"/>
                        <a:pt x="848" y="1502"/>
                      </a:cubicBezTo>
                      <a:cubicBezTo>
                        <a:pt x="848" y="1502"/>
                        <a:pt x="850" y="1501"/>
                        <a:pt x="850" y="1501"/>
                      </a:cubicBezTo>
                      <a:cubicBezTo>
                        <a:pt x="850" y="1501"/>
                        <a:pt x="852" y="1501"/>
                        <a:pt x="852" y="1501"/>
                      </a:cubicBezTo>
                      <a:cubicBezTo>
                        <a:pt x="852" y="1501"/>
                        <a:pt x="856" y="1502"/>
                        <a:pt x="856" y="1502"/>
                      </a:cubicBezTo>
                      <a:cubicBezTo>
                        <a:pt x="856" y="1502"/>
                        <a:pt x="857" y="1502"/>
                        <a:pt x="857" y="1502"/>
                      </a:cubicBezTo>
                      <a:cubicBezTo>
                        <a:pt x="857" y="1502"/>
                        <a:pt x="860" y="1501"/>
                        <a:pt x="860" y="1501"/>
                      </a:cubicBezTo>
                      <a:cubicBezTo>
                        <a:pt x="860" y="1501"/>
                        <a:pt x="863" y="1501"/>
                        <a:pt x="863" y="1501"/>
                      </a:cubicBezTo>
                      <a:cubicBezTo>
                        <a:pt x="863" y="1501"/>
                        <a:pt x="867" y="1502"/>
                        <a:pt x="867" y="1502"/>
                      </a:cubicBezTo>
                      <a:cubicBezTo>
                        <a:pt x="867" y="1502"/>
                        <a:pt x="868" y="1502"/>
                        <a:pt x="868" y="1502"/>
                      </a:cubicBezTo>
                      <a:cubicBezTo>
                        <a:pt x="868" y="1502"/>
                        <a:pt x="873" y="1501"/>
                        <a:pt x="873" y="1501"/>
                      </a:cubicBezTo>
                      <a:cubicBezTo>
                        <a:pt x="873" y="1501"/>
                        <a:pt x="875" y="1501"/>
                        <a:pt x="875" y="1501"/>
                      </a:cubicBezTo>
                      <a:cubicBezTo>
                        <a:pt x="875" y="1501"/>
                        <a:pt x="875" y="1501"/>
                        <a:pt x="875" y="1501"/>
                      </a:cubicBezTo>
                      <a:cubicBezTo>
                        <a:pt x="875" y="1501"/>
                        <a:pt x="881" y="1501"/>
                        <a:pt x="881" y="1501"/>
                      </a:cubicBezTo>
                      <a:cubicBezTo>
                        <a:pt x="881" y="1501"/>
                        <a:pt x="884" y="1501"/>
                        <a:pt x="884" y="1501"/>
                      </a:cubicBezTo>
                      <a:cubicBezTo>
                        <a:pt x="884" y="1501"/>
                        <a:pt x="885" y="1501"/>
                        <a:pt x="885" y="1501"/>
                      </a:cubicBezTo>
                      <a:cubicBezTo>
                        <a:pt x="885" y="1501"/>
                        <a:pt x="886" y="1502"/>
                        <a:pt x="886" y="1502"/>
                      </a:cubicBezTo>
                      <a:cubicBezTo>
                        <a:pt x="886" y="1502"/>
                        <a:pt x="891" y="1501"/>
                        <a:pt x="891" y="1501"/>
                      </a:cubicBezTo>
                      <a:cubicBezTo>
                        <a:pt x="891" y="1501"/>
                        <a:pt x="892" y="1501"/>
                        <a:pt x="892" y="1501"/>
                      </a:cubicBezTo>
                      <a:cubicBezTo>
                        <a:pt x="892" y="1501"/>
                        <a:pt x="897" y="1501"/>
                        <a:pt x="897" y="1501"/>
                      </a:cubicBezTo>
                      <a:cubicBezTo>
                        <a:pt x="897" y="1501"/>
                        <a:pt x="901" y="1501"/>
                        <a:pt x="901" y="1501"/>
                      </a:cubicBezTo>
                      <a:cubicBezTo>
                        <a:pt x="901" y="1501"/>
                        <a:pt x="903" y="1501"/>
                        <a:pt x="903" y="1501"/>
                      </a:cubicBezTo>
                      <a:cubicBezTo>
                        <a:pt x="903" y="1501"/>
                        <a:pt x="907" y="1500"/>
                        <a:pt x="907" y="1500"/>
                      </a:cubicBezTo>
                      <a:cubicBezTo>
                        <a:pt x="907" y="1500"/>
                        <a:pt x="909" y="1500"/>
                        <a:pt x="909" y="1500"/>
                      </a:cubicBezTo>
                      <a:cubicBezTo>
                        <a:pt x="909" y="1500"/>
                        <a:pt x="913" y="1499"/>
                        <a:pt x="913" y="1499"/>
                      </a:cubicBezTo>
                      <a:cubicBezTo>
                        <a:pt x="913" y="1499"/>
                        <a:pt x="914" y="1499"/>
                        <a:pt x="914" y="1499"/>
                      </a:cubicBezTo>
                      <a:cubicBezTo>
                        <a:pt x="914" y="1499"/>
                        <a:pt x="919" y="1498"/>
                        <a:pt x="919" y="1498"/>
                      </a:cubicBezTo>
                      <a:cubicBezTo>
                        <a:pt x="919" y="1498"/>
                        <a:pt x="920" y="1498"/>
                        <a:pt x="920" y="1498"/>
                      </a:cubicBezTo>
                      <a:cubicBezTo>
                        <a:pt x="920" y="1498"/>
                        <a:pt x="924" y="1495"/>
                        <a:pt x="924" y="1495"/>
                      </a:cubicBezTo>
                      <a:cubicBezTo>
                        <a:pt x="924" y="1495"/>
                        <a:pt x="925" y="1495"/>
                        <a:pt x="925" y="1495"/>
                      </a:cubicBezTo>
                      <a:cubicBezTo>
                        <a:pt x="925" y="1495"/>
                        <a:pt x="930" y="1491"/>
                        <a:pt x="930" y="1491"/>
                      </a:cubicBezTo>
                      <a:cubicBezTo>
                        <a:pt x="930" y="1491"/>
                        <a:pt x="930" y="1491"/>
                        <a:pt x="930" y="1491"/>
                      </a:cubicBezTo>
                      <a:cubicBezTo>
                        <a:pt x="930" y="1491"/>
                        <a:pt x="936" y="1482"/>
                        <a:pt x="936" y="1482"/>
                      </a:cubicBezTo>
                      <a:cubicBezTo>
                        <a:pt x="936" y="1482"/>
                        <a:pt x="936" y="1481"/>
                        <a:pt x="936" y="1481"/>
                      </a:cubicBezTo>
                      <a:cubicBezTo>
                        <a:pt x="936" y="1481"/>
                        <a:pt x="941" y="1447"/>
                        <a:pt x="941" y="1447"/>
                      </a:cubicBezTo>
                      <a:cubicBezTo>
                        <a:pt x="941" y="1447"/>
                        <a:pt x="941" y="1444"/>
                        <a:pt x="941" y="1444"/>
                      </a:cubicBezTo>
                      <a:cubicBezTo>
                        <a:pt x="941" y="1444"/>
                        <a:pt x="947" y="1322"/>
                        <a:pt x="947" y="1322"/>
                      </a:cubicBezTo>
                      <a:cubicBezTo>
                        <a:pt x="947" y="1322"/>
                        <a:pt x="948" y="1315"/>
                        <a:pt x="948" y="1315"/>
                      </a:cubicBezTo>
                      <a:cubicBezTo>
                        <a:pt x="948" y="1315"/>
                        <a:pt x="953" y="1407"/>
                        <a:pt x="953" y="1407"/>
                      </a:cubicBezTo>
                      <a:cubicBezTo>
                        <a:pt x="953" y="1407"/>
                        <a:pt x="953" y="1412"/>
                        <a:pt x="953" y="1412"/>
                      </a:cubicBezTo>
                      <a:cubicBezTo>
                        <a:pt x="953" y="1412"/>
                        <a:pt x="958" y="1468"/>
                        <a:pt x="958" y="1468"/>
                      </a:cubicBezTo>
                      <a:cubicBezTo>
                        <a:pt x="958" y="1468"/>
                        <a:pt x="959" y="1469"/>
                        <a:pt x="959" y="1469"/>
                      </a:cubicBezTo>
                      <a:cubicBezTo>
                        <a:pt x="959" y="1469"/>
                        <a:pt x="964" y="1484"/>
                        <a:pt x="964" y="1484"/>
                      </a:cubicBezTo>
                      <a:cubicBezTo>
                        <a:pt x="964" y="1484"/>
                        <a:pt x="964" y="1485"/>
                        <a:pt x="964" y="1485"/>
                      </a:cubicBezTo>
                      <a:cubicBezTo>
                        <a:pt x="964" y="1485"/>
                        <a:pt x="970" y="1491"/>
                        <a:pt x="970" y="1491"/>
                      </a:cubicBezTo>
                      <a:cubicBezTo>
                        <a:pt x="970" y="1491"/>
                        <a:pt x="970" y="1491"/>
                        <a:pt x="970" y="1491"/>
                      </a:cubicBezTo>
                      <a:cubicBezTo>
                        <a:pt x="970" y="1491"/>
                        <a:pt x="975" y="1494"/>
                        <a:pt x="975" y="1494"/>
                      </a:cubicBezTo>
                      <a:cubicBezTo>
                        <a:pt x="975" y="1494"/>
                        <a:pt x="975" y="1494"/>
                        <a:pt x="975" y="1494"/>
                      </a:cubicBezTo>
                      <a:cubicBezTo>
                        <a:pt x="975" y="1494"/>
                        <a:pt x="980" y="1495"/>
                        <a:pt x="980" y="1495"/>
                      </a:cubicBezTo>
                      <a:cubicBezTo>
                        <a:pt x="980" y="1495"/>
                        <a:pt x="981" y="1495"/>
                        <a:pt x="981" y="1495"/>
                      </a:cubicBezTo>
                      <a:cubicBezTo>
                        <a:pt x="981" y="1495"/>
                        <a:pt x="987" y="1497"/>
                        <a:pt x="987" y="1497"/>
                      </a:cubicBezTo>
                      <a:cubicBezTo>
                        <a:pt x="987" y="1497"/>
                        <a:pt x="987" y="1497"/>
                        <a:pt x="987" y="1497"/>
                      </a:cubicBezTo>
                      <a:cubicBezTo>
                        <a:pt x="987" y="1497"/>
                        <a:pt x="992" y="1498"/>
                        <a:pt x="992" y="1498"/>
                      </a:cubicBezTo>
                      <a:cubicBezTo>
                        <a:pt x="992" y="1498"/>
                        <a:pt x="994" y="1498"/>
                        <a:pt x="994" y="1498"/>
                      </a:cubicBezTo>
                      <a:cubicBezTo>
                        <a:pt x="994" y="1498"/>
                        <a:pt x="997" y="1499"/>
                        <a:pt x="997" y="1499"/>
                      </a:cubicBezTo>
                      <a:cubicBezTo>
                        <a:pt x="997" y="1499"/>
                        <a:pt x="1000" y="1498"/>
                        <a:pt x="1000" y="1498"/>
                      </a:cubicBezTo>
                      <a:cubicBezTo>
                        <a:pt x="1000" y="1498"/>
                        <a:pt x="1003" y="1499"/>
                        <a:pt x="1003" y="1499"/>
                      </a:cubicBezTo>
                      <a:cubicBezTo>
                        <a:pt x="1003" y="1499"/>
                        <a:pt x="1005" y="1499"/>
                        <a:pt x="1005" y="1499"/>
                      </a:cubicBezTo>
                      <a:cubicBezTo>
                        <a:pt x="1005" y="1499"/>
                        <a:pt x="1009" y="1500"/>
                        <a:pt x="1009" y="1500"/>
                      </a:cubicBezTo>
                      <a:cubicBezTo>
                        <a:pt x="1009" y="1500"/>
                        <a:pt x="1012" y="1500"/>
                        <a:pt x="1012" y="1500"/>
                      </a:cubicBezTo>
                      <a:cubicBezTo>
                        <a:pt x="1012" y="1500"/>
                        <a:pt x="1014" y="1499"/>
                        <a:pt x="1014" y="1499"/>
                      </a:cubicBezTo>
                      <a:cubicBezTo>
                        <a:pt x="1014" y="1499"/>
                        <a:pt x="1015" y="1499"/>
                        <a:pt x="1015" y="1499"/>
                      </a:cubicBezTo>
                      <a:cubicBezTo>
                        <a:pt x="1015" y="1499"/>
                        <a:pt x="1019" y="1500"/>
                        <a:pt x="1019" y="1500"/>
                      </a:cubicBezTo>
                      <a:cubicBezTo>
                        <a:pt x="1019" y="1500"/>
                        <a:pt x="1022" y="1500"/>
                        <a:pt x="1022" y="1500"/>
                      </a:cubicBezTo>
                      <a:cubicBezTo>
                        <a:pt x="1022" y="1500"/>
                        <a:pt x="1023" y="1500"/>
                        <a:pt x="1023" y="1500"/>
                      </a:cubicBezTo>
                      <a:cubicBezTo>
                        <a:pt x="1023" y="1500"/>
                        <a:pt x="1029" y="1500"/>
                        <a:pt x="1029" y="1500"/>
                      </a:cubicBezTo>
                      <a:cubicBezTo>
                        <a:pt x="1029" y="1500"/>
                        <a:pt x="1031" y="1500"/>
                        <a:pt x="1031" y="1500"/>
                      </a:cubicBezTo>
                      <a:cubicBezTo>
                        <a:pt x="1031" y="1500"/>
                        <a:pt x="1034" y="1500"/>
                        <a:pt x="1034" y="1500"/>
                      </a:cubicBezTo>
                      <a:cubicBezTo>
                        <a:pt x="1034" y="1500"/>
                        <a:pt x="1037" y="1500"/>
                        <a:pt x="1037" y="1500"/>
                      </a:cubicBezTo>
                      <a:cubicBezTo>
                        <a:pt x="1037" y="1500"/>
                        <a:pt x="1039" y="1500"/>
                        <a:pt x="1039" y="1500"/>
                      </a:cubicBezTo>
                      <a:cubicBezTo>
                        <a:pt x="1039" y="1500"/>
                        <a:pt x="1042" y="1501"/>
                        <a:pt x="1042" y="1501"/>
                      </a:cubicBezTo>
                      <a:cubicBezTo>
                        <a:pt x="1042" y="1501"/>
                        <a:pt x="1044" y="1500"/>
                        <a:pt x="1044" y="1500"/>
                      </a:cubicBezTo>
                      <a:cubicBezTo>
                        <a:pt x="1044" y="1500"/>
                        <a:pt x="1046" y="1501"/>
                        <a:pt x="1046" y="1501"/>
                      </a:cubicBezTo>
                      <a:cubicBezTo>
                        <a:pt x="1046" y="1501"/>
                        <a:pt x="1049" y="1501"/>
                        <a:pt x="1049" y="1501"/>
                      </a:cubicBezTo>
                      <a:cubicBezTo>
                        <a:pt x="1049" y="1501"/>
                        <a:pt x="1050" y="1500"/>
                        <a:pt x="1050" y="1500"/>
                      </a:cubicBezTo>
                      <a:cubicBezTo>
                        <a:pt x="1050" y="1500"/>
                        <a:pt x="1055" y="1500"/>
                        <a:pt x="1055" y="1500"/>
                      </a:cubicBezTo>
                      <a:cubicBezTo>
                        <a:pt x="1055" y="1500"/>
                        <a:pt x="1057" y="1501"/>
                        <a:pt x="1057" y="1501"/>
                      </a:cubicBezTo>
                      <a:cubicBezTo>
                        <a:pt x="1057" y="1501"/>
                        <a:pt x="1061" y="1501"/>
                        <a:pt x="1061" y="1501"/>
                      </a:cubicBezTo>
                      <a:cubicBezTo>
                        <a:pt x="1061" y="1501"/>
                        <a:pt x="1063" y="1500"/>
                        <a:pt x="1063" y="1500"/>
                      </a:cubicBezTo>
                      <a:cubicBezTo>
                        <a:pt x="1063" y="1500"/>
                        <a:pt x="1068" y="1500"/>
                        <a:pt x="1068" y="1500"/>
                      </a:cubicBezTo>
                      <a:cubicBezTo>
                        <a:pt x="1068" y="1500"/>
                        <a:pt x="1069" y="1501"/>
                        <a:pt x="1069" y="1501"/>
                      </a:cubicBezTo>
                      <a:cubicBezTo>
                        <a:pt x="1069" y="1501"/>
                        <a:pt x="1072" y="1500"/>
                        <a:pt x="1072" y="1500"/>
                      </a:cubicBezTo>
                      <a:cubicBezTo>
                        <a:pt x="1072" y="1500"/>
                        <a:pt x="1073" y="1501"/>
                        <a:pt x="1073" y="1501"/>
                      </a:cubicBezTo>
                      <a:cubicBezTo>
                        <a:pt x="1073" y="1501"/>
                        <a:pt x="1077" y="1500"/>
                        <a:pt x="1077" y="1500"/>
                      </a:cubicBezTo>
                      <a:cubicBezTo>
                        <a:pt x="1077" y="1500"/>
                        <a:pt x="1082" y="1500"/>
                        <a:pt x="1082" y="1500"/>
                      </a:cubicBezTo>
                      <a:cubicBezTo>
                        <a:pt x="1082" y="1500"/>
                        <a:pt x="1083" y="1500"/>
                        <a:pt x="1083" y="1500"/>
                      </a:cubicBezTo>
                      <a:cubicBezTo>
                        <a:pt x="1083" y="1500"/>
                        <a:pt x="1088" y="1500"/>
                        <a:pt x="1088" y="1500"/>
                      </a:cubicBezTo>
                      <a:cubicBezTo>
                        <a:pt x="1088" y="1500"/>
                        <a:pt x="1089" y="1500"/>
                        <a:pt x="1089" y="1500"/>
                      </a:cubicBezTo>
                      <a:cubicBezTo>
                        <a:pt x="1089" y="1500"/>
                        <a:pt x="1092" y="1499"/>
                        <a:pt x="1092" y="1499"/>
                      </a:cubicBezTo>
                      <a:cubicBezTo>
                        <a:pt x="1092" y="1499"/>
                        <a:pt x="1095" y="1499"/>
                        <a:pt x="1095" y="1499"/>
                      </a:cubicBezTo>
                      <a:cubicBezTo>
                        <a:pt x="1095" y="1499"/>
                        <a:pt x="1100" y="1498"/>
                        <a:pt x="1100" y="1498"/>
                      </a:cubicBezTo>
                      <a:cubicBezTo>
                        <a:pt x="1100" y="1498"/>
                        <a:pt x="1100" y="1498"/>
                        <a:pt x="1100" y="1498"/>
                      </a:cubicBezTo>
                      <a:cubicBezTo>
                        <a:pt x="1100" y="1498"/>
                        <a:pt x="1105" y="1496"/>
                        <a:pt x="1105" y="1496"/>
                      </a:cubicBezTo>
                      <a:cubicBezTo>
                        <a:pt x="1105" y="1496"/>
                        <a:pt x="1106" y="1496"/>
                        <a:pt x="1106" y="1496"/>
                      </a:cubicBezTo>
                      <a:cubicBezTo>
                        <a:pt x="1106" y="1496"/>
                        <a:pt x="1111" y="1494"/>
                        <a:pt x="1111" y="1494"/>
                      </a:cubicBezTo>
                      <a:cubicBezTo>
                        <a:pt x="1111" y="1494"/>
                        <a:pt x="1111" y="1494"/>
                        <a:pt x="1111" y="1494"/>
                      </a:cubicBezTo>
                      <a:cubicBezTo>
                        <a:pt x="1111" y="1494"/>
                        <a:pt x="1117" y="1492"/>
                        <a:pt x="1117" y="1492"/>
                      </a:cubicBezTo>
                      <a:cubicBezTo>
                        <a:pt x="1117" y="1492"/>
                        <a:pt x="1117" y="1492"/>
                        <a:pt x="1117" y="1492"/>
                      </a:cubicBezTo>
                      <a:cubicBezTo>
                        <a:pt x="1117" y="1492"/>
                        <a:pt x="1122" y="1487"/>
                        <a:pt x="1122" y="1487"/>
                      </a:cubicBezTo>
                      <a:cubicBezTo>
                        <a:pt x="1122" y="1487"/>
                        <a:pt x="1122" y="1487"/>
                        <a:pt x="1122" y="1487"/>
                      </a:cubicBezTo>
                      <a:cubicBezTo>
                        <a:pt x="1122" y="1487"/>
                        <a:pt x="1128" y="1473"/>
                        <a:pt x="1128" y="1473"/>
                      </a:cubicBezTo>
                      <a:cubicBezTo>
                        <a:pt x="1128" y="1473"/>
                        <a:pt x="1128" y="1471"/>
                        <a:pt x="1128" y="1471"/>
                      </a:cubicBezTo>
                      <a:cubicBezTo>
                        <a:pt x="1128" y="1471"/>
                        <a:pt x="1133" y="1406"/>
                        <a:pt x="1133" y="1406"/>
                      </a:cubicBezTo>
                      <a:cubicBezTo>
                        <a:pt x="1133" y="1406"/>
                        <a:pt x="1134" y="1400"/>
                        <a:pt x="1134" y="1400"/>
                      </a:cubicBezTo>
                      <a:cubicBezTo>
                        <a:pt x="1134" y="1400"/>
                        <a:pt x="1139" y="1223"/>
                        <a:pt x="1139" y="1223"/>
                      </a:cubicBezTo>
                      <a:cubicBezTo>
                        <a:pt x="1139" y="1223"/>
                        <a:pt x="1139" y="1233"/>
                        <a:pt x="1139" y="1233"/>
                      </a:cubicBezTo>
                      <a:cubicBezTo>
                        <a:pt x="1139" y="1233"/>
                        <a:pt x="1145" y="1438"/>
                        <a:pt x="1145" y="1438"/>
                      </a:cubicBezTo>
                      <a:cubicBezTo>
                        <a:pt x="1145" y="1438"/>
                        <a:pt x="1145" y="1442"/>
                        <a:pt x="1145" y="1442"/>
                      </a:cubicBezTo>
                      <a:cubicBezTo>
                        <a:pt x="1145" y="1442"/>
                        <a:pt x="1151" y="1480"/>
                        <a:pt x="1151" y="1480"/>
                      </a:cubicBezTo>
                      <a:cubicBezTo>
                        <a:pt x="1151" y="1480"/>
                        <a:pt x="1151" y="1480"/>
                        <a:pt x="1151" y="1480"/>
                      </a:cubicBezTo>
                      <a:cubicBezTo>
                        <a:pt x="1151" y="1480"/>
                        <a:pt x="1156" y="1490"/>
                        <a:pt x="1156" y="1490"/>
                      </a:cubicBezTo>
                      <a:cubicBezTo>
                        <a:pt x="1156" y="1490"/>
                        <a:pt x="1156" y="1490"/>
                        <a:pt x="1156" y="1490"/>
                      </a:cubicBezTo>
                      <a:cubicBezTo>
                        <a:pt x="1156" y="1490"/>
                        <a:pt x="1162" y="1495"/>
                        <a:pt x="1162" y="1495"/>
                      </a:cubicBezTo>
                      <a:cubicBezTo>
                        <a:pt x="1162" y="1495"/>
                        <a:pt x="1162" y="1495"/>
                        <a:pt x="1162" y="1495"/>
                      </a:cubicBezTo>
                      <a:cubicBezTo>
                        <a:pt x="1162" y="1495"/>
                        <a:pt x="1168" y="1497"/>
                        <a:pt x="1168" y="1497"/>
                      </a:cubicBezTo>
                      <a:cubicBezTo>
                        <a:pt x="1168" y="1497"/>
                        <a:pt x="1168" y="1497"/>
                        <a:pt x="1168" y="1497"/>
                      </a:cubicBezTo>
                      <a:cubicBezTo>
                        <a:pt x="1168" y="1497"/>
                        <a:pt x="1173" y="1498"/>
                        <a:pt x="1173" y="1498"/>
                      </a:cubicBezTo>
                      <a:cubicBezTo>
                        <a:pt x="1173" y="1498"/>
                        <a:pt x="1174" y="1498"/>
                        <a:pt x="1174" y="1498"/>
                      </a:cubicBezTo>
                      <a:cubicBezTo>
                        <a:pt x="1174" y="1498"/>
                        <a:pt x="1179" y="1499"/>
                        <a:pt x="1179" y="1499"/>
                      </a:cubicBezTo>
                      <a:cubicBezTo>
                        <a:pt x="1179" y="1499"/>
                        <a:pt x="1179" y="1499"/>
                        <a:pt x="1179" y="1499"/>
                      </a:cubicBezTo>
                      <a:cubicBezTo>
                        <a:pt x="1179" y="1499"/>
                        <a:pt x="1182" y="1499"/>
                        <a:pt x="1182" y="1499"/>
                      </a:cubicBezTo>
                      <a:cubicBezTo>
                        <a:pt x="1182" y="1499"/>
                        <a:pt x="1185" y="1499"/>
                        <a:pt x="1185" y="1499"/>
                      </a:cubicBezTo>
                      <a:cubicBezTo>
                        <a:pt x="1185" y="1499"/>
                        <a:pt x="1190" y="1500"/>
                        <a:pt x="1190" y="1500"/>
                      </a:cubicBezTo>
                      <a:cubicBezTo>
                        <a:pt x="1190" y="1500"/>
                        <a:pt x="1193" y="1500"/>
                        <a:pt x="1193" y="1500"/>
                      </a:cubicBezTo>
                      <a:cubicBezTo>
                        <a:pt x="1193" y="1500"/>
                        <a:pt x="1195" y="1500"/>
                        <a:pt x="1195" y="1500"/>
                      </a:cubicBezTo>
                      <a:cubicBezTo>
                        <a:pt x="1195" y="1500"/>
                        <a:pt x="1198" y="1500"/>
                        <a:pt x="1198" y="1500"/>
                      </a:cubicBezTo>
                      <a:cubicBezTo>
                        <a:pt x="1198" y="1500"/>
                        <a:pt x="1200" y="1501"/>
                        <a:pt x="1200" y="1501"/>
                      </a:cubicBezTo>
                      <a:cubicBezTo>
                        <a:pt x="1200" y="1501"/>
                        <a:pt x="1202" y="1501"/>
                        <a:pt x="1202" y="1501"/>
                      </a:cubicBezTo>
                      <a:cubicBezTo>
                        <a:pt x="1202" y="1501"/>
                        <a:pt x="1206" y="1500"/>
                        <a:pt x="1206" y="1500"/>
                      </a:cubicBezTo>
                      <a:cubicBezTo>
                        <a:pt x="1206" y="1500"/>
                        <a:pt x="1207" y="1500"/>
                        <a:pt x="1207" y="1500"/>
                      </a:cubicBezTo>
                      <a:cubicBezTo>
                        <a:pt x="1207" y="1500"/>
                        <a:pt x="1210" y="1501"/>
                        <a:pt x="1210" y="1501"/>
                      </a:cubicBezTo>
                      <a:cubicBezTo>
                        <a:pt x="1210" y="1501"/>
                        <a:pt x="1217" y="1500"/>
                        <a:pt x="1217" y="1500"/>
                      </a:cubicBezTo>
                      <a:cubicBezTo>
                        <a:pt x="1217" y="1500"/>
                        <a:pt x="1218" y="1501"/>
                        <a:pt x="1218" y="1501"/>
                      </a:cubicBezTo>
                      <a:cubicBezTo>
                        <a:pt x="1218" y="1501"/>
                        <a:pt x="1219" y="1501"/>
                        <a:pt x="1219" y="1501"/>
                      </a:cubicBezTo>
                      <a:cubicBezTo>
                        <a:pt x="1219" y="1501"/>
                        <a:pt x="1223" y="1501"/>
                        <a:pt x="1223" y="1501"/>
                      </a:cubicBezTo>
                      <a:cubicBezTo>
                        <a:pt x="1223" y="1501"/>
                        <a:pt x="1226" y="1501"/>
                        <a:pt x="1226" y="1501"/>
                      </a:cubicBezTo>
                      <a:cubicBezTo>
                        <a:pt x="1226" y="1501"/>
                        <a:pt x="1227" y="1501"/>
                        <a:pt x="1227" y="1501"/>
                      </a:cubicBezTo>
                      <a:cubicBezTo>
                        <a:pt x="1227" y="1501"/>
                        <a:pt x="1232" y="1501"/>
                        <a:pt x="1232" y="1501"/>
                      </a:cubicBezTo>
                      <a:cubicBezTo>
                        <a:pt x="1232" y="1501"/>
                        <a:pt x="1235" y="1501"/>
                        <a:pt x="1235" y="1501"/>
                      </a:cubicBezTo>
                      <a:cubicBezTo>
                        <a:pt x="1235" y="1501"/>
                        <a:pt x="1236" y="1501"/>
                        <a:pt x="1236" y="1501"/>
                      </a:cubicBezTo>
                      <a:cubicBezTo>
                        <a:pt x="1236" y="1501"/>
                        <a:pt x="1237" y="1501"/>
                        <a:pt x="1237" y="1501"/>
                      </a:cubicBezTo>
                      <a:cubicBezTo>
                        <a:pt x="1237" y="1501"/>
                        <a:pt x="1243" y="1501"/>
                        <a:pt x="1243" y="1501"/>
                      </a:cubicBezTo>
                      <a:cubicBezTo>
                        <a:pt x="1243" y="1501"/>
                        <a:pt x="1246" y="1501"/>
                        <a:pt x="1246" y="1501"/>
                      </a:cubicBezTo>
                      <a:cubicBezTo>
                        <a:pt x="1246" y="1501"/>
                        <a:pt x="1248" y="1501"/>
                        <a:pt x="1248" y="1501"/>
                      </a:cubicBezTo>
                      <a:cubicBezTo>
                        <a:pt x="1248" y="1501"/>
                        <a:pt x="1249" y="1502"/>
                        <a:pt x="1249" y="1502"/>
                      </a:cubicBezTo>
                      <a:cubicBezTo>
                        <a:pt x="1249" y="1502"/>
                        <a:pt x="1253" y="1502"/>
                        <a:pt x="1253" y="1502"/>
                      </a:cubicBezTo>
                      <a:cubicBezTo>
                        <a:pt x="1253" y="1502"/>
                        <a:pt x="1255" y="1501"/>
                        <a:pt x="1255" y="1501"/>
                      </a:cubicBezTo>
                      <a:cubicBezTo>
                        <a:pt x="1255" y="1501"/>
                        <a:pt x="1262" y="1502"/>
                        <a:pt x="1262" y="1502"/>
                      </a:cubicBezTo>
                      <a:cubicBezTo>
                        <a:pt x="1262" y="1502"/>
                        <a:pt x="1263" y="1501"/>
                        <a:pt x="1263" y="1501"/>
                      </a:cubicBezTo>
                      <a:cubicBezTo>
                        <a:pt x="1263" y="1501"/>
                        <a:pt x="1266" y="1501"/>
                        <a:pt x="1266" y="1501"/>
                      </a:cubicBezTo>
                      <a:cubicBezTo>
                        <a:pt x="1266" y="1501"/>
                        <a:pt x="1267" y="1502"/>
                        <a:pt x="1267" y="1502"/>
                      </a:cubicBezTo>
                      <a:cubicBezTo>
                        <a:pt x="1267" y="1502"/>
                        <a:pt x="1271" y="1501"/>
                        <a:pt x="1271" y="1501"/>
                      </a:cubicBezTo>
                      <a:cubicBezTo>
                        <a:pt x="1271" y="1501"/>
                        <a:pt x="1272" y="1502"/>
                        <a:pt x="1272" y="1502"/>
                      </a:cubicBezTo>
                      <a:cubicBezTo>
                        <a:pt x="1272" y="1502"/>
                        <a:pt x="1279" y="1502"/>
                        <a:pt x="1279" y="1502"/>
                      </a:cubicBezTo>
                      <a:cubicBezTo>
                        <a:pt x="1279" y="1502"/>
                        <a:pt x="1280" y="1501"/>
                        <a:pt x="1280" y="1501"/>
                      </a:cubicBezTo>
                      <a:cubicBezTo>
                        <a:pt x="1280" y="1501"/>
                        <a:pt x="1281" y="1501"/>
                        <a:pt x="1281" y="1501"/>
                      </a:cubicBezTo>
                      <a:cubicBezTo>
                        <a:pt x="1281" y="1501"/>
                        <a:pt x="1284" y="1501"/>
                        <a:pt x="1284" y="1501"/>
                      </a:cubicBezTo>
                      <a:cubicBezTo>
                        <a:pt x="1284" y="1501"/>
                        <a:pt x="1288" y="1501"/>
                        <a:pt x="1288" y="1501"/>
                      </a:cubicBezTo>
                      <a:cubicBezTo>
                        <a:pt x="1288" y="1501"/>
                        <a:pt x="1290" y="1501"/>
                        <a:pt x="1290" y="1501"/>
                      </a:cubicBezTo>
                      <a:cubicBezTo>
                        <a:pt x="1290" y="1501"/>
                        <a:pt x="1293" y="1501"/>
                        <a:pt x="1293" y="1501"/>
                      </a:cubicBezTo>
                      <a:cubicBezTo>
                        <a:pt x="1293" y="1501"/>
                        <a:pt x="1297" y="1500"/>
                        <a:pt x="1297" y="1500"/>
                      </a:cubicBezTo>
                      <a:cubicBezTo>
                        <a:pt x="1297" y="1500"/>
                        <a:pt x="1299" y="1500"/>
                        <a:pt x="1299" y="1500"/>
                      </a:cubicBezTo>
                      <a:cubicBezTo>
                        <a:pt x="1299" y="1500"/>
                        <a:pt x="1303" y="1501"/>
                        <a:pt x="1303" y="1501"/>
                      </a:cubicBezTo>
                      <a:cubicBezTo>
                        <a:pt x="1303" y="1501"/>
                        <a:pt x="1304" y="1501"/>
                        <a:pt x="1304" y="1501"/>
                      </a:cubicBezTo>
                      <a:cubicBezTo>
                        <a:pt x="1304" y="1501"/>
                        <a:pt x="1306" y="1501"/>
                        <a:pt x="1306" y="1501"/>
                      </a:cubicBezTo>
                      <a:cubicBezTo>
                        <a:pt x="1306" y="1501"/>
                        <a:pt x="1310" y="1501"/>
                        <a:pt x="1310" y="1501"/>
                      </a:cubicBezTo>
                      <a:cubicBezTo>
                        <a:pt x="1310" y="1501"/>
                        <a:pt x="1315" y="1502"/>
                        <a:pt x="1315" y="1502"/>
                      </a:cubicBezTo>
                      <a:cubicBezTo>
                        <a:pt x="1315" y="1502"/>
                        <a:pt x="1315" y="1502"/>
                        <a:pt x="1315" y="1502"/>
                      </a:cubicBezTo>
                      <a:cubicBezTo>
                        <a:pt x="1315" y="1502"/>
                        <a:pt x="1320" y="1501"/>
                        <a:pt x="1320" y="1501"/>
                      </a:cubicBezTo>
                      <a:cubicBezTo>
                        <a:pt x="1320" y="1501"/>
                        <a:pt x="1321" y="1501"/>
                        <a:pt x="1321" y="1501"/>
                      </a:cubicBezTo>
                      <a:cubicBezTo>
                        <a:pt x="1321" y="1501"/>
                        <a:pt x="1321" y="1502"/>
                        <a:pt x="1321" y="1502"/>
                      </a:cubicBezTo>
                      <a:cubicBezTo>
                        <a:pt x="1321" y="1502"/>
                        <a:pt x="1330" y="1501"/>
                        <a:pt x="1330" y="1501"/>
                      </a:cubicBezTo>
                      <a:cubicBezTo>
                        <a:pt x="1330" y="1501"/>
                        <a:pt x="1331" y="1502"/>
                        <a:pt x="1331" y="1502"/>
                      </a:cubicBezTo>
                      <a:cubicBezTo>
                        <a:pt x="1331" y="1502"/>
                        <a:pt x="1332" y="1502"/>
                        <a:pt x="1332" y="1502"/>
                      </a:cubicBezTo>
                      <a:cubicBezTo>
                        <a:pt x="1332" y="1502"/>
                        <a:pt x="1334" y="1501"/>
                        <a:pt x="1334" y="1501"/>
                      </a:cubicBezTo>
                      <a:cubicBezTo>
                        <a:pt x="1334" y="1501"/>
                        <a:pt x="1337" y="1502"/>
                        <a:pt x="1337" y="1502"/>
                      </a:cubicBezTo>
                      <a:cubicBezTo>
                        <a:pt x="1337" y="1502"/>
                        <a:pt x="1342" y="1502"/>
                        <a:pt x="1342" y="1502"/>
                      </a:cubicBezTo>
                      <a:cubicBezTo>
                        <a:pt x="1342" y="1502"/>
                        <a:pt x="1347" y="1501"/>
                        <a:pt x="1347" y="1501"/>
                      </a:cubicBezTo>
                      <a:cubicBezTo>
                        <a:pt x="1347" y="1501"/>
                        <a:pt x="1348" y="1502"/>
                        <a:pt x="1348" y="1502"/>
                      </a:cubicBezTo>
                      <a:cubicBezTo>
                        <a:pt x="1348" y="1502"/>
                        <a:pt x="1353" y="1501"/>
                        <a:pt x="1353" y="1501"/>
                      </a:cubicBezTo>
                      <a:cubicBezTo>
                        <a:pt x="1353" y="1501"/>
                        <a:pt x="1353" y="1502"/>
                        <a:pt x="1353" y="1502"/>
                      </a:cubicBezTo>
                      <a:cubicBezTo>
                        <a:pt x="1353" y="1502"/>
                        <a:pt x="1355" y="1501"/>
                        <a:pt x="1355" y="1501"/>
                      </a:cubicBezTo>
                      <a:cubicBezTo>
                        <a:pt x="1355" y="1501"/>
                        <a:pt x="1358" y="1502"/>
                        <a:pt x="1358" y="1502"/>
                      </a:cubicBezTo>
                      <a:cubicBezTo>
                        <a:pt x="1358" y="1502"/>
                        <a:pt x="1361" y="1502"/>
                        <a:pt x="1361" y="1502"/>
                      </a:cubicBezTo>
                      <a:cubicBezTo>
                        <a:pt x="1361" y="1502"/>
                        <a:pt x="1362" y="1501"/>
                        <a:pt x="1362" y="1501"/>
                      </a:cubicBezTo>
                      <a:cubicBezTo>
                        <a:pt x="1362" y="1501"/>
                        <a:pt x="1367" y="1502"/>
                        <a:pt x="1367" y="1502"/>
                      </a:cubicBezTo>
                      <a:cubicBezTo>
                        <a:pt x="1367" y="1502"/>
                        <a:pt x="1369" y="1501"/>
                        <a:pt x="1369" y="1501"/>
                      </a:cubicBezTo>
                      <a:cubicBezTo>
                        <a:pt x="1369" y="1501"/>
                        <a:pt x="1372" y="1501"/>
                        <a:pt x="1372" y="1501"/>
                      </a:cubicBezTo>
                      <a:cubicBezTo>
                        <a:pt x="1372" y="1501"/>
                        <a:pt x="1373" y="1502"/>
                        <a:pt x="1373" y="1502"/>
                      </a:cubicBezTo>
                      <a:cubicBezTo>
                        <a:pt x="1373" y="1502"/>
                        <a:pt x="1379" y="1502"/>
                        <a:pt x="1379" y="1502"/>
                      </a:cubicBezTo>
                      <a:cubicBezTo>
                        <a:pt x="1379" y="1502"/>
                        <a:pt x="1380" y="1501"/>
                        <a:pt x="1380" y="1501"/>
                      </a:cubicBezTo>
                      <a:cubicBezTo>
                        <a:pt x="1380" y="1501"/>
                        <a:pt x="1385" y="1501"/>
                        <a:pt x="1385" y="1501"/>
                      </a:cubicBezTo>
                      <a:cubicBezTo>
                        <a:pt x="1385" y="1501"/>
                        <a:pt x="1387" y="1502"/>
                        <a:pt x="1387" y="1502"/>
                      </a:cubicBezTo>
                      <a:cubicBezTo>
                        <a:pt x="1387" y="1502"/>
                        <a:pt x="1388" y="1501"/>
                        <a:pt x="1388" y="1501"/>
                      </a:cubicBezTo>
                      <a:cubicBezTo>
                        <a:pt x="1388" y="1501"/>
                        <a:pt x="1394" y="1498"/>
                        <a:pt x="1394" y="1498"/>
                      </a:cubicBezTo>
                      <a:cubicBezTo>
                        <a:pt x="1394" y="1498"/>
                        <a:pt x="1395" y="1498"/>
                        <a:pt x="1395" y="1498"/>
                      </a:cubicBezTo>
                      <a:cubicBezTo>
                        <a:pt x="1395" y="1498"/>
                        <a:pt x="1399" y="1501"/>
                        <a:pt x="1399" y="1501"/>
                      </a:cubicBezTo>
                      <a:cubicBezTo>
                        <a:pt x="1399" y="1501"/>
                        <a:pt x="1400" y="1501"/>
                        <a:pt x="1400" y="1501"/>
                      </a:cubicBezTo>
                      <a:cubicBezTo>
                        <a:pt x="1400" y="1501"/>
                        <a:pt x="1404" y="1502"/>
                        <a:pt x="1404" y="1502"/>
                      </a:cubicBezTo>
                      <a:cubicBezTo>
                        <a:pt x="1404" y="1502"/>
                        <a:pt x="1408" y="1502"/>
                        <a:pt x="1408" y="1502"/>
                      </a:cubicBezTo>
                      <a:cubicBezTo>
                        <a:pt x="1408" y="1502"/>
                        <a:pt x="1409" y="1501"/>
                        <a:pt x="1409" y="1501"/>
                      </a:cubicBezTo>
                      <a:cubicBezTo>
                        <a:pt x="1409" y="1501"/>
                        <a:pt x="1412" y="1502"/>
                        <a:pt x="1412" y="1502"/>
                      </a:cubicBezTo>
                      <a:cubicBezTo>
                        <a:pt x="1412" y="1502"/>
                        <a:pt x="1416" y="1501"/>
                        <a:pt x="1416" y="1501"/>
                      </a:cubicBezTo>
                      <a:cubicBezTo>
                        <a:pt x="1416" y="1501"/>
                        <a:pt x="1417" y="1501"/>
                        <a:pt x="1417" y="1501"/>
                      </a:cubicBezTo>
                      <a:cubicBezTo>
                        <a:pt x="1417" y="1501"/>
                        <a:pt x="1418" y="1502"/>
                        <a:pt x="1418" y="1502"/>
                      </a:cubicBezTo>
                      <a:cubicBezTo>
                        <a:pt x="1418" y="1502"/>
                        <a:pt x="1425" y="1502"/>
                        <a:pt x="1425" y="1502"/>
                      </a:cubicBezTo>
                      <a:cubicBezTo>
                        <a:pt x="1425" y="1502"/>
                        <a:pt x="1427" y="1501"/>
                        <a:pt x="1427" y="1501"/>
                      </a:cubicBezTo>
                      <a:cubicBezTo>
                        <a:pt x="1427" y="1501"/>
                        <a:pt x="1429" y="1502"/>
                        <a:pt x="1429" y="1502"/>
                      </a:cubicBezTo>
                      <a:cubicBezTo>
                        <a:pt x="1429" y="1502"/>
                        <a:pt x="1432" y="1502"/>
                        <a:pt x="1432" y="1502"/>
                      </a:cubicBezTo>
                      <a:cubicBezTo>
                        <a:pt x="1432" y="1502"/>
                        <a:pt x="1435" y="1501"/>
                        <a:pt x="1435" y="1501"/>
                      </a:cubicBezTo>
                      <a:cubicBezTo>
                        <a:pt x="1435" y="1501"/>
                        <a:pt x="1438" y="1502"/>
                        <a:pt x="1438" y="1502"/>
                      </a:cubicBezTo>
                      <a:cubicBezTo>
                        <a:pt x="1438" y="1502"/>
                        <a:pt x="1440" y="1502"/>
                        <a:pt x="1440" y="1502"/>
                      </a:cubicBezTo>
                      <a:cubicBezTo>
                        <a:pt x="1440" y="1502"/>
                        <a:pt x="1445" y="1502"/>
                        <a:pt x="1445" y="1502"/>
                      </a:cubicBezTo>
                      <a:cubicBezTo>
                        <a:pt x="1445" y="1502"/>
                        <a:pt x="1445" y="1502"/>
                        <a:pt x="1445" y="1502"/>
                      </a:cubicBezTo>
                      <a:cubicBezTo>
                        <a:pt x="1445" y="1502"/>
                        <a:pt x="1449" y="1501"/>
                        <a:pt x="1449" y="1501"/>
                      </a:cubicBezTo>
                      <a:cubicBezTo>
                        <a:pt x="1449" y="1501"/>
                        <a:pt x="1451" y="1501"/>
                        <a:pt x="1451" y="1501"/>
                      </a:cubicBezTo>
                      <a:cubicBezTo>
                        <a:pt x="1451" y="1501"/>
                        <a:pt x="1455" y="1502"/>
                        <a:pt x="1455" y="1502"/>
                      </a:cubicBezTo>
                      <a:cubicBezTo>
                        <a:pt x="1455" y="1502"/>
                        <a:pt x="1458" y="1502"/>
                        <a:pt x="1458" y="1502"/>
                      </a:cubicBezTo>
                      <a:cubicBezTo>
                        <a:pt x="1458" y="1502"/>
                        <a:pt x="1460" y="1501"/>
                        <a:pt x="1460" y="1501"/>
                      </a:cubicBezTo>
                      <a:cubicBezTo>
                        <a:pt x="1460" y="1501"/>
                        <a:pt x="1465" y="1501"/>
                        <a:pt x="1465" y="1501"/>
                      </a:cubicBezTo>
                      <a:cubicBezTo>
                        <a:pt x="1465" y="1501"/>
                        <a:pt x="1467" y="1502"/>
                        <a:pt x="1467" y="1502"/>
                      </a:cubicBezTo>
                      <a:cubicBezTo>
                        <a:pt x="1467" y="1502"/>
                        <a:pt x="1471" y="1502"/>
                        <a:pt x="1471" y="1502"/>
                      </a:cubicBezTo>
                      <a:cubicBezTo>
                        <a:pt x="1471" y="1502"/>
                        <a:pt x="1472" y="1502"/>
                        <a:pt x="1472" y="1502"/>
                      </a:cubicBezTo>
                      <a:cubicBezTo>
                        <a:pt x="1472" y="1502"/>
                        <a:pt x="1474" y="1502"/>
                        <a:pt x="1474" y="1502"/>
                      </a:cubicBezTo>
                      <a:cubicBezTo>
                        <a:pt x="1474" y="1502"/>
                        <a:pt x="1477" y="1502"/>
                        <a:pt x="1477" y="1502"/>
                      </a:cubicBezTo>
                      <a:cubicBezTo>
                        <a:pt x="1477" y="1502"/>
                        <a:pt x="1479" y="1502"/>
                        <a:pt x="1479" y="1502"/>
                      </a:cubicBezTo>
                      <a:cubicBezTo>
                        <a:pt x="1479" y="1502"/>
                        <a:pt x="1482" y="1502"/>
                        <a:pt x="1482" y="1502"/>
                      </a:cubicBezTo>
                      <a:cubicBezTo>
                        <a:pt x="1482" y="1502"/>
                        <a:pt x="1488" y="1502"/>
                        <a:pt x="1488" y="1502"/>
                      </a:cubicBezTo>
                      <a:cubicBezTo>
                        <a:pt x="1488" y="1502"/>
                        <a:pt x="1489" y="1502"/>
                        <a:pt x="1489" y="1502"/>
                      </a:cubicBezTo>
                      <a:cubicBezTo>
                        <a:pt x="1489" y="1502"/>
                        <a:pt x="1491" y="1502"/>
                        <a:pt x="1491" y="1502"/>
                      </a:cubicBezTo>
                      <a:cubicBezTo>
                        <a:pt x="1491" y="1502"/>
                        <a:pt x="1494" y="1502"/>
                        <a:pt x="1494" y="1502"/>
                      </a:cubicBezTo>
                      <a:cubicBezTo>
                        <a:pt x="1494" y="1502"/>
                        <a:pt x="1496" y="1502"/>
                        <a:pt x="1496" y="1502"/>
                      </a:cubicBezTo>
                      <a:cubicBezTo>
                        <a:pt x="1496" y="1502"/>
                        <a:pt x="1499" y="1502"/>
                        <a:pt x="1499" y="1502"/>
                      </a:cubicBezTo>
                      <a:cubicBezTo>
                        <a:pt x="1499" y="1502"/>
                        <a:pt x="1502" y="1502"/>
                        <a:pt x="1502" y="1502"/>
                      </a:cubicBezTo>
                      <a:cubicBezTo>
                        <a:pt x="1502" y="1502"/>
                        <a:pt x="1506" y="1502"/>
                        <a:pt x="1506" y="1502"/>
                      </a:cubicBezTo>
                      <a:cubicBezTo>
                        <a:pt x="1506" y="1502"/>
                        <a:pt x="1509" y="1502"/>
                        <a:pt x="1509" y="1502"/>
                      </a:cubicBezTo>
                      <a:cubicBezTo>
                        <a:pt x="1509" y="1502"/>
                        <a:pt x="1512" y="1502"/>
                        <a:pt x="1512" y="1502"/>
                      </a:cubicBezTo>
                      <a:cubicBezTo>
                        <a:pt x="1512" y="1502"/>
                        <a:pt x="1517" y="1502"/>
                        <a:pt x="1517" y="1502"/>
                      </a:cubicBezTo>
                      <a:cubicBezTo>
                        <a:pt x="1517" y="1502"/>
                        <a:pt x="1517" y="1501"/>
                        <a:pt x="1517" y="1501"/>
                      </a:cubicBezTo>
                      <a:cubicBezTo>
                        <a:pt x="1517" y="1501"/>
                        <a:pt x="1518" y="1502"/>
                        <a:pt x="1518" y="1502"/>
                      </a:cubicBezTo>
                      <a:cubicBezTo>
                        <a:pt x="1518" y="1502"/>
                        <a:pt x="1523" y="1501"/>
                        <a:pt x="1523" y="1501"/>
                      </a:cubicBezTo>
                      <a:cubicBezTo>
                        <a:pt x="1523" y="1501"/>
                        <a:pt x="1524" y="1501"/>
                        <a:pt x="1524" y="1501"/>
                      </a:cubicBezTo>
                      <a:cubicBezTo>
                        <a:pt x="1524" y="1501"/>
                        <a:pt x="1529" y="1500"/>
                        <a:pt x="1529" y="1500"/>
                      </a:cubicBezTo>
                      <a:cubicBezTo>
                        <a:pt x="1529" y="1500"/>
                        <a:pt x="1531" y="1500"/>
                        <a:pt x="1531" y="1500"/>
                      </a:cubicBezTo>
                      <a:cubicBezTo>
                        <a:pt x="1531" y="1500"/>
                        <a:pt x="1535" y="1498"/>
                        <a:pt x="1535" y="1498"/>
                      </a:cubicBezTo>
                      <a:cubicBezTo>
                        <a:pt x="1535" y="1498"/>
                        <a:pt x="1536" y="1499"/>
                        <a:pt x="1536" y="1499"/>
                      </a:cubicBezTo>
                      <a:cubicBezTo>
                        <a:pt x="1536" y="1499"/>
                        <a:pt x="1540" y="1497"/>
                        <a:pt x="1540" y="1497"/>
                      </a:cubicBezTo>
                      <a:cubicBezTo>
                        <a:pt x="1540" y="1497"/>
                        <a:pt x="1541" y="1497"/>
                        <a:pt x="1541" y="1497"/>
                      </a:cubicBezTo>
                      <a:cubicBezTo>
                        <a:pt x="1541" y="1497"/>
                        <a:pt x="1546" y="1494"/>
                        <a:pt x="1546" y="1494"/>
                      </a:cubicBezTo>
                      <a:cubicBezTo>
                        <a:pt x="1546" y="1494"/>
                        <a:pt x="1547" y="1494"/>
                        <a:pt x="1547" y="1494"/>
                      </a:cubicBezTo>
                      <a:cubicBezTo>
                        <a:pt x="1547" y="1494"/>
                        <a:pt x="1552" y="1487"/>
                        <a:pt x="1552" y="1487"/>
                      </a:cubicBezTo>
                      <a:cubicBezTo>
                        <a:pt x="1552" y="1487"/>
                        <a:pt x="1552" y="1486"/>
                        <a:pt x="1552" y="1486"/>
                      </a:cubicBezTo>
                      <a:cubicBezTo>
                        <a:pt x="1552" y="1486"/>
                        <a:pt x="1558" y="1457"/>
                        <a:pt x="1558" y="1457"/>
                      </a:cubicBezTo>
                      <a:cubicBezTo>
                        <a:pt x="1558" y="1457"/>
                        <a:pt x="1558" y="1453"/>
                        <a:pt x="1558" y="1453"/>
                      </a:cubicBezTo>
                      <a:cubicBezTo>
                        <a:pt x="1558" y="1453"/>
                        <a:pt x="1563" y="1066"/>
                        <a:pt x="1563" y="1066"/>
                      </a:cubicBezTo>
                      <a:cubicBezTo>
                        <a:pt x="1563" y="1066"/>
                        <a:pt x="1564" y="1064"/>
                        <a:pt x="1564" y="1064"/>
                      </a:cubicBezTo>
                      <a:cubicBezTo>
                        <a:pt x="1564" y="1064"/>
                        <a:pt x="1569" y="1434"/>
                        <a:pt x="1569" y="1434"/>
                      </a:cubicBezTo>
                      <a:cubicBezTo>
                        <a:pt x="1569" y="1434"/>
                        <a:pt x="1569" y="1441"/>
                        <a:pt x="1569" y="1441"/>
                      </a:cubicBezTo>
                      <a:cubicBezTo>
                        <a:pt x="1569" y="1441"/>
                        <a:pt x="1575" y="1482"/>
                        <a:pt x="1575" y="1482"/>
                      </a:cubicBezTo>
                      <a:cubicBezTo>
                        <a:pt x="1575" y="1482"/>
                        <a:pt x="1575" y="1482"/>
                        <a:pt x="1575" y="1482"/>
                      </a:cubicBezTo>
                      <a:cubicBezTo>
                        <a:pt x="1575" y="1482"/>
                        <a:pt x="1580" y="1491"/>
                        <a:pt x="1580" y="1491"/>
                      </a:cubicBezTo>
                      <a:cubicBezTo>
                        <a:pt x="1580" y="1491"/>
                        <a:pt x="1580" y="1491"/>
                        <a:pt x="1580" y="1491"/>
                      </a:cubicBezTo>
                      <a:cubicBezTo>
                        <a:pt x="1580" y="1491"/>
                        <a:pt x="1586" y="1495"/>
                        <a:pt x="1586" y="1495"/>
                      </a:cubicBezTo>
                      <a:cubicBezTo>
                        <a:pt x="1586" y="1495"/>
                        <a:pt x="1587" y="1496"/>
                        <a:pt x="1587" y="1496"/>
                      </a:cubicBezTo>
                      <a:cubicBezTo>
                        <a:pt x="1587" y="1496"/>
                        <a:pt x="1592" y="1497"/>
                        <a:pt x="1592" y="1497"/>
                      </a:cubicBezTo>
                      <a:cubicBezTo>
                        <a:pt x="1592" y="1497"/>
                        <a:pt x="1592" y="1498"/>
                        <a:pt x="1592" y="1498"/>
                      </a:cubicBezTo>
                      <a:cubicBezTo>
                        <a:pt x="1592" y="1498"/>
                        <a:pt x="1597" y="1499"/>
                        <a:pt x="1597" y="1499"/>
                      </a:cubicBezTo>
                      <a:cubicBezTo>
                        <a:pt x="1597" y="1499"/>
                        <a:pt x="1598" y="1499"/>
                        <a:pt x="1598" y="1499"/>
                      </a:cubicBezTo>
                      <a:cubicBezTo>
                        <a:pt x="1598" y="1499"/>
                        <a:pt x="1601" y="1499"/>
                        <a:pt x="1601" y="1499"/>
                      </a:cubicBezTo>
                      <a:cubicBezTo>
                        <a:pt x="1601" y="1499"/>
                        <a:pt x="1604" y="1499"/>
                        <a:pt x="1604" y="1499"/>
                      </a:cubicBezTo>
                      <a:cubicBezTo>
                        <a:pt x="1604" y="1499"/>
                        <a:pt x="1608" y="1500"/>
                        <a:pt x="1608" y="1500"/>
                      </a:cubicBezTo>
                      <a:cubicBezTo>
                        <a:pt x="1608" y="1500"/>
                        <a:pt x="1611" y="1500"/>
                        <a:pt x="1611" y="1500"/>
                      </a:cubicBezTo>
                      <a:cubicBezTo>
                        <a:pt x="1611" y="1500"/>
                        <a:pt x="1613" y="1499"/>
                        <a:pt x="1613" y="1499"/>
                      </a:cubicBezTo>
                      <a:cubicBezTo>
                        <a:pt x="1613" y="1499"/>
                        <a:pt x="1616" y="1500"/>
                        <a:pt x="1616" y="1500"/>
                      </a:cubicBezTo>
                      <a:cubicBezTo>
                        <a:pt x="1616" y="1500"/>
                        <a:pt x="1618" y="1500"/>
                        <a:pt x="1618" y="1500"/>
                      </a:cubicBezTo>
                      <a:cubicBezTo>
                        <a:pt x="1618" y="1500"/>
                        <a:pt x="1621" y="1500"/>
                        <a:pt x="1621" y="1500"/>
                      </a:cubicBezTo>
                      <a:cubicBezTo>
                        <a:pt x="1621" y="1500"/>
                        <a:pt x="1623" y="1501"/>
                        <a:pt x="1623" y="1501"/>
                      </a:cubicBezTo>
                      <a:cubicBezTo>
                        <a:pt x="1623" y="1501"/>
                        <a:pt x="1628" y="1500"/>
                        <a:pt x="1628" y="1500"/>
                      </a:cubicBezTo>
                      <a:cubicBezTo>
                        <a:pt x="1628" y="1500"/>
                        <a:pt x="1630" y="1501"/>
                        <a:pt x="1630" y="1501"/>
                      </a:cubicBezTo>
                      <a:cubicBezTo>
                        <a:pt x="1630" y="1501"/>
                        <a:pt x="1634" y="1500"/>
                        <a:pt x="1634" y="1500"/>
                      </a:cubicBezTo>
                      <a:cubicBezTo>
                        <a:pt x="1634" y="1500"/>
                        <a:pt x="1636" y="1501"/>
                        <a:pt x="1636" y="1501"/>
                      </a:cubicBezTo>
                      <a:cubicBezTo>
                        <a:pt x="1636" y="1501"/>
                        <a:pt x="1638" y="1501"/>
                        <a:pt x="1638" y="1501"/>
                      </a:cubicBezTo>
                      <a:cubicBezTo>
                        <a:pt x="1638" y="1501"/>
                        <a:pt x="1640" y="1501"/>
                        <a:pt x="1640" y="1501"/>
                      </a:cubicBezTo>
                      <a:cubicBezTo>
                        <a:pt x="1640" y="1501"/>
                        <a:pt x="1645" y="1501"/>
                        <a:pt x="1645" y="1501"/>
                      </a:cubicBezTo>
                      <a:cubicBezTo>
                        <a:pt x="1645" y="1501"/>
                        <a:pt x="1648" y="1501"/>
                        <a:pt x="1648" y="1501"/>
                      </a:cubicBezTo>
                      <a:cubicBezTo>
                        <a:pt x="1648" y="1501"/>
                        <a:pt x="1651" y="1501"/>
                        <a:pt x="1651" y="1501"/>
                      </a:cubicBezTo>
                      <a:cubicBezTo>
                        <a:pt x="1651" y="1501"/>
                        <a:pt x="1652" y="1501"/>
                        <a:pt x="1652" y="1501"/>
                      </a:cubicBezTo>
                      <a:cubicBezTo>
                        <a:pt x="1652" y="1501"/>
                        <a:pt x="1654" y="1501"/>
                        <a:pt x="1654" y="1501"/>
                      </a:cubicBezTo>
                      <a:cubicBezTo>
                        <a:pt x="1654" y="1501"/>
                        <a:pt x="1659" y="1501"/>
                        <a:pt x="1659" y="1501"/>
                      </a:cubicBezTo>
                      <a:cubicBezTo>
                        <a:pt x="1659" y="1501"/>
                        <a:pt x="1662" y="1501"/>
                        <a:pt x="1662" y="1501"/>
                      </a:cubicBezTo>
                      <a:cubicBezTo>
                        <a:pt x="1662" y="1501"/>
                        <a:pt x="1665" y="1501"/>
                        <a:pt x="1665" y="1501"/>
                      </a:cubicBezTo>
                      <a:cubicBezTo>
                        <a:pt x="1665" y="1501"/>
                        <a:pt x="1665" y="1501"/>
                        <a:pt x="1665" y="1501"/>
                      </a:cubicBezTo>
                      <a:cubicBezTo>
                        <a:pt x="1665" y="1501"/>
                        <a:pt x="1671" y="1498"/>
                        <a:pt x="1671" y="1498"/>
                      </a:cubicBezTo>
                      <a:cubicBezTo>
                        <a:pt x="1671" y="1498"/>
                        <a:pt x="1672" y="1495"/>
                        <a:pt x="1672" y="1495"/>
                      </a:cubicBezTo>
                      <a:cubicBezTo>
                        <a:pt x="1672" y="1495"/>
                        <a:pt x="1676" y="1500"/>
                        <a:pt x="1676" y="1500"/>
                      </a:cubicBezTo>
                      <a:cubicBezTo>
                        <a:pt x="1676" y="1500"/>
                        <a:pt x="1677" y="1500"/>
                        <a:pt x="1677" y="1500"/>
                      </a:cubicBezTo>
                      <a:cubicBezTo>
                        <a:pt x="1677" y="1500"/>
                        <a:pt x="1680" y="1501"/>
                        <a:pt x="1680" y="1501"/>
                      </a:cubicBezTo>
                      <a:cubicBezTo>
                        <a:pt x="1680" y="1501"/>
                        <a:pt x="1686" y="1501"/>
                        <a:pt x="1686" y="1501"/>
                      </a:cubicBezTo>
                      <a:cubicBezTo>
                        <a:pt x="1686" y="1501"/>
                        <a:pt x="1688" y="1501"/>
                        <a:pt x="1688" y="1501"/>
                      </a:cubicBezTo>
                      <a:cubicBezTo>
                        <a:pt x="1688" y="1501"/>
                        <a:pt x="1690" y="1501"/>
                        <a:pt x="1690" y="1501"/>
                      </a:cubicBezTo>
                      <a:cubicBezTo>
                        <a:pt x="1690" y="1501"/>
                        <a:pt x="1692" y="1502"/>
                        <a:pt x="1692" y="1502"/>
                      </a:cubicBezTo>
                      <a:cubicBezTo>
                        <a:pt x="1692" y="1502"/>
                        <a:pt x="1694" y="1502"/>
                        <a:pt x="1694" y="1502"/>
                      </a:cubicBezTo>
                      <a:cubicBezTo>
                        <a:pt x="1694" y="1502"/>
                        <a:pt x="1695" y="1501"/>
                        <a:pt x="1695" y="1501"/>
                      </a:cubicBezTo>
                      <a:cubicBezTo>
                        <a:pt x="1695" y="1501"/>
                        <a:pt x="1699" y="1501"/>
                        <a:pt x="1699" y="1501"/>
                      </a:cubicBezTo>
                      <a:cubicBezTo>
                        <a:pt x="1699" y="1501"/>
                        <a:pt x="1702" y="1502"/>
                        <a:pt x="1702" y="1502"/>
                      </a:cubicBezTo>
                      <a:cubicBezTo>
                        <a:pt x="1702" y="1502"/>
                        <a:pt x="1706" y="1501"/>
                        <a:pt x="1706" y="1501"/>
                      </a:cubicBezTo>
                      <a:cubicBezTo>
                        <a:pt x="1706" y="1501"/>
                        <a:pt x="1708" y="1501"/>
                        <a:pt x="1708" y="1501"/>
                      </a:cubicBezTo>
                      <a:cubicBezTo>
                        <a:pt x="1708" y="1501"/>
                        <a:pt x="1714" y="1502"/>
                        <a:pt x="1714" y="1502"/>
                      </a:cubicBezTo>
                      <a:cubicBezTo>
                        <a:pt x="1714" y="1502"/>
                        <a:pt x="1716" y="1501"/>
                        <a:pt x="1716" y="1501"/>
                      </a:cubicBezTo>
                      <a:cubicBezTo>
                        <a:pt x="1716" y="1501"/>
                        <a:pt x="1718" y="1502"/>
                        <a:pt x="1718" y="1502"/>
                      </a:cubicBezTo>
                      <a:cubicBezTo>
                        <a:pt x="1718" y="1502"/>
                        <a:pt x="1718" y="1501"/>
                        <a:pt x="1718" y="1501"/>
                      </a:cubicBezTo>
                      <a:cubicBezTo>
                        <a:pt x="1718" y="1501"/>
                        <a:pt x="1725" y="1502"/>
                        <a:pt x="1725" y="1502"/>
                      </a:cubicBezTo>
                      <a:cubicBezTo>
                        <a:pt x="1725" y="1502"/>
                        <a:pt x="1726" y="1501"/>
                        <a:pt x="1726" y="1501"/>
                      </a:cubicBezTo>
                      <a:cubicBezTo>
                        <a:pt x="1726" y="1501"/>
                        <a:pt x="1728" y="1501"/>
                        <a:pt x="1728" y="1501"/>
                      </a:cubicBezTo>
                      <a:cubicBezTo>
                        <a:pt x="1728" y="1501"/>
                        <a:pt x="1733" y="1500"/>
                        <a:pt x="1733" y="1500"/>
                      </a:cubicBezTo>
                      <a:cubicBezTo>
                        <a:pt x="1733" y="1500"/>
                        <a:pt x="1733" y="1500"/>
                        <a:pt x="1733" y="1500"/>
                      </a:cubicBezTo>
                      <a:cubicBezTo>
                        <a:pt x="1733" y="1500"/>
                        <a:pt x="1737" y="1499"/>
                        <a:pt x="1737" y="1499"/>
                      </a:cubicBezTo>
                      <a:cubicBezTo>
                        <a:pt x="1737" y="1499"/>
                        <a:pt x="1739" y="1499"/>
                        <a:pt x="1739" y="1499"/>
                      </a:cubicBezTo>
                      <a:cubicBezTo>
                        <a:pt x="1739" y="1499"/>
                        <a:pt x="1742" y="1502"/>
                        <a:pt x="1742" y="1502"/>
                      </a:cubicBezTo>
                      <a:cubicBezTo>
                        <a:pt x="1742" y="1502"/>
                        <a:pt x="1745" y="1501"/>
                        <a:pt x="1745" y="1501"/>
                      </a:cubicBezTo>
                      <a:cubicBezTo>
                        <a:pt x="1745" y="1501"/>
                        <a:pt x="1750" y="1502"/>
                        <a:pt x="1750" y="1502"/>
                      </a:cubicBezTo>
                      <a:cubicBezTo>
                        <a:pt x="1750" y="1502"/>
                        <a:pt x="1751" y="1501"/>
                        <a:pt x="1751" y="1501"/>
                      </a:cubicBezTo>
                      <a:cubicBezTo>
                        <a:pt x="1751" y="1501"/>
                        <a:pt x="1752" y="1502"/>
                        <a:pt x="1752" y="1502"/>
                      </a:cubicBezTo>
                      <a:cubicBezTo>
                        <a:pt x="1752" y="1502"/>
                        <a:pt x="1757" y="1502"/>
                        <a:pt x="1757" y="1502"/>
                      </a:cubicBezTo>
                      <a:cubicBezTo>
                        <a:pt x="1757" y="1502"/>
                        <a:pt x="1760" y="1501"/>
                        <a:pt x="1760" y="1501"/>
                      </a:cubicBezTo>
                      <a:cubicBezTo>
                        <a:pt x="1760" y="1501"/>
                        <a:pt x="1762" y="1501"/>
                        <a:pt x="1762" y="1501"/>
                      </a:cubicBezTo>
                      <a:cubicBezTo>
                        <a:pt x="1762" y="1501"/>
                        <a:pt x="1763" y="1502"/>
                        <a:pt x="1763" y="1502"/>
                      </a:cubicBezTo>
                      <a:cubicBezTo>
                        <a:pt x="1763" y="1502"/>
                        <a:pt x="1770" y="1501"/>
                        <a:pt x="1770" y="1501"/>
                      </a:cubicBezTo>
                      <a:cubicBezTo>
                        <a:pt x="1770" y="1501"/>
                        <a:pt x="1772" y="1502"/>
                        <a:pt x="1772" y="1502"/>
                      </a:cubicBezTo>
                      <a:cubicBezTo>
                        <a:pt x="1772" y="1502"/>
                        <a:pt x="1774" y="1502"/>
                        <a:pt x="1774" y="1502"/>
                      </a:cubicBezTo>
                      <a:cubicBezTo>
                        <a:pt x="1774" y="1502"/>
                        <a:pt x="1778" y="1501"/>
                        <a:pt x="1778" y="1501"/>
                      </a:cubicBezTo>
                      <a:cubicBezTo>
                        <a:pt x="1778" y="1501"/>
                        <a:pt x="1782" y="1502"/>
                        <a:pt x="1782" y="1502"/>
                      </a:cubicBezTo>
                      <a:cubicBezTo>
                        <a:pt x="1782" y="1502"/>
                        <a:pt x="1784" y="1501"/>
                        <a:pt x="1784" y="1501"/>
                      </a:cubicBezTo>
                      <a:cubicBezTo>
                        <a:pt x="1784" y="1501"/>
                        <a:pt x="1787" y="1502"/>
                        <a:pt x="1787" y="1502"/>
                      </a:cubicBezTo>
                      <a:cubicBezTo>
                        <a:pt x="1787" y="1502"/>
                        <a:pt x="1789" y="1501"/>
                        <a:pt x="1789" y="1501"/>
                      </a:cubicBezTo>
                      <a:cubicBezTo>
                        <a:pt x="1789" y="1501"/>
                        <a:pt x="1793" y="1501"/>
                        <a:pt x="1793" y="1501"/>
                      </a:cubicBezTo>
                      <a:cubicBezTo>
                        <a:pt x="1793" y="1501"/>
                        <a:pt x="1795" y="1502"/>
                        <a:pt x="1795" y="1502"/>
                      </a:cubicBezTo>
                      <a:cubicBezTo>
                        <a:pt x="1795" y="1502"/>
                        <a:pt x="1797" y="1501"/>
                        <a:pt x="1797" y="1501"/>
                      </a:cubicBezTo>
                      <a:cubicBezTo>
                        <a:pt x="1797" y="1501"/>
                        <a:pt x="1798" y="1502"/>
                        <a:pt x="1798" y="1502"/>
                      </a:cubicBezTo>
                      <a:cubicBezTo>
                        <a:pt x="1798" y="1502"/>
                        <a:pt x="1804" y="1502"/>
                        <a:pt x="1804" y="1502"/>
                      </a:cubicBezTo>
                      <a:cubicBezTo>
                        <a:pt x="1804" y="1502"/>
                        <a:pt x="1805" y="1502"/>
                        <a:pt x="1805" y="1502"/>
                      </a:cubicBezTo>
                      <a:cubicBezTo>
                        <a:pt x="1805" y="1502"/>
                        <a:pt x="1810" y="1501"/>
                        <a:pt x="1810" y="1501"/>
                      </a:cubicBezTo>
                      <a:cubicBezTo>
                        <a:pt x="1810" y="1501"/>
                        <a:pt x="1811" y="1502"/>
                        <a:pt x="1811" y="1502"/>
                      </a:cubicBezTo>
                      <a:cubicBezTo>
                        <a:pt x="1811" y="1502"/>
                        <a:pt x="1814" y="1501"/>
                        <a:pt x="1814" y="1501"/>
                      </a:cubicBezTo>
                      <a:cubicBezTo>
                        <a:pt x="1814" y="1501"/>
                        <a:pt x="1815" y="1502"/>
                        <a:pt x="1815" y="1502"/>
                      </a:cubicBezTo>
                      <a:cubicBezTo>
                        <a:pt x="1815" y="1502"/>
                        <a:pt x="1818" y="1501"/>
                        <a:pt x="1818" y="1501"/>
                      </a:cubicBezTo>
                      <a:cubicBezTo>
                        <a:pt x="1818" y="1501"/>
                        <a:pt x="1822" y="1502"/>
                        <a:pt x="1822" y="1502"/>
                      </a:cubicBezTo>
                      <a:cubicBezTo>
                        <a:pt x="1822" y="1502"/>
                        <a:pt x="1825" y="1501"/>
                        <a:pt x="1825" y="1501"/>
                      </a:cubicBezTo>
                      <a:cubicBezTo>
                        <a:pt x="1825" y="1501"/>
                        <a:pt x="1828" y="1502"/>
                        <a:pt x="1828" y="1502"/>
                      </a:cubicBezTo>
                      <a:cubicBezTo>
                        <a:pt x="1828" y="1502"/>
                        <a:pt x="1830" y="1502"/>
                        <a:pt x="1830" y="1502"/>
                      </a:cubicBezTo>
                      <a:cubicBezTo>
                        <a:pt x="1830" y="1502"/>
                        <a:pt x="1834" y="1501"/>
                        <a:pt x="1834" y="1501"/>
                      </a:cubicBezTo>
                      <a:cubicBezTo>
                        <a:pt x="1834" y="1501"/>
                        <a:pt x="1837" y="1502"/>
                        <a:pt x="1837" y="1502"/>
                      </a:cubicBezTo>
                      <a:cubicBezTo>
                        <a:pt x="1837" y="1502"/>
                        <a:pt x="1838" y="1501"/>
                        <a:pt x="1838" y="1501"/>
                      </a:cubicBezTo>
                      <a:cubicBezTo>
                        <a:pt x="1838" y="1501"/>
                        <a:pt x="1844" y="1501"/>
                        <a:pt x="1844" y="1501"/>
                      </a:cubicBezTo>
                      <a:cubicBezTo>
                        <a:pt x="1844" y="1501"/>
                        <a:pt x="1846" y="1502"/>
                        <a:pt x="1846" y="1502"/>
                      </a:cubicBezTo>
                      <a:cubicBezTo>
                        <a:pt x="1846" y="1502"/>
                        <a:pt x="1848" y="1501"/>
                        <a:pt x="1848" y="1501"/>
                      </a:cubicBezTo>
                      <a:cubicBezTo>
                        <a:pt x="1848" y="1501"/>
                        <a:pt x="1852" y="1502"/>
                        <a:pt x="1852" y="1502"/>
                      </a:cubicBezTo>
                      <a:cubicBezTo>
                        <a:pt x="1852" y="1502"/>
                        <a:pt x="1853" y="1502"/>
                        <a:pt x="1853" y="1502"/>
                      </a:cubicBezTo>
                      <a:cubicBezTo>
                        <a:pt x="1853" y="1502"/>
                        <a:pt x="1857" y="1501"/>
                        <a:pt x="1857" y="1501"/>
                      </a:cubicBezTo>
                      <a:cubicBezTo>
                        <a:pt x="1857" y="1501"/>
                        <a:pt x="1860" y="1502"/>
                        <a:pt x="1860" y="1502"/>
                      </a:cubicBezTo>
                      <a:cubicBezTo>
                        <a:pt x="1860" y="1502"/>
                        <a:pt x="1862" y="1501"/>
                        <a:pt x="1862" y="1501"/>
                      </a:cubicBezTo>
                      <a:cubicBezTo>
                        <a:pt x="1862" y="1501"/>
                        <a:pt x="1865" y="1502"/>
                        <a:pt x="1865" y="1502"/>
                      </a:cubicBezTo>
                      <a:cubicBezTo>
                        <a:pt x="1865" y="1502"/>
                        <a:pt x="1869" y="1501"/>
                        <a:pt x="1869" y="1501"/>
                      </a:cubicBezTo>
                      <a:cubicBezTo>
                        <a:pt x="1869" y="1501"/>
                        <a:pt x="1873" y="1502"/>
                        <a:pt x="1873" y="1502"/>
                      </a:cubicBezTo>
                      <a:cubicBezTo>
                        <a:pt x="1873" y="1502"/>
                        <a:pt x="1874" y="1501"/>
                        <a:pt x="1874" y="1501"/>
                      </a:cubicBezTo>
                      <a:cubicBezTo>
                        <a:pt x="1874" y="1501"/>
                        <a:pt x="1875" y="1502"/>
                        <a:pt x="1875" y="1502"/>
                      </a:cubicBezTo>
                      <a:cubicBezTo>
                        <a:pt x="1875" y="1502"/>
                        <a:pt x="1877" y="1501"/>
                        <a:pt x="1877" y="1501"/>
                      </a:cubicBezTo>
                      <a:cubicBezTo>
                        <a:pt x="1877" y="1501"/>
                        <a:pt x="1881" y="1502"/>
                        <a:pt x="1881" y="1502"/>
                      </a:cubicBezTo>
                      <a:cubicBezTo>
                        <a:pt x="1881" y="1502"/>
                        <a:pt x="1885" y="1501"/>
                        <a:pt x="1885" y="1501"/>
                      </a:cubicBezTo>
                      <a:cubicBezTo>
                        <a:pt x="1885" y="1501"/>
                        <a:pt x="1886" y="1501"/>
                        <a:pt x="1886" y="1501"/>
                      </a:cubicBezTo>
                      <a:cubicBezTo>
                        <a:pt x="1886" y="1501"/>
                        <a:pt x="1888" y="1501"/>
                        <a:pt x="1888" y="1501"/>
                      </a:cubicBezTo>
                      <a:cubicBezTo>
                        <a:pt x="1888" y="1501"/>
                        <a:pt x="1893" y="1501"/>
                        <a:pt x="1893" y="1501"/>
                      </a:cubicBezTo>
                      <a:cubicBezTo>
                        <a:pt x="1893" y="1501"/>
                        <a:pt x="1894" y="1501"/>
                        <a:pt x="1894" y="1501"/>
                      </a:cubicBezTo>
                      <a:cubicBezTo>
                        <a:pt x="1894" y="1501"/>
                        <a:pt x="1898" y="1501"/>
                        <a:pt x="1898" y="1501"/>
                      </a:cubicBezTo>
                      <a:cubicBezTo>
                        <a:pt x="1898" y="1501"/>
                        <a:pt x="1901" y="1501"/>
                        <a:pt x="1901" y="1501"/>
                      </a:cubicBezTo>
                      <a:cubicBezTo>
                        <a:pt x="1901" y="1501"/>
                        <a:pt x="1904" y="1501"/>
                        <a:pt x="1904" y="1501"/>
                      </a:cubicBezTo>
                      <a:cubicBezTo>
                        <a:pt x="1904" y="1501"/>
                        <a:pt x="1907" y="1500"/>
                        <a:pt x="1907" y="1500"/>
                      </a:cubicBezTo>
                      <a:cubicBezTo>
                        <a:pt x="1907" y="1500"/>
                        <a:pt x="1909" y="1500"/>
                        <a:pt x="1909" y="1500"/>
                      </a:cubicBezTo>
                      <a:cubicBezTo>
                        <a:pt x="1909" y="1500"/>
                        <a:pt x="1914" y="1499"/>
                        <a:pt x="1914" y="1499"/>
                      </a:cubicBezTo>
                      <a:cubicBezTo>
                        <a:pt x="1914" y="1499"/>
                        <a:pt x="1914" y="1499"/>
                        <a:pt x="1914" y="1499"/>
                      </a:cubicBezTo>
                      <a:cubicBezTo>
                        <a:pt x="1914" y="1499"/>
                        <a:pt x="1916" y="1499"/>
                        <a:pt x="1916" y="1499"/>
                      </a:cubicBezTo>
                      <a:cubicBezTo>
                        <a:pt x="1916" y="1499"/>
                        <a:pt x="1920" y="1499"/>
                        <a:pt x="1920" y="1499"/>
                      </a:cubicBezTo>
                      <a:cubicBezTo>
                        <a:pt x="1920" y="1499"/>
                        <a:pt x="1925" y="1498"/>
                        <a:pt x="1925" y="1498"/>
                      </a:cubicBezTo>
                      <a:cubicBezTo>
                        <a:pt x="1925" y="1498"/>
                        <a:pt x="1926" y="1498"/>
                        <a:pt x="1926" y="1498"/>
                      </a:cubicBezTo>
                      <a:cubicBezTo>
                        <a:pt x="1926" y="1498"/>
                        <a:pt x="1931" y="1496"/>
                        <a:pt x="1931" y="1496"/>
                      </a:cubicBezTo>
                      <a:cubicBezTo>
                        <a:pt x="1931" y="1496"/>
                        <a:pt x="1933" y="1496"/>
                        <a:pt x="1933" y="1496"/>
                      </a:cubicBezTo>
                      <a:cubicBezTo>
                        <a:pt x="1933" y="1496"/>
                        <a:pt x="1937" y="1495"/>
                        <a:pt x="1937" y="1495"/>
                      </a:cubicBezTo>
                      <a:cubicBezTo>
                        <a:pt x="1937" y="1495"/>
                        <a:pt x="1937" y="1496"/>
                        <a:pt x="1937" y="1496"/>
                      </a:cubicBezTo>
                      <a:cubicBezTo>
                        <a:pt x="1937" y="1496"/>
                        <a:pt x="1942" y="1495"/>
                        <a:pt x="1942" y="1495"/>
                      </a:cubicBezTo>
                      <a:cubicBezTo>
                        <a:pt x="1942" y="1495"/>
                        <a:pt x="1946" y="1494"/>
                        <a:pt x="1946" y="1494"/>
                      </a:cubicBezTo>
                      <a:cubicBezTo>
                        <a:pt x="1946" y="1494"/>
                        <a:pt x="1947" y="1495"/>
                        <a:pt x="1947" y="1495"/>
                      </a:cubicBezTo>
                      <a:cubicBezTo>
                        <a:pt x="1947" y="1495"/>
                        <a:pt x="1949" y="1495"/>
                        <a:pt x="1949" y="1495"/>
                      </a:cubicBezTo>
                      <a:cubicBezTo>
                        <a:pt x="1949" y="1495"/>
                        <a:pt x="1951" y="1494"/>
                        <a:pt x="1951" y="1494"/>
                      </a:cubicBezTo>
                      <a:cubicBezTo>
                        <a:pt x="1951" y="1494"/>
                        <a:pt x="1955" y="1495"/>
                        <a:pt x="1955" y="1495"/>
                      </a:cubicBezTo>
                      <a:cubicBezTo>
                        <a:pt x="1955" y="1495"/>
                        <a:pt x="1959" y="1495"/>
                        <a:pt x="1959" y="1495"/>
                      </a:cubicBezTo>
                      <a:cubicBezTo>
                        <a:pt x="1959" y="1495"/>
                        <a:pt x="1960" y="1495"/>
                        <a:pt x="1960" y="1495"/>
                      </a:cubicBezTo>
                      <a:cubicBezTo>
                        <a:pt x="1960" y="1495"/>
                        <a:pt x="1965" y="1496"/>
                        <a:pt x="1965" y="1496"/>
                      </a:cubicBezTo>
                      <a:cubicBezTo>
                        <a:pt x="1965" y="1496"/>
                        <a:pt x="1965" y="1496"/>
                        <a:pt x="1965" y="1496"/>
                      </a:cubicBezTo>
                      <a:cubicBezTo>
                        <a:pt x="1965" y="1496"/>
                        <a:pt x="1970" y="1498"/>
                        <a:pt x="1970" y="1498"/>
                      </a:cubicBezTo>
                      <a:cubicBezTo>
                        <a:pt x="1970" y="1498"/>
                        <a:pt x="1971" y="1497"/>
                        <a:pt x="1971" y="1497"/>
                      </a:cubicBezTo>
                      <a:cubicBezTo>
                        <a:pt x="1971" y="1497"/>
                        <a:pt x="1975" y="1498"/>
                        <a:pt x="1975" y="1498"/>
                      </a:cubicBezTo>
                      <a:cubicBezTo>
                        <a:pt x="1975" y="1498"/>
                        <a:pt x="1976" y="1498"/>
                        <a:pt x="1976" y="1498"/>
                      </a:cubicBezTo>
                      <a:cubicBezTo>
                        <a:pt x="1976" y="1498"/>
                        <a:pt x="1980" y="1499"/>
                        <a:pt x="1980" y="1499"/>
                      </a:cubicBezTo>
                      <a:cubicBezTo>
                        <a:pt x="1980" y="1499"/>
                        <a:pt x="1982" y="1498"/>
                        <a:pt x="1982" y="1498"/>
                      </a:cubicBezTo>
                      <a:cubicBezTo>
                        <a:pt x="1982" y="1498"/>
                        <a:pt x="1988" y="1499"/>
                        <a:pt x="1988" y="1499"/>
                      </a:cubicBezTo>
                      <a:cubicBezTo>
                        <a:pt x="1988" y="1499"/>
                        <a:pt x="1989" y="1499"/>
                        <a:pt x="1989" y="1499"/>
                      </a:cubicBezTo>
                      <a:cubicBezTo>
                        <a:pt x="1989" y="1499"/>
                        <a:pt x="1992" y="1499"/>
                        <a:pt x="1992" y="1499"/>
                      </a:cubicBezTo>
                      <a:cubicBezTo>
                        <a:pt x="1992" y="1499"/>
                        <a:pt x="1994" y="1499"/>
                        <a:pt x="1994" y="1499"/>
                      </a:cubicBezTo>
                      <a:cubicBezTo>
                        <a:pt x="1994" y="1499"/>
                        <a:pt x="1996" y="1500"/>
                        <a:pt x="1996" y="1500"/>
                      </a:cubicBezTo>
                      <a:cubicBezTo>
                        <a:pt x="1996" y="1500"/>
                        <a:pt x="2001" y="1499"/>
                        <a:pt x="2001" y="1499"/>
                      </a:cubicBezTo>
                      <a:cubicBezTo>
                        <a:pt x="2001" y="1499"/>
                        <a:pt x="2003" y="1500"/>
                        <a:pt x="2003" y="1500"/>
                      </a:cubicBezTo>
                      <a:cubicBezTo>
                        <a:pt x="2003" y="1500"/>
                        <a:pt x="2007" y="1500"/>
                        <a:pt x="2007" y="1500"/>
                      </a:cubicBezTo>
                      <a:cubicBezTo>
                        <a:pt x="2007" y="1500"/>
                        <a:pt x="2007" y="1500"/>
                        <a:pt x="2007" y="1500"/>
                      </a:cubicBezTo>
                      <a:cubicBezTo>
                        <a:pt x="2007" y="1500"/>
                        <a:pt x="2013" y="1500"/>
                        <a:pt x="2013" y="1500"/>
                      </a:cubicBezTo>
                      <a:cubicBezTo>
                        <a:pt x="2013" y="1500"/>
                        <a:pt x="2014" y="1500"/>
                        <a:pt x="2014" y="1500"/>
                      </a:cubicBezTo>
                      <a:cubicBezTo>
                        <a:pt x="2014" y="1500"/>
                        <a:pt x="2018" y="1500"/>
                        <a:pt x="2018" y="1500"/>
                      </a:cubicBezTo>
                      <a:cubicBezTo>
                        <a:pt x="2018" y="1500"/>
                        <a:pt x="2020" y="1500"/>
                        <a:pt x="2020" y="1500"/>
                      </a:cubicBezTo>
                      <a:cubicBezTo>
                        <a:pt x="2020" y="1500"/>
                        <a:pt x="2022" y="1500"/>
                        <a:pt x="2022" y="1500"/>
                      </a:cubicBezTo>
                      <a:cubicBezTo>
                        <a:pt x="2022" y="1500"/>
                        <a:pt x="2026" y="1501"/>
                        <a:pt x="2026" y="1501"/>
                      </a:cubicBezTo>
                      <a:cubicBezTo>
                        <a:pt x="2026" y="1501"/>
                        <a:pt x="2028" y="1500"/>
                        <a:pt x="2028" y="1500"/>
                      </a:cubicBezTo>
                      <a:cubicBezTo>
                        <a:pt x="2028" y="1500"/>
                        <a:pt x="2031" y="1501"/>
                        <a:pt x="2031" y="1501"/>
                      </a:cubicBezTo>
                      <a:cubicBezTo>
                        <a:pt x="2031" y="1501"/>
                        <a:pt x="2034" y="1500"/>
                        <a:pt x="2034" y="1500"/>
                      </a:cubicBezTo>
                      <a:cubicBezTo>
                        <a:pt x="2034" y="1500"/>
                        <a:pt x="2037" y="1501"/>
                        <a:pt x="2037" y="1501"/>
                      </a:cubicBezTo>
                      <a:cubicBezTo>
                        <a:pt x="2037" y="1501"/>
                        <a:pt x="2041" y="1501"/>
                        <a:pt x="2041" y="1501"/>
                      </a:cubicBezTo>
                      <a:cubicBezTo>
                        <a:pt x="2041" y="1501"/>
                        <a:pt x="2043" y="1500"/>
                        <a:pt x="2043" y="1500"/>
                      </a:cubicBezTo>
                      <a:cubicBezTo>
                        <a:pt x="2043" y="1500"/>
                        <a:pt x="2046" y="1500"/>
                        <a:pt x="2046" y="1500"/>
                      </a:cubicBezTo>
                      <a:cubicBezTo>
                        <a:pt x="2046" y="1500"/>
                        <a:pt x="2049" y="1501"/>
                        <a:pt x="2049" y="1501"/>
                      </a:cubicBezTo>
                      <a:cubicBezTo>
                        <a:pt x="2049" y="1501"/>
                        <a:pt x="2050" y="1501"/>
                        <a:pt x="2050" y="1501"/>
                      </a:cubicBezTo>
                      <a:cubicBezTo>
                        <a:pt x="2050" y="1501"/>
                        <a:pt x="2052" y="1500"/>
                        <a:pt x="2052" y="1500"/>
                      </a:cubicBezTo>
                      <a:cubicBezTo>
                        <a:pt x="2052" y="1500"/>
                        <a:pt x="2056" y="1501"/>
                        <a:pt x="2056" y="1501"/>
                      </a:cubicBezTo>
                      <a:cubicBezTo>
                        <a:pt x="2056" y="1501"/>
                        <a:pt x="2059" y="1500"/>
                        <a:pt x="2059" y="1500"/>
                      </a:cubicBezTo>
                      <a:cubicBezTo>
                        <a:pt x="2059" y="1500"/>
                        <a:pt x="2065" y="1500"/>
                        <a:pt x="2065" y="1500"/>
                      </a:cubicBezTo>
                      <a:cubicBezTo>
                        <a:pt x="2065" y="1500"/>
                        <a:pt x="2067" y="1500"/>
                        <a:pt x="2067" y="1500"/>
                      </a:cubicBezTo>
                      <a:cubicBezTo>
                        <a:pt x="2067" y="1500"/>
                        <a:pt x="2068" y="1500"/>
                        <a:pt x="2068" y="1500"/>
                      </a:cubicBezTo>
                      <a:cubicBezTo>
                        <a:pt x="2068" y="1500"/>
                        <a:pt x="2072" y="1500"/>
                        <a:pt x="2072" y="1500"/>
                      </a:cubicBezTo>
                      <a:cubicBezTo>
                        <a:pt x="2072" y="1500"/>
                        <a:pt x="2073" y="1500"/>
                        <a:pt x="2073" y="1500"/>
                      </a:cubicBezTo>
                      <a:cubicBezTo>
                        <a:pt x="2073" y="1500"/>
                        <a:pt x="2077" y="1499"/>
                        <a:pt x="2077" y="1499"/>
                      </a:cubicBezTo>
                      <a:cubicBezTo>
                        <a:pt x="2077" y="1499"/>
                        <a:pt x="2078" y="1499"/>
                        <a:pt x="2078" y="1499"/>
                      </a:cubicBezTo>
                      <a:cubicBezTo>
                        <a:pt x="2078" y="1499"/>
                        <a:pt x="2083" y="1498"/>
                        <a:pt x="2083" y="1498"/>
                      </a:cubicBezTo>
                      <a:cubicBezTo>
                        <a:pt x="2083" y="1498"/>
                        <a:pt x="2084" y="1498"/>
                        <a:pt x="2084" y="1498"/>
                      </a:cubicBezTo>
                      <a:cubicBezTo>
                        <a:pt x="2084" y="1498"/>
                        <a:pt x="2089" y="1497"/>
                        <a:pt x="2089" y="1497"/>
                      </a:cubicBezTo>
                      <a:cubicBezTo>
                        <a:pt x="2089" y="1497"/>
                        <a:pt x="2089" y="1497"/>
                        <a:pt x="2089" y="1497"/>
                      </a:cubicBezTo>
                      <a:cubicBezTo>
                        <a:pt x="2089" y="1497"/>
                        <a:pt x="2095" y="1495"/>
                        <a:pt x="2095" y="1495"/>
                      </a:cubicBezTo>
                      <a:cubicBezTo>
                        <a:pt x="2095" y="1495"/>
                        <a:pt x="2095" y="1495"/>
                        <a:pt x="2095" y="1495"/>
                      </a:cubicBezTo>
                      <a:cubicBezTo>
                        <a:pt x="2095" y="1495"/>
                        <a:pt x="2101" y="1491"/>
                        <a:pt x="2101" y="1491"/>
                      </a:cubicBezTo>
                      <a:cubicBezTo>
                        <a:pt x="2101" y="1491"/>
                        <a:pt x="2101" y="1491"/>
                        <a:pt x="2101" y="1491"/>
                      </a:cubicBezTo>
                      <a:cubicBezTo>
                        <a:pt x="2101" y="1491"/>
                        <a:pt x="2106" y="1481"/>
                        <a:pt x="2106" y="1481"/>
                      </a:cubicBezTo>
                      <a:cubicBezTo>
                        <a:pt x="2106" y="1481"/>
                        <a:pt x="2107" y="1481"/>
                        <a:pt x="2107" y="1481"/>
                      </a:cubicBezTo>
                      <a:cubicBezTo>
                        <a:pt x="2107" y="1481"/>
                        <a:pt x="2112" y="1442"/>
                        <a:pt x="2112" y="1442"/>
                      </a:cubicBezTo>
                      <a:cubicBezTo>
                        <a:pt x="2112" y="1442"/>
                        <a:pt x="2112" y="1439"/>
                        <a:pt x="2112" y="1439"/>
                      </a:cubicBezTo>
                      <a:cubicBezTo>
                        <a:pt x="2112" y="1439"/>
                        <a:pt x="2115" y="1405"/>
                        <a:pt x="2115" y="1405"/>
                      </a:cubicBezTo>
                      <a:cubicBezTo>
                        <a:pt x="2115" y="1405"/>
                        <a:pt x="2118" y="1419"/>
                        <a:pt x="2118" y="1419"/>
                      </a:cubicBezTo>
                      <a:cubicBezTo>
                        <a:pt x="2118" y="1419"/>
                        <a:pt x="2121" y="1434"/>
                        <a:pt x="2121" y="1434"/>
                      </a:cubicBezTo>
                      <a:cubicBezTo>
                        <a:pt x="2121" y="1434"/>
                        <a:pt x="2123" y="1422"/>
                        <a:pt x="2123" y="1422"/>
                      </a:cubicBezTo>
                      <a:cubicBezTo>
                        <a:pt x="2123" y="1422"/>
                        <a:pt x="2129" y="1392"/>
                        <a:pt x="2129" y="1392"/>
                      </a:cubicBezTo>
                      <a:cubicBezTo>
                        <a:pt x="2129" y="1392"/>
                        <a:pt x="2131" y="1382"/>
                        <a:pt x="2131" y="1382"/>
                      </a:cubicBezTo>
                      <a:cubicBezTo>
                        <a:pt x="2131" y="1382"/>
                        <a:pt x="2134" y="1397"/>
                        <a:pt x="2134" y="1397"/>
                      </a:cubicBezTo>
                      <a:cubicBezTo>
                        <a:pt x="2134" y="1397"/>
                        <a:pt x="2135" y="1398"/>
                        <a:pt x="2135" y="1398"/>
                      </a:cubicBezTo>
                      <a:cubicBezTo>
                        <a:pt x="2135" y="1398"/>
                        <a:pt x="2140" y="1425"/>
                        <a:pt x="2140" y="1425"/>
                      </a:cubicBezTo>
                      <a:cubicBezTo>
                        <a:pt x="2140" y="1425"/>
                        <a:pt x="2142" y="1431"/>
                        <a:pt x="2142" y="1431"/>
                      </a:cubicBezTo>
                      <a:cubicBezTo>
                        <a:pt x="2142" y="1431"/>
                        <a:pt x="2146" y="1406"/>
                        <a:pt x="2146" y="1406"/>
                      </a:cubicBezTo>
                      <a:cubicBezTo>
                        <a:pt x="2146" y="1406"/>
                        <a:pt x="2147" y="1401"/>
                        <a:pt x="2147" y="1401"/>
                      </a:cubicBezTo>
                      <a:cubicBezTo>
                        <a:pt x="2147" y="1401"/>
                        <a:pt x="2152" y="1447"/>
                        <a:pt x="2152" y="1447"/>
                      </a:cubicBezTo>
                      <a:cubicBezTo>
                        <a:pt x="2152" y="1447"/>
                        <a:pt x="2152" y="1450"/>
                        <a:pt x="2152" y="1450"/>
                      </a:cubicBezTo>
                      <a:cubicBezTo>
                        <a:pt x="2152" y="1450"/>
                        <a:pt x="2157" y="1480"/>
                        <a:pt x="2157" y="1480"/>
                      </a:cubicBezTo>
                      <a:cubicBezTo>
                        <a:pt x="2157" y="1480"/>
                        <a:pt x="2157" y="1481"/>
                        <a:pt x="2157" y="1481"/>
                      </a:cubicBezTo>
                      <a:cubicBezTo>
                        <a:pt x="2157" y="1481"/>
                        <a:pt x="2163" y="1490"/>
                        <a:pt x="2163" y="1490"/>
                      </a:cubicBezTo>
                      <a:cubicBezTo>
                        <a:pt x="2163" y="1490"/>
                        <a:pt x="2163" y="1490"/>
                        <a:pt x="2163" y="1490"/>
                      </a:cubicBezTo>
                      <a:cubicBezTo>
                        <a:pt x="2163" y="1490"/>
                        <a:pt x="2168" y="1494"/>
                        <a:pt x="2168" y="1494"/>
                      </a:cubicBezTo>
                      <a:cubicBezTo>
                        <a:pt x="2168" y="1494"/>
                        <a:pt x="2169" y="1494"/>
                        <a:pt x="2169" y="1494"/>
                      </a:cubicBezTo>
                      <a:cubicBezTo>
                        <a:pt x="2169" y="1494"/>
                        <a:pt x="2173" y="1495"/>
                        <a:pt x="2173" y="1495"/>
                      </a:cubicBezTo>
                      <a:cubicBezTo>
                        <a:pt x="2173" y="1495"/>
                        <a:pt x="2174" y="1495"/>
                        <a:pt x="2174" y="1495"/>
                      </a:cubicBezTo>
                      <a:cubicBezTo>
                        <a:pt x="2174" y="1495"/>
                        <a:pt x="2180" y="1497"/>
                        <a:pt x="2180" y="1497"/>
                      </a:cubicBezTo>
                      <a:cubicBezTo>
                        <a:pt x="2180" y="1497"/>
                        <a:pt x="2180" y="1497"/>
                        <a:pt x="2180" y="1497"/>
                      </a:cubicBezTo>
                      <a:cubicBezTo>
                        <a:pt x="2180" y="1497"/>
                        <a:pt x="2181" y="1498"/>
                        <a:pt x="2181" y="1498"/>
                      </a:cubicBezTo>
                      <a:cubicBezTo>
                        <a:pt x="2181" y="1498"/>
                        <a:pt x="2186" y="1498"/>
                        <a:pt x="2186" y="1498"/>
                      </a:cubicBezTo>
                      <a:cubicBezTo>
                        <a:pt x="2186" y="1498"/>
                        <a:pt x="2190" y="1498"/>
                        <a:pt x="2190" y="1498"/>
                      </a:cubicBezTo>
                      <a:cubicBezTo>
                        <a:pt x="2190" y="1498"/>
                        <a:pt x="2191" y="1499"/>
                        <a:pt x="2191" y="1499"/>
                      </a:cubicBezTo>
                      <a:cubicBezTo>
                        <a:pt x="2191" y="1499"/>
                        <a:pt x="2196" y="1499"/>
                        <a:pt x="2196" y="1499"/>
                      </a:cubicBezTo>
                      <a:cubicBezTo>
                        <a:pt x="2196" y="1499"/>
                        <a:pt x="2197" y="1499"/>
                        <a:pt x="2197" y="1499"/>
                      </a:cubicBezTo>
                      <a:cubicBezTo>
                        <a:pt x="2197" y="1499"/>
                        <a:pt x="2202" y="1500"/>
                        <a:pt x="2202" y="1500"/>
                      </a:cubicBezTo>
                      <a:cubicBezTo>
                        <a:pt x="2202" y="1500"/>
                        <a:pt x="2203" y="1500"/>
                        <a:pt x="2203" y="1500"/>
                      </a:cubicBezTo>
                      <a:cubicBezTo>
                        <a:pt x="2203" y="1500"/>
                        <a:pt x="2208" y="1500"/>
                        <a:pt x="2208" y="1500"/>
                      </a:cubicBezTo>
                      <a:cubicBezTo>
                        <a:pt x="2208" y="1500"/>
                        <a:pt x="2208" y="1500"/>
                        <a:pt x="2208" y="1500"/>
                      </a:cubicBezTo>
                      <a:cubicBezTo>
                        <a:pt x="2208" y="1500"/>
                        <a:pt x="2210" y="1500"/>
                        <a:pt x="2210" y="1500"/>
                      </a:cubicBezTo>
                      <a:cubicBezTo>
                        <a:pt x="2210" y="1500"/>
                        <a:pt x="2214" y="1500"/>
                        <a:pt x="2214" y="1500"/>
                      </a:cubicBezTo>
                      <a:cubicBezTo>
                        <a:pt x="2214" y="1500"/>
                        <a:pt x="2216" y="1501"/>
                        <a:pt x="2216" y="1501"/>
                      </a:cubicBezTo>
                      <a:cubicBezTo>
                        <a:pt x="2216" y="1501"/>
                        <a:pt x="2221" y="1500"/>
                        <a:pt x="2221" y="1500"/>
                      </a:cubicBezTo>
                      <a:cubicBezTo>
                        <a:pt x="2221" y="1500"/>
                        <a:pt x="2224" y="1501"/>
                        <a:pt x="2224" y="1501"/>
                      </a:cubicBezTo>
                      <a:cubicBezTo>
                        <a:pt x="2224" y="1501"/>
                        <a:pt x="2226" y="1500"/>
                        <a:pt x="2226" y="1500"/>
                      </a:cubicBezTo>
                      <a:cubicBezTo>
                        <a:pt x="2226" y="1500"/>
                        <a:pt x="2228" y="1501"/>
                        <a:pt x="2228" y="1501"/>
                      </a:cubicBezTo>
                      <a:cubicBezTo>
                        <a:pt x="2228" y="1501"/>
                        <a:pt x="2233" y="1500"/>
                        <a:pt x="2233" y="1500"/>
                      </a:cubicBezTo>
                      <a:cubicBezTo>
                        <a:pt x="2233" y="1500"/>
                        <a:pt x="2235" y="1501"/>
                        <a:pt x="2235" y="1501"/>
                      </a:cubicBezTo>
                      <a:cubicBezTo>
                        <a:pt x="2235" y="1501"/>
                        <a:pt x="2237" y="1500"/>
                        <a:pt x="2237" y="1500"/>
                      </a:cubicBezTo>
                      <a:cubicBezTo>
                        <a:pt x="2237" y="1500"/>
                        <a:pt x="2241" y="1501"/>
                        <a:pt x="2241" y="1501"/>
                      </a:cubicBezTo>
                      <a:cubicBezTo>
                        <a:pt x="2241" y="1501"/>
                        <a:pt x="2245" y="1501"/>
                        <a:pt x="2245" y="1501"/>
                      </a:cubicBezTo>
                      <a:cubicBezTo>
                        <a:pt x="2245" y="1501"/>
                        <a:pt x="2247" y="1501"/>
                        <a:pt x="2247" y="1501"/>
                      </a:cubicBezTo>
                      <a:cubicBezTo>
                        <a:pt x="2247" y="1501"/>
                        <a:pt x="2249" y="1501"/>
                        <a:pt x="2249" y="1501"/>
                      </a:cubicBezTo>
                      <a:cubicBezTo>
                        <a:pt x="2249" y="1501"/>
                        <a:pt x="2252" y="1501"/>
                        <a:pt x="2252" y="1501"/>
                      </a:cubicBezTo>
                      <a:cubicBezTo>
                        <a:pt x="2252" y="1501"/>
                        <a:pt x="2253" y="1500"/>
                        <a:pt x="2253" y="1500"/>
                      </a:cubicBezTo>
                      <a:cubicBezTo>
                        <a:pt x="2253" y="1500"/>
                        <a:pt x="2256" y="1501"/>
                        <a:pt x="2256" y="1501"/>
                      </a:cubicBezTo>
                      <a:cubicBezTo>
                        <a:pt x="2256" y="1501"/>
                        <a:pt x="2261" y="1500"/>
                        <a:pt x="2261" y="1500"/>
                      </a:cubicBezTo>
                      <a:cubicBezTo>
                        <a:pt x="2261" y="1500"/>
                        <a:pt x="2264" y="1501"/>
                        <a:pt x="2264" y="1501"/>
                      </a:cubicBezTo>
                      <a:cubicBezTo>
                        <a:pt x="2264" y="1501"/>
                        <a:pt x="2265" y="1501"/>
                        <a:pt x="2265" y="1501"/>
                      </a:cubicBezTo>
                      <a:cubicBezTo>
                        <a:pt x="2265" y="1501"/>
                        <a:pt x="2267" y="1500"/>
                        <a:pt x="2267" y="1500"/>
                      </a:cubicBezTo>
                      <a:cubicBezTo>
                        <a:pt x="2267" y="1500"/>
                        <a:pt x="2273" y="1500"/>
                        <a:pt x="2273" y="1500"/>
                      </a:cubicBezTo>
                      <a:cubicBezTo>
                        <a:pt x="2273" y="1500"/>
                        <a:pt x="2276" y="1501"/>
                        <a:pt x="2276" y="1501"/>
                      </a:cubicBezTo>
                      <a:cubicBezTo>
                        <a:pt x="2276" y="1501"/>
                        <a:pt x="2276" y="1501"/>
                        <a:pt x="2276" y="1501"/>
                      </a:cubicBezTo>
                      <a:cubicBezTo>
                        <a:pt x="2276" y="1501"/>
                        <a:pt x="2279" y="1501"/>
                        <a:pt x="2279" y="1501"/>
                      </a:cubicBezTo>
                      <a:cubicBezTo>
                        <a:pt x="2279" y="1501"/>
                        <a:pt x="2284" y="1501"/>
                        <a:pt x="2284" y="1501"/>
                      </a:cubicBezTo>
                      <a:cubicBezTo>
                        <a:pt x="2284" y="1501"/>
                        <a:pt x="2287" y="1501"/>
                        <a:pt x="2287" y="1501"/>
                      </a:cubicBezTo>
                      <a:cubicBezTo>
                        <a:pt x="2287" y="1501"/>
                        <a:pt x="2287" y="1501"/>
                        <a:pt x="2287" y="1501"/>
                      </a:cubicBezTo>
                      <a:cubicBezTo>
                        <a:pt x="2287" y="1501"/>
                        <a:pt x="2290" y="1501"/>
                        <a:pt x="2290" y="1501"/>
                      </a:cubicBezTo>
                      <a:cubicBezTo>
                        <a:pt x="2290" y="1501"/>
                        <a:pt x="2293" y="1501"/>
                        <a:pt x="2293" y="1501"/>
                      </a:cubicBezTo>
                      <a:cubicBezTo>
                        <a:pt x="2293" y="1501"/>
                        <a:pt x="2297" y="1501"/>
                        <a:pt x="2297" y="1501"/>
                      </a:cubicBezTo>
                      <a:cubicBezTo>
                        <a:pt x="2297" y="1501"/>
                        <a:pt x="2299" y="1501"/>
                        <a:pt x="2299" y="1501"/>
                      </a:cubicBezTo>
                      <a:cubicBezTo>
                        <a:pt x="2299" y="1501"/>
                        <a:pt x="2303" y="1501"/>
                        <a:pt x="2303" y="1501"/>
                      </a:cubicBezTo>
                      <a:cubicBezTo>
                        <a:pt x="2303" y="1501"/>
                        <a:pt x="2305" y="1501"/>
                        <a:pt x="2305" y="1501"/>
                      </a:cubicBezTo>
                      <a:cubicBezTo>
                        <a:pt x="2305" y="1501"/>
                        <a:pt x="2308" y="1501"/>
                        <a:pt x="2308" y="1501"/>
                      </a:cubicBezTo>
                      <a:cubicBezTo>
                        <a:pt x="2308" y="1501"/>
                        <a:pt x="2313" y="1501"/>
                        <a:pt x="2313" y="1501"/>
                      </a:cubicBezTo>
                      <a:cubicBezTo>
                        <a:pt x="2313" y="1501"/>
                        <a:pt x="2315" y="1501"/>
                        <a:pt x="2315" y="1501"/>
                      </a:cubicBezTo>
                      <a:cubicBezTo>
                        <a:pt x="2315" y="1501"/>
                        <a:pt x="2316" y="1501"/>
                        <a:pt x="2316" y="1501"/>
                      </a:cubicBezTo>
                      <a:cubicBezTo>
                        <a:pt x="2316" y="1501"/>
                        <a:pt x="2320" y="1501"/>
                        <a:pt x="2320" y="1501"/>
                      </a:cubicBezTo>
                      <a:cubicBezTo>
                        <a:pt x="2320" y="1501"/>
                        <a:pt x="2321" y="1501"/>
                        <a:pt x="2321" y="1501"/>
                      </a:cubicBezTo>
                      <a:cubicBezTo>
                        <a:pt x="2321" y="1501"/>
                        <a:pt x="2326" y="1500"/>
                        <a:pt x="2326" y="1500"/>
                      </a:cubicBezTo>
                      <a:cubicBezTo>
                        <a:pt x="2326" y="1500"/>
                        <a:pt x="2327" y="1500"/>
                        <a:pt x="2327" y="1500"/>
                      </a:cubicBezTo>
                      <a:cubicBezTo>
                        <a:pt x="2327" y="1500"/>
                        <a:pt x="2332" y="1501"/>
                        <a:pt x="2332" y="1501"/>
                      </a:cubicBezTo>
                      <a:cubicBezTo>
                        <a:pt x="2332" y="1501"/>
                        <a:pt x="2333" y="1501"/>
                        <a:pt x="2333" y="1501"/>
                      </a:cubicBezTo>
                      <a:cubicBezTo>
                        <a:pt x="2333" y="1501"/>
                        <a:pt x="2336" y="1500"/>
                        <a:pt x="2336" y="1500"/>
                      </a:cubicBezTo>
                      <a:cubicBezTo>
                        <a:pt x="2336" y="1500"/>
                        <a:pt x="2339" y="1500"/>
                        <a:pt x="2339" y="1500"/>
                      </a:cubicBezTo>
                      <a:cubicBezTo>
                        <a:pt x="2339" y="1500"/>
                        <a:pt x="2344" y="1500"/>
                        <a:pt x="2344" y="1500"/>
                      </a:cubicBezTo>
                      <a:cubicBezTo>
                        <a:pt x="2344" y="1500"/>
                        <a:pt x="2344" y="1499"/>
                        <a:pt x="2344" y="1499"/>
                      </a:cubicBezTo>
                      <a:cubicBezTo>
                        <a:pt x="2344" y="1499"/>
                        <a:pt x="2350" y="1500"/>
                        <a:pt x="2350" y="1500"/>
                      </a:cubicBezTo>
                      <a:cubicBezTo>
                        <a:pt x="2350" y="1500"/>
                        <a:pt x="2351" y="1501"/>
                        <a:pt x="2351" y="1501"/>
                      </a:cubicBezTo>
                      <a:cubicBezTo>
                        <a:pt x="2351" y="1501"/>
                        <a:pt x="2355" y="1500"/>
                        <a:pt x="2355" y="1500"/>
                      </a:cubicBezTo>
                      <a:cubicBezTo>
                        <a:pt x="2355" y="1500"/>
                        <a:pt x="2356" y="1499"/>
                        <a:pt x="2356" y="1499"/>
                      </a:cubicBezTo>
                      <a:cubicBezTo>
                        <a:pt x="2356" y="1499"/>
                        <a:pt x="2357" y="1500"/>
                        <a:pt x="2357" y="1500"/>
                      </a:cubicBezTo>
                      <a:cubicBezTo>
                        <a:pt x="2357" y="1500"/>
                        <a:pt x="2361" y="1500"/>
                        <a:pt x="2361" y="1500"/>
                      </a:cubicBezTo>
                      <a:cubicBezTo>
                        <a:pt x="2361" y="1500"/>
                        <a:pt x="2365" y="1500"/>
                        <a:pt x="2365" y="1500"/>
                      </a:cubicBezTo>
                      <a:cubicBezTo>
                        <a:pt x="2365" y="1500"/>
                        <a:pt x="2370" y="1500"/>
                        <a:pt x="2370" y="1500"/>
                      </a:cubicBezTo>
                      <a:cubicBezTo>
                        <a:pt x="2370" y="1500"/>
                        <a:pt x="2371" y="1501"/>
                        <a:pt x="2371" y="1501"/>
                      </a:cubicBezTo>
                      <a:cubicBezTo>
                        <a:pt x="2371" y="1501"/>
                        <a:pt x="2372" y="1501"/>
                        <a:pt x="2372" y="1501"/>
                      </a:cubicBezTo>
                      <a:cubicBezTo>
                        <a:pt x="2372" y="1501"/>
                        <a:pt x="2376" y="1500"/>
                        <a:pt x="2376" y="1500"/>
                      </a:cubicBezTo>
                      <a:cubicBezTo>
                        <a:pt x="2376" y="1500"/>
                        <a:pt x="2378" y="1500"/>
                        <a:pt x="2378" y="1500"/>
                      </a:cubicBezTo>
                      <a:cubicBezTo>
                        <a:pt x="2378" y="1500"/>
                        <a:pt x="2381" y="1501"/>
                        <a:pt x="2381" y="1501"/>
                      </a:cubicBezTo>
                      <a:cubicBezTo>
                        <a:pt x="2381" y="1501"/>
                        <a:pt x="2384" y="1501"/>
                        <a:pt x="2384" y="1501"/>
                      </a:cubicBezTo>
                      <a:cubicBezTo>
                        <a:pt x="2384" y="1501"/>
                        <a:pt x="2389" y="1500"/>
                        <a:pt x="2389" y="1500"/>
                      </a:cubicBezTo>
                      <a:cubicBezTo>
                        <a:pt x="2389" y="1500"/>
                        <a:pt x="2389" y="1500"/>
                        <a:pt x="2389" y="1500"/>
                      </a:cubicBezTo>
                      <a:cubicBezTo>
                        <a:pt x="2389" y="1500"/>
                        <a:pt x="2394" y="1501"/>
                        <a:pt x="2394" y="1501"/>
                      </a:cubicBezTo>
                      <a:cubicBezTo>
                        <a:pt x="2394" y="1501"/>
                        <a:pt x="2397" y="1501"/>
                        <a:pt x="2397" y="1501"/>
                      </a:cubicBezTo>
                      <a:cubicBezTo>
                        <a:pt x="2397" y="1501"/>
                        <a:pt x="2400" y="1501"/>
                        <a:pt x="2400" y="1501"/>
                      </a:cubicBezTo>
                      <a:cubicBezTo>
                        <a:pt x="2400" y="1501"/>
                        <a:pt x="2401" y="1501"/>
                        <a:pt x="2401" y="1501"/>
                      </a:cubicBezTo>
                      <a:cubicBezTo>
                        <a:pt x="2401" y="1501"/>
                        <a:pt x="2404" y="1501"/>
                        <a:pt x="2404" y="1501"/>
                      </a:cubicBezTo>
                      <a:cubicBezTo>
                        <a:pt x="2404" y="1501"/>
                        <a:pt x="2406" y="1501"/>
                        <a:pt x="2406" y="1501"/>
                      </a:cubicBezTo>
                      <a:cubicBezTo>
                        <a:pt x="2406" y="1501"/>
                        <a:pt x="2411" y="1501"/>
                        <a:pt x="2411" y="1501"/>
                      </a:cubicBezTo>
                      <a:cubicBezTo>
                        <a:pt x="2411" y="1501"/>
                        <a:pt x="2413" y="1501"/>
                        <a:pt x="2413" y="1501"/>
                      </a:cubicBezTo>
                      <a:cubicBezTo>
                        <a:pt x="2413" y="1501"/>
                        <a:pt x="2414" y="1501"/>
                        <a:pt x="2414" y="1501"/>
                      </a:cubicBezTo>
                      <a:cubicBezTo>
                        <a:pt x="2414" y="1501"/>
                        <a:pt x="2420" y="1501"/>
                        <a:pt x="2420" y="1501"/>
                      </a:cubicBezTo>
                      <a:cubicBezTo>
                        <a:pt x="2420" y="1501"/>
                        <a:pt x="2422" y="1501"/>
                        <a:pt x="2422" y="1501"/>
                      </a:cubicBezTo>
                      <a:cubicBezTo>
                        <a:pt x="2422" y="1501"/>
                        <a:pt x="2425" y="1501"/>
                        <a:pt x="2425" y="1501"/>
                      </a:cubicBezTo>
                      <a:cubicBezTo>
                        <a:pt x="2425" y="1501"/>
                        <a:pt x="2429" y="1501"/>
                        <a:pt x="2429" y="1501"/>
                      </a:cubicBezTo>
                      <a:cubicBezTo>
                        <a:pt x="2429" y="1501"/>
                        <a:pt x="2430" y="1501"/>
                        <a:pt x="2430" y="1501"/>
                      </a:cubicBezTo>
                      <a:cubicBezTo>
                        <a:pt x="2430" y="1501"/>
                        <a:pt x="2432" y="1501"/>
                        <a:pt x="2432" y="1501"/>
                      </a:cubicBezTo>
                      <a:cubicBezTo>
                        <a:pt x="2432" y="1501"/>
                        <a:pt x="2437" y="1501"/>
                        <a:pt x="2437" y="1501"/>
                      </a:cubicBezTo>
                      <a:cubicBezTo>
                        <a:pt x="2437" y="1501"/>
                        <a:pt x="2439" y="1501"/>
                        <a:pt x="2439" y="1501"/>
                      </a:cubicBezTo>
                      <a:cubicBezTo>
                        <a:pt x="2439" y="1501"/>
                        <a:pt x="2444" y="1501"/>
                        <a:pt x="2444" y="1501"/>
                      </a:cubicBezTo>
                      <a:cubicBezTo>
                        <a:pt x="2444" y="1501"/>
                        <a:pt x="2444" y="1501"/>
                        <a:pt x="2444" y="1501"/>
                      </a:cubicBezTo>
                      <a:cubicBezTo>
                        <a:pt x="2444" y="1501"/>
                        <a:pt x="2446" y="1501"/>
                        <a:pt x="2446" y="1501"/>
                      </a:cubicBezTo>
                      <a:cubicBezTo>
                        <a:pt x="2446" y="1501"/>
                        <a:pt x="2447" y="1501"/>
                        <a:pt x="2447" y="1501"/>
                      </a:cubicBezTo>
                      <a:cubicBezTo>
                        <a:pt x="2447" y="1501"/>
                        <a:pt x="2454" y="1501"/>
                        <a:pt x="2454" y="1501"/>
                      </a:cubicBezTo>
                      <a:cubicBezTo>
                        <a:pt x="2454" y="1501"/>
                        <a:pt x="2455" y="1501"/>
                        <a:pt x="2455" y="1501"/>
                      </a:cubicBezTo>
                      <a:cubicBezTo>
                        <a:pt x="2455" y="1501"/>
                        <a:pt x="2458" y="1501"/>
                        <a:pt x="2458" y="1501"/>
                      </a:cubicBezTo>
                      <a:cubicBezTo>
                        <a:pt x="2458" y="1501"/>
                        <a:pt x="2460" y="1501"/>
                        <a:pt x="2460" y="1501"/>
                      </a:cubicBezTo>
                      <a:cubicBezTo>
                        <a:pt x="2460" y="1501"/>
                        <a:pt x="2464" y="1501"/>
                        <a:pt x="2464" y="1501"/>
                      </a:cubicBezTo>
                      <a:cubicBezTo>
                        <a:pt x="2464" y="1501"/>
                        <a:pt x="2465" y="1501"/>
                        <a:pt x="2465" y="1501"/>
                      </a:cubicBezTo>
                      <a:cubicBezTo>
                        <a:pt x="2465" y="1501"/>
                        <a:pt x="2471" y="1501"/>
                        <a:pt x="2471" y="1501"/>
                      </a:cubicBezTo>
                      <a:cubicBezTo>
                        <a:pt x="2471" y="1501"/>
                        <a:pt x="2474" y="1500"/>
                        <a:pt x="2474" y="1500"/>
                      </a:cubicBezTo>
                      <a:cubicBezTo>
                        <a:pt x="2474" y="1500"/>
                        <a:pt x="2474" y="1500"/>
                        <a:pt x="2474" y="1500"/>
                      </a:cubicBezTo>
                      <a:cubicBezTo>
                        <a:pt x="2474" y="1500"/>
                        <a:pt x="2476" y="1501"/>
                        <a:pt x="2476" y="1501"/>
                      </a:cubicBezTo>
                      <a:cubicBezTo>
                        <a:pt x="2476" y="1501"/>
                        <a:pt x="2480" y="1501"/>
                        <a:pt x="2480" y="1501"/>
                      </a:cubicBezTo>
                      <a:cubicBezTo>
                        <a:pt x="2480" y="1501"/>
                        <a:pt x="2484" y="1501"/>
                        <a:pt x="2484" y="1501"/>
                      </a:cubicBezTo>
                      <a:cubicBezTo>
                        <a:pt x="2484" y="1501"/>
                        <a:pt x="2485" y="1501"/>
                        <a:pt x="2485" y="1501"/>
                      </a:cubicBezTo>
                      <a:cubicBezTo>
                        <a:pt x="2485" y="1501"/>
                        <a:pt x="2488" y="1501"/>
                        <a:pt x="2488" y="1501"/>
                      </a:cubicBezTo>
                      <a:cubicBezTo>
                        <a:pt x="2488" y="1501"/>
                        <a:pt x="2492" y="1501"/>
                        <a:pt x="2492" y="1501"/>
                      </a:cubicBezTo>
                      <a:cubicBezTo>
                        <a:pt x="2492" y="1501"/>
                        <a:pt x="2494" y="1501"/>
                        <a:pt x="2494" y="1501"/>
                      </a:cubicBezTo>
                      <a:cubicBezTo>
                        <a:pt x="2494" y="1501"/>
                        <a:pt x="2497" y="1501"/>
                        <a:pt x="2497" y="1501"/>
                      </a:cubicBezTo>
                      <a:cubicBezTo>
                        <a:pt x="2497" y="1501"/>
                        <a:pt x="2500" y="1501"/>
                        <a:pt x="2500" y="1501"/>
                      </a:cubicBezTo>
                      <a:cubicBezTo>
                        <a:pt x="2500" y="1501"/>
                        <a:pt x="2503" y="1501"/>
                        <a:pt x="2503" y="1501"/>
                      </a:cubicBezTo>
                      <a:cubicBezTo>
                        <a:pt x="2503" y="1501"/>
                        <a:pt x="2506" y="1500"/>
                        <a:pt x="2506" y="1500"/>
                      </a:cubicBezTo>
                      <a:cubicBezTo>
                        <a:pt x="2506" y="1500"/>
                        <a:pt x="2510" y="1501"/>
                        <a:pt x="2510" y="1501"/>
                      </a:cubicBezTo>
                      <a:cubicBezTo>
                        <a:pt x="2510" y="1501"/>
                        <a:pt x="2511" y="1500"/>
                        <a:pt x="2511" y="1500"/>
                      </a:cubicBezTo>
                      <a:cubicBezTo>
                        <a:pt x="2511" y="1500"/>
                        <a:pt x="2515" y="1500"/>
                        <a:pt x="2515" y="1500"/>
                      </a:cubicBezTo>
                      <a:cubicBezTo>
                        <a:pt x="2515" y="1500"/>
                        <a:pt x="2519" y="1501"/>
                        <a:pt x="2519" y="1501"/>
                      </a:cubicBezTo>
                      <a:cubicBezTo>
                        <a:pt x="2519" y="1501"/>
                        <a:pt x="2520" y="1501"/>
                        <a:pt x="2520" y="1501"/>
                      </a:cubicBezTo>
                      <a:cubicBezTo>
                        <a:pt x="2520" y="1501"/>
                        <a:pt x="2521" y="1501"/>
                        <a:pt x="2521" y="1501"/>
                      </a:cubicBezTo>
                      <a:cubicBezTo>
                        <a:pt x="2521" y="1501"/>
                        <a:pt x="2526" y="1501"/>
                        <a:pt x="2526" y="1501"/>
                      </a:cubicBezTo>
                      <a:cubicBezTo>
                        <a:pt x="2526" y="1501"/>
                        <a:pt x="2529" y="1500"/>
                        <a:pt x="2529" y="1500"/>
                      </a:cubicBezTo>
                      <a:cubicBezTo>
                        <a:pt x="2529" y="1500"/>
                        <a:pt x="2531" y="1500"/>
                        <a:pt x="2531" y="1500"/>
                      </a:cubicBezTo>
                      <a:cubicBezTo>
                        <a:pt x="2531" y="1500"/>
                        <a:pt x="2534" y="1501"/>
                        <a:pt x="2534" y="1501"/>
                      </a:cubicBezTo>
                      <a:cubicBezTo>
                        <a:pt x="2534" y="1501"/>
                        <a:pt x="2539" y="1500"/>
                        <a:pt x="2539" y="1500"/>
                      </a:cubicBezTo>
                      <a:cubicBezTo>
                        <a:pt x="2539" y="1500"/>
                        <a:pt x="2542" y="1501"/>
                        <a:pt x="2542" y="1501"/>
                      </a:cubicBezTo>
                      <a:cubicBezTo>
                        <a:pt x="2542" y="1501"/>
                        <a:pt x="2542" y="1501"/>
                        <a:pt x="2542" y="1501"/>
                      </a:cubicBezTo>
                      <a:cubicBezTo>
                        <a:pt x="2542" y="1501"/>
                        <a:pt x="2544" y="1500"/>
                        <a:pt x="2544" y="1500"/>
                      </a:cubicBezTo>
                      <a:cubicBezTo>
                        <a:pt x="2544" y="1500"/>
                        <a:pt x="2550" y="1501"/>
                        <a:pt x="2550" y="1501"/>
                      </a:cubicBezTo>
                      <a:cubicBezTo>
                        <a:pt x="2550" y="1501"/>
                        <a:pt x="2553" y="1500"/>
                        <a:pt x="2553" y="1500"/>
                      </a:cubicBezTo>
                      <a:cubicBezTo>
                        <a:pt x="2553" y="1500"/>
                        <a:pt x="2553" y="1500"/>
                        <a:pt x="2553" y="1500"/>
                      </a:cubicBezTo>
                      <a:cubicBezTo>
                        <a:pt x="2553" y="1500"/>
                        <a:pt x="2555" y="1501"/>
                        <a:pt x="2555" y="1501"/>
                      </a:cubicBezTo>
                      <a:cubicBezTo>
                        <a:pt x="2555" y="1501"/>
                        <a:pt x="2559" y="1500"/>
                        <a:pt x="2559" y="1500"/>
                      </a:cubicBezTo>
                      <a:cubicBezTo>
                        <a:pt x="2559" y="1500"/>
                        <a:pt x="2564" y="1500"/>
                        <a:pt x="2564" y="1500"/>
                      </a:cubicBezTo>
                      <a:cubicBezTo>
                        <a:pt x="2564" y="1500"/>
                        <a:pt x="2567" y="1500"/>
                        <a:pt x="2567" y="1500"/>
                      </a:cubicBezTo>
                      <a:cubicBezTo>
                        <a:pt x="2567" y="1500"/>
                        <a:pt x="2569" y="1500"/>
                        <a:pt x="2569" y="1500"/>
                      </a:cubicBezTo>
                      <a:cubicBezTo>
                        <a:pt x="2569" y="1500"/>
                        <a:pt x="2572" y="1500"/>
                        <a:pt x="2572" y="1500"/>
                      </a:cubicBezTo>
                      <a:cubicBezTo>
                        <a:pt x="2572" y="1500"/>
                        <a:pt x="2574" y="1500"/>
                        <a:pt x="2574" y="1500"/>
                      </a:cubicBezTo>
                      <a:cubicBezTo>
                        <a:pt x="2574" y="1500"/>
                        <a:pt x="2577" y="1500"/>
                        <a:pt x="2577" y="1500"/>
                      </a:cubicBezTo>
                      <a:cubicBezTo>
                        <a:pt x="2577" y="1500"/>
                        <a:pt x="2581" y="1500"/>
                        <a:pt x="2581" y="1500"/>
                      </a:cubicBezTo>
                      <a:cubicBezTo>
                        <a:pt x="2581" y="1500"/>
                        <a:pt x="2583" y="1500"/>
                        <a:pt x="2583" y="1500"/>
                      </a:cubicBezTo>
                      <a:cubicBezTo>
                        <a:pt x="2583" y="1500"/>
                        <a:pt x="2587" y="1500"/>
                        <a:pt x="2587" y="1500"/>
                      </a:cubicBezTo>
                      <a:cubicBezTo>
                        <a:pt x="2587" y="1500"/>
                        <a:pt x="2588" y="1500"/>
                        <a:pt x="2588" y="1500"/>
                      </a:cubicBezTo>
                      <a:cubicBezTo>
                        <a:pt x="2588" y="1500"/>
                        <a:pt x="2591" y="1500"/>
                        <a:pt x="2591" y="1500"/>
                      </a:cubicBezTo>
                      <a:cubicBezTo>
                        <a:pt x="2591" y="1500"/>
                        <a:pt x="2594" y="1500"/>
                        <a:pt x="2594" y="1500"/>
                      </a:cubicBezTo>
                      <a:cubicBezTo>
                        <a:pt x="2594" y="1500"/>
                        <a:pt x="2597" y="1499"/>
                        <a:pt x="2597" y="1499"/>
                      </a:cubicBezTo>
                      <a:cubicBezTo>
                        <a:pt x="2597" y="1499"/>
                        <a:pt x="2601" y="1499"/>
                        <a:pt x="2601" y="1499"/>
                      </a:cubicBezTo>
                      <a:cubicBezTo>
                        <a:pt x="2601" y="1499"/>
                        <a:pt x="2603" y="1500"/>
                        <a:pt x="2603" y="1500"/>
                      </a:cubicBezTo>
                      <a:cubicBezTo>
                        <a:pt x="2603" y="1500"/>
                        <a:pt x="2605" y="1500"/>
                        <a:pt x="2605" y="1500"/>
                      </a:cubicBezTo>
                      <a:cubicBezTo>
                        <a:pt x="2605" y="1500"/>
                        <a:pt x="2609" y="1499"/>
                        <a:pt x="2609" y="1499"/>
                      </a:cubicBezTo>
                      <a:cubicBezTo>
                        <a:pt x="2609" y="1499"/>
                        <a:pt x="2611" y="1499"/>
                        <a:pt x="2611" y="1499"/>
                      </a:cubicBezTo>
                      <a:cubicBezTo>
                        <a:pt x="2611" y="1499"/>
                        <a:pt x="2612" y="1500"/>
                        <a:pt x="2612" y="1500"/>
                      </a:cubicBezTo>
                      <a:cubicBezTo>
                        <a:pt x="2612" y="1500"/>
                        <a:pt x="2615" y="1499"/>
                        <a:pt x="2615" y="1499"/>
                      </a:cubicBezTo>
                      <a:cubicBezTo>
                        <a:pt x="2615" y="1499"/>
                        <a:pt x="2618" y="1499"/>
                        <a:pt x="2618" y="1499"/>
                      </a:cubicBezTo>
                      <a:cubicBezTo>
                        <a:pt x="2618" y="1499"/>
                        <a:pt x="2621" y="1499"/>
                        <a:pt x="2621" y="1499"/>
                      </a:cubicBezTo>
                      <a:cubicBezTo>
                        <a:pt x="2621" y="1499"/>
                        <a:pt x="2625" y="1498"/>
                        <a:pt x="2625" y="1498"/>
                      </a:cubicBezTo>
                      <a:cubicBezTo>
                        <a:pt x="2625" y="1498"/>
                        <a:pt x="2629" y="1499"/>
                        <a:pt x="2629" y="1499"/>
                      </a:cubicBezTo>
                      <a:cubicBezTo>
                        <a:pt x="2629" y="1499"/>
                        <a:pt x="2632" y="1498"/>
                        <a:pt x="2632" y="1498"/>
                      </a:cubicBezTo>
                      <a:cubicBezTo>
                        <a:pt x="2632" y="1498"/>
                        <a:pt x="2634" y="1498"/>
                        <a:pt x="2634" y="1498"/>
                      </a:cubicBezTo>
                      <a:cubicBezTo>
                        <a:pt x="2634" y="1498"/>
                        <a:pt x="2635" y="1498"/>
                        <a:pt x="2635" y="1498"/>
                      </a:cubicBezTo>
                      <a:cubicBezTo>
                        <a:pt x="2635" y="1498"/>
                        <a:pt x="2639" y="1498"/>
                        <a:pt x="2639" y="1498"/>
                      </a:cubicBezTo>
                      <a:cubicBezTo>
                        <a:pt x="2639" y="1498"/>
                        <a:pt x="2643" y="1497"/>
                        <a:pt x="2643" y="1497"/>
                      </a:cubicBezTo>
                      <a:cubicBezTo>
                        <a:pt x="2643" y="1497"/>
                        <a:pt x="2644" y="1498"/>
                        <a:pt x="2644" y="1498"/>
                      </a:cubicBezTo>
                      <a:cubicBezTo>
                        <a:pt x="2644" y="1498"/>
                        <a:pt x="2648" y="1497"/>
                        <a:pt x="2648" y="1497"/>
                      </a:cubicBezTo>
                      <a:cubicBezTo>
                        <a:pt x="2648" y="1497"/>
                        <a:pt x="2649" y="1497"/>
                        <a:pt x="2649" y="1497"/>
                      </a:cubicBezTo>
                      <a:cubicBezTo>
                        <a:pt x="2649" y="1497"/>
                        <a:pt x="2652" y="1497"/>
                        <a:pt x="2652" y="1497"/>
                      </a:cubicBezTo>
                      <a:cubicBezTo>
                        <a:pt x="2652" y="1497"/>
                        <a:pt x="2657" y="1497"/>
                        <a:pt x="2657" y="1497"/>
                      </a:cubicBezTo>
                      <a:cubicBezTo>
                        <a:pt x="2657" y="1497"/>
                        <a:pt x="2660" y="1496"/>
                        <a:pt x="2660" y="1496"/>
                      </a:cubicBezTo>
                      <a:cubicBezTo>
                        <a:pt x="2660" y="1496"/>
                        <a:pt x="2662" y="1497"/>
                        <a:pt x="2662" y="1497"/>
                      </a:cubicBezTo>
                      <a:cubicBezTo>
                        <a:pt x="2662" y="1497"/>
                        <a:pt x="2666" y="1495"/>
                        <a:pt x="2666" y="1495"/>
                      </a:cubicBezTo>
                      <a:cubicBezTo>
                        <a:pt x="2666" y="1495"/>
                        <a:pt x="2668" y="1495"/>
                        <a:pt x="2668" y="1495"/>
                      </a:cubicBezTo>
                      <a:cubicBezTo>
                        <a:pt x="2668" y="1495"/>
                        <a:pt x="2670" y="1495"/>
                        <a:pt x="2670" y="1495"/>
                      </a:cubicBezTo>
                      <a:cubicBezTo>
                        <a:pt x="2670" y="1495"/>
                        <a:pt x="2672" y="1495"/>
                        <a:pt x="2672" y="1495"/>
                      </a:cubicBezTo>
                      <a:cubicBezTo>
                        <a:pt x="2672" y="1495"/>
                        <a:pt x="2677" y="1494"/>
                        <a:pt x="2677" y="1494"/>
                      </a:cubicBezTo>
                      <a:cubicBezTo>
                        <a:pt x="2677" y="1494"/>
                        <a:pt x="2678" y="1494"/>
                        <a:pt x="2678" y="1494"/>
                      </a:cubicBezTo>
                      <a:cubicBezTo>
                        <a:pt x="2678" y="1494"/>
                        <a:pt x="2680" y="1493"/>
                        <a:pt x="2680" y="1493"/>
                      </a:cubicBezTo>
                      <a:cubicBezTo>
                        <a:pt x="2680" y="1493"/>
                        <a:pt x="2684" y="1494"/>
                        <a:pt x="2684" y="1494"/>
                      </a:cubicBezTo>
                      <a:cubicBezTo>
                        <a:pt x="2684" y="1494"/>
                        <a:pt x="2689" y="1493"/>
                        <a:pt x="2689" y="1493"/>
                      </a:cubicBezTo>
                      <a:cubicBezTo>
                        <a:pt x="2689" y="1493"/>
                        <a:pt x="2689" y="1493"/>
                        <a:pt x="2689" y="1493"/>
                      </a:cubicBezTo>
                      <a:cubicBezTo>
                        <a:pt x="2689" y="1493"/>
                        <a:pt x="2694" y="1492"/>
                        <a:pt x="2694" y="1492"/>
                      </a:cubicBezTo>
                      <a:cubicBezTo>
                        <a:pt x="2694" y="1492"/>
                        <a:pt x="2695" y="1492"/>
                        <a:pt x="2695" y="1492"/>
                      </a:cubicBezTo>
                      <a:cubicBezTo>
                        <a:pt x="2695" y="1492"/>
                        <a:pt x="2698" y="1490"/>
                        <a:pt x="2698" y="1490"/>
                      </a:cubicBezTo>
                      <a:cubicBezTo>
                        <a:pt x="2698" y="1490"/>
                        <a:pt x="2700" y="1490"/>
                        <a:pt x="2700" y="1490"/>
                      </a:cubicBezTo>
                      <a:cubicBezTo>
                        <a:pt x="2700" y="1490"/>
                        <a:pt x="2704" y="1490"/>
                        <a:pt x="2704" y="1490"/>
                      </a:cubicBezTo>
                      <a:cubicBezTo>
                        <a:pt x="2704" y="1490"/>
                        <a:pt x="2706" y="1490"/>
                        <a:pt x="2706" y="1490"/>
                      </a:cubicBezTo>
                      <a:cubicBezTo>
                        <a:pt x="2706" y="1490"/>
                        <a:pt x="2711" y="1488"/>
                        <a:pt x="2711" y="1488"/>
                      </a:cubicBezTo>
                      <a:cubicBezTo>
                        <a:pt x="2711" y="1488"/>
                        <a:pt x="2712" y="1488"/>
                        <a:pt x="2712" y="1488"/>
                      </a:cubicBezTo>
                      <a:cubicBezTo>
                        <a:pt x="2712" y="1488"/>
                        <a:pt x="2715" y="1487"/>
                        <a:pt x="2715" y="1487"/>
                      </a:cubicBezTo>
                      <a:cubicBezTo>
                        <a:pt x="2715" y="1487"/>
                        <a:pt x="2717" y="1487"/>
                        <a:pt x="2717" y="1487"/>
                      </a:cubicBezTo>
                      <a:cubicBezTo>
                        <a:pt x="2717" y="1487"/>
                        <a:pt x="2723" y="1485"/>
                        <a:pt x="2723" y="1485"/>
                      </a:cubicBezTo>
                      <a:cubicBezTo>
                        <a:pt x="2723" y="1485"/>
                        <a:pt x="2723" y="1485"/>
                        <a:pt x="2723" y="1485"/>
                      </a:cubicBezTo>
                      <a:cubicBezTo>
                        <a:pt x="2723" y="1485"/>
                        <a:pt x="2728" y="1482"/>
                        <a:pt x="2728" y="1482"/>
                      </a:cubicBezTo>
                      <a:cubicBezTo>
                        <a:pt x="2728" y="1482"/>
                        <a:pt x="2729" y="1482"/>
                        <a:pt x="2729" y="1482"/>
                      </a:cubicBezTo>
                      <a:cubicBezTo>
                        <a:pt x="2729" y="1482"/>
                        <a:pt x="2733" y="1480"/>
                        <a:pt x="2733" y="1480"/>
                      </a:cubicBezTo>
                      <a:cubicBezTo>
                        <a:pt x="2733" y="1480"/>
                        <a:pt x="2734" y="1480"/>
                        <a:pt x="2734" y="1480"/>
                      </a:cubicBezTo>
                      <a:cubicBezTo>
                        <a:pt x="2734" y="1480"/>
                        <a:pt x="2740" y="1476"/>
                        <a:pt x="2740" y="1476"/>
                      </a:cubicBezTo>
                      <a:cubicBezTo>
                        <a:pt x="2740" y="1476"/>
                        <a:pt x="2740" y="1476"/>
                        <a:pt x="2740" y="1476"/>
                      </a:cubicBezTo>
                      <a:cubicBezTo>
                        <a:pt x="2740" y="1476"/>
                        <a:pt x="2745" y="1471"/>
                        <a:pt x="2745" y="1471"/>
                      </a:cubicBezTo>
                      <a:cubicBezTo>
                        <a:pt x="2745" y="1471"/>
                        <a:pt x="2746" y="1471"/>
                        <a:pt x="2746" y="1471"/>
                      </a:cubicBezTo>
                      <a:cubicBezTo>
                        <a:pt x="2746" y="1471"/>
                        <a:pt x="2751" y="1464"/>
                        <a:pt x="2751" y="1464"/>
                      </a:cubicBezTo>
                      <a:cubicBezTo>
                        <a:pt x="2751" y="1464"/>
                        <a:pt x="2751" y="1463"/>
                        <a:pt x="2751" y="1463"/>
                      </a:cubicBezTo>
                      <a:cubicBezTo>
                        <a:pt x="2751" y="1463"/>
                        <a:pt x="2757" y="1456"/>
                        <a:pt x="2757" y="1456"/>
                      </a:cubicBezTo>
                      <a:cubicBezTo>
                        <a:pt x="2757" y="1456"/>
                        <a:pt x="2757" y="1455"/>
                        <a:pt x="2757" y="1455"/>
                      </a:cubicBezTo>
                      <a:cubicBezTo>
                        <a:pt x="2757" y="1455"/>
                        <a:pt x="2762" y="1444"/>
                        <a:pt x="2762" y="1444"/>
                      </a:cubicBezTo>
                      <a:cubicBezTo>
                        <a:pt x="2762" y="1444"/>
                        <a:pt x="2763" y="1444"/>
                        <a:pt x="2763" y="1444"/>
                      </a:cubicBezTo>
                      <a:cubicBezTo>
                        <a:pt x="2763" y="1444"/>
                        <a:pt x="2768" y="1431"/>
                        <a:pt x="2768" y="1431"/>
                      </a:cubicBezTo>
                      <a:cubicBezTo>
                        <a:pt x="2768" y="1431"/>
                        <a:pt x="2768" y="1430"/>
                        <a:pt x="2768" y="1430"/>
                      </a:cubicBezTo>
                      <a:cubicBezTo>
                        <a:pt x="2768" y="1430"/>
                        <a:pt x="2774" y="1415"/>
                        <a:pt x="2774" y="1415"/>
                      </a:cubicBezTo>
                      <a:cubicBezTo>
                        <a:pt x="2774" y="1415"/>
                        <a:pt x="2774" y="1414"/>
                        <a:pt x="2774" y="1414"/>
                      </a:cubicBezTo>
                      <a:cubicBezTo>
                        <a:pt x="2774" y="1414"/>
                        <a:pt x="2779" y="1397"/>
                        <a:pt x="2779" y="1397"/>
                      </a:cubicBezTo>
                      <a:cubicBezTo>
                        <a:pt x="2779" y="1397"/>
                        <a:pt x="2780" y="1397"/>
                        <a:pt x="2780" y="1397"/>
                      </a:cubicBezTo>
                      <a:cubicBezTo>
                        <a:pt x="2780" y="1397"/>
                        <a:pt x="2785" y="1383"/>
                        <a:pt x="2785" y="1383"/>
                      </a:cubicBezTo>
                      <a:cubicBezTo>
                        <a:pt x="2785" y="1383"/>
                        <a:pt x="2785" y="1383"/>
                        <a:pt x="2785" y="1383"/>
                      </a:cubicBezTo>
                      <a:cubicBezTo>
                        <a:pt x="2785" y="1383"/>
                        <a:pt x="2791" y="1374"/>
                        <a:pt x="2791" y="1374"/>
                      </a:cubicBezTo>
                      <a:cubicBezTo>
                        <a:pt x="2791" y="1374"/>
                        <a:pt x="2791" y="1374"/>
                        <a:pt x="2791" y="1374"/>
                      </a:cubicBezTo>
                      <a:cubicBezTo>
                        <a:pt x="2791" y="1374"/>
                        <a:pt x="2795" y="1372"/>
                        <a:pt x="2795" y="1372"/>
                      </a:cubicBezTo>
                      <a:cubicBezTo>
                        <a:pt x="2795" y="1372"/>
                        <a:pt x="2796" y="1373"/>
                        <a:pt x="2796" y="1373"/>
                      </a:cubicBezTo>
                      <a:cubicBezTo>
                        <a:pt x="2796" y="1373"/>
                        <a:pt x="2802" y="1377"/>
                        <a:pt x="2802" y="1377"/>
                      </a:cubicBezTo>
                      <a:cubicBezTo>
                        <a:pt x="2802" y="1377"/>
                        <a:pt x="2802" y="1377"/>
                        <a:pt x="2802" y="1377"/>
                      </a:cubicBezTo>
                      <a:cubicBezTo>
                        <a:pt x="2802" y="1377"/>
                        <a:pt x="2807" y="1383"/>
                        <a:pt x="2807" y="1383"/>
                      </a:cubicBezTo>
                      <a:cubicBezTo>
                        <a:pt x="2807" y="1383"/>
                        <a:pt x="2808" y="1383"/>
                        <a:pt x="2808" y="1383"/>
                      </a:cubicBezTo>
                      <a:cubicBezTo>
                        <a:pt x="2808" y="1383"/>
                        <a:pt x="2813" y="1389"/>
                        <a:pt x="2813" y="1389"/>
                      </a:cubicBezTo>
                      <a:cubicBezTo>
                        <a:pt x="2813" y="1389"/>
                        <a:pt x="2813" y="1389"/>
                        <a:pt x="2813" y="1389"/>
                      </a:cubicBezTo>
                      <a:cubicBezTo>
                        <a:pt x="2813" y="1389"/>
                        <a:pt x="2816" y="1390"/>
                        <a:pt x="2816" y="1390"/>
                      </a:cubicBezTo>
                      <a:cubicBezTo>
                        <a:pt x="2816" y="1390"/>
                        <a:pt x="2819" y="1389"/>
                        <a:pt x="2819" y="1389"/>
                      </a:cubicBezTo>
                      <a:cubicBezTo>
                        <a:pt x="2819" y="1389"/>
                        <a:pt x="2825" y="1387"/>
                        <a:pt x="2825" y="1387"/>
                      </a:cubicBezTo>
                      <a:cubicBezTo>
                        <a:pt x="2825" y="1387"/>
                        <a:pt x="2825" y="1386"/>
                        <a:pt x="2825" y="1386"/>
                      </a:cubicBezTo>
                      <a:cubicBezTo>
                        <a:pt x="2825" y="1386"/>
                        <a:pt x="2830" y="1381"/>
                        <a:pt x="2830" y="1381"/>
                      </a:cubicBezTo>
                      <a:cubicBezTo>
                        <a:pt x="2830" y="1381"/>
                        <a:pt x="2830" y="1381"/>
                        <a:pt x="2830" y="1381"/>
                      </a:cubicBezTo>
                      <a:cubicBezTo>
                        <a:pt x="2830" y="1381"/>
                        <a:pt x="2836" y="1376"/>
                        <a:pt x="2836" y="1376"/>
                      </a:cubicBezTo>
                      <a:cubicBezTo>
                        <a:pt x="2836" y="1376"/>
                        <a:pt x="2836" y="1376"/>
                        <a:pt x="2836" y="1376"/>
                      </a:cubicBezTo>
                      <a:cubicBezTo>
                        <a:pt x="2836" y="1376"/>
                        <a:pt x="2840" y="1375"/>
                        <a:pt x="2840" y="1375"/>
                      </a:cubicBezTo>
                      <a:cubicBezTo>
                        <a:pt x="2840" y="1375"/>
                        <a:pt x="2842" y="1376"/>
                        <a:pt x="2842" y="1376"/>
                      </a:cubicBezTo>
                      <a:cubicBezTo>
                        <a:pt x="2842" y="1376"/>
                        <a:pt x="2847" y="1382"/>
                        <a:pt x="2847" y="1382"/>
                      </a:cubicBezTo>
                      <a:cubicBezTo>
                        <a:pt x="2847" y="1382"/>
                        <a:pt x="2847" y="1382"/>
                        <a:pt x="2847" y="1382"/>
                      </a:cubicBezTo>
                      <a:cubicBezTo>
                        <a:pt x="2847" y="1382"/>
                        <a:pt x="2853" y="1393"/>
                        <a:pt x="2853" y="1393"/>
                      </a:cubicBezTo>
                      <a:cubicBezTo>
                        <a:pt x="2853" y="1393"/>
                        <a:pt x="2853" y="1394"/>
                        <a:pt x="2853" y="1394"/>
                      </a:cubicBezTo>
                      <a:cubicBezTo>
                        <a:pt x="2853" y="1394"/>
                        <a:pt x="2859" y="1408"/>
                        <a:pt x="2859" y="1408"/>
                      </a:cubicBezTo>
                      <a:cubicBezTo>
                        <a:pt x="2859" y="1408"/>
                        <a:pt x="2859" y="1409"/>
                        <a:pt x="2859" y="1409"/>
                      </a:cubicBezTo>
                      <a:cubicBezTo>
                        <a:pt x="2859" y="1409"/>
                        <a:pt x="2864" y="1423"/>
                        <a:pt x="2864" y="1423"/>
                      </a:cubicBezTo>
                      <a:cubicBezTo>
                        <a:pt x="2864" y="1423"/>
                        <a:pt x="2864" y="1424"/>
                        <a:pt x="2864" y="1424"/>
                      </a:cubicBezTo>
                      <a:cubicBezTo>
                        <a:pt x="2864" y="1424"/>
                        <a:pt x="2870" y="1436"/>
                        <a:pt x="2870" y="1436"/>
                      </a:cubicBezTo>
                      <a:cubicBezTo>
                        <a:pt x="2870" y="1436"/>
                        <a:pt x="2870" y="1437"/>
                        <a:pt x="2870" y="1437"/>
                      </a:cubicBezTo>
                      <a:cubicBezTo>
                        <a:pt x="2870" y="1437"/>
                        <a:pt x="2875" y="1447"/>
                        <a:pt x="2875" y="1447"/>
                      </a:cubicBezTo>
                      <a:cubicBezTo>
                        <a:pt x="2875" y="1447"/>
                        <a:pt x="2876" y="1447"/>
                        <a:pt x="2876" y="1447"/>
                      </a:cubicBezTo>
                      <a:cubicBezTo>
                        <a:pt x="2876" y="1447"/>
                        <a:pt x="2881" y="1455"/>
                        <a:pt x="2881" y="1455"/>
                      </a:cubicBezTo>
                      <a:cubicBezTo>
                        <a:pt x="2881" y="1455"/>
                        <a:pt x="2881" y="1455"/>
                        <a:pt x="2881" y="1455"/>
                      </a:cubicBezTo>
                      <a:cubicBezTo>
                        <a:pt x="2881" y="1455"/>
                        <a:pt x="2887" y="1462"/>
                        <a:pt x="2887" y="1462"/>
                      </a:cubicBezTo>
                      <a:cubicBezTo>
                        <a:pt x="2887" y="1462"/>
                        <a:pt x="2887" y="1462"/>
                        <a:pt x="2887" y="1462"/>
                      </a:cubicBezTo>
                      <a:cubicBezTo>
                        <a:pt x="2887" y="1462"/>
                        <a:pt x="2892" y="1469"/>
                        <a:pt x="2892" y="1469"/>
                      </a:cubicBezTo>
                      <a:cubicBezTo>
                        <a:pt x="2892" y="1469"/>
                        <a:pt x="2893" y="1469"/>
                        <a:pt x="2893" y="1469"/>
                      </a:cubicBezTo>
                      <a:cubicBezTo>
                        <a:pt x="2893" y="1469"/>
                        <a:pt x="2898" y="1474"/>
                        <a:pt x="2898" y="1474"/>
                      </a:cubicBezTo>
                      <a:cubicBezTo>
                        <a:pt x="2898" y="1474"/>
                        <a:pt x="2898" y="1474"/>
                        <a:pt x="2898" y="1474"/>
                      </a:cubicBezTo>
                      <a:cubicBezTo>
                        <a:pt x="2898" y="1474"/>
                        <a:pt x="2904" y="1477"/>
                        <a:pt x="2904" y="1477"/>
                      </a:cubicBezTo>
                      <a:cubicBezTo>
                        <a:pt x="2904" y="1477"/>
                        <a:pt x="2904" y="1477"/>
                        <a:pt x="2904" y="1477"/>
                      </a:cubicBezTo>
                      <a:cubicBezTo>
                        <a:pt x="2904" y="1477"/>
                        <a:pt x="2909" y="1480"/>
                        <a:pt x="2909" y="1480"/>
                      </a:cubicBezTo>
                      <a:cubicBezTo>
                        <a:pt x="2909" y="1480"/>
                        <a:pt x="2910" y="1480"/>
                        <a:pt x="2910" y="1480"/>
                      </a:cubicBezTo>
                      <a:cubicBezTo>
                        <a:pt x="2910" y="1480"/>
                        <a:pt x="2915" y="1482"/>
                        <a:pt x="2915" y="1482"/>
                      </a:cubicBezTo>
                      <a:cubicBezTo>
                        <a:pt x="2915" y="1482"/>
                        <a:pt x="2915" y="1482"/>
                        <a:pt x="2915" y="1482"/>
                      </a:cubicBezTo>
                      <a:cubicBezTo>
                        <a:pt x="2915" y="1482"/>
                        <a:pt x="2921" y="1484"/>
                        <a:pt x="2921" y="1484"/>
                      </a:cubicBezTo>
                      <a:cubicBezTo>
                        <a:pt x="2921" y="1484"/>
                        <a:pt x="2921" y="1484"/>
                        <a:pt x="2921" y="1484"/>
                      </a:cubicBezTo>
                      <a:cubicBezTo>
                        <a:pt x="2921" y="1484"/>
                        <a:pt x="2926" y="1485"/>
                        <a:pt x="2926" y="1485"/>
                      </a:cubicBezTo>
                      <a:cubicBezTo>
                        <a:pt x="2926" y="1485"/>
                        <a:pt x="2927" y="1485"/>
                        <a:pt x="2927" y="1485"/>
                      </a:cubicBezTo>
                      <a:cubicBezTo>
                        <a:pt x="2927" y="1485"/>
                        <a:pt x="2932" y="1486"/>
                        <a:pt x="2932" y="1486"/>
                      </a:cubicBezTo>
                      <a:cubicBezTo>
                        <a:pt x="2932" y="1486"/>
                        <a:pt x="2932" y="1486"/>
                        <a:pt x="2932" y="1486"/>
                      </a:cubicBezTo>
                      <a:cubicBezTo>
                        <a:pt x="2932" y="1486"/>
                        <a:pt x="2938" y="1487"/>
                        <a:pt x="2938" y="1487"/>
                      </a:cubicBezTo>
                      <a:cubicBezTo>
                        <a:pt x="2938" y="1487"/>
                        <a:pt x="2939" y="1487"/>
                        <a:pt x="2939" y="1487"/>
                      </a:cubicBezTo>
                      <a:cubicBezTo>
                        <a:pt x="2939" y="1487"/>
                        <a:pt x="2942" y="1488"/>
                        <a:pt x="2942" y="1488"/>
                      </a:cubicBezTo>
                      <a:cubicBezTo>
                        <a:pt x="2942" y="1488"/>
                        <a:pt x="2944" y="1488"/>
                        <a:pt x="2944" y="1488"/>
                      </a:cubicBezTo>
                      <a:cubicBezTo>
                        <a:pt x="2944" y="1488"/>
                        <a:pt x="2947" y="1488"/>
                        <a:pt x="2947" y="1488"/>
                      </a:cubicBezTo>
                      <a:cubicBezTo>
                        <a:pt x="2947" y="1488"/>
                        <a:pt x="2949" y="1488"/>
                        <a:pt x="2949" y="1488"/>
                      </a:cubicBezTo>
                      <a:cubicBezTo>
                        <a:pt x="2949" y="1488"/>
                        <a:pt x="2952" y="1488"/>
                        <a:pt x="2952" y="1488"/>
                      </a:cubicBezTo>
                      <a:cubicBezTo>
                        <a:pt x="2952" y="1488"/>
                        <a:pt x="2956" y="1488"/>
                        <a:pt x="2956" y="1488"/>
                      </a:cubicBezTo>
                      <a:cubicBezTo>
                        <a:pt x="2956" y="1488"/>
                        <a:pt x="2960" y="1487"/>
                        <a:pt x="2960" y="1487"/>
                      </a:cubicBezTo>
                      <a:cubicBezTo>
                        <a:pt x="2960" y="1487"/>
                        <a:pt x="2960" y="1487"/>
                        <a:pt x="2960" y="1487"/>
                      </a:cubicBezTo>
                      <a:cubicBezTo>
                        <a:pt x="2960" y="1487"/>
                        <a:pt x="2966" y="1486"/>
                        <a:pt x="2966" y="1486"/>
                      </a:cubicBezTo>
                      <a:cubicBezTo>
                        <a:pt x="2966" y="1486"/>
                        <a:pt x="2966" y="1485"/>
                        <a:pt x="2966" y="1485"/>
                      </a:cubicBezTo>
                      <a:cubicBezTo>
                        <a:pt x="2966" y="1485"/>
                        <a:pt x="2971" y="1483"/>
                        <a:pt x="2971" y="1483"/>
                      </a:cubicBezTo>
                      <a:cubicBezTo>
                        <a:pt x="2971" y="1483"/>
                        <a:pt x="2972" y="1483"/>
                        <a:pt x="2972" y="1483"/>
                      </a:cubicBezTo>
                      <a:cubicBezTo>
                        <a:pt x="2972" y="1483"/>
                        <a:pt x="2977" y="1479"/>
                        <a:pt x="2977" y="1479"/>
                      </a:cubicBezTo>
                      <a:cubicBezTo>
                        <a:pt x="2977" y="1479"/>
                        <a:pt x="2978" y="1479"/>
                        <a:pt x="2978" y="1479"/>
                      </a:cubicBezTo>
                      <a:cubicBezTo>
                        <a:pt x="2978" y="1479"/>
                        <a:pt x="2983" y="1472"/>
                        <a:pt x="2983" y="1472"/>
                      </a:cubicBezTo>
                      <a:cubicBezTo>
                        <a:pt x="2983" y="1472"/>
                        <a:pt x="2983" y="1472"/>
                        <a:pt x="2983" y="1472"/>
                      </a:cubicBezTo>
                      <a:cubicBezTo>
                        <a:pt x="2983" y="1472"/>
                        <a:pt x="2989" y="1463"/>
                        <a:pt x="2989" y="1463"/>
                      </a:cubicBezTo>
                      <a:cubicBezTo>
                        <a:pt x="2989" y="1463"/>
                        <a:pt x="2989" y="1462"/>
                        <a:pt x="2989" y="1462"/>
                      </a:cubicBezTo>
                      <a:cubicBezTo>
                        <a:pt x="2989" y="1462"/>
                        <a:pt x="2994" y="1447"/>
                        <a:pt x="2994" y="1447"/>
                      </a:cubicBezTo>
                      <a:cubicBezTo>
                        <a:pt x="2994" y="1447"/>
                        <a:pt x="2994" y="1446"/>
                        <a:pt x="2994" y="1446"/>
                      </a:cubicBezTo>
                      <a:cubicBezTo>
                        <a:pt x="2994" y="1446"/>
                        <a:pt x="3000" y="1420"/>
                        <a:pt x="3000" y="1420"/>
                      </a:cubicBezTo>
                      <a:cubicBezTo>
                        <a:pt x="3000" y="1420"/>
                        <a:pt x="3000" y="1418"/>
                        <a:pt x="3000" y="1418"/>
                      </a:cubicBezTo>
                      <a:cubicBezTo>
                        <a:pt x="3000" y="1418"/>
                        <a:pt x="3005" y="1361"/>
                        <a:pt x="3005" y="1361"/>
                      </a:cubicBezTo>
                      <a:cubicBezTo>
                        <a:pt x="3005" y="1361"/>
                        <a:pt x="3006" y="1357"/>
                        <a:pt x="3006" y="1357"/>
                      </a:cubicBezTo>
                      <a:cubicBezTo>
                        <a:pt x="3006" y="1357"/>
                        <a:pt x="3011" y="1226"/>
                        <a:pt x="3011" y="1226"/>
                      </a:cubicBezTo>
                      <a:cubicBezTo>
                        <a:pt x="3011" y="1226"/>
                        <a:pt x="3011" y="1218"/>
                        <a:pt x="3011" y="1218"/>
                      </a:cubicBezTo>
                      <a:cubicBezTo>
                        <a:pt x="3011" y="1218"/>
                        <a:pt x="3017" y="1024"/>
                        <a:pt x="3017" y="1024"/>
                      </a:cubicBezTo>
                      <a:cubicBezTo>
                        <a:pt x="3017" y="1024"/>
                        <a:pt x="3018" y="1013"/>
                        <a:pt x="3018" y="1013"/>
                      </a:cubicBezTo>
                      <a:cubicBezTo>
                        <a:pt x="3018" y="1013"/>
                        <a:pt x="3023" y="1125"/>
                        <a:pt x="3023" y="1125"/>
                      </a:cubicBezTo>
                      <a:cubicBezTo>
                        <a:pt x="3023" y="1125"/>
                        <a:pt x="3023" y="1134"/>
                        <a:pt x="3023" y="1134"/>
                      </a:cubicBezTo>
                      <a:cubicBezTo>
                        <a:pt x="3023" y="1134"/>
                        <a:pt x="3028" y="1306"/>
                        <a:pt x="3028" y="1306"/>
                      </a:cubicBezTo>
                      <a:cubicBezTo>
                        <a:pt x="3028" y="1306"/>
                        <a:pt x="3028" y="1311"/>
                        <a:pt x="3028" y="1311"/>
                      </a:cubicBezTo>
                      <a:cubicBezTo>
                        <a:pt x="3028" y="1311"/>
                        <a:pt x="3034" y="1392"/>
                        <a:pt x="3034" y="1392"/>
                      </a:cubicBezTo>
                      <a:cubicBezTo>
                        <a:pt x="3034" y="1392"/>
                        <a:pt x="3034" y="1394"/>
                        <a:pt x="3034" y="1394"/>
                      </a:cubicBezTo>
                      <a:cubicBezTo>
                        <a:pt x="3034" y="1394"/>
                        <a:pt x="3039" y="1432"/>
                        <a:pt x="3039" y="1432"/>
                      </a:cubicBezTo>
                      <a:cubicBezTo>
                        <a:pt x="3039" y="1432"/>
                        <a:pt x="3040" y="1433"/>
                        <a:pt x="3040" y="1433"/>
                      </a:cubicBezTo>
                      <a:cubicBezTo>
                        <a:pt x="3040" y="1433"/>
                        <a:pt x="3045" y="1453"/>
                        <a:pt x="3045" y="1453"/>
                      </a:cubicBezTo>
                      <a:cubicBezTo>
                        <a:pt x="3045" y="1453"/>
                        <a:pt x="3045" y="1454"/>
                        <a:pt x="3045" y="1454"/>
                      </a:cubicBezTo>
                      <a:cubicBezTo>
                        <a:pt x="3045" y="1454"/>
                        <a:pt x="3051" y="1466"/>
                        <a:pt x="3051" y="1466"/>
                      </a:cubicBezTo>
                      <a:cubicBezTo>
                        <a:pt x="3051" y="1466"/>
                        <a:pt x="3051" y="1467"/>
                        <a:pt x="3051" y="1467"/>
                      </a:cubicBezTo>
                      <a:cubicBezTo>
                        <a:pt x="3051" y="1467"/>
                        <a:pt x="3056" y="1474"/>
                        <a:pt x="3056" y="1474"/>
                      </a:cubicBezTo>
                      <a:cubicBezTo>
                        <a:pt x="3056" y="1474"/>
                        <a:pt x="3057" y="1474"/>
                        <a:pt x="3057" y="1474"/>
                      </a:cubicBezTo>
                      <a:cubicBezTo>
                        <a:pt x="3057" y="1474"/>
                        <a:pt x="3062" y="1479"/>
                        <a:pt x="3062" y="1479"/>
                      </a:cubicBezTo>
                      <a:cubicBezTo>
                        <a:pt x="3062" y="1479"/>
                        <a:pt x="3062" y="1479"/>
                        <a:pt x="3062" y="1479"/>
                      </a:cubicBezTo>
                      <a:cubicBezTo>
                        <a:pt x="3062" y="1479"/>
                        <a:pt x="3068" y="1483"/>
                        <a:pt x="3068" y="1483"/>
                      </a:cubicBezTo>
                      <a:cubicBezTo>
                        <a:pt x="3068" y="1483"/>
                        <a:pt x="3068" y="1483"/>
                        <a:pt x="3068" y="1483"/>
                      </a:cubicBezTo>
                      <a:cubicBezTo>
                        <a:pt x="3068" y="1483"/>
                        <a:pt x="3073" y="1486"/>
                        <a:pt x="3073" y="1486"/>
                      </a:cubicBezTo>
                      <a:cubicBezTo>
                        <a:pt x="3073" y="1486"/>
                        <a:pt x="3074" y="1486"/>
                        <a:pt x="3074" y="1486"/>
                      </a:cubicBezTo>
                      <a:cubicBezTo>
                        <a:pt x="3074" y="1486"/>
                        <a:pt x="3079" y="1488"/>
                        <a:pt x="3079" y="1488"/>
                      </a:cubicBezTo>
                      <a:cubicBezTo>
                        <a:pt x="3079" y="1488"/>
                        <a:pt x="3079" y="1488"/>
                        <a:pt x="3079" y="1488"/>
                      </a:cubicBezTo>
                      <a:cubicBezTo>
                        <a:pt x="3079" y="1488"/>
                        <a:pt x="3084" y="1490"/>
                        <a:pt x="3084" y="1490"/>
                      </a:cubicBezTo>
                      <a:cubicBezTo>
                        <a:pt x="3084" y="1490"/>
                        <a:pt x="3085" y="1490"/>
                        <a:pt x="3085" y="1490"/>
                      </a:cubicBezTo>
                      <a:cubicBezTo>
                        <a:pt x="3085" y="1490"/>
                        <a:pt x="3090" y="1491"/>
                        <a:pt x="3090" y="1491"/>
                      </a:cubicBezTo>
                      <a:cubicBezTo>
                        <a:pt x="3090" y="1491"/>
                        <a:pt x="3090" y="1491"/>
                        <a:pt x="3090" y="1491"/>
                      </a:cubicBezTo>
                      <a:cubicBezTo>
                        <a:pt x="3090" y="1491"/>
                        <a:pt x="3096" y="1492"/>
                        <a:pt x="3096" y="1492"/>
                      </a:cubicBezTo>
                      <a:cubicBezTo>
                        <a:pt x="3096" y="1492"/>
                        <a:pt x="3098" y="1492"/>
                        <a:pt x="3098" y="1492"/>
                      </a:cubicBezTo>
                      <a:cubicBezTo>
                        <a:pt x="3098" y="1492"/>
                        <a:pt x="3102" y="1493"/>
                        <a:pt x="3102" y="1493"/>
                      </a:cubicBezTo>
                      <a:cubicBezTo>
                        <a:pt x="3102" y="1493"/>
                        <a:pt x="3102" y="1493"/>
                        <a:pt x="3102" y="1493"/>
                      </a:cubicBezTo>
                      <a:cubicBezTo>
                        <a:pt x="3102" y="1493"/>
                        <a:pt x="3106" y="1494"/>
                        <a:pt x="3106" y="1494"/>
                      </a:cubicBezTo>
                      <a:cubicBezTo>
                        <a:pt x="3106" y="1494"/>
                        <a:pt x="3108" y="1494"/>
                        <a:pt x="3108" y="1494"/>
                      </a:cubicBezTo>
                      <a:cubicBezTo>
                        <a:pt x="3108" y="1494"/>
                        <a:pt x="3112" y="1495"/>
                        <a:pt x="3112" y="1495"/>
                      </a:cubicBezTo>
                      <a:cubicBezTo>
                        <a:pt x="3112" y="1495"/>
                        <a:pt x="3113" y="1495"/>
                        <a:pt x="3113" y="1495"/>
                      </a:cubicBezTo>
                      <a:cubicBezTo>
                        <a:pt x="3113" y="1495"/>
                        <a:pt x="3118" y="1496"/>
                        <a:pt x="3118" y="1496"/>
                      </a:cubicBezTo>
                      <a:cubicBezTo>
                        <a:pt x="3118" y="1496"/>
                        <a:pt x="3119" y="1495"/>
                        <a:pt x="3119" y="1495"/>
                      </a:cubicBezTo>
                      <a:cubicBezTo>
                        <a:pt x="3119" y="1495"/>
                        <a:pt x="3124" y="1496"/>
                        <a:pt x="3124" y="1496"/>
                      </a:cubicBezTo>
                      <a:cubicBezTo>
                        <a:pt x="3124" y="1496"/>
                        <a:pt x="3125" y="1497"/>
                        <a:pt x="3125" y="1497"/>
                      </a:cubicBezTo>
                      <a:cubicBezTo>
                        <a:pt x="3125" y="1497"/>
                        <a:pt x="3126" y="1496"/>
                        <a:pt x="3126" y="1496"/>
                      </a:cubicBezTo>
                      <a:cubicBezTo>
                        <a:pt x="3126" y="1496"/>
                        <a:pt x="3131" y="1496"/>
                        <a:pt x="3131" y="1496"/>
                      </a:cubicBezTo>
                      <a:cubicBezTo>
                        <a:pt x="3131" y="1496"/>
                        <a:pt x="3135" y="1497"/>
                        <a:pt x="3135" y="1497"/>
                      </a:cubicBezTo>
                      <a:cubicBezTo>
                        <a:pt x="3135" y="1497"/>
                        <a:pt x="3137" y="1496"/>
                        <a:pt x="3137" y="1496"/>
                      </a:cubicBezTo>
                      <a:cubicBezTo>
                        <a:pt x="3137" y="1496"/>
                        <a:pt x="3139" y="1497"/>
                        <a:pt x="3139" y="1497"/>
                      </a:cubicBezTo>
                      <a:cubicBezTo>
                        <a:pt x="3139" y="1497"/>
                        <a:pt x="3143" y="1497"/>
                        <a:pt x="3143" y="1497"/>
                      </a:cubicBezTo>
                      <a:cubicBezTo>
                        <a:pt x="3143" y="1497"/>
                        <a:pt x="3145" y="1496"/>
                        <a:pt x="3145" y="1496"/>
                      </a:cubicBezTo>
                      <a:cubicBezTo>
                        <a:pt x="3145" y="1496"/>
                        <a:pt x="3147" y="1497"/>
                        <a:pt x="3147" y="1497"/>
                      </a:cubicBezTo>
                      <a:cubicBezTo>
                        <a:pt x="3147" y="1497"/>
                        <a:pt x="3153" y="1496"/>
                        <a:pt x="3153" y="1496"/>
                      </a:cubicBezTo>
                      <a:cubicBezTo>
                        <a:pt x="3153" y="1496"/>
                        <a:pt x="3153" y="1495"/>
                        <a:pt x="3153" y="1495"/>
                      </a:cubicBezTo>
                      <a:cubicBezTo>
                        <a:pt x="3153" y="1495"/>
                        <a:pt x="3157" y="1495"/>
                        <a:pt x="3157" y="1495"/>
                      </a:cubicBezTo>
                      <a:cubicBezTo>
                        <a:pt x="3157" y="1495"/>
                        <a:pt x="3159" y="1495"/>
                        <a:pt x="3159" y="1495"/>
                      </a:cubicBezTo>
                      <a:cubicBezTo>
                        <a:pt x="3159" y="1495"/>
                        <a:pt x="3163" y="1497"/>
                        <a:pt x="3163" y="1497"/>
                      </a:cubicBezTo>
                      <a:cubicBezTo>
                        <a:pt x="3163" y="1497"/>
                        <a:pt x="3164" y="1497"/>
                        <a:pt x="3164" y="1497"/>
                      </a:cubicBezTo>
                      <a:cubicBezTo>
                        <a:pt x="3164" y="1497"/>
                        <a:pt x="3169" y="1497"/>
                        <a:pt x="3169" y="1497"/>
                      </a:cubicBezTo>
                      <a:cubicBezTo>
                        <a:pt x="3169" y="1497"/>
                        <a:pt x="3170" y="1498"/>
                        <a:pt x="3170" y="1498"/>
                      </a:cubicBezTo>
                      <a:cubicBezTo>
                        <a:pt x="3170" y="1498"/>
                        <a:pt x="3175" y="1498"/>
                        <a:pt x="3175" y="1498"/>
                      </a:cubicBezTo>
                      <a:cubicBezTo>
                        <a:pt x="3175" y="1498"/>
                        <a:pt x="3176" y="1498"/>
                        <a:pt x="3176" y="1498"/>
                      </a:cubicBezTo>
                      <a:cubicBezTo>
                        <a:pt x="3176" y="1498"/>
                        <a:pt x="3181" y="1498"/>
                        <a:pt x="3181" y="1498"/>
                      </a:cubicBezTo>
                      <a:cubicBezTo>
                        <a:pt x="3181" y="1498"/>
                        <a:pt x="3184" y="1498"/>
                        <a:pt x="3184" y="1498"/>
                      </a:cubicBezTo>
                      <a:cubicBezTo>
                        <a:pt x="3184" y="1498"/>
                        <a:pt x="3185" y="1499"/>
                        <a:pt x="3185" y="1499"/>
                      </a:cubicBezTo>
                      <a:cubicBezTo>
                        <a:pt x="3185" y="1499"/>
                        <a:pt x="3188" y="1498"/>
                        <a:pt x="3188" y="1498"/>
                      </a:cubicBezTo>
                      <a:cubicBezTo>
                        <a:pt x="3188" y="1498"/>
                        <a:pt x="3192" y="1499"/>
                        <a:pt x="3192" y="1499"/>
                      </a:cubicBezTo>
                      <a:cubicBezTo>
                        <a:pt x="3192" y="1499"/>
                        <a:pt x="3195" y="1499"/>
                        <a:pt x="3195" y="1499"/>
                      </a:cubicBezTo>
                      <a:cubicBezTo>
                        <a:pt x="3195" y="1499"/>
                        <a:pt x="3197" y="1499"/>
                        <a:pt x="3197" y="1499"/>
                      </a:cubicBezTo>
                      <a:cubicBezTo>
                        <a:pt x="3197" y="1499"/>
                        <a:pt x="3201" y="1499"/>
                        <a:pt x="3201" y="1499"/>
                      </a:cubicBezTo>
                      <a:cubicBezTo>
                        <a:pt x="3201" y="1499"/>
                        <a:pt x="3203" y="1499"/>
                        <a:pt x="3203" y="1499"/>
                      </a:cubicBezTo>
                      <a:cubicBezTo>
                        <a:pt x="3203" y="1499"/>
                        <a:pt x="3204" y="1499"/>
                        <a:pt x="3204" y="1499"/>
                      </a:cubicBezTo>
                      <a:cubicBezTo>
                        <a:pt x="3204" y="1499"/>
                        <a:pt x="3206" y="1499"/>
                        <a:pt x="3206" y="1499"/>
                      </a:cubicBezTo>
                      <a:cubicBezTo>
                        <a:pt x="3206" y="1499"/>
                        <a:pt x="3210" y="1499"/>
                        <a:pt x="3210" y="1499"/>
                      </a:cubicBezTo>
                      <a:cubicBezTo>
                        <a:pt x="3210" y="1499"/>
                        <a:pt x="3213" y="1499"/>
                        <a:pt x="3213" y="1499"/>
                      </a:cubicBezTo>
                      <a:cubicBezTo>
                        <a:pt x="3213" y="1499"/>
                        <a:pt x="3217" y="1500"/>
                        <a:pt x="3217" y="1500"/>
                      </a:cubicBezTo>
                      <a:cubicBezTo>
                        <a:pt x="3217" y="1500"/>
                        <a:pt x="3220" y="1499"/>
                        <a:pt x="3220" y="1499"/>
                      </a:cubicBezTo>
                      <a:cubicBezTo>
                        <a:pt x="3220" y="1499"/>
                        <a:pt x="3221" y="1499"/>
                        <a:pt x="3221" y="1499"/>
                      </a:cubicBezTo>
                      <a:cubicBezTo>
                        <a:pt x="3221" y="1499"/>
                        <a:pt x="3226" y="1500"/>
                        <a:pt x="3226" y="1500"/>
                      </a:cubicBezTo>
                      <a:cubicBezTo>
                        <a:pt x="3226" y="1500"/>
                        <a:pt x="3228" y="1499"/>
                        <a:pt x="3228" y="1499"/>
                      </a:cubicBezTo>
                      <a:cubicBezTo>
                        <a:pt x="3228" y="1499"/>
                        <a:pt x="3229" y="1500"/>
                        <a:pt x="3229" y="1500"/>
                      </a:cubicBezTo>
                      <a:cubicBezTo>
                        <a:pt x="3229" y="1500"/>
                        <a:pt x="3232" y="1500"/>
                        <a:pt x="3232" y="1500"/>
                      </a:cubicBezTo>
                      <a:cubicBezTo>
                        <a:pt x="3232" y="1500"/>
                        <a:pt x="3235" y="1500"/>
                        <a:pt x="3235" y="1500"/>
                      </a:cubicBezTo>
                      <a:cubicBezTo>
                        <a:pt x="3235" y="1500"/>
                        <a:pt x="3238" y="1500"/>
                        <a:pt x="3238" y="1500"/>
                      </a:cubicBezTo>
                      <a:cubicBezTo>
                        <a:pt x="3238" y="1500"/>
                        <a:pt x="3241" y="1500"/>
                        <a:pt x="3241" y="1500"/>
                      </a:cubicBezTo>
                      <a:cubicBezTo>
                        <a:pt x="3241" y="1500"/>
                        <a:pt x="3247" y="1500"/>
                        <a:pt x="3247" y="1500"/>
                      </a:cubicBezTo>
                      <a:cubicBezTo>
                        <a:pt x="3247" y="1500"/>
                        <a:pt x="3248" y="1499"/>
                        <a:pt x="3248" y="1499"/>
                      </a:cubicBezTo>
                      <a:cubicBezTo>
                        <a:pt x="3248" y="1499"/>
                        <a:pt x="3249" y="1499"/>
                        <a:pt x="3249" y="1499"/>
                      </a:cubicBezTo>
                      <a:cubicBezTo>
                        <a:pt x="3249" y="1499"/>
                        <a:pt x="3252" y="1500"/>
                        <a:pt x="3252" y="1500"/>
                      </a:cubicBezTo>
                      <a:cubicBezTo>
                        <a:pt x="3252" y="1500"/>
                        <a:pt x="3258" y="1500"/>
                        <a:pt x="3258" y="1500"/>
                      </a:cubicBezTo>
                      <a:cubicBezTo>
                        <a:pt x="3258" y="1500"/>
                        <a:pt x="3260" y="1500"/>
                        <a:pt x="3260" y="1500"/>
                      </a:cubicBezTo>
                      <a:cubicBezTo>
                        <a:pt x="3260" y="1500"/>
                        <a:pt x="3262" y="1500"/>
                        <a:pt x="3262" y="1500"/>
                      </a:cubicBezTo>
                      <a:cubicBezTo>
                        <a:pt x="3262" y="1500"/>
                        <a:pt x="3264" y="1500"/>
                        <a:pt x="3264" y="1500"/>
                      </a:cubicBezTo>
                      <a:cubicBezTo>
                        <a:pt x="3264" y="1500"/>
                        <a:pt x="3266" y="1500"/>
                        <a:pt x="3266" y="1500"/>
                      </a:cubicBezTo>
                      <a:cubicBezTo>
                        <a:pt x="3266" y="1500"/>
                        <a:pt x="3270" y="1500"/>
                        <a:pt x="3270" y="1500"/>
                      </a:cubicBezTo>
                      <a:cubicBezTo>
                        <a:pt x="3270" y="1500"/>
                        <a:pt x="3276" y="1500"/>
                        <a:pt x="3276" y="1500"/>
                      </a:cubicBezTo>
                      <a:cubicBezTo>
                        <a:pt x="3276" y="1500"/>
                        <a:pt x="3276" y="1500"/>
                        <a:pt x="3276" y="1500"/>
                      </a:cubicBezTo>
                      <a:cubicBezTo>
                        <a:pt x="3276" y="1500"/>
                        <a:pt x="3277" y="1500"/>
                        <a:pt x="3277" y="1500"/>
                      </a:cubicBezTo>
                      <a:cubicBezTo>
                        <a:pt x="3277" y="1500"/>
                        <a:pt x="3281" y="1501"/>
                        <a:pt x="3281" y="1501"/>
                      </a:cubicBezTo>
                      <a:cubicBezTo>
                        <a:pt x="3281" y="1501"/>
                        <a:pt x="3283" y="1500"/>
                        <a:pt x="3283" y="1500"/>
                      </a:cubicBezTo>
                      <a:cubicBezTo>
                        <a:pt x="3283" y="1500"/>
                        <a:pt x="3285" y="1501"/>
                        <a:pt x="3285" y="1501"/>
                      </a:cubicBezTo>
                      <a:cubicBezTo>
                        <a:pt x="3285" y="1501"/>
                        <a:pt x="3289" y="1500"/>
                        <a:pt x="3289" y="1500"/>
                      </a:cubicBezTo>
                      <a:cubicBezTo>
                        <a:pt x="3289" y="1500"/>
                        <a:pt x="3292" y="1500"/>
                        <a:pt x="3292" y="1500"/>
                      </a:cubicBezTo>
                      <a:cubicBezTo>
                        <a:pt x="3292" y="1500"/>
                        <a:pt x="3296" y="1500"/>
                        <a:pt x="3296" y="1500"/>
                      </a:cubicBezTo>
                      <a:cubicBezTo>
                        <a:pt x="3296" y="1500"/>
                        <a:pt x="3299" y="1501"/>
                        <a:pt x="3299" y="1501"/>
                      </a:cubicBezTo>
                      <a:cubicBezTo>
                        <a:pt x="3299" y="1501"/>
                        <a:pt x="3303" y="1501"/>
                        <a:pt x="3303" y="1501"/>
                      </a:cubicBezTo>
                      <a:cubicBezTo>
                        <a:pt x="3303" y="1501"/>
                        <a:pt x="3304" y="1500"/>
                        <a:pt x="3304" y="1500"/>
                      </a:cubicBezTo>
                      <a:cubicBezTo>
                        <a:pt x="3304" y="1500"/>
                        <a:pt x="3308" y="1500"/>
                        <a:pt x="3308" y="1500"/>
                      </a:cubicBezTo>
                      <a:cubicBezTo>
                        <a:pt x="3308" y="1500"/>
                        <a:pt x="3310" y="1500"/>
                        <a:pt x="3310" y="1500"/>
                      </a:cubicBezTo>
                      <a:cubicBezTo>
                        <a:pt x="3310" y="1500"/>
                        <a:pt x="3314" y="1500"/>
                        <a:pt x="3314" y="1500"/>
                      </a:cubicBezTo>
                      <a:cubicBezTo>
                        <a:pt x="3314" y="1500"/>
                        <a:pt x="3316" y="1501"/>
                        <a:pt x="3316" y="1501"/>
                      </a:cubicBezTo>
                      <a:cubicBezTo>
                        <a:pt x="3316" y="1501"/>
                        <a:pt x="3318" y="1500"/>
                        <a:pt x="3318" y="1500"/>
                      </a:cubicBezTo>
                      <a:cubicBezTo>
                        <a:pt x="3318" y="1500"/>
                        <a:pt x="3320" y="1500"/>
                        <a:pt x="3320" y="1500"/>
                      </a:cubicBezTo>
                      <a:cubicBezTo>
                        <a:pt x="3320" y="1500"/>
                        <a:pt x="3324" y="1500"/>
                        <a:pt x="3324" y="1500"/>
                      </a:cubicBezTo>
                      <a:cubicBezTo>
                        <a:pt x="3324" y="1500"/>
                        <a:pt x="3326" y="1501"/>
                        <a:pt x="3326" y="1501"/>
                      </a:cubicBezTo>
                      <a:cubicBezTo>
                        <a:pt x="3326" y="1501"/>
                        <a:pt x="3331" y="1500"/>
                        <a:pt x="3331" y="1500"/>
                      </a:cubicBezTo>
                      <a:cubicBezTo>
                        <a:pt x="3331" y="1500"/>
                        <a:pt x="3332" y="1501"/>
                        <a:pt x="3332" y="1501"/>
                      </a:cubicBezTo>
                      <a:cubicBezTo>
                        <a:pt x="3332" y="1501"/>
                        <a:pt x="3335" y="1501"/>
                        <a:pt x="3335" y="1501"/>
                      </a:cubicBezTo>
                      <a:cubicBezTo>
                        <a:pt x="3335" y="1501"/>
                        <a:pt x="3338" y="1500"/>
                        <a:pt x="3338" y="1500"/>
                      </a:cubicBezTo>
                      <a:cubicBezTo>
                        <a:pt x="3338" y="1500"/>
                        <a:pt x="3340" y="1501"/>
                        <a:pt x="3340" y="1501"/>
                      </a:cubicBezTo>
                      <a:cubicBezTo>
                        <a:pt x="3340" y="1501"/>
                        <a:pt x="3342" y="1500"/>
                        <a:pt x="3342" y="1500"/>
                      </a:cubicBezTo>
                      <a:cubicBezTo>
                        <a:pt x="3342" y="1500"/>
                        <a:pt x="3348" y="1501"/>
                        <a:pt x="3348" y="1501"/>
                      </a:cubicBezTo>
                      <a:cubicBezTo>
                        <a:pt x="3348" y="1501"/>
                        <a:pt x="3349" y="1500"/>
                        <a:pt x="3349" y="1500"/>
                      </a:cubicBezTo>
                      <a:cubicBezTo>
                        <a:pt x="3349" y="1500"/>
                        <a:pt x="3351" y="1500"/>
                        <a:pt x="3351" y="1500"/>
                      </a:cubicBezTo>
                      <a:cubicBezTo>
                        <a:pt x="3351" y="1500"/>
                        <a:pt x="3352" y="1501"/>
                        <a:pt x="3352" y="1501"/>
                      </a:cubicBezTo>
                      <a:cubicBezTo>
                        <a:pt x="3352" y="1501"/>
                        <a:pt x="3356" y="1500"/>
                        <a:pt x="3356" y="1500"/>
                      </a:cubicBezTo>
                      <a:cubicBezTo>
                        <a:pt x="3356" y="1500"/>
                        <a:pt x="3361" y="1501"/>
                        <a:pt x="3361" y="1501"/>
                      </a:cubicBezTo>
                      <a:cubicBezTo>
                        <a:pt x="3361" y="1501"/>
                        <a:pt x="3364" y="1501"/>
                        <a:pt x="3364" y="1501"/>
                      </a:cubicBezTo>
                      <a:cubicBezTo>
                        <a:pt x="3364" y="1501"/>
                        <a:pt x="3365" y="1501"/>
                        <a:pt x="3365" y="1501"/>
                      </a:cubicBezTo>
                      <a:cubicBezTo>
                        <a:pt x="3365" y="1501"/>
                        <a:pt x="3371" y="1500"/>
                        <a:pt x="3371" y="1500"/>
                      </a:cubicBezTo>
                      <a:cubicBezTo>
                        <a:pt x="3371" y="1500"/>
                        <a:pt x="3372" y="1501"/>
                        <a:pt x="3372" y="1501"/>
                      </a:cubicBezTo>
                      <a:cubicBezTo>
                        <a:pt x="3372" y="1501"/>
                        <a:pt x="3374" y="1501"/>
                        <a:pt x="3374" y="1501"/>
                      </a:cubicBezTo>
                      <a:cubicBezTo>
                        <a:pt x="3374" y="1501"/>
                        <a:pt x="3379" y="1501"/>
                        <a:pt x="3379" y="1501"/>
                      </a:cubicBezTo>
                      <a:cubicBezTo>
                        <a:pt x="3379" y="1501"/>
                        <a:pt x="3379" y="1501"/>
                        <a:pt x="3379" y="1501"/>
                      </a:cubicBezTo>
                      <a:cubicBezTo>
                        <a:pt x="3379" y="1501"/>
                        <a:pt x="3382" y="1501"/>
                        <a:pt x="3382" y="1501"/>
                      </a:cubicBezTo>
                      <a:cubicBezTo>
                        <a:pt x="3382" y="1501"/>
                        <a:pt x="3386" y="1501"/>
                        <a:pt x="3386" y="1501"/>
                      </a:cubicBezTo>
                      <a:cubicBezTo>
                        <a:pt x="3386" y="1501"/>
                        <a:pt x="3389" y="1501"/>
                        <a:pt x="3389" y="1501"/>
                      </a:cubicBezTo>
                      <a:cubicBezTo>
                        <a:pt x="3389" y="1501"/>
                        <a:pt x="3392" y="1501"/>
                        <a:pt x="3392" y="1501"/>
                      </a:cubicBezTo>
                      <a:cubicBezTo>
                        <a:pt x="3392" y="1501"/>
                        <a:pt x="3394" y="1501"/>
                        <a:pt x="3394" y="1501"/>
                      </a:cubicBezTo>
                      <a:cubicBezTo>
                        <a:pt x="3394" y="1501"/>
                        <a:pt x="3396" y="1501"/>
                        <a:pt x="3396" y="1501"/>
                      </a:cubicBezTo>
                      <a:cubicBezTo>
                        <a:pt x="3396" y="1501"/>
                        <a:pt x="3398" y="1500"/>
                        <a:pt x="3398" y="1500"/>
                      </a:cubicBezTo>
                      <a:cubicBezTo>
                        <a:pt x="3398" y="1500"/>
                        <a:pt x="3402" y="1501"/>
                        <a:pt x="3402" y="1501"/>
                      </a:cubicBezTo>
                      <a:cubicBezTo>
                        <a:pt x="3402" y="1501"/>
                        <a:pt x="3405" y="1501"/>
                        <a:pt x="3405" y="1501"/>
                      </a:cubicBezTo>
                      <a:cubicBezTo>
                        <a:pt x="3405" y="1501"/>
                        <a:pt x="3409" y="1501"/>
                        <a:pt x="3409" y="1501"/>
                      </a:cubicBezTo>
                      <a:cubicBezTo>
                        <a:pt x="3409" y="1501"/>
                        <a:pt x="3413" y="1501"/>
                        <a:pt x="3413" y="1501"/>
                      </a:cubicBezTo>
                      <a:cubicBezTo>
                        <a:pt x="3413" y="1501"/>
                        <a:pt x="3413" y="1501"/>
                        <a:pt x="3413" y="1501"/>
                      </a:cubicBezTo>
                      <a:cubicBezTo>
                        <a:pt x="3413" y="1501"/>
                        <a:pt x="3416" y="1501"/>
                        <a:pt x="3416" y="1501"/>
                      </a:cubicBezTo>
                      <a:cubicBezTo>
                        <a:pt x="3416" y="1501"/>
                        <a:pt x="3419" y="1501"/>
                        <a:pt x="3419" y="1501"/>
                      </a:cubicBezTo>
                      <a:cubicBezTo>
                        <a:pt x="3419" y="1501"/>
                        <a:pt x="3423" y="1501"/>
                        <a:pt x="3423" y="1501"/>
                      </a:cubicBezTo>
                      <a:cubicBezTo>
                        <a:pt x="3423" y="1501"/>
                        <a:pt x="3426" y="1501"/>
                        <a:pt x="3426" y="1501"/>
                      </a:cubicBezTo>
                      <a:cubicBezTo>
                        <a:pt x="3426" y="1501"/>
                        <a:pt x="3429" y="1501"/>
                        <a:pt x="3429" y="1501"/>
                      </a:cubicBezTo>
                      <a:cubicBezTo>
                        <a:pt x="3429" y="1501"/>
                        <a:pt x="3432" y="1501"/>
                        <a:pt x="3432" y="1501"/>
                      </a:cubicBezTo>
                      <a:cubicBezTo>
                        <a:pt x="3432" y="1501"/>
                        <a:pt x="3434" y="1501"/>
                        <a:pt x="3434" y="1501"/>
                      </a:cubicBezTo>
                      <a:cubicBezTo>
                        <a:pt x="3434" y="1501"/>
                        <a:pt x="3436" y="1500"/>
                        <a:pt x="3436" y="1500"/>
                      </a:cubicBezTo>
                      <a:cubicBezTo>
                        <a:pt x="3436" y="1500"/>
                        <a:pt x="3439" y="1501"/>
                        <a:pt x="3439" y="1501"/>
                      </a:cubicBezTo>
                      <a:cubicBezTo>
                        <a:pt x="3439" y="1501"/>
                        <a:pt x="3443" y="1501"/>
                        <a:pt x="3443" y="1501"/>
                      </a:cubicBezTo>
                      <a:cubicBezTo>
                        <a:pt x="3443" y="1501"/>
                        <a:pt x="3446" y="1501"/>
                        <a:pt x="3446" y="1501"/>
                      </a:cubicBezTo>
                      <a:cubicBezTo>
                        <a:pt x="3446" y="1501"/>
                        <a:pt x="3448" y="1501"/>
                        <a:pt x="3448" y="1501"/>
                      </a:cubicBezTo>
                      <a:cubicBezTo>
                        <a:pt x="3448" y="1501"/>
                        <a:pt x="3451" y="1501"/>
                        <a:pt x="3451" y="1501"/>
                      </a:cubicBezTo>
                      <a:cubicBezTo>
                        <a:pt x="3451" y="1501"/>
                        <a:pt x="3453" y="1501"/>
                        <a:pt x="3453" y="1501"/>
                      </a:cubicBezTo>
                      <a:cubicBezTo>
                        <a:pt x="3453" y="1501"/>
                        <a:pt x="3458" y="1501"/>
                        <a:pt x="3458" y="1501"/>
                      </a:cubicBezTo>
                      <a:cubicBezTo>
                        <a:pt x="3458" y="1501"/>
                        <a:pt x="3460" y="1501"/>
                        <a:pt x="3460" y="1501"/>
                      </a:cubicBezTo>
                      <a:cubicBezTo>
                        <a:pt x="3460" y="1501"/>
                        <a:pt x="3461" y="1501"/>
                        <a:pt x="3461" y="1501"/>
                      </a:cubicBezTo>
                      <a:cubicBezTo>
                        <a:pt x="3461" y="1501"/>
                        <a:pt x="3466" y="1501"/>
                        <a:pt x="3466" y="1501"/>
                      </a:cubicBezTo>
                      <a:cubicBezTo>
                        <a:pt x="3466" y="1501"/>
                        <a:pt x="3469" y="1501"/>
                        <a:pt x="3469" y="1501"/>
                      </a:cubicBezTo>
                      <a:cubicBezTo>
                        <a:pt x="3469" y="1501"/>
                        <a:pt x="3470" y="1501"/>
                        <a:pt x="3470" y="1501"/>
                      </a:cubicBezTo>
                      <a:cubicBezTo>
                        <a:pt x="3470" y="1501"/>
                        <a:pt x="3474" y="1501"/>
                        <a:pt x="3474" y="1501"/>
                      </a:cubicBezTo>
                      <a:cubicBezTo>
                        <a:pt x="3474" y="1501"/>
                        <a:pt x="3476" y="1501"/>
                        <a:pt x="3476" y="1501"/>
                      </a:cubicBezTo>
                      <a:cubicBezTo>
                        <a:pt x="3476" y="1501"/>
                        <a:pt x="3479" y="1501"/>
                        <a:pt x="3479" y="1501"/>
                      </a:cubicBezTo>
                      <a:cubicBezTo>
                        <a:pt x="3479" y="1501"/>
                        <a:pt x="3482" y="1501"/>
                        <a:pt x="3482" y="1501"/>
                      </a:cubicBezTo>
                      <a:cubicBezTo>
                        <a:pt x="3482" y="1501"/>
                        <a:pt x="3486" y="1501"/>
                        <a:pt x="3486" y="1501"/>
                      </a:cubicBezTo>
                      <a:cubicBezTo>
                        <a:pt x="3486" y="1501"/>
                        <a:pt x="3487" y="1501"/>
                        <a:pt x="3487" y="1501"/>
                      </a:cubicBezTo>
                      <a:cubicBezTo>
                        <a:pt x="3487" y="1501"/>
                        <a:pt x="3490" y="1501"/>
                        <a:pt x="3490" y="1501"/>
                      </a:cubicBezTo>
                      <a:cubicBezTo>
                        <a:pt x="3490" y="1501"/>
                        <a:pt x="3496" y="1501"/>
                        <a:pt x="3496" y="1501"/>
                      </a:cubicBezTo>
                      <a:cubicBezTo>
                        <a:pt x="3496" y="1501"/>
                        <a:pt x="3497" y="1501"/>
                        <a:pt x="3497" y="1501"/>
                      </a:cubicBezTo>
                      <a:cubicBezTo>
                        <a:pt x="3497" y="1501"/>
                        <a:pt x="3498" y="1501"/>
                        <a:pt x="3498" y="1501"/>
                      </a:cubicBezTo>
                      <a:cubicBezTo>
                        <a:pt x="3498" y="1501"/>
                        <a:pt x="3501" y="1500"/>
                        <a:pt x="3501" y="1500"/>
                      </a:cubicBezTo>
                      <a:cubicBezTo>
                        <a:pt x="3501" y="1500"/>
                        <a:pt x="3503" y="1501"/>
                        <a:pt x="3503" y="1501"/>
                      </a:cubicBezTo>
                      <a:cubicBezTo>
                        <a:pt x="3503" y="1501"/>
                        <a:pt x="3507" y="1501"/>
                        <a:pt x="3507" y="1501"/>
                      </a:cubicBezTo>
                      <a:cubicBezTo>
                        <a:pt x="3507" y="1501"/>
                        <a:pt x="3511" y="1501"/>
                        <a:pt x="3511" y="1501"/>
                      </a:cubicBezTo>
                      <a:cubicBezTo>
                        <a:pt x="3511" y="1501"/>
                        <a:pt x="3512" y="1501"/>
                        <a:pt x="3512" y="1501"/>
                      </a:cubicBezTo>
                      <a:cubicBezTo>
                        <a:pt x="3512" y="1501"/>
                        <a:pt x="3516" y="1501"/>
                        <a:pt x="3516" y="1501"/>
                      </a:cubicBezTo>
                      <a:cubicBezTo>
                        <a:pt x="3516" y="1501"/>
                        <a:pt x="3519" y="1501"/>
                        <a:pt x="3519" y="1501"/>
                      </a:cubicBezTo>
                      <a:cubicBezTo>
                        <a:pt x="3519" y="1501"/>
                        <a:pt x="3524" y="1501"/>
                        <a:pt x="3524" y="1501"/>
                      </a:cubicBezTo>
                      <a:cubicBezTo>
                        <a:pt x="3524" y="1501"/>
                        <a:pt x="3525" y="1501"/>
                        <a:pt x="3525" y="1501"/>
                      </a:cubicBezTo>
                      <a:cubicBezTo>
                        <a:pt x="3525" y="1501"/>
                        <a:pt x="3526" y="1501"/>
                        <a:pt x="3526" y="1501"/>
                      </a:cubicBezTo>
                      <a:cubicBezTo>
                        <a:pt x="3526" y="1501"/>
                        <a:pt x="3531" y="1501"/>
                        <a:pt x="3531" y="1501"/>
                      </a:cubicBezTo>
                      <a:cubicBezTo>
                        <a:pt x="3531" y="1501"/>
                        <a:pt x="3533" y="1501"/>
                        <a:pt x="3533" y="1501"/>
                      </a:cubicBezTo>
                      <a:cubicBezTo>
                        <a:pt x="3533" y="1501"/>
                        <a:pt x="3535" y="1501"/>
                        <a:pt x="3535" y="1501"/>
                      </a:cubicBezTo>
                      <a:cubicBezTo>
                        <a:pt x="3535" y="1501"/>
                        <a:pt x="3540" y="1501"/>
                        <a:pt x="3540" y="1501"/>
                      </a:cubicBezTo>
                      <a:cubicBezTo>
                        <a:pt x="3540" y="1501"/>
                        <a:pt x="3541" y="1501"/>
                        <a:pt x="3541" y="1501"/>
                      </a:cubicBezTo>
                      <a:cubicBezTo>
                        <a:pt x="3541" y="1501"/>
                        <a:pt x="3545" y="1501"/>
                        <a:pt x="3545" y="1501"/>
                      </a:cubicBezTo>
                      <a:cubicBezTo>
                        <a:pt x="3545" y="1501"/>
                        <a:pt x="3548" y="1501"/>
                        <a:pt x="3548" y="1501"/>
                      </a:cubicBezTo>
                      <a:cubicBezTo>
                        <a:pt x="3548" y="1501"/>
                        <a:pt x="3549" y="1501"/>
                        <a:pt x="3549" y="1501"/>
                      </a:cubicBezTo>
                      <a:cubicBezTo>
                        <a:pt x="3549" y="1501"/>
                        <a:pt x="3554" y="1501"/>
                        <a:pt x="3554" y="1501"/>
                      </a:cubicBezTo>
                      <a:cubicBezTo>
                        <a:pt x="3554" y="1501"/>
                        <a:pt x="3556" y="1501"/>
                        <a:pt x="3556" y="1501"/>
                      </a:cubicBezTo>
                      <a:cubicBezTo>
                        <a:pt x="3556" y="1501"/>
                        <a:pt x="3558" y="1501"/>
                        <a:pt x="3558" y="1501"/>
                      </a:cubicBezTo>
                      <a:cubicBezTo>
                        <a:pt x="3558" y="1501"/>
                        <a:pt x="3562" y="1501"/>
                        <a:pt x="3562" y="1501"/>
                      </a:cubicBezTo>
                      <a:cubicBezTo>
                        <a:pt x="3562" y="1501"/>
                        <a:pt x="3563" y="1501"/>
                        <a:pt x="3563" y="1501"/>
                      </a:cubicBezTo>
                      <a:cubicBezTo>
                        <a:pt x="3563" y="1501"/>
                        <a:pt x="3569" y="1501"/>
                        <a:pt x="3569" y="1501"/>
                      </a:cubicBezTo>
                      <a:cubicBezTo>
                        <a:pt x="3569" y="1501"/>
                        <a:pt x="3570" y="1501"/>
                        <a:pt x="3570" y="1501"/>
                      </a:cubicBezTo>
                      <a:cubicBezTo>
                        <a:pt x="3570" y="1501"/>
                        <a:pt x="3572" y="1501"/>
                        <a:pt x="3572" y="1501"/>
                      </a:cubicBezTo>
                      <a:cubicBezTo>
                        <a:pt x="3572" y="1501"/>
                        <a:pt x="3575" y="1501"/>
                        <a:pt x="3575" y="1501"/>
                      </a:cubicBezTo>
                      <a:cubicBezTo>
                        <a:pt x="3575" y="1501"/>
                        <a:pt x="3579" y="1502"/>
                        <a:pt x="3579" y="1502"/>
                      </a:cubicBezTo>
                      <a:cubicBezTo>
                        <a:pt x="3579" y="1502"/>
                        <a:pt x="3582" y="1501"/>
                        <a:pt x="3582" y="1501"/>
                      </a:cubicBezTo>
                      <a:cubicBezTo>
                        <a:pt x="3582" y="1501"/>
                        <a:pt x="3583" y="1501"/>
                        <a:pt x="3583" y="1501"/>
                      </a:cubicBezTo>
                      <a:cubicBezTo>
                        <a:pt x="3583" y="1501"/>
                        <a:pt x="3585" y="1502"/>
                        <a:pt x="3585" y="1502"/>
                      </a:cubicBezTo>
                      <a:cubicBezTo>
                        <a:pt x="3585" y="1502"/>
                        <a:pt x="3588" y="1501"/>
                        <a:pt x="3588" y="1501"/>
                      </a:cubicBezTo>
                      <a:cubicBezTo>
                        <a:pt x="3588" y="1501"/>
                        <a:pt x="3589" y="1501"/>
                        <a:pt x="3589" y="1501"/>
                      </a:cubicBezTo>
                      <a:cubicBezTo>
                        <a:pt x="3589" y="1501"/>
                        <a:pt x="3594" y="1502"/>
                        <a:pt x="3594" y="1502"/>
                      </a:cubicBezTo>
                      <a:cubicBezTo>
                        <a:pt x="3594" y="1502"/>
                        <a:pt x="3599" y="1501"/>
                        <a:pt x="3599" y="1501"/>
                      </a:cubicBezTo>
                      <a:cubicBezTo>
                        <a:pt x="3599" y="1501"/>
                        <a:pt x="3599" y="1501"/>
                        <a:pt x="3599" y="1501"/>
                      </a:cubicBezTo>
                      <a:cubicBezTo>
                        <a:pt x="3599" y="1501"/>
                        <a:pt x="3602" y="1502"/>
                        <a:pt x="3602" y="1502"/>
                      </a:cubicBezTo>
                      <a:cubicBezTo>
                        <a:pt x="3602" y="1502"/>
                        <a:pt x="3605" y="1501"/>
                        <a:pt x="3605" y="1501"/>
                      </a:cubicBezTo>
                      <a:cubicBezTo>
                        <a:pt x="3605" y="1501"/>
                        <a:pt x="3608" y="1501"/>
                        <a:pt x="3608" y="1501"/>
                      </a:cubicBezTo>
                      <a:cubicBezTo>
                        <a:pt x="3608" y="1501"/>
                        <a:pt x="3613" y="1501"/>
                        <a:pt x="3613" y="1501"/>
                      </a:cubicBezTo>
                      <a:cubicBezTo>
                        <a:pt x="3613" y="1501"/>
                        <a:pt x="3615" y="1501"/>
                        <a:pt x="3615" y="1501"/>
                      </a:cubicBezTo>
                      <a:cubicBezTo>
                        <a:pt x="3615" y="1501"/>
                        <a:pt x="3617" y="1501"/>
                        <a:pt x="3617" y="1501"/>
                      </a:cubicBezTo>
                      <a:cubicBezTo>
                        <a:pt x="3617" y="1501"/>
                        <a:pt x="3621" y="1501"/>
                        <a:pt x="3621" y="1501"/>
                      </a:cubicBezTo>
                      <a:cubicBezTo>
                        <a:pt x="3621" y="1501"/>
                        <a:pt x="3623" y="1502"/>
                        <a:pt x="3623" y="1502"/>
                      </a:cubicBezTo>
                      <a:cubicBezTo>
                        <a:pt x="3623" y="1502"/>
                        <a:pt x="3626" y="1501"/>
                        <a:pt x="3626" y="1501"/>
                      </a:cubicBezTo>
                      <a:cubicBezTo>
                        <a:pt x="3626" y="1501"/>
                        <a:pt x="3631" y="1501"/>
                        <a:pt x="3631" y="1501"/>
                      </a:cubicBezTo>
                      <a:cubicBezTo>
                        <a:pt x="3631" y="1501"/>
                        <a:pt x="3633" y="1501"/>
                        <a:pt x="3633" y="1501"/>
                      </a:cubicBezTo>
                      <a:cubicBezTo>
                        <a:pt x="3633" y="1501"/>
                        <a:pt x="3634" y="1501"/>
                        <a:pt x="3634" y="1501"/>
                      </a:cubicBezTo>
                      <a:cubicBezTo>
                        <a:pt x="3634" y="1501"/>
                        <a:pt x="3635" y="1501"/>
                        <a:pt x="3635" y="1501"/>
                      </a:cubicBezTo>
                      <a:cubicBezTo>
                        <a:pt x="3635" y="1501"/>
                        <a:pt x="3640" y="1501"/>
                        <a:pt x="3640" y="1501"/>
                      </a:cubicBezTo>
                      <a:cubicBezTo>
                        <a:pt x="3640" y="1501"/>
                        <a:pt x="3642" y="1501"/>
                        <a:pt x="3642" y="1501"/>
                      </a:cubicBezTo>
                      <a:cubicBezTo>
                        <a:pt x="3642" y="1501"/>
                        <a:pt x="3648" y="1501"/>
                        <a:pt x="3648" y="1501"/>
                      </a:cubicBezTo>
                      <a:cubicBezTo>
                        <a:pt x="3648" y="1501"/>
                        <a:pt x="3650" y="1502"/>
                        <a:pt x="3650" y="1502"/>
                      </a:cubicBezTo>
                      <a:cubicBezTo>
                        <a:pt x="3650" y="1502"/>
                        <a:pt x="3653" y="1502"/>
                        <a:pt x="3653" y="1502"/>
                      </a:cubicBezTo>
                      <a:cubicBezTo>
                        <a:pt x="3653" y="1502"/>
                        <a:pt x="3656" y="1501"/>
                        <a:pt x="3656" y="1501"/>
                      </a:cubicBezTo>
                      <a:cubicBezTo>
                        <a:pt x="3656" y="1501"/>
                        <a:pt x="3657" y="1501"/>
                        <a:pt x="3657" y="1501"/>
                      </a:cubicBezTo>
                      <a:cubicBezTo>
                        <a:pt x="3657" y="1501"/>
                        <a:pt x="3659" y="1502"/>
                        <a:pt x="3659" y="1502"/>
                      </a:cubicBezTo>
                      <a:cubicBezTo>
                        <a:pt x="3659" y="1502"/>
                        <a:pt x="3663" y="1501"/>
                        <a:pt x="3663" y="1501"/>
                      </a:cubicBezTo>
                      <a:cubicBezTo>
                        <a:pt x="3663" y="1501"/>
                        <a:pt x="3666" y="1502"/>
                        <a:pt x="3666" y="1502"/>
                      </a:cubicBezTo>
                      <a:cubicBezTo>
                        <a:pt x="3666" y="1502"/>
                        <a:pt x="3669" y="1501"/>
                        <a:pt x="3669" y="1501"/>
                      </a:cubicBezTo>
                      <a:cubicBezTo>
                        <a:pt x="3669" y="1501"/>
                        <a:pt x="3670" y="1502"/>
                        <a:pt x="3670" y="1502"/>
                      </a:cubicBezTo>
                      <a:cubicBezTo>
                        <a:pt x="3670" y="1502"/>
                        <a:pt x="3674" y="1502"/>
                        <a:pt x="3674" y="1502"/>
                      </a:cubicBezTo>
                      <a:cubicBezTo>
                        <a:pt x="3674" y="1502"/>
                        <a:pt x="3677" y="1501"/>
                        <a:pt x="3677" y="1501"/>
                      </a:cubicBezTo>
                      <a:cubicBezTo>
                        <a:pt x="3677" y="1501"/>
                        <a:pt x="3679" y="1501"/>
                        <a:pt x="3679" y="1501"/>
                      </a:cubicBezTo>
                      <a:cubicBezTo>
                        <a:pt x="3679" y="1501"/>
                        <a:pt x="3680" y="1502"/>
                        <a:pt x="3680" y="1502"/>
                      </a:cubicBezTo>
                      <a:cubicBezTo>
                        <a:pt x="3680" y="1502"/>
                        <a:pt x="3686" y="1502"/>
                        <a:pt x="3686" y="1502"/>
                      </a:cubicBezTo>
                      <a:cubicBezTo>
                        <a:pt x="3686" y="1502"/>
                        <a:pt x="3690" y="1501"/>
                        <a:pt x="3690" y="1501"/>
                      </a:cubicBezTo>
                      <a:cubicBezTo>
                        <a:pt x="3690" y="1501"/>
                        <a:pt x="3690" y="1501"/>
                        <a:pt x="3690" y="1501"/>
                      </a:cubicBezTo>
                      <a:cubicBezTo>
                        <a:pt x="3690" y="1501"/>
                        <a:pt x="3691" y="1502"/>
                        <a:pt x="3691" y="1502"/>
                      </a:cubicBezTo>
                      <a:cubicBezTo>
                        <a:pt x="3691" y="1502"/>
                        <a:pt x="3696" y="1502"/>
                        <a:pt x="3696" y="1502"/>
                      </a:cubicBezTo>
                      <a:cubicBezTo>
                        <a:pt x="3696" y="1502"/>
                        <a:pt x="3699" y="1501"/>
                        <a:pt x="3699" y="1501"/>
                      </a:cubicBezTo>
                      <a:cubicBezTo>
                        <a:pt x="3699" y="1501"/>
                        <a:pt x="3703" y="1501"/>
                        <a:pt x="3703" y="1501"/>
                      </a:cubicBezTo>
                      <a:cubicBezTo>
                        <a:pt x="3703" y="1501"/>
                        <a:pt x="3705" y="1502"/>
                        <a:pt x="3705" y="1502"/>
                      </a:cubicBezTo>
                      <a:cubicBezTo>
                        <a:pt x="3705" y="1502"/>
                        <a:pt x="3707" y="1502"/>
                        <a:pt x="3707" y="1502"/>
                      </a:cubicBezTo>
                      <a:cubicBezTo>
                        <a:pt x="3707" y="1502"/>
                        <a:pt x="3710" y="1501"/>
                        <a:pt x="3710" y="1501"/>
                      </a:cubicBezTo>
                      <a:cubicBezTo>
                        <a:pt x="3710" y="1501"/>
                        <a:pt x="3713" y="1501"/>
                        <a:pt x="3713" y="1501"/>
                      </a:cubicBezTo>
                      <a:cubicBezTo>
                        <a:pt x="3713" y="1501"/>
                        <a:pt x="3714" y="1501"/>
                        <a:pt x="3714" y="1501"/>
                      </a:cubicBezTo>
                      <a:cubicBezTo>
                        <a:pt x="3714" y="1501"/>
                        <a:pt x="3719" y="1502"/>
                        <a:pt x="3719" y="1502"/>
                      </a:cubicBezTo>
                      <a:cubicBezTo>
                        <a:pt x="3719" y="1502"/>
                        <a:pt x="3724" y="1501"/>
                        <a:pt x="3724" y="1501"/>
                      </a:cubicBezTo>
                      <a:cubicBezTo>
                        <a:pt x="3724" y="1501"/>
                        <a:pt x="3724" y="1501"/>
                        <a:pt x="3724" y="1501"/>
                      </a:cubicBezTo>
                      <a:cubicBezTo>
                        <a:pt x="3724" y="1501"/>
                        <a:pt x="3729" y="1502"/>
                        <a:pt x="3729" y="1502"/>
                      </a:cubicBezTo>
                      <a:cubicBezTo>
                        <a:pt x="3729" y="1502"/>
                        <a:pt x="3730" y="1502"/>
                        <a:pt x="3730" y="1502"/>
                      </a:cubicBezTo>
                      <a:cubicBezTo>
                        <a:pt x="3730" y="1502"/>
                        <a:pt x="3735" y="1501"/>
                        <a:pt x="3735" y="1501"/>
                      </a:cubicBezTo>
                      <a:cubicBezTo>
                        <a:pt x="3735" y="1501"/>
                        <a:pt x="3737" y="1502"/>
                        <a:pt x="3737" y="1502"/>
                      </a:cubicBezTo>
                      <a:cubicBezTo>
                        <a:pt x="3737" y="1502"/>
                        <a:pt x="3740" y="1501"/>
                        <a:pt x="3740" y="1501"/>
                      </a:cubicBezTo>
                      <a:cubicBezTo>
                        <a:pt x="3740" y="1501"/>
                        <a:pt x="3742" y="1502"/>
                        <a:pt x="3742" y="1502"/>
                      </a:cubicBezTo>
                      <a:cubicBezTo>
                        <a:pt x="3742" y="1502"/>
                        <a:pt x="3746" y="1501"/>
                        <a:pt x="3746" y="1501"/>
                      </a:cubicBezTo>
                      <a:cubicBezTo>
                        <a:pt x="3746" y="1501"/>
                        <a:pt x="3747" y="1501"/>
                        <a:pt x="3747" y="1501"/>
                      </a:cubicBezTo>
                      <a:cubicBezTo>
                        <a:pt x="3747" y="1501"/>
                        <a:pt x="3750" y="1502"/>
                        <a:pt x="3750" y="1502"/>
                      </a:cubicBezTo>
                      <a:cubicBezTo>
                        <a:pt x="3750" y="1502"/>
                        <a:pt x="3752" y="1501"/>
                        <a:pt x="3752" y="1501"/>
                      </a:cubicBezTo>
                      <a:cubicBezTo>
                        <a:pt x="3752" y="1501"/>
                        <a:pt x="3754" y="1502"/>
                        <a:pt x="3754" y="1502"/>
                      </a:cubicBezTo>
                      <a:cubicBezTo>
                        <a:pt x="3754" y="1502"/>
                        <a:pt x="3759" y="1502"/>
                        <a:pt x="3759" y="1502"/>
                      </a:cubicBezTo>
                      <a:cubicBezTo>
                        <a:pt x="3759" y="1502"/>
                        <a:pt x="3762" y="1501"/>
                        <a:pt x="3762" y="1501"/>
                      </a:cubicBezTo>
                      <a:cubicBezTo>
                        <a:pt x="3762" y="1501"/>
                        <a:pt x="3764" y="1501"/>
                        <a:pt x="3764" y="1501"/>
                      </a:cubicBezTo>
                      <a:cubicBezTo>
                        <a:pt x="3764" y="1501"/>
                        <a:pt x="3769" y="1502"/>
                        <a:pt x="3769" y="1502"/>
                      </a:cubicBezTo>
                      <a:cubicBezTo>
                        <a:pt x="3769" y="1502"/>
                        <a:pt x="3771" y="1501"/>
                        <a:pt x="3771" y="1501"/>
                      </a:cubicBezTo>
                      <a:cubicBezTo>
                        <a:pt x="3771" y="1501"/>
                        <a:pt x="3772" y="1502"/>
                        <a:pt x="3772" y="1502"/>
                      </a:cubicBezTo>
                      <a:cubicBezTo>
                        <a:pt x="3772" y="1502"/>
                        <a:pt x="3775" y="1502"/>
                        <a:pt x="3775" y="1502"/>
                      </a:cubicBezTo>
                      <a:cubicBezTo>
                        <a:pt x="3775" y="1502"/>
                        <a:pt x="3779" y="1501"/>
                        <a:pt x="3779" y="1501"/>
                      </a:cubicBezTo>
                      <a:cubicBezTo>
                        <a:pt x="3779" y="1501"/>
                        <a:pt x="3784" y="1502"/>
                        <a:pt x="3784" y="1502"/>
                      </a:cubicBezTo>
                      <a:cubicBezTo>
                        <a:pt x="3784" y="1502"/>
                        <a:pt x="3785" y="1501"/>
                        <a:pt x="3785" y="1501"/>
                      </a:cubicBezTo>
                      <a:cubicBezTo>
                        <a:pt x="3785" y="1501"/>
                        <a:pt x="3787" y="1502"/>
                        <a:pt x="3787" y="1502"/>
                      </a:cubicBezTo>
                      <a:cubicBezTo>
                        <a:pt x="3787" y="1502"/>
                        <a:pt x="3789" y="1501"/>
                        <a:pt x="3789" y="1501"/>
                      </a:cubicBezTo>
                      <a:cubicBezTo>
                        <a:pt x="3789" y="1501"/>
                        <a:pt x="3793" y="1502"/>
                        <a:pt x="3793" y="1502"/>
                      </a:cubicBezTo>
                      <a:cubicBezTo>
                        <a:pt x="3793" y="1502"/>
                        <a:pt x="3797" y="1501"/>
                        <a:pt x="3797" y="1501"/>
                      </a:cubicBezTo>
                      <a:cubicBezTo>
                        <a:pt x="3797" y="1501"/>
                        <a:pt x="3797" y="1501"/>
                        <a:pt x="3797" y="1501"/>
                      </a:cubicBezTo>
                      <a:cubicBezTo>
                        <a:pt x="3797" y="1501"/>
                        <a:pt x="3802" y="1502"/>
                        <a:pt x="3802" y="1502"/>
                      </a:cubicBezTo>
                      <a:cubicBezTo>
                        <a:pt x="3802" y="1502"/>
                        <a:pt x="3805" y="1502"/>
                        <a:pt x="3805" y="1502"/>
                      </a:cubicBezTo>
                      <a:cubicBezTo>
                        <a:pt x="3805" y="1502"/>
                        <a:pt x="3808" y="1501"/>
                        <a:pt x="3808" y="1501"/>
                      </a:cubicBezTo>
                      <a:cubicBezTo>
                        <a:pt x="3808" y="1501"/>
                        <a:pt x="3810" y="1502"/>
                        <a:pt x="3810" y="1502"/>
                      </a:cubicBezTo>
                      <a:cubicBezTo>
                        <a:pt x="3810" y="1502"/>
                        <a:pt x="3814" y="1501"/>
                        <a:pt x="3814" y="1501"/>
                      </a:cubicBezTo>
                      <a:cubicBezTo>
                        <a:pt x="3814" y="1501"/>
                        <a:pt x="3818" y="1501"/>
                        <a:pt x="3818" y="1501"/>
                      </a:cubicBezTo>
                      <a:cubicBezTo>
                        <a:pt x="3818" y="1501"/>
                        <a:pt x="3820" y="1502"/>
                        <a:pt x="3820" y="1502"/>
                      </a:cubicBezTo>
                      <a:cubicBezTo>
                        <a:pt x="3820" y="1502"/>
                        <a:pt x="3821" y="1501"/>
                        <a:pt x="3821" y="1501"/>
                      </a:cubicBezTo>
                      <a:cubicBezTo>
                        <a:pt x="3821" y="1501"/>
                        <a:pt x="3822" y="1502"/>
                        <a:pt x="3822" y="1502"/>
                      </a:cubicBezTo>
                      <a:cubicBezTo>
                        <a:pt x="3822" y="1502"/>
                        <a:pt x="3828" y="1501"/>
                        <a:pt x="3828" y="1501"/>
                      </a:cubicBezTo>
                      <a:cubicBezTo>
                        <a:pt x="3828" y="1501"/>
                        <a:pt x="3831" y="1501"/>
                        <a:pt x="3831" y="1501"/>
                      </a:cubicBezTo>
                      <a:cubicBezTo>
                        <a:pt x="3831" y="1501"/>
                        <a:pt x="3832" y="1501"/>
                        <a:pt x="3832" y="1501"/>
                      </a:cubicBezTo>
                      <a:cubicBezTo>
                        <a:pt x="3832" y="1501"/>
                        <a:pt x="3836" y="1502"/>
                        <a:pt x="3836" y="1502"/>
                      </a:cubicBezTo>
                      <a:cubicBezTo>
                        <a:pt x="3836" y="1502"/>
                        <a:pt x="3838" y="1501"/>
                        <a:pt x="3838" y="1501"/>
                      </a:cubicBezTo>
                      <a:cubicBezTo>
                        <a:pt x="3838" y="1501"/>
                        <a:pt x="3841" y="1502"/>
                        <a:pt x="3841" y="1502"/>
                      </a:cubicBezTo>
                      <a:cubicBezTo>
                        <a:pt x="3841" y="1502"/>
                        <a:pt x="3843" y="1502"/>
                        <a:pt x="3843" y="1502"/>
                      </a:cubicBezTo>
                      <a:cubicBezTo>
                        <a:pt x="3843" y="1502"/>
                        <a:pt x="3847" y="1501"/>
                        <a:pt x="3847" y="1501"/>
                      </a:cubicBezTo>
                      <a:cubicBezTo>
                        <a:pt x="3847" y="1501"/>
                        <a:pt x="3850" y="1502"/>
                        <a:pt x="3850" y="1502"/>
                      </a:cubicBezTo>
                      <a:cubicBezTo>
                        <a:pt x="3850" y="1502"/>
                        <a:pt x="3852" y="1501"/>
                        <a:pt x="3852" y="1501"/>
                      </a:cubicBezTo>
                      <a:cubicBezTo>
                        <a:pt x="3852" y="1501"/>
                        <a:pt x="3855" y="1502"/>
                        <a:pt x="3855" y="1502"/>
                      </a:cubicBezTo>
                      <a:cubicBezTo>
                        <a:pt x="3855" y="1502"/>
                        <a:pt x="3856" y="1501"/>
                        <a:pt x="3856" y="1501"/>
                      </a:cubicBezTo>
                      <a:cubicBezTo>
                        <a:pt x="3856" y="1501"/>
                        <a:pt x="3861" y="1502"/>
                        <a:pt x="3861" y="1502"/>
                      </a:cubicBezTo>
                      <a:cubicBezTo>
                        <a:pt x="3861" y="1502"/>
                        <a:pt x="3864" y="1501"/>
                        <a:pt x="3864" y="1501"/>
                      </a:cubicBezTo>
                      <a:cubicBezTo>
                        <a:pt x="3864" y="1501"/>
                        <a:pt x="3867" y="1502"/>
                        <a:pt x="3867" y="1502"/>
                      </a:cubicBezTo>
                      <a:cubicBezTo>
                        <a:pt x="3867" y="1502"/>
                        <a:pt x="3867" y="1501"/>
                        <a:pt x="3867" y="1501"/>
                      </a:cubicBezTo>
                      <a:cubicBezTo>
                        <a:pt x="3867" y="1501"/>
                        <a:pt x="3871" y="1502"/>
                        <a:pt x="3871" y="1502"/>
                      </a:cubicBezTo>
                      <a:cubicBezTo>
                        <a:pt x="3871" y="1502"/>
                        <a:pt x="3875" y="1501"/>
                        <a:pt x="3875" y="1501"/>
                      </a:cubicBezTo>
                      <a:cubicBezTo>
                        <a:pt x="3875" y="1501"/>
                        <a:pt x="3878" y="1502"/>
                        <a:pt x="3878" y="1502"/>
                      </a:cubicBezTo>
                      <a:cubicBezTo>
                        <a:pt x="3878" y="1502"/>
                        <a:pt x="3881" y="1501"/>
                        <a:pt x="3881" y="1501"/>
                      </a:cubicBezTo>
                      <a:cubicBezTo>
                        <a:pt x="3881" y="1501"/>
                        <a:pt x="3884" y="1501"/>
                        <a:pt x="3884" y="1501"/>
                      </a:cubicBezTo>
                      <a:cubicBezTo>
                        <a:pt x="3884" y="1501"/>
                        <a:pt x="3887" y="1502"/>
                        <a:pt x="3887" y="1502"/>
                      </a:cubicBezTo>
                      <a:cubicBezTo>
                        <a:pt x="3887" y="1502"/>
                        <a:pt x="3890" y="1502"/>
                        <a:pt x="3890" y="1502"/>
                      </a:cubicBezTo>
                      <a:cubicBezTo>
                        <a:pt x="3890" y="1502"/>
                        <a:pt x="3892" y="1501"/>
                        <a:pt x="3892" y="1501"/>
                      </a:cubicBezTo>
                      <a:cubicBezTo>
                        <a:pt x="3892" y="1501"/>
                        <a:pt x="3894" y="1502"/>
                        <a:pt x="3894" y="1502"/>
                      </a:cubicBezTo>
                      <a:cubicBezTo>
                        <a:pt x="3894" y="1502"/>
                        <a:pt x="3899" y="1501"/>
                        <a:pt x="3899" y="1501"/>
                      </a:cubicBezTo>
                      <a:cubicBezTo>
                        <a:pt x="3899" y="1501"/>
                        <a:pt x="3899" y="1501"/>
                        <a:pt x="3899" y="1501"/>
                      </a:cubicBezTo>
                      <a:cubicBezTo>
                        <a:pt x="3899" y="1501"/>
                        <a:pt x="3903" y="1502"/>
                        <a:pt x="3903" y="1502"/>
                      </a:cubicBezTo>
                      <a:cubicBezTo>
                        <a:pt x="3903" y="1502"/>
                        <a:pt x="3909" y="1502"/>
                        <a:pt x="3909" y="1502"/>
                      </a:cubicBezTo>
                      <a:cubicBezTo>
                        <a:pt x="3909" y="1502"/>
                        <a:pt x="3910" y="1501"/>
                        <a:pt x="3910" y="1501"/>
                      </a:cubicBezTo>
                      <a:cubicBezTo>
                        <a:pt x="3910" y="1501"/>
                        <a:pt x="3913" y="1502"/>
                        <a:pt x="3913" y="1502"/>
                      </a:cubicBezTo>
                      <a:cubicBezTo>
                        <a:pt x="3913" y="1502"/>
                        <a:pt x="3915" y="1501"/>
                        <a:pt x="3915" y="1501"/>
                      </a:cubicBezTo>
                      <a:cubicBezTo>
                        <a:pt x="3915" y="1501"/>
                        <a:pt x="3919" y="1502"/>
                        <a:pt x="3919" y="1502"/>
                      </a:cubicBezTo>
                      <a:cubicBezTo>
                        <a:pt x="3919" y="1502"/>
                        <a:pt x="3920" y="1501"/>
                        <a:pt x="3920" y="1501"/>
                      </a:cubicBezTo>
                      <a:cubicBezTo>
                        <a:pt x="3920" y="1501"/>
                        <a:pt x="3922" y="1501"/>
                        <a:pt x="3922" y="1501"/>
                      </a:cubicBezTo>
                      <a:cubicBezTo>
                        <a:pt x="3922" y="1501"/>
                        <a:pt x="3925" y="1502"/>
                        <a:pt x="3925" y="1502"/>
                      </a:cubicBezTo>
                      <a:cubicBezTo>
                        <a:pt x="3925" y="1502"/>
                        <a:pt x="3931" y="1502"/>
                        <a:pt x="3931" y="1502"/>
                      </a:cubicBezTo>
                      <a:cubicBezTo>
                        <a:pt x="3931" y="1502"/>
                        <a:pt x="3933" y="1501"/>
                        <a:pt x="3933" y="1501"/>
                      </a:cubicBezTo>
                      <a:cubicBezTo>
                        <a:pt x="3933" y="1501"/>
                        <a:pt x="3934" y="1502"/>
                        <a:pt x="3934" y="1502"/>
                      </a:cubicBezTo>
                      <a:cubicBezTo>
                        <a:pt x="3934" y="1502"/>
                        <a:pt x="3936" y="1501"/>
                        <a:pt x="3936" y="1501"/>
                      </a:cubicBezTo>
                      <a:cubicBezTo>
                        <a:pt x="3936" y="1501"/>
                        <a:pt x="3941" y="1501"/>
                        <a:pt x="3941" y="1501"/>
                      </a:cubicBezTo>
                      <a:cubicBezTo>
                        <a:pt x="3941" y="1501"/>
                        <a:pt x="3943" y="1502"/>
                        <a:pt x="3943" y="1502"/>
                      </a:cubicBezTo>
                      <a:cubicBezTo>
                        <a:pt x="3943" y="1502"/>
                        <a:pt x="3945" y="1502"/>
                        <a:pt x="3945" y="1502"/>
                      </a:cubicBezTo>
                      <a:cubicBezTo>
                        <a:pt x="3945" y="1502"/>
                        <a:pt x="3947" y="1501"/>
                        <a:pt x="3947" y="1501"/>
                      </a:cubicBezTo>
                      <a:cubicBezTo>
                        <a:pt x="3947" y="1501"/>
                        <a:pt x="3951" y="1502"/>
                        <a:pt x="3951" y="1502"/>
                      </a:cubicBezTo>
                      <a:cubicBezTo>
                        <a:pt x="3951" y="1502"/>
                        <a:pt x="3955" y="1501"/>
                        <a:pt x="3955" y="1501"/>
                      </a:cubicBezTo>
                      <a:cubicBezTo>
                        <a:pt x="3955" y="1501"/>
                        <a:pt x="3957" y="1502"/>
                        <a:pt x="3957" y="1502"/>
                      </a:cubicBezTo>
                      <a:cubicBezTo>
                        <a:pt x="3957" y="1502"/>
                        <a:pt x="3960" y="1501"/>
                        <a:pt x="3960" y="1501"/>
                      </a:cubicBezTo>
                      <a:cubicBezTo>
                        <a:pt x="3960" y="1501"/>
                        <a:pt x="3963" y="1501"/>
                        <a:pt x="3963" y="1501"/>
                      </a:cubicBezTo>
                      <a:cubicBezTo>
                        <a:pt x="3963" y="1501"/>
                        <a:pt x="3966" y="1502"/>
                        <a:pt x="3966" y="1502"/>
                      </a:cubicBezTo>
                      <a:cubicBezTo>
                        <a:pt x="3966" y="1502"/>
                        <a:pt x="3968" y="1502"/>
                        <a:pt x="3968" y="1502"/>
                      </a:cubicBezTo>
                      <a:cubicBezTo>
                        <a:pt x="3968" y="1502"/>
                        <a:pt x="3972" y="1501"/>
                        <a:pt x="3972" y="1501"/>
                      </a:cubicBezTo>
                      <a:cubicBezTo>
                        <a:pt x="3972" y="1501"/>
                        <a:pt x="3974" y="1501"/>
                        <a:pt x="3974" y="1501"/>
                      </a:cubicBezTo>
                      <a:cubicBezTo>
                        <a:pt x="3974" y="1501"/>
                        <a:pt x="3978" y="1501"/>
                        <a:pt x="3978" y="1501"/>
                      </a:cubicBezTo>
                      <a:cubicBezTo>
                        <a:pt x="3978" y="1501"/>
                        <a:pt x="3981" y="1501"/>
                        <a:pt x="3981" y="1501"/>
                      </a:cubicBezTo>
                      <a:cubicBezTo>
                        <a:pt x="3981" y="1501"/>
                        <a:pt x="3983" y="1501"/>
                        <a:pt x="3983" y="1501"/>
                      </a:cubicBezTo>
                      <a:cubicBezTo>
                        <a:pt x="3983" y="1501"/>
                        <a:pt x="3984" y="1501"/>
                        <a:pt x="3984" y="1501"/>
                      </a:cubicBezTo>
                      <a:cubicBezTo>
                        <a:pt x="3984" y="1501"/>
                        <a:pt x="3989" y="1501"/>
                        <a:pt x="3989" y="1501"/>
                      </a:cubicBezTo>
                      <a:cubicBezTo>
                        <a:pt x="3989" y="1501"/>
                        <a:pt x="3992" y="1501"/>
                        <a:pt x="3992" y="1501"/>
                      </a:cubicBezTo>
                      <a:cubicBezTo>
                        <a:pt x="3992" y="1501"/>
                        <a:pt x="3994" y="1501"/>
                        <a:pt x="3994" y="1501"/>
                      </a:cubicBezTo>
                      <a:cubicBezTo>
                        <a:pt x="3994" y="1501"/>
                        <a:pt x="3996" y="1501"/>
                        <a:pt x="3996" y="1501"/>
                      </a:cubicBezTo>
                      <a:cubicBezTo>
                        <a:pt x="3996" y="1501"/>
                        <a:pt x="4000" y="1501"/>
                        <a:pt x="4000" y="1501"/>
                      </a:cubicBezTo>
                      <a:cubicBezTo>
                        <a:pt x="4000" y="1501"/>
                        <a:pt x="4003" y="1501"/>
                        <a:pt x="4003" y="1501"/>
                      </a:cubicBezTo>
                      <a:cubicBezTo>
                        <a:pt x="4003" y="1501"/>
                        <a:pt x="4005" y="1501"/>
                        <a:pt x="4005" y="1501"/>
                      </a:cubicBezTo>
                      <a:cubicBezTo>
                        <a:pt x="4005" y="1501"/>
                        <a:pt x="4011" y="1501"/>
                        <a:pt x="4011" y="1501"/>
                      </a:cubicBezTo>
                      <a:cubicBezTo>
                        <a:pt x="4011" y="1501"/>
                        <a:pt x="4012" y="1501"/>
                        <a:pt x="4012" y="1501"/>
                      </a:cubicBezTo>
                      <a:cubicBezTo>
                        <a:pt x="4012" y="1501"/>
                        <a:pt x="4016" y="1501"/>
                        <a:pt x="4016" y="1501"/>
                      </a:cubicBezTo>
                      <a:cubicBezTo>
                        <a:pt x="4016" y="1501"/>
                        <a:pt x="4018" y="1502"/>
                        <a:pt x="4018" y="1502"/>
                      </a:cubicBezTo>
                      <a:cubicBezTo>
                        <a:pt x="4018" y="1502"/>
                        <a:pt x="4023" y="1501"/>
                        <a:pt x="4023" y="1501"/>
                      </a:cubicBezTo>
                      <a:cubicBezTo>
                        <a:pt x="4023" y="1501"/>
                        <a:pt x="4023" y="1502"/>
                        <a:pt x="4023" y="1502"/>
                      </a:cubicBezTo>
                      <a:cubicBezTo>
                        <a:pt x="4023" y="1502"/>
                        <a:pt x="4024" y="1502"/>
                        <a:pt x="4024" y="1502"/>
                      </a:cubicBezTo>
                      <a:cubicBezTo>
                        <a:pt x="4024" y="1502"/>
                        <a:pt x="4027" y="1501"/>
                        <a:pt x="4027" y="1501"/>
                      </a:cubicBezTo>
                      <a:cubicBezTo>
                        <a:pt x="4027" y="1501"/>
                        <a:pt x="4030" y="1501"/>
                        <a:pt x="4030" y="1501"/>
                      </a:cubicBezTo>
                      <a:cubicBezTo>
                        <a:pt x="4030" y="1501"/>
                        <a:pt x="4034" y="1501"/>
                        <a:pt x="4034" y="1501"/>
                      </a:cubicBezTo>
                      <a:cubicBezTo>
                        <a:pt x="4034" y="1501"/>
                        <a:pt x="4036" y="1501"/>
                        <a:pt x="4036" y="1501"/>
                      </a:cubicBezTo>
                      <a:cubicBezTo>
                        <a:pt x="4036" y="1501"/>
                        <a:pt x="4040" y="1501"/>
                        <a:pt x="4040" y="1501"/>
                      </a:cubicBezTo>
                      <a:cubicBezTo>
                        <a:pt x="4040" y="1501"/>
                        <a:pt x="4041" y="1501"/>
                        <a:pt x="4041" y="1501"/>
                      </a:cubicBezTo>
                      <a:cubicBezTo>
                        <a:pt x="4041" y="1501"/>
                        <a:pt x="4045" y="1500"/>
                        <a:pt x="4045" y="1500"/>
                      </a:cubicBezTo>
                      <a:cubicBezTo>
                        <a:pt x="4045" y="1500"/>
                        <a:pt x="4046" y="1501"/>
                        <a:pt x="4046" y="1501"/>
                      </a:cubicBezTo>
                      <a:cubicBezTo>
                        <a:pt x="4046" y="1501"/>
                        <a:pt x="4052" y="1500"/>
                        <a:pt x="4052" y="1500"/>
                      </a:cubicBezTo>
                      <a:cubicBezTo>
                        <a:pt x="4052" y="1500"/>
                        <a:pt x="4052" y="1500"/>
                        <a:pt x="4052" y="1500"/>
                      </a:cubicBezTo>
                      <a:cubicBezTo>
                        <a:pt x="4052" y="1500"/>
                        <a:pt x="4057" y="1500"/>
                        <a:pt x="4057" y="1500"/>
                      </a:cubicBezTo>
                      <a:cubicBezTo>
                        <a:pt x="4057" y="1500"/>
                        <a:pt x="4058" y="1500"/>
                        <a:pt x="4058" y="1500"/>
                      </a:cubicBezTo>
                      <a:cubicBezTo>
                        <a:pt x="4058" y="1500"/>
                        <a:pt x="4063" y="1499"/>
                        <a:pt x="4063" y="1499"/>
                      </a:cubicBezTo>
                      <a:cubicBezTo>
                        <a:pt x="4063" y="1499"/>
                        <a:pt x="4063" y="1499"/>
                        <a:pt x="4063" y="1499"/>
                      </a:cubicBezTo>
                      <a:cubicBezTo>
                        <a:pt x="4063" y="1499"/>
                        <a:pt x="4069" y="1497"/>
                        <a:pt x="4069" y="1497"/>
                      </a:cubicBezTo>
                      <a:cubicBezTo>
                        <a:pt x="4069" y="1497"/>
                        <a:pt x="4069" y="1497"/>
                        <a:pt x="4069" y="1497"/>
                      </a:cubicBezTo>
                      <a:cubicBezTo>
                        <a:pt x="4069" y="1497"/>
                        <a:pt x="4074" y="1494"/>
                        <a:pt x="4074" y="1494"/>
                      </a:cubicBezTo>
                      <a:cubicBezTo>
                        <a:pt x="4074" y="1494"/>
                        <a:pt x="4075" y="1494"/>
                        <a:pt x="4075" y="1494"/>
                      </a:cubicBezTo>
                      <a:cubicBezTo>
                        <a:pt x="4075" y="1494"/>
                        <a:pt x="4080" y="1485"/>
                        <a:pt x="4080" y="1485"/>
                      </a:cubicBezTo>
                      <a:cubicBezTo>
                        <a:pt x="4080" y="1485"/>
                        <a:pt x="4080" y="1484"/>
                        <a:pt x="4080" y="1484"/>
                      </a:cubicBezTo>
                      <a:cubicBezTo>
                        <a:pt x="4080" y="1484"/>
                        <a:pt x="4086" y="1454"/>
                        <a:pt x="4086" y="1454"/>
                      </a:cubicBezTo>
                      <a:cubicBezTo>
                        <a:pt x="4086" y="1454"/>
                        <a:pt x="4087" y="1452"/>
                        <a:pt x="4087" y="1452"/>
                      </a:cubicBezTo>
                      <a:cubicBezTo>
                        <a:pt x="4087" y="1452"/>
                        <a:pt x="4091" y="1459"/>
                        <a:pt x="4091" y="1459"/>
                      </a:cubicBezTo>
                      <a:cubicBezTo>
                        <a:pt x="4091" y="1459"/>
                        <a:pt x="4092" y="1457"/>
                        <a:pt x="4092" y="1457"/>
                      </a:cubicBezTo>
                      <a:cubicBezTo>
                        <a:pt x="4092" y="1457"/>
                        <a:pt x="4097" y="1416"/>
                        <a:pt x="4097" y="1416"/>
                      </a:cubicBezTo>
                      <a:cubicBezTo>
                        <a:pt x="4097" y="1416"/>
                        <a:pt x="4097" y="1414"/>
                        <a:pt x="4097" y="1414"/>
                      </a:cubicBezTo>
                      <a:cubicBezTo>
                        <a:pt x="4097" y="1414"/>
                        <a:pt x="4101" y="1394"/>
                        <a:pt x="4101" y="1394"/>
                      </a:cubicBezTo>
                      <a:cubicBezTo>
                        <a:pt x="4101" y="1394"/>
                        <a:pt x="4103" y="1404"/>
                        <a:pt x="4103" y="1404"/>
                      </a:cubicBezTo>
                      <a:cubicBezTo>
                        <a:pt x="4103" y="1404"/>
                        <a:pt x="4106" y="1412"/>
                        <a:pt x="4106" y="1412"/>
                      </a:cubicBezTo>
                      <a:cubicBezTo>
                        <a:pt x="4106" y="1412"/>
                        <a:pt x="4112" y="1408"/>
                        <a:pt x="4112" y="1408"/>
                      </a:cubicBezTo>
                      <a:cubicBezTo>
                        <a:pt x="4112" y="1408"/>
                        <a:pt x="4114" y="1403"/>
                        <a:pt x="4114" y="1403"/>
                      </a:cubicBezTo>
                      <a:cubicBezTo>
                        <a:pt x="4114" y="1403"/>
                        <a:pt x="4114" y="1402"/>
                        <a:pt x="4114" y="1402"/>
                      </a:cubicBezTo>
                      <a:cubicBezTo>
                        <a:pt x="4114" y="1402"/>
                        <a:pt x="4117" y="1394"/>
                        <a:pt x="4117" y="1394"/>
                      </a:cubicBezTo>
                      <a:cubicBezTo>
                        <a:pt x="4117" y="1394"/>
                        <a:pt x="4120" y="1403"/>
                        <a:pt x="4120" y="1403"/>
                      </a:cubicBezTo>
                      <a:cubicBezTo>
                        <a:pt x="4120" y="1403"/>
                        <a:pt x="4125" y="1443"/>
                        <a:pt x="4125" y="1443"/>
                      </a:cubicBezTo>
                      <a:cubicBezTo>
                        <a:pt x="4125" y="1443"/>
                        <a:pt x="4127" y="1447"/>
                        <a:pt x="4127" y="1447"/>
                      </a:cubicBezTo>
                      <a:cubicBezTo>
                        <a:pt x="4127" y="1447"/>
                        <a:pt x="4131" y="1434"/>
                        <a:pt x="4131" y="1434"/>
                      </a:cubicBezTo>
                      <a:cubicBezTo>
                        <a:pt x="4131" y="1434"/>
                        <a:pt x="4131" y="1434"/>
                        <a:pt x="4131" y="1434"/>
                      </a:cubicBezTo>
                      <a:cubicBezTo>
                        <a:pt x="4131" y="1434"/>
                        <a:pt x="4137" y="1467"/>
                        <a:pt x="4137" y="1467"/>
                      </a:cubicBezTo>
                      <a:cubicBezTo>
                        <a:pt x="4137" y="1467"/>
                        <a:pt x="4137" y="1469"/>
                        <a:pt x="4137" y="1469"/>
                      </a:cubicBezTo>
                      <a:cubicBezTo>
                        <a:pt x="4137" y="1469"/>
                        <a:pt x="4142" y="1483"/>
                        <a:pt x="4142" y="1483"/>
                      </a:cubicBezTo>
                      <a:cubicBezTo>
                        <a:pt x="4142" y="1483"/>
                        <a:pt x="4143" y="1484"/>
                        <a:pt x="4143" y="1484"/>
                      </a:cubicBezTo>
                      <a:cubicBezTo>
                        <a:pt x="4143" y="1484"/>
                        <a:pt x="4148" y="1488"/>
                        <a:pt x="4148" y="1488"/>
                      </a:cubicBezTo>
                      <a:cubicBezTo>
                        <a:pt x="4148" y="1488"/>
                        <a:pt x="4149" y="1488"/>
                        <a:pt x="4149" y="1488"/>
                      </a:cubicBezTo>
                      <a:cubicBezTo>
                        <a:pt x="4149" y="1488"/>
                        <a:pt x="4150" y="1489"/>
                        <a:pt x="4150" y="1489"/>
                      </a:cubicBezTo>
                      <a:cubicBezTo>
                        <a:pt x="4150" y="1489"/>
                        <a:pt x="4156" y="1489"/>
                        <a:pt x="4156" y="1489"/>
                      </a:cubicBezTo>
                      <a:cubicBezTo>
                        <a:pt x="4156" y="1489"/>
                        <a:pt x="4159" y="1488"/>
                        <a:pt x="4159" y="1488"/>
                      </a:cubicBezTo>
                      <a:cubicBezTo>
                        <a:pt x="4159" y="1488"/>
                        <a:pt x="4159" y="1488"/>
                        <a:pt x="4159" y="1488"/>
                      </a:cubicBezTo>
                      <a:cubicBezTo>
                        <a:pt x="4159" y="1488"/>
                        <a:pt x="4162" y="1489"/>
                        <a:pt x="4162" y="1489"/>
                      </a:cubicBezTo>
                      <a:cubicBezTo>
                        <a:pt x="4162" y="1489"/>
                        <a:pt x="4165" y="1489"/>
                        <a:pt x="4165" y="1489"/>
                      </a:cubicBezTo>
                      <a:cubicBezTo>
                        <a:pt x="4165" y="1489"/>
                        <a:pt x="4171" y="1483"/>
                        <a:pt x="4171" y="1483"/>
                      </a:cubicBezTo>
                      <a:cubicBezTo>
                        <a:pt x="4171" y="1483"/>
                        <a:pt x="4172" y="1482"/>
                        <a:pt x="4172" y="1482"/>
                      </a:cubicBezTo>
                      <a:cubicBezTo>
                        <a:pt x="4172" y="1482"/>
                        <a:pt x="4176" y="1484"/>
                        <a:pt x="4176" y="1484"/>
                      </a:cubicBezTo>
                      <a:cubicBezTo>
                        <a:pt x="4176" y="1484"/>
                        <a:pt x="4177" y="1484"/>
                        <a:pt x="4177" y="1484"/>
                      </a:cubicBezTo>
                      <a:cubicBezTo>
                        <a:pt x="4177" y="1484"/>
                        <a:pt x="4182" y="1473"/>
                        <a:pt x="4182" y="1473"/>
                      </a:cubicBezTo>
                      <a:cubicBezTo>
                        <a:pt x="4182" y="1473"/>
                        <a:pt x="4184" y="1467"/>
                        <a:pt x="4184" y="1467"/>
                      </a:cubicBezTo>
                      <a:cubicBezTo>
                        <a:pt x="4184" y="1467"/>
                        <a:pt x="4187" y="1473"/>
                        <a:pt x="4187" y="1473"/>
                      </a:cubicBezTo>
                      <a:cubicBezTo>
                        <a:pt x="4187" y="1473"/>
                        <a:pt x="4189" y="1474"/>
                        <a:pt x="4189" y="1474"/>
                      </a:cubicBezTo>
                      <a:cubicBezTo>
                        <a:pt x="4189" y="1474"/>
                        <a:pt x="4193" y="1465"/>
                        <a:pt x="4193" y="1465"/>
                      </a:cubicBezTo>
                      <a:cubicBezTo>
                        <a:pt x="4193" y="1465"/>
                        <a:pt x="4193" y="1463"/>
                        <a:pt x="4193" y="1463"/>
                      </a:cubicBezTo>
                      <a:cubicBezTo>
                        <a:pt x="4193" y="1463"/>
                        <a:pt x="4197" y="1447"/>
                        <a:pt x="4197" y="1447"/>
                      </a:cubicBezTo>
                      <a:cubicBezTo>
                        <a:pt x="4197" y="1447"/>
                        <a:pt x="4199" y="1454"/>
                        <a:pt x="4199" y="1454"/>
                      </a:cubicBezTo>
                      <a:cubicBezTo>
                        <a:pt x="4199" y="1454"/>
                        <a:pt x="4202" y="1465"/>
                        <a:pt x="4202" y="1465"/>
                      </a:cubicBezTo>
                      <a:cubicBezTo>
                        <a:pt x="4202" y="1465"/>
                        <a:pt x="4205" y="1462"/>
                        <a:pt x="4205" y="1462"/>
                      </a:cubicBezTo>
                      <a:cubicBezTo>
                        <a:pt x="4205" y="1462"/>
                        <a:pt x="4209" y="1436"/>
                        <a:pt x="4209" y="1436"/>
                      </a:cubicBezTo>
                      <a:cubicBezTo>
                        <a:pt x="4209" y="1436"/>
                        <a:pt x="4210" y="1439"/>
                        <a:pt x="4210" y="1439"/>
                      </a:cubicBezTo>
                      <a:cubicBezTo>
                        <a:pt x="4210" y="1439"/>
                        <a:pt x="4216" y="1464"/>
                        <a:pt x="4216" y="1464"/>
                      </a:cubicBezTo>
                      <a:cubicBezTo>
                        <a:pt x="4216" y="1464"/>
                        <a:pt x="4217" y="1464"/>
                        <a:pt x="4217" y="1464"/>
                      </a:cubicBezTo>
                      <a:cubicBezTo>
                        <a:pt x="4217" y="1464"/>
                        <a:pt x="4221" y="1447"/>
                        <a:pt x="4221" y="1447"/>
                      </a:cubicBezTo>
                      <a:cubicBezTo>
                        <a:pt x="4221" y="1447"/>
                        <a:pt x="4222" y="1446"/>
                        <a:pt x="4222" y="1446"/>
                      </a:cubicBezTo>
                      <a:cubicBezTo>
                        <a:pt x="4222" y="1446"/>
                        <a:pt x="4227" y="1469"/>
                        <a:pt x="4227" y="1469"/>
                      </a:cubicBezTo>
                      <a:cubicBezTo>
                        <a:pt x="4227" y="1469"/>
                        <a:pt x="4227" y="1469"/>
                        <a:pt x="4227" y="1469"/>
                      </a:cubicBezTo>
                      <a:cubicBezTo>
                        <a:pt x="4227" y="1469"/>
                        <a:pt x="4230" y="1473"/>
                        <a:pt x="4230" y="1473"/>
                      </a:cubicBezTo>
                      <a:cubicBezTo>
                        <a:pt x="4230" y="1473"/>
                        <a:pt x="4235" y="1467"/>
                        <a:pt x="4235" y="1467"/>
                      </a:cubicBezTo>
                      <a:cubicBezTo>
                        <a:pt x="4235" y="1467"/>
                        <a:pt x="4238" y="1476"/>
                        <a:pt x="4238" y="1476"/>
                      </a:cubicBezTo>
                      <a:cubicBezTo>
                        <a:pt x="4238" y="1476"/>
                        <a:pt x="4239" y="1477"/>
                        <a:pt x="4239" y="1477"/>
                      </a:cubicBezTo>
                      <a:cubicBezTo>
                        <a:pt x="4239" y="1477"/>
                        <a:pt x="4244" y="1483"/>
                        <a:pt x="4244" y="1483"/>
                      </a:cubicBezTo>
                      <a:cubicBezTo>
                        <a:pt x="4244" y="1483"/>
                        <a:pt x="4247" y="1482"/>
                        <a:pt x="4247" y="1482"/>
                      </a:cubicBezTo>
                      <a:cubicBezTo>
                        <a:pt x="4247" y="1482"/>
                        <a:pt x="4250" y="1484"/>
                        <a:pt x="4250" y="1484"/>
                      </a:cubicBezTo>
                      <a:cubicBezTo>
                        <a:pt x="4250" y="1484"/>
                        <a:pt x="4250" y="1484"/>
                        <a:pt x="4250" y="1484"/>
                      </a:cubicBezTo>
                      <a:cubicBezTo>
                        <a:pt x="4250" y="1484"/>
                        <a:pt x="4255" y="1487"/>
                        <a:pt x="4255" y="1487"/>
                      </a:cubicBezTo>
                      <a:cubicBezTo>
                        <a:pt x="4255" y="1487"/>
                        <a:pt x="4256" y="1487"/>
                        <a:pt x="4256" y="1487"/>
                      </a:cubicBezTo>
                      <a:cubicBezTo>
                        <a:pt x="4256" y="1487"/>
                        <a:pt x="4257" y="1488"/>
                        <a:pt x="4257" y="1488"/>
                      </a:cubicBezTo>
                      <a:cubicBezTo>
                        <a:pt x="4257" y="1488"/>
                        <a:pt x="4264" y="1487"/>
                        <a:pt x="4264" y="1487"/>
                      </a:cubicBezTo>
                      <a:cubicBezTo>
                        <a:pt x="4264" y="1487"/>
                        <a:pt x="4265" y="1487"/>
                        <a:pt x="4265" y="1487"/>
                      </a:cubicBezTo>
                      <a:cubicBezTo>
                        <a:pt x="4265" y="1487"/>
                        <a:pt x="4268" y="1487"/>
                        <a:pt x="4268" y="1487"/>
                      </a:cubicBezTo>
                      <a:cubicBezTo>
                        <a:pt x="4268" y="1487"/>
                        <a:pt x="4272" y="1486"/>
                        <a:pt x="4272" y="1486"/>
                      </a:cubicBezTo>
                      <a:cubicBezTo>
                        <a:pt x="4272" y="1486"/>
                        <a:pt x="4274" y="1487"/>
                        <a:pt x="4274" y="1487"/>
                      </a:cubicBezTo>
                      <a:cubicBezTo>
                        <a:pt x="4274" y="1487"/>
                        <a:pt x="4277" y="1486"/>
                        <a:pt x="4277" y="1486"/>
                      </a:cubicBezTo>
                      <a:cubicBezTo>
                        <a:pt x="4277" y="1486"/>
                        <a:pt x="4278" y="1485"/>
                        <a:pt x="4278" y="1485"/>
                      </a:cubicBezTo>
                      <a:cubicBezTo>
                        <a:pt x="4278" y="1485"/>
                        <a:pt x="4284" y="1484"/>
                        <a:pt x="4284" y="1484"/>
                      </a:cubicBezTo>
                      <a:cubicBezTo>
                        <a:pt x="4284" y="1484"/>
                        <a:pt x="4284" y="1484"/>
                        <a:pt x="4284" y="1484"/>
                      </a:cubicBezTo>
                      <a:cubicBezTo>
                        <a:pt x="4284" y="1484"/>
                        <a:pt x="4289" y="1482"/>
                        <a:pt x="4289" y="1482"/>
                      </a:cubicBezTo>
                      <a:cubicBezTo>
                        <a:pt x="4289" y="1482"/>
                        <a:pt x="4290" y="1482"/>
                        <a:pt x="4290" y="1482"/>
                      </a:cubicBezTo>
                      <a:cubicBezTo>
                        <a:pt x="4290" y="1482"/>
                        <a:pt x="4295" y="1481"/>
                        <a:pt x="4295" y="1481"/>
                      </a:cubicBezTo>
                      <a:cubicBezTo>
                        <a:pt x="4295" y="1481"/>
                        <a:pt x="4295" y="1481"/>
                        <a:pt x="4295" y="1481"/>
                      </a:cubicBezTo>
                      <a:cubicBezTo>
                        <a:pt x="4295" y="1481"/>
                        <a:pt x="4301" y="1479"/>
                        <a:pt x="4301" y="1479"/>
                      </a:cubicBezTo>
                      <a:cubicBezTo>
                        <a:pt x="4301" y="1479"/>
                        <a:pt x="4301" y="1479"/>
                        <a:pt x="4301" y="1479"/>
                      </a:cubicBezTo>
                      <a:cubicBezTo>
                        <a:pt x="4301" y="1479"/>
                        <a:pt x="4306" y="1476"/>
                        <a:pt x="4306" y="1476"/>
                      </a:cubicBezTo>
                      <a:cubicBezTo>
                        <a:pt x="4306" y="1476"/>
                        <a:pt x="4306" y="1476"/>
                        <a:pt x="4306" y="1476"/>
                      </a:cubicBezTo>
                      <a:cubicBezTo>
                        <a:pt x="4306" y="1476"/>
                        <a:pt x="4312" y="1474"/>
                        <a:pt x="4312" y="1474"/>
                      </a:cubicBezTo>
                      <a:cubicBezTo>
                        <a:pt x="4312" y="1474"/>
                        <a:pt x="4312" y="1474"/>
                        <a:pt x="4312" y="1474"/>
                      </a:cubicBezTo>
                      <a:cubicBezTo>
                        <a:pt x="4312" y="1474"/>
                        <a:pt x="4317" y="1473"/>
                        <a:pt x="4317" y="1473"/>
                      </a:cubicBezTo>
                      <a:cubicBezTo>
                        <a:pt x="4317" y="1473"/>
                        <a:pt x="4318" y="1473"/>
                        <a:pt x="4318" y="1473"/>
                      </a:cubicBezTo>
                      <a:cubicBezTo>
                        <a:pt x="4318" y="1473"/>
                        <a:pt x="4322" y="1472"/>
                        <a:pt x="4322" y="1472"/>
                      </a:cubicBezTo>
                      <a:cubicBezTo>
                        <a:pt x="4322" y="1472"/>
                        <a:pt x="4325" y="1473"/>
                        <a:pt x="4325" y="1473"/>
                      </a:cubicBezTo>
                      <a:cubicBezTo>
                        <a:pt x="4325" y="1473"/>
                        <a:pt x="4327" y="1472"/>
                        <a:pt x="4327" y="1472"/>
                      </a:cubicBezTo>
                      <a:cubicBezTo>
                        <a:pt x="4327" y="1472"/>
                        <a:pt x="4329" y="1472"/>
                        <a:pt x="4329" y="1472"/>
                      </a:cubicBezTo>
                      <a:cubicBezTo>
                        <a:pt x="4329" y="1472"/>
                        <a:pt x="4334" y="1473"/>
                        <a:pt x="4334" y="1473"/>
                      </a:cubicBezTo>
                      <a:cubicBezTo>
                        <a:pt x="4334" y="1473"/>
                        <a:pt x="4335" y="1473"/>
                        <a:pt x="4335" y="1473"/>
                      </a:cubicBezTo>
                      <a:cubicBezTo>
                        <a:pt x="4335" y="1473"/>
                        <a:pt x="4340" y="1475"/>
                        <a:pt x="4340" y="1475"/>
                      </a:cubicBezTo>
                      <a:cubicBezTo>
                        <a:pt x="4340" y="1475"/>
                        <a:pt x="4340" y="1475"/>
                        <a:pt x="4340" y="1475"/>
                      </a:cubicBezTo>
                      <a:cubicBezTo>
                        <a:pt x="4340" y="1475"/>
                        <a:pt x="4346" y="1476"/>
                        <a:pt x="4346" y="1476"/>
                      </a:cubicBezTo>
                      <a:cubicBezTo>
                        <a:pt x="4346" y="1476"/>
                        <a:pt x="4346" y="1477"/>
                        <a:pt x="4346" y="1477"/>
                      </a:cubicBezTo>
                      <a:cubicBezTo>
                        <a:pt x="4346" y="1477"/>
                        <a:pt x="4351" y="1478"/>
                        <a:pt x="4351" y="1478"/>
                      </a:cubicBezTo>
                      <a:cubicBezTo>
                        <a:pt x="4351" y="1478"/>
                        <a:pt x="4352" y="1479"/>
                        <a:pt x="4352" y="1479"/>
                      </a:cubicBezTo>
                      <a:cubicBezTo>
                        <a:pt x="4352" y="1479"/>
                        <a:pt x="4357" y="1481"/>
                        <a:pt x="4357" y="1481"/>
                      </a:cubicBezTo>
                      <a:cubicBezTo>
                        <a:pt x="4357" y="1481"/>
                        <a:pt x="4358" y="1480"/>
                        <a:pt x="4358" y="1480"/>
                      </a:cubicBezTo>
                      <a:cubicBezTo>
                        <a:pt x="4358" y="1480"/>
                        <a:pt x="4363" y="1482"/>
                        <a:pt x="4363" y="1482"/>
                      </a:cubicBezTo>
                      <a:cubicBezTo>
                        <a:pt x="4363" y="1482"/>
                        <a:pt x="4363" y="1482"/>
                        <a:pt x="4363" y="1482"/>
                      </a:cubicBezTo>
                      <a:cubicBezTo>
                        <a:pt x="4363" y="1482"/>
                        <a:pt x="4369" y="1484"/>
                        <a:pt x="4369" y="1484"/>
                      </a:cubicBezTo>
                      <a:cubicBezTo>
                        <a:pt x="4369" y="1484"/>
                        <a:pt x="4369" y="1484"/>
                        <a:pt x="4369" y="1484"/>
                      </a:cubicBezTo>
                      <a:cubicBezTo>
                        <a:pt x="4369" y="1484"/>
                        <a:pt x="4374" y="1486"/>
                        <a:pt x="4374" y="1486"/>
                      </a:cubicBezTo>
                      <a:cubicBezTo>
                        <a:pt x="4374" y="1486"/>
                        <a:pt x="4376" y="1486"/>
                        <a:pt x="4376" y="1486"/>
                      </a:cubicBezTo>
                      <a:cubicBezTo>
                        <a:pt x="4376" y="1486"/>
                        <a:pt x="4380" y="1487"/>
                        <a:pt x="4380" y="1487"/>
                      </a:cubicBezTo>
                      <a:cubicBezTo>
                        <a:pt x="4380" y="1487"/>
                        <a:pt x="4382" y="1487"/>
                        <a:pt x="4382" y="1487"/>
                      </a:cubicBezTo>
                      <a:cubicBezTo>
                        <a:pt x="4382" y="1487"/>
                        <a:pt x="4385" y="1488"/>
                        <a:pt x="4385" y="1488"/>
                      </a:cubicBezTo>
                      <a:cubicBezTo>
                        <a:pt x="4385" y="1488"/>
                        <a:pt x="4386" y="1488"/>
                        <a:pt x="4386" y="1488"/>
                      </a:cubicBezTo>
                      <a:cubicBezTo>
                        <a:pt x="4386" y="1488"/>
                        <a:pt x="4391" y="1489"/>
                        <a:pt x="4391" y="1489"/>
                      </a:cubicBezTo>
                      <a:cubicBezTo>
                        <a:pt x="4391" y="1489"/>
                        <a:pt x="4391" y="1489"/>
                        <a:pt x="4391" y="1489"/>
                      </a:cubicBezTo>
                      <a:cubicBezTo>
                        <a:pt x="4391" y="1489"/>
                        <a:pt x="4396" y="1490"/>
                        <a:pt x="4396" y="1490"/>
                      </a:cubicBezTo>
                      <a:cubicBezTo>
                        <a:pt x="4396" y="1490"/>
                        <a:pt x="4397" y="1490"/>
                        <a:pt x="4397" y="1490"/>
                      </a:cubicBezTo>
                      <a:cubicBezTo>
                        <a:pt x="4397" y="1490"/>
                        <a:pt x="4402" y="1491"/>
                        <a:pt x="4402" y="1491"/>
                      </a:cubicBezTo>
                      <a:cubicBezTo>
                        <a:pt x="4402" y="1491"/>
                        <a:pt x="4403" y="1491"/>
                        <a:pt x="4403" y="1491"/>
                      </a:cubicBezTo>
                      <a:cubicBezTo>
                        <a:pt x="4403" y="1491"/>
                        <a:pt x="4408" y="1492"/>
                        <a:pt x="4408" y="1492"/>
                      </a:cubicBezTo>
                      <a:cubicBezTo>
                        <a:pt x="4408" y="1492"/>
                        <a:pt x="4411" y="1492"/>
                        <a:pt x="4411" y="1492"/>
                      </a:cubicBezTo>
                      <a:cubicBezTo>
                        <a:pt x="4411" y="1492"/>
                        <a:pt x="4414" y="1493"/>
                        <a:pt x="4414" y="1493"/>
                      </a:cubicBezTo>
                      <a:cubicBezTo>
                        <a:pt x="4414" y="1493"/>
                        <a:pt x="4415" y="1493"/>
                        <a:pt x="4415" y="1493"/>
                      </a:cubicBezTo>
                      <a:cubicBezTo>
                        <a:pt x="4415" y="1493"/>
                        <a:pt x="4419" y="1494"/>
                        <a:pt x="4419" y="1494"/>
                      </a:cubicBezTo>
                      <a:cubicBezTo>
                        <a:pt x="4419" y="1494"/>
                        <a:pt x="4420" y="1494"/>
                        <a:pt x="4420" y="1494"/>
                      </a:cubicBezTo>
                      <a:cubicBezTo>
                        <a:pt x="4420" y="1494"/>
                        <a:pt x="4425" y="1495"/>
                        <a:pt x="4425" y="1495"/>
                      </a:cubicBezTo>
                      <a:cubicBezTo>
                        <a:pt x="4425" y="1495"/>
                        <a:pt x="4426" y="1494"/>
                        <a:pt x="4426" y="1494"/>
                      </a:cubicBezTo>
                      <a:cubicBezTo>
                        <a:pt x="4426" y="1494"/>
                        <a:pt x="4431" y="1495"/>
                        <a:pt x="4431" y="1495"/>
                      </a:cubicBezTo>
                      <a:cubicBezTo>
                        <a:pt x="4431" y="1495"/>
                        <a:pt x="4431" y="1494"/>
                        <a:pt x="4431" y="1494"/>
                      </a:cubicBezTo>
                      <a:cubicBezTo>
                        <a:pt x="4431" y="1494"/>
                        <a:pt x="4436" y="1495"/>
                        <a:pt x="4436" y="1495"/>
                      </a:cubicBezTo>
                      <a:cubicBezTo>
                        <a:pt x="4436" y="1495"/>
                        <a:pt x="4436" y="1495"/>
                        <a:pt x="4436" y="1495"/>
                      </a:cubicBezTo>
                      <a:cubicBezTo>
                        <a:pt x="4436" y="1495"/>
                        <a:pt x="4441" y="1496"/>
                        <a:pt x="4441" y="1496"/>
                      </a:cubicBezTo>
                      <a:cubicBezTo>
                        <a:pt x="4441" y="1496"/>
                        <a:pt x="4446" y="1496"/>
                        <a:pt x="4446" y="1496"/>
                      </a:cubicBezTo>
                      <a:cubicBezTo>
                        <a:pt x="4446" y="1496"/>
                        <a:pt x="4447" y="1495"/>
                        <a:pt x="4447" y="1495"/>
                      </a:cubicBezTo>
                      <a:cubicBezTo>
                        <a:pt x="4447" y="1495"/>
                        <a:pt x="4448" y="1495"/>
                        <a:pt x="4448" y="1495"/>
                      </a:cubicBezTo>
                      <a:cubicBezTo>
                        <a:pt x="4448" y="1495"/>
                        <a:pt x="4451" y="1496"/>
                        <a:pt x="4451" y="1496"/>
                      </a:cubicBezTo>
                      <a:cubicBezTo>
                        <a:pt x="4451" y="1496"/>
                        <a:pt x="4455" y="1496"/>
                        <a:pt x="4455" y="1496"/>
                      </a:cubicBezTo>
                      <a:cubicBezTo>
                        <a:pt x="4455" y="1496"/>
                        <a:pt x="4457" y="1495"/>
                        <a:pt x="4457" y="1495"/>
                      </a:cubicBezTo>
                      <a:cubicBezTo>
                        <a:pt x="4457" y="1495"/>
                        <a:pt x="4460" y="1496"/>
                        <a:pt x="4460" y="1496"/>
                      </a:cubicBezTo>
                      <a:cubicBezTo>
                        <a:pt x="4460" y="1496"/>
                        <a:pt x="4463" y="1495"/>
                        <a:pt x="4463" y="1495"/>
                      </a:cubicBezTo>
                      <a:cubicBezTo>
                        <a:pt x="4463" y="1495"/>
                        <a:pt x="4466" y="1495"/>
                        <a:pt x="4466" y="1495"/>
                      </a:cubicBezTo>
                      <a:cubicBezTo>
                        <a:pt x="4466" y="1495"/>
                        <a:pt x="4470" y="1495"/>
                        <a:pt x="4470" y="1495"/>
                      </a:cubicBezTo>
                      <a:cubicBezTo>
                        <a:pt x="4470" y="1495"/>
                        <a:pt x="4472" y="1495"/>
                        <a:pt x="4472" y="1495"/>
                      </a:cubicBezTo>
                      <a:cubicBezTo>
                        <a:pt x="4472" y="1495"/>
                        <a:pt x="4476" y="1494"/>
                        <a:pt x="4476" y="1494"/>
                      </a:cubicBezTo>
                      <a:cubicBezTo>
                        <a:pt x="4476" y="1494"/>
                        <a:pt x="4477" y="1495"/>
                        <a:pt x="4477" y="1495"/>
                      </a:cubicBezTo>
                      <a:cubicBezTo>
                        <a:pt x="4477" y="1495"/>
                        <a:pt x="4481" y="1494"/>
                        <a:pt x="4481" y="1494"/>
                      </a:cubicBezTo>
                      <a:cubicBezTo>
                        <a:pt x="4481" y="1494"/>
                        <a:pt x="4482" y="1494"/>
                        <a:pt x="4482" y="1494"/>
                      </a:cubicBezTo>
                      <a:cubicBezTo>
                        <a:pt x="4482" y="1494"/>
                        <a:pt x="4486" y="1495"/>
                        <a:pt x="4486" y="1495"/>
                      </a:cubicBezTo>
                      <a:cubicBezTo>
                        <a:pt x="4486" y="1495"/>
                        <a:pt x="4489" y="1495"/>
                        <a:pt x="4489" y="1495"/>
                      </a:cubicBezTo>
                      <a:cubicBezTo>
                        <a:pt x="4489" y="1495"/>
                        <a:pt x="4492" y="1495"/>
                        <a:pt x="4492" y="1495"/>
                      </a:cubicBezTo>
                      <a:cubicBezTo>
                        <a:pt x="4492" y="1495"/>
                        <a:pt x="4493" y="1495"/>
                        <a:pt x="4493" y="1495"/>
                      </a:cubicBezTo>
                      <a:cubicBezTo>
                        <a:pt x="4493" y="1495"/>
                        <a:pt x="4498" y="1496"/>
                        <a:pt x="4498" y="1496"/>
                      </a:cubicBezTo>
                      <a:cubicBezTo>
                        <a:pt x="4498" y="1496"/>
                        <a:pt x="4499" y="1495"/>
                        <a:pt x="4499" y="1495"/>
                      </a:cubicBezTo>
                      <a:cubicBezTo>
                        <a:pt x="4499" y="1495"/>
                        <a:pt x="4502" y="1496"/>
                        <a:pt x="4502" y="1496"/>
                      </a:cubicBezTo>
                      <a:cubicBezTo>
                        <a:pt x="4502" y="1496"/>
                        <a:pt x="4506" y="1496"/>
                        <a:pt x="4506" y="1496"/>
                      </a:cubicBezTo>
                      <a:cubicBezTo>
                        <a:pt x="4506" y="1496"/>
                        <a:pt x="4509" y="1496"/>
                        <a:pt x="4509" y="1496"/>
                      </a:cubicBezTo>
                      <a:cubicBezTo>
                        <a:pt x="4509" y="1496"/>
                        <a:pt x="4510" y="1496"/>
                        <a:pt x="4510" y="1496"/>
                      </a:cubicBezTo>
                      <a:cubicBezTo>
                        <a:pt x="4510" y="1496"/>
                        <a:pt x="4515" y="1497"/>
                        <a:pt x="4515" y="1497"/>
                      </a:cubicBezTo>
                      <a:cubicBezTo>
                        <a:pt x="4515" y="1497"/>
                        <a:pt x="4517" y="1498"/>
                        <a:pt x="4517" y="1498"/>
                      </a:cubicBezTo>
                      <a:cubicBezTo>
                        <a:pt x="4517" y="1498"/>
                        <a:pt x="4518" y="1497"/>
                        <a:pt x="4518" y="1497"/>
                      </a:cubicBezTo>
                      <a:cubicBezTo>
                        <a:pt x="4518" y="1497"/>
                        <a:pt x="4523" y="1498"/>
                        <a:pt x="4523" y="1498"/>
                      </a:cubicBezTo>
                      <a:cubicBezTo>
                        <a:pt x="4523" y="1498"/>
                        <a:pt x="4527" y="1497"/>
                        <a:pt x="4527" y="1497"/>
                      </a:cubicBezTo>
                      <a:cubicBezTo>
                        <a:pt x="4527" y="1497"/>
                        <a:pt x="4527" y="1497"/>
                        <a:pt x="4527" y="1497"/>
                      </a:cubicBezTo>
                      <a:cubicBezTo>
                        <a:pt x="4527" y="1497"/>
                        <a:pt x="4531" y="1492"/>
                        <a:pt x="4531" y="1492"/>
                      </a:cubicBezTo>
                      <a:cubicBezTo>
                        <a:pt x="4531" y="1492"/>
                        <a:pt x="4533" y="1495"/>
                        <a:pt x="4533" y="1495"/>
                      </a:cubicBezTo>
                      <a:cubicBezTo>
                        <a:pt x="4533" y="1495"/>
                        <a:pt x="4538" y="1499"/>
                        <a:pt x="4538" y="1499"/>
                      </a:cubicBezTo>
                      <a:cubicBezTo>
                        <a:pt x="4538" y="1499"/>
                        <a:pt x="4538" y="1498"/>
                        <a:pt x="4538" y="1498"/>
                      </a:cubicBezTo>
                      <a:cubicBezTo>
                        <a:pt x="4538" y="1498"/>
                        <a:pt x="4544" y="1499"/>
                        <a:pt x="4544" y="1499"/>
                      </a:cubicBezTo>
                      <a:cubicBezTo>
                        <a:pt x="4544" y="1499"/>
                        <a:pt x="4545" y="1499"/>
                        <a:pt x="4545" y="1499"/>
                      </a:cubicBezTo>
                      <a:cubicBezTo>
                        <a:pt x="4545" y="1499"/>
                        <a:pt x="4549" y="1500"/>
                        <a:pt x="4549" y="1500"/>
                      </a:cubicBezTo>
                      <a:cubicBezTo>
                        <a:pt x="4549" y="1500"/>
                        <a:pt x="4551" y="1499"/>
                        <a:pt x="4551" y="1499"/>
                      </a:cubicBezTo>
                      <a:cubicBezTo>
                        <a:pt x="4551" y="1499"/>
                        <a:pt x="4555" y="1500"/>
                        <a:pt x="4555" y="1500"/>
                      </a:cubicBezTo>
                      <a:cubicBezTo>
                        <a:pt x="4555" y="1500"/>
                        <a:pt x="4556" y="1500"/>
                        <a:pt x="4556" y="1500"/>
                      </a:cubicBezTo>
                      <a:cubicBezTo>
                        <a:pt x="4556" y="1500"/>
                        <a:pt x="4558" y="1500"/>
                        <a:pt x="4558" y="1500"/>
                      </a:cubicBezTo>
                      <a:cubicBezTo>
                        <a:pt x="4558" y="1500"/>
                        <a:pt x="4562" y="1500"/>
                        <a:pt x="4562" y="1500"/>
                      </a:cubicBezTo>
                      <a:cubicBezTo>
                        <a:pt x="4562" y="1500"/>
                        <a:pt x="4566" y="1500"/>
                        <a:pt x="4566" y="1500"/>
                      </a:cubicBezTo>
                      <a:cubicBezTo>
                        <a:pt x="4566" y="1500"/>
                        <a:pt x="4568" y="1500"/>
                        <a:pt x="4568" y="1500"/>
                      </a:cubicBezTo>
                      <a:cubicBezTo>
                        <a:pt x="4568" y="1500"/>
                        <a:pt x="4571" y="1500"/>
                        <a:pt x="4571" y="1500"/>
                      </a:cubicBezTo>
                      <a:cubicBezTo>
                        <a:pt x="4571" y="1500"/>
                        <a:pt x="4574" y="1500"/>
                        <a:pt x="4574" y="1500"/>
                      </a:cubicBezTo>
                      <a:cubicBezTo>
                        <a:pt x="4574" y="1500"/>
                        <a:pt x="4576" y="1500"/>
                        <a:pt x="4576" y="1500"/>
                      </a:cubicBezTo>
                      <a:cubicBezTo>
                        <a:pt x="4576" y="1500"/>
                        <a:pt x="4581" y="1500"/>
                        <a:pt x="4581" y="1500"/>
                      </a:cubicBezTo>
                      <a:cubicBezTo>
                        <a:pt x="4581" y="1500"/>
                        <a:pt x="4583" y="1500"/>
                        <a:pt x="4583" y="1500"/>
                      </a:cubicBezTo>
                      <a:cubicBezTo>
                        <a:pt x="4583" y="1500"/>
                        <a:pt x="4584" y="1500"/>
                        <a:pt x="4584" y="1500"/>
                      </a:cubicBezTo>
                      <a:cubicBezTo>
                        <a:pt x="4584" y="1500"/>
                        <a:pt x="4587" y="1501"/>
                        <a:pt x="4587" y="1501"/>
                      </a:cubicBezTo>
                      <a:cubicBezTo>
                        <a:pt x="4587" y="1501"/>
                        <a:pt x="4589" y="1500"/>
                        <a:pt x="4589" y="1500"/>
                      </a:cubicBezTo>
                      <a:cubicBezTo>
                        <a:pt x="4589" y="1500"/>
                        <a:pt x="4594" y="1500"/>
                        <a:pt x="4594" y="1500"/>
                      </a:cubicBezTo>
                      <a:cubicBezTo>
                        <a:pt x="4594" y="1500"/>
                        <a:pt x="4595" y="1500"/>
                        <a:pt x="4595" y="1500"/>
                      </a:cubicBezTo>
                      <a:cubicBezTo>
                        <a:pt x="4595" y="1500"/>
                        <a:pt x="4596" y="1500"/>
                        <a:pt x="4596" y="1500"/>
                      </a:cubicBezTo>
                      <a:cubicBezTo>
                        <a:pt x="4596" y="1500"/>
                        <a:pt x="4601" y="1500"/>
                        <a:pt x="4601" y="1500"/>
                      </a:cubicBezTo>
                      <a:cubicBezTo>
                        <a:pt x="4601" y="1500"/>
                        <a:pt x="4606" y="1500"/>
                        <a:pt x="4606" y="1500"/>
                      </a:cubicBezTo>
                      <a:cubicBezTo>
                        <a:pt x="4606" y="1500"/>
                        <a:pt x="4606" y="1500"/>
                        <a:pt x="4606" y="1500"/>
                      </a:cubicBezTo>
                      <a:cubicBezTo>
                        <a:pt x="4606" y="1500"/>
                        <a:pt x="4608" y="1499"/>
                        <a:pt x="4608" y="1499"/>
                      </a:cubicBezTo>
                      <a:cubicBezTo>
                        <a:pt x="4608" y="1499"/>
                        <a:pt x="4612" y="1500"/>
                        <a:pt x="4612" y="1500"/>
                      </a:cubicBezTo>
                      <a:cubicBezTo>
                        <a:pt x="4612" y="1500"/>
                        <a:pt x="4617" y="1499"/>
                        <a:pt x="4617" y="1499"/>
                      </a:cubicBezTo>
                      <a:cubicBezTo>
                        <a:pt x="4617" y="1499"/>
                        <a:pt x="4619" y="1499"/>
                        <a:pt x="4619" y="1499"/>
                      </a:cubicBezTo>
                      <a:cubicBezTo>
                        <a:pt x="4619" y="1499"/>
                        <a:pt x="4623" y="1497"/>
                        <a:pt x="4623" y="1497"/>
                      </a:cubicBezTo>
                      <a:cubicBezTo>
                        <a:pt x="4623" y="1497"/>
                        <a:pt x="4623" y="1497"/>
                        <a:pt x="4623" y="1497"/>
                      </a:cubicBezTo>
                      <a:cubicBezTo>
                        <a:pt x="4623" y="1497"/>
                        <a:pt x="4627" y="1496"/>
                        <a:pt x="4627" y="1496"/>
                      </a:cubicBezTo>
                      <a:cubicBezTo>
                        <a:pt x="4627" y="1496"/>
                        <a:pt x="4629" y="1496"/>
                        <a:pt x="4629" y="1496"/>
                      </a:cubicBezTo>
                      <a:cubicBezTo>
                        <a:pt x="4629" y="1496"/>
                        <a:pt x="4634" y="1495"/>
                        <a:pt x="4634" y="1495"/>
                      </a:cubicBezTo>
                      <a:cubicBezTo>
                        <a:pt x="4634" y="1495"/>
                        <a:pt x="4634" y="1495"/>
                        <a:pt x="4634" y="1495"/>
                      </a:cubicBezTo>
                      <a:cubicBezTo>
                        <a:pt x="4634" y="1495"/>
                        <a:pt x="4640" y="1492"/>
                        <a:pt x="4640" y="1492"/>
                      </a:cubicBezTo>
                      <a:cubicBezTo>
                        <a:pt x="4640" y="1492"/>
                        <a:pt x="4641" y="1492"/>
                        <a:pt x="4641" y="1492"/>
                      </a:cubicBezTo>
                      <a:cubicBezTo>
                        <a:pt x="4641" y="1492"/>
                        <a:pt x="4645" y="1487"/>
                        <a:pt x="4645" y="1487"/>
                      </a:cubicBezTo>
                      <a:cubicBezTo>
                        <a:pt x="4645" y="1487"/>
                        <a:pt x="4646" y="1487"/>
                        <a:pt x="4646" y="1487"/>
                      </a:cubicBezTo>
                      <a:cubicBezTo>
                        <a:pt x="4646" y="1487"/>
                        <a:pt x="4651" y="1472"/>
                        <a:pt x="4651" y="1472"/>
                      </a:cubicBezTo>
                      <a:cubicBezTo>
                        <a:pt x="4651" y="1472"/>
                        <a:pt x="4652" y="1471"/>
                        <a:pt x="4652" y="1471"/>
                      </a:cubicBezTo>
                      <a:cubicBezTo>
                        <a:pt x="4652" y="1471"/>
                        <a:pt x="4657" y="1416"/>
                        <a:pt x="4657" y="1416"/>
                      </a:cubicBezTo>
                      <a:cubicBezTo>
                        <a:pt x="4657" y="1416"/>
                        <a:pt x="4657" y="1416"/>
                        <a:pt x="4657" y="1416"/>
                      </a:cubicBezTo>
                      <a:cubicBezTo>
                        <a:pt x="4657" y="1416"/>
                        <a:pt x="4663" y="1478"/>
                        <a:pt x="4663" y="1478"/>
                      </a:cubicBezTo>
                      <a:cubicBezTo>
                        <a:pt x="4663" y="1478"/>
                        <a:pt x="4663" y="1479"/>
                        <a:pt x="4663" y="1479"/>
                      </a:cubicBezTo>
                      <a:cubicBezTo>
                        <a:pt x="4663" y="1479"/>
                        <a:pt x="4668" y="1487"/>
                        <a:pt x="4668" y="1487"/>
                      </a:cubicBezTo>
                      <a:cubicBezTo>
                        <a:pt x="4668" y="1487"/>
                        <a:pt x="4669" y="1487"/>
                        <a:pt x="4669" y="1487"/>
                      </a:cubicBezTo>
                      <a:cubicBezTo>
                        <a:pt x="4669" y="1487"/>
                        <a:pt x="4674" y="1491"/>
                        <a:pt x="4674" y="1491"/>
                      </a:cubicBezTo>
                      <a:cubicBezTo>
                        <a:pt x="4674" y="1491"/>
                        <a:pt x="4674" y="1491"/>
                        <a:pt x="4674" y="1491"/>
                      </a:cubicBezTo>
                      <a:cubicBezTo>
                        <a:pt x="4674" y="1491"/>
                        <a:pt x="4679" y="1493"/>
                        <a:pt x="4679" y="1493"/>
                      </a:cubicBezTo>
                      <a:cubicBezTo>
                        <a:pt x="4679" y="1493"/>
                        <a:pt x="4682" y="1492"/>
                        <a:pt x="4682" y="1492"/>
                      </a:cubicBezTo>
                      <a:cubicBezTo>
                        <a:pt x="4682" y="1492"/>
                        <a:pt x="4685" y="1494"/>
                        <a:pt x="4685" y="1494"/>
                      </a:cubicBezTo>
                      <a:cubicBezTo>
                        <a:pt x="4685" y="1494"/>
                        <a:pt x="4685" y="1494"/>
                        <a:pt x="4685" y="1494"/>
                      </a:cubicBezTo>
                      <a:cubicBezTo>
                        <a:pt x="4685" y="1494"/>
                        <a:pt x="4691" y="1497"/>
                        <a:pt x="4691" y="1497"/>
                      </a:cubicBezTo>
                      <a:cubicBezTo>
                        <a:pt x="4691" y="1497"/>
                        <a:pt x="4691" y="1497"/>
                        <a:pt x="4691" y="1497"/>
                      </a:cubicBezTo>
                      <a:cubicBezTo>
                        <a:pt x="4691" y="1497"/>
                        <a:pt x="4697" y="1498"/>
                        <a:pt x="4697" y="1498"/>
                      </a:cubicBezTo>
                      <a:cubicBezTo>
                        <a:pt x="4697" y="1498"/>
                        <a:pt x="4698" y="1498"/>
                        <a:pt x="4698" y="1498"/>
                      </a:cubicBezTo>
                      <a:cubicBezTo>
                        <a:pt x="4698" y="1498"/>
                        <a:pt x="4702" y="1499"/>
                        <a:pt x="4702" y="1499"/>
                      </a:cubicBezTo>
                      <a:cubicBezTo>
                        <a:pt x="4702" y="1499"/>
                        <a:pt x="4704" y="1499"/>
                        <a:pt x="4704" y="1499"/>
                      </a:cubicBezTo>
                      <a:cubicBezTo>
                        <a:pt x="4704" y="1499"/>
                        <a:pt x="4708" y="1500"/>
                        <a:pt x="4708" y="1500"/>
                      </a:cubicBezTo>
                      <a:cubicBezTo>
                        <a:pt x="4708" y="1500"/>
                        <a:pt x="4708" y="1500"/>
                        <a:pt x="4708" y="1500"/>
                      </a:cubicBezTo>
                      <a:cubicBezTo>
                        <a:pt x="4708" y="1500"/>
                        <a:pt x="4713" y="1501"/>
                        <a:pt x="4713" y="1501"/>
                      </a:cubicBezTo>
                      <a:cubicBezTo>
                        <a:pt x="4713" y="1501"/>
                        <a:pt x="4715" y="1500"/>
                        <a:pt x="4715" y="1500"/>
                      </a:cubicBezTo>
                      <a:cubicBezTo>
                        <a:pt x="4715" y="1500"/>
                        <a:pt x="4719" y="1501"/>
                        <a:pt x="4719" y="1501"/>
                      </a:cubicBezTo>
                      <a:cubicBezTo>
                        <a:pt x="4719" y="1501"/>
                        <a:pt x="4723" y="1501"/>
                        <a:pt x="4723" y="1501"/>
                      </a:cubicBezTo>
                      <a:cubicBezTo>
                        <a:pt x="4723" y="1501"/>
                        <a:pt x="4724" y="1501"/>
                        <a:pt x="4724" y="1501"/>
                      </a:cubicBezTo>
                      <a:cubicBezTo>
                        <a:pt x="4724" y="1501"/>
                        <a:pt x="4725" y="1501"/>
                        <a:pt x="4725" y="1501"/>
                      </a:cubicBezTo>
                      <a:cubicBezTo>
                        <a:pt x="4725" y="1501"/>
                        <a:pt x="4728" y="1500"/>
                        <a:pt x="4728" y="1500"/>
                      </a:cubicBezTo>
                      <a:cubicBezTo>
                        <a:pt x="4728" y="1500"/>
                        <a:pt x="4731" y="1501"/>
                        <a:pt x="4731" y="1501"/>
                      </a:cubicBezTo>
                      <a:cubicBezTo>
                        <a:pt x="4731" y="1501"/>
                        <a:pt x="4733" y="1501"/>
                        <a:pt x="4733" y="1501"/>
                      </a:cubicBezTo>
                      <a:cubicBezTo>
                        <a:pt x="4733" y="1501"/>
                        <a:pt x="4737" y="1501"/>
                        <a:pt x="4737" y="1501"/>
                      </a:cubicBezTo>
                      <a:cubicBezTo>
                        <a:pt x="4737" y="1501"/>
                        <a:pt x="4742" y="1500"/>
                        <a:pt x="4742" y="1500"/>
                      </a:cubicBezTo>
                      <a:cubicBezTo>
                        <a:pt x="4742" y="1500"/>
                        <a:pt x="4743" y="1500"/>
                        <a:pt x="4743" y="1500"/>
                      </a:cubicBezTo>
                      <a:cubicBezTo>
                        <a:pt x="4743" y="1500"/>
                        <a:pt x="4747" y="1499"/>
                        <a:pt x="4747" y="1499"/>
                      </a:cubicBezTo>
                      <a:cubicBezTo>
                        <a:pt x="4747" y="1499"/>
                        <a:pt x="4748" y="1499"/>
                        <a:pt x="4748" y="1499"/>
                      </a:cubicBezTo>
                      <a:cubicBezTo>
                        <a:pt x="4748" y="1499"/>
                        <a:pt x="4753" y="1496"/>
                        <a:pt x="4753" y="1496"/>
                      </a:cubicBezTo>
                      <a:cubicBezTo>
                        <a:pt x="4753" y="1496"/>
                        <a:pt x="4753" y="1496"/>
                        <a:pt x="4753" y="1496"/>
                      </a:cubicBezTo>
                      <a:cubicBezTo>
                        <a:pt x="4753" y="1496"/>
                        <a:pt x="4759" y="1493"/>
                        <a:pt x="4759" y="1493"/>
                      </a:cubicBezTo>
                      <a:cubicBezTo>
                        <a:pt x="4759" y="1493"/>
                        <a:pt x="4759" y="1493"/>
                        <a:pt x="4759" y="1493"/>
                      </a:cubicBezTo>
                      <a:cubicBezTo>
                        <a:pt x="4759" y="1493"/>
                        <a:pt x="4764" y="1486"/>
                        <a:pt x="4764" y="1486"/>
                      </a:cubicBezTo>
                      <a:cubicBezTo>
                        <a:pt x="4764" y="1486"/>
                        <a:pt x="4764" y="1485"/>
                        <a:pt x="4764" y="1485"/>
                      </a:cubicBezTo>
                      <a:cubicBezTo>
                        <a:pt x="4764" y="1485"/>
                        <a:pt x="4770" y="1466"/>
                        <a:pt x="4770" y="1466"/>
                      </a:cubicBezTo>
                      <a:cubicBezTo>
                        <a:pt x="4770" y="1466"/>
                        <a:pt x="4770" y="1464"/>
                        <a:pt x="4770" y="1464"/>
                      </a:cubicBezTo>
                      <a:cubicBezTo>
                        <a:pt x="4770" y="1464"/>
                        <a:pt x="4776" y="1440"/>
                        <a:pt x="4776" y="1440"/>
                      </a:cubicBezTo>
                      <a:cubicBezTo>
                        <a:pt x="4776" y="1440"/>
                        <a:pt x="4776" y="1438"/>
                        <a:pt x="4776" y="1438"/>
                      </a:cubicBezTo>
                      <a:cubicBezTo>
                        <a:pt x="4776" y="1438"/>
                        <a:pt x="4781" y="1374"/>
                        <a:pt x="4781" y="1374"/>
                      </a:cubicBezTo>
                      <a:cubicBezTo>
                        <a:pt x="4781" y="1374"/>
                        <a:pt x="4782" y="1368"/>
                        <a:pt x="4782" y="1368"/>
                      </a:cubicBezTo>
                      <a:cubicBezTo>
                        <a:pt x="4782" y="1368"/>
                        <a:pt x="4787" y="896"/>
                        <a:pt x="4787" y="896"/>
                      </a:cubicBezTo>
                      <a:cubicBezTo>
                        <a:pt x="4787" y="896"/>
                        <a:pt x="4789" y="772"/>
                        <a:pt x="4789" y="772"/>
                      </a:cubicBezTo>
                      <a:cubicBezTo>
                        <a:pt x="4789" y="772"/>
                        <a:pt x="4793" y="1155"/>
                        <a:pt x="4793" y="1155"/>
                      </a:cubicBezTo>
                      <a:cubicBezTo>
                        <a:pt x="4793" y="1155"/>
                        <a:pt x="4795" y="1216"/>
                        <a:pt x="4795" y="1216"/>
                      </a:cubicBezTo>
                      <a:cubicBezTo>
                        <a:pt x="4795" y="1216"/>
                        <a:pt x="4798" y="1055"/>
                        <a:pt x="4798" y="1055"/>
                      </a:cubicBezTo>
                      <a:cubicBezTo>
                        <a:pt x="4798" y="1055"/>
                        <a:pt x="4801" y="790"/>
                        <a:pt x="4801" y="790"/>
                      </a:cubicBezTo>
                      <a:cubicBezTo>
                        <a:pt x="4801" y="790"/>
                        <a:pt x="4804" y="1080"/>
                        <a:pt x="4804" y="1080"/>
                      </a:cubicBezTo>
                      <a:cubicBezTo>
                        <a:pt x="4804" y="1080"/>
                        <a:pt x="4804" y="1108"/>
                        <a:pt x="4804" y="1108"/>
                      </a:cubicBezTo>
                      <a:cubicBezTo>
                        <a:pt x="4804" y="1108"/>
                        <a:pt x="4810" y="1376"/>
                        <a:pt x="4810" y="1376"/>
                      </a:cubicBezTo>
                      <a:cubicBezTo>
                        <a:pt x="4810" y="1376"/>
                        <a:pt x="4810" y="1380"/>
                        <a:pt x="4810" y="1380"/>
                      </a:cubicBezTo>
                      <a:cubicBezTo>
                        <a:pt x="4810" y="1380"/>
                        <a:pt x="4815" y="1434"/>
                        <a:pt x="4815" y="1434"/>
                      </a:cubicBezTo>
                      <a:cubicBezTo>
                        <a:pt x="4815" y="1434"/>
                        <a:pt x="4816" y="1435"/>
                        <a:pt x="4816" y="1435"/>
                      </a:cubicBezTo>
                      <a:cubicBezTo>
                        <a:pt x="4816" y="1435"/>
                        <a:pt x="4821" y="1457"/>
                        <a:pt x="4821" y="1457"/>
                      </a:cubicBezTo>
                      <a:cubicBezTo>
                        <a:pt x="4821" y="1457"/>
                        <a:pt x="4821" y="1458"/>
                        <a:pt x="4821" y="1458"/>
                      </a:cubicBezTo>
                      <a:cubicBezTo>
                        <a:pt x="4821" y="1458"/>
                        <a:pt x="4827" y="1469"/>
                        <a:pt x="4827" y="1469"/>
                      </a:cubicBezTo>
                      <a:cubicBezTo>
                        <a:pt x="4827" y="1469"/>
                        <a:pt x="4827" y="1469"/>
                        <a:pt x="4827" y="1469"/>
                      </a:cubicBezTo>
                      <a:cubicBezTo>
                        <a:pt x="4827" y="1469"/>
                        <a:pt x="4832" y="1477"/>
                        <a:pt x="4832" y="1477"/>
                      </a:cubicBezTo>
                      <a:cubicBezTo>
                        <a:pt x="4832" y="1477"/>
                        <a:pt x="4832" y="1477"/>
                        <a:pt x="4832" y="1477"/>
                      </a:cubicBezTo>
                      <a:cubicBezTo>
                        <a:pt x="4832" y="1477"/>
                        <a:pt x="4838" y="1482"/>
                        <a:pt x="4838" y="1482"/>
                      </a:cubicBezTo>
                      <a:cubicBezTo>
                        <a:pt x="4838" y="1482"/>
                        <a:pt x="4838" y="1482"/>
                        <a:pt x="4838" y="1482"/>
                      </a:cubicBezTo>
                      <a:cubicBezTo>
                        <a:pt x="4838" y="1482"/>
                        <a:pt x="4843" y="1485"/>
                        <a:pt x="4843" y="1485"/>
                      </a:cubicBezTo>
                      <a:cubicBezTo>
                        <a:pt x="4843" y="1485"/>
                        <a:pt x="4844" y="1485"/>
                        <a:pt x="4844" y="1485"/>
                      </a:cubicBezTo>
                      <a:cubicBezTo>
                        <a:pt x="4844" y="1485"/>
                        <a:pt x="4849" y="1488"/>
                        <a:pt x="4849" y="1488"/>
                      </a:cubicBezTo>
                      <a:cubicBezTo>
                        <a:pt x="4849" y="1488"/>
                        <a:pt x="4850" y="1488"/>
                        <a:pt x="4850" y="1488"/>
                      </a:cubicBezTo>
                      <a:cubicBezTo>
                        <a:pt x="4850" y="1488"/>
                        <a:pt x="4855" y="1490"/>
                        <a:pt x="4855" y="1490"/>
                      </a:cubicBezTo>
                      <a:cubicBezTo>
                        <a:pt x="4855" y="1490"/>
                        <a:pt x="4855" y="1490"/>
                        <a:pt x="4855" y="1490"/>
                      </a:cubicBezTo>
                      <a:cubicBezTo>
                        <a:pt x="4855" y="1490"/>
                        <a:pt x="4860" y="1491"/>
                        <a:pt x="4860" y="1491"/>
                      </a:cubicBezTo>
                      <a:cubicBezTo>
                        <a:pt x="4860" y="1491"/>
                        <a:pt x="4861" y="1491"/>
                        <a:pt x="4861" y="1491"/>
                      </a:cubicBezTo>
                      <a:cubicBezTo>
                        <a:pt x="4861" y="1491"/>
                        <a:pt x="4865" y="1493"/>
                        <a:pt x="4865" y="1493"/>
                      </a:cubicBezTo>
                      <a:cubicBezTo>
                        <a:pt x="4865" y="1493"/>
                        <a:pt x="4869" y="1492"/>
                        <a:pt x="4869" y="1492"/>
                      </a:cubicBezTo>
                      <a:cubicBezTo>
                        <a:pt x="4869" y="1492"/>
                        <a:pt x="4872" y="1494"/>
                        <a:pt x="4872" y="1494"/>
                      </a:cubicBezTo>
                      <a:cubicBezTo>
                        <a:pt x="4872" y="1494"/>
                        <a:pt x="4872" y="1494"/>
                        <a:pt x="4872" y="1494"/>
                      </a:cubicBezTo>
                      <a:cubicBezTo>
                        <a:pt x="4872" y="1494"/>
                        <a:pt x="4875" y="1494"/>
                        <a:pt x="4875" y="1494"/>
                      </a:cubicBezTo>
                      <a:cubicBezTo>
                        <a:pt x="4875" y="1494"/>
                        <a:pt x="4878" y="1494"/>
                        <a:pt x="4878" y="1494"/>
                      </a:cubicBezTo>
                      <a:cubicBezTo>
                        <a:pt x="4878" y="1494"/>
                        <a:pt x="4881" y="1495"/>
                        <a:pt x="4881" y="1495"/>
                      </a:cubicBezTo>
                      <a:cubicBezTo>
                        <a:pt x="4881" y="1495"/>
                        <a:pt x="4884" y="1495"/>
                        <a:pt x="4884" y="1495"/>
                      </a:cubicBezTo>
                      <a:cubicBezTo>
                        <a:pt x="4884" y="1495"/>
                        <a:pt x="4888" y="1496"/>
                        <a:pt x="4888" y="1496"/>
                      </a:cubicBezTo>
                      <a:cubicBezTo>
                        <a:pt x="4888" y="1496"/>
                        <a:pt x="4891" y="1495"/>
                        <a:pt x="4891" y="1495"/>
                      </a:cubicBezTo>
                      <a:cubicBezTo>
                        <a:pt x="4891" y="1495"/>
                        <a:pt x="4892" y="1496"/>
                        <a:pt x="4892" y="1496"/>
                      </a:cubicBezTo>
                      <a:cubicBezTo>
                        <a:pt x="4892" y="1496"/>
                        <a:pt x="4895" y="1496"/>
                        <a:pt x="4895" y="1496"/>
                      </a:cubicBezTo>
                      <a:cubicBezTo>
                        <a:pt x="4895" y="1496"/>
                        <a:pt x="4899" y="1496"/>
                        <a:pt x="4899" y="1496"/>
                      </a:cubicBezTo>
                      <a:cubicBezTo>
                        <a:pt x="4899" y="1496"/>
                        <a:pt x="4903" y="1496"/>
                        <a:pt x="4903" y="1496"/>
                      </a:cubicBezTo>
                      <a:cubicBezTo>
                        <a:pt x="4903" y="1496"/>
                        <a:pt x="4906" y="1495"/>
                        <a:pt x="4906" y="1495"/>
                      </a:cubicBezTo>
                      <a:cubicBezTo>
                        <a:pt x="4906" y="1495"/>
                        <a:pt x="4906" y="1495"/>
                        <a:pt x="4906" y="1495"/>
                      </a:cubicBezTo>
                      <a:cubicBezTo>
                        <a:pt x="4906" y="1495"/>
                        <a:pt x="4910" y="1493"/>
                        <a:pt x="4910" y="1493"/>
                      </a:cubicBezTo>
                      <a:cubicBezTo>
                        <a:pt x="4910" y="1493"/>
                        <a:pt x="4912" y="1494"/>
                        <a:pt x="4912" y="1494"/>
                      </a:cubicBezTo>
                      <a:cubicBezTo>
                        <a:pt x="4912" y="1494"/>
                        <a:pt x="4916" y="1495"/>
                        <a:pt x="4916" y="1495"/>
                      </a:cubicBezTo>
                      <a:cubicBezTo>
                        <a:pt x="4916" y="1495"/>
                        <a:pt x="4917" y="1495"/>
                        <a:pt x="4917" y="1495"/>
                      </a:cubicBezTo>
                      <a:cubicBezTo>
                        <a:pt x="4917" y="1495"/>
                        <a:pt x="4922" y="1493"/>
                        <a:pt x="4922" y="1493"/>
                      </a:cubicBezTo>
                      <a:cubicBezTo>
                        <a:pt x="4922" y="1493"/>
                        <a:pt x="4923" y="1493"/>
                        <a:pt x="4923" y="1493"/>
                      </a:cubicBezTo>
                      <a:cubicBezTo>
                        <a:pt x="4923" y="1493"/>
                        <a:pt x="4928" y="1495"/>
                        <a:pt x="4928" y="1495"/>
                      </a:cubicBezTo>
                      <a:cubicBezTo>
                        <a:pt x="4928" y="1495"/>
                        <a:pt x="4929" y="1495"/>
                        <a:pt x="4929" y="1495"/>
                      </a:cubicBezTo>
                      <a:cubicBezTo>
                        <a:pt x="4929" y="1495"/>
                        <a:pt x="4934" y="1493"/>
                        <a:pt x="4934" y="1493"/>
                      </a:cubicBezTo>
                      <a:cubicBezTo>
                        <a:pt x="4934" y="1493"/>
                        <a:pt x="4934" y="1493"/>
                        <a:pt x="4934" y="1493"/>
                      </a:cubicBezTo>
                      <a:cubicBezTo>
                        <a:pt x="4934" y="1493"/>
                        <a:pt x="4937" y="1491"/>
                        <a:pt x="4937" y="1491"/>
                      </a:cubicBezTo>
                      <a:cubicBezTo>
                        <a:pt x="4937" y="1491"/>
                        <a:pt x="4940" y="1491"/>
                        <a:pt x="4940" y="1491"/>
                      </a:cubicBezTo>
                      <a:cubicBezTo>
                        <a:pt x="4940" y="1491"/>
                        <a:pt x="4945" y="1491"/>
                        <a:pt x="4945" y="1491"/>
                      </a:cubicBezTo>
                      <a:cubicBezTo>
                        <a:pt x="4945" y="1491"/>
                        <a:pt x="4946" y="1491"/>
                        <a:pt x="4946" y="1491"/>
                      </a:cubicBezTo>
                      <a:cubicBezTo>
                        <a:pt x="4946" y="1491"/>
                        <a:pt x="4949" y="1482"/>
                        <a:pt x="4949" y="1482"/>
                      </a:cubicBezTo>
                      <a:cubicBezTo>
                        <a:pt x="4949" y="1482"/>
                        <a:pt x="4951" y="1487"/>
                        <a:pt x="4951" y="1487"/>
                      </a:cubicBezTo>
                      <a:cubicBezTo>
                        <a:pt x="4951" y="1487"/>
                        <a:pt x="4957" y="1492"/>
                        <a:pt x="4957" y="1492"/>
                      </a:cubicBezTo>
                      <a:cubicBezTo>
                        <a:pt x="4957" y="1492"/>
                        <a:pt x="4958" y="1492"/>
                        <a:pt x="4958" y="1492"/>
                      </a:cubicBezTo>
                      <a:cubicBezTo>
                        <a:pt x="4958" y="1492"/>
                        <a:pt x="4962" y="1488"/>
                        <a:pt x="4962" y="1488"/>
                      </a:cubicBezTo>
                      <a:cubicBezTo>
                        <a:pt x="4962" y="1488"/>
                        <a:pt x="4962" y="1488"/>
                        <a:pt x="4962" y="1488"/>
                      </a:cubicBezTo>
                      <a:cubicBezTo>
                        <a:pt x="4962" y="1488"/>
                        <a:pt x="4968" y="1493"/>
                        <a:pt x="4968" y="1493"/>
                      </a:cubicBezTo>
                      <a:cubicBezTo>
                        <a:pt x="4968" y="1493"/>
                        <a:pt x="4968" y="1493"/>
                        <a:pt x="4968" y="1493"/>
                      </a:cubicBezTo>
                      <a:cubicBezTo>
                        <a:pt x="4968" y="1493"/>
                        <a:pt x="4973" y="1495"/>
                        <a:pt x="4973" y="1495"/>
                      </a:cubicBezTo>
                      <a:cubicBezTo>
                        <a:pt x="4973" y="1495"/>
                        <a:pt x="4976" y="1494"/>
                        <a:pt x="4976" y="1494"/>
                      </a:cubicBezTo>
                      <a:cubicBezTo>
                        <a:pt x="4976" y="1494"/>
                        <a:pt x="4979" y="1495"/>
                        <a:pt x="4979" y="1495"/>
                      </a:cubicBezTo>
                      <a:cubicBezTo>
                        <a:pt x="4979" y="1495"/>
                        <a:pt x="4981" y="1496"/>
                        <a:pt x="4981" y="1496"/>
                      </a:cubicBezTo>
                      <a:cubicBezTo>
                        <a:pt x="4981" y="1496"/>
                        <a:pt x="4983" y="1495"/>
                        <a:pt x="4983" y="1495"/>
                      </a:cubicBezTo>
                      <a:cubicBezTo>
                        <a:pt x="4983" y="1495"/>
                        <a:pt x="4986" y="1495"/>
                        <a:pt x="4986" y="1495"/>
                      </a:cubicBezTo>
                      <a:cubicBezTo>
                        <a:pt x="4986" y="1495"/>
                        <a:pt x="4991" y="1496"/>
                        <a:pt x="4991" y="1496"/>
                      </a:cubicBezTo>
                      <a:cubicBezTo>
                        <a:pt x="4991" y="1496"/>
                        <a:pt x="4991" y="1496"/>
                        <a:pt x="4991" y="1496"/>
                      </a:cubicBezTo>
                      <a:cubicBezTo>
                        <a:pt x="4991" y="1496"/>
                        <a:pt x="4995" y="1495"/>
                        <a:pt x="4995" y="1495"/>
                      </a:cubicBezTo>
                      <a:cubicBezTo>
                        <a:pt x="4995" y="1495"/>
                        <a:pt x="4999" y="1496"/>
                        <a:pt x="4999" y="1496"/>
                      </a:cubicBezTo>
                      <a:cubicBezTo>
                        <a:pt x="4999" y="1496"/>
                        <a:pt x="5002" y="1495"/>
                        <a:pt x="5002" y="1495"/>
                      </a:cubicBezTo>
                      <a:cubicBezTo>
                        <a:pt x="5002" y="1495"/>
                        <a:pt x="5003" y="1496"/>
                        <a:pt x="5003" y="1496"/>
                      </a:cubicBezTo>
                      <a:cubicBezTo>
                        <a:pt x="5003" y="1496"/>
                        <a:pt x="5004" y="1495"/>
                        <a:pt x="5004" y="1495"/>
                      </a:cubicBezTo>
                      <a:cubicBezTo>
                        <a:pt x="5004" y="1495"/>
                        <a:pt x="5009" y="1495"/>
                        <a:pt x="5009" y="1495"/>
                      </a:cubicBezTo>
                      <a:cubicBezTo>
                        <a:pt x="5009" y="1495"/>
                        <a:pt x="5013" y="1494"/>
                        <a:pt x="5013" y="1494"/>
                      </a:cubicBezTo>
                      <a:cubicBezTo>
                        <a:pt x="5013" y="1494"/>
                        <a:pt x="5013" y="1494"/>
                        <a:pt x="5013" y="1494"/>
                      </a:cubicBezTo>
                      <a:cubicBezTo>
                        <a:pt x="5013" y="1494"/>
                        <a:pt x="5019" y="1492"/>
                        <a:pt x="5019" y="1492"/>
                      </a:cubicBezTo>
                      <a:cubicBezTo>
                        <a:pt x="5019" y="1492"/>
                        <a:pt x="5019" y="1492"/>
                        <a:pt x="5019" y="1492"/>
                      </a:cubicBezTo>
                      <a:cubicBezTo>
                        <a:pt x="5019" y="1492"/>
                        <a:pt x="5024" y="1490"/>
                        <a:pt x="5024" y="1490"/>
                      </a:cubicBezTo>
                      <a:cubicBezTo>
                        <a:pt x="5024" y="1490"/>
                        <a:pt x="5025" y="1490"/>
                        <a:pt x="5025" y="1490"/>
                      </a:cubicBezTo>
                      <a:cubicBezTo>
                        <a:pt x="5025" y="1490"/>
                        <a:pt x="5030" y="1487"/>
                        <a:pt x="5030" y="1487"/>
                      </a:cubicBezTo>
                      <a:cubicBezTo>
                        <a:pt x="5030" y="1487"/>
                        <a:pt x="5030" y="1486"/>
                        <a:pt x="5030" y="1486"/>
                      </a:cubicBezTo>
                      <a:cubicBezTo>
                        <a:pt x="5030" y="1486"/>
                        <a:pt x="5036" y="1482"/>
                        <a:pt x="5036" y="1482"/>
                      </a:cubicBezTo>
                      <a:cubicBezTo>
                        <a:pt x="5036" y="1482"/>
                        <a:pt x="5036" y="1482"/>
                        <a:pt x="5036" y="1482"/>
                      </a:cubicBezTo>
                      <a:cubicBezTo>
                        <a:pt x="5036" y="1482"/>
                        <a:pt x="5041" y="1476"/>
                        <a:pt x="5041" y="1476"/>
                      </a:cubicBezTo>
                      <a:cubicBezTo>
                        <a:pt x="5041" y="1476"/>
                        <a:pt x="5042" y="1476"/>
                        <a:pt x="5042" y="1476"/>
                      </a:cubicBezTo>
                      <a:cubicBezTo>
                        <a:pt x="5042" y="1476"/>
                        <a:pt x="5046" y="1474"/>
                        <a:pt x="5046" y="1474"/>
                      </a:cubicBezTo>
                      <a:cubicBezTo>
                        <a:pt x="5046" y="1474"/>
                        <a:pt x="5050" y="1473"/>
                        <a:pt x="5050" y="1473"/>
                      </a:cubicBezTo>
                      <a:cubicBezTo>
                        <a:pt x="5050" y="1473"/>
                        <a:pt x="5053" y="1474"/>
                        <a:pt x="5053" y="1474"/>
                      </a:cubicBezTo>
                      <a:cubicBezTo>
                        <a:pt x="5053" y="1474"/>
                        <a:pt x="5053" y="1474"/>
                        <a:pt x="5053" y="1474"/>
                      </a:cubicBezTo>
                      <a:cubicBezTo>
                        <a:pt x="5053" y="1474"/>
                        <a:pt x="5058" y="1477"/>
                        <a:pt x="5058" y="1477"/>
                      </a:cubicBezTo>
                      <a:cubicBezTo>
                        <a:pt x="5058" y="1477"/>
                        <a:pt x="5059" y="1478"/>
                        <a:pt x="5059" y="1478"/>
                      </a:cubicBezTo>
                      <a:cubicBezTo>
                        <a:pt x="5059" y="1478"/>
                        <a:pt x="5064" y="1483"/>
                        <a:pt x="5064" y="1483"/>
                      </a:cubicBezTo>
                      <a:cubicBezTo>
                        <a:pt x="5064" y="1483"/>
                        <a:pt x="5064" y="1483"/>
                        <a:pt x="5064" y="1483"/>
                      </a:cubicBezTo>
                      <a:cubicBezTo>
                        <a:pt x="5064" y="1483"/>
                        <a:pt x="5070" y="1488"/>
                        <a:pt x="5070" y="1488"/>
                      </a:cubicBezTo>
                      <a:cubicBezTo>
                        <a:pt x="5070" y="1488"/>
                        <a:pt x="5070" y="1489"/>
                        <a:pt x="5070" y="1489"/>
                      </a:cubicBezTo>
                      <a:cubicBezTo>
                        <a:pt x="5070" y="1489"/>
                        <a:pt x="5075" y="1491"/>
                        <a:pt x="5075" y="1491"/>
                      </a:cubicBezTo>
                      <a:cubicBezTo>
                        <a:pt x="5075" y="1491"/>
                        <a:pt x="5076" y="1492"/>
                        <a:pt x="5076" y="1492"/>
                      </a:cubicBezTo>
                      <a:cubicBezTo>
                        <a:pt x="5076" y="1492"/>
                        <a:pt x="5081" y="1494"/>
                        <a:pt x="5081" y="1494"/>
                      </a:cubicBezTo>
                      <a:cubicBezTo>
                        <a:pt x="5081" y="1494"/>
                        <a:pt x="5081" y="1494"/>
                        <a:pt x="5081" y="1494"/>
                      </a:cubicBezTo>
                      <a:cubicBezTo>
                        <a:pt x="5081" y="1494"/>
                        <a:pt x="5086" y="1496"/>
                        <a:pt x="5086" y="1496"/>
                      </a:cubicBezTo>
                      <a:cubicBezTo>
                        <a:pt x="5086" y="1496"/>
                        <a:pt x="5087" y="1496"/>
                        <a:pt x="5087" y="1496"/>
                      </a:cubicBezTo>
                      <a:cubicBezTo>
                        <a:pt x="5087" y="1496"/>
                        <a:pt x="5092" y="1497"/>
                        <a:pt x="5092" y="1497"/>
                      </a:cubicBezTo>
                      <a:cubicBezTo>
                        <a:pt x="5092" y="1497"/>
                        <a:pt x="5093" y="1497"/>
                        <a:pt x="5093" y="1497"/>
                      </a:cubicBezTo>
                      <a:cubicBezTo>
                        <a:pt x="5093" y="1497"/>
                        <a:pt x="5096" y="1498"/>
                        <a:pt x="5096" y="1498"/>
                      </a:cubicBezTo>
                      <a:cubicBezTo>
                        <a:pt x="5096" y="1498"/>
                        <a:pt x="5100" y="1498"/>
                        <a:pt x="5100" y="1498"/>
                      </a:cubicBezTo>
                      <a:cubicBezTo>
                        <a:pt x="5100" y="1498"/>
                        <a:pt x="5103" y="1498"/>
                        <a:pt x="5103" y="1498"/>
                      </a:cubicBezTo>
                      <a:cubicBezTo>
                        <a:pt x="5103" y="1498"/>
                        <a:pt x="5107" y="1498"/>
                        <a:pt x="5107" y="1498"/>
                      </a:cubicBezTo>
                      <a:cubicBezTo>
                        <a:pt x="5107" y="1498"/>
                        <a:pt x="5109" y="1499"/>
                        <a:pt x="5109" y="1499"/>
                      </a:cubicBezTo>
                      <a:cubicBezTo>
                        <a:pt x="5109" y="1499"/>
                        <a:pt x="5111" y="1499"/>
                        <a:pt x="5111" y="1499"/>
                      </a:cubicBezTo>
                      <a:cubicBezTo>
                        <a:pt x="5111" y="1499"/>
                        <a:pt x="5113" y="1499"/>
                        <a:pt x="5113" y="1499"/>
                      </a:cubicBezTo>
                      <a:cubicBezTo>
                        <a:pt x="5113" y="1499"/>
                        <a:pt x="5119" y="1499"/>
                        <a:pt x="5119" y="1499"/>
                      </a:cubicBezTo>
                      <a:cubicBezTo>
                        <a:pt x="5119" y="1499"/>
                        <a:pt x="5121" y="1499"/>
                        <a:pt x="5121" y="1499"/>
                      </a:cubicBezTo>
                      <a:cubicBezTo>
                        <a:pt x="5121" y="1499"/>
                        <a:pt x="5121" y="1499"/>
                        <a:pt x="5121" y="1499"/>
                      </a:cubicBezTo>
                      <a:cubicBezTo>
                        <a:pt x="5121" y="1499"/>
                        <a:pt x="5126" y="1499"/>
                        <a:pt x="5126" y="1499"/>
                      </a:cubicBezTo>
                      <a:cubicBezTo>
                        <a:pt x="5126" y="1499"/>
                        <a:pt x="5128" y="1499"/>
                        <a:pt x="5128" y="1499"/>
                      </a:cubicBezTo>
                      <a:cubicBezTo>
                        <a:pt x="5128" y="1499"/>
                        <a:pt x="5129" y="1500"/>
                        <a:pt x="5129" y="1500"/>
                      </a:cubicBezTo>
                      <a:cubicBezTo>
                        <a:pt x="5129" y="1500"/>
                        <a:pt x="5133" y="1499"/>
                        <a:pt x="5133" y="1499"/>
                      </a:cubicBezTo>
                      <a:cubicBezTo>
                        <a:pt x="5133" y="1499"/>
                        <a:pt x="5136" y="1500"/>
                        <a:pt x="5136" y="1500"/>
                      </a:cubicBezTo>
                      <a:cubicBezTo>
                        <a:pt x="5136" y="1500"/>
                        <a:pt x="5138" y="1499"/>
                        <a:pt x="5138" y="1499"/>
                      </a:cubicBezTo>
                      <a:cubicBezTo>
                        <a:pt x="5138" y="1499"/>
                        <a:pt x="5141" y="1500"/>
                        <a:pt x="5141" y="1500"/>
                      </a:cubicBezTo>
                      <a:cubicBezTo>
                        <a:pt x="5141" y="1500"/>
                        <a:pt x="5144" y="1499"/>
                        <a:pt x="5144" y="1499"/>
                      </a:cubicBezTo>
                      <a:cubicBezTo>
                        <a:pt x="5144" y="1499"/>
                        <a:pt x="5148" y="1500"/>
                        <a:pt x="5148" y="1500"/>
                      </a:cubicBezTo>
                      <a:cubicBezTo>
                        <a:pt x="5148" y="1500"/>
                        <a:pt x="5151" y="1500"/>
                        <a:pt x="5151" y="1500"/>
                      </a:cubicBezTo>
                      <a:cubicBezTo>
                        <a:pt x="5151" y="1500"/>
                        <a:pt x="5154" y="1500"/>
                        <a:pt x="5154" y="1500"/>
                      </a:cubicBezTo>
                      <a:cubicBezTo>
                        <a:pt x="5154" y="1500"/>
                        <a:pt x="5158" y="1500"/>
                        <a:pt x="5158" y="1500"/>
                      </a:cubicBezTo>
                      <a:cubicBezTo>
                        <a:pt x="5158" y="1500"/>
                        <a:pt x="5159" y="1500"/>
                        <a:pt x="5159" y="1500"/>
                      </a:cubicBezTo>
                      <a:cubicBezTo>
                        <a:pt x="5159" y="1500"/>
                        <a:pt x="5162" y="1500"/>
                        <a:pt x="5162" y="1500"/>
                      </a:cubicBezTo>
                      <a:cubicBezTo>
                        <a:pt x="5162" y="1500"/>
                        <a:pt x="5164" y="1500"/>
                        <a:pt x="5164" y="1500"/>
                      </a:cubicBezTo>
                      <a:cubicBezTo>
                        <a:pt x="5164" y="1500"/>
                        <a:pt x="5167" y="1500"/>
                        <a:pt x="5167" y="1500"/>
                      </a:cubicBezTo>
                      <a:cubicBezTo>
                        <a:pt x="5167" y="1500"/>
                        <a:pt x="5172" y="1500"/>
                        <a:pt x="5172" y="1500"/>
                      </a:cubicBezTo>
                      <a:cubicBezTo>
                        <a:pt x="5172" y="1500"/>
                        <a:pt x="5173" y="1500"/>
                        <a:pt x="5173" y="1500"/>
                      </a:cubicBezTo>
                      <a:cubicBezTo>
                        <a:pt x="5173" y="1500"/>
                        <a:pt x="5175" y="1500"/>
                        <a:pt x="5175" y="1500"/>
                      </a:cubicBezTo>
                      <a:cubicBezTo>
                        <a:pt x="5175" y="1500"/>
                        <a:pt x="5181" y="1500"/>
                        <a:pt x="5181" y="1500"/>
                      </a:cubicBezTo>
                      <a:cubicBezTo>
                        <a:pt x="5181" y="1500"/>
                        <a:pt x="5183" y="1500"/>
                        <a:pt x="5183" y="1500"/>
                      </a:cubicBezTo>
                      <a:cubicBezTo>
                        <a:pt x="5183" y="1500"/>
                        <a:pt x="5184" y="1500"/>
                        <a:pt x="5184" y="1500"/>
                      </a:cubicBezTo>
                      <a:cubicBezTo>
                        <a:pt x="5184" y="1500"/>
                        <a:pt x="5188" y="1500"/>
                        <a:pt x="5188" y="1500"/>
                      </a:cubicBezTo>
                      <a:cubicBezTo>
                        <a:pt x="5188" y="1500"/>
                        <a:pt x="5188" y="1500"/>
                        <a:pt x="5188" y="150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39" name="Freeform 81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208088"/>
                </a:xfrm>
                <a:custGeom>
                  <a:avLst/>
                  <a:gdLst>
                    <a:gd name="T0" fmla="*/ 6 w 951"/>
                    <a:gd name="T1" fmla="*/ 1833 h 1833"/>
                    <a:gd name="T2" fmla="*/ 22 w 951"/>
                    <a:gd name="T3" fmla="*/ 1833 h 1833"/>
                    <a:gd name="T4" fmla="*/ 39 w 951"/>
                    <a:gd name="T5" fmla="*/ 1833 h 1833"/>
                    <a:gd name="T6" fmla="*/ 53 w 951"/>
                    <a:gd name="T7" fmla="*/ 1832 h 1833"/>
                    <a:gd name="T8" fmla="*/ 71 w 951"/>
                    <a:gd name="T9" fmla="*/ 1832 h 1833"/>
                    <a:gd name="T10" fmla="*/ 91 w 951"/>
                    <a:gd name="T11" fmla="*/ 1831 h 1833"/>
                    <a:gd name="T12" fmla="*/ 108 w 951"/>
                    <a:gd name="T13" fmla="*/ 1827 h 1833"/>
                    <a:gd name="T14" fmla="*/ 125 w 951"/>
                    <a:gd name="T15" fmla="*/ 1822 h 1833"/>
                    <a:gd name="T16" fmla="*/ 142 w 951"/>
                    <a:gd name="T17" fmla="*/ 1825 h 1833"/>
                    <a:gd name="T18" fmla="*/ 158 w 951"/>
                    <a:gd name="T19" fmla="*/ 1798 h 1833"/>
                    <a:gd name="T20" fmla="*/ 174 w 951"/>
                    <a:gd name="T21" fmla="*/ 1764 h 1833"/>
                    <a:gd name="T22" fmla="*/ 193 w 951"/>
                    <a:gd name="T23" fmla="*/ 1819 h 1833"/>
                    <a:gd name="T24" fmla="*/ 209 w 951"/>
                    <a:gd name="T25" fmla="*/ 1831 h 1833"/>
                    <a:gd name="T26" fmla="*/ 224 w 951"/>
                    <a:gd name="T27" fmla="*/ 1832 h 1833"/>
                    <a:gd name="T28" fmla="*/ 242 w 951"/>
                    <a:gd name="T29" fmla="*/ 1832 h 1833"/>
                    <a:gd name="T30" fmla="*/ 256 w 951"/>
                    <a:gd name="T31" fmla="*/ 1832 h 1833"/>
                    <a:gd name="T32" fmla="*/ 277 w 951"/>
                    <a:gd name="T33" fmla="*/ 1830 h 1833"/>
                    <a:gd name="T34" fmla="*/ 295 w 951"/>
                    <a:gd name="T35" fmla="*/ 1825 h 1833"/>
                    <a:gd name="T36" fmla="*/ 309 w 951"/>
                    <a:gd name="T37" fmla="*/ 1642 h 1833"/>
                    <a:gd name="T38" fmla="*/ 328 w 951"/>
                    <a:gd name="T39" fmla="*/ 1822 h 1833"/>
                    <a:gd name="T40" fmla="*/ 344 w 951"/>
                    <a:gd name="T41" fmla="*/ 1823 h 1833"/>
                    <a:gd name="T42" fmla="*/ 361 w 951"/>
                    <a:gd name="T43" fmla="*/ 1827 h 1833"/>
                    <a:gd name="T44" fmla="*/ 379 w 951"/>
                    <a:gd name="T45" fmla="*/ 1817 h 1833"/>
                    <a:gd name="T46" fmla="*/ 396 w 951"/>
                    <a:gd name="T47" fmla="*/ 1825 h 1833"/>
                    <a:gd name="T48" fmla="*/ 413 w 951"/>
                    <a:gd name="T49" fmla="*/ 1826 h 1833"/>
                    <a:gd name="T50" fmla="*/ 429 w 951"/>
                    <a:gd name="T51" fmla="*/ 1688 h 1833"/>
                    <a:gd name="T52" fmla="*/ 445 w 951"/>
                    <a:gd name="T53" fmla="*/ 1701 h 1833"/>
                    <a:gd name="T54" fmla="*/ 463 w 951"/>
                    <a:gd name="T55" fmla="*/ 1828 h 1833"/>
                    <a:gd name="T56" fmla="*/ 481 w 951"/>
                    <a:gd name="T57" fmla="*/ 1830 h 1833"/>
                    <a:gd name="T58" fmla="*/ 498 w 951"/>
                    <a:gd name="T59" fmla="*/ 1831 h 1833"/>
                    <a:gd name="T60" fmla="*/ 514 w 951"/>
                    <a:gd name="T61" fmla="*/ 1832 h 1833"/>
                    <a:gd name="T62" fmla="*/ 530 w 951"/>
                    <a:gd name="T63" fmla="*/ 1833 h 1833"/>
                    <a:gd name="T64" fmla="*/ 549 w 951"/>
                    <a:gd name="T65" fmla="*/ 1833 h 1833"/>
                    <a:gd name="T66" fmla="*/ 564 w 951"/>
                    <a:gd name="T67" fmla="*/ 1833 h 1833"/>
                    <a:gd name="T68" fmla="*/ 580 w 951"/>
                    <a:gd name="T69" fmla="*/ 1832 h 1833"/>
                    <a:gd name="T70" fmla="*/ 599 w 951"/>
                    <a:gd name="T71" fmla="*/ 1832 h 1833"/>
                    <a:gd name="T72" fmla="*/ 614 w 951"/>
                    <a:gd name="T73" fmla="*/ 1832 h 1833"/>
                    <a:gd name="T74" fmla="*/ 634 w 951"/>
                    <a:gd name="T75" fmla="*/ 1827 h 1833"/>
                    <a:gd name="T76" fmla="*/ 651 w 951"/>
                    <a:gd name="T77" fmla="*/ 1797 h 1833"/>
                    <a:gd name="T78" fmla="*/ 668 w 951"/>
                    <a:gd name="T79" fmla="*/ 1762 h 1833"/>
                    <a:gd name="T80" fmla="*/ 682 w 951"/>
                    <a:gd name="T81" fmla="*/ 1779 h 1833"/>
                    <a:gd name="T82" fmla="*/ 702 w 951"/>
                    <a:gd name="T83" fmla="*/ 1814 h 1833"/>
                    <a:gd name="T84" fmla="*/ 719 w 951"/>
                    <a:gd name="T85" fmla="*/ 1809 h 1833"/>
                    <a:gd name="T86" fmla="*/ 736 w 951"/>
                    <a:gd name="T87" fmla="*/ 1705 h 1833"/>
                    <a:gd name="T88" fmla="*/ 752 w 951"/>
                    <a:gd name="T89" fmla="*/ 1759 h 1833"/>
                    <a:gd name="T90" fmla="*/ 770 w 951"/>
                    <a:gd name="T91" fmla="*/ 1772 h 1833"/>
                    <a:gd name="T92" fmla="*/ 786 w 951"/>
                    <a:gd name="T93" fmla="*/ 1794 h 1833"/>
                    <a:gd name="T94" fmla="*/ 803 w 951"/>
                    <a:gd name="T95" fmla="*/ 1804 h 1833"/>
                    <a:gd name="T96" fmla="*/ 820 w 951"/>
                    <a:gd name="T97" fmla="*/ 1816 h 1833"/>
                    <a:gd name="T98" fmla="*/ 837 w 951"/>
                    <a:gd name="T99" fmla="*/ 1809 h 1833"/>
                    <a:gd name="T100" fmla="*/ 853 w 951"/>
                    <a:gd name="T101" fmla="*/ 1786 h 1833"/>
                    <a:gd name="T102" fmla="*/ 869 w 951"/>
                    <a:gd name="T103" fmla="*/ 1791 h 1833"/>
                    <a:gd name="T104" fmla="*/ 888 w 951"/>
                    <a:gd name="T105" fmla="*/ 1748 h 1833"/>
                    <a:gd name="T106" fmla="*/ 905 w 951"/>
                    <a:gd name="T107" fmla="*/ 1722 h 1833"/>
                    <a:gd name="T108" fmla="*/ 922 w 951"/>
                    <a:gd name="T109" fmla="*/ 1757 h 1833"/>
                    <a:gd name="T110" fmla="*/ 939 w 951"/>
                    <a:gd name="T111" fmla="*/ 1530 h 1833"/>
                    <a:gd name="T112" fmla="*/ 951 w 951"/>
                    <a:gd name="T113" fmla="*/ 0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1833">
                      <a:moveTo>
                        <a:pt x="0" y="1833"/>
                      </a:moveTo>
                      <a:lnTo>
                        <a:pt x="0" y="1833"/>
                      </a:lnTo>
                      <a:cubicBezTo>
                        <a:pt x="0" y="1833"/>
                        <a:pt x="1" y="1833"/>
                        <a:pt x="1" y="1833"/>
                      </a:cubicBezTo>
                      <a:cubicBezTo>
                        <a:pt x="1" y="1833"/>
                        <a:pt x="1" y="1833"/>
                        <a:pt x="1" y="1833"/>
                      </a:cubicBezTo>
                      <a:cubicBezTo>
                        <a:pt x="1" y="1833"/>
                        <a:pt x="4" y="1832"/>
                        <a:pt x="4" y="1832"/>
                      </a:cubicBezTo>
                      <a:cubicBezTo>
                        <a:pt x="4" y="1832"/>
                        <a:pt x="6" y="1833"/>
                        <a:pt x="6" y="1833"/>
                      </a:cubicBezTo>
                      <a:cubicBezTo>
                        <a:pt x="6" y="1833"/>
                        <a:pt x="6" y="1833"/>
                        <a:pt x="6" y="1833"/>
                      </a:cubicBezTo>
                      <a:cubicBezTo>
                        <a:pt x="6" y="1833"/>
                        <a:pt x="12" y="1832"/>
                        <a:pt x="12" y="1832"/>
                      </a:cubicBezTo>
                      <a:cubicBezTo>
                        <a:pt x="12" y="1832"/>
                        <a:pt x="15" y="1832"/>
                        <a:pt x="15" y="1832"/>
                      </a:cubicBezTo>
                      <a:cubicBezTo>
                        <a:pt x="15" y="1832"/>
                        <a:pt x="17" y="1833"/>
                        <a:pt x="17" y="1833"/>
                      </a:cubicBezTo>
                      <a:cubicBezTo>
                        <a:pt x="17" y="1833"/>
                        <a:pt x="20" y="1833"/>
                        <a:pt x="20" y="1833"/>
                      </a:cubicBezTo>
                      <a:cubicBezTo>
                        <a:pt x="20" y="1833"/>
                        <a:pt x="22" y="1833"/>
                        <a:pt x="22" y="1833"/>
                      </a:cubicBezTo>
                      <a:cubicBezTo>
                        <a:pt x="22" y="1833"/>
                        <a:pt x="26" y="1832"/>
                        <a:pt x="26" y="1832"/>
                      </a:cubicBezTo>
                      <a:cubicBezTo>
                        <a:pt x="26" y="1832"/>
                        <a:pt x="28" y="1833"/>
                        <a:pt x="28" y="1833"/>
                      </a:cubicBezTo>
                      <a:cubicBezTo>
                        <a:pt x="28" y="1833"/>
                        <a:pt x="31" y="1832"/>
                        <a:pt x="31" y="1832"/>
                      </a:cubicBezTo>
                      <a:cubicBezTo>
                        <a:pt x="31" y="1832"/>
                        <a:pt x="34" y="1833"/>
                        <a:pt x="34" y="1833"/>
                      </a:cubicBezTo>
                      <a:cubicBezTo>
                        <a:pt x="34" y="1833"/>
                        <a:pt x="38" y="1833"/>
                        <a:pt x="38" y="1833"/>
                      </a:cubicBezTo>
                      <a:cubicBezTo>
                        <a:pt x="38" y="1833"/>
                        <a:pt x="39" y="1833"/>
                        <a:pt x="39" y="1833"/>
                      </a:cubicBezTo>
                      <a:cubicBezTo>
                        <a:pt x="39" y="1833"/>
                        <a:pt x="44" y="1832"/>
                        <a:pt x="44" y="1832"/>
                      </a:cubicBezTo>
                      <a:cubicBezTo>
                        <a:pt x="44" y="1832"/>
                        <a:pt x="46" y="1833"/>
                        <a:pt x="46" y="1833"/>
                      </a:cubicBezTo>
                      <a:cubicBezTo>
                        <a:pt x="46" y="1833"/>
                        <a:pt x="46" y="1833"/>
                        <a:pt x="46" y="1833"/>
                      </a:cubicBezTo>
                      <a:cubicBezTo>
                        <a:pt x="46" y="1833"/>
                        <a:pt x="49" y="1832"/>
                        <a:pt x="49" y="1832"/>
                      </a:cubicBezTo>
                      <a:cubicBezTo>
                        <a:pt x="49" y="1832"/>
                        <a:pt x="52" y="1833"/>
                        <a:pt x="52" y="1833"/>
                      </a:cubicBezTo>
                      <a:cubicBezTo>
                        <a:pt x="52" y="1833"/>
                        <a:pt x="53" y="1832"/>
                        <a:pt x="53" y="1832"/>
                      </a:cubicBezTo>
                      <a:cubicBezTo>
                        <a:pt x="53" y="1832"/>
                        <a:pt x="57" y="1833"/>
                        <a:pt x="57" y="1833"/>
                      </a:cubicBezTo>
                      <a:cubicBezTo>
                        <a:pt x="57" y="1833"/>
                        <a:pt x="63" y="1832"/>
                        <a:pt x="63" y="1832"/>
                      </a:cubicBezTo>
                      <a:cubicBezTo>
                        <a:pt x="63" y="1832"/>
                        <a:pt x="65" y="1833"/>
                        <a:pt x="65" y="1833"/>
                      </a:cubicBezTo>
                      <a:cubicBezTo>
                        <a:pt x="65" y="1833"/>
                        <a:pt x="68" y="1832"/>
                        <a:pt x="68" y="1832"/>
                      </a:cubicBezTo>
                      <a:cubicBezTo>
                        <a:pt x="68" y="1832"/>
                        <a:pt x="70" y="1833"/>
                        <a:pt x="70" y="1833"/>
                      </a:cubicBezTo>
                      <a:cubicBezTo>
                        <a:pt x="70" y="1833"/>
                        <a:pt x="71" y="1832"/>
                        <a:pt x="71" y="1832"/>
                      </a:cubicBezTo>
                      <a:cubicBezTo>
                        <a:pt x="71" y="1832"/>
                        <a:pt x="74" y="1832"/>
                        <a:pt x="74" y="1832"/>
                      </a:cubicBezTo>
                      <a:cubicBezTo>
                        <a:pt x="74" y="1832"/>
                        <a:pt x="79" y="1832"/>
                        <a:pt x="79" y="1832"/>
                      </a:cubicBezTo>
                      <a:cubicBezTo>
                        <a:pt x="79" y="1832"/>
                        <a:pt x="81" y="1832"/>
                        <a:pt x="81" y="1832"/>
                      </a:cubicBezTo>
                      <a:cubicBezTo>
                        <a:pt x="81" y="1832"/>
                        <a:pt x="85" y="1831"/>
                        <a:pt x="85" y="1831"/>
                      </a:cubicBezTo>
                      <a:cubicBezTo>
                        <a:pt x="85" y="1831"/>
                        <a:pt x="86" y="1832"/>
                        <a:pt x="86" y="1832"/>
                      </a:cubicBezTo>
                      <a:cubicBezTo>
                        <a:pt x="86" y="1832"/>
                        <a:pt x="91" y="1831"/>
                        <a:pt x="91" y="1831"/>
                      </a:cubicBezTo>
                      <a:cubicBezTo>
                        <a:pt x="91" y="1831"/>
                        <a:pt x="92" y="1831"/>
                        <a:pt x="92" y="1831"/>
                      </a:cubicBezTo>
                      <a:cubicBezTo>
                        <a:pt x="92" y="1831"/>
                        <a:pt x="97" y="1830"/>
                        <a:pt x="97" y="1830"/>
                      </a:cubicBezTo>
                      <a:cubicBezTo>
                        <a:pt x="97" y="1830"/>
                        <a:pt x="97" y="1830"/>
                        <a:pt x="97" y="1830"/>
                      </a:cubicBezTo>
                      <a:cubicBezTo>
                        <a:pt x="97" y="1830"/>
                        <a:pt x="101" y="1829"/>
                        <a:pt x="101" y="1829"/>
                      </a:cubicBezTo>
                      <a:cubicBezTo>
                        <a:pt x="101" y="1829"/>
                        <a:pt x="102" y="1829"/>
                        <a:pt x="102" y="1829"/>
                      </a:cubicBezTo>
                      <a:cubicBezTo>
                        <a:pt x="102" y="1829"/>
                        <a:pt x="108" y="1827"/>
                        <a:pt x="108" y="1827"/>
                      </a:cubicBezTo>
                      <a:cubicBezTo>
                        <a:pt x="108" y="1827"/>
                        <a:pt x="108" y="1827"/>
                        <a:pt x="108" y="1827"/>
                      </a:cubicBezTo>
                      <a:cubicBezTo>
                        <a:pt x="108" y="1827"/>
                        <a:pt x="113" y="1824"/>
                        <a:pt x="113" y="1824"/>
                      </a:cubicBezTo>
                      <a:cubicBezTo>
                        <a:pt x="113" y="1824"/>
                        <a:pt x="114" y="1824"/>
                        <a:pt x="114" y="1824"/>
                      </a:cubicBezTo>
                      <a:cubicBezTo>
                        <a:pt x="114" y="1824"/>
                        <a:pt x="119" y="1823"/>
                        <a:pt x="119" y="1823"/>
                      </a:cubicBezTo>
                      <a:cubicBezTo>
                        <a:pt x="119" y="1823"/>
                        <a:pt x="120" y="1823"/>
                        <a:pt x="120" y="1823"/>
                      </a:cubicBezTo>
                      <a:cubicBezTo>
                        <a:pt x="120" y="1823"/>
                        <a:pt x="125" y="1822"/>
                        <a:pt x="125" y="1822"/>
                      </a:cubicBezTo>
                      <a:cubicBezTo>
                        <a:pt x="125" y="1822"/>
                        <a:pt x="126" y="1822"/>
                        <a:pt x="126" y="1822"/>
                      </a:cubicBezTo>
                      <a:cubicBezTo>
                        <a:pt x="126" y="1822"/>
                        <a:pt x="129" y="1822"/>
                        <a:pt x="129" y="1822"/>
                      </a:cubicBezTo>
                      <a:cubicBezTo>
                        <a:pt x="129" y="1822"/>
                        <a:pt x="131" y="1822"/>
                        <a:pt x="131" y="1822"/>
                      </a:cubicBezTo>
                      <a:cubicBezTo>
                        <a:pt x="131" y="1822"/>
                        <a:pt x="136" y="1823"/>
                        <a:pt x="136" y="1823"/>
                      </a:cubicBezTo>
                      <a:cubicBezTo>
                        <a:pt x="136" y="1823"/>
                        <a:pt x="136" y="1823"/>
                        <a:pt x="136" y="1823"/>
                      </a:cubicBezTo>
                      <a:cubicBezTo>
                        <a:pt x="136" y="1823"/>
                        <a:pt x="142" y="1825"/>
                        <a:pt x="142" y="1825"/>
                      </a:cubicBezTo>
                      <a:cubicBezTo>
                        <a:pt x="142" y="1825"/>
                        <a:pt x="142" y="1825"/>
                        <a:pt x="142" y="1825"/>
                      </a:cubicBezTo>
                      <a:cubicBezTo>
                        <a:pt x="142" y="1825"/>
                        <a:pt x="146" y="1826"/>
                        <a:pt x="146" y="1826"/>
                      </a:cubicBezTo>
                      <a:cubicBezTo>
                        <a:pt x="146" y="1826"/>
                        <a:pt x="148" y="1826"/>
                        <a:pt x="148" y="1826"/>
                      </a:cubicBezTo>
                      <a:cubicBezTo>
                        <a:pt x="148" y="1826"/>
                        <a:pt x="153" y="1823"/>
                        <a:pt x="153" y="1823"/>
                      </a:cubicBezTo>
                      <a:cubicBezTo>
                        <a:pt x="153" y="1823"/>
                        <a:pt x="153" y="1823"/>
                        <a:pt x="153" y="1823"/>
                      </a:cubicBezTo>
                      <a:cubicBezTo>
                        <a:pt x="153" y="1823"/>
                        <a:pt x="158" y="1798"/>
                        <a:pt x="158" y="1798"/>
                      </a:cubicBezTo>
                      <a:cubicBezTo>
                        <a:pt x="158" y="1798"/>
                        <a:pt x="159" y="1800"/>
                        <a:pt x="159" y="1800"/>
                      </a:cubicBezTo>
                      <a:cubicBezTo>
                        <a:pt x="159" y="1800"/>
                        <a:pt x="165" y="1821"/>
                        <a:pt x="165" y="1821"/>
                      </a:cubicBezTo>
                      <a:cubicBezTo>
                        <a:pt x="165" y="1821"/>
                        <a:pt x="165" y="1822"/>
                        <a:pt x="165" y="1822"/>
                      </a:cubicBezTo>
                      <a:cubicBezTo>
                        <a:pt x="165" y="1822"/>
                        <a:pt x="170" y="1809"/>
                        <a:pt x="170" y="1809"/>
                      </a:cubicBezTo>
                      <a:cubicBezTo>
                        <a:pt x="170" y="1809"/>
                        <a:pt x="170" y="1807"/>
                        <a:pt x="170" y="1807"/>
                      </a:cubicBezTo>
                      <a:cubicBezTo>
                        <a:pt x="170" y="1807"/>
                        <a:pt x="174" y="1764"/>
                        <a:pt x="174" y="1764"/>
                      </a:cubicBezTo>
                      <a:cubicBezTo>
                        <a:pt x="174" y="1764"/>
                        <a:pt x="176" y="1793"/>
                        <a:pt x="176" y="1793"/>
                      </a:cubicBezTo>
                      <a:cubicBezTo>
                        <a:pt x="176" y="1793"/>
                        <a:pt x="181" y="1820"/>
                        <a:pt x="181" y="1820"/>
                      </a:cubicBezTo>
                      <a:cubicBezTo>
                        <a:pt x="181" y="1820"/>
                        <a:pt x="183" y="1820"/>
                        <a:pt x="183" y="1820"/>
                      </a:cubicBezTo>
                      <a:cubicBezTo>
                        <a:pt x="183" y="1820"/>
                        <a:pt x="187" y="1806"/>
                        <a:pt x="187" y="1806"/>
                      </a:cubicBezTo>
                      <a:cubicBezTo>
                        <a:pt x="187" y="1806"/>
                        <a:pt x="189" y="1791"/>
                        <a:pt x="189" y="1791"/>
                      </a:cubicBezTo>
                      <a:cubicBezTo>
                        <a:pt x="189" y="1791"/>
                        <a:pt x="193" y="1819"/>
                        <a:pt x="193" y="1819"/>
                      </a:cubicBezTo>
                      <a:cubicBezTo>
                        <a:pt x="193" y="1819"/>
                        <a:pt x="193" y="1820"/>
                        <a:pt x="193" y="1820"/>
                      </a:cubicBezTo>
                      <a:cubicBezTo>
                        <a:pt x="193" y="1820"/>
                        <a:pt x="198" y="1827"/>
                        <a:pt x="198" y="1827"/>
                      </a:cubicBezTo>
                      <a:cubicBezTo>
                        <a:pt x="198" y="1827"/>
                        <a:pt x="199" y="1828"/>
                        <a:pt x="199" y="1828"/>
                      </a:cubicBezTo>
                      <a:cubicBezTo>
                        <a:pt x="199" y="1828"/>
                        <a:pt x="204" y="1830"/>
                        <a:pt x="204" y="1830"/>
                      </a:cubicBezTo>
                      <a:cubicBezTo>
                        <a:pt x="204" y="1830"/>
                        <a:pt x="204" y="1830"/>
                        <a:pt x="204" y="1830"/>
                      </a:cubicBezTo>
                      <a:cubicBezTo>
                        <a:pt x="204" y="1830"/>
                        <a:pt x="209" y="1831"/>
                        <a:pt x="209" y="1831"/>
                      </a:cubicBezTo>
                      <a:cubicBezTo>
                        <a:pt x="209" y="1831"/>
                        <a:pt x="213" y="1831"/>
                        <a:pt x="213" y="1831"/>
                      </a:cubicBezTo>
                      <a:cubicBezTo>
                        <a:pt x="213" y="1831"/>
                        <a:pt x="215" y="1831"/>
                        <a:pt x="215" y="1831"/>
                      </a:cubicBezTo>
                      <a:cubicBezTo>
                        <a:pt x="215" y="1831"/>
                        <a:pt x="216" y="1831"/>
                        <a:pt x="216" y="1831"/>
                      </a:cubicBezTo>
                      <a:cubicBezTo>
                        <a:pt x="216" y="1831"/>
                        <a:pt x="221" y="1831"/>
                        <a:pt x="221" y="1831"/>
                      </a:cubicBezTo>
                      <a:cubicBezTo>
                        <a:pt x="221" y="1831"/>
                        <a:pt x="222" y="1831"/>
                        <a:pt x="222" y="1831"/>
                      </a:cubicBezTo>
                      <a:cubicBezTo>
                        <a:pt x="222" y="1831"/>
                        <a:pt x="224" y="1832"/>
                        <a:pt x="224" y="1832"/>
                      </a:cubicBezTo>
                      <a:cubicBezTo>
                        <a:pt x="224" y="1832"/>
                        <a:pt x="227" y="1831"/>
                        <a:pt x="227" y="1831"/>
                      </a:cubicBezTo>
                      <a:cubicBezTo>
                        <a:pt x="227" y="1831"/>
                        <a:pt x="228" y="1832"/>
                        <a:pt x="228" y="1832"/>
                      </a:cubicBezTo>
                      <a:cubicBezTo>
                        <a:pt x="228" y="1832"/>
                        <a:pt x="233" y="1831"/>
                        <a:pt x="233" y="1831"/>
                      </a:cubicBezTo>
                      <a:cubicBezTo>
                        <a:pt x="233" y="1831"/>
                        <a:pt x="234" y="1832"/>
                        <a:pt x="234" y="1832"/>
                      </a:cubicBezTo>
                      <a:cubicBezTo>
                        <a:pt x="234" y="1832"/>
                        <a:pt x="240" y="1831"/>
                        <a:pt x="240" y="1831"/>
                      </a:cubicBezTo>
                      <a:cubicBezTo>
                        <a:pt x="240" y="1831"/>
                        <a:pt x="242" y="1832"/>
                        <a:pt x="242" y="1832"/>
                      </a:cubicBezTo>
                      <a:cubicBezTo>
                        <a:pt x="242" y="1832"/>
                        <a:pt x="244" y="1832"/>
                        <a:pt x="244" y="1832"/>
                      </a:cubicBezTo>
                      <a:cubicBezTo>
                        <a:pt x="244" y="1832"/>
                        <a:pt x="249" y="1832"/>
                        <a:pt x="249" y="1832"/>
                      </a:cubicBezTo>
                      <a:cubicBezTo>
                        <a:pt x="249" y="1832"/>
                        <a:pt x="252" y="1832"/>
                        <a:pt x="252" y="1832"/>
                      </a:cubicBezTo>
                      <a:cubicBezTo>
                        <a:pt x="252" y="1832"/>
                        <a:pt x="255" y="1832"/>
                        <a:pt x="255" y="1832"/>
                      </a:cubicBezTo>
                      <a:cubicBezTo>
                        <a:pt x="255" y="1832"/>
                        <a:pt x="255" y="1832"/>
                        <a:pt x="255" y="1832"/>
                      </a:cubicBezTo>
                      <a:cubicBezTo>
                        <a:pt x="255" y="1832"/>
                        <a:pt x="256" y="1832"/>
                        <a:pt x="256" y="1832"/>
                      </a:cubicBezTo>
                      <a:cubicBezTo>
                        <a:pt x="256" y="1832"/>
                        <a:pt x="261" y="1832"/>
                        <a:pt x="261" y="1832"/>
                      </a:cubicBezTo>
                      <a:cubicBezTo>
                        <a:pt x="261" y="1832"/>
                        <a:pt x="264" y="1831"/>
                        <a:pt x="264" y="1831"/>
                      </a:cubicBezTo>
                      <a:cubicBezTo>
                        <a:pt x="264" y="1831"/>
                        <a:pt x="268" y="1831"/>
                        <a:pt x="268" y="1831"/>
                      </a:cubicBezTo>
                      <a:cubicBezTo>
                        <a:pt x="268" y="1831"/>
                        <a:pt x="272" y="1831"/>
                        <a:pt x="272" y="1831"/>
                      </a:cubicBezTo>
                      <a:cubicBezTo>
                        <a:pt x="272" y="1831"/>
                        <a:pt x="273" y="1831"/>
                        <a:pt x="273" y="1831"/>
                      </a:cubicBezTo>
                      <a:cubicBezTo>
                        <a:pt x="273" y="1831"/>
                        <a:pt x="277" y="1830"/>
                        <a:pt x="277" y="1830"/>
                      </a:cubicBezTo>
                      <a:cubicBezTo>
                        <a:pt x="277" y="1830"/>
                        <a:pt x="278" y="1830"/>
                        <a:pt x="278" y="1830"/>
                      </a:cubicBezTo>
                      <a:cubicBezTo>
                        <a:pt x="278" y="1830"/>
                        <a:pt x="281" y="1830"/>
                        <a:pt x="281" y="1830"/>
                      </a:cubicBezTo>
                      <a:cubicBezTo>
                        <a:pt x="281" y="1830"/>
                        <a:pt x="283" y="1830"/>
                        <a:pt x="283" y="1830"/>
                      </a:cubicBezTo>
                      <a:cubicBezTo>
                        <a:pt x="283" y="1830"/>
                        <a:pt x="289" y="1828"/>
                        <a:pt x="289" y="1828"/>
                      </a:cubicBezTo>
                      <a:cubicBezTo>
                        <a:pt x="289" y="1828"/>
                        <a:pt x="289" y="1828"/>
                        <a:pt x="289" y="1828"/>
                      </a:cubicBezTo>
                      <a:cubicBezTo>
                        <a:pt x="289" y="1828"/>
                        <a:pt x="295" y="1825"/>
                        <a:pt x="295" y="1825"/>
                      </a:cubicBezTo>
                      <a:cubicBezTo>
                        <a:pt x="295" y="1825"/>
                        <a:pt x="295" y="1824"/>
                        <a:pt x="295" y="1824"/>
                      </a:cubicBezTo>
                      <a:cubicBezTo>
                        <a:pt x="295" y="1824"/>
                        <a:pt x="300" y="1813"/>
                        <a:pt x="300" y="1813"/>
                      </a:cubicBezTo>
                      <a:cubicBezTo>
                        <a:pt x="300" y="1813"/>
                        <a:pt x="300" y="1812"/>
                        <a:pt x="300" y="1812"/>
                      </a:cubicBezTo>
                      <a:cubicBezTo>
                        <a:pt x="300" y="1812"/>
                        <a:pt x="306" y="1708"/>
                        <a:pt x="306" y="1708"/>
                      </a:cubicBezTo>
                      <a:cubicBezTo>
                        <a:pt x="306" y="1708"/>
                        <a:pt x="306" y="1699"/>
                        <a:pt x="306" y="1699"/>
                      </a:cubicBezTo>
                      <a:cubicBezTo>
                        <a:pt x="306" y="1699"/>
                        <a:pt x="309" y="1642"/>
                        <a:pt x="309" y="1642"/>
                      </a:cubicBezTo>
                      <a:cubicBezTo>
                        <a:pt x="309" y="1642"/>
                        <a:pt x="312" y="1700"/>
                        <a:pt x="312" y="1700"/>
                      </a:cubicBezTo>
                      <a:cubicBezTo>
                        <a:pt x="312" y="1700"/>
                        <a:pt x="317" y="1808"/>
                        <a:pt x="317" y="1808"/>
                      </a:cubicBezTo>
                      <a:cubicBezTo>
                        <a:pt x="317" y="1808"/>
                        <a:pt x="317" y="1809"/>
                        <a:pt x="317" y="1809"/>
                      </a:cubicBezTo>
                      <a:cubicBezTo>
                        <a:pt x="317" y="1809"/>
                        <a:pt x="323" y="1821"/>
                        <a:pt x="323" y="1821"/>
                      </a:cubicBezTo>
                      <a:cubicBezTo>
                        <a:pt x="323" y="1821"/>
                        <a:pt x="323" y="1821"/>
                        <a:pt x="323" y="1821"/>
                      </a:cubicBezTo>
                      <a:cubicBezTo>
                        <a:pt x="323" y="1821"/>
                        <a:pt x="328" y="1822"/>
                        <a:pt x="328" y="1822"/>
                      </a:cubicBezTo>
                      <a:cubicBezTo>
                        <a:pt x="328" y="1822"/>
                        <a:pt x="329" y="1822"/>
                        <a:pt x="329" y="1822"/>
                      </a:cubicBezTo>
                      <a:cubicBezTo>
                        <a:pt x="329" y="1822"/>
                        <a:pt x="333" y="1824"/>
                        <a:pt x="333" y="1824"/>
                      </a:cubicBezTo>
                      <a:cubicBezTo>
                        <a:pt x="333" y="1824"/>
                        <a:pt x="337" y="1824"/>
                        <a:pt x="337" y="1824"/>
                      </a:cubicBezTo>
                      <a:cubicBezTo>
                        <a:pt x="337" y="1824"/>
                        <a:pt x="340" y="1824"/>
                        <a:pt x="340" y="1824"/>
                      </a:cubicBezTo>
                      <a:cubicBezTo>
                        <a:pt x="340" y="1824"/>
                        <a:pt x="340" y="1824"/>
                        <a:pt x="340" y="1824"/>
                      </a:cubicBezTo>
                      <a:cubicBezTo>
                        <a:pt x="340" y="1824"/>
                        <a:pt x="344" y="1823"/>
                        <a:pt x="344" y="1823"/>
                      </a:cubicBezTo>
                      <a:cubicBezTo>
                        <a:pt x="344" y="1823"/>
                        <a:pt x="346" y="1823"/>
                        <a:pt x="346" y="1823"/>
                      </a:cubicBezTo>
                      <a:cubicBezTo>
                        <a:pt x="346" y="1823"/>
                        <a:pt x="351" y="1826"/>
                        <a:pt x="351" y="1826"/>
                      </a:cubicBezTo>
                      <a:cubicBezTo>
                        <a:pt x="351" y="1826"/>
                        <a:pt x="351" y="1826"/>
                        <a:pt x="351" y="1826"/>
                      </a:cubicBezTo>
                      <a:cubicBezTo>
                        <a:pt x="351" y="1826"/>
                        <a:pt x="356" y="1826"/>
                        <a:pt x="356" y="1826"/>
                      </a:cubicBezTo>
                      <a:cubicBezTo>
                        <a:pt x="356" y="1826"/>
                        <a:pt x="358" y="1826"/>
                        <a:pt x="358" y="1826"/>
                      </a:cubicBezTo>
                      <a:cubicBezTo>
                        <a:pt x="358" y="1826"/>
                        <a:pt x="361" y="1827"/>
                        <a:pt x="361" y="1827"/>
                      </a:cubicBezTo>
                      <a:cubicBezTo>
                        <a:pt x="361" y="1827"/>
                        <a:pt x="363" y="1827"/>
                        <a:pt x="363" y="1827"/>
                      </a:cubicBezTo>
                      <a:cubicBezTo>
                        <a:pt x="363" y="1827"/>
                        <a:pt x="367" y="1827"/>
                        <a:pt x="367" y="1827"/>
                      </a:cubicBezTo>
                      <a:cubicBezTo>
                        <a:pt x="367" y="1827"/>
                        <a:pt x="369" y="1827"/>
                        <a:pt x="369" y="1827"/>
                      </a:cubicBezTo>
                      <a:cubicBezTo>
                        <a:pt x="369" y="1827"/>
                        <a:pt x="374" y="1825"/>
                        <a:pt x="374" y="1825"/>
                      </a:cubicBezTo>
                      <a:cubicBezTo>
                        <a:pt x="374" y="1825"/>
                        <a:pt x="374" y="1825"/>
                        <a:pt x="374" y="1825"/>
                      </a:cubicBezTo>
                      <a:cubicBezTo>
                        <a:pt x="374" y="1825"/>
                        <a:pt x="379" y="1817"/>
                        <a:pt x="379" y="1817"/>
                      </a:cubicBezTo>
                      <a:cubicBezTo>
                        <a:pt x="379" y="1817"/>
                        <a:pt x="380" y="1817"/>
                        <a:pt x="380" y="1817"/>
                      </a:cubicBezTo>
                      <a:cubicBezTo>
                        <a:pt x="380" y="1817"/>
                        <a:pt x="385" y="1808"/>
                        <a:pt x="385" y="1808"/>
                      </a:cubicBezTo>
                      <a:cubicBezTo>
                        <a:pt x="385" y="1808"/>
                        <a:pt x="385" y="1808"/>
                        <a:pt x="385" y="1808"/>
                      </a:cubicBezTo>
                      <a:cubicBezTo>
                        <a:pt x="385" y="1808"/>
                        <a:pt x="391" y="1815"/>
                        <a:pt x="391" y="1815"/>
                      </a:cubicBezTo>
                      <a:cubicBezTo>
                        <a:pt x="391" y="1815"/>
                        <a:pt x="391" y="1816"/>
                        <a:pt x="391" y="1816"/>
                      </a:cubicBezTo>
                      <a:cubicBezTo>
                        <a:pt x="391" y="1816"/>
                        <a:pt x="396" y="1825"/>
                        <a:pt x="396" y="1825"/>
                      </a:cubicBezTo>
                      <a:cubicBezTo>
                        <a:pt x="396" y="1825"/>
                        <a:pt x="396" y="1825"/>
                        <a:pt x="396" y="1825"/>
                      </a:cubicBezTo>
                      <a:cubicBezTo>
                        <a:pt x="396" y="1825"/>
                        <a:pt x="402" y="1827"/>
                        <a:pt x="402" y="1827"/>
                      </a:cubicBezTo>
                      <a:cubicBezTo>
                        <a:pt x="402" y="1827"/>
                        <a:pt x="403" y="1827"/>
                        <a:pt x="403" y="1827"/>
                      </a:cubicBezTo>
                      <a:cubicBezTo>
                        <a:pt x="403" y="1827"/>
                        <a:pt x="405" y="1828"/>
                        <a:pt x="405" y="1828"/>
                      </a:cubicBezTo>
                      <a:cubicBezTo>
                        <a:pt x="405" y="1828"/>
                        <a:pt x="408" y="1828"/>
                        <a:pt x="408" y="1828"/>
                      </a:cubicBezTo>
                      <a:cubicBezTo>
                        <a:pt x="408" y="1828"/>
                        <a:pt x="413" y="1826"/>
                        <a:pt x="413" y="1826"/>
                      </a:cubicBezTo>
                      <a:cubicBezTo>
                        <a:pt x="413" y="1826"/>
                        <a:pt x="414" y="1827"/>
                        <a:pt x="414" y="1827"/>
                      </a:cubicBezTo>
                      <a:cubicBezTo>
                        <a:pt x="414" y="1827"/>
                        <a:pt x="419" y="1823"/>
                        <a:pt x="419" y="1823"/>
                      </a:cubicBezTo>
                      <a:cubicBezTo>
                        <a:pt x="419" y="1823"/>
                        <a:pt x="419" y="1823"/>
                        <a:pt x="419" y="1823"/>
                      </a:cubicBezTo>
                      <a:cubicBezTo>
                        <a:pt x="419" y="1823"/>
                        <a:pt x="425" y="1804"/>
                        <a:pt x="425" y="1804"/>
                      </a:cubicBezTo>
                      <a:cubicBezTo>
                        <a:pt x="425" y="1804"/>
                        <a:pt x="425" y="1802"/>
                        <a:pt x="425" y="1802"/>
                      </a:cubicBezTo>
                      <a:cubicBezTo>
                        <a:pt x="425" y="1802"/>
                        <a:pt x="429" y="1688"/>
                        <a:pt x="429" y="1688"/>
                      </a:cubicBezTo>
                      <a:cubicBezTo>
                        <a:pt x="429" y="1688"/>
                        <a:pt x="430" y="1704"/>
                        <a:pt x="430" y="1704"/>
                      </a:cubicBezTo>
                      <a:cubicBezTo>
                        <a:pt x="430" y="1704"/>
                        <a:pt x="436" y="1805"/>
                        <a:pt x="436" y="1805"/>
                      </a:cubicBezTo>
                      <a:cubicBezTo>
                        <a:pt x="436" y="1805"/>
                        <a:pt x="437" y="1808"/>
                        <a:pt x="437" y="1808"/>
                      </a:cubicBezTo>
                      <a:cubicBezTo>
                        <a:pt x="437" y="1808"/>
                        <a:pt x="442" y="1780"/>
                        <a:pt x="442" y="1780"/>
                      </a:cubicBezTo>
                      <a:cubicBezTo>
                        <a:pt x="442" y="1780"/>
                        <a:pt x="442" y="1775"/>
                        <a:pt x="442" y="1775"/>
                      </a:cubicBezTo>
                      <a:cubicBezTo>
                        <a:pt x="442" y="1775"/>
                        <a:pt x="445" y="1701"/>
                        <a:pt x="445" y="1701"/>
                      </a:cubicBezTo>
                      <a:cubicBezTo>
                        <a:pt x="445" y="1701"/>
                        <a:pt x="447" y="1773"/>
                        <a:pt x="447" y="1773"/>
                      </a:cubicBezTo>
                      <a:cubicBezTo>
                        <a:pt x="447" y="1773"/>
                        <a:pt x="453" y="1820"/>
                        <a:pt x="453" y="1820"/>
                      </a:cubicBezTo>
                      <a:cubicBezTo>
                        <a:pt x="453" y="1820"/>
                        <a:pt x="453" y="1820"/>
                        <a:pt x="453" y="1820"/>
                      </a:cubicBezTo>
                      <a:cubicBezTo>
                        <a:pt x="453" y="1820"/>
                        <a:pt x="458" y="1826"/>
                        <a:pt x="458" y="1826"/>
                      </a:cubicBezTo>
                      <a:cubicBezTo>
                        <a:pt x="458" y="1826"/>
                        <a:pt x="459" y="1826"/>
                        <a:pt x="459" y="1826"/>
                      </a:cubicBezTo>
                      <a:cubicBezTo>
                        <a:pt x="459" y="1826"/>
                        <a:pt x="463" y="1828"/>
                        <a:pt x="463" y="1828"/>
                      </a:cubicBezTo>
                      <a:cubicBezTo>
                        <a:pt x="463" y="1828"/>
                        <a:pt x="466" y="1828"/>
                        <a:pt x="466" y="1828"/>
                      </a:cubicBezTo>
                      <a:cubicBezTo>
                        <a:pt x="466" y="1828"/>
                        <a:pt x="470" y="1829"/>
                        <a:pt x="470" y="1829"/>
                      </a:cubicBezTo>
                      <a:cubicBezTo>
                        <a:pt x="470" y="1829"/>
                        <a:pt x="472" y="1830"/>
                        <a:pt x="472" y="1830"/>
                      </a:cubicBezTo>
                      <a:cubicBezTo>
                        <a:pt x="472" y="1830"/>
                        <a:pt x="475" y="1828"/>
                        <a:pt x="475" y="1828"/>
                      </a:cubicBezTo>
                      <a:cubicBezTo>
                        <a:pt x="475" y="1828"/>
                        <a:pt x="478" y="1826"/>
                        <a:pt x="478" y="1826"/>
                      </a:cubicBezTo>
                      <a:cubicBezTo>
                        <a:pt x="478" y="1826"/>
                        <a:pt x="481" y="1830"/>
                        <a:pt x="481" y="1830"/>
                      </a:cubicBezTo>
                      <a:cubicBezTo>
                        <a:pt x="481" y="1830"/>
                        <a:pt x="481" y="1830"/>
                        <a:pt x="481" y="1830"/>
                      </a:cubicBezTo>
                      <a:cubicBezTo>
                        <a:pt x="481" y="1830"/>
                        <a:pt x="484" y="1831"/>
                        <a:pt x="484" y="1831"/>
                      </a:cubicBezTo>
                      <a:cubicBezTo>
                        <a:pt x="484" y="1831"/>
                        <a:pt x="488" y="1831"/>
                        <a:pt x="488" y="1831"/>
                      </a:cubicBezTo>
                      <a:cubicBezTo>
                        <a:pt x="488" y="1831"/>
                        <a:pt x="492" y="1827"/>
                        <a:pt x="492" y="1827"/>
                      </a:cubicBezTo>
                      <a:cubicBezTo>
                        <a:pt x="492" y="1827"/>
                        <a:pt x="493" y="1827"/>
                        <a:pt x="493" y="1827"/>
                      </a:cubicBezTo>
                      <a:cubicBezTo>
                        <a:pt x="493" y="1827"/>
                        <a:pt x="498" y="1831"/>
                        <a:pt x="498" y="1831"/>
                      </a:cubicBezTo>
                      <a:cubicBezTo>
                        <a:pt x="498" y="1831"/>
                        <a:pt x="498" y="1831"/>
                        <a:pt x="498" y="1831"/>
                      </a:cubicBezTo>
                      <a:cubicBezTo>
                        <a:pt x="498" y="1831"/>
                        <a:pt x="503" y="1833"/>
                        <a:pt x="503" y="1833"/>
                      </a:cubicBezTo>
                      <a:cubicBezTo>
                        <a:pt x="503" y="1833"/>
                        <a:pt x="506" y="1833"/>
                        <a:pt x="506" y="1833"/>
                      </a:cubicBezTo>
                      <a:cubicBezTo>
                        <a:pt x="506" y="1833"/>
                        <a:pt x="508" y="1832"/>
                        <a:pt x="508" y="1832"/>
                      </a:cubicBezTo>
                      <a:cubicBezTo>
                        <a:pt x="508" y="1832"/>
                        <a:pt x="513" y="1832"/>
                        <a:pt x="513" y="1832"/>
                      </a:cubicBezTo>
                      <a:cubicBezTo>
                        <a:pt x="513" y="1832"/>
                        <a:pt x="514" y="1832"/>
                        <a:pt x="514" y="1832"/>
                      </a:cubicBezTo>
                      <a:cubicBezTo>
                        <a:pt x="514" y="1832"/>
                        <a:pt x="516" y="1833"/>
                        <a:pt x="516" y="1833"/>
                      </a:cubicBezTo>
                      <a:cubicBezTo>
                        <a:pt x="516" y="1833"/>
                        <a:pt x="519" y="1832"/>
                        <a:pt x="519" y="1832"/>
                      </a:cubicBezTo>
                      <a:cubicBezTo>
                        <a:pt x="519" y="1832"/>
                        <a:pt x="522" y="1832"/>
                        <a:pt x="522" y="1832"/>
                      </a:cubicBezTo>
                      <a:cubicBezTo>
                        <a:pt x="522" y="1832"/>
                        <a:pt x="526" y="1833"/>
                        <a:pt x="526" y="1833"/>
                      </a:cubicBezTo>
                      <a:cubicBezTo>
                        <a:pt x="526" y="1833"/>
                        <a:pt x="528" y="1832"/>
                        <a:pt x="528" y="1832"/>
                      </a:cubicBezTo>
                      <a:cubicBezTo>
                        <a:pt x="528" y="1832"/>
                        <a:pt x="530" y="1833"/>
                        <a:pt x="530" y="1833"/>
                      </a:cubicBezTo>
                      <a:cubicBezTo>
                        <a:pt x="530" y="1833"/>
                        <a:pt x="533" y="1833"/>
                        <a:pt x="533" y="1833"/>
                      </a:cubicBezTo>
                      <a:cubicBezTo>
                        <a:pt x="533" y="1833"/>
                        <a:pt x="538" y="1832"/>
                        <a:pt x="538" y="1832"/>
                      </a:cubicBezTo>
                      <a:cubicBezTo>
                        <a:pt x="538" y="1832"/>
                        <a:pt x="538" y="1832"/>
                        <a:pt x="538" y="1832"/>
                      </a:cubicBezTo>
                      <a:cubicBezTo>
                        <a:pt x="538" y="1832"/>
                        <a:pt x="542" y="1833"/>
                        <a:pt x="542" y="1833"/>
                      </a:cubicBezTo>
                      <a:cubicBezTo>
                        <a:pt x="542" y="1833"/>
                        <a:pt x="546" y="1832"/>
                        <a:pt x="546" y="1832"/>
                      </a:cubicBezTo>
                      <a:cubicBezTo>
                        <a:pt x="546" y="1832"/>
                        <a:pt x="549" y="1833"/>
                        <a:pt x="549" y="1833"/>
                      </a:cubicBezTo>
                      <a:cubicBezTo>
                        <a:pt x="549" y="1833"/>
                        <a:pt x="552" y="1833"/>
                        <a:pt x="552" y="1833"/>
                      </a:cubicBezTo>
                      <a:cubicBezTo>
                        <a:pt x="552" y="1833"/>
                        <a:pt x="555" y="1833"/>
                        <a:pt x="555" y="1833"/>
                      </a:cubicBezTo>
                      <a:cubicBezTo>
                        <a:pt x="555" y="1833"/>
                        <a:pt x="555" y="1832"/>
                        <a:pt x="555" y="1832"/>
                      </a:cubicBezTo>
                      <a:cubicBezTo>
                        <a:pt x="555" y="1832"/>
                        <a:pt x="559" y="1833"/>
                        <a:pt x="559" y="1833"/>
                      </a:cubicBezTo>
                      <a:cubicBezTo>
                        <a:pt x="559" y="1833"/>
                        <a:pt x="563" y="1832"/>
                        <a:pt x="563" y="1832"/>
                      </a:cubicBezTo>
                      <a:cubicBezTo>
                        <a:pt x="563" y="1832"/>
                        <a:pt x="564" y="1833"/>
                        <a:pt x="564" y="1833"/>
                      </a:cubicBezTo>
                      <a:cubicBezTo>
                        <a:pt x="564" y="1833"/>
                        <a:pt x="569" y="1833"/>
                        <a:pt x="569" y="1833"/>
                      </a:cubicBezTo>
                      <a:cubicBezTo>
                        <a:pt x="569" y="1833"/>
                        <a:pt x="570" y="1832"/>
                        <a:pt x="570" y="1832"/>
                      </a:cubicBezTo>
                      <a:cubicBezTo>
                        <a:pt x="570" y="1832"/>
                        <a:pt x="572" y="1833"/>
                        <a:pt x="572" y="1833"/>
                      </a:cubicBezTo>
                      <a:cubicBezTo>
                        <a:pt x="572" y="1833"/>
                        <a:pt x="577" y="1832"/>
                        <a:pt x="577" y="1832"/>
                      </a:cubicBezTo>
                      <a:cubicBezTo>
                        <a:pt x="577" y="1832"/>
                        <a:pt x="578" y="1832"/>
                        <a:pt x="578" y="1832"/>
                      </a:cubicBezTo>
                      <a:cubicBezTo>
                        <a:pt x="578" y="1832"/>
                        <a:pt x="580" y="1832"/>
                        <a:pt x="580" y="1832"/>
                      </a:cubicBezTo>
                      <a:cubicBezTo>
                        <a:pt x="580" y="1832"/>
                        <a:pt x="584" y="1832"/>
                        <a:pt x="584" y="1832"/>
                      </a:cubicBezTo>
                      <a:cubicBezTo>
                        <a:pt x="584" y="1832"/>
                        <a:pt x="588" y="1832"/>
                        <a:pt x="588" y="1832"/>
                      </a:cubicBezTo>
                      <a:cubicBezTo>
                        <a:pt x="588" y="1832"/>
                        <a:pt x="591" y="1831"/>
                        <a:pt x="591" y="1831"/>
                      </a:cubicBezTo>
                      <a:cubicBezTo>
                        <a:pt x="591" y="1831"/>
                        <a:pt x="593" y="1832"/>
                        <a:pt x="593" y="1832"/>
                      </a:cubicBezTo>
                      <a:cubicBezTo>
                        <a:pt x="593" y="1832"/>
                        <a:pt x="596" y="1832"/>
                        <a:pt x="596" y="1832"/>
                      </a:cubicBezTo>
                      <a:cubicBezTo>
                        <a:pt x="596" y="1832"/>
                        <a:pt x="599" y="1832"/>
                        <a:pt x="599" y="1832"/>
                      </a:cubicBezTo>
                      <a:cubicBezTo>
                        <a:pt x="599" y="1832"/>
                        <a:pt x="600" y="1832"/>
                        <a:pt x="600" y="1832"/>
                      </a:cubicBezTo>
                      <a:cubicBezTo>
                        <a:pt x="600" y="1832"/>
                        <a:pt x="603" y="1833"/>
                        <a:pt x="603" y="1833"/>
                      </a:cubicBezTo>
                      <a:cubicBezTo>
                        <a:pt x="603" y="1833"/>
                        <a:pt x="609" y="1832"/>
                        <a:pt x="609" y="1832"/>
                      </a:cubicBezTo>
                      <a:cubicBezTo>
                        <a:pt x="609" y="1832"/>
                        <a:pt x="611" y="1832"/>
                        <a:pt x="611" y="1832"/>
                      </a:cubicBezTo>
                      <a:cubicBezTo>
                        <a:pt x="611" y="1832"/>
                        <a:pt x="612" y="1832"/>
                        <a:pt x="612" y="1832"/>
                      </a:cubicBezTo>
                      <a:cubicBezTo>
                        <a:pt x="612" y="1832"/>
                        <a:pt x="614" y="1832"/>
                        <a:pt x="614" y="1832"/>
                      </a:cubicBezTo>
                      <a:cubicBezTo>
                        <a:pt x="614" y="1832"/>
                        <a:pt x="617" y="1832"/>
                        <a:pt x="617" y="1832"/>
                      </a:cubicBezTo>
                      <a:cubicBezTo>
                        <a:pt x="617" y="1832"/>
                        <a:pt x="622" y="1831"/>
                        <a:pt x="622" y="1831"/>
                      </a:cubicBezTo>
                      <a:cubicBezTo>
                        <a:pt x="622" y="1831"/>
                        <a:pt x="623" y="1830"/>
                        <a:pt x="623" y="1830"/>
                      </a:cubicBezTo>
                      <a:cubicBezTo>
                        <a:pt x="623" y="1830"/>
                        <a:pt x="628" y="1829"/>
                        <a:pt x="628" y="1829"/>
                      </a:cubicBezTo>
                      <a:cubicBezTo>
                        <a:pt x="628" y="1829"/>
                        <a:pt x="628" y="1829"/>
                        <a:pt x="628" y="1829"/>
                      </a:cubicBezTo>
                      <a:cubicBezTo>
                        <a:pt x="628" y="1829"/>
                        <a:pt x="634" y="1827"/>
                        <a:pt x="634" y="1827"/>
                      </a:cubicBezTo>
                      <a:cubicBezTo>
                        <a:pt x="634" y="1827"/>
                        <a:pt x="634" y="1826"/>
                        <a:pt x="634" y="1826"/>
                      </a:cubicBezTo>
                      <a:cubicBezTo>
                        <a:pt x="634" y="1826"/>
                        <a:pt x="640" y="1816"/>
                        <a:pt x="640" y="1816"/>
                      </a:cubicBezTo>
                      <a:cubicBezTo>
                        <a:pt x="640" y="1816"/>
                        <a:pt x="640" y="1815"/>
                        <a:pt x="640" y="1815"/>
                      </a:cubicBezTo>
                      <a:cubicBezTo>
                        <a:pt x="640" y="1815"/>
                        <a:pt x="645" y="1743"/>
                        <a:pt x="645" y="1743"/>
                      </a:cubicBezTo>
                      <a:cubicBezTo>
                        <a:pt x="645" y="1743"/>
                        <a:pt x="646" y="1742"/>
                        <a:pt x="646" y="1742"/>
                      </a:cubicBezTo>
                      <a:cubicBezTo>
                        <a:pt x="646" y="1742"/>
                        <a:pt x="651" y="1797"/>
                        <a:pt x="651" y="1797"/>
                      </a:cubicBezTo>
                      <a:cubicBezTo>
                        <a:pt x="651" y="1797"/>
                        <a:pt x="651" y="1799"/>
                        <a:pt x="651" y="1799"/>
                      </a:cubicBezTo>
                      <a:cubicBezTo>
                        <a:pt x="651" y="1799"/>
                        <a:pt x="654" y="1806"/>
                        <a:pt x="654" y="1806"/>
                      </a:cubicBezTo>
                      <a:cubicBezTo>
                        <a:pt x="654" y="1806"/>
                        <a:pt x="657" y="1797"/>
                        <a:pt x="657" y="1797"/>
                      </a:cubicBezTo>
                      <a:cubicBezTo>
                        <a:pt x="657" y="1797"/>
                        <a:pt x="662" y="1701"/>
                        <a:pt x="662" y="1701"/>
                      </a:cubicBezTo>
                      <a:cubicBezTo>
                        <a:pt x="662" y="1701"/>
                        <a:pt x="663" y="1698"/>
                        <a:pt x="663" y="1698"/>
                      </a:cubicBezTo>
                      <a:cubicBezTo>
                        <a:pt x="663" y="1698"/>
                        <a:pt x="668" y="1762"/>
                        <a:pt x="668" y="1762"/>
                      </a:cubicBezTo>
                      <a:cubicBezTo>
                        <a:pt x="668" y="1762"/>
                        <a:pt x="668" y="1764"/>
                        <a:pt x="668" y="1764"/>
                      </a:cubicBezTo>
                      <a:cubicBezTo>
                        <a:pt x="668" y="1764"/>
                        <a:pt x="673" y="1799"/>
                        <a:pt x="673" y="1799"/>
                      </a:cubicBezTo>
                      <a:cubicBezTo>
                        <a:pt x="673" y="1799"/>
                        <a:pt x="675" y="1802"/>
                        <a:pt x="675" y="1802"/>
                      </a:cubicBezTo>
                      <a:cubicBezTo>
                        <a:pt x="675" y="1802"/>
                        <a:pt x="679" y="1792"/>
                        <a:pt x="679" y="1792"/>
                      </a:cubicBezTo>
                      <a:cubicBezTo>
                        <a:pt x="679" y="1792"/>
                        <a:pt x="679" y="1790"/>
                        <a:pt x="679" y="1790"/>
                      </a:cubicBezTo>
                      <a:cubicBezTo>
                        <a:pt x="679" y="1790"/>
                        <a:pt x="682" y="1779"/>
                        <a:pt x="682" y="1779"/>
                      </a:cubicBezTo>
                      <a:cubicBezTo>
                        <a:pt x="682" y="1779"/>
                        <a:pt x="685" y="1789"/>
                        <a:pt x="685" y="1789"/>
                      </a:cubicBezTo>
                      <a:cubicBezTo>
                        <a:pt x="685" y="1789"/>
                        <a:pt x="690" y="1810"/>
                        <a:pt x="690" y="1810"/>
                      </a:cubicBezTo>
                      <a:cubicBezTo>
                        <a:pt x="690" y="1810"/>
                        <a:pt x="691" y="1810"/>
                        <a:pt x="691" y="1810"/>
                      </a:cubicBezTo>
                      <a:cubicBezTo>
                        <a:pt x="691" y="1810"/>
                        <a:pt x="695" y="1810"/>
                        <a:pt x="695" y="1810"/>
                      </a:cubicBezTo>
                      <a:cubicBezTo>
                        <a:pt x="695" y="1810"/>
                        <a:pt x="696" y="1810"/>
                        <a:pt x="696" y="1810"/>
                      </a:cubicBezTo>
                      <a:cubicBezTo>
                        <a:pt x="696" y="1810"/>
                        <a:pt x="702" y="1814"/>
                        <a:pt x="702" y="1814"/>
                      </a:cubicBezTo>
                      <a:cubicBezTo>
                        <a:pt x="702" y="1814"/>
                        <a:pt x="704" y="1815"/>
                        <a:pt x="704" y="1815"/>
                      </a:cubicBezTo>
                      <a:cubicBezTo>
                        <a:pt x="704" y="1815"/>
                        <a:pt x="707" y="1812"/>
                        <a:pt x="707" y="1812"/>
                      </a:cubicBezTo>
                      <a:cubicBezTo>
                        <a:pt x="707" y="1812"/>
                        <a:pt x="708" y="1811"/>
                        <a:pt x="708" y="1811"/>
                      </a:cubicBezTo>
                      <a:cubicBezTo>
                        <a:pt x="708" y="1811"/>
                        <a:pt x="713" y="1804"/>
                        <a:pt x="713" y="1804"/>
                      </a:cubicBezTo>
                      <a:cubicBezTo>
                        <a:pt x="713" y="1804"/>
                        <a:pt x="713" y="1804"/>
                        <a:pt x="713" y="1804"/>
                      </a:cubicBezTo>
                      <a:cubicBezTo>
                        <a:pt x="713" y="1804"/>
                        <a:pt x="719" y="1809"/>
                        <a:pt x="719" y="1809"/>
                      </a:cubicBezTo>
                      <a:cubicBezTo>
                        <a:pt x="719" y="1809"/>
                        <a:pt x="720" y="1809"/>
                        <a:pt x="720" y="1809"/>
                      </a:cubicBezTo>
                      <a:cubicBezTo>
                        <a:pt x="720" y="1809"/>
                        <a:pt x="724" y="1800"/>
                        <a:pt x="724" y="1800"/>
                      </a:cubicBezTo>
                      <a:cubicBezTo>
                        <a:pt x="724" y="1800"/>
                        <a:pt x="725" y="1799"/>
                        <a:pt x="725" y="1799"/>
                      </a:cubicBezTo>
                      <a:cubicBezTo>
                        <a:pt x="725" y="1799"/>
                        <a:pt x="730" y="1697"/>
                        <a:pt x="730" y="1697"/>
                      </a:cubicBezTo>
                      <a:cubicBezTo>
                        <a:pt x="730" y="1697"/>
                        <a:pt x="733" y="1648"/>
                        <a:pt x="733" y="1648"/>
                      </a:cubicBezTo>
                      <a:cubicBezTo>
                        <a:pt x="733" y="1648"/>
                        <a:pt x="736" y="1705"/>
                        <a:pt x="736" y="1705"/>
                      </a:cubicBezTo>
                      <a:cubicBezTo>
                        <a:pt x="736" y="1705"/>
                        <a:pt x="736" y="1712"/>
                        <a:pt x="736" y="1712"/>
                      </a:cubicBezTo>
                      <a:cubicBezTo>
                        <a:pt x="736" y="1712"/>
                        <a:pt x="740" y="1761"/>
                        <a:pt x="740" y="1761"/>
                      </a:cubicBezTo>
                      <a:cubicBezTo>
                        <a:pt x="740" y="1761"/>
                        <a:pt x="741" y="1749"/>
                        <a:pt x="741" y="1749"/>
                      </a:cubicBezTo>
                      <a:cubicBezTo>
                        <a:pt x="741" y="1749"/>
                        <a:pt x="747" y="1609"/>
                        <a:pt x="747" y="1609"/>
                      </a:cubicBezTo>
                      <a:cubicBezTo>
                        <a:pt x="747" y="1609"/>
                        <a:pt x="748" y="1603"/>
                        <a:pt x="748" y="1603"/>
                      </a:cubicBezTo>
                      <a:cubicBezTo>
                        <a:pt x="748" y="1603"/>
                        <a:pt x="752" y="1759"/>
                        <a:pt x="752" y="1759"/>
                      </a:cubicBezTo>
                      <a:cubicBezTo>
                        <a:pt x="752" y="1759"/>
                        <a:pt x="753" y="1763"/>
                        <a:pt x="753" y="1763"/>
                      </a:cubicBezTo>
                      <a:cubicBezTo>
                        <a:pt x="753" y="1763"/>
                        <a:pt x="757" y="1793"/>
                        <a:pt x="757" y="1793"/>
                      </a:cubicBezTo>
                      <a:cubicBezTo>
                        <a:pt x="757" y="1793"/>
                        <a:pt x="759" y="1791"/>
                        <a:pt x="759" y="1791"/>
                      </a:cubicBezTo>
                      <a:cubicBezTo>
                        <a:pt x="759" y="1791"/>
                        <a:pt x="764" y="1654"/>
                        <a:pt x="764" y="1654"/>
                      </a:cubicBezTo>
                      <a:cubicBezTo>
                        <a:pt x="764" y="1654"/>
                        <a:pt x="765" y="1642"/>
                        <a:pt x="765" y="1642"/>
                      </a:cubicBezTo>
                      <a:cubicBezTo>
                        <a:pt x="765" y="1642"/>
                        <a:pt x="770" y="1772"/>
                        <a:pt x="770" y="1772"/>
                      </a:cubicBezTo>
                      <a:cubicBezTo>
                        <a:pt x="770" y="1772"/>
                        <a:pt x="770" y="1775"/>
                        <a:pt x="770" y="1775"/>
                      </a:cubicBezTo>
                      <a:cubicBezTo>
                        <a:pt x="770" y="1775"/>
                        <a:pt x="775" y="1799"/>
                        <a:pt x="775" y="1799"/>
                      </a:cubicBezTo>
                      <a:cubicBezTo>
                        <a:pt x="775" y="1799"/>
                        <a:pt x="775" y="1798"/>
                        <a:pt x="775" y="1798"/>
                      </a:cubicBezTo>
                      <a:cubicBezTo>
                        <a:pt x="775" y="1798"/>
                        <a:pt x="781" y="1691"/>
                        <a:pt x="781" y="1691"/>
                      </a:cubicBezTo>
                      <a:cubicBezTo>
                        <a:pt x="781" y="1691"/>
                        <a:pt x="781" y="1688"/>
                        <a:pt x="781" y="1688"/>
                      </a:cubicBezTo>
                      <a:cubicBezTo>
                        <a:pt x="781" y="1688"/>
                        <a:pt x="786" y="1794"/>
                        <a:pt x="786" y="1794"/>
                      </a:cubicBezTo>
                      <a:cubicBezTo>
                        <a:pt x="786" y="1794"/>
                        <a:pt x="787" y="1796"/>
                        <a:pt x="787" y="1796"/>
                      </a:cubicBezTo>
                      <a:cubicBezTo>
                        <a:pt x="787" y="1796"/>
                        <a:pt x="792" y="1812"/>
                        <a:pt x="792" y="1812"/>
                      </a:cubicBezTo>
                      <a:cubicBezTo>
                        <a:pt x="792" y="1812"/>
                        <a:pt x="792" y="1812"/>
                        <a:pt x="792" y="1812"/>
                      </a:cubicBezTo>
                      <a:cubicBezTo>
                        <a:pt x="792" y="1812"/>
                        <a:pt x="798" y="1814"/>
                        <a:pt x="798" y="1814"/>
                      </a:cubicBezTo>
                      <a:cubicBezTo>
                        <a:pt x="798" y="1814"/>
                        <a:pt x="798" y="1814"/>
                        <a:pt x="798" y="1814"/>
                      </a:cubicBezTo>
                      <a:cubicBezTo>
                        <a:pt x="798" y="1814"/>
                        <a:pt x="803" y="1804"/>
                        <a:pt x="803" y="1804"/>
                      </a:cubicBezTo>
                      <a:cubicBezTo>
                        <a:pt x="803" y="1804"/>
                        <a:pt x="804" y="1804"/>
                        <a:pt x="804" y="1804"/>
                      </a:cubicBezTo>
                      <a:cubicBezTo>
                        <a:pt x="804" y="1804"/>
                        <a:pt x="807" y="1810"/>
                        <a:pt x="807" y="1810"/>
                      </a:cubicBezTo>
                      <a:cubicBezTo>
                        <a:pt x="807" y="1810"/>
                        <a:pt x="810" y="1805"/>
                        <a:pt x="810" y="1805"/>
                      </a:cubicBezTo>
                      <a:cubicBezTo>
                        <a:pt x="810" y="1805"/>
                        <a:pt x="814" y="1810"/>
                        <a:pt x="814" y="1810"/>
                      </a:cubicBezTo>
                      <a:cubicBezTo>
                        <a:pt x="814" y="1810"/>
                        <a:pt x="816" y="1809"/>
                        <a:pt x="816" y="1809"/>
                      </a:cubicBezTo>
                      <a:cubicBezTo>
                        <a:pt x="816" y="1809"/>
                        <a:pt x="820" y="1816"/>
                        <a:pt x="820" y="1816"/>
                      </a:cubicBezTo>
                      <a:cubicBezTo>
                        <a:pt x="820" y="1816"/>
                        <a:pt x="821" y="1816"/>
                        <a:pt x="821" y="1816"/>
                      </a:cubicBezTo>
                      <a:cubicBezTo>
                        <a:pt x="821" y="1816"/>
                        <a:pt x="826" y="1823"/>
                        <a:pt x="826" y="1823"/>
                      </a:cubicBezTo>
                      <a:cubicBezTo>
                        <a:pt x="826" y="1823"/>
                        <a:pt x="827" y="1823"/>
                        <a:pt x="827" y="1823"/>
                      </a:cubicBezTo>
                      <a:cubicBezTo>
                        <a:pt x="827" y="1823"/>
                        <a:pt x="832" y="1821"/>
                        <a:pt x="832" y="1821"/>
                      </a:cubicBezTo>
                      <a:cubicBezTo>
                        <a:pt x="832" y="1821"/>
                        <a:pt x="832" y="1821"/>
                        <a:pt x="832" y="1821"/>
                      </a:cubicBezTo>
                      <a:cubicBezTo>
                        <a:pt x="832" y="1821"/>
                        <a:pt x="837" y="1809"/>
                        <a:pt x="837" y="1809"/>
                      </a:cubicBezTo>
                      <a:cubicBezTo>
                        <a:pt x="837" y="1809"/>
                        <a:pt x="838" y="1809"/>
                        <a:pt x="838" y="1809"/>
                      </a:cubicBezTo>
                      <a:cubicBezTo>
                        <a:pt x="838" y="1809"/>
                        <a:pt x="843" y="1815"/>
                        <a:pt x="843" y="1815"/>
                      </a:cubicBezTo>
                      <a:cubicBezTo>
                        <a:pt x="843" y="1815"/>
                        <a:pt x="845" y="1815"/>
                        <a:pt x="845" y="1815"/>
                      </a:cubicBezTo>
                      <a:cubicBezTo>
                        <a:pt x="845" y="1815"/>
                        <a:pt x="849" y="1807"/>
                        <a:pt x="849" y="1807"/>
                      </a:cubicBezTo>
                      <a:cubicBezTo>
                        <a:pt x="849" y="1807"/>
                        <a:pt x="849" y="1806"/>
                        <a:pt x="849" y="1806"/>
                      </a:cubicBezTo>
                      <a:cubicBezTo>
                        <a:pt x="849" y="1806"/>
                        <a:pt x="853" y="1786"/>
                        <a:pt x="853" y="1786"/>
                      </a:cubicBezTo>
                      <a:cubicBezTo>
                        <a:pt x="853" y="1786"/>
                        <a:pt x="855" y="1788"/>
                        <a:pt x="855" y="1788"/>
                      </a:cubicBezTo>
                      <a:cubicBezTo>
                        <a:pt x="855" y="1788"/>
                        <a:pt x="860" y="1805"/>
                        <a:pt x="860" y="1805"/>
                      </a:cubicBezTo>
                      <a:cubicBezTo>
                        <a:pt x="860" y="1805"/>
                        <a:pt x="860" y="1805"/>
                        <a:pt x="860" y="1805"/>
                      </a:cubicBezTo>
                      <a:cubicBezTo>
                        <a:pt x="860" y="1805"/>
                        <a:pt x="866" y="1797"/>
                        <a:pt x="866" y="1797"/>
                      </a:cubicBezTo>
                      <a:cubicBezTo>
                        <a:pt x="866" y="1797"/>
                        <a:pt x="866" y="1796"/>
                        <a:pt x="866" y="1796"/>
                      </a:cubicBezTo>
                      <a:cubicBezTo>
                        <a:pt x="866" y="1796"/>
                        <a:pt x="869" y="1791"/>
                        <a:pt x="869" y="1791"/>
                      </a:cubicBezTo>
                      <a:cubicBezTo>
                        <a:pt x="869" y="1791"/>
                        <a:pt x="872" y="1792"/>
                        <a:pt x="872" y="1792"/>
                      </a:cubicBezTo>
                      <a:cubicBezTo>
                        <a:pt x="872" y="1792"/>
                        <a:pt x="877" y="1729"/>
                        <a:pt x="877" y="1729"/>
                      </a:cubicBezTo>
                      <a:cubicBezTo>
                        <a:pt x="877" y="1729"/>
                        <a:pt x="878" y="1715"/>
                        <a:pt x="878" y="1715"/>
                      </a:cubicBezTo>
                      <a:cubicBezTo>
                        <a:pt x="878" y="1715"/>
                        <a:pt x="883" y="1766"/>
                        <a:pt x="883" y="1766"/>
                      </a:cubicBezTo>
                      <a:cubicBezTo>
                        <a:pt x="883" y="1766"/>
                        <a:pt x="886" y="1780"/>
                        <a:pt x="886" y="1780"/>
                      </a:cubicBezTo>
                      <a:cubicBezTo>
                        <a:pt x="886" y="1780"/>
                        <a:pt x="888" y="1748"/>
                        <a:pt x="888" y="1748"/>
                      </a:cubicBezTo>
                      <a:cubicBezTo>
                        <a:pt x="888" y="1748"/>
                        <a:pt x="889" y="1742"/>
                        <a:pt x="889" y="1742"/>
                      </a:cubicBezTo>
                      <a:cubicBezTo>
                        <a:pt x="889" y="1742"/>
                        <a:pt x="893" y="1610"/>
                        <a:pt x="893" y="1610"/>
                      </a:cubicBezTo>
                      <a:cubicBezTo>
                        <a:pt x="893" y="1610"/>
                        <a:pt x="894" y="1641"/>
                        <a:pt x="894" y="1641"/>
                      </a:cubicBezTo>
                      <a:cubicBezTo>
                        <a:pt x="894" y="1641"/>
                        <a:pt x="900" y="1778"/>
                        <a:pt x="900" y="1778"/>
                      </a:cubicBezTo>
                      <a:cubicBezTo>
                        <a:pt x="900" y="1778"/>
                        <a:pt x="901" y="1786"/>
                        <a:pt x="901" y="1786"/>
                      </a:cubicBezTo>
                      <a:cubicBezTo>
                        <a:pt x="901" y="1786"/>
                        <a:pt x="905" y="1722"/>
                        <a:pt x="905" y="1722"/>
                      </a:cubicBezTo>
                      <a:cubicBezTo>
                        <a:pt x="905" y="1722"/>
                        <a:pt x="907" y="1689"/>
                        <a:pt x="907" y="1689"/>
                      </a:cubicBezTo>
                      <a:cubicBezTo>
                        <a:pt x="907" y="1689"/>
                        <a:pt x="911" y="1759"/>
                        <a:pt x="911" y="1759"/>
                      </a:cubicBezTo>
                      <a:cubicBezTo>
                        <a:pt x="911" y="1759"/>
                        <a:pt x="911" y="1763"/>
                        <a:pt x="911" y="1763"/>
                      </a:cubicBezTo>
                      <a:cubicBezTo>
                        <a:pt x="911" y="1763"/>
                        <a:pt x="917" y="1795"/>
                        <a:pt x="917" y="1795"/>
                      </a:cubicBezTo>
                      <a:cubicBezTo>
                        <a:pt x="917" y="1795"/>
                        <a:pt x="917" y="1795"/>
                        <a:pt x="917" y="1795"/>
                      </a:cubicBezTo>
                      <a:cubicBezTo>
                        <a:pt x="917" y="1795"/>
                        <a:pt x="922" y="1757"/>
                        <a:pt x="922" y="1757"/>
                      </a:cubicBezTo>
                      <a:cubicBezTo>
                        <a:pt x="922" y="1757"/>
                        <a:pt x="923" y="1754"/>
                        <a:pt x="923" y="1754"/>
                      </a:cubicBezTo>
                      <a:cubicBezTo>
                        <a:pt x="923" y="1754"/>
                        <a:pt x="928" y="1699"/>
                        <a:pt x="928" y="1699"/>
                      </a:cubicBezTo>
                      <a:cubicBezTo>
                        <a:pt x="928" y="1699"/>
                        <a:pt x="928" y="1697"/>
                        <a:pt x="928" y="1697"/>
                      </a:cubicBezTo>
                      <a:cubicBezTo>
                        <a:pt x="928" y="1697"/>
                        <a:pt x="934" y="1643"/>
                        <a:pt x="934" y="1643"/>
                      </a:cubicBezTo>
                      <a:cubicBezTo>
                        <a:pt x="934" y="1643"/>
                        <a:pt x="934" y="1642"/>
                        <a:pt x="934" y="1642"/>
                      </a:cubicBezTo>
                      <a:cubicBezTo>
                        <a:pt x="934" y="1642"/>
                        <a:pt x="939" y="1530"/>
                        <a:pt x="939" y="1530"/>
                      </a:cubicBezTo>
                      <a:cubicBezTo>
                        <a:pt x="939" y="1530"/>
                        <a:pt x="939" y="1522"/>
                        <a:pt x="939" y="1522"/>
                      </a:cubicBezTo>
                      <a:cubicBezTo>
                        <a:pt x="939" y="1522"/>
                        <a:pt x="945" y="1302"/>
                        <a:pt x="945" y="1302"/>
                      </a:cubicBezTo>
                      <a:cubicBezTo>
                        <a:pt x="945" y="1302"/>
                        <a:pt x="945" y="1283"/>
                        <a:pt x="945" y="1283"/>
                      </a:cubicBezTo>
                      <a:cubicBezTo>
                        <a:pt x="945" y="1283"/>
                        <a:pt x="950" y="517"/>
                        <a:pt x="950" y="517"/>
                      </a:cubicBezTo>
                      <a:cubicBezTo>
                        <a:pt x="950" y="517"/>
                        <a:pt x="951" y="462"/>
                        <a:pt x="951" y="462"/>
                      </a:cubicBezTo>
                      <a:cubicBezTo>
                        <a:pt x="951" y="462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0" name="Freeform 82"/>
                <p:cNvSpPr>
                  <a:spLocks/>
                </p:cNvSpPr>
                <p:nvPr/>
              </p:nvSpPr>
              <p:spPr bwMode="auto">
                <a:xfrm>
                  <a:off x="-4089400" y="2344738"/>
                  <a:ext cx="3416300" cy="1208088"/>
                </a:xfrm>
                <a:custGeom>
                  <a:avLst/>
                  <a:gdLst>
                    <a:gd name="T0" fmla="*/ 74 w 5188"/>
                    <a:gd name="T1" fmla="*/ 1814 h 1833"/>
                    <a:gd name="T2" fmla="*/ 156 w 5188"/>
                    <a:gd name="T3" fmla="*/ 1814 h 1833"/>
                    <a:gd name="T4" fmla="*/ 240 w 5188"/>
                    <a:gd name="T5" fmla="*/ 1830 h 1833"/>
                    <a:gd name="T6" fmla="*/ 320 w 5188"/>
                    <a:gd name="T7" fmla="*/ 1832 h 1833"/>
                    <a:gd name="T8" fmla="*/ 404 w 5188"/>
                    <a:gd name="T9" fmla="*/ 1832 h 1833"/>
                    <a:gd name="T10" fmla="*/ 485 w 5188"/>
                    <a:gd name="T11" fmla="*/ 1833 h 1833"/>
                    <a:gd name="T12" fmla="*/ 566 w 5188"/>
                    <a:gd name="T13" fmla="*/ 1832 h 1833"/>
                    <a:gd name="T14" fmla="*/ 651 w 5188"/>
                    <a:gd name="T15" fmla="*/ 1833 h 1833"/>
                    <a:gd name="T16" fmla="*/ 730 w 5188"/>
                    <a:gd name="T17" fmla="*/ 1833 h 1833"/>
                    <a:gd name="T18" fmla="*/ 813 w 5188"/>
                    <a:gd name="T19" fmla="*/ 1833 h 1833"/>
                    <a:gd name="T20" fmla="*/ 891 w 5188"/>
                    <a:gd name="T21" fmla="*/ 1832 h 1833"/>
                    <a:gd name="T22" fmla="*/ 975 w 5188"/>
                    <a:gd name="T23" fmla="*/ 1829 h 1833"/>
                    <a:gd name="T24" fmla="*/ 1057 w 5188"/>
                    <a:gd name="T25" fmla="*/ 1832 h 1833"/>
                    <a:gd name="T26" fmla="*/ 1139 w 5188"/>
                    <a:gd name="T27" fmla="*/ 1509 h 1833"/>
                    <a:gd name="T28" fmla="*/ 1223 w 5188"/>
                    <a:gd name="T29" fmla="*/ 1833 h 1833"/>
                    <a:gd name="T30" fmla="*/ 1304 w 5188"/>
                    <a:gd name="T31" fmla="*/ 1832 h 1833"/>
                    <a:gd name="T32" fmla="*/ 1385 w 5188"/>
                    <a:gd name="T33" fmla="*/ 1833 h 1833"/>
                    <a:gd name="T34" fmla="*/ 1471 w 5188"/>
                    <a:gd name="T35" fmla="*/ 1833 h 1833"/>
                    <a:gd name="T36" fmla="*/ 1552 w 5188"/>
                    <a:gd name="T37" fmla="*/ 1818 h 1833"/>
                    <a:gd name="T38" fmla="*/ 1632 w 5188"/>
                    <a:gd name="T39" fmla="*/ 1832 h 1833"/>
                    <a:gd name="T40" fmla="*/ 1713 w 5188"/>
                    <a:gd name="T41" fmla="*/ 1832 h 1833"/>
                    <a:gd name="T42" fmla="*/ 1797 w 5188"/>
                    <a:gd name="T43" fmla="*/ 1833 h 1833"/>
                    <a:gd name="T44" fmla="*/ 1880 w 5188"/>
                    <a:gd name="T45" fmla="*/ 1833 h 1833"/>
                    <a:gd name="T46" fmla="*/ 1960 w 5188"/>
                    <a:gd name="T47" fmla="*/ 1815 h 1833"/>
                    <a:gd name="T48" fmla="*/ 2043 w 5188"/>
                    <a:gd name="T49" fmla="*/ 1833 h 1833"/>
                    <a:gd name="T50" fmla="*/ 2123 w 5188"/>
                    <a:gd name="T51" fmla="*/ 1763 h 1833"/>
                    <a:gd name="T52" fmla="*/ 2207 w 5188"/>
                    <a:gd name="T53" fmla="*/ 1832 h 1833"/>
                    <a:gd name="T54" fmla="*/ 2289 w 5188"/>
                    <a:gd name="T55" fmla="*/ 1833 h 1833"/>
                    <a:gd name="T56" fmla="*/ 2369 w 5188"/>
                    <a:gd name="T57" fmla="*/ 1832 h 1833"/>
                    <a:gd name="T58" fmla="*/ 2453 w 5188"/>
                    <a:gd name="T59" fmla="*/ 1832 h 1833"/>
                    <a:gd name="T60" fmla="*/ 2535 w 5188"/>
                    <a:gd name="T61" fmla="*/ 1832 h 1833"/>
                    <a:gd name="T62" fmla="*/ 2617 w 5188"/>
                    <a:gd name="T63" fmla="*/ 1832 h 1833"/>
                    <a:gd name="T64" fmla="*/ 2700 w 5188"/>
                    <a:gd name="T65" fmla="*/ 1830 h 1833"/>
                    <a:gd name="T66" fmla="*/ 2781 w 5188"/>
                    <a:gd name="T67" fmla="*/ 1828 h 1833"/>
                    <a:gd name="T68" fmla="*/ 2863 w 5188"/>
                    <a:gd name="T69" fmla="*/ 1731 h 1833"/>
                    <a:gd name="T70" fmla="*/ 2944 w 5188"/>
                    <a:gd name="T71" fmla="*/ 1801 h 1833"/>
                    <a:gd name="T72" fmla="*/ 3028 w 5188"/>
                    <a:gd name="T73" fmla="*/ 1813 h 1833"/>
                    <a:gd name="T74" fmla="*/ 3108 w 5188"/>
                    <a:gd name="T75" fmla="*/ 1826 h 1833"/>
                    <a:gd name="T76" fmla="*/ 3192 w 5188"/>
                    <a:gd name="T77" fmla="*/ 1829 h 1833"/>
                    <a:gd name="T78" fmla="*/ 3275 w 5188"/>
                    <a:gd name="T79" fmla="*/ 1833 h 1833"/>
                    <a:gd name="T80" fmla="*/ 3355 w 5188"/>
                    <a:gd name="T81" fmla="*/ 1832 h 1833"/>
                    <a:gd name="T82" fmla="*/ 3439 w 5188"/>
                    <a:gd name="T83" fmla="*/ 1833 h 1833"/>
                    <a:gd name="T84" fmla="*/ 3520 w 5188"/>
                    <a:gd name="T85" fmla="*/ 1833 h 1833"/>
                    <a:gd name="T86" fmla="*/ 3601 w 5188"/>
                    <a:gd name="T87" fmla="*/ 1833 h 1833"/>
                    <a:gd name="T88" fmla="*/ 3682 w 5188"/>
                    <a:gd name="T89" fmla="*/ 1833 h 1833"/>
                    <a:gd name="T90" fmla="*/ 3766 w 5188"/>
                    <a:gd name="T91" fmla="*/ 1833 h 1833"/>
                    <a:gd name="T92" fmla="*/ 3847 w 5188"/>
                    <a:gd name="T93" fmla="*/ 1833 h 1833"/>
                    <a:gd name="T94" fmla="*/ 3929 w 5188"/>
                    <a:gd name="T95" fmla="*/ 1833 h 1833"/>
                    <a:gd name="T96" fmla="*/ 4012 w 5188"/>
                    <a:gd name="T97" fmla="*/ 1833 h 1833"/>
                    <a:gd name="T98" fmla="*/ 4092 w 5188"/>
                    <a:gd name="T99" fmla="*/ 1795 h 1833"/>
                    <a:gd name="T100" fmla="*/ 4176 w 5188"/>
                    <a:gd name="T101" fmla="*/ 1819 h 1833"/>
                    <a:gd name="T102" fmla="*/ 4260 w 5188"/>
                    <a:gd name="T103" fmla="*/ 1824 h 1833"/>
                    <a:gd name="T104" fmla="*/ 4338 w 5188"/>
                    <a:gd name="T105" fmla="*/ 1795 h 1833"/>
                    <a:gd name="T106" fmla="*/ 4420 w 5188"/>
                    <a:gd name="T107" fmla="*/ 1822 h 1833"/>
                    <a:gd name="T108" fmla="*/ 4504 w 5188"/>
                    <a:gd name="T109" fmla="*/ 1819 h 1833"/>
                    <a:gd name="T110" fmla="*/ 4587 w 5188"/>
                    <a:gd name="T111" fmla="*/ 1831 h 1833"/>
                    <a:gd name="T112" fmla="*/ 4667 w 5188"/>
                    <a:gd name="T113" fmla="*/ 1819 h 1833"/>
                    <a:gd name="T114" fmla="*/ 4748 w 5188"/>
                    <a:gd name="T115" fmla="*/ 1830 h 1833"/>
                    <a:gd name="T116" fmla="*/ 4832 w 5188"/>
                    <a:gd name="T117" fmla="*/ 1817 h 1833"/>
                    <a:gd name="T118" fmla="*/ 4912 w 5188"/>
                    <a:gd name="T119" fmla="*/ 1828 h 1833"/>
                    <a:gd name="T120" fmla="*/ 4992 w 5188"/>
                    <a:gd name="T121" fmla="*/ 1830 h 1833"/>
                    <a:gd name="T122" fmla="*/ 5076 w 5188"/>
                    <a:gd name="T123" fmla="*/ 1807 h 1833"/>
                    <a:gd name="T124" fmla="*/ 5159 w 5188"/>
                    <a:gd name="T125" fmla="*/ 1832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8" h="183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2" y="959"/>
                        <a:pt x="2" y="959"/>
                      </a:cubicBezTo>
                      <a:cubicBezTo>
                        <a:pt x="2" y="959"/>
                        <a:pt x="3" y="997"/>
                        <a:pt x="3" y="997"/>
                      </a:cubicBezTo>
                      <a:cubicBezTo>
                        <a:pt x="3" y="997"/>
                        <a:pt x="8" y="1407"/>
                        <a:pt x="8" y="1407"/>
                      </a:cubicBezTo>
                      <a:cubicBezTo>
                        <a:pt x="8" y="1407"/>
                        <a:pt x="8" y="1417"/>
                        <a:pt x="8" y="1417"/>
                      </a:cubicBezTo>
                      <a:cubicBezTo>
                        <a:pt x="8" y="1417"/>
                        <a:pt x="14" y="1534"/>
                        <a:pt x="14" y="1534"/>
                      </a:cubicBezTo>
                      <a:cubicBezTo>
                        <a:pt x="14" y="1534"/>
                        <a:pt x="14" y="1540"/>
                        <a:pt x="14" y="1540"/>
                      </a:cubicBezTo>
                      <a:cubicBezTo>
                        <a:pt x="14" y="1540"/>
                        <a:pt x="19" y="1658"/>
                        <a:pt x="19" y="1658"/>
                      </a:cubicBezTo>
                      <a:cubicBezTo>
                        <a:pt x="19" y="1658"/>
                        <a:pt x="20" y="1660"/>
                        <a:pt x="20" y="1660"/>
                      </a:cubicBezTo>
                      <a:cubicBezTo>
                        <a:pt x="20" y="1660"/>
                        <a:pt x="25" y="1720"/>
                        <a:pt x="25" y="1720"/>
                      </a:cubicBezTo>
                      <a:cubicBezTo>
                        <a:pt x="25" y="1720"/>
                        <a:pt x="25" y="1721"/>
                        <a:pt x="25" y="1721"/>
                      </a:cubicBezTo>
                      <a:cubicBezTo>
                        <a:pt x="25" y="1721"/>
                        <a:pt x="29" y="1731"/>
                        <a:pt x="29" y="1731"/>
                      </a:cubicBezTo>
                      <a:cubicBezTo>
                        <a:pt x="29" y="1731"/>
                        <a:pt x="31" y="1731"/>
                        <a:pt x="31" y="1731"/>
                      </a:cubicBezTo>
                      <a:cubicBezTo>
                        <a:pt x="31" y="1731"/>
                        <a:pt x="36" y="1758"/>
                        <a:pt x="36" y="1758"/>
                      </a:cubicBezTo>
                      <a:cubicBezTo>
                        <a:pt x="36" y="1758"/>
                        <a:pt x="37" y="1760"/>
                        <a:pt x="37" y="1760"/>
                      </a:cubicBezTo>
                      <a:cubicBezTo>
                        <a:pt x="37" y="1760"/>
                        <a:pt x="42" y="1777"/>
                        <a:pt x="42" y="1777"/>
                      </a:cubicBezTo>
                      <a:cubicBezTo>
                        <a:pt x="42" y="1777"/>
                        <a:pt x="42" y="1778"/>
                        <a:pt x="42" y="1778"/>
                      </a:cubicBezTo>
                      <a:cubicBezTo>
                        <a:pt x="42" y="1778"/>
                        <a:pt x="46" y="1785"/>
                        <a:pt x="46" y="1785"/>
                      </a:cubicBezTo>
                      <a:cubicBezTo>
                        <a:pt x="46" y="1785"/>
                        <a:pt x="49" y="1781"/>
                        <a:pt x="49" y="1781"/>
                      </a:cubicBezTo>
                      <a:cubicBezTo>
                        <a:pt x="49" y="1781"/>
                        <a:pt x="53" y="1797"/>
                        <a:pt x="53" y="1797"/>
                      </a:cubicBezTo>
                      <a:cubicBezTo>
                        <a:pt x="53" y="1797"/>
                        <a:pt x="55" y="1795"/>
                        <a:pt x="55" y="1795"/>
                      </a:cubicBezTo>
                      <a:cubicBezTo>
                        <a:pt x="55" y="1795"/>
                        <a:pt x="59" y="1801"/>
                        <a:pt x="59" y="1801"/>
                      </a:cubicBezTo>
                      <a:cubicBezTo>
                        <a:pt x="59" y="1801"/>
                        <a:pt x="63" y="1800"/>
                        <a:pt x="63" y="1800"/>
                      </a:cubicBezTo>
                      <a:cubicBezTo>
                        <a:pt x="63" y="1800"/>
                        <a:pt x="65" y="1804"/>
                        <a:pt x="65" y="1804"/>
                      </a:cubicBezTo>
                      <a:cubicBezTo>
                        <a:pt x="65" y="1804"/>
                        <a:pt x="65" y="1805"/>
                        <a:pt x="65" y="1805"/>
                      </a:cubicBezTo>
                      <a:cubicBezTo>
                        <a:pt x="65" y="1805"/>
                        <a:pt x="70" y="1814"/>
                        <a:pt x="70" y="1814"/>
                      </a:cubicBezTo>
                      <a:cubicBezTo>
                        <a:pt x="70" y="1814"/>
                        <a:pt x="72" y="1815"/>
                        <a:pt x="72" y="1815"/>
                      </a:cubicBezTo>
                      <a:cubicBezTo>
                        <a:pt x="72" y="1815"/>
                        <a:pt x="74" y="1814"/>
                        <a:pt x="74" y="1814"/>
                      </a:cubicBezTo>
                      <a:cubicBezTo>
                        <a:pt x="74" y="1814"/>
                        <a:pt x="76" y="1815"/>
                        <a:pt x="76" y="1815"/>
                      </a:cubicBezTo>
                      <a:cubicBezTo>
                        <a:pt x="76" y="1815"/>
                        <a:pt x="79" y="1818"/>
                        <a:pt x="79" y="1818"/>
                      </a:cubicBezTo>
                      <a:cubicBezTo>
                        <a:pt x="79" y="1818"/>
                        <a:pt x="82" y="1817"/>
                        <a:pt x="82" y="1817"/>
                      </a:cubicBezTo>
                      <a:cubicBezTo>
                        <a:pt x="82" y="1817"/>
                        <a:pt x="87" y="1822"/>
                        <a:pt x="87" y="1822"/>
                      </a:cubicBezTo>
                      <a:cubicBezTo>
                        <a:pt x="87" y="1822"/>
                        <a:pt x="89" y="1824"/>
                        <a:pt x="89" y="1824"/>
                      </a:cubicBezTo>
                      <a:cubicBezTo>
                        <a:pt x="89" y="1824"/>
                        <a:pt x="93" y="1821"/>
                        <a:pt x="93" y="1821"/>
                      </a:cubicBezTo>
                      <a:cubicBezTo>
                        <a:pt x="93" y="1821"/>
                        <a:pt x="96" y="1822"/>
                        <a:pt x="96" y="1822"/>
                      </a:cubicBezTo>
                      <a:cubicBezTo>
                        <a:pt x="96" y="1822"/>
                        <a:pt x="99" y="1820"/>
                        <a:pt x="99" y="1820"/>
                      </a:cubicBezTo>
                      <a:cubicBezTo>
                        <a:pt x="99" y="1820"/>
                        <a:pt x="99" y="1820"/>
                        <a:pt x="99" y="1820"/>
                      </a:cubicBezTo>
                      <a:cubicBezTo>
                        <a:pt x="99" y="1820"/>
                        <a:pt x="104" y="1824"/>
                        <a:pt x="104" y="1824"/>
                      </a:cubicBezTo>
                      <a:cubicBezTo>
                        <a:pt x="104" y="1824"/>
                        <a:pt x="106" y="1825"/>
                        <a:pt x="106" y="1825"/>
                      </a:cubicBezTo>
                      <a:cubicBezTo>
                        <a:pt x="106" y="1825"/>
                        <a:pt x="108" y="1823"/>
                        <a:pt x="108" y="1823"/>
                      </a:cubicBezTo>
                      <a:cubicBezTo>
                        <a:pt x="108" y="1823"/>
                        <a:pt x="111" y="1824"/>
                        <a:pt x="111" y="1824"/>
                      </a:cubicBezTo>
                      <a:cubicBezTo>
                        <a:pt x="111" y="1824"/>
                        <a:pt x="114" y="1828"/>
                        <a:pt x="114" y="1828"/>
                      </a:cubicBezTo>
                      <a:cubicBezTo>
                        <a:pt x="114" y="1828"/>
                        <a:pt x="116" y="1828"/>
                        <a:pt x="116" y="1828"/>
                      </a:cubicBezTo>
                      <a:cubicBezTo>
                        <a:pt x="116" y="1828"/>
                        <a:pt x="121" y="1824"/>
                        <a:pt x="121" y="1824"/>
                      </a:cubicBezTo>
                      <a:cubicBezTo>
                        <a:pt x="121" y="1824"/>
                        <a:pt x="122" y="1824"/>
                        <a:pt x="122" y="1824"/>
                      </a:cubicBezTo>
                      <a:cubicBezTo>
                        <a:pt x="122" y="1824"/>
                        <a:pt x="127" y="1822"/>
                        <a:pt x="127" y="1822"/>
                      </a:cubicBezTo>
                      <a:cubicBezTo>
                        <a:pt x="127" y="1822"/>
                        <a:pt x="127" y="1821"/>
                        <a:pt x="127" y="1821"/>
                      </a:cubicBezTo>
                      <a:cubicBezTo>
                        <a:pt x="127" y="1821"/>
                        <a:pt x="130" y="1818"/>
                        <a:pt x="130" y="1818"/>
                      </a:cubicBezTo>
                      <a:cubicBezTo>
                        <a:pt x="130" y="1818"/>
                        <a:pt x="133" y="1818"/>
                        <a:pt x="133" y="1818"/>
                      </a:cubicBezTo>
                      <a:cubicBezTo>
                        <a:pt x="133" y="1818"/>
                        <a:pt x="138" y="1809"/>
                        <a:pt x="138" y="1809"/>
                      </a:cubicBezTo>
                      <a:cubicBezTo>
                        <a:pt x="138" y="1809"/>
                        <a:pt x="140" y="1810"/>
                        <a:pt x="140" y="1810"/>
                      </a:cubicBezTo>
                      <a:cubicBezTo>
                        <a:pt x="140" y="1810"/>
                        <a:pt x="144" y="1806"/>
                        <a:pt x="144" y="1806"/>
                      </a:cubicBezTo>
                      <a:cubicBezTo>
                        <a:pt x="144" y="1806"/>
                        <a:pt x="147" y="1809"/>
                        <a:pt x="147" y="1809"/>
                      </a:cubicBezTo>
                      <a:cubicBezTo>
                        <a:pt x="147" y="1809"/>
                        <a:pt x="150" y="1805"/>
                        <a:pt x="150" y="1805"/>
                      </a:cubicBezTo>
                      <a:cubicBezTo>
                        <a:pt x="150" y="1805"/>
                        <a:pt x="150" y="1805"/>
                        <a:pt x="150" y="1805"/>
                      </a:cubicBezTo>
                      <a:cubicBezTo>
                        <a:pt x="150" y="1805"/>
                        <a:pt x="155" y="1815"/>
                        <a:pt x="155" y="1815"/>
                      </a:cubicBezTo>
                      <a:cubicBezTo>
                        <a:pt x="155" y="1815"/>
                        <a:pt x="156" y="1814"/>
                        <a:pt x="156" y="1814"/>
                      </a:cubicBezTo>
                      <a:cubicBezTo>
                        <a:pt x="156" y="1814"/>
                        <a:pt x="161" y="1819"/>
                        <a:pt x="161" y="1819"/>
                      </a:cubicBezTo>
                      <a:cubicBezTo>
                        <a:pt x="161" y="1819"/>
                        <a:pt x="161" y="1819"/>
                        <a:pt x="161" y="1819"/>
                      </a:cubicBezTo>
                      <a:cubicBezTo>
                        <a:pt x="161" y="1819"/>
                        <a:pt x="166" y="1826"/>
                        <a:pt x="166" y="1826"/>
                      </a:cubicBezTo>
                      <a:cubicBezTo>
                        <a:pt x="166" y="1826"/>
                        <a:pt x="167" y="1827"/>
                        <a:pt x="167" y="1827"/>
                      </a:cubicBezTo>
                      <a:cubicBezTo>
                        <a:pt x="167" y="1827"/>
                        <a:pt x="172" y="1828"/>
                        <a:pt x="172" y="1828"/>
                      </a:cubicBezTo>
                      <a:cubicBezTo>
                        <a:pt x="172" y="1828"/>
                        <a:pt x="172" y="1828"/>
                        <a:pt x="172" y="1828"/>
                      </a:cubicBezTo>
                      <a:cubicBezTo>
                        <a:pt x="172" y="1828"/>
                        <a:pt x="178" y="1829"/>
                        <a:pt x="178" y="1829"/>
                      </a:cubicBezTo>
                      <a:cubicBezTo>
                        <a:pt x="178" y="1829"/>
                        <a:pt x="182" y="1829"/>
                        <a:pt x="182" y="1829"/>
                      </a:cubicBezTo>
                      <a:cubicBezTo>
                        <a:pt x="182" y="1829"/>
                        <a:pt x="183" y="1831"/>
                        <a:pt x="183" y="1831"/>
                      </a:cubicBezTo>
                      <a:cubicBezTo>
                        <a:pt x="183" y="1831"/>
                        <a:pt x="184" y="1831"/>
                        <a:pt x="184" y="1831"/>
                      </a:cubicBezTo>
                      <a:cubicBezTo>
                        <a:pt x="184" y="1831"/>
                        <a:pt x="188" y="1830"/>
                        <a:pt x="188" y="1830"/>
                      </a:cubicBezTo>
                      <a:cubicBezTo>
                        <a:pt x="188" y="1830"/>
                        <a:pt x="189" y="1830"/>
                        <a:pt x="189" y="1830"/>
                      </a:cubicBezTo>
                      <a:cubicBezTo>
                        <a:pt x="189" y="1830"/>
                        <a:pt x="193" y="1832"/>
                        <a:pt x="193" y="1832"/>
                      </a:cubicBezTo>
                      <a:cubicBezTo>
                        <a:pt x="193" y="1832"/>
                        <a:pt x="196" y="1831"/>
                        <a:pt x="196" y="1831"/>
                      </a:cubicBezTo>
                      <a:cubicBezTo>
                        <a:pt x="196" y="1831"/>
                        <a:pt x="201" y="1832"/>
                        <a:pt x="201" y="1832"/>
                      </a:cubicBezTo>
                      <a:cubicBezTo>
                        <a:pt x="201" y="1832"/>
                        <a:pt x="201" y="1832"/>
                        <a:pt x="201" y="1832"/>
                      </a:cubicBezTo>
                      <a:cubicBezTo>
                        <a:pt x="201" y="1832"/>
                        <a:pt x="202" y="1831"/>
                        <a:pt x="202" y="1831"/>
                      </a:cubicBezTo>
                      <a:cubicBezTo>
                        <a:pt x="202" y="1831"/>
                        <a:pt x="208" y="1832"/>
                        <a:pt x="208" y="1832"/>
                      </a:cubicBezTo>
                      <a:cubicBezTo>
                        <a:pt x="208" y="1832"/>
                        <a:pt x="212" y="1831"/>
                        <a:pt x="212" y="1831"/>
                      </a:cubicBezTo>
                      <a:cubicBezTo>
                        <a:pt x="212" y="1831"/>
                        <a:pt x="212" y="1831"/>
                        <a:pt x="212" y="1831"/>
                      </a:cubicBezTo>
                      <a:cubicBezTo>
                        <a:pt x="212" y="1831"/>
                        <a:pt x="216" y="1830"/>
                        <a:pt x="216" y="1830"/>
                      </a:cubicBezTo>
                      <a:cubicBezTo>
                        <a:pt x="216" y="1830"/>
                        <a:pt x="220" y="1829"/>
                        <a:pt x="220" y="1829"/>
                      </a:cubicBezTo>
                      <a:cubicBezTo>
                        <a:pt x="220" y="1829"/>
                        <a:pt x="223" y="1831"/>
                        <a:pt x="223" y="1831"/>
                      </a:cubicBezTo>
                      <a:cubicBezTo>
                        <a:pt x="223" y="1831"/>
                        <a:pt x="225" y="1832"/>
                        <a:pt x="225" y="1832"/>
                      </a:cubicBezTo>
                      <a:cubicBezTo>
                        <a:pt x="225" y="1832"/>
                        <a:pt x="228" y="1831"/>
                        <a:pt x="228" y="1831"/>
                      </a:cubicBezTo>
                      <a:cubicBezTo>
                        <a:pt x="228" y="1831"/>
                        <a:pt x="230" y="1831"/>
                        <a:pt x="230" y="1831"/>
                      </a:cubicBezTo>
                      <a:cubicBezTo>
                        <a:pt x="230" y="1831"/>
                        <a:pt x="232" y="1832"/>
                        <a:pt x="232" y="1832"/>
                      </a:cubicBezTo>
                      <a:cubicBezTo>
                        <a:pt x="232" y="1832"/>
                        <a:pt x="236" y="1832"/>
                        <a:pt x="236" y="1832"/>
                      </a:cubicBezTo>
                      <a:cubicBezTo>
                        <a:pt x="236" y="1832"/>
                        <a:pt x="240" y="1830"/>
                        <a:pt x="240" y="1830"/>
                      </a:cubicBezTo>
                      <a:cubicBezTo>
                        <a:pt x="240" y="1830"/>
                        <a:pt x="240" y="1830"/>
                        <a:pt x="240" y="1830"/>
                      </a:cubicBezTo>
                      <a:cubicBezTo>
                        <a:pt x="240" y="1830"/>
                        <a:pt x="243" y="1831"/>
                        <a:pt x="243" y="1831"/>
                      </a:cubicBezTo>
                      <a:cubicBezTo>
                        <a:pt x="243" y="1831"/>
                        <a:pt x="247" y="1831"/>
                        <a:pt x="247" y="1831"/>
                      </a:cubicBezTo>
                      <a:cubicBezTo>
                        <a:pt x="247" y="1831"/>
                        <a:pt x="250" y="1831"/>
                        <a:pt x="250" y="1831"/>
                      </a:cubicBezTo>
                      <a:cubicBezTo>
                        <a:pt x="250" y="1831"/>
                        <a:pt x="252" y="1831"/>
                        <a:pt x="252" y="1831"/>
                      </a:cubicBezTo>
                      <a:cubicBezTo>
                        <a:pt x="252" y="1831"/>
                        <a:pt x="257" y="1829"/>
                        <a:pt x="257" y="1829"/>
                      </a:cubicBezTo>
                      <a:cubicBezTo>
                        <a:pt x="257" y="1829"/>
                        <a:pt x="257" y="1828"/>
                        <a:pt x="257" y="1828"/>
                      </a:cubicBezTo>
                      <a:cubicBezTo>
                        <a:pt x="257" y="1828"/>
                        <a:pt x="261" y="1822"/>
                        <a:pt x="261" y="1822"/>
                      </a:cubicBezTo>
                      <a:cubicBezTo>
                        <a:pt x="261" y="1822"/>
                        <a:pt x="263" y="1823"/>
                        <a:pt x="263" y="1823"/>
                      </a:cubicBezTo>
                      <a:cubicBezTo>
                        <a:pt x="263" y="1823"/>
                        <a:pt x="266" y="1826"/>
                        <a:pt x="266" y="1826"/>
                      </a:cubicBezTo>
                      <a:cubicBezTo>
                        <a:pt x="266" y="1826"/>
                        <a:pt x="269" y="1824"/>
                        <a:pt x="269" y="1824"/>
                      </a:cubicBezTo>
                      <a:cubicBezTo>
                        <a:pt x="269" y="1824"/>
                        <a:pt x="274" y="1825"/>
                        <a:pt x="274" y="1825"/>
                      </a:cubicBezTo>
                      <a:cubicBezTo>
                        <a:pt x="274" y="1825"/>
                        <a:pt x="274" y="1826"/>
                        <a:pt x="274" y="1826"/>
                      </a:cubicBezTo>
                      <a:cubicBezTo>
                        <a:pt x="274" y="1826"/>
                        <a:pt x="277" y="1827"/>
                        <a:pt x="277" y="1827"/>
                      </a:cubicBezTo>
                      <a:cubicBezTo>
                        <a:pt x="277" y="1827"/>
                        <a:pt x="280" y="1827"/>
                        <a:pt x="280" y="1827"/>
                      </a:cubicBezTo>
                      <a:cubicBezTo>
                        <a:pt x="280" y="1827"/>
                        <a:pt x="284" y="1825"/>
                        <a:pt x="284" y="1825"/>
                      </a:cubicBezTo>
                      <a:cubicBezTo>
                        <a:pt x="284" y="1825"/>
                        <a:pt x="285" y="1826"/>
                        <a:pt x="285" y="1826"/>
                      </a:cubicBezTo>
                      <a:cubicBezTo>
                        <a:pt x="285" y="1826"/>
                        <a:pt x="291" y="1831"/>
                        <a:pt x="291" y="1831"/>
                      </a:cubicBezTo>
                      <a:cubicBezTo>
                        <a:pt x="291" y="1831"/>
                        <a:pt x="291" y="1831"/>
                        <a:pt x="291" y="1831"/>
                      </a:cubicBezTo>
                      <a:cubicBezTo>
                        <a:pt x="291" y="1831"/>
                        <a:pt x="296" y="1832"/>
                        <a:pt x="296" y="1832"/>
                      </a:cubicBezTo>
                      <a:cubicBezTo>
                        <a:pt x="296" y="1832"/>
                        <a:pt x="297" y="1831"/>
                        <a:pt x="297" y="1831"/>
                      </a:cubicBezTo>
                      <a:cubicBezTo>
                        <a:pt x="297" y="1831"/>
                        <a:pt x="302" y="1832"/>
                        <a:pt x="302" y="1832"/>
                      </a:cubicBezTo>
                      <a:cubicBezTo>
                        <a:pt x="302" y="1832"/>
                        <a:pt x="303" y="1831"/>
                        <a:pt x="303" y="1831"/>
                      </a:cubicBezTo>
                      <a:cubicBezTo>
                        <a:pt x="303" y="1831"/>
                        <a:pt x="306" y="1832"/>
                        <a:pt x="306" y="1832"/>
                      </a:cubicBezTo>
                      <a:cubicBezTo>
                        <a:pt x="306" y="1832"/>
                        <a:pt x="309" y="1832"/>
                        <a:pt x="309" y="1832"/>
                      </a:cubicBezTo>
                      <a:cubicBezTo>
                        <a:pt x="309" y="1832"/>
                        <a:pt x="314" y="1832"/>
                        <a:pt x="314" y="1832"/>
                      </a:cubicBezTo>
                      <a:cubicBezTo>
                        <a:pt x="314" y="1832"/>
                        <a:pt x="314" y="1832"/>
                        <a:pt x="314" y="1832"/>
                      </a:cubicBezTo>
                      <a:cubicBezTo>
                        <a:pt x="314" y="1832"/>
                        <a:pt x="316" y="1831"/>
                        <a:pt x="316" y="1831"/>
                      </a:cubicBezTo>
                      <a:cubicBezTo>
                        <a:pt x="316" y="1831"/>
                        <a:pt x="320" y="1832"/>
                        <a:pt x="320" y="1832"/>
                      </a:cubicBezTo>
                      <a:cubicBezTo>
                        <a:pt x="320" y="1832"/>
                        <a:pt x="321" y="1832"/>
                        <a:pt x="321" y="1832"/>
                      </a:cubicBezTo>
                      <a:cubicBezTo>
                        <a:pt x="321" y="1832"/>
                        <a:pt x="328" y="1831"/>
                        <a:pt x="328" y="1831"/>
                      </a:cubicBezTo>
                      <a:cubicBezTo>
                        <a:pt x="328" y="1831"/>
                        <a:pt x="330" y="1832"/>
                        <a:pt x="330" y="1832"/>
                      </a:cubicBezTo>
                      <a:cubicBezTo>
                        <a:pt x="330" y="1832"/>
                        <a:pt x="331" y="1832"/>
                        <a:pt x="331" y="1832"/>
                      </a:cubicBezTo>
                      <a:cubicBezTo>
                        <a:pt x="331" y="1832"/>
                        <a:pt x="335" y="1831"/>
                        <a:pt x="335" y="1831"/>
                      </a:cubicBezTo>
                      <a:cubicBezTo>
                        <a:pt x="335" y="1831"/>
                        <a:pt x="336" y="1831"/>
                        <a:pt x="336" y="1831"/>
                      </a:cubicBezTo>
                      <a:cubicBezTo>
                        <a:pt x="336" y="1831"/>
                        <a:pt x="341" y="1832"/>
                        <a:pt x="341" y="1832"/>
                      </a:cubicBezTo>
                      <a:cubicBezTo>
                        <a:pt x="341" y="1832"/>
                        <a:pt x="342" y="1832"/>
                        <a:pt x="342" y="1832"/>
                      </a:cubicBezTo>
                      <a:cubicBezTo>
                        <a:pt x="342" y="1832"/>
                        <a:pt x="344" y="1831"/>
                        <a:pt x="344" y="1831"/>
                      </a:cubicBezTo>
                      <a:cubicBezTo>
                        <a:pt x="344" y="1831"/>
                        <a:pt x="349" y="1831"/>
                        <a:pt x="349" y="1831"/>
                      </a:cubicBezTo>
                      <a:cubicBezTo>
                        <a:pt x="349" y="1831"/>
                        <a:pt x="351" y="1832"/>
                        <a:pt x="351" y="1832"/>
                      </a:cubicBezTo>
                      <a:cubicBezTo>
                        <a:pt x="351" y="1832"/>
                        <a:pt x="355" y="1832"/>
                        <a:pt x="355" y="1832"/>
                      </a:cubicBezTo>
                      <a:cubicBezTo>
                        <a:pt x="355" y="1832"/>
                        <a:pt x="356" y="1832"/>
                        <a:pt x="356" y="1832"/>
                      </a:cubicBezTo>
                      <a:cubicBezTo>
                        <a:pt x="356" y="1832"/>
                        <a:pt x="360" y="1832"/>
                        <a:pt x="360" y="1832"/>
                      </a:cubicBezTo>
                      <a:cubicBezTo>
                        <a:pt x="360" y="1832"/>
                        <a:pt x="364" y="1832"/>
                        <a:pt x="364" y="1832"/>
                      </a:cubicBezTo>
                      <a:cubicBezTo>
                        <a:pt x="364" y="1832"/>
                        <a:pt x="365" y="1831"/>
                        <a:pt x="365" y="1831"/>
                      </a:cubicBezTo>
                      <a:cubicBezTo>
                        <a:pt x="365" y="1831"/>
                        <a:pt x="369" y="1832"/>
                        <a:pt x="369" y="1832"/>
                      </a:cubicBezTo>
                      <a:cubicBezTo>
                        <a:pt x="369" y="1832"/>
                        <a:pt x="374" y="1832"/>
                        <a:pt x="374" y="1832"/>
                      </a:cubicBezTo>
                      <a:cubicBezTo>
                        <a:pt x="374" y="1832"/>
                        <a:pt x="376" y="1832"/>
                        <a:pt x="376" y="1832"/>
                      </a:cubicBezTo>
                      <a:cubicBezTo>
                        <a:pt x="376" y="1832"/>
                        <a:pt x="379" y="1832"/>
                        <a:pt x="379" y="1832"/>
                      </a:cubicBezTo>
                      <a:cubicBezTo>
                        <a:pt x="379" y="1832"/>
                        <a:pt x="380" y="1832"/>
                        <a:pt x="380" y="1832"/>
                      </a:cubicBezTo>
                      <a:cubicBezTo>
                        <a:pt x="380" y="1832"/>
                        <a:pt x="382" y="1832"/>
                        <a:pt x="382" y="1832"/>
                      </a:cubicBezTo>
                      <a:cubicBezTo>
                        <a:pt x="382" y="1832"/>
                        <a:pt x="385" y="1832"/>
                        <a:pt x="385" y="1832"/>
                      </a:cubicBezTo>
                      <a:cubicBezTo>
                        <a:pt x="385" y="1832"/>
                        <a:pt x="388" y="1832"/>
                        <a:pt x="388" y="1832"/>
                      </a:cubicBezTo>
                      <a:cubicBezTo>
                        <a:pt x="388" y="1832"/>
                        <a:pt x="389" y="1832"/>
                        <a:pt x="389" y="1832"/>
                      </a:cubicBezTo>
                      <a:cubicBezTo>
                        <a:pt x="389" y="1832"/>
                        <a:pt x="396" y="1832"/>
                        <a:pt x="396" y="1832"/>
                      </a:cubicBezTo>
                      <a:cubicBezTo>
                        <a:pt x="396" y="1832"/>
                        <a:pt x="397" y="1832"/>
                        <a:pt x="397" y="1832"/>
                      </a:cubicBezTo>
                      <a:cubicBezTo>
                        <a:pt x="397" y="1832"/>
                        <a:pt x="400" y="1832"/>
                        <a:pt x="400" y="1832"/>
                      </a:cubicBezTo>
                      <a:cubicBezTo>
                        <a:pt x="400" y="1832"/>
                        <a:pt x="404" y="1832"/>
                        <a:pt x="404" y="1832"/>
                      </a:cubicBezTo>
                      <a:cubicBezTo>
                        <a:pt x="404" y="1832"/>
                        <a:pt x="406" y="1833"/>
                        <a:pt x="406" y="1833"/>
                      </a:cubicBezTo>
                      <a:cubicBezTo>
                        <a:pt x="406" y="1833"/>
                        <a:pt x="409" y="1832"/>
                        <a:pt x="409" y="1832"/>
                      </a:cubicBezTo>
                      <a:cubicBezTo>
                        <a:pt x="409" y="1832"/>
                        <a:pt x="411" y="1832"/>
                        <a:pt x="411" y="1832"/>
                      </a:cubicBezTo>
                      <a:cubicBezTo>
                        <a:pt x="411" y="1832"/>
                        <a:pt x="413" y="1832"/>
                        <a:pt x="413" y="1832"/>
                      </a:cubicBezTo>
                      <a:cubicBezTo>
                        <a:pt x="413" y="1832"/>
                        <a:pt x="416" y="1832"/>
                        <a:pt x="416" y="1832"/>
                      </a:cubicBezTo>
                      <a:cubicBezTo>
                        <a:pt x="416" y="1832"/>
                        <a:pt x="419" y="1832"/>
                        <a:pt x="419" y="1832"/>
                      </a:cubicBezTo>
                      <a:cubicBezTo>
                        <a:pt x="419" y="1832"/>
                        <a:pt x="421" y="1832"/>
                        <a:pt x="421" y="1832"/>
                      </a:cubicBezTo>
                      <a:cubicBezTo>
                        <a:pt x="421" y="1832"/>
                        <a:pt x="425" y="1832"/>
                        <a:pt x="425" y="1832"/>
                      </a:cubicBezTo>
                      <a:cubicBezTo>
                        <a:pt x="425" y="1832"/>
                        <a:pt x="427" y="1832"/>
                        <a:pt x="427" y="1832"/>
                      </a:cubicBezTo>
                      <a:cubicBezTo>
                        <a:pt x="427" y="1832"/>
                        <a:pt x="430" y="1833"/>
                        <a:pt x="430" y="1833"/>
                      </a:cubicBezTo>
                      <a:cubicBezTo>
                        <a:pt x="430" y="1833"/>
                        <a:pt x="435" y="1832"/>
                        <a:pt x="435" y="1832"/>
                      </a:cubicBezTo>
                      <a:cubicBezTo>
                        <a:pt x="435" y="1832"/>
                        <a:pt x="437" y="1833"/>
                        <a:pt x="437" y="1833"/>
                      </a:cubicBezTo>
                      <a:cubicBezTo>
                        <a:pt x="437" y="1833"/>
                        <a:pt x="440" y="1833"/>
                        <a:pt x="440" y="1833"/>
                      </a:cubicBezTo>
                      <a:cubicBezTo>
                        <a:pt x="440" y="1833"/>
                        <a:pt x="444" y="1832"/>
                        <a:pt x="444" y="1832"/>
                      </a:cubicBezTo>
                      <a:cubicBezTo>
                        <a:pt x="444" y="1832"/>
                        <a:pt x="445" y="1832"/>
                        <a:pt x="445" y="1832"/>
                      </a:cubicBezTo>
                      <a:cubicBezTo>
                        <a:pt x="445" y="1832"/>
                        <a:pt x="449" y="1832"/>
                        <a:pt x="449" y="1832"/>
                      </a:cubicBezTo>
                      <a:cubicBezTo>
                        <a:pt x="449" y="1832"/>
                        <a:pt x="451" y="1832"/>
                        <a:pt x="451" y="1832"/>
                      </a:cubicBezTo>
                      <a:cubicBezTo>
                        <a:pt x="451" y="1832"/>
                        <a:pt x="454" y="1832"/>
                        <a:pt x="454" y="1832"/>
                      </a:cubicBezTo>
                      <a:cubicBezTo>
                        <a:pt x="454" y="1832"/>
                        <a:pt x="456" y="1832"/>
                        <a:pt x="456" y="1832"/>
                      </a:cubicBezTo>
                      <a:cubicBezTo>
                        <a:pt x="456" y="1832"/>
                        <a:pt x="460" y="1833"/>
                        <a:pt x="460" y="1833"/>
                      </a:cubicBezTo>
                      <a:cubicBezTo>
                        <a:pt x="460" y="1833"/>
                        <a:pt x="461" y="1832"/>
                        <a:pt x="461" y="1832"/>
                      </a:cubicBezTo>
                      <a:cubicBezTo>
                        <a:pt x="461" y="1832"/>
                        <a:pt x="466" y="1832"/>
                        <a:pt x="466" y="1832"/>
                      </a:cubicBezTo>
                      <a:cubicBezTo>
                        <a:pt x="466" y="1832"/>
                        <a:pt x="468" y="1832"/>
                        <a:pt x="468" y="1832"/>
                      </a:cubicBezTo>
                      <a:cubicBezTo>
                        <a:pt x="468" y="1832"/>
                        <a:pt x="470" y="1832"/>
                        <a:pt x="470" y="1832"/>
                      </a:cubicBezTo>
                      <a:cubicBezTo>
                        <a:pt x="470" y="1832"/>
                        <a:pt x="473" y="1832"/>
                        <a:pt x="473" y="1832"/>
                      </a:cubicBezTo>
                      <a:cubicBezTo>
                        <a:pt x="473" y="1832"/>
                        <a:pt x="475" y="1833"/>
                        <a:pt x="475" y="1833"/>
                      </a:cubicBezTo>
                      <a:cubicBezTo>
                        <a:pt x="475" y="1833"/>
                        <a:pt x="480" y="1832"/>
                        <a:pt x="480" y="1832"/>
                      </a:cubicBezTo>
                      <a:cubicBezTo>
                        <a:pt x="480" y="1832"/>
                        <a:pt x="483" y="1833"/>
                        <a:pt x="483" y="1833"/>
                      </a:cubicBezTo>
                      <a:cubicBezTo>
                        <a:pt x="483" y="1833"/>
                        <a:pt x="485" y="1833"/>
                        <a:pt x="485" y="1833"/>
                      </a:cubicBezTo>
                      <a:cubicBezTo>
                        <a:pt x="485" y="1833"/>
                        <a:pt x="489" y="1832"/>
                        <a:pt x="489" y="1832"/>
                      </a:cubicBezTo>
                      <a:cubicBezTo>
                        <a:pt x="489" y="1832"/>
                        <a:pt x="490" y="1832"/>
                        <a:pt x="490" y="1832"/>
                      </a:cubicBezTo>
                      <a:cubicBezTo>
                        <a:pt x="490" y="1832"/>
                        <a:pt x="491" y="1833"/>
                        <a:pt x="491" y="1833"/>
                      </a:cubicBezTo>
                      <a:cubicBezTo>
                        <a:pt x="491" y="1833"/>
                        <a:pt x="496" y="1832"/>
                        <a:pt x="496" y="1832"/>
                      </a:cubicBezTo>
                      <a:cubicBezTo>
                        <a:pt x="496" y="1832"/>
                        <a:pt x="496" y="1833"/>
                        <a:pt x="496" y="1833"/>
                      </a:cubicBezTo>
                      <a:cubicBezTo>
                        <a:pt x="496" y="1833"/>
                        <a:pt x="502" y="1833"/>
                        <a:pt x="502" y="1833"/>
                      </a:cubicBezTo>
                      <a:cubicBezTo>
                        <a:pt x="502" y="1833"/>
                        <a:pt x="504" y="1832"/>
                        <a:pt x="504" y="1832"/>
                      </a:cubicBezTo>
                      <a:cubicBezTo>
                        <a:pt x="504" y="1832"/>
                        <a:pt x="506" y="1832"/>
                        <a:pt x="506" y="1832"/>
                      </a:cubicBezTo>
                      <a:cubicBezTo>
                        <a:pt x="506" y="1832"/>
                        <a:pt x="512" y="1833"/>
                        <a:pt x="512" y="1833"/>
                      </a:cubicBezTo>
                      <a:cubicBezTo>
                        <a:pt x="512" y="1833"/>
                        <a:pt x="513" y="1833"/>
                        <a:pt x="513" y="1833"/>
                      </a:cubicBezTo>
                      <a:cubicBezTo>
                        <a:pt x="513" y="1833"/>
                        <a:pt x="516" y="1832"/>
                        <a:pt x="516" y="1832"/>
                      </a:cubicBezTo>
                      <a:cubicBezTo>
                        <a:pt x="516" y="1832"/>
                        <a:pt x="518" y="1833"/>
                        <a:pt x="518" y="1833"/>
                      </a:cubicBezTo>
                      <a:cubicBezTo>
                        <a:pt x="518" y="1833"/>
                        <a:pt x="521" y="1832"/>
                        <a:pt x="521" y="1832"/>
                      </a:cubicBezTo>
                      <a:cubicBezTo>
                        <a:pt x="521" y="1832"/>
                        <a:pt x="526" y="1833"/>
                        <a:pt x="526" y="1833"/>
                      </a:cubicBezTo>
                      <a:cubicBezTo>
                        <a:pt x="526" y="1833"/>
                        <a:pt x="527" y="1832"/>
                        <a:pt x="527" y="1832"/>
                      </a:cubicBezTo>
                      <a:cubicBezTo>
                        <a:pt x="527" y="1832"/>
                        <a:pt x="529" y="1832"/>
                        <a:pt x="529" y="1832"/>
                      </a:cubicBezTo>
                      <a:cubicBezTo>
                        <a:pt x="529" y="1832"/>
                        <a:pt x="534" y="1832"/>
                        <a:pt x="534" y="1832"/>
                      </a:cubicBezTo>
                      <a:cubicBezTo>
                        <a:pt x="534" y="1832"/>
                        <a:pt x="534" y="1832"/>
                        <a:pt x="534" y="1832"/>
                      </a:cubicBezTo>
                      <a:cubicBezTo>
                        <a:pt x="534" y="1832"/>
                        <a:pt x="537" y="1833"/>
                        <a:pt x="537" y="1833"/>
                      </a:cubicBezTo>
                      <a:cubicBezTo>
                        <a:pt x="537" y="1833"/>
                        <a:pt x="541" y="1832"/>
                        <a:pt x="541" y="1832"/>
                      </a:cubicBezTo>
                      <a:cubicBezTo>
                        <a:pt x="541" y="1832"/>
                        <a:pt x="544" y="1833"/>
                        <a:pt x="544" y="1833"/>
                      </a:cubicBezTo>
                      <a:cubicBezTo>
                        <a:pt x="544" y="1833"/>
                        <a:pt x="547" y="1832"/>
                        <a:pt x="547" y="1832"/>
                      </a:cubicBezTo>
                      <a:cubicBezTo>
                        <a:pt x="547" y="1832"/>
                        <a:pt x="548" y="1833"/>
                        <a:pt x="548" y="1833"/>
                      </a:cubicBezTo>
                      <a:cubicBezTo>
                        <a:pt x="548" y="1833"/>
                        <a:pt x="551" y="1832"/>
                        <a:pt x="551" y="1832"/>
                      </a:cubicBezTo>
                      <a:cubicBezTo>
                        <a:pt x="551" y="1832"/>
                        <a:pt x="556" y="1833"/>
                        <a:pt x="556" y="1833"/>
                      </a:cubicBezTo>
                      <a:cubicBezTo>
                        <a:pt x="556" y="1833"/>
                        <a:pt x="557" y="1832"/>
                        <a:pt x="557" y="1832"/>
                      </a:cubicBezTo>
                      <a:cubicBezTo>
                        <a:pt x="557" y="1832"/>
                        <a:pt x="562" y="1833"/>
                        <a:pt x="562" y="1833"/>
                      </a:cubicBezTo>
                      <a:cubicBezTo>
                        <a:pt x="562" y="1833"/>
                        <a:pt x="563" y="1833"/>
                        <a:pt x="563" y="1833"/>
                      </a:cubicBezTo>
                      <a:cubicBezTo>
                        <a:pt x="563" y="1833"/>
                        <a:pt x="566" y="1832"/>
                        <a:pt x="566" y="1832"/>
                      </a:cubicBezTo>
                      <a:cubicBezTo>
                        <a:pt x="566" y="1832"/>
                        <a:pt x="569" y="1832"/>
                        <a:pt x="569" y="1832"/>
                      </a:cubicBezTo>
                      <a:cubicBezTo>
                        <a:pt x="569" y="1832"/>
                        <a:pt x="571" y="1833"/>
                        <a:pt x="571" y="1833"/>
                      </a:cubicBezTo>
                      <a:cubicBezTo>
                        <a:pt x="571" y="1833"/>
                        <a:pt x="574" y="1833"/>
                        <a:pt x="574" y="1833"/>
                      </a:cubicBezTo>
                      <a:cubicBezTo>
                        <a:pt x="574" y="1833"/>
                        <a:pt x="578" y="1832"/>
                        <a:pt x="578" y="1832"/>
                      </a:cubicBezTo>
                      <a:cubicBezTo>
                        <a:pt x="578" y="1832"/>
                        <a:pt x="582" y="1832"/>
                        <a:pt x="582" y="1832"/>
                      </a:cubicBezTo>
                      <a:cubicBezTo>
                        <a:pt x="582" y="1832"/>
                        <a:pt x="583" y="1833"/>
                        <a:pt x="583" y="1833"/>
                      </a:cubicBezTo>
                      <a:cubicBezTo>
                        <a:pt x="583" y="1833"/>
                        <a:pt x="587" y="1833"/>
                        <a:pt x="587" y="1833"/>
                      </a:cubicBezTo>
                      <a:cubicBezTo>
                        <a:pt x="587" y="1833"/>
                        <a:pt x="590" y="1832"/>
                        <a:pt x="590" y="1832"/>
                      </a:cubicBezTo>
                      <a:cubicBezTo>
                        <a:pt x="590" y="1832"/>
                        <a:pt x="594" y="1833"/>
                        <a:pt x="594" y="1833"/>
                      </a:cubicBezTo>
                      <a:cubicBezTo>
                        <a:pt x="594" y="1833"/>
                        <a:pt x="595" y="1832"/>
                        <a:pt x="595" y="1832"/>
                      </a:cubicBezTo>
                      <a:cubicBezTo>
                        <a:pt x="595" y="1832"/>
                        <a:pt x="598" y="1833"/>
                        <a:pt x="598" y="1833"/>
                      </a:cubicBezTo>
                      <a:cubicBezTo>
                        <a:pt x="598" y="1833"/>
                        <a:pt x="599" y="1832"/>
                        <a:pt x="599" y="1832"/>
                      </a:cubicBezTo>
                      <a:cubicBezTo>
                        <a:pt x="599" y="1832"/>
                        <a:pt x="604" y="1832"/>
                        <a:pt x="604" y="1832"/>
                      </a:cubicBezTo>
                      <a:cubicBezTo>
                        <a:pt x="604" y="1832"/>
                        <a:pt x="605" y="1833"/>
                        <a:pt x="605" y="1833"/>
                      </a:cubicBezTo>
                      <a:cubicBezTo>
                        <a:pt x="605" y="1833"/>
                        <a:pt x="609" y="1832"/>
                        <a:pt x="609" y="1832"/>
                      </a:cubicBezTo>
                      <a:cubicBezTo>
                        <a:pt x="609" y="1832"/>
                        <a:pt x="613" y="1833"/>
                        <a:pt x="613" y="1833"/>
                      </a:cubicBezTo>
                      <a:cubicBezTo>
                        <a:pt x="613" y="1833"/>
                        <a:pt x="617" y="1833"/>
                        <a:pt x="617" y="1833"/>
                      </a:cubicBezTo>
                      <a:cubicBezTo>
                        <a:pt x="617" y="1833"/>
                        <a:pt x="618" y="1832"/>
                        <a:pt x="618" y="1832"/>
                      </a:cubicBezTo>
                      <a:cubicBezTo>
                        <a:pt x="618" y="1832"/>
                        <a:pt x="621" y="1833"/>
                        <a:pt x="621" y="1833"/>
                      </a:cubicBezTo>
                      <a:cubicBezTo>
                        <a:pt x="621" y="1833"/>
                        <a:pt x="623" y="1832"/>
                        <a:pt x="623" y="1832"/>
                      </a:cubicBezTo>
                      <a:cubicBezTo>
                        <a:pt x="623" y="1832"/>
                        <a:pt x="625" y="1832"/>
                        <a:pt x="625" y="1832"/>
                      </a:cubicBezTo>
                      <a:cubicBezTo>
                        <a:pt x="625" y="1832"/>
                        <a:pt x="627" y="1833"/>
                        <a:pt x="627" y="1833"/>
                      </a:cubicBezTo>
                      <a:cubicBezTo>
                        <a:pt x="627" y="1833"/>
                        <a:pt x="633" y="1832"/>
                        <a:pt x="633" y="1832"/>
                      </a:cubicBezTo>
                      <a:cubicBezTo>
                        <a:pt x="633" y="1832"/>
                        <a:pt x="636" y="1833"/>
                        <a:pt x="636" y="1833"/>
                      </a:cubicBezTo>
                      <a:cubicBezTo>
                        <a:pt x="636" y="1833"/>
                        <a:pt x="637" y="1833"/>
                        <a:pt x="637" y="1833"/>
                      </a:cubicBezTo>
                      <a:cubicBezTo>
                        <a:pt x="637" y="1833"/>
                        <a:pt x="641" y="1832"/>
                        <a:pt x="641" y="1832"/>
                      </a:cubicBezTo>
                      <a:cubicBezTo>
                        <a:pt x="641" y="1832"/>
                        <a:pt x="644" y="1833"/>
                        <a:pt x="644" y="1833"/>
                      </a:cubicBezTo>
                      <a:cubicBezTo>
                        <a:pt x="644" y="1833"/>
                        <a:pt x="645" y="1832"/>
                        <a:pt x="645" y="1832"/>
                      </a:cubicBezTo>
                      <a:cubicBezTo>
                        <a:pt x="645" y="1832"/>
                        <a:pt x="651" y="1833"/>
                        <a:pt x="651" y="1833"/>
                      </a:cubicBezTo>
                      <a:cubicBezTo>
                        <a:pt x="651" y="1833"/>
                        <a:pt x="652" y="1832"/>
                        <a:pt x="652" y="1832"/>
                      </a:cubicBezTo>
                      <a:cubicBezTo>
                        <a:pt x="652" y="1832"/>
                        <a:pt x="654" y="1832"/>
                        <a:pt x="654" y="1832"/>
                      </a:cubicBezTo>
                      <a:cubicBezTo>
                        <a:pt x="654" y="1832"/>
                        <a:pt x="658" y="1833"/>
                        <a:pt x="658" y="1833"/>
                      </a:cubicBezTo>
                      <a:cubicBezTo>
                        <a:pt x="658" y="1833"/>
                        <a:pt x="661" y="1833"/>
                        <a:pt x="661" y="1833"/>
                      </a:cubicBezTo>
                      <a:cubicBezTo>
                        <a:pt x="661" y="1833"/>
                        <a:pt x="664" y="1832"/>
                        <a:pt x="664" y="1832"/>
                      </a:cubicBezTo>
                      <a:cubicBezTo>
                        <a:pt x="664" y="1832"/>
                        <a:pt x="665" y="1833"/>
                        <a:pt x="665" y="1833"/>
                      </a:cubicBezTo>
                      <a:cubicBezTo>
                        <a:pt x="665" y="1833"/>
                        <a:pt x="668" y="1832"/>
                        <a:pt x="668" y="1832"/>
                      </a:cubicBezTo>
                      <a:cubicBezTo>
                        <a:pt x="668" y="1832"/>
                        <a:pt x="670" y="1833"/>
                        <a:pt x="670" y="1833"/>
                      </a:cubicBezTo>
                      <a:cubicBezTo>
                        <a:pt x="670" y="1833"/>
                        <a:pt x="674" y="1832"/>
                        <a:pt x="674" y="1832"/>
                      </a:cubicBezTo>
                      <a:cubicBezTo>
                        <a:pt x="674" y="1832"/>
                        <a:pt x="677" y="1833"/>
                        <a:pt x="677" y="1833"/>
                      </a:cubicBezTo>
                      <a:cubicBezTo>
                        <a:pt x="677" y="1833"/>
                        <a:pt x="679" y="1832"/>
                        <a:pt x="679" y="1832"/>
                      </a:cubicBezTo>
                      <a:cubicBezTo>
                        <a:pt x="679" y="1832"/>
                        <a:pt x="683" y="1833"/>
                        <a:pt x="683" y="1833"/>
                      </a:cubicBezTo>
                      <a:cubicBezTo>
                        <a:pt x="683" y="1833"/>
                        <a:pt x="685" y="1833"/>
                        <a:pt x="685" y="1833"/>
                      </a:cubicBezTo>
                      <a:cubicBezTo>
                        <a:pt x="685" y="1833"/>
                        <a:pt x="689" y="1832"/>
                        <a:pt x="689" y="1832"/>
                      </a:cubicBezTo>
                      <a:cubicBezTo>
                        <a:pt x="689" y="1832"/>
                        <a:pt x="692" y="1833"/>
                        <a:pt x="692" y="1833"/>
                      </a:cubicBezTo>
                      <a:cubicBezTo>
                        <a:pt x="692" y="1833"/>
                        <a:pt x="693" y="1832"/>
                        <a:pt x="693" y="1832"/>
                      </a:cubicBezTo>
                      <a:cubicBezTo>
                        <a:pt x="693" y="1832"/>
                        <a:pt x="696" y="1833"/>
                        <a:pt x="696" y="1833"/>
                      </a:cubicBezTo>
                      <a:cubicBezTo>
                        <a:pt x="696" y="1833"/>
                        <a:pt x="698" y="1832"/>
                        <a:pt x="698" y="1832"/>
                      </a:cubicBezTo>
                      <a:cubicBezTo>
                        <a:pt x="698" y="1832"/>
                        <a:pt x="702" y="1833"/>
                        <a:pt x="702" y="1833"/>
                      </a:cubicBezTo>
                      <a:cubicBezTo>
                        <a:pt x="702" y="1833"/>
                        <a:pt x="705" y="1833"/>
                        <a:pt x="705" y="1833"/>
                      </a:cubicBezTo>
                      <a:cubicBezTo>
                        <a:pt x="705" y="1833"/>
                        <a:pt x="709" y="1833"/>
                        <a:pt x="709" y="1833"/>
                      </a:cubicBezTo>
                      <a:cubicBezTo>
                        <a:pt x="709" y="1833"/>
                        <a:pt x="710" y="1832"/>
                        <a:pt x="710" y="1832"/>
                      </a:cubicBezTo>
                      <a:cubicBezTo>
                        <a:pt x="710" y="1832"/>
                        <a:pt x="715" y="1833"/>
                        <a:pt x="715" y="1833"/>
                      </a:cubicBezTo>
                      <a:cubicBezTo>
                        <a:pt x="715" y="1833"/>
                        <a:pt x="716" y="1832"/>
                        <a:pt x="716" y="1832"/>
                      </a:cubicBezTo>
                      <a:cubicBezTo>
                        <a:pt x="716" y="1832"/>
                        <a:pt x="720" y="1833"/>
                        <a:pt x="720" y="1833"/>
                      </a:cubicBezTo>
                      <a:cubicBezTo>
                        <a:pt x="720" y="1833"/>
                        <a:pt x="721" y="1832"/>
                        <a:pt x="721" y="1832"/>
                      </a:cubicBezTo>
                      <a:cubicBezTo>
                        <a:pt x="721" y="1832"/>
                        <a:pt x="725" y="1833"/>
                        <a:pt x="725" y="1833"/>
                      </a:cubicBezTo>
                      <a:cubicBezTo>
                        <a:pt x="725" y="1833"/>
                        <a:pt x="729" y="1833"/>
                        <a:pt x="729" y="1833"/>
                      </a:cubicBezTo>
                      <a:cubicBezTo>
                        <a:pt x="729" y="1833"/>
                        <a:pt x="730" y="1833"/>
                        <a:pt x="730" y="1833"/>
                      </a:cubicBezTo>
                      <a:cubicBezTo>
                        <a:pt x="730" y="1833"/>
                        <a:pt x="732" y="1833"/>
                        <a:pt x="732" y="1833"/>
                      </a:cubicBezTo>
                      <a:cubicBezTo>
                        <a:pt x="732" y="1833"/>
                        <a:pt x="735" y="1833"/>
                        <a:pt x="735" y="1833"/>
                      </a:cubicBezTo>
                      <a:cubicBezTo>
                        <a:pt x="735" y="1833"/>
                        <a:pt x="739" y="1833"/>
                        <a:pt x="739" y="1833"/>
                      </a:cubicBezTo>
                      <a:cubicBezTo>
                        <a:pt x="739" y="1833"/>
                        <a:pt x="742" y="1832"/>
                        <a:pt x="742" y="1832"/>
                      </a:cubicBezTo>
                      <a:cubicBezTo>
                        <a:pt x="742" y="1832"/>
                        <a:pt x="746" y="1833"/>
                        <a:pt x="746" y="1833"/>
                      </a:cubicBezTo>
                      <a:cubicBezTo>
                        <a:pt x="746" y="1833"/>
                        <a:pt x="747" y="1832"/>
                        <a:pt x="747" y="1832"/>
                      </a:cubicBezTo>
                      <a:cubicBezTo>
                        <a:pt x="747" y="1832"/>
                        <a:pt x="749" y="1832"/>
                        <a:pt x="749" y="1832"/>
                      </a:cubicBezTo>
                      <a:cubicBezTo>
                        <a:pt x="749" y="1832"/>
                        <a:pt x="751" y="1833"/>
                        <a:pt x="751" y="1833"/>
                      </a:cubicBezTo>
                      <a:cubicBezTo>
                        <a:pt x="751" y="1833"/>
                        <a:pt x="755" y="1833"/>
                        <a:pt x="755" y="1833"/>
                      </a:cubicBezTo>
                      <a:cubicBezTo>
                        <a:pt x="755" y="1833"/>
                        <a:pt x="760" y="1832"/>
                        <a:pt x="760" y="1832"/>
                      </a:cubicBezTo>
                      <a:cubicBezTo>
                        <a:pt x="760" y="1832"/>
                        <a:pt x="762" y="1832"/>
                        <a:pt x="762" y="1832"/>
                      </a:cubicBezTo>
                      <a:cubicBezTo>
                        <a:pt x="762" y="1832"/>
                        <a:pt x="765" y="1833"/>
                        <a:pt x="765" y="1833"/>
                      </a:cubicBezTo>
                      <a:cubicBezTo>
                        <a:pt x="765" y="1833"/>
                        <a:pt x="768" y="1832"/>
                        <a:pt x="768" y="1832"/>
                      </a:cubicBezTo>
                      <a:cubicBezTo>
                        <a:pt x="768" y="1832"/>
                        <a:pt x="769" y="1833"/>
                        <a:pt x="769" y="1833"/>
                      </a:cubicBezTo>
                      <a:cubicBezTo>
                        <a:pt x="769" y="1833"/>
                        <a:pt x="774" y="1833"/>
                        <a:pt x="774" y="1833"/>
                      </a:cubicBezTo>
                      <a:cubicBezTo>
                        <a:pt x="774" y="1833"/>
                        <a:pt x="777" y="1833"/>
                        <a:pt x="777" y="1833"/>
                      </a:cubicBezTo>
                      <a:cubicBezTo>
                        <a:pt x="777" y="1833"/>
                        <a:pt x="778" y="1833"/>
                        <a:pt x="778" y="1833"/>
                      </a:cubicBezTo>
                      <a:cubicBezTo>
                        <a:pt x="778" y="1833"/>
                        <a:pt x="781" y="1832"/>
                        <a:pt x="781" y="1832"/>
                      </a:cubicBezTo>
                      <a:cubicBezTo>
                        <a:pt x="781" y="1832"/>
                        <a:pt x="785" y="1832"/>
                        <a:pt x="785" y="1832"/>
                      </a:cubicBezTo>
                      <a:cubicBezTo>
                        <a:pt x="785" y="1832"/>
                        <a:pt x="788" y="1833"/>
                        <a:pt x="788" y="1833"/>
                      </a:cubicBezTo>
                      <a:cubicBezTo>
                        <a:pt x="788" y="1833"/>
                        <a:pt x="790" y="1832"/>
                        <a:pt x="790" y="1832"/>
                      </a:cubicBezTo>
                      <a:cubicBezTo>
                        <a:pt x="790" y="1832"/>
                        <a:pt x="793" y="1833"/>
                        <a:pt x="793" y="1833"/>
                      </a:cubicBezTo>
                      <a:cubicBezTo>
                        <a:pt x="793" y="1833"/>
                        <a:pt x="795" y="1833"/>
                        <a:pt x="795" y="1833"/>
                      </a:cubicBezTo>
                      <a:cubicBezTo>
                        <a:pt x="795" y="1833"/>
                        <a:pt x="797" y="1832"/>
                        <a:pt x="797" y="1832"/>
                      </a:cubicBezTo>
                      <a:cubicBezTo>
                        <a:pt x="797" y="1832"/>
                        <a:pt x="801" y="1832"/>
                        <a:pt x="801" y="1832"/>
                      </a:cubicBezTo>
                      <a:cubicBezTo>
                        <a:pt x="801" y="1832"/>
                        <a:pt x="804" y="1833"/>
                        <a:pt x="804" y="1833"/>
                      </a:cubicBezTo>
                      <a:cubicBezTo>
                        <a:pt x="804" y="1833"/>
                        <a:pt x="808" y="1832"/>
                        <a:pt x="808" y="1832"/>
                      </a:cubicBezTo>
                      <a:cubicBezTo>
                        <a:pt x="808" y="1832"/>
                        <a:pt x="811" y="1833"/>
                        <a:pt x="811" y="1833"/>
                      </a:cubicBezTo>
                      <a:cubicBezTo>
                        <a:pt x="811" y="1833"/>
                        <a:pt x="813" y="1833"/>
                        <a:pt x="813" y="1833"/>
                      </a:cubicBezTo>
                      <a:cubicBezTo>
                        <a:pt x="813" y="1833"/>
                        <a:pt x="817" y="1833"/>
                        <a:pt x="817" y="1833"/>
                      </a:cubicBezTo>
                      <a:cubicBezTo>
                        <a:pt x="817" y="1833"/>
                        <a:pt x="817" y="1832"/>
                        <a:pt x="817" y="1832"/>
                      </a:cubicBezTo>
                      <a:cubicBezTo>
                        <a:pt x="817" y="1832"/>
                        <a:pt x="822" y="1833"/>
                        <a:pt x="822" y="1833"/>
                      </a:cubicBezTo>
                      <a:cubicBezTo>
                        <a:pt x="822" y="1833"/>
                        <a:pt x="823" y="1832"/>
                        <a:pt x="823" y="1832"/>
                      </a:cubicBezTo>
                      <a:cubicBezTo>
                        <a:pt x="823" y="1832"/>
                        <a:pt x="827" y="1833"/>
                        <a:pt x="827" y="1833"/>
                      </a:cubicBezTo>
                      <a:cubicBezTo>
                        <a:pt x="827" y="1833"/>
                        <a:pt x="831" y="1832"/>
                        <a:pt x="831" y="1832"/>
                      </a:cubicBezTo>
                      <a:cubicBezTo>
                        <a:pt x="831" y="1832"/>
                        <a:pt x="834" y="1833"/>
                        <a:pt x="834" y="1833"/>
                      </a:cubicBezTo>
                      <a:cubicBezTo>
                        <a:pt x="834" y="1833"/>
                        <a:pt x="835" y="1833"/>
                        <a:pt x="835" y="1833"/>
                      </a:cubicBezTo>
                      <a:cubicBezTo>
                        <a:pt x="835" y="1833"/>
                        <a:pt x="837" y="1833"/>
                        <a:pt x="837" y="1833"/>
                      </a:cubicBezTo>
                      <a:cubicBezTo>
                        <a:pt x="837" y="1833"/>
                        <a:pt x="841" y="1833"/>
                        <a:pt x="841" y="1833"/>
                      </a:cubicBezTo>
                      <a:cubicBezTo>
                        <a:pt x="841" y="1833"/>
                        <a:pt x="843" y="1833"/>
                        <a:pt x="843" y="1833"/>
                      </a:cubicBezTo>
                      <a:cubicBezTo>
                        <a:pt x="843" y="1833"/>
                        <a:pt x="846" y="1832"/>
                        <a:pt x="846" y="1832"/>
                      </a:cubicBezTo>
                      <a:cubicBezTo>
                        <a:pt x="846" y="1832"/>
                        <a:pt x="848" y="1833"/>
                        <a:pt x="848" y="1833"/>
                      </a:cubicBezTo>
                      <a:cubicBezTo>
                        <a:pt x="848" y="1833"/>
                        <a:pt x="854" y="1833"/>
                        <a:pt x="854" y="1833"/>
                      </a:cubicBezTo>
                      <a:cubicBezTo>
                        <a:pt x="854" y="1833"/>
                        <a:pt x="855" y="1833"/>
                        <a:pt x="855" y="1833"/>
                      </a:cubicBezTo>
                      <a:cubicBezTo>
                        <a:pt x="855" y="1833"/>
                        <a:pt x="857" y="1832"/>
                        <a:pt x="857" y="1832"/>
                      </a:cubicBezTo>
                      <a:cubicBezTo>
                        <a:pt x="857" y="1832"/>
                        <a:pt x="859" y="1833"/>
                        <a:pt x="859" y="1833"/>
                      </a:cubicBezTo>
                      <a:cubicBezTo>
                        <a:pt x="859" y="1833"/>
                        <a:pt x="862" y="1833"/>
                        <a:pt x="862" y="1833"/>
                      </a:cubicBezTo>
                      <a:cubicBezTo>
                        <a:pt x="862" y="1833"/>
                        <a:pt x="865" y="1832"/>
                        <a:pt x="865" y="1832"/>
                      </a:cubicBezTo>
                      <a:cubicBezTo>
                        <a:pt x="865" y="1832"/>
                        <a:pt x="870" y="1833"/>
                        <a:pt x="870" y="1833"/>
                      </a:cubicBezTo>
                      <a:cubicBezTo>
                        <a:pt x="870" y="1833"/>
                        <a:pt x="871" y="1832"/>
                        <a:pt x="871" y="1832"/>
                      </a:cubicBezTo>
                      <a:cubicBezTo>
                        <a:pt x="871" y="1832"/>
                        <a:pt x="877" y="1832"/>
                        <a:pt x="877" y="1832"/>
                      </a:cubicBezTo>
                      <a:cubicBezTo>
                        <a:pt x="877" y="1832"/>
                        <a:pt x="878" y="1833"/>
                        <a:pt x="878" y="1833"/>
                      </a:cubicBezTo>
                      <a:cubicBezTo>
                        <a:pt x="878" y="1833"/>
                        <a:pt x="880" y="1833"/>
                        <a:pt x="880" y="1833"/>
                      </a:cubicBezTo>
                      <a:cubicBezTo>
                        <a:pt x="880" y="1833"/>
                        <a:pt x="885" y="1832"/>
                        <a:pt x="885" y="1832"/>
                      </a:cubicBezTo>
                      <a:cubicBezTo>
                        <a:pt x="885" y="1832"/>
                        <a:pt x="885" y="1832"/>
                        <a:pt x="885" y="1832"/>
                      </a:cubicBezTo>
                      <a:cubicBezTo>
                        <a:pt x="885" y="1832"/>
                        <a:pt x="888" y="1833"/>
                        <a:pt x="888" y="1833"/>
                      </a:cubicBezTo>
                      <a:cubicBezTo>
                        <a:pt x="888" y="1833"/>
                        <a:pt x="891" y="1833"/>
                        <a:pt x="891" y="1833"/>
                      </a:cubicBezTo>
                      <a:cubicBezTo>
                        <a:pt x="891" y="1833"/>
                        <a:pt x="891" y="1832"/>
                        <a:pt x="891" y="1832"/>
                      </a:cubicBezTo>
                      <a:cubicBezTo>
                        <a:pt x="891" y="1832"/>
                        <a:pt x="898" y="1833"/>
                        <a:pt x="898" y="1833"/>
                      </a:cubicBezTo>
                      <a:cubicBezTo>
                        <a:pt x="898" y="1833"/>
                        <a:pt x="899" y="1832"/>
                        <a:pt x="899" y="1832"/>
                      </a:cubicBezTo>
                      <a:cubicBezTo>
                        <a:pt x="899" y="1832"/>
                        <a:pt x="902" y="1832"/>
                        <a:pt x="902" y="1832"/>
                      </a:cubicBezTo>
                      <a:cubicBezTo>
                        <a:pt x="902" y="1832"/>
                        <a:pt x="903" y="1833"/>
                        <a:pt x="903" y="1833"/>
                      </a:cubicBezTo>
                      <a:cubicBezTo>
                        <a:pt x="903" y="1833"/>
                        <a:pt x="908" y="1832"/>
                        <a:pt x="908" y="1832"/>
                      </a:cubicBezTo>
                      <a:cubicBezTo>
                        <a:pt x="908" y="1832"/>
                        <a:pt x="910" y="1832"/>
                        <a:pt x="910" y="1832"/>
                      </a:cubicBezTo>
                      <a:cubicBezTo>
                        <a:pt x="910" y="1832"/>
                        <a:pt x="915" y="1832"/>
                        <a:pt x="915" y="1832"/>
                      </a:cubicBezTo>
                      <a:cubicBezTo>
                        <a:pt x="915" y="1832"/>
                        <a:pt x="917" y="1831"/>
                        <a:pt x="917" y="1831"/>
                      </a:cubicBezTo>
                      <a:cubicBezTo>
                        <a:pt x="917" y="1831"/>
                        <a:pt x="919" y="1832"/>
                        <a:pt x="919" y="1832"/>
                      </a:cubicBezTo>
                      <a:cubicBezTo>
                        <a:pt x="919" y="1832"/>
                        <a:pt x="924" y="1831"/>
                        <a:pt x="924" y="1831"/>
                      </a:cubicBezTo>
                      <a:cubicBezTo>
                        <a:pt x="924" y="1831"/>
                        <a:pt x="925" y="1831"/>
                        <a:pt x="925" y="1831"/>
                      </a:cubicBezTo>
                      <a:cubicBezTo>
                        <a:pt x="925" y="1831"/>
                        <a:pt x="929" y="1830"/>
                        <a:pt x="929" y="1830"/>
                      </a:cubicBezTo>
                      <a:cubicBezTo>
                        <a:pt x="929" y="1830"/>
                        <a:pt x="930" y="1830"/>
                        <a:pt x="930" y="1830"/>
                      </a:cubicBezTo>
                      <a:cubicBezTo>
                        <a:pt x="930" y="1830"/>
                        <a:pt x="936" y="1828"/>
                        <a:pt x="936" y="1828"/>
                      </a:cubicBezTo>
                      <a:cubicBezTo>
                        <a:pt x="936" y="1828"/>
                        <a:pt x="936" y="1827"/>
                        <a:pt x="936" y="1827"/>
                      </a:cubicBezTo>
                      <a:cubicBezTo>
                        <a:pt x="936" y="1827"/>
                        <a:pt x="941" y="1822"/>
                        <a:pt x="941" y="1822"/>
                      </a:cubicBezTo>
                      <a:cubicBezTo>
                        <a:pt x="941" y="1822"/>
                        <a:pt x="941" y="1822"/>
                        <a:pt x="941" y="1822"/>
                      </a:cubicBezTo>
                      <a:cubicBezTo>
                        <a:pt x="941" y="1822"/>
                        <a:pt x="947" y="1811"/>
                        <a:pt x="947" y="1811"/>
                      </a:cubicBezTo>
                      <a:cubicBezTo>
                        <a:pt x="947" y="1811"/>
                        <a:pt x="947" y="1810"/>
                        <a:pt x="947" y="1810"/>
                      </a:cubicBezTo>
                      <a:cubicBezTo>
                        <a:pt x="947" y="1810"/>
                        <a:pt x="950" y="1808"/>
                        <a:pt x="950" y="1808"/>
                      </a:cubicBezTo>
                      <a:cubicBezTo>
                        <a:pt x="950" y="1808"/>
                        <a:pt x="953" y="1810"/>
                        <a:pt x="953" y="1810"/>
                      </a:cubicBezTo>
                      <a:cubicBezTo>
                        <a:pt x="953" y="1810"/>
                        <a:pt x="958" y="1820"/>
                        <a:pt x="958" y="1820"/>
                      </a:cubicBezTo>
                      <a:cubicBezTo>
                        <a:pt x="958" y="1820"/>
                        <a:pt x="959" y="1820"/>
                        <a:pt x="959" y="1820"/>
                      </a:cubicBezTo>
                      <a:cubicBezTo>
                        <a:pt x="959" y="1820"/>
                        <a:pt x="964" y="1825"/>
                        <a:pt x="964" y="1825"/>
                      </a:cubicBezTo>
                      <a:cubicBezTo>
                        <a:pt x="964" y="1825"/>
                        <a:pt x="964" y="1825"/>
                        <a:pt x="964" y="1825"/>
                      </a:cubicBezTo>
                      <a:cubicBezTo>
                        <a:pt x="964" y="1825"/>
                        <a:pt x="970" y="1828"/>
                        <a:pt x="970" y="1828"/>
                      </a:cubicBezTo>
                      <a:cubicBezTo>
                        <a:pt x="970" y="1828"/>
                        <a:pt x="971" y="1828"/>
                        <a:pt x="971" y="1828"/>
                      </a:cubicBezTo>
                      <a:cubicBezTo>
                        <a:pt x="971" y="1828"/>
                        <a:pt x="975" y="1829"/>
                        <a:pt x="975" y="1829"/>
                      </a:cubicBezTo>
                      <a:cubicBezTo>
                        <a:pt x="975" y="1829"/>
                        <a:pt x="975" y="1829"/>
                        <a:pt x="975" y="1829"/>
                      </a:cubicBezTo>
                      <a:cubicBezTo>
                        <a:pt x="975" y="1829"/>
                        <a:pt x="981" y="1829"/>
                        <a:pt x="981" y="1829"/>
                      </a:cubicBezTo>
                      <a:cubicBezTo>
                        <a:pt x="981" y="1829"/>
                        <a:pt x="981" y="1829"/>
                        <a:pt x="981" y="1829"/>
                      </a:cubicBezTo>
                      <a:cubicBezTo>
                        <a:pt x="981" y="1829"/>
                        <a:pt x="987" y="1830"/>
                        <a:pt x="987" y="1830"/>
                      </a:cubicBezTo>
                      <a:cubicBezTo>
                        <a:pt x="987" y="1830"/>
                        <a:pt x="988" y="1830"/>
                        <a:pt x="988" y="1830"/>
                      </a:cubicBezTo>
                      <a:cubicBezTo>
                        <a:pt x="988" y="1830"/>
                        <a:pt x="992" y="1831"/>
                        <a:pt x="992" y="1831"/>
                      </a:cubicBezTo>
                      <a:cubicBezTo>
                        <a:pt x="992" y="1831"/>
                        <a:pt x="994" y="1831"/>
                        <a:pt x="994" y="1831"/>
                      </a:cubicBezTo>
                      <a:cubicBezTo>
                        <a:pt x="994" y="1831"/>
                        <a:pt x="997" y="1831"/>
                        <a:pt x="997" y="1831"/>
                      </a:cubicBezTo>
                      <a:cubicBezTo>
                        <a:pt x="997" y="1831"/>
                        <a:pt x="1000" y="1831"/>
                        <a:pt x="1000" y="1831"/>
                      </a:cubicBezTo>
                      <a:cubicBezTo>
                        <a:pt x="1000" y="1831"/>
                        <a:pt x="1001" y="1831"/>
                        <a:pt x="1001" y="1831"/>
                      </a:cubicBezTo>
                      <a:cubicBezTo>
                        <a:pt x="1001" y="1831"/>
                        <a:pt x="1004" y="1831"/>
                        <a:pt x="1004" y="1831"/>
                      </a:cubicBezTo>
                      <a:cubicBezTo>
                        <a:pt x="1004" y="1831"/>
                        <a:pt x="1006" y="1832"/>
                        <a:pt x="1006" y="1832"/>
                      </a:cubicBezTo>
                      <a:cubicBezTo>
                        <a:pt x="1006" y="1832"/>
                        <a:pt x="1013" y="1831"/>
                        <a:pt x="1013" y="1831"/>
                      </a:cubicBezTo>
                      <a:cubicBezTo>
                        <a:pt x="1013" y="1831"/>
                        <a:pt x="1014" y="1832"/>
                        <a:pt x="1014" y="1832"/>
                      </a:cubicBezTo>
                      <a:cubicBezTo>
                        <a:pt x="1014" y="1832"/>
                        <a:pt x="1017" y="1831"/>
                        <a:pt x="1017" y="1831"/>
                      </a:cubicBezTo>
                      <a:cubicBezTo>
                        <a:pt x="1017" y="1831"/>
                        <a:pt x="1020" y="1832"/>
                        <a:pt x="1020" y="1832"/>
                      </a:cubicBezTo>
                      <a:cubicBezTo>
                        <a:pt x="1020" y="1832"/>
                        <a:pt x="1021" y="1831"/>
                        <a:pt x="1021" y="1831"/>
                      </a:cubicBezTo>
                      <a:cubicBezTo>
                        <a:pt x="1021" y="1831"/>
                        <a:pt x="1023" y="1832"/>
                        <a:pt x="1023" y="1832"/>
                      </a:cubicBezTo>
                      <a:cubicBezTo>
                        <a:pt x="1023" y="1832"/>
                        <a:pt x="1026" y="1831"/>
                        <a:pt x="1026" y="1831"/>
                      </a:cubicBezTo>
                      <a:cubicBezTo>
                        <a:pt x="1026" y="1831"/>
                        <a:pt x="1032" y="1832"/>
                        <a:pt x="1032" y="1832"/>
                      </a:cubicBezTo>
                      <a:cubicBezTo>
                        <a:pt x="1032" y="1832"/>
                        <a:pt x="1032" y="1832"/>
                        <a:pt x="1032" y="1832"/>
                      </a:cubicBezTo>
                      <a:cubicBezTo>
                        <a:pt x="1032" y="1832"/>
                        <a:pt x="1037" y="1832"/>
                        <a:pt x="1037" y="1832"/>
                      </a:cubicBezTo>
                      <a:cubicBezTo>
                        <a:pt x="1037" y="1832"/>
                        <a:pt x="1038" y="1832"/>
                        <a:pt x="1038" y="1832"/>
                      </a:cubicBezTo>
                      <a:cubicBezTo>
                        <a:pt x="1038" y="1832"/>
                        <a:pt x="1043" y="1832"/>
                        <a:pt x="1043" y="1832"/>
                      </a:cubicBezTo>
                      <a:cubicBezTo>
                        <a:pt x="1043" y="1832"/>
                        <a:pt x="1043" y="1832"/>
                        <a:pt x="1043" y="1832"/>
                      </a:cubicBezTo>
                      <a:cubicBezTo>
                        <a:pt x="1043" y="1832"/>
                        <a:pt x="1045" y="1832"/>
                        <a:pt x="1045" y="1832"/>
                      </a:cubicBezTo>
                      <a:cubicBezTo>
                        <a:pt x="1045" y="1832"/>
                        <a:pt x="1051" y="1832"/>
                        <a:pt x="1051" y="1832"/>
                      </a:cubicBezTo>
                      <a:cubicBezTo>
                        <a:pt x="1051" y="1832"/>
                        <a:pt x="1052" y="1832"/>
                        <a:pt x="1052" y="1832"/>
                      </a:cubicBezTo>
                      <a:cubicBezTo>
                        <a:pt x="1052" y="1832"/>
                        <a:pt x="1056" y="1832"/>
                        <a:pt x="1056" y="1832"/>
                      </a:cubicBezTo>
                      <a:cubicBezTo>
                        <a:pt x="1056" y="1832"/>
                        <a:pt x="1057" y="1832"/>
                        <a:pt x="1057" y="1832"/>
                      </a:cubicBezTo>
                      <a:cubicBezTo>
                        <a:pt x="1057" y="1832"/>
                        <a:pt x="1062" y="1832"/>
                        <a:pt x="1062" y="1832"/>
                      </a:cubicBezTo>
                      <a:cubicBezTo>
                        <a:pt x="1062" y="1832"/>
                        <a:pt x="1066" y="1832"/>
                        <a:pt x="1066" y="1832"/>
                      </a:cubicBezTo>
                      <a:cubicBezTo>
                        <a:pt x="1066" y="1832"/>
                        <a:pt x="1067" y="1833"/>
                        <a:pt x="1067" y="1833"/>
                      </a:cubicBezTo>
                      <a:cubicBezTo>
                        <a:pt x="1067" y="1833"/>
                        <a:pt x="1069" y="1832"/>
                        <a:pt x="1069" y="1832"/>
                      </a:cubicBezTo>
                      <a:cubicBezTo>
                        <a:pt x="1069" y="1832"/>
                        <a:pt x="1072" y="1832"/>
                        <a:pt x="1072" y="1832"/>
                      </a:cubicBezTo>
                      <a:cubicBezTo>
                        <a:pt x="1072" y="1832"/>
                        <a:pt x="1074" y="1832"/>
                        <a:pt x="1074" y="1832"/>
                      </a:cubicBezTo>
                      <a:cubicBezTo>
                        <a:pt x="1074" y="1832"/>
                        <a:pt x="1078" y="1832"/>
                        <a:pt x="1078" y="1832"/>
                      </a:cubicBezTo>
                      <a:cubicBezTo>
                        <a:pt x="1078" y="1832"/>
                        <a:pt x="1079" y="1831"/>
                        <a:pt x="1079" y="1831"/>
                      </a:cubicBezTo>
                      <a:cubicBezTo>
                        <a:pt x="1079" y="1831"/>
                        <a:pt x="1083" y="1832"/>
                        <a:pt x="1083" y="1832"/>
                      </a:cubicBezTo>
                      <a:cubicBezTo>
                        <a:pt x="1083" y="1832"/>
                        <a:pt x="1088" y="1831"/>
                        <a:pt x="1088" y="1831"/>
                      </a:cubicBezTo>
                      <a:cubicBezTo>
                        <a:pt x="1088" y="1831"/>
                        <a:pt x="1092" y="1831"/>
                        <a:pt x="1092" y="1831"/>
                      </a:cubicBezTo>
                      <a:cubicBezTo>
                        <a:pt x="1092" y="1831"/>
                        <a:pt x="1094" y="1831"/>
                        <a:pt x="1094" y="1831"/>
                      </a:cubicBezTo>
                      <a:cubicBezTo>
                        <a:pt x="1094" y="1831"/>
                        <a:pt x="1094" y="1831"/>
                        <a:pt x="1094" y="1831"/>
                      </a:cubicBezTo>
                      <a:cubicBezTo>
                        <a:pt x="1094" y="1831"/>
                        <a:pt x="1100" y="1830"/>
                        <a:pt x="1100" y="1830"/>
                      </a:cubicBezTo>
                      <a:cubicBezTo>
                        <a:pt x="1100" y="1830"/>
                        <a:pt x="1100" y="1830"/>
                        <a:pt x="1100" y="1830"/>
                      </a:cubicBezTo>
                      <a:cubicBezTo>
                        <a:pt x="1100" y="1830"/>
                        <a:pt x="1105" y="1829"/>
                        <a:pt x="1105" y="1829"/>
                      </a:cubicBezTo>
                      <a:cubicBezTo>
                        <a:pt x="1105" y="1829"/>
                        <a:pt x="1106" y="1829"/>
                        <a:pt x="1106" y="1829"/>
                      </a:cubicBezTo>
                      <a:cubicBezTo>
                        <a:pt x="1106" y="1829"/>
                        <a:pt x="1111" y="1828"/>
                        <a:pt x="1111" y="1828"/>
                      </a:cubicBezTo>
                      <a:cubicBezTo>
                        <a:pt x="1111" y="1828"/>
                        <a:pt x="1111" y="1828"/>
                        <a:pt x="1111" y="1828"/>
                      </a:cubicBezTo>
                      <a:cubicBezTo>
                        <a:pt x="1111" y="1828"/>
                        <a:pt x="1115" y="1826"/>
                        <a:pt x="1115" y="1826"/>
                      </a:cubicBezTo>
                      <a:cubicBezTo>
                        <a:pt x="1115" y="1826"/>
                        <a:pt x="1117" y="1826"/>
                        <a:pt x="1117" y="1826"/>
                      </a:cubicBezTo>
                      <a:cubicBezTo>
                        <a:pt x="1117" y="1826"/>
                        <a:pt x="1122" y="1823"/>
                        <a:pt x="1122" y="1823"/>
                      </a:cubicBezTo>
                      <a:cubicBezTo>
                        <a:pt x="1122" y="1823"/>
                        <a:pt x="1122" y="1822"/>
                        <a:pt x="1122" y="1822"/>
                      </a:cubicBezTo>
                      <a:cubicBezTo>
                        <a:pt x="1122" y="1822"/>
                        <a:pt x="1128" y="1813"/>
                        <a:pt x="1128" y="1813"/>
                      </a:cubicBezTo>
                      <a:cubicBezTo>
                        <a:pt x="1128" y="1813"/>
                        <a:pt x="1128" y="1812"/>
                        <a:pt x="1128" y="1812"/>
                      </a:cubicBezTo>
                      <a:cubicBezTo>
                        <a:pt x="1128" y="1812"/>
                        <a:pt x="1133" y="1762"/>
                        <a:pt x="1133" y="1762"/>
                      </a:cubicBezTo>
                      <a:cubicBezTo>
                        <a:pt x="1133" y="1762"/>
                        <a:pt x="1134" y="1757"/>
                        <a:pt x="1134" y="1757"/>
                      </a:cubicBezTo>
                      <a:cubicBezTo>
                        <a:pt x="1134" y="1757"/>
                        <a:pt x="1139" y="1500"/>
                        <a:pt x="1139" y="1500"/>
                      </a:cubicBezTo>
                      <a:cubicBezTo>
                        <a:pt x="1139" y="1500"/>
                        <a:pt x="1139" y="1509"/>
                        <a:pt x="1139" y="1509"/>
                      </a:cubicBezTo>
                      <a:cubicBezTo>
                        <a:pt x="1139" y="1509"/>
                        <a:pt x="1145" y="1781"/>
                        <a:pt x="1145" y="1781"/>
                      </a:cubicBezTo>
                      <a:cubicBezTo>
                        <a:pt x="1145" y="1781"/>
                        <a:pt x="1145" y="1784"/>
                        <a:pt x="1145" y="1784"/>
                      </a:cubicBezTo>
                      <a:cubicBezTo>
                        <a:pt x="1145" y="1784"/>
                        <a:pt x="1151" y="1816"/>
                        <a:pt x="1151" y="1816"/>
                      </a:cubicBezTo>
                      <a:cubicBezTo>
                        <a:pt x="1151" y="1816"/>
                        <a:pt x="1151" y="1816"/>
                        <a:pt x="1151" y="1816"/>
                      </a:cubicBezTo>
                      <a:cubicBezTo>
                        <a:pt x="1151" y="1816"/>
                        <a:pt x="1156" y="1824"/>
                        <a:pt x="1156" y="1824"/>
                      </a:cubicBezTo>
                      <a:cubicBezTo>
                        <a:pt x="1156" y="1824"/>
                        <a:pt x="1156" y="1824"/>
                        <a:pt x="1156" y="1824"/>
                      </a:cubicBezTo>
                      <a:cubicBezTo>
                        <a:pt x="1156" y="1824"/>
                        <a:pt x="1162" y="1827"/>
                        <a:pt x="1162" y="1827"/>
                      </a:cubicBezTo>
                      <a:cubicBezTo>
                        <a:pt x="1162" y="1827"/>
                        <a:pt x="1162" y="1827"/>
                        <a:pt x="1162" y="1827"/>
                      </a:cubicBezTo>
                      <a:cubicBezTo>
                        <a:pt x="1162" y="1827"/>
                        <a:pt x="1167" y="1829"/>
                        <a:pt x="1167" y="1829"/>
                      </a:cubicBezTo>
                      <a:cubicBezTo>
                        <a:pt x="1167" y="1829"/>
                        <a:pt x="1168" y="1829"/>
                        <a:pt x="1168" y="1829"/>
                      </a:cubicBezTo>
                      <a:cubicBezTo>
                        <a:pt x="1168" y="1829"/>
                        <a:pt x="1173" y="1830"/>
                        <a:pt x="1173" y="1830"/>
                      </a:cubicBezTo>
                      <a:cubicBezTo>
                        <a:pt x="1173" y="1830"/>
                        <a:pt x="1174" y="1830"/>
                        <a:pt x="1174" y="1830"/>
                      </a:cubicBezTo>
                      <a:cubicBezTo>
                        <a:pt x="1174" y="1830"/>
                        <a:pt x="1177" y="1830"/>
                        <a:pt x="1177" y="1830"/>
                      </a:cubicBezTo>
                      <a:cubicBezTo>
                        <a:pt x="1177" y="1830"/>
                        <a:pt x="1179" y="1830"/>
                        <a:pt x="1179" y="1830"/>
                      </a:cubicBezTo>
                      <a:cubicBezTo>
                        <a:pt x="1179" y="1830"/>
                        <a:pt x="1184" y="1831"/>
                        <a:pt x="1184" y="1831"/>
                      </a:cubicBezTo>
                      <a:cubicBezTo>
                        <a:pt x="1184" y="1831"/>
                        <a:pt x="1185" y="1831"/>
                        <a:pt x="1185" y="1831"/>
                      </a:cubicBezTo>
                      <a:cubicBezTo>
                        <a:pt x="1185" y="1831"/>
                        <a:pt x="1190" y="1832"/>
                        <a:pt x="1190" y="1832"/>
                      </a:cubicBezTo>
                      <a:cubicBezTo>
                        <a:pt x="1190" y="1832"/>
                        <a:pt x="1193" y="1831"/>
                        <a:pt x="1193" y="1831"/>
                      </a:cubicBezTo>
                      <a:cubicBezTo>
                        <a:pt x="1193" y="1831"/>
                        <a:pt x="1194" y="1832"/>
                        <a:pt x="1194" y="1832"/>
                      </a:cubicBezTo>
                      <a:cubicBezTo>
                        <a:pt x="1194" y="1832"/>
                        <a:pt x="1196" y="1831"/>
                        <a:pt x="1196" y="1831"/>
                      </a:cubicBezTo>
                      <a:cubicBezTo>
                        <a:pt x="1196" y="1831"/>
                        <a:pt x="1201" y="1832"/>
                        <a:pt x="1201" y="1832"/>
                      </a:cubicBezTo>
                      <a:cubicBezTo>
                        <a:pt x="1201" y="1832"/>
                        <a:pt x="1202" y="1832"/>
                        <a:pt x="1202" y="1832"/>
                      </a:cubicBezTo>
                      <a:cubicBezTo>
                        <a:pt x="1202" y="1832"/>
                        <a:pt x="1203" y="1832"/>
                        <a:pt x="1203" y="1832"/>
                      </a:cubicBezTo>
                      <a:cubicBezTo>
                        <a:pt x="1203" y="1832"/>
                        <a:pt x="1207" y="1832"/>
                        <a:pt x="1207" y="1832"/>
                      </a:cubicBezTo>
                      <a:cubicBezTo>
                        <a:pt x="1207" y="1832"/>
                        <a:pt x="1211" y="1832"/>
                        <a:pt x="1211" y="1832"/>
                      </a:cubicBezTo>
                      <a:cubicBezTo>
                        <a:pt x="1211" y="1832"/>
                        <a:pt x="1215" y="1833"/>
                        <a:pt x="1215" y="1833"/>
                      </a:cubicBezTo>
                      <a:cubicBezTo>
                        <a:pt x="1215" y="1833"/>
                        <a:pt x="1217" y="1832"/>
                        <a:pt x="1217" y="1832"/>
                      </a:cubicBezTo>
                      <a:cubicBezTo>
                        <a:pt x="1217" y="1832"/>
                        <a:pt x="1219" y="1832"/>
                        <a:pt x="1219" y="1832"/>
                      </a:cubicBezTo>
                      <a:cubicBezTo>
                        <a:pt x="1219" y="1832"/>
                        <a:pt x="1223" y="1833"/>
                        <a:pt x="1223" y="1833"/>
                      </a:cubicBezTo>
                      <a:cubicBezTo>
                        <a:pt x="1223" y="1833"/>
                        <a:pt x="1226" y="1833"/>
                        <a:pt x="1226" y="1833"/>
                      </a:cubicBezTo>
                      <a:cubicBezTo>
                        <a:pt x="1226" y="1833"/>
                        <a:pt x="1229" y="1832"/>
                        <a:pt x="1229" y="1832"/>
                      </a:cubicBezTo>
                      <a:cubicBezTo>
                        <a:pt x="1229" y="1832"/>
                        <a:pt x="1230" y="1832"/>
                        <a:pt x="1230" y="1832"/>
                      </a:cubicBezTo>
                      <a:cubicBezTo>
                        <a:pt x="1230" y="1832"/>
                        <a:pt x="1234" y="1833"/>
                        <a:pt x="1234" y="1833"/>
                      </a:cubicBezTo>
                      <a:cubicBezTo>
                        <a:pt x="1234" y="1833"/>
                        <a:pt x="1237" y="1833"/>
                        <a:pt x="1237" y="1833"/>
                      </a:cubicBezTo>
                      <a:cubicBezTo>
                        <a:pt x="1237" y="1833"/>
                        <a:pt x="1238" y="1832"/>
                        <a:pt x="1238" y="1832"/>
                      </a:cubicBezTo>
                      <a:cubicBezTo>
                        <a:pt x="1238" y="1832"/>
                        <a:pt x="1245" y="1832"/>
                        <a:pt x="1245" y="1832"/>
                      </a:cubicBezTo>
                      <a:cubicBezTo>
                        <a:pt x="1245" y="1832"/>
                        <a:pt x="1247" y="1833"/>
                        <a:pt x="1247" y="1833"/>
                      </a:cubicBezTo>
                      <a:cubicBezTo>
                        <a:pt x="1247" y="1833"/>
                        <a:pt x="1248" y="1833"/>
                        <a:pt x="1248" y="1833"/>
                      </a:cubicBezTo>
                      <a:cubicBezTo>
                        <a:pt x="1248" y="1833"/>
                        <a:pt x="1250" y="1832"/>
                        <a:pt x="1250" y="1832"/>
                      </a:cubicBezTo>
                      <a:cubicBezTo>
                        <a:pt x="1250" y="1832"/>
                        <a:pt x="1253" y="1832"/>
                        <a:pt x="1253" y="1832"/>
                      </a:cubicBezTo>
                      <a:cubicBezTo>
                        <a:pt x="1253" y="1832"/>
                        <a:pt x="1256" y="1833"/>
                        <a:pt x="1256" y="1833"/>
                      </a:cubicBezTo>
                      <a:cubicBezTo>
                        <a:pt x="1256" y="1833"/>
                        <a:pt x="1259" y="1832"/>
                        <a:pt x="1259" y="1832"/>
                      </a:cubicBezTo>
                      <a:cubicBezTo>
                        <a:pt x="1259" y="1832"/>
                        <a:pt x="1261" y="1833"/>
                        <a:pt x="1261" y="1833"/>
                      </a:cubicBezTo>
                      <a:cubicBezTo>
                        <a:pt x="1261" y="1833"/>
                        <a:pt x="1266" y="1832"/>
                        <a:pt x="1266" y="1832"/>
                      </a:cubicBezTo>
                      <a:cubicBezTo>
                        <a:pt x="1266" y="1832"/>
                        <a:pt x="1269" y="1833"/>
                        <a:pt x="1269" y="1833"/>
                      </a:cubicBezTo>
                      <a:cubicBezTo>
                        <a:pt x="1269" y="1833"/>
                        <a:pt x="1270" y="1833"/>
                        <a:pt x="1270" y="1833"/>
                      </a:cubicBezTo>
                      <a:cubicBezTo>
                        <a:pt x="1270" y="1833"/>
                        <a:pt x="1274" y="1832"/>
                        <a:pt x="1274" y="1832"/>
                      </a:cubicBezTo>
                      <a:cubicBezTo>
                        <a:pt x="1274" y="1832"/>
                        <a:pt x="1277" y="1833"/>
                        <a:pt x="1277" y="1833"/>
                      </a:cubicBezTo>
                      <a:cubicBezTo>
                        <a:pt x="1277" y="1833"/>
                        <a:pt x="1279" y="1833"/>
                        <a:pt x="1279" y="1833"/>
                      </a:cubicBezTo>
                      <a:cubicBezTo>
                        <a:pt x="1279" y="1833"/>
                        <a:pt x="1282" y="1833"/>
                        <a:pt x="1282" y="1833"/>
                      </a:cubicBezTo>
                      <a:cubicBezTo>
                        <a:pt x="1282" y="1833"/>
                        <a:pt x="1286" y="1832"/>
                        <a:pt x="1286" y="1832"/>
                      </a:cubicBezTo>
                      <a:cubicBezTo>
                        <a:pt x="1286" y="1832"/>
                        <a:pt x="1286" y="1832"/>
                        <a:pt x="1286" y="1832"/>
                      </a:cubicBezTo>
                      <a:cubicBezTo>
                        <a:pt x="1286" y="1832"/>
                        <a:pt x="1292" y="1833"/>
                        <a:pt x="1292" y="1833"/>
                      </a:cubicBezTo>
                      <a:cubicBezTo>
                        <a:pt x="1292" y="1833"/>
                        <a:pt x="1292" y="1833"/>
                        <a:pt x="1292" y="1833"/>
                      </a:cubicBezTo>
                      <a:cubicBezTo>
                        <a:pt x="1292" y="1833"/>
                        <a:pt x="1298" y="1832"/>
                        <a:pt x="1298" y="1832"/>
                      </a:cubicBezTo>
                      <a:cubicBezTo>
                        <a:pt x="1298" y="1832"/>
                        <a:pt x="1299" y="1831"/>
                        <a:pt x="1299" y="1831"/>
                      </a:cubicBezTo>
                      <a:cubicBezTo>
                        <a:pt x="1299" y="1831"/>
                        <a:pt x="1303" y="1832"/>
                        <a:pt x="1303" y="1832"/>
                      </a:cubicBezTo>
                      <a:cubicBezTo>
                        <a:pt x="1303" y="1832"/>
                        <a:pt x="1304" y="1832"/>
                        <a:pt x="1304" y="1832"/>
                      </a:cubicBezTo>
                      <a:cubicBezTo>
                        <a:pt x="1304" y="1832"/>
                        <a:pt x="1307" y="1833"/>
                        <a:pt x="1307" y="1833"/>
                      </a:cubicBezTo>
                      <a:cubicBezTo>
                        <a:pt x="1307" y="1833"/>
                        <a:pt x="1312" y="1833"/>
                        <a:pt x="1312" y="1833"/>
                      </a:cubicBezTo>
                      <a:cubicBezTo>
                        <a:pt x="1312" y="1833"/>
                        <a:pt x="1314" y="1832"/>
                        <a:pt x="1314" y="1832"/>
                      </a:cubicBezTo>
                      <a:cubicBezTo>
                        <a:pt x="1314" y="1832"/>
                        <a:pt x="1315" y="1833"/>
                        <a:pt x="1315" y="1833"/>
                      </a:cubicBezTo>
                      <a:cubicBezTo>
                        <a:pt x="1315" y="1833"/>
                        <a:pt x="1319" y="1833"/>
                        <a:pt x="1319" y="1833"/>
                      </a:cubicBezTo>
                      <a:cubicBezTo>
                        <a:pt x="1319" y="1833"/>
                        <a:pt x="1322" y="1833"/>
                        <a:pt x="1322" y="1833"/>
                      </a:cubicBezTo>
                      <a:cubicBezTo>
                        <a:pt x="1322" y="1833"/>
                        <a:pt x="1323" y="1833"/>
                        <a:pt x="1323" y="1833"/>
                      </a:cubicBezTo>
                      <a:cubicBezTo>
                        <a:pt x="1323" y="1833"/>
                        <a:pt x="1329" y="1832"/>
                        <a:pt x="1329" y="1832"/>
                      </a:cubicBezTo>
                      <a:cubicBezTo>
                        <a:pt x="1329" y="1832"/>
                        <a:pt x="1331" y="1833"/>
                        <a:pt x="1331" y="1833"/>
                      </a:cubicBezTo>
                      <a:cubicBezTo>
                        <a:pt x="1331" y="1833"/>
                        <a:pt x="1332" y="1833"/>
                        <a:pt x="1332" y="1833"/>
                      </a:cubicBezTo>
                      <a:cubicBezTo>
                        <a:pt x="1332" y="1833"/>
                        <a:pt x="1333" y="1833"/>
                        <a:pt x="1333" y="1833"/>
                      </a:cubicBezTo>
                      <a:cubicBezTo>
                        <a:pt x="1333" y="1833"/>
                        <a:pt x="1337" y="1833"/>
                        <a:pt x="1337" y="1833"/>
                      </a:cubicBezTo>
                      <a:cubicBezTo>
                        <a:pt x="1337" y="1833"/>
                        <a:pt x="1338" y="1833"/>
                        <a:pt x="1338" y="1833"/>
                      </a:cubicBezTo>
                      <a:cubicBezTo>
                        <a:pt x="1338" y="1833"/>
                        <a:pt x="1343" y="1833"/>
                        <a:pt x="1343" y="1833"/>
                      </a:cubicBezTo>
                      <a:cubicBezTo>
                        <a:pt x="1343" y="1833"/>
                        <a:pt x="1346" y="1833"/>
                        <a:pt x="1346" y="1833"/>
                      </a:cubicBezTo>
                      <a:cubicBezTo>
                        <a:pt x="1346" y="1833"/>
                        <a:pt x="1352" y="1833"/>
                        <a:pt x="1352" y="1833"/>
                      </a:cubicBezTo>
                      <a:cubicBezTo>
                        <a:pt x="1352" y="1833"/>
                        <a:pt x="1353" y="1833"/>
                        <a:pt x="1353" y="1833"/>
                      </a:cubicBezTo>
                      <a:cubicBezTo>
                        <a:pt x="1353" y="1833"/>
                        <a:pt x="1356" y="1833"/>
                        <a:pt x="1356" y="1833"/>
                      </a:cubicBezTo>
                      <a:cubicBezTo>
                        <a:pt x="1356" y="1833"/>
                        <a:pt x="1359" y="1833"/>
                        <a:pt x="1359" y="1833"/>
                      </a:cubicBezTo>
                      <a:cubicBezTo>
                        <a:pt x="1359" y="1833"/>
                        <a:pt x="1364" y="1833"/>
                        <a:pt x="1364" y="1833"/>
                      </a:cubicBezTo>
                      <a:cubicBezTo>
                        <a:pt x="1364" y="1833"/>
                        <a:pt x="1365" y="1832"/>
                        <a:pt x="1365" y="1832"/>
                      </a:cubicBezTo>
                      <a:cubicBezTo>
                        <a:pt x="1365" y="1832"/>
                        <a:pt x="1366" y="1833"/>
                        <a:pt x="1366" y="1833"/>
                      </a:cubicBezTo>
                      <a:cubicBezTo>
                        <a:pt x="1366" y="1833"/>
                        <a:pt x="1370" y="1833"/>
                        <a:pt x="1370" y="1833"/>
                      </a:cubicBezTo>
                      <a:cubicBezTo>
                        <a:pt x="1370" y="1833"/>
                        <a:pt x="1371" y="1833"/>
                        <a:pt x="1371" y="1833"/>
                      </a:cubicBezTo>
                      <a:cubicBezTo>
                        <a:pt x="1371" y="1833"/>
                        <a:pt x="1373" y="1833"/>
                        <a:pt x="1373" y="1833"/>
                      </a:cubicBezTo>
                      <a:cubicBezTo>
                        <a:pt x="1373" y="1833"/>
                        <a:pt x="1380" y="1832"/>
                        <a:pt x="1380" y="1832"/>
                      </a:cubicBezTo>
                      <a:cubicBezTo>
                        <a:pt x="1380" y="1832"/>
                        <a:pt x="1381" y="1833"/>
                        <a:pt x="1381" y="1833"/>
                      </a:cubicBezTo>
                      <a:cubicBezTo>
                        <a:pt x="1381" y="1833"/>
                        <a:pt x="1384" y="1832"/>
                        <a:pt x="1384" y="1832"/>
                      </a:cubicBezTo>
                      <a:cubicBezTo>
                        <a:pt x="1384" y="1832"/>
                        <a:pt x="1385" y="1833"/>
                        <a:pt x="1385" y="1833"/>
                      </a:cubicBezTo>
                      <a:cubicBezTo>
                        <a:pt x="1385" y="1833"/>
                        <a:pt x="1388" y="1833"/>
                        <a:pt x="1388" y="1833"/>
                      </a:cubicBezTo>
                      <a:cubicBezTo>
                        <a:pt x="1388" y="1833"/>
                        <a:pt x="1394" y="1830"/>
                        <a:pt x="1394" y="1830"/>
                      </a:cubicBezTo>
                      <a:cubicBezTo>
                        <a:pt x="1394" y="1830"/>
                        <a:pt x="1395" y="1829"/>
                        <a:pt x="1395" y="1829"/>
                      </a:cubicBezTo>
                      <a:cubicBezTo>
                        <a:pt x="1395" y="1829"/>
                        <a:pt x="1399" y="1832"/>
                        <a:pt x="1399" y="1832"/>
                      </a:cubicBezTo>
                      <a:cubicBezTo>
                        <a:pt x="1399" y="1832"/>
                        <a:pt x="1400" y="1832"/>
                        <a:pt x="1400" y="1832"/>
                      </a:cubicBezTo>
                      <a:cubicBezTo>
                        <a:pt x="1400" y="1832"/>
                        <a:pt x="1403" y="1833"/>
                        <a:pt x="1403" y="1833"/>
                      </a:cubicBezTo>
                      <a:cubicBezTo>
                        <a:pt x="1403" y="1833"/>
                        <a:pt x="1406" y="1833"/>
                        <a:pt x="1406" y="1833"/>
                      </a:cubicBezTo>
                      <a:cubicBezTo>
                        <a:pt x="1406" y="1833"/>
                        <a:pt x="1407" y="1833"/>
                        <a:pt x="1407" y="1833"/>
                      </a:cubicBezTo>
                      <a:cubicBezTo>
                        <a:pt x="1407" y="1833"/>
                        <a:pt x="1414" y="1833"/>
                        <a:pt x="1414" y="1833"/>
                      </a:cubicBezTo>
                      <a:cubicBezTo>
                        <a:pt x="1414" y="1833"/>
                        <a:pt x="1416" y="1833"/>
                        <a:pt x="1416" y="1833"/>
                      </a:cubicBezTo>
                      <a:cubicBezTo>
                        <a:pt x="1416" y="1833"/>
                        <a:pt x="1419" y="1832"/>
                        <a:pt x="1419" y="1832"/>
                      </a:cubicBezTo>
                      <a:cubicBezTo>
                        <a:pt x="1419" y="1832"/>
                        <a:pt x="1420" y="1833"/>
                        <a:pt x="1420" y="1833"/>
                      </a:cubicBezTo>
                      <a:cubicBezTo>
                        <a:pt x="1420" y="1833"/>
                        <a:pt x="1423" y="1833"/>
                        <a:pt x="1423" y="1833"/>
                      </a:cubicBezTo>
                      <a:cubicBezTo>
                        <a:pt x="1423" y="1833"/>
                        <a:pt x="1427" y="1832"/>
                        <a:pt x="1427" y="1832"/>
                      </a:cubicBezTo>
                      <a:cubicBezTo>
                        <a:pt x="1427" y="1832"/>
                        <a:pt x="1429" y="1833"/>
                        <a:pt x="1429" y="1833"/>
                      </a:cubicBezTo>
                      <a:cubicBezTo>
                        <a:pt x="1429" y="1833"/>
                        <a:pt x="1431" y="1832"/>
                        <a:pt x="1431" y="1832"/>
                      </a:cubicBezTo>
                      <a:cubicBezTo>
                        <a:pt x="1431" y="1832"/>
                        <a:pt x="1435" y="1832"/>
                        <a:pt x="1435" y="1832"/>
                      </a:cubicBezTo>
                      <a:cubicBezTo>
                        <a:pt x="1435" y="1832"/>
                        <a:pt x="1437" y="1833"/>
                        <a:pt x="1437" y="1833"/>
                      </a:cubicBezTo>
                      <a:cubicBezTo>
                        <a:pt x="1437" y="1833"/>
                        <a:pt x="1440" y="1833"/>
                        <a:pt x="1440" y="1833"/>
                      </a:cubicBezTo>
                      <a:cubicBezTo>
                        <a:pt x="1440" y="1833"/>
                        <a:pt x="1445" y="1833"/>
                        <a:pt x="1445" y="1833"/>
                      </a:cubicBezTo>
                      <a:cubicBezTo>
                        <a:pt x="1445" y="1833"/>
                        <a:pt x="1447" y="1833"/>
                        <a:pt x="1447" y="1833"/>
                      </a:cubicBezTo>
                      <a:cubicBezTo>
                        <a:pt x="1447" y="1833"/>
                        <a:pt x="1448" y="1833"/>
                        <a:pt x="1448" y="1833"/>
                      </a:cubicBezTo>
                      <a:cubicBezTo>
                        <a:pt x="1448" y="1833"/>
                        <a:pt x="1451" y="1833"/>
                        <a:pt x="1451" y="1833"/>
                      </a:cubicBezTo>
                      <a:cubicBezTo>
                        <a:pt x="1451" y="1833"/>
                        <a:pt x="1453" y="1833"/>
                        <a:pt x="1453" y="1833"/>
                      </a:cubicBezTo>
                      <a:cubicBezTo>
                        <a:pt x="1453" y="1833"/>
                        <a:pt x="1458" y="1833"/>
                        <a:pt x="1458" y="1833"/>
                      </a:cubicBezTo>
                      <a:cubicBezTo>
                        <a:pt x="1458" y="1833"/>
                        <a:pt x="1461" y="1833"/>
                        <a:pt x="1461" y="1833"/>
                      </a:cubicBezTo>
                      <a:cubicBezTo>
                        <a:pt x="1461" y="1833"/>
                        <a:pt x="1462" y="1833"/>
                        <a:pt x="1462" y="1833"/>
                      </a:cubicBezTo>
                      <a:cubicBezTo>
                        <a:pt x="1462" y="1833"/>
                        <a:pt x="1464" y="1833"/>
                        <a:pt x="1464" y="1833"/>
                      </a:cubicBezTo>
                      <a:cubicBezTo>
                        <a:pt x="1464" y="1833"/>
                        <a:pt x="1471" y="1833"/>
                        <a:pt x="1471" y="1833"/>
                      </a:cubicBezTo>
                      <a:cubicBezTo>
                        <a:pt x="1471" y="1833"/>
                        <a:pt x="1472" y="1833"/>
                        <a:pt x="1472" y="1833"/>
                      </a:cubicBezTo>
                      <a:cubicBezTo>
                        <a:pt x="1472" y="1833"/>
                        <a:pt x="1475" y="1833"/>
                        <a:pt x="1475" y="1833"/>
                      </a:cubicBezTo>
                      <a:cubicBezTo>
                        <a:pt x="1475" y="1833"/>
                        <a:pt x="1477" y="1833"/>
                        <a:pt x="1477" y="1833"/>
                      </a:cubicBezTo>
                      <a:cubicBezTo>
                        <a:pt x="1477" y="1833"/>
                        <a:pt x="1480" y="1833"/>
                        <a:pt x="1480" y="1833"/>
                      </a:cubicBezTo>
                      <a:cubicBezTo>
                        <a:pt x="1480" y="1833"/>
                        <a:pt x="1483" y="1833"/>
                        <a:pt x="1483" y="1833"/>
                      </a:cubicBezTo>
                      <a:cubicBezTo>
                        <a:pt x="1483" y="1833"/>
                        <a:pt x="1485" y="1832"/>
                        <a:pt x="1485" y="1832"/>
                      </a:cubicBezTo>
                      <a:cubicBezTo>
                        <a:pt x="1485" y="1832"/>
                        <a:pt x="1489" y="1833"/>
                        <a:pt x="1489" y="1833"/>
                      </a:cubicBezTo>
                      <a:cubicBezTo>
                        <a:pt x="1489" y="1833"/>
                        <a:pt x="1494" y="1833"/>
                        <a:pt x="1494" y="1833"/>
                      </a:cubicBezTo>
                      <a:cubicBezTo>
                        <a:pt x="1494" y="1833"/>
                        <a:pt x="1495" y="1833"/>
                        <a:pt x="1495" y="1833"/>
                      </a:cubicBezTo>
                      <a:cubicBezTo>
                        <a:pt x="1495" y="1833"/>
                        <a:pt x="1496" y="1833"/>
                        <a:pt x="1496" y="1833"/>
                      </a:cubicBezTo>
                      <a:cubicBezTo>
                        <a:pt x="1496" y="1833"/>
                        <a:pt x="1500" y="1833"/>
                        <a:pt x="1500" y="1833"/>
                      </a:cubicBezTo>
                      <a:cubicBezTo>
                        <a:pt x="1500" y="1833"/>
                        <a:pt x="1502" y="1833"/>
                        <a:pt x="1502" y="1833"/>
                      </a:cubicBezTo>
                      <a:cubicBezTo>
                        <a:pt x="1502" y="1833"/>
                        <a:pt x="1507" y="1833"/>
                        <a:pt x="1507" y="1833"/>
                      </a:cubicBezTo>
                      <a:cubicBezTo>
                        <a:pt x="1507" y="1833"/>
                        <a:pt x="1508" y="1833"/>
                        <a:pt x="1508" y="1833"/>
                      </a:cubicBezTo>
                      <a:cubicBezTo>
                        <a:pt x="1508" y="1833"/>
                        <a:pt x="1510" y="1833"/>
                        <a:pt x="1510" y="1833"/>
                      </a:cubicBezTo>
                      <a:cubicBezTo>
                        <a:pt x="1510" y="1833"/>
                        <a:pt x="1513" y="1833"/>
                        <a:pt x="1513" y="1833"/>
                      </a:cubicBezTo>
                      <a:cubicBezTo>
                        <a:pt x="1513" y="1833"/>
                        <a:pt x="1516" y="1832"/>
                        <a:pt x="1516" y="1832"/>
                      </a:cubicBezTo>
                      <a:cubicBezTo>
                        <a:pt x="1516" y="1832"/>
                        <a:pt x="1519" y="1833"/>
                        <a:pt x="1519" y="1833"/>
                      </a:cubicBezTo>
                      <a:cubicBezTo>
                        <a:pt x="1519" y="1833"/>
                        <a:pt x="1522" y="1832"/>
                        <a:pt x="1522" y="1832"/>
                      </a:cubicBezTo>
                      <a:cubicBezTo>
                        <a:pt x="1522" y="1832"/>
                        <a:pt x="1524" y="1832"/>
                        <a:pt x="1524" y="1832"/>
                      </a:cubicBezTo>
                      <a:cubicBezTo>
                        <a:pt x="1524" y="1832"/>
                        <a:pt x="1529" y="1831"/>
                        <a:pt x="1529" y="1831"/>
                      </a:cubicBezTo>
                      <a:cubicBezTo>
                        <a:pt x="1529" y="1831"/>
                        <a:pt x="1530" y="1831"/>
                        <a:pt x="1530" y="1831"/>
                      </a:cubicBezTo>
                      <a:cubicBezTo>
                        <a:pt x="1530" y="1831"/>
                        <a:pt x="1535" y="1829"/>
                        <a:pt x="1535" y="1829"/>
                      </a:cubicBezTo>
                      <a:cubicBezTo>
                        <a:pt x="1535" y="1829"/>
                        <a:pt x="1535" y="1829"/>
                        <a:pt x="1535" y="1829"/>
                      </a:cubicBezTo>
                      <a:cubicBezTo>
                        <a:pt x="1535" y="1829"/>
                        <a:pt x="1541" y="1828"/>
                        <a:pt x="1541" y="1828"/>
                      </a:cubicBezTo>
                      <a:cubicBezTo>
                        <a:pt x="1541" y="1828"/>
                        <a:pt x="1541" y="1828"/>
                        <a:pt x="1541" y="1828"/>
                      </a:cubicBezTo>
                      <a:cubicBezTo>
                        <a:pt x="1541" y="1828"/>
                        <a:pt x="1546" y="1825"/>
                        <a:pt x="1546" y="1825"/>
                      </a:cubicBezTo>
                      <a:cubicBezTo>
                        <a:pt x="1546" y="1825"/>
                        <a:pt x="1547" y="1825"/>
                        <a:pt x="1547" y="1825"/>
                      </a:cubicBezTo>
                      <a:cubicBezTo>
                        <a:pt x="1547" y="1825"/>
                        <a:pt x="1552" y="1818"/>
                        <a:pt x="1552" y="1818"/>
                      </a:cubicBezTo>
                      <a:cubicBezTo>
                        <a:pt x="1552" y="1818"/>
                        <a:pt x="1552" y="1817"/>
                        <a:pt x="1552" y="1817"/>
                      </a:cubicBezTo>
                      <a:cubicBezTo>
                        <a:pt x="1552" y="1817"/>
                        <a:pt x="1558" y="1788"/>
                        <a:pt x="1558" y="1788"/>
                      </a:cubicBezTo>
                      <a:cubicBezTo>
                        <a:pt x="1558" y="1788"/>
                        <a:pt x="1558" y="1783"/>
                        <a:pt x="1558" y="1783"/>
                      </a:cubicBezTo>
                      <a:cubicBezTo>
                        <a:pt x="1558" y="1783"/>
                        <a:pt x="1563" y="1394"/>
                        <a:pt x="1563" y="1394"/>
                      </a:cubicBezTo>
                      <a:cubicBezTo>
                        <a:pt x="1563" y="1394"/>
                        <a:pt x="1564" y="1387"/>
                        <a:pt x="1564" y="1387"/>
                      </a:cubicBezTo>
                      <a:cubicBezTo>
                        <a:pt x="1564" y="1387"/>
                        <a:pt x="1569" y="1767"/>
                        <a:pt x="1569" y="1767"/>
                      </a:cubicBezTo>
                      <a:cubicBezTo>
                        <a:pt x="1569" y="1767"/>
                        <a:pt x="1569" y="1772"/>
                        <a:pt x="1569" y="1772"/>
                      </a:cubicBezTo>
                      <a:cubicBezTo>
                        <a:pt x="1569" y="1772"/>
                        <a:pt x="1575" y="1813"/>
                        <a:pt x="1575" y="1813"/>
                      </a:cubicBezTo>
                      <a:cubicBezTo>
                        <a:pt x="1575" y="1813"/>
                        <a:pt x="1575" y="1814"/>
                        <a:pt x="1575" y="1814"/>
                      </a:cubicBezTo>
                      <a:cubicBezTo>
                        <a:pt x="1575" y="1814"/>
                        <a:pt x="1580" y="1822"/>
                        <a:pt x="1580" y="1822"/>
                      </a:cubicBezTo>
                      <a:cubicBezTo>
                        <a:pt x="1580" y="1822"/>
                        <a:pt x="1580" y="1822"/>
                        <a:pt x="1580" y="1822"/>
                      </a:cubicBezTo>
                      <a:cubicBezTo>
                        <a:pt x="1580" y="1822"/>
                        <a:pt x="1586" y="1826"/>
                        <a:pt x="1586" y="1826"/>
                      </a:cubicBezTo>
                      <a:cubicBezTo>
                        <a:pt x="1586" y="1826"/>
                        <a:pt x="1586" y="1826"/>
                        <a:pt x="1586" y="1826"/>
                      </a:cubicBezTo>
                      <a:cubicBezTo>
                        <a:pt x="1586" y="1826"/>
                        <a:pt x="1592" y="1828"/>
                        <a:pt x="1592" y="1828"/>
                      </a:cubicBezTo>
                      <a:cubicBezTo>
                        <a:pt x="1592" y="1828"/>
                        <a:pt x="1592" y="1828"/>
                        <a:pt x="1592" y="1828"/>
                      </a:cubicBezTo>
                      <a:cubicBezTo>
                        <a:pt x="1592" y="1828"/>
                        <a:pt x="1597" y="1830"/>
                        <a:pt x="1597" y="1830"/>
                      </a:cubicBezTo>
                      <a:cubicBezTo>
                        <a:pt x="1597" y="1830"/>
                        <a:pt x="1599" y="1830"/>
                        <a:pt x="1599" y="1830"/>
                      </a:cubicBezTo>
                      <a:cubicBezTo>
                        <a:pt x="1599" y="1830"/>
                        <a:pt x="1601" y="1830"/>
                        <a:pt x="1601" y="1830"/>
                      </a:cubicBezTo>
                      <a:cubicBezTo>
                        <a:pt x="1601" y="1830"/>
                        <a:pt x="1603" y="1830"/>
                        <a:pt x="1603" y="1830"/>
                      </a:cubicBezTo>
                      <a:cubicBezTo>
                        <a:pt x="1603" y="1830"/>
                        <a:pt x="1608" y="1831"/>
                        <a:pt x="1608" y="1831"/>
                      </a:cubicBezTo>
                      <a:cubicBezTo>
                        <a:pt x="1608" y="1831"/>
                        <a:pt x="1609" y="1831"/>
                        <a:pt x="1609" y="1831"/>
                      </a:cubicBezTo>
                      <a:cubicBezTo>
                        <a:pt x="1609" y="1831"/>
                        <a:pt x="1614" y="1831"/>
                        <a:pt x="1614" y="1831"/>
                      </a:cubicBezTo>
                      <a:cubicBezTo>
                        <a:pt x="1614" y="1831"/>
                        <a:pt x="1617" y="1832"/>
                        <a:pt x="1617" y="1832"/>
                      </a:cubicBezTo>
                      <a:cubicBezTo>
                        <a:pt x="1617" y="1832"/>
                        <a:pt x="1619" y="1831"/>
                        <a:pt x="1619" y="1831"/>
                      </a:cubicBezTo>
                      <a:cubicBezTo>
                        <a:pt x="1619" y="1831"/>
                        <a:pt x="1620" y="1831"/>
                        <a:pt x="1620" y="1831"/>
                      </a:cubicBezTo>
                      <a:cubicBezTo>
                        <a:pt x="1620" y="1831"/>
                        <a:pt x="1626" y="1832"/>
                        <a:pt x="1626" y="1832"/>
                      </a:cubicBezTo>
                      <a:cubicBezTo>
                        <a:pt x="1626" y="1832"/>
                        <a:pt x="1626" y="1832"/>
                        <a:pt x="1626" y="1832"/>
                      </a:cubicBezTo>
                      <a:cubicBezTo>
                        <a:pt x="1626" y="1832"/>
                        <a:pt x="1628" y="1831"/>
                        <a:pt x="1628" y="1831"/>
                      </a:cubicBezTo>
                      <a:cubicBezTo>
                        <a:pt x="1628" y="1831"/>
                        <a:pt x="1632" y="1832"/>
                        <a:pt x="1632" y="1832"/>
                      </a:cubicBezTo>
                      <a:cubicBezTo>
                        <a:pt x="1632" y="1832"/>
                        <a:pt x="1636" y="1832"/>
                        <a:pt x="1636" y="1832"/>
                      </a:cubicBezTo>
                      <a:cubicBezTo>
                        <a:pt x="1636" y="1832"/>
                        <a:pt x="1638" y="1832"/>
                        <a:pt x="1638" y="1832"/>
                      </a:cubicBezTo>
                      <a:cubicBezTo>
                        <a:pt x="1638" y="1832"/>
                        <a:pt x="1640" y="1832"/>
                        <a:pt x="1640" y="1832"/>
                      </a:cubicBezTo>
                      <a:cubicBezTo>
                        <a:pt x="1640" y="1832"/>
                        <a:pt x="1644" y="1833"/>
                        <a:pt x="1644" y="1833"/>
                      </a:cubicBezTo>
                      <a:cubicBezTo>
                        <a:pt x="1644" y="1833"/>
                        <a:pt x="1647" y="1832"/>
                        <a:pt x="1647" y="1832"/>
                      </a:cubicBezTo>
                      <a:cubicBezTo>
                        <a:pt x="1647" y="1832"/>
                        <a:pt x="1649" y="1833"/>
                        <a:pt x="1649" y="1833"/>
                      </a:cubicBezTo>
                      <a:cubicBezTo>
                        <a:pt x="1649" y="1833"/>
                        <a:pt x="1654" y="1832"/>
                        <a:pt x="1654" y="1832"/>
                      </a:cubicBezTo>
                      <a:cubicBezTo>
                        <a:pt x="1654" y="1832"/>
                        <a:pt x="1654" y="1832"/>
                        <a:pt x="1654" y="1832"/>
                      </a:cubicBezTo>
                      <a:cubicBezTo>
                        <a:pt x="1654" y="1832"/>
                        <a:pt x="1657" y="1833"/>
                        <a:pt x="1657" y="1833"/>
                      </a:cubicBezTo>
                      <a:cubicBezTo>
                        <a:pt x="1657" y="1833"/>
                        <a:pt x="1662" y="1833"/>
                        <a:pt x="1662" y="1833"/>
                      </a:cubicBezTo>
                      <a:cubicBezTo>
                        <a:pt x="1662" y="1833"/>
                        <a:pt x="1665" y="1832"/>
                        <a:pt x="1665" y="1832"/>
                      </a:cubicBezTo>
                      <a:cubicBezTo>
                        <a:pt x="1665" y="1832"/>
                        <a:pt x="1666" y="1832"/>
                        <a:pt x="1666" y="1832"/>
                      </a:cubicBezTo>
                      <a:cubicBezTo>
                        <a:pt x="1666" y="1832"/>
                        <a:pt x="1671" y="1830"/>
                        <a:pt x="1671" y="1830"/>
                      </a:cubicBezTo>
                      <a:cubicBezTo>
                        <a:pt x="1671" y="1830"/>
                        <a:pt x="1673" y="1827"/>
                        <a:pt x="1673" y="1827"/>
                      </a:cubicBezTo>
                      <a:cubicBezTo>
                        <a:pt x="1673" y="1827"/>
                        <a:pt x="1676" y="1831"/>
                        <a:pt x="1676" y="1831"/>
                      </a:cubicBezTo>
                      <a:cubicBezTo>
                        <a:pt x="1676" y="1831"/>
                        <a:pt x="1677" y="1831"/>
                        <a:pt x="1677" y="1831"/>
                      </a:cubicBezTo>
                      <a:cubicBezTo>
                        <a:pt x="1677" y="1831"/>
                        <a:pt x="1682" y="1833"/>
                        <a:pt x="1682" y="1833"/>
                      </a:cubicBezTo>
                      <a:cubicBezTo>
                        <a:pt x="1682" y="1833"/>
                        <a:pt x="1684" y="1833"/>
                        <a:pt x="1684" y="1833"/>
                      </a:cubicBezTo>
                      <a:cubicBezTo>
                        <a:pt x="1684" y="1833"/>
                        <a:pt x="1687" y="1832"/>
                        <a:pt x="1687" y="1832"/>
                      </a:cubicBezTo>
                      <a:cubicBezTo>
                        <a:pt x="1687" y="1832"/>
                        <a:pt x="1689" y="1832"/>
                        <a:pt x="1689" y="1832"/>
                      </a:cubicBezTo>
                      <a:cubicBezTo>
                        <a:pt x="1689" y="1832"/>
                        <a:pt x="1690" y="1833"/>
                        <a:pt x="1690" y="1833"/>
                      </a:cubicBezTo>
                      <a:cubicBezTo>
                        <a:pt x="1690" y="1833"/>
                        <a:pt x="1696" y="1833"/>
                        <a:pt x="1696" y="1833"/>
                      </a:cubicBezTo>
                      <a:cubicBezTo>
                        <a:pt x="1696" y="1833"/>
                        <a:pt x="1697" y="1832"/>
                        <a:pt x="1697" y="1832"/>
                      </a:cubicBezTo>
                      <a:cubicBezTo>
                        <a:pt x="1697" y="1832"/>
                        <a:pt x="1701" y="1833"/>
                        <a:pt x="1701" y="1833"/>
                      </a:cubicBezTo>
                      <a:cubicBezTo>
                        <a:pt x="1701" y="1833"/>
                        <a:pt x="1703" y="1833"/>
                        <a:pt x="1703" y="1833"/>
                      </a:cubicBezTo>
                      <a:cubicBezTo>
                        <a:pt x="1703" y="1833"/>
                        <a:pt x="1707" y="1833"/>
                        <a:pt x="1707" y="1833"/>
                      </a:cubicBezTo>
                      <a:cubicBezTo>
                        <a:pt x="1707" y="1833"/>
                        <a:pt x="1708" y="1833"/>
                        <a:pt x="1708" y="1833"/>
                      </a:cubicBezTo>
                      <a:cubicBezTo>
                        <a:pt x="1708" y="1833"/>
                        <a:pt x="1712" y="1833"/>
                        <a:pt x="1712" y="1833"/>
                      </a:cubicBezTo>
                      <a:cubicBezTo>
                        <a:pt x="1712" y="1833"/>
                        <a:pt x="1713" y="1832"/>
                        <a:pt x="1713" y="1832"/>
                      </a:cubicBezTo>
                      <a:cubicBezTo>
                        <a:pt x="1713" y="1832"/>
                        <a:pt x="1719" y="1832"/>
                        <a:pt x="1719" y="1832"/>
                      </a:cubicBezTo>
                      <a:cubicBezTo>
                        <a:pt x="1719" y="1832"/>
                        <a:pt x="1721" y="1833"/>
                        <a:pt x="1721" y="1833"/>
                      </a:cubicBezTo>
                      <a:cubicBezTo>
                        <a:pt x="1721" y="1833"/>
                        <a:pt x="1722" y="1833"/>
                        <a:pt x="1722" y="1833"/>
                      </a:cubicBezTo>
                      <a:cubicBezTo>
                        <a:pt x="1722" y="1833"/>
                        <a:pt x="1727" y="1832"/>
                        <a:pt x="1727" y="1832"/>
                      </a:cubicBezTo>
                      <a:cubicBezTo>
                        <a:pt x="1727" y="1832"/>
                        <a:pt x="1728" y="1833"/>
                        <a:pt x="1728" y="1833"/>
                      </a:cubicBezTo>
                      <a:cubicBezTo>
                        <a:pt x="1728" y="1833"/>
                        <a:pt x="1733" y="1832"/>
                        <a:pt x="1733" y="1832"/>
                      </a:cubicBezTo>
                      <a:cubicBezTo>
                        <a:pt x="1733" y="1832"/>
                        <a:pt x="1733" y="1831"/>
                        <a:pt x="1733" y="1831"/>
                      </a:cubicBezTo>
                      <a:cubicBezTo>
                        <a:pt x="1733" y="1831"/>
                        <a:pt x="1735" y="1830"/>
                        <a:pt x="1735" y="1830"/>
                      </a:cubicBezTo>
                      <a:cubicBezTo>
                        <a:pt x="1735" y="1830"/>
                        <a:pt x="1739" y="1831"/>
                        <a:pt x="1739" y="1831"/>
                      </a:cubicBezTo>
                      <a:cubicBezTo>
                        <a:pt x="1739" y="1831"/>
                        <a:pt x="1744" y="1833"/>
                        <a:pt x="1744" y="1833"/>
                      </a:cubicBezTo>
                      <a:cubicBezTo>
                        <a:pt x="1744" y="1833"/>
                        <a:pt x="1747" y="1833"/>
                        <a:pt x="1747" y="1833"/>
                      </a:cubicBezTo>
                      <a:cubicBezTo>
                        <a:pt x="1747" y="1833"/>
                        <a:pt x="1750" y="1833"/>
                        <a:pt x="1750" y="1833"/>
                      </a:cubicBezTo>
                      <a:cubicBezTo>
                        <a:pt x="1750" y="1833"/>
                        <a:pt x="1751" y="1833"/>
                        <a:pt x="1751" y="1833"/>
                      </a:cubicBezTo>
                      <a:cubicBezTo>
                        <a:pt x="1751" y="1833"/>
                        <a:pt x="1754" y="1832"/>
                        <a:pt x="1754" y="1832"/>
                      </a:cubicBezTo>
                      <a:cubicBezTo>
                        <a:pt x="1754" y="1832"/>
                        <a:pt x="1759" y="1833"/>
                        <a:pt x="1759" y="1833"/>
                      </a:cubicBezTo>
                      <a:cubicBezTo>
                        <a:pt x="1759" y="1833"/>
                        <a:pt x="1761" y="1832"/>
                        <a:pt x="1761" y="1832"/>
                      </a:cubicBezTo>
                      <a:cubicBezTo>
                        <a:pt x="1761" y="1832"/>
                        <a:pt x="1762" y="1832"/>
                        <a:pt x="1762" y="1832"/>
                      </a:cubicBezTo>
                      <a:cubicBezTo>
                        <a:pt x="1762" y="1832"/>
                        <a:pt x="1766" y="1833"/>
                        <a:pt x="1766" y="1833"/>
                      </a:cubicBezTo>
                      <a:cubicBezTo>
                        <a:pt x="1766" y="1833"/>
                        <a:pt x="1770" y="1833"/>
                        <a:pt x="1770" y="1833"/>
                      </a:cubicBezTo>
                      <a:cubicBezTo>
                        <a:pt x="1770" y="1833"/>
                        <a:pt x="1772" y="1833"/>
                        <a:pt x="1772" y="1833"/>
                      </a:cubicBezTo>
                      <a:cubicBezTo>
                        <a:pt x="1772" y="1833"/>
                        <a:pt x="1775" y="1833"/>
                        <a:pt x="1775" y="1833"/>
                      </a:cubicBezTo>
                      <a:cubicBezTo>
                        <a:pt x="1775" y="1833"/>
                        <a:pt x="1777" y="1833"/>
                        <a:pt x="1777" y="1833"/>
                      </a:cubicBezTo>
                      <a:cubicBezTo>
                        <a:pt x="1777" y="1833"/>
                        <a:pt x="1779" y="1833"/>
                        <a:pt x="1779" y="1833"/>
                      </a:cubicBezTo>
                      <a:cubicBezTo>
                        <a:pt x="1779" y="1833"/>
                        <a:pt x="1783" y="1833"/>
                        <a:pt x="1783" y="1833"/>
                      </a:cubicBezTo>
                      <a:cubicBezTo>
                        <a:pt x="1783" y="1833"/>
                        <a:pt x="1786" y="1833"/>
                        <a:pt x="1786" y="1833"/>
                      </a:cubicBezTo>
                      <a:cubicBezTo>
                        <a:pt x="1786" y="1833"/>
                        <a:pt x="1789" y="1833"/>
                        <a:pt x="1789" y="1833"/>
                      </a:cubicBezTo>
                      <a:cubicBezTo>
                        <a:pt x="1789" y="1833"/>
                        <a:pt x="1792" y="1832"/>
                        <a:pt x="1792" y="1832"/>
                      </a:cubicBezTo>
                      <a:cubicBezTo>
                        <a:pt x="1792" y="1832"/>
                        <a:pt x="1794" y="1833"/>
                        <a:pt x="1794" y="1833"/>
                      </a:cubicBezTo>
                      <a:cubicBezTo>
                        <a:pt x="1794" y="1833"/>
                        <a:pt x="1797" y="1833"/>
                        <a:pt x="1797" y="1833"/>
                      </a:cubicBezTo>
                      <a:cubicBezTo>
                        <a:pt x="1797" y="1833"/>
                        <a:pt x="1799" y="1833"/>
                        <a:pt x="1799" y="1833"/>
                      </a:cubicBezTo>
                      <a:cubicBezTo>
                        <a:pt x="1799" y="1833"/>
                        <a:pt x="1805" y="1833"/>
                        <a:pt x="1805" y="1833"/>
                      </a:cubicBezTo>
                      <a:cubicBezTo>
                        <a:pt x="1805" y="1833"/>
                        <a:pt x="1806" y="1833"/>
                        <a:pt x="1806" y="1833"/>
                      </a:cubicBezTo>
                      <a:cubicBezTo>
                        <a:pt x="1806" y="1833"/>
                        <a:pt x="1807" y="1833"/>
                        <a:pt x="1807" y="1833"/>
                      </a:cubicBezTo>
                      <a:cubicBezTo>
                        <a:pt x="1807" y="1833"/>
                        <a:pt x="1811" y="1833"/>
                        <a:pt x="1811" y="1833"/>
                      </a:cubicBezTo>
                      <a:cubicBezTo>
                        <a:pt x="1811" y="1833"/>
                        <a:pt x="1815" y="1833"/>
                        <a:pt x="1815" y="1833"/>
                      </a:cubicBezTo>
                      <a:cubicBezTo>
                        <a:pt x="1815" y="1833"/>
                        <a:pt x="1818" y="1833"/>
                        <a:pt x="1818" y="1833"/>
                      </a:cubicBezTo>
                      <a:cubicBezTo>
                        <a:pt x="1818" y="1833"/>
                        <a:pt x="1818" y="1833"/>
                        <a:pt x="1818" y="1833"/>
                      </a:cubicBezTo>
                      <a:cubicBezTo>
                        <a:pt x="1818" y="1833"/>
                        <a:pt x="1822" y="1833"/>
                        <a:pt x="1822" y="1833"/>
                      </a:cubicBezTo>
                      <a:cubicBezTo>
                        <a:pt x="1822" y="1833"/>
                        <a:pt x="1824" y="1833"/>
                        <a:pt x="1824" y="1833"/>
                      </a:cubicBezTo>
                      <a:cubicBezTo>
                        <a:pt x="1824" y="1833"/>
                        <a:pt x="1827" y="1832"/>
                        <a:pt x="1827" y="1832"/>
                      </a:cubicBezTo>
                      <a:cubicBezTo>
                        <a:pt x="1827" y="1832"/>
                        <a:pt x="1833" y="1833"/>
                        <a:pt x="1833" y="1833"/>
                      </a:cubicBezTo>
                      <a:cubicBezTo>
                        <a:pt x="1833" y="1833"/>
                        <a:pt x="1833" y="1833"/>
                        <a:pt x="1833" y="1833"/>
                      </a:cubicBezTo>
                      <a:cubicBezTo>
                        <a:pt x="1833" y="1833"/>
                        <a:pt x="1836" y="1833"/>
                        <a:pt x="1836" y="1833"/>
                      </a:cubicBezTo>
                      <a:cubicBezTo>
                        <a:pt x="1836" y="1833"/>
                        <a:pt x="1837" y="1832"/>
                        <a:pt x="1837" y="1832"/>
                      </a:cubicBezTo>
                      <a:cubicBezTo>
                        <a:pt x="1837" y="1832"/>
                        <a:pt x="1841" y="1833"/>
                        <a:pt x="1841" y="1833"/>
                      </a:cubicBezTo>
                      <a:cubicBezTo>
                        <a:pt x="1841" y="1833"/>
                        <a:pt x="1846" y="1833"/>
                        <a:pt x="1846" y="1833"/>
                      </a:cubicBezTo>
                      <a:cubicBezTo>
                        <a:pt x="1846" y="1833"/>
                        <a:pt x="1848" y="1833"/>
                        <a:pt x="1848" y="1833"/>
                      </a:cubicBezTo>
                      <a:cubicBezTo>
                        <a:pt x="1848" y="1833"/>
                        <a:pt x="1849" y="1833"/>
                        <a:pt x="1849" y="1833"/>
                      </a:cubicBezTo>
                      <a:cubicBezTo>
                        <a:pt x="1849" y="1833"/>
                        <a:pt x="1854" y="1833"/>
                        <a:pt x="1854" y="1833"/>
                      </a:cubicBezTo>
                      <a:cubicBezTo>
                        <a:pt x="1854" y="1833"/>
                        <a:pt x="1854" y="1833"/>
                        <a:pt x="1854" y="1833"/>
                      </a:cubicBezTo>
                      <a:cubicBezTo>
                        <a:pt x="1854" y="1833"/>
                        <a:pt x="1860" y="1833"/>
                        <a:pt x="1860" y="1833"/>
                      </a:cubicBezTo>
                      <a:cubicBezTo>
                        <a:pt x="1860" y="1833"/>
                        <a:pt x="1861" y="1833"/>
                        <a:pt x="1861" y="1833"/>
                      </a:cubicBezTo>
                      <a:cubicBezTo>
                        <a:pt x="1861" y="1833"/>
                        <a:pt x="1867" y="1833"/>
                        <a:pt x="1867" y="1833"/>
                      </a:cubicBezTo>
                      <a:cubicBezTo>
                        <a:pt x="1867" y="1833"/>
                        <a:pt x="1868" y="1833"/>
                        <a:pt x="1868" y="1833"/>
                      </a:cubicBezTo>
                      <a:cubicBezTo>
                        <a:pt x="1868" y="1833"/>
                        <a:pt x="1870" y="1832"/>
                        <a:pt x="1870" y="1832"/>
                      </a:cubicBezTo>
                      <a:cubicBezTo>
                        <a:pt x="1870" y="1832"/>
                        <a:pt x="1872" y="1833"/>
                        <a:pt x="1872" y="1833"/>
                      </a:cubicBezTo>
                      <a:cubicBezTo>
                        <a:pt x="1872" y="1833"/>
                        <a:pt x="1877" y="1833"/>
                        <a:pt x="1877" y="1833"/>
                      </a:cubicBezTo>
                      <a:cubicBezTo>
                        <a:pt x="1877" y="1833"/>
                        <a:pt x="1880" y="1833"/>
                        <a:pt x="1880" y="1833"/>
                      </a:cubicBezTo>
                      <a:cubicBezTo>
                        <a:pt x="1880" y="1833"/>
                        <a:pt x="1881" y="1832"/>
                        <a:pt x="1881" y="1832"/>
                      </a:cubicBezTo>
                      <a:cubicBezTo>
                        <a:pt x="1881" y="1832"/>
                        <a:pt x="1885" y="1833"/>
                        <a:pt x="1885" y="1833"/>
                      </a:cubicBezTo>
                      <a:cubicBezTo>
                        <a:pt x="1885" y="1833"/>
                        <a:pt x="1888" y="1833"/>
                        <a:pt x="1888" y="1833"/>
                      </a:cubicBezTo>
                      <a:cubicBezTo>
                        <a:pt x="1888" y="1833"/>
                        <a:pt x="1890" y="1832"/>
                        <a:pt x="1890" y="1832"/>
                      </a:cubicBezTo>
                      <a:cubicBezTo>
                        <a:pt x="1890" y="1832"/>
                        <a:pt x="1895" y="1833"/>
                        <a:pt x="1895" y="1833"/>
                      </a:cubicBezTo>
                      <a:cubicBezTo>
                        <a:pt x="1895" y="1833"/>
                        <a:pt x="1897" y="1832"/>
                        <a:pt x="1897" y="1832"/>
                      </a:cubicBezTo>
                      <a:cubicBezTo>
                        <a:pt x="1897" y="1832"/>
                        <a:pt x="1899" y="1832"/>
                        <a:pt x="1899" y="1832"/>
                      </a:cubicBezTo>
                      <a:cubicBezTo>
                        <a:pt x="1899" y="1832"/>
                        <a:pt x="1901" y="1832"/>
                        <a:pt x="1901" y="1832"/>
                      </a:cubicBezTo>
                      <a:cubicBezTo>
                        <a:pt x="1901" y="1832"/>
                        <a:pt x="1904" y="1832"/>
                        <a:pt x="1904" y="1832"/>
                      </a:cubicBezTo>
                      <a:cubicBezTo>
                        <a:pt x="1904" y="1832"/>
                        <a:pt x="1907" y="1832"/>
                        <a:pt x="1907" y="1832"/>
                      </a:cubicBezTo>
                      <a:cubicBezTo>
                        <a:pt x="1907" y="1832"/>
                        <a:pt x="1909" y="1832"/>
                        <a:pt x="1909" y="1832"/>
                      </a:cubicBezTo>
                      <a:cubicBezTo>
                        <a:pt x="1909" y="1832"/>
                        <a:pt x="1913" y="1831"/>
                        <a:pt x="1913" y="1831"/>
                      </a:cubicBezTo>
                      <a:cubicBezTo>
                        <a:pt x="1913" y="1831"/>
                        <a:pt x="1914" y="1831"/>
                        <a:pt x="1914" y="1831"/>
                      </a:cubicBezTo>
                      <a:cubicBezTo>
                        <a:pt x="1914" y="1831"/>
                        <a:pt x="1920" y="1830"/>
                        <a:pt x="1920" y="1830"/>
                      </a:cubicBezTo>
                      <a:cubicBezTo>
                        <a:pt x="1920" y="1830"/>
                        <a:pt x="1920" y="1830"/>
                        <a:pt x="1920" y="1830"/>
                      </a:cubicBezTo>
                      <a:cubicBezTo>
                        <a:pt x="1920" y="1830"/>
                        <a:pt x="1925" y="1828"/>
                        <a:pt x="1925" y="1828"/>
                      </a:cubicBezTo>
                      <a:cubicBezTo>
                        <a:pt x="1925" y="1828"/>
                        <a:pt x="1926" y="1828"/>
                        <a:pt x="1926" y="1828"/>
                      </a:cubicBezTo>
                      <a:cubicBezTo>
                        <a:pt x="1926" y="1828"/>
                        <a:pt x="1931" y="1821"/>
                        <a:pt x="1931" y="1821"/>
                      </a:cubicBezTo>
                      <a:cubicBezTo>
                        <a:pt x="1931" y="1821"/>
                        <a:pt x="1931" y="1821"/>
                        <a:pt x="1931" y="1821"/>
                      </a:cubicBezTo>
                      <a:cubicBezTo>
                        <a:pt x="1931" y="1821"/>
                        <a:pt x="1936" y="1812"/>
                        <a:pt x="1936" y="1812"/>
                      </a:cubicBezTo>
                      <a:cubicBezTo>
                        <a:pt x="1936" y="1812"/>
                        <a:pt x="1937" y="1812"/>
                        <a:pt x="1937" y="1812"/>
                      </a:cubicBezTo>
                      <a:cubicBezTo>
                        <a:pt x="1937" y="1812"/>
                        <a:pt x="1940" y="1816"/>
                        <a:pt x="1940" y="1816"/>
                      </a:cubicBezTo>
                      <a:cubicBezTo>
                        <a:pt x="1940" y="1816"/>
                        <a:pt x="1943" y="1815"/>
                        <a:pt x="1943" y="1815"/>
                      </a:cubicBezTo>
                      <a:cubicBezTo>
                        <a:pt x="1943" y="1815"/>
                        <a:pt x="1948" y="1804"/>
                        <a:pt x="1948" y="1804"/>
                      </a:cubicBezTo>
                      <a:cubicBezTo>
                        <a:pt x="1948" y="1804"/>
                        <a:pt x="1950" y="1802"/>
                        <a:pt x="1950" y="1802"/>
                      </a:cubicBezTo>
                      <a:cubicBezTo>
                        <a:pt x="1950" y="1802"/>
                        <a:pt x="1954" y="1805"/>
                        <a:pt x="1954" y="1805"/>
                      </a:cubicBezTo>
                      <a:cubicBezTo>
                        <a:pt x="1954" y="1805"/>
                        <a:pt x="1954" y="1805"/>
                        <a:pt x="1954" y="1805"/>
                      </a:cubicBezTo>
                      <a:cubicBezTo>
                        <a:pt x="1954" y="1805"/>
                        <a:pt x="1959" y="1815"/>
                        <a:pt x="1959" y="1815"/>
                      </a:cubicBezTo>
                      <a:cubicBezTo>
                        <a:pt x="1959" y="1815"/>
                        <a:pt x="1960" y="1815"/>
                        <a:pt x="1960" y="1815"/>
                      </a:cubicBezTo>
                      <a:cubicBezTo>
                        <a:pt x="1960" y="1815"/>
                        <a:pt x="1965" y="1810"/>
                        <a:pt x="1965" y="1810"/>
                      </a:cubicBezTo>
                      <a:cubicBezTo>
                        <a:pt x="1965" y="1810"/>
                        <a:pt x="1965" y="1810"/>
                        <a:pt x="1965" y="1810"/>
                      </a:cubicBezTo>
                      <a:cubicBezTo>
                        <a:pt x="1965" y="1810"/>
                        <a:pt x="1970" y="1821"/>
                        <a:pt x="1970" y="1821"/>
                      </a:cubicBezTo>
                      <a:cubicBezTo>
                        <a:pt x="1970" y="1821"/>
                        <a:pt x="1971" y="1822"/>
                        <a:pt x="1971" y="1822"/>
                      </a:cubicBezTo>
                      <a:cubicBezTo>
                        <a:pt x="1971" y="1822"/>
                        <a:pt x="1976" y="1827"/>
                        <a:pt x="1976" y="1827"/>
                      </a:cubicBezTo>
                      <a:cubicBezTo>
                        <a:pt x="1976" y="1827"/>
                        <a:pt x="1976" y="1827"/>
                        <a:pt x="1976" y="1827"/>
                      </a:cubicBezTo>
                      <a:cubicBezTo>
                        <a:pt x="1976" y="1827"/>
                        <a:pt x="1982" y="1829"/>
                        <a:pt x="1982" y="1829"/>
                      </a:cubicBezTo>
                      <a:cubicBezTo>
                        <a:pt x="1982" y="1829"/>
                        <a:pt x="1982" y="1829"/>
                        <a:pt x="1982" y="1829"/>
                      </a:cubicBezTo>
                      <a:cubicBezTo>
                        <a:pt x="1982" y="1829"/>
                        <a:pt x="1988" y="1830"/>
                        <a:pt x="1988" y="1830"/>
                      </a:cubicBezTo>
                      <a:cubicBezTo>
                        <a:pt x="1988" y="1830"/>
                        <a:pt x="1988" y="1830"/>
                        <a:pt x="1988" y="1830"/>
                      </a:cubicBezTo>
                      <a:cubicBezTo>
                        <a:pt x="1988" y="1830"/>
                        <a:pt x="1993" y="1831"/>
                        <a:pt x="1993" y="1831"/>
                      </a:cubicBezTo>
                      <a:cubicBezTo>
                        <a:pt x="1993" y="1831"/>
                        <a:pt x="1996" y="1831"/>
                        <a:pt x="1996" y="1831"/>
                      </a:cubicBezTo>
                      <a:cubicBezTo>
                        <a:pt x="1996" y="1831"/>
                        <a:pt x="1998" y="1830"/>
                        <a:pt x="1998" y="1830"/>
                      </a:cubicBezTo>
                      <a:cubicBezTo>
                        <a:pt x="1998" y="1830"/>
                        <a:pt x="2001" y="1831"/>
                        <a:pt x="2001" y="1831"/>
                      </a:cubicBezTo>
                      <a:cubicBezTo>
                        <a:pt x="2001" y="1831"/>
                        <a:pt x="2003" y="1831"/>
                        <a:pt x="2003" y="1831"/>
                      </a:cubicBezTo>
                      <a:cubicBezTo>
                        <a:pt x="2003" y="1831"/>
                        <a:pt x="2006" y="1831"/>
                        <a:pt x="2006" y="1831"/>
                      </a:cubicBezTo>
                      <a:cubicBezTo>
                        <a:pt x="2006" y="1831"/>
                        <a:pt x="2010" y="1832"/>
                        <a:pt x="2010" y="1832"/>
                      </a:cubicBezTo>
                      <a:cubicBezTo>
                        <a:pt x="2010" y="1832"/>
                        <a:pt x="2011" y="1832"/>
                        <a:pt x="2011" y="1832"/>
                      </a:cubicBezTo>
                      <a:cubicBezTo>
                        <a:pt x="2011" y="1832"/>
                        <a:pt x="2014" y="1831"/>
                        <a:pt x="2014" y="1831"/>
                      </a:cubicBezTo>
                      <a:cubicBezTo>
                        <a:pt x="2014" y="1831"/>
                        <a:pt x="2016" y="1831"/>
                        <a:pt x="2016" y="1831"/>
                      </a:cubicBezTo>
                      <a:cubicBezTo>
                        <a:pt x="2016" y="1831"/>
                        <a:pt x="2021" y="1832"/>
                        <a:pt x="2021" y="1832"/>
                      </a:cubicBezTo>
                      <a:cubicBezTo>
                        <a:pt x="2021" y="1832"/>
                        <a:pt x="2022" y="1832"/>
                        <a:pt x="2022" y="1832"/>
                      </a:cubicBezTo>
                      <a:cubicBezTo>
                        <a:pt x="2022" y="1832"/>
                        <a:pt x="2026" y="1832"/>
                        <a:pt x="2026" y="1832"/>
                      </a:cubicBezTo>
                      <a:cubicBezTo>
                        <a:pt x="2026" y="1832"/>
                        <a:pt x="2027" y="1832"/>
                        <a:pt x="2027" y="1832"/>
                      </a:cubicBezTo>
                      <a:cubicBezTo>
                        <a:pt x="2027" y="1832"/>
                        <a:pt x="2031" y="1832"/>
                        <a:pt x="2031" y="1832"/>
                      </a:cubicBezTo>
                      <a:cubicBezTo>
                        <a:pt x="2031" y="1832"/>
                        <a:pt x="2035" y="1832"/>
                        <a:pt x="2035" y="1832"/>
                      </a:cubicBezTo>
                      <a:cubicBezTo>
                        <a:pt x="2035" y="1832"/>
                        <a:pt x="2036" y="1833"/>
                        <a:pt x="2036" y="1833"/>
                      </a:cubicBezTo>
                      <a:cubicBezTo>
                        <a:pt x="2036" y="1833"/>
                        <a:pt x="2040" y="1832"/>
                        <a:pt x="2040" y="1832"/>
                      </a:cubicBezTo>
                      <a:cubicBezTo>
                        <a:pt x="2040" y="1832"/>
                        <a:pt x="2043" y="1833"/>
                        <a:pt x="2043" y="1833"/>
                      </a:cubicBezTo>
                      <a:cubicBezTo>
                        <a:pt x="2043" y="1833"/>
                        <a:pt x="2046" y="1833"/>
                        <a:pt x="2046" y="1833"/>
                      </a:cubicBezTo>
                      <a:cubicBezTo>
                        <a:pt x="2046" y="1833"/>
                        <a:pt x="2049" y="1832"/>
                        <a:pt x="2049" y="1832"/>
                      </a:cubicBezTo>
                      <a:cubicBezTo>
                        <a:pt x="2049" y="1832"/>
                        <a:pt x="2053" y="1832"/>
                        <a:pt x="2053" y="1832"/>
                      </a:cubicBezTo>
                      <a:cubicBezTo>
                        <a:pt x="2053" y="1832"/>
                        <a:pt x="2054" y="1832"/>
                        <a:pt x="2054" y="1832"/>
                      </a:cubicBezTo>
                      <a:cubicBezTo>
                        <a:pt x="2054" y="1832"/>
                        <a:pt x="2056" y="1832"/>
                        <a:pt x="2056" y="1832"/>
                      </a:cubicBezTo>
                      <a:cubicBezTo>
                        <a:pt x="2056" y="1832"/>
                        <a:pt x="2061" y="1832"/>
                        <a:pt x="2061" y="1832"/>
                      </a:cubicBezTo>
                      <a:cubicBezTo>
                        <a:pt x="2061" y="1832"/>
                        <a:pt x="2062" y="1832"/>
                        <a:pt x="2062" y="1832"/>
                      </a:cubicBezTo>
                      <a:cubicBezTo>
                        <a:pt x="2062" y="1832"/>
                        <a:pt x="2065" y="1832"/>
                        <a:pt x="2065" y="1832"/>
                      </a:cubicBezTo>
                      <a:cubicBezTo>
                        <a:pt x="2065" y="1832"/>
                        <a:pt x="2067" y="1832"/>
                        <a:pt x="2067" y="1832"/>
                      </a:cubicBezTo>
                      <a:cubicBezTo>
                        <a:pt x="2067" y="1832"/>
                        <a:pt x="2071" y="1832"/>
                        <a:pt x="2071" y="1832"/>
                      </a:cubicBezTo>
                      <a:cubicBezTo>
                        <a:pt x="2071" y="1832"/>
                        <a:pt x="2073" y="1832"/>
                        <a:pt x="2073" y="1832"/>
                      </a:cubicBezTo>
                      <a:cubicBezTo>
                        <a:pt x="2073" y="1832"/>
                        <a:pt x="2077" y="1831"/>
                        <a:pt x="2077" y="1831"/>
                      </a:cubicBezTo>
                      <a:cubicBezTo>
                        <a:pt x="2077" y="1831"/>
                        <a:pt x="2080" y="1831"/>
                        <a:pt x="2080" y="1831"/>
                      </a:cubicBezTo>
                      <a:cubicBezTo>
                        <a:pt x="2080" y="1831"/>
                        <a:pt x="2084" y="1830"/>
                        <a:pt x="2084" y="1830"/>
                      </a:cubicBezTo>
                      <a:cubicBezTo>
                        <a:pt x="2084" y="1830"/>
                        <a:pt x="2085" y="1831"/>
                        <a:pt x="2085" y="1831"/>
                      </a:cubicBezTo>
                      <a:cubicBezTo>
                        <a:pt x="2085" y="1831"/>
                        <a:pt x="2088" y="1830"/>
                        <a:pt x="2088" y="1830"/>
                      </a:cubicBezTo>
                      <a:cubicBezTo>
                        <a:pt x="2088" y="1830"/>
                        <a:pt x="2089" y="1830"/>
                        <a:pt x="2089" y="1830"/>
                      </a:cubicBezTo>
                      <a:cubicBezTo>
                        <a:pt x="2089" y="1830"/>
                        <a:pt x="2095" y="1829"/>
                        <a:pt x="2095" y="1829"/>
                      </a:cubicBezTo>
                      <a:cubicBezTo>
                        <a:pt x="2095" y="1829"/>
                        <a:pt x="2095" y="1828"/>
                        <a:pt x="2095" y="1828"/>
                      </a:cubicBezTo>
                      <a:cubicBezTo>
                        <a:pt x="2095" y="1828"/>
                        <a:pt x="2101" y="1825"/>
                        <a:pt x="2101" y="1825"/>
                      </a:cubicBezTo>
                      <a:cubicBezTo>
                        <a:pt x="2101" y="1825"/>
                        <a:pt x="2101" y="1825"/>
                        <a:pt x="2101" y="1825"/>
                      </a:cubicBezTo>
                      <a:cubicBezTo>
                        <a:pt x="2101" y="1825"/>
                        <a:pt x="2106" y="1818"/>
                        <a:pt x="2106" y="1818"/>
                      </a:cubicBezTo>
                      <a:cubicBezTo>
                        <a:pt x="2106" y="1818"/>
                        <a:pt x="2107" y="1817"/>
                        <a:pt x="2107" y="1817"/>
                      </a:cubicBezTo>
                      <a:cubicBezTo>
                        <a:pt x="2107" y="1817"/>
                        <a:pt x="2112" y="1783"/>
                        <a:pt x="2112" y="1783"/>
                      </a:cubicBezTo>
                      <a:cubicBezTo>
                        <a:pt x="2112" y="1783"/>
                        <a:pt x="2112" y="1780"/>
                        <a:pt x="2112" y="1780"/>
                      </a:cubicBezTo>
                      <a:cubicBezTo>
                        <a:pt x="2112" y="1780"/>
                        <a:pt x="2116" y="1730"/>
                        <a:pt x="2116" y="1730"/>
                      </a:cubicBezTo>
                      <a:cubicBezTo>
                        <a:pt x="2116" y="1730"/>
                        <a:pt x="2118" y="1750"/>
                        <a:pt x="2118" y="1750"/>
                      </a:cubicBezTo>
                      <a:cubicBezTo>
                        <a:pt x="2118" y="1750"/>
                        <a:pt x="2121" y="1775"/>
                        <a:pt x="2121" y="1775"/>
                      </a:cubicBezTo>
                      <a:cubicBezTo>
                        <a:pt x="2121" y="1775"/>
                        <a:pt x="2123" y="1763"/>
                        <a:pt x="2123" y="1763"/>
                      </a:cubicBezTo>
                      <a:cubicBezTo>
                        <a:pt x="2123" y="1763"/>
                        <a:pt x="2129" y="1731"/>
                        <a:pt x="2129" y="1731"/>
                      </a:cubicBezTo>
                      <a:cubicBezTo>
                        <a:pt x="2129" y="1731"/>
                        <a:pt x="2132" y="1712"/>
                        <a:pt x="2132" y="1712"/>
                      </a:cubicBezTo>
                      <a:cubicBezTo>
                        <a:pt x="2132" y="1712"/>
                        <a:pt x="2134" y="1733"/>
                        <a:pt x="2134" y="1733"/>
                      </a:cubicBezTo>
                      <a:cubicBezTo>
                        <a:pt x="2134" y="1733"/>
                        <a:pt x="2135" y="1735"/>
                        <a:pt x="2135" y="1735"/>
                      </a:cubicBezTo>
                      <a:cubicBezTo>
                        <a:pt x="2135" y="1735"/>
                        <a:pt x="2140" y="1761"/>
                        <a:pt x="2140" y="1761"/>
                      </a:cubicBezTo>
                      <a:cubicBezTo>
                        <a:pt x="2140" y="1761"/>
                        <a:pt x="2142" y="1772"/>
                        <a:pt x="2142" y="1772"/>
                      </a:cubicBezTo>
                      <a:cubicBezTo>
                        <a:pt x="2142" y="1772"/>
                        <a:pt x="2146" y="1742"/>
                        <a:pt x="2146" y="1742"/>
                      </a:cubicBezTo>
                      <a:cubicBezTo>
                        <a:pt x="2146" y="1742"/>
                        <a:pt x="2148" y="1726"/>
                        <a:pt x="2148" y="1726"/>
                      </a:cubicBezTo>
                      <a:cubicBezTo>
                        <a:pt x="2148" y="1726"/>
                        <a:pt x="2152" y="1781"/>
                        <a:pt x="2152" y="1781"/>
                      </a:cubicBezTo>
                      <a:cubicBezTo>
                        <a:pt x="2152" y="1781"/>
                        <a:pt x="2152" y="1784"/>
                        <a:pt x="2152" y="1784"/>
                      </a:cubicBezTo>
                      <a:cubicBezTo>
                        <a:pt x="2152" y="1784"/>
                        <a:pt x="2157" y="1815"/>
                        <a:pt x="2157" y="1815"/>
                      </a:cubicBezTo>
                      <a:cubicBezTo>
                        <a:pt x="2157" y="1815"/>
                        <a:pt x="2157" y="1815"/>
                        <a:pt x="2157" y="1815"/>
                      </a:cubicBezTo>
                      <a:cubicBezTo>
                        <a:pt x="2157" y="1815"/>
                        <a:pt x="2163" y="1823"/>
                        <a:pt x="2163" y="1823"/>
                      </a:cubicBezTo>
                      <a:cubicBezTo>
                        <a:pt x="2163" y="1823"/>
                        <a:pt x="2163" y="1823"/>
                        <a:pt x="2163" y="1823"/>
                      </a:cubicBezTo>
                      <a:cubicBezTo>
                        <a:pt x="2163" y="1823"/>
                        <a:pt x="2168" y="1826"/>
                        <a:pt x="2168" y="1826"/>
                      </a:cubicBezTo>
                      <a:cubicBezTo>
                        <a:pt x="2168" y="1826"/>
                        <a:pt x="2169" y="1826"/>
                        <a:pt x="2169" y="1826"/>
                      </a:cubicBezTo>
                      <a:cubicBezTo>
                        <a:pt x="2169" y="1826"/>
                        <a:pt x="2174" y="1828"/>
                        <a:pt x="2174" y="1828"/>
                      </a:cubicBezTo>
                      <a:cubicBezTo>
                        <a:pt x="2174" y="1828"/>
                        <a:pt x="2174" y="1828"/>
                        <a:pt x="2174" y="1828"/>
                      </a:cubicBezTo>
                      <a:cubicBezTo>
                        <a:pt x="2174" y="1828"/>
                        <a:pt x="2180" y="1829"/>
                        <a:pt x="2180" y="1829"/>
                      </a:cubicBezTo>
                      <a:cubicBezTo>
                        <a:pt x="2180" y="1829"/>
                        <a:pt x="2181" y="1830"/>
                        <a:pt x="2181" y="1830"/>
                      </a:cubicBezTo>
                      <a:cubicBezTo>
                        <a:pt x="2181" y="1830"/>
                        <a:pt x="2183" y="1829"/>
                        <a:pt x="2183" y="1829"/>
                      </a:cubicBezTo>
                      <a:cubicBezTo>
                        <a:pt x="2183" y="1829"/>
                        <a:pt x="2187" y="1829"/>
                        <a:pt x="2187" y="1829"/>
                      </a:cubicBezTo>
                      <a:cubicBezTo>
                        <a:pt x="2187" y="1829"/>
                        <a:pt x="2191" y="1830"/>
                        <a:pt x="2191" y="1830"/>
                      </a:cubicBezTo>
                      <a:cubicBezTo>
                        <a:pt x="2191" y="1830"/>
                        <a:pt x="2192" y="1830"/>
                        <a:pt x="2192" y="1830"/>
                      </a:cubicBezTo>
                      <a:cubicBezTo>
                        <a:pt x="2192" y="1830"/>
                        <a:pt x="2196" y="1831"/>
                        <a:pt x="2196" y="1831"/>
                      </a:cubicBezTo>
                      <a:cubicBezTo>
                        <a:pt x="2196" y="1831"/>
                        <a:pt x="2197" y="1831"/>
                        <a:pt x="2197" y="1831"/>
                      </a:cubicBezTo>
                      <a:cubicBezTo>
                        <a:pt x="2197" y="1831"/>
                        <a:pt x="2202" y="1832"/>
                        <a:pt x="2202" y="1832"/>
                      </a:cubicBezTo>
                      <a:cubicBezTo>
                        <a:pt x="2202" y="1832"/>
                        <a:pt x="2204" y="1831"/>
                        <a:pt x="2204" y="1831"/>
                      </a:cubicBezTo>
                      <a:cubicBezTo>
                        <a:pt x="2204" y="1831"/>
                        <a:pt x="2207" y="1832"/>
                        <a:pt x="2207" y="1832"/>
                      </a:cubicBezTo>
                      <a:cubicBezTo>
                        <a:pt x="2207" y="1832"/>
                        <a:pt x="2210" y="1831"/>
                        <a:pt x="2210" y="1831"/>
                      </a:cubicBezTo>
                      <a:cubicBezTo>
                        <a:pt x="2210" y="1831"/>
                        <a:pt x="2213" y="1832"/>
                        <a:pt x="2213" y="1832"/>
                      </a:cubicBezTo>
                      <a:cubicBezTo>
                        <a:pt x="2213" y="1832"/>
                        <a:pt x="2217" y="1832"/>
                        <a:pt x="2217" y="1832"/>
                      </a:cubicBezTo>
                      <a:cubicBezTo>
                        <a:pt x="2217" y="1832"/>
                        <a:pt x="2219" y="1832"/>
                        <a:pt x="2219" y="1832"/>
                      </a:cubicBezTo>
                      <a:cubicBezTo>
                        <a:pt x="2219" y="1832"/>
                        <a:pt x="2221" y="1832"/>
                        <a:pt x="2221" y="1832"/>
                      </a:cubicBezTo>
                      <a:cubicBezTo>
                        <a:pt x="2221" y="1832"/>
                        <a:pt x="2223" y="1832"/>
                        <a:pt x="2223" y="1832"/>
                      </a:cubicBezTo>
                      <a:cubicBezTo>
                        <a:pt x="2223" y="1832"/>
                        <a:pt x="2228" y="1832"/>
                        <a:pt x="2228" y="1832"/>
                      </a:cubicBezTo>
                      <a:cubicBezTo>
                        <a:pt x="2228" y="1832"/>
                        <a:pt x="2231" y="1832"/>
                        <a:pt x="2231" y="1832"/>
                      </a:cubicBezTo>
                      <a:cubicBezTo>
                        <a:pt x="2231" y="1832"/>
                        <a:pt x="2233" y="1832"/>
                        <a:pt x="2233" y="1832"/>
                      </a:cubicBezTo>
                      <a:cubicBezTo>
                        <a:pt x="2233" y="1832"/>
                        <a:pt x="2234" y="1832"/>
                        <a:pt x="2234" y="1832"/>
                      </a:cubicBezTo>
                      <a:cubicBezTo>
                        <a:pt x="2234" y="1832"/>
                        <a:pt x="2238" y="1832"/>
                        <a:pt x="2238" y="1832"/>
                      </a:cubicBezTo>
                      <a:cubicBezTo>
                        <a:pt x="2238" y="1832"/>
                        <a:pt x="2239" y="1832"/>
                        <a:pt x="2239" y="1832"/>
                      </a:cubicBezTo>
                      <a:cubicBezTo>
                        <a:pt x="2239" y="1832"/>
                        <a:pt x="2243" y="1832"/>
                        <a:pt x="2243" y="1832"/>
                      </a:cubicBezTo>
                      <a:cubicBezTo>
                        <a:pt x="2243" y="1832"/>
                        <a:pt x="2246" y="1832"/>
                        <a:pt x="2246" y="1832"/>
                      </a:cubicBezTo>
                      <a:cubicBezTo>
                        <a:pt x="2246" y="1832"/>
                        <a:pt x="2248" y="1832"/>
                        <a:pt x="2248" y="1832"/>
                      </a:cubicBezTo>
                      <a:cubicBezTo>
                        <a:pt x="2248" y="1832"/>
                        <a:pt x="2249" y="1832"/>
                        <a:pt x="2249" y="1832"/>
                      </a:cubicBezTo>
                      <a:cubicBezTo>
                        <a:pt x="2249" y="1832"/>
                        <a:pt x="2254" y="1832"/>
                        <a:pt x="2254" y="1832"/>
                      </a:cubicBezTo>
                      <a:cubicBezTo>
                        <a:pt x="2254" y="1832"/>
                        <a:pt x="2258" y="1832"/>
                        <a:pt x="2258" y="1832"/>
                      </a:cubicBezTo>
                      <a:cubicBezTo>
                        <a:pt x="2258" y="1832"/>
                        <a:pt x="2259" y="1832"/>
                        <a:pt x="2259" y="1832"/>
                      </a:cubicBezTo>
                      <a:cubicBezTo>
                        <a:pt x="2259" y="1832"/>
                        <a:pt x="2260" y="1832"/>
                        <a:pt x="2260" y="1832"/>
                      </a:cubicBezTo>
                      <a:cubicBezTo>
                        <a:pt x="2260" y="1832"/>
                        <a:pt x="2268" y="1832"/>
                        <a:pt x="2268" y="1832"/>
                      </a:cubicBezTo>
                      <a:cubicBezTo>
                        <a:pt x="2268" y="1832"/>
                        <a:pt x="2270" y="1832"/>
                        <a:pt x="2270" y="1832"/>
                      </a:cubicBezTo>
                      <a:cubicBezTo>
                        <a:pt x="2270" y="1832"/>
                        <a:pt x="2271" y="1832"/>
                        <a:pt x="2271" y="1832"/>
                      </a:cubicBezTo>
                      <a:cubicBezTo>
                        <a:pt x="2271" y="1832"/>
                        <a:pt x="2274" y="1832"/>
                        <a:pt x="2274" y="1832"/>
                      </a:cubicBezTo>
                      <a:cubicBezTo>
                        <a:pt x="2274" y="1832"/>
                        <a:pt x="2277" y="1832"/>
                        <a:pt x="2277" y="1832"/>
                      </a:cubicBezTo>
                      <a:cubicBezTo>
                        <a:pt x="2277" y="1832"/>
                        <a:pt x="2281" y="1832"/>
                        <a:pt x="2281" y="1832"/>
                      </a:cubicBezTo>
                      <a:cubicBezTo>
                        <a:pt x="2281" y="1832"/>
                        <a:pt x="2282" y="1832"/>
                        <a:pt x="2282" y="1832"/>
                      </a:cubicBezTo>
                      <a:cubicBezTo>
                        <a:pt x="2282" y="1832"/>
                        <a:pt x="2284" y="1833"/>
                        <a:pt x="2284" y="1833"/>
                      </a:cubicBezTo>
                      <a:cubicBezTo>
                        <a:pt x="2284" y="1833"/>
                        <a:pt x="2289" y="1833"/>
                        <a:pt x="2289" y="1833"/>
                      </a:cubicBezTo>
                      <a:cubicBezTo>
                        <a:pt x="2289" y="1833"/>
                        <a:pt x="2292" y="1832"/>
                        <a:pt x="2292" y="1832"/>
                      </a:cubicBezTo>
                      <a:cubicBezTo>
                        <a:pt x="2292" y="1832"/>
                        <a:pt x="2295" y="1833"/>
                        <a:pt x="2295" y="1833"/>
                      </a:cubicBezTo>
                      <a:cubicBezTo>
                        <a:pt x="2295" y="1833"/>
                        <a:pt x="2296" y="1832"/>
                        <a:pt x="2296" y="1832"/>
                      </a:cubicBezTo>
                      <a:cubicBezTo>
                        <a:pt x="2296" y="1832"/>
                        <a:pt x="2299" y="1832"/>
                        <a:pt x="2299" y="1832"/>
                      </a:cubicBezTo>
                      <a:cubicBezTo>
                        <a:pt x="2299" y="1832"/>
                        <a:pt x="2303" y="1833"/>
                        <a:pt x="2303" y="1833"/>
                      </a:cubicBezTo>
                      <a:cubicBezTo>
                        <a:pt x="2303" y="1833"/>
                        <a:pt x="2308" y="1833"/>
                        <a:pt x="2308" y="1833"/>
                      </a:cubicBezTo>
                      <a:cubicBezTo>
                        <a:pt x="2308" y="1833"/>
                        <a:pt x="2309" y="1832"/>
                        <a:pt x="2309" y="1832"/>
                      </a:cubicBezTo>
                      <a:cubicBezTo>
                        <a:pt x="2309" y="1832"/>
                        <a:pt x="2310" y="1833"/>
                        <a:pt x="2310" y="1833"/>
                      </a:cubicBezTo>
                      <a:cubicBezTo>
                        <a:pt x="2310" y="1833"/>
                        <a:pt x="2315" y="1832"/>
                        <a:pt x="2315" y="1832"/>
                      </a:cubicBezTo>
                      <a:cubicBezTo>
                        <a:pt x="2315" y="1832"/>
                        <a:pt x="2318" y="1832"/>
                        <a:pt x="2318" y="1832"/>
                      </a:cubicBezTo>
                      <a:cubicBezTo>
                        <a:pt x="2318" y="1832"/>
                        <a:pt x="2319" y="1833"/>
                        <a:pt x="2319" y="1833"/>
                      </a:cubicBezTo>
                      <a:cubicBezTo>
                        <a:pt x="2319" y="1833"/>
                        <a:pt x="2322" y="1833"/>
                        <a:pt x="2322" y="1833"/>
                      </a:cubicBezTo>
                      <a:cubicBezTo>
                        <a:pt x="2322" y="1833"/>
                        <a:pt x="2327" y="1832"/>
                        <a:pt x="2327" y="1832"/>
                      </a:cubicBezTo>
                      <a:cubicBezTo>
                        <a:pt x="2327" y="1832"/>
                        <a:pt x="2327" y="1832"/>
                        <a:pt x="2327" y="1832"/>
                      </a:cubicBezTo>
                      <a:cubicBezTo>
                        <a:pt x="2327" y="1832"/>
                        <a:pt x="2332" y="1833"/>
                        <a:pt x="2332" y="1833"/>
                      </a:cubicBezTo>
                      <a:cubicBezTo>
                        <a:pt x="2332" y="1833"/>
                        <a:pt x="2335" y="1832"/>
                        <a:pt x="2335" y="1832"/>
                      </a:cubicBezTo>
                      <a:cubicBezTo>
                        <a:pt x="2335" y="1832"/>
                        <a:pt x="2338" y="1832"/>
                        <a:pt x="2338" y="1832"/>
                      </a:cubicBezTo>
                      <a:cubicBezTo>
                        <a:pt x="2338" y="1832"/>
                        <a:pt x="2339" y="1832"/>
                        <a:pt x="2339" y="1832"/>
                      </a:cubicBezTo>
                      <a:cubicBezTo>
                        <a:pt x="2339" y="1832"/>
                        <a:pt x="2341" y="1831"/>
                        <a:pt x="2341" y="1831"/>
                      </a:cubicBezTo>
                      <a:cubicBezTo>
                        <a:pt x="2341" y="1831"/>
                        <a:pt x="2347" y="1831"/>
                        <a:pt x="2347" y="1831"/>
                      </a:cubicBezTo>
                      <a:cubicBezTo>
                        <a:pt x="2347" y="1831"/>
                        <a:pt x="2348" y="1832"/>
                        <a:pt x="2348" y="1832"/>
                      </a:cubicBezTo>
                      <a:cubicBezTo>
                        <a:pt x="2348" y="1832"/>
                        <a:pt x="2350" y="1832"/>
                        <a:pt x="2350" y="1832"/>
                      </a:cubicBezTo>
                      <a:cubicBezTo>
                        <a:pt x="2350" y="1832"/>
                        <a:pt x="2355" y="1831"/>
                        <a:pt x="2355" y="1831"/>
                      </a:cubicBezTo>
                      <a:cubicBezTo>
                        <a:pt x="2355" y="1831"/>
                        <a:pt x="2357" y="1831"/>
                        <a:pt x="2357" y="1831"/>
                      </a:cubicBezTo>
                      <a:cubicBezTo>
                        <a:pt x="2357" y="1831"/>
                        <a:pt x="2357" y="1831"/>
                        <a:pt x="2357" y="1831"/>
                      </a:cubicBezTo>
                      <a:cubicBezTo>
                        <a:pt x="2357" y="1831"/>
                        <a:pt x="2361" y="1831"/>
                        <a:pt x="2361" y="1831"/>
                      </a:cubicBezTo>
                      <a:cubicBezTo>
                        <a:pt x="2361" y="1831"/>
                        <a:pt x="2364" y="1832"/>
                        <a:pt x="2364" y="1832"/>
                      </a:cubicBezTo>
                      <a:cubicBezTo>
                        <a:pt x="2364" y="1832"/>
                        <a:pt x="2367" y="1831"/>
                        <a:pt x="2367" y="1831"/>
                      </a:cubicBezTo>
                      <a:cubicBezTo>
                        <a:pt x="2367" y="1831"/>
                        <a:pt x="2369" y="1832"/>
                        <a:pt x="2369" y="1832"/>
                      </a:cubicBezTo>
                      <a:cubicBezTo>
                        <a:pt x="2369" y="1832"/>
                        <a:pt x="2372" y="1832"/>
                        <a:pt x="2372" y="1832"/>
                      </a:cubicBezTo>
                      <a:cubicBezTo>
                        <a:pt x="2372" y="1832"/>
                        <a:pt x="2377" y="1831"/>
                        <a:pt x="2377" y="1831"/>
                      </a:cubicBezTo>
                      <a:cubicBezTo>
                        <a:pt x="2377" y="1831"/>
                        <a:pt x="2378" y="1832"/>
                        <a:pt x="2378" y="1832"/>
                      </a:cubicBezTo>
                      <a:cubicBezTo>
                        <a:pt x="2378" y="1832"/>
                        <a:pt x="2381" y="1832"/>
                        <a:pt x="2381" y="1832"/>
                      </a:cubicBezTo>
                      <a:cubicBezTo>
                        <a:pt x="2381" y="1832"/>
                        <a:pt x="2386" y="1832"/>
                        <a:pt x="2386" y="1832"/>
                      </a:cubicBezTo>
                      <a:cubicBezTo>
                        <a:pt x="2386" y="1832"/>
                        <a:pt x="2387" y="1831"/>
                        <a:pt x="2387" y="1831"/>
                      </a:cubicBezTo>
                      <a:cubicBezTo>
                        <a:pt x="2387" y="1831"/>
                        <a:pt x="2389" y="1832"/>
                        <a:pt x="2389" y="1832"/>
                      </a:cubicBezTo>
                      <a:cubicBezTo>
                        <a:pt x="2389" y="1832"/>
                        <a:pt x="2394" y="1832"/>
                        <a:pt x="2394" y="1832"/>
                      </a:cubicBezTo>
                      <a:cubicBezTo>
                        <a:pt x="2394" y="1832"/>
                        <a:pt x="2395" y="1832"/>
                        <a:pt x="2395" y="1832"/>
                      </a:cubicBezTo>
                      <a:cubicBezTo>
                        <a:pt x="2395" y="1832"/>
                        <a:pt x="2398" y="1833"/>
                        <a:pt x="2398" y="1833"/>
                      </a:cubicBezTo>
                      <a:cubicBezTo>
                        <a:pt x="2398" y="1833"/>
                        <a:pt x="2401" y="1832"/>
                        <a:pt x="2401" y="1832"/>
                      </a:cubicBezTo>
                      <a:cubicBezTo>
                        <a:pt x="2401" y="1832"/>
                        <a:pt x="2403" y="1833"/>
                        <a:pt x="2403" y="1833"/>
                      </a:cubicBezTo>
                      <a:cubicBezTo>
                        <a:pt x="2403" y="1833"/>
                        <a:pt x="2407" y="1833"/>
                        <a:pt x="2407" y="1833"/>
                      </a:cubicBezTo>
                      <a:cubicBezTo>
                        <a:pt x="2407" y="1833"/>
                        <a:pt x="2410" y="1832"/>
                        <a:pt x="2410" y="1832"/>
                      </a:cubicBezTo>
                      <a:cubicBezTo>
                        <a:pt x="2410" y="1832"/>
                        <a:pt x="2414" y="1832"/>
                        <a:pt x="2414" y="1832"/>
                      </a:cubicBezTo>
                      <a:cubicBezTo>
                        <a:pt x="2414" y="1832"/>
                        <a:pt x="2417" y="1833"/>
                        <a:pt x="2417" y="1833"/>
                      </a:cubicBezTo>
                      <a:cubicBezTo>
                        <a:pt x="2417" y="1833"/>
                        <a:pt x="2419" y="1833"/>
                        <a:pt x="2419" y="1833"/>
                      </a:cubicBezTo>
                      <a:cubicBezTo>
                        <a:pt x="2419" y="1833"/>
                        <a:pt x="2420" y="1832"/>
                        <a:pt x="2420" y="1832"/>
                      </a:cubicBezTo>
                      <a:cubicBezTo>
                        <a:pt x="2420" y="1832"/>
                        <a:pt x="2427" y="1833"/>
                        <a:pt x="2427" y="1833"/>
                      </a:cubicBezTo>
                      <a:cubicBezTo>
                        <a:pt x="2427" y="1833"/>
                        <a:pt x="2428" y="1832"/>
                        <a:pt x="2428" y="1832"/>
                      </a:cubicBezTo>
                      <a:cubicBezTo>
                        <a:pt x="2428" y="1832"/>
                        <a:pt x="2431" y="1833"/>
                        <a:pt x="2431" y="1833"/>
                      </a:cubicBezTo>
                      <a:cubicBezTo>
                        <a:pt x="2431" y="1833"/>
                        <a:pt x="2433" y="1832"/>
                        <a:pt x="2433" y="1832"/>
                      </a:cubicBezTo>
                      <a:cubicBezTo>
                        <a:pt x="2433" y="1832"/>
                        <a:pt x="2436" y="1832"/>
                        <a:pt x="2436" y="1832"/>
                      </a:cubicBezTo>
                      <a:cubicBezTo>
                        <a:pt x="2436" y="1832"/>
                        <a:pt x="2437" y="1833"/>
                        <a:pt x="2437" y="1833"/>
                      </a:cubicBezTo>
                      <a:cubicBezTo>
                        <a:pt x="2437" y="1833"/>
                        <a:pt x="2441" y="1833"/>
                        <a:pt x="2441" y="1833"/>
                      </a:cubicBezTo>
                      <a:cubicBezTo>
                        <a:pt x="2441" y="1833"/>
                        <a:pt x="2444" y="1832"/>
                        <a:pt x="2444" y="1832"/>
                      </a:cubicBezTo>
                      <a:cubicBezTo>
                        <a:pt x="2444" y="1832"/>
                        <a:pt x="2447" y="1832"/>
                        <a:pt x="2447" y="1832"/>
                      </a:cubicBezTo>
                      <a:cubicBezTo>
                        <a:pt x="2447" y="1832"/>
                        <a:pt x="2451" y="1833"/>
                        <a:pt x="2451" y="1833"/>
                      </a:cubicBezTo>
                      <a:cubicBezTo>
                        <a:pt x="2451" y="1833"/>
                        <a:pt x="2453" y="1832"/>
                        <a:pt x="2453" y="1832"/>
                      </a:cubicBezTo>
                      <a:cubicBezTo>
                        <a:pt x="2453" y="1832"/>
                        <a:pt x="2456" y="1833"/>
                        <a:pt x="2456" y="1833"/>
                      </a:cubicBezTo>
                      <a:cubicBezTo>
                        <a:pt x="2456" y="1833"/>
                        <a:pt x="2458" y="1832"/>
                        <a:pt x="2458" y="1832"/>
                      </a:cubicBezTo>
                      <a:cubicBezTo>
                        <a:pt x="2458" y="1832"/>
                        <a:pt x="2462" y="1833"/>
                        <a:pt x="2462" y="1833"/>
                      </a:cubicBezTo>
                      <a:cubicBezTo>
                        <a:pt x="2462" y="1833"/>
                        <a:pt x="2464" y="1833"/>
                        <a:pt x="2464" y="1833"/>
                      </a:cubicBezTo>
                      <a:cubicBezTo>
                        <a:pt x="2464" y="1833"/>
                        <a:pt x="2466" y="1832"/>
                        <a:pt x="2466" y="1832"/>
                      </a:cubicBezTo>
                      <a:cubicBezTo>
                        <a:pt x="2466" y="1832"/>
                        <a:pt x="2471" y="1832"/>
                        <a:pt x="2471" y="1832"/>
                      </a:cubicBezTo>
                      <a:cubicBezTo>
                        <a:pt x="2471" y="1832"/>
                        <a:pt x="2474" y="1833"/>
                        <a:pt x="2474" y="1833"/>
                      </a:cubicBezTo>
                      <a:cubicBezTo>
                        <a:pt x="2474" y="1833"/>
                        <a:pt x="2475" y="1833"/>
                        <a:pt x="2475" y="1833"/>
                      </a:cubicBezTo>
                      <a:cubicBezTo>
                        <a:pt x="2475" y="1833"/>
                        <a:pt x="2476" y="1832"/>
                        <a:pt x="2476" y="1832"/>
                      </a:cubicBezTo>
                      <a:cubicBezTo>
                        <a:pt x="2476" y="1832"/>
                        <a:pt x="2483" y="1832"/>
                        <a:pt x="2483" y="1832"/>
                      </a:cubicBezTo>
                      <a:cubicBezTo>
                        <a:pt x="2483" y="1832"/>
                        <a:pt x="2485" y="1833"/>
                        <a:pt x="2485" y="1833"/>
                      </a:cubicBezTo>
                      <a:cubicBezTo>
                        <a:pt x="2485" y="1833"/>
                        <a:pt x="2488" y="1833"/>
                        <a:pt x="2488" y="1833"/>
                      </a:cubicBezTo>
                      <a:cubicBezTo>
                        <a:pt x="2488" y="1833"/>
                        <a:pt x="2489" y="1832"/>
                        <a:pt x="2489" y="1832"/>
                      </a:cubicBezTo>
                      <a:cubicBezTo>
                        <a:pt x="2489" y="1832"/>
                        <a:pt x="2494" y="1832"/>
                        <a:pt x="2494" y="1832"/>
                      </a:cubicBezTo>
                      <a:cubicBezTo>
                        <a:pt x="2494" y="1832"/>
                        <a:pt x="2496" y="1833"/>
                        <a:pt x="2496" y="1833"/>
                      </a:cubicBezTo>
                      <a:cubicBezTo>
                        <a:pt x="2496" y="1833"/>
                        <a:pt x="2498" y="1832"/>
                        <a:pt x="2498" y="1832"/>
                      </a:cubicBezTo>
                      <a:cubicBezTo>
                        <a:pt x="2498" y="1832"/>
                        <a:pt x="2501" y="1833"/>
                        <a:pt x="2501" y="1833"/>
                      </a:cubicBezTo>
                      <a:cubicBezTo>
                        <a:pt x="2501" y="1833"/>
                        <a:pt x="2506" y="1833"/>
                        <a:pt x="2506" y="1833"/>
                      </a:cubicBezTo>
                      <a:cubicBezTo>
                        <a:pt x="2506" y="1833"/>
                        <a:pt x="2507" y="1832"/>
                        <a:pt x="2507" y="1832"/>
                      </a:cubicBezTo>
                      <a:cubicBezTo>
                        <a:pt x="2507" y="1832"/>
                        <a:pt x="2509" y="1832"/>
                        <a:pt x="2509" y="1832"/>
                      </a:cubicBezTo>
                      <a:cubicBezTo>
                        <a:pt x="2509" y="1832"/>
                        <a:pt x="2512" y="1833"/>
                        <a:pt x="2512" y="1833"/>
                      </a:cubicBezTo>
                      <a:cubicBezTo>
                        <a:pt x="2512" y="1833"/>
                        <a:pt x="2514" y="1833"/>
                        <a:pt x="2514" y="1833"/>
                      </a:cubicBezTo>
                      <a:cubicBezTo>
                        <a:pt x="2514" y="1833"/>
                        <a:pt x="2517" y="1832"/>
                        <a:pt x="2517" y="1832"/>
                      </a:cubicBezTo>
                      <a:cubicBezTo>
                        <a:pt x="2517" y="1832"/>
                        <a:pt x="2521" y="1833"/>
                        <a:pt x="2521" y="1833"/>
                      </a:cubicBezTo>
                      <a:cubicBezTo>
                        <a:pt x="2521" y="1833"/>
                        <a:pt x="2524" y="1832"/>
                        <a:pt x="2524" y="1832"/>
                      </a:cubicBezTo>
                      <a:cubicBezTo>
                        <a:pt x="2524" y="1832"/>
                        <a:pt x="2527" y="1833"/>
                        <a:pt x="2527" y="1833"/>
                      </a:cubicBezTo>
                      <a:cubicBezTo>
                        <a:pt x="2527" y="1833"/>
                        <a:pt x="2530" y="1833"/>
                        <a:pt x="2530" y="1833"/>
                      </a:cubicBezTo>
                      <a:cubicBezTo>
                        <a:pt x="2530" y="1833"/>
                        <a:pt x="2534" y="1833"/>
                        <a:pt x="2534" y="1833"/>
                      </a:cubicBezTo>
                      <a:cubicBezTo>
                        <a:pt x="2534" y="1833"/>
                        <a:pt x="2535" y="1832"/>
                        <a:pt x="2535" y="1832"/>
                      </a:cubicBezTo>
                      <a:cubicBezTo>
                        <a:pt x="2535" y="1832"/>
                        <a:pt x="2538" y="1833"/>
                        <a:pt x="2538" y="1833"/>
                      </a:cubicBezTo>
                      <a:cubicBezTo>
                        <a:pt x="2538" y="1833"/>
                        <a:pt x="2540" y="1832"/>
                        <a:pt x="2540" y="1832"/>
                      </a:cubicBezTo>
                      <a:cubicBezTo>
                        <a:pt x="2540" y="1832"/>
                        <a:pt x="2545" y="1833"/>
                        <a:pt x="2545" y="1833"/>
                      </a:cubicBezTo>
                      <a:cubicBezTo>
                        <a:pt x="2545" y="1833"/>
                        <a:pt x="2547" y="1832"/>
                        <a:pt x="2547" y="1832"/>
                      </a:cubicBezTo>
                      <a:cubicBezTo>
                        <a:pt x="2547" y="1832"/>
                        <a:pt x="2548" y="1832"/>
                        <a:pt x="2548" y="1832"/>
                      </a:cubicBezTo>
                      <a:cubicBezTo>
                        <a:pt x="2548" y="1832"/>
                        <a:pt x="2553" y="1833"/>
                        <a:pt x="2553" y="1833"/>
                      </a:cubicBezTo>
                      <a:cubicBezTo>
                        <a:pt x="2553" y="1833"/>
                        <a:pt x="2553" y="1833"/>
                        <a:pt x="2553" y="1833"/>
                      </a:cubicBezTo>
                      <a:cubicBezTo>
                        <a:pt x="2553" y="1833"/>
                        <a:pt x="2559" y="1832"/>
                        <a:pt x="2559" y="1832"/>
                      </a:cubicBezTo>
                      <a:cubicBezTo>
                        <a:pt x="2559" y="1832"/>
                        <a:pt x="2561" y="1833"/>
                        <a:pt x="2561" y="1833"/>
                      </a:cubicBezTo>
                      <a:cubicBezTo>
                        <a:pt x="2561" y="1833"/>
                        <a:pt x="2564" y="1832"/>
                        <a:pt x="2564" y="1832"/>
                      </a:cubicBezTo>
                      <a:cubicBezTo>
                        <a:pt x="2564" y="1832"/>
                        <a:pt x="2566" y="1832"/>
                        <a:pt x="2566" y="1832"/>
                      </a:cubicBezTo>
                      <a:cubicBezTo>
                        <a:pt x="2566" y="1832"/>
                        <a:pt x="2568" y="1833"/>
                        <a:pt x="2568" y="1833"/>
                      </a:cubicBezTo>
                      <a:cubicBezTo>
                        <a:pt x="2568" y="1833"/>
                        <a:pt x="2570" y="1833"/>
                        <a:pt x="2570" y="1833"/>
                      </a:cubicBezTo>
                      <a:cubicBezTo>
                        <a:pt x="2570" y="1833"/>
                        <a:pt x="2574" y="1832"/>
                        <a:pt x="2574" y="1832"/>
                      </a:cubicBezTo>
                      <a:cubicBezTo>
                        <a:pt x="2574" y="1832"/>
                        <a:pt x="2578" y="1832"/>
                        <a:pt x="2578" y="1832"/>
                      </a:cubicBezTo>
                      <a:cubicBezTo>
                        <a:pt x="2578" y="1832"/>
                        <a:pt x="2579" y="1833"/>
                        <a:pt x="2579" y="1833"/>
                      </a:cubicBezTo>
                      <a:cubicBezTo>
                        <a:pt x="2579" y="1833"/>
                        <a:pt x="2584" y="1833"/>
                        <a:pt x="2584" y="1833"/>
                      </a:cubicBezTo>
                      <a:cubicBezTo>
                        <a:pt x="2584" y="1833"/>
                        <a:pt x="2587" y="1832"/>
                        <a:pt x="2587" y="1832"/>
                      </a:cubicBezTo>
                      <a:cubicBezTo>
                        <a:pt x="2587" y="1832"/>
                        <a:pt x="2590" y="1832"/>
                        <a:pt x="2590" y="1832"/>
                      </a:cubicBezTo>
                      <a:cubicBezTo>
                        <a:pt x="2590" y="1832"/>
                        <a:pt x="2593" y="1833"/>
                        <a:pt x="2593" y="1833"/>
                      </a:cubicBezTo>
                      <a:cubicBezTo>
                        <a:pt x="2593" y="1833"/>
                        <a:pt x="2596" y="1833"/>
                        <a:pt x="2596" y="1833"/>
                      </a:cubicBezTo>
                      <a:cubicBezTo>
                        <a:pt x="2596" y="1833"/>
                        <a:pt x="2596" y="1832"/>
                        <a:pt x="2596" y="1832"/>
                      </a:cubicBezTo>
                      <a:cubicBezTo>
                        <a:pt x="2596" y="1832"/>
                        <a:pt x="2600" y="1833"/>
                        <a:pt x="2600" y="1833"/>
                      </a:cubicBezTo>
                      <a:cubicBezTo>
                        <a:pt x="2600" y="1833"/>
                        <a:pt x="2602" y="1832"/>
                        <a:pt x="2602" y="1832"/>
                      </a:cubicBezTo>
                      <a:cubicBezTo>
                        <a:pt x="2602" y="1832"/>
                        <a:pt x="2605" y="1832"/>
                        <a:pt x="2605" y="1832"/>
                      </a:cubicBezTo>
                      <a:cubicBezTo>
                        <a:pt x="2605" y="1832"/>
                        <a:pt x="2606" y="1833"/>
                        <a:pt x="2606" y="1833"/>
                      </a:cubicBezTo>
                      <a:cubicBezTo>
                        <a:pt x="2606" y="1833"/>
                        <a:pt x="2612" y="1832"/>
                        <a:pt x="2612" y="1832"/>
                      </a:cubicBezTo>
                      <a:cubicBezTo>
                        <a:pt x="2612" y="1832"/>
                        <a:pt x="2613" y="1832"/>
                        <a:pt x="2613" y="1832"/>
                      </a:cubicBezTo>
                      <a:cubicBezTo>
                        <a:pt x="2613" y="1832"/>
                        <a:pt x="2617" y="1832"/>
                        <a:pt x="2617" y="1832"/>
                      </a:cubicBezTo>
                      <a:cubicBezTo>
                        <a:pt x="2617" y="1832"/>
                        <a:pt x="2620" y="1832"/>
                        <a:pt x="2620" y="1832"/>
                      </a:cubicBezTo>
                      <a:cubicBezTo>
                        <a:pt x="2620" y="1832"/>
                        <a:pt x="2625" y="1833"/>
                        <a:pt x="2625" y="1833"/>
                      </a:cubicBezTo>
                      <a:cubicBezTo>
                        <a:pt x="2625" y="1833"/>
                        <a:pt x="2626" y="1832"/>
                        <a:pt x="2626" y="1832"/>
                      </a:cubicBezTo>
                      <a:cubicBezTo>
                        <a:pt x="2626" y="1832"/>
                        <a:pt x="2629" y="1833"/>
                        <a:pt x="2629" y="1833"/>
                      </a:cubicBezTo>
                      <a:cubicBezTo>
                        <a:pt x="2629" y="1833"/>
                        <a:pt x="2632" y="1832"/>
                        <a:pt x="2632" y="1832"/>
                      </a:cubicBezTo>
                      <a:cubicBezTo>
                        <a:pt x="2632" y="1832"/>
                        <a:pt x="2632" y="1832"/>
                        <a:pt x="2632" y="1832"/>
                      </a:cubicBezTo>
                      <a:cubicBezTo>
                        <a:pt x="2632" y="1832"/>
                        <a:pt x="2638" y="1832"/>
                        <a:pt x="2638" y="1832"/>
                      </a:cubicBezTo>
                      <a:cubicBezTo>
                        <a:pt x="2638" y="1832"/>
                        <a:pt x="2639" y="1833"/>
                        <a:pt x="2639" y="1833"/>
                      </a:cubicBezTo>
                      <a:cubicBezTo>
                        <a:pt x="2639" y="1833"/>
                        <a:pt x="2642" y="1832"/>
                        <a:pt x="2642" y="1832"/>
                      </a:cubicBezTo>
                      <a:cubicBezTo>
                        <a:pt x="2642" y="1832"/>
                        <a:pt x="2645" y="1832"/>
                        <a:pt x="2645" y="1832"/>
                      </a:cubicBezTo>
                      <a:cubicBezTo>
                        <a:pt x="2645" y="1832"/>
                        <a:pt x="2646" y="1832"/>
                        <a:pt x="2646" y="1832"/>
                      </a:cubicBezTo>
                      <a:cubicBezTo>
                        <a:pt x="2646" y="1832"/>
                        <a:pt x="2650" y="1832"/>
                        <a:pt x="2650" y="1832"/>
                      </a:cubicBezTo>
                      <a:cubicBezTo>
                        <a:pt x="2650" y="1832"/>
                        <a:pt x="2654" y="1832"/>
                        <a:pt x="2654" y="1832"/>
                      </a:cubicBezTo>
                      <a:cubicBezTo>
                        <a:pt x="2654" y="1832"/>
                        <a:pt x="2655" y="1832"/>
                        <a:pt x="2655" y="1832"/>
                      </a:cubicBezTo>
                      <a:cubicBezTo>
                        <a:pt x="2655" y="1832"/>
                        <a:pt x="2657" y="1832"/>
                        <a:pt x="2657" y="1832"/>
                      </a:cubicBezTo>
                      <a:cubicBezTo>
                        <a:pt x="2657" y="1832"/>
                        <a:pt x="2661" y="1832"/>
                        <a:pt x="2661" y="1832"/>
                      </a:cubicBezTo>
                      <a:cubicBezTo>
                        <a:pt x="2661" y="1832"/>
                        <a:pt x="2664" y="1831"/>
                        <a:pt x="2664" y="1831"/>
                      </a:cubicBezTo>
                      <a:cubicBezTo>
                        <a:pt x="2664" y="1831"/>
                        <a:pt x="2667" y="1832"/>
                        <a:pt x="2667" y="1832"/>
                      </a:cubicBezTo>
                      <a:cubicBezTo>
                        <a:pt x="2667" y="1832"/>
                        <a:pt x="2670" y="1831"/>
                        <a:pt x="2670" y="1831"/>
                      </a:cubicBezTo>
                      <a:cubicBezTo>
                        <a:pt x="2670" y="1831"/>
                        <a:pt x="2674" y="1831"/>
                        <a:pt x="2674" y="1831"/>
                      </a:cubicBezTo>
                      <a:cubicBezTo>
                        <a:pt x="2674" y="1831"/>
                        <a:pt x="2677" y="1831"/>
                        <a:pt x="2677" y="1831"/>
                      </a:cubicBezTo>
                      <a:cubicBezTo>
                        <a:pt x="2677" y="1831"/>
                        <a:pt x="2680" y="1830"/>
                        <a:pt x="2680" y="1830"/>
                      </a:cubicBezTo>
                      <a:cubicBezTo>
                        <a:pt x="2680" y="1830"/>
                        <a:pt x="2681" y="1831"/>
                        <a:pt x="2681" y="1831"/>
                      </a:cubicBezTo>
                      <a:cubicBezTo>
                        <a:pt x="2681" y="1831"/>
                        <a:pt x="2684" y="1831"/>
                        <a:pt x="2684" y="1831"/>
                      </a:cubicBezTo>
                      <a:cubicBezTo>
                        <a:pt x="2684" y="1831"/>
                        <a:pt x="2688" y="1830"/>
                        <a:pt x="2688" y="1830"/>
                      </a:cubicBezTo>
                      <a:cubicBezTo>
                        <a:pt x="2688" y="1830"/>
                        <a:pt x="2692" y="1831"/>
                        <a:pt x="2692" y="1831"/>
                      </a:cubicBezTo>
                      <a:cubicBezTo>
                        <a:pt x="2692" y="1831"/>
                        <a:pt x="2694" y="1830"/>
                        <a:pt x="2694" y="1830"/>
                      </a:cubicBezTo>
                      <a:cubicBezTo>
                        <a:pt x="2694" y="1830"/>
                        <a:pt x="2696" y="1830"/>
                        <a:pt x="2696" y="1830"/>
                      </a:cubicBezTo>
                      <a:cubicBezTo>
                        <a:pt x="2696" y="1830"/>
                        <a:pt x="2700" y="1830"/>
                        <a:pt x="2700" y="1830"/>
                      </a:cubicBezTo>
                      <a:cubicBezTo>
                        <a:pt x="2700" y="1830"/>
                        <a:pt x="2701" y="1830"/>
                        <a:pt x="2701" y="1830"/>
                      </a:cubicBezTo>
                      <a:cubicBezTo>
                        <a:pt x="2701" y="1830"/>
                        <a:pt x="2705" y="1831"/>
                        <a:pt x="2705" y="1831"/>
                      </a:cubicBezTo>
                      <a:cubicBezTo>
                        <a:pt x="2705" y="1831"/>
                        <a:pt x="2707" y="1831"/>
                        <a:pt x="2707" y="1831"/>
                      </a:cubicBezTo>
                      <a:cubicBezTo>
                        <a:pt x="2707" y="1831"/>
                        <a:pt x="2711" y="1830"/>
                        <a:pt x="2711" y="1830"/>
                      </a:cubicBezTo>
                      <a:cubicBezTo>
                        <a:pt x="2711" y="1830"/>
                        <a:pt x="2712" y="1830"/>
                        <a:pt x="2712" y="1830"/>
                      </a:cubicBezTo>
                      <a:cubicBezTo>
                        <a:pt x="2712" y="1830"/>
                        <a:pt x="2713" y="1830"/>
                        <a:pt x="2713" y="1830"/>
                      </a:cubicBezTo>
                      <a:cubicBezTo>
                        <a:pt x="2713" y="1830"/>
                        <a:pt x="2717" y="1830"/>
                        <a:pt x="2717" y="1830"/>
                      </a:cubicBezTo>
                      <a:cubicBezTo>
                        <a:pt x="2717" y="1830"/>
                        <a:pt x="2719" y="1831"/>
                        <a:pt x="2719" y="1831"/>
                      </a:cubicBezTo>
                      <a:cubicBezTo>
                        <a:pt x="2719" y="1831"/>
                        <a:pt x="2725" y="1830"/>
                        <a:pt x="2725" y="1830"/>
                      </a:cubicBezTo>
                      <a:cubicBezTo>
                        <a:pt x="2725" y="1830"/>
                        <a:pt x="2728" y="1829"/>
                        <a:pt x="2728" y="1829"/>
                      </a:cubicBezTo>
                      <a:cubicBezTo>
                        <a:pt x="2728" y="1829"/>
                        <a:pt x="2729" y="1829"/>
                        <a:pt x="2729" y="1829"/>
                      </a:cubicBezTo>
                      <a:cubicBezTo>
                        <a:pt x="2729" y="1829"/>
                        <a:pt x="2734" y="1830"/>
                        <a:pt x="2734" y="1830"/>
                      </a:cubicBezTo>
                      <a:cubicBezTo>
                        <a:pt x="2734" y="1830"/>
                        <a:pt x="2738" y="1830"/>
                        <a:pt x="2738" y="1830"/>
                      </a:cubicBezTo>
                      <a:cubicBezTo>
                        <a:pt x="2738" y="1830"/>
                        <a:pt x="2739" y="1830"/>
                        <a:pt x="2739" y="1830"/>
                      </a:cubicBezTo>
                      <a:cubicBezTo>
                        <a:pt x="2739" y="1830"/>
                        <a:pt x="2741" y="1830"/>
                        <a:pt x="2741" y="1830"/>
                      </a:cubicBezTo>
                      <a:cubicBezTo>
                        <a:pt x="2741" y="1830"/>
                        <a:pt x="2745" y="1830"/>
                        <a:pt x="2745" y="1830"/>
                      </a:cubicBezTo>
                      <a:cubicBezTo>
                        <a:pt x="2745" y="1830"/>
                        <a:pt x="2746" y="1830"/>
                        <a:pt x="2746" y="1830"/>
                      </a:cubicBezTo>
                      <a:cubicBezTo>
                        <a:pt x="2746" y="1830"/>
                        <a:pt x="2750" y="1830"/>
                        <a:pt x="2750" y="1830"/>
                      </a:cubicBezTo>
                      <a:cubicBezTo>
                        <a:pt x="2750" y="1830"/>
                        <a:pt x="2754" y="1830"/>
                        <a:pt x="2754" y="1830"/>
                      </a:cubicBezTo>
                      <a:cubicBezTo>
                        <a:pt x="2754" y="1830"/>
                        <a:pt x="2757" y="1830"/>
                        <a:pt x="2757" y="1830"/>
                      </a:cubicBezTo>
                      <a:cubicBezTo>
                        <a:pt x="2757" y="1830"/>
                        <a:pt x="2759" y="1830"/>
                        <a:pt x="2759" y="1830"/>
                      </a:cubicBezTo>
                      <a:cubicBezTo>
                        <a:pt x="2759" y="1830"/>
                        <a:pt x="2761" y="1829"/>
                        <a:pt x="2761" y="1829"/>
                      </a:cubicBezTo>
                      <a:cubicBezTo>
                        <a:pt x="2761" y="1829"/>
                        <a:pt x="2766" y="1829"/>
                        <a:pt x="2766" y="1829"/>
                      </a:cubicBezTo>
                      <a:cubicBezTo>
                        <a:pt x="2766" y="1829"/>
                        <a:pt x="2768" y="1829"/>
                        <a:pt x="2768" y="1829"/>
                      </a:cubicBezTo>
                      <a:cubicBezTo>
                        <a:pt x="2768" y="1829"/>
                        <a:pt x="2770" y="1829"/>
                        <a:pt x="2770" y="1829"/>
                      </a:cubicBezTo>
                      <a:cubicBezTo>
                        <a:pt x="2770" y="1829"/>
                        <a:pt x="2773" y="1829"/>
                        <a:pt x="2773" y="1829"/>
                      </a:cubicBezTo>
                      <a:cubicBezTo>
                        <a:pt x="2773" y="1829"/>
                        <a:pt x="2775" y="1829"/>
                        <a:pt x="2775" y="1829"/>
                      </a:cubicBezTo>
                      <a:cubicBezTo>
                        <a:pt x="2775" y="1829"/>
                        <a:pt x="2778" y="1828"/>
                        <a:pt x="2778" y="1828"/>
                      </a:cubicBezTo>
                      <a:cubicBezTo>
                        <a:pt x="2778" y="1828"/>
                        <a:pt x="2781" y="1828"/>
                        <a:pt x="2781" y="1828"/>
                      </a:cubicBezTo>
                      <a:cubicBezTo>
                        <a:pt x="2781" y="1828"/>
                        <a:pt x="2784" y="1828"/>
                        <a:pt x="2784" y="1828"/>
                      </a:cubicBezTo>
                      <a:cubicBezTo>
                        <a:pt x="2784" y="1828"/>
                        <a:pt x="2786" y="1828"/>
                        <a:pt x="2786" y="1828"/>
                      </a:cubicBezTo>
                      <a:cubicBezTo>
                        <a:pt x="2786" y="1828"/>
                        <a:pt x="2791" y="1827"/>
                        <a:pt x="2791" y="1827"/>
                      </a:cubicBezTo>
                      <a:cubicBezTo>
                        <a:pt x="2791" y="1827"/>
                        <a:pt x="2791" y="1827"/>
                        <a:pt x="2791" y="1827"/>
                      </a:cubicBezTo>
                      <a:cubicBezTo>
                        <a:pt x="2791" y="1827"/>
                        <a:pt x="2796" y="1826"/>
                        <a:pt x="2796" y="1826"/>
                      </a:cubicBezTo>
                      <a:cubicBezTo>
                        <a:pt x="2796" y="1826"/>
                        <a:pt x="2798" y="1826"/>
                        <a:pt x="2798" y="1826"/>
                      </a:cubicBezTo>
                      <a:cubicBezTo>
                        <a:pt x="2798" y="1826"/>
                        <a:pt x="2802" y="1825"/>
                        <a:pt x="2802" y="1825"/>
                      </a:cubicBezTo>
                      <a:cubicBezTo>
                        <a:pt x="2802" y="1825"/>
                        <a:pt x="2802" y="1825"/>
                        <a:pt x="2802" y="1825"/>
                      </a:cubicBezTo>
                      <a:cubicBezTo>
                        <a:pt x="2802" y="1825"/>
                        <a:pt x="2807" y="1823"/>
                        <a:pt x="2807" y="1823"/>
                      </a:cubicBezTo>
                      <a:cubicBezTo>
                        <a:pt x="2807" y="1823"/>
                        <a:pt x="2808" y="1823"/>
                        <a:pt x="2808" y="1823"/>
                      </a:cubicBezTo>
                      <a:cubicBezTo>
                        <a:pt x="2808" y="1823"/>
                        <a:pt x="2813" y="1822"/>
                        <a:pt x="2813" y="1822"/>
                      </a:cubicBezTo>
                      <a:cubicBezTo>
                        <a:pt x="2813" y="1822"/>
                        <a:pt x="2813" y="1822"/>
                        <a:pt x="2813" y="1822"/>
                      </a:cubicBezTo>
                      <a:cubicBezTo>
                        <a:pt x="2813" y="1822"/>
                        <a:pt x="2819" y="1818"/>
                        <a:pt x="2819" y="1818"/>
                      </a:cubicBezTo>
                      <a:cubicBezTo>
                        <a:pt x="2819" y="1818"/>
                        <a:pt x="2819" y="1818"/>
                        <a:pt x="2819" y="1818"/>
                      </a:cubicBezTo>
                      <a:cubicBezTo>
                        <a:pt x="2819" y="1818"/>
                        <a:pt x="2825" y="1815"/>
                        <a:pt x="2825" y="1815"/>
                      </a:cubicBezTo>
                      <a:cubicBezTo>
                        <a:pt x="2825" y="1815"/>
                        <a:pt x="2825" y="1814"/>
                        <a:pt x="2825" y="1814"/>
                      </a:cubicBezTo>
                      <a:cubicBezTo>
                        <a:pt x="2825" y="1814"/>
                        <a:pt x="2830" y="1809"/>
                        <a:pt x="2830" y="1809"/>
                      </a:cubicBezTo>
                      <a:cubicBezTo>
                        <a:pt x="2830" y="1809"/>
                        <a:pt x="2830" y="1809"/>
                        <a:pt x="2830" y="1809"/>
                      </a:cubicBezTo>
                      <a:cubicBezTo>
                        <a:pt x="2830" y="1809"/>
                        <a:pt x="2836" y="1800"/>
                        <a:pt x="2836" y="1800"/>
                      </a:cubicBezTo>
                      <a:cubicBezTo>
                        <a:pt x="2836" y="1800"/>
                        <a:pt x="2836" y="1800"/>
                        <a:pt x="2836" y="1800"/>
                      </a:cubicBezTo>
                      <a:cubicBezTo>
                        <a:pt x="2836" y="1800"/>
                        <a:pt x="2841" y="1788"/>
                        <a:pt x="2841" y="1788"/>
                      </a:cubicBezTo>
                      <a:cubicBezTo>
                        <a:pt x="2841" y="1788"/>
                        <a:pt x="2842" y="1788"/>
                        <a:pt x="2842" y="1788"/>
                      </a:cubicBezTo>
                      <a:cubicBezTo>
                        <a:pt x="2842" y="1788"/>
                        <a:pt x="2847" y="1771"/>
                        <a:pt x="2847" y="1771"/>
                      </a:cubicBezTo>
                      <a:cubicBezTo>
                        <a:pt x="2847" y="1771"/>
                        <a:pt x="2847" y="1770"/>
                        <a:pt x="2847" y="1770"/>
                      </a:cubicBezTo>
                      <a:cubicBezTo>
                        <a:pt x="2847" y="1770"/>
                        <a:pt x="2853" y="1752"/>
                        <a:pt x="2853" y="1752"/>
                      </a:cubicBezTo>
                      <a:cubicBezTo>
                        <a:pt x="2853" y="1752"/>
                        <a:pt x="2853" y="1751"/>
                        <a:pt x="2853" y="1751"/>
                      </a:cubicBezTo>
                      <a:cubicBezTo>
                        <a:pt x="2853" y="1751"/>
                        <a:pt x="2859" y="1736"/>
                        <a:pt x="2859" y="1736"/>
                      </a:cubicBezTo>
                      <a:cubicBezTo>
                        <a:pt x="2859" y="1736"/>
                        <a:pt x="2859" y="1735"/>
                        <a:pt x="2859" y="1735"/>
                      </a:cubicBezTo>
                      <a:cubicBezTo>
                        <a:pt x="2859" y="1735"/>
                        <a:pt x="2863" y="1731"/>
                        <a:pt x="2863" y="1731"/>
                      </a:cubicBezTo>
                      <a:cubicBezTo>
                        <a:pt x="2863" y="1731"/>
                        <a:pt x="2864" y="1731"/>
                        <a:pt x="2864" y="1731"/>
                      </a:cubicBezTo>
                      <a:cubicBezTo>
                        <a:pt x="2864" y="1731"/>
                        <a:pt x="2870" y="1737"/>
                        <a:pt x="2870" y="1737"/>
                      </a:cubicBezTo>
                      <a:cubicBezTo>
                        <a:pt x="2870" y="1737"/>
                        <a:pt x="2870" y="1738"/>
                        <a:pt x="2870" y="1738"/>
                      </a:cubicBezTo>
                      <a:cubicBezTo>
                        <a:pt x="2870" y="1738"/>
                        <a:pt x="2875" y="1752"/>
                        <a:pt x="2875" y="1752"/>
                      </a:cubicBezTo>
                      <a:cubicBezTo>
                        <a:pt x="2875" y="1752"/>
                        <a:pt x="2876" y="1753"/>
                        <a:pt x="2876" y="1753"/>
                      </a:cubicBezTo>
                      <a:cubicBezTo>
                        <a:pt x="2876" y="1753"/>
                        <a:pt x="2881" y="1766"/>
                        <a:pt x="2881" y="1766"/>
                      </a:cubicBezTo>
                      <a:cubicBezTo>
                        <a:pt x="2881" y="1766"/>
                        <a:pt x="2881" y="1767"/>
                        <a:pt x="2881" y="1767"/>
                      </a:cubicBezTo>
                      <a:cubicBezTo>
                        <a:pt x="2881" y="1767"/>
                        <a:pt x="2887" y="1774"/>
                        <a:pt x="2887" y="1774"/>
                      </a:cubicBezTo>
                      <a:cubicBezTo>
                        <a:pt x="2887" y="1774"/>
                        <a:pt x="2889" y="1774"/>
                        <a:pt x="2889" y="1774"/>
                      </a:cubicBezTo>
                      <a:cubicBezTo>
                        <a:pt x="2889" y="1774"/>
                        <a:pt x="2892" y="1773"/>
                        <a:pt x="2892" y="1773"/>
                      </a:cubicBezTo>
                      <a:cubicBezTo>
                        <a:pt x="2892" y="1773"/>
                        <a:pt x="2893" y="1773"/>
                        <a:pt x="2893" y="1773"/>
                      </a:cubicBezTo>
                      <a:cubicBezTo>
                        <a:pt x="2893" y="1773"/>
                        <a:pt x="2898" y="1765"/>
                        <a:pt x="2898" y="1765"/>
                      </a:cubicBezTo>
                      <a:cubicBezTo>
                        <a:pt x="2898" y="1765"/>
                        <a:pt x="2898" y="1765"/>
                        <a:pt x="2898" y="1765"/>
                      </a:cubicBezTo>
                      <a:cubicBezTo>
                        <a:pt x="2898" y="1765"/>
                        <a:pt x="2904" y="1752"/>
                        <a:pt x="2904" y="1752"/>
                      </a:cubicBezTo>
                      <a:cubicBezTo>
                        <a:pt x="2904" y="1752"/>
                        <a:pt x="2904" y="1751"/>
                        <a:pt x="2904" y="1751"/>
                      </a:cubicBezTo>
                      <a:cubicBezTo>
                        <a:pt x="2904" y="1751"/>
                        <a:pt x="2909" y="1738"/>
                        <a:pt x="2909" y="1738"/>
                      </a:cubicBezTo>
                      <a:cubicBezTo>
                        <a:pt x="2909" y="1738"/>
                        <a:pt x="2910" y="1738"/>
                        <a:pt x="2910" y="1738"/>
                      </a:cubicBezTo>
                      <a:cubicBezTo>
                        <a:pt x="2910" y="1738"/>
                        <a:pt x="2915" y="1732"/>
                        <a:pt x="2915" y="1732"/>
                      </a:cubicBezTo>
                      <a:cubicBezTo>
                        <a:pt x="2915" y="1732"/>
                        <a:pt x="2916" y="1732"/>
                        <a:pt x="2916" y="1732"/>
                      </a:cubicBezTo>
                      <a:cubicBezTo>
                        <a:pt x="2916" y="1732"/>
                        <a:pt x="2921" y="1737"/>
                        <a:pt x="2921" y="1737"/>
                      </a:cubicBezTo>
                      <a:cubicBezTo>
                        <a:pt x="2921" y="1737"/>
                        <a:pt x="2921" y="1737"/>
                        <a:pt x="2921" y="1737"/>
                      </a:cubicBezTo>
                      <a:cubicBezTo>
                        <a:pt x="2921" y="1737"/>
                        <a:pt x="2926" y="1752"/>
                        <a:pt x="2926" y="1752"/>
                      </a:cubicBezTo>
                      <a:cubicBezTo>
                        <a:pt x="2926" y="1752"/>
                        <a:pt x="2926" y="1753"/>
                        <a:pt x="2926" y="1753"/>
                      </a:cubicBezTo>
                      <a:cubicBezTo>
                        <a:pt x="2926" y="1753"/>
                        <a:pt x="2932" y="1771"/>
                        <a:pt x="2932" y="1771"/>
                      </a:cubicBezTo>
                      <a:cubicBezTo>
                        <a:pt x="2932" y="1771"/>
                        <a:pt x="2932" y="1772"/>
                        <a:pt x="2932" y="1772"/>
                      </a:cubicBezTo>
                      <a:cubicBezTo>
                        <a:pt x="2932" y="1772"/>
                        <a:pt x="2938" y="1788"/>
                        <a:pt x="2938" y="1788"/>
                      </a:cubicBezTo>
                      <a:cubicBezTo>
                        <a:pt x="2938" y="1788"/>
                        <a:pt x="2938" y="1789"/>
                        <a:pt x="2938" y="1789"/>
                      </a:cubicBezTo>
                      <a:cubicBezTo>
                        <a:pt x="2938" y="1789"/>
                        <a:pt x="2943" y="1800"/>
                        <a:pt x="2943" y="1800"/>
                      </a:cubicBezTo>
                      <a:cubicBezTo>
                        <a:pt x="2943" y="1800"/>
                        <a:pt x="2944" y="1801"/>
                        <a:pt x="2944" y="1801"/>
                      </a:cubicBezTo>
                      <a:cubicBezTo>
                        <a:pt x="2944" y="1801"/>
                        <a:pt x="2949" y="1808"/>
                        <a:pt x="2949" y="1808"/>
                      </a:cubicBezTo>
                      <a:cubicBezTo>
                        <a:pt x="2949" y="1808"/>
                        <a:pt x="2949" y="1808"/>
                        <a:pt x="2949" y="1808"/>
                      </a:cubicBezTo>
                      <a:cubicBezTo>
                        <a:pt x="2949" y="1808"/>
                        <a:pt x="2955" y="1813"/>
                        <a:pt x="2955" y="1813"/>
                      </a:cubicBezTo>
                      <a:cubicBezTo>
                        <a:pt x="2955" y="1813"/>
                        <a:pt x="2955" y="1813"/>
                        <a:pt x="2955" y="1813"/>
                      </a:cubicBezTo>
                      <a:cubicBezTo>
                        <a:pt x="2955" y="1813"/>
                        <a:pt x="2960" y="1817"/>
                        <a:pt x="2960" y="1817"/>
                      </a:cubicBezTo>
                      <a:cubicBezTo>
                        <a:pt x="2960" y="1817"/>
                        <a:pt x="2960" y="1817"/>
                        <a:pt x="2960" y="1817"/>
                      </a:cubicBezTo>
                      <a:cubicBezTo>
                        <a:pt x="2960" y="1817"/>
                        <a:pt x="2966" y="1819"/>
                        <a:pt x="2966" y="1819"/>
                      </a:cubicBezTo>
                      <a:cubicBezTo>
                        <a:pt x="2966" y="1819"/>
                        <a:pt x="2966" y="1820"/>
                        <a:pt x="2966" y="1820"/>
                      </a:cubicBezTo>
                      <a:cubicBezTo>
                        <a:pt x="2966" y="1820"/>
                        <a:pt x="2971" y="1821"/>
                        <a:pt x="2971" y="1821"/>
                      </a:cubicBezTo>
                      <a:cubicBezTo>
                        <a:pt x="2971" y="1821"/>
                        <a:pt x="2972" y="1822"/>
                        <a:pt x="2972" y="1822"/>
                      </a:cubicBezTo>
                      <a:cubicBezTo>
                        <a:pt x="2972" y="1822"/>
                        <a:pt x="2976" y="1823"/>
                        <a:pt x="2976" y="1823"/>
                      </a:cubicBezTo>
                      <a:cubicBezTo>
                        <a:pt x="2976" y="1823"/>
                        <a:pt x="2978" y="1823"/>
                        <a:pt x="2978" y="1823"/>
                      </a:cubicBezTo>
                      <a:cubicBezTo>
                        <a:pt x="2978" y="1823"/>
                        <a:pt x="2983" y="1824"/>
                        <a:pt x="2983" y="1824"/>
                      </a:cubicBezTo>
                      <a:cubicBezTo>
                        <a:pt x="2983" y="1824"/>
                        <a:pt x="2983" y="1824"/>
                        <a:pt x="2983" y="1824"/>
                      </a:cubicBezTo>
                      <a:cubicBezTo>
                        <a:pt x="2983" y="1824"/>
                        <a:pt x="2988" y="1825"/>
                        <a:pt x="2988" y="1825"/>
                      </a:cubicBezTo>
                      <a:cubicBezTo>
                        <a:pt x="2988" y="1825"/>
                        <a:pt x="2992" y="1824"/>
                        <a:pt x="2992" y="1824"/>
                      </a:cubicBezTo>
                      <a:cubicBezTo>
                        <a:pt x="2992" y="1824"/>
                        <a:pt x="2993" y="1825"/>
                        <a:pt x="2993" y="1825"/>
                      </a:cubicBezTo>
                      <a:cubicBezTo>
                        <a:pt x="2993" y="1825"/>
                        <a:pt x="2995" y="1825"/>
                        <a:pt x="2995" y="1825"/>
                      </a:cubicBezTo>
                      <a:cubicBezTo>
                        <a:pt x="2995" y="1825"/>
                        <a:pt x="2999" y="1825"/>
                        <a:pt x="2999" y="1825"/>
                      </a:cubicBezTo>
                      <a:cubicBezTo>
                        <a:pt x="2999" y="1825"/>
                        <a:pt x="3001" y="1825"/>
                        <a:pt x="3001" y="1825"/>
                      </a:cubicBezTo>
                      <a:cubicBezTo>
                        <a:pt x="3001" y="1825"/>
                        <a:pt x="3005" y="1825"/>
                        <a:pt x="3005" y="1825"/>
                      </a:cubicBezTo>
                      <a:cubicBezTo>
                        <a:pt x="3005" y="1825"/>
                        <a:pt x="3006" y="1825"/>
                        <a:pt x="3006" y="1825"/>
                      </a:cubicBezTo>
                      <a:cubicBezTo>
                        <a:pt x="3006" y="1825"/>
                        <a:pt x="3010" y="1823"/>
                        <a:pt x="3010" y="1823"/>
                      </a:cubicBezTo>
                      <a:cubicBezTo>
                        <a:pt x="3010" y="1823"/>
                        <a:pt x="3012" y="1823"/>
                        <a:pt x="3012" y="1823"/>
                      </a:cubicBezTo>
                      <a:cubicBezTo>
                        <a:pt x="3012" y="1823"/>
                        <a:pt x="3016" y="1822"/>
                        <a:pt x="3016" y="1822"/>
                      </a:cubicBezTo>
                      <a:cubicBezTo>
                        <a:pt x="3016" y="1822"/>
                        <a:pt x="3017" y="1822"/>
                        <a:pt x="3017" y="1822"/>
                      </a:cubicBezTo>
                      <a:cubicBezTo>
                        <a:pt x="3017" y="1822"/>
                        <a:pt x="3023" y="1818"/>
                        <a:pt x="3023" y="1818"/>
                      </a:cubicBezTo>
                      <a:cubicBezTo>
                        <a:pt x="3023" y="1818"/>
                        <a:pt x="3023" y="1818"/>
                        <a:pt x="3023" y="1818"/>
                      </a:cubicBezTo>
                      <a:cubicBezTo>
                        <a:pt x="3023" y="1818"/>
                        <a:pt x="3028" y="1813"/>
                        <a:pt x="3028" y="1813"/>
                      </a:cubicBezTo>
                      <a:cubicBezTo>
                        <a:pt x="3028" y="1813"/>
                        <a:pt x="3028" y="1812"/>
                        <a:pt x="3028" y="1812"/>
                      </a:cubicBezTo>
                      <a:cubicBezTo>
                        <a:pt x="3028" y="1812"/>
                        <a:pt x="3034" y="1804"/>
                        <a:pt x="3034" y="1804"/>
                      </a:cubicBezTo>
                      <a:cubicBezTo>
                        <a:pt x="3034" y="1804"/>
                        <a:pt x="3034" y="1803"/>
                        <a:pt x="3034" y="1803"/>
                      </a:cubicBezTo>
                      <a:cubicBezTo>
                        <a:pt x="3034" y="1803"/>
                        <a:pt x="3039" y="1786"/>
                        <a:pt x="3039" y="1786"/>
                      </a:cubicBezTo>
                      <a:cubicBezTo>
                        <a:pt x="3039" y="1786"/>
                        <a:pt x="3040" y="1785"/>
                        <a:pt x="3040" y="1785"/>
                      </a:cubicBezTo>
                      <a:cubicBezTo>
                        <a:pt x="3040" y="1785"/>
                        <a:pt x="3045" y="1743"/>
                        <a:pt x="3045" y="1743"/>
                      </a:cubicBezTo>
                      <a:cubicBezTo>
                        <a:pt x="3045" y="1743"/>
                        <a:pt x="3045" y="1740"/>
                        <a:pt x="3045" y="1740"/>
                      </a:cubicBezTo>
                      <a:cubicBezTo>
                        <a:pt x="3045" y="1740"/>
                        <a:pt x="3051" y="1608"/>
                        <a:pt x="3051" y="1608"/>
                      </a:cubicBezTo>
                      <a:cubicBezTo>
                        <a:pt x="3051" y="1608"/>
                        <a:pt x="3051" y="1598"/>
                        <a:pt x="3051" y="1598"/>
                      </a:cubicBezTo>
                      <a:cubicBezTo>
                        <a:pt x="3051" y="1598"/>
                        <a:pt x="3056" y="1427"/>
                        <a:pt x="3056" y="1427"/>
                      </a:cubicBezTo>
                      <a:cubicBezTo>
                        <a:pt x="3056" y="1427"/>
                        <a:pt x="3057" y="1434"/>
                        <a:pt x="3057" y="1434"/>
                      </a:cubicBezTo>
                      <a:cubicBezTo>
                        <a:pt x="3057" y="1434"/>
                        <a:pt x="3062" y="1650"/>
                        <a:pt x="3062" y="1650"/>
                      </a:cubicBezTo>
                      <a:cubicBezTo>
                        <a:pt x="3062" y="1650"/>
                        <a:pt x="3062" y="1658"/>
                        <a:pt x="3062" y="1658"/>
                      </a:cubicBezTo>
                      <a:cubicBezTo>
                        <a:pt x="3062" y="1658"/>
                        <a:pt x="3068" y="1754"/>
                        <a:pt x="3068" y="1754"/>
                      </a:cubicBezTo>
                      <a:cubicBezTo>
                        <a:pt x="3068" y="1754"/>
                        <a:pt x="3068" y="1756"/>
                        <a:pt x="3068" y="1756"/>
                      </a:cubicBezTo>
                      <a:cubicBezTo>
                        <a:pt x="3068" y="1756"/>
                        <a:pt x="3073" y="1789"/>
                        <a:pt x="3073" y="1789"/>
                      </a:cubicBezTo>
                      <a:cubicBezTo>
                        <a:pt x="3073" y="1789"/>
                        <a:pt x="3074" y="1790"/>
                        <a:pt x="3074" y="1790"/>
                      </a:cubicBezTo>
                      <a:cubicBezTo>
                        <a:pt x="3074" y="1790"/>
                        <a:pt x="3079" y="1805"/>
                        <a:pt x="3079" y="1805"/>
                      </a:cubicBezTo>
                      <a:cubicBezTo>
                        <a:pt x="3079" y="1805"/>
                        <a:pt x="3079" y="1805"/>
                        <a:pt x="3079" y="1805"/>
                      </a:cubicBezTo>
                      <a:cubicBezTo>
                        <a:pt x="3079" y="1805"/>
                        <a:pt x="3085" y="1814"/>
                        <a:pt x="3085" y="1814"/>
                      </a:cubicBezTo>
                      <a:cubicBezTo>
                        <a:pt x="3085" y="1814"/>
                        <a:pt x="3085" y="1814"/>
                        <a:pt x="3085" y="1814"/>
                      </a:cubicBezTo>
                      <a:cubicBezTo>
                        <a:pt x="3085" y="1814"/>
                        <a:pt x="3090" y="1818"/>
                        <a:pt x="3090" y="1818"/>
                      </a:cubicBezTo>
                      <a:cubicBezTo>
                        <a:pt x="3090" y="1818"/>
                        <a:pt x="3090" y="1818"/>
                        <a:pt x="3090" y="1818"/>
                      </a:cubicBezTo>
                      <a:cubicBezTo>
                        <a:pt x="3090" y="1818"/>
                        <a:pt x="3096" y="1821"/>
                        <a:pt x="3096" y="1821"/>
                      </a:cubicBezTo>
                      <a:cubicBezTo>
                        <a:pt x="3096" y="1821"/>
                        <a:pt x="3096" y="1822"/>
                        <a:pt x="3096" y="1822"/>
                      </a:cubicBezTo>
                      <a:cubicBezTo>
                        <a:pt x="3096" y="1822"/>
                        <a:pt x="3102" y="1824"/>
                        <a:pt x="3102" y="1824"/>
                      </a:cubicBezTo>
                      <a:cubicBezTo>
                        <a:pt x="3102" y="1824"/>
                        <a:pt x="3102" y="1824"/>
                        <a:pt x="3102" y="1824"/>
                      </a:cubicBezTo>
                      <a:cubicBezTo>
                        <a:pt x="3102" y="1824"/>
                        <a:pt x="3107" y="1825"/>
                        <a:pt x="3107" y="1825"/>
                      </a:cubicBezTo>
                      <a:cubicBezTo>
                        <a:pt x="3107" y="1825"/>
                        <a:pt x="3108" y="1826"/>
                        <a:pt x="3108" y="1826"/>
                      </a:cubicBezTo>
                      <a:cubicBezTo>
                        <a:pt x="3108" y="1826"/>
                        <a:pt x="3113" y="1826"/>
                        <a:pt x="3113" y="1826"/>
                      </a:cubicBezTo>
                      <a:cubicBezTo>
                        <a:pt x="3113" y="1826"/>
                        <a:pt x="3113" y="1826"/>
                        <a:pt x="3113" y="1826"/>
                      </a:cubicBezTo>
                      <a:cubicBezTo>
                        <a:pt x="3113" y="1826"/>
                        <a:pt x="3118" y="1828"/>
                        <a:pt x="3118" y="1828"/>
                      </a:cubicBezTo>
                      <a:cubicBezTo>
                        <a:pt x="3118" y="1828"/>
                        <a:pt x="3120" y="1827"/>
                        <a:pt x="3120" y="1827"/>
                      </a:cubicBezTo>
                      <a:cubicBezTo>
                        <a:pt x="3120" y="1827"/>
                        <a:pt x="3123" y="1828"/>
                        <a:pt x="3123" y="1828"/>
                      </a:cubicBezTo>
                      <a:cubicBezTo>
                        <a:pt x="3123" y="1828"/>
                        <a:pt x="3124" y="1828"/>
                        <a:pt x="3124" y="1828"/>
                      </a:cubicBezTo>
                      <a:cubicBezTo>
                        <a:pt x="3124" y="1828"/>
                        <a:pt x="3128" y="1829"/>
                        <a:pt x="3128" y="1829"/>
                      </a:cubicBezTo>
                      <a:cubicBezTo>
                        <a:pt x="3128" y="1829"/>
                        <a:pt x="3131" y="1829"/>
                        <a:pt x="3131" y="1829"/>
                      </a:cubicBezTo>
                      <a:cubicBezTo>
                        <a:pt x="3131" y="1829"/>
                        <a:pt x="3135" y="1829"/>
                        <a:pt x="3135" y="1829"/>
                      </a:cubicBezTo>
                      <a:cubicBezTo>
                        <a:pt x="3135" y="1829"/>
                        <a:pt x="3138" y="1829"/>
                        <a:pt x="3138" y="1829"/>
                      </a:cubicBezTo>
                      <a:cubicBezTo>
                        <a:pt x="3138" y="1829"/>
                        <a:pt x="3140" y="1830"/>
                        <a:pt x="3140" y="1830"/>
                      </a:cubicBezTo>
                      <a:cubicBezTo>
                        <a:pt x="3140" y="1830"/>
                        <a:pt x="3142" y="1830"/>
                        <a:pt x="3142" y="1830"/>
                      </a:cubicBezTo>
                      <a:cubicBezTo>
                        <a:pt x="3142" y="1830"/>
                        <a:pt x="3146" y="1830"/>
                        <a:pt x="3146" y="1830"/>
                      </a:cubicBezTo>
                      <a:cubicBezTo>
                        <a:pt x="3146" y="1830"/>
                        <a:pt x="3149" y="1830"/>
                        <a:pt x="3149" y="1830"/>
                      </a:cubicBezTo>
                      <a:cubicBezTo>
                        <a:pt x="3149" y="1830"/>
                        <a:pt x="3152" y="1831"/>
                        <a:pt x="3152" y="1831"/>
                      </a:cubicBezTo>
                      <a:cubicBezTo>
                        <a:pt x="3152" y="1831"/>
                        <a:pt x="3153" y="1830"/>
                        <a:pt x="3153" y="1830"/>
                      </a:cubicBezTo>
                      <a:cubicBezTo>
                        <a:pt x="3153" y="1830"/>
                        <a:pt x="3156" y="1831"/>
                        <a:pt x="3156" y="1831"/>
                      </a:cubicBezTo>
                      <a:cubicBezTo>
                        <a:pt x="3156" y="1831"/>
                        <a:pt x="3160" y="1831"/>
                        <a:pt x="3160" y="1831"/>
                      </a:cubicBezTo>
                      <a:cubicBezTo>
                        <a:pt x="3160" y="1831"/>
                        <a:pt x="3162" y="1831"/>
                        <a:pt x="3162" y="1831"/>
                      </a:cubicBezTo>
                      <a:cubicBezTo>
                        <a:pt x="3162" y="1831"/>
                        <a:pt x="3165" y="1831"/>
                        <a:pt x="3165" y="1831"/>
                      </a:cubicBezTo>
                      <a:cubicBezTo>
                        <a:pt x="3165" y="1831"/>
                        <a:pt x="3167" y="1831"/>
                        <a:pt x="3167" y="1831"/>
                      </a:cubicBezTo>
                      <a:cubicBezTo>
                        <a:pt x="3167" y="1831"/>
                        <a:pt x="3170" y="1831"/>
                        <a:pt x="3170" y="1831"/>
                      </a:cubicBezTo>
                      <a:cubicBezTo>
                        <a:pt x="3170" y="1831"/>
                        <a:pt x="3174" y="1831"/>
                        <a:pt x="3174" y="1831"/>
                      </a:cubicBezTo>
                      <a:cubicBezTo>
                        <a:pt x="3174" y="1831"/>
                        <a:pt x="3178" y="1831"/>
                        <a:pt x="3178" y="1831"/>
                      </a:cubicBezTo>
                      <a:cubicBezTo>
                        <a:pt x="3178" y="1831"/>
                        <a:pt x="3180" y="1831"/>
                        <a:pt x="3180" y="1831"/>
                      </a:cubicBezTo>
                      <a:cubicBezTo>
                        <a:pt x="3180" y="1831"/>
                        <a:pt x="3181" y="1831"/>
                        <a:pt x="3181" y="1831"/>
                      </a:cubicBezTo>
                      <a:cubicBezTo>
                        <a:pt x="3181" y="1831"/>
                        <a:pt x="3186" y="1830"/>
                        <a:pt x="3186" y="1830"/>
                      </a:cubicBezTo>
                      <a:cubicBezTo>
                        <a:pt x="3186" y="1830"/>
                        <a:pt x="3187" y="1830"/>
                        <a:pt x="3187" y="1830"/>
                      </a:cubicBezTo>
                      <a:cubicBezTo>
                        <a:pt x="3187" y="1830"/>
                        <a:pt x="3192" y="1829"/>
                        <a:pt x="3192" y="1829"/>
                      </a:cubicBezTo>
                      <a:cubicBezTo>
                        <a:pt x="3192" y="1829"/>
                        <a:pt x="3194" y="1829"/>
                        <a:pt x="3194" y="1829"/>
                      </a:cubicBezTo>
                      <a:cubicBezTo>
                        <a:pt x="3194" y="1829"/>
                        <a:pt x="3198" y="1830"/>
                        <a:pt x="3198" y="1830"/>
                      </a:cubicBezTo>
                      <a:cubicBezTo>
                        <a:pt x="3198" y="1830"/>
                        <a:pt x="3198" y="1830"/>
                        <a:pt x="3198" y="1830"/>
                      </a:cubicBezTo>
                      <a:cubicBezTo>
                        <a:pt x="3198" y="1830"/>
                        <a:pt x="3203" y="1831"/>
                        <a:pt x="3203" y="1831"/>
                      </a:cubicBezTo>
                      <a:cubicBezTo>
                        <a:pt x="3203" y="1831"/>
                        <a:pt x="3206" y="1832"/>
                        <a:pt x="3206" y="1832"/>
                      </a:cubicBezTo>
                      <a:cubicBezTo>
                        <a:pt x="3206" y="1832"/>
                        <a:pt x="3207" y="1831"/>
                        <a:pt x="3207" y="1831"/>
                      </a:cubicBezTo>
                      <a:cubicBezTo>
                        <a:pt x="3207" y="1831"/>
                        <a:pt x="3211" y="1831"/>
                        <a:pt x="3211" y="1831"/>
                      </a:cubicBezTo>
                      <a:cubicBezTo>
                        <a:pt x="3211" y="1831"/>
                        <a:pt x="3214" y="1832"/>
                        <a:pt x="3214" y="1832"/>
                      </a:cubicBezTo>
                      <a:cubicBezTo>
                        <a:pt x="3214" y="1832"/>
                        <a:pt x="3217" y="1831"/>
                        <a:pt x="3217" y="1831"/>
                      </a:cubicBezTo>
                      <a:cubicBezTo>
                        <a:pt x="3217" y="1831"/>
                        <a:pt x="3220" y="1832"/>
                        <a:pt x="3220" y="1832"/>
                      </a:cubicBezTo>
                      <a:cubicBezTo>
                        <a:pt x="3220" y="1832"/>
                        <a:pt x="3222" y="1832"/>
                        <a:pt x="3222" y="1832"/>
                      </a:cubicBezTo>
                      <a:cubicBezTo>
                        <a:pt x="3222" y="1832"/>
                        <a:pt x="3224" y="1832"/>
                        <a:pt x="3224" y="1832"/>
                      </a:cubicBezTo>
                      <a:cubicBezTo>
                        <a:pt x="3224" y="1832"/>
                        <a:pt x="3229" y="1832"/>
                        <a:pt x="3229" y="1832"/>
                      </a:cubicBezTo>
                      <a:cubicBezTo>
                        <a:pt x="3229" y="1832"/>
                        <a:pt x="3230" y="1832"/>
                        <a:pt x="3230" y="1832"/>
                      </a:cubicBezTo>
                      <a:cubicBezTo>
                        <a:pt x="3230" y="1832"/>
                        <a:pt x="3233" y="1832"/>
                        <a:pt x="3233" y="1832"/>
                      </a:cubicBezTo>
                      <a:cubicBezTo>
                        <a:pt x="3233" y="1832"/>
                        <a:pt x="3237" y="1832"/>
                        <a:pt x="3237" y="1832"/>
                      </a:cubicBezTo>
                      <a:cubicBezTo>
                        <a:pt x="3237" y="1832"/>
                        <a:pt x="3238" y="1832"/>
                        <a:pt x="3238" y="1832"/>
                      </a:cubicBezTo>
                      <a:cubicBezTo>
                        <a:pt x="3238" y="1832"/>
                        <a:pt x="3241" y="1832"/>
                        <a:pt x="3241" y="1832"/>
                      </a:cubicBezTo>
                      <a:cubicBezTo>
                        <a:pt x="3241" y="1832"/>
                        <a:pt x="3245" y="1832"/>
                        <a:pt x="3245" y="1832"/>
                      </a:cubicBezTo>
                      <a:cubicBezTo>
                        <a:pt x="3245" y="1832"/>
                        <a:pt x="3247" y="1833"/>
                        <a:pt x="3247" y="1833"/>
                      </a:cubicBezTo>
                      <a:cubicBezTo>
                        <a:pt x="3247" y="1833"/>
                        <a:pt x="3249" y="1832"/>
                        <a:pt x="3249" y="1832"/>
                      </a:cubicBezTo>
                      <a:cubicBezTo>
                        <a:pt x="3249" y="1832"/>
                        <a:pt x="3254" y="1832"/>
                        <a:pt x="3254" y="1832"/>
                      </a:cubicBezTo>
                      <a:cubicBezTo>
                        <a:pt x="3254" y="1832"/>
                        <a:pt x="3255" y="1832"/>
                        <a:pt x="3255" y="1832"/>
                      </a:cubicBezTo>
                      <a:cubicBezTo>
                        <a:pt x="3255" y="1832"/>
                        <a:pt x="3260" y="1833"/>
                        <a:pt x="3260" y="1833"/>
                      </a:cubicBezTo>
                      <a:cubicBezTo>
                        <a:pt x="3260" y="1833"/>
                        <a:pt x="3261" y="1832"/>
                        <a:pt x="3261" y="1832"/>
                      </a:cubicBezTo>
                      <a:cubicBezTo>
                        <a:pt x="3261" y="1832"/>
                        <a:pt x="3264" y="1833"/>
                        <a:pt x="3264" y="1833"/>
                      </a:cubicBezTo>
                      <a:cubicBezTo>
                        <a:pt x="3264" y="1833"/>
                        <a:pt x="3266" y="1833"/>
                        <a:pt x="3266" y="1833"/>
                      </a:cubicBezTo>
                      <a:cubicBezTo>
                        <a:pt x="3266" y="1833"/>
                        <a:pt x="3267" y="1832"/>
                        <a:pt x="3267" y="1832"/>
                      </a:cubicBezTo>
                      <a:cubicBezTo>
                        <a:pt x="3267" y="1832"/>
                        <a:pt x="3275" y="1833"/>
                        <a:pt x="3275" y="1833"/>
                      </a:cubicBezTo>
                      <a:cubicBezTo>
                        <a:pt x="3275" y="1833"/>
                        <a:pt x="3276" y="1832"/>
                        <a:pt x="3276" y="1832"/>
                      </a:cubicBezTo>
                      <a:cubicBezTo>
                        <a:pt x="3276" y="1832"/>
                        <a:pt x="3278" y="1832"/>
                        <a:pt x="3278" y="1832"/>
                      </a:cubicBezTo>
                      <a:cubicBezTo>
                        <a:pt x="3278" y="1832"/>
                        <a:pt x="3282" y="1832"/>
                        <a:pt x="3282" y="1832"/>
                      </a:cubicBezTo>
                      <a:cubicBezTo>
                        <a:pt x="3282" y="1832"/>
                        <a:pt x="3285" y="1832"/>
                        <a:pt x="3285" y="1832"/>
                      </a:cubicBezTo>
                      <a:cubicBezTo>
                        <a:pt x="3285" y="1832"/>
                        <a:pt x="3288" y="1833"/>
                        <a:pt x="3288" y="1833"/>
                      </a:cubicBezTo>
                      <a:cubicBezTo>
                        <a:pt x="3288" y="1833"/>
                        <a:pt x="3292" y="1833"/>
                        <a:pt x="3292" y="1833"/>
                      </a:cubicBezTo>
                      <a:cubicBezTo>
                        <a:pt x="3292" y="1833"/>
                        <a:pt x="3294" y="1832"/>
                        <a:pt x="3294" y="1832"/>
                      </a:cubicBezTo>
                      <a:cubicBezTo>
                        <a:pt x="3294" y="1832"/>
                        <a:pt x="3296" y="1832"/>
                        <a:pt x="3296" y="1832"/>
                      </a:cubicBezTo>
                      <a:cubicBezTo>
                        <a:pt x="3296" y="1832"/>
                        <a:pt x="3300" y="1833"/>
                        <a:pt x="3300" y="1833"/>
                      </a:cubicBezTo>
                      <a:cubicBezTo>
                        <a:pt x="3300" y="1833"/>
                        <a:pt x="3301" y="1832"/>
                        <a:pt x="3301" y="1832"/>
                      </a:cubicBezTo>
                      <a:cubicBezTo>
                        <a:pt x="3301" y="1832"/>
                        <a:pt x="3304" y="1833"/>
                        <a:pt x="3304" y="1833"/>
                      </a:cubicBezTo>
                      <a:cubicBezTo>
                        <a:pt x="3304" y="1833"/>
                        <a:pt x="3306" y="1832"/>
                        <a:pt x="3306" y="1832"/>
                      </a:cubicBezTo>
                      <a:cubicBezTo>
                        <a:pt x="3306" y="1832"/>
                        <a:pt x="3311" y="1833"/>
                        <a:pt x="3311" y="1833"/>
                      </a:cubicBezTo>
                      <a:cubicBezTo>
                        <a:pt x="3311" y="1833"/>
                        <a:pt x="3311" y="1833"/>
                        <a:pt x="3311" y="1833"/>
                      </a:cubicBezTo>
                      <a:cubicBezTo>
                        <a:pt x="3311" y="1833"/>
                        <a:pt x="3315" y="1832"/>
                        <a:pt x="3315" y="1832"/>
                      </a:cubicBezTo>
                      <a:cubicBezTo>
                        <a:pt x="3315" y="1832"/>
                        <a:pt x="3318" y="1832"/>
                        <a:pt x="3318" y="1832"/>
                      </a:cubicBezTo>
                      <a:cubicBezTo>
                        <a:pt x="3318" y="1832"/>
                        <a:pt x="3322" y="1833"/>
                        <a:pt x="3322" y="1833"/>
                      </a:cubicBezTo>
                      <a:cubicBezTo>
                        <a:pt x="3322" y="1833"/>
                        <a:pt x="3322" y="1833"/>
                        <a:pt x="3322" y="1833"/>
                      </a:cubicBezTo>
                      <a:cubicBezTo>
                        <a:pt x="3322" y="1833"/>
                        <a:pt x="3327" y="1832"/>
                        <a:pt x="3327" y="1832"/>
                      </a:cubicBezTo>
                      <a:cubicBezTo>
                        <a:pt x="3327" y="1832"/>
                        <a:pt x="3329" y="1833"/>
                        <a:pt x="3329" y="1833"/>
                      </a:cubicBezTo>
                      <a:cubicBezTo>
                        <a:pt x="3329" y="1833"/>
                        <a:pt x="3334" y="1832"/>
                        <a:pt x="3334" y="1832"/>
                      </a:cubicBezTo>
                      <a:cubicBezTo>
                        <a:pt x="3334" y="1832"/>
                        <a:pt x="3334" y="1832"/>
                        <a:pt x="3334" y="1832"/>
                      </a:cubicBezTo>
                      <a:cubicBezTo>
                        <a:pt x="3334" y="1832"/>
                        <a:pt x="3337" y="1833"/>
                        <a:pt x="3337" y="1833"/>
                      </a:cubicBezTo>
                      <a:cubicBezTo>
                        <a:pt x="3337" y="1833"/>
                        <a:pt x="3342" y="1832"/>
                        <a:pt x="3342" y="1832"/>
                      </a:cubicBezTo>
                      <a:cubicBezTo>
                        <a:pt x="3342" y="1832"/>
                        <a:pt x="3344" y="1833"/>
                        <a:pt x="3344" y="1833"/>
                      </a:cubicBezTo>
                      <a:cubicBezTo>
                        <a:pt x="3344" y="1833"/>
                        <a:pt x="3348" y="1833"/>
                        <a:pt x="3348" y="1833"/>
                      </a:cubicBezTo>
                      <a:cubicBezTo>
                        <a:pt x="3348" y="1833"/>
                        <a:pt x="3350" y="1832"/>
                        <a:pt x="3350" y="1832"/>
                      </a:cubicBezTo>
                      <a:cubicBezTo>
                        <a:pt x="3350" y="1832"/>
                        <a:pt x="3354" y="1833"/>
                        <a:pt x="3354" y="1833"/>
                      </a:cubicBezTo>
                      <a:cubicBezTo>
                        <a:pt x="3354" y="1833"/>
                        <a:pt x="3355" y="1832"/>
                        <a:pt x="3355" y="1832"/>
                      </a:cubicBezTo>
                      <a:cubicBezTo>
                        <a:pt x="3355" y="1832"/>
                        <a:pt x="3356" y="1832"/>
                        <a:pt x="3356" y="1832"/>
                      </a:cubicBezTo>
                      <a:cubicBezTo>
                        <a:pt x="3356" y="1832"/>
                        <a:pt x="3359" y="1833"/>
                        <a:pt x="3359" y="1833"/>
                      </a:cubicBezTo>
                      <a:cubicBezTo>
                        <a:pt x="3359" y="1833"/>
                        <a:pt x="3364" y="1832"/>
                        <a:pt x="3364" y="1832"/>
                      </a:cubicBezTo>
                      <a:cubicBezTo>
                        <a:pt x="3364" y="1832"/>
                        <a:pt x="3367" y="1833"/>
                        <a:pt x="3367" y="1833"/>
                      </a:cubicBezTo>
                      <a:cubicBezTo>
                        <a:pt x="3367" y="1833"/>
                        <a:pt x="3368" y="1832"/>
                        <a:pt x="3368" y="1832"/>
                      </a:cubicBezTo>
                      <a:cubicBezTo>
                        <a:pt x="3368" y="1832"/>
                        <a:pt x="3372" y="1833"/>
                        <a:pt x="3372" y="1833"/>
                      </a:cubicBezTo>
                      <a:cubicBezTo>
                        <a:pt x="3372" y="1833"/>
                        <a:pt x="3373" y="1833"/>
                        <a:pt x="3373" y="1833"/>
                      </a:cubicBezTo>
                      <a:cubicBezTo>
                        <a:pt x="3373" y="1833"/>
                        <a:pt x="3375" y="1832"/>
                        <a:pt x="3375" y="1832"/>
                      </a:cubicBezTo>
                      <a:cubicBezTo>
                        <a:pt x="3375" y="1832"/>
                        <a:pt x="3379" y="1833"/>
                        <a:pt x="3379" y="1833"/>
                      </a:cubicBezTo>
                      <a:cubicBezTo>
                        <a:pt x="3379" y="1833"/>
                        <a:pt x="3384" y="1832"/>
                        <a:pt x="3384" y="1832"/>
                      </a:cubicBezTo>
                      <a:cubicBezTo>
                        <a:pt x="3384" y="1832"/>
                        <a:pt x="3385" y="1833"/>
                        <a:pt x="3385" y="1833"/>
                      </a:cubicBezTo>
                      <a:cubicBezTo>
                        <a:pt x="3385" y="1833"/>
                        <a:pt x="3389" y="1832"/>
                        <a:pt x="3389" y="1832"/>
                      </a:cubicBezTo>
                      <a:cubicBezTo>
                        <a:pt x="3389" y="1832"/>
                        <a:pt x="3392" y="1833"/>
                        <a:pt x="3392" y="1833"/>
                      </a:cubicBezTo>
                      <a:cubicBezTo>
                        <a:pt x="3392" y="1833"/>
                        <a:pt x="3393" y="1833"/>
                        <a:pt x="3393" y="1833"/>
                      </a:cubicBezTo>
                      <a:cubicBezTo>
                        <a:pt x="3393" y="1833"/>
                        <a:pt x="3396" y="1833"/>
                        <a:pt x="3396" y="1833"/>
                      </a:cubicBezTo>
                      <a:cubicBezTo>
                        <a:pt x="3396" y="1833"/>
                        <a:pt x="3399" y="1832"/>
                        <a:pt x="3399" y="1832"/>
                      </a:cubicBezTo>
                      <a:cubicBezTo>
                        <a:pt x="3399" y="1832"/>
                        <a:pt x="3405" y="1832"/>
                        <a:pt x="3405" y="1832"/>
                      </a:cubicBezTo>
                      <a:cubicBezTo>
                        <a:pt x="3405" y="1832"/>
                        <a:pt x="3406" y="1833"/>
                        <a:pt x="3406" y="1833"/>
                      </a:cubicBezTo>
                      <a:cubicBezTo>
                        <a:pt x="3406" y="1833"/>
                        <a:pt x="3410" y="1832"/>
                        <a:pt x="3410" y="1832"/>
                      </a:cubicBezTo>
                      <a:cubicBezTo>
                        <a:pt x="3410" y="1832"/>
                        <a:pt x="3411" y="1833"/>
                        <a:pt x="3411" y="1833"/>
                      </a:cubicBezTo>
                      <a:cubicBezTo>
                        <a:pt x="3411" y="1833"/>
                        <a:pt x="3414" y="1833"/>
                        <a:pt x="3414" y="1833"/>
                      </a:cubicBezTo>
                      <a:cubicBezTo>
                        <a:pt x="3414" y="1833"/>
                        <a:pt x="3418" y="1833"/>
                        <a:pt x="3418" y="1833"/>
                      </a:cubicBezTo>
                      <a:cubicBezTo>
                        <a:pt x="3418" y="1833"/>
                        <a:pt x="3420" y="1833"/>
                        <a:pt x="3420" y="1833"/>
                      </a:cubicBezTo>
                      <a:cubicBezTo>
                        <a:pt x="3420" y="1833"/>
                        <a:pt x="3421" y="1833"/>
                        <a:pt x="3421" y="1833"/>
                      </a:cubicBezTo>
                      <a:cubicBezTo>
                        <a:pt x="3421" y="1833"/>
                        <a:pt x="3426" y="1833"/>
                        <a:pt x="3426" y="1833"/>
                      </a:cubicBezTo>
                      <a:cubicBezTo>
                        <a:pt x="3426" y="1833"/>
                        <a:pt x="3427" y="1832"/>
                        <a:pt x="3427" y="1832"/>
                      </a:cubicBezTo>
                      <a:cubicBezTo>
                        <a:pt x="3427" y="1832"/>
                        <a:pt x="3432" y="1832"/>
                        <a:pt x="3432" y="1832"/>
                      </a:cubicBezTo>
                      <a:cubicBezTo>
                        <a:pt x="3432" y="1832"/>
                        <a:pt x="3434" y="1833"/>
                        <a:pt x="3434" y="1833"/>
                      </a:cubicBezTo>
                      <a:cubicBezTo>
                        <a:pt x="3434" y="1833"/>
                        <a:pt x="3439" y="1833"/>
                        <a:pt x="3439" y="1833"/>
                      </a:cubicBezTo>
                      <a:cubicBezTo>
                        <a:pt x="3439" y="1833"/>
                        <a:pt x="3440" y="1833"/>
                        <a:pt x="3440" y="1833"/>
                      </a:cubicBezTo>
                      <a:cubicBezTo>
                        <a:pt x="3440" y="1833"/>
                        <a:pt x="3442" y="1833"/>
                        <a:pt x="3442" y="1833"/>
                      </a:cubicBezTo>
                      <a:cubicBezTo>
                        <a:pt x="3442" y="1833"/>
                        <a:pt x="3444" y="1832"/>
                        <a:pt x="3444" y="1832"/>
                      </a:cubicBezTo>
                      <a:cubicBezTo>
                        <a:pt x="3444" y="1832"/>
                        <a:pt x="3451" y="1833"/>
                        <a:pt x="3451" y="1833"/>
                      </a:cubicBezTo>
                      <a:cubicBezTo>
                        <a:pt x="3451" y="1833"/>
                        <a:pt x="3451" y="1833"/>
                        <a:pt x="3451" y="1833"/>
                      </a:cubicBezTo>
                      <a:cubicBezTo>
                        <a:pt x="3451" y="1833"/>
                        <a:pt x="3453" y="1832"/>
                        <a:pt x="3453" y="1832"/>
                      </a:cubicBezTo>
                      <a:cubicBezTo>
                        <a:pt x="3453" y="1832"/>
                        <a:pt x="3456" y="1833"/>
                        <a:pt x="3456" y="1833"/>
                      </a:cubicBezTo>
                      <a:cubicBezTo>
                        <a:pt x="3456" y="1833"/>
                        <a:pt x="3461" y="1833"/>
                        <a:pt x="3461" y="1833"/>
                      </a:cubicBezTo>
                      <a:cubicBezTo>
                        <a:pt x="3461" y="1833"/>
                        <a:pt x="3464" y="1832"/>
                        <a:pt x="3464" y="1832"/>
                      </a:cubicBezTo>
                      <a:cubicBezTo>
                        <a:pt x="3464" y="1832"/>
                        <a:pt x="3466" y="1833"/>
                        <a:pt x="3466" y="1833"/>
                      </a:cubicBezTo>
                      <a:cubicBezTo>
                        <a:pt x="3466" y="1833"/>
                        <a:pt x="3467" y="1832"/>
                        <a:pt x="3467" y="1832"/>
                      </a:cubicBezTo>
                      <a:cubicBezTo>
                        <a:pt x="3467" y="1832"/>
                        <a:pt x="3472" y="1833"/>
                        <a:pt x="3472" y="1833"/>
                      </a:cubicBezTo>
                      <a:cubicBezTo>
                        <a:pt x="3472" y="1833"/>
                        <a:pt x="3473" y="1833"/>
                        <a:pt x="3473" y="1833"/>
                      </a:cubicBezTo>
                      <a:cubicBezTo>
                        <a:pt x="3473" y="1833"/>
                        <a:pt x="3476" y="1832"/>
                        <a:pt x="3476" y="1832"/>
                      </a:cubicBezTo>
                      <a:cubicBezTo>
                        <a:pt x="3476" y="1832"/>
                        <a:pt x="3479" y="1833"/>
                        <a:pt x="3479" y="1833"/>
                      </a:cubicBezTo>
                      <a:cubicBezTo>
                        <a:pt x="3479" y="1833"/>
                        <a:pt x="3481" y="1832"/>
                        <a:pt x="3481" y="1832"/>
                      </a:cubicBezTo>
                      <a:cubicBezTo>
                        <a:pt x="3481" y="1832"/>
                        <a:pt x="3485" y="1833"/>
                        <a:pt x="3485" y="1833"/>
                      </a:cubicBezTo>
                      <a:cubicBezTo>
                        <a:pt x="3485" y="1833"/>
                        <a:pt x="3489" y="1833"/>
                        <a:pt x="3489" y="1833"/>
                      </a:cubicBezTo>
                      <a:cubicBezTo>
                        <a:pt x="3489" y="1833"/>
                        <a:pt x="3491" y="1833"/>
                        <a:pt x="3491" y="1833"/>
                      </a:cubicBezTo>
                      <a:cubicBezTo>
                        <a:pt x="3491" y="1833"/>
                        <a:pt x="3492" y="1833"/>
                        <a:pt x="3492" y="1833"/>
                      </a:cubicBezTo>
                      <a:cubicBezTo>
                        <a:pt x="3492" y="1833"/>
                        <a:pt x="3497" y="1833"/>
                        <a:pt x="3497" y="1833"/>
                      </a:cubicBezTo>
                      <a:cubicBezTo>
                        <a:pt x="3497" y="1833"/>
                        <a:pt x="3498" y="1833"/>
                        <a:pt x="3498" y="1833"/>
                      </a:cubicBezTo>
                      <a:cubicBezTo>
                        <a:pt x="3498" y="1833"/>
                        <a:pt x="3500" y="1833"/>
                        <a:pt x="3500" y="1833"/>
                      </a:cubicBezTo>
                      <a:cubicBezTo>
                        <a:pt x="3500" y="1833"/>
                        <a:pt x="3504" y="1833"/>
                        <a:pt x="3504" y="1833"/>
                      </a:cubicBezTo>
                      <a:cubicBezTo>
                        <a:pt x="3504" y="1833"/>
                        <a:pt x="3507" y="1833"/>
                        <a:pt x="3507" y="1833"/>
                      </a:cubicBezTo>
                      <a:cubicBezTo>
                        <a:pt x="3507" y="1833"/>
                        <a:pt x="3513" y="1833"/>
                        <a:pt x="3513" y="1833"/>
                      </a:cubicBezTo>
                      <a:cubicBezTo>
                        <a:pt x="3513" y="1833"/>
                        <a:pt x="3514" y="1833"/>
                        <a:pt x="3514" y="1833"/>
                      </a:cubicBezTo>
                      <a:cubicBezTo>
                        <a:pt x="3514" y="1833"/>
                        <a:pt x="3516" y="1833"/>
                        <a:pt x="3516" y="1833"/>
                      </a:cubicBezTo>
                      <a:cubicBezTo>
                        <a:pt x="3516" y="1833"/>
                        <a:pt x="3520" y="1833"/>
                        <a:pt x="3520" y="1833"/>
                      </a:cubicBezTo>
                      <a:cubicBezTo>
                        <a:pt x="3520" y="1833"/>
                        <a:pt x="3520" y="1833"/>
                        <a:pt x="3520" y="1833"/>
                      </a:cubicBezTo>
                      <a:cubicBezTo>
                        <a:pt x="3520" y="1833"/>
                        <a:pt x="3524" y="1832"/>
                        <a:pt x="3524" y="1832"/>
                      </a:cubicBezTo>
                      <a:cubicBezTo>
                        <a:pt x="3524" y="1832"/>
                        <a:pt x="3529" y="1833"/>
                        <a:pt x="3529" y="1833"/>
                      </a:cubicBezTo>
                      <a:cubicBezTo>
                        <a:pt x="3529" y="1833"/>
                        <a:pt x="3530" y="1833"/>
                        <a:pt x="3530" y="1833"/>
                      </a:cubicBezTo>
                      <a:cubicBezTo>
                        <a:pt x="3530" y="1833"/>
                        <a:pt x="3533" y="1833"/>
                        <a:pt x="3533" y="1833"/>
                      </a:cubicBezTo>
                      <a:cubicBezTo>
                        <a:pt x="3533" y="1833"/>
                        <a:pt x="3534" y="1833"/>
                        <a:pt x="3534" y="1833"/>
                      </a:cubicBezTo>
                      <a:cubicBezTo>
                        <a:pt x="3534" y="1833"/>
                        <a:pt x="3541" y="1833"/>
                        <a:pt x="3541" y="1833"/>
                      </a:cubicBezTo>
                      <a:cubicBezTo>
                        <a:pt x="3541" y="1833"/>
                        <a:pt x="3543" y="1833"/>
                        <a:pt x="3543" y="1833"/>
                      </a:cubicBezTo>
                      <a:cubicBezTo>
                        <a:pt x="3543" y="1833"/>
                        <a:pt x="3544" y="1833"/>
                        <a:pt x="3544" y="1833"/>
                      </a:cubicBezTo>
                      <a:cubicBezTo>
                        <a:pt x="3544" y="1833"/>
                        <a:pt x="3545" y="1833"/>
                        <a:pt x="3545" y="1833"/>
                      </a:cubicBezTo>
                      <a:cubicBezTo>
                        <a:pt x="3545" y="1833"/>
                        <a:pt x="3550" y="1833"/>
                        <a:pt x="3550" y="1833"/>
                      </a:cubicBezTo>
                      <a:cubicBezTo>
                        <a:pt x="3550" y="1833"/>
                        <a:pt x="3552" y="1833"/>
                        <a:pt x="3552" y="1833"/>
                      </a:cubicBezTo>
                      <a:cubicBezTo>
                        <a:pt x="3552" y="1833"/>
                        <a:pt x="3555" y="1833"/>
                        <a:pt x="3555" y="1833"/>
                      </a:cubicBezTo>
                      <a:cubicBezTo>
                        <a:pt x="3555" y="1833"/>
                        <a:pt x="3557" y="1833"/>
                        <a:pt x="3557" y="1833"/>
                      </a:cubicBezTo>
                      <a:cubicBezTo>
                        <a:pt x="3557" y="1833"/>
                        <a:pt x="3561" y="1833"/>
                        <a:pt x="3561" y="1833"/>
                      </a:cubicBezTo>
                      <a:cubicBezTo>
                        <a:pt x="3561" y="1833"/>
                        <a:pt x="3562" y="1833"/>
                        <a:pt x="3562" y="1833"/>
                      </a:cubicBezTo>
                      <a:cubicBezTo>
                        <a:pt x="3562" y="1833"/>
                        <a:pt x="3570" y="1833"/>
                        <a:pt x="3570" y="1833"/>
                      </a:cubicBezTo>
                      <a:cubicBezTo>
                        <a:pt x="3570" y="1833"/>
                        <a:pt x="3571" y="1833"/>
                        <a:pt x="3571" y="1833"/>
                      </a:cubicBezTo>
                      <a:cubicBezTo>
                        <a:pt x="3571" y="1833"/>
                        <a:pt x="3572" y="1833"/>
                        <a:pt x="3572" y="1833"/>
                      </a:cubicBezTo>
                      <a:cubicBezTo>
                        <a:pt x="3572" y="1833"/>
                        <a:pt x="3574" y="1833"/>
                        <a:pt x="3574" y="1833"/>
                      </a:cubicBezTo>
                      <a:cubicBezTo>
                        <a:pt x="3574" y="1833"/>
                        <a:pt x="3578" y="1833"/>
                        <a:pt x="3578" y="1833"/>
                      </a:cubicBezTo>
                      <a:cubicBezTo>
                        <a:pt x="3578" y="1833"/>
                        <a:pt x="3580" y="1833"/>
                        <a:pt x="3580" y="1833"/>
                      </a:cubicBezTo>
                      <a:cubicBezTo>
                        <a:pt x="3580" y="1833"/>
                        <a:pt x="3583" y="1833"/>
                        <a:pt x="3583" y="1833"/>
                      </a:cubicBezTo>
                      <a:cubicBezTo>
                        <a:pt x="3583" y="1833"/>
                        <a:pt x="3584" y="1833"/>
                        <a:pt x="3584" y="1833"/>
                      </a:cubicBezTo>
                      <a:cubicBezTo>
                        <a:pt x="3584" y="1833"/>
                        <a:pt x="3589" y="1833"/>
                        <a:pt x="3589" y="1833"/>
                      </a:cubicBezTo>
                      <a:cubicBezTo>
                        <a:pt x="3589" y="1833"/>
                        <a:pt x="3592" y="1833"/>
                        <a:pt x="3592" y="1833"/>
                      </a:cubicBezTo>
                      <a:cubicBezTo>
                        <a:pt x="3592" y="1833"/>
                        <a:pt x="3596" y="1833"/>
                        <a:pt x="3596" y="1833"/>
                      </a:cubicBezTo>
                      <a:cubicBezTo>
                        <a:pt x="3596" y="1833"/>
                        <a:pt x="3599" y="1833"/>
                        <a:pt x="3599" y="1833"/>
                      </a:cubicBezTo>
                      <a:cubicBezTo>
                        <a:pt x="3599" y="1833"/>
                        <a:pt x="3601" y="1833"/>
                        <a:pt x="3601" y="1833"/>
                      </a:cubicBezTo>
                      <a:cubicBezTo>
                        <a:pt x="3601" y="1833"/>
                        <a:pt x="3605" y="1833"/>
                        <a:pt x="3605" y="1833"/>
                      </a:cubicBezTo>
                      <a:cubicBezTo>
                        <a:pt x="3605" y="1833"/>
                        <a:pt x="3605" y="1833"/>
                        <a:pt x="3605" y="1833"/>
                      </a:cubicBezTo>
                      <a:cubicBezTo>
                        <a:pt x="3605" y="1833"/>
                        <a:pt x="3608" y="1833"/>
                        <a:pt x="3608" y="1833"/>
                      </a:cubicBezTo>
                      <a:cubicBezTo>
                        <a:pt x="3608" y="1833"/>
                        <a:pt x="3615" y="1833"/>
                        <a:pt x="3615" y="1833"/>
                      </a:cubicBezTo>
                      <a:cubicBezTo>
                        <a:pt x="3615" y="1833"/>
                        <a:pt x="3616" y="1833"/>
                        <a:pt x="3616" y="1833"/>
                      </a:cubicBezTo>
                      <a:cubicBezTo>
                        <a:pt x="3616" y="1833"/>
                        <a:pt x="3621" y="1833"/>
                        <a:pt x="3621" y="1833"/>
                      </a:cubicBezTo>
                      <a:cubicBezTo>
                        <a:pt x="3621" y="1833"/>
                        <a:pt x="3622" y="1833"/>
                        <a:pt x="3622" y="1833"/>
                      </a:cubicBezTo>
                      <a:cubicBezTo>
                        <a:pt x="3622" y="1833"/>
                        <a:pt x="3626" y="1833"/>
                        <a:pt x="3626" y="1833"/>
                      </a:cubicBezTo>
                      <a:cubicBezTo>
                        <a:pt x="3626" y="1833"/>
                        <a:pt x="3627" y="1833"/>
                        <a:pt x="3627" y="1833"/>
                      </a:cubicBezTo>
                      <a:cubicBezTo>
                        <a:pt x="3627" y="1833"/>
                        <a:pt x="3630" y="1833"/>
                        <a:pt x="3630" y="1833"/>
                      </a:cubicBezTo>
                      <a:cubicBezTo>
                        <a:pt x="3630" y="1833"/>
                        <a:pt x="3630" y="1833"/>
                        <a:pt x="3630" y="1833"/>
                      </a:cubicBezTo>
                      <a:cubicBezTo>
                        <a:pt x="3630" y="1833"/>
                        <a:pt x="3634" y="1833"/>
                        <a:pt x="3634" y="1833"/>
                      </a:cubicBezTo>
                      <a:cubicBezTo>
                        <a:pt x="3634" y="1833"/>
                        <a:pt x="3636" y="1833"/>
                        <a:pt x="3636" y="1833"/>
                      </a:cubicBezTo>
                      <a:cubicBezTo>
                        <a:pt x="3636" y="1833"/>
                        <a:pt x="3640" y="1833"/>
                        <a:pt x="3640" y="1833"/>
                      </a:cubicBezTo>
                      <a:cubicBezTo>
                        <a:pt x="3640" y="1833"/>
                        <a:pt x="3643" y="1833"/>
                        <a:pt x="3643" y="1833"/>
                      </a:cubicBezTo>
                      <a:cubicBezTo>
                        <a:pt x="3643" y="1833"/>
                        <a:pt x="3647" y="1833"/>
                        <a:pt x="3647" y="1833"/>
                      </a:cubicBezTo>
                      <a:cubicBezTo>
                        <a:pt x="3647" y="1833"/>
                        <a:pt x="3649" y="1833"/>
                        <a:pt x="3649" y="1833"/>
                      </a:cubicBezTo>
                      <a:cubicBezTo>
                        <a:pt x="3649" y="1833"/>
                        <a:pt x="3652" y="1833"/>
                        <a:pt x="3652" y="1833"/>
                      </a:cubicBezTo>
                      <a:cubicBezTo>
                        <a:pt x="3652" y="1833"/>
                        <a:pt x="3654" y="1833"/>
                        <a:pt x="3654" y="1833"/>
                      </a:cubicBezTo>
                      <a:cubicBezTo>
                        <a:pt x="3654" y="1833"/>
                        <a:pt x="3659" y="1833"/>
                        <a:pt x="3659" y="1833"/>
                      </a:cubicBezTo>
                      <a:cubicBezTo>
                        <a:pt x="3659" y="1833"/>
                        <a:pt x="3660" y="1833"/>
                        <a:pt x="3660" y="1833"/>
                      </a:cubicBezTo>
                      <a:cubicBezTo>
                        <a:pt x="3660" y="1833"/>
                        <a:pt x="3663" y="1832"/>
                        <a:pt x="3663" y="1832"/>
                      </a:cubicBezTo>
                      <a:cubicBezTo>
                        <a:pt x="3663" y="1832"/>
                        <a:pt x="3665" y="1833"/>
                        <a:pt x="3665" y="1833"/>
                      </a:cubicBezTo>
                      <a:cubicBezTo>
                        <a:pt x="3665" y="1833"/>
                        <a:pt x="3668" y="1833"/>
                        <a:pt x="3668" y="1833"/>
                      </a:cubicBezTo>
                      <a:cubicBezTo>
                        <a:pt x="3668" y="1833"/>
                        <a:pt x="3672" y="1833"/>
                        <a:pt x="3672" y="1833"/>
                      </a:cubicBezTo>
                      <a:cubicBezTo>
                        <a:pt x="3672" y="1833"/>
                        <a:pt x="3674" y="1833"/>
                        <a:pt x="3674" y="1833"/>
                      </a:cubicBezTo>
                      <a:cubicBezTo>
                        <a:pt x="3674" y="1833"/>
                        <a:pt x="3678" y="1833"/>
                        <a:pt x="3678" y="1833"/>
                      </a:cubicBezTo>
                      <a:cubicBezTo>
                        <a:pt x="3678" y="1833"/>
                        <a:pt x="3681" y="1832"/>
                        <a:pt x="3681" y="1832"/>
                      </a:cubicBezTo>
                      <a:cubicBezTo>
                        <a:pt x="3681" y="1832"/>
                        <a:pt x="3682" y="1833"/>
                        <a:pt x="3682" y="1833"/>
                      </a:cubicBezTo>
                      <a:cubicBezTo>
                        <a:pt x="3682" y="1833"/>
                        <a:pt x="3687" y="1833"/>
                        <a:pt x="3687" y="1833"/>
                      </a:cubicBezTo>
                      <a:cubicBezTo>
                        <a:pt x="3687" y="1833"/>
                        <a:pt x="3689" y="1833"/>
                        <a:pt x="3689" y="1833"/>
                      </a:cubicBezTo>
                      <a:cubicBezTo>
                        <a:pt x="3689" y="1833"/>
                        <a:pt x="3694" y="1833"/>
                        <a:pt x="3694" y="1833"/>
                      </a:cubicBezTo>
                      <a:cubicBezTo>
                        <a:pt x="3694" y="1833"/>
                        <a:pt x="3696" y="1833"/>
                        <a:pt x="3696" y="1833"/>
                      </a:cubicBezTo>
                      <a:cubicBezTo>
                        <a:pt x="3696" y="1833"/>
                        <a:pt x="3700" y="1833"/>
                        <a:pt x="3700" y="1833"/>
                      </a:cubicBezTo>
                      <a:cubicBezTo>
                        <a:pt x="3700" y="1833"/>
                        <a:pt x="3701" y="1833"/>
                        <a:pt x="3701" y="1833"/>
                      </a:cubicBezTo>
                      <a:cubicBezTo>
                        <a:pt x="3701" y="1833"/>
                        <a:pt x="3701" y="1833"/>
                        <a:pt x="3701" y="1833"/>
                      </a:cubicBezTo>
                      <a:cubicBezTo>
                        <a:pt x="3701" y="1833"/>
                        <a:pt x="3707" y="1833"/>
                        <a:pt x="3707" y="1833"/>
                      </a:cubicBezTo>
                      <a:cubicBezTo>
                        <a:pt x="3707" y="1833"/>
                        <a:pt x="3707" y="1833"/>
                        <a:pt x="3707" y="1833"/>
                      </a:cubicBezTo>
                      <a:cubicBezTo>
                        <a:pt x="3707" y="1833"/>
                        <a:pt x="3708" y="1833"/>
                        <a:pt x="3708" y="1833"/>
                      </a:cubicBezTo>
                      <a:cubicBezTo>
                        <a:pt x="3708" y="1833"/>
                        <a:pt x="3714" y="1833"/>
                        <a:pt x="3714" y="1833"/>
                      </a:cubicBezTo>
                      <a:cubicBezTo>
                        <a:pt x="3714" y="1833"/>
                        <a:pt x="3718" y="1833"/>
                        <a:pt x="3718" y="1833"/>
                      </a:cubicBezTo>
                      <a:cubicBezTo>
                        <a:pt x="3718" y="1833"/>
                        <a:pt x="3720" y="1833"/>
                        <a:pt x="3720" y="1833"/>
                      </a:cubicBezTo>
                      <a:cubicBezTo>
                        <a:pt x="3720" y="1833"/>
                        <a:pt x="3722" y="1833"/>
                        <a:pt x="3722" y="1833"/>
                      </a:cubicBezTo>
                      <a:cubicBezTo>
                        <a:pt x="3722" y="1833"/>
                        <a:pt x="3726" y="1833"/>
                        <a:pt x="3726" y="1833"/>
                      </a:cubicBezTo>
                      <a:cubicBezTo>
                        <a:pt x="3726" y="1833"/>
                        <a:pt x="3728" y="1833"/>
                        <a:pt x="3728" y="1833"/>
                      </a:cubicBezTo>
                      <a:cubicBezTo>
                        <a:pt x="3728" y="1833"/>
                        <a:pt x="3732" y="1833"/>
                        <a:pt x="3732" y="1833"/>
                      </a:cubicBezTo>
                      <a:cubicBezTo>
                        <a:pt x="3732" y="1833"/>
                        <a:pt x="3733" y="1833"/>
                        <a:pt x="3733" y="1833"/>
                      </a:cubicBezTo>
                      <a:cubicBezTo>
                        <a:pt x="3733" y="1833"/>
                        <a:pt x="3737" y="1833"/>
                        <a:pt x="3737" y="1833"/>
                      </a:cubicBezTo>
                      <a:cubicBezTo>
                        <a:pt x="3737" y="1833"/>
                        <a:pt x="3740" y="1833"/>
                        <a:pt x="3740" y="1833"/>
                      </a:cubicBezTo>
                      <a:cubicBezTo>
                        <a:pt x="3740" y="1833"/>
                        <a:pt x="3741" y="1833"/>
                        <a:pt x="3741" y="1833"/>
                      </a:cubicBezTo>
                      <a:cubicBezTo>
                        <a:pt x="3741" y="1833"/>
                        <a:pt x="3744" y="1833"/>
                        <a:pt x="3744" y="1833"/>
                      </a:cubicBezTo>
                      <a:cubicBezTo>
                        <a:pt x="3744" y="1833"/>
                        <a:pt x="3748" y="1833"/>
                        <a:pt x="3748" y="1833"/>
                      </a:cubicBezTo>
                      <a:cubicBezTo>
                        <a:pt x="3748" y="1833"/>
                        <a:pt x="3750" y="1833"/>
                        <a:pt x="3750" y="1833"/>
                      </a:cubicBezTo>
                      <a:cubicBezTo>
                        <a:pt x="3750" y="1833"/>
                        <a:pt x="3752" y="1833"/>
                        <a:pt x="3752" y="1833"/>
                      </a:cubicBezTo>
                      <a:cubicBezTo>
                        <a:pt x="3752" y="1833"/>
                        <a:pt x="3753" y="1833"/>
                        <a:pt x="3753" y="1833"/>
                      </a:cubicBezTo>
                      <a:cubicBezTo>
                        <a:pt x="3753" y="1833"/>
                        <a:pt x="3759" y="1833"/>
                        <a:pt x="3759" y="1833"/>
                      </a:cubicBezTo>
                      <a:cubicBezTo>
                        <a:pt x="3759" y="1833"/>
                        <a:pt x="3762" y="1832"/>
                        <a:pt x="3762" y="1832"/>
                      </a:cubicBezTo>
                      <a:cubicBezTo>
                        <a:pt x="3762" y="1832"/>
                        <a:pt x="3766" y="1833"/>
                        <a:pt x="3766" y="1833"/>
                      </a:cubicBezTo>
                      <a:cubicBezTo>
                        <a:pt x="3766" y="1833"/>
                        <a:pt x="3769" y="1833"/>
                        <a:pt x="3769" y="1833"/>
                      </a:cubicBezTo>
                      <a:cubicBezTo>
                        <a:pt x="3769" y="1833"/>
                        <a:pt x="3769" y="1833"/>
                        <a:pt x="3769" y="1833"/>
                      </a:cubicBezTo>
                      <a:cubicBezTo>
                        <a:pt x="3769" y="1833"/>
                        <a:pt x="3774" y="1833"/>
                        <a:pt x="3774" y="1833"/>
                      </a:cubicBezTo>
                      <a:cubicBezTo>
                        <a:pt x="3774" y="1833"/>
                        <a:pt x="3776" y="1833"/>
                        <a:pt x="3776" y="1833"/>
                      </a:cubicBezTo>
                      <a:cubicBezTo>
                        <a:pt x="3776" y="1833"/>
                        <a:pt x="3780" y="1833"/>
                        <a:pt x="3780" y="1833"/>
                      </a:cubicBezTo>
                      <a:cubicBezTo>
                        <a:pt x="3780" y="1833"/>
                        <a:pt x="3782" y="1833"/>
                        <a:pt x="3782" y="1833"/>
                      </a:cubicBezTo>
                      <a:cubicBezTo>
                        <a:pt x="3782" y="1833"/>
                        <a:pt x="3785" y="1833"/>
                        <a:pt x="3785" y="1833"/>
                      </a:cubicBezTo>
                      <a:cubicBezTo>
                        <a:pt x="3785" y="1833"/>
                        <a:pt x="3787" y="1833"/>
                        <a:pt x="3787" y="1833"/>
                      </a:cubicBezTo>
                      <a:cubicBezTo>
                        <a:pt x="3787" y="1833"/>
                        <a:pt x="3789" y="1833"/>
                        <a:pt x="3789" y="1833"/>
                      </a:cubicBezTo>
                      <a:cubicBezTo>
                        <a:pt x="3789" y="1833"/>
                        <a:pt x="3792" y="1833"/>
                        <a:pt x="3792" y="1833"/>
                      </a:cubicBezTo>
                      <a:cubicBezTo>
                        <a:pt x="3792" y="1833"/>
                        <a:pt x="3795" y="1833"/>
                        <a:pt x="3795" y="1833"/>
                      </a:cubicBezTo>
                      <a:cubicBezTo>
                        <a:pt x="3795" y="1833"/>
                        <a:pt x="3802" y="1833"/>
                        <a:pt x="3802" y="1833"/>
                      </a:cubicBezTo>
                      <a:cubicBezTo>
                        <a:pt x="3802" y="1833"/>
                        <a:pt x="3803" y="1833"/>
                        <a:pt x="3803" y="1833"/>
                      </a:cubicBezTo>
                      <a:cubicBezTo>
                        <a:pt x="3803" y="1833"/>
                        <a:pt x="3805" y="1833"/>
                        <a:pt x="3805" y="1833"/>
                      </a:cubicBezTo>
                      <a:cubicBezTo>
                        <a:pt x="3805" y="1833"/>
                        <a:pt x="3808" y="1833"/>
                        <a:pt x="3808" y="1833"/>
                      </a:cubicBezTo>
                      <a:cubicBezTo>
                        <a:pt x="3808" y="1833"/>
                        <a:pt x="3810" y="1833"/>
                        <a:pt x="3810" y="1833"/>
                      </a:cubicBezTo>
                      <a:cubicBezTo>
                        <a:pt x="3810" y="1833"/>
                        <a:pt x="3813" y="1832"/>
                        <a:pt x="3813" y="1832"/>
                      </a:cubicBezTo>
                      <a:cubicBezTo>
                        <a:pt x="3813" y="1832"/>
                        <a:pt x="3818" y="1832"/>
                        <a:pt x="3818" y="1832"/>
                      </a:cubicBezTo>
                      <a:cubicBezTo>
                        <a:pt x="3818" y="1832"/>
                        <a:pt x="3820" y="1833"/>
                        <a:pt x="3820" y="1833"/>
                      </a:cubicBezTo>
                      <a:cubicBezTo>
                        <a:pt x="3820" y="1833"/>
                        <a:pt x="3821" y="1833"/>
                        <a:pt x="3821" y="1833"/>
                      </a:cubicBezTo>
                      <a:cubicBezTo>
                        <a:pt x="3821" y="1833"/>
                        <a:pt x="3826" y="1833"/>
                        <a:pt x="3826" y="1833"/>
                      </a:cubicBezTo>
                      <a:cubicBezTo>
                        <a:pt x="3826" y="1833"/>
                        <a:pt x="3826" y="1833"/>
                        <a:pt x="3826" y="1833"/>
                      </a:cubicBezTo>
                      <a:cubicBezTo>
                        <a:pt x="3826" y="1833"/>
                        <a:pt x="3828" y="1833"/>
                        <a:pt x="3828" y="1833"/>
                      </a:cubicBezTo>
                      <a:cubicBezTo>
                        <a:pt x="3828" y="1833"/>
                        <a:pt x="3832" y="1833"/>
                        <a:pt x="3832" y="1833"/>
                      </a:cubicBezTo>
                      <a:cubicBezTo>
                        <a:pt x="3832" y="1833"/>
                        <a:pt x="3834" y="1832"/>
                        <a:pt x="3834" y="1832"/>
                      </a:cubicBezTo>
                      <a:cubicBezTo>
                        <a:pt x="3834" y="1832"/>
                        <a:pt x="3842" y="1833"/>
                        <a:pt x="3842" y="1833"/>
                      </a:cubicBezTo>
                      <a:cubicBezTo>
                        <a:pt x="3842" y="1833"/>
                        <a:pt x="3842" y="1833"/>
                        <a:pt x="3842" y="1833"/>
                      </a:cubicBezTo>
                      <a:cubicBezTo>
                        <a:pt x="3842" y="1833"/>
                        <a:pt x="3843" y="1833"/>
                        <a:pt x="3843" y="1833"/>
                      </a:cubicBezTo>
                      <a:cubicBezTo>
                        <a:pt x="3843" y="1833"/>
                        <a:pt x="3847" y="1833"/>
                        <a:pt x="3847" y="1833"/>
                      </a:cubicBezTo>
                      <a:cubicBezTo>
                        <a:pt x="3847" y="1833"/>
                        <a:pt x="3849" y="1832"/>
                        <a:pt x="3849" y="1832"/>
                      </a:cubicBezTo>
                      <a:cubicBezTo>
                        <a:pt x="3849" y="1832"/>
                        <a:pt x="3851" y="1833"/>
                        <a:pt x="3851" y="1833"/>
                      </a:cubicBezTo>
                      <a:cubicBezTo>
                        <a:pt x="3851" y="1833"/>
                        <a:pt x="3855" y="1833"/>
                        <a:pt x="3855" y="1833"/>
                      </a:cubicBezTo>
                      <a:cubicBezTo>
                        <a:pt x="3855" y="1833"/>
                        <a:pt x="3857" y="1833"/>
                        <a:pt x="3857" y="1833"/>
                      </a:cubicBezTo>
                      <a:cubicBezTo>
                        <a:pt x="3857" y="1833"/>
                        <a:pt x="3860" y="1833"/>
                        <a:pt x="3860" y="1833"/>
                      </a:cubicBezTo>
                      <a:cubicBezTo>
                        <a:pt x="3860" y="1833"/>
                        <a:pt x="3862" y="1833"/>
                        <a:pt x="3862" y="1833"/>
                      </a:cubicBezTo>
                      <a:cubicBezTo>
                        <a:pt x="3862" y="1833"/>
                        <a:pt x="3869" y="1833"/>
                        <a:pt x="3869" y="1833"/>
                      </a:cubicBezTo>
                      <a:cubicBezTo>
                        <a:pt x="3869" y="1833"/>
                        <a:pt x="3871" y="1833"/>
                        <a:pt x="3871" y="1833"/>
                      </a:cubicBezTo>
                      <a:cubicBezTo>
                        <a:pt x="3871" y="1833"/>
                        <a:pt x="3872" y="1833"/>
                        <a:pt x="3872" y="1833"/>
                      </a:cubicBezTo>
                      <a:cubicBezTo>
                        <a:pt x="3872" y="1833"/>
                        <a:pt x="3875" y="1833"/>
                        <a:pt x="3875" y="1833"/>
                      </a:cubicBezTo>
                      <a:cubicBezTo>
                        <a:pt x="3875" y="1833"/>
                        <a:pt x="3877" y="1833"/>
                        <a:pt x="3877" y="1833"/>
                      </a:cubicBezTo>
                      <a:cubicBezTo>
                        <a:pt x="3877" y="1833"/>
                        <a:pt x="3881" y="1833"/>
                        <a:pt x="3881" y="1833"/>
                      </a:cubicBezTo>
                      <a:cubicBezTo>
                        <a:pt x="3881" y="1833"/>
                        <a:pt x="3884" y="1832"/>
                        <a:pt x="3884" y="1832"/>
                      </a:cubicBezTo>
                      <a:cubicBezTo>
                        <a:pt x="3884" y="1832"/>
                        <a:pt x="3886" y="1833"/>
                        <a:pt x="3886" y="1833"/>
                      </a:cubicBezTo>
                      <a:cubicBezTo>
                        <a:pt x="3886" y="1833"/>
                        <a:pt x="3888" y="1833"/>
                        <a:pt x="3888" y="1833"/>
                      </a:cubicBezTo>
                      <a:cubicBezTo>
                        <a:pt x="3888" y="1833"/>
                        <a:pt x="3891" y="1833"/>
                        <a:pt x="3891" y="1833"/>
                      </a:cubicBezTo>
                      <a:cubicBezTo>
                        <a:pt x="3891" y="1833"/>
                        <a:pt x="3895" y="1833"/>
                        <a:pt x="3895" y="1833"/>
                      </a:cubicBezTo>
                      <a:cubicBezTo>
                        <a:pt x="3895" y="1833"/>
                        <a:pt x="3899" y="1832"/>
                        <a:pt x="3899" y="1832"/>
                      </a:cubicBezTo>
                      <a:cubicBezTo>
                        <a:pt x="3899" y="1832"/>
                        <a:pt x="3901" y="1833"/>
                        <a:pt x="3901" y="1833"/>
                      </a:cubicBezTo>
                      <a:cubicBezTo>
                        <a:pt x="3901" y="1833"/>
                        <a:pt x="3903" y="1833"/>
                        <a:pt x="3903" y="1833"/>
                      </a:cubicBezTo>
                      <a:cubicBezTo>
                        <a:pt x="3903" y="1833"/>
                        <a:pt x="3907" y="1833"/>
                        <a:pt x="3907" y="1833"/>
                      </a:cubicBezTo>
                      <a:cubicBezTo>
                        <a:pt x="3907" y="1833"/>
                        <a:pt x="3908" y="1833"/>
                        <a:pt x="3908" y="1833"/>
                      </a:cubicBezTo>
                      <a:cubicBezTo>
                        <a:pt x="3908" y="1833"/>
                        <a:pt x="3913" y="1833"/>
                        <a:pt x="3913" y="1833"/>
                      </a:cubicBezTo>
                      <a:cubicBezTo>
                        <a:pt x="3913" y="1833"/>
                        <a:pt x="3915" y="1833"/>
                        <a:pt x="3915" y="1833"/>
                      </a:cubicBezTo>
                      <a:cubicBezTo>
                        <a:pt x="3915" y="1833"/>
                        <a:pt x="3916" y="1833"/>
                        <a:pt x="3916" y="1833"/>
                      </a:cubicBezTo>
                      <a:cubicBezTo>
                        <a:pt x="3916" y="1833"/>
                        <a:pt x="3921" y="1833"/>
                        <a:pt x="3921" y="1833"/>
                      </a:cubicBezTo>
                      <a:cubicBezTo>
                        <a:pt x="3921" y="1833"/>
                        <a:pt x="3923" y="1833"/>
                        <a:pt x="3923" y="1833"/>
                      </a:cubicBezTo>
                      <a:cubicBezTo>
                        <a:pt x="3923" y="1833"/>
                        <a:pt x="3924" y="1833"/>
                        <a:pt x="3924" y="1833"/>
                      </a:cubicBezTo>
                      <a:cubicBezTo>
                        <a:pt x="3924" y="1833"/>
                        <a:pt x="3929" y="1833"/>
                        <a:pt x="3929" y="1833"/>
                      </a:cubicBezTo>
                      <a:cubicBezTo>
                        <a:pt x="3929" y="1833"/>
                        <a:pt x="3931" y="1833"/>
                        <a:pt x="3931" y="1833"/>
                      </a:cubicBezTo>
                      <a:cubicBezTo>
                        <a:pt x="3931" y="1833"/>
                        <a:pt x="3935" y="1833"/>
                        <a:pt x="3935" y="1833"/>
                      </a:cubicBezTo>
                      <a:cubicBezTo>
                        <a:pt x="3935" y="1833"/>
                        <a:pt x="3937" y="1833"/>
                        <a:pt x="3937" y="1833"/>
                      </a:cubicBezTo>
                      <a:cubicBezTo>
                        <a:pt x="3937" y="1833"/>
                        <a:pt x="3939" y="1833"/>
                        <a:pt x="3939" y="1833"/>
                      </a:cubicBezTo>
                      <a:cubicBezTo>
                        <a:pt x="3939" y="1833"/>
                        <a:pt x="3942" y="1833"/>
                        <a:pt x="3942" y="1833"/>
                      </a:cubicBezTo>
                      <a:cubicBezTo>
                        <a:pt x="3942" y="1833"/>
                        <a:pt x="3948" y="1833"/>
                        <a:pt x="3948" y="1833"/>
                      </a:cubicBezTo>
                      <a:cubicBezTo>
                        <a:pt x="3948" y="1833"/>
                        <a:pt x="3950" y="1833"/>
                        <a:pt x="3950" y="1833"/>
                      </a:cubicBezTo>
                      <a:cubicBezTo>
                        <a:pt x="3950" y="1833"/>
                        <a:pt x="3952" y="1833"/>
                        <a:pt x="3952" y="1833"/>
                      </a:cubicBezTo>
                      <a:cubicBezTo>
                        <a:pt x="3952" y="1833"/>
                        <a:pt x="3952" y="1833"/>
                        <a:pt x="3952" y="1833"/>
                      </a:cubicBezTo>
                      <a:cubicBezTo>
                        <a:pt x="3952" y="1833"/>
                        <a:pt x="3959" y="1833"/>
                        <a:pt x="3959" y="1833"/>
                      </a:cubicBezTo>
                      <a:cubicBezTo>
                        <a:pt x="3959" y="1833"/>
                        <a:pt x="3960" y="1832"/>
                        <a:pt x="3960" y="1832"/>
                      </a:cubicBezTo>
                      <a:cubicBezTo>
                        <a:pt x="3960" y="1832"/>
                        <a:pt x="3962" y="1832"/>
                        <a:pt x="3962" y="1832"/>
                      </a:cubicBezTo>
                      <a:cubicBezTo>
                        <a:pt x="3962" y="1832"/>
                        <a:pt x="3963" y="1833"/>
                        <a:pt x="3963" y="1833"/>
                      </a:cubicBezTo>
                      <a:cubicBezTo>
                        <a:pt x="3963" y="1833"/>
                        <a:pt x="3968" y="1833"/>
                        <a:pt x="3968" y="1833"/>
                      </a:cubicBezTo>
                      <a:cubicBezTo>
                        <a:pt x="3968" y="1833"/>
                        <a:pt x="3970" y="1832"/>
                        <a:pt x="3970" y="1832"/>
                      </a:cubicBezTo>
                      <a:cubicBezTo>
                        <a:pt x="3970" y="1832"/>
                        <a:pt x="3976" y="1833"/>
                        <a:pt x="3976" y="1833"/>
                      </a:cubicBezTo>
                      <a:cubicBezTo>
                        <a:pt x="3976" y="1833"/>
                        <a:pt x="3978" y="1832"/>
                        <a:pt x="3978" y="1832"/>
                      </a:cubicBezTo>
                      <a:cubicBezTo>
                        <a:pt x="3978" y="1832"/>
                        <a:pt x="3980" y="1832"/>
                        <a:pt x="3980" y="1832"/>
                      </a:cubicBezTo>
                      <a:cubicBezTo>
                        <a:pt x="3980" y="1832"/>
                        <a:pt x="3984" y="1832"/>
                        <a:pt x="3984" y="1832"/>
                      </a:cubicBezTo>
                      <a:cubicBezTo>
                        <a:pt x="3984" y="1832"/>
                        <a:pt x="3986" y="1833"/>
                        <a:pt x="3986" y="1833"/>
                      </a:cubicBezTo>
                      <a:cubicBezTo>
                        <a:pt x="3986" y="1833"/>
                        <a:pt x="3989" y="1832"/>
                        <a:pt x="3989" y="1832"/>
                      </a:cubicBezTo>
                      <a:cubicBezTo>
                        <a:pt x="3989" y="1832"/>
                        <a:pt x="3993" y="1832"/>
                        <a:pt x="3993" y="1832"/>
                      </a:cubicBezTo>
                      <a:cubicBezTo>
                        <a:pt x="3993" y="1832"/>
                        <a:pt x="3994" y="1833"/>
                        <a:pt x="3994" y="1833"/>
                      </a:cubicBezTo>
                      <a:cubicBezTo>
                        <a:pt x="3994" y="1833"/>
                        <a:pt x="3998" y="1832"/>
                        <a:pt x="3998" y="1832"/>
                      </a:cubicBezTo>
                      <a:cubicBezTo>
                        <a:pt x="3998" y="1832"/>
                        <a:pt x="3998" y="1833"/>
                        <a:pt x="3998" y="1833"/>
                      </a:cubicBezTo>
                      <a:cubicBezTo>
                        <a:pt x="3998" y="1833"/>
                        <a:pt x="4005" y="1832"/>
                        <a:pt x="4005" y="1832"/>
                      </a:cubicBezTo>
                      <a:cubicBezTo>
                        <a:pt x="4005" y="1832"/>
                        <a:pt x="4006" y="1832"/>
                        <a:pt x="4006" y="1832"/>
                      </a:cubicBezTo>
                      <a:cubicBezTo>
                        <a:pt x="4006" y="1832"/>
                        <a:pt x="4010" y="1832"/>
                        <a:pt x="4010" y="1832"/>
                      </a:cubicBezTo>
                      <a:cubicBezTo>
                        <a:pt x="4010" y="1832"/>
                        <a:pt x="4012" y="1833"/>
                        <a:pt x="4012" y="1833"/>
                      </a:cubicBezTo>
                      <a:cubicBezTo>
                        <a:pt x="4012" y="1833"/>
                        <a:pt x="4013" y="1832"/>
                        <a:pt x="4013" y="1832"/>
                      </a:cubicBezTo>
                      <a:cubicBezTo>
                        <a:pt x="4013" y="1832"/>
                        <a:pt x="4014" y="1833"/>
                        <a:pt x="4014" y="1833"/>
                      </a:cubicBezTo>
                      <a:cubicBezTo>
                        <a:pt x="4014" y="1833"/>
                        <a:pt x="4021" y="1833"/>
                        <a:pt x="4021" y="1833"/>
                      </a:cubicBezTo>
                      <a:cubicBezTo>
                        <a:pt x="4021" y="1833"/>
                        <a:pt x="4022" y="1832"/>
                        <a:pt x="4022" y="1832"/>
                      </a:cubicBezTo>
                      <a:cubicBezTo>
                        <a:pt x="4022" y="1832"/>
                        <a:pt x="4027" y="1833"/>
                        <a:pt x="4027" y="1833"/>
                      </a:cubicBezTo>
                      <a:cubicBezTo>
                        <a:pt x="4027" y="1833"/>
                        <a:pt x="4028" y="1832"/>
                        <a:pt x="4028" y="1832"/>
                      </a:cubicBezTo>
                      <a:cubicBezTo>
                        <a:pt x="4028" y="1832"/>
                        <a:pt x="4032" y="1833"/>
                        <a:pt x="4032" y="1833"/>
                      </a:cubicBezTo>
                      <a:cubicBezTo>
                        <a:pt x="4032" y="1833"/>
                        <a:pt x="4034" y="1832"/>
                        <a:pt x="4034" y="1832"/>
                      </a:cubicBezTo>
                      <a:cubicBezTo>
                        <a:pt x="4034" y="1832"/>
                        <a:pt x="4035" y="1833"/>
                        <a:pt x="4035" y="1833"/>
                      </a:cubicBezTo>
                      <a:cubicBezTo>
                        <a:pt x="4035" y="1833"/>
                        <a:pt x="4038" y="1832"/>
                        <a:pt x="4038" y="1832"/>
                      </a:cubicBezTo>
                      <a:cubicBezTo>
                        <a:pt x="4038" y="1832"/>
                        <a:pt x="4041" y="1832"/>
                        <a:pt x="4041" y="1832"/>
                      </a:cubicBezTo>
                      <a:cubicBezTo>
                        <a:pt x="4041" y="1832"/>
                        <a:pt x="4045" y="1832"/>
                        <a:pt x="4045" y="1832"/>
                      </a:cubicBezTo>
                      <a:cubicBezTo>
                        <a:pt x="4045" y="1832"/>
                        <a:pt x="4047" y="1832"/>
                        <a:pt x="4047" y="1832"/>
                      </a:cubicBezTo>
                      <a:cubicBezTo>
                        <a:pt x="4047" y="1832"/>
                        <a:pt x="4050" y="1832"/>
                        <a:pt x="4050" y="1832"/>
                      </a:cubicBezTo>
                      <a:cubicBezTo>
                        <a:pt x="4050" y="1832"/>
                        <a:pt x="4052" y="1832"/>
                        <a:pt x="4052" y="1832"/>
                      </a:cubicBezTo>
                      <a:cubicBezTo>
                        <a:pt x="4052" y="1832"/>
                        <a:pt x="4055" y="1831"/>
                        <a:pt x="4055" y="1831"/>
                      </a:cubicBezTo>
                      <a:cubicBezTo>
                        <a:pt x="4055" y="1831"/>
                        <a:pt x="4058" y="1831"/>
                        <a:pt x="4058" y="1831"/>
                      </a:cubicBezTo>
                      <a:cubicBezTo>
                        <a:pt x="4058" y="1831"/>
                        <a:pt x="4063" y="1830"/>
                        <a:pt x="4063" y="1830"/>
                      </a:cubicBezTo>
                      <a:cubicBezTo>
                        <a:pt x="4063" y="1830"/>
                        <a:pt x="4063" y="1830"/>
                        <a:pt x="4063" y="1830"/>
                      </a:cubicBezTo>
                      <a:cubicBezTo>
                        <a:pt x="4063" y="1830"/>
                        <a:pt x="4069" y="1829"/>
                        <a:pt x="4069" y="1829"/>
                      </a:cubicBezTo>
                      <a:cubicBezTo>
                        <a:pt x="4069" y="1829"/>
                        <a:pt x="4069" y="1829"/>
                        <a:pt x="4069" y="1829"/>
                      </a:cubicBezTo>
                      <a:cubicBezTo>
                        <a:pt x="4069" y="1829"/>
                        <a:pt x="4074" y="1826"/>
                        <a:pt x="4074" y="1826"/>
                      </a:cubicBezTo>
                      <a:cubicBezTo>
                        <a:pt x="4074" y="1826"/>
                        <a:pt x="4075" y="1826"/>
                        <a:pt x="4075" y="1826"/>
                      </a:cubicBezTo>
                      <a:cubicBezTo>
                        <a:pt x="4075" y="1826"/>
                        <a:pt x="4080" y="1819"/>
                        <a:pt x="4080" y="1819"/>
                      </a:cubicBezTo>
                      <a:cubicBezTo>
                        <a:pt x="4080" y="1819"/>
                        <a:pt x="4080" y="1819"/>
                        <a:pt x="4080" y="1819"/>
                      </a:cubicBezTo>
                      <a:cubicBezTo>
                        <a:pt x="4080" y="1819"/>
                        <a:pt x="4086" y="1784"/>
                        <a:pt x="4086" y="1784"/>
                      </a:cubicBezTo>
                      <a:cubicBezTo>
                        <a:pt x="4086" y="1784"/>
                        <a:pt x="4087" y="1780"/>
                        <a:pt x="4087" y="1780"/>
                      </a:cubicBezTo>
                      <a:cubicBezTo>
                        <a:pt x="4087" y="1780"/>
                        <a:pt x="4091" y="1795"/>
                        <a:pt x="4091" y="1795"/>
                      </a:cubicBezTo>
                      <a:cubicBezTo>
                        <a:pt x="4091" y="1795"/>
                        <a:pt x="4092" y="1795"/>
                        <a:pt x="4092" y="1795"/>
                      </a:cubicBezTo>
                      <a:cubicBezTo>
                        <a:pt x="4092" y="1795"/>
                        <a:pt x="4097" y="1749"/>
                        <a:pt x="4097" y="1749"/>
                      </a:cubicBezTo>
                      <a:cubicBezTo>
                        <a:pt x="4097" y="1749"/>
                        <a:pt x="4097" y="1746"/>
                        <a:pt x="4097" y="1746"/>
                      </a:cubicBezTo>
                      <a:cubicBezTo>
                        <a:pt x="4097" y="1746"/>
                        <a:pt x="4100" y="1723"/>
                        <a:pt x="4100" y="1723"/>
                      </a:cubicBezTo>
                      <a:cubicBezTo>
                        <a:pt x="4100" y="1723"/>
                        <a:pt x="4103" y="1738"/>
                        <a:pt x="4103" y="1738"/>
                      </a:cubicBezTo>
                      <a:cubicBezTo>
                        <a:pt x="4103" y="1738"/>
                        <a:pt x="4106" y="1751"/>
                        <a:pt x="4106" y="1751"/>
                      </a:cubicBezTo>
                      <a:cubicBezTo>
                        <a:pt x="4106" y="1751"/>
                        <a:pt x="4112" y="1749"/>
                        <a:pt x="4112" y="1749"/>
                      </a:cubicBezTo>
                      <a:cubicBezTo>
                        <a:pt x="4112" y="1749"/>
                        <a:pt x="4114" y="1741"/>
                        <a:pt x="4114" y="1741"/>
                      </a:cubicBezTo>
                      <a:cubicBezTo>
                        <a:pt x="4114" y="1741"/>
                        <a:pt x="4114" y="1739"/>
                        <a:pt x="4114" y="1739"/>
                      </a:cubicBezTo>
                      <a:cubicBezTo>
                        <a:pt x="4114" y="1739"/>
                        <a:pt x="4117" y="1728"/>
                        <a:pt x="4117" y="1728"/>
                      </a:cubicBezTo>
                      <a:cubicBezTo>
                        <a:pt x="4117" y="1728"/>
                        <a:pt x="4120" y="1737"/>
                        <a:pt x="4120" y="1737"/>
                      </a:cubicBezTo>
                      <a:cubicBezTo>
                        <a:pt x="4120" y="1737"/>
                        <a:pt x="4125" y="1784"/>
                        <a:pt x="4125" y="1784"/>
                      </a:cubicBezTo>
                      <a:cubicBezTo>
                        <a:pt x="4125" y="1784"/>
                        <a:pt x="4127" y="1787"/>
                        <a:pt x="4127" y="1787"/>
                      </a:cubicBezTo>
                      <a:cubicBezTo>
                        <a:pt x="4127" y="1787"/>
                        <a:pt x="4131" y="1766"/>
                        <a:pt x="4131" y="1766"/>
                      </a:cubicBezTo>
                      <a:cubicBezTo>
                        <a:pt x="4131" y="1766"/>
                        <a:pt x="4131" y="1765"/>
                        <a:pt x="4131" y="1765"/>
                      </a:cubicBezTo>
                      <a:cubicBezTo>
                        <a:pt x="4131" y="1765"/>
                        <a:pt x="4137" y="1805"/>
                        <a:pt x="4137" y="1805"/>
                      </a:cubicBezTo>
                      <a:cubicBezTo>
                        <a:pt x="4137" y="1805"/>
                        <a:pt x="4137" y="1807"/>
                        <a:pt x="4137" y="1807"/>
                      </a:cubicBezTo>
                      <a:cubicBezTo>
                        <a:pt x="4137" y="1807"/>
                        <a:pt x="4142" y="1819"/>
                        <a:pt x="4142" y="1819"/>
                      </a:cubicBezTo>
                      <a:cubicBezTo>
                        <a:pt x="4142" y="1819"/>
                        <a:pt x="4143" y="1819"/>
                        <a:pt x="4143" y="1819"/>
                      </a:cubicBezTo>
                      <a:cubicBezTo>
                        <a:pt x="4143" y="1819"/>
                        <a:pt x="4147" y="1823"/>
                        <a:pt x="4147" y="1823"/>
                      </a:cubicBezTo>
                      <a:cubicBezTo>
                        <a:pt x="4147" y="1823"/>
                        <a:pt x="4148" y="1823"/>
                        <a:pt x="4148" y="1823"/>
                      </a:cubicBezTo>
                      <a:cubicBezTo>
                        <a:pt x="4148" y="1823"/>
                        <a:pt x="4153" y="1823"/>
                        <a:pt x="4153" y="1823"/>
                      </a:cubicBezTo>
                      <a:cubicBezTo>
                        <a:pt x="4153" y="1823"/>
                        <a:pt x="4155" y="1823"/>
                        <a:pt x="4155" y="1823"/>
                      </a:cubicBezTo>
                      <a:cubicBezTo>
                        <a:pt x="4155" y="1823"/>
                        <a:pt x="4159" y="1822"/>
                        <a:pt x="4159" y="1822"/>
                      </a:cubicBezTo>
                      <a:cubicBezTo>
                        <a:pt x="4159" y="1822"/>
                        <a:pt x="4160" y="1822"/>
                        <a:pt x="4160" y="1822"/>
                      </a:cubicBezTo>
                      <a:cubicBezTo>
                        <a:pt x="4160" y="1822"/>
                        <a:pt x="4165" y="1823"/>
                        <a:pt x="4165" y="1823"/>
                      </a:cubicBezTo>
                      <a:cubicBezTo>
                        <a:pt x="4165" y="1823"/>
                        <a:pt x="4165" y="1824"/>
                        <a:pt x="4165" y="1824"/>
                      </a:cubicBezTo>
                      <a:cubicBezTo>
                        <a:pt x="4165" y="1824"/>
                        <a:pt x="4171" y="1816"/>
                        <a:pt x="4171" y="1816"/>
                      </a:cubicBezTo>
                      <a:cubicBezTo>
                        <a:pt x="4171" y="1816"/>
                        <a:pt x="4172" y="1815"/>
                        <a:pt x="4172" y="1815"/>
                      </a:cubicBezTo>
                      <a:cubicBezTo>
                        <a:pt x="4172" y="1815"/>
                        <a:pt x="4176" y="1819"/>
                        <a:pt x="4176" y="1819"/>
                      </a:cubicBezTo>
                      <a:cubicBezTo>
                        <a:pt x="4176" y="1819"/>
                        <a:pt x="4177" y="1819"/>
                        <a:pt x="4177" y="1819"/>
                      </a:cubicBezTo>
                      <a:cubicBezTo>
                        <a:pt x="4177" y="1819"/>
                        <a:pt x="4182" y="1806"/>
                        <a:pt x="4182" y="1806"/>
                      </a:cubicBezTo>
                      <a:cubicBezTo>
                        <a:pt x="4182" y="1806"/>
                        <a:pt x="4184" y="1799"/>
                        <a:pt x="4184" y="1799"/>
                      </a:cubicBezTo>
                      <a:cubicBezTo>
                        <a:pt x="4184" y="1799"/>
                        <a:pt x="4187" y="1808"/>
                        <a:pt x="4187" y="1808"/>
                      </a:cubicBezTo>
                      <a:cubicBezTo>
                        <a:pt x="4187" y="1808"/>
                        <a:pt x="4189" y="1810"/>
                        <a:pt x="4189" y="1810"/>
                      </a:cubicBezTo>
                      <a:cubicBezTo>
                        <a:pt x="4189" y="1810"/>
                        <a:pt x="4193" y="1801"/>
                        <a:pt x="4193" y="1801"/>
                      </a:cubicBezTo>
                      <a:cubicBezTo>
                        <a:pt x="4193" y="1801"/>
                        <a:pt x="4193" y="1799"/>
                        <a:pt x="4193" y="1799"/>
                      </a:cubicBezTo>
                      <a:cubicBezTo>
                        <a:pt x="4193" y="1799"/>
                        <a:pt x="4197" y="1776"/>
                        <a:pt x="4197" y="1776"/>
                      </a:cubicBezTo>
                      <a:cubicBezTo>
                        <a:pt x="4197" y="1776"/>
                        <a:pt x="4199" y="1789"/>
                        <a:pt x="4199" y="1789"/>
                      </a:cubicBezTo>
                      <a:cubicBezTo>
                        <a:pt x="4199" y="1789"/>
                        <a:pt x="4203" y="1804"/>
                        <a:pt x="4203" y="1804"/>
                      </a:cubicBezTo>
                      <a:cubicBezTo>
                        <a:pt x="4203" y="1804"/>
                        <a:pt x="4205" y="1801"/>
                        <a:pt x="4205" y="1801"/>
                      </a:cubicBezTo>
                      <a:cubicBezTo>
                        <a:pt x="4205" y="1801"/>
                        <a:pt x="4209" y="1765"/>
                        <a:pt x="4209" y="1765"/>
                      </a:cubicBezTo>
                      <a:cubicBezTo>
                        <a:pt x="4209" y="1765"/>
                        <a:pt x="4210" y="1770"/>
                        <a:pt x="4210" y="1770"/>
                      </a:cubicBezTo>
                      <a:cubicBezTo>
                        <a:pt x="4210" y="1770"/>
                        <a:pt x="4216" y="1803"/>
                        <a:pt x="4216" y="1803"/>
                      </a:cubicBezTo>
                      <a:cubicBezTo>
                        <a:pt x="4216" y="1803"/>
                        <a:pt x="4217" y="1803"/>
                        <a:pt x="4217" y="1803"/>
                      </a:cubicBezTo>
                      <a:cubicBezTo>
                        <a:pt x="4217" y="1803"/>
                        <a:pt x="4221" y="1779"/>
                        <a:pt x="4221" y="1779"/>
                      </a:cubicBezTo>
                      <a:cubicBezTo>
                        <a:pt x="4221" y="1779"/>
                        <a:pt x="4222" y="1778"/>
                        <a:pt x="4222" y="1778"/>
                      </a:cubicBezTo>
                      <a:cubicBezTo>
                        <a:pt x="4222" y="1778"/>
                        <a:pt x="4227" y="1807"/>
                        <a:pt x="4227" y="1807"/>
                      </a:cubicBezTo>
                      <a:cubicBezTo>
                        <a:pt x="4227" y="1807"/>
                        <a:pt x="4230" y="1811"/>
                        <a:pt x="4230" y="1811"/>
                      </a:cubicBezTo>
                      <a:cubicBezTo>
                        <a:pt x="4230" y="1811"/>
                        <a:pt x="4233" y="1805"/>
                        <a:pt x="4233" y="1805"/>
                      </a:cubicBezTo>
                      <a:cubicBezTo>
                        <a:pt x="4233" y="1805"/>
                        <a:pt x="4234" y="1801"/>
                        <a:pt x="4234" y="1801"/>
                      </a:cubicBezTo>
                      <a:cubicBezTo>
                        <a:pt x="4234" y="1801"/>
                        <a:pt x="4238" y="1814"/>
                        <a:pt x="4238" y="1814"/>
                      </a:cubicBezTo>
                      <a:cubicBezTo>
                        <a:pt x="4238" y="1814"/>
                        <a:pt x="4239" y="1815"/>
                        <a:pt x="4239" y="1815"/>
                      </a:cubicBezTo>
                      <a:cubicBezTo>
                        <a:pt x="4239" y="1815"/>
                        <a:pt x="4243" y="1820"/>
                        <a:pt x="4243" y="1820"/>
                      </a:cubicBezTo>
                      <a:cubicBezTo>
                        <a:pt x="4243" y="1820"/>
                        <a:pt x="4247" y="1818"/>
                        <a:pt x="4247" y="1818"/>
                      </a:cubicBezTo>
                      <a:cubicBezTo>
                        <a:pt x="4247" y="1818"/>
                        <a:pt x="4250" y="1820"/>
                        <a:pt x="4250" y="1820"/>
                      </a:cubicBezTo>
                      <a:cubicBezTo>
                        <a:pt x="4250" y="1820"/>
                        <a:pt x="4250" y="1821"/>
                        <a:pt x="4250" y="1821"/>
                      </a:cubicBezTo>
                      <a:cubicBezTo>
                        <a:pt x="4250" y="1821"/>
                        <a:pt x="4255" y="1824"/>
                        <a:pt x="4255" y="1824"/>
                      </a:cubicBezTo>
                      <a:cubicBezTo>
                        <a:pt x="4255" y="1824"/>
                        <a:pt x="4260" y="1824"/>
                        <a:pt x="4260" y="1824"/>
                      </a:cubicBezTo>
                      <a:cubicBezTo>
                        <a:pt x="4260" y="1824"/>
                        <a:pt x="4261" y="1824"/>
                        <a:pt x="4261" y="1824"/>
                      </a:cubicBezTo>
                      <a:cubicBezTo>
                        <a:pt x="4261" y="1824"/>
                        <a:pt x="4261" y="1824"/>
                        <a:pt x="4261" y="1824"/>
                      </a:cubicBezTo>
                      <a:cubicBezTo>
                        <a:pt x="4261" y="1824"/>
                        <a:pt x="4266" y="1825"/>
                        <a:pt x="4266" y="1825"/>
                      </a:cubicBezTo>
                      <a:cubicBezTo>
                        <a:pt x="4266" y="1825"/>
                        <a:pt x="4268" y="1824"/>
                        <a:pt x="4268" y="1824"/>
                      </a:cubicBezTo>
                      <a:cubicBezTo>
                        <a:pt x="4268" y="1824"/>
                        <a:pt x="4272" y="1825"/>
                        <a:pt x="4272" y="1825"/>
                      </a:cubicBezTo>
                      <a:cubicBezTo>
                        <a:pt x="4272" y="1825"/>
                        <a:pt x="4274" y="1825"/>
                        <a:pt x="4274" y="1825"/>
                      </a:cubicBezTo>
                      <a:cubicBezTo>
                        <a:pt x="4274" y="1825"/>
                        <a:pt x="4276" y="1824"/>
                        <a:pt x="4276" y="1824"/>
                      </a:cubicBezTo>
                      <a:cubicBezTo>
                        <a:pt x="4276" y="1824"/>
                        <a:pt x="4278" y="1824"/>
                        <a:pt x="4278" y="1824"/>
                      </a:cubicBezTo>
                      <a:cubicBezTo>
                        <a:pt x="4278" y="1824"/>
                        <a:pt x="4283" y="1824"/>
                        <a:pt x="4283" y="1824"/>
                      </a:cubicBezTo>
                      <a:cubicBezTo>
                        <a:pt x="4283" y="1824"/>
                        <a:pt x="4284" y="1824"/>
                        <a:pt x="4284" y="1824"/>
                      </a:cubicBezTo>
                      <a:cubicBezTo>
                        <a:pt x="4284" y="1824"/>
                        <a:pt x="4288" y="1823"/>
                        <a:pt x="4288" y="1823"/>
                      </a:cubicBezTo>
                      <a:cubicBezTo>
                        <a:pt x="4288" y="1823"/>
                        <a:pt x="4290" y="1823"/>
                        <a:pt x="4290" y="1823"/>
                      </a:cubicBezTo>
                      <a:cubicBezTo>
                        <a:pt x="4290" y="1823"/>
                        <a:pt x="4295" y="1822"/>
                        <a:pt x="4295" y="1822"/>
                      </a:cubicBezTo>
                      <a:cubicBezTo>
                        <a:pt x="4295" y="1822"/>
                        <a:pt x="4295" y="1822"/>
                        <a:pt x="4295" y="1822"/>
                      </a:cubicBezTo>
                      <a:cubicBezTo>
                        <a:pt x="4295" y="1822"/>
                        <a:pt x="4301" y="1821"/>
                        <a:pt x="4301" y="1821"/>
                      </a:cubicBezTo>
                      <a:cubicBezTo>
                        <a:pt x="4301" y="1821"/>
                        <a:pt x="4301" y="1820"/>
                        <a:pt x="4301" y="1820"/>
                      </a:cubicBezTo>
                      <a:cubicBezTo>
                        <a:pt x="4301" y="1820"/>
                        <a:pt x="4306" y="1819"/>
                        <a:pt x="4306" y="1819"/>
                      </a:cubicBezTo>
                      <a:cubicBezTo>
                        <a:pt x="4306" y="1819"/>
                        <a:pt x="4306" y="1819"/>
                        <a:pt x="4306" y="1819"/>
                      </a:cubicBezTo>
                      <a:cubicBezTo>
                        <a:pt x="4306" y="1819"/>
                        <a:pt x="4312" y="1815"/>
                        <a:pt x="4312" y="1815"/>
                      </a:cubicBezTo>
                      <a:cubicBezTo>
                        <a:pt x="4312" y="1815"/>
                        <a:pt x="4312" y="1815"/>
                        <a:pt x="4312" y="1815"/>
                      </a:cubicBezTo>
                      <a:cubicBezTo>
                        <a:pt x="4312" y="1815"/>
                        <a:pt x="4317" y="1808"/>
                        <a:pt x="4317" y="1808"/>
                      </a:cubicBezTo>
                      <a:cubicBezTo>
                        <a:pt x="4317" y="1808"/>
                        <a:pt x="4322" y="1808"/>
                        <a:pt x="4322" y="1808"/>
                      </a:cubicBezTo>
                      <a:cubicBezTo>
                        <a:pt x="4322" y="1808"/>
                        <a:pt x="4323" y="1807"/>
                        <a:pt x="4323" y="1807"/>
                      </a:cubicBezTo>
                      <a:cubicBezTo>
                        <a:pt x="4323" y="1807"/>
                        <a:pt x="4323" y="1807"/>
                        <a:pt x="4323" y="1807"/>
                      </a:cubicBezTo>
                      <a:cubicBezTo>
                        <a:pt x="4323" y="1807"/>
                        <a:pt x="4329" y="1793"/>
                        <a:pt x="4329" y="1793"/>
                      </a:cubicBezTo>
                      <a:cubicBezTo>
                        <a:pt x="4329" y="1793"/>
                        <a:pt x="4329" y="1793"/>
                        <a:pt x="4329" y="1793"/>
                      </a:cubicBezTo>
                      <a:cubicBezTo>
                        <a:pt x="4329" y="1793"/>
                        <a:pt x="4332" y="1790"/>
                        <a:pt x="4332" y="1790"/>
                      </a:cubicBezTo>
                      <a:cubicBezTo>
                        <a:pt x="4332" y="1790"/>
                        <a:pt x="4335" y="1793"/>
                        <a:pt x="4335" y="1793"/>
                      </a:cubicBezTo>
                      <a:cubicBezTo>
                        <a:pt x="4335" y="1793"/>
                        <a:pt x="4338" y="1795"/>
                        <a:pt x="4338" y="1795"/>
                      </a:cubicBezTo>
                      <a:cubicBezTo>
                        <a:pt x="4338" y="1795"/>
                        <a:pt x="4340" y="1794"/>
                        <a:pt x="4340" y="1794"/>
                      </a:cubicBezTo>
                      <a:cubicBezTo>
                        <a:pt x="4340" y="1794"/>
                        <a:pt x="4346" y="1787"/>
                        <a:pt x="4346" y="1787"/>
                      </a:cubicBezTo>
                      <a:cubicBezTo>
                        <a:pt x="4346" y="1787"/>
                        <a:pt x="4346" y="1787"/>
                        <a:pt x="4346" y="1787"/>
                      </a:cubicBezTo>
                      <a:cubicBezTo>
                        <a:pt x="4346" y="1787"/>
                        <a:pt x="4351" y="1797"/>
                        <a:pt x="4351" y="1797"/>
                      </a:cubicBezTo>
                      <a:cubicBezTo>
                        <a:pt x="4351" y="1797"/>
                        <a:pt x="4352" y="1797"/>
                        <a:pt x="4352" y="1797"/>
                      </a:cubicBezTo>
                      <a:cubicBezTo>
                        <a:pt x="4352" y="1797"/>
                        <a:pt x="4356" y="1801"/>
                        <a:pt x="4356" y="1801"/>
                      </a:cubicBezTo>
                      <a:cubicBezTo>
                        <a:pt x="4356" y="1801"/>
                        <a:pt x="4360" y="1799"/>
                        <a:pt x="4360" y="1799"/>
                      </a:cubicBezTo>
                      <a:cubicBezTo>
                        <a:pt x="4360" y="1799"/>
                        <a:pt x="4363" y="1803"/>
                        <a:pt x="4363" y="1803"/>
                      </a:cubicBezTo>
                      <a:cubicBezTo>
                        <a:pt x="4363" y="1803"/>
                        <a:pt x="4363" y="1803"/>
                        <a:pt x="4363" y="1803"/>
                      </a:cubicBezTo>
                      <a:cubicBezTo>
                        <a:pt x="4363" y="1803"/>
                        <a:pt x="4369" y="1809"/>
                        <a:pt x="4369" y="1809"/>
                      </a:cubicBezTo>
                      <a:cubicBezTo>
                        <a:pt x="4369" y="1809"/>
                        <a:pt x="4369" y="1810"/>
                        <a:pt x="4369" y="1810"/>
                      </a:cubicBezTo>
                      <a:cubicBezTo>
                        <a:pt x="4369" y="1810"/>
                        <a:pt x="4374" y="1812"/>
                        <a:pt x="4374" y="1812"/>
                      </a:cubicBezTo>
                      <a:cubicBezTo>
                        <a:pt x="4374" y="1812"/>
                        <a:pt x="4374" y="1812"/>
                        <a:pt x="4374" y="1812"/>
                      </a:cubicBezTo>
                      <a:cubicBezTo>
                        <a:pt x="4374" y="1812"/>
                        <a:pt x="4380" y="1814"/>
                        <a:pt x="4380" y="1814"/>
                      </a:cubicBezTo>
                      <a:cubicBezTo>
                        <a:pt x="4380" y="1814"/>
                        <a:pt x="4381" y="1813"/>
                        <a:pt x="4381" y="1813"/>
                      </a:cubicBezTo>
                      <a:cubicBezTo>
                        <a:pt x="4381" y="1813"/>
                        <a:pt x="4385" y="1815"/>
                        <a:pt x="4385" y="1815"/>
                      </a:cubicBezTo>
                      <a:cubicBezTo>
                        <a:pt x="4385" y="1815"/>
                        <a:pt x="4386" y="1815"/>
                        <a:pt x="4386" y="1815"/>
                      </a:cubicBezTo>
                      <a:cubicBezTo>
                        <a:pt x="4386" y="1815"/>
                        <a:pt x="4391" y="1816"/>
                        <a:pt x="4391" y="1816"/>
                      </a:cubicBezTo>
                      <a:cubicBezTo>
                        <a:pt x="4391" y="1816"/>
                        <a:pt x="4391" y="1816"/>
                        <a:pt x="4391" y="1816"/>
                      </a:cubicBezTo>
                      <a:cubicBezTo>
                        <a:pt x="4391" y="1816"/>
                        <a:pt x="4396" y="1818"/>
                        <a:pt x="4396" y="1818"/>
                      </a:cubicBezTo>
                      <a:cubicBezTo>
                        <a:pt x="4396" y="1818"/>
                        <a:pt x="4397" y="1817"/>
                        <a:pt x="4397" y="1817"/>
                      </a:cubicBezTo>
                      <a:cubicBezTo>
                        <a:pt x="4397" y="1817"/>
                        <a:pt x="4402" y="1819"/>
                        <a:pt x="4402" y="1819"/>
                      </a:cubicBezTo>
                      <a:cubicBezTo>
                        <a:pt x="4402" y="1819"/>
                        <a:pt x="4403" y="1819"/>
                        <a:pt x="4403" y="1819"/>
                      </a:cubicBezTo>
                      <a:cubicBezTo>
                        <a:pt x="4403" y="1819"/>
                        <a:pt x="4408" y="1820"/>
                        <a:pt x="4408" y="1820"/>
                      </a:cubicBezTo>
                      <a:cubicBezTo>
                        <a:pt x="4408" y="1820"/>
                        <a:pt x="4409" y="1820"/>
                        <a:pt x="4409" y="1820"/>
                      </a:cubicBezTo>
                      <a:cubicBezTo>
                        <a:pt x="4409" y="1820"/>
                        <a:pt x="4414" y="1821"/>
                        <a:pt x="4414" y="1821"/>
                      </a:cubicBezTo>
                      <a:cubicBezTo>
                        <a:pt x="4414" y="1821"/>
                        <a:pt x="4414" y="1821"/>
                        <a:pt x="4414" y="1821"/>
                      </a:cubicBezTo>
                      <a:cubicBezTo>
                        <a:pt x="4414" y="1821"/>
                        <a:pt x="4417" y="1822"/>
                        <a:pt x="4417" y="1822"/>
                      </a:cubicBezTo>
                      <a:cubicBezTo>
                        <a:pt x="4417" y="1822"/>
                        <a:pt x="4420" y="1822"/>
                        <a:pt x="4420" y="1822"/>
                      </a:cubicBezTo>
                      <a:cubicBezTo>
                        <a:pt x="4420" y="1822"/>
                        <a:pt x="4425" y="1823"/>
                        <a:pt x="4425" y="1823"/>
                      </a:cubicBezTo>
                      <a:cubicBezTo>
                        <a:pt x="4425" y="1823"/>
                        <a:pt x="4427" y="1823"/>
                        <a:pt x="4427" y="1823"/>
                      </a:cubicBezTo>
                      <a:cubicBezTo>
                        <a:pt x="4427" y="1823"/>
                        <a:pt x="4431" y="1824"/>
                        <a:pt x="4431" y="1824"/>
                      </a:cubicBezTo>
                      <a:cubicBezTo>
                        <a:pt x="4431" y="1824"/>
                        <a:pt x="4431" y="1824"/>
                        <a:pt x="4431" y="1824"/>
                      </a:cubicBezTo>
                      <a:cubicBezTo>
                        <a:pt x="4431" y="1824"/>
                        <a:pt x="4436" y="1825"/>
                        <a:pt x="4436" y="1825"/>
                      </a:cubicBezTo>
                      <a:cubicBezTo>
                        <a:pt x="4436" y="1825"/>
                        <a:pt x="4438" y="1824"/>
                        <a:pt x="4438" y="1824"/>
                      </a:cubicBezTo>
                      <a:cubicBezTo>
                        <a:pt x="4438" y="1824"/>
                        <a:pt x="4440" y="1825"/>
                        <a:pt x="4440" y="1825"/>
                      </a:cubicBezTo>
                      <a:cubicBezTo>
                        <a:pt x="4440" y="1825"/>
                        <a:pt x="4442" y="1825"/>
                        <a:pt x="4442" y="1825"/>
                      </a:cubicBezTo>
                      <a:cubicBezTo>
                        <a:pt x="4442" y="1825"/>
                        <a:pt x="4447" y="1826"/>
                        <a:pt x="4447" y="1826"/>
                      </a:cubicBezTo>
                      <a:cubicBezTo>
                        <a:pt x="4447" y="1826"/>
                        <a:pt x="4449" y="1825"/>
                        <a:pt x="4449" y="1825"/>
                      </a:cubicBezTo>
                      <a:cubicBezTo>
                        <a:pt x="4449" y="1825"/>
                        <a:pt x="4452" y="1826"/>
                        <a:pt x="4452" y="1826"/>
                      </a:cubicBezTo>
                      <a:cubicBezTo>
                        <a:pt x="4452" y="1826"/>
                        <a:pt x="4454" y="1826"/>
                        <a:pt x="4454" y="1826"/>
                      </a:cubicBezTo>
                      <a:cubicBezTo>
                        <a:pt x="4454" y="1826"/>
                        <a:pt x="4455" y="1826"/>
                        <a:pt x="4455" y="1826"/>
                      </a:cubicBezTo>
                      <a:cubicBezTo>
                        <a:pt x="4455" y="1826"/>
                        <a:pt x="4464" y="1826"/>
                        <a:pt x="4464" y="1826"/>
                      </a:cubicBezTo>
                      <a:cubicBezTo>
                        <a:pt x="4464" y="1826"/>
                        <a:pt x="4465" y="1825"/>
                        <a:pt x="4465" y="1825"/>
                      </a:cubicBezTo>
                      <a:cubicBezTo>
                        <a:pt x="4465" y="1825"/>
                        <a:pt x="4466" y="1825"/>
                        <a:pt x="4466" y="1825"/>
                      </a:cubicBezTo>
                      <a:cubicBezTo>
                        <a:pt x="4466" y="1825"/>
                        <a:pt x="4469" y="1824"/>
                        <a:pt x="4469" y="1824"/>
                      </a:cubicBezTo>
                      <a:cubicBezTo>
                        <a:pt x="4469" y="1824"/>
                        <a:pt x="4471" y="1825"/>
                        <a:pt x="4471" y="1825"/>
                      </a:cubicBezTo>
                      <a:cubicBezTo>
                        <a:pt x="4471" y="1825"/>
                        <a:pt x="4473" y="1824"/>
                        <a:pt x="4473" y="1824"/>
                      </a:cubicBezTo>
                      <a:cubicBezTo>
                        <a:pt x="4473" y="1824"/>
                        <a:pt x="4476" y="1824"/>
                        <a:pt x="4476" y="1824"/>
                      </a:cubicBezTo>
                      <a:cubicBezTo>
                        <a:pt x="4476" y="1824"/>
                        <a:pt x="4481" y="1822"/>
                        <a:pt x="4481" y="1822"/>
                      </a:cubicBezTo>
                      <a:cubicBezTo>
                        <a:pt x="4481" y="1822"/>
                        <a:pt x="4482" y="1822"/>
                        <a:pt x="4482" y="1822"/>
                      </a:cubicBezTo>
                      <a:cubicBezTo>
                        <a:pt x="4482" y="1822"/>
                        <a:pt x="4487" y="1823"/>
                        <a:pt x="4487" y="1823"/>
                      </a:cubicBezTo>
                      <a:cubicBezTo>
                        <a:pt x="4487" y="1823"/>
                        <a:pt x="4487" y="1823"/>
                        <a:pt x="4487" y="1823"/>
                      </a:cubicBezTo>
                      <a:cubicBezTo>
                        <a:pt x="4487" y="1823"/>
                        <a:pt x="4493" y="1819"/>
                        <a:pt x="4493" y="1819"/>
                      </a:cubicBezTo>
                      <a:cubicBezTo>
                        <a:pt x="4493" y="1819"/>
                        <a:pt x="4494" y="1818"/>
                        <a:pt x="4494" y="1818"/>
                      </a:cubicBezTo>
                      <a:cubicBezTo>
                        <a:pt x="4494" y="1818"/>
                        <a:pt x="4499" y="1821"/>
                        <a:pt x="4499" y="1821"/>
                      </a:cubicBezTo>
                      <a:cubicBezTo>
                        <a:pt x="4499" y="1821"/>
                        <a:pt x="4500" y="1822"/>
                        <a:pt x="4500" y="1822"/>
                      </a:cubicBezTo>
                      <a:cubicBezTo>
                        <a:pt x="4500" y="1822"/>
                        <a:pt x="4504" y="1819"/>
                        <a:pt x="4504" y="1819"/>
                      </a:cubicBezTo>
                      <a:cubicBezTo>
                        <a:pt x="4504" y="1819"/>
                        <a:pt x="4507" y="1817"/>
                        <a:pt x="4507" y="1817"/>
                      </a:cubicBezTo>
                      <a:cubicBezTo>
                        <a:pt x="4507" y="1817"/>
                        <a:pt x="4510" y="1820"/>
                        <a:pt x="4510" y="1820"/>
                      </a:cubicBezTo>
                      <a:cubicBezTo>
                        <a:pt x="4510" y="1820"/>
                        <a:pt x="4510" y="1820"/>
                        <a:pt x="4510" y="1820"/>
                      </a:cubicBezTo>
                      <a:cubicBezTo>
                        <a:pt x="4510" y="1820"/>
                        <a:pt x="4513" y="1823"/>
                        <a:pt x="4513" y="1823"/>
                      </a:cubicBezTo>
                      <a:cubicBezTo>
                        <a:pt x="4513" y="1823"/>
                        <a:pt x="4516" y="1822"/>
                        <a:pt x="4516" y="1822"/>
                      </a:cubicBezTo>
                      <a:cubicBezTo>
                        <a:pt x="4516" y="1822"/>
                        <a:pt x="4520" y="1820"/>
                        <a:pt x="4520" y="1820"/>
                      </a:cubicBezTo>
                      <a:cubicBezTo>
                        <a:pt x="4520" y="1820"/>
                        <a:pt x="4521" y="1821"/>
                        <a:pt x="4521" y="1821"/>
                      </a:cubicBezTo>
                      <a:cubicBezTo>
                        <a:pt x="4521" y="1821"/>
                        <a:pt x="4526" y="1825"/>
                        <a:pt x="4526" y="1825"/>
                      </a:cubicBezTo>
                      <a:cubicBezTo>
                        <a:pt x="4526" y="1825"/>
                        <a:pt x="4528" y="1825"/>
                        <a:pt x="4528" y="1825"/>
                      </a:cubicBezTo>
                      <a:cubicBezTo>
                        <a:pt x="4528" y="1825"/>
                        <a:pt x="4531" y="1821"/>
                        <a:pt x="4531" y="1821"/>
                      </a:cubicBezTo>
                      <a:cubicBezTo>
                        <a:pt x="4531" y="1821"/>
                        <a:pt x="4533" y="1822"/>
                        <a:pt x="4533" y="1822"/>
                      </a:cubicBezTo>
                      <a:cubicBezTo>
                        <a:pt x="4533" y="1822"/>
                        <a:pt x="4538" y="1828"/>
                        <a:pt x="4538" y="1828"/>
                      </a:cubicBezTo>
                      <a:cubicBezTo>
                        <a:pt x="4538" y="1828"/>
                        <a:pt x="4539" y="1828"/>
                        <a:pt x="4539" y="1828"/>
                      </a:cubicBezTo>
                      <a:cubicBezTo>
                        <a:pt x="4539" y="1828"/>
                        <a:pt x="4542" y="1828"/>
                        <a:pt x="4542" y="1828"/>
                      </a:cubicBezTo>
                      <a:cubicBezTo>
                        <a:pt x="4542" y="1828"/>
                        <a:pt x="4545" y="1828"/>
                        <a:pt x="4545" y="1828"/>
                      </a:cubicBezTo>
                      <a:cubicBezTo>
                        <a:pt x="4545" y="1828"/>
                        <a:pt x="4549" y="1829"/>
                        <a:pt x="4549" y="1829"/>
                      </a:cubicBezTo>
                      <a:cubicBezTo>
                        <a:pt x="4549" y="1829"/>
                        <a:pt x="4550" y="1830"/>
                        <a:pt x="4550" y="1830"/>
                      </a:cubicBezTo>
                      <a:cubicBezTo>
                        <a:pt x="4550" y="1830"/>
                        <a:pt x="4553" y="1830"/>
                        <a:pt x="4553" y="1830"/>
                      </a:cubicBezTo>
                      <a:cubicBezTo>
                        <a:pt x="4553" y="1830"/>
                        <a:pt x="4555" y="1830"/>
                        <a:pt x="4555" y="1830"/>
                      </a:cubicBezTo>
                      <a:cubicBezTo>
                        <a:pt x="4555" y="1830"/>
                        <a:pt x="4561" y="1831"/>
                        <a:pt x="4561" y="1831"/>
                      </a:cubicBezTo>
                      <a:cubicBezTo>
                        <a:pt x="4561" y="1831"/>
                        <a:pt x="4561" y="1831"/>
                        <a:pt x="4561" y="1831"/>
                      </a:cubicBezTo>
                      <a:cubicBezTo>
                        <a:pt x="4561" y="1831"/>
                        <a:pt x="4566" y="1831"/>
                        <a:pt x="4566" y="1831"/>
                      </a:cubicBezTo>
                      <a:cubicBezTo>
                        <a:pt x="4566" y="1831"/>
                        <a:pt x="4568" y="1831"/>
                        <a:pt x="4568" y="1831"/>
                      </a:cubicBezTo>
                      <a:cubicBezTo>
                        <a:pt x="4568" y="1831"/>
                        <a:pt x="4571" y="1831"/>
                        <a:pt x="4571" y="1831"/>
                      </a:cubicBezTo>
                      <a:cubicBezTo>
                        <a:pt x="4571" y="1831"/>
                        <a:pt x="4574" y="1831"/>
                        <a:pt x="4574" y="1831"/>
                      </a:cubicBezTo>
                      <a:cubicBezTo>
                        <a:pt x="4574" y="1831"/>
                        <a:pt x="4578" y="1831"/>
                        <a:pt x="4578" y="1831"/>
                      </a:cubicBezTo>
                      <a:cubicBezTo>
                        <a:pt x="4578" y="1831"/>
                        <a:pt x="4581" y="1831"/>
                        <a:pt x="4581" y="1831"/>
                      </a:cubicBezTo>
                      <a:cubicBezTo>
                        <a:pt x="4581" y="1831"/>
                        <a:pt x="4582" y="1831"/>
                        <a:pt x="4582" y="1831"/>
                      </a:cubicBezTo>
                      <a:cubicBezTo>
                        <a:pt x="4582" y="1831"/>
                        <a:pt x="4587" y="1831"/>
                        <a:pt x="4587" y="1831"/>
                      </a:cubicBezTo>
                      <a:cubicBezTo>
                        <a:pt x="4587" y="1831"/>
                        <a:pt x="4589" y="1831"/>
                        <a:pt x="4589" y="1831"/>
                      </a:cubicBezTo>
                      <a:cubicBezTo>
                        <a:pt x="4589" y="1831"/>
                        <a:pt x="4590" y="1831"/>
                        <a:pt x="4590" y="1831"/>
                      </a:cubicBezTo>
                      <a:cubicBezTo>
                        <a:pt x="4590" y="1831"/>
                        <a:pt x="4594" y="1831"/>
                        <a:pt x="4594" y="1831"/>
                      </a:cubicBezTo>
                      <a:cubicBezTo>
                        <a:pt x="4594" y="1831"/>
                        <a:pt x="4596" y="1831"/>
                        <a:pt x="4596" y="1831"/>
                      </a:cubicBezTo>
                      <a:cubicBezTo>
                        <a:pt x="4596" y="1831"/>
                        <a:pt x="4599" y="1831"/>
                        <a:pt x="4599" y="1831"/>
                      </a:cubicBezTo>
                      <a:cubicBezTo>
                        <a:pt x="4599" y="1831"/>
                        <a:pt x="4602" y="1831"/>
                        <a:pt x="4602" y="1831"/>
                      </a:cubicBezTo>
                      <a:cubicBezTo>
                        <a:pt x="4602" y="1831"/>
                        <a:pt x="4604" y="1831"/>
                        <a:pt x="4604" y="1831"/>
                      </a:cubicBezTo>
                      <a:cubicBezTo>
                        <a:pt x="4604" y="1831"/>
                        <a:pt x="4606" y="1831"/>
                        <a:pt x="4606" y="1831"/>
                      </a:cubicBezTo>
                      <a:cubicBezTo>
                        <a:pt x="4606" y="1831"/>
                        <a:pt x="4608" y="1830"/>
                        <a:pt x="4608" y="1830"/>
                      </a:cubicBezTo>
                      <a:cubicBezTo>
                        <a:pt x="4608" y="1830"/>
                        <a:pt x="4612" y="1830"/>
                        <a:pt x="4612" y="1830"/>
                      </a:cubicBezTo>
                      <a:cubicBezTo>
                        <a:pt x="4612" y="1830"/>
                        <a:pt x="4616" y="1830"/>
                        <a:pt x="4616" y="1830"/>
                      </a:cubicBezTo>
                      <a:cubicBezTo>
                        <a:pt x="4616" y="1830"/>
                        <a:pt x="4619" y="1830"/>
                        <a:pt x="4619" y="1830"/>
                      </a:cubicBezTo>
                      <a:cubicBezTo>
                        <a:pt x="4619" y="1830"/>
                        <a:pt x="4623" y="1829"/>
                        <a:pt x="4623" y="1829"/>
                      </a:cubicBezTo>
                      <a:cubicBezTo>
                        <a:pt x="4623" y="1829"/>
                        <a:pt x="4623" y="1829"/>
                        <a:pt x="4623" y="1829"/>
                      </a:cubicBezTo>
                      <a:cubicBezTo>
                        <a:pt x="4623" y="1829"/>
                        <a:pt x="4629" y="1828"/>
                        <a:pt x="4629" y="1828"/>
                      </a:cubicBezTo>
                      <a:cubicBezTo>
                        <a:pt x="4629" y="1828"/>
                        <a:pt x="4631" y="1828"/>
                        <a:pt x="4631" y="1828"/>
                      </a:cubicBezTo>
                      <a:cubicBezTo>
                        <a:pt x="4631" y="1828"/>
                        <a:pt x="4634" y="1827"/>
                        <a:pt x="4634" y="1827"/>
                      </a:cubicBezTo>
                      <a:cubicBezTo>
                        <a:pt x="4634" y="1827"/>
                        <a:pt x="4634" y="1827"/>
                        <a:pt x="4634" y="1827"/>
                      </a:cubicBezTo>
                      <a:cubicBezTo>
                        <a:pt x="4634" y="1827"/>
                        <a:pt x="4640" y="1825"/>
                        <a:pt x="4640" y="1825"/>
                      </a:cubicBezTo>
                      <a:cubicBezTo>
                        <a:pt x="4640" y="1825"/>
                        <a:pt x="4640" y="1824"/>
                        <a:pt x="4640" y="1824"/>
                      </a:cubicBezTo>
                      <a:cubicBezTo>
                        <a:pt x="4640" y="1824"/>
                        <a:pt x="4645" y="1820"/>
                        <a:pt x="4645" y="1820"/>
                      </a:cubicBezTo>
                      <a:cubicBezTo>
                        <a:pt x="4645" y="1820"/>
                        <a:pt x="4646" y="1820"/>
                        <a:pt x="4646" y="1820"/>
                      </a:cubicBezTo>
                      <a:cubicBezTo>
                        <a:pt x="4646" y="1820"/>
                        <a:pt x="4651" y="1808"/>
                        <a:pt x="4651" y="1808"/>
                      </a:cubicBezTo>
                      <a:cubicBezTo>
                        <a:pt x="4651" y="1808"/>
                        <a:pt x="4652" y="1807"/>
                        <a:pt x="4652" y="1807"/>
                      </a:cubicBezTo>
                      <a:cubicBezTo>
                        <a:pt x="4652" y="1807"/>
                        <a:pt x="4657" y="1750"/>
                        <a:pt x="4657" y="1750"/>
                      </a:cubicBezTo>
                      <a:cubicBezTo>
                        <a:pt x="4657" y="1750"/>
                        <a:pt x="4657" y="1749"/>
                        <a:pt x="4657" y="1749"/>
                      </a:cubicBezTo>
                      <a:cubicBezTo>
                        <a:pt x="4657" y="1749"/>
                        <a:pt x="4663" y="1809"/>
                        <a:pt x="4663" y="1809"/>
                      </a:cubicBezTo>
                      <a:cubicBezTo>
                        <a:pt x="4663" y="1809"/>
                        <a:pt x="4663" y="1810"/>
                        <a:pt x="4663" y="1810"/>
                      </a:cubicBezTo>
                      <a:cubicBezTo>
                        <a:pt x="4663" y="1810"/>
                        <a:pt x="4667" y="1819"/>
                        <a:pt x="4667" y="1819"/>
                      </a:cubicBezTo>
                      <a:cubicBezTo>
                        <a:pt x="4667" y="1819"/>
                        <a:pt x="4669" y="1818"/>
                        <a:pt x="4669" y="1818"/>
                      </a:cubicBezTo>
                      <a:cubicBezTo>
                        <a:pt x="4669" y="1818"/>
                        <a:pt x="4674" y="1823"/>
                        <a:pt x="4674" y="1823"/>
                      </a:cubicBezTo>
                      <a:cubicBezTo>
                        <a:pt x="4674" y="1823"/>
                        <a:pt x="4674" y="1823"/>
                        <a:pt x="4674" y="1823"/>
                      </a:cubicBezTo>
                      <a:cubicBezTo>
                        <a:pt x="4674" y="1823"/>
                        <a:pt x="4679" y="1824"/>
                        <a:pt x="4679" y="1824"/>
                      </a:cubicBezTo>
                      <a:cubicBezTo>
                        <a:pt x="4679" y="1824"/>
                        <a:pt x="4682" y="1823"/>
                        <a:pt x="4682" y="1823"/>
                      </a:cubicBezTo>
                      <a:cubicBezTo>
                        <a:pt x="4682" y="1823"/>
                        <a:pt x="4685" y="1825"/>
                        <a:pt x="4685" y="1825"/>
                      </a:cubicBezTo>
                      <a:cubicBezTo>
                        <a:pt x="4685" y="1825"/>
                        <a:pt x="4685" y="1825"/>
                        <a:pt x="4685" y="1825"/>
                      </a:cubicBezTo>
                      <a:cubicBezTo>
                        <a:pt x="4685" y="1825"/>
                        <a:pt x="4691" y="1828"/>
                        <a:pt x="4691" y="1828"/>
                      </a:cubicBezTo>
                      <a:cubicBezTo>
                        <a:pt x="4691" y="1828"/>
                        <a:pt x="4691" y="1828"/>
                        <a:pt x="4691" y="1828"/>
                      </a:cubicBezTo>
                      <a:cubicBezTo>
                        <a:pt x="4691" y="1828"/>
                        <a:pt x="4697" y="1829"/>
                        <a:pt x="4697" y="1829"/>
                      </a:cubicBezTo>
                      <a:cubicBezTo>
                        <a:pt x="4697" y="1829"/>
                        <a:pt x="4699" y="1829"/>
                        <a:pt x="4699" y="1829"/>
                      </a:cubicBezTo>
                      <a:cubicBezTo>
                        <a:pt x="4699" y="1829"/>
                        <a:pt x="4702" y="1830"/>
                        <a:pt x="4702" y="1830"/>
                      </a:cubicBezTo>
                      <a:cubicBezTo>
                        <a:pt x="4702" y="1830"/>
                        <a:pt x="4704" y="1830"/>
                        <a:pt x="4704" y="1830"/>
                      </a:cubicBezTo>
                      <a:cubicBezTo>
                        <a:pt x="4704" y="1830"/>
                        <a:pt x="4708" y="1831"/>
                        <a:pt x="4708" y="1831"/>
                      </a:cubicBezTo>
                      <a:cubicBezTo>
                        <a:pt x="4708" y="1831"/>
                        <a:pt x="4710" y="1831"/>
                        <a:pt x="4710" y="1831"/>
                      </a:cubicBezTo>
                      <a:cubicBezTo>
                        <a:pt x="4710" y="1831"/>
                        <a:pt x="4713" y="1831"/>
                        <a:pt x="4713" y="1831"/>
                      </a:cubicBezTo>
                      <a:cubicBezTo>
                        <a:pt x="4713" y="1831"/>
                        <a:pt x="4715" y="1831"/>
                        <a:pt x="4715" y="1831"/>
                      </a:cubicBezTo>
                      <a:cubicBezTo>
                        <a:pt x="4715" y="1831"/>
                        <a:pt x="4718" y="1832"/>
                        <a:pt x="4718" y="1832"/>
                      </a:cubicBezTo>
                      <a:cubicBezTo>
                        <a:pt x="4718" y="1832"/>
                        <a:pt x="4720" y="1831"/>
                        <a:pt x="4720" y="1831"/>
                      </a:cubicBezTo>
                      <a:cubicBezTo>
                        <a:pt x="4720" y="1831"/>
                        <a:pt x="4722" y="1832"/>
                        <a:pt x="4722" y="1832"/>
                      </a:cubicBezTo>
                      <a:cubicBezTo>
                        <a:pt x="4722" y="1832"/>
                        <a:pt x="4727" y="1831"/>
                        <a:pt x="4727" y="1831"/>
                      </a:cubicBezTo>
                      <a:cubicBezTo>
                        <a:pt x="4727" y="1831"/>
                        <a:pt x="4730" y="1832"/>
                        <a:pt x="4730" y="1832"/>
                      </a:cubicBezTo>
                      <a:cubicBezTo>
                        <a:pt x="4730" y="1832"/>
                        <a:pt x="4731" y="1832"/>
                        <a:pt x="4731" y="1832"/>
                      </a:cubicBezTo>
                      <a:cubicBezTo>
                        <a:pt x="4731" y="1832"/>
                        <a:pt x="4736" y="1831"/>
                        <a:pt x="4736" y="1831"/>
                      </a:cubicBezTo>
                      <a:cubicBezTo>
                        <a:pt x="4736" y="1831"/>
                        <a:pt x="4738" y="1831"/>
                        <a:pt x="4738" y="1831"/>
                      </a:cubicBezTo>
                      <a:cubicBezTo>
                        <a:pt x="4738" y="1831"/>
                        <a:pt x="4741" y="1830"/>
                        <a:pt x="4741" y="1830"/>
                      </a:cubicBezTo>
                      <a:cubicBezTo>
                        <a:pt x="4741" y="1830"/>
                        <a:pt x="4742" y="1831"/>
                        <a:pt x="4742" y="1831"/>
                      </a:cubicBezTo>
                      <a:cubicBezTo>
                        <a:pt x="4742" y="1831"/>
                        <a:pt x="4747" y="1830"/>
                        <a:pt x="4747" y="1830"/>
                      </a:cubicBezTo>
                      <a:cubicBezTo>
                        <a:pt x="4747" y="1830"/>
                        <a:pt x="4748" y="1830"/>
                        <a:pt x="4748" y="1830"/>
                      </a:cubicBezTo>
                      <a:cubicBezTo>
                        <a:pt x="4748" y="1830"/>
                        <a:pt x="4753" y="1828"/>
                        <a:pt x="4753" y="1828"/>
                      </a:cubicBezTo>
                      <a:cubicBezTo>
                        <a:pt x="4753" y="1828"/>
                        <a:pt x="4754" y="1827"/>
                        <a:pt x="4754" y="1827"/>
                      </a:cubicBezTo>
                      <a:cubicBezTo>
                        <a:pt x="4754" y="1827"/>
                        <a:pt x="4759" y="1824"/>
                        <a:pt x="4759" y="1824"/>
                      </a:cubicBezTo>
                      <a:cubicBezTo>
                        <a:pt x="4759" y="1824"/>
                        <a:pt x="4759" y="1824"/>
                        <a:pt x="4759" y="1824"/>
                      </a:cubicBezTo>
                      <a:cubicBezTo>
                        <a:pt x="4759" y="1824"/>
                        <a:pt x="4764" y="1819"/>
                        <a:pt x="4764" y="1819"/>
                      </a:cubicBezTo>
                      <a:cubicBezTo>
                        <a:pt x="4764" y="1819"/>
                        <a:pt x="4764" y="1818"/>
                        <a:pt x="4764" y="1818"/>
                      </a:cubicBezTo>
                      <a:cubicBezTo>
                        <a:pt x="4764" y="1818"/>
                        <a:pt x="4770" y="1801"/>
                        <a:pt x="4770" y="1801"/>
                      </a:cubicBezTo>
                      <a:cubicBezTo>
                        <a:pt x="4770" y="1801"/>
                        <a:pt x="4770" y="1800"/>
                        <a:pt x="4770" y="1800"/>
                      </a:cubicBezTo>
                      <a:cubicBezTo>
                        <a:pt x="4770" y="1800"/>
                        <a:pt x="4776" y="1780"/>
                        <a:pt x="4776" y="1780"/>
                      </a:cubicBezTo>
                      <a:cubicBezTo>
                        <a:pt x="4776" y="1780"/>
                        <a:pt x="4776" y="1778"/>
                        <a:pt x="4776" y="1778"/>
                      </a:cubicBezTo>
                      <a:cubicBezTo>
                        <a:pt x="4776" y="1778"/>
                        <a:pt x="4781" y="1730"/>
                        <a:pt x="4781" y="1730"/>
                      </a:cubicBezTo>
                      <a:cubicBezTo>
                        <a:pt x="4781" y="1730"/>
                        <a:pt x="4782" y="1724"/>
                        <a:pt x="4782" y="1724"/>
                      </a:cubicBezTo>
                      <a:cubicBezTo>
                        <a:pt x="4782" y="1724"/>
                        <a:pt x="4787" y="1179"/>
                        <a:pt x="4787" y="1179"/>
                      </a:cubicBezTo>
                      <a:cubicBezTo>
                        <a:pt x="4787" y="1179"/>
                        <a:pt x="4789" y="985"/>
                        <a:pt x="4789" y="985"/>
                      </a:cubicBezTo>
                      <a:cubicBezTo>
                        <a:pt x="4789" y="985"/>
                        <a:pt x="4793" y="1553"/>
                        <a:pt x="4793" y="1553"/>
                      </a:cubicBezTo>
                      <a:cubicBezTo>
                        <a:pt x="4793" y="1553"/>
                        <a:pt x="4795" y="1605"/>
                        <a:pt x="4795" y="1605"/>
                      </a:cubicBezTo>
                      <a:cubicBezTo>
                        <a:pt x="4795" y="1605"/>
                        <a:pt x="4798" y="1437"/>
                        <a:pt x="4798" y="1437"/>
                      </a:cubicBezTo>
                      <a:cubicBezTo>
                        <a:pt x="4798" y="1437"/>
                        <a:pt x="4801" y="1017"/>
                        <a:pt x="4801" y="1017"/>
                      </a:cubicBezTo>
                      <a:cubicBezTo>
                        <a:pt x="4801" y="1017"/>
                        <a:pt x="4804" y="1473"/>
                        <a:pt x="4804" y="1473"/>
                      </a:cubicBezTo>
                      <a:cubicBezTo>
                        <a:pt x="4804" y="1473"/>
                        <a:pt x="4804" y="1505"/>
                        <a:pt x="4804" y="1505"/>
                      </a:cubicBezTo>
                      <a:cubicBezTo>
                        <a:pt x="4804" y="1505"/>
                        <a:pt x="4810" y="1741"/>
                        <a:pt x="4810" y="1741"/>
                      </a:cubicBezTo>
                      <a:cubicBezTo>
                        <a:pt x="4810" y="1741"/>
                        <a:pt x="4810" y="1744"/>
                        <a:pt x="4810" y="1744"/>
                      </a:cubicBezTo>
                      <a:cubicBezTo>
                        <a:pt x="4810" y="1744"/>
                        <a:pt x="4815" y="1786"/>
                        <a:pt x="4815" y="1786"/>
                      </a:cubicBezTo>
                      <a:cubicBezTo>
                        <a:pt x="4815" y="1786"/>
                        <a:pt x="4816" y="1787"/>
                        <a:pt x="4816" y="1787"/>
                      </a:cubicBezTo>
                      <a:cubicBezTo>
                        <a:pt x="4816" y="1787"/>
                        <a:pt x="4821" y="1802"/>
                        <a:pt x="4821" y="1802"/>
                      </a:cubicBezTo>
                      <a:cubicBezTo>
                        <a:pt x="4821" y="1802"/>
                        <a:pt x="4821" y="1803"/>
                        <a:pt x="4821" y="1803"/>
                      </a:cubicBezTo>
                      <a:cubicBezTo>
                        <a:pt x="4821" y="1803"/>
                        <a:pt x="4827" y="1811"/>
                        <a:pt x="4827" y="1811"/>
                      </a:cubicBezTo>
                      <a:cubicBezTo>
                        <a:pt x="4827" y="1811"/>
                        <a:pt x="4827" y="1811"/>
                        <a:pt x="4827" y="1811"/>
                      </a:cubicBezTo>
                      <a:cubicBezTo>
                        <a:pt x="4827" y="1811"/>
                        <a:pt x="4832" y="1817"/>
                        <a:pt x="4832" y="1817"/>
                      </a:cubicBezTo>
                      <a:cubicBezTo>
                        <a:pt x="4832" y="1817"/>
                        <a:pt x="4832" y="1817"/>
                        <a:pt x="4832" y="1817"/>
                      </a:cubicBezTo>
                      <a:cubicBezTo>
                        <a:pt x="4832" y="1817"/>
                        <a:pt x="4837" y="1820"/>
                        <a:pt x="4837" y="1820"/>
                      </a:cubicBezTo>
                      <a:cubicBezTo>
                        <a:pt x="4837" y="1820"/>
                        <a:pt x="4838" y="1820"/>
                        <a:pt x="4838" y="1820"/>
                      </a:cubicBezTo>
                      <a:cubicBezTo>
                        <a:pt x="4838" y="1820"/>
                        <a:pt x="4843" y="1822"/>
                        <a:pt x="4843" y="1822"/>
                      </a:cubicBezTo>
                      <a:cubicBezTo>
                        <a:pt x="4843" y="1822"/>
                        <a:pt x="4844" y="1822"/>
                        <a:pt x="4844" y="1822"/>
                      </a:cubicBezTo>
                      <a:cubicBezTo>
                        <a:pt x="4844" y="1822"/>
                        <a:pt x="4849" y="1825"/>
                        <a:pt x="4849" y="1825"/>
                      </a:cubicBezTo>
                      <a:cubicBezTo>
                        <a:pt x="4849" y="1825"/>
                        <a:pt x="4850" y="1825"/>
                        <a:pt x="4850" y="1825"/>
                      </a:cubicBezTo>
                      <a:cubicBezTo>
                        <a:pt x="4850" y="1825"/>
                        <a:pt x="4855" y="1826"/>
                        <a:pt x="4855" y="1826"/>
                      </a:cubicBezTo>
                      <a:cubicBezTo>
                        <a:pt x="4855" y="1826"/>
                        <a:pt x="4856" y="1826"/>
                        <a:pt x="4856" y="1826"/>
                      </a:cubicBezTo>
                      <a:cubicBezTo>
                        <a:pt x="4856" y="1826"/>
                        <a:pt x="4860" y="1827"/>
                        <a:pt x="4860" y="1827"/>
                      </a:cubicBezTo>
                      <a:cubicBezTo>
                        <a:pt x="4860" y="1827"/>
                        <a:pt x="4861" y="1827"/>
                        <a:pt x="4861" y="1827"/>
                      </a:cubicBezTo>
                      <a:cubicBezTo>
                        <a:pt x="4861" y="1827"/>
                        <a:pt x="4866" y="1828"/>
                        <a:pt x="4866" y="1828"/>
                      </a:cubicBezTo>
                      <a:cubicBezTo>
                        <a:pt x="4866" y="1828"/>
                        <a:pt x="4866" y="1828"/>
                        <a:pt x="4866" y="1828"/>
                      </a:cubicBezTo>
                      <a:cubicBezTo>
                        <a:pt x="4866" y="1828"/>
                        <a:pt x="4870" y="1829"/>
                        <a:pt x="4870" y="1829"/>
                      </a:cubicBezTo>
                      <a:cubicBezTo>
                        <a:pt x="4870" y="1829"/>
                        <a:pt x="4872" y="1829"/>
                        <a:pt x="4872" y="1829"/>
                      </a:cubicBezTo>
                      <a:cubicBezTo>
                        <a:pt x="4872" y="1829"/>
                        <a:pt x="4875" y="1829"/>
                        <a:pt x="4875" y="1829"/>
                      </a:cubicBezTo>
                      <a:cubicBezTo>
                        <a:pt x="4875" y="1829"/>
                        <a:pt x="4879" y="1829"/>
                        <a:pt x="4879" y="1829"/>
                      </a:cubicBezTo>
                      <a:cubicBezTo>
                        <a:pt x="4879" y="1829"/>
                        <a:pt x="4883" y="1830"/>
                        <a:pt x="4883" y="1830"/>
                      </a:cubicBezTo>
                      <a:cubicBezTo>
                        <a:pt x="4883" y="1830"/>
                        <a:pt x="4883" y="1830"/>
                        <a:pt x="4883" y="1830"/>
                      </a:cubicBezTo>
                      <a:cubicBezTo>
                        <a:pt x="4883" y="1830"/>
                        <a:pt x="4884" y="1830"/>
                        <a:pt x="4884" y="1830"/>
                      </a:cubicBezTo>
                      <a:cubicBezTo>
                        <a:pt x="4884" y="1830"/>
                        <a:pt x="4892" y="1829"/>
                        <a:pt x="4892" y="1829"/>
                      </a:cubicBezTo>
                      <a:cubicBezTo>
                        <a:pt x="4892" y="1829"/>
                        <a:pt x="4894" y="1830"/>
                        <a:pt x="4894" y="1830"/>
                      </a:cubicBezTo>
                      <a:cubicBezTo>
                        <a:pt x="4894" y="1830"/>
                        <a:pt x="4896" y="1830"/>
                        <a:pt x="4896" y="1830"/>
                      </a:cubicBezTo>
                      <a:cubicBezTo>
                        <a:pt x="4896" y="1830"/>
                        <a:pt x="4900" y="1830"/>
                        <a:pt x="4900" y="1830"/>
                      </a:cubicBezTo>
                      <a:cubicBezTo>
                        <a:pt x="4900" y="1830"/>
                        <a:pt x="4903" y="1830"/>
                        <a:pt x="4903" y="1830"/>
                      </a:cubicBezTo>
                      <a:cubicBezTo>
                        <a:pt x="4903" y="1830"/>
                        <a:pt x="4906" y="1829"/>
                        <a:pt x="4906" y="1829"/>
                      </a:cubicBezTo>
                      <a:cubicBezTo>
                        <a:pt x="4906" y="1829"/>
                        <a:pt x="4906" y="1829"/>
                        <a:pt x="4906" y="1829"/>
                      </a:cubicBezTo>
                      <a:cubicBezTo>
                        <a:pt x="4906" y="1829"/>
                        <a:pt x="4909" y="1826"/>
                        <a:pt x="4909" y="1826"/>
                      </a:cubicBezTo>
                      <a:cubicBezTo>
                        <a:pt x="4909" y="1826"/>
                        <a:pt x="4912" y="1828"/>
                        <a:pt x="4912" y="1828"/>
                      </a:cubicBezTo>
                      <a:cubicBezTo>
                        <a:pt x="4912" y="1828"/>
                        <a:pt x="4916" y="1829"/>
                        <a:pt x="4916" y="1829"/>
                      </a:cubicBezTo>
                      <a:cubicBezTo>
                        <a:pt x="4916" y="1829"/>
                        <a:pt x="4917" y="1829"/>
                        <a:pt x="4917" y="1829"/>
                      </a:cubicBezTo>
                      <a:cubicBezTo>
                        <a:pt x="4917" y="1829"/>
                        <a:pt x="4923" y="1827"/>
                        <a:pt x="4923" y="1827"/>
                      </a:cubicBezTo>
                      <a:cubicBezTo>
                        <a:pt x="4923" y="1827"/>
                        <a:pt x="4923" y="1826"/>
                        <a:pt x="4923" y="1826"/>
                      </a:cubicBezTo>
                      <a:cubicBezTo>
                        <a:pt x="4923" y="1826"/>
                        <a:pt x="4927" y="1830"/>
                        <a:pt x="4927" y="1830"/>
                      </a:cubicBezTo>
                      <a:cubicBezTo>
                        <a:pt x="4927" y="1830"/>
                        <a:pt x="4929" y="1829"/>
                        <a:pt x="4929" y="1829"/>
                      </a:cubicBezTo>
                      <a:cubicBezTo>
                        <a:pt x="4929" y="1829"/>
                        <a:pt x="4934" y="1827"/>
                        <a:pt x="4934" y="1827"/>
                      </a:cubicBezTo>
                      <a:cubicBezTo>
                        <a:pt x="4934" y="1827"/>
                        <a:pt x="4934" y="1827"/>
                        <a:pt x="4934" y="1827"/>
                      </a:cubicBezTo>
                      <a:cubicBezTo>
                        <a:pt x="4934" y="1827"/>
                        <a:pt x="4936" y="1826"/>
                        <a:pt x="4936" y="1826"/>
                      </a:cubicBezTo>
                      <a:cubicBezTo>
                        <a:pt x="4936" y="1826"/>
                        <a:pt x="4941" y="1826"/>
                        <a:pt x="4941" y="1826"/>
                      </a:cubicBezTo>
                      <a:cubicBezTo>
                        <a:pt x="4941" y="1826"/>
                        <a:pt x="4945" y="1825"/>
                        <a:pt x="4945" y="1825"/>
                      </a:cubicBezTo>
                      <a:cubicBezTo>
                        <a:pt x="4945" y="1825"/>
                        <a:pt x="4946" y="1825"/>
                        <a:pt x="4946" y="1825"/>
                      </a:cubicBezTo>
                      <a:cubicBezTo>
                        <a:pt x="4946" y="1825"/>
                        <a:pt x="4949" y="1821"/>
                        <a:pt x="4949" y="1821"/>
                      </a:cubicBezTo>
                      <a:cubicBezTo>
                        <a:pt x="4949" y="1821"/>
                        <a:pt x="4951" y="1823"/>
                        <a:pt x="4951" y="1823"/>
                      </a:cubicBezTo>
                      <a:cubicBezTo>
                        <a:pt x="4951" y="1823"/>
                        <a:pt x="4957" y="1826"/>
                        <a:pt x="4957" y="1826"/>
                      </a:cubicBezTo>
                      <a:cubicBezTo>
                        <a:pt x="4957" y="1826"/>
                        <a:pt x="4958" y="1827"/>
                        <a:pt x="4958" y="1827"/>
                      </a:cubicBezTo>
                      <a:cubicBezTo>
                        <a:pt x="4958" y="1827"/>
                        <a:pt x="4962" y="1825"/>
                        <a:pt x="4962" y="1825"/>
                      </a:cubicBezTo>
                      <a:cubicBezTo>
                        <a:pt x="4962" y="1825"/>
                        <a:pt x="4963" y="1825"/>
                        <a:pt x="4963" y="1825"/>
                      </a:cubicBezTo>
                      <a:cubicBezTo>
                        <a:pt x="4963" y="1825"/>
                        <a:pt x="4967" y="1827"/>
                        <a:pt x="4967" y="1827"/>
                      </a:cubicBezTo>
                      <a:cubicBezTo>
                        <a:pt x="4967" y="1827"/>
                        <a:pt x="4968" y="1828"/>
                        <a:pt x="4968" y="1828"/>
                      </a:cubicBezTo>
                      <a:cubicBezTo>
                        <a:pt x="4968" y="1828"/>
                        <a:pt x="4974" y="1829"/>
                        <a:pt x="4974" y="1829"/>
                      </a:cubicBezTo>
                      <a:cubicBezTo>
                        <a:pt x="4974" y="1829"/>
                        <a:pt x="4976" y="1828"/>
                        <a:pt x="4976" y="1828"/>
                      </a:cubicBezTo>
                      <a:cubicBezTo>
                        <a:pt x="4976" y="1828"/>
                        <a:pt x="4979" y="1829"/>
                        <a:pt x="4979" y="1829"/>
                      </a:cubicBezTo>
                      <a:cubicBezTo>
                        <a:pt x="4979" y="1829"/>
                        <a:pt x="4979" y="1829"/>
                        <a:pt x="4979" y="1829"/>
                      </a:cubicBezTo>
                      <a:cubicBezTo>
                        <a:pt x="4979" y="1829"/>
                        <a:pt x="4983" y="1830"/>
                        <a:pt x="4983" y="1830"/>
                      </a:cubicBezTo>
                      <a:cubicBezTo>
                        <a:pt x="4983" y="1830"/>
                        <a:pt x="4986" y="1829"/>
                        <a:pt x="4986" y="1829"/>
                      </a:cubicBezTo>
                      <a:cubicBezTo>
                        <a:pt x="4986" y="1829"/>
                        <a:pt x="4989" y="1830"/>
                        <a:pt x="4989" y="1830"/>
                      </a:cubicBezTo>
                      <a:cubicBezTo>
                        <a:pt x="4989" y="1830"/>
                        <a:pt x="4991" y="1830"/>
                        <a:pt x="4991" y="1830"/>
                      </a:cubicBezTo>
                      <a:cubicBezTo>
                        <a:pt x="4991" y="1830"/>
                        <a:pt x="4992" y="1830"/>
                        <a:pt x="4992" y="1830"/>
                      </a:cubicBezTo>
                      <a:cubicBezTo>
                        <a:pt x="4992" y="1830"/>
                        <a:pt x="5000" y="1830"/>
                        <a:pt x="5000" y="1830"/>
                      </a:cubicBezTo>
                      <a:cubicBezTo>
                        <a:pt x="5000" y="1830"/>
                        <a:pt x="5001" y="1830"/>
                        <a:pt x="5001" y="1830"/>
                      </a:cubicBezTo>
                      <a:cubicBezTo>
                        <a:pt x="5001" y="1830"/>
                        <a:pt x="5005" y="1831"/>
                        <a:pt x="5005" y="1831"/>
                      </a:cubicBezTo>
                      <a:cubicBezTo>
                        <a:pt x="5005" y="1831"/>
                        <a:pt x="5007" y="1830"/>
                        <a:pt x="5007" y="1830"/>
                      </a:cubicBezTo>
                      <a:cubicBezTo>
                        <a:pt x="5007" y="1830"/>
                        <a:pt x="5009" y="1831"/>
                        <a:pt x="5009" y="1831"/>
                      </a:cubicBezTo>
                      <a:cubicBezTo>
                        <a:pt x="5009" y="1831"/>
                        <a:pt x="5012" y="1830"/>
                        <a:pt x="5012" y="1830"/>
                      </a:cubicBezTo>
                      <a:cubicBezTo>
                        <a:pt x="5012" y="1830"/>
                        <a:pt x="5013" y="1830"/>
                        <a:pt x="5013" y="1830"/>
                      </a:cubicBezTo>
                      <a:cubicBezTo>
                        <a:pt x="5013" y="1830"/>
                        <a:pt x="5017" y="1829"/>
                        <a:pt x="5017" y="1829"/>
                      </a:cubicBezTo>
                      <a:cubicBezTo>
                        <a:pt x="5017" y="1829"/>
                        <a:pt x="5020" y="1830"/>
                        <a:pt x="5020" y="1830"/>
                      </a:cubicBezTo>
                      <a:cubicBezTo>
                        <a:pt x="5020" y="1830"/>
                        <a:pt x="5024" y="1828"/>
                        <a:pt x="5024" y="1828"/>
                      </a:cubicBezTo>
                      <a:cubicBezTo>
                        <a:pt x="5024" y="1828"/>
                        <a:pt x="5025" y="1828"/>
                        <a:pt x="5025" y="1828"/>
                      </a:cubicBezTo>
                      <a:cubicBezTo>
                        <a:pt x="5025" y="1828"/>
                        <a:pt x="5030" y="1826"/>
                        <a:pt x="5030" y="1826"/>
                      </a:cubicBezTo>
                      <a:cubicBezTo>
                        <a:pt x="5030" y="1826"/>
                        <a:pt x="5030" y="1826"/>
                        <a:pt x="5030" y="1826"/>
                      </a:cubicBezTo>
                      <a:cubicBezTo>
                        <a:pt x="5030" y="1826"/>
                        <a:pt x="5036" y="1823"/>
                        <a:pt x="5036" y="1823"/>
                      </a:cubicBezTo>
                      <a:cubicBezTo>
                        <a:pt x="5036" y="1823"/>
                        <a:pt x="5036" y="1823"/>
                        <a:pt x="5036" y="1823"/>
                      </a:cubicBezTo>
                      <a:cubicBezTo>
                        <a:pt x="5036" y="1823"/>
                        <a:pt x="5041" y="1815"/>
                        <a:pt x="5041" y="1815"/>
                      </a:cubicBezTo>
                      <a:cubicBezTo>
                        <a:pt x="5041" y="1815"/>
                        <a:pt x="5042" y="1815"/>
                        <a:pt x="5042" y="1815"/>
                      </a:cubicBezTo>
                      <a:cubicBezTo>
                        <a:pt x="5042" y="1815"/>
                        <a:pt x="5047" y="1788"/>
                        <a:pt x="5047" y="1788"/>
                      </a:cubicBezTo>
                      <a:cubicBezTo>
                        <a:pt x="5047" y="1788"/>
                        <a:pt x="5047" y="1785"/>
                        <a:pt x="5047" y="1785"/>
                      </a:cubicBezTo>
                      <a:cubicBezTo>
                        <a:pt x="5047" y="1785"/>
                        <a:pt x="5053" y="1687"/>
                        <a:pt x="5053" y="1687"/>
                      </a:cubicBezTo>
                      <a:cubicBezTo>
                        <a:pt x="5053" y="1687"/>
                        <a:pt x="5053" y="1686"/>
                        <a:pt x="5053" y="1686"/>
                      </a:cubicBezTo>
                      <a:cubicBezTo>
                        <a:pt x="5053" y="1686"/>
                        <a:pt x="5058" y="1759"/>
                        <a:pt x="5058" y="1759"/>
                      </a:cubicBezTo>
                      <a:cubicBezTo>
                        <a:pt x="5058" y="1759"/>
                        <a:pt x="5059" y="1761"/>
                        <a:pt x="5059" y="1761"/>
                      </a:cubicBezTo>
                      <a:cubicBezTo>
                        <a:pt x="5059" y="1761"/>
                        <a:pt x="5064" y="1706"/>
                        <a:pt x="5064" y="1706"/>
                      </a:cubicBezTo>
                      <a:cubicBezTo>
                        <a:pt x="5064" y="1706"/>
                        <a:pt x="5066" y="1689"/>
                        <a:pt x="5066" y="1689"/>
                      </a:cubicBezTo>
                      <a:cubicBezTo>
                        <a:pt x="5066" y="1689"/>
                        <a:pt x="5070" y="1762"/>
                        <a:pt x="5070" y="1762"/>
                      </a:cubicBezTo>
                      <a:cubicBezTo>
                        <a:pt x="5070" y="1762"/>
                        <a:pt x="5070" y="1766"/>
                        <a:pt x="5070" y="1766"/>
                      </a:cubicBezTo>
                      <a:cubicBezTo>
                        <a:pt x="5070" y="1766"/>
                        <a:pt x="5075" y="1807"/>
                        <a:pt x="5075" y="1807"/>
                      </a:cubicBezTo>
                      <a:cubicBezTo>
                        <a:pt x="5075" y="1807"/>
                        <a:pt x="5076" y="1807"/>
                        <a:pt x="5076" y="1807"/>
                      </a:cubicBezTo>
                      <a:cubicBezTo>
                        <a:pt x="5076" y="1807"/>
                        <a:pt x="5081" y="1819"/>
                        <a:pt x="5081" y="1819"/>
                      </a:cubicBezTo>
                      <a:cubicBezTo>
                        <a:pt x="5081" y="1819"/>
                        <a:pt x="5081" y="1819"/>
                        <a:pt x="5081" y="1819"/>
                      </a:cubicBezTo>
                      <a:cubicBezTo>
                        <a:pt x="5081" y="1819"/>
                        <a:pt x="5087" y="1824"/>
                        <a:pt x="5087" y="1824"/>
                      </a:cubicBezTo>
                      <a:cubicBezTo>
                        <a:pt x="5087" y="1824"/>
                        <a:pt x="5087" y="1824"/>
                        <a:pt x="5087" y="1824"/>
                      </a:cubicBezTo>
                      <a:cubicBezTo>
                        <a:pt x="5087" y="1824"/>
                        <a:pt x="5092" y="1827"/>
                        <a:pt x="5092" y="1827"/>
                      </a:cubicBezTo>
                      <a:cubicBezTo>
                        <a:pt x="5092" y="1827"/>
                        <a:pt x="5093" y="1827"/>
                        <a:pt x="5093" y="1827"/>
                      </a:cubicBezTo>
                      <a:cubicBezTo>
                        <a:pt x="5093" y="1827"/>
                        <a:pt x="5098" y="1828"/>
                        <a:pt x="5098" y="1828"/>
                      </a:cubicBezTo>
                      <a:cubicBezTo>
                        <a:pt x="5098" y="1828"/>
                        <a:pt x="5098" y="1828"/>
                        <a:pt x="5098" y="1828"/>
                      </a:cubicBezTo>
                      <a:cubicBezTo>
                        <a:pt x="5098" y="1828"/>
                        <a:pt x="5102" y="1829"/>
                        <a:pt x="5102" y="1829"/>
                      </a:cubicBezTo>
                      <a:cubicBezTo>
                        <a:pt x="5102" y="1829"/>
                        <a:pt x="5104" y="1829"/>
                        <a:pt x="5104" y="1829"/>
                      </a:cubicBezTo>
                      <a:cubicBezTo>
                        <a:pt x="5104" y="1829"/>
                        <a:pt x="5109" y="1830"/>
                        <a:pt x="5109" y="1830"/>
                      </a:cubicBezTo>
                      <a:cubicBezTo>
                        <a:pt x="5109" y="1830"/>
                        <a:pt x="5110" y="1830"/>
                        <a:pt x="5110" y="1830"/>
                      </a:cubicBezTo>
                      <a:cubicBezTo>
                        <a:pt x="5110" y="1830"/>
                        <a:pt x="5115" y="1831"/>
                        <a:pt x="5115" y="1831"/>
                      </a:cubicBezTo>
                      <a:cubicBezTo>
                        <a:pt x="5115" y="1831"/>
                        <a:pt x="5118" y="1830"/>
                        <a:pt x="5118" y="1830"/>
                      </a:cubicBezTo>
                      <a:cubicBezTo>
                        <a:pt x="5118" y="1830"/>
                        <a:pt x="5119" y="1831"/>
                        <a:pt x="5119" y="1831"/>
                      </a:cubicBezTo>
                      <a:cubicBezTo>
                        <a:pt x="5119" y="1831"/>
                        <a:pt x="5121" y="1831"/>
                        <a:pt x="5121" y="1831"/>
                      </a:cubicBezTo>
                      <a:cubicBezTo>
                        <a:pt x="5121" y="1831"/>
                        <a:pt x="5126" y="1831"/>
                        <a:pt x="5126" y="1831"/>
                      </a:cubicBezTo>
                      <a:cubicBezTo>
                        <a:pt x="5126" y="1831"/>
                        <a:pt x="5127" y="1831"/>
                        <a:pt x="5127" y="1831"/>
                      </a:cubicBezTo>
                      <a:cubicBezTo>
                        <a:pt x="5127" y="1831"/>
                        <a:pt x="5128" y="1831"/>
                        <a:pt x="5128" y="1831"/>
                      </a:cubicBezTo>
                      <a:cubicBezTo>
                        <a:pt x="5128" y="1831"/>
                        <a:pt x="5132" y="1831"/>
                        <a:pt x="5132" y="1831"/>
                      </a:cubicBezTo>
                      <a:cubicBezTo>
                        <a:pt x="5132" y="1831"/>
                        <a:pt x="5137" y="1832"/>
                        <a:pt x="5137" y="1832"/>
                      </a:cubicBezTo>
                      <a:cubicBezTo>
                        <a:pt x="5137" y="1832"/>
                        <a:pt x="5138" y="1831"/>
                        <a:pt x="5138" y="1831"/>
                      </a:cubicBezTo>
                      <a:cubicBezTo>
                        <a:pt x="5138" y="1831"/>
                        <a:pt x="5142" y="1832"/>
                        <a:pt x="5142" y="1832"/>
                      </a:cubicBezTo>
                      <a:cubicBezTo>
                        <a:pt x="5142" y="1832"/>
                        <a:pt x="5147" y="1831"/>
                        <a:pt x="5147" y="1831"/>
                      </a:cubicBezTo>
                      <a:cubicBezTo>
                        <a:pt x="5147" y="1831"/>
                        <a:pt x="5149" y="1832"/>
                        <a:pt x="5149" y="1832"/>
                      </a:cubicBezTo>
                      <a:cubicBezTo>
                        <a:pt x="5149" y="1832"/>
                        <a:pt x="5150" y="1832"/>
                        <a:pt x="5150" y="1832"/>
                      </a:cubicBezTo>
                      <a:cubicBezTo>
                        <a:pt x="5150" y="1832"/>
                        <a:pt x="5154" y="1832"/>
                        <a:pt x="5154" y="1832"/>
                      </a:cubicBezTo>
                      <a:cubicBezTo>
                        <a:pt x="5154" y="1832"/>
                        <a:pt x="5156" y="1832"/>
                        <a:pt x="5156" y="1832"/>
                      </a:cubicBezTo>
                      <a:cubicBezTo>
                        <a:pt x="5156" y="1832"/>
                        <a:pt x="5159" y="1832"/>
                        <a:pt x="5159" y="1832"/>
                      </a:cubicBezTo>
                      <a:cubicBezTo>
                        <a:pt x="5159" y="1832"/>
                        <a:pt x="5163" y="1832"/>
                        <a:pt x="5163" y="1832"/>
                      </a:cubicBezTo>
                      <a:cubicBezTo>
                        <a:pt x="5163" y="1832"/>
                        <a:pt x="5165" y="1832"/>
                        <a:pt x="5165" y="1832"/>
                      </a:cubicBezTo>
                      <a:cubicBezTo>
                        <a:pt x="5165" y="1832"/>
                        <a:pt x="5167" y="1832"/>
                        <a:pt x="5167" y="1832"/>
                      </a:cubicBezTo>
                      <a:cubicBezTo>
                        <a:pt x="5167" y="1832"/>
                        <a:pt x="5170" y="1832"/>
                        <a:pt x="5170" y="1832"/>
                      </a:cubicBezTo>
                      <a:cubicBezTo>
                        <a:pt x="5170" y="1832"/>
                        <a:pt x="5173" y="1831"/>
                        <a:pt x="5173" y="1831"/>
                      </a:cubicBezTo>
                      <a:cubicBezTo>
                        <a:pt x="5173" y="1831"/>
                        <a:pt x="5177" y="1832"/>
                        <a:pt x="5177" y="1832"/>
                      </a:cubicBezTo>
                      <a:cubicBezTo>
                        <a:pt x="5177" y="1832"/>
                        <a:pt x="5178" y="1832"/>
                        <a:pt x="5178" y="1832"/>
                      </a:cubicBezTo>
                      <a:cubicBezTo>
                        <a:pt x="5178" y="1832"/>
                        <a:pt x="5180" y="1832"/>
                        <a:pt x="5180" y="1832"/>
                      </a:cubicBezTo>
                      <a:cubicBezTo>
                        <a:pt x="5180" y="1832"/>
                        <a:pt x="5184" y="1831"/>
                        <a:pt x="5184" y="1831"/>
                      </a:cubicBezTo>
                      <a:cubicBezTo>
                        <a:pt x="5184" y="1831"/>
                        <a:pt x="5187" y="1832"/>
                        <a:pt x="5187" y="1832"/>
                      </a:cubicBezTo>
                      <a:cubicBezTo>
                        <a:pt x="5187" y="1832"/>
                        <a:pt x="5188" y="1832"/>
                        <a:pt x="5188" y="183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1" name="Freeform 83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427163"/>
                </a:xfrm>
                <a:custGeom>
                  <a:avLst/>
                  <a:gdLst>
                    <a:gd name="T0" fmla="*/ 6 w 951"/>
                    <a:gd name="T1" fmla="*/ 2164 h 2165"/>
                    <a:gd name="T2" fmla="*/ 19 w 951"/>
                    <a:gd name="T3" fmla="*/ 2164 h 2165"/>
                    <a:gd name="T4" fmla="*/ 38 w 951"/>
                    <a:gd name="T5" fmla="*/ 2164 h 2165"/>
                    <a:gd name="T6" fmla="*/ 57 w 951"/>
                    <a:gd name="T7" fmla="*/ 2164 h 2165"/>
                    <a:gd name="T8" fmla="*/ 71 w 951"/>
                    <a:gd name="T9" fmla="*/ 2164 h 2165"/>
                    <a:gd name="T10" fmla="*/ 89 w 951"/>
                    <a:gd name="T11" fmla="*/ 2164 h 2165"/>
                    <a:gd name="T12" fmla="*/ 108 w 951"/>
                    <a:gd name="T13" fmla="*/ 2164 h 2165"/>
                    <a:gd name="T14" fmla="*/ 124 w 951"/>
                    <a:gd name="T15" fmla="*/ 2163 h 2165"/>
                    <a:gd name="T16" fmla="*/ 142 w 951"/>
                    <a:gd name="T17" fmla="*/ 2156 h 2165"/>
                    <a:gd name="T18" fmla="*/ 158 w 951"/>
                    <a:gd name="T19" fmla="*/ 2116 h 2165"/>
                    <a:gd name="T20" fmla="*/ 176 w 951"/>
                    <a:gd name="T21" fmla="*/ 2120 h 2165"/>
                    <a:gd name="T22" fmla="*/ 193 w 951"/>
                    <a:gd name="T23" fmla="*/ 2153 h 2165"/>
                    <a:gd name="T24" fmla="*/ 207 w 951"/>
                    <a:gd name="T25" fmla="*/ 2162 h 2165"/>
                    <a:gd name="T26" fmla="*/ 223 w 951"/>
                    <a:gd name="T27" fmla="*/ 2163 h 2165"/>
                    <a:gd name="T28" fmla="*/ 244 w 951"/>
                    <a:gd name="T29" fmla="*/ 2164 h 2165"/>
                    <a:gd name="T30" fmla="*/ 261 w 951"/>
                    <a:gd name="T31" fmla="*/ 2164 h 2165"/>
                    <a:gd name="T32" fmla="*/ 276 w 951"/>
                    <a:gd name="T33" fmla="*/ 2163 h 2165"/>
                    <a:gd name="T34" fmla="*/ 295 w 951"/>
                    <a:gd name="T35" fmla="*/ 2159 h 2165"/>
                    <a:gd name="T36" fmla="*/ 309 w 951"/>
                    <a:gd name="T37" fmla="*/ 2008 h 2165"/>
                    <a:gd name="T38" fmla="*/ 328 w 951"/>
                    <a:gd name="T39" fmla="*/ 2160 h 2165"/>
                    <a:gd name="T40" fmla="*/ 345 w 951"/>
                    <a:gd name="T41" fmla="*/ 2160 h 2165"/>
                    <a:gd name="T42" fmla="*/ 362 w 951"/>
                    <a:gd name="T43" fmla="*/ 2154 h 2165"/>
                    <a:gd name="T44" fmla="*/ 379 w 951"/>
                    <a:gd name="T45" fmla="*/ 2154 h 2165"/>
                    <a:gd name="T46" fmla="*/ 396 w 951"/>
                    <a:gd name="T47" fmla="*/ 2153 h 2165"/>
                    <a:gd name="T48" fmla="*/ 413 w 951"/>
                    <a:gd name="T49" fmla="*/ 2142 h 2165"/>
                    <a:gd name="T50" fmla="*/ 429 w 951"/>
                    <a:gd name="T51" fmla="*/ 2041 h 2165"/>
                    <a:gd name="T52" fmla="*/ 445 w 951"/>
                    <a:gd name="T53" fmla="*/ 2053 h 2165"/>
                    <a:gd name="T54" fmla="*/ 464 w 951"/>
                    <a:gd name="T55" fmla="*/ 2161 h 2165"/>
                    <a:gd name="T56" fmla="*/ 481 w 951"/>
                    <a:gd name="T57" fmla="*/ 2162 h 2165"/>
                    <a:gd name="T58" fmla="*/ 498 w 951"/>
                    <a:gd name="T59" fmla="*/ 2163 h 2165"/>
                    <a:gd name="T60" fmla="*/ 515 w 951"/>
                    <a:gd name="T61" fmla="*/ 2164 h 2165"/>
                    <a:gd name="T62" fmla="*/ 531 w 951"/>
                    <a:gd name="T63" fmla="*/ 2163 h 2165"/>
                    <a:gd name="T64" fmla="*/ 549 w 951"/>
                    <a:gd name="T65" fmla="*/ 2164 h 2165"/>
                    <a:gd name="T66" fmla="*/ 566 w 951"/>
                    <a:gd name="T67" fmla="*/ 2164 h 2165"/>
                    <a:gd name="T68" fmla="*/ 581 w 951"/>
                    <a:gd name="T69" fmla="*/ 2164 h 2165"/>
                    <a:gd name="T70" fmla="*/ 597 w 951"/>
                    <a:gd name="T71" fmla="*/ 2164 h 2165"/>
                    <a:gd name="T72" fmla="*/ 614 w 951"/>
                    <a:gd name="T73" fmla="*/ 2165 h 2165"/>
                    <a:gd name="T74" fmla="*/ 634 w 951"/>
                    <a:gd name="T75" fmla="*/ 2160 h 2165"/>
                    <a:gd name="T76" fmla="*/ 651 w 951"/>
                    <a:gd name="T77" fmla="*/ 2137 h 2165"/>
                    <a:gd name="T78" fmla="*/ 667 w 951"/>
                    <a:gd name="T79" fmla="*/ 2057 h 2165"/>
                    <a:gd name="T80" fmla="*/ 684 w 951"/>
                    <a:gd name="T81" fmla="*/ 2042 h 2165"/>
                    <a:gd name="T82" fmla="*/ 701 w 951"/>
                    <a:gd name="T83" fmla="*/ 2154 h 2165"/>
                    <a:gd name="T84" fmla="*/ 719 w 951"/>
                    <a:gd name="T85" fmla="*/ 2140 h 2165"/>
                    <a:gd name="T86" fmla="*/ 736 w 951"/>
                    <a:gd name="T87" fmla="*/ 2046 h 2165"/>
                    <a:gd name="T88" fmla="*/ 752 w 951"/>
                    <a:gd name="T89" fmla="*/ 2104 h 2165"/>
                    <a:gd name="T90" fmla="*/ 770 w 951"/>
                    <a:gd name="T91" fmla="*/ 2128 h 2165"/>
                    <a:gd name="T92" fmla="*/ 786 w 951"/>
                    <a:gd name="T93" fmla="*/ 2129 h 2165"/>
                    <a:gd name="T94" fmla="*/ 801 w 951"/>
                    <a:gd name="T95" fmla="*/ 2133 h 2165"/>
                    <a:gd name="T96" fmla="*/ 820 w 951"/>
                    <a:gd name="T97" fmla="*/ 2149 h 2165"/>
                    <a:gd name="T98" fmla="*/ 837 w 951"/>
                    <a:gd name="T99" fmla="*/ 2143 h 2165"/>
                    <a:gd name="T100" fmla="*/ 854 w 951"/>
                    <a:gd name="T101" fmla="*/ 2057 h 2165"/>
                    <a:gd name="T102" fmla="*/ 871 w 951"/>
                    <a:gd name="T103" fmla="*/ 2083 h 2165"/>
                    <a:gd name="T104" fmla="*/ 888 w 951"/>
                    <a:gd name="T105" fmla="*/ 2103 h 2165"/>
                    <a:gd name="T106" fmla="*/ 905 w 951"/>
                    <a:gd name="T107" fmla="*/ 2081 h 2165"/>
                    <a:gd name="T108" fmla="*/ 922 w 951"/>
                    <a:gd name="T109" fmla="*/ 2103 h 2165"/>
                    <a:gd name="T110" fmla="*/ 939 w 951"/>
                    <a:gd name="T111" fmla="*/ 1863 h 2165"/>
                    <a:gd name="T112" fmla="*/ 951 w 951"/>
                    <a:gd name="T113" fmla="*/ 0 h 2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165">
                      <a:moveTo>
                        <a:pt x="0" y="2164"/>
                      </a:moveTo>
                      <a:lnTo>
                        <a:pt x="0" y="2164"/>
                      </a:lnTo>
                      <a:cubicBezTo>
                        <a:pt x="0" y="2164"/>
                        <a:pt x="1" y="2164"/>
                        <a:pt x="1" y="2164"/>
                      </a:cubicBezTo>
                      <a:cubicBezTo>
                        <a:pt x="1" y="2164"/>
                        <a:pt x="1" y="2164"/>
                        <a:pt x="1" y="2164"/>
                      </a:cubicBezTo>
                      <a:cubicBezTo>
                        <a:pt x="1" y="2164"/>
                        <a:pt x="2" y="2165"/>
                        <a:pt x="2" y="2165"/>
                      </a:cubicBezTo>
                      <a:cubicBezTo>
                        <a:pt x="2" y="2165"/>
                        <a:pt x="6" y="2164"/>
                        <a:pt x="6" y="2164"/>
                      </a:cubicBezTo>
                      <a:cubicBezTo>
                        <a:pt x="6" y="2164"/>
                        <a:pt x="8" y="2164"/>
                        <a:pt x="8" y="2164"/>
                      </a:cubicBezTo>
                      <a:cubicBezTo>
                        <a:pt x="8" y="2164"/>
                        <a:pt x="11" y="2164"/>
                        <a:pt x="11" y="2164"/>
                      </a:cubicBezTo>
                      <a:cubicBezTo>
                        <a:pt x="11" y="2164"/>
                        <a:pt x="12" y="2164"/>
                        <a:pt x="12" y="2164"/>
                      </a:cubicBezTo>
                      <a:cubicBezTo>
                        <a:pt x="12" y="2164"/>
                        <a:pt x="15" y="2164"/>
                        <a:pt x="15" y="2164"/>
                      </a:cubicBezTo>
                      <a:cubicBezTo>
                        <a:pt x="15" y="2164"/>
                        <a:pt x="18" y="2164"/>
                        <a:pt x="18" y="2164"/>
                      </a:cubicBezTo>
                      <a:cubicBezTo>
                        <a:pt x="18" y="2164"/>
                        <a:pt x="19" y="2164"/>
                        <a:pt x="19" y="2164"/>
                      </a:cubicBezTo>
                      <a:cubicBezTo>
                        <a:pt x="19" y="2164"/>
                        <a:pt x="27" y="2165"/>
                        <a:pt x="27" y="2165"/>
                      </a:cubicBezTo>
                      <a:cubicBezTo>
                        <a:pt x="27" y="2165"/>
                        <a:pt x="28" y="2164"/>
                        <a:pt x="28" y="2164"/>
                      </a:cubicBezTo>
                      <a:cubicBezTo>
                        <a:pt x="28" y="2164"/>
                        <a:pt x="29" y="2164"/>
                        <a:pt x="29" y="2164"/>
                      </a:cubicBezTo>
                      <a:cubicBezTo>
                        <a:pt x="29" y="2164"/>
                        <a:pt x="32" y="2165"/>
                        <a:pt x="32" y="2165"/>
                      </a:cubicBezTo>
                      <a:cubicBezTo>
                        <a:pt x="32" y="2165"/>
                        <a:pt x="37" y="2165"/>
                        <a:pt x="37" y="2165"/>
                      </a:cubicBezTo>
                      <a:cubicBezTo>
                        <a:pt x="37" y="2165"/>
                        <a:pt x="38" y="2164"/>
                        <a:pt x="38" y="2164"/>
                      </a:cubicBezTo>
                      <a:cubicBezTo>
                        <a:pt x="38" y="2164"/>
                        <a:pt x="41" y="2165"/>
                        <a:pt x="41" y="2165"/>
                      </a:cubicBezTo>
                      <a:cubicBezTo>
                        <a:pt x="41" y="2165"/>
                        <a:pt x="45" y="2164"/>
                        <a:pt x="45" y="2164"/>
                      </a:cubicBezTo>
                      <a:cubicBezTo>
                        <a:pt x="45" y="2164"/>
                        <a:pt x="47" y="2165"/>
                        <a:pt x="47" y="2165"/>
                      </a:cubicBezTo>
                      <a:cubicBezTo>
                        <a:pt x="47" y="2165"/>
                        <a:pt x="49" y="2164"/>
                        <a:pt x="49" y="2164"/>
                      </a:cubicBezTo>
                      <a:cubicBezTo>
                        <a:pt x="49" y="2164"/>
                        <a:pt x="52" y="2165"/>
                        <a:pt x="52" y="2165"/>
                      </a:cubicBezTo>
                      <a:cubicBezTo>
                        <a:pt x="52" y="2165"/>
                        <a:pt x="57" y="2164"/>
                        <a:pt x="57" y="2164"/>
                      </a:cubicBezTo>
                      <a:cubicBezTo>
                        <a:pt x="57" y="2164"/>
                        <a:pt x="57" y="2164"/>
                        <a:pt x="57" y="2164"/>
                      </a:cubicBezTo>
                      <a:cubicBezTo>
                        <a:pt x="57" y="2164"/>
                        <a:pt x="61" y="2165"/>
                        <a:pt x="61" y="2165"/>
                      </a:cubicBezTo>
                      <a:cubicBezTo>
                        <a:pt x="61" y="2165"/>
                        <a:pt x="63" y="2164"/>
                        <a:pt x="63" y="2164"/>
                      </a:cubicBezTo>
                      <a:cubicBezTo>
                        <a:pt x="63" y="2164"/>
                        <a:pt x="68" y="2164"/>
                        <a:pt x="68" y="2164"/>
                      </a:cubicBezTo>
                      <a:cubicBezTo>
                        <a:pt x="68" y="2164"/>
                        <a:pt x="70" y="2165"/>
                        <a:pt x="70" y="2165"/>
                      </a:cubicBezTo>
                      <a:cubicBezTo>
                        <a:pt x="70" y="2165"/>
                        <a:pt x="71" y="2164"/>
                        <a:pt x="71" y="2164"/>
                      </a:cubicBezTo>
                      <a:cubicBezTo>
                        <a:pt x="71" y="2164"/>
                        <a:pt x="74" y="2164"/>
                        <a:pt x="74" y="2164"/>
                      </a:cubicBezTo>
                      <a:cubicBezTo>
                        <a:pt x="74" y="2164"/>
                        <a:pt x="79" y="2165"/>
                        <a:pt x="79" y="2165"/>
                      </a:cubicBezTo>
                      <a:cubicBezTo>
                        <a:pt x="79" y="2165"/>
                        <a:pt x="80" y="2164"/>
                        <a:pt x="80" y="2164"/>
                      </a:cubicBezTo>
                      <a:cubicBezTo>
                        <a:pt x="80" y="2164"/>
                        <a:pt x="85" y="2164"/>
                        <a:pt x="85" y="2164"/>
                      </a:cubicBezTo>
                      <a:cubicBezTo>
                        <a:pt x="85" y="2164"/>
                        <a:pt x="88" y="2164"/>
                        <a:pt x="88" y="2164"/>
                      </a:cubicBezTo>
                      <a:cubicBezTo>
                        <a:pt x="88" y="2164"/>
                        <a:pt x="89" y="2164"/>
                        <a:pt x="89" y="2164"/>
                      </a:cubicBezTo>
                      <a:cubicBezTo>
                        <a:pt x="89" y="2164"/>
                        <a:pt x="91" y="2164"/>
                        <a:pt x="91" y="2164"/>
                      </a:cubicBezTo>
                      <a:cubicBezTo>
                        <a:pt x="91" y="2164"/>
                        <a:pt x="95" y="2164"/>
                        <a:pt x="95" y="2164"/>
                      </a:cubicBezTo>
                      <a:cubicBezTo>
                        <a:pt x="95" y="2164"/>
                        <a:pt x="100" y="2164"/>
                        <a:pt x="100" y="2164"/>
                      </a:cubicBezTo>
                      <a:cubicBezTo>
                        <a:pt x="100" y="2164"/>
                        <a:pt x="102" y="2164"/>
                        <a:pt x="102" y="2164"/>
                      </a:cubicBezTo>
                      <a:cubicBezTo>
                        <a:pt x="102" y="2164"/>
                        <a:pt x="105" y="2164"/>
                        <a:pt x="105" y="2164"/>
                      </a:cubicBezTo>
                      <a:cubicBezTo>
                        <a:pt x="105" y="2164"/>
                        <a:pt x="108" y="2164"/>
                        <a:pt x="108" y="2164"/>
                      </a:cubicBezTo>
                      <a:cubicBezTo>
                        <a:pt x="108" y="2164"/>
                        <a:pt x="109" y="2164"/>
                        <a:pt x="109" y="2164"/>
                      </a:cubicBezTo>
                      <a:cubicBezTo>
                        <a:pt x="109" y="2164"/>
                        <a:pt x="112" y="2164"/>
                        <a:pt x="112" y="2164"/>
                      </a:cubicBezTo>
                      <a:cubicBezTo>
                        <a:pt x="112" y="2164"/>
                        <a:pt x="114" y="2164"/>
                        <a:pt x="114" y="2164"/>
                      </a:cubicBezTo>
                      <a:cubicBezTo>
                        <a:pt x="114" y="2164"/>
                        <a:pt x="116" y="2163"/>
                        <a:pt x="116" y="2163"/>
                      </a:cubicBezTo>
                      <a:cubicBezTo>
                        <a:pt x="116" y="2163"/>
                        <a:pt x="120" y="2164"/>
                        <a:pt x="120" y="2164"/>
                      </a:cubicBezTo>
                      <a:cubicBezTo>
                        <a:pt x="120" y="2164"/>
                        <a:pt x="124" y="2163"/>
                        <a:pt x="124" y="2163"/>
                      </a:cubicBezTo>
                      <a:cubicBezTo>
                        <a:pt x="124" y="2163"/>
                        <a:pt x="125" y="2163"/>
                        <a:pt x="125" y="2163"/>
                      </a:cubicBezTo>
                      <a:cubicBezTo>
                        <a:pt x="125" y="2163"/>
                        <a:pt x="131" y="2162"/>
                        <a:pt x="131" y="2162"/>
                      </a:cubicBezTo>
                      <a:cubicBezTo>
                        <a:pt x="131" y="2162"/>
                        <a:pt x="131" y="2161"/>
                        <a:pt x="131" y="2161"/>
                      </a:cubicBezTo>
                      <a:cubicBezTo>
                        <a:pt x="131" y="2161"/>
                        <a:pt x="136" y="2160"/>
                        <a:pt x="136" y="2160"/>
                      </a:cubicBezTo>
                      <a:cubicBezTo>
                        <a:pt x="136" y="2160"/>
                        <a:pt x="136" y="2159"/>
                        <a:pt x="136" y="2159"/>
                      </a:cubicBezTo>
                      <a:cubicBezTo>
                        <a:pt x="136" y="2159"/>
                        <a:pt x="142" y="2156"/>
                        <a:pt x="142" y="2156"/>
                      </a:cubicBezTo>
                      <a:cubicBezTo>
                        <a:pt x="142" y="2156"/>
                        <a:pt x="142" y="2156"/>
                        <a:pt x="142" y="2156"/>
                      </a:cubicBezTo>
                      <a:cubicBezTo>
                        <a:pt x="142" y="2156"/>
                        <a:pt x="147" y="2144"/>
                        <a:pt x="147" y="2144"/>
                      </a:cubicBezTo>
                      <a:cubicBezTo>
                        <a:pt x="147" y="2144"/>
                        <a:pt x="148" y="2143"/>
                        <a:pt x="148" y="2143"/>
                      </a:cubicBezTo>
                      <a:cubicBezTo>
                        <a:pt x="148" y="2143"/>
                        <a:pt x="153" y="2126"/>
                        <a:pt x="153" y="2126"/>
                      </a:cubicBezTo>
                      <a:cubicBezTo>
                        <a:pt x="153" y="2126"/>
                        <a:pt x="155" y="2128"/>
                        <a:pt x="155" y="2128"/>
                      </a:cubicBezTo>
                      <a:cubicBezTo>
                        <a:pt x="155" y="2128"/>
                        <a:pt x="158" y="2116"/>
                        <a:pt x="158" y="2116"/>
                      </a:cubicBezTo>
                      <a:cubicBezTo>
                        <a:pt x="158" y="2116"/>
                        <a:pt x="159" y="2119"/>
                        <a:pt x="159" y="2119"/>
                      </a:cubicBezTo>
                      <a:cubicBezTo>
                        <a:pt x="159" y="2119"/>
                        <a:pt x="162" y="2131"/>
                        <a:pt x="162" y="2131"/>
                      </a:cubicBezTo>
                      <a:cubicBezTo>
                        <a:pt x="162" y="2131"/>
                        <a:pt x="165" y="2123"/>
                        <a:pt x="165" y="2123"/>
                      </a:cubicBezTo>
                      <a:cubicBezTo>
                        <a:pt x="165" y="2123"/>
                        <a:pt x="168" y="2117"/>
                        <a:pt x="168" y="2117"/>
                      </a:cubicBezTo>
                      <a:cubicBezTo>
                        <a:pt x="168" y="2117"/>
                        <a:pt x="174" y="2092"/>
                        <a:pt x="174" y="2092"/>
                      </a:cubicBezTo>
                      <a:cubicBezTo>
                        <a:pt x="174" y="2092"/>
                        <a:pt x="176" y="2120"/>
                        <a:pt x="176" y="2120"/>
                      </a:cubicBezTo>
                      <a:cubicBezTo>
                        <a:pt x="176" y="2120"/>
                        <a:pt x="176" y="2124"/>
                        <a:pt x="176" y="2124"/>
                      </a:cubicBezTo>
                      <a:cubicBezTo>
                        <a:pt x="176" y="2124"/>
                        <a:pt x="181" y="2150"/>
                        <a:pt x="181" y="2150"/>
                      </a:cubicBezTo>
                      <a:cubicBezTo>
                        <a:pt x="181" y="2150"/>
                        <a:pt x="183" y="2151"/>
                        <a:pt x="183" y="2151"/>
                      </a:cubicBezTo>
                      <a:cubicBezTo>
                        <a:pt x="183" y="2151"/>
                        <a:pt x="187" y="2140"/>
                        <a:pt x="187" y="2140"/>
                      </a:cubicBezTo>
                      <a:cubicBezTo>
                        <a:pt x="187" y="2140"/>
                        <a:pt x="189" y="2127"/>
                        <a:pt x="189" y="2127"/>
                      </a:cubicBezTo>
                      <a:cubicBezTo>
                        <a:pt x="189" y="2127"/>
                        <a:pt x="193" y="2153"/>
                        <a:pt x="193" y="2153"/>
                      </a:cubicBezTo>
                      <a:cubicBezTo>
                        <a:pt x="193" y="2153"/>
                        <a:pt x="193" y="2153"/>
                        <a:pt x="193" y="2153"/>
                      </a:cubicBezTo>
                      <a:cubicBezTo>
                        <a:pt x="193" y="2153"/>
                        <a:pt x="198" y="2159"/>
                        <a:pt x="198" y="2159"/>
                      </a:cubicBezTo>
                      <a:cubicBezTo>
                        <a:pt x="198" y="2159"/>
                        <a:pt x="199" y="2159"/>
                        <a:pt x="199" y="2159"/>
                      </a:cubicBezTo>
                      <a:cubicBezTo>
                        <a:pt x="199" y="2159"/>
                        <a:pt x="204" y="2161"/>
                        <a:pt x="204" y="2161"/>
                      </a:cubicBezTo>
                      <a:cubicBezTo>
                        <a:pt x="204" y="2161"/>
                        <a:pt x="205" y="2161"/>
                        <a:pt x="205" y="2161"/>
                      </a:cubicBezTo>
                      <a:cubicBezTo>
                        <a:pt x="205" y="2161"/>
                        <a:pt x="207" y="2162"/>
                        <a:pt x="207" y="2162"/>
                      </a:cubicBezTo>
                      <a:cubicBezTo>
                        <a:pt x="207" y="2162"/>
                        <a:pt x="210" y="2162"/>
                        <a:pt x="210" y="2162"/>
                      </a:cubicBezTo>
                      <a:cubicBezTo>
                        <a:pt x="210" y="2162"/>
                        <a:pt x="214" y="2163"/>
                        <a:pt x="214" y="2163"/>
                      </a:cubicBezTo>
                      <a:cubicBezTo>
                        <a:pt x="214" y="2163"/>
                        <a:pt x="216" y="2163"/>
                        <a:pt x="216" y="2163"/>
                      </a:cubicBezTo>
                      <a:cubicBezTo>
                        <a:pt x="216" y="2163"/>
                        <a:pt x="219" y="2163"/>
                        <a:pt x="219" y="2163"/>
                      </a:cubicBezTo>
                      <a:cubicBezTo>
                        <a:pt x="219" y="2163"/>
                        <a:pt x="222" y="2163"/>
                        <a:pt x="222" y="2163"/>
                      </a:cubicBezTo>
                      <a:cubicBezTo>
                        <a:pt x="222" y="2163"/>
                        <a:pt x="223" y="2163"/>
                        <a:pt x="223" y="2163"/>
                      </a:cubicBezTo>
                      <a:cubicBezTo>
                        <a:pt x="223" y="2163"/>
                        <a:pt x="227" y="2163"/>
                        <a:pt x="227" y="2163"/>
                      </a:cubicBezTo>
                      <a:cubicBezTo>
                        <a:pt x="227" y="2163"/>
                        <a:pt x="228" y="2164"/>
                        <a:pt x="228" y="2164"/>
                      </a:cubicBezTo>
                      <a:cubicBezTo>
                        <a:pt x="228" y="2164"/>
                        <a:pt x="232" y="2163"/>
                        <a:pt x="232" y="2163"/>
                      </a:cubicBezTo>
                      <a:cubicBezTo>
                        <a:pt x="232" y="2163"/>
                        <a:pt x="236" y="2164"/>
                        <a:pt x="236" y="2164"/>
                      </a:cubicBezTo>
                      <a:cubicBezTo>
                        <a:pt x="236" y="2164"/>
                        <a:pt x="239" y="2163"/>
                        <a:pt x="239" y="2163"/>
                      </a:cubicBezTo>
                      <a:cubicBezTo>
                        <a:pt x="239" y="2163"/>
                        <a:pt x="244" y="2164"/>
                        <a:pt x="244" y="2164"/>
                      </a:cubicBezTo>
                      <a:cubicBezTo>
                        <a:pt x="244" y="2164"/>
                        <a:pt x="244" y="2164"/>
                        <a:pt x="244" y="2164"/>
                      </a:cubicBezTo>
                      <a:cubicBezTo>
                        <a:pt x="244" y="2164"/>
                        <a:pt x="249" y="2164"/>
                        <a:pt x="249" y="2164"/>
                      </a:cubicBezTo>
                      <a:cubicBezTo>
                        <a:pt x="249" y="2164"/>
                        <a:pt x="252" y="2163"/>
                        <a:pt x="252" y="2163"/>
                      </a:cubicBezTo>
                      <a:cubicBezTo>
                        <a:pt x="252" y="2163"/>
                        <a:pt x="255" y="2164"/>
                        <a:pt x="255" y="2164"/>
                      </a:cubicBezTo>
                      <a:cubicBezTo>
                        <a:pt x="255" y="2164"/>
                        <a:pt x="258" y="2164"/>
                        <a:pt x="258" y="2164"/>
                      </a:cubicBezTo>
                      <a:cubicBezTo>
                        <a:pt x="258" y="2164"/>
                        <a:pt x="261" y="2164"/>
                        <a:pt x="261" y="2164"/>
                      </a:cubicBezTo>
                      <a:cubicBezTo>
                        <a:pt x="261" y="2164"/>
                        <a:pt x="263" y="2163"/>
                        <a:pt x="263" y="2163"/>
                      </a:cubicBezTo>
                      <a:cubicBezTo>
                        <a:pt x="263" y="2163"/>
                        <a:pt x="264" y="2164"/>
                        <a:pt x="264" y="2164"/>
                      </a:cubicBezTo>
                      <a:cubicBezTo>
                        <a:pt x="264" y="2164"/>
                        <a:pt x="267" y="2164"/>
                        <a:pt x="267" y="2164"/>
                      </a:cubicBezTo>
                      <a:cubicBezTo>
                        <a:pt x="267" y="2164"/>
                        <a:pt x="272" y="2163"/>
                        <a:pt x="272" y="2163"/>
                      </a:cubicBezTo>
                      <a:cubicBezTo>
                        <a:pt x="272" y="2163"/>
                        <a:pt x="273" y="2163"/>
                        <a:pt x="273" y="2163"/>
                      </a:cubicBezTo>
                      <a:cubicBezTo>
                        <a:pt x="273" y="2163"/>
                        <a:pt x="276" y="2163"/>
                        <a:pt x="276" y="2163"/>
                      </a:cubicBezTo>
                      <a:cubicBezTo>
                        <a:pt x="276" y="2163"/>
                        <a:pt x="280" y="2163"/>
                        <a:pt x="280" y="2163"/>
                      </a:cubicBezTo>
                      <a:cubicBezTo>
                        <a:pt x="280" y="2163"/>
                        <a:pt x="283" y="2162"/>
                        <a:pt x="283" y="2162"/>
                      </a:cubicBezTo>
                      <a:cubicBezTo>
                        <a:pt x="283" y="2162"/>
                        <a:pt x="283" y="2162"/>
                        <a:pt x="283" y="2162"/>
                      </a:cubicBezTo>
                      <a:cubicBezTo>
                        <a:pt x="283" y="2162"/>
                        <a:pt x="289" y="2161"/>
                        <a:pt x="289" y="2161"/>
                      </a:cubicBezTo>
                      <a:cubicBezTo>
                        <a:pt x="289" y="2161"/>
                        <a:pt x="289" y="2161"/>
                        <a:pt x="289" y="2161"/>
                      </a:cubicBezTo>
                      <a:cubicBezTo>
                        <a:pt x="289" y="2161"/>
                        <a:pt x="295" y="2159"/>
                        <a:pt x="295" y="2159"/>
                      </a:cubicBezTo>
                      <a:cubicBezTo>
                        <a:pt x="295" y="2159"/>
                        <a:pt x="295" y="2159"/>
                        <a:pt x="295" y="2159"/>
                      </a:cubicBezTo>
                      <a:cubicBezTo>
                        <a:pt x="295" y="2159"/>
                        <a:pt x="300" y="2151"/>
                        <a:pt x="300" y="2151"/>
                      </a:cubicBezTo>
                      <a:cubicBezTo>
                        <a:pt x="300" y="2151"/>
                        <a:pt x="300" y="2150"/>
                        <a:pt x="300" y="2150"/>
                      </a:cubicBezTo>
                      <a:cubicBezTo>
                        <a:pt x="300" y="2150"/>
                        <a:pt x="306" y="2073"/>
                        <a:pt x="306" y="2073"/>
                      </a:cubicBezTo>
                      <a:cubicBezTo>
                        <a:pt x="306" y="2073"/>
                        <a:pt x="306" y="2065"/>
                        <a:pt x="306" y="2065"/>
                      </a:cubicBezTo>
                      <a:cubicBezTo>
                        <a:pt x="306" y="2065"/>
                        <a:pt x="309" y="2008"/>
                        <a:pt x="309" y="2008"/>
                      </a:cubicBezTo>
                      <a:cubicBezTo>
                        <a:pt x="309" y="2008"/>
                        <a:pt x="312" y="2049"/>
                        <a:pt x="312" y="2049"/>
                      </a:cubicBezTo>
                      <a:cubicBezTo>
                        <a:pt x="312" y="2049"/>
                        <a:pt x="317" y="2146"/>
                        <a:pt x="317" y="2146"/>
                      </a:cubicBezTo>
                      <a:cubicBezTo>
                        <a:pt x="317" y="2146"/>
                        <a:pt x="317" y="2147"/>
                        <a:pt x="317" y="2147"/>
                      </a:cubicBezTo>
                      <a:cubicBezTo>
                        <a:pt x="317" y="2147"/>
                        <a:pt x="323" y="2158"/>
                        <a:pt x="323" y="2158"/>
                      </a:cubicBezTo>
                      <a:cubicBezTo>
                        <a:pt x="323" y="2158"/>
                        <a:pt x="323" y="2158"/>
                        <a:pt x="323" y="2158"/>
                      </a:cubicBezTo>
                      <a:cubicBezTo>
                        <a:pt x="323" y="2158"/>
                        <a:pt x="328" y="2160"/>
                        <a:pt x="328" y="2160"/>
                      </a:cubicBezTo>
                      <a:cubicBezTo>
                        <a:pt x="328" y="2160"/>
                        <a:pt x="329" y="2160"/>
                        <a:pt x="329" y="2160"/>
                      </a:cubicBezTo>
                      <a:cubicBezTo>
                        <a:pt x="329" y="2160"/>
                        <a:pt x="334" y="2161"/>
                        <a:pt x="334" y="2161"/>
                      </a:cubicBezTo>
                      <a:cubicBezTo>
                        <a:pt x="334" y="2161"/>
                        <a:pt x="335" y="2161"/>
                        <a:pt x="335" y="2161"/>
                      </a:cubicBezTo>
                      <a:cubicBezTo>
                        <a:pt x="335" y="2161"/>
                        <a:pt x="337" y="2161"/>
                        <a:pt x="337" y="2161"/>
                      </a:cubicBezTo>
                      <a:cubicBezTo>
                        <a:pt x="337" y="2161"/>
                        <a:pt x="341" y="2161"/>
                        <a:pt x="341" y="2161"/>
                      </a:cubicBezTo>
                      <a:cubicBezTo>
                        <a:pt x="341" y="2161"/>
                        <a:pt x="345" y="2160"/>
                        <a:pt x="345" y="2160"/>
                      </a:cubicBezTo>
                      <a:cubicBezTo>
                        <a:pt x="345" y="2160"/>
                        <a:pt x="346" y="2159"/>
                        <a:pt x="346" y="2159"/>
                      </a:cubicBezTo>
                      <a:cubicBezTo>
                        <a:pt x="346" y="2159"/>
                        <a:pt x="351" y="2147"/>
                        <a:pt x="351" y="2147"/>
                      </a:cubicBezTo>
                      <a:cubicBezTo>
                        <a:pt x="351" y="2147"/>
                        <a:pt x="352" y="2146"/>
                        <a:pt x="352" y="2146"/>
                      </a:cubicBezTo>
                      <a:cubicBezTo>
                        <a:pt x="352" y="2146"/>
                        <a:pt x="357" y="2156"/>
                        <a:pt x="357" y="2156"/>
                      </a:cubicBezTo>
                      <a:cubicBezTo>
                        <a:pt x="357" y="2156"/>
                        <a:pt x="359" y="2157"/>
                        <a:pt x="359" y="2157"/>
                      </a:cubicBezTo>
                      <a:cubicBezTo>
                        <a:pt x="359" y="2157"/>
                        <a:pt x="362" y="2154"/>
                        <a:pt x="362" y="2154"/>
                      </a:cubicBezTo>
                      <a:cubicBezTo>
                        <a:pt x="362" y="2154"/>
                        <a:pt x="363" y="2153"/>
                        <a:pt x="363" y="2153"/>
                      </a:cubicBezTo>
                      <a:cubicBezTo>
                        <a:pt x="363" y="2153"/>
                        <a:pt x="367" y="2135"/>
                        <a:pt x="367" y="2135"/>
                      </a:cubicBezTo>
                      <a:cubicBezTo>
                        <a:pt x="367" y="2135"/>
                        <a:pt x="368" y="2140"/>
                        <a:pt x="368" y="2140"/>
                      </a:cubicBezTo>
                      <a:cubicBezTo>
                        <a:pt x="368" y="2140"/>
                        <a:pt x="374" y="2156"/>
                        <a:pt x="374" y="2156"/>
                      </a:cubicBezTo>
                      <a:cubicBezTo>
                        <a:pt x="374" y="2156"/>
                        <a:pt x="376" y="2157"/>
                        <a:pt x="376" y="2157"/>
                      </a:cubicBezTo>
                      <a:cubicBezTo>
                        <a:pt x="376" y="2157"/>
                        <a:pt x="379" y="2154"/>
                        <a:pt x="379" y="2154"/>
                      </a:cubicBezTo>
                      <a:cubicBezTo>
                        <a:pt x="379" y="2154"/>
                        <a:pt x="383" y="2149"/>
                        <a:pt x="383" y="2149"/>
                      </a:cubicBezTo>
                      <a:cubicBezTo>
                        <a:pt x="383" y="2149"/>
                        <a:pt x="385" y="2154"/>
                        <a:pt x="385" y="2154"/>
                      </a:cubicBezTo>
                      <a:cubicBezTo>
                        <a:pt x="385" y="2154"/>
                        <a:pt x="385" y="2155"/>
                        <a:pt x="385" y="2155"/>
                      </a:cubicBezTo>
                      <a:cubicBezTo>
                        <a:pt x="385" y="2155"/>
                        <a:pt x="390" y="2157"/>
                        <a:pt x="390" y="2157"/>
                      </a:cubicBezTo>
                      <a:cubicBezTo>
                        <a:pt x="390" y="2157"/>
                        <a:pt x="391" y="2157"/>
                        <a:pt x="391" y="2157"/>
                      </a:cubicBezTo>
                      <a:cubicBezTo>
                        <a:pt x="391" y="2157"/>
                        <a:pt x="396" y="2153"/>
                        <a:pt x="396" y="2153"/>
                      </a:cubicBezTo>
                      <a:cubicBezTo>
                        <a:pt x="396" y="2153"/>
                        <a:pt x="396" y="2152"/>
                        <a:pt x="396" y="2152"/>
                      </a:cubicBezTo>
                      <a:cubicBezTo>
                        <a:pt x="396" y="2152"/>
                        <a:pt x="402" y="2118"/>
                        <a:pt x="402" y="2118"/>
                      </a:cubicBezTo>
                      <a:cubicBezTo>
                        <a:pt x="402" y="2118"/>
                        <a:pt x="402" y="2115"/>
                        <a:pt x="402" y="2115"/>
                      </a:cubicBezTo>
                      <a:cubicBezTo>
                        <a:pt x="402" y="2115"/>
                        <a:pt x="406" y="2079"/>
                        <a:pt x="406" y="2079"/>
                      </a:cubicBezTo>
                      <a:cubicBezTo>
                        <a:pt x="406" y="2079"/>
                        <a:pt x="408" y="2088"/>
                        <a:pt x="408" y="2088"/>
                      </a:cubicBezTo>
                      <a:cubicBezTo>
                        <a:pt x="408" y="2088"/>
                        <a:pt x="413" y="2142"/>
                        <a:pt x="413" y="2142"/>
                      </a:cubicBezTo>
                      <a:cubicBezTo>
                        <a:pt x="413" y="2142"/>
                        <a:pt x="414" y="2143"/>
                        <a:pt x="414" y="2143"/>
                      </a:cubicBezTo>
                      <a:cubicBezTo>
                        <a:pt x="414" y="2143"/>
                        <a:pt x="419" y="2151"/>
                        <a:pt x="419" y="2151"/>
                      </a:cubicBezTo>
                      <a:cubicBezTo>
                        <a:pt x="419" y="2151"/>
                        <a:pt x="419" y="2152"/>
                        <a:pt x="419" y="2152"/>
                      </a:cubicBezTo>
                      <a:cubicBezTo>
                        <a:pt x="419" y="2152"/>
                        <a:pt x="425" y="2140"/>
                        <a:pt x="425" y="2140"/>
                      </a:cubicBezTo>
                      <a:cubicBezTo>
                        <a:pt x="425" y="2140"/>
                        <a:pt x="425" y="2139"/>
                        <a:pt x="425" y="2139"/>
                      </a:cubicBezTo>
                      <a:cubicBezTo>
                        <a:pt x="425" y="2139"/>
                        <a:pt x="429" y="2041"/>
                        <a:pt x="429" y="2041"/>
                      </a:cubicBezTo>
                      <a:cubicBezTo>
                        <a:pt x="429" y="2041"/>
                        <a:pt x="430" y="2058"/>
                        <a:pt x="430" y="2058"/>
                      </a:cubicBezTo>
                      <a:cubicBezTo>
                        <a:pt x="430" y="2058"/>
                        <a:pt x="436" y="2143"/>
                        <a:pt x="436" y="2143"/>
                      </a:cubicBezTo>
                      <a:cubicBezTo>
                        <a:pt x="436" y="2143"/>
                        <a:pt x="437" y="2145"/>
                        <a:pt x="437" y="2145"/>
                      </a:cubicBezTo>
                      <a:cubicBezTo>
                        <a:pt x="437" y="2145"/>
                        <a:pt x="442" y="2123"/>
                        <a:pt x="442" y="2123"/>
                      </a:cubicBezTo>
                      <a:cubicBezTo>
                        <a:pt x="442" y="2123"/>
                        <a:pt x="442" y="2118"/>
                        <a:pt x="442" y="2118"/>
                      </a:cubicBezTo>
                      <a:cubicBezTo>
                        <a:pt x="442" y="2118"/>
                        <a:pt x="445" y="2053"/>
                        <a:pt x="445" y="2053"/>
                      </a:cubicBezTo>
                      <a:cubicBezTo>
                        <a:pt x="445" y="2053"/>
                        <a:pt x="447" y="2118"/>
                        <a:pt x="447" y="2118"/>
                      </a:cubicBezTo>
                      <a:cubicBezTo>
                        <a:pt x="447" y="2118"/>
                        <a:pt x="453" y="2154"/>
                        <a:pt x="453" y="2154"/>
                      </a:cubicBezTo>
                      <a:cubicBezTo>
                        <a:pt x="453" y="2154"/>
                        <a:pt x="453" y="2155"/>
                        <a:pt x="453" y="2155"/>
                      </a:cubicBezTo>
                      <a:cubicBezTo>
                        <a:pt x="453" y="2155"/>
                        <a:pt x="458" y="2159"/>
                        <a:pt x="458" y="2159"/>
                      </a:cubicBezTo>
                      <a:cubicBezTo>
                        <a:pt x="458" y="2159"/>
                        <a:pt x="459" y="2159"/>
                        <a:pt x="459" y="2159"/>
                      </a:cubicBezTo>
                      <a:cubicBezTo>
                        <a:pt x="459" y="2159"/>
                        <a:pt x="464" y="2161"/>
                        <a:pt x="464" y="2161"/>
                      </a:cubicBezTo>
                      <a:cubicBezTo>
                        <a:pt x="464" y="2161"/>
                        <a:pt x="468" y="2161"/>
                        <a:pt x="468" y="2161"/>
                      </a:cubicBezTo>
                      <a:cubicBezTo>
                        <a:pt x="468" y="2161"/>
                        <a:pt x="470" y="2161"/>
                        <a:pt x="470" y="2161"/>
                      </a:cubicBezTo>
                      <a:cubicBezTo>
                        <a:pt x="470" y="2161"/>
                        <a:pt x="473" y="2162"/>
                        <a:pt x="473" y="2162"/>
                      </a:cubicBezTo>
                      <a:cubicBezTo>
                        <a:pt x="473" y="2162"/>
                        <a:pt x="475" y="2160"/>
                        <a:pt x="475" y="2160"/>
                      </a:cubicBezTo>
                      <a:cubicBezTo>
                        <a:pt x="475" y="2160"/>
                        <a:pt x="477" y="2159"/>
                        <a:pt x="477" y="2159"/>
                      </a:cubicBezTo>
                      <a:cubicBezTo>
                        <a:pt x="477" y="2159"/>
                        <a:pt x="481" y="2162"/>
                        <a:pt x="481" y="2162"/>
                      </a:cubicBezTo>
                      <a:cubicBezTo>
                        <a:pt x="481" y="2162"/>
                        <a:pt x="481" y="2162"/>
                        <a:pt x="481" y="2162"/>
                      </a:cubicBezTo>
                      <a:cubicBezTo>
                        <a:pt x="481" y="2162"/>
                        <a:pt x="485" y="2163"/>
                        <a:pt x="485" y="2163"/>
                      </a:cubicBezTo>
                      <a:cubicBezTo>
                        <a:pt x="485" y="2163"/>
                        <a:pt x="488" y="2163"/>
                        <a:pt x="488" y="2163"/>
                      </a:cubicBezTo>
                      <a:cubicBezTo>
                        <a:pt x="488" y="2163"/>
                        <a:pt x="492" y="2160"/>
                        <a:pt x="492" y="2160"/>
                      </a:cubicBezTo>
                      <a:cubicBezTo>
                        <a:pt x="492" y="2160"/>
                        <a:pt x="493" y="2160"/>
                        <a:pt x="493" y="2160"/>
                      </a:cubicBezTo>
                      <a:cubicBezTo>
                        <a:pt x="493" y="2160"/>
                        <a:pt x="498" y="2163"/>
                        <a:pt x="498" y="2163"/>
                      </a:cubicBezTo>
                      <a:cubicBezTo>
                        <a:pt x="498" y="2163"/>
                        <a:pt x="500" y="2164"/>
                        <a:pt x="500" y="2164"/>
                      </a:cubicBezTo>
                      <a:cubicBezTo>
                        <a:pt x="500" y="2164"/>
                        <a:pt x="503" y="2164"/>
                        <a:pt x="503" y="2164"/>
                      </a:cubicBezTo>
                      <a:cubicBezTo>
                        <a:pt x="503" y="2164"/>
                        <a:pt x="507" y="2164"/>
                        <a:pt x="507" y="2164"/>
                      </a:cubicBezTo>
                      <a:cubicBezTo>
                        <a:pt x="507" y="2164"/>
                        <a:pt x="509" y="2164"/>
                        <a:pt x="509" y="2164"/>
                      </a:cubicBezTo>
                      <a:cubicBezTo>
                        <a:pt x="509" y="2164"/>
                        <a:pt x="510" y="2163"/>
                        <a:pt x="510" y="2163"/>
                      </a:cubicBezTo>
                      <a:cubicBezTo>
                        <a:pt x="510" y="2163"/>
                        <a:pt x="515" y="2164"/>
                        <a:pt x="515" y="2164"/>
                      </a:cubicBezTo>
                      <a:cubicBezTo>
                        <a:pt x="515" y="2164"/>
                        <a:pt x="515" y="2164"/>
                        <a:pt x="515" y="2164"/>
                      </a:cubicBezTo>
                      <a:cubicBezTo>
                        <a:pt x="515" y="2164"/>
                        <a:pt x="519" y="2164"/>
                        <a:pt x="519" y="2164"/>
                      </a:cubicBezTo>
                      <a:cubicBezTo>
                        <a:pt x="519" y="2164"/>
                        <a:pt x="521" y="2164"/>
                        <a:pt x="521" y="2164"/>
                      </a:cubicBezTo>
                      <a:cubicBezTo>
                        <a:pt x="521" y="2164"/>
                        <a:pt x="526" y="2164"/>
                        <a:pt x="526" y="2164"/>
                      </a:cubicBezTo>
                      <a:cubicBezTo>
                        <a:pt x="526" y="2164"/>
                        <a:pt x="527" y="2164"/>
                        <a:pt x="527" y="2164"/>
                      </a:cubicBezTo>
                      <a:cubicBezTo>
                        <a:pt x="527" y="2164"/>
                        <a:pt x="531" y="2163"/>
                        <a:pt x="531" y="2163"/>
                      </a:cubicBezTo>
                      <a:cubicBezTo>
                        <a:pt x="531" y="2163"/>
                        <a:pt x="534" y="2163"/>
                        <a:pt x="534" y="2163"/>
                      </a:cubicBezTo>
                      <a:cubicBezTo>
                        <a:pt x="534" y="2163"/>
                        <a:pt x="538" y="2164"/>
                        <a:pt x="538" y="2164"/>
                      </a:cubicBezTo>
                      <a:cubicBezTo>
                        <a:pt x="538" y="2164"/>
                        <a:pt x="539" y="2164"/>
                        <a:pt x="539" y="2164"/>
                      </a:cubicBezTo>
                      <a:cubicBezTo>
                        <a:pt x="539" y="2164"/>
                        <a:pt x="542" y="2165"/>
                        <a:pt x="542" y="2165"/>
                      </a:cubicBezTo>
                      <a:cubicBezTo>
                        <a:pt x="542" y="2165"/>
                        <a:pt x="546" y="2165"/>
                        <a:pt x="546" y="2165"/>
                      </a:cubicBezTo>
                      <a:cubicBezTo>
                        <a:pt x="546" y="2165"/>
                        <a:pt x="549" y="2164"/>
                        <a:pt x="549" y="2164"/>
                      </a:cubicBezTo>
                      <a:cubicBezTo>
                        <a:pt x="549" y="2164"/>
                        <a:pt x="549" y="2164"/>
                        <a:pt x="549" y="2164"/>
                      </a:cubicBezTo>
                      <a:cubicBezTo>
                        <a:pt x="549" y="2164"/>
                        <a:pt x="554" y="2164"/>
                        <a:pt x="554" y="2164"/>
                      </a:cubicBezTo>
                      <a:cubicBezTo>
                        <a:pt x="554" y="2164"/>
                        <a:pt x="555" y="2164"/>
                        <a:pt x="555" y="2164"/>
                      </a:cubicBezTo>
                      <a:cubicBezTo>
                        <a:pt x="555" y="2164"/>
                        <a:pt x="560" y="2164"/>
                        <a:pt x="560" y="2164"/>
                      </a:cubicBezTo>
                      <a:cubicBezTo>
                        <a:pt x="560" y="2164"/>
                        <a:pt x="563" y="2164"/>
                        <a:pt x="563" y="2164"/>
                      </a:cubicBezTo>
                      <a:cubicBezTo>
                        <a:pt x="563" y="2164"/>
                        <a:pt x="566" y="2164"/>
                        <a:pt x="566" y="2164"/>
                      </a:cubicBezTo>
                      <a:cubicBezTo>
                        <a:pt x="566" y="2164"/>
                        <a:pt x="570" y="2164"/>
                        <a:pt x="570" y="2164"/>
                      </a:cubicBezTo>
                      <a:cubicBezTo>
                        <a:pt x="570" y="2164"/>
                        <a:pt x="571" y="2164"/>
                        <a:pt x="571" y="2164"/>
                      </a:cubicBezTo>
                      <a:cubicBezTo>
                        <a:pt x="571" y="2164"/>
                        <a:pt x="573" y="2164"/>
                        <a:pt x="573" y="2164"/>
                      </a:cubicBezTo>
                      <a:cubicBezTo>
                        <a:pt x="573" y="2164"/>
                        <a:pt x="576" y="2165"/>
                        <a:pt x="576" y="2165"/>
                      </a:cubicBezTo>
                      <a:cubicBezTo>
                        <a:pt x="576" y="2165"/>
                        <a:pt x="577" y="2165"/>
                        <a:pt x="577" y="2165"/>
                      </a:cubicBezTo>
                      <a:cubicBezTo>
                        <a:pt x="577" y="2165"/>
                        <a:pt x="581" y="2164"/>
                        <a:pt x="581" y="2164"/>
                      </a:cubicBezTo>
                      <a:cubicBezTo>
                        <a:pt x="581" y="2164"/>
                        <a:pt x="584" y="2164"/>
                        <a:pt x="584" y="2164"/>
                      </a:cubicBezTo>
                      <a:cubicBezTo>
                        <a:pt x="584" y="2164"/>
                        <a:pt x="585" y="2164"/>
                        <a:pt x="585" y="2164"/>
                      </a:cubicBezTo>
                      <a:cubicBezTo>
                        <a:pt x="585" y="2164"/>
                        <a:pt x="589" y="2164"/>
                        <a:pt x="589" y="2164"/>
                      </a:cubicBezTo>
                      <a:cubicBezTo>
                        <a:pt x="589" y="2164"/>
                        <a:pt x="594" y="2164"/>
                        <a:pt x="594" y="2164"/>
                      </a:cubicBezTo>
                      <a:cubicBezTo>
                        <a:pt x="594" y="2164"/>
                        <a:pt x="594" y="2164"/>
                        <a:pt x="594" y="2164"/>
                      </a:cubicBezTo>
                      <a:cubicBezTo>
                        <a:pt x="594" y="2164"/>
                        <a:pt x="597" y="2164"/>
                        <a:pt x="597" y="2164"/>
                      </a:cubicBezTo>
                      <a:cubicBezTo>
                        <a:pt x="597" y="2164"/>
                        <a:pt x="601" y="2164"/>
                        <a:pt x="601" y="2164"/>
                      </a:cubicBezTo>
                      <a:cubicBezTo>
                        <a:pt x="601" y="2164"/>
                        <a:pt x="604" y="2164"/>
                        <a:pt x="604" y="2164"/>
                      </a:cubicBezTo>
                      <a:cubicBezTo>
                        <a:pt x="604" y="2164"/>
                        <a:pt x="607" y="2164"/>
                        <a:pt x="607" y="2164"/>
                      </a:cubicBezTo>
                      <a:cubicBezTo>
                        <a:pt x="607" y="2164"/>
                        <a:pt x="609" y="2164"/>
                        <a:pt x="609" y="2164"/>
                      </a:cubicBezTo>
                      <a:cubicBezTo>
                        <a:pt x="609" y="2164"/>
                        <a:pt x="612" y="2164"/>
                        <a:pt x="612" y="2164"/>
                      </a:cubicBezTo>
                      <a:cubicBezTo>
                        <a:pt x="612" y="2164"/>
                        <a:pt x="614" y="2165"/>
                        <a:pt x="614" y="2165"/>
                      </a:cubicBezTo>
                      <a:cubicBezTo>
                        <a:pt x="614" y="2165"/>
                        <a:pt x="617" y="2165"/>
                        <a:pt x="617" y="2165"/>
                      </a:cubicBezTo>
                      <a:cubicBezTo>
                        <a:pt x="617" y="2165"/>
                        <a:pt x="622" y="2163"/>
                        <a:pt x="622" y="2163"/>
                      </a:cubicBezTo>
                      <a:cubicBezTo>
                        <a:pt x="622" y="2163"/>
                        <a:pt x="623" y="2163"/>
                        <a:pt x="623" y="2163"/>
                      </a:cubicBezTo>
                      <a:cubicBezTo>
                        <a:pt x="623" y="2163"/>
                        <a:pt x="628" y="2162"/>
                        <a:pt x="628" y="2162"/>
                      </a:cubicBezTo>
                      <a:cubicBezTo>
                        <a:pt x="628" y="2162"/>
                        <a:pt x="630" y="2162"/>
                        <a:pt x="630" y="2162"/>
                      </a:cubicBezTo>
                      <a:cubicBezTo>
                        <a:pt x="630" y="2162"/>
                        <a:pt x="634" y="2160"/>
                        <a:pt x="634" y="2160"/>
                      </a:cubicBezTo>
                      <a:cubicBezTo>
                        <a:pt x="634" y="2160"/>
                        <a:pt x="634" y="2160"/>
                        <a:pt x="634" y="2160"/>
                      </a:cubicBezTo>
                      <a:cubicBezTo>
                        <a:pt x="634" y="2160"/>
                        <a:pt x="640" y="2152"/>
                        <a:pt x="640" y="2152"/>
                      </a:cubicBezTo>
                      <a:cubicBezTo>
                        <a:pt x="640" y="2152"/>
                        <a:pt x="640" y="2151"/>
                        <a:pt x="640" y="2151"/>
                      </a:cubicBezTo>
                      <a:cubicBezTo>
                        <a:pt x="640" y="2151"/>
                        <a:pt x="645" y="2092"/>
                        <a:pt x="645" y="2092"/>
                      </a:cubicBezTo>
                      <a:cubicBezTo>
                        <a:pt x="645" y="2092"/>
                        <a:pt x="645" y="2091"/>
                        <a:pt x="645" y="2091"/>
                      </a:cubicBezTo>
                      <a:cubicBezTo>
                        <a:pt x="645" y="2091"/>
                        <a:pt x="651" y="2137"/>
                        <a:pt x="651" y="2137"/>
                      </a:cubicBezTo>
                      <a:cubicBezTo>
                        <a:pt x="651" y="2137"/>
                        <a:pt x="654" y="2144"/>
                        <a:pt x="654" y="2144"/>
                      </a:cubicBezTo>
                      <a:cubicBezTo>
                        <a:pt x="654" y="2144"/>
                        <a:pt x="656" y="2138"/>
                        <a:pt x="656" y="2138"/>
                      </a:cubicBezTo>
                      <a:cubicBezTo>
                        <a:pt x="656" y="2138"/>
                        <a:pt x="657" y="2137"/>
                        <a:pt x="657" y="2137"/>
                      </a:cubicBezTo>
                      <a:cubicBezTo>
                        <a:pt x="657" y="2137"/>
                        <a:pt x="662" y="2055"/>
                        <a:pt x="662" y="2055"/>
                      </a:cubicBezTo>
                      <a:cubicBezTo>
                        <a:pt x="662" y="2055"/>
                        <a:pt x="664" y="2046"/>
                        <a:pt x="664" y="2046"/>
                      </a:cubicBezTo>
                      <a:cubicBezTo>
                        <a:pt x="664" y="2046"/>
                        <a:pt x="667" y="2057"/>
                        <a:pt x="667" y="2057"/>
                      </a:cubicBezTo>
                      <a:cubicBezTo>
                        <a:pt x="667" y="2057"/>
                        <a:pt x="669" y="2051"/>
                        <a:pt x="669" y="2051"/>
                      </a:cubicBezTo>
                      <a:cubicBezTo>
                        <a:pt x="669" y="2051"/>
                        <a:pt x="673" y="2109"/>
                        <a:pt x="673" y="2109"/>
                      </a:cubicBezTo>
                      <a:cubicBezTo>
                        <a:pt x="673" y="2109"/>
                        <a:pt x="677" y="2128"/>
                        <a:pt x="677" y="2128"/>
                      </a:cubicBezTo>
                      <a:cubicBezTo>
                        <a:pt x="677" y="2128"/>
                        <a:pt x="679" y="2109"/>
                        <a:pt x="679" y="2109"/>
                      </a:cubicBezTo>
                      <a:cubicBezTo>
                        <a:pt x="679" y="2109"/>
                        <a:pt x="679" y="2106"/>
                        <a:pt x="679" y="2106"/>
                      </a:cubicBezTo>
                      <a:cubicBezTo>
                        <a:pt x="679" y="2106"/>
                        <a:pt x="684" y="2042"/>
                        <a:pt x="684" y="2042"/>
                      </a:cubicBezTo>
                      <a:cubicBezTo>
                        <a:pt x="684" y="2042"/>
                        <a:pt x="685" y="2051"/>
                        <a:pt x="685" y="2051"/>
                      </a:cubicBezTo>
                      <a:cubicBezTo>
                        <a:pt x="685" y="2051"/>
                        <a:pt x="690" y="2137"/>
                        <a:pt x="690" y="2137"/>
                      </a:cubicBezTo>
                      <a:cubicBezTo>
                        <a:pt x="690" y="2137"/>
                        <a:pt x="691" y="2138"/>
                        <a:pt x="691" y="2138"/>
                      </a:cubicBezTo>
                      <a:cubicBezTo>
                        <a:pt x="691" y="2138"/>
                        <a:pt x="696" y="2152"/>
                        <a:pt x="696" y="2152"/>
                      </a:cubicBezTo>
                      <a:cubicBezTo>
                        <a:pt x="696" y="2152"/>
                        <a:pt x="696" y="2152"/>
                        <a:pt x="696" y="2152"/>
                      </a:cubicBezTo>
                      <a:cubicBezTo>
                        <a:pt x="696" y="2152"/>
                        <a:pt x="701" y="2154"/>
                        <a:pt x="701" y="2154"/>
                      </a:cubicBezTo>
                      <a:cubicBezTo>
                        <a:pt x="701" y="2154"/>
                        <a:pt x="702" y="2153"/>
                        <a:pt x="702" y="2153"/>
                      </a:cubicBezTo>
                      <a:cubicBezTo>
                        <a:pt x="702" y="2153"/>
                        <a:pt x="707" y="2143"/>
                        <a:pt x="707" y="2143"/>
                      </a:cubicBezTo>
                      <a:cubicBezTo>
                        <a:pt x="707" y="2143"/>
                        <a:pt x="708" y="2142"/>
                        <a:pt x="708" y="2142"/>
                      </a:cubicBezTo>
                      <a:cubicBezTo>
                        <a:pt x="708" y="2142"/>
                        <a:pt x="712" y="2119"/>
                        <a:pt x="712" y="2119"/>
                      </a:cubicBezTo>
                      <a:cubicBezTo>
                        <a:pt x="712" y="2119"/>
                        <a:pt x="713" y="2120"/>
                        <a:pt x="713" y="2120"/>
                      </a:cubicBezTo>
                      <a:cubicBezTo>
                        <a:pt x="713" y="2120"/>
                        <a:pt x="719" y="2140"/>
                        <a:pt x="719" y="2140"/>
                      </a:cubicBezTo>
                      <a:cubicBezTo>
                        <a:pt x="719" y="2140"/>
                        <a:pt x="719" y="2140"/>
                        <a:pt x="719" y="2140"/>
                      </a:cubicBezTo>
                      <a:cubicBezTo>
                        <a:pt x="719" y="2140"/>
                        <a:pt x="724" y="2112"/>
                        <a:pt x="724" y="2112"/>
                      </a:cubicBezTo>
                      <a:cubicBezTo>
                        <a:pt x="724" y="2112"/>
                        <a:pt x="725" y="2108"/>
                        <a:pt x="725" y="2108"/>
                      </a:cubicBezTo>
                      <a:cubicBezTo>
                        <a:pt x="725" y="2108"/>
                        <a:pt x="730" y="2010"/>
                        <a:pt x="730" y="2010"/>
                      </a:cubicBezTo>
                      <a:cubicBezTo>
                        <a:pt x="730" y="2010"/>
                        <a:pt x="733" y="1993"/>
                        <a:pt x="733" y="1993"/>
                      </a:cubicBezTo>
                      <a:cubicBezTo>
                        <a:pt x="733" y="1993"/>
                        <a:pt x="736" y="2046"/>
                        <a:pt x="736" y="2046"/>
                      </a:cubicBezTo>
                      <a:cubicBezTo>
                        <a:pt x="736" y="2046"/>
                        <a:pt x="736" y="2053"/>
                        <a:pt x="736" y="2053"/>
                      </a:cubicBezTo>
                      <a:cubicBezTo>
                        <a:pt x="736" y="2053"/>
                        <a:pt x="740" y="2108"/>
                        <a:pt x="740" y="2108"/>
                      </a:cubicBezTo>
                      <a:cubicBezTo>
                        <a:pt x="740" y="2108"/>
                        <a:pt x="741" y="2103"/>
                        <a:pt x="741" y="2103"/>
                      </a:cubicBezTo>
                      <a:cubicBezTo>
                        <a:pt x="741" y="2103"/>
                        <a:pt x="747" y="1985"/>
                        <a:pt x="747" y="1985"/>
                      </a:cubicBezTo>
                      <a:cubicBezTo>
                        <a:pt x="747" y="1985"/>
                        <a:pt x="748" y="1975"/>
                        <a:pt x="748" y="1975"/>
                      </a:cubicBezTo>
                      <a:cubicBezTo>
                        <a:pt x="748" y="1975"/>
                        <a:pt x="752" y="2104"/>
                        <a:pt x="752" y="2104"/>
                      </a:cubicBezTo>
                      <a:cubicBezTo>
                        <a:pt x="752" y="2104"/>
                        <a:pt x="753" y="2107"/>
                        <a:pt x="753" y="2107"/>
                      </a:cubicBezTo>
                      <a:cubicBezTo>
                        <a:pt x="753" y="2107"/>
                        <a:pt x="758" y="2134"/>
                        <a:pt x="758" y="2134"/>
                      </a:cubicBezTo>
                      <a:cubicBezTo>
                        <a:pt x="758" y="2134"/>
                        <a:pt x="759" y="2133"/>
                        <a:pt x="759" y="2133"/>
                      </a:cubicBezTo>
                      <a:cubicBezTo>
                        <a:pt x="759" y="2133"/>
                        <a:pt x="764" y="2035"/>
                        <a:pt x="764" y="2035"/>
                      </a:cubicBezTo>
                      <a:cubicBezTo>
                        <a:pt x="764" y="2035"/>
                        <a:pt x="764" y="2030"/>
                        <a:pt x="764" y="2030"/>
                      </a:cubicBezTo>
                      <a:cubicBezTo>
                        <a:pt x="764" y="2030"/>
                        <a:pt x="770" y="2128"/>
                        <a:pt x="770" y="2128"/>
                      </a:cubicBezTo>
                      <a:cubicBezTo>
                        <a:pt x="770" y="2128"/>
                        <a:pt x="772" y="2133"/>
                        <a:pt x="772" y="2133"/>
                      </a:cubicBezTo>
                      <a:cubicBezTo>
                        <a:pt x="772" y="2133"/>
                        <a:pt x="775" y="2121"/>
                        <a:pt x="775" y="2121"/>
                      </a:cubicBezTo>
                      <a:cubicBezTo>
                        <a:pt x="775" y="2121"/>
                        <a:pt x="775" y="2119"/>
                        <a:pt x="775" y="2119"/>
                      </a:cubicBezTo>
                      <a:cubicBezTo>
                        <a:pt x="775" y="2119"/>
                        <a:pt x="780" y="1994"/>
                        <a:pt x="780" y="1994"/>
                      </a:cubicBezTo>
                      <a:cubicBezTo>
                        <a:pt x="780" y="1994"/>
                        <a:pt x="781" y="2000"/>
                        <a:pt x="781" y="2000"/>
                      </a:cubicBezTo>
                      <a:cubicBezTo>
                        <a:pt x="781" y="2000"/>
                        <a:pt x="786" y="2129"/>
                        <a:pt x="786" y="2129"/>
                      </a:cubicBezTo>
                      <a:cubicBezTo>
                        <a:pt x="786" y="2129"/>
                        <a:pt x="790" y="2135"/>
                        <a:pt x="790" y="2135"/>
                      </a:cubicBezTo>
                      <a:cubicBezTo>
                        <a:pt x="790" y="2135"/>
                        <a:pt x="792" y="2129"/>
                        <a:pt x="792" y="2129"/>
                      </a:cubicBezTo>
                      <a:cubicBezTo>
                        <a:pt x="792" y="2129"/>
                        <a:pt x="792" y="2128"/>
                        <a:pt x="792" y="2128"/>
                      </a:cubicBezTo>
                      <a:cubicBezTo>
                        <a:pt x="792" y="2128"/>
                        <a:pt x="796" y="2095"/>
                        <a:pt x="796" y="2095"/>
                      </a:cubicBezTo>
                      <a:cubicBezTo>
                        <a:pt x="796" y="2095"/>
                        <a:pt x="798" y="2120"/>
                        <a:pt x="798" y="2120"/>
                      </a:cubicBezTo>
                      <a:cubicBezTo>
                        <a:pt x="798" y="2120"/>
                        <a:pt x="801" y="2133"/>
                        <a:pt x="801" y="2133"/>
                      </a:cubicBezTo>
                      <a:cubicBezTo>
                        <a:pt x="801" y="2133"/>
                        <a:pt x="804" y="2132"/>
                        <a:pt x="804" y="2132"/>
                      </a:cubicBezTo>
                      <a:cubicBezTo>
                        <a:pt x="804" y="2132"/>
                        <a:pt x="807" y="2140"/>
                        <a:pt x="807" y="2140"/>
                      </a:cubicBezTo>
                      <a:cubicBezTo>
                        <a:pt x="807" y="2140"/>
                        <a:pt x="810" y="2137"/>
                        <a:pt x="810" y="2137"/>
                      </a:cubicBezTo>
                      <a:cubicBezTo>
                        <a:pt x="810" y="2137"/>
                        <a:pt x="815" y="2143"/>
                        <a:pt x="815" y="2143"/>
                      </a:cubicBezTo>
                      <a:cubicBezTo>
                        <a:pt x="815" y="2143"/>
                        <a:pt x="817" y="2142"/>
                        <a:pt x="817" y="2142"/>
                      </a:cubicBezTo>
                      <a:cubicBezTo>
                        <a:pt x="817" y="2142"/>
                        <a:pt x="820" y="2149"/>
                        <a:pt x="820" y="2149"/>
                      </a:cubicBezTo>
                      <a:cubicBezTo>
                        <a:pt x="820" y="2149"/>
                        <a:pt x="822" y="2148"/>
                        <a:pt x="822" y="2148"/>
                      </a:cubicBezTo>
                      <a:cubicBezTo>
                        <a:pt x="822" y="2148"/>
                        <a:pt x="826" y="2153"/>
                        <a:pt x="826" y="2153"/>
                      </a:cubicBezTo>
                      <a:cubicBezTo>
                        <a:pt x="826" y="2153"/>
                        <a:pt x="829" y="2153"/>
                        <a:pt x="829" y="2153"/>
                      </a:cubicBezTo>
                      <a:cubicBezTo>
                        <a:pt x="829" y="2153"/>
                        <a:pt x="831" y="2155"/>
                        <a:pt x="831" y="2155"/>
                      </a:cubicBezTo>
                      <a:cubicBezTo>
                        <a:pt x="831" y="2155"/>
                        <a:pt x="832" y="2154"/>
                        <a:pt x="832" y="2154"/>
                      </a:cubicBezTo>
                      <a:cubicBezTo>
                        <a:pt x="832" y="2154"/>
                        <a:pt x="837" y="2143"/>
                        <a:pt x="837" y="2143"/>
                      </a:cubicBezTo>
                      <a:cubicBezTo>
                        <a:pt x="837" y="2143"/>
                        <a:pt x="838" y="2142"/>
                        <a:pt x="838" y="2142"/>
                      </a:cubicBezTo>
                      <a:cubicBezTo>
                        <a:pt x="838" y="2142"/>
                        <a:pt x="841" y="2104"/>
                        <a:pt x="841" y="2104"/>
                      </a:cubicBezTo>
                      <a:cubicBezTo>
                        <a:pt x="841" y="2104"/>
                        <a:pt x="843" y="2120"/>
                        <a:pt x="843" y="2120"/>
                      </a:cubicBezTo>
                      <a:cubicBezTo>
                        <a:pt x="843" y="2120"/>
                        <a:pt x="848" y="2141"/>
                        <a:pt x="848" y="2141"/>
                      </a:cubicBezTo>
                      <a:cubicBezTo>
                        <a:pt x="848" y="2141"/>
                        <a:pt x="849" y="2138"/>
                        <a:pt x="849" y="2138"/>
                      </a:cubicBezTo>
                      <a:cubicBezTo>
                        <a:pt x="849" y="2138"/>
                        <a:pt x="854" y="2057"/>
                        <a:pt x="854" y="2057"/>
                      </a:cubicBezTo>
                      <a:cubicBezTo>
                        <a:pt x="854" y="2057"/>
                        <a:pt x="856" y="2041"/>
                        <a:pt x="856" y="2041"/>
                      </a:cubicBezTo>
                      <a:cubicBezTo>
                        <a:pt x="856" y="2041"/>
                        <a:pt x="860" y="2111"/>
                        <a:pt x="860" y="2111"/>
                      </a:cubicBezTo>
                      <a:cubicBezTo>
                        <a:pt x="860" y="2111"/>
                        <a:pt x="860" y="2114"/>
                        <a:pt x="860" y="2114"/>
                      </a:cubicBezTo>
                      <a:cubicBezTo>
                        <a:pt x="860" y="2114"/>
                        <a:pt x="864" y="2131"/>
                        <a:pt x="864" y="2131"/>
                      </a:cubicBezTo>
                      <a:cubicBezTo>
                        <a:pt x="864" y="2131"/>
                        <a:pt x="866" y="2125"/>
                        <a:pt x="866" y="2125"/>
                      </a:cubicBezTo>
                      <a:cubicBezTo>
                        <a:pt x="866" y="2125"/>
                        <a:pt x="871" y="2083"/>
                        <a:pt x="871" y="2083"/>
                      </a:cubicBezTo>
                      <a:cubicBezTo>
                        <a:pt x="871" y="2083"/>
                        <a:pt x="874" y="2108"/>
                        <a:pt x="874" y="2108"/>
                      </a:cubicBezTo>
                      <a:cubicBezTo>
                        <a:pt x="874" y="2108"/>
                        <a:pt x="877" y="2076"/>
                        <a:pt x="877" y="2076"/>
                      </a:cubicBezTo>
                      <a:cubicBezTo>
                        <a:pt x="877" y="2076"/>
                        <a:pt x="879" y="2064"/>
                        <a:pt x="879" y="2064"/>
                      </a:cubicBezTo>
                      <a:cubicBezTo>
                        <a:pt x="879" y="2064"/>
                        <a:pt x="883" y="2113"/>
                        <a:pt x="883" y="2113"/>
                      </a:cubicBezTo>
                      <a:cubicBezTo>
                        <a:pt x="883" y="2113"/>
                        <a:pt x="886" y="2127"/>
                        <a:pt x="886" y="2127"/>
                      </a:cubicBezTo>
                      <a:cubicBezTo>
                        <a:pt x="886" y="2127"/>
                        <a:pt x="888" y="2103"/>
                        <a:pt x="888" y="2103"/>
                      </a:cubicBezTo>
                      <a:cubicBezTo>
                        <a:pt x="888" y="2103"/>
                        <a:pt x="889" y="2098"/>
                        <a:pt x="889" y="2098"/>
                      </a:cubicBezTo>
                      <a:cubicBezTo>
                        <a:pt x="889" y="2098"/>
                        <a:pt x="893" y="1981"/>
                        <a:pt x="893" y="1981"/>
                      </a:cubicBezTo>
                      <a:cubicBezTo>
                        <a:pt x="893" y="1981"/>
                        <a:pt x="894" y="2004"/>
                        <a:pt x="894" y="2004"/>
                      </a:cubicBezTo>
                      <a:cubicBezTo>
                        <a:pt x="894" y="2004"/>
                        <a:pt x="900" y="2117"/>
                        <a:pt x="900" y="2117"/>
                      </a:cubicBezTo>
                      <a:cubicBezTo>
                        <a:pt x="900" y="2117"/>
                        <a:pt x="901" y="2122"/>
                        <a:pt x="901" y="2122"/>
                      </a:cubicBezTo>
                      <a:cubicBezTo>
                        <a:pt x="901" y="2122"/>
                        <a:pt x="905" y="2081"/>
                        <a:pt x="905" y="2081"/>
                      </a:cubicBezTo>
                      <a:cubicBezTo>
                        <a:pt x="905" y="2081"/>
                        <a:pt x="908" y="2050"/>
                        <a:pt x="908" y="2050"/>
                      </a:cubicBezTo>
                      <a:cubicBezTo>
                        <a:pt x="908" y="2050"/>
                        <a:pt x="911" y="2110"/>
                        <a:pt x="911" y="2110"/>
                      </a:cubicBezTo>
                      <a:cubicBezTo>
                        <a:pt x="911" y="2110"/>
                        <a:pt x="911" y="2114"/>
                        <a:pt x="911" y="2114"/>
                      </a:cubicBezTo>
                      <a:cubicBezTo>
                        <a:pt x="911" y="2114"/>
                        <a:pt x="914" y="2133"/>
                        <a:pt x="914" y="2133"/>
                      </a:cubicBezTo>
                      <a:cubicBezTo>
                        <a:pt x="914" y="2133"/>
                        <a:pt x="917" y="2122"/>
                        <a:pt x="917" y="2122"/>
                      </a:cubicBezTo>
                      <a:cubicBezTo>
                        <a:pt x="917" y="2122"/>
                        <a:pt x="922" y="2103"/>
                        <a:pt x="922" y="2103"/>
                      </a:cubicBezTo>
                      <a:cubicBezTo>
                        <a:pt x="922" y="2103"/>
                        <a:pt x="923" y="2101"/>
                        <a:pt x="923" y="2101"/>
                      </a:cubicBezTo>
                      <a:cubicBezTo>
                        <a:pt x="923" y="2101"/>
                        <a:pt x="928" y="2060"/>
                        <a:pt x="928" y="2060"/>
                      </a:cubicBezTo>
                      <a:cubicBezTo>
                        <a:pt x="928" y="2060"/>
                        <a:pt x="928" y="2056"/>
                        <a:pt x="928" y="2056"/>
                      </a:cubicBezTo>
                      <a:cubicBezTo>
                        <a:pt x="928" y="2056"/>
                        <a:pt x="934" y="1954"/>
                        <a:pt x="934" y="1954"/>
                      </a:cubicBezTo>
                      <a:cubicBezTo>
                        <a:pt x="934" y="1954"/>
                        <a:pt x="934" y="1949"/>
                        <a:pt x="934" y="1949"/>
                      </a:cubicBezTo>
                      <a:cubicBezTo>
                        <a:pt x="934" y="1949"/>
                        <a:pt x="939" y="1863"/>
                        <a:pt x="939" y="1863"/>
                      </a:cubicBezTo>
                      <a:cubicBezTo>
                        <a:pt x="939" y="1863"/>
                        <a:pt x="939" y="1855"/>
                        <a:pt x="939" y="1855"/>
                      </a:cubicBezTo>
                      <a:cubicBezTo>
                        <a:pt x="939" y="1855"/>
                        <a:pt x="945" y="1634"/>
                        <a:pt x="945" y="1634"/>
                      </a:cubicBezTo>
                      <a:cubicBezTo>
                        <a:pt x="945" y="1634"/>
                        <a:pt x="945" y="1619"/>
                        <a:pt x="945" y="1619"/>
                      </a:cubicBezTo>
                      <a:cubicBezTo>
                        <a:pt x="945" y="1619"/>
                        <a:pt x="950" y="872"/>
                        <a:pt x="950" y="872"/>
                      </a:cubicBezTo>
                      <a:cubicBezTo>
                        <a:pt x="950" y="872"/>
                        <a:pt x="951" y="822"/>
                        <a:pt x="951" y="822"/>
                      </a:cubicBezTo>
                      <a:cubicBezTo>
                        <a:pt x="951" y="822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2" name="Freeform 84"/>
                <p:cNvSpPr>
                  <a:spLocks/>
                </p:cNvSpPr>
                <p:nvPr/>
              </p:nvSpPr>
              <p:spPr bwMode="auto">
                <a:xfrm>
                  <a:off x="-4090988" y="2344738"/>
                  <a:ext cx="3417888" cy="1427163"/>
                </a:xfrm>
                <a:custGeom>
                  <a:avLst/>
                  <a:gdLst>
                    <a:gd name="T0" fmla="*/ 76 w 5189"/>
                    <a:gd name="T1" fmla="*/ 2146 h 2165"/>
                    <a:gd name="T2" fmla="*/ 159 w 5189"/>
                    <a:gd name="T3" fmla="*/ 2146 h 2165"/>
                    <a:gd name="T4" fmla="*/ 239 w 5189"/>
                    <a:gd name="T5" fmla="*/ 2163 h 2165"/>
                    <a:gd name="T6" fmla="*/ 321 w 5189"/>
                    <a:gd name="T7" fmla="*/ 2163 h 2165"/>
                    <a:gd name="T8" fmla="*/ 404 w 5189"/>
                    <a:gd name="T9" fmla="*/ 2163 h 2165"/>
                    <a:gd name="T10" fmla="*/ 486 w 5189"/>
                    <a:gd name="T11" fmla="*/ 2164 h 2165"/>
                    <a:gd name="T12" fmla="*/ 568 w 5189"/>
                    <a:gd name="T13" fmla="*/ 2164 h 2165"/>
                    <a:gd name="T14" fmla="*/ 649 w 5189"/>
                    <a:gd name="T15" fmla="*/ 2164 h 2165"/>
                    <a:gd name="T16" fmla="*/ 729 w 5189"/>
                    <a:gd name="T17" fmla="*/ 2164 h 2165"/>
                    <a:gd name="T18" fmla="*/ 814 w 5189"/>
                    <a:gd name="T19" fmla="*/ 2165 h 2165"/>
                    <a:gd name="T20" fmla="*/ 896 w 5189"/>
                    <a:gd name="T21" fmla="*/ 2164 h 2165"/>
                    <a:gd name="T22" fmla="*/ 976 w 5189"/>
                    <a:gd name="T23" fmla="*/ 2163 h 2165"/>
                    <a:gd name="T24" fmla="*/ 1061 w 5189"/>
                    <a:gd name="T25" fmla="*/ 2164 h 2165"/>
                    <a:gd name="T26" fmla="*/ 1140 w 5189"/>
                    <a:gd name="T27" fmla="*/ 1888 h 2165"/>
                    <a:gd name="T28" fmla="*/ 1225 w 5189"/>
                    <a:gd name="T29" fmla="*/ 2164 h 2165"/>
                    <a:gd name="T30" fmla="*/ 1308 w 5189"/>
                    <a:gd name="T31" fmla="*/ 2164 h 2165"/>
                    <a:gd name="T32" fmla="*/ 1386 w 5189"/>
                    <a:gd name="T33" fmla="*/ 2164 h 2165"/>
                    <a:gd name="T34" fmla="*/ 1469 w 5189"/>
                    <a:gd name="T35" fmla="*/ 2164 h 2165"/>
                    <a:gd name="T36" fmla="*/ 1553 w 5189"/>
                    <a:gd name="T37" fmla="*/ 2150 h 2165"/>
                    <a:gd name="T38" fmla="*/ 1634 w 5189"/>
                    <a:gd name="T39" fmla="*/ 2163 h 2165"/>
                    <a:gd name="T40" fmla="*/ 1716 w 5189"/>
                    <a:gd name="T41" fmla="*/ 2165 h 2165"/>
                    <a:gd name="T42" fmla="*/ 1800 w 5189"/>
                    <a:gd name="T43" fmla="*/ 2164 h 2165"/>
                    <a:gd name="T44" fmla="*/ 1879 w 5189"/>
                    <a:gd name="T45" fmla="*/ 2164 h 2165"/>
                    <a:gd name="T46" fmla="*/ 1963 w 5189"/>
                    <a:gd name="T47" fmla="*/ 2134 h 2165"/>
                    <a:gd name="T48" fmla="*/ 2045 w 5189"/>
                    <a:gd name="T49" fmla="*/ 2164 h 2165"/>
                    <a:gd name="T50" fmla="*/ 2124 w 5189"/>
                    <a:gd name="T51" fmla="*/ 2110 h 2165"/>
                    <a:gd name="T52" fmla="*/ 2208 w 5189"/>
                    <a:gd name="T53" fmla="*/ 2163 h 2165"/>
                    <a:gd name="T54" fmla="*/ 2289 w 5189"/>
                    <a:gd name="T55" fmla="*/ 2164 h 2165"/>
                    <a:gd name="T56" fmla="*/ 2370 w 5189"/>
                    <a:gd name="T57" fmla="*/ 2164 h 2165"/>
                    <a:gd name="T58" fmla="*/ 2456 w 5189"/>
                    <a:gd name="T59" fmla="*/ 2164 h 2165"/>
                    <a:gd name="T60" fmla="*/ 2537 w 5189"/>
                    <a:gd name="T61" fmla="*/ 2165 h 2165"/>
                    <a:gd name="T62" fmla="*/ 2618 w 5189"/>
                    <a:gd name="T63" fmla="*/ 2164 h 2165"/>
                    <a:gd name="T64" fmla="*/ 2698 w 5189"/>
                    <a:gd name="T65" fmla="*/ 2163 h 2165"/>
                    <a:gd name="T66" fmla="*/ 2781 w 5189"/>
                    <a:gd name="T67" fmla="*/ 2164 h 2165"/>
                    <a:gd name="T68" fmla="*/ 2865 w 5189"/>
                    <a:gd name="T69" fmla="*/ 2143 h 2165"/>
                    <a:gd name="T70" fmla="*/ 2945 w 5189"/>
                    <a:gd name="T71" fmla="*/ 2072 h 2165"/>
                    <a:gd name="T72" fmla="*/ 3028 w 5189"/>
                    <a:gd name="T73" fmla="*/ 2161 h 2165"/>
                    <a:gd name="T74" fmla="*/ 3109 w 5189"/>
                    <a:gd name="T75" fmla="*/ 2158 h 2165"/>
                    <a:gd name="T76" fmla="*/ 3192 w 5189"/>
                    <a:gd name="T77" fmla="*/ 2163 h 2165"/>
                    <a:gd name="T78" fmla="*/ 3276 w 5189"/>
                    <a:gd name="T79" fmla="*/ 2164 h 2165"/>
                    <a:gd name="T80" fmla="*/ 3356 w 5189"/>
                    <a:gd name="T81" fmla="*/ 2164 h 2165"/>
                    <a:gd name="T82" fmla="*/ 3439 w 5189"/>
                    <a:gd name="T83" fmla="*/ 2165 h 2165"/>
                    <a:gd name="T84" fmla="*/ 3520 w 5189"/>
                    <a:gd name="T85" fmla="*/ 2165 h 2165"/>
                    <a:gd name="T86" fmla="*/ 3601 w 5189"/>
                    <a:gd name="T87" fmla="*/ 2164 h 2165"/>
                    <a:gd name="T88" fmla="*/ 3685 w 5189"/>
                    <a:gd name="T89" fmla="*/ 2164 h 2165"/>
                    <a:gd name="T90" fmla="*/ 3766 w 5189"/>
                    <a:gd name="T91" fmla="*/ 2165 h 2165"/>
                    <a:gd name="T92" fmla="*/ 3848 w 5189"/>
                    <a:gd name="T93" fmla="*/ 2164 h 2165"/>
                    <a:gd name="T94" fmla="*/ 3930 w 5189"/>
                    <a:gd name="T95" fmla="*/ 2165 h 2165"/>
                    <a:gd name="T96" fmla="*/ 4011 w 5189"/>
                    <a:gd name="T97" fmla="*/ 2164 h 2165"/>
                    <a:gd name="T98" fmla="*/ 4093 w 5189"/>
                    <a:gd name="T99" fmla="*/ 2136 h 2165"/>
                    <a:gd name="T100" fmla="*/ 4177 w 5189"/>
                    <a:gd name="T101" fmla="*/ 2154 h 2165"/>
                    <a:gd name="T102" fmla="*/ 4257 w 5189"/>
                    <a:gd name="T103" fmla="*/ 2156 h 2165"/>
                    <a:gd name="T104" fmla="*/ 4341 w 5189"/>
                    <a:gd name="T105" fmla="*/ 2102 h 2165"/>
                    <a:gd name="T106" fmla="*/ 4422 w 5189"/>
                    <a:gd name="T107" fmla="*/ 2154 h 2165"/>
                    <a:gd name="T108" fmla="*/ 4505 w 5189"/>
                    <a:gd name="T109" fmla="*/ 2149 h 2165"/>
                    <a:gd name="T110" fmla="*/ 4585 w 5189"/>
                    <a:gd name="T111" fmla="*/ 2162 h 2165"/>
                    <a:gd name="T112" fmla="*/ 4669 w 5189"/>
                    <a:gd name="T113" fmla="*/ 2150 h 2165"/>
                    <a:gd name="T114" fmla="*/ 4751 w 5189"/>
                    <a:gd name="T115" fmla="*/ 2164 h 2165"/>
                    <a:gd name="T116" fmla="*/ 4833 w 5189"/>
                    <a:gd name="T117" fmla="*/ 2149 h 2165"/>
                    <a:gd name="T118" fmla="*/ 4913 w 5189"/>
                    <a:gd name="T119" fmla="*/ 2160 h 2165"/>
                    <a:gd name="T120" fmla="*/ 4995 w 5189"/>
                    <a:gd name="T121" fmla="*/ 2163 h 2165"/>
                    <a:gd name="T122" fmla="*/ 5077 w 5189"/>
                    <a:gd name="T123" fmla="*/ 2088 h 2165"/>
                    <a:gd name="T124" fmla="*/ 5161 w 5189"/>
                    <a:gd name="T125" fmla="*/ 2162 h 2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9" h="2165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1248"/>
                        <a:pt x="3" y="1248"/>
                      </a:cubicBezTo>
                      <a:cubicBezTo>
                        <a:pt x="3" y="1248"/>
                        <a:pt x="4" y="1287"/>
                        <a:pt x="4" y="1287"/>
                      </a:cubicBezTo>
                      <a:cubicBezTo>
                        <a:pt x="4" y="1287"/>
                        <a:pt x="9" y="1769"/>
                        <a:pt x="9" y="1769"/>
                      </a:cubicBezTo>
                      <a:cubicBezTo>
                        <a:pt x="9" y="1769"/>
                        <a:pt x="9" y="1779"/>
                        <a:pt x="9" y="1779"/>
                      </a:cubicBezTo>
                      <a:cubicBezTo>
                        <a:pt x="9" y="1779"/>
                        <a:pt x="15" y="1899"/>
                        <a:pt x="15" y="1899"/>
                      </a:cubicBezTo>
                      <a:cubicBezTo>
                        <a:pt x="15" y="1899"/>
                        <a:pt x="15" y="1907"/>
                        <a:pt x="15" y="1907"/>
                      </a:cubicBezTo>
                      <a:cubicBezTo>
                        <a:pt x="15" y="1907"/>
                        <a:pt x="20" y="1983"/>
                        <a:pt x="20" y="1983"/>
                      </a:cubicBezTo>
                      <a:cubicBezTo>
                        <a:pt x="20" y="1983"/>
                        <a:pt x="21" y="1986"/>
                        <a:pt x="21" y="1986"/>
                      </a:cubicBezTo>
                      <a:cubicBezTo>
                        <a:pt x="21" y="1986"/>
                        <a:pt x="26" y="2032"/>
                        <a:pt x="26" y="2032"/>
                      </a:cubicBezTo>
                      <a:cubicBezTo>
                        <a:pt x="26" y="2032"/>
                        <a:pt x="26" y="2034"/>
                        <a:pt x="26" y="2034"/>
                      </a:cubicBezTo>
                      <a:cubicBezTo>
                        <a:pt x="26" y="2034"/>
                        <a:pt x="32" y="2065"/>
                        <a:pt x="32" y="2065"/>
                      </a:cubicBezTo>
                      <a:cubicBezTo>
                        <a:pt x="32" y="2065"/>
                        <a:pt x="32" y="2066"/>
                        <a:pt x="32" y="2066"/>
                      </a:cubicBezTo>
                      <a:cubicBezTo>
                        <a:pt x="32" y="2066"/>
                        <a:pt x="37" y="2080"/>
                        <a:pt x="37" y="2080"/>
                      </a:cubicBezTo>
                      <a:cubicBezTo>
                        <a:pt x="37" y="2080"/>
                        <a:pt x="38" y="2081"/>
                        <a:pt x="38" y="2081"/>
                      </a:cubicBezTo>
                      <a:cubicBezTo>
                        <a:pt x="38" y="2081"/>
                        <a:pt x="43" y="2103"/>
                        <a:pt x="43" y="2103"/>
                      </a:cubicBezTo>
                      <a:cubicBezTo>
                        <a:pt x="43" y="2103"/>
                        <a:pt x="43" y="2104"/>
                        <a:pt x="43" y="2104"/>
                      </a:cubicBezTo>
                      <a:cubicBezTo>
                        <a:pt x="43" y="2104"/>
                        <a:pt x="49" y="2115"/>
                        <a:pt x="49" y="2115"/>
                      </a:cubicBezTo>
                      <a:cubicBezTo>
                        <a:pt x="49" y="2115"/>
                        <a:pt x="49" y="2115"/>
                        <a:pt x="49" y="2115"/>
                      </a:cubicBezTo>
                      <a:cubicBezTo>
                        <a:pt x="49" y="2115"/>
                        <a:pt x="54" y="2124"/>
                        <a:pt x="54" y="2124"/>
                      </a:cubicBezTo>
                      <a:cubicBezTo>
                        <a:pt x="54" y="2124"/>
                        <a:pt x="55" y="2124"/>
                        <a:pt x="55" y="2124"/>
                      </a:cubicBezTo>
                      <a:cubicBezTo>
                        <a:pt x="55" y="2124"/>
                        <a:pt x="60" y="2131"/>
                        <a:pt x="60" y="2131"/>
                      </a:cubicBezTo>
                      <a:cubicBezTo>
                        <a:pt x="60" y="2131"/>
                        <a:pt x="64" y="2129"/>
                        <a:pt x="64" y="2129"/>
                      </a:cubicBezTo>
                      <a:cubicBezTo>
                        <a:pt x="64" y="2129"/>
                        <a:pt x="66" y="2132"/>
                        <a:pt x="66" y="2132"/>
                      </a:cubicBezTo>
                      <a:cubicBezTo>
                        <a:pt x="66" y="2132"/>
                        <a:pt x="66" y="2133"/>
                        <a:pt x="66" y="2133"/>
                      </a:cubicBezTo>
                      <a:cubicBezTo>
                        <a:pt x="66" y="2133"/>
                        <a:pt x="71" y="2141"/>
                        <a:pt x="71" y="2141"/>
                      </a:cubicBezTo>
                      <a:cubicBezTo>
                        <a:pt x="71" y="2141"/>
                        <a:pt x="72" y="2142"/>
                        <a:pt x="72" y="2142"/>
                      </a:cubicBezTo>
                      <a:cubicBezTo>
                        <a:pt x="72" y="2142"/>
                        <a:pt x="76" y="2146"/>
                        <a:pt x="76" y="2146"/>
                      </a:cubicBezTo>
                      <a:cubicBezTo>
                        <a:pt x="76" y="2146"/>
                        <a:pt x="79" y="2144"/>
                        <a:pt x="79" y="2144"/>
                      </a:cubicBezTo>
                      <a:cubicBezTo>
                        <a:pt x="79" y="2144"/>
                        <a:pt x="83" y="2148"/>
                        <a:pt x="83" y="2148"/>
                      </a:cubicBezTo>
                      <a:cubicBezTo>
                        <a:pt x="83" y="2148"/>
                        <a:pt x="84" y="2148"/>
                        <a:pt x="84" y="2148"/>
                      </a:cubicBezTo>
                      <a:cubicBezTo>
                        <a:pt x="84" y="2148"/>
                        <a:pt x="88" y="2153"/>
                        <a:pt x="88" y="2153"/>
                      </a:cubicBezTo>
                      <a:cubicBezTo>
                        <a:pt x="88" y="2153"/>
                        <a:pt x="90" y="2154"/>
                        <a:pt x="90" y="2154"/>
                      </a:cubicBezTo>
                      <a:cubicBezTo>
                        <a:pt x="90" y="2154"/>
                        <a:pt x="92" y="2153"/>
                        <a:pt x="92" y="2153"/>
                      </a:cubicBezTo>
                      <a:cubicBezTo>
                        <a:pt x="92" y="2153"/>
                        <a:pt x="95" y="2153"/>
                        <a:pt x="95" y="2153"/>
                      </a:cubicBezTo>
                      <a:cubicBezTo>
                        <a:pt x="95" y="2153"/>
                        <a:pt x="98" y="2154"/>
                        <a:pt x="98" y="2154"/>
                      </a:cubicBezTo>
                      <a:cubicBezTo>
                        <a:pt x="98" y="2154"/>
                        <a:pt x="102" y="2154"/>
                        <a:pt x="102" y="2154"/>
                      </a:cubicBezTo>
                      <a:cubicBezTo>
                        <a:pt x="102" y="2154"/>
                        <a:pt x="105" y="2153"/>
                        <a:pt x="105" y="2153"/>
                      </a:cubicBezTo>
                      <a:cubicBezTo>
                        <a:pt x="105" y="2153"/>
                        <a:pt x="106" y="2152"/>
                        <a:pt x="106" y="2152"/>
                      </a:cubicBezTo>
                      <a:cubicBezTo>
                        <a:pt x="106" y="2152"/>
                        <a:pt x="109" y="2155"/>
                        <a:pt x="109" y="2155"/>
                      </a:cubicBezTo>
                      <a:cubicBezTo>
                        <a:pt x="109" y="2155"/>
                        <a:pt x="114" y="2151"/>
                        <a:pt x="114" y="2151"/>
                      </a:cubicBezTo>
                      <a:cubicBezTo>
                        <a:pt x="114" y="2151"/>
                        <a:pt x="117" y="2155"/>
                        <a:pt x="117" y="2155"/>
                      </a:cubicBezTo>
                      <a:cubicBezTo>
                        <a:pt x="117" y="2155"/>
                        <a:pt x="119" y="2155"/>
                        <a:pt x="119" y="2155"/>
                      </a:cubicBezTo>
                      <a:cubicBezTo>
                        <a:pt x="119" y="2155"/>
                        <a:pt x="122" y="2156"/>
                        <a:pt x="122" y="2156"/>
                      </a:cubicBezTo>
                      <a:cubicBezTo>
                        <a:pt x="122" y="2156"/>
                        <a:pt x="123" y="2157"/>
                        <a:pt x="123" y="2157"/>
                      </a:cubicBezTo>
                      <a:cubicBezTo>
                        <a:pt x="123" y="2157"/>
                        <a:pt x="128" y="2153"/>
                        <a:pt x="128" y="2153"/>
                      </a:cubicBezTo>
                      <a:cubicBezTo>
                        <a:pt x="128" y="2153"/>
                        <a:pt x="128" y="2152"/>
                        <a:pt x="128" y="2152"/>
                      </a:cubicBezTo>
                      <a:cubicBezTo>
                        <a:pt x="128" y="2152"/>
                        <a:pt x="133" y="2147"/>
                        <a:pt x="133" y="2147"/>
                      </a:cubicBezTo>
                      <a:cubicBezTo>
                        <a:pt x="133" y="2147"/>
                        <a:pt x="134" y="2147"/>
                        <a:pt x="134" y="2147"/>
                      </a:cubicBezTo>
                      <a:cubicBezTo>
                        <a:pt x="134" y="2147"/>
                        <a:pt x="139" y="2139"/>
                        <a:pt x="139" y="2139"/>
                      </a:cubicBezTo>
                      <a:cubicBezTo>
                        <a:pt x="139" y="2139"/>
                        <a:pt x="140" y="2140"/>
                        <a:pt x="140" y="2140"/>
                      </a:cubicBezTo>
                      <a:cubicBezTo>
                        <a:pt x="140" y="2140"/>
                        <a:pt x="145" y="2136"/>
                        <a:pt x="145" y="2136"/>
                      </a:cubicBezTo>
                      <a:cubicBezTo>
                        <a:pt x="145" y="2136"/>
                        <a:pt x="148" y="2140"/>
                        <a:pt x="148" y="2140"/>
                      </a:cubicBezTo>
                      <a:cubicBezTo>
                        <a:pt x="148" y="2140"/>
                        <a:pt x="151" y="2136"/>
                        <a:pt x="151" y="2136"/>
                      </a:cubicBezTo>
                      <a:cubicBezTo>
                        <a:pt x="151" y="2136"/>
                        <a:pt x="151" y="2136"/>
                        <a:pt x="151" y="2136"/>
                      </a:cubicBezTo>
                      <a:cubicBezTo>
                        <a:pt x="151" y="2136"/>
                        <a:pt x="156" y="2147"/>
                        <a:pt x="156" y="2147"/>
                      </a:cubicBezTo>
                      <a:cubicBezTo>
                        <a:pt x="156" y="2147"/>
                        <a:pt x="159" y="2146"/>
                        <a:pt x="159" y="2146"/>
                      </a:cubicBezTo>
                      <a:cubicBezTo>
                        <a:pt x="159" y="2146"/>
                        <a:pt x="162" y="2150"/>
                        <a:pt x="162" y="2150"/>
                      </a:cubicBezTo>
                      <a:cubicBezTo>
                        <a:pt x="162" y="2150"/>
                        <a:pt x="162" y="2150"/>
                        <a:pt x="162" y="2150"/>
                      </a:cubicBezTo>
                      <a:cubicBezTo>
                        <a:pt x="162" y="2150"/>
                        <a:pt x="167" y="2158"/>
                        <a:pt x="167" y="2158"/>
                      </a:cubicBezTo>
                      <a:cubicBezTo>
                        <a:pt x="167" y="2158"/>
                        <a:pt x="168" y="2158"/>
                        <a:pt x="168" y="2158"/>
                      </a:cubicBezTo>
                      <a:cubicBezTo>
                        <a:pt x="168" y="2158"/>
                        <a:pt x="172" y="2159"/>
                        <a:pt x="172" y="2159"/>
                      </a:cubicBezTo>
                      <a:cubicBezTo>
                        <a:pt x="172" y="2159"/>
                        <a:pt x="173" y="2159"/>
                        <a:pt x="173" y="2159"/>
                      </a:cubicBezTo>
                      <a:cubicBezTo>
                        <a:pt x="173" y="2159"/>
                        <a:pt x="179" y="2161"/>
                        <a:pt x="179" y="2161"/>
                      </a:cubicBezTo>
                      <a:cubicBezTo>
                        <a:pt x="179" y="2161"/>
                        <a:pt x="181" y="2161"/>
                        <a:pt x="181" y="2161"/>
                      </a:cubicBezTo>
                      <a:cubicBezTo>
                        <a:pt x="181" y="2161"/>
                        <a:pt x="184" y="2162"/>
                        <a:pt x="184" y="2162"/>
                      </a:cubicBezTo>
                      <a:cubicBezTo>
                        <a:pt x="184" y="2162"/>
                        <a:pt x="188" y="2162"/>
                        <a:pt x="188" y="2162"/>
                      </a:cubicBezTo>
                      <a:cubicBezTo>
                        <a:pt x="188" y="2162"/>
                        <a:pt x="190" y="2162"/>
                        <a:pt x="190" y="2162"/>
                      </a:cubicBezTo>
                      <a:cubicBezTo>
                        <a:pt x="190" y="2162"/>
                        <a:pt x="193" y="2161"/>
                        <a:pt x="193" y="2161"/>
                      </a:cubicBezTo>
                      <a:cubicBezTo>
                        <a:pt x="193" y="2161"/>
                        <a:pt x="195" y="2162"/>
                        <a:pt x="195" y="2162"/>
                      </a:cubicBezTo>
                      <a:cubicBezTo>
                        <a:pt x="195" y="2162"/>
                        <a:pt x="198" y="2162"/>
                        <a:pt x="198" y="2162"/>
                      </a:cubicBezTo>
                      <a:cubicBezTo>
                        <a:pt x="198" y="2162"/>
                        <a:pt x="201" y="2162"/>
                        <a:pt x="201" y="2162"/>
                      </a:cubicBezTo>
                      <a:cubicBezTo>
                        <a:pt x="201" y="2162"/>
                        <a:pt x="203" y="2162"/>
                        <a:pt x="203" y="2162"/>
                      </a:cubicBezTo>
                      <a:cubicBezTo>
                        <a:pt x="203" y="2162"/>
                        <a:pt x="207" y="2161"/>
                        <a:pt x="207" y="2161"/>
                      </a:cubicBezTo>
                      <a:cubicBezTo>
                        <a:pt x="207" y="2161"/>
                        <a:pt x="208" y="2161"/>
                        <a:pt x="208" y="2161"/>
                      </a:cubicBezTo>
                      <a:cubicBezTo>
                        <a:pt x="208" y="2161"/>
                        <a:pt x="211" y="2163"/>
                        <a:pt x="211" y="2163"/>
                      </a:cubicBezTo>
                      <a:cubicBezTo>
                        <a:pt x="211" y="2163"/>
                        <a:pt x="215" y="2162"/>
                        <a:pt x="215" y="2162"/>
                      </a:cubicBezTo>
                      <a:cubicBezTo>
                        <a:pt x="215" y="2162"/>
                        <a:pt x="218" y="2162"/>
                        <a:pt x="218" y="2162"/>
                      </a:cubicBezTo>
                      <a:cubicBezTo>
                        <a:pt x="218" y="2162"/>
                        <a:pt x="220" y="2163"/>
                        <a:pt x="220" y="2163"/>
                      </a:cubicBezTo>
                      <a:cubicBezTo>
                        <a:pt x="220" y="2163"/>
                        <a:pt x="223" y="2162"/>
                        <a:pt x="223" y="2162"/>
                      </a:cubicBezTo>
                      <a:cubicBezTo>
                        <a:pt x="223" y="2162"/>
                        <a:pt x="225" y="2162"/>
                        <a:pt x="225" y="2162"/>
                      </a:cubicBezTo>
                      <a:cubicBezTo>
                        <a:pt x="225" y="2162"/>
                        <a:pt x="229" y="2163"/>
                        <a:pt x="229" y="2163"/>
                      </a:cubicBezTo>
                      <a:cubicBezTo>
                        <a:pt x="229" y="2163"/>
                        <a:pt x="233" y="2163"/>
                        <a:pt x="233" y="2163"/>
                      </a:cubicBezTo>
                      <a:cubicBezTo>
                        <a:pt x="233" y="2163"/>
                        <a:pt x="235" y="2162"/>
                        <a:pt x="235" y="2162"/>
                      </a:cubicBezTo>
                      <a:cubicBezTo>
                        <a:pt x="235" y="2162"/>
                        <a:pt x="236" y="2162"/>
                        <a:pt x="236" y="2162"/>
                      </a:cubicBezTo>
                      <a:cubicBezTo>
                        <a:pt x="236" y="2162"/>
                        <a:pt x="239" y="2163"/>
                        <a:pt x="239" y="2163"/>
                      </a:cubicBezTo>
                      <a:cubicBezTo>
                        <a:pt x="239" y="2163"/>
                        <a:pt x="241" y="2163"/>
                        <a:pt x="241" y="2163"/>
                      </a:cubicBezTo>
                      <a:cubicBezTo>
                        <a:pt x="241" y="2163"/>
                        <a:pt x="242" y="2162"/>
                        <a:pt x="242" y="2162"/>
                      </a:cubicBezTo>
                      <a:cubicBezTo>
                        <a:pt x="242" y="2162"/>
                        <a:pt x="249" y="2163"/>
                        <a:pt x="249" y="2163"/>
                      </a:cubicBezTo>
                      <a:cubicBezTo>
                        <a:pt x="249" y="2163"/>
                        <a:pt x="251" y="2162"/>
                        <a:pt x="251" y="2162"/>
                      </a:cubicBezTo>
                      <a:cubicBezTo>
                        <a:pt x="251" y="2162"/>
                        <a:pt x="255" y="2162"/>
                        <a:pt x="255" y="2162"/>
                      </a:cubicBezTo>
                      <a:cubicBezTo>
                        <a:pt x="255" y="2162"/>
                        <a:pt x="258" y="2161"/>
                        <a:pt x="258" y="2161"/>
                      </a:cubicBezTo>
                      <a:cubicBezTo>
                        <a:pt x="258" y="2161"/>
                        <a:pt x="258" y="2161"/>
                        <a:pt x="258" y="2161"/>
                      </a:cubicBezTo>
                      <a:cubicBezTo>
                        <a:pt x="258" y="2161"/>
                        <a:pt x="263" y="2156"/>
                        <a:pt x="263" y="2156"/>
                      </a:cubicBezTo>
                      <a:cubicBezTo>
                        <a:pt x="263" y="2156"/>
                        <a:pt x="264" y="2156"/>
                        <a:pt x="264" y="2156"/>
                      </a:cubicBezTo>
                      <a:cubicBezTo>
                        <a:pt x="264" y="2156"/>
                        <a:pt x="268" y="2158"/>
                        <a:pt x="268" y="2158"/>
                      </a:cubicBezTo>
                      <a:cubicBezTo>
                        <a:pt x="268" y="2158"/>
                        <a:pt x="270" y="2157"/>
                        <a:pt x="270" y="2157"/>
                      </a:cubicBezTo>
                      <a:cubicBezTo>
                        <a:pt x="270" y="2157"/>
                        <a:pt x="275" y="2158"/>
                        <a:pt x="275" y="2158"/>
                      </a:cubicBezTo>
                      <a:cubicBezTo>
                        <a:pt x="275" y="2158"/>
                        <a:pt x="275" y="2158"/>
                        <a:pt x="275" y="2158"/>
                      </a:cubicBezTo>
                      <a:cubicBezTo>
                        <a:pt x="275" y="2158"/>
                        <a:pt x="278" y="2160"/>
                        <a:pt x="278" y="2160"/>
                      </a:cubicBezTo>
                      <a:cubicBezTo>
                        <a:pt x="278" y="2160"/>
                        <a:pt x="281" y="2159"/>
                        <a:pt x="281" y="2159"/>
                      </a:cubicBezTo>
                      <a:cubicBezTo>
                        <a:pt x="281" y="2159"/>
                        <a:pt x="286" y="2157"/>
                        <a:pt x="286" y="2157"/>
                      </a:cubicBezTo>
                      <a:cubicBezTo>
                        <a:pt x="286" y="2157"/>
                        <a:pt x="286" y="2158"/>
                        <a:pt x="286" y="2158"/>
                      </a:cubicBezTo>
                      <a:cubicBezTo>
                        <a:pt x="286" y="2158"/>
                        <a:pt x="292" y="2162"/>
                        <a:pt x="292" y="2162"/>
                      </a:cubicBezTo>
                      <a:cubicBezTo>
                        <a:pt x="292" y="2162"/>
                        <a:pt x="294" y="2162"/>
                        <a:pt x="294" y="2162"/>
                      </a:cubicBezTo>
                      <a:cubicBezTo>
                        <a:pt x="294" y="2162"/>
                        <a:pt x="297" y="2162"/>
                        <a:pt x="297" y="2162"/>
                      </a:cubicBezTo>
                      <a:cubicBezTo>
                        <a:pt x="297" y="2162"/>
                        <a:pt x="298" y="2162"/>
                        <a:pt x="298" y="2162"/>
                      </a:cubicBezTo>
                      <a:cubicBezTo>
                        <a:pt x="298" y="2162"/>
                        <a:pt x="302" y="2163"/>
                        <a:pt x="302" y="2163"/>
                      </a:cubicBezTo>
                      <a:cubicBezTo>
                        <a:pt x="302" y="2163"/>
                        <a:pt x="305" y="2163"/>
                        <a:pt x="305" y="2163"/>
                      </a:cubicBezTo>
                      <a:cubicBezTo>
                        <a:pt x="305" y="2163"/>
                        <a:pt x="306" y="2162"/>
                        <a:pt x="306" y="2162"/>
                      </a:cubicBezTo>
                      <a:cubicBezTo>
                        <a:pt x="306" y="2162"/>
                        <a:pt x="313" y="2162"/>
                        <a:pt x="313" y="2162"/>
                      </a:cubicBezTo>
                      <a:cubicBezTo>
                        <a:pt x="313" y="2162"/>
                        <a:pt x="314" y="2163"/>
                        <a:pt x="314" y="2163"/>
                      </a:cubicBezTo>
                      <a:cubicBezTo>
                        <a:pt x="314" y="2163"/>
                        <a:pt x="316" y="2163"/>
                        <a:pt x="316" y="2163"/>
                      </a:cubicBezTo>
                      <a:cubicBezTo>
                        <a:pt x="316" y="2163"/>
                        <a:pt x="320" y="2163"/>
                        <a:pt x="320" y="2163"/>
                      </a:cubicBezTo>
                      <a:cubicBezTo>
                        <a:pt x="320" y="2163"/>
                        <a:pt x="321" y="2163"/>
                        <a:pt x="321" y="2163"/>
                      </a:cubicBezTo>
                      <a:cubicBezTo>
                        <a:pt x="321" y="2163"/>
                        <a:pt x="325" y="2163"/>
                        <a:pt x="325" y="2163"/>
                      </a:cubicBezTo>
                      <a:cubicBezTo>
                        <a:pt x="325" y="2163"/>
                        <a:pt x="327" y="2163"/>
                        <a:pt x="327" y="2163"/>
                      </a:cubicBezTo>
                      <a:cubicBezTo>
                        <a:pt x="327" y="2163"/>
                        <a:pt x="331" y="2162"/>
                        <a:pt x="331" y="2162"/>
                      </a:cubicBezTo>
                      <a:cubicBezTo>
                        <a:pt x="331" y="2162"/>
                        <a:pt x="334" y="2163"/>
                        <a:pt x="334" y="2163"/>
                      </a:cubicBezTo>
                      <a:cubicBezTo>
                        <a:pt x="334" y="2163"/>
                        <a:pt x="336" y="2162"/>
                        <a:pt x="336" y="2162"/>
                      </a:cubicBezTo>
                      <a:cubicBezTo>
                        <a:pt x="336" y="2162"/>
                        <a:pt x="338" y="2163"/>
                        <a:pt x="338" y="2163"/>
                      </a:cubicBezTo>
                      <a:cubicBezTo>
                        <a:pt x="338" y="2163"/>
                        <a:pt x="343" y="2163"/>
                        <a:pt x="343" y="2163"/>
                      </a:cubicBezTo>
                      <a:cubicBezTo>
                        <a:pt x="343" y="2163"/>
                        <a:pt x="344" y="2163"/>
                        <a:pt x="344" y="2163"/>
                      </a:cubicBezTo>
                      <a:cubicBezTo>
                        <a:pt x="344" y="2163"/>
                        <a:pt x="349" y="2163"/>
                        <a:pt x="349" y="2163"/>
                      </a:cubicBezTo>
                      <a:cubicBezTo>
                        <a:pt x="349" y="2163"/>
                        <a:pt x="350" y="2164"/>
                        <a:pt x="350" y="2164"/>
                      </a:cubicBezTo>
                      <a:cubicBezTo>
                        <a:pt x="350" y="2164"/>
                        <a:pt x="354" y="2163"/>
                        <a:pt x="354" y="2163"/>
                      </a:cubicBezTo>
                      <a:cubicBezTo>
                        <a:pt x="354" y="2163"/>
                        <a:pt x="358" y="2163"/>
                        <a:pt x="358" y="2163"/>
                      </a:cubicBezTo>
                      <a:cubicBezTo>
                        <a:pt x="358" y="2163"/>
                        <a:pt x="358" y="2163"/>
                        <a:pt x="358" y="2163"/>
                      </a:cubicBezTo>
                      <a:cubicBezTo>
                        <a:pt x="358" y="2163"/>
                        <a:pt x="364" y="2163"/>
                        <a:pt x="364" y="2163"/>
                      </a:cubicBezTo>
                      <a:cubicBezTo>
                        <a:pt x="364" y="2163"/>
                        <a:pt x="365" y="2163"/>
                        <a:pt x="365" y="2163"/>
                      </a:cubicBezTo>
                      <a:cubicBezTo>
                        <a:pt x="365" y="2163"/>
                        <a:pt x="371" y="2163"/>
                        <a:pt x="371" y="2163"/>
                      </a:cubicBezTo>
                      <a:cubicBezTo>
                        <a:pt x="371" y="2163"/>
                        <a:pt x="371" y="2163"/>
                        <a:pt x="371" y="2163"/>
                      </a:cubicBezTo>
                      <a:cubicBezTo>
                        <a:pt x="371" y="2163"/>
                        <a:pt x="374" y="2163"/>
                        <a:pt x="374" y="2163"/>
                      </a:cubicBezTo>
                      <a:cubicBezTo>
                        <a:pt x="374" y="2163"/>
                        <a:pt x="375" y="2163"/>
                        <a:pt x="375" y="2163"/>
                      </a:cubicBezTo>
                      <a:cubicBezTo>
                        <a:pt x="375" y="2163"/>
                        <a:pt x="377" y="2163"/>
                        <a:pt x="377" y="2163"/>
                      </a:cubicBezTo>
                      <a:cubicBezTo>
                        <a:pt x="377" y="2163"/>
                        <a:pt x="381" y="2164"/>
                        <a:pt x="381" y="2164"/>
                      </a:cubicBezTo>
                      <a:cubicBezTo>
                        <a:pt x="381" y="2164"/>
                        <a:pt x="384" y="2163"/>
                        <a:pt x="384" y="2163"/>
                      </a:cubicBezTo>
                      <a:cubicBezTo>
                        <a:pt x="384" y="2163"/>
                        <a:pt x="385" y="2164"/>
                        <a:pt x="385" y="2164"/>
                      </a:cubicBezTo>
                      <a:cubicBezTo>
                        <a:pt x="385" y="2164"/>
                        <a:pt x="391" y="2163"/>
                        <a:pt x="391" y="2163"/>
                      </a:cubicBezTo>
                      <a:cubicBezTo>
                        <a:pt x="391" y="2163"/>
                        <a:pt x="394" y="2164"/>
                        <a:pt x="394" y="2164"/>
                      </a:cubicBezTo>
                      <a:cubicBezTo>
                        <a:pt x="394" y="2164"/>
                        <a:pt x="394" y="2164"/>
                        <a:pt x="394" y="2164"/>
                      </a:cubicBezTo>
                      <a:cubicBezTo>
                        <a:pt x="394" y="2164"/>
                        <a:pt x="397" y="2164"/>
                        <a:pt x="397" y="2164"/>
                      </a:cubicBezTo>
                      <a:cubicBezTo>
                        <a:pt x="397" y="2164"/>
                        <a:pt x="402" y="2164"/>
                        <a:pt x="402" y="2164"/>
                      </a:cubicBezTo>
                      <a:cubicBezTo>
                        <a:pt x="402" y="2164"/>
                        <a:pt x="404" y="2163"/>
                        <a:pt x="404" y="2163"/>
                      </a:cubicBezTo>
                      <a:cubicBezTo>
                        <a:pt x="404" y="2163"/>
                        <a:pt x="407" y="2164"/>
                        <a:pt x="407" y="2164"/>
                      </a:cubicBezTo>
                      <a:cubicBezTo>
                        <a:pt x="407" y="2164"/>
                        <a:pt x="409" y="2163"/>
                        <a:pt x="409" y="2163"/>
                      </a:cubicBezTo>
                      <a:cubicBezTo>
                        <a:pt x="409" y="2163"/>
                        <a:pt x="412" y="2163"/>
                        <a:pt x="412" y="2163"/>
                      </a:cubicBezTo>
                      <a:cubicBezTo>
                        <a:pt x="412" y="2163"/>
                        <a:pt x="416" y="2164"/>
                        <a:pt x="416" y="2164"/>
                      </a:cubicBezTo>
                      <a:cubicBezTo>
                        <a:pt x="416" y="2164"/>
                        <a:pt x="418" y="2164"/>
                        <a:pt x="418" y="2164"/>
                      </a:cubicBezTo>
                      <a:cubicBezTo>
                        <a:pt x="418" y="2164"/>
                        <a:pt x="421" y="2164"/>
                        <a:pt x="421" y="2164"/>
                      </a:cubicBezTo>
                      <a:cubicBezTo>
                        <a:pt x="421" y="2164"/>
                        <a:pt x="423" y="2164"/>
                        <a:pt x="423" y="2164"/>
                      </a:cubicBezTo>
                      <a:cubicBezTo>
                        <a:pt x="423" y="2164"/>
                        <a:pt x="427" y="2163"/>
                        <a:pt x="427" y="2163"/>
                      </a:cubicBezTo>
                      <a:cubicBezTo>
                        <a:pt x="427" y="2163"/>
                        <a:pt x="428" y="2163"/>
                        <a:pt x="428" y="2163"/>
                      </a:cubicBezTo>
                      <a:cubicBezTo>
                        <a:pt x="428" y="2163"/>
                        <a:pt x="432" y="2164"/>
                        <a:pt x="432" y="2164"/>
                      </a:cubicBezTo>
                      <a:cubicBezTo>
                        <a:pt x="432" y="2164"/>
                        <a:pt x="435" y="2163"/>
                        <a:pt x="435" y="2163"/>
                      </a:cubicBezTo>
                      <a:cubicBezTo>
                        <a:pt x="435" y="2163"/>
                        <a:pt x="438" y="2164"/>
                        <a:pt x="438" y="2164"/>
                      </a:cubicBezTo>
                      <a:cubicBezTo>
                        <a:pt x="438" y="2164"/>
                        <a:pt x="439" y="2164"/>
                        <a:pt x="439" y="2164"/>
                      </a:cubicBezTo>
                      <a:cubicBezTo>
                        <a:pt x="439" y="2164"/>
                        <a:pt x="442" y="2163"/>
                        <a:pt x="442" y="2163"/>
                      </a:cubicBezTo>
                      <a:cubicBezTo>
                        <a:pt x="442" y="2163"/>
                        <a:pt x="445" y="2164"/>
                        <a:pt x="445" y="2164"/>
                      </a:cubicBezTo>
                      <a:cubicBezTo>
                        <a:pt x="445" y="2164"/>
                        <a:pt x="447" y="2163"/>
                        <a:pt x="447" y="2163"/>
                      </a:cubicBezTo>
                      <a:cubicBezTo>
                        <a:pt x="447" y="2163"/>
                        <a:pt x="453" y="2163"/>
                        <a:pt x="453" y="2163"/>
                      </a:cubicBezTo>
                      <a:cubicBezTo>
                        <a:pt x="453" y="2163"/>
                        <a:pt x="455" y="2164"/>
                        <a:pt x="455" y="2164"/>
                      </a:cubicBezTo>
                      <a:cubicBezTo>
                        <a:pt x="455" y="2164"/>
                        <a:pt x="460" y="2163"/>
                        <a:pt x="460" y="2163"/>
                      </a:cubicBezTo>
                      <a:cubicBezTo>
                        <a:pt x="460" y="2163"/>
                        <a:pt x="461" y="2164"/>
                        <a:pt x="461" y="2164"/>
                      </a:cubicBezTo>
                      <a:cubicBezTo>
                        <a:pt x="461" y="2164"/>
                        <a:pt x="462" y="2164"/>
                        <a:pt x="462" y="2164"/>
                      </a:cubicBezTo>
                      <a:cubicBezTo>
                        <a:pt x="462" y="2164"/>
                        <a:pt x="466" y="2164"/>
                        <a:pt x="466" y="2164"/>
                      </a:cubicBezTo>
                      <a:cubicBezTo>
                        <a:pt x="466" y="2164"/>
                        <a:pt x="468" y="2164"/>
                        <a:pt x="468" y="2164"/>
                      </a:cubicBezTo>
                      <a:cubicBezTo>
                        <a:pt x="468" y="2164"/>
                        <a:pt x="471" y="2164"/>
                        <a:pt x="471" y="2164"/>
                      </a:cubicBezTo>
                      <a:cubicBezTo>
                        <a:pt x="471" y="2164"/>
                        <a:pt x="476" y="2163"/>
                        <a:pt x="476" y="2163"/>
                      </a:cubicBezTo>
                      <a:cubicBezTo>
                        <a:pt x="476" y="2163"/>
                        <a:pt x="478" y="2164"/>
                        <a:pt x="478" y="2164"/>
                      </a:cubicBezTo>
                      <a:cubicBezTo>
                        <a:pt x="478" y="2164"/>
                        <a:pt x="480" y="2164"/>
                        <a:pt x="480" y="2164"/>
                      </a:cubicBezTo>
                      <a:cubicBezTo>
                        <a:pt x="480" y="2164"/>
                        <a:pt x="481" y="2164"/>
                        <a:pt x="481" y="2164"/>
                      </a:cubicBezTo>
                      <a:cubicBezTo>
                        <a:pt x="481" y="2164"/>
                        <a:pt x="486" y="2164"/>
                        <a:pt x="486" y="2164"/>
                      </a:cubicBezTo>
                      <a:cubicBezTo>
                        <a:pt x="486" y="2164"/>
                        <a:pt x="490" y="2163"/>
                        <a:pt x="490" y="2163"/>
                      </a:cubicBezTo>
                      <a:cubicBezTo>
                        <a:pt x="490" y="2163"/>
                        <a:pt x="493" y="2163"/>
                        <a:pt x="493" y="2163"/>
                      </a:cubicBezTo>
                      <a:cubicBezTo>
                        <a:pt x="493" y="2163"/>
                        <a:pt x="495" y="2164"/>
                        <a:pt x="495" y="2164"/>
                      </a:cubicBezTo>
                      <a:cubicBezTo>
                        <a:pt x="495" y="2164"/>
                        <a:pt x="499" y="2164"/>
                        <a:pt x="499" y="2164"/>
                      </a:cubicBezTo>
                      <a:cubicBezTo>
                        <a:pt x="499" y="2164"/>
                        <a:pt x="501" y="2164"/>
                        <a:pt x="501" y="2164"/>
                      </a:cubicBezTo>
                      <a:cubicBezTo>
                        <a:pt x="501" y="2164"/>
                        <a:pt x="501" y="2164"/>
                        <a:pt x="501" y="2164"/>
                      </a:cubicBezTo>
                      <a:cubicBezTo>
                        <a:pt x="501" y="2164"/>
                        <a:pt x="506" y="2163"/>
                        <a:pt x="506" y="2163"/>
                      </a:cubicBezTo>
                      <a:cubicBezTo>
                        <a:pt x="506" y="2163"/>
                        <a:pt x="510" y="2164"/>
                        <a:pt x="510" y="2164"/>
                      </a:cubicBezTo>
                      <a:cubicBezTo>
                        <a:pt x="510" y="2164"/>
                        <a:pt x="511" y="2164"/>
                        <a:pt x="511" y="2164"/>
                      </a:cubicBezTo>
                      <a:cubicBezTo>
                        <a:pt x="511" y="2164"/>
                        <a:pt x="514" y="2164"/>
                        <a:pt x="514" y="2164"/>
                      </a:cubicBezTo>
                      <a:cubicBezTo>
                        <a:pt x="514" y="2164"/>
                        <a:pt x="518" y="2164"/>
                        <a:pt x="518" y="2164"/>
                      </a:cubicBezTo>
                      <a:cubicBezTo>
                        <a:pt x="518" y="2164"/>
                        <a:pt x="521" y="2163"/>
                        <a:pt x="521" y="2163"/>
                      </a:cubicBezTo>
                      <a:cubicBezTo>
                        <a:pt x="521" y="2163"/>
                        <a:pt x="523" y="2164"/>
                        <a:pt x="523" y="2164"/>
                      </a:cubicBezTo>
                      <a:cubicBezTo>
                        <a:pt x="523" y="2164"/>
                        <a:pt x="524" y="2164"/>
                        <a:pt x="524" y="2164"/>
                      </a:cubicBezTo>
                      <a:cubicBezTo>
                        <a:pt x="524" y="2164"/>
                        <a:pt x="529" y="2163"/>
                        <a:pt x="529" y="2163"/>
                      </a:cubicBezTo>
                      <a:cubicBezTo>
                        <a:pt x="529" y="2163"/>
                        <a:pt x="530" y="2164"/>
                        <a:pt x="530" y="2164"/>
                      </a:cubicBezTo>
                      <a:cubicBezTo>
                        <a:pt x="530" y="2164"/>
                        <a:pt x="531" y="2164"/>
                        <a:pt x="531" y="2164"/>
                      </a:cubicBezTo>
                      <a:cubicBezTo>
                        <a:pt x="531" y="2164"/>
                        <a:pt x="536" y="2163"/>
                        <a:pt x="536" y="2163"/>
                      </a:cubicBezTo>
                      <a:cubicBezTo>
                        <a:pt x="536" y="2163"/>
                        <a:pt x="539" y="2164"/>
                        <a:pt x="539" y="2164"/>
                      </a:cubicBezTo>
                      <a:cubicBezTo>
                        <a:pt x="539" y="2164"/>
                        <a:pt x="542" y="2164"/>
                        <a:pt x="542" y="2164"/>
                      </a:cubicBezTo>
                      <a:cubicBezTo>
                        <a:pt x="542" y="2164"/>
                        <a:pt x="546" y="2164"/>
                        <a:pt x="546" y="2164"/>
                      </a:cubicBezTo>
                      <a:cubicBezTo>
                        <a:pt x="546" y="2164"/>
                        <a:pt x="549" y="2163"/>
                        <a:pt x="549" y="2163"/>
                      </a:cubicBezTo>
                      <a:cubicBezTo>
                        <a:pt x="549" y="2163"/>
                        <a:pt x="551" y="2164"/>
                        <a:pt x="551" y="2164"/>
                      </a:cubicBezTo>
                      <a:cubicBezTo>
                        <a:pt x="551" y="2164"/>
                        <a:pt x="556" y="2163"/>
                        <a:pt x="556" y="2163"/>
                      </a:cubicBezTo>
                      <a:cubicBezTo>
                        <a:pt x="556" y="2163"/>
                        <a:pt x="557" y="2164"/>
                        <a:pt x="557" y="2164"/>
                      </a:cubicBezTo>
                      <a:cubicBezTo>
                        <a:pt x="557" y="2164"/>
                        <a:pt x="559" y="2164"/>
                        <a:pt x="559" y="2164"/>
                      </a:cubicBezTo>
                      <a:cubicBezTo>
                        <a:pt x="559" y="2164"/>
                        <a:pt x="562" y="2164"/>
                        <a:pt x="562" y="2164"/>
                      </a:cubicBezTo>
                      <a:cubicBezTo>
                        <a:pt x="562" y="2164"/>
                        <a:pt x="567" y="2164"/>
                        <a:pt x="567" y="2164"/>
                      </a:cubicBezTo>
                      <a:cubicBezTo>
                        <a:pt x="567" y="2164"/>
                        <a:pt x="568" y="2164"/>
                        <a:pt x="568" y="2164"/>
                      </a:cubicBezTo>
                      <a:cubicBezTo>
                        <a:pt x="568" y="2164"/>
                        <a:pt x="573" y="2164"/>
                        <a:pt x="573" y="2164"/>
                      </a:cubicBezTo>
                      <a:cubicBezTo>
                        <a:pt x="573" y="2164"/>
                        <a:pt x="574" y="2164"/>
                        <a:pt x="574" y="2164"/>
                      </a:cubicBezTo>
                      <a:cubicBezTo>
                        <a:pt x="574" y="2164"/>
                        <a:pt x="577" y="2164"/>
                        <a:pt x="577" y="2164"/>
                      </a:cubicBezTo>
                      <a:cubicBezTo>
                        <a:pt x="577" y="2164"/>
                        <a:pt x="578" y="2164"/>
                        <a:pt x="578" y="2164"/>
                      </a:cubicBezTo>
                      <a:cubicBezTo>
                        <a:pt x="578" y="2164"/>
                        <a:pt x="580" y="2164"/>
                        <a:pt x="580" y="2164"/>
                      </a:cubicBezTo>
                      <a:cubicBezTo>
                        <a:pt x="580" y="2164"/>
                        <a:pt x="586" y="2163"/>
                        <a:pt x="586" y="2163"/>
                      </a:cubicBezTo>
                      <a:cubicBezTo>
                        <a:pt x="586" y="2163"/>
                        <a:pt x="586" y="2163"/>
                        <a:pt x="586" y="2163"/>
                      </a:cubicBezTo>
                      <a:cubicBezTo>
                        <a:pt x="586" y="2163"/>
                        <a:pt x="589" y="2164"/>
                        <a:pt x="589" y="2164"/>
                      </a:cubicBezTo>
                      <a:cubicBezTo>
                        <a:pt x="589" y="2164"/>
                        <a:pt x="593" y="2164"/>
                        <a:pt x="593" y="2164"/>
                      </a:cubicBezTo>
                      <a:cubicBezTo>
                        <a:pt x="593" y="2164"/>
                        <a:pt x="595" y="2164"/>
                        <a:pt x="595" y="2164"/>
                      </a:cubicBezTo>
                      <a:cubicBezTo>
                        <a:pt x="595" y="2164"/>
                        <a:pt x="598" y="2164"/>
                        <a:pt x="598" y="2164"/>
                      </a:cubicBezTo>
                      <a:cubicBezTo>
                        <a:pt x="598" y="2164"/>
                        <a:pt x="602" y="2164"/>
                        <a:pt x="602" y="2164"/>
                      </a:cubicBezTo>
                      <a:cubicBezTo>
                        <a:pt x="602" y="2164"/>
                        <a:pt x="605" y="2164"/>
                        <a:pt x="605" y="2164"/>
                      </a:cubicBezTo>
                      <a:cubicBezTo>
                        <a:pt x="605" y="2164"/>
                        <a:pt x="608" y="2164"/>
                        <a:pt x="608" y="2164"/>
                      </a:cubicBezTo>
                      <a:cubicBezTo>
                        <a:pt x="608" y="2164"/>
                        <a:pt x="610" y="2164"/>
                        <a:pt x="610" y="2164"/>
                      </a:cubicBezTo>
                      <a:cubicBezTo>
                        <a:pt x="610" y="2164"/>
                        <a:pt x="610" y="2164"/>
                        <a:pt x="610" y="2164"/>
                      </a:cubicBezTo>
                      <a:cubicBezTo>
                        <a:pt x="610" y="2164"/>
                        <a:pt x="614" y="2164"/>
                        <a:pt x="614" y="2164"/>
                      </a:cubicBezTo>
                      <a:cubicBezTo>
                        <a:pt x="614" y="2164"/>
                        <a:pt x="619" y="2164"/>
                        <a:pt x="619" y="2164"/>
                      </a:cubicBezTo>
                      <a:cubicBezTo>
                        <a:pt x="619" y="2164"/>
                        <a:pt x="624" y="2164"/>
                        <a:pt x="624" y="2164"/>
                      </a:cubicBezTo>
                      <a:cubicBezTo>
                        <a:pt x="624" y="2164"/>
                        <a:pt x="625" y="2164"/>
                        <a:pt x="625" y="2164"/>
                      </a:cubicBezTo>
                      <a:cubicBezTo>
                        <a:pt x="625" y="2164"/>
                        <a:pt x="628" y="2164"/>
                        <a:pt x="628" y="2164"/>
                      </a:cubicBezTo>
                      <a:cubicBezTo>
                        <a:pt x="628" y="2164"/>
                        <a:pt x="631" y="2164"/>
                        <a:pt x="631" y="2164"/>
                      </a:cubicBezTo>
                      <a:cubicBezTo>
                        <a:pt x="631" y="2164"/>
                        <a:pt x="632" y="2164"/>
                        <a:pt x="632" y="2164"/>
                      </a:cubicBezTo>
                      <a:cubicBezTo>
                        <a:pt x="632" y="2164"/>
                        <a:pt x="634" y="2164"/>
                        <a:pt x="634" y="2164"/>
                      </a:cubicBezTo>
                      <a:cubicBezTo>
                        <a:pt x="634" y="2164"/>
                        <a:pt x="637" y="2164"/>
                        <a:pt x="637" y="2164"/>
                      </a:cubicBezTo>
                      <a:cubicBezTo>
                        <a:pt x="637" y="2164"/>
                        <a:pt x="640" y="2164"/>
                        <a:pt x="640" y="2164"/>
                      </a:cubicBezTo>
                      <a:cubicBezTo>
                        <a:pt x="640" y="2164"/>
                        <a:pt x="643" y="2164"/>
                        <a:pt x="643" y="2164"/>
                      </a:cubicBezTo>
                      <a:cubicBezTo>
                        <a:pt x="643" y="2164"/>
                        <a:pt x="647" y="2164"/>
                        <a:pt x="647" y="2164"/>
                      </a:cubicBezTo>
                      <a:cubicBezTo>
                        <a:pt x="647" y="2164"/>
                        <a:pt x="649" y="2164"/>
                        <a:pt x="649" y="2164"/>
                      </a:cubicBezTo>
                      <a:cubicBezTo>
                        <a:pt x="649" y="2164"/>
                        <a:pt x="650" y="2164"/>
                        <a:pt x="650" y="2164"/>
                      </a:cubicBezTo>
                      <a:cubicBezTo>
                        <a:pt x="650" y="2164"/>
                        <a:pt x="655" y="2164"/>
                        <a:pt x="655" y="2164"/>
                      </a:cubicBezTo>
                      <a:cubicBezTo>
                        <a:pt x="655" y="2164"/>
                        <a:pt x="658" y="2164"/>
                        <a:pt x="658" y="2164"/>
                      </a:cubicBezTo>
                      <a:cubicBezTo>
                        <a:pt x="658" y="2164"/>
                        <a:pt x="661" y="2164"/>
                        <a:pt x="661" y="2164"/>
                      </a:cubicBezTo>
                      <a:cubicBezTo>
                        <a:pt x="661" y="2164"/>
                        <a:pt x="663" y="2164"/>
                        <a:pt x="663" y="2164"/>
                      </a:cubicBezTo>
                      <a:cubicBezTo>
                        <a:pt x="663" y="2164"/>
                        <a:pt x="670" y="2164"/>
                        <a:pt x="670" y="2164"/>
                      </a:cubicBezTo>
                      <a:cubicBezTo>
                        <a:pt x="670" y="2164"/>
                        <a:pt x="671" y="2164"/>
                        <a:pt x="671" y="2164"/>
                      </a:cubicBezTo>
                      <a:cubicBezTo>
                        <a:pt x="671" y="2164"/>
                        <a:pt x="674" y="2164"/>
                        <a:pt x="674" y="2164"/>
                      </a:cubicBezTo>
                      <a:cubicBezTo>
                        <a:pt x="674" y="2164"/>
                        <a:pt x="677" y="2164"/>
                        <a:pt x="677" y="2164"/>
                      </a:cubicBezTo>
                      <a:cubicBezTo>
                        <a:pt x="677" y="2164"/>
                        <a:pt x="677" y="2164"/>
                        <a:pt x="677" y="2164"/>
                      </a:cubicBezTo>
                      <a:cubicBezTo>
                        <a:pt x="677" y="2164"/>
                        <a:pt x="680" y="2164"/>
                        <a:pt x="680" y="2164"/>
                      </a:cubicBezTo>
                      <a:cubicBezTo>
                        <a:pt x="680" y="2164"/>
                        <a:pt x="683" y="2164"/>
                        <a:pt x="683" y="2164"/>
                      </a:cubicBezTo>
                      <a:cubicBezTo>
                        <a:pt x="683" y="2164"/>
                        <a:pt x="687" y="2164"/>
                        <a:pt x="687" y="2164"/>
                      </a:cubicBezTo>
                      <a:cubicBezTo>
                        <a:pt x="687" y="2164"/>
                        <a:pt x="692" y="2164"/>
                        <a:pt x="692" y="2164"/>
                      </a:cubicBezTo>
                      <a:cubicBezTo>
                        <a:pt x="692" y="2164"/>
                        <a:pt x="693" y="2164"/>
                        <a:pt x="693" y="2164"/>
                      </a:cubicBezTo>
                      <a:cubicBezTo>
                        <a:pt x="693" y="2164"/>
                        <a:pt x="694" y="2164"/>
                        <a:pt x="694" y="2164"/>
                      </a:cubicBezTo>
                      <a:cubicBezTo>
                        <a:pt x="694" y="2164"/>
                        <a:pt x="697" y="2164"/>
                        <a:pt x="697" y="2164"/>
                      </a:cubicBezTo>
                      <a:cubicBezTo>
                        <a:pt x="697" y="2164"/>
                        <a:pt x="700" y="2164"/>
                        <a:pt x="700" y="2164"/>
                      </a:cubicBezTo>
                      <a:cubicBezTo>
                        <a:pt x="700" y="2164"/>
                        <a:pt x="703" y="2164"/>
                        <a:pt x="703" y="2164"/>
                      </a:cubicBezTo>
                      <a:cubicBezTo>
                        <a:pt x="703" y="2164"/>
                        <a:pt x="706" y="2164"/>
                        <a:pt x="706" y="2164"/>
                      </a:cubicBezTo>
                      <a:cubicBezTo>
                        <a:pt x="706" y="2164"/>
                        <a:pt x="708" y="2164"/>
                        <a:pt x="708" y="2164"/>
                      </a:cubicBezTo>
                      <a:cubicBezTo>
                        <a:pt x="708" y="2164"/>
                        <a:pt x="711" y="2164"/>
                        <a:pt x="711" y="2164"/>
                      </a:cubicBezTo>
                      <a:cubicBezTo>
                        <a:pt x="711" y="2164"/>
                        <a:pt x="712" y="2164"/>
                        <a:pt x="712" y="2164"/>
                      </a:cubicBezTo>
                      <a:cubicBezTo>
                        <a:pt x="712" y="2164"/>
                        <a:pt x="717" y="2164"/>
                        <a:pt x="717" y="2164"/>
                      </a:cubicBezTo>
                      <a:cubicBezTo>
                        <a:pt x="717" y="2164"/>
                        <a:pt x="722" y="2164"/>
                        <a:pt x="722" y="2164"/>
                      </a:cubicBezTo>
                      <a:cubicBezTo>
                        <a:pt x="722" y="2164"/>
                        <a:pt x="723" y="2164"/>
                        <a:pt x="723" y="2164"/>
                      </a:cubicBezTo>
                      <a:cubicBezTo>
                        <a:pt x="723" y="2164"/>
                        <a:pt x="727" y="2164"/>
                        <a:pt x="727" y="2164"/>
                      </a:cubicBezTo>
                      <a:cubicBezTo>
                        <a:pt x="727" y="2164"/>
                        <a:pt x="728" y="2164"/>
                        <a:pt x="728" y="2164"/>
                      </a:cubicBezTo>
                      <a:cubicBezTo>
                        <a:pt x="728" y="2164"/>
                        <a:pt x="729" y="2164"/>
                        <a:pt x="729" y="2164"/>
                      </a:cubicBezTo>
                      <a:cubicBezTo>
                        <a:pt x="729" y="2164"/>
                        <a:pt x="736" y="2164"/>
                        <a:pt x="736" y="2164"/>
                      </a:cubicBezTo>
                      <a:cubicBezTo>
                        <a:pt x="736" y="2164"/>
                        <a:pt x="737" y="2164"/>
                        <a:pt x="737" y="2164"/>
                      </a:cubicBezTo>
                      <a:cubicBezTo>
                        <a:pt x="737" y="2164"/>
                        <a:pt x="739" y="2164"/>
                        <a:pt x="739" y="2164"/>
                      </a:cubicBezTo>
                      <a:cubicBezTo>
                        <a:pt x="739" y="2164"/>
                        <a:pt x="743" y="2164"/>
                        <a:pt x="743" y="2164"/>
                      </a:cubicBezTo>
                      <a:cubicBezTo>
                        <a:pt x="743" y="2164"/>
                        <a:pt x="746" y="2165"/>
                        <a:pt x="746" y="2165"/>
                      </a:cubicBezTo>
                      <a:cubicBezTo>
                        <a:pt x="746" y="2165"/>
                        <a:pt x="748" y="2164"/>
                        <a:pt x="748" y="2164"/>
                      </a:cubicBezTo>
                      <a:cubicBezTo>
                        <a:pt x="748" y="2164"/>
                        <a:pt x="750" y="2164"/>
                        <a:pt x="750" y="2164"/>
                      </a:cubicBezTo>
                      <a:cubicBezTo>
                        <a:pt x="750" y="2164"/>
                        <a:pt x="753" y="2164"/>
                        <a:pt x="753" y="2164"/>
                      </a:cubicBezTo>
                      <a:cubicBezTo>
                        <a:pt x="753" y="2164"/>
                        <a:pt x="756" y="2164"/>
                        <a:pt x="756" y="2164"/>
                      </a:cubicBezTo>
                      <a:cubicBezTo>
                        <a:pt x="756" y="2164"/>
                        <a:pt x="759" y="2164"/>
                        <a:pt x="759" y="2164"/>
                      </a:cubicBezTo>
                      <a:cubicBezTo>
                        <a:pt x="759" y="2164"/>
                        <a:pt x="762" y="2164"/>
                        <a:pt x="762" y="2164"/>
                      </a:cubicBezTo>
                      <a:cubicBezTo>
                        <a:pt x="762" y="2164"/>
                        <a:pt x="766" y="2164"/>
                        <a:pt x="766" y="2164"/>
                      </a:cubicBezTo>
                      <a:cubicBezTo>
                        <a:pt x="766" y="2164"/>
                        <a:pt x="767" y="2164"/>
                        <a:pt x="767" y="2164"/>
                      </a:cubicBezTo>
                      <a:cubicBezTo>
                        <a:pt x="767" y="2164"/>
                        <a:pt x="772" y="2164"/>
                        <a:pt x="772" y="2164"/>
                      </a:cubicBezTo>
                      <a:cubicBezTo>
                        <a:pt x="772" y="2164"/>
                        <a:pt x="774" y="2164"/>
                        <a:pt x="774" y="2164"/>
                      </a:cubicBezTo>
                      <a:cubicBezTo>
                        <a:pt x="774" y="2164"/>
                        <a:pt x="778" y="2164"/>
                        <a:pt x="778" y="2164"/>
                      </a:cubicBezTo>
                      <a:cubicBezTo>
                        <a:pt x="778" y="2164"/>
                        <a:pt x="782" y="2164"/>
                        <a:pt x="782" y="2164"/>
                      </a:cubicBezTo>
                      <a:cubicBezTo>
                        <a:pt x="782" y="2164"/>
                        <a:pt x="784" y="2164"/>
                        <a:pt x="784" y="2164"/>
                      </a:cubicBezTo>
                      <a:cubicBezTo>
                        <a:pt x="784" y="2164"/>
                        <a:pt x="784" y="2164"/>
                        <a:pt x="784" y="2164"/>
                      </a:cubicBezTo>
                      <a:cubicBezTo>
                        <a:pt x="784" y="2164"/>
                        <a:pt x="788" y="2164"/>
                        <a:pt x="788" y="2164"/>
                      </a:cubicBezTo>
                      <a:cubicBezTo>
                        <a:pt x="788" y="2164"/>
                        <a:pt x="791" y="2164"/>
                        <a:pt x="791" y="2164"/>
                      </a:cubicBezTo>
                      <a:cubicBezTo>
                        <a:pt x="791" y="2164"/>
                        <a:pt x="791" y="2164"/>
                        <a:pt x="791" y="2164"/>
                      </a:cubicBezTo>
                      <a:cubicBezTo>
                        <a:pt x="791" y="2164"/>
                        <a:pt x="796" y="2164"/>
                        <a:pt x="796" y="2164"/>
                      </a:cubicBezTo>
                      <a:cubicBezTo>
                        <a:pt x="796" y="2164"/>
                        <a:pt x="800" y="2164"/>
                        <a:pt x="800" y="2164"/>
                      </a:cubicBezTo>
                      <a:cubicBezTo>
                        <a:pt x="800" y="2164"/>
                        <a:pt x="801" y="2164"/>
                        <a:pt x="801" y="2164"/>
                      </a:cubicBezTo>
                      <a:cubicBezTo>
                        <a:pt x="801" y="2164"/>
                        <a:pt x="804" y="2164"/>
                        <a:pt x="804" y="2164"/>
                      </a:cubicBezTo>
                      <a:cubicBezTo>
                        <a:pt x="804" y="2164"/>
                        <a:pt x="809" y="2164"/>
                        <a:pt x="809" y="2164"/>
                      </a:cubicBezTo>
                      <a:cubicBezTo>
                        <a:pt x="809" y="2164"/>
                        <a:pt x="811" y="2164"/>
                        <a:pt x="811" y="2164"/>
                      </a:cubicBezTo>
                      <a:cubicBezTo>
                        <a:pt x="811" y="2164"/>
                        <a:pt x="814" y="2165"/>
                        <a:pt x="814" y="2165"/>
                      </a:cubicBezTo>
                      <a:cubicBezTo>
                        <a:pt x="814" y="2165"/>
                        <a:pt x="817" y="2164"/>
                        <a:pt x="817" y="2164"/>
                      </a:cubicBezTo>
                      <a:cubicBezTo>
                        <a:pt x="817" y="2164"/>
                        <a:pt x="818" y="2164"/>
                        <a:pt x="818" y="2164"/>
                      </a:cubicBezTo>
                      <a:cubicBezTo>
                        <a:pt x="818" y="2164"/>
                        <a:pt x="822" y="2164"/>
                        <a:pt x="822" y="2164"/>
                      </a:cubicBezTo>
                      <a:cubicBezTo>
                        <a:pt x="822" y="2164"/>
                        <a:pt x="824" y="2164"/>
                        <a:pt x="824" y="2164"/>
                      </a:cubicBezTo>
                      <a:cubicBezTo>
                        <a:pt x="824" y="2164"/>
                        <a:pt x="828" y="2164"/>
                        <a:pt x="828" y="2164"/>
                      </a:cubicBezTo>
                      <a:cubicBezTo>
                        <a:pt x="828" y="2164"/>
                        <a:pt x="831" y="2164"/>
                        <a:pt x="831" y="2164"/>
                      </a:cubicBezTo>
                      <a:cubicBezTo>
                        <a:pt x="831" y="2164"/>
                        <a:pt x="834" y="2164"/>
                        <a:pt x="834" y="2164"/>
                      </a:cubicBezTo>
                      <a:cubicBezTo>
                        <a:pt x="834" y="2164"/>
                        <a:pt x="835" y="2164"/>
                        <a:pt x="835" y="2164"/>
                      </a:cubicBezTo>
                      <a:cubicBezTo>
                        <a:pt x="835" y="2164"/>
                        <a:pt x="839" y="2164"/>
                        <a:pt x="839" y="2164"/>
                      </a:cubicBezTo>
                      <a:cubicBezTo>
                        <a:pt x="839" y="2164"/>
                        <a:pt x="841" y="2164"/>
                        <a:pt x="841" y="2164"/>
                      </a:cubicBezTo>
                      <a:cubicBezTo>
                        <a:pt x="841" y="2164"/>
                        <a:pt x="846" y="2165"/>
                        <a:pt x="846" y="2165"/>
                      </a:cubicBezTo>
                      <a:cubicBezTo>
                        <a:pt x="846" y="2165"/>
                        <a:pt x="846" y="2165"/>
                        <a:pt x="846" y="2165"/>
                      </a:cubicBezTo>
                      <a:cubicBezTo>
                        <a:pt x="846" y="2165"/>
                        <a:pt x="851" y="2164"/>
                        <a:pt x="851" y="2164"/>
                      </a:cubicBezTo>
                      <a:cubicBezTo>
                        <a:pt x="851" y="2164"/>
                        <a:pt x="854" y="2164"/>
                        <a:pt x="854" y="2164"/>
                      </a:cubicBezTo>
                      <a:cubicBezTo>
                        <a:pt x="854" y="2164"/>
                        <a:pt x="856" y="2164"/>
                        <a:pt x="856" y="2164"/>
                      </a:cubicBezTo>
                      <a:cubicBezTo>
                        <a:pt x="856" y="2164"/>
                        <a:pt x="858" y="2164"/>
                        <a:pt x="858" y="2164"/>
                      </a:cubicBezTo>
                      <a:cubicBezTo>
                        <a:pt x="858" y="2164"/>
                        <a:pt x="859" y="2164"/>
                        <a:pt x="859" y="2164"/>
                      </a:cubicBezTo>
                      <a:cubicBezTo>
                        <a:pt x="859" y="2164"/>
                        <a:pt x="866" y="2164"/>
                        <a:pt x="866" y="2164"/>
                      </a:cubicBezTo>
                      <a:cubicBezTo>
                        <a:pt x="866" y="2164"/>
                        <a:pt x="867" y="2164"/>
                        <a:pt x="867" y="2164"/>
                      </a:cubicBezTo>
                      <a:cubicBezTo>
                        <a:pt x="867" y="2164"/>
                        <a:pt x="869" y="2164"/>
                        <a:pt x="869" y="2164"/>
                      </a:cubicBezTo>
                      <a:cubicBezTo>
                        <a:pt x="869" y="2164"/>
                        <a:pt x="872" y="2164"/>
                        <a:pt x="872" y="2164"/>
                      </a:cubicBezTo>
                      <a:cubicBezTo>
                        <a:pt x="872" y="2164"/>
                        <a:pt x="876" y="2164"/>
                        <a:pt x="876" y="2164"/>
                      </a:cubicBezTo>
                      <a:cubicBezTo>
                        <a:pt x="876" y="2164"/>
                        <a:pt x="880" y="2164"/>
                        <a:pt x="880" y="2164"/>
                      </a:cubicBezTo>
                      <a:cubicBezTo>
                        <a:pt x="880" y="2164"/>
                        <a:pt x="880" y="2164"/>
                        <a:pt x="880" y="2164"/>
                      </a:cubicBezTo>
                      <a:cubicBezTo>
                        <a:pt x="880" y="2164"/>
                        <a:pt x="883" y="2164"/>
                        <a:pt x="883" y="2164"/>
                      </a:cubicBezTo>
                      <a:cubicBezTo>
                        <a:pt x="883" y="2164"/>
                        <a:pt x="886" y="2164"/>
                        <a:pt x="886" y="2164"/>
                      </a:cubicBezTo>
                      <a:cubicBezTo>
                        <a:pt x="886" y="2164"/>
                        <a:pt x="891" y="2164"/>
                        <a:pt x="891" y="2164"/>
                      </a:cubicBezTo>
                      <a:cubicBezTo>
                        <a:pt x="891" y="2164"/>
                        <a:pt x="894" y="2164"/>
                        <a:pt x="894" y="2164"/>
                      </a:cubicBezTo>
                      <a:cubicBezTo>
                        <a:pt x="894" y="2164"/>
                        <a:pt x="896" y="2164"/>
                        <a:pt x="896" y="2164"/>
                      </a:cubicBezTo>
                      <a:cubicBezTo>
                        <a:pt x="896" y="2164"/>
                        <a:pt x="898" y="2164"/>
                        <a:pt x="898" y="2164"/>
                      </a:cubicBezTo>
                      <a:cubicBezTo>
                        <a:pt x="898" y="2164"/>
                        <a:pt x="900" y="2164"/>
                        <a:pt x="900" y="2164"/>
                      </a:cubicBezTo>
                      <a:cubicBezTo>
                        <a:pt x="900" y="2164"/>
                        <a:pt x="905" y="2164"/>
                        <a:pt x="905" y="2164"/>
                      </a:cubicBezTo>
                      <a:cubicBezTo>
                        <a:pt x="905" y="2164"/>
                        <a:pt x="907" y="2164"/>
                        <a:pt x="907" y="2164"/>
                      </a:cubicBezTo>
                      <a:cubicBezTo>
                        <a:pt x="907" y="2164"/>
                        <a:pt x="910" y="2164"/>
                        <a:pt x="910" y="2164"/>
                      </a:cubicBezTo>
                      <a:cubicBezTo>
                        <a:pt x="910" y="2164"/>
                        <a:pt x="914" y="2164"/>
                        <a:pt x="914" y="2164"/>
                      </a:cubicBezTo>
                      <a:cubicBezTo>
                        <a:pt x="914" y="2164"/>
                        <a:pt x="915" y="2164"/>
                        <a:pt x="915" y="2164"/>
                      </a:cubicBezTo>
                      <a:cubicBezTo>
                        <a:pt x="915" y="2164"/>
                        <a:pt x="918" y="2164"/>
                        <a:pt x="918" y="2164"/>
                      </a:cubicBezTo>
                      <a:cubicBezTo>
                        <a:pt x="918" y="2164"/>
                        <a:pt x="923" y="2164"/>
                        <a:pt x="923" y="2164"/>
                      </a:cubicBezTo>
                      <a:cubicBezTo>
                        <a:pt x="923" y="2164"/>
                        <a:pt x="924" y="2164"/>
                        <a:pt x="924" y="2164"/>
                      </a:cubicBezTo>
                      <a:cubicBezTo>
                        <a:pt x="924" y="2164"/>
                        <a:pt x="926" y="2164"/>
                        <a:pt x="926" y="2164"/>
                      </a:cubicBezTo>
                      <a:cubicBezTo>
                        <a:pt x="926" y="2164"/>
                        <a:pt x="930" y="2163"/>
                        <a:pt x="930" y="2163"/>
                      </a:cubicBezTo>
                      <a:cubicBezTo>
                        <a:pt x="930" y="2163"/>
                        <a:pt x="933" y="2163"/>
                        <a:pt x="933" y="2163"/>
                      </a:cubicBezTo>
                      <a:cubicBezTo>
                        <a:pt x="933" y="2163"/>
                        <a:pt x="937" y="2163"/>
                        <a:pt x="937" y="2163"/>
                      </a:cubicBezTo>
                      <a:cubicBezTo>
                        <a:pt x="937" y="2163"/>
                        <a:pt x="938" y="2163"/>
                        <a:pt x="938" y="2163"/>
                      </a:cubicBezTo>
                      <a:cubicBezTo>
                        <a:pt x="938" y="2163"/>
                        <a:pt x="940" y="2162"/>
                        <a:pt x="940" y="2162"/>
                      </a:cubicBezTo>
                      <a:cubicBezTo>
                        <a:pt x="940" y="2162"/>
                        <a:pt x="942" y="2162"/>
                        <a:pt x="942" y="2162"/>
                      </a:cubicBezTo>
                      <a:cubicBezTo>
                        <a:pt x="942" y="2162"/>
                        <a:pt x="948" y="2161"/>
                        <a:pt x="948" y="2161"/>
                      </a:cubicBezTo>
                      <a:cubicBezTo>
                        <a:pt x="948" y="2161"/>
                        <a:pt x="948" y="2161"/>
                        <a:pt x="948" y="2161"/>
                      </a:cubicBezTo>
                      <a:cubicBezTo>
                        <a:pt x="948" y="2161"/>
                        <a:pt x="953" y="2160"/>
                        <a:pt x="953" y="2160"/>
                      </a:cubicBezTo>
                      <a:cubicBezTo>
                        <a:pt x="953" y="2160"/>
                        <a:pt x="956" y="2160"/>
                        <a:pt x="956" y="2160"/>
                      </a:cubicBezTo>
                      <a:cubicBezTo>
                        <a:pt x="956" y="2160"/>
                        <a:pt x="958" y="2161"/>
                        <a:pt x="958" y="2161"/>
                      </a:cubicBezTo>
                      <a:cubicBezTo>
                        <a:pt x="958" y="2161"/>
                        <a:pt x="960" y="2160"/>
                        <a:pt x="960" y="2160"/>
                      </a:cubicBezTo>
                      <a:cubicBezTo>
                        <a:pt x="960" y="2160"/>
                        <a:pt x="962" y="2161"/>
                        <a:pt x="962" y="2161"/>
                      </a:cubicBezTo>
                      <a:cubicBezTo>
                        <a:pt x="962" y="2161"/>
                        <a:pt x="966" y="2161"/>
                        <a:pt x="966" y="2161"/>
                      </a:cubicBezTo>
                      <a:cubicBezTo>
                        <a:pt x="966" y="2161"/>
                        <a:pt x="969" y="2162"/>
                        <a:pt x="969" y="2162"/>
                      </a:cubicBezTo>
                      <a:cubicBezTo>
                        <a:pt x="969" y="2162"/>
                        <a:pt x="972" y="2162"/>
                        <a:pt x="972" y="2162"/>
                      </a:cubicBezTo>
                      <a:cubicBezTo>
                        <a:pt x="972" y="2162"/>
                        <a:pt x="976" y="2163"/>
                        <a:pt x="976" y="2163"/>
                      </a:cubicBezTo>
                      <a:cubicBezTo>
                        <a:pt x="976" y="2163"/>
                        <a:pt x="976" y="2163"/>
                        <a:pt x="976" y="2163"/>
                      </a:cubicBezTo>
                      <a:cubicBezTo>
                        <a:pt x="976" y="2163"/>
                        <a:pt x="982" y="2162"/>
                        <a:pt x="982" y="2162"/>
                      </a:cubicBezTo>
                      <a:cubicBezTo>
                        <a:pt x="982" y="2162"/>
                        <a:pt x="983" y="2162"/>
                        <a:pt x="983" y="2162"/>
                      </a:cubicBezTo>
                      <a:cubicBezTo>
                        <a:pt x="983" y="2162"/>
                        <a:pt x="987" y="2163"/>
                        <a:pt x="987" y="2163"/>
                      </a:cubicBezTo>
                      <a:cubicBezTo>
                        <a:pt x="987" y="2163"/>
                        <a:pt x="989" y="2163"/>
                        <a:pt x="989" y="2163"/>
                      </a:cubicBezTo>
                      <a:cubicBezTo>
                        <a:pt x="989" y="2163"/>
                        <a:pt x="992" y="2163"/>
                        <a:pt x="992" y="2163"/>
                      </a:cubicBezTo>
                      <a:cubicBezTo>
                        <a:pt x="992" y="2163"/>
                        <a:pt x="994" y="2164"/>
                        <a:pt x="994" y="2164"/>
                      </a:cubicBezTo>
                      <a:cubicBezTo>
                        <a:pt x="994" y="2164"/>
                        <a:pt x="995" y="2163"/>
                        <a:pt x="995" y="2163"/>
                      </a:cubicBezTo>
                      <a:cubicBezTo>
                        <a:pt x="995" y="2163"/>
                        <a:pt x="1001" y="2163"/>
                        <a:pt x="1001" y="2163"/>
                      </a:cubicBezTo>
                      <a:cubicBezTo>
                        <a:pt x="1001" y="2163"/>
                        <a:pt x="1004" y="2164"/>
                        <a:pt x="1004" y="2164"/>
                      </a:cubicBezTo>
                      <a:cubicBezTo>
                        <a:pt x="1004" y="2164"/>
                        <a:pt x="1006" y="2164"/>
                        <a:pt x="1006" y="2164"/>
                      </a:cubicBezTo>
                      <a:cubicBezTo>
                        <a:pt x="1006" y="2164"/>
                        <a:pt x="1009" y="2163"/>
                        <a:pt x="1009" y="2163"/>
                      </a:cubicBezTo>
                      <a:cubicBezTo>
                        <a:pt x="1009" y="2163"/>
                        <a:pt x="1013" y="2163"/>
                        <a:pt x="1013" y="2163"/>
                      </a:cubicBezTo>
                      <a:cubicBezTo>
                        <a:pt x="1013" y="2163"/>
                        <a:pt x="1015" y="2164"/>
                        <a:pt x="1015" y="2164"/>
                      </a:cubicBezTo>
                      <a:cubicBezTo>
                        <a:pt x="1015" y="2164"/>
                        <a:pt x="1016" y="2163"/>
                        <a:pt x="1016" y="2163"/>
                      </a:cubicBezTo>
                      <a:cubicBezTo>
                        <a:pt x="1016" y="2163"/>
                        <a:pt x="1018" y="2164"/>
                        <a:pt x="1018" y="2164"/>
                      </a:cubicBezTo>
                      <a:cubicBezTo>
                        <a:pt x="1018" y="2164"/>
                        <a:pt x="1023" y="2163"/>
                        <a:pt x="1023" y="2163"/>
                      </a:cubicBezTo>
                      <a:cubicBezTo>
                        <a:pt x="1023" y="2163"/>
                        <a:pt x="1025" y="2164"/>
                        <a:pt x="1025" y="2164"/>
                      </a:cubicBezTo>
                      <a:cubicBezTo>
                        <a:pt x="1025" y="2164"/>
                        <a:pt x="1027" y="2164"/>
                        <a:pt x="1027" y="2164"/>
                      </a:cubicBezTo>
                      <a:cubicBezTo>
                        <a:pt x="1027" y="2164"/>
                        <a:pt x="1030" y="2163"/>
                        <a:pt x="1030" y="2163"/>
                      </a:cubicBezTo>
                      <a:cubicBezTo>
                        <a:pt x="1030" y="2163"/>
                        <a:pt x="1033" y="2164"/>
                        <a:pt x="1033" y="2164"/>
                      </a:cubicBezTo>
                      <a:cubicBezTo>
                        <a:pt x="1033" y="2164"/>
                        <a:pt x="1037" y="2164"/>
                        <a:pt x="1037" y="2164"/>
                      </a:cubicBezTo>
                      <a:cubicBezTo>
                        <a:pt x="1037" y="2164"/>
                        <a:pt x="1041" y="2164"/>
                        <a:pt x="1041" y="2164"/>
                      </a:cubicBezTo>
                      <a:cubicBezTo>
                        <a:pt x="1041" y="2164"/>
                        <a:pt x="1043" y="2164"/>
                        <a:pt x="1043" y="2164"/>
                      </a:cubicBezTo>
                      <a:cubicBezTo>
                        <a:pt x="1043" y="2164"/>
                        <a:pt x="1046" y="2164"/>
                        <a:pt x="1046" y="2164"/>
                      </a:cubicBezTo>
                      <a:cubicBezTo>
                        <a:pt x="1046" y="2164"/>
                        <a:pt x="1048" y="2164"/>
                        <a:pt x="1048" y="2164"/>
                      </a:cubicBezTo>
                      <a:cubicBezTo>
                        <a:pt x="1048" y="2164"/>
                        <a:pt x="1051" y="2164"/>
                        <a:pt x="1051" y="2164"/>
                      </a:cubicBezTo>
                      <a:cubicBezTo>
                        <a:pt x="1051" y="2164"/>
                        <a:pt x="1053" y="2164"/>
                        <a:pt x="1053" y="2164"/>
                      </a:cubicBezTo>
                      <a:cubicBezTo>
                        <a:pt x="1053" y="2164"/>
                        <a:pt x="1056" y="2164"/>
                        <a:pt x="1056" y="2164"/>
                      </a:cubicBezTo>
                      <a:cubicBezTo>
                        <a:pt x="1056" y="2164"/>
                        <a:pt x="1061" y="2164"/>
                        <a:pt x="1061" y="2164"/>
                      </a:cubicBezTo>
                      <a:cubicBezTo>
                        <a:pt x="1061" y="2164"/>
                        <a:pt x="1062" y="2164"/>
                        <a:pt x="1062" y="2164"/>
                      </a:cubicBezTo>
                      <a:cubicBezTo>
                        <a:pt x="1062" y="2164"/>
                        <a:pt x="1063" y="2164"/>
                        <a:pt x="1063" y="2164"/>
                      </a:cubicBezTo>
                      <a:cubicBezTo>
                        <a:pt x="1063" y="2164"/>
                        <a:pt x="1068" y="2164"/>
                        <a:pt x="1068" y="2164"/>
                      </a:cubicBezTo>
                      <a:cubicBezTo>
                        <a:pt x="1068" y="2164"/>
                        <a:pt x="1069" y="2164"/>
                        <a:pt x="1069" y="2164"/>
                      </a:cubicBezTo>
                      <a:cubicBezTo>
                        <a:pt x="1069" y="2164"/>
                        <a:pt x="1073" y="2164"/>
                        <a:pt x="1073" y="2164"/>
                      </a:cubicBezTo>
                      <a:cubicBezTo>
                        <a:pt x="1073" y="2164"/>
                        <a:pt x="1078" y="2164"/>
                        <a:pt x="1078" y="2164"/>
                      </a:cubicBezTo>
                      <a:cubicBezTo>
                        <a:pt x="1078" y="2164"/>
                        <a:pt x="1080" y="2163"/>
                        <a:pt x="1080" y="2163"/>
                      </a:cubicBezTo>
                      <a:cubicBezTo>
                        <a:pt x="1080" y="2163"/>
                        <a:pt x="1082" y="2164"/>
                        <a:pt x="1082" y="2164"/>
                      </a:cubicBezTo>
                      <a:cubicBezTo>
                        <a:pt x="1082" y="2164"/>
                        <a:pt x="1085" y="2164"/>
                        <a:pt x="1085" y="2164"/>
                      </a:cubicBezTo>
                      <a:cubicBezTo>
                        <a:pt x="1085" y="2164"/>
                        <a:pt x="1089" y="2164"/>
                        <a:pt x="1089" y="2164"/>
                      </a:cubicBezTo>
                      <a:cubicBezTo>
                        <a:pt x="1089" y="2164"/>
                        <a:pt x="1090" y="2164"/>
                        <a:pt x="1090" y="2164"/>
                      </a:cubicBezTo>
                      <a:cubicBezTo>
                        <a:pt x="1090" y="2164"/>
                        <a:pt x="1092" y="2163"/>
                        <a:pt x="1092" y="2163"/>
                      </a:cubicBezTo>
                      <a:cubicBezTo>
                        <a:pt x="1092" y="2163"/>
                        <a:pt x="1095" y="2164"/>
                        <a:pt x="1095" y="2164"/>
                      </a:cubicBezTo>
                      <a:cubicBezTo>
                        <a:pt x="1095" y="2164"/>
                        <a:pt x="1099" y="2163"/>
                        <a:pt x="1099" y="2163"/>
                      </a:cubicBezTo>
                      <a:cubicBezTo>
                        <a:pt x="1099" y="2163"/>
                        <a:pt x="1101" y="2163"/>
                        <a:pt x="1101" y="2163"/>
                      </a:cubicBezTo>
                      <a:cubicBezTo>
                        <a:pt x="1101" y="2163"/>
                        <a:pt x="1106" y="2162"/>
                        <a:pt x="1106" y="2162"/>
                      </a:cubicBezTo>
                      <a:cubicBezTo>
                        <a:pt x="1106" y="2162"/>
                        <a:pt x="1107" y="2162"/>
                        <a:pt x="1107" y="2162"/>
                      </a:cubicBezTo>
                      <a:cubicBezTo>
                        <a:pt x="1107" y="2162"/>
                        <a:pt x="1112" y="2161"/>
                        <a:pt x="1112" y="2161"/>
                      </a:cubicBezTo>
                      <a:cubicBezTo>
                        <a:pt x="1112" y="2161"/>
                        <a:pt x="1113" y="2161"/>
                        <a:pt x="1113" y="2161"/>
                      </a:cubicBezTo>
                      <a:cubicBezTo>
                        <a:pt x="1113" y="2161"/>
                        <a:pt x="1118" y="2160"/>
                        <a:pt x="1118" y="2160"/>
                      </a:cubicBezTo>
                      <a:cubicBezTo>
                        <a:pt x="1118" y="2160"/>
                        <a:pt x="1118" y="2160"/>
                        <a:pt x="1118" y="2160"/>
                      </a:cubicBezTo>
                      <a:cubicBezTo>
                        <a:pt x="1118" y="2160"/>
                        <a:pt x="1123" y="2157"/>
                        <a:pt x="1123" y="2157"/>
                      </a:cubicBezTo>
                      <a:cubicBezTo>
                        <a:pt x="1123" y="2157"/>
                        <a:pt x="1123" y="2157"/>
                        <a:pt x="1123" y="2157"/>
                      </a:cubicBezTo>
                      <a:cubicBezTo>
                        <a:pt x="1123" y="2157"/>
                        <a:pt x="1129" y="2151"/>
                        <a:pt x="1129" y="2151"/>
                      </a:cubicBezTo>
                      <a:cubicBezTo>
                        <a:pt x="1129" y="2151"/>
                        <a:pt x="1129" y="2151"/>
                        <a:pt x="1129" y="2151"/>
                      </a:cubicBezTo>
                      <a:cubicBezTo>
                        <a:pt x="1129" y="2151"/>
                        <a:pt x="1134" y="2116"/>
                        <a:pt x="1134" y="2116"/>
                      </a:cubicBezTo>
                      <a:cubicBezTo>
                        <a:pt x="1134" y="2116"/>
                        <a:pt x="1135" y="2112"/>
                        <a:pt x="1135" y="2112"/>
                      </a:cubicBezTo>
                      <a:cubicBezTo>
                        <a:pt x="1135" y="2112"/>
                        <a:pt x="1140" y="1886"/>
                        <a:pt x="1140" y="1886"/>
                      </a:cubicBezTo>
                      <a:cubicBezTo>
                        <a:pt x="1140" y="1886"/>
                        <a:pt x="1140" y="1888"/>
                        <a:pt x="1140" y="1888"/>
                      </a:cubicBezTo>
                      <a:cubicBezTo>
                        <a:pt x="1140" y="1888"/>
                        <a:pt x="1146" y="2122"/>
                        <a:pt x="1146" y="2122"/>
                      </a:cubicBezTo>
                      <a:cubicBezTo>
                        <a:pt x="1146" y="2122"/>
                        <a:pt x="1146" y="2125"/>
                        <a:pt x="1146" y="2125"/>
                      </a:cubicBezTo>
                      <a:cubicBezTo>
                        <a:pt x="1146" y="2125"/>
                        <a:pt x="1152" y="2151"/>
                        <a:pt x="1152" y="2151"/>
                      </a:cubicBezTo>
                      <a:cubicBezTo>
                        <a:pt x="1152" y="2151"/>
                        <a:pt x="1152" y="2151"/>
                        <a:pt x="1152" y="2151"/>
                      </a:cubicBezTo>
                      <a:cubicBezTo>
                        <a:pt x="1152" y="2151"/>
                        <a:pt x="1157" y="2157"/>
                        <a:pt x="1157" y="2157"/>
                      </a:cubicBezTo>
                      <a:cubicBezTo>
                        <a:pt x="1157" y="2157"/>
                        <a:pt x="1157" y="2157"/>
                        <a:pt x="1157" y="2157"/>
                      </a:cubicBezTo>
                      <a:cubicBezTo>
                        <a:pt x="1157" y="2157"/>
                        <a:pt x="1163" y="2160"/>
                        <a:pt x="1163" y="2160"/>
                      </a:cubicBezTo>
                      <a:cubicBezTo>
                        <a:pt x="1163" y="2160"/>
                        <a:pt x="1163" y="2160"/>
                        <a:pt x="1163" y="2160"/>
                      </a:cubicBezTo>
                      <a:cubicBezTo>
                        <a:pt x="1163" y="2160"/>
                        <a:pt x="1168" y="2161"/>
                        <a:pt x="1168" y="2161"/>
                      </a:cubicBezTo>
                      <a:cubicBezTo>
                        <a:pt x="1168" y="2161"/>
                        <a:pt x="1169" y="2161"/>
                        <a:pt x="1169" y="2161"/>
                      </a:cubicBezTo>
                      <a:cubicBezTo>
                        <a:pt x="1169" y="2161"/>
                        <a:pt x="1174" y="2162"/>
                        <a:pt x="1174" y="2162"/>
                      </a:cubicBezTo>
                      <a:cubicBezTo>
                        <a:pt x="1174" y="2162"/>
                        <a:pt x="1174" y="2162"/>
                        <a:pt x="1174" y="2162"/>
                      </a:cubicBezTo>
                      <a:cubicBezTo>
                        <a:pt x="1174" y="2162"/>
                        <a:pt x="1180" y="2163"/>
                        <a:pt x="1180" y="2163"/>
                      </a:cubicBezTo>
                      <a:cubicBezTo>
                        <a:pt x="1180" y="2163"/>
                        <a:pt x="1184" y="2162"/>
                        <a:pt x="1184" y="2162"/>
                      </a:cubicBezTo>
                      <a:cubicBezTo>
                        <a:pt x="1184" y="2162"/>
                        <a:pt x="1186" y="2163"/>
                        <a:pt x="1186" y="2163"/>
                      </a:cubicBezTo>
                      <a:cubicBezTo>
                        <a:pt x="1186" y="2163"/>
                        <a:pt x="1188" y="2163"/>
                        <a:pt x="1188" y="2163"/>
                      </a:cubicBezTo>
                      <a:cubicBezTo>
                        <a:pt x="1188" y="2163"/>
                        <a:pt x="1190" y="2163"/>
                        <a:pt x="1190" y="2163"/>
                      </a:cubicBezTo>
                      <a:cubicBezTo>
                        <a:pt x="1190" y="2163"/>
                        <a:pt x="1193" y="2163"/>
                        <a:pt x="1193" y="2163"/>
                      </a:cubicBezTo>
                      <a:cubicBezTo>
                        <a:pt x="1193" y="2163"/>
                        <a:pt x="1196" y="2164"/>
                        <a:pt x="1196" y="2164"/>
                      </a:cubicBezTo>
                      <a:cubicBezTo>
                        <a:pt x="1196" y="2164"/>
                        <a:pt x="1199" y="2164"/>
                        <a:pt x="1199" y="2164"/>
                      </a:cubicBezTo>
                      <a:cubicBezTo>
                        <a:pt x="1199" y="2164"/>
                        <a:pt x="1201" y="2163"/>
                        <a:pt x="1201" y="2163"/>
                      </a:cubicBezTo>
                      <a:cubicBezTo>
                        <a:pt x="1201" y="2163"/>
                        <a:pt x="1206" y="2163"/>
                        <a:pt x="1206" y="2163"/>
                      </a:cubicBezTo>
                      <a:cubicBezTo>
                        <a:pt x="1206" y="2163"/>
                        <a:pt x="1208" y="2164"/>
                        <a:pt x="1208" y="2164"/>
                      </a:cubicBezTo>
                      <a:cubicBezTo>
                        <a:pt x="1208" y="2164"/>
                        <a:pt x="1208" y="2164"/>
                        <a:pt x="1208" y="2164"/>
                      </a:cubicBezTo>
                      <a:cubicBezTo>
                        <a:pt x="1208" y="2164"/>
                        <a:pt x="1211" y="2163"/>
                        <a:pt x="1211" y="2163"/>
                      </a:cubicBezTo>
                      <a:cubicBezTo>
                        <a:pt x="1211" y="2163"/>
                        <a:pt x="1215" y="2164"/>
                        <a:pt x="1215" y="2164"/>
                      </a:cubicBezTo>
                      <a:cubicBezTo>
                        <a:pt x="1215" y="2164"/>
                        <a:pt x="1218" y="2164"/>
                        <a:pt x="1218" y="2164"/>
                      </a:cubicBezTo>
                      <a:cubicBezTo>
                        <a:pt x="1218" y="2164"/>
                        <a:pt x="1222" y="2164"/>
                        <a:pt x="1222" y="2164"/>
                      </a:cubicBezTo>
                      <a:cubicBezTo>
                        <a:pt x="1222" y="2164"/>
                        <a:pt x="1225" y="2164"/>
                        <a:pt x="1225" y="2164"/>
                      </a:cubicBezTo>
                      <a:cubicBezTo>
                        <a:pt x="1225" y="2164"/>
                        <a:pt x="1227" y="2164"/>
                        <a:pt x="1227" y="2164"/>
                      </a:cubicBezTo>
                      <a:cubicBezTo>
                        <a:pt x="1227" y="2164"/>
                        <a:pt x="1227" y="2164"/>
                        <a:pt x="1227" y="2164"/>
                      </a:cubicBezTo>
                      <a:cubicBezTo>
                        <a:pt x="1227" y="2164"/>
                        <a:pt x="1233" y="2164"/>
                        <a:pt x="1233" y="2164"/>
                      </a:cubicBezTo>
                      <a:cubicBezTo>
                        <a:pt x="1233" y="2164"/>
                        <a:pt x="1235" y="2164"/>
                        <a:pt x="1235" y="2164"/>
                      </a:cubicBezTo>
                      <a:cubicBezTo>
                        <a:pt x="1235" y="2164"/>
                        <a:pt x="1238" y="2164"/>
                        <a:pt x="1238" y="2164"/>
                      </a:cubicBezTo>
                      <a:cubicBezTo>
                        <a:pt x="1238" y="2164"/>
                        <a:pt x="1241" y="2164"/>
                        <a:pt x="1241" y="2164"/>
                      </a:cubicBezTo>
                      <a:cubicBezTo>
                        <a:pt x="1241" y="2164"/>
                        <a:pt x="1243" y="2164"/>
                        <a:pt x="1243" y="2164"/>
                      </a:cubicBezTo>
                      <a:cubicBezTo>
                        <a:pt x="1243" y="2164"/>
                        <a:pt x="1245" y="2164"/>
                        <a:pt x="1245" y="2164"/>
                      </a:cubicBezTo>
                      <a:cubicBezTo>
                        <a:pt x="1245" y="2164"/>
                        <a:pt x="1252" y="2164"/>
                        <a:pt x="1252" y="2164"/>
                      </a:cubicBezTo>
                      <a:cubicBezTo>
                        <a:pt x="1252" y="2164"/>
                        <a:pt x="1253" y="2164"/>
                        <a:pt x="1253" y="2164"/>
                      </a:cubicBezTo>
                      <a:cubicBezTo>
                        <a:pt x="1253" y="2164"/>
                        <a:pt x="1255" y="2164"/>
                        <a:pt x="1255" y="2164"/>
                      </a:cubicBezTo>
                      <a:cubicBezTo>
                        <a:pt x="1255" y="2164"/>
                        <a:pt x="1258" y="2164"/>
                        <a:pt x="1258" y="2164"/>
                      </a:cubicBezTo>
                      <a:cubicBezTo>
                        <a:pt x="1258" y="2164"/>
                        <a:pt x="1260" y="2164"/>
                        <a:pt x="1260" y="2164"/>
                      </a:cubicBezTo>
                      <a:cubicBezTo>
                        <a:pt x="1260" y="2164"/>
                        <a:pt x="1264" y="2164"/>
                        <a:pt x="1264" y="2164"/>
                      </a:cubicBezTo>
                      <a:cubicBezTo>
                        <a:pt x="1264" y="2164"/>
                        <a:pt x="1265" y="2164"/>
                        <a:pt x="1265" y="2164"/>
                      </a:cubicBezTo>
                      <a:cubicBezTo>
                        <a:pt x="1265" y="2164"/>
                        <a:pt x="1270" y="2164"/>
                        <a:pt x="1270" y="2164"/>
                      </a:cubicBezTo>
                      <a:cubicBezTo>
                        <a:pt x="1270" y="2164"/>
                        <a:pt x="1274" y="2164"/>
                        <a:pt x="1274" y="2164"/>
                      </a:cubicBezTo>
                      <a:cubicBezTo>
                        <a:pt x="1274" y="2164"/>
                        <a:pt x="1275" y="2164"/>
                        <a:pt x="1275" y="2164"/>
                      </a:cubicBezTo>
                      <a:cubicBezTo>
                        <a:pt x="1275" y="2164"/>
                        <a:pt x="1279" y="2164"/>
                        <a:pt x="1279" y="2164"/>
                      </a:cubicBezTo>
                      <a:cubicBezTo>
                        <a:pt x="1279" y="2164"/>
                        <a:pt x="1281" y="2164"/>
                        <a:pt x="1281" y="2164"/>
                      </a:cubicBezTo>
                      <a:cubicBezTo>
                        <a:pt x="1281" y="2164"/>
                        <a:pt x="1284" y="2164"/>
                        <a:pt x="1284" y="2164"/>
                      </a:cubicBezTo>
                      <a:cubicBezTo>
                        <a:pt x="1284" y="2164"/>
                        <a:pt x="1287" y="2164"/>
                        <a:pt x="1287" y="2164"/>
                      </a:cubicBezTo>
                      <a:cubicBezTo>
                        <a:pt x="1287" y="2164"/>
                        <a:pt x="1289" y="2164"/>
                        <a:pt x="1289" y="2164"/>
                      </a:cubicBezTo>
                      <a:cubicBezTo>
                        <a:pt x="1289" y="2164"/>
                        <a:pt x="1293" y="2164"/>
                        <a:pt x="1293" y="2164"/>
                      </a:cubicBezTo>
                      <a:cubicBezTo>
                        <a:pt x="1293" y="2164"/>
                        <a:pt x="1293" y="2164"/>
                        <a:pt x="1293" y="2164"/>
                      </a:cubicBezTo>
                      <a:cubicBezTo>
                        <a:pt x="1293" y="2164"/>
                        <a:pt x="1298" y="2163"/>
                        <a:pt x="1298" y="2163"/>
                      </a:cubicBezTo>
                      <a:cubicBezTo>
                        <a:pt x="1298" y="2163"/>
                        <a:pt x="1300" y="2163"/>
                        <a:pt x="1300" y="2163"/>
                      </a:cubicBezTo>
                      <a:cubicBezTo>
                        <a:pt x="1300" y="2163"/>
                        <a:pt x="1304" y="2164"/>
                        <a:pt x="1304" y="2164"/>
                      </a:cubicBezTo>
                      <a:cubicBezTo>
                        <a:pt x="1304" y="2164"/>
                        <a:pt x="1308" y="2164"/>
                        <a:pt x="1308" y="2164"/>
                      </a:cubicBezTo>
                      <a:cubicBezTo>
                        <a:pt x="1308" y="2164"/>
                        <a:pt x="1310" y="2164"/>
                        <a:pt x="1310" y="2164"/>
                      </a:cubicBezTo>
                      <a:cubicBezTo>
                        <a:pt x="1310" y="2164"/>
                        <a:pt x="1313" y="2164"/>
                        <a:pt x="1313" y="2164"/>
                      </a:cubicBezTo>
                      <a:cubicBezTo>
                        <a:pt x="1313" y="2164"/>
                        <a:pt x="1315" y="2165"/>
                        <a:pt x="1315" y="2165"/>
                      </a:cubicBezTo>
                      <a:cubicBezTo>
                        <a:pt x="1315" y="2165"/>
                        <a:pt x="1316" y="2164"/>
                        <a:pt x="1316" y="2164"/>
                      </a:cubicBezTo>
                      <a:cubicBezTo>
                        <a:pt x="1316" y="2164"/>
                        <a:pt x="1321" y="2164"/>
                        <a:pt x="1321" y="2164"/>
                      </a:cubicBezTo>
                      <a:cubicBezTo>
                        <a:pt x="1321" y="2164"/>
                        <a:pt x="1323" y="2164"/>
                        <a:pt x="1323" y="2164"/>
                      </a:cubicBezTo>
                      <a:cubicBezTo>
                        <a:pt x="1323" y="2164"/>
                        <a:pt x="1324" y="2165"/>
                        <a:pt x="1324" y="2165"/>
                      </a:cubicBezTo>
                      <a:cubicBezTo>
                        <a:pt x="1324" y="2165"/>
                        <a:pt x="1328" y="2164"/>
                        <a:pt x="1328" y="2164"/>
                      </a:cubicBezTo>
                      <a:cubicBezTo>
                        <a:pt x="1328" y="2164"/>
                        <a:pt x="1330" y="2164"/>
                        <a:pt x="1330" y="2164"/>
                      </a:cubicBezTo>
                      <a:cubicBezTo>
                        <a:pt x="1330" y="2164"/>
                        <a:pt x="1334" y="2165"/>
                        <a:pt x="1334" y="2165"/>
                      </a:cubicBezTo>
                      <a:cubicBezTo>
                        <a:pt x="1334" y="2165"/>
                        <a:pt x="1337" y="2164"/>
                        <a:pt x="1337" y="2164"/>
                      </a:cubicBezTo>
                      <a:cubicBezTo>
                        <a:pt x="1337" y="2164"/>
                        <a:pt x="1340" y="2165"/>
                        <a:pt x="1340" y="2165"/>
                      </a:cubicBezTo>
                      <a:cubicBezTo>
                        <a:pt x="1340" y="2165"/>
                        <a:pt x="1342" y="2164"/>
                        <a:pt x="1342" y="2164"/>
                      </a:cubicBezTo>
                      <a:cubicBezTo>
                        <a:pt x="1342" y="2164"/>
                        <a:pt x="1347" y="2165"/>
                        <a:pt x="1347" y="2165"/>
                      </a:cubicBezTo>
                      <a:cubicBezTo>
                        <a:pt x="1347" y="2165"/>
                        <a:pt x="1348" y="2164"/>
                        <a:pt x="1348" y="2164"/>
                      </a:cubicBezTo>
                      <a:cubicBezTo>
                        <a:pt x="1348" y="2164"/>
                        <a:pt x="1353" y="2165"/>
                        <a:pt x="1353" y="2165"/>
                      </a:cubicBezTo>
                      <a:cubicBezTo>
                        <a:pt x="1353" y="2165"/>
                        <a:pt x="1354" y="2164"/>
                        <a:pt x="1354" y="2164"/>
                      </a:cubicBezTo>
                      <a:cubicBezTo>
                        <a:pt x="1354" y="2164"/>
                        <a:pt x="1358" y="2164"/>
                        <a:pt x="1358" y="2164"/>
                      </a:cubicBezTo>
                      <a:cubicBezTo>
                        <a:pt x="1358" y="2164"/>
                        <a:pt x="1359" y="2165"/>
                        <a:pt x="1359" y="2165"/>
                      </a:cubicBezTo>
                      <a:cubicBezTo>
                        <a:pt x="1359" y="2165"/>
                        <a:pt x="1361" y="2165"/>
                        <a:pt x="1361" y="2165"/>
                      </a:cubicBezTo>
                      <a:cubicBezTo>
                        <a:pt x="1361" y="2165"/>
                        <a:pt x="1363" y="2164"/>
                        <a:pt x="1363" y="2164"/>
                      </a:cubicBezTo>
                      <a:cubicBezTo>
                        <a:pt x="1363" y="2164"/>
                        <a:pt x="1368" y="2164"/>
                        <a:pt x="1368" y="2164"/>
                      </a:cubicBezTo>
                      <a:cubicBezTo>
                        <a:pt x="1368" y="2164"/>
                        <a:pt x="1372" y="2164"/>
                        <a:pt x="1372" y="2164"/>
                      </a:cubicBezTo>
                      <a:cubicBezTo>
                        <a:pt x="1372" y="2164"/>
                        <a:pt x="1372" y="2164"/>
                        <a:pt x="1372" y="2164"/>
                      </a:cubicBezTo>
                      <a:cubicBezTo>
                        <a:pt x="1372" y="2164"/>
                        <a:pt x="1374" y="2165"/>
                        <a:pt x="1374" y="2165"/>
                      </a:cubicBezTo>
                      <a:cubicBezTo>
                        <a:pt x="1374" y="2165"/>
                        <a:pt x="1379" y="2165"/>
                        <a:pt x="1379" y="2165"/>
                      </a:cubicBezTo>
                      <a:cubicBezTo>
                        <a:pt x="1379" y="2165"/>
                        <a:pt x="1381" y="2164"/>
                        <a:pt x="1381" y="2164"/>
                      </a:cubicBezTo>
                      <a:cubicBezTo>
                        <a:pt x="1381" y="2164"/>
                        <a:pt x="1384" y="2165"/>
                        <a:pt x="1384" y="2165"/>
                      </a:cubicBezTo>
                      <a:cubicBezTo>
                        <a:pt x="1384" y="2165"/>
                        <a:pt x="1386" y="2164"/>
                        <a:pt x="1386" y="2164"/>
                      </a:cubicBezTo>
                      <a:cubicBezTo>
                        <a:pt x="1386" y="2164"/>
                        <a:pt x="1389" y="2164"/>
                        <a:pt x="1389" y="2164"/>
                      </a:cubicBezTo>
                      <a:cubicBezTo>
                        <a:pt x="1389" y="2164"/>
                        <a:pt x="1395" y="2162"/>
                        <a:pt x="1395" y="2162"/>
                      </a:cubicBezTo>
                      <a:cubicBezTo>
                        <a:pt x="1395" y="2162"/>
                        <a:pt x="1397" y="2161"/>
                        <a:pt x="1397" y="2161"/>
                      </a:cubicBezTo>
                      <a:cubicBezTo>
                        <a:pt x="1397" y="2161"/>
                        <a:pt x="1400" y="2163"/>
                        <a:pt x="1400" y="2163"/>
                      </a:cubicBezTo>
                      <a:cubicBezTo>
                        <a:pt x="1400" y="2163"/>
                        <a:pt x="1401" y="2164"/>
                        <a:pt x="1401" y="2164"/>
                      </a:cubicBezTo>
                      <a:cubicBezTo>
                        <a:pt x="1401" y="2164"/>
                        <a:pt x="1405" y="2164"/>
                        <a:pt x="1405" y="2164"/>
                      </a:cubicBezTo>
                      <a:cubicBezTo>
                        <a:pt x="1405" y="2164"/>
                        <a:pt x="1409" y="2164"/>
                        <a:pt x="1409" y="2164"/>
                      </a:cubicBezTo>
                      <a:cubicBezTo>
                        <a:pt x="1409" y="2164"/>
                        <a:pt x="1410" y="2164"/>
                        <a:pt x="1410" y="2164"/>
                      </a:cubicBezTo>
                      <a:cubicBezTo>
                        <a:pt x="1410" y="2164"/>
                        <a:pt x="1412" y="2164"/>
                        <a:pt x="1412" y="2164"/>
                      </a:cubicBezTo>
                      <a:cubicBezTo>
                        <a:pt x="1412" y="2164"/>
                        <a:pt x="1417" y="2165"/>
                        <a:pt x="1417" y="2165"/>
                      </a:cubicBezTo>
                      <a:cubicBezTo>
                        <a:pt x="1417" y="2165"/>
                        <a:pt x="1419" y="2165"/>
                        <a:pt x="1419" y="2165"/>
                      </a:cubicBezTo>
                      <a:cubicBezTo>
                        <a:pt x="1419" y="2165"/>
                        <a:pt x="1422" y="2164"/>
                        <a:pt x="1422" y="2164"/>
                      </a:cubicBezTo>
                      <a:cubicBezTo>
                        <a:pt x="1422" y="2164"/>
                        <a:pt x="1424" y="2165"/>
                        <a:pt x="1424" y="2165"/>
                      </a:cubicBezTo>
                      <a:cubicBezTo>
                        <a:pt x="1424" y="2165"/>
                        <a:pt x="1427" y="2164"/>
                        <a:pt x="1427" y="2164"/>
                      </a:cubicBezTo>
                      <a:cubicBezTo>
                        <a:pt x="1427" y="2164"/>
                        <a:pt x="1430" y="2165"/>
                        <a:pt x="1430" y="2165"/>
                      </a:cubicBezTo>
                      <a:cubicBezTo>
                        <a:pt x="1430" y="2165"/>
                        <a:pt x="1430" y="2164"/>
                        <a:pt x="1430" y="2164"/>
                      </a:cubicBezTo>
                      <a:cubicBezTo>
                        <a:pt x="1430" y="2164"/>
                        <a:pt x="1436" y="2164"/>
                        <a:pt x="1436" y="2164"/>
                      </a:cubicBezTo>
                      <a:cubicBezTo>
                        <a:pt x="1436" y="2164"/>
                        <a:pt x="1437" y="2165"/>
                        <a:pt x="1437" y="2165"/>
                      </a:cubicBezTo>
                      <a:cubicBezTo>
                        <a:pt x="1437" y="2165"/>
                        <a:pt x="1443" y="2164"/>
                        <a:pt x="1443" y="2164"/>
                      </a:cubicBezTo>
                      <a:cubicBezTo>
                        <a:pt x="1443" y="2164"/>
                        <a:pt x="1444" y="2165"/>
                        <a:pt x="1444" y="2165"/>
                      </a:cubicBezTo>
                      <a:cubicBezTo>
                        <a:pt x="1444" y="2165"/>
                        <a:pt x="1446" y="2164"/>
                        <a:pt x="1446" y="2164"/>
                      </a:cubicBezTo>
                      <a:cubicBezTo>
                        <a:pt x="1446" y="2164"/>
                        <a:pt x="1448" y="2165"/>
                        <a:pt x="1448" y="2165"/>
                      </a:cubicBezTo>
                      <a:cubicBezTo>
                        <a:pt x="1448" y="2165"/>
                        <a:pt x="1454" y="2164"/>
                        <a:pt x="1454" y="2164"/>
                      </a:cubicBezTo>
                      <a:cubicBezTo>
                        <a:pt x="1454" y="2164"/>
                        <a:pt x="1456" y="2165"/>
                        <a:pt x="1456" y="2165"/>
                      </a:cubicBezTo>
                      <a:cubicBezTo>
                        <a:pt x="1456" y="2165"/>
                        <a:pt x="1458" y="2164"/>
                        <a:pt x="1458" y="2164"/>
                      </a:cubicBezTo>
                      <a:cubicBezTo>
                        <a:pt x="1458" y="2164"/>
                        <a:pt x="1461" y="2165"/>
                        <a:pt x="1461" y="2165"/>
                      </a:cubicBezTo>
                      <a:cubicBezTo>
                        <a:pt x="1461" y="2165"/>
                        <a:pt x="1464" y="2164"/>
                        <a:pt x="1464" y="2164"/>
                      </a:cubicBezTo>
                      <a:cubicBezTo>
                        <a:pt x="1464" y="2164"/>
                        <a:pt x="1466" y="2165"/>
                        <a:pt x="1466" y="2165"/>
                      </a:cubicBezTo>
                      <a:cubicBezTo>
                        <a:pt x="1466" y="2165"/>
                        <a:pt x="1469" y="2164"/>
                        <a:pt x="1469" y="2164"/>
                      </a:cubicBezTo>
                      <a:cubicBezTo>
                        <a:pt x="1469" y="2164"/>
                        <a:pt x="1473" y="2165"/>
                        <a:pt x="1473" y="2165"/>
                      </a:cubicBezTo>
                      <a:cubicBezTo>
                        <a:pt x="1473" y="2165"/>
                        <a:pt x="1474" y="2164"/>
                        <a:pt x="1474" y="2164"/>
                      </a:cubicBezTo>
                      <a:cubicBezTo>
                        <a:pt x="1474" y="2164"/>
                        <a:pt x="1477" y="2165"/>
                        <a:pt x="1477" y="2165"/>
                      </a:cubicBezTo>
                      <a:cubicBezTo>
                        <a:pt x="1477" y="2165"/>
                        <a:pt x="1482" y="2164"/>
                        <a:pt x="1482" y="2164"/>
                      </a:cubicBezTo>
                      <a:cubicBezTo>
                        <a:pt x="1482" y="2164"/>
                        <a:pt x="1484" y="2165"/>
                        <a:pt x="1484" y="2165"/>
                      </a:cubicBezTo>
                      <a:cubicBezTo>
                        <a:pt x="1484" y="2165"/>
                        <a:pt x="1486" y="2165"/>
                        <a:pt x="1486" y="2165"/>
                      </a:cubicBezTo>
                      <a:cubicBezTo>
                        <a:pt x="1486" y="2165"/>
                        <a:pt x="1491" y="2165"/>
                        <a:pt x="1491" y="2165"/>
                      </a:cubicBezTo>
                      <a:cubicBezTo>
                        <a:pt x="1491" y="2165"/>
                        <a:pt x="1492" y="2165"/>
                        <a:pt x="1492" y="2165"/>
                      </a:cubicBezTo>
                      <a:cubicBezTo>
                        <a:pt x="1492" y="2165"/>
                        <a:pt x="1495" y="2165"/>
                        <a:pt x="1495" y="2165"/>
                      </a:cubicBezTo>
                      <a:cubicBezTo>
                        <a:pt x="1495" y="2165"/>
                        <a:pt x="1498" y="2165"/>
                        <a:pt x="1498" y="2165"/>
                      </a:cubicBezTo>
                      <a:cubicBezTo>
                        <a:pt x="1498" y="2165"/>
                        <a:pt x="1502" y="2165"/>
                        <a:pt x="1502" y="2165"/>
                      </a:cubicBezTo>
                      <a:cubicBezTo>
                        <a:pt x="1502" y="2165"/>
                        <a:pt x="1503" y="2164"/>
                        <a:pt x="1503" y="2164"/>
                      </a:cubicBezTo>
                      <a:cubicBezTo>
                        <a:pt x="1503" y="2164"/>
                        <a:pt x="1508" y="2165"/>
                        <a:pt x="1508" y="2165"/>
                      </a:cubicBezTo>
                      <a:cubicBezTo>
                        <a:pt x="1508" y="2165"/>
                        <a:pt x="1510" y="2164"/>
                        <a:pt x="1510" y="2164"/>
                      </a:cubicBezTo>
                      <a:cubicBezTo>
                        <a:pt x="1510" y="2164"/>
                        <a:pt x="1512" y="2165"/>
                        <a:pt x="1512" y="2165"/>
                      </a:cubicBezTo>
                      <a:cubicBezTo>
                        <a:pt x="1512" y="2165"/>
                        <a:pt x="1514" y="2165"/>
                        <a:pt x="1514" y="2165"/>
                      </a:cubicBezTo>
                      <a:cubicBezTo>
                        <a:pt x="1514" y="2165"/>
                        <a:pt x="1516" y="2164"/>
                        <a:pt x="1516" y="2164"/>
                      </a:cubicBezTo>
                      <a:cubicBezTo>
                        <a:pt x="1516" y="2164"/>
                        <a:pt x="1520" y="2165"/>
                        <a:pt x="1520" y="2165"/>
                      </a:cubicBezTo>
                      <a:cubicBezTo>
                        <a:pt x="1520" y="2165"/>
                        <a:pt x="1522" y="2164"/>
                        <a:pt x="1522" y="2164"/>
                      </a:cubicBezTo>
                      <a:cubicBezTo>
                        <a:pt x="1522" y="2164"/>
                        <a:pt x="1525" y="2164"/>
                        <a:pt x="1525" y="2164"/>
                      </a:cubicBezTo>
                      <a:cubicBezTo>
                        <a:pt x="1525" y="2164"/>
                        <a:pt x="1530" y="2163"/>
                        <a:pt x="1530" y="2163"/>
                      </a:cubicBezTo>
                      <a:cubicBezTo>
                        <a:pt x="1530" y="2163"/>
                        <a:pt x="1531" y="2163"/>
                        <a:pt x="1531" y="2163"/>
                      </a:cubicBezTo>
                      <a:cubicBezTo>
                        <a:pt x="1531" y="2163"/>
                        <a:pt x="1536" y="2162"/>
                        <a:pt x="1536" y="2162"/>
                      </a:cubicBezTo>
                      <a:cubicBezTo>
                        <a:pt x="1536" y="2162"/>
                        <a:pt x="1536" y="2162"/>
                        <a:pt x="1536" y="2162"/>
                      </a:cubicBezTo>
                      <a:cubicBezTo>
                        <a:pt x="1536" y="2162"/>
                        <a:pt x="1542" y="2160"/>
                        <a:pt x="1542" y="2160"/>
                      </a:cubicBezTo>
                      <a:cubicBezTo>
                        <a:pt x="1542" y="2160"/>
                        <a:pt x="1542" y="2160"/>
                        <a:pt x="1542" y="2160"/>
                      </a:cubicBezTo>
                      <a:cubicBezTo>
                        <a:pt x="1542" y="2160"/>
                        <a:pt x="1547" y="2156"/>
                        <a:pt x="1547" y="2156"/>
                      </a:cubicBezTo>
                      <a:cubicBezTo>
                        <a:pt x="1547" y="2156"/>
                        <a:pt x="1548" y="2156"/>
                        <a:pt x="1548" y="2156"/>
                      </a:cubicBezTo>
                      <a:cubicBezTo>
                        <a:pt x="1548" y="2156"/>
                        <a:pt x="1553" y="2150"/>
                        <a:pt x="1553" y="2150"/>
                      </a:cubicBezTo>
                      <a:cubicBezTo>
                        <a:pt x="1553" y="2150"/>
                        <a:pt x="1553" y="2149"/>
                        <a:pt x="1553" y="2149"/>
                      </a:cubicBezTo>
                      <a:cubicBezTo>
                        <a:pt x="1553" y="2149"/>
                        <a:pt x="1559" y="2121"/>
                        <a:pt x="1559" y="2121"/>
                      </a:cubicBezTo>
                      <a:cubicBezTo>
                        <a:pt x="1559" y="2121"/>
                        <a:pt x="1559" y="2116"/>
                        <a:pt x="1559" y="2116"/>
                      </a:cubicBezTo>
                      <a:cubicBezTo>
                        <a:pt x="1559" y="2116"/>
                        <a:pt x="1564" y="1730"/>
                        <a:pt x="1564" y="1730"/>
                      </a:cubicBezTo>
                      <a:cubicBezTo>
                        <a:pt x="1564" y="1730"/>
                        <a:pt x="1565" y="1717"/>
                        <a:pt x="1565" y="1717"/>
                      </a:cubicBezTo>
                      <a:cubicBezTo>
                        <a:pt x="1565" y="1717"/>
                        <a:pt x="1570" y="2093"/>
                        <a:pt x="1570" y="2093"/>
                      </a:cubicBezTo>
                      <a:cubicBezTo>
                        <a:pt x="1570" y="2093"/>
                        <a:pt x="1570" y="2099"/>
                        <a:pt x="1570" y="2099"/>
                      </a:cubicBezTo>
                      <a:cubicBezTo>
                        <a:pt x="1570" y="2099"/>
                        <a:pt x="1576" y="2143"/>
                        <a:pt x="1576" y="2143"/>
                      </a:cubicBezTo>
                      <a:cubicBezTo>
                        <a:pt x="1576" y="2143"/>
                        <a:pt x="1576" y="2144"/>
                        <a:pt x="1576" y="2144"/>
                      </a:cubicBezTo>
                      <a:cubicBezTo>
                        <a:pt x="1576" y="2144"/>
                        <a:pt x="1581" y="2154"/>
                        <a:pt x="1581" y="2154"/>
                      </a:cubicBezTo>
                      <a:cubicBezTo>
                        <a:pt x="1581" y="2154"/>
                        <a:pt x="1581" y="2154"/>
                        <a:pt x="1581" y="2154"/>
                      </a:cubicBezTo>
                      <a:cubicBezTo>
                        <a:pt x="1581" y="2154"/>
                        <a:pt x="1587" y="2158"/>
                        <a:pt x="1587" y="2158"/>
                      </a:cubicBezTo>
                      <a:cubicBezTo>
                        <a:pt x="1587" y="2158"/>
                        <a:pt x="1587" y="2158"/>
                        <a:pt x="1587" y="2158"/>
                      </a:cubicBezTo>
                      <a:cubicBezTo>
                        <a:pt x="1587" y="2158"/>
                        <a:pt x="1591" y="2159"/>
                        <a:pt x="1591" y="2159"/>
                      </a:cubicBezTo>
                      <a:cubicBezTo>
                        <a:pt x="1591" y="2159"/>
                        <a:pt x="1593" y="2159"/>
                        <a:pt x="1593" y="2159"/>
                      </a:cubicBezTo>
                      <a:cubicBezTo>
                        <a:pt x="1593" y="2159"/>
                        <a:pt x="1598" y="2161"/>
                        <a:pt x="1598" y="2161"/>
                      </a:cubicBezTo>
                      <a:cubicBezTo>
                        <a:pt x="1598" y="2161"/>
                        <a:pt x="1599" y="2160"/>
                        <a:pt x="1599" y="2160"/>
                      </a:cubicBezTo>
                      <a:cubicBezTo>
                        <a:pt x="1599" y="2160"/>
                        <a:pt x="1604" y="2162"/>
                        <a:pt x="1604" y="2162"/>
                      </a:cubicBezTo>
                      <a:cubicBezTo>
                        <a:pt x="1604" y="2162"/>
                        <a:pt x="1605" y="2161"/>
                        <a:pt x="1605" y="2161"/>
                      </a:cubicBezTo>
                      <a:cubicBezTo>
                        <a:pt x="1605" y="2161"/>
                        <a:pt x="1607" y="2162"/>
                        <a:pt x="1607" y="2162"/>
                      </a:cubicBezTo>
                      <a:cubicBezTo>
                        <a:pt x="1607" y="2162"/>
                        <a:pt x="1610" y="2162"/>
                        <a:pt x="1610" y="2162"/>
                      </a:cubicBezTo>
                      <a:cubicBezTo>
                        <a:pt x="1610" y="2162"/>
                        <a:pt x="1614" y="2162"/>
                        <a:pt x="1614" y="2162"/>
                      </a:cubicBezTo>
                      <a:cubicBezTo>
                        <a:pt x="1614" y="2162"/>
                        <a:pt x="1615" y="2162"/>
                        <a:pt x="1615" y="2162"/>
                      </a:cubicBezTo>
                      <a:cubicBezTo>
                        <a:pt x="1615" y="2162"/>
                        <a:pt x="1621" y="2163"/>
                        <a:pt x="1621" y="2163"/>
                      </a:cubicBezTo>
                      <a:cubicBezTo>
                        <a:pt x="1621" y="2163"/>
                        <a:pt x="1623" y="2163"/>
                        <a:pt x="1623" y="2163"/>
                      </a:cubicBezTo>
                      <a:cubicBezTo>
                        <a:pt x="1623" y="2163"/>
                        <a:pt x="1626" y="2163"/>
                        <a:pt x="1626" y="2163"/>
                      </a:cubicBezTo>
                      <a:cubicBezTo>
                        <a:pt x="1626" y="2163"/>
                        <a:pt x="1629" y="2163"/>
                        <a:pt x="1629" y="2163"/>
                      </a:cubicBezTo>
                      <a:cubicBezTo>
                        <a:pt x="1629" y="2163"/>
                        <a:pt x="1632" y="2163"/>
                        <a:pt x="1632" y="2163"/>
                      </a:cubicBezTo>
                      <a:cubicBezTo>
                        <a:pt x="1632" y="2163"/>
                        <a:pt x="1634" y="2163"/>
                        <a:pt x="1634" y="2163"/>
                      </a:cubicBezTo>
                      <a:cubicBezTo>
                        <a:pt x="1634" y="2163"/>
                        <a:pt x="1638" y="2164"/>
                        <a:pt x="1638" y="2164"/>
                      </a:cubicBezTo>
                      <a:cubicBezTo>
                        <a:pt x="1638" y="2164"/>
                        <a:pt x="1639" y="2163"/>
                        <a:pt x="1639" y="2163"/>
                      </a:cubicBezTo>
                      <a:cubicBezTo>
                        <a:pt x="1639" y="2163"/>
                        <a:pt x="1643" y="2164"/>
                        <a:pt x="1643" y="2164"/>
                      </a:cubicBezTo>
                      <a:cubicBezTo>
                        <a:pt x="1643" y="2164"/>
                        <a:pt x="1646" y="2163"/>
                        <a:pt x="1646" y="2163"/>
                      </a:cubicBezTo>
                      <a:cubicBezTo>
                        <a:pt x="1646" y="2163"/>
                        <a:pt x="1647" y="2164"/>
                        <a:pt x="1647" y="2164"/>
                      </a:cubicBezTo>
                      <a:cubicBezTo>
                        <a:pt x="1647" y="2164"/>
                        <a:pt x="1653" y="2164"/>
                        <a:pt x="1653" y="2164"/>
                      </a:cubicBezTo>
                      <a:cubicBezTo>
                        <a:pt x="1653" y="2164"/>
                        <a:pt x="1654" y="2164"/>
                        <a:pt x="1654" y="2164"/>
                      </a:cubicBezTo>
                      <a:cubicBezTo>
                        <a:pt x="1654" y="2164"/>
                        <a:pt x="1656" y="2164"/>
                        <a:pt x="1656" y="2164"/>
                      </a:cubicBezTo>
                      <a:cubicBezTo>
                        <a:pt x="1656" y="2164"/>
                        <a:pt x="1660" y="2164"/>
                        <a:pt x="1660" y="2164"/>
                      </a:cubicBezTo>
                      <a:cubicBezTo>
                        <a:pt x="1660" y="2164"/>
                        <a:pt x="1661" y="2164"/>
                        <a:pt x="1661" y="2164"/>
                      </a:cubicBezTo>
                      <a:cubicBezTo>
                        <a:pt x="1661" y="2164"/>
                        <a:pt x="1665" y="2163"/>
                        <a:pt x="1665" y="2163"/>
                      </a:cubicBezTo>
                      <a:cubicBezTo>
                        <a:pt x="1665" y="2163"/>
                        <a:pt x="1666" y="2164"/>
                        <a:pt x="1666" y="2164"/>
                      </a:cubicBezTo>
                      <a:cubicBezTo>
                        <a:pt x="1666" y="2164"/>
                        <a:pt x="1672" y="2162"/>
                        <a:pt x="1672" y="2162"/>
                      </a:cubicBezTo>
                      <a:cubicBezTo>
                        <a:pt x="1672" y="2162"/>
                        <a:pt x="1674" y="2160"/>
                        <a:pt x="1674" y="2160"/>
                      </a:cubicBezTo>
                      <a:cubicBezTo>
                        <a:pt x="1674" y="2160"/>
                        <a:pt x="1677" y="2162"/>
                        <a:pt x="1677" y="2162"/>
                      </a:cubicBezTo>
                      <a:cubicBezTo>
                        <a:pt x="1677" y="2162"/>
                        <a:pt x="1678" y="2162"/>
                        <a:pt x="1678" y="2162"/>
                      </a:cubicBezTo>
                      <a:cubicBezTo>
                        <a:pt x="1678" y="2162"/>
                        <a:pt x="1682" y="2164"/>
                        <a:pt x="1682" y="2164"/>
                      </a:cubicBezTo>
                      <a:cubicBezTo>
                        <a:pt x="1682" y="2164"/>
                        <a:pt x="1683" y="2164"/>
                        <a:pt x="1683" y="2164"/>
                      </a:cubicBezTo>
                      <a:cubicBezTo>
                        <a:pt x="1683" y="2164"/>
                        <a:pt x="1688" y="2164"/>
                        <a:pt x="1688" y="2164"/>
                      </a:cubicBezTo>
                      <a:cubicBezTo>
                        <a:pt x="1688" y="2164"/>
                        <a:pt x="1692" y="2164"/>
                        <a:pt x="1692" y="2164"/>
                      </a:cubicBezTo>
                      <a:cubicBezTo>
                        <a:pt x="1692" y="2164"/>
                        <a:pt x="1694" y="2164"/>
                        <a:pt x="1694" y="2164"/>
                      </a:cubicBezTo>
                      <a:cubicBezTo>
                        <a:pt x="1694" y="2164"/>
                        <a:pt x="1696" y="2164"/>
                        <a:pt x="1696" y="2164"/>
                      </a:cubicBezTo>
                      <a:cubicBezTo>
                        <a:pt x="1696" y="2164"/>
                        <a:pt x="1700" y="2164"/>
                        <a:pt x="1700" y="2164"/>
                      </a:cubicBezTo>
                      <a:cubicBezTo>
                        <a:pt x="1700" y="2164"/>
                        <a:pt x="1702" y="2164"/>
                        <a:pt x="1702" y="2164"/>
                      </a:cubicBezTo>
                      <a:cubicBezTo>
                        <a:pt x="1702" y="2164"/>
                        <a:pt x="1703" y="2164"/>
                        <a:pt x="1703" y="2164"/>
                      </a:cubicBezTo>
                      <a:cubicBezTo>
                        <a:pt x="1703" y="2164"/>
                        <a:pt x="1707" y="2164"/>
                        <a:pt x="1707" y="2164"/>
                      </a:cubicBezTo>
                      <a:cubicBezTo>
                        <a:pt x="1707" y="2164"/>
                        <a:pt x="1709" y="2164"/>
                        <a:pt x="1709" y="2164"/>
                      </a:cubicBezTo>
                      <a:cubicBezTo>
                        <a:pt x="1709" y="2164"/>
                        <a:pt x="1712" y="2164"/>
                        <a:pt x="1712" y="2164"/>
                      </a:cubicBezTo>
                      <a:cubicBezTo>
                        <a:pt x="1712" y="2164"/>
                        <a:pt x="1716" y="2165"/>
                        <a:pt x="1716" y="2165"/>
                      </a:cubicBezTo>
                      <a:cubicBezTo>
                        <a:pt x="1716" y="2165"/>
                        <a:pt x="1718" y="2164"/>
                        <a:pt x="1718" y="2164"/>
                      </a:cubicBezTo>
                      <a:cubicBezTo>
                        <a:pt x="1718" y="2164"/>
                        <a:pt x="1719" y="2164"/>
                        <a:pt x="1719" y="2164"/>
                      </a:cubicBezTo>
                      <a:cubicBezTo>
                        <a:pt x="1719" y="2164"/>
                        <a:pt x="1723" y="2164"/>
                        <a:pt x="1723" y="2164"/>
                      </a:cubicBezTo>
                      <a:cubicBezTo>
                        <a:pt x="1723" y="2164"/>
                        <a:pt x="1725" y="2164"/>
                        <a:pt x="1725" y="2164"/>
                      </a:cubicBezTo>
                      <a:cubicBezTo>
                        <a:pt x="1725" y="2164"/>
                        <a:pt x="1731" y="2164"/>
                        <a:pt x="1731" y="2164"/>
                      </a:cubicBezTo>
                      <a:cubicBezTo>
                        <a:pt x="1731" y="2164"/>
                        <a:pt x="1734" y="2163"/>
                        <a:pt x="1734" y="2163"/>
                      </a:cubicBezTo>
                      <a:cubicBezTo>
                        <a:pt x="1734" y="2163"/>
                        <a:pt x="1734" y="2163"/>
                        <a:pt x="1734" y="2163"/>
                      </a:cubicBezTo>
                      <a:cubicBezTo>
                        <a:pt x="1734" y="2163"/>
                        <a:pt x="1736" y="2161"/>
                        <a:pt x="1736" y="2161"/>
                      </a:cubicBezTo>
                      <a:cubicBezTo>
                        <a:pt x="1736" y="2161"/>
                        <a:pt x="1740" y="2162"/>
                        <a:pt x="1740" y="2162"/>
                      </a:cubicBezTo>
                      <a:cubicBezTo>
                        <a:pt x="1740" y="2162"/>
                        <a:pt x="1745" y="2164"/>
                        <a:pt x="1745" y="2164"/>
                      </a:cubicBezTo>
                      <a:cubicBezTo>
                        <a:pt x="1745" y="2164"/>
                        <a:pt x="1746" y="2164"/>
                        <a:pt x="1746" y="2164"/>
                      </a:cubicBezTo>
                      <a:cubicBezTo>
                        <a:pt x="1746" y="2164"/>
                        <a:pt x="1750" y="2165"/>
                        <a:pt x="1750" y="2165"/>
                      </a:cubicBezTo>
                      <a:cubicBezTo>
                        <a:pt x="1750" y="2165"/>
                        <a:pt x="1751" y="2164"/>
                        <a:pt x="1751" y="2164"/>
                      </a:cubicBezTo>
                      <a:cubicBezTo>
                        <a:pt x="1751" y="2164"/>
                        <a:pt x="1756" y="2164"/>
                        <a:pt x="1756" y="2164"/>
                      </a:cubicBezTo>
                      <a:cubicBezTo>
                        <a:pt x="1756" y="2164"/>
                        <a:pt x="1758" y="2164"/>
                        <a:pt x="1758" y="2164"/>
                      </a:cubicBezTo>
                      <a:cubicBezTo>
                        <a:pt x="1758" y="2164"/>
                        <a:pt x="1760" y="2164"/>
                        <a:pt x="1760" y="2164"/>
                      </a:cubicBezTo>
                      <a:cubicBezTo>
                        <a:pt x="1760" y="2164"/>
                        <a:pt x="1763" y="2164"/>
                        <a:pt x="1763" y="2164"/>
                      </a:cubicBezTo>
                      <a:cubicBezTo>
                        <a:pt x="1763" y="2164"/>
                        <a:pt x="1765" y="2165"/>
                        <a:pt x="1765" y="2165"/>
                      </a:cubicBezTo>
                      <a:cubicBezTo>
                        <a:pt x="1765" y="2165"/>
                        <a:pt x="1769" y="2165"/>
                        <a:pt x="1769" y="2165"/>
                      </a:cubicBezTo>
                      <a:cubicBezTo>
                        <a:pt x="1769" y="2165"/>
                        <a:pt x="1772" y="2164"/>
                        <a:pt x="1772" y="2164"/>
                      </a:cubicBezTo>
                      <a:cubicBezTo>
                        <a:pt x="1772" y="2164"/>
                        <a:pt x="1776" y="2165"/>
                        <a:pt x="1776" y="2165"/>
                      </a:cubicBezTo>
                      <a:cubicBezTo>
                        <a:pt x="1776" y="2165"/>
                        <a:pt x="1778" y="2164"/>
                        <a:pt x="1778" y="2164"/>
                      </a:cubicBezTo>
                      <a:cubicBezTo>
                        <a:pt x="1778" y="2164"/>
                        <a:pt x="1779" y="2164"/>
                        <a:pt x="1779" y="2164"/>
                      </a:cubicBezTo>
                      <a:cubicBezTo>
                        <a:pt x="1779" y="2164"/>
                        <a:pt x="1781" y="2165"/>
                        <a:pt x="1781" y="2165"/>
                      </a:cubicBezTo>
                      <a:cubicBezTo>
                        <a:pt x="1781" y="2165"/>
                        <a:pt x="1786" y="2165"/>
                        <a:pt x="1786" y="2165"/>
                      </a:cubicBezTo>
                      <a:cubicBezTo>
                        <a:pt x="1786" y="2165"/>
                        <a:pt x="1789" y="2164"/>
                        <a:pt x="1789" y="2164"/>
                      </a:cubicBezTo>
                      <a:cubicBezTo>
                        <a:pt x="1789" y="2164"/>
                        <a:pt x="1791" y="2165"/>
                        <a:pt x="1791" y="2165"/>
                      </a:cubicBezTo>
                      <a:cubicBezTo>
                        <a:pt x="1791" y="2165"/>
                        <a:pt x="1793" y="2164"/>
                        <a:pt x="1793" y="2164"/>
                      </a:cubicBezTo>
                      <a:cubicBezTo>
                        <a:pt x="1793" y="2164"/>
                        <a:pt x="1800" y="2164"/>
                        <a:pt x="1800" y="2164"/>
                      </a:cubicBezTo>
                      <a:cubicBezTo>
                        <a:pt x="1800" y="2164"/>
                        <a:pt x="1802" y="2165"/>
                        <a:pt x="1802" y="2165"/>
                      </a:cubicBezTo>
                      <a:cubicBezTo>
                        <a:pt x="1802" y="2165"/>
                        <a:pt x="1803" y="2165"/>
                        <a:pt x="1803" y="2165"/>
                      </a:cubicBezTo>
                      <a:cubicBezTo>
                        <a:pt x="1803" y="2165"/>
                        <a:pt x="1806" y="2164"/>
                        <a:pt x="1806" y="2164"/>
                      </a:cubicBezTo>
                      <a:cubicBezTo>
                        <a:pt x="1806" y="2164"/>
                        <a:pt x="1811" y="2165"/>
                        <a:pt x="1811" y="2165"/>
                      </a:cubicBezTo>
                      <a:cubicBezTo>
                        <a:pt x="1811" y="2165"/>
                        <a:pt x="1813" y="2164"/>
                        <a:pt x="1813" y="2164"/>
                      </a:cubicBezTo>
                      <a:cubicBezTo>
                        <a:pt x="1813" y="2164"/>
                        <a:pt x="1814" y="2165"/>
                        <a:pt x="1814" y="2165"/>
                      </a:cubicBezTo>
                      <a:cubicBezTo>
                        <a:pt x="1814" y="2165"/>
                        <a:pt x="1816" y="2164"/>
                        <a:pt x="1816" y="2164"/>
                      </a:cubicBezTo>
                      <a:cubicBezTo>
                        <a:pt x="1816" y="2164"/>
                        <a:pt x="1821" y="2164"/>
                        <a:pt x="1821" y="2164"/>
                      </a:cubicBezTo>
                      <a:cubicBezTo>
                        <a:pt x="1821" y="2164"/>
                        <a:pt x="1823" y="2164"/>
                        <a:pt x="1823" y="2164"/>
                      </a:cubicBezTo>
                      <a:cubicBezTo>
                        <a:pt x="1823" y="2164"/>
                        <a:pt x="1828" y="2164"/>
                        <a:pt x="1828" y="2164"/>
                      </a:cubicBezTo>
                      <a:cubicBezTo>
                        <a:pt x="1828" y="2164"/>
                        <a:pt x="1830" y="2164"/>
                        <a:pt x="1830" y="2164"/>
                      </a:cubicBezTo>
                      <a:cubicBezTo>
                        <a:pt x="1830" y="2164"/>
                        <a:pt x="1830" y="2164"/>
                        <a:pt x="1830" y="2164"/>
                      </a:cubicBezTo>
                      <a:cubicBezTo>
                        <a:pt x="1830" y="2164"/>
                        <a:pt x="1833" y="2164"/>
                        <a:pt x="1833" y="2164"/>
                      </a:cubicBezTo>
                      <a:cubicBezTo>
                        <a:pt x="1833" y="2164"/>
                        <a:pt x="1838" y="2164"/>
                        <a:pt x="1838" y="2164"/>
                      </a:cubicBezTo>
                      <a:cubicBezTo>
                        <a:pt x="1838" y="2164"/>
                        <a:pt x="1841" y="2165"/>
                        <a:pt x="1841" y="2165"/>
                      </a:cubicBezTo>
                      <a:cubicBezTo>
                        <a:pt x="1841" y="2165"/>
                        <a:pt x="1842" y="2164"/>
                        <a:pt x="1842" y="2164"/>
                      </a:cubicBezTo>
                      <a:cubicBezTo>
                        <a:pt x="1842" y="2164"/>
                        <a:pt x="1843" y="2165"/>
                        <a:pt x="1843" y="2165"/>
                      </a:cubicBezTo>
                      <a:cubicBezTo>
                        <a:pt x="1843" y="2165"/>
                        <a:pt x="1848" y="2164"/>
                        <a:pt x="1848" y="2164"/>
                      </a:cubicBezTo>
                      <a:cubicBezTo>
                        <a:pt x="1848" y="2164"/>
                        <a:pt x="1853" y="2165"/>
                        <a:pt x="1853" y="2165"/>
                      </a:cubicBezTo>
                      <a:cubicBezTo>
                        <a:pt x="1853" y="2165"/>
                        <a:pt x="1853" y="2165"/>
                        <a:pt x="1853" y="2165"/>
                      </a:cubicBezTo>
                      <a:cubicBezTo>
                        <a:pt x="1853" y="2165"/>
                        <a:pt x="1855" y="2164"/>
                        <a:pt x="1855" y="2164"/>
                      </a:cubicBezTo>
                      <a:cubicBezTo>
                        <a:pt x="1855" y="2164"/>
                        <a:pt x="1860" y="2165"/>
                        <a:pt x="1860" y="2165"/>
                      </a:cubicBezTo>
                      <a:cubicBezTo>
                        <a:pt x="1860" y="2165"/>
                        <a:pt x="1862" y="2164"/>
                        <a:pt x="1862" y="2164"/>
                      </a:cubicBezTo>
                      <a:cubicBezTo>
                        <a:pt x="1862" y="2164"/>
                        <a:pt x="1865" y="2165"/>
                        <a:pt x="1865" y="2165"/>
                      </a:cubicBezTo>
                      <a:cubicBezTo>
                        <a:pt x="1865" y="2165"/>
                        <a:pt x="1870" y="2164"/>
                        <a:pt x="1870" y="2164"/>
                      </a:cubicBezTo>
                      <a:cubicBezTo>
                        <a:pt x="1870" y="2164"/>
                        <a:pt x="1871" y="2164"/>
                        <a:pt x="1871" y="2164"/>
                      </a:cubicBezTo>
                      <a:cubicBezTo>
                        <a:pt x="1871" y="2164"/>
                        <a:pt x="1874" y="2165"/>
                        <a:pt x="1874" y="2165"/>
                      </a:cubicBezTo>
                      <a:cubicBezTo>
                        <a:pt x="1874" y="2165"/>
                        <a:pt x="1877" y="2164"/>
                        <a:pt x="1877" y="2164"/>
                      </a:cubicBezTo>
                      <a:cubicBezTo>
                        <a:pt x="1877" y="2164"/>
                        <a:pt x="1879" y="2164"/>
                        <a:pt x="1879" y="2164"/>
                      </a:cubicBezTo>
                      <a:cubicBezTo>
                        <a:pt x="1879" y="2164"/>
                        <a:pt x="1884" y="2164"/>
                        <a:pt x="1884" y="2164"/>
                      </a:cubicBezTo>
                      <a:cubicBezTo>
                        <a:pt x="1884" y="2164"/>
                        <a:pt x="1884" y="2164"/>
                        <a:pt x="1884" y="2164"/>
                      </a:cubicBezTo>
                      <a:cubicBezTo>
                        <a:pt x="1884" y="2164"/>
                        <a:pt x="1889" y="2164"/>
                        <a:pt x="1889" y="2164"/>
                      </a:cubicBezTo>
                      <a:cubicBezTo>
                        <a:pt x="1889" y="2164"/>
                        <a:pt x="1890" y="2164"/>
                        <a:pt x="1890" y="2164"/>
                      </a:cubicBezTo>
                      <a:cubicBezTo>
                        <a:pt x="1890" y="2164"/>
                        <a:pt x="1893" y="2164"/>
                        <a:pt x="1893" y="2164"/>
                      </a:cubicBezTo>
                      <a:cubicBezTo>
                        <a:pt x="1893" y="2164"/>
                        <a:pt x="1895" y="2164"/>
                        <a:pt x="1895" y="2164"/>
                      </a:cubicBezTo>
                      <a:cubicBezTo>
                        <a:pt x="1895" y="2164"/>
                        <a:pt x="1901" y="2164"/>
                        <a:pt x="1901" y="2164"/>
                      </a:cubicBezTo>
                      <a:cubicBezTo>
                        <a:pt x="1901" y="2164"/>
                        <a:pt x="1904" y="2164"/>
                        <a:pt x="1904" y="2164"/>
                      </a:cubicBezTo>
                      <a:cubicBezTo>
                        <a:pt x="1904" y="2164"/>
                        <a:pt x="1905" y="2164"/>
                        <a:pt x="1905" y="2164"/>
                      </a:cubicBezTo>
                      <a:cubicBezTo>
                        <a:pt x="1905" y="2164"/>
                        <a:pt x="1908" y="2164"/>
                        <a:pt x="1908" y="2164"/>
                      </a:cubicBezTo>
                      <a:cubicBezTo>
                        <a:pt x="1908" y="2164"/>
                        <a:pt x="1910" y="2164"/>
                        <a:pt x="1910" y="2164"/>
                      </a:cubicBezTo>
                      <a:cubicBezTo>
                        <a:pt x="1910" y="2164"/>
                        <a:pt x="1915" y="2163"/>
                        <a:pt x="1915" y="2163"/>
                      </a:cubicBezTo>
                      <a:cubicBezTo>
                        <a:pt x="1915" y="2163"/>
                        <a:pt x="1915" y="2163"/>
                        <a:pt x="1915" y="2163"/>
                      </a:cubicBezTo>
                      <a:cubicBezTo>
                        <a:pt x="1915" y="2163"/>
                        <a:pt x="1920" y="2162"/>
                        <a:pt x="1920" y="2162"/>
                      </a:cubicBezTo>
                      <a:cubicBezTo>
                        <a:pt x="1920" y="2162"/>
                        <a:pt x="1921" y="2162"/>
                        <a:pt x="1921" y="2162"/>
                      </a:cubicBezTo>
                      <a:cubicBezTo>
                        <a:pt x="1921" y="2162"/>
                        <a:pt x="1926" y="2160"/>
                        <a:pt x="1926" y="2160"/>
                      </a:cubicBezTo>
                      <a:cubicBezTo>
                        <a:pt x="1926" y="2160"/>
                        <a:pt x="1927" y="2160"/>
                        <a:pt x="1927" y="2160"/>
                      </a:cubicBezTo>
                      <a:cubicBezTo>
                        <a:pt x="1927" y="2160"/>
                        <a:pt x="1932" y="2154"/>
                        <a:pt x="1932" y="2154"/>
                      </a:cubicBezTo>
                      <a:cubicBezTo>
                        <a:pt x="1932" y="2154"/>
                        <a:pt x="1932" y="2154"/>
                        <a:pt x="1932" y="2154"/>
                      </a:cubicBezTo>
                      <a:cubicBezTo>
                        <a:pt x="1932" y="2154"/>
                        <a:pt x="1938" y="2118"/>
                        <a:pt x="1938" y="2118"/>
                      </a:cubicBezTo>
                      <a:cubicBezTo>
                        <a:pt x="1938" y="2118"/>
                        <a:pt x="1939" y="2110"/>
                        <a:pt x="1939" y="2110"/>
                      </a:cubicBezTo>
                      <a:cubicBezTo>
                        <a:pt x="1939" y="2110"/>
                        <a:pt x="1943" y="2135"/>
                        <a:pt x="1943" y="2135"/>
                      </a:cubicBezTo>
                      <a:cubicBezTo>
                        <a:pt x="1943" y="2135"/>
                        <a:pt x="1945" y="2137"/>
                        <a:pt x="1945" y="2137"/>
                      </a:cubicBezTo>
                      <a:cubicBezTo>
                        <a:pt x="1945" y="2137"/>
                        <a:pt x="1949" y="2114"/>
                        <a:pt x="1949" y="2114"/>
                      </a:cubicBezTo>
                      <a:cubicBezTo>
                        <a:pt x="1949" y="2114"/>
                        <a:pt x="1949" y="2112"/>
                        <a:pt x="1949" y="2112"/>
                      </a:cubicBezTo>
                      <a:cubicBezTo>
                        <a:pt x="1949" y="2112"/>
                        <a:pt x="1954" y="2089"/>
                        <a:pt x="1954" y="2089"/>
                      </a:cubicBezTo>
                      <a:cubicBezTo>
                        <a:pt x="1954" y="2089"/>
                        <a:pt x="1955" y="2092"/>
                        <a:pt x="1955" y="2092"/>
                      </a:cubicBezTo>
                      <a:cubicBezTo>
                        <a:pt x="1955" y="2092"/>
                        <a:pt x="1960" y="2124"/>
                        <a:pt x="1960" y="2124"/>
                      </a:cubicBezTo>
                      <a:cubicBezTo>
                        <a:pt x="1960" y="2124"/>
                        <a:pt x="1963" y="2134"/>
                        <a:pt x="1963" y="2134"/>
                      </a:cubicBezTo>
                      <a:cubicBezTo>
                        <a:pt x="1963" y="2134"/>
                        <a:pt x="1966" y="2125"/>
                        <a:pt x="1966" y="2125"/>
                      </a:cubicBezTo>
                      <a:cubicBezTo>
                        <a:pt x="1966" y="2125"/>
                        <a:pt x="1969" y="2107"/>
                        <a:pt x="1969" y="2107"/>
                      </a:cubicBezTo>
                      <a:cubicBezTo>
                        <a:pt x="1969" y="2107"/>
                        <a:pt x="1971" y="2128"/>
                        <a:pt x="1971" y="2128"/>
                      </a:cubicBezTo>
                      <a:cubicBezTo>
                        <a:pt x="1971" y="2128"/>
                        <a:pt x="1972" y="2130"/>
                        <a:pt x="1972" y="2130"/>
                      </a:cubicBezTo>
                      <a:cubicBezTo>
                        <a:pt x="1972" y="2130"/>
                        <a:pt x="1977" y="2153"/>
                        <a:pt x="1977" y="2153"/>
                      </a:cubicBezTo>
                      <a:cubicBezTo>
                        <a:pt x="1977" y="2153"/>
                        <a:pt x="1977" y="2153"/>
                        <a:pt x="1977" y="2153"/>
                      </a:cubicBezTo>
                      <a:cubicBezTo>
                        <a:pt x="1977" y="2153"/>
                        <a:pt x="1983" y="2158"/>
                        <a:pt x="1983" y="2158"/>
                      </a:cubicBezTo>
                      <a:cubicBezTo>
                        <a:pt x="1983" y="2158"/>
                        <a:pt x="1984" y="2158"/>
                        <a:pt x="1984" y="2158"/>
                      </a:cubicBezTo>
                      <a:cubicBezTo>
                        <a:pt x="1984" y="2158"/>
                        <a:pt x="1989" y="2160"/>
                        <a:pt x="1989" y="2160"/>
                      </a:cubicBezTo>
                      <a:cubicBezTo>
                        <a:pt x="1989" y="2160"/>
                        <a:pt x="1989" y="2160"/>
                        <a:pt x="1989" y="2160"/>
                      </a:cubicBezTo>
                      <a:cubicBezTo>
                        <a:pt x="1989" y="2160"/>
                        <a:pt x="1994" y="2161"/>
                        <a:pt x="1994" y="2161"/>
                      </a:cubicBezTo>
                      <a:cubicBezTo>
                        <a:pt x="1994" y="2161"/>
                        <a:pt x="1994" y="2161"/>
                        <a:pt x="1994" y="2161"/>
                      </a:cubicBezTo>
                      <a:cubicBezTo>
                        <a:pt x="1994" y="2161"/>
                        <a:pt x="2000" y="2162"/>
                        <a:pt x="2000" y="2162"/>
                      </a:cubicBezTo>
                      <a:cubicBezTo>
                        <a:pt x="2000" y="2162"/>
                        <a:pt x="2002" y="2162"/>
                        <a:pt x="2002" y="2162"/>
                      </a:cubicBezTo>
                      <a:cubicBezTo>
                        <a:pt x="2002" y="2162"/>
                        <a:pt x="2005" y="2162"/>
                        <a:pt x="2005" y="2162"/>
                      </a:cubicBezTo>
                      <a:cubicBezTo>
                        <a:pt x="2005" y="2162"/>
                        <a:pt x="2006" y="2162"/>
                        <a:pt x="2006" y="2162"/>
                      </a:cubicBezTo>
                      <a:cubicBezTo>
                        <a:pt x="2006" y="2162"/>
                        <a:pt x="2011" y="2163"/>
                        <a:pt x="2011" y="2163"/>
                      </a:cubicBezTo>
                      <a:cubicBezTo>
                        <a:pt x="2011" y="2163"/>
                        <a:pt x="2013" y="2163"/>
                        <a:pt x="2013" y="2163"/>
                      </a:cubicBezTo>
                      <a:cubicBezTo>
                        <a:pt x="2013" y="2163"/>
                        <a:pt x="2014" y="2163"/>
                        <a:pt x="2014" y="2163"/>
                      </a:cubicBezTo>
                      <a:cubicBezTo>
                        <a:pt x="2014" y="2163"/>
                        <a:pt x="2018" y="2163"/>
                        <a:pt x="2018" y="2163"/>
                      </a:cubicBezTo>
                      <a:cubicBezTo>
                        <a:pt x="2018" y="2163"/>
                        <a:pt x="2023" y="2163"/>
                        <a:pt x="2023" y="2163"/>
                      </a:cubicBezTo>
                      <a:cubicBezTo>
                        <a:pt x="2023" y="2163"/>
                        <a:pt x="2025" y="2164"/>
                        <a:pt x="2025" y="2164"/>
                      </a:cubicBezTo>
                      <a:cubicBezTo>
                        <a:pt x="2025" y="2164"/>
                        <a:pt x="2027" y="2163"/>
                        <a:pt x="2027" y="2163"/>
                      </a:cubicBezTo>
                      <a:cubicBezTo>
                        <a:pt x="2027" y="2163"/>
                        <a:pt x="2030" y="2164"/>
                        <a:pt x="2030" y="2164"/>
                      </a:cubicBezTo>
                      <a:cubicBezTo>
                        <a:pt x="2030" y="2164"/>
                        <a:pt x="2033" y="2163"/>
                        <a:pt x="2033" y="2163"/>
                      </a:cubicBezTo>
                      <a:cubicBezTo>
                        <a:pt x="2033" y="2163"/>
                        <a:pt x="2037" y="2164"/>
                        <a:pt x="2037" y="2164"/>
                      </a:cubicBezTo>
                      <a:cubicBezTo>
                        <a:pt x="2037" y="2164"/>
                        <a:pt x="2039" y="2163"/>
                        <a:pt x="2039" y="2163"/>
                      </a:cubicBezTo>
                      <a:cubicBezTo>
                        <a:pt x="2039" y="2163"/>
                        <a:pt x="2040" y="2163"/>
                        <a:pt x="2040" y="2163"/>
                      </a:cubicBezTo>
                      <a:cubicBezTo>
                        <a:pt x="2040" y="2163"/>
                        <a:pt x="2045" y="2164"/>
                        <a:pt x="2045" y="2164"/>
                      </a:cubicBezTo>
                      <a:cubicBezTo>
                        <a:pt x="2045" y="2164"/>
                        <a:pt x="2046" y="2163"/>
                        <a:pt x="2046" y="2163"/>
                      </a:cubicBezTo>
                      <a:cubicBezTo>
                        <a:pt x="2046" y="2163"/>
                        <a:pt x="2048" y="2164"/>
                        <a:pt x="2048" y="2164"/>
                      </a:cubicBezTo>
                      <a:cubicBezTo>
                        <a:pt x="2048" y="2164"/>
                        <a:pt x="2052" y="2164"/>
                        <a:pt x="2052" y="2164"/>
                      </a:cubicBezTo>
                      <a:cubicBezTo>
                        <a:pt x="2052" y="2164"/>
                        <a:pt x="2055" y="2164"/>
                        <a:pt x="2055" y="2164"/>
                      </a:cubicBezTo>
                      <a:cubicBezTo>
                        <a:pt x="2055" y="2164"/>
                        <a:pt x="2060" y="2164"/>
                        <a:pt x="2060" y="2164"/>
                      </a:cubicBezTo>
                      <a:cubicBezTo>
                        <a:pt x="2060" y="2164"/>
                        <a:pt x="2061" y="2164"/>
                        <a:pt x="2061" y="2164"/>
                      </a:cubicBezTo>
                      <a:cubicBezTo>
                        <a:pt x="2061" y="2164"/>
                        <a:pt x="2065" y="2164"/>
                        <a:pt x="2065" y="2164"/>
                      </a:cubicBezTo>
                      <a:cubicBezTo>
                        <a:pt x="2065" y="2164"/>
                        <a:pt x="2067" y="2164"/>
                        <a:pt x="2067" y="2164"/>
                      </a:cubicBezTo>
                      <a:cubicBezTo>
                        <a:pt x="2067" y="2164"/>
                        <a:pt x="2068" y="2164"/>
                        <a:pt x="2068" y="2164"/>
                      </a:cubicBezTo>
                      <a:cubicBezTo>
                        <a:pt x="2068" y="2164"/>
                        <a:pt x="2072" y="2163"/>
                        <a:pt x="2072" y="2163"/>
                      </a:cubicBezTo>
                      <a:cubicBezTo>
                        <a:pt x="2072" y="2163"/>
                        <a:pt x="2074" y="2164"/>
                        <a:pt x="2074" y="2164"/>
                      </a:cubicBezTo>
                      <a:cubicBezTo>
                        <a:pt x="2074" y="2164"/>
                        <a:pt x="2075" y="2163"/>
                        <a:pt x="2075" y="2163"/>
                      </a:cubicBezTo>
                      <a:cubicBezTo>
                        <a:pt x="2075" y="2163"/>
                        <a:pt x="2082" y="2163"/>
                        <a:pt x="2082" y="2163"/>
                      </a:cubicBezTo>
                      <a:cubicBezTo>
                        <a:pt x="2082" y="2163"/>
                        <a:pt x="2085" y="2163"/>
                        <a:pt x="2085" y="2163"/>
                      </a:cubicBezTo>
                      <a:cubicBezTo>
                        <a:pt x="2085" y="2163"/>
                        <a:pt x="2085" y="2163"/>
                        <a:pt x="2085" y="2163"/>
                      </a:cubicBezTo>
                      <a:cubicBezTo>
                        <a:pt x="2085" y="2163"/>
                        <a:pt x="2089" y="2162"/>
                        <a:pt x="2089" y="2162"/>
                      </a:cubicBezTo>
                      <a:cubicBezTo>
                        <a:pt x="2089" y="2162"/>
                        <a:pt x="2092" y="2162"/>
                        <a:pt x="2092" y="2162"/>
                      </a:cubicBezTo>
                      <a:cubicBezTo>
                        <a:pt x="2092" y="2162"/>
                        <a:pt x="2096" y="2161"/>
                        <a:pt x="2096" y="2161"/>
                      </a:cubicBezTo>
                      <a:cubicBezTo>
                        <a:pt x="2096" y="2161"/>
                        <a:pt x="2097" y="2161"/>
                        <a:pt x="2097" y="2161"/>
                      </a:cubicBezTo>
                      <a:cubicBezTo>
                        <a:pt x="2097" y="2161"/>
                        <a:pt x="2102" y="2159"/>
                        <a:pt x="2102" y="2159"/>
                      </a:cubicBezTo>
                      <a:cubicBezTo>
                        <a:pt x="2102" y="2159"/>
                        <a:pt x="2102" y="2159"/>
                        <a:pt x="2102" y="2159"/>
                      </a:cubicBezTo>
                      <a:cubicBezTo>
                        <a:pt x="2102" y="2159"/>
                        <a:pt x="2107" y="2154"/>
                        <a:pt x="2107" y="2154"/>
                      </a:cubicBezTo>
                      <a:cubicBezTo>
                        <a:pt x="2107" y="2154"/>
                        <a:pt x="2108" y="2154"/>
                        <a:pt x="2108" y="2154"/>
                      </a:cubicBezTo>
                      <a:cubicBezTo>
                        <a:pt x="2108" y="2154"/>
                        <a:pt x="2113" y="2127"/>
                        <a:pt x="2113" y="2127"/>
                      </a:cubicBezTo>
                      <a:cubicBezTo>
                        <a:pt x="2113" y="2127"/>
                        <a:pt x="2113" y="2125"/>
                        <a:pt x="2113" y="2125"/>
                      </a:cubicBezTo>
                      <a:cubicBezTo>
                        <a:pt x="2113" y="2125"/>
                        <a:pt x="2117" y="2081"/>
                        <a:pt x="2117" y="2081"/>
                      </a:cubicBezTo>
                      <a:cubicBezTo>
                        <a:pt x="2117" y="2081"/>
                        <a:pt x="2119" y="2099"/>
                        <a:pt x="2119" y="2099"/>
                      </a:cubicBezTo>
                      <a:cubicBezTo>
                        <a:pt x="2119" y="2099"/>
                        <a:pt x="2122" y="2120"/>
                        <a:pt x="2122" y="2120"/>
                      </a:cubicBezTo>
                      <a:cubicBezTo>
                        <a:pt x="2122" y="2120"/>
                        <a:pt x="2124" y="2110"/>
                        <a:pt x="2124" y="2110"/>
                      </a:cubicBezTo>
                      <a:cubicBezTo>
                        <a:pt x="2124" y="2110"/>
                        <a:pt x="2130" y="2085"/>
                        <a:pt x="2130" y="2085"/>
                      </a:cubicBezTo>
                      <a:cubicBezTo>
                        <a:pt x="2130" y="2085"/>
                        <a:pt x="2133" y="2067"/>
                        <a:pt x="2133" y="2067"/>
                      </a:cubicBezTo>
                      <a:cubicBezTo>
                        <a:pt x="2133" y="2067"/>
                        <a:pt x="2135" y="2085"/>
                        <a:pt x="2135" y="2085"/>
                      </a:cubicBezTo>
                      <a:cubicBezTo>
                        <a:pt x="2135" y="2085"/>
                        <a:pt x="2136" y="2086"/>
                        <a:pt x="2136" y="2086"/>
                      </a:cubicBezTo>
                      <a:cubicBezTo>
                        <a:pt x="2136" y="2086"/>
                        <a:pt x="2141" y="2108"/>
                        <a:pt x="2141" y="2108"/>
                      </a:cubicBezTo>
                      <a:cubicBezTo>
                        <a:pt x="2141" y="2108"/>
                        <a:pt x="2143" y="2117"/>
                        <a:pt x="2143" y="2117"/>
                      </a:cubicBezTo>
                      <a:cubicBezTo>
                        <a:pt x="2143" y="2117"/>
                        <a:pt x="2147" y="2092"/>
                        <a:pt x="2147" y="2092"/>
                      </a:cubicBezTo>
                      <a:cubicBezTo>
                        <a:pt x="2147" y="2092"/>
                        <a:pt x="2149" y="2077"/>
                        <a:pt x="2149" y="2077"/>
                      </a:cubicBezTo>
                      <a:cubicBezTo>
                        <a:pt x="2149" y="2077"/>
                        <a:pt x="2153" y="2122"/>
                        <a:pt x="2153" y="2122"/>
                      </a:cubicBezTo>
                      <a:cubicBezTo>
                        <a:pt x="2153" y="2122"/>
                        <a:pt x="2153" y="2125"/>
                        <a:pt x="2153" y="2125"/>
                      </a:cubicBezTo>
                      <a:cubicBezTo>
                        <a:pt x="2153" y="2125"/>
                        <a:pt x="2158" y="2150"/>
                        <a:pt x="2158" y="2150"/>
                      </a:cubicBezTo>
                      <a:cubicBezTo>
                        <a:pt x="2158" y="2150"/>
                        <a:pt x="2158" y="2150"/>
                        <a:pt x="2158" y="2150"/>
                      </a:cubicBezTo>
                      <a:cubicBezTo>
                        <a:pt x="2158" y="2150"/>
                        <a:pt x="2164" y="2156"/>
                        <a:pt x="2164" y="2156"/>
                      </a:cubicBezTo>
                      <a:cubicBezTo>
                        <a:pt x="2164" y="2156"/>
                        <a:pt x="2164" y="2156"/>
                        <a:pt x="2164" y="2156"/>
                      </a:cubicBezTo>
                      <a:cubicBezTo>
                        <a:pt x="2164" y="2156"/>
                        <a:pt x="2169" y="2159"/>
                        <a:pt x="2169" y="2159"/>
                      </a:cubicBezTo>
                      <a:cubicBezTo>
                        <a:pt x="2169" y="2159"/>
                        <a:pt x="2170" y="2159"/>
                        <a:pt x="2170" y="2159"/>
                      </a:cubicBezTo>
                      <a:cubicBezTo>
                        <a:pt x="2170" y="2159"/>
                        <a:pt x="2175" y="2160"/>
                        <a:pt x="2175" y="2160"/>
                      </a:cubicBezTo>
                      <a:cubicBezTo>
                        <a:pt x="2175" y="2160"/>
                        <a:pt x="2176" y="2160"/>
                        <a:pt x="2176" y="2160"/>
                      </a:cubicBezTo>
                      <a:cubicBezTo>
                        <a:pt x="2176" y="2160"/>
                        <a:pt x="2181" y="2161"/>
                        <a:pt x="2181" y="2161"/>
                      </a:cubicBezTo>
                      <a:cubicBezTo>
                        <a:pt x="2181" y="2161"/>
                        <a:pt x="2184" y="2161"/>
                        <a:pt x="2184" y="2161"/>
                      </a:cubicBezTo>
                      <a:cubicBezTo>
                        <a:pt x="2184" y="2161"/>
                        <a:pt x="2185" y="2162"/>
                        <a:pt x="2185" y="2162"/>
                      </a:cubicBezTo>
                      <a:cubicBezTo>
                        <a:pt x="2185" y="2162"/>
                        <a:pt x="2187" y="2161"/>
                        <a:pt x="2187" y="2161"/>
                      </a:cubicBezTo>
                      <a:cubicBezTo>
                        <a:pt x="2187" y="2161"/>
                        <a:pt x="2191" y="2162"/>
                        <a:pt x="2191" y="2162"/>
                      </a:cubicBezTo>
                      <a:cubicBezTo>
                        <a:pt x="2191" y="2162"/>
                        <a:pt x="2193" y="2162"/>
                        <a:pt x="2193" y="2162"/>
                      </a:cubicBezTo>
                      <a:cubicBezTo>
                        <a:pt x="2193" y="2162"/>
                        <a:pt x="2195" y="2163"/>
                        <a:pt x="2195" y="2163"/>
                      </a:cubicBezTo>
                      <a:cubicBezTo>
                        <a:pt x="2195" y="2163"/>
                        <a:pt x="2201" y="2163"/>
                        <a:pt x="2201" y="2163"/>
                      </a:cubicBezTo>
                      <a:cubicBezTo>
                        <a:pt x="2201" y="2163"/>
                        <a:pt x="2202" y="2163"/>
                        <a:pt x="2202" y="2163"/>
                      </a:cubicBezTo>
                      <a:cubicBezTo>
                        <a:pt x="2202" y="2163"/>
                        <a:pt x="2204" y="2163"/>
                        <a:pt x="2204" y="2163"/>
                      </a:cubicBezTo>
                      <a:cubicBezTo>
                        <a:pt x="2204" y="2163"/>
                        <a:pt x="2208" y="2163"/>
                        <a:pt x="2208" y="2163"/>
                      </a:cubicBezTo>
                      <a:cubicBezTo>
                        <a:pt x="2208" y="2163"/>
                        <a:pt x="2211" y="2163"/>
                        <a:pt x="2211" y="2163"/>
                      </a:cubicBezTo>
                      <a:cubicBezTo>
                        <a:pt x="2211" y="2163"/>
                        <a:pt x="2212" y="2164"/>
                        <a:pt x="2212" y="2164"/>
                      </a:cubicBezTo>
                      <a:cubicBezTo>
                        <a:pt x="2212" y="2164"/>
                        <a:pt x="2215" y="2163"/>
                        <a:pt x="2215" y="2163"/>
                      </a:cubicBezTo>
                      <a:cubicBezTo>
                        <a:pt x="2215" y="2163"/>
                        <a:pt x="2218" y="2164"/>
                        <a:pt x="2218" y="2164"/>
                      </a:cubicBezTo>
                      <a:cubicBezTo>
                        <a:pt x="2218" y="2164"/>
                        <a:pt x="2221" y="2164"/>
                        <a:pt x="2221" y="2164"/>
                      </a:cubicBezTo>
                      <a:cubicBezTo>
                        <a:pt x="2221" y="2164"/>
                        <a:pt x="2226" y="2164"/>
                        <a:pt x="2226" y="2164"/>
                      </a:cubicBezTo>
                      <a:cubicBezTo>
                        <a:pt x="2226" y="2164"/>
                        <a:pt x="2227" y="2164"/>
                        <a:pt x="2227" y="2164"/>
                      </a:cubicBezTo>
                      <a:cubicBezTo>
                        <a:pt x="2227" y="2164"/>
                        <a:pt x="2228" y="2163"/>
                        <a:pt x="2228" y="2163"/>
                      </a:cubicBezTo>
                      <a:cubicBezTo>
                        <a:pt x="2228" y="2163"/>
                        <a:pt x="2233" y="2163"/>
                        <a:pt x="2233" y="2163"/>
                      </a:cubicBezTo>
                      <a:cubicBezTo>
                        <a:pt x="2233" y="2163"/>
                        <a:pt x="2235" y="2164"/>
                        <a:pt x="2235" y="2164"/>
                      </a:cubicBezTo>
                      <a:cubicBezTo>
                        <a:pt x="2235" y="2164"/>
                        <a:pt x="2240" y="2164"/>
                        <a:pt x="2240" y="2164"/>
                      </a:cubicBezTo>
                      <a:cubicBezTo>
                        <a:pt x="2240" y="2164"/>
                        <a:pt x="2243" y="2164"/>
                        <a:pt x="2243" y="2164"/>
                      </a:cubicBezTo>
                      <a:cubicBezTo>
                        <a:pt x="2243" y="2164"/>
                        <a:pt x="2244" y="2164"/>
                        <a:pt x="2244" y="2164"/>
                      </a:cubicBezTo>
                      <a:cubicBezTo>
                        <a:pt x="2244" y="2164"/>
                        <a:pt x="2249" y="2164"/>
                        <a:pt x="2249" y="2164"/>
                      </a:cubicBezTo>
                      <a:cubicBezTo>
                        <a:pt x="2249" y="2164"/>
                        <a:pt x="2252" y="2163"/>
                        <a:pt x="2252" y="2163"/>
                      </a:cubicBezTo>
                      <a:cubicBezTo>
                        <a:pt x="2252" y="2163"/>
                        <a:pt x="2253" y="2164"/>
                        <a:pt x="2253" y="2164"/>
                      </a:cubicBezTo>
                      <a:cubicBezTo>
                        <a:pt x="2253" y="2164"/>
                        <a:pt x="2256" y="2164"/>
                        <a:pt x="2256" y="2164"/>
                      </a:cubicBezTo>
                      <a:cubicBezTo>
                        <a:pt x="2256" y="2164"/>
                        <a:pt x="2258" y="2164"/>
                        <a:pt x="2258" y="2164"/>
                      </a:cubicBezTo>
                      <a:cubicBezTo>
                        <a:pt x="2258" y="2164"/>
                        <a:pt x="2261" y="2163"/>
                        <a:pt x="2261" y="2163"/>
                      </a:cubicBezTo>
                      <a:cubicBezTo>
                        <a:pt x="2261" y="2163"/>
                        <a:pt x="2262" y="2164"/>
                        <a:pt x="2262" y="2164"/>
                      </a:cubicBezTo>
                      <a:cubicBezTo>
                        <a:pt x="2262" y="2164"/>
                        <a:pt x="2266" y="2163"/>
                        <a:pt x="2266" y="2163"/>
                      </a:cubicBezTo>
                      <a:cubicBezTo>
                        <a:pt x="2266" y="2163"/>
                        <a:pt x="2271" y="2164"/>
                        <a:pt x="2271" y="2164"/>
                      </a:cubicBezTo>
                      <a:cubicBezTo>
                        <a:pt x="2271" y="2164"/>
                        <a:pt x="2273" y="2164"/>
                        <a:pt x="2273" y="2164"/>
                      </a:cubicBezTo>
                      <a:cubicBezTo>
                        <a:pt x="2273" y="2164"/>
                        <a:pt x="2274" y="2164"/>
                        <a:pt x="2274" y="2164"/>
                      </a:cubicBezTo>
                      <a:cubicBezTo>
                        <a:pt x="2274" y="2164"/>
                        <a:pt x="2277" y="2164"/>
                        <a:pt x="2277" y="2164"/>
                      </a:cubicBezTo>
                      <a:cubicBezTo>
                        <a:pt x="2277" y="2164"/>
                        <a:pt x="2281" y="2163"/>
                        <a:pt x="2281" y="2163"/>
                      </a:cubicBezTo>
                      <a:cubicBezTo>
                        <a:pt x="2281" y="2163"/>
                        <a:pt x="2284" y="2164"/>
                        <a:pt x="2284" y="2164"/>
                      </a:cubicBezTo>
                      <a:cubicBezTo>
                        <a:pt x="2284" y="2164"/>
                        <a:pt x="2288" y="2164"/>
                        <a:pt x="2288" y="2164"/>
                      </a:cubicBezTo>
                      <a:cubicBezTo>
                        <a:pt x="2288" y="2164"/>
                        <a:pt x="2289" y="2164"/>
                        <a:pt x="2289" y="2164"/>
                      </a:cubicBezTo>
                      <a:cubicBezTo>
                        <a:pt x="2289" y="2164"/>
                        <a:pt x="2290" y="2164"/>
                        <a:pt x="2290" y="2164"/>
                      </a:cubicBezTo>
                      <a:cubicBezTo>
                        <a:pt x="2290" y="2164"/>
                        <a:pt x="2295" y="2164"/>
                        <a:pt x="2295" y="2164"/>
                      </a:cubicBezTo>
                      <a:cubicBezTo>
                        <a:pt x="2295" y="2164"/>
                        <a:pt x="2296" y="2164"/>
                        <a:pt x="2296" y="2164"/>
                      </a:cubicBezTo>
                      <a:cubicBezTo>
                        <a:pt x="2296" y="2164"/>
                        <a:pt x="2302" y="2165"/>
                        <a:pt x="2302" y="2165"/>
                      </a:cubicBezTo>
                      <a:cubicBezTo>
                        <a:pt x="2302" y="2165"/>
                        <a:pt x="2305" y="2164"/>
                        <a:pt x="2305" y="2164"/>
                      </a:cubicBezTo>
                      <a:cubicBezTo>
                        <a:pt x="2305" y="2164"/>
                        <a:pt x="2306" y="2164"/>
                        <a:pt x="2306" y="2164"/>
                      </a:cubicBezTo>
                      <a:cubicBezTo>
                        <a:pt x="2306" y="2164"/>
                        <a:pt x="2310" y="2164"/>
                        <a:pt x="2310" y="2164"/>
                      </a:cubicBezTo>
                      <a:cubicBezTo>
                        <a:pt x="2310" y="2164"/>
                        <a:pt x="2312" y="2164"/>
                        <a:pt x="2312" y="2164"/>
                      </a:cubicBezTo>
                      <a:cubicBezTo>
                        <a:pt x="2312" y="2164"/>
                        <a:pt x="2315" y="2164"/>
                        <a:pt x="2315" y="2164"/>
                      </a:cubicBezTo>
                      <a:cubicBezTo>
                        <a:pt x="2315" y="2164"/>
                        <a:pt x="2318" y="2164"/>
                        <a:pt x="2318" y="2164"/>
                      </a:cubicBezTo>
                      <a:cubicBezTo>
                        <a:pt x="2318" y="2164"/>
                        <a:pt x="2321" y="2164"/>
                        <a:pt x="2321" y="2164"/>
                      </a:cubicBezTo>
                      <a:cubicBezTo>
                        <a:pt x="2321" y="2164"/>
                        <a:pt x="2325" y="2164"/>
                        <a:pt x="2325" y="2164"/>
                      </a:cubicBezTo>
                      <a:cubicBezTo>
                        <a:pt x="2325" y="2164"/>
                        <a:pt x="2326" y="2164"/>
                        <a:pt x="2326" y="2164"/>
                      </a:cubicBezTo>
                      <a:cubicBezTo>
                        <a:pt x="2326" y="2164"/>
                        <a:pt x="2331" y="2164"/>
                        <a:pt x="2331" y="2164"/>
                      </a:cubicBezTo>
                      <a:cubicBezTo>
                        <a:pt x="2331" y="2164"/>
                        <a:pt x="2333" y="2164"/>
                        <a:pt x="2333" y="2164"/>
                      </a:cubicBezTo>
                      <a:cubicBezTo>
                        <a:pt x="2333" y="2164"/>
                        <a:pt x="2334" y="2164"/>
                        <a:pt x="2334" y="2164"/>
                      </a:cubicBezTo>
                      <a:cubicBezTo>
                        <a:pt x="2334" y="2164"/>
                        <a:pt x="2339" y="2163"/>
                        <a:pt x="2339" y="2163"/>
                      </a:cubicBezTo>
                      <a:cubicBezTo>
                        <a:pt x="2339" y="2163"/>
                        <a:pt x="2341" y="2164"/>
                        <a:pt x="2341" y="2164"/>
                      </a:cubicBezTo>
                      <a:cubicBezTo>
                        <a:pt x="2341" y="2164"/>
                        <a:pt x="2342" y="2163"/>
                        <a:pt x="2342" y="2163"/>
                      </a:cubicBezTo>
                      <a:cubicBezTo>
                        <a:pt x="2342" y="2163"/>
                        <a:pt x="2347" y="2163"/>
                        <a:pt x="2347" y="2163"/>
                      </a:cubicBezTo>
                      <a:cubicBezTo>
                        <a:pt x="2347" y="2163"/>
                        <a:pt x="2351" y="2164"/>
                        <a:pt x="2351" y="2164"/>
                      </a:cubicBezTo>
                      <a:cubicBezTo>
                        <a:pt x="2351" y="2164"/>
                        <a:pt x="2351" y="2164"/>
                        <a:pt x="2351" y="2164"/>
                      </a:cubicBezTo>
                      <a:cubicBezTo>
                        <a:pt x="2351" y="2164"/>
                        <a:pt x="2356" y="2163"/>
                        <a:pt x="2356" y="2163"/>
                      </a:cubicBezTo>
                      <a:cubicBezTo>
                        <a:pt x="2356" y="2163"/>
                        <a:pt x="2357" y="2164"/>
                        <a:pt x="2357" y="2164"/>
                      </a:cubicBezTo>
                      <a:cubicBezTo>
                        <a:pt x="2357" y="2164"/>
                        <a:pt x="2359" y="2163"/>
                        <a:pt x="2359" y="2163"/>
                      </a:cubicBezTo>
                      <a:cubicBezTo>
                        <a:pt x="2359" y="2163"/>
                        <a:pt x="2365" y="2164"/>
                        <a:pt x="2365" y="2164"/>
                      </a:cubicBezTo>
                      <a:cubicBezTo>
                        <a:pt x="2365" y="2164"/>
                        <a:pt x="2367" y="2163"/>
                        <a:pt x="2367" y="2163"/>
                      </a:cubicBezTo>
                      <a:cubicBezTo>
                        <a:pt x="2367" y="2163"/>
                        <a:pt x="2368" y="2163"/>
                        <a:pt x="2368" y="2163"/>
                      </a:cubicBezTo>
                      <a:cubicBezTo>
                        <a:pt x="2368" y="2163"/>
                        <a:pt x="2370" y="2164"/>
                        <a:pt x="2370" y="2164"/>
                      </a:cubicBezTo>
                      <a:cubicBezTo>
                        <a:pt x="2370" y="2164"/>
                        <a:pt x="2375" y="2164"/>
                        <a:pt x="2375" y="2164"/>
                      </a:cubicBezTo>
                      <a:cubicBezTo>
                        <a:pt x="2375" y="2164"/>
                        <a:pt x="2377" y="2163"/>
                        <a:pt x="2377" y="2163"/>
                      </a:cubicBezTo>
                      <a:cubicBezTo>
                        <a:pt x="2377" y="2163"/>
                        <a:pt x="2381" y="2164"/>
                        <a:pt x="2381" y="2164"/>
                      </a:cubicBezTo>
                      <a:cubicBezTo>
                        <a:pt x="2381" y="2164"/>
                        <a:pt x="2384" y="2163"/>
                        <a:pt x="2384" y="2163"/>
                      </a:cubicBezTo>
                      <a:cubicBezTo>
                        <a:pt x="2384" y="2163"/>
                        <a:pt x="2385" y="2164"/>
                        <a:pt x="2385" y="2164"/>
                      </a:cubicBezTo>
                      <a:cubicBezTo>
                        <a:pt x="2385" y="2164"/>
                        <a:pt x="2389" y="2163"/>
                        <a:pt x="2389" y="2163"/>
                      </a:cubicBezTo>
                      <a:cubicBezTo>
                        <a:pt x="2389" y="2163"/>
                        <a:pt x="2390" y="2164"/>
                        <a:pt x="2390" y="2164"/>
                      </a:cubicBezTo>
                      <a:cubicBezTo>
                        <a:pt x="2390" y="2164"/>
                        <a:pt x="2393" y="2164"/>
                        <a:pt x="2393" y="2164"/>
                      </a:cubicBezTo>
                      <a:cubicBezTo>
                        <a:pt x="2393" y="2164"/>
                        <a:pt x="2396" y="2164"/>
                        <a:pt x="2396" y="2164"/>
                      </a:cubicBezTo>
                      <a:cubicBezTo>
                        <a:pt x="2396" y="2164"/>
                        <a:pt x="2401" y="2164"/>
                        <a:pt x="2401" y="2164"/>
                      </a:cubicBezTo>
                      <a:cubicBezTo>
                        <a:pt x="2401" y="2164"/>
                        <a:pt x="2404" y="2165"/>
                        <a:pt x="2404" y="2165"/>
                      </a:cubicBezTo>
                      <a:cubicBezTo>
                        <a:pt x="2404" y="2165"/>
                        <a:pt x="2405" y="2164"/>
                        <a:pt x="2405" y="2164"/>
                      </a:cubicBezTo>
                      <a:cubicBezTo>
                        <a:pt x="2405" y="2164"/>
                        <a:pt x="2407" y="2164"/>
                        <a:pt x="2407" y="2164"/>
                      </a:cubicBezTo>
                      <a:cubicBezTo>
                        <a:pt x="2407" y="2164"/>
                        <a:pt x="2408" y="2164"/>
                        <a:pt x="2408" y="2164"/>
                      </a:cubicBezTo>
                      <a:cubicBezTo>
                        <a:pt x="2408" y="2164"/>
                        <a:pt x="2413" y="2165"/>
                        <a:pt x="2413" y="2165"/>
                      </a:cubicBezTo>
                      <a:cubicBezTo>
                        <a:pt x="2413" y="2165"/>
                        <a:pt x="2416" y="2164"/>
                        <a:pt x="2416" y="2164"/>
                      </a:cubicBezTo>
                      <a:cubicBezTo>
                        <a:pt x="2416" y="2164"/>
                        <a:pt x="2421" y="2165"/>
                        <a:pt x="2421" y="2165"/>
                      </a:cubicBezTo>
                      <a:cubicBezTo>
                        <a:pt x="2421" y="2165"/>
                        <a:pt x="2422" y="2164"/>
                        <a:pt x="2422" y="2164"/>
                      </a:cubicBezTo>
                      <a:cubicBezTo>
                        <a:pt x="2422" y="2164"/>
                        <a:pt x="2425" y="2164"/>
                        <a:pt x="2425" y="2164"/>
                      </a:cubicBezTo>
                      <a:cubicBezTo>
                        <a:pt x="2425" y="2164"/>
                        <a:pt x="2426" y="2164"/>
                        <a:pt x="2426" y="2164"/>
                      </a:cubicBezTo>
                      <a:cubicBezTo>
                        <a:pt x="2426" y="2164"/>
                        <a:pt x="2434" y="2164"/>
                        <a:pt x="2434" y="2164"/>
                      </a:cubicBezTo>
                      <a:cubicBezTo>
                        <a:pt x="2434" y="2164"/>
                        <a:pt x="2435" y="2165"/>
                        <a:pt x="2435" y="2165"/>
                      </a:cubicBezTo>
                      <a:cubicBezTo>
                        <a:pt x="2435" y="2165"/>
                        <a:pt x="2437" y="2164"/>
                        <a:pt x="2437" y="2164"/>
                      </a:cubicBezTo>
                      <a:cubicBezTo>
                        <a:pt x="2437" y="2164"/>
                        <a:pt x="2439" y="2164"/>
                        <a:pt x="2439" y="2164"/>
                      </a:cubicBezTo>
                      <a:cubicBezTo>
                        <a:pt x="2439" y="2164"/>
                        <a:pt x="2444" y="2164"/>
                        <a:pt x="2444" y="2164"/>
                      </a:cubicBezTo>
                      <a:cubicBezTo>
                        <a:pt x="2444" y="2164"/>
                        <a:pt x="2445" y="2165"/>
                        <a:pt x="2445" y="2165"/>
                      </a:cubicBezTo>
                      <a:cubicBezTo>
                        <a:pt x="2445" y="2165"/>
                        <a:pt x="2451" y="2164"/>
                        <a:pt x="2451" y="2164"/>
                      </a:cubicBezTo>
                      <a:cubicBezTo>
                        <a:pt x="2451" y="2164"/>
                        <a:pt x="2452" y="2164"/>
                        <a:pt x="2452" y="2164"/>
                      </a:cubicBezTo>
                      <a:cubicBezTo>
                        <a:pt x="2452" y="2164"/>
                        <a:pt x="2456" y="2164"/>
                        <a:pt x="2456" y="2164"/>
                      </a:cubicBezTo>
                      <a:cubicBezTo>
                        <a:pt x="2456" y="2164"/>
                        <a:pt x="2456" y="2164"/>
                        <a:pt x="2456" y="2164"/>
                      </a:cubicBezTo>
                      <a:cubicBezTo>
                        <a:pt x="2456" y="2164"/>
                        <a:pt x="2460" y="2165"/>
                        <a:pt x="2460" y="2165"/>
                      </a:cubicBezTo>
                      <a:cubicBezTo>
                        <a:pt x="2460" y="2165"/>
                        <a:pt x="2463" y="2164"/>
                        <a:pt x="2463" y="2164"/>
                      </a:cubicBezTo>
                      <a:cubicBezTo>
                        <a:pt x="2463" y="2164"/>
                        <a:pt x="2467" y="2164"/>
                        <a:pt x="2467" y="2164"/>
                      </a:cubicBezTo>
                      <a:cubicBezTo>
                        <a:pt x="2467" y="2164"/>
                        <a:pt x="2469" y="2164"/>
                        <a:pt x="2469" y="2164"/>
                      </a:cubicBezTo>
                      <a:cubicBezTo>
                        <a:pt x="2469" y="2164"/>
                        <a:pt x="2472" y="2165"/>
                        <a:pt x="2472" y="2165"/>
                      </a:cubicBezTo>
                      <a:cubicBezTo>
                        <a:pt x="2472" y="2165"/>
                        <a:pt x="2475" y="2164"/>
                        <a:pt x="2475" y="2164"/>
                      </a:cubicBezTo>
                      <a:cubicBezTo>
                        <a:pt x="2475" y="2164"/>
                        <a:pt x="2477" y="2164"/>
                        <a:pt x="2477" y="2164"/>
                      </a:cubicBezTo>
                      <a:cubicBezTo>
                        <a:pt x="2477" y="2164"/>
                        <a:pt x="2479" y="2164"/>
                        <a:pt x="2479" y="2164"/>
                      </a:cubicBezTo>
                      <a:cubicBezTo>
                        <a:pt x="2479" y="2164"/>
                        <a:pt x="2481" y="2164"/>
                        <a:pt x="2481" y="2164"/>
                      </a:cubicBezTo>
                      <a:cubicBezTo>
                        <a:pt x="2481" y="2164"/>
                        <a:pt x="2485" y="2165"/>
                        <a:pt x="2485" y="2165"/>
                      </a:cubicBezTo>
                      <a:cubicBezTo>
                        <a:pt x="2485" y="2165"/>
                        <a:pt x="2488" y="2165"/>
                        <a:pt x="2488" y="2165"/>
                      </a:cubicBezTo>
                      <a:cubicBezTo>
                        <a:pt x="2488" y="2165"/>
                        <a:pt x="2491" y="2164"/>
                        <a:pt x="2491" y="2164"/>
                      </a:cubicBezTo>
                      <a:cubicBezTo>
                        <a:pt x="2491" y="2164"/>
                        <a:pt x="2495" y="2165"/>
                        <a:pt x="2495" y="2165"/>
                      </a:cubicBezTo>
                      <a:cubicBezTo>
                        <a:pt x="2495" y="2165"/>
                        <a:pt x="2497" y="2164"/>
                        <a:pt x="2497" y="2164"/>
                      </a:cubicBezTo>
                      <a:cubicBezTo>
                        <a:pt x="2497" y="2164"/>
                        <a:pt x="2499" y="2164"/>
                        <a:pt x="2499" y="2164"/>
                      </a:cubicBezTo>
                      <a:cubicBezTo>
                        <a:pt x="2499" y="2164"/>
                        <a:pt x="2501" y="2165"/>
                        <a:pt x="2501" y="2165"/>
                      </a:cubicBezTo>
                      <a:cubicBezTo>
                        <a:pt x="2501" y="2165"/>
                        <a:pt x="2503" y="2164"/>
                        <a:pt x="2503" y="2164"/>
                      </a:cubicBezTo>
                      <a:cubicBezTo>
                        <a:pt x="2503" y="2164"/>
                        <a:pt x="2508" y="2165"/>
                        <a:pt x="2508" y="2165"/>
                      </a:cubicBezTo>
                      <a:cubicBezTo>
                        <a:pt x="2508" y="2165"/>
                        <a:pt x="2510" y="2165"/>
                        <a:pt x="2510" y="2165"/>
                      </a:cubicBezTo>
                      <a:cubicBezTo>
                        <a:pt x="2510" y="2165"/>
                        <a:pt x="2514" y="2164"/>
                        <a:pt x="2514" y="2164"/>
                      </a:cubicBezTo>
                      <a:cubicBezTo>
                        <a:pt x="2514" y="2164"/>
                        <a:pt x="2515" y="2165"/>
                        <a:pt x="2515" y="2165"/>
                      </a:cubicBezTo>
                      <a:cubicBezTo>
                        <a:pt x="2515" y="2165"/>
                        <a:pt x="2516" y="2164"/>
                        <a:pt x="2516" y="2164"/>
                      </a:cubicBezTo>
                      <a:cubicBezTo>
                        <a:pt x="2516" y="2164"/>
                        <a:pt x="2521" y="2164"/>
                        <a:pt x="2521" y="2164"/>
                      </a:cubicBezTo>
                      <a:cubicBezTo>
                        <a:pt x="2521" y="2164"/>
                        <a:pt x="2524" y="2165"/>
                        <a:pt x="2524" y="2165"/>
                      </a:cubicBezTo>
                      <a:cubicBezTo>
                        <a:pt x="2524" y="2165"/>
                        <a:pt x="2526" y="2165"/>
                        <a:pt x="2526" y="2165"/>
                      </a:cubicBezTo>
                      <a:cubicBezTo>
                        <a:pt x="2526" y="2165"/>
                        <a:pt x="2531" y="2164"/>
                        <a:pt x="2531" y="2164"/>
                      </a:cubicBezTo>
                      <a:cubicBezTo>
                        <a:pt x="2531" y="2164"/>
                        <a:pt x="2532" y="2164"/>
                        <a:pt x="2532" y="2164"/>
                      </a:cubicBezTo>
                      <a:cubicBezTo>
                        <a:pt x="2532" y="2164"/>
                        <a:pt x="2537" y="2165"/>
                        <a:pt x="2537" y="2165"/>
                      </a:cubicBezTo>
                      <a:cubicBezTo>
                        <a:pt x="2537" y="2165"/>
                        <a:pt x="2537" y="2165"/>
                        <a:pt x="2537" y="2165"/>
                      </a:cubicBezTo>
                      <a:cubicBezTo>
                        <a:pt x="2537" y="2165"/>
                        <a:pt x="2539" y="2164"/>
                        <a:pt x="2539" y="2164"/>
                      </a:cubicBezTo>
                      <a:cubicBezTo>
                        <a:pt x="2539" y="2164"/>
                        <a:pt x="2543" y="2165"/>
                        <a:pt x="2543" y="2165"/>
                      </a:cubicBezTo>
                      <a:cubicBezTo>
                        <a:pt x="2543" y="2165"/>
                        <a:pt x="2546" y="2164"/>
                        <a:pt x="2546" y="2164"/>
                      </a:cubicBezTo>
                      <a:cubicBezTo>
                        <a:pt x="2546" y="2164"/>
                        <a:pt x="2550" y="2164"/>
                        <a:pt x="2550" y="2164"/>
                      </a:cubicBezTo>
                      <a:cubicBezTo>
                        <a:pt x="2550" y="2164"/>
                        <a:pt x="2552" y="2165"/>
                        <a:pt x="2552" y="2165"/>
                      </a:cubicBezTo>
                      <a:cubicBezTo>
                        <a:pt x="2552" y="2165"/>
                        <a:pt x="2555" y="2164"/>
                        <a:pt x="2555" y="2164"/>
                      </a:cubicBezTo>
                      <a:cubicBezTo>
                        <a:pt x="2555" y="2164"/>
                        <a:pt x="2556" y="2165"/>
                        <a:pt x="2556" y="2165"/>
                      </a:cubicBezTo>
                      <a:cubicBezTo>
                        <a:pt x="2556" y="2165"/>
                        <a:pt x="2560" y="2165"/>
                        <a:pt x="2560" y="2165"/>
                      </a:cubicBezTo>
                      <a:cubicBezTo>
                        <a:pt x="2560" y="2165"/>
                        <a:pt x="2564" y="2164"/>
                        <a:pt x="2564" y="2164"/>
                      </a:cubicBezTo>
                      <a:cubicBezTo>
                        <a:pt x="2564" y="2164"/>
                        <a:pt x="2566" y="2164"/>
                        <a:pt x="2566" y="2164"/>
                      </a:cubicBezTo>
                      <a:cubicBezTo>
                        <a:pt x="2566" y="2164"/>
                        <a:pt x="2567" y="2165"/>
                        <a:pt x="2567" y="2165"/>
                      </a:cubicBezTo>
                      <a:cubicBezTo>
                        <a:pt x="2567" y="2165"/>
                        <a:pt x="2574" y="2165"/>
                        <a:pt x="2574" y="2165"/>
                      </a:cubicBezTo>
                      <a:cubicBezTo>
                        <a:pt x="2574" y="2165"/>
                        <a:pt x="2574" y="2164"/>
                        <a:pt x="2574" y="2164"/>
                      </a:cubicBezTo>
                      <a:cubicBezTo>
                        <a:pt x="2574" y="2164"/>
                        <a:pt x="2578" y="2165"/>
                        <a:pt x="2578" y="2165"/>
                      </a:cubicBezTo>
                      <a:cubicBezTo>
                        <a:pt x="2578" y="2165"/>
                        <a:pt x="2582" y="2164"/>
                        <a:pt x="2582" y="2164"/>
                      </a:cubicBezTo>
                      <a:cubicBezTo>
                        <a:pt x="2582" y="2164"/>
                        <a:pt x="2583" y="2164"/>
                        <a:pt x="2583" y="2164"/>
                      </a:cubicBezTo>
                      <a:cubicBezTo>
                        <a:pt x="2583" y="2164"/>
                        <a:pt x="2588" y="2165"/>
                        <a:pt x="2588" y="2165"/>
                      </a:cubicBezTo>
                      <a:cubicBezTo>
                        <a:pt x="2588" y="2165"/>
                        <a:pt x="2592" y="2165"/>
                        <a:pt x="2592" y="2165"/>
                      </a:cubicBezTo>
                      <a:cubicBezTo>
                        <a:pt x="2592" y="2165"/>
                        <a:pt x="2593" y="2164"/>
                        <a:pt x="2593" y="2164"/>
                      </a:cubicBezTo>
                      <a:cubicBezTo>
                        <a:pt x="2593" y="2164"/>
                        <a:pt x="2598" y="2165"/>
                        <a:pt x="2598" y="2165"/>
                      </a:cubicBezTo>
                      <a:cubicBezTo>
                        <a:pt x="2598" y="2165"/>
                        <a:pt x="2599" y="2164"/>
                        <a:pt x="2599" y="2164"/>
                      </a:cubicBezTo>
                      <a:cubicBezTo>
                        <a:pt x="2599" y="2164"/>
                        <a:pt x="2600" y="2165"/>
                        <a:pt x="2600" y="2165"/>
                      </a:cubicBezTo>
                      <a:cubicBezTo>
                        <a:pt x="2600" y="2165"/>
                        <a:pt x="2601" y="2164"/>
                        <a:pt x="2601" y="2164"/>
                      </a:cubicBezTo>
                      <a:cubicBezTo>
                        <a:pt x="2601" y="2164"/>
                        <a:pt x="2605" y="2164"/>
                        <a:pt x="2605" y="2164"/>
                      </a:cubicBezTo>
                      <a:cubicBezTo>
                        <a:pt x="2605" y="2164"/>
                        <a:pt x="2609" y="2165"/>
                        <a:pt x="2609" y="2165"/>
                      </a:cubicBezTo>
                      <a:cubicBezTo>
                        <a:pt x="2609" y="2165"/>
                        <a:pt x="2611" y="2164"/>
                        <a:pt x="2611" y="2164"/>
                      </a:cubicBezTo>
                      <a:cubicBezTo>
                        <a:pt x="2611" y="2164"/>
                        <a:pt x="2615" y="2165"/>
                        <a:pt x="2615" y="2165"/>
                      </a:cubicBezTo>
                      <a:cubicBezTo>
                        <a:pt x="2615" y="2165"/>
                        <a:pt x="2618" y="2164"/>
                        <a:pt x="2618" y="2164"/>
                      </a:cubicBezTo>
                      <a:cubicBezTo>
                        <a:pt x="2618" y="2164"/>
                        <a:pt x="2622" y="2165"/>
                        <a:pt x="2622" y="2165"/>
                      </a:cubicBezTo>
                      <a:cubicBezTo>
                        <a:pt x="2622" y="2165"/>
                        <a:pt x="2623" y="2164"/>
                        <a:pt x="2623" y="2164"/>
                      </a:cubicBezTo>
                      <a:cubicBezTo>
                        <a:pt x="2623" y="2164"/>
                        <a:pt x="2624" y="2165"/>
                        <a:pt x="2624" y="2165"/>
                      </a:cubicBezTo>
                      <a:cubicBezTo>
                        <a:pt x="2624" y="2165"/>
                        <a:pt x="2628" y="2165"/>
                        <a:pt x="2628" y="2165"/>
                      </a:cubicBezTo>
                      <a:cubicBezTo>
                        <a:pt x="2628" y="2165"/>
                        <a:pt x="2632" y="2164"/>
                        <a:pt x="2632" y="2164"/>
                      </a:cubicBezTo>
                      <a:cubicBezTo>
                        <a:pt x="2632" y="2164"/>
                        <a:pt x="2637" y="2164"/>
                        <a:pt x="2637" y="2164"/>
                      </a:cubicBezTo>
                      <a:cubicBezTo>
                        <a:pt x="2637" y="2164"/>
                        <a:pt x="2639" y="2165"/>
                        <a:pt x="2639" y="2165"/>
                      </a:cubicBezTo>
                      <a:cubicBezTo>
                        <a:pt x="2639" y="2165"/>
                        <a:pt x="2639" y="2165"/>
                        <a:pt x="2639" y="2165"/>
                      </a:cubicBezTo>
                      <a:cubicBezTo>
                        <a:pt x="2639" y="2165"/>
                        <a:pt x="2644" y="2164"/>
                        <a:pt x="2644" y="2164"/>
                      </a:cubicBezTo>
                      <a:cubicBezTo>
                        <a:pt x="2644" y="2164"/>
                        <a:pt x="2645" y="2164"/>
                        <a:pt x="2645" y="2164"/>
                      </a:cubicBezTo>
                      <a:cubicBezTo>
                        <a:pt x="2645" y="2164"/>
                        <a:pt x="2648" y="2165"/>
                        <a:pt x="2648" y="2165"/>
                      </a:cubicBezTo>
                      <a:cubicBezTo>
                        <a:pt x="2648" y="2165"/>
                        <a:pt x="2651" y="2165"/>
                        <a:pt x="2651" y="2165"/>
                      </a:cubicBezTo>
                      <a:cubicBezTo>
                        <a:pt x="2651" y="2165"/>
                        <a:pt x="2655" y="2164"/>
                        <a:pt x="2655" y="2164"/>
                      </a:cubicBezTo>
                      <a:cubicBezTo>
                        <a:pt x="2655" y="2164"/>
                        <a:pt x="2658" y="2164"/>
                        <a:pt x="2658" y="2164"/>
                      </a:cubicBezTo>
                      <a:cubicBezTo>
                        <a:pt x="2658" y="2164"/>
                        <a:pt x="2661" y="2164"/>
                        <a:pt x="2661" y="2164"/>
                      </a:cubicBezTo>
                      <a:cubicBezTo>
                        <a:pt x="2661" y="2164"/>
                        <a:pt x="2662" y="2164"/>
                        <a:pt x="2662" y="2164"/>
                      </a:cubicBezTo>
                      <a:cubicBezTo>
                        <a:pt x="2662" y="2164"/>
                        <a:pt x="2664" y="2164"/>
                        <a:pt x="2664" y="2164"/>
                      </a:cubicBezTo>
                      <a:cubicBezTo>
                        <a:pt x="2664" y="2164"/>
                        <a:pt x="2667" y="2164"/>
                        <a:pt x="2667" y="2164"/>
                      </a:cubicBezTo>
                      <a:cubicBezTo>
                        <a:pt x="2667" y="2164"/>
                        <a:pt x="2668" y="2164"/>
                        <a:pt x="2668" y="2164"/>
                      </a:cubicBezTo>
                      <a:cubicBezTo>
                        <a:pt x="2668" y="2164"/>
                        <a:pt x="2674" y="2164"/>
                        <a:pt x="2674" y="2164"/>
                      </a:cubicBezTo>
                      <a:cubicBezTo>
                        <a:pt x="2674" y="2164"/>
                        <a:pt x="2677" y="2164"/>
                        <a:pt x="2677" y="2164"/>
                      </a:cubicBezTo>
                      <a:cubicBezTo>
                        <a:pt x="2677" y="2164"/>
                        <a:pt x="2680" y="2163"/>
                        <a:pt x="2680" y="2163"/>
                      </a:cubicBezTo>
                      <a:cubicBezTo>
                        <a:pt x="2680" y="2163"/>
                        <a:pt x="2684" y="2164"/>
                        <a:pt x="2684" y="2164"/>
                      </a:cubicBezTo>
                      <a:cubicBezTo>
                        <a:pt x="2684" y="2164"/>
                        <a:pt x="2686" y="2164"/>
                        <a:pt x="2686" y="2164"/>
                      </a:cubicBezTo>
                      <a:cubicBezTo>
                        <a:pt x="2686" y="2164"/>
                        <a:pt x="2688" y="2164"/>
                        <a:pt x="2688" y="2164"/>
                      </a:cubicBezTo>
                      <a:cubicBezTo>
                        <a:pt x="2688" y="2164"/>
                        <a:pt x="2692" y="2164"/>
                        <a:pt x="2692" y="2164"/>
                      </a:cubicBezTo>
                      <a:cubicBezTo>
                        <a:pt x="2692" y="2164"/>
                        <a:pt x="2693" y="2163"/>
                        <a:pt x="2693" y="2163"/>
                      </a:cubicBezTo>
                      <a:cubicBezTo>
                        <a:pt x="2693" y="2163"/>
                        <a:pt x="2697" y="2164"/>
                        <a:pt x="2697" y="2164"/>
                      </a:cubicBezTo>
                      <a:cubicBezTo>
                        <a:pt x="2697" y="2164"/>
                        <a:pt x="2698" y="2163"/>
                        <a:pt x="2698" y="2163"/>
                      </a:cubicBezTo>
                      <a:cubicBezTo>
                        <a:pt x="2698" y="2163"/>
                        <a:pt x="2702" y="2163"/>
                        <a:pt x="2702" y="2163"/>
                      </a:cubicBezTo>
                      <a:cubicBezTo>
                        <a:pt x="2702" y="2163"/>
                        <a:pt x="2706" y="2164"/>
                        <a:pt x="2706" y="2164"/>
                      </a:cubicBezTo>
                      <a:cubicBezTo>
                        <a:pt x="2706" y="2164"/>
                        <a:pt x="2709" y="2164"/>
                        <a:pt x="2709" y="2164"/>
                      </a:cubicBezTo>
                      <a:cubicBezTo>
                        <a:pt x="2709" y="2164"/>
                        <a:pt x="2712" y="2163"/>
                        <a:pt x="2712" y="2163"/>
                      </a:cubicBezTo>
                      <a:cubicBezTo>
                        <a:pt x="2712" y="2163"/>
                        <a:pt x="2714" y="2163"/>
                        <a:pt x="2714" y="2163"/>
                      </a:cubicBezTo>
                      <a:cubicBezTo>
                        <a:pt x="2714" y="2163"/>
                        <a:pt x="2718" y="2164"/>
                        <a:pt x="2718" y="2164"/>
                      </a:cubicBezTo>
                      <a:cubicBezTo>
                        <a:pt x="2718" y="2164"/>
                        <a:pt x="2719" y="2164"/>
                        <a:pt x="2719" y="2164"/>
                      </a:cubicBezTo>
                      <a:cubicBezTo>
                        <a:pt x="2719" y="2164"/>
                        <a:pt x="2724" y="2164"/>
                        <a:pt x="2724" y="2164"/>
                      </a:cubicBezTo>
                      <a:cubicBezTo>
                        <a:pt x="2724" y="2164"/>
                        <a:pt x="2725" y="2164"/>
                        <a:pt x="2725" y="2164"/>
                      </a:cubicBezTo>
                      <a:cubicBezTo>
                        <a:pt x="2725" y="2164"/>
                        <a:pt x="2729" y="2164"/>
                        <a:pt x="2729" y="2164"/>
                      </a:cubicBezTo>
                      <a:cubicBezTo>
                        <a:pt x="2729" y="2164"/>
                        <a:pt x="2730" y="2163"/>
                        <a:pt x="2730" y="2163"/>
                      </a:cubicBezTo>
                      <a:cubicBezTo>
                        <a:pt x="2730" y="2163"/>
                        <a:pt x="2735" y="2164"/>
                        <a:pt x="2735" y="2164"/>
                      </a:cubicBezTo>
                      <a:cubicBezTo>
                        <a:pt x="2735" y="2164"/>
                        <a:pt x="2737" y="2164"/>
                        <a:pt x="2737" y="2164"/>
                      </a:cubicBezTo>
                      <a:cubicBezTo>
                        <a:pt x="2737" y="2164"/>
                        <a:pt x="2739" y="2164"/>
                        <a:pt x="2739" y="2164"/>
                      </a:cubicBezTo>
                      <a:cubicBezTo>
                        <a:pt x="2739" y="2164"/>
                        <a:pt x="2741" y="2164"/>
                        <a:pt x="2741" y="2164"/>
                      </a:cubicBezTo>
                      <a:cubicBezTo>
                        <a:pt x="2741" y="2164"/>
                        <a:pt x="2742" y="2164"/>
                        <a:pt x="2742" y="2164"/>
                      </a:cubicBezTo>
                      <a:cubicBezTo>
                        <a:pt x="2742" y="2164"/>
                        <a:pt x="2749" y="2164"/>
                        <a:pt x="2749" y="2164"/>
                      </a:cubicBezTo>
                      <a:cubicBezTo>
                        <a:pt x="2749" y="2164"/>
                        <a:pt x="2750" y="2164"/>
                        <a:pt x="2750" y="2164"/>
                      </a:cubicBezTo>
                      <a:cubicBezTo>
                        <a:pt x="2750" y="2164"/>
                        <a:pt x="2754" y="2164"/>
                        <a:pt x="2754" y="2164"/>
                      </a:cubicBezTo>
                      <a:cubicBezTo>
                        <a:pt x="2754" y="2164"/>
                        <a:pt x="2757" y="2164"/>
                        <a:pt x="2757" y="2164"/>
                      </a:cubicBezTo>
                      <a:cubicBezTo>
                        <a:pt x="2757" y="2164"/>
                        <a:pt x="2759" y="2164"/>
                        <a:pt x="2759" y="2164"/>
                      </a:cubicBezTo>
                      <a:cubicBezTo>
                        <a:pt x="2759" y="2164"/>
                        <a:pt x="2761" y="2164"/>
                        <a:pt x="2761" y="2164"/>
                      </a:cubicBezTo>
                      <a:cubicBezTo>
                        <a:pt x="2761" y="2164"/>
                        <a:pt x="2764" y="2164"/>
                        <a:pt x="2764" y="2164"/>
                      </a:cubicBezTo>
                      <a:cubicBezTo>
                        <a:pt x="2764" y="2164"/>
                        <a:pt x="2768" y="2164"/>
                        <a:pt x="2768" y="2164"/>
                      </a:cubicBezTo>
                      <a:cubicBezTo>
                        <a:pt x="2768" y="2164"/>
                        <a:pt x="2769" y="2164"/>
                        <a:pt x="2769" y="2164"/>
                      </a:cubicBezTo>
                      <a:cubicBezTo>
                        <a:pt x="2769" y="2164"/>
                        <a:pt x="2773" y="2164"/>
                        <a:pt x="2773" y="2164"/>
                      </a:cubicBezTo>
                      <a:cubicBezTo>
                        <a:pt x="2773" y="2164"/>
                        <a:pt x="2778" y="2164"/>
                        <a:pt x="2778" y="2164"/>
                      </a:cubicBezTo>
                      <a:cubicBezTo>
                        <a:pt x="2778" y="2164"/>
                        <a:pt x="2780" y="2164"/>
                        <a:pt x="2780" y="2164"/>
                      </a:cubicBezTo>
                      <a:cubicBezTo>
                        <a:pt x="2780" y="2164"/>
                        <a:pt x="2781" y="2164"/>
                        <a:pt x="2781" y="2164"/>
                      </a:cubicBezTo>
                      <a:cubicBezTo>
                        <a:pt x="2781" y="2164"/>
                        <a:pt x="2786" y="2164"/>
                        <a:pt x="2786" y="2164"/>
                      </a:cubicBezTo>
                      <a:cubicBezTo>
                        <a:pt x="2786" y="2164"/>
                        <a:pt x="2787" y="2164"/>
                        <a:pt x="2787" y="2164"/>
                      </a:cubicBezTo>
                      <a:cubicBezTo>
                        <a:pt x="2787" y="2164"/>
                        <a:pt x="2790" y="2164"/>
                        <a:pt x="2790" y="2164"/>
                      </a:cubicBezTo>
                      <a:cubicBezTo>
                        <a:pt x="2790" y="2164"/>
                        <a:pt x="2792" y="2164"/>
                        <a:pt x="2792" y="2164"/>
                      </a:cubicBezTo>
                      <a:cubicBezTo>
                        <a:pt x="2792" y="2164"/>
                        <a:pt x="2796" y="2164"/>
                        <a:pt x="2796" y="2164"/>
                      </a:cubicBezTo>
                      <a:cubicBezTo>
                        <a:pt x="2796" y="2164"/>
                        <a:pt x="2801" y="2163"/>
                        <a:pt x="2801" y="2163"/>
                      </a:cubicBezTo>
                      <a:cubicBezTo>
                        <a:pt x="2801" y="2163"/>
                        <a:pt x="2802" y="2164"/>
                        <a:pt x="2802" y="2164"/>
                      </a:cubicBezTo>
                      <a:cubicBezTo>
                        <a:pt x="2802" y="2164"/>
                        <a:pt x="2805" y="2163"/>
                        <a:pt x="2805" y="2163"/>
                      </a:cubicBezTo>
                      <a:cubicBezTo>
                        <a:pt x="2805" y="2163"/>
                        <a:pt x="2806" y="2163"/>
                        <a:pt x="2806" y="2163"/>
                      </a:cubicBezTo>
                      <a:cubicBezTo>
                        <a:pt x="2806" y="2163"/>
                        <a:pt x="2811" y="2163"/>
                        <a:pt x="2811" y="2163"/>
                      </a:cubicBezTo>
                      <a:cubicBezTo>
                        <a:pt x="2811" y="2163"/>
                        <a:pt x="2814" y="2163"/>
                        <a:pt x="2814" y="2163"/>
                      </a:cubicBezTo>
                      <a:cubicBezTo>
                        <a:pt x="2814" y="2163"/>
                        <a:pt x="2814" y="2163"/>
                        <a:pt x="2814" y="2163"/>
                      </a:cubicBezTo>
                      <a:cubicBezTo>
                        <a:pt x="2814" y="2163"/>
                        <a:pt x="2817" y="2163"/>
                        <a:pt x="2817" y="2163"/>
                      </a:cubicBezTo>
                      <a:cubicBezTo>
                        <a:pt x="2817" y="2163"/>
                        <a:pt x="2821" y="2163"/>
                        <a:pt x="2821" y="2163"/>
                      </a:cubicBezTo>
                      <a:cubicBezTo>
                        <a:pt x="2821" y="2163"/>
                        <a:pt x="2824" y="2163"/>
                        <a:pt x="2824" y="2163"/>
                      </a:cubicBezTo>
                      <a:cubicBezTo>
                        <a:pt x="2824" y="2163"/>
                        <a:pt x="2828" y="2163"/>
                        <a:pt x="2828" y="2163"/>
                      </a:cubicBezTo>
                      <a:cubicBezTo>
                        <a:pt x="2828" y="2163"/>
                        <a:pt x="2831" y="2162"/>
                        <a:pt x="2831" y="2162"/>
                      </a:cubicBezTo>
                      <a:cubicBezTo>
                        <a:pt x="2831" y="2162"/>
                        <a:pt x="2832" y="2162"/>
                        <a:pt x="2832" y="2162"/>
                      </a:cubicBezTo>
                      <a:cubicBezTo>
                        <a:pt x="2832" y="2162"/>
                        <a:pt x="2837" y="2162"/>
                        <a:pt x="2837" y="2162"/>
                      </a:cubicBezTo>
                      <a:cubicBezTo>
                        <a:pt x="2837" y="2162"/>
                        <a:pt x="2838" y="2161"/>
                        <a:pt x="2838" y="2161"/>
                      </a:cubicBezTo>
                      <a:cubicBezTo>
                        <a:pt x="2838" y="2161"/>
                        <a:pt x="2839" y="2162"/>
                        <a:pt x="2839" y="2162"/>
                      </a:cubicBezTo>
                      <a:cubicBezTo>
                        <a:pt x="2839" y="2162"/>
                        <a:pt x="2843" y="2161"/>
                        <a:pt x="2843" y="2161"/>
                      </a:cubicBezTo>
                      <a:cubicBezTo>
                        <a:pt x="2843" y="2161"/>
                        <a:pt x="2848" y="2159"/>
                        <a:pt x="2848" y="2159"/>
                      </a:cubicBezTo>
                      <a:cubicBezTo>
                        <a:pt x="2848" y="2159"/>
                        <a:pt x="2849" y="2159"/>
                        <a:pt x="2849" y="2159"/>
                      </a:cubicBezTo>
                      <a:cubicBezTo>
                        <a:pt x="2849" y="2159"/>
                        <a:pt x="2854" y="2157"/>
                        <a:pt x="2854" y="2157"/>
                      </a:cubicBezTo>
                      <a:cubicBezTo>
                        <a:pt x="2854" y="2157"/>
                        <a:pt x="2854" y="2157"/>
                        <a:pt x="2854" y="2157"/>
                      </a:cubicBezTo>
                      <a:cubicBezTo>
                        <a:pt x="2854" y="2157"/>
                        <a:pt x="2860" y="2152"/>
                        <a:pt x="2860" y="2152"/>
                      </a:cubicBezTo>
                      <a:cubicBezTo>
                        <a:pt x="2860" y="2152"/>
                        <a:pt x="2860" y="2152"/>
                        <a:pt x="2860" y="2152"/>
                      </a:cubicBezTo>
                      <a:cubicBezTo>
                        <a:pt x="2860" y="2152"/>
                        <a:pt x="2865" y="2143"/>
                        <a:pt x="2865" y="2143"/>
                      </a:cubicBezTo>
                      <a:cubicBezTo>
                        <a:pt x="2865" y="2143"/>
                        <a:pt x="2865" y="2143"/>
                        <a:pt x="2865" y="2143"/>
                      </a:cubicBezTo>
                      <a:cubicBezTo>
                        <a:pt x="2865" y="2143"/>
                        <a:pt x="2871" y="2123"/>
                        <a:pt x="2871" y="2123"/>
                      </a:cubicBezTo>
                      <a:cubicBezTo>
                        <a:pt x="2871" y="2123"/>
                        <a:pt x="2871" y="2122"/>
                        <a:pt x="2871" y="2122"/>
                      </a:cubicBezTo>
                      <a:cubicBezTo>
                        <a:pt x="2871" y="2122"/>
                        <a:pt x="2876" y="2094"/>
                        <a:pt x="2876" y="2094"/>
                      </a:cubicBezTo>
                      <a:cubicBezTo>
                        <a:pt x="2876" y="2094"/>
                        <a:pt x="2877" y="2093"/>
                        <a:pt x="2877" y="2093"/>
                      </a:cubicBezTo>
                      <a:cubicBezTo>
                        <a:pt x="2877" y="2093"/>
                        <a:pt x="2882" y="2067"/>
                        <a:pt x="2882" y="2067"/>
                      </a:cubicBezTo>
                      <a:cubicBezTo>
                        <a:pt x="2882" y="2067"/>
                        <a:pt x="2882" y="2066"/>
                        <a:pt x="2882" y="2066"/>
                      </a:cubicBezTo>
                      <a:cubicBezTo>
                        <a:pt x="2882" y="2066"/>
                        <a:pt x="2886" y="2061"/>
                        <a:pt x="2886" y="2061"/>
                      </a:cubicBezTo>
                      <a:cubicBezTo>
                        <a:pt x="2886" y="2061"/>
                        <a:pt x="2888" y="2062"/>
                        <a:pt x="2888" y="2062"/>
                      </a:cubicBezTo>
                      <a:cubicBezTo>
                        <a:pt x="2888" y="2062"/>
                        <a:pt x="2893" y="2075"/>
                        <a:pt x="2893" y="2075"/>
                      </a:cubicBezTo>
                      <a:cubicBezTo>
                        <a:pt x="2893" y="2075"/>
                        <a:pt x="2894" y="2076"/>
                        <a:pt x="2894" y="2076"/>
                      </a:cubicBezTo>
                      <a:cubicBezTo>
                        <a:pt x="2894" y="2076"/>
                        <a:pt x="2899" y="2113"/>
                        <a:pt x="2899" y="2113"/>
                      </a:cubicBezTo>
                      <a:cubicBezTo>
                        <a:pt x="2899" y="2113"/>
                        <a:pt x="2899" y="2114"/>
                        <a:pt x="2899" y="2114"/>
                      </a:cubicBezTo>
                      <a:cubicBezTo>
                        <a:pt x="2899" y="2114"/>
                        <a:pt x="2905" y="2133"/>
                        <a:pt x="2905" y="2133"/>
                      </a:cubicBezTo>
                      <a:cubicBezTo>
                        <a:pt x="2905" y="2133"/>
                        <a:pt x="2905" y="2133"/>
                        <a:pt x="2905" y="2133"/>
                      </a:cubicBezTo>
                      <a:cubicBezTo>
                        <a:pt x="2905" y="2133"/>
                        <a:pt x="2910" y="2140"/>
                        <a:pt x="2910" y="2140"/>
                      </a:cubicBezTo>
                      <a:cubicBezTo>
                        <a:pt x="2910" y="2140"/>
                        <a:pt x="2913" y="2140"/>
                        <a:pt x="2913" y="2140"/>
                      </a:cubicBezTo>
                      <a:cubicBezTo>
                        <a:pt x="2913" y="2140"/>
                        <a:pt x="2916" y="2139"/>
                        <a:pt x="2916" y="2139"/>
                      </a:cubicBezTo>
                      <a:cubicBezTo>
                        <a:pt x="2916" y="2139"/>
                        <a:pt x="2916" y="2138"/>
                        <a:pt x="2916" y="2138"/>
                      </a:cubicBezTo>
                      <a:cubicBezTo>
                        <a:pt x="2916" y="2138"/>
                        <a:pt x="2922" y="2129"/>
                        <a:pt x="2922" y="2129"/>
                      </a:cubicBezTo>
                      <a:cubicBezTo>
                        <a:pt x="2922" y="2129"/>
                        <a:pt x="2922" y="2129"/>
                        <a:pt x="2922" y="2129"/>
                      </a:cubicBezTo>
                      <a:cubicBezTo>
                        <a:pt x="2922" y="2129"/>
                        <a:pt x="2927" y="2106"/>
                        <a:pt x="2927" y="2106"/>
                      </a:cubicBezTo>
                      <a:cubicBezTo>
                        <a:pt x="2927" y="2106"/>
                        <a:pt x="2927" y="2105"/>
                        <a:pt x="2927" y="2105"/>
                      </a:cubicBezTo>
                      <a:cubicBezTo>
                        <a:pt x="2927" y="2105"/>
                        <a:pt x="2933" y="2070"/>
                        <a:pt x="2933" y="2070"/>
                      </a:cubicBezTo>
                      <a:cubicBezTo>
                        <a:pt x="2933" y="2070"/>
                        <a:pt x="2933" y="2069"/>
                        <a:pt x="2933" y="2069"/>
                      </a:cubicBezTo>
                      <a:cubicBezTo>
                        <a:pt x="2933" y="2069"/>
                        <a:pt x="2939" y="2060"/>
                        <a:pt x="2939" y="2060"/>
                      </a:cubicBezTo>
                      <a:cubicBezTo>
                        <a:pt x="2939" y="2060"/>
                        <a:pt x="2939" y="2060"/>
                        <a:pt x="2939" y="2060"/>
                      </a:cubicBezTo>
                      <a:cubicBezTo>
                        <a:pt x="2939" y="2060"/>
                        <a:pt x="2944" y="2071"/>
                        <a:pt x="2944" y="2071"/>
                      </a:cubicBezTo>
                      <a:cubicBezTo>
                        <a:pt x="2944" y="2071"/>
                        <a:pt x="2945" y="2072"/>
                        <a:pt x="2945" y="2072"/>
                      </a:cubicBezTo>
                      <a:cubicBezTo>
                        <a:pt x="2945" y="2072"/>
                        <a:pt x="2950" y="2096"/>
                        <a:pt x="2950" y="2096"/>
                      </a:cubicBezTo>
                      <a:cubicBezTo>
                        <a:pt x="2950" y="2096"/>
                        <a:pt x="2950" y="2098"/>
                        <a:pt x="2950" y="2098"/>
                      </a:cubicBezTo>
                      <a:cubicBezTo>
                        <a:pt x="2950" y="2098"/>
                        <a:pt x="2956" y="2125"/>
                        <a:pt x="2956" y="2125"/>
                      </a:cubicBezTo>
                      <a:cubicBezTo>
                        <a:pt x="2956" y="2125"/>
                        <a:pt x="2956" y="2126"/>
                        <a:pt x="2956" y="2126"/>
                      </a:cubicBezTo>
                      <a:cubicBezTo>
                        <a:pt x="2956" y="2126"/>
                        <a:pt x="2961" y="2142"/>
                        <a:pt x="2961" y="2142"/>
                      </a:cubicBezTo>
                      <a:cubicBezTo>
                        <a:pt x="2961" y="2142"/>
                        <a:pt x="2961" y="2143"/>
                        <a:pt x="2961" y="2143"/>
                      </a:cubicBezTo>
                      <a:cubicBezTo>
                        <a:pt x="2961" y="2143"/>
                        <a:pt x="2967" y="2150"/>
                        <a:pt x="2967" y="2150"/>
                      </a:cubicBezTo>
                      <a:cubicBezTo>
                        <a:pt x="2967" y="2150"/>
                        <a:pt x="2967" y="2150"/>
                        <a:pt x="2967" y="2150"/>
                      </a:cubicBezTo>
                      <a:cubicBezTo>
                        <a:pt x="2967" y="2150"/>
                        <a:pt x="2972" y="2154"/>
                        <a:pt x="2972" y="2154"/>
                      </a:cubicBezTo>
                      <a:cubicBezTo>
                        <a:pt x="2972" y="2154"/>
                        <a:pt x="2973" y="2154"/>
                        <a:pt x="2973" y="2154"/>
                      </a:cubicBezTo>
                      <a:cubicBezTo>
                        <a:pt x="2973" y="2154"/>
                        <a:pt x="2978" y="2156"/>
                        <a:pt x="2978" y="2156"/>
                      </a:cubicBezTo>
                      <a:cubicBezTo>
                        <a:pt x="2978" y="2156"/>
                        <a:pt x="2979" y="2156"/>
                        <a:pt x="2979" y="2156"/>
                      </a:cubicBezTo>
                      <a:cubicBezTo>
                        <a:pt x="2979" y="2156"/>
                        <a:pt x="2984" y="2158"/>
                        <a:pt x="2984" y="2158"/>
                      </a:cubicBezTo>
                      <a:cubicBezTo>
                        <a:pt x="2984" y="2158"/>
                        <a:pt x="2984" y="2158"/>
                        <a:pt x="2984" y="2158"/>
                      </a:cubicBezTo>
                      <a:cubicBezTo>
                        <a:pt x="2984" y="2158"/>
                        <a:pt x="2989" y="2159"/>
                        <a:pt x="2989" y="2159"/>
                      </a:cubicBezTo>
                      <a:cubicBezTo>
                        <a:pt x="2989" y="2159"/>
                        <a:pt x="2990" y="2159"/>
                        <a:pt x="2990" y="2159"/>
                      </a:cubicBezTo>
                      <a:cubicBezTo>
                        <a:pt x="2990" y="2159"/>
                        <a:pt x="2995" y="2160"/>
                        <a:pt x="2995" y="2160"/>
                      </a:cubicBezTo>
                      <a:cubicBezTo>
                        <a:pt x="2995" y="2160"/>
                        <a:pt x="2996" y="2160"/>
                        <a:pt x="2996" y="2160"/>
                      </a:cubicBezTo>
                      <a:cubicBezTo>
                        <a:pt x="2996" y="2160"/>
                        <a:pt x="3001" y="2161"/>
                        <a:pt x="3001" y="2161"/>
                      </a:cubicBezTo>
                      <a:cubicBezTo>
                        <a:pt x="3001" y="2161"/>
                        <a:pt x="3002" y="2161"/>
                        <a:pt x="3002" y="2161"/>
                      </a:cubicBezTo>
                      <a:cubicBezTo>
                        <a:pt x="3002" y="2161"/>
                        <a:pt x="3004" y="2161"/>
                        <a:pt x="3004" y="2161"/>
                      </a:cubicBezTo>
                      <a:cubicBezTo>
                        <a:pt x="3004" y="2161"/>
                        <a:pt x="3009" y="2161"/>
                        <a:pt x="3009" y="2161"/>
                      </a:cubicBezTo>
                      <a:cubicBezTo>
                        <a:pt x="3009" y="2161"/>
                        <a:pt x="3011" y="2161"/>
                        <a:pt x="3011" y="2161"/>
                      </a:cubicBezTo>
                      <a:cubicBezTo>
                        <a:pt x="3011" y="2161"/>
                        <a:pt x="3012" y="2161"/>
                        <a:pt x="3012" y="2161"/>
                      </a:cubicBezTo>
                      <a:cubicBezTo>
                        <a:pt x="3012" y="2161"/>
                        <a:pt x="3014" y="2161"/>
                        <a:pt x="3014" y="2161"/>
                      </a:cubicBezTo>
                      <a:cubicBezTo>
                        <a:pt x="3014" y="2161"/>
                        <a:pt x="3021" y="2162"/>
                        <a:pt x="3021" y="2162"/>
                      </a:cubicBezTo>
                      <a:cubicBezTo>
                        <a:pt x="3021" y="2162"/>
                        <a:pt x="3023" y="2161"/>
                        <a:pt x="3023" y="2161"/>
                      </a:cubicBezTo>
                      <a:cubicBezTo>
                        <a:pt x="3023" y="2161"/>
                        <a:pt x="3024" y="2162"/>
                        <a:pt x="3024" y="2162"/>
                      </a:cubicBezTo>
                      <a:cubicBezTo>
                        <a:pt x="3024" y="2162"/>
                        <a:pt x="3028" y="2161"/>
                        <a:pt x="3028" y="2161"/>
                      </a:cubicBezTo>
                      <a:cubicBezTo>
                        <a:pt x="3028" y="2161"/>
                        <a:pt x="3029" y="2161"/>
                        <a:pt x="3029" y="2161"/>
                      </a:cubicBezTo>
                      <a:cubicBezTo>
                        <a:pt x="3029" y="2161"/>
                        <a:pt x="3035" y="2160"/>
                        <a:pt x="3035" y="2160"/>
                      </a:cubicBezTo>
                      <a:cubicBezTo>
                        <a:pt x="3035" y="2160"/>
                        <a:pt x="3035" y="2160"/>
                        <a:pt x="3035" y="2160"/>
                      </a:cubicBezTo>
                      <a:cubicBezTo>
                        <a:pt x="3035" y="2160"/>
                        <a:pt x="3040" y="2158"/>
                        <a:pt x="3040" y="2158"/>
                      </a:cubicBezTo>
                      <a:cubicBezTo>
                        <a:pt x="3040" y="2158"/>
                        <a:pt x="3041" y="2158"/>
                        <a:pt x="3041" y="2158"/>
                      </a:cubicBezTo>
                      <a:cubicBezTo>
                        <a:pt x="3041" y="2158"/>
                        <a:pt x="3046" y="2154"/>
                        <a:pt x="3046" y="2154"/>
                      </a:cubicBezTo>
                      <a:cubicBezTo>
                        <a:pt x="3046" y="2154"/>
                        <a:pt x="3046" y="2154"/>
                        <a:pt x="3046" y="2154"/>
                      </a:cubicBezTo>
                      <a:cubicBezTo>
                        <a:pt x="3046" y="2154"/>
                        <a:pt x="3052" y="2148"/>
                        <a:pt x="3052" y="2148"/>
                      </a:cubicBezTo>
                      <a:cubicBezTo>
                        <a:pt x="3052" y="2148"/>
                        <a:pt x="3052" y="2148"/>
                        <a:pt x="3052" y="2148"/>
                      </a:cubicBezTo>
                      <a:cubicBezTo>
                        <a:pt x="3052" y="2148"/>
                        <a:pt x="3057" y="2134"/>
                        <a:pt x="3057" y="2134"/>
                      </a:cubicBezTo>
                      <a:cubicBezTo>
                        <a:pt x="3057" y="2134"/>
                        <a:pt x="3058" y="2133"/>
                        <a:pt x="3058" y="2133"/>
                      </a:cubicBezTo>
                      <a:cubicBezTo>
                        <a:pt x="3058" y="2133"/>
                        <a:pt x="3063" y="2078"/>
                        <a:pt x="3063" y="2078"/>
                      </a:cubicBezTo>
                      <a:cubicBezTo>
                        <a:pt x="3063" y="2078"/>
                        <a:pt x="3063" y="2072"/>
                        <a:pt x="3063" y="2072"/>
                      </a:cubicBezTo>
                      <a:cubicBezTo>
                        <a:pt x="3063" y="2072"/>
                        <a:pt x="3069" y="1678"/>
                        <a:pt x="3069" y="1678"/>
                      </a:cubicBezTo>
                      <a:cubicBezTo>
                        <a:pt x="3069" y="1678"/>
                        <a:pt x="3069" y="1651"/>
                        <a:pt x="3069" y="1651"/>
                      </a:cubicBezTo>
                      <a:cubicBezTo>
                        <a:pt x="3069" y="1651"/>
                        <a:pt x="3074" y="2018"/>
                        <a:pt x="3074" y="2018"/>
                      </a:cubicBezTo>
                      <a:cubicBezTo>
                        <a:pt x="3074" y="2018"/>
                        <a:pt x="3075" y="2027"/>
                        <a:pt x="3075" y="2027"/>
                      </a:cubicBezTo>
                      <a:cubicBezTo>
                        <a:pt x="3075" y="2027"/>
                        <a:pt x="3080" y="2116"/>
                        <a:pt x="3080" y="2116"/>
                      </a:cubicBezTo>
                      <a:cubicBezTo>
                        <a:pt x="3080" y="2116"/>
                        <a:pt x="3080" y="2117"/>
                        <a:pt x="3080" y="2117"/>
                      </a:cubicBezTo>
                      <a:cubicBezTo>
                        <a:pt x="3080" y="2117"/>
                        <a:pt x="3086" y="2140"/>
                        <a:pt x="3086" y="2140"/>
                      </a:cubicBezTo>
                      <a:cubicBezTo>
                        <a:pt x="3086" y="2140"/>
                        <a:pt x="3086" y="2140"/>
                        <a:pt x="3086" y="2140"/>
                      </a:cubicBezTo>
                      <a:cubicBezTo>
                        <a:pt x="3086" y="2140"/>
                        <a:pt x="3091" y="2149"/>
                        <a:pt x="3091" y="2149"/>
                      </a:cubicBezTo>
                      <a:cubicBezTo>
                        <a:pt x="3091" y="2149"/>
                        <a:pt x="3091" y="2149"/>
                        <a:pt x="3091" y="2149"/>
                      </a:cubicBezTo>
                      <a:cubicBezTo>
                        <a:pt x="3091" y="2149"/>
                        <a:pt x="3097" y="2153"/>
                        <a:pt x="3097" y="2153"/>
                      </a:cubicBezTo>
                      <a:cubicBezTo>
                        <a:pt x="3097" y="2153"/>
                        <a:pt x="3097" y="2153"/>
                        <a:pt x="3097" y="2153"/>
                      </a:cubicBezTo>
                      <a:cubicBezTo>
                        <a:pt x="3097" y="2153"/>
                        <a:pt x="3103" y="2156"/>
                        <a:pt x="3103" y="2156"/>
                      </a:cubicBezTo>
                      <a:cubicBezTo>
                        <a:pt x="3103" y="2156"/>
                        <a:pt x="3103" y="2156"/>
                        <a:pt x="3103" y="2156"/>
                      </a:cubicBezTo>
                      <a:cubicBezTo>
                        <a:pt x="3103" y="2156"/>
                        <a:pt x="3108" y="2158"/>
                        <a:pt x="3108" y="2158"/>
                      </a:cubicBezTo>
                      <a:cubicBezTo>
                        <a:pt x="3108" y="2158"/>
                        <a:pt x="3109" y="2158"/>
                        <a:pt x="3109" y="2158"/>
                      </a:cubicBezTo>
                      <a:cubicBezTo>
                        <a:pt x="3109" y="2158"/>
                        <a:pt x="3113" y="2159"/>
                        <a:pt x="3113" y="2159"/>
                      </a:cubicBezTo>
                      <a:cubicBezTo>
                        <a:pt x="3113" y="2159"/>
                        <a:pt x="3115" y="2159"/>
                        <a:pt x="3115" y="2159"/>
                      </a:cubicBezTo>
                      <a:cubicBezTo>
                        <a:pt x="3115" y="2159"/>
                        <a:pt x="3120" y="2160"/>
                        <a:pt x="3120" y="2160"/>
                      </a:cubicBezTo>
                      <a:cubicBezTo>
                        <a:pt x="3120" y="2160"/>
                        <a:pt x="3123" y="2160"/>
                        <a:pt x="3123" y="2160"/>
                      </a:cubicBezTo>
                      <a:cubicBezTo>
                        <a:pt x="3123" y="2160"/>
                        <a:pt x="3125" y="2161"/>
                        <a:pt x="3125" y="2161"/>
                      </a:cubicBezTo>
                      <a:cubicBezTo>
                        <a:pt x="3125" y="2161"/>
                        <a:pt x="3126" y="2161"/>
                        <a:pt x="3126" y="2161"/>
                      </a:cubicBezTo>
                      <a:cubicBezTo>
                        <a:pt x="3126" y="2161"/>
                        <a:pt x="3130" y="2161"/>
                        <a:pt x="3130" y="2161"/>
                      </a:cubicBezTo>
                      <a:cubicBezTo>
                        <a:pt x="3130" y="2161"/>
                        <a:pt x="3132" y="2161"/>
                        <a:pt x="3132" y="2161"/>
                      </a:cubicBezTo>
                      <a:cubicBezTo>
                        <a:pt x="3132" y="2161"/>
                        <a:pt x="3136" y="2162"/>
                        <a:pt x="3136" y="2162"/>
                      </a:cubicBezTo>
                      <a:cubicBezTo>
                        <a:pt x="3136" y="2162"/>
                        <a:pt x="3140" y="2161"/>
                        <a:pt x="3140" y="2161"/>
                      </a:cubicBezTo>
                      <a:cubicBezTo>
                        <a:pt x="3140" y="2161"/>
                        <a:pt x="3142" y="2162"/>
                        <a:pt x="3142" y="2162"/>
                      </a:cubicBezTo>
                      <a:cubicBezTo>
                        <a:pt x="3142" y="2162"/>
                        <a:pt x="3143" y="2162"/>
                        <a:pt x="3143" y="2162"/>
                      </a:cubicBezTo>
                      <a:cubicBezTo>
                        <a:pt x="3143" y="2162"/>
                        <a:pt x="3145" y="2162"/>
                        <a:pt x="3145" y="2162"/>
                      </a:cubicBezTo>
                      <a:cubicBezTo>
                        <a:pt x="3145" y="2162"/>
                        <a:pt x="3151" y="2162"/>
                        <a:pt x="3151" y="2162"/>
                      </a:cubicBezTo>
                      <a:cubicBezTo>
                        <a:pt x="3151" y="2162"/>
                        <a:pt x="3153" y="2163"/>
                        <a:pt x="3153" y="2163"/>
                      </a:cubicBezTo>
                      <a:cubicBezTo>
                        <a:pt x="3153" y="2163"/>
                        <a:pt x="3154" y="2162"/>
                        <a:pt x="3154" y="2162"/>
                      </a:cubicBezTo>
                      <a:cubicBezTo>
                        <a:pt x="3154" y="2162"/>
                        <a:pt x="3156" y="2163"/>
                        <a:pt x="3156" y="2163"/>
                      </a:cubicBezTo>
                      <a:cubicBezTo>
                        <a:pt x="3156" y="2163"/>
                        <a:pt x="3159" y="2163"/>
                        <a:pt x="3159" y="2163"/>
                      </a:cubicBezTo>
                      <a:cubicBezTo>
                        <a:pt x="3159" y="2163"/>
                        <a:pt x="3162" y="2163"/>
                        <a:pt x="3162" y="2163"/>
                      </a:cubicBezTo>
                      <a:cubicBezTo>
                        <a:pt x="3162" y="2163"/>
                        <a:pt x="3166" y="2163"/>
                        <a:pt x="3166" y="2163"/>
                      </a:cubicBezTo>
                      <a:cubicBezTo>
                        <a:pt x="3166" y="2163"/>
                        <a:pt x="3169" y="2163"/>
                        <a:pt x="3169" y="2163"/>
                      </a:cubicBezTo>
                      <a:cubicBezTo>
                        <a:pt x="3169" y="2163"/>
                        <a:pt x="3173" y="2163"/>
                        <a:pt x="3173" y="2163"/>
                      </a:cubicBezTo>
                      <a:cubicBezTo>
                        <a:pt x="3173" y="2163"/>
                        <a:pt x="3175" y="2163"/>
                        <a:pt x="3175" y="2163"/>
                      </a:cubicBezTo>
                      <a:cubicBezTo>
                        <a:pt x="3175" y="2163"/>
                        <a:pt x="3179" y="2163"/>
                        <a:pt x="3179" y="2163"/>
                      </a:cubicBezTo>
                      <a:cubicBezTo>
                        <a:pt x="3179" y="2163"/>
                        <a:pt x="3182" y="2164"/>
                        <a:pt x="3182" y="2164"/>
                      </a:cubicBezTo>
                      <a:cubicBezTo>
                        <a:pt x="3182" y="2164"/>
                        <a:pt x="3182" y="2164"/>
                        <a:pt x="3182" y="2164"/>
                      </a:cubicBezTo>
                      <a:cubicBezTo>
                        <a:pt x="3182" y="2164"/>
                        <a:pt x="3186" y="2163"/>
                        <a:pt x="3186" y="2163"/>
                      </a:cubicBezTo>
                      <a:cubicBezTo>
                        <a:pt x="3186" y="2163"/>
                        <a:pt x="3190" y="2163"/>
                        <a:pt x="3190" y="2163"/>
                      </a:cubicBezTo>
                      <a:cubicBezTo>
                        <a:pt x="3190" y="2163"/>
                        <a:pt x="3192" y="2163"/>
                        <a:pt x="3192" y="2163"/>
                      </a:cubicBezTo>
                      <a:cubicBezTo>
                        <a:pt x="3192" y="2163"/>
                        <a:pt x="3193" y="2163"/>
                        <a:pt x="3193" y="2163"/>
                      </a:cubicBezTo>
                      <a:cubicBezTo>
                        <a:pt x="3193" y="2163"/>
                        <a:pt x="3196" y="2164"/>
                        <a:pt x="3196" y="2164"/>
                      </a:cubicBezTo>
                      <a:cubicBezTo>
                        <a:pt x="3196" y="2164"/>
                        <a:pt x="3199" y="2163"/>
                        <a:pt x="3199" y="2163"/>
                      </a:cubicBezTo>
                      <a:cubicBezTo>
                        <a:pt x="3199" y="2163"/>
                        <a:pt x="3204" y="2161"/>
                        <a:pt x="3204" y="2161"/>
                      </a:cubicBezTo>
                      <a:cubicBezTo>
                        <a:pt x="3204" y="2161"/>
                        <a:pt x="3206" y="2161"/>
                        <a:pt x="3206" y="2161"/>
                      </a:cubicBezTo>
                      <a:cubicBezTo>
                        <a:pt x="3206" y="2161"/>
                        <a:pt x="3210" y="2162"/>
                        <a:pt x="3210" y="2162"/>
                      </a:cubicBezTo>
                      <a:cubicBezTo>
                        <a:pt x="3210" y="2162"/>
                        <a:pt x="3210" y="2163"/>
                        <a:pt x="3210" y="2163"/>
                      </a:cubicBezTo>
                      <a:cubicBezTo>
                        <a:pt x="3210" y="2163"/>
                        <a:pt x="3215" y="2164"/>
                        <a:pt x="3215" y="2164"/>
                      </a:cubicBezTo>
                      <a:cubicBezTo>
                        <a:pt x="3215" y="2164"/>
                        <a:pt x="3217" y="2164"/>
                        <a:pt x="3217" y="2164"/>
                      </a:cubicBezTo>
                      <a:cubicBezTo>
                        <a:pt x="3217" y="2164"/>
                        <a:pt x="3220" y="2163"/>
                        <a:pt x="3220" y="2163"/>
                      </a:cubicBezTo>
                      <a:cubicBezTo>
                        <a:pt x="3220" y="2163"/>
                        <a:pt x="3223" y="2164"/>
                        <a:pt x="3223" y="2164"/>
                      </a:cubicBezTo>
                      <a:cubicBezTo>
                        <a:pt x="3223" y="2164"/>
                        <a:pt x="3227" y="2164"/>
                        <a:pt x="3227" y="2164"/>
                      </a:cubicBezTo>
                      <a:cubicBezTo>
                        <a:pt x="3227" y="2164"/>
                        <a:pt x="3228" y="2163"/>
                        <a:pt x="3228" y="2163"/>
                      </a:cubicBezTo>
                      <a:cubicBezTo>
                        <a:pt x="3228" y="2163"/>
                        <a:pt x="3232" y="2164"/>
                        <a:pt x="3232" y="2164"/>
                      </a:cubicBezTo>
                      <a:cubicBezTo>
                        <a:pt x="3232" y="2164"/>
                        <a:pt x="3233" y="2164"/>
                        <a:pt x="3233" y="2164"/>
                      </a:cubicBezTo>
                      <a:cubicBezTo>
                        <a:pt x="3233" y="2164"/>
                        <a:pt x="3236" y="2164"/>
                        <a:pt x="3236" y="2164"/>
                      </a:cubicBezTo>
                      <a:cubicBezTo>
                        <a:pt x="3236" y="2164"/>
                        <a:pt x="3242" y="2164"/>
                        <a:pt x="3242" y="2164"/>
                      </a:cubicBezTo>
                      <a:cubicBezTo>
                        <a:pt x="3242" y="2164"/>
                        <a:pt x="3243" y="2164"/>
                        <a:pt x="3243" y="2164"/>
                      </a:cubicBezTo>
                      <a:cubicBezTo>
                        <a:pt x="3243" y="2164"/>
                        <a:pt x="3246" y="2164"/>
                        <a:pt x="3246" y="2164"/>
                      </a:cubicBezTo>
                      <a:cubicBezTo>
                        <a:pt x="3246" y="2164"/>
                        <a:pt x="3248" y="2164"/>
                        <a:pt x="3248" y="2164"/>
                      </a:cubicBezTo>
                      <a:cubicBezTo>
                        <a:pt x="3248" y="2164"/>
                        <a:pt x="3253" y="2164"/>
                        <a:pt x="3253" y="2164"/>
                      </a:cubicBezTo>
                      <a:cubicBezTo>
                        <a:pt x="3253" y="2164"/>
                        <a:pt x="3255" y="2164"/>
                        <a:pt x="3255" y="2164"/>
                      </a:cubicBezTo>
                      <a:cubicBezTo>
                        <a:pt x="3255" y="2164"/>
                        <a:pt x="3259" y="2164"/>
                        <a:pt x="3259" y="2164"/>
                      </a:cubicBezTo>
                      <a:cubicBezTo>
                        <a:pt x="3259" y="2164"/>
                        <a:pt x="3260" y="2164"/>
                        <a:pt x="3260" y="2164"/>
                      </a:cubicBezTo>
                      <a:cubicBezTo>
                        <a:pt x="3260" y="2164"/>
                        <a:pt x="3263" y="2164"/>
                        <a:pt x="3263" y="2164"/>
                      </a:cubicBezTo>
                      <a:cubicBezTo>
                        <a:pt x="3263" y="2164"/>
                        <a:pt x="3265" y="2164"/>
                        <a:pt x="3265" y="2164"/>
                      </a:cubicBezTo>
                      <a:cubicBezTo>
                        <a:pt x="3265" y="2164"/>
                        <a:pt x="3270" y="2164"/>
                        <a:pt x="3270" y="2164"/>
                      </a:cubicBezTo>
                      <a:cubicBezTo>
                        <a:pt x="3270" y="2164"/>
                        <a:pt x="3272" y="2164"/>
                        <a:pt x="3272" y="2164"/>
                      </a:cubicBezTo>
                      <a:cubicBezTo>
                        <a:pt x="3272" y="2164"/>
                        <a:pt x="3276" y="2164"/>
                        <a:pt x="3276" y="2164"/>
                      </a:cubicBezTo>
                      <a:cubicBezTo>
                        <a:pt x="3276" y="2164"/>
                        <a:pt x="3278" y="2164"/>
                        <a:pt x="3278" y="2164"/>
                      </a:cubicBezTo>
                      <a:cubicBezTo>
                        <a:pt x="3278" y="2164"/>
                        <a:pt x="3282" y="2164"/>
                        <a:pt x="3282" y="2164"/>
                      </a:cubicBezTo>
                      <a:cubicBezTo>
                        <a:pt x="3282" y="2164"/>
                        <a:pt x="3283" y="2164"/>
                        <a:pt x="3283" y="2164"/>
                      </a:cubicBezTo>
                      <a:cubicBezTo>
                        <a:pt x="3283" y="2164"/>
                        <a:pt x="3286" y="2164"/>
                        <a:pt x="3286" y="2164"/>
                      </a:cubicBezTo>
                      <a:cubicBezTo>
                        <a:pt x="3286" y="2164"/>
                        <a:pt x="3288" y="2164"/>
                        <a:pt x="3288" y="2164"/>
                      </a:cubicBezTo>
                      <a:cubicBezTo>
                        <a:pt x="3288" y="2164"/>
                        <a:pt x="3292" y="2164"/>
                        <a:pt x="3292" y="2164"/>
                      </a:cubicBezTo>
                      <a:cubicBezTo>
                        <a:pt x="3292" y="2164"/>
                        <a:pt x="3293" y="2164"/>
                        <a:pt x="3293" y="2164"/>
                      </a:cubicBezTo>
                      <a:cubicBezTo>
                        <a:pt x="3293" y="2164"/>
                        <a:pt x="3297" y="2164"/>
                        <a:pt x="3297" y="2164"/>
                      </a:cubicBezTo>
                      <a:cubicBezTo>
                        <a:pt x="3297" y="2164"/>
                        <a:pt x="3299" y="2164"/>
                        <a:pt x="3299" y="2164"/>
                      </a:cubicBezTo>
                      <a:cubicBezTo>
                        <a:pt x="3299" y="2164"/>
                        <a:pt x="3306" y="2164"/>
                        <a:pt x="3306" y="2164"/>
                      </a:cubicBezTo>
                      <a:cubicBezTo>
                        <a:pt x="3306" y="2164"/>
                        <a:pt x="3306" y="2164"/>
                        <a:pt x="3306" y="2164"/>
                      </a:cubicBezTo>
                      <a:cubicBezTo>
                        <a:pt x="3306" y="2164"/>
                        <a:pt x="3310" y="2164"/>
                        <a:pt x="3310" y="2164"/>
                      </a:cubicBezTo>
                      <a:cubicBezTo>
                        <a:pt x="3310" y="2164"/>
                        <a:pt x="3312" y="2164"/>
                        <a:pt x="3312" y="2164"/>
                      </a:cubicBezTo>
                      <a:cubicBezTo>
                        <a:pt x="3312" y="2164"/>
                        <a:pt x="3312" y="2164"/>
                        <a:pt x="3312" y="2164"/>
                      </a:cubicBezTo>
                      <a:cubicBezTo>
                        <a:pt x="3312" y="2164"/>
                        <a:pt x="3316" y="2164"/>
                        <a:pt x="3316" y="2164"/>
                      </a:cubicBezTo>
                      <a:cubicBezTo>
                        <a:pt x="3316" y="2164"/>
                        <a:pt x="3318" y="2164"/>
                        <a:pt x="3318" y="2164"/>
                      </a:cubicBezTo>
                      <a:cubicBezTo>
                        <a:pt x="3318" y="2164"/>
                        <a:pt x="3321" y="2164"/>
                        <a:pt x="3321" y="2164"/>
                      </a:cubicBezTo>
                      <a:cubicBezTo>
                        <a:pt x="3321" y="2164"/>
                        <a:pt x="3325" y="2164"/>
                        <a:pt x="3325" y="2164"/>
                      </a:cubicBezTo>
                      <a:cubicBezTo>
                        <a:pt x="3325" y="2164"/>
                        <a:pt x="3329" y="2164"/>
                        <a:pt x="3329" y="2164"/>
                      </a:cubicBezTo>
                      <a:cubicBezTo>
                        <a:pt x="3329" y="2164"/>
                        <a:pt x="3333" y="2164"/>
                        <a:pt x="3333" y="2164"/>
                      </a:cubicBezTo>
                      <a:cubicBezTo>
                        <a:pt x="3333" y="2164"/>
                        <a:pt x="3334" y="2164"/>
                        <a:pt x="3334" y="2164"/>
                      </a:cubicBezTo>
                      <a:cubicBezTo>
                        <a:pt x="3334" y="2164"/>
                        <a:pt x="3335" y="2164"/>
                        <a:pt x="3335" y="2164"/>
                      </a:cubicBezTo>
                      <a:cubicBezTo>
                        <a:pt x="3335" y="2164"/>
                        <a:pt x="3339" y="2164"/>
                        <a:pt x="3339" y="2164"/>
                      </a:cubicBezTo>
                      <a:cubicBezTo>
                        <a:pt x="3339" y="2164"/>
                        <a:pt x="3342" y="2165"/>
                        <a:pt x="3342" y="2165"/>
                      </a:cubicBezTo>
                      <a:cubicBezTo>
                        <a:pt x="3342" y="2165"/>
                        <a:pt x="3345" y="2164"/>
                        <a:pt x="3345" y="2164"/>
                      </a:cubicBezTo>
                      <a:cubicBezTo>
                        <a:pt x="3345" y="2164"/>
                        <a:pt x="3346" y="2165"/>
                        <a:pt x="3346" y="2165"/>
                      </a:cubicBezTo>
                      <a:cubicBezTo>
                        <a:pt x="3346" y="2165"/>
                        <a:pt x="3348" y="2164"/>
                        <a:pt x="3348" y="2164"/>
                      </a:cubicBezTo>
                      <a:cubicBezTo>
                        <a:pt x="3348" y="2164"/>
                        <a:pt x="3353" y="2164"/>
                        <a:pt x="3353" y="2164"/>
                      </a:cubicBezTo>
                      <a:cubicBezTo>
                        <a:pt x="3353" y="2164"/>
                        <a:pt x="3356" y="2164"/>
                        <a:pt x="3356" y="2164"/>
                      </a:cubicBezTo>
                      <a:cubicBezTo>
                        <a:pt x="3356" y="2164"/>
                        <a:pt x="3360" y="2164"/>
                        <a:pt x="3360" y="2164"/>
                      </a:cubicBezTo>
                      <a:cubicBezTo>
                        <a:pt x="3360" y="2164"/>
                        <a:pt x="3362" y="2164"/>
                        <a:pt x="3362" y="2164"/>
                      </a:cubicBezTo>
                      <a:cubicBezTo>
                        <a:pt x="3362" y="2164"/>
                        <a:pt x="3365" y="2164"/>
                        <a:pt x="3365" y="2164"/>
                      </a:cubicBezTo>
                      <a:cubicBezTo>
                        <a:pt x="3365" y="2164"/>
                        <a:pt x="3368" y="2164"/>
                        <a:pt x="3368" y="2164"/>
                      </a:cubicBezTo>
                      <a:cubicBezTo>
                        <a:pt x="3368" y="2164"/>
                        <a:pt x="3371" y="2164"/>
                        <a:pt x="3371" y="2164"/>
                      </a:cubicBezTo>
                      <a:cubicBezTo>
                        <a:pt x="3371" y="2164"/>
                        <a:pt x="3372" y="2164"/>
                        <a:pt x="3372" y="2164"/>
                      </a:cubicBezTo>
                      <a:cubicBezTo>
                        <a:pt x="3372" y="2164"/>
                        <a:pt x="3376" y="2164"/>
                        <a:pt x="3376" y="2164"/>
                      </a:cubicBezTo>
                      <a:cubicBezTo>
                        <a:pt x="3376" y="2164"/>
                        <a:pt x="3378" y="2164"/>
                        <a:pt x="3378" y="2164"/>
                      </a:cubicBezTo>
                      <a:cubicBezTo>
                        <a:pt x="3378" y="2164"/>
                        <a:pt x="3382" y="2164"/>
                        <a:pt x="3382" y="2164"/>
                      </a:cubicBezTo>
                      <a:cubicBezTo>
                        <a:pt x="3382" y="2164"/>
                        <a:pt x="3384" y="2164"/>
                        <a:pt x="3384" y="2164"/>
                      </a:cubicBezTo>
                      <a:cubicBezTo>
                        <a:pt x="3384" y="2164"/>
                        <a:pt x="3389" y="2164"/>
                        <a:pt x="3389" y="2164"/>
                      </a:cubicBezTo>
                      <a:cubicBezTo>
                        <a:pt x="3389" y="2164"/>
                        <a:pt x="3390" y="2164"/>
                        <a:pt x="3390" y="2164"/>
                      </a:cubicBezTo>
                      <a:cubicBezTo>
                        <a:pt x="3390" y="2164"/>
                        <a:pt x="3394" y="2164"/>
                        <a:pt x="3394" y="2164"/>
                      </a:cubicBezTo>
                      <a:cubicBezTo>
                        <a:pt x="3394" y="2164"/>
                        <a:pt x="3395" y="2165"/>
                        <a:pt x="3395" y="2165"/>
                      </a:cubicBezTo>
                      <a:cubicBezTo>
                        <a:pt x="3395" y="2165"/>
                        <a:pt x="3399" y="2164"/>
                        <a:pt x="3399" y="2164"/>
                      </a:cubicBezTo>
                      <a:cubicBezTo>
                        <a:pt x="3399" y="2164"/>
                        <a:pt x="3402" y="2164"/>
                        <a:pt x="3402" y="2164"/>
                      </a:cubicBezTo>
                      <a:cubicBezTo>
                        <a:pt x="3402" y="2164"/>
                        <a:pt x="3403" y="2164"/>
                        <a:pt x="3403" y="2164"/>
                      </a:cubicBezTo>
                      <a:cubicBezTo>
                        <a:pt x="3403" y="2164"/>
                        <a:pt x="3406" y="2164"/>
                        <a:pt x="3406" y="2164"/>
                      </a:cubicBezTo>
                      <a:cubicBezTo>
                        <a:pt x="3406" y="2164"/>
                        <a:pt x="3408" y="2164"/>
                        <a:pt x="3408" y="2164"/>
                      </a:cubicBezTo>
                      <a:cubicBezTo>
                        <a:pt x="3408" y="2164"/>
                        <a:pt x="3411" y="2164"/>
                        <a:pt x="3411" y="2164"/>
                      </a:cubicBezTo>
                      <a:cubicBezTo>
                        <a:pt x="3411" y="2164"/>
                        <a:pt x="3416" y="2165"/>
                        <a:pt x="3416" y="2165"/>
                      </a:cubicBezTo>
                      <a:cubicBezTo>
                        <a:pt x="3416" y="2165"/>
                        <a:pt x="3419" y="2164"/>
                        <a:pt x="3419" y="2164"/>
                      </a:cubicBezTo>
                      <a:cubicBezTo>
                        <a:pt x="3419" y="2164"/>
                        <a:pt x="3422" y="2164"/>
                        <a:pt x="3422" y="2164"/>
                      </a:cubicBezTo>
                      <a:cubicBezTo>
                        <a:pt x="3422" y="2164"/>
                        <a:pt x="3424" y="2165"/>
                        <a:pt x="3424" y="2165"/>
                      </a:cubicBezTo>
                      <a:cubicBezTo>
                        <a:pt x="3424" y="2165"/>
                        <a:pt x="3425" y="2165"/>
                        <a:pt x="3425" y="2165"/>
                      </a:cubicBezTo>
                      <a:cubicBezTo>
                        <a:pt x="3425" y="2165"/>
                        <a:pt x="3431" y="2164"/>
                        <a:pt x="3431" y="2164"/>
                      </a:cubicBezTo>
                      <a:cubicBezTo>
                        <a:pt x="3431" y="2164"/>
                        <a:pt x="3431" y="2164"/>
                        <a:pt x="3431" y="2164"/>
                      </a:cubicBezTo>
                      <a:cubicBezTo>
                        <a:pt x="3431" y="2164"/>
                        <a:pt x="3433" y="2165"/>
                        <a:pt x="3433" y="2165"/>
                      </a:cubicBezTo>
                      <a:cubicBezTo>
                        <a:pt x="3433" y="2165"/>
                        <a:pt x="3439" y="2165"/>
                        <a:pt x="3439" y="2165"/>
                      </a:cubicBezTo>
                      <a:cubicBezTo>
                        <a:pt x="3439" y="2165"/>
                        <a:pt x="3440" y="2164"/>
                        <a:pt x="3440" y="2164"/>
                      </a:cubicBezTo>
                      <a:cubicBezTo>
                        <a:pt x="3440" y="2164"/>
                        <a:pt x="3442" y="2165"/>
                        <a:pt x="3442" y="2165"/>
                      </a:cubicBezTo>
                      <a:cubicBezTo>
                        <a:pt x="3442" y="2165"/>
                        <a:pt x="3447" y="2164"/>
                        <a:pt x="3447" y="2164"/>
                      </a:cubicBezTo>
                      <a:cubicBezTo>
                        <a:pt x="3447" y="2164"/>
                        <a:pt x="3449" y="2165"/>
                        <a:pt x="3449" y="2165"/>
                      </a:cubicBezTo>
                      <a:cubicBezTo>
                        <a:pt x="3449" y="2165"/>
                        <a:pt x="3452" y="2164"/>
                        <a:pt x="3452" y="2164"/>
                      </a:cubicBezTo>
                      <a:cubicBezTo>
                        <a:pt x="3452" y="2164"/>
                        <a:pt x="3454" y="2164"/>
                        <a:pt x="3454" y="2164"/>
                      </a:cubicBezTo>
                      <a:cubicBezTo>
                        <a:pt x="3454" y="2164"/>
                        <a:pt x="3456" y="2164"/>
                        <a:pt x="3456" y="2164"/>
                      </a:cubicBezTo>
                      <a:cubicBezTo>
                        <a:pt x="3456" y="2164"/>
                        <a:pt x="3460" y="2164"/>
                        <a:pt x="3460" y="2164"/>
                      </a:cubicBezTo>
                      <a:cubicBezTo>
                        <a:pt x="3460" y="2164"/>
                        <a:pt x="3462" y="2165"/>
                        <a:pt x="3462" y="2165"/>
                      </a:cubicBezTo>
                      <a:cubicBezTo>
                        <a:pt x="3462" y="2165"/>
                        <a:pt x="3466" y="2165"/>
                        <a:pt x="3466" y="2165"/>
                      </a:cubicBezTo>
                      <a:cubicBezTo>
                        <a:pt x="3466" y="2165"/>
                        <a:pt x="3470" y="2164"/>
                        <a:pt x="3470" y="2164"/>
                      </a:cubicBezTo>
                      <a:cubicBezTo>
                        <a:pt x="3470" y="2164"/>
                        <a:pt x="3474" y="2164"/>
                        <a:pt x="3474" y="2164"/>
                      </a:cubicBezTo>
                      <a:cubicBezTo>
                        <a:pt x="3474" y="2164"/>
                        <a:pt x="3476" y="2164"/>
                        <a:pt x="3476" y="2164"/>
                      </a:cubicBezTo>
                      <a:cubicBezTo>
                        <a:pt x="3476" y="2164"/>
                        <a:pt x="3479" y="2164"/>
                        <a:pt x="3479" y="2164"/>
                      </a:cubicBezTo>
                      <a:cubicBezTo>
                        <a:pt x="3479" y="2164"/>
                        <a:pt x="3481" y="2164"/>
                        <a:pt x="3481" y="2164"/>
                      </a:cubicBezTo>
                      <a:cubicBezTo>
                        <a:pt x="3481" y="2164"/>
                        <a:pt x="3483" y="2164"/>
                        <a:pt x="3483" y="2164"/>
                      </a:cubicBezTo>
                      <a:cubicBezTo>
                        <a:pt x="3483" y="2164"/>
                        <a:pt x="3486" y="2165"/>
                        <a:pt x="3486" y="2165"/>
                      </a:cubicBezTo>
                      <a:cubicBezTo>
                        <a:pt x="3486" y="2165"/>
                        <a:pt x="3489" y="2165"/>
                        <a:pt x="3489" y="2165"/>
                      </a:cubicBezTo>
                      <a:cubicBezTo>
                        <a:pt x="3489" y="2165"/>
                        <a:pt x="3493" y="2164"/>
                        <a:pt x="3493" y="2164"/>
                      </a:cubicBezTo>
                      <a:cubicBezTo>
                        <a:pt x="3493" y="2164"/>
                        <a:pt x="3493" y="2164"/>
                        <a:pt x="3493" y="2164"/>
                      </a:cubicBezTo>
                      <a:cubicBezTo>
                        <a:pt x="3493" y="2164"/>
                        <a:pt x="3495" y="2165"/>
                        <a:pt x="3495" y="2165"/>
                      </a:cubicBezTo>
                      <a:cubicBezTo>
                        <a:pt x="3495" y="2165"/>
                        <a:pt x="3501" y="2164"/>
                        <a:pt x="3501" y="2164"/>
                      </a:cubicBezTo>
                      <a:cubicBezTo>
                        <a:pt x="3501" y="2164"/>
                        <a:pt x="3503" y="2165"/>
                        <a:pt x="3503" y="2165"/>
                      </a:cubicBezTo>
                      <a:cubicBezTo>
                        <a:pt x="3503" y="2165"/>
                        <a:pt x="3506" y="2164"/>
                        <a:pt x="3506" y="2164"/>
                      </a:cubicBezTo>
                      <a:cubicBezTo>
                        <a:pt x="3506" y="2164"/>
                        <a:pt x="3508" y="2165"/>
                        <a:pt x="3508" y="2165"/>
                      </a:cubicBezTo>
                      <a:cubicBezTo>
                        <a:pt x="3508" y="2165"/>
                        <a:pt x="3511" y="2165"/>
                        <a:pt x="3511" y="2165"/>
                      </a:cubicBezTo>
                      <a:cubicBezTo>
                        <a:pt x="3511" y="2165"/>
                        <a:pt x="3512" y="2164"/>
                        <a:pt x="3512" y="2164"/>
                      </a:cubicBezTo>
                      <a:cubicBezTo>
                        <a:pt x="3512" y="2164"/>
                        <a:pt x="3518" y="2164"/>
                        <a:pt x="3518" y="2164"/>
                      </a:cubicBezTo>
                      <a:cubicBezTo>
                        <a:pt x="3518" y="2164"/>
                        <a:pt x="3520" y="2165"/>
                        <a:pt x="3520" y="2165"/>
                      </a:cubicBezTo>
                      <a:cubicBezTo>
                        <a:pt x="3520" y="2165"/>
                        <a:pt x="3524" y="2165"/>
                        <a:pt x="3524" y="2165"/>
                      </a:cubicBezTo>
                      <a:cubicBezTo>
                        <a:pt x="3524" y="2165"/>
                        <a:pt x="3525" y="2164"/>
                        <a:pt x="3525" y="2164"/>
                      </a:cubicBezTo>
                      <a:cubicBezTo>
                        <a:pt x="3525" y="2164"/>
                        <a:pt x="3530" y="2165"/>
                        <a:pt x="3530" y="2165"/>
                      </a:cubicBezTo>
                      <a:cubicBezTo>
                        <a:pt x="3530" y="2165"/>
                        <a:pt x="3531" y="2164"/>
                        <a:pt x="3531" y="2164"/>
                      </a:cubicBezTo>
                      <a:cubicBezTo>
                        <a:pt x="3531" y="2164"/>
                        <a:pt x="3534" y="2165"/>
                        <a:pt x="3534" y="2165"/>
                      </a:cubicBezTo>
                      <a:cubicBezTo>
                        <a:pt x="3534" y="2165"/>
                        <a:pt x="3536" y="2164"/>
                        <a:pt x="3536" y="2164"/>
                      </a:cubicBezTo>
                      <a:cubicBezTo>
                        <a:pt x="3536" y="2164"/>
                        <a:pt x="3540" y="2165"/>
                        <a:pt x="3540" y="2165"/>
                      </a:cubicBezTo>
                      <a:cubicBezTo>
                        <a:pt x="3540" y="2165"/>
                        <a:pt x="3542" y="2164"/>
                        <a:pt x="3542" y="2164"/>
                      </a:cubicBezTo>
                      <a:cubicBezTo>
                        <a:pt x="3542" y="2164"/>
                        <a:pt x="3545" y="2164"/>
                        <a:pt x="3545" y="2164"/>
                      </a:cubicBezTo>
                      <a:cubicBezTo>
                        <a:pt x="3545" y="2164"/>
                        <a:pt x="3549" y="2165"/>
                        <a:pt x="3549" y="2165"/>
                      </a:cubicBezTo>
                      <a:cubicBezTo>
                        <a:pt x="3549" y="2165"/>
                        <a:pt x="3554" y="2165"/>
                        <a:pt x="3554" y="2165"/>
                      </a:cubicBezTo>
                      <a:cubicBezTo>
                        <a:pt x="3554" y="2165"/>
                        <a:pt x="3555" y="2164"/>
                        <a:pt x="3555" y="2164"/>
                      </a:cubicBezTo>
                      <a:cubicBezTo>
                        <a:pt x="3555" y="2164"/>
                        <a:pt x="3555" y="2164"/>
                        <a:pt x="3555" y="2164"/>
                      </a:cubicBezTo>
                      <a:cubicBezTo>
                        <a:pt x="3555" y="2164"/>
                        <a:pt x="3559" y="2165"/>
                        <a:pt x="3559" y="2165"/>
                      </a:cubicBezTo>
                      <a:cubicBezTo>
                        <a:pt x="3559" y="2165"/>
                        <a:pt x="3563" y="2164"/>
                        <a:pt x="3563" y="2164"/>
                      </a:cubicBezTo>
                      <a:cubicBezTo>
                        <a:pt x="3563" y="2164"/>
                        <a:pt x="3564" y="2165"/>
                        <a:pt x="3564" y="2165"/>
                      </a:cubicBezTo>
                      <a:cubicBezTo>
                        <a:pt x="3564" y="2165"/>
                        <a:pt x="3567" y="2165"/>
                        <a:pt x="3567" y="2165"/>
                      </a:cubicBezTo>
                      <a:cubicBezTo>
                        <a:pt x="3567" y="2165"/>
                        <a:pt x="3569" y="2164"/>
                        <a:pt x="3569" y="2164"/>
                      </a:cubicBezTo>
                      <a:cubicBezTo>
                        <a:pt x="3569" y="2164"/>
                        <a:pt x="3574" y="2165"/>
                        <a:pt x="3574" y="2165"/>
                      </a:cubicBezTo>
                      <a:cubicBezTo>
                        <a:pt x="3574" y="2165"/>
                        <a:pt x="3578" y="2164"/>
                        <a:pt x="3578" y="2164"/>
                      </a:cubicBezTo>
                      <a:cubicBezTo>
                        <a:pt x="3578" y="2164"/>
                        <a:pt x="3581" y="2165"/>
                        <a:pt x="3581" y="2165"/>
                      </a:cubicBezTo>
                      <a:cubicBezTo>
                        <a:pt x="3581" y="2165"/>
                        <a:pt x="3583" y="2164"/>
                        <a:pt x="3583" y="2164"/>
                      </a:cubicBezTo>
                      <a:cubicBezTo>
                        <a:pt x="3583" y="2164"/>
                        <a:pt x="3587" y="2164"/>
                        <a:pt x="3587" y="2164"/>
                      </a:cubicBezTo>
                      <a:cubicBezTo>
                        <a:pt x="3587" y="2164"/>
                        <a:pt x="3588" y="2165"/>
                        <a:pt x="3588" y="2165"/>
                      </a:cubicBezTo>
                      <a:cubicBezTo>
                        <a:pt x="3588" y="2165"/>
                        <a:pt x="3590" y="2165"/>
                        <a:pt x="3590" y="2165"/>
                      </a:cubicBezTo>
                      <a:cubicBezTo>
                        <a:pt x="3590" y="2165"/>
                        <a:pt x="3592" y="2164"/>
                        <a:pt x="3592" y="2164"/>
                      </a:cubicBezTo>
                      <a:cubicBezTo>
                        <a:pt x="3592" y="2164"/>
                        <a:pt x="3595" y="2165"/>
                        <a:pt x="3595" y="2165"/>
                      </a:cubicBezTo>
                      <a:cubicBezTo>
                        <a:pt x="3595" y="2165"/>
                        <a:pt x="3600" y="2164"/>
                        <a:pt x="3600" y="2164"/>
                      </a:cubicBezTo>
                      <a:cubicBezTo>
                        <a:pt x="3600" y="2164"/>
                        <a:pt x="3601" y="2164"/>
                        <a:pt x="3601" y="2164"/>
                      </a:cubicBezTo>
                      <a:cubicBezTo>
                        <a:pt x="3601" y="2164"/>
                        <a:pt x="3604" y="2165"/>
                        <a:pt x="3604" y="2165"/>
                      </a:cubicBezTo>
                      <a:cubicBezTo>
                        <a:pt x="3604" y="2165"/>
                        <a:pt x="3607" y="2165"/>
                        <a:pt x="3607" y="2165"/>
                      </a:cubicBezTo>
                      <a:cubicBezTo>
                        <a:pt x="3607" y="2165"/>
                        <a:pt x="3611" y="2164"/>
                        <a:pt x="3611" y="2164"/>
                      </a:cubicBezTo>
                      <a:cubicBezTo>
                        <a:pt x="3611" y="2164"/>
                        <a:pt x="3612" y="2165"/>
                        <a:pt x="3612" y="2165"/>
                      </a:cubicBezTo>
                      <a:cubicBezTo>
                        <a:pt x="3612" y="2165"/>
                        <a:pt x="3617" y="2164"/>
                        <a:pt x="3617" y="2164"/>
                      </a:cubicBezTo>
                      <a:cubicBezTo>
                        <a:pt x="3617" y="2164"/>
                        <a:pt x="3619" y="2165"/>
                        <a:pt x="3619" y="2165"/>
                      </a:cubicBezTo>
                      <a:cubicBezTo>
                        <a:pt x="3619" y="2165"/>
                        <a:pt x="3623" y="2164"/>
                        <a:pt x="3623" y="2164"/>
                      </a:cubicBezTo>
                      <a:cubicBezTo>
                        <a:pt x="3623" y="2164"/>
                        <a:pt x="3623" y="2164"/>
                        <a:pt x="3623" y="2164"/>
                      </a:cubicBezTo>
                      <a:cubicBezTo>
                        <a:pt x="3623" y="2164"/>
                        <a:pt x="3626" y="2165"/>
                        <a:pt x="3626" y="2165"/>
                      </a:cubicBezTo>
                      <a:cubicBezTo>
                        <a:pt x="3626" y="2165"/>
                        <a:pt x="3629" y="2164"/>
                        <a:pt x="3629" y="2164"/>
                      </a:cubicBezTo>
                      <a:cubicBezTo>
                        <a:pt x="3629" y="2164"/>
                        <a:pt x="3633" y="2165"/>
                        <a:pt x="3633" y="2165"/>
                      </a:cubicBezTo>
                      <a:cubicBezTo>
                        <a:pt x="3633" y="2165"/>
                        <a:pt x="3636" y="2164"/>
                        <a:pt x="3636" y="2164"/>
                      </a:cubicBezTo>
                      <a:cubicBezTo>
                        <a:pt x="3636" y="2164"/>
                        <a:pt x="3640" y="2165"/>
                        <a:pt x="3640" y="2165"/>
                      </a:cubicBezTo>
                      <a:cubicBezTo>
                        <a:pt x="3640" y="2165"/>
                        <a:pt x="3640" y="2165"/>
                        <a:pt x="3640" y="2165"/>
                      </a:cubicBezTo>
                      <a:cubicBezTo>
                        <a:pt x="3640" y="2165"/>
                        <a:pt x="3645" y="2164"/>
                        <a:pt x="3645" y="2164"/>
                      </a:cubicBezTo>
                      <a:cubicBezTo>
                        <a:pt x="3645" y="2164"/>
                        <a:pt x="3646" y="2164"/>
                        <a:pt x="3646" y="2164"/>
                      </a:cubicBezTo>
                      <a:cubicBezTo>
                        <a:pt x="3646" y="2164"/>
                        <a:pt x="3651" y="2165"/>
                        <a:pt x="3651" y="2165"/>
                      </a:cubicBezTo>
                      <a:cubicBezTo>
                        <a:pt x="3651" y="2165"/>
                        <a:pt x="3651" y="2165"/>
                        <a:pt x="3651" y="2165"/>
                      </a:cubicBezTo>
                      <a:cubicBezTo>
                        <a:pt x="3651" y="2165"/>
                        <a:pt x="3653" y="2164"/>
                        <a:pt x="3653" y="2164"/>
                      </a:cubicBezTo>
                      <a:cubicBezTo>
                        <a:pt x="3653" y="2164"/>
                        <a:pt x="3658" y="2165"/>
                        <a:pt x="3658" y="2165"/>
                      </a:cubicBezTo>
                      <a:cubicBezTo>
                        <a:pt x="3658" y="2165"/>
                        <a:pt x="3659" y="2164"/>
                        <a:pt x="3659" y="2164"/>
                      </a:cubicBezTo>
                      <a:cubicBezTo>
                        <a:pt x="3659" y="2164"/>
                        <a:pt x="3665" y="2164"/>
                        <a:pt x="3665" y="2164"/>
                      </a:cubicBezTo>
                      <a:cubicBezTo>
                        <a:pt x="3665" y="2164"/>
                        <a:pt x="3668" y="2165"/>
                        <a:pt x="3668" y="2165"/>
                      </a:cubicBezTo>
                      <a:cubicBezTo>
                        <a:pt x="3668" y="2165"/>
                        <a:pt x="3669" y="2164"/>
                        <a:pt x="3669" y="2164"/>
                      </a:cubicBezTo>
                      <a:cubicBezTo>
                        <a:pt x="3669" y="2164"/>
                        <a:pt x="3673" y="2165"/>
                        <a:pt x="3673" y="2165"/>
                      </a:cubicBezTo>
                      <a:cubicBezTo>
                        <a:pt x="3673" y="2165"/>
                        <a:pt x="3675" y="2165"/>
                        <a:pt x="3675" y="2165"/>
                      </a:cubicBezTo>
                      <a:cubicBezTo>
                        <a:pt x="3675" y="2165"/>
                        <a:pt x="3678" y="2164"/>
                        <a:pt x="3678" y="2164"/>
                      </a:cubicBezTo>
                      <a:cubicBezTo>
                        <a:pt x="3678" y="2164"/>
                        <a:pt x="3682" y="2165"/>
                        <a:pt x="3682" y="2165"/>
                      </a:cubicBezTo>
                      <a:cubicBezTo>
                        <a:pt x="3682" y="2165"/>
                        <a:pt x="3685" y="2164"/>
                        <a:pt x="3685" y="2164"/>
                      </a:cubicBezTo>
                      <a:cubicBezTo>
                        <a:pt x="3685" y="2164"/>
                        <a:pt x="3685" y="2164"/>
                        <a:pt x="3685" y="2164"/>
                      </a:cubicBezTo>
                      <a:cubicBezTo>
                        <a:pt x="3685" y="2164"/>
                        <a:pt x="3689" y="2165"/>
                        <a:pt x="3689" y="2165"/>
                      </a:cubicBezTo>
                      <a:cubicBezTo>
                        <a:pt x="3689" y="2165"/>
                        <a:pt x="3694" y="2164"/>
                        <a:pt x="3694" y="2164"/>
                      </a:cubicBezTo>
                      <a:cubicBezTo>
                        <a:pt x="3694" y="2164"/>
                        <a:pt x="3695" y="2165"/>
                        <a:pt x="3695" y="2165"/>
                      </a:cubicBezTo>
                      <a:cubicBezTo>
                        <a:pt x="3695" y="2165"/>
                        <a:pt x="3700" y="2164"/>
                        <a:pt x="3700" y="2164"/>
                      </a:cubicBezTo>
                      <a:cubicBezTo>
                        <a:pt x="3700" y="2164"/>
                        <a:pt x="3702" y="2165"/>
                        <a:pt x="3702" y="2165"/>
                      </a:cubicBezTo>
                      <a:cubicBezTo>
                        <a:pt x="3702" y="2165"/>
                        <a:pt x="3703" y="2164"/>
                        <a:pt x="3703" y="2164"/>
                      </a:cubicBezTo>
                      <a:cubicBezTo>
                        <a:pt x="3703" y="2164"/>
                        <a:pt x="3707" y="2165"/>
                        <a:pt x="3707" y="2165"/>
                      </a:cubicBezTo>
                      <a:cubicBezTo>
                        <a:pt x="3707" y="2165"/>
                        <a:pt x="3709" y="2164"/>
                        <a:pt x="3709" y="2164"/>
                      </a:cubicBezTo>
                      <a:cubicBezTo>
                        <a:pt x="3709" y="2164"/>
                        <a:pt x="3710" y="2165"/>
                        <a:pt x="3710" y="2165"/>
                      </a:cubicBezTo>
                      <a:cubicBezTo>
                        <a:pt x="3710" y="2165"/>
                        <a:pt x="3715" y="2164"/>
                        <a:pt x="3715" y="2164"/>
                      </a:cubicBezTo>
                      <a:cubicBezTo>
                        <a:pt x="3715" y="2164"/>
                        <a:pt x="3718" y="2165"/>
                        <a:pt x="3718" y="2165"/>
                      </a:cubicBezTo>
                      <a:cubicBezTo>
                        <a:pt x="3718" y="2165"/>
                        <a:pt x="3722" y="2164"/>
                        <a:pt x="3722" y="2164"/>
                      </a:cubicBezTo>
                      <a:cubicBezTo>
                        <a:pt x="3722" y="2164"/>
                        <a:pt x="3725" y="2165"/>
                        <a:pt x="3725" y="2165"/>
                      </a:cubicBezTo>
                      <a:cubicBezTo>
                        <a:pt x="3725" y="2165"/>
                        <a:pt x="3725" y="2165"/>
                        <a:pt x="3725" y="2165"/>
                      </a:cubicBezTo>
                      <a:cubicBezTo>
                        <a:pt x="3725" y="2165"/>
                        <a:pt x="3727" y="2164"/>
                        <a:pt x="3727" y="2164"/>
                      </a:cubicBezTo>
                      <a:cubicBezTo>
                        <a:pt x="3727" y="2164"/>
                        <a:pt x="3733" y="2164"/>
                        <a:pt x="3733" y="2164"/>
                      </a:cubicBezTo>
                      <a:cubicBezTo>
                        <a:pt x="3733" y="2164"/>
                        <a:pt x="3736" y="2165"/>
                        <a:pt x="3736" y="2165"/>
                      </a:cubicBezTo>
                      <a:cubicBezTo>
                        <a:pt x="3736" y="2165"/>
                        <a:pt x="3738" y="2164"/>
                        <a:pt x="3738" y="2164"/>
                      </a:cubicBezTo>
                      <a:cubicBezTo>
                        <a:pt x="3738" y="2164"/>
                        <a:pt x="3741" y="2165"/>
                        <a:pt x="3741" y="2165"/>
                      </a:cubicBezTo>
                      <a:cubicBezTo>
                        <a:pt x="3741" y="2165"/>
                        <a:pt x="3743" y="2165"/>
                        <a:pt x="3743" y="2165"/>
                      </a:cubicBezTo>
                      <a:cubicBezTo>
                        <a:pt x="3743" y="2165"/>
                        <a:pt x="3747" y="2164"/>
                        <a:pt x="3747" y="2164"/>
                      </a:cubicBezTo>
                      <a:cubicBezTo>
                        <a:pt x="3747" y="2164"/>
                        <a:pt x="3749" y="2165"/>
                        <a:pt x="3749" y="2165"/>
                      </a:cubicBezTo>
                      <a:cubicBezTo>
                        <a:pt x="3749" y="2165"/>
                        <a:pt x="3751" y="2164"/>
                        <a:pt x="3751" y="2164"/>
                      </a:cubicBezTo>
                      <a:cubicBezTo>
                        <a:pt x="3751" y="2164"/>
                        <a:pt x="3756" y="2164"/>
                        <a:pt x="3756" y="2164"/>
                      </a:cubicBezTo>
                      <a:cubicBezTo>
                        <a:pt x="3756" y="2164"/>
                        <a:pt x="3758" y="2165"/>
                        <a:pt x="3758" y="2165"/>
                      </a:cubicBezTo>
                      <a:cubicBezTo>
                        <a:pt x="3758" y="2165"/>
                        <a:pt x="3760" y="2165"/>
                        <a:pt x="3760" y="2165"/>
                      </a:cubicBezTo>
                      <a:cubicBezTo>
                        <a:pt x="3760" y="2165"/>
                        <a:pt x="3763" y="2164"/>
                        <a:pt x="3763" y="2164"/>
                      </a:cubicBezTo>
                      <a:cubicBezTo>
                        <a:pt x="3763" y="2164"/>
                        <a:pt x="3766" y="2165"/>
                        <a:pt x="3766" y="2165"/>
                      </a:cubicBezTo>
                      <a:cubicBezTo>
                        <a:pt x="3766" y="2165"/>
                        <a:pt x="3769" y="2164"/>
                        <a:pt x="3769" y="2164"/>
                      </a:cubicBezTo>
                      <a:cubicBezTo>
                        <a:pt x="3769" y="2164"/>
                        <a:pt x="3774" y="2165"/>
                        <a:pt x="3774" y="2165"/>
                      </a:cubicBezTo>
                      <a:cubicBezTo>
                        <a:pt x="3774" y="2165"/>
                        <a:pt x="3775" y="2164"/>
                        <a:pt x="3775" y="2164"/>
                      </a:cubicBezTo>
                      <a:cubicBezTo>
                        <a:pt x="3775" y="2164"/>
                        <a:pt x="3779" y="2165"/>
                        <a:pt x="3779" y="2165"/>
                      </a:cubicBezTo>
                      <a:cubicBezTo>
                        <a:pt x="3779" y="2165"/>
                        <a:pt x="3781" y="2164"/>
                        <a:pt x="3781" y="2164"/>
                      </a:cubicBezTo>
                      <a:cubicBezTo>
                        <a:pt x="3781" y="2164"/>
                        <a:pt x="3783" y="2165"/>
                        <a:pt x="3783" y="2165"/>
                      </a:cubicBezTo>
                      <a:cubicBezTo>
                        <a:pt x="3783" y="2165"/>
                        <a:pt x="3787" y="2164"/>
                        <a:pt x="3787" y="2164"/>
                      </a:cubicBezTo>
                      <a:cubicBezTo>
                        <a:pt x="3787" y="2164"/>
                        <a:pt x="3787" y="2164"/>
                        <a:pt x="3787" y="2164"/>
                      </a:cubicBezTo>
                      <a:cubicBezTo>
                        <a:pt x="3787" y="2164"/>
                        <a:pt x="3788" y="2165"/>
                        <a:pt x="3788" y="2165"/>
                      </a:cubicBezTo>
                      <a:cubicBezTo>
                        <a:pt x="3788" y="2165"/>
                        <a:pt x="3795" y="2165"/>
                        <a:pt x="3795" y="2165"/>
                      </a:cubicBezTo>
                      <a:cubicBezTo>
                        <a:pt x="3795" y="2165"/>
                        <a:pt x="3798" y="2164"/>
                        <a:pt x="3798" y="2164"/>
                      </a:cubicBezTo>
                      <a:cubicBezTo>
                        <a:pt x="3798" y="2164"/>
                        <a:pt x="3800" y="2164"/>
                        <a:pt x="3800" y="2164"/>
                      </a:cubicBezTo>
                      <a:cubicBezTo>
                        <a:pt x="3800" y="2164"/>
                        <a:pt x="3803" y="2165"/>
                        <a:pt x="3803" y="2165"/>
                      </a:cubicBezTo>
                      <a:cubicBezTo>
                        <a:pt x="3803" y="2165"/>
                        <a:pt x="3804" y="2164"/>
                        <a:pt x="3804" y="2164"/>
                      </a:cubicBezTo>
                      <a:cubicBezTo>
                        <a:pt x="3804" y="2164"/>
                        <a:pt x="3807" y="2165"/>
                        <a:pt x="3807" y="2165"/>
                      </a:cubicBezTo>
                      <a:cubicBezTo>
                        <a:pt x="3807" y="2165"/>
                        <a:pt x="3812" y="2164"/>
                        <a:pt x="3812" y="2164"/>
                      </a:cubicBezTo>
                      <a:cubicBezTo>
                        <a:pt x="3812" y="2164"/>
                        <a:pt x="3815" y="2165"/>
                        <a:pt x="3815" y="2165"/>
                      </a:cubicBezTo>
                      <a:cubicBezTo>
                        <a:pt x="3815" y="2165"/>
                        <a:pt x="3817" y="2164"/>
                        <a:pt x="3817" y="2164"/>
                      </a:cubicBezTo>
                      <a:cubicBezTo>
                        <a:pt x="3817" y="2164"/>
                        <a:pt x="3821" y="2165"/>
                        <a:pt x="3821" y="2165"/>
                      </a:cubicBezTo>
                      <a:cubicBezTo>
                        <a:pt x="3821" y="2165"/>
                        <a:pt x="3823" y="2165"/>
                        <a:pt x="3823" y="2165"/>
                      </a:cubicBezTo>
                      <a:cubicBezTo>
                        <a:pt x="3823" y="2165"/>
                        <a:pt x="3826" y="2164"/>
                        <a:pt x="3826" y="2164"/>
                      </a:cubicBezTo>
                      <a:cubicBezTo>
                        <a:pt x="3826" y="2164"/>
                        <a:pt x="3827" y="2164"/>
                        <a:pt x="3827" y="2164"/>
                      </a:cubicBezTo>
                      <a:cubicBezTo>
                        <a:pt x="3827" y="2164"/>
                        <a:pt x="3832" y="2165"/>
                        <a:pt x="3832" y="2165"/>
                      </a:cubicBezTo>
                      <a:cubicBezTo>
                        <a:pt x="3832" y="2165"/>
                        <a:pt x="3832" y="2165"/>
                        <a:pt x="3832" y="2165"/>
                      </a:cubicBezTo>
                      <a:cubicBezTo>
                        <a:pt x="3832" y="2165"/>
                        <a:pt x="3838" y="2164"/>
                        <a:pt x="3838" y="2164"/>
                      </a:cubicBezTo>
                      <a:cubicBezTo>
                        <a:pt x="3838" y="2164"/>
                        <a:pt x="3842" y="2164"/>
                        <a:pt x="3842" y="2164"/>
                      </a:cubicBezTo>
                      <a:cubicBezTo>
                        <a:pt x="3842" y="2164"/>
                        <a:pt x="3843" y="2165"/>
                        <a:pt x="3843" y="2165"/>
                      </a:cubicBezTo>
                      <a:cubicBezTo>
                        <a:pt x="3843" y="2165"/>
                        <a:pt x="3844" y="2165"/>
                        <a:pt x="3844" y="2165"/>
                      </a:cubicBezTo>
                      <a:cubicBezTo>
                        <a:pt x="3844" y="2165"/>
                        <a:pt x="3848" y="2164"/>
                        <a:pt x="3848" y="2164"/>
                      </a:cubicBezTo>
                      <a:cubicBezTo>
                        <a:pt x="3848" y="2164"/>
                        <a:pt x="3851" y="2164"/>
                        <a:pt x="3851" y="2164"/>
                      </a:cubicBezTo>
                      <a:cubicBezTo>
                        <a:pt x="3851" y="2164"/>
                        <a:pt x="3854" y="2165"/>
                        <a:pt x="3854" y="2165"/>
                      </a:cubicBezTo>
                      <a:cubicBezTo>
                        <a:pt x="3854" y="2165"/>
                        <a:pt x="3857" y="2165"/>
                        <a:pt x="3857" y="2165"/>
                      </a:cubicBezTo>
                      <a:cubicBezTo>
                        <a:pt x="3857" y="2165"/>
                        <a:pt x="3860" y="2164"/>
                        <a:pt x="3860" y="2164"/>
                      </a:cubicBezTo>
                      <a:cubicBezTo>
                        <a:pt x="3860" y="2164"/>
                        <a:pt x="3862" y="2165"/>
                        <a:pt x="3862" y="2165"/>
                      </a:cubicBezTo>
                      <a:cubicBezTo>
                        <a:pt x="3862" y="2165"/>
                        <a:pt x="3866" y="2164"/>
                        <a:pt x="3866" y="2164"/>
                      </a:cubicBezTo>
                      <a:cubicBezTo>
                        <a:pt x="3866" y="2164"/>
                        <a:pt x="3867" y="2164"/>
                        <a:pt x="3867" y="2164"/>
                      </a:cubicBezTo>
                      <a:cubicBezTo>
                        <a:pt x="3867" y="2164"/>
                        <a:pt x="3868" y="2165"/>
                        <a:pt x="3868" y="2165"/>
                      </a:cubicBezTo>
                      <a:cubicBezTo>
                        <a:pt x="3868" y="2165"/>
                        <a:pt x="3873" y="2165"/>
                        <a:pt x="3873" y="2165"/>
                      </a:cubicBezTo>
                      <a:cubicBezTo>
                        <a:pt x="3873" y="2165"/>
                        <a:pt x="3875" y="2164"/>
                        <a:pt x="3875" y="2164"/>
                      </a:cubicBezTo>
                      <a:cubicBezTo>
                        <a:pt x="3875" y="2164"/>
                        <a:pt x="3878" y="2165"/>
                        <a:pt x="3878" y="2165"/>
                      </a:cubicBezTo>
                      <a:cubicBezTo>
                        <a:pt x="3878" y="2165"/>
                        <a:pt x="3880" y="2164"/>
                        <a:pt x="3880" y="2164"/>
                      </a:cubicBezTo>
                      <a:cubicBezTo>
                        <a:pt x="3880" y="2164"/>
                        <a:pt x="3884" y="2165"/>
                        <a:pt x="3884" y="2165"/>
                      </a:cubicBezTo>
                      <a:cubicBezTo>
                        <a:pt x="3884" y="2165"/>
                        <a:pt x="3888" y="2164"/>
                        <a:pt x="3888" y="2164"/>
                      </a:cubicBezTo>
                      <a:cubicBezTo>
                        <a:pt x="3888" y="2164"/>
                        <a:pt x="3890" y="2164"/>
                        <a:pt x="3890" y="2164"/>
                      </a:cubicBezTo>
                      <a:cubicBezTo>
                        <a:pt x="3890" y="2164"/>
                        <a:pt x="3893" y="2165"/>
                        <a:pt x="3893" y="2165"/>
                      </a:cubicBezTo>
                      <a:cubicBezTo>
                        <a:pt x="3893" y="2165"/>
                        <a:pt x="3897" y="2164"/>
                        <a:pt x="3897" y="2164"/>
                      </a:cubicBezTo>
                      <a:cubicBezTo>
                        <a:pt x="3897" y="2164"/>
                        <a:pt x="3898" y="2165"/>
                        <a:pt x="3898" y="2165"/>
                      </a:cubicBezTo>
                      <a:cubicBezTo>
                        <a:pt x="3898" y="2165"/>
                        <a:pt x="3904" y="2164"/>
                        <a:pt x="3904" y="2164"/>
                      </a:cubicBezTo>
                      <a:cubicBezTo>
                        <a:pt x="3904" y="2164"/>
                        <a:pt x="3905" y="2165"/>
                        <a:pt x="3905" y="2165"/>
                      </a:cubicBezTo>
                      <a:cubicBezTo>
                        <a:pt x="3905" y="2165"/>
                        <a:pt x="3909" y="2165"/>
                        <a:pt x="3909" y="2165"/>
                      </a:cubicBezTo>
                      <a:cubicBezTo>
                        <a:pt x="3909" y="2165"/>
                        <a:pt x="3911" y="2164"/>
                        <a:pt x="3911" y="2164"/>
                      </a:cubicBezTo>
                      <a:cubicBezTo>
                        <a:pt x="3911" y="2164"/>
                        <a:pt x="3916" y="2164"/>
                        <a:pt x="3916" y="2164"/>
                      </a:cubicBezTo>
                      <a:cubicBezTo>
                        <a:pt x="3916" y="2164"/>
                        <a:pt x="3916" y="2165"/>
                        <a:pt x="3916" y="2165"/>
                      </a:cubicBezTo>
                      <a:cubicBezTo>
                        <a:pt x="3916" y="2165"/>
                        <a:pt x="3917" y="2165"/>
                        <a:pt x="3917" y="2165"/>
                      </a:cubicBezTo>
                      <a:cubicBezTo>
                        <a:pt x="3917" y="2165"/>
                        <a:pt x="3921" y="2164"/>
                        <a:pt x="3921" y="2164"/>
                      </a:cubicBezTo>
                      <a:cubicBezTo>
                        <a:pt x="3921" y="2164"/>
                        <a:pt x="3923" y="2165"/>
                        <a:pt x="3923" y="2165"/>
                      </a:cubicBezTo>
                      <a:cubicBezTo>
                        <a:pt x="3923" y="2165"/>
                        <a:pt x="3924" y="2165"/>
                        <a:pt x="3924" y="2165"/>
                      </a:cubicBezTo>
                      <a:cubicBezTo>
                        <a:pt x="3924" y="2165"/>
                        <a:pt x="3930" y="2165"/>
                        <a:pt x="3930" y="2165"/>
                      </a:cubicBezTo>
                      <a:cubicBezTo>
                        <a:pt x="3930" y="2165"/>
                        <a:pt x="3932" y="2164"/>
                        <a:pt x="3932" y="2164"/>
                      </a:cubicBezTo>
                      <a:cubicBezTo>
                        <a:pt x="3932" y="2164"/>
                        <a:pt x="3936" y="2165"/>
                        <a:pt x="3936" y="2165"/>
                      </a:cubicBezTo>
                      <a:cubicBezTo>
                        <a:pt x="3936" y="2165"/>
                        <a:pt x="3940" y="2164"/>
                        <a:pt x="3940" y="2164"/>
                      </a:cubicBezTo>
                      <a:cubicBezTo>
                        <a:pt x="3940" y="2164"/>
                        <a:pt x="3940" y="2165"/>
                        <a:pt x="3940" y="2165"/>
                      </a:cubicBezTo>
                      <a:cubicBezTo>
                        <a:pt x="3940" y="2165"/>
                        <a:pt x="3944" y="2165"/>
                        <a:pt x="3944" y="2165"/>
                      </a:cubicBezTo>
                      <a:cubicBezTo>
                        <a:pt x="3944" y="2165"/>
                        <a:pt x="3946" y="2164"/>
                        <a:pt x="3946" y="2164"/>
                      </a:cubicBezTo>
                      <a:cubicBezTo>
                        <a:pt x="3946" y="2164"/>
                        <a:pt x="3949" y="2165"/>
                        <a:pt x="3949" y="2165"/>
                      </a:cubicBezTo>
                      <a:cubicBezTo>
                        <a:pt x="3949" y="2165"/>
                        <a:pt x="3952" y="2164"/>
                        <a:pt x="3952" y="2164"/>
                      </a:cubicBezTo>
                      <a:cubicBezTo>
                        <a:pt x="3952" y="2164"/>
                        <a:pt x="3953" y="2165"/>
                        <a:pt x="3953" y="2165"/>
                      </a:cubicBezTo>
                      <a:cubicBezTo>
                        <a:pt x="3953" y="2165"/>
                        <a:pt x="3961" y="2165"/>
                        <a:pt x="3961" y="2165"/>
                      </a:cubicBezTo>
                      <a:cubicBezTo>
                        <a:pt x="3961" y="2165"/>
                        <a:pt x="3962" y="2165"/>
                        <a:pt x="3962" y="2165"/>
                      </a:cubicBezTo>
                      <a:cubicBezTo>
                        <a:pt x="3962" y="2165"/>
                        <a:pt x="3965" y="2165"/>
                        <a:pt x="3965" y="2165"/>
                      </a:cubicBezTo>
                      <a:cubicBezTo>
                        <a:pt x="3965" y="2165"/>
                        <a:pt x="3966" y="2164"/>
                        <a:pt x="3966" y="2164"/>
                      </a:cubicBezTo>
                      <a:cubicBezTo>
                        <a:pt x="3966" y="2164"/>
                        <a:pt x="3971" y="2165"/>
                        <a:pt x="3971" y="2165"/>
                      </a:cubicBezTo>
                      <a:cubicBezTo>
                        <a:pt x="3971" y="2165"/>
                        <a:pt x="3974" y="2164"/>
                        <a:pt x="3974" y="2164"/>
                      </a:cubicBezTo>
                      <a:cubicBezTo>
                        <a:pt x="3974" y="2164"/>
                        <a:pt x="3976" y="2165"/>
                        <a:pt x="3976" y="2165"/>
                      </a:cubicBezTo>
                      <a:cubicBezTo>
                        <a:pt x="3976" y="2165"/>
                        <a:pt x="3977" y="2164"/>
                        <a:pt x="3977" y="2164"/>
                      </a:cubicBezTo>
                      <a:cubicBezTo>
                        <a:pt x="3977" y="2164"/>
                        <a:pt x="3980" y="2164"/>
                        <a:pt x="3980" y="2164"/>
                      </a:cubicBezTo>
                      <a:cubicBezTo>
                        <a:pt x="3980" y="2164"/>
                        <a:pt x="3984" y="2165"/>
                        <a:pt x="3984" y="2165"/>
                      </a:cubicBezTo>
                      <a:cubicBezTo>
                        <a:pt x="3984" y="2165"/>
                        <a:pt x="3985" y="2165"/>
                        <a:pt x="3985" y="2165"/>
                      </a:cubicBezTo>
                      <a:cubicBezTo>
                        <a:pt x="3985" y="2165"/>
                        <a:pt x="3990" y="2164"/>
                        <a:pt x="3990" y="2164"/>
                      </a:cubicBezTo>
                      <a:cubicBezTo>
                        <a:pt x="3990" y="2164"/>
                        <a:pt x="3991" y="2164"/>
                        <a:pt x="3991" y="2164"/>
                      </a:cubicBezTo>
                      <a:cubicBezTo>
                        <a:pt x="3991" y="2164"/>
                        <a:pt x="3992" y="2164"/>
                        <a:pt x="3992" y="2164"/>
                      </a:cubicBezTo>
                      <a:cubicBezTo>
                        <a:pt x="3992" y="2164"/>
                        <a:pt x="3999" y="2165"/>
                        <a:pt x="3999" y="2165"/>
                      </a:cubicBezTo>
                      <a:cubicBezTo>
                        <a:pt x="3999" y="2165"/>
                        <a:pt x="4002" y="2164"/>
                        <a:pt x="4002" y="2164"/>
                      </a:cubicBezTo>
                      <a:cubicBezTo>
                        <a:pt x="4002" y="2164"/>
                        <a:pt x="4005" y="2164"/>
                        <a:pt x="4005" y="2164"/>
                      </a:cubicBezTo>
                      <a:cubicBezTo>
                        <a:pt x="4005" y="2164"/>
                        <a:pt x="4007" y="2165"/>
                        <a:pt x="4007" y="2165"/>
                      </a:cubicBezTo>
                      <a:cubicBezTo>
                        <a:pt x="4007" y="2165"/>
                        <a:pt x="4010" y="2165"/>
                        <a:pt x="4010" y="2165"/>
                      </a:cubicBezTo>
                      <a:cubicBezTo>
                        <a:pt x="4010" y="2165"/>
                        <a:pt x="4011" y="2164"/>
                        <a:pt x="4011" y="2164"/>
                      </a:cubicBezTo>
                      <a:cubicBezTo>
                        <a:pt x="4011" y="2164"/>
                        <a:pt x="4017" y="2164"/>
                        <a:pt x="4017" y="2164"/>
                      </a:cubicBezTo>
                      <a:cubicBezTo>
                        <a:pt x="4017" y="2164"/>
                        <a:pt x="4019" y="2165"/>
                        <a:pt x="4019" y="2165"/>
                      </a:cubicBezTo>
                      <a:cubicBezTo>
                        <a:pt x="4019" y="2165"/>
                        <a:pt x="4019" y="2165"/>
                        <a:pt x="4019" y="2165"/>
                      </a:cubicBezTo>
                      <a:cubicBezTo>
                        <a:pt x="4019" y="2165"/>
                        <a:pt x="4022" y="2164"/>
                        <a:pt x="4022" y="2164"/>
                      </a:cubicBezTo>
                      <a:cubicBezTo>
                        <a:pt x="4022" y="2164"/>
                        <a:pt x="4027" y="2164"/>
                        <a:pt x="4027" y="2164"/>
                      </a:cubicBezTo>
                      <a:cubicBezTo>
                        <a:pt x="4027" y="2164"/>
                        <a:pt x="4029" y="2165"/>
                        <a:pt x="4029" y="2165"/>
                      </a:cubicBezTo>
                      <a:cubicBezTo>
                        <a:pt x="4029" y="2165"/>
                        <a:pt x="4030" y="2165"/>
                        <a:pt x="4030" y="2165"/>
                      </a:cubicBezTo>
                      <a:cubicBezTo>
                        <a:pt x="4030" y="2165"/>
                        <a:pt x="4035" y="2164"/>
                        <a:pt x="4035" y="2164"/>
                      </a:cubicBezTo>
                      <a:cubicBezTo>
                        <a:pt x="4035" y="2164"/>
                        <a:pt x="4036" y="2164"/>
                        <a:pt x="4036" y="2164"/>
                      </a:cubicBezTo>
                      <a:cubicBezTo>
                        <a:pt x="4036" y="2164"/>
                        <a:pt x="4039" y="2165"/>
                        <a:pt x="4039" y="2165"/>
                      </a:cubicBezTo>
                      <a:cubicBezTo>
                        <a:pt x="4039" y="2165"/>
                        <a:pt x="4043" y="2165"/>
                        <a:pt x="4043" y="2165"/>
                      </a:cubicBezTo>
                      <a:cubicBezTo>
                        <a:pt x="4043" y="2165"/>
                        <a:pt x="4044" y="2164"/>
                        <a:pt x="4044" y="2164"/>
                      </a:cubicBezTo>
                      <a:cubicBezTo>
                        <a:pt x="4044" y="2164"/>
                        <a:pt x="4050" y="2164"/>
                        <a:pt x="4050" y="2164"/>
                      </a:cubicBezTo>
                      <a:cubicBezTo>
                        <a:pt x="4050" y="2164"/>
                        <a:pt x="4053" y="2164"/>
                        <a:pt x="4053" y="2164"/>
                      </a:cubicBezTo>
                      <a:cubicBezTo>
                        <a:pt x="4053" y="2164"/>
                        <a:pt x="4054" y="2164"/>
                        <a:pt x="4054" y="2164"/>
                      </a:cubicBezTo>
                      <a:cubicBezTo>
                        <a:pt x="4054" y="2164"/>
                        <a:pt x="4058" y="2164"/>
                        <a:pt x="4058" y="2164"/>
                      </a:cubicBezTo>
                      <a:cubicBezTo>
                        <a:pt x="4058" y="2164"/>
                        <a:pt x="4059" y="2164"/>
                        <a:pt x="4059" y="2164"/>
                      </a:cubicBezTo>
                      <a:cubicBezTo>
                        <a:pt x="4059" y="2164"/>
                        <a:pt x="4062" y="2163"/>
                        <a:pt x="4062" y="2163"/>
                      </a:cubicBezTo>
                      <a:cubicBezTo>
                        <a:pt x="4062" y="2163"/>
                        <a:pt x="4065" y="2163"/>
                        <a:pt x="4065" y="2163"/>
                      </a:cubicBezTo>
                      <a:cubicBezTo>
                        <a:pt x="4065" y="2163"/>
                        <a:pt x="4069" y="2162"/>
                        <a:pt x="4069" y="2162"/>
                      </a:cubicBezTo>
                      <a:cubicBezTo>
                        <a:pt x="4069" y="2162"/>
                        <a:pt x="4070" y="2162"/>
                        <a:pt x="4070" y="2162"/>
                      </a:cubicBezTo>
                      <a:cubicBezTo>
                        <a:pt x="4070" y="2162"/>
                        <a:pt x="4075" y="2161"/>
                        <a:pt x="4075" y="2161"/>
                      </a:cubicBezTo>
                      <a:cubicBezTo>
                        <a:pt x="4075" y="2161"/>
                        <a:pt x="4076" y="2160"/>
                        <a:pt x="4076" y="2160"/>
                      </a:cubicBezTo>
                      <a:cubicBezTo>
                        <a:pt x="4076" y="2160"/>
                        <a:pt x="4081" y="2155"/>
                        <a:pt x="4081" y="2155"/>
                      </a:cubicBezTo>
                      <a:cubicBezTo>
                        <a:pt x="4081" y="2155"/>
                        <a:pt x="4081" y="2155"/>
                        <a:pt x="4081" y="2155"/>
                      </a:cubicBezTo>
                      <a:cubicBezTo>
                        <a:pt x="4081" y="2155"/>
                        <a:pt x="4087" y="2124"/>
                        <a:pt x="4087" y="2124"/>
                      </a:cubicBezTo>
                      <a:cubicBezTo>
                        <a:pt x="4087" y="2124"/>
                        <a:pt x="4088" y="2123"/>
                        <a:pt x="4088" y="2123"/>
                      </a:cubicBezTo>
                      <a:cubicBezTo>
                        <a:pt x="4088" y="2123"/>
                        <a:pt x="4092" y="2137"/>
                        <a:pt x="4092" y="2137"/>
                      </a:cubicBezTo>
                      <a:cubicBezTo>
                        <a:pt x="4092" y="2137"/>
                        <a:pt x="4093" y="2136"/>
                        <a:pt x="4093" y="2136"/>
                      </a:cubicBezTo>
                      <a:cubicBezTo>
                        <a:pt x="4093" y="2136"/>
                        <a:pt x="4098" y="2099"/>
                        <a:pt x="4098" y="2099"/>
                      </a:cubicBezTo>
                      <a:cubicBezTo>
                        <a:pt x="4098" y="2099"/>
                        <a:pt x="4098" y="2096"/>
                        <a:pt x="4098" y="2096"/>
                      </a:cubicBezTo>
                      <a:cubicBezTo>
                        <a:pt x="4098" y="2096"/>
                        <a:pt x="4101" y="2079"/>
                        <a:pt x="4101" y="2079"/>
                      </a:cubicBezTo>
                      <a:cubicBezTo>
                        <a:pt x="4101" y="2079"/>
                        <a:pt x="4104" y="2090"/>
                        <a:pt x="4104" y="2090"/>
                      </a:cubicBezTo>
                      <a:cubicBezTo>
                        <a:pt x="4104" y="2090"/>
                        <a:pt x="4107" y="2101"/>
                        <a:pt x="4107" y="2101"/>
                      </a:cubicBezTo>
                      <a:cubicBezTo>
                        <a:pt x="4107" y="2101"/>
                        <a:pt x="4113" y="2099"/>
                        <a:pt x="4113" y="2099"/>
                      </a:cubicBezTo>
                      <a:cubicBezTo>
                        <a:pt x="4113" y="2099"/>
                        <a:pt x="4115" y="2092"/>
                        <a:pt x="4115" y="2092"/>
                      </a:cubicBezTo>
                      <a:cubicBezTo>
                        <a:pt x="4115" y="2092"/>
                        <a:pt x="4115" y="2090"/>
                        <a:pt x="4115" y="2090"/>
                      </a:cubicBezTo>
                      <a:cubicBezTo>
                        <a:pt x="4115" y="2090"/>
                        <a:pt x="4118" y="2080"/>
                        <a:pt x="4118" y="2080"/>
                      </a:cubicBezTo>
                      <a:cubicBezTo>
                        <a:pt x="4118" y="2080"/>
                        <a:pt x="4121" y="2088"/>
                        <a:pt x="4121" y="2088"/>
                      </a:cubicBezTo>
                      <a:cubicBezTo>
                        <a:pt x="4121" y="2088"/>
                        <a:pt x="4126" y="2126"/>
                        <a:pt x="4126" y="2126"/>
                      </a:cubicBezTo>
                      <a:cubicBezTo>
                        <a:pt x="4126" y="2126"/>
                        <a:pt x="4128" y="2128"/>
                        <a:pt x="4128" y="2128"/>
                      </a:cubicBezTo>
                      <a:cubicBezTo>
                        <a:pt x="4128" y="2128"/>
                        <a:pt x="4132" y="2109"/>
                        <a:pt x="4132" y="2109"/>
                      </a:cubicBezTo>
                      <a:cubicBezTo>
                        <a:pt x="4132" y="2109"/>
                        <a:pt x="4133" y="2109"/>
                        <a:pt x="4133" y="2109"/>
                      </a:cubicBezTo>
                      <a:cubicBezTo>
                        <a:pt x="4133" y="2109"/>
                        <a:pt x="4138" y="2142"/>
                        <a:pt x="4138" y="2142"/>
                      </a:cubicBezTo>
                      <a:cubicBezTo>
                        <a:pt x="4138" y="2142"/>
                        <a:pt x="4138" y="2143"/>
                        <a:pt x="4138" y="2143"/>
                      </a:cubicBezTo>
                      <a:cubicBezTo>
                        <a:pt x="4138" y="2143"/>
                        <a:pt x="4143" y="2153"/>
                        <a:pt x="4143" y="2153"/>
                      </a:cubicBezTo>
                      <a:cubicBezTo>
                        <a:pt x="4143" y="2153"/>
                        <a:pt x="4144" y="2153"/>
                        <a:pt x="4144" y="2153"/>
                      </a:cubicBezTo>
                      <a:cubicBezTo>
                        <a:pt x="4144" y="2153"/>
                        <a:pt x="4149" y="2156"/>
                        <a:pt x="4149" y="2156"/>
                      </a:cubicBezTo>
                      <a:cubicBezTo>
                        <a:pt x="4149" y="2156"/>
                        <a:pt x="4149" y="2156"/>
                        <a:pt x="4149" y="2156"/>
                      </a:cubicBezTo>
                      <a:cubicBezTo>
                        <a:pt x="4149" y="2156"/>
                        <a:pt x="4152" y="2157"/>
                        <a:pt x="4152" y="2157"/>
                      </a:cubicBezTo>
                      <a:cubicBezTo>
                        <a:pt x="4152" y="2157"/>
                        <a:pt x="4155" y="2157"/>
                        <a:pt x="4155" y="2157"/>
                      </a:cubicBezTo>
                      <a:cubicBezTo>
                        <a:pt x="4155" y="2157"/>
                        <a:pt x="4160" y="2156"/>
                        <a:pt x="4160" y="2156"/>
                      </a:cubicBezTo>
                      <a:cubicBezTo>
                        <a:pt x="4160" y="2156"/>
                        <a:pt x="4160" y="2156"/>
                        <a:pt x="4160" y="2156"/>
                      </a:cubicBezTo>
                      <a:cubicBezTo>
                        <a:pt x="4160" y="2156"/>
                        <a:pt x="4165" y="2157"/>
                        <a:pt x="4165" y="2157"/>
                      </a:cubicBezTo>
                      <a:cubicBezTo>
                        <a:pt x="4165" y="2157"/>
                        <a:pt x="4166" y="2157"/>
                        <a:pt x="4166" y="2157"/>
                      </a:cubicBezTo>
                      <a:cubicBezTo>
                        <a:pt x="4166" y="2157"/>
                        <a:pt x="4172" y="2151"/>
                        <a:pt x="4172" y="2151"/>
                      </a:cubicBezTo>
                      <a:cubicBezTo>
                        <a:pt x="4172" y="2151"/>
                        <a:pt x="4172" y="2150"/>
                        <a:pt x="4172" y="2150"/>
                      </a:cubicBezTo>
                      <a:cubicBezTo>
                        <a:pt x="4172" y="2150"/>
                        <a:pt x="4177" y="2154"/>
                        <a:pt x="4177" y="2154"/>
                      </a:cubicBezTo>
                      <a:cubicBezTo>
                        <a:pt x="4177" y="2154"/>
                        <a:pt x="4177" y="2154"/>
                        <a:pt x="4177" y="2154"/>
                      </a:cubicBezTo>
                      <a:cubicBezTo>
                        <a:pt x="4177" y="2154"/>
                        <a:pt x="4183" y="2143"/>
                        <a:pt x="4183" y="2143"/>
                      </a:cubicBezTo>
                      <a:cubicBezTo>
                        <a:pt x="4183" y="2143"/>
                        <a:pt x="4185" y="2137"/>
                        <a:pt x="4185" y="2137"/>
                      </a:cubicBezTo>
                      <a:cubicBezTo>
                        <a:pt x="4185" y="2137"/>
                        <a:pt x="4188" y="2145"/>
                        <a:pt x="4188" y="2145"/>
                      </a:cubicBezTo>
                      <a:cubicBezTo>
                        <a:pt x="4188" y="2145"/>
                        <a:pt x="4190" y="2147"/>
                        <a:pt x="4190" y="2147"/>
                      </a:cubicBezTo>
                      <a:cubicBezTo>
                        <a:pt x="4190" y="2147"/>
                        <a:pt x="4194" y="2139"/>
                        <a:pt x="4194" y="2139"/>
                      </a:cubicBezTo>
                      <a:cubicBezTo>
                        <a:pt x="4194" y="2139"/>
                        <a:pt x="4194" y="2137"/>
                        <a:pt x="4194" y="2137"/>
                      </a:cubicBezTo>
                      <a:cubicBezTo>
                        <a:pt x="4194" y="2137"/>
                        <a:pt x="4198" y="2118"/>
                        <a:pt x="4198" y="2118"/>
                      </a:cubicBezTo>
                      <a:cubicBezTo>
                        <a:pt x="4198" y="2118"/>
                        <a:pt x="4200" y="2130"/>
                        <a:pt x="4200" y="2130"/>
                      </a:cubicBezTo>
                      <a:cubicBezTo>
                        <a:pt x="4200" y="2130"/>
                        <a:pt x="4203" y="2141"/>
                        <a:pt x="4203" y="2141"/>
                      </a:cubicBezTo>
                      <a:cubicBezTo>
                        <a:pt x="4203" y="2141"/>
                        <a:pt x="4206" y="2139"/>
                        <a:pt x="4206" y="2139"/>
                      </a:cubicBezTo>
                      <a:cubicBezTo>
                        <a:pt x="4206" y="2139"/>
                        <a:pt x="4210" y="2109"/>
                        <a:pt x="4210" y="2109"/>
                      </a:cubicBezTo>
                      <a:cubicBezTo>
                        <a:pt x="4210" y="2109"/>
                        <a:pt x="4211" y="2114"/>
                        <a:pt x="4211" y="2114"/>
                      </a:cubicBezTo>
                      <a:cubicBezTo>
                        <a:pt x="4211" y="2114"/>
                        <a:pt x="4217" y="2140"/>
                        <a:pt x="4217" y="2140"/>
                      </a:cubicBezTo>
                      <a:cubicBezTo>
                        <a:pt x="4217" y="2140"/>
                        <a:pt x="4217" y="2140"/>
                        <a:pt x="4217" y="2140"/>
                      </a:cubicBezTo>
                      <a:cubicBezTo>
                        <a:pt x="4217" y="2140"/>
                        <a:pt x="4222" y="2119"/>
                        <a:pt x="4222" y="2119"/>
                      </a:cubicBezTo>
                      <a:cubicBezTo>
                        <a:pt x="4222" y="2119"/>
                        <a:pt x="4223" y="2119"/>
                        <a:pt x="4223" y="2119"/>
                      </a:cubicBezTo>
                      <a:cubicBezTo>
                        <a:pt x="4223" y="2119"/>
                        <a:pt x="4228" y="2143"/>
                        <a:pt x="4228" y="2143"/>
                      </a:cubicBezTo>
                      <a:cubicBezTo>
                        <a:pt x="4228" y="2143"/>
                        <a:pt x="4231" y="2146"/>
                        <a:pt x="4231" y="2146"/>
                      </a:cubicBezTo>
                      <a:cubicBezTo>
                        <a:pt x="4231" y="2146"/>
                        <a:pt x="4234" y="2141"/>
                        <a:pt x="4234" y="2141"/>
                      </a:cubicBezTo>
                      <a:cubicBezTo>
                        <a:pt x="4234" y="2141"/>
                        <a:pt x="4236" y="2137"/>
                        <a:pt x="4236" y="2137"/>
                      </a:cubicBezTo>
                      <a:cubicBezTo>
                        <a:pt x="4236" y="2137"/>
                        <a:pt x="4239" y="2148"/>
                        <a:pt x="4239" y="2148"/>
                      </a:cubicBezTo>
                      <a:cubicBezTo>
                        <a:pt x="4239" y="2148"/>
                        <a:pt x="4240" y="2149"/>
                        <a:pt x="4240" y="2149"/>
                      </a:cubicBezTo>
                      <a:cubicBezTo>
                        <a:pt x="4240" y="2149"/>
                        <a:pt x="4243" y="2153"/>
                        <a:pt x="4243" y="2153"/>
                      </a:cubicBezTo>
                      <a:cubicBezTo>
                        <a:pt x="4243" y="2153"/>
                        <a:pt x="4248" y="2151"/>
                        <a:pt x="4248" y="2151"/>
                      </a:cubicBezTo>
                      <a:cubicBezTo>
                        <a:pt x="4248" y="2151"/>
                        <a:pt x="4251" y="2153"/>
                        <a:pt x="4251" y="2153"/>
                      </a:cubicBezTo>
                      <a:cubicBezTo>
                        <a:pt x="4251" y="2153"/>
                        <a:pt x="4251" y="2154"/>
                        <a:pt x="4251" y="2154"/>
                      </a:cubicBezTo>
                      <a:cubicBezTo>
                        <a:pt x="4251" y="2154"/>
                        <a:pt x="4256" y="2156"/>
                        <a:pt x="4256" y="2156"/>
                      </a:cubicBezTo>
                      <a:cubicBezTo>
                        <a:pt x="4256" y="2156"/>
                        <a:pt x="4257" y="2156"/>
                        <a:pt x="4257" y="2156"/>
                      </a:cubicBezTo>
                      <a:cubicBezTo>
                        <a:pt x="4257" y="2156"/>
                        <a:pt x="4260" y="2157"/>
                        <a:pt x="4260" y="2157"/>
                      </a:cubicBezTo>
                      <a:cubicBezTo>
                        <a:pt x="4260" y="2157"/>
                        <a:pt x="4263" y="2156"/>
                        <a:pt x="4263" y="2156"/>
                      </a:cubicBezTo>
                      <a:cubicBezTo>
                        <a:pt x="4263" y="2156"/>
                        <a:pt x="4266" y="2157"/>
                        <a:pt x="4266" y="2157"/>
                      </a:cubicBezTo>
                      <a:cubicBezTo>
                        <a:pt x="4266" y="2157"/>
                        <a:pt x="4270" y="2157"/>
                        <a:pt x="4270" y="2157"/>
                      </a:cubicBezTo>
                      <a:cubicBezTo>
                        <a:pt x="4270" y="2157"/>
                        <a:pt x="4273" y="2157"/>
                        <a:pt x="4273" y="2157"/>
                      </a:cubicBezTo>
                      <a:cubicBezTo>
                        <a:pt x="4273" y="2157"/>
                        <a:pt x="4276" y="2157"/>
                        <a:pt x="4276" y="2157"/>
                      </a:cubicBezTo>
                      <a:cubicBezTo>
                        <a:pt x="4276" y="2157"/>
                        <a:pt x="4279" y="2157"/>
                        <a:pt x="4279" y="2157"/>
                      </a:cubicBezTo>
                      <a:cubicBezTo>
                        <a:pt x="4279" y="2157"/>
                        <a:pt x="4283" y="2157"/>
                        <a:pt x="4283" y="2157"/>
                      </a:cubicBezTo>
                      <a:cubicBezTo>
                        <a:pt x="4283" y="2157"/>
                        <a:pt x="4285" y="2156"/>
                        <a:pt x="4285" y="2156"/>
                      </a:cubicBezTo>
                      <a:cubicBezTo>
                        <a:pt x="4285" y="2156"/>
                        <a:pt x="4287" y="2156"/>
                        <a:pt x="4287" y="2156"/>
                      </a:cubicBezTo>
                      <a:cubicBezTo>
                        <a:pt x="4287" y="2156"/>
                        <a:pt x="4290" y="2156"/>
                        <a:pt x="4290" y="2156"/>
                      </a:cubicBezTo>
                      <a:cubicBezTo>
                        <a:pt x="4290" y="2156"/>
                        <a:pt x="4291" y="2156"/>
                        <a:pt x="4291" y="2156"/>
                      </a:cubicBezTo>
                      <a:cubicBezTo>
                        <a:pt x="4291" y="2156"/>
                        <a:pt x="4296" y="2155"/>
                        <a:pt x="4296" y="2155"/>
                      </a:cubicBezTo>
                      <a:cubicBezTo>
                        <a:pt x="4296" y="2155"/>
                        <a:pt x="4298" y="2155"/>
                        <a:pt x="4298" y="2155"/>
                      </a:cubicBezTo>
                      <a:cubicBezTo>
                        <a:pt x="4298" y="2155"/>
                        <a:pt x="4301" y="2155"/>
                        <a:pt x="4301" y="2155"/>
                      </a:cubicBezTo>
                      <a:cubicBezTo>
                        <a:pt x="4301" y="2155"/>
                        <a:pt x="4302" y="2155"/>
                        <a:pt x="4302" y="2155"/>
                      </a:cubicBezTo>
                      <a:cubicBezTo>
                        <a:pt x="4302" y="2155"/>
                        <a:pt x="4307" y="2153"/>
                        <a:pt x="4307" y="2153"/>
                      </a:cubicBezTo>
                      <a:cubicBezTo>
                        <a:pt x="4307" y="2153"/>
                        <a:pt x="4308" y="2153"/>
                        <a:pt x="4308" y="2153"/>
                      </a:cubicBezTo>
                      <a:cubicBezTo>
                        <a:pt x="4308" y="2153"/>
                        <a:pt x="4313" y="2152"/>
                        <a:pt x="4313" y="2152"/>
                      </a:cubicBezTo>
                      <a:cubicBezTo>
                        <a:pt x="4313" y="2152"/>
                        <a:pt x="4313" y="2152"/>
                        <a:pt x="4313" y="2152"/>
                      </a:cubicBezTo>
                      <a:cubicBezTo>
                        <a:pt x="4313" y="2152"/>
                        <a:pt x="4318" y="2147"/>
                        <a:pt x="4318" y="2147"/>
                      </a:cubicBezTo>
                      <a:cubicBezTo>
                        <a:pt x="4318" y="2147"/>
                        <a:pt x="4319" y="2146"/>
                        <a:pt x="4319" y="2146"/>
                      </a:cubicBezTo>
                      <a:cubicBezTo>
                        <a:pt x="4319" y="2146"/>
                        <a:pt x="4324" y="2125"/>
                        <a:pt x="4324" y="2125"/>
                      </a:cubicBezTo>
                      <a:cubicBezTo>
                        <a:pt x="4324" y="2125"/>
                        <a:pt x="4325" y="2124"/>
                        <a:pt x="4325" y="2124"/>
                      </a:cubicBezTo>
                      <a:cubicBezTo>
                        <a:pt x="4325" y="2124"/>
                        <a:pt x="4329" y="2135"/>
                        <a:pt x="4329" y="2135"/>
                      </a:cubicBezTo>
                      <a:cubicBezTo>
                        <a:pt x="4329" y="2135"/>
                        <a:pt x="4330" y="2135"/>
                        <a:pt x="4330" y="2135"/>
                      </a:cubicBezTo>
                      <a:cubicBezTo>
                        <a:pt x="4330" y="2135"/>
                        <a:pt x="4336" y="2101"/>
                        <a:pt x="4336" y="2101"/>
                      </a:cubicBezTo>
                      <a:cubicBezTo>
                        <a:pt x="4336" y="2101"/>
                        <a:pt x="4338" y="2089"/>
                        <a:pt x="4338" y="2089"/>
                      </a:cubicBezTo>
                      <a:cubicBezTo>
                        <a:pt x="4338" y="2089"/>
                        <a:pt x="4341" y="2102"/>
                        <a:pt x="4341" y="2102"/>
                      </a:cubicBezTo>
                      <a:cubicBezTo>
                        <a:pt x="4341" y="2102"/>
                        <a:pt x="4341" y="2103"/>
                        <a:pt x="4341" y="2103"/>
                      </a:cubicBezTo>
                      <a:cubicBezTo>
                        <a:pt x="4341" y="2103"/>
                        <a:pt x="4346" y="2114"/>
                        <a:pt x="4346" y="2114"/>
                      </a:cubicBezTo>
                      <a:cubicBezTo>
                        <a:pt x="4346" y="2114"/>
                        <a:pt x="4347" y="2110"/>
                        <a:pt x="4347" y="2110"/>
                      </a:cubicBezTo>
                      <a:cubicBezTo>
                        <a:pt x="4347" y="2110"/>
                        <a:pt x="4352" y="2087"/>
                        <a:pt x="4352" y="2087"/>
                      </a:cubicBezTo>
                      <a:cubicBezTo>
                        <a:pt x="4352" y="2087"/>
                        <a:pt x="4353" y="2085"/>
                        <a:pt x="4353" y="2085"/>
                      </a:cubicBezTo>
                      <a:cubicBezTo>
                        <a:pt x="4353" y="2085"/>
                        <a:pt x="4358" y="2115"/>
                        <a:pt x="4358" y="2115"/>
                      </a:cubicBezTo>
                      <a:cubicBezTo>
                        <a:pt x="4358" y="2115"/>
                        <a:pt x="4358" y="2117"/>
                        <a:pt x="4358" y="2117"/>
                      </a:cubicBezTo>
                      <a:cubicBezTo>
                        <a:pt x="4358" y="2117"/>
                        <a:pt x="4362" y="2129"/>
                        <a:pt x="4362" y="2129"/>
                      </a:cubicBezTo>
                      <a:cubicBezTo>
                        <a:pt x="4362" y="2129"/>
                        <a:pt x="4367" y="2115"/>
                        <a:pt x="4367" y="2115"/>
                      </a:cubicBezTo>
                      <a:cubicBezTo>
                        <a:pt x="4367" y="2115"/>
                        <a:pt x="4370" y="2127"/>
                        <a:pt x="4370" y="2127"/>
                      </a:cubicBezTo>
                      <a:cubicBezTo>
                        <a:pt x="4370" y="2127"/>
                        <a:pt x="4370" y="2128"/>
                        <a:pt x="4370" y="2128"/>
                      </a:cubicBezTo>
                      <a:cubicBezTo>
                        <a:pt x="4370" y="2128"/>
                        <a:pt x="4375" y="2143"/>
                        <a:pt x="4375" y="2143"/>
                      </a:cubicBezTo>
                      <a:cubicBezTo>
                        <a:pt x="4375" y="2143"/>
                        <a:pt x="4375" y="2143"/>
                        <a:pt x="4375" y="2143"/>
                      </a:cubicBezTo>
                      <a:cubicBezTo>
                        <a:pt x="4375" y="2143"/>
                        <a:pt x="4381" y="2147"/>
                        <a:pt x="4381" y="2147"/>
                      </a:cubicBezTo>
                      <a:cubicBezTo>
                        <a:pt x="4381" y="2147"/>
                        <a:pt x="4381" y="2147"/>
                        <a:pt x="4381" y="2147"/>
                      </a:cubicBezTo>
                      <a:cubicBezTo>
                        <a:pt x="4381" y="2147"/>
                        <a:pt x="4386" y="2148"/>
                        <a:pt x="4386" y="2148"/>
                      </a:cubicBezTo>
                      <a:cubicBezTo>
                        <a:pt x="4386" y="2148"/>
                        <a:pt x="4387" y="2148"/>
                        <a:pt x="4387" y="2148"/>
                      </a:cubicBezTo>
                      <a:cubicBezTo>
                        <a:pt x="4387" y="2148"/>
                        <a:pt x="4392" y="2150"/>
                        <a:pt x="4392" y="2150"/>
                      </a:cubicBezTo>
                      <a:cubicBezTo>
                        <a:pt x="4392" y="2150"/>
                        <a:pt x="4392" y="2150"/>
                        <a:pt x="4392" y="2150"/>
                      </a:cubicBezTo>
                      <a:cubicBezTo>
                        <a:pt x="4392" y="2150"/>
                        <a:pt x="4398" y="2151"/>
                        <a:pt x="4398" y="2151"/>
                      </a:cubicBezTo>
                      <a:cubicBezTo>
                        <a:pt x="4398" y="2151"/>
                        <a:pt x="4400" y="2151"/>
                        <a:pt x="4400" y="2151"/>
                      </a:cubicBezTo>
                      <a:cubicBezTo>
                        <a:pt x="4400" y="2151"/>
                        <a:pt x="4403" y="2152"/>
                        <a:pt x="4403" y="2152"/>
                      </a:cubicBezTo>
                      <a:cubicBezTo>
                        <a:pt x="4403" y="2152"/>
                        <a:pt x="4404" y="2152"/>
                        <a:pt x="4404" y="2152"/>
                      </a:cubicBezTo>
                      <a:cubicBezTo>
                        <a:pt x="4404" y="2152"/>
                        <a:pt x="4408" y="2153"/>
                        <a:pt x="4408" y="2153"/>
                      </a:cubicBezTo>
                      <a:cubicBezTo>
                        <a:pt x="4408" y="2153"/>
                        <a:pt x="4409" y="2153"/>
                        <a:pt x="4409" y="2153"/>
                      </a:cubicBezTo>
                      <a:cubicBezTo>
                        <a:pt x="4409" y="2153"/>
                        <a:pt x="4414" y="2154"/>
                        <a:pt x="4414" y="2154"/>
                      </a:cubicBezTo>
                      <a:cubicBezTo>
                        <a:pt x="4414" y="2154"/>
                        <a:pt x="4415" y="2154"/>
                        <a:pt x="4415" y="2154"/>
                      </a:cubicBezTo>
                      <a:cubicBezTo>
                        <a:pt x="4415" y="2154"/>
                        <a:pt x="4419" y="2155"/>
                        <a:pt x="4419" y="2155"/>
                      </a:cubicBezTo>
                      <a:cubicBezTo>
                        <a:pt x="4419" y="2155"/>
                        <a:pt x="4422" y="2154"/>
                        <a:pt x="4422" y="2154"/>
                      </a:cubicBezTo>
                      <a:cubicBezTo>
                        <a:pt x="4422" y="2154"/>
                        <a:pt x="4426" y="2155"/>
                        <a:pt x="4426" y="2155"/>
                      </a:cubicBezTo>
                      <a:cubicBezTo>
                        <a:pt x="4426" y="2155"/>
                        <a:pt x="4426" y="2155"/>
                        <a:pt x="4426" y="2155"/>
                      </a:cubicBezTo>
                      <a:cubicBezTo>
                        <a:pt x="4426" y="2155"/>
                        <a:pt x="4428" y="2156"/>
                        <a:pt x="4428" y="2156"/>
                      </a:cubicBezTo>
                      <a:cubicBezTo>
                        <a:pt x="4428" y="2156"/>
                        <a:pt x="4433" y="2156"/>
                        <a:pt x="4433" y="2156"/>
                      </a:cubicBezTo>
                      <a:cubicBezTo>
                        <a:pt x="4433" y="2156"/>
                        <a:pt x="4437" y="2157"/>
                        <a:pt x="4437" y="2157"/>
                      </a:cubicBezTo>
                      <a:cubicBezTo>
                        <a:pt x="4437" y="2157"/>
                        <a:pt x="4438" y="2156"/>
                        <a:pt x="4438" y="2156"/>
                      </a:cubicBezTo>
                      <a:cubicBezTo>
                        <a:pt x="4438" y="2156"/>
                        <a:pt x="4441" y="2157"/>
                        <a:pt x="4441" y="2157"/>
                      </a:cubicBezTo>
                      <a:cubicBezTo>
                        <a:pt x="4441" y="2157"/>
                        <a:pt x="4443" y="2157"/>
                        <a:pt x="4443" y="2157"/>
                      </a:cubicBezTo>
                      <a:cubicBezTo>
                        <a:pt x="4443" y="2157"/>
                        <a:pt x="4446" y="2157"/>
                        <a:pt x="4446" y="2157"/>
                      </a:cubicBezTo>
                      <a:cubicBezTo>
                        <a:pt x="4446" y="2157"/>
                        <a:pt x="4449" y="2157"/>
                        <a:pt x="4449" y="2157"/>
                      </a:cubicBezTo>
                      <a:cubicBezTo>
                        <a:pt x="4449" y="2157"/>
                        <a:pt x="4453" y="2158"/>
                        <a:pt x="4453" y="2158"/>
                      </a:cubicBezTo>
                      <a:cubicBezTo>
                        <a:pt x="4453" y="2158"/>
                        <a:pt x="4455" y="2158"/>
                        <a:pt x="4455" y="2158"/>
                      </a:cubicBezTo>
                      <a:cubicBezTo>
                        <a:pt x="4455" y="2158"/>
                        <a:pt x="4460" y="2157"/>
                        <a:pt x="4460" y="2157"/>
                      </a:cubicBezTo>
                      <a:cubicBezTo>
                        <a:pt x="4460" y="2157"/>
                        <a:pt x="4463" y="2157"/>
                        <a:pt x="4463" y="2157"/>
                      </a:cubicBezTo>
                      <a:cubicBezTo>
                        <a:pt x="4463" y="2157"/>
                        <a:pt x="4466" y="2157"/>
                        <a:pt x="4466" y="2157"/>
                      </a:cubicBezTo>
                      <a:cubicBezTo>
                        <a:pt x="4466" y="2157"/>
                        <a:pt x="4468" y="2157"/>
                        <a:pt x="4468" y="2157"/>
                      </a:cubicBezTo>
                      <a:cubicBezTo>
                        <a:pt x="4468" y="2157"/>
                        <a:pt x="4471" y="2156"/>
                        <a:pt x="4471" y="2156"/>
                      </a:cubicBezTo>
                      <a:cubicBezTo>
                        <a:pt x="4471" y="2156"/>
                        <a:pt x="4471" y="2156"/>
                        <a:pt x="4471" y="2156"/>
                      </a:cubicBezTo>
                      <a:cubicBezTo>
                        <a:pt x="4471" y="2156"/>
                        <a:pt x="4475" y="2153"/>
                        <a:pt x="4475" y="2153"/>
                      </a:cubicBezTo>
                      <a:cubicBezTo>
                        <a:pt x="4475" y="2153"/>
                        <a:pt x="4479" y="2156"/>
                        <a:pt x="4479" y="2156"/>
                      </a:cubicBezTo>
                      <a:cubicBezTo>
                        <a:pt x="4479" y="2156"/>
                        <a:pt x="4482" y="2154"/>
                        <a:pt x="4482" y="2154"/>
                      </a:cubicBezTo>
                      <a:cubicBezTo>
                        <a:pt x="4482" y="2154"/>
                        <a:pt x="4483" y="2154"/>
                        <a:pt x="4483" y="2154"/>
                      </a:cubicBezTo>
                      <a:cubicBezTo>
                        <a:pt x="4483" y="2154"/>
                        <a:pt x="4488" y="2145"/>
                        <a:pt x="4488" y="2145"/>
                      </a:cubicBezTo>
                      <a:cubicBezTo>
                        <a:pt x="4488" y="2145"/>
                        <a:pt x="4488" y="2146"/>
                        <a:pt x="4488" y="2146"/>
                      </a:cubicBezTo>
                      <a:cubicBezTo>
                        <a:pt x="4488" y="2146"/>
                        <a:pt x="4493" y="2153"/>
                        <a:pt x="4493" y="2153"/>
                      </a:cubicBezTo>
                      <a:cubicBezTo>
                        <a:pt x="4493" y="2153"/>
                        <a:pt x="4494" y="2152"/>
                        <a:pt x="4494" y="2152"/>
                      </a:cubicBezTo>
                      <a:cubicBezTo>
                        <a:pt x="4494" y="2152"/>
                        <a:pt x="4500" y="2134"/>
                        <a:pt x="4500" y="2134"/>
                      </a:cubicBezTo>
                      <a:cubicBezTo>
                        <a:pt x="4500" y="2134"/>
                        <a:pt x="4500" y="2133"/>
                        <a:pt x="4500" y="2133"/>
                      </a:cubicBezTo>
                      <a:cubicBezTo>
                        <a:pt x="4500" y="2133"/>
                        <a:pt x="4505" y="2149"/>
                        <a:pt x="4505" y="2149"/>
                      </a:cubicBezTo>
                      <a:cubicBezTo>
                        <a:pt x="4505" y="2149"/>
                        <a:pt x="4506" y="2150"/>
                        <a:pt x="4506" y="2150"/>
                      </a:cubicBezTo>
                      <a:cubicBezTo>
                        <a:pt x="4506" y="2150"/>
                        <a:pt x="4511" y="2136"/>
                        <a:pt x="4511" y="2136"/>
                      </a:cubicBezTo>
                      <a:cubicBezTo>
                        <a:pt x="4511" y="2136"/>
                        <a:pt x="4513" y="2126"/>
                        <a:pt x="4513" y="2126"/>
                      </a:cubicBezTo>
                      <a:cubicBezTo>
                        <a:pt x="4513" y="2126"/>
                        <a:pt x="4516" y="2145"/>
                        <a:pt x="4516" y="2145"/>
                      </a:cubicBezTo>
                      <a:cubicBezTo>
                        <a:pt x="4516" y="2145"/>
                        <a:pt x="4519" y="2150"/>
                        <a:pt x="4519" y="2150"/>
                      </a:cubicBezTo>
                      <a:cubicBezTo>
                        <a:pt x="4519" y="2150"/>
                        <a:pt x="4522" y="2146"/>
                        <a:pt x="4522" y="2146"/>
                      </a:cubicBezTo>
                      <a:cubicBezTo>
                        <a:pt x="4522" y="2146"/>
                        <a:pt x="4522" y="2145"/>
                        <a:pt x="4522" y="2145"/>
                      </a:cubicBezTo>
                      <a:cubicBezTo>
                        <a:pt x="4522" y="2145"/>
                        <a:pt x="4526" y="2133"/>
                        <a:pt x="4526" y="2133"/>
                      </a:cubicBezTo>
                      <a:cubicBezTo>
                        <a:pt x="4526" y="2133"/>
                        <a:pt x="4528" y="2143"/>
                        <a:pt x="4528" y="2143"/>
                      </a:cubicBezTo>
                      <a:cubicBezTo>
                        <a:pt x="4528" y="2143"/>
                        <a:pt x="4534" y="2151"/>
                        <a:pt x="4534" y="2151"/>
                      </a:cubicBezTo>
                      <a:cubicBezTo>
                        <a:pt x="4534" y="2151"/>
                        <a:pt x="4534" y="2152"/>
                        <a:pt x="4534" y="2152"/>
                      </a:cubicBezTo>
                      <a:cubicBezTo>
                        <a:pt x="4534" y="2152"/>
                        <a:pt x="4538" y="2146"/>
                        <a:pt x="4538" y="2146"/>
                      </a:cubicBezTo>
                      <a:cubicBezTo>
                        <a:pt x="4538" y="2146"/>
                        <a:pt x="4539" y="2148"/>
                        <a:pt x="4539" y="2148"/>
                      </a:cubicBezTo>
                      <a:cubicBezTo>
                        <a:pt x="4539" y="2148"/>
                        <a:pt x="4545" y="2157"/>
                        <a:pt x="4545" y="2157"/>
                      </a:cubicBezTo>
                      <a:cubicBezTo>
                        <a:pt x="4545" y="2157"/>
                        <a:pt x="4547" y="2158"/>
                        <a:pt x="4547" y="2158"/>
                      </a:cubicBezTo>
                      <a:cubicBezTo>
                        <a:pt x="4547" y="2158"/>
                        <a:pt x="4550" y="2157"/>
                        <a:pt x="4550" y="2157"/>
                      </a:cubicBezTo>
                      <a:cubicBezTo>
                        <a:pt x="4550" y="2157"/>
                        <a:pt x="4551" y="2157"/>
                        <a:pt x="4551" y="2157"/>
                      </a:cubicBezTo>
                      <a:cubicBezTo>
                        <a:pt x="4551" y="2157"/>
                        <a:pt x="4555" y="2160"/>
                        <a:pt x="4555" y="2160"/>
                      </a:cubicBezTo>
                      <a:cubicBezTo>
                        <a:pt x="4555" y="2160"/>
                        <a:pt x="4556" y="2160"/>
                        <a:pt x="4556" y="2160"/>
                      </a:cubicBezTo>
                      <a:cubicBezTo>
                        <a:pt x="4556" y="2160"/>
                        <a:pt x="4560" y="2161"/>
                        <a:pt x="4560" y="2161"/>
                      </a:cubicBezTo>
                      <a:cubicBezTo>
                        <a:pt x="4560" y="2161"/>
                        <a:pt x="4562" y="2161"/>
                        <a:pt x="4562" y="2161"/>
                      </a:cubicBezTo>
                      <a:cubicBezTo>
                        <a:pt x="4562" y="2161"/>
                        <a:pt x="4567" y="2162"/>
                        <a:pt x="4567" y="2162"/>
                      </a:cubicBezTo>
                      <a:cubicBezTo>
                        <a:pt x="4567" y="2162"/>
                        <a:pt x="4568" y="2161"/>
                        <a:pt x="4568" y="2161"/>
                      </a:cubicBezTo>
                      <a:cubicBezTo>
                        <a:pt x="4568" y="2161"/>
                        <a:pt x="4571" y="2162"/>
                        <a:pt x="4571" y="2162"/>
                      </a:cubicBezTo>
                      <a:cubicBezTo>
                        <a:pt x="4571" y="2162"/>
                        <a:pt x="4574" y="2162"/>
                        <a:pt x="4574" y="2162"/>
                      </a:cubicBezTo>
                      <a:cubicBezTo>
                        <a:pt x="4574" y="2162"/>
                        <a:pt x="4579" y="2162"/>
                        <a:pt x="4579" y="2162"/>
                      </a:cubicBezTo>
                      <a:cubicBezTo>
                        <a:pt x="4579" y="2162"/>
                        <a:pt x="4582" y="2163"/>
                        <a:pt x="4582" y="2163"/>
                      </a:cubicBezTo>
                      <a:cubicBezTo>
                        <a:pt x="4582" y="2163"/>
                        <a:pt x="4584" y="2162"/>
                        <a:pt x="4584" y="2162"/>
                      </a:cubicBezTo>
                      <a:cubicBezTo>
                        <a:pt x="4584" y="2162"/>
                        <a:pt x="4585" y="2162"/>
                        <a:pt x="4585" y="2162"/>
                      </a:cubicBezTo>
                      <a:cubicBezTo>
                        <a:pt x="4585" y="2162"/>
                        <a:pt x="4586" y="2163"/>
                        <a:pt x="4586" y="2163"/>
                      </a:cubicBezTo>
                      <a:cubicBezTo>
                        <a:pt x="4586" y="2163"/>
                        <a:pt x="4590" y="2163"/>
                        <a:pt x="4590" y="2163"/>
                      </a:cubicBezTo>
                      <a:cubicBezTo>
                        <a:pt x="4590" y="2163"/>
                        <a:pt x="4596" y="2162"/>
                        <a:pt x="4596" y="2162"/>
                      </a:cubicBezTo>
                      <a:cubicBezTo>
                        <a:pt x="4596" y="2162"/>
                        <a:pt x="4596" y="2162"/>
                        <a:pt x="4596" y="2162"/>
                      </a:cubicBezTo>
                      <a:cubicBezTo>
                        <a:pt x="4596" y="2162"/>
                        <a:pt x="4599" y="2163"/>
                        <a:pt x="4599" y="2163"/>
                      </a:cubicBezTo>
                      <a:cubicBezTo>
                        <a:pt x="4599" y="2163"/>
                        <a:pt x="4604" y="2163"/>
                        <a:pt x="4604" y="2163"/>
                      </a:cubicBezTo>
                      <a:cubicBezTo>
                        <a:pt x="4604" y="2163"/>
                        <a:pt x="4607" y="2162"/>
                        <a:pt x="4607" y="2162"/>
                      </a:cubicBezTo>
                      <a:cubicBezTo>
                        <a:pt x="4607" y="2162"/>
                        <a:pt x="4607" y="2163"/>
                        <a:pt x="4607" y="2163"/>
                      </a:cubicBezTo>
                      <a:cubicBezTo>
                        <a:pt x="4607" y="2163"/>
                        <a:pt x="4613" y="2162"/>
                        <a:pt x="4613" y="2162"/>
                      </a:cubicBezTo>
                      <a:cubicBezTo>
                        <a:pt x="4613" y="2162"/>
                        <a:pt x="4616" y="2162"/>
                        <a:pt x="4616" y="2162"/>
                      </a:cubicBezTo>
                      <a:cubicBezTo>
                        <a:pt x="4616" y="2162"/>
                        <a:pt x="4618" y="2162"/>
                        <a:pt x="4618" y="2162"/>
                      </a:cubicBezTo>
                      <a:cubicBezTo>
                        <a:pt x="4618" y="2162"/>
                        <a:pt x="4620" y="2162"/>
                        <a:pt x="4620" y="2162"/>
                      </a:cubicBezTo>
                      <a:cubicBezTo>
                        <a:pt x="4620" y="2162"/>
                        <a:pt x="4623" y="2161"/>
                        <a:pt x="4623" y="2161"/>
                      </a:cubicBezTo>
                      <a:cubicBezTo>
                        <a:pt x="4623" y="2161"/>
                        <a:pt x="4624" y="2161"/>
                        <a:pt x="4624" y="2161"/>
                      </a:cubicBezTo>
                      <a:cubicBezTo>
                        <a:pt x="4624" y="2161"/>
                        <a:pt x="4629" y="2160"/>
                        <a:pt x="4629" y="2160"/>
                      </a:cubicBezTo>
                      <a:cubicBezTo>
                        <a:pt x="4629" y="2160"/>
                        <a:pt x="4630" y="2160"/>
                        <a:pt x="4630" y="2160"/>
                      </a:cubicBezTo>
                      <a:cubicBezTo>
                        <a:pt x="4630" y="2160"/>
                        <a:pt x="4635" y="2159"/>
                        <a:pt x="4635" y="2159"/>
                      </a:cubicBezTo>
                      <a:cubicBezTo>
                        <a:pt x="4635" y="2159"/>
                        <a:pt x="4635" y="2159"/>
                        <a:pt x="4635" y="2159"/>
                      </a:cubicBezTo>
                      <a:cubicBezTo>
                        <a:pt x="4635" y="2159"/>
                        <a:pt x="4641" y="2157"/>
                        <a:pt x="4641" y="2157"/>
                      </a:cubicBezTo>
                      <a:cubicBezTo>
                        <a:pt x="4641" y="2157"/>
                        <a:pt x="4641" y="2157"/>
                        <a:pt x="4641" y="2157"/>
                      </a:cubicBezTo>
                      <a:cubicBezTo>
                        <a:pt x="4641" y="2157"/>
                        <a:pt x="4646" y="2154"/>
                        <a:pt x="4646" y="2154"/>
                      </a:cubicBezTo>
                      <a:cubicBezTo>
                        <a:pt x="4646" y="2154"/>
                        <a:pt x="4647" y="2154"/>
                        <a:pt x="4647" y="2154"/>
                      </a:cubicBezTo>
                      <a:cubicBezTo>
                        <a:pt x="4647" y="2154"/>
                        <a:pt x="4652" y="2144"/>
                        <a:pt x="4652" y="2144"/>
                      </a:cubicBezTo>
                      <a:cubicBezTo>
                        <a:pt x="4652" y="2144"/>
                        <a:pt x="4653" y="2144"/>
                        <a:pt x="4653" y="2144"/>
                      </a:cubicBezTo>
                      <a:cubicBezTo>
                        <a:pt x="4653" y="2144"/>
                        <a:pt x="4658" y="2090"/>
                        <a:pt x="4658" y="2090"/>
                      </a:cubicBezTo>
                      <a:cubicBezTo>
                        <a:pt x="4658" y="2090"/>
                        <a:pt x="4659" y="2086"/>
                        <a:pt x="4659" y="2086"/>
                      </a:cubicBezTo>
                      <a:cubicBezTo>
                        <a:pt x="4659" y="2086"/>
                        <a:pt x="4664" y="2140"/>
                        <a:pt x="4664" y="2140"/>
                      </a:cubicBezTo>
                      <a:cubicBezTo>
                        <a:pt x="4664" y="2140"/>
                        <a:pt x="4664" y="2141"/>
                        <a:pt x="4664" y="2141"/>
                      </a:cubicBezTo>
                      <a:cubicBezTo>
                        <a:pt x="4664" y="2141"/>
                        <a:pt x="4669" y="2150"/>
                        <a:pt x="4669" y="2150"/>
                      </a:cubicBezTo>
                      <a:cubicBezTo>
                        <a:pt x="4669" y="2150"/>
                        <a:pt x="4670" y="2150"/>
                        <a:pt x="4670" y="2150"/>
                      </a:cubicBezTo>
                      <a:cubicBezTo>
                        <a:pt x="4670" y="2150"/>
                        <a:pt x="4675" y="2155"/>
                        <a:pt x="4675" y="2155"/>
                      </a:cubicBezTo>
                      <a:cubicBezTo>
                        <a:pt x="4675" y="2155"/>
                        <a:pt x="4675" y="2155"/>
                        <a:pt x="4675" y="2155"/>
                      </a:cubicBezTo>
                      <a:cubicBezTo>
                        <a:pt x="4675" y="2155"/>
                        <a:pt x="4680" y="2157"/>
                        <a:pt x="4680" y="2157"/>
                      </a:cubicBezTo>
                      <a:cubicBezTo>
                        <a:pt x="4680" y="2157"/>
                        <a:pt x="4683" y="2155"/>
                        <a:pt x="4683" y="2155"/>
                      </a:cubicBezTo>
                      <a:cubicBezTo>
                        <a:pt x="4683" y="2155"/>
                        <a:pt x="4686" y="2158"/>
                        <a:pt x="4686" y="2158"/>
                      </a:cubicBezTo>
                      <a:cubicBezTo>
                        <a:pt x="4686" y="2158"/>
                        <a:pt x="4686" y="2158"/>
                        <a:pt x="4686" y="2158"/>
                      </a:cubicBezTo>
                      <a:cubicBezTo>
                        <a:pt x="4686" y="2158"/>
                        <a:pt x="4692" y="2160"/>
                        <a:pt x="4692" y="2160"/>
                      </a:cubicBezTo>
                      <a:cubicBezTo>
                        <a:pt x="4692" y="2160"/>
                        <a:pt x="4693" y="2160"/>
                        <a:pt x="4693" y="2160"/>
                      </a:cubicBezTo>
                      <a:cubicBezTo>
                        <a:pt x="4693" y="2160"/>
                        <a:pt x="4696" y="2161"/>
                        <a:pt x="4696" y="2161"/>
                      </a:cubicBezTo>
                      <a:cubicBezTo>
                        <a:pt x="4696" y="2161"/>
                        <a:pt x="4698" y="2162"/>
                        <a:pt x="4698" y="2162"/>
                      </a:cubicBezTo>
                      <a:cubicBezTo>
                        <a:pt x="4698" y="2162"/>
                        <a:pt x="4703" y="2162"/>
                        <a:pt x="4703" y="2162"/>
                      </a:cubicBezTo>
                      <a:cubicBezTo>
                        <a:pt x="4703" y="2162"/>
                        <a:pt x="4705" y="2162"/>
                        <a:pt x="4705" y="2162"/>
                      </a:cubicBezTo>
                      <a:cubicBezTo>
                        <a:pt x="4705" y="2162"/>
                        <a:pt x="4709" y="2163"/>
                        <a:pt x="4709" y="2163"/>
                      </a:cubicBezTo>
                      <a:cubicBezTo>
                        <a:pt x="4709" y="2163"/>
                        <a:pt x="4710" y="2163"/>
                        <a:pt x="4710" y="2163"/>
                      </a:cubicBezTo>
                      <a:cubicBezTo>
                        <a:pt x="4710" y="2163"/>
                        <a:pt x="4714" y="2164"/>
                        <a:pt x="4714" y="2164"/>
                      </a:cubicBezTo>
                      <a:cubicBezTo>
                        <a:pt x="4714" y="2164"/>
                        <a:pt x="4715" y="2163"/>
                        <a:pt x="4715" y="2163"/>
                      </a:cubicBezTo>
                      <a:cubicBezTo>
                        <a:pt x="4715" y="2163"/>
                        <a:pt x="4716" y="2164"/>
                        <a:pt x="4716" y="2164"/>
                      </a:cubicBezTo>
                      <a:cubicBezTo>
                        <a:pt x="4716" y="2164"/>
                        <a:pt x="4724" y="2164"/>
                        <a:pt x="4724" y="2164"/>
                      </a:cubicBezTo>
                      <a:cubicBezTo>
                        <a:pt x="4724" y="2164"/>
                        <a:pt x="4726" y="2164"/>
                        <a:pt x="4726" y="2164"/>
                      </a:cubicBezTo>
                      <a:cubicBezTo>
                        <a:pt x="4726" y="2164"/>
                        <a:pt x="4726" y="2165"/>
                        <a:pt x="4726" y="2165"/>
                      </a:cubicBezTo>
                      <a:cubicBezTo>
                        <a:pt x="4726" y="2165"/>
                        <a:pt x="4731" y="2164"/>
                        <a:pt x="4731" y="2164"/>
                      </a:cubicBezTo>
                      <a:cubicBezTo>
                        <a:pt x="4731" y="2164"/>
                        <a:pt x="4732" y="2164"/>
                        <a:pt x="4732" y="2164"/>
                      </a:cubicBezTo>
                      <a:cubicBezTo>
                        <a:pt x="4732" y="2164"/>
                        <a:pt x="4734" y="2165"/>
                        <a:pt x="4734" y="2165"/>
                      </a:cubicBezTo>
                      <a:cubicBezTo>
                        <a:pt x="4734" y="2165"/>
                        <a:pt x="4738" y="2165"/>
                        <a:pt x="4738" y="2165"/>
                      </a:cubicBezTo>
                      <a:cubicBezTo>
                        <a:pt x="4738" y="2165"/>
                        <a:pt x="4741" y="2164"/>
                        <a:pt x="4741" y="2164"/>
                      </a:cubicBezTo>
                      <a:cubicBezTo>
                        <a:pt x="4741" y="2164"/>
                        <a:pt x="4744" y="2164"/>
                        <a:pt x="4744" y="2164"/>
                      </a:cubicBezTo>
                      <a:cubicBezTo>
                        <a:pt x="4744" y="2164"/>
                        <a:pt x="4748" y="2163"/>
                        <a:pt x="4748" y="2163"/>
                      </a:cubicBezTo>
                      <a:cubicBezTo>
                        <a:pt x="4748" y="2163"/>
                        <a:pt x="4751" y="2164"/>
                        <a:pt x="4751" y="2164"/>
                      </a:cubicBezTo>
                      <a:cubicBezTo>
                        <a:pt x="4751" y="2164"/>
                        <a:pt x="4754" y="2163"/>
                        <a:pt x="4754" y="2163"/>
                      </a:cubicBezTo>
                      <a:cubicBezTo>
                        <a:pt x="4754" y="2163"/>
                        <a:pt x="4754" y="2163"/>
                        <a:pt x="4754" y="2163"/>
                      </a:cubicBezTo>
                      <a:cubicBezTo>
                        <a:pt x="4754" y="2163"/>
                        <a:pt x="4760" y="2161"/>
                        <a:pt x="4760" y="2161"/>
                      </a:cubicBezTo>
                      <a:cubicBezTo>
                        <a:pt x="4760" y="2161"/>
                        <a:pt x="4760" y="2161"/>
                        <a:pt x="4760" y="2161"/>
                      </a:cubicBezTo>
                      <a:cubicBezTo>
                        <a:pt x="4760" y="2161"/>
                        <a:pt x="4765" y="2157"/>
                        <a:pt x="4765" y="2157"/>
                      </a:cubicBezTo>
                      <a:cubicBezTo>
                        <a:pt x="4765" y="2157"/>
                        <a:pt x="4765" y="2157"/>
                        <a:pt x="4765" y="2157"/>
                      </a:cubicBezTo>
                      <a:cubicBezTo>
                        <a:pt x="4765" y="2157"/>
                        <a:pt x="4771" y="2145"/>
                        <a:pt x="4771" y="2145"/>
                      </a:cubicBezTo>
                      <a:cubicBezTo>
                        <a:pt x="4771" y="2145"/>
                        <a:pt x="4771" y="2144"/>
                        <a:pt x="4771" y="2144"/>
                      </a:cubicBezTo>
                      <a:cubicBezTo>
                        <a:pt x="4771" y="2144"/>
                        <a:pt x="4777" y="2129"/>
                        <a:pt x="4777" y="2129"/>
                      </a:cubicBezTo>
                      <a:cubicBezTo>
                        <a:pt x="4777" y="2129"/>
                        <a:pt x="4777" y="2128"/>
                        <a:pt x="4777" y="2128"/>
                      </a:cubicBezTo>
                      <a:cubicBezTo>
                        <a:pt x="4777" y="2128"/>
                        <a:pt x="4782" y="2095"/>
                        <a:pt x="4782" y="2095"/>
                      </a:cubicBezTo>
                      <a:cubicBezTo>
                        <a:pt x="4782" y="2095"/>
                        <a:pt x="4783" y="2091"/>
                        <a:pt x="4783" y="2091"/>
                      </a:cubicBezTo>
                      <a:cubicBezTo>
                        <a:pt x="4783" y="2091"/>
                        <a:pt x="4788" y="1628"/>
                        <a:pt x="4788" y="1628"/>
                      </a:cubicBezTo>
                      <a:cubicBezTo>
                        <a:pt x="4788" y="1628"/>
                        <a:pt x="4789" y="1459"/>
                        <a:pt x="4789" y="1459"/>
                      </a:cubicBezTo>
                      <a:cubicBezTo>
                        <a:pt x="4789" y="1459"/>
                        <a:pt x="4794" y="1953"/>
                        <a:pt x="4794" y="1953"/>
                      </a:cubicBezTo>
                      <a:cubicBezTo>
                        <a:pt x="4794" y="1953"/>
                        <a:pt x="4796" y="1994"/>
                        <a:pt x="4796" y="1994"/>
                      </a:cubicBezTo>
                      <a:cubicBezTo>
                        <a:pt x="4796" y="1994"/>
                        <a:pt x="4799" y="1854"/>
                        <a:pt x="4799" y="1854"/>
                      </a:cubicBezTo>
                      <a:cubicBezTo>
                        <a:pt x="4799" y="1854"/>
                        <a:pt x="4802" y="1481"/>
                        <a:pt x="4802" y="1481"/>
                      </a:cubicBezTo>
                      <a:cubicBezTo>
                        <a:pt x="4802" y="1481"/>
                        <a:pt x="4805" y="1887"/>
                        <a:pt x="4805" y="1887"/>
                      </a:cubicBezTo>
                      <a:cubicBezTo>
                        <a:pt x="4805" y="1887"/>
                        <a:pt x="4805" y="1912"/>
                        <a:pt x="4805" y="1912"/>
                      </a:cubicBezTo>
                      <a:cubicBezTo>
                        <a:pt x="4805" y="1912"/>
                        <a:pt x="4811" y="2091"/>
                        <a:pt x="4811" y="2091"/>
                      </a:cubicBezTo>
                      <a:cubicBezTo>
                        <a:pt x="4811" y="2091"/>
                        <a:pt x="4811" y="2094"/>
                        <a:pt x="4811" y="2094"/>
                      </a:cubicBezTo>
                      <a:cubicBezTo>
                        <a:pt x="4811" y="2094"/>
                        <a:pt x="4816" y="2127"/>
                        <a:pt x="4816" y="2127"/>
                      </a:cubicBezTo>
                      <a:cubicBezTo>
                        <a:pt x="4816" y="2127"/>
                        <a:pt x="4817" y="2127"/>
                        <a:pt x="4817" y="2127"/>
                      </a:cubicBezTo>
                      <a:cubicBezTo>
                        <a:pt x="4817" y="2127"/>
                        <a:pt x="4822" y="2139"/>
                        <a:pt x="4822" y="2139"/>
                      </a:cubicBezTo>
                      <a:cubicBezTo>
                        <a:pt x="4822" y="2139"/>
                        <a:pt x="4822" y="2140"/>
                        <a:pt x="4822" y="2140"/>
                      </a:cubicBezTo>
                      <a:cubicBezTo>
                        <a:pt x="4822" y="2140"/>
                        <a:pt x="4828" y="2146"/>
                        <a:pt x="4828" y="2146"/>
                      </a:cubicBezTo>
                      <a:cubicBezTo>
                        <a:pt x="4828" y="2146"/>
                        <a:pt x="4828" y="2146"/>
                        <a:pt x="4828" y="2146"/>
                      </a:cubicBezTo>
                      <a:cubicBezTo>
                        <a:pt x="4828" y="2146"/>
                        <a:pt x="4833" y="2149"/>
                        <a:pt x="4833" y="2149"/>
                      </a:cubicBezTo>
                      <a:cubicBezTo>
                        <a:pt x="4833" y="2149"/>
                        <a:pt x="4833" y="2150"/>
                        <a:pt x="4833" y="2150"/>
                      </a:cubicBezTo>
                      <a:cubicBezTo>
                        <a:pt x="4833" y="2150"/>
                        <a:pt x="4839" y="2153"/>
                        <a:pt x="4839" y="2153"/>
                      </a:cubicBezTo>
                      <a:cubicBezTo>
                        <a:pt x="4839" y="2153"/>
                        <a:pt x="4839" y="2153"/>
                        <a:pt x="4839" y="2153"/>
                      </a:cubicBezTo>
                      <a:cubicBezTo>
                        <a:pt x="4839" y="2153"/>
                        <a:pt x="4844" y="2155"/>
                        <a:pt x="4844" y="2155"/>
                      </a:cubicBezTo>
                      <a:cubicBezTo>
                        <a:pt x="4844" y="2155"/>
                        <a:pt x="4845" y="2155"/>
                        <a:pt x="4845" y="2155"/>
                      </a:cubicBezTo>
                      <a:cubicBezTo>
                        <a:pt x="4845" y="2155"/>
                        <a:pt x="4850" y="2157"/>
                        <a:pt x="4850" y="2157"/>
                      </a:cubicBezTo>
                      <a:cubicBezTo>
                        <a:pt x="4850" y="2157"/>
                        <a:pt x="4852" y="2157"/>
                        <a:pt x="4852" y="2157"/>
                      </a:cubicBezTo>
                      <a:cubicBezTo>
                        <a:pt x="4852" y="2157"/>
                        <a:pt x="4856" y="2158"/>
                        <a:pt x="4856" y="2158"/>
                      </a:cubicBezTo>
                      <a:cubicBezTo>
                        <a:pt x="4856" y="2158"/>
                        <a:pt x="4856" y="2158"/>
                        <a:pt x="4856" y="2158"/>
                      </a:cubicBezTo>
                      <a:cubicBezTo>
                        <a:pt x="4856" y="2158"/>
                        <a:pt x="4861" y="2159"/>
                        <a:pt x="4861" y="2159"/>
                      </a:cubicBezTo>
                      <a:cubicBezTo>
                        <a:pt x="4861" y="2159"/>
                        <a:pt x="4865" y="2159"/>
                        <a:pt x="4865" y="2159"/>
                      </a:cubicBezTo>
                      <a:cubicBezTo>
                        <a:pt x="4865" y="2159"/>
                        <a:pt x="4867" y="2160"/>
                        <a:pt x="4867" y="2160"/>
                      </a:cubicBezTo>
                      <a:cubicBezTo>
                        <a:pt x="4867" y="2160"/>
                        <a:pt x="4867" y="2160"/>
                        <a:pt x="4867" y="2160"/>
                      </a:cubicBezTo>
                      <a:cubicBezTo>
                        <a:pt x="4867" y="2160"/>
                        <a:pt x="4873" y="2160"/>
                        <a:pt x="4873" y="2160"/>
                      </a:cubicBezTo>
                      <a:cubicBezTo>
                        <a:pt x="4873" y="2160"/>
                        <a:pt x="4874" y="2160"/>
                        <a:pt x="4874" y="2160"/>
                      </a:cubicBezTo>
                      <a:cubicBezTo>
                        <a:pt x="4874" y="2160"/>
                        <a:pt x="4878" y="2161"/>
                        <a:pt x="4878" y="2161"/>
                      </a:cubicBezTo>
                      <a:cubicBezTo>
                        <a:pt x="4878" y="2161"/>
                        <a:pt x="4879" y="2161"/>
                        <a:pt x="4879" y="2161"/>
                      </a:cubicBezTo>
                      <a:cubicBezTo>
                        <a:pt x="4879" y="2161"/>
                        <a:pt x="4882" y="2161"/>
                        <a:pt x="4882" y="2161"/>
                      </a:cubicBezTo>
                      <a:cubicBezTo>
                        <a:pt x="4882" y="2161"/>
                        <a:pt x="4886" y="2161"/>
                        <a:pt x="4886" y="2161"/>
                      </a:cubicBezTo>
                      <a:cubicBezTo>
                        <a:pt x="4886" y="2161"/>
                        <a:pt x="4890" y="2161"/>
                        <a:pt x="4890" y="2161"/>
                      </a:cubicBezTo>
                      <a:cubicBezTo>
                        <a:pt x="4890" y="2161"/>
                        <a:pt x="4893" y="2161"/>
                        <a:pt x="4893" y="2161"/>
                      </a:cubicBezTo>
                      <a:cubicBezTo>
                        <a:pt x="4893" y="2161"/>
                        <a:pt x="4895" y="2162"/>
                        <a:pt x="4895" y="2162"/>
                      </a:cubicBezTo>
                      <a:cubicBezTo>
                        <a:pt x="4895" y="2162"/>
                        <a:pt x="4897" y="2161"/>
                        <a:pt x="4897" y="2161"/>
                      </a:cubicBezTo>
                      <a:cubicBezTo>
                        <a:pt x="4897" y="2161"/>
                        <a:pt x="4899" y="2162"/>
                        <a:pt x="4899" y="2162"/>
                      </a:cubicBezTo>
                      <a:cubicBezTo>
                        <a:pt x="4899" y="2162"/>
                        <a:pt x="4903" y="2162"/>
                        <a:pt x="4903" y="2162"/>
                      </a:cubicBezTo>
                      <a:cubicBezTo>
                        <a:pt x="4903" y="2162"/>
                        <a:pt x="4907" y="2161"/>
                        <a:pt x="4907" y="2161"/>
                      </a:cubicBezTo>
                      <a:cubicBezTo>
                        <a:pt x="4907" y="2161"/>
                        <a:pt x="4907" y="2161"/>
                        <a:pt x="4907" y="2161"/>
                      </a:cubicBezTo>
                      <a:cubicBezTo>
                        <a:pt x="4907" y="2161"/>
                        <a:pt x="4911" y="2159"/>
                        <a:pt x="4911" y="2159"/>
                      </a:cubicBezTo>
                      <a:cubicBezTo>
                        <a:pt x="4911" y="2159"/>
                        <a:pt x="4913" y="2160"/>
                        <a:pt x="4913" y="2160"/>
                      </a:cubicBezTo>
                      <a:cubicBezTo>
                        <a:pt x="4913" y="2160"/>
                        <a:pt x="4917" y="2161"/>
                        <a:pt x="4917" y="2161"/>
                      </a:cubicBezTo>
                      <a:cubicBezTo>
                        <a:pt x="4917" y="2161"/>
                        <a:pt x="4918" y="2161"/>
                        <a:pt x="4918" y="2161"/>
                      </a:cubicBezTo>
                      <a:cubicBezTo>
                        <a:pt x="4918" y="2161"/>
                        <a:pt x="4923" y="2158"/>
                        <a:pt x="4923" y="2158"/>
                      </a:cubicBezTo>
                      <a:cubicBezTo>
                        <a:pt x="4923" y="2158"/>
                        <a:pt x="4924" y="2159"/>
                        <a:pt x="4924" y="2159"/>
                      </a:cubicBezTo>
                      <a:cubicBezTo>
                        <a:pt x="4924" y="2159"/>
                        <a:pt x="4929" y="2162"/>
                        <a:pt x="4929" y="2162"/>
                      </a:cubicBezTo>
                      <a:cubicBezTo>
                        <a:pt x="4929" y="2162"/>
                        <a:pt x="4930" y="2161"/>
                        <a:pt x="4930" y="2161"/>
                      </a:cubicBezTo>
                      <a:cubicBezTo>
                        <a:pt x="4930" y="2161"/>
                        <a:pt x="4935" y="2160"/>
                        <a:pt x="4935" y="2160"/>
                      </a:cubicBezTo>
                      <a:cubicBezTo>
                        <a:pt x="4935" y="2160"/>
                        <a:pt x="4935" y="2160"/>
                        <a:pt x="4935" y="2160"/>
                      </a:cubicBezTo>
                      <a:cubicBezTo>
                        <a:pt x="4935" y="2160"/>
                        <a:pt x="4940" y="2157"/>
                        <a:pt x="4940" y="2157"/>
                      </a:cubicBezTo>
                      <a:cubicBezTo>
                        <a:pt x="4940" y="2157"/>
                        <a:pt x="4941" y="2157"/>
                        <a:pt x="4941" y="2157"/>
                      </a:cubicBezTo>
                      <a:cubicBezTo>
                        <a:pt x="4941" y="2157"/>
                        <a:pt x="4945" y="2159"/>
                        <a:pt x="4945" y="2159"/>
                      </a:cubicBezTo>
                      <a:cubicBezTo>
                        <a:pt x="4945" y="2159"/>
                        <a:pt x="4947" y="2158"/>
                        <a:pt x="4947" y="2158"/>
                      </a:cubicBezTo>
                      <a:cubicBezTo>
                        <a:pt x="4947" y="2158"/>
                        <a:pt x="4951" y="2154"/>
                        <a:pt x="4951" y="2154"/>
                      </a:cubicBezTo>
                      <a:cubicBezTo>
                        <a:pt x="4951" y="2154"/>
                        <a:pt x="4952" y="2155"/>
                        <a:pt x="4952" y="2155"/>
                      </a:cubicBezTo>
                      <a:cubicBezTo>
                        <a:pt x="4952" y="2155"/>
                        <a:pt x="4958" y="2159"/>
                        <a:pt x="4958" y="2159"/>
                      </a:cubicBezTo>
                      <a:cubicBezTo>
                        <a:pt x="4958" y="2159"/>
                        <a:pt x="4960" y="2160"/>
                        <a:pt x="4960" y="2160"/>
                      </a:cubicBezTo>
                      <a:cubicBezTo>
                        <a:pt x="4960" y="2160"/>
                        <a:pt x="4963" y="2159"/>
                        <a:pt x="4963" y="2159"/>
                      </a:cubicBezTo>
                      <a:cubicBezTo>
                        <a:pt x="4963" y="2159"/>
                        <a:pt x="4965" y="2157"/>
                        <a:pt x="4965" y="2157"/>
                      </a:cubicBezTo>
                      <a:cubicBezTo>
                        <a:pt x="4965" y="2157"/>
                        <a:pt x="4968" y="2160"/>
                        <a:pt x="4968" y="2160"/>
                      </a:cubicBezTo>
                      <a:cubicBezTo>
                        <a:pt x="4968" y="2160"/>
                        <a:pt x="4969" y="2160"/>
                        <a:pt x="4969" y="2160"/>
                      </a:cubicBezTo>
                      <a:cubicBezTo>
                        <a:pt x="4969" y="2160"/>
                        <a:pt x="4974" y="2161"/>
                        <a:pt x="4974" y="2161"/>
                      </a:cubicBezTo>
                      <a:cubicBezTo>
                        <a:pt x="4974" y="2161"/>
                        <a:pt x="4977" y="2160"/>
                        <a:pt x="4977" y="2160"/>
                      </a:cubicBezTo>
                      <a:cubicBezTo>
                        <a:pt x="4977" y="2160"/>
                        <a:pt x="4980" y="2162"/>
                        <a:pt x="4980" y="2162"/>
                      </a:cubicBezTo>
                      <a:cubicBezTo>
                        <a:pt x="4980" y="2162"/>
                        <a:pt x="4984" y="2162"/>
                        <a:pt x="4984" y="2162"/>
                      </a:cubicBezTo>
                      <a:cubicBezTo>
                        <a:pt x="4984" y="2162"/>
                        <a:pt x="4986" y="2162"/>
                        <a:pt x="4986" y="2162"/>
                      </a:cubicBezTo>
                      <a:cubicBezTo>
                        <a:pt x="4986" y="2162"/>
                        <a:pt x="4990" y="2162"/>
                        <a:pt x="4990" y="2162"/>
                      </a:cubicBezTo>
                      <a:cubicBezTo>
                        <a:pt x="4990" y="2162"/>
                        <a:pt x="4992" y="2163"/>
                        <a:pt x="4992" y="2163"/>
                      </a:cubicBezTo>
                      <a:cubicBezTo>
                        <a:pt x="4992" y="2163"/>
                        <a:pt x="4993" y="2163"/>
                        <a:pt x="4993" y="2163"/>
                      </a:cubicBezTo>
                      <a:cubicBezTo>
                        <a:pt x="4993" y="2163"/>
                        <a:pt x="4995" y="2163"/>
                        <a:pt x="4995" y="2163"/>
                      </a:cubicBezTo>
                      <a:cubicBezTo>
                        <a:pt x="4995" y="2163"/>
                        <a:pt x="4998" y="2163"/>
                        <a:pt x="4998" y="2163"/>
                      </a:cubicBezTo>
                      <a:cubicBezTo>
                        <a:pt x="4998" y="2163"/>
                        <a:pt x="5002" y="2163"/>
                        <a:pt x="5002" y="2163"/>
                      </a:cubicBezTo>
                      <a:cubicBezTo>
                        <a:pt x="5002" y="2163"/>
                        <a:pt x="5004" y="2163"/>
                        <a:pt x="5004" y="2163"/>
                      </a:cubicBezTo>
                      <a:cubicBezTo>
                        <a:pt x="5004" y="2163"/>
                        <a:pt x="5006" y="2164"/>
                        <a:pt x="5006" y="2164"/>
                      </a:cubicBezTo>
                      <a:cubicBezTo>
                        <a:pt x="5006" y="2164"/>
                        <a:pt x="5010" y="2164"/>
                        <a:pt x="5010" y="2164"/>
                      </a:cubicBezTo>
                      <a:cubicBezTo>
                        <a:pt x="5010" y="2164"/>
                        <a:pt x="5011" y="2163"/>
                        <a:pt x="5011" y="2163"/>
                      </a:cubicBezTo>
                      <a:cubicBezTo>
                        <a:pt x="5011" y="2163"/>
                        <a:pt x="5015" y="2164"/>
                        <a:pt x="5015" y="2164"/>
                      </a:cubicBezTo>
                      <a:cubicBezTo>
                        <a:pt x="5015" y="2164"/>
                        <a:pt x="5017" y="2163"/>
                        <a:pt x="5017" y="2163"/>
                      </a:cubicBezTo>
                      <a:cubicBezTo>
                        <a:pt x="5017" y="2163"/>
                        <a:pt x="5020" y="2163"/>
                        <a:pt x="5020" y="2163"/>
                      </a:cubicBezTo>
                      <a:cubicBezTo>
                        <a:pt x="5020" y="2163"/>
                        <a:pt x="5025" y="2162"/>
                        <a:pt x="5025" y="2162"/>
                      </a:cubicBezTo>
                      <a:cubicBezTo>
                        <a:pt x="5025" y="2162"/>
                        <a:pt x="5026" y="2162"/>
                        <a:pt x="5026" y="2162"/>
                      </a:cubicBezTo>
                      <a:cubicBezTo>
                        <a:pt x="5026" y="2162"/>
                        <a:pt x="5031" y="2161"/>
                        <a:pt x="5031" y="2161"/>
                      </a:cubicBezTo>
                      <a:cubicBezTo>
                        <a:pt x="5031" y="2161"/>
                        <a:pt x="5031" y="2160"/>
                        <a:pt x="5031" y="2160"/>
                      </a:cubicBezTo>
                      <a:cubicBezTo>
                        <a:pt x="5031" y="2160"/>
                        <a:pt x="5037" y="2158"/>
                        <a:pt x="5037" y="2158"/>
                      </a:cubicBezTo>
                      <a:cubicBezTo>
                        <a:pt x="5037" y="2158"/>
                        <a:pt x="5037" y="2158"/>
                        <a:pt x="5037" y="2158"/>
                      </a:cubicBezTo>
                      <a:cubicBezTo>
                        <a:pt x="5037" y="2158"/>
                        <a:pt x="5042" y="2153"/>
                        <a:pt x="5042" y="2153"/>
                      </a:cubicBezTo>
                      <a:cubicBezTo>
                        <a:pt x="5042" y="2153"/>
                        <a:pt x="5043" y="2152"/>
                        <a:pt x="5043" y="2152"/>
                      </a:cubicBezTo>
                      <a:cubicBezTo>
                        <a:pt x="5043" y="2152"/>
                        <a:pt x="5048" y="2140"/>
                        <a:pt x="5048" y="2140"/>
                      </a:cubicBezTo>
                      <a:cubicBezTo>
                        <a:pt x="5048" y="2140"/>
                        <a:pt x="5048" y="2139"/>
                        <a:pt x="5048" y="2139"/>
                      </a:cubicBezTo>
                      <a:cubicBezTo>
                        <a:pt x="5048" y="2139"/>
                        <a:pt x="5054" y="2066"/>
                        <a:pt x="5054" y="2066"/>
                      </a:cubicBezTo>
                      <a:cubicBezTo>
                        <a:pt x="5054" y="2066"/>
                        <a:pt x="5054" y="2057"/>
                        <a:pt x="5054" y="2057"/>
                      </a:cubicBezTo>
                      <a:cubicBezTo>
                        <a:pt x="5054" y="2057"/>
                        <a:pt x="5058" y="1723"/>
                        <a:pt x="5058" y="1723"/>
                      </a:cubicBezTo>
                      <a:cubicBezTo>
                        <a:pt x="5058" y="1723"/>
                        <a:pt x="5060" y="1860"/>
                        <a:pt x="5060" y="1860"/>
                      </a:cubicBezTo>
                      <a:cubicBezTo>
                        <a:pt x="5060" y="1860"/>
                        <a:pt x="5064" y="2059"/>
                        <a:pt x="5064" y="2059"/>
                      </a:cubicBezTo>
                      <a:cubicBezTo>
                        <a:pt x="5064" y="2059"/>
                        <a:pt x="5065" y="2056"/>
                        <a:pt x="5065" y="2056"/>
                      </a:cubicBezTo>
                      <a:cubicBezTo>
                        <a:pt x="5065" y="2056"/>
                        <a:pt x="5071" y="1727"/>
                        <a:pt x="5071" y="1727"/>
                      </a:cubicBezTo>
                      <a:cubicBezTo>
                        <a:pt x="5071" y="1727"/>
                        <a:pt x="5071" y="1731"/>
                        <a:pt x="5071" y="1731"/>
                      </a:cubicBezTo>
                      <a:cubicBezTo>
                        <a:pt x="5071" y="1731"/>
                        <a:pt x="5076" y="2084"/>
                        <a:pt x="5076" y="2084"/>
                      </a:cubicBezTo>
                      <a:cubicBezTo>
                        <a:pt x="5076" y="2084"/>
                        <a:pt x="5077" y="2088"/>
                        <a:pt x="5077" y="2088"/>
                      </a:cubicBezTo>
                      <a:cubicBezTo>
                        <a:pt x="5077" y="2088"/>
                        <a:pt x="5082" y="2127"/>
                        <a:pt x="5082" y="2127"/>
                      </a:cubicBezTo>
                      <a:cubicBezTo>
                        <a:pt x="5082" y="2127"/>
                        <a:pt x="5082" y="2127"/>
                        <a:pt x="5082" y="2127"/>
                      </a:cubicBezTo>
                      <a:cubicBezTo>
                        <a:pt x="5082" y="2127"/>
                        <a:pt x="5088" y="2144"/>
                        <a:pt x="5088" y="2144"/>
                      </a:cubicBezTo>
                      <a:cubicBezTo>
                        <a:pt x="5088" y="2144"/>
                        <a:pt x="5088" y="2144"/>
                        <a:pt x="5088" y="2144"/>
                      </a:cubicBezTo>
                      <a:cubicBezTo>
                        <a:pt x="5088" y="2144"/>
                        <a:pt x="5093" y="2151"/>
                        <a:pt x="5093" y="2151"/>
                      </a:cubicBezTo>
                      <a:cubicBezTo>
                        <a:pt x="5093" y="2151"/>
                        <a:pt x="5094" y="2151"/>
                        <a:pt x="5094" y="2151"/>
                      </a:cubicBezTo>
                      <a:cubicBezTo>
                        <a:pt x="5094" y="2151"/>
                        <a:pt x="5099" y="2154"/>
                        <a:pt x="5099" y="2154"/>
                      </a:cubicBezTo>
                      <a:cubicBezTo>
                        <a:pt x="5099" y="2154"/>
                        <a:pt x="5099" y="2154"/>
                        <a:pt x="5099" y="2154"/>
                      </a:cubicBezTo>
                      <a:cubicBezTo>
                        <a:pt x="5099" y="2154"/>
                        <a:pt x="5105" y="2156"/>
                        <a:pt x="5105" y="2156"/>
                      </a:cubicBezTo>
                      <a:cubicBezTo>
                        <a:pt x="5105" y="2156"/>
                        <a:pt x="5105" y="2156"/>
                        <a:pt x="5105" y="2156"/>
                      </a:cubicBezTo>
                      <a:cubicBezTo>
                        <a:pt x="5105" y="2156"/>
                        <a:pt x="5110" y="2158"/>
                        <a:pt x="5110" y="2158"/>
                      </a:cubicBezTo>
                      <a:cubicBezTo>
                        <a:pt x="5110" y="2158"/>
                        <a:pt x="5111" y="2158"/>
                        <a:pt x="5111" y="2158"/>
                      </a:cubicBezTo>
                      <a:cubicBezTo>
                        <a:pt x="5111" y="2158"/>
                        <a:pt x="5115" y="2159"/>
                        <a:pt x="5115" y="2159"/>
                      </a:cubicBezTo>
                      <a:cubicBezTo>
                        <a:pt x="5115" y="2159"/>
                        <a:pt x="5116" y="2159"/>
                        <a:pt x="5116" y="2159"/>
                      </a:cubicBezTo>
                      <a:cubicBezTo>
                        <a:pt x="5116" y="2159"/>
                        <a:pt x="5122" y="2159"/>
                        <a:pt x="5122" y="2159"/>
                      </a:cubicBezTo>
                      <a:cubicBezTo>
                        <a:pt x="5122" y="2159"/>
                        <a:pt x="5122" y="2159"/>
                        <a:pt x="5122" y="2159"/>
                      </a:cubicBezTo>
                      <a:cubicBezTo>
                        <a:pt x="5122" y="2159"/>
                        <a:pt x="5127" y="2160"/>
                        <a:pt x="5127" y="2160"/>
                      </a:cubicBezTo>
                      <a:cubicBezTo>
                        <a:pt x="5127" y="2160"/>
                        <a:pt x="5128" y="2160"/>
                        <a:pt x="5128" y="2160"/>
                      </a:cubicBezTo>
                      <a:cubicBezTo>
                        <a:pt x="5128" y="2160"/>
                        <a:pt x="5132" y="2161"/>
                        <a:pt x="5132" y="2161"/>
                      </a:cubicBezTo>
                      <a:cubicBezTo>
                        <a:pt x="5132" y="2161"/>
                        <a:pt x="5133" y="2160"/>
                        <a:pt x="5133" y="2160"/>
                      </a:cubicBezTo>
                      <a:cubicBezTo>
                        <a:pt x="5133" y="2160"/>
                        <a:pt x="5137" y="2161"/>
                        <a:pt x="5137" y="2161"/>
                      </a:cubicBezTo>
                      <a:cubicBezTo>
                        <a:pt x="5137" y="2161"/>
                        <a:pt x="5139" y="2161"/>
                        <a:pt x="5139" y="2161"/>
                      </a:cubicBezTo>
                      <a:cubicBezTo>
                        <a:pt x="5139" y="2161"/>
                        <a:pt x="5143" y="2162"/>
                        <a:pt x="5143" y="2162"/>
                      </a:cubicBezTo>
                      <a:cubicBezTo>
                        <a:pt x="5143" y="2162"/>
                        <a:pt x="5144" y="2161"/>
                        <a:pt x="5144" y="2161"/>
                      </a:cubicBezTo>
                      <a:cubicBezTo>
                        <a:pt x="5144" y="2161"/>
                        <a:pt x="5149" y="2162"/>
                        <a:pt x="5149" y="2162"/>
                      </a:cubicBezTo>
                      <a:cubicBezTo>
                        <a:pt x="5149" y="2162"/>
                        <a:pt x="5150" y="2161"/>
                        <a:pt x="5150" y="2161"/>
                      </a:cubicBezTo>
                      <a:cubicBezTo>
                        <a:pt x="5150" y="2161"/>
                        <a:pt x="5152" y="2162"/>
                        <a:pt x="5152" y="2162"/>
                      </a:cubicBezTo>
                      <a:cubicBezTo>
                        <a:pt x="5152" y="2162"/>
                        <a:pt x="5156" y="2162"/>
                        <a:pt x="5156" y="2162"/>
                      </a:cubicBezTo>
                      <a:cubicBezTo>
                        <a:pt x="5156" y="2162"/>
                        <a:pt x="5161" y="2162"/>
                        <a:pt x="5161" y="2162"/>
                      </a:cubicBezTo>
                      <a:cubicBezTo>
                        <a:pt x="5161" y="2162"/>
                        <a:pt x="5165" y="2162"/>
                        <a:pt x="5165" y="2162"/>
                      </a:cubicBezTo>
                      <a:cubicBezTo>
                        <a:pt x="5165" y="2162"/>
                        <a:pt x="5167" y="2162"/>
                        <a:pt x="5167" y="2162"/>
                      </a:cubicBezTo>
                      <a:cubicBezTo>
                        <a:pt x="5167" y="2162"/>
                        <a:pt x="5167" y="2162"/>
                        <a:pt x="5167" y="2162"/>
                      </a:cubicBezTo>
                      <a:cubicBezTo>
                        <a:pt x="5167" y="2162"/>
                        <a:pt x="5173" y="2162"/>
                        <a:pt x="5173" y="2162"/>
                      </a:cubicBezTo>
                      <a:cubicBezTo>
                        <a:pt x="5173" y="2162"/>
                        <a:pt x="5173" y="2162"/>
                        <a:pt x="5173" y="2162"/>
                      </a:cubicBezTo>
                      <a:cubicBezTo>
                        <a:pt x="5173" y="2162"/>
                        <a:pt x="5178" y="2160"/>
                        <a:pt x="5178" y="2160"/>
                      </a:cubicBezTo>
                      <a:cubicBezTo>
                        <a:pt x="5178" y="2160"/>
                        <a:pt x="5179" y="2160"/>
                        <a:pt x="5179" y="2160"/>
                      </a:cubicBezTo>
                      <a:cubicBezTo>
                        <a:pt x="5179" y="2160"/>
                        <a:pt x="5183" y="2162"/>
                        <a:pt x="5183" y="2162"/>
                      </a:cubicBezTo>
                      <a:cubicBezTo>
                        <a:pt x="5183" y="2162"/>
                        <a:pt x="5186" y="2162"/>
                        <a:pt x="5186" y="2162"/>
                      </a:cubicBezTo>
                      <a:cubicBezTo>
                        <a:pt x="5186" y="2162"/>
                        <a:pt x="5189" y="2161"/>
                        <a:pt x="5189" y="2161"/>
                      </a:cubicBezTo>
                      <a:cubicBezTo>
                        <a:pt x="5189" y="2161"/>
                        <a:pt x="5189" y="2161"/>
                        <a:pt x="5189" y="216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3" name="Freeform 85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644650"/>
                </a:xfrm>
                <a:custGeom>
                  <a:avLst/>
                  <a:gdLst>
                    <a:gd name="T0" fmla="*/ 5 w 951"/>
                    <a:gd name="T1" fmla="*/ 2495 h 2496"/>
                    <a:gd name="T2" fmla="*/ 21 w 951"/>
                    <a:gd name="T3" fmla="*/ 2496 h 2496"/>
                    <a:gd name="T4" fmla="*/ 38 w 951"/>
                    <a:gd name="T5" fmla="*/ 2495 h 2496"/>
                    <a:gd name="T6" fmla="*/ 56 w 951"/>
                    <a:gd name="T7" fmla="*/ 2496 h 2496"/>
                    <a:gd name="T8" fmla="*/ 72 w 951"/>
                    <a:gd name="T9" fmla="*/ 2496 h 2496"/>
                    <a:gd name="T10" fmla="*/ 90 w 951"/>
                    <a:gd name="T11" fmla="*/ 2496 h 2496"/>
                    <a:gd name="T12" fmla="*/ 106 w 951"/>
                    <a:gd name="T13" fmla="*/ 2495 h 2496"/>
                    <a:gd name="T14" fmla="*/ 125 w 951"/>
                    <a:gd name="T15" fmla="*/ 2495 h 2496"/>
                    <a:gd name="T16" fmla="*/ 142 w 951"/>
                    <a:gd name="T17" fmla="*/ 2493 h 2496"/>
                    <a:gd name="T18" fmla="*/ 159 w 951"/>
                    <a:gd name="T19" fmla="*/ 2457 h 2496"/>
                    <a:gd name="T20" fmla="*/ 174 w 951"/>
                    <a:gd name="T21" fmla="*/ 2425 h 2496"/>
                    <a:gd name="T22" fmla="*/ 193 w 951"/>
                    <a:gd name="T23" fmla="*/ 2482 h 2496"/>
                    <a:gd name="T24" fmla="*/ 209 w 951"/>
                    <a:gd name="T25" fmla="*/ 2493 h 2496"/>
                    <a:gd name="T26" fmla="*/ 225 w 951"/>
                    <a:gd name="T27" fmla="*/ 2495 h 2496"/>
                    <a:gd name="T28" fmla="*/ 239 w 951"/>
                    <a:gd name="T29" fmla="*/ 2495 h 2496"/>
                    <a:gd name="T30" fmla="*/ 258 w 951"/>
                    <a:gd name="T31" fmla="*/ 2495 h 2496"/>
                    <a:gd name="T32" fmla="*/ 278 w 951"/>
                    <a:gd name="T33" fmla="*/ 2495 h 2496"/>
                    <a:gd name="T34" fmla="*/ 295 w 951"/>
                    <a:gd name="T35" fmla="*/ 2492 h 2496"/>
                    <a:gd name="T36" fmla="*/ 309 w 951"/>
                    <a:gd name="T37" fmla="*/ 2379 h 2496"/>
                    <a:gd name="T38" fmla="*/ 328 w 951"/>
                    <a:gd name="T39" fmla="*/ 2493 h 2496"/>
                    <a:gd name="T40" fmla="*/ 345 w 951"/>
                    <a:gd name="T41" fmla="*/ 2494 h 2496"/>
                    <a:gd name="T42" fmla="*/ 360 w 951"/>
                    <a:gd name="T43" fmla="*/ 2465 h 2496"/>
                    <a:gd name="T44" fmla="*/ 379 w 951"/>
                    <a:gd name="T45" fmla="*/ 2482 h 2496"/>
                    <a:gd name="T46" fmla="*/ 396 w 951"/>
                    <a:gd name="T47" fmla="*/ 2487 h 2496"/>
                    <a:gd name="T48" fmla="*/ 413 w 951"/>
                    <a:gd name="T49" fmla="*/ 2353 h 2496"/>
                    <a:gd name="T50" fmla="*/ 429 w 951"/>
                    <a:gd name="T51" fmla="*/ 2401 h 2496"/>
                    <a:gd name="T52" fmla="*/ 447 w 951"/>
                    <a:gd name="T53" fmla="*/ 2459 h 2496"/>
                    <a:gd name="T54" fmla="*/ 464 w 951"/>
                    <a:gd name="T55" fmla="*/ 2493 h 2496"/>
                    <a:gd name="T56" fmla="*/ 481 w 951"/>
                    <a:gd name="T57" fmla="*/ 2494 h 2496"/>
                    <a:gd name="T58" fmla="*/ 497 w 951"/>
                    <a:gd name="T59" fmla="*/ 2495 h 2496"/>
                    <a:gd name="T60" fmla="*/ 513 w 951"/>
                    <a:gd name="T61" fmla="*/ 2496 h 2496"/>
                    <a:gd name="T62" fmla="*/ 531 w 951"/>
                    <a:gd name="T63" fmla="*/ 2495 h 2496"/>
                    <a:gd name="T64" fmla="*/ 546 w 951"/>
                    <a:gd name="T65" fmla="*/ 2496 h 2496"/>
                    <a:gd name="T66" fmla="*/ 564 w 951"/>
                    <a:gd name="T67" fmla="*/ 2495 h 2496"/>
                    <a:gd name="T68" fmla="*/ 582 w 951"/>
                    <a:gd name="T69" fmla="*/ 2495 h 2496"/>
                    <a:gd name="T70" fmla="*/ 597 w 951"/>
                    <a:gd name="T71" fmla="*/ 2496 h 2496"/>
                    <a:gd name="T72" fmla="*/ 613 w 951"/>
                    <a:gd name="T73" fmla="*/ 2496 h 2496"/>
                    <a:gd name="T74" fmla="*/ 634 w 951"/>
                    <a:gd name="T75" fmla="*/ 2492 h 2496"/>
                    <a:gd name="T76" fmla="*/ 651 w 951"/>
                    <a:gd name="T77" fmla="*/ 2474 h 2496"/>
                    <a:gd name="T78" fmla="*/ 668 w 951"/>
                    <a:gd name="T79" fmla="*/ 2360 h 2496"/>
                    <a:gd name="T80" fmla="*/ 685 w 951"/>
                    <a:gd name="T81" fmla="*/ 2307 h 2496"/>
                    <a:gd name="T82" fmla="*/ 702 w 951"/>
                    <a:gd name="T83" fmla="*/ 2486 h 2496"/>
                    <a:gd name="T84" fmla="*/ 718 w 951"/>
                    <a:gd name="T85" fmla="*/ 2430 h 2496"/>
                    <a:gd name="T86" fmla="*/ 734 w 951"/>
                    <a:gd name="T87" fmla="*/ 2289 h 2496"/>
                    <a:gd name="T88" fmla="*/ 752 w 951"/>
                    <a:gd name="T89" fmla="*/ 2447 h 2496"/>
                    <a:gd name="T90" fmla="*/ 770 w 951"/>
                    <a:gd name="T91" fmla="*/ 2471 h 2496"/>
                    <a:gd name="T92" fmla="*/ 786 w 951"/>
                    <a:gd name="T93" fmla="*/ 2429 h 2496"/>
                    <a:gd name="T94" fmla="*/ 804 w 951"/>
                    <a:gd name="T95" fmla="*/ 2450 h 2496"/>
                    <a:gd name="T96" fmla="*/ 820 w 951"/>
                    <a:gd name="T97" fmla="*/ 2480 h 2496"/>
                    <a:gd name="T98" fmla="*/ 837 w 951"/>
                    <a:gd name="T99" fmla="*/ 2471 h 2496"/>
                    <a:gd name="T100" fmla="*/ 854 w 951"/>
                    <a:gd name="T101" fmla="*/ 2377 h 2496"/>
                    <a:gd name="T102" fmla="*/ 871 w 951"/>
                    <a:gd name="T103" fmla="*/ 2377 h 2496"/>
                    <a:gd name="T104" fmla="*/ 888 w 951"/>
                    <a:gd name="T105" fmla="*/ 2444 h 2496"/>
                    <a:gd name="T106" fmla="*/ 905 w 951"/>
                    <a:gd name="T107" fmla="*/ 2434 h 2496"/>
                    <a:gd name="T108" fmla="*/ 922 w 951"/>
                    <a:gd name="T109" fmla="*/ 2443 h 2496"/>
                    <a:gd name="T110" fmla="*/ 939 w 951"/>
                    <a:gd name="T111" fmla="*/ 2193 h 2496"/>
                    <a:gd name="T112" fmla="*/ 951 w 951"/>
                    <a:gd name="T113" fmla="*/ 0 h 24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496">
                      <a:moveTo>
                        <a:pt x="0" y="2496"/>
                      </a:moveTo>
                      <a:lnTo>
                        <a:pt x="0" y="2496"/>
                      </a:lnTo>
                      <a:cubicBezTo>
                        <a:pt x="0" y="2496"/>
                        <a:pt x="1" y="2496"/>
                        <a:pt x="1" y="2496"/>
                      </a:cubicBezTo>
                      <a:cubicBezTo>
                        <a:pt x="1" y="2496"/>
                        <a:pt x="1" y="2496"/>
                        <a:pt x="1" y="2496"/>
                      </a:cubicBezTo>
                      <a:cubicBezTo>
                        <a:pt x="1" y="2496"/>
                        <a:pt x="3" y="2496"/>
                        <a:pt x="3" y="2496"/>
                      </a:cubicBezTo>
                      <a:cubicBezTo>
                        <a:pt x="3" y="2496"/>
                        <a:pt x="5" y="2495"/>
                        <a:pt x="5" y="2495"/>
                      </a:cubicBezTo>
                      <a:cubicBezTo>
                        <a:pt x="5" y="2495"/>
                        <a:pt x="6" y="2496"/>
                        <a:pt x="6" y="2496"/>
                      </a:cubicBezTo>
                      <a:cubicBezTo>
                        <a:pt x="6" y="2496"/>
                        <a:pt x="10" y="2495"/>
                        <a:pt x="10" y="2495"/>
                      </a:cubicBezTo>
                      <a:cubicBezTo>
                        <a:pt x="10" y="2495"/>
                        <a:pt x="12" y="2496"/>
                        <a:pt x="12" y="2496"/>
                      </a:cubicBezTo>
                      <a:cubicBezTo>
                        <a:pt x="12" y="2496"/>
                        <a:pt x="14" y="2495"/>
                        <a:pt x="14" y="2495"/>
                      </a:cubicBezTo>
                      <a:cubicBezTo>
                        <a:pt x="14" y="2495"/>
                        <a:pt x="18" y="2495"/>
                        <a:pt x="18" y="2495"/>
                      </a:cubicBezTo>
                      <a:cubicBezTo>
                        <a:pt x="18" y="2495"/>
                        <a:pt x="21" y="2496"/>
                        <a:pt x="21" y="2496"/>
                      </a:cubicBezTo>
                      <a:cubicBezTo>
                        <a:pt x="21" y="2496"/>
                        <a:pt x="24" y="2496"/>
                        <a:pt x="24" y="2496"/>
                      </a:cubicBezTo>
                      <a:cubicBezTo>
                        <a:pt x="24" y="2496"/>
                        <a:pt x="27" y="2496"/>
                        <a:pt x="27" y="2496"/>
                      </a:cubicBezTo>
                      <a:cubicBezTo>
                        <a:pt x="27" y="2496"/>
                        <a:pt x="33" y="2496"/>
                        <a:pt x="33" y="2496"/>
                      </a:cubicBezTo>
                      <a:cubicBezTo>
                        <a:pt x="33" y="2496"/>
                        <a:pt x="34" y="2496"/>
                        <a:pt x="34" y="2496"/>
                      </a:cubicBezTo>
                      <a:cubicBezTo>
                        <a:pt x="34" y="2496"/>
                        <a:pt x="36" y="2496"/>
                        <a:pt x="36" y="2496"/>
                      </a:cubicBezTo>
                      <a:cubicBezTo>
                        <a:pt x="36" y="2496"/>
                        <a:pt x="38" y="2495"/>
                        <a:pt x="38" y="2495"/>
                      </a:cubicBezTo>
                      <a:cubicBezTo>
                        <a:pt x="38" y="2495"/>
                        <a:pt x="43" y="2496"/>
                        <a:pt x="43" y="2496"/>
                      </a:cubicBezTo>
                      <a:cubicBezTo>
                        <a:pt x="43" y="2496"/>
                        <a:pt x="46" y="2496"/>
                        <a:pt x="46" y="2496"/>
                      </a:cubicBezTo>
                      <a:cubicBezTo>
                        <a:pt x="46" y="2496"/>
                        <a:pt x="46" y="2496"/>
                        <a:pt x="46" y="2496"/>
                      </a:cubicBezTo>
                      <a:cubicBezTo>
                        <a:pt x="46" y="2496"/>
                        <a:pt x="49" y="2496"/>
                        <a:pt x="49" y="2496"/>
                      </a:cubicBezTo>
                      <a:cubicBezTo>
                        <a:pt x="49" y="2496"/>
                        <a:pt x="52" y="2496"/>
                        <a:pt x="52" y="2496"/>
                      </a:cubicBezTo>
                      <a:cubicBezTo>
                        <a:pt x="52" y="2496"/>
                        <a:pt x="56" y="2496"/>
                        <a:pt x="56" y="2496"/>
                      </a:cubicBezTo>
                      <a:cubicBezTo>
                        <a:pt x="56" y="2496"/>
                        <a:pt x="61" y="2496"/>
                        <a:pt x="61" y="2496"/>
                      </a:cubicBezTo>
                      <a:cubicBezTo>
                        <a:pt x="61" y="2496"/>
                        <a:pt x="63" y="2495"/>
                        <a:pt x="63" y="2495"/>
                      </a:cubicBezTo>
                      <a:cubicBezTo>
                        <a:pt x="63" y="2495"/>
                        <a:pt x="64" y="2496"/>
                        <a:pt x="64" y="2496"/>
                      </a:cubicBezTo>
                      <a:cubicBezTo>
                        <a:pt x="64" y="2496"/>
                        <a:pt x="66" y="2496"/>
                        <a:pt x="66" y="2496"/>
                      </a:cubicBezTo>
                      <a:cubicBezTo>
                        <a:pt x="66" y="2496"/>
                        <a:pt x="70" y="2496"/>
                        <a:pt x="70" y="2496"/>
                      </a:cubicBezTo>
                      <a:cubicBezTo>
                        <a:pt x="70" y="2496"/>
                        <a:pt x="72" y="2496"/>
                        <a:pt x="72" y="2496"/>
                      </a:cubicBezTo>
                      <a:cubicBezTo>
                        <a:pt x="72" y="2496"/>
                        <a:pt x="76" y="2496"/>
                        <a:pt x="76" y="2496"/>
                      </a:cubicBezTo>
                      <a:cubicBezTo>
                        <a:pt x="76" y="2496"/>
                        <a:pt x="78" y="2496"/>
                        <a:pt x="78" y="2496"/>
                      </a:cubicBezTo>
                      <a:cubicBezTo>
                        <a:pt x="78" y="2496"/>
                        <a:pt x="82" y="2496"/>
                        <a:pt x="82" y="2496"/>
                      </a:cubicBezTo>
                      <a:cubicBezTo>
                        <a:pt x="82" y="2496"/>
                        <a:pt x="85" y="2496"/>
                        <a:pt x="85" y="2496"/>
                      </a:cubicBezTo>
                      <a:cubicBezTo>
                        <a:pt x="85" y="2496"/>
                        <a:pt x="89" y="2496"/>
                        <a:pt x="89" y="2496"/>
                      </a:cubicBezTo>
                      <a:cubicBezTo>
                        <a:pt x="89" y="2496"/>
                        <a:pt x="90" y="2496"/>
                        <a:pt x="90" y="2496"/>
                      </a:cubicBezTo>
                      <a:cubicBezTo>
                        <a:pt x="90" y="2496"/>
                        <a:pt x="95" y="2496"/>
                        <a:pt x="95" y="2496"/>
                      </a:cubicBezTo>
                      <a:cubicBezTo>
                        <a:pt x="95" y="2496"/>
                        <a:pt x="96" y="2496"/>
                        <a:pt x="96" y="2496"/>
                      </a:cubicBezTo>
                      <a:cubicBezTo>
                        <a:pt x="96" y="2496"/>
                        <a:pt x="98" y="2496"/>
                        <a:pt x="98" y="2496"/>
                      </a:cubicBezTo>
                      <a:cubicBezTo>
                        <a:pt x="98" y="2496"/>
                        <a:pt x="100" y="2496"/>
                        <a:pt x="100" y="2496"/>
                      </a:cubicBezTo>
                      <a:cubicBezTo>
                        <a:pt x="100" y="2496"/>
                        <a:pt x="103" y="2496"/>
                        <a:pt x="103" y="2496"/>
                      </a:cubicBezTo>
                      <a:cubicBezTo>
                        <a:pt x="103" y="2496"/>
                        <a:pt x="106" y="2495"/>
                        <a:pt x="106" y="2495"/>
                      </a:cubicBezTo>
                      <a:cubicBezTo>
                        <a:pt x="106" y="2495"/>
                        <a:pt x="110" y="2496"/>
                        <a:pt x="110" y="2496"/>
                      </a:cubicBezTo>
                      <a:cubicBezTo>
                        <a:pt x="110" y="2496"/>
                        <a:pt x="112" y="2496"/>
                        <a:pt x="112" y="2496"/>
                      </a:cubicBezTo>
                      <a:cubicBezTo>
                        <a:pt x="112" y="2496"/>
                        <a:pt x="116" y="2496"/>
                        <a:pt x="116" y="2496"/>
                      </a:cubicBezTo>
                      <a:cubicBezTo>
                        <a:pt x="116" y="2496"/>
                        <a:pt x="118" y="2495"/>
                        <a:pt x="118" y="2495"/>
                      </a:cubicBezTo>
                      <a:cubicBezTo>
                        <a:pt x="118" y="2495"/>
                        <a:pt x="121" y="2496"/>
                        <a:pt x="121" y="2496"/>
                      </a:cubicBezTo>
                      <a:cubicBezTo>
                        <a:pt x="121" y="2496"/>
                        <a:pt x="125" y="2495"/>
                        <a:pt x="125" y="2495"/>
                      </a:cubicBezTo>
                      <a:cubicBezTo>
                        <a:pt x="125" y="2495"/>
                        <a:pt x="126" y="2495"/>
                        <a:pt x="126" y="2495"/>
                      </a:cubicBezTo>
                      <a:cubicBezTo>
                        <a:pt x="126" y="2495"/>
                        <a:pt x="127" y="2495"/>
                        <a:pt x="127" y="2495"/>
                      </a:cubicBezTo>
                      <a:cubicBezTo>
                        <a:pt x="127" y="2495"/>
                        <a:pt x="132" y="2495"/>
                        <a:pt x="132" y="2495"/>
                      </a:cubicBezTo>
                      <a:cubicBezTo>
                        <a:pt x="132" y="2495"/>
                        <a:pt x="135" y="2494"/>
                        <a:pt x="135" y="2494"/>
                      </a:cubicBezTo>
                      <a:cubicBezTo>
                        <a:pt x="135" y="2494"/>
                        <a:pt x="136" y="2494"/>
                        <a:pt x="136" y="2494"/>
                      </a:cubicBezTo>
                      <a:cubicBezTo>
                        <a:pt x="136" y="2494"/>
                        <a:pt x="142" y="2493"/>
                        <a:pt x="142" y="2493"/>
                      </a:cubicBezTo>
                      <a:cubicBezTo>
                        <a:pt x="142" y="2493"/>
                        <a:pt x="142" y="2493"/>
                        <a:pt x="142" y="2493"/>
                      </a:cubicBezTo>
                      <a:cubicBezTo>
                        <a:pt x="142" y="2493"/>
                        <a:pt x="147" y="2491"/>
                        <a:pt x="147" y="2491"/>
                      </a:cubicBezTo>
                      <a:cubicBezTo>
                        <a:pt x="147" y="2491"/>
                        <a:pt x="148" y="2490"/>
                        <a:pt x="148" y="2490"/>
                      </a:cubicBezTo>
                      <a:cubicBezTo>
                        <a:pt x="148" y="2490"/>
                        <a:pt x="153" y="2484"/>
                        <a:pt x="153" y="2484"/>
                      </a:cubicBezTo>
                      <a:cubicBezTo>
                        <a:pt x="153" y="2484"/>
                        <a:pt x="153" y="2484"/>
                        <a:pt x="153" y="2484"/>
                      </a:cubicBezTo>
                      <a:cubicBezTo>
                        <a:pt x="153" y="2484"/>
                        <a:pt x="159" y="2457"/>
                        <a:pt x="159" y="2457"/>
                      </a:cubicBezTo>
                      <a:cubicBezTo>
                        <a:pt x="159" y="2457"/>
                        <a:pt x="159" y="2456"/>
                        <a:pt x="159" y="2456"/>
                      </a:cubicBezTo>
                      <a:cubicBezTo>
                        <a:pt x="159" y="2456"/>
                        <a:pt x="165" y="2424"/>
                        <a:pt x="165" y="2424"/>
                      </a:cubicBezTo>
                      <a:cubicBezTo>
                        <a:pt x="165" y="2424"/>
                        <a:pt x="165" y="2424"/>
                        <a:pt x="165" y="2424"/>
                      </a:cubicBezTo>
                      <a:cubicBezTo>
                        <a:pt x="165" y="2424"/>
                        <a:pt x="169" y="2457"/>
                        <a:pt x="169" y="2457"/>
                      </a:cubicBezTo>
                      <a:cubicBezTo>
                        <a:pt x="169" y="2457"/>
                        <a:pt x="170" y="2454"/>
                        <a:pt x="170" y="2454"/>
                      </a:cubicBezTo>
                      <a:cubicBezTo>
                        <a:pt x="170" y="2454"/>
                        <a:pt x="174" y="2425"/>
                        <a:pt x="174" y="2425"/>
                      </a:cubicBezTo>
                      <a:cubicBezTo>
                        <a:pt x="174" y="2425"/>
                        <a:pt x="176" y="2431"/>
                        <a:pt x="176" y="2431"/>
                      </a:cubicBezTo>
                      <a:cubicBezTo>
                        <a:pt x="176" y="2431"/>
                        <a:pt x="179" y="2411"/>
                        <a:pt x="179" y="2411"/>
                      </a:cubicBezTo>
                      <a:cubicBezTo>
                        <a:pt x="179" y="2411"/>
                        <a:pt x="182" y="2433"/>
                        <a:pt x="182" y="2433"/>
                      </a:cubicBezTo>
                      <a:cubicBezTo>
                        <a:pt x="182" y="2433"/>
                        <a:pt x="186" y="2466"/>
                        <a:pt x="186" y="2466"/>
                      </a:cubicBezTo>
                      <a:cubicBezTo>
                        <a:pt x="186" y="2466"/>
                        <a:pt x="189" y="2459"/>
                        <a:pt x="189" y="2459"/>
                      </a:cubicBezTo>
                      <a:cubicBezTo>
                        <a:pt x="189" y="2459"/>
                        <a:pt x="193" y="2482"/>
                        <a:pt x="193" y="2482"/>
                      </a:cubicBezTo>
                      <a:cubicBezTo>
                        <a:pt x="193" y="2482"/>
                        <a:pt x="193" y="2483"/>
                        <a:pt x="193" y="2483"/>
                      </a:cubicBezTo>
                      <a:cubicBezTo>
                        <a:pt x="193" y="2483"/>
                        <a:pt x="198" y="2489"/>
                        <a:pt x="198" y="2489"/>
                      </a:cubicBezTo>
                      <a:cubicBezTo>
                        <a:pt x="198" y="2489"/>
                        <a:pt x="199" y="2489"/>
                        <a:pt x="199" y="2489"/>
                      </a:cubicBezTo>
                      <a:cubicBezTo>
                        <a:pt x="199" y="2489"/>
                        <a:pt x="204" y="2492"/>
                        <a:pt x="204" y="2492"/>
                      </a:cubicBezTo>
                      <a:cubicBezTo>
                        <a:pt x="204" y="2492"/>
                        <a:pt x="205" y="2492"/>
                        <a:pt x="205" y="2492"/>
                      </a:cubicBezTo>
                      <a:cubicBezTo>
                        <a:pt x="205" y="2492"/>
                        <a:pt x="209" y="2493"/>
                        <a:pt x="209" y="2493"/>
                      </a:cubicBezTo>
                      <a:cubicBezTo>
                        <a:pt x="209" y="2493"/>
                        <a:pt x="210" y="2493"/>
                        <a:pt x="210" y="2493"/>
                      </a:cubicBezTo>
                      <a:cubicBezTo>
                        <a:pt x="210" y="2493"/>
                        <a:pt x="215" y="2494"/>
                        <a:pt x="215" y="2494"/>
                      </a:cubicBezTo>
                      <a:cubicBezTo>
                        <a:pt x="215" y="2494"/>
                        <a:pt x="216" y="2494"/>
                        <a:pt x="216" y="2494"/>
                      </a:cubicBezTo>
                      <a:cubicBezTo>
                        <a:pt x="216" y="2494"/>
                        <a:pt x="220" y="2494"/>
                        <a:pt x="220" y="2494"/>
                      </a:cubicBezTo>
                      <a:cubicBezTo>
                        <a:pt x="220" y="2494"/>
                        <a:pt x="222" y="2494"/>
                        <a:pt x="222" y="2494"/>
                      </a:cubicBezTo>
                      <a:cubicBezTo>
                        <a:pt x="222" y="2494"/>
                        <a:pt x="225" y="2495"/>
                        <a:pt x="225" y="2495"/>
                      </a:cubicBezTo>
                      <a:cubicBezTo>
                        <a:pt x="225" y="2495"/>
                        <a:pt x="227" y="2494"/>
                        <a:pt x="227" y="2494"/>
                      </a:cubicBezTo>
                      <a:cubicBezTo>
                        <a:pt x="227" y="2494"/>
                        <a:pt x="232" y="2495"/>
                        <a:pt x="232" y="2495"/>
                      </a:cubicBezTo>
                      <a:cubicBezTo>
                        <a:pt x="232" y="2495"/>
                        <a:pt x="234" y="2495"/>
                        <a:pt x="234" y="2495"/>
                      </a:cubicBezTo>
                      <a:cubicBezTo>
                        <a:pt x="234" y="2495"/>
                        <a:pt x="238" y="2495"/>
                        <a:pt x="238" y="2495"/>
                      </a:cubicBezTo>
                      <a:cubicBezTo>
                        <a:pt x="238" y="2495"/>
                        <a:pt x="238" y="2495"/>
                        <a:pt x="238" y="2495"/>
                      </a:cubicBezTo>
                      <a:cubicBezTo>
                        <a:pt x="238" y="2495"/>
                        <a:pt x="239" y="2495"/>
                        <a:pt x="239" y="2495"/>
                      </a:cubicBezTo>
                      <a:cubicBezTo>
                        <a:pt x="239" y="2495"/>
                        <a:pt x="244" y="2495"/>
                        <a:pt x="244" y="2495"/>
                      </a:cubicBezTo>
                      <a:cubicBezTo>
                        <a:pt x="244" y="2495"/>
                        <a:pt x="245" y="2495"/>
                        <a:pt x="245" y="2495"/>
                      </a:cubicBezTo>
                      <a:cubicBezTo>
                        <a:pt x="245" y="2495"/>
                        <a:pt x="251" y="2495"/>
                        <a:pt x="251" y="2495"/>
                      </a:cubicBezTo>
                      <a:cubicBezTo>
                        <a:pt x="251" y="2495"/>
                        <a:pt x="253" y="2496"/>
                        <a:pt x="253" y="2496"/>
                      </a:cubicBezTo>
                      <a:cubicBezTo>
                        <a:pt x="253" y="2496"/>
                        <a:pt x="256" y="2496"/>
                        <a:pt x="256" y="2496"/>
                      </a:cubicBezTo>
                      <a:cubicBezTo>
                        <a:pt x="256" y="2496"/>
                        <a:pt x="258" y="2495"/>
                        <a:pt x="258" y="2495"/>
                      </a:cubicBezTo>
                      <a:cubicBezTo>
                        <a:pt x="258" y="2495"/>
                        <a:pt x="263" y="2495"/>
                        <a:pt x="263" y="2495"/>
                      </a:cubicBezTo>
                      <a:cubicBezTo>
                        <a:pt x="263" y="2495"/>
                        <a:pt x="266" y="2495"/>
                        <a:pt x="266" y="2495"/>
                      </a:cubicBezTo>
                      <a:cubicBezTo>
                        <a:pt x="266" y="2495"/>
                        <a:pt x="270" y="2495"/>
                        <a:pt x="270" y="2495"/>
                      </a:cubicBezTo>
                      <a:cubicBezTo>
                        <a:pt x="270" y="2495"/>
                        <a:pt x="272" y="2495"/>
                        <a:pt x="272" y="2495"/>
                      </a:cubicBezTo>
                      <a:cubicBezTo>
                        <a:pt x="272" y="2495"/>
                        <a:pt x="276" y="2495"/>
                        <a:pt x="276" y="2495"/>
                      </a:cubicBezTo>
                      <a:cubicBezTo>
                        <a:pt x="276" y="2495"/>
                        <a:pt x="278" y="2495"/>
                        <a:pt x="278" y="2495"/>
                      </a:cubicBezTo>
                      <a:cubicBezTo>
                        <a:pt x="278" y="2495"/>
                        <a:pt x="279" y="2495"/>
                        <a:pt x="279" y="2495"/>
                      </a:cubicBezTo>
                      <a:cubicBezTo>
                        <a:pt x="279" y="2495"/>
                        <a:pt x="283" y="2494"/>
                        <a:pt x="283" y="2494"/>
                      </a:cubicBezTo>
                      <a:cubicBezTo>
                        <a:pt x="283" y="2494"/>
                        <a:pt x="285" y="2494"/>
                        <a:pt x="285" y="2494"/>
                      </a:cubicBezTo>
                      <a:cubicBezTo>
                        <a:pt x="285" y="2494"/>
                        <a:pt x="288" y="2493"/>
                        <a:pt x="288" y="2493"/>
                      </a:cubicBezTo>
                      <a:cubicBezTo>
                        <a:pt x="288" y="2493"/>
                        <a:pt x="290" y="2494"/>
                        <a:pt x="290" y="2494"/>
                      </a:cubicBezTo>
                      <a:cubicBezTo>
                        <a:pt x="290" y="2494"/>
                        <a:pt x="295" y="2492"/>
                        <a:pt x="295" y="2492"/>
                      </a:cubicBezTo>
                      <a:cubicBezTo>
                        <a:pt x="295" y="2492"/>
                        <a:pt x="295" y="2492"/>
                        <a:pt x="295" y="2492"/>
                      </a:cubicBezTo>
                      <a:cubicBezTo>
                        <a:pt x="295" y="2492"/>
                        <a:pt x="300" y="2487"/>
                        <a:pt x="300" y="2487"/>
                      </a:cubicBezTo>
                      <a:cubicBezTo>
                        <a:pt x="300" y="2487"/>
                        <a:pt x="300" y="2486"/>
                        <a:pt x="300" y="2486"/>
                      </a:cubicBezTo>
                      <a:cubicBezTo>
                        <a:pt x="300" y="2486"/>
                        <a:pt x="306" y="2434"/>
                        <a:pt x="306" y="2434"/>
                      </a:cubicBezTo>
                      <a:cubicBezTo>
                        <a:pt x="306" y="2434"/>
                        <a:pt x="306" y="2428"/>
                        <a:pt x="306" y="2428"/>
                      </a:cubicBezTo>
                      <a:cubicBezTo>
                        <a:pt x="306" y="2428"/>
                        <a:pt x="309" y="2379"/>
                        <a:pt x="309" y="2379"/>
                      </a:cubicBezTo>
                      <a:cubicBezTo>
                        <a:pt x="309" y="2379"/>
                        <a:pt x="312" y="2405"/>
                        <a:pt x="312" y="2405"/>
                      </a:cubicBezTo>
                      <a:cubicBezTo>
                        <a:pt x="312" y="2405"/>
                        <a:pt x="317" y="2482"/>
                        <a:pt x="317" y="2482"/>
                      </a:cubicBezTo>
                      <a:cubicBezTo>
                        <a:pt x="317" y="2482"/>
                        <a:pt x="317" y="2483"/>
                        <a:pt x="317" y="2483"/>
                      </a:cubicBezTo>
                      <a:cubicBezTo>
                        <a:pt x="317" y="2483"/>
                        <a:pt x="323" y="2491"/>
                        <a:pt x="323" y="2491"/>
                      </a:cubicBezTo>
                      <a:cubicBezTo>
                        <a:pt x="323" y="2491"/>
                        <a:pt x="323" y="2491"/>
                        <a:pt x="323" y="2491"/>
                      </a:cubicBezTo>
                      <a:cubicBezTo>
                        <a:pt x="323" y="2491"/>
                        <a:pt x="328" y="2493"/>
                        <a:pt x="328" y="2493"/>
                      </a:cubicBezTo>
                      <a:cubicBezTo>
                        <a:pt x="328" y="2493"/>
                        <a:pt x="329" y="2493"/>
                        <a:pt x="329" y="2493"/>
                      </a:cubicBezTo>
                      <a:cubicBezTo>
                        <a:pt x="329" y="2493"/>
                        <a:pt x="332" y="2494"/>
                        <a:pt x="332" y="2494"/>
                      </a:cubicBezTo>
                      <a:cubicBezTo>
                        <a:pt x="332" y="2494"/>
                        <a:pt x="339" y="2494"/>
                        <a:pt x="339" y="2494"/>
                      </a:cubicBezTo>
                      <a:cubicBezTo>
                        <a:pt x="339" y="2494"/>
                        <a:pt x="340" y="2493"/>
                        <a:pt x="340" y="2493"/>
                      </a:cubicBezTo>
                      <a:cubicBezTo>
                        <a:pt x="340" y="2493"/>
                        <a:pt x="344" y="2493"/>
                        <a:pt x="344" y="2493"/>
                      </a:cubicBezTo>
                      <a:cubicBezTo>
                        <a:pt x="344" y="2493"/>
                        <a:pt x="345" y="2494"/>
                        <a:pt x="345" y="2494"/>
                      </a:cubicBezTo>
                      <a:cubicBezTo>
                        <a:pt x="345" y="2494"/>
                        <a:pt x="346" y="2493"/>
                        <a:pt x="346" y="2493"/>
                      </a:cubicBezTo>
                      <a:cubicBezTo>
                        <a:pt x="346" y="2493"/>
                        <a:pt x="351" y="2492"/>
                        <a:pt x="351" y="2492"/>
                      </a:cubicBezTo>
                      <a:cubicBezTo>
                        <a:pt x="351" y="2492"/>
                        <a:pt x="351" y="2492"/>
                        <a:pt x="351" y="2492"/>
                      </a:cubicBezTo>
                      <a:cubicBezTo>
                        <a:pt x="351" y="2492"/>
                        <a:pt x="357" y="2485"/>
                        <a:pt x="357" y="2485"/>
                      </a:cubicBezTo>
                      <a:cubicBezTo>
                        <a:pt x="357" y="2485"/>
                        <a:pt x="357" y="2484"/>
                        <a:pt x="357" y="2484"/>
                      </a:cubicBezTo>
                      <a:cubicBezTo>
                        <a:pt x="357" y="2484"/>
                        <a:pt x="360" y="2465"/>
                        <a:pt x="360" y="2465"/>
                      </a:cubicBezTo>
                      <a:cubicBezTo>
                        <a:pt x="360" y="2465"/>
                        <a:pt x="363" y="2481"/>
                        <a:pt x="363" y="2481"/>
                      </a:cubicBezTo>
                      <a:cubicBezTo>
                        <a:pt x="363" y="2481"/>
                        <a:pt x="366" y="2487"/>
                        <a:pt x="366" y="2487"/>
                      </a:cubicBezTo>
                      <a:cubicBezTo>
                        <a:pt x="366" y="2487"/>
                        <a:pt x="368" y="2486"/>
                        <a:pt x="368" y="2486"/>
                      </a:cubicBezTo>
                      <a:cubicBezTo>
                        <a:pt x="368" y="2486"/>
                        <a:pt x="374" y="2455"/>
                        <a:pt x="374" y="2455"/>
                      </a:cubicBezTo>
                      <a:cubicBezTo>
                        <a:pt x="374" y="2455"/>
                        <a:pt x="375" y="2445"/>
                        <a:pt x="375" y="2445"/>
                      </a:cubicBezTo>
                      <a:cubicBezTo>
                        <a:pt x="375" y="2445"/>
                        <a:pt x="379" y="2482"/>
                        <a:pt x="379" y="2482"/>
                      </a:cubicBezTo>
                      <a:cubicBezTo>
                        <a:pt x="379" y="2482"/>
                        <a:pt x="380" y="2482"/>
                        <a:pt x="380" y="2482"/>
                      </a:cubicBezTo>
                      <a:cubicBezTo>
                        <a:pt x="380" y="2482"/>
                        <a:pt x="385" y="2487"/>
                        <a:pt x="385" y="2487"/>
                      </a:cubicBezTo>
                      <a:cubicBezTo>
                        <a:pt x="385" y="2487"/>
                        <a:pt x="385" y="2487"/>
                        <a:pt x="385" y="2487"/>
                      </a:cubicBezTo>
                      <a:cubicBezTo>
                        <a:pt x="385" y="2487"/>
                        <a:pt x="390" y="2469"/>
                        <a:pt x="390" y="2469"/>
                      </a:cubicBezTo>
                      <a:cubicBezTo>
                        <a:pt x="390" y="2469"/>
                        <a:pt x="391" y="2470"/>
                        <a:pt x="391" y="2470"/>
                      </a:cubicBezTo>
                      <a:cubicBezTo>
                        <a:pt x="391" y="2470"/>
                        <a:pt x="396" y="2487"/>
                        <a:pt x="396" y="2487"/>
                      </a:cubicBezTo>
                      <a:cubicBezTo>
                        <a:pt x="396" y="2487"/>
                        <a:pt x="399" y="2487"/>
                        <a:pt x="399" y="2487"/>
                      </a:cubicBezTo>
                      <a:cubicBezTo>
                        <a:pt x="399" y="2487"/>
                        <a:pt x="402" y="2484"/>
                        <a:pt x="402" y="2484"/>
                      </a:cubicBezTo>
                      <a:cubicBezTo>
                        <a:pt x="402" y="2484"/>
                        <a:pt x="402" y="2483"/>
                        <a:pt x="402" y="2483"/>
                      </a:cubicBezTo>
                      <a:cubicBezTo>
                        <a:pt x="402" y="2483"/>
                        <a:pt x="408" y="2458"/>
                        <a:pt x="408" y="2458"/>
                      </a:cubicBezTo>
                      <a:cubicBezTo>
                        <a:pt x="408" y="2458"/>
                        <a:pt x="408" y="2455"/>
                        <a:pt x="408" y="2455"/>
                      </a:cubicBezTo>
                      <a:cubicBezTo>
                        <a:pt x="408" y="2455"/>
                        <a:pt x="413" y="2353"/>
                        <a:pt x="413" y="2353"/>
                      </a:cubicBezTo>
                      <a:cubicBezTo>
                        <a:pt x="413" y="2353"/>
                        <a:pt x="414" y="2354"/>
                        <a:pt x="414" y="2354"/>
                      </a:cubicBezTo>
                      <a:cubicBezTo>
                        <a:pt x="414" y="2354"/>
                        <a:pt x="419" y="2456"/>
                        <a:pt x="419" y="2456"/>
                      </a:cubicBezTo>
                      <a:cubicBezTo>
                        <a:pt x="419" y="2456"/>
                        <a:pt x="419" y="2458"/>
                        <a:pt x="419" y="2458"/>
                      </a:cubicBezTo>
                      <a:cubicBezTo>
                        <a:pt x="419" y="2458"/>
                        <a:pt x="423" y="2472"/>
                        <a:pt x="423" y="2472"/>
                      </a:cubicBezTo>
                      <a:cubicBezTo>
                        <a:pt x="423" y="2472"/>
                        <a:pt x="425" y="2469"/>
                        <a:pt x="425" y="2469"/>
                      </a:cubicBezTo>
                      <a:cubicBezTo>
                        <a:pt x="425" y="2469"/>
                        <a:pt x="429" y="2401"/>
                        <a:pt x="429" y="2401"/>
                      </a:cubicBezTo>
                      <a:cubicBezTo>
                        <a:pt x="429" y="2401"/>
                        <a:pt x="430" y="2416"/>
                        <a:pt x="430" y="2416"/>
                      </a:cubicBezTo>
                      <a:cubicBezTo>
                        <a:pt x="430" y="2416"/>
                        <a:pt x="436" y="2479"/>
                        <a:pt x="436" y="2479"/>
                      </a:cubicBezTo>
                      <a:cubicBezTo>
                        <a:pt x="436" y="2479"/>
                        <a:pt x="437" y="2480"/>
                        <a:pt x="437" y="2480"/>
                      </a:cubicBezTo>
                      <a:cubicBezTo>
                        <a:pt x="437" y="2480"/>
                        <a:pt x="442" y="2462"/>
                        <a:pt x="442" y="2462"/>
                      </a:cubicBezTo>
                      <a:cubicBezTo>
                        <a:pt x="442" y="2462"/>
                        <a:pt x="445" y="2412"/>
                        <a:pt x="445" y="2412"/>
                      </a:cubicBezTo>
                      <a:cubicBezTo>
                        <a:pt x="445" y="2412"/>
                        <a:pt x="447" y="2459"/>
                        <a:pt x="447" y="2459"/>
                      </a:cubicBezTo>
                      <a:cubicBezTo>
                        <a:pt x="447" y="2459"/>
                        <a:pt x="447" y="2463"/>
                        <a:pt x="447" y="2463"/>
                      </a:cubicBezTo>
                      <a:cubicBezTo>
                        <a:pt x="447" y="2463"/>
                        <a:pt x="453" y="2488"/>
                        <a:pt x="453" y="2488"/>
                      </a:cubicBezTo>
                      <a:cubicBezTo>
                        <a:pt x="453" y="2488"/>
                        <a:pt x="453" y="2488"/>
                        <a:pt x="453" y="2488"/>
                      </a:cubicBezTo>
                      <a:cubicBezTo>
                        <a:pt x="453" y="2488"/>
                        <a:pt x="458" y="2491"/>
                        <a:pt x="458" y="2491"/>
                      </a:cubicBezTo>
                      <a:cubicBezTo>
                        <a:pt x="458" y="2491"/>
                        <a:pt x="459" y="2491"/>
                        <a:pt x="459" y="2491"/>
                      </a:cubicBezTo>
                      <a:cubicBezTo>
                        <a:pt x="459" y="2491"/>
                        <a:pt x="464" y="2493"/>
                        <a:pt x="464" y="2493"/>
                      </a:cubicBezTo>
                      <a:cubicBezTo>
                        <a:pt x="464" y="2493"/>
                        <a:pt x="465" y="2493"/>
                        <a:pt x="465" y="2493"/>
                      </a:cubicBezTo>
                      <a:cubicBezTo>
                        <a:pt x="465" y="2493"/>
                        <a:pt x="466" y="2493"/>
                        <a:pt x="466" y="2493"/>
                      </a:cubicBezTo>
                      <a:cubicBezTo>
                        <a:pt x="466" y="2493"/>
                        <a:pt x="471" y="2494"/>
                        <a:pt x="471" y="2494"/>
                      </a:cubicBezTo>
                      <a:cubicBezTo>
                        <a:pt x="471" y="2494"/>
                        <a:pt x="475" y="2492"/>
                        <a:pt x="475" y="2492"/>
                      </a:cubicBezTo>
                      <a:cubicBezTo>
                        <a:pt x="475" y="2492"/>
                        <a:pt x="476" y="2492"/>
                        <a:pt x="476" y="2492"/>
                      </a:cubicBezTo>
                      <a:cubicBezTo>
                        <a:pt x="476" y="2492"/>
                        <a:pt x="481" y="2494"/>
                        <a:pt x="481" y="2494"/>
                      </a:cubicBezTo>
                      <a:cubicBezTo>
                        <a:pt x="481" y="2494"/>
                        <a:pt x="484" y="2495"/>
                        <a:pt x="484" y="2495"/>
                      </a:cubicBezTo>
                      <a:cubicBezTo>
                        <a:pt x="484" y="2495"/>
                        <a:pt x="486" y="2494"/>
                        <a:pt x="486" y="2494"/>
                      </a:cubicBezTo>
                      <a:cubicBezTo>
                        <a:pt x="486" y="2494"/>
                        <a:pt x="487" y="2494"/>
                        <a:pt x="487" y="2494"/>
                      </a:cubicBezTo>
                      <a:cubicBezTo>
                        <a:pt x="487" y="2494"/>
                        <a:pt x="492" y="2492"/>
                        <a:pt x="492" y="2492"/>
                      </a:cubicBezTo>
                      <a:cubicBezTo>
                        <a:pt x="492" y="2492"/>
                        <a:pt x="493" y="2493"/>
                        <a:pt x="493" y="2493"/>
                      </a:cubicBezTo>
                      <a:cubicBezTo>
                        <a:pt x="493" y="2493"/>
                        <a:pt x="497" y="2495"/>
                        <a:pt x="497" y="2495"/>
                      </a:cubicBezTo>
                      <a:cubicBezTo>
                        <a:pt x="497" y="2495"/>
                        <a:pt x="498" y="2495"/>
                        <a:pt x="498" y="2495"/>
                      </a:cubicBezTo>
                      <a:cubicBezTo>
                        <a:pt x="498" y="2495"/>
                        <a:pt x="503" y="2495"/>
                        <a:pt x="503" y="2495"/>
                      </a:cubicBezTo>
                      <a:cubicBezTo>
                        <a:pt x="503" y="2495"/>
                        <a:pt x="506" y="2495"/>
                        <a:pt x="506" y="2495"/>
                      </a:cubicBezTo>
                      <a:cubicBezTo>
                        <a:pt x="506" y="2495"/>
                        <a:pt x="508" y="2495"/>
                        <a:pt x="508" y="2495"/>
                      </a:cubicBezTo>
                      <a:cubicBezTo>
                        <a:pt x="508" y="2495"/>
                        <a:pt x="510" y="2495"/>
                        <a:pt x="510" y="2495"/>
                      </a:cubicBezTo>
                      <a:cubicBezTo>
                        <a:pt x="510" y="2495"/>
                        <a:pt x="513" y="2496"/>
                        <a:pt x="513" y="2496"/>
                      </a:cubicBezTo>
                      <a:cubicBezTo>
                        <a:pt x="513" y="2496"/>
                        <a:pt x="516" y="2495"/>
                        <a:pt x="516" y="2495"/>
                      </a:cubicBezTo>
                      <a:cubicBezTo>
                        <a:pt x="516" y="2495"/>
                        <a:pt x="518" y="2495"/>
                        <a:pt x="518" y="2495"/>
                      </a:cubicBezTo>
                      <a:cubicBezTo>
                        <a:pt x="518" y="2495"/>
                        <a:pt x="524" y="2495"/>
                        <a:pt x="524" y="2495"/>
                      </a:cubicBezTo>
                      <a:cubicBezTo>
                        <a:pt x="524" y="2495"/>
                        <a:pt x="525" y="2496"/>
                        <a:pt x="525" y="2496"/>
                      </a:cubicBezTo>
                      <a:cubicBezTo>
                        <a:pt x="525" y="2496"/>
                        <a:pt x="527" y="2496"/>
                        <a:pt x="527" y="2496"/>
                      </a:cubicBezTo>
                      <a:cubicBezTo>
                        <a:pt x="527" y="2496"/>
                        <a:pt x="531" y="2495"/>
                        <a:pt x="531" y="2495"/>
                      </a:cubicBezTo>
                      <a:cubicBezTo>
                        <a:pt x="531" y="2495"/>
                        <a:pt x="536" y="2495"/>
                        <a:pt x="536" y="2495"/>
                      </a:cubicBezTo>
                      <a:cubicBezTo>
                        <a:pt x="536" y="2495"/>
                        <a:pt x="538" y="2496"/>
                        <a:pt x="538" y="2496"/>
                      </a:cubicBezTo>
                      <a:cubicBezTo>
                        <a:pt x="538" y="2496"/>
                        <a:pt x="541" y="2496"/>
                        <a:pt x="541" y="2496"/>
                      </a:cubicBezTo>
                      <a:cubicBezTo>
                        <a:pt x="541" y="2496"/>
                        <a:pt x="543" y="2496"/>
                        <a:pt x="543" y="2496"/>
                      </a:cubicBezTo>
                      <a:cubicBezTo>
                        <a:pt x="543" y="2496"/>
                        <a:pt x="544" y="2496"/>
                        <a:pt x="544" y="2496"/>
                      </a:cubicBezTo>
                      <a:cubicBezTo>
                        <a:pt x="544" y="2496"/>
                        <a:pt x="546" y="2496"/>
                        <a:pt x="546" y="2496"/>
                      </a:cubicBezTo>
                      <a:cubicBezTo>
                        <a:pt x="546" y="2496"/>
                        <a:pt x="551" y="2496"/>
                        <a:pt x="551" y="2496"/>
                      </a:cubicBezTo>
                      <a:cubicBezTo>
                        <a:pt x="551" y="2496"/>
                        <a:pt x="554" y="2496"/>
                        <a:pt x="554" y="2496"/>
                      </a:cubicBezTo>
                      <a:cubicBezTo>
                        <a:pt x="554" y="2496"/>
                        <a:pt x="555" y="2496"/>
                        <a:pt x="555" y="2496"/>
                      </a:cubicBezTo>
                      <a:cubicBezTo>
                        <a:pt x="555" y="2496"/>
                        <a:pt x="560" y="2496"/>
                        <a:pt x="560" y="2496"/>
                      </a:cubicBezTo>
                      <a:cubicBezTo>
                        <a:pt x="560" y="2496"/>
                        <a:pt x="561" y="2496"/>
                        <a:pt x="561" y="2496"/>
                      </a:cubicBezTo>
                      <a:cubicBezTo>
                        <a:pt x="561" y="2496"/>
                        <a:pt x="564" y="2495"/>
                        <a:pt x="564" y="2495"/>
                      </a:cubicBezTo>
                      <a:cubicBezTo>
                        <a:pt x="564" y="2495"/>
                        <a:pt x="568" y="2495"/>
                        <a:pt x="568" y="2495"/>
                      </a:cubicBezTo>
                      <a:cubicBezTo>
                        <a:pt x="568" y="2495"/>
                        <a:pt x="572" y="2495"/>
                        <a:pt x="572" y="2495"/>
                      </a:cubicBezTo>
                      <a:cubicBezTo>
                        <a:pt x="572" y="2495"/>
                        <a:pt x="572" y="2496"/>
                        <a:pt x="572" y="2496"/>
                      </a:cubicBezTo>
                      <a:cubicBezTo>
                        <a:pt x="572" y="2496"/>
                        <a:pt x="575" y="2496"/>
                        <a:pt x="575" y="2496"/>
                      </a:cubicBezTo>
                      <a:cubicBezTo>
                        <a:pt x="575" y="2496"/>
                        <a:pt x="577" y="2496"/>
                        <a:pt x="577" y="2496"/>
                      </a:cubicBezTo>
                      <a:cubicBezTo>
                        <a:pt x="577" y="2496"/>
                        <a:pt x="582" y="2495"/>
                        <a:pt x="582" y="2495"/>
                      </a:cubicBezTo>
                      <a:cubicBezTo>
                        <a:pt x="582" y="2495"/>
                        <a:pt x="585" y="2495"/>
                        <a:pt x="585" y="2495"/>
                      </a:cubicBezTo>
                      <a:cubicBezTo>
                        <a:pt x="585" y="2495"/>
                        <a:pt x="588" y="2495"/>
                        <a:pt x="588" y="2495"/>
                      </a:cubicBezTo>
                      <a:cubicBezTo>
                        <a:pt x="588" y="2495"/>
                        <a:pt x="589" y="2495"/>
                        <a:pt x="589" y="2495"/>
                      </a:cubicBezTo>
                      <a:cubicBezTo>
                        <a:pt x="589" y="2495"/>
                        <a:pt x="592" y="2495"/>
                        <a:pt x="592" y="2495"/>
                      </a:cubicBezTo>
                      <a:cubicBezTo>
                        <a:pt x="592" y="2495"/>
                        <a:pt x="595" y="2495"/>
                        <a:pt x="595" y="2495"/>
                      </a:cubicBezTo>
                      <a:cubicBezTo>
                        <a:pt x="595" y="2495"/>
                        <a:pt x="597" y="2496"/>
                        <a:pt x="597" y="2496"/>
                      </a:cubicBezTo>
                      <a:cubicBezTo>
                        <a:pt x="597" y="2496"/>
                        <a:pt x="604" y="2496"/>
                        <a:pt x="604" y="2496"/>
                      </a:cubicBezTo>
                      <a:cubicBezTo>
                        <a:pt x="604" y="2496"/>
                        <a:pt x="606" y="2495"/>
                        <a:pt x="606" y="2495"/>
                      </a:cubicBezTo>
                      <a:cubicBezTo>
                        <a:pt x="606" y="2495"/>
                        <a:pt x="607" y="2495"/>
                        <a:pt x="607" y="2495"/>
                      </a:cubicBezTo>
                      <a:cubicBezTo>
                        <a:pt x="607" y="2495"/>
                        <a:pt x="610" y="2496"/>
                        <a:pt x="610" y="2496"/>
                      </a:cubicBezTo>
                      <a:cubicBezTo>
                        <a:pt x="610" y="2496"/>
                        <a:pt x="613" y="2496"/>
                        <a:pt x="613" y="2496"/>
                      </a:cubicBezTo>
                      <a:cubicBezTo>
                        <a:pt x="613" y="2496"/>
                        <a:pt x="613" y="2496"/>
                        <a:pt x="613" y="2496"/>
                      </a:cubicBezTo>
                      <a:cubicBezTo>
                        <a:pt x="613" y="2496"/>
                        <a:pt x="617" y="2496"/>
                        <a:pt x="617" y="2496"/>
                      </a:cubicBezTo>
                      <a:cubicBezTo>
                        <a:pt x="617" y="2496"/>
                        <a:pt x="622" y="2495"/>
                        <a:pt x="622" y="2495"/>
                      </a:cubicBezTo>
                      <a:cubicBezTo>
                        <a:pt x="622" y="2495"/>
                        <a:pt x="623" y="2495"/>
                        <a:pt x="623" y="2495"/>
                      </a:cubicBezTo>
                      <a:cubicBezTo>
                        <a:pt x="623" y="2495"/>
                        <a:pt x="628" y="2494"/>
                        <a:pt x="628" y="2494"/>
                      </a:cubicBezTo>
                      <a:cubicBezTo>
                        <a:pt x="628" y="2494"/>
                        <a:pt x="629" y="2494"/>
                        <a:pt x="629" y="2494"/>
                      </a:cubicBezTo>
                      <a:cubicBezTo>
                        <a:pt x="629" y="2494"/>
                        <a:pt x="634" y="2492"/>
                        <a:pt x="634" y="2492"/>
                      </a:cubicBezTo>
                      <a:cubicBezTo>
                        <a:pt x="634" y="2492"/>
                        <a:pt x="634" y="2492"/>
                        <a:pt x="634" y="2492"/>
                      </a:cubicBezTo>
                      <a:cubicBezTo>
                        <a:pt x="634" y="2492"/>
                        <a:pt x="640" y="2486"/>
                        <a:pt x="640" y="2486"/>
                      </a:cubicBezTo>
                      <a:cubicBezTo>
                        <a:pt x="640" y="2486"/>
                        <a:pt x="640" y="2486"/>
                        <a:pt x="640" y="2486"/>
                      </a:cubicBezTo>
                      <a:cubicBezTo>
                        <a:pt x="640" y="2486"/>
                        <a:pt x="645" y="2440"/>
                        <a:pt x="645" y="2440"/>
                      </a:cubicBezTo>
                      <a:cubicBezTo>
                        <a:pt x="645" y="2440"/>
                        <a:pt x="646" y="2439"/>
                        <a:pt x="646" y="2439"/>
                      </a:cubicBezTo>
                      <a:cubicBezTo>
                        <a:pt x="646" y="2439"/>
                        <a:pt x="651" y="2474"/>
                        <a:pt x="651" y="2474"/>
                      </a:cubicBezTo>
                      <a:cubicBezTo>
                        <a:pt x="651" y="2474"/>
                        <a:pt x="653" y="2478"/>
                        <a:pt x="653" y="2478"/>
                      </a:cubicBezTo>
                      <a:cubicBezTo>
                        <a:pt x="653" y="2478"/>
                        <a:pt x="656" y="2474"/>
                        <a:pt x="656" y="2474"/>
                      </a:cubicBezTo>
                      <a:cubicBezTo>
                        <a:pt x="656" y="2474"/>
                        <a:pt x="657" y="2473"/>
                        <a:pt x="657" y="2473"/>
                      </a:cubicBezTo>
                      <a:cubicBezTo>
                        <a:pt x="657" y="2473"/>
                        <a:pt x="662" y="2408"/>
                        <a:pt x="662" y="2408"/>
                      </a:cubicBezTo>
                      <a:cubicBezTo>
                        <a:pt x="662" y="2408"/>
                        <a:pt x="662" y="2407"/>
                        <a:pt x="662" y="2407"/>
                      </a:cubicBezTo>
                      <a:cubicBezTo>
                        <a:pt x="662" y="2407"/>
                        <a:pt x="668" y="2360"/>
                        <a:pt x="668" y="2360"/>
                      </a:cubicBezTo>
                      <a:cubicBezTo>
                        <a:pt x="668" y="2360"/>
                        <a:pt x="670" y="2334"/>
                        <a:pt x="670" y="2334"/>
                      </a:cubicBezTo>
                      <a:cubicBezTo>
                        <a:pt x="670" y="2334"/>
                        <a:pt x="673" y="2411"/>
                        <a:pt x="673" y="2411"/>
                      </a:cubicBezTo>
                      <a:cubicBezTo>
                        <a:pt x="673" y="2411"/>
                        <a:pt x="674" y="2416"/>
                        <a:pt x="674" y="2416"/>
                      </a:cubicBezTo>
                      <a:cubicBezTo>
                        <a:pt x="674" y="2416"/>
                        <a:pt x="677" y="2451"/>
                        <a:pt x="677" y="2451"/>
                      </a:cubicBezTo>
                      <a:cubicBezTo>
                        <a:pt x="677" y="2451"/>
                        <a:pt x="679" y="2429"/>
                        <a:pt x="679" y="2429"/>
                      </a:cubicBezTo>
                      <a:cubicBezTo>
                        <a:pt x="679" y="2429"/>
                        <a:pt x="685" y="2307"/>
                        <a:pt x="685" y="2307"/>
                      </a:cubicBezTo>
                      <a:cubicBezTo>
                        <a:pt x="685" y="2307"/>
                        <a:pt x="685" y="2309"/>
                        <a:pt x="685" y="2309"/>
                      </a:cubicBezTo>
                      <a:cubicBezTo>
                        <a:pt x="685" y="2309"/>
                        <a:pt x="690" y="2457"/>
                        <a:pt x="690" y="2457"/>
                      </a:cubicBezTo>
                      <a:cubicBezTo>
                        <a:pt x="690" y="2457"/>
                        <a:pt x="691" y="2459"/>
                        <a:pt x="691" y="2459"/>
                      </a:cubicBezTo>
                      <a:cubicBezTo>
                        <a:pt x="691" y="2459"/>
                        <a:pt x="696" y="2481"/>
                        <a:pt x="696" y="2481"/>
                      </a:cubicBezTo>
                      <a:cubicBezTo>
                        <a:pt x="696" y="2481"/>
                        <a:pt x="696" y="2482"/>
                        <a:pt x="696" y="2482"/>
                      </a:cubicBezTo>
                      <a:cubicBezTo>
                        <a:pt x="696" y="2482"/>
                        <a:pt x="702" y="2486"/>
                        <a:pt x="702" y="2486"/>
                      </a:cubicBezTo>
                      <a:cubicBezTo>
                        <a:pt x="702" y="2486"/>
                        <a:pt x="702" y="2486"/>
                        <a:pt x="702" y="2486"/>
                      </a:cubicBezTo>
                      <a:cubicBezTo>
                        <a:pt x="702" y="2486"/>
                        <a:pt x="707" y="2484"/>
                        <a:pt x="707" y="2484"/>
                      </a:cubicBezTo>
                      <a:cubicBezTo>
                        <a:pt x="707" y="2484"/>
                        <a:pt x="708" y="2483"/>
                        <a:pt x="708" y="2483"/>
                      </a:cubicBezTo>
                      <a:cubicBezTo>
                        <a:pt x="708" y="2483"/>
                        <a:pt x="713" y="2469"/>
                        <a:pt x="713" y="2469"/>
                      </a:cubicBezTo>
                      <a:cubicBezTo>
                        <a:pt x="713" y="2469"/>
                        <a:pt x="713" y="2467"/>
                        <a:pt x="713" y="2467"/>
                      </a:cubicBezTo>
                      <a:cubicBezTo>
                        <a:pt x="713" y="2467"/>
                        <a:pt x="718" y="2430"/>
                        <a:pt x="718" y="2430"/>
                      </a:cubicBezTo>
                      <a:cubicBezTo>
                        <a:pt x="718" y="2430"/>
                        <a:pt x="719" y="2432"/>
                        <a:pt x="719" y="2432"/>
                      </a:cubicBezTo>
                      <a:cubicBezTo>
                        <a:pt x="719" y="2432"/>
                        <a:pt x="724" y="2465"/>
                        <a:pt x="724" y="2465"/>
                      </a:cubicBezTo>
                      <a:cubicBezTo>
                        <a:pt x="724" y="2465"/>
                        <a:pt x="725" y="2464"/>
                        <a:pt x="725" y="2464"/>
                      </a:cubicBezTo>
                      <a:cubicBezTo>
                        <a:pt x="725" y="2464"/>
                        <a:pt x="730" y="2372"/>
                        <a:pt x="730" y="2372"/>
                      </a:cubicBezTo>
                      <a:cubicBezTo>
                        <a:pt x="730" y="2372"/>
                        <a:pt x="730" y="2363"/>
                        <a:pt x="730" y="2363"/>
                      </a:cubicBezTo>
                      <a:cubicBezTo>
                        <a:pt x="730" y="2363"/>
                        <a:pt x="734" y="2289"/>
                        <a:pt x="734" y="2289"/>
                      </a:cubicBezTo>
                      <a:cubicBezTo>
                        <a:pt x="734" y="2289"/>
                        <a:pt x="736" y="2336"/>
                        <a:pt x="736" y="2336"/>
                      </a:cubicBezTo>
                      <a:cubicBezTo>
                        <a:pt x="736" y="2336"/>
                        <a:pt x="741" y="2443"/>
                        <a:pt x="741" y="2443"/>
                      </a:cubicBezTo>
                      <a:cubicBezTo>
                        <a:pt x="741" y="2443"/>
                        <a:pt x="741" y="2442"/>
                        <a:pt x="741" y="2442"/>
                      </a:cubicBezTo>
                      <a:cubicBezTo>
                        <a:pt x="741" y="2442"/>
                        <a:pt x="747" y="2361"/>
                        <a:pt x="747" y="2361"/>
                      </a:cubicBezTo>
                      <a:cubicBezTo>
                        <a:pt x="747" y="2361"/>
                        <a:pt x="748" y="2350"/>
                        <a:pt x="748" y="2350"/>
                      </a:cubicBezTo>
                      <a:cubicBezTo>
                        <a:pt x="748" y="2350"/>
                        <a:pt x="752" y="2447"/>
                        <a:pt x="752" y="2447"/>
                      </a:cubicBezTo>
                      <a:cubicBezTo>
                        <a:pt x="752" y="2447"/>
                        <a:pt x="753" y="2450"/>
                        <a:pt x="753" y="2450"/>
                      </a:cubicBezTo>
                      <a:cubicBezTo>
                        <a:pt x="753" y="2450"/>
                        <a:pt x="758" y="2471"/>
                        <a:pt x="758" y="2471"/>
                      </a:cubicBezTo>
                      <a:cubicBezTo>
                        <a:pt x="758" y="2471"/>
                        <a:pt x="759" y="2471"/>
                        <a:pt x="759" y="2471"/>
                      </a:cubicBezTo>
                      <a:cubicBezTo>
                        <a:pt x="759" y="2471"/>
                        <a:pt x="764" y="2398"/>
                        <a:pt x="764" y="2398"/>
                      </a:cubicBezTo>
                      <a:cubicBezTo>
                        <a:pt x="764" y="2398"/>
                        <a:pt x="764" y="2396"/>
                        <a:pt x="764" y="2396"/>
                      </a:cubicBezTo>
                      <a:cubicBezTo>
                        <a:pt x="764" y="2396"/>
                        <a:pt x="770" y="2471"/>
                        <a:pt x="770" y="2471"/>
                      </a:cubicBezTo>
                      <a:cubicBezTo>
                        <a:pt x="770" y="2471"/>
                        <a:pt x="772" y="2474"/>
                        <a:pt x="772" y="2474"/>
                      </a:cubicBezTo>
                      <a:cubicBezTo>
                        <a:pt x="772" y="2474"/>
                        <a:pt x="775" y="2470"/>
                        <a:pt x="775" y="2470"/>
                      </a:cubicBezTo>
                      <a:cubicBezTo>
                        <a:pt x="775" y="2470"/>
                        <a:pt x="775" y="2469"/>
                        <a:pt x="775" y="2469"/>
                      </a:cubicBezTo>
                      <a:cubicBezTo>
                        <a:pt x="775" y="2469"/>
                        <a:pt x="781" y="2362"/>
                        <a:pt x="781" y="2362"/>
                      </a:cubicBezTo>
                      <a:cubicBezTo>
                        <a:pt x="781" y="2362"/>
                        <a:pt x="783" y="2321"/>
                        <a:pt x="783" y="2321"/>
                      </a:cubicBezTo>
                      <a:cubicBezTo>
                        <a:pt x="783" y="2321"/>
                        <a:pt x="786" y="2429"/>
                        <a:pt x="786" y="2429"/>
                      </a:cubicBezTo>
                      <a:cubicBezTo>
                        <a:pt x="786" y="2429"/>
                        <a:pt x="787" y="2434"/>
                        <a:pt x="787" y="2434"/>
                      </a:cubicBezTo>
                      <a:cubicBezTo>
                        <a:pt x="787" y="2434"/>
                        <a:pt x="792" y="2465"/>
                        <a:pt x="792" y="2465"/>
                      </a:cubicBezTo>
                      <a:cubicBezTo>
                        <a:pt x="792" y="2465"/>
                        <a:pt x="792" y="2465"/>
                        <a:pt x="792" y="2465"/>
                      </a:cubicBezTo>
                      <a:cubicBezTo>
                        <a:pt x="792" y="2465"/>
                        <a:pt x="798" y="2423"/>
                        <a:pt x="798" y="2423"/>
                      </a:cubicBezTo>
                      <a:cubicBezTo>
                        <a:pt x="798" y="2423"/>
                        <a:pt x="800" y="2396"/>
                        <a:pt x="800" y="2396"/>
                      </a:cubicBezTo>
                      <a:cubicBezTo>
                        <a:pt x="800" y="2396"/>
                        <a:pt x="804" y="2450"/>
                        <a:pt x="804" y="2450"/>
                      </a:cubicBezTo>
                      <a:cubicBezTo>
                        <a:pt x="804" y="2450"/>
                        <a:pt x="804" y="2452"/>
                        <a:pt x="804" y="2452"/>
                      </a:cubicBezTo>
                      <a:cubicBezTo>
                        <a:pt x="804" y="2452"/>
                        <a:pt x="808" y="2468"/>
                        <a:pt x="808" y="2468"/>
                      </a:cubicBezTo>
                      <a:cubicBezTo>
                        <a:pt x="808" y="2468"/>
                        <a:pt x="810" y="2466"/>
                        <a:pt x="810" y="2466"/>
                      </a:cubicBezTo>
                      <a:cubicBezTo>
                        <a:pt x="810" y="2466"/>
                        <a:pt x="815" y="2473"/>
                        <a:pt x="815" y="2473"/>
                      </a:cubicBezTo>
                      <a:cubicBezTo>
                        <a:pt x="815" y="2473"/>
                        <a:pt x="815" y="2474"/>
                        <a:pt x="815" y="2474"/>
                      </a:cubicBezTo>
                      <a:cubicBezTo>
                        <a:pt x="815" y="2474"/>
                        <a:pt x="820" y="2480"/>
                        <a:pt x="820" y="2480"/>
                      </a:cubicBezTo>
                      <a:cubicBezTo>
                        <a:pt x="820" y="2480"/>
                        <a:pt x="823" y="2477"/>
                        <a:pt x="823" y="2477"/>
                      </a:cubicBezTo>
                      <a:cubicBezTo>
                        <a:pt x="823" y="2477"/>
                        <a:pt x="826" y="2481"/>
                        <a:pt x="826" y="2481"/>
                      </a:cubicBezTo>
                      <a:cubicBezTo>
                        <a:pt x="826" y="2481"/>
                        <a:pt x="826" y="2481"/>
                        <a:pt x="826" y="2481"/>
                      </a:cubicBezTo>
                      <a:cubicBezTo>
                        <a:pt x="826" y="2481"/>
                        <a:pt x="830" y="2484"/>
                        <a:pt x="830" y="2484"/>
                      </a:cubicBezTo>
                      <a:cubicBezTo>
                        <a:pt x="830" y="2484"/>
                        <a:pt x="832" y="2483"/>
                        <a:pt x="832" y="2483"/>
                      </a:cubicBezTo>
                      <a:cubicBezTo>
                        <a:pt x="832" y="2483"/>
                        <a:pt x="837" y="2471"/>
                        <a:pt x="837" y="2471"/>
                      </a:cubicBezTo>
                      <a:cubicBezTo>
                        <a:pt x="837" y="2471"/>
                        <a:pt x="838" y="2469"/>
                        <a:pt x="838" y="2469"/>
                      </a:cubicBezTo>
                      <a:cubicBezTo>
                        <a:pt x="838" y="2469"/>
                        <a:pt x="842" y="2397"/>
                        <a:pt x="842" y="2397"/>
                      </a:cubicBezTo>
                      <a:cubicBezTo>
                        <a:pt x="842" y="2397"/>
                        <a:pt x="843" y="2408"/>
                        <a:pt x="843" y="2408"/>
                      </a:cubicBezTo>
                      <a:cubicBezTo>
                        <a:pt x="843" y="2408"/>
                        <a:pt x="849" y="2464"/>
                        <a:pt x="849" y="2464"/>
                      </a:cubicBezTo>
                      <a:cubicBezTo>
                        <a:pt x="849" y="2464"/>
                        <a:pt x="849" y="2464"/>
                        <a:pt x="849" y="2464"/>
                      </a:cubicBezTo>
                      <a:cubicBezTo>
                        <a:pt x="849" y="2464"/>
                        <a:pt x="854" y="2377"/>
                        <a:pt x="854" y="2377"/>
                      </a:cubicBezTo>
                      <a:cubicBezTo>
                        <a:pt x="854" y="2377"/>
                        <a:pt x="857" y="2309"/>
                        <a:pt x="857" y="2309"/>
                      </a:cubicBezTo>
                      <a:cubicBezTo>
                        <a:pt x="857" y="2309"/>
                        <a:pt x="860" y="2402"/>
                        <a:pt x="860" y="2402"/>
                      </a:cubicBezTo>
                      <a:cubicBezTo>
                        <a:pt x="860" y="2402"/>
                        <a:pt x="860" y="2409"/>
                        <a:pt x="860" y="2409"/>
                      </a:cubicBezTo>
                      <a:cubicBezTo>
                        <a:pt x="860" y="2409"/>
                        <a:pt x="865" y="2462"/>
                        <a:pt x="865" y="2462"/>
                      </a:cubicBezTo>
                      <a:cubicBezTo>
                        <a:pt x="865" y="2462"/>
                        <a:pt x="866" y="2457"/>
                        <a:pt x="866" y="2457"/>
                      </a:cubicBezTo>
                      <a:cubicBezTo>
                        <a:pt x="866" y="2457"/>
                        <a:pt x="871" y="2377"/>
                        <a:pt x="871" y="2377"/>
                      </a:cubicBezTo>
                      <a:cubicBezTo>
                        <a:pt x="871" y="2377"/>
                        <a:pt x="872" y="2377"/>
                        <a:pt x="872" y="2377"/>
                      </a:cubicBezTo>
                      <a:cubicBezTo>
                        <a:pt x="872" y="2377"/>
                        <a:pt x="875" y="2435"/>
                        <a:pt x="875" y="2435"/>
                      </a:cubicBezTo>
                      <a:cubicBezTo>
                        <a:pt x="875" y="2435"/>
                        <a:pt x="879" y="2414"/>
                        <a:pt x="879" y="2414"/>
                      </a:cubicBezTo>
                      <a:cubicBezTo>
                        <a:pt x="879" y="2414"/>
                        <a:pt x="883" y="2454"/>
                        <a:pt x="883" y="2454"/>
                      </a:cubicBezTo>
                      <a:cubicBezTo>
                        <a:pt x="883" y="2454"/>
                        <a:pt x="885" y="2461"/>
                        <a:pt x="885" y="2461"/>
                      </a:cubicBezTo>
                      <a:cubicBezTo>
                        <a:pt x="885" y="2461"/>
                        <a:pt x="888" y="2444"/>
                        <a:pt x="888" y="2444"/>
                      </a:cubicBezTo>
                      <a:cubicBezTo>
                        <a:pt x="888" y="2444"/>
                        <a:pt x="889" y="2441"/>
                        <a:pt x="889" y="2441"/>
                      </a:cubicBezTo>
                      <a:cubicBezTo>
                        <a:pt x="889" y="2441"/>
                        <a:pt x="893" y="2352"/>
                        <a:pt x="893" y="2352"/>
                      </a:cubicBezTo>
                      <a:cubicBezTo>
                        <a:pt x="893" y="2352"/>
                        <a:pt x="894" y="2365"/>
                        <a:pt x="894" y="2365"/>
                      </a:cubicBezTo>
                      <a:cubicBezTo>
                        <a:pt x="894" y="2365"/>
                        <a:pt x="900" y="2470"/>
                        <a:pt x="900" y="2470"/>
                      </a:cubicBezTo>
                      <a:cubicBezTo>
                        <a:pt x="900" y="2470"/>
                        <a:pt x="901" y="2475"/>
                        <a:pt x="901" y="2475"/>
                      </a:cubicBezTo>
                      <a:cubicBezTo>
                        <a:pt x="901" y="2475"/>
                        <a:pt x="905" y="2434"/>
                        <a:pt x="905" y="2434"/>
                      </a:cubicBezTo>
                      <a:cubicBezTo>
                        <a:pt x="905" y="2434"/>
                        <a:pt x="908" y="2410"/>
                        <a:pt x="908" y="2410"/>
                      </a:cubicBezTo>
                      <a:cubicBezTo>
                        <a:pt x="908" y="2410"/>
                        <a:pt x="911" y="2454"/>
                        <a:pt x="911" y="2454"/>
                      </a:cubicBezTo>
                      <a:cubicBezTo>
                        <a:pt x="911" y="2454"/>
                        <a:pt x="911" y="2457"/>
                        <a:pt x="911" y="2457"/>
                      </a:cubicBezTo>
                      <a:cubicBezTo>
                        <a:pt x="911" y="2457"/>
                        <a:pt x="913" y="2465"/>
                        <a:pt x="913" y="2465"/>
                      </a:cubicBezTo>
                      <a:cubicBezTo>
                        <a:pt x="913" y="2465"/>
                        <a:pt x="917" y="2457"/>
                        <a:pt x="917" y="2457"/>
                      </a:cubicBezTo>
                      <a:cubicBezTo>
                        <a:pt x="917" y="2457"/>
                        <a:pt x="922" y="2443"/>
                        <a:pt x="922" y="2443"/>
                      </a:cubicBezTo>
                      <a:cubicBezTo>
                        <a:pt x="922" y="2443"/>
                        <a:pt x="923" y="2441"/>
                        <a:pt x="923" y="2441"/>
                      </a:cubicBezTo>
                      <a:cubicBezTo>
                        <a:pt x="923" y="2441"/>
                        <a:pt x="928" y="2395"/>
                        <a:pt x="928" y="2395"/>
                      </a:cubicBezTo>
                      <a:cubicBezTo>
                        <a:pt x="928" y="2395"/>
                        <a:pt x="928" y="2392"/>
                        <a:pt x="928" y="2392"/>
                      </a:cubicBezTo>
                      <a:cubicBezTo>
                        <a:pt x="928" y="2392"/>
                        <a:pt x="934" y="2287"/>
                        <a:pt x="934" y="2287"/>
                      </a:cubicBezTo>
                      <a:cubicBezTo>
                        <a:pt x="934" y="2287"/>
                        <a:pt x="934" y="2281"/>
                        <a:pt x="934" y="2281"/>
                      </a:cubicBezTo>
                      <a:cubicBezTo>
                        <a:pt x="934" y="2281"/>
                        <a:pt x="939" y="2193"/>
                        <a:pt x="939" y="2193"/>
                      </a:cubicBezTo>
                      <a:cubicBezTo>
                        <a:pt x="939" y="2193"/>
                        <a:pt x="939" y="2188"/>
                        <a:pt x="939" y="2188"/>
                      </a:cubicBezTo>
                      <a:cubicBezTo>
                        <a:pt x="939" y="2188"/>
                        <a:pt x="945" y="2005"/>
                        <a:pt x="945" y="2005"/>
                      </a:cubicBezTo>
                      <a:cubicBezTo>
                        <a:pt x="945" y="2005"/>
                        <a:pt x="945" y="1990"/>
                        <a:pt x="945" y="1990"/>
                      </a:cubicBezTo>
                      <a:cubicBezTo>
                        <a:pt x="945" y="1990"/>
                        <a:pt x="950" y="1181"/>
                        <a:pt x="950" y="1181"/>
                      </a:cubicBezTo>
                      <a:cubicBezTo>
                        <a:pt x="950" y="1181"/>
                        <a:pt x="951" y="1127"/>
                        <a:pt x="951" y="1127"/>
                      </a:cubicBezTo>
                      <a:cubicBezTo>
                        <a:pt x="951" y="1127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5" name="Freeform 86"/>
                <p:cNvSpPr>
                  <a:spLocks/>
                </p:cNvSpPr>
                <p:nvPr/>
              </p:nvSpPr>
              <p:spPr bwMode="auto">
                <a:xfrm>
                  <a:off x="-4090988" y="2344738"/>
                  <a:ext cx="3417888" cy="1644650"/>
                </a:xfrm>
                <a:custGeom>
                  <a:avLst/>
                  <a:gdLst>
                    <a:gd name="T0" fmla="*/ 78 w 5190"/>
                    <a:gd name="T1" fmla="*/ 2472 h 2497"/>
                    <a:gd name="T2" fmla="*/ 157 w 5190"/>
                    <a:gd name="T3" fmla="*/ 2478 h 2497"/>
                    <a:gd name="T4" fmla="*/ 242 w 5190"/>
                    <a:gd name="T5" fmla="*/ 2494 h 2497"/>
                    <a:gd name="T6" fmla="*/ 323 w 5190"/>
                    <a:gd name="T7" fmla="*/ 2495 h 2497"/>
                    <a:gd name="T8" fmla="*/ 406 w 5190"/>
                    <a:gd name="T9" fmla="*/ 2495 h 2497"/>
                    <a:gd name="T10" fmla="*/ 486 w 5190"/>
                    <a:gd name="T11" fmla="*/ 2495 h 2497"/>
                    <a:gd name="T12" fmla="*/ 570 w 5190"/>
                    <a:gd name="T13" fmla="*/ 2495 h 2497"/>
                    <a:gd name="T14" fmla="*/ 652 w 5190"/>
                    <a:gd name="T15" fmla="*/ 2495 h 2497"/>
                    <a:gd name="T16" fmla="*/ 731 w 5190"/>
                    <a:gd name="T17" fmla="*/ 2495 h 2497"/>
                    <a:gd name="T18" fmla="*/ 814 w 5190"/>
                    <a:gd name="T19" fmla="*/ 2495 h 2497"/>
                    <a:gd name="T20" fmla="*/ 897 w 5190"/>
                    <a:gd name="T21" fmla="*/ 2496 h 2497"/>
                    <a:gd name="T22" fmla="*/ 979 w 5190"/>
                    <a:gd name="T23" fmla="*/ 2495 h 2497"/>
                    <a:gd name="T24" fmla="*/ 1062 w 5190"/>
                    <a:gd name="T25" fmla="*/ 2496 h 2497"/>
                    <a:gd name="T26" fmla="*/ 1141 w 5190"/>
                    <a:gd name="T27" fmla="*/ 2288 h 2497"/>
                    <a:gd name="T28" fmla="*/ 1225 w 5190"/>
                    <a:gd name="T29" fmla="*/ 2496 h 2497"/>
                    <a:gd name="T30" fmla="*/ 1308 w 5190"/>
                    <a:gd name="T31" fmla="*/ 2496 h 2497"/>
                    <a:gd name="T32" fmla="*/ 1387 w 5190"/>
                    <a:gd name="T33" fmla="*/ 2496 h 2497"/>
                    <a:gd name="T34" fmla="*/ 1470 w 5190"/>
                    <a:gd name="T35" fmla="*/ 2496 h 2497"/>
                    <a:gd name="T36" fmla="*/ 1554 w 5190"/>
                    <a:gd name="T37" fmla="*/ 2483 h 2497"/>
                    <a:gd name="T38" fmla="*/ 1636 w 5190"/>
                    <a:gd name="T39" fmla="*/ 2495 h 2497"/>
                    <a:gd name="T40" fmla="*/ 1716 w 5190"/>
                    <a:gd name="T41" fmla="*/ 2496 h 2497"/>
                    <a:gd name="T42" fmla="*/ 1798 w 5190"/>
                    <a:gd name="T43" fmla="*/ 2496 h 2497"/>
                    <a:gd name="T44" fmla="*/ 1880 w 5190"/>
                    <a:gd name="T45" fmla="*/ 2496 h 2497"/>
                    <a:gd name="T46" fmla="*/ 1961 w 5190"/>
                    <a:gd name="T47" fmla="*/ 2430 h 2497"/>
                    <a:gd name="T48" fmla="*/ 2046 w 5190"/>
                    <a:gd name="T49" fmla="*/ 2495 h 2497"/>
                    <a:gd name="T50" fmla="*/ 2125 w 5190"/>
                    <a:gd name="T51" fmla="*/ 2456 h 2497"/>
                    <a:gd name="T52" fmla="*/ 2209 w 5190"/>
                    <a:gd name="T53" fmla="*/ 2495 h 2497"/>
                    <a:gd name="T54" fmla="*/ 2290 w 5190"/>
                    <a:gd name="T55" fmla="*/ 2496 h 2497"/>
                    <a:gd name="T56" fmla="*/ 2373 w 5190"/>
                    <a:gd name="T57" fmla="*/ 2496 h 2497"/>
                    <a:gd name="T58" fmla="*/ 2456 w 5190"/>
                    <a:gd name="T59" fmla="*/ 2496 h 2497"/>
                    <a:gd name="T60" fmla="*/ 2537 w 5190"/>
                    <a:gd name="T61" fmla="*/ 2496 h 2497"/>
                    <a:gd name="T62" fmla="*/ 2618 w 5190"/>
                    <a:gd name="T63" fmla="*/ 2496 h 2497"/>
                    <a:gd name="T64" fmla="*/ 2702 w 5190"/>
                    <a:gd name="T65" fmla="*/ 2495 h 2497"/>
                    <a:gd name="T66" fmla="*/ 2782 w 5190"/>
                    <a:gd name="T67" fmla="*/ 2496 h 2497"/>
                    <a:gd name="T68" fmla="*/ 2866 w 5190"/>
                    <a:gd name="T69" fmla="*/ 2491 h 2497"/>
                    <a:gd name="T70" fmla="*/ 2946 w 5190"/>
                    <a:gd name="T71" fmla="*/ 2412 h 2497"/>
                    <a:gd name="T72" fmla="*/ 3030 w 5190"/>
                    <a:gd name="T73" fmla="*/ 2494 h 2497"/>
                    <a:gd name="T74" fmla="*/ 3110 w 5190"/>
                    <a:gd name="T75" fmla="*/ 2491 h 2497"/>
                    <a:gd name="T76" fmla="*/ 3192 w 5190"/>
                    <a:gd name="T77" fmla="*/ 2496 h 2497"/>
                    <a:gd name="T78" fmla="*/ 3277 w 5190"/>
                    <a:gd name="T79" fmla="*/ 2496 h 2497"/>
                    <a:gd name="T80" fmla="*/ 3357 w 5190"/>
                    <a:gd name="T81" fmla="*/ 2496 h 2497"/>
                    <a:gd name="T82" fmla="*/ 3440 w 5190"/>
                    <a:gd name="T83" fmla="*/ 2496 h 2497"/>
                    <a:gd name="T84" fmla="*/ 3521 w 5190"/>
                    <a:gd name="T85" fmla="*/ 2496 h 2497"/>
                    <a:gd name="T86" fmla="*/ 3601 w 5190"/>
                    <a:gd name="T87" fmla="*/ 2496 h 2497"/>
                    <a:gd name="T88" fmla="*/ 3684 w 5190"/>
                    <a:gd name="T89" fmla="*/ 2496 h 2497"/>
                    <a:gd name="T90" fmla="*/ 3769 w 5190"/>
                    <a:gd name="T91" fmla="*/ 2496 h 2497"/>
                    <a:gd name="T92" fmla="*/ 3847 w 5190"/>
                    <a:gd name="T93" fmla="*/ 2496 h 2497"/>
                    <a:gd name="T94" fmla="*/ 3932 w 5190"/>
                    <a:gd name="T95" fmla="*/ 2496 h 2497"/>
                    <a:gd name="T96" fmla="*/ 4014 w 5190"/>
                    <a:gd name="T97" fmla="*/ 2495 h 2497"/>
                    <a:gd name="T98" fmla="*/ 4094 w 5190"/>
                    <a:gd name="T99" fmla="*/ 2475 h 2497"/>
                    <a:gd name="T100" fmla="*/ 4178 w 5190"/>
                    <a:gd name="T101" fmla="*/ 2487 h 2497"/>
                    <a:gd name="T102" fmla="*/ 4261 w 5190"/>
                    <a:gd name="T103" fmla="*/ 2489 h 2497"/>
                    <a:gd name="T104" fmla="*/ 4341 w 5190"/>
                    <a:gd name="T105" fmla="*/ 2389 h 2497"/>
                    <a:gd name="T106" fmla="*/ 4422 w 5190"/>
                    <a:gd name="T107" fmla="*/ 2488 h 2497"/>
                    <a:gd name="T108" fmla="*/ 4506 w 5190"/>
                    <a:gd name="T109" fmla="*/ 2472 h 2497"/>
                    <a:gd name="T110" fmla="*/ 4587 w 5190"/>
                    <a:gd name="T111" fmla="*/ 2494 h 2497"/>
                    <a:gd name="T112" fmla="*/ 4670 w 5190"/>
                    <a:gd name="T113" fmla="*/ 2485 h 2497"/>
                    <a:gd name="T114" fmla="*/ 4751 w 5190"/>
                    <a:gd name="T115" fmla="*/ 2495 h 2497"/>
                    <a:gd name="T116" fmla="*/ 4834 w 5190"/>
                    <a:gd name="T117" fmla="*/ 2485 h 2497"/>
                    <a:gd name="T118" fmla="*/ 4914 w 5190"/>
                    <a:gd name="T119" fmla="*/ 2493 h 2497"/>
                    <a:gd name="T120" fmla="*/ 4998 w 5190"/>
                    <a:gd name="T121" fmla="*/ 2496 h 2497"/>
                    <a:gd name="T122" fmla="*/ 5078 w 5190"/>
                    <a:gd name="T123" fmla="*/ 2353 h 2497"/>
                    <a:gd name="T124" fmla="*/ 5159 w 5190"/>
                    <a:gd name="T125" fmla="*/ 2493 h 2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0" h="249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4" y="1572"/>
                        <a:pt x="4" y="1572"/>
                      </a:cubicBezTo>
                      <a:cubicBezTo>
                        <a:pt x="4" y="1572"/>
                        <a:pt x="5" y="1610"/>
                        <a:pt x="5" y="1610"/>
                      </a:cubicBezTo>
                      <a:cubicBezTo>
                        <a:pt x="5" y="1610"/>
                        <a:pt x="10" y="2094"/>
                        <a:pt x="10" y="2094"/>
                      </a:cubicBezTo>
                      <a:cubicBezTo>
                        <a:pt x="10" y="2094"/>
                        <a:pt x="10" y="2104"/>
                        <a:pt x="10" y="2104"/>
                      </a:cubicBezTo>
                      <a:cubicBezTo>
                        <a:pt x="10" y="2104"/>
                        <a:pt x="16" y="2229"/>
                        <a:pt x="16" y="2229"/>
                      </a:cubicBezTo>
                      <a:cubicBezTo>
                        <a:pt x="16" y="2229"/>
                        <a:pt x="16" y="2234"/>
                        <a:pt x="16" y="2234"/>
                      </a:cubicBezTo>
                      <a:cubicBezTo>
                        <a:pt x="16" y="2234"/>
                        <a:pt x="21" y="2327"/>
                        <a:pt x="21" y="2327"/>
                      </a:cubicBezTo>
                      <a:cubicBezTo>
                        <a:pt x="21" y="2327"/>
                        <a:pt x="22" y="2330"/>
                        <a:pt x="22" y="2330"/>
                      </a:cubicBezTo>
                      <a:cubicBezTo>
                        <a:pt x="22" y="2330"/>
                        <a:pt x="27" y="2364"/>
                        <a:pt x="27" y="2364"/>
                      </a:cubicBezTo>
                      <a:cubicBezTo>
                        <a:pt x="27" y="2364"/>
                        <a:pt x="27" y="2366"/>
                        <a:pt x="27" y="2366"/>
                      </a:cubicBezTo>
                      <a:cubicBezTo>
                        <a:pt x="27" y="2366"/>
                        <a:pt x="33" y="2394"/>
                        <a:pt x="33" y="2394"/>
                      </a:cubicBezTo>
                      <a:cubicBezTo>
                        <a:pt x="33" y="2394"/>
                        <a:pt x="33" y="2396"/>
                        <a:pt x="33" y="2396"/>
                      </a:cubicBezTo>
                      <a:cubicBezTo>
                        <a:pt x="33" y="2396"/>
                        <a:pt x="38" y="2416"/>
                        <a:pt x="38" y="2416"/>
                      </a:cubicBezTo>
                      <a:cubicBezTo>
                        <a:pt x="38" y="2416"/>
                        <a:pt x="39" y="2417"/>
                        <a:pt x="39" y="2417"/>
                      </a:cubicBezTo>
                      <a:cubicBezTo>
                        <a:pt x="39" y="2417"/>
                        <a:pt x="44" y="2431"/>
                        <a:pt x="44" y="2431"/>
                      </a:cubicBezTo>
                      <a:cubicBezTo>
                        <a:pt x="44" y="2431"/>
                        <a:pt x="44" y="2432"/>
                        <a:pt x="44" y="2432"/>
                      </a:cubicBezTo>
                      <a:cubicBezTo>
                        <a:pt x="44" y="2432"/>
                        <a:pt x="47" y="2440"/>
                        <a:pt x="47" y="2440"/>
                      </a:cubicBezTo>
                      <a:cubicBezTo>
                        <a:pt x="47" y="2440"/>
                        <a:pt x="50" y="2436"/>
                        <a:pt x="50" y="2436"/>
                      </a:cubicBezTo>
                      <a:cubicBezTo>
                        <a:pt x="50" y="2436"/>
                        <a:pt x="55" y="2453"/>
                        <a:pt x="55" y="2453"/>
                      </a:cubicBezTo>
                      <a:cubicBezTo>
                        <a:pt x="55" y="2453"/>
                        <a:pt x="56" y="2454"/>
                        <a:pt x="56" y="2454"/>
                      </a:cubicBezTo>
                      <a:cubicBezTo>
                        <a:pt x="56" y="2454"/>
                        <a:pt x="61" y="2464"/>
                        <a:pt x="61" y="2464"/>
                      </a:cubicBezTo>
                      <a:cubicBezTo>
                        <a:pt x="61" y="2464"/>
                        <a:pt x="61" y="2464"/>
                        <a:pt x="61" y="2464"/>
                      </a:cubicBezTo>
                      <a:cubicBezTo>
                        <a:pt x="61" y="2464"/>
                        <a:pt x="67" y="2470"/>
                        <a:pt x="67" y="2470"/>
                      </a:cubicBezTo>
                      <a:cubicBezTo>
                        <a:pt x="67" y="2470"/>
                        <a:pt x="68" y="2470"/>
                        <a:pt x="68" y="2470"/>
                      </a:cubicBezTo>
                      <a:cubicBezTo>
                        <a:pt x="68" y="2470"/>
                        <a:pt x="72" y="2473"/>
                        <a:pt x="72" y="2473"/>
                      </a:cubicBezTo>
                      <a:cubicBezTo>
                        <a:pt x="72" y="2473"/>
                        <a:pt x="74" y="2474"/>
                        <a:pt x="74" y="2474"/>
                      </a:cubicBezTo>
                      <a:cubicBezTo>
                        <a:pt x="74" y="2474"/>
                        <a:pt x="78" y="2472"/>
                        <a:pt x="78" y="2472"/>
                      </a:cubicBezTo>
                      <a:cubicBezTo>
                        <a:pt x="78" y="2472"/>
                        <a:pt x="78" y="2473"/>
                        <a:pt x="78" y="2473"/>
                      </a:cubicBezTo>
                      <a:cubicBezTo>
                        <a:pt x="78" y="2473"/>
                        <a:pt x="84" y="2481"/>
                        <a:pt x="84" y="2481"/>
                      </a:cubicBezTo>
                      <a:cubicBezTo>
                        <a:pt x="84" y="2481"/>
                        <a:pt x="84" y="2481"/>
                        <a:pt x="84" y="2481"/>
                      </a:cubicBezTo>
                      <a:cubicBezTo>
                        <a:pt x="84" y="2481"/>
                        <a:pt x="88" y="2478"/>
                        <a:pt x="88" y="2478"/>
                      </a:cubicBezTo>
                      <a:cubicBezTo>
                        <a:pt x="88" y="2478"/>
                        <a:pt x="90" y="2479"/>
                        <a:pt x="90" y="2479"/>
                      </a:cubicBezTo>
                      <a:cubicBezTo>
                        <a:pt x="90" y="2479"/>
                        <a:pt x="94" y="2482"/>
                        <a:pt x="94" y="2482"/>
                      </a:cubicBezTo>
                      <a:cubicBezTo>
                        <a:pt x="94" y="2482"/>
                        <a:pt x="98" y="2480"/>
                        <a:pt x="98" y="2480"/>
                      </a:cubicBezTo>
                      <a:cubicBezTo>
                        <a:pt x="98" y="2480"/>
                        <a:pt x="100" y="2482"/>
                        <a:pt x="100" y="2482"/>
                      </a:cubicBezTo>
                      <a:cubicBezTo>
                        <a:pt x="100" y="2482"/>
                        <a:pt x="101" y="2483"/>
                        <a:pt x="101" y="2483"/>
                      </a:cubicBezTo>
                      <a:cubicBezTo>
                        <a:pt x="101" y="2483"/>
                        <a:pt x="106" y="2487"/>
                        <a:pt x="106" y="2487"/>
                      </a:cubicBezTo>
                      <a:cubicBezTo>
                        <a:pt x="106" y="2487"/>
                        <a:pt x="106" y="2487"/>
                        <a:pt x="106" y="2487"/>
                      </a:cubicBezTo>
                      <a:cubicBezTo>
                        <a:pt x="106" y="2487"/>
                        <a:pt x="109" y="2491"/>
                        <a:pt x="109" y="2491"/>
                      </a:cubicBezTo>
                      <a:cubicBezTo>
                        <a:pt x="109" y="2491"/>
                        <a:pt x="113" y="2490"/>
                        <a:pt x="113" y="2490"/>
                      </a:cubicBezTo>
                      <a:cubicBezTo>
                        <a:pt x="113" y="2490"/>
                        <a:pt x="116" y="2486"/>
                        <a:pt x="116" y="2486"/>
                      </a:cubicBezTo>
                      <a:cubicBezTo>
                        <a:pt x="116" y="2486"/>
                        <a:pt x="119" y="2490"/>
                        <a:pt x="119" y="2490"/>
                      </a:cubicBezTo>
                      <a:cubicBezTo>
                        <a:pt x="119" y="2490"/>
                        <a:pt x="122" y="2487"/>
                        <a:pt x="122" y="2487"/>
                      </a:cubicBezTo>
                      <a:cubicBezTo>
                        <a:pt x="122" y="2487"/>
                        <a:pt x="127" y="2488"/>
                        <a:pt x="127" y="2488"/>
                      </a:cubicBezTo>
                      <a:cubicBezTo>
                        <a:pt x="127" y="2488"/>
                        <a:pt x="129" y="2487"/>
                        <a:pt x="129" y="2487"/>
                      </a:cubicBezTo>
                      <a:cubicBezTo>
                        <a:pt x="129" y="2487"/>
                        <a:pt x="129" y="2486"/>
                        <a:pt x="129" y="2486"/>
                      </a:cubicBezTo>
                      <a:cubicBezTo>
                        <a:pt x="129" y="2486"/>
                        <a:pt x="133" y="2478"/>
                        <a:pt x="133" y="2478"/>
                      </a:cubicBezTo>
                      <a:cubicBezTo>
                        <a:pt x="133" y="2478"/>
                        <a:pt x="135" y="2478"/>
                        <a:pt x="135" y="2478"/>
                      </a:cubicBezTo>
                      <a:cubicBezTo>
                        <a:pt x="135" y="2478"/>
                        <a:pt x="139" y="2471"/>
                        <a:pt x="139" y="2471"/>
                      </a:cubicBezTo>
                      <a:cubicBezTo>
                        <a:pt x="139" y="2471"/>
                        <a:pt x="142" y="2473"/>
                        <a:pt x="142" y="2473"/>
                      </a:cubicBezTo>
                      <a:cubicBezTo>
                        <a:pt x="142" y="2473"/>
                        <a:pt x="146" y="2468"/>
                        <a:pt x="146" y="2468"/>
                      </a:cubicBezTo>
                      <a:cubicBezTo>
                        <a:pt x="146" y="2468"/>
                        <a:pt x="146" y="2468"/>
                        <a:pt x="146" y="2468"/>
                      </a:cubicBezTo>
                      <a:cubicBezTo>
                        <a:pt x="146" y="2468"/>
                        <a:pt x="149" y="2471"/>
                        <a:pt x="149" y="2471"/>
                      </a:cubicBezTo>
                      <a:cubicBezTo>
                        <a:pt x="149" y="2471"/>
                        <a:pt x="152" y="2468"/>
                        <a:pt x="152" y="2468"/>
                      </a:cubicBezTo>
                      <a:cubicBezTo>
                        <a:pt x="152" y="2468"/>
                        <a:pt x="157" y="2478"/>
                        <a:pt x="157" y="2478"/>
                      </a:cubicBezTo>
                      <a:cubicBezTo>
                        <a:pt x="157" y="2478"/>
                        <a:pt x="157" y="2478"/>
                        <a:pt x="157" y="2478"/>
                      </a:cubicBezTo>
                      <a:cubicBezTo>
                        <a:pt x="157" y="2478"/>
                        <a:pt x="163" y="2481"/>
                        <a:pt x="163" y="2481"/>
                      </a:cubicBezTo>
                      <a:cubicBezTo>
                        <a:pt x="163" y="2481"/>
                        <a:pt x="163" y="2481"/>
                        <a:pt x="163" y="2481"/>
                      </a:cubicBezTo>
                      <a:cubicBezTo>
                        <a:pt x="163" y="2481"/>
                        <a:pt x="168" y="2488"/>
                        <a:pt x="168" y="2488"/>
                      </a:cubicBezTo>
                      <a:cubicBezTo>
                        <a:pt x="168" y="2488"/>
                        <a:pt x="169" y="2488"/>
                        <a:pt x="169" y="2488"/>
                      </a:cubicBezTo>
                      <a:cubicBezTo>
                        <a:pt x="169" y="2488"/>
                        <a:pt x="174" y="2489"/>
                        <a:pt x="174" y="2489"/>
                      </a:cubicBezTo>
                      <a:cubicBezTo>
                        <a:pt x="174" y="2489"/>
                        <a:pt x="174" y="2490"/>
                        <a:pt x="174" y="2490"/>
                      </a:cubicBezTo>
                      <a:cubicBezTo>
                        <a:pt x="174" y="2490"/>
                        <a:pt x="180" y="2492"/>
                        <a:pt x="180" y="2492"/>
                      </a:cubicBezTo>
                      <a:cubicBezTo>
                        <a:pt x="180" y="2492"/>
                        <a:pt x="183" y="2492"/>
                        <a:pt x="183" y="2492"/>
                      </a:cubicBezTo>
                      <a:cubicBezTo>
                        <a:pt x="183" y="2492"/>
                        <a:pt x="185" y="2492"/>
                        <a:pt x="185" y="2492"/>
                      </a:cubicBezTo>
                      <a:cubicBezTo>
                        <a:pt x="185" y="2492"/>
                        <a:pt x="186" y="2492"/>
                        <a:pt x="186" y="2492"/>
                      </a:cubicBezTo>
                      <a:cubicBezTo>
                        <a:pt x="186" y="2492"/>
                        <a:pt x="191" y="2493"/>
                        <a:pt x="191" y="2493"/>
                      </a:cubicBezTo>
                      <a:cubicBezTo>
                        <a:pt x="191" y="2493"/>
                        <a:pt x="191" y="2493"/>
                        <a:pt x="191" y="2493"/>
                      </a:cubicBezTo>
                      <a:cubicBezTo>
                        <a:pt x="191" y="2493"/>
                        <a:pt x="195" y="2494"/>
                        <a:pt x="195" y="2494"/>
                      </a:cubicBezTo>
                      <a:cubicBezTo>
                        <a:pt x="195" y="2494"/>
                        <a:pt x="197" y="2494"/>
                        <a:pt x="197" y="2494"/>
                      </a:cubicBezTo>
                      <a:cubicBezTo>
                        <a:pt x="197" y="2494"/>
                        <a:pt x="201" y="2493"/>
                        <a:pt x="201" y="2493"/>
                      </a:cubicBezTo>
                      <a:cubicBezTo>
                        <a:pt x="201" y="2493"/>
                        <a:pt x="203" y="2493"/>
                        <a:pt x="203" y="2493"/>
                      </a:cubicBezTo>
                      <a:cubicBezTo>
                        <a:pt x="203" y="2493"/>
                        <a:pt x="207" y="2494"/>
                        <a:pt x="207" y="2494"/>
                      </a:cubicBezTo>
                      <a:cubicBezTo>
                        <a:pt x="207" y="2494"/>
                        <a:pt x="212" y="2494"/>
                        <a:pt x="212" y="2494"/>
                      </a:cubicBezTo>
                      <a:cubicBezTo>
                        <a:pt x="212" y="2494"/>
                        <a:pt x="213" y="2493"/>
                        <a:pt x="213" y="2493"/>
                      </a:cubicBezTo>
                      <a:cubicBezTo>
                        <a:pt x="213" y="2493"/>
                        <a:pt x="215" y="2493"/>
                        <a:pt x="215" y="2493"/>
                      </a:cubicBezTo>
                      <a:cubicBezTo>
                        <a:pt x="215" y="2493"/>
                        <a:pt x="219" y="2494"/>
                        <a:pt x="219" y="2494"/>
                      </a:cubicBezTo>
                      <a:cubicBezTo>
                        <a:pt x="219" y="2494"/>
                        <a:pt x="220" y="2494"/>
                        <a:pt x="220" y="2494"/>
                      </a:cubicBezTo>
                      <a:cubicBezTo>
                        <a:pt x="220" y="2494"/>
                        <a:pt x="224" y="2495"/>
                        <a:pt x="224" y="2495"/>
                      </a:cubicBezTo>
                      <a:cubicBezTo>
                        <a:pt x="224" y="2495"/>
                        <a:pt x="228" y="2495"/>
                        <a:pt x="228" y="2495"/>
                      </a:cubicBezTo>
                      <a:cubicBezTo>
                        <a:pt x="228" y="2495"/>
                        <a:pt x="231" y="2493"/>
                        <a:pt x="231" y="2493"/>
                      </a:cubicBezTo>
                      <a:cubicBezTo>
                        <a:pt x="231" y="2493"/>
                        <a:pt x="233" y="2494"/>
                        <a:pt x="233" y="2494"/>
                      </a:cubicBezTo>
                      <a:cubicBezTo>
                        <a:pt x="233" y="2494"/>
                        <a:pt x="236" y="2493"/>
                        <a:pt x="236" y="2493"/>
                      </a:cubicBezTo>
                      <a:cubicBezTo>
                        <a:pt x="236" y="2493"/>
                        <a:pt x="237" y="2493"/>
                        <a:pt x="237" y="2493"/>
                      </a:cubicBezTo>
                      <a:cubicBezTo>
                        <a:pt x="237" y="2493"/>
                        <a:pt x="242" y="2494"/>
                        <a:pt x="242" y="2494"/>
                      </a:cubicBezTo>
                      <a:cubicBezTo>
                        <a:pt x="242" y="2494"/>
                        <a:pt x="244" y="2494"/>
                        <a:pt x="244" y="2494"/>
                      </a:cubicBezTo>
                      <a:cubicBezTo>
                        <a:pt x="244" y="2494"/>
                        <a:pt x="248" y="2494"/>
                        <a:pt x="248" y="2494"/>
                      </a:cubicBezTo>
                      <a:cubicBezTo>
                        <a:pt x="248" y="2494"/>
                        <a:pt x="248" y="2494"/>
                        <a:pt x="248" y="2494"/>
                      </a:cubicBezTo>
                      <a:cubicBezTo>
                        <a:pt x="248" y="2494"/>
                        <a:pt x="253" y="2494"/>
                        <a:pt x="253" y="2494"/>
                      </a:cubicBezTo>
                      <a:cubicBezTo>
                        <a:pt x="253" y="2494"/>
                        <a:pt x="254" y="2494"/>
                        <a:pt x="254" y="2494"/>
                      </a:cubicBezTo>
                      <a:cubicBezTo>
                        <a:pt x="254" y="2494"/>
                        <a:pt x="259" y="2493"/>
                        <a:pt x="259" y="2493"/>
                      </a:cubicBezTo>
                      <a:cubicBezTo>
                        <a:pt x="259" y="2493"/>
                        <a:pt x="259" y="2493"/>
                        <a:pt x="259" y="2493"/>
                      </a:cubicBezTo>
                      <a:cubicBezTo>
                        <a:pt x="259" y="2493"/>
                        <a:pt x="263" y="2489"/>
                        <a:pt x="263" y="2489"/>
                      </a:cubicBezTo>
                      <a:cubicBezTo>
                        <a:pt x="263" y="2489"/>
                        <a:pt x="265" y="2490"/>
                        <a:pt x="265" y="2490"/>
                      </a:cubicBezTo>
                      <a:cubicBezTo>
                        <a:pt x="265" y="2490"/>
                        <a:pt x="268" y="2491"/>
                        <a:pt x="268" y="2491"/>
                      </a:cubicBezTo>
                      <a:cubicBezTo>
                        <a:pt x="268" y="2491"/>
                        <a:pt x="273" y="2489"/>
                        <a:pt x="273" y="2489"/>
                      </a:cubicBezTo>
                      <a:cubicBezTo>
                        <a:pt x="273" y="2489"/>
                        <a:pt x="276" y="2491"/>
                        <a:pt x="276" y="2491"/>
                      </a:cubicBezTo>
                      <a:cubicBezTo>
                        <a:pt x="276" y="2491"/>
                        <a:pt x="276" y="2491"/>
                        <a:pt x="276" y="2491"/>
                      </a:cubicBezTo>
                      <a:cubicBezTo>
                        <a:pt x="276" y="2491"/>
                        <a:pt x="282" y="2493"/>
                        <a:pt x="282" y="2493"/>
                      </a:cubicBezTo>
                      <a:cubicBezTo>
                        <a:pt x="282" y="2493"/>
                        <a:pt x="282" y="2493"/>
                        <a:pt x="282" y="2493"/>
                      </a:cubicBezTo>
                      <a:cubicBezTo>
                        <a:pt x="282" y="2493"/>
                        <a:pt x="287" y="2491"/>
                        <a:pt x="287" y="2491"/>
                      </a:cubicBezTo>
                      <a:cubicBezTo>
                        <a:pt x="287" y="2491"/>
                        <a:pt x="287" y="2491"/>
                        <a:pt x="287" y="2491"/>
                      </a:cubicBezTo>
                      <a:cubicBezTo>
                        <a:pt x="287" y="2491"/>
                        <a:pt x="293" y="2494"/>
                        <a:pt x="293" y="2494"/>
                      </a:cubicBezTo>
                      <a:cubicBezTo>
                        <a:pt x="293" y="2494"/>
                        <a:pt x="293" y="2494"/>
                        <a:pt x="293" y="2494"/>
                      </a:cubicBezTo>
                      <a:cubicBezTo>
                        <a:pt x="293" y="2494"/>
                        <a:pt x="298" y="2495"/>
                        <a:pt x="298" y="2495"/>
                      </a:cubicBezTo>
                      <a:cubicBezTo>
                        <a:pt x="298" y="2495"/>
                        <a:pt x="300" y="2494"/>
                        <a:pt x="300" y="2494"/>
                      </a:cubicBezTo>
                      <a:cubicBezTo>
                        <a:pt x="300" y="2494"/>
                        <a:pt x="302" y="2495"/>
                        <a:pt x="302" y="2495"/>
                      </a:cubicBezTo>
                      <a:cubicBezTo>
                        <a:pt x="302" y="2495"/>
                        <a:pt x="305" y="2495"/>
                        <a:pt x="305" y="2495"/>
                      </a:cubicBezTo>
                      <a:cubicBezTo>
                        <a:pt x="305" y="2495"/>
                        <a:pt x="309" y="2494"/>
                        <a:pt x="309" y="2494"/>
                      </a:cubicBezTo>
                      <a:cubicBezTo>
                        <a:pt x="309" y="2494"/>
                        <a:pt x="311" y="2495"/>
                        <a:pt x="311" y="2495"/>
                      </a:cubicBezTo>
                      <a:cubicBezTo>
                        <a:pt x="311" y="2495"/>
                        <a:pt x="313" y="2495"/>
                        <a:pt x="313" y="2495"/>
                      </a:cubicBezTo>
                      <a:cubicBezTo>
                        <a:pt x="313" y="2495"/>
                        <a:pt x="317" y="2495"/>
                        <a:pt x="317" y="2495"/>
                      </a:cubicBezTo>
                      <a:cubicBezTo>
                        <a:pt x="317" y="2495"/>
                        <a:pt x="321" y="2495"/>
                        <a:pt x="321" y="2495"/>
                      </a:cubicBezTo>
                      <a:cubicBezTo>
                        <a:pt x="321" y="2495"/>
                        <a:pt x="323" y="2495"/>
                        <a:pt x="323" y="2495"/>
                      </a:cubicBezTo>
                      <a:cubicBezTo>
                        <a:pt x="323" y="2495"/>
                        <a:pt x="326" y="2495"/>
                        <a:pt x="326" y="2495"/>
                      </a:cubicBezTo>
                      <a:cubicBezTo>
                        <a:pt x="326" y="2495"/>
                        <a:pt x="327" y="2495"/>
                        <a:pt x="327" y="2495"/>
                      </a:cubicBezTo>
                      <a:cubicBezTo>
                        <a:pt x="327" y="2495"/>
                        <a:pt x="331" y="2494"/>
                        <a:pt x="331" y="2494"/>
                      </a:cubicBezTo>
                      <a:cubicBezTo>
                        <a:pt x="331" y="2494"/>
                        <a:pt x="334" y="2494"/>
                        <a:pt x="334" y="2494"/>
                      </a:cubicBezTo>
                      <a:cubicBezTo>
                        <a:pt x="334" y="2494"/>
                        <a:pt x="336" y="2495"/>
                        <a:pt x="336" y="2495"/>
                      </a:cubicBezTo>
                      <a:cubicBezTo>
                        <a:pt x="336" y="2495"/>
                        <a:pt x="340" y="2494"/>
                        <a:pt x="340" y="2494"/>
                      </a:cubicBezTo>
                      <a:cubicBezTo>
                        <a:pt x="340" y="2494"/>
                        <a:pt x="342" y="2495"/>
                        <a:pt x="342" y="2495"/>
                      </a:cubicBezTo>
                      <a:cubicBezTo>
                        <a:pt x="342" y="2495"/>
                        <a:pt x="347" y="2495"/>
                        <a:pt x="347" y="2495"/>
                      </a:cubicBezTo>
                      <a:cubicBezTo>
                        <a:pt x="347" y="2495"/>
                        <a:pt x="350" y="2495"/>
                        <a:pt x="350" y="2495"/>
                      </a:cubicBezTo>
                      <a:cubicBezTo>
                        <a:pt x="350" y="2495"/>
                        <a:pt x="350" y="2495"/>
                        <a:pt x="350" y="2495"/>
                      </a:cubicBezTo>
                      <a:cubicBezTo>
                        <a:pt x="350" y="2495"/>
                        <a:pt x="352" y="2495"/>
                        <a:pt x="352" y="2495"/>
                      </a:cubicBezTo>
                      <a:cubicBezTo>
                        <a:pt x="352" y="2495"/>
                        <a:pt x="356" y="2495"/>
                        <a:pt x="356" y="2495"/>
                      </a:cubicBezTo>
                      <a:cubicBezTo>
                        <a:pt x="356" y="2495"/>
                        <a:pt x="358" y="2496"/>
                        <a:pt x="358" y="2496"/>
                      </a:cubicBezTo>
                      <a:cubicBezTo>
                        <a:pt x="358" y="2496"/>
                        <a:pt x="361" y="2495"/>
                        <a:pt x="361" y="2495"/>
                      </a:cubicBezTo>
                      <a:cubicBezTo>
                        <a:pt x="361" y="2495"/>
                        <a:pt x="364" y="2494"/>
                        <a:pt x="364" y="2494"/>
                      </a:cubicBezTo>
                      <a:cubicBezTo>
                        <a:pt x="364" y="2494"/>
                        <a:pt x="367" y="2496"/>
                        <a:pt x="367" y="2496"/>
                      </a:cubicBezTo>
                      <a:cubicBezTo>
                        <a:pt x="367" y="2496"/>
                        <a:pt x="368" y="2495"/>
                        <a:pt x="368" y="2495"/>
                      </a:cubicBezTo>
                      <a:cubicBezTo>
                        <a:pt x="368" y="2495"/>
                        <a:pt x="373" y="2495"/>
                        <a:pt x="373" y="2495"/>
                      </a:cubicBezTo>
                      <a:cubicBezTo>
                        <a:pt x="373" y="2495"/>
                        <a:pt x="377" y="2495"/>
                        <a:pt x="377" y="2495"/>
                      </a:cubicBezTo>
                      <a:cubicBezTo>
                        <a:pt x="377" y="2495"/>
                        <a:pt x="380" y="2495"/>
                        <a:pt x="380" y="2495"/>
                      </a:cubicBezTo>
                      <a:cubicBezTo>
                        <a:pt x="380" y="2495"/>
                        <a:pt x="383" y="2495"/>
                        <a:pt x="383" y="2495"/>
                      </a:cubicBezTo>
                      <a:cubicBezTo>
                        <a:pt x="383" y="2495"/>
                        <a:pt x="384" y="2496"/>
                        <a:pt x="384" y="2496"/>
                      </a:cubicBezTo>
                      <a:cubicBezTo>
                        <a:pt x="384" y="2496"/>
                        <a:pt x="387" y="2495"/>
                        <a:pt x="387" y="2495"/>
                      </a:cubicBezTo>
                      <a:cubicBezTo>
                        <a:pt x="387" y="2495"/>
                        <a:pt x="389" y="2495"/>
                        <a:pt x="389" y="2495"/>
                      </a:cubicBezTo>
                      <a:cubicBezTo>
                        <a:pt x="389" y="2495"/>
                        <a:pt x="393" y="2496"/>
                        <a:pt x="393" y="2496"/>
                      </a:cubicBezTo>
                      <a:cubicBezTo>
                        <a:pt x="393" y="2496"/>
                        <a:pt x="395" y="2496"/>
                        <a:pt x="395" y="2496"/>
                      </a:cubicBezTo>
                      <a:cubicBezTo>
                        <a:pt x="395" y="2496"/>
                        <a:pt x="396" y="2495"/>
                        <a:pt x="396" y="2495"/>
                      </a:cubicBezTo>
                      <a:cubicBezTo>
                        <a:pt x="396" y="2495"/>
                        <a:pt x="404" y="2495"/>
                        <a:pt x="404" y="2495"/>
                      </a:cubicBezTo>
                      <a:cubicBezTo>
                        <a:pt x="404" y="2495"/>
                        <a:pt x="406" y="2495"/>
                        <a:pt x="406" y="2495"/>
                      </a:cubicBezTo>
                      <a:cubicBezTo>
                        <a:pt x="406" y="2495"/>
                        <a:pt x="406" y="2495"/>
                        <a:pt x="406" y="2495"/>
                      </a:cubicBezTo>
                      <a:cubicBezTo>
                        <a:pt x="406" y="2495"/>
                        <a:pt x="411" y="2495"/>
                        <a:pt x="411" y="2495"/>
                      </a:cubicBezTo>
                      <a:cubicBezTo>
                        <a:pt x="411" y="2495"/>
                        <a:pt x="415" y="2495"/>
                        <a:pt x="415" y="2495"/>
                      </a:cubicBezTo>
                      <a:cubicBezTo>
                        <a:pt x="415" y="2495"/>
                        <a:pt x="417" y="2495"/>
                        <a:pt x="417" y="2495"/>
                      </a:cubicBezTo>
                      <a:cubicBezTo>
                        <a:pt x="417" y="2495"/>
                        <a:pt x="420" y="2495"/>
                        <a:pt x="420" y="2495"/>
                      </a:cubicBezTo>
                      <a:cubicBezTo>
                        <a:pt x="420" y="2495"/>
                        <a:pt x="423" y="2495"/>
                        <a:pt x="423" y="2495"/>
                      </a:cubicBezTo>
                      <a:cubicBezTo>
                        <a:pt x="423" y="2495"/>
                        <a:pt x="425" y="2496"/>
                        <a:pt x="425" y="2496"/>
                      </a:cubicBezTo>
                      <a:cubicBezTo>
                        <a:pt x="425" y="2496"/>
                        <a:pt x="426" y="2495"/>
                        <a:pt x="426" y="2495"/>
                      </a:cubicBezTo>
                      <a:cubicBezTo>
                        <a:pt x="426" y="2495"/>
                        <a:pt x="429" y="2495"/>
                        <a:pt x="429" y="2495"/>
                      </a:cubicBezTo>
                      <a:cubicBezTo>
                        <a:pt x="429" y="2495"/>
                        <a:pt x="431" y="2495"/>
                        <a:pt x="431" y="2495"/>
                      </a:cubicBezTo>
                      <a:cubicBezTo>
                        <a:pt x="431" y="2495"/>
                        <a:pt x="439" y="2495"/>
                        <a:pt x="439" y="2495"/>
                      </a:cubicBezTo>
                      <a:cubicBezTo>
                        <a:pt x="439" y="2495"/>
                        <a:pt x="440" y="2495"/>
                        <a:pt x="440" y="2495"/>
                      </a:cubicBezTo>
                      <a:cubicBezTo>
                        <a:pt x="440" y="2495"/>
                        <a:pt x="441" y="2495"/>
                        <a:pt x="441" y="2495"/>
                      </a:cubicBezTo>
                      <a:cubicBezTo>
                        <a:pt x="441" y="2495"/>
                        <a:pt x="445" y="2495"/>
                        <a:pt x="445" y="2495"/>
                      </a:cubicBezTo>
                      <a:cubicBezTo>
                        <a:pt x="445" y="2495"/>
                        <a:pt x="448" y="2496"/>
                        <a:pt x="448" y="2496"/>
                      </a:cubicBezTo>
                      <a:cubicBezTo>
                        <a:pt x="448" y="2496"/>
                        <a:pt x="450" y="2495"/>
                        <a:pt x="450" y="2495"/>
                      </a:cubicBezTo>
                      <a:cubicBezTo>
                        <a:pt x="450" y="2495"/>
                        <a:pt x="454" y="2495"/>
                        <a:pt x="454" y="2495"/>
                      </a:cubicBezTo>
                      <a:cubicBezTo>
                        <a:pt x="454" y="2495"/>
                        <a:pt x="456" y="2496"/>
                        <a:pt x="456" y="2496"/>
                      </a:cubicBezTo>
                      <a:cubicBezTo>
                        <a:pt x="456" y="2496"/>
                        <a:pt x="458" y="2495"/>
                        <a:pt x="458" y="2495"/>
                      </a:cubicBezTo>
                      <a:cubicBezTo>
                        <a:pt x="458" y="2495"/>
                        <a:pt x="462" y="2495"/>
                        <a:pt x="462" y="2495"/>
                      </a:cubicBezTo>
                      <a:cubicBezTo>
                        <a:pt x="462" y="2495"/>
                        <a:pt x="463" y="2495"/>
                        <a:pt x="463" y="2495"/>
                      </a:cubicBezTo>
                      <a:cubicBezTo>
                        <a:pt x="463" y="2495"/>
                        <a:pt x="464" y="2496"/>
                        <a:pt x="464" y="2496"/>
                      </a:cubicBezTo>
                      <a:cubicBezTo>
                        <a:pt x="464" y="2496"/>
                        <a:pt x="468" y="2495"/>
                        <a:pt x="468" y="2495"/>
                      </a:cubicBezTo>
                      <a:cubicBezTo>
                        <a:pt x="468" y="2495"/>
                        <a:pt x="470" y="2495"/>
                        <a:pt x="470" y="2495"/>
                      </a:cubicBezTo>
                      <a:cubicBezTo>
                        <a:pt x="470" y="2495"/>
                        <a:pt x="475" y="2495"/>
                        <a:pt x="475" y="2495"/>
                      </a:cubicBezTo>
                      <a:cubicBezTo>
                        <a:pt x="475" y="2495"/>
                        <a:pt x="478" y="2495"/>
                        <a:pt x="478" y="2495"/>
                      </a:cubicBezTo>
                      <a:cubicBezTo>
                        <a:pt x="478" y="2495"/>
                        <a:pt x="481" y="2495"/>
                        <a:pt x="481" y="2495"/>
                      </a:cubicBezTo>
                      <a:cubicBezTo>
                        <a:pt x="481" y="2495"/>
                        <a:pt x="485" y="2496"/>
                        <a:pt x="485" y="2496"/>
                      </a:cubicBezTo>
                      <a:cubicBezTo>
                        <a:pt x="485" y="2496"/>
                        <a:pt x="486" y="2495"/>
                        <a:pt x="486" y="2495"/>
                      </a:cubicBezTo>
                      <a:cubicBezTo>
                        <a:pt x="486" y="2495"/>
                        <a:pt x="490" y="2496"/>
                        <a:pt x="490" y="2496"/>
                      </a:cubicBezTo>
                      <a:cubicBezTo>
                        <a:pt x="490" y="2496"/>
                        <a:pt x="492" y="2496"/>
                        <a:pt x="492" y="2496"/>
                      </a:cubicBezTo>
                      <a:cubicBezTo>
                        <a:pt x="492" y="2496"/>
                        <a:pt x="496" y="2495"/>
                        <a:pt x="496" y="2495"/>
                      </a:cubicBezTo>
                      <a:cubicBezTo>
                        <a:pt x="496" y="2495"/>
                        <a:pt x="497" y="2495"/>
                        <a:pt x="497" y="2495"/>
                      </a:cubicBezTo>
                      <a:cubicBezTo>
                        <a:pt x="497" y="2495"/>
                        <a:pt x="500" y="2496"/>
                        <a:pt x="500" y="2496"/>
                      </a:cubicBezTo>
                      <a:cubicBezTo>
                        <a:pt x="500" y="2496"/>
                        <a:pt x="503" y="2496"/>
                        <a:pt x="503" y="2496"/>
                      </a:cubicBezTo>
                      <a:cubicBezTo>
                        <a:pt x="503" y="2496"/>
                        <a:pt x="505" y="2495"/>
                        <a:pt x="505" y="2495"/>
                      </a:cubicBezTo>
                      <a:cubicBezTo>
                        <a:pt x="505" y="2495"/>
                        <a:pt x="511" y="2495"/>
                        <a:pt x="511" y="2495"/>
                      </a:cubicBezTo>
                      <a:cubicBezTo>
                        <a:pt x="511" y="2495"/>
                        <a:pt x="511" y="2496"/>
                        <a:pt x="511" y="2496"/>
                      </a:cubicBezTo>
                      <a:cubicBezTo>
                        <a:pt x="511" y="2496"/>
                        <a:pt x="515" y="2496"/>
                        <a:pt x="515" y="2496"/>
                      </a:cubicBezTo>
                      <a:cubicBezTo>
                        <a:pt x="515" y="2496"/>
                        <a:pt x="519" y="2495"/>
                        <a:pt x="519" y="2495"/>
                      </a:cubicBezTo>
                      <a:cubicBezTo>
                        <a:pt x="519" y="2495"/>
                        <a:pt x="522" y="2495"/>
                        <a:pt x="522" y="2495"/>
                      </a:cubicBezTo>
                      <a:cubicBezTo>
                        <a:pt x="522" y="2495"/>
                        <a:pt x="522" y="2495"/>
                        <a:pt x="522" y="2495"/>
                      </a:cubicBezTo>
                      <a:cubicBezTo>
                        <a:pt x="522" y="2495"/>
                        <a:pt x="527" y="2495"/>
                        <a:pt x="527" y="2495"/>
                      </a:cubicBezTo>
                      <a:cubicBezTo>
                        <a:pt x="527" y="2495"/>
                        <a:pt x="530" y="2495"/>
                        <a:pt x="530" y="2495"/>
                      </a:cubicBezTo>
                      <a:cubicBezTo>
                        <a:pt x="530" y="2495"/>
                        <a:pt x="532" y="2495"/>
                        <a:pt x="532" y="2495"/>
                      </a:cubicBezTo>
                      <a:cubicBezTo>
                        <a:pt x="532" y="2495"/>
                        <a:pt x="535" y="2496"/>
                        <a:pt x="535" y="2496"/>
                      </a:cubicBezTo>
                      <a:cubicBezTo>
                        <a:pt x="535" y="2496"/>
                        <a:pt x="537" y="2495"/>
                        <a:pt x="537" y="2495"/>
                      </a:cubicBezTo>
                      <a:cubicBezTo>
                        <a:pt x="537" y="2495"/>
                        <a:pt x="539" y="2496"/>
                        <a:pt x="539" y="2496"/>
                      </a:cubicBezTo>
                      <a:cubicBezTo>
                        <a:pt x="539" y="2496"/>
                        <a:pt x="542" y="2496"/>
                        <a:pt x="542" y="2496"/>
                      </a:cubicBezTo>
                      <a:cubicBezTo>
                        <a:pt x="542" y="2496"/>
                        <a:pt x="545" y="2495"/>
                        <a:pt x="545" y="2495"/>
                      </a:cubicBezTo>
                      <a:cubicBezTo>
                        <a:pt x="545" y="2495"/>
                        <a:pt x="551" y="2495"/>
                        <a:pt x="551" y="2495"/>
                      </a:cubicBezTo>
                      <a:cubicBezTo>
                        <a:pt x="551" y="2495"/>
                        <a:pt x="552" y="2495"/>
                        <a:pt x="552" y="2495"/>
                      </a:cubicBezTo>
                      <a:cubicBezTo>
                        <a:pt x="552" y="2495"/>
                        <a:pt x="554" y="2495"/>
                        <a:pt x="554" y="2495"/>
                      </a:cubicBezTo>
                      <a:cubicBezTo>
                        <a:pt x="554" y="2495"/>
                        <a:pt x="559" y="2496"/>
                        <a:pt x="559" y="2496"/>
                      </a:cubicBezTo>
                      <a:cubicBezTo>
                        <a:pt x="559" y="2496"/>
                        <a:pt x="559" y="2495"/>
                        <a:pt x="559" y="2495"/>
                      </a:cubicBezTo>
                      <a:cubicBezTo>
                        <a:pt x="559" y="2495"/>
                        <a:pt x="564" y="2495"/>
                        <a:pt x="564" y="2495"/>
                      </a:cubicBezTo>
                      <a:cubicBezTo>
                        <a:pt x="564" y="2495"/>
                        <a:pt x="567" y="2496"/>
                        <a:pt x="567" y="2496"/>
                      </a:cubicBezTo>
                      <a:cubicBezTo>
                        <a:pt x="567" y="2496"/>
                        <a:pt x="570" y="2495"/>
                        <a:pt x="570" y="2495"/>
                      </a:cubicBezTo>
                      <a:cubicBezTo>
                        <a:pt x="570" y="2495"/>
                        <a:pt x="574" y="2496"/>
                        <a:pt x="574" y="2496"/>
                      </a:cubicBezTo>
                      <a:cubicBezTo>
                        <a:pt x="574" y="2496"/>
                        <a:pt x="576" y="2496"/>
                        <a:pt x="576" y="2496"/>
                      </a:cubicBezTo>
                      <a:cubicBezTo>
                        <a:pt x="576" y="2496"/>
                        <a:pt x="579" y="2496"/>
                        <a:pt x="579" y="2496"/>
                      </a:cubicBezTo>
                      <a:cubicBezTo>
                        <a:pt x="579" y="2496"/>
                        <a:pt x="580" y="2495"/>
                        <a:pt x="580" y="2495"/>
                      </a:cubicBezTo>
                      <a:cubicBezTo>
                        <a:pt x="580" y="2495"/>
                        <a:pt x="582" y="2495"/>
                        <a:pt x="582" y="2495"/>
                      </a:cubicBezTo>
                      <a:cubicBezTo>
                        <a:pt x="582" y="2495"/>
                        <a:pt x="584" y="2496"/>
                        <a:pt x="584" y="2496"/>
                      </a:cubicBezTo>
                      <a:cubicBezTo>
                        <a:pt x="584" y="2496"/>
                        <a:pt x="588" y="2496"/>
                        <a:pt x="588" y="2496"/>
                      </a:cubicBezTo>
                      <a:cubicBezTo>
                        <a:pt x="588" y="2496"/>
                        <a:pt x="593" y="2495"/>
                        <a:pt x="593" y="2495"/>
                      </a:cubicBezTo>
                      <a:cubicBezTo>
                        <a:pt x="593" y="2495"/>
                        <a:pt x="593" y="2496"/>
                        <a:pt x="593" y="2496"/>
                      </a:cubicBezTo>
                      <a:cubicBezTo>
                        <a:pt x="593" y="2496"/>
                        <a:pt x="596" y="2495"/>
                        <a:pt x="596" y="2495"/>
                      </a:cubicBezTo>
                      <a:cubicBezTo>
                        <a:pt x="596" y="2495"/>
                        <a:pt x="602" y="2495"/>
                        <a:pt x="602" y="2495"/>
                      </a:cubicBezTo>
                      <a:cubicBezTo>
                        <a:pt x="602" y="2495"/>
                        <a:pt x="604" y="2496"/>
                        <a:pt x="604" y="2496"/>
                      </a:cubicBezTo>
                      <a:cubicBezTo>
                        <a:pt x="604" y="2496"/>
                        <a:pt x="605" y="2495"/>
                        <a:pt x="605" y="2495"/>
                      </a:cubicBezTo>
                      <a:cubicBezTo>
                        <a:pt x="605" y="2495"/>
                        <a:pt x="610" y="2496"/>
                        <a:pt x="610" y="2496"/>
                      </a:cubicBezTo>
                      <a:cubicBezTo>
                        <a:pt x="610" y="2496"/>
                        <a:pt x="611" y="2495"/>
                        <a:pt x="611" y="2495"/>
                      </a:cubicBezTo>
                      <a:cubicBezTo>
                        <a:pt x="611" y="2495"/>
                        <a:pt x="612" y="2496"/>
                        <a:pt x="612" y="2496"/>
                      </a:cubicBezTo>
                      <a:cubicBezTo>
                        <a:pt x="612" y="2496"/>
                        <a:pt x="617" y="2496"/>
                        <a:pt x="617" y="2496"/>
                      </a:cubicBezTo>
                      <a:cubicBezTo>
                        <a:pt x="617" y="2496"/>
                        <a:pt x="620" y="2495"/>
                        <a:pt x="620" y="2495"/>
                      </a:cubicBezTo>
                      <a:cubicBezTo>
                        <a:pt x="620" y="2495"/>
                        <a:pt x="623" y="2496"/>
                        <a:pt x="623" y="2496"/>
                      </a:cubicBezTo>
                      <a:cubicBezTo>
                        <a:pt x="623" y="2496"/>
                        <a:pt x="624" y="2495"/>
                        <a:pt x="624" y="2495"/>
                      </a:cubicBezTo>
                      <a:cubicBezTo>
                        <a:pt x="624" y="2495"/>
                        <a:pt x="628" y="2495"/>
                        <a:pt x="628" y="2495"/>
                      </a:cubicBezTo>
                      <a:cubicBezTo>
                        <a:pt x="628" y="2495"/>
                        <a:pt x="630" y="2496"/>
                        <a:pt x="630" y="2496"/>
                      </a:cubicBezTo>
                      <a:cubicBezTo>
                        <a:pt x="630" y="2496"/>
                        <a:pt x="633" y="2495"/>
                        <a:pt x="633" y="2495"/>
                      </a:cubicBezTo>
                      <a:cubicBezTo>
                        <a:pt x="633" y="2495"/>
                        <a:pt x="635" y="2496"/>
                        <a:pt x="635" y="2496"/>
                      </a:cubicBezTo>
                      <a:cubicBezTo>
                        <a:pt x="635" y="2496"/>
                        <a:pt x="638" y="2495"/>
                        <a:pt x="638" y="2495"/>
                      </a:cubicBezTo>
                      <a:cubicBezTo>
                        <a:pt x="638" y="2495"/>
                        <a:pt x="640" y="2496"/>
                        <a:pt x="640" y="2496"/>
                      </a:cubicBezTo>
                      <a:cubicBezTo>
                        <a:pt x="640" y="2496"/>
                        <a:pt x="645" y="2495"/>
                        <a:pt x="645" y="2495"/>
                      </a:cubicBezTo>
                      <a:cubicBezTo>
                        <a:pt x="645" y="2495"/>
                        <a:pt x="647" y="2496"/>
                        <a:pt x="647" y="2496"/>
                      </a:cubicBezTo>
                      <a:cubicBezTo>
                        <a:pt x="647" y="2496"/>
                        <a:pt x="652" y="2495"/>
                        <a:pt x="652" y="2495"/>
                      </a:cubicBezTo>
                      <a:cubicBezTo>
                        <a:pt x="652" y="2495"/>
                        <a:pt x="653" y="2496"/>
                        <a:pt x="653" y="2496"/>
                      </a:cubicBezTo>
                      <a:cubicBezTo>
                        <a:pt x="653" y="2496"/>
                        <a:pt x="655" y="2496"/>
                        <a:pt x="655" y="2496"/>
                      </a:cubicBezTo>
                      <a:cubicBezTo>
                        <a:pt x="655" y="2496"/>
                        <a:pt x="658" y="2495"/>
                        <a:pt x="658" y="2495"/>
                      </a:cubicBezTo>
                      <a:cubicBezTo>
                        <a:pt x="658" y="2495"/>
                        <a:pt x="661" y="2495"/>
                        <a:pt x="661" y="2495"/>
                      </a:cubicBezTo>
                      <a:cubicBezTo>
                        <a:pt x="661" y="2495"/>
                        <a:pt x="666" y="2496"/>
                        <a:pt x="666" y="2496"/>
                      </a:cubicBezTo>
                      <a:cubicBezTo>
                        <a:pt x="666" y="2496"/>
                        <a:pt x="666" y="2496"/>
                        <a:pt x="666" y="2496"/>
                      </a:cubicBezTo>
                      <a:cubicBezTo>
                        <a:pt x="666" y="2496"/>
                        <a:pt x="670" y="2495"/>
                        <a:pt x="670" y="2495"/>
                      </a:cubicBezTo>
                      <a:cubicBezTo>
                        <a:pt x="670" y="2495"/>
                        <a:pt x="673" y="2496"/>
                        <a:pt x="673" y="2496"/>
                      </a:cubicBezTo>
                      <a:cubicBezTo>
                        <a:pt x="673" y="2496"/>
                        <a:pt x="674" y="2495"/>
                        <a:pt x="674" y="2495"/>
                      </a:cubicBezTo>
                      <a:cubicBezTo>
                        <a:pt x="674" y="2495"/>
                        <a:pt x="679" y="2496"/>
                        <a:pt x="679" y="2496"/>
                      </a:cubicBezTo>
                      <a:cubicBezTo>
                        <a:pt x="679" y="2496"/>
                        <a:pt x="680" y="2495"/>
                        <a:pt x="680" y="2495"/>
                      </a:cubicBezTo>
                      <a:cubicBezTo>
                        <a:pt x="680" y="2495"/>
                        <a:pt x="684" y="2496"/>
                        <a:pt x="684" y="2496"/>
                      </a:cubicBezTo>
                      <a:cubicBezTo>
                        <a:pt x="684" y="2496"/>
                        <a:pt x="687" y="2495"/>
                        <a:pt x="687" y="2495"/>
                      </a:cubicBezTo>
                      <a:cubicBezTo>
                        <a:pt x="687" y="2495"/>
                        <a:pt x="689" y="2495"/>
                        <a:pt x="689" y="2495"/>
                      </a:cubicBezTo>
                      <a:cubicBezTo>
                        <a:pt x="689" y="2495"/>
                        <a:pt x="694" y="2496"/>
                        <a:pt x="694" y="2496"/>
                      </a:cubicBezTo>
                      <a:cubicBezTo>
                        <a:pt x="694" y="2496"/>
                        <a:pt x="698" y="2495"/>
                        <a:pt x="698" y="2495"/>
                      </a:cubicBezTo>
                      <a:cubicBezTo>
                        <a:pt x="698" y="2495"/>
                        <a:pt x="699" y="2496"/>
                        <a:pt x="699" y="2496"/>
                      </a:cubicBezTo>
                      <a:cubicBezTo>
                        <a:pt x="699" y="2496"/>
                        <a:pt x="704" y="2495"/>
                        <a:pt x="704" y="2495"/>
                      </a:cubicBezTo>
                      <a:cubicBezTo>
                        <a:pt x="704" y="2495"/>
                        <a:pt x="705" y="2496"/>
                        <a:pt x="705" y="2496"/>
                      </a:cubicBezTo>
                      <a:cubicBezTo>
                        <a:pt x="705" y="2496"/>
                        <a:pt x="707" y="2495"/>
                        <a:pt x="707" y="2495"/>
                      </a:cubicBezTo>
                      <a:cubicBezTo>
                        <a:pt x="707" y="2495"/>
                        <a:pt x="708" y="2496"/>
                        <a:pt x="708" y="2496"/>
                      </a:cubicBezTo>
                      <a:cubicBezTo>
                        <a:pt x="708" y="2496"/>
                        <a:pt x="715" y="2496"/>
                        <a:pt x="715" y="2496"/>
                      </a:cubicBezTo>
                      <a:cubicBezTo>
                        <a:pt x="715" y="2496"/>
                        <a:pt x="717" y="2496"/>
                        <a:pt x="717" y="2496"/>
                      </a:cubicBezTo>
                      <a:cubicBezTo>
                        <a:pt x="717" y="2496"/>
                        <a:pt x="720" y="2495"/>
                        <a:pt x="720" y="2495"/>
                      </a:cubicBezTo>
                      <a:cubicBezTo>
                        <a:pt x="720" y="2495"/>
                        <a:pt x="723" y="2496"/>
                        <a:pt x="723" y="2496"/>
                      </a:cubicBezTo>
                      <a:cubicBezTo>
                        <a:pt x="723" y="2496"/>
                        <a:pt x="724" y="2496"/>
                        <a:pt x="724" y="2496"/>
                      </a:cubicBezTo>
                      <a:cubicBezTo>
                        <a:pt x="724" y="2496"/>
                        <a:pt x="728" y="2495"/>
                        <a:pt x="728" y="2495"/>
                      </a:cubicBezTo>
                      <a:cubicBezTo>
                        <a:pt x="728" y="2495"/>
                        <a:pt x="730" y="2496"/>
                        <a:pt x="730" y="2496"/>
                      </a:cubicBezTo>
                      <a:cubicBezTo>
                        <a:pt x="730" y="2496"/>
                        <a:pt x="731" y="2495"/>
                        <a:pt x="731" y="2495"/>
                      </a:cubicBezTo>
                      <a:cubicBezTo>
                        <a:pt x="731" y="2495"/>
                        <a:pt x="736" y="2495"/>
                        <a:pt x="736" y="2495"/>
                      </a:cubicBezTo>
                      <a:cubicBezTo>
                        <a:pt x="736" y="2495"/>
                        <a:pt x="739" y="2496"/>
                        <a:pt x="739" y="2496"/>
                      </a:cubicBezTo>
                      <a:cubicBezTo>
                        <a:pt x="739" y="2496"/>
                        <a:pt x="741" y="2495"/>
                        <a:pt x="741" y="2495"/>
                      </a:cubicBezTo>
                      <a:cubicBezTo>
                        <a:pt x="741" y="2495"/>
                        <a:pt x="743" y="2496"/>
                        <a:pt x="743" y="2496"/>
                      </a:cubicBezTo>
                      <a:cubicBezTo>
                        <a:pt x="743" y="2496"/>
                        <a:pt x="747" y="2495"/>
                        <a:pt x="747" y="2495"/>
                      </a:cubicBezTo>
                      <a:cubicBezTo>
                        <a:pt x="747" y="2495"/>
                        <a:pt x="750" y="2496"/>
                        <a:pt x="750" y="2496"/>
                      </a:cubicBezTo>
                      <a:cubicBezTo>
                        <a:pt x="750" y="2496"/>
                        <a:pt x="755" y="2495"/>
                        <a:pt x="755" y="2495"/>
                      </a:cubicBezTo>
                      <a:cubicBezTo>
                        <a:pt x="755" y="2495"/>
                        <a:pt x="756" y="2496"/>
                        <a:pt x="756" y="2496"/>
                      </a:cubicBezTo>
                      <a:cubicBezTo>
                        <a:pt x="756" y="2496"/>
                        <a:pt x="758" y="2496"/>
                        <a:pt x="758" y="2496"/>
                      </a:cubicBezTo>
                      <a:cubicBezTo>
                        <a:pt x="758" y="2496"/>
                        <a:pt x="759" y="2495"/>
                        <a:pt x="759" y="2495"/>
                      </a:cubicBezTo>
                      <a:cubicBezTo>
                        <a:pt x="759" y="2495"/>
                        <a:pt x="763" y="2496"/>
                        <a:pt x="763" y="2496"/>
                      </a:cubicBezTo>
                      <a:cubicBezTo>
                        <a:pt x="763" y="2496"/>
                        <a:pt x="768" y="2495"/>
                        <a:pt x="768" y="2495"/>
                      </a:cubicBezTo>
                      <a:cubicBezTo>
                        <a:pt x="768" y="2495"/>
                        <a:pt x="768" y="2495"/>
                        <a:pt x="768" y="2495"/>
                      </a:cubicBezTo>
                      <a:cubicBezTo>
                        <a:pt x="768" y="2495"/>
                        <a:pt x="769" y="2496"/>
                        <a:pt x="769" y="2496"/>
                      </a:cubicBezTo>
                      <a:cubicBezTo>
                        <a:pt x="769" y="2496"/>
                        <a:pt x="774" y="2496"/>
                        <a:pt x="774" y="2496"/>
                      </a:cubicBezTo>
                      <a:cubicBezTo>
                        <a:pt x="774" y="2496"/>
                        <a:pt x="779" y="2495"/>
                        <a:pt x="779" y="2495"/>
                      </a:cubicBezTo>
                      <a:cubicBezTo>
                        <a:pt x="779" y="2495"/>
                        <a:pt x="782" y="2495"/>
                        <a:pt x="782" y="2495"/>
                      </a:cubicBezTo>
                      <a:cubicBezTo>
                        <a:pt x="782" y="2495"/>
                        <a:pt x="784" y="2496"/>
                        <a:pt x="784" y="2496"/>
                      </a:cubicBezTo>
                      <a:cubicBezTo>
                        <a:pt x="784" y="2496"/>
                        <a:pt x="786" y="2496"/>
                        <a:pt x="786" y="2496"/>
                      </a:cubicBezTo>
                      <a:cubicBezTo>
                        <a:pt x="786" y="2496"/>
                        <a:pt x="789" y="2496"/>
                        <a:pt x="789" y="2496"/>
                      </a:cubicBezTo>
                      <a:cubicBezTo>
                        <a:pt x="789" y="2496"/>
                        <a:pt x="795" y="2495"/>
                        <a:pt x="795" y="2495"/>
                      </a:cubicBezTo>
                      <a:cubicBezTo>
                        <a:pt x="795" y="2495"/>
                        <a:pt x="796" y="2496"/>
                        <a:pt x="796" y="2496"/>
                      </a:cubicBezTo>
                      <a:cubicBezTo>
                        <a:pt x="796" y="2496"/>
                        <a:pt x="798" y="2496"/>
                        <a:pt x="798" y="2496"/>
                      </a:cubicBezTo>
                      <a:cubicBezTo>
                        <a:pt x="798" y="2496"/>
                        <a:pt x="800" y="2496"/>
                        <a:pt x="800" y="2496"/>
                      </a:cubicBezTo>
                      <a:cubicBezTo>
                        <a:pt x="800" y="2496"/>
                        <a:pt x="806" y="2496"/>
                        <a:pt x="806" y="2496"/>
                      </a:cubicBezTo>
                      <a:cubicBezTo>
                        <a:pt x="806" y="2496"/>
                        <a:pt x="808" y="2495"/>
                        <a:pt x="808" y="2495"/>
                      </a:cubicBezTo>
                      <a:cubicBezTo>
                        <a:pt x="808" y="2495"/>
                        <a:pt x="808" y="2495"/>
                        <a:pt x="808" y="2495"/>
                      </a:cubicBezTo>
                      <a:cubicBezTo>
                        <a:pt x="808" y="2495"/>
                        <a:pt x="809" y="2496"/>
                        <a:pt x="809" y="2496"/>
                      </a:cubicBezTo>
                      <a:cubicBezTo>
                        <a:pt x="809" y="2496"/>
                        <a:pt x="814" y="2495"/>
                        <a:pt x="814" y="2495"/>
                      </a:cubicBezTo>
                      <a:cubicBezTo>
                        <a:pt x="814" y="2495"/>
                        <a:pt x="819" y="2496"/>
                        <a:pt x="819" y="2496"/>
                      </a:cubicBezTo>
                      <a:cubicBezTo>
                        <a:pt x="819" y="2496"/>
                        <a:pt x="819" y="2496"/>
                        <a:pt x="819" y="2496"/>
                      </a:cubicBezTo>
                      <a:cubicBezTo>
                        <a:pt x="819" y="2496"/>
                        <a:pt x="822" y="2495"/>
                        <a:pt x="822" y="2495"/>
                      </a:cubicBezTo>
                      <a:cubicBezTo>
                        <a:pt x="822" y="2495"/>
                        <a:pt x="826" y="2496"/>
                        <a:pt x="826" y="2496"/>
                      </a:cubicBezTo>
                      <a:cubicBezTo>
                        <a:pt x="826" y="2496"/>
                        <a:pt x="829" y="2495"/>
                        <a:pt x="829" y="2495"/>
                      </a:cubicBezTo>
                      <a:cubicBezTo>
                        <a:pt x="829" y="2495"/>
                        <a:pt x="833" y="2496"/>
                        <a:pt x="833" y="2496"/>
                      </a:cubicBezTo>
                      <a:cubicBezTo>
                        <a:pt x="833" y="2496"/>
                        <a:pt x="834" y="2496"/>
                        <a:pt x="834" y="2496"/>
                      </a:cubicBezTo>
                      <a:cubicBezTo>
                        <a:pt x="834" y="2496"/>
                        <a:pt x="837" y="2496"/>
                        <a:pt x="837" y="2496"/>
                      </a:cubicBezTo>
                      <a:cubicBezTo>
                        <a:pt x="837" y="2496"/>
                        <a:pt x="840" y="2495"/>
                        <a:pt x="840" y="2495"/>
                      </a:cubicBezTo>
                      <a:cubicBezTo>
                        <a:pt x="840" y="2495"/>
                        <a:pt x="844" y="2496"/>
                        <a:pt x="844" y="2496"/>
                      </a:cubicBezTo>
                      <a:cubicBezTo>
                        <a:pt x="844" y="2496"/>
                        <a:pt x="846" y="2496"/>
                        <a:pt x="846" y="2496"/>
                      </a:cubicBezTo>
                      <a:cubicBezTo>
                        <a:pt x="846" y="2496"/>
                        <a:pt x="848" y="2496"/>
                        <a:pt x="848" y="2496"/>
                      </a:cubicBezTo>
                      <a:cubicBezTo>
                        <a:pt x="848" y="2496"/>
                        <a:pt x="850" y="2495"/>
                        <a:pt x="850" y="2495"/>
                      </a:cubicBezTo>
                      <a:cubicBezTo>
                        <a:pt x="850" y="2495"/>
                        <a:pt x="855" y="2496"/>
                        <a:pt x="855" y="2496"/>
                      </a:cubicBezTo>
                      <a:cubicBezTo>
                        <a:pt x="855" y="2496"/>
                        <a:pt x="858" y="2496"/>
                        <a:pt x="858" y="2496"/>
                      </a:cubicBezTo>
                      <a:cubicBezTo>
                        <a:pt x="858" y="2496"/>
                        <a:pt x="860" y="2495"/>
                        <a:pt x="860" y="2495"/>
                      </a:cubicBezTo>
                      <a:cubicBezTo>
                        <a:pt x="860" y="2495"/>
                        <a:pt x="860" y="2496"/>
                        <a:pt x="860" y="2496"/>
                      </a:cubicBezTo>
                      <a:cubicBezTo>
                        <a:pt x="860" y="2496"/>
                        <a:pt x="866" y="2496"/>
                        <a:pt x="866" y="2496"/>
                      </a:cubicBezTo>
                      <a:cubicBezTo>
                        <a:pt x="866" y="2496"/>
                        <a:pt x="869" y="2496"/>
                        <a:pt x="869" y="2496"/>
                      </a:cubicBezTo>
                      <a:cubicBezTo>
                        <a:pt x="869" y="2496"/>
                        <a:pt x="872" y="2496"/>
                        <a:pt x="872" y="2496"/>
                      </a:cubicBezTo>
                      <a:cubicBezTo>
                        <a:pt x="872" y="2496"/>
                        <a:pt x="873" y="2496"/>
                        <a:pt x="873" y="2496"/>
                      </a:cubicBezTo>
                      <a:cubicBezTo>
                        <a:pt x="873" y="2496"/>
                        <a:pt x="877" y="2495"/>
                        <a:pt x="877" y="2495"/>
                      </a:cubicBezTo>
                      <a:cubicBezTo>
                        <a:pt x="877" y="2495"/>
                        <a:pt x="880" y="2496"/>
                        <a:pt x="880" y="2496"/>
                      </a:cubicBezTo>
                      <a:cubicBezTo>
                        <a:pt x="880" y="2496"/>
                        <a:pt x="885" y="2496"/>
                        <a:pt x="885" y="2496"/>
                      </a:cubicBezTo>
                      <a:cubicBezTo>
                        <a:pt x="885" y="2496"/>
                        <a:pt x="887" y="2496"/>
                        <a:pt x="887" y="2496"/>
                      </a:cubicBezTo>
                      <a:cubicBezTo>
                        <a:pt x="887" y="2496"/>
                        <a:pt x="887" y="2496"/>
                        <a:pt x="887" y="2496"/>
                      </a:cubicBezTo>
                      <a:cubicBezTo>
                        <a:pt x="887" y="2496"/>
                        <a:pt x="889" y="2496"/>
                        <a:pt x="889" y="2496"/>
                      </a:cubicBezTo>
                      <a:cubicBezTo>
                        <a:pt x="889" y="2496"/>
                        <a:pt x="897" y="2496"/>
                        <a:pt x="897" y="2496"/>
                      </a:cubicBezTo>
                      <a:cubicBezTo>
                        <a:pt x="897" y="2496"/>
                        <a:pt x="897" y="2496"/>
                        <a:pt x="897" y="2496"/>
                      </a:cubicBezTo>
                      <a:cubicBezTo>
                        <a:pt x="897" y="2496"/>
                        <a:pt x="899" y="2495"/>
                        <a:pt x="899" y="2495"/>
                      </a:cubicBezTo>
                      <a:cubicBezTo>
                        <a:pt x="899" y="2495"/>
                        <a:pt x="902" y="2496"/>
                        <a:pt x="902" y="2496"/>
                      </a:cubicBezTo>
                      <a:cubicBezTo>
                        <a:pt x="902" y="2496"/>
                        <a:pt x="904" y="2496"/>
                        <a:pt x="904" y="2496"/>
                      </a:cubicBezTo>
                      <a:cubicBezTo>
                        <a:pt x="904" y="2496"/>
                        <a:pt x="907" y="2496"/>
                        <a:pt x="907" y="2496"/>
                      </a:cubicBezTo>
                      <a:cubicBezTo>
                        <a:pt x="907" y="2496"/>
                        <a:pt x="910" y="2496"/>
                        <a:pt x="910" y="2496"/>
                      </a:cubicBezTo>
                      <a:cubicBezTo>
                        <a:pt x="910" y="2496"/>
                        <a:pt x="914" y="2495"/>
                        <a:pt x="914" y="2495"/>
                      </a:cubicBezTo>
                      <a:cubicBezTo>
                        <a:pt x="914" y="2495"/>
                        <a:pt x="915" y="2496"/>
                        <a:pt x="915" y="2496"/>
                      </a:cubicBezTo>
                      <a:cubicBezTo>
                        <a:pt x="915" y="2496"/>
                        <a:pt x="919" y="2496"/>
                        <a:pt x="919" y="2496"/>
                      </a:cubicBezTo>
                      <a:cubicBezTo>
                        <a:pt x="919" y="2496"/>
                        <a:pt x="922" y="2496"/>
                        <a:pt x="922" y="2496"/>
                      </a:cubicBezTo>
                      <a:cubicBezTo>
                        <a:pt x="922" y="2496"/>
                        <a:pt x="925" y="2495"/>
                        <a:pt x="925" y="2495"/>
                      </a:cubicBezTo>
                      <a:cubicBezTo>
                        <a:pt x="925" y="2495"/>
                        <a:pt x="928" y="2496"/>
                        <a:pt x="928" y="2496"/>
                      </a:cubicBezTo>
                      <a:cubicBezTo>
                        <a:pt x="928" y="2496"/>
                        <a:pt x="932" y="2495"/>
                        <a:pt x="932" y="2495"/>
                      </a:cubicBezTo>
                      <a:cubicBezTo>
                        <a:pt x="932" y="2495"/>
                        <a:pt x="934" y="2495"/>
                        <a:pt x="934" y="2495"/>
                      </a:cubicBezTo>
                      <a:cubicBezTo>
                        <a:pt x="934" y="2495"/>
                        <a:pt x="937" y="2495"/>
                        <a:pt x="937" y="2495"/>
                      </a:cubicBezTo>
                      <a:cubicBezTo>
                        <a:pt x="937" y="2495"/>
                        <a:pt x="940" y="2496"/>
                        <a:pt x="940" y="2496"/>
                      </a:cubicBezTo>
                      <a:cubicBezTo>
                        <a:pt x="940" y="2496"/>
                        <a:pt x="942" y="2495"/>
                        <a:pt x="942" y="2495"/>
                      </a:cubicBezTo>
                      <a:cubicBezTo>
                        <a:pt x="942" y="2495"/>
                        <a:pt x="945" y="2495"/>
                        <a:pt x="945" y="2495"/>
                      </a:cubicBezTo>
                      <a:cubicBezTo>
                        <a:pt x="945" y="2495"/>
                        <a:pt x="949" y="2495"/>
                        <a:pt x="949" y="2495"/>
                      </a:cubicBezTo>
                      <a:cubicBezTo>
                        <a:pt x="949" y="2495"/>
                        <a:pt x="950" y="2495"/>
                        <a:pt x="950" y="2495"/>
                      </a:cubicBezTo>
                      <a:cubicBezTo>
                        <a:pt x="950" y="2495"/>
                        <a:pt x="954" y="2495"/>
                        <a:pt x="954" y="2495"/>
                      </a:cubicBezTo>
                      <a:cubicBezTo>
                        <a:pt x="954" y="2495"/>
                        <a:pt x="956" y="2495"/>
                        <a:pt x="956" y="2495"/>
                      </a:cubicBezTo>
                      <a:cubicBezTo>
                        <a:pt x="956" y="2495"/>
                        <a:pt x="958" y="2494"/>
                        <a:pt x="958" y="2494"/>
                      </a:cubicBezTo>
                      <a:cubicBezTo>
                        <a:pt x="958" y="2494"/>
                        <a:pt x="964" y="2495"/>
                        <a:pt x="964" y="2495"/>
                      </a:cubicBezTo>
                      <a:cubicBezTo>
                        <a:pt x="964" y="2495"/>
                        <a:pt x="965" y="2495"/>
                        <a:pt x="965" y="2495"/>
                      </a:cubicBezTo>
                      <a:cubicBezTo>
                        <a:pt x="965" y="2495"/>
                        <a:pt x="968" y="2495"/>
                        <a:pt x="968" y="2495"/>
                      </a:cubicBezTo>
                      <a:cubicBezTo>
                        <a:pt x="968" y="2495"/>
                        <a:pt x="972" y="2495"/>
                        <a:pt x="972" y="2495"/>
                      </a:cubicBezTo>
                      <a:cubicBezTo>
                        <a:pt x="972" y="2495"/>
                        <a:pt x="972" y="2495"/>
                        <a:pt x="972" y="2495"/>
                      </a:cubicBezTo>
                      <a:cubicBezTo>
                        <a:pt x="972" y="2495"/>
                        <a:pt x="976" y="2495"/>
                        <a:pt x="976" y="2495"/>
                      </a:cubicBezTo>
                      <a:cubicBezTo>
                        <a:pt x="976" y="2495"/>
                        <a:pt x="979" y="2495"/>
                        <a:pt x="979" y="2495"/>
                      </a:cubicBezTo>
                      <a:cubicBezTo>
                        <a:pt x="979" y="2495"/>
                        <a:pt x="982" y="2494"/>
                        <a:pt x="982" y="2494"/>
                      </a:cubicBezTo>
                      <a:cubicBezTo>
                        <a:pt x="982" y="2494"/>
                        <a:pt x="984" y="2494"/>
                        <a:pt x="984" y="2494"/>
                      </a:cubicBezTo>
                      <a:cubicBezTo>
                        <a:pt x="984" y="2494"/>
                        <a:pt x="989" y="2495"/>
                        <a:pt x="989" y="2495"/>
                      </a:cubicBezTo>
                      <a:cubicBezTo>
                        <a:pt x="989" y="2495"/>
                        <a:pt x="989" y="2495"/>
                        <a:pt x="989" y="2495"/>
                      </a:cubicBezTo>
                      <a:cubicBezTo>
                        <a:pt x="989" y="2495"/>
                        <a:pt x="994" y="2495"/>
                        <a:pt x="994" y="2495"/>
                      </a:cubicBezTo>
                      <a:cubicBezTo>
                        <a:pt x="994" y="2495"/>
                        <a:pt x="996" y="2496"/>
                        <a:pt x="996" y="2496"/>
                      </a:cubicBezTo>
                      <a:cubicBezTo>
                        <a:pt x="996" y="2496"/>
                        <a:pt x="999" y="2495"/>
                        <a:pt x="999" y="2495"/>
                      </a:cubicBezTo>
                      <a:cubicBezTo>
                        <a:pt x="999" y="2495"/>
                        <a:pt x="1000" y="2495"/>
                        <a:pt x="1000" y="2495"/>
                      </a:cubicBezTo>
                      <a:cubicBezTo>
                        <a:pt x="1000" y="2495"/>
                        <a:pt x="1005" y="2496"/>
                        <a:pt x="1005" y="2496"/>
                      </a:cubicBezTo>
                      <a:cubicBezTo>
                        <a:pt x="1005" y="2496"/>
                        <a:pt x="1007" y="2495"/>
                        <a:pt x="1007" y="2495"/>
                      </a:cubicBezTo>
                      <a:cubicBezTo>
                        <a:pt x="1007" y="2495"/>
                        <a:pt x="1009" y="2495"/>
                        <a:pt x="1009" y="2495"/>
                      </a:cubicBezTo>
                      <a:cubicBezTo>
                        <a:pt x="1009" y="2495"/>
                        <a:pt x="1012" y="2495"/>
                        <a:pt x="1012" y="2495"/>
                      </a:cubicBezTo>
                      <a:cubicBezTo>
                        <a:pt x="1012" y="2495"/>
                        <a:pt x="1013" y="2496"/>
                        <a:pt x="1013" y="2496"/>
                      </a:cubicBezTo>
                      <a:cubicBezTo>
                        <a:pt x="1013" y="2496"/>
                        <a:pt x="1017" y="2496"/>
                        <a:pt x="1017" y="2496"/>
                      </a:cubicBezTo>
                      <a:cubicBezTo>
                        <a:pt x="1017" y="2496"/>
                        <a:pt x="1021" y="2495"/>
                        <a:pt x="1021" y="2495"/>
                      </a:cubicBezTo>
                      <a:cubicBezTo>
                        <a:pt x="1021" y="2495"/>
                        <a:pt x="1025" y="2496"/>
                        <a:pt x="1025" y="2496"/>
                      </a:cubicBezTo>
                      <a:cubicBezTo>
                        <a:pt x="1025" y="2496"/>
                        <a:pt x="1025" y="2495"/>
                        <a:pt x="1025" y="2495"/>
                      </a:cubicBezTo>
                      <a:cubicBezTo>
                        <a:pt x="1025" y="2495"/>
                        <a:pt x="1032" y="2495"/>
                        <a:pt x="1032" y="2495"/>
                      </a:cubicBezTo>
                      <a:cubicBezTo>
                        <a:pt x="1032" y="2495"/>
                        <a:pt x="1033" y="2496"/>
                        <a:pt x="1033" y="2496"/>
                      </a:cubicBezTo>
                      <a:cubicBezTo>
                        <a:pt x="1033" y="2496"/>
                        <a:pt x="1036" y="2496"/>
                        <a:pt x="1036" y="2496"/>
                      </a:cubicBezTo>
                      <a:cubicBezTo>
                        <a:pt x="1036" y="2496"/>
                        <a:pt x="1038" y="2495"/>
                        <a:pt x="1038" y="2495"/>
                      </a:cubicBezTo>
                      <a:cubicBezTo>
                        <a:pt x="1038" y="2495"/>
                        <a:pt x="1040" y="2495"/>
                        <a:pt x="1040" y="2495"/>
                      </a:cubicBezTo>
                      <a:cubicBezTo>
                        <a:pt x="1040" y="2495"/>
                        <a:pt x="1044" y="2496"/>
                        <a:pt x="1044" y="2496"/>
                      </a:cubicBezTo>
                      <a:cubicBezTo>
                        <a:pt x="1044" y="2496"/>
                        <a:pt x="1046" y="2495"/>
                        <a:pt x="1046" y="2495"/>
                      </a:cubicBezTo>
                      <a:cubicBezTo>
                        <a:pt x="1046" y="2495"/>
                        <a:pt x="1048" y="2496"/>
                        <a:pt x="1048" y="2496"/>
                      </a:cubicBezTo>
                      <a:cubicBezTo>
                        <a:pt x="1048" y="2496"/>
                        <a:pt x="1051" y="2496"/>
                        <a:pt x="1051" y="2496"/>
                      </a:cubicBezTo>
                      <a:cubicBezTo>
                        <a:pt x="1051" y="2496"/>
                        <a:pt x="1055" y="2496"/>
                        <a:pt x="1055" y="2496"/>
                      </a:cubicBezTo>
                      <a:cubicBezTo>
                        <a:pt x="1055" y="2496"/>
                        <a:pt x="1059" y="2496"/>
                        <a:pt x="1059" y="2496"/>
                      </a:cubicBezTo>
                      <a:cubicBezTo>
                        <a:pt x="1059" y="2496"/>
                        <a:pt x="1062" y="2496"/>
                        <a:pt x="1062" y="2496"/>
                      </a:cubicBezTo>
                      <a:cubicBezTo>
                        <a:pt x="1062" y="2496"/>
                        <a:pt x="1065" y="2496"/>
                        <a:pt x="1065" y="2496"/>
                      </a:cubicBezTo>
                      <a:cubicBezTo>
                        <a:pt x="1065" y="2496"/>
                        <a:pt x="1067" y="2496"/>
                        <a:pt x="1067" y="2496"/>
                      </a:cubicBezTo>
                      <a:cubicBezTo>
                        <a:pt x="1067" y="2496"/>
                        <a:pt x="1070" y="2496"/>
                        <a:pt x="1070" y="2496"/>
                      </a:cubicBezTo>
                      <a:cubicBezTo>
                        <a:pt x="1070" y="2496"/>
                        <a:pt x="1073" y="2496"/>
                        <a:pt x="1073" y="2496"/>
                      </a:cubicBezTo>
                      <a:cubicBezTo>
                        <a:pt x="1073" y="2496"/>
                        <a:pt x="1074" y="2495"/>
                        <a:pt x="1074" y="2495"/>
                      </a:cubicBezTo>
                      <a:cubicBezTo>
                        <a:pt x="1074" y="2495"/>
                        <a:pt x="1075" y="2496"/>
                        <a:pt x="1075" y="2496"/>
                      </a:cubicBezTo>
                      <a:cubicBezTo>
                        <a:pt x="1075" y="2496"/>
                        <a:pt x="1080" y="2495"/>
                        <a:pt x="1080" y="2495"/>
                      </a:cubicBezTo>
                      <a:cubicBezTo>
                        <a:pt x="1080" y="2495"/>
                        <a:pt x="1084" y="2496"/>
                        <a:pt x="1084" y="2496"/>
                      </a:cubicBezTo>
                      <a:cubicBezTo>
                        <a:pt x="1084" y="2496"/>
                        <a:pt x="1086" y="2496"/>
                        <a:pt x="1086" y="2496"/>
                      </a:cubicBezTo>
                      <a:cubicBezTo>
                        <a:pt x="1086" y="2496"/>
                        <a:pt x="1089" y="2495"/>
                        <a:pt x="1089" y="2495"/>
                      </a:cubicBezTo>
                      <a:cubicBezTo>
                        <a:pt x="1089" y="2495"/>
                        <a:pt x="1091" y="2496"/>
                        <a:pt x="1091" y="2496"/>
                      </a:cubicBezTo>
                      <a:cubicBezTo>
                        <a:pt x="1091" y="2496"/>
                        <a:pt x="1096" y="2495"/>
                        <a:pt x="1096" y="2495"/>
                      </a:cubicBezTo>
                      <a:cubicBezTo>
                        <a:pt x="1096" y="2495"/>
                        <a:pt x="1098" y="2495"/>
                        <a:pt x="1098" y="2495"/>
                      </a:cubicBezTo>
                      <a:cubicBezTo>
                        <a:pt x="1098" y="2495"/>
                        <a:pt x="1102" y="2495"/>
                        <a:pt x="1102" y="2495"/>
                      </a:cubicBezTo>
                      <a:cubicBezTo>
                        <a:pt x="1102" y="2495"/>
                        <a:pt x="1102" y="2495"/>
                        <a:pt x="1102" y="2495"/>
                      </a:cubicBezTo>
                      <a:cubicBezTo>
                        <a:pt x="1102" y="2495"/>
                        <a:pt x="1107" y="2494"/>
                        <a:pt x="1107" y="2494"/>
                      </a:cubicBezTo>
                      <a:cubicBezTo>
                        <a:pt x="1107" y="2494"/>
                        <a:pt x="1108" y="2495"/>
                        <a:pt x="1108" y="2495"/>
                      </a:cubicBezTo>
                      <a:cubicBezTo>
                        <a:pt x="1108" y="2495"/>
                        <a:pt x="1113" y="2494"/>
                        <a:pt x="1113" y="2494"/>
                      </a:cubicBezTo>
                      <a:cubicBezTo>
                        <a:pt x="1113" y="2494"/>
                        <a:pt x="1113" y="2494"/>
                        <a:pt x="1113" y="2494"/>
                      </a:cubicBezTo>
                      <a:cubicBezTo>
                        <a:pt x="1113" y="2494"/>
                        <a:pt x="1118" y="2493"/>
                        <a:pt x="1118" y="2493"/>
                      </a:cubicBezTo>
                      <a:cubicBezTo>
                        <a:pt x="1118" y="2493"/>
                        <a:pt x="1119" y="2493"/>
                        <a:pt x="1119" y="2493"/>
                      </a:cubicBezTo>
                      <a:cubicBezTo>
                        <a:pt x="1119" y="2493"/>
                        <a:pt x="1124" y="2491"/>
                        <a:pt x="1124" y="2491"/>
                      </a:cubicBezTo>
                      <a:cubicBezTo>
                        <a:pt x="1124" y="2491"/>
                        <a:pt x="1124" y="2491"/>
                        <a:pt x="1124" y="2491"/>
                      </a:cubicBezTo>
                      <a:cubicBezTo>
                        <a:pt x="1124" y="2491"/>
                        <a:pt x="1130" y="2487"/>
                        <a:pt x="1130" y="2487"/>
                      </a:cubicBezTo>
                      <a:cubicBezTo>
                        <a:pt x="1130" y="2487"/>
                        <a:pt x="1130" y="2487"/>
                        <a:pt x="1130" y="2487"/>
                      </a:cubicBezTo>
                      <a:cubicBezTo>
                        <a:pt x="1130" y="2487"/>
                        <a:pt x="1135" y="2463"/>
                        <a:pt x="1135" y="2463"/>
                      </a:cubicBezTo>
                      <a:cubicBezTo>
                        <a:pt x="1135" y="2463"/>
                        <a:pt x="1136" y="2461"/>
                        <a:pt x="1136" y="2461"/>
                      </a:cubicBezTo>
                      <a:cubicBezTo>
                        <a:pt x="1136" y="2461"/>
                        <a:pt x="1141" y="2287"/>
                        <a:pt x="1141" y="2287"/>
                      </a:cubicBezTo>
                      <a:cubicBezTo>
                        <a:pt x="1141" y="2287"/>
                        <a:pt x="1141" y="2288"/>
                        <a:pt x="1141" y="2288"/>
                      </a:cubicBezTo>
                      <a:cubicBezTo>
                        <a:pt x="1141" y="2288"/>
                        <a:pt x="1147" y="2464"/>
                        <a:pt x="1147" y="2464"/>
                      </a:cubicBezTo>
                      <a:cubicBezTo>
                        <a:pt x="1147" y="2464"/>
                        <a:pt x="1147" y="2466"/>
                        <a:pt x="1147" y="2466"/>
                      </a:cubicBezTo>
                      <a:cubicBezTo>
                        <a:pt x="1147" y="2466"/>
                        <a:pt x="1153" y="2486"/>
                        <a:pt x="1153" y="2486"/>
                      </a:cubicBezTo>
                      <a:cubicBezTo>
                        <a:pt x="1153" y="2486"/>
                        <a:pt x="1153" y="2486"/>
                        <a:pt x="1153" y="2486"/>
                      </a:cubicBezTo>
                      <a:cubicBezTo>
                        <a:pt x="1153" y="2486"/>
                        <a:pt x="1158" y="2491"/>
                        <a:pt x="1158" y="2491"/>
                      </a:cubicBezTo>
                      <a:cubicBezTo>
                        <a:pt x="1158" y="2491"/>
                        <a:pt x="1158" y="2491"/>
                        <a:pt x="1158" y="2491"/>
                      </a:cubicBezTo>
                      <a:cubicBezTo>
                        <a:pt x="1158" y="2491"/>
                        <a:pt x="1164" y="2493"/>
                        <a:pt x="1164" y="2493"/>
                      </a:cubicBezTo>
                      <a:cubicBezTo>
                        <a:pt x="1164" y="2493"/>
                        <a:pt x="1165" y="2493"/>
                        <a:pt x="1165" y="2493"/>
                      </a:cubicBezTo>
                      <a:cubicBezTo>
                        <a:pt x="1165" y="2493"/>
                        <a:pt x="1169" y="2493"/>
                        <a:pt x="1169" y="2493"/>
                      </a:cubicBezTo>
                      <a:cubicBezTo>
                        <a:pt x="1169" y="2493"/>
                        <a:pt x="1170" y="2493"/>
                        <a:pt x="1170" y="2493"/>
                      </a:cubicBezTo>
                      <a:cubicBezTo>
                        <a:pt x="1170" y="2493"/>
                        <a:pt x="1174" y="2494"/>
                        <a:pt x="1174" y="2494"/>
                      </a:cubicBezTo>
                      <a:cubicBezTo>
                        <a:pt x="1174" y="2494"/>
                        <a:pt x="1177" y="2494"/>
                        <a:pt x="1177" y="2494"/>
                      </a:cubicBezTo>
                      <a:cubicBezTo>
                        <a:pt x="1177" y="2494"/>
                        <a:pt x="1181" y="2495"/>
                        <a:pt x="1181" y="2495"/>
                      </a:cubicBezTo>
                      <a:cubicBezTo>
                        <a:pt x="1181" y="2495"/>
                        <a:pt x="1182" y="2495"/>
                        <a:pt x="1182" y="2495"/>
                      </a:cubicBezTo>
                      <a:cubicBezTo>
                        <a:pt x="1182" y="2495"/>
                        <a:pt x="1184" y="2495"/>
                        <a:pt x="1184" y="2495"/>
                      </a:cubicBezTo>
                      <a:cubicBezTo>
                        <a:pt x="1184" y="2495"/>
                        <a:pt x="1189" y="2495"/>
                        <a:pt x="1189" y="2495"/>
                      </a:cubicBezTo>
                      <a:cubicBezTo>
                        <a:pt x="1189" y="2495"/>
                        <a:pt x="1191" y="2495"/>
                        <a:pt x="1191" y="2495"/>
                      </a:cubicBezTo>
                      <a:cubicBezTo>
                        <a:pt x="1191" y="2495"/>
                        <a:pt x="1193" y="2495"/>
                        <a:pt x="1193" y="2495"/>
                      </a:cubicBezTo>
                      <a:cubicBezTo>
                        <a:pt x="1193" y="2495"/>
                        <a:pt x="1197" y="2495"/>
                        <a:pt x="1197" y="2495"/>
                      </a:cubicBezTo>
                      <a:cubicBezTo>
                        <a:pt x="1197" y="2495"/>
                        <a:pt x="1201" y="2495"/>
                        <a:pt x="1201" y="2495"/>
                      </a:cubicBezTo>
                      <a:cubicBezTo>
                        <a:pt x="1201" y="2495"/>
                        <a:pt x="1203" y="2495"/>
                        <a:pt x="1203" y="2495"/>
                      </a:cubicBezTo>
                      <a:cubicBezTo>
                        <a:pt x="1203" y="2495"/>
                        <a:pt x="1204" y="2495"/>
                        <a:pt x="1204" y="2495"/>
                      </a:cubicBezTo>
                      <a:cubicBezTo>
                        <a:pt x="1204" y="2495"/>
                        <a:pt x="1206" y="2496"/>
                        <a:pt x="1206" y="2496"/>
                      </a:cubicBezTo>
                      <a:cubicBezTo>
                        <a:pt x="1206" y="2496"/>
                        <a:pt x="1211" y="2495"/>
                        <a:pt x="1211" y="2495"/>
                      </a:cubicBezTo>
                      <a:cubicBezTo>
                        <a:pt x="1211" y="2495"/>
                        <a:pt x="1214" y="2496"/>
                        <a:pt x="1214" y="2496"/>
                      </a:cubicBezTo>
                      <a:cubicBezTo>
                        <a:pt x="1214" y="2496"/>
                        <a:pt x="1219" y="2495"/>
                        <a:pt x="1219" y="2495"/>
                      </a:cubicBezTo>
                      <a:cubicBezTo>
                        <a:pt x="1219" y="2495"/>
                        <a:pt x="1220" y="2496"/>
                        <a:pt x="1220" y="2496"/>
                      </a:cubicBezTo>
                      <a:cubicBezTo>
                        <a:pt x="1220" y="2496"/>
                        <a:pt x="1223" y="2495"/>
                        <a:pt x="1223" y="2495"/>
                      </a:cubicBezTo>
                      <a:cubicBezTo>
                        <a:pt x="1223" y="2495"/>
                        <a:pt x="1225" y="2496"/>
                        <a:pt x="1225" y="2496"/>
                      </a:cubicBezTo>
                      <a:cubicBezTo>
                        <a:pt x="1225" y="2496"/>
                        <a:pt x="1228" y="2496"/>
                        <a:pt x="1228" y="2496"/>
                      </a:cubicBezTo>
                      <a:cubicBezTo>
                        <a:pt x="1228" y="2496"/>
                        <a:pt x="1231" y="2496"/>
                        <a:pt x="1231" y="2496"/>
                      </a:cubicBezTo>
                      <a:cubicBezTo>
                        <a:pt x="1231" y="2496"/>
                        <a:pt x="1233" y="2496"/>
                        <a:pt x="1233" y="2496"/>
                      </a:cubicBezTo>
                      <a:cubicBezTo>
                        <a:pt x="1233" y="2496"/>
                        <a:pt x="1237" y="2495"/>
                        <a:pt x="1237" y="2495"/>
                      </a:cubicBezTo>
                      <a:cubicBezTo>
                        <a:pt x="1237" y="2495"/>
                        <a:pt x="1240" y="2496"/>
                        <a:pt x="1240" y="2496"/>
                      </a:cubicBezTo>
                      <a:cubicBezTo>
                        <a:pt x="1240" y="2496"/>
                        <a:pt x="1243" y="2495"/>
                        <a:pt x="1243" y="2495"/>
                      </a:cubicBezTo>
                      <a:cubicBezTo>
                        <a:pt x="1243" y="2495"/>
                        <a:pt x="1243" y="2495"/>
                        <a:pt x="1243" y="2495"/>
                      </a:cubicBezTo>
                      <a:cubicBezTo>
                        <a:pt x="1243" y="2495"/>
                        <a:pt x="1246" y="2496"/>
                        <a:pt x="1246" y="2496"/>
                      </a:cubicBezTo>
                      <a:cubicBezTo>
                        <a:pt x="1246" y="2496"/>
                        <a:pt x="1252" y="2496"/>
                        <a:pt x="1252" y="2496"/>
                      </a:cubicBezTo>
                      <a:cubicBezTo>
                        <a:pt x="1252" y="2496"/>
                        <a:pt x="1254" y="2496"/>
                        <a:pt x="1254" y="2496"/>
                      </a:cubicBezTo>
                      <a:cubicBezTo>
                        <a:pt x="1254" y="2496"/>
                        <a:pt x="1255" y="2495"/>
                        <a:pt x="1255" y="2495"/>
                      </a:cubicBezTo>
                      <a:cubicBezTo>
                        <a:pt x="1255" y="2495"/>
                        <a:pt x="1258" y="2496"/>
                        <a:pt x="1258" y="2496"/>
                      </a:cubicBezTo>
                      <a:cubicBezTo>
                        <a:pt x="1258" y="2496"/>
                        <a:pt x="1265" y="2496"/>
                        <a:pt x="1265" y="2496"/>
                      </a:cubicBezTo>
                      <a:cubicBezTo>
                        <a:pt x="1265" y="2496"/>
                        <a:pt x="1266" y="2496"/>
                        <a:pt x="1266" y="2496"/>
                      </a:cubicBezTo>
                      <a:cubicBezTo>
                        <a:pt x="1266" y="2496"/>
                        <a:pt x="1266" y="2496"/>
                        <a:pt x="1266" y="2496"/>
                      </a:cubicBezTo>
                      <a:cubicBezTo>
                        <a:pt x="1266" y="2496"/>
                        <a:pt x="1269" y="2496"/>
                        <a:pt x="1269" y="2496"/>
                      </a:cubicBezTo>
                      <a:cubicBezTo>
                        <a:pt x="1269" y="2496"/>
                        <a:pt x="1274" y="2496"/>
                        <a:pt x="1274" y="2496"/>
                      </a:cubicBezTo>
                      <a:cubicBezTo>
                        <a:pt x="1274" y="2496"/>
                        <a:pt x="1277" y="2495"/>
                        <a:pt x="1277" y="2495"/>
                      </a:cubicBezTo>
                      <a:cubicBezTo>
                        <a:pt x="1277" y="2495"/>
                        <a:pt x="1279" y="2496"/>
                        <a:pt x="1279" y="2496"/>
                      </a:cubicBezTo>
                      <a:cubicBezTo>
                        <a:pt x="1279" y="2496"/>
                        <a:pt x="1282" y="2496"/>
                        <a:pt x="1282" y="2496"/>
                      </a:cubicBezTo>
                      <a:cubicBezTo>
                        <a:pt x="1282" y="2496"/>
                        <a:pt x="1283" y="2496"/>
                        <a:pt x="1283" y="2496"/>
                      </a:cubicBezTo>
                      <a:cubicBezTo>
                        <a:pt x="1283" y="2496"/>
                        <a:pt x="1287" y="2495"/>
                        <a:pt x="1287" y="2495"/>
                      </a:cubicBezTo>
                      <a:cubicBezTo>
                        <a:pt x="1287" y="2495"/>
                        <a:pt x="1289" y="2495"/>
                        <a:pt x="1289" y="2495"/>
                      </a:cubicBezTo>
                      <a:cubicBezTo>
                        <a:pt x="1289" y="2495"/>
                        <a:pt x="1293" y="2496"/>
                        <a:pt x="1293" y="2496"/>
                      </a:cubicBezTo>
                      <a:cubicBezTo>
                        <a:pt x="1293" y="2496"/>
                        <a:pt x="1295" y="2496"/>
                        <a:pt x="1295" y="2496"/>
                      </a:cubicBezTo>
                      <a:cubicBezTo>
                        <a:pt x="1295" y="2496"/>
                        <a:pt x="1300" y="2495"/>
                        <a:pt x="1300" y="2495"/>
                      </a:cubicBezTo>
                      <a:cubicBezTo>
                        <a:pt x="1300" y="2495"/>
                        <a:pt x="1302" y="2495"/>
                        <a:pt x="1302" y="2495"/>
                      </a:cubicBezTo>
                      <a:cubicBezTo>
                        <a:pt x="1302" y="2495"/>
                        <a:pt x="1305" y="2496"/>
                        <a:pt x="1305" y="2496"/>
                      </a:cubicBezTo>
                      <a:cubicBezTo>
                        <a:pt x="1305" y="2496"/>
                        <a:pt x="1308" y="2496"/>
                        <a:pt x="1308" y="2496"/>
                      </a:cubicBezTo>
                      <a:cubicBezTo>
                        <a:pt x="1308" y="2496"/>
                        <a:pt x="1311" y="2495"/>
                        <a:pt x="1311" y="2495"/>
                      </a:cubicBezTo>
                      <a:cubicBezTo>
                        <a:pt x="1311" y="2495"/>
                        <a:pt x="1312" y="2495"/>
                        <a:pt x="1312" y="2495"/>
                      </a:cubicBezTo>
                      <a:cubicBezTo>
                        <a:pt x="1312" y="2495"/>
                        <a:pt x="1315" y="2496"/>
                        <a:pt x="1315" y="2496"/>
                      </a:cubicBezTo>
                      <a:cubicBezTo>
                        <a:pt x="1315" y="2496"/>
                        <a:pt x="1318" y="2496"/>
                        <a:pt x="1318" y="2496"/>
                      </a:cubicBezTo>
                      <a:cubicBezTo>
                        <a:pt x="1318" y="2496"/>
                        <a:pt x="1322" y="2496"/>
                        <a:pt x="1322" y="2496"/>
                      </a:cubicBezTo>
                      <a:cubicBezTo>
                        <a:pt x="1322" y="2496"/>
                        <a:pt x="1322" y="2496"/>
                        <a:pt x="1322" y="2496"/>
                      </a:cubicBezTo>
                      <a:cubicBezTo>
                        <a:pt x="1322" y="2496"/>
                        <a:pt x="1325" y="2496"/>
                        <a:pt x="1325" y="2496"/>
                      </a:cubicBezTo>
                      <a:cubicBezTo>
                        <a:pt x="1325" y="2496"/>
                        <a:pt x="1329" y="2496"/>
                        <a:pt x="1329" y="2496"/>
                      </a:cubicBezTo>
                      <a:cubicBezTo>
                        <a:pt x="1329" y="2496"/>
                        <a:pt x="1333" y="2496"/>
                        <a:pt x="1333" y="2496"/>
                      </a:cubicBezTo>
                      <a:cubicBezTo>
                        <a:pt x="1333" y="2496"/>
                        <a:pt x="1336" y="2496"/>
                        <a:pt x="1336" y="2496"/>
                      </a:cubicBezTo>
                      <a:cubicBezTo>
                        <a:pt x="1336" y="2496"/>
                        <a:pt x="1337" y="2496"/>
                        <a:pt x="1337" y="2496"/>
                      </a:cubicBezTo>
                      <a:cubicBezTo>
                        <a:pt x="1337" y="2496"/>
                        <a:pt x="1340" y="2496"/>
                        <a:pt x="1340" y="2496"/>
                      </a:cubicBezTo>
                      <a:cubicBezTo>
                        <a:pt x="1340" y="2496"/>
                        <a:pt x="1345" y="2496"/>
                        <a:pt x="1345" y="2496"/>
                      </a:cubicBezTo>
                      <a:cubicBezTo>
                        <a:pt x="1345" y="2496"/>
                        <a:pt x="1345" y="2496"/>
                        <a:pt x="1345" y="2496"/>
                      </a:cubicBezTo>
                      <a:cubicBezTo>
                        <a:pt x="1345" y="2496"/>
                        <a:pt x="1348" y="2496"/>
                        <a:pt x="1348" y="2496"/>
                      </a:cubicBezTo>
                      <a:cubicBezTo>
                        <a:pt x="1348" y="2496"/>
                        <a:pt x="1354" y="2496"/>
                        <a:pt x="1354" y="2496"/>
                      </a:cubicBezTo>
                      <a:cubicBezTo>
                        <a:pt x="1354" y="2496"/>
                        <a:pt x="1356" y="2496"/>
                        <a:pt x="1356" y="2496"/>
                      </a:cubicBezTo>
                      <a:cubicBezTo>
                        <a:pt x="1356" y="2496"/>
                        <a:pt x="1360" y="2496"/>
                        <a:pt x="1360" y="2496"/>
                      </a:cubicBezTo>
                      <a:cubicBezTo>
                        <a:pt x="1360" y="2496"/>
                        <a:pt x="1361" y="2496"/>
                        <a:pt x="1361" y="2496"/>
                      </a:cubicBezTo>
                      <a:cubicBezTo>
                        <a:pt x="1361" y="2496"/>
                        <a:pt x="1362" y="2496"/>
                        <a:pt x="1362" y="2496"/>
                      </a:cubicBezTo>
                      <a:cubicBezTo>
                        <a:pt x="1362" y="2496"/>
                        <a:pt x="1367" y="2496"/>
                        <a:pt x="1367" y="2496"/>
                      </a:cubicBezTo>
                      <a:cubicBezTo>
                        <a:pt x="1367" y="2496"/>
                        <a:pt x="1368" y="2496"/>
                        <a:pt x="1368" y="2496"/>
                      </a:cubicBezTo>
                      <a:cubicBezTo>
                        <a:pt x="1368" y="2496"/>
                        <a:pt x="1373" y="2496"/>
                        <a:pt x="1373" y="2496"/>
                      </a:cubicBezTo>
                      <a:cubicBezTo>
                        <a:pt x="1373" y="2496"/>
                        <a:pt x="1373" y="2496"/>
                        <a:pt x="1373" y="2496"/>
                      </a:cubicBezTo>
                      <a:cubicBezTo>
                        <a:pt x="1373" y="2496"/>
                        <a:pt x="1378" y="2496"/>
                        <a:pt x="1378" y="2496"/>
                      </a:cubicBezTo>
                      <a:cubicBezTo>
                        <a:pt x="1378" y="2496"/>
                        <a:pt x="1381" y="2496"/>
                        <a:pt x="1381" y="2496"/>
                      </a:cubicBezTo>
                      <a:cubicBezTo>
                        <a:pt x="1381" y="2496"/>
                        <a:pt x="1384" y="2496"/>
                        <a:pt x="1384" y="2496"/>
                      </a:cubicBezTo>
                      <a:cubicBezTo>
                        <a:pt x="1384" y="2496"/>
                        <a:pt x="1385" y="2496"/>
                        <a:pt x="1385" y="2496"/>
                      </a:cubicBezTo>
                      <a:cubicBezTo>
                        <a:pt x="1385" y="2496"/>
                        <a:pt x="1387" y="2496"/>
                        <a:pt x="1387" y="2496"/>
                      </a:cubicBezTo>
                      <a:cubicBezTo>
                        <a:pt x="1387" y="2496"/>
                        <a:pt x="1392" y="2496"/>
                        <a:pt x="1392" y="2496"/>
                      </a:cubicBezTo>
                      <a:cubicBezTo>
                        <a:pt x="1392" y="2496"/>
                        <a:pt x="1396" y="2494"/>
                        <a:pt x="1396" y="2494"/>
                      </a:cubicBezTo>
                      <a:cubicBezTo>
                        <a:pt x="1396" y="2494"/>
                        <a:pt x="1399" y="2493"/>
                        <a:pt x="1399" y="2493"/>
                      </a:cubicBezTo>
                      <a:cubicBezTo>
                        <a:pt x="1399" y="2493"/>
                        <a:pt x="1401" y="2495"/>
                        <a:pt x="1401" y="2495"/>
                      </a:cubicBezTo>
                      <a:cubicBezTo>
                        <a:pt x="1401" y="2495"/>
                        <a:pt x="1402" y="2495"/>
                        <a:pt x="1402" y="2495"/>
                      </a:cubicBezTo>
                      <a:cubicBezTo>
                        <a:pt x="1402" y="2495"/>
                        <a:pt x="1406" y="2496"/>
                        <a:pt x="1406" y="2496"/>
                      </a:cubicBezTo>
                      <a:cubicBezTo>
                        <a:pt x="1406" y="2496"/>
                        <a:pt x="1409" y="2496"/>
                        <a:pt x="1409" y="2496"/>
                      </a:cubicBezTo>
                      <a:cubicBezTo>
                        <a:pt x="1409" y="2496"/>
                        <a:pt x="1413" y="2496"/>
                        <a:pt x="1413" y="2496"/>
                      </a:cubicBezTo>
                      <a:cubicBezTo>
                        <a:pt x="1413" y="2496"/>
                        <a:pt x="1416" y="2496"/>
                        <a:pt x="1416" y="2496"/>
                      </a:cubicBezTo>
                      <a:cubicBezTo>
                        <a:pt x="1416" y="2496"/>
                        <a:pt x="1418" y="2496"/>
                        <a:pt x="1418" y="2496"/>
                      </a:cubicBezTo>
                      <a:cubicBezTo>
                        <a:pt x="1418" y="2496"/>
                        <a:pt x="1420" y="2496"/>
                        <a:pt x="1420" y="2496"/>
                      </a:cubicBezTo>
                      <a:cubicBezTo>
                        <a:pt x="1420" y="2496"/>
                        <a:pt x="1422" y="2496"/>
                        <a:pt x="1422" y="2496"/>
                      </a:cubicBezTo>
                      <a:cubicBezTo>
                        <a:pt x="1422" y="2496"/>
                        <a:pt x="1424" y="2496"/>
                        <a:pt x="1424" y="2496"/>
                      </a:cubicBezTo>
                      <a:cubicBezTo>
                        <a:pt x="1424" y="2496"/>
                        <a:pt x="1428" y="2496"/>
                        <a:pt x="1428" y="2496"/>
                      </a:cubicBezTo>
                      <a:cubicBezTo>
                        <a:pt x="1428" y="2496"/>
                        <a:pt x="1434" y="2496"/>
                        <a:pt x="1434" y="2496"/>
                      </a:cubicBezTo>
                      <a:cubicBezTo>
                        <a:pt x="1434" y="2496"/>
                        <a:pt x="1435" y="2496"/>
                        <a:pt x="1435" y="2496"/>
                      </a:cubicBezTo>
                      <a:cubicBezTo>
                        <a:pt x="1435" y="2496"/>
                        <a:pt x="1439" y="2496"/>
                        <a:pt x="1439" y="2496"/>
                      </a:cubicBezTo>
                      <a:cubicBezTo>
                        <a:pt x="1439" y="2496"/>
                        <a:pt x="1441" y="2496"/>
                        <a:pt x="1441" y="2496"/>
                      </a:cubicBezTo>
                      <a:cubicBezTo>
                        <a:pt x="1441" y="2496"/>
                        <a:pt x="1443" y="2496"/>
                        <a:pt x="1443" y="2496"/>
                      </a:cubicBezTo>
                      <a:cubicBezTo>
                        <a:pt x="1443" y="2496"/>
                        <a:pt x="1446" y="2496"/>
                        <a:pt x="1446" y="2496"/>
                      </a:cubicBezTo>
                      <a:cubicBezTo>
                        <a:pt x="1446" y="2496"/>
                        <a:pt x="1450" y="2496"/>
                        <a:pt x="1450" y="2496"/>
                      </a:cubicBezTo>
                      <a:cubicBezTo>
                        <a:pt x="1450" y="2496"/>
                        <a:pt x="1452" y="2496"/>
                        <a:pt x="1452" y="2496"/>
                      </a:cubicBezTo>
                      <a:cubicBezTo>
                        <a:pt x="1452" y="2496"/>
                        <a:pt x="1453" y="2496"/>
                        <a:pt x="1453" y="2496"/>
                      </a:cubicBezTo>
                      <a:cubicBezTo>
                        <a:pt x="1453" y="2496"/>
                        <a:pt x="1455" y="2496"/>
                        <a:pt x="1455" y="2496"/>
                      </a:cubicBezTo>
                      <a:cubicBezTo>
                        <a:pt x="1455" y="2496"/>
                        <a:pt x="1459" y="2496"/>
                        <a:pt x="1459" y="2496"/>
                      </a:cubicBezTo>
                      <a:cubicBezTo>
                        <a:pt x="1459" y="2496"/>
                        <a:pt x="1462" y="2497"/>
                        <a:pt x="1462" y="2497"/>
                      </a:cubicBezTo>
                      <a:cubicBezTo>
                        <a:pt x="1462" y="2497"/>
                        <a:pt x="1467" y="2496"/>
                        <a:pt x="1467" y="2496"/>
                      </a:cubicBezTo>
                      <a:cubicBezTo>
                        <a:pt x="1467" y="2496"/>
                        <a:pt x="1468" y="2496"/>
                        <a:pt x="1468" y="2496"/>
                      </a:cubicBezTo>
                      <a:cubicBezTo>
                        <a:pt x="1468" y="2496"/>
                        <a:pt x="1470" y="2496"/>
                        <a:pt x="1470" y="2496"/>
                      </a:cubicBezTo>
                      <a:cubicBezTo>
                        <a:pt x="1470" y="2496"/>
                        <a:pt x="1471" y="2496"/>
                        <a:pt x="1471" y="2496"/>
                      </a:cubicBezTo>
                      <a:cubicBezTo>
                        <a:pt x="1471" y="2496"/>
                        <a:pt x="1476" y="2496"/>
                        <a:pt x="1476" y="2496"/>
                      </a:cubicBezTo>
                      <a:cubicBezTo>
                        <a:pt x="1476" y="2496"/>
                        <a:pt x="1479" y="2496"/>
                        <a:pt x="1479" y="2496"/>
                      </a:cubicBezTo>
                      <a:cubicBezTo>
                        <a:pt x="1479" y="2496"/>
                        <a:pt x="1484" y="2497"/>
                        <a:pt x="1484" y="2497"/>
                      </a:cubicBezTo>
                      <a:cubicBezTo>
                        <a:pt x="1484" y="2497"/>
                        <a:pt x="1485" y="2496"/>
                        <a:pt x="1485" y="2496"/>
                      </a:cubicBezTo>
                      <a:cubicBezTo>
                        <a:pt x="1485" y="2496"/>
                        <a:pt x="1486" y="2496"/>
                        <a:pt x="1486" y="2496"/>
                      </a:cubicBezTo>
                      <a:cubicBezTo>
                        <a:pt x="1486" y="2496"/>
                        <a:pt x="1492" y="2497"/>
                        <a:pt x="1492" y="2497"/>
                      </a:cubicBezTo>
                      <a:cubicBezTo>
                        <a:pt x="1492" y="2497"/>
                        <a:pt x="1493" y="2496"/>
                        <a:pt x="1493" y="2496"/>
                      </a:cubicBezTo>
                      <a:cubicBezTo>
                        <a:pt x="1493" y="2496"/>
                        <a:pt x="1494" y="2496"/>
                        <a:pt x="1494" y="2496"/>
                      </a:cubicBezTo>
                      <a:cubicBezTo>
                        <a:pt x="1494" y="2496"/>
                        <a:pt x="1501" y="2496"/>
                        <a:pt x="1501" y="2496"/>
                      </a:cubicBezTo>
                      <a:cubicBezTo>
                        <a:pt x="1501" y="2496"/>
                        <a:pt x="1503" y="2496"/>
                        <a:pt x="1503" y="2496"/>
                      </a:cubicBezTo>
                      <a:cubicBezTo>
                        <a:pt x="1503" y="2496"/>
                        <a:pt x="1503" y="2496"/>
                        <a:pt x="1503" y="2496"/>
                      </a:cubicBezTo>
                      <a:cubicBezTo>
                        <a:pt x="1503" y="2496"/>
                        <a:pt x="1506" y="2497"/>
                        <a:pt x="1506" y="2497"/>
                      </a:cubicBezTo>
                      <a:cubicBezTo>
                        <a:pt x="1506" y="2497"/>
                        <a:pt x="1510" y="2497"/>
                        <a:pt x="1510" y="2497"/>
                      </a:cubicBezTo>
                      <a:cubicBezTo>
                        <a:pt x="1510" y="2497"/>
                        <a:pt x="1511" y="2496"/>
                        <a:pt x="1511" y="2496"/>
                      </a:cubicBezTo>
                      <a:cubicBezTo>
                        <a:pt x="1511" y="2496"/>
                        <a:pt x="1515" y="2496"/>
                        <a:pt x="1515" y="2496"/>
                      </a:cubicBezTo>
                      <a:cubicBezTo>
                        <a:pt x="1515" y="2496"/>
                        <a:pt x="1516" y="2496"/>
                        <a:pt x="1516" y="2496"/>
                      </a:cubicBezTo>
                      <a:cubicBezTo>
                        <a:pt x="1516" y="2496"/>
                        <a:pt x="1521" y="2496"/>
                        <a:pt x="1521" y="2496"/>
                      </a:cubicBezTo>
                      <a:cubicBezTo>
                        <a:pt x="1521" y="2496"/>
                        <a:pt x="1524" y="2495"/>
                        <a:pt x="1524" y="2495"/>
                      </a:cubicBezTo>
                      <a:cubicBezTo>
                        <a:pt x="1524" y="2495"/>
                        <a:pt x="1526" y="2496"/>
                        <a:pt x="1526" y="2496"/>
                      </a:cubicBezTo>
                      <a:cubicBezTo>
                        <a:pt x="1526" y="2496"/>
                        <a:pt x="1530" y="2495"/>
                        <a:pt x="1530" y="2495"/>
                      </a:cubicBezTo>
                      <a:cubicBezTo>
                        <a:pt x="1530" y="2495"/>
                        <a:pt x="1532" y="2495"/>
                        <a:pt x="1532" y="2495"/>
                      </a:cubicBezTo>
                      <a:cubicBezTo>
                        <a:pt x="1532" y="2495"/>
                        <a:pt x="1537" y="2494"/>
                        <a:pt x="1537" y="2494"/>
                      </a:cubicBezTo>
                      <a:cubicBezTo>
                        <a:pt x="1537" y="2494"/>
                        <a:pt x="1537" y="2494"/>
                        <a:pt x="1537" y="2494"/>
                      </a:cubicBezTo>
                      <a:cubicBezTo>
                        <a:pt x="1537" y="2494"/>
                        <a:pt x="1543" y="2492"/>
                        <a:pt x="1543" y="2492"/>
                      </a:cubicBezTo>
                      <a:cubicBezTo>
                        <a:pt x="1543" y="2492"/>
                        <a:pt x="1543" y="2492"/>
                        <a:pt x="1543" y="2492"/>
                      </a:cubicBezTo>
                      <a:cubicBezTo>
                        <a:pt x="1543" y="2492"/>
                        <a:pt x="1548" y="2488"/>
                        <a:pt x="1548" y="2488"/>
                      </a:cubicBezTo>
                      <a:cubicBezTo>
                        <a:pt x="1548" y="2488"/>
                        <a:pt x="1549" y="2488"/>
                        <a:pt x="1549" y="2488"/>
                      </a:cubicBezTo>
                      <a:cubicBezTo>
                        <a:pt x="1549" y="2488"/>
                        <a:pt x="1554" y="2483"/>
                        <a:pt x="1554" y="2483"/>
                      </a:cubicBezTo>
                      <a:cubicBezTo>
                        <a:pt x="1554" y="2483"/>
                        <a:pt x="1554" y="2482"/>
                        <a:pt x="1554" y="2482"/>
                      </a:cubicBezTo>
                      <a:cubicBezTo>
                        <a:pt x="1554" y="2482"/>
                        <a:pt x="1560" y="2452"/>
                        <a:pt x="1560" y="2452"/>
                      </a:cubicBezTo>
                      <a:cubicBezTo>
                        <a:pt x="1560" y="2452"/>
                        <a:pt x="1560" y="2448"/>
                        <a:pt x="1560" y="2448"/>
                      </a:cubicBezTo>
                      <a:cubicBezTo>
                        <a:pt x="1560" y="2448"/>
                        <a:pt x="1565" y="2059"/>
                        <a:pt x="1565" y="2059"/>
                      </a:cubicBezTo>
                      <a:cubicBezTo>
                        <a:pt x="1565" y="2059"/>
                        <a:pt x="1567" y="2056"/>
                        <a:pt x="1567" y="2056"/>
                      </a:cubicBezTo>
                      <a:cubicBezTo>
                        <a:pt x="1567" y="2056"/>
                        <a:pt x="1571" y="2427"/>
                        <a:pt x="1571" y="2427"/>
                      </a:cubicBezTo>
                      <a:cubicBezTo>
                        <a:pt x="1571" y="2427"/>
                        <a:pt x="1571" y="2433"/>
                        <a:pt x="1571" y="2433"/>
                      </a:cubicBezTo>
                      <a:cubicBezTo>
                        <a:pt x="1571" y="2433"/>
                        <a:pt x="1577" y="2475"/>
                        <a:pt x="1577" y="2475"/>
                      </a:cubicBezTo>
                      <a:cubicBezTo>
                        <a:pt x="1577" y="2475"/>
                        <a:pt x="1577" y="2476"/>
                        <a:pt x="1577" y="2476"/>
                      </a:cubicBezTo>
                      <a:cubicBezTo>
                        <a:pt x="1577" y="2476"/>
                        <a:pt x="1582" y="2486"/>
                        <a:pt x="1582" y="2486"/>
                      </a:cubicBezTo>
                      <a:cubicBezTo>
                        <a:pt x="1582" y="2486"/>
                        <a:pt x="1582" y="2486"/>
                        <a:pt x="1582" y="2486"/>
                      </a:cubicBezTo>
                      <a:cubicBezTo>
                        <a:pt x="1582" y="2486"/>
                        <a:pt x="1588" y="2489"/>
                        <a:pt x="1588" y="2489"/>
                      </a:cubicBezTo>
                      <a:cubicBezTo>
                        <a:pt x="1588" y="2489"/>
                        <a:pt x="1588" y="2489"/>
                        <a:pt x="1588" y="2489"/>
                      </a:cubicBezTo>
                      <a:cubicBezTo>
                        <a:pt x="1588" y="2489"/>
                        <a:pt x="1594" y="2491"/>
                        <a:pt x="1594" y="2491"/>
                      </a:cubicBezTo>
                      <a:cubicBezTo>
                        <a:pt x="1594" y="2491"/>
                        <a:pt x="1594" y="2491"/>
                        <a:pt x="1594" y="2491"/>
                      </a:cubicBezTo>
                      <a:cubicBezTo>
                        <a:pt x="1594" y="2491"/>
                        <a:pt x="1598" y="2492"/>
                        <a:pt x="1598" y="2492"/>
                      </a:cubicBezTo>
                      <a:cubicBezTo>
                        <a:pt x="1598" y="2492"/>
                        <a:pt x="1600" y="2492"/>
                        <a:pt x="1600" y="2492"/>
                      </a:cubicBezTo>
                      <a:cubicBezTo>
                        <a:pt x="1600" y="2492"/>
                        <a:pt x="1605" y="2493"/>
                        <a:pt x="1605" y="2493"/>
                      </a:cubicBezTo>
                      <a:cubicBezTo>
                        <a:pt x="1605" y="2493"/>
                        <a:pt x="1605" y="2493"/>
                        <a:pt x="1605" y="2493"/>
                      </a:cubicBezTo>
                      <a:cubicBezTo>
                        <a:pt x="1605" y="2493"/>
                        <a:pt x="1609" y="2494"/>
                        <a:pt x="1609" y="2494"/>
                      </a:cubicBezTo>
                      <a:cubicBezTo>
                        <a:pt x="1609" y="2494"/>
                        <a:pt x="1613" y="2493"/>
                        <a:pt x="1613" y="2493"/>
                      </a:cubicBezTo>
                      <a:cubicBezTo>
                        <a:pt x="1613" y="2493"/>
                        <a:pt x="1616" y="2494"/>
                        <a:pt x="1616" y="2494"/>
                      </a:cubicBezTo>
                      <a:cubicBezTo>
                        <a:pt x="1616" y="2494"/>
                        <a:pt x="1616" y="2494"/>
                        <a:pt x="1616" y="2494"/>
                      </a:cubicBezTo>
                      <a:cubicBezTo>
                        <a:pt x="1616" y="2494"/>
                        <a:pt x="1620" y="2494"/>
                        <a:pt x="1620" y="2494"/>
                      </a:cubicBezTo>
                      <a:cubicBezTo>
                        <a:pt x="1620" y="2494"/>
                        <a:pt x="1622" y="2494"/>
                        <a:pt x="1622" y="2494"/>
                      </a:cubicBezTo>
                      <a:cubicBezTo>
                        <a:pt x="1622" y="2494"/>
                        <a:pt x="1627" y="2495"/>
                        <a:pt x="1627" y="2495"/>
                      </a:cubicBezTo>
                      <a:cubicBezTo>
                        <a:pt x="1627" y="2495"/>
                        <a:pt x="1629" y="2495"/>
                        <a:pt x="1629" y="2495"/>
                      </a:cubicBezTo>
                      <a:cubicBezTo>
                        <a:pt x="1629" y="2495"/>
                        <a:pt x="1630" y="2495"/>
                        <a:pt x="1630" y="2495"/>
                      </a:cubicBezTo>
                      <a:cubicBezTo>
                        <a:pt x="1630" y="2495"/>
                        <a:pt x="1636" y="2495"/>
                        <a:pt x="1636" y="2495"/>
                      </a:cubicBezTo>
                      <a:cubicBezTo>
                        <a:pt x="1636" y="2495"/>
                        <a:pt x="1638" y="2495"/>
                        <a:pt x="1638" y="2495"/>
                      </a:cubicBezTo>
                      <a:cubicBezTo>
                        <a:pt x="1638" y="2495"/>
                        <a:pt x="1640" y="2495"/>
                        <a:pt x="1640" y="2495"/>
                      </a:cubicBezTo>
                      <a:cubicBezTo>
                        <a:pt x="1640" y="2495"/>
                        <a:pt x="1644" y="2495"/>
                        <a:pt x="1644" y="2495"/>
                      </a:cubicBezTo>
                      <a:cubicBezTo>
                        <a:pt x="1644" y="2495"/>
                        <a:pt x="1647" y="2495"/>
                        <a:pt x="1647" y="2495"/>
                      </a:cubicBezTo>
                      <a:cubicBezTo>
                        <a:pt x="1647" y="2495"/>
                        <a:pt x="1649" y="2495"/>
                        <a:pt x="1649" y="2495"/>
                      </a:cubicBezTo>
                      <a:cubicBezTo>
                        <a:pt x="1649" y="2495"/>
                        <a:pt x="1652" y="2495"/>
                        <a:pt x="1652" y="2495"/>
                      </a:cubicBezTo>
                      <a:cubicBezTo>
                        <a:pt x="1652" y="2495"/>
                        <a:pt x="1652" y="2495"/>
                        <a:pt x="1652" y="2495"/>
                      </a:cubicBezTo>
                      <a:cubicBezTo>
                        <a:pt x="1652" y="2495"/>
                        <a:pt x="1656" y="2495"/>
                        <a:pt x="1656" y="2495"/>
                      </a:cubicBezTo>
                      <a:cubicBezTo>
                        <a:pt x="1656" y="2495"/>
                        <a:pt x="1659" y="2496"/>
                        <a:pt x="1659" y="2496"/>
                      </a:cubicBezTo>
                      <a:cubicBezTo>
                        <a:pt x="1659" y="2496"/>
                        <a:pt x="1663" y="2496"/>
                        <a:pt x="1663" y="2496"/>
                      </a:cubicBezTo>
                      <a:cubicBezTo>
                        <a:pt x="1663" y="2496"/>
                        <a:pt x="1664" y="2495"/>
                        <a:pt x="1664" y="2495"/>
                      </a:cubicBezTo>
                      <a:cubicBezTo>
                        <a:pt x="1664" y="2495"/>
                        <a:pt x="1668" y="2495"/>
                        <a:pt x="1668" y="2495"/>
                      </a:cubicBezTo>
                      <a:cubicBezTo>
                        <a:pt x="1668" y="2495"/>
                        <a:pt x="1673" y="2494"/>
                        <a:pt x="1673" y="2494"/>
                      </a:cubicBezTo>
                      <a:cubicBezTo>
                        <a:pt x="1673" y="2494"/>
                        <a:pt x="1675" y="2492"/>
                        <a:pt x="1675" y="2492"/>
                      </a:cubicBezTo>
                      <a:cubicBezTo>
                        <a:pt x="1675" y="2492"/>
                        <a:pt x="1678" y="2495"/>
                        <a:pt x="1678" y="2495"/>
                      </a:cubicBezTo>
                      <a:cubicBezTo>
                        <a:pt x="1678" y="2495"/>
                        <a:pt x="1679" y="2495"/>
                        <a:pt x="1679" y="2495"/>
                      </a:cubicBezTo>
                      <a:cubicBezTo>
                        <a:pt x="1679" y="2495"/>
                        <a:pt x="1682" y="2495"/>
                        <a:pt x="1682" y="2495"/>
                      </a:cubicBezTo>
                      <a:cubicBezTo>
                        <a:pt x="1682" y="2495"/>
                        <a:pt x="1684" y="2495"/>
                        <a:pt x="1684" y="2495"/>
                      </a:cubicBezTo>
                      <a:cubicBezTo>
                        <a:pt x="1684" y="2495"/>
                        <a:pt x="1686" y="2496"/>
                        <a:pt x="1686" y="2496"/>
                      </a:cubicBezTo>
                      <a:cubicBezTo>
                        <a:pt x="1686" y="2496"/>
                        <a:pt x="1690" y="2496"/>
                        <a:pt x="1690" y="2496"/>
                      </a:cubicBezTo>
                      <a:cubicBezTo>
                        <a:pt x="1690" y="2496"/>
                        <a:pt x="1695" y="2496"/>
                        <a:pt x="1695" y="2496"/>
                      </a:cubicBezTo>
                      <a:cubicBezTo>
                        <a:pt x="1695" y="2496"/>
                        <a:pt x="1697" y="2495"/>
                        <a:pt x="1697" y="2495"/>
                      </a:cubicBezTo>
                      <a:cubicBezTo>
                        <a:pt x="1697" y="2495"/>
                        <a:pt x="1699" y="2496"/>
                        <a:pt x="1699" y="2496"/>
                      </a:cubicBezTo>
                      <a:cubicBezTo>
                        <a:pt x="1699" y="2496"/>
                        <a:pt x="1701" y="2496"/>
                        <a:pt x="1701" y="2496"/>
                      </a:cubicBezTo>
                      <a:cubicBezTo>
                        <a:pt x="1701" y="2496"/>
                        <a:pt x="1706" y="2496"/>
                        <a:pt x="1706" y="2496"/>
                      </a:cubicBezTo>
                      <a:cubicBezTo>
                        <a:pt x="1706" y="2496"/>
                        <a:pt x="1708" y="2496"/>
                        <a:pt x="1708" y="2496"/>
                      </a:cubicBezTo>
                      <a:cubicBezTo>
                        <a:pt x="1708" y="2496"/>
                        <a:pt x="1712" y="2495"/>
                        <a:pt x="1712" y="2495"/>
                      </a:cubicBezTo>
                      <a:cubicBezTo>
                        <a:pt x="1712" y="2495"/>
                        <a:pt x="1713" y="2496"/>
                        <a:pt x="1713" y="2496"/>
                      </a:cubicBezTo>
                      <a:cubicBezTo>
                        <a:pt x="1713" y="2496"/>
                        <a:pt x="1716" y="2496"/>
                        <a:pt x="1716" y="2496"/>
                      </a:cubicBezTo>
                      <a:cubicBezTo>
                        <a:pt x="1716" y="2496"/>
                        <a:pt x="1719" y="2496"/>
                        <a:pt x="1719" y="2496"/>
                      </a:cubicBezTo>
                      <a:cubicBezTo>
                        <a:pt x="1719" y="2496"/>
                        <a:pt x="1719" y="2495"/>
                        <a:pt x="1719" y="2495"/>
                      </a:cubicBezTo>
                      <a:cubicBezTo>
                        <a:pt x="1719" y="2495"/>
                        <a:pt x="1724" y="2496"/>
                        <a:pt x="1724" y="2496"/>
                      </a:cubicBezTo>
                      <a:cubicBezTo>
                        <a:pt x="1724" y="2496"/>
                        <a:pt x="1728" y="2496"/>
                        <a:pt x="1728" y="2496"/>
                      </a:cubicBezTo>
                      <a:cubicBezTo>
                        <a:pt x="1728" y="2496"/>
                        <a:pt x="1730" y="2496"/>
                        <a:pt x="1730" y="2496"/>
                      </a:cubicBezTo>
                      <a:cubicBezTo>
                        <a:pt x="1730" y="2496"/>
                        <a:pt x="1735" y="2494"/>
                        <a:pt x="1735" y="2494"/>
                      </a:cubicBezTo>
                      <a:cubicBezTo>
                        <a:pt x="1735" y="2494"/>
                        <a:pt x="1735" y="2494"/>
                        <a:pt x="1735" y="2494"/>
                      </a:cubicBezTo>
                      <a:cubicBezTo>
                        <a:pt x="1735" y="2494"/>
                        <a:pt x="1740" y="2493"/>
                        <a:pt x="1740" y="2493"/>
                      </a:cubicBezTo>
                      <a:cubicBezTo>
                        <a:pt x="1740" y="2493"/>
                        <a:pt x="1741" y="2494"/>
                        <a:pt x="1741" y="2494"/>
                      </a:cubicBezTo>
                      <a:cubicBezTo>
                        <a:pt x="1741" y="2494"/>
                        <a:pt x="1743" y="2496"/>
                        <a:pt x="1743" y="2496"/>
                      </a:cubicBezTo>
                      <a:cubicBezTo>
                        <a:pt x="1743" y="2496"/>
                        <a:pt x="1748" y="2496"/>
                        <a:pt x="1748" y="2496"/>
                      </a:cubicBezTo>
                      <a:cubicBezTo>
                        <a:pt x="1748" y="2496"/>
                        <a:pt x="1750" y="2496"/>
                        <a:pt x="1750" y="2496"/>
                      </a:cubicBezTo>
                      <a:cubicBezTo>
                        <a:pt x="1750" y="2496"/>
                        <a:pt x="1754" y="2496"/>
                        <a:pt x="1754" y="2496"/>
                      </a:cubicBezTo>
                      <a:cubicBezTo>
                        <a:pt x="1754" y="2496"/>
                        <a:pt x="1756" y="2496"/>
                        <a:pt x="1756" y="2496"/>
                      </a:cubicBezTo>
                      <a:cubicBezTo>
                        <a:pt x="1756" y="2496"/>
                        <a:pt x="1758" y="2496"/>
                        <a:pt x="1758" y="2496"/>
                      </a:cubicBezTo>
                      <a:cubicBezTo>
                        <a:pt x="1758" y="2496"/>
                        <a:pt x="1760" y="2496"/>
                        <a:pt x="1760" y="2496"/>
                      </a:cubicBezTo>
                      <a:cubicBezTo>
                        <a:pt x="1760" y="2496"/>
                        <a:pt x="1764" y="2496"/>
                        <a:pt x="1764" y="2496"/>
                      </a:cubicBezTo>
                      <a:cubicBezTo>
                        <a:pt x="1764" y="2496"/>
                        <a:pt x="1769" y="2496"/>
                        <a:pt x="1769" y="2496"/>
                      </a:cubicBezTo>
                      <a:cubicBezTo>
                        <a:pt x="1769" y="2496"/>
                        <a:pt x="1771" y="2496"/>
                        <a:pt x="1771" y="2496"/>
                      </a:cubicBezTo>
                      <a:cubicBezTo>
                        <a:pt x="1771" y="2496"/>
                        <a:pt x="1774" y="2496"/>
                        <a:pt x="1774" y="2496"/>
                      </a:cubicBezTo>
                      <a:cubicBezTo>
                        <a:pt x="1774" y="2496"/>
                        <a:pt x="1778" y="2496"/>
                        <a:pt x="1778" y="2496"/>
                      </a:cubicBezTo>
                      <a:cubicBezTo>
                        <a:pt x="1778" y="2496"/>
                        <a:pt x="1780" y="2496"/>
                        <a:pt x="1780" y="2496"/>
                      </a:cubicBezTo>
                      <a:cubicBezTo>
                        <a:pt x="1780" y="2496"/>
                        <a:pt x="1783" y="2496"/>
                        <a:pt x="1783" y="2496"/>
                      </a:cubicBezTo>
                      <a:cubicBezTo>
                        <a:pt x="1783" y="2496"/>
                        <a:pt x="1785" y="2496"/>
                        <a:pt x="1785" y="2496"/>
                      </a:cubicBezTo>
                      <a:cubicBezTo>
                        <a:pt x="1785" y="2496"/>
                        <a:pt x="1787" y="2496"/>
                        <a:pt x="1787" y="2496"/>
                      </a:cubicBezTo>
                      <a:cubicBezTo>
                        <a:pt x="1787" y="2496"/>
                        <a:pt x="1792" y="2496"/>
                        <a:pt x="1792" y="2496"/>
                      </a:cubicBezTo>
                      <a:cubicBezTo>
                        <a:pt x="1792" y="2496"/>
                        <a:pt x="1793" y="2496"/>
                        <a:pt x="1793" y="2496"/>
                      </a:cubicBezTo>
                      <a:cubicBezTo>
                        <a:pt x="1793" y="2496"/>
                        <a:pt x="1796" y="2496"/>
                        <a:pt x="1796" y="2496"/>
                      </a:cubicBezTo>
                      <a:cubicBezTo>
                        <a:pt x="1796" y="2496"/>
                        <a:pt x="1798" y="2496"/>
                        <a:pt x="1798" y="2496"/>
                      </a:cubicBezTo>
                      <a:cubicBezTo>
                        <a:pt x="1798" y="2496"/>
                        <a:pt x="1800" y="2496"/>
                        <a:pt x="1800" y="2496"/>
                      </a:cubicBezTo>
                      <a:cubicBezTo>
                        <a:pt x="1800" y="2496"/>
                        <a:pt x="1803" y="2496"/>
                        <a:pt x="1803" y="2496"/>
                      </a:cubicBezTo>
                      <a:cubicBezTo>
                        <a:pt x="1803" y="2496"/>
                        <a:pt x="1808" y="2496"/>
                        <a:pt x="1808" y="2496"/>
                      </a:cubicBezTo>
                      <a:cubicBezTo>
                        <a:pt x="1808" y="2496"/>
                        <a:pt x="1813" y="2495"/>
                        <a:pt x="1813" y="2495"/>
                      </a:cubicBezTo>
                      <a:cubicBezTo>
                        <a:pt x="1813" y="2495"/>
                        <a:pt x="1814" y="2496"/>
                        <a:pt x="1814" y="2496"/>
                      </a:cubicBezTo>
                      <a:cubicBezTo>
                        <a:pt x="1814" y="2496"/>
                        <a:pt x="1815" y="2496"/>
                        <a:pt x="1815" y="2496"/>
                      </a:cubicBezTo>
                      <a:cubicBezTo>
                        <a:pt x="1815" y="2496"/>
                        <a:pt x="1819" y="2495"/>
                        <a:pt x="1819" y="2495"/>
                      </a:cubicBezTo>
                      <a:cubicBezTo>
                        <a:pt x="1819" y="2495"/>
                        <a:pt x="1822" y="2496"/>
                        <a:pt x="1822" y="2496"/>
                      </a:cubicBezTo>
                      <a:cubicBezTo>
                        <a:pt x="1822" y="2496"/>
                        <a:pt x="1823" y="2495"/>
                        <a:pt x="1823" y="2495"/>
                      </a:cubicBezTo>
                      <a:cubicBezTo>
                        <a:pt x="1823" y="2495"/>
                        <a:pt x="1827" y="2495"/>
                        <a:pt x="1827" y="2495"/>
                      </a:cubicBezTo>
                      <a:cubicBezTo>
                        <a:pt x="1827" y="2495"/>
                        <a:pt x="1827" y="2496"/>
                        <a:pt x="1827" y="2496"/>
                      </a:cubicBezTo>
                      <a:cubicBezTo>
                        <a:pt x="1827" y="2496"/>
                        <a:pt x="1832" y="2496"/>
                        <a:pt x="1832" y="2496"/>
                      </a:cubicBezTo>
                      <a:cubicBezTo>
                        <a:pt x="1832" y="2496"/>
                        <a:pt x="1835" y="2495"/>
                        <a:pt x="1835" y="2495"/>
                      </a:cubicBezTo>
                      <a:cubicBezTo>
                        <a:pt x="1835" y="2495"/>
                        <a:pt x="1839" y="2495"/>
                        <a:pt x="1839" y="2495"/>
                      </a:cubicBezTo>
                      <a:cubicBezTo>
                        <a:pt x="1839" y="2495"/>
                        <a:pt x="1842" y="2496"/>
                        <a:pt x="1842" y="2496"/>
                      </a:cubicBezTo>
                      <a:cubicBezTo>
                        <a:pt x="1842" y="2496"/>
                        <a:pt x="1843" y="2496"/>
                        <a:pt x="1843" y="2496"/>
                      </a:cubicBezTo>
                      <a:cubicBezTo>
                        <a:pt x="1843" y="2496"/>
                        <a:pt x="1848" y="2496"/>
                        <a:pt x="1848" y="2496"/>
                      </a:cubicBezTo>
                      <a:cubicBezTo>
                        <a:pt x="1848" y="2496"/>
                        <a:pt x="1848" y="2496"/>
                        <a:pt x="1848" y="2496"/>
                      </a:cubicBezTo>
                      <a:cubicBezTo>
                        <a:pt x="1848" y="2496"/>
                        <a:pt x="1852" y="2496"/>
                        <a:pt x="1852" y="2496"/>
                      </a:cubicBezTo>
                      <a:cubicBezTo>
                        <a:pt x="1852" y="2496"/>
                        <a:pt x="1855" y="2496"/>
                        <a:pt x="1855" y="2496"/>
                      </a:cubicBezTo>
                      <a:cubicBezTo>
                        <a:pt x="1855" y="2496"/>
                        <a:pt x="1857" y="2495"/>
                        <a:pt x="1857" y="2495"/>
                      </a:cubicBezTo>
                      <a:cubicBezTo>
                        <a:pt x="1857" y="2495"/>
                        <a:pt x="1860" y="2496"/>
                        <a:pt x="1860" y="2496"/>
                      </a:cubicBezTo>
                      <a:cubicBezTo>
                        <a:pt x="1860" y="2496"/>
                        <a:pt x="1864" y="2496"/>
                        <a:pt x="1864" y="2496"/>
                      </a:cubicBezTo>
                      <a:cubicBezTo>
                        <a:pt x="1864" y="2496"/>
                        <a:pt x="1866" y="2496"/>
                        <a:pt x="1866" y="2496"/>
                      </a:cubicBezTo>
                      <a:cubicBezTo>
                        <a:pt x="1866" y="2496"/>
                        <a:pt x="1870" y="2496"/>
                        <a:pt x="1870" y="2496"/>
                      </a:cubicBezTo>
                      <a:cubicBezTo>
                        <a:pt x="1870" y="2496"/>
                        <a:pt x="1873" y="2496"/>
                        <a:pt x="1873" y="2496"/>
                      </a:cubicBezTo>
                      <a:cubicBezTo>
                        <a:pt x="1873" y="2496"/>
                        <a:pt x="1876" y="2496"/>
                        <a:pt x="1876" y="2496"/>
                      </a:cubicBezTo>
                      <a:cubicBezTo>
                        <a:pt x="1876" y="2496"/>
                        <a:pt x="1878" y="2496"/>
                        <a:pt x="1878" y="2496"/>
                      </a:cubicBezTo>
                      <a:cubicBezTo>
                        <a:pt x="1878" y="2496"/>
                        <a:pt x="1880" y="2496"/>
                        <a:pt x="1880" y="2496"/>
                      </a:cubicBezTo>
                      <a:cubicBezTo>
                        <a:pt x="1880" y="2496"/>
                        <a:pt x="1882" y="2496"/>
                        <a:pt x="1882" y="2496"/>
                      </a:cubicBezTo>
                      <a:cubicBezTo>
                        <a:pt x="1882" y="2496"/>
                        <a:pt x="1886" y="2496"/>
                        <a:pt x="1886" y="2496"/>
                      </a:cubicBezTo>
                      <a:cubicBezTo>
                        <a:pt x="1886" y="2496"/>
                        <a:pt x="1890" y="2496"/>
                        <a:pt x="1890" y="2496"/>
                      </a:cubicBezTo>
                      <a:cubicBezTo>
                        <a:pt x="1890" y="2496"/>
                        <a:pt x="1891" y="2496"/>
                        <a:pt x="1891" y="2496"/>
                      </a:cubicBezTo>
                      <a:cubicBezTo>
                        <a:pt x="1891" y="2496"/>
                        <a:pt x="1897" y="2496"/>
                        <a:pt x="1897" y="2496"/>
                      </a:cubicBezTo>
                      <a:cubicBezTo>
                        <a:pt x="1897" y="2496"/>
                        <a:pt x="1899" y="2495"/>
                        <a:pt x="1899" y="2495"/>
                      </a:cubicBezTo>
                      <a:cubicBezTo>
                        <a:pt x="1899" y="2495"/>
                        <a:pt x="1900" y="2496"/>
                        <a:pt x="1900" y="2496"/>
                      </a:cubicBezTo>
                      <a:cubicBezTo>
                        <a:pt x="1900" y="2496"/>
                        <a:pt x="1904" y="2495"/>
                        <a:pt x="1904" y="2495"/>
                      </a:cubicBezTo>
                      <a:cubicBezTo>
                        <a:pt x="1904" y="2495"/>
                        <a:pt x="1909" y="2495"/>
                        <a:pt x="1909" y="2495"/>
                      </a:cubicBezTo>
                      <a:cubicBezTo>
                        <a:pt x="1909" y="2495"/>
                        <a:pt x="1910" y="2495"/>
                        <a:pt x="1910" y="2495"/>
                      </a:cubicBezTo>
                      <a:cubicBezTo>
                        <a:pt x="1910" y="2495"/>
                        <a:pt x="1911" y="2495"/>
                        <a:pt x="1911" y="2495"/>
                      </a:cubicBezTo>
                      <a:cubicBezTo>
                        <a:pt x="1911" y="2495"/>
                        <a:pt x="1916" y="2494"/>
                        <a:pt x="1916" y="2494"/>
                      </a:cubicBezTo>
                      <a:cubicBezTo>
                        <a:pt x="1916" y="2494"/>
                        <a:pt x="1918" y="2494"/>
                        <a:pt x="1918" y="2494"/>
                      </a:cubicBezTo>
                      <a:cubicBezTo>
                        <a:pt x="1918" y="2494"/>
                        <a:pt x="1922" y="2493"/>
                        <a:pt x="1922" y="2493"/>
                      </a:cubicBezTo>
                      <a:cubicBezTo>
                        <a:pt x="1922" y="2493"/>
                        <a:pt x="1922" y="2493"/>
                        <a:pt x="1922" y="2493"/>
                      </a:cubicBezTo>
                      <a:cubicBezTo>
                        <a:pt x="1922" y="2493"/>
                        <a:pt x="1927" y="2491"/>
                        <a:pt x="1927" y="2491"/>
                      </a:cubicBezTo>
                      <a:cubicBezTo>
                        <a:pt x="1927" y="2491"/>
                        <a:pt x="1928" y="2491"/>
                        <a:pt x="1928" y="2491"/>
                      </a:cubicBezTo>
                      <a:cubicBezTo>
                        <a:pt x="1928" y="2491"/>
                        <a:pt x="1933" y="2484"/>
                        <a:pt x="1933" y="2484"/>
                      </a:cubicBezTo>
                      <a:cubicBezTo>
                        <a:pt x="1933" y="2484"/>
                        <a:pt x="1933" y="2484"/>
                        <a:pt x="1933" y="2484"/>
                      </a:cubicBezTo>
                      <a:cubicBezTo>
                        <a:pt x="1933" y="2484"/>
                        <a:pt x="1939" y="2441"/>
                        <a:pt x="1939" y="2441"/>
                      </a:cubicBezTo>
                      <a:cubicBezTo>
                        <a:pt x="1939" y="2441"/>
                        <a:pt x="1941" y="2410"/>
                        <a:pt x="1941" y="2410"/>
                      </a:cubicBezTo>
                      <a:cubicBezTo>
                        <a:pt x="1941" y="2410"/>
                        <a:pt x="1944" y="2449"/>
                        <a:pt x="1944" y="2449"/>
                      </a:cubicBezTo>
                      <a:cubicBezTo>
                        <a:pt x="1944" y="2449"/>
                        <a:pt x="1947" y="2459"/>
                        <a:pt x="1947" y="2459"/>
                      </a:cubicBezTo>
                      <a:cubicBezTo>
                        <a:pt x="1947" y="2459"/>
                        <a:pt x="1950" y="2436"/>
                        <a:pt x="1950" y="2436"/>
                      </a:cubicBezTo>
                      <a:cubicBezTo>
                        <a:pt x="1950" y="2436"/>
                        <a:pt x="1950" y="2432"/>
                        <a:pt x="1950" y="2432"/>
                      </a:cubicBezTo>
                      <a:cubicBezTo>
                        <a:pt x="1950" y="2432"/>
                        <a:pt x="1956" y="2381"/>
                        <a:pt x="1956" y="2381"/>
                      </a:cubicBezTo>
                      <a:cubicBezTo>
                        <a:pt x="1956" y="2381"/>
                        <a:pt x="1956" y="2381"/>
                        <a:pt x="1956" y="2381"/>
                      </a:cubicBezTo>
                      <a:cubicBezTo>
                        <a:pt x="1956" y="2381"/>
                        <a:pt x="1961" y="2427"/>
                        <a:pt x="1961" y="2427"/>
                      </a:cubicBezTo>
                      <a:cubicBezTo>
                        <a:pt x="1961" y="2427"/>
                        <a:pt x="1961" y="2430"/>
                        <a:pt x="1961" y="2430"/>
                      </a:cubicBezTo>
                      <a:cubicBezTo>
                        <a:pt x="1961" y="2430"/>
                        <a:pt x="1965" y="2455"/>
                        <a:pt x="1965" y="2455"/>
                      </a:cubicBezTo>
                      <a:cubicBezTo>
                        <a:pt x="1965" y="2455"/>
                        <a:pt x="1967" y="2447"/>
                        <a:pt x="1967" y="2447"/>
                      </a:cubicBezTo>
                      <a:cubicBezTo>
                        <a:pt x="1967" y="2447"/>
                        <a:pt x="1971" y="2404"/>
                        <a:pt x="1971" y="2404"/>
                      </a:cubicBezTo>
                      <a:cubicBezTo>
                        <a:pt x="1971" y="2404"/>
                        <a:pt x="1973" y="2429"/>
                        <a:pt x="1973" y="2429"/>
                      </a:cubicBezTo>
                      <a:cubicBezTo>
                        <a:pt x="1973" y="2429"/>
                        <a:pt x="1978" y="2477"/>
                        <a:pt x="1978" y="2477"/>
                      </a:cubicBezTo>
                      <a:cubicBezTo>
                        <a:pt x="1978" y="2477"/>
                        <a:pt x="1978" y="2478"/>
                        <a:pt x="1978" y="2478"/>
                      </a:cubicBezTo>
                      <a:cubicBezTo>
                        <a:pt x="1978" y="2478"/>
                        <a:pt x="1984" y="2486"/>
                        <a:pt x="1984" y="2486"/>
                      </a:cubicBezTo>
                      <a:cubicBezTo>
                        <a:pt x="1984" y="2486"/>
                        <a:pt x="1984" y="2486"/>
                        <a:pt x="1984" y="2486"/>
                      </a:cubicBezTo>
                      <a:cubicBezTo>
                        <a:pt x="1984" y="2486"/>
                        <a:pt x="1990" y="2490"/>
                        <a:pt x="1990" y="2490"/>
                      </a:cubicBezTo>
                      <a:cubicBezTo>
                        <a:pt x="1990" y="2490"/>
                        <a:pt x="1990" y="2490"/>
                        <a:pt x="1990" y="2490"/>
                      </a:cubicBezTo>
                      <a:cubicBezTo>
                        <a:pt x="1990" y="2490"/>
                        <a:pt x="1995" y="2491"/>
                        <a:pt x="1995" y="2491"/>
                      </a:cubicBezTo>
                      <a:cubicBezTo>
                        <a:pt x="1995" y="2491"/>
                        <a:pt x="1995" y="2491"/>
                        <a:pt x="1995" y="2491"/>
                      </a:cubicBezTo>
                      <a:cubicBezTo>
                        <a:pt x="1995" y="2491"/>
                        <a:pt x="2001" y="2493"/>
                        <a:pt x="2001" y="2493"/>
                      </a:cubicBezTo>
                      <a:cubicBezTo>
                        <a:pt x="2001" y="2493"/>
                        <a:pt x="2003" y="2493"/>
                        <a:pt x="2003" y="2493"/>
                      </a:cubicBezTo>
                      <a:cubicBezTo>
                        <a:pt x="2003" y="2493"/>
                        <a:pt x="2006" y="2493"/>
                        <a:pt x="2006" y="2493"/>
                      </a:cubicBezTo>
                      <a:cubicBezTo>
                        <a:pt x="2006" y="2493"/>
                        <a:pt x="2007" y="2493"/>
                        <a:pt x="2007" y="2493"/>
                      </a:cubicBezTo>
                      <a:cubicBezTo>
                        <a:pt x="2007" y="2493"/>
                        <a:pt x="2012" y="2494"/>
                        <a:pt x="2012" y="2494"/>
                      </a:cubicBezTo>
                      <a:cubicBezTo>
                        <a:pt x="2012" y="2494"/>
                        <a:pt x="2013" y="2494"/>
                        <a:pt x="2013" y="2494"/>
                      </a:cubicBezTo>
                      <a:cubicBezTo>
                        <a:pt x="2013" y="2494"/>
                        <a:pt x="2015" y="2494"/>
                        <a:pt x="2015" y="2494"/>
                      </a:cubicBezTo>
                      <a:cubicBezTo>
                        <a:pt x="2015" y="2494"/>
                        <a:pt x="2019" y="2494"/>
                        <a:pt x="2019" y="2494"/>
                      </a:cubicBezTo>
                      <a:cubicBezTo>
                        <a:pt x="2019" y="2494"/>
                        <a:pt x="2023" y="2495"/>
                        <a:pt x="2023" y="2495"/>
                      </a:cubicBezTo>
                      <a:cubicBezTo>
                        <a:pt x="2023" y="2495"/>
                        <a:pt x="2024" y="2495"/>
                        <a:pt x="2024" y="2495"/>
                      </a:cubicBezTo>
                      <a:cubicBezTo>
                        <a:pt x="2024" y="2495"/>
                        <a:pt x="2029" y="2495"/>
                        <a:pt x="2029" y="2495"/>
                      </a:cubicBezTo>
                      <a:cubicBezTo>
                        <a:pt x="2029" y="2495"/>
                        <a:pt x="2030" y="2495"/>
                        <a:pt x="2030" y="2495"/>
                      </a:cubicBezTo>
                      <a:cubicBezTo>
                        <a:pt x="2030" y="2495"/>
                        <a:pt x="2034" y="2495"/>
                        <a:pt x="2034" y="2495"/>
                      </a:cubicBezTo>
                      <a:cubicBezTo>
                        <a:pt x="2034" y="2495"/>
                        <a:pt x="2037" y="2495"/>
                        <a:pt x="2037" y="2495"/>
                      </a:cubicBezTo>
                      <a:cubicBezTo>
                        <a:pt x="2037" y="2495"/>
                        <a:pt x="2040" y="2495"/>
                        <a:pt x="2040" y="2495"/>
                      </a:cubicBezTo>
                      <a:cubicBezTo>
                        <a:pt x="2040" y="2495"/>
                        <a:pt x="2041" y="2495"/>
                        <a:pt x="2041" y="2495"/>
                      </a:cubicBezTo>
                      <a:cubicBezTo>
                        <a:pt x="2041" y="2495"/>
                        <a:pt x="2046" y="2495"/>
                        <a:pt x="2046" y="2495"/>
                      </a:cubicBezTo>
                      <a:cubicBezTo>
                        <a:pt x="2046" y="2495"/>
                        <a:pt x="2048" y="2495"/>
                        <a:pt x="2048" y="2495"/>
                      </a:cubicBezTo>
                      <a:cubicBezTo>
                        <a:pt x="2048" y="2495"/>
                        <a:pt x="2052" y="2496"/>
                        <a:pt x="2052" y="2496"/>
                      </a:cubicBezTo>
                      <a:cubicBezTo>
                        <a:pt x="2052" y="2496"/>
                        <a:pt x="2052" y="2495"/>
                        <a:pt x="2052" y="2495"/>
                      </a:cubicBezTo>
                      <a:cubicBezTo>
                        <a:pt x="2052" y="2495"/>
                        <a:pt x="2054" y="2495"/>
                        <a:pt x="2054" y="2495"/>
                      </a:cubicBezTo>
                      <a:cubicBezTo>
                        <a:pt x="2054" y="2495"/>
                        <a:pt x="2058" y="2495"/>
                        <a:pt x="2058" y="2495"/>
                      </a:cubicBezTo>
                      <a:cubicBezTo>
                        <a:pt x="2058" y="2495"/>
                        <a:pt x="2062" y="2495"/>
                        <a:pt x="2062" y="2495"/>
                      </a:cubicBezTo>
                      <a:cubicBezTo>
                        <a:pt x="2062" y="2495"/>
                        <a:pt x="2065" y="2496"/>
                        <a:pt x="2065" y="2496"/>
                      </a:cubicBezTo>
                      <a:cubicBezTo>
                        <a:pt x="2065" y="2496"/>
                        <a:pt x="2067" y="2495"/>
                        <a:pt x="2067" y="2495"/>
                      </a:cubicBezTo>
                      <a:cubicBezTo>
                        <a:pt x="2067" y="2495"/>
                        <a:pt x="2069" y="2495"/>
                        <a:pt x="2069" y="2495"/>
                      </a:cubicBezTo>
                      <a:cubicBezTo>
                        <a:pt x="2069" y="2495"/>
                        <a:pt x="2071" y="2495"/>
                        <a:pt x="2071" y="2495"/>
                      </a:cubicBezTo>
                      <a:cubicBezTo>
                        <a:pt x="2071" y="2495"/>
                        <a:pt x="2075" y="2495"/>
                        <a:pt x="2075" y="2495"/>
                      </a:cubicBezTo>
                      <a:cubicBezTo>
                        <a:pt x="2075" y="2495"/>
                        <a:pt x="2079" y="2495"/>
                        <a:pt x="2079" y="2495"/>
                      </a:cubicBezTo>
                      <a:cubicBezTo>
                        <a:pt x="2079" y="2495"/>
                        <a:pt x="2081" y="2495"/>
                        <a:pt x="2081" y="2495"/>
                      </a:cubicBezTo>
                      <a:cubicBezTo>
                        <a:pt x="2081" y="2495"/>
                        <a:pt x="2084" y="2495"/>
                        <a:pt x="2084" y="2495"/>
                      </a:cubicBezTo>
                      <a:cubicBezTo>
                        <a:pt x="2084" y="2495"/>
                        <a:pt x="2088" y="2495"/>
                        <a:pt x="2088" y="2495"/>
                      </a:cubicBezTo>
                      <a:cubicBezTo>
                        <a:pt x="2088" y="2495"/>
                        <a:pt x="2091" y="2494"/>
                        <a:pt x="2091" y="2494"/>
                      </a:cubicBezTo>
                      <a:cubicBezTo>
                        <a:pt x="2091" y="2494"/>
                        <a:pt x="2092" y="2494"/>
                        <a:pt x="2092" y="2494"/>
                      </a:cubicBezTo>
                      <a:cubicBezTo>
                        <a:pt x="2092" y="2494"/>
                        <a:pt x="2097" y="2493"/>
                        <a:pt x="2097" y="2493"/>
                      </a:cubicBezTo>
                      <a:cubicBezTo>
                        <a:pt x="2097" y="2493"/>
                        <a:pt x="2098" y="2493"/>
                        <a:pt x="2098" y="2493"/>
                      </a:cubicBezTo>
                      <a:cubicBezTo>
                        <a:pt x="2098" y="2493"/>
                        <a:pt x="2103" y="2492"/>
                        <a:pt x="2103" y="2492"/>
                      </a:cubicBezTo>
                      <a:cubicBezTo>
                        <a:pt x="2103" y="2492"/>
                        <a:pt x="2103" y="2492"/>
                        <a:pt x="2103" y="2492"/>
                      </a:cubicBezTo>
                      <a:cubicBezTo>
                        <a:pt x="2103" y="2492"/>
                        <a:pt x="2108" y="2488"/>
                        <a:pt x="2108" y="2488"/>
                      </a:cubicBezTo>
                      <a:cubicBezTo>
                        <a:pt x="2108" y="2488"/>
                        <a:pt x="2109" y="2488"/>
                        <a:pt x="2109" y="2488"/>
                      </a:cubicBezTo>
                      <a:cubicBezTo>
                        <a:pt x="2109" y="2488"/>
                        <a:pt x="2114" y="2468"/>
                        <a:pt x="2114" y="2468"/>
                      </a:cubicBezTo>
                      <a:cubicBezTo>
                        <a:pt x="2114" y="2468"/>
                        <a:pt x="2114" y="2466"/>
                        <a:pt x="2114" y="2466"/>
                      </a:cubicBezTo>
                      <a:cubicBezTo>
                        <a:pt x="2114" y="2466"/>
                        <a:pt x="2118" y="2434"/>
                        <a:pt x="2118" y="2434"/>
                      </a:cubicBezTo>
                      <a:cubicBezTo>
                        <a:pt x="2118" y="2434"/>
                        <a:pt x="2120" y="2448"/>
                        <a:pt x="2120" y="2448"/>
                      </a:cubicBezTo>
                      <a:cubicBezTo>
                        <a:pt x="2120" y="2448"/>
                        <a:pt x="2123" y="2464"/>
                        <a:pt x="2123" y="2464"/>
                      </a:cubicBezTo>
                      <a:cubicBezTo>
                        <a:pt x="2123" y="2464"/>
                        <a:pt x="2125" y="2456"/>
                        <a:pt x="2125" y="2456"/>
                      </a:cubicBezTo>
                      <a:cubicBezTo>
                        <a:pt x="2125" y="2456"/>
                        <a:pt x="2131" y="2436"/>
                        <a:pt x="2131" y="2436"/>
                      </a:cubicBezTo>
                      <a:cubicBezTo>
                        <a:pt x="2131" y="2436"/>
                        <a:pt x="2133" y="2424"/>
                        <a:pt x="2133" y="2424"/>
                      </a:cubicBezTo>
                      <a:cubicBezTo>
                        <a:pt x="2133" y="2424"/>
                        <a:pt x="2136" y="2437"/>
                        <a:pt x="2136" y="2437"/>
                      </a:cubicBezTo>
                      <a:cubicBezTo>
                        <a:pt x="2136" y="2437"/>
                        <a:pt x="2137" y="2438"/>
                        <a:pt x="2137" y="2438"/>
                      </a:cubicBezTo>
                      <a:cubicBezTo>
                        <a:pt x="2137" y="2438"/>
                        <a:pt x="2142" y="2455"/>
                        <a:pt x="2142" y="2455"/>
                      </a:cubicBezTo>
                      <a:cubicBezTo>
                        <a:pt x="2142" y="2455"/>
                        <a:pt x="2144" y="2461"/>
                        <a:pt x="2144" y="2461"/>
                      </a:cubicBezTo>
                      <a:cubicBezTo>
                        <a:pt x="2144" y="2461"/>
                        <a:pt x="2148" y="2441"/>
                        <a:pt x="2148" y="2441"/>
                      </a:cubicBezTo>
                      <a:cubicBezTo>
                        <a:pt x="2148" y="2441"/>
                        <a:pt x="2150" y="2430"/>
                        <a:pt x="2150" y="2430"/>
                      </a:cubicBezTo>
                      <a:cubicBezTo>
                        <a:pt x="2150" y="2430"/>
                        <a:pt x="2154" y="2465"/>
                        <a:pt x="2154" y="2465"/>
                      </a:cubicBezTo>
                      <a:cubicBezTo>
                        <a:pt x="2154" y="2465"/>
                        <a:pt x="2154" y="2467"/>
                        <a:pt x="2154" y="2467"/>
                      </a:cubicBezTo>
                      <a:cubicBezTo>
                        <a:pt x="2154" y="2467"/>
                        <a:pt x="2159" y="2485"/>
                        <a:pt x="2159" y="2485"/>
                      </a:cubicBezTo>
                      <a:cubicBezTo>
                        <a:pt x="2159" y="2485"/>
                        <a:pt x="2159" y="2485"/>
                        <a:pt x="2159" y="2485"/>
                      </a:cubicBezTo>
                      <a:cubicBezTo>
                        <a:pt x="2159" y="2485"/>
                        <a:pt x="2165" y="2490"/>
                        <a:pt x="2165" y="2490"/>
                      </a:cubicBezTo>
                      <a:cubicBezTo>
                        <a:pt x="2165" y="2490"/>
                        <a:pt x="2165" y="2490"/>
                        <a:pt x="2165" y="2490"/>
                      </a:cubicBezTo>
                      <a:cubicBezTo>
                        <a:pt x="2165" y="2490"/>
                        <a:pt x="2170" y="2492"/>
                        <a:pt x="2170" y="2492"/>
                      </a:cubicBezTo>
                      <a:cubicBezTo>
                        <a:pt x="2170" y="2492"/>
                        <a:pt x="2171" y="2492"/>
                        <a:pt x="2171" y="2492"/>
                      </a:cubicBezTo>
                      <a:cubicBezTo>
                        <a:pt x="2171" y="2492"/>
                        <a:pt x="2176" y="2492"/>
                        <a:pt x="2176" y="2492"/>
                      </a:cubicBezTo>
                      <a:cubicBezTo>
                        <a:pt x="2176" y="2492"/>
                        <a:pt x="2177" y="2492"/>
                        <a:pt x="2177" y="2492"/>
                      </a:cubicBezTo>
                      <a:cubicBezTo>
                        <a:pt x="2177" y="2492"/>
                        <a:pt x="2181" y="2494"/>
                        <a:pt x="2181" y="2494"/>
                      </a:cubicBezTo>
                      <a:cubicBezTo>
                        <a:pt x="2181" y="2494"/>
                        <a:pt x="2182" y="2493"/>
                        <a:pt x="2182" y="2493"/>
                      </a:cubicBezTo>
                      <a:cubicBezTo>
                        <a:pt x="2182" y="2493"/>
                        <a:pt x="2188" y="2494"/>
                        <a:pt x="2188" y="2494"/>
                      </a:cubicBezTo>
                      <a:cubicBezTo>
                        <a:pt x="2188" y="2494"/>
                        <a:pt x="2188" y="2494"/>
                        <a:pt x="2188" y="2494"/>
                      </a:cubicBezTo>
                      <a:cubicBezTo>
                        <a:pt x="2188" y="2494"/>
                        <a:pt x="2191" y="2494"/>
                        <a:pt x="2191" y="2494"/>
                      </a:cubicBezTo>
                      <a:cubicBezTo>
                        <a:pt x="2191" y="2494"/>
                        <a:pt x="2194" y="2494"/>
                        <a:pt x="2194" y="2494"/>
                      </a:cubicBezTo>
                      <a:cubicBezTo>
                        <a:pt x="2194" y="2494"/>
                        <a:pt x="2197" y="2495"/>
                        <a:pt x="2197" y="2495"/>
                      </a:cubicBezTo>
                      <a:cubicBezTo>
                        <a:pt x="2197" y="2495"/>
                        <a:pt x="2200" y="2495"/>
                        <a:pt x="2200" y="2495"/>
                      </a:cubicBezTo>
                      <a:cubicBezTo>
                        <a:pt x="2200" y="2495"/>
                        <a:pt x="2204" y="2495"/>
                        <a:pt x="2204" y="2495"/>
                      </a:cubicBezTo>
                      <a:cubicBezTo>
                        <a:pt x="2204" y="2495"/>
                        <a:pt x="2206" y="2495"/>
                        <a:pt x="2206" y="2495"/>
                      </a:cubicBezTo>
                      <a:cubicBezTo>
                        <a:pt x="2206" y="2495"/>
                        <a:pt x="2209" y="2495"/>
                        <a:pt x="2209" y="2495"/>
                      </a:cubicBezTo>
                      <a:cubicBezTo>
                        <a:pt x="2209" y="2495"/>
                        <a:pt x="2212" y="2495"/>
                        <a:pt x="2212" y="2495"/>
                      </a:cubicBezTo>
                      <a:cubicBezTo>
                        <a:pt x="2212" y="2495"/>
                        <a:pt x="2214" y="2495"/>
                        <a:pt x="2214" y="2495"/>
                      </a:cubicBezTo>
                      <a:cubicBezTo>
                        <a:pt x="2214" y="2495"/>
                        <a:pt x="2216" y="2495"/>
                        <a:pt x="2216" y="2495"/>
                      </a:cubicBezTo>
                      <a:cubicBezTo>
                        <a:pt x="2216" y="2495"/>
                        <a:pt x="2221" y="2495"/>
                        <a:pt x="2221" y="2495"/>
                      </a:cubicBezTo>
                      <a:cubicBezTo>
                        <a:pt x="2221" y="2495"/>
                        <a:pt x="2224" y="2496"/>
                        <a:pt x="2224" y="2496"/>
                      </a:cubicBezTo>
                      <a:cubicBezTo>
                        <a:pt x="2224" y="2496"/>
                        <a:pt x="2225" y="2495"/>
                        <a:pt x="2225" y="2495"/>
                      </a:cubicBezTo>
                      <a:cubicBezTo>
                        <a:pt x="2225" y="2495"/>
                        <a:pt x="2228" y="2495"/>
                        <a:pt x="2228" y="2495"/>
                      </a:cubicBezTo>
                      <a:cubicBezTo>
                        <a:pt x="2228" y="2495"/>
                        <a:pt x="2229" y="2496"/>
                        <a:pt x="2229" y="2496"/>
                      </a:cubicBezTo>
                      <a:cubicBezTo>
                        <a:pt x="2229" y="2496"/>
                        <a:pt x="2233" y="2495"/>
                        <a:pt x="2233" y="2495"/>
                      </a:cubicBezTo>
                      <a:cubicBezTo>
                        <a:pt x="2233" y="2495"/>
                        <a:pt x="2237" y="2496"/>
                        <a:pt x="2237" y="2496"/>
                      </a:cubicBezTo>
                      <a:cubicBezTo>
                        <a:pt x="2237" y="2496"/>
                        <a:pt x="2239" y="2495"/>
                        <a:pt x="2239" y="2495"/>
                      </a:cubicBezTo>
                      <a:cubicBezTo>
                        <a:pt x="2239" y="2495"/>
                        <a:pt x="2242" y="2496"/>
                        <a:pt x="2242" y="2496"/>
                      </a:cubicBezTo>
                      <a:cubicBezTo>
                        <a:pt x="2242" y="2496"/>
                        <a:pt x="2247" y="2496"/>
                        <a:pt x="2247" y="2496"/>
                      </a:cubicBezTo>
                      <a:cubicBezTo>
                        <a:pt x="2247" y="2496"/>
                        <a:pt x="2249" y="2495"/>
                        <a:pt x="2249" y="2495"/>
                      </a:cubicBezTo>
                      <a:cubicBezTo>
                        <a:pt x="2249" y="2495"/>
                        <a:pt x="2253" y="2495"/>
                        <a:pt x="2253" y="2495"/>
                      </a:cubicBezTo>
                      <a:cubicBezTo>
                        <a:pt x="2253" y="2495"/>
                        <a:pt x="2254" y="2496"/>
                        <a:pt x="2254" y="2496"/>
                      </a:cubicBezTo>
                      <a:cubicBezTo>
                        <a:pt x="2254" y="2496"/>
                        <a:pt x="2258" y="2495"/>
                        <a:pt x="2258" y="2495"/>
                      </a:cubicBezTo>
                      <a:cubicBezTo>
                        <a:pt x="2258" y="2495"/>
                        <a:pt x="2261" y="2496"/>
                        <a:pt x="2261" y="2496"/>
                      </a:cubicBezTo>
                      <a:cubicBezTo>
                        <a:pt x="2261" y="2496"/>
                        <a:pt x="2261" y="2496"/>
                        <a:pt x="2261" y="2496"/>
                      </a:cubicBezTo>
                      <a:cubicBezTo>
                        <a:pt x="2261" y="2496"/>
                        <a:pt x="2264" y="2495"/>
                        <a:pt x="2264" y="2495"/>
                      </a:cubicBezTo>
                      <a:cubicBezTo>
                        <a:pt x="2264" y="2495"/>
                        <a:pt x="2269" y="2495"/>
                        <a:pt x="2269" y="2495"/>
                      </a:cubicBezTo>
                      <a:cubicBezTo>
                        <a:pt x="2269" y="2495"/>
                        <a:pt x="2272" y="2496"/>
                        <a:pt x="2272" y="2496"/>
                      </a:cubicBezTo>
                      <a:cubicBezTo>
                        <a:pt x="2272" y="2496"/>
                        <a:pt x="2274" y="2496"/>
                        <a:pt x="2274" y="2496"/>
                      </a:cubicBezTo>
                      <a:cubicBezTo>
                        <a:pt x="2274" y="2496"/>
                        <a:pt x="2278" y="2495"/>
                        <a:pt x="2278" y="2495"/>
                      </a:cubicBezTo>
                      <a:cubicBezTo>
                        <a:pt x="2278" y="2495"/>
                        <a:pt x="2280" y="2496"/>
                        <a:pt x="2280" y="2496"/>
                      </a:cubicBezTo>
                      <a:cubicBezTo>
                        <a:pt x="2280" y="2496"/>
                        <a:pt x="2282" y="2495"/>
                        <a:pt x="2282" y="2495"/>
                      </a:cubicBezTo>
                      <a:cubicBezTo>
                        <a:pt x="2282" y="2495"/>
                        <a:pt x="2285" y="2495"/>
                        <a:pt x="2285" y="2495"/>
                      </a:cubicBezTo>
                      <a:cubicBezTo>
                        <a:pt x="2285" y="2495"/>
                        <a:pt x="2288" y="2496"/>
                        <a:pt x="2288" y="2496"/>
                      </a:cubicBezTo>
                      <a:cubicBezTo>
                        <a:pt x="2288" y="2496"/>
                        <a:pt x="2290" y="2496"/>
                        <a:pt x="2290" y="2496"/>
                      </a:cubicBezTo>
                      <a:cubicBezTo>
                        <a:pt x="2290" y="2496"/>
                        <a:pt x="2292" y="2495"/>
                        <a:pt x="2292" y="2495"/>
                      </a:cubicBezTo>
                      <a:cubicBezTo>
                        <a:pt x="2292" y="2495"/>
                        <a:pt x="2297" y="2495"/>
                        <a:pt x="2297" y="2495"/>
                      </a:cubicBezTo>
                      <a:cubicBezTo>
                        <a:pt x="2297" y="2495"/>
                        <a:pt x="2300" y="2496"/>
                        <a:pt x="2300" y="2496"/>
                      </a:cubicBezTo>
                      <a:cubicBezTo>
                        <a:pt x="2300" y="2496"/>
                        <a:pt x="2303" y="2496"/>
                        <a:pt x="2303" y="2496"/>
                      </a:cubicBezTo>
                      <a:cubicBezTo>
                        <a:pt x="2303" y="2496"/>
                        <a:pt x="2304" y="2495"/>
                        <a:pt x="2304" y="2495"/>
                      </a:cubicBezTo>
                      <a:cubicBezTo>
                        <a:pt x="2304" y="2495"/>
                        <a:pt x="2307" y="2495"/>
                        <a:pt x="2307" y="2495"/>
                      </a:cubicBezTo>
                      <a:cubicBezTo>
                        <a:pt x="2307" y="2495"/>
                        <a:pt x="2309" y="2496"/>
                        <a:pt x="2309" y="2496"/>
                      </a:cubicBezTo>
                      <a:cubicBezTo>
                        <a:pt x="2309" y="2496"/>
                        <a:pt x="2314" y="2495"/>
                        <a:pt x="2314" y="2495"/>
                      </a:cubicBezTo>
                      <a:cubicBezTo>
                        <a:pt x="2314" y="2495"/>
                        <a:pt x="2315" y="2496"/>
                        <a:pt x="2315" y="2496"/>
                      </a:cubicBezTo>
                      <a:cubicBezTo>
                        <a:pt x="2315" y="2496"/>
                        <a:pt x="2322" y="2495"/>
                        <a:pt x="2322" y="2495"/>
                      </a:cubicBezTo>
                      <a:cubicBezTo>
                        <a:pt x="2322" y="2495"/>
                        <a:pt x="2323" y="2496"/>
                        <a:pt x="2323" y="2496"/>
                      </a:cubicBezTo>
                      <a:cubicBezTo>
                        <a:pt x="2323" y="2496"/>
                        <a:pt x="2324" y="2495"/>
                        <a:pt x="2324" y="2495"/>
                      </a:cubicBezTo>
                      <a:cubicBezTo>
                        <a:pt x="2324" y="2495"/>
                        <a:pt x="2325" y="2496"/>
                        <a:pt x="2325" y="2496"/>
                      </a:cubicBezTo>
                      <a:cubicBezTo>
                        <a:pt x="2325" y="2496"/>
                        <a:pt x="2329" y="2495"/>
                        <a:pt x="2329" y="2495"/>
                      </a:cubicBezTo>
                      <a:cubicBezTo>
                        <a:pt x="2329" y="2495"/>
                        <a:pt x="2330" y="2496"/>
                        <a:pt x="2330" y="2496"/>
                      </a:cubicBezTo>
                      <a:cubicBezTo>
                        <a:pt x="2330" y="2496"/>
                        <a:pt x="2335" y="2496"/>
                        <a:pt x="2335" y="2496"/>
                      </a:cubicBezTo>
                      <a:cubicBezTo>
                        <a:pt x="2335" y="2496"/>
                        <a:pt x="2340" y="2495"/>
                        <a:pt x="2340" y="2495"/>
                      </a:cubicBezTo>
                      <a:cubicBezTo>
                        <a:pt x="2340" y="2495"/>
                        <a:pt x="2341" y="2495"/>
                        <a:pt x="2341" y="2495"/>
                      </a:cubicBezTo>
                      <a:cubicBezTo>
                        <a:pt x="2341" y="2495"/>
                        <a:pt x="2341" y="2495"/>
                        <a:pt x="2341" y="2495"/>
                      </a:cubicBezTo>
                      <a:cubicBezTo>
                        <a:pt x="2341" y="2495"/>
                        <a:pt x="2347" y="2495"/>
                        <a:pt x="2347" y="2495"/>
                      </a:cubicBezTo>
                      <a:cubicBezTo>
                        <a:pt x="2347" y="2495"/>
                        <a:pt x="2351" y="2495"/>
                        <a:pt x="2351" y="2495"/>
                      </a:cubicBezTo>
                      <a:cubicBezTo>
                        <a:pt x="2351" y="2495"/>
                        <a:pt x="2352" y="2495"/>
                        <a:pt x="2352" y="2495"/>
                      </a:cubicBezTo>
                      <a:cubicBezTo>
                        <a:pt x="2352" y="2495"/>
                        <a:pt x="2357" y="2495"/>
                        <a:pt x="2357" y="2495"/>
                      </a:cubicBezTo>
                      <a:cubicBezTo>
                        <a:pt x="2357" y="2495"/>
                        <a:pt x="2360" y="2495"/>
                        <a:pt x="2360" y="2495"/>
                      </a:cubicBezTo>
                      <a:cubicBezTo>
                        <a:pt x="2360" y="2495"/>
                        <a:pt x="2361" y="2495"/>
                        <a:pt x="2361" y="2495"/>
                      </a:cubicBezTo>
                      <a:cubicBezTo>
                        <a:pt x="2361" y="2495"/>
                        <a:pt x="2366" y="2495"/>
                        <a:pt x="2366" y="2495"/>
                      </a:cubicBezTo>
                      <a:cubicBezTo>
                        <a:pt x="2366" y="2495"/>
                        <a:pt x="2368" y="2495"/>
                        <a:pt x="2368" y="2495"/>
                      </a:cubicBezTo>
                      <a:cubicBezTo>
                        <a:pt x="2368" y="2495"/>
                        <a:pt x="2370" y="2495"/>
                        <a:pt x="2370" y="2495"/>
                      </a:cubicBezTo>
                      <a:cubicBezTo>
                        <a:pt x="2370" y="2495"/>
                        <a:pt x="2373" y="2496"/>
                        <a:pt x="2373" y="2496"/>
                      </a:cubicBezTo>
                      <a:cubicBezTo>
                        <a:pt x="2373" y="2496"/>
                        <a:pt x="2374" y="2495"/>
                        <a:pt x="2374" y="2495"/>
                      </a:cubicBezTo>
                      <a:cubicBezTo>
                        <a:pt x="2374" y="2495"/>
                        <a:pt x="2377" y="2495"/>
                        <a:pt x="2377" y="2495"/>
                      </a:cubicBezTo>
                      <a:cubicBezTo>
                        <a:pt x="2377" y="2495"/>
                        <a:pt x="2380" y="2495"/>
                        <a:pt x="2380" y="2495"/>
                      </a:cubicBezTo>
                      <a:cubicBezTo>
                        <a:pt x="2380" y="2495"/>
                        <a:pt x="2383" y="2496"/>
                        <a:pt x="2383" y="2496"/>
                      </a:cubicBezTo>
                      <a:cubicBezTo>
                        <a:pt x="2383" y="2496"/>
                        <a:pt x="2390" y="2495"/>
                        <a:pt x="2390" y="2495"/>
                      </a:cubicBezTo>
                      <a:cubicBezTo>
                        <a:pt x="2390" y="2495"/>
                        <a:pt x="2391" y="2496"/>
                        <a:pt x="2391" y="2496"/>
                      </a:cubicBezTo>
                      <a:cubicBezTo>
                        <a:pt x="2391" y="2496"/>
                        <a:pt x="2393" y="2495"/>
                        <a:pt x="2393" y="2495"/>
                      </a:cubicBezTo>
                      <a:cubicBezTo>
                        <a:pt x="2393" y="2495"/>
                        <a:pt x="2397" y="2496"/>
                        <a:pt x="2397" y="2496"/>
                      </a:cubicBezTo>
                      <a:cubicBezTo>
                        <a:pt x="2397" y="2496"/>
                        <a:pt x="2397" y="2496"/>
                        <a:pt x="2397" y="2496"/>
                      </a:cubicBezTo>
                      <a:cubicBezTo>
                        <a:pt x="2397" y="2496"/>
                        <a:pt x="2401" y="2496"/>
                        <a:pt x="2401" y="2496"/>
                      </a:cubicBezTo>
                      <a:cubicBezTo>
                        <a:pt x="2401" y="2496"/>
                        <a:pt x="2404" y="2496"/>
                        <a:pt x="2404" y="2496"/>
                      </a:cubicBezTo>
                      <a:cubicBezTo>
                        <a:pt x="2404" y="2496"/>
                        <a:pt x="2407" y="2495"/>
                        <a:pt x="2407" y="2495"/>
                      </a:cubicBezTo>
                      <a:cubicBezTo>
                        <a:pt x="2407" y="2495"/>
                        <a:pt x="2411" y="2495"/>
                        <a:pt x="2411" y="2495"/>
                      </a:cubicBezTo>
                      <a:cubicBezTo>
                        <a:pt x="2411" y="2495"/>
                        <a:pt x="2412" y="2496"/>
                        <a:pt x="2412" y="2496"/>
                      </a:cubicBezTo>
                      <a:cubicBezTo>
                        <a:pt x="2412" y="2496"/>
                        <a:pt x="2418" y="2496"/>
                        <a:pt x="2418" y="2496"/>
                      </a:cubicBezTo>
                      <a:cubicBezTo>
                        <a:pt x="2418" y="2496"/>
                        <a:pt x="2419" y="2496"/>
                        <a:pt x="2419" y="2496"/>
                      </a:cubicBezTo>
                      <a:cubicBezTo>
                        <a:pt x="2419" y="2496"/>
                        <a:pt x="2420" y="2496"/>
                        <a:pt x="2420" y="2496"/>
                      </a:cubicBezTo>
                      <a:cubicBezTo>
                        <a:pt x="2420" y="2496"/>
                        <a:pt x="2421" y="2496"/>
                        <a:pt x="2421" y="2496"/>
                      </a:cubicBezTo>
                      <a:cubicBezTo>
                        <a:pt x="2421" y="2496"/>
                        <a:pt x="2426" y="2496"/>
                        <a:pt x="2426" y="2496"/>
                      </a:cubicBezTo>
                      <a:cubicBezTo>
                        <a:pt x="2426" y="2496"/>
                        <a:pt x="2430" y="2496"/>
                        <a:pt x="2430" y="2496"/>
                      </a:cubicBezTo>
                      <a:cubicBezTo>
                        <a:pt x="2430" y="2496"/>
                        <a:pt x="2432" y="2496"/>
                        <a:pt x="2432" y="2496"/>
                      </a:cubicBezTo>
                      <a:cubicBezTo>
                        <a:pt x="2432" y="2496"/>
                        <a:pt x="2433" y="2496"/>
                        <a:pt x="2433" y="2496"/>
                      </a:cubicBezTo>
                      <a:cubicBezTo>
                        <a:pt x="2433" y="2496"/>
                        <a:pt x="2438" y="2496"/>
                        <a:pt x="2438" y="2496"/>
                      </a:cubicBezTo>
                      <a:cubicBezTo>
                        <a:pt x="2438" y="2496"/>
                        <a:pt x="2440" y="2496"/>
                        <a:pt x="2440" y="2496"/>
                      </a:cubicBezTo>
                      <a:cubicBezTo>
                        <a:pt x="2440" y="2496"/>
                        <a:pt x="2446" y="2496"/>
                        <a:pt x="2446" y="2496"/>
                      </a:cubicBezTo>
                      <a:cubicBezTo>
                        <a:pt x="2446" y="2496"/>
                        <a:pt x="2447" y="2496"/>
                        <a:pt x="2447" y="2496"/>
                      </a:cubicBezTo>
                      <a:cubicBezTo>
                        <a:pt x="2447" y="2496"/>
                        <a:pt x="2451" y="2495"/>
                        <a:pt x="2451" y="2495"/>
                      </a:cubicBezTo>
                      <a:cubicBezTo>
                        <a:pt x="2451" y="2495"/>
                        <a:pt x="2452" y="2496"/>
                        <a:pt x="2452" y="2496"/>
                      </a:cubicBezTo>
                      <a:cubicBezTo>
                        <a:pt x="2452" y="2496"/>
                        <a:pt x="2456" y="2496"/>
                        <a:pt x="2456" y="2496"/>
                      </a:cubicBezTo>
                      <a:cubicBezTo>
                        <a:pt x="2456" y="2496"/>
                        <a:pt x="2458" y="2496"/>
                        <a:pt x="2458" y="2496"/>
                      </a:cubicBezTo>
                      <a:cubicBezTo>
                        <a:pt x="2458" y="2496"/>
                        <a:pt x="2460" y="2496"/>
                        <a:pt x="2460" y="2496"/>
                      </a:cubicBezTo>
                      <a:cubicBezTo>
                        <a:pt x="2460" y="2496"/>
                        <a:pt x="2461" y="2496"/>
                        <a:pt x="2461" y="2496"/>
                      </a:cubicBezTo>
                      <a:cubicBezTo>
                        <a:pt x="2461" y="2496"/>
                        <a:pt x="2469" y="2496"/>
                        <a:pt x="2469" y="2496"/>
                      </a:cubicBezTo>
                      <a:cubicBezTo>
                        <a:pt x="2469" y="2496"/>
                        <a:pt x="2470" y="2496"/>
                        <a:pt x="2470" y="2496"/>
                      </a:cubicBezTo>
                      <a:cubicBezTo>
                        <a:pt x="2470" y="2496"/>
                        <a:pt x="2471" y="2496"/>
                        <a:pt x="2471" y="2496"/>
                      </a:cubicBezTo>
                      <a:cubicBezTo>
                        <a:pt x="2471" y="2496"/>
                        <a:pt x="2474" y="2496"/>
                        <a:pt x="2474" y="2496"/>
                      </a:cubicBezTo>
                      <a:cubicBezTo>
                        <a:pt x="2474" y="2496"/>
                        <a:pt x="2477" y="2496"/>
                        <a:pt x="2477" y="2496"/>
                      </a:cubicBezTo>
                      <a:cubicBezTo>
                        <a:pt x="2477" y="2496"/>
                        <a:pt x="2481" y="2496"/>
                        <a:pt x="2481" y="2496"/>
                      </a:cubicBezTo>
                      <a:cubicBezTo>
                        <a:pt x="2481" y="2496"/>
                        <a:pt x="2482" y="2496"/>
                        <a:pt x="2482" y="2496"/>
                      </a:cubicBezTo>
                      <a:cubicBezTo>
                        <a:pt x="2482" y="2496"/>
                        <a:pt x="2483" y="2496"/>
                        <a:pt x="2483" y="2496"/>
                      </a:cubicBezTo>
                      <a:cubicBezTo>
                        <a:pt x="2483" y="2496"/>
                        <a:pt x="2491" y="2496"/>
                        <a:pt x="2491" y="2496"/>
                      </a:cubicBezTo>
                      <a:cubicBezTo>
                        <a:pt x="2491" y="2496"/>
                        <a:pt x="2492" y="2496"/>
                        <a:pt x="2492" y="2496"/>
                      </a:cubicBezTo>
                      <a:cubicBezTo>
                        <a:pt x="2492" y="2496"/>
                        <a:pt x="2493" y="2496"/>
                        <a:pt x="2493" y="2496"/>
                      </a:cubicBezTo>
                      <a:cubicBezTo>
                        <a:pt x="2493" y="2496"/>
                        <a:pt x="2498" y="2496"/>
                        <a:pt x="2498" y="2496"/>
                      </a:cubicBezTo>
                      <a:cubicBezTo>
                        <a:pt x="2498" y="2496"/>
                        <a:pt x="2503" y="2496"/>
                        <a:pt x="2503" y="2496"/>
                      </a:cubicBezTo>
                      <a:cubicBezTo>
                        <a:pt x="2503" y="2496"/>
                        <a:pt x="2504" y="2496"/>
                        <a:pt x="2504" y="2496"/>
                      </a:cubicBezTo>
                      <a:cubicBezTo>
                        <a:pt x="2504" y="2496"/>
                        <a:pt x="2507" y="2496"/>
                        <a:pt x="2507" y="2496"/>
                      </a:cubicBezTo>
                      <a:cubicBezTo>
                        <a:pt x="2507" y="2496"/>
                        <a:pt x="2508" y="2496"/>
                        <a:pt x="2508" y="2496"/>
                      </a:cubicBezTo>
                      <a:cubicBezTo>
                        <a:pt x="2508" y="2496"/>
                        <a:pt x="2514" y="2496"/>
                        <a:pt x="2514" y="2496"/>
                      </a:cubicBezTo>
                      <a:cubicBezTo>
                        <a:pt x="2514" y="2496"/>
                        <a:pt x="2515" y="2496"/>
                        <a:pt x="2515" y="2496"/>
                      </a:cubicBezTo>
                      <a:cubicBezTo>
                        <a:pt x="2515" y="2496"/>
                        <a:pt x="2518" y="2496"/>
                        <a:pt x="2518" y="2496"/>
                      </a:cubicBezTo>
                      <a:cubicBezTo>
                        <a:pt x="2518" y="2496"/>
                        <a:pt x="2521" y="2496"/>
                        <a:pt x="2521" y="2496"/>
                      </a:cubicBezTo>
                      <a:cubicBezTo>
                        <a:pt x="2521" y="2496"/>
                        <a:pt x="2522" y="2496"/>
                        <a:pt x="2522" y="2496"/>
                      </a:cubicBezTo>
                      <a:cubicBezTo>
                        <a:pt x="2522" y="2496"/>
                        <a:pt x="2527" y="2496"/>
                        <a:pt x="2527" y="2496"/>
                      </a:cubicBezTo>
                      <a:cubicBezTo>
                        <a:pt x="2527" y="2496"/>
                        <a:pt x="2528" y="2496"/>
                        <a:pt x="2528" y="2496"/>
                      </a:cubicBezTo>
                      <a:cubicBezTo>
                        <a:pt x="2528" y="2496"/>
                        <a:pt x="2530" y="2496"/>
                        <a:pt x="2530" y="2496"/>
                      </a:cubicBezTo>
                      <a:cubicBezTo>
                        <a:pt x="2530" y="2496"/>
                        <a:pt x="2536" y="2496"/>
                        <a:pt x="2536" y="2496"/>
                      </a:cubicBezTo>
                      <a:cubicBezTo>
                        <a:pt x="2536" y="2496"/>
                        <a:pt x="2537" y="2496"/>
                        <a:pt x="2537" y="2496"/>
                      </a:cubicBezTo>
                      <a:cubicBezTo>
                        <a:pt x="2537" y="2496"/>
                        <a:pt x="2541" y="2496"/>
                        <a:pt x="2541" y="2496"/>
                      </a:cubicBezTo>
                      <a:cubicBezTo>
                        <a:pt x="2541" y="2496"/>
                        <a:pt x="2544" y="2496"/>
                        <a:pt x="2544" y="2496"/>
                      </a:cubicBezTo>
                      <a:cubicBezTo>
                        <a:pt x="2544" y="2496"/>
                        <a:pt x="2548" y="2496"/>
                        <a:pt x="2548" y="2496"/>
                      </a:cubicBezTo>
                      <a:cubicBezTo>
                        <a:pt x="2548" y="2496"/>
                        <a:pt x="2549" y="2496"/>
                        <a:pt x="2549" y="2496"/>
                      </a:cubicBezTo>
                      <a:cubicBezTo>
                        <a:pt x="2549" y="2496"/>
                        <a:pt x="2553" y="2496"/>
                        <a:pt x="2553" y="2496"/>
                      </a:cubicBezTo>
                      <a:cubicBezTo>
                        <a:pt x="2553" y="2496"/>
                        <a:pt x="2555" y="2496"/>
                        <a:pt x="2555" y="2496"/>
                      </a:cubicBezTo>
                      <a:cubicBezTo>
                        <a:pt x="2555" y="2496"/>
                        <a:pt x="2559" y="2496"/>
                        <a:pt x="2559" y="2496"/>
                      </a:cubicBezTo>
                      <a:cubicBezTo>
                        <a:pt x="2559" y="2496"/>
                        <a:pt x="2561" y="2496"/>
                        <a:pt x="2561" y="2496"/>
                      </a:cubicBezTo>
                      <a:cubicBezTo>
                        <a:pt x="2561" y="2496"/>
                        <a:pt x="2561" y="2496"/>
                        <a:pt x="2561" y="2496"/>
                      </a:cubicBezTo>
                      <a:cubicBezTo>
                        <a:pt x="2561" y="2496"/>
                        <a:pt x="2564" y="2496"/>
                        <a:pt x="2564" y="2496"/>
                      </a:cubicBezTo>
                      <a:cubicBezTo>
                        <a:pt x="2564" y="2496"/>
                        <a:pt x="2569" y="2496"/>
                        <a:pt x="2569" y="2496"/>
                      </a:cubicBezTo>
                      <a:cubicBezTo>
                        <a:pt x="2569" y="2496"/>
                        <a:pt x="2572" y="2496"/>
                        <a:pt x="2572" y="2496"/>
                      </a:cubicBezTo>
                      <a:cubicBezTo>
                        <a:pt x="2572" y="2496"/>
                        <a:pt x="2575" y="2496"/>
                        <a:pt x="2575" y="2496"/>
                      </a:cubicBezTo>
                      <a:cubicBezTo>
                        <a:pt x="2575" y="2496"/>
                        <a:pt x="2577" y="2496"/>
                        <a:pt x="2577" y="2496"/>
                      </a:cubicBezTo>
                      <a:cubicBezTo>
                        <a:pt x="2577" y="2496"/>
                        <a:pt x="2578" y="2496"/>
                        <a:pt x="2578" y="2496"/>
                      </a:cubicBezTo>
                      <a:cubicBezTo>
                        <a:pt x="2578" y="2496"/>
                        <a:pt x="2582" y="2496"/>
                        <a:pt x="2582" y="2496"/>
                      </a:cubicBezTo>
                      <a:cubicBezTo>
                        <a:pt x="2582" y="2496"/>
                        <a:pt x="2585" y="2496"/>
                        <a:pt x="2585" y="2496"/>
                      </a:cubicBezTo>
                      <a:cubicBezTo>
                        <a:pt x="2585" y="2496"/>
                        <a:pt x="2588" y="2496"/>
                        <a:pt x="2588" y="2496"/>
                      </a:cubicBezTo>
                      <a:cubicBezTo>
                        <a:pt x="2588" y="2496"/>
                        <a:pt x="2590" y="2496"/>
                        <a:pt x="2590" y="2496"/>
                      </a:cubicBezTo>
                      <a:cubicBezTo>
                        <a:pt x="2590" y="2496"/>
                        <a:pt x="2592" y="2496"/>
                        <a:pt x="2592" y="2496"/>
                      </a:cubicBezTo>
                      <a:cubicBezTo>
                        <a:pt x="2592" y="2496"/>
                        <a:pt x="2599" y="2496"/>
                        <a:pt x="2599" y="2496"/>
                      </a:cubicBezTo>
                      <a:cubicBezTo>
                        <a:pt x="2599" y="2496"/>
                        <a:pt x="2600" y="2496"/>
                        <a:pt x="2600" y="2496"/>
                      </a:cubicBezTo>
                      <a:cubicBezTo>
                        <a:pt x="2600" y="2496"/>
                        <a:pt x="2604" y="2496"/>
                        <a:pt x="2604" y="2496"/>
                      </a:cubicBezTo>
                      <a:cubicBezTo>
                        <a:pt x="2604" y="2496"/>
                        <a:pt x="2605" y="2496"/>
                        <a:pt x="2605" y="2496"/>
                      </a:cubicBezTo>
                      <a:cubicBezTo>
                        <a:pt x="2605" y="2496"/>
                        <a:pt x="2606" y="2496"/>
                        <a:pt x="2606" y="2496"/>
                      </a:cubicBezTo>
                      <a:cubicBezTo>
                        <a:pt x="2606" y="2496"/>
                        <a:pt x="2611" y="2496"/>
                        <a:pt x="2611" y="2496"/>
                      </a:cubicBezTo>
                      <a:cubicBezTo>
                        <a:pt x="2611" y="2496"/>
                        <a:pt x="2614" y="2496"/>
                        <a:pt x="2614" y="2496"/>
                      </a:cubicBezTo>
                      <a:cubicBezTo>
                        <a:pt x="2614" y="2496"/>
                        <a:pt x="2616" y="2496"/>
                        <a:pt x="2616" y="2496"/>
                      </a:cubicBezTo>
                      <a:cubicBezTo>
                        <a:pt x="2616" y="2496"/>
                        <a:pt x="2618" y="2496"/>
                        <a:pt x="2618" y="2496"/>
                      </a:cubicBezTo>
                      <a:cubicBezTo>
                        <a:pt x="2618" y="2496"/>
                        <a:pt x="2621" y="2496"/>
                        <a:pt x="2621" y="2496"/>
                      </a:cubicBezTo>
                      <a:cubicBezTo>
                        <a:pt x="2621" y="2496"/>
                        <a:pt x="2625" y="2496"/>
                        <a:pt x="2625" y="2496"/>
                      </a:cubicBezTo>
                      <a:cubicBezTo>
                        <a:pt x="2625" y="2496"/>
                        <a:pt x="2627" y="2496"/>
                        <a:pt x="2627" y="2496"/>
                      </a:cubicBezTo>
                      <a:cubicBezTo>
                        <a:pt x="2627" y="2496"/>
                        <a:pt x="2630" y="2496"/>
                        <a:pt x="2630" y="2496"/>
                      </a:cubicBezTo>
                      <a:cubicBezTo>
                        <a:pt x="2630" y="2496"/>
                        <a:pt x="2632" y="2496"/>
                        <a:pt x="2632" y="2496"/>
                      </a:cubicBezTo>
                      <a:cubicBezTo>
                        <a:pt x="2632" y="2496"/>
                        <a:pt x="2637" y="2496"/>
                        <a:pt x="2637" y="2496"/>
                      </a:cubicBezTo>
                      <a:cubicBezTo>
                        <a:pt x="2637" y="2496"/>
                        <a:pt x="2640" y="2496"/>
                        <a:pt x="2640" y="2496"/>
                      </a:cubicBezTo>
                      <a:cubicBezTo>
                        <a:pt x="2640" y="2496"/>
                        <a:pt x="2640" y="2496"/>
                        <a:pt x="2640" y="2496"/>
                      </a:cubicBezTo>
                      <a:cubicBezTo>
                        <a:pt x="2640" y="2496"/>
                        <a:pt x="2643" y="2496"/>
                        <a:pt x="2643" y="2496"/>
                      </a:cubicBezTo>
                      <a:cubicBezTo>
                        <a:pt x="2643" y="2496"/>
                        <a:pt x="2647" y="2496"/>
                        <a:pt x="2647" y="2496"/>
                      </a:cubicBezTo>
                      <a:cubicBezTo>
                        <a:pt x="2647" y="2496"/>
                        <a:pt x="2649" y="2496"/>
                        <a:pt x="2649" y="2496"/>
                      </a:cubicBezTo>
                      <a:cubicBezTo>
                        <a:pt x="2649" y="2496"/>
                        <a:pt x="2653" y="2496"/>
                        <a:pt x="2653" y="2496"/>
                      </a:cubicBezTo>
                      <a:cubicBezTo>
                        <a:pt x="2653" y="2496"/>
                        <a:pt x="2656" y="2496"/>
                        <a:pt x="2656" y="2496"/>
                      </a:cubicBezTo>
                      <a:cubicBezTo>
                        <a:pt x="2656" y="2496"/>
                        <a:pt x="2657" y="2496"/>
                        <a:pt x="2657" y="2496"/>
                      </a:cubicBezTo>
                      <a:cubicBezTo>
                        <a:pt x="2657" y="2496"/>
                        <a:pt x="2658" y="2496"/>
                        <a:pt x="2658" y="2496"/>
                      </a:cubicBezTo>
                      <a:cubicBezTo>
                        <a:pt x="2658" y="2496"/>
                        <a:pt x="2663" y="2496"/>
                        <a:pt x="2663" y="2496"/>
                      </a:cubicBezTo>
                      <a:cubicBezTo>
                        <a:pt x="2663" y="2496"/>
                        <a:pt x="2667" y="2496"/>
                        <a:pt x="2667" y="2496"/>
                      </a:cubicBezTo>
                      <a:cubicBezTo>
                        <a:pt x="2667" y="2496"/>
                        <a:pt x="2670" y="2496"/>
                        <a:pt x="2670" y="2496"/>
                      </a:cubicBezTo>
                      <a:cubicBezTo>
                        <a:pt x="2670" y="2496"/>
                        <a:pt x="2672" y="2495"/>
                        <a:pt x="2672" y="2495"/>
                      </a:cubicBezTo>
                      <a:cubicBezTo>
                        <a:pt x="2672" y="2495"/>
                        <a:pt x="2677" y="2496"/>
                        <a:pt x="2677" y="2496"/>
                      </a:cubicBezTo>
                      <a:cubicBezTo>
                        <a:pt x="2677" y="2496"/>
                        <a:pt x="2679" y="2495"/>
                        <a:pt x="2679" y="2495"/>
                      </a:cubicBezTo>
                      <a:cubicBezTo>
                        <a:pt x="2679" y="2495"/>
                        <a:pt x="2681" y="2495"/>
                        <a:pt x="2681" y="2495"/>
                      </a:cubicBezTo>
                      <a:cubicBezTo>
                        <a:pt x="2681" y="2495"/>
                        <a:pt x="2685" y="2496"/>
                        <a:pt x="2685" y="2496"/>
                      </a:cubicBezTo>
                      <a:cubicBezTo>
                        <a:pt x="2685" y="2496"/>
                        <a:pt x="2687" y="2495"/>
                        <a:pt x="2687" y="2495"/>
                      </a:cubicBezTo>
                      <a:cubicBezTo>
                        <a:pt x="2687" y="2495"/>
                        <a:pt x="2690" y="2496"/>
                        <a:pt x="2690" y="2496"/>
                      </a:cubicBezTo>
                      <a:cubicBezTo>
                        <a:pt x="2690" y="2496"/>
                        <a:pt x="2693" y="2496"/>
                        <a:pt x="2693" y="2496"/>
                      </a:cubicBezTo>
                      <a:cubicBezTo>
                        <a:pt x="2693" y="2496"/>
                        <a:pt x="2695" y="2495"/>
                        <a:pt x="2695" y="2495"/>
                      </a:cubicBezTo>
                      <a:cubicBezTo>
                        <a:pt x="2695" y="2495"/>
                        <a:pt x="2697" y="2496"/>
                        <a:pt x="2697" y="2496"/>
                      </a:cubicBezTo>
                      <a:cubicBezTo>
                        <a:pt x="2697" y="2496"/>
                        <a:pt x="2702" y="2495"/>
                        <a:pt x="2702" y="2495"/>
                      </a:cubicBezTo>
                      <a:cubicBezTo>
                        <a:pt x="2702" y="2495"/>
                        <a:pt x="2703" y="2495"/>
                        <a:pt x="2703" y="2495"/>
                      </a:cubicBezTo>
                      <a:cubicBezTo>
                        <a:pt x="2703" y="2495"/>
                        <a:pt x="2708" y="2496"/>
                        <a:pt x="2708" y="2496"/>
                      </a:cubicBezTo>
                      <a:cubicBezTo>
                        <a:pt x="2708" y="2496"/>
                        <a:pt x="2708" y="2496"/>
                        <a:pt x="2708" y="2496"/>
                      </a:cubicBezTo>
                      <a:cubicBezTo>
                        <a:pt x="2708" y="2496"/>
                        <a:pt x="2711" y="2495"/>
                        <a:pt x="2711" y="2495"/>
                      </a:cubicBezTo>
                      <a:cubicBezTo>
                        <a:pt x="2711" y="2495"/>
                        <a:pt x="2715" y="2495"/>
                        <a:pt x="2715" y="2495"/>
                      </a:cubicBezTo>
                      <a:cubicBezTo>
                        <a:pt x="2715" y="2495"/>
                        <a:pt x="2717" y="2496"/>
                        <a:pt x="2717" y="2496"/>
                      </a:cubicBezTo>
                      <a:cubicBezTo>
                        <a:pt x="2717" y="2496"/>
                        <a:pt x="2719" y="2496"/>
                        <a:pt x="2719" y="2496"/>
                      </a:cubicBezTo>
                      <a:cubicBezTo>
                        <a:pt x="2719" y="2496"/>
                        <a:pt x="2723" y="2496"/>
                        <a:pt x="2723" y="2496"/>
                      </a:cubicBezTo>
                      <a:cubicBezTo>
                        <a:pt x="2723" y="2496"/>
                        <a:pt x="2729" y="2496"/>
                        <a:pt x="2729" y="2496"/>
                      </a:cubicBezTo>
                      <a:cubicBezTo>
                        <a:pt x="2729" y="2496"/>
                        <a:pt x="2729" y="2496"/>
                        <a:pt x="2729" y="2496"/>
                      </a:cubicBezTo>
                      <a:cubicBezTo>
                        <a:pt x="2729" y="2496"/>
                        <a:pt x="2732" y="2495"/>
                        <a:pt x="2732" y="2495"/>
                      </a:cubicBezTo>
                      <a:cubicBezTo>
                        <a:pt x="2732" y="2495"/>
                        <a:pt x="2733" y="2496"/>
                        <a:pt x="2733" y="2496"/>
                      </a:cubicBezTo>
                      <a:cubicBezTo>
                        <a:pt x="2733" y="2496"/>
                        <a:pt x="2738" y="2496"/>
                        <a:pt x="2738" y="2496"/>
                      </a:cubicBezTo>
                      <a:cubicBezTo>
                        <a:pt x="2738" y="2496"/>
                        <a:pt x="2740" y="2496"/>
                        <a:pt x="2740" y="2496"/>
                      </a:cubicBezTo>
                      <a:cubicBezTo>
                        <a:pt x="2740" y="2496"/>
                        <a:pt x="2744" y="2495"/>
                        <a:pt x="2744" y="2495"/>
                      </a:cubicBezTo>
                      <a:cubicBezTo>
                        <a:pt x="2744" y="2495"/>
                        <a:pt x="2746" y="2496"/>
                        <a:pt x="2746" y="2496"/>
                      </a:cubicBezTo>
                      <a:cubicBezTo>
                        <a:pt x="2746" y="2496"/>
                        <a:pt x="2750" y="2496"/>
                        <a:pt x="2750" y="2496"/>
                      </a:cubicBezTo>
                      <a:cubicBezTo>
                        <a:pt x="2750" y="2496"/>
                        <a:pt x="2752" y="2496"/>
                        <a:pt x="2752" y="2496"/>
                      </a:cubicBezTo>
                      <a:cubicBezTo>
                        <a:pt x="2752" y="2496"/>
                        <a:pt x="2753" y="2496"/>
                        <a:pt x="2753" y="2496"/>
                      </a:cubicBezTo>
                      <a:cubicBezTo>
                        <a:pt x="2753" y="2496"/>
                        <a:pt x="2755" y="2495"/>
                        <a:pt x="2755" y="2495"/>
                      </a:cubicBezTo>
                      <a:cubicBezTo>
                        <a:pt x="2755" y="2495"/>
                        <a:pt x="2760" y="2495"/>
                        <a:pt x="2760" y="2495"/>
                      </a:cubicBezTo>
                      <a:cubicBezTo>
                        <a:pt x="2760" y="2495"/>
                        <a:pt x="2761" y="2496"/>
                        <a:pt x="2761" y="2496"/>
                      </a:cubicBezTo>
                      <a:cubicBezTo>
                        <a:pt x="2761" y="2496"/>
                        <a:pt x="2765" y="2496"/>
                        <a:pt x="2765" y="2496"/>
                      </a:cubicBezTo>
                      <a:cubicBezTo>
                        <a:pt x="2765" y="2496"/>
                        <a:pt x="2768" y="2496"/>
                        <a:pt x="2768" y="2496"/>
                      </a:cubicBezTo>
                      <a:cubicBezTo>
                        <a:pt x="2768" y="2496"/>
                        <a:pt x="2770" y="2496"/>
                        <a:pt x="2770" y="2496"/>
                      </a:cubicBezTo>
                      <a:cubicBezTo>
                        <a:pt x="2770" y="2496"/>
                        <a:pt x="2772" y="2496"/>
                        <a:pt x="2772" y="2496"/>
                      </a:cubicBezTo>
                      <a:cubicBezTo>
                        <a:pt x="2772" y="2496"/>
                        <a:pt x="2776" y="2496"/>
                        <a:pt x="2776" y="2496"/>
                      </a:cubicBezTo>
                      <a:cubicBezTo>
                        <a:pt x="2776" y="2496"/>
                        <a:pt x="2780" y="2496"/>
                        <a:pt x="2780" y="2496"/>
                      </a:cubicBezTo>
                      <a:cubicBezTo>
                        <a:pt x="2780" y="2496"/>
                        <a:pt x="2782" y="2496"/>
                        <a:pt x="2782" y="2496"/>
                      </a:cubicBezTo>
                      <a:cubicBezTo>
                        <a:pt x="2782" y="2496"/>
                        <a:pt x="2786" y="2496"/>
                        <a:pt x="2786" y="2496"/>
                      </a:cubicBezTo>
                      <a:cubicBezTo>
                        <a:pt x="2786" y="2496"/>
                        <a:pt x="2789" y="2496"/>
                        <a:pt x="2789" y="2496"/>
                      </a:cubicBezTo>
                      <a:cubicBezTo>
                        <a:pt x="2789" y="2496"/>
                        <a:pt x="2791" y="2496"/>
                        <a:pt x="2791" y="2496"/>
                      </a:cubicBezTo>
                      <a:cubicBezTo>
                        <a:pt x="2791" y="2496"/>
                        <a:pt x="2794" y="2496"/>
                        <a:pt x="2794" y="2496"/>
                      </a:cubicBezTo>
                      <a:cubicBezTo>
                        <a:pt x="2794" y="2496"/>
                        <a:pt x="2797" y="2496"/>
                        <a:pt x="2797" y="2496"/>
                      </a:cubicBezTo>
                      <a:cubicBezTo>
                        <a:pt x="2797" y="2496"/>
                        <a:pt x="2799" y="2496"/>
                        <a:pt x="2799" y="2496"/>
                      </a:cubicBezTo>
                      <a:cubicBezTo>
                        <a:pt x="2799" y="2496"/>
                        <a:pt x="2803" y="2496"/>
                        <a:pt x="2803" y="2496"/>
                      </a:cubicBezTo>
                      <a:cubicBezTo>
                        <a:pt x="2803" y="2496"/>
                        <a:pt x="2804" y="2496"/>
                        <a:pt x="2804" y="2496"/>
                      </a:cubicBezTo>
                      <a:cubicBezTo>
                        <a:pt x="2804" y="2496"/>
                        <a:pt x="2809" y="2495"/>
                        <a:pt x="2809" y="2495"/>
                      </a:cubicBezTo>
                      <a:cubicBezTo>
                        <a:pt x="2809" y="2495"/>
                        <a:pt x="2810" y="2495"/>
                        <a:pt x="2810" y="2495"/>
                      </a:cubicBezTo>
                      <a:cubicBezTo>
                        <a:pt x="2810" y="2495"/>
                        <a:pt x="2814" y="2496"/>
                        <a:pt x="2814" y="2496"/>
                      </a:cubicBezTo>
                      <a:cubicBezTo>
                        <a:pt x="2814" y="2496"/>
                        <a:pt x="2816" y="2495"/>
                        <a:pt x="2816" y="2495"/>
                      </a:cubicBezTo>
                      <a:cubicBezTo>
                        <a:pt x="2816" y="2495"/>
                        <a:pt x="2817" y="2496"/>
                        <a:pt x="2817" y="2496"/>
                      </a:cubicBezTo>
                      <a:cubicBezTo>
                        <a:pt x="2817" y="2496"/>
                        <a:pt x="2823" y="2495"/>
                        <a:pt x="2823" y="2495"/>
                      </a:cubicBezTo>
                      <a:cubicBezTo>
                        <a:pt x="2823" y="2495"/>
                        <a:pt x="2825" y="2496"/>
                        <a:pt x="2825" y="2496"/>
                      </a:cubicBezTo>
                      <a:cubicBezTo>
                        <a:pt x="2825" y="2496"/>
                        <a:pt x="2829" y="2495"/>
                        <a:pt x="2829" y="2495"/>
                      </a:cubicBezTo>
                      <a:cubicBezTo>
                        <a:pt x="2829" y="2495"/>
                        <a:pt x="2832" y="2496"/>
                        <a:pt x="2832" y="2496"/>
                      </a:cubicBezTo>
                      <a:cubicBezTo>
                        <a:pt x="2832" y="2496"/>
                        <a:pt x="2836" y="2496"/>
                        <a:pt x="2836" y="2496"/>
                      </a:cubicBezTo>
                      <a:cubicBezTo>
                        <a:pt x="2836" y="2496"/>
                        <a:pt x="2837" y="2495"/>
                        <a:pt x="2837" y="2495"/>
                      </a:cubicBezTo>
                      <a:cubicBezTo>
                        <a:pt x="2837" y="2495"/>
                        <a:pt x="2839" y="2496"/>
                        <a:pt x="2839" y="2496"/>
                      </a:cubicBezTo>
                      <a:cubicBezTo>
                        <a:pt x="2839" y="2496"/>
                        <a:pt x="2843" y="2495"/>
                        <a:pt x="2843" y="2495"/>
                      </a:cubicBezTo>
                      <a:cubicBezTo>
                        <a:pt x="2843" y="2495"/>
                        <a:pt x="2844" y="2495"/>
                        <a:pt x="2844" y="2495"/>
                      </a:cubicBezTo>
                      <a:cubicBezTo>
                        <a:pt x="2844" y="2495"/>
                        <a:pt x="2846" y="2495"/>
                        <a:pt x="2846" y="2495"/>
                      </a:cubicBezTo>
                      <a:cubicBezTo>
                        <a:pt x="2846" y="2495"/>
                        <a:pt x="2849" y="2495"/>
                        <a:pt x="2849" y="2495"/>
                      </a:cubicBezTo>
                      <a:cubicBezTo>
                        <a:pt x="2849" y="2495"/>
                        <a:pt x="2855" y="2494"/>
                        <a:pt x="2855" y="2494"/>
                      </a:cubicBezTo>
                      <a:cubicBezTo>
                        <a:pt x="2855" y="2494"/>
                        <a:pt x="2855" y="2494"/>
                        <a:pt x="2855" y="2494"/>
                      </a:cubicBezTo>
                      <a:cubicBezTo>
                        <a:pt x="2855" y="2494"/>
                        <a:pt x="2861" y="2493"/>
                        <a:pt x="2861" y="2493"/>
                      </a:cubicBezTo>
                      <a:cubicBezTo>
                        <a:pt x="2861" y="2493"/>
                        <a:pt x="2861" y="2493"/>
                        <a:pt x="2861" y="2493"/>
                      </a:cubicBezTo>
                      <a:cubicBezTo>
                        <a:pt x="2861" y="2493"/>
                        <a:pt x="2866" y="2491"/>
                        <a:pt x="2866" y="2491"/>
                      </a:cubicBezTo>
                      <a:cubicBezTo>
                        <a:pt x="2866" y="2491"/>
                        <a:pt x="2866" y="2491"/>
                        <a:pt x="2866" y="2491"/>
                      </a:cubicBezTo>
                      <a:cubicBezTo>
                        <a:pt x="2866" y="2491"/>
                        <a:pt x="2872" y="2487"/>
                        <a:pt x="2872" y="2487"/>
                      </a:cubicBezTo>
                      <a:cubicBezTo>
                        <a:pt x="2872" y="2487"/>
                        <a:pt x="2872" y="2487"/>
                        <a:pt x="2872" y="2487"/>
                      </a:cubicBezTo>
                      <a:cubicBezTo>
                        <a:pt x="2872" y="2487"/>
                        <a:pt x="2877" y="2475"/>
                        <a:pt x="2877" y="2475"/>
                      </a:cubicBezTo>
                      <a:cubicBezTo>
                        <a:pt x="2877" y="2475"/>
                        <a:pt x="2878" y="2474"/>
                        <a:pt x="2878" y="2474"/>
                      </a:cubicBezTo>
                      <a:cubicBezTo>
                        <a:pt x="2878" y="2474"/>
                        <a:pt x="2883" y="2443"/>
                        <a:pt x="2883" y="2443"/>
                      </a:cubicBezTo>
                      <a:cubicBezTo>
                        <a:pt x="2883" y="2443"/>
                        <a:pt x="2883" y="2443"/>
                        <a:pt x="2883" y="2443"/>
                      </a:cubicBezTo>
                      <a:cubicBezTo>
                        <a:pt x="2883" y="2443"/>
                        <a:pt x="2889" y="2418"/>
                        <a:pt x="2889" y="2418"/>
                      </a:cubicBezTo>
                      <a:cubicBezTo>
                        <a:pt x="2889" y="2418"/>
                        <a:pt x="2889" y="2416"/>
                        <a:pt x="2889" y="2416"/>
                      </a:cubicBezTo>
                      <a:cubicBezTo>
                        <a:pt x="2889" y="2416"/>
                        <a:pt x="2891" y="2407"/>
                        <a:pt x="2891" y="2407"/>
                      </a:cubicBezTo>
                      <a:cubicBezTo>
                        <a:pt x="2891" y="2407"/>
                        <a:pt x="2896" y="2415"/>
                        <a:pt x="2896" y="2415"/>
                      </a:cubicBezTo>
                      <a:cubicBezTo>
                        <a:pt x="2896" y="2415"/>
                        <a:pt x="2899" y="2411"/>
                        <a:pt x="2899" y="2411"/>
                      </a:cubicBezTo>
                      <a:cubicBezTo>
                        <a:pt x="2899" y="2411"/>
                        <a:pt x="2900" y="2413"/>
                        <a:pt x="2900" y="2413"/>
                      </a:cubicBezTo>
                      <a:cubicBezTo>
                        <a:pt x="2900" y="2413"/>
                        <a:pt x="2906" y="2461"/>
                        <a:pt x="2906" y="2461"/>
                      </a:cubicBezTo>
                      <a:cubicBezTo>
                        <a:pt x="2906" y="2461"/>
                        <a:pt x="2906" y="2462"/>
                        <a:pt x="2906" y="2462"/>
                      </a:cubicBezTo>
                      <a:cubicBezTo>
                        <a:pt x="2906" y="2462"/>
                        <a:pt x="2911" y="2477"/>
                        <a:pt x="2911" y="2477"/>
                      </a:cubicBezTo>
                      <a:cubicBezTo>
                        <a:pt x="2911" y="2477"/>
                        <a:pt x="2912" y="2477"/>
                        <a:pt x="2912" y="2477"/>
                      </a:cubicBezTo>
                      <a:cubicBezTo>
                        <a:pt x="2912" y="2477"/>
                        <a:pt x="2917" y="2483"/>
                        <a:pt x="2917" y="2483"/>
                      </a:cubicBezTo>
                      <a:cubicBezTo>
                        <a:pt x="2917" y="2483"/>
                        <a:pt x="2917" y="2483"/>
                        <a:pt x="2917" y="2483"/>
                      </a:cubicBezTo>
                      <a:cubicBezTo>
                        <a:pt x="2917" y="2483"/>
                        <a:pt x="2922" y="2484"/>
                        <a:pt x="2922" y="2484"/>
                      </a:cubicBezTo>
                      <a:cubicBezTo>
                        <a:pt x="2922" y="2484"/>
                        <a:pt x="2923" y="2484"/>
                        <a:pt x="2923" y="2484"/>
                      </a:cubicBezTo>
                      <a:cubicBezTo>
                        <a:pt x="2923" y="2484"/>
                        <a:pt x="2928" y="2479"/>
                        <a:pt x="2928" y="2479"/>
                      </a:cubicBezTo>
                      <a:cubicBezTo>
                        <a:pt x="2928" y="2479"/>
                        <a:pt x="2928" y="2478"/>
                        <a:pt x="2928" y="2478"/>
                      </a:cubicBezTo>
                      <a:cubicBezTo>
                        <a:pt x="2928" y="2478"/>
                        <a:pt x="2934" y="2465"/>
                        <a:pt x="2934" y="2465"/>
                      </a:cubicBezTo>
                      <a:cubicBezTo>
                        <a:pt x="2934" y="2465"/>
                        <a:pt x="2934" y="2464"/>
                        <a:pt x="2934" y="2464"/>
                      </a:cubicBezTo>
                      <a:cubicBezTo>
                        <a:pt x="2934" y="2464"/>
                        <a:pt x="2940" y="2415"/>
                        <a:pt x="2940" y="2415"/>
                      </a:cubicBezTo>
                      <a:cubicBezTo>
                        <a:pt x="2940" y="2415"/>
                        <a:pt x="2941" y="2410"/>
                        <a:pt x="2941" y="2410"/>
                      </a:cubicBezTo>
                      <a:cubicBezTo>
                        <a:pt x="2941" y="2410"/>
                        <a:pt x="2944" y="2414"/>
                        <a:pt x="2944" y="2414"/>
                      </a:cubicBezTo>
                      <a:cubicBezTo>
                        <a:pt x="2944" y="2414"/>
                        <a:pt x="2946" y="2412"/>
                        <a:pt x="2946" y="2412"/>
                      </a:cubicBezTo>
                      <a:cubicBezTo>
                        <a:pt x="2946" y="2412"/>
                        <a:pt x="2949" y="2406"/>
                        <a:pt x="2949" y="2406"/>
                      </a:cubicBezTo>
                      <a:cubicBezTo>
                        <a:pt x="2949" y="2406"/>
                        <a:pt x="2951" y="2413"/>
                        <a:pt x="2951" y="2413"/>
                      </a:cubicBezTo>
                      <a:cubicBezTo>
                        <a:pt x="2951" y="2413"/>
                        <a:pt x="2957" y="2438"/>
                        <a:pt x="2957" y="2438"/>
                      </a:cubicBezTo>
                      <a:cubicBezTo>
                        <a:pt x="2957" y="2438"/>
                        <a:pt x="2957" y="2439"/>
                        <a:pt x="2957" y="2439"/>
                      </a:cubicBezTo>
                      <a:cubicBezTo>
                        <a:pt x="2957" y="2439"/>
                        <a:pt x="2962" y="2468"/>
                        <a:pt x="2962" y="2468"/>
                      </a:cubicBezTo>
                      <a:cubicBezTo>
                        <a:pt x="2962" y="2468"/>
                        <a:pt x="2962" y="2469"/>
                        <a:pt x="2962" y="2469"/>
                      </a:cubicBezTo>
                      <a:cubicBezTo>
                        <a:pt x="2962" y="2469"/>
                        <a:pt x="2968" y="2483"/>
                        <a:pt x="2968" y="2483"/>
                      </a:cubicBezTo>
                      <a:cubicBezTo>
                        <a:pt x="2968" y="2483"/>
                        <a:pt x="2968" y="2483"/>
                        <a:pt x="2968" y="2483"/>
                      </a:cubicBezTo>
                      <a:cubicBezTo>
                        <a:pt x="2968" y="2483"/>
                        <a:pt x="2973" y="2488"/>
                        <a:pt x="2973" y="2488"/>
                      </a:cubicBezTo>
                      <a:cubicBezTo>
                        <a:pt x="2973" y="2488"/>
                        <a:pt x="2974" y="2488"/>
                        <a:pt x="2974" y="2488"/>
                      </a:cubicBezTo>
                      <a:cubicBezTo>
                        <a:pt x="2974" y="2488"/>
                        <a:pt x="2978" y="2490"/>
                        <a:pt x="2978" y="2490"/>
                      </a:cubicBezTo>
                      <a:cubicBezTo>
                        <a:pt x="2978" y="2490"/>
                        <a:pt x="2980" y="2490"/>
                        <a:pt x="2980" y="2490"/>
                      </a:cubicBezTo>
                      <a:cubicBezTo>
                        <a:pt x="2980" y="2490"/>
                        <a:pt x="2983" y="2491"/>
                        <a:pt x="2983" y="2491"/>
                      </a:cubicBezTo>
                      <a:cubicBezTo>
                        <a:pt x="2983" y="2491"/>
                        <a:pt x="2985" y="2491"/>
                        <a:pt x="2985" y="2491"/>
                      </a:cubicBezTo>
                      <a:cubicBezTo>
                        <a:pt x="2985" y="2491"/>
                        <a:pt x="2991" y="2493"/>
                        <a:pt x="2991" y="2493"/>
                      </a:cubicBezTo>
                      <a:cubicBezTo>
                        <a:pt x="2991" y="2493"/>
                        <a:pt x="2991" y="2493"/>
                        <a:pt x="2991" y="2493"/>
                      </a:cubicBezTo>
                      <a:cubicBezTo>
                        <a:pt x="2991" y="2493"/>
                        <a:pt x="2996" y="2493"/>
                        <a:pt x="2996" y="2493"/>
                      </a:cubicBezTo>
                      <a:cubicBezTo>
                        <a:pt x="2996" y="2493"/>
                        <a:pt x="2998" y="2493"/>
                        <a:pt x="2998" y="2493"/>
                      </a:cubicBezTo>
                      <a:cubicBezTo>
                        <a:pt x="2998" y="2493"/>
                        <a:pt x="3001" y="2494"/>
                        <a:pt x="3001" y="2494"/>
                      </a:cubicBezTo>
                      <a:cubicBezTo>
                        <a:pt x="3001" y="2494"/>
                        <a:pt x="3005" y="2494"/>
                        <a:pt x="3005" y="2494"/>
                      </a:cubicBezTo>
                      <a:cubicBezTo>
                        <a:pt x="3005" y="2494"/>
                        <a:pt x="3007" y="2494"/>
                        <a:pt x="3007" y="2494"/>
                      </a:cubicBezTo>
                      <a:cubicBezTo>
                        <a:pt x="3007" y="2494"/>
                        <a:pt x="3009" y="2494"/>
                        <a:pt x="3009" y="2494"/>
                      </a:cubicBezTo>
                      <a:cubicBezTo>
                        <a:pt x="3009" y="2494"/>
                        <a:pt x="3011" y="2494"/>
                        <a:pt x="3011" y="2494"/>
                      </a:cubicBezTo>
                      <a:cubicBezTo>
                        <a:pt x="3011" y="2494"/>
                        <a:pt x="3015" y="2495"/>
                        <a:pt x="3015" y="2495"/>
                      </a:cubicBezTo>
                      <a:cubicBezTo>
                        <a:pt x="3015" y="2495"/>
                        <a:pt x="3017" y="2494"/>
                        <a:pt x="3017" y="2494"/>
                      </a:cubicBezTo>
                      <a:cubicBezTo>
                        <a:pt x="3017" y="2494"/>
                        <a:pt x="3019" y="2495"/>
                        <a:pt x="3019" y="2495"/>
                      </a:cubicBezTo>
                      <a:cubicBezTo>
                        <a:pt x="3019" y="2495"/>
                        <a:pt x="3021" y="2494"/>
                        <a:pt x="3021" y="2494"/>
                      </a:cubicBezTo>
                      <a:cubicBezTo>
                        <a:pt x="3021" y="2494"/>
                        <a:pt x="3026" y="2495"/>
                        <a:pt x="3026" y="2495"/>
                      </a:cubicBezTo>
                      <a:cubicBezTo>
                        <a:pt x="3026" y="2495"/>
                        <a:pt x="3030" y="2494"/>
                        <a:pt x="3030" y="2494"/>
                      </a:cubicBezTo>
                      <a:cubicBezTo>
                        <a:pt x="3030" y="2494"/>
                        <a:pt x="3031" y="2494"/>
                        <a:pt x="3031" y="2494"/>
                      </a:cubicBezTo>
                      <a:cubicBezTo>
                        <a:pt x="3031" y="2494"/>
                        <a:pt x="3035" y="2494"/>
                        <a:pt x="3035" y="2494"/>
                      </a:cubicBezTo>
                      <a:cubicBezTo>
                        <a:pt x="3035" y="2494"/>
                        <a:pt x="3036" y="2494"/>
                        <a:pt x="3036" y="2494"/>
                      </a:cubicBezTo>
                      <a:cubicBezTo>
                        <a:pt x="3036" y="2494"/>
                        <a:pt x="3041" y="2493"/>
                        <a:pt x="3041" y="2493"/>
                      </a:cubicBezTo>
                      <a:cubicBezTo>
                        <a:pt x="3041" y="2493"/>
                        <a:pt x="3042" y="2493"/>
                        <a:pt x="3042" y="2493"/>
                      </a:cubicBezTo>
                      <a:cubicBezTo>
                        <a:pt x="3042" y="2493"/>
                        <a:pt x="3047" y="2492"/>
                        <a:pt x="3047" y="2492"/>
                      </a:cubicBezTo>
                      <a:cubicBezTo>
                        <a:pt x="3047" y="2492"/>
                        <a:pt x="3047" y="2492"/>
                        <a:pt x="3047" y="2492"/>
                      </a:cubicBezTo>
                      <a:cubicBezTo>
                        <a:pt x="3047" y="2492"/>
                        <a:pt x="3053" y="2489"/>
                        <a:pt x="3053" y="2489"/>
                      </a:cubicBezTo>
                      <a:cubicBezTo>
                        <a:pt x="3053" y="2489"/>
                        <a:pt x="3053" y="2489"/>
                        <a:pt x="3053" y="2489"/>
                      </a:cubicBezTo>
                      <a:cubicBezTo>
                        <a:pt x="3053" y="2489"/>
                        <a:pt x="3058" y="2485"/>
                        <a:pt x="3058" y="2485"/>
                      </a:cubicBezTo>
                      <a:cubicBezTo>
                        <a:pt x="3058" y="2485"/>
                        <a:pt x="3059" y="2485"/>
                        <a:pt x="3059" y="2485"/>
                      </a:cubicBezTo>
                      <a:cubicBezTo>
                        <a:pt x="3059" y="2485"/>
                        <a:pt x="3064" y="2475"/>
                        <a:pt x="3064" y="2475"/>
                      </a:cubicBezTo>
                      <a:cubicBezTo>
                        <a:pt x="3064" y="2475"/>
                        <a:pt x="3064" y="2474"/>
                        <a:pt x="3064" y="2474"/>
                      </a:cubicBezTo>
                      <a:cubicBezTo>
                        <a:pt x="3064" y="2474"/>
                        <a:pt x="3070" y="2413"/>
                        <a:pt x="3070" y="2413"/>
                      </a:cubicBezTo>
                      <a:cubicBezTo>
                        <a:pt x="3070" y="2413"/>
                        <a:pt x="3070" y="2406"/>
                        <a:pt x="3070" y="2406"/>
                      </a:cubicBezTo>
                      <a:cubicBezTo>
                        <a:pt x="3070" y="2406"/>
                        <a:pt x="3074" y="2027"/>
                        <a:pt x="3074" y="2027"/>
                      </a:cubicBezTo>
                      <a:cubicBezTo>
                        <a:pt x="3074" y="2027"/>
                        <a:pt x="3076" y="2106"/>
                        <a:pt x="3076" y="2106"/>
                      </a:cubicBezTo>
                      <a:cubicBezTo>
                        <a:pt x="3076" y="2106"/>
                        <a:pt x="3081" y="2438"/>
                        <a:pt x="3081" y="2438"/>
                      </a:cubicBezTo>
                      <a:cubicBezTo>
                        <a:pt x="3081" y="2438"/>
                        <a:pt x="3081" y="2441"/>
                        <a:pt x="3081" y="2441"/>
                      </a:cubicBezTo>
                      <a:cubicBezTo>
                        <a:pt x="3081" y="2441"/>
                        <a:pt x="3087" y="2472"/>
                        <a:pt x="3087" y="2472"/>
                      </a:cubicBezTo>
                      <a:cubicBezTo>
                        <a:pt x="3087" y="2472"/>
                        <a:pt x="3087" y="2473"/>
                        <a:pt x="3087" y="2473"/>
                      </a:cubicBezTo>
                      <a:cubicBezTo>
                        <a:pt x="3087" y="2473"/>
                        <a:pt x="3092" y="2483"/>
                        <a:pt x="3092" y="2483"/>
                      </a:cubicBezTo>
                      <a:cubicBezTo>
                        <a:pt x="3092" y="2483"/>
                        <a:pt x="3092" y="2483"/>
                        <a:pt x="3092" y="2483"/>
                      </a:cubicBezTo>
                      <a:cubicBezTo>
                        <a:pt x="3092" y="2483"/>
                        <a:pt x="3098" y="2488"/>
                        <a:pt x="3098" y="2488"/>
                      </a:cubicBezTo>
                      <a:cubicBezTo>
                        <a:pt x="3098" y="2488"/>
                        <a:pt x="3098" y="2488"/>
                        <a:pt x="3098" y="2488"/>
                      </a:cubicBezTo>
                      <a:cubicBezTo>
                        <a:pt x="3098" y="2488"/>
                        <a:pt x="3104" y="2490"/>
                        <a:pt x="3104" y="2490"/>
                      </a:cubicBezTo>
                      <a:cubicBezTo>
                        <a:pt x="3104" y="2490"/>
                        <a:pt x="3105" y="2490"/>
                        <a:pt x="3105" y="2490"/>
                      </a:cubicBezTo>
                      <a:cubicBezTo>
                        <a:pt x="3105" y="2490"/>
                        <a:pt x="3109" y="2491"/>
                        <a:pt x="3109" y="2491"/>
                      </a:cubicBezTo>
                      <a:cubicBezTo>
                        <a:pt x="3109" y="2491"/>
                        <a:pt x="3110" y="2491"/>
                        <a:pt x="3110" y="2491"/>
                      </a:cubicBezTo>
                      <a:cubicBezTo>
                        <a:pt x="3110" y="2491"/>
                        <a:pt x="3115" y="2492"/>
                        <a:pt x="3115" y="2492"/>
                      </a:cubicBezTo>
                      <a:cubicBezTo>
                        <a:pt x="3115" y="2492"/>
                        <a:pt x="3115" y="2492"/>
                        <a:pt x="3115" y="2492"/>
                      </a:cubicBezTo>
                      <a:cubicBezTo>
                        <a:pt x="3115" y="2492"/>
                        <a:pt x="3120" y="2493"/>
                        <a:pt x="3120" y="2493"/>
                      </a:cubicBezTo>
                      <a:cubicBezTo>
                        <a:pt x="3120" y="2493"/>
                        <a:pt x="3121" y="2493"/>
                        <a:pt x="3121" y="2493"/>
                      </a:cubicBezTo>
                      <a:cubicBezTo>
                        <a:pt x="3121" y="2493"/>
                        <a:pt x="3126" y="2493"/>
                        <a:pt x="3126" y="2493"/>
                      </a:cubicBezTo>
                      <a:cubicBezTo>
                        <a:pt x="3126" y="2493"/>
                        <a:pt x="3131" y="2493"/>
                        <a:pt x="3131" y="2493"/>
                      </a:cubicBezTo>
                      <a:cubicBezTo>
                        <a:pt x="3131" y="2493"/>
                        <a:pt x="3132" y="2494"/>
                        <a:pt x="3132" y="2494"/>
                      </a:cubicBezTo>
                      <a:cubicBezTo>
                        <a:pt x="3132" y="2494"/>
                        <a:pt x="3133" y="2494"/>
                        <a:pt x="3133" y="2494"/>
                      </a:cubicBezTo>
                      <a:cubicBezTo>
                        <a:pt x="3133" y="2494"/>
                        <a:pt x="3137" y="2494"/>
                        <a:pt x="3137" y="2494"/>
                      </a:cubicBezTo>
                      <a:cubicBezTo>
                        <a:pt x="3137" y="2494"/>
                        <a:pt x="3139" y="2494"/>
                        <a:pt x="3139" y="2494"/>
                      </a:cubicBezTo>
                      <a:cubicBezTo>
                        <a:pt x="3139" y="2494"/>
                        <a:pt x="3143" y="2495"/>
                        <a:pt x="3143" y="2495"/>
                      </a:cubicBezTo>
                      <a:cubicBezTo>
                        <a:pt x="3143" y="2495"/>
                        <a:pt x="3148" y="2495"/>
                        <a:pt x="3148" y="2495"/>
                      </a:cubicBezTo>
                      <a:cubicBezTo>
                        <a:pt x="3148" y="2495"/>
                        <a:pt x="3149" y="2494"/>
                        <a:pt x="3149" y="2494"/>
                      </a:cubicBezTo>
                      <a:cubicBezTo>
                        <a:pt x="3149" y="2494"/>
                        <a:pt x="3151" y="2495"/>
                        <a:pt x="3151" y="2495"/>
                      </a:cubicBezTo>
                      <a:cubicBezTo>
                        <a:pt x="3151" y="2495"/>
                        <a:pt x="3154" y="2494"/>
                        <a:pt x="3154" y="2494"/>
                      </a:cubicBezTo>
                      <a:cubicBezTo>
                        <a:pt x="3154" y="2494"/>
                        <a:pt x="3155" y="2495"/>
                        <a:pt x="3155" y="2495"/>
                      </a:cubicBezTo>
                      <a:cubicBezTo>
                        <a:pt x="3155" y="2495"/>
                        <a:pt x="3157" y="2495"/>
                        <a:pt x="3157" y="2495"/>
                      </a:cubicBezTo>
                      <a:cubicBezTo>
                        <a:pt x="3157" y="2495"/>
                        <a:pt x="3163" y="2495"/>
                        <a:pt x="3163" y="2495"/>
                      </a:cubicBezTo>
                      <a:cubicBezTo>
                        <a:pt x="3163" y="2495"/>
                        <a:pt x="3164" y="2495"/>
                        <a:pt x="3164" y="2495"/>
                      </a:cubicBezTo>
                      <a:cubicBezTo>
                        <a:pt x="3164" y="2495"/>
                        <a:pt x="3167" y="2495"/>
                        <a:pt x="3167" y="2495"/>
                      </a:cubicBezTo>
                      <a:cubicBezTo>
                        <a:pt x="3167" y="2495"/>
                        <a:pt x="3170" y="2495"/>
                        <a:pt x="3170" y="2495"/>
                      </a:cubicBezTo>
                      <a:cubicBezTo>
                        <a:pt x="3170" y="2495"/>
                        <a:pt x="3175" y="2495"/>
                        <a:pt x="3175" y="2495"/>
                      </a:cubicBezTo>
                      <a:cubicBezTo>
                        <a:pt x="3175" y="2495"/>
                        <a:pt x="3177" y="2495"/>
                        <a:pt x="3177" y="2495"/>
                      </a:cubicBezTo>
                      <a:cubicBezTo>
                        <a:pt x="3177" y="2495"/>
                        <a:pt x="3177" y="2495"/>
                        <a:pt x="3177" y="2495"/>
                      </a:cubicBezTo>
                      <a:cubicBezTo>
                        <a:pt x="3177" y="2495"/>
                        <a:pt x="3181" y="2495"/>
                        <a:pt x="3181" y="2495"/>
                      </a:cubicBezTo>
                      <a:cubicBezTo>
                        <a:pt x="3181" y="2495"/>
                        <a:pt x="3183" y="2495"/>
                        <a:pt x="3183" y="2495"/>
                      </a:cubicBezTo>
                      <a:cubicBezTo>
                        <a:pt x="3183" y="2495"/>
                        <a:pt x="3185" y="2495"/>
                        <a:pt x="3185" y="2495"/>
                      </a:cubicBezTo>
                      <a:cubicBezTo>
                        <a:pt x="3185" y="2495"/>
                        <a:pt x="3189" y="2495"/>
                        <a:pt x="3189" y="2495"/>
                      </a:cubicBezTo>
                      <a:cubicBezTo>
                        <a:pt x="3189" y="2495"/>
                        <a:pt x="3192" y="2496"/>
                        <a:pt x="3192" y="2496"/>
                      </a:cubicBezTo>
                      <a:cubicBezTo>
                        <a:pt x="3192" y="2496"/>
                        <a:pt x="3196" y="2495"/>
                        <a:pt x="3196" y="2495"/>
                      </a:cubicBezTo>
                      <a:cubicBezTo>
                        <a:pt x="3196" y="2495"/>
                        <a:pt x="3199" y="2496"/>
                        <a:pt x="3199" y="2496"/>
                      </a:cubicBezTo>
                      <a:cubicBezTo>
                        <a:pt x="3199" y="2496"/>
                        <a:pt x="3201" y="2496"/>
                        <a:pt x="3201" y="2496"/>
                      </a:cubicBezTo>
                      <a:cubicBezTo>
                        <a:pt x="3201" y="2496"/>
                        <a:pt x="3204" y="2495"/>
                        <a:pt x="3204" y="2495"/>
                      </a:cubicBezTo>
                      <a:cubicBezTo>
                        <a:pt x="3204" y="2495"/>
                        <a:pt x="3207" y="2495"/>
                        <a:pt x="3207" y="2495"/>
                      </a:cubicBezTo>
                      <a:cubicBezTo>
                        <a:pt x="3207" y="2495"/>
                        <a:pt x="3211" y="2493"/>
                        <a:pt x="3211" y="2493"/>
                      </a:cubicBezTo>
                      <a:cubicBezTo>
                        <a:pt x="3211" y="2493"/>
                        <a:pt x="3211" y="2493"/>
                        <a:pt x="3211" y="2493"/>
                      </a:cubicBezTo>
                      <a:cubicBezTo>
                        <a:pt x="3211" y="2493"/>
                        <a:pt x="3217" y="2495"/>
                        <a:pt x="3217" y="2495"/>
                      </a:cubicBezTo>
                      <a:cubicBezTo>
                        <a:pt x="3217" y="2495"/>
                        <a:pt x="3217" y="2495"/>
                        <a:pt x="3217" y="2495"/>
                      </a:cubicBezTo>
                      <a:cubicBezTo>
                        <a:pt x="3217" y="2495"/>
                        <a:pt x="3220" y="2496"/>
                        <a:pt x="3220" y="2496"/>
                      </a:cubicBezTo>
                      <a:cubicBezTo>
                        <a:pt x="3220" y="2496"/>
                        <a:pt x="3226" y="2495"/>
                        <a:pt x="3226" y="2495"/>
                      </a:cubicBezTo>
                      <a:cubicBezTo>
                        <a:pt x="3226" y="2495"/>
                        <a:pt x="3228" y="2496"/>
                        <a:pt x="3228" y="2496"/>
                      </a:cubicBezTo>
                      <a:cubicBezTo>
                        <a:pt x="3228" y="2496"/>
                        <a:pt x="3229" y="2495"/>
                        <a:pt x="3229" y="2495"/>
                      </a:cubicBezTo>
                      <a:cubicBezTo>
                        <a:pt x="3229" y="2495"/>
                        <a:pt x="3232" y="2496"/>
                        <a:pt x="3232" y="2496"/>
                      </a:cubicBezTo>
                      <a:cubicBezTo>
                        <a:pt x="3232" y="2496"/>
                        <a:pt x="3234" y="2495"/>
                        <a:pt x="3234" y="2495"/>
                      </a:cubicBezTo>
                      <a:cubicBezTo>
                        <a:pt x="3234" y="2495"/>
                        <a:pt x="3238" y="2496"/>
                        <a:pt x="3238" y="2496"/>
                      </a:cubicBezTo>
                      <a:cubicBezTo>
                        <a:pt x="3238" y="2496"/>
                        <a:pt x="3242" y="2495"/>
                        <a:pt x="3242" y="2495"/>
                      </a:cubicBezTo>
                      <a:cubicBezTo>
                        <a:pt x="3242" y="2495"/>
                        <a:pt x="3244" y="2496"/>
                        <a:pt x="3244" y="2496"/>
                      </a:cubicBezTo>
                      <a:cubicBezTo>
                        <a:pt x="3244" y="2496"/>
                        <a:pt x="3247" y="2496"/>
                        <a:pt x="3247" y="2496"/>
                      </a:cubicBezTo>
                      <a:cubicBezTo>
                        <a:pt x="3247" y="2496"/>
                        <a:pt x="3248" y="2495"/>
                        <a:pt x="3248" y="2495"/>
                      </a:cubicBezTo>
                      <a:cubicBezTo>
                        <a:pt x="3248" y="2495"/>
                        <a:pt x="3251" y="2495"/>
                        <a:pt x="3251" y="2495"/>
                      </a:cubicBezTo>
                      <a:cubicBezTo>
                        <a:pt x="3251" y="2495"/>
                        <a:pt x="3253" y="2496"/>
                        <a:pt x="3253" y="2496"/>
                      </a:cubicBezTo>
                      <a:cubicBezTo>
                        <a:pt x="3253" y="2496"/>
                        <a:pt x="3260" y="2496"/>
                        <a:pt x="3260" y="2496"/>
                      </a:cubicBezTo>
                      <a:cubicBezTo>
                        <a:pt x="3260" y="2496"/>
                        <a:pt x="3262" y="2495"/>
                        <a:pt x="3262" y="2495"/>
                      </a:cubicBezTo>
                      <a:cubicBezTo>
                        <a:pt x="3262" y="2495"/>
                        <a:pt x="3262" y="2495"/>
                        <a:pt x="3262" y="2495"/>
                      </a:cubicBezTo>
                      <a:cubicBezTo>
                        <a:pt x="3262" y="2495"/>
                        <a:pt x="3266" y="2496"/>
                        <a:pt x="3266" y="2496"/>
                      </a:cubicBezTo>
                      <a:cubicBezTo>
                        <a:pt x="3266" y="2496"/>
                        <a:pt x="3269" y="2495"/>
                        <a:pt x="3269" y="2495"/>
                      </a:cubicBezTo>
                      <a:cubicBezTo>
                        <a:pt x="3269" y="2495"/>
                        <a:pt x="3273" y="2496"/>
                        <a:pt x="3273" y="2496"/>
                      </a:cubicBezTo>
                      <a:cubicBezTo>
                        <a:pt x="3273" y="2496"/>
                        <a:pt x="3277" y="2496"/>
                        <a:pt x="3277" y="2496"/>
                      </a:cubicBezTo>
                      <a:cubicBezTo>
                        <a:pt x="3277" y="2496"/>
                        <a:pt x="3278" y="2495"/>
                        <a:pt x="3278" y="2495"/>
                      </a:cubicBezTo>
                      <a:cubicBezTo>
                        <a:pt x="3278" y="2495"/>
                        <a:pt x="3282" y="2496"/>
                        <a:pt x="3282" y="2496"/>
                      </a:cubicBezTo>
                      <a:cubicBezTo>
                        <a:pt x="3282" y="2496"/>
                        <a:pt x="3284" y="2495"/>
                        <a:pt x="3284" y="2495"/>
                      </a:cubicBezTo>
                      <a:cubicBezTo>
                        <a:pt x="3284" y="2495"/>
                        <a:pt x="3285" y="2496"/>
                        <a:pt x="3285" y="2496"/>
                      </a:cubicBezTo>
                      <a:cubicBezTo>
                        <a:pt x="3285" y="2496"/>
                        <a:pt x="3289" y="2496"/>
                        <a:pt x="3289" y="2496"/>
                      </a:cubicBezTo>
                      <a:cubicBezTo>
                        <a:pt x="3289" y="2496"/>
                        <a:pt x="3291" y="2496"/>
                        <a:pt x="3291" y="2496"/>
                      </a:cubicBezTo>
                      <a:cubicBezTo>
                        <a:pt x="3291" y="2496"/>
                        <a:pt x="3292" y="2496"/>
                        <a:pt x="3292" y="2496"/>
                      </a:cubicBezTo>
                      <a:cubicBezTo>
                        <a:pt x="3292" y="2496"/>
                        <a:pt x="3298" y="2496"/>
                        <a:pt x="3298" y="2496"/>
                      </a:cubicBezTo>
                      <a:cubicBezTo>
                        <a:pt x="3298" y="2496"/>
                        <a:pt x="3301" y="2496"/>
                        <a:pt x="3301" y="2496"/>
                      </a:cubicBezTo>
                      <a:cubicBezTo>
                        <a:pt x="3301" y="2496"/>
                        <a:pt x="3302" y="2496"/>
                        <a:pt x="3302" y="2496"/>
                      </a:cubicBezTo>
                      <a:cubicBezTo>
                        <a:pt x="3302" y="2496"/>
                        <a:pt x="3305" y="2495"/>
                        <a:pt x="3305" y="2495"/>
                      </a:cubicBezTo>
                      <a:cubicBezTo>
                        <a:pt x="3305" y="2495"/>
                        <a:pt x="3311" y="2496"/>
                        <a:pt x="3311" y="2496"/>
                      </a:cubicBezTo>
                      <a:cubicBezTo>
                        <a:pt x="3311" y="2496"/>
                        <a:pt x="3312" y="2496"/>
                        <a:pt x="3312" y="2496"/>
                      </a:cubicBezTo>
                      <a:cubicBezTo>
                        <a:pt x="3312" y="2496"/>
                        <a:pt x="3314" y="2496"/>
                        <a:pt x="3314" y="2496"/>
                      </a:cubicBezTo>
                      <a:cubicBezTo>
                        <a:pt x="3314" y="2496"/>
                        <a:pt x="3318" y="2496"/>
                        <a:pt x="3318" y="2496"/>
                      </a:cubicBezTo>
                      <a:cubicBezTo>
                        <a:pt x="3318" y="2496"/>
                        <a:pt x="3322" y="2496"/>
                        <a:pt x="3322" y="2496"/>
                      </a:cubicBezTo>
                      <a:cubicBezTo>
                        <a:pt x="3322" y="2496"/>
                        <a:pt x="3324" y="2496"/>
                        <a:pt x="3324" y="2496"/>
                      </a:cubicBezTo>
                      <a:cubicBezTo>
                        <a:pt x="3324" y="2496"/>
                        <a:pt x="3325" y="2496"/>
                        <a:pt x="3325" y="2496"/>
                      </a:cubicBezTo>
                      <a:cubicBezTo>
                        <a:pt x="3325" y="2496"/>
                        <a:pt x="3327" y="2496"/>
                        <a:pt x="3327" y="2496"/>
                      </a:cubicBezTo>
                      <a:cubicBezTo>
                        <a:pt x="3327" y="2496"/>
                        <a:pt x="3331" y="2496"/>
                        <a:pt x="3331" y="2496"/>
                      </a:cubicBezTo>
                      <a:cubicBezTo>
                        <a:pt x="3331" y="2496"/>
                        <a:pt x="3334" y="2495"/>
                        <a:pt x="3334" y="2495"/>
                      </a:cubicBezTo>
                      <a:cubicBezTo>
                        <a:pt x="3334" y="2495"/>
                        <a:pt x="3336" y="2496"/>
                        <a:pt x="3336" y="2496"/>
                      </a:cubicBezTo>
                      <a:cubicBezTo>
                        <a:pt x="3336" y="2496"/>
                        <a:pt x="3336" y="2496"/>
                        <a:pt x="3336" y="2496"/>
                      </a:cubicBezTo>
                      <a:cubicBezTo>
                        <a:pt x="3336" y="2496"/>
                        <a:pt x="3343" y="2496"/>
                        <a:pt x="3343" y="2496"/>
                      </a:cubicBezTo>
                      <a:cubicBezTo>
                        <a:pt x="3343" y="2496"/>
                        <a:pt x="3346" y="2496"/>
                        <a:pt x="3346" y="2496"/>
                      </a:cubicBezTo>
                      <a:cubicBezTo>
                        <a:pt x="3346" y="2496"/>
                        <a:pt x="3348" y="2496"/>
                        <a:pt x="3348" y="2496"/>
                      </a:cubicBezTo>
                      <a:cubicBezTo>
                        <a:pt x="3348" y="2496"/>
                        <a:pt x="3351" y="2496"/>
                        <a:pt x="3351" y="2496"/>
                      </a:cubicBezTo>
                      <a:cubicBezTo>
                        <a:pt x="3351" y="2496"/>
                        <a:pt x="3353" y="2496"/>
                        <a:pt x="3353" y="2496"/>
                      </a:cubicBezTo>
                      <a:cubicBezTo>
                        <a:pt x="3353" y="2496"/>
                        <a:pt x="3357" y="2496"/>
                        <a:pt x="3357" y="2496"/>
                      </a:cubicBezTo>
                      <a:cubicBezTo>
                        <a:pt x="3357" y="2496"/>
                        <a:pt x="3361" y="2496"/>
                        <a:pt x="3361" y="2496"/>
                      </a:cubicBezTo>
                      <a:cubicBezTo>
                        <a:pt x="3361" y="2496"/>
                        <a:pt x="3363" y="2496"/>
                        <a:pt x="3363" y="2496"/>
                      </a:cubicBezTo>
                      <a:cubicBezTo>
                        <a:pt x="3363" y="2496"/>
                        <a:pt x="3365" y="2496"/>
                        <a:pt x="3365" y="2496"/>
                      </a:cubicBezTo>
                      <a:cubicBezTo>
                        <a:pt x="3365" y="2496"/>
                        <a:pt x="3367" y="2496"/>
                        <a:pt x="3367" y="2496"/>
                      </a:cubicBezTo>
                      <a:cubicBezTo>
                        <a:pt x="3367" y="2496"/>
                        <a:pt x="3370" y="2496"/>
                        <a:pt x="3370" y="2496"/>
                      </a:cubicBezTo>
                      <a:cubicBezTo>
                        <a:pt x="3370" y="2496"/>
                        <a:pt x="3374" y="2496"/>
                        <a:pt x="3374" y="2496"/>
                      </a:cubicBezTo>
                      <a:cubicBezTo>
                        <a:pt x="3374" y="2496"/>
                        <a:pt x="3377" y="2496"/>
                        <a:pt x="3377" y="2496"/>
                      </a:cubicBezTo>
                      <a:cubicBezTo>
                        <a:pt x="3377" y="2496"/>
                        <a:pt x="3379" y="2496"/>
                        <a:pt x="3379" y="2496"/>
                      </a:cubicBezTo>
                      <a:cubicBezTo>
                        <a:pt x="3379" y="2496"/>
                        <a:pt x="3383" y="2496"/>
                        <a:pt x="3383" y="2496"/>
                      </a:cubicBezTo>
                      <a:cubicBezTo>
                        <a:pt x="3383" y="2496"/>
                        <a:pt x="3386" y="2496"/>
                        <a:pt x="3386" y="2496"/>
                      </a:cubicBezTo>
                      <a:cubicBezTo>
                        <a:pt x="3386" y="2496"/>
                        <a:pt x="3389" y="2496"/>
                        <a:pt x="3389" y="2496"/>
                      </a:cubicBezTo>
                      <a:cubicBezTo>
                        <a:pt x="3389" y="2496"/>
                        <a:pt x="3391" y="2496"/>
                        <a:pt x="3391" y="2496"/>
                      </a:cubicBezTo>
                      <a:cubicBezTo>
                        <a:pt x="3391" y="2496"/>
                        <a:pt x="3394" y="2496"/>
                        <a:pt x="3394" y="2496"/>
                      </a:cubicBezTo>
                      <a:cubicBezTo>
                        <a:pt x="3394" y="2496"/>
                        <a:pt x="3398" y="2496"/>
                        <a:pt x="3398" y="2496"/>
                      </a:cubicBezTo>
                      <a:cubicBezTo>
                        <a:pt x="3398" y="2496"/>
                        <a:pt x="3401" y="2496"/>
                        <a:pt x="3401" y="2496"/>
                      </a:cubicBezTo>
                      <a:cubicBezTo>
                        <a:pt x="3401" y="2496"/>
                        <a:pt x="3403" y="2496"/>
                        <a:pt x="3403" y="2496"/>
                      </a:cubicBezTo>
                      <a:cubicBezTo>
                        <a:pt x="3403" y="2496"/>
                        <a:pt x="3406" y="2496"/>
                        <a:pt x="3406" y="2496"/>
                      </a:cubicBezTo>
                      <a:cubicBezTo>
                        <a:pt x="3406" y="2496"/>
                        <a:pt x="3409" y="2496"/>
                        <a:pt x="3409" y="2496"/>
                      </a:cubicBezTo>
                      <a:cubicBezTo>
                        <a:pt x="3409" y="2496"/>
                        <a:pt x="3412" y="2496"/>
                        <a:pt x="3412" y="2496"/>
                      </a:cubicBezTo>
                      <a:cubicBezTo>
                        <a:pt x="3412" y="2496"/>
                        <a:pt x="3415" y="2496"/>
                        <a:pt x="3415" y="2496"/>
                      </a:cubicBezTo>
                      <a:cubicBezTo>
                        <a:pt x="3415" y="2496"/>
                        <a:pt x="3415" y="2496"/>
                        <a:pt x="3415" y="2496"/>
                      </a:cubicBezTo>
                      <a:cubicBezTo>
                        <a:pt x="3415" y="2496"/>
                        <a:pt x="3416" y="2496"/>
                        <a:pt x="3416" y="2496"/>
                      </a:cubicBezTo>
                      <a:cubicBezTo>
                        <a:pt x="3416" y="2496"/>
                        <a:pt x="3423" y="2496"/>
                        <a:pt x="3423" y="2496"/>
                      </a:cubicBezTo>
                      <a:cubicBezTo>
                        <a:pt x="3423" y="2496"/>
                        <a:pt x="3425" y="2496"/>
                        <a:pt x="3425" y="2496"/>
                      </a:cubicBezTo>
                      <a:cubicBezTo>
                        <a:pt x="3425" y="2496"/>
                        <a:pt x="3427" y="2496"/>
                        <a:pt x="3427" y="2496"/>
                      </a:cubicBezTo>
                      <a:cubicBezTo>
                        <a:pt x="3427" y="2496"/>
                        <a:pt x="3432" y="2496"/>
                        <a:pt x="3432" y="2496"/>
                      </a:cubicBezTo>
                      <a:cubicBezTo>
                        <a:pt x="3432" y="2496"/>
                        <a:pt x="3432" y="2496"/>
                        <a:pt x="3432" y="2496"/>
                      </a:cubicBezTo>
                      <a:cubicBezTo>
                        <a:pt x="3432" y="2496"/>
                        <a:pt x="3433" y="2496"/>
                        <a:pt x="3433" y="2496"/>
                      </a:cubicBezTo>
                      <a:cubicBezTo>
                        <a:pt x="3433" y="2496"/>
                        <a:pt x="3440" y="2496"/>
                        <a:pt x="3440" y="2496"/>
                      </a:cubicBezTo>
                      <a:cubicBezTo>
                        <a:pt x="3440" y="2496"/>
                        <a:pt x="3443" y="2496"/>
                        <a:pt x="3443" y="2496"/>
                      </a:cubicBezTo>
                      <a:cubicBezTo>
                        <a:pt x="3443" y="2496"/>
                        <a:pt x="3443" y="2496"/>
                        <a:pt x="3443" y="2496"/>
                      </a:cubicBezTo>
                      <a:cubicBezTo>
                        <a:pt x="3443" y="2496"/>
                        <a:pt x="3448" y="2496"/>
                        <a:pt x="3448" y="2496"/>
                      </a:cubicBezTo>
                      <a:cubicBezTo>
                        <a:pt x="3448" y="2496"/>
                        <a:pt x="3449" y="2496"/>
                        <a:pt x="3449" y="2496"/>
                      </a:cubicBezTo>
                      <a:cubicBezTo>
                        <a:pt x="3449" y="2496"/>
                        <a:pt x="3452" y="2496"/>
                        <a:pt x="3452" y="2496"/>
                      </a:cubicBezTo>
                      <a:cubicBezTo>
                        <a:pt x="3452" y="2496"/>
                        <a:pt x="3454" y="2496"/>
                        <a:pt x="3454" y="2496"/>
                      </a:cubicBezTo>
                      <a:cubicBezTo>
                        <a:pt x="3454" y="2496"/>
                        <a:pt x="3457" y="2496"/>
                        <a:pt x="3457" y="2496"/>
                      </a:cubicBezTo>
                      <a:cubicBezTo>
                        <a:pt x="3457" y="2496"/>
                        <a:pt x="3462" y="2496"/>
                        <a:pt x="3462" y="2496"/>
                      </a:cubicBezTo>
                      <a:cubicBezTo>
                        <a:pt x="3462" y="2496"/>
                        <a:pt x="3466" y="2496"/>
                        <a:pt x="3466" y="2496"/>
                      </a:cubicBezTo>
                      <a:cubicBezTo>
                        <a:pt x="3466" y="2496"/>
                        <a:pt x="3466" y="2496"/>
                        <a:pt x="3466" y="2496"/>
                      </a:cubicBezTo>
                      <a:cubicBezTo>
                        <a:pt x="3466" y="2496"/>
                        <a:pt x="3468" y="2496"/>
                        <a:pt x="3468" y="2496"/>
                      </a:cubicBezTo>
                      <a:cubicBezTo>
                        <a:pt x="3468" y="2496"/>
                        <a:pt x="3472" y="2496"/>
                        <a:pt x="3472" y="2496"/>
                      </a:cubicBezTo>
                      <a:cubicBezTo>
                        <a:pt x="3472" y="2496"/>
                        <a:pt x="3475" y="2496"/>
                        <a:pt x="3475" y="2496"/>
                      </a:cubicBezTo>
                      <a:cubicBezTo>
                        <a:pt x="3475" y="2496"/>
                        <a:pt x="3482" y="2496"/>
                        <a:pt x="3482" y="2496"/>
                      </a:cubicBezTo>
                      <a:cubicBezTo>
                        <a:pt x="3482" y="2496"/>
                        <a:pt x="3482" y="2496"/>
                        <a:pt x="3482" y="2496"/>
                      </a:cubicBezTo>
                      <a:cubicBezTo>
                        <a:pt x="3482" y="2496"/>
                        <a:pt x="3483" y="2496"/>
                        <a:pt x="3483" y="2496"/>
                      </a:cubicBezTo>
                      <a:cubicBezTo>
                        <a:pt x="3483" y="2496"/>
                        <a:pt x="3485" y="2496"/>
                        <a:pt x="3485" y="2496"/>
                      </a:cubicBezTo>
                      <a:cubicBezTo>
                        <a:pt x="3485" y="2496"/>
                        <a:pt x="3490" y="2496"/>
                        <a:pt x="3490" y="2496"/>
                      </a:cubicBezTo>
                      <a:cubicBezTo>
                        <a:pt x="3490" y="2496"/>
                        <a:pt x="3493" y="2496"/>
                        <a:pt x="3493" y="2496"/>
                      </a:cubicBezTo>
                      <a:cubicBezTo>
                        <a:pt x="3493" y="2496"/>
                        <a:pt x="3496" y="2496"/>
                        <a:pt x="3496" y="2496"/>
                      </a:cubicBezTo>
                      <a:cubicBezTo>
                        <a:pt x="3496" y="2496"/>
                        <a:pt x="3499" y="2496"/>
                        <a:pt x="3499" y="2496"/>
                      </a:cubicBezTo>
                      <a:cubicBezTo>
                        <a:pt x="3499" y="2496"/>
                        <a:pt x="3500" y="2496"/>
                        <a:pt x="3500" y="2496"/>
                      </a:cubicBezTo>
                      <a:cubicBezTo>
                        <a:pt x="3500" y="2496"/>
                        <a:pt x="3504" y="2496"/>
                        <a:pt x="3504" y="2496"/>
                      </a:cubicBezTo>
                      <a:cubicBezTo>
                        <a:pt x="3504" y="2496"/>
                        <a:pt x="3507" y="2496"/>
                        <a:pt x="3507" y="2496"/>
                      </a:cubicBezTo>
                      <a:cubicBezTo>
                        <a:pt x="3507" y="2496"/>
                        <a:pt x="3511" y="2496"/>
                        <a:pt x="3511" y="2496"/>
                      </a:cubicBezTo>
                      <a:cubicBezTo>
                        <a:pt x="3511" y="2496"/>
                        <a:pt x="3513" y="2496"/>
                        <a:pt x="3513" y="2496"/>
                      </a:cubicBezTo>
                      <a:cubicBezTo>
                        <a:pt x="3513" y="2496"/>
                        <a:pt x="3516" y="2496"/>
                        <a:pt x="3516" y="2496"/>
                      </a:cubicBezTo>
                      <a:cubicBezTo>
                        <a:pt x="3516" y="2496"/>
                        <a:pt x="3518" y="2496"/>
                        <a:pt x="3518" y="2496"/>
                      </a:cubicBezTo>
                      <a:cubicBezTo>
                        <a:pt x="3518" y="2496"/>
                        <a:pt x="3521" y="2496"/>
                        <a:pt x="3521" y="2496"/>
                      </a:cubicBezTo>
                      <a:cubicBezTo>
                        <a:pt x="3521" y="2496"/>
                        <a:pt x="3523" y="2496"/>
                        <a:pt x="3523" y="2496"/>
                      </a:cubicBezTo>
                      <a:cubicBezTo>
                        <a:pt x="3523" y="2496"/>
                        <a:pt x="3527" y="2496"/>
                        <a:pt x="3527" y="2496"/>
                      </a:cubicBezTo>
                      <a:cubicBezTo>
                        <a:pt x="3527" y="2496"/>
                        <a:pt x="3528" y="2496"/>
                        <a:pt x="3528" y="2496"/>
                      </a:cubicBezTo>
                      <a:cubicBezTo>
                        <a:pt x="3528" y="2496"/>
                        <a:pt x="3531" y="2496"/>
                        <a:pt x="3531" y="2496"/>
                      </a:cubicBezTo>
                      <a:cubicBezTo>
                        <a:pt x="3531" y="2496"/>
                        <a:pt x="3534" y="2496"/>
                        <a:pt x="3534" y="2496"/>
                      </a:cubicBezTo>
                      <a:cubicBezTo>
                        <a:pt x="3534" y="2496"/>
                        <a:pt x="3536" y="2496"/>
                        <a:pt x="3536" y="2496"/>
                      </a:cubicBezTo>
                      <a:cubicBezTo>
                        <a:pt x="3536" y="2496"/>
                        <a:pt x="3541" y="2496"/>
                        <a:pt x="3541" y="2496"/>
                      </a:cubicBezTo>
                      <a:cubicBezTo>
                        <a:pt x="3541" y="2496"/>
                        <a:pt x="3545" y="2496"/>
                        <a:pt x="3545" y="2496"/>
                      </a:cubicBezTo>
                      <a:cubicBezTo>
                        <a:pt x="3545" y="2496"/>
                        <a:pt x="3548" y="2496"/>
                        <a:pt x="3548" y="2496"/>
                      </a:cubicBezTo>
                      <a:cubicBezTo>
                        <a:pt x="3548" y="2496"/>
                        <a:pt x="3550" y="2496"/>
                        <a:pt x="3550" y="2496"/>
                      </a:cubicBezTo>
                      <a:cubicBezTo>
                        <a:pt x="3550" y="2496"/>
                        <a:pt x="3552" y="2496"/>
                        <a:pt x="3552" y="2496"/>
                      </a:cubicBezTo>
                      <a:cubicBezTo>
                        <a:pt x="3552" y="2496"/>
                        <a:pt x="3553" y="2496"/>
                        <a:pt x="3553" y="2496"/>
                      </a:cubicBezTo>
                      <a:cubicBezTo>
                        <a:pt x="3553" y="2496"/>
                        <a:pt x="3557" y="2496"/>
                        <a:pt x="3557" y="2496"/>
                      </a:cubicBezTo>
                      <a:cubicBezTo>
                        <a:pt x="3557" y="2496"/>
                        <a:pt x="3561" y="2496"/>
                        <a:pt x="3561" y="2496"/>
                      </a:cubicBezTo>
                      <a:cubicBezTo>
                        <a:pt x="3561" y="2496"/>
                        <a:pt x="3562" y="2496"/>
                        <a:pt x="3562" y="2496"/>
                      </a:cubicBezTo>
                      <a:cubicBezTo>
                        <a:pt x="3562" y="2496"/>
                        <a:pt x="3563" y="2496"/>
                        <a:pt x="3563" y="2496"/>
                      </a:cubicBezTo>
                      <a:cubicBezTo>
                        <a:pt x="3563" y="2496"/>
                        <a:pt x="3569" y="2496"/>
                        <a:pt x="3569" y="2496"/>
                      </a:cubicBezTo>
                      <a:cubicBezTo>
                        <a:pt x="3569" y="2496"/>
                        <a:pt x="3572" y="2496"/>
                        <a:pt x="3572" y="2496"/>
                      </a:cubicBezTo>
                      <a:cubicBezTo>
                        <a:pt x="3572" y="2496"/>
                        <a:pt x="3576" y="2496"/>
                        <a:pt x="3576" y="2496"/>
                      </a:cubicBezTo>
                      <a:cubicBezTo>
                        <a:pt x="3576" y="2496"/>
                        <a:pt x="3579" y="2496"/>
                        <a:pt x="3579" y="2496"/>
                      </a:cubicBezTo>
                      <a:cubicBezTo>
                        <a:pt x="3579" y="2496"/>
                        <a:pt x="3581" y="2496"/>
                        <a:pt x="3581" y="2496"/>
                      </a:cubicBezTo>
                      <a:cubicBezTo>
                        <a:pt x="3581" y="2496"/>
                        <a:pt x="3584" y="2496"/>
                        <a:pt x="3584" y="2496"/>
                      </a:cubicBezTo>
                      <a:cubicBezTo>
                        <a:pt x="3584" y="2496"/>
                        <a:pt x="3587" y="2496"/>
                        <a:pt x="3587" y="2496"/>
                      </a:cubicBezTo>
                      <a:cubicBezTo>
                        <a:pt x="3587" y="2496"/>
                        <a:pt x="3590" y="2496"/>
                        <a:pt x="3590" y="2496"/>
                      </a:cubicBezTo>
                      <a:cubicBezTo>
                        <a:pt x="3590" y="2496"/>
                        <a:pt x="3593" y="2496"/>
                        <a:pt x="3593" y="2496"/>
                      </a:cubicBezTo>
                      <a:cubicBezTo>
                        <a:pt x="3593" y="2496"/>
                        <a:pt x="3594" y="2496"/>
                        <a:pt x="3594" y="2496"/>
                      </a:cubicBezTo>
                      <a:cubicBezTo>
                        <a:pt x="3594" y="2496"/>
                        <a:pt x="3597" y="2496"/>
                        <a:pt x="3597" y="2496"/>
                      </a:cubicBezTo>
                      <a:cubicBezTo>
                        <a:pt x="3597" y="2496"/>
                        <a:pt x="3601" y="2496"/>
                        <a:pt x="3601" y="2496"/>
                      </a:cubicBezTo>
                      <a:cubicBezTo>
                        <a:pt x="3601" y="2496"/>
                        <a:pt x="3601" y="2496"/>
                        <a:pt x="3601" y="2496"/>
                      </a:cubicBezTo>
                      <a:cubicBezTo>
                        <a:pt x="3601" y="2496"/>
                        <a:pt x="3605" y="2496"/>
                        <a:pt x="3605" y="2496"/>
                      </a:cubicBezTo>
                      <a:cubicBezTo>
                        <a:pt x="3605" y="2496"/>
                        <a:pt x="3609" y="2496"/>
                        <a:pt x="3609" y="2496"/>
                      </a:cubicBezTo>
                      <a:cubicBezTo>
                        <a:pt x="3609" y="2496"/>
                        <a:pt x="3610" y="2496"/>
                        <a:pt x="3610" y="2496"/>
                      </a:cubicBezTo>
                      <a:cubicBezTo>
                        <a:pt x="3610" y="2496"/>
                        <a:pt x="3614" y="2496"/>
                        <a:pt x="3614" y="2496"/>
                      </a:cubicBezTo>
                      <a:cubicBezTo>
                        <a:pt x="3614" y="2496"/>
                        <a:pt x="3618" y="2496"/>
                        <a:pt x="3618" y="2496"/>
                      </a:cubicBezTo>
                      <a:cubicBezTo>
                        <a:pt x="3618" y="2496"/>
                        <a:pt x="3621" y="2496"/>
                        <a:pt x="3621" y="2496"/>
                      </a:cubicBezTo>
                      <a:cubicBezTo>
                        <a:pt x="3621" y="2496"/>
                        <a:pt x="3624" y="2496"/>
                        <a:pt x="3624" y="2496"/>
                      </a:cubicBezTo>
                      <a:cubicBezTo>
                        <a:pt x="3624" y="2496"/>
                        <a:pt x="3625" y="2496"/>
                        <a:pt x="3625" y="2496"/>
                      </a:cubicBezTo>
                      <a:cubicBezTo>
                        <a:pt x="3625" y="2496"/>
                        <a:pt x="3629" y="2496"/>
                        <a:pt x="3629" y="2496"/>
                      </a:cubicBezTo>
                      <a:cubicBezTo>
                        <a:pt x="3629" y="2496"/>
                        <a:pt x="3632" y="2496"/>
                        <a:pt x="3632" y="2496"/>
                      </a:cubicBezTo>
                      <a:cubicBezTo>
                        <a:pt x="3632" y="2496"/>
                        <a:pt x="3635" y="2496"/>
                        <a:pt x="3635" y="2496"/>
                      </a:cubicBezTo>
                      <a:cubicBezTo>
                        <a:pt x="3635" y="2496"/>
                        <a:pt x="3635" y="2496"/>
                        <a:pt x="3635" y="2496"/>
                      </a:cubicBezTo>
                      <a:cubicBezTo>
                        <a:pt x="3635" y="2496"/>
                        <a:pt x="3640" y="2496"/>
                        <a:pt x="3640" y="2496"/>
                      </a:cubicBezTo>
                      <a:cubicBezTo>
                        <a:pt x="3640" y="2496"/>
                        <a:pt x="3643" y="2496"/>
                        <a:pt x="3643" y="2496"/>
                      </a:cubicBezTo>
                      <a:cubicBezTo>
                        <a:pt x="3643" y="2496"/>
                        <a:pt x="3646" y="2496"/>
                        <a:pt x="3646" y="2496"/>
                      </a:cubicBezTo>
                      <a:cubicBezTo>
                        <a:pt x="3646" y="2496"/>
                        <a:pt x="3648" y="2496"/>
                        <a:pt x="3648" y="2496"/>
                      </a:cubicBezTo>
                      <a:cubicBezTo>
                        <a:pt x="3648" y="2496"/>
                        <a:pt x="3651" y="2496"/>
                        <a:pt x="3651" y="2496"/>
                      </a:cubicBezTo>
                      <a:cubicBezTo>
                        <a:pt x="3651" y="2496"/>
                        <a:pt x="3652" y="2496"/>
                        <a:pt x="3652" y="2496"/>
                      </a:cubicBezTo>
                      <a:cubicBezTo>
                        <a:pt x="3652" y="2496"/>
                        <a:pt x="3658" y="2496"/>
                        <a:pt x="3658" y="2496"/>
                      </a:cubicBezTo>
                      <a:cubicBezTo>
                        <a:pt x="3658" y="2496"/>
                        <a:pt x="3661" y="2496"/>
                        <a:pt x="3661" y="2496"/>
                      </a:cubicBezTo>
                      <a:cubicBezTo>
                        <a:pt x="3661" y="2496"/>
                        <a:pt x="3663" y="2496"/>
                        <a:pt x="3663" y="2496"/>
                      </a:cubicBezTo>
                      <a:cubicBezTo>
                        <a:pt x="3663" y="2496"/>
                        <a:pt x="3664" y="2496"/>
                        <a:pt x="3664" y="2496"/>
                      </a:cubicBezTo>
                      <a:cubicBezTo>
                        <a:pt x="3664" y="2496"/>
                        <a:pt x="3669" y="2496"/>
                        <a:pt x="3669" y="2496"/>
                      </a:cubicBezTo>
                      <a:cubicBezTo>
                        <a:pt x="3669" y="2496"/>
                        <a:pt x="3669" y="2496"/>
                        <a:pt x="3669" y="2496"/>
                      </a:cubicBezTo>
                      <a:cubicBezTo>
                        <a:pt x="3669" y="2496"/>
                        <a:pt x="3674" y="2496"/>
                        <a:pt x="3674" y="2496"/>
                      </a:cubicBezTo>
                      <a:cubicBezTo>
                        <a:pt x="3674" y="2496"/>
                        <a:pt x="3678" y="2496"/>
                        <a:pt x="3678" y="2496"/>
                      </a:cubicBezTo>
                      <a:cubicBezTo>
                        <a:pt x="3678" y="2496"/>
                        <a:pt x="3680" y="2496"/>
                        <a:pt x="3680" y="2496"/>
                      </a:cubicBezTo>
                      <a:cubicBezTo>
                        <a:pt x="3680" y="2496"/>
                        <a:pt x="3682" y="2496"/>
                        <a:pt x="3682" y="2496"/>
                      </a:cubicBezTo>
                      <a:cubicBezTo>
                        <a:pt x="3682" y="2496"/>
                        <a:pt x="3684" y="2496"/>
                        <a:pt x="3684" y="2496"/>
                      </a:cubicBezTo>
                      <a:cubicBezTo>
                        <a:pt x="3684" y="2496"/>
                        <a:pt x="3689" y="2496"/>
                        <a:pt x="3689" y="2496"/>
                      </a:cubicBezTo>
                      <a:cubicBezTo>
                        <a:pt x="3689" y="2496"/>
                        <a:pt x="3691" y="2496"/>
                        <a:pt x="3691" y="2496"/>
                      </a:cubicBezTo>
                      <a:cubicBezTo>
                        <a:pt x="3691" y="2496"/>
                        <a:pt x="3693" y="2496"/>
                        <a:pt x="3693" y="2496"/>
                      </a:cubicBezTo>
                      <a:cubicBezTo>
                        <a:pt x="3693" y="2496"/>
                        <a:pt x="3697" y="2496"/>
                        <a:pt x="3697" y="2496"/>
                      </a:cubicBezTo>
                      <a:cubicBezTo>
                        <a:pt x="3697" y="2496"/>
                        <a:pt x="3699" y="2496"/>
                        <a:pt x="3699" y="2496"/>
                      </a:cubicBezTo>
                      <a:cubicBezTo>
                        <a:pt x="3699" y="2496"/>
                        <a:pt x="3703" y="2496"/>
                        <a:pt x="3703" y="2496"/>
                      </a:cubicBezTo>
                      <a:cubicBezTo>
                        <a:pt x="3703" y="2496"/>
                        <a:pt x="3703" y="2496"/>
                        <a:pt x="3703" y="2496"/>
                      </a:cubicBezTo>
                      <a:cubicBezTo>
                        <a:pt x="3703" y="2496"/>
                        <a:pt x="3706" y="2496"/>
                        <a:pt x="3706" y="2496"/>
                      </a:cubicBezTo>
                      <a:cubicBezTo>
                        <a:pt x="3706" y="2496"/>
                        <a:pt x="3712" y="2496"/>
                        <a:pt x="3712" y="2496"/>
                      </a:cubicBezTo>
                      <a:cubicBezTo>
                        <a:pt x="3712" y="2496"/>
                        <a:pt x="3714" y="2496"/>
                        <a:pt x="3714" y="2496"/>
                      </a:cubicBezTo>
                      <a:cubicBezTo>
                        <a:pt x="3714" y="2496"/>
                        <a:pt x="3717" y="2496"/>
                        <a:pt x="3717" y="2496"/>
                      </a:cubicBezTo>
                      <a:cubicBezTo>
                        <a:pt x="3717" y="2496"/>
                        <a:pt x="3720" y="2496"/>
                        <a:pt x="3720" y="2496"/>
                      </a:cubicBezTo>
                      <a:cubicBezTo>
                        <a:pt x="3720" y="2496"/>
                        <a:pt x="3721" y="2496"/>
                        <a:pt x="3721" y="2496"/>
                      </a:cubicBezTo>
                      <a:cubicBezTo>
                        <a:pt x="3721" y="2496"/>
                        <a:pt x="3726" y="2496"/>
                        <a:pt x="3726" y="2496"/>
                      </a:cubicBezTo>
                      <a:cubicBezTo>
                        <a:pt x="3726" y="2496"/>
                        <a:pt x="3726" y="2496"/>
                        <a:pt x="3726" y="2496"/>
                      </a:cubicBezTo>
                      <a:cubicBezTo>
                        <a:pt x="3726" y="2496"/>
                        <a:pt x="3728" y="2496"/>
                        <a:pt x="3728" y="2496"/>
                      </a:cubicBezTo>
                      <a:cubicBezTo>
                        <a:pt x="3728" y="2496"/>
                        <a:pt x="3732" y="2497"/>
                        <a:pt x="3732" y="2497"/>
                      </a:cubicBezTo>
                      <a:cubicBezTo>
                        <a:pt x="3732" y="2497"/>
                        <a:pt x="3734" y="2496"/>
                        <a:pt x="3734" y="2496"/>
                      </a:cubicBezTo>
                      <a:cubicBezTo>
                        <a:pt x="3734" y="2496"/>
                        <a:pt x="3738" y="2496"/>
                        <a:pt x="3738" y="2496"/>
                      </a:cubicBezTo>
                      <a:cubicBezTo>
                        <a:pt x="3738" y="2496"/>
                        <a:pt x="3742" y="2496"/>
                        <a:pt x="3742" y="2496"/>
                      </a:cubicBezTo>
                      <a:cubicBezTo>
                        <a:pt x="3742" y="2496"/>
                        <a:pt x="3744" y="2496"/>
                        <a:pt x="3744" y="2496"/>
                      </a:cubicBezTo>
                      <a:cubicBezTo>
                        <a:pt x="3744" y="2496"/>
                        <a:pt x="3745" y="2496"/>
                        <a:pt x="3745" y="2496"/>
                      </a:cubicBezTo>
                      <a:cubicBezTo>
                        <a:pt x="3745" y="2496"/>
                        <a:pt x="3753" y="2496"/>
                        <a:pt x="3753" y="2496"/>
                      </a:cubicBezTo>
                      <a:cubicBezTo>
                        <a:pt x="3753" y="2496"/>
                        <a:pt x="3754" y="2496"/>
                        <a:pt x="3754" y="2496"/>
                      </a:cubicBezTo>
                      <a:cubicBezTo>
                        <a:pt x="3754" y="2496"/>
                        <a:pt x="3756" y="2496"/>
                        <a:pt x="3756" y="2496"/>
                      </a:cubicBezTo>
                      <a:cubicBezTo>
                        <a:pt x="3756" y="2496"/>
                        <a:pt x="3758" y="2496"/>
                        <a:pt x="3758" y="2496"/>
                      </a:cubicBezTo>
                      <a:cubicBezTo>
                        <a:pt x="3758" y="2496"/>
                        <a:pt x="3761" y="2496"/>
                        <a:pt x="3761" y="2496"/>
                      </a:cubicBezTo>
                      <a:cubicBezTo>
                        <a:pt x="3761" y="2496"/>
                        <a:pt x="3763" y="2496"/>
                        <a:pt x="3763" y="2496"/>
                      </a:cubicBezTo>
                      <a:cubicBezTo>
                        <a:pt x="3763" y="2496"/>
                        <a:pt x="3769" y="2496"/>
                        <a:pt x="3769" y="2496"/>
                      </a:cubicBezTo>
                      <a:cubicBezTo>
                        <a:pt x="3769" y="2496"/>
                        <a:pt x="3770" y="2496"/>
                        <a:pt x="3770" y="2496"/>
                      </a:cubicBezTo>
                      <a:cubicBezTo>
                        <a:pt x="3770" y="2496"/>
                        <a:pt x="3772" y="2496"/>
                        <a:pt x="3772" y="2496"/>
                      </a:cubicBezTo>
                      <a:cubicBezTo>
                        <a:pt x="3772" y="2496"/>
                        <a:pt x="3777" y="2496"/>
                        <a:pt x="3777" y="2496"/>
                      </a:cubicBezTo>
                      <a:cubicBezTo>
                        <a:pt x="3777" y="2496"/>
                        <a:pt x="3778" y="2496"/>
                        <a:pt x="3778" y="2496"/>
                      </a:cubicBezTo>
                      <a:cubicBezTo>
                        <a:pt x="3778" y="2496"/>
                        <a:pt x="3782" y="2496"/>
                        <a:pt x="3782" y="2496"/>
                      </a:cubicBezTo>
                      <a:cubicBezTo>
                        <a:pt x="3782" y="2496"/>
                        <a:pt x="3784" y="2496"/>
                        <a:pt x="3784" y="2496"/>
                      </a:cubicBezTo>
                      <a:cubicBezTo>
                        <a:pt x="3784" y="2496"/>
                        <a:pt x="3787" y="2496"/>
                        <a:pt x="3787" y="2496"/>
                      </a:cubicBezTo>
                      <a:cubicBezTo>
                        <a:pt x="3787" y="2496"/>
                        <a:pt x="3792" y="2496"/>
                        <a:pt x="3792" y="2496"/>
                      </a:cubicBezTo>
                      <a:cubicBezTo>
                        <a:pt x="3792" y="2496"/>
                        <a:pt x="3793" y="2496"/>
                        <a:pt x="3793" y="2496"/>
                      </a:cubicBezTo>
                      <a:cubicBezTo>
                        <a:pt x="3793" y="2496"/>
                        <a:pt x="3795" y="2496"/>
                        <a:pt x="3795" y="2496"/>
                      </a:cubicBezTo>
                      <a:cubicBezTo>
                        <a:pt x="3795" y="2496"/>
                        <a:pt x="3799" y="2496"/>
                        <a:pt x="3799" y="2496"/>
                      </a:cubicBezTo>
                      <a:cubicBezTo>
                        <a:pt x="3799" y="2496"/>
                        <a:pt x="3801" y="2496"/>
                        <a:pt x="3801" y="2496"/>
                      </a:cubicBezTo>
                      <a:cubicBezTo>
                        <a:pt x="3801" y="2496"/>
                        <a:pt x="3804" y="2496"/>
                        <a:pt x="3804" y="2496"/>
                      </a:cubicBezTo>
                      <a:cubicBezTo>
                        <a:pt x="3804" y="2496"/>
                        <a:pt x="3808" y="2496"/>
                        <a:pt x="3808" y="2496"/>
                      </a:cubicBezTo>
                      <a:cubicBezTo>
                        <a:pt x="3808" y="2496"/>
                        <a:pt x="3809" y="2496"/>
                        <a:pt x="3809" y="2496"/>
                      </a:cubicBezTo>
                      <a:cubicBezTo>
                        <a:pt x="3809" y="2496"/>
                        <a:pt x="3813" y="2496"/>
                        <a:pt x="3813" y="2496"/>
                      </a:cubicBezTo>
                      <a:cubicBezTo>
                        <a:pt x="3813" y="2496"/>
                        <a:pt x="3816" y="2496"/>
                        <a:pt x="3816" y="2496"/>
                      </a:cubicBezTo>
                      <a:cubicBezTo>
                        <a:pt x="3816" y="2496"/>
                        <a:pt x="3817" y="2496"/>
                        <a:pt x="3817" y="2496"/>
                      </a:cubicBezTo>
                      <a:cubicBezTo>
                        <a:pt x="3817" y="2496"/>
                        <a:pt x="3817" y="2496"/>
                        <a:pt x="3817" y="2496"/>
                      </a:cubicBezTo>
                      <a:cubicBezTo>
                        <a:pt x="3817" y="2496"/>
                        <a:pt x="3823" y="2496"/>
                        <a:pt x="3823" y="2496"/>
                      </a:cubicBezTo>
                      <a:cubicBezTo>
                        <a:pt x="3823" y="2496"/>
                        <a:pt x="3824" y="2496"/>
                        <a:pt x="3824" y="2496"/>
                      </a:cubicBezTo>
                      <a:cubicBezTo>
                        <a:pt x="3824" y="2496"/>
                        <a:pt x="3831" y="2496"/>
                        <a:pt x="3831" y="2496"/>
                      </a:cubicBezTo>
                      <a:cubicBezTo>
                        <a:pt x="3831" y="2496"/>
                        <a:pt x="3833" y="2496"/>
                        <a:pt x="3833" y="2496"/>
                      </a:cubicBezTo>
                      <a:cubicBezTo>
                        <a:pt x="3833" y="2496"/>
                        <a:pt x="3835" y="2496"/>
                        <a:pt x="3835" y="2496"/>
                      </a:cubicBezTo>
                      <a:cubicBezTo>
                        <a:pt x="3835" y="2496"/>
                        <a:pt x="3838" y="2496"/>
                        <a:pt x="3838" y="2496"/>
                      </a:cubicBezTo>
                      <a:cubicBezTo>
                        <a:pt x="3838" y="2496"/>
                        <a:pt x="3839" y="2496"/>
                        <a:pt x="3839" y="2496"/>
                      </a:cubicBezTo>
                      <a:cubicBezTo>
                        <a:pt x="3839" y="2496"/>
                        <a:pt x="3841" y="2496"/>
                        <a:pt x="3841" y="2496"/>
                      </a:cubicBezTo>
                      <a:cubicBezTo>
                        <a:pt x="3841" y="2496"/>
                        <a:pt x="3846" y="2496"/>
                        <a:pt x="3846" y="2496"/>
                      </a:cubicBezTo>
                      <a:cubicBezTo>
                        <a:pt x="3846" y="2496"/>
                        <a:pt x="3847" y="2496"/>
                        <a:pt x="3847" y="2496"/>
                      </a:cubicBezTo>
                      <a:cubicBezTo>
                        <a:pt x="3847" y="2496"/>
                        <a:pt x="3853" y="2496"/>
                        <a:pt x="3853" y="2496"/>
                      </a:cubicBezTo>
                      <a:cubicBezTo>
                        <a:pt x="3853" y="2496"/>
                        <a:pt x="3855" y="2496"/>
                        <a:pt x="3855" y="2496"/>
                      </a:cubicBezTo>
                      <a:cubicBezTo>
                        <a:pt x="3855" y="2496"/>
                        <a:pt x="3857" y="2496"/>
                        <a:pt x="3857" y="2496"/>
                      </a:cubicBezTo>
                      <a:cubicBezTo>
                        <a:pt x="3857" y="2496"/>
                        <a:pt x="3861" y="2496"/>
                        <a:pt x="3861" y="2496"/>
                      </a:cubicBezTo>
                      <a:cubicBezTo>
                        <a:pt x="3861" y="2496"/>
                        <a:pt x="3862" y="2496"/>
                        <a:pt x="3862" y="2496"/>
                      </a:cubicBezTo>
                      <a:cubicBezTo>
                        <a:pt x="3862" y="2496"/>
                        <a:pt x="3863" y="2496"/>
                        <a:pt x="3863" y="2496"/>
                      </a:cubicBezTo>
                      <a:cubicBezTo>
                        <a:pt x="3863" y="2496"/>
                        <a:pt x="3869" y="2496"/>
                        <a:pt x="3869" y="2496"/>
                      </a:cubicBezTo>
                      <a:cubicBezTo>
                        <a:pt x="3869" y="2496"/>
                        <a:pt x="3873" y="2496"/>
                        <a:pt x="3873" y="2496"/>
                      </a:cubicBezTo>
                      <a:cubicBezTo>
                        <a:pt x="3873" y="2496"/>
                        <a:pt x="3873" y="2496"/>
                        <a:pt x="3873" y="2496"/>
                      </a:cubicBezTo>
                      <a:cubicBezTo>
                        <a:pt x="3873" y="2496"/>
                        <a:pt x="3877" y="2496"/>
                        <a:pt x="3877" y="2496"/>
                      </a:cubicBezTo>
                      <a:cubicBezTo>
                        <a:pt x="3877" y="2496"/>
                        <a:pt x="3879" y="2496"/>
                        <a:pt x="3879" y="2496"/>
                      </a:cubicBezTo>
                      <a:cubicBezTo>
                        <a:pt x="3879" y="2496"/>
                        <a:pt x="3880" y="2496"/>
                        <a:pt x="3880" y="2496"/>
                      </a:cubicBezTo>
                      <a:cubicBezTo>
                        <a:pt x="3880" y="2496"/>
                        <a:pt x="3884" y="2496"/>
                        <a:pt x="3884" y="2496"/>
                      </a:cubicBezTo>
                      <a:cubicBezTo>
                        <a:pt x="3884" y="2496"/>
                        <a:pt x="3886" y="2496"/>
                        <a:pt x="3886" y="2496"/>
                      </a:cubicBezTo>
                      <a:cubicBezTo>
                        <a:pt x="3886" y="2496"/>
                        <a:pt x="3890" y="2496"/>
                        <a:pt x="3890" y="2496"/>
                      </a:cubicBezTo>
                      <a:cubicBezTo>
                        <a:pt x="3890" y="2496"/>
                        <a:pt x="3894" y="2496"/>
                        <a:pt x="3894" y="2496"/>
                      </a:cubicBezTo>
                      <a:cubicBezTo>
                        <a:pt x="3894" y="2496"/>
                        <a:pt x="3899" y="2496"/>
                        <a:pt x="3899" y="2496"/>
                      </a:cubicBezTo>
                      <a:cubicBezTo>
                        <a:pt x="3899" y="2496"/>
                        <a:pt x="3900" y="2496"/>
                        <a:pt x="3900" y="2496"/>
                      </a:cubicBezTo>
                      <a:cubicBezTo>
                        <a:pt x="3900" y="2496"/>
                        <a:pt x="3903" y="2495"/>
                        <a:pt x="3903" y="2495"/>
                      </a:cubicBezTo>
                      <a:cubicBezTo>
                        <a:pt x="3903" y="2495"/>
                        <a:pt x="3905" y="2496"/>
                        <a:pt x="3905" y="2496"/>
                      </a:cubicBezTo>
                      <a:cubicBezTo>
                        <a:pt x="3905" y="2496"/>
                        <a:pt x="3907" y="2496"/>
                        <a:pt x="3907" y="2496"/>
                      </a:cubicBezTo>
                      <a:cubicBezTo>
                        <a:pt x="3907" y="2496"/>
                        <a:pt x="3908" y="2496"/>
                        <a:pt x="3908" y="2496"/>
                      </a:cubicBezTo>
                      <a:cubicBezTo>
                        <a:pt x="3908" y="2496"/>
                        <a:pt x="3916" y="2496"/>
                        <a:pt x="3916" y="2496"/>
                      </a:cubicBezTo>
                      <a:cubicBezTo>
                        <a:pt x="3916" y="2496"/>
                        <a:pt x="3917" y="2496"/>
                        <a:pt x="3917" y="2496"/>
                      </a:cubicBezTo>
                      <a:cubicBezTo>
                        <a:pt x="3917" y="2496"/>
                        <a:pt x="3919" y="2496"/>
                        <a:pt x="3919" y="2496"/>
                      </a:cubicBezTo>
                      <a:cubicBezTo>
                        <a:pt x="3919" y="2496"/>
                        <a:pt x="3923" y="2496"/>
                        <a:pt x="3923" y="2496"/>
                      </a:cubicBezTo>
                      <a:cubicBezTo>
                        <a:pt x="3923" y="2496"/>
                        <a:pt x="3927" y="2496"/>
                        <a:pt x="3927" y="2496"/>
                      </a:cubicBezTo>
                      <a:cubicBezTo>
                        <a:pt x="3927" y="2496"/>
                        <a:pt x="3929" y="2496"/>
                        <a:pt x="3929" y="2496"/>
                      </a:cubicBezTo>
                      <a:cubicBezTo>
                        <a:pt x="3929" y="2496"/>
                        <a:pt x="3932" y="2496"/>
                        <a:pt x="3932" y="2496"/>
                      </a:cubicBezTo>
                      <a:cubicBezTo>
                        <a:pt x="3932" y="2496"/>
                        <a:pt x="3935" y="2496"/>
                        <a:pt x="3935" y="2496"/>
                      </a:cubicBezTo>
                      <a:cubicBezTo>
                        <a:pt x="3935" y="2496"/>
                        <a:pt x="3939" y="2496"/>
                        <a:pt x="3939" y="2496"/>
                      </a:cubicBezTo>
                      <a:cubicBezTo>
                        <a:pt x="3939" y="2496"/>
                        <a:pt x="3940" y="2496"/>
                        <a:pt x="3940" y="2496"/>
                      </a:cubicBezTo>
                      <a:cubicBezTo>
                        <a:pt x="3940" y="2496"/>
                        <a:pt x="3941" y="2496"/>
                        <a:pt x="3941" y="2496"/>
                      </a:cubicBezTo>
                      <a:cubicBezTo>
                        <a:pt x="3941" y="2496"/>
                        <a:pt x="3943" y="2495"/>
                        <a:pt x="3943" y="2495"/>
                      </a:cubicBezTo>
                      <a:cubicBezTo>
                        <a:pt x="3943" y="2495"/>
                        <a:pt x="3951" y="2496"/>
                        <a:pt x="3951" y="2496"/>
                      </a:cubicBezTo>
                      <a:cubicBezTo>
                        <a:pt x="3951" y="2496"/>
                        <a:pt x="3952" y="2496"/>
                        <a:pt x="3952" y="2496"/>
                      </a:cubicBezTo>
                      <a:cubicBezTo>
                        <a:pt x="3952" y="2496"/>
                        <a:pt x="3953" y="2496"/>
                        <a:pt x="3953" y="2496"/>
                      </a:cubicBezTo>
                      <a:cubicBezTo>
                        <a:pt x="3953" y="2496"/>
                        <a:pt x="3954" y="2496"/>
                        <a:pt x="3954" y="2496"/>
                      </a:cubicBezTo>
                      <a:cubicBezTo>
                        <a:pt x="3954" y="2496"/>
                        <a:pt x="3959" y="2496"/>
                        <a:pt x="3959" y="2496"/>
                      </a:cubicBezTo>
                      <a:cubicBezTo>
                        <a:pt x="3959" y="2496"/>
                        <a:pt x="3960" y="2496"/>
                        <a:pt x="3960" y="2496"/>
                      </a:cubicBezTo>
                      <a:cubicBezTo>
                        <a:pt x="3960" y="2496"/>
                        <a:pt x="3965" y="2496"/>
                        <a:pt x="3965" y="2496"/>
                      </a:cubicBezTo>
                      <a:cubicBezTo>
                        <a:pt x="3965" y="2496"/>
                        <a:pt x="3968" y="2496"/>
                        <a:pt x="3968" y="2496"/>
                      </a:cubicBezTo>
                      <a:cubicBezTo>
                        <a:pt x="3968" y="2496"/>
                        <a:pt x="3970" y="2496"/>
                        <a:pt x="3970" y="2496"/>
                      </a:cubicBezTo>
                      <a:cubicBezTo>
                        <a:pt x="3970" y="2496"/>
                        <a:pt x="3973" y="2496"/>
                        <a:pt x="3973" y="2496"/>
                      </a:cubicBezTo>
                      <a:cubicBezTo>
                        <a:pt x="3973" y="2496"/>
                        <a:pt x="3979" y="2496"/>
                        <a:pt x="3979" y="2496"/>
                      </a:cubicBezTo>
                      <a:cubicBezTo>
                        <a:pt x="3979" y="2496"/>
                        <a:pt x="3980" y="2496"/>
                        <a:pt x="3980" y="2496"/>
                      </a:cubicBezTo>
                      <a:cubicBezTo>
                        <a:pt x="3980" y="2496"/>
                        <a:pt x="3981" y="2496"/>
                        <a:pt x="3981" y="2496"/>
                      </a:cubicBezTo>
                      <a:cubicBezTo>
                        <a:pt x="3981" y="2496"/>
                        <a:pt x="3986" y="2495"/>
                        <a:pt x="3986" y="2495"/>
                      </a:cubicBezTo>
                      <a:cubicBezTo>
                        <a:pt x="3986" y="2495"/>
                        <a:pt x="3986" y="2496"/>
                        <a:pt x="3986" y="2496"/>
                      </a:cubicBezTo>
                      <a:cubicBezTo>
                        <a:pt x="3986" y="2496"/>
                        <a:pt x="3988" y="2496"/>
                        <a:pt x="3988" y="2496"/>
                      </a:cubicBezTo>
                      <a:cubicBezTo>
                        <a:pt x="3988" y="2496"/>
                        <a:pt x="3992" y="2496"/>
                        <a:pt x="3992" y="2496"/>
                      </a:cubicBezTo>
                      <a:cubicBezTo>
                        <a:pt x="3992" y="2496"/>
                        <a:pt x="3995" y="2495"/>
                        <a:pt x="3995" y="2495"/>
                      </a:cubicBezTo>
                      <a:cubicBezTo>
                        <a:pt x="3995" y="2495"/>
                        <a:pt x="4000" y="2495"/>
                        <a:pt x="4000" y="2495"/>
                      </a:cubicBezTo>
                      <a:cubicBezTo>
                        <a:pt x="4000" y="2495"/>
                        <a:pt x="4002" y="2496"/>
                        <a:pt x="4002" y="2496"/>
                      </a:cubicBezTo>
                      <a:cubicBezTo>
                        <a:pt x="4002" y="2496"/>
                        <a:pt x="4006" y="2496"/>
                        <a:pt x="4006" y="2496"/>
                      </a:cubicBezTo>
                      <a:cubicBezTo>
                        <a:pt x="4006" y="2496"/>
                        <a:pt x="4008" y="2496"/>
                        <a:pt x="4008" y="2496"/>
                      </a:cubicBezTo>
                      <a:cubicBezTo>
                        <a:pt x="4008" y="2496"/>
                        <a:pt x="4012" y="2496"/>
                        <a:pt x="4012" y="2496"/>
                      </a:cubicBezTo>
                      <a:cubicBezTo>
                        <a:pt x="4012" y="2496"/>
                        <a:pt x="4014" y="2495"/>
                        <a:pt x="4014" y="2495"/>
                      </a:cubicBezTo>
                      <a:cubicBezTo>
                        <a:pt x="4014" y="2495"/>
                        <a:pt x="4014" y="2495"/>
                        <a:pt x="4014" y="2495"/>
                      </a:cubicBezTo>
                      <a:cubicBezTo>
                        <a:pt x="4014" y="2495"/>
                        <a:pt x="4018" y="2496"/>
                        <a:pt x="4018" y="2496"/>
                      </a:cubicBezTo>
                      <a:cubicBezTo>
                        <a:pt x="4018" y="2496"/>
                        <a:pt x="4021" y="2496"/>
                        <a:pt x="4021" y="2496"/>
                      </a:cubicBezTo>
                      <a:cubicBezTo>
                        <a:pt x="4021" y="2496"/>
                        <a:pt x="4025" y="2496"/>
                        <a:pt x="4025" y="2496"/>
                      </a:cubicBezTo>
                      <a:cubicBezTo>
                        <a:pt x="4025" y="2496"/>
                        <a:pt x="4027" y="2496"/>
                        <a:pt x="4027" y="2496"/>
                      </a:cubicBezTo>
                      <a:cubicBezTo>
                        <a:pt x="4027" y="2496"/>
                        <a:pt x="4030" y="2496"/>
                        <a:pt x="4030" y="2496"/>
                      </a:cubicBezTo>
                      <a:cubicBezTo>
                        <a:pt x="4030" y="2496"/>
                        <a:pt x="4031" y="2496"/>
                        <a:pt x="4031" y="2496"/>
                      </a:cubicBezTo>
                      <a:cubicBezTo>
                        <a:pt x="4031" y="2496"/>
                        <a:pt x="4033" y="2495"/>
                        <a:pt x="4033" y="2495"/>
                      </a:cubicBezTo>
                      <a:cubicBezTo>
                        <a:pt x="4033" y="2495"/>
                        <a:pt x="4039" y="2496"/>
                        <a:pt x="4039" y="2496"/>
                      </a:cubicBezTo>
                      <a:cubicBezTo>
                        <a:pt x="4039" y="2496"/>
                        <a:pt x="4040" y="2496"/>
                        <a:pt x="4040" y="2496"/>
                      </a:cubicBezTo>
                      <a:cubicBezTo>
                        <a:pt x="4040" y="2496"/>
                        <a:pt x="4043" y="2496"/>
                        <a:pt x="4043" y="2496"/>
                      </a:cubicBezTo>
                      <a:cubicBezTo>
                        <a:pt x="4043" y="2496"/>
                        <a:pt x="4045" y="2495"/>
                        <a:pt x="4045" y="2495"/>
                      </a:cubicBezTo>
                      <a:cubicBezTo>
                        <a:pt x="4045" y="2495"/>
                        <a:pt x="4051" y="2495"/>
                        <a:pt x="4051" y="2495"/>
                      </a:cubicBezTo>
                      <a:cubicBezTo>
                        <a:pt x="4051" y="2495"/>
                        <a:pt x="4052" y="2496"/>
                        <a:pt x="4052" y="2496"/>
                      </a:cubicBezTo>
                      <a:cubicBezTo>
                        <a:pt x="4052" y="2496"/>
                        <a:pt x="4055" y="2496"/>
                        <a:pt x="4055" y="2496"/>
                      </a:cubicBezTo>
                      <a:cubicBezTo>
                        <a:pt x="4055" y="2496"/>
                        <a:pt x="4059" y="2495"/>
                        <a:pt x="4059" y="2495"/>
                      </a:cubicBezTo>
                      <a:cubicBezTo>
                        <a:pt x="4059" y="2495"/>
                        <a:pt x="4060" y="2495"/>
                        <a:pt x="4060" y="2495"/>
                      </a:cubicBezTo>
                      <a:cubicBezTo>
                        <a:pt x="4060" y="2495"/>
                        <a:pt x="4062" y="2495"/>
                        <a:pt x="4062" y="2495"/>
                      </a:cubicBezTo>
                      <a:cubicBezTo>
                        <a:pt x="4062" y="2495"/>
                        <a:pt x="4065" y="2495"/>
                        <a:pt x="4065" y="2495"/>
                      </a:cubicBezTo>
                      <a:cubicBezTo>
                        <a:pt x="4065" y="2495"/>
                        <a:pt x="4071" y="2494"/>
                        <a:pt x="4071" y="2494"/>
                      </a:cubicBezTo>
                      <a:cubicBezTo>
                        <a:pt x="4071" y="2494"/>
                        <a:pt x="4071" y="2494"/>
                        <a:pt x="4071" y="2494"/>
                      </a:cubicBezTo>
                      <a:cubicBezTo>
                        <a:pt x="4071" y="2494"/>
                        <a:pt x="4076" y="2491"/>
                        <a:pt x="4076" y="2491"/>
                      </a:cubicBezTo>
                      <a:cubicBezTo>
                        <a:pt x="4076" y="2491"/>
                        <a:pt x="4077" y="2491"/>
                        <a:pt x="4077" y="2491"/>
                      </a:cubicBezTo>
                      <a:cubicBezTo>
                        <a:pt x="4077" y="2491"/>
                        <a:pt x="4082" y="2488"/>
                        <a:pt x="4082" y="2488"/>
                      </a:cubicBezTo>
                      <a:cubicBezTo>
                        <a:pt x="4082" y="2488"/>
                        <a:pt x="4082" y="2488"/>
                        <a:pt x="4082" y="2488"/>
                      </a:cubicBezTo>
                      <a:cubicBezTo>
                        <a:pt x="4082" y="2488"/>
                        <a:pt x="4088" y="2466"/>
                        <a:pt x="4088" y="2466"/>
                      </a:cubicBezTo>
                      <a:cubicBezTo>
                        <a:pt x="4088" y="2466"/>
                        <a:pt x="4088" y="2465"/>
                        <a:pt x="4088" y="2465"/>
                      </a:cubicBezTo>
                      <a:cubicBezTo>
                        <a:pt x="4088" y="2465"/>
                        <a:pt x="4093" y="2476"/>
                        <a:pt x="4093" y="2476"/>
                      </a:cubicBezTo>
                      <a:cubicBezTo>
                        <a:pt x="4093" y="2476"/>
                        <a:pt x="4094" y="2475"/>
                        <a:pt x="4094" y="2475"/>
                      </a:cubicBezTo>
                      <a:cubicBezTo>
                        <a:pt x="4094" y="2475"/>
                        <a:pt x="4099" y="2446"/>
                        <a:pt x="4099" y="2446"/>
                      </a:cubicBezTo>
                      <a:cubicBezTo>
                        <a:pt x="4099" y="2446"/>
                        <a:pt x="4099" y="2444"/>
                        <a:pt x="4099" y="2444"/>
                      </a:cubicBezTo>
                      <a:cubicBezTo>
                        <a:pt x="4099" y="2444"/>
                        <a:pt x="4102" y="2433"/>
                        <a:pt x="4102" y="2433"/>
                      </a:cubicBezTo>
                      <a:cubicBezTo>
                        <a:pt x="4102" y="2433"/>
                        <a:pt x="4105" y="2441"/>
                        <a:pt x="4105" y="2441"/>
                      </a:cubicBezTo>
                      <a:cubicBezTo>
                        <a:pt x="4105" y="2441"/>
                        <a:pt x="4108" y="2448"/>
                        <a:pt x="4108" y="2448"/>
                      </a:cubicBezTo>
                      <a:cubicBezTo>
                        <a:pt x="4108" y="2448"/>
                        <a:pt x="4114" y="2447"/>
                        <a:pt x="4114" y="2447"/>
                      </a:cubicBezTo>
                      <a:cubicBezTo>
                        <a:pt x="4114" y="2447"/>
                        <a:pt x="4116" y="2441"/>
                        <a:pt x="4116" y="2441"/>
                      </a:cubicBezTo>
                      <a:cubicBezTo>
                        <a:pt x="4116" y="2441"/>
                        <a:pt x="4116" y="2440"/>
                        <a:pt x="4116" y="2440"/>
                      </a:cubicBezTo>
                      <a:cubicBezTo>
                        <a:pt x="4116" y="2440"/>
                        <a:pt x="4119" y="2432"/>
                        <a:pt x="4119" y="2432"/>
                      </a:cubicBezTo>
                      <a:cubicBezTo>
                        <a:pt x="4119" y="2432"/>
                        <a:pt x="4122" y="2439"/>
                        <a:pt x="4122" y="2439"/>
                      </a:cubicBezTo>
                      <a:cubicBezTo>
                        <a:pt x="4122" y="2439"/>
                        <a:pt x="4127" y="2468"/>
                        <a:pt x="4127" y="2468"/>
                      </a:cubicBezTo>
                      <a:cubicBezTo>
                        <a:pt x="4127" y="2468"/>
                        <a:pt x="4128" y="2470"/>
                        <a:pt x="4128" y="2470"/>
                      </a:cubicBezTo>
                      <a:cubicBezTo>
                        <a:pt x="4128" y="2470"/>
                        <a:pt x="4133" y="2454"/>
                        <a:pt x="4133" y="2454"/>
                      </a:cubicBezTo>
                      <a:cubicBezTo>
                        <a:pt x="4133" y="2454"/>
                        <a:pt x="4133" y="2454"/>
                        <a:pt x="4133" y="2454"/>
                      </a:cubicBezTo>
                      <a:cubicBezTo>
                        <a:pt x="4133" y="2454"/>
                        <a:pt x="4139" y="2480"/>
                        <a:pt x="4139" y="2480"/>
                      </a:cubicBezTo>
                      <a:cubicBezTo>
                        <a:pt x="4139" y="2480"/>
                        <a:pt x="4139" y="2481"/>
                        <a:pt x="4139" y="2481"/>
                      </a:cubicBezTo>
                      <a:cubicBezTo>
                        <a:pt x="4139" y="2481"/>
                        <a:pt x="4144" y="2487"/>
                        <a:pt x="4144" y="2487"/>
                      </a:cubicBezTo>
                      <a:cubicBezTo>
                        <a:pt x="4144" y="2487"/>
                        <a:pt x="4145" y="2487"/>
                        <a:pt x="4145" y="2487"/>
                      </a:cubicBezTo>
                      <a:cubicBezTo>
                        <a:pt x="4145" y="2487"/>
                        <a:pt x="4149" y="2490"/>
                        <a:pt x="4149" y="2490"/>
                      </a:cubicBezTo>
                      <a:cubicBezTo>
                        <a:pt x="4149" y="2490"/>
                        <a:pt x="4151" y="2490"/>
                        <a:pt x="4151" y="2490"/>
                      </a:cubicBezTo>
                      <a:cubicBezTo>
                        <a:pt x="4151" y="2490"/>
                        <a:pt x="4155" y="2489"/>
                        <a:pt x="4155" y="2489"/>
                      </a:cubicBezTo>
                      <a:cubicBezTo>
                        <a:pt x="4155" y="2489"/>
                        <a:pt x="4158" y="2490"/>
                        <a:pt x="4158" y="2490"/>
                      </a:cubicBezTo>
                      <a:cubicBezTo>
                        <a:pt x="4158" y="2490"/>
                        <a:pt x="4161" y="2489"/>
                        <a:pt x="4161" y="2489"/>
                      </a:cubicBezTo>
                      <a:cubicBezTo>
                        <a:pt x="4161" y="2489"/>
                        <a:pt x="4162" y="2489"/>
                        <a:pt x="4162" y="2489"/>
                      </a:cubicBezTo>
                      <a:cubicBezTo>
                        <a:pt x="4162" y="2489"/>
                        <a:pt x="4165" y="2490"/>
                        <a:pt x="4165" y="2490"/>
                      </a:cubicBezTo>
                      <a:cubicBezTo>
                        <a:pt x="4165" y="2490"/>
                        <a:pt x="4167" y="2489"/>
                        <a:pt x="4167" y="2489"/>
                      </a:cubicBezTo>
                      <a:cubicBezTo>
                        <a:pt x="4167" y="2489"/>
                        <a:pt x="4173" y="2485"/>
                        <a:pt x="4173" y="2485"/>
                      </a:cubicBezTo>
                      <a:cubicBezTo>
                        <a:pt x="4173" y="2485"/>
                        <a:pt x="4174" y="2484"/>
                        <a:pt x="4174" y="2484"/>
                      </a:cubicBezTo>
                      <a:cubicBezTo>
                        <a:pt x="4174" y="2484"/>
                        <a:pt x="4178" y="2487"/>
                        <a:pt x="4178" y="2487"/>
                      </a:cubicBezTo>
                      <a:cubicBezTo>
                        <a:pt x="4178" y="2487"/>
                        <a:pt x="4178" y="2487"/>
                        <a:pt x="4178" y="2487"/>
                      </a:cubicBezTo>
                      <a:cubicBezTo>
                        <a:pt x="4178" y="2487"/>
                        <a:pt x="4184" y="2478"/>
                        <a:pt x="4184" y="2478"/>
                      </a:cubicBezTo>
                      <a:cubicBezTo>
                        <a:pt x="4184" y="2478"/>
                        <a:pt x="4186" y="2474"/>
                        <a:pt x="4186" y="2474"/>
                      </a:cubicBezTo>
                      <a:cubicBezTo>
                        <a:pt x="4186" y="2474"/>
                        <a:pt x="4189" y="2481"/>
                        <a:pt x="4189" y="2481"/>
                      </a:cubicBezTo>
                      <a:cubicBezTo>
                        <a:pt x="4189" y="2481"/>
                        <a:pt x="4191" y="2483"/>
                        <a:pt x="4191" y="2483"/>
                      </a:cubicBezTo>
                      <a:cubicBezTo>
                        <a:pt x="4191" y="2483"/>
                        <a:pt x="4195" y="2476"/>
                        <a:pt x="4195" y="2476"/>
                      </a:cubicBezTo>
                      <a:cubicBezTo>
                        <a:pt x="4195" y="2476"/>
                        <a:pt x="4195" y="2474"/>
                        <a:pt x="4195" y="2474"/>
                      </a:cubicBezTo>
                      <a:cubicBezTo>
                        <a:pt x="4195" y="2474"/>
                        <a:pt x="4198" y="2460"/>
                        <a:pt x="4198" y="2460"/>
                      </a:cubicBezTo>
                      <a:cubicBezTo>
                        <a:pt x="4198" y="2460"/>
                        <a:pt x="4201" y="2470"/>
                        <a:pt x="4201" y="2470"/>
                      </a:cubicBezTo>
                      <a:cubicBezTo>
                        <a:pt x="4201" y="2470"/>
                        <a:pt x="4204" y="2478"/>
                        <a:pt x="4204" y="2478"/>
                      </a:cubicBezTo>
                      <a:cubicBezTo>
                        <a:pt x="4204" y="2478"/>
                        <a:pt x="4207" y="2476"/>
                        <a:pt x="4207" y="2476"/>
                      </a:cubicBezTo>
                      <a:cubicBezTo>
                        <a:pt x="4207" y="2476"/>
                        <a:pt x="4211" y="2453"/>
                        <a:pt x="4211" y="2453"/>
                      </a:cubicBezTo>
                      <a:cubicBezTo>
                        <a:pt x="4211" y="2453"/>
                        <a:pt x="4212" y="2458"/>
                        <a:pt x="4212" y="2458"/>
                      </a:cubicBezTo>
                      <a:cubicBezTo>
                        <a:pt x="4212" y="2458"/>
                        <a:pt x="4218" y="2477"/>
                        <a:pt x="4218" y="2477"/>
                      </a:cubicBezTo>
                      <a:cubicBezTo>
                        <a:pt x="4218" y="2477"/>
                        <a:pt x="4218" y="2477"/>
                        <a:pt x="4218" y="2477"/>
                      </a:cubicBezTo>
                      <a:cubicBezTo>
                        <a:pt x="4218" y="2477"/>
                        <a:pt x="4223" y="2460"/>
                        <a:pt x="4223" y="2460"/>
                      </a:cubicBezTo>
                      <a:cubicBezTo>
                        <a:pt x="4223" y="2460"/>
                        <a:pt x="4224" y="2460"/>
                        <a:pt x="4224" y="2460"/>
                      </a:cubicBezTo>
                      <a:cubicBezTo>
                        <a:pt x="4224" y="2460"/>
                        <a:pt x="4229" y="2480"/>
                        <a:pt x="4229" y="2480"/>
                      </a:cubicBezTo>
                      <a:cubicBezTo>
                        <a:pt x="4229" y="2480"/>
                        <a:pt x="4231" y="2481"/>
                        <a:pt x="4231" y="2481"/>
                      </a:cubicBezTo>
                      <a:cubicBezTo>
                        <a:pt x="4231" y="2481"/>
                        <a:pt x="4235" y="2476"/>
                        <a:pt x="4235" y="2476"/>
                      </a:cubicBezTo>
                      <a:cubicBezTo>
                        <a:pt x="4235" y="2476"/>
                        <a:pt x="4236" y="2474"/>
                        <a:pt x="4236" y="2474"/>
                      </a:cubicBezTo>
                      <a:cubicBezTo>
                        <a:pt x="4236" y="2474"/>
                        <a:pt x="4240" y="2483"/>
                        <a:pt x="4240" y="2483"/>
                      </a:cubicBezTo>
                      <a:cubicBezTo>
                        <a:pt x="4240" y="2483"/>
                        <a:pt x="4241" y="2483"/>
                        <a:pt x="4241" y="2483"/>
                      </a:cubicBezTo>
                      <a:cubicBezTo>
                        <a:pt x="4241" y="2483"/>
                        <a:pt x="4245" y="2486"/>
                        <a:pt x="4245" y="2486"/>
                      </a:cubicBezTo>
                      <a:cubicBezTo>
                        <a:pt x="4245" y="2486"/>
                        <a:pt x="4249" y="2485"/>
                        <a:pt x="4249" y="2485"/>
                      </a:cubicBezTo>
                      <a:cubicBezTo>
                        <a:pt x="4249" y="2485"/>
                        <a:pt x="4252" y="2486"/>
                        <a:pt x="4252" y="2486"/>
                      </a:cubicBezTo>
                      <a:cubicBezTo>
                        <a:pt x="4252" y="2486"/>
                        <a:pt x="4252" y="2487"/>
                        <a:pt x="4252" y="2487"/>
                      </a:cubicBezTo>
                      <a:cubicBezTo>
                        <a:pt x="4252" y="2487"/>
                        <a:pt x="4256" y="2489"/>
                        <a:pt x="4256" y="2489"/>
                      </a:cubicBezTo>
                      <a:cubicBezTo>
                        <a:pt x="4256" y="2489"/>
                        <a:pt x="4261" y="2489"/>
                        <a:pt x="4261" y="2489"/>
                      </a:cubicBezTo>
                      <a:cubicBezTo>
                        <a:pt x="4261" y="2489"/>
                        <a:pt x="4262" y="2488"/>
                        <a:pt x="4262" y="2488"/>
                      </a:cubicBezTo>
                      <a:cubicBezTo>
                        <a:pt x="4262" y="2488"/>
                        <a:pt x="4264" y="2489"/>
                        <a:pt x="4264" y="2489"/>
                      </a:cubicBezTo>
                      <a:cubicBezTo>
                        <a:pt x="4264" y="2489"/>
                        <a:pt x="4268" y="2489"/>
                        <a:pt x="4268" y="2489"/>
                      </a:cubicBezTo>
                      <a:cubicBezTo>
                        <a:pt x="4268" y="2489"/>
                        <a:pt x="4273" y="2489"/>
                        <a:pt x="4273" y="2489"/>
                      </a:cubicBezTo>
                      <a:cubicBezTo>
                        <a:pt x="4273" y="2489"/>
                        <a:pt x="4274" y="2489"/>
                        <a:pt x="4274" y="2489"/>
                      </a:cubicBezTo>
                      <a:cubicBezTo>
                        <a:pt x="4274" y="2489"/>
                        <a:pt x="4278" y="2489"/>
                        <a:pt x="4278" y="2489"/>
                      </a:cubicBezTo>
                      <a:cubicBezTo>
                        <a:pt x="4278" y="2489"/>
                        <a:pt x="4279" y="2489"/>
                        <a:pt x="4279" y="2489"/>
                      </a:cubicBezTo>
                      <a:cubicBezTo>
                        <a:pt x="4279" y="2489"/>
                        <a:pt x="4282" y="2489"/>
                        <a:pt x="4282" y="2489"/>
                      </a:cubicBezTo>
                      <a:cubicBezTo>
                        <a:pt x="4282" y="2489"/>
                        <a:pt x="4284" y="2488"/>
                        <a:pt x="4284" y="2488"/>
                      </a:cubicBezTo>
                      <a:cubicBezTo>
                        <a:pt x="4284" y="2488"/>
                        <a:pt x="4286" y="2489"/>
                        <a:pt x="4286" y="2489"/>
                      </a:cubicBezTo>
                      <a:cubicBezTo>
                        <a:pt x="4286" y="2489"/>
                        <a:pt x="4291" y="2488"/>
                        <a:pt x="4291" y="2488"/>
                      </a:cubicBezTo>
                      <a:cubicBezTo>
                        <a:pt x="4291" y="2488"/>
                        <a:pt x="4292" y="2488"/>
                        <a:pt x="4292" y="2488"/>
                      </a:cubicBezTo>
                      <a:cubicBezTo>
                        <a:pt x="4292" y="2488"/>
                        <a:pt x="4296" y="2487"/>
                        <a:pt x="4296" y="2487"/>
                      </a:cubicBezTo>
                      <a:cubicBezTo>
                        <a:pt x="4296" y="2487"/>
                        <a:pt x="4298" y="2488"/>
                        <a:pt x="4298" y="2488"/>
                      </a:cubicBezTo>
                      <a:cubicBezTo>
                        <a:pt x="4298" y="2488"/>
                        <a:pt x="4303" y="2487"/>
                        <a:pt x="4303" y="2487"/>
                      </a:cubicBezTo>
                      <a:cubicBezTo>
                        <a:pt x="4303" y="2487"/>
                        <a:pt x="4304" y="2487"/>
                        <a:pt x="4304" y="2487"/>
                      </a:cubicBezTo>
                      <a:cubicBezTo>
                        <a:pt x="4304" y="2487"/>
                        <a:pt x="4308" y="2486"/>
                        <a:pt x="4308" y="2486"/>
                      </a:cubicBezTo>
                      <a:cubicBezTo>
                        <a:pt x="4308" y="2486"/>
                        <a:pt x="4309" y="2486"/>
                        <a:pt x="4309" y="2486"/>
                      </a:cubicBezTo>
                      <a:cubicBezTo>
                        <a:pt x="4309" y="2486"/>
                        <a:pt x="4314" y="2485"/>
                        <a:pt x="4314" y="2485"/>
                      </a:cubicBezTo>
                      <a:cubicBezTo>
                        <a:pt x="4314" y="2485"/>
                        <a:pt x="4314" y="2485"/>
                        <a:pt x="4314" y="2485"/>
                      </a:cubicBezTo>
                      <a:cubicBezTo>
                        <a:pt x="4314" y="2485"/>
                        <a:pt x="4319" y="2482"/>
                        <a:pt x="4319" y="2482"/>
                      </a:cubicBezTo>
                      <a:cubicBezTo>
                        <a:pt x="4319" y="2482"/>
                        <a:pt x="4320" y="2481"/>
                        <a:pt x="4320" y="2481"/>
                      </a:cubicBezTo>
                      <a:cubicBezTo>
                        <a:pt x="4320" y="2481"/>
                        <a:pt x="4325" y="2461"/>
                        <a:pt x="4325" y="2461"/>
                      </a:cubicBezTo>
                      <a:cubicBezTo>
                        <a:pt x="4325" y="2461"/>
                        <a:pt x="4328" y="2442"/>
                        <a:pt x="4328" y="2442"/>
                      </a:cubicBezTo>
                      <a:cubicBezTo>
                        <a:pt x="4328" y="2442"/>
                        <a:pt x="4331" y="2460"/>
                        <a:pt x="4331" y="2460"/>
                      </a:cubicBezTo>
                      <a:cubicBezTo>
                        <a:pt x="4331" y="2460"/>
                        <a:pt x="4333" y="2463"/>
                        <a:pt x="4333" y="2463"/>
                      </a:cubicBezTo>
                      <a:cubicBezTo>
                        <a:pt x="4333" y="2463"/>
                        <a:pt x="4337" y="2442"/>
                        <a:pt x="4337" y="2442"/>
                      </a:cubicBezTo>
                      <a:cubicBezTo>
                        <a:pt x="4337" y="2442"/>
                        <a:pt x="4337" y="2439"/>
                        <a:pt x="4337" y="2439"/>
                      </a:cubicBezTo>
                      <a:cubicBezTo>
                        <a:pt x="4337" y="2439"/>
                        <a:pt x="4341" y="2389"/>
                        <a:pt x="4341" y="2389"/>
                      </a:cubicBezTo>
                      <a:cubicBezTo>
                        <a:pt x="4341" y="2389"/>
                        <a:pt x="4342" y="2395"/>
                        <a:pt x="4342" y="2395"/>
                      </a:cubicBezTo>
                      <a:cubicBezTo>
                        <a:pt x="4342" y="2395"/>
                        <a:pt x="4348" y="2430"/>
                        <a:pt x="4348" y="2430"/>
                      </a:cubicBezTo>
                      <a:cubicBezTo>
                        <a:pt x="4348" y="2430"/>
                        <a:pt x="4349" y="2433"/>
                        <a:pt x="4349" y="2433"/>
                      </a:cubicBezTo>
                      <a:cubicBezTo>
                        <a:pt x="4349" y="2433"/>
                        <a:pt x="4353" y="2408"/>
                        <a:pt x="4353" y="2408"/>
                      </a:cubicBezTo>
                      <a:cubicBezTo>
                        <a:pt x="4353" y="2408"/>
                        <a:pt x="4354" y="2407"/>
                        <a:pt x="4354" y="2407"/>
                      </a:cubicBezTo>
                      <a:cubicBezTo>
                        <a:pt x="4354" y="2407"/>
                        <a:pt x="4357" y="2384"/>
                        <a:pt x="4357" y="2384"/>
                      </a:cubicBezTo>
                      <a:cubicBezTo>
                        <a:pt x="4357" y="2384"/>
                        <a:pt x="4359" y="2405"/>
                        <a:pt x="4359" y="2405"/>
                      </a:cubicBezTo>
                      <a:cubicBezTo>
                        <a:pt x="4359" y="2405"/>
                        <a:pt x="4365" y="2455"/>
                        <a:pt x="4365" y="2455"/>
                      </a:cubicBezTo>
                      <a:cubicBezTo>
                        <a:pt x="4365" y="2455"/>
                        <a:pt x="4365" y="2456"/>
                        <a:pt x="4365" y="2456"/>
                      </a:cubicBezTo>
                      <a:cubicBezTo>
                        <a:pt x="4365" y="2456"/>
                        <a:pt x="4370" y="2431"/>
                        <a:pt x="4370" y="2431"/>
                      </a:cubicBezTo>
                      <a:cubicBezTo>
                        <a:pt x="4370" y="2431"/>
                        <a:pt x="4371" y="2432"/>
                        <a:pt x="4371" y="2432"/>
                      </a:cubicBezTo>
                      <a:cubicBezTo>
                        <a:pt x="4371" y="2432"/>
                        <a:pt x="4376" y="2471"/>
                        <a:pt x="4376" y="2471"/>
                      </a:cubicBezTo>
                      <a:cubicBezTo>
                        <a:pt x="4376" y="2471"/>
                        <a:pt x="4376" y="2472"/>
                        <a:pt x="4376" y="2472"/>
                      </a:cubicBezTo>
                      <a:cubicBezTo>
                        <a:pt x="4376" y="2472"/>
                        <a:pt x="4382" y="2479"/>
                        <a:pt x="4382" y="2479"/>
                      </a:cubicBezTo>
                      <a:cubicBezTo>
                        <a:pt x="4382" y="2479"/>
                        <a:pt x="4382" y="2479"/>
                        <a:pt x="4382" y="2479"/>
                      </a:cubicBezTo>
                      <a:cubicBezTo>
                        <a:pt x="4382" y="2479"/>
                        <a:pt x="4387" y="2482"/>
                        <a:pt x="4387" y="2482"/>
                      </a:cubicBezTo>
                      <a:cubicBezTo>
                        <a:pt x="4387" y="2482"/>
                        <a:pt x="4388" y="2482"/>
                        <a:pt x="4388" y="2482"/>
                      </a:cubicBezTo>
                      <a:cubicBezTo>
                        <a:pt x="4388" y="2482"/>
                        <a:pt x="4393" y="2483"/>
                        <a:pt x="4393" y="2483"/>
                      </a:cubicBezTo>
                      <a:cubicBezTo>
                        <a:pt x="4393" y="2483"/>
                        <a:pt x="4395" y="2483"/>
                        <a:pt x="4395" y="2483"/>
                      </a:cubicBezTo>
                      <a:cubicBezTo>
                        <a:pt x="4395" y="2483"/>
                        <a:pt x="4398" y="2485"/>
                        <a:pt x="4398" y="2485"/>
                      </a:cubicBezTo>
                      <a:cubicBezTo>
                        <a:pt x="4398" y="2485"/>
                        <a:pt x="4399" y="2485"/>
                        <a:pt x="4399" y="2485"/>
                      </a:cubicBezTo>
                      <a:cubicBezTo>
                        <a:pt x="4399" y="2485"/>
                        <a:pt x="4404" y="2486"/>
                        <a:pt x="4404" y="2486"/>
                      </a:cubicBezTo>
                      <a:cubicBezTo>
                        <a:pt x="4404" y="2486"/>
                        <a:pt x="4405" y="2486"/>
                        <a:pt x="4405" y="2486"/>
                      </a:cubicBezTo>
                      <a:cubicBezTo>
                        <a:pt x="4405" y="2486"/>
                        <a:pt x="4410" y="2487"/>
                        <a:pt x="4410" y="2487"/>
                      </a:cubicBezTo>
                      <a:cubicBezTo>
                        <a:pt x="4410" y="2487"/>
                        <a:pt x="4410" y="2486"/>
                        <a:pt x="4410" y="2486"/>
                      </a:cubicBezTo>
                      <a:cubicBezTo>
                        <a:pt x="4410" y="2486"/>
                        <a:pt x="4416" y="2487"/>
                        <a:pt x="4416" y="2487"/>
                      </a:cubicBezTo>
                      <a:cubicBezTo>
                        <a:pt x="4416" y="2487"/>
                        <a:pt x="4416" y="2487"/>
                        <a:pt x="4416" y="2487"/>
                      </a:cubicBezTo>
                      <a:cubicBezTo>
                        <a:pt x="4416" y="2487"/>
                        <a:pt x="4421" y="2488"/>
                        <a:pt x="4421" y="2488"/>
                      </a:cubicBezTo>
                      <a:cubicBezTo>
                        <a:pt x="4421" y="2488"/>
                        <a:pt x="4422" y="2488"/>
                        <a:pt x="4422" y="2488"/>
                      </a:cubicBezTo>
                      <a:cubicBezTo>
                        <a:pt x="4422" y="2488"/>
                        <a:pt x="4425" y="2489"/>
                        <a:pt x="4425" y="2489"/>
                      </a:cubicBezTo>
                      <a:cubicBezTo>
                        <a:pt x="4425" y="2489"/>
                        <a:pt x="4427" y="2488"/>
                        <a:pt x="4427" y="2488"/>
                      </a:cubicBezTo>
                      <a:cubicBezTo>
                        <a:pt x="4427" y="2488"/>
                        <a:pt x="4433" y="2489"/>
                        <a:pt x="4433" y="2489"/>
                      </a:cubicBezTo>
                      <a:cubicBezTo>
                        <a:pt x="4433" y="2489"/>
                        <a:pt x="4433" y="2489"/>
                        <a:pt x="4433" y="2489"/>
                      </a:cubicBezTo>
                      <a:cubicBezTo>
                        <a:pt x="4433" y="2489"/>
                        <a:pt x="4435" y="2489"/>
                        <a:pt x="4435" y="2489"/>
                      </a:cubicBezTo>
                      <a:cubicBezTo>
                        <a:pt x="4435" y="2489"/>
                        <a:pt x="4439" y="2489"/>
                        <a:pt x="4439" y="2489"/>
                      </a:cubicBezTo>
                      <a:cubicBezTo>
                        <a:pt x="4439" y="2489"/>
                        <a:pt x="4444" y="2490"/>
                        <a:pt x="4444" y="2490"/>
                      </a:cubicBezTo>
                      <a:cubicBezTo>
                        <a:pt x="4444" y="2490"/>
                        <a:pt x="4444" y="2490"/>
                        <a:pt x="4444" y="2490"/>
                      </a:cubicBezTo>
                      <a:cubicBezTo>
                        <a:pt x="4444" y="2490"/>
                        <a:pt x="4448" y="2490"/>
                        <a:pt x="4448" y="2490"/>
                      </a:cubicBezTo>
                      <a:cubicBezTo>
                        <a:pt x="4448" y="2490"/>
                        <a:pt x="4450" y="2490"/>
                        <a:pt x="4450" y="2490"/>
                      </a:cubicBezTo>
                      <a:cubicBezTo>
                        <a:pt x="4450" y="2490"/>
                        <a:pt x="4452" y="2490"/>
                        <a:pt x="4452" y="2490"/>
                      </a:cubicBezTo>
                      <a:cubicBezTo>
                        <a:pt x="4452" y="2490"/>
                        <a:pt x="4456" y="2491"/>
                        <a:pt x="4456" y="2491"/>
                      </a:cubicBezTo>
                      <a:cubicBezTo>
                        <a:pt x="4456" y="2491"/>
                        <a:pt x="4461" y="2490"/>
                        <a:pt x="4461" y="2490"/>
                      </a:cubicBezTo>
                      <a:cubicBezTo>
                        <a:pt x="4461" y="2490"/>
                        <a:pt x="4462" y="2490"/>
                        <a:pt x="4462" y="2490"/>
                      </a:cubicBezTo>
                      <a:cubicBezTo>
                        <a:pt x="4462" y="2490"/>
                        <a:pt x="4466" y="2489"/>
                        <a:pt x="4466" y="2489"/>
                      </a:cubicBezTo>
                      <a:cubicBezTo>
                        <a:pt x="4466" y="2489"/>
                        <a:pt x="4468" y="2490"/>
                        <a:pt x="4468" y="2490"/>
                      </a:cubicBezTo>
                      <a:cubicBezTo>
                        <a:pt x="4468" y="2490"/>
                        <a:pt x="4472" y="2489"/>
                        <a:pt x="4472" y="2489"/>
                      </a:cubicBezTo>
                      <a:cubicBezTo>
                        <a:pt x="4472" y="2489"/>
                        <a:pt x="4473" y="2489"/>
                        <a:pt x="4473" y="2489"/>
                      </a:cubicBezTo>
                      <a:cubicBezTo>
                        <a:pt x="4473" y="2489"/>
                        <a:pt x="4478" y="2484"/>
                        <a:pt x="4478" y="2484"/>
                      </a:cubicBezTo>
                      <a:cubicBezTo>
                        <a:pt x="4478" y="2484"/>
                        <a:pt x="4478" y="2484"/>
                        <a:pt x="4478" y="2484"/>
                      </a:cubicBezTo>
                      <a:cubicBezTo>
                        <a:pt x="4478" y="2484"/>
                        <a:pt x="4482" y="2487"/>
                        <a:pt x="4482" y="2487"/>
                      </a:cubicBezTo>
                      <a:cubicBezTo>
                        <a:pt x="4482" y="2487"/>
                        <a:pt x="4484" y="2487"/>
                        <a:pt x="4484" y="2487"/>
                      </a:cubicBezTo>
                      <a:cubicBezTo>
                        <a:pt x="4484" y="2487"/>
                        <a:pt x="4489" y="2472"/>
                        <a:pt x="4489" y="2472"/>
                      </a:cubicBezTo>
                      <a:cubicBezTo>
                        <a:pt x="4489" y="2472"/>
                        <a:pt x="4490" y="2469"/>
                        <a:pt x="4490" y="2469"/>
                      </a:cubicBezTo>
                      <a:cubicBezTo>
                        <a:pt x="4490" y="2469"/>
                        <a:pt x="4495" y="2482"/>
                        <a:pt x="4495" y="2482"/>
                      </a:cubicBezTo>
                      <a:cubicBezTo>
                        <a:pt x="4495" y="2482"/>
                        <a:pt x="4495" y="2483"/>
                        <a:pt x="4495" y="2483"/>
                      </a:cubicBezTo>
                      <a:cubicBezTo>
                        <a:pt x="4495" y="2483"/>
                        <a:pt x="4501" y="2466"/>
                        <a:pt x="4501" y="2466"/>
                      </a:cubicBezTo>
                      <a:cubicBezTo>
                        <a:pt x="4501" y="2466"/>
                        <a:pt x="4503" y="2450"/>
                        <a:pt x="4503" y="2450"/>
                      </a:cubicBezTo>
                      <a:cubicBezTo>
                        <a:pt x="4503" y="2450"/>
                        <a:pt x="4506" y="2472"/>
                        <a:pt x="4506" y="2472"/>
                      </a:cubicBezTo>
                      <a:cubicBezTo>
                        <a:pt x="4506" y="2472"/>
                        <a:pt x="4509" y="2478"/>
                        <a:pt x="4509" y="2478"/>
                      </a:cubicBezTo>
                      <a:cubicBezTo>
                        <a:pt x="4509" y="2478"/>
                        <a:pt x="4512" y="2472"/>
                        <a:pt x="4512" y="2472"/>
                      </a:cubicBezTo>
                      <a:cubicBezTo>
                        <a:pt x="4512" y="2472"/>
                        <a:pt x="4512" y="2470"/>
                        <a:pt x="4512" y="2470"/>
                      </a:cubicBezTo>
                      <a:cubicBezTo>
                        <a:pt x="4512" y="2470"/>
                        <a:pt x="4516" y="2439"/>
                        <a:pt x="4516" y="2439"/>
                      </a:cubicBezTo>
                      <a:cubicBezTo>
                        <a:pt x="4516" y="2439"/>
                        <a:pt x="4518" y="2455"/>
                        <a:pt x="4518" y="2455"/>
                      </a:cubicBezTo>
                      <a:cubicBezTo>
                        <a:pt x="4518" y="2455"/>
                        <a:pt x="4522" y="2478"/>
                        <a:pt x="4522" y="2478"/>
                      </a:cubicBezTo>
                      <a:cubicBezTo>
                        <a:pt x="4522" y="2478"/>
                        <a:pt x="4523" y="2477"/>
                        <a:pt x="4523" y="2477"/>
                      </a:cubicBezTo>
                      <a:cubicBezTo>
                        <a:pt x="4523" y="2477"/>
                        <a:pt x="4528" y="2449"/>
                        <a:pt x="4528" y="2449"/>
                      </a:cubicBezTo>
                      <a:cubicBezTo>
                        <a:pt x="4528" y="2449"/>
                        <a:pt x="4529" y="2450"/>
                        <a:pt x="4529" y="2450"/>
                      </a:cubicBezTo>
                      <a:cubicBezTo>
                        <a:pt x="4529" y="2450"/>
                        <a:pt x="4535" y="2480"/>
                        <a:pt x="4535" y="2480"/>
                      </a:cubicBezTo>
                      <a:cubicBezTo>
                        <a:pt x="4535" y="2480"/>
                        <a:pt x="4536" y="2482"/>
                        <a:pt x="4536" y="2482"/>
                      </a:cubicBezTo>
                      <a:cubicBezTo>
                        <a:pt x="4536" y="2482"/>
                        <a:pt x="4540" y="2471"/>
                        <a:pt x="4540" y="2471"/>
                      </a:cubicBezTo>
                      <a:cubicBezTo>
                        <a:pt x="4540" y="2471"/>
                        <a:pt x="4541" y="2470"/>
                        <a:pt x="4541" y="2470"/>
                      </a:cubicBezTo>
                      <a:cubicBezTo>
                        <a:pt x="4541" y="2470"/>
                        <a:pt x="4546" y="2486"/>
                        <a:pt x="4546" y="2486"/>
                      </a:cubicBezTo>
                      <a:cubicBezTo>
                        <a:pt x="4546" y="2486"/>
                        <a:pt x="4546" y="2486"/>
                        <a:pt x="4546" y="2486"/>
                      </a:cubicBezTo>
                      <a:cubicBezTo>
                        <a:pt x="4546" y="2486"/>
                        <a:pt x="4550" y="2488"/>
                        <a:pt x="4550" y="2488"/>
                      </a:cubicBezTo>
                      <a:cubicBezTo>
                        <a:pt x="4550" y="2488"/>
                        <a:pt x="4554" y="2486"/>
                        <a:pt x="4554" y="2486"/>
                      </a:cubicBezTo>
                      <a:cubicBezTo>
                        <a:pt x="4554" y="2486"/>
                        <a:pt x="4557" y="2490"/>
                        <a:pt x="4557" y="2490"/>
                      </a:cubicBezTo>
                      <a:cubicBezTo>
                        <a:pt x="4557" y="2490"/>
                        <a:pt x="4557" y="2490"/>
                        <a:pt x="4557" y="2490"/>
                      </a:cubicBezTo>
                      <a:cubicBezTo>
                        <a:pt x="4557" y="2490"/>
                        <a:pt x="4562" y="2492"/>
                        <a:pt x="4562" y="2492"/>
                      </a:cubicBezTo>
                      <a:cubicBezTo>
                        <a:pt x="4562" y="2492"/>
                        <a:pt x="4567" y="2492"/>
                        <a:pt x="4567" y="2492"/>
                      </a:cubicBezTo>
                      <a:cubicBezTo>
                        <a:pt x="4567" y="2492"/>
                        <a:pt x="4568" y="2492"/>
                        <a:pt x="4568" y="2492"/>
                      </a:cubicBezTo>
                      <a:cubicBezTo>
                        <a:pt x="4568" y="2492"/>
                        <a:pt x="4569" y="2492"/>
                        <a:pt x="4569" y="2492"/>
                      </a:cubicBezTo>
                      <a:cubicBezTo>
                        <a:pt x="4569" y="2492"/>
                        <a:pt x="4573" y="2493"/>
                        <a:pt x="4573" y="2493"/>
                      </a:cubicBezTo>
                      <a:cubicBezTo>
                        <a:pt x="4573" y="2493"/>
                        <a:pt x="4574" y="2493"/>
                        <a:pt x="4574" y="2493"/>
                      </a:cubicBezTo>
                      <a:cubicBezTo>
                        <a:pt x="4574" y="2493"/>
                        <a:pt x="4580" y="2494"/>
                        <a:pt x="4580" y="2494"/>
                      </a:cubicBezTo>
                      <a:cubicBezTo>
                        <a:pt x="4580" y="2494"/>
                        <a:pt x="4583" y="2494"/>
                        <a:pt x="4583" y="2494"/>
                      </a:cubicBezTo>
                      <a:cubicBezTo>
                        <a:pt x="4583" y="2494"/>
                        <a:pt x="4585" y="2494"/>
                        <a:pt x="4585" y="2494"/>
                      </a:cubicBezTo>
                      <a:cubicBezTo>
                        <a:pt x="4585" y="2494"/>
                        <a:pt x="4587" y="2494"/>
                        <a:pt x="4587" y="2494"/>
                      </a:cubicBezTo>
                      <a:cubicBezTo>
                        <a:pt x="4587" y="2494"/>
                        <a:pt x="4589" y="2494"/>
                        <a:pt x="4589" y="2494"/>
                      </a:cubicBezTo>
                      <a:cubicBezTo>
                        <a:pt x="4589" y="2494"/>
                        <a:pt x="4592" y="2494"/>
                        <a:pt x="4592" y="2494"/>
                      </a:cubicBezTo>
                      <a:cubicBezTo>
                        <a:pt x="4592" y="2494"/>
                        <a:pt x="4596" y="2494"/>
                        <a:pt x="4596" y="2494"/>
                      </a:cubicBezTo>
                      <a:cubicBezTo>
                        <a:pt x="4596" y="2494"/>
                        <a:pt x="4598" y="2494"/>
                        <a:pt x="4598" y="2494"/>
                      </a:cubicBezTo>
                      <a:cubicBezTo>
                        <a:pt x="4598" y="2494"/>
                        <a:pt x="4601" y="2494"/>
                        <a:pt x="4601" y="2494"/>
                      </a:cubicBezTo>
                      <a:cubicBezTo>
                        <a:pt x="4601" y="2494"/>
                        <a:pt x="4606" y="2494"/>
                        <a:pt x="4606" y="2494"/>
                      </a:cubicBezTo>
                      <a:cubicBezTo>
                        <a:pt x="4606" y="2494"/>
                        <a:pt x="4607" y="2494"/>
                        <a:pt x="4607" y="2494"/>
                      </a:cubicBezTo>
                      <a:cubicBezTo>
                        <a:pt x="4607" y="2494"/>
                        <a:pt x="4609" y="2494"/>
                        <a:pt x="4609" y="2494"/>
                      </a:cubicBezTo>
                      <a:cubicBezTo>
                        <a:pt x="4609" y="2494"/>
                        <a:pt x="4610" y="2494"/>
                        <a:pt x="4610" y="2494"/>
                      </a:cubicBezTo>
                      <a:cubicBezTo>
                        <a:pt x="4610" y="2494"/>
                        <a:pt x="4616" y="2494"/>
                        <a:pt x="4616" y="2494"/>
                      </a:cubicBezTo>
                      <a:cubicBezTo>
                        <a:pt x="4616" y="2494"/>
                        <a:pt x="4619" y="2494"/>
                        <a:pt x="4619" y="2494"/>
                      </a:cubicBezTo>
                      <a:cubicBezTo>
                        <a:pt x="4619" y="2494"/>
                        <a:pt x="4620" y="2494"/>
                        <a:pt x="4620" y="2494"/>
                      </a:cubicBezTo>
                      <a:cubicBezTo>
                        <a:pt x="4620" y="2494"/>
                        <a:pt x="4625" y="2493"/>
                        <a:pt x="4625" y="2493"/>
                      </a:cubicBezTo>
                      <a:cubicBezTo>
                        <a:pt x="4625" y="2493"/>
                        <a:pt x="4625" y="2493"/>
                        <a:pt x="4625" y="2493"/>
                      </a:cubicBezTo>
                      <a:cubicBezTo>
                        <a:pt x="4625" y="2493"/>
                        <a:pt x="4631" y="2493"/>
                        <a:pt x="4631" y="2493"/>
                      </a:cubicBezTo>
                      <a:cubicBezTo>
                        <a:pt x="4631" y="2493"/>
                        <a:pt x="4633" y="2493"/>
                        <a:pt x="4633" y="2493"/>
                      </a:cubicBezTo>
                      <a:cubicBezTo>
                        <a:pt x="4633" y="2493"/>
                        <a:pt x="4636" y="2492"/>
                        <a:pt x="4636" y="2492"/>
                      </a:cubicBezTo>
                      <a:cubicBezTo>
                        <a:pt x="4636" y="2492"/>
                        <a:pt x="4637" y="2492"/>
                        <a:pt x="4637" y="2492"/>
                      </a:cubicBezTo>
                      <a:cubicBezTo>
                        <a:pt x="4637" y="2492"/>
                        <a:pt x="4642" y="2491"/>
                        <a:pt x="4642" y="2491"/>
                      </a:cubicBezTo>
                      <a:cubicBezTo>
                        <a:pt x="4642" y="2491"/>
                        <a:pt x="4643" y="2491"/>
                        <a:pt x="4643" y="2491"/>
                      </a:cubicBezTo>
                      <a:cubicBezTo>
                        <a:pt x="4643" y="2491"/>
                        <a:pt x="4647" y="2489"/>
                        <a:pt x="4647" y="2489"/>
                      </a:cubicBezTo>
                      <a:cubicBezTo>
                        <a:pt x="4647" y="2489"/>
                        <a:pt x="4648" y="2488"/>
                        <a:pt x="4648" y="2488"/>
                      </a:cubicBezTo>
                      <a:cubicBezTo>
                        <a:pt x="4648" y="2488"/>
                        <a:pt x="4653" y="2482"/>
                        <a:pt x="4653" y="2482"/>
                      </a:cubicBezTo>
                      <a:cubicBezTo>
                        <a:pt x="4653" y="2482"/>
                        <a:pt x="4654" y="2481"/>
                        <a:pt x="4654" y="2481"/>
                      </a:cubicBezTo>
                      <a:cubicBezTo>
                        <a:pt x="4654" y="2481"/>
                        <a:pt x="4659" y="2444"/>
                        <a:pt x="4659" y="2444"/>
                      </a:cubicBezTo>
                      <a:cubicBezTo>
                        <a:pt x="4659" y="2444"/>
                        <a:pt x="4660" y="2438"/>
                        <a:pt x="4660" y="2438"/>
                      </a:cubicBezTo>
                      <a:cubicBezTo>
                        <a:pt x="4660" y="2438"/>
                        <a:pt x="4665" y="2475"/>
                        <a:pt x="4665" y="2475"/>
                      </a:cubicBezTo>
                      <a:cubicBezTo>
                        <a:pt x="4665" y="2475"/>
                        <a:pt x="4665" y="2476"/>
                        <a:pt x="4665" y="2476"/>
                      </a:cubicBezTo>
                      <a:cubicBezTo>
                        <a:pt x="4665" y="2476"/>
                        <a:pt x="4670" y="2485"/>
                        <a:pt x="4670" y="2485"/>
                      </a:cubicBezTo>
                      <a:cubicBezTo>
                        <a:pt x="4670" y="2485"/>
                        <a:pt x="4671" y="2485"/>
                        <a:pt x="4671" y="2485"/>
                      </a:cubicBezTo>
                      <a:cubicBezTo>
                        <a:pt x="4671" y="2485"/>
                        <a:pt x="4676" y="2489"/>
                        <a:pt x="4676" y="2489"/>
                      </a:cubicBezTo>
                      <a:cubicBezTo>
                        <a:pt x="4676" y="2489"/>
                        <a:pt x="4676" y="2489"/>
                        <a:pt x="4676" y="2489"/>
                      </a:cubicBezTo>
                      <a:cubicBezTo>
                        <a:pt x="4676" y="2489"/>
                        <a:pt x="4680" y="2490"/>
                        <a:pt x="4680" y="2490"/>
                      </a:cubicBezTo>
                      <a:cubicBezTo>
                        <a:pt x="4680" y="2490"/>
                        <a:pt x="4685" y="2489"/>
                        <a:pt x="4685" y="2489"/>
                      </a:cubicBezTo>
                      <a:cubicBezTo>
                        <a:pt x="4685" y="2489"/>
                        <a:pt x="4687" y="2491"/>
                        <a:pt x="4687" y="2491"/>
                      </a:cubicBezTo>
                      <a:cubicBezTo>
                        <a:pt x="4687" y="2491"/>
                        <a:pt x="4687" y="2491"/>
                        <a:pt x="4687" y="2491"/>
                      </a:cubicBezTo>
                      <a:cubicBezTo>
                        <a:pt x="4687" y="2491"/>
                        <a:pt x="4693" y="2493"/>
                        <a:pt x="4693" y="2493"/>
                      </a:cubicBezTo>
                      <a:cubicBezTo>
                        <a:pt x="4693" y="2493"/>
                        <a:pt x="4693" y="2493"/>
                        <a:pt x="4693" y="2493"/>
                      </a:cubicBezTo>
                      <a:cubicBezTo>
                        <a:pt x="4693" y="2493"/>
                        <a:pt x="4699" y="2494"/>
                        <a:pt x="4699" y="2494"/>
                      </a:cubicBezTo>
                      <a:cubicBezTo>
                        <a:pt x="4699" y="2494"/>
                        <a:pt x="4702" y="2494"/>
                        <a:pt x="4702" y="2494"/>
                      </a:cubicBezTo>
                      <a:cubicBezTo>
                        <a:pt x="4702" y="2494"/>
                        <a:pt x="4703" y="2494"/>
                        <a:pt x="4703" y="2494"/>
                      </a:cubicBezTo>
                      <a:cubicBezTo>
                        <a:pt x="4703" y="2494"/>
                        <a:pt x="4704" y="2494"/>
                        <a:pt x="4704" y="2494"/>
                      </a:cubicBezTo>
                      <a:cubicBezTo>
                        <a:pt x="4704" y="2494"/>
                        <a:pt x="4709" y="2495"/>
                        <a:pt x="4709" y="2495"/>
                      </a:cubicBezTo>
                      <a:cubicBezTo>
                        <a:pt x="4709" y="2495"/>
                        <a:pt x="4712" y="2495"/>
                        <a:pt x="4712" y="2495"/>
                      </a:cubicBezTo>
                      <a:cubicBezTo>
                        <a:pt x="4712" y="2495"/>
                        <a:pt x="4714" y="2495"/>
                        <a:pt x="4714" y="2495"/>
                      </a:cubicBezTo>
                      <a:cubicBezTo>
                        <a:pt x="4714" y="2495"/>
                        <a:pt x="4720" y="2495"/>
                        <a:pt x="4720" y="2495"/>
                      </a:cubicBezTo>
                      <a:cubicBezTo>
                        <a:pt x="4720" y="2495"/>
                        <a:pt x="4721" y="2495"/>
                        <a:pt x="4721" y="2495"/>
                      </a:cubicBezTo>
                      <a:cubicBezTo>
                        <a:pt x="4721" y="2495"/>
                        <a:pt x="4722" y="2495"/>
                        <a:pt x="4722" y="2495"/>
                      </a:cubicBezTo>
                      <a:cubicBezTo>
                        <a:pt x="4722" y="2495"/>
                        <a:pt x="4727" y="2495"/>
                        <a:pt x="4727" y="2495"/>
                      </a:cubicBezTo>
                      <a:cubicBezTo>
                        <a:pt x="4727" y="2495"/>
                        <a:pt x="4727" y="2496"/>
                        <a:pt x="4727" y="2496"/>
                      </a:cubicBezTo>
                      <a:cubicBezTo>
                        <a:pt x="4727" y="2496"/>
                        <a:pt x="4728" y="2495"/>
                        <a:pt x="4728" y="2495"/>
                      </a:cubicBezTo>
                      <a:cubicBezTo>
                        <a:pt x="4728" y="2495"/>
                        <a:pt x="4733" y="2496"/>
                        <a:pt x="4733" y="2496"/>
                      </a:cubicBezTo>
                      <a:cubicBezTo>
                        <a:pt x="4733" y="2496"/>
                        <a:pt x="4736" y="2495"/>
                        <a:pt x="4736" y="2495"/>
                      </a:cubicBezTo>
                      <a:cubicBezTo>
                        <a:pt x="4736" y="2495"/>
                        <a:pt x="4739" y="2495"/>
                        <a:pt x="4739" y="2495"/>
                      </a:cubicBezTo>
                      <a:cubicBezTo>
                        <a:pt x="4739" y="2495"/>
                        <a:pt x="4744" y="2496"/>
                        <a:pt x="4744" y="2496"/>
                      </a:cubicBezTo>
                      <a:cubicBezTo>
                        <a:pt x="4744" y="2496"/>
                        <a:pt x="4746" y="2496"/>
                        <a:pt x="4746" y="2496"/>
                      </a:cubicBezTo>
                      <a:cubicBezTo>
                        <a:pt x="4746" y="2496"/>
                        <a:pt x="4749" y="2495"/>
                        <a:pt x="4749" y="2495"/>
                      </a:cubicBezTo>
                      <a:cubicBezTo>
                        <a:pt x="4749" y="2495"/>
                        <a:pt x="4751" y="2495"/>
                        <a:pt x="4751" y="2495"/>
                      </a:cubicBezTo>
                      <a:cubicBezTo>
                        <a:pt x="4751" y="2495"/>
                        <a:pt x="4752" y="2495"/>
                        <a:pt x="4752" y="2495"/>
                      </a:cubicBezTo>
                      <a:cubicBezTo>
                        <a:pt x="4752" y="2495"/>
                        <a:pt x="4755" y="2495"/>
                        <a:pt x="4755" y="2495"/>
                      </a:cubicBezTo>
                      <a:cubicBezTo>
                        <a:pt x="4755" y="2495"/>
                        <a:pt x="4761" y="2493"/>
                        <a:pt x="4761" y="2493"/>
                      </a:cubicBezTo>
                      <a:cubicBezTo>
                        <a:pt x="4761" y="2493"/>
                        <a:pt x="4761" y="2493"/>
                        <a:pt x="4761" y="2493"/>
                      </a:cubicBezTo>
                      <a:cubicBezTo>
                        <a:pt x="4761" y="2493"/>
                        <a:pt x="4766" y="2491"/>
                        <a:pt x="4766" y="2491"/>
                      </a:cubicBezTo>
                      <a:cubicBezTo>
                        <a:pt x="4766" y="2491"/>
                        <a:pt x="4766" y="2491"/>
                        <a:pt x="4766" y="2491"/>
                      </a:cubicBezTo>
                      <a:cubicBezTo>
                        <a:pt x="4766" y="2491"/>
                        <a:pt x="4772" y="2481"/>
                        <a:pt x="4772" y="2481"/>
                      </a:cubicBezTo>
                      <a:cubicBezTo>
                        <a:pt x="4772" y="2481"/>
                        <a:pt x="4772" y="2480"/>
                        <a:pt x="4772" y="2480"/>
                      </a:cubicBezTo>
                      <a:cubicBezTo>
                        <a:pt x="4772" y="2480"/>
                        <a:pt x="4778" y="2470"/>
                        <a:pt x="4778" y="2470"/>
                      </a:cubicBezTo>
                      <a:cubicBezTo>
                        <a:pt x="4778" y="2470"/>
                        <a:pt x="4778" y="2469"/>
                        <a:pt x="4778" y="2469"/>
                      </a:cubicBezTo>
                      <a:cubicBezTo>
                        <a:pt x="4778" y="2469"/>
                        <a:pt x="4783" y="2443"/>
                        <a:pt x="4783" y="2443"/>
                      </a:cubicBezTo>
                      <a:cubicBezTo>
                        <a:pt x="4783" y="2443"/>
                        <a:pt x="4784" y="2441"/>
                        <a:pt x="4784" y="2441"/>
                      </a:cubicBezTo>
                      <a:cubicBezTo>
                        <a:pt x="4784" y="2441"/>
                        <a:pt x="4789" y="2080"/>
                        <a:pt x="4789" y="2080"/>
                      </a:cubicBezTo>
                      <a:cubicBezTo>
                        <a:pt x="4789" y="2080"/>
                        <a:pt x="4790" y="1972"/>
                        <a:pt x="4790" y="1972"/>
                      </a:cubicBezTo>
                      <a:cubicBezTo>
                        <a:pt x="4790" y="1972"/>
                        <a:pt x="4795" y="2347"/>
                        <a:pt x="4795" y="2347"/>
                      </a:cubicBezTo>
                      <a:cubicBezTo>
                        <a:pt x="4795" y="2347"/>
                        <a:pt x="4797" y="2373"/>
                        <a:pt x="4797" y="2373"/>
                      </a:cubicBezTo>
                      <a:cubicBezTo>
                        <a:pt x="4797" y="2373"/>
                        <a:pt x="4800" y="2259"/>
                        <a:pt x="4800" y="2259"/>
                      </a:cubicBezTo>
                      <a:cubicBezTo>
                        <a:pt x="4800" y="2259"/>
                        <a:pt x="4803" y="1988"/>
                        <a:pt x="4803" y="1988"/>
                      </a:cubicBezTo>
                      <a:cubicBezTo>
                        <a:pt x="4803" y="1988"/>
                        <a:pt x="4806" y="2299"/>
                        <a:pt x="4806" y="2299"/>
                      </a:cubicBezTo>
                      <a:cubicBezTo>
                        <a:pt x="4806" y="2299"/>
                        <a:pt x="4806" y="2317"/>
                        <a:pt x="4806" y="2317"/>
                      </a:cubicBezTo>
                      <a:cubicBezTo>
                        <a:pt x="4806" y="2317"/>
                        <a:pt x="4812" y="2444"/>
                        <a:pt x="4812" y="2444"/>
                      </a:cubicBezTo>
                      <a:cubicBezTo>
                        <a:pt x="4812" y="2444"/>
                        <a:pt x="4812" y="2446"/>
                        <a:pt x="4812" y="2446"/>
                      </a:cubicBezTo>
                      <a:cubicBezTo>
                        <a:pt x="4812" y="2446"/>
                        <a:pt x="4817" y="2469"/>
                        <a:pt x="4817" y="2469"/>
                      </a:cubicBezTo>
                      <a:cubicBezTo>
                        <a:pt x="4817" y="2469"/>
                        <a:pt x="4818" y="2470"/>
                        <a:pt x="4818" y="2470"/>
                      </a:cubicBezTo>
                      <a:cubicBezTo>
                        <a:pt x="4818" y="2470"/>
                        <a:pt x="4823" y="2478"/>
                        <a:pt x="4823" y="2478"/>
                      </a:cubicBezTo>
                      <a:cubicBezTo>
                        <a:pt x="4823" y="2478"/>
                        <a:pt x="4823" y="2478"/>
                        <a:pt x="4823" y="2478"/>
                      </a:cubicBezTo>
                      <a:cubicBezTo>
                        <a:pt x="4823" y="2478"/>
                        <a:pt x="4829" y="2483"/>
                        <a:pt x="4829" y="2483"/>
                      </a:cubicBezTo>
                      <a:cubicBezTo>
                        <a:pt x="4829" y="2483"/>
                        <a:pt x="4829" y="2483"/>
                        <a:pt x="4829" y="2483"/>
                      </a:cubicBezTo>
                      <a:cubicBezTo>
                        <a:pt x="4829" y="2483"/>
                        <a:pt x="4834" y="2485"/>
                        <a:pt x="4834" y="2485"/>
                      </a:cubicBezTo>
                      <a:cubicBezTo>
                        <a:pt x="4834" y="2485"/>
                        <a:pt x="4834" y="2486"/>
                        <a:pt x="4834" y="2486"/>
                      </a:cubicBezTo>
                      <a:cubicBezTo>
                        <a:pt x="4834" y="2486"/>
                        <a:pt x="4840" y="2488"/>
                        <a:pt x="4840" y="2488"/>
                      </a:cubicBezTo>
                      <a:cubicBezTo>
                        <a:pt x="4840" y="2488"/>
                        <a:pt x="4840" y="2488"/>
                        <a:pt x="4840" y="2488"/>
                      </a:cubicBezTo>
                      <a:cubicBezTo>
                        <a:pt x="4840" y="2488"/>
                        <a:pt x="4845" y="2489"/>
                        <a:pt x="4845" y="2489"/>
                      </a:cubicBezTo>
                      <a:cubicBezTo>
                        <a:pt x="4845" y="2489"/>
                        <a:pt x="4846" y="2489"/>
                        <a:pt x="4846" y="2489"/>
                      </a:cubicBezTo>
                      <a:cubicBezTo>
                        <a:pt x="4846" y="2489"/>
                        <a:pt x="4851" y="2490"/>
                        <a:pt x="4851" y="2490"/>
                      </a:cubicBezTo>
                      <a:cubicBezTo>
                        <a:pt x="4851" y="2490"/>
                        <a:pt x="4852" y="2490"/>
                        <a:pt x="4852" y="2490"/>
                      </a:cubicBezTo>
                      <a:cubicBezTo>
                        <a:pt x="4852" y="2490"/>
                        <a:pt x="4856" y="2492"/>
                        <a:pt x="4856" y="2492"/>
                      </a:cubicBezTo>
                      <a:cubicBezTo>
                        <a:pt x="4856" y="2492"/>
                        <a:pt x="4858" y="2491"/>
                        <a:pt x="4858" y="2491"/>
                      </a:cubicBezTo>
                      <a:cubicBezTo>
                        <a:pt x="4858" y="2491"/>
                        <a:pt x="4862" y="2492"/>
                        <a:pt x="4862" y="2492"/>
                      </a:cubicBezTo>
                      <a:cubicBezTo>
                        <a:pt x="4862" y="2492"/>
                        <a:pt x="4863" y="2492"/>
                        <a:pt x="4863" y="2492"/>
                      </a:cubicBezTo>
                      <a:cubicBezTo>
                        <a:pt x="4863" y="2492"/>
                        <a:pt x="4868" y="2493"/>
                        <a:pt x="4868" y="2493"/>
                      </a:cubicBezTo>
                      <a:cubicBezTo>
                        <a:pt x="4868" y="2493"/>
                        <a:pt x="4868" y="2493"/>
                        <a:pt x="4868" y="2493"/>
                      </a:cubicBezTo>
                      <a:cubicBezTo>
                        <a:pt x="4868" y="2493"/>
                        <a:pt x="4873" y="2493"/>
                        <a:pt x="4873" y="2493"/>
                      </a:cubicBezTo>
                      <a:cubicBezTo>
                        <a:pt x="4873" y="2493"/>
                        <a:pt x="4875" y="2493"/>
                        <a:pt x="4875" y="2493"/>
                      </a:cubicBezTo>
                      <a:cubicBezTo>
                        <a:pt x="4875" y="2493"/>
                        <a:pt x="4879" y="2494"/>
                        <a:pt x="4879" y="2494"/>
                      </a:cubicBezTo>
                      <a:cubicBezTo>
                        <a:pt x="4879" y="2494"/>
                        <a:pt x="4881" y="2493"/>
                        <a:pt x="4881" y="2493"/>
                      </a:cubicBezTo>
                      <a:cubicBezTo>
                        <a:pt x="4881" y="2493"/>
                        <a:pt x="4882" y="2494"/>
                        <a:pt x="4882" y="2494"/>
                      </a:cubicBezTo>
                      <a:cubicBezTo>
                        <a:pt x="4882" y="2494"/>
                        <a:pt x="4888" y="2494"/>
                        <a:pt x="4888" y="2494"/>
                      </a:cubicBezTo>
                      <a:cubicBezTo>
                        <a:pt x="4888" y="2494"/>
                        <a:pt x="4891" y="2494"/>
                        <a:pt x="4891" y="2494"/>
                      </a:cubicBezTo>
                      <a:cubicBezTo>
                        <a:pt x="4891" y="2494"/>
                        <a:pt x="4894" y="2494"/>
                        <a:pt x="4894" y="2494"/>
                      </a:cubicBezTo>
                      <a:cubicBezTo>
                        <a:pt x="4894" y="2494"/>
                        <a:pt x="4896" y="2494"/>
                        <a:pt x="4896" y="2494"/>
                      </a:cubicBezTo>
                      <a:cubicBezTo>
                        <a:pt x="4896" y="2494"/>
                        <a:pt x="4899" y="2494"/>
                        <a:pt x="4899" y="2494"/>
                      </a:cubicBezTo>
                      <a:cubicBezTo>
                        <a:pt x="4899" y="2494"/>
                        <a:pt x="4901" y="2494"/>
                        <a:pt x="4901" y="2494"/>
                      </a:cubicBezTo>
                      <a:cubicBezTo>
                        <a:pt x="4901" y="2494"/>
                        <a:pt x="4904" y="2495"/>
                        <a:pt x="4904" y="2495"/>
                      </a:cubicBezTo>
                      <a:cubicBezTo>
                        <a:pt x="4904" y="2495"/>
                        <a:pt x="4907" y="2494"/>
                        <a:pt x="4907" y="2494"/>
                      </a:cubicBezTo>
                      <a:cubicBezTo>
                        <a:pt x="4907" y="2494"/>
                        <a:pt x="4908" y="2494"/>
                        <a:pt x="4908" y="2494"/>
                      </a:cubicBezTo>
                      <a:cubicBezTo>
                        <a:pt x="4908" y="2494"/>
                        <a:pt x="4911" y="2492"/>
                        <a:pt x="4911" y="2492"/>
                      </a:cubicBezTo>
                      <a:cubicBezTo>
                        <a:pt x="4911" y="2492"/>
                        <a:pt x="4914" y="2493"/>
                        <a:pt x="4914" y="2493"/>
                      </a:cubicBezTo>
                      <a:cubicBezTo>
                        <a:pt x="4914" y="2493"/>
                        <a:pt x="4918" y="2494"/>
                        <a:pt x="4918" y="2494"/>
                      </a:cubicBezTo>
                      <a:cubicBezTo>
                        <a:pt x="4918" y="2494"/>
                        <a:pt x="4920" y="2494"/>
                        <a:pt x="4920" y="2494"/>
                      </a:cubicBezTo>
                      <a:cubicBezTo>
                        <a:pt x="4920" y="2494"/>
                        <a:pt x="4924" y="2492"/>
                        <a:pt x="4924" y="2492"/>
                      </a:cubicBezTo>
                      <a:cubicBezTo>
                        <a:pt x="4924" y="2492"/>
                        <a:pt x="4925" y="2492"/>
                        <a:pt x="4925" y="2492"/>
                      </a:cubicBezTo>
                      <a:cubicBezTo>
                        <a:pt x="4925" y="2492"/>
                        <a:pt x="4928" y="2494"/>
                        <a:pt x="4928" y="2494"/>
                      </a:cubicBezTo>
                      <a:cubicBezTo>
                        <a:pt x="4928" y="2494"/>
                        <a:pt x="4932" y="2494"/>
                        <a:pt x="4932" y="2494"/>
                      </a:cubicBezTo>
                      <a:cubicBezTo>
                        <a:pt x="4932" y="2494"/>
                        <a:pt x="4936" y="2493"/>
                        <a:pt x="4936" y="2493"/>
                      </a:cubicBezTo>
                      <a:cubicBezTo>
                        <a:pt x="4936" y="2493"/>
                        <a:pt x="4936" y="2493"/>
                        <a:pt x="4936" y="2493"/>
                      </a:cubicBezTo>
                      <a:cubicBezTo>
                        <a:pt x="4936" y="2493"/>
                        <a:pt x="4942" y="2489"/>
                        <a:pt x="4942" y="2489"/>
                      </a:cubicBezTo>
                      <a:cubicBezTo>
                        <a:pt x="4942" y="2489"/>
                        <a:pt x="4942" y="2489"/>
                        <a:pt x="4942" y="2489"/>
                      </a:cubicBezTo>
                      <a:cubicBezTo>
                        <a:pt x="4942" y="2489"/>
                        <a:pt x="4947" y="2492"/>
                        <a:pt x="4947" y="2492"/>
                      </a:cubicBezTo>
                      <a:cubicBezTo>
                        <a:pt x="4947" y="2492"/>
                        <a:pt x="4948" y="2491"/>
                        <a:pt x="4948" y="2491"/>
                      </a:cubicBezTo>
                      <a:cubicBezTo>
                        <a:pt x="4948" y="2491"/>
                        <a:pt x="4953" y="2488"/>
                        <a:pt x="4953" y="2488"/>
                      </a:cubicBezTo>
                      <a:cubicBezTo>
                        <a:pt x="4953" y="2488"/>
                        <a:pt x="4954" y="2488"/>
                        <a:pt x="4954" y="2488"/>
                      </a:cubicBezTo>
                      <a:cubicBezTo>
                        <a:pt x="4954" y="2488"/>
                        <a:pt x="4959" y="2491"/>
                        <a:pt x="4959" y="2491"/>
                      </a:cubicBezTo>
                      <a:cubicBezTo>
                        <a:pt x="4959" y="2491"/>
                        <a:pt x="4959" y="2491"/>
                        <a:pt x="4959" y="2491"/>
                      </a:cubicBezTo>
                      <a:cubicBezTo>
                        <a:pt x="4959" y="2491"/>
                        <a:pt x="4962" y="2493"/>
                        <a:pt x="4962" y="2493"/>
                      </a:cubicBezTo>
                      <a:cubicBezTo>
                        <a:pt x="4962" y="2493"/>
                        <a:pt x="4966" y="2491"/>
                        <a:pt x="4966" y="2491"/>
                      </a:cubicBezTo>
                      <a:cubicBezTo>
                        <a:pt x="4966" y="2491"/>
                        <a:pt x="4970" y="2493"/>
                        <a:pt x="4970" y="2493"/>
                      </a:cubicBezTo>
                      <a:cubicBezTo>
                        <a:pt x="4970" y="2493"/>
                        <a:pt x="4970" y="2493"/>
                        <a:pt x="4970" y="2493"/>
                      </a:cubicBezTo>
                      <a:cubicBezTo>
                        <a:pt x="4970" y="2493"/>
                        <a:pt x="4975" y="2494"/>
                        <a:pt x="4975" y="2494"/>
                      </a:cubicBezTo>
                      <a:cubicBezTo>
                        <a:pt x="4975" y="2494"/>
                        <a:pt x="4979" y="2494"/>
                        <a:pt x="4979" y="2494"/>
                      </a:cubicBezTo>
                      <a:cubicBezTo>
                        <a:pt x="4979" y="2494"/>
                        <a:pt x="4981" y="2494"/>
                        <a:pt x="4981" y="2494"/>
                      </a:cubicBezTo>
                      <a:cubicBezTo>
                        <a:pt x="4981" y="2494"/>
                        <a:pt x="4984" y="2494"/>
                        <a:pt x="4984" y="2494"/>
                      </a:cubicBezTo>
                      <a:cubicBezTo>
                        <a:pt x="4984" y="2494"/>
                        <a:pt x="4986" y="2495"/>
                        <a:pt x="4986" y="2495"/>
                      </a:cubicBezTo>
                      <a:cubicBezTo>
                        <a:pt x="4986" y="2495"/>
                        <a:pt x="4990" y="2495"/>
                        <a:pt x="4990" y="2495"/>
                      </a:cubicBezTo>
                      <a:cubicBezTo>
                        <a:pt x="4990" y="2495"/>
                        <a:pt x="4992" y="2495"/>
                        <a:pt x="4992" y="2495"/>
                      </a:cubicBezTo>
                      <a:cubicBezTo>
                        <a:pt x="4992" y="2495"/>
                        <a:pt x="4993" y="2495"/>
                        <a:pt x="4993" y="2495"/>
                      </a:cubicBezTo>
                      <a:cubicBezTo>
                        <a:pt x="4993" y="2495"/>
                        <a:pt x="4998" y="2496"/>
                        <a:pt x="4998" y="2496"/>
                      </a:cubicBezTo>
                      <a:cubicBezTo>
                        <a:pt x="4998" y="2496"/>
                        <a:pt x="5002" y="2495"/>
                        <a:pt x="5002" y="2495"/>
                      </a:cubicBezTo>
                      <a:cubicBezTo>
                        <a:pt x="5002" y="2495"/>
                        <a:pt x="5004" y="2496"/>
                        <a:pt x="5004" y="2496"/>
                      </a:cubicBezTo>
                      <a:cubicBezTo>
                        <a:pt x="5004" y="2496"/>
                        <a:pt x="5005" y="2496"/>
                        <a:pt x="5005" y="2496"/>
                      </a:cubicBezTo>
                      <a:cubicBezTo>
                        <a:pt x="5005" y="2496"/>
                        <a:pt x="5009" y="2496"/>
                        <a:pt x="5009" y="2496"/>
                      </a:cubicBezTo>
                      <a:cubicBezTo>
                        <a:pt x="5009" y="2496"/>
                        <a:pt x="5012" y="2496"/>
                        <a:pt x="5012" y="2496"/>
                      </a:cubicBezTo>
                      <a:cubicBezTo>
                        <a:pt x="5012" y="2496"/>
                        <a:pt x="5015" y="2497"/>
                        <a:pt x="5015" y="2497"/>
                      </a:cubicBezTo>
                      <a:cubicBezTo>
                        <a:pt x="5015" y="2497"/>
                        <a:pt x="5016" y="2497"/>
                        <a:pt x="5016" y="2497"/>
                      </a:cubicBezTo>
                      <a:cubicBezTo>
                        <a:pt x="5016" y="2497"/>
                        <a:pt x="5021" y="2496"/>
                        <a:pt x="5021" y="2496"/>
                      </a:cubicBezTo>
                      <a:cubicBezTo>
                        <a:pt x="5021" y="2496"/>
                        <a:pt x="5021" y="2496"/>
                        <a:pt x="5021" y="2496"/>
                      </a:cubicBezTo>
                      <a:cubicBezTo>
                        <a:pt x="5021" y="2496"/>
                        <a:pt x="5026" y="2495"/>
                        <a:pt x="5026" y="2495"/>
                      </a:cubicBezTo>
                      <a:cubicBezTo>
                        <a:pt x="5026" y="2495"/>
                        <a:pt x="5027" y="2495"/>
                        <a:pt x="5027" y="2495"/>
                      </a:cubicBezTo>
                      <a:cubicBezTo>
                        <a:pt x="5027" y="2495"/>
                        <a:pt x="5032" y="2493"/>
                        <a:pt x="5032" y="2493"/>
                      </a:cubicBezTo>
                      <a:cubicBezTo>
                        <a:pt x="5032" y="2493"/>
                        <a:pt x="5032" y="2493"/>
                        <a:pt x="5032" y="2493"/>
                      </a:cubicBezTo>
                      <a:cubicBezTo>
                        <a:pt x="5032" y="2493"/>
                        <a:pt x="5038" y="2490"/>
                        <a:pt x="5038" y="2490"/>
                      </a:cubicBezTo>
                      <a:cubicBezTo>
                        <a:pt x="5038" y="2490"/>
                        <a:pt x="5038" y="2490"/>
                        <a:pt x="5038" y="2490"/>
                      </a:cubicBezTo>
                      <a:cubicBezTo>
                        <a:pt x="5038" y="2490"/>
                        <a:pt x="5043" y="2484"/>
                        <a:pt x="5043" y="2484"/>
                      </a:cubicBezTo>
                      <a:cubicBezTo>
                        <a:pt x="5043" y="2484"/>
                        <a:pt x="5044" y="2484"/>
                        <a:pt x="5044" y="2484"/>
                      </a:cubicBezTo>
                      <a:cubicBezTo>
                        <a:pt x="5044" y="2484"/>
                        <a:pt x="5049" y="2473"/>
                        <a:pt x="5049" y="2473"/>
                      </a:cubicBezTo>
                      <a:cubicBezTo>
                        <a:pt x="5049" y="2473"/>
                        <a:pt x="5049" y="2472"/>
                        <a:pt x="5049" y="2472"/>
                      </a:cubicBezTo>
                      <a:cubicBezTo>
                        <a:pt x="5049" y="2472"/>
                        <a:pt x="5055" y="2419"/>
                        <a:pt x="5055" y="2419"/>
                      </a:cubicBezTo>
                      <a:cubicBezTo>
                        <a:pt x="5055" y="2419"/>
                        <a:pt x="5055" y="2413"/>
                        <a:pt x="5055" y="2413"/>
                      </a:cubicBezTo>
                      <a:cubicBezTo>
                        <a:pt x="5055" y="2413"/>
                        <a:pt x="5060" y="1797"/>
                        <a:pt x="5060" y="1797"/>
                      </a:cubicBezTo>
                      <a:cubicBezTo>
                        <a:pt x="5060" y="1797"/>
                        <a:pt x="5061" y="1800"/>
                        <a:pt x="5061" y="1800"/>
                      </a:cubicBezTo>
                      <a:cubicBezTo>
                        <a:pt x="5061" y="1800"/>
                        <a:pt x="5066" y="2352"/>
                        <a:pt x="5066" y="2352"/>
                      </a:cubicBezTo>
                      <a:cubicBezTo>
                        <a:pt x="5066" y="2352"/>
                        <a:pt x="5067" y="2357"/>
                        <a:pt x="5067" y="2357"/>
                      </a:cubicBezTo>
                      <a:cubicBezTo>
                        <a:pt x="5067" y="2357"/>
                        <a:pt x="5072" y="1964"/>
                        <a:pt x="5072" y="1964"/>
                      </a:cubicBezTo>
                      <a:cubicBezTo>
                        <a:pt x="5072" y="1964"/>
                        <a:pt x="5073" y="1802"/>
                        <a:pt x="5073" y="1802"/>
                      </a:cubicBezTo>
                      <a:cubicBezTo>
                        <a:pt x="5073" y="1802"/>
                        <a:pt x="5077" y="2344"/>
                        <a:pt x="5077" y="2344"/>
                      </a:cubicBezTo>
                      <a:cubicBezTo>
                        <a:pt x="5077" y="2344"/>
                        <a:pt x="5078" y="2353"/>
                        <a:pt x="5078" y="2353"/>
                      </a:cubicBezTo>
                      <a:cubicBezTo>
                        <a:pt x="5078" y="2353"/>
                        <a:pt x="5083" y="2441"/>
                        <a:pt x="5083" y="2441"/>
                      </a:cubicBezTo>
                      <a:cubicBezTo>
                        <a:pt x="5083" y="2441"/>
                        <a:pt x="5083" y="2442"/>
                        <a:pt x="5083" y="2442"/>
                      </a:cubicBezTo>
                      <a:cubicBezTo>
                        <a:pt x="5083" y="2442"/>
                        <a:pt x="5089" y="2463"/>
                        <a:pt x="5089" y="2463"/>
                      </a:cubicBezTo>
                      <a:cubicBezTo>
                        <a:pt x="5089" y="2463"/>
                        <a:pt x="5089" y="2465"/>
                        <a:pt x="5089" y="2465"/>
                      </a:cubicBezTo>
                      <a:cubicBezTo>
                        <a:pt x="5089" y="2465"/>
                        <a:pt x="5094" y="2475"/>
                        <a:pt x="5094" y="2475"/>
                      </a:cubicBezTo>
                      <a:cubicBezTo>
                        <a:pt x="5094" y="2475"/>
                        <a:pt x="5095" y="2475"/>
                        <a:pt x="5095" y="2475"/>
                      </a:cubicBezTo>
                      <a:cubicBezTo>
                        <a:pt x="5095" y="2475"/>
                        <a:pt x="5100" y="2481"/>
                        <a:pt x="5100" y="2481"/>
                      </a:cubicBezTo>
                      <a:cubicBezTo>
                        <a:pt x="5100" y="2481"/>
                        <a:pt x="5100" y="2481"/>
                        <a:pt x="5100" y="2481"/>
                      </a:cubicBezTo>
                      <a:cubicBezTo>
                        <a:pt x="5100" y="2481"/>
                        <a:pt x="5106" y="2484"/>
                        <a:pt x="5106" y="2484"/>
                      </a:cubicBezTo>
                      <a:cubicBezTo>
                        <a:pt x="5106" y="2484"/>
                        <a:pt x="5106" y="2484"/>
                        <a:pt x="5106" y="2484"/>
                      </a:cubicBezTo>
                      <a:cubicBezTo>
                        <a:pt x="5106" y="2484"/>
                        <a:pt x="5111" y="2486"/>
                        <a:pt x="5111" y="2486"/>
                      </a:cubicBezTo>
                      <a:cubicBezTo>
                        <a:pt x="5111" y="2486"/>
                        <a:pt x="5112" y="2486"/>
                        <a:pt x="5112" y="2486"/>
                      </a:cubicBezTo>
                      <a:cubicBezTo>
                        <a:pt x="5112" y="2486"/>
                        <a:pt x="5117" y="2488"/>
                        <a:pt x="5117" y="2488"/>
                      </a:cubicBezTo>
                      <a:cubicBezTo>
                        <a:pt x="5117" y="2488"/>
                        <a:pt x="5117" y="2488"/>
                        <a:pt x="5117" y="2488"/>
                      </a:cubicBezTo>
                      <a:cubicBezTo>
                        <a:pt x="5117" y="2488"/>
                        <a:pt x="5123" y="2489"/>
                        <a:pt x="5123" y="2489"/>
                      </a:cubicBezTo>
                      <a:cubicBezTo>
                        <a:pt x="5123" y="2489"/>
                        <a:pt x="5123" y="2490"/>
                        <a:pt x="5123" y="2490"/>
                      </a:cubicBezTo>
                      <a:cubicBezTo>
                        <a:pt x="5123" y="2490"/>
                        <a:pt x="5127" y="2490"/>
                        <a:pt x="5127" y="2490"/>
                      </a:cubicBezTo>
                      <a:cubicBezTo>
                        <a:pt x="5127" y="2490"/>
                        <a:pt x="5129" y="2490"/>
                        <a:pt x="5129" y="2490"/>
                      </a:cubicBezTo>
                      <a:cubicBezTo>
                        <a:pt x="5129" y="2490"/>
                        <a:pt x="5134" y="2491"/>
                        <a:pt x="5134" y="2491"/>
                      </a:cubicBezTo>
                      <a:cubicBezTo>
                        <a:pt x="5134" y="2491"/>
                        <a:pt x="5134" y="2491"/>
                        <a:pt x="5134" y="2491"/>
                      </a:cubicBezTo>
                      <a:cubicBezTo>
                        <a:pt x="5134" y="2491"/>
                        <a:pt x="5138" y="2492"/>
                        <a:pt x="5138" y="2492"/>
                      </a:cubicBezTo>
                      <a:cubicBezTo>
                        <a:pt x="5138" y="2492"/>
                        <a:pt x="5140" y="2492"/>
                        <a:pt x="5140" y="2492"/>
                      </a:cubicBezTo>
                      <a:cubicBezTo>
                        <a:pt x="5140" y="2492"/>
                        <a:pt x="5145" y="2492"/>
                        <a:pt x="5145" y="2492"/>
                      </a:cubicBezTo>
                      <a:cubicBezTo>
                        <a:pt x="5145" y="2492"/>
                        <a:pt x="5147" y="2492"/>
                        <a:pt x="5147" y="2492"/>
                      </a:cubicBezTo>
                      <a:cubicBezTo>
                        <a:pt x="5147" y="2492"/>
                        <a:pt x="5150" y="2493"/>
                        <a:pt x="5150" y="2493"/>
                      </a:cubicBezTo>
                      <a:cubicBezTo>
                        <a:pt x="5150" y="2493"/>
                        <a:pt x="5151" y="2493"/>
                        <a:pt x="5151" y="2493"/>
                      </a:cubicBezTo>
                      <a:cubicBezTo>
                        <a:pt x="5151" y="2493"/>
                        <a:pt x="5156" y="2492"/>
                        <a:pt x="5156" y="2492"/>
                      </a:cubicBezTo>
                      <a:cubicBezTo>
                        <a:pt x="5156" y="2492"/>
                        <a:pt x="5157" y="2492"/>
                        <a:pt x="5157" y="2492"/>
                      </a:cubicBezTo>
                      <a:cubicBezTo>
                        <a:pt x="5157" y="2492"/>
                        <a:pt x="5159" y="2493"/>
                        <a:pt x="5159" y="2493"/>
                      </a:cubicBezTo>
                      <a:cubicBezTo>
                        <a:pt x="5159" y="2493"/>
                        <a:pt x="5165" y="2493"/>
                        <a:pt x="5165" y="2493"/>
                      </a:cubicBezTo>
                      <a:cubicBezTo>
                        <a:pt x="5165" y="2493"/>
                        <a:pt x="5168" y="2493"/>
                        <a:pt x="5168" y="2493"/>
                      </a:cubicBezTo>
                      <a:cubicBezTo>
                        <a:pt x="5168" y="2493"/>
                        <a:pt x="5170" y="2493"/>
                        <a:pt x="5170" y="2493"/>
                      </a:cubicBezTo>
                      <a:cubicBezTo>
                        <a:pt x="5170" y="2493"/>
                        <a:pt x="5171" y="2493"/>
                        <a:pt x="5171" y="2493"/>
                      </a:cubicBezTo>
                      <a:cubicBezTo>
                        <a:pt x="5171" y="2493"/>
                        <a:pt x="5175" y="2493"/>
                        <a:pt x="5175" y="2493"/>
                      </a:cubicBezTo>
                      <a:cubicBezTo>
                        <a:pt x="5175" y="2493"/>
                        <a:pt x="5179" y="2492"/>
                        <a:pt x="5179" y="2492"/>
                      </a:cubicBezTo>
                      <a:cubicBezTo>
                        <a:pt x="5179" y="2492"/>
                        <a:pt x="5182" y="2490"/>
                        <a:pt x="5182" y="2490"/>
                      </a:cubicBezTo>
                      <a:cubicBezTo>
                        <a:pt x="5182" y="2490"/>
                        <a:pt x="5185" y="2493"/>
                        <a:pt x="5185" y="2493"/>
                      </a:cubicBezTo>
                      <a:cubicBezTo>
                        <a:pt x="5185" y="2493"/>
                        <a:pt x="5186" y="2493"/>
                        <a:pt x="5186" y="2493"/>
                      </a:cubicBezTo>
                      <a:cubicBezTo>
                        <a:pt x="5186" y="2493"/>
                        <a:pt x="5187" y="2493"/>
                        <a:pt x="5187" y="2493"/>
                      </a:cubicBezTo>
                      <a:cubicBezTo>
                        <a:pt x="5187" y="2493"/>
                        <a:pt x="5190" y="2493"/>
                        <a:pt x="5190" y="2493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6" name="Freeform 87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1863725"/>
                </a:xfrm>
                <a:custGeom>
                  <a:avLst/>
                  <a:gdLst>
                    <a:gd name="T0" fmla="*/ 5 w 951"/>
                    <a:gd name="T1" fmla="*/ 2828 h 2828"/>
                    <a:gd name="T2" fmla="*/ 20 w 951"/>
                    <a:gd name="T3" fmla="*/ 2827 h 2828"/>
                    <a:gd name="T4" fmla="*/ 39 w 951"/>
                    <a:gd name="T5" fmla="*/ 2828 h 2828"/>
                    <a:gd name="T6" fmla="*/ 57 w 951"/>
                    <a:gd name="T7" fmla="*/ 2828 h 2828"/>
                    <a:gd name="T8" fmla="*/ 73 w 951"/>
                    <a:gd name="T9" fmla="*/ 2828 h 2828"/>
                    <a:gd name="T10" fmla="*/ 89 w 951"/>
                    <a:gd name="T11" fmla="*/ 2827 h 2828"/>
                    <a:gd name="T12" fmla="*/ 108 w 951"/>
                    <a:gd name="T13" fmla="*/ 2827 h 2828"/>
                    <a:gd name="T14" fmla="*/ 125 w 951"/>
                    <a:gd name="T15" fmla="*/ 2827 h 2828"/>
                    <a:gd name="T16" fmla="*/ 141 w 951"/>
                    <a:gd name="T17" fmla="*/ 2825 h 2828"/>
                    <a:gd name="T18" fmla="*/ 158 w 951"/>
                    <a:gd name="T19" fmla="*/ 2807 h 2828"/>
                    <a:gd name="T20" fmla="*/ 176 w 951"/>
                    <a:gd name="T21" fmla="*/ 2777 h 2828"/>
                    <a:gd name="T22" fmla="*/ 193 w 951"/>
                    <a:gd name="T23" fmla="*/ 2801 h 2828"/>
                    <a:gd name="T24" fmla="*/ 210 w 951"/>
                    <a:gd name="T25" fmla="*/ 2823 h 2828"/>
                    <a:gd name="T26" fmla="*/ 227 w 951"/>
                    <a:gd name="T27" fmla="*/ 2826 h 2828"/>
                    <a:gd name="T28" fmla="*/ 243 w 951"/>
                    <a:gd name="T29" fmla="*/ 2826 h 2828"/>
                    <a:gd name="T30" fmla="*/ 259 w 951"/>
                    <a:gd name="T31" fmla="*/ 2827 h 2828"/>
                    <a:gd name="T32" fmla="*/ 277 w 951"/>
                    <a:gd name="T33" fmla="*/ 2827 h 2828"/>
                    <a:gd name="T34" fmla="*/ 295 w 951"/>
                    <a:gd name="T35" fmla="*/ 2825 h 2828"/>
                    <a:gd name="T36" fmla="*/ 310 w 951"/>
                    <a:gd name="T37" fmla="*/ 2753 h 2828"/>
                    <a:gd name="T38" fmla="*/ 327 w 951"/>
                    <a:gd name="T39" fmla="*/ 2826 h 2828"/>
                    <a:gd name="T40" fmla="*/ 345 w 951"/>
                    <a:gd name="T41" fmla="*/ 2825 h 2828"/>
                    <a:gd name="T42" fmla="*/ 362 w 951"/>
                    <a:gd name="T43" fmla="*/ 2802 h 2828"/>
                    <a:gd name="T44" fmla="*/ 379 w 951"/>
                    <a:gd name="T45" fmla="*/ 2752 h 2828"/>
                    <a:gd name="T46" fmla="*/ 395 w 951"/>
                    <a:gd name="T47" fmla="*/ 2788 h 2828"/>
                    <a:gd name="T48" fmla="*/ 413 w 951"/>
                    <a:gd name="T49" fmla="*/ 2737 h 2828"/>
                    <a:gd name="T50" fmla="*/ 429 w 951"/>
                    <a:gd name="T51" fmla="*/ 2757 h 2828"/>
                    <a:gd name="T52" fmla="*/ 447 w 951"/>
                    <a:gd name="T53" fmla="*/ 2806 h 2828"/>
                    <a:gd name="T54" fmla="*/ 464 w 951"/>
                    <a:gd name="T55" fmla="*/ 2826 h 2828"/>
                    <a:gd name="T56" fmla="*/ 481 w 951"/>
                    <a:gd name="T57" fmla="*/ 2826 h 2828"/>
                    <a:gd name="T58" fmla="*/ 497 w 951"/>
                    <a:gd name="T59" fmla="*/ 2827 h 2828"/>
                    <a:gd name="T60" fmla="*/ 511 w 951"/>
                    <a:gd name="T61" fmla="*/ 2827 h 2828"/>
                    <a:gd name="T62" fmla="*/ 532 w 951"/>
                    <a:gd name="T63" fmla="*/ 2827 h 2828"/>
                    <a:gd name="T64" fmla="*/ 547 w 951"/>
                    <a:gd name="T65" fmla="*/ 2828 h 2828"/>
                    <a:gd name="T66" fmla="*/ 566 w 951"/>
                    <a:gd name="T67" fmla="*/ 2826 h 2828"/>
                    <a:gd name="T68" fmla="*/ 582 w 951"/>
                    <a:gd name="T69" fmla="*/ 2826 h 2828"/>
                    <a:gd name="T70" fmla="*/ 600 w 951"/>
                    <a:gd name="T71" fmla="*/ 2827 h 2828"/>
                    <a:gd name="T72" fmla="*/ 617 w 951"/>
                    <a:gd name="T73" fmla="*/ 2827 h 2828"/>
                    <a:gd name="T74" fmla="*/ 634 w 951"/>
                    <a:gd name="T75" fmla="*/ 2825 h 2828"/>
                    <a:gd name="T76" fmla="*/ 651 w 951"/>
                    <a:gd name="T77" fmla="*/ 2811 h 2828"/>
                    <a:gd name="T78" fmla="*/ 668 w 951"/>
                    <a:gd name="T79" fmla="*/ 2665 h 2828"/>
                    <a:gd name="T80" fmla="*/ 685 w 951"/>
                    <a:gd name="T81" fmla="*/ 2564 h 2828"/>
                    <a:gd name="T82" fmla="*/ 702 w 951"/>
                    <a:gd name="T83" fmla="*/ 2817 h 2828"/>
                    <a:gd name="T84" fmla="*/ 719 w 951"/>
                    <a:gd name="T85" fmla="*/ 2743 h 2828"/>
                    <a:gd name="T86" fmla="*/ 735 w 951"/>
                    <a:gd name="T87" fmla="*/ 2631 h 2828"/>
                    <a:gd name="T88" fmla="*/ 752 w 951"/>
                    <a:gd name="T89" fmla="*/ 2792 h 2828"/>
                    <a:gd name="T90" fmla="*/ 770 w 951"/>
                    <a:gd name="T91" fmla="*/ 2809 h 2828"/>
                    <a:gd name="T92" fmla="*/ 786 w 951"/>
                    <a:gd name="T93" fmla="*/ 2622 h 2828"/>
                    <a:gd name="T94" fmla="*/ 802 w 951"/>
                    <a:gd name="T95" fmla="*/ 2683 h 2828"/>
                    <a:gd name="T96" fmla="*/ 820 w 951"/>
                    <a:gd name="T97" fmla="*/ 2811 h 2828"/>
                    <a:gd name="T98" fmla="*/ 837 w 951"/>
                    <a:gd name="T99" fmla="*/ 2801 h 2828"/>
                    <a:gd name="T100" fmla="*/ 854 w 951"/>
                    <a:gd name="T101" fmla="*/ 2698 h 2828"/>
                    <a:gd name="T102" fmla="*/ 871 w 951"/>
                    <a:gd name="T103" fmla="*/ 2671 h 2828"/>
                    <a:gd name="T104" fmla="*/ 886 w 951"/>
                    <a:gd name="T105" fmla="*/ 2800 h 2828"/>
                    <a:gd name="T106" fmla="*/ 905 w 951"/>
                    <a:gd name="T107" fmla="*/ 2788 h 2828"/>
                    <a:gd name="T108" fmla="*/ 922 w 951"/>
                    <a:gd name="T109" fmla="*/ 2758 h 2828"/>
                    <a:gd name="T110" fmla="*/ 939 w 951"/>
                    <a:gd name="T111" fmla="*/ 2480 h 2828"/>
                    <a:gd name="T112" fmla="*/ 951 w 951"/>
                    <a:gd name="T113" fmla="*/ 0 h 2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2828">
                      <a:moveTo>
                        <a:pt x="0" y="2828"/>
                      </a:moveTo>
                      <a:lnTo>
                        <a:pt x="0" y="2828"/>
                      </a:lnTo>
                      <a:cubicBezTo>
                        <a:pt x="0" y="2828"/>
                        <a:pt x="1" y="2827"/>
                        <a:pt x="1" y="2827"/>
                      </a:cubicBezTo>
                      <a:cubicBezTo>
                        <a:pt x="1" y="2827"/>
                        <a:pt x="1" y="2827"/>
                        <a:pt x="1" y="2827"/>
                      </a:cubicBezTo>
                      <a:cubicBezTo>
                        <a:pt x="1" y="2827"/>
                        <a:pt x="2" y="2827"/>
                        <a:pt x="2" y="2827"/>
                      </a:cubicBezTo>
                      <a:cubicBezTo>
                        <a:pt x="2" y="2827"/>
                        <a:pt x="5" y="2828"/>
                        <a:pt x="5" y="2828"/>
                      </a:cubicBezTo>
                      <a:cubicBezTo>
                        <a:pt x="5" y="2828"/>
                        <a:pt x="7" y="2827"/>
                        <a:pt x="7" y="2827"/>
                      </a:cubicBezTo>
                      <a:cubicBezTo>
                        <a:pt x="7" y="2827"/>
                        <a:pt x="10" y="2827"/>
                        <a:pt x="10" y="2827"/>
                      </a:cubicBezTo>
                      <a:cubicBezTo>
                        <a:pt x="10" y="2827"/>
                        <a:pt x="14" y="2827"/>
                        <a:pt x="14" y="2827"/>
                      </a:cubicBezTo>
                      <a:cubicBezTo>
                        <a:pt x="14" y="2827"/>
                        <a:pt x="17" y="2827"/>
                        <a:pt x="17" y="2827"/>
                      </a:cubicBezTo>
                      <a:cubicBezTo>
                        <a:pt x="17" y="2827"/>
                        <a:pt x="19" y="2827"/>
                        <a:pt x="19" y="2827"/>
                      </a:cubicBezTo>
                      <a:cubicBezTo>
                        <a:pt x="19" y="2827"/>
                        <a:pt x="20" y="2827"/>
                        <a:pt x="20" y="2827"/>
                      </a:cubicBezTo>
                      <a:cubicBezTo>
                        <a:pt x="20" y="2827"/>
                        <a:pt x="25" y="2827"/>
                        <a:pt x="25" y="2827"/>
                      </a:cubicBezTo>
                      <a:cubicBezTo>
                        <a:pt x="25" y="2827"/>
                        <a:pt x="26" y="2827"/>
                        <a:pt x="26" y="2827"/>
                      </a:cubicBezTo>
                      <a:cubicBezTo>
                        <a:pt x="26" y="2827"/>
                        <a:pt x="30" y="2827"/>
                        <a:pt x="30" y="2827"/>
                      </a:cubicBezTo>
                      <a:cubicBezTo>
                        <a:pt x="30" y="2827"/>
                        <a:pt x="33" y="2827"/>
                        <a:pt x="33" y="2827"/>
                      </a:cubicBezTo>
                      <a:cubicBezTo>
                        <a:pt x="33" y="2827"/>
                        <a:pt x="35" y="2827"/>
                        <a:pt x="35" y="2827"/>
                      </a:cubicBezTo>
                      <a:cubicBezTo>
                        <a:pt x="35" y="2827"/>
                        <a:pt x="39" y="2828"/>
                        <a:pt x="39" y="2828"/>
                      </a:cubicBezTo>
                      <a:cubicBezTo>
                        <a:pt x="39" y="2828"/>
                        <a:pt x="43" y="2827"/>
                        <a:pt x="43" y="2827"/>
                      </a:cubicBezTo>
                      <a:cubicBezTo>
                        <a:pt x="43" y="2827"/>
                        <a:pt x="46" y="2828"/>
                        <a:pt x="46" y="2828"/>
                      </a:cubicBezTo>
                      <a:cubicBezTo>
                        <a:pt x="46" y="2828"/>
                        <a:pt x="47" y="2828"/>
                        <a:pt x="47" y="2828"/>
                      </a:cubicBezTo>
                      <a:cubicBezTo>
                        <a:pt x="47" y="2828"/>
                        <a:pt x="51" y="2827"/>
                        <a:pt x="51" y="2827"/>
                      </a:cubicBezTo>
                      <a:cubicBezTo>
                        <a:pt x="51" y="2827"/>
                        <a:pt x="52" y="2827"/>
                        <a:pt x="52" y="2827"/>
                      </a:cubicBezTo>
                      <a:cubicBezTo>
                        <a:pt x="52" y="2827"/>
                        <a:pt x="57" y="2828"/>
                        <a:pt x="57" y="2828"/>
                      </a:cubicBezTo>
                      <a:cubicBezTo>
                        <a:pt x="57" y="2828"/>
                        <a:pt x="61" y="2827"/>
                        <a:pt x="61" y="2827"/>
                      </a:cubicBezTo>
                      <a:cubicBezTo>
                        <a:pt x="61" y="2827"/>
                        <a:pt x="62" y="2828"/>
                        <a:pt x="62" y="2828"/>
                      </a:cubicBezTo>
                      <a:cubicBezTo>
                        <a:pt x="62" y="2828"/>
                        <a:pt x="65" y="2828"/>
                        <a:pt x="65" y="2828"/>
                      </a:cubicBezTo>
                      <a:cubicBezTo>
                        <a:pt x="65" y="2828"/>
                        <a:pt x="66" y="2827"/>
                        <a:pt x="66" y="2827"/>
                      </a:cubicBezTo>
                      <a:cubicBezTo>
                        <a:pt x="66" y="2827"/>
                        <a:pt x="71" y="2827"/>
                        <a:pt x="71" y="2827"/>
                      </a:cubicBezTo>
                      <a:cubicBezTo>
                        <a:pt x="71" y="2827"/>
                        <a:pt x="73" y="2828"/>
                        <a:pt x="73" y="2828"/>
                      </a:cubicBezTo>
                      <a:cubicBezTo>
                        <a:pt x="73" y="2828"/>
                        <a:pt x="74" y="2827"/>
                        <a:pt x="74" y="2827"/>
                      </a:cubicBezTo>
                      <a:cubicBezTo>
                        <a:pt x="74" y="2827"/>
                        <a:pt x="76" y="2828"/>
                        <a:pt x="76" y="2828"/>
                      </a:cubicBezTo>
                      <a:cubicBezTo>
                        <a:pt x="76" y="2828"/>
                        <a:pt x="81" y="2827"/>
                        <a:pt x="81" y="2827"/>
                      </a:cubicBezTo>
                      <a:cubicBezTo>
                        <a:pt x="81" y="2827"/>
                        <a:pt x="82" y="2828"/>
                        <a:pt x="82" y="2828"/>
                      </a:cubicBezTo>
                      <a:cubicBezTo>
                        <a:pt x="82" y="2828"/>
                        <a:pt x="86" y="2828"/>
                        <a:pt x="86" y="2828"/>
                      </a:cubicBezTo>
                      <a:cubicBezTo>
                        <a:pt x="86" y="2828"/>
                        <a:pt x="89" y="2827"/>
                        <a:pt x="89" y="2827"/>
                      </a:cubicBezTo>
                      <a:cubicBezTo>
                        <a:pt x="89" y="2827"/>
                        <a:pt x="92" y="2828"/>
                        <a:pt x="92" y="2828"/>
                      </a:cubicBezTo>
                      <a:cubicBezTo>
                        <a:pt x="92" y="2828"/>
                        <a:pt x="93" y="2827"/>
                        <a:pt x="93" y="2827"/>
                      </a:cubicBezTo>
                      <a:cubicBezTo>
                        <a:pt x="93" y="2827"/>
                        <a:pt x="98" y="2827"/>
                        <a:pt x="98" y="2827"/>
                      </a:cubicBezTo>
                      <a:cubicBezTo>
                        <a:pt x="98" y="2827"/>
                        <a:pt x="100" y="2827"/>
                        <a:pt x="100" y="2827"/>
                      </a:cubicBezTo>
                      <a:cubicBezTo>
                        <a:pt x="100" y="2827"/>
                        <a:pt x="106" y="2827"/>
                        <a:pt x="106" y="2827"/>
                      </a:cubicBezTo>
                      <a:cubicBezTo>
                        <a:pt x="106" y="2827"/>
                        <a:pt x="108" y="2827"/>
                        <a:pt x="108" y="2827"/>
                      </a:cubicBezTo>
                      <a:cubicBezTo>
                        <a:pt x="108" y="2827"/>
                        <a:pt x="111" y="2827"/>
                        <a:pt x="111" y="2827"/>
                      </a:cubicBezTo>
                      <a:cubicBezTo>
                        <a:pt x="111" y="2827"/>
                        <a:pt x="113" y="2827"/>
                        <a:pt x="113" y="2827"/>
                      </a:cubicBezTo>
                      <a:cubicBezTo>
                        <a:pt x="113" y="2827"/>
                        <a:pt x="114" y="2827"/>
                        <a:pt x="114" y="2827"/>
                      </a:cubicBezTo>
                      <a:cubicBezTo>
                        <a:pt x="114" y="2827"/>
                        <a:pt x="118" y="2827"/>
                        <a:pt x="118" y="2827"/>
                      </a:cubicBezTo>
                      <a:cubicBezTo>
                        <a:pt x="118" y="2827"/>
                        <a:pt x="121" y="2827"/>
                        <a:pt x="121" y="2827"/>
                      </a:cubicBezTo>
                      <a:cubicBezTo>
                        <a:pt x="121" y="2827"/>
                        <a:pt x="125" y="2827"/>
                        <a:pt x="125" y="2827"/>
                      </a:cubicBezTo>
                      <a:cubicBezTo>
                        <a:pt x="125" y="2827"/>
                        <a:pt x="127" y="2827"/>
                        <a:pt x="127" y="2827"/>
                      </a:cubicBezTo>
                      <a:cubicBezTo>
                        <a:pt x="127" y="2827"/>
                        <a:pt x="129" y="2826"/>
                        <a:pt x="129" y="2826"/>
                      </a:cubicBezTo>
                      <a:cubicBezTo>
                        <a:pt x="129" y="2826"/>
                        <a:pt x="131" y="2827"/>
                        <a:pt x="131" y="2827"/>
                      </a:cubicBezTo>
                      <a:cubicBezTo>
                        <a:pt x="131" y="2827"/>
                        <a:pt x="136" y="2826"/>
                        <a:pt x="136" y="2826"/>
                      </a:cubicBezTo>
                      <a:cubicBezTo>
                        <a:pt x="136" y="2826"/>
                        <a:pt x="137" y="2826"/>
                        <a:pt x="137" y="2826"/>
                      </a:cubicBezTo>
                      <a:cubicBezTo>
                        <a:pt x="137" y="2826"/>
                        <a:pt x="141" y="2825"/>
                        <a:pt x="141" y="2825"/>
                      </a:cubicBezTo>
                      <a:cubicBezTo>
                        <a:pt x="141" y="2825"/>
                        <a:pt x="142" y="2825"/>
                        <a:pt x="142" y="2825"/>
                      </a:cubicBezTo>
                      <a:cubicBezTo>
                        <a:pt x="142" y="2825"/>
                        <a:pt x="147" y="2824"/>
                        <a:pt x="147" y="2824"/>
                      </a:cubicBezTo>
                      <a:cubicBezTo>
                        <a:pt x="147" y="2824"/>
                        <a:pt x="148" y="2824"/>
                        <a:pt x="148" y="2824"/>
                      </a:cubicBezTo>
                      <a:cubicBezTo>
                        <a:pt x="148" y="2824"/>
                        <a:pt x="153" y="2821"/>
                        <a:pt x="153" y="2821"/>
                      </a:cubicBezTo>
                      <a:cubicBezTo>
                        <a:pt x="153" y="2821"/>
                        <a:pt x="153" y="2821"/>
                        <a:pt x="153" y="2821"/>
                      </a:cubicBezTo>
                      <a:cubicBezTo>
                        <a:pt x="153" y="2821"/>
                        <a:pt x="158" y="2807"/>
                        <a:pt x="158" y="2807"/>
                      </a:cubicBezTo>
                      <a:cubicBezTo>
                        <a:pt x="158" y="2807"/>
                        <a:pt x="161" y="2812"/>
                        <a:pt x="161" y="2812"/>
                      </a:cubicBezTo>
                      <a:cubicBezTo>
                        <a:pt x="161" y="2812"/>
                        <a:pt x="165" y="2806"/>
                        <a:pt x="165" y="2806"/>
                      </a:cubicBezTo>
                      <a:cubicBezTo>
                        <a:pt x="165" y="2806"/>
                        <a:pt x="165" y="2805"/>
                        <a:pt x="165" y="2805"/>
                      </a:cubicBezTo>
                      <a:cubicBezTo>
                        <a:pt x="165" y="2805"/>
                        <a:pt x="170" y="2720"/>
                        <a:pt x="170" y="2720"/>
                      </a:cubicBezTo>
                      <a:cubicBezTo>
                        <a:pt x="170" y="2720"/>
                        <a:pt x="172" y="2702"/>
                        <a:pt x="172" y="2702"/>
                      </a:cubicBezTo>
                      <a:cubicBezTo>
                        <a:pt x="172" y="2702"/>
                        <a:pt x="176" y="2777"/>
                        <a:pt x="176" y="2777"/>
                      </a:cubicBezTo>
                      <a:cubicBezTo>
                        <a:pt x="176" y="2777"/>
                        <a:pt x="176" y="2780"/>
                        <a:pt x="176" y="2780"/>
                      </a:cubicBezTo>
                      <a:cubicBezTo>
                        <a:pt x="176" y="2780"/>
                        <a:pt x="179" y="2794"/>
                        <a:pt x="179" y="2794"/>
                      </a:cubicBezTo>
                      <a:cubicBezTo>
                        <a:pt x="179" y="2794"/>
                        <a:pt x="182" y="2783"/>
                        <a:pt x="182" y="2783"/>
                      </a:cubicBezTo>
                      <a:cubicBezTo>
                        <a:pt x="182" y="2783"/>
                        <a:pt x="187" y="2692"/>
                        <a:pt x="187" y="2692"/>
                      </a:cubicBezTo>
                      <a:cubicBezTo>
                        <a:pt x="187" y="2692"/>
                        <a:pt x="187" y="2700"/>
                        <a:pt x="187" y="2700"/>
                      </a:cubicBezTo>
                      <a:cubicBezTo>
                        <a:pt x="187" y="2700"/>
                        <a:pt x="193" y="2801"/>
                        <a:pt x="193" y="2801"/>
                      </a:cubicBezTo>
                      <a:cubicBezTo>
                        <a:pt x="193" y="2801"/>
                        <a:pt x="193" y="2803"/>
                        <a:pt x="193" y="2803"/>
                      </a:cubicBezTo>
                      <a:cubicBezTo>
                        <a:pt x="193" y="2803"/>
                        <a:pt x="198" y="2818"/>
                        <a:pt x="198" y="2818"/>
                      </a:cubicBezTo>
                      <a:cubicBezTo>
                        <a:pt x="198" y="2818"/>
                        <a:pt x="199" y="2818"/>
                        <a:pt x="199" y="2818"/>
                      </a:cubicBezTo>
                      <a:cubicBezTo>
                        <a:pt x="199" y="2818"/>
                        <a:pt x="204" y="2822"/>
                        <a:pt x="204" y="2822"/>
                      </a:cubicBezTo>
                      <a:cubicBezTo>
                        <a:pt x="204" y="2822"/>
                        <a:pt x="205" y="2822"/>
                        <a:pt x="205" y="2822"/>
                      </a:cubicBezTo>
                      <a:cubicBezTo>
                        <a:pt x="205" y="2822"/>
                        <a:pt x="210" y="2823"/>
                        <a:pt x="210" y="2823"/>
                      </a:cubicBezTo>
                      <a:cubicBezTo>
                        <a:pt x="210" y="2823"/>
                        <a:pt x="210" y="2823"/>
                        <a:pt x="210" y="2823"/>
                      </a:cubicBezTo>
                      <a:cubicBezTo>
                        <a:pt x="210" y="2823"/>
                        <a:pt x="215" y="2825"/>
                        <a:pt x="215" y="2825"/>
                      </a:cubicBezTo>
                      <a:cubicBezTo>
                        <a:pt x="215" y="2825"/>
                        <a:pt x="216" y="2825"/>
                        <a:pt x="216" y="2825"/>
                      </a:cubicBezTo>
                      <a:cubicBezTo>
                        <a:pt x="216" y="2825"/>
                        <a:pt x="221" y="2826"/>
                        <a:pt x="221" y="2826"/>
                      </a:cubicBezTo>
                      <a:cubicBezTo>
                        <a:pt x="221" y="2826"/>
                        <a:pt x="223" y="2825"/>
                        <a:pt x="223" y="2825"/>
                      </a:cubicBezTo>
                      <a:cubicBezTo>
                        <a:pt x="223" y="2825"/>
                        <a:pt x="227" y="2826"/>
                        <a:pt x="227" y="2826"/>
                      </a:cubicBezTo>
                      <a:cubicBezTo>
                        <a:pt x="227" y="2826"/>
                        <a:pt x="227" y="2826"/>
                        <a:pt x="227" y="2826"/>
                      </a:cubicBezTo>
                      <a:cubicBezTo>
                        <a:pt x="227" y="2826"/>
                        <a:pt x="231" y="2826"/>
                        <a:pt x="231" y="2826"/>
                      </a:cubicBezTo>
                      <a:cubicBezTo>
                        <a:pt x="231" y="2826"/>
                        <a:pt x="234" y="2826"/>
                        <a:pt x="234" y="2826"/>
                      </a:cubicBezTo>
                      <a:cubicBezTo>
                        <a:pt x="234" y="2826"/>
                        <a:pt x="237" y="2827"/>
                        <a:pt x="237" y="2827"/>
                      </a:cubicBezTo>
                      <a:cubicBezTo>
                        <a:pt x="237" y="2827"/>
                        <a:pt x="238" y="2827"/>
                        <a:pt x="238" y="2827"/>
                      </a:cubicBezTo>
                      <a:cubicBezTo>
                        <a:pt x="238" y="2827"/>
                        <a:pt x="243" y="2826"/>
                        <a:pt x="243" y="2826"/>
                      </a:cubicBezTo>
                      <a:cubicBezTo>
                        <a:pt x="243" y="2826"/>
                        <a:pt x="244" y="2826"/>
                        <a:pt x="244" y="2826"/>
                      </a:cubicBezTo>
                      <a:cubicBezTo>
                        <a:pt x="244" y="2826"/>
                        <a:pt x="245" y="2827"/>
                        <a:pt x="245" y="2827"/>
                      </a:cubicBezTo>
                      <a:cubicBezTo>
                        <a:pt x="245" y="2827"/>
                        <a:pt x="251" y="2827"/>
                        <a:pt x="251" y="2827"/>
                      </a:cubicBezTo>
                      <a:cubicBezTo>
                        <a:pt x="251" y="2827"/>
                        <a:pt x="252" y="2827"/>
                        <a:pt x="252" y="2827"/>
                      </a:cubicBezTo>
                      <a:cubicBezTo>
                        <a:pt x="252" y="2827"/>
                        <a:pt x="257" y="2827"/>
                        <a:pt x="257" y="2827"/>
                      </a:cubicBezTo>
                      <a:cubicBezTo>
                        <a:pt x="257" y="2827"/>
                        <a:pt x="259" y="2827"/>
                        <a:pt x="259" y="2827"/>
                      </a:cubicBezTo>
                      <a:cubicBezTo>
                        <a:pt x="259" y="2827"/>
                        <a:pt x="261" y="2827"/>
                        <a:pt x="261" y="2827"/>
                      </a:cubicBezTo>
                      <a:cubicBezTo>
                        <a:pt x="261" y="2827"/>
                        <a:pt x="265" y="2826"/>
                        <a:pt x="265" y="2826"/>
                      </a:cubicBezTo>
                      <a:cubicBezTo>
                        <a:pt x="265" y="2826"/>
                        <a:pt x="267" y="2826"/>
                        <a:pt x="267" y="2826"/>
                      </a:cubicBezTo>
                      <a:cubicBezTo>
                        <a:pt x="267" y="2826"/>
                        <a:pt x="271" y="2827"/>
                        <a:pt x="271" y="2827"/>
                      </a:cubicBezTo>
                      <a:cubicBezTo>
                        <a:pt x="271" y="2827"/>
                        <a:pt x="275" y="2827"/>
                        <a:pt x="275" y="2827"/>
                      </a:cubicBezTo>
                      <a:cubicBezTo>
                        <a:pt x="275" y="2827"/>
                        <a:pt x="277" y="2827"/>
                        <a:pt x="277" y="2827"/>
                      </a:cubicBezTo>
                      <a:cubicBezTo>
                        <a:pt x="277" y="2827"/>
                        <a:pt x="279" y="2827"/>
                        <a:pt x="279" y="2827"/>
                      </a:cubicBezTo>
                      <a:cubicBezTo>
                        <a:pt x="279" y="2827"/>
                        <a:pt x="281" y="2826"/>
                        <a:pt x="281" y="2826"/>
                      </a:cubicBezTo>
                      <a:cubicBezTo>
                        <a:pt x="281" y="2826"/>
                        <a:pt x="283" y="2826"/>
                        <a:pt x="283" y="2826"/>
                      </a:cubicBezTo>
                      <a:cubicBezTo>
                        <a:pt x="283" y="2826"/>
                        <a:pt x="287" y="2826"/>
                        <a:pt x="287" y="2826"/>
                      </a:cubicBezTo>
                      <a:cubicBezTo>
                        <a:pt x="287" y="2826"/>
                        <a:pt x="289" y="2826"/>
                        <a:pt x="289" y="2826"/>
                      </a:cubicBezTo>
                      <a:cubicBezTo>
                        <a:pt x="289" y="2826"/>
                        <a:pt x="295" y="2825"/>
                        <a:pt x="295" y="2825"/>
                      </a:cubicBezTo>
                      <a:cubicBezTo>
                        <a:pt x="295" y="2825"/>
                        <a:pt x="297" y="2824"/>
                        <a:pt x="297" y="2824"/>
                      </a:cubicBezTo>
                      <a:cubicBezTo>
                        <a:pt x="297" y="2824"/>
                        <a:pt x="300" y="2822"/>
                        <a:pt x="300" y="2822"/>
                      </a:cubicBezTo>
                      <a:cubicBezTo>
                        <a:pt x="300" y="2822"/>
                        <a:pt x="300" y="2822"/>
                        <a:pt x="300" y="2822"/>
                      </a:cubicBezTo>
                      <a:cubicBezTo>
                        <a:pt x="300" y="2822"/>
                        <a:pt x="306" y="2793"/>
                        <a:pt x="306" y="2793"/>
                      </a:cubicBezTo>
                      <a:cubicBezTo>
                        <a:pt x="306" y="2793"/>
                        <a:pt x="306" y="2788"/>
                        <a:pt x="306" y="2788"/>
                      </a:cubicBezTo>
                      <a:cubicBezTo>
                        <a:pt x="306" y="2788"/>
                        <a:pt x="310" y="2753"/>
                        <a:pt x="310" y="2753"/>
                      </a:cubicBezTo>
                      <a:cubicBezTo>
                        <a:pt x="310" y="2753"/>
                        <a:pt x="312" y="2766"/>
                        <a:pt x="312" y="2766"/>
                      </a:cubicBezTo>
                      <a:cubicBezTo>
                        <a:pt x="312" y="2766"/>
                        <a:pt x="317" y="2819"/>
                        <a:pt x="317" y="2819"/>
                      </a:cubicBezTo>
                      <a:cubicBezTo>
                        <a:pt x="317" y="2819"/>
                        <a:pt x="317" y="2820"/>
                        <a:pt x="317" y="2820"/>
                      </a:cubicBezTo>
                      <a:cubicBezTo>
                        <a:pt x="317" y="2820"/>
                        <a:pt x="323" y="2825"/>
                        <a:pt x="323" y="2825"/>
                      </a:cubicBezTo>
                      <a:cubicBezTo>
                        <a:pt x="323" y="2825"/>
                        <a:pt x="323" y="2825"/>
                        <a:pt x="323" y="2825"/>
                      </a:cubicBezTo>
                      <a:cubicBezTo>
                        <a:pt x="323" y="2825"/>
                        <a:pt x="327" y="2826"/>
                        <a:pt x="327" y="2826"/>
                      </a:cubicBezTo>
                      <a:cubicBezTo>
                        <a:pt x="327" y="2826"/>
                        <a:pt x="331" y="2825"/>
                        <a:pt x="331" y="2825"/>
                      </a:cubicBezTo>
                      <a:cubicBezTo>
                        <a:pt x="331" y="2825"/>
                        <a:pt x="334" y="2826"/>
                        <a:pt x="334" y="2826"/>
                      </a:cubicBezTo>
                      <a:cubicBezTo>
                        <a:pt x="334" y="2826"/>
                        <a:pt x="338" y="2826"/>
                        <a:pt x="338" y="2826"/>
                      </a:cubicBezTo>
                      <a:cubicBezTo>
                        <a:pt x="338" y="2826"/>
                        <a:pt x="340" y="2826"/>
                        <a:pt x="340" y="2826"/>
                      </a:cubicBezTo>
                      <a:cubicBezTo>
                        <a:pt x="340" y="2826"/>
                        <a:pt x="340" y="2826"/>
                        <a:pt x="340" y="2826"/>
                      </a:cubicBezTo>
                      <a:cubicBezTo>
                        <a:pt x="340" y="2826"/>
                        <a:pt x="345" y="2825"/>
                        <a:pt x="345" y="2825"/>
                      </a:cubicBezTo>
                      <a:cubicBezTo>
                        <a:pt x="345" y="2825"/>
                        <a:pt x="347" y="2825"/>
                        <a:pt x="347" y="2825"/>
                      </a:cubicBezTo>
                      <a:cubicBezTo>
                        <a:pt x="347" y="2825"/>
                        <a:pt x="349" y="2825"/>
                        <a:pt x="349" y="2825"/>
                      </a:cubicBezTo>
                      <a:cubicBezTo>
                        <a:pt x="349" y="2825"/>
                        <a:pt x="351" y="2825"/>
                        <a:pt x="351" y="2825"/>
                      </a:cubicBezTo>
                      <a:cubicBezTo>
                        <a:pt x="351" y="2825"/>
                        <a:pt x="357" y="2823"/>
                        <a:pt x="357" y="2823"/>
                      </a:cubicBezTo>
                      <a:cubicBezTo>
                        <a:pt x="357" y="2823"/>
                        <a:pt x="357" y="2823"/>
                        <a:pt x="357" y="2823"/>
                      </a:cubicBezTo>
                      <a:cubicBezTo>
                        <a:pt x="357" y="2823"/>
                        <a:pt x="362" y="2802"/>
                        <a:pt x="362" y="2802"/>
                      </a:cubicBezTo>
                      <a:cubicBezTo>
                        <a:pt x="362" y="2802"/>
                        <a:pt x="365" y="2780"/>
                        <a:pt x="365" y="2780"/>
                      </a:cubicBezTo>
                      <a:cubicBezTo>
                        <a:pt x="365" y="2780"/>
                        <a:pt x="368" y="2813"/>
                        <a:pt x="368" y="2813"/>
                      </a:cubicBezTo>
                      <a:cubicBezTo>
                        <a:pt x="368" y="2813"/>
                        <a:pt x="368" y="2814"/>
                        <a:pt x="368" y="2814"/>
                      </a:cubicBezTo>
                      <a:cubicBezTo>
                        <a:pt x="368" y="2814"/>
                        <a:pt x="370" y="2817"/>
                        <a:pt x="370" y="2817"/>
                      </a:cubicBezTo>
                      <a:cubicBezTo>
                        <a:pt x="370" y="2817"/>
                        <a:pt x="374" y="2815"/>
                        <a:pt x="374" y="2815"/>
                      </a:cubicBezTo>
                      <a:cubicBezTo>
                        <a:pt x="374" y="2815"/>
                        <a:pt x="379" y="2752"/>
                        <a:pt x="379" y="2752"/>
                      </a:cubicBezTo>
                      <a:cubicBezTo>
                        <a:pt x="379" y="2752"/>
                        <a:pt x="380" y="2750"/>
                        <a:pt x="380" y="2750"/>
                      </a:cubicBezTo>
                      <a:cubicBezTo>
                        <a:pt x="380" y="2750"/>
                        <a:pt x="385" y="2813"/>
                        <a:pt x="385" y="2813"/>
                      </a:cubicBezTo>
                      <a:cubicBezTo>
                        <a:pt x="385" y="2813"/>
                        <a:pt x="385" y="2814"/>
                        <a:pt x="385" y="2814"/>
                      </a:cubicBezTo>
                      <a:cubicBezTo>
                        <a:pt x="385" y="2814"/>
                        <a:pt x="389" y="2816"/>
                        <a:pt x="389" y="2816"/>
                      </a:cubicBezTo>
                      <a:cubicBezTo>
                        <a:pt x="389" y="2816"/>
                        <a:pt x="391" y="2815"/>
                        <a:pt x="391" y="2815"/>
                      </a:cubicBezTo>
                      <a:cubicBezTo>
                        <a:pt x="391" y="2815"/>
                        <a:pt x="395" y="2788"/>
                        <a:pt x="395" y="2788"/>
                      </a:cubicBezTo>
                      <a:cubicBezTo>
                        <a:pt x="395" y="2788"/>
                        <a:pt x="396" y="2800"/>
                        <a:pt x="396" y="2800"/>
                      </a:cubicBezTo>
                      <a:cubicBezTo>
                        <a:pt x="396" y="2800"/>
                        <a:pt x="401" y="2816"/>
                        <a:pt x="401" y="2816"/>
                      </a:cubicBezTo>
                      <a:cubicBezTo>
                        <a:pt x="401" y="2816"/>
                        <a:pt x="402" y="2815"/>
                        <a:pt x="402" y="2815"/>
                      </a:cubicBezTo>
                      <a:cubicBezTo>
                        <a:pt x="402" y="2815"/>
                        <a:pt x="408" y="2810"/>
                        <a:pt x="408" y="2810"/>
                      </a:cubicBezTo>
                      <a:cubicBezTo>
                        <a:pt x="408" y="2810"/>
                        <a:pt x="408" y="2809"/>
                        <a:pt x="408" y="2809"/>
                      </a:cubicBezTo>
                      <a:cubicBezTo>
                        <a:pt x="408" y="2809"/>
                        <a:pt x="413" y="2737"/>
                        <a:pt x="413" y="2737"/>
                      </a:cubicBezTo>
                      <a:cubicBezTo>
                        <a:pt x="413" y="2737"/>
                        <a:pt x="414" y="2728"/>
                        <a:pt x="414" y="2728"/>
                      </a:cubicBezTo>
                      <a:cubicBezTo>
                        <a:pt x="414" y="2728"/>
                        <a:pt x="417" y="2621"/>
                        <a:pt x="417" y="2621"/>
                      </a:cubicBezTo>
                      <a:cubicBezTo>
                        <a:pt x="417" y="2621"/>
                        <a:pt x="419" y="2645"/>
                        <a:pt x="419" y="2645"/>
                      </a:cubicBezTo>
                      <a:cubicBezTo>
                        <a:pt x="419" y="2645"/>
                        <a:pt x="425" y="2791"/>
                        <a:pt x="425" y="2791"/>
                      </a:cubicBezTo>
                      <a:cubicBezTo>
                        <a:pt x="425" y="2791"/>
                        <a:pt x="425" y="2792"/>
                        <a:pt x="425" y="2792"/>
                      </a:cubicBezTo>
                      <a:cubicBezTo>
                        <a:pt x="425" y="2792"/>
                        <a:pt x="429" y="2757"/>
                        <a:pt x="429" y="2757"/>
                      </a:cubicBezTo>
                      <a:cubicBezTo>
                        <a:pt x="429" y="2757"/>
                        <a:pt x="430" y="2773"/>
                        <a:pt x="430" y="2773"/>
                      </a:cubicBezTo>
                      <a:cubicBezTo>
                        <a:pt x="430" y="2773"/>
                        <a:pt x="436" y="2814"/>
                        <a:pt x="436" y="2814"/>
                      </a:cubicBezTo>
                      <a:cubicBezTo>
                        <a:pt x="436" y="2814"/>
                        <a:pt x="439" y="2816"/>
                        <a:pt x="439" y="2816"/>
                      </a:cubicBezTo>
                      <a:cubicBezTo>
                        <a:pt x="439" y="2816"/>
                        <a:pt x="442" y="2805"/>
                        <a:pt x="442" y="2805"/>
                      </a:cubicBezTo>
                      <a:cubicBezTo>
                        <a:pt x="442" y="2805"/>
                        <a:pt x="444" y="2771"/>
                        <a:pt x="444" y="2771"/>
                      </a:cubicBezTo>
                      <a:cubicBezTo>
                        <a:pt x="444" y="2771"/>
                        <a:pt x="447" y="2806"/>
                        <a:pt x="447" y="2806"/>
                      </a:cubicBezTo>
                      <a:cubicBezTo>
                        <a:pt x="447" y="2806"/>
                        <a:pt x="447" y="2808"/>
                        <a:pt x="447" y="2808"/>
                      </a:cubicBezTo>
                      <a:cubicBezTo>
                        <a:pt x="447" y="2808"/>
                        <a:pt x="453" y="2822"/>
                        <a:pt x="453" y="2822"/>
                      </a:cubicBezTo>
                      <a:cubicBezTo>
                        <a:pt x="453" y="2822"/>
                        <a:pt x="453" y="2823"/>
                        <a:pt x="453" y="2823"/>
                      </a:cubicBezTo>
                      <a:cubicBezTo>
                        <a:pt x="453" y="2823"/>
                        <a:pt x="457" y="2824"/>
                        <a:pt x="457" y="2824"/>
                      </a:cubicBezTo>
                      <a:cubicBezTo>
                        <a:pt x="457" y="2824"/>
                        <a:pt x="459" y="2824"/>
                        <a:pt x="459" y="2824"/>
                      </a:cubicBezTo>
                      <a:cubicBezTo>
                        <a:pt x="459" y="2824"/>
                        <a:pt x="464" y="2826"/>
                        <a:pt x="464" y="2826"/>
                      </a:cubicBezTo>
                      <a:cubicBezTo>
                        <a:pt x="464" y="2826"/>
                        <a:pt x="466" y="2825"/>
                        <a:pt x="466" y="2825"/>
                      </a:cubicBezTo>
                      <a:cubicBezTo>
                        <a:pt x="466" y="2825"/>
                        <a:pt x="468" y="2826"/>
                        <a:pt x="468" y="2826"/>
                      </a:cubicBezTo>
                      <a:cubicBezTo>
                        <a:pt x="468" y="2826"/>
                        <a:pt x="472" y="2826"/>
                        <a:pt x="472" y="2826"/>
                      </a:cubicBezTo>
                      <a:cubicBezTo>
                        <a:pt x="472" y="2826"/>
                        <a:pt x="475" y="2825"/>
                        <a:pt x="475" y="2825"/>
                      </a:cubicBezTo>
                      <a:cubicBezTo>
                        <a:pt x="475" y="2825"/>
                        <a:pt x="476" y="2824"/>
                        <a:pt x="476" y="2824"/>
                      </a:cubicBezTo>
                      <a:cubicBezTo>
                        <a:pt x="476" y="2824"/>
                        <a:pt x="481" y="2826"/>
                        <a:pt x="481" y="2826"/>
                      </a:cubicBezTo>
                      <a:cubicBezTo>
                        <a:pt x="481" y="2826"/>
                        <a:pt x="482" y="2827"/>
                        <a:pt x="482" y="2827"/>
                      </a:cubicBezTo>
                      <a:cubicBezTo>
                        <a:pt x="482" y="2827"/>
                        <a:pt x="484" y="2826"/>
                        <a:pt x="484" y="2826"/>
                      </a:cubicBezTo>
                      <a:cubicBezTo>
                        <a:pt x="484" y="2826"/>
                        <a:pt x="487" y="2826"/>
                        <a:pt x="487" y="2826"/>
                      </a:cubicBezTo>
                      <a:cubicBezTo>
                        <a:pt x="487" y="2826"/>
                        <a:pt x="492" y="2825"/>
                        <a:pt x="492" y="2825"/>
                      </a:cubicBezTo>
                      <a:cubicBezTo>
                        <a:pt x="492" y="2825"/>
                        <a:pt x="493" y="2825"/>
                        <a:pt x="493" y="2825"/>
                      </a:cubicBezTo>
                      <a:cubicBezTo>
                        <a:pt x="493" y="2825"/>
                        <a:pt x="497" y="2827"/>
                        <a:pt x="497" y="2827"/>
                      </a:cubicBezTo>
                      <a:cubicBezTo>
                        <a:pt x="497" y="2827"/>
                        <a:pt x="498" y="2827"/>
                        <a:pt x="498" y="2827"/>
                      </a:cubicBezTo>
                      <a:cubicBezTo>
                        <a:pt x="498" y="2827"/>
                        <a:pt x="502" y="2828"/>
                        <a:pt x="502" y="2828"/>
                      </a:cubicBezTo>
                      <a:cubicBezTo>
                        <a:pt x="502" y="2828"/>
                        <a:pt x="505" y="2827"/>
                        <a:pt x="505" y="2827"/>
                      </a:cubicBezTo>
                      <a:cubicBezTo>
                        <a:pt x="505" y="2827"/>
                        <a:pt x="509" y="2828"/>
                        <a:pt x="509" y="2828"/>
                      </a:cubicBezTo>
                      <a:cubicBezTo>
                        <a:pt x="509" y="2828"/>
                        <a:pt x="510" y="2827"/>
                        <a:pt x="510" y="2827"/>
                      </a:cubicBezTo>
                      <a:cubicBezTo>
                        <a:pt x="510" y="2827"/>
                        <a:pt x="511" y="2827"/>
                        <a:pt x="511" y="2827"/>
                      </a:cubicBezTo>
                      <a:cubicBezTo>
                        <a:pt x="511" y="2827"/>
                        <a:pt x="515" y="2827"/>
                        <a:pt x="515" y="2827"/>
                      </a:cubicBezTo>
                      <a:cubicBezTo>
                        <a:pt x="515" y="2827"/>
                        <a:pt x="521" y="2826"/>
                        <a:pt x="521" y="2826"/>
                      </a:cubicBezTo>
                      <a:cubicBezTo>
                        <a:pt x="521" y="2826"/>
                        <a:pt x="521" y="2826"/>
                        <a:pt x="521" y="2826"/>
                      </a:cubicBezTo>
                      <a:cubicBezTo>
                        <a:pt x="521" y="2826"/>
                        <a:pt x="526" y="2827"/>
                        <a:pt x="526" y="2827"/>
                      </a:cubicBezTo>
                      <a:cubicBezTo>
                        <a:pt x="526" y="2827"/>
                        <a:pt x="528" y="2827"/>
                        <a:pt x="528" y="2827"/>
                      </a:cubicBezTo>
                      <a:cubicBezTo>
                        <a:pt x="528" y="2827"/>
                        <a:pt x="532" y="2827"/>
                        <a:pt x="532" y="2827"/>
                      </a:cubicBezTo>
                      <a:cubicBezTo>
                        <a:pt x="532" y="2827"/>
                        <a:pt x="532" y="2827"/>
                        <a:pt x="532" y="2827"/>
                      </a:cubicBezTo>
                      <a:cubicBezTo>
                        <a:pt x="532" y="2827"/>
                        <a:pt x="535" y="2826"/>
                        <a:pt x="535" y="2826"/>
                      </a:cubicBezTo>
                      <a:cubicBezTo>
                        <a:pt x="535" y="2826"/>
                        <a:pt x="538" y="2826"/>
                        <a:pt x="538" y="2826"/>
                      </a:cubicBezTo>
                      <a:cubicBezTo>
                        <a:pt x="538" y="2826"/>
                        <a:pt x="542" y="2827"/>
                        <a:pt x="542" y="2827"/>
                      </a:cubicBezTo>
                      <a:cubicBezTo>
                        <a:pt x="542" y="2827"/>
                        <a:pt x="544" y="2827"/>
                        <a:pt x="544" y="2827"/>
                      </a:cubicBezTo>
                      <a:cubicBezTo>
                        <a:pt x="544" y="2827"/>
                        <a:pt x="547" y="2828"/>
                        <a:pt x="547" y="2828"/>
                      </a:cubicBezTo>
                      <a:cubicBezTo>
                        <a:pt x="547" y="2828"/>
                        <a:pt x="549" y="2828"/>
                        <a:pt x="549" y="2828"/>
                      </a:cubicBezTo>
                      <a:cubicBezTo>
                        <a:pt x="549" y="2828"/>
                        <a:pt x="552" y="2827"/>
                        <a:pt x="552" y="2827"/>
                      </a:cubicBezTo>
                      <a:cubicBezTo>
                        <a:pt x="552" y="2827"/>
                        <a:pt x="556" y="2827"/>
                        <a:pt x="556" y="2827"/>
                      </a:cubicBezTo>
                      <a:cubicBezTo>
                        <a:pt x="556" y="2827"/>
                        <a:pt x="557" y="2828"/>
                        <a:pt x="557" y="2828"/>
                      </a:cubicBezTo>
                      <a:cubicBezTo>
                        <a:pt x="557" y="2828"/>
                        <a:pt x="561" y="2828"/>
                        <a:pt x="561" y="2828"/>
                      </a:cubicBezTo>
                      <a:cubicBezTo>
                        <a:pt x="561" y="2828"/>
                        <a:pt x="566" y="2826"/>
                        <a:pt x="566" y="2826"/>
                      </a:cubicBezTo>
                      <a:cubicBezTo>
                        <a:pt x="566" y="2826"/>
                        <a:pt x="567" y="2827"/>
                        <a:pt x="567" y="2827"/>
                      </a:cubicBezTo>
                      <a:cubicBezTo>
                        <a:pt x="567" y="2827"/>
                        <a:pt x="572" y="2826"/>
                        <a:pt x="572" y="2826"/>
                      </a:cubicBezTo>
                      <a:cubicBezTo>
                        <a:pt x="572" y="2826"/>
                        <a:pt x="572" y="2826"/>
                        <a:pt x="572" y="2826"/>
                      </a:cubicBezTo>
                      <a:cubicBezTo>
                        <a:pt x="572" y="2826"/>
                        <a:pt x="576" y="2827"/>
                        <a:pt x="576" y="2827"/>
                      </a:cubicBezTo>
                      <a:cubicBezTo>
                        <a:pt x="576" y="2827"/>
                        <a:pt x="579" y="2827"/>
                        <a:pt x="579" y="2827"/>
                      </a:cubicBezTo>
                      <a:cubicBezTo>
                        <a:pt x="579" y="2827"/>
                        <a:pt x="582" y="2826"/>
                        <a:pt x="582" y="2826"/>
                      </a:cubicBezTo>
                      <a:cubicBezTo>
                        <a:pt x="582" y="2826"/>
                        <a:pt x="584" y="2826"/>
                        <a:pt x="584" y="2826"/>
                      </a:cubicBezTo>
                      <a:cubicBezTo>
                        <a:pt x="584" y="2826"/>
                        <a:pt x="586" y="2827"/>
                        <a:pt x="586" y="2827"/>
                      </a:cubicBezTo>
                      <a:cubicBezTo>
                        <a:pt x="586" y="2827"/>
                        <a:pt x="589" y="2826"/>
                        <a:pt x="589" y="2826"/>
                      </a:cubicBezTo>
                      <a:cubicBezTo>
                        <a:pt x="589" y="2826"/>
                        <a:pt x="593" y="2827"/>
                        <a:pt x="593" y="2827"/>
                      </a:cubicBezTo>
                      <a:cubicBezTo>
                        <a:pt x="593" y="2827"/>
                        <a:pt x="599" y="2826"/>
                        <a:pt x="599" y="2826"/>
                      </a:cubicBezTo>
                      <a:cubicBezTo>
                        <a:pt x="599" y="2826"/>
                        <a:pt x="600" y="2827"/>
                        <a:pt x="600" y="2827"/>
                      </a:cubicBezTo>
                      <a:cubicBezTo>
                        <a:pt x="600" y="2827"/>
                        <a:pt x="600" y="2826"/>
                        <a:pt x="600" y="2826"/>
                      </a:cubicBezTo>
                      <a:cubicBezTo>
                        <a:pt x="600" y="2826"/>
                        <a:pt x="606" y="2827"/>
                        <a:pt x="606" y="2827"/>
                      </a:cubicBezTo>
                      <a:cubicBezTo>
                        <a:pt x="606" y="2827"/>
                        <a:pt x="608" y="2827"/>
                        <a:pt x="608" y="2827"/>
                      </a:cubicBezTo>
                      <a:cubicBezTo>
                        <a:pt x="608" y="2827"/>
                        <a:pt x="611" y="2827"/>
                        <a:pt x="611" y="2827"/>
                      </a:cubicBezTo>
                      <a:cubicBezTo>
                        <a:pt x="611" y="2827"/>
                        <a:pt x="612" y="2828"/>
                        <a:pt x="612" y="2828"/>
                      </a:cubicBezTo>
                      <a:cubicBezTo>
                        <a:pt x="612" y="2828"/>
                        <a:pt x="617" y="2827"/>
                        <a:pt x="617" y="2827"/>
                      </a:cubicBezTo>
                      <a:cubicBezTo>
                        <a:pt x="617" y="2827"/>
                        <a:pt x="618" y="2827"/>
                        <a:pt x="618" y="2827"/>
                      </a:cubicBezTo>
                      <a:cubicBezTo>
                        <a:pt x="618" y="2827"/>
                        <a:pt x="619" y="2826"/>
                        <a:pt x="619" y="2826"/>
                      </a:cubicBezTo>
                      <a:cubicBezTo>
                        <a:pt x="619" y="2826"/>
                        <a:pt x="624" y="2826"/>
                        <a:pt x="624" y="2826"/>
                      </a:cubicBezTo>
                      <a:cubicBezTo>
                        <a:pt x="624" y="2826"/>
                        <a:pt x="626" y="2827"/>
                        <a:pt x="626" y="2827"/>
                      </a:cubicBezTo>
                      <a:cubicBezTo>
                        <a:pt x="626" y="2827"/>
                        <a:pt x="628" y="2826"/>
                        <a:pt x="628" y="2826"/>
                      </a:cubicBezTo>
                      <a:cubicBezTo>
                        <a:pt x="628" y="2826"/>
                        <a:pt x="634" y="2825"/>
                        <a:pt x="634" y="2825"/>
                      </a:cubicBezTo>
                      <a:cubicBezTo>
                        <a:pt x="634" y="2825"/>
                        <a:pt x="634" y="2825"/>
                        <a:pt x="634" y="2825"/>
                      </a:cubicBezTo>
                      <a:cubicBezTo>
                        <a:pt x="634" y="2825"/>
                        <a:pt x="640" y="2821"/>
                        <a:pt x="640" y="2821"/>
                      </a:cubicBezTo>
                      <a:cubicBezTo>
                        <a:pt x="640" y="2821"/>
                        <a:pt x="640" y="2820"/>
                        <a:pt x="640" y="2820"/>
                      </a:cubicBezTo>
                      <a:cubicBezTo>
                        <a:pt x="640" y="2820"/>
                        <a:pt x="645" y="2790"/>
                        <a:pt x="645" y="2790"/>
                      </a:cubicBezTo>
                      <a:cubicBezTo>
                        <a:pt x="645" y="2790"/>
                        <a:pt x="645" y="2790"/>
                        <a:pt x="645" y="2790"/>
                      </a:cubicBezTo>
                      <a:cubicBezTo>
                        <a:pt x="645" y="2790"/>
                        <a:pt x="651" y="2811"/>
                        <a:pt x="651" y="2811"/>
                      </a:cubicBezTo>
                      <a:cubicBezTo>
                        <a:pt x="651" y="2811"/>
                        <a:pt x="652" y="2813"/>
                        <a:pt x="652" y="2813"/>
                      </a:cubicBezTo>
                      <a:cubicBezTo>
                        <a:pt x="652" y="2813"/>
                        <a:pt x="656" y="2809"/>
                        <a:pt x="656" y="2809"/>
                      </a:cubicBezTo>
                      <a:cubicBezTo>
                        <a:pt x="656" y="2809"/>
                        <a:pt x="657" y="2809"/>
                        <a:pt x="657" y="2809"/>
                      </a:cubicBezTo>
                      <a:cubicBezTo>
                        <a:pt x="657" y="2809"/>
                        <a:pt x="662" y="2762"/>
                        <a:pt x="662" y="2762"/>
                      </a:cubicBezTo>
                      <a:cubicBezTo>
                        <a:pt x="662" y="2762"/>
                        <a:pt x="662" y="2762"/>
                        <a:pt x="662" y="2762"/>
                      </a:cubicBezTo>
                      <a:cubicBezTo>
                        <a:pt x="662" y="2762"/>
                        <a:pt x="668" y="2665"/>
                        <a:pt x="668" y="2665"/>
                      </a:cubicBezTo>
                      <a:cubicBezTo>
                        <a:pt x="668" y="2665"/>
                        <a:pt x="671" y="2607"/>
                        <a:pt x="671" y="2607"/>
                      </a:cubicBezTo>
                      <a:cubicBezTo>
                        <a:pt x="671" y="2607"/>
                        <a:pt x="673" y="2707"/>
                        <a:pt x="673" y="2707"/>
                      </a:cubicBezTo>
                      <a:cubicBezTo>
                        <a:pt x="673" y="2707"/>
                        <a:pt x="674" y="2715"/>
                        <a:pt x="674" y="2715"/>
                      </a:cubicBezTo>
                      <a:cubicBezTo>
                        <a:pt x="674" y="2715"/>
                        <a:pt x="678" y="2774"/>
                        <a:pt x="678" y="2774"/>
                      </a:cubicBezTo>
                      <a:cubicBezTo>
                        <a:pt x="678" y="2774"/>
                        <a:pt x="679" y="2753"/>
                        <a:pt x="679" y="2753"/>
                      </a:cubicBezTo>
                      <a:cubicBezTo>
                        <a:pt x="679" y="2753"/>
                        <a:pt x="685" y="2564"/>
                        <a:pt x="685" y="2564"/>
                      </a:cubicBezTo>
                      <a:cubicBezTo>
                        <a:pt x="685" y="2564"/>
                        <a:pt x="685" y="2561"/>
                        <a:pt x="685" y="2561"/>
                      </a:cubicBezTo>
                      <a:cubicBezTo>
                        <a:pt x="685" y="2561"/>
                        <a:pt x="690" y="2773"/>
                        <a:pt x="690" y="2773"/>
                      </a:cubicBezTo>
                      <a:cubicBezTo>
                        <a:pt x="690" y="2773"/>
                        <a:pt x="691" y="2775"/>
                        <a:pt x="691" y="2775"/>
                      </a:cubicBezTo>
                      <a:cubicBezTo>
                        <a:pt x="691" y="2775"/>
                        <a:pt x="696" y="2811"/>
                        <a:pt x="696" y="2811"/>
                      </a:cubicBezTo>
                      <a:cubicBezTo>
                        <a:pt x="696" y="2811"/>
                        <a:pt x="696" y="2812"/>
                        <a:pt x="696" y="2812"/>
                      </a:cubicBezTo>
                      <a:cubicBezTo>
                        <a:pt x="696" y="2812"/>
                        <a:pt x="702" y="2817"/>
                        <a:pt x="702" y="2817"/>
                      </a:cubicBezTo>
                      <a:cubicBezTo>
                        <a:pt x="702" y="2817"/>
                        <a:pt x="705" y="2817"/>
                        <a:pt x="705" y="2817"/>
                      </a:cubicBezTo>
                      <a:cubicBezTo>
                        <a:pt x="705" y="2817"/>
                        <a:pt x="707" y="2816"/>
                        <a:pt x="707" y="2816"/>
                      </a:cubicBezTo>
                      <a:cubicBezTo>
                        <a:pt x="707" y="2816"/>
                        <a:pt x="708" y="2816"/>
                        <a:pt x="708" y="2816"/>
                      </a:cubicBezTo>
                      <a:cubicBezTo>
                        <a:pt x="708" y="2816"/>
                        <a:pt x="713" y="2811"/>
                        <a:pt x="713" y="2811"/>
                      </a:cubicBezTo>
                      <a:cubicBezTo>
                        <a:pt x="713" y="2811"/>
                        <a:pt x="713" y="2810"/>
                        <a:pt x="713" y="2810"/>
                      </a:cubicBezTo>
                      <a:cubicBezTo>
                        <a:pt x="713" y="2810"/>
                        <a:pt x="719" y="2743"/>
                        <a:pt x="719" y="2743"/>
                      </a:cubicBezTo>
                      <a:cubicBezTo>
                        <a:pt x="719" y="2743"/>
                        <a:pt x="720" y="2736"/>
                        <a:pt x="720" y="2736"/>
                      </a:cubicBezTo>
                      <a:cubicBezTo>
                        <a:pt x="720" y="2736"/>
                        <a:pt x="724" y="2778"/>
                        <a:pt x="724" y="2778"/>
                      </a:cubicBezTo>
                      <a:cubicBezTo>
                        <a:pt x="724" y="2778"/>
                        <a:pt x="726" y="2791"/>
                        <a:pt x="726" y="2791"/>
                      </a:cubicBezTo>
                      <a:cubicBezTo>
                        <a:pt x="726" y="2791"/>
                        <a:pt x="730" y="2761"/>
                        <a:pt x="730" y="2761"/>
                      </a:cubicBezTo>
                      <a:cubicBezTo>
                        <a:pt x="730" y="2761"/>
                        <a:pt x="730" y="2757"/>
                        <a:pt x="730" y="2757"/>
                      </a:cubicBezTo>
                      <a:cubicBezTo>
                        <a:pt x="730" y="2757"/>
                        <a:pt x="735" y="2631"/>
                        <a:pt x="735" y="2631"/>
                      </a:cubicBezTo>
                      <a:cubicBezTo>
                        <a:pt x="735" y="2631"/>
                        <a:pt x="736" y="2635"/>
                        <a:pt x="736" y="2635"/>
                      </a:cubicBezTo>
                      <a:cubicBezTo>
                        <a:pt x="736" y="2635"/>
                        <a:pt x="741" y="2764"/>
                        <a:pt x="741" y="2764"/>
                      </a:cubicBezTo>
                      <a:cubicBezTo>
                        <a:pt x="741" y="2764"/>
                        <a:pt x="743" y="2773"/>
                        <a:pt x="743" y="2773"/>
                      </a:cubicBezTo>
                      <a:cubicBezTo>
                        <a:pt x="743" y="2773"/>
                        <a:pt x="747" y="2739"/>
                        <a:pt x="747" y="2739"/>
                      </a:cubicBezTo>
                      <a:cubicBezTo>
                        <a:pt x="747" y="2739"/>
                        <a:pt x="748" y="2728"/>
                        <a:pt x="748" y="2728"/>
                      </a:cubicBezTo>
                      <a:cubicBezTo>
                        <a:pt x="748" y="2728"/>
                        <a:pt x="752" y="2792"/>
                        <a:pt x="752" y="2792"/>
                      </a:cubicBezTo>
                      <a:cubicBezTo>
                        <a:pt x="752" y="2792"/>
                        <a:pt x="753" y="2794"/>
                        <a:pt x="753" y="2794"/>
                      </a:cubicBezTo>
                      <a:cubicBezTo>
                        <a:pt x="753" y="2794"/>
                        <a:pt x="758" y="2810"/>
                        <a:pt x="758" y="2810"/>
                      </a:cubicBezTo>
                      <a:cubicBezTo>
                        <a:pt x="758" y="2810"/>
                        <a:pt x="759" y="2810"/>
                        <a:pt x="759" y="2810"/>
                      </a:cubicBezTo>
                      <a:cubicBezTo>
                        <a:pt x="759" y="2810"/>
                        <a:pt x="764" y="2760"/>
                        <a:pt x="764" y="2760"/>
                      </a:cubicBezTo>
                      <a:cubicBezTo>
                        <a:pt x="764" y="2760"/>
                        <a:pt x="764" y="2759"/>
                        <a:pt x="764" y="2759"/>
                      </a:cubicBezTo>
                      <a:cubicBezTo>
                        <a:pt x="764" y="2759"/>
                        <a:pt x="770" y="2809"/>
                        <a:pt x="770" y="2809"/>
                      </a:cubicBezTo>
                      <a:cubicBezTo>
                        <a:pt x="770" y="2809"/>
                        <a:pt x="772" y="2810"/>
                        <a:pt x="772" y="2810"/>
                      </a:cubicBezTo>
                      <a:cubicBezTo>
                        <a:pt x="772" y="2810"/>
                        <a:pt x="775" y="2807"/>
                        <a:pt x="775" y="2807"/>
                      </a:cubicBezTo>
                      <a:cubicBezTo>
                        <a:pt x="775" y="2807"/>
                        <a:pt x="775" y="2807"/>
                        <a:pt x="775" y="2807"/>
                      </a:cubicBezTo>
                      <a:cubicBezTo>
                        <a:pt x="775" y="2807"/>
                        <a:pt x="781" y="2750"/>
                        <a:pt x="781" y="2750"/>
                      </a:cubicBezTo>
                      <a:cubicBezTo>
                        <a:pt x="781" y="2750"/>
                        <a:pt x="781" y="2747"/>
                        <a:pt x="781" y="2747"/>
                      </a:cubicBezTo>
                      <a:cubicBezTo>
                        <a:pt x="781" y="2747"/>
                        <a:pt x="786" y="2622"/>
                        <a:pt x="786" y="2622"/>
                      </a:cubicBezTo>
                      <a:cubicBezTo>
                        <a:pt x="786" y="2622"/>
                        <a:pt x="787" y="2647"/>
                        <a:pt x="787" y="2647"/>
                      </a:cubicBezTo>
                      <a:cubicBezTo>
                        <a:pt x="787" y="2647"/>
                        <a:pt x="792" y="2788"/>
                        <a:pt x="792" y="2788"/>
                      </a:cubicBezTo>
                      <a:cubicBezTo>
                        <a:pt x="792" y="2788"/>
                        <a:pt x="794" y="2793"/>
                        <a:pt x="794" y="2793"/>
                      </a:cubicBezTo>
                      <a:cubicBezTo>
                        <a:pt x="794" y="2793"/>
                        <a:pt x="798" y="2785"/>
                        <a:pt x="798" y="2785"/>
                      </a:cubicBezTo>
                      <a:cubicBezTo>
                        <a:pt x="798" y="2785"/>
                        <a:pt x="798" y="2783"/>
                        <a:pt x="798" y="2783"/>
                      </a:cubicBezTo>
                      <a:cubicBezTo>
                        <a:pt x="798" y="2783"/>
                        <a:pt x="802" y="2683"/>
                        <a:pt x="802" y="2683"/>
                      </a:cubicBezTo>
                      <a:cubicBezTo>
                        <a:pt x="802" y="2683"/>
                        <a:pt x="804" y="2726"/>
                        <a:pt x="804" y="2726"/>
                      </a:cubicBezTo>
                      <a:cubicBezTo>
                        <a:pt x="804" y="2726"/>
                        <a:pt x="809" y="2792"/>
                        <a:pt x="809" y="2792"/>
                      </a:cubicBezTo>
                      <a:cubicBezTo>
                        <a:pt x="809" y="2792"/>
                        <a:pt x="809" y="2793"/>
                        <a:pt x="809" y="2793"/>
                      </a:cubicBezTo>
                      <a:cubicBezTo>
                        <a:pt x="809" y="2793"/>
                        <a:pt x="815" y="2800"/>
                        <a:pt x="815" y="2800"/>
                      </a:cubicBezTo>
                      <a:cubicBezTo>
                        <a:pt x="815" y="2800"/>
                        <a:pt x="817" y="2800"/>
                        <a:pt x="817" y="2800"/>
                      </a:cubicBezTo>
                      <a:cubicBezTo>
                        <a:pt x="817" y="2800"/>
                        <a:pt x="820" y="2811"/>
                        <a:pt x="820" y="2811"/>
                      </a:cubicBezTo>
                      <a:cubicBezTo>
                        <a:pt x="820" y="2811"/>
                        <a:pt x="823" y="2810"/>
                        <a:pt x="823" y="2810"/>
                      </a:cubicBezTo>
                      <a:cubicBezTo>
                        <a:pt x="823" y="2810"/>
                        <a:pt x="826" y="2816"/>
                        <a:pt x="826" y="2816"/>
                      </a:cubicBezTo>
                      <a:cubicBezTo>
                        <a:pt x="826" y="2816"/>
                        <a:pt x="826" y="2817"/>
                        <a:pt x="826" y="2817"/>
                      </a:cubicBezTo>
                      <a:cubicBezTo>
                        <a:pt x="826" y="2817"/>
                        <a:pt x="828" y="2819"/>
                        <a:pt x="828" y="2819"/>
                      </a:cubicBezTo>
                      <a:cubicBezTo>
                        <a:pt x="828" y="2819"/>
                        <a:pt x="832" y="2816"/>
                        <a:pt x="832" y="2816"/>
                      </a:cubicBezTo>
                      <a:cubicBezTo>
                        <a:pt x="832" y="2816"/>
                        <a:pt x="837" y="2801"/>
                        <a:pt x="837" y="2801"/>
                      </a:cubicBezTo>
                      <a:cubicBezTo>
                        <a:pt x="837" y="2801"/>
                        <a:pt x="838" y="2799"/>
                        <a:pt x="838" y="2799"/>
                      </a:cubicBezTo>
                      <a:cubicBezTo>
                        <a:pt x="838" y="2799"/>
                        <a:pt x="843" y="2691"/>
                        <a:pt x="843" y="2691"/>
                      </a:cubicBezTo>
                      <a:cubicBezTo>
                        <a:pt x="843" y="2691"/>
                        <a:pt x="843" y="2697"/>
                        <a:pt x="843" y="2697"/>
                      </a:cubicBezTo>
                      <a:cubicBezTo>
                        <a:pt x="843" y="2697"/>
                        <a:pt x="849" y="2787"/>
                        <a:pt x="849" y="2787"/>
                      </a:cubicBezTo>
                      <a:cubicBezTo>
                        <a:pt x="849" y="2787"/>
                        <a:pt x="850" y="2790"/>
                        <a:pt x="850" y="2790"/>
                      </a:cubicBezTo>
                      <a:cubicBezTo>
                        <a:pt x="850" y="2790"/>
                        <a:pt x="854" y="2698"/>
                        <a:pt x="854" y="2698"/>
                      </a:cubicBezTo>
                      <a:cubicBezTo>
                        <a:pt x="854" y="2698"/>
                        <a:pt x="855" y="2686"/>
                        <a:pt x="855" y="2686"/>
                      </a:cubicBezTo>
                      <a:cubicBezTo>
                        <a:pt x="855" y="2686"/>
                        <a:pt x="857" y="2558"/>
                        <a:pt x="857" y="2558"/>
                      </a:cubicBezTo>
                      <a:cubicBezTo>
                        <a:pt x="857" y="2558"/>
                        <a:pt x="860" y="2687"/>
                        <a:pt x="860" y="2687"/>
                      </a:cubicBezTo>
                      <a:cubicBezTo>
                        <a:pt x="860" y="2687"/>
                        <a:pt x="866" y="2787"/>
                        <a:pt x="866" y="2787"/>
                      </a:cubicBezTo>
                      <a:cubicBezTo>
                        <a:pt x="866" y="2787"/>
                        <a:pt x="866" y="2787"/>
                        <a:pt x="866" y="2787"/>
                      </a:cubicBezTo>
                      <a:cubicBezTo>
                        <a:pt x="866" y="2787"/>
                        <a:pt x="871" y="2671"/>
                        <a:pt x="871" y="2671"/>
                      </a:cubicBezTo>
                      <a:cubicBezTo>
                        <a:pt x="871" y="2671"/>
                        <a:pt x="872" y="2661"/>
                        <a:pt x="872" y="2661"/>
                      </a:cubicBezTo>
                      <a:cubicBezTo>
                        <a:pt x="872" y="2661"/>
                        <a:pt x="877" y="2762"/>
                        <a:pt x="877" y="2762"/>
                      </a:cubicBezTo>
                      <a:cubicBezTo>
                        <a:pt x="877" y="2762"/>
                        <a:pt x="877" y="2762"/>
                        <a:pt x="877" y="2762"/>
                      </a:cubicBezTo>
                      <a:cubicBezTo>
                        <a:pt x="877" y="2762"/>
                        <a:pt x="883" y="2789"/>
                        <a:pt x="883" y="2789"/>
                      </a:cubicBezTo>
                      <a:cubicBezTo>
                        <a:pt x="883" y="2789"/>
                        <a:pt x="883" y="2790"/>
                        <a:pt x="883" y="2790"/>
                      </a:cubicBezTo>
                      <a:cubicBezTo>
                        <a:pt x="883" y="2790"/>
                        <a:pt x="886" y="2800"/>
                        <a:pt x="886" y="2800"/>
                      </a:cubicBezTo>
                      <a:cubicBezTo>
                        <a:pt x="886" y="2800"/>
                        <a:pt x="889" y="2789"/>
                        <a:pt x="889" y="2789"/>
                      </a:cubicBezTo>
                      <a:cubicBezTo>
                        <a:pt x="889" y="2789"/>
                        <a:pt x="893" y="2734"/>
                        <a:pt x="893" y="2734"/>
                      </a:cubicBezTo>
                      <a:cubicBezTo>
                        <a:pt x="893" y="2734"/>
                        <a:pt x="894" y="2741"/>
                        <a:pt x="894" y="2741"/>
                      </a:cubicBezTo>
                      <a:cubicBezTo>
                        <a:pt x="894" y="2741"/>
                        <a:pt x="900" y="2803"/>
                        <a:pt x="900" y="2803"/>
                      </a:cubicBezTo>
                      <a:cubicBezTo>
                        <a:pt x="900" y="2803"/>
                        <a:pt x="902" y="2807"/>
                        <a:pt x="902" y="2807"/>
                      </a:cubicBezTo>
                      <a:cubicBezTo>
                        <a:pt x="902" y="2807"/>
                        <a:pt x="905" y="2788"/>
                        <a:pt x="905" y="2788"/>
                      </a:cubicBezTo>
                      <a:cubicBezTo>
                        <a:pt x="905" y="2788"/>
                        <a:pt x="905" y="2785"/>
                        <a:pt x="905" y="2785"/>
                      </a:cubicBezTo>
                      <a:cubicBezTo>
                        <a:pt x="905" y="2785"/>
                        <a:pt x="908" y="2756"/>
                        <a:pt x="908" y="2756"/>
                      </a:cubicBezTo>
                      <a:cubicBezTo>
                        <a:pt x="908" y="2756"/>
                        <a:pt x="911" y="2785"/>
                        <a:pt x="911" y="2785"/>
                      </a:cubicBezTo>
                      <a:cubicBezTo>
                        <a:pt x="911" y="2785"/>
                        <a:pt x="913" y="2793"/>
                        <a:pt x="913" y="2793"/>
                      </a:cubicBezTo>
                      <a:cubicBezTo>
                        <a:pt x="913" y="2793"/>
                        <a:pt x="917" y="2787"/>
                        <a:pt x="917" y="2787"/>
                      </a:cubicBezTo>
                      <a:cubicBezTo>
                        <a:pt x="917" y="2787"/>
                        <a:pt x="922" y="2758"/>
                        <a:pt x="922" y="2758"/>
                      </a:cubicBezTo>
                      <a:cubicBezTo>
                        <a:pt x="922" y="2758"/>
                        <a:pt x="923" y="2757"/>
                        <a:pt x="923" y="2757"/>
                      </a:cubicBezTo>
                      <a:cubicBezTo>
                        <a:pt x="923" y="2757"/>
                        <a:pt x="928" y="2710"/>
                        <a:pt x="928" y="2710"/>
                      </a:cubicBezTo>
                      <a:cubicBezTo>
                        <a:pt x="928" y="2710"/>
                        <a:pt x="928" y="2709"/>
                        <a:pt x="928" y="2709"/>
                      </a:cubicBezTo>
                      <a:cubicBezTo>
                        <a:pt x="928" y="2709"/>
                        <a:pt x="934" y="2612"/>
                        <a:pt x="934" y="2612"/>
                      </a:cubicBezTo>
                      <a:cubicBezTo>
                        <a:pt x="934" y="2612"/>
                        <a:pt x="934" y="2605"/>
                        <a:pt x="934" y="2605"/>
                      </a:cubicBezTo>
                      <a:cubicBezTo>
                        <a:pt x="934" y="2605"/>
                        <a:pt x="939" y="2480"/>
                        <a:pt x="939" y="2480"/>
                      </a:cubicBezTo>
                      <a:cubicBezTo>
                        <a:pt x="939" y="2480"/>
                        <a:pt x="939" y="2477"/>
                        <a:pt x="939" y="2477"/>
                      </a:cubicBezTo>
                      <a:cubicBezTo>
                        <a:pt x="939" y="2477"/>
                        <a:pt x="945" y="2314"/>
                        <a:pt x="945" y="2314"/>
                      </a:cubicBezTo>
                      <a:cubicBezTo>
                        <a:pt x="945" y="2314"/>
                        <a:pt x="945" y="2296"/>
                        <a:pt x="945" y="2296"/>
                      </a:cubicBezTo>
                      <a:cubicBezTo>
                        <a:pt x="945" y="2296"/>
                        <a:pt x="950" y="1497"/>
                        <a:pt x="950" y="1497"/>
                      </a:cubicBezTo>
                      <a:cubicBezTo>
                        <a:pt x="950" y="1497"/>
                        <a:pt x="951" y="1443"/>
                        <a:pt x="951" y="1443"/>
                      </a:cubicBezTo>
                      <a:cubicBezTo>
                        <a:pt x="951" y="1443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7" name="Freeform 88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1863725"/>
                </a:xfrm>
                <a:custGeom>
                  <a:avLst/>
                  <a:gdLst>
                    <a:gd name="T0" fmla="*/ 77 w 5191"/>
                    <a:gd name="T1" fmla="*/ 2810 h 2830"/>
                    <a:gd name="T2" fmla="*/ 158 w 5191"/>
                    <a:gd name="T3" fmla="*/ 2811 h 2830"/>
                    <a:gd name="T4" fmla="*/ 239 w 5191"/>
                    <a:gd name="T5" fmla="*/ 2826 h 2830"/>
                    <a:gd name="T6" fmla="*/ 319 w 5191"/>
                    <a:gd name="T7" fmla="*/ 2826 h 2830"/>
                    <a:gd name="T8" fmla="*/ 405 w 5191"/>
                    <a:gd name="T9" fmla="*/ 2826 h 2830"/>
                    <a:gd name="T10" fmla="*/ 485 w 5191"/>
                    <a:gd name="T11" fmla="*/ 2826 h 2830"/>
                    <a:gd name="T12" fmla="*/ 568 w 5191"/>
                    <a:gd name="T13" fmla="*/ 2827 h 2830"/>
                    <a:gd name="T14" fmla="*/ 648 w 5191"/>
                    <a:gd name="T15" fmla="*/ 2827 h 2830"/>
                    <a:gd name="T16" fmla="*/ 732 w 5191"/>
                    <a:gd name="T17" fmla="*/ 2827 h 2830"/>
                    <a:gd name="T18" fmla="*/ 812 w 5191"/>
                    <a:gd name="T19" fmla="*/ 2827 h 2830"/>
                    <a:gd name="T20" fmla="*/ 894 w 5191"/>
                    <a:gd name="T21" fmla="*/ 2828 h 2830"/>
                    <a:gd name="T22" fmla="*/ 974 w 5191"/>
                    <a:gd name="T23" fmla="*/ 2827 h 2830"/>
                    <a:gd name="T24" fmla="*/ 1058 w 5191"/>
                    <a:gd name="T25" fmla="*/ 2827 h 2830"/>
                    <a:gd name="T26" fmla="*/ 1142 w 5191"/>
                    <a:gd name="T27" fmla="*/ 2691 h 2830"/>
                    <a:gd name="T28" fmla="*/ 1222 w 5191"/>
                    <a:gd name="T29" fmla="*/ 2827 h 2830"/>
                    <a:gd name="T30" fmla="*/ 1306 w 5191"/>
                    <a:gd name="T31" fmla="*/ 2827 h 2830"/>
                    <a:gd name="T32" fmla="*/ 1387 w 5191"/>
                    <a:gd name="T33" fmla="*/ 2828 h 2830"/>
                    <a:gd name="T34" fmla="*/ 1468 w 5191"/>
                    <a:gd name="T35" fmla="*/ 2828 h 2830"/>
                    <a:gd name="T36" fmla="*/ 1550 w 5191"/>
                    <a:gd name="T37" fmla="*/ 2820 h 2830"/>
                    <a:gd name="T38" fmla="*/ 1634 w 5191"/>
                    <a:gd name="T39" fmla="*/ 2827 h 2830"/>
                    <a:gd name="T40" fmla="*/ 1714 w 5191"/>
                    <a:gd name="T41" fmla="*/ 2827 h 2830"/>
                    <a:gd name="T42" fmla="*/ 1795 w 5191"/>
                    <a:gd name="T43" fmla="*/ 2827 h 2830"/>
                    <a:gd name="T44" fmla="*/ 1880 w 5191"/>
                    <a:gd name="T45" fmla="*/ 2828 h 2830"/>
                    <a:gd name="T46" fmla="*/ 1962 w 5191"/>
                    <a:gd name="T47" fmla="*/ 2722 h 2830"/>
                    <a:gd name="T48" fmla="*/ 2042 w 5191"/>
                    <a:gd name="T49" fmla="*/ 2827 h 2830"/>
                    <a:gd name="T50" fmla="*/ 2124 w 5191"/>
                    <a:gd name="T51" fmla="*/ 2808 h 2830"/>
                    <a:gd name="T52" fmla="*/ 2206 w 5191"/>
                    <a:gd name="T53" fmla="*/ 2827 h 2830"/>
                    <a:gd name="T54" fmla="*/ 2287 w 5191"/>
                    <a:gd name="T55" fmla="*/ 2827 h 2830"/>
                    <a:gd name="T56" fmla="*/ 2371 w 5191"/>
                    <a:gd name="T57" fmla="*/ 2827 h 2830"/>
                    <a:gd name="T58" fmla="*/ 2451 w 5191"/>
                    <a:gd name="T59" fmla="*/ 2827 h 2830"/>
                    <a:gd name="T60" fmla="*/ 2537 w 5191"/>
                    <a:gd name="T61" fmla="*/ 2828 h 2830"/>
                    <a:gd name="T62" fmla="*/ 2615 w 5191"/>
                    <a:gd name="T63" fmla="*/ 2828 h 2830"/>
                    <a:gd name="T64" fmla="*/ 2701 w 5191"/>
                    <a:gd name="T65" fmla="*/ 2827 h 2830"/>
                    <a:gd name="T66" fmla="*/ 2780 w 5191"/>
                    <a:gd name="T67" fmla="*/ 2828 h 2830"/>
                    <a:gd name="T68" fmla="*/ 2862 w 5191"/>
                    <a:gd name="T69" fmla="*/ 2827 h 2830"/>
                    <a:gd name="T70" fmla="*/ 2945 w 5191"/>
                    <a:gd name="T71" fmla="*/ 2764 h 2830"/>
                    <a:gd name="T72" fmla="*/ 3028 w 5191"/>
                    <a:gd name="T73" fmla="*/ 2827 h 2830"/>
                    <a:gd name="T74" fmla="*/ 3110 w 5191"/>
                    <a:gd name="T75" fmla="*/ 2825 h 2830"/>
                    <a:gd name="T76" fmla="*/ 3192 w 5191"/>
                    <a:gd name="T77" fmla="*/ 2828 h 2830"/>
                    <a:gd name="T78" fmla="*/ 3270 w 5191"/>
                    <a:gd name="T79" fmla="*/ 2828 h 2830"/>
                    <a:gd name="T80" fmla="*/ 3355 w 5191"/>
                    <a:gd name="T81" fmla="*/ 2828 h 2830"/>
                    <a:gd name="T82" fmla="*/ 3437 w 5191"/>
                    <a:gd name="T83" fmla="*/ 2827 h 2830"/>
                    <a:gd name="T84" fmla="*/ 3519 w 5191"/>
                    <a:gd name="T85" fmla="*/ 2827 h 2830"/>
                    <a:gd name="T86" fmla="*/ 3602 w 5191"/>
                    <a:gd name="T87" fmla="*/ 2828 h 2830"/>
                    <a:gd name="T88" fmla="*/ 3685 w 5191"/>
                    <a:gd name="T89" fmla="*/ 2827 h 2830"/>
                    <a:gd name="T90" fmla="*/ 3765 w 5191"/>
                    <a:gd name="T91" fmla="*/ 2828 h 2830"/>
                    <a:gd name="T92" fmla="*/ 3848 w 5191"/>
                    <a:gd name="T93" fmla="*/ 2827 h 2830"/>
                    <a:gd name="T94" fmla="*/ 3926 w 5191"/>
                    <a:gd name="T95" fmla="*/ 2827 h 2830"/>
                    <a:gd name="T96" fmla="*/ 4010 w 5191"/>
                    <a:gd name="T97" fmla="*/ 2827 h 2830"/>
                    <a:gd name="T98" fmla="*/ 4093 w 5191"/>
                    <a:gd name="T99" fmla="*/ 2815 h 2830"/>
                    <a:gd name="T100" fmla="*/ 4175 w 5191"/>
                    <a:gd name="T101" fmla="*/ 2820 h 2830"/>
                    <a:gd name="T102" fmla="*/ 4258 w 5191"/>
                    <a:gd name="T103" fmla="*/ 2822 h 2830"/>
                    <a:gd name="T104" fmla="*/ 4338 w 5191"/>
                    <a:gd name="T105" fmla="*/ 2779 h 2830"/>
                    <a:gd name="T106" fmla="*/ 4419 w 5191"/>
                    <a:gd name="T107" fmla="*/ 2821 h 2830"/>
                    <a:gd name="T108" fmla="*/ 4502 w 5191"/>
                    <a:gd name="T109" fmla="*/ 2799 h 2830"/>
                    <a:gd name="T110" fmla="*/ 4585 w 5191"/>
                    <a:gd name="T111" fmla="*/ 2825 h 2830"/>
                    <a:gd name="T112" fmla="*/ 4666 w 5191"/>
                    <a:gd name="T113" fmla="*/ 2809 h 2830"/>
                    <a:gd name="T114" fmla="*/ 4750 w 5191"/>
                    <a:gd name="T115" fmla="*/ 2827 h 2830"/>
                    <a:gd name="T116" fmla="*/ 4830 w 5191"/>
                    <a:gd name="T117" fmla="*/ 2820 h 2830"/>
                    <a:gd name="T118" fmla="*/ 4912 w 5191"/>
                    <a:gd name="T119" fmla="*/ 2825 h 2830"/>
                    <a:gd name="T120" fmla="*/ 4994 w 5191"/>
                    <a:gd name="T121" fmla="*/ 2828 h 2830"/>
                    <a:gd name="T122" fmla="*/ 5078 w 5191"/>
                    <a:gd name="T123" fmla="*/ 2557 h 2830"/>
                    <a:gd name="T124" fmla="*/ 5158 w 5191"/>
                    <a:gd name="T125" fmla="*/ 2823 h 2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283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79"/>
                        <a:pt x="0" y="179"/>
                      </a:cubicBezTo>
                      <a:cubicBezTo>
                        <a:pt x="0" y="179"/>
                        <a:pt x="5" y="1980"/>
                        <a:pt x="5" y="1980"/>
                      </a:cubicBezTo>
                      <a:cubicBezTo>
                        <a:pt x="5" y="1980"/>
                        <a:pt x="6" y="2019"/>
                        <a:pt x="6" y="2019"/>
                      </a:cubicBezTo>
                      <a:cubicBezTo>
                        <a:pt x="6" y="2019"/>
                        <a:pt x="11" y="2432"/>
                        <a:pt x="11" y="2432"/>
                      </a:cubicBezTo>
                      <a:cubicBezTo>
                        <a:pt x="11" y="2432"/>
                        <a:pt x="11" y="2441"/>
                        <a:pt x="11" y="2441"/>
                      </a:cubicBezTo>
                      <a:cubicBezTo>
                        <a:pt x="11" y="2441"/>
                        <a:pt x="17" y="2586"/>
                        <a:pt x="17" y="2586"/>
                      </a:cubicBezTo>
                      <a:cubicBezTo>
                        <a:pt x="17" y="2586"/>
                        <a:pt x="17" y="2590"/>
                        <a:pt x="17" y="2590"/>
                      </a:cubicBezTo>
                      <a:cubicBezTo>
                        <a:pt x="17" y="2590"/>
                        <a:pt x="22" y="2661"/>
                        <a:pt x="22" y="2661"/>
                      </a:cubicBezTo>
                      <a:cubicBezTo>
                        <a:pt x="22" y="2661"/>
                        <a:pt x="23" y="2663"/>
                        <a:pt x="23" y="2663"/>
                      </a:cubicBezTo>
                      <a:cubicBezTo>
                        <a:pt x="23" y="2663"/>
                        <a:pt x="28" y="2713"/>
                        <a:pt x="28" y="2713"/>
                      </a:cubicBezTo>
                      <a:cubicBezTo>
                        <a:pt x="28" y="2713"/>
                        <a:pt x="28" y="2713"/>
                        <a:pt x="28" y="2713"/>
                      </a:cubicBezTo>
                      <a:cubicBezTo>
                        <a:pt x="28" y="2713"/>
                        <a:pt x="34" y="2737"/>
                        <a:pt x="34" y="2737"/>
                      </a:cubicBezTo>
                      <a:cubicBezTo>
                        <a:pt x="34" y="2737"/>
                        <a:pt x="34" y="2737"/>
                        <a:pt x="34" y="2737"/>
                      </a:cubicBezTo>
                      <a:cubicBezTo>
                        <a:pt x="34" y="2737"/>
                        <a:pt x="39" y="2757"/>
                        <a:pt x="39" y="2757"/>
                      </a:cubicBezTo>
                      <a:cubicBezTo>
                        <a:pt x="39" y="2757"/>
                        <a:pt x="40" y="2758"/>
                        <a:pt x="40" y="2758"/>
                      </a:cubicBezTo>
                      <a:cubicBezTo>
                        <a:pt x="40" y="2758"/>
                        <a:pt x="45" y="2779"/>
                        <a:pt x="45" y="2779"/>
                      </a:cubicBezTo>
                      <a:cubicBezTo>
                        <a:pt x="45" y="2779"/>
                        <a:pt x="45" y="2780"/>
                        <a:pt x="45" y="2780"/>
                      </a:cubicBezTo>
                      <a:cubicBezTo>
                        <a:pt x="45" y="2780"/>
                        <a:pt x="49" y="2775"/>
                        <a:pt x="49" y="2775"/>
                      </a:cubicBezTo>
                      <a:cubicBezTo>
                        <a:pt x="49" y="2775"/>
                        <a:pt x="51" y="2779"/>
                        <a:pt x="51" y="2779"/>
                      </a:cubicBezTo>
                      <a:cubicBezTo>
                        <a:pt x="51" y="2779"/>
                        <a:pt x="56" y="2792"/>
                        <a:pt x="56" y="2792"/>
                      </a:cubicBezTo>
                      <a:cubicBezTo>
                        <a:pt x="56" y="2792"/>
                        <a:pt x="57" y="2793"/>
                        <a:pt x="57" y="2793"/>
                      </a:cubicBezTo>
                      <a:cubicBezTo>
                        <a:pt x="57" y="2793"/>
                        <a:pt x="59" y="2796"/>
                        <a:pt x="59" y="2796"/>
                      </a:cubicBezTo>
                      <a:cubicBezTo>
                        <a:pt x="59" y="2796"/>
                        <a:pt x="62" y="2794"/>
                        <a:pt x="62" y="2794"/>
                      </a:cubicBezTo>
                      <a:cubicBezTo>
                        <a:pt x="62" y="2794"/>
                        <a:pt x="68" y="2807"/>
                        <a:pt x="68" y="2807"/>
                      </a:cubicBezTo>
                      <a:cubicBezTo>
                        <a:pt x="68" y="2807"/>
                        <a:pt x="68" y="2807"/>
                        <a:pt x="68" y="2807"/>
                      </a:cubicBezTo>
                      <a:cubicBezTo>
                        <a:pt x="68" y="2807"/>
                        <a:pt x="73" y="2813"/>
                        <a:pt x="73" y="2813"/>
                      </a:cubicBezTo>
                      <a:cubicBezTo>
                        <a:pt x="73" y="2813"/>
                        <a:pt x="77" y="2810"/>
                        <a:pt x="77" y="2810"/>
                      </a:cubicBezTo>
                      <a:cubicBezTo>
                        <a:pt x="77" y="2810"/>
                        <a:pt x="79" y="2814"/>
                        <a:pt x="79" y="2814"/>
                      </a:cubicBezTo>
                      <a:cubicBezTo>
                        <a:pt x="79" y="2814"/>
                        <a:pt x="79" y="2814"/>
                        <a:pt x="79" y="2814"/>
                      </a:cubicBezTo>
                      <a:cubicBezTo>
                        <a:pt x="79" y="2814"/>
                        <a:pt x="82" y="2818"/>
                        <a:pt x="82" y="2818"/>
                      </a:cubicBezTo>
                      <a:cubicBezTo>
                        <a:pt x="82" y="2818"/>
                        <a:pt x="86" y="2812"/>
                        <a:pt x="86" y="2812"/>
                      </a:cubicBezTo>
                      <a:cubicBezTo>
                        <a:pt x="86" y="2812"/>
                        <a:pt x="90" y="2815"/>
                        <a:pt x="90" y="2815"/>
                      </a:cubicBezTo>
                      <a:cubicBezTo>
                        <a:pt x="90" y="2815"/>
                        <a:pt x="92" y="2814"/>
                        <a:pt x="92" y="2814"/>
                      </a:cubicBezTo>
                      <a:cubicBezTo>
                        <a:pt x="92" y="2814"/>
                        <a:pt x="96" y="2817"/>
                        <a:pt x="96" y="2817"/>
                      </a:cubicBezTo>
                      <a:cubicBezTo>
                        <a:pt x="96" y="2817"/>
                        <a:pt x="98" y="2817"/>
                        <a:pt x="98" y="2817"/>
                      </a:cubicBezTo>
                      <a:cubicBezTo>
                        <a:pt x="98" y="2817"/>
                        <a:pt x="100" y="2816"/>
                        <a:pt x="100" y="2816"/>
                      </a:cubicBezTo>
                      <a:cubicBezTo>
                        <a:pt x="100" y="2816"/>
                        <a:pt x="103" y="2817"/>
                        <a:pt x="103" y="2817"/>
                      </a:cubicBezTo>
                      <a:cubicBezTo>
                        <a:pt x="103" y="2817"/>
                        <a:pt x="106" y="2816"/>
                        <a:pt x="106" y="2816"/>
                      </a:cubicBezTo>
                      <a:cubicBezTo>
                        <a:pt x="106" y="2816"/>
                        <a:pt x="107" y="2817"/>
                        <a:pt x="107" y="2817"/>
                      </a:cubicBezTo>
                      <a:cubicBezTo>
                        <a:pt x="107" y="2817"/>
                        <a:pt x="113" y="2820"/>
                        <a:pt x="113" y="2820"/>
                      </a:cubicBezTo>
                      <a:cubicBezTo>
                        <a:pt x="113" y="2820"/>
                        <a:pt x="115" y="2821"/>
                        <a:pt x="115" y="2821"/>
                      </a:cubicBezTo>
                      <a:cubicBezTo>
                        <a:pt x="115" y="2821"/>
                        <a:pt x="118" y="2819"/>
                        <a:pt x="118" y="2819"/>
                      </a:cubicBezTo>
                      <a:cubicBezTo>
                        <a:pt x="118" y="2819"/>
                        <a:pt x="119" y="2819"/>
                        <a:pt x="119" y="2819"/>
                      </a:cubicBezTo>
                      <a:cubicBezTo>
                        <a:pt x="119" y="2819"/>
                        <a:pt x="124" y="2816"/>
                        <a:pt x="124" y="2816"/>
                      </a:cubicBezTo>
                      <a:cubicBezTo>
                        <a:pt x="124" y="2816"/>
                        <a:pt x="126" y="2815"/>
                        <a:pt x="126" y="2815"/>
                      </a:cubicBezTo>
                      <a:cubicBezTo>
                        <a:pt x="126" y="2815"/>
                        <a:pt x="128" y="2817"/>
                        <a:pt x="128" y="2817"/>
                      </a:cubicBezTo>
                      <a:cubicBezTo>
                        <a:pt x="128" y="2817"/>
                        <a:pt x="130" y="2816"/>
                        <a:pt x="130" y="2816"/>
                      </a:cubicBezTo>
                      <a:cubicBezTo>
                        <a:pt x="130" y="2816"/>
                        <a:pt x="134" y="2811"/>
                        <a:pt x="134" y="2811"/>
                      </a:cubicBezTo>
                      <a:cubicBezTo>
                        <a:pt x="134" y="2811"/>
                        <a:pt x="137" y="2814"/>
                        <a:pt x="137" y="2814"/>
                      </a:cubicBezTo>
                      <a:cubicBezTo>
                        <a:pt x="137" y="2814"/>
                        <a:pt x="141" y="2805"/>
                        <a:pt x="141" y="2805"/>
                      </a:cubicBezTo>
                      <a:cubicBezTo>
                        <a:pt x="141" y="2805"/>
                        <a:pt x="143" y="2805"/>
                        <a:pt x="143" y="2805"/>
                      </a:cubicBezTo>
                      <a:cubicBezTo>
                        <a:pt x="143" y="2805"/>
                        <a:pt x="147" y="2802"/>
                        <a:pt x="147" y="2802"/>
                      </a:cubicBezTo>
                      <a:cubicBezTo>
                        <a:pt x="147" y="2802"/>
                        <a:pt x="150" y="2805"/>
                        <a:pt x="150" y="2805"/>
                      </a:cubicBezTo>
                      <a:cubicBezTo>
                        <a:pt x="150" y="2805"/>
                        <a:pt x="153" y="2801"/>
                        <a:pt x="153" y="2801"/>
                      </a:cubicBezTo>
                      <a:cubicBezTo>
                        <a:pt x="153" y="2801"/>
                        <a:pt x="153" y="2800"/>
                        <a:pt x="153" y="2800"/>
                      </a:cubicBezTo>
                      <a:cubicBezTo>
                        <a:pt x="153" y="2800"/>
                        <a:pt x="158" y="2811"/>
                        <a:pt x="158" y="2811"/>
                      </a:cubicBezTo>
                      <a:cubicBezTo>
                        <a:pt x="158" y="2811"/>
                        <a:pt x="160" y="2811"/>
                        <a:pt x="160" y="2811"/>
                      </a:cubicBezTo>
                      <a:cubicBezTo>
                        <a:pt x="160" y="2811"/>
                        <a:pt x="164" y="2815"/>
                        <a:pt x="164" y="2815"/>
                      </a:cubicBezTo>
                      <a:cubicBezTo>
                        <a:pt x="164" y="2815"/>
                        <a:pt x="164" y="2815"/>
                        <a:pt x="164" y="2815"/>
                      </a:cubicBezTo>
                      <a:cubicBezTo>
                        <a:pt x="164" y="2815"/>
                        <a:pt x="169" y="2820"/>
                        <a:pt x="169" y="2820"/>
                      </a:cubicBezTo>
                      <a:cubicBezTo>
                        <a:pt x="169" y="2820"/>
                        <a:pt x="170" y="2820"/>
                        <a:pt x="170" y="2820"/>
                      </a:cubicBezTo>
                      <a:cubicBezTo>
                        <a:pt x="170" y="2820"/>
                        <a:pt x="174" y="2823"/>
                        <a:pt x="174" y="2823"/>
                      </a:cubicBezTo>
                      <a:cubicBezTo>
                        <a:pt x="174" y="2823"/>
                        <a:pt x="175" y="2823"/>
                        <a:pt x="175" y="2823"/>
                      </a:cubicBezTo>
                      <a:cubicBezTo>
                        <a:pt x="175" y="2823"/>
                        <a:pt x="180" y="2826"/>
                        <a:pt x="180" y="2826"/>
                      </a:cubicBezTo>
                      <a:cubicBezTo>
                        <a:pt x="180" y="2826"/>
                        <a:pt x="182" y="2826"/>
                        <a:pt x="182" y="2826"/>
                      </a:cubicBezTo>
                      <a:cubicBezTo>
                        <a:pt x="182" y="2826"/>
                        <a:pt x="185" y="2825"/>
                        <a:pt x="185" y="2825"/>
                      </a:cubicBezTo>
                      <a:cubicBezTo>
                        <a:pt x="185" y="2825"/>
                        <a:pt x="190" y="2825"/>
                        <a:pt x="190" y="2825"/>
                      </a:cubicBezTo>
                      <a:cubicBezTo>
                        <a:pt x="190" y="2825"/>
                        <a:pt x="192" y="2826"/>
                        <a:pt x="192" y="2826"/>
                      </a:cubicBezTo>
                      <a:cubicBezTo>
                        <a:pt x="192" y="2826"/>
                        <a:pt x="194" y="2826"/>
                        <a:pt x="194" y="2826"/>
                      </a:cubicBezTo>
                      <a:cubicBezTo>
                        <a:pt x="194" y="2826"/>
                        <a:pt x="197" y="2825"/>
                        <a:pt x="197" y="2825"/>
                      </a:cubicBezTo>
                      <a:cubicBezTo>
                        <a:pt x="197" y="2825"/>
                        <a:pt x="199" y="2825"/>
                        <a:pt x="199" y="2825"/>
                      </a:cubicBezTo>
                      <a:cubicBezTo>
                        <a:pt x="199" y="2825"/>
                        <a:pt x="203" y="2826"/>
                        <a:pt x="203" y="2826"/>
                      </a:cubicBezTo>
                      <a:cubicBezTo>
                        <a:pt x="203" y="2826"/>
                        <a:pt x="204" y="2826"/>
                        <a:pt x="204" y="2826"/>
                      </a:cubicBezTo>
                      <a:cubicBezTo>
                        <a:pt x="204" y="2826"/>
                        <a:pt x="208" y="2824"/>
                        <a:pt x="208" y="2824"/>
                      </a:cubicBezTo>
                      <a:cubicBezTo>
                        <a:pt x="208" y="2824"/>
                        <a:pt x="209" y="2825"/>
                        <a:pt x="209" y="2825"/>
                      </a:cubicBezTo>
                      <a:cubicBezTo>
                        <a:pt x="209" y="2825"/>
                        <a:pt x="213" y="2827"/>
                        <a:pt x="213" y="2827"/>
                      </a:cubicBezTo>
                      <a:cubicBezTo>
                        <a:pt x="213" y="2827"/>
                        <a:pt x="215" y="2826"/>
                        <a:pt x="215" y="2826"/>
                      </a:cubicBezTo>
                      <a:cubicBezTo>
                        <a:pt x="215" y="2826"/>
                        <a:pt x="219" y="2827"/>
                        <a:pt x="219" y="2827"/>
                      </a:cubicBezTo>
                      <a:cubicBezTo>
                        <a:pt x="219" y="2827"/>
                        <a:pt x="222" y="2826"/>
                        <a:pt x="222" y="2826"/>
                      </a:cubicBezTo>
                      <a:cubicBezTo>
                        <a:pt x="222" y="2826"/>
                        <a:pt x="224" y="2827"/>
                        <a:pt x="224" y="2827"/>
                      </a:cubicBezTo>
                      <a:cubicBezTo>
                        <a:pt x="224" y="2827"/>
                        <a:pt x="229" y="2826"/>
                        <a:pt x="229" y="2826"/>
                      </a:cubicBezTo>
                      <a:cubicBezTo>
                        <a:pt x="229" y="2826"/>
                        <a:pt x="230" y="2826"/>
                        <a:pt x="230" y="2826"/>
                      </a:cubicBezTo>
                      <a:cubicBezTo>
                        <a:pt x="230" y="2826"/>
                        <a:pt x="234" y="2826"/>
                        <a:pt x="234" y="2826"/>
                      </a:cubicBezTo>
                      <a:cubicBezTo>
                        <a:pt x="234" y="2826"/>
                        <a:pt x="237" y="2827"/>
                        <a:pt x="237" y="2827"/>
                      </a:cubicBezTo>
                      <a:cubicBezTo>
                        <a:pt x="237" y="2827"/>
                        <a:pt x="239" y="2826"/>
                        <a:pt x="239" y="2826"/>
                      </a:cubicBezTo>
                      <a:cubicBezTo>
                        <a:pt x="239" y="2826"/>
                        <a:pt x="242" y="2827"/>
                        <a:pt x="242" y="2827"/>
                      </a:cubicBezTo>
                      <a:cubicBezTo>
                        <a:pt x="242" y="2827"/>
                        <a:pt x="243" y="2827"/>
                        <a:pt x="243" y="2827"/>
                      </a:cubicBezTo>
                      <a:cubicBezTo>
                        <a:pt x="243" y="2827"/>
                        <a:pt x="248" y="2825"/>
                        <a:pt x="248" y="2825"/>
                      </a:cubicBezTo>
                      <a:cubicBezTo>
                        <a:pt x="248" y="2825"/>
                        <a:pt x="252" y="2826"/>
                        <a:pt x="252" y="2826"/>
                      </a:cubicBezTo>
                      <a:cubicBezTo>
                        <a:pt x="252" y="2826"/>
                        <a:pt x="254" y="2825"/>
                        <a:pt x="254" y="2825"/>
                      </a:cubicBezTo>
                      <a:cubicBezTo>
                        <a:pt x="254" y="2825"/>
                        <a:pt x="255" y="2826"/>
                        <a:pt x="255" y="2826"/>
                      </a:cubicBezTo>
                      <a:cubicBezTo>
                        <a:pt x="255" y="2826"/>
                        <a:pt x="260" y="2825"/>
                        <a:pt x="260" y="2825"/>
                      </a:cubicBezTo>
                      <a:cubicBezTo>
                        <a:pt x="260" y="2825"/>
                        <a:pt x="260" y="2825"/>
                        <a:pt x="260" y="2825"/>
                      </a:cubicBezTo>
                      <a:cubicBezTo>
                        <a:pt x="260" y="2825"/>
                        <a:pt x="265" y="2822"/>
                        <a:pt x="265" y="2822"/>
                      </a:cubicBezTo>
                      <a:cubicBezTo>
                        <a:pt x="265" y="2822"/>
                        <a:pt x="266" y="2822"/>
                        <a:pt x="266" y="2822"/>
                      </a:cubicBezTo>
                      <a:cubicBezTo>
                        <a:pt x="266" y="2822"/>
                        <a:pt x="270" y="2824"/>
                        <a:pt x="270" y="2824"/>
                      </a:cubicBezTo>
                      <a:cubicBezTo>
                        <a:pt x="270" y="2824"/>
                        <a:pt x="272" y="2823"/>
                        <a:pt x="272" y="2823"/>
                      </a:cubicBezTo>
                      <a:cubicBezTo>
                        <a:pt x="272" y="2823"/>
                        <a:pt x="274" y="2823"/>
                        <a:pt x="274" y="2823"/>
                      </a:cubicBezTo>
                      <a:cubicBezTo>
                        <a:pt x="274" y="2823"/>
                        <a:pt x="277" y="2823"/>
                        <a:pt x="277" y="2823"/>
                      </a:cubicBezTo>
                      <a:cubicBezTo>
                        <a:pt x="277" y="2823"/>
                        <a:pt x="281" y="2825"/>
                        <a:pt x="281" y="2825"/>
                      </a:cubicBezTo>
                      <a:cubicBezTo>
                        <a:pt x="281" y="2825"/>
                        <a:pt x="283" y="2824"/>
                        <a:pt x="283" y="2824"/>
                      </a:cubicBezTo>
                      <a:cubicBezTo>
                        <a:pt x="283" y="2824"/>
                        <a:pt x="285" y="2823"/>
                        <a:pt x="285" y="2823"/>
                      </a:cubicBezTo>
                      <a:cubicBezTo>
                        <a:pt x="285" y="2823"/>
                        <a:pt x="289" y="2824"/>
                        <a:pt x="289" y="2824"/>
                      </a:cubicBezTo>
                      <a:cubicBezTo>
                        <a:pt x="289" y="2824"/>
                        <a:pt x="294" y="2825"/>
                        <a:pt x="294" y="2825"/>
                      </a:cubicBezTo>
                      <a:cubicBezTo>
                        <a:pt x="294" y="2825"/>
                        <a:pt x="294" y="2825"/>
                        <a:pt x="294" y="2825"/>
                      </a:cubicBezTo>
                      <a:cubicBezTo>
                        <a:pt x="294" y="2825"/>
                        <a:pt x="299" y="2827"/>
                        <a:pt x="299" y="2827"/>
                      </a:cubicBezTo>
                      <a:cubicBezTo>
                        <a:pt x="299" y="2827"/>
                        <a:pt x="300" y="2826"/>
                        <a:pt x="300" y="2826"/>
                      </a:cubicBezTo>
                      <a:cubicBezTo>
                        <a:pt x="300" y="2826"/>
                        <a:pt x="302" y="2827"/>
                        <a:pt x="302" y="2827"/>
                      </a:cubicBezTo>
                      <a:cubicBezTo>
                        <a:pt x="302" y="2827"/>
                        <a:pt x="306" y="2827"/>
                        <a:pt x="306" y="2827"/>
                      </a:cubicBezTo>
                      <a:cubicBezTo>
                        <a:pt x="306" y="2827"/>
                        <a:pt x="309" y="2826"/>
                        <a:pt x="309" y="2826"/>
                      </a:cubicBezTo>
                      <a:cubicBezTo>
                        <a:pt x="309" y="2826"/>
                        <a:pt x="313" y="2826"/>
                        <a:pt x="313" y="2826"/>
                      </a:cubicBezTo>
                      <a:cubicBezTo>
                        <a:pt x="313" y="2826"/>
                        <a:pt x="317" y="2827"/>
                        <a:pt x="317" y="2827"/>
                      </a:cubicBezTo>
                      <a:cubicBezTo>
                        <a:pt x="317" y="2827"/>
                        <a:pt x="317" y="2827"/>
                        <a:pt x="317" y="2827"/>
                      </a:cubicBezTo>
                      <a:cubicBezTo>
                        <a:pt x="317" y="2827"/>
                        <a:pt x="319" y="2826"/>
                        <a:pt x="319" y="2826"/>
                      </a:cubicBezTo>
                      <a:cubicBezTo>
                        <a:pt x="319" y="2826"/>
                        <a:pt x="325" y="2826"/>
                        <a:pt x="325" y="2826"/>
                      </a:cubicBezTo>
                      <a:cubicBezTo>
                        <a:pt x="325" y="2826"/>
                        <a:pt x="327" y="2826"/>
                        <a:pt x="327" y="2826"/>
                      </a:cubicBezTo>
                      <a:cubicBezTo>
                        <a:pt x="327" y="2826"/>
                        <a:pt x="330" y="2826"/>
                        <a:pt x="330" y="2826"/>
                      </a:cubicBezTo>
                      <a:cubicBezTo>
                        <a:pt x="330" y="2826"/>
                        <a:pt x="333" y="2827"/>
                        <a:pt x="333" y="2827"/>
                      </a:cubicBezTo>
                      <a:cubicBezTo>
                        <a:pt x="333" y="2827"/>
                        <a:pt x="335" y="2827"/>
                        <a:pt x="335" y="2827"/>
                      </a:cubicBezTo>
                      <a:cubicBezTo>
                        <a:pt x="335" y="2827"/>
                        <a:pt x="337" y="2826"/>
                        <a:pt x="337" y="2826"/>
                      </a:cubicBezTo>
                      <a:cubicBezTo>
                        <a:pt x="337" y="2826"/>
                        <a:pt x="340" y="2826"/>
                        <a:pt x="340" y="2826"/>
                      </a:cubicBezTo>
                      <a:cubicBezTo>
                        <a:pt x="340" y="2826"/>
                        <a:pt x="342" y="2826"/>
                        <a:pt x="342" y="2826"/>
                      </a:cubicBezTo>
                      <a:cubicBezTo>
                        <a:pt x="342" y="2826"/>
                        <a:pt x="345" y="2827"/>
                        <a:pt x="345" y="2827"/>
                      </a:cubicBezTo>
                      <a:cubicBezTo>
                        <a:pt x="345" y="2827"/>
                        <a:pt x="349" y="2826"/>
                        <a:pt x="349" y="2826"/>
                      </a:cubicBezTo>
                      <a:cubicBezTo>
                        <a:pt x="349" y="2826"/>
                        <a:pt x="353" y="2827"/>
                        <a:pt x="353" y="2827"/>
                      </a:cubicBezTo>
                      <a:cubicBezTo>
                        <a:pt x="353" y="2827"/>
                        <a:pt x="354" y="2826"/>
                        <a:pt x="354" y="2826"/>
                      </a:cubicBezTo>
                      <a:cubicBezTo>
                        <a:pt x="354" y="2826"/>
                        <a:pt x="356" y="2827"/>
                        <a:pt x="356" y="2827"/>
                      </a:cubicBezTo>
                      <a:cubicBezTo>
                        <a:pt x="356" y="2827"/>
                        <a:pt x="361" y="2826"/>
                        <a:pt x="361" y="2826"/>
                      </a:cubicBezTo>
                      <a:cubicBezTo>
                        <a:pt x="361" y="2826"/>
                        <a:pt x="365" y="2827"/>
                        <a:pt x="365" y="2827"/>
                      </a:cubicBezTo>
                      <a:cubicBezTo>
                        <a:pt x="365" y="2827"/>
                        <a:pt x="367" y="2826"/>
                        <a:pt x="367" y="2826"/>
                      </a:cubicBezTo>
                      <a:cubicBezTo>
                        <a:pt x="367" y="2826"/>
                        <a:pt x="369" y="2826"/>
                        <a:pt x="369" y="2826"/>
                      </a:cubicBezTo>
                      <a:cubicBezTo>
                        <a:pt x="369" y="2826"/>
                        <a:pt x="371" y="2827"/>
                        <a:pt x="371" y="2827"/>
                      </a:cubicBezTo>
                      <a:cubicBezTo>
                        <a:pt x="371" y="2827"/>
                        <a:pt x="377" y="2826"/>
                        <a:pt x="377" y="2826"/>
                      </a:cubicBezTo>
                      <a:cubicBezTo>
                        <a:pt x="377" y="2826"/>
                        <a:pt x="379" y="2827"/>
                        <a:pt x="379" y="2827"/>
                      </a:cubicBezTo>
                      <a:cubicBezTo>
                        <a:pt x="379" y="2827"/>
                        <a:pt x="381" y="2827"/>
                        <a:pt x="381" y="2827"/>
                      </a:cubicBezTo>
                      <a:cubicBezTo>
                        <a:pt x="381" y="2827"/>
                        <a:pt x="382" y="2826"/>
                        <a:pt x="382" y="2826"/>
                      </a:cubicBezTo>
                      <a:cubicBezTo>
                        <a:pt x="382" y="2826"/>
                        <a:pt x="389" y="2827"/>
                        <a:pt x="389" y="2827"/>
                      </a:cubicBezTo>
                      <a:cubicBezTo>
                        <a:pt x="389" y="2827"/>
                        <a:pt x="390" y="2827"/>
                        <a:pt x="390" y="2827"/>
                      </a:cubicBezTo>
                      <a:cubicBezTo>
                        <a:pt x="390" y="2827"/>
                        <a:pt x="393" y="2826"/>
                        <a:pt x="393" y="2826"/>
                      </a:cubicBezTo>
                      <a:cubicBezTo>
                        <a:pt x="393" y="2826"/>
                        <a:pt x="394" y="2827"/>
                        <a:pt x="394" y="2827"/>
                      </a:cubicBezTo>
                      <a:cubicBezTo>
                        <a:pt x="394" y="2827"/>
                        <a:pt x="396" y="2827"/>
                        <a:pt x="396" y="2827"/>
                      </a:cubicBezTo>
                      <a:cubicBezTo>
                        <a:pt x="396" y="2827"/>
                        <a:pt x="400" y="2827"/>
                        <a:pt x="400" y="2827"/>
                      </a:cubicBezTo>
                      <a:cubicBezTo>
                        <a:pt x="400" y="2827"/>
                        <a:pt x="405" y="2826"/>
                        <a:pt x="405" y="2826"/>
                      </a:cubicBezTo>
                      <a:cubicBezTo>
                        <a:pt x="405" y="2826"/>
                        <a:pt x="406" y="2827"/>
                        <a:pt x="406" y="2827"/>
                      </a:cubicBezTo>
                      <a:cubicBezTo>
                        <a:pt x="406" y="2827"/>
                        <a:pt x="409" y="2826"/>
                        <a:pt x="409" y="2826"/>
                      </a:cubicBezTo>
                      <a:cubicBezTo>
                        <a:pt x="409" y="2826"/>
                        <a:pt x="411" y="2827"/>
                        <a:pt x="411" y="2827"/>
                      </a:cubicBezTo>
                      <a:cubicBezTo>
                        <a:pt x="411" y="2827"/>
                        <a:pt x="415" y="2827"/>
                        <a:pt x="415" y="2827"/>
                      </a:cubicBezTo>
                      <a:cubicBezTo>
                        <a:pt x="415" y="2827"/>
                        <a:pt x="418" y="2827"/>
                        <a:pt x="418" y="2827"/>
                      </a:cubicBezTo>
                      <a:cubicBezTo>
                        <a:pt x="418" y="2827"/>
                        <a:pt x="419" y="2827"/>
                        <a:pt x="419" y="2827"/>
                      </a:cubicBezTo>
                      <a:cubicBezTo>
                        <a:pt x="419" y="2827"/>
                        <a:pt x="422" y="2827"/>
                        <a:pt x="422" y="2827"/>
                      </a:cubicBezTo>
                      <a:cubicBezTo>
                        <a:pt x="422" y="2827"/>
                        <a:pt x="426" y="2827"/>
                        <a:pt x="426" y="2827"/>
                      </a:cubicBezTo>
                      <a:cubicBezTo>
                        <a:pt x="426" y="2827"/>
                        <a:pt x="427" y="2827"/>
                        <a:pt x="427" y="2827"/>
                      </a:cubicBezTo>
                      <a:cubicBezTo>
                        <a:pt x="427" y="2827"/>
                        <a:pt x="431" y="2826"/>
                        <a:pt x="431" y="2826"/>
                      </a:cubicBezTo>
                      <a:cubicBezTo>
                        <a:pt x="431" y="2826"/>
                        <a:pt x="434" y="2827"/>
                        <a:pt x="434" y="2827"/>
                      </a:cubicBezTo>
                      <a:cubicBezTo>
                        <a:pt x="434" y="2827"/>
                        <a:pt x="437" y="2826"/>
                        <a:pt x="437" y="2826"/>
                      </a:cubicBezTo>
                      <a:cubicBezTo>
                        <a:pt x="437" y="2826"/>
                        <a:pt x="440" y="2827"/>
                        <a:pt x="440" y="2827"/>
                      </a:cubicBezTo>
                      <a:cubicBezTo>
                        <a:pt x="440" y="2827"/>
                        <a:pt x="441" y="2827"/>
                        <a:pt x="441" y="2827"/>
                      </a:cubicBezTo>
                      <a:cubicBezTo>
                        <a:pt x="441" y="2827"/>
                        <a:pt x="443" y="2826"/>
                        <a:pt x="443" y="2826"/>
                      </a:cubicBezTo>
                      <a:cubicBezTo>
                        <a:pt x="443" y="2826"/>
                        <a:pt x="448" y="2826"/>
                        <a:pt x="448" y="2826"/>
                      </a:cubicBezTo>
                      <a:cubicBezTo>
                        <a:pt x="448" y="2826"/>
                        <a:pt x="451" y="2827"/>
                        <a:pt x="451" y="2827"/>
                      </a:cubicBezTo>
                      <a:cubicBezTo>
                        <a:pt x="451" y="2827"/>
                        <a:pt x="454" y="2827"/>
                        <a:pt x="454" y="2827"/>
                      </a:cubicBezTo>
                      <a:cubicBezTo>
                        <a:pt x="454" y="2827"/>
                        <a:pt x="456" y="2827"/>
                        <a:pt x="456" y="2827"/>
                      </a:cubicBezTo>
                      <a:cubicBezTo>
                        <a:pt x="456" y="2827"/>
                        <a:pt x="459" y="2827"/>
                        <a:pt x="459" y="2827"/>
                      </a:cubicBezTo>
                      <a:cubicBezTo>
                        <a:pt x="459" y="2827"/>
                        <a:pt x="460" y="2827"/>
                        <a:pt x="460" y="2827"/>
                      </a:cubicBezTo>
                      <a:cubicBezTo>
                        <a:pt x="460" y="2827"/>
                        <a:pt x="467" y="2827"/>
                        <a:pt x="467" y="2827"/>
                      </a:cubicBezTo>
                      <a:cubicBezTo>
                        <a:pt x="467" y="2827"/>
                        <a:pt x="469" y="2827"/>
                        <a:pt x="469" y="2827"/>
                      </a:cubicBezTo>
                      <a:cubicBezTo>
                        <a:pt x="469" y="2827"/>
                        <a:pt x="469" y="2827"/>
                        <a:pt x="469" y="2827"/>
                      </a:cubicBezTo>
                      <a:cubicBezTo>
                        <a:pt x="469" y="2827"/>
                        <a:pt x="472" y="2826"/>
                        <a:pt x="472" y="2826"/>
                      </a:cubicBezTo>
                      <a:cubicBezTo>
                        <a:pt x="472" y="2826"/>
                        <a:pt x="477" y="2826"/>
                        <a:pt x="477" y="2826"/>
                      </a:cubicBezTo>
                      <a:cubicBezTo>
                        <a:pt x="477" y="2826"/>
                        <a:pt x="481" y="2827"/>
                        <a:pt x="481" y="2827"/>
                      </a:cubicBezTo>
                      <a:cubicBezTo>
                        <a:pt x="481" y="2827"/>
                        <a:pt x="481" y="2827"/>
                        <a:pt x="481" y="2827"/>
                      </a:cubicBezTo>
                      <a:cubicBezTo>
                        <a:pt x="481" y="2827"/>
                        <a:pt x="485" y="2826"/>
                        <a:pt x="485" y="2826"/>
                      </a:cubicBezTo>
                      <a:cubicBezTo>
                        <a:pt x="485" y="2826"/>
                        <a:pt x="489" y="2827"/>
                        <a:pt x="489" y="2827"/>
                      </a:cubicBezTo>
                      <a:cubicBezTo>
                        <a:pt x="489" y="2827"/>
                        <a:pt x="490" y="2827"/>
                        <a:pt x="490" y="2827"/>
                      </a:cubicBezTo>
                      <a:cubicBezTo>
                        <a:pt x="490" y="2827"/>
                        <a:pt x="492" y="2827"/>
                        <a:pt x="492" y="2827"/>
                      </a:cubicBezTo>
                      <a:cubicBezTo>
                        <a:pt x="492" y="2827"/>
                        <a:pt x="493" y="2827"/>
                        <a:pt x="493" y="2827"/>
                      </a:cubicBezTo>
                      <a:cubicBezTo>
                        <a:pt x="493" y="2827"/>
                        <a:pt x="499" y="2827"/>
                        <a:pt x="499" y="2827"/>
                      </a:cubicBezTo>
                      <a:cubicBezTo>
                        <a:pt x="499" y="2827"/>
                        <a:pt x="500" y="2827"/>
                        <a:pt x="500" y="2827"/>
                      </a:cubicBezTo>
                      <a:cubicBezTo>
                        <a:pt x="500" y="2827"/>
                        <a:pt x="506" y="2827"/>
                        <a:pt x="506" y="2827"/>
                      </a:cubicBezTo>
                      <a:cubicBezTo>
                        <a:pt x="506" y="2827"/>
                        <a:pt x="508" y="2827"/>
                        <a:pt x="508" y="2827"/>
                      </a:cubicBezTo>
                      <a:cubicBezTo>
                        <a:pt x="508" y="2827"/>
                        <a:pt x="509" y="2827"/>
                        <a:pt x="509" y="2827"/>
                      </a:cubicBezTo>
                      <a:cubicBezTo>
                        <a:pt x="509" y="2827"/>
                        <a:pt x="513" y="2827"/>
                        <a:pt x="513" y="2827"/>
                      </a:cubicBezTo>
                      <a:cubicBezTo>
                        <a:pt x="513" y="2827"/>
                        <a:pt x="516" y="2827"/>
                        <a:pt x="516" y="2827"/>
                      </a:cubicBezTo>
                      <a:cubicBezTo>
                        <a:pt x="516" y="2827"/>
                        <a:pt x="520" y="2827"/>
                        <a:pt x="520" y="2827"/>
                      </a:cubicBezTo>
                      <a:cubicBezTo>
                        <a:pt x="520" y="2827"/>
                        <a:pt x="522" y="2827"/>
                        <a:pt x="522" y="2827"/>
                      </a:cubicBezTo>
                      <a:cubicBezTo>
                        <a:pt x="522" y="2827"/>
                        <a:pt x="525" y="2827"/>
                        <a:pt x="525" y="2827"/>
                      </a:cubicBezTo>
                      <a:cubicBezTo>
                        <a:pt x="525" y="2827"/>
                        <a:pt x="526" y="2827"/>
                        <a:pt x="526" y="2827"/>
                      </a:cubicBezTo>
                      <a:cubicBezTo>
                        <a:pt x="526" y="2827"/>
                        <a:pt x="530" y="2827"/>
                        <a:pt x="530" y="2827"/>
                      </a:cubicBezTo>
                      <a:cubicBezTo>
                        <a:pt x="530" y="2827"/>
                        <a:pt x="534" y="2827"/>
                        <a:pt x="534" y="2827"/>
                      </a:cubicBezTo>
                      <a:cubicBezTo>
                        <a:pt x="534" y="2827"/>
                        <a:pt x="536" y="2827"/>
                        <a:pt x="536" y="2827"/>
                      </a:cubicBezTo>
                      <a:cubicBezTo>
                        <a:pt x="536" y="2827"/>
                        <a:pt x="538" y="2827"/>
                        <a:pt x="538" y="2827"/>
                      </a:cubicBezTo>
                      <a:cubicBezTo>
                        <a:pt x="538" y="2827"/>
                        <a:pt x="539" y="2827"/>
                        <a:pt x="539" y="2827"/>
                      </a:cubicBezTo>
                      <a:cubicBezTo>
                        <a:pt x="539" y="2827"/>
                        <a:pt x="546" y="2827"/>
                        <a:pt x="546" y="2827"/>
                      </a:cubicBezTo>
                      <a:cubicBezTo>
                        <a:pt x="546" y="2827"/>
                        <a:pt x="546" y="2827"/>
                        <a:pt x="546" y="2827"/>
                      </a:cubicBezTo>
                      <a:cubicBezTo>
                        <a:pt x="546" y="2827"/>
                        <a:pt x="552" y="2828"/>
                        <a:pt x="552" y="2828"/>
                      </a:cubicBezTo>
                      <a:cubicBezTo>
                        <a:pt x="552" y="2828"/>
                        <a:pt x="554" y="2827"/>
                        <a:pt x="554" y="2827"/>
                      </a:cubicBezTo>
                      <a:cubicBezTo>
                        <a:pt x="554" y="2827"/>
                        <a:pt x="554" y="2827"/>
                        <a:pt x="554" y="2827"/>
                      </a:cubicBezTo>
                      <a:cubicBezTo>
                        <a:pt x="554" y="2827"/>
                        <a:pt x="559" y="2827"/>
                        <a:pt x="559" y="2827"/>
                      </a:cubicBezTo>
                      <a:cubicBezTo>
                        <a:pt x="559" y="2827"/>
                        <a:pt x="562" y="2827"/>
                        <a:pt x="562" y="2827"/>
                      </a:cubicBezTo>
                      <a:cubicBezTo>
                        <a:pt x="562" y="2827"/>
                        <a:pt x="565" y="2827"/>
                        <a:pt x="565" y="2827"/>
                      </a:cubicBezTo>
                      <a:cubicBezTo>
                        <a:pt x="565" y="2827"/>
                        <a:pt x="568" y="2827"/>
                        <a:pt x="568" y="2827"/>
                      </a:cubicBezTo>
                      <a:cubicBezTo>
                        <a:pt x="568" y="2827"/>
                        <a:pt x="570" y="2827"/>
                        <a:pt x="570" y="2827"/>
                      </a:cubicBezTo>
                      <a:cubicBezTo>
                        <a:pt x="570" y="2827"/>
                        <a:pt x="572" y="2827"/>
                        <a:pt x="572" y="2827"/>
                      </a:cubicBezTo>
                      <a:cubicBezTo>
                        <a:pt x="572" y="2827"/>
                        <a:pt x="576" y="2827"/>
                        <a:pt x="576" y="2827"/>
                      </a:cubicBezTo>
                      <a:cubicBezTo>
                        <a:pt x="576" y="2827"/>
                        <a:pt x="578" y="2827"/>
                        <a:pt x="578" y="2827"/>
                      </a:cubicBezTo>
                      <a:cubicBezTo>
                        <a:pt x="578" y="2827"/>
                        <a:pt x="582" y="2827"/>
                        <a:pt x="582" y="2827"/>
                      </a:cubicBezTo>
                      <a:cubicBezTo>
                        <a:pt x="582" y="2827"/>
                        <a:pt x="582" y="2827"/>
                        <a:pt x="582" y="2827"/>
                      </a:cubicBezTo>
                      <a:cubicBezTo>
                        <a:pt x="582" y="2827"/>
                        <a:pt x="588" y="2827"/>
                        <a:pt x="588" y="2827"/>
                      </a:cubicBezTo>
                      <a:cubicBezTo>
                        <a:pt x="588" y="2827"/>
                        <a:pt x="588" y="2827"/>
                        <a:pt x="588" y="2827"/>
                      </a:cubicBezTo>
                      <a:cubicBezTo>
                        <a:pt x="588" y="2827"/>
                        <a:pt x="591" y="2827"/>
                        <a:pt x="591" y="2827"/>
                      </a:cubicBezTo>
                      <a:cubicBezTo>
                        <a:pt x="591" y="2827"/>
                        <a:pt x="594" y="2827"/>
                        <a:pt x="594" y="2827"/>
                      </a:cubicBezTo>
                      <a:cubicBezTo>
                        <a:pt x="594" y="2827"/>
                        <a:pt x="597" y="2827"/>
                        <a:pt x="597" y="2827"/>
                      </a:cubicBezTo>
                      <a:cubicBezTo>
                        <a:pt x="597" y="2827"/>
                        <a:pt x="600" y="2827"/>
                        <a:pt x="600" y="2827"/>
                      </a:cubicBezTo>
                      <a:cubicBezTo>
                        <a:pt x="600" y="2827"/>
                        <a:pt x="604" y="2827"/>
                        <a:pt x="604" y="2827"/>
                      </a:cubicBezTo>
                      <a:cubicBezTo>
                        <a:pt x="604" y="2827"/>
                        <a:pt x="607" y="2827"/>
                        <a:pt x="607" y="2827"/>
                      </a:cubicBezTo>
                      <a:cubicBezTo>
                        <a:pt x="607" y="2827"/>
                        <a:pt x="609" y="2827"/>
                        <a:pt x="609" y="2827"/>
                      </a:cubicBezTo>
                      <a:cubicBezTo>
                        <a:pt x="609" y="2827"/>
                        <a:pt x="612" y="2827"/>
                        <a:pt x="612" y="2827"/>
                      </a:cubicBezTo>
                      <a:cubicBezTo>
                        <a:pt x="612" y="2827"/>
                        <a:pt x="616" y="2827"/>
                        <a:pt x="616" y="2827"/>
                      </a:cubicBezTo>
                      <a:cubicBezTo>
                        <a:pt x="616" y="2827"/>
                        <a:pt x="617" y="2827"/>
                        <a:pt x="617" y="2827"/>
                      </a:cubicBezTo>
                      <a:cubicBezTo>
                        <a:pt x="617" y="2827"/>
                        <a:pt x="619" y="2827"/>
                        <a:pt x="619" y="2827"/>
                      </a:cubicBezTo>
                      <a:cubicBezTo>
                        <a:pt x="619" y="2827"/>
                        <a:pt x="625" y="2827"/>
                        <a:pt x="625" y="2827"/>
                      </a:cubicBezTo>
                      <a:cubicBezTo>
                        <a:pt x="625" y="2827"/>
                        <a:pt x="627" y="2827"/>
                        <a:pt x="627" y="2827"/>
                      </a:cubicBezTo>
                      <a:cubicBezTo>
                        <a:pt x="627" y="2827"/>
                        <a:pt x="628" y="2827"/>
                        <a:pt x="628" y="2827"/>
                      </a:cubicBezTo>
                      <a:cubicBezTo>
                        <a:pt x="628" y="2827"/>
                        <a:pt x="631" y="2827"/>
                        <a:pt x="631" y="2827"/>
                      </a:cubicBezTo>
                      <a:cubicBezTo>
                        <a:pt x="631" y="2827"/>
                        <a:pt x="635" y="2827"/>
                        <a:pt x="635" y="2827"/>
                      </a:cubicBezTo>
                      <a:cubicBezTo>
                        <a:pt x="635" y="2827"/>
                        <a:pt x="638" y="2827"/>
                        <a:pt x="638" y="2827"/>
                      </a:cubicBezTo>
                      <a:cubicBezTo>
                        <a:pt x="638" y="2827"/>
                        <a:pt x="640" y="2827"/>
                        <a:pt x="640" y="2827"/>
                      </a:cubicBezTo>
                      <a:cubicBezTo>
                        <a:pt x="640" y="2827"/>
                        <a:pt x="643" y="2827"/>
                        <a:pt x="643" y="2827"/>
                      </a:cubicBezTo>
                      <a:cubicBezTo>
                        <a:pt x="643" y="2827"/>
                        <a:pt x="646" y="2827"/>
                        <a:pt x="646" y="2827"/>
                      </a:cubicBezTo>
                      <a:cubicBezTo>
                        <a:pt x="646" y="2827"/>
                        <a:pt x="648" y="2827"/>
                        <a:pt x="648" y="2827"/>
                      </a:cubicBezTo>
                      <a:cubicBezTo>
                        <a:pt x="648" y="2827"/>
                        <a:pt x="652" y="2827"/>
                        <a:pt x="652" y="2827"/>
                      </a:cubicBezTo>
                      <a:cubicBezTo>
                        <a:pt x="652" y="2827"/>
                        <a:pt x="655" y="2827"/>
                        <a:pt x="655" y="2827"/>
                      </a:cubicBezTo>
                      <a:cubicBezTo>
                        <a:pt x="655" y="2827"/>
                        <a:pt x="656" y="2827"/>
                        <a:pt x="656" y="2827"/>
                      </a:cubicBezTo>
                      <a:cubicBezTo>
                        <a:pt x="656" y="2827"/>
                        <a:pt x="661" y="2827"/>
                        <a:pt x="661" y="2827"/>
                      </a:cubicBezTo>
                      <a:cubicBezTo>
                        <a:pt x="661" y="2827"/>
                        <a:pt x="663" y="2828"/>
                        <a:pt x="663" y="2828"/>
                      </a:cubicBezTo>
                      <a:cubicBezTo>
                        <a:pt x="663" y="2828"/>
                        <a:pt x="666" y="2827"/>
                        <a:pt x="666" y="2827"/>
                      </a:cubicBezTo>
                      <a:cubicBezTo>
                        <a:pt x="666" y="2827"/>
                        <a:pt x="670" y="2827"/>
                        <a:pt x="670" y="2827"/>
                      </a:cubicBezTo>
                      <a:cubicBezTo>
                        <a:pt x="670" y="2827"/>
                        <a:pt x="672" y="2827"/>
                        <a:pt x="672" y="2827"/>
                      </a:cubicBezTo>
                      <a:cubicBezTo>
                        <a:pt x="672" y="2827"/>
                        <a:pt x="674" y="2827"/>
                        <a:pt x="674" y="2827"/>
                      </a:cubicBezTo>
                      <a:cubicBezTo>
                        <a:pt x="674" y="2827"/>
                        <a:pt x="677" y="2827"/>
                        <a:pt x="677" y="2827"/>
                      </a:cubicBezTo>
                      <a:cubicBezTo>
                        <a:pt x="677" y="2827"/>
                        <a:pt x="682" y="2827"/>
                        <a:pt x="682" y="2827"/>
                      </a:cubicBezTo>
                      <a:cubicBezTo>
                        <a:pt x="682" y="2827"/>
                        <a:pt x="684" y="2827"/>
                        <a:pt x="684" y="2827"/>
                      </a:cubicBezTo>
                      <a:cubicBezTo>
                        <a:pt x="684" y="2827"/>
                        <a:pt x="684" y="2827"/>
                        <a:pt x="684" y="2827"/>
                      </a:cubicBezTo>
                      <a:cubicBezTo>
                        <a:pt x="684" y="2827"/>
                        <a:pt x="687" y="2828"/>
                        <a:pt x="687" y="2828"/>
                      </a:cubicBezTo>
                      <a:cubicBezTo>
                        <a:pt x="687" y="2828"/>
                        <a:pt x="691" y="2828"/>
                        <a:pt x="691" y="2828"/>
                      </a:cubicBezTo>
                      <a:cubicBezTo>
                        <a:pt x="691" y="2828"/>
                        <a:pt x="694" y="2827"/>
                        <a:pt x="694" y="2827"/>
                      </a:cubicBezTo>
                      <a:cubicBezTo>
                        <a:pt x="694" y="2827"/>
                        <a:pt x="696" y="2827"/>
                        <a:pt x="696" y="2827"/>
                      </a:cubicBezTo>
                      <a:cubicBezTo>
                        <a:pt x="696" y="2827"/>
                        <a:pt x="700" y="2827"/>
                        <a:pt x="700" y="2827"/>
                      </a:cubicBezTo>
                      <a:cubicBezTo>
                        <a:pt x="700" y="2827"/>
                        <a:pt x="703" y="2827"/>
                        <a:pt x="703" y="2827"/>
                      </a:cubicBezTo>
                      <a:cubicBezTo>
                        <a:pt x="703" y="2827"/>
                        <a:pt x="707" y="2827"/>
                        <a:pt x="707" y="2827"/>
                      </a:cubicBezTo>
                      <a:cubicBezTo>
                        <a:pt x="707" y="2827"/>
                        <a:pt x="708" y="2827"/>
                        <a:pt x="708" y="2827"/>
                      </a:cubicBezTo>
                      <a:cubicBezTo>
                        <a:pt x="708" y="2827"/>
                        <a:pt x="712" y="2828"/>
                        <a:pt x="712" y="2828"/>
                      </a:cubicBezTo>
                      <a:cubicBezTo>
                        <a:pt x="712" y="2828"/>
                        <a:pt x="716" y="2828"/>
                        <a:pt x="716" y="2828"/>
                      </a:cubicBezTo>
                      <a:cubicBezTo>
                        <a:pt x="716" y="2828"/>
                        <a:pt x="718" y="2827"/>
                        <a:pt x="718" y="2827"/>
                      </a:cubicBezTo>
                      <a:cubicBezTo>
                        <a:pt x="718" y="2827"/>
                        <a:pt x="719" y="2827"/>
                        <a:pt x="719" y="2827"/>
                      </a:cubicBezTo>
                      <a:cubicBezTo>
                        <a:pt x="719" y="2827"/>
                        <a:pt x="723" y="2827"/>
                        <a:pt x="723" y="2827"/>
                      </a:cubicBezTo>
                      <a:cubicBezTo>
                        <a:pt x="723" y="2827"/>
                        <a:pt x="727" y="2827"/>
                        <a:pt x="727" y="2827"/>
                      </a:cubicBezTo>
                      <a:cubicBezTo>
                        <a:pt x="727" y="2827"/>
                        <a:pt x="728" y="2827"/>
                        <a:pt x="728" y="2827"/>
                      </a:cubicBezTo>
                      <a:cubicBezTo>
                        <a:pt x="728" y="2827"/>
                        <a:pt x="732" y="2827"/>
                        <a:pt x="732" y="2827"/>
                      </a:cubicBezTo>
                      <a:cubicBezTo>
                        <a:pt x="732" y="2827"/>
                        <a:pt x="733" y="2827"/>
                        <a:pt x="733" y="2827"/>
                      </a:cubicBezTo>
                      <a:cubicBezTo>
                        <a:pt x="733" y="2827"/>
                        <a:pt x="736" y="2827"/>
                        <a:pt x="736" y="2827"/>
                      </a:cubicBezTo>
                      <a:cubicBezTo>
                        <a:pt x="736" y="2827"/>
                        <a:pt x="738" y="2827"/>
                        <a:pt x="738" y="2827"/>
                      </a:cubicBezTo>
                      <a:cubicBezTo>
                        <a:pt x="738" y="2827"/>
                        <a:pt x="743" y="2827"/>
                        <a:pt x="743" y="2827"/>
                      </a:cubicBezTo>
                      <a:cubicBezTo>
                        <a:pt x="743" y="2827"/>
                        <a:pt x="746" y="2827"/>
                        <a:pt x="746" y="2827"/>
                      </a:cubicBezTo>
                      <a:cubicBezTo>
                        <a:pt x="746" y="2827"/>
                        <a:pt x="747" y="2827"/>
                        <a:pt x="747" y="2827"/>
                      </a:cubicBezTo>
                      <a:cubicBezTo>
                        <a:pt x="747" y="2827"/>
                        <a:pt x="751" y="2827"/>
                        <a:pt x="751" y="2827"/>
                      </a:cubicBezTo>
                      <a:cubicBezTo>
                        <a:pt x="751" y="2827"/>
                        <a:pt x="754" y="2827"/>
                        <a:pt x="754" y="2827"/>
                      </a:cubicBezTo>
                      <a:cubicBezTo>
                        <a:pt x="754" y="2827"/>
                        <a:pt x="757" y="2828"/>
                        <a:pt x="757" y="2828"/>
                      </a:cubicBezTo>
                      <a:cubicBezTo>
                        <a:pt x="757" y="2828"/>
                        <a:pt x="759" y="2827"/>
                        <a:pt x="759" y="2827"/>
                      </a:cubicBezTo>
                      <a:cubicBezTo>
                        <a:pt x="759" y="2827"/>
                        <a:pt x="761" y="2827"/>
                        <a:pt x="761" y="2827"/>
                      </a:cubicBezTo>
                      <a:cubicBezTo>
                        <a:pt x="761" y="2827"/>
                        <a:pt x="764" y="2827"/>
                        <a:pt x="764" y="2827"/>
                      </a:cubicBezTo>
                      <a:cubicBezTo>
                        <a:pt x="764" y="2827"/>
                        <a:pt x="768" y="2827"/>
                        <a:pt x="768" y="2827"/>
                      </a:cubicBezTo>
                      <a:cubicBezTo>
                        <a:pt x="768" y="2827"/>
                        <a:pt x="770" y="2828"/>
                        <a:pt x="770" y="2828"/>
                      </a:cubicBezTo>
                      <a:cubicBezTo>
                        <a:pt x="770" y="2828"/>
                        <a:pt x="773" y="2827"/>
                        <a:pt x="773" y="2827"/>
                      </a:cubicBezTo>
                      <a:cubicBezTo>
                        <a:pt x="773" y="2827"/>
                        <a:pt x="775" y="2827"/>
                        <a:pt x="775" y="2827"/>
                      </a:cubicBezTo>
                      <a:cubicBezTo>
                        <a:pt x="775" y="2827"/>
                        <a:pt x="780" y="2827"/>
                        <a:pt x="780" y="2827"/>
                      </a:cubicBezTo>
                      <a:cubicBezTo>
                        <a:pt x="780" y="2827"/>
                        <a:pt x="783" y="2827"/>
                        <a:pt x="783" y="2827"/>
                      </a:cubicBezTo>
                      <a:cubicBezTo>
                        <a:pt x="783" y="2827"/>
                        <a:pt x="785" y="2827"/>
                        <a:pt x="785" y="2827"/>
                      </a:cubicBezTo>
                      <a:cubicBezTo>
                        <a:pt x="785" y="2827"/>
                        <a:pt x="790" y="2827"/>
                        <a:pt x="790" y="2827"/>
                      </a:cubicBezTo>
                      <a:cubicBezTo>
                        <a:pt x="790" y="2827"/>
                        <a:pt x="792" y="2827"/>
                        <a:pt x="792" y="2827"/>
                      </a:cubicBezTo>
                      <a:cubicBezTo>
                        <a:pt x="792" y="2827"/>
                        <a:pt x="795" y="2828"/>
                        <a:pt x="795" y="2828"/>
                      </a:cubicBezTo>
                      <a:cubicBezTo>
                        <a:pt x="795" y="2828"/>
                        <a:pt x="796" y="2827"/>
                        <a:pt x="796" y="2827"/>
                      </a:cubicBezTo>
                      <a:cubicBezTo>
                        <a:pt x="796" y="2827"/>
                        <a:pt x="798" y="2827"/>
                        <a:pt x="798" y="2827"/>
                      </a:cubicBezTo>
                      <a:cubicBezTo>
                        <a:pt x="798" y="2827"/>
                        <a:pt x="803" y="2828"/>
                        <a:pt x="803" y="2828"/>
                      </a:cubicBezTo>
                      <a:cubicBezTo>
                        <a:pt x="803" y="2828"/>
                        <a:pt x="804" y="2827"/>
                        <a:pt x="804" y="2827"/>
                      </a:cubicBezTo>
                      <a:cubicBezTo>
                        <a:pt x="804" y="2827"/>
                        <a:pt x="806" y="2828"/>
                        <a:pt x="806" y="2828"/>
                      </a:cubicBezTo>
                      <a:cubicBezTo>
                        <a:pt x="806" y="2828"/>
                        <a:pt x="809" y="2828"/>
                        <a:pt x="809" y="2828"/>
                      </a:cubicBezTo>
                      <a:cubicBezTo>
                        <a:pt x="809" y="2828"/>
                        <a:pt x="812" y="2827"/>
                        <a:pt x="812" y="2827"/>
                      </a:cubicBezTo>
                      <a:cubicBezTo>
                        <a:pt x="812" y="2827"/>
                        <a:pt x="815" y="2828"/>
                        <a:pt x="815" y="2828"/>
                      </a:cubicBezTo>
                      <a:cubicBezTo>
                        <a:pt x="815" y="2828"/>
                        <a:pt x="817" y="2827"/>
                        <a:pt x="817" y="2827"/>
                      </a:cubicBezTo>
                      <a:cubicBezTo>
                        <a:pt x="817" y="2827"/>
                        <a:pt x="821" y="2827"/>
                        <a:pt x="821" y="2827"/>
                      </a:cubicBezTo>
                      <a:cubicBezTo>
                        <a:pt x="821" y="2827"/>
                        <a:pt x="824" y="2828"/>
                        <a:pt x="824" y="2828"/>
                      </a:cubicBezTo>
                      <a:cubicBezTo>
                        <a:pt x="824" y="2828"/>
                        <a:pt x="828" y="2828"/>
                        <a:pt x="828" y="2828"/>
                      </a:cubicBezTo>
                      <a:cubicBezTo>
                        <a:pt x="828" y="2828"/>
                        <a:pt x="831" y="2827"/>
                        <a:pt x="831" y="2827"/>
                      </a:cubicBezTo>
                      <a:cubicBezTo>
                        <a:pt x="831" y="2827"/>
                        <a:pt x="831" y="2827"/>
                        <a:pt x="831" y="2827"/>
                      </a:cubicBezTo>
                      <a:cubicBezTo>
                        <a:pt x="831" y="2827"/>
                        <a:pt x="834" y="2828"/>
                        <a:pt x="834" y="2828"/>
                      </a:cubicBezTo>
                      <a:cubicBezTo>
                        <a:pt x="834" y="2828"/>
                        <a:pt x="840" y="2827"/>
                        <a:pt x="840" y="2827"/>
                      </a:cubicBezTo>
                      <a:cubicBezTo>
                        <a:pt x="840" y="2827"/>
                        <a:pt x="842" y="2828"/>
                        <a:pt x="842" y="2828"/>
                      </a:cubicBezTo>
                      <a:cubicBezTo>
                        <a:pt x="842" y="2828"/>
                        <a:pt x="846" y="2828"/>
                        <a:pt x="846" y="2828"/>
                      </a:cubicBezTo>
                      <a:cubicBezTo>
                        <a:pt x="846" y="2828"/>
                        <a:pt x="848" y="2827"/>
                        <a:pt x="848" y="2827"/>
                      </a:cubicBezTo>
                      <a:cubicBezTo>
                        <a:pt x="848" y="2827"/>
                        <a:pt x="853" y="2827"/>
                        <a:pt x="853" y="2827"/>
                      </a:cubicBezTo>
                      <a:cubicBezTo>
                        <a:pt x="853" y="2827"/>
                        <a:pt x="854" y="2827"/>
                        <a:pt x="854" y="2827"/>
                      </a:cubicBezTo>
                      <a:cubicBezTo>
                        <a:pt x="854" y="2827"/>
                        <a:pt x="856" y="2827"/>
                        <a:pt x="856" y="2827"/>
                      </a:cubicBezTo>
                      <a:cubicBezTo>
                        <a:pt x="856" y="2827"/>
                        <a:pt x="858" y="2828"/>
                        <a:pt x="858" y="2828"/>
                      </a:cubicBezTo>
                      <a:cubicBezTo>
                        <a:pt x="858" y="2828"/>
                        <a:pt x="862" y="2828"/>
                        <a:pt x="862" y="2828"/>
                      </a:cubicBezTo>
                      <a:cubicBezTo>
                        <a:pt x="862" y="2828"/>
                        <a:pt x="865" y="2827"/>
                        <a:pt x="865" y="2827"/>
                      </a:cubicBezTo>
                      <a:cubicBezTo>
                        <a:pt x="865" y="2827"/>
                        <a:pt x="865" y="2827"/>
                        <a:pt x="865" y="2827"/>
                      </a:cubicBezTo>
                      <a:cubicBezTo>
                        <a:pt x="865" y="2827"/>
                        <a:pt x="871" y="2828"/>
                        <a:pt x="871" y="2828"/>
                      </a:cubicBezTo>
                      <a:cubicBezTo>
                        <a:pt x="871" y="2828"/>
                        <a:pt x="871" y="2828"/>
                        <a:pt x="871" y="2828"/>
                      </a:cubicBezTo>
                      <a:cubicBezTo>
                        <a:pt x="871" y="2828"/>
                        <a:pt x="876" y="2827"/>
                        <a:pt x="876" y="2827"/>
                      </a:cubicBezTo>
                      <a:cubicBezTo>
                        <a:pt x="876" y="2827"/>
                        <a:pt x="879" y="2827"/>
                        <a:pt x="879" y="2827"/>
                      </a:cubicBezTo>
                      <a:cubicBezTo>
                        <a:pt x="879" y="2827"/>
                        <a:pt x="880" y="2828"/>
                        <a:pt x="880" y="2828"/>
                      </a:cubicBezTo>
                      <a:cubicBezTo>
                        <a:pt x="880" y="2828"/>
                        <a:pt x="883" y="2828"/>
                        <a:pt x="883" y="2828"/>
                      </a:cubicBezTo>
                      <a:cubicBezTo>
                        <a:pt x="883" y="2828"/>
                        <a:pt x="888" y="2827"/>
                        <a:pt x="888" y="2827"/>
                      </a:cubicBezTo>
                      <a:cubicBezTo>
                        <a:pt x="888" y="2827"/>
                        <a:pt x="890" y="2827"/>
                        <a:pt x="890" y="2827"/>
                      </a:cubicBezTo>
                      <a:cubicBezTo>
                        <a:pt x="890" y="2827"/>
                        <a:pt x="893" y="2828"/>
                        <a:pt x="893" y="2828"/>
                      </a:cubicBezTo>
                      <a:cubicBezTo>
                        <a:pt x="893" y="2828"/>
                        <a:pt x="894" y="2828"/>
                        <a:pt x="894" y="2828"/>
                      </a:cubicBezTo>
                      <a:cubicBezTo>
                        <a:pt x="894" y="2828"/>
                        <a:pt x="896" y="2827"/>
                        <a:pt x="896" y="2827"/>
                      </a:cubicBezTo>
                      <a:cubicBezTo>
                        <a:pt x="896" y="2827"/>
                        <a:pt x="901" y="2828"/>
                        <a:pt x="901" y="2828"/>
                      </a:cubicBezTo>
                      <a:cubicBezTo>
                        <a:pt x="901" y="2828"/>
                        <a:pt x="902" y="2827"/>
                        <a:pt x="902" y="2827"/>
                      </a:cubicBezTo>
                      <a:cubicBezTo>
                        <a:pt x="902" y="2827"/>
                        <a:pt x="907" y="2828"/>
                        <a:pt x="907" y="2828"/>
                      </a:cubicBezTo>
                      <a:cubicBezTo>
                        <a:pt x="907" y="2828"/>
                        <a:pt x="909" y="2827"/>
                        <a:pt x="909" y="2827"/>
                      </a:cubicBezTo>
                      <a:cubicBezTo>
                        <a:pt x="909" y="2827"/>
                        <a:pt x="915" y="2828"/>
                        <a:pt x="915" y="2828"/>
                      </a:cubicBezTo>
                      <a:cubicBezTo>
                        <a:pt x="915" y="2828"/>
                        <a:pt x="916" y="2827"/>
                        <a:pt x="916" y="2827"/>
                      </a:cubicBezTo>
                      <a:cubicBezTo>
                        <a:pt x="916" y="2827"/>
                        <a:pt x="918" y="2827"/>
                        <a:pt x="918" y="2827"/>
                      </a:cubicBezTo>
                      <a:cubicBezTo>
                        <a:pt x="918" y="2827"/>
                        <a:pt x="921" y="2827"/>
                        <a:pt x="921" y="2827"/>
                      </a:cubicBezTo>
                      <a:cubicBezTo>
                        <a:pt x="921" y="2827"/>
                        <a:pt x="925" y="2828"/>
                        <a:pt x="925" y="2828"/>
                      </a:cubicBezTo>
                      <a:cubicBezTo>
                        <a:pt x="925" y="2828"/>
                        <a:pt x="926" y="2827"/>
                        <a:pt x="926" y="2827"/>
                      </a:cubicBezTo>
                      <a:cubicBezTo>
                        <a:pt x="926" y="2827"/>
                        <a:pt x="929" y="2827"/>
                        <a:pt x="929" y="2827"/>
                      </a:cubicBezTo>
                      <a:cubicBezTo>
                        <a:pt x="929" y="2827"/>
                        <a:pt x="933" y="2828"/>
                        <a:pt x="933" y="2828"/>
                      </a:cubicBezTo>
                      <a:cubicBezTo>
                        <a:pt x="933" y="2828"/>
                        <a:pt x="936" y="2827"/>
                        <a:pt x="936" y="2827"/>
                      </a:cubicBezTo>
                      <a:cubicBezTo>
                        <a:pt x="936" y="2827"/>
                        <a:pt x="939" y="2828"/>
                        <a:pt x="939" y="2828"/>
                      </a:cubicBezTo>
                      <a:cubicBezTo>
                        <a:pt x="939" y="2828"/>
                        <a:pt x="939" y="2828"/>
                        <a:pt x="939" y="2828"/>
                      </a:cubicBezTo>
                      <a:cubicBezTo>
                        <a:pt x="939" y="2828"/>
                        <a:pt x="943" y="2827"/>
                        <a:pt x="943" y="2827"/>
                      </a:cubicBezTo>
                      <a:cubicBezTo>
                        <a:pt x="943" y="2827"/>
                        <a:pt x="948" y="2828"/>
                        <a:pt x="948" y="2828"/>
                      </a:cubicBezTo>
                      <a:cubicBezTo>
                        <a:pt x="948" y="2828"/>
                        <a:pt x="950" y="2827"/>
                        <a:pt x="950" y="2827"/>
                      </a:cubicBezTo>
                      <a:cubicBezTo>
                        <a:pt x="950" y="2827"/>
                        <a:pt x="950" y="2827"/>
                        <a:pt x="950" y="2827"/>
                      </a:cubicBezTo>
                      <a:cubicBezTo>
                        <a:pt x="950" y="2827"/>
                        <a:pt x="953" y="2827"/>
                        <a:pt x="953" y="2827"/>
                      </a:cubicBezTo>
                      <a:cubicBezTo>
                        <a:pt x="953" y="2827"/>
                        <a:pt x="960" y="2827"/>
                        <a:pt x="960" y="2827"/>
                      </a:cubicBezTo>
                      <a:cubicBezTo>
                        <a:pt x="960" y="2827"/>
                        <a:pt x="961" y="2827"/>
                        <a:pt x="961" y="2827"/>
                      </a:cubicBezTo>
                      <a:cubicBezTo>
                        <a:pt x="961" y="2827"/>
                        <a:pt x="963" y="2828"/>
                        <a:pt x="963" y="2828"/>
                      </a:cubicBezTo>
                      <a:cubicBezTo>
                        <a:pt x="963" y="2828"/>
                        <a:pt x="965" y="2827"/>
                        <a:pt x="965" y="2827"/>
                      </a:cubicBezTo>
                      <a:cubicBezTo>
                        <a:pt x="965" y="2827"/>
                        <a:pt x="968" y="2828"/>
                        <a:pt x="968" y="2828"/>
                      </a:cubicBezTo>
                      <a:cubicBezTo>
                        <a:pt x="968" y="2828"/>
                        <a:pt x="969" y="2827"/>
                        <a:pt x="969" y="2827"/>
                      </a:cubicBezTo>
                      <a:cubicBezTo>
                        <a:pt x="969" y="2827"/>
                        <a:pt x="973" y="2827"/>
                        <a:pt x="973" y="2827"/>
                      </a:cubicBezTo>
                      <a:cubicBezTo>
                        <a:pt x="973" y="2827"/>
                        <a:pt x="974" y="2827"/>
                        <a:pt x="974" y="2827"/>
                      </a:cubicBezTo>
                      <a:cubicBezTo>
                        <a:pt x="974" y="2827"/>
                        <a:pt x="980" y="2827"/>
                        <a:pt x="980" y="2827"/>
                      </a:cubicBezTo>
                      <a:cubicBezTo>
                        <a:pt x="980" y="2827"/>
                        <a:pt x="984" y="2826"/>
                        <a:pt x="984" y="2826"/>
                      </a:cubicBezTo>
                      <a:cubicBezTo>
                        <a:pt x="984" y="2826"/>
                        <a:pt x="984" y="2826"/>
                        <a:pt x="984" y="2826"/>
                      </a:cubicBezTo>
                      <a:cubicBezTo>
                        <a:pt x="984" y="2826"/>
                        <a:pt x="987" y="2827"/>
                        <a:pt x="987" y="2827"/>
                      </a:cubicBezTo>
                      <a:cubicBezTo>
                        <a:pt x="987" y="2827"/>
                        <a:pt x="991" y="2827"/>
                        <a:pt x="991" y="2827"/>
                      </a:cubicBezTo>
                      <a:cubicBezTo>
                        <a:pt x="991" y="2827"/>
                        <a:pt x="992" y="2827"/>
                        <a:pt x="992" y="2827"/>
                      </a:cubicBezTo>
                      <a:cubicBezTo>
                        <a:pt x="992" y="2827"/>
                        <a:pt x="997" y="2827"/>
                        <a:pt x="997" y="2827"/>
                      </a:cubicBezTo>
                      <a:cubicBezTo>
                        <a:pt x="997" y="2827"/>
                        <a:pt x="1001" y="2827"/>
                        <a:pt x="1001" y="2827"/>
                      </a:cubicBezTo>
                      <a:cubicBezTo>
                        <a:pt x="1001" y="2827"/>
                        <a:pt x="1002" y="2827"/>
                        <a:pt x="1002" y="2827"/>
                      </a:cubicBezTo>
                      <a:cubicBezTo>
                        <a:pt x="1002" y="2827"/>
                        <a:pt x="1004" y="2827"/>
                        <a:pt x="1004" y="2827"/>
                      </a:cubicBezTo>
                      <a:cubicBezTo>
                        <a:pt x="1004" y="2827"/>
                        <a:pt x="1007" y="2827"/>
                        <a:pt x="1007" y="2827"/>
                      </a:cubicBezTo>
                      <a:cubicBezTo>
                        <a:pt x="1007" y="2827"/>
                        <a:pt x="1008" y="2827"/>
                        <a:pt x="1008" y="2827"/>
                      </a:cubicBezTo>
                      <a:cubicBezTo>
                        <a:pt x="1008" y="2827"/>
                        <a:pt x="1013" y="2828"/>
                        <a:pt x="1013" y="2828"/>
                      </a:cubicBezTo>
                      <a:cubicBezTo>
                        <a:pt x="1013" y="2828"/>
                        <a:pt x="1014" y="2827"/>
                        <a:pt x="1014" y="2827"/>
                      </a:cubicBezTo>
                      <a:cubicBezTo>
                        <a:pt x="1014" y="2827"/>
                        <a:pt x="1020" y="2827"/>
                        <a:pt x="1020" y="2827"/>
                      </a:cubicBezTo>
                      <a:cubicBezTo>
                        <a:pt x="1020" y="2827"/>
                        <a:pt x="1022" y="2827"/>
                        <a:pt x="1022" y="2827"/>
                      </a:cubicBezTo>
                      <a:cubicBezTo>
                        <a:pt x="1022" y="2827"/>
                        <a:pt x="1026" y="2827"/>
                        <a:pt x="1026" y="2827"/>
                      </a:cubicBezTo>
                      <a:cubicBezTo>
                        <a:pt x="1026" y="2827"/>
                        <a:pt x="1029" y="2827"/>
                        <a:pt x="1029" y="2827"/>
                      </a:cubicBezTo>
                      <a:cubicBezTo>
                        <a:pt x="1029" y="2827"/>
                        <a:pt x="1032" y="2827"/>
                        <a:pt x="1032" y="2827"/>
                      </a:cubicBezTo>
                      <a:cubicBezTo>
                        <a:pt x="1032" y="2827"/>
                        <a:pt x="1034" y="2827"/>
                        <a:pt x="1034" y="2827"/>
                      </a:cubicBezTo>
                      <a:cubicBezTo>
                        <a:pt x="1034" y="2827"/>
                        <a:pt x="1037" y="2827"/>
                        <a:pt x="1037" y="2827"/>
                      </a:cubicBezTo>
                      <a:cubicBezTo>
                        <a:pt x="1037" y="2827"/>
                        <a:pt x="1038" y="2827"/>
                        <a:pt x="1038" y="2827"/>
                      </a:cubicBezTo>
                      <a:cubicBezTo>
                        <a:pt x="1038" y="2827"/>
                        <a:pt x="1041" y="2827"/>
                        <a:pt x="1041" y="2827"/>
                      </a:cubicBezTo>
                      <a:cubicBezTo>
                        <a:pt x="1041" y="2827"/>
                        <a:pt x="1046" y="2827"/>
                        <a:pt x="1046" y="2827"/>
                      </a:cubicBezTo>
                      <a:cubicBezTo>
                        <a:pt x="1046" y="2827"/>
                        <a:pt x="1046" y="2827"/>
                        <a:pt x="1046" y="2827"/>
                      </a:cubicBezTo>
                      <a:cubicBezTo>
                        <a:pt x="1046" y="2827"/>
                        <a:pt x="1048" y="2828"/>
                        <a:pt x="1048" y="2828"/>
                      </a:cubicBezTo>
                      <a:cubicBezTo>
                        <a:pt x="1048" y="2828"/>
                        <a:pt x="1056" y="2828"/>
                        <a:pt x="1056" y="2828"/>
                      </a:cubicBezTo>
                      <a:cubicBezTo>
                        <a:pt x="1056" y="2828"/>
                        <a:pt x="1057" y="2827"/>
                        <a:pt x="1057" y="2827"/>
                      </a:cubicBezTo>
                      <a:cubicBezTo>
                        <a:pt x="1057" y="2827"/>
                        <a:pt x="1058" y="2827"/>
                        <a:pt x="1058" y="2827"/>
                      </a:cubicBezTo>
                      <a:cubicBezTo>
                        <a:pt x="1058" y="2827"/>
                        <a:pt x="1059" y="2828"/>
                        <a:pt x="1059" y="2828"/>
                      </a:cubicBezTo>
                      <a:cubicBezTo>
                        <a:pt x="1059" y="2828"/>
                        <a:pt x="1065" y="2828"/>
                        <a:pt x="1065" y="2828"/>
                      </a:cubicBezTo>
                      <a:cubicBezTo>
                        <a:pt x="1065" y="2828"/>
                        <a:pt x="1068" y="2827"/>
                        <a:pt x="1068" y="2827"/>
                      </a:cubicBezTo>
                      <a:cubicBezTo>
                        <a:pt x="1068" y="2827"/>
                        <a:pt x="1071" y="2827"/>
                        <a:pt x="1071" y="2827"/>
                      </a:cubicBezTo>
                      <a:cubicBezTo>
                        <a:pt x="1071" y="2827"/>
                        <a:pt x="1073" y="2828"/>
                        <a:pt x="1073" y="2828"/>
                      </a:cubicBezTo>
                      <a:cubicBezTo>
                        <a:pt x="1073" y="2828"/>
                        <a:pt x="1077" y="2828"/>
                        <a:pt x="1077" y="2828"/>
                      </a:cubicBezTo>
                      <a:cubicBezTo>
                        <a:pt x="1077" y="2828"/>
                        <a:pt x="1080" y="2827"/>
                        <a:pt x="1080" y="2827"/>
                      </a:cubicBezTo>
                      <a:cubicBezTo>
                        <a:pt x="1080" y="2827"/>
                        <a:pt x="1081" y="2827"/>
                        <a:pt x="1081" y="2827"/>
                      </a:cubicBezTo>
                      <a:cubicBezTo>
                        <a:pt x="1081" y="2827"/>
                        <a:pt x="1083" y="2827"/>
                        <a:pt x="1083" y="2827"/>
                      </a:cubicBezTo>
                      <a:cubicBezTo>
                        <a:pt x="1083" y="2827"/>
                        <a:pt x="1087" y="2827"/>
                        <a:pt x="1087" y="2827"/>
                      </a:cubicBezTo>
                      <a:cubicBezTo>
                        <a:pt x="1087" y="2827"/>
                        <a:pt x="1088" y="2827"/>
                        <a:pt x="1088" y="2827"/>
                      </a:cubicBezTo>
                      <a:cubicBezTo>
                        <a:pt x="1088" y="2827"/>
                        <a:pt x="1094" y="2827"/>
                        <a:pt x="1094" y="2827"/>
                      </a:cubicBezTo>
                      <a:cubicBezTo>
                        <a:pt x="1094" y="2827"/>
                        <a:pt x="1095" y="2827"/>
                        <a:pt x="1095" y="2827"/>
                      </a:cubicBezTo>
                      <a:cubicBezTo>
                        <a:pt x="1095" y="2827"/>
                        <a:pt x="1098" y="2827"/>
                        <a:pt x="1098" y="2827"/>
                      </a:cubicBezTo>
                      <a:cubicBezTo>
                        <a:pt x="1098" y="2827"/>
                        <a:pt x="1103" y="2827"/>
                        <a:pt x="1103" y="2827"/>
                      </a:cubicBezTo>
                      <a:cubicBezTo>
                        <a:pt x="1103" y="2827"/>
                        <a:pt x="1103" y="2827"/>
                        <a:pt x="1103" y="2827"/>
                      </a:cubicBezTo>
                      <a:cubicBezTo>
                        <a:pt x="1103" y="2827"/>
                        <a:pt x="1107" y="2827"/>
                        <a:pt x="1107" y="2827"/>
                      </a:cubicBezTo>
                      <a:cubicBezTo>
                        <a:pt x="1107" y="2827"/>
                        <a:pt x="1112" y="2827"/>
                        <a:pt x="1112" y="2827"/>
                      </a:cubicBezTo>
                      <a:cubicBezTo>
                        <a:pt x="1112" y="2827"/>
                        <a:pt x="1114" y="2826"/>
                        <a:pt x="1114" y="2826"/>
                      </a:cubicBezTo>
                      <a:cubicBezTo>
                        <a:pt x="1114" y="2826"/>
                        <a:pt x="1114" y="2826"/>
                        <a:pt x="1114" y="2826"/>
                      </a:cubicBezTo>
                      <a:cubicBezTo>
                        <a:pt x="1114" y="2826"/>
                        <a:pt x="1119" y="2826"/>
                        <a:pt x="1119" y="2826"/>
                      </a:cubicBezTo>
                      <a:cubicBezTo>
                        <a:pt x="1119" y="2826"/>
                        <a:pt x="1120" y="2826"/>
                        <a:pt x="1120" y="2826"/>
                      </a:cubicBezTo>
                      <a:cubicBezTo>
                        <a:pt x="1120" y="2826"/>
                        <a:pt x="1125" y="2825"/>
                        <a:pt x="1125" y="2825"/>
                      </a:cubicBezTo>
                      <a:cubicBezTo>
                        <a:pt x="1125" y="2825"/>
                        <a:pt x="1125" y="2825"/>
                        <a:pt x="1125" y="2825"/>
                      </a:cubicBezTo>
                      <a:cubicBezTo>
                        <a:pt x="1125" y="2825"/>
                        <a:pt x="1131" y="2822"/>
                        <a:pt x="1131" y="2822"/>
                      </a:cubicBezTo>
                      <a:cubicBezTo>
                        <a:pt x="1131" y="2822"/>
                        <a:pt x="1131" y="2822"/>
                        <a:pt x="1131" y="2822"/>
                      </a:cubicBezTo>
                      <a:cubicBezTo>
                        <a:pt x="1131" y="2822"/>
                        <a:pt x="1136" y="2809"/>
                        <a:pt x="1136" y="2809"/>
                      </a:cubicBezTo>
                      <a:cubicBezTo>
                        <a:pt x="1136" y="2809"/>
                        <a:pt x="1137" y="2808"/>
                        <a:pt x="1137" y="2808"/>
                      </a:cubicBezTo>
                      <a:cubicBezTo>
                        <a:pt x="1137" y="2808"/>
                        <a:pt x="1142" y="2691"/>
                        <a:pt x="1142" y="2691"/>
                      </a:cubicBezTo>
                      <a:cubicBezTo>
                        <a:pt x="1142" y="2691"/>
                        <a:pt x="1142" y="2690"/>
                        <a:pt x="1142" y="2690"/>
                      </a:cubicBezTo>
                      <a:cubicBezTo>
                        <a:pt x="1142" y="2690"/>
                        <a:pt x="1148" y="2807"/>
                        <a:pt x="1148" y="2807"/>
                      </a:cubicBezTo>
                      <a:cubicBezTo>
                        <a:pt x="1148" y="2807"/>
                        <a:pt x="1148" y="2809"/>
                        <a:pt x="1148" y="2809"/>
                      </a:cubicBezTo>
                      <a:cubicBezTo>
                        <a:pt x="1148" y="2809"/>
                        <a:pt x="1154" y="2822"/>
                        <a:pt x="1154" y="2822"/>
                      </a:cubicBezTo>
                      <a:cubicBezTo>
                        <a:pt x="1154" y="2822"/>
                        <a:pt x="1154" y="2822"/>
                        <a:pt x="1154" y="2822"/>
                      </a:cubicBezTo>
                      <a:cubicBezTo>
                        <a:pt x="1154" y="2822"/>
                        <a:pt x="1159" y="2824"/>
                        <a:pt x="1159" y="2824"/>
                      </a:cubicBezTo>
                      <a:cubicBezTo>
                        <a:pt x="1159" y="2824"/>
                        <a:pt x="1159" y="2824"/>
                        <a:pt x="1159" y="2824"/>
                      </a:cubicBezTo>
                      <a:cubicBezTo>
                        <a:pt x="1159" y="2824"/>
                        <a:pt x="1165" y="2826"/>
                        <a:pt x="1165" y="2826"/>
                      </a:cubicBezTo>
                      <a:cubicBezTo>
                        <a:pt x="1165" y="2826"/>
                        <a:pt x="1166" y="2825"/>
                        <a:pt x="1166" y="2825"/>
                      </a:cubicBezTo>
                      <a:cubicBezTo>
                        <a:pt x="1166" y="2825"/>
                        <a:pt x="1169" y="2826"/>
                        <a:pt x="1169" y="2826"/>
                      </a:cubicBezTo>
                      <a:cubicBezTo>
                        <a:pt x="1169" y="2826"/>
                        <a:pt x="1171" y="2826"/>
                        <a:pt x="1171" y="2826"/>
                      </a:cubicBezTo>
                      <a:cubicBezTo>
                        <a:pt x="1171" y="2826"/>
                        <a:pt x="1174" y="2826"/>
                        <a:pt x="1174" y="2826"/>
                      </a:cubicBezTo>
                      <a:cubicBezTo>
                        <a:pt x="1174" y="2826"/>
                        <a:pt x="1179" y="2826"/>
                        <a:pt x="1179" y="2826"/>
                      </a:cubicBezTo>
                      <a:cubicBezTo>
                        <a:pt x="1179" y="2826"/>
                        <a:pt x="1181" y="2827"/>
                        <a:pt x="1181" y="2827"/>
                      </a:cubicBezTo>
                      <a:cubicBezTo>
                        <a:pt x="1181" y="2827"/>
                        <a:pt x="1182" y="2826"/>
                        <a:pt x="1182" y="2826"/>
                      </a:cubicBezTo>
                      <a:cubicBezTo>
                        <a:pt x="1182" y="2826"/>
                        <a:pt x="1187" y="2827"/>
                        <a:pt x="1187" y="2827"/>
                      </a:cubicBezTo>
                      <a:cubicBezTo>
                        <a:pt x="1187" y="2827"/>
                        <a:pt x="1189" y="2827"/>
                        <a:pt x="1189" y="2827"/>
                      </a:cubicBezTo>
                      <a:cubicBezTo>
                        <a:pt x="1189" y="2827"/>
                        <a:pt x="1190" y="2827"/>
                        <a:pt x="1190" y="2827"/>
                      </a:cubicBezTo>
                      <a:cubicBezTo>
                        <a:pt x="1190" y="2827"/>
                        <a:pt x="1195" y="2827"/>
                        <a:pt x="1195" y="2827"/>
                      </a:cubicBezTo>
                      <a:cubicBezTo>
                        <a:pt x="1195" y="2827"/>
                        <a:pt x="1198" y="2827"/>
                        <a:pt x="1198" y="2827"/>
                      </a:cubicBezTo>
                      <a:cubicBezTo>
                        <a:pt x="1198" y="2827"/>
                        <a:pt x="1200" y="2827"/>
                        <a:pt x="1200" y="2827"/>
                      </a:cubicBezTo>
                      <a:cubicBezTo>
                        <a:pt x="1200" y="2827"/>
                        <a:pt x="1203" y="2827"/>
                        <a:pt x="1203" y="2827"/>
                      </a:cubicBezTo>
                      <a:cubicBezTo>
                        <a:pt x="1203" y="2827"/>
                        <a:pt x="1205" y="2828"/>
                        <a:pt x="1205" y="2828"/>
                      </a:cubicBezTo>
                      <a:cubicBezTo>
                        <a:pt x="1205" y="2828"/>
                        <a:pt x="1207" y="2827"/>
                        <a:pt x="1207" y="2827"/>
                      </a:cubicBezTo>
                      <a:cubicBezTo>
                        <a:pt x="1207" y="2827"/>
                        <a:pt x="1212" y="2827"/>
                        <a:pt x="1212" y="2827"/>
                      </a:cubicBezTo>
                      <a:cubicBezTo>
                        <a:pt x="1212" y="2827"/>
                        <a:pt x="1215" y="2827"/>
                        <a:pt x="1215" y="2827"/>
                      </a:cubicBezTo>
                      <a:cubicBezTo>
                        <a:pt x="1215" y="2827"/>
                        <a:pt x="1219" y="2828"/>
                        <a:pt x="1219" y="2828"/>
                      </a:cubicBezTo>
                      <a:cubicBezTo>
                        <a:pt x="1219" y="2828"/>
                        <a:pt x="1221" y="2827"/>
                        <a:pt x="1221" y="2827"/>
                      </a:cubicBezTo>
                      <a:cubicBezTo>
                        <a:pt x="1221" y="2827"/>
                        <a:pt x="1222" y="2827"/>
                        <a:pt x="1222" y="2827"/>
                      </a:cubicBezTo>
                      <a:cubicBezTo>
                        <a:pt x="1222" y="2827"/>
                        <a:pt x="1225" y="2827"/>
                        <a:pt x="1225" y="2827"/>
                      </a:cubicBezTo>
                      <a:cubicBezTo>
                        <a:pt x="1225" y="2827"/>
                        <a:pt x="1227" y="2828"/>
                        <a:pt x="1227" y="2828"/>
                      </a:cubicBezTo>
                      <a:cubicBezTo>
                        <a:pt x="1227" y="2828"/>
                        <a:pt x="1232" y="2827"/>
                        <a:pt x="1232" y="2827"/>
                      </a:cubicBezTo>
                      <a:cubicBezTo>
                        <a:pt x="1232" y="2827"/>
                        <a:pt x="1236" y="2827"/>
                        <a:pt x="1236" y="2827"/>
                      </a:cubicBezTo>
                      <a:cubicBezTo>
                        <a:pt x="1236" y="2827"/>
                        <a:pt x="1237" y="2828"/>
                        <a:pt x="1237" y="2828"/>
                      </a:cubicBezTo>
                      <a:cubicBezTo>
                        <a:pt x="1237" y="2828"/>
                        <a:pt x="1240" y="2827"/>
                        <a:pt x="1240" y="2827"/>
                      </a:cubicBezTo>
                      <a:cubicBezTo>
                        <a:pt x="1240" y="2827"/>
                        <a:pt x="1243" y="2828"/>
                        <a:pt x="1243" y="2828"/>
                      </a:cubicBezTo>
                      <a:cubicBezTo>
                        <a:pt x="1243" y="2828"/>
                        <a:pt x="1245" y="2828"/>
                        <a:pt x="1245" y="2828"/>
                      </a:cubicBezTo>
                      <a:cubicBezTo>
                        <a:pt x="1245" y="2828"/>
                        <a:pt x="1249" y="2827"/>
                        <a:pt x="1249" y="2827"/>
                      </a:cubicBezTo>
                      <a:cubicBezTo>
                        <a:pt x="1249" y="2827"/>
                        <a:pt x="1250" y="2827"/>
                        <a:pt x="1250" y="2827"/>
                      </a:cubicBezTo>
                      <a:cubicBezTo>
                        <a:pt x="1250" y="2827"/>
                        <a:pt x="1251" y="2828"/>
                        <a:pt x="1251" y="2828"/>
                      </a:cubicBezTo>
                      <a:cubicBezTo>
                        <a:pt x="1251" y="2828"/>
                        <a:pt x="1256" y="2828"/>
                        <a:pt x="1256" y="2828"/>
                      </a:cubicBezTo>
                      <a:cubicBezTo>
                        <a:pt x="1256" y="2828"/>
                        <a:pt x="1258" y="2827"/>
                        <a:pt x="1258" y="2827"/>
                      </a:cubicBezTo>
                      <a:cubicBezTo>
                        <a:pt x="1258" y="2827"/>
                        <a:pt x="1263" y="2827"/>
                        <a:pt x="1263" y="2827"/>
                      </a:cubicBezTo>
                      <a:cubicBezTo>
                        <a:pt x="1263" y="2827"/>
                        <a:pt x="1265" y="2828"/>
                        <a:pt x="1265" y="2828"/>
                      </a:cubicBezTo>
                      <a:cubicBezTo>
                        <a:pt x="1265" y="2828"/>
                        <a:pt x="1270" y="2828"/>
                        <a:pt x="1270" y="2828"/>
                      </a:cubicBezTo>
                      <a:cubicBezTo>
                        <a:pt x="1270" y="2828"/>
                        <a:pt x="1272" y="2827"/>
                        <a:pt x="1272" y="2827"/>
                      </a:cubicBezTo>
                      <a:cubicBezTo>
                        <a:pt x="1272" y="2827"/>
                        <a:pt x="1273" y="2827"/>
                        <a:pt x="1273" y="2827"/>
                      </a:cubicBezTo>
                      <a:cubicBezTo>
                        <a:pt x="1273" y="2827"/>
                        <a:pt x="1277" y="2828"/>
                        <a:pt x="1277" y="2828"/>
                      </a:cubicBezTo>
                      <a:cubicBezTo>
                        <a:pt x="1277" y="2828"/>
                        <a:pt x="1279" y="2828"/>
                        <a:pt x="1279" y="2828"/>
                      </a:cubicBezTo>
                      <a:cubicBezTo>
                        <a:pt x="1279" y="2828"/>
                        <a:pt x="1281" y="2827"/>
                        <a:pt x="1281" y="2827"/>
                      </a:cubicBezTo>
                      <a:cubicBezTo>
                        <a:pt x="1281" y="2827"/>
                        <a:pt x="1285" y="2827"/>
                        <a:pt x="1285" y="2827"/>
                      </a:cubicBezTo>
                      <a:cubicBezTo>
                        <a:pt x="1285" y="2827"/>
                        <a:pt x="1286" y="2828"/>
                        <a:pt x="1286" y="2828"/>
                      </a:cubicBezTo>
                      <a:cubicBezTo>
                        <a:pt x="1286" y="2828"/>
                        <a:pt x="1290" y="2828"/>
                        <a:pt x="1290" y="2828"/>
                      </a:cubicBezTo>
                      <a:cubicBezTo>
                        <a:pt x="1290" y="2828"/>
                        <a:pt x="1291" y="2827"/>
                        <a:pt x="1291" y="2827"/>
                      </a:cubicBezTo>
                      <a:cubicBezTo>
                        <a:pt x="1291" y="2827"/>
                        <a:pt x="1295" y="2828"/>
                        <a:pt x="1295" y="2828"/>
                      </a:cubicBezTo>
                      <a:cubicBezTo>
                        <a:pt x="1295" y="2828"/>
                        <a:pt x="1301" y="2827"/>
                        <a:pt x="1301" y="2827"/>
                      </a:cubicBezTo>
                      <a:cubicBezTo>
                        <a:pt x="1301" y="2827"/>
                        <a:pt x="1303" y="2827"/>
                        <a:pt x="1303" y="2827"/>
                      </a:cubicBezTo>
                      <a:cubicBezTo>
                        <a:pt x="1303" y="2827"/>
                        <a:pt x="1306" y="2827"/>
                        <a:pt x="1306" y="2827"/>
                      </a:cubicBezTo>
                      <a:cubicBezTo>
                        <a:pt x="1306" y="2827"/>
                        <a:pt x="1308" y="2827"/>
                        <a:pt x="1308" y="2827"/>
                      </a:cubicBezTo>
                      <a:cubicBezTo>
                        <a:pt x="1308" y="2827"/>
                        <a:pt x="1309" y="2828"/>
                        <a:pt x="1309" y="2828"/>
                      </a:cubicBezTo>
                      <a:cubicBezTo>
                        <a:pt x="1309" y="2828"/>
                        <a:pt x="1313" y="2828"/>
                        <a:pt x="1313" y="2828"/>
                      </a:cubicBezTo>
                      <a:cubicBezTo>
                        <a:pt x="1313" y="2828"/>
                        <a:pt x="1318" y="2827"/>
                        <a:pt x="1318" y="2827"/>
                      </a:cubicBezTo>
                      <a:cubicBezTo>
                        <a:pt x="1318" y="2827"/>
                        <a:pt x="1319" y="2827"/>
                        <a:pt x="1319" y="2827"/>
                      </a:cubicBezTo>
                      <a:cubicBezTo>
                        <a:pt x="1319" y="2827"/>
                        <a:pt x="1323" y="2828"/>
                        <a:pt x="1323" y="2828"/>
                      </a:cubicBezTo>
                      <a:cubicBezTo>
                        <a:pt x="1323" y="2828"/>
                        <a:pt x="1324" y="2828"/>
                        <a:pt x="1324" y="2828"/>
                      </a:cubicBezTo>
                      <a:cubicBezTo>
                        <a:pt x="1324" y="2828"/>
                        <a:pt x="1328" y="2827"/>
                        <a:pt x="1328" y="2827"/>
                      </a:cubicBezTo>
                      <a:cubicBezTo>
                        <a:pt x="1328" y="2827"/>
                        <a:pt x="1330" y="2828"/>
                        <a:pt x="1330" y="2828"/>
                      </a:cubicBezTo>
                      <a:cubicBezTo>
                        <a:pt x="1330" y="2828"/>
                        <a:pt x="1333" y="2827"/>
                        <a:pt x="1333" y="2827"/>
                      </a:cubicBezTo>
                      <a:cubicBezTo>
                        <a:pt x="1333" y="2827"/>
                        <a:pt x="1339" y="2828"/>
                        <a:pt x="1339" y="2828"/>
                      </a:cubicBezTo>
                      <a:cubicBezTo>
                        <a:pt x="1339" y="2828"/>
                        <a:pt x="1340" y="2827"/>
                        <a:pt x="1340" y="2827"/>
                      </a:cubicBezTo>
                      <a:cubicBezTo>
                        <a:pt x="1340" y="2827"/>
                        <a:pt x="1340" y="2827"/>
                        <a:pt x="1340" y="2827"/>
                      </a:cubicBezTo>
                      <a:cubicBezTo>
                        <a:pt x="1340" y="2827"/>
                        <a:pt x="1345" y="2828"/>
                        <a:pt x="1345" y="2828"/>
                      </a:cubicBezTo>
                      <a:cubicBezTo>
                        <a:pt x="1345" y="2828"/>
                        <a:pt x="1347" y="2828"/>
                        <a:pt x="1347" y="2828"/>
                      </a:cubicBezTo>
                      <a:cubicBezTo>
                        <a:pt x="1347" y="2828"/>
                        <a:pt x="1351" y="2827"/>
                        <a:pt x="1351" y="2827"/>
                      </a:cubicBezTo>
                      <a:cubicBezTo>
                        <a:pt x="1351" y="2827"/>
                        <a:pt x="1353" y="2828"/>
                        <a:pt x="1353" y="2828"/>
                      </a:cubicBezTo>
                      <a:cubicBezTo>
                        <a:pt x="1353" y="2828"/>
                        <a:pt x="1357" y="2827"/>
                        <a:pt x="1357" y="2827"/>
                      </a:cubicBezTo>
                      <a:cubicBezTo>
                        <a:pt x="1357" y="2827"/>
                        <a:pt x="1357" y="2827"/>
                        <a:pt x="1357" y="2827"/>
                      </a:cubicBezTo>
                      <a:cubicBezTo>
                        <a:pt x="1357" y="2827"/>
                        <a:pt x="1363" y="2828"/>
                        <a:pt x="1363" y="2828"/>
                      </a:cubicBezTo>
                      <a:cubicBezTo>
                        <a:pt x="1363" y="2828"/>
                        <a:pt x="1366" y="2828"/>
                        <a:pt x="1366" y="2828"/>
                      </a:cubicBezTo>
                      <a:cubicBezTo>
                        <a:pt x="1366" y="2828"/>
                        <a:pt x="1367" y="2827"/>
                        <a:pt x="1367" y="2827"/>
                      </a:cubicBezTo>
                      <a:cubicBezTo>
                        <a:pt x="1367" y="2827"/>
                        <a:pt x="1369" y="2827"/>
                        <a:pt x="1369" y="2827"/>
                      </a:cubicBezTo>
                      <a:cubicBezTo>
                        <a:pt x="1369" y="2827"/>
                        <a:pt x="1373" y="2828"/>
                        <a:pt x="1373" y="2828"/>
                      </a:cubicBezTo>
                      <a:cubicBezTo>
                        <a:pt x="1373" y="2828"/>
                        <a:pt x="1378" y="2827"/>
                        <a:pt x="1378" y="2827"/>
                      </a:cubicBezTo>
                      <a:cubicBezTo>
                        <a:pt x="1378" y="2827"/>
                        <a:pt x="1379" y="2828"/>
                        <a:pt x="1379" y="2828"/>
                      </a:cubicBezTo>
                      <a:cubicBezTo>
                        <a:pt x="1379" y="2828"/>
                        <a:pt x="1380" y="2827"/>
                        <a:pt x="1380" y="2827"/>
                      </a:cubicBezTo>
                      <a:cubicBezTo>
                        <a:pt x="1380" y="2827"/>
                        <a:pt x="1384" y="2828"/>
                        <a:pt x="1384" y="2828"/>
                      </a:cubicBezTo>
                      <a:cubicBezTo>
                        <a:pt x="1384" y="2828"/>
                        <a:pt x="1387" y="2828"/>
                        <a:pt x="1387" y="2828"/>
                      </a:cubicBezTo>
                      <a:cubicBezTo>
                        <a:pt x="1387" y="2828"/>
                        <a:pt x="1389" y="2827"/>
                        <a:pt x="1389" y="2827"/>
                      </a:cubicBezTo>
                      <a:cubicBezTo>
                        <a:pt x="1389" y="2827"/>
                        <a:pt x="1392" y="2827"/>
                        <a:pt x="1392" y="2827"/>
                      </a:cubicBezTo>
                      <a:cubicBezTo>
                        <a:pt x="1392" y="2827"/>
                        <a:pt x="1397" y="2825"/>
                        <a:pt x="1397" y="2825"/>
                      </a:cubicBezTo>
                      <a:cubicBezTo>
                        <a:pt x="1397" y="2825"/>
                        <a:pt x="1397" y="2825"/>
                        <a:pt x="1397" y="2825"/>
                      </a:cubicBezTo>
                      <a:cubicBezTo>
                        <a:pt x="1397" y="2825"/>
                        <a:pt x="1402" y="2827"/>
                        <a:pt x="1402" y="2827"/>
                      </a:cubicBezTo>
                      <a:cubicBezTo>
                        <a:pt x="1402" y="2827"/>
                        <a:pt x="1403" y="2827"/>
                        <a:pt x="1403" y="2827"/>
                      </a:cubicBezTo>
                      <a:cubicBezTo>
                        <a:pt x="1403" y="2827"/>
                        <a:pt x="1408" y="2828"/>
                        <a:pt x="1408" y="2828"/>
                      </a:cubicBezTo>
                      <a:cubicBezTo>
                        <a:pt x="1408" y="2828"/>
                        <a:pt x="1411" y="2828"/>
                        <a:pt x="1411" y="2828"/>
                      </a:cubicBezTo>
                      <a:cubicBezTo>
                        <a:pt x="1411" y="2828"/>
                        <a:pt x="1413" y="2827"/>
                        <a:pt x="1413" y="2827"/>
                      </a:cubicBezTo>
                      <a:cubicBezTo>
                        <a:pt x="1413" y="2827"/>
                        <a:pt x="1415" y="2827"/>
                        <a:pt x="1415" y="2827"/>
                      </a:cubicBezTo>
                      <a:cubicBezTo>
                        <a:pt x="1415" y="2827"/>
                        <a:pt x="1419" y="2828"/>
                        <a:pt x="1419" y="2828"/>
                      </a:cubicBezTo>
                      <a:cubicBezTo>
                        <a:pt x="1419" y="2828"/>
                        <a:pt x="1421" y="2827"/>
                        <a:pt x="1421" y="2827"/>
                      </a:cubicBezTo>
                      <a:cubicBezTo>
                        <a:pt x="1421" y="2827"/>
                        <a:pt x="1422" y="2828"/>
                        <a:pt x="1422" y="2828"/>
                      </a:cubicBezTo>
                      <a:cubicBezTo>
                        <a:pt x="1422" y="2828"/>
                        <a:pt x="1428" y="2828"/>
                        <a:pt x="1428" y="2828"/>
                      </a:cubicBezTo>
                      <a:cubicBezTo>
                        <a:pt x="1428" y="2828"/>
                        <a:pt x="1429" y="2827"/>
                        <a:pt x="1429" y="2827"/>
                      </a:cubicBezTo>
                      <a:cubicBezTo>
                        <a:pt x="1429" y="2827"/>
                        <a:pt x="1431" y="2827"/>
                        <a:pt x="1431" y="2827"/>
                      </a:cubicBezTo>
                      <a:cubicBezTo>
                        <a:pt x="1431" y="2827"/>
                        <a:pt x="1436" y="2828"/>
                        <a:pt x="1436" y="2828"/>
                      </a:cubicBezTo>
                      <a:cubicBezTo>
                        <a:pt x="1436" y="2828"/>
                        <a:pt x="1440" y="2828"/>
                        <a:pt x="1440" y="2828"/>
                      </a:cubicBezTo>
                      <a:cubicBezTo>
                        <a:pt x="1440" y="2828"/>
                        <a:pt x="1441" y="2828"/>
                        <a:pt x="1441" y="2828"/>
                      </a:cubicBezTo>
                      <a:cubicBezTo>
                        <a:pt x="1441" y="2828"/>
                        <a:pt x="1445" y="2828"/>
                        <a:pt x="1445" y="2828"/>
                      </a:cubicBezTo>
                      <a:cubicBezTo>
                        <a:pt x="1445" y="2828"/>
                        <a:pt x="1448" y="2827"/>
                        <a:pt x="1448" y="2827"/>
                      </a:cubicBezTo>
                      <a:cubicBezTo>
                        <a:pt x="1448" y="2827"/>
                        <a:pt x="1448" y="2828"/>
                        <a:pt x="1448" y="2828"/>
                      </a:cubicBezTo>
                      <a:cubicBezTo>
                        <a:pt x="1448" y="2828"/>
                        <a:pt x="1452" y="2828"/>
                        <a:pt x="1452" y="2828"/>
                      </a:cubicBezTo>
                      <a:cubicBezTo>
                        <a:pt x="1452" y="2828"/>
                        <a:pt x="1455" y="2828"/>
                        <a:pt x="1455" y="2828"/>
                      </a:cubicBezTo>
                      <a:cubicBezTo>
                        <a:pt x="1455" y="2828"/>
                        <a:pt x="1456" y="2828"/>
                        <a:pt x="1456" y="2828"/>
                      </a:cubicBezTo>
                      <a:cubicBezTo>
                        <a:pt x="1456" y="2828"/>
                        <a:pt x="1460" y="2828"/>
                        <a:pt x="1460" y="2828"/>
                      </a:cubicBezTo>
                      <a:cubicBezTo>
                        <a:pt x="1460" y="2828"/>
                        <a:pt x="1464" y="2827"/>
                        <a:pt x="1464" y="2827"/>
                      </a:cubicBezTo>
                      <a:cubicBezTo>
                        <a:pt x="1464" y="2827"/>
                        <a:pt x="1466" y="2827"/>
                        <a:pt x="1466" y="2827"/>
                      </a:cubicBezTo>
                      <a:cubicBezTo>
                        <a:pt x="1466" y="2827"/>
                        <a:pt x="1468" y="2828"/>
                        <a:pt x="1468" y="2828"/>
                      </a:cubicBezTo>
                      <a:cubicBezTo>
                        <a:pt x="1468" y="2828"/>
                        <a:pt x="1471" y="2827"/>
                        <a:pt x="1471" y="2827"/>
                      </a:cubicBezTo>
                      <a:cubicBezTo>
                        <a:pt x="1471" y="2827"/>
                        <a:pt x="1475" y="2828"/>
                        <a:pt x="1475" y="2828"/>
                      </a:cubicBezTo>
                      <a:cubicBezTo>
                        <a:pt x="1475" y="2828"/>
                        <a:pt x="1480" y="2828"/>
                        <a:pt x="1480" y="2828"/>
                      </a:cubicBezTo>
                      <a:cubicBezTo>
                        <a:pt x="1480" y="2828"/>
                        <a:pt x="1481" y="2827"/>
                        <a:pt x="1481" y="2827"/>
                      </a:cubicBezTo>
                      <a:cubicBezTo>
                        <a:pt x="1481" y="2827"/>
                        <a:pt x="1483" y="2828"/>
                        <a:pt x="1483" y="2828"/>
                      </a:cubicBezTo>
                      <a:cubicBezTo>
                        <a:pt x="1483" y="2828"/>
                        <a:pt x="1485" y="2828"/>
                        <a:pt x="1485" y="2828"/>
                      </a:cubicBezTo>
                      <a:cubicBezTo>
                        <a:pt x="1485" y="2828"/>
                        <a:pt x="1488" y="2828"/>
                        <a:pt x="1488" y="2828"/>
                      </a:cubicBezTo>
                      <a:cubicBezTo>
                        <a:pt x="1488" y="2828"/>
                        <a:pt x="1490" y="2828"/>
                        <a:pt x="1490" y="2828"/>
                      </a:cubicBezTo>
                      <a:cubicBezTo>
                        <a:pt x="1490" y="2828"/>
                        <a:pt x="1494" y="2827"/>
                        <a:pt x="1494" y="2827"/>
                      </a:cubicBezTo>
                      <a:cubicBezTo>
                        <a:pt x="1494" y="2827"/>
                        <a:pt x="1498" y="2828"/>
                        <a:pt x="1498" y="2828"/>
                      </a:cubicBezTo>
                      <a:cubicBezTo>
                        <a:pt x="1498" y="2828"/>
                        <a:pt x="1502" y="2828"/>
                        <a:pt x="1502" y="2828"/>
                      </a:cubicBezTo>
                      <a:cubicBezTo>
                        <a:pt x="1502" y="2828"/>
                        <a:pt x="1503" y="2827"/>
                        <a:pt x="1503" y="2827"/>
                      </a:cubicBezTo>
                      <a:cubicBezTo>
                        <a:pt x="1503" y="2827"/>
                        <a:pt x="1507" y="2827"/>
                        <a:pt x="1507" y="2827"/>
                      </a:cubicBezTo>
                      <a:cubicBezTo>
                        <a:pt x="1507" y="2827"/>
                        <a:pt x="1510" y="2828"/>
                        <a:pt x="1510" y="2828"/>
                      </a:cubicBezTo>
                      <a:cubicBezTo>
                        <a:pt x="1510" y="2828"/>
                        <a:pt x="1514" y="2828"/>
                        <a:pt x="1514" y="2828"/>
                      </a:cubicBezTo>
                      <a:cubicBezTo>
                        <a:pt x="1514" y="2828"/>
                        <a:pt x="1515" y="2828"/>
                        <a:pt x="1515" y="2828"/>
                      </a:cubicBezTo>
                      <a:cubicBezTo>
                        <a:pt x="1515" y="2828"/>
                        <a:pt x="1517" y="2827"/>
                        <a:pt x="1517" y="2827"/>
                      </a:cubicBezTo>
                      <a:cubicBezTo>
                        <a:pt x="1517" y="2827"/>
                        <a:pt x="1519" y="2828"/>
                        <a:pt x="1519" y="2828"/>
                      </a:cubicBezTo>
                      <a:cubicBezTo>
                        <a:pt x="1519" y="2828"/>
                        <a:pt x="1521" y="2828"/>
                        <a:pt x="1521" y="2828"/>
                      </a:cubicBezTo>
                      <a:cubicBezTo>
                        <a:pt x="1521" y="2828"/>
                        <a:pt x="1526" y="2827"/>
                        <a:pt x="1526" y="2827"/>
                      </a:cubicBezTo>
                      <a:cubicBezTo>
                        <a:pt x="1526" y="2827"/>
                        <a:pt x="1527" y="2827"/>
                        <a:pt x="1527" y="2827"/>
                      </a:cubicBezTo>
                      <a:cubicBezTo>
                        <a:pt x="1527" y="2827"/>
                        <a:pt x="1532" y="2826"/>
                        <a:pt x="1532" y="2826"/>
                      </a:cubicBezTo>
                      <a:cubicBezTo>
                        <a:pt x="1532" y="2826"/>
                        <a:pt x="1533" y="2826"/>
                        <a:pt x="1533" y="2826"/>
                      </a:cubicBezTo>
                      <a:cubicBezTo>
                        <a:pt x="1533" y="2826"/>
                        <a:pt x="1538" y="2825"/>
                        <a:pt x="1538" y="2825"/>
                      </a:cubicBezTo>
                      <a:cubicBezTo>
                        <a:pt x="1538" y="2825"/>
                        <a:pt x="1538" y="2825"/>
                        <a:pt x="1538" y="2825"/>
                      </a:cubicBezTo>
                      <a:cubicBezTo>
                        <a:pt x="1538" y="2825"/>
                        <a:pt x="1544" y="2823"/>
                        <a:pt x="1544" y="2823"/>
                      </a:cubicBezTo>
                      <a:cubicBezTo>
                        <a:pt x="1544" y="2823"/>
                        <a:pt x="1544" y="2823"/>
                        <a:pt x="1544" y="2823"/>
                      </a:cubicBezTo>
                      <a:cubicBezTo>
                        <a:pt x="1544" y="2823"/>
                        <a:pt x="1549" y="2820"/>
                        <a:pt x="1549" y="2820"/>
                      </a:cubicBezTo>
                      <a:cubicBezTo>
                        <a:pt x="1549" y="2820"/>
                        <a:pt x="1550" y="2820"/>
                        <a:pt x="1550" y="2820"/>
                      </a:cubicBezTo>
                      <a:cubicBezTo>
                        <a:pt x="1550" y="2820"/>
                        <a:pt x="1555" y="2813"/>
                        <a:pt x="1555" y="2813"/>
                      </a:cubicBezTo>
                      <a:cubicBezTo>
                        <a:pt x="1555" y="2813"/>
                        <a:pt x="1555" y="2812"/>
                        <a:pt x="1555" y="2812"/>
                      </a:cubicBezTo>
                      <a:cubicBezTo>
                        <a:pt x="1555" y="2812"/>
                        <a:pt x="1561" y="2786"/>
                        <a:pt x="1561" y="2786"/>
                      </a:cubicBezTo>
                      <a:cubicBezTo>
                        <a:pt x="1561" y="2786"/>
                        <a:pt x="1561" y="2782"/>
                        <a:pt x="1561" y="2782"/>
                      </a:cubicBezTo>
                      <a:cubicBezTo>
                        <a:pt x="1561" y="2782"/>
                        <a:pt x="1566" y="2383"/>
                        <a:pt x="1566" y="2383"/>
                      </a:cubicBezTo>
                      <a:cubicBezTo>
                        <a:pt x="1566" y="2383"/>
                        <a:pt x="1568" y="2373"/>
                        <a:pt x="1568" y="2373"/>
                      </a:cubicBezTo>
                      <a:cubicBezTo>
                        <a:pt x="1568" y="2373"/>
                        <a:pt x="1572" y="2760"/>
                        <a:pt x="1572" y="2760"/>
                      </a:cubicBezTo>
                      <a:cubicBezTo>
                        <a:pt x="1572" y="2760"/>
                        <a:pt x="1572" y="2765"/>
                        <a:pt x="1572" y="2765"/>
                      </a:cubicBezTo>
                      <a:cubicBezTo>
                        <a:pt x="1572" y="2765"/>
                        <a:pt x="1578" y="2808"/>
                        <a:pt x="1578" y="2808"/>
                      </a:cubicBezTo>
                      <a:cubicBezTo>
                        <a:pt x="1578" y="2808"/>
                        <a:pt x="1578" y="2809"/>
                        <a:pt x="1578" y="2809"/>
                      </a:cubicBezTo>
                      <a:cubicBezTo>
                        <a:pt x="1578" y="2809"/>
                        <a:pt x="1583" y="2817"/>
                        <a:pt x="1583" y="2817"/>
                      </a:cubicBezTo>
                      <a:cubicBezTo>
                        <a:pt x="1583" y="2817"/>
                        <a:pt x="1583" y="2817"/>
                        <a:pt x="1583" y="2817"/>
                      </a:cubicBezTo>
                      <a:cubicBezTo>
                        <a:pt x="1583" y="2817"/>
                        <a:pt x="1589" y="2821"/>
                        <a:pt x="1589" y="2821"/>
                      </a:cubicBezTo>
                      <a:cubicBezTo>
                        <a:pt x="1589" y="2821"/>
                        <a:pt x="1589" y="2821"/>
                        <a:pt x="1589" y="2821"/>
                      </a:cubicBezTo>
                      <a:cubicBezTo>
                        <a:pt x="1589" y="2821"/>
                        <a:pt x="1594" y="2823"/>
                        <a:pt x="1594" y="2823"/>
                      </a:cubicBezTo>
                      <a:cubicBezTo>
                        <a:pt x="1594" y="2823"/>
                        <a:pt x="1595" y="2823"/>
                        <a:pt x="1595" y="2823"/>
                      </a:cubicBezTo>
                      <a:cubicBezTo>
                        <a:pt x="1595" y="2823"/>
                        <a:pt x="1599" y="2824"/>
                        <a:pt x="1599" y="2824"/>
                      </a:cubicBezTo>
                      <a:cubicBezTo>
                        <a:pt x="1599" y="2824"/>
                        <a:pt x="1601" y="2824"/>
                        <a:pt x="1601" y="2824"/>
                      </a:cubicBezTo>
                      <a:cubicBezTo>
                        <a:pt x="1601" y="2824"/>
                        <a:pt x="1606" y="2825"/>
                        <a:pt x="1606" y="2825"/>
                      </a:cubicBezTo>
                      <a:cubicBezTo>
                        <a:pt x="1606" y="2825"/>
                        <a:pt x="1607" y="2825"/>
                        <a:pt x="1607" y="2825"/>
                      </a:cubicBezTo>
                      <a:cubicBezTo>
                        <a:pt x="1607" y="2825"/>
                        <a:pt x="1611" y="2826"/>
                        <a:pt x="1611" y="2826"/>
                      </a:cubicBezTo>
                      <a:cubicBezTo>
                        <a:pt x="1611" y="2826"/>
                        <a:pt x="1612" y="2825"/>
                        <a:pt x="1612" y="2825"/>
                      </a:cubicBezTo>
                      <a:cubicBezTo>
                        <a:pt x="1612" y="2825"/>
                        <a:pt x="1617" y="2826"/>
                        <a:pt x="1617" y="2826"/>
                      </a:cubicBezTo>
                      <a:cubicBezTo>
                        <a:pt x="1617" y="2826"/>
                        <a:pt x="1618" y="2826"/>
                        <a:pt x="1618" y="2826"/>
                      </a:cubicBezTo>
                      <a:cubicBezTo>
                        <a:pt x="1618" y="2826"/>
                        <a:pt x="1623" y="2826"/>
                        <a:pt x="1623" y="2826"/>
                      </a:cubicBezTo>
                      <a:cubicBezTo>
                        <a:pt x="1623" y="2826"/>
                        <a:pt x="1624" y="2826"/>
                        <a:pt x="1624" y="2826"/>
                      </a:cubicBezTo>
                      <a:cubicBezTo>
                        <a:pt x="1624" y="2826"/>
                        <a:pt x="1628" y="2827"/>
                        <a:pt x="1628" y="2827"/>
                      </a:cubicBezTo>
                      <a:cubicBezTo>
                        <a:pt x="1628" y="2827"/>
                        <a:pt x="1632" y="2826"/>
                        <a:pt x="1632" y="2826"/>
                      </a:cubicBezTo>
                      <a:cubicBezTo>
                        <a:pt x="1632" y="2826"/>
                        <a:pt x="1634" y="2827"/>
                        <a:pt x="1634" y="2827"/>
                      </a:cubicBezTo>
                      <a:cubicBezTo>
                        <a:pt x="1634" y="2827"/>
                        <a:pt x="1636" y="2827"/>
                        <a:pt x="1636" y="2827"/>
                      </a:cubicBezTo>
                      <a:cubicBezTo>
                        <a:pt x="1636" y="2827"/>
                        <a:pt x="1637" y="2826"/>
                        <a:pt x="1637" y="2826"/>
                      </a:cubicBezTo>
                      <a:cubicBezTo>
                        <a:pt x="1637" y="2826"/>
                        <a:pt x="1641" y="2827"/>
                        <a:pt x="1641" y="2827"/>
                      </a:cubicBezTo>
                      <a:cubicBezTo>
                        <a:pt x="1641" y="2827"/>
                        <a:pt x="1642" y="2827"/>
                        <a:pt x="1642" y="2827"/>
                      </a:cubicBezTo>
                      <a:cubicBezTo>
                        <a:pt x="1642" y="2827"/>
                        <a:pt x="1646" y="2827"/>
                        <a:pt x="1646" y="2827"/>
                      </a:cubicBezTo>
                      <a:cubicBezTo>
                        <a:pt x="1646" y="2827"/>
                        <a:pt x="1650" y="2827"/>
                        <a:pt x="1650" y="2827"/>
                      </a:cubicBezTo>
                      <a:cubicBezTo>
                        <a:pt x="1650" y="2827"/>
                        <a:pt x="1651" y="2827"/>
                        <a:pt x="1651" y="2827"/>
                      </a:cubicBezTo>
                      <a:cubicBezTo>
                        <a:pt x="1651" y="2827"/>
                        <a:pt x="1655" y="2827"/>
                        <a:pt x="1655" y="2827"/>
                      </a:cubicBezTo>
                      <a:cubicBezTo>
                        <a:pt x="1655" y="2827"/>
                        <a:pt x="1658" y="2827"/>
                        <a:pt x="1658" y="2827"/>
                      </a:cubicBezTo>
                      <a:cubicBezTo>
                        <a:pt x="1658" y="2827"/>
                        <a:pt x="1661" y="2827"/>
                        <a:pt x="1661" y="2827"/>
                      </a:cubicBezTo>
                      <a:cubicBezTo>
                        <a:pt x="1661" y="2827"/>
                        <a:pt x="1663" y="2827"/>
                        <a:pt x="1663" y="2827"/>
                      </a:cubicBezTo>
                      <a:cubicBezTo>
                        <a:pt x="1663" y="2827"/>
                        <a:pt x="1668" y="2827"/>
                        <a:pt x="1668" y="2827"/>
                      </a:cubicBezTo>
                      <a:cubicBezTo>
                        <a:pt x="1668" y="2827"/>
                        <a:pt x="1672" y="2827"/>
                        <a:pt x="1672" y="2827"/>
                      </a:cubicBezTo>
                      <a:cubicBezTo>
                        <a:pt x="1672" y="2827"/>
                        <a:pt x="1674" y="2826"/>
                        <a:pt x="1674" y="2826"/>
                      </a:cubicBezTo>
                      <a:cubicBezTo>
                        <a:pt x="1674" y="2826"/>
                        <a:pt x="1677" y="2825"/>
                        <a:pt x="1677" y="2825"/>
                      </a:cubicBezTo>
                      <a:cubicBezTo>
                        <a:pt x="1677" y="2825"/>
                        <a:pt x="1679" y="2826"/>
                        <a:pt x="1679" y="2826"/>
                      </a:cubicBezTo>
                      <a:cubicBezTo>
                        <a:pt x="1679" y="2826"/>
                        <a:pt x="1680" y="2826"/>
                        <a:pt x="1680" y="2826"/>
                      </a:cubicBezTo>
                      <a:cubicBezTo>
                        <a:pt x="1680" y="2826"/>
                        <a:pt x="1685" y="2827"/>
                        <a:pt x="1685" y="2827"/>
                      </a:cubicBezTo>
                      <a:cubicBezTo>
                        <a:pt x="1685" y="2827"/>
                        <a:pt x="1687" y="2827"/>
                        <a:pt x="1687" y="2827"/>
                      </a:cubicBezTo>
                      <a:cubicBezTo>
                        <a:pt x="1687" y="2827"/>
                        <a:pt x="1691" y="2827"/>
                        <a:pt x="1691" y="2827"/>
                      </a:cubicBezTo>
                      <a:cubicBezTo>
                        <a:pt x="1691" y="2827"/>
                        <a:pt x="1692" y="2827"/>
                        <a:pt x="1692" y="2827"/>
                      </a:cubicBezTo>
                      <a:cubicBezTo>
                        <a:pt x="1692" y="2827"/>
                        <a:pt x="1693" y="2827"/>
                        <a:pt x="1693" y="2827"/>
                      </a:cubicBezTo>
                      <a:cubicBezTo>
                        <a:pt x="1693" y="2827"/>
                        <a:pt x="1697" y="2827"/>
                        <a:pt x="1697" y="2827"/>
                      </a:cubicBezTo>
                      <a:cubicBezTo>
                        <a:pt x="1697" y="2827"/>
                        <a:pt x="1700" y="2827"/>
                        <a:pt x="1700" y="2827"/>
                      </a:cubicBezTo>
                      <a:cubicBezTo>
                        <a:pt x="1700" y="2827"/>
                        <a:pt x="1703" y="2827"/>
                        <a:pt x="1703" y="2827"/>
                      </a:cubicBezTo>
                      <a:cubicBezTo>
                        <a:pt x="1703" y="2827"/>
                        <a:pt x="1704" y="2828"/>
                        <a:pt x="1704" y="2828"/>
                      </a:cubicBezTo>
                      <a:cubicBezTo>
                        <a:pt x="1704" y="2828"/>
                        <a:pt x="1710" y="2827"/>
                        <a:pt x="1710" y="2827"/>
                      </a:cubicBezTo>
                      <a:cubicBezTo>
                        <a:pt x="1710" y="2827"/>
                        <a:pt x="1711" y="2828"/>
                        <a:pt x="1711" y="2828"/>
                      </a:cubicBezTo>
                      <a:cubicBezTo>
                        <a:pt x="1711" y="2828"/>
                        <a:pt x="1714" y="2827"/>
                        <a:pt x="1714" y="2827"/>
                      </a:cubicBezTo>
                      <a:cubicBezTo>
                        <a:pt x="1714" y="2827"/>
                        <a:pt x="1715" y="2828"/>
                        <a:pt x="1715" y="2828"/>
                      </a:cubicBezTo>
                      <a:cubicBezTo>
                        <a:pt x="1715" y="2828"/>
                        <a:pt x="1720" y="2828"/>
                        <a:pt x="1720" y="2828"/>
                      </a:cubicBezTo>
                      <a:cubicBezTo>
                        <a:pt x="1720" y="2828"/>
                        <a:pt x="1721" y="2827"/>
                        <a:pt x="1721" y="2827"/>
                      </a:cubicBezTo>
                      <a:cubicBezTo>
                        <a:pt x="1721" y="2827"/>
                        <a:pt x="1726" y="2827"/>
                        <a:pt x="1726" y="2827"/>
                      </a:cubicBezTo>
                      <a:cubicBezTo>
                        <a:pt x="1726" y="2827"/>
                        <a:pt x="1728" y="2828"/>
                        <a:pt x="1728" y="2828"/>
                      </a:cubicBezTo>
                      <a:cubicBezTo>
                        <a:pt x="1728" y="2828"/>
                        <a:pt x="1732" y="2828"/>
                        <a:pt x="1732" y="2828"/>
                      </a:cubicBezTo>
                      <a:cubicBezTo>
                        <a:pt x="1732" y="2828"/>
                        <a:pt x="1736" y="2826"/>
                        <a:pt x="1736" y="2826"/>
                      </a:cubicBezTo>
                      <a:cubicBezTo>
                        <a:pt x="1736" y="2826"/>
                        <a:pt x="1736" y="2826"/>
                        <a:pt x="1736" y="2826"/>
                      </a:cubicBezTo>
                      <a:cubicBezTo>
                        <a:pt x="1736" y="2826"/>
                        <a:pt x="1739" y="2825"/>
                        <a:pt x="1739" y="2825"/>
                      </a:cubicBezTo>
                      <a:cubicBezTo>
                        <a:pt x="1739" y="2825"/>
                        <a:pt x="1742" y="2826"/>
                        <a:pt x="1742" y="2826"/>
                      </a:cubicBezTo>
                      <a:cubicBezTo>
                        <a:pt x="1742" y="2826"/>
                        <a:pt x="1747" y="2827"/>
                        <a:pt x="1747" y="2827"/>
                      </a:cubicBezTo>
                      <a:cubicBezTo>
                        <a:pt x="1747" y="2827"/>
                        <a:pt x="1749" y="2828"/>
                        <a:pt x="1749" y="2828"/>
                      </a:cubicBezTo>
                      <a:cubicBezTo>
                        <a:pt x="1749" y="2828"/>
                        <a:pt x="1753" y="2827"/>
                        <a:pt x="1753" y="2827"/>
                      </a:cubicBezTo>
                      <a:cubicBezTo>
                        <a:pt x="1753" y="2827"/>
                        <a:pt x="1756" y="2827"/>
                        <a:pt x="1756" y="2827"/>
                      </a:cubicBezTo>
                      <a:cubicBezTo>
                        <a:pt x="1756" y="2827"/>
                        <a:pt x="1757" y="2828"/>
                        <a:pt x="1757" y="2828"/>
                      </a:cubicBezTo>
                      <a:cubicBezTo>
                        <a:pt x="1757" y="2828"/>
                        <a:pt x="1759" y="2827"/>
                        <a:pt x="1759" y="2827"/>
                      </a:cubicBezTo>
                      <a:cubicBezTo>
                        <a:pt x="1759" y="2827"/>
                        <a:pt x="1762" y="2828"/>
                        <a:pt x="1762" y="2828"/>
                      </a:cubicBezTo>
                      <a:cubicBezTo>
                        <a:pt x="1762" y="2828"/>
                        <a:pt x="1765" y="2828"/>
                        <a:pt x="1765" y="2828"/>
                      </a:cubicBezTo>
                      <a:cubicBezTo>
                        <a:pt x="1765" y="2828"/>
                        <a:pt x="1770" y="2827"/>
                        <a:pt x="1770" y="2827"/>
                      </a:cubicBezTo>
                      <a:cubicBezTo>
                        <a:pt x="1770" y="2827"/>
                        <a:pt x="1772" y="2828"/>
                        <a:pt x="1772" y="2828"/>
                      </a:cubicBezTo>
                      <a:cubicBezTo>
                        <a:pt x="1772" y="2828"/>
                        <a:pt x="1773" y="2827"/>
                        <a:pt x="1773" y="2827"/>
                      </a:cubicBezTo>
                      <a:cubicBezTo>
                        <a:pt x="1773" y="2827"/>
                        <a:pt x="1776" y="2827"/>
                        <a:pt x="1776" y="2827"/>
                      </a:cubicBezTo>
                      <a:cubicBezTo>
                        <a:pt x="1776" y="2827"/>
                        <a:pt x="1777" y="2828"/>
                        <a:pt x="1777" y="2828"/>
                      </a:cubicBezTo>
                      <a:cubicBezTo>
                        <a:pt x="1777" y="2828"/>
                        <a:pt x="1783" y="2827"/>
                        <a:pt x="1783" y="2827"/>
                      </a:cubicBezTo>
                      <a:cubicBezTo>
                        <a:pt x="1783" y="2827"/>
                        <a:pt x="1786" y="2828"/>
                        <a:pt x="1786" y="2828"/>
                      </a:cubicBezTo>
                      <a:cubicBezTo>
                        <a:pt x="1786" y="2828"/>
                        <a:pt x="1791" y="2827"/>
                        <a:pt x="1791" y="2827"/>
                      </a:cubicBezTo>
                      <a:cubicBezTo>
                        <a:pt x="1791" y="2827"/>
                        <a:pt x="1792" y="2828"/>
                        <a:pt x="1792" y="2828"/>
                      </a:cubicBezTo>
                      <a:cubicBezTo>
                        <a:pt x="1792" y="2828"/>
                        <a:pt x="1793" y="2828"/>
                        <a:pt x="1793" y="2828"/>
                      </a:cubicBezTo>
                      <a:cubicBezTo>
                        <a:pt x="1793" y="2828"/>
                        <a:pt x="1795" y="2827"/>
                        <a:pt x="1795" y="2827"/>
                      </a:cubicBezTo>
                      <a:cubicBezTo>
                        <a:pt x="1795" y="2827"/>
                        <a:pt x="1801" y="2827"/>
                        <a:pt x="1801" y="2827"/>
                      </a:cubicBezTo>
                      <a:cubicBezTo>
                        <a:pt x="1801" y="2827"/>
                        <a:pt x="1802" y="2828"/>
                        <a:pt x="1802" y="2828"/>
                      </a:cubicBezTo>
                      <a:cubicBezTo>
                        <a:pt x="1802" y="2828"/>
                        <a:pt x="1804" y="2828"/>
                        <a:pt x="1804" y="2828"/>
                      </a:cubicBezTo>
                      <a:cubicBezTo>
                        <a:pt x="1804" y="2828"/>
                        <a:pt x="1806" y="2827"/>
                        <a:pt x="1806" y="2827"/>
                      </a:cubicBezTo>
                      <a:cubicBezTo>
                        <a:pt x="1806" y="2827"/>
                        <a:pt x="1813" y="2827"/>
                        <a:pt x="1813" y="2827"/>
                      </a:cubicBezTo>
                      <a:cubicBezTo>
                        <a:pt x="1813" y="2827"/>
                        <a:pt x="1815" y="2827"/>
                        <a:pt x="1815" y="2827"/>
                      </a:cubicBezTo>
                      <a:cubicBezTo>
                        <a:pt x="1815" y="2827"/>
                        <a:pt x="1816" y="2827"/>
                        <a:pt x="1816" y="2827"/>
                      </a:cubicBezTo>
                      <a:cubicBezTo>
                        <a:pt x="1816" y="2827"/>
                        <a:pt x="1820" y="2827"/>
                        <a:pt x="1820" y="2827"/>
                      </a:cubicBezTo>
                      <a:cubicBezTo>
                        <a:pt x="1820" y="2827"/>
                        <a:pt x="1823" y="2827"/>
                        <a:pt x="1823" y="2827"/>
                      </a:cubicBezTo>
                      <a:cubicBezTo>
                        <a:pt x="1823" y="2827"/>
                        <a:pt x="1827" y="2827"/>
                        <a:pt x="1827" y="2827"/>
                      </a:cubicBezTo>
                      <a:cubicBezTo>
                        <a:pt x="1827" y="2827"/>
                        <a:pt x="1827" y="2827"/>
                        <a:pt x="1827" y="2827"/>
                      </a:cubicBezTo>
                      <a:cubicBezTo>
                        <a:pt x="1827" y="2827"/>
                        <a:pt x="1832" y="2827"/>
                        <a:pt x="1832" y="2827"/>
                      </a:cubicBezTo>
                      <a:cubicBezTo>
                        <a:pt x="1832" y="2827"/>
                        <a:pt x="1834" y="2828"/>
                        <a:pt x="1834" y="2828"/>
                      </a:cubicBezTo>
                      <a:cubicBezTo>
                        <a:pt x="1834" y="2828"/>
                        <a:pt x="1837" y="2827"/>
                        <a:pt x="1837" y="2827"/>
                      </a:cubicBezTo>
                      <a:cubicBezTo>
                        <a:pt x="1837" y="2827"/>
                        <a:pt x="1842" y="2827"/>
                        <a:pt x="1842" y="2827"/>
                      </a:cubicBezTo>
                      <a:cubicBezTo>
                        <a:pt x="1842" y="2827"/>
                        <a:pt x="1843" y="2827"/>
                        <a:pt x="1843" y="2827"/>
                      </a:cubicBezTo>
                      <a:cubicBezTo>
                        <a:pt x="1843" y="2827"/>
                        <a:pt x="1847" y="2827"/>
                        <a:pt x="1847" y="2827"/>
                      </a:cubicBezTo>
                      <a:cubicBezTo>
                        <a:pt x="1847" y="2827"/>
                        <a:pt x="1848" y="2828"/>
                        <a:pt x="1848" y="2828"/>
                      </a:cubicBezTo>
                      <a:cubicBezTo>
                        <a:pt x="1848" y="2828"/>
                        <a:pt x="1850" y="2827"/>
                        <a:pt x="1850" y="2827"/>
                      </a:cubicBezTo>
                      <a:cubicBezTo>
                        <a:pt x="1850" y="2827"/>
                        <a:pt x="1853" y="2828"/>
                        <a:pt x="1853" y="2828"/>
                      </a:cubicBezTo>
                      <a:cubicBezTo>
                        <a:pt x="1853" y="2828"/>
                        <a:pt x="1857" y="2828"/>
                        <a:pt x="1857" y="2828"/>
                      </a:cubicBezTo>
                      <a:cubicBezTo>
                        <a:pt x="1857" y="2828"/>
                        <a:pt x="1860" y="2827"/>
                        <a:pt x="1860" y="2827"/>
                      </a:cubicBezTo>
                      <a:cubicBezTo>
                        <a:pt x="1860" y="2827"/>
                        <a:pt x="1861" y="2827"/>
                        <a:pt x="1861" y="2827"/>
                      </a:cubicBezTo>
                      <a:cubicBezTo>
                        <a:pt x="1861" y="2827"/>
                        <a:pt x="1866" y="2828"/>
                        <a:pt x="1866" y="2828"/>
                      </a:cubicBezTo>
                      <a:cubicBezTo>
                        <a:pt x="1866" y="2828"/>
                        <a:pt x="1867" y="2827"/>
                        <a:pt x="1867" y="2827"/>
                      </a:cubicBezTo>
                      <a:cubicBezTo>
                        <a:pt x="1867" y="2827"/>
                        <a:pt x="1871" y="2828"/>
                        <a:pt x="1871" y="2828"/>
                      </a:cubicBezTo>
                      <a:cubicBezTo>
                        <a:pt x="1871" y="2828"/>
                        <a:pt x="1873" y="2828"/>
                        <a:pt x="1873" y="2828"/>
                      </a:cubicBezTo>
                      <a:cubicBezTo>
                        <a:pt x="1873" y="2828"/>
                        <a:pt x="1877" y="2827"/>
                        <a:pt x="1877" y="2827"/>
                      </a:cubicBezTo>
                      <a:cubicBezTo>
                        <a:pt x="1877" y="2827"/>
                        <a:pt x="1880" y="2828"/>
                        <a:pt x="1880" y="2828"/>
                      </a:cubicBezTo>
                      <a:cubicBezTo>
                        <a:pt x="1880" y="2828"/>
                        <a:pt x="1881" y="2827"/>
                        <a:pt x="1881" y="2827"/>
                      </a:cubicBezTo>
                      <a:cubicBezTo>
                        <a:pt x="1881" y="2827"/>
                        <a:pt x="1885" y="2828"/>
                        <a:pt x="1885" y="2828"/>
                      </a:cubicBezTo>
                      <a:cubicBezTo>
                        <a:pt x="1885" y="2828"/>
                        <a:pt x="1885" y="2827"/>
                        <a:pt x="1885" y="2827"/>
                      </a:cubicBezTo>
                      <a:cubicBezTo>
                        <a:pt x="1885" y="2827"/>
                        <a:pt x="1889" y="2827"/>
                        <a:pt x="1889" y="2827"/>
                      </a:cubicBezTo>
                      <a:cubicBezTo>
                        <a:pt x="1889" y="2827"/>
                        <a:pt x="1892" y="2828"/>
                        <a:pt x="1892" y="2828"/>
                      </a:cubicBezTo>
                      <a:cubicBezTo>
                        <a:pt x="1892" y="2828"/>
                        <a:pt x="1895" y="2828"/>
                        <a:pt x="1895" y="2828"/>
                      </a:cubicBezTo>
                      <a:cubicBezTo>
                        <a:pt x="1895" y="2828"/>
                        <a:pt x="1899" y="2827"/>
                        <a:pt x="1899" y="2827"/>
                      </a:cubicBezTo>
                      <a:cubicBezTo>
                        <a:pt x="1899" y="2827"/>
                        <a:pt x="1900" y="2827"/>
                        <a:pt x="1900" y="2827"/>
                      </a:cubicBezTo>
                      <a:cubicBezTo>
                        <a:pt x="1900" y="2827"/>
                        <a:pt x="1906" y="2827"/>
                        <a:pt x="1906" y="2827"/>
                      </a:cubicBezTo>
                      <a:cubicBezTo>
                        <a:pt x="1906" y="2827"/>
                        <a:pt x="1908" y="2827"/>
                        <a:pt x="1908" y="2827"/>
                      </a:cubicBezTo>
                      <a:cubicBezTo>
                        <a:pt x="1908" y="2827"/>
                        <a:pt x="1911" y="2826"/>
                        <a:pt x="1911" y="2826"/>
                      </a:cubicBezTo>
                      <a:cubicBezTo>
                        <a:pt x="1911" y="2826"/>
                        <a:pt x="1912" y="2826"/>
                        <a:pt x="1912" y="2826"/>
                      </a:cubicBezTo>
                      <a:cubicBezTo>
                        <a:pt x="1912" y="2826"/>
                        <a:pt x="1917" y="2826"/>
                        <a:pt x="1917" y="2826"/>
                      </a:cubicBezTo>
                      <a:cubicBezTo>
                        <a:pt x="1917" y="2826"/>
                        <a:pt x="1918" y="2826"/>
                        <a:pt x="1918" y="2826"/>
                      </a:cubicBezTo>
                      <a:cubicBezTo>
                        <a:pt x="1918" y="2826"/>
                        <a:pt x="1922" y="2824"/>
                        <a:pt x="1922" y="2824"/>
                      </a:cubicBezTo>
                      <a:cubicBezTo>
                        <a:pt x="1922" y="2824"/>
                        <a:pt x="1923" y="2824"/>
                        <a:pt x="1923" y="2824"/>
                      </a:cubicBezTo>
                      <a:cubicBezTo>
                        <a:pt x="1923" y="2824"/>
                        <a:pt x="1928" y="2821"/>
                        <a:pt x="1928" y="2821"/>
                      </a:cubicBezTo>
                      <a:cubicBezTo>
                        <a:pt x="1928" y="2821"/>
                        <a:pt x="1929" y="2821"/>
                        <a:pt x="1929" y="2821"/>
                      </a:cubicBezTo>
                      <a:cubicBezTo>
                        <a:pt x="1929" y="2821"/>
                        <a:pt x="1934" y="2814"/>
                        <a:pt x="1934" y="2814"/>
                      </a:cubicBezTo>
                      <a:cubicBezTo>
                        <a:pt x="1934" y="2814"/>
                        <a:pt x="1934" y="2814"/>
                        <a:pt x="1934" y="2814"/>
                      </a:cubicBezTo>
                      <a:cubicBezTo>
                        <a:pt x="1934" y="2814"/>
                        <a:pt x="1940" y="2768"/>
                        <a:pt x="1940" y="2768"/>
                      </a:cubicBezTo>
                      <a:cubicBezTo>
                        <a:pt x="1940" y="2768"/>
                        <a:pt x="1940" y="2762"/>
                        <a:pt x="1940" y="2762"/>
                      </a:cubicBezTo>
                      <a:cubicBezTo>
                        <a:pt x="1940" y="2762"/>
                        <a:pt x="1943" y="2703"/>
                        <a:pt x="1943" y="2703"/>
                      </a:cubicBezTo>
                      <a:cubicBezTo>
                        <a:pt x="1943" y="2703"/>
                        <a:pt x="1948" y="2780"/>
                        <a:pt x="1948" y="2780"/>
                      </a:cubicBezTo>
                      <a:cubicBezTo>
                        <a:pt x="1948" y="2780"/>
                        <a:pt x="1951" y="2757"/>
                        <a:pt x="1951" y="2757"/>
                      </a:cubicBezTo>
                      <a:cubicBezTo>
                        <a:pt x="1951" y="2757"/>
                        <a:pt x="1951" y="2753"/>
                        <a:pt x="1951" y="2753"/>
                      </a:cubicBezTo>
                      <a:cubicBezTo>
                        <a:pt x="1951" y="2753"/>
                        <a:pt x="1957" y="2670"/>
                        <a:pt x="1957" y="2670"/>
                      </a:cubicBezTo>
                      <a:cubicBezTo>
                        <a:pt x="1957" y="2670"/>
                        <a:pt x="1957" y="2667"/>
                        <a:pt x="1957" y="2667"/>
                      </a:cubicBezTo>
                      <a:cubicBezTo>
                        <a:pt x="1957" y="2667"/>
                        <a:pt x="1962" y="2722"/>
                        <a:pt x="1962" y="2722"/>
                      </a:cubicBezTo>
                      <a:cubicBezTo>
                        <a:pt x="1962" y="2722"/>
                        <a:pt x="1962" y="2727"/>
                        <a:pt x="1962" y="2727"/>
                      </a:cubicBezTo>
                      <a:cubicBezTo>
                        <a:pt x="1962" y="2727"/>
                        <a:pt x="1966" y="2775"/>
                        <a:pt x="1966" y="2775"/>
                      </a:cubicBezTo>
                      <a:cubicBezTo>
                        <a:pt x="1966" y="2775"/>
                        <a:pt x="1968" y="2769"/>
                        <a:pt x="1968" y="2769"/>
                      </a:cubicBezTo>
                      <a:cubicBezTo>
                        <a:pt x="1968" y="2769"/>
                        <a:pt x="1972" y="2697"/>
                        <a:pt x="1972" y="2697"/>
                      </a:cubicBezTo>
                      <a:cubicBezTo>
                        <a:pt x="1972" y="2697"/>
                        <a:pt x="1974" y="2720"/>
                        <a:pt x="1974" y="2720"/>
                      </a:cubicBezTo>
                      <a:cubicBezTo>
                        <a:pt x="1974" y="2720"/>
                        <a:pt x="1979" y="2802"/>
                        <a:pt x="1979" y="2802"/>
                      </a:cubicBezTo>
                      <a:cubicBezTo>
                        <a:pt x="1979" y="2802"/>
                        <a:pt x="1979" y="2803"/>
                        <a:pt x="1979" y="2803"/>
                      </a:cubicBezTo>
                      <a:cubicBezTo>
                        <a:pt x="1979" y="2803"/>
                        <a:pt x="1985" y="2814"/>
                        <a:pt x="1985" y="2814"/>
                      </a:cubicBezTo>
                      <a:cubicBezTo>
                        <a:pt x="1985" y="2814"/>
                        <a:pt x="1985" y="2815"/>
                        <a:pt x="1985" y="2815"/>
                      </a:cubicBezTo>
                      <a:cubicBezTo>
                        <a:pt x="1985" y="2815"/>
                        <a:pt x="1991" y="2820"/>
                        <a:pt x="1991" y="2820"/>
                      </a:cubicBezTo>
                      <a:cubicBezTo>
                        <a:pt x="1991" y="2820"/>
                        <a:pt x="1991" y="2820"/>
                        <a:pt x="1991" y="2820"/>
                      </a:cubicBezTo>
                      <a:cubicBezTo>
                        <a:pt x="1991" y="2820"/>
                        <a:pt x="1994" y="2821"/>
                        <a:pt x="1994" y="2821"/>
                      </a:cubicBezTo>
                      <a:cubicBezTo>
                        <a:pt x="1994" y="2821"/>
                        <a:pt x="1996" y="2821"/>
                        <a:pt x="1996" y="2821"/>
                      </a:cubicBezTo>
                      <a:cubicBezTo>
                        <a:pt x="1996" y="2821"/>
                        <a:pt x="2001" y="2823"/>
                        <a:pt x="2001" y="2823"/>
                      </a:cubicBezTo>
                      <a:cubicBezTo>
                        <a:pt x="2001" y="2823"/>
                        <a:pt x="2002" y="2823"/>
                        <a:pt x="2002" y="2823"/>
                      </a:cubicBezTo>
                      <a:cubicBezTo>
                        <a:pt x="2002" y="2823"/>
                        <a:pt x="2006" y="2824"/>
                        <a:pt x="2006" y="2824"/>
                      </a:cubicBezTo>
                      <a:cubicBezTo>
                        <a:pt x="2006" y="2824"/>
                        <a:pt x="2009" y="2824"/>
                        <a:pt x="2009" y="2824"/>
                      </a:cubicBezTo>
                      <a:cubicBezTo>
                        <a:pt x="2009" y="2824"/>
                        <a:pt x="2012" y="2825"/>
                        <a:pt x="2012" y="2825"/>
                      </a:cubicBezTo>
                      <a:cubicBezTo>
                        <a:pt x="2012" y="2825"/>
                        <a:pt x="2013" y="2825"/>
                        <a:pt x="2013" y="2825"/>
                      </a:cubicBezTo>
                      <a:cubicBezTo>
                        <a:pt x="2013" y="2825"/>
                        <a:pt x="2018" y="2826"/>
                        <a:pt x="2018" y="2826"/>
                      </a:cubicBezTo>
                      <a:cubicBezTo>
                        <a:pt x="2018" y="2826"/>
                        <a:pt x="2019" y="2825"/>
                        <a:pt x="2019" y="2825"/>
                      </a:cubicBezTo>
                      <a:cubicBezTo>
                        <a:pt x="2019" y="2825"/>
                        <a:pt x="2021" y="2826"/>
                        <a:pt x="2021" y="2826"/>
                      </a:cubicBezTo>
                      <a:cubicBezTo>
                        <a:pt x="2021" y="2826"/>
                        <a:pt x="2027" y="2826"/>
                        <a:pt x="2027" y="2826"/>
                      </a:cubicBezTo>
                      <a:cubicBezTo>
                        <a:pt x="2027" y="2826"/>
                        <a:pt x="2028" y="2826"/>
                        <a:pt x="2028" y="2826"/>
                      </a:cubicBezTo>
                      <a:cubicBezTo>
                        <a:pt x="2028" y="2826"/>
                        <a:pt x="2033" y="2826"/>
                        <a:pt x="2033" y="2826"/>
                      </a:cubicBezTo>
                      <a:cubicBezTo>
                        <a:pt x="2033" y="2826"/>
                        <a:pt x="2035" y="2826"/>
                        <a:pt x="2035" y="2826"/>
                      </a:cubicBezTo>
                      <a:cubicBezTo>
                        <a:pt x="2035" y="2826"/>
                        <a:pt x="2037" y="2827"/>
                        <a:pt x="2037" y="2827"/>
                      </a:cubicBezTo>
                      <a:cubicBezTo>
                        <a:pt x="2037" y="2827"/>
                        <a:pt x="2039" y="2826"/>
                        <a:pt x="2039" y="2826"/>
                      </a:cubicBezTo>
                      <a:cubicBezTo>
                        <a:pt x="2039" y="2826"/>
                        <a:pt x="2042" y="2827"/>
                        <a:pt x="2042" y="2827"/>
                      </a:cubicBezTo>
                      <a:cubicBezTo>
                        <a:pt x="2042" y="2827"/>
                        <a:pt x="2045" y="2826"/>
                        <a:pt x="2045" y="2826"/>
                      </a:cubicBezTo>
                      <a:cubicBezTo>
                        <a:pt x="2045" y="2826"/>
                        <a:pt x="2049" y="2827"/>
                        <a:pt x="2049" y="2827"/>
                      </a:cubicBezTo>
                      <a:cubicBezTo>
                        <a:pt x="2049" y="2827"/>
                        <a:pt x="2050" y="2826"/>
                        <a:pt x="2050" y="2826"/>
                      </a:cubicBezTo>
                      <a:cubicBezTo>
                        <a:pt x="2050" y="2826"/>
                        <a:pt x="2055" y="2826"/>
                        <a:pt x="2055" y="2826"/>
                      </a:cubicBezTo>
                      <a:cubicBezTo>
                        <a:pt x="2055" y="2826"/>
                        <a:pt x="2056" y="2827"/>
                        <a:pt x="2056" y="2827"/>
                      </a:cubicBezTo>
                      <a:cubicBezTo>
                        <a:pt x="2056" y="2827"/>
                        <a:pt x="2063" y="2827"/>
                        <a:pt x="2063" y="2827"/>
                      </a:cubicBezTo>
                      <a:cubicBezTo>
                        <a:pt x="2063" y="2827"/>
                        <a:pt x="2064" y="2826"/>
                        <a:pt x="2064" y="2826"/>
                      </a:cubicBezTo>
                      <a:cubicBezTo>
                        <a:pt x="2064" y="2826"/>
                        <a:pt x="2066" y="2827"/>
                        <a:pt x="2066" y="2827"/>
                      </a:cubicBezTo>
                      <a:cubicBezTo>
                        <a:pt x="2066" y="2827"/>
                        <a:pt x="2069" y="2826"/>
                        <a:pt x="2069" y="2826"/>
                      </a:cubicBezTo>
                      <a:cubicBezTo>
                        <a:pt x="2069" y="2826"/>
                        <a:pt x="2071" y="2827"/>
                        <a:pt x="2071" y="2827"/>
                      </a:cubicBezTo>
                      <a:cubicBezTo>
                        <a:pt x="2071" y="2827"/>
                        <a:pt x="2075" y="2826"/>
                        <a:pt x="2075" y="2826"/>
                      </a:cubicBezTo>
                      <a:cubicBezTo>
                        <a:pt x="2075" y="2826"/>
                        <a:pt x="2076" y="2826"/>
                        <a:pt x="2076" y="2826"/>
                      </a:cubicBezTo>
                      <a:cubicBezTo>
                        <a:pt x="2076" y="2826"/>
                        <a:pt x="2081" y="2826"/>
                        <a:pt x="2081" y="2826"/>
                      </a:cubicBezTo>
                      <a:cubicBezTo>
                        <a:pt x="2081" y="2826"/>
                        <a:pt x="2085" y="2826"/>
                        <a:pt x="2085" y="2826"/>
                      </a:cubicBezTo>
                      <a:cubicBezTo>
                        <a:pt x="2085" y="2826"/>
                        <a:pt x="2085" y="2826"/>
                        <a:pt x="2085" y="2826"/>
                      </a:cubicBezTo>
                      <a:cubicBezTo>
                        <a:pt x="2085" y="2826"/>
                        <a:pt x="2088" y="2826"/>
                        <a:pt x="2088" y="2826"/>
                      </a:cubicBezTo>
                      <a:cubicBezTo>
                        <a:pt x="2088" y="2826"/>
                        <a:pt x="2092" y="2826"/>
                        <a:pt x="2092" y="2826"/>
                      </a:cubicBezTo>
                      <a:cubicBezTo>
                        <a:pt x="2092" y="2826"/>
                        <a:pt x="2095" y="2826"/>
                        <a:pt x="2095" y="2826"/>
                      </a:cubicBezTo>
                      <a:cubicBezTo>
                        <a:pt x="2095" y="2826"/>
                        <a:pt x="2098" y="2825"/>
                        <a:pt x="2098" y="2825"/>
                      </a:cubicBezTo>
                      <a:cubicBezTo>
                        <a:pt x="2098" y="2825"/>
                        <a:pt x="2098" y="2825"/>
                        <a:pt x="2098" y="2825"/>
                      </a:cubicBezTo>
                      <a:cubicBezTo>
                        <a:pt x="2098" y="2825"/>
                        <a:pt x="2103" y="2824"/>
                        <a:pt x="2103" y="2824"/>
                      </a:cubicBezTo>
                      <a:cubicBezTo>
                        <a:pt x="2103" y="2824"/>
                        <a:pt x="2104" y="2825"/>
                        <a:pt x="2104" y="2825"/>
                      </a:cubicBezTo>
                      <a:cubicBezTo>
                        <a:pt x="2104" y="2825"/>
                        <a:pt x="2109" y="2822"/>
                        <a:pt x="2109" y="2822"/>
                      </a:cubicBezTo>
                      <a:cubicBezTo>
                        <a:pt x="2109" y="2822"/>
                        <a:pt x="2110" y="2821"/>
                        <a:pt x="2110" y="2821"/>
                      </a:cubicBezTo>
                      <a:cubicBezTo>
                        <a:pt x="2110" y="2821"/>
                        <a:pt x="2115" y="2810"/>
                        <a:pt x="2115" y="2810"/>
                      </a:cubicBezTo>
                      <a:cubicBezTo>
                        <a:pt x="2115" y="2810"/>
                        <a:pt x="2115" y="2808"/>
                        <a:pt x="2115" y="2808"/>
                      </a:cubicBezTo>
                      <a:cubicBezTo>
                        <a:pt x="2115" y="2808"/>
                        <a:pt x="2119" y="2787"/>
                        <a:pt x="2119" y="2787"/>
                      </a:cubicBezTo>
                      <a:cubicBezTo>
                        <a:pt x="2119" y="2787"/>
                        <a:pt x="2121" y="2798"/>
                        <a:pt x="2121" y="2798"/>
                      </a:cubicBezTo>
                      <a:cubicBezTo>
                        <a:pt x="2121" y="2798"/>
                        <a:pt x="2124" y="2808"/>
                        <a:pt x="2124" y="2808"/>
                      </a:cubicBezTo>
                      <a:cubicBezTo>
                        <a:pt x="2124" y="2808"/>
                        <a:pt x="2126" y="2802"/>
                        <a:pt x="2126" y="2802"/>
                      </a:cubicBezTo>
                      <a:cubicBezTo>
                        <a:pt x="2126" y="2802"/>
                        <a:pt x="2132" y="2790"/>
                        <a:pt x="2132" y="2790"/>
                      </a:cubicBezTo>
                      <a:cubicBezTo>
                        <a:pt x="2132" y="2790"/>
                        <a:pt x="2135" y="2781"/>
                        <a:pt x="2135" y="2781"/>
                      </a:cubicBezTo>
                      <a:cubicBezTo>
                        <a:pt x="2135" y="2781"/>
                        <a:pt x="2137" y="2791"/>
                        <a:pt x="2137" y="2791"/>
                      </a:cubicBezTo>
                      <a:cubicBezTo>
                        <a:pt x="2137" y="2791"/>
                        <a:pt x="2138" y="2792"/>
                        <a:pt x="2138" y="2792"/>
                      </a:cubicBezTo>
                      <a:cubicBezTo>
                        <a:pt x="2138" y="2792"/>
                        <a:pt x="2143" y="2802"/>
                        <a:pt x="2143" y="2802"/>
                      </a:cubicBezTo>
                      <a:cubicBezTo>
                        <a:pt x="2143" y="2802"/>
                        <a:pt x="2145" y="2806"/>
                        <a:pt x="2145" y="2806"/>
                      </a:cubicBezTo>
                      <a:cubicBezTo>
                        <a:pt x="2145" y="2806"/>
                        <a:pt x="2149" y="2792"/>
                        <a:pt x="2149" y="2792"/>
                      </a:cubicBezTo>
                      <a:cubicBezTo>
                        <a:pt x="2149" y="2792"/>
                        <a:pt x="2151" y="2785"/>
                        <a:pt x="2151" y="2785"/>
                      </a:cubicBezTo>
                      <a:cubicBezTo>
                        <a:pt x="2151" y="2785"/>
                        <a:pt x="2155" y="2809"/>
                        <a:pt x="2155" y="2809"/>
                      </a:cubicBezTo>
                      <a:cubicBezTo>
                        <a:pt x="2155" y="2809"/>
                        <a:pt x="2155" y="2810"/>
                        <a:pt x="2155" y="2810"/>
                      </a:cubicBezTo>
                      <a:cubicBezTo>
                        <a:pt x="2155" y="2810"/>
                        <a:pt x="2160" y="2821"/>
                        <a:pt x="2160" y="2821"/>
                      </a:cubicBezTo>
                      <a:cubicBezTo>
                        <a:pt x="2160" y="2821"/>
                        <a:pt x="2160" y="2821"/>
                        <a:pt x="2160" y="2821"/>
                      </a:cubicBezTo>
                      <a:cubicBezTo>
                        <a:pt x="2160" y="2821"/>
                        <a:pt x="2165" y="2824"/>
                        <a:pt x="2165" y="2824"/>
                      </a:cubicBezTo>
                      <a:cubicBezTo>
                        <a:pt x="2165" y="2824"/>
                        <a:pt x="2167" y="2824"/>
                        <a:pt x="2167" y="2824"/>
                      </a:cubicBezTo>
                      <a:cubicBezTo>
                        <a:pt x="2167" y="2824"/>
                        <a:pt x="2171" y="2825"/>
                        <a:pt x="2171" y="2825"/>
                      </a:cubicBezTo>
                      <a:cubicBezTo>
                        <a:pt x="2171" y="2825"/>
                        <a:pt x="2172" y="2825"/>
                        <a:pt x="2172" y="2825"/>
                      </a:cubicBezTo>
                      <a:cubicBezTo>
                        <a:pt x="2172" y="2825"/>
                        <a:pt x="2176" y="2825"/>
                        <a:pt x="2176" y="2825"/>
                      </a:cubicBezTo>
                      <a:cubicBezTo>
                        <a:pt x="2176" y="2825"/>
                        <a:pt x="2178" y="2825"/>
                        <a:pt x="2178" y="2825"/>
                      </a:cubicBezTo>
                      <a:cubicBezTo>
                        <a:pt x="2178" y="2825"/>
                        <a:pt x="2183" y="2826"/>
                        <a:pt x="2183" y="2826"/>
                      </a:cubicBezTo>
                      <a:cubicBezTo>
                        <a:pt x="2183" y="2826"/>
                        <a:pt x="2184" y="2826"/>
                        <a:pt x="2184" y="2826"/>
                      </a:cubicBezTo>
                      <a:cubicBezTo>
                        <a:pt x="2184" y="2826"/>
                        <a:pt x="2185" y="2826"/>
                        <a:pt x="2185" y="2826"/>
                      </a:cubicBezTo>
                      <a:cubicBezTo>
                        <a:pt x="2185" y="2826"/>
                        <a:pt x="2189" y="2826"/>
                        <a:pt x="2189" y="2826"/>
                      </a:cubicBezTo>
                      <a:cubicBezTo>
                        <a:pt x="2189" y="2826"/>
                        <a:pt x="2194" y="2827"/>
                        <a:pt x="2194" y="2827"/>
                      </a:cubicBezTo>
                      <a:cubicBezTo>
                        <a:pt x="2194" y="2827"/>
                        <a:pt x="2195" y="2826"/>
                        <a:pt x="2195" y="2826"/>
                      </a:cubicBezTo>
                      <a:cubicBezTo>
                        <a:pt x="2195" y="2826"/>
                        <a:pt x="2200" y="2827"/>
                        <a:pt x="2200" y="2827"/>
                      </a:cubicBezTo>
                      <a:cubicBezTo>
                        <a:pt x="2200" y="2827"/>
                        <a:pt x="2203" y="2826"/>
                        <a:pt x="2203" y="2826"/>
                      </a:cubicBezTo>
                      <a:cubicBezTo>
                        <a:pt x="2203" y="2826"/>
                        <a:pt x="2205" y="2827"/>
                        <a:pt x="2205" y="2827"/>
                      </a:cubicBezTo>
                      <a:cubicBezTo>
                        <a:pt x="2205" y="2827"/>
                        <a:pt x="2206" y="2827"/>
                        <a:pt x="2206" y="2827"/>
                      </a:cubicBezTo>
                      <a:cubicBezTo>
                        <a:pt x="2206" y="2827"/>
                        <a:pt x="2208" y="2827"/>
                        <a:pt x="2208" y="2827"/>
                      </a:cubicBezTo>
                      <a:cubicBezTo>
                        <a:pt x="2208" y="2827"/>
                        <a:pt x="2212" y="2827"/>
                        <a:pt x="2212" y="2827"/>
                      </a:cubicBezTo>
                      <a:cubicBezTo>
                        <a:pt x="2212" y="2827"/>
                        <a:pt x="2216" y="2827"/>
                        <a:pt x="2216" y="2827"/>
                      </a:cubicBezTo>
                      <a:cubicBezTo>
                        <a:pt x="2216" y="2827"/>
                        <a:pt x="2219" y="2827"/>
                        <a:pt x="2219" y="2827"/>
                      </a:cubicBezTo>
                      <a:cubicBezTo>
                        <a:pt x="2219" y="2827"/>
                        <a:pt x="2222" y="2828"/>
                        <a:pt x="2222" y="2828"/>
                      </a:cubicBezTo>
                      <a:cubicBezTo>
                        <a:pt x="2222" y="2828"/>
                        <a:pt x="2225" y="2827"/>
                        <a:pt x="2225" y="2827"/>
                      </a:cubicBezTo>
                      <a:cubicBezTo>
                        <a:pt x="2225" y="2827"/>
                        <a:pt x="2227" y="2827"/>
                        <a:pt x="2227" y="2827"/>
                      </a:cubicBezTo>
                      <a:cubicBezTo>
                        <a:pt x="2227" y="2827"/>
                        <a:pt x="2229" y="2827"/>
                        <a:pt x="2229" y="2827"/>
                      </a:cubicBezTo>
                      <a:cubicBezTo>
                        <a:pt x="2229" y="2827"/>
                        <a:pt x="2232" y="2827"/>
                        <a:pt x="2232" y="2827"/>
                      </a:cubicBezTo>
                      <a:cubicBezTo>
                        <a:pt x="2232" y="2827"/>
                        <a:pt x="2235" y="2827"/>
                        <a:pt x="2235" y="2827"/>
                      </a:cubicBezTo>
                      <a:cubicBezTo>
                        <a:pt x="2235" y="2827"/>
                        <a:pt x="2237" y="2827"/>
                        <a:pt x="2237" y="2827"/>
                      </a:cubicBezTo>
                      <a:cubicBezTo>
                        <a:pt x="2237" y="2827"/>
                        <a:pt x="2243" y="2827"/>
                        <a:pt x="2243" y="2827"/>
                      </a:cubicBezTo>
                      <a:cubicBezTo>
                        <a:pt x="2243" y="2827"/>
                        <a:pt x="2245" y="2827"/>
                        <a:pt x="2245" y="2827"/>
                      </a:cubicBezTo>
                      <a:cubicBezTo>
                        <a:pt x="2245" y="2827"/>
                        <a:pt x="2245" y="2827"/>
                        <a:pt x="2245" y="2827"/>
                      </a:cubicBezTo>
                      <a:cubicBezTo>
                        <a:pt x="2245" y="2827"/>
                        <a:pt x="2248" y="2827"/>
                        <a:pt x="2248" y="2827"/>
                      </a:cubicBezTo>
                      <a:cubicBezTo>
                        <a:pt x="2248" y="2827"/>
                        <a:pt x="2251" y="2827"/>
                        <a:pt x="2251" y="2827"/>
                      </a:cubicBezTo>
                      <a:cubicBezTo>
                        <a:pt x="2251" y="2827"/>
                        <a:pt x="2255" y="2827"/>
                        <a:pt x="2255" y="2827"/>
                      </a:cubicBezTo>
                      <a:cubicBezTo>
                        <a:pt x="2255" y="2827"/>
                        <a:pt x="2259" y="2828"/>
                        <a:pt x="2259" y="2828"/>
                      </a:cubicBezTo>
                      <a:cubicBezTo>
                        <a:pt x="2259" y="2828"/>
                        <a:pt x="2262" y="2827"/>
                        <a:pt x="2262" y="2827"/>
                      </a:cubicBezTo>
                      <a:cubicBezTo>
                        <a:pt x="2262" y="2827"/>
                        <a:pt x="2263" y="2827"/>
                        <a:pt x="2263" y="2827"/>
                      </a:cubicBezTo>
                      <a:cubicBezTo>
                        <a:pt x="2263" y="2827"/>
                        <a:pt x="2268" y="2827"/>
                        <a:pt x="2268" y="2827"/>
                      </a:cubicBezTo>
                      <a:cubicBezTo>
                        <a:pt x="2268" y="2827"/>
                        <a:pt x="2270" y="2827"/>
                        <a:pt x="2270" y="2827"/>
                      </a:cubicBezTo>
                      <a:cubicBezTo>
                        <a:pt x="2270" y="2827"/>
                        <a:pt x="2272" y="2827"/>
                        <a:pt x="2272" y="2827"/>
                      </a:cubicBezTo>
                      <a:cubicBezTo>
                        <a:pt x="2272" y="2827"/>
                        <a:pt x="2274" y="2827"/>
                        <a:pt x="2274" y="2827"/>
                      </a:cubicBezTo>
                      <a:cubicBezTo>
                        <a:pt x="2274" y="2827"/>
                        <a:pt x="2278" y="2827"/>
                        <a:pt x="2278" y="2827"/>
                      </a:cubicBezTo>
                      <a:cubicBezTo>
                        <a:pt x="2278" y="2827"/>
                        <a:pt x="2280" y="2827"/>
                        <a:pt x="2280" y="2827"/>
                      </a:cubicBezTo>
                      <a:cubicBezTo>
                        <a:pt x="2280" y="2827"/>
                        <a:pt x="2285" y="2827"/>
                        <a:pt x="2285" y="2827"/>
                      </a:cubicBezTo>
                      <a:cubicBezTo>
                        <a:pt x="2285" y="2827"/>
                        <a:pt x="2285" y="2827"/>
                        <a:pt x="2285" y="2827"/>
                      </a:cubicBezTo>
                      <a:cubicBezTo>
                        <a:pt x="2285" y="2827"/>
                        <a:pt x="2287" y="2827"/>
                        <a:pt x="2287" y="2827"/>
                      </a:cubicBezTo>
                      <a:cubicBezTo>
                        <a:pt x="2287" y="2827"/>
                        <a:pt x="2292" y="2828"/>
                        <a:pt x="2292" y="2828"/>
                      </a:cubicBezTo>
                      <a:cubicBezTo>
                        <a:pt x="2292" y="2828"/>
                        <a:pt x="2294" y="2827"/>
                        <a:pt x="2294" y="2827"/>
                      </a:cubicBezTo>
                      <a:cubicBezTo>
                        <a:pt x="2294" y="2827"/>
                        <a:pt x="2297" y="2827"/>
                        <a:pt x="2297" y="2827"/>
                      </a:cubicBezTo>
                      <a:cubicBezTo>
                        <a:pt x="2297" y="2827"/>
                        <a:pt x="2301" y="2828"/>
                        <a:pt x="2301" y="2828"/>
                      </a:cubicBezTo>
                      <a:cubicBezTo>
                        <a:pt x="2301" y="2828"/>
                        <a:pt x="2304" y="2828"/>
                        <a:pt x="2304" y="2828"/>
                      </a:cubicBezTo>
                      <a:cubicBezTo>
                        <a:pt x="2304" y="2828"/>
                        <a:pt x="2307" y="2827"/>
                        <a:pt x="2307" y="2827"/>
                      </a:cubicBezTo>
                      <a:cubicBezTo>
                        <a:pt x="2307" y="2827"/>
                        <a:pt x="2308" y="2827"/>
                        <a:pt x="2308" y="2827"/>
                      </a:cubicBezTo>
                      <a:cubicBezTo>
                        <a:pt x="2308" y="2827"/>
                        <a:pt x="2313" y="2828"/>
                        <a:pt x="2313" y="2828"/>
                      </a:cubicBezTo>
                      <a:cubicBezTo>
                        <a:pt x="2313" y="2828"/>
                        <a:pt x="2314" y="2828"/>
                        <a:pt x="2314" y="2828"/>
                      </a:cubicBezTo>
                      <a:cubicBezTo>
                        <a:pt x="2314" y="2828"/>
                        <a:pt x="2319" y="2827"/>
                        <a:pt x="2319" y="2827"/>
                      </a:cubicBezTo>
                      <a:cubicBezTo>
                        <a:pt x="2319" y="2827"/>
                        <a:pt x="2320" y="2828"/>
                        <a:pt x="2320" y="2828"/>
                      </a:cubicBezTo>
                      <a:cubicBezTo>
                        <a:pt x="2320" y="2828"/>
                        <a:pt x="2323" y="2827"/>
                        <a:pt x="2323" y="2827"/>
                      </a:cubicBezTo>
                      <a:cubicBezTo>
                        <a:pt x="2323" y="2827"/>
                        <a:pt x="2328" y="2827"/>
                        <a:pt x="2328" y="2827"/>
                      </a:cubicBezTo>
                      <a:cubicBezTo>
                        <a:pt x="2328" y="2827"/>
                        <a:pt x="2330" y="2827"/>
                        <a:pt x="2330" y="2827"/>
                      </a:cubicBezTo>
                      <a:cubicBezTo>
                        <a:pt x="2330" y="2827"/>
                        <a:pt x="2330" y="2827"/>
                        <a:pt x="2330" y="2827"/>
                      </a:cubicBezTo>
                      <a:cubicBezTo>
                        <a:pt x="2330" y="2827"/>
                        <a:pt x="2335" y="2827"/>
                        <a:pt x="2335" y="2827"/>
                      </a:cubicBezTo>
                      <a:cubicBezTo>
                        <a:pt x="2335" y="2827"/>
                        <a:pt x="2338" y="2827"/>
                        <a:pt x="2338" y="2827"/>
                      </a:cubicBezTo>
                      <a:cubicBezTo>
                        <a:pt x="2338" y="2827"/>
                        <a:pt x="2341" y="2827"/>
                        <a:pt x="2341" y="2827"/>
                      </a:cubicBezTo>
                      <a:cubicBezTo>
                        <a:pt x="2341" y="2827"/>
                        <a:pt x="2346" y="2827"/>
                        <a:pt x="2346" y="2827"/>
                      </a:cubicBezTo>
                      <a:cubicBezTo>
                        <a:pt x="2346" y="2827"/>
                        <a:pt x="2347" y="2827"/>
                        <a:pt x="2347" y="2827"/>
                      </a:cubicBezTo>
                      <a:cubicBezTo>
                        <a:pt x="2347" y="2827"/>
                        <a:pt x="2347" y="2827"/>
                        <a:pt x="2347" y="2827"/>
                      </a:cubicBezTo>
                      <a:cubicBezTo>
                        <a:pt x="2347" y="2827"/>
                        <a:pt x="2349" y="2827"/>
                        <a:pt x="2349" y="2827"/>
                      </a:cubicBezTo>
                      <a:cubicBezTo>
                        <a:pt x="2349" y="2827"/>
                        <a:pt x="2354" y="2827"/>
                        <a:pt x="2354" y="2827"/>
                      </a:cubicBezTo>
                      <a:cubicBezTo>
                        <a:pt x="2354" y="2827"/>
                        <a:pt x="2358" y="2827"/>
                        <a:pt x="2358" y="2827"/>
                      </a:cubicBezTo>
                      <a:cubicBezTo>
                        <a:pt x="2358" y="2827"/>
                        <a:pt x="2363" y="2827"/>
                        <a:pt x="2363" y="2827"/>
                      </a:cubicBezTo>
                      <a:cubicBezTo>
                        <a:pt x="2363" y="2827"/>
                        <a:pt x="2364" y="2827"/>
                        <a:pt x="2364" y="2827"/>
                      </a:cubicBezTo>
                      <a:cubicBezTo>
                        <a:pt x="2364" y="2827"/>
                        <a:pt x="2366" y="2827"/>
                        <a:pt x="2366" y="2827"/>
                      </a:cubicBezTo>
                      <a:cubicBezTo>
                        <a:pt x="2366" y="2827"/>
                        <a:pt x="2368" y="2827"/>
                        <a:pt x="2368" y="2827"/>
                      </a:cubicBezTo>
                      <a:cubicBezTo>
                        <a:pt x="2368" y="2827"/>
                        <a:pt x="2371" y="2827"/>
                        <a:pt x="2371" y="2827"/>
                      </a:cubicBezTo>
                      <a:cubicBezTo>
                        <a:pt x="2371" y="2827"/>
                        <a:pt x="2372" y="2827"/>
                        <a:pt x="2372" y="2827"/>
                      </a:cubicBezTo>
                      <a:cubicBezTo>
                        <a:pt x="2372" y="2827"/>
                        <a:pt x="2377" y="2827"/>
                        <a:pt x="2377" y="2827"/>
                      </a:cubicBezTo>
                      <a:cubicBezTo>
                        <a:pt x="2377" y="2827"/>
                        <a:pt x="2381" y="2827"/>
                        <a:pt x="2381" y="2827"/>
                      </a:cubicBezTo>
                      <a:cubicBezTo>
                        <a:pt x="2381" y="2827"/>
                        <a:pt x="2383" y="2827"/>
                        <a:pt x="2383" y="2827"/>
                      </a:cubicBezTo>
                      <a:cubicBezTo>
                        <a:pt x="2383" y="2827"/>
                        <a:pt x="2386" y="2827"/>
                        <a:pt x="2386" y="2827"/>
                      </a:cubicBezTo>
                      <a:cubicBezTo>
                        <a:pt x="2386" y="2827"/>
                        <a:pt x="2388" y="2827"/>
                        <a:pt x="2388" y="2827"/>
                      </a:cubicBezTo>
                      <a:cubicBezTo>
                        <a:pt x="2388" y="2827"/>
                        <a:pt x="2392" y="2827"/>
                        <a:pt x="2392" y="2827"/>
                      </a:cubicBezTo>
                      <a:cubicBezTo>
                        <a:pt x="2392" y="2827"/>
                        <a:pt x="2393" y="2827"/>
                        <a:pt x="2393" y="2827"/>
                      </a:cubicBezTo>
                      <a:cubicBezTo>
                        <a:pt x="2393" y="2827"/>
                        <a:pt x="2396" y="2827"/>
                        <a:pt x="2396" y="2827"/>
                      </a:cubicBezTo>
                      <a:cubicBezTo>
                        <a:pt x="2396" y="2827"/>
                        <a:pt x="2401" y="2828"/>
                        <a:pt x="2401" y="2828"/>
                      </a:cubicBezTo>
                      <a:cubicBezTo>
                        <a:pt x="2401" y="2828"/>
                        <a:pt x="2402" y="2827"/>
                        <a:pt x="2402" y="2827"/>
                      </a:cubicBezTo>
                      <a:cubicBezTo>
                        <a:pt x="2402" y="2827"/>
                        <a:pt x="2405" y="2827"/>
                        <a:pt x="2405" y="2827"/>
                      </a:cubicBezTo>
                      <a:cubicBezTo>
                        <a:pt x="2405" y="2827"/>
                        <a:pt x="2407" y="2828"/>
                        <a:pt x="2407" y="2828"/>
                      </a:cubicBezTo>
                      <a:cubicBezTo>
                        <a:pt x="2407" y="2828"/>
                        <a:pt x="2410" y="2827"/>
                        <a:pt x="2410" y="2827"/>
                      </a:cubicBezTo>
                      <a:cubicBezTo>
                        <a:pt x="2410" y="2827"/>
                        <a:pt x="2413" y="2828"/>
                        <a:pt x="2413" y="2828"/>
                      </a:cubicBezTo>
                      <a:cubicBezTo>
                        <a:pt x="2413" y="2828"/>
                        <a:pt x="2415" y="2828"/>
                        <a:pt x="2415" y="2828"/>
                      </a:cubicBezTo>
                      <a:cubicBezTo>
                        <a:pt x="2415" y="2828"/>
                        <a:pt x="2417" y="2827"/>
                        <a:pt x="2417" y="2827"/>
                      </a:cubicBezTo>
                      <a:cubicBezTo>
                        <a:pt x="2417" y="2827"/>
                        <a:pt x="2421" y="2827"/>
                        <a:pt x="2421" y="2827"/>
                      </a:cubicBezTo>
                      <a:cubicBezTo>
                        <a:pt x="2421" y="2827"/>
                        <a:pt x="2423" y="2828"/>
                        <a:pt x="2423" y="2828"/>
                      </a:cubicBezTo>
                      <a:cubicBezTo>
                        <a:pt x="2423" y="2828"/>
                        <a:pt x="2427" y="2827"/>
                        <a:pt x="2427" y="2827"/>
                      </a:cubicBezTo>
                      <a:cubicBezTo>
                        <a:pt x="2427" y="2827"/>
                        <a:pt x="2430" y="2828"/>
                        <a:pt x="2430" y="2828"/>
                      </a:cubicBezTo>
                      <a:cubicBezTo>
                        <a:pt x="2430" y="2828"/>
                        <a:pt x="2434" y="2827"/>
                        <a:pt x="2434" y="2827"/>
                      </a:cubicBezTo>
                      <a:cubicBezTo>
                        <a:pt x="2434" y="2827"/>
                        <a:pt x="2435" y="2828"/>
                        <a:pt x="2435" y="2828"/>
                      </a:cubicBezTo>
                      <a:cubicBezTo>
                        <a:pt x="2435" y="2828"/>
                        <a:pt x="2439" y="2828"/>
                        <a:pt x="2439" y="2828"/>
                      </a:cubicBezTo>
                      <a:cubicBezTo>
                        <a:pt x="2439" y="2828"/>
                        <a:pt x="2442" y="2827"/>
                        <a:pt x="2442" y="2827"/>
                      </a:cubicBezTo>
                      <a:cubicBezTo>
                        <a:pt x="2442" y="2827"/>
                        <a:pt x="2444" y="2828"/>
                        <a:pt x="2444" y="2828"/>
                      </a:cubicBezTo>
                      <a:cubicBezTo>
                        <a:pt x="2444" y="2828"/>
                        <a:pt x="2447" y="2827"/>
                        <a:pt x="2447" y="2827"/>
                      </a:cubicBezTo>
                      <a:cubicBezTo>
                        <a:pt x="2447" y="2827"/>
                        <a:pt x="2450" y="2828"/>
                        <a:pt x="2450" y="2828"/>
                      </a:cubicBezTo>
                      <a:cubicBezTo>
                        <a:pt x="2450" y="2828"/>
                        <a:pt x="2451" y="2827"/>
                        <a:pt x="2451" y="2827"/>
                      </a:cubicBezTo>
                      <a:cubicBezTo>
                        <a:pt x="2451" y="2827"/>
                        <a:pt x="2455" y="2828"/>
                        <a:pt x="2455" y="2828"/>
                      </a:cubicBezTo>
                      <a:cubicBezTo>
                        <a:pt x="2455" y="2828"/>
                        <a:pt x="2457" y="2827"/>
                        <a:pt x="2457" y="2827"/>
                      </a:cubicBezTo>
                      <a:cubicBezTo>
                        <a:pt x="2457" y="2827"/>
                        <a:pt x="2462" y="2828"/>
                        <a:pt x="2462" y="2828"/>
                      </a:cubicBezTo>
                      <a:cubicBezTo>
                        <a:pt x="2462" y="2828"/>
                        <a:pt x="2465" y="2827"/>
                        <a:pt x="2465" y="2827"/>
                      </a:cubicBezTo>
                      <a:cubicBezTo>
                        <a:pt x="2465" y="2827"/>
                        <a:pt x="2468" y="2828"/>
                        <a:pt x="2468" y="2828"/>
                      </a:cubicBezTo>
                      <a:cubicBezTo>
                        <a:pt x="2468" y="2828"/>
                        <a:pt x="2470" y="2827"/>
                        <a:pt x="2470" y="2827"/>
                      </a:cubicBezTo>
                      <a:cubicBezTo>
                        <a:pt x="2470" y="2827"/>
                        <a:pt x="2473" y="2827"/>
                        <a:pt x="2473" y="2827"/>
                      </a:cubicBezTo>
                      <a:cubicBezTo>
                        <a:pt x="2473" y="2827"/>
                        <a:pt x="2475" y="2828"/>
                        <a:pt x="2475" y="2828"/>
                      </a:cubicBezTo>
                      <a:cubicBezTo>
                        <a:pt x="2475" y="2828"/>
                        <a:pt x="2479" y="2828"/>
                        <a:pt x="2479" y="2828"/>
                      </a:cubicBezTo>
                      <a:cubicBezTo>
                        <a:pt x="2479" y="2828"/>
                        <a:pt x="2482" y="2827"/>
                        <a:pt x="2482" y="2827"/>
                      </a:cubicBezTo>
                      <a:cubicBezTo>
                        <a:pt x="2482" y="2827"/>
                        <a:pt x="2484" y="2828"/>
                        <a:pt x="2484" y="2828"/>
                      </a:cubicBezTo>
                      <a:cubicBezTo>
                        <a:pt x="2484" y="2828"/>
                        <a:pt x="2488" y="2827"/>
                        <a:pt x="2488" y="2827"/>
                      </a:cubicBezTo>
                      <a:cubicBezTo>
                        <a:pt x="2488" y="2827"/>
                        <a:pt x="2488" y="2827"/>
                        <a:pt x="2488" y="2827"/>
                      </a:cubicBezTo>
                      <a:cubicBezTo>
                        <a:pt x="2488" y="2827"/>
                        <a:pt x="2490" y="2828"/>
                        <a:pt x="2490" y="2828"/>
                      </a:cubicBezTo>
                      <a:cubicBezTo>
                        <a:pt x="2490" y="2828"/>
                        <a:pt x="2497" y="2827"/>
                        <a:pt x="2497" y="2827"/>
                      </a:cubicBezTo>
                      <a:cubicBezTo>
                        <a:pt x="2497" y="2827"/>
                        <a:pt x="2498" y="2828"/>
                        <a:pt x="2498" y="2828"/>
                      </a:cubicBezTo>
                      <a:cubicBezTo>
                        <a:pt x="2498" y="2828"/>
                        <a:pt x="2501" y="2828"/>
                        <a:pt x="2501" y="2828"/>
                      </a:cubicBezTo>
                      <a:cubicBezTo>
                        <a:pt x="2501" y="2828"/>
                        <a:pt x="2505" y="2827"/>
                        <a:pt x="2505" y="2827"/>
                      </a:cubicBezTo>
                      <a:cubicBezTo>
                        <a:pt x="2505" y="2827"/>
                        <a:pt x="2507" y="2827"/>
                        <a:pt x="2507" y="2827"/>
                      </a:cubicBezTo>
                      <a:cubicBezTo>
                        <a:pt x="2507" y="2827"/>
                        <a:pt x="2510" y="2828"/>
                        <a:pt x="2510" y="2828"/>
                      </a:cubicBezTo>
                      <a:cubicBezTo>
                        <a:pt x="2510" y="2828"/>
                        <a:pt x="2515" y="2828"/>
                        <a:pt x="2515" y="2828"/>
                      </a:cubicBezTo>
                      <a:cubicBezTo>
                        <a:pt x="2515" y="2828"/>
                        <a:pt x="2516" y="2827"/>
                        <a:pt x="2516" y="2827"/>
                      </a:cubicBezTo>
                      <a:cubicBezTo>
                        <a:pt x="2516" y="2827"/>
                        <a:pt x="2518" y="2828"/>
                        <a:pt x="2518" y="2828"/>
                      </a:cubicBezTo>
                      <a:cubicBezTo>
                        <a:pt x="2518" y="2828"/>
                        <a:pt x="2520" y="2827"/>
                        <a:pt x="2520" y="2827"/>
                      </a:cubicBezTo>
                      <a:cubicBezTo>
                        <a:pt x="2520" y="2827"/>
                        <a:pt x="2524" y="2827"/>
                        <a:pt x="2524" y="2827"/>
                      </a:cubicBezTo>
                      <a:cubicBezTo>
                        <a:pt x="2524" y="2827"/>
                        <a:pt x="2528" y="2828"/>
                        <a:pt x="2528" y="2828"/>
                      </a:cubicBezTo>
                      <a:cubicBezTo>
                        <a:pt x="2528" y="2828"/>
                        <a:pt x="2529" y="2827"/>
                        <a:pt x="2529" y="2827"/>
                      </a:cubicBezTo>
                      <a:cubicBezTo>
                        <a:pt x="2529" y="2827"/>
                        <a:pt x="2533" y="2828"/>
                        <a:pt x="2533" y="2828"/>
                      </a:cubicBezTo>
                      <a:cubicBezTo>
                        <a:pt x="2533" y="2828"/>
                        <a:pt x="2537" y="2828"/>
                        <a:pt x="2537" y="2828"/>
                      </a:cubicBezTo>
                      <a:cubicBezTo>
                        <a:pt x="2537" y="2828"/>
                        <a:pt x="2538" y="2827"/>
                        <a:pt x="2538" y="2827"/>
                      </a:cubicBezTo>
                      <a:cubicBezTo>
                        <a:pt x="2538" y="2827"/>
                        <a:pt x="2542" y="2828"/>
                        <a:pt x="2542" y="2828"/>
                      </a:cubicBezTo>
                      <a:cubicBezTo>
                        <a:pt x="2542" y="2828"/>
                        <a:pt x="2544" y="2827"/>
                        <a:pt x="2544" y="2827"/>
                      </a:cubicBezTo>
                      <a:cubicBezTo>
                        <a:pt x="2544" y="2827"/>
                        <a:pt x="2547" y="2827"/>
                        <a:pt x="2547" y="2827"/>
                      </a:cubicBezTo>
                      <a:cubicBezTo>
                        <a:pt x="2547" y="2827"/>
                        <a:pt x="2550" y="2828"/>
                        <a:pt x="2550" y="2828"/>
                      </a:cubicBezTo>
                      <a:cubicBezTo>
                        <a:pt x="2550" y="2828"/>
                        <a:pt x="2551" y="2827"/>
                        <a:pt x="2551" y="2827"/>
                      </a:cubicBezTo>
                      <a:cubicBezTo>
                        <a:pt x="2551" y="2827"/>
                        <a:pt x="2553" y="2828"/>
                        <a:pt x="2553" y="2828"/>
                      </a:cubicBezTo>
                      <a:cubicBezTo>
                        <a:pt x="2553" y="2828"/>
                        <a:pt x="2559" y="2827"/>
                        <a:pt x="2559" y="2827"/>
                      </a:cubicBezTo>
                      <a:cubicBezTo>
                        <a:pt x="2559" y="2827"/>
                        <a:pt x="2561" y="2828"/>
                        <a:pt x="2561" y="2828"/>
                      </a:cubicBezTo>
                      <a:cubicBezTo>
                        <a:pt x="2561" y="2828"/>
                        <a:pt x="2565" y="2828"/>
                        <a:pt x="2565" y="2828"/>
                      </a:cubicBezTo>
                      <a:cubicBezTo>
                        <a:pt x="2565" y="2828"/>
                        <a:pt x="2567" y="2828"/>
                        <a:pt x="2567" y="2828"/>
                      </a:cubicBezTo>
                      <a:cubicBezTo>
                        <a:pt x="2567" y="2828"/>
                        <a:pt x="2570" y="2827"/>
                        <a:pt x="2570" y="2827"/>
                      </a:cubicBezTo>
                      <a:cubicBezTo>
                        <a:pt x="2570" y="2827"/>
                        <a:pt x="2572" y="2828"/>
                        <a:pt x="2572" y="2828"/>
                      </a:cubicBezTo>
                      <a:cubicBezTo>
                        <a:pt x="2572" y="2828"/>
                        <a:pt x="2574" y="2827"/>
                        <a:pt x="2574" y="2827"/>
                      </a:cubicBezTo>
                      <a:cubicBezTo>
                        <a:pt x="2574" y="2827"/>
                        <a:pt x="2578" y="2828"/>
                        <a:pt x="2578" y="2828"/>
                      </a:cubicBezTo>
                      <a:cubicBezTo>
                        <a:pt x="2578" y="2828"/>
                        <a:pt x="2579" y="2828"/>
                        <a:pt x="2579" y="2828"/>
                      </a:cubicBezTo>
                      <a:cubicBezTo>
                        <a:pt x="2579" y="2828"/>
                        <a:pt x="2582" y="2827"/>
                        <a:pt x="2582" y="2827"/>
                      </a:cubicBezTo>
                      <a:cubicBezTo>
                        <a:pt x="2582" y="2827"/>
                        <a:pt x="2587" y="2828"/>
                        <a:pt x="2587" y="2828"/>
                      </a:cubicBezTo>
                      <a:cubicBezTo>
                        <a:pt x="2587" y="2828"/>
                        <a:pt x="2589" y="2827"/>
                        <a:pt x="2589" y="2827"/>
                      </a:cubicBezTo>
                      <a:cubicBezTo>
                        <a:pt x="2589" y="2827"/>
                        <a:pt x="2592" y="2828"/>
                        <a:pt x="2592" y="2828"/>
                      </a:cubicBezTo>
                      <a:cubicBezTo>
                        <a:pt x="2592" y="2828"/>
                        <a:pt x="2593" y="2827"/>
                        <a:pt x="2593" y="2827"/>
                      </a:cubicBezTo>
                      <a:cubicBezTo>
                        <a:pt x="2593" y="2827"/>
                        <a:pt x="2598" y="2828"/>
                        <a:pt x="2598" y="2828"/>
                      </a:cubicBezTo>
                      <a:cubicBezTo>
                        <a:pt x="2598" y="2828"/>
                        <a:pt x="2600" y="2828"/>
                        <a:pt x="2600" y="2828"/>
                      </a:cubicBezTo>
                      <a:cubicBezTo>
                        <a:pt x="2600" y="2828"/>
                        <a:pt x="2605" y="2827"/>
                        <a:pt x="2605" y="2827"/>
                      </a:cubicBezTo>
                      <a:cubicBezTo>
                        <a:pt x="2605" y="2827"/>
                        <a:pt x="2606" y="2828"/>
                        <a:pt x="2606" y="2828"/>
                      </a:cubicBezTo>
                      <a:cubicBezTo>
                        <a:pt x="2606" y="2828"/>
                        <a:pt x="2610" y="2828"/>
                        <a:pt x="2610" y="2828"/>
                      </a:cubicBezTo>
                      <a:cubicBezTo>
                        <a:pt x="2610" y="2828"/>
                        <a:pt x="2611" y="2827"/>
                        <a:pt x="2611" y="2827"/>
                      </a:cubicBezTo>
                      <a:cubicBezTo>
                        <a:pt x="2611" y="2827"/>
                        <a:pt x="2614" y="2827"/>
                        <a:pt x="2614" y="2827"/>
                      </a:cubicBezTo>
                      <a:cubicBezTo>
                        <a:pt x="2614" y="2827"/>
                        <a:pt x="2615" y="2828"/>
                        <a:pt x="2615" y="2828"/>
                      </a:cubicBezTo>
                      <a:cubicBezTo>
                        <a:pt x="2615" y="2828"/>
                        <a:pt x="2621" y="2828"/>
                        <a:pt x="2621" y="2828"/>
                      </a:cubicBezTo>
                      <a:cubicBezTo>
                        <a:pt x="2621" y="2828"/>
                        <a:pt x="2624" y="2827"/>
                        <a:pt x="2624" y="2827"/>
                      </a:cubicBezTo>
                      <a:cubicBezTo>
                        <a:pt x="2624" y="2827"/>
                        <a:pt x="2624" y="2827"/>
                        <a:pt x="2624" y="2827"/>
                      </a:cubicBezTo>
                      <a:cubicBezTo>
                        <a:pt x="2624" y="2827"/>
                        <a:pt x="2626" y="2828"/>
                        <a:pt x="2626" y="2828"/>
                      </a:cubicBezTo>
                      <a:cubicBezTo>
                        <a:pt x="2626" y="2828"/>
                        <a:pt x="2632" y="2828"/>
                        <a:pt x="2632" y="2828"/>
                      </a:cubicBezTo>
                      <a:cubicBezTo>
                        <a:pt x="2632" y="2828"/>
                        <a:pt x="2635" y="2827"/>
                        <a:pt x="2635" y="2827"/>
                      </a:cubicBezTo>
                      <a:cubicBezTo>
                        <a:pt x="2635" y="2827"/>
                        <a:pt x="2635" y="2827"/>
                        <a:pt x="2635" y="2827"/>
                      </a:cubicBezTo>
                      <a:cubicBezTo>
                        <a:pt x="2635" y="2827"/>
                        <a:pt x="2636" y="2828"/>
                        <a:pt x="2636" y="2828"/>
                      </a:cubicBezTo>
                      <a:cubicBezTo>
                        <a:pt x="2636" y="2828"/>
                        <a:pt x="2644" y="2828"/>
                        <a:pt x="2644" y="2828"/>
                      </a:cubicBezTo>
                      <a:cubicBezTo>
                        <a:pt x="2644" y="2828"/>
                        <a:pt x="2646" y="2828"/>
                        <a:pt x="2646" y="2828"/>
                      </a:cubicBezTo>
                      <a:cubicBezTo>
                        <a:pt x="2646" y="2828"/>
                        <a:pt x="2648" y="2828"/>
                        <a:pt x="2648" y="2828"/>
                      </a:cubicBezTo>
                      <a:cubicBezTo>
                        <a:pt x="2648" y="2828"/>
                        <a:pt x="2652" y="2827"/>
                        <a:pt x="2652" y="2827"/>
                      </a:cubicBezTo>
                      <a:cubicBezTo>
                        <a:pt x="2652" y="2827"/>
                        <a:pt x="2654" y="2827"/>
                        <a:pt x="2654" y="2827"/>
                      </a:cubicBezTo>
                      <a:cubicBezTo>
                        <a:pt x="2654" y="2827"/>
                        <a:pt x="2656" y="2828"/>
                        <a:pt x="2656" y="2828"/>
                      </a:cubicBezTo>
                      <a:cubicBezTo>
                        <a:pt x="2656" y="2828"/>
                        <a:pt x="2661" y="2828"/>
                        <a:pt x="2661" y="2828"/>
                      </a:cubicBezTo>
                      <a:cubicBezTo>
                        <a:pt x="2661" y="2828"/>
                        <a:pt x="2663" y="2827"/>
                        <a:pt x="2663" y="2827"/>
                      </a:cubicBezTo>
                      <a:cubicBezTo>
                        <a:pt x="2663" y="2827"/>
                        <a:pt x="2665" y="2828"/>
                        <a:pt x="2665" y="2828"/>
                      </a:cubicBezTo>
                      <a:cubicBezTo>
                        <a:pt x="2665" y="2828"/>
                        <a:pt x="2669" y="2827"/>
                        <a:pt x="2669" y="2827"/>
                      </a:cubicBezTo>
                      <a:cubicBezTo>
                        <a:pt x="2669" y="2827"/>
                        <a:pt x="2670" y="2827"/>
                        <a:pt x="2670" y="2827"/>
                      </a:cubicBezTo>
                      <a:cubicBezTo>
                        <a:pt x="2670" y="2827"/>
                        <a:pt x="2674" y="2828"/>
                        <a:pt x="2674" y="2828"/>
                      </a:cubicBezTo>
                      <a:cubicBezTo>
                        <a:pt x="2674" y="2828"/>
                        <a:pt x="2677" y="2828"/>
                        <a:pt x="2677" y="2828"/>
                      </a:cubicBezTo>
                      <a:cubicBezTo>
                        <a:pt x="2677" y="2828"/>
                        <a:pt x="2680" y="2827"/>
                        <a:pt x="2680" y="2827"/>
                      </a:cubicBezTo>
                      <a:cubicBezTo>
                        <a:pt x="2680" y="2827"/>
                        <a:pt x="2681" y="2827"/>
                        <a:pt x="2681" y="2827"/>
                      </a:cubicBezTo>
                      <a:cubicBezTo>
                        <a:pt x="2681" y="2827"/>
                        <a:pt x="2686" y="2828"/>
                        <a:pt x="2686" y="2828"/>
                      </a:cubicBezTo>
                      <a:cubicBezTo>
                        <a:pt x="2686" y="2828"/>
                        <a:pt x="2689" y="2827"/>
                        <a:pt x="2689" y="2827"/>
                      </a:cubicBezTo>
                      <a:cubicBezTo>
                        <a:pt x="2689" y="2827"/>
                        <a:pt x="2690" y="2828"/>
                        <a:pt x="2690" y="2828"/>
                      </a:cubicBezTo>
                      <a:cubicBezTo>
                        <a:pt x="2690" y="2828"/>
                        <a:pt x="2694" y="2828"/>
                        <a:pt x="2694" y="2828"/>
                      </a:cubicBezTo>
                      <a:cubicBezTo>
                        <a:pt x="2694" y="2828"/>
                        <a:pt x="2695" y="2827"/>
                        <a:pt x="2695" y="2827"/>
                      </a:cubicBezTo>
                      <a:cubicBezTo>
                        <a:pt x="2695" y="2827"/>
                        <a:pt x="2701" y="2827"/>
                        <a:pt x="2701" y="2827"/>
                      </a:cubicBezTo>
                      <a:cubicBezTo>
                        <a:pt x="2701" y="2827"/>
                        <a:pt x="2703" y="2827"/>
                        <a:pt x="2703" y="2827"/>
                      </a:cubicBezTo>
                      <a:cubicBezTo>
                        <a:pt x="2703" y="2827"/>
                        <a:pt x="2704" y="2828"/>
                        <a:pt x="2704" y="2828"/>
                      </a:cubicBezTo>
                      <a:cubicBezTo>
                        <a:pt x="2704" y="2828"/>
                        <a:pt x="2705" y="2827"/>
                        <a:pt x="2705" y="2827"/>
                      </a:cubicBezTo>
                      <a:cubicBezTo>
                        <a:pt x="2705" y="2827"/>
                        <a:pt x="2710" y="2828"/>
                        <a:pt x="2710" y="2828"/>
                      </a:cubicBezTo>
                      <a:cubicBezTo>
                        <a:pt x="2710" y="2828"/>
                        <a:pt x="2713" y="2827"/>
                        <a:pt x="2713" y="2827"/>
                      </a:cubicBezTo>
                      <a:cubicBezTo>
                        <a:pt x="2713" y="2827"/>
                        <a:pt x="2717" y="2828"/>
                        <a:pt x="2717" y="2828"/>
                      </a:cubicBezTo>
                      <a:cubicBezTo>
                        <a:pt x="2717" y="2828"/>
                        <a:pt x="2718" y="2827"/>
                        <a:pt x="2718" y="2827"/>
                      </a:cubicBezTo>
                      <a:cubicBezTo>
                        <a:pt x="2718" y="2827"/>
                        <a:pt x="2720" y="2827"/>
                        <a:pt x="2720" y="2827"/>
                      </a:cubicBezTo>
                      <a:cubicBezTo>
                        <a:pt x="2720" y="2827"/>
                        <a:pt x="2724" y="2828"/>
                        <a:pt x="2724" y="2828"/>
                      </a:cubicBezTo>
                      <a:cubicBezTo>
                        <a:pt x="2724" y="2828"/>
                        <a:pt x="2727" y="2828"/>
                        <a:pt x="2727" y="2828"/>
                      </a:cubicBezTo>
                      <a:cubicBezTo>
                        <a:pt x="2727" y="2828"/>
                        <a:pt x="2728" y="2827"/>
                        <a:pt x="2728" y="2827"/>
                      </a:cubicBezTo>
                      <a:cubicBezTo>
                        <a:pt x="2728" y="2827"/>
                        <a:pt x="2732" y="2827"/>
                        <a:pt x="2732" y="2827"/>
                      </a:cubicBezTo>
                      <a:cubicBezTo>
                        <a:pt x="2732" y="2827"/>
                        <a:pt x="2736" y="2828"/>
                        <a:pt x="2736" y="2828"/>
                      </a:cubicBezTo>
                      <a:cubicBezTo>
                        <a:pt x="2736" y="2828"/>
                        <a:pt x="2742" y="2828"/>
                        <a:pt x="2742" y="2828"/>
                      </a:cubicBezTo>
                      <a:cubicBezTo>
                        <a:pt x="2742" y="2828"/>
                        <a:pt x="2743" y="2828"/>
                        <a:pt x="2743" y="2828"/>
                      </a:cubicBezTo>
                      <a:cubicBezTo>
                        <a:pt x="2743" y="2828"/>
                        <a:pt x="2744" y="2827"/>
                        <a:pt x="2744" y="2827"/>
                      </a:cubicBezTo>
                      <a:cubicBezTo>
                        <a:pt x="2744" y="2827"/>
                        <a:pt x="2746" y="2828"/>
                        <a:pt x="2746" y="2828"/>
                      </a:cubicBezTo>
                      <a:cubicBezTo>
                        <a:pt x="2746" y="2828"/>
                        <a:pt x="2750" y="2828"/>
                        <a:pt x="2750" y="2828"/>
                      </a:cubicBezTo>
                      <a:cubicBezTo>
                        <a:pt x="2750" y="2828"/>
                        <a:pt x="2753" y="2827"/>
                        <a:pt x="2753" y="2827"/>
                      </a:cubicBezTo>
                      <a:cubicBezTo>
                        <a:pt x="2753" y="2827"/>
                        <a:pt x="2757" y="2827"/>
                        <a:pt x="2757" y="2827"/>
                      </a:cubicBezTo>
                      <a:cubicBezTo>
                        <a:pt x="2757" y="2827"/>
                        <a:pt x="2759" y="2828"/>
                        <a:pt x="2759" y="2828"/>
                      </a:cubicBezTo>
                      <a:cubicBezTo>
                        <a:pt x="2759" y="2828"/>
                        <a:pt x="2761" y="2827"/>
                        <a:pt x="2761" y="2827"/>
                      </a:cubicBezTo>
                      <a:cubicBezTo>
                        <a:pt x="2761" y="2827"/>
                        <a:pt x="2764" y="2828"/>
                        <a:pt x="2764" y="2828"/>
                      </a:cubicBezTo>
                      <a:cubicBezTo>
                        <a:pt x="2764" y="2828"/>
                        <a:pt x="2766" y="2827"/>
                        <a:pt x="2766" y="2827"/>
                      </a:cubicBezTo>
                      <a:cubicBezTo>
                        <a:pt x="2766" y="2827"/>
                        <a:pt x="2770" y="2828"/>
                        <a:pt x="2770" y="2828"/>
                      </a:cubicBezTo>
                      <a:cubicBezTo>
                        <a:pt x="2770" y="2828"/>
                        <a:pt x="2772" y="2827"/>
                        <a:pt x="2772" y="2827"/>
                      </a:cubicBezTo>
                      <a:cubicBezTo>
                        <a:pt x="2772" y="2827"/>
                        <a:pt x="2775" y="2828"/>
                        <a:pt x="2775" y="2828"/>
                      </a:cubicBezTo>
                      <a:cubicBezTo>
                        <a:pt x="2775" y="2828"/>
                        <a:pt x="2778" y="2828"/>
                        <a:pt x="2778" y="2828"/>
                      </a:cubicBezTo>
                      <a:cubicBezTo>
                        <a:pt x="2778" y="2828"/>
                        <a:pt x="2780" y="2828"/>
                        <a:pt x="2780" y="2828"/>
                      </a:cubicBezTo>
                      <a:cubicBezTo>
                        <a:pt x="2780" y="2828"/>
                        <a:pt x="2786" y="2828"/>
                        <a:pt x="2786" y="2828"/>
                      </a:cubicBezTo>
                      <a:cubicBezTo>
                        <a:pt x="2786" y="2828"/>
                        <a:pt x="2787" y="2827"/>
                        <a:pt x="2787" y="2827"/>
                      </a:cubicBezTo>
                      <a:cubicBezTo>
                        <a:pt x="2787" y="2827"/>
                        <a:pt x="2791" y="2828"/>
                        <a:pt x="2791" y="2828"/>
                      </a:cubicBezTo>
                      <a:cubicBezTo>
                        <a:pt x="2791" y="2828"/>
                        <a:pt x="2791" y="2828"/>
                        <a:pt x="2791" y="2828"/>
                      </a:cubicBezTo>
                      <a:cubicBezTo>
                        <a:pt x="2791" y="2828"/>
                        <a:pt x="2794" y="2828"/>
                        <a:pt x="2794" y="2828"/>
                      </a:cubicBezTo>
                      <a:cubicBezTo>
                        <a:pt x="2794" y="2828"/>
                        <a:pt x="2795" y="2828"/>
                        <a:pt x="2795" y="2828"/>
                      </a:cubicBezTo>
                      <a:cubicBezTo>
                        <a:pt x="2795" y="2828"/>
                        <a:pt x="2803" y="2828"/>
                        <a:pt x="2803" y="2828"/>
                      </a:cubicBezTo>
                      <a:cubicBezTo>
                        <a:pt x="2803" y="2828"/>
                        <a:pt x="2804" y="2827"/>
                        <a:pt x="2804" y="2827"/>
                      </a:cubicBezTo>
                      <a:cubicBezTo>
                        <a:pt x="2804" y="2827"/>
                        <a:pt x="2808" y="2828"/>
                        <a:pt x="2808" y="2828"/>
                      </a:cubicBezTo>
                      <a:cubicBezTo>
                        <a:pt x="2808" y="2828"/>
                        <a:pt x="2809" y="2828"/>
                        <a:pt x="2809" y="2828"/>
                      </a:cubicBezTo>
                      <a:cubicBezTo>
                        <a:pt x="2809" y="2828"/>
                        <a:pt x="2812" y="2828"/>
                        <a:pt x="2812" y="2828"/>
                      </a:cubicBezTo>
                      <a:cubicBezTo>
                        <a:pt x="2812" y="2828"/>
                        <a:pt x="2814" y="2827"/>
                        <a:pt x="2814" y="2827"/>
                      </a:cubicBezTo>
                      <a:cubicBezTo>
                        <a:pt x="2814" y="2827"/>
                        <a:pt x="2818" y="2827"/>
                        <a:pt x="2818" y="2827"/>
                      </a:cubicBezTo>
                      <a:cubicBezTo>
                        <a:pt x="2818" y="2827"/>
                        <a:pt x="2822" y="2828"/>
                        <a:pt x="2822" y="2828"/>
                      </a:cubicBezTo>
                      <a:cubicBezTo>
                        <a:pt x="2822" y="2828"/>
                        <a:pt x="2824" y="2828"/>
                        <a:pt x="2824" y="2828"/>
                      </a:cubicBezTo>
                      <a:cubicBezTo>
                        <a:pt x="2824" y="2828"/>
                        <a:pt x="2827" y="2827"/>
                        <a:pt x="2827" y="2827"/>
                      </a:cubicBezTo>
                      <a:cubicBezTo>
                        <a:pt x="2827" y="2827"/>
                        <a:pt x="2831" y="2827"/>
                        <a:pt x="2831" y="2827"/>
                      </a:cubicBezTo>
                      <a:cubicBezTo>
                        <a:pt x="2831" y="2827"/>
                        <a:pt x="2833" y="2828"/>
                        <a:pt x="2833" y="2828"/>
                      </a:cubicBezTo>
                      <a:cubicBezTo>
                        <a:pt x="2833" y="2828"/>
                        <a:pt x="2835" y="2828"/>
                        <a:pt x="2835" y="2828"/>
                      </a:cubicBezTo>
                      <a:cubicBezTo>
                        <a:pt x="2835" y="2828"/>
                        <a:pt x="2837" y="2827"/>
                        <a:pt x="2837" y="2827"/>
                      </a:cubicBezTo>
                      <a:cubicBezTo>
                        <a:pt x="2837" y="2827"/>
                        <a:pt x="2839" y="2828"/>
                        <a:pt x="2839" y="2828"/>
                      </a:cubicBezTo>
                      <a:cubicBezTo>
                        <a:pt x="2839" y="2828"/>
                        <a:pt x="2844" y="2828"/>
                        <a:pt x="2844" y="2828"/>
                      </a:cubicBezTo>
                      <a:cubicBezTo>
                        <a:pt x="2844" y="2828"/>
                        <a:pt x="2849" y="2828"/>
                        <a:pt x="2849" y="2828"/>
                      </a:cubicBezTo>
                      <a:cubicBezTo>
                        <a:pt x="2849" y="2828"/>
                        <a:pt x="2850" y="2827"/>
                        <a:pt x="2850" y="2827"/>
                      </a:cubicBezTo>
                      <a:cubicBezTo>
                        <a:pt x="2850" y="2827"/>
                        <a:pt x="2851" y="2828"/>
                        <a:pt x="2851" y="2828"/>
                      </a:cubicBezTo>
                      <a:cubicBezTo>
                        <a:pt x="2851" y="2828"/>
                        <a:pt x="2856" y="2827"/>
                        <a:pt x="2856" y="2827"/>
                      </a:cubicBezTo>
                      <a:cubicBezTo>
                        <a:pt x="2856" y="2827"/>
                        <a:pt x="2858" y="2827"/>
                        <a:pt x="2858" y="2827"/>
                      </a:cubicBezTo>
                      <a:cubicBezTo>
                        <a:pt x="2858" y="2827"/>
                        <a:pt x="2859" y="2827"/>
                        <a:pt x="2859" y="2827"/>
                      </a:cubicBezTo>
                      <a:cubicBezTo>
                        <a:pt x="2859" y="2827"/>
                        <a:pt x="2862" y="2827"/>
                        <a:pt x="2862" y="2827"/>
                      </a:cubicBezTo>
                      <a:cubicBezTo>
                        <a:pt x="2862" y="2827"/>
                        <a:pt x="2866" y="2826"/>
                        <a:pt x="2866" y="2826"/>
                      </a:cubicBezTo>
                      <a:cubicBezTo>
                        <a:pt x="2866" y="2826"/>
                        <a:pt x="2868" y="2826"/>
                        <a:pt x="2868" y="2826"/>
                      </a:cubicBezTo>
                      <a:cubicBezTo>
                        <a:pt x="2868" y="2826"/>
                        <a:pt x="2873" y="2825"/>
                        <a:pt x="2873" y="2825"/>
                      </a:cubicBezTo>
                      <a:cubicBezTo>
                        <a:pt x="2873" y="2825"/>
                        <a:pt x="2874" y="2825"/>
                        <a:pt x="2874" y="2825"/>
                      </a:cubicBezTo>
                      <a:cubicBezTo>
                        <a:pt x="2874" y="2825"/>
                        <a:pt x="2878" y="2822"/>
                        <a:pt x="2878" y="2822"/>
                      </a:cubicBezTo>
                      <a:cubicBezTo>
                        <a:pt x="2878" y="2822"/>
                        <a:pt x="2879" y="2822"/>
                        <a:pt x="2879" y="2822"/>
                      </a:cubicBezTo>
                      <a:cubicBezTo>
                        <a:pt x="2879" y="2822"/>
                        <a:pt x="2884" y="2810"/>
                        <a:pt x="2884" y="2810"/>
                      </a:cubicBezTo>
                      <a:cubicBezTo>
                        <a:pt x="2884" y="2810"/>
                        <a:pt x="2884" y="2809"/>
                        <a:pt x="2884" y="2809"/>
                      </a:cubicBezTo>
                      <a:cubicBezTo>
                        <a:pt x="2884" y="2809"/>
                        <a:pt x="2888" y="2791"/>
                        <a:pt x="2888" y="2791"/>
                      </a:cubicBezTo>
                      <a:cubicBezTo>
                        <a:pt x="2888" y="2791"/>
                        <a:pt x="2890" y="2795"/>
                        <a:pt x="2890" y="2795"/>
                      </a:cubicBezTo>
                      <a:cubicBezTo>
                        <a:pt x="2890" y="2795"/>
                        <a:pt x="2895" y="2763"/>
                        <a:pt x="2895" y="2763"/>
                      </a:cubicBezTo>
                      <a:cubicBezTo>
                        <a:pt x="2895" y="2763"/>
                        <a:pt x="2896" y="2763"/>
                        <a:pt x="2896" y="2763"/>
                      </a:cubicBezTo>
                      <a:cubicBezTo>
                        <a:pt x="2896" y="2763"/>
                        <a:pt x="2901" y="2777"/>
                        <a:pt x="2901" y="2777"/>
                      </a:cubicBezTo>
                      <a:cubicBezTo>
                        <a:pt x="2901" y="2777"/>
                        <a:pt x="2904" y="2764"/>
                        <a:pt x="2904" y="2764"/>
                      </a:cubicBezTo>
                      <a:cubicBezTo>
                        <a:pt x="2904" y="2764"/>
                        <a:pt x="2907" y="2783"/>
                        <a:pt x="2907" y="2783"/>
                      </a:cubicBezTo>
                      <a:cubicBezTo>
                        <a:pt x="2907" y="2783"/>
                        <a:pt x="2907" y="2786"/>
                        <a:pt x="2907" y="2786"/>
                      </a:cubicBezTo>
                      <a:cubicBezTo>
                        <a:pt x="2907" y="2786"/>
                        <a:pt x="2912" y="2813"/>
                        <a:pt x="2912" y="2813"/>
                      </a:cubicBezTo>
                      <a:cubicBezTo>
                        <a:pt x="2912" y="2813"/>
                        <a:pt x="2913" y="2813"/>
                        <a:pt x="2913" y="2813"/>
                      </a:cubicBezTo>
                      <a:cubicBezTo>
                        <a:pt x="2913" y="2813"/>
                        <a:pt x="2918" y="2820"/>
                        <a:pt x="2918" y="2820"/>
                      </a:cubicBezTo>
                      <a:cubicBezTo>
                        <a:pt x="2918" y="2820"/>
                        <a:pt x="2918" y="2820"/>
                        <a:pt x="2918" y="2820"/>
                      </a:cubicBezTo>
                      <a:cubicBezTo>
                        <a:pt x="2918" y="2820"/>
                        <a:pt x="2924" y="2822"/>
                        <a:pt x="2924" y="2822"/>
                      </a:cubicBezTo>
                      <a:cubicBezTo>
                        <a:pt x="2924" y="2822"/>
                        <a:pt x="2924" y="2822"/>
                        <a:pt x="2924" y="2822"/>
                      </a:cubicBezTo>
                      <a:cubicBezTo>
                        <a:pt x="2924" y="2822"/>
                        <a:pt x="2929" y="2822"/>
                        <a:pt x="2929" y="2822"/>
                      </a:cubicBezTo>
                      <a:cubicBezTo>
                        <a:pt x="2929" y="2822"/>
                        <a:pt x="2929" y="2822"/>
                        <a:pt x="2929" y="2822"/>
                      </a:cubicBezTo>
                      <a:cubicBezTo>
                        <a:pt x="2929" y="2822"/>
                        <a:pt x="2935" y="2817"/>
                        <a:pt x="2935" y="2817"/>
                      </a:cubicBezTo>
                      <a:cubicBezTo>
                        <a:pt x="2935" y="2817"/>
                        <a:pt x="2935" y="2817"/>
                        <a:pt x="2935" y="2817"/>
                      </a:cubicBezTo>
                      <a:cubicBezTo>
                        <a:pt x="2935" y="2817"/>
                        <a:pt x="2941" y="2804"/>
                        <a:pt x="2941" y="2804"/>
                      </a:cubicBezTo>
                      <a:cubicBezTo>
                        <a:pt x="2941" y="2804"/>
                        <a:pt x="2941" y="2803"/>
                        <a:pt x="2941" y="2803"/>
                      </a:cubicBezTo>
                      <a:cubicBezTo>
                        <a:pt x="2941" y="2803"/>
                        <a:pt x="2945" y="2764"/>
                        <a:pt x="2945" y="2764"/>
                      </a:cubicBezTo>
                      <a:cubicBezTo>
                        <a:pt x="2945" y="2764"/>
                        <a:pt x="2947" y="2771"/>
                        <a:pt x="2947" y="2771"/>
                      </a:cubicBezTo>
                      <a:cubicBezTo>
                        <a:pt x="2947" y="2771"/>
                        <a:pt x="2948" y="2777"/>
                        <a:pt x="2948" y="2777"/>
                      </a:cubicBezTo>
                      <a:cubicBezTo>
                        <a:pt x="2948" y="2777"/>
                        <a:pt x="2954" y="2763"/>
                        <a:pt x="2954" y="2763"/>
                      </a:cubicBezTo>
                      <a:cubicBezTo>
                        <a:pt x="2954" y="2763"/>
                        <a:pt x="2958" y="2785"/>
                        <a:pt x="2958" y="2785"/>
                      </a:cubicBezTo>
                      <a:cubicBezTo>
                        <a:pt x="2958" y="2785"/>
                        <a:pt x="2958" y="2787"/>
                        <a:pt x="2958" y="2787"/>
                      </a:cubicBezTo>
                      <a:cubicBezTo>
                        <a:pt x="2958" y="2787"/>
                        <a:pt x="2963" y="2793"/>
                        <a:pt x="2963" y="2793"/>
                      </a:cubicBezTo>
                      <a:cubicBezTo>
                        <a:pt x="2963" y="2793"/>
                        <a:pt x="2963" y="2794"/>
                        <a:pt x="2963" y="2794"/>
                      </a:cubicBezTo>
                      <a:cubicBezTo>
                        <a:pt x="2963" y="2794"/>
                        <a:pt x="2969" y="2818"/>
                        <a:pt x="2969" y="2818"/>
                      </a:cubicBezTo>
                      <a:cubicBezTo>
                        <a:pt x="2969" y="2818"/>
                        <a:pt x="2969" y="2818"/>
                        <a:pt x="2969" y="2818"/>
                      </a:cubicBezTo>
                      <a:cubicBezTo>
                        <a:pt x="2969" y="2818"/>
                        <a:pt x="2974" y="2823"/>
                        <a:pt x="2974" y="2823"/>
                      </a:cubicBezTo>
                      <a:cubicBezTo>
                        <a:pt x="2974" y="2823"/>
                        <a:pt x="2975" y="2822"/>
                        <a:pt x="2975" y="2822"/>
                      </a:cubicBezTo>
                      <a:cubicBezTo>
                        <a:pt x="2975" y="2822"/>
                        <a:pt x="2980" y="2824"/>
                        <a:pt x="2980" y="2824"/>
                      </a:cubicBezTo>
                      <a:cubicBezTo>
                        <a:pt x="2980" y="2824"/>
                        <a:pt x="2981" y="2824"/>
                        <a:pt x="2981" y="2824"/>
                      </a:cubicBezTo>
                      <a:cubicBezTo>
                        <a:pt x="2981" y="2824"/>
                        <a:pt x="2986" y="2825"/>
                        <a:pt x="2986" y="2825"/>
                      </a:cubicBezTo>
                      <a:cubicBezTo>
                        <a:pt x="2986" y="2825"/>
                        <a:pt x="2987" y="2825"/>
                        <a:pt x="2987" y="2825"/>
                      </a:cubicBezTo>
                      <a:cubicBezTo>
                        <a:pt x="2987" y="2825"/>
                        <a:pt x="2992" y="2826"/>
                        <a:pt x="2992" y="2826"/>
                      </a:cubicBezTo>
                      <a:cubicBezTo>
                        <a:pt x="2992" y="2826"/>
                        <a:pt x="2993" y="2826"/>
                        <a:pt x="2993" y="2826"/>
                      </a:cubicBezTo>
                      <a:cubicBezTo>
                        <a:pt x="2993" y="2826"/>
                        <a:pt x="2997" y="2826"/>
                        <a:pt x="2997" y="2826"/>
                      </a:cubicBezTo>
                      <a:cubicBezTo>
                        <a:pt x="2997" y="2826"/>
                        <a:pt x="2999" y="2826"/>
                        <a:pt x="2999" y="2826"/>
                      </a:cubicBezTo>
                      <a:cubicBezTo>
                        <a:pt x="2999" y="2826"/>
                        <a:pt x="3002" y="2826"/>
                        <a:pt x="3002" y="2826"/>
                      </a:cubicBezTo>
                      <a:cubicBezTo>
                        <a:pt x="3002" y="2826"/>
                        <a:pt x="3004" y="2826"/>
                        <a:pt x="3004" y="2826"/>
                      </a:cubicBezTo>
                      <a:cubicBezTo>
                        <a:pt x="3004" y="2826"/>
                        <a:pt x="3006" y="2827"/>
                        <a:pt x="3006" y="2827"/>
                      </a:cubicBezTo>
                      <a:cubicBezTo>
                        <a:pt x="3006" y="2827"/>
                        <a:pt x="3009" y="2826"/>
                        <a:pt x="3009" y="2826"/>
                      </a:cubicBezTo>
                      <a:cubicBezTo>
                        <a:pt x="3009" y="2826"/>
                        <a:pt x="3014" y="2827"/>
                        <a:pt x="3014" y="2827"/>
                      </a:cubicBezTo>
                      <a:cubicBezTo>
                        <a:pt x="3014" y="2827"/>
                        <a:pt x="3014" y="2827"/>
                        <a:pt x="3014" y="2827"/>
                      </a:cubicBezTo>
                      <a:cubicBezTo>
                        <a:pt x="3014" y="2827"/>
                        <a:pt x="3018" y="2827"/>
                        <a:pt x="3018" y="2827"/>
                      </a:cubicBezTo>
                      <a:cubicBezTo>
                        <a:pt x="3018" y="2827"/>
                        <a:pt x="3022" y="2827"/>
                        <a:pt x="3022" y="2827"/>
                      </a:cubicBezTo>
                      <a:cubicBezTo>
                        <a:pt x="3022" y="2827"/>
                        <a:pt x="3024" y="2827"/>
                        <a:pt x="3024" y="2827"/>
                      </a:cubicBezTo>
                      <a:cubicBezTo>
                        <a:pt x="3024" y="2827"/>
                        <a:pt x="3028" y="2827"/>
                        <a:pt x="3028" y="2827"/>
                      </a:cubicBezTo>
                      <a:cubicBezTo>
                        <a:pt x="3028" y="2827"/>
                        <a:pt x="3030" y="2826"/>
                        <a:pt x="3030" y="2826"/>
                      </a:cubicBezTo>
                      <a:cubicBezTo>
                        <a:pt x="3030" y="2826"/>
                        <a:pt x="3032" y="2827"/>
                        <a:pt x="3032" y="2827"/>
                      </a:cubicBezTo>
                      <a:cubicBezTo>
                        <a:pt x="3032" y="2827"/>
                        <a:pt x="3037" y="2826"/>
                        <a:pt x="3037" y="2826"/>
                      </a:cubicBezTo>
                      <a:cubicBezTo>
                        <a:pt x="3037" y="2826"/>
                        <a:pt x="3037" y="2827"/>
                        <a:pt x="3037" y="2827"/>
                      </a:cubicBezTo>
                      <a:cubicBezTo>
                        <a:pt x="3037" y="2827"/>
                        <a:pt x="3040" y="2826"/>
                        <a:pt x="3040" y="2826"/>
                      </a:cubicBezTo>
                      <a:cubicBezTo>
                        <a:pt x="3040" y="2826"/>
                        <a:pt x="3044" y="2826"/>
                        <a:pt x="3044" y="2826"/>
                      </a:cubicBezTo>
                      <a:cubicBezTo>
                        <a:pt x="3044" y="2826"/>
                        <a:pt x="3048" y="2826"/>
                        <a:pt x="3048" y="2826"/>
                      </a:cubicBezTo>
                      <a:cubicBezTo>
                        <a:pt x="3048" y="2826"/>
                        <a:pt x="3049" y="2826"/>
                        <a:pt x="3049" y="2826"/>
                      </a:cubicBezTo>
                      <a:cubicBezTo>
                        <a:pt x="3049" y="2826"/>
                        <a:pt x="3054" y="2825"/>
                        <a:pt x="3054" y="2825"/>
                      </a:cubicBezTo>
                      <a:cubicBezTo>
                        <a:pt x="3054" y="2825"/>
                        <a:pt x="3054" y="2825"/>
                        <a:pt x="3054" y="2825"/>
                      </a:cubicBezTo>
                      <a:cubicBezTo>
                        <a:pt x="3054" y="2825"/>
                        <a:pt x="3059" y="2823"/>
                        <a:pt x="3059" y="2823"/>
                      </a:cubicBezTo>
                      <a:cubicBezTo>
                        <a:pt x="3059" y="2823"/>
                        <a:pt x="3060" y="2823"/>
                        <a:pt x="3060" y="2823"/>
                      </a:cubicBezTo>
                      <a:cubicBezTo>
                        <a:pt x="3060" y="2823"/>
                        <a:pt x="3065" y="2819"/>
                        <a:pt x="3065" y="2819"/>
                      </a:cubicBezTo>
                      <a:cubicBezTo>
                        <a:pt x="3065" y="2819"/>
                        <a:pt x="3065" y="2819"/>
                        <a:pt x="3065" y="2819"/>
                      </a:cubicBezTo>
                      <a:cubicBezTo>
                        <a:pt x="3065" y="2819"/>
                        <a:pt x="3071" y="2806"/>
                        <a:pt x="3071" y="2806"/>
                      </a:cubicBezTo>
                      <a:cubicBezTo>
                        <a:pt x="3071" y="2806"/>
                        <a:pt x="3071" y="2805"/>
                        <a:pt x="3071" y="2805"/>
                      </a:cubicBezTo>
                      <a:cubicBezTo>
                        <a:pt x="3071" y="2805"/>
                        <a:pt x="3076" y="2559"/>
                        <a:pt x="3076" y="2559"/>
                      </a:cubicBezTo>
                      <a:cubicBezTo>
                        <a:pt x="3076" y="2559"/>
                        <a:pt x="3078" y="2484"/>
                        <a:pt x="3078" y="2484"/>
                      </a:cubicBezTo>
                      <a:cubicBezTo>
                        <a:pt x="3078" y="2484"/>
                        <a:pt x="3082" y="2773"/>
                        <a:pt x="3082" y="2773"/>
                      </a:cubicBezTo>
                      <a:cubicBezTo>
                        <a:pt x="3082" y="2773"/>
                        <a:pt x="3082" y="2776"/>
                        <a:pt x="3082" y="2776"/>
                      </a:cubicBezTo>
                      <a:cubicBezTo>
                        <a:pt x="3082" y="2776"/>
                        <a:pt x="3088" y="2811"/>
                        <a:pt x="3088" y="2811"/>
                      </a:cubicBezTo>
                      <a:cubicBezTo>
                        <a:pt x="3088" y="2811"/>
                        <a:pt x="3088" y="2812"/>
                        <a:pt x="3088" y="2812"/>
                      </a:cubicBezTo>
                      <a:cubicBezTo>
                        <a:pt x="3088" y="2812"/>
                        <a:pt x="3093" y="2819"/>
                        <a:pt x="3093" y="2819"/>
                      </a:cubicBezTo>
                      <a:cubicBezTo>
                        <a:pt x="3093" y="2819"/>
                        <a:pt x="3093" y="2819"/>
                        <a:pt x="3093" y="2819"/>
                      </a:cubicBezTo>
                      <a:cubicBezTo>
                        <a:pt x="3093" y="2819"/>
                        <a:pt x="3099" y="2822"/>
                        <a:pt x="3099" y="2822"/>
                      </a:cubicBezTo>
                      <a:cubicBezTo>
                        <a:pt x="3099" y="2822"/>
                        <a:pt x="3099" y="2822"/>
                        <a:pt x="3099" y="2822"/>
                      </a:cubicBezTo>
                      <a:cubicBezTo>
                        <a:pt x="3099" y="2822"/>
                        <a:pt x="3105" y="2824"/>
                        <a:pt x="3105" y="2824"/>
                      </a:cubicBezTo>
                      <a:cubicBezTo>
                        <a:pt x="3105" y="2824"/>
                        <a:pt x="3106" y="2824"/>
                        <a:pt x="3106" y="2824"/>
                      </a:cubicBezTo>
                      <a:cubicBezTo>
                        <a:pt x="3106" y="2824"/>
                        <a:pt x="3110" y="2825"/>
                        <a:pt x="3110" y="2825"/>
                      </a:cubicBezTo>
                      <a:cubicBezTo>
                        <a:pt x="3110" y="2825"/>
                        <a:pt x="3111" y="2825"/>
                        <a:pt x="3111" y="2825"/>
                      </a:cubicBezTo>
                      <a:cubicBezTo>
                        <a:pt x="3111" y="2825"/>
                        <a:pt x="3116" y="2825"/>
                        <a:pt x="3116" y="2825"/>
                      </a:cubicBezTo>
                      <a:cubicBezTo>
                        <a:pt x="3116" y="2825"/>
                        <a:pt x="3116" y="2826"/>
                        <a:pt x="3116" y="2826"/>
                      </a:cubicBezTo>
                      <a:cubicBezTo>
                        <a:pt x="3116" y="2826"/>
                        <a:pt x="3122" y="2826"/>
                        <a:pt x="3122" y="2826"/>
                      </a:cubicBezTo>
                      <a:cubicBezTo>
                        <a:pt x="3122" y="2826"/>
                        <a:pt x="3124" y="2826"/>
                        <a:pt x="3124" y="2826"/>
                      </a:cubicBezTo>
                      <a:cubicBezTo>
                        <a:pt x="3124" y="2826"/>
                        <a:pt x="3126" y="2826"/>
                        <a:pt x="3126" y="2826"/>
                      </a:cubicBezTo>
                      <a:cubicBezTo>
                        <a:pt x="3126" y="2826"/>
                        <a:pt x="3131" y="2826"/>
                        <a:pt x="3131" y="2826"/>
                      </a:cubicBezTo>
                      <a:cubicBezTo>
                        <a:pt x="3131" y="2826"/>
                        <a:pt x="3133" y="2826"/>
                        <a:pt x="3133" y="2826"/>
                      </a:cubicBezTo>
                      <a:cubicBezTo>
                        <a:pt x="3133" y="2826"/>
                        <a:pt x="3135" y="2826"/>
                        <a:pt x="3135" y="2826"/>
                      </a:cubicBezTo>
                      <a:cubicBezTo>
                        <a:pt x="3135" y="2826"/>
                        <a:pt x="3139" y="2827"/>
                        <a:pt x="3139" y="2827"/>
                      </a:cubicBezTo>
                      <a:cubicBezTo>
                        <a:pt x="3139" y="2827"/>
                        <a:pt x="3139" y="2827"/>
                        <a:pt x="3139" y="2827"/>
                      </a:cubicBezTo>
                      <a:cubicBezTo>
                        <a:pt x="3139" y="2827"/>
                        <a:pt x="3143" y="2826"/>
                        <a:pt x="3143" y="2826"/>
                      </a:cubicBezTo>
                      <a:cubicBezTo>
                        <a:pt x="3143" y="2826"/>
                        <a:pt x="3146" y="2826"/>
                        <a:pt x="3146" y="2826"/>
                      </a:cubicBezTo>
                      <a:cubicBezTo>
                        <a:pt x="3146" y="2826"/>
                        <a:pt x="3149" y="2827"/>
                        <a:pt x="3149" y="2827"/>
                      </a:cubicBezTo>
                      <a:cubicBezTo>
                        <a:pt x="3149" y="2827"/>
                        <a:pt x="3151" y="2827"/>
                        <a:pt x="3151" y="2827"/>
                      </a:cubicBezTo>
                      <a:cubicBezTo>
                        <a:pt x="3151" y="2827"/>
                        <a:pt x="3155" y="2826"/>
                        <a:pt x="3155" y="2826"/>
                      </a:cubicBezTo>
                      <a:cubicBezTo>
                        <a:pt x="3155" y="2826"/>
                        <a:pt x="3157" y="2827"/>
                        <a:pt x="3157" y="2827"/>
                      </a:cubicBezTo>
                      <a:cubicBezTo>
                        <a:pt x="3157" y="2827"/>
                        <a:pt x="3161" y="2827"/>
                        <a:pt x="3161" y="2827"/>
                      </a:cubicBezTo>
                      <a:cubicBezTo>
                        <a:pt x="3161" y="2827"/>
                        <a:pt x="3163" y="2827"/>
                        <a:pt x="3163" y="2827"/>
                      </a:cubicBezTo>
                      <a:cubicBezTo>
                        <a:pt x="3163" y="2827"/>
                        <a:pt x="3164" y="2827"/>
                        <a:pt x="3164" y="2827"/>
                      </a:cubicBezTo>
                      <a:cubicBezTo>
                        <a:pt x="3164" y="2827"/>
                        <a:pt x="3167" y="2827"/>
                        <a:pt x="3167" y="2827"/>
                      </a:cubicBezTo>
                      <a:cubicBezTo>
                        <a:pt x="3167" y="2827"/>
                        <a:pt x="3171" y="2827"/>
                        <a:pt x="3171" y="2827"/>
                      </a:cubicBezTo>
                      <a:cubicBezTo>
                        <a:pt x="3171" y="2827"/>
                        <a:pt x="3173" y="2827"/>
                        <a:pt x="3173" y="2827"/>
                      </a:cubicBezTo>
                      <a:cubicBezTo>
                        <a:pt x="3173" y="2827"/>
                        <a:pt x="3177" y="2827"/>
                        <a:pt x="3177" y="2827"/>
                      </a:cubicBezTo>
                      <a:cubicBezTo>
                        <a:pt x="3177" y="2827"/>
                        <a:pt x="3179" y="2827"/>
                        <a:pt x="3179" y="2827"/>
                      </a:cubicBezTo>
                      <a:cubicBezTo>
                        <a:pt x="3179" y="2827"/>
                        <a:pt x="3180" y="2827"/>
                        <a:pt x="3180" y="2827"/>
                      </a:cubicBezTo>
                      <a:cubicBezTo>
                        <a:pt x="3180" y="2827"/>
                        <a:pt x="3186" y="2827"/>
                        <a:pt x="3186" y="2827"/>
                      </a:cubicBezTo>
                      <a:cubicBezTo>
                        <a:pt x="3186" y="2827"/>
                        <a:pt x="3188" y="2827"/>
                        <a:pt x="3188" y="2827"/>
                      </a:cubicBezTo>
                      <a:cubicBezTo>
                        <a:pt x="3188" y="2827"/>
                        <a:pt x="3192" y="2828"/>
                        <a:pt x="3192" y="2828"/>
                      </a:cubicBezTo>
                      <a:cubicBezTo>
                        <a:pt x="3192" y="2828"/>
                        <a:pt x="3193" y="2827"/>
                        <a:pt x="3193" y="2827"/>
                      </a:cubicBezTo>
                      <a:cubicBezTo>
                        <a:pt x="3193" y="2827"/>
                        <a:pt x="3196" y="2827"/>
                        <a:pt x="3196" y="2827"/>
                      </a:cubicBezTo>
                      <a:cubicBezTo>
                        <a:pt x="3196" y="2827"/>
                        <a:pt x="3197" y="2827"/>
                        <a:pt x="3197" y="2827"/>
                      </a:cubicBezTo>
                      <a:cubicBezTo>
                        <a:pt x="3197" y="2827"/>
                        <a:pt x="3202" y="2827"/>
                        <a:pt x="3202" y="2827"/>
                      </a:cubicBezTo>
                      <a:cubicBezTo>
                        <a:pt x="3202" y="2827"/>
                        <a:pt x="3203" y="2827"/>
                        <a:pt x="3203" y="2827"/>
                      </a:cubicBezTo>
                      <a:cubicBezTo>
                        <a:pt x="3203" y="2827"/>
                        <a:pt x="3207" y="2827"/>
                        <a:pt x="3207" y="2827"/>
                      </a:cubicBezTo>
                      <a:cubicBezTo>
                        <a:pt x="3207" y="2827"/>
                        <a:pt x="3212" y="2826"/>
                        <a:pt x="3212" y="2826"/>
                      </a:cubicBezTo>
                      <a:cubicBezTo>
                        <a:pt x="3212" y="2826"/>
                        <a:pt x="3215" y="2825"/>
                        <a:pt x="3215" y="2825"/>
                      </a:cubicBezTo>
                      <a:cubicBezTo>
                        <a:pt x="3215" y="2825"/>
                        <a:pt x="3218" y="2827"/>
                        <a:pt x="3218" y="2827"/>
                      </a:cubicBezTo>
                      <a:cubicBezTo>
                        <a:pt x="3218" y="2827"/>
                        <a:pt x="3220" y="2827"/>
                        <a:pt x="3220" y="2827"/>
                      </a:cubicBezTo>
                      <a:cubicBezTo>
                        <a:pt x="3220" y="2827"/>
                        <a:pt x="3220" y="2827"/>
                        <a:pt x="3220" y="2827"/>
                      </a:cubicBezTo>
                      <a:cubicBezTo>
                        <a:pt x="3220" y="2827"/>
                        <a:pt x="3224" y="2827"/>
                        <a:pt x="3224" y="2827"/>
                      </a:cubicBezTo>
                      <a:cubicBezTo>
                        <a:pt x="3224" y="2827"/>
                        <a:pt x="3228" y="2827"/>
                        <a:pt x="3228" y="2827"/>
                      </a:cubicBezTo>
                      <a:cubicBezTo>
                        <a:pt x="3228" y="2827"/>
                        <a:pt x="3229" y="2827"/>
                        <a:pt x="3229" y="2827"/>
                      </a:cubicBezTo>
                      <a:cubicBezTo>
                        <a:pt x="3229" y="2827"/>
                        <a:pt x="3231" y="2828"/>
                        <a:pt x="3231" y="2828"/>
                      </a:cubicBezTo>
                      <a:cubicBezTo>
                        <a:pt x="3231" y="2828"/>
                        <a:pt x="3236" y="2828"/>
                        <a:pt x="3236" y="2828"/>
                      </a:cubicBezTo>
                      <a:cubicBezTo>
                        <a:pt x="3236" y="2828"/>
                        <a:pt x="3240" y="2827"/>
                        <a:pt x="3240" y="2827"/>
                      </a:cubicBezTo>
                      <a:cubicBezTo>
                        <a:pt x="3240" y="2827"/>
                        <a:pt x="3243" y="2827"/>
                        <a:pt x="3243" y="2827"/>
                      </a:cubicBezTo>
                      <a:cubicBezTo>
                        <a:pt x="3243" y="2827"/>
                        <a:pt x="3246" y="2828"/>
                        <a:pt x="3246" y="2828"/>
                      </a:cubicBezTo>
                      <a:cubicBezTo>
                        <a:pt x="3246" y="2828"/>
                        <a:pt x="3250" y="2828"/>
                        <a:pt x="3250" y="2828"/>
                      </a:cubicBezTo>
                      <a:cubicBezTo>
                        <a:pt x="3250" y="2828"/>
                        <a:pt x="3251" y="2827"/>
                        <a:pt x="3251" y="2827"/>
                      </a:cubicBezTo>
                      <a:cubicBezTo>
                        <a:pt x="3251" y="2827"/>
                        <a:pt x="3252" y="2827"/>
                        <a:pt x="3252" y="2827"/>
                      </a:cubicBezTo>
                      <a:cubicBezTo>
                        <a:pt x="3252" y="2827"/>
                        <a:pt x="3257" y="2828"/>
                        <a:pt x="3257" y="2828"/>
                      </a:cubicBezTo>
                      <a:cubicBezTo>
                        <a:pt x="3257" y="2828"/>
                        <a:pt x="3258" y="2828"/>
                        <a:pt x="3258" y="2828"/>
                      </a:cubicBezTo>
                      <a:cubicBezTo>
                        <a:pt x="3258" y="2828"/>
                        <a:pt x="3263" y="2827"/>
                        <a:pt x="3263" y="2827"/>
                      </a:cubicBezTo>
                      <a:cubicBezTo>
                        <a:pt x="3263" y="2827"/>
                        <a:pt x="3264" y="2827"/>
                        <a:pt x="3264" y="2827"/>
                      </a:cubicBezTo>
                      <a:cubicBezTo>
                        <a:pt x="3264" y="2827"/>
                        <a:pt x="3265" y="2828"/>
                        <a:pt x="3265" y="2828"/>
                      </a:cubicBezTo>
                      <a:cubicBezTo>
                        <a:pt x="3265" y="2828"/>
                        <a:pt x="3269" y="2827"/>
                        <a:pt x="3269" y="2827"/>
                      </a:cubicBezTo>
                      <a:cubicBezTo>
                        <a:pt x="3269" y="2827"/>
                        <a:pt x="3270" y="2828"/>
                        <a:pt x="3270" y="2828"/>
                      </a:cubicBezTo>
                      <a:cubicBezTo>
                        <a:pt x="3270" y="2828"/>
                        <a:pt x="3275" y="2828"/>
                        <a:pt x="3275" y="2828"/>
                      </a:cubicBezTo>
                      <a:cubicBezTo>
                        <a:pt x="3275" y="2828"/>
                        <a:pt x="3276" y="2827"/>
                        <a:pt x="3276" y="2827"/>
                      </a:cubicBezTo>
                      <a:cubicBezTo>
                        <a:pt x="3276" y="2827"/>
                        <a:pt x="3280" y="2828"/>
                        <a:pt x="3280" y="2828"/>
                      </a:cubicBezTo>
                      <a:cubicBezTo>
                        <a:pt x="3280" y="2828"/>
                        <a:pt x="3283" y="2827"/>
                        <a:pt x="3283" y="2827"/>
                      </a:cubicBezTo>
                      <a:cubicBezTo>
                        <a:pt x="3283" y="2827"/>
                        <a:pt x="3287" y="2828"/>
                        <a:pt x="3287" y="2828"/>
                      </a:cubicBezTo>
                      <a:cubicBezTo>
                        <a:pt x="3287" y="2828"/>
                        <a:pt x="3289" y="2827"/>
                        <a:pt x="3289" y="2827"/>
                      </a:cubicBezTo>
                      <a:cubicBezTo>
                        <a:pt x="3289" y="2827"/>
                        <a:pt x="3293" y="2827"/>
                        <a:pt x="3293" y="2827"/>
                      </a:cubicBezTo>
                      <a:cubicBezTo>
                        <a:pt x="3293" y="2827"/>
                        <a:pt x="3296" y="2828"/>
                        <a:pt x="3296" y="2828"/>
                      </a:cubicBezTo>
                      <a:cubicBezTo>
                        <a:pt x="3296" y="2828"/>
                        <a:pt x="3298" y="2827"/>
                        <a:pt x="3298" y="2827"/>
                      </a:cubicBezTo>
                      <a:cubicBezTo>
                        <a:pt x="3298" y="2827"/>
                        <a:pt x="3303" y="2828"/>
                        <a:pt x="3303" y="2828"/>
                      </a:cubicBezTo>
                      <a:cubicBezTo>
                        <a:pt x="3303" y="2828"/>
                        <a:pt x="3303" y="2828"/>
                        <a:pt x="3303" y="2828"/>
                      </a:cubicBezTo>
                      <a:cubicBezTo>
                        <a:pt x="3303" y="2828"/>
                        <a:pt x="3306" y="2827"/>
                        <a:pt x="3306" y="2827"/>
                      </a:cubicBezTo>
                      <a:cubicBezTo>
                        <a:pt x="3306" y="2827"/>
                        <a:pt x="3310" y="2828"/>
                        <a:pt x="3310" y="2828"/>
                      </a:cubicBezTo>
                      <a:cubicBezTo>
                        <a:pt x="3310" y="2828"/>
                        <a:pt x="3314" y="2827"/>
                        <a:pt x="3314" y="2827"/>
                      </a:cubicBezTo>
                      <a:cubicBezTo>
                        <a:pt x="3314" y="2827"/>
                        <a:pt x="3316" y="2827"/>
                        <a:pt x="3316" y="2827"/>
                      </a:cubicBezTo>
                      <a:cubicBezTo>
                        <a:pt x="3316" y="2827"/>
                        <a:pt x="3319" y="2828"/>
                        <a:pt x="3319" y="2828"/>
                      </a:cubicBezTo>
                      <a:cubicBezTo>
                        <a:pt x="3319" y="2828"/>
                        <a:pt x="3321" y="2828"/>
                        <a:pt x="3321" y="2828"/>
                      </a:cubicBezTo>
                      <a:cubicBezTo>
                        <a:pt x="3321" y="2828"/>
                        <a:pt x="3323" y="2827"/>
                        <a:pt x="3323" y="2827"/>
                      </a:cubicBezTo>
                      <a:cubicBezTo>
                        <a:pt x="3323" y="2827"/>
                        <a:pt x="3327" y="2827"/>
                        <a:pt x="3327" y="2827"/>
                      </a:cubicBezTo>
                      <a:cubicBezTo>
                        <a:pt x="3327" y="2827"/>
                        <a:pt x="3330" y="2828"/>
                        <a:pt x="3330" y="2828"/>
                      </a:cubicBezTo>
                      <a:cubicBezTo>
                        <a:pt x="3330" y="2828"/>
                        <a:pt x="3331" y="2827"/>
                        <a:pt x="3331" y="2827"/>
                      </a:cubicBezTo>
                      <a:cubicBezTo>
                        <a:pt x="3331" y="2827"/>
                        <a:pt x="3334" y="2828"/>
                        <a:pt x="3334" y="2828"/>
                      </a:cubicBezTo>
                      <a:cubicBezTo>
                        <a:pt x="3334" y="2828"/>
                        <a:pt x="3339" y="2828"/>
                        <a:pt x="3339" y="2828"/>
                      </a:cubicBezTo>
                      <a:cubicBezTo>
                        <a:pt x="3339" y="2828"/>
                        <a:pt x="3340" y="2827"/>
                        <a:pt x="3340" y="2827"/>
                      </a:cubicBezTo>
                      <a:cubicBezTo>
                        <a:pt x="3340" y="2827"/>
                        <a:pt x="3346" y="2827"/>
                        <a:pt x="3346" y="2827"/>
                      </a:cubicBezTo>
                      <a:cubicBezTo>
                        <a:pt x="3346" y="2827"/>
                        <a:pt x="3348" y="2828"/>
                        <a:pt x="3348" y="2828"/>
                      </a:cubicBezTo>
                      <a:cubicBezTo>
                        <a:pt x="3348" y="2828"/>
                        <a:pt x="3351" y="2827"/>
                        <a:pt x="3351" y="2827"/>
                      </a:cubicBezTo>
                      <a:cubicBezTo>
                        <a:pt x="3351" y="2827"/>
                        <a:pt x="3352" y="2828"/>
                        <a:pt x="3352" y="2828"/>
                      </a:cubicBezTo>
                      <a:cubicBezTo>
                        <a:pt x="3352" y="2828"/>
                        <a:pt x="3355" y="2828"/>
                        <a:pt x="3355" y="2828"/>
                      </a:cubicBezTo>
                      <a:cubicBezTo>
                        <a:pt x="3355" y="2828"/>
                        <a:pt x="3357" y="2827"/>
                        <a:pt x="3357" y="2827"/>
                      </a:cubicBezTo>
                      <a:cubicBezTo>
                        <a:pt x="3357" y="2827"/>
                        <a:pt x="3360" y="2827"/>
                        <a:pt x="3360" y="2827"/>
                      </a:cubicBezTo>
                      <a:cubicBezTo>
                        <a:pt x="3360" y="2827"/>
                        <a:pt x="3363" y="2828"/>
                        <a:pt x="3363" y="2828"/>
                      </a:cubicBezTo>
                      <a:cubicBezTo>
                        <a:pt x="3363" y="2828"/>
                        <a:pt x="3365" y="2827"/>
                        <a:pt x="3365" y="2827"/>
                      </a:cubicBezTo>
                      <a:cubicBezTo>
                        <a:pt x="3365" y="2827"/>
                        <a:pt x="3370" y="2828"/>
                        <a:pt x="3370" y="2828"/>
                      </a:cubicBezTo>
                      <a:cubicBezTo>
                        <a:pt x="3370" y="2828"/>
                        <a:pt x="3372" y="2827"/>
                        <a:pt x="3372" y="2827"/>
                      </a:cubicBezTo>
                      <a:cubicBezTo>
                        <a:pt x="3372" y="2827"/>
                        <a:pt x="3373" y="2828"/>
                        <a:pt x="3373" y="2828"/>
                      </a:cubicBezTo>
                      <a:cubicBezTo>
                        <a:pt x="3373" y="2828"/>
                        <a:pt x="3378" y="2828"/>
                        <a:pt x="3378" y="2828"/>
                      </a:cubicBezTo>
                      <a:cubicBezTo>
                        <a:pt x="3378" y="2828"/>
                        <a:pt x="3379" y="2827"/>
                        <a:pt x="3379" y="2827"/>
                      </a:cubicBezTo>
                      <a:cubicBezTo>
                        <a:pt x="3379" y="2827"/>
                        <a:pt x="3383" y="2828"/>
                        <a:pt x="3383" y="2828"/>
                      </a:cubicBezTo>
                      <a:cubicBezTo>
                        <a:pt x="3383" y="2828"/>
                        <a:pt x="3385" y="2827"/>
                        <a:pt x="3385" y="2827"/>
                      </a:cubicBezTo>
                      <a:cubicBezTo>
                        <a:pt x="3385" y="2827"/>
                        <a:pt x="3388" y="2827"/>
                        <a:pt x="3388" y="2827"/>
                      </a:cubicBezTo>
                      <a:cubicBezTo>
                        <a:pt x="3388" y="2827"/>
                        <a:pt x="3392" y="2828"/>
                        <a:pt x="3392" y="2828"/>
                      </a:cubicBezTo>
                      <a:cubicBezTo>
                        <a:pt x="3392" y="2828"/>
                        <a:pt x="3395" y="2828"/>
                        <a:pt x="3395" y="2828"/>
                      </a:cubicBezTo>
                      <a:cubicBezTo>
                        <a:pt x="3395" y="2828"/>
                        <a:pt x="3396" y="2828"/>
                        <a:pt x="3396" y="2828"/>
                      </a:cubicBezTo>
                      <a:cubicBezTo>
                        <a:pt x="3396" y="2828"/>
                        <a:pt x="3402" y="2828"/>
                        <a:pt x="3402" y="2828"/>
                      </a:cubicBezTo>
                      <a:cubicBezTo>
                        <a:pt x="3402" y="2828"/>
                        <a:pt x="3404" y="2827"/>
                        <a:pt x="3404" y="2827"/>
                      </a:cubicBezTo>
                      <a:cubicBezTo>
                        <a:pt x="3404" y="2827"/>
                        <a:pt x="3406" y="2828"/>
                        <a:pt x="3406" y="2828"/>
                      </a:cubicBezTo>
                      <a:cubicBezTo>
                        <a:pt x="3406" y="2828"/>
                        <a:pt x="3409" y="2827"/>
                        <a:pt x="3409" y="2827"/>
                      </a:cubicBezTo>
                      <a:cubicBezTo>
                        <a:pt x="3409" y="2827"/>
                        <a:pt x="3413" y="2827"/>
                        <a:pt x="3413" y="2827"/>
                      </a:cubicBezTo>
                      <a:cubicBezTo>
                        <a:pt x="3413" y="2827"/>
                        <a:pt x="3416" y="2828"/>
                        <a:pt x="3416" y="2828"/>
                      </a:cubicBezTo>
                      <a:cubicBezTo>
                        <a:pt x="3416" y="2828"/>
                        <a:pt x="3416" y="2828"/>
                        <a:pt x="3416" y="2828"/>
                      </a:cubicBezTo>
                      <a:cubicBezTo>
                        <a:pt x="3416" y="2828"/>
                        <a:pt x="3419" y="2827"/>
                        <a:pt x="3419" y="2827"/>
                      </a:cubicBezTo>
                      <a:cubicBezTo>
                        <a:pt x="3419" y="2827"/>
                        <a:pt x="3424" y="2828"/>
                        <a:pt x="3424" y="2828"/>
                      </a:cubicBezTo>
                      <a:cubicBezTo>
                        <a:pt x="3424" y="2828"/>
                        <a:pt x="3426" y="2827"/>
                        <a:pt x="3426" y="2827"/>
                      </a:cubicBezTo>
                      <a:cubicBezTo>
                        <a:pt x="3426" y="2827"/>
                        <a:pt x="3428" y="2828"/>
                        <a:pt x="3428" y="2828"/>
                      </a:cubicBezTo>
                      <a:cubicBezTo>
                        <a:pt x="3428" y="2828"/>
                        <a:pt x="3431" y="2827"/>
                        <a:pt x="3431" y="2827"/>
                      </a:cubicBezTo>
                      <a:cubicBezTo>
                        <a:pt x="3431" y="2827"/>
                        <a:pt x="3434" y="2828"/>
                        <a:pt x="3434" y="2828"/>
                      </a:cubicBezTo>
                      <a:cubicBezTo>
                        <a:pt x="3434" y="2828"/>
                        <a:pt x="3437" y="2827"/>
                        <a:pt x="3437" y="2827"/>
                      </a:cubicBezTo>
                      <a:cubicBezTo>
                        <a:pt x="3437" y="2827"/>
                        <a:pt x="3439" y="2828"/>
                        <a:pt x="3439" y="2828"/>
                      </a:cubicBezTo>
                      <a:cubicBezTo>
                        <a:pt x="3439" y="2828"/>
                        <a:pt x="3440" y="2827"/>
                        <a:pt x="3440" y="2827"/>
                      </a:cubicBezTo>
                      <a:cubicBezTo>
                        <a:pt x="3440" y="2827"/>
                        <a:pt x="3447" y="2828"/>
                        <a:pt x="3447" y="2828"/>
                      </a:cubicBezTo>
                      <a:cubicBezTo>
                        <a:pt x="3447" y="2828"/>
                        <a:pt x="3449" y="2828"/>
                        <a:pt x="3449" y="2828"/>
                      </a:cubicBezTo>
                      <a:cubicBezTo>
                        <a:pt x="3449" y="2828"/>
                        <a:pt x="3450" y="2828"/>
                        <a:pt x="3450" y="2828"/>
                      </a:cubicBezTo>
                      <a:cubicBezTo>
                        <a:pt x="3450" y="2828"/>
                        <a:pt x="3450" y="2828"/>
                        <a:pt x="3450" y="2828"/>
                      </a:cubicBezTo>
                      <a:cubicBezTo>
                        <a:pt x="3450" y="2828"/>
                        <a:pt x="3457" y="2828"/>
                        <a:pt x="3457" y="2828"/>
                      </a:cubicBezTo>
                      <a:cubicBezTo>
                        <a:pt x="3457" y="2828"/>
                        <a:pt x="3461" y="2827"/>
                        <a:pt x="3461" y="2827"/>
                      </a:cubicBezTo>
                      <a:cubicBezTo>
                        <a:pt x="3461" y="2827"/>
                        <a:pt x="3462" y="2827"/>
                        <a:pt x="3462" y="2827"/>
                      </a:cubicBezTo>
                      <a:cubicBezTo>
                        <a:pt x="3462" y="2827"/>
                        <a:pt x="3467" y="2828"/>
                        <a:pt x="3467" y="2828"/>
                      </a:cubicBezTo>
                      <a:cubicBezTo>
                        <a:pt x="3467" y="2828"/>
                        <a:pt x="3468" y="2827"/>
                        <a:pt x="3468" y="2827"/>
                      </a:cubicBezTo>
                      <a:cubicBezTo>
                        <a:pt x="3468" y="2827"/>
                        <a:pt x="3469" y="2828"/>
                        <a:pt x="3469" y="2828"/>
                      </a:cubicBezTo>
                      <a:cubicBezTo>
                        <a:pt x="3469" y="2828"/>
                        <a:pt x="3473" y="2828"/>
                        <a:pt x="3473" y="2828"/>
                      </a:cubicBezTo>
                      <a:cubicBezTo>
                        <a:pt x="3473" y="2828"/>
                        <a:pt x="3476" y="2828"/>
                        <a:pt x="3476" y="2828"/>
                      </a:cubicBezTo>
                      <a:cubicBezTo>
                        <a:pt x="3476" y="2828"/>
                        <a:pt x="3478" y="2828"/>
                        <a:pt x="3478" y="2828"/>
                      </a:cubicBezTo>
                      <a:cubicBezTo>
                        <a:pt x="3478" y="2828"/>
                        <a:pt x="3481" y="2828"/>
                        <a:pt x="3481" y="2828"/>
                      </a:cubicBezTo>
                      <a:cubicBezTo>
                        <a:pt x="3481" y="2828"/>
                        <a:pt x="3485" y="2827"/>
                        <a:pt x="3485" y="2827"/>
                      </a:cubicBezTo>
                      <a:cubicBezTo>
                        <a:pt x="3485" y="2827"/>
                        <a:pt x="3488" y="2828"/>
                        <a:pt x="3488" y="2828"/>
                      </a:cubicBezTo>
                      <a:cubicBezTo>
                        <a:pt x="3488" y="2828"/>
                        <a:pt x="3491" y="2828"/>
                        <a:pt x="3491" y="2828"/>
                      </a:cubicBezTo>
                      <a:cubicBezTo>
                        <a:pt x="3491" y="2828"/>
                        <a:pt x="3493" y="2827"/>
                        <a:pt x="3493" y="2827"/>
                      </a:cubicBezTo>
                      <a:cubicBezTo>
                        <a:pt x="3493" y="2827"/>
                        <a:pt x="3496" y="2828"/>
                        <a:pt x="3496" y="2828"/>
                      </a:cubicBezTo>
                      <a:cubicBezTo>
                        <a:pt x="3496" y="2828"/>
                        <a:pt x="3497" y="2828"/>
                        <a:pt x="3497" y="2828"/>
                      </a:cubicBezTo>
                      <a:cubicBezTo>
                        <a:pt x="3497" y="2828"/>
                        <a:pt x="3501" y="2828"/>
                        <a:pt x="3501" y="2828"/>
                      </a:cubicBezTo>
                      <a:cubicBezTo>
                        <a:pt x="3501" y="2828"/>
                        <a:pt x="3504" y="2828"/>
                        <a:pt x="3504" y="2828"/>
                      </a:cubicBezTo>
                      <a:cubicBezTo>
                        <a:pt x="3504" y="2828"/>
                        <a:pt x="3506" y="2827"/>
                        <a:pt x="3506" y="2827"/>
                      </a:cubicBezTo>
                      <a:cubicBezTo>
                        <a:pt x="3506" y="2827"/>
                        <a:pt x="3509" y="2828"/>
                        <a:pt x="3509" y="2828"/>
                      </a:cubicBezTo>
                      <a:cubicBezTo>
                        <a:pt x="3509" y="2828"/>
                        <a:pt x="3513" y="2828"/>
                        <a:pt x="3513" y="2828"/>
                      </a:cubicBezTo>
                      <a:cubicBezTo>
                        <a:pt x="3513" y="2828"/>
                        <a:pt x="3514" y="2827"/>
                        <a:pt x="3514" y="2827"/>
                      </a:cubicBezTo>
                      <a:cubicBezTo>
                        <a:pt x="3514" y="2827"/>
                        <a:pt x="3519" y="2827"/>
                        <a:pt x="3519" y="2827"/>
                      </a:cubicBezTo>
                      <a:cubicBezTo>
                        <a:pt x="3519" y="2827"/>
                        <a:pt x="3522" y="2828"/>
                        <a:pt x="3522" y="2828"/>
                      </a:cubicBezTo>
                      <a:cubicBezTo>
                        <a:pt x="3522" y="2828"/>
                        <a:pt x="3526" y="2827"/>
                        <a:pt x="3526" y="2827"/>
                      </a:cubicBezTo>
                      <a:cubicBezTo>
                        <a:pt x="3526" y="2827"/>
                        <a:pt x="3528" y="2828"/>
                        <a:pt x="3528" y="2828"/>
                      </a:cubicBezTo>
                      <a:cubicBezTo>
                        <a:pt x="3528" y="2828"/>
                        <a:pt x="3530" y="2828"/>
                        <a:pt x="3530" y="2828"/>
                      </a:cubicBezTo>
                      <a:cubicBezTo>
                        <a:pt x="3530" y="2828"/>
                        <a:pt x="3534" y="2828"/>
                        <a:pt x="3534" y="2828"/>
                      </a:cubicBezTo>
                      <a:cubicBezTo>
                        <a:pt x="3534" y="2828"/>
                        <a:pt x="3536" y="2828"/>
                        <a:pt x="3536" y="2828"/>
                      </a:cubicBezTo>
                      <a:cubicBezTo>
                        <a:pt x="3536" y="2828"/>
                        <a:pt x="3539" y="2828"/>
                        <a:pt x="3539" y="2828"/>
                      </a:cubicBezTo>
                      <a:cubicBezTo>
                        <a:pt x="3539" y="2828"/>
                        <a:pt x="3543" y="2828"/>
                        <a:pt x="3543" y="2828"/>
                      </a:cubicBezTo>
                      <a:cubicBezTo>
                        <a:pt x="3543" y="2828"/>
                        <a:pt x="3545" y="2827"/>
                        <a:pt x="3545" y="2827"/>
                      </a:cubicBezTo>
                      <a:cubicBezTo>
                        <a:pt x="3545" y="2827"/>
                        <a:pt x="3549" y="2828"/>
                        <a:pt x="3549" y="2828"/>
                      </a:cubicBezTo>
                      <a:cubicBezTo>
                        <a:pt x="3549" y="2828"/>
                        <a:pt x="3551" y="2827"/>
                        <a:pt x="3551" y="2827"/>
                      </a:cubicBezTo>
                      <a:cubicBezTo>
                        <a:pt x="3551" y="2827"/>
                        <a:pt x="3552" y="2827"/>
                        <a:pt x="3552" y="2827"/>
                      </a:cubicBezTo>
                      <a:cubicBezTo>
                        <a:pt x="3552" y="2827"/>
                        <a:pt x="3552" y="2828"/>
                        <a:pt x="3552" y="2828"/>
                      </a:cubicBezTo>
                      <a:cubicBezTo>
                        <a:pt x="3552" y="2828"/>
                        <a:pt x="3558" y="2827"/>
                        <a:pt x="3558" y="2827"/>
                      </a:cubicBezTo>
                      <a:cubicBezTo>
                        <a:pt x="3558" y="2827"/>
                        <a:pt x="3560" y="2828"/>
                        <a:pt x="3560" y="2828"/>
                      </a:cubicBezTo>
                      <a:cubicBezTo>
                        <a:pt x="3560" y="2828"/>
                        <a:pt x="3563" y="2828"/>
                        <a:pt x="3563" y="2828"/>
                      </a:cubicBezTo>
                      <a:cubicBezTo>
                        <a:pt x="3563" y="2828"/>
                        <a:pt x="3566" y="2827"/>
                        <a:pt x="3566" y="2827"/>
                      </a:cubicBezTo>
                      <a:cubicBezTo>
                        <a:pt x="3566" y="2827"/>
                        <a:pt x="3569" y="2828"/>
                        <a:pt x="3569" y="2828"/>
                      </a:cubicBezTo>
                      <a:cubicBezTo>
                        <a:pt x="3569" y="2828"/>
                        <a:pt x="3570" y="2828"/>
                        <a:pt x="3570" y="2828"/>
                      </a:cubicBezTo>
                      <a:cubicBezTo>
                        <a:pt x="3570" y="2828"/>
                        <a:pt x="3578" y="2827"/>
                        <a:pt x="3578" y="2827"/>
                      </a:cubicBezTo>
                      <a:cubicBezTo>
                        <a:pt x="3578" y="2827"/>
                        <a:pt x="3580" y="2828"/>
                        <a:pt x="3580" y="2828"/>
                      </a:cubicBezTo>
                      <a:cubicBezTo>
                        <a:pt x="3580" y="2828"/>
                        <a:pt x="3582" y="2828"/>
                        <a:pt x="3582" y="2828"/>
                      </a:cubicBezTo>
                      <a:cubicBezTo>
                        <a:pt x="3582" y="2828"/>
                        <a:pt x="3585" y="2827"/>
                        <a:pt x="3585" y="2827"/>
                      </a:cubicBezTo>
                      <a:cubicBezTo>
                        <a:pt x="3585" y="2827"/>
                        <a:pt x="3588" y="2827"/>
                        <a:pt x="3588" y="2827"/>
                      </a:cubicBezTo>
                      <a:cubicBezTo>
                        <a:pt x="3588" y="2827"/>
                        <a:pt x="3589" y="2828"/>
                        <a:pt x="3589" y="2828"/>
                      </a:cubicBezTo>
                      <a:cubicBezTo>
                        <a:pt x="3589" y="2828"/>
                        <a:pt x="3593" y="2828"/>
                        <a:pt x="3593" y="2828"/>
                      </a:cubicBezTo>
                      <a:cubicBezTo>
                        <a:pt x="3593" y="2828"/>
                        <a:pt x="3595" y="2828"/>
                        <a:pt x="3595" y="2828"/>
                      </a:cubicBezTo>
                      <a:cubicBezTo>
                        <a:pt x="3595" y="2828"/>
                        <a:pt x="3600" y="2827"/>
                        <a:pt x="3600" y="2827"/>
                      </a:cubicBezTo>
                      <a:cubicBezTo>
                        <a:pt x="3600" y="2827"/>
                        <a:pt x="3602" y="2828"/>
                        <a:pt x="3602" y="2828"/>
                      </a:cubicBezTo>
                      <a:cubicBezTo>
                        <a:pt x="3602" y="2828"/>
                        <a:pt x="3603" y="2828"/>
                        <a:pt x="3603" y="2828"/>
                      </a:cubicBezTo>
                      <a:cubicBezTo>
                        <a:pt x="3603" y="2828"/>
                        <a:pt x="3605" y="2827"/>
                        <a:pt x="3605" y="2827"/>
                      </a:cubicBezTo>
                      <a:cubicBezTo>
                        <a:pt x="3605" y="2827"/>
                        <a:pt x="3610" y="2828"/>
                        <a:pt x="3610" y="2828"/>
                      </a:cubicBezTo>
                      <a:cubicBezTo>
                        <a:pt x="3610" y="2828"/>
                        <a:pt x="3612" y="2827"/>
                        <a:pt x="3612" y="2827"/>
                      </a:cubicBezTo>
                      <a:cubicBezTo>
                        <a:pt x="3612" y="2827"/>
                        <a:pt x="3618" y="2827"/>
                        <a:pt x="3618" y="2827"/>
                      </a:cubicBezTo>
                      <a:cubicBezTo>
                        <a:pt x="3618" y="2827"/>
                        <a:pt x="3619" y="2828"/>
                        <a:pt x="3619" y="2828"/>
                      </a:cubicBezTo>
                      <a:cubicBezTo>
                        <a:pt x="3619" y="2828"/>
                        <a:pt x="3622" y="2827"/>
                        <a:pt x="3622" y="2827"/>
                      </a:cubicBezTo>
                      <a:cubicBezTo>
                        <a:pt x="3622" y="2827"/>
                        <a:pt x="3624" y="2828"/>
                        <a:pt x="3624" y="2828"/>
                      </a:cubicBezTo>
                      <a:cubicBezTo>
                        <a:pt x="3624" y="2828"/>
                        <a:pt x="3629" y="2828"/>
                        <a:pt x="3629" y="2828"/>
                      </a:cubicBezTo>
                      <a:cubicBezTo>
                        <a:pt x="3629" y="2828"/>
                        <a:pt x="3631" y="2827"/>
                        <a:pt x="3631" y="2827"/>
                      </a:cubicBezTo>
                      <a:cubicBezTo>
                        <a:pt x="3631" y="2827"/>
                        <a:pt x="3633" y="2828"/>
                        <a:pt x="3633" y="2828"/>
                      </a:cubicBezTo>
                      <a:cubicBezTo>
                        <a:pt x="3633" y="2828"/>
                        <a:pt x="3635" y="2827"/>
                        <a:pt x="3635" y="2827"/>
                      </a:cubicBezTo>
                      <a:cubicBezTo>
                        <a:pt x="3635" y="2827"/>
                        <a:pt x="3638" y="2827"/>
                        <a:pt x="3638" y="2827"/>
                      </a:cubicBezTo>
                      <a:cubicBezTo>
                        <a:pt x="3638" y="2827"/>
                        <a:pt x="3638" y="2828"/>
                        <a:pt x="3638" y="2828"/>
                      </a:cubicBezTo>
                      <a:cubicBezTo>
                        <a:pt x="3638" y="2828"/>
                        <a:pt x="3643" y="2828"/>
                        <a:pt x="3643" y="2828"/>
                      </a:cubicBezTo>
                      <a:cubicBezTo>
                        <a:pt x="3643" y="2828"/>
                        <a:pt x="3647" y="2827"/>
                        <a:pt x="3647" y="2827"/>
                      </a:cubicBezTo>
                      <a:cubicBezTo>
                        <a:pt x="3647" y="2827"/>
                        <a:pt x="3650" y="2828"/>
                        <a:pt x="3650" y="2828"/>
                      </a:cubicBezTo>
                      <a:cubicBezTo>
                        <a:pt x="3650" y="2828"/>
                        <a:pt x="3652" y="2827"/>
                        <a:pt x="3652" y="2827"/>
                      </a:cubicBezTo>
                      <a:cubicBezTo>
                        <a:pt x="3652" y="2827"/>
                        <a:pt x="3655" y="2828"/>
                        <a:pt x="3655" y="2828"/>
                      </a:cubicBezTo>
                      <a:cubicBezTo>
                        <a:pt x="3655" y="2828"/>
                        <a:pt x="3658" y="2828"/>
                        <a:pt x="3658" y="2828"/>
                      </a:cubicBezTo>
                      <a:cubicBezTo>
                        <a:pt x="3658" y="2828"/>
                        <a:pt x="3661" y="2828"/>
                        <a:pt x="3661" y="2828"/>
                      </a:cubicBezTo>
                      <a:cubicBezTo>
                        <a:pt x="3661" y="2828"/>
                        <a:pt x="3662" y="2827"/>
                        <a:pt x="3662" y="2827"/>
                      </a:cubicBezTo>
                      <a:cubicBezTo>
                        <a:pt x="3662" y="2827"/>
                        <a:pt x="3666" y="2828"/>
                        <a:pt x="3666" y="2828"/>
                      </a:cubicBezTo>
                      <a:cubicBezTo>
                        <a:pt x="3666" y="2828"/>
                        <a:pt x="3669" y="2827"/>
                        <a:pt x="3669" y="2827"/>
                      </a:cubicBezTo>
                      <a:cubicBezTo>
                        <a:pt x="3669" y="2827"/>
                        <a:pt x="3675" y="2828"/>
                        <a:pt x="3675" y="2828"/>
                      </a:cubicBezTo>
                      <a:cubicBezTo>
                        <a:pt x="3675" y="2828"/>
                        <a:pt x="3676" y="2828"/>
                        <a:pt x="3676" y="2828"/>
                      </a:cubicBezTo>
                      <a:cubicBezTo>
                        <a:pt x="3676" y="2828"/>
                        <a:pt x="3677" y="2828"/>
                        <a:pt x="3677" y="2828"/>
                      </a:cubicBezTo>
                      <a:cubicBezTo>
                        <a:pt x="3677" y="2828"/>
                        <a:pt x="3680" y="2827"/>
                        <a:pt x="3680" y="2827"/>
                      </a:cubicBezTo>
                      <a:cubicBezTo>
                        <a:pt x="3680" y="2827"/>
                        <a:pt x="3685" y="2827"/>
                        <a:pt x="3685" y="2827"/>
                      </a:cubicBezTo>
                      <a:cubicBezTo>
                        <a:pt x="3685" y="2827"/>
                        <a:pt x="3686" y="2828"/>
                        <a:pt x="3686" y="2828"/>
                      </a:cubicBezTo>
                      <a:cubicBezTo>
                        <a:pt x="3686" y="2828"/>
                        <a:pt x="3690" y="2828"/>
                        <a:pt x="3690" y="2828"/>
                      </a:cubicBezTo>
                      <a:cubicBezTo>
                        <a:pt x="3690" y="2828"/>
                        <a:pt x="3692" y="2828"/>
                        <a:pt x="3692" y="2828"/>
                      </a:cubicBezTo>
                      <a:cubicBezTo>
                        <a:pt x="3692" y="2828"/>
                        <a:pt x="3696" y="2828"/>
                        <a:pt x="3696" y="2828"/>
                      </a:cubicBezTo>
                      <a:cubicBezTo>
                        <a:pt x="3696" y="2828"/>
                        <a:pt x="3699" y="2828"/>
                        <a:pt x="3699" y="2828"/>
                      </a:cubicBezTo>
                      <a:cubicBezTo>
                        <a:pt x="3699" y="2828"/>
                        <a:pt x="3701" y="2828"/>
                        <a:pt x="3701" y="2828"/>
                      </a:cubicBezTo>
                      <a:cubicBezTo>
                        <a:pt x="3701" y="2828"/>
                        <a:pt x="3703" y="2827"/>
                        <a:pt x="3703" y="2827"/>
                      </a:cubicBezTo>
                      <a:cubicBezTo>
                        <a:pt x="3703" y="2827"/>
                        <a:pt x="3706" y="2828"/>
                        <a:pt x="3706" y="2828"/>
                      </a:cubicBezTo>
                      <a:cubicBezTo>
                        <a:pt x="3706" y="2828"/>
                        <a:pt x="3707" y="2828"/>
                        <a:pt x="3707" y="2828"/>
                      </a:cubicBezTo>
                      <a:cubicBezTo>
                        <a:pt x="3707" y="2828"/>
                        <a:pt x="3712" y="2828"/>
                        <a:pt x="3712" y="2828"/>
                      </a:cubicBezTo>
                      <a:cubicBezTo>
                        <a:pt x="3712" y="2828"/>
                        <a:pt x="3712" y="2828"/>
                        <a:pt x="3712" y="2828"/>
                      </a:cubicBezTo>
                      <a:cubicBezTo>
                        <a:pt x="3712" y="2828"/>
                        <a:pt x="3718" y="2827"/>
                        <a:pt x="3718" y="2827"/>
                      </a:cubicBezTo>
                      <a:cubicBezTo>
                        <a:pt x="3718" y="2827"/>
                        <a:pt x="3718" y="2828"/>
                        <a:pt x="3718" y="2828"/>
                      </a:cubicBezTo>
                      <a:cubicBezTo>
                        <a:pt x="3718" y="2828"/>
                        <a:pt x="3722" y="2828"/>
                        <a:pt x="3722" y="2828"/>
                      </a:cubicBezTo>
                      <a:cubicBezTo>
                        <a:pt x="3722" y="2828"/>
                        <a:pt x="3725" y="2828"/>
                        <a:pt x="3725" y="2828"/>
                      </a:cubicBezTo>
                      <a:cubicBezTo>
                        <a:pt x="3725" y="2828"/>
                        <a:pt x="3728" y="2828"/>
                        <a:pt x="3728" y="2828"/>
                      </a:cubicBezTo>
                      <a:cubicBezTo>
                        <a:pt x="3728" y="2828"/>
                        <a:pt x="3729" y="2828"/>
                        <a:pt x="3729" y="2828"/>
                      </a:cubicBezTo>
                      <a:cubicBezTo>
                        <a:pt x="3729" y="2828"/>
                        <a:pt x="3734" y="2828"/>
                        <a:pt x="3734" y="2828"/>
                      </a:cubicBezTo>
                      <a:cubicBezTo>
                        <a:pt x="3734" y="2828"/>
                        <a:pt x="3735" y="2827"/>
                        <a:pt x="3735" y="2827"/>
                      </a:cubicBezTo>
                      <a:cubicBezTo>
                        <a:pt x="3735" y="2827"/>
                        <a:pt x="3741" y="2828"/>
                        <a:pt x="3741" y="2828"/>
                      </a:cubicBezTo>
                      <a:cubicBezTo>
                        <a:pt x="3741" y="2828"/>
                        <a:pt x="3742" y="2827"/>
                        <a:pt x="3742" y="2827"/>
                      </a:cubicBezTo>
                      <a:cubicBezTo>
                        <a:pt x="3742" y="2827"/>
                        <a:pt x="3748" y="2828"/>
                        <a:pt x="3748" y="2828"/>
                      </a:cubicBezTo>
                      <a:cubicBezTo>
                        <a:pt x="3748" y="2828"/>
                        <a:pt x="3749" y="2828"/>
                        <a:pt x="3749" y="2828"/>
                      </a:cubicBezTo>
                      <a:cubicBezTo>
                        <a:pt x="3749" y="2828"/>
                        <a:pt x="3751" y="2828"/>
                        <a:pt x="3751" y="2828"/>
                      </a:cubicBezTo>
                      <a:cubicBezTo>
                        <a:pt x="3751" y="2828"/>
                        <a:pt x="3753" y="2827"/>
                        <a:pt x="3753" y="2827"/>
                      </a:cubicBezTo>
                      <a:cubicBezTo>
                        <a:pt x="3753" y="2827"/>
                        <a:pt x="3757" y="2828"/>
                        <a:pt x="3757" y="2828"/>
                      </a:cubicBezTo>
                      <a:cubicBezTo>
                        <a:pt x="3757" y="2828"/>
                        <a:pt x="3759" y="2827"/>
                        <a:pt x="3759" y="2827"/>
                      </a:cubicBezTo>
                      <a:cubicBezTo>
                        <a:pt x="3759" y="2827"/>
                        <a:pt x="3761" y="2828"/>
                        <a:pt x="3761" y="2828"/>
                      </a:cubicBezTo>
                      <a:cubicBezTo>
                        <a:pt x="3761" y="2828"/>
                        <a:pt x="3765" y="2828"/>
                        <a:pt x="3765" y="2828"/>
                      </a:cubicBezTo>
                      <a:cubicBezTo>
                        <a:pt x="3765" y="2828"/>
                        <a:pt x="3769" y="2828"/>
                        <a:pt x="3769" y="2828"/>
                      </a:cubicBezTo>
                      <a:cubicBezTo>
                        <a:pt x="3769" y="2828"/>
                        <a:pt x="3770" y="2827"/>
                        <a:pt x="3770" y="2827"/>
                      </a:cubicBezTo>
                      <a:cubicBezTo>
                        <a:pt x="3770" y="2827"/>
                        <a:pt x="3775" y="2828"/>
                        <a:pt x="3775" y="2828"/>
                      </a:cubicBezTo>
                      <a:cubicBezTo>
                        <a:pt x="3775" y="2828"/>
                        <a:pt x="3777" y="2827"/>
                        <a:pt x="3777" y="2827"/>
                      </a:cubicBezTo>
                      <a:cubicBezTo>
                        <a:pt x="3777" y="2827"/>
                        <a:pt x="3778" y="2828"/>
                        <a:pt x="3778" y="2828"/>
                      </a:cubicBezTo>
                      <a:cubicBezTo>
                        <a:pt x="3778" y="2828"/>
                        <a:pt x="3782" y="2827"/>
                        <a:pt x="3782" y="2827"/>
                      </a:cubicBezTo>
                      <a:cubicBezTo>
                        <a:pt x="3782" y="2827"/>
                        <a:pt x="3787" y="2828"/>
                        <a:pt x="3787" y="2828"/>
                      </a:cubicBezTo>
                      <a:cubicBezTo>
                        <a:pt x="3787" y="2828"/>
                        <a:pt x="3788" y="2827"/>
                        <a:pt x="3788" y="2827"/>
                      </a:cubicBezTo>
                      <a:cubicBezTo>
                        <a:pt x="3788" y="2827"/>
                        <a:pt x="3791" y="2828"/>
                        <a:pt x="3791" y="2828"/>
                      </a:cubicBezTo>
                      <a:cubicBezTo>
                        <a:pt x="3791" y="2828"/>
                        <a:pt x="3792" y="2828"/>
                        <a:pt x="3792" y="2828"/>
                      </a:cubicBezTo>
                      <a:cubicBezTo>
                        <a:pt x="3792" y="2828"/>
                        <a:pt x="3797" y="2827"/>
                        <a:pt x="3797" y="2827"/>
                      </a:cubicBezTo>
                      <a:cubicBezTo>
                        <a:pt x="3797" y="2827"/>
                        <a:pt x="3798" y="2828"/>
                        <a:pt x="3798" y="2828"/>
                      </a:cubicBezTo>
                      <a:cubicBezTo>
                        <a:pt x="3798" y="2828"/>
                        <a:pt x="3803" y="2828"/>
                        <a:pt x="3803" y="2828"/>
                      </a:cubicBezTo>
                      <a:cubicBezTo>
                        <a:pt x="3803" y="2828"/>
                        <a:pt x="3804" y="2828"/>
                        <a:pt x="3804" y="2828"/>
                      </a:cubicBezTo>
                      <a:cubicBezTo>
                        <a:pt x="3804" y="2828"/>
                        <a:pt x="3806" y="2828"/>
                        <a:pt x="3806" y="2828"/>
                      </a:cubicBezTo>
                      <a:cubicBezTo>
                        <a:pt x="3806" y="2828"/>
                        <a:pt x="3811" y="2828"/>
                        <a:pt x="3811" y="2828"/>
                      </a:cubicBezTo>
                      <a:cubicBezTo>
                        <a:pt x="3811" y="2828"/>
                        <a:pt x="3812" y="2828"/>
                        <a:pt x="3812" y="2828"/>
                      </a:cubicBezTo>
                      <a:cubicBezTo>
                        <a:pt x="3812" y="2828"/>
                        <a:pt x="3816" y="2827"/>
                        <a:pt x="3816" y="2827"/>
                      </a:cubicBezTo>
                      <a:cubicBezTo>
                        <a:pt x="3816" y="2827"/>
                        <a:pt x="3818" y="2827"/>
                        <a:pt x="3818" y="2827"/>
                      </a:cubicBezTo>
                      <a:cubicBezTo>
                        <a:pt x="3818" y="2827"/>
                        <a:pt x="3820" y="2828"/>
                        <a:pt x="3820" y="2828"/>
                      </a:cubicBezTo>
                      <a:cubicBezTo>
                        <a:pt x="3820" y="2828"/>
                        <a:pt x="3823" y="2827"/>
                        <a:pt x="3823" y="2827"/>
                      </a:cubicBezTo>
                      <a:cubicBezTo>
                        <a:pt x="3823" y="2827"/>
                        <a:pt x="3827" y="2828"/>
                        <a:pt x="3827" y="2828"/>
                      </a:cubicBezTo>
                      <a:cubicBezTo>
                        <a:pt x="3827" y="2828"/>
                        <a:pt x="3833" y="2827"/>
                        <a:pt x="3833" y="2827"/>
                      </a:cubicBezTo>
                      <a:cubicBezTo>
                        <a:pt x="3833" y="2827"/>
                        <a:pt x="3834" y="2828"/>
                        <a:pt x="3834" y="2828"/>
                      </a:cubicBezTo>
                      <a:cubicBezTo>
                        <a:pt x="3834" y="2828"/>
                        <a:pt x="3834" y="2828"/>
                        <a:pt x="3834" y="2828"/>
                      </a:cubicBezTo>
                      <a:cubicBezTo>
                        <a:pt x="3834" y="2828"/>
                        <a:pt x="3836" y="2828"/>
                        <a:pt x="3836" y="2828"/>
                      </a:cubicBezTo>
                      <a:cubicBezTo>
                        <a:pt x="3836" y="2828"/>
                        <a:pt x="3842" y="2827"/>
                        <a:pt x="3842" y="2827"/>
                      </a:cubicBezTo>
                      <a:cubicBezTo>
                        <a:pt x="3842" y="2827"/>
                        <a:pt x="3843" y="2828"/>
                        <a:pt x="3843" y="2828"/>
                      </a:cubicBezTo>
                      <a:cubicBezTo>
                        <a:pt x="3843" y="2828"/>
                        <a:pt x="3848" y="2827"/>
                        <a:pt x="3848" y="2827"/>
                      </a:cubicBezTo>
                      <a:cubicBezTo>
                        <a:pt x="3848" y="2827"/>
                        <a:pt x="3848" y="2828"/>
                        <a:pt x="3848" y="2828"/>
                      </a:cubicBezTo>
                      <a:cubicBezTo>
                        <a:pt x="3848" y="2828"/>
                        <a:pt x="3854" y="2828"/>
                        <a:pt x="3854" y="2828"/>
                      </a:cubicBezTo>
                      <a:cubicBezTo>
                        <a:pt x="3854" y="2828"/>
                        <a:pt x="3856" y="2828"/>
                        <a:pt x="3856" y="2828"/>
                      </a:cubicBezTo>
                      <a:cubicBezTo>
                        <a:pt x="3856" y="2828"/>
                        <a:pt x="3858" y="2828"/>
                        <a:pt x="3858" y="2828"/>
                      </a:cubicBezTo>
                      <a:cubicBezTo>
                        <a:pt x="3858" y="2828"/>
                        <a:pt x="3862" y="2827"/>
                        <a:pt x="3862" y="2827"/>
                      </a:cubicBezTo>
                      <a:cubicBezTo>
                        <a:pt x="3862" y="2827"/>
                        <a:pt x="3865" y="2827"/>
                        <a:pt x="3865" y="2827"/>
                      </a:cubicBezTo>
                      <a:cubicBezTo>
                        <a:pt x="3865" y="2827"/>
                        <a:pt x="3868" y="2828"/>
                        <a:pt x="3868" y="2828"/>
                      </a:cubicBezTo>
                      <a:cubicBezTo>
                        <a:pt x="3868" y="2828"/>
                        <a:pt x="3869" y="2827"/>
                        <a:pt x="3869" y="2827"/>
                      </a:cubicBezTo>
                      <a:cubicBezTo>
                        <a:pt x="3869" y="2827"/>
                        <a:pt x="3872" y="2828"/>
                        <a:pt x="3872" y="2828"/>
                      </a:cubicBezTo>
                      <a:cubicBezTo>
                        <a:pt x="3872" y="2828"/>
                        <a:pt x="3876" y="2827"/>
                        <a:pt x="3876" y="2827"/>
                      </a:cubicBezTo>
                      <a:cubicBezTo>
                        <a:pt x="3876" y="2827"/>
                        <a:pt x="3879" y="2828"/>
                        <a:pt x="3879" y="2828"/>
                      </a:cubicBezTo>
                      <a:cubicBezTo>
                        <a:pt x="3879" y="2828"/>
                        <a:pt x="3880" y="2827"/>
                        <a:pt x="3880" y="2827"/>
                      </a:cubicBezTo>
                      <a:cubicBezTo>
                        <a:pt x="3880" y="2827"/>
                        <a:pt x="3881" y="2828"/>
                        <a:pt x="3881" y="2828"/>
                      </a:cubicBezTo>
                      <a:cubicBezTo>
                        <a:pt x="3881" y="2828"/>
                        <a:pt x="3885" y="2828"/>
                        <a:pt x="3885" y="2828"/>
                      </a:cubicBezTo>
                      <a:cubicBezTo>
                        <a:pt x="3885" y="2828"/>
                        <a:pt x="3890" y="2827"/>
                        <a:pt x="3890" y="2827"/>
                      </a:cubicBezTo>
                      <a:cubicBezTo>
                        <a:pt x="3890" y="2827"/>
                        <a:pt x="3892" y="2828"/>
                        <a:pt x="3892" y="2828"/>
                      </a:cubicBezTo>
                      <a:cubicBezTo>
                        <a:pt x="3892" y="2828"/>
                        <a:pt x="3893" y="2828"/>
                        <a:pt x="3893" y="2828"/>
                      </a:cubicBezTo>
                      <a:cubicBezTo>
                        <a:pt x="3893" y="2828"/>
                        <a:pt x="3899" y="2828"/>
                        <a:pt x="3899" y="2828"/>
                      </a:cubicBezTo>
                      <a:cubicBezTo>
                        <a:pt x="3899" y="2828"/>
                        <a:pt x="3901" y="2828"/>
                        <a:pt x="3901" y="2828"/>
                      </a:cubicBezTo>
                      <a:cubicBezTo>
                        <a:pt x="3901" y="2828"/>
                        <a:pt x="3906" y="2828"/>
                        <a:pt x="3906" y="2828"/>
                      </a:cubicBezTo>
                      <a:cubicBezTo>
                        <a:pt x="3906" y="2828"/>
                        <a:pt x="3907" y="2828"/>
                        <a:pt x="3907" y="2828"/>
                      </a:cubicBezTo>
                      <a:cubicBezTo>
                        <a:pt x="3907" y="2828"/>
                        <a:pt x="3908" y="2828"/>
                        <a:pt x="3908" y="2828"/>
                      </a:cubicBezTo>
                      <a:cubicBezTo>
                        <a:pt x="3908" y="2828"/>
                        <a:pt x="3912" y="2827"/>
                        <a:pt x="3912" y="2827"/>
                      </a:cubicBezTo>
                      <a:cubicBezTo>
                        <a:pt x="3912" y="2827"/>
                        <a:pt x="3915" y="2827"/>
                        <a:pt x="3915" y="2827"/>
                      </a:cubicBezTo>
                      <a:cubicBezTo>
                        <a:pt x="3915" y="2827"/>
                        <a:pt x="3916" y="2828"/>
                        <a:pt x="3916" y="2828"/>
                      </a:cubicBezTo>
                      <a:cubicBezTo>
                        <a:pt x="3916" y="2828"/>
                        <a:pt x="3920" y="2827"/>
                        <a:pt x="3920" y="2827"/>
                      </a:cubicBezTo>
                      <a:cubicBezTo>
                        <a:pt x="3920" y="2827"/>
                        <a:pt x="3925" y="2828"/>
                        <a:pt x="3925" y="2828"/>
                      </a:cubicBezTo>
                      <a:cubicBezTo>
                        <a:pt x="3925" y="2828"/>
                        <a:pt x="3925" y="2828"/>
                        <a:pt x="3925" y="2828"/>
                      </a:cubicBezTo>
                      <a:cubicBezTo>
                        <a:pt x="3925" y="2828"/>
                        <a:pt x="3926" y="2827"/>
                        <a:pt x="3926" y="2827"/>
                      </a:cubicBezTo>
                      <a:cubicBezTo>
                        <a:pt x="3926" y="2827"/>
                        <a:pt x="3935" y="2828"/>
                        <a:pt x="3935" y="2828"/>
                      </a:cubicBezTo>
                      <a:cubicBezTo>
                        <a:pt x="3935" y="2828"/>
                        <a:pt x="3936" y="2828"/>
                        <a:pt x="3936" y="2828"/>
                      </a:cubicBezTo>
                      <a:cubicBezTo>
                        <a:pt x="3936" y="2828"/>
                        <a:pt x="3940" y="2828"/>
                        <a:pt x="3940" y="2828"/>
                      </a:cubicBezTo>
                      <a:cubicBezTo>
                        <a:pt x="3940" y="2828"/>
                        <a:pt x="3942" y="2828"/>
                        <a:pt x="3942" y="2828"/>
                      </a:cubicBezTo>
                      <a:cubicBezTo>
                        <a:pt x="3942" y="2828"/>
                        <a:pt x="3945" y="2828"/>
                        <a:pt x="3945" y="2828"/>
                      </a:cubicBezTo>
                      <a:cubicBezTo>
                        <a:pt x="3945" y="2828"/>
                        <a:pt x="3947" y="2827"/>
                        <a:pt x="3947" y="2827"/>
                      </a:cubicBezTo>
                      <a:cubicBezTo>
                        <a:pt x="3947" y="2827"/>
                        <a:pt x="3950" y="2827"/>
                        <a:pt x="3950" y="2827"/>
                      </a:cubicBezTo>
                      <a:cubicBezTo>
                        <a:pt x="3950" y="2827"/>
                        <a:pt x="3953" y="2828"/>
                        <a:pt x="3953" y="2828"/>
                      </a:cubicBezTo>
                      <a:cubicBezTo>
                        <a:pt x="3953" y="2828"/>
                        <a:pt x="3956" y="2827"/>
                        <a:pt x="3956" y="2827"/>
                      </a:cubicBezTo>
                      <a:cubicBezTo>
                        <a:pt x="3956" y="2827"/>
                        <a:pt x="3959" y="2828"/>
                        <a:pt x="3959" y="2828"/>
                      </a:cubicBezTo>
                      <a:cubicBezTo>
                        <a:pt x="3959" y="2828"/>
                        <a:pt x="3959" y="2828"/>
                        <a:pt x="3959" y="2828"/>
                      </a:cubicBezTo>
                      <a:cubicBezTo>
                        <a:pt x="3959" y="2828"/>
                        <a:pt x="3963" y="2828"/>
                        <a:pt x="3963" y="2828"/>
                      </a:cubicBezTo>
                      <a:cubicBezTo>
                        <a:pt x="3963" y="2828"/>
                        <a:pt x="3967" y="2828"/>
                        <a:pt x="3967" y="2828"/>
                      </a:cubicBezTo>
                      <a:cubicBezTo>
                        <a:pt x="3967" y="2828"/>
                        <a:pt x="3969" y="2827"/>
                        <a:pt x="3969" y="2827"/>
                      </a:cubicBezTo>
                      <a:cubicBezTo>
                        <a:pt x="3969" y="2827"/>
                        <a:pt x="3970" y="2828"/>
                        <a:pt x="3970" y="2828"/>
                      </a:cubicBezTo>
                      <a:cubicBezTo>
                        <a:pt x="3970" y="2828"/>
                        <a:pt x="3973" y="2827"/>
                        <a:pt x="3973" y="2827"/>
                      </a:cubicBezTo>
                      <a:cubicBezTo>
                        <a:pt x="3973" y="2827"/>
                        <a:pt x="3976" y="2828"/>
                        <a:pt x="3976" y="2828"/>
                      </a:cubicBezTo>
                      <a:cubicBezTo>
                        <a:pt x="3976" y="2828"/>
                        <a:pt x="3981" y="2827"/>
                        <a:pt x="3981" y="2827"/>
                      </a:cubicBezTo>
                      <a:cubicBezTo>
                        <a:pt x="3981" y="2827"/>
                        <a:pt x="3985" y="2827"/>
                        <a:pt x="3985" y="2827"/>
                      </a:cubicBezTo>
                      <a:cubicBezTo>
                        <a:pt x="3985" y="2827"/>
                        <a:pt x="3986" y="2828"/>
                        <a:pt x="3986" y="2828"/>
                      </a:cubicBezTo>
                      <a:cubicBezTo>
                        <a:pt x="3986" y="2828"/>
                        <a:pt x="3989" y="2828"/>
                        <a:pt x="3989" y="2828"/>
                      </a:cubicBezTo>
                      <a:cubicBezTo>
                        <a:pt x="3989" y="2828"/>
                        <a:pt x="3992" y="2827"/>
                        <a:pt x="3992" y="2827"/>
                      </a:cubicBezTo>
                      <a:cubicBezTo>
                        <a:pt x="3992" y="2827"/>
                        <a:pt x="3994" y="2828"/>
                        <a:pt x="3994" y="2828"/>
                      </a:cubicBezTo>
                      <a:cubicBezTo>
                        <a:pt x="3994" y="2828"/>
                        <a:pt x="3998" y="2827"/>
                        <a:pt x="3998" y="2827"/>
                      </a:cubicBezTo>
                      <a:cubicBezTo>
                        <a:pt x="3998" y="2827"/>
                        <a:pt x="3999" y="2827"/>
                        <a:pt x="3999" y="2827"/>
                      </a:cubicBezTo>
                      <a:cubicBezTo>
                        <a:pt x="3999" y="2827"/>
                        <a:pt x="4002" y="2827"/>
                        <a:pt x="4002" y="2827"/>
                      </a:cubicBezTo>
                      <a:cubicBezTo>
                        <a:pt x="4002" y="2827"/>
                        <a:pt x="4005" y="2827"/>
                        <a:pt x="4005" y="2827"/>
                      </a:cubicBezTo>
                      <a:cubicBezTo>
                        <a:pt x="4005" y="2827"/>
                        <a:pt x="4009" y="2827"/>
                        <a:pt x="4009" y="2827"/>
                      </a:cubicBezTo>
                      <a:cubicBezTo>
                        <a:pt x="4009" y="2827"/>
                        <a:pt x="4010" y="2827"/>
                        <a:pt x="4010" y="2827"/>
                      </a:cubicBezTo>
                      <a:cubicBezTo>
                        <a:pt x="4010" y="2827"/>
                        <a:pt x="4013" y="2827"/>
                        <a:pt x="4013" y="2827"/>
                      </a:cubicBezTo>
                      <a:cubicBezTo>
                        <a:pt x="4013" y="2827"/>
                        <a:pt x="4018" y="2827"/>
                        <a:pt x="4018" y="2827"/>
                      </a:cubicBezTo>
                      <a:cubicBezTo>
                        <a:pt x="4018" y="2827"/>
                        <a:pt x="4019" y="2827"/>
                        <a:pt x="4019" y="2827"/>
                      </a:cubicBezTo>
                      <a:cubicBezTo>
                        <a:pt x="4019" y="2827"/>
                        <a:pt x="4024" y="2828"/>
                        <a:pt x="4024" y="2828"/>
                      </a:cubicBezTo>
                      <a:cubicBezTo>
                        <a:pt x="4024" y="2828"/>
                        <a:pt x="4025" y="2827"/>
                        <a:pt x="4025" y="2827"/>
                      </a:cubicBezTo>
                      <a:cubicBezTo>
                        <a:pt x="4025" y="2827"/>
                        <a:pt x="4028" y="2828"/>
                        <a:pt x="4028" y="2828"/>
                      </a:cubicBezTo>
                      <a:cubicBezTo>
                        <a:pt x="4028" y="2828"/>
                        <a:pt x="4032" y="2827"/>
                        <a:pt x="4032" y="2827"/>
                      </a:cubicBezTo>
                      <a:cubicBezTo>
                        <a:pt x="4032" y="2827"/>
                        <a:pt x="4036" y="2827"/>
                        <a:pt x="4036" y="2827"/>
                      </a:cubicBezTo>
                      <a:cubicBezTo>
                        <a:pt x="4036" y="2827"/>
                        <a:pt x="4037" y="2827"/>
                        <a:pt x="4037" y="2827"/>
                      </a:cubicBezTo>
                      <a:cubicBezTo>
                        <a:pt x="4037" y="2827"/>
                        <a:pt x="4039" y="2827"/>
                        <a:pt x="4039" y="2827"/>
                      </a:cubicBezTo>
                      <a:cubicBezTo>
                        <a:pt x="4039" y="2827"/>
                        <a:pt x="4043" y="2828"/>
                        <a:pt x="4043" y="2828"/>
                      </a:cubicBezTo>
                      <a:cubicBezTo>
                        <a:pt x="4043" y="2828"/>
                        <a:pt x="4044" y="2828"/>
                        <a:pt x="4044" y="2828"/>
                      </a:cubicBezTo>
                      <a:cubicBezTo>
                        <a:pt x="4044" y="2828"/>
                        <a:pt x="4047" y="2827"/>
                        <a:pt x="4047" y="2827"/>
                      </a:cubicBezTo>
                      <a:cubicBezTo>
                        <a:pt x="4047" y="2827"/>
                        <a:pt x="4052" y="2827"/>
                        <a:pt x="4052" y="2827"/>
                      </a:cubicBezTo>
                      <a:cubicBezTo>
                        <a:pt x="4052" y="2827"/>
                        <a:pt x="4054" y="2827"/>
                        <a:pt x="4054" y="2827"/>
                      </a:cubicBezTo>
                      <a:cubicBezTo>
                        <a:pt x="4054" y="2827"/>
                        <a:pt x="4056" y="2828"/>
                        <a:pt x="4056" y="2828"/>
                      </a:cubicBezTo>
                      <a:cubicBezTo>
                        <a:pt x="4056" y="2828"/>
                        <a:pt x="4060" y="2827"/>
                        <a:pt x="4060" y="2827"/>
                      </a:cubicBezTo>
                      <a:cubicBezTo>
                        <a:pt x="4060" y="2827"/>
                        <a:pt x="4061" y="2827"/>
                        <a:pt x="4061" y="2827"/>
                      </a:cubicBezTo>
                      <a:cubicBezTo>
                        <a:pt x="4061" y="2827"/>
                        <a:pt x="4066" y="2826"/>
                        <a:pt x="4066" y="2826"/>
                      </a:cubicBezTo>
                      <a:cubicBezTo>
                        <a:pt x="4066" y="2826"/>
                        <a:pt x="4068" y="2825"/>
                        <a:pt x="4068" y="2825"/>
                      </a:cubicBezTo>
                      <a:cubicBezTo>
                        <a:pt x="4068" y="2825"/>
                        <a:pt x="4071" y="2826"/>
                        <a:pt x="4071" y="2826"/>
                      </a:cubicBezTo>
                      <a:cubicBezTo>
                        <a:pt x="4071" y="2826"/>
                        <a:pt x="4073" y="2826"/>
                        <a:pt x="4073" y="2826"/>
                      </a:cubicBezTo>
                      <a:cubicBezTo>
                        <a:pt x="4073" y="2826"/>
                        <a:pt x="4077" y="2825"/>
                        <a:pt x="4077" y="2825"/>
                      </a:cubicBezTo>
                      <a:cubicBezTo>
                        <a:pt x="4077" y="2825"/>
                        <a:pt x="4078" y="2825"/>
                        <a:pt x="4078" y="2825"/>
                      </a:cubicBezTo>
                      <a:cubicBezTo>
                        <a:pt x="4078" y="2825"/>
                        <a:pt x="4083" y="2823"/>
                        <a:pt x="4083" y="2823"/>
                      </a:cubicBezTo>
                      <a:cubicBezTo>
                        <a:pt x="4083" y="2823"/>
                        <a:pt x="4083" y="2823"/>
                        <a:pt x="4083" y="2823"/>
                      </a:cubicBezTo>
                      <a:cubicBezTo>
                        <a:pt x="4083" y="2823"/>
                        <a:pt x="4089" y="2808"/>
                        <a:pt x="4089" y="2808"/>
                      </a:cubicBezTo>
                      <a:cubicBezTo>
                        <a:pt x="4089" y="2808"/>
                        <a:pt x="4089" y="2807"/>
                        <a:pt x="4089" y="2807"/>
                      </a:cubicBezTo>
                      <a:cubicBezTo>
                        <a:pt x="4089" y="2807"/>
                        <a:pt x="4093" y="2815"/>
                        <a:pt x="4093" y="2815"/>
                      </a:cubicBezTo>
                      <a:cubicBezTo>
                        <a:pt x="4093" y="2815"/>
                        <a:pt x="4095" y="2814"/>
                        <a:pt x="4095" y="2814"/>
                      </a:cubicBezTo>
                      <a:cubicBezTo>
                        <a:pt x="4095" y="2814"/>
                        <a:pt x="4100" y="2795"/>
                        <a:pt x="4100" y="2795"/>
                      </a:cubicBezTo>
                      <a:cubicBezTo>
                        <a:pt x="4100" y="2795"/>
                        <a:pt x="4100" y="2794"/>
                        <a:pt x="4100" y="2794"/>
                      </a:cubicBezTo>
                      <a:cubicBezTo>
                        <a:pt x="4100" y="2794"/>
                        <a:pt x="4103" y="2786"/>
                        <a:pt x="4103" y="2786"/>
                      </a:cubicBezTo>
                      <a:cubicBezTo>
                        <a:pt x="4103" y="2786"/>
                        <a:pt x="4106" y="2792"/>
                        <a:pt x="4106" y="2792"/>
                      </a:cubicBezTo>
                      <a:cubicBezTo>
                        <a:pt x="4106" y="2792"/>
                        <a:pt x="4108" y="2798"/>
                        <a:pt x="4108" y="2798"/>
                      </a:cubicBezTo>
                      <a:cubicBezTo>
                        <a:pt x="4108" y="2798"/>
                        <a:pt x="4115" y="2797"/>
                        <a:pt x="4115" y="2797"/>
                      </a:cubicBezTo>
                      <a:cubicBezTo>
                        <a:pt x="4115" y="2797"/>
                        <a:pt x="4117" y="2792"/>
                        <a:pt x="4117" y="2792"/>
                      </a:cubicBezTo>
                      <a:cubicBezTo>
                        <a:pt x="4117" y="2792"/>
                        <a:pt x="4117" y="2791"/>
                        <a:pt x="4117" y="2791"/>
                      </a:cubicBezTo>
                      <a:cubicBezTo>
                        <a:pt x="4117" y="2791"/>
                        <a:pt x="4120" y="2787"/>
                        <a:pt x="4120" y="2787"/>
                      </a:cubicBezTo>
                      <a:cubicBezTo>
                        <a:pt x="4120" y="2787"/>
                        <a:pt x="4123" y="2791"/>
                        <a:pt x="4123" y="2791"/>
                      </a:cubicBezTo>
                      <a:cubicBezTo>
                        <a:pt x="4123" y="2791"/>
                        <a:pt x="4128" y="2810"/>
                        <a:pt x="4128" y="2810"/>
                      </a:cubicBezTo>
                      <a:cubicBezTo>
                        <a:pt x="4128" y="2810"/>
                        <a:pt x="4129" y="2811"/>
                        <a:pt x="4129" y="2811"/>
                      </a:cubicBezTo>
                      <a:cubicBezTo>
                        <a:pt x="4129" y="2811"/>
                        <a:pt x="4134" y="2800"/>
                        <a:pt x="4134" y="2800"/>
                      </a:cubicBezTo>
                      <a:cubicBezTo>
                        <a:pt x="4134" y="2800"/>
                        <a:pt x="4134" y="2800"/>
                        <a:pt x="4134" y="2800"/>
                      </a:cubicBezTo>
                      <a:cubicBezTo>
                        <a:pt x="4134" y="2800"/>
                        <a:pt x="4140" y="2817"/>
                        <a:pt x="4140" y="2817"/>
                      </a:cubicBezTo>
                      <a:cubicBezTo>
                        <a:pt x="4140" y="2817"/>
                        <a:pt x="4140" y="2817"/>
                        <a:pt x="4140" y="2817"/>
                      </a:cubicBezTo>
                      <a:cubicBezTo>
                        <a:pt x="4140" y="2817"/>
                        <a:pt x="4145" y="2822"/>
                        <a:pt x="4145" y="2822"/>
                      </a:cubicBezTo>
                      <a:cubicBezTo>
                        <a:pt x="4145" y="2822"/>
                        <a:pt x="4146" y="2822"/>
                        <a:pt x="4146" y="2822"/>
                      </a:cubicBezTo>
                      <a:cubicBezTo>
                        <a:pt x="4146" y="2822"/>
                        <a:pt x="4151" y="2823"/>
                        <a:pt x="4151" y="2823"/>
                      </a:cubicBezTo>
                      <a:cubicBezTo>
                        <a:pt x="4151" y="2823"/>
                        <a:pt x="4153" y="2823"/>
                        <a:pt x="4153" y="2823"/>
                      </a:cubicBezTo>
                      <a:cubicBezTo>
                        <a:pt x="4153" y="2823"/>
                        <a:pt x="4157" y="2822"/>
                        <a:pt x="4157" y="2822"/>
                      </a:cubicBezTo>
                      <a:cubicBezTo>
                        <a:pt x="4157" y="2822"/>
                        <a:pt x="4159" y="2823"/>
                        <a:pt x="4159" y="2823"/>
                      </a:cubicBezTo>
                      <a:cubicBezTo>
                        <a:pt x="4159" y="2823"/>
                        <a:pt x="4162" y="2822"/>
                        <a:pt x="4162" y="2822"/>
                      </a:cubicBezTo>
                      <a:cubicBezTo>
                        <a:pt x="4162" y="2822"/>
                        <a:pt x="4162" y="2822"/>
                        <a:pt x="4162" y="2822"/>
                      </a:cubicBezTo>
                      <a:cubicBezTo>
                        <a:pt x="4162" y="2822"/>
                        <a:pt x="4166" y="2823"/>
                        <a:pt x="4166" y="2823"/>
                      </a:cubicBezTo>
                      <a:cubicBezTo>
                        <a:pt x="4166" y="2823"/>
                        <a:pt x="4168" y="2823"/>
                        <a:pt x="4168" y="2823"/>
                      </a:cubicBezTo>
                      <a:cubicBezTo>
                        <a:pt x="4168" y="2823"/>
                        <a:pt x="4174" y="2820"/>
                        <a:pt x="4174" y="2820"/>
                      </a:cubicBezTo>
                      <a:cubicBezTo>
                        <a:pt x="4174" y="2820"/>
                        <a:pt x="4175" y="2820"/>
                        <a:pt x="4175" y="2820"/>
                      </a:cubicBezTo>
                      <a:cubicBezTo>
                        <a:pt x="4175" y="2820"/>
                        <a:pt x="4179" y="2821"/>
                        <a:pt x="4179" y="2821"/>
                      </a:cubicBezTo>
                      <a:cubicBezTo>
                        <a:pt x="4179" y="2821"/>
                        <a:pt x="4181" y="2821"/>
                        <a:pt x="4181" y="2821"/>
                      </a:cubicBezTo>
                      <a:cubicBezTo>
                        <a:pt x="4181" y="2821"/>
                        <a:pt x="4185" y="2815"/>
                        <a:pt x="4185" y="2815"/>
                      </a:cubicBezTo>
                      <a:cubicBezTo>
                        <a:pt x="4185" y="2815"/>
                        <a:pt x="4187" y="2813"/>
                        <a:pt x="4187" y="2813"/>
                      </a:cubicBezTo>
                      <a:cubicBezTo>
                        <a:pt x="4187" y="2813"/>
                        <a:pt x="4190" y="2818"/>
                        <a:pt x="4190" y="2818"/>
                      </a:cubicBezTo>
                      <a:cubicBezTo>
                        <a:pt x="4190" y="2818"/>
                        <a:pt x="4193" y="2818"/>
                        <a:pt x="4193" y="2818"/>
                      </a:cubicBezTo>
                      <a:cubicBezTo>
                        <a:pt x="4193" y="2818"/>
                        <a:pt x="4196" y="2814"/>
                        <a:pt x="4196" y="2814"/>
                      </a:cubicBezTo>
                      <a:cubicBezTo>
                        <a:pt x="4196" y="2814"/>
                        <a:pt x="4196" y="2813"/>
                        <a:pt x="4196" y="2813"/>
                      </a:cubicBezTo>
                      <a:cubicBezTo>
                        <a:pt x="4196" y="2813"/>
                        <a:pt x="4199" y="2803"/>
                        <a:pt x="4199" y="2803"/>
                      </a:cubicBezTo>
                      <a:cubicBezTo>
                        <a:pt x="4199" y="2803"/>
                        <a:pt x="4202" y="2811"/>
                        <a:pt x="4202" y="2811"/>
                      </a:cubicBezTo>
                      <a:cubicBezTo>
                        <a:pt x="4202" y="2811"/>
                        <a:pt x="4206" y="2816"/>
                        <a:pt x="4206" y="2816"/>
                      </a:cubicBezTo>
                      <a:cubicBezTo>
                        <a:pt x="4206" y="2816"/>
                        <a:pt x="4208" y="2814"/>
                        <a:pt x="4208" y="2814"/>
                      </a:cubicBezTo>
                      <a:cubicBezTo>
                        <a:pt x="4208" y="2814"/>
                        <a:pt x="4212" y="2799"/>
                        <a:pt x="4212" y="2799"/>
                      </a:cubicBezTo>
                      <a:cubicBezTo>
                        <a:pt x="4212" y="2799"/>
                        <a:pt x="4213" y="2803"/>
                        <a:pt x="4213" y="2803"/>
                      </a:cubicBezTo>
                      <a:cubicBezTo>
                        <a:pt x="4213" y="2803"/>
                        <a:pt x="4219" y="2815"/>
                        <a:pt x="4219" y="2815"/>
                      </a:cubicBezTo>
                      <a:cubicBezTo>
                        <a:pt x="4219" y="2815"/>
                        <a:pt x="4219" y="2815"/>
                        <a:pt x="4219" y="2815"/>
                      </a:cubicBezTo>
                      <a:cubicBezTo>
                        <a:pt x="4219" y="2815"/>
                        <a:pt x="4224" y="2803"/>
                        <a:pt x="4224" y="2803"/>
                      </a:cubicBezTo>
                      <a:cubicBezTo>
                        <a:pt x="4224" y="2803"/>
                        <a:pt x="4225" y="2803"/>
                        <a:pt x="4225" y="2803"/>
                      </a:cubicBezTo>
                      <a:cubicBezTo>
                        <a:pt x="4225" y="2803"/>
                        <a:pt x="4230" y="2816"/>
                        <a:pt x="4230" y="2816"/>
                      </a:cubicBezTo>
                      <a:cubicBezTo>
                        <a:pt x="4230" y="2816"/>
                        <a:pt x="4233" y="2817"/>
                        <a:pt x="4233" y="2817"/>
                      </a:cubicBezTo>
                      <a:cubicBezTo>
                        <a:pt x="4233" y="2817"/>
                        <a:pt x="4236" y="2814"/>
                        <a:pt x="4236" y="2814"/>
                      </a:cubicBezTo>
                      <a:cubicBezTo>
                        <a:pt x="4236" y="2814"/>
                        <a:pt x="4238" y="2812"/>
                        <a:pt x="4238" y="2812"/>
                      </a:cubicBezTo>
                      <a:cubicBezTo>
                        <a:pt x="4238" y="2812"/>
                        <a:pt x="4241" y="2818"/>
                        <a:pt x="4241" y="2818"/>
                      </a:cubicBezTo>
                      <a:cubicBezTo>
                        <a:pt x="4241" y="2818"/>
                        <a:pt x="4242" y="2818"/>
                        <a:pt x="4242" y="2818"/>
                      </a:cubicBezTo>
                      <a:cubicBezTo>
                        <a:pt x="4242" y="2818"/>
                        <a:pt x="4246" y="2820"/>
                        <a:pt x="4246" y="2820"/>
                      </a:cubicBezTo>
                      <a:cubicBezTo>
                        <a:pt x="4246" y="2820"/>
                        <a:pt x="4250" y="2819"/>
                        <a:pt x="4250" y="2819"/>
                      </a:cubicBezTo>
                      <a:cubicBezTo>
                        <a:pt x="4250" y="2819"/>
                        <a:pt x="4252" y="2820"/>
                        <a:pt x="4252" y="2820"/>
                      </a:cubicBezTo>
                      <a:cubicBezTo>
                        <a:pt x="4252" y="2820"/>
                        <a:pt x="4253" y="2820"/>
                        <a:pt x="4253" y="2820"/>
                      </a:cubicBezTo>
                      <a:cubicBezTo>
                        <a:pt x="4253" y="2820"/>
                        <a:pt x="4258" y="2822"/>
                        <a:pt x="4258" y="2822"/>
                      </a:cubicBezTo>
                      <a:cubicBezTo>
                        <a:pt x="4258" y="2822"/>
                        <a:pt x="4259" y="2822"/>
                        <a:pt x="4259" y="2822"/>
                      </a:cubicBezTo>
                      <a:cubicBezTo>
                        <a:pt x="4259" y="2822"/>
                        <a:pt x="4261" y="2821"/>
                        <a:pt x="4261" y="2821"/>
                      </a:cubicBezTo>
                      <a:cubicBezTo>
                        <a:pt x="4261" y="2821"/>
                        <a:pt x="4266" y="2822"/>
                        <a:pt x="4266" y="2822"/>
                      </a:cubicBezTo>
                      <a:cubicBezTo>
                        <a:pt x="4266" y="2822"/>
                        <a:pt x="4269" y="2822"/>
                        <a:pt x="4269" y="2822"/>
                      </a:cubicBezTo>
                      <a:cubicBezTo>
                        <a:pt x="4269" y="2822"/>
                        <a:pt x="4271" y="2822"/>
                        <a:pt x="4271" y="2822"/>
                      </a:cubicBezTo>
                      <a:cubicBezTo>
                        <a:pt x="4271" y="2822"/>
                        <a:pt x="4273" y="2822"/>
                        <a:pt x="4273" y="2822"/>
                      </a:cubicBezTo>
                      <a:cubicBezTo>
                        <a:pt x="4273" y="2822"/>
                        <a:pt x="4276" y="2822"/>
                        <a:pt x="4276" y="2822"/>
                      </a:cubicBezTo>
                      <a:cubicBezTo>
                        <a:pt x="4276" y="2822"/>
                        <a:pt x="4278" y="2822"/>
                        <a:pt x="4278" y="2822"/>
                      </a:cubicBezTo>
                      <a:cubicBezTo>
                        <a:pt x="4278" y="2822"/>
                        <a:pt x="4281" y="2822"/>
                        <a:pt x="4281" y="2822"/>
                      </a:cubicBezTo>
                      <a:cubicBezTo>
                        <a:pt x="4281" y="2822"/>
                        <a:pt x="4286" y="2822"/>
                        <a:pt x="4286" y="2822"/>
                      </a:cubicBezTo>
                      <a:cubicBezTo>
                        <a:pt x="4286" y="2822"/>
                        <a:pt x="4287" y="2822"/>
                        <a:pt x="4287" y="2822"/>
                      </a:cubicBezTo>
                      <a:cubicBezTo>
                        <a:pt x="4287" y="2822"/>
                        <a:pt x="4291" y="2821"/>
                        <a:pt x="4291" y="2821"/>
                      </a:cubicBezTo>
                      <a:cubicBezTo>
                        <a:pt x="4291" y="2821"/>
                        <a:pt x="4293" y="2822"/>
                        <a:pt x="4293" y="2822"/>
                      </a:cubicBezTo>
                      <a:cubicBezTo>
                        <a:pt x="4293" y="2822"/>
                        <a:pt x="4295" y="2821"/>
                        <a:pt x="4295" y="2821"/>
                      </a:cubicBezTo>
                      <a:cubicBezTo>
                        <a:pt x="4295" y="2821"/>
                        <a:pt x="4299" y="2821"/>
                        <a:pt x="4299" y="2821"/>
                      </a:cubicBezTo>
                      <a:cubicBezTo>
                        <a:pt x="4299" y="2821"/>
                        <a:pt x="4301" y="2821"/>
                        <a:pt x="4301" y="2821"/>
                      </a:cubicBezTo>
                      <a:cubicBezTo>
                        <a:pt x="4301" y="2821"/>
                        <a:pt x="4304" y="2821"/>
                        <a:pt x="4304" y="2821"/>
                      </a:cubicBezTo>
                      <a:cubicBezTo>
                        <a:pt x="4304" y="2821"/>
                        <a:pt x="4309" y="2820"/>
                        <a:pt x="4309" y="2820"/>
                      </a:cubicBezTo>
                      <a:cubicBezTo>
                        <a:pt x="4309" y="2820"/>
                        <a:pt x="4310" y="2820"/>
                        <a:pt x="4310" y="2820"/>
                      </a:cubicBezTo>
                      <a:cubicBezTo>
                        <a:pt x="4310" y="2820"/>
                        <a:pt x="4315" y="2819"/>
                        <a:pt x="4315" y="2819"/>
                      </a:cubicBezTo>
                      <a:cubicBezTo>
                        <a:pt x="4315" y="2819"/>
                        <a:pt x="4315" y="2819"/>
                        <a:pt x="4315" y="2819"/>
                      </a:cubicBezTo>
                      <a:cubicBezTo>
                        <a:pt x="4315" y="2819"/>
                        <a:pt x="4320" y="2816"/>
                        <a:pt x="4320" y="2816"/>
                      </a:cubicBezTo>
                      <a:cubicBezTo>
                        <a:pt x="4320" y="2816"/>
                        <a:pt x="4321" y="2816"/>
                        <a:pt x="4321" y="2816"/>
                      </a:cubicBezTo>
                      <a:cubicBezTo>
                        <a:pt x="4321" y="2816"/>
                        <a:pt x="4326" y="2800"/>
                        <a:pt x="4326" y="2800"/>
                      </a:cubicBezTo>
                      <a:cubicBezTo>
                        <a:pt x="4326" y="2800"/>
                        <a:pt x="4326" y="2799"/>
                        <a:pt x="4326" y="2799"/>
                      </a:cubicBezTo>
                      <a:cubicBezTo>
                        <a:pt x="4326" y="2799"/>
                        <a:pt x="4330" y="2758"/>
                        <a:pt x="4330" y="2758"/>
                      </a:cubicBezTo>
                      <a:cubicBezTo>
                        <a:pt x="4330" y="2758"/>
                        <a:pt x="4332" y="2778"/>
                        <a:pt x="4332" y="2778"/>
                      </a:cubicBezTo>
                      <a:cubicBezTo>
                        <a:pt x="4332" y="2778"/>
                        <a:pt x="4335" y="2791"/>
                        <a:pt x="4335" y="2791"/>
                      </a:cubicBezTo>
                      <a:cubicBezTo>
                        <a:pt x="4335" y="2791"/>
                        <a:pt x="4338" y="2779"/>
                        <a:pt x="4338" y="2779"/>
                      </a:cubicBezTo>
                      <a:cubicBezTo>
                        <a:pt x="4338" y="2779"/>
                        <a:pt x="4343" y="2686"/>
                        <a:pt x="4343" y="2686"/>
                      </a:cubicBezTo>
                      <a:cubicBezTo>
                        <a:pt x="4343" y="2686"/>
                        <a:pt x="4343" y="2686"/>
                        <a:pt x="4343" y="2686"/>
                      </a:cubicBezTo>
                      <a:cubicBezTo>
                        <a:pt x="4343" y="2686"/>
                        <a:pt x="4349" y="2736"/>
                        <a:pt x="4349" y="2736"/>
                      </a:cubicBezTo>
                      <a:cubicBezTo>
                        <a:pt x="4349" y="2736"/>
                        <a:pt x="4351" y="2750"/>
                        <a:pt x="4351" y="2750"/>
                      </a:cubicBezTo>
                      <a:cubicBezTo>
                        <a:pt x="4351" y="2750"/>
                        <a:pt x="4354" y="2726"/>
                        <a:pt x="4354" y="2726"/>
                      </a:cubicBezTo>
                      <a:cubicBezTo>
                        <a:pt x="4354" y="2726"/>
                        <a:pt x="4355" y="2725"/>
                        <a:pt x="4355" y="2725"/>
                      </a:cubicBezTo>
                      <a:cubicBezTo>
                        <a:pt x="4355" y="2725"/>
                        <a:pt x="4359" y="2679"/>
                        <a:pt x="4359" y="2679"/>
                      </a:cubicBezTo>
                      <a:cubicBezTo>
                        <a:pt x="4359" y="2679"/>
                        <a:pt x="4360" y="2687"/>
                        <a:pt x="4360" y="2687"/>
                      </a:cubicBezTo>
                      <a:cubicBezTo>
                        <a:pt x="4360" y="2687"/>
                        <a:pt x="4366" y="2776"/>
                        <a:pt x="4366" y="2776"/>
                      </a:cubicBezTo>
                      <a:cubicBezTo>
                        <a:pt x="4366" y="2776"/>
                        <a:pt x="4368" y="2781"/>
                        <a:pt x="4368" y="2781"/>
                      </a:cubicBezTo>
                      <a:cubicBezTo>
                        <a:pt x="4368" y="2781"/>
                        <a:pt x="4372" y="2749"/>
                        <a:pt x="4372" y="2749"/>
                      </a:cubicBezTo>
                      <a:cubicBezTo>
                        <a:pt x="4372" y="2749"/>
                        <a:pt x="4373" y="2743"/>
                        <a:pt x="4373" y="2743"/>
                      </a:cubicBezTo>
                      <a:cubicBezTo>
                        <a:pt x="4373" y="2743"/>
                        <a:pt x="4377" y="2795"/>
                        <a:pt x="4377" y="2795"/>
                      </a:cubicBezTo>
                      <a:cubicBezTo>
                        <a:pt x="4377" y="2795"/>
                        <a:pt x="4377" y="2796"/>
                        <a:pt x="4377" y="2796"/>
                      </a:cubicBezTo>
                      <a:cubicBezTo>
                        <a:pt x="4377" y="2796"/>
                        <a:pt x="4383" y="2809"/>
                        <a:pt x="4383" y="2809"/>
                      </a:cubicBezTo>
                      <a:cubicBezTo>
                        <a:pt x="4383" y="2809"/>
                        <a:pt x="4383" y="2809"/>
                        <a:pt x="4383" y="2809"/>
                      </a:cubicBezTo>
                      <a:cubicBezTo>
                        <a:pt x="4383" y="2809"/>
                        <a:pt x="4388" y="2814"/>
                        <a:pt x="4388" y="2814"/>
                      </a:cubicBezTo>
                      <a:cubicBezTo>
                        <a:pt x="4388" y="2814"/>
                        <a:pt x="4389" y="2814"/>
                        <a:pt x="4389" y="2814"/>
                      </a:cubicBezTo>
                      <a:cubicBezTo>
                        <a:pt x="4389" y="2814"/>
                        <a:pt x="4394" y="2816"/>
                        <a:pt x="4394" y="2816"/>
                      </a:cubicBezTo>
                      <a:cubicBezTo>
                        <a:pt x="4394" y="2816"/>
                        <a:pt x="4394" y="2816"/>
                        <a:pt x="4394" y="2816"/>
                      </a:cubicBezTo>
                      <a:cubicBezTo>
                        <a:pt x="4394" y="2816"/>
                        <a:pt x="4399" y="2817"/>
                        <a:pt x="4399" y="2817"/>
                      </a:cubicBezTo>
                      <a:cubicBezTo>
                        <a:pt x="4399" y="2817"/>
                        <a:pt x="4400" y="2817"/>
                        <a:pt x="4400" y="2817"/>
                      </a:cubicBezTo>
                      <a:cubicBezTo>
                        <a:pt x="4400" y="2817"/>
                        <a:pt x="4405" y="2819"/>
                        <a:pt x="4405" y="2819"/>
                      </a:cubicBezTo>
                      <a:cubicBezTo>
                        <a:pt x="4405" y="2819"/>
                        <a:pt x="4406" y="2819"/>
                        <a:pt x="4406" y="2819"/>
                      </a:cubicBezTo>
                      <a:cubicBezTo>
                        <a:pt x="4406" y="2819"/>
                        <a:pt x="4411" y="2819"/>
                        <a:pt x="4411" y="2819"/>
                      </a:cubicBezTo>
                      <a:cubicBezTo>
                        <a:pt x="4411" y="2819"/>
                        <a:pt x="4413" y="2819"/>
                        <a:pt x="4413" y="2819"/>
                      </a:cubicBezTo>
                      <a:cubicBezTo>
                        <a:pt x="4413" y="2819"/>
                        <a:pt x="4416" y="2820"/>
                        <a:pt x="4416" y="2820"/>
                      </a:cubicBezTo>
                      <a:cubicBezTo>
                        <a:pt x="4416" y="2820"/>
                        <a:pt x="4417" y="2820"/>
                        <a:pt x="4417" y="2820"/>
                      </a:cubicBezTo>
                      <a:cubicBezTo>
                        <a:pt x="4417" y="2820"/>
                        <a:pt x="4419" y="2821"/>
                        <a:pt x="4419" y="2821"/>
                      </a:cubicBezTo>
                      <a:cubicBezTo>
                        <a:pt x="4419" y="2821"/>
                        <a:pt x="4423" y="2821"/>
                        <a:pt x="4423" y="2821"/>
                      </a:cubicBezTo>
                      <a:cubicBezTo>
                        <a:pt x="4423" y="2821"/>
                        <a:pt x="4428" y="2822"/>
                        <a:pt x="4428" y="2822"/>
                      </a:cubicBezTo>
                      <a:cubicBezTo>
                        <a:pt x="4428" y="2822"/>
                        <a:pt x="4429" y="2822"/>
                        <a:pt x="4429" y="2822"/>
                      </a:cubicBezTo>
                      <a:cubicBezTo>
                        <a:pt x="4429" y="2822"/>
                        <a:pt x="4434" y="2822"/>
                        <a:pt x="4434" y="2822"/>
                      </a:cubicBezTo>
                      <a:cubicBezTo>
                        <a:pt x="4434" y="2822"/>
                        <a:pt x="4434" y="2822"/>
                        <a:pt x="4434" y="2822"/>
                      </a:cubicBezTo>
                      <a:cubicBezTo>
                        <a:pt x="4434" y="2822"/>
                        <a:pt x="4438" y="2823"/>
                        <a:pt x="4438" y="2823"/>
                      </a:cubicBezTo>
                      <a:cubicBezTo>
                        <a:pt x="4438" y="2823"/>
                        <a:pt x="4440" y="2823"/>
                        <a:pt x="4440" y="2823"/>
                      </a:cubicBezTo>
                      <a:cubicBezTo>
                        <a:pt x="4440" y="2823"/>
                        <a:pt x="4444" y="2822"/>
                        <a:pt x="4444" y="2822"/>
                      </a:cubicBezTo>
                      <a:cubicBezTo>
                        <a:pt x="4444" y="2822"/>
                        <a:pt x="4447" y="2823"/>
                        <a:pt x="4447" y="2823"/>
                      </a:cubicBezTo>
                      <a:cubicBezTo>
                        <a:pt x="4447" y="2823"/>
                        <a:pt x="4450" y="2823"/>
                        <a:pt x="4450" y="2823"/>
                      </a:cubicBezTo>
                      <a:cubicBezTo>
                        <a:pt x="4450" y="2823"/>
                        <a:pt x="4451" y="2823"/>
                        <a:pt x="4451" y="2823"/>
                      </a:cubicBezTo>
                      <a:cubicBezTo>
                        <a:pt x="4451" y="2823"/>
                        <a:pt x="4452" y="2823"/>
                        <a:pt x="4452" y="2823"/>
                      </a:cubicBezTo>
                      <a:cubicBezTo>
                        <a:pt x="4452" y="2823"/>
                        <a:pt x="4458" y="2823"/>
                        <a:pt x="4458" y="2823"/>
                      </a:cubicBezTo>
                      <a:cubicBezTo>
                        <a:pt x="4458" y="2823"/>
                        <a:pt x="4462" y="2823"/>
                        <a:pt x="4462" y="2823"/>
                      </a:cubicBezTo>
                      <a:cubicBezTo>
                        <a:pt x="4462" y="2823"/>
                        <a:pt x="4462" y="2823"/>
                        <a:pt x="4462" y="2823"/>
                      </a:cubicBezTo>
                      <a:cubicBezTo>
                        <a:pt x="4462" y="2823"/>
                        <a:pt x="4465" y="2822"/>
                        <a:pt x="4465" y="2822"/>
                      </a:cubicBezTo>
                      <a:cubicBezTo>
                        <a:pt x="4465" y="2822"/>
                        <a:pt x="4471" y="2822"/>
                        <a:pt x="4471" y="2822"/>
                      </a:cubicBezTo>
                      <a:cubicBezTo>
                        <a:pt x="4471" y="2822"/>
                        <a:pt x="4473" y="2822"/>
                        <a:pt x="4473" y="2822"/>
                      </a:cubicBezTo>
                      <a:cubicBezTo>
                        <a:pt x="4473" y="2822"/>
                        <a:pt x="4473" y="2822"/>
                        <a:pt x="4473" y="2822"/>
                      </a:cubicBezTo>
                      <a:cubicBezTo>
                        <a:pt x="4473" y="2822"/>
                        <a:pt x="4479" y="2814"/>
                        <a:pt x="4479" y="2814"/>
                      </a:cubicBezTo>
                      <a:cubicBezTo>
                        <a:pt x="4479" y="2814"/>
                        <a:pt x="4480" y="2813"/>
                        <a:pt x="4480" y="2813"/>
                      </a:cubicBezTo>
                      <a:cubicBezTo>
                        <a:pt x="4480" y="2813"/>
                        <a:pt x="4484" y="2818"/>
                        <a:pt x="4484" y="2818"/>
                      </a:cubicBezTo>
                      <a:cubicBezTo>
                        <a:pt x="4484" y="2818"/>
                        <a:pt x="4486" y="2818"/>
                        <a:pt x="4486" y="2818"/>
                      </a:cubicBezTo>
                      <a:cubicBezTo>
                        <a:pt x="4486" y="2818"/>
                        <a:pt x="4490" y="2805"/>
                        <a:pt x="4490" y="2805"/>
                      </a:cubicBezTo>
                      <a:cubicBezTo>
                        <a:pt x="4490" y="2805"/>
                        <a:pt x="4492" y="2792"/>
                        <a:pt x="4492" y="2792"/>
                      </a:cubicBezTo>
                      <a:cubicBezTo>
                        <a:pt x="4492" y="2792"/>
                        <a:pt x="4496" y="2810"/>
                        <a:pt x="4496" y="2810"/>
                      </a:cubicBezTo>
                      <a:cubicBezTo>
                        <a:pt x="4496" y="2810"/>
                        <a:pt x="4498" y="2812"/>
                        <a:pt x="4498" y="2812"/>
                      </a:cubicBezTo>
                      <a:cubicBezTo>
                        <a:pt x="4498" y="2812"/>
                        <a:pt x="4502" y="2802"/>
                        <a:pt x="4502" y="2802"/>
                      </a:cubicBezTo>
                      <a:cubicBezTo>
                        <a:pt x="4502" y="2802"/>
                        <a:pt x="4502" y="2799"/>
                        <a:pt x="4502" y="2799"/>
                      </a:cubicBezTo>
                      <a:cubicBezTo>
                        <a:pt x="4502" y="2799"/>
                        <a:pt x="4505" y="2763"/>
                        <a:pt x="4505" y="2763"/>
                      </a:cubicBezTo>
                      <a:cubicBezTo>
                        <a:pt x="4505" y="2763"/>
                        <a:pt x="4507" y="2788"/>
                        <a:pt x="4507" y="2788"/>
                      </a:cubicBezTo>
                      <a:cubicBezTo>
                        <a:pt x="4507" y="2788"/>
                        <a:pt x="4511" y="2806"/>
                        <a:pt x="4511" y="2806"/>
                      </a:cubicBezTo>
                      <a:cubicBezTo>
                        <a:pt x="4511" y="2806"/>
                        <a:pt x="4513" y="2803"/>
                        <a:pt x="4513" y="2803"/>
                      </a:cubicBezTo>
                      <a:cubicBezTo>
                        <a:pt x="4513" y="2803"/>
                        <a:pt x="4518" y="2748"/>
                        <a:pt x="4518" y="2748"/>
                      </a:cubicBezTo>
                      <a:cubicBezTo>
                        <a:pt x="4518" y="2748"/>
                        <a:pt x="4519" y="2754"/>
                        <a:pt x="4519" y="2754"/>
                      </a:cubicBezTo>
                      <a:cubicBezTo>
                        <a:pt x="4519" y="2754"/>
                        <a:pt x="4524" y="2805"/>
                        <a:pt x="4524" y="2805"/>
                      </a:cubicBezTo>
                      <a:cubicBezTo>
                        <a:pt x="4524" y="2805"/>
                        <a:pt x="4525" y="2805"/>
                        <a:pt x="4525" y="2805"/>
                      </a:cubicBezTo>
                      <a:cubicBezTo>
                        <a:pt x="4525" y="2805"/>
                        <a:pt x="4530" y="2766"/>
                        <a:pt x="4530" y="2766"/>
                      </a:cubicBezTo>
                      <a:cubicBezTo>
                        <a:pt x="4530" y="2766"/>
                        <a:pt x="4530" y="2762"/>
                        <a:pt x="4530" y="2762"/>
                      </a:cubicBezTo>
                      <a:cubicBezTo>
                        <a:pt x="4530" y="2762"/>
                        <a:pt x="4536" y="2806"/>
                        <a:pt x="4536" y="2806"/>
                      </a:cubicBezTo>
                      <a:cubicBezTo>
                        <a:pt x="4536" y="2806"/>
                        <a:pt x="4538" y="2811"/>
                        <a:pt x="4538" y="2811"/>
                      </a:cubicBezTo>
                      <a:cubicBezTo>
                        <a:pt x="4538" y="2811"/>
                        <a:pt x="4541" y="2801"/>
                        <a:pt x="4541" y="2801"/>
                      </a:cubicBezTo>
                      <a:cubicBezTo>
                        <a:pt x="4541" y="2801"/>
                        <a:pt x="4543" y="2792"/>
                        <a:pt x="4543" y="2792"/>
                      </a:cubicBezTo>
                      <a:cubicBezTo>
                        <a:pt x="4543" y="2792"/>
                        <a:pt x="4547" y="2812"/>
                        <a:pt x="4547" y="2812"/>
                      </a:cubicBezTo>
                      <a:cubicBezTo>
                        <a:pt x="4547" y="2812"/>
                        <a:pt x="4547" y="2813"/>
                        <a:pt x="4547" y="2813"/>
                      </a:cubicBezTo>
                      <a:cubicBezTo>
                        <a:pt x="4547" y="2813"/>
                        <a:pt x="4552" y="2818"/>
                        <a:pt x="4552" y="2818"/>
                      </a:cubicBezTo>
                      <a:cubicBezTo>
                        <a:pt x="4552" y="2818"/>
                        <a:pt x="4553" y="2818"/>
                        <a:pt x="4553" y="2818"/>
                      </a:cubicBezTo>
                      <a:cubicBezTo>
                        <a:pt x="4553" y="2818"/>
                        <a:pt x="4556" y="2814"/>
                        <a:pt x="4556" y="2814"/>
                      </a:cubicBezTo>
                      <a:cubicBezTo>
                        <a:pt x="4556" y="2814"/>
                        <a:pt x="4558" y="2818"/>
                        <a:pt x="4558" y="2818"/>
                      </a:cubicBezTo>
                      <a:cubicBezTo>
                        <a:pt x="4558" y="2818"/>
                        <a:pt x="4564" y="2823"/>
                        <a:pt x="4564" y="2823"/>
                      </a:cubicBezTo>
                      <a:cubicBezTo>
                        <a:pt x="4564" y="2823"/>
                        <a:pt x="4567" y="2823"/>
                        <a:pt x="4567" y="2823"/>
                      </a:cubicBezTo>
                      <a:cubicBezTo>
                        <a:pt x="4567" y="2823"/>
                        <a:pt x="4569" y="2823"/>
                        <a:pt x="4569" y="2823"/>
                      </a:cubicBezTo>
                      <a:cubicBezTo>
                        <a:pt x="4569" y="2823"/>
                        <a:pt x="4570" y="2823"/>
                        <a:pt x="4570" y="2823"/>
                      </a:cubicBezTo>
                      <a:cubicBezTo>
                        <a:pt x="4570" y="2823"/>
                        <a:pt x="4574" y="2825"/>
                        <a:pt x="4574" y="2825"/>
                      </a:cubicBezTo>
                      <a:cubicBezTo>
                        <a:pt x="4574" y="2825"/>
                        <a:pt x="4575" y="2824"/>
                        <a:pt x="4575" y="2824"/>
                      </a:cubicBezTo>
                      <a:cubicBezTo>
                        <a:pt x="4575" y="2824"/>
                        <a:pt x="4581" y="2825"/>
                        <a:pt x="4581" y="2825"/>
                      </a:cubicBezTo>
                      <a:cubicBezTo>
                        <a:pt x="4581" y="2825"/>
                        <a:pt x="4581" y="2825"/>
                        <a:pt x="4581" y="2825"/>
                      </a:cubicBezTo>
                      <a:cubicBezTo>
                        <a:pt x="4581" y="2825"/>
                        <a:pt x="4585" y="2825"/>
                        <a:pt x="4585" y="2825"/>
                      </a:cubicBezTo>
                      <a:cubicBezTo>
                        <a:pt x="4585" y="2825"/>
                        <a:pt x="4588" y="2825"/>
                        <a:pt x="4588" y="2825"/>
                      </a:cubicBezTo>
                      <a:cubicBezTo>
                        <a:pt x="4588" y="2825"/>
                        <a:pt x="4592" y="2826"/>
                        <a:pt x="4592" y="2826"/>
                      </a:cubicBezTo>
                      <a:cubicBezTo>
                        <a:pt x="4592" y="2826"/>
                        <a:pt x="4592" y="2826"/>
                        <a:pt x="4592" y="2826"/>
                      </a:cubicBezTo>
                      <a:cubicBezTo>
                        <a:pt x="4592" y="2826"/>
                        <a:pt x="4596" y="2825"/>
                        <a:pt x="4596" y="2825"/>
                      </a:cubicBezTo>
                      <a:cubicBezTo>
                        <a:pt x="4596" y="2825"/>
                        <a:pt x="4598" y="2825"/>
                        <a:pt x="4598" y="2825"/>
                      </a:cubicBezTo>
                      <a:cubicBezTo>
                        <a:pt x="4598" y="2825"/>
                        <a:pt x="4603" y="2826"/>
                        <a:pt x="4603" y="2826"/>
                      </a:cubicBezTo>
                      <a:cubicBezTo>
                        <a:pt x="4603" y="2826"/>
                        <a:pt x="4606" y="2826"/>
                        <a:pt x="4606" y="2826"/>
                      </a:cubicBezTo>
                      <a:cubicBezTo>
                        <a:pt x="4606" y="2826"/>
                        <a:pt x="4606" y="2825"/>
                        <a:pt x="4606" y="2825"/>
                      </a:cubicBezTo>
                      <a:cubicBezTo>
                        <a:pt x="4606" y="2825"/>
                        <a:pt x="4611" y="2826"/>
                        <a:pt x="4611" y="2826"/>
                      </a:cubicBezTo>
                      <a:cubicBezTo>
                        <a:pt x="4611" y="2826"/>
                        <a:pt x="4614" y="2825"/>
                        <a:pt x="4614" y="2825"/>
                      </a:cubicBezTo>
                      <a:cubicBezTo>
                        <a:pt x="4614" y="2825"/>
                        <a:pt x="4615" y="2825"/>
                        <a:pt x="4615" y="2825"/>
                      </a:cubicBezTo>
                      <a:cubicBezTo>
                        <a:pt x="4615" y="2825"/>
                        <a:pt x="4619" y="2826"/>
                        <a:pt x="4619" y="2826"/>
                      </a:cubicBezTo>
                      <a:cubicBezTo>
                        <a:pt x="4619" y="2826"/>
                        <a:pt x="4621" y="2825"/>
                        <a:pt x="4621" y="2825"/>
                      </a:cubicBezTo>
                      <a:cubicBezTo>
                        <a:pt x="4621" y="2825"/>
                        <a:pt x="4625" y="2824"/>
                        <a:pt x="4625" y="2824"/>
                      </a:cubicBezTo>
                      <a:cubicBezTo>
                        <a:pt x="4625" y="2824"/>
                        <a:pt x="4627" y="2825"/>
                        <a:pt x="4627" y="2825"/>
                      </a:cubicBezTo>
                      <a:cubicBezTo>
                        <a:pt x="4627" y="2825"/>
                        <a:pt x="4629" y="2825"/>
                        <a:pt x="4629" y="2825"/>
                      </a:cubicBezTo>
                      <a:cubicBezTo>
                        <a:pt x="4629" y="2825"/>
                        <a:pt x="4632" y="2825"/>
                        <a:pt x="4632" y="2825"/>
                      </a:cubicBezTo>
                      <a:cubicBezTo>
                        <a:pt x="4632" y="2825"/>
                        <a:pt x="4637" y="2824"/>
                        <a:pt x="4637" y="2824"/>
                      </a:cubicBezTo>
                      <a:cubicBezTo>
                        <a:pt x="4637" y="2824"/>
                        <a:pt x="4637" y="2824"/>
                        <a:pt x="4637" y="2824"/>
                      </a:cubicBezTo>
                      <a:cubicBezTo>
                        <a:pt x="4637" y="2824"/>
                        <a:pt x="4641" y="2823"/>
                        <a:pt x="4641" y="2823"/>
                      </a:cubicBezTo>
                      <a:cubicBezTo>
                        <a:pt x="4641" y="2823"/>
                        <a:pt x="4643" y="2823"/>
                        <a:pt x="4643" y="2823"/>
                      </a:cubicBezTo>
                      <a:cubicBezTo>
                        <a:pt x="4643" y="2823"/>
                        <a:pt x="4648" y="2821"/>
                        <a:pt x="4648" y="2821"/>
                      </a:cubicBezTo>
                      <a:cubicBezTo>
                        <a:pt x="4648" y="2821"/>
                        <a:pt x="4649" y="2821"/>
                        <a:pt x="4649" y="2821"/>
                      </a:cubicBezTo>
                      <a:cubicBezTo>
                        <a:pt x="4649" y="2821"/>
                        <a:pt x="4654" y="2816"/>
                        <a:pt x="4654" y="2816"/>
                      </a:cubicBezTo>
                      <a:cubicBezTo>
                        <a:pt x="4654" y="2816"/>
                        <a:pt x="4655" y="2815"/>
                        <a:pt x="4655" y="2815"/>
                      </a:cubicBezTo>
                      <a:cubicBezTo>
                        <a:pt x="4655" y="2815"/>
                        <a:pt x="4660" y="2785"/>
                        <a:pt x="4660" y="2785"/>
                      </a:cubicBezTo>
                      <a:cubicBezTo>
                        <a:pt x="4660" y="2785"/>
                        <a:pt x="4661" y="2777"/>
                        <a:pt x="4661" y="2777"/>
                      </a:cubicBezTo>
                      <a:cubicBezTo>
                        <a:pt x="4661" y="2777"/>
                        <a:pt x="4666" y="2808"/>
                        <a:pt x="4666" y="2808"/>
                      </a:cubicBezTo>
                      <a:cubicBezTo>
                        <a:pt x="4666" y="2808"/>
                        <a:pt x="4666" y="2809"/>
                        <a:pt x="4666" y="2809"/>
                      </a:cubicBezTo>
                      <a:cubicBezTo>
                        <a:pt x="4666" y="2809"/>
                        <a:pt x="4671" y="2818"/>
                        <a:pt x="4671" y="2818"/>
                      </a:cubicBezTo>
                      <a:cubicBezTo>
                        <a:pt x="4671" y="2818"/>
                        <a:pt x="4671" y="2819"/>
                        <a:pt x="4671" y="2819"/>
                      </a:cubicBezTo>
                      <a:cubicBezTo>
                        <a:pt x="4671" y="2819"/>
                        <a:pt x="4677" y="2822"/>
                        <a:pt x="4677" y="2822"/>
                      </a:cubicBezTo>
                      <a:cubicBezTo>
                        <a:pt x="4677" y="2822"/>
                        <a:pt x="4677" y="2822"/>
                        <a:pt x="4677" y="2822"/>
                      </a:cubicBezTo>
                      <a:cubicBezTo>
                        <a:pt x="4677" y="2822"/>
                        <a:pt x="4682" y="2823"/>
                        <a:pt x="4682" y="2823"/>
                      </a:cubicBezTo>
                      <a:cubicBezTo>
                        <a:pt x="4682" y="2823"/>
                        <a:pt x="4685" y="2822"/>
                        <a:pt x="4685" y="2822"/>
                      </a:cubicBezTo>
                      <a:cubicBezTo>
                        <a:pt x="4685" y="2822"/>
                        <a:pt x="4688" y="2823"/>
                        <a:pt x="4688" y="2823"/>
                      </a:cubicBezTo>
                      <a:cubicBezTo>
                        <a:pt x="4688" y="2823"/>
                        <a:pt x="4688" y="2824"/>
                        <a:pt x="4688" y="2824"/>
                      </a:cubicBezTo>
                      <a:cubicBezTo>
                        <a:pt x="4688" y="2824"/>
                        <a:pt x="4692" y="2825"/>
                        <a:pt x="4692" y="2825"/>
                      </a:cubicBezTo>
                      <a:cubicBezTo>
                        <a:pt x="4692" y="2825"/>
                        <a:pt x="4695" y="2825"/>
                        <a:pt x="4695" y="2825"/>
                      </a:cubicBezTo>
                      <a:cubicBezTo>
                        <a:pt x="4695" y="2825"/>
                        <a:pt x="4700" y="2826"/>
                        <a:pt x="4700" y="2826"/>
                      </a:cubicBezTo>
                      <a:cubicBezTo>
                        <a:pt x="4700" y="2826"/>
                        <a:pt x="4701" y="2826"/>
                        <a:pt x="4701" y="2826"/>
                      </a:cubicBezTo>
                      <a:cubicBezTo>
                        <a:pt x="4701" y="2826"/>
                        <a:pt x="4704" y="2826"/>
                        <a:pt x="4704" y="2826"/>
                      </a:cubicBezTo>
                      <a:cubicBezTo>
                        <a:pt x="4704" y="2826"/>
                        <a:pt x="4706" y="2826"/>
                        <a:pt x="4706" y="2826"/>
                      </a:cubicBezTo>
                      <a:cubicBezTo>
                        <a:pt x="4706" y="2826"/>
                        <a:pt x="4710" y="2827"/>
                        <a:pt x="4710" y="2827"/>
                      </a:cubicBezTo>
                      <a:cubicBezTo>
                        <a:pt x="4710" y="2827"/>
                        <a:pt x="4713" y="2827"/>
                        <a:pt x="4713" y="2827"/>
                      </a:cubicBezTo>
                      <a:cubicBezTo>
                        <a:pt x="4713" y="2827"/>
                        <a:pt x="4715" y="2826"/>
                        <a:pt x="4715" y="2826"/>
                      </a:cubicBezTo>
                      <a:cubicBezTo>
                        <a:pt x="4715" y="2826"/>
                        <a:pt x="4718" y="2827"/>
                        <a:pt x="4718" y="2827"/>
                      </a:cubicBezTo>
                      <a:cubicBezTo>
                        <a:pt x="4718" y="2827"/>
                        <a:pt x="4721" y="2827"/>
                        <a:pt x="4721" y="2827"/>
                      </a:cubicBezTo>
                      <a:cubicBezTo>
                        <a:pt x="4721" y="2827"/>
                        <a:pt x="4723" y="2827"/>
                        <a:pt x="4723" y="2827"/>
                      </a:cubicBezTo>
                      <a:cubicBezTo>
                        <a:pt x="4723" y="2827"/>
                        <a:pt x="4726" y="2827"/>
                        <a:pt x="4726" y="2827"/>
                      </a:cubicBezTo>
                      <a:cubicBezTo>
                        <a:pt x="4726" y="2827"/>
                        <a:pt x="4728" y="2827"/>
                        <a:pt x="4728" y="2827"/>
                      </a:cubicBezTo>
                      <a:cubicBezTo>
                        <a:pt x="4728" y="2827"/>
                        <a:pt x="4730" y="2827"/>
                        <a:pt x="4730" y="2827"/>
                      </a:cubicBezTo>
                      <a:cubicBezTo>
                        <a:pt x="4730" y="2827"/>
                        <a:pt x="4734" y="2827"/>
                        <a:pt x="4734" y="2827"/>
                      </a:cubicBezTo>
                      <a:cubicBezTo>
                        <a:pt x="4734" y="2827"/>
                        <a:pt x="4738" y="2828"/>
                        <a:pt x="4738" y="2828"/>
                      </a:cubicBezTo>
                      <a:cubicBezTo>
                        <a:pt x="4738" y="2828"/>
                        <a:pt x="4740" y="2827"/>
                        <a:pt x="4740" y="2827"/>
                      </a:cubicBezTo>
                      <a:cubicBezTo>
                        <a:pt x="4740" y="2827"/>
                        <a:pt x="4745" y="2827"/>
                        <a:pt x="4745" y="2827"/>
                      </a:cubicBezTo>
                      <a:cubicBezTo>
                        <a:pt x="4745" y="2827"/>
                        <a:pt x="4747" y="2827"/>
                        <a:pt x="4747" y="2827"/>
                      </a:cubicBezTo>
                      <a:cubicBezTo>
                        <a:pt x="4747" y="2827"/>
                        <a:pt x="4750" y="2827"/>
                        <a:pt x="4750" y="2827"/>
                      </a:cubicBezTo>
                      <a:cubicBezTo>
                        <a:pt x="4750" y="2827"/>
                        <a:pt x="4752" y="2827"/>
                        <a:pt x="4752" y="2827"/>
                      </a:cubicBezTo>
                      <a:cubicBezTo>
                        <a:pt x="4752" y="2827"/>
                        <a:pt x="4756" y="2827"/>
                        <a:pt x="4756" y="2827"/>
                      </a:cubicBezTo>
                      <a:cubicBezTo>
                        <a:pt x="4756" y="2827"/>
                        <a:pt x="4757" y="2827"/>
                        <a:pt x="4757" y="2827"/>
                      </a:cubicBezTo>
                      <a:cubicBezTo>
                        <a:pt x="4757" y="2827"/>
                        <a:pt x="4762" y="2826"/>
                        <a:pt x="4762" y="2826"/>
                      </a:cubicBezTo>
                      <a:cubicBezTo>
                        <a:pt x="4762" y="2826"/>
                        <a:pt x="4763" y="2826"/>
                        <a:pt x="4763" y="2826"/>
                      </a:cubicBezTo>
                      <a:cubicBezTo>
                        <a:pt x="4763" y="2826"/>
                        <a:pt x="4767" y="2824"/>
                        <a:pt x="4767" y="2824"/>
                      </a:cubicBezTo>
                      <a:cubicBezTo>
                        <a:pt x="4767" y="2824"/>
                        <a:pt x="4767" y="2824"/>
                        <a:pt x="4767" y="2824"/>
                      </a:cubicBezTo>
                      <a:cubicBezTo>
                        <a:pt x="4767" y="2824"/>
                        <a:pt x="4773" y="2818"/>
                        <a:pt x="4773" y="2818"/>
                      </a:cubicBezTo>
                      <a:cubicBezTo>
                        <a:pt x="4773" y="2818"/>
                        <a:pt x="4773" y="2817"/>
                        <a:pt x="4773" y="2817"/>
                      </a:cubicBezTo>
                      <a:cubicBezTo>
                        <a:pt x="4773" y="2817"/>
                        <a:pt x="4779" y="2811"/>
                        <a:pt x="4779" y="2811"/>
                      </a:cubicBezTo>
                      <a:cubicBezTo>
                        <a:pt x="4779" y="2811"/>
                        <a:pt x="4779" y="2810"/>
                        <a:pt x="4779" y="2810"/>
                      </a:cubicBezTo>
                      <a:cubicBezTo>
                        <a:pt x="4779" y="2810"/>
                        <a:pt x="4784" y="2796"/>
                        <a:pt x="4784" y="2796"/>
                      </a:cubicBezTo>
                      <a:cubicBezTo>
                        <a:pt x="4784" y="2796"/>
                        <a:pt x="4785" y="2794"/>
                        <a:pt x="4785" y="2794"/>
                      </a:cubicBezTo>
                      <a:cubicBezTo>
                        <a:pt x="4785" y="2794"/>
                        <a:pt x="4790" y="2550"/>
                        <a:pt x="4790" y="2550"/>
                      </a:cubicBezTo>
                      <a:cubicBezTo>
                        <a:pt x="4790" y="2550"/>
                        <a:pt x="4791" y="2479"/>
                        <a:pt x="4791" y="2479"/>
                      </a:cubicBezTo>
                      <a:cubicBezTo>
                        <a:pt x="4791" y="2479"/>
                        <a:pt x="4796" y="2738"/>
                        <a:pt x="4796" y="2738"/>
                      </a:cubicBezTo>
                      <a:cubicBezTo>
                        <a:pt x="4796" y="2738"/>
                        <a:pt x="4798" y="2753"/>
                        <a:pt x="4798" y="2753"/>
                      </a:cubicBezTo>
                      <a:cubicBezTo>
                        <a:pt x="4798" y="2753"/>
                        <a:pt x="4801" y="2679"/>
                        <a:pt x="4801" y="2679"/>
                      </a:cubicBezTo>
                      <a:cubicBezTo>
                        <a:pt x="4801" y="2679"/>
                        <a:pt x="4804" y="2491"/>
                        <a:pt x="4804" y="2491"/>
                      </a:cubicBezTo>
                      <a:cubicBezTo>
                        <a:pt x="4804" y="2491"/>
                        <a:pt x="4807" y="2713"/>
                        <a:pt x="4807" y="2713"/>
                      </a:cubicBezTo>
                      <a:cubicBezTo>
                        <a:pt x="4807" y="2713"/>
                        <a:pt x="4807" y="2723"/>
                        <a:pt x="4807" y="2723"/>
                      </a:cubicBezTo>
                      <a:cubicBezTo>
                        <a:pt x="4807" y="2723"/>
                        <a:pt x="4813" y="2796"/>
                        <a:pt x="4813" y="2796"/>
                      </a:cubicBezTo>
                      <a:cubicBezTo>
                        <a:pt x="4813" y="2796"/>
                        <a:pt x="4813" y="2798"/>
                        <a:pt x="4813" y="2798"/>
                      </a:cubicBezTo>
                      <a:cubicBezTo>
                        <a:pt x="4813" y="2798"/>
                        <a:pt x="4818" y="2811"/>
                        <a:pt x="4818" y="2811"/>
                      </a:cubicBezTo>
                      <a:cubicBezTo>
                        <a:pt x="4818" y="2811"/>
                        <a:pt x="4819" y="2812"/>
                        <a:pt x="4819" y="2812"/>
                      </a:cubicBezTo>
                      <a:cubicBezTo>
                        <a:pt x="4819" y="2812"/>
                        <a:pt x="4824" y="2817"/>
                        <a:pt x="4824" y="2817"/>
                      </a:cubicBezTo>
                      <a:cubicBezTo>
                        <a:pt x="4824" y="2817"/>
                        <a:pt x="4824" y="2817"/>
                        <a:pt x="4824" y="2817"/>
                      </a:cubicBezTo>
                      <a:cubicBezTo>
                        <a:pt x="4824" y="2817"/>
                        <a:pt x="4830" y="2820"/>
                        <a:pt x="4830" y="2820"/>
                      </a:cubicBezTo>
                      <a:cubicBezTo>
                        <a:pt x="4830" y="2820"/>
                        <a:pt x="4830" y="2820"/>
                        <a:pt x="4830" y="2820"/>
                      </a:cubicBezTo>
                      <a:cubicBezTo>
                        <a:pt x="4830" y="2820"/>
                        <a:pt x="4835" y="2822"/>
                        <a:pt x="4835" y="2822"/>
                      </a:cubicBezTo>
                      <a:cubicBezTo>
                        <a:pt x="4835" y="2822"/>
                        <a:pt x="4835" y="2821"/>
                        <a:pt x="4835" y="2821"/>
                      </a:cubicBezTo>
                      <a:cubicBezTo>
                        <a:pt x="4835" y="2821"/>
                        <a:pt x="4841" y="2823"/>
                        <a:pt x="4841" y="2823"/>
                      </a:cubicBezTo>
                      <a:cubicBezTo>
                        <a:pt x="4841" y="2823"/>
                        <a:pt x="4842" y="2823"/>
                        <a:pt x="4842" y="2823"/>
                      </a:cubicBezTo>
                      <a:cubicBezTo>
                        <a:pt x="4842" y="2823"/>
                        <a:pt x="4846" y="2824"/>
                        <a:pt x="4846" y="2824"/>
                      </a:cubicBezTo>
                      <a:cubicBezTo>
                        <a:pt x="4846" y="2824"/>
                        <a:pt x="4849" y="2824"/>
                        <a:pt x="4849" y="2824"/>
                      </a:cubicBezTo>
                      <a:cubicBezTo>
                        <a:pt x="4849" y="2824"/>
                        <a:pt x="4852" y="2825"/>
                        <a:pt x="4852" y="2825"/>
                      </a:cubicBezTo>
                      <a:cubicBezTo>
                        <a:pt x="4852" y="2825"/>
                        <a:pt x="4856" y="2824"/>
                        <a:pt x="4856" y="2824"/>
                      </a:cubicBezTo>
                      <a:cubicBezTo>
                        <a:pt x="4856" y="2824"/>
                        <a:pt x="4858" y="2825"/>
                        <a:pt x="4858" y="2825"/>
                      </a:cubicBezTo>
                      <a:cubicBezTo>
                        <a:pt x="4858" y="2825"/>
                        <a:pt x="4859" y="2825"/>
                        <a:pt x="4859" y="2825"/>
                      </a:cubicBezTo>
                      <a:cubicBezTo>
                        <a:pt x="4859" y="2825"/>
                        <a:pt x="4862" y="2826"/>
                        <a:pt x="4862" y="2826"/>
                      </a:cubicBezTo>
                      <a:cubicBezTo>
                        <a:pt x="4862" y="2826"/>
                        <a:pt x="4866" y="2825"/>
                        <a:pt x="4866" y="2825"/>
                      </a:cubicBezTo>
                      <a:cubicBezTo>
                        <a:pt x="4866" y="2825"/>
                        <a:pt x="4867" y="2826"/>
                        <a:pt x="4867" y="2826"/>
                      </a:cubicBezTo>
                      <a:cubicBezTo>
                        <a:pt x="4867" y="2826"/>
                        <a:pt x="4869" y="2826"/>
                        <a:pt x="4869" y="2826"/>
                      </a:cubicBezTo>
                      <a:cubicBezTo>
                        <a:pt x="4869" y="2826"/>
                        <a:pt x="4875" y="2826"/>
                        <a:pt x="4875" y="2826"/>
                      </a:cubicBezTo>
                      <a:cubicBezTo>
                        <a:pt x="4875" y="2826"/>
                        <a:pt x="4879" y="2826"/>
                        <a:pt x="4879" y="2826"/>
                      </a:cubicBezTo>
                      <a:cubicBezTo>
                        <a:pt x="4879" y="2826"/>
                        <a:pt x="4880" y="2827"/>
                        <a:pt x="4880" y="2827"/>
                      </a:cubicBezTo>
                      <a:cubicBezTo>
                        <a:pt x="4880" y="2827"/>
                        <a:pt x="4881" y="2827"/>
                        <a:pt x="4881" y="2827"/>
                      </a:cubicBezTo>
                      <a:cubicBezTo>
                        <a:pt x="4881" y="2827"/>
                        <a:pt x="4884" y="2826"/>
                        <a:pt x="4884" y="2826"/>
                      </a:cubicBezTo>
                      <a:cubicBezTo>
                        <a:pt x="4884" y="2826"/>
                        <a:pt x="4886" y="2826"/>
                        <a:pt x="4886" y="2826"/>
                      </a:cubicBezTo>
                      <a:cubicBezTo>
                        <a:pt x="4886" y="2826"/>
                        <a:pt x="4889" y="2827"/>
                        <a:pt x="4889" y="2827"/>
                      </a:cubicBezTo>
                      <a:cubicBezTo>
                        <a:pt x="4889" y="2827"/>
                        <a:pt x="4892" y="2826"/>
                        <a:pt x="4892" y="2826"/>
                      </a:cubicBezTo>
                      <a:cubicBezTo>
                        <a:pt x="4892" y="2826"/>
                        <a:pt x="4897" y="2827"/>
                        <a:pt x="4897" y="2827"/>
                      </a:cubicBezTo>
                      <a:cubicBezTo>
                        <a:pt x="4897" y="2827"/>
                        <a:pt x="4898" y="2827"/>
                        <a:pt x="4898" y="2827"/>
                      </a:cubicBezTo>
                      <a:cubicBezTo>
                        <a:pt x="4898" y="2827"/>
                        <a:pt x="4902" y="2826"/>
                        <a:pt x="4902" y="2826"/>
                      </a:cubicBezTo>
                      <a:cubicBezTo>
                        <a:pt x="4902" y="2826"/>
                        <a:pt x="4904" y="2827"/>
                        <a:pt x="4904" y="2827"/>
                      </a:cubicBezTo>
                      <a:cubicBezTo>
                        <a:pt x="4904" y="2827"/>
                        <a:pt x="4908" y="2826"/>
                        <a:pt x="4908" y="2826"/>
                      </a:cubicBezTo>
                      <a:cubicBezTo>
                        <a:pt x="4908" y="2826"/>
                        <a:pt x="4909" y="2827"/>
                        <a:pt x="4909" y="2827"/>
                      </a:cubicBezTo>
                      <a:cubicBezTo>
                        <a:pt x="4909" y="2827"/>
                        <a:pt x="4912" y="2825"/>
                        <a:pt x="4912" y="2825"/>
                      </a:cubicBezTo>
                      <a:cubicBezTo>
                        <a:pt x="4912" y="2825"/>
                        <a:pt x="4915" y="2826"/>
                        <a:pt x="4915" y="2826"/>
                      </a:cubicBezTo>
                      <a:cubicBezTo>
                        <a:pt x="4915" y="2826"/>
                        <a:pt x="4916" y="2827"/>
                        <a:pt x="4916" y="2827"/>
                      </a:cubicBezTo>
                      <a:cubicBezTo>
                        <a:pt x="4916" y="2827"/>
                        <a:pt x="4920" y="2827"/>
                        <a:pt x="4920" y="2827"/>
                      </a:cubicBezTo>
                      <a:cubicBezTo>
                        <a:pt x="4920" y="2827"/>
                        <a:pt x="4926" y="2826"/>
                        <a:pt x="4926" y="2826"/>
                      </a:cubicBezTo>
                      <a:cubicBezTo>
                        <a:pt x="4926" y="2826"/>
                        <a:pt x="4926" y="2826"/>
                        <a:pt x="4926" y="2826"/>
                      </a:cubicBezTo>
                      <a:cubicBezTo>
                        <a:pt x="4926" y="2826"/>
                        <a:pt x="4930" y="2827"/>
                        <a:pt x="4930" y="2827"/>
                      </a:cubicBezTo>
                      <a:cubicBezTo>
                        <a:pt x="4930" y="2827"/>
                        <a:pt x="4935" y="2827"/>
                        <a:pt x="4935" y="2827"/>
                      </a:cubicBezTo>
                      <a:cubicBezTo>
                        <a:pt x="4935" y="2827"/>
                        <a:pt x="4937" y="2826"/>
                        <a:pt x="4937" y="2826"/>
                      </a:cubicBezTo>
                      <a:cubicBezTo>
                        <a:pt x="4937" y="2826"/>
                        <a:pt x="4937" y="2826"/>
                        <a:pt x="4937" y="2826"/>
                      </a:cubicBezTo>
                      <a:cubicBezTo>
                        <a:pt x="4937" y="2826"/>
                        <a:pt x="4943" y="2822"/>
                        <a:pt x="4943" y="2822"/>
                      </a:cubicBezTo>
                      <a:cubicBezTo>
                        <a:pt x="4943" y="2822"/>
                        <a:pt x="4945" y="2821"/>
                        <a:pt x="4945" y="2821"/>
                      </a:cubicBezTo>
                      <a:cubicBezTo>
                        <a:pt x="4945" y="2821"/>
                        <a:pt x="4948" y="2824"/>
                        <a:pt x="4948" y="2824"/>
                      </a:cubicBezTo>
                      <a:cubicBezTo>
                        <a:pt x="4948" y="2824"/>
                        <a:pt x="4949" y="2825"/>
                        <a:pt x="4949" y="2825"/>
                      </a:cubicBezTo>
                      <a:cubicBezTo>
                        <a:pt x="4949" y="2825"/>
                        <a:pt x="4954" y="2822"/>
                        <a:pt x="4954" y="2822"/>
                      </a:cubicBezTo>
                      <a:cubicBezTo>
                        <a:pt x="4954" y="2822"/>
                        <a:pt x="4957" y="2820"/>
                        <a:pt x="4957" y="2820"/>
                      </a:cubicBezTo>
                      <a:cubicBezTo>
                        <a:pt x="4957" y="2820"/>
                        <a:pt x="4960" y="2823"/>
                        <a:pt x="4960" y="2823"/>
                      </a:cubicBezTo>
                      <a:cubicBezTo>
                        <a:pt x="4960" y="2823"/>
                        <a:pt x="4960" y="2823"/>
                        <a:pt x="4960" y="2823"/>
                      </a:cubicBezTo>
                      <a:cubicBezTo>
                        <a:pt x="4960" y="2823"/>
                        <a:pt x="4964" y="2826"/>
                        <a:pt x="4964" y="2826"/>
                      </a:cubicBezTo>
                      <a:cubicBezTo>
                        <a:pt x="4964" y="2826"/>
                        <a:pt x="4967" y="2824"/>
                        <a:pt x="4967" y="2824"/>
                      </a:cubicBezTo>
                      <a:cubicBezTo>
                        <a:pt x="4967" y="2824"/>
                        <a:pt x="4970" y="2826"/>
                        <a:pt x="4970" y="2826"/>
                      </a:cubicBezTo>
                      <a:cubicBezTo>
                        <a:pt x="4970" y="2826"/>
                        <a:pt x="4971" y="2826"/>
                        <a:pt x="4971" y="2826"/>
                      </a:cubicBezTo>
                      <a:cubicBezTo>
                        <a:pt x="4971" y="2826"/>
                        <a:pt x="4977" y="2827"/>
                        <a:pt x="4977" y="2827"/>
                      </a:cubicBezTo>
                      <a:cubicBezTo>
                        <a:pt x="4977" y="2827"/>
                        <a:pt x="4979" y="2826"/>
                        <a:pt x="4979" y="2826"/>
                      </a:cubicBezTo>
                      <a:cubicBezTo>
                        <a:pt x="4979" y="2826"/>
                        <a:pt x="4982" y="2827"/>
                        <a:pt x="4982" y="2827"/>
                      </a:cubicBezTo>
                      <a:cubicBezTo>
                        <a:pt x="4982" y="2827"/>
                        <a:pt x="4984" y="2827"/>
                        <a:pt x="4984" y="2827"/>
                      </a:cubicBezTo>
                      <a:cubicBezTo>
                        <a:pt x="4984" y="2827"/>
                        <a:pt x="4985" y="2827"/>
                        <a:pt x="4985" y="2827"/>
                      </a:cubicBezTo>
                      <a:cubicBezTo>
                        <a:pt x="4985" y="2827"/>
                        <a:pt x="4989" y="2827"/>
                        <a:pt x="4989" y="2827"/>
                      </a:cubicBezTo>
                      <a:cubicBezTo>
                        <a:pt x="4989" y="2827"/>
                        <a:pt x="4994" y="2828"/>
                        <a:pt x="4994" y="2828"/>
                      </a:cubicBezTo>
                      <a:cubicBezTo>
                        <a:pt x="4994" y="2828"/>
                        <a:pt x="4994" y="2828"/>
                        <a:pt x="4994" y="2828"/>
                      </a:cubicBezTo>
                      <a:cubicBezTo>
                        <a:pt x="4994" y="2828"/>
                        <a:pt x="4996" y="2829"/>
                        <a:pt x="4996" y="2829"/>
                      </a:cubicBezTo>
                      <a:cubicBezTo>
                        <a:pt x="4996" y="2829"/>
                        <a:pt x="5001" y="2828"/>
                        <a:pt x="5001" y="2828"/>
                      </a:cubicBezTo>
                      <a:cubicBezTo>
                        <a:pt x="5001" y="2828"/>
                        <a:pt x="5005" y="2829"/>
                        <a:pt x="5005" y="2829"/>
                      </a:cubicBezTo>
                      <a:cubicBezTo>
                        <a:pt x="5005" y="2829"/>
                        <a:pt x="5006" y="2829"/>
                        <a:pt x="5006" y="2829"/>
                      </a:cubicBezTo>
                      <a:cubicBezTo>
                        <a:pt x="5006" y="2829"/>
                        <a:pt x="5008" y="2830"/>
                        <a:pt x="5008" y="2830"/>
                      </a:cubicBezTo>
                      <a:cubicBezTo>
                        <a:pt x="5008" y="2830"/>
                        <a:pt x="5014" y="2829"/>
                        <a:pt x="5014" y="2829"/>
                      </a:cubicBezTo>
                      <a:cubicBezTo>
                        <a:pt x="5014" y="2829"/>
                        <a:pt x="5016" y="2829"/>
                        <a:pt x="5016" y="2829"/>
                      </a:cubicBezTo>
                      <a:cubicBezTo>
                        <a:pt x="5016" y="2829"/>
                        <a:pt x="5017" y="2829"/>
                        <a:pt x="5017" y="2829"/>
                      </a:cubicBezTo>
                      <a:cubicBezTo>
                        <a:pt x="5017" y="2829"/>
                        <a:pt x="5018" y="2830"/>
                        <a:pt x="5018" y="2830"/>
                      </a:cubicBezTo>
                      <a:cubicBezTo>
                        <a:pt x="5018" y="2830"/>
                        <a:pt x="5023" y="2829"/>
                        <a:pt x="5023" y="2829"/>
                      </a:cubicBezTo>
                      <a:cubicBezTo>
                        <a:pt x="5023" y="2829"/>
                        <a:pt x="5027" y="2828"/>
                        <a:pt x="5027" y="2828"/>
                      </a:cubicBezTo>
                      <a:cubicBezTo>
                        <a:pt x="5027" y="2828"/>
                        <a:pt x="5028" y="2828"/>
                        <a:pt x="5028" y="2828"/>
                      </a:cubicBezTo>
                      <a:cubicBezTo>
                        <a:pt x="5028" y="2828"/>
                        <a:pt x="5033" y="2826"/>
                        <a:pt x="5033" y="2826"/>
                      </a:cubicBezTo>
                      <a:cubicBezTo>
                        <a:pt x="5033" y="2826"/>
                        <a:pt x="5033" y="2826"/>
                        <a:pt x="5033" y="2826"/>
                      </a:cubicBezTo>
                      <a:cubicBezTo>
                        <a:pt x="5033" y="2826"/>
                        <a:pt x="5039" y="2822"/>
                        <a:pt x="5039" y="2822"/>
                      </a:cubicBezTo>
                      <a:cubicBezTo>
                        <a:pt x="5039" y="2822"/>
                        <a:pt x="5039" y="2822"/>
                        <a:pt x="5039" y="2822"/>
                      </a:cubicBezTo>
                      <a:cubicBezTo>
                        <a:pt x="5039" y="2822"/>
                        <a:pt x="5044" y="2815"/>
                        <a:pt x="5044" y="2815"/>
                      </a:cubicBezTo>
                      <a:cubicBezTo>
                        <a:pt x="5044" y="2815"/>
                        <a:pt x="5045" y="2815"/>
                        <a:pt x="5045" y="2815"/>
                      </a:cubicBezTo>
                      <a:cubicBezTo>
                        <a:pt x="5045" y="2815"/>
                        <a:pt x="5050" y="2803"/>
                        <a:pt x="5050" y="2803"/>
                      </a:cubicBezTo>
                      <a:cubicBezTo>
                        <a:pt x="5050" y="2803"/>
                        <a:pt x="5050" y="2802"/>
                        <a:pt x="5050" y="2802"/>
                      </a:cubicBezTo>
                      <a:cubicBezTo>
                        <a:pt x="5050" y="2802"/>
                        <a:pt x="5056" y="2757"/>
                        <a:pt x="5056" y="2757"/>
                      </a:cubicBezTo>
                      <a:cubicBezTo>
                        <a:pt x="5056" y="2757"/>
                        <a:pt x="5056" y="2752"/>
                        <a:pt x="5056" y="2752"/>
                      </a:cubicBezTo>
                      <a:cubicBezTo>
                        <a:pt x="5056" y="2752"/>
                        <a:pt x="5061" y="1940"/>
                        <a:pt x="5061" y="1940"/>
                      </a:cubicBezTo>
                      <a:cubicBezTo>
                        <a:pt x="5061" y="1940"/>
                        <a:pt x="5062" y="1799"/>
                        <a:pt x="5062" y="1799"/>
                      </a:cubicBezTo>
                      <a:cubicBezTo>
                        <a:pt x="5062" y="1799"/>
                        <a:pt x="5067" y="2623"/>
                        <a:pt x="5067" y="2623"/>
                      </a:cubicBezTo>
                      <a:cubicBezTo>
                        <a:pt x="5067" y="2623"/>
                        <a:pt x="5069" y="2653"/>
                        <a:pt x="5069" y="2653"/>
                      </a:cubicBezTo>
                      <a:cubicBezTo>
                        <a:pt x="5069" y="2653"/>
                        <a:pt x="5073" y="2374"/>
                        <a:pt x="5073" y="2374"/>
                      </a:cubicBezTo>
                      <a:cubicBezTo>
                        <a:pt x="5073" y="2374"/>
                        <a:pt x="5075" y="1809"/>
                        <a:pt x="5075" y="1809"/>
                      </a:cubicBezTo>
                      <a:cubicBezTo>
                        <a:pt x="5075" y="1809"/>
                        <a:pt x="5078" y="2557"/>
                        <a:pt x="5078" y="2557"/>
                      </a:cubicBezTo>
                      <a:cubicBezTo>
                        <a:pt x="5078" y="2557"/>
                        <a:pt x="5079" y="2580"/>
                        <a:pt x="5079" y="2580"/>
                      </a:cubicBezTo>
                      <a:cubicBezTo>
                        <a:pt x="5079" y="2580"/>
                        <a:pt x="5084" y="2750"/>
                        <a:pt x="5084" y="2750"/>
                      </a:cubicBezTo>
                      <a:cubicBezTo>
                        <a:pt x="5084" y="2750"/>
                        <a:pt x="5084" y="2753"/>
                        <a:pt x="5084" y="2753"/>
                      </a:cubicBezTo>
                      <a:cubicBezTo>
                        <a:pt x="5084" y="2753"/>
                        <a:pt x="5090" y="2776"/>
                        <a:pt x="5090" y="2776"/>
                      </a:cubicBezTo>
                      <a:cubicBezTo>
                        <a:pt x="5090" y="2776"/>
                        <a:pt x="5090" y="2778"/>
                        <a:pt x="5090" y="2778"/>
                      </a:cubicBezTo>
                      <a:cubicBezTo>
                        <a:pt x="5090" y="2778"/>
                        <a:pt x="5095" y="2799"/>
                        <a:pt x="5095" y="2799"/>
                      </a:cubicBezTo>
                      <a:cubicBezTo>
                        <a:pt x="5095" y="2799"/>
                        <a:pt x="5096" y="2799"/>
                        <a:pt x="5096" y="2799"/>
                      </a:cubicBezTo>
                      <a:cubicBezTo>
                        <a:pt x="5096" y="2799"/>
                        <a:pt x="5101" y="2806"/>
                        <a:pt x="5101" y="2806"/>
                      </a:cubicBezTo>
                      <a:cubicBezTo>
                        <a:pt x="5101" y="2806"/>
                        <a:pt x="5101" y="2806"/>
                        <a:pt x="5101" y="2806"/>
                      </a:cubicBezTo>
                      <a:cubicBezTo>
                        <a:pt x="5101" y="2806"/>
                        <a:pt x="5107" y="2812"/>
                        <a:pt x="5107" y="2812"/>
                      </a:cubicBezTo>
                      <a:cubicBezTo>
                        <a:pt x="5107" y="2812"/>
                        <a:pt x="5107" y="2812"/>
                        <a:pt x="5107" y="2812"/>
                      </a:cubicBezTo>
                      <a:cubicBezTo>
                        <a:pt x="5107" y="2812"/>
                        <a:pt x="5112" y="2815"/>
                        <a:pt x="5112" y="2815"/>
                      </a:cubicBezTo>
                      <a:cubicBezTo>
                        <a:pt x="5112" y="2815"/>
                        <a:pt x="5113" y="2815"/>
                        <a:pt x="5113" y="2815"/>
                      </a:cubicBezTo>
                      <a:cubicBezTo>
                        <a:pt x="5113" y="2815"/>
                        <a:pt x="5118" y="2817"/>
                        <a:pt x="5118" y="2817"/>
                      </a:cubicBezTo>
                      <a:cubicBezTo>
                        <a:pt x="5118" y="2817"/>
                        <a:pt x="5118" y="2817"/>
                        <a:pt x="5118" y="2817"/>
                      </a:cubicBezTo>
                      <a:cubicBezTo>
                        <a:pt x="5118" y="2817"/>
                        <a:pt x="5124" y="2819"/>
                        <a:pt x="5124" y="2819"/>
                      </a:cubicBezTo>
                      <a:cubicBezTo>
                        <a:pt x="5124" y="2819"/>
                        <a:pt x="5127" y="2819"/>
                        <a:pt x="5127" y="2819"/>
                      </a:cubicBezTo>
                      <a:cubicBezTo>
                        <a:pt x="5127" y="2819"/>
                        <a:pt x="5129" y="2819"/>
                        <a:pt x="5129" y="2819"/>
                      </a:cubicBezTo>
                      <a:cubicBezTo>
                        <a:pt x="5129" y="2819"/>
                        <a:pt x="5130" y="2819"/>
                        <a:pt x="5130" y="2819"/>
                      </a:cubicBezTo>
                      <a:cubicBezTo>
                        <a:pt x="5130" y="2819"/>
                        <a:pt x="5135" y="2821"/>
                        <a:pt x="5135" y="2821"/>
                      </a:cubicBezTo>
                      <a:cubicBezTo>
                        <a:pt x="5135" y="2821"/>
                        <a:pt x="5135" y="2821"/>
                        <a:pt x="5135" y="2821"/>
                      </a:cubicBezTo>
                      <a:cubicBezTo>
                        <a:pt x="5135" y="2821"/>
                        <a:pt x="5140" y="2822"/>
                        <a:pt x="5140" y="2822"/>
                      </a:cubicBezTo>
                      <a:cubicBezTo>
                        <a:pt x="5140" y="2822"/>
                        <a:pt x="5142" y="2821"/>
                        <a:pt x="5142" y="2821"/>
                      </a:cubicBezTo>
                      <a:cubicBezTo>
                        <a:pt x="5142" y="2821"/>
                        <a:pt x="5145" y="2822"/>
                        <a:pt x="5145" y="2822"/>
                      </a:cubicBezTo>
                      <a:cubicBezTo>
                        <a:pt x="5145" y="2822"/>
                        <a:pt x="5146" y="2822"/>
                        <a:pt x="5146" y="2822"/>
                      </a:cubicBezTo>
                      <a:cubicBezTo>
                        <a:pt x="5146" y="2822"/>
                        <a:pt x="5152" y="2823"/>
                        <a:pt x="5152" y="2823"/>
                      </a:cubicBezTo>
                      <a:cubicBezTo>
                        <a:pt x="5152" y="2823"/>
                        <a:pt x="5155" y="2822"/>
                        <a:pt x="5155" y="2822"/>
                      </a:cubicBezTo>
                      <a:cubicBezTo>
                        <a:pt x="5155" y="2822"/>
                        <a:pt x="5156" y="2823"/>
                        <a:pt x="5156" y="2823"/>
                      </a:cubicBezTo>
                      <a:cubicBezTo>
                        <a:pt x="5156" y="2823"/>
                        <a:pt x="5158" y="2823"/>
                        <a:pt x="5158" y="2823"/>
                      </a:cubicBezTo>
                      <a:cubicBezTo>
                        <a:pt x="5158" y="2823"/>
                        <a:pt x="5160" y="2824"/>
                        <a:pt x="5160" y="2824"/>
                      </a:cubicBezTo>
                      <a:cubicBezTo>
                        <a:pt x="5160" y="2824"/>
                        <a:pt x="5164" y="2823"/>
                        <a:pt x="5164" y="2823"/>
                      </a:cubicBezTo>
                      <a:cubicBezTo>
                        <a:pt x="5164" y="2823"/>
                        <a:pt x="5169" y="2824"/>
                        <a:pt x="5169" y="2824"/>
                      </a:cubicBezTo>
                      <a:cubicBezTo>
                        <a:pt x="5169" y="2824"/>
                        <a:pt x="5172" y="2824"/>
                        <a:pt x="5172" y="2824"/>
                      </a:cubicBezTo>
                      <a:cubicBezTo>
                        <a:pt x="5172" y="2824"/>
                        <a:pt x="5172" y="2823"/>
                        <a:pt x="5172" y="2823"/>
                      </a:cubicBezTo>
                      <a:cubicBezTo>
                        <a:pt x="5172" y="2823"/>
                        <a:pt x="5177" y="2824"/>
                        <a:pt x="5177" y="2824"/>
                      </a:cubicBezTo>
                      <a:cubicBezTo>
                        <a:pt x="5177" y="2824"/>
                        <a:pt x="5180" y="2823"/>
                        <a:pt x="5180" y="2823"/>
                      </a:cubicBezTo>
                      <a:cubicBezTo>
                        <a:pt x="5180" y="2823"/>
                        <a:pt x="5180" y="2822"/>
                        <a:pt x="5180" y="2822"/>
                      </a:cubicBezTo>
                      <a:cubicBezTo>
                        <a:pt x="5180" y="2822"/>
                        <a:pt x="5183" y="2819"/>
                        <a:pt x="5183" y="2819"/>
                      </a:cubicBezTo>
                      <a:cubicBezTo>
                        <a:pt x="5183" y="2819"/>
                        <a:pt x="5186" y="2822"/>
                        <a:pt x="5186" y="2822"/>
                      </a:cubicBezTo>
                      <a:cubicBezTo>
                        <a:pt x="5186" y="2822"/>
                        <a:pt x="5189" y="2824"/>
                        <a:pt x="5189" y="2824"/>
                      </a:cubicBezTo>
                      <a:cubicBezTo>
                        <a:pt x="5189" y="2824"/>
                        <a:pt x="5191" y="2824"/>
                        <a:pt x="5191" y="2824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8" name="Freeform 89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081213"/>
                </a:xfrm>
                <a:custGeom>
                  <a:avLst/>
                  <a:gdLst>
                    <a:gd name="T0" fmla="*/ 4 w 951"/>
                    <a:gd name="T1" fmla="*/ 3159 h 3160"/>
                    <a:gd name="T2" fmla="*/ 22 w 951"/>
                    <a:gd name="T3" fmla="*/ 3159 h 3160"/>
                    <a:gd name="T4" fmla="*/ 40 w 951"/>
                    <a:gd name="T5" fmla="*/ 3159 h 3160"/>
                    <a:gd name="T6" fmla="*/ 55 w 951"/>
                    <a:gd name="T7" fmla="*/ 3159 h 3160"/>
                    <a:gd name="T8" fmla="*/ 72 w 951"/>
                    <a:gd name="T9" fmla="*/ 3160 h 3160"/>
                    <a:gd name="T10" fmla="*/ 91 w 951"/>
                    <a:gd name="T11" fmla="*/ 3159 h 3160"/>
                    <a:gd name="T12" fmla="*/ 107 w 951"/>
                    <a:gd name="T13" fmla="*/ 3159 h 3160"/>
                    <a:gd name="T14" fmla="*/ 124 w 951"/>
                    <a:gd name="T15" fmla="*/ 3159 h 3160"/>
                    <a:gd name="T16" fmla="*/ 140 w 951"/>
                    <a:gd name="T17" fmla="*/ 3158 h 3160"/>
                    <a:gd name="T18" fmla="*/ 158 w 951"/>
                    <a:gd name="T19" fmla="*/ 3145 h 3160"/>
                    <a:gd name="T20" fmla="*/ 174 w 951"/>
                    <a:gd name="T21" fmla="*/ 2994 h 3160"/>
                    <a:gd name="T22" fmla="*/ 193 w 951"/>
                    <a:gd name="T23" fmla="*/ 3094 h 3160"/>
                    <a:gd name="T24" fmla="*/ 210 w 951"/>
                    <a:gd name="T25" fmla="*/ 3153 h 3160"/>
                    <a:gd name="T26" fmla="*/ 227 w 951"/>
                    <a:gd name="T27" fmla="*/ 3157 h 3160"/>
                    <a:gd name="T28" fmla="*/ 243 w 951"/>
                    <a:gd name="T29" fmla="*/ 3158 h 3160"/>
                    <a:gd name="T30" fmla="*/ 259 w 951"/>
                    <a:gd name="T31" fmla="*/ 3159 h 3160"/>
                    <a:gd name="T32" fmla="*/ 274 w 951"/>
                    <a:gd name="T33" fmla="*/ 3159 h 3160"/>
                    <a:gd name="T34" fmla="*/ 294 w 951"/>
                    <a:gd name="T35" fmla="*/ 3158 h 3160"/>
                    <a:gd name="T36" fmla="*/ 310 w 951"/>
                    <a:gd name="T37" fmla="*/ 3108 h 3160"/>
                    <a:gd name="T38" fmla="*/ 328 w 951"/>
                    <a:gd name="T39" fmla="*/ 3158 h 3160"/>
                    <a:gd name="T40" fmla="*/ 343 w 951"/>
                    <a:gd name="T41" fmla="*/ 3158 h 3160"/>
                    <a:gd name="T42" fmla="*/ 362 w 951"/>
                    <a:gd name="T43" fmla="*/ 3148 h 3160"/>
                    <a:gd name="T44" fmla="*/ 379 w 951"/>
                    <a:gd name="T45" fmla="*/ 3109 h 3160"/>
                    <a:gd name="T46" fmla="*/ 396 w 951"/>
                    <a:gd name="T47" fmla="*/ 3111 h 3160"/>
                    <a:gd name="T48" fmla="*/ 413 w 951"/>
                    <a:gd name="T49" fmla="*/ 3108 h 3160"/>
                    <a:gd name="T50" fmla="*/ 430 w 951"/>
                    <a:gd name="T51" fmla="*/ 3110 h 3160"/>
                    <a:gd name="T52" fmla="*/ 447 w 951"/>
                    <a:gd name="T53" fmla="*/ 3142 h 3160"/>
                    <a:gd name="T54" fmla="*/ 464 w 951"/>
                    <a:gd name="T55" fmla="*/ 3157 h 3160"/>
                    <a:gd name="T56" fmla="*/ 481 w 951"/>
                    <a:gd name="T57" fmla="*/ 3158 h 3160"/>
                    <a:gd name="T58" fmla="*/ 497 w 951"/>
                    <a:gd name="T59" fmla="*/ 3159 h 3160"/>
                    <a:gd name="T60" fmla="*/ 513 w 951"/>
                    <a:gd name="T61" fmla="*/ 3159 h 3160"/>
                    <a:gd name="T62" fmla="*/ 530 w 951"/>
                    <a:gd name="T63" fmla="*/ 3159 h 3160"/>
                    <a:gd name="T64" fmla="*/ 549 w 951"/>
                    <a:gd name="T65" fmla="*/ 3160 h 3160"/>
                    <a:gd name="T66" fmla="*/ 565 w 951"/>
                    <a:gd name="T67" fmla="*/ 3159 h 3160"/>
                    <a:gd name="T68" fmla="*/ 583 w 951"/>
                    <a:gd name="T69" fmla="*/ 3158 h 3160"/>
                    <a:gd name="T70" fmla="*/ 599 w 951"/>
                    <a:gd name="T71" fmla="*/ 3157 h 3160"/>
                    <a:gd name="T72" fmla="*/ 617 w 951"/>
                    <a:gd name="T73" fmla="*/ 3159 h 3160"/>
                    <a:gd name="T74" fmla="*/ 631 w 951"/>
                    <a:gd name="T75" fmla="*/ 3157 h 3160"/>
                    <a:gd name="T76" fmla="*/ 651 w 951"/>
                    <a:gd name="T77" fmla="*/ 3147 h 3160"/>
                    <a:gd name="T78" fmla="*/ 668 w 951"/>
                    <a:gd name="T79" fmla="*/ 2970 h 3160"/>
                    <a:gd name="T80" fmla="*/ 685 w 951"/>
                    <a:gd name="T81" fmla="*/ 2833 h 3160"/>
                    <a:gd name="T82" fmla="*/ 702 w 951"/>
                    <a:gd name="T83" fmla="*/ 3146 h 3160"/>
                    <a:gd name="T84" fmla="*/ 719 w 951"/>
                    <a:gd name="T85" fmla="*/ 3086 h 3160"/>
                    <a:gd name="T86" fmla="*/ 736 w 951"/>
                    <a:gd name="T87" fmla="*/ 2977 h 3160"/>
                    <a:gd name="T88" fmla="*/ 752 w 951"/>
                    <a:gd name="T89" fmla="*/ 3128 h 3160"/>
                    <a:gd name="T90" fmla="*/ 770 w 951"/>
                    <a:gd name="T91" fmla="*/ 3144 h 3160"/>
                    <a:gd name="T92" fmla="*/ 786 w 951"/>
                    <a:gd name="T93" fmla="*/ 2908 h 3160"/>
                    <a:gd name="T94" fmla="*/ 803 w 951"/>
                    <a:gd name="T95" fmla="*/ 2983 h 3160"/>
                    <a:gd name="T96" fmla="*/ 820 w 951"/>
                    <a:gd name="T97" fmla="*/ 3138 h 3160"/>
                    <a:gd name="T98" fmla="*/ 837 w 951"/>
                    <a:gd name="T99" fmla="*/ 3125 h 3160"/>
                    <a:gd name="T100" fmla="*/ 854 w 951"/>
                    <a:gd name="T101" fmla="*/ 3007 h 3160"/>
                    <a:gd name="T102" fmla="*/ 871 w 951"/>
                    <a:gd name="T103" fmla="*/ 2980 h 3160"/>
                    <a:gd name="T104" fmla="*/ 887 w 951"/>
                    <a:gd name="T105" fmla="*/ 3138 h 3160"/>
                    <a:gd name="T106" fmla="*/ 905 w 951"/>
                    <a:gd name="T107" fmla="*/ 3130 h 3160"/>
                    <a:gd name="T108" fmla="*/ 922 w 951"/>
                    <a:gd name="T109" fmla="*/ 3104 h 3160"/>
                    <a:gd name="T110" fmla="*/ 939 w 951"/>
                    <a:gd name="T111" fmla="*/ 2791 h 3160"/>
                    <a:gd name="T112" fmla="*/ 951 w 951"/>
                    <a:gd name="T113" fmla="*/ 0 h 3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1" h="3160">
                      <a:moveTo>
                        <a:pt x="0" y="3159"/>
                      </a:moveTo>
                      <a:lnTo>
                        <a:pt x="0" y="3159"/>
                      </a:lnTo>
                      <a:cubicBezTo>
                        <a:pt x="0" y="3159"/>
                        <a:pt x="1" y="3159"/>
                        <a:pt x="1" y="3159"/>
                      </a:cubicBezTo>
                      <a:cubicBezTo>
                        <a:pt x="1" y="3159"/>
                        <a:pt x="1" y="3159"/>
                        <a:pt x="1" y="3159"/>
                      </a:cubicBezTo>
                      <a:cubicBezTo>
                        <a:pt x="1" y="3159"/>
                        <a:pt x="2" y="3160"/>
                        <a:pt x="2" y="3160"/>
                      </a:cubicBezTo>
                      <a:cubicBezTo>
                        <a:pt x="2" y="3160"/>
                        <a:pt x="4" y="3159"/>
                        <a:pt x="4" y="3159"/>
                      </a:cubicBezTo>
                      <a:cubicBezTo>
                        <a:pt x="4" y="3159"/>
                        <a:pt x="9" y="3159"/>
                        <a:pt x="9" y="3159"/>
                      </a:cubicBezTo>
                      <a:cubicBezTo>
                        <a:pt x="9" y="3159"/>
                        <a:pt x="10" y="3159"/>
                        <a:pt x="10" y="3159"/>
                      </a:cubicBezTo>
                      <a:cubicBezTo>
                        <a:pt x="10" y="3159"/>
                        <a:pt x="14" y="3158"/>
                        <a:pt x="14" y="3158"/>
                      </a:cubicBezTo>
                      <a:cubicBezTo>
                        <a:pt x="14" y="3158"/>
                        <a:pt x="17" y="3159"/>
                        <a:pt x="17" y="3159"/>
                      </a:cubicBezTo>
                      <a:cubicBezTo>
                        <a:pt x="17" y="3159"/>
                        <a:pt x="19" y="3159"/>
                        <a:pt x="19" y="3159"/>
                      </a:cubicBezTo>
                      <a:cubicBezTo>
                        <a:pt x="19" y="3159"/>
                        <a:pt x="22" y="3159"/>
                        <a:pt x="22" y="3159"/>
                      </a:cubicBezTo>
                      <a:cubicBezTo>
                        <a:pt x="22" y="3159"/>
                        <a:pt x="24" y="3159"/>
                        <a:pt x="24" y="3159"/>
                      </a:cubicBezTo>
                      <a:cubicBezTo>
                        <a:pt x="24" y="3159"/>
                        <a:pt x="25" y="3158"/>
                        <a:pt x="25" y="3158"/>
                      </a:cubicBezTo>
                      <a:cubicBezTo>
                        <a:pt x="25" y="3158"/>
                        <a:pt x="29" y="3159"/>
                        <a:pt x="29" y="3159"/>
                      </a:cubicBezTo>
                      <a:cubicBezTo>
                        <a:pt x="29" y="3159"/>
                        <a:pt x="34" y="3159"/>
                        <a:pt x="34" y="3159"/>
                      </a:cubicBezTo>
                      <a:cubicBezTo>
                        <a:pt x="34" y="3159"/>
                        <a:pt x="37" y="3159"/>
                        <a:pt x="37" y="3159"/>
                      </a:cubicBezTo>
                      <a:cubicBezTo>
                        <a:pt x="37" y="3159"/>
                        <a:pt x="40" y="3159"/>
                        <a:pt x="40" y="3159"/>
                      </a:cubicBezTo>
                      <a:cubicBezTo>
                        <a:pt x="40" y="3159"/>
                        <a:pt x="40" y="3159"/>
                        <a:pt x="40" y="3159"/>
                      </a:cubicBezTo>
                      <a:cubicBezTo>
                        <a:pt x="40" y="3159"/>
                        <a:pt x="45" y="3159"/>
                        <a:pt x="45" y="3159"/>
                      </a:cubicBezTo>
                      <a:cubicBezTo>
                        <a:pt x="45" y="3159"/>
                        <a:pt x="50" y="3159"/>
                        <a:pt x="50" y="3159"/>
                      </a:cubicBezTo>
                      <a:cubicBezTo>
                        <a:pt x="50" y="3159"/>
                        <a:pt x="51" y="3160"/>
                        <a:pt x="51" y="3160"/>
                      </a:cubicBezTo>
                      <a:cubicBezTo>
                        <a:pt x="51" y="3160"/>
                        <a:pt x="54" y="3159"/>
                        <a:pt x="54" y="3159"/>
                      </a:cubicBezTo>
                      <a:cubicBezTo>
                        <a:pt x="54" y="3159"/>
                        <a:pt x="55" y="3159"/>
                        <a:pt x="55" y="3159"/>
                      </a:cubicBezTo>
                      <a:cubicBezTo>
                        <a:pt x="55" y="3159"/>
                        <a:pt x="58" y="3159"/>
                        <a:pt x="58" y="3159"/>
                      </a:cubicBezTo>
                      <a:cubicBezTo>
                        <a:pt x="58" y="3159"/>
                        <a:pt x="59" y="3159"/>
                        <a:pt x="59" y="3159"/>
                      </a:cubicBezTo>
                      <a:cubicBezTo>
                        <a:pt x="59" y="3159"/>
                        <a:pt x="64" y="3159"/>
                        <a:pt x="64" y="3159"/>
                      </a:cubicBezTo>
                      <a:cubicBezTo>
                        <a:pt x="64" y="3159"/>
                        <a:pt x="67" y="3159"/>
                        <a:pt x="67" y="3159"/>
                      </a:cubicBezTo>
                      <a:cubicBezTo>
                        <a:pt x="67" y="3159"/>
                        <a:pt x="71" y="3159"/>
                        <a:pt x="71" y="3159"/>
                      </a:cubicBezTo>
                      <a:cubicBezTo>
                        <a:pt x="71" y="3159"/>
                        <a:pt x="72" y="3160"/>
                        <a:pt x="72" y="3160"/>
                      </a:cubicBezTo>
                      <a:cubicBezTo>
                        <a:pt x="72" y="3160"/>
                        <a:pt x="77" y="3160"/>
                        <a:pt x="77" y="3160"/>
                      </a:cubicBezTo>
                      <a:cubicBezTo>
                        <a:pt x="77" y="3160"/>
                        <a:pt x="78" y="3159"/>
                        <a:pt x="78" y="3159"/>
                      </a:cubicBezTo>
                      <a:cubicBezTo>
                        <a:pt x="78" y="3159"/>
                        <a:pt x="82" y="3159"/>
                        <a:pt x="82" y="3159"/>
                      </a:cubicBezTo>
                      <a:cubicBezTo>
                        <a:pt x="82" y="3159"/>
                        <a:pt x="83" y="3159"/>
                        <a:pt x="83" y="3159"/>
                      </a:cubicBezTo>
                      <a:cubicBezTo>
                        <a:pt x="83" y="3159"/>
                        <a:pt x="90" y="3159"/>
                        <a:pt x="90" y="3159"/>
                      </a:cubicBezTo>
                      <a:cubicBezTo>
                        <a:pt x="90" y="3159"/>
                        <a:pt x="91" y="3159"/>
                        <a:pt x="91" y="3159"/>
                      </a:cubicBezTo>
                      <a:cubicBezTo>
                        <a:pt x="91" y="3159"/>
                        <a:pt x="94" y="3159"/>
                        <a:pt x="94" y="3159"/>
                      </a:cubicBezTo>
                      <a:cubicBezTo>
                        <a:pt x="94" y="3159"/>
                        <a:pt x="95" y="3159"/>
                        <a:pt x="95" y="3159"/>
                      </a:cubicBezTo>
                      <a:cubicBezTo>
                        <a:pt x="95" y="3159"/>
                        <a:pt x="98" y="3159"/>
                        <a:pt x="98" y="3159"/>
                      </a:cubicBezTo>
                      <a:cubicBezTo>
                        <a:pt x="98" y="3159"/>
                        <a:pt x="99" y="3159"/>
                        <a:pt x="99" y="3159"/>
                      </a:cubicBezTo>
                      <a:cubicBezTo>
                        <a:pt x="99" y="3159"/>
                        <a:pt x="106" y="3159"/>
                        <a:pt x="106" y="3159"/>
                      </a:cubicBezTo>
                      <a:cubicBezTo>
                        <a:pt x="106" y="3159"/>
                        <a:pt x="107" y="3159"/>
                        <a:pt x="107" y="3159"/>
                      </a:cubicBezTo>
                      <a:cubicBezTo>
                        <a:pt x="107" y="3159"/>
                        <a:pt x="109" y="3159"/>
                        <a:pt x="109" y="3159"/>
                      </a:cubicBezTo>
                      <a:cubicBezTo>
                        <a:pt x="109" y="3159"/>
                        <a:pt x="112" y="3159"/>
                        <a:pt x="112" y="3159"/>
                      </a:cubicBezTo>
                      <a:cubicBezTo>
                        <a:pt x="112" y="3159"/>
                        <a:pt x="115" y="3159"/>
                        <a:pt x="115" y="3159"/>
                      </a:cubicBezTo>
                      <a:cubicBezTo>
                        <a:pt x="115" y="3159"/>
                        <a:pt x="119" y="3159"/>
                        <a:pt x="119" y="3159"/>
                      </a:cubicBezTo>
                      <a:cubicBezTo>
                        <a:pt x="119" y="3159"/>
                        <a:pt x="121" y="3159"/>
                        <a:pt x="121" y="3159"/>
                      </a:cubicBezTo>
                      <a:cubicBezTo>
                        <a:pt x="121" y="3159"/>
                        <a:pt x="124" y="3159"/>
                        <a:pt x="124" y="3159"/>
                      </a:cubicBezTo>
                      <a:cubicBezTo>
                        <a:pt x="124" y="3159"/>
                        <a:pt x="126" y="3159"/>
                        <a:pt x="126" y="3159"/>
                      </a:cubicBezTo>
                      <a:cubicBezTo>
                        <a:pt x="126" y="3159"/>
                        <a:pt x="129" y="3159"/>
                        <a:pt x="129" y="3159"/>
                      </a:cubicBezTo>
                      <a:cubicBezTo>
                        <a:pt x="129" y="3159"/>
                        <a:pt x="131" y="3159"/>
                        <a:pt x="131" y="3159"/>
                      </a:cubicBezTo>
                      <a:cubicBezTo>
                        <a:pt x="131" y="3159"/>
                        <a:pt x="135" y="3158"/>
                        <a:pt x="135" y="3158"/>
                      </a:cubicBezTo>
                      <a:cubicBezTo>
                        <a:pt x="135" y="3158"/>
                        <a:pt x="137" y="3159"/>
                        <a:pt x="137" y="3159"/>
                      </a:cubicBezTo>
                      <a:cubicBezTo>
                        <a:pt x="137" y="3159"/>
                        <a:pt x="140" y="3158"/>
                        <a:pt x="140" y="3158"/>
                      </a:cubicBezTo>
                      <a:cubicBezTo>
                        <a:pt x="140" y="3158"/>
                        <a:pt x="142" y="3158"/>
                        <a:pt x="142" y="3158"/>
                      </a:cubicBezTo>
                      <a:cubicBezTo>
                        <a:pt x="142" y="3158"/>
                        <a:pt x="146" y="3157"/>
                        <a:pt x="146" y="3157"/>
                      </a:cubicBezTo>
                      <a:cubicBezTo>
                        <a:pt x="146" y="3157"/>
                        <a:pt x="148" y="3157"/>
                        <a:pt x="148" y="3157"/>
                      </a:cubicBezTo>
                      <a:cubicBezTo>
                        <a:pt x="148" y="3157"/>
                        <a:pt x="153" y="3154"/>
                        <a:pt x="153" y="3154"/>
                      </a:cubicBezTo>
                      <a:cubicBezTo>
                        <a:pt x="153" y="3154"/>
                        <a:pt x="153" y="3154"/>
                        <a:pt x="153" y="3154"/>
                      </a:cubicBezTo>
                      <a:cubicBezTo>
                        <a:pt x="153" y="3154"/>
                        <a:pt x="158" y="3145"/>
                        <a:pt x="158" y="3145"/>
                      </a:cubicBezTo>
                      <a:cubicBezTo>
                        <a:pt x="158" y="3145"/>
                        <a:pt x="161" y="3148"/>
                        <a:pt x="161" y="3148"/>
                      </a:cubicBezTo>
                      <a:cubicBezTo>
                        <a:pt x="161" y="3148"/>
                        <a:pt x="165" y="3144"/>
                        <a:pt x="165" y="3144"/>
                      </a:cubicBezTo>
                      <a:cubicBezTo>
                        <a:pt x="165" y="3144"/>
                        <a:pt x="165" y="3143"/>
                        <a:pt x="165" y="3143"/>
                      </a:cubicBezTo>
                      <a:cubicBezTo>
                        <a:pt x="165" y="3143"/>
                        <a:pt x="170" y="3105"/>
                        <a:pt x="170" y="3105"/>
                      </a:cubicBezTo>
                      <a:cubicBezTo>
                        <a:pt x="170" y="3105"/>
                        <a:pt x="170" y="3100"/>
                        <a:pt x="170" y="3100"/>
                      </a:cubicBezTo>
                      <a:cubicBezTo>
                        <a:pt x="170" y="3100"/>
                        <a:pt x="174" y="2994"/>
                        <a:pt x="174" y="2994"/>
                      </a:cubicBezTo>
                      <a:cubicBezTo>
                        <a:pt x="174" y="2994"/>
                        <a:pt x="176" y="3050"/>
                        <a:pt x="176" y="3050"/>
                      </a:cubicBezTo>
                      <a:cubicBezTo>
                        <a:pt x="176" y="3050"/>
                        <a:pt x="181" y="3121"/>
                        <a:pt x="181" y="3121"/>
                      </a:cubicBezTo>
                      <a:cubicBezTo>
                        <a:pt x="181" y="3121"/>
                        <a:pt x="182" y="3121"/>
                        <a:pt x="182" y="3121"/>
                      </a:cubicBezTo>
                      <a:cubicBezTo>
                        <a:pt x="182" y="3121"/>
                        <a:pt x="187" y="3037"/>
                        <a:pt x="187" y="3037"/>
                      </a:cubicBezTo>
                      <a:cubicBezTo>
                        <a:pt x="187" y="3037"/>
                        <a:pt x="189" y="2977"/>
                        <a:pt x="189" y="2977"/>
                      </a:cubicBezTo>
                      <a:cubicBezTo>
                        <a:pt x="189" y="2977"/>
                        <a:pt x="193" y="3094"/>
                        <a:pt x="193" y="3094"/>
                      </a:cubicBezTo>
                      <a:cubicBezTo>
                        <a:pt x="193" y="3094"/>
                        <a:pt x="193" y="3099"/>
                        <a:pt x="193" y="3099"/>
                      </a:cubicBezTo>
                      <a:cubicBezTo>
                        <a:pt x="193" y="3099"/>
                        <a:pt x="198" y="3142"/>
                        <a:pt x="198" y="3142"/>
                      </a:cubicBezTo>
                      <a:cubicBezTo>
                        <a:pt x="198" y="3142"/>
                        <a:pt x="199" y="3142"/>
                        <a:pt x="199" y="3142"/>
                      </a:cubicBezTo>
                      <a:cubicBezTo>
                        <a:pt x="199" y="3142"/>
                        <a:pt x="204" y="3150"/>
                        <a:pt x="204" y="3150"/>
                      </a:cubicBezTo>
                      <a:cubicBezTo>
                        <a:pt x="204" y="3150"/>
                        <a:pt x="204" y="3150"/>
                        <a:pt x="204" y="3150"/>
                      </a:cubicBezTo>
                      <a:cubicBezTo>
                        <a:pt x="204" y="3150"/>
                        <a:pt x="210" y="3153"/>
                        <a:pt x="210" y="3153"/>
                      </a:cubicBezTo>
                      <a:cubicBezTo>
                        <a:pt x="210" y="3153"/>
                        <a:pt x="210" y="3154"/>
                        <a:pt x="210" y="3154"/>
                      </a:cubicBezTo>
                      <a:cubicBezTo>
                        <a:pt x="210" y="3154"/>
                        <a:pt x="215" y="3156"/>
                        <a:pt x="215" y="3156"/>
                      </a:cubicBezTo>
                      <a:cubicBezTo>
                        <a:pt x="215" y="3156"/>
                        <a:pt x="216" y="3155"/>
                        <a:pt x="216" y="3155"/>
                      </a:cubicBezTo>
                      <a:cubicBezTo>
                        <a:pt x="216" y="3155"/>
                        <a:pt x="220" y="3157"/>
                        <a:pt x="220" y="3157"/>
                      </a:cubicBezTo>
                      <a:cubicBezTo>
                        <a:pt x="220" y="3157"/>
                        <a:pt x="222" y="3156"/>
                        <a:pt x="222" y="3156"/>
                      </a:cubicBezTo>
                      <a:cubicBezTo>
                        <a:pt x="222" y="3156"/>
                        <a:pt x="227" y="3157"/>
                        <a:pt x="227" y="3157"/>
                      </a:cubicBezTo>
                      <a:cubicBezTo>
                        <a:pt x="227" y="3157"/>
                        <a:pt x="228" y="3157"/>
                        <a:pt x="228" y="3157"/>
                      </a:cubicBezTo>
                      <a:cubicBezTo>
                        <a:pt x="228" y="3157"/>
                        <a:pt x="232" y="3157"/>
                        <a:pt x="232" y="3157"/>
                      </a:cubicBezTo>
                      <a:cubicBezTo>
                        <a:pt x="232" y="3157"/>
                        <a:pt x="235" y="3158"/>
                        <a:pt x="235" y="3158"/>
                      </a:cubicBezTo>
                      <a:cubicBezTo>
                        <a:pt x="235" y="3158"/>
                        <a:pt x="236" y="3157"/>
                        <a:pt x="236" y="3157"/>
                      </a:cubicBezTo>
                      <a:cubicBezTo>
                        <a:pt x="236" y="3157"/>
                        <a:pt x="243" y="3158"/>
                        <a:pt x="243" y="3158"/>
                      </a:cubicBezTo>
                      <a:cubicBezTo>
                        <a:pt x="243" y="3158"/>
                        <a:pt x="243" y="3158"/>
                        <a:pt x="243" y="3158"/>
                      </a:cubicBezTo>
                      <a:cubicBezTo>
                        <a:pt x="243" y="3158"/>
                        <a:pt x="247" y="3158"/>
                        <a:pt x="247" y="3158"/>
                      </a:cubicBezTo>
                      <a:cubicBezTo>
                        <a:pt x="247" y="3158"/>
                        <a:pt x="249" y="3159"/>
                        <a:pt x="249" y="3159"/>
                      </a:cubicBezTo>
                      <a:cubicBezTo>
                        <a:pt x="249" y="3159"/>
                        <a:pt x="251" y="3159"/>
                        <a:pt x="251" y="3159"/>
                      </a:cubicBezTo>
                      <a:cubicBezTo>
                        <a:pt x="251" y="3159"/>
                        <a:pt x="254" y="3158"/>
                        <a:pt x="254" y="3158"/>
                      </a:cubicBezTo>
                      <a:cubicBezTo>
                        <a:pt x="254" y="3158"/>
                        <a:pt x="258" y="3158"/>
                        <a:pt x="258" y="3158"/>
                      </a:cubicBezTo>
                      <a:cubicBezTo>
                        <a:pt x="258" y="3158"/>
                        <a:pt x="259" y="3159"/>
                        <a:pt x="259" y="3159"/>
                      </a:cubicBezTo>
                      <a:cubicBezTo>
                        <a:pt x="259" y="3159"/>
                        <a:pt x="261" y="3159"/>
                        <a:pt x="261" y="3159"/>
                      </a:cubicBezTo>
                      <a:cubicBezTo>
                        <a:pt x="261" y="3159"/>
                        <a:pt x="266" y="3157"/>
                        <a:pt x="266" y="3157"/>
                      </a:cubicBezTo>
                      <a:cubicBezTo>
                        <a:pt x="266" y="3157"/>
                        <a:pt x="268" y="3157"/>
                        <a:pt x="268" y="3157"/>
                      </a:cubicBezTo>
                      <a:cubicBezTo>
                        <a:pt x="268" y="3157"/>
                        <a:pt x="272" y="3158"/>
                        <a:pt x="272" y="3158"/>
                      </a:cubicBezTo>
                      <a:cubicBezTo>
                        <a:pt x="272" y="3158"/>
                        <a:pt x="273" y="3158"/>
                        <a:pt x="273" y="3158"/>
                      </a:cubicBezTo>
                      <a:cubicBezTo>
                        <a:pt x="273" y="3158"/>
                        <a:pt x="274" y="3159"/>
                        <a:pt x="274" y="3159"/>
                      </a:cubicBezTo>
                      <a:cubicBezTo>
                        <a:pt x="274" y="3159"/>
                        <a:pt x="278" y="3159"/>
                        <a:pt x="278" y="3159"/>
                      </a:cubicBezTo>
                      <a:cubicBezTo>
                        <a:pt x="278" y="3159"/>
                        <a:pt x="283" y="3158"/>
                        <a:pt x="283" y="3158"/>
                      </a:cubicBezTo>
                      <a:cubicBezTo>
                        <a:pt x="283" y="3158"/>
                        <a:pt x="283" y="3158"/>
                        <a:pt x="283" y="3158"/>
                      </a:cubicBezTo>
                      <a:cubicBezTo>
                        <a:pt x="283" y="3158"/>
                        <a:pt x="288" y="3158"/>
                        <a:pt x="288" y="3158"/>
                      </a:cubicBezTo>
                      <a:cubicBezTo>
                        <a:pt x="288" y="3158"/>
                        <a:pt x="293" y="3158"/>
                        <a:pt x="293" y="3158"/>
                      </a:cubicBezTo>
                      <a:cubicBezTo>
                        <a:pt x="293" y="3158"/>
                        <a:pt x="294" y="3158"/>
                        <a:pt x="294" y="3158"/>
                      </a:cubicBezTo>
                      <a:cubicBezTo>
                        <a:pt x="294" y="3158"/>
                        <a:pt x="295" y="3158"/>
                        <a:pt x="295" y="3158"/>
                      </a:cubicBezTo>
                      <a:cubicBezTo>
                        <a:pt x="295" y="3158"/>
                        <a:pt x="300" y="3156"/>
                        <a:pt x="300" y="3156"/>
                      </a:cubicBezTo>
                      <a:cubicBezTo>
                        <a:pt x="300" y="3156"/>
                        <a:pt x="300" y="3156"/>
                        <a:pt x="300" y="3156"/>
                      </a:cubicBezTo>
                      <a:cubicBezTo>
                        <a:pt x="300" y="3156"/>
                        <a:pt x="306" y="3138"/>
                        <a:pt x="306" y="3138"/>
                      </a:cubicBezTo>
                      <a:cubicBezTo>
                        <a:pt x="306" y="3138"/>
                        <a:pt x="306" y="3135"/>
                        <a:pt x="306" y="3135"/>
                      </a:cubicBezTo>
                      <a:cubicBezTo>
                        <a:pt x="306" y="3135"/>
                        <a:pt x="310" y="3108"/>
                        <a:pt x="310" y="3108"/>
                      </a:cubicBezTo>
                      <a:cubicBezTo>
                        <a:pt x="310" y="3108"/>
                        <a:pt x="312" y="3116"/>
                        <a:pt x="312" y="3116"/>
                      </a:cubicBezTo>
                      <a:cubicBezTo>
                        <a:pt x="312" y="3116"/>
                        <a:pt x="317" y="3153"/>
                        <a:pt x="317" y="3153"/>
                      </a:cubicBezTo>
                      <a:cubicBezTo>
                        <a:pt x="317" y="3153"/>
                        <a:pt x="317" y="3153"/>
                        <a:pt x="317" y="3153"/>
                      </a:cubicBezTo>
                      <a:cubicBezTo>
                        <a:pt x="317" y="3153"/>
                        <a:pt x="322" y="3157"/>
                        <a:pt x="322" y="3157"/>
                      </a:cubicBezTo>
                      <a:cubicBezTo>
                        <a:pt x="322" y="3157"/>
                        <a:pt x="323" y="3157"/>
                        <a:pt x="323" y="3157"/>
                      </a:cubicBezTo>
                      <a:cubicBezTo>
                        <a:pt x="323" y="3157"/>
                        <a:pt x="328" y="3158"/>
                        <a:pt x="328" y="3158"/>
                      </a:cubicBezTo>
                      <a:cubicBezTo>
                        <a:pt x="328" y="3158"/>
                        <a:pt x="332" y="3158"/>
                        <a:pt x="332" y="3158"/>
                      </a:cubicBezTo>
                      <a:cubicBezTo>
                        <a:pt x="332" y="3158"/>
                        <a:pt x="334" y="3157"/>
                        <a:pt x="334" y="3157"/>
                      </a:cubicBezTo>
                      <a:cubicBezTo>
                        <a:pt x="334" y="3157"/>
                        <a:pt x="338" y="3158"/>
                        <a:pt x="338" y="3158"/>
                      </a:cubicBezTo>
                      <a:cubicBezTo>
                        <a:pt x="338" y="3158"/>
                        <a:pt x="340" y="3158"/>
                        <a:pt x="340" y="3158"/>
                      </a:cubicBezTo>
                      <a:cubicBezTo>
                        <a:pt x="340" y="3158"/>
                        <a:pt x="340" y="3158"/>
                        <a:pt x="340" y="3158"/>
                      </a:cubicBezTo>
                      <a:cubicBezTo>
                        <a:pt x="340" y="3158"/>
                        <a:pt x="343" y="3158"/>
                        <a:pt x="343" y="3158"/>
                      </a:cubicBezTo>
                      <a:cubicBezTo>
                        <a:pt x="343" y="3158"/>
                        <a:pt x="346" y="3158"/>
                        <a:pt x="346" y="3158"/>
                      </a:cubicBezTo>
                      <a:cubicBezTo>
                        <a:pt x="346" y="3158"/>
                        <a:pt x="351" y="3156"/>
                        <a:pt x="351" y="3156"/>
                      </a:cubicBezTo>
                      <a:cubicBezTo>
                        <a:pt x="351" y="3156"/>
                        <a:pt x="354" y="3157"/>
                        <a:pt x="354" y="3157"/>
                      </a:cubicBezTo>
                      <a:cubicBezTo>
                        <a:pt x="354" y="3157"/>
                        <a:pt x="357" y="3155"/>
                        <a:pt x="357" y="3155"/>
                      </a:cubicBezTo>
                      <a:cubicBezTo>
                        <a:pt x="357" y="3155"/>
                        <a:pt x="357" y="3155"/>
                        <a:pt x="357" y="3155"/>
                      </a:cubicBezTo>
                      <a:cubicBezTo>
                        <a:pt x="357" y="3155"/>
                        <a:pt x="362" y="3148"/>
                        <a:pt x="362" y="3148"/>
                      </a:cubicBezTo>
                      <a:cubicBezTo>
                        <a:pt x="362" y="3148"/>
                        <a:pt x="363" y="3146"/>
                        <a:pt x="363" y="3146"/>
                      </a:cubicBezTo>
                      <a:cubicBezTo>
                        <a:pt x="363" y="3146"/>
                        <a:pt x="367" y="3098"/>
                        <a:pt x="367" y="3098"/>
                      </a:cubicBezTo>
                      <a:cubicBezTo>
                        <a:pt x="367" y="3098"/>
                        <a:pt x="368" y="3120"/>
                        <a:pt x="368" y="3120"/>
                      </a:cubicBezTo>
                      <a:cubicBezTo>
                        <a:pt x="368" y="3120"/>
                        <a:pt x="372" y="3147"/>
                        <a:pt x="372" y="3147"/>
                      </a:cubicBezTo>
                      <a:cubicBezTo>
                        <a:pt x="372" y="3147"/>
                        <a:pt x="374" y="3146"/>
                        <a:pt x="374" y="3146"/>
                      </a:cubicBezTo>
                      <a:cubicBezTo>
                        <a:pt x="374" y="3146"/>
                        <a:pt x="379" y="3109"/>
                        <a:pt x="379" y="3109"/>
                      </a:cubicBezTo>
                      <a:cubicBezTo>
                        <a:pt x="379" y="3109"/>
                        <a:pt x="382" y="3061"/>
                        <a:pt x="382" y="3061"/>
                      </a:cubicBezTo>
                      <a:cubicBezTo>
                        <a:pt x="382" y="3061"/>
                        <a:pt x="385" y="3129"/>
                        <a:pt x="385" y="3129"/>
                      </a:cubicBezTo>
                      <a:cubicBezTo>
                        <a:pt x="385" y="3129"/>
                        <a:pt x="385" y="3131"/>
                        <a:pt x="385" y="3131"/>
                      </a:cubicBezTo>
                      <a:cubicBezTo>
                        <a:pt x="385" y="3131"/>
                        <a:pt x="391" y="3145"/>
                        <a:pt x="391" y="3145"/>
                      </a:cubicBezTo>
                      <a:cubicBezTo>
                        <a:pt x="391" y="3145"/>
                        <a:pt x="391" y="3145"/>
                        <a:pt x="391" y="3145"/>
                      </a:cubicBezTo>
                      <a:cubicBezTo>
                        <a:pt x="391" y="3145"/>
                        <a:pt x="396" y="3111"/>
                        <a:pt x="396" y="3111"/>
                      </a:cubicBezTo>
                      <a:cubicBezTo>
                        <a:pt x="396" y="3111"/>
                        <a:pt x="397" y="3109"/>
                        <a:pt x="397" y="3109"/>
                      </a:cubicBezTo>
                      <a:cubicBezTo>
                        <a:pt x="397" y="3109"/>
                        <a:pt x="402" y="3145"/>
                        <a:pt x="402" y="3145"/>
                      </a:cubicBezTo>
                      <a:cubicBezTo>
                        <a:pt x="402" y="3145"/>
                        <a:pt x="403" y="3146"/>
                        <a:pt x="403" y="3146"/>
                      </a:cubicBezTo>
                      <a:cubicBezTo>
                        <a:pt x="403" y="3146"/>
                        <a:pt x="408" y="3142"/>
                        <a:pt x="408" y="3142"/>
                      </a:cubicBezTo>
                      <a:cubicBezTo>
                        <a:pt x="408" y="3142"/>
                        <a:pt x="408" y="3141"/>
                        <a:pt x="408" y="3141"/>
                      </a:cubicBezTo>
                      <a:cubicBezTo>
                        <a:pt x="408" y="3141"/>
                        <a:pt x="413" y="3108"/>
                        <a:pt x="413" y="3108"/>
                      </a:cubicBezTo>
                      <a:cubicBezTo>
                        <a:pt x="413" y="3108"/>
                        <a:pt x="414" y="3103"/>
                        <a:pt x="414" y="3103"/>
                      </a:cubicBezTo>
                      <a:cubicBezTo>
                        <a:pt x="414" y="3103"/>
                        <a:pt x="419" y="2893"/>
                        <a:pt x="419" y="2893"/>
                      </a:cubicBezTo>
                      <a:cubicBezTo>
                        <a:pt x="419" y="2893"/>
                        <a:pt x="419" y="2893"/>
                        <a:pt x="419" y="2893"/>
                      </a:cubicBezTo>
                      <a:cubicBezTo>
                        <a:pt x="419" y="2893"/>
                        <a:pt x="425" y="3092"/>
                        <a:pt x="425" y="3092"/>
                      </a:cubicBezTo>
                      <a:cubicBezTo>
                        <a:pt x="425" y="3092"/>
                        <a:pt x="425" y="3096"/>
                        <a:pt x="425" y="3096"/>
                      </a:cubicBezTo>
                      <a:cubicBezTo>
                        <a:pt x="425" y="3096"/>
                        <a:pt x="430" y="3110"/>
                        <a:pt x="430" y="3110"/>
                      </a:cubicBezTo>
                      <a:cubicBezTo>
                        <a:pt x="430" y="3110"/>
                        <a:pt x="430" y="3113"/>
                        <a:pt x="430" y="3113"/>
                      </a:cubicBezTo>
                      <a:cubicBezTo>
                        <a:pt x="430" y="3113"/>
                        <a:pt x="436" y="3146"/>
                        <a:pt x="436" y="3146"/>
                      </a:cubicBezTo>
                      <a:cubicBezTo>
                        <a:pt x="436" y="3146"/>
                        <a:pt x="438" y="3148"/>
                        <a:pt x="438" y="3148"/>
                      </a:cubicBezTo>
                      <a:cubicBezTo>
                        <a:pt x="438" y="3148"/>
                        <a:pt x="442" y="3141"/>
                        <a:pt x="442" y="3141"/>
                      </a:cubicBezTo>
                      <a:cubicBezTo>
                        <a:pt x="442" y="3141"/>
                        <a:pt x="444" y="3120"/>
                        <a:pt x="444" y="3120"/>
                      </a:cubicBezTo>
                      <a:cubicBezTo>
                        <a:pt x="444" y="3120"/>
                        <a:pt x="447" y="3142"/>
                        <a:pt x="447" y="3142"/>
                      </a:cubicBezTo>
                      <a:cubicBezTo>
                        <a:pt x="447" y="3142"/>
                        <a:pt x="447" y="3144"/>
                        <a:pt x="447" y="3144"/>
                      </a:cubicBezTo>
                      <a:cubicBezTo>
                        <a:pt x="447" y="3144"/>
                        <a:pt x="453" y="3154"/>
                        <a:pt x="453" y="3154"/>
                      </a:cubicBezTo>
                      <a:cubicBezTo>
                        <a:pt x="453" y="3154"/>
                        <a:pt x="453" y="3154"/>
                        <a:pt x="453" y="3154"/>
                      </a:cubicBezTo>
                      <a:cubicBezTo>
                        <a:pt x="453" y="3154"/>
                        <a:pt x="458" y="3156"/>
                        <a:pt x="458" y="3156"/>
                      </a:cubicBezTo>
                      <a:cubicBezTo>
                        <a:pt x="458" y="3156"/>
                        <a:pt x="459" y="3156"/>
                        <a:pt x="459" y="3156"/>
                      </a:cubicBezTo>
                      <a:cubicBezTo>
                        <a:pt x="459" y="3156"/>
                        <a:pt x="464" y="3157"/>
                        <a:pt x="464" y="3157"/>
                      </a:cubicBezTo>
                      <a:cubicBezTo>
                        <a:pt x="464" y="3157"/>
                        <a:pt x="465" y="3157"/>
                        <a:pt x="465" y="3157"/>
                      </a:cubicBezTo>
                      <a:cubicBezTo>
                        <a:pt x="465" y="3157"/>
                        <a:pt x="467" y="3157"/>
                        <a:pt x="467" y="3157"/>
                      </a:cubicBezTo>
                      <a:cubicBezTo>
                        <a:pt x="467" y="3157"/>
                        <a:pt x="471" y="3157"/>
                        <a:pt x="471" y="3157"/>
                      </a:cubicBezTo>
                      <a:cubicBezTo>
                        <a:pt x="471" y="3157"/>
                        <a:pt x="473" y="3158"/>
                        <a:pt x="473" y="3158"/>
                      </a:cubicBezTo>
                      <a:cubicBezTo>
                        <a:pt x="473" y="3158"/>
                        <a:pt x="478" y="3157"/>
                        <a:pt x="478" y="3157"/>
                      </a:cubicBezTo>
                      <a:cubicBezTo>
                        <a:pt x="478" y="3157"/>
                        <a:pt x="481" y="3158"/>
                        <a:pt x="481" y="3158"/>
                      </a:cubicBezTo>
                      <a:cubicBezTo>
                        <a:pt x="481" y="3158"/>
                        <a:pt x="482" y="3159"/>
                        <a:pt x="482" y="3159"/>
                      </a:cubicBezTo>
                      <a:cubicBezTo>
                        <a:pt x="482" y="3159"/>
                        <a:pt x="484" y="3158"/>
                        <a:pt x="484" y="3158"/>
                      </a:cubicBezTo>
                      <a:cubicBezTo>
                        <a:pt x="484" y="3158"/>
                        <a:pt x="488" y="3158"/>
                        <a:pt x="488" y="3158"/>
                      </a:cubicBezTo>
                      <a:cubicBezTo>
                        <a:pt x="488" y="3158"/>
                        <a:pt x="492" y="3157"/>
                        <a:pt x="492" y="3157"/>
                      </a:cubicBezTo>
                      <a:cubicBezTo>
                        <a:pt x="492" y="3157"/>
                        <a:pt x="493" y="3157"/>
                        <a:pt x="493" y="3157"/>
                      </a:cubicBezTo>
                      <a:cubicBezTo>
                        <a:pt x="493" y="3157"/>
                        <a:pt x="497" y="3159"/>
                        <a:pt x="497" y="3159"/>
                      </a:cubicBezTo>
                      <a:cubicBezTo>
                        <a:pt x="497" y="3159"/>
                        <a:pt x="498" y="3158"/>
                        <a:pt x="498" y="3158"/>
                      </a:cubicBezTo>
                      <a:cubicBezTo>
                        <a:pt x="498" y="3158"/>
                        <a:pt x="503" y="3159"/>
                        <a:pt x="503" y="3159"/>
                      </a:cubicBezTo>
                      <a:cubicBezTo>
                        <a:pt x="503" y="3159"/>
                        <a:pt x="505" y="3159"/>
                        <a:pt x="505" y="3159"/>
                      </a:cubicBezTo>
                      <a:cubicBezTo>
                        <a:pt x="505" y="3159"/>
                        <a:pt x="507" y="3159"/>
                        <a:pt x="507" y="3159"/>
                      </a:cubicBezTo>
                      <a:cubicBezTo>
                        <a:pt x="507" y="3159"/>
                        <a:pt x="510" y="3159"/>
                        <a:pt x="510" y="3159"/>
                      </a:cubicBezTo>
                      <a:cubicBezTo>
                        <a:pt x="510" y="3159"/>
                        <a:pt x="513" y="3159"/>
                        <a:pt x="513" y="3159"/>
                      </a:cubicBezTo>
                      <a:cubicBezTo>
                        <a:pt x="513" y="3159"/>
                        <a:pt x="515" y="3159"/>
                        <a:pt x="515" y="3159"/>
                      </a:cubicBezTo>
                      <a:cubicBezTo>
                        <a:pt x="515" y="3159"/>
                        <a:pt x="519" y="3158"/>
                        <a:pt x="519" y="3158"/>
                      </a:cubicBezTo>
                      <a:cubicBezTo>
                        <a:pt x="519" y="3158"/>
                        <a:pt x="525" y="3158"/>
                        <a:pt x="525" y="3158"/>
                      </a:cubicBezTo>
                      <a:cubicBezTo>
                        <a:pt x="525" y="3158"/>
                        <a:pt x="526" y="3158"/>
                        <a:pt x="526" y="3158"/>
                      </a:cubicBezTo>
                      <a:cubicBezTo>
                        <a:pt x="526" y="3158"/>
                        <a:pt x="527" y="3158"/>
                        <a:pt x="527" y="3158"/>
                      </a:cubicBezTo>
                      <a:cubicBezTo>
                        <a:pt x="527" y="3158"/>
                        <a:pt x="530" y="3159"/>
                        <a:pt x="530" y="3159"/>
                      </a:cubicBezTo>
                      <a:cubicBezTo>
                        <a:pt x="530" y="3159"/>
                        <a:pt x="532" y="3158"/>
                        <a:pt x="532" y="3158"/>
                      </a:cubicBezTo>
                      <a:cubicBezTo>
                        <a:pt x="532" y="3158"/>
                        <a:pt x="537" y="3158"/>
                        <a:pt x="537" y="3158"/>
                      </a:cubicBezTo>
                      <a:cubicBezTo>
                        <a:pt x="537" y="3158"/>
                        <a:pt x="538" y="3158"/>
                        <a:pt x="538" y="3158"/>
                      </a:cubicBezTo>
                      <a:cubicBezTo>
                        <a:pt x="538" y="3158"/>
                        <a:pt x="542" y="3159"/>
                        <a:pt x="542" y="3159"/>
                      </a:cubicBezTo>
                      <a:cubicBezTo>
                        <a:pt x="542" y="3159"/>
                        <a:pt x="547" y="3159"/>
                        <a:pt x="547" y="3159"/>
                      </a:cubicBezTo>
                      <a:cubicBezTo>
                        <a:pt x="547" y="3159"/>
                        <a:pt x="549" y="3160"/>
                        <a:pt x="549" y="3160"/>
                      </a:cubicBezTo>
                      <a:cubicBezTo>
                        <a:pt x="549" y="3160"/>
                        <a:pt x="551" y="3160"/>
                        <a:pt x="551" y="3160"/>
                      </a:cubicBezTo>
                      <a:cubicBezTo>
                        <a:pt x="551" y="3160"/>
                        <a:pt x="552" y="3159"/>
                        <a:pt x="552" y="3159"/>
                      </a:cubicBezTo>
                      <a:cubicBezTo>
                        <a:pt x="552" y="3159"/>
                        <a:pt x="557" y="3159"/>
                        <a:pt x="557" y="3159"/>
                      </a:cubicBezTo>
                      <a:cubicBezTo>
                        <a:pt x="557" y="3159"/>
                        <a:pt x="560" y="3159"/>
                        <a:pt x="560" y="3159"/>
                      </a:cubicBezTo>
                      <a:cubicBezTo>
                        <a:pt x="560" y="3159"/>
                        <a:pt x="564" y="3159"/>
                        <a:pt x="564" y="3159"/>
                      </a:cubicBezTo>
                      <a:cubicBezTo>
                        <a:pt x="564" y="3159"/>
                        <a:pt x="565" y="3159"/>
                        <a:pt x="565" y="3159"/>
                      </a:cubicBezTo>
                      <a:cubicBezTo>
                        <a:pt x="565" y="3159"/>
                        <a:pt x="566" y="3159"/>
                        <a:pt x="566" y="3159"/>
                      </a:cubicBezTo>
                      <a:cubicBezTo>
                        <a:pt x="566" y="3159"/>
                        <a:pt x="572" y="3157"/>
                        <a:pt x="572" y="3157"/>
                      </a:cubicBezTo>
                      <a:cubicBezTo>
                        <a:pt x="572" y="3157"/>
                        <a:pt x="573" y="3157"/>
                        <a:pt x="573" y="3157"/>
                      </a:cubicBezTo>
                      <a:cubicBezTo>
                        <a:pt x="573" y="3157"/>
                        <a:pt x="577" y="3159"/>
                        <a:pt x="577" y="3159"/>
                      </a:cubicBezTo>
                      <a:cubicBezTo>
                        <a:pt x="577" y="3159"/>
                        <a:pt x="580" y="3159"/>
                        <a:pt x="580" y="3159"/>
                      </a:cubicBezTo>
                      <a:cubicBezTo>
                        <a:pt x="580" y="3159"/>
                        <a:pt x="583" y="3158"/>
                        <a:pt x="583" y="3158"/>
                      </a:cubicBezTo>
                      <a:cubicBezTo>
                        <a:pt x="583" y="3158"/>
                        <a:pt x="584" y="3157"/>
                        <a:pt x="584" y="3157"/>
                      </a:cubicBezTo>
                      <a:cubicBezTo>
                        <a:pt x="584" y="3157"/>
                        <a:pt x="588" y="3158"/>
                        <a:pt x="588" y="3158"/>
                      </a:cubicBezTo>
                      <a:cubicBezTo>
                        <a:pt x="588" y="3158"/>
                        <a:pt x="590" y="3158"/>
                        <a:pt x="590" y="3158"/>
                      </a:cubicBezTo>
                      <a:cubicBezTo>
                        <a:pt x="590" y="3158"/>
                        <a:pt x="592" y="3159"/>
                        <a:pt x="592" y="3159"/>
                      </a:cubicBezTo>
                      <a:cubicBezTo>
                        <a:pt x="592" y="3159"/>
                        <a:pt x="595" y="3159"/>
                        <a:pt x="595" y="3159"/>
                      </a:cubicBezTo>
                      <a:cubicBezTo>
                        <a:pt x="595" y="3159"/>
                        <a:pt x="599" y="3157"/>
                        <a:pt x="599" y="3157"/>
                      </a:cubicBezTo>
                      <a:cubicBezTo>
                        <a:pt x="599" y="3157"/>
                        <a:pt x="600" y="3158"/>
                        <a:pt x="600" y="3158"/>
                      </a:cubicBezTo>
                      <a:cubicBezTo>
                        <a:pt x="600" y="3158"/>
                        <a:pt x="605" y="3159"/>
                        <a:pt x="605" y="3159"/>
                      </a:cubicBezTo>
                      <a:cubicBezTo>
                        <a:pt x="605" y="3159"/>
                        <a:pt x="606" y="3159"/>
                        <a:pt x="606" y="3159"/>
                      </a:cubicBezTo>
                      <a:cubicBezTo>
                        <a:pt x="606" y="3159"/>
                        <a:pt x="610" y="3160"/>
                        <a:pt x="610" y="3160"/>
                      </a:cubicBezTo>
                      <a:cubicBezTo>
                        <a:pt x="610" y="3160"/>
                        <a:pt x="615" y="3160"/>
                        <a:pt x="615" y="3160"/>
                      </a:cubicBezTo>
                      <a:cubicBezTo>
                        <a:pt x="615" y="3160"/>
                        <a:pt x="617" y="3159"/>
                        <a:pt x="617" y="3159"/>
                      </a:cubicBezTo>
                      <a:cubicBezTo>
                        <a:pt x="617" y="3159"/>
                        <a:pt x="621" y="3159"/>
                        <a:pt x="621" y="3159"/>
                      </a:cubicBezTo>
                      <a:cubicBezTo>
                        <a:pt x="621" y="3159"/>
                        <a:pt x="622" y="3159"/>
                        <a:pt x="622" y="3159"/>
                      </a:cubicBezTo>
                      <a:cubicBezTo>
                        <a:pt x="622" y="3159"/>
                        <a:pt x="625" y="3159"/>
                        <a:pt x="625" y="3159"/>
                      </a:cubicBezTo>
                      <a:cubicBezTo>
                        <a:pt x="625" y="3159"/>
                        <a:pt x="627" y="3158"/>
                        <a:pt x="627" y="3158"/>
                      </a:cubicBezTo>
                      <a:cubicBezTo>
                        <a:pt x="627" y="3158"/>
                        <a:pt x="628" y="3158"/>
                        <a:pt x="628" y="3158"/>
                      </a:cubicBezTo>
                      <a:cubicBezTo>
                        <a:pt x="628" y="3158"/>
                        <a:pt x="631" y="3157"/>
                        <a:pt x="631" y="3157"/>
                      </a:cubicBezTo>
                      <a:cubicBezTo>
                        <a:pt x="631" y="3157"/>
                        <a:pt x="634" y="3158"/>
                        <a:pt x="634" y="3158"/>
                      </a:cubicBezTo>
                      <a:cubicBezTo>
                        <a:pt x="634" y="3158"/>
                        <a:pt x="640" y="3155"/>
                        <a:pt x="640" y="3155"/>
                      </a:cubicBezTo>
                      <a:cubicBezTo>
                        <a:pt x="640" y="3155"/>
                        <a:pt x="640" y="3155"/>
                        <a:pt x="640" y="3155"/>
                      </a:cubicBezTo>
                      <a:cubicBezTo>
                        <a:pt x="640" y="3155"/>
                        <a:pt x="645" y="3133"/>
                        <a:pt x="645" y="3133"/>
                      </a:cubicBezTo>
                      <a:cubicBezTo>
                        <a:pt x="645" y="3133"/>
                        <a:pt x="646" y="3133"/>
                        <a:pt x="646" y="3133"/>
                      </a:cubicBezTo>
                      <a:cubicBezTo>
                        <a:pt x="646" y="3133"/>
                        <a:pt x="651" y="3147"/>
                        <a:pt x="651" y="3147"/>
                      </a:cubicBezTo>
                      <a:cubicBezTo>
                        <a:pt x="651" y="3147"/>
                        <a:pt x="652" y="3148"/>
                        <a:pt x="652" y="3148"/>
                      </a:cubicBezTo>
                      <a:cubicBezTo>
                        <a:pt x="652" y="3148"/>
                        <a:pt x="656" y="3143"/>
                        <a:pt x="656" y="3143"/>
                      </a:cubicBezTo>
                      <a:cubicBezTo>
                        <a:pt x="656" y="3143"/>
                        <a:pt x="657" y="3142"/>
                        <a:pt x="657" y="3142"/>
                      </a:cubicBezTo>
                      <a:cubicBezTo>
                        <a:pt x="657" y="3142"/>
                        <a:pt x="662" y="3104"/>
                        <a:pt x="662" y="3104"/>
                      </a:cubicBezTo>
                      <a:cubicBezTo>
                        <a:pt x="662" y="3104"/>
                        <a:pt x="662" y="3103"/>
                        <a:pt x="662" y="3103"/>
                      </a:cubicBezTo>
                      <a:cubicBezTo>
                        <a:pt x="662" y="3103"/>
                        <a:pt x="668" y="2970"/>
                        <a:pt x="668" y="2970"/>
                      </a:cubicBezTo>
                      <a:cubicBezTo>
                        <a:pt x="668" y="2970"/>
                        <a:pt x="671" y="2882"/>
                        <a:pt x="671" y="2882"/>
                      </a:cubicBezTo>
                      <a:cubicBezTo>
                        <a:pt x="671" y="2882"/>
                        <a:pt x="673" y="2987"/>
                        <a:pt x="673" y="2987"/>
                      </a:cubicBezTo>
                      <a:cubicBezTo>
                        <a:pt x="673" y="2987"/>
                        <a:pt x="674" y="2999"/>
                        <a:pt x="674" y="2999"/>
                      </a:cubicBezTo>
                      <a:cubicBezTo>
                        <a:pt x="674" y="2999"/>
                        <a:pt x="678" y="3089"/>
                        <a:pt x="678" y="3089"/>
                      </a:cubicBezTo>
                      <a:cubicBezTo>
                        <a:pt x="678" y="3089"/>
                        <a:pt x="679" y="3069"/>
                        <a:pt x="679" y="3069"/>
                      </a:cubicBezTo>
                      <a:cubicBezTo>
                        <a:pt x="679" y="3069"/>
                        <a:pt x="685" y="2833"/>
                        <a:pt x="685" y="2833"/>
                      </a:cubicBezTo>
                      <a:cubicBezTo>
                        <a:pt x="685" y="2833"/>
                        <a:pt x="685" y="2825"/>
                        <a:pt x="685" y="2825"/>
                      </a:cubicBezTo>
                      <a:cubicBezTo>
                        <a:pt x="685" y="2825"/>
                        <a:pt x="690" y="3084"/>
                        <a:pt x="690" y="3084"/>
                      </a:cubicBezTo>
                      <a:cubicBezTo>
                        <a:pt x="690" y="3084"/>
                        <a:pt x="691" y="3088"/>
                        <a:pt x="691" y="3088"/>
                      </a:cubicBezTo>
                      <a:cubicBezTo>
                        <a:pt x="691" y="3088"/>
                        <a:pt x="696" y="3137"/>
                        <a:pt x="696" y="3137"/>
                      </a:cubicBezTo>
                      <a:cubicBezTo>
                        <a:pt x="696" y="3137"/>
                        <a:pt x="696" y="3138"/>
                        <a:pt x="696" y="3138"/>
                      </a:cubicBezTo>
                      <a:cubicBezTo>
                        <a:pt x="696" y="3138"/>
                        <a:pt x="702" y="3146"/>
                        <a:pt x="702" y="3146"/>
                      </a:cubicBezTo>
                      <a:cubicBezTo>
                        <a:pt x="702" y="3146"/>
                        <a:pt x="702" y="3147"/>
                        <a:pt x="702" y="3147"/>
                      </a:cubicBezTo>
                      <a:cubicBezTo>
                        <a:pt x="702" y="3147"/>
                        <a:pt x="704" y="3148"/>
                        <a:pt x="704" y="3148"/>
                      </a:cubicBezTo>
                      <a:cubicBezTo>
                        <a:pt x="704" y="3148"/>
                        <a:pt x="708" y="3147"/>
                        <a:pt x="708" y="3147"/>
                      </a:cubicBezTo>
                      <a:cubicBezTo>
                        <a:pt x="708" y="3147"/>
                        <a:pt x="713" y="3144"/>
                        <a:pt x="713" y="3144"/>
                      </a:cubicBezTo>
                      <a:cubicBezTo>
                        <a:pt x="713" y="3144"/>
                        <a:pt x="713" y="3143"/>
                        <a:pt x="713" y="3143"/>
                      </a:cubicBezTo>
                      <a:cubicBezTo>
                        <a:pt x="713" y="3143"/>
                        <a:pt x="719" y="3086"/>
                        <a:pt x="719" y="3086"/>
                      </a:cubicBezTo>
                      <a:cubicBezTo>
                        <a:pt x="719" y="3086"/>
                        <a:pt x="719" y="3080"/>
                        <a:pt x="719" y="3080"/>
                      </a:cubicBezTo>
                      <a:cubicBezTo>
                        <a:pt x="719" y="3080"/>
                        <a:pt x="721" y="3045"/>
                        <a:pt x="721" y="3045"/>
                      </a:cubicBezTo>
                      <a:cubicBezTo>
                        <a:pt x="721" y="3045"/>
                        <a:pt x="725" y="3069"/>
                        <a:pt x="725" y="3069"/>
                      </a:cubicBezTo>
                      <a:cubicBezTo>
                        <a:pt x="725" y="3069"/>
                        <a:pt x="728" y="3117"/>
                        <a:pt x="728" y="3117"/>
                      </a:cubicBezTo>
                      <a:cubicBezTo>
                        <a:pt x="728" y="3117"/>
                        <a:pt x="730" y="3103"/>
                        <a:pt x="730" y="3103"/>
                      </a:cubicBezTo>
                      <a:cubicBezTo>
                        <a:pt x="730" y="3103"/>
                        <a:pt x="736" y="2977"/>
                        <a:pt x="736" y="2977"/>
                      </a:cubicBezTo>
                      <a:cubicBezTo>
                        <a:pt x="736" y="2977"/>
                        <a:pt x="737" y="2957"/>
                        <a:pt x="737" y="2957"/>
                      </a:cubicBezTo>
                      <a:cubicBezTo>
                        <a:pt x="737" y="2957"/>
                        <a:pt x="741" y="3037"/>
                        <a:pt x="741" y="3037"/>
                      </a:cubicBezTo>
                      <a:cubicBezTo>
                        <a:pt x="741" y="3037"/>
                        <a:pt x="741" y="3048"/>
                        <a:pt x="741" y="3048"/>
                      </a:cubicBezTo>
                      <a:cubicBezTo>
                        <a:pt x="741" y="3048"/>
                        <a:pt x="744" y="3099"/>
                        <a:pt x="744" y="3099"/>
                      </a:cubicBezTo>
                      <a:cubicBezTo>
                        <a:pt x="744" y="3099"/>
                        <a:pt x="748" y="3085"/>
                        <a:pt x="748" y="3085"/>
                      </a:cubicBezTo>
                      <a:cubicBezTo>
                        <a:pt x="748" y="3085"/>
                        <a:pt x="752" y="3128"/>
                        <a:pt x="752" y="3128"/>
                      </a:cubicBezTo>
                      <a:cubicBezTo>
                        <a:pt x="752" y="3128"/>
                        <a:pt x="753" y="3130"/>
                        <a:pt x="753" y="3130"/>
                      </a:cubicBezTo>
                      <a:cubicBezTo>
                        <a:pt x="753" y="3130"/>
                        <a:pt x="758" y="3143"/>
                        <a:pt x="758" y="3143"/>
                      </a:cubicBezTo>
                      <a:cubicBezTo>
                        <a:pt x="758" y="3143"/>
                        <a:pt x="759" y="3143"/>
                        <a:pt x="759" y="3143"/>
                      </a:cubicBezTo>
                      <a:cubicBezTo>
                        <a:pt x="759" y="3143"/>
                        <a:pt x="764" y="3112"/>
                        <a:pt x="764" y="3112"/>
                      </a:cubicBezTo>
                      <a:cubicBezTo>
                        <a:pt x="764" y="3112"/>
                        <a:pt x="764" y="3112"/>
                        <a:pt x="764" y="3112"/>
                      </a:cubicBezTo>
                      <a:cubicBezTo>
                        <a:pt x="764" y="3112"/>
                        <a:pt x="770" y="3144"/>
                        <a:pt x="770" y="3144"/>
                      </a:cubicBezTo>
                      <a:cubicBezTo>
                        <a:pt x="770" y="3144"/>
                        <a:pt x="772" y="3145"/>
                        <a:pt x="772" y="3145"/>
                      </a:cubicBezTo>
                      <a:cubicBezTo>
                        <a:pt x="772" y="3145"/>
                        <a:pt x="775" y="3141"/>
                        <a:pt x="775" y="3141"/>
                      </a:cubicBezTo>
                      <a:cubicBezTo>
                        <a:pt x="775" y="3141"/>
                        <a:pt x="775" y="3141"/>
                        <a:pt x="775" y="3141"/>
                      </a:cubicBezTo>
                      <a:cubicBezTo>
                        <a:pt x="775" y="3141"/>
                        <a:pt x="781" y="3099"/>
                        <a:pt x="781" y="3099"/>
                      </a:cubicBezTo>
                      <a:cubicBezTo>
                        <a:pt x="781" y="3099"/>
                        <a:pt x="781" y="3098"/>
                        <a:pt x="781" y="3098"/>
                      </a:cubicBezTo>
                      <a:cubicBezTo>
                        <a:pt x="781" y="3098"/>
                        <a:pt x="786" y="2908"/>
                        <a:pt x="786" y="2908"/>
                      </a:cubicBezTo>
                      <a:cubicBezTo>
                        <a:pt x="786" y="2908"/>
                        <a:pt x="787" y="2905"/>
                        <a:pt x="787" y="2905"/>
                      </a:cubicBezTo>
                      <a:cubicBezTo>
                        <a:pt x="787" y="2905"/>
                        <a:pt x="792" y="3107"/>
                        <a:pt x="792" y="3107"/>
                      </a:cubicBezTo>
                      <a:cubicBezTo>
                        <a:pt x="792" y="3107"/>
                        <a:pt x="792" y="3108"/>
                        <a:pt x="792" y="3108"/>
                      </a:cubicBezTo>
                      <a:cubicBezTo>
                        <a:pt x="792" y="3108"/>
                        <a:pt x="796" y="3118"/>
                        <a:pt x="796" y="3118"/>
                      </a:cubicBezTo>
                      <a:cubicBezTo>
                        <a:pt x="796" y="3118"/>
                        <a:pt x="798" y="3115"/>
                        <a:pt x="798" y="3115"/>
                      </a:cubicBezTo>
                      <a:cubicBezTo>
                        <a:pt x="798" y="3115"/>
                        <a:pt x="803" y="2983"/>
                        <a:pt x="803" y="2983"/>
                      </a:cubicBezTo>
                      <a:cubicBezTo>
                        <a:pt x="803" y="2983"/>
                        <a:pt x="804" y="2996"/>
                        <a:pt x="804" y="2996"/>
                      </a:cubicBezTo>
                      <a:cubicBezTo>
                        <a:pt x="804" y="2996"/>
                        <a:pt x="809" y="3116"/>
                        <a:pt x="809" y="3116"/>
                      </a:cubicBezTo>
                      <a:cubicBezTo>
                        <a:pt x="809" y="3116"/>
                        <a:pt x="809" y="3116"/>
                        <a:pt x="809" y="3116"/>
                      </a:cubicBezTo>
                      <a:cubicBezTo>
                        <a:pt x="809" y="3116"/>
                        <a:pt x="815" y="3131"/>
                        <a:pt x="815" y="3131"/>
                      </a:cubicBezTo>
                      <a:cubicBezTo>
                        <a:pt x="815" y="3131"/>
                        <a:pt x="815" y="3132"/>
                        <a:pt x="815" y="3132"/>
                      </a:cubicBezTo>
                      <a:cubicBezTo>
                        <a:pt x="815" y="3132"/>
                        <a:pt x="820" y="3138"/>
                        <a:pt x="820" y="3138"/>
                      </a:cubicBezTo>
                      <a:cubicBezTo>
                        <a:pt x="820" y="3138"/>
                        <a:pt x="822" y="3138"/>
                        <a:pt x="822" y="3138"/>
                      </a:cubicBezTo>
                      <a:cubicBezTo>
                        <a:pt x="822" y="3138"/>
                        <a:pt x="826" y="3143"/>
                        <a:pt x="826" y="3143"/>
                      </a:cubicBezTo>
                      <a:cubicBezTo>
                        <a:pt x="826" y="3143"/>
                        <a:pt x="828" y="3145"/>
                        <a:pt x="828" y="3145"/>
                      </a:cubicBezTo>
                      <a:cubicBezTo>
                        <a:pt x="828" y="3145"/>
                        <a:pt x="832" y="3143"/>
                        <a:pt x="832" y="3143"/>
                      </a:cubicBezTo>
                      <a:cubicBezTo>
                        <a:pt x="832" y="3143"/>
                        <a:pt x="832" y="3143"/>
                        <a:pt x="832" y="3143"/>
                      </a:cubicBezTo>
                      <a:cubicBezTo>
                        <a:pt x="832" y="3143"/>
                        <a:pt x="837" y="3125"/>
                        <a:pt x="837" y="3125"/>
                      </a:cubicBezTo>
                      <a:cubicBezTo>
                        <a:pt x="837" y="3125"/>
                        <a:pt x="838" y="3123"/>
                        <a:pt x="838" y="3123"/>
                      </a:cubicBezTo>
                      <a:cubicBezTo>
                        <a:pt x="838" y="3123"/>
                        <a:pt x="843" y="2992"/>
                        <a:pt x="843" y="2992"/>
                      </a:cubicBezTo>
                      <a:cubicBezTo>
                        <a:pt x="843" y="2992"/>
                        <a:pt x="843" y="2994"/>
                        <a:pt x="843" y="2994"/>
                      </a:cubicBezTo>
                      <a:cubicBezTo>
                        <a:pt x="843" y="2994"/>
                        <a:pt x="849" y="3098"/>
                        <a:pt x="849" y="3098"/>
                      </a:cubicBezTo>
                      <a:cubicBezTo>
                        <a:pt x="849" y="3098"/>
                        <a:pt x="850" y="3107"/>
                        <a:pt x="850" y="3107"/>
                      </a:cubicBezTo>
                      <a:cubicBezTo>
                        <a:pt x="850" y="3107"/>
                        <a:pt x="854" y="3007"/>
                        <a:pt x="854" y="3007"/>
                      </a:cubicBezTo>
                      <a:cubicBezTo>
                        <a:pt x="854" y="3007"/>
                        <a:pt x="855" y="2993"/>
                        <a:pt x="855" y="2993"/>
                      </a:cubicBezTo>
                      <a:cubicBezTo>
                        <a:pt x="855" y="2993"/>
                        <a:pt x="858" y="2826"/>
                        <a:pt x="858" y="2826"/>
                      </a:cubicBezTo>
                      <a:cubicBezTo>
                        <a:pt x="858" y="2826"/>
                        <a:pt x="860" y="2963"/>
                        <a:pt x="860" y="2963"/>
                      </a:cubicBezTo>
                      <a:cubicBezTo>
                        <a:pt x="860" y="2963"/>
                        <a:pt x="866" y="3112"/>
                        <a:pt x="866" y="3112"/>
                      </a:cubicBezTo>
                      <a:cubicBezTo>
                        <a:pt x="866" y="3112"/>
                        <a:pt x="866" y="3113"/>
                        <a:pt x="866" y="3113"/>
                      </a:cubicBezTo>
                      <a:cubicBezTo>
                        <a:pt x="866" y="3113"/>
                        <a:pt x="871" y="2980"/>
                        <a:pt x="871" y="2980"/>
                      </a:cubicBezTo>
                      <a:cubicBezTo>
                        <a:pt x="871" y="2980"/>
                        <a:pt x="872" y="2961"/>
                        <a:pt x="872" y="2961"/>
                      </a:cubicBezTo>
                      <a:cubicBezTo>
                        <a:pt x="872" y="2961"/>
                        <a:pt x="877" y="3090"/>
                        <a:pt x="877" y="3090"/>
                      </a:cubicBezTo>
                      <a:cubicBezTo>
                        <a:pt x="877" y="3090"/>
                        <a:pt x="877" y="3091"/>
                        <a:pt x="877" y="3091"/>
                      </a:cubicBezTo>
                      <a:cubicBezTo>
                        <a:pt x="877" y="3091"/>
                        <a:pt x="883" y="3126"/>
                        <a:pt x="883" y="3126"/>
                      </a:cubicBezTo>
                      <a:cubicBezTo>
                        <a:pt x="883" y="3126"/>
                        <a:pt x="883" y="3127"/>
                        <a:pt x="883" y="3127"/>
                      </a:cubicBezTo>
                      <a:cubicBezTo>
                        <a:pt x="883" y="3127"/>
                        <a:pt x="887" y="3138"/>
                        <a:pt x="887" y="3138"/>
                      </a:cubicBezTo>
                      <a:cubicBezTo>
                        <a:pt x="887" y="3138"/>
                        <a:pt x="889" y="3134"/>
                        <a:pt x="889" y="3134"/>
                      </a:cubicBezTo>
                      <a:cubicBezTo>
                        <a:pt x="889" y="3134"/>
                        <a:pt x="894" y="3093"/>
                        <a:pt x="894" y="3093"/>
                      </a:cubicBezTo>
                      <a:cubicBezTo>
                        <a:pt x="894" y="3093"/>
                        <a:pt x="894" y="3095"/>
                        <a:pt x="894" y="3095"/>
                      </a:cubicBezTo>
                      <a:cubicBezTo>
                        <a:pt x="894" y="3095"/>
                        <a:pt x="900" y="3142"/>
                        <a:pt x="900" y="3142"/>
                      </a:cubicBezTo>
                      <a:cubicBezTo>
                        <a:pt x="900" y="3142"/>
                        <a:pt x="901" y="3145"/>
                        <a:pt x="901" y="3145"/>
                      </a:cubicBezTo>
                      <a:cubicBezTo>
                        <a:pt x="901" y="3145"/>
                        <a:pt x="905" y="3130"/>
                        <a:pt x="905" y="3130"/>
                      </a:cubicBezTo>
                      <a:cubicBezTo>
                        <a:pt x="905" y="3130"/>
                        <a:pt x="908" y="3124"/>
                        <a:pt x="908" y="3124"/>
                      </a:cubicBezTo>
                      <a:cubicBezTo>
                        <a:pt x="908" y="3124"/>
                        <a:pt x="911" y="3139"/>
                        <a:pt x="911" y="3139"/>
                      </a:cubicBezTo>
                      <a:cubicBezTo>
                        <a:pt x="911" y="3139"/>
                        <a:pt x="913" y="3145"/>
                        <a:pt x="913" y="3145"/>
                      </a:cubicBezTo>
                      <a:cubicBezTo>
                        <a:pt x="913" y="3145"/>
                        <a:pt x="917" y="3136"/>
                        <a:pt x="917" y="3136"/>
                      </a:cubicBezTo>
                      <a:cubicBezTo>
                        <a:pt x="917" y="3136"/>
                        <a:pt x="917" y="3135"/>
                        <a:pt x="917" y="3135"/>
                      </a:cubicBezTo>
                      <a:cubicBezTo>
                        <a:pt x="917" y="3135"/>
                        <a:pt x="922" y="3104"/>
                        <a:pt x="922" y="3104"/>
                      </a:cubicBezTo>
                      <a:cubicBezTo>
                        <a:pt x="922" y="3104"/>
                        <a:pt x="923" y="3103"/>
                        <a:pt x="923" y="3103"/>
                      </a:cubicBezTo>
                      <a:cubicBezTo>
                        <a:pt x="923" y="3103"/>
                        <a:pt x="928" y="3055"/>
                        <a:pt x="928" y="3055"/>
                      </a:cubicBezTo>
                      <a:cubicBezTo>
                        <a:pt x="928" y="3055"/>
                        <a:pt x="928" y="3052"/>
                        <a:pt x="928" y="3052"/>
                      </a:cubicBezTo>
                      <a:cubicBezTo>
                        <a:pt x="928" y="3052"/>
                        <a:pt x="934" y="2953"/>
                        <a:pt x="934" y="2953"/>
                      </a:cubicBezTo>
                      <a:cubicBezTo>
                        <a:pt x="934" y="2953"/>
                        <a:pt x="934" y="2944"/>
                        <a:pt x="934" y="2944"/>
                      </a:cubicBezTo>
                      <a:cubicBezTo>
                        <a:pt x="934" y="2944"/>
                        <a:pt x="939" y="2791"/>
                        <a:pt x="939" y="2791"/>
                      </a:cubicBezTo>
                      <a:cubicBezTo>
                        <a:pt x="939" y="2791"/>
                        <a:pt x="939" y="2789"/>
                        <a:pt x="939" y="2789"/>
                      </a:cubicBezTo>
                      <a:cubicBezTo>
                        <a:pt x="939" y="2789"/>
                        <a:pt x="945" y="2629"/>
                        <a:pt x="945" y="2629"/>
                      </a:cubicBezTo>
                      <a:cubicBezTo>
                        <a:pt x="945" y="2629"/>
                        <a:pt x="945" y="2615"/>
                        <a:pt x="945" y="2615"/>
                      </a:cubicBezTo>
                      <a:cubicBezTo>
                        <a:pt x="945" y="2615"/>
                        <a:pt x="950" y="1722"/>
                        <a:pt x="950" y="1722"/>
                      </a:cubicBezTo>
                      <a:cubicBezTo>
                        <a:pt x="950" y="1722"/>
                        <a:pt x="951" y="1663"/>
                        <a:pt x="951" y="1663"/>
                      </a:cubicBezTo>
                      <a:cubicBezTo>
                        <a:pt x="951" y="1663"/>
                        <a:pt x="951" y="0"/>
                        <a:pt x="951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49" name="Freeform 90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082800"/>
                </a:xfrm>
                <a:custGeom>
                  <a:avLst/>
                  <a:gdLst>
                    <a:gd name="T0" fmla="*/ 72 w 5191"/>
                    <a:gd name="T1" fmla="*/ 3135 h 3161"/>
                    <a:gd name="T2" fmla="*/ 153 w 5191"/>
                    <a:gd name="T3" fmla="*/ 3127 h 3161"/>
                    <a:gd name="T4" fmla="*/ 237 w 5191"/>
                    <a:gd name="T5" fmla="*/ 3156 h 3161"/>
                    <a:gd name="T6" fmla="*/ 317 w 5191"/>
                    <a:gd name="T7" fmla="*/ 3158 h 3161"/>
                    <a:gd name="T8" fmla="*/ 400 w 5191"/>
                    <a:gd name="T9" fmla="*/ 3158 h 3161"/>
                    <a:gd name="T10" fmla="*/ 481 w 5191"/>
                    <a:gd name="T11" fmla="*/ 3158 h 3161"/>
                    <a:gd name="T12" fmla="*/ 564 w 5191"/>
                    <a:gd name="T13" fmla="*/ 3159 h 3161"/>
                    <a:gd name="T14" fmla="*/ 647 w 5191"/>
                    <a:gd name="T15" fmla="*/ 3159 h 3161"/>
                    <a:gd name="T16" fmla="*/ 729 w 5191"/>
                    <a:gd name="T17" fmla="*/ 3159 h 3161"/>
                    <a:gd name="T18" fmla="*/ 811 w 5191"/>
                    <a:gd name="T19" fmla="*/ 3158 h 3161"/>
                    <a:gd name="T20" fmla="*/ 893 w 5191"/>
                    <a:gd name="T21" fmla="*/ 3158 h 3161"/>
                    <a:gd name="T22" fmla="*/ 975 w 5191"/>
                    <a:gd name="T23" fmla="*/ 3159 h 3161"/>
                    <a:gd name="T24" fmla="*/ 1055 w 5191"/>
                    <a:gd name="T25" fmla="*/ 3158 h 3161"/>
                    <a:gd name="T26" fmla="*/ 1137 w 5191"/>
                    <a:gd name="T27" fmla="*/ 3147 h 3161"/>
                    <a:gd name="T28" fmla="*/ 1221 w 5191"/>
                    <a:gd name="T29" fmla="*/ 3159 h 3161"/>
                    <a:gd name="T30" fmla="*/ 1302 w 5191"/>
                    <a:gd name="T31" fmla="*/ 3158 h 3161"/>
                    <a:gd name="T32" fmla="*/ 1381 w 5191"/>
                    <a:gd name="T33" fmla="*/ 3159 h 3161"/>
                    <a:gd name="T34" fmla="*/ 1468 w 5191"/>
                    <a:gd name="T35" fmla="*/ 3159 h 3161"/>
                    <a:gd name="T36" fmla="*/ 1549 w 5191"/>
                    <a:gd name="T37" fmla="*/ 3150 h 3161"/>
                    <a:gd name="T38" fmla="*/ 1629 w 5191"/>
                    <a:gd name="T39" fmla="*/ 3157 h 3161"/>
                    <a:gd name="T40" fmla="*/ 1713 w 5191"/>
                    <a:gd name="T41" fmla="*/ 3159 h 3161"/>
                    <a:gd name="T42" fmla="*/ 1796 w 5191"/>
                    <a:gd name="T43" fmla="*/ 3159 h 3161"/>
                    <a:gd name="T44" fmla="*/ 1876 w 5191"/>
                    <a:gd name="T45" fmla="*/ 3159 h 3161"/>
                    <a:gd name="T46" fmla="*/ 1958 w 5191"/>
                    <a:gd name="T47" fmla="*/ 2953 h 3161"/>
                    <a:gd name="T48" fmla="*/ 2039 w 5191"/>
                    <a:gd name="T49" fmla="*/ 3158 h 3161"/>
                    <a:gd name="T50" fmla="*/ 2121 w 5191"/>
                    <a:gd name="T51" fmla="*/ 3139 h 3161"/>
                    <a:gd name="T52" fmla="*/ 2203 w 5191"/>
                    <a:gd name="T53" fmla="*/ 3158 h 3161"/>
                    <a:gd name="T54" fmla="*/ 2286 w 5191"/>
                    <a:gd name="T55" fmla="*/ 3158 h 3161"/>
                    <a:gd name="T56" fmla="*/ 2369 w 5191"/>
                    <a:gd name="T57" fmla="*/ 3159 h 3161"/>
                    <a:gd name="T58" fmla="*/ 2450 w 5191"/>
                    <a:gd name="T59" fmla="*/ 3159 h 3161"/>
                    <a:gd name="T60" fmla="*/ 2531 w 5191"/>
                    <a:gd name="T61" fmla="*/ 3159 h 3161"/>
                    <a:gd name="T62" fmla="*/ 2617 w 5191"/>
                    <a:gd name="T63" fmla="*/ 3160 h 3161"/>
                    <a:gd name="T64" fmla="*/ 2697 w 5191"/>
                    <a:gd name="T65" fmla="*/ 3159 h 3161"/>
                    <a:gd name="T66" fmla="*/ 2779 w 5191"/>
                    <a:gd name="T67" fmla="*/ 3159 h 3161"/>
                    <a:gd name="T68" fmla="*/ 2857 w 5191"/>
                    <a:gd name="T69" fmla="*/ 3158 h 3161"/>
                    <a:gd name="T70" fmla="*/ 2941 w 5191"/>
                    <a:gd name="T71" fmla="*/ 3149 h 3161"/>
                    <a:gd name="T72" fmla="*/ 3023 w 5191"/>
                    <a:gd name="T73" fmla="*/ 3159 h 3161"/>
                    <a:gd name="T74" fmla="*/ 3106 w 5191"/>
                    <a:gd name="T75" fmla="*/ 3157 h 3161"/>
                    <a:gd name="T76" fmla="*/ 3186 w 5191"/>
                    <a:gd name="T77" fmla="*/ 3159 h 3161"/>
                    <a:gd name="T78" fmla="*/ 3270 w 5191"/>
                    <a:gd name="T79" fmla="*/ 3159 h 3161"/>
                    <a:gd name="T80" fmla="*/ 3353 w 5191"/>
                    <a:gd name="T81" fmla="*/ 3159 h 3161"/>
                    <a:gd name="T82" fmla="*/ 3435 w 5191"/>
                    <a:gd name="T83" fmla="*/ 3160 h 3161"/>
                    <a:gd name="T84" fmla="*/ 3514 w 5191"/>
                    <a:gd name="T85" fmla="*/ 3160 h 3161"/>
                    <a:gd name="T86" fmla="*/ 3599 w 5191"/>
                    <a:gd name="T87" fmla="*/ 3159 h 3161"/>
                    <a:gd name="T88" fmla="*/ 3678 w 5191"/>
                    <a:gd name="T89" fmla="*/ 3160 h 3161"/>
                    <a:gd name="T90" fmla="*/ 3761 w 5191"/>
                    <a:gd name="T91" fmla="*/ 3159 h 3161"/>
                    <a:gd name="T92" fmla="*/ 3844 w 5191"/>
                    <a:gd name="T93" fmla="*/ 3159 h 3161"/>
                    <a:gd name="T94" fmla="*/ 3926 w 5191"/>
                    <a:gd name="T95" fmla="*/ 3158 h 3161"/>
                    <a:gd name="T96" fmla="*/ 4008 w 5191"/>
                    <a:gd name="T97" fmla="*/ 3159 h 3161"/>
                    <a:gd name="T98" fmla="*/ 4089 w 5191"/>
                    <a:gd name="T99" fmla="*/ 3145 h 3161"/>
                    <a:gd name="T100" fmla="*/ 4174 w 5191"/>
                    <a:gd name="T101" fmla="*/ 3152 h 3161"/>
                    <a:gd name="T102" fmla="*/ 4253 w 5191"/>
                    <a:gd name="T103" fmla="*/ 3152 h 3161"/>
                    <a:gd name="T104" fmla="*/ 4336 w 5191"/>
                    <a:gd name="T105" fmla="*/ 3113 h 3161"/>
                    <a:gd name="T106" fmla="*/ 4417 w 5191"/>
                    <a:gd name="T107" fmla="*/ 3152 h 3161"/>
                    <a:gd name="T108" fmla="*/ 4502 w 5191"/>
                    <a:gd name="T109" fmla="*/ 3130 h 3161"/>
                    <a:gd name="T110" fmla="*/ 4581 w 5191"/>
                    <a:gd name="T111" fmla="*/ 3156 h 3161"/>
                    <a:gd name="T112" fmla="*/ 4666 w 5191"/>
                    <a:gd name="T113" fmla="*/ 3137 h 3161"/>
                    <a:gd name="T114" fmla="*/ 4746 w 5191"/>
                    <a:gd name="T115" fmla="*/ 3158 h 3161"/>
                    <a:gd name="T116" fmla="*/ 4830 w 5191"/>
                    <a:gd name="T117" fmla="*/ 3154 h 3161"/>
                    <a:gd name="T118" fmla="*/ 4909 w 5191"/>
                    <a:gd name="T119" fmla="*/ 3159 h 3161"/>
                    <a:gd name="T120" fmla="*/ 4992 w 5191"/>
                    <a:gd name="T121" fmla="*/ 3159 h 3161"/>
                    <a:gd name="T122" fmla="*/ 5076 w 5191"/>
                    <a:gd name="T123" fmla="*/ 1905 h 3161"/>
                    <a:gd name="T124" fmla="*/ 5157 w 5191"/>
                    <a:gd name="T125" fmla="*/ 3155 h 3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161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6"/>
                        <a:pt x="0" y="6"/>
                      </a:cubicBezTo>
                      <a:cubicBezTo>
                        <a:pt x="0" y="6"/>
                        <a:pt x="0" y="247"/>
                        <a:pt x="0" y="247"/>
                      </a:cubicBezTo>
                      <a:cubicBezTo>
                        <a:pt x="0" y="247"/>
                        <a:pt x="5" y="2187"/>
                        <a:pt x="5" y="2187"/>
                      </a:cubicBezTo>
                      <a:cubicBezTo>
                        <a:pt x="5" y="2187"/>
                        <a:pt x="6" y="2228"/>
                        <a:pt x="6" y="2228"/>
                      </a:cubicBezTo>
                      <a:cubicBezTo>
                        <a:pt x="6" y="2228"/>
                        <a:pt x="11" y="2737"/>
                        <a:pt x="11" y="2737"/>
                      </a:cubicBezTo>
                      <a:cubicBezTo>
                        <a:pt x="11" y="2737"/>
                        <a:pt x="11" y="2747"/>
                        <a:pt x="11" y="2747"/>
                      </a:cubicBezTo>
                      <a:cubicBezTo>
                        <a:pt x="11" y="2747"/>
                        <a:pt x="17" y="2885"/>
                        <a:pt x="17" y="2885"/>
                      </a:cubicBezTo>
                      <a:cubicBezTo>
                        <a:pt x="17" y="2885"/>
                        <a:pt x="17" y="2890"/>
                        <a:pt x="17" y="2890"/>
                      </a:cubicBezTo>
                      <a:cubicBezTo>
                        <a:pt x="17" y="2890"/>
                        <a:pt x="22" y="2969"/>
                        <a:pt x="22" y="2969"/>
                      </a:cubicBezTo>
                      <a:cubicBezTo>
                        <a:pt x="22" y="2969"/>
                        <a:pt x="23" y="2972"/>
                        <a:pt x="23" y="2972"/>
                      </a:cubicBezTo>
                      <a:cubicBezTo>
                        <a:pt x="23" y="2972"/>
                        <a:pt x="28" y="3017"/>
                        <a:pt x="28" y="3017"/>
                      </a:cubicBezTo>
                      <a:cubicBezTo>
                        <a:pt x="28" y="3017"/>
                        <a:pt x="28" y="3018"/>
                        <a:pt x="28" y="3018"/>
                      </a:cubicBezTo>
                      <a:cubicBezTo>
                        <a:pt x="28" y="3018"/>
                        <a:pt x="34" y="3052"/>
                        <a:pt x="34" y="3052"/>
                      </a:cubicBezTo>
                      <a:cubicBezTo>
                        <a:pt x="34" y="3052"/>
                        <a:pt x="34" y="3052"/>
                        <a:pt x="34" y="3052"/>
                      </a:cubicBezTo>
                      <a:cubicBezTo>
                        <a:pt x="34" y="3052"/>
                        <a:pt x="39" y="3065"/>
                        <a:pt x="39" y="3065"/>
                      </a:cubicBezTo>
                      <a:cubicBezTo>
                        <a:pt x="39" y="3065"/>
                        <a:pt x="40" y="3066"/>
                        <a:pt x="40" y="3066"/>
                      </a:cubicBezTo>
                      <a:cubicBezTo>
                        <a:pt x="40" y="3066"/>
                        <a:pt x="45" y="3085"/>
                        <a:pt x="45" y="3085"/>
                      </a:cubicBezTo>
                      <a:cubicBezTo>
                        <a:pt x="45" y="3085"/>
                        <a:pt x="45" y="3085"/>
                        <a:pt x="45" y="3085"/>
                      </a:cubicBezTo>
                      <a:cubicBezTo>
                        <a:pt x="45" y="3085"/>
                        <a:pt x="50" y="3104"/>
                        <a:pt x="50" y="3104"/>
                      </a:cubicBezTo>
                      <a:cubicBezTo>
                        <a:pt x="50" y="3104"/>
                        <a:pt x="51" y="3104"/>
                        <a:pt x="51" y="3104"/>
                      </a:cubicBezTo>
                      <a:cubicBezTo>
                        <a:pt x="51" y="3104"/>
                        <a:pt x="56" y="3115"/>
                        <a:pt x="56" y="3115"/>
                      </a:cubicBezTo>
                      <a:cubicBezTo>
                        <a:pt x="56" y="3115"/>
                        <a:pt x="57" y="3116"/>
                        <a:pt x="57" y="3116"/>
                      </a:cubicBezTo>
                      <a:cubicBezTo>
                        <a:pt x="57" y="3116"/>
                        <a:pt x="59" y="3121"/>
                        <a:pt x="59" y="3121"/>
                      </a:cubicBezTo>
                      <a:cubicBezTo>
                        <a:pt x="59" y="3121"/>
                        <a:pt x="62" y="3120"/>
                        <a:pt x="62" y="3120"/>
                      </a:cubicBezTo>
                      <a:cubicBezTo>
                        <a:pt x="62" y="3120"/>
                        <a:pt x="68" y="3129"/>
                        <a:pt x="68" y="3129"/>
                      </a:cubicBezTo>
                      <a:cubicBezTo>
                        <a:pt x="68" y="3129"/>
                        <a:pt x="68" y="3130"/>
                        <a:pt x="68" y="3130"/>
                      </a:cubicBezTo>
                      <a:cubicBezTo>
                        <a:pt x="68" y="3130"/>
                        <a:pt x="72" y="3135"/>
                        <a:pt x="72" y="3135"/>
                      </a:cubicBezTo>
                      <a:cubicBezTo>
                        <a:pt x="72" y="3135"/>
                        <a:pt x="74" y="3135"/>
                        <a:pt x="74" y="3135"/>
                      </a:cubicBezTo>
                      <a:cubicBezTo>
                        <a:pt x="74" y="3135"/>
                        <a:pt x="77" y="3138"/>
                        <a:pt x="77" y="3138"/>
                      </a:cubicBezTo>
                      <a:cubicBezTo>
                        <a:pt x="77" y="3138"/>
                        <a:pt x="82" y="3139"/>
                        <a:pt x="82" y="3139"/>
                      </a:cubicBezTo>
                      <a:cubicBezTo>
                        <a:pt x="82" y="3139"/>
                        <a:pt x="85" y="3134"/>
                        <a:pt x="85" y="3134"/>
                      </a:cubicBezTo>
                      <a:cubicBezTo>
                        <a:pt x="85" y="3134"/>
                        <a:pt x="86" y="3133"/>
                        <a:pt x="86" y="3133"/>
                      </a:cubicBezTo>
                      <a:cubicBezTo>
                        <a:pt x="86" y="3133"/>
                        <a:pt x="90" y="3141"/>
                        <a:pt x="90" y="3141"/>
                      </a:cubicBezTo>
                      <a:cubicBezTo>
                        <a:pt x="90" y="3141"/>
                        <a:pt x="94" y="3140"/>
                        <a:pt x="94" y="3140"/>
                      </a:cubicBezTo>
                      <a:cubicBezTo>
                        <a:pt x="94" y="3140"/>
                        <a:pt x="96" y="3142"/>
                        <a:pt x="96" y="3142"/>
                      </a:cubicBezTo>
                      <a:cubicBezTo>
                        <a:pt x="96" y="3142"/>
                        <a:pt x="96" y="3143"/>
                        <a:pt x="96" y="3143"/>
                      </a:cubicBezTo>
                      <a:cubicBezTo>
                        <a:pt x="96" y="3143"/>
                        <a:pt x="99" y="3149"/>
                        <a:pt x="99" y="3149"/>
                      </a:cubicBezTo>
                      <a:cubicBezTo>
                        <a:pt x="99" y="3149"/>
                        <a:pt x="102" y="3148"/>
                        <a:pt x="102" y="3148"/>
                      </a:cubicBezTo>
                      <a:cubicBezTo>
                        <a:pt x="102" y="3148"/>
                        <a:pt x="106" y="3150"/>
                        <a:pt x="106" y="3150"/>
                      </a:cubicBezTo>
                      <a:cubicBezTo>
                        <a:pt x="106" y="3150"/>
                        <a:pt x="110" y="3146"/>
                        <a:pt x="110" y="3146"/>
                      </a:cubicBezTo>
                      <a:cubicBezTo>
                        <a:pt x="110" y="3146"/>
                        <a:pt x="113" y="3151"/>
                        <a:pt x="113" y="3151"/>
                      </a:cubicBezTo>
                      <a:cubicBezTo>
                        <a:pt x="113" y="3151"/>
                        <a:pt x="115" y="3154"/>
                        <a:pt x="115" y="3154"/>
                      </a:cubicBezTo>
                      <a:cubicBezTo>
                        <a:pt x="115" y="3154"/>
                        <a:pt x="118" y="3150"/>
                        <a:pt x="118" y="3150"/>
                      </a:cubicBezTo>
                      <a:cubicBezTo>
                        <a:pt x="118" y="3150"/>
                        <a:pt x="119" y="3150"/>
                        <a:pt x="119" y="3150"/>
                      </a:cubicBezTo>
                      <a:cubicBezTo>
                        <a:pt x="119" y="3150"/>
                        <a:pt x="124" y="3149"/>
                        <a:pt x="124" y="3149"/>
                      </a:cubicBezTo>
                      <a:cubicBezTo>
                        <a:pt x="124" y="3149"/>
                        <a:pt x="126" y="3149"/>
                        <a:pt x="126" y="3149"/>
                      </a:cubicBezTo>
                      <a:cubicBezTo>
                        <a:pt x="126" y="3149"/>
                        <a:pt x="130" y="3148"/>
                        <a:pt x="130" y="3148"/>
                      </a:cubicBezTo>
                      <a:cubicBezTo>
                        <a:pt x="130" y="3148"/>
                        <a:pt x="130" y="3147"/>
                        <a:pt x="130" y="3147"/>
                      </a:cubicBezTo>
                      <a:cubicBezTo>
                        <a:pt x="130" y="3147"/>
                        <a:pt x="136" y="3140"/>
                        <a:pt x="136" y="3140"/>
                      </a:cubicBezTo>
                      <a:cubicBezTo>
                        <a:pt x="136" y="3140"/>
                        <a:pt x="136" y="3140"/>
                        <a:pt x="136" y="3140"/>
                      </a:cubicBezTo>
                      <a:cubicBezTo>
                        <a:pt x="136" y="3140"/>
                        <a:pt x="140" y="3132"/>
                        <a:pt x="140" y="3132"/>
                      </a:cubicBezTo>
                      <a:cubicBezTo>
                        <a:pt x="140" y="3132"/>
                        <a:pt x="143" y="3134"/>
                        <a:pt x="143" y="3134"/>
                      </a:cubicBezTo>
                      <a:cubicBezTo>
                        <a:pt x="143" y="3134"/>
                        <a:pt x="147" y="3127"/>
                        <a:pt x="147" y="3127"/>
                      </a:cubicBezTo>
                      <a:cubicBezTo>
                        <a:pt x="147" y="3127"/>
                        <a:pt x="147" y="3127"/>
                        <a:pt x="147" y="3127"/>
                      </a:cubicBezTo>
                      <a:cubicBezTo>
                        <a:pt x="147" y="3127"/>
                        <a:pt x="150" y="3130"/>
                        <a:pt x="150" y="3130"/>
                      </a:cubicBezTo>
                      <a:cubicBezTo>
                        <a:pt x="150" y="3130"/>
                        <a:pt x="153" y="3127"/>
                        <a:pt x="153" y="3127"/>
                      </a:cubicBezTo>
                      <a:cubicBezTo>
                        <a:pt x="153" y="3127"/>
                        <a:pt x="158" y="3139"/>
                        <a:pt x="158" y="3139"/>
                      </a:cubicBezTo>
                      <a:cubicBezTo>
                        <a:pt x="158" y="3139"/>
                        <a:pt x="158" y="3140"/>
                        <a:pt x="158" y="3140"/>
                      </a:cubicBezTo>
                      <a:cubicBezTo>
                        <a:pt x="158" y="3140"/>
                        <a:pt x="164" y="3144"/>
                        <a:pt x="164" y="3144"/>
                      </a:cubicBezTo>
                      <a:cubicBezTo>
                        <a:pt x="164" y="3144"/>
                        <a:pt x="164" y="3144"/>
                        <a:pt x="164" y="3144"/>
                      </a:cubicBezTo>
                      <a:cubicBezTo>
                        <a:pt x="164" y="3144"/>
                        <a:pt x="169" y="3151"/>
                        <a:pt x="169" y="3151"/>
                      </a:cubicBezTo>
                      <a:cubicBezTo>
                        <a:pt x="169" y="3151"/>
                        <a:pt x="170" y="3151"/>
                        <a:pt x="170" y="3151"/>
                      </a:cubicBezTo>
                      <a:cubicBezTo>
                        <a:pt x="170" y="3151"/>
                        <a:pt x="175" y="3153"/>
                        <a:pt x="175" y="3153"/>
                      </a:cubicBezTo>
                      <a:cubicBezTo>
                        <a:pt x="175" y="3153"/>
                        <a:pt x="175" y="3153"/>
                        <a:pt x="175" y="3153"/>
                      </a:cubicBezTo>
                      <a:cubicBezTo>
                        <a:pt x="175" y="3153"/>
                        <a:pt x="180" y="3155"/>
                        <a:pt x="180" y="3155"/>
                      </a:cubicBezTo>
                      <a:cubicBezTo>
                        <a:pt x="180" y="3155"/>
                        <a:pt x="181" y="3154"/>
                        <a:pt x="181" y="3154"/>
                      </a:cubicBezTo>
                      <a:cubicBezTo>
                        <a:pt x="181" y="3154"/>
                        <a:pt x="185" y="3156"/>
                        <a:pt x="185" y="3156"/>
                      </a:cubicBezTo>
                      <a:cubicBezTo>
                        <a:pt x="185" y="3156"/>
                        <a:pt x="190" y="3155"/>
                        <a:pt x="190" y="3155"/>
                      </a:cubicBezTo>
                      <a:cubicBezTo>
                        <a:pt x="190" y="3155"/>
                        <a:pt x="192" y="3156"/>
                        <a:pt x="192" y="3156"/>
                      </a:cubicBezTo>
                      <a:cubicBezTo>
                        <a:pt x="192" y="3156"/>
                        <a:pt x="193" y="3156"/>
                        <a:pt x="193" y="3156"/>
                      </a:cubicBezTo>
                      <a:cubicBezTo>
                        <a:pt x="193" y="3156"/>
                        <a:pt x="196" y="3157"/>
                        <a:pt x="196" y="3157"/>
                      </a:cubicBezTo>
                      <a:cubicBezTo>
                        <a:pt x="196" y="3157"/>
                        <a:pt x="200" y="3157"/>
                        <a:pt x="200" y="3157"/>
                      </a:cubicBezTo>
                      <a:cubicBezTo>
                        <a:pt x="200" y="3157"/>
                        <a:pt x="202" y="3156"/>
                        <a:pt x="202" y="3156"/>
                      </a:cubicBezTo>
                      <a:cubicBezTo>
                        <a:pt x="202" y="3156"/>
                        <a:pt x="204" y="3157"/>
                        <a:pt x="204" y="3157"/>
                      </a:cubicBezTo>
                      <a:cubicBezTo>
                        <a:pt x="204" y="3157"/>
                        <a:pt x="207" y="3157"/>
                        <a:pt x="207" y="3157"/>
                      </a:cubicBezTo>
                      <a:cubicBezTo>
                        <a:pt x="207" y="3157"/>
                        <a:pt x="211" y="3156"/>
                        <a:pt x="211" y="3156"/>
                      </a:cubicBezTo>
                      <a:cubicBezTo>
                        <a:pt x="211" y="3156"/>
                        <a:pt x="213" y="3157"/>
                        <a:pt x="213" y="3157"/>
                      </a:cubicBezTo>
                      <a:cubicBezTo>
                        <a:pt x="213" y="3157"/>
                        <a:pt x="216" y="3156"/>
                        <a:pt x="216" y="3156"/>
                      </a:cubicBezTo>
                      <a:cubicBezTo>
                        <a:pt x="216" y="3156"/>
                        <a:pt x="219" y="3157"/>
                        <a:pt x="219" y="3157"/>
                      </a:cubicBezTo>
                      <a:cubicBezTo>
                        <a:pt x="219" y="3157"/>
                        <a:pt x="221" y="3157"/>
                        <a:pt x="221" y="3157"/>
                      </a:cubicBezTo>
                      <a:cubicBezTo>
                        <a:pt x="221" y="3157"/>
                        <a:pt x="223" y="3156"/>
                        <a:pt x="223" y="3156"/>
                      </a:cubicBezTo>
                      <a:cubicBezTo>
                        <a:pt x="223" y="3156"/>
                        <a:pt x="228" y="3157"/>
                        <a:pt x="228" y="3157"/>
                      </a:cubicBezTo>
                      <a:cubicBezTo>
                        <a:pt x="228" y="3157"/>
                        <a:pt x="230" y="3156"/>
                        <a:pt x="230" y="3156"/>
                      </a:cubicBezTo>
                      <a:cubicBezTo>
                        <a:pt x="230" y="3156"/>
                        <a:pt x="232" y="3157"/>
                        <a:pt x="232" y="3157"/>
                      </a:cubicBezTo>
                      <a:cubicBezTo>
                        <a:pt x="232" y="3157"/>
                        <a:pt x="237" y="3156"/>
                        <a:pt x="237" y="3156"/>
                      </a:cubicBezTo>
                      <a:cubicBezTo>
                        <a:pt x="237" y="3156"/>
                        <a:pt x="240" y="3156"/>
                        <a:pt x="240" y="3156"/>
                      </a:cubicBezTo>
                      <a:cubicBezTo>
                        <a:pt x="240" y="3156"/>
                        <a:pt x="242" y="3157"/>
                        <a:pt x="242" y="3157"/>
                      </a:cubicBezTo>
                      <a:cubicBezTo>
                        <a:pt x="242" y="3157"/>
                        <a:pt x="244" y="3156"/>
                        <a:pt x="244" y="3156"/>
                      </a:cubicBezTo>
                      <a:cubicBezTo>
                        <a:pt x="244" y="3156"/>
                        <a:pt x="249" y="3157"/>
                        <a:pt x="249" y="3157"/>
                      </a:cubicBezTo>
                      <a:cubicBezTo>
                        <a:pt x="249" y="3157"/>
                        <a:pt x="249" y="3157"/>
                        <a:pt x="249" y="3157"/>
                      </a:cubicBezTo>
                      <a:cubicBezTo>
                        <a:pt x="249" y="3157"/>
                        <a:pt x="252" y="3157"/>
                        <a:pt x="252" y="3157"/>
                      </a:cubicBezTo>
                      <a:cubicBezTo>
                        <a:pt x="252" y="3157"/>
                        <a:pt x="259" y="3157"/>
                        <a:pt x="259" y="3157"/>
                      </a:cubicBezTo>
                      <a:cubicBezTo>
                        <a:pt x="259" y="3157"/>
                        <a:pt x="260" y="3156"/>
                        <a:pt x="260" y="3156"/>
                      </a:cubicBezTo>
                      <a:cubicBezTo>
                        <a:pt x="260" y="3156"/>
                        <a:pt x="261" y="3157"/>
                        <a:pt x="261" y="3157"/>
                      </a:cubicBezTo>
                      <a:cubicBezTo>
                        <a:pt x="261" y="3157"/>
                        <a:pt x="265" y="3155"/>
                        <a:pt x="265" y="3155"/>
                      </a:cubicBezTo>
                      <a:cubicBezTo>
                        <a:pt x="265" y="3155"/>
                        <a:pt x="266" y="3155"/>
                        <a:pt x="266" y="3155"/>
                      </a:cubicBezTo>
                      <a:cubicBezTo>
                        <a:pt x="266" y="3155"/>
                        <a:pt x="271" y="3156"/>
                        <a:pt x="271" y="3156"/>
                      </a:cubicBezTo>
                      <a:cubicBezTo>
                        <a:pt x="271" y="3156"/>
                        <a:pt x="272" y="3156"/>
                        <a:pt x="272" y="3156"/>
                      </a:cubicBezTo>
                      <a:cubicBezTo>
                        <a:pt x="272" y="3156"/>
                        <a:pt x="274" y="3155"/>
                        <a:pt x="274" y="3155"/>
                      </a:cubicBezTo>
                      <a:cubicBezTo>
                        <a:pt x="274" y="3155"/>
                        <a:pt x="277" y="3156"/>
                        <a:pt x="277" y="3156"/>
                      </a:cubicBezTo>
                      <a:cubicBezTo>
                        <a:pt x="277" y="3156"/>
                        <a:pt x="280" y="3157"/>
                        <a:pt x="280" y="3157"/>
                      </a:cubicBezTo>
                      <a:cubicBezTo>
                        <a:pt x="280" y="3157"/>
                        <a:pt x="283" y="3156"/>
                        <a:pt x="283" y="3156"/>
                      </a:cubicBezTo>
                      <a:cubicBezTo>
                        <a:pt x="283" y="3156"/>
                        <a:pt x="286" y="3155"/>
                        <a:pt x="286" y="3155"/>
                      </a:cubicBezTo>
                      <a:cubicBezTo>
                        <a:pt x="286" y="3155"/>
                        <a:pt x="289" y="3156"/>
                        <a:pt x="289" y="3156"/>
                      </a:cubicBezTo>
                      <a:cubicBezTo>
                        <a:pt x="289" y="3156"/>
                        <a:pt x="292" y="3156"/>
                        <a:pt x="292" y="3156"/>
                      </a:cubicBezTo>
                      <a:cubicBezTo>
                        <a:pt x="292" y="3156"/>
                        <a:pt x="294" y="3156"/>
                        <a:pt x="294" y="3156"/>
                      </a:cubicBezTo>
                      <a:cubicBezTo>
                        <a:pt x="294" y="3156"/>
                        <a:pt x="298" y="3157"/>
                        <a:pt x="298" y="3157"/>
                      </a:cubicBezTo>
                      <a:cubicBezTo>
                        <a:pt x="298" y="3157"/>
                        <a:pt x="301" y="3156"/>
                        <a:pt x="301" y="3156"/>
                      </a:cubicBezTo>
                      <a:cubicBezTo>
                        <a:pt x="301" y="3156"/>
                        <a:pt x="305" y="3157"/>
                        <a:pt x="305" y="3157"/>
                      </a:cubicBezTo>
                      <a:cubicBezTo>
                        <a:pt x="305" y="3157"/>
                        <a:pt x="310" y="3157"/>
                        <a:pt x="310" y="3157"/>
                      </a:cubicBezTo>
                      <a:cubicBezTo>
                        <a:pt x="310" y="3157"/>
                        <a:pt x="311" y="3158"/>
                        <a:pt x="311" y="3158"/>
                      </a:cubicBezTo>
                      <a:cubicBezTo>
                        <a:pt x="311" y="3158"/>
                        <a:pt x="314" y="3157"/>
                        <a:pt x="314" y="3157"/>
                      </a:cubicBezTo>
                      <a:cubicBezTo>
                        <a:pt x="314" y="3157"/>
                        <a:pt x="315" y="3158"/>
                        <a:pt x="315" y="3158"/>
                      </a:cubicBezTo>
                      <a:cubicBezTo>
                        <a:pt x="315" y="3158"/>
                        <a:pt x="317" y="3158"/>
                        <a:pt x="317" y="3158"/>
                      </a:cubicBezTo>
                      <a:cubicBezTo>
                        <a:pt x="317" y="3158"/>
                        <a:pt x="322" y="3157"/>
                        <a:pt x="322" y="3157"/>
                      </a:cubicBezTo>
                      <a:cubicBezTo>
                        <a:pt x="322" y="3157"/>
                        <a:pt x="323" y="3158"/>
                        <a:pt x="323" y="3158"/>
                      </a:cubicBezTo>
                      <a:cubicBezTo>
                        <a:pt x="323" y="3158"/>
                        <a:pt x="325" y="3158"/>
                        <a:pt x="325" y="3158"/>
                      </a:cubicBezTo>
                      <a:cubicBezTo>
                        <a:pt x="325" y="3158"/>
                        <a:pt x="330" y="3158"/>
                        <a:pt x="330" y="3158"/>
                      </a:cubicBezTo>
                      <a:cubicBezTo>
                        <a:pt x="330" y="3158"/>
                        <a:pt x="333" y="3158"/>
                        <a:pt x="333" y="3158"/>
                      </a:cubicBezTo>
                      <a:cubicBezTo>
                        <a:pt x="333" y="3158"/>
                        <a:pt x="335" y="3158"/>
                        <a:pt x="335" y="3158"/>
                      </a:cubicBezTo>
                      <a:cubicBezTo>
                        <a:pt x="335" y="3158"/>
                        <a:pt x="338" y="3157"/>
                        <a:pt x="338" y="3157"/>
                      </a:cubicBezTo>
                      <a:cubicBezTo>
                        <a:pt x="338" y="3157"/>
                        <a:pt x="344" y="3158"/>
                        <a:pt x="344" y="3158"/>
                      </a:cubicBezTo>
                      <a:cubicBezTo>
                        <a:pt x="344" y="3158"/>
                        <a:pt x="345" y="3157"/>
                        <a:pt x="345" y="3157"/>
                      </a:cubicBezTo>
                      <a:cubicBezTo>
                        <a:pt x="345" y="3157"/>
                        <a:pt x="345" y="3158"/>
                        <a:pt x="345" y="3158"/>
                      </a:cubicBezTo>
                      <a:cubicBezTo>
                        <a:pt x="345" y="3158"/>
                        <a:pt x="349" y="3158"/>
                        <a:pt x="349" y="3158"/>
                      </a:cubicBezTo>
                      <a:cubicBezTo>
                        <a:pt x="349" y="3158"/>
                        <a:pt x="351" y="3158"/>
                        <a:pt x="351" y="3158"/>
                      </a:cubicBezTo>
                      <a:cubicBezTo>
                        <a:pt x="351" y="3158"/>
                        <a:pt x="354" y="3159"/>
                        <a:pt x="354" y="3159"/>
                      </a:cubicBezTo>
                      <a:cubicBezTo>
                        <a:pt x="354" y="3159"/>
                        <a:pt x="356" y="3159"/>
                        <a:pt x="356" y="3159"/>
                      </a:cubicBezTo>
                      <a:cubicBezTo>
                        <a:pt x="356" y="3159"/>
                        <a:pt x="361" y="3158"/>
                        <a:pt x="361" y="3158"/>
                      </a:cubicBezTo>
                      <a:cubicBezTo>
                        <a:pt x="361" y="3158"/>
                        <a:pt x="364" y="3158"/>
                        <a:pt x="364" y="3158"/>
                      </a:cubicBezTo>
                      <a:cubicBezTo>
                        <a:pt x="364" y="3158"/>
                        <a:pt x="367" y="3158"/>
                        <a:pt x="367" y="3158"/>
                      </a:cubicBezTo>
                      <a:cubicBezTo>
                        <a:pt x="367" y="3158"/>
                        <a:pt x="371" y="3158"/>
                        <a:pt x="371" y="3158"/>
                      </a:cubicBezTo>
                      <a:cubicBezTo>
                        <a:pt x="371" y="3158"/>
                        <a:pt x="372" y="3157"/>
                        <a:pt x="372" y="3157"/>
                      </a:cubicBezTo>
                      <a:cubicBezTo>
                        <a:pt x="372" y="3157"/>
                        <a:pt x="375" y="3157"/>
                        <a:pt x="375" y="3157"/>
                      </a:cubicBezTo>
                      <a:cubicBezTo>
                        <a:pt x="375" y="3157"/>
                        <a:pt x="378" y="3158"/>
                        <a:pt x="378" y="3158"/>
                      </a:cubicBezTo>
                      <a:cubicBezTo>
                        <a:pt x="378" y="3158"/>
                        <a:pt x="381" y="3158"/>
                        <a:pt x="381" y="3158"/>
                      </a:cubicBezTo>
                      <a:cubicBezTo>
                        <a:pt x="381" y="3158"/>
                        <a:pt x="384" y="3158"/>
                        <a:pt x="384" y="3158"/>
                      </a:cubicBezTo>
                      <a:cubicBezTo>
                        <a:pt x="384" y="3158"/>
                        <a:pt x="385" y="3158"/>
                        <a:pt x="385" y="3158"/>
                      </a:cubicBezTo>
                      <a:cubicBezTo>
                        <a:pt x="385" y="3158"/>
                        <a:pt x="387" y="3159"/>
                        <a:pt x="387" y="3159"/>
                      </a:cubicBezTo>
                      <a:cubicBezTo>
                        <a:pt x="387" y="3159"/>
                        <a:pt x="390" y="3158"/>
                        <a:pt x="390" y="3158"/>
                      </a:cubicBezTo>
                      <a:cubicBezTo>
                        <a:pt x="390" y="3158"/>
                        <a:pt x="392" y="3158"/>
                        <a:pt x="392" y="3158"/>
                      </a:cubicBezTo>
                      <a:cubicBezTo>
                        <a:pt x="392" y="3158"/>
                        <a:pt x="396" y="3158"/>
                        <a:pt x="396" y="3158"/>
                      </a:cubicBezTo>
                      <a:cubicBezTo>
                        <a:pt x="396" y="3158"/>
                        <a:pt x="400" y="3158"/>
                        <a:pt x="400" y="3158"/>
                      </a:cubicBezTo>
                      <a:cubicBezTo>
                        <a:pt x="400" y="3158"/>
                        <a:pt x="402" y="3158"/>
                        <a:pt x="402" y="3158"/>
                      </a:cubicBezTo>
                      <a:cubicBezTo>
                        <a:pt x="402" y="3158"/>
                        <a:pt x="406" y="3158"/>
                        <a:pt x="406" y="3158"/>
                      </a:cubicBezTo>
                      <a:cubicBezTo>
                        <a:pt x="406" y="3158"/>
                        <a:pt x="409" y="3159"/>
                        <a:pt x="409" y="3159"/>
                      </a:cubicBezTo>
                      <a:cubicBezTo>
                        <a:pt x="409" y="3159"/>
                        <a:pt x="411" y="3158"/>
                        <a:pt x="411" y="3158"/>
                      </a:cubicBezTo>
                      <a:cubicBezTo>
                        <a:pt x="411" y="3158"/>
                        <a:pt x="413" y="3158"/>
                        <a:pt x="413" y="3158"/>
                      </a:cubicBezTo>
                      <a:cubicBezTo>
                        <a:pt x="413" y="3158"/>
                        <a:pt x="415" y="3158"/>
                        <a:pt x="415" y="3158"/>
                      </a:cubicBezTo>
                      <a:cubicBezTo>
                        <a:pt x="415" y="3158"/>
                        <a:pt x="420" y="3158"/>
                        <a:pt x="420" y="3158"/>
                      </a:cubicBezTo>
                      <a:cubicBezTo>
                        <a:pt x="420" y="3158"/>
                        <a:pt x="422" y="3158"/>
                        <a:pt x="422" y="3158"/>
                      </a:cubicBezTo>
                      <a:cubicBezTo>
                        <a:pt x="422" y="3158"/>
                        <a:pt x="425" y="3158"/>
                        <a:pt x="425" y="3158"/>
                      </a:cubicBezTo>
                      <a:cubicBezTo>
                        <a:pt x="425" y="3158"/>
                        <a:pt x="428" y="3159"/>
                        <a:pt x="428" y="3159"/>
                      </a:cubicBezTo>
                      <a:cubicBezTo>
                        <a:pt x="428" y="3159"/>
                        <a:pt x="431" y="3159"/>
                        <a:pt x="431" y="3159"/>
                      </a:cubicBezTo>
                      <a:cubicBezTo>
                        <a:pt x="431" y="3159"/>
                        <a:pt x="435" y="3158"/>
                        <a:pt x="435" y="3158"/>
                      </a:cubicBezTo>
                      <a:cubicBezTo>
                        <a:pt x="435" y="3158"/>
                        <a:pt x="436" y="3158"/>
                        <a:pt x="436" y="3158"/>
                      </a:cubicBezTo>
                      <a:cubicBezTo>
                        <a:pt x="436" y="3158"/>
                        <a:pt x="439" y="3158"/>
                        <a:pt x="439" y="3158"/>
                      </a:cubicBezTo>
                      <a:cubicBezTo>
                        <a:pt x="439" y="3158"/>
                        <a:pt x="443" y="3158"/>
                        <a:pt x="443" y="3158"/>
                      </a:cubicBezTo>
                      <a:cubicBezTo>
                        <a:pt x="443" y="3158"/>
                        <a:pt x="446" y="3159"/>
                        <a:pt x="446" y="3159"/>
                      </a:cubicBezTo>
                      <a:cubicBezTo>
                        <a:pt x="446" y="3159"/>
                        <a:pt x="448" y="3159"/>
                        <a:pt x="448" y="3159"/>
                      </a:cubicBezTo>
                      <a:cubicBezTo>
                        <a:pt x="448" y="3159"/>
                        <a:pt x="450" y="3158"/>
                        <a:pt x="450" y="3158"/>
                      </a:cubicBezTo>
                      <a:cubicBezTo>
                        <a:pt x="450" y="3158"/>
                        <a:pt x="454" y="3158"/>
                        <a:pt x="454" y="3158"/>
                      </a:cubicBezTo>
                      <a:cubicBezTo>
                        <a:pt x="454" y="3158"/>
                        <a:pt x="456" y="3159"/>
                        <a:pt x="456" y="3159"/>
                      </a:cubicBezTo>
                      <a:cubicBezTo>
                        <a:pt x="456" y="3159"/>
                        <a:pt x="458" y="3158"/>
                        <a:pt x="458" y="3158"/>
                      </a:cubicBezTo>
                      <a:cubicBezTo>
                        <a:pt x="458" y="3158"/>
                        <a:pt x="464" y="3158"/>
                        <a:pt x="464" y="3158"/>
                      </a:cubicBezTo>
                      <a:cubicBezTo>
                        <a:pt x="464" y="3158"/>
                        <a:pt x="464" y="3158"/>
                        <a:pt x="464" y="3158"/>
                      </a:cubicBezTo>
                      <a:cubicBezTo>
                        <a:pt x="464" y="3158"/>
                        <a:pt x="468" y="3158"/>
                        <a:pt x="468" y="3158"/>
                      </a:cubicBezTo>
                      <a:cubicBezTo>
                        <a:pt x="468" y="3158"/>
                        <a:pt x="471" y="3159"/>
                        <a:pt x="471" y="3159"/>
                      </a:cubicBezTo>
                      <a:cubicBezTo>
                        <a:pt x="471" y="3159"/>
                        <a:pt x="475" y="3158"/>
                        <a:pt x="475" y="3158"/>
                      </a:cubicBezTo>
                      <a:cubicBezTo>
                        <a:pt x="475" y="3158"/>
                        <a:pt x="479" y="3158"/>
                        <a:pt x="479" y="3158"/>
                      </a:cubicBezTo>
                      <a:cubicBezTo>
                        <a:pt x="479" y="3158"/>
                        <a:pt x="480" y="3158"/>
                        <a:pt x="480" y="3158"/>
                      </a:cubicBezTo>
                      <a:cubicBezTo>
                        <a:pt x="480" y="3158"/>
                        <a:pt x="481" y="3158"/>
                        <a:pt x="481" y="3158"/>
                      </a:cubicBezTo>
                      <a:cubicBezTo>
                        <a:pt x="481" y="3158"/>
                        <a:pt x="485" y="3158"/>
                        <a:pt x="485" y="3158"/>
                      </a:cubicBezTo>
                      <a:cubicBezTo>
                        <a:pt x="485" y="3158"/>
                        <a:pt x="486" y="3158"/>
                        <a:pt x="486" y="3158"/>
                      </a:cubicBezTo>
                      <a:cubicBezTo>
                        <a:pt x="486" y="3158"/>
                        <a:pt x="491" y="3159"/>
                        <a:pt x="491" y="3159"/>
                      </a:cubicBezTo>
                      <a:cubicBezTo>
                        <a:pt x="491" y="3159"/>
                        <a:pt x="495" y="3159"/>
                        <a:pt x="495" y="3159"/>
                      </a:cubicBezTo>
                      <a:cubicBezTo>
                        <a:pt x="495" y="3159"/>
                        <a:pt x="497" y="3158"/>
                        <a:pt x="497" y="3158"/>
                      </a:cubicBezTo>
                      <a:cubicBezTo>
                        <a:pt x="497" y="3158"/>
                        <a:pt x="498" y="3158"/>
                        <a:pt x="498" y="3158"/>
                      </a:cubicBezTo>
                      <a:cubicBezTo>
                        <a:pt x="498" y="3158"/>
                        <a:pt x="501" y="3159"/>
                        <a:pt x="501" y="3159"/>
                      </a:cubicBezTo>
                      <a:cubicBezTo>
                        <a:pt x="501" y="3159"/>
                        <a:pt x="503" y="3158"/>
                        <a:pt x="503" y="3158"/>
                      </a:cubicBezTo>
                      <a:cubicBezTo>
                        <a:pt x="503" y="3158"/>
                        <a:pt x="504" y="3158"/>
                        <a:pt x="504" y="3158"/>
                      </a:cubicBezTo>
                      <a:cubicBezTo>
                        <a:pt x="504" y="3158"/>
                        <a:pt x="510" y="3158"/>
                        <a:pt x="510" y="3158"/>
                      </a:cubicBezTo>
                      <a:cubicBezTo>
                        <a:pt x="510" y="3158"/>
                        <a:pt x="514" y="3159"/>
                        <a:pt x="514" y="3159"/>
                      </a:cubicBezTo>
                      <a:cubicBezTo>
                        <a:pt x="514" y="3159"/>
                        <a:pt x="518" y="3159"/>
                        <a:pt x="518" y="3159"/>
                      </a:cubicBezTo>
                      <a:cubicBezTo>
                        <a:pt x="518" y="3159"/>
                        <a:pt x="520" y="3158"/>
                        <a:pt x="520" y="3158"/>
                      </a:cubicBezTo>
                      <a:cubicBezTo>
                        <a:pt x="520" y="3158"/>
                        <a:pt x="522" y="3158"/>
                        <a:pt x="522" y="3158"/>
                      </a:cubicBezTo>
                      <a:cubicBezTo>
                        <a:pt x="522" y="3158"/>
                        <a:pt x="526" y="3159"/>
                        <a:pt x="526" y="3159"/>
                      </a:cubicBezTo>
                      <a:cubicBezTo>
                        <a:pt x="526" y="3159"/>
                        <a:pt x="529" y="3159"/>
                        <a:pt x="529" y="3159"/>
                      </a:cubicBezTo>
                      <a:cubicBezTo>
                        <a:pt x="529" y="3159"/>
                        <a:pt x="531" y="3158"/>
                        <a:pt x="531" y="3158"/>
                      </a:cubicBezTo>
                      <a:cubicBezTo>
                        <a:pt x="531" y="3158"/>
                        <a:pt x="533" y="3159"/>
                        <a:pt x="533" y="3159"/>
                      </a:cubicBezTo>
                      <a:cubicBezTo>
                        <a:pt x="533" y="3159"/>
                        <a:pt x="536" y="3158"/>
                        <a:pt x="536" y="3158"/>
                      </a:cubicBezTo>
                      <a:cubicBezTo>
                        <a:pt x="536" y="3158"/>
                        <a:pt x="538" y="3158"/>
                        <a:pt x="538" y="3158"/>
                      </a:cubicBezTo>
                      <a:cubicBezTo>
                        <a:pt x="538" y="3158"/>
                        <a:pt x="540" y="3159"/>
                        <a:pt x="540" y="3159"/>
                      </a:cubicBezTo>
                      <a:cubicBezTo>
                        <a:pt x="540" y="3159"/>
                        <a:pt x="543" y="3158"/>
                        <a:pt x="543" y="3158"/>
                      </a:cubicBezTo>
                      <a:cubicBezTo>
                        <a:pt x="543" y="3158"/>
                        <a:pt x="545" y="3159"/>
                        <a:pt x="545" y="3159"/>
                      </a:cubicBezTo>
                      <a:cubicBezTo>
                        <a:pt x="545" y="3159"/>
                        <a:pt x="550" y="3159"/>
                        <a:pt x="550" y="3159"/>
                      </a:cubicBezTo>
                      <a:cubicBezTo>
                        <a:pt x="550" y="3159"/>
                        <a:pt x="552" y="3158"/>
                        <a:pt x="552" y="3158"/>
                      </a:cubicBezTo>
                      <a:cubicBezTo>
                        <a:pt x="552" y="3158"/>
                        <a:pt x="555" y="3158"/>
                        <a:pt x="555" y="3158"/>
                      </a:cubicBezTo>
                      <a:cubicBezTo>
                        <a:pt x="555" y="3158"/>
                        <a:pt x="559" y="3159"/>
                        <a:pt x="559" y="3159"/>
                      </a:cubicBezTo>
                      <a:cubicBezTo>
                        <a:pt x="559" y="3159"/>
                        <a:pt x="562" y="3158"/>
                        <a:pt x="562" y="3158"/>
                      </a:cubicBezTo>
                      <a:cubicBezTo>
                        <a:pt x="562" y="3158"/>
                        <a:pt x="564" y="3159"/>
                        <a:pt x="564" y="3159"/>
                      </a:cubicBezTo>
                      <a:cubicBezTo>
                        <a:pt x="564" y="3159"/>
                        <a:pt x="567" y="3159"/>
                        <a:pt x="567" y="3159"/>
                      </a:cubicBezTo>
                      <a:cubicBezTo>
                        <a:pt x="567" y="3159"/>
                        <a:pt x="569" y="3158"/>
                        <a:pt x="569" y="3158"/>
                      </a:cubicBezTo>
                      <a:cubicBezTo>
                        <a:pt x="569" y="3158"/>
                        <a:pt x="573" y="3159"/>
                        <a:pt x="573" y="3159"/>
                      </a:cubicBezTo>
                      <a:cubicBezTo>
                        <a:pt x="573" y="3159"/>
                        <a:pt x="574" y="3158"/>
                        <a:pt x="574" y="3158"/>
                      </a:cubicBezTo>
                      <a:cubicBezTo>
                        <a:pt x="574" y="3158"/>
                        <a:pt x="579" y="3159"/>
                        <a:pt x="579" y="3159"/>
                      </a:cubicBezTo>
                      <a:cubicBezTo>
                        <a:pt x="579" y="3159"/>
                        <a:pt x="581" y="3158"/>
                        <a:pt x="581" y="3158"/>
                      </a:cubicBezTo>
                      <a:cubicBezTo>
                        <a:pt x="581" y="3158"/>
                        <a:pt x="584" y="3158"/>
                        <a:pt x="584" y="3158"/>
                      </a:cubicBezTo>
                      <a:cubicBezTo>
                        <a:pt x="584" y="3158"/>
                        <a:pt x="588" y="3159"/>
                        <a:pt x="588" y="3159"/>
                      </a:cubicBezTo>
                      <a:cubicBezTo>
                        <a:pt x="588" y="3159"/>
                        <a:pt x="590" y="3159"/>
                        <a:pt x="590" y="3159"/>
                      </a:cubicBezTo>
                      <a:cubicBezTo>
                        <a:pt x="590" y="3159"/>
                        <a:pt x="594" y="3158"/>
                        <a:pt x="594" y="3158"/>
                      </a:cubicBezTo>
                      <a:cubicBezTo>
                        <a:pt x="594" y="3158"/>
                        <a:pt x="594" y="3158"/>
                        <a:pt x="594" y="3158"/>
                      </a:cubicBezTo>
                      <a:cubicBezTo>
                        <a:pt x="594" y="3158"/>
                        <a:pt x="597" y="3159"/>
                        <a:pt x="597" y="3159"/>
                      </a:cubicBezTo>
                      <a:cubicBezTo>
                        <a:pt x="597" y="3159"/>
                        <a:pt x="600" y="3159"/>
                        <a:pt x="600" y="3159"/>
                      </a:cubicBezTo>
                      <a:cubicBezTo>
                        <a:pt x="600" y="3159"/>
                        <a:pt x="602" y="3158"/>
                        <a:pt x="602" y="3158"/>
                      </a:cubicBezTo>
                      <a:cubicBezTo>
                        <a:pt x="602" y="3158"/>
                        <a:pt x="605" y="3159"/>
                        <a:pt x="605" y="3159"/>
                      </a:cubicBezTo>
                      <a:cubicBezTo>
                        <a:pt x="605" y="3159"/>
                        <a:pt x="610" y="3158"/>
                        <a:pt x="610" y="3158"/>
                      </a:cubicBezTo>
                      <a:cubicBezTo>
                        <a:pt x="610" y="3158"/>
                        <a:pt x="612" y="3159"/>
                        <a:pt x="612" y="3159"/>
                      </a:cubicBezTo>
                      <a:cubicBezTo>
                        <a:pt x="612" y="3159"/>
                        <a:pt x="614" y="3158"/>
                        <a:pt x="614" y="3158"/>
                      </a:cubicBezTo>
                      <a:cubicBezTo>
                        <a:pt x="614" y="3158"/>
                        <a:pt x="619" y="3159"/>
                        <a:pt x="619" y="3159"/>
                      </a:cubicBezTo>
                      <a:cubicBezTo>
                        <a:pt x="619" y="3159"/>
                        <a:pt x="620" y="3158"/>
                        <a:pt x="620" y="3158"/>
                      </a:cubicBezTo>
                      <a:cubicBezTo>
                        <a:pt x="620" y="3158"/>
                        <a:pt x="625" y="3158"/>
                        <a:pt x="625" y="3158"/>
                      </a:cubicBezTo>
                      <a:cubicBezTo>
                        <a:pt x="625" y="3158"/>
                        <a:pt x="627" y="3159"/>
                        <a:pt x="627" y="3159"/>
                      </a:cubicBezTo>
                      <a:cubicBezTo>
                        <a:pt x="627" y="3159"/>
                        <a:pt x="628" y="3158"/>
                        <a:pt x="628" y="3158"/>
                      </a:cubicBezTo>
                      <a:cubicBezTo>
                        <a:pt x="628" y="3158"/>
                        <a:pt x="631" y="3159"/>
                        <a:pt x="631" y="3159"/>
                      </a:cubicBezTo>
                      <a:cubicBezTo>
                        <a:pt x="631" y="3159"/>
                        <a:pt x="635" y="3159"/>
                        <a:pt x="635" y="3159"/>
                      </a:cubicBezTo>
                      <a:cubicBezTo>
                        <a:pt x="635" y="3159"/>
                        <a:pt x="639" y="3158"/>
                        <a:pt x="639" y="3158"/>
                      </a:cubicBezTo>
                      <a:cubicBezTo>
                        <a:pt x="639" y="3158"/>
                        <a:pt x="641" y="3159"/>
                        <a:pt x="641" y="3159"/>
                      </a:cubicBezTo>
                      <a:cubicBezTo>
                        <a:pt x="641" y="3159"/>
                        <a:pt x="644" y="3158"/>
                        <a:pt x="644" y="3158"/>
                      </a:cubicBezTo>
                      <a:cubicBezTo>
                        <a:pt x="644" y="3158"/>
                        <a:pt x="647" y="3159"/>
                        <a:pt x="647" y="3159"/>
                      </a:cubicBezTo>
                      <a:cubicBezTo>
                        <a:pt x="647" y="3159"/>
                        <a:pt x="649" y="3158"/>
                        <a:pt x="649" y="3158"/>
                      </a:cubicBezTo>
                      <a:cubicBezTo>
                        <a:pt x="649" y="3158"/>
                        <a:pt x="651" y="3159"/>
                        <a:pt x="651" y="3159"/>
                      </a:cubicBezTo>
                      <a:cubicBezTo>
                        <a:pt x="651" y="3159"/>
                        <a:pt x="652" y="3158"/>
                        <a:pt x="652" y="3158"/>
                      </a:cubicBezTo>
                      <a:cubicBezTo>
                        <a:pt x="652" y="3158"/>
                        <a:pt x="658" y="3159"/>
                        <a:pt x="658" y="3159"/>
                      </a:cubicBezTo>
                      <a:cubicBezTo>
                        <a:pt x="658" y="3159"/>
                        <a:pt x="659" y="3158"/>
                        <a:pt x="659" y="3158"/>
                      </a:cubicBezTo>
                      <a:cubicBezTo>
                        <a:pt x="659" y="3158"/>
                        <a:pt x="662" y="3159"/>
                        <a:pt x="662" y="3159"/>
                      </a:cubicBezTo>
                      <a:cubicBezTo>
                        <a:pt x="662" y="3159"/>
                        <a:pt x="664" y="3158"/>
                        <a:pt x="664" y="3158"/>
                      </a:cubicBezTo>
                      <a:cubicBezTo>
                        <a:pt x="664" y="3158"/>
                        <a:pt x="668" y="3159"/>
                        <a:pt x="668" y="3159"/>
                      </a:cubicBezTo>
                      <a:cubicBezTo>
                        <a:pt x="668" y="3159"/>
                        <a:pt x="673" y="3158"/>
                        <a:pt x="673" y="3158"/>
                      </a:cubicBezTo>
                      <a:cubicBezTo>
                        <a:pt x="673" y="3158"/>
                        <a:pt x="673" y="3158"/>
                        <a:pt x="673" y="3158"/>
                      </a:cubicBezTo>
                      <a:cubicBezTo>
                        <a:pt x="673" y="3158"/>
                        <a:pt x="675" y="3159"/>
                        <a:pt x="675" y="3159"/>
                      </a:cubicBezTo>
                      <a:cubicBezTo>
                        <a:pt x="675" y="3159"/>
                        <a:pt x="682" y="3158"/>
                        <a:pt x="682" y="3158"/>
                      </a:cubicBezTo>
                      <a:cubicBezTo>
                        <a:pt x="682" y="3158"/>
                        <a:pt x="684" y="3159"/>
                        <a:pt x="684" y="3159"/>
                      </a:cubicBezTo>
                      <a:cubicBezTo>
                        <a:pt x="684" y="3159"/>
                        <a:pt x="685" y="3159"/>
                        <a:pt x="685" y="3159"/>
                      </a:cubicBezTo>
                      <a:cubicBezTo>
                        <a:pt x="685" y="3159"/>
                        <a:pt x="688" y="3158"/>
                        <a:pt x="688" y="3158"/>
                      </a:cubicBezTo>
                      <a:cubicBezTo>
                        <a:pt x="688" y="3158"/>
                        <a:pt x="694" y="3159"/>
                        <a:pt x="694" y="3159"/>
                      </a:cubicBezTo>
                      <a:cubicBezTo>
                        <a:pt x="694" y="3159"/>
                        <a:pt x="695" y="3158"/>
                        <a:pt x="695" y="3158"/>
                      </a:cubicBezTo>
                      <a:cubicBezTo>
                        <a:pt x="695" y="3158"/>
                        <a:pt x="698" y="3158"/>
                        <a:pt x="698" y="3158"/>
                      </a:cubicBezTo>
                      <a:cubicBezTo>
                        <a:pt x="698" y="3158"/>
                        <a:pt x="701" y="3159"/>
                        <a:pt x="701" y="3159"/>
                      </a:cubicBezTo>
                      <a:cubicBezTo>
                        <a:pt x="701" y="3159"/>
                        <a:pt x="701" y="3159"/>
                        <a:pt x="701" y="3159"/>
                      </a:cubicBezTo>
                      <a:cubicBezTo>
                        <a:pt x="701" y="3159"/>
                        <a:pt x="705" y="3158"/>
                        <a:pt x="705" y="3158"/>
                      </a:cubicBezTo>
                      <a:cubicBezTo>
                        <a:pt x="705" y="3158"/>
                        <a:pt x="707" y="3159"/>
                        <a:pt x="707" y="3159"/>
                      </a:cubicBezTo>
                      <a:cubicBezTo>
                        <a:pt x="707" y="3159"/>
                        <a:pt x="709" y="3159"/>
                        <a:pt x="709" y="3159"/>
                      </a:cubicBezTo>
                      <a:cubicBezTo>
                        <a:pt x="709" y="3159"/>
                        <a:pt x="713" y="3159"/>
                        <a:pt x="713" y="3159"/>
                      </a:cubicBezTo>
                      <a:cubicBezTo>
                        <a:pt x="713" y="3159"/>
                        <a:pt x="716" y="3159"/>
                        <a:pt x="716" y="3159"/>
                      </a:cubicBezTo>
                      <a:cubicBezTo>
                        <a:pt x="716" y="3159"/>
                        <a:pt x="718" y="3159"/>
                        <a:pt x="718" y="3159"/>
                      </a:cubicBezTo>
                      <a:cubicBezTo>
                        <a:pt x="718" y="3159"/>
                        <a:pt x="719" y="3158"/>
                        <a:pt x="719" y="3158"/>
                      </a:cubicBezTo>
                      <a:cubicBezTo>
                        <a:pt x="719" y="3158"/>
                        <a:pt x="725" y="3158"/>
                        <a:pt x="725" y="3158"/>
                      </a:cubicBezTo>
                      <a:cubicBezTo>
                        <a:pt x="725" y="3158"/>
                        <a:pt x="729" y="3159"/>
                        <a:pt x="729" y="3159"/>
                      </a:cubicBezTo>
                      <a:cubicBezTo>
                        <a:pt x="729" y="3159"/>
                        <a:pt x="734" y="3158"/>
                        <a:pt x="734" y="3158"/>
                      </a:cubicBezTo>
                      <a:cubicBezTo>
                        <a:pt x="734" y="3158"/>
                        <a:pt x="735" y="3159"/>
                        <a:pt x="735" y="3159"/>
                      </a:cubicBezTo>
                      <a:cubicBezTo>
                        <a:pt x="735" y="3159"/>
                        <a:pt x="736" y="3159"/>
                        <a:pt x="736" y="3159"/>
                      </a:cubicBezTo>
                      <a:cubicBezTo>
                        <a:pt x="736" y="3159"/>
                        <a:pt x="739" y="3158"/>
                        <a:pt x="739" y="3158"/>
                      </a:cubicBezTo>
                      <a:cubicBezTo>
                        <a:pt x="739" y="3158"/>
                        <a:pt x="743" y="3158"/>
                        <a:pt x="743" y="3158"/>
                      </a:cubicBezTo>
                      <a:cubicBezTo>
                        <a:pt x="743" y="3158"/>
                        <a:pt x="746" y="3159"/>
                        <a:pt x="746" y="3159"/>
                      </a:cubicBezTo>
                      <a:cubicBezTo>
                        <a:pt x="746" y="3159"/>
                        <a:pt x="747" y="3159"/>
                        <a:pt x="747" y="3159"/>
                      </a:cubicBezTo>
                      <a:cubicBezTo>
                        <a:pt x="747" y="3159"/>
                        <a:pt x="750" y="3159"/>
                        <a:pt x="750" y="3159"/>
                      </a:cubicBezTo>
                      <a:cubicBezTo>
                        <a:pt x="750" y="3159"/>
                        <a:pt x="754" y="3159"/>
                        <a:pt x="754" y="3159"/>
                      </a:cubicBezTo>
                      <a:cubicBezTo>
                        <a:pt x="754" y="3159"/>
                        <a:pt x="758" y="3158"/>
                        <a:pt x="758" y="3158"/>
                      </a:cubicBezTo>
                      <a:cubicBezTo>
                        <a:pt x="758" y="3158"/>
                        <a:pt x="760" y="3158"/>
                        <a:pt x="760" y="3158"/>
                      </a:cubicBezTo>
                      <a:cubicBezTo>
                        <a:pt x="760" y="3158"/>
                        <a:pt x="761" y="3159"/>
                        <a:pt x="761" y="3159"/>
                      </a:cubicBezTo>
                      <a:cubicBezTo>
                        <a:pt x="761" y="3159"/>
                        <a:pt x="764" y="3159"/>
                        <a:pt x="764" y="3159"/>
                      </a:cubicBezTo>
                      <a:cubicBezTo>
                        <a:pt x="764" y="3159"/>
                        <a:pt x="768" y="3159"/>
                        <a:pt x="768" y="3159"/>
                      </a:cubicBezTo>
                      <a:cubicBezTo>
                        <a:pt x="768" y="3159"/>
                        <a:pt x="771" y="3159"/>
                        <a:pt x="771" y="3159"/>
                      </a:cubicBezTo>
                      <a:cubicBezTo>
                        <a:pt x="771" y="3159"/>
                        <a:pt x="775" y="3159"/>
                        <a:pt x="775" y="3159"/>
                      </a:cubicBezTo>
                      <a:cubicBezTo>
                        <a:pt x="775" y="3159"/>
                        <a:pt x="776" y="3158"/>
                        <a:pt x="776" y="3158"/>
                      </a:cubicBezTo>
                      <a:cubicBezTo>
                        <a:pt x="776" y="3158"/>
                        <a:pt x="780" y="3159"/>
                        <a:pt x="780" y="3159"/>
                      </a:cubicBezTo>
                      <a:cubicBezTo>
                        <a:pt x="780" y="3159"/>
                        <a:pt x="783" y="3159"/>
                        <a:pt x="783" y="3159"/>
                      </a:cubicBezTo>
                      <a:cubicBezTo>
                        <a:pt x="783" y="3159"/>
                        <a:pt x="784" y="3159"/>
                        <a:pt x="784" y="3159"/>
                      </a:cubicBezTo>
                      <a:cubicBezTo>
                        <a:pt x="784" y="3159"/>
                        <a:pt x="788" y="3159"/>
                        <a:pt x="788" y="3159"/>
                      </a:cubicBezTo>
                      <a:cubicBezTo>
                        <a:pt x="788" y="3159"/>
                        <a:pt x="788" y="3158"/>
                        <a:pt x="788" y="3158"/>
                      </a:cubicBezTo>
                      <a:cubicBezTo>
                        <a:pt x="788" y="3158"/>
                        <a:pt x="792" y="3159"/>
                        <a:pt x="792" y="3159"/>
                      </a:cubicBezTo>
                      <a:cubicBezTo>
                        <a:pt x="792" y="3159"/>
                        <a:pt x="797" y="3158"/>
                        <a:pt x="797" y="3158"/>
                      </a:cubicBezTo>
                      <a:cubicBezTo>
                        <a:pt x="797" y="3158"/>
                        <a:pt x="798" y="3159"/>
                        <a:pt x="798" y="3159"/>
                      </a:cubicBezTo>
                      <a:cubicBezTo>
                        <a:pt x="798" y="3159"/>
                        <a:pt x="800" y="3158"/>
                        <a:pt x="800" y="3158"/>
                      </a:cubicBezTo>
                      <a:cubicBezTo>
                        <a:pt x="800" y="3158"/>
                        <a:pt x="807" y="3158"/>
                        <a:pt x="807" y="3158"/>
                      </a:cubicBezTo>
                      <a:cubicBezTo>
                        <a:pt x="807" y="3158"/>
                        <a:pt x="808" y="3159"/>
                        <a:pt x="808" y="3159"/>
                      </a:cubicBezTo>
                      <a:cubicBezTo>
                        <a:pt x="808" y="3159"/>
                        <a:pt x="811" y="3158"/>
                        <a:pt x="811" y="3158"/>
                      </a:cubicBezTo>
                      <a:cubicBezTo>
                        <a:pt x="811" y="3158"/>
                        <a:pt x="813" y="3159"/>
                        <a:pt x="813" y="3159"/>
                      </a:cubicBezTo>
                      <a:cubicBezTo>
                        <a:pt x="813" y="3159"/>
                        <a:pt x="816" y="3158"/>
                        <a:pt x="816" y="3158"/>
                      </a:cubicBezTo>
                      <a:cubicBezTo>
                        <a:pt x="816" y="3158"/>
                        <a:pt x="818" y="3159"/>
                        <a:pt x="818" y="3159"/>
                      </a:cubicBezTo>
                      <a:cubicBezTo>
                        <a:pt x="818" y="3159"/>
                        <a:pt x="822" y="3158"/>
                        <a:pt x="822" y="3158"/>
                      </a:cubicBezTo>
                      <a:cubicBezTo>
                        <a:pt x="822" y="3158"/>
                        <a:pt x="824" y="3159"/>
                        <a:pt x="824" y="3159"/>
                      </a:cubicBezTo>
                      <a:cubicBezTo>
                        <a:pt x="824" y="3159"/>
                        <a:pt x="830" y="3159"/>
                        <a:pt x="830" y="3159"/>
                      </a:cubicBezTo>
                      <a:cubicBezTo>
                        <a:pt x="830" y="3159"/>
                        <a:pt x="831" y="3158"/>
                        <a:pt x="831" y="3158"/>
                      </a:cubicBezTo>
                      <a:cubicBezTo>
                        <a:pt x="831" y="3158"/>
                        <a:pt x="833" y="3159"/>
                        <a:pt x="833" y="3159"/>
                      </a:cubicBezTo>
                      <a:cubicBezTo>
                        <a:pt x="833" y="3159"/>
                        <a:pt x="834" y="3158"/>
                        <a:pt x="834" y="3158"/>
                      </a:cubicBezTo>
                      <a:cubicBezTo>
                        <a:pt x="834" y="3158"/>
                        <a:pt x="839" y="3158"/>
                        <a:pt x="839" y="3158"/>
                      </a:cubicBezTo>
                      <a:cubicBezTo>
                        <a:pt x="839" y="3158"/>
                        <a:pt x="842" y="3159"/>
                        <a:pt x="842" y="3159"/>
                      </a:cubicBezTo>
                      <a:cubicBezTo>
                        <a:pt x="842" y="3159"/>
                        <a:pt x="846" y="3159"/>
                        <a:pt x="846" y="3159"/>
                      </a:cubicBezTo>
                      <a:cubicBezTo>
                        <a:pt x="846" y="3159"/>
                        <a:pt x="847" y="3159"/>
                        <a:pt x="847" y="3159"/>
                      </a:cubicBezTo>
                      <a:cubicBezTo>
                        <a:pt x="847" y="3159"/>
                        <a:pt x="851" y="3158"/>
                        <a:pt x="851" y="3158"/>
                      </a:cubicBezTo>
                      <a:cubicBezTo>
                        <a:pt x="851" y="3158"/>
                        <a:pt x="853" y="3159"/>
                        <a:pt x="853" y="3159"/>
                      </a:cubicBezTo>
                      <a:cubicBezTo>
                        <a:pt x="853" y="3159"/>
                        <a:pt x="858" y="3159"/>
                        <a:pt x="858" y="3159"/>
                      </a:cubicBezTo>
                      <a:cubicBezTo>
                        <a:pt x="858" y="3159"/>
                        <a:pt x="859" y="3159"/>
                        <a:pt x="859" y="3159"/>
                      </a:cubicBezTo>
                      <a:cubicBezTo>
                        <a:pt x="859" y="3159"/>
                        <a:pt x="860" y="3159"/>
                        <a:pt x="860" y="3159"/>
                      </a:cubicBezTo>
                      <a:cubicBezTo>
                        <a:pt x="860" y="3159"/>
                        <a:pt x="862" y="3158"/>
                        <a:pt x="862" y="3158"/>
                      </a:cubicBezTo>
                      <a:cubicBezTo>
                        <a:pt x="862" y="3158"/>
                        <a:pt x="865" y="3159"/>
                        <a:pt x="865" y="3159"/>
                      </a:cubicBezTo>
                      <a:cubicBezTo>
                        <a:pt x="865" y="3159"/>
                        <a:pt x="870" y="3159"/>
                        <a:pt x="870" y="3159"/>
                      </a:cubicBezTo>
                      <a:cubicBezTo>
                        <a:pt x="870" y="3159"/>
                        <a:pt x="872" y="3159"/>
                        <a:pt x="872" y="3159"/>
                      </a:cubicBezTo>
                      <a:cubicBezTo>
                        <a:pt x="872" y="3159"/>
                        <a:pt x="876" y="3159"/>
                        <a:pt x="876" y="3159"/>
                      </a:cubicBezTo>
                      <a:cubicBezTo>
                        <a:pt x="876" y="3159"/>
                        <a:pt x="877" y="3159"/>
                        <a:pt x="877" y="3159"/>
                      </a:cubicBezTo>
                      <a:cubicBezTo>
                        <a:pt x="877" y="3159"/>
                        <a:pt x="881" y="3158"/>
                        <a:pt x="881" y="3158"/>
                      </a:cubicBezTo>
                      <a:cubicBezTo>
                        <a:pt x="881" y="3158"/>
                        <a:pt x="884" y="3159"/>
                        <a:pt x="884" y="3159"/>
                      </a:cubicBezTo>
                      <a:cubicBezTo>
                        <a:pt x="884" y="3159"/>
                        <a:pt x="886" y="3158"/>
                        <a:pt x="886" y="3158"/>
                      </a:cubicBezTo>
                      <a:cubicBezTo>
                        <a:pt x="886" y="3158"/>
                        <a:pt x="888" y="3159"/>
                        <a:pt x="888" y="3159"/>
                      </a:cubicBezTo>
                      <a:cubicBezTo>
                        <a:pt x="888" y="3159"/>
                        <a:pt x="893" y="3158"/>
                        <a:pt x="893" y="3158"/>
                      </a:cubicBezTo>
                      <a:cubicBezTo>
                        <a:pt x="893" y="3158"/>
                        <a:pt x="898" y="3159"/>
                        <a:pt x="898" y="3159"/>
                      </a:cubicBezTo>
                      <a:cubicBezTo>
                        <a:pt x="898" y="3159"/>
                        <a:pt x="898" y="3159"/>
                        <a:pt x="898" y="3159"/>
                      </a:cubicBezTo>
                      <a:cubicBezTo>
                        <a:pt x="898" y="3159"/>
                        <a:pt x="900" y="3159"/>
                        <a:pt x="900" y="3159"/>
                      </a:cubicBezTo>
                      <a:cubicBezTo>
                        <a:pt x="900" y="3159"/>
                        <a:pt x="903" y="3159"/>
                        <a:pt x="903" y="3159"/>
                      </a:cubicBezTo>
                      <a:cubicBezTo>
                        <a:pt x="903" y="3159"/>
                        <a:pt x="906" y="3158"/>
                        <a:pt x="906" y="3158"/>
                      </a:cubicBezTo>
                      <a:cubicBezTo>
                        <a:pt x="906" y="3158"/>
                        <a:pt x="909" y="3159"/>
                        <a:pt x="909" y="3159"/>
                      </a:cubicBezTo>
                      <a:cubicBezTo>
                        <a:pt x="909" y="3159"/>
                        <a:pt x="913" y="3159"/>
                        <a:pt x="913" y="3159"/>
                      </a:cubicBezTo>
                      <a:cubicBezTo>
                        <a:pt x="913" y="3159"/>
                        <a:pt x="916" y="3159"/>
                        <a:pt x="916" y="3159"/>
                      </a:cubicBezTo>
                      <a:cubicBezTo>
                        <a:pt x="916" y="3159"/>
                        <a:pt x="917" y="3159"/>
                        <a:pt x="917" y="3159"/>
                      </a:cubicBezTo>
                      <a:cubicBezTo>
                        <a:pt x="917" y="3159"/>
                        <a:pt x="918" y="3158"/>
                        <a:pt x="918" y="3158"/>
                      </a:cubicBezTo>
                      <a:cubicBezTo>
                        <a:pt x="918" y="3158"/>
                        <a:pt x="922" y="3159"/>
                        <a:pt x="922" y="3159"/>
                      </a:cubicBezTo>
                      <a:cubicBezTo>
                        <a:pt x="922" y="3159"/>
                        <a:pt x="923" y="3158"/>
                        <a:pt x="923" y="3158"/>
                      </a:cubicBezTo>
                      <a:cubicBezTo>
                        <a:pt x="923" y="3158"/>
                        <a:pt x="928" y="3159"/>
                        <a:pt x="928" y="3159"/>
                      </a:cubicBezTo>
                      <a:cubicBezTo>
                        <a:pt x="928" y="3159"/>
                        <a:pt x="930" y="3158"/>
                        <a:pt x="930" y="3158"/>
                      </a:cubicBezTo>
                      <a:cubicBezTo>
                        <a:pt x="930" y="3158"/>
                        <a:pt x="934" y="3158"/>
                        <a:pt x="934" y="3158"/>
                      </a:cubicBezTo>
                      <a:cubicBezTo>
                        <a:pt x="934" y="3158"/>
                        <a:pt x="939" y="3159"/>
                        <a:pt x="939" y="3159"/>
                      </a:cubicBezTo>
                      <a:cubicBezTo>
                        <a:pt x="939" y="3159"/>
                        <a:pt x="939" y="3159"/>
                        <a:pt x="939" y="3159"/>
                      </a:cubicBezTo>
                      <a:cubicBezTo>
                        <a:pt x="939" y="3159"/>
                        <a:pt x="944" y="3158"/>
                        <a:pt x="944" y="3158"/>
                      </a:cubicBezTo>
                      <a:cubicBezTo>
                        <a:pt x="944" y="3158"/>
                        <a:pt x="945" y="3158"/>
                        <a:pt x="945" y="3158"/>
                      </a:cubicBezTo>
                      <a:cubicBezTo>
                        <a:pt x="945" y="3158"/>
                        <a:pt x="949" y="3159"/>
                        <a:pt x="949" y="3159"/>
                      </a:cubicBezTo>
                      <a:cubicBezTo>
                        <a:pt x="949" y="3159"/>
                        <a:pt x="954" y="3159"/>
                        <a:pt x="954" y="3159"/>
                      </a:cubicBezTo>
                      <a:cubicBezTo>
                        <a:pt x="954" y="3159"/>
                        <a:pt x="955" y="3158"/>
                        <a:pt x="955" y="3158"/>
                      </a:cubicBezTo>
                      <a:cubicBezTo>
                        <a:pt x="955" y="3158"/>
                        <a:pt x="956" y="3159"/>
                        <a:pt x="956" y="3159"/>
                      </a:cubicBezTo>
                      <a:cubicBezTo>
                        <a:pt x="956" y="3159"/>
                        <a:pt x="959" y="3158"/>
                        <a:pt x="959" y="3158"/>
                      </a:cubicBezTo>
                      <a:cubicBezTo>
                        <a:pt x="959" y="3158"/>
                        <a:pt x="963" y="3158"/>
                        <a:pt x="963" y="3158"/>
                      </a:cubicBezTo>
                      <a:cubicBezTo>
                        <a:pt x="963" y="3158"/>
                        <a:pt x="965" y="3159"/>
                        <a:pt x="965" y="3159"/>
                      </a:cubicBezTo>
                      <a:cubicBezTo>
                        <a:pt x="965" y="3159"/>
                        <a:pt x="969" y="3158"/>
                        <a:pt x="969" y="3158"/>
                      </a:cubicBezTo>
                      <a:cubicBezTo>
                        <a:pt x="969" y="3158"/>
                        <a:pt x="970" y="3159"/>
                        <a:pt x="970" y="3159"/>
                      </a:cubicBezTo>
                      <a:cubicBezTo>
                        <a:pt x="970" y="3159"/>
                        <a:pt x="975" y="3159"/>
                        <a:pt x="975" y="3159"/>
                      </a:cubicBezTo>
                      <a:cubicBezTo>
                        <a:pt x="975" y="3159"/>
                        <a:pt x="977" y="3159"/>
                        <a:pt x="977" y="3159"/>
                      </a:cubicBezTo>
                      <a:cubicBezTo>
                        <a:pt x="977" y="3159"/>
                        <a:pt x="982" y="3159"/>
                        <a:pt x="982" y="3159"/>
                      </a:cubicBezTo>
                      <a:cubicBezTo>
                        <a:pt x="982" y="3159"/>
                        <a:pt x="984" y="3158"/>
                        <a:pt x="984" y="3158"/>
                      </a:cubicBezTo>
                      <a:cubicBezTo>
                        <a:pt x="984" y="3158"/>
                        <a:pt x="986" y="3158"/>
                        <a:pt x="986" y="3158"/>
                      </a:cubicBezTo>
                      <a:cubicBezTo>
                        <a:pt x="986" y="3158"/>
                        <a:pt x="989" y="3159"/>
                        <a:pt x="989" y="3159"/>
                      </a:cubicBezTo>
                      <a:cubicBezTo>
                        <a:pt x="989" y="3159"/>
                        <a:pt x="990" y="3159"/>
                        <a:pt x="990" y="3159"/>
                      </a:cubicBezTo>
                      <a:cubicBezTo>
                        <a:pt x="990" y="3159"/>
                        <a:pt x="992" y="3158"/>
                        <a:pt x="992" y="3158"/>
                      </a:cubicBezTo>
                      <a:cubicBezTo>
                        <a:pt x="992" y="3158"/>
                        <a:pt x="997" y="3159"/>
                        <a:pt x="997" y="3159"/>
                      </a:cubicBezTo>
                      <a:cubicBezTo>
                        <a:pt x="997" y="3159"/>
                        <a:pt x="1000" y="3159"/>
                        <a:pt x="1000" y="3159"/>
                      </a:cubicBezTo>
                      <a:cubicBezTo>
                        <a:pt x="1000" y="3159"/>
                        <a:pt x="1002" y="3159"/>
                        <a:pt x="1002" y="3159"/>
                      </a:cubicBezTo>
                      <a:cubicBezTo>
                        <a:pt x="1002" y="3159"/>
                        <a:pt x="1005" y="3158"/>
                        <a:pt x="1005" y="3158"/>
                      </a:cubicBezTo>
                      <a:cubicBezTo>
                        <a:pt x="1005" y="3158"/>
                        <a:pt x="1007" y="3159"/>
                        <a:pt x="1007" y="3159"/>
                      </a:cubicBezTo>
                      <a:cubicBezTo>
                        <a:pt x="1007" y="3159"/>
                        <a:pt x="1009" y="3158"/>
                        <a:pt x="1009" y="3158"/>
                      </a:cubicBezTo>
                      <a:cubicBezTo>
                        <a:pt x="1009" y="3158"/>
                        <a:pt x="1012" y="3159"/>
                        <a:pt x="1012" y="3159"/>
                      </a:cubicBezTo>
                      <a:cubicBezTo>
                        <a:pt x="1012" y="3159"/>
                        <a:pt x="1013" y="3159"/>
                        <a:pt x="1013" y="3159"/>
                      </a:cubicBezTo>
                      <a:cubicBezTo>
                        <a:pt x="1013" y="3159"/>
                        <a:pt x="1018" y="3159"/>
                        <a:pt x="1018" y="3159"/>
                      </a:cubicBezTo>
                      <a:cubicBezTo>
                        <a:pt x="1018" y="3159"/>
                        <a:pt x="1023" y="3158"/>
                        <a:pt x="1023" y="3158"/>
                      </a:cubicBezTo>
                      <a:cubicBezTo>
                        <a:pt x="1023" y="3158"/>
                        <a:pt x="1028" y="3158"/>
                        <a:pt x="1028" y="3158"/>
                      </a:cubicBezTo>
                      <a:cubicBezTo>
                        <a:pt x="1028" y="3158"/>
                        <a:pt x="1029" y="3159"/>
                        <a:pt x="1029" y="3159"/>
                      </a:cubicBezTo>
                      <a:cubicBezTo>
                        <a:pt x="1029" y="3159"/>
                        <a:pt x="1031" y="3159"/>
                        <a:pt x="1031" y="3159"/>
                      </a:cubicBezTo>
                      <a:cubicBezTo>
                        <a:pt x="1031" y="3159"/>
                        <a:pt x="1035" y="3158"/>
                        <a:pt x="1035" y="3158"/>
                      </a:cubicBezTo>
                      <a:cubicBezTo>
                        <a:pt x="1035" y="3158"/>
                        <a:pt x="1035" y="3158"/>
                        <a:pt x="1035" y="3158"/>
                      </a:cubicBezTo>
                      <a:cubicBezTo>
                        <a:pt x="1035" y="3158"/>
                        <a:pt x="1037" y="3159"/>
                        <a:pt x="1037" y="3159"/>
                      </a:cubicBezTo>
                      <a:cubicBezTo>
                        <a:pt x="1037" y="3159"/>
                        <a:pt x="1041" y="3159"/>
                        <a:pt x="1041" y="3159"/>
                      </a:cubicBezTo>
                      <a:cubicBezTo>
                        <a:pt x="1041" y="3159"/>
                        <a:pt x="1044" y="3159"/>
                        <a:pt x="1044" y="3159"/>
                      </a:cubicBezTo>
                      <a:cubicBezTo>
                        <a:pt x="1044" y="3159"/>
                        <a:pt x="1048" y="3158"/>
                        <a:pt x="1048" y="3158"/>
                      </a:cubicBezTo>
                      <a:cubicBezTo>
                        <a:pt x="1048" y="3158"/>
                        <a:pt x="1052" y="3159"/>
                        <a:pt x="1052" y="3159"/>
                      </a:cubicBezTo>
                      <a:cubicBezTo>
                        <a:pt x="1052" y="3159"/>
                        <a:pt x="1052" y="3159"/>
                        <a:pt x="1052" y="3159"/>
                      </a:cubicBezTo>
                      <a:cubicBezTo>
                        <a:pt x="1052" y="3159"/>
                        <a:pt x="1055" y="3158"/>
                        <a:pt x="1055" y="3158"/>
                      </a:cubicBezTo>
                      <a:cubicBezTo>
                        <a:pt x="1055" y="3158"/>
                        <a:pt x="1059" y="3158"/>
                        <a:pt x="1059" y="3158"/>
                      </a:cubicBezTo>
                      <a:cubicBezTo>
                        <a:pt x="1059" y="3158"/>
                        <a:pt x="1061" y="3159"/>
                        <a:pt x="1061" y="3159"/>
                      </a:cubicBezTo>
                      <a:cubicBezTo>
                        <a:pt x="1061" y="3159"/>
                        <a:pt x="1064" y="3159"/>
                        <a:pt x="1064" y="3159"/>
                      </a:cubicBezTo>
                      <a:cubicBezTo>
                        <a:pt x="1064" y="3159"/>
                        <a:pt x="1068" y="3159"/>
                        <a:pt x="1068" y="3159"/>
                      </a:cubicBezTo>
                      <a:cubicBezTo>
                        <a:pt x="1068" y="3159"/>
                        <a:pt x="1073" y="3159"/>
                        <a:pt x="1073" y="3159"/>
                      </a:cubicBezTo>
                      <a:cubicBezTo>
                        <a:pt x="1073" y="3159"/>
                        <a:pt x="1074" y="3159"/>
                        <a:pt x="1074" y="3159"/>
                      </a:cubicBezTo>
                      <a:cubicBezTo>
                        <a:pt x="1074" y="3159"/>
                        <a:pt x="1076" y="3159"/>
                        <a:pt x="1076" y="3159"/>
                      </a:cubicBezTo>
                      <a:cubicBezTo>
                        <a:pt x="1076" y="3159"/>
                        <a:pt x="1078" y="3159"/>
                        <a:pt x="1078" y="3159"/>
                      </a:cubicBezTo>
                      <a:cubicBezTo>
                        <a:pt x="1078" y="3159"/>
                        <a:pt x="1082" y="3159"/>
                        <a:pt x="1082" y="3159"/>
                      </a:cubicBezTo>
                      <a:cubicBezTo>
                        <a:pt x="1082" y="3159"/>
                        <a:pt x="1086" y="3159"/>
                        <a:pt x="1086" y="3159"/>
                      </a:cubicBezTo>
                      <a:cubicBezTo>
                        <a:pt x="1086" y="3159"/>
                        <a:pt x="1087" y="3158"/>
                        <a:pt x="1087" y="3158"/>
                      </a:cubicBezTo>
                      <a:cubicBezTo>
                        <a:pt x="1087" y="3158"/>
                        <a:pt x="1088" y="3159"/>
                        <a:pt x="1088" y="3159"/>
                      </a:cubicBezTo>
                      <a:cubicBezTo>
                        <a:pt x="1088" y="3159"/>
                        <a:pt x="1093" y="3158"/>
                        <a:pt x="1093" y="3158"/>
                      </a:cubicBezTo>
                      <a:cubicBezTo>
                        <a:pt x="1093" y="3158"/>
                        <a:pt x="1095" y="3159"/>
                        <a:pt x="1095" y="3159"/>
                      </a:cubicBezTo>
                      <a:cubicBezTo>
                        <a:pt x="1095" y="3159"/>
                        <a:pt x="1099" y="3158"/>
                        <a:pt x="1099" y="3158"/>
                      </a:cubicBezTo>
                      <a:cubicBezTo>
                        <a:pt x="1099" y="3158"/>
                        <a:pt x="1101" y="3159"/>
                        <a:pt x="1101" y="3159"/>
                      </a:cubicBezTo>
                      <a:cubicBezTo>
                        <a:pt x="1101" y="3159"/>
                        <a:pt x="1105" y="3159"/>
                        <a:pt x="1105" y="3159"/>
                      </a:cubicBezTo>
                      <a:cubicBezTo>
                        <a:pt x="1105" y="3159"/>
                        <a:pt x="1108" y="3158"/>
                        <a:pt x="1108" y="3158"/>
                      </a:cubicBezTo>
                      <a:cubicBezTo>
                        <a:pt x="1108" y="3158"/>
                        <a:pt x="1111" y="3158"/>
                        <a:pt x="1111" y="3158"/>
                      </a:cubicBezTo>
                      <a:cubicBezTo>
                        <a:pt x="1111" y="3158"/>
                        <a:pt x="1112" y="3158"/>
                        <a:pt x="1112" y="3158"/>
                      </a:cubicBezTo>
                      <a:cubicBezTo>
                        <a:pt x="1112" y="3158"/>
                        <a:pt x="1115" y="3158"/>
                        <a:pt x="1115" y="3158"/>
                      </a:cubicBezTo>
                      <a:cubicBezTo>
                        <a:pt x="1115" y="3158"/>
                        <a:pt x="1118" y="3158"/>
                        <a:pt x="1118" y="3158"/>
                      </a:cubicBezTo>
                      <a:cubicBezTo>
                        <a:pt x="1118" y="3158"/>
                        <a:pt x="1120" y="3158"/>
                        <a:pt x="1120" y="3158"/>
                      </a:cubicBezTo>
                      <a:cubicBezTo>
                        <a:pt x="1120" y="3158"/>
                        <a:pt x="1122" y="3157"/>
                        <a:pt x="1122" y="3157"/>
                      </a:cubicBezTo>
                      <a:cubicBezTo>
                        <a:pt x="1122" y="3157"/>
                        <a:pt x="1125" y="3158"/>
                        <a:pt x="1125" y="3158"/>
                      </a:cubicBezTo>
                      <a:cubicBezTo>
                        <a:pt x="1125" y="3158"/>
                        <a:pt x="1131" y="3156"/>
                        <a:pt x="1131" y="3156"/>
                      </a:cubicBezTo>
                      <a:cubicBezTo>
                        <a:pt x="1131" y="3156"/>
                        <a:pt x="1131" y="3156"/>
                        <a:pt x="1131" y="3156"/>
                      </a:cubicBezTo>
                      <a:cubicBezTo>
                        <a:pt x="1131" y="3156"/>
                        <a:pt x="1136" y="3148"/>
                        <a:pt x="1136" y="3148"/>
                      </a:cubicBezTo>
                      <a:cubicBezTo>
                        <a:pt x="1136" y="3148"/>
                        <a:pt x="1137" y="3147"/>
                        <a:pt x="1137" y="3147"/>
                      </a:cubicBezTo>
                      <a:cubicBezTo>
                        <a:pt x="1137" y="3147"/>
                        <a:pt x="1142" y="3069"/>
                        <a:pt x="1142" y="3069"/>
                      </a:cubicBezTo>
                      <a:cubicBezTo>
                        <a:pt x="1142" y="3069"/>
                        <a:pt x="1143" y="3068"/>
                        <a:pt x="1143" y="3068"/>
                      </a:cubicBezTo>
                      <a:cubicBezTo>
                        <a:pt x="1143" y="3068"/>
                        <a:pt x="1148" y="3144"/>
                        <a:pt x="1148" y="3144"/>
                      </a:cubicBezTo>
                      <a:cubicBezTo>
                        <a:pt x="1148" y="3144"/>
                        <a:pt x="1148" y="3145"/>
                        <a:pt x="1148" y="3145"/>
                      </a:cubicBezTo>
                      <a:cubicBezTo>
                        <a:pt x="1148" y="3145"/>
                        <a:pt x="1154" y="3155"/>
                        <a:pt x="1154" y="3155"/>
                      </a:cubicBezTo>
                      <a:cubicBezTo>
                        <a:pt x="1154" y="3155"/>
                        <a:pt x="1154" y="3155"/>
                        <a:pt x="1154" y="3155"/>
                      </a:cubicBezTo>
                      <a:cubicBezTo>
                        <a:pt x="1154" y="3155"/>
                        <a:pt x="1159" y="3157"/>
                        <a:pt x="1159" y="3157"/>
                      </a:cubicBezTo>
                      <a:cubicBezTo>
                        <a:pt x="1159" y="3157"/>
                        <a:pt x="1160" y="3157"/>
                        <a:pt x="1160" y="3157"/>
                      </a:cubicBezTo>
                      <a:cubicBezTo>
                        <a:pt x="1160" y="3157"/>
                        <a:pt x="1163" y="3158"/>
                        <a:pt x="1163" y="3158"/>
                      </a:cubicBezTo>
                      <a:cubicBezTo>
                        <a:pt x="1163" y="3158"/>
                        <a:pt x="1167" y="3158"/>
                        <a:pt x="1167" y="3158"/>
                      </a:cubicBezTo>
                      <a:cubicBezTo>
                        <a:pt x="1167" y="3158"/>
                        <a:pt x="1167" y="3158"/>
                        <a:pt x="1167" y="3158"/>
                      </a:cubicBezTo>
                      <a:cubicBezTo>
                        <a:pt x="1167" y="3158"/>
                        <a:pt x="1171" y="3158"/>
                        <a:pt x="1171" y="3158"/>
                      </a:cubicBezTo>
                      <a:cubicBezTo>
                        <a:pt x="1171" y="3158"/>
                        <a:pt x="1175" y="3158"/>
                        <a:pt x="1175" y="3158"/>
                      </a:cubicBezTo>
                      <a:cubicBezTo>
                        <a:pt x="1175" y="3158"/>
                        <a:pt x="1178" y="3158"/>
                        <a:pt x="1178" y="3158"/>
                      </a:cubicBezTo>
                      <a:cubicBezTo>
                        <a:pt x="1178" y="3158"/>
                        <a:pt x="1180" y="3158"/>
                        <a:pt x="1180" y="3158"/>
                      </a:cubicBezTo>
                      <a:cubicBezTo>
                        <a:pt x="1180" y="3158"/>
                        <a:pt x="1183" y="3158"/>
                        <a:pt x="1183" y="3158"/>
                      </a:cubicBezTo>
                      <a:cubicBezTo>
                        <a:pt x="1183" y="3158"/>
                        <a:pt x="1186" y="3159"/>
                        <a:pt x="1186" y="3159"/>
                      </a:cubicBezTo>
                      <a:cubicBezTo>
                        <a:pt x="1186" y="3159"/>
                        <a:pt x="1190" y="3158"/>
                        <a:pt x="1190" y="3158"/>
                      </a:cubicBezTo>
                      <a:cubicBezTo>
                        <a:pt x="1190" y="3158"/>
                        <a:pt x="1193" y="3159"/>
                        <a:pt x="1193" y="3159"/>
                      </a:cubicBezTo>
                      <a:cubicBezTo>
                        <a:pt x="1193" y="3159"/>
                        <a:pt x="1196" y="3159"/>
                        <a:pt x="1196" y="3159"/>
                      </a:cubicBezTo>
                      <a:cubicBezTo>
                        <a:pt x="1196" y="3159"/>
                        <a:pt x="1199" y="3158"/>
                        <a:pt x="1199" y="3158"/>
                      </a:cubicBezTo>
                      <a:cubicBezTo>
                        <a:pt x="1199" y="3158"/>
                        <a:pt x="1202" y="3159"/>
                        <a:pt x="1202" y="3159"/>
                      </a:cubicBezTo>
                      <a:cubicBezTo>
                        <a:pt x="1202" y="3159"/>
                        <a:pt x="1204" y="3158"/>
                        <a:pt x="1204" y="3158"/>
                      </a:cubicBezTo>
                      <a:cubicBezTo>
                        <a:pt x="1204" y="3158"/>
                        <a:pt x="1207" y="3158"/>
                        <a:pt x="1207" y="3158"/>
                      </a:cubicBezTo>
                      <a:cubicBezTo>
                        <a:pt x="1207" y="3158"/>
                        <a:pt x="1209" y="3159"/>
                        <a:pt x="1209" y="3159"/>
                      </a:cubicBezTo>
                      <a:cubicBezTo>
                        <a:pt x="1209" y="3159"/>
                        <a:pt x="1213" y="3158"/>
                        <a:pt x="1213" y="3158"/>
                      </a:cubicBezTo>
                      <a:cubicBezTo>
                        <a:pt x="1213" y="3158"/>
                        <a:pt x="1216" y="3159"/>
                        <a:pt x="1216" y="3159"/>
                      </a:cubicBezTo>
                      <a:cubicBezTo>
                        <a:pt x="1216" y="3159"/>
                        <a:pt x="1217" y="3158"/>
                        <a:pt x="1217" y="3158"/>
                      </a:cubicBezTo>
                      <a:cubicBezTo>
                        <a:pt x="1217" y="3158"/>
                        <a:pt x="1221" y="3159"/>
                        <a:pt x="1221" y="3159"/>
                      </a:cubicBezTo>
                      <a:cubicBezTo>
                        <a:pt x="1221" y="3159"/>
                        <a:pt x="1222" y="3159"/>
                        <a:pt x="1222" y="3159"/>
                      </a:cubicBezTo>
                      <a:cubicBezTo>
                        <a:pt x="1222" y="3159"/>
                        <a:pt x="1224" y="3159"/>
                        <a:pt x="1224" y="3159"/>
                      </a:cubicBezTo>
                      <a:cubicBezTo>
                        <a:pt x="1224" y="3159"/>
                        <a:pt x="1228" y="3159"/>
                        <a:pt x="1228" y="3159"/>
                      </a:cubicBezTo>
                      <a:cubicBezTo>
                        <a:pt x="1228" y="3159"/>
                        <a:pt x="1232" y="3159"/>
                        <a:pt x="1232" y="3159"/>
                      </a:cubicBezTo>
                      <a:cubicBezTo>
                        <a:pt x="1232" y="3159"/>
                        <a:pt x="1234" y="3159"/>
                        <a:pt x="1234" y="3159"/>
                      </a:cubicBezTo>
                      <a:cubicBezTo>
                        <a:pt x="1234" y="3159"/>
                        <a:pt x="1238" y="3159"/>
                        <a:pt x="1238" y="3159"/>
                      </a:cubicBezTo>
                      <a:cubicBezTo>
                        <a:pt x="1238" y="3159"/>
                        <a:pt x="1239" y="3159"/>
                        <a:pt x="1239" y="3159"/>
                      </a:cubicBezTo>
                      <a:cubicBezTo>
                        <a:pt x="1239" y="3159"/>
                        <a:pt x="1243" y="3159"/>
                        <a:pt x="1243" y="3159"/>
                      </a:cubicBezTo>
                      <a:cubicBezTo>
                        <a:pt x="1243" y="3159"/>
                        <a:pt x="1247" y="3159"/>
                        <a:pt x="1247" y="3159"/>
                      </a:cubicBezTo>
                      <a:cubicBezTo>
                        <a:pt x="1247" y="3159"/>
                        <a:pt x="1249" y="3159"/>
                        <a:pt x="1249" y="3159"/>
                      </a:cubicBezTo>
                      <a:cubicBezTo>
                        <a:pt x="1249" y="3159"/>
                        <a:pt x="1250" y="3159"/>
                        <a:pt x="1250" y="3159"/>
                      </a:cubicBezTo>
                      <a:cubicBezTo>
                        <a:pt x="1250" y="3159"/>
                        <a:pt x="1251" y="3158"/>
                        <a:pt x="1251" y="3158"/>
                      </a:cubicBezTo>
                      <a:cubicBezTo>
                        <a:pt x="1251" y="3158"/>
                        <a:pt x="1255" y="3159"/>
                        <a:pt x="1255" y="3159"/>
                      </a:cubicBezTo>
                      <a:cubicBezTo>
                        <a:pt x="1255" y="3159"/>
                        <a:pt x="1259" y="3159"/>
                        <a:pt x="1259" y="3159"/>
                      </a:cubicBezTo>
                      <a:cubicBezTo>
                        <a:pt x="1259" y="3159"/>
                        <a:pt x="1265" y="3159"/>
                        <a:pt x="1265" y="3159"/>
                      </a:cubicBezTo>
                      <a:cubicBezTo>
                        <a:pt x="1265" y="3159"/>
                        <a:pt x="1266" y="3159"/>
                        <a:pt x="1266" y="3159"/>
                      </a:cubicBezTo>
                      <a:cubicBezTo>
                        <a:pt x="1266" y="3159"/>
                        <a:pt x="1269" y="3159"/>
                        <a:pt x="1269" y="3159"/>
                      </a:cubicBezTo>
                      <a:cubicBezTo>
                        <a:pt x="1269" y="3159"/>
                        <a:pt x="1270" y="3159"/>
                        <a:pt x="1270" y="3159"/>
                      </a:cubicBezTo>
                      <a:cubicBezTo>
                        <a:pt x="1270" y="3159"/>
                        <a:pt x="1274" y="3159"/>
                        <a:pt x="1274" y="3159"/>
                      </a:cubicBezTo>
                      <a:cubicBezTo>
                        <a:pt x="1274" y="3159"/>
                        <a:pt x="1278" y="3159"/>
                        <a:pt x="1278" y="3159"/>
                      </a:cubicBezTo>
                      <a:cubicBezTo>
                        <a:pt x="1278" y="3159"/>
                        <a:pt x="1282" y="3158"/>
                        <a:pt x="1282" y="3158"/>
                      </a:cubicBezTo>
                      <a:cubicBezTo>
                        <a:pt x="1282" y="3158"/>
                        <a:pt x="1283" y="3159"/>
                        <a:pt x="1283" y="3159"/>
                      </a:cubicBezTo>
                      <a:cubicBezTo>
                        <a:pt x="1283" y="3159"/>
                        <a:pt x="1285" y="3159"/>
                        <a:pt x="1285" y="3159"/>
                      </a:cubicBezTo>
                      <a:cubicBezTo>
                        <a:pt x="1285" y="3159"/>
                        <a:pt x="1289" y="3159"/>
                        <a:pt x="1289" y="3159"/>
                      </a:cubicBezTo>
                      <a:cubicBezTo>
                        <a:pt x="1289" y="3159"/>
                        <a:pt x="1290" y="3158"/>
                        <a:pt x="1290" y="3158"/>
                      </a:cubicBezTo>
                      <a:cubicBezTo>
                        <a:pt x="1290" y="3158"/>
                        <a:pt x="1294" y="3159"/>
                        <a:pt x="1294" y="3159"/>
                      </a:cubicBezTo>
                      <a:cubicBezTo>
                        <a:pt x="1294" y="3159"/>
                        <a:pt x="1298" y="3159"/>
                        <a:pt x="1298" y="3159"/>
                      </a:cubicBezTo>
                      <a:cubicBezTo>
                        <a:pt x="1298" y="3159"/>
                        <a:pt x="1298" y="3158"/>
                        <a:pt x="1298" y="3158"/>
                      </a:cubicBezTo>
                      <a:cubicBezTo>
                        <a:pt x="1298" y="3158"/>
                        <a:pt x="1302" y="3158"/>
                        <a:pt x="1302" y="3158"/>
                      </a:cubicBezTo>
                      <a:cubicBezTo>
                        <a:pt x="1302" y="3158"/>
                        <a:pt x="1306" y="3159"/>
                        <a:pt x="1306" y="3159"/>
                      </a:cubicBezTo>
                      <a:cubicBezTo>
                        <a:pt x="1306" y="3159"/>
                        <a:pt x="1307" y="3159"/>
                        <a:pt x="1307" y="3159"/>
                      </a:cubicBezTo>
                      <a:cubicBezTo>
                        <a:pt x="1307" y="3159"/>
                        <a:pt x="1307" y="3158"/>
                        <a:pt x="1307" y="3158"/>
                      </a:cubicBezTo>
                      <a:cubicBezTo>
                        <a:pt x="1307" y="3158"/>
                        <a:pt x="1313" y="3159"/>
                        <a:pt x="1313" y="3159"/>
                      </a:cubicBezTo>
                      <a:cubicBezTo>
                        <a:pt x="1313" y="3159"/>
                        <a:pt x="1317" y="3158"/>
                        <a:pt x="1317" y="3158"/>
                      </a:cubicBezTo>
                      <a:cubicBezTo>
                        <a:pt x="1317" y="3158"/>
                        <a:pt x="1322" y="3159"/>
                        <a:pt x="1322" y="3159"/>
                      </a:cubicBezTo>
                      <a:cubicBezTo>
                        <a:pt x="1322" y="3159"/>
                        <a:pt x="1323" y="3159"/>
                        <a:pt x="1323" y="3159"/>
                      </a:cubicBezTo>
                      <a:cubicBezTo>
                        <a:pt x="1323" y="3159"/>
                        <a:pt x="1325" y="3159"/>
                        <a:pt x="1325" y="3159"/>
                      </a:cubicBezTo>
                      <a:cubicBezTo>
                        <a:pt x="1325" y="3159"/>
                        <a:pt x="1327" y="3159"/>
                        <a:pt x="1327" y="3159"/>
                      </a:cubicBezTo>
                      <a:cubicBezTo>
                        <a:pt x="1327" y="3159"/>
                        <a:pt x="1331" y="3159"/>
                        <a:pt x="1331" y="3159"/>
                      </a:cubicBezTo>
                      <a:cubicBezTo>
                        <a:pt x="1331" y="3159"/>
                        <a:pt x="1333" y="3160"/>
                        <a:pt x="1333" y="3160"/>
                      </a:cubicBezTo>
                      <a:cubicBezTo>
                        <a:pt x="1333" y="3160"/>
                        <a:pt x="1335" y="3159"/>
                        <a:pt x="1335" y="3159"/>
                      </a:cubicBezTo>
                      <a:cubicBezTo>
                        <a:pt x="1335" y="3159"/>
                        <a:pt x="1339" y="3159"/>
                        <a:pt x="1339" y="3159"/>
                      </a:cubicBezTo>
                      <a:cubicBezTo>
                        <a:pt x="1339" y="3159"/>
                        <a:pt x="1343" y="3159"/>
                        <a:pt x="1343" y="3159"/>
                      </a:cubicBezTo>
                      <a:cubicBezTo>
                        <a:pt x="1343" y="3159"/>
                        <a:pt x="1345" y="3159"/>
                        <a:pt x="1345" y="3159"/>
                      </a:cubicBezTo>
                      <a:cubicBezTo>
                        <a:pt x="1345" y="3159"/>
                        <a:pt x="1347" y="3159"/>
                        <a:pt x="1347" y="3159"/>
                      </a:cubicBezTo>
                      <a:cubicBezTo>
                        <a:pt x="1347" y="3159"/>
                        <a:pt x="1349" y="3159"/>
                        <a:pt x="1349" y="3159"/>
                      </a:cubicBezTo>
                      <a:cubicBezTo>
                        <a:pt x="1349" y="3159"/>
                        <a:pt x="1355" y="3159"/>
                        <a:pt x="1355" y="3159"/>
                      </a:cubicBezTo>
                      <a:cubicBezTo>
                        <a:pt x="1355" y="3159"/>
                        <a:pt x="1357" y="3160"/>
                        <a:pt x="1357" y="3160"/>
                      </a:cubicBezTo>
                      <a:cubicBezTo>
                        <a:pt x="1357" y="3160"/>
                        <a:pt x="1357" y="3159"/>
                        <a:pt x="1357" y="3159"/>
                      </a:cubicBezTo>
                      <a:cubicBezTo>
                        <a:pt x="1357" y="3159"/>
                        <a:pt x="1358" y="3159"/>
                        <a:pt x="1358" y="3159"/>
                      </a:cubicBezTo>
                      <a:cubicBezTo>
                        <a:pt x="1358" y="3159"/>
                        <a:pt x="1364" y="3159"/>
                        <a:pt x="1364" y="3159"/>
                      </a:cubicBezTo>
                      <a:cubicBezTo>
                        <a:pt x="1364" y="3159"/>
                        <a:pt x="1367" y="3159"/>
                        <a:pt x="1367" y="3159"/>
                      </a:cubicBezTo>
                      <a:cubicBezTo>
                        <a:pt x="1367" y="3159"/>
                        <a:pt x="1372" y="3159"/>
                        <a:pt x="1372" y="3159"/>
                      </a:cubicBezTo>
                      <a:cubicBezTo>
                        <a:pt x="1372" y="3159"/>
                        <a:pt x="1374" y="3159"/>
                        <a:pt x="1374" y="3159"/>
                      </a:cubicBezTo>
                      <a:cubicBezTo>
                        <a:pt x="1374" y="3159"/>
                        <a:pt x="1375" y="3159"/>
                        <a:pt x="1375" y="3159"/>
                      </a:cubicBezTo>
                      <a:cubicBezTo>
                        <a:pt x="1375" y="3159"/>
                        <a:pt x="1378" y="3159"/>
                        <a:pt x="1378" y="3159"/>
                      </a:cubicBezTo>
                      <a:cubicBezTo>
                        <a:pt x="1378" y="3159"/>
                        <a:pt x="1380" y="3159"/>
                        <a:pt x="1380" y="3159"/>
                      </a:cubicBezTo>
                      <a:cubicBezTo>
                        <a:pt x="1380" y="3159"/>
                        <a:pt x="1381" y="3159"/>
                        <a:pt x="1381" y="3159"/>
                      </a:cubicBezTo>
                      <a:cubicBezTo>
                        <a:pt x="1381" y="3159"/>
                        <a:pt x="1387" y="3159"/>
                        <a:pt x="1387" y="3159"/>
                      </a:cubicBezTo>
                      <a:cubicBezTo>
                        <a:pt x="1387" y="3159"/>
                        <a:pt x="1391" y="3159"/>
                        <a:pt x="1391" y="3159"/>
                      </a:cubicBezTo>
                      <a:cubicBezTo>
                        <a:pt x="1391" y="3159"/>
                        <a:pt x="1393" y="3159"/>
                        <a:pt x="1393" y="3159"/>
                      </a:cubicBezTo>
                      <a:cubicBezTo>
                        <a:pt x="1393" y="3159"/>
                        <a:pt x="1396" y="3157"/>
                        <a:pt x="1396" y="3157"/>
                      </a:cubicBezTo>
                      <a:cubicBezTo>
                        <a:pt x="1396" y="3157"/>
                        <a:pt x="1398" y="3156"/>
                        <a:pt x="1398" y="3156"/>
                      </a:cubicBezTo>
                      <a:cubicBezTo>
                        <a:pt x="1398" y="3156"/>
                        <a:pt x="1402" y="3158"/>
                        <a:pt x="1402" y="3158"/>
                      </a:cubicBezTo>
                      <a:cubicBezTo>
                        <a:pt x="1402" y="3158"/>
                        <a:pt x="1403" y="3158"/>
                        <a:pt x="1403" y="3158"/>
                      </a:cubicBezTo>
                      <a:cubicBezTo>
                        <a:pt x="1403" y="3158"/>
                        <a:pt x="1404" y="3159"/>
                        <a:pt x="1404" y="3159"/>
                      </a:cubicBezTo>
                      <a:cubicBezTo>
                        <a:pt x="1404" y="3159"/>
                        <a:pt x="1411" y="3159"/>
                        <a:pt x="1411" y="3159"/>
                      </a:cubicBezTo>
                      <a:cubicBezTo>
                        <a:pt x="1411" y="3159"/>
                        <a:pt x="1414" y="3159"/>
                        <a:pt x="1414" y="3159"/>
                      </a:cubicBezTo>
                      <a:cubicBezTo>
                        <a:pt x="1414" y="3159"/>
                        <a:pt x="1414" y="3159"/>
                        <a:pt x="1414" y="3159"/>
                      </a:cubicBezTo>
                      <a:cubicBezTo>
                        <a:pt x="1414" y="3159"/>
                        <a:pt x="1415" y="3159"/>
                        <a:pt x="1415" y="3159"/>
                      </a:cubicBezTo>
                      <a:cubicBezTo>
                        <a:pt x="1415" y="3159"/>
                        <a:pt x="1422" y="3159"/>
                        <a:pt x="1422" y="3159"/>
                      </a:cubicBezTo>
                      <a:cubicBezTo>
                        <a:pt x="1422" y="3159"/>
                        <a:pt x="1425" y="3159"/>
                        <a:pt x="1425" y="3159"/>
                      </a:cubicBezTo>
                      <a:cubicBezTo>
                        <a:pt x="1425" y="3159"/>
                        <a:pt x="1426" y="3159"/>
                        <a:pt x="1426" y="3159"/>
                      </a:cubicBezTo>
                      <a:cubicBezTo>
                        <a:pt x="1426" y="3159"/>
                        <a:pt x="1429" y="3159"/>
                        <a:pt x="1429" y="3159"/>
                      </a:cubicBezTo>
                      <a:cubicBezTo>
                        <a:pt x="1429" y="3159"/>
                        <a:pt x="1434" y="3159"/>
                        <a:pt x="1434" y="3159"/>
                      </a:cubicBezTo>
                      <a:cubicBezTo>
                        <a:pt x="1434" y="3159"/>
                        <a:pt x="1435" y="3159"/>
                        <a:pt x="1435" y="3159"/>
                      </a:cubicBezTo>
                      <a:cubicBezTo>
                        <a:pt x="1435" y="3159"/>
                        <a:pt x="1437" y="3159"/>
                        <a:pt x="1437" y="3159"/>
                      </a:cubicBezTo>
                      <a:cubicBezTo>
                        <a:pt x="1437" y="3159"/>
                        <a:pt x="1441" y="3159"/>
                        <a:pt x="1441" y="3159"/>
                      </a:cubicBezTo>
                      <a:cubicBezTo>
                        <a:pt x="1441" y="3159"/>
                        <a:pt x="1443" y="3159"/>
                        <a:pt x="1443" y="3159"/>
                      </a:cubicBezTo>
                      <a:cubicBezTo>
                        <a:pt x="1443" y="3159"/>
                        <a:pt x="1446" y="3159"/>
                        <a:pt x="1446" y="3159"/>
                      </a:cubicBezTo>
                      <a:cubicBezTo>
                        <a:pt x="1446" y="3159"/>
                        <a:pt x="1451" y="3159"/>
                        <a:pt x="1451" y="3159"/>
                      </a:cubicBezTo>
                      <a:cubicBezTo>
                        <a:pt x="1451" y="3159"/>
                        <a:pt x="1452" y="3159"/>
                        <a:pt x="1452" y="3159"/>
                      </a:cubicBezTo>
                      <a:cubicBezTo>
                        <a:pt x="1452" y="3159"/>
                        <a:pt x="1454" y="3159"/>
                        <a:pt x="1454" y="3159"/>
                      </a:cubicBezTo>
                      <a:cubicBezTo>
                        <a:pt x="1454" y="3159"/>
                        <a:pt x="1456" y="3159"/>
                        <a:pt x="1456" y="3159"/>
                      </a:cubicBezTo>
                      <a:cubicBezTo>
                        <a:pt x="1456" y="3159"/>
                        <a:pt x="1460" y="3159"/>
                        <a:pt x="1460" y="3159"/>
                      </a:cubicBezTo>
                      <a:cubicBezTo>
                        <a:pt x="1460" y="3159"/>
                        <a:pt x="1461" y="3159"/>
                        <a:pt x="1461" y="3159"/>
                      </a:cubicBezTo>
                      <a:cubicBezTo>
                        <a:pt x="1461" y="3159"/>
                        <a:pt x="1468" y="3159"/>
                        <a:pt x="1468" y="3159"/>
                      </a:cubicBezTo>
                      <a:cubicBezTo>
                        <a:pt x="1468" y="3159"/>
                        <a:pt x="1468" y="3160"/>
                        <a:pt x="1468" y="3160"/>
                      </a:cubicBezTo>
                      <a:cubicBezTo>
                        <a:pt x="1468" y="3160"/>
                        <a:pt x="1472" y="3159"/>
                        <a:pt x="1472" y="3159"/>
                      </a:cubicBezTo>
                      <a:cubicBezTo>
                        <a:pt x="1472" y="3159"/>
                        <a:pt x="1474" y="3159"/>
                        <a:pt x="1474" y="3159"/>
                      </a:cubicBezTo>
                      <a:cubicBezTo>
                        <a:pt x="1474" y="3159"/>
                        <a:pt x="1480" y="3160"/>
                        <a:pt x="1480" y="3160"/>
                      </a:cubicBezTo>
                      <a:cubicBezTo>
                        <a:pt x="1480" y="3160"/>
                        <a:pt x="1482" y="3159"/>
                        <a:pt x="1482" y="3159"/>
                      </a:cubicBezTo>
                      <a:cubicBezTo>
                        <a:pt x="1482" y="3159"/>
                        <a:pt x="1484" y="3160"/>
                        <a:pt x="1484" y="3160"/>
                      </a:cubicBezTo>
                      <a:cubicBezTo>
                        <a:pt x="1484" y="3160"/>
                        <a:pt x="1485" y="3159"/>
                        <a:pt x="1485" y="3159"/>
                      </a:cubicBezTo>
                      <a:cubicBezTo>
                        <a:pt x="1485" y="3159"/>
                        <a:pt x="1489" y="3159"/>
                        <a:pt x="1489" y="3159"/>
                      </a:cubicBezTo>
                      <a:cubicBezTo>
                        <a:pt x="1489" y="3159"/>
                        <a:pt x="1490" y="3159"/>
                        <a:pt x="1490" y="3159"/>
                      </a:cubicBezTo>
                      <a:cubicBezTo>
                        <a:pt x="1490" y="3159"/>
                        <a:pt x="1495" y="3159"/>
                        <a:pt x="1495" y="3159"/>
                      </a:cubicBezTo>
                      <a:cubicBezTo>
                        <a:pt x="1495" y="3159"/>
                        <a:pt x="1497" y="3159"/>
                        <a:pt x="1497" y="3159"/>
                      </a:cubicBezTo>
                      <a:cubicBezTo>
                        <a:pt x="1497" y="3159"/>
                        <a:pt x="1500" y="3159"/>
                        <a:pt x="1500" y="3159"/>
                      </a:cubicBezTo>
                      <a:cubicBezTo>
                        <a:pt x="1500" y="3159"/>
                        <a:pt x="1504" y="3159"/>
                        <a:pt x="1504" y="3159"/>
                      </a:cubicBezTo>
                      <a:cubicBezTo>
                        <a:pt x="1504" y="3159"/>
                        <a:pt x="1508" y="3159"/>
                        <a:pt x="1508" y="3159"/>
                      </a:cubicBezTo>
                      <a:cubicBezTo>
                        <a:pt x="1508" y="3159"/>
                        <a:pt x="1510" y="3159"/>
                        <a:pt x="1510" y="3159"/>
                      </a:cubicBezTo>
                      <a:cubicBezTo>
                        <a:pt x="1510" y="3159"/>
                        <a:pt x="1511" y="3159"/>
                        <a:pt x="1511" y="3159"/>
                      </a:cubicBezTo>
                      <a:cubicBezTo>
                        <a:pt x="1511" y="3159"/>
                        <a:pt x="1512" y="3160"/>
                        <a:pt x="1512" y="3160"/>
                      </a:cubicBezTo>
                      <a:cubicBezTo>
                        <a:pt x="1512" y="3160"/>
                        <a:pt x="1516" y="3159"/>
                        <a:pt x="1516" y="3159"/>
                      </a:cubicBezTo>
                      <a:cubicBezTo>
                        <a:pt x="1516" y="3159"/>
                        <a:pt x="1518" y="3160"/>
                        <a:pt x="1518" y="3160"/>
                      </a:cubicBezTo>
                      <a:cubicBezTo>
                        <a:pt x="1518" y="3160"/>
                        <a:pt x="1521" y="3160"/>
                        <a:pt x="1521" y="3160"/>
                      </a:cubicBezTo>
                      <a:cubicBezTo>
                        <a:pt x="1521" y="3160"/>
                        <a:pt x="1526" y="3159"/>
                        <a:pt x="1526" y="3159"/>
                      </a:cubicBezTo>
                      <a:cubicBezTo>
                        <a:pt x="1526" y="3159"/>
                        <a:pt x="1527" y="3159"/>
                        <a:pt x="1527" y="3159"/>
                      </a:cubicBezTo>
                      <a:cubicBezTo>
                        <a:pt x="1527" y="3159"/>
                        <a:pt x="1532" y="3158"/>
                        <a:pt x="1532" y="3158"/>
                      </a:cubicBezTo>
                      <a:cubicBezTo>
                        <a:pt x="1532" y="3158"/>
                        <a:pt x="1533" y="3158"/>
                        <a:pt x="1533" y="3158"/>
                      </a:cubicBezTo>
                      <a:cubicBezTo>
                        <a:pt x="1533" y="3158"/>
                        <a:pt x="1538" y="3156"/>
                        <a:pt x="1538" y="3156"/>
                      </a:cubicBezTo>
                      <a:cubicBezTo>
                        <a:pt x="1538" y="3156"/>
                        <a:pt x="1539" y="3156"/>
                        <a:pt x="1539" y="3156"/>
                      </a:cubicBezTo>
                      <a:cubicBezTo>
                        <a:pt x="1539" y="3156"/>
                        <a:pt x="1544" y="3154"/>
                        <a:pt x="1544" y="3154"/>
                      </a:cubicBezTo>
                      <a:cubicBezTo>
                        <a:pt x="1544" y="3154"/>
                        <a:pt x="1544" y="3154"/>
                        <a:pt x="1544" y="3154"/>
                      </a:cubicBezTo>
                      <a:cubicBezTo>
                        <a:pt x="1544" y="3154"/>
                        <a:pt x="1549" y="3150"/>
                        <a:pt x="1549" y="3150"/>
                      </a:cubicBezTo>
                      <a:cubicBezTo>
                        <a:pt x="1549" y="3150"/>
                        <a:pt x="1550" y="3150"/>
                        <a:pt x="1550" y="3150"/>
                      </a:cubicBezTo>
                      <a:cubicBezTo>
                        <a:pt x="1550" y="3150"/>
                        <a:pt x="1555" y="3142"/>
                        <a:pt x="1555" y="3142"/>
                      </a:cubicBezTo>
                      <a:cubicBezTo>
                        <a:pt x="1555" y="3142"/>
                        <a:pt x="1555" y="3142"/>
                        <a:pt x="1555" y="3142"/>
                      </a:cubicBezTo>
                      <a:cubicBezTo>
                        <a:pt x="1555" y="3142"/>
                        <a:pt x="1561" y="3109"/>
                        <a:pt x="1561" y="3109"/>
                      </a:cubicBezTo>
                      <a:cubicBezTo>
                        <a:pt x="1561" y="3109"/>
                        <a:pt x="1561" y="3104"/>
                        <a:pt x="1561" y="3104"/>
                      </a:cubicBezTo>
                      <a:cubicBezTo>
                        <a:pt x="1561" y="3104"/>
                        <a:pt x="1566" y="2673"/>
                        <a:pt x="1566" y="2673"/>
                      </a:cubicBezTo>
                      <a:cubicBezTo>
                        <a:pt x="1566" y="2673"/>
                        <a:pt x="1567" y="2668"/>
                        <a:pt x="1567" y="2668"/>
                      </a:cubicBezTo>
                      <a:cubicBezTo>
                        <a:pt x="1567" y="2668"/>
                        <a:pt x="1572" y="3078"/>
                        <a:pt x="1572" y="3078"/>
                      </a:cubicBezTo>
                      <a:cubicBezTo>
                        <a:pt x="1572" y="3078"/>
                        <a:pt x="1572" y="3087"/>
                        <a:pt x="1572" y="3087"/>
                      </a:cubicBezTo>
                      <a:cubicBezTo>
                        <a:pt x="1572" y="3087"/>
                        <a:pt x="1578" y="3137"/>
                        <a:pt x="1578" y="3137"/>
                      </a:cubicBezTo>
                      <a:cubicBezTo>
                        <a:pt x="1578" y="3137"/>
                        <a:pt x="1578" y="3138"/>
                        <a:pt x="1578" y="3138"/>
                      </a:cubicBezTo>
                      <a:cubicBezTo>
                        <a:pt x="1578" y="3138"/>
                        <a:pt x="1583" y="3148"/>
                        <a:pt x="1583" y="3148"/>
                      </a:cubicBezTo>
                      <a:cubicBezTo>
                        <a:pt x="1583" y="3148"/>
                        <a:pt x="1583" y="3148"/>
                        <a:pt x="1583" y="3148"/>
                      </a:cubicBezTo>
                      <a:cubicBezTo>
                        <a:pt x="1583" y="3148"/>
                        <a:pt x="1589" y="3152"/>
                        <a:pt x="1589" y="3152"/>
                      </a:cubicBezTo>
                      <a:cubicBezTo>
                        <a:pt x="1589" y="3152"/>
                        <a:pt x="1589" y="3152"/>
                        <a:pt x="1589" y="3152"/>
                      </a:cubicBezTo>
                      <a:cubicBezTo>
                        <a:pt x="1589" y="3152"/>
                        <a:pt x="1595" y="3153"/>
                        <a:pt x="1595" y="3153"/>
                      </a:cubicBezTo>
                      <a:cubicBezTo>
                        <a:pt x="1595" y="3153"/>
                        <a:pt x="1595" y="3153"/>
                        <a:pt x="1595" y="3153"/>
                      </a:cubicBezTo>
                      <a:cubicBezTo>
                        <a:pt x="1595" y="3153"/>
                        <a:pt x="1600" y="3155"/>
                        <a:pt x="1600" y="3155"/>
                      </a:cubicBezTo>
                      <a:cubicBezTo>
                        <a:pt x="1600" y="3155"/>
                        <a:pt x="1602" y="3155"/>
                        <a:pt x="1602" y="3155"/>
                      </a:cubicBezTo>
                      <a:cubicBezTo>
                        <a:pt x="1602" y="3155"/>
                        <a:pt x="1606" y="3156"/>
                        <a:pt x="1606" y="3156"/>
                      </a:cubicBezTo>
                      <a:cubicBezTo>
                        <a:pt x="1606" y="3156"/>
                        <a:pt x="1608" y="3156"/>
                        <a:pt x="1608" y="3156"/>
                      </a:cubicBezTo>
                      <a:cubicBezTo>
                        <a:pt x="1608" y="3156"/>
                        <a:pt x="1612" y="3157"/>
                        <a:pt x="1612" y="3157"/>
                      </a:cubicBezTo>
                      <a:cubicBezTo>
                        <a:pt x="1612" y="3157"/>
                        <a:pt x="1612" y="3156"/>
                        <a:pt x="1612" y="3156"/>
                      </a:cubicBezTo>
                      <a:cubicBezTo>
                        <a:pt x="1612" y="3156"/>
                        <a:pt x="1615" y="3157"/>
                        <a:pt x="1615" y="3157"/>
                      </a:cubicBezTo>
                      <a:cubicBezTo>
                        <a:pt x="1615" y="3157"/>
                        <a:pt x="1619" y="3156"/>
                        <a:pt x="1619" y="3156"/>
                      </a:cubicBezTo>
                      <a:cubicBezTo>
                        <a:pt x="1619" y="3156"/>
                        <a:pt x="1623" y="3157"/>
                        <a:pt x="1623" y="3157"/>
                      </a:cubicBezTo>
                      <a:cubicBezTo>
                        <a:pt x="1623" y="3157"/>
                        <a:pt x="1624" y="3157"/>
                        <a:pt x="1624" y="3157"/>
                      </a:cubicBezTo>
                      <a:cubicBezTo>
                        <a:pt x="1624" y="3157"/>
                        <a:pt x="1628" y="3158"/>
                        <a:pt x="1628" y="3158"/>
                      </a:cubicBezTo>
                      <a:cubicBezTo>
                        <a:pt x="1628" y="3158"/>
                        <a:pt x="1629" y="3157"/>
                        <a:pt x="1629" y="3157"/>
                      </a:cubicBezTo>
                      <a:cubicBezTo>
                        <a:pt x="1629" y="3157"/>
                        <a:pt x="1633" y="3158"/>
                        <a:pt x="1633" y="3158"/>
                      </a:cubicBezTo>
                      <a:cubicBezTo>
                        <a:pt x="1633" y="3158"/>
                        <a:pt x="1636" y="3158"/>
                        <a:pt x="1636" y="3158"/>
                      </a:cubicBezTo>
                      <a:cubicBezTo>
                        <a:pt x="1636" y="3158"/>
                        <a:pt x="1638" y="3158"/>
                        <a:pt x="1638" y="3158"/>
                      </a:cubicBezTo>
                      <a:cubicBezTo>
                        <a:pt x="1638" y="3158"/>
                        <a:pt x="1642" y="3159"/>
                        <a:pt x="1642" y="3159"/>
                      </a:cubicBezTo>
                      <a:cubicBezTo>
                        <a:pt x="1642" y="3159"/>
                        <a:pt x="1645" y="3158"/>
                        <a:pt x="1645" y="3158"/>
                      </a:cubicBezTo>
                      <a:cubicBezTo>
                        <a:pt x="1645" y="3158"/>
                        <a:pt x="1646" y="3159"/>
                        <a:pt x="1646" y="3159"/>
                      </a:cubicBezTo>
                      <a:cubicBezTo>
                        <a:pt x="1646" y="3159"/>
                        <a:pt x="1650" y="3158"/>
                        <a:pt x="1650" y="3158"/>
                      </a:cubicBezTo>
                      <a:cubicBezTo>
                        <a:pt x="1650" y="3158"/>
                        <a:pt x="1652" y="3159"/>
                        <a:pt x="1652" y="3159"/>
                      </a:cubicBezTo>
                      <a:cubicBezTo>
                        <a:pt x="1652" y="3159"/>
                        <a:pt x="1657" y="3158"/>
                        <a:pt x="1657" y="3158"/>
                      </a:cubicBezTo>
                      <a:cubicBezTo>
                        <a:pt x="1657" y="3158"/>
                        <a:pt x="1657" y="3158"/>
                        <a:pt x="1657" y="3158"/>
                      </a:cubicBezTo>
                      <a:cubicBezTo>
                        <a:pt x="1657" y="3158"/>
                        <a:pt x="1661" y="3159"/>
                        <a:pt x="1661" y="3159"/>
                      </a:cubicBezTo>
                      <a:cubicBezTo>
                        <a:pt x="1661" y="3159"/>
                        <a:pt x="1665" y="3158"/>
                        <a:pt x="1665" y="3158"/>
                      </a:cubicBezTo>
                      <a:cubicBezTo>
                        <a:pt x="1665" y="3158"/>
                        <a:pt x="1667" y="3159"/>
                        <a:pt x="1667" y="3159"/>
                      </a:cubicBezTo>
                      <a:cubicBezTo>
                        <a:pt x="1667" y="3159"/>
                        <a:pt x="1671" y="3159"/>
                        <a:pt x="1671" y="3159"/>
                      </a:cubicBezTo>
                      <a:cubicBezTo>
                        <a:pt x="1671" y="3159"/>
                        <a:pt x="1672" y="3158"/>
                        <a:pt x="1672" y="3158"/>
                      </a:cubicBezTo>
                      <a:cubicBezTo>
                        <a:pt x="1672" y="3158"/>
                        <a:pt x="1674" y="3158"/>
                        <a:pt x="1674" y="3158"/>
                      </a:cubicBezTo>
                      <a:cubicBezTo>
                        <a:pt x="1674" y="3158"/>
                        <a:pt x="1676" y="3157"/>
                        <a:pt x="1676" y="3157"/>
                      </a:cubicBezTo>
                      <a:cubicBezTo>
                        <a:pt x="1676" y="3157"/>
                        <a:pt x="1680" y="3158"/>
                        <a:pt x="1680" y="3158"/>
                      </a:cubicBezTo>
                      <a:cubicBezTo>
                        <a:pt x="1680" y="3158"/>
                        <a:pt x="1684" y="3159"/>
                        <a:pt x="1684" y="3159"/>
                      </a:cubicBezTo>
                      <a:cubicBezTo>
                        <a:pt x="1684" y="3159"/>
                        <a:pt x="1686" y="3158"/>
                        <a:pt x="1686" y="3158"/>
                      </a:cubicBezTo>
                      <a:cubicBezTo>
                        <a:pt x="1686" y="3158"/>
                        <a:pt x="1688" y="3159"/>
                        <a:pt x="1688" y="3159"/>
                      </a:cubicBezTo>
                      <a:cubicBezTo>
                        <a:pt x="1688" y="3159"/>
                        <a:pt x="1692" y="3159"/>
                        <a:pt x="1692" y="3159"/>
                      </a:cubicBezTo>
                      <a:cubicBezTo>
                        <a:pt x="1692" y="3159"/>
                        <a:pt x="1694" y="3159"/>
                        <a:pt x="1694" y="3159"/>
                      </a:cubicBezTo>
                      <a:cubicBezTo>
                        <a:pt x="1694" y="3159"/>
                        <a:pt x="1697" y="3159"/>
                        <a:pt x="1697" y="3159"/>
                      </a:cubicBezTo>
                      <a:cubicBezTo>
                        <a:pt x="1697" y="3159"/>
                        <a:pt x="1702" y="3158"/>
                        <a:pt x="1702" y="3158"/>
                      </a:cubicBezTo>
                      <a:cubicBezTo>
                        <a:pt x="1702" y="3158"/>
                        <a:pt x="1703" y="3158"/>
                        <a:pt x="1703" y="3158"/>
                      </a:cubicBezTo>
                      <a:cubicBezTo>
                        <a:pt x="1703" y="3158"/>
                        <a:pt x="1704" y="3159"/>
                        <a:pt x="1704" y="3159"/>
                      </a:cubicBezTo>
                      <a:cubicBezTo>
                        <a:pt x="1704" y="3159"/>
                        <a:pt x="1712" y="3159"/>
                        <a:pt x="1712" y="3159"/>
                      </a:cubicBezTo>
                      <a:cubicBezTo>
                        <a:pt x="1712" y="3159"/>
                        <a:pt x="1713" y="3159"/>
                        <a:pt x="1713" y="3159"/>
                      </a:cubicBezTo>
                      <a:cubicBezTo>
                        <a:pt x="1713" y="3159"/>
                        <a:pt x="1714" y="3159"/>
                        <a:pt x="1714" y="3159"/>
                      </a:cubicBezTo>
                      <a:cubicBezTo>
                        <a:pt x="1714" y="3159"/>
                        <a:pt x="1715" y="3159"/>
                        <a:pt x="1715" y="3159"/>
                      </a:cubicBezTo>
                      <a:cubicBezTo>
                        <a:pt x="1715" y="3159"/>
                        <a:pt x="1720" y="3159"/>
                        <a:pt x="1720" y="3159"/>
                      </a:cubicBezTo>
                      <a:cubicBezTo>
                        <a:pt x="1720" y="3159"/>
                        <a:pt x="1721" y="3159"/>
                        <a:pt x="1721" y="3159"/>
                      </a:cubicBezTo>
                      <a:cubicBezTo>
                        <a:pt x="1721" y="3159"/>
                        <a:pt x="1728" y="3159"/>
                        <a:pt x="1728" y="3159"/>
                      </a:cubicBezTo>
                      <a:cubicBezTo>
                        <a:pt x="1728" y="3159"/>
                        <a:pt x="1729" y="3159"/>
                        <a:pt x="1729" y="3159"/>
                      </a:cubicBezTo>
                      <a:cubicBezTo>
                        <a:pt x="1729" y="3159"/>
                        <a:pt x="1733" y="3159"/>
                        <a:pt x="1733" y="3159"/>
                      </a:cubicBezTo>
                      <a:cubicBezTo>
                        <a:pt x="1733" y="3159"/>
                        <a:pt x="1736" y="3157"/>
                        <a:pt x="1736" y="3157"/>
                      </a:cubicBezTo>
                      <a:cubicBezTo>
                        <a:pt x="1736" y="3157"/>
                        <a:pt x="1736" y="3157"/>
                        <a:pt x="1736" y="3157"/>
                      </a:cubicBezTo>
                      <a:cubicBezTo>
                        <a:pt x="1736" y="3157"/>
                        <a:pt x="1739" y="3156"/>
                        <a:pt x="1739" y="3156"/>
                      </a:cubicBezTo>
                      <a:cubicBezTo>
                        <a:pt x="1739" y="3156"/>
                        <a:pt x="1742" y="3156"/>
                        <a:pt x="1742" y="3156"/>
                      </a:cubicBezTo>
                      <a:cubicBezTo>
                        <a:pt x="1742" y="3156"/>
                        <a:pt x="1747" y="3159"/>
                        <a:pt x="1747" y="3159"/>
                      </a:cubicBezTo>
                      <a:cubicBezTo>
                        <a:pt x="1747" y="3159"/>
                        <a:pt x="1751" y="3159"/>
                        <a:pt x="1751" y="3159"/>
                      </a:cubicBezTo>
                      <a:cubicBezTo>
                        <a:pt x="1751" y="3159"/>
                        <a:pt x="1752" y="3158"/>
                        <a:pt x="1752" y="3158"/>
                      </a:cubicBezTo>
                      <a:cubicBezTo>
                        <a:pt x="1752" y="3158"/>
                        <a:pt x="1756" y="3159"/>
                        <a:pt x="1756" y="3159"/>
                      </a:cubicBezTo>
                      <a:cubicBezTo>
                        <a:pt x="1756" y="3159"/>
                        <a:pt x="1757" y="3159"/>
                        <a:pt x="1757" y="3159"/>
                      </a:cubicBezTo>
                      <a:cubicBezTo>
                        <a:pt x="1757" y="3159"/>
                        <a:pt x="1760" y="3159"/>
                        <a:pt x="1760" y="3159"/>
                      </a:cubicBezTo>
                      <a:cubicBezTo>
                        <a:pt x="1760" y="3159"/>
                        <a:pt x="1761" y="3159"/>
                        <a:pt x="1761" y="3159"/>
                      </a:cubicBezTo>
                      <a:cubicBezTo>
                        <a:pt x="1761" y="3159"/>
                        <a:pt x="1765" y="3159"/>
                        <a:pt x="1765" y="3159"/>
                      </a:cubicBezTo>
                      <a:cubicBezTo>
                        <a:pt x="1765" y="3159"/>
                        <a:pt x="1767" y="3160"/>
                        <a:pt x="1767" y="3160"/>
                      </a:cubicBezTo>
                      <a:cubicBezTo>
                        <a:pt x="1767" y="3160"/>
                        <a:pt x="1771" y="3159"/>
                        <a:pt x="1771" y="3159"/>
                      </a:cubicBezTo>
                      <a:cubicBezTo>
                        <a:pt x="1771" y="3159"/>
                        <a:pt x="1776" y="3159"/>
                        <a:pt x="1776" y="3159"/>
                      </a:cubicBezTo>
                      <a:cubicBezTo>
                        <a:pt x="1776" y="3159"/>
                        <a:pt x="1776" y="3159"/>
                        <a:pt x="1776" y="3159"/>
                      </a:cubicBezTo>
                      <a:cubicBezTo>
                        <a:pt x="1776" y="3159"/>
                        <a:pt x="1780" y="3159"/>
                        <a:pt x="1780" y="3159"/>
                      </a:cubicBezTo>
                      <a:cubicBezTo>
                        <a:pt x="1780" y="3159"/>
                        <a:pt x="1784" y="3160"/>
                        <a:pt x="1784" y="3160"/>
                      </a:cubicBezTo>
                      <a:cubicBezTo>
                        <a:pt x="1784" y="3160"/>
                        <a:pt x="1787" y="3159"/>
                        <a:pt x="1787" y="3159"/>
                      </a:cubicBezTo>
                      <a:cubicBezTo>
                        <a:pt x="1787" y="3159"/>
                        <a:pt x="1789" y="3159"/>
                        <a:pt x="1789" y="3159"/>
                      </a:cubicBezTo>
                      <a:cubicBezTo>
                        <a:pt x="1789" y="3159"/>
                        <a:pt x="1792" y="3159"/>
                        <a:pt x="1792" y="3159"/>
                      </a:cubicBezTo>
                      <a:cubicBezTo>
                        <a:pt x="1792" y="3159"/>
                        <a:pt x="1796" y="3159"/>
                        <a:pt x="1796" y="3159"/>
                      </a:cubicBezTo>
                      <a:cubicBezTo>
                        <a:pt x="1796" y="3159"/>
                        <a:pt x="1798" y="3159"/>
                        <a:pt x="1798" y="3159"/>
                      </a:cubicBezTo>
                      <a:cubicBezTo>
                        <a:pt x="1798" y="3159"/>
                        <a:pt x="1801" y="3159"/>
                        <a:pt x="1801" y="3159"/>
                      </a:cubicBezTo>
                      <a:cubicBezTo>
                        <a:pt x="1801" y="3159"/>
                        <a:pt x="1802" y="3159"/>
                        <a:pt x="1802" y="3159"/>
                      </a:cubicBezTo>
                      <a:cubicBezTo>
                        <a:pt x="1802" y="3159"/>
                        <a:pt x="1805" y="3159"/>
                        <a:pt x="1805" y="3159"/>
                      </a:cubicBezTo>
                      <a:cubicBezTo>
                        <a:pt x="1805" y="3159"/>
                        <a:pt x="1807" y="3158"/>
                        <a:pt x="1807" y="3158"/>
                      </a:cubicBezTo>
                      <a:cubicBezTo>
                        <a:pt x="1807" y="3158"/>
                        <a:pt x="1811" y="3158"/>
                        <a:pt x="1811" y="3158"/>
                      </a:cubicBezTo>
                      <a:cubicBezTo>
                        <a:pt x="1811" y="3158"/>
                        <a:pt x="1815" y="3159"/>
                        <a:pt x="1815" y="3159"/>
                      </a:cubicBezTo>
                      <a:cubicBezTo>
                        <a:pt x="1815" y="3159"/>
                        <a:pt x="1817" y="3159"/>
                        <a:pt x="1817" y="3159"/>
                      </a:cubicBezTo>
                      <a:cubicBezTo>
                        <a:pt x="1817" y="3159"/>
                        <a:pt x="1821" y="3158"/>
                        <a:pt x="1821" y="3158"/>
                      </a:cubicBezTo>
                      <a:cubicBezTo>
                        <a:pt x="1821" y="3158"/>
                        <a:pt x="1822" y="3158"/>
                        <a:pt x="1822" y="3158"/>
                      </a:cubicBezTo>
                      <a:cubicBezTo>
                        <a:pt x="1822" y="3158"/>
                        <a:pt x="1825" y="3159"/>
                        <a:pt x="1825" y="3159"/>
                      </a:cubicBezTo>
                      <a:cubicBezTo>
                        <a:pt x="1825" y="3159"/>
                        <a:pt x="1828" y="3158"/>
                        <a:pt x="1828" y="3158"/>
                      </a:cubicBezTo>
                      <a:cubicBezTo>
                        <a:pt x="1828" y="3158"/>
                        <a:pt x="1832" y="3158"/>
                        <a:pt x="1832" y="3158"/>
                      </a:cubicBezTo>
                      <a:cubicBezTo>
                        <a:pt x="1832" y="3158"/>
                        <a:pt x="1833" y="3159"/>
                        <a:pt x="1833" y="3159"/>
                      </a:cubicBezTo>
                      <a:cubicBezTo>
                        <a:pt x="1833" y="3159"/>
                        <a:pt x="1835" y="3158"/>
                        <a:pt x="1835" y="3158"/>
                      </a:cubicBezTo>
                      <a:cubicBezTo>
                        <a:pt x="1835" y="3158"/>
                        <a:pt x="1841" y="3158"/>
                        <a:pt x="1841" y="3158"/>
                      </a:cubicBezTo>
                      <a:cubicBezTo>
                        <a:pt x="1841" y="3158"/>
                        <a:pt x="1843" y="3159"/>
                        <a:pt x="1843" y="3159"/>
                      </a:cubicBezTo>
                      <a:cubicBezTo>
                        <a:pt x="1843" y="3159"/>
                        <a:pt x="1844" y="3159"/>
                        <a:pt x="1844" y="3159"/>
                      </a:cubicBezTo>
                      <a:cubicBezTo>
                        <a:pt x="1844" y="3159"/>
                        <a:pt x="1848" y="3159"/>
                        <a:pt x="1848" y="3159"/>
                      </a:cubicBezTo>
                      <a:cubicBezTo>
                        <a:pt x="1848" y="3159"/>
                        <a:pt x="1851" y="3159"/>
                        <a:pt x="1851" y="3159"/>
                      </a:cubicBezTo>
                      <a:cubicBezTo>
                        <a:pt x="1851" y="3159"/>
                        <a:pt x="1853" y="3159"/>
                        <a:pt x="1853" y="3159"/>
                      </a:cubicBezTo>
                      <a:cubicBezTo>
                        <a:pt x="1853" y="3159"/>
                        <a:pt x="1858" y="3160"/>
                        <a:pt x="1858" y="3160"/>
                      </a:cubicBezTo>
                      <a:cubicBezTo>
                        <a:pt x="1858" y="3160"/>
                        <a:pt x="1860" y="3158"/>
                        <a:pt x="1860" y="3158"/>
                      </a:cubicBezTo>
                      <a:cubicBezTo>
                        <a:pt x="1860" y="3158"/>
                        <a:pt x="1861" y="3159"/>
                        <a:pt x="1861" y="3159"/>
                      </a:cubicBezTo>
                      <a:cubicBezTo>
                        <a:pt x="1861" y="3159"/>
                        <a:pt x="1865" y="3159"/>
                        <a:pt x="1865" y="3159"/>
                      </a:cubicBezTo>
                      <a:cubicBezTo>
                        <a:pt x="1865" y="3159"/>
                        <a:pt x="1867" y="3159"/>
                        <a:pt x="1867" y="3159"/>
                      </a:cubicBezTo>
                      <a:cubicBezTo>
                        <a:pt x="1867" y="3159"/>
                        <a:pt x="1869" y="3160"/>
                        <a:pt x="1869" y="3160"/>
                      </a:cubicBezTo>
                      <a:cubicBezTo>
                        <a:pt x="1869" y="3160"/>
                        <a:pt x="1872" y="3159"/>
                        <a:pt x="1872" y="3159"/>
                      </a:cubicBezTo>
                      <a:cubicBezTo>
                        <a:pt x="1872" y="3159"/>
                        <a:pt x="1876" y="3159"/>
                        <a:pt x="1876" y="3159"/>
                      </a:cubicBezTo>
                      <a:cubicBezTo>
                        <a:pt x="1876" y="3159"/>
                        <a:pt x="1878" y="3159"/>
                        <a:pt x="1878" y="3159"/>
                      </a:cubicBezTo>
                      <a:cubicBezTo>
                        <a:pt x="1878" y="3159"/>
                        <a:pt x="1882" y="3159"/>
                        <a:pt x="1882" y="3159"/>
                      </a:cubicBezTo>
                      <a:cubicBezTo>
                        <a:pt x="1882" y="3159"/>
                        <a:pt x="1885" y="3159"/>
                        <a:pt x="1885" y="3159"/>
                      </a:cubicBezTo>
                      <a:cubicBezTo>
                        <a:pt x="1885" y="3159"/>
                        <a:pt x="1888" y="3159"/>
                        <a:pt x="1888" y="3159"/>
                      </a:cubicBezTo>
                      <a:cubicBezTo>
                        <a:pt x="1888" y="3159"/>
                        <a:pt x="1892" y="3158"/>
                        <a:pt x="1892" y="3158"/>
                      </a:cubicBezTo>
                      <a:cubicBezTo>
                        <a:pt x="1892" y="3158"/>
                        <a:pt x="1893" y="3159"/>
                        <a:pt x="1893" y="3159"/>
                      </a:cubicBezTo>
                      <a:cubicBezTo>
                        <a:pt x="1893" y="3159"/>
                        <a:pt x="1895" y="3159"/>
                        <a:pt x="1895" y="3159"/>
                      </a:cubicBezTo>
                      <a:cubicBezTo>
                        <a:pt x="1895" y="3159"/>
                        <a:pt x="1898" y="3158"/>
                        <a:pt x="1898" y="3158"/>
                      </a:cubicBezTo>
                      <a:cubicBezTo>
                        <a:pt x="1898" y="3158"/>
                        <a:pt x="1902" y="3159"/>
                        <a:pt x="1902" y="3159"/>
                      </a:cubicBezTo>
                      <a:cubicBezTo>
                        <a:pt x="1902" y="3159"/>
                        <a:pt x="1903" y="3158"/>
                        <a:pt x="1903" y="3158"/>
                      </a:cubicBezTo>
                      <a:cubicBezTo>
                        <a:pt x="1903" y="3158"/>
                        <a:pt x="1907" y="3158"/>
                        <a:pt x="1907" y="3158"/>
                      </a:cubicBezTo>
                      <a:cubicBezTo>
                        <a:pt x="1907" y="3158"/>
                        <a:pt x="1911" y="3158"/>
                        <a:pt x="1911" y="3158"/>
                      </a:cubicBezTo>
                      <a:cubicBezTo>
                        <a:pt x="1911" y="3158"/>
                        <a:pt x="1912" y="3158"/>
                        <a:pt x="1912" y="3158"/>
                      </a:cubicBezTo>
                      <a:cubicBezTo>
                        <a:pt x="1912" y="3158"/>
                        <a:pt x="1917" y="3156"/>
                        <a:pt x="1917" y="3156"/>
                      </a:cubicBezTo>
                      <a:cubicBezTo>
                        <a:pt x="1917" y="3156"/>
                        <a:pt x="1917" y="3156"/>
                        <a:pt x="1917" y="3156"/>
                      </a:cubicBezTo>
                      <a:cubicBezTo>
                        <a:pt x="1917" y="3156"/>
                        <a:pt x="1923" y="3155"/>
                        <a:pt x="1923" y="3155"/>
                      </a:cubicBezTo>
                      <a:cubicBezTo>
                        <a:pt x="1923" y="3155"/>
                        <a:pt x="1923" y="3154"/>
                        <a:pt x="1923" y="3154"/>
                      </a:cubicBezTo>
                      <a:cubicBezTo>
                        <a:pt x="1923" y="3154"/>
                        <a:pt x="1928" y="3151"/>
                        <a:pt x="1928" y="3151"/>
                      </a:cubicBezTo>
                      <a:cubicBezTo>
                        <a:pt x="1928" y="3151"/>
                        <a:pt x="1929" y="3151"/>
                        <a:pt x="1929" y="3151"/>
                      </a:cubicBezTo>
                      <a:cubicBezTo>
                        <a:pt x="1929" y="3151"/>
                        <a:pt x="1934" y="3142"/>
                        <a:pt x="1934" y="3142"/>
                      </a:cubicBezTo>
                      <a:cubicBezTo>
                        <a:pt x="1934" y="3142"/>
                        <a:pt x="1934" y="3142"/>
                        <a:pt x="1934" y="3142"/>
                      </a:cubicBezTo>
                      <a:cubicBezTo>
                        <a:pt x="1934" y="3142"/>
                        <a:pt x="1940" y="3088"/>
                        <a:pt x="1940" y="3088"/>
                      </a:cubicBezTo>
                      <a:cubicBezTo>
                        <a:pt x="1940" y="3088"/>
                        <a:pt x="1940" y="3082"/>
                        <a:pt x="1940" y="3082"/>
                      </a:cubicBezTo>
                      <a:cubicBezTo>
                        <a:pt x="1940" y="3082"/>
                        <a:pt x="1943" y="3002"/>
                        <a:pt x="1943" y="3002"/>
                      </a:cubicBezTo>
                      <a:cubicBezTo>
                        <a:pt x="1943" y="3002"/>
                        <a:pt x="1946" y="3067"/>
                        <a:pt x="1946" y="3067"/>
                      </a:cubicBezTo>
                      <a:cubicBezTo>
                        <a:pt x="1946" y="3067"/>
                        <a:pt x="1948" y="3096"/>
                        <a:pt x="1948" y="3096"/>
                      </a:cubicBezTo>
                      <a:cubicBezTo>
                        <a:pt x="1948" y="3096"/>
                        <a:pt x="1951" y="3069"/>
                        <a:pt x="1951" y="3069"/>
                      </a:cubicBezTo>
                      <a:cubicBezTo>
                        <a:pt x="1951" y="3069"/>
                        <a:pt x="1957" y="2959"/>
                        <a:pt x="1957" y="2959"/>
                      </a:cubicBezTo>
                      <a:cubicBezTo>
                        <a:pt x="1957" y="2959"/>
                        <a:pt x="1958" y="2953"/>
                        <a:pt x="1958" y="2953"/>
                      </a:cubicBezTo>
                      <a:cubicBezTo>
                        <a:pt x="1958" y="2953"/>
                        <a:pt x="1962" y="3019"/>
                        <a:pt x="1962" y="3019"/>
                      </a:cubicBezTo>
                      <a:cubicBezTo>
                        <a:pt x="1962" y="3019"/>
                        <a:pt x="1962" y="3024"/>
                        <a:pt x="1962" y="3024"/>
                      </a:cubicBezTo>
                      <a:cubicBezTo>
                        <a:pt x="1962" y="3024"/>
                        <a:pt x="1967" y="3091"/>
                        <a:pt x="1967" y="3091"/>
                      </a:cubicBezTo>
                      <a:cubicBezTo>
                        <a:pt x="1967" y="3091"/>
                        <a:pt x="1968" y="3085"/>
                        <a:pt x="1968" y="3085"/>
                      </a:cubicBezTo>
                      <a:cubicBezTo>
                        <a:pt x="1968" y="3085"/>
                        <a:pt x="1973" y="2994"/>
                        <a:pt x="1973" y="2994"/>
                      </a:cubicBezTo>
                      <a:cubicBezTo>
                        <a:pt x="1973" y="2994"/>
                        <a:pt x="1974" y="3013"/>
                        <a:pt x="1974" y="3013"/>
                      </a:cubicBezTo>
                      <a:cubicBezTo>
                        <a:pt x="1974" y="3013"/>
                        <a:pt x="1979" y="3125"/>
                        <a:pt x="1979" y="3125"/>
                      </a:cubicBezTo>
                      <a:cubicBezTo>
                        <a:pt x="1979" y="3125"/>
                        <a:pt x="1979" y="3126"/>
                        <a:pt x="1979" y="3126"/>
                      </a:cubicBezTo>
                      <a:cubicBezTo>
                        <a:pt x="1979" y="3126"/>
                        <a:pt x="1985" y="3142"/>
                        <a:pt x="1985" y="3142"/>
                      </a:cubicBezTo>
                      <a:cubicBezTo>
                        <a:pt x="1985" y="3142"/>
                        <a:pt x="1985" y="3143"/>
                        <a:pt x="1985" y="3143"/>
                      </a:cubicBezTo>
                      <a:cubicBezTo>
                        <a:pt x="1985" y="3143"/>
                        <a:pt x="1991" y="3149"/>
                        <a:pt x="1991" y="3149"/>
                      </a:cubicBezTo>
                      <a:cubicBezTo>
                        <a:pt x="1991" y="3149"/>
                        <a:pt x="1991" y="3149"/>
                        <a:pt x="1991" y="3149"/>
                      </a:cubicBezTo>
                      <a:cubicBezTo>
                        <a:pt x="1991" y="3149"/>
                        <a:pt x="1995" y="3151"/>
                        <a:pt x="1995" y="3151"/>
                      </a:cubicBezTo>
                      <a:cubicBezTo>
                        <a:pt x="1995" y="3151"/>
                        <a:pt x="1996" y="3150"/>
                        <a:pt x="1996" y="3150"/>
                      </a:cubicBezTo>
                      <a:cubicBezTo>
                        <a:pt x="1996" y="3150"/>
                        <a:pt x="2002" y="3153"/>
                        <a:pt x="2002" y="3153"/>
                      </a:cubicBezTo>
                      <a:cubicBezTo>
                        <a:pt x="2002" y="3153"/>
                        <a:pt x="2003" y="3153"/>
                        <a:pt x="2003" y="3153"/>
                      </a:cubicBezTo>
                      <a:cubicBezTo>
                        <a:pt x="2003" y="3153"/>
                        <a:pt x="2008" y="3155"/>
                        <a:pt x="2008" y="3155"/>
                      </a:cubicBezTo>
                      <a:cubicBezTo>
                        <a:pt x="2008" y="3155"/>
                        <a:pt x="2008" y="3155"/>
                        <a:pt x="2008" y="3155"/>
                      </a:cubicBezTo>
                      <a:cubicBezTo>
                        <a:pt x="2008" y="3155"/>
                        <a:pt x="2013" y="3155"/>
                        <a:pt x="2013" y="3155"/>
                      </a:cubicBezTo>
                      <a:cubicBezTo>
                        <a:pt x="2013" y="3155"/>
                        <a:pt x="2013" y="3155"/>
                        <a:pt x="2013" y="3155"/>
                      </a:cubicBezTo>
                      <a:cubicBezTo>
                        <a:pt x="2013" y="3155"/>
                        <a:pt x="2018" y="3156"/>
                        <a:pt x="2018" y="3156"/>
                      </a:cubicBezTo>
                      <a:cubicBezTo>
                        <a:pt x="2018" y="3156"/>
                        <a:pt x="2020" y="3156"/>
                        <a:pt x="2020" y="3156"/>
                      </a:cubicBezTo>
                      <a:cubicBezTo>
                        <a:pt x="2020" y="3156"/>
                        <a:pt x="2025" y="3157"/>
                        <a:pt x="2025" y="3157"/>
                      </a:cubicBezTo>
                      <a:cubicBezTo>
                        <a:pt x="2025" y="3157"/>
                        <a:pt x="2027" y="3157"/>
                        <a:pt x="2027" y="3157"/>
                      </a:cubicBezTo>
                      <a:cubicBezTo>
                        <a:pt x="2027" y="3157"/>
                        <a:pt x="2030" y="3157"/>
                        <a:pt x="2030" y="3157"/>
                      </a:cubicBezTo>
                      <a:cubicBezTo>
                        <a:pt x="2030" y="3157"/>
                        <a:pt x="2034" y="3157"/>
                        <a:pt x="2034" y="3157"/>
                      </a:cubicBezTo>
                      <a:cubicBezTo>
                        <a:pt x="2034" y="3157"/>
                        <a:pt x="2036" y="3157"/>
                        <a:pt x="2036" y="3157"/>
                      </a:cubicBezTo>
                      <a:cubicBezTo>
                        <a:pt x="2036" y="3157"/>
                        <a:pt x="2038" y="3157"/>
                        <a:pt x="2038" y="3157"/>
                      </a:cubicBezTo>
                      <a:cubicBezTo>
                        <a:pt x="2038" y="3157"/>
                        <a:pt x="2039" y="3158"/>
                        <a:pt x="2039" y="3158"/>
                      </a:cubicBezTo>
                      <a:cubicBezTo>
                        <a:pt x="2039" y="3158"/>
                        <a:pt x="2042" y="3157"/>
                        <a:pt x="2042" y="3157"/>
                      </a:cubicBezTo>
                      <a:cubicBezTo>
                        <a:pt x="2042" y="3157"/>
                        <a:pt x="2044" y="3158"/>
                        <a:pt x="2044" y="3158"/>
                      </a:cubicBezTo>
                      <a:cubicBezTo>
                        <a:pt x="2044" y="3158"/>
                        <a:pt x="2048" y="3158"/>
                        <a:pt x="2048" y="3158"/>
                      </a:cubicBezTo>
                      <a:cubicBezTo>
                        <a:pt x="2048" y="3158"/>
                        <a:pt x="2048" y="3158"/>
                        <a:pt x="2048" y="3158"/>
                      </a:cubicBezTo>
                      <a:cubicBezTo>
                        <a:pt x="2048" y="3158"/>
                        <a:pt x="2054" y="3158"/>
                        <a:pt x="2054" y="3158"/>
                      </a:cubicBezTo>
                      <a:cubicBezTo>
                        <a:pt x="2054" y="3158"/>
                        <a:pt x="2055" y="3158"/>
                        <a:pt x="2055" y="3158"/>
                      </a:cubicBezTo>
                      <a:cubicBezTo>
                        <a:pt x="2055" y="3158"/>
                        <a:pt x="2059" y="3158"/>
                        <a:pt x="2059" y="3158"/>
                      </a:cubicBezTo>
                      <a:cubicBezTo>
                        <a:pt x="2059" y="3158"/>
                        <a:pt x="2062" y="3158"/>
                        <a:pt x="2062" y="3158"/>
                      </a:cubicBezTo>
                      <a:cubicBezTo>
                        <a:pt x="2062" y="3158"/>
                        <a:pt x="2066" y="3158"/>
                        <a:pt x="2066" y="3158"/>
                      </a:cubicBezTo>
                      <a:cubicBezTo>
                        <a:pt x="2066" y="3158"/>
                        <a:pt x="2070" y="3158"/>
                        <a:pt x="2070" y="3158"/>
                      </a:cubicBezTo>
                      <a:cubicBezTo>
                        <a:pt x="2070" y="3158"/>
                        <a:pt x="2070" y="3158"/>
                        <a:pt x="2070" y="3158"/>
                      </a:cubicBezTo>
                      <a:cubicBezTo>
                        <a:pt x="2070" y="3158"/>
                        <a:pt x="2075" y="3158"/>
                        <a:pt x="2075" y="3158"/>
                      </a:cubicBezTo>
                      <a:cubicBezTo>
                        <a:pt x="2075" y="3158"/>
                        <a:pt x="2076" y="3158"/>
                        <a:pt x="2076" y="3158"/>
                      </a:cubicBezTo>
                      <a:cubicBezTo>
                        <a:pt x="2076" y="3158"/>
                        <a:pt x="2080" y="3157"/>
                        <a:pt x="2080" y="3157"/>
                      </a:cubicBezTo>
                      <a:cubicBezTo>
                        <a:pt x="2080" y="3157"/>
                        <a:pt x="2081" y="3158"/>
                        <a:pt x="2081" y="3158"/>
                      </a:cubicBezTo>
                      <a:cubicBezTo>
                        <a:pt x="2081" y="3158"/>
                        <a:pt x="2086" y="3158"/>
                        <a:pt x="2086" y="3158"/>
                      </a:cubicBezTo>
                      <a:cubicBezTo>
                        <a:pt x="2086" y="3158"/>
                        <a:pt x="2087" y="3157"/>
                        <a:pt x="2087" y="3157"/>
                      </a:cubicBezTo>
                      <a:cubicBezTo>
                        <a:pt x="2087" y="3157"/>
                        <a:pt x="2090" y="3157"/>
                        <a:pt x="2090" y="3157"/>
                      </a:cubicBezTo>
                      <a:cubicBezTo>
                        <a:pt x="2090" y="3157"/>
                        <a:pt x="2097" y="3157"/>
                        <a:pt x="2097" y="3157"/>
                      </a:cubicBezTo>
                      <a:cubicBezTo>
                        <a:pt x="2097" y="3157"/>
                        <a:pt x="2098" y="3157"/>
                        <a:pt x="2098" y="3157"/>
                      </a:cubicBezTo>
                      <a:cubicBezTo>
                        <a:pt x="2098" y="3157"/>
                        <a:pt x="2100" y="3157"/>
                        <a:pt x="2100" y="3157"/>
                      </a:cubicBezTo>
                      <a:cubicBezTo>
                        <a:pt x="2100" y="3157"/>
                        <a:pt x="2102" y="3156"/>
                        <a:pt x="2102" y="3156"/>
                      </a:cubicBezTo>
                      <a:cubicBezTo>
                        <a:pt x="2102" y="3156"/>
                        <a:pt x="2104" y="3157"/>
                        <a:pt x="2104" y="3157"/>
                      </a:cubicBezTo>
                      <a:cubicBezTo>
                        <a:pt x="2104" y="3157"/>
                        <a:pt x="2109" y="3155"/>
                        <a:pt x="2109" y="3155"/>
                      </a:cubicBezTo>
                      <a:cubicBezTo>
                        <a:pt x="2109" y="3155"/>
                        <a:pt x="2110" y="3155"/>
                        <a:pt x="2110" y="3155"/>
                      </a:cubicBezTo>
                      <a:cubicBezTo>
                        <a:pt x="2110" y="3155"/>
                        <a:pt x="2115" y="3147"/>
                        <a:pt x="2115" y="3147"/>
                      </a:cubicBezTo>
                      <a:cubicBezTo>
                        <a:pt x="2115" y="3147"/>
                        <a:pt x="2115" y="3146"/>
                        <a:pt x="2115" y="3146"/>
                      </a:cubicBezTo>
                      <a:cubicBezTo>
                        <a:pt x="2115" y="3146"/>
                        <a:pt x="2119" y="3132"/>
                        <a:pt x="2119" y="3132"/>
                      </a:cubicBezTo>
                      <a:cubicBezTo>
                        <a:pt x="2119" y="3132"/>
                        <a:pt x="2121" y="3139"/>
                        <a:pt x="2121" y="3139"/>
                      </a:cubicBezTo>
                      <a:cubicBezTo>
                        <a:pt x="2121" y="3139"/>
                        <a:pt x="2124" y="3145"/>
                        <a:pt x="2124" y="3145"/>
                      </a:cubicBezTo>
                      <a:cubicBezTo>
                        <a:pt x="2124" y="3145"/>
                        <a:pt x="2126" y="3141"/>
                        <a:pt x="2126" y="3141"/>
                      </a:cubicBezTo>
                      <a:cubicBezTo>
                        <a:pt x="2126" y="3141"/>
                        <a:pt x="2132" y="3133"/>
                        <a:pt x="2132" y="3133"/>
                      </a:cubicBezTo>
                      <a:cubicBezTo>
                        <a:pt x="2132" y="3133"/>
                        <a:pt x="2134" y="3128"/>
                        <a:pt x="2134" y="3128"/>
                      </a:cubicBezTo>
                      <a:cubicBezTo>
                        <a:pt x="2134" y="3128"/>
                        <a:pt x="2137" y="3135"/>
                        <a:pt x="2137" y="3135"/>
                      </a:cubicBezTo>
                      <a:cubicBezTo>
                        <a:pt x="2137" y="3135"/>
                        <a:pt x="2138" y="3135"/>
                        <a:pt x="2138" y="3135"/>
                      </a:cubicBezTo>
                      <a:cubicBezTo>
                        <a:pt x="2138" y="3135"/>
                        <a:pt x="2143" y="3142"/>
                        <a:pt x="2143" y="3142"/>
                      </a:cubicBezTo>
                      <a:cubicBezTo>
                        <a:pt x="2143" y="3142"/>
                        <a:pt x="2145" y="3145"/>
                        <a:pt x="2145" y="3145"/>
                      </a:cubicBezTo>
                      <a:cubicBezTo>
                        <a:pt x="2145" y="3145"/>
                        <a:pt x="2149" y="3135"/>
                        <a:pt x="2149" y="3135"/>
                      </a:cubicBezTo>
                      <a:cubicBezTo>
                        <a:pt x="2149" y="3135"/>
                        <a:pt x="2151" y="3131"/>
                        <a:pt x="2151" y="3131"/>
                      </a:cubicBezTo>
                      <a:cubicBezTo>
                        <a:pt x="2151" y="3131"/>
                        <a:pt x="2155" y="3147"/>
                        <a:pt x="2155" y="3147"/>
                      </a:cubicBezTo>
                      <a:cubicBezTo>
                        <a:pt x="2155" y="3147"/>
                        <a:pt x="2155" y="3148"/>
                        <a:pt x="2155" y="3148"/>
                      </a:cubicBezTo>
                      <a:cubicBezTo>
                        <a:pt x="2155" y="3148"/>
                        <a:pt x="2160" y="3155"/>
                        <a:pt x="2160" y="3155"/>
                      </a:cubicBezTo>
                      <a:cubicBezTo>
                        <a:pt x="2160" y="3155"/>
                        <a:pt x="2160" y="3155"/>
                        <a:pt x="2160" y="3155"/>
                      </a:cubicBezTo>
                      <a:cubicBezTo>
                        <a:pt x="2160" y="3155"/>
                        <a:pt x="2166" y="3156"/>
                        <a:pt x="2166" y="3156"/>
                      </a:cubicBezTo>
                      <a:cubicBezTo>
                        <a:pt x="2166" y="3156"/>
                        <a:pt x="2167" y="3156"/>
                        <a:pt x="2167" y="3156"/>
                      </a:cubicBezTo>
                      <a:cubicBezTo>
                        <a:pt x="2167" y="3156"/>
                        <a:pt x="2170" y="3157"/>
                        <a:pt x="2170" y="3157"/>
                      </a:cubicBezTo>
                      <a:cubicBezTo>
                        <a:pt x="2170" y="3157"/>
                        <a:pt x="2173" y="3157"/>
                        <a:pt x="2173" y="3157"/>
                      </a:cubicBezTo>
                      <a:cubicBezTo>
                        <a:pt x="2173" y="3157"/>
                        <a:pt x="2176" y="3158"/>
                        <a:pt x="2176" y="3158"/>
                      </a:cubicBezTo>
                      <a:cubicBezTo>
                        <a:pt x="2176" y="3158"/>
                        <a:pt x="2178" y="3157"/>
                        <a:pt x="2178" y="3157"/>
                      </a:cubicBezTo>
                      <a:cubicBezTo>
                        <a:pt x="2178" y="3157"/>
                        <a:pt x="2183" y="3158"/>
                        <a:pt x="2183" y="3158"/>
                      </a:cubicBezTo>
                      <a:cubicBezTo>
                        <a:pt x="2183" y="3158"/>
                        <a:pt x="2187" y="3158"/>
                        <a:pt x="2187" y="3158"/>
                      </a:cubicBezTo>
                      <a:cubicBezTo>
                        <a:pt x="2187" y="3158"/>
                        <a:pt x="2188" y="3158"/>
                        <a:pt x="2188" y="3158"/>
                      </a:cubicBezTo>
                      <a:cubicBezTo>
                        <a:pt x="2188" y="3158"/>
                        <a:pt x="2191" y="3158"/>
                        <a:pt x="2191" y="3158"/>
                      </a:cubicBezTo>
                      <a:cubicBezTo>
                        <a:pt x="2191" y="3158"/>
                        <a:pt x="2192" y="3158"/>
                        <a:pt x="2192" y="3158"/>
                      </a:cubicBezTo>
                      <a:cubicBezTo>
                        <a:pt x="2192" y="3158"/>
                        <a:pt x="2195" y="3158"/>
                        <a:pt x="2195" y="3158"/>
                      </a:cubicBezTo>
                      <a:cubicBezTo>
                        <a:pt x="2195" y="3158"/>
                        <a:pt x="2197" y="3159"/>
                        <a:pt x="2197" y="3159"/>
                      </a:cubicBezTo>
                      <a:cubicBezTo>
                        <a:pt x="2197" y="3159"/>
                        <a:pt x="2200" y="3158"/>
                        <a:pt x="2200" y="3158"/>
                      </a:cubicBezTo>
                      <a:cubicBezTo>
                        <a:pt x="2200" y="3158"/>
                        <a:pt x="2203" y="3158"/>
                        <a:pt x="2203" y="3158"/>
                      </a:cubicBezTo>
                      <a:cubicBezTo>
                        <a:pt x="2203" y="3158"/>
                        <a:pt x="2208" y="3158"/>
                        <a:pt x="2208" y="3158"/>
                      </a:cubicBezTo>
                      <a:cubicBezTo>
                        <a:pt x="2208" y="3158"/>
                        <a:pt x="2211" y="3159"/>
                        <a:pt x="2211" y="3159"/>
                      </a:cubicBezTo>
                      <a:cubicBezTo>
                        <a:pt x="2211" y="3159"/>
                        <a:pt x="2213" y="3159"/>
                        <a:pt x="2213" y="3159"/>
                      </a:cubicBezTo>
                      <a:cubicBezTo>
                        <a:pt x="2213" y="3159"/>
                        <a:pt x="2216" y="3158"/>
                        <a:pt x="2216" y="3158"/>
                      </a:cubicBezTo>
                      <a:cubicBezTo>
                        <a:pt x="2216" y="3158"/>
                        <a:pt x="2217" y="3159"/>
                        <a:pt x="2217" y="3159"/>
                      </a:cubicBezTo>
                      <a:cubicBezTo>
                        <a:pt x="2217" y="3159"/>
                        <a:pt x="2220" y="3158"/>
                        <a:pt x="2220" y="3158"/>
                      </a:cubicBezTo>
                      <a:cubicBezTo>
                        <a:pt x="2220" y="3158"/>
                        <a:pt x="2223" y="3159"/>
                        <a:pt x="2223" y="3159"/>
                      </a:cubicBezTo>
                      <a:cubicBezTo>
                        <a:pt x="2223" y="3159"/>
                        <a:pt x="2225" y="3158"/>
                        <a:pt x="2225" y="3158"/>
                      </a:cubicBezTo>
                      <a:cubicBezTo>
                        <a:pt x="2225" y="3158"/>
                        <a:pt x="2228" y="3158"/>
                        <a:pt x="2228" y="3158"/>
                      </a:cubicBezTo>
                      <a:cubicBezTo>
                        <a:pt x="2228" y="3158"/>
                        <a:pt x="2230" y="3159"/>
                        <a:pt x="2230" y="3159"/>
                      </a:cubicBezTo>
                      <a:cubicBezTo>
                        <a:pt x="2230" y="3159"/>
                        <a:pt x="2236" y="3158"/>
                        <a:pt x="2236" y="3158"/>
                      </a:cubicBezTo>
                      <a:cubicBezTo>
                        <a:pt x="2236" y="3158"/>
                        <a:pt x="2237" y="3159"/>
                        <a:pt x="2237" y="3159"/>
                      </a:cubicBezTo>
                      <a:cubicBezTo>
                        <a:pt x="2237" y="3159"/>
                        <a:pt x="2240" y="3159"/>
                        <a:pt x="2240" y="3159"/>
                      </a:cubicBezTo>
                      <a:cubicBezTo>
                        <a:pt x="2240" y="3159"/>
                        <a:pt x="2243" y="3158"/>
                        <a:pt x="2243" y="3158"/>
                      </a:cubicBezTo>
                      <a:cubicBezTo>
                        <a:pt x="2243" y="3158"/>
                        <a:pt x="2246" y="3158"/>
                        <a:pt x="2246" y="3158"/>
                      </a:cubicBezTo>
                      <a:cubicBezTo>
                        <a:pt x="2246" y="3158"/>
                        <a:pt x="2250" y="3159"/>
                        <a:pt x="2250" y="3159"/>
                      </a:cubicBezTo>
                      <a:cubicBezTo>
                        <a:pt x="2250" y="3159"/>
                        <a:pt x="2251" y="3159"/>
                        <a:pt x="2251" y="3159"/>
                      </a:cubicBezTo>
                      <a:cubicBezTo>
                        <a:pt x="2251" y="3159"/>
                        <a:pt x="2256" y="3159"/>
                        <a:pt x="2256" y="3159"/>
                      </a:cubicBezTo>
                      <a:cubicBezTo>
                        <a:pt x="2256" y="3159"/>
                        <a:pt x="2257" y="3159"/>
                        <a:pt x="2257" y="3159"/>
                      </a:cubicBezTo>
                      <a:cubicBezTo>
                        <a:pt x="2257" y="3159"/>
                        <a:pt x="2260" y="3158"/>
                        <a:pt x="2260" y="3158"/>
                      </a:cubicBezTo>
                      <a:cubicBezTo>
                        <a:pt x="2260" y="3158"/>
                        <a:pt x="2264" y="3159"/>
                        <a:pt x="2264" y="3159"/>
                      </a:cubicBezTo>
                      <a:cubicBezTo>
                        <a:pt x="2264" y="3159"/>
                        <a:pt x="2267" y="3159"/>
                        <a:pt x="2267" y="3159"/>
                      </a:cubicBezTo>
                      <a:cubicBezTo>
                        <a:pt x="2267" y="3159"/>
                        <a:pt x="2270" y="3159"/>
                        <a:pt x="2270" y="3159"/>
                      </a:cubicBezTo>
                      <a:cubicBezTo>
                        <a:pt x="2270" y="3159"/>
                        <a:pt x="2273" y="3159"/>
                        <a:pt x="2273" y="3159"/>
                      </a:cubicBezTo>
                      <a:cubicBezTo>
                        <a:pt x="2273" y="3159"/>
                        <a:pt x="2274" y="3159"/>
                        <a:pt x="2274" y="3159"/>
                      </a:cubicBezTo>
                      <a:cubicBezTo>
                        <a:pt x="2274" y="3159"/>
                        <a:pt x="2277" y="3159"/>
                        <a:pt x="2277" y="3159"/>
                      </a:cubicBezTo>
                      <a:cubicBezTo>
                        <a:pt x="2277" y="3159"/>
                        <a:pt x="2282" y="3158"/>
                        <a:pt x="2282" y="3158"/>
                      </a:cubicBezTo>
                      <a:cubicBezTo>
                        <a:pt x="2282" y="3158"/>
                        <a:pt x="2284" y="3159"/>
                        <a:pt x="2284" y="3159"/>
                      </a:cubicBezTo>
                      <a:cubicBezTo>
                        <a:pt x="2284" y="3159"/>
                        <a:pt x="2286" y="3158"/>
                        <a:pt x="2286" y="3158"/>
                      </a:cubicBezTo>
                      <a:cubicBezTo>
                        <a:pt x="2286" y="3158"/>
                        <a:pt x="2287" y="3159"/>
                        <a:pt x="2287" y="3159"/>
                      </a:cubicBezTo>
                      <a:cubicBezTo>
                        <a:pt x="2287" y="3159"/>
                        <a:pt x="2291" y="3158"/>
                        <a:pt x="2291" y="3158"/>
                      </a:cubicBezTo>
                      <a:cubicBezTo>
                        <a:pt x="2291" y="3158"/>
                        <a:pt x="2296" y="3159"/>
                        <a:pt x="2296" y="3159"/>
                      </a:cubicBezTo>
                      <a:cubicBezTo>
                        <a:pt x="2296" y="3159"/>
                        <a:pt x="2296" y="3159"/>
                        <a:pt x="2296" y="3159"/>
                      </a:cubicBezTo>
                      <a:cubicBezTo>
                        <a:pt x="2296" y="3159"/>
                        <a:pt x="2298" y="3159"/>
                        <a:pt x="2298" y="3159"/>
                      </a:cubicBezTo>
                      <a:cubicBezTo>
                        <a:pt x="2298" y="3159"/>
                        <a:pt x="2302" y="3159"/>
                        <a:pt x="2302" y="3159"/>
                      </a:cubicBezTo>
                      <a:cubicBezTo>
                        <a:pt x="2302" y="3159"/>
                        <a:pt x="2304" y="3159"/>
                        <a:pt x="2304" y="3159"/>
                      </a:cubicBezTo>
                      <a:cubicBezTo>
                        <a:pt x="2304" y="3159"/>
                        <a:pt x="2309" y="3159"/>
                        <a:pt x="2309" y="3159"/>
                      </a:cubicBezTo>
                      <a:cubicBezTo>
                        <a:pt x="2309" y="3159"/>
                        <a:pt x="2312" y="3159"/>
                        <a:pt x="2312" y="3159"/>
                      </a:cubicBezTo>
                      <a:cubicBezTo>
                        <a:pt x="2312" y="3159"/>
                        <a:pt x="2313" y="3159"/>
                        <a:pt x="2313" y="3159"/>
                      </a:cubicBezTo>
                      <a:cubicBezTo>
                        <a:pt x="2313" y="3159"/>
                        <a:pt x="2316" y="3159"/>
                        <a:pt x="2316" y="3159"/>
                      </a:cubicBezTo>
                      <a:cubicBezTo>
                        <a:pt x="2316" y="3159"/>
                        <a:pt x="2320" y="3159"/>
                        <a:pt x="2320" y="3159"/>
                      </a:cubicBezTo>
                      <a:cubicBezTo>
                        <a:pt x="2320" y="3159"/>
                        <a:pt x="2323" y="3158"/>
                        <a:pt x="2323" y="3158"/>
                      </a:cubicBezTo>
                      <a:cubicBezTo>
                        <a:pt x="2323" y="3158"/>
                        <a:pt x="2325" y="3159"/>
                        <a:pt x="2325" y="3159"/>
                      </a:cubicBezTo>
                      <a:cubicBezTo>
                        <a:pt x="2325" y="3159"/>
                        <a:pt x="2326" y="3159"/>
                        <a:pt x="2326" y="3159"/>
                      </a:cubicBezTo>
                      <a:cubicBezTo>
                        <a:pt x="2326" y="3159"/>
                        <a:pt x="2331" y="3159"/>
                        <a:pt x="2331" y="3159"/>
                      </a:cubicBezTo>
                      <a:cubicBezTo>
                        <a:pt x="2331" y="3159"/>
                        <a:pt x="2335" y="3159"/>
                        <a:pt x="2335" y="3159"/>
                      </a:cubicBezTo>
                      <a:cubicBezTo>
                        <a:pt x="2335" y="3159"/>
                        <a:pt x="2340" y="3158"/>
                        <a:pt x="2340" y="3158"/>
                      </a:cubicBezTo>
                      <a:cubicBezTo>
                        <a:pt x="2340" y="3158"/>
                        <a:pt x="2341" y="3159"/>
                        <a:pt x="2341" y="3159"/>
                      </a:cubicBezTo>
                      <a:cubicBezTo>
                        <a:pt x="2341" y="3159"/>
                        <a:pt x="2342" y="3159"/>
                        <a:pt x="2342" y="3159"/>
                      </a:cubicBezTo>
                      <a:cubicBezTo>
                        <a:pt x="2342" y="3159"/>
                        <a:pt x="2343" y="3159"/>
                        <a:pt x="2343" y="3159"/>
                      </a:cubicBezTo>
                      <a:cubicBezTo>
                        <a:pt x="2343" y="3159"/>
                        <a:pt x="2349" y="3159"/>
                        <a:pt x="2349" y="3159"/>
                      </a:cubicBezTo>
                      <a:cubicBezTo>
                        <a:pt x="2349" y="3159"/>
                        <a:pt x="2351" y="3158"/>
                        <a:pt x="2351" y="3158"/>
                      </a:cubicBezTo>
                      <a:cubicBezTo>
                        <a:pt x="2351" y="3158"/>
                        <a:pt x="2356" y="3159"/>
                        <a:pt x="2356" y="3159"/>
                      </a:cubicBezTo>
                      <a:cubicBezTo>
                        <a:pt x="2356" y="3159"/>
                        <a:pt x="2358" y="3158"/>
                        <a:pt x="2358" y="3158"/>
                      </a:cubicBezTo>
                      <a:cubicBezTo>
                        <a:pt x="2358" y="3158"/>
                        <a:pt x="2359" y="3158"/>
                        <a:pt x="2359" y="3158"/>
                      </a:cubicBezTo>
                      <a:cubicBezTo>
                        <a:pt x="2359" y="3158"/>
                        <a:pt x="2363" y="3159"/>
                        <a:pt x="2363" y="3159"/>
                      </a:cubicBezTo>
                      <a:cubicBezTo>
                        <a:pt x="2363" y="3159"/>
                        <a:pt x="2368" y="3158"/>
                        <a:pt x="2368" y="3158"/>
                      </a:cubicBezTo>
                      <a:cubicBezTo>
                        <a:pt x="2368" y="3158"/>
                        <a:pt x="2369" y="3159"/>
                        <a:pt x="2369" y="3159"/>
                      </a:cubicBezTo>
                      <a:cubicBezTo>
                        <a:pt x="2369" y="3159"/>
                        <a:pt x="2371" y="3158"/>
                        <a:pt x="2371" y="3158"/>
                      </a:cubicBezTo>
                      <a:cubicBezTo>
                        <a:pt x="2371" y="3158"/>
                        <a:pt x="2374" y="3159"/>
                        <a:pt x="2374" y="3159"/>
                      </a:cubicBezTo>
                      <a:cubicBezTo>
                        <a:pt x="2374" y="3159"/>
                        <a:pt x="2377" y="3159"/>
                        <a:pt x="2377" y="3159"/>
                      </a:cubicBezTo>
                      <a:cubicBezTo>
                        <a:pt x="2377" y="3159"/>
                        <a:pt x="2378" y="3158"/>
                        <a:pt x="2378" y="3158"/>
                      </a:cubicBezTo>
                      <a:cubicBezTo>
                        <a:pt x="2378" y="3158"/>
                        <a:pt x="2381" y="3158"/>
                        <a:pt x="2381" y="3158"/>
                      </a:cubicBezTo>
                      <a:cubicBezTo>
                        <a:pt x="2381" y="3158"/>
                        <a:pt x="2384" y="3159"/>
                        <a:pt x="2384" y="3159"/>
                      </a:cubicBezTo>
                      <a:cubicBezTo>
                        <a:pt x="2384" y="3159"/>
                        <a:pt x="2387" y="3159"/>
                        <a:pt x="2387" y="3159"/>
                      </a:cubicBezTo>
                      <a:cubicBezTo>
                        <a:pt x="2387" y="3159"/>
                        <a:pt x="2392" y="3158"/>
                        <a:pt x="2392" y="3158"/>
                      </a:cubicBezTo>
                      <a:cubicBezTo>
                        <a:pt x="2392" y="3158"/>
                        <a:pt x="2392" y="3158"/>
                        <a:pt x="2392" y="3158"/>
                      </a:cubicBezTo>
                      <a:cubicBezTo>
                        <a:pt x="2392" y="3158"/>
                        <a:pt x="2394" y="3159"/>
                        <a:pt x="2394" y="3159"/>
                      </a:cubicBezTo>
                      <a:cubicBezTo>
                        <a:pt x="2394" y="3159"/>
                        <a:pt x="2400" y="3159"/>
                        <a:pt x="2400" y="3159"/>
                      </a:cubicBezTo>
                      <a:cubicBezTo>
                        <a:pt x="2400" y="3159"/>
                        <a:pt x="2402" y="3159"/>
                        <a:pt x="2402" y="3159"/>
                      </a:cubicBezTo>
                      <a:cubicBezTo>
                        <a:pt x="2402" y="3159"/>
                        <a:pt x="2406" y="3159"/>
                        <a:pt x="2406" y="3159"/>
                      </a:cubicBezTo>
                      <a:cubicBezTo>
                        <a:pt x="2406" y="3159"/>
                        <a:pt x="2408" y="3159"/>
                        <a:pt x="2408" y="3159"/>
                      </a:cubicBezTo>
                      <a:cubicBezTo>
                        <a:pt x="2408" y="3159"/>
                        <a:pt x="2411" y="3159"/>
                        <a:pt x="2411" y="3159"/>
                      </a:cubicBezTo>
                      <a:cubicBezTo>
                        <a:pt x="2411" y="3159"/>
                        <a:pt x="2412" y="3159"/>
                        <a:pt x="2412" y="3159"/>
                      </a:cubicBezTo>
                      <a:cubicBezTo>
                        <a:pt x="2412" y="3159"/>
                        <a:pt x="2417" y="3159"/>
                        <a:pt x="2417" y="3159"/>
                      </a:cubicBezTo>
                      <a:cubicBezTo>
                        <a:pt x="2417" y="3159"/>
                        <a:pt x="2419" y="3159"/>
                        <a:pt x="2419" y="3159"/>
                      </a:cubicBezTo>
                      <a:cubicBezTo>
                        <a:pt x="2419" y="3159"/>
                        <a:pt x="2423" y="3159"/>
                        <a:pt x="2423" y="3159"/>
                      </a:cubicBezTo>
                      <a:cubicBezTo>
                        <a:pt x="2423" y="3159"/>
                        <a:pt x="2426" y="3159"/>
                        <a:pt x="2426" y="3159"/>
                      </a:cubicBezTo>
                      <a:cubicBezTo>
                        <a:pt x="2426" y="3159"/>
                        <a:pt x="2428" y="3159"/>
                        <a:pt x="2428" y="3159"/>
                      </a:cubicBezTo>
                      <a:cubicBezTo>
                        <a:pt x="2428" y="3159"/>
                        <a:pt x="2430" y="3159"/>
                        <a:pt x="2430" y="3159"/>
                      </a:cubicBezTo>
                      <a:cubicBezTo>
                        <a:pt x="2430" y="3159"/>
                        <a:pt x="2433" y="3159"/>
                        <a:pt x="2433" y="3159"/>
                      </a:cubicBezTo>
                      <a:cubicBezTo>
                        <a:pt x="2433" y="3159"/>
                        <a:pt x="2434" y="3159"/>
                        <a:pt x="2434" y="3159"/>
                      </a:cubicBezTo>
                      <a:cubicBezTo>
                        <a:pt x="2434" y="3159"/>
                        <a:pt x="2439" y="3159"/>
                        <a:pt x="2439" y="3159"/>
                      </a:cubicBezTo>
                      <a:cubicBezTo>
                        <a:pt x="2439" y="3159"/>
                        <a:pt x="2441" y="3159"/>
                        <a:pt x="2441" y="3159"/>
                      </a:cubicBezTo>
                      <a:cubicBezTo>
                        <a:pt x="2441" y="3159"/>
                        <a:pt x="2444" y="3159"/>
                        <a:pt x="2444" y="3159"/>
                      </a:cubicBezTo>
                      <a:cubicBezTo>
                        <a:pt x="2444" y="3159"/>
                        <a:pt x="2446" y="3159"/>
                        <a:pt x="2446" y="3159"/>
                      </a:cubicBezTo>
                      <a:cubicBezTo>
                        <a:pt x="2446" y="3159"/>
                        <a:pt x="2450" y="3159"/>
                        <a:pt x="2450" y="3159"/>
                      </a:cubicBezTo>
                      <a:cubicBezTo>
                        <a:pt x="2450" y="3159"/>
                        <a:pt x="2452" y="3159"/>
                        <a:pt x="2452" y="3159"/>
                      </a:cubicBezTo>
                      <a:cubicBezTo>
                        <a:pt x="2452" y="3159"/>
                        <a:pt x="2455" y="3159"/>
                        <a:pt x="2455" y="3159"/>
                      </a:cubicBezTo>
                      <a:cubicBezTo>
                        <a:pt x="2455" y="3159"/>
                        <a:pt x="2459" y="3159"/>
                        <a:pt x="2459" y="3159"/>
                      </a:cubicBezTo>
                      <a:cubicBezTo>
                        <a:pt x="2459" y="3159"/>
                        <a:pt x="2462" y="3158"/>
                        <a:pt x="2462" y="3158"/>
                      </a:cubicBezTo>
                      <a:cubicBezTo>
                        <a:pt x="2462" y="3158"/>
                        <a:pt x="2463" y="3159"/>
                        <a:pt x="2463" y="3159"/>
                      </a:cubicBezTo>
                      <a:cubicBezTo>
                        <a:pt x="2463" y="3159"/>
                        <a:pt x="2468" y="3159"/>
                        <a:pt x="2468" y="3159"/>
                      </a:cubicBezTo>
                      <a:cubicBezTo>
                        <a:pt x="2468" y="3159"/>
                        <a:pt x="2470" y="3159"/>
                        <a:pt x="2470" y="3159"/>
                      </a:cubicBezTo>
                      <a:cubicBezTo>
                        <a:pt x="2470" y="3159"/>
                        <a:pt x="2472" y="3159"/>
                        <a:pt x="2472" y="3159"/>
                      </a:cubicBezTo>
                      <a:cubicBezTo>
                        <a:pt x="2472" y="3159"/>
                        <a:pt x="2474" y="3159"/>
                        <a:pt x="2474" y="3159"/>
                      </a:cubicBezTo>
                      <a:cubicBezTo>
                        <a:pt x="2474" y="3159"/>
                        <a:pt x="2480" y="3159"/>
                        <a:pt x="2480" y="3159"/>
                      </a:cubicBezTo>
                      <a:cubicBezTo>
                        <a:pt x="2480" y="3159"/>
                        <a:pt x="2481" y="3159"/>
                        <a:pt x="2481" y="3159"/>
                      </a:cubicBezTo>
                      <a:cubicBezTo>
                        <a:pt x="2481" y="3159"/>
                        <a:pt x="2483" y="3160"/>
                        <a:pt x="2483" y="3160"/>
                      </a:cubicBezTo>
                      <a:cubicBezTo>
                        <a:pt x="2483" y="3160"/>
                        <a:pt x="2486" y="3158"/>
                        <a:pt x="2486" y="3158"/>
                      </a:cubicBezTo>
                      <a:cubicBezTo>
                        <a:pt x="2486" y="3158"/>
                        <a:pt x="2490" y="3159"/>
                        <a:pt x="2490" y="3159"/>
                      </a:cubicBezTo>
                      <a:cubicBezTo>
                        <a:pt x="2490" y="3159"/>
                        <a:pt x="2491" y="3159"/>
                        <a:pt x="2491" y="3159"/>
                      </a:cubicBezTo>
                      <a:cubicBezTo>
                        <a:pt x="2491" y="3159"/>
                        <a:pt x="2494" y="3159"/>
                        <a:pt x="2494" y="3159"/>
                      </a:cubicBezTo>
                      <a:cubicBezTo>
                        <a:pt x="2494" y="3159"/>
                        <a:pt x="2499" y="3159"/>
                        <a:pt x="2499" y="3159"/>
                      </a:cubicBezTo>
                      <a:cubicBezTo>
                        <a:pt x="2499" y="3159"/>
                        <a:pt x="2503" y="3159"/>
                        <a:pt x="2503" y="3159"/>
                      </a:cubicBezTo>
                      <a:cubicBezTo>
                        <a:pt x="2503" y="3159"/>
                        <a:pt x="2505" y="3159"/>
                        <a:pt x="2505" y="3159"/>
                      </a:cubicBezTo>
                      <a:cubicBezTo>
                        <a:pt x="2505" y="3159"/>
                        <a:pt x="2505" y="3159"/>
                        <a:pt x="2505" y="3159"/>
                      </a:cubicBezTo>
                      <a:cubicBezTo>
                        <a:pt x="2505" y="3159"/>
                        <a:pt x="2507" y="3159"/>
                        <a:pt x="2507" y="3159"/>
                      </a:cubicBezTo>
                      <a:cubicBezTo>
                        <a:pt x="2507" y="3159"/>
                        <a:pt x="2515" y="3159"/>
                        <a:pt x="2515" y="3159"/>
                      </a:cubicBezTo>
                      <a:cubicBezTo>
                        <a:pt x="2515" y="3159"/>
                        <a:pt x="2516" y="3159"/>
                        <a:pt x="2516" y="3159"/>
                      </a:cubicBezTo>
                      <a:cubicBezTo>
                        <a:pt x="2516" y="3159"/>
                        <a:pt x="2518" y="3159"/>
                        <a:pt x="2518" y="3159"/>
                      </a:cubicBezTo>
                      <a:cubicBezTo>
                        <a:pt x="2518" y="3159"/>
                        <a:pt x="2521" y="3159"/>
                        <a:pt x="2521" y="3159"/>
                      </a:cubicBezTo>
                      <a:cubicBezTo>
                        <a:pt x="2521" y="3159"/>
                        <a:pt x="2522" y="3159"/>
                        <a:pt x="2522" y="3159"/>
                      </a:cubicBezTo>
                      <a:cubicBezTo>
                        <a:pt x="2522" y="3159"/>
                        <a:pt x="2527" y="3159"/>
                        <a:pt x="2527" y="3159"/>
                      </a:cubicBezTo>
                      <a:cubicBezTo>
                        <a:pt x="2527" y="3159"/>
                        <a:pt x="2529" y="3160"/>
                        <a:pt x="2529" y="3160"/>
                      </a:cubicBezTo>
                      <a:cubicBezTo>
                        <a:pt x="2529" y="3160"/>
                        <a:pt x="2531" y="3159"/>
                        <a:pt x="2531" y="3159"/>
                      </a:cubicBezTo>
                      <a:cubicBezTo>
                        <a:pt x="2531" y="3159"/>
                        <a:pt x="2536" y="3159"/>
                        <a:pt x="2536" y="3159"/>
                      </a:cubicBezTo>
                      <a:cubicBezTo>
                        <a:pt x="2536" y="3159"/>
                        <a:pt x="2538" y="3159"/>
                        <a:pt x="2538" y="3159"/>
                      </a:cubicBezTo>
                      <a:cubicBezTo>
                        <a:pt x="2538" y="3159"/>
                        <a:pt x="2541" y="3159"/>
                        <a:pt x="2541" y="3159"/>
                      </a:cubicBezTo>
                      <a:cubicBezTo>
                        <a:pt x="2541" y="3159"/>
                        <a:pt x="2543" y="3159"/>
                        <a:pt x="2543" y="3159"/>
                      </a:cubicBezTo>
                      <a:cubicBezTo>
                        <a:pt x="2543" y="3159"/>
                        <a:pt x="2547" y="3159"/>
                        <a:pt x="2547" y="3159"/>
                      </a:cubicBezTo>
                      <a:cubicBezTo>
                        <a:pt x="2547" y="3159"/>
                        <a:pt x="2550" y="3159"/>
                        <a:pt x="2550" y="3159"/>
                      </a:cubicBezTo>
                      <a:cubicBezTo>
                        <a:pt x="2550" y="3159"/>
                        <a:pt x="2552" y="3160"/>
                        <a:pt x="2552" y="3160"/>
                      </a:cubicBezTo>
                      <a:cubicBezTo>
                        <a:pt x="2552" y="3160"/>
                        <a:pt x="2553" y="3159"/>
                        <a:pt x="2553" y="3159"/>
                      </a:cubicBezTo>
                      <a:cubicBezTo>
                        <a:pt x="2553" y="3159"/>
                        <a:pt x="2560" y="3159"/>
                        <a:pt x="2560" y="3159"/>
                      </a:cubicBezTo>
                      <a:cubicBezTo>
                        <a:pt x="2560" y="3159"/>
                        <a:pt x="2562" y="3159"/>
                        <a:pt x="2562" y="3159"/>
                      </a:cubicBezTo>
                      <a:cubicBezTo>
                        <a:pt x="2562" y="3159"/>
                        <a:pt x="2564" y="3159"/>
                        <a:pt x="2564" y="3159"/>
                      </a:cubicBezTo>
                      <a:cubicBezTo>
                        <a:pt x="2564" y="3159"/>
                        <a:pt x="2567" y="3159"/>
                        <a:pt x="2567" y="3159"/>
                      </a:cubicBezTo>
                      <a:cubicBezTo>
                        <a:pt x="2567" y="3159"/>
                        <a:pt x="2570" y="3159"/>
                        <a:pt x="2570" y="3159"/>
                      </a:cubicBezTo>
                      <a:cubicBezTo>
                        <a:pt x="2570" y="3159"/>
                        <a:pt x="2572" y="3159"/>
                        <a:pt x="2572" y="3159"/>
                      </a:cubicBezTo>
                      <a:cubicBezTo>
                        <a:pt x="2572" y="3159"/>
                        <a:pt x="2577" y="3159"/>
                        <a:pt x="2577" y="3159"/>
                      </a:cubicBezTo>
                      <a:cubicBezTo>
                        <a:pt x="2577" y="3159"/>
                        <a:pt x="2578" y="3159"/>
                        <a:pt x="2578" y="3159"/>
                      </a:cubicBezTo>
                      <a:cubicBezTo>
                        <a:pt x="2578" y="3159"/>
                        <a:pt x="2580" y="3159"/>
                        <a:pt x="2580" y="3159"/>
                      </a:cubicBezTo>
                      <a:cubicBezTo>
                        <a:pt x="2580" y="3159"/>
                        <a:pt x="2583" y="3159"/>
                        <a:pt x="2583" y="3159"/>
                      </a:cubicBezTo>
                      <a:cubicBezTo>
                        <a:pt x="2583" y="3159"/>
                        <a:pt x="2585" y="3159"/>
                        <a:pt x="2585" y="3159"/>
                      </a:cubicBezTo>
                      <a:cubicBezTo>
                        <a:pt x="2585" y="3159"/>
                        <a:pt x="2589" y="3159"/>
                        <a:pt x="2589" y="3159"/>
                      </a:cubicBezTo>
                      <a:cubicBezTo>
                        <a:pt x="2589" y="3159"/>
                        <a:pt x="2592" y="3159"/>
                        <a:pt x="2592" y="3159"/>
                      </a:cubicBezTo>
                      <a:cubicBezTo>
                        <a:pt x="2592" y="3159"/>
                        <a:pt x="2595" y="3159"/>
                        <a:pt x="2595" y="3159"/>
                      </a:cubicBezTo>
                      <a:cubicBezTo>
                        <a:pt x="2595" y="3159"/>
                        <a:pt x="2598" y="3159"/>
                        <a:pt x="2598" y="3159"/>
                      </a:cubicBezTo>
                      <a:cubicBezTo>
                        <a:pt x="2598" y="3159"/>
                        <a:pt x="2600" y="3159"/>
                        <a:pt x="2600" y="3159"/>
                      </a:cubicBezTo>
                      <a:cubicBezTo>
                        <a:pt x="2600" y="3159"/>
                        <a:pt x="2602" y="3159"/>
                        <a:pt x="2602" y="3159"/>
                      </a:cubicBezTo>
                      <a:cubicBezTo>
                        <a:pt x="2602" y="3159"/>
                        <a:pt x="2606" y="3159"/>
                        <a:pt x="2606" y="3159"/>
                      </a:cubicBezTo>
                      <a:cubicBezTo>
                        <a:pt x="2606" y="3159"/>
                        <a:pt x="2607" y="3159"/>
                        <a:pt x="2607" y="3159"/>
                      </a:cubicBezTo>
                      <a:cubicBezTo>
                        <a:pt x="2607" y="3159"/>
                        <a:pt x="2609" y="3159"/>
                        <a:pt x="2609" y="3159"/>
                      </a:cubicBezTo>
                      <a:cubicBezTo>
                        <a:pt x="2609" y="3159"/>
                        <a:pt x="2617" y="3160"/>
                        <a:pt x="2617" y="3160"/>
                      </a:cubicBezTo>
                      <a:cubicBezTo>
                        <a:pt x="2617" y="3160"/>
                        <a:pt x="2618" y="3159"/>
                        <a:pt x="2618" y="3159"/>
                      </a:cubicBezTo>
                      <a:cubicBezTo>
                        <a:pt x="2618" y="3159"/>
                        <a:pt x="2618" y="3159"/>
                        <a:pt x="2618" y="3159"/>
                      </a:cubicBezTo>
                      <a:cubicBezTo>
                        <a:pt x="2618" y="3159"/>
                        <a:pt x="2621" y="3159"/>
                        <a:pt x="2621" y="3159"/>
                      </a:cubicBezTo>
                      <a:cubicBezTo>
                        <a:pt x="2621" y="3159"/>
                        <a:pt x="2625" y="3159"/>
                        <a:pt x="2625" y="3159"/>
                      </a:cubicBezTo>
                      <a:cubicBezTo>
                        <a:pt x="2625" y="3159"/>
                        <a:pt x="2629" y="3159"/>
                        <a:pt x="2629" y="3159"/>
                      </a:cubicBezTo>
                      <a:cubicBezTo>
                        <a:pt x="2629" y="3159"/>
                        <a:pt x="2631" y="3160"/>
                        <a:pt x="2631" y="3160"/>
                      </a:cubicBezTo>
                      <a:cubicBezTo>
                        <a:pt x="2631" y="3160"/>
                        <a:pt x="2633" y="3159"/>
                        <a:pt x="2633" y="3159"/>
                      </a:cubicBezTo>
                      <a:cubicBezTo>
                        <a:pt x="2633" y="3159"/>
                        <a:pt x="2638" y="3159"/>
                        <a:pt x="2638" y="3159"/>
                      </a:cubicBezTo>
                      <a:cubicBezTo>
                        <a:pt x="2638" y="3159"/>
                        <a:pt x="2641" y="3159"/>
                        <a:pt x="2641" y="3159"/>
                      </a:cubicBezTo>
                      <a:cubicBezTo>
                        <a:pt x="2641" y="3159"/>
                        <a:pt x="2643" y="3158"/>
                        <a:pt x="2643" y="3158"/>
                      </a:cubicBezTo>
                      <a:cubicBezTo>
                        <a:pt x="2643" y="3158"/>
                        <a:pt x="2644" y="3159"/>
                        <a:pt x="2644" y="3159"/>
                      </a:cubicBezTo>
                      <a:cubicBezTo>
                        <a:pt x="2644" y="3159"/>
                        <a:pt x="2650" y="3159"/>
                        <a:pt x="2650" y="3159"/>
                      </a:cubicBezTo>
                      <a:cubicBezTo>
                        <a:pt x="2650" y="3159"/>
                        <a:pt x="2651" y="3159"/>
                        <a:pt x="2651" y="3159"/>
                      </a:cubicBezTo>
                      <a:cubicBezTo>
                        <a:pt x="2651" y="3159"/>
                        <a:pt x="2653" y="3159"/>
                        <a:pt x="2653" y="3159"/>
                      </a:cubicBezTo>
                      <a:cubicBezTo>
                        <a:pt x="2653" y="3159"/>
                        <a:pt x="2657" y="3159"/>
                        <a:pt x="2657" y="3159"/>
                      </a:cubicBezTo>
                      <a:cubicBezTo>
                        <a:pt x="2657" y="3159"/>
                        <a:pt x="2662" y="3159"/>
                        <a:pt x="2662" y="3159"/>
                      </a:cubicBezTo>
                      <a:cubicBezTo>
                        <a:pt x="2662" y="3159"/>
                        <a:pt x="2663" y="3159"/>
                        <a:pt x="2663" y="3159"/>
                      </a:cubicBezTo>
                      <a:cubicBezTo>
                        <a:pt x="2663" y="3159"/>
                        <a:pt x="2667" y="3159"/>
                        <a:pt x="2667" y="3159"/>
                      </a:cubicBezTo>
                      <a:cubicBezTo>
                        <a:pt x="2667" y="3159"/>
                        <a:pt x="2668" y="3159"/>
                        <a:pt x="2668" y="3159"/>
                      </a:cubicBezTo>
                      <a:cubicBezTo>
                        <a:pt x="2668" y="3159"/>
                        <a:pt x="2670" y="3158"/>
                        <a:pt x="2670" y="3158"/>
                      </a:cubicBezTo>
                      <a:cubicBezTo>
                        <a:pt x="2670" y="3158"/>
                        <a:pt x="2675" y="3159"/>
                        <a:pt x="2675" y="3159"/>
                      </a:cubicBezTo>
                      <a:cubicBezTo>
                        <a:pt x="2675" y="3159"/>
                        <a:pt x="2677" y="3158"/>
                        <a:pt x="2677" y="3158"/>
                      </a:cubicBezTo>
                      <a:cubicBezTo>
                        <a:pt x="2677" y="3158"/>
                        <a:pt x="2679" y="3159"/>
                        <a:pt x="2679" y="3159"/>
                      </a:cubicBezTo>
                      <a:cubicBezTo>
                        <a:pt x="2679" y="3159"/>
                        <a:pt x="2681" y="3159"/>
                        <a:pt x="2681" y="3159"/>
                      </a:cubicBezTo>
                      <a:cubicBezTo>
                        <a:pt x="2681" y="3159"/>
                        <a:pt x="2682" y="3159"/>
                        <a:pt x="2682" y="3159"/>
                      </a:cubicBezTo>
                      <a:cubicBezTo>
                        <a:pt x="2682" y="3159"/>
                        <a:pt x="2688" y="3159"/>
                        <a:pt x="2688" y="3159"/>
                      </a:cubicBezTo>
                      <a:cubicBezTo>
                        <a:pt x="2688" y="3159"/>
                        <a:pt x="2691" y="3158"/>
                        <a:pt x="2691" y="3158"/>
                      </a:cubicBezTo>
                      <a:cubicBezTo>
                        <a:pt x="2691" y="3158"/>
                        <a:pt x="2695" y="3158"/>
                        <a:pt x="2695" y="3158"/>
                      </a:cubicBezTo>
                      <a:cubicBezTo>
                        <a:pt x="2695" y="3158"/>
                        <a:pt x="2697" y="3159"/>
                        <a:pt x="2697" y="3159"/>
                      </a:cubicBezTo>
                      <a:cubicBezTo>
                        <a:pt x="2697" y="3159"/>
                        <a:pt x="2698" y="3159"/>
                        <a:pt x="2698" y="3159"/>
                      </a:cubicBezTo>
                      <a:cubicBezTo>
                        <a:pt x="2698" y="3159"/>
                        <a:pt x="2700" y="3158"/>
                        <a:pt x="2700" y="3158"/>
                      </a:cubicBezTo>
                      <a:cubicBezTo>
                        <a:pt x="2700" y="3158"/>
                        <a:pt x="2704" y="3159"/>
                        <a:pt x="2704" y="3159"/>
                      </a:cubicBezTo>
                      <a:cubicBezTo>
                        <a:pt x="2704" y="3159"/>
                        <a:pt x="2706" y="3158"/>
                        <a:pt x="2706" y="3158"/>
                      </a:cubicBezTo>
                      <a:cubicBezTo>
                        <a:pt x="2706" y="3158"/>
                        <a:pt x="2710" y="3159"/>
                        <a:pt x="2710" y="3159"/>
                      </a:cubicBezTo>
                      <a:cubicBezTo>
                        <a:pt x="2710" y="3159"/>
                        <a:pt x="2710" y="3159"/>
                        <a:pt x="2710" y="3159"/>
                      </a:cubicBezTo>
                      <a:cubicBezTo>
                        <a:pt x="2710" y="3159"/>
                        <a:pt x="2715" y="3159"/>
                        <a:pt x="2715" y="3159"/>
                      </a:cubicBezTo>
                      <a:cubicBezTo>
                        <a:pt x="2715" y="3159"/>
                        <a:pt x="2719" y="3159"/>
                        <a:pt x="2719" y="3159"/>
                      </a:cubicBezTo>
                      <a:cubicBezTo>
                        <a:pt x="2719" y="3159"/>
                        <a:pt x="2724" y="3159"/>
                        <a:pt x="2724" y="3159"/>
                      </a:cubicBezTo>
                      <a:cubicBezTo>
                        <a:pt x="2724" y="3159"/>
                        <a:pt x="2725" y="3159"/>
                        <a:pt x="2725" y="3159"/>
                      </a:cubicBezTo>
                      <a:cubicBezTo>
                        <a:pt x="2725" y="3159"/>
                        <a:pt x="2726" y="3159"/>
                        <a:pt x="2726" y="3159"/>
                      </a:cubicBezTo>
                      <a:cubicBezTo>
                        <a:pt x="2726" y="3159"/>
                        <a:pt x="2730" y="3159"/>
                        <a:pt x="2730" y="3159"/>
                      </a:cubicBezTo>
                      <a:cubicBezTo>
                        <a:pt x="2730" y="3159"/>
                        <a:pt x="2734" y="3159"/>
                        <a:pt x="2734" y="3159"/>
                      </a:cubicBezTo>
                      <a:cubicBezTo>
                        <a:pt x="2734" y="3159"/>
                        <a:pt x="2737" y="3159"/>
                        <a:pt x="2737" y="3159"/>
                      </a:cubicBezTo>
                      <a:cubicBezTo>
                        <a:pt x="2737" y="3159"/>
                        <a:pt x="2737" y="3159"/>
                        <a:pt x="2737" y="3159"/>
                      </a:cubicBezTo>
                      <a:cubicBezTo>
                        <a:pt x="2737" y="3159"/>
                        <a:pt x="2741" y="3159"/>
                        <a:pt x="2741" y="3159"/>
                      </a:cubicBezTo>
                      <a:cubicBezTo>
                        <a:pt x="2741" y="3159"/>
                        <a:pt x="2743" y="3159"/>
                        <a:pt x="2743" y="3159"/>
                      </a:cubicBezTo>
                      <a:cubicBezTo>
                        <a:pt x="2743" y="3159"/>
                        <a:pt x="2747" y="3159"/>
                        <a:pt x="2747" y="3159"/>
                      </a:cubicBezTo>
                      <a:cubicBezTo>
                        <a:pt x="2747" y="3159"/>
                        <a:pt x="2751" y="3159"/>
                        <a:pt x="2751" y="3159"/>
                      </a:cubicBezTo>
                      <a:cubicBezTo>
                        <a:pt x="2751" y="3159"/>
                        <a:pt x="2753" y="3159"/>
                        <a:pt x="2753" y="3159"/>
                      </a:cubicBezTo>
                      <a:cubicBezTo>
                        <a:pt x="2753" y="3159"/>
                        <a:pt x="2756" y="3159"/>
                        <a:pt x="2756" y="3159"/>
                      </a:cubicBezTo>
                      <a:cubicBezTo>
                        <a:pt x="2756" y="3159"/>
                        <a:pt x="2760" y="3159"/>
                        <a:pt x="2760" y="3159"/>
                      </a:cubicBezTo>
                      <a:cubicBezTo>
                        <a:pt x="2760" y="3159"/>
                        <a:pt x="2762" y="3159"/>
                        <a:pt x="2762" y="3159"/>
                      </a:cubicBezTo>
                      <a:cubicBezTo>
                        <a:pt x="2762" y="3159"/>
                        <a:pt x="2764" y="3159"/>
                        <a:pt x="2764" y="3159"/>
                      </a:cubicBezTo>
                      <a:cubicBezTo>
                        <a:pt x="2764" y="3159"/>
                        <a:pt x="2767" y="3159"/>
                        <a:pt x="2767" y="3159"/>
                      </a:cubicBezTo>
                      <a:cubicBezTo>
                        <a:pt x="2767" y="3159"/>
                        <a:pt x="2770" y="3159"/>
                        <a:pt x="2770" y="3159"/>
                      </a:cubicBezTo>
                      <a:cubicBezTo>
                        <a:pt x="2770" y="3159"/>
                        <a:pt x="2771" y="3159"/>
                        <a:pt x="2771" y="3159"/>
                      </a:cubicBezTo>
                      <a:cubicBezTo>
                        <a:pt x="2771" y="3159"/>
                        <a:pt x="2776" y="3159"/>
                        <a:pt x="2776" y="3159"/>
                      </a:cubicBezTo>
                      <a:cubicBezTo>
                        <a:pt x="2776" y="3159"/>
                        <a:pt x="2779" y="3159"/>
                        <a:pt x="2779" y="3159"/>
                      </a:cubicBezTo>
                      <a:cubicBezTo>
                        <a:pt x="2779" y="3159"/>
                        <a:pt x="2780" y="3159"/>
                        <a:pt x="2780" y="3159"/>
                      </a:cubicBezTo>
                      <a:cubicBezTo>
                        <a:pt x="2780" y="3159"/>
                        <a:pt x="2785" y="3159"/>
                        <a:pt x="2785" y="3159"/>
                      </a:cubicBezTo>
                      <a:cubicBezTo>
                        <a:pt x="2785" y="3159"/>
                        <a:pt x="2788" y="3159"/>
                        <a:pt x="2788" y="3159"/>
                      </a:cubicBezTo>
                      <a:cubicBezTo>
                        <a:pt x="2788" y="3159"/>
                        <a:pt x="2790" y="3159"/>
                        <a:pt x="2790" y="3159"/>
                      </a:cubicBezTo>
                      <a:cubicBezTo>
                        <a:pt x="2790" y="3159"/>
                        <a:pt x="2792" y="3159"/>
                        <a:pt x="2792" y="3159"/>
                      </a:cubicBezTo>
                      <a:cubicBezTo>
                        <a:pt x="2792" y="3159"/>
                        <a:pt x="2797" y="3159"/>
                        <a:pt x="2797" y="3159"/>
                      </a:cubicBezTo>
                      <a:cubicBezTo>
                        <a:pt x="2797" y="3159"/>
                        <a:pt x="2799" y="3159"/>
                        <a:pt x="2799" y="3159"/>
                      </a:cubicBezTo>
                      <a:cubicBezTo>
                        <a:pt x="2799" y="3159"/>
                        <a:pt x="2801" y="3159"/>
                        <a:pt x="2801" y="3159"/>
                      </a:cubicBezTo>
                      <a:cubicBezTo>
                        <a:pt x="2801" y="3159"/>
                        <a:pt x="2803" y="3159"/>
                        <a:pt x="2803" y="3159"/>
                      </a:cubicBezTo>
                      <a:cubicBezTo>
                        <a:pt x="2803" y="3159"/>
                        <a:pt x="2805" y="3159"/>
                        <a:pt x="2805" y="3159"/>
                      </a:cubicBezTo>
                      <a:cubicBezTo>
                        <a:pt x="2805" y="3159"/>
                        <a:pt x="2807" y="3159"/>
                        <a:pt x="2807" y="3159"/>
                      </a:cubicBezTo>
                      <a:cubicBezTo>
                        <a:pt x="2807" y="3159"/>
                        <a:pt x="2812" y="3159"/>
                        <a:pt x="2812" y="3159"/>
                      </a:cubicBezTo>
                      <a:cubicBezTo>
                        <a:pt x="2812" y="3159"/>
                        <a:pt x="2816" y="3159"/>
                        <a:pt x="2816" y="3159"/>
                      </a:cubicBezTo>
                      <a:cubicBezTo>
                        <a:pt x="2816" y="3159"/>
                        <a:pt x="2818" y="3159"/>
                        <a:pt x="2818" y="3159"/>
                      </a:cubicBezTo>
                      <a:cubicBezTo>
                        <a:pt x="2818" y="3159"/>
                        <a:pt x="2819" y="3159"/>
                        <a:pt x="2819" y="3159"/>
                      </a:cubicBezTo>
                      <a:cubicBezTo>
                        <a:pt x="2819" y="3159"/>
                        <a:pt x="2823" y="3159"/>
                        <a:pt x="2823" y="3159"/>
                      </a:cubicBezTo>
                      <a:cubicBezTo>
                        <a:pt x="2823" y="3159"/>
                        <a:pt x="2825" y="3159"/>
                        <a:pt x="2825" y="3159"/>
                      </a:cubicBezTo>
                      <a:cubicBezTo>
                        <a:pt x="2825" y="3159"/>
                        <a:pt x="2828" y="3159"/>
                        <a:pt x="2828" y="3159"/>
                      </a:cubicBezTo>
                      <a:cubicBezTo>
                        <a:pt x="2828" y="3159"/>
                        <a:pt x="2831" y="3159"/>
                        <a:pt x="2831" y="3159"/>
                      </a:cubicBezTo>
                      <a:cubicBezTo>
                        <a:pt x="2831" y="3159"/>
                        <a:pt x="2834" y="3159"/>
                        <a:pt x="2834" y="3159"/>
                      </a:cubicBezTo>
                      <a:cubicBezTo>
                        <a:pt x="2834" y="3159"/>
                        <a:pt x="2839" y="3159"/>
                        <a:pt x="2839" y="3159"/>
                      </a:cubicBezTo>
                      <a:cubicBezTo>
                        <a:pt x="2839" y="3159"/>
                        <a:pt x="2842" y="3159"/>
                        <a:pt x="2842" y="3159"/>
                      </a:cubicBezTo>
                      <a:cubicBezTo>
                        <a:pt x="2842" y="3159"/>
                        <a:pt x="2844" y="3159"/>
                        <a:pt x="2844" y="3159"/>
                      </a:cubicBezTo>
                      <a:cubicBezTo>
                        <a:pt x="2844" y="3159"/>
                        <a:pt x="2848" y="3159"/>
                        <a:pt x="2848" y="3159"/>
                      </a:cubicBezTo>
                      <a:cubicBezTo>
                        <a:pt x="2848" y="3159"/>
                        <a:pt x="2848" y="3159"/>
                        <a:pt x="2848" y="3159"/>
                      </a:cubicBezTo>
                      <a:cubicBezTo>
                        <a:pt x="2848" y="3159"/>
                        <a:pt x="2851" y="3159"/>
                        <a:pt x="2851" y="3159"/>
                      </a:cubicBezTo>
                      <a:cubicBezTo>
                        <a:pt x="2851" y="3159"/>
                        <a:pt x="2853" y="3159"/>
                        <a:pt x="2853" y="3159"/>
                      </a:cubicBezTo>
                      <a:cubicBezTo>
                        <a:pt x="2853" y="3159"/>
                        <a:pt x="2856" y="3159"/>
                        <a:pt x="2856" y="3159"/>
                      </a:cubicBezTo>
                      <a:cubicBezTo>
                        <a:pt x="2856" y="3159"/>
                        <a:pt x="2857" y="3158"/>
                        <a:pt x="2857" y="3158"/>
                      </a:cubicBezTo>
                      <a:cubicBezTo>
                        <a:pt x="2857" y="3158"/>
                        <a:pt x="2866" y="3159"/>
                        <a:pt x="2866" y="3159"/>
                      </a:cubicBezTo>
                      <a:cubicBezTo>
                        <a:pt x="2866" y="3159"/>
                        <a:pt x="2867" y="3158"/>
                        <a:pt x="2867" y="3158"/>
                      </a:cubicBezTo>
                      <a:cubicBezTo>
                        <a:pt x="2867" y="3158"/>
                        <a:pt x="2868" y="3159"/>
                        <a:pt x="2868" y="3159"/>
                      </a:cubicBezTo>
                      <a:cubicBezTo>
                        <a:pt x="2868" y="3159"/>
                        <a:pt x="2871" y="3158"/>
                        <a:pt x="2871" y="3158"/>
                      </a:cubicBezTo>
                      <a:cubicBezTo>
                        <a:pt x="2871" y="3158"/>
                        <a:pt x="2874" y="3158"/>
                        <a:pt x="2874" y="3158"/>
                      </a:cubicBezTo>
                      <a:cubicBezTo>
                        <a:pt x="2874" y="3158"/>
                        <a:pt x="2878" y="3157"/>
                        <a:pt x="2878" y="3157"/>
                      </a:cubicBezTo>
                      <a:cubicBezTo>
                        <a:pt x="2878" y="3157"/>
                        <a:pt x="2879" y="3157"/>
                        <a:pt x="2879" y="3157"/>
                      </a:cubicBezTo>
                      <a:cubicBezTo>
                        <a:pt x="2879" y="3157"/>
                        <a:pt x="2884" y="3153"/>
                        <a:pt x="2884" y="3153"/>
                      </a:cubicBezTo>
                      <a:cubicBezTo>
                        <a:pt x="2884" y="3153"/>
                        <a:pt x="2884" y="3152"/>
                        <a:pt x="2884" y="3152"/>
                      </a:cubicBezTo>
                      <a:cubicBezTo>
                        <a:pt x="2884" y="3152"/>
                        <a:pt x="2889" y="3132"/>
                        <a:pt x="2889" y="3132"/>
                      </a:cubicBezTo>
                      <a:cubicBezTo>
                        <a:pt x="2889" y="3132"/>
                        <a:pt x="2892" y="3139"/>
                        <a:pt x="2892" y="3139"/>
                      </a:cubicBezTo>
                      <a:cubicBezTo>
                        <a:pt x="2892" y="3139"/>
                        <a:pt x="2895" y="3118"/>
                        <a:pt x="2895" y="3118"/>
                      </a:cubicBezTo>
                      <a:cubicBezTo>
                        <a:pt x="2895" y="3118"/>
                        <a:pt x="2897" y="3112"/>
                        <a:pt x="2897" y="3112"/>
                      </a:cubicBezTo>
                      <a:cubicBezTo>
                        <a:pt x="2897" y="3112"/>
                        <a:pt x="2901" y="3124"/>
                        <a:pt x="2901" y="3124"/>
                      </a:cubicBezTo>
                      <a:cubicBezTo>
                        <a:pt x="2901" y="3124"/>
                        <a:pt x="2903" y="3126"/>
                        <a:pt x="2903" y="3126"/>
                      </a:cubicBezTo>
                      <a:cubicBezTo>
                        <a:pt x="2903" y="3126"/>
                        <a:pt x="2906" y="3112"/>
                        <a:pt x="2906" y="3112"/>
                      </a:cubicBezTo>
                      <a:cubicBezTo>
                        <a:pt x="2906" y="3112"/>
                        <a:pt x="2907" y="3114"/>
                        <a:pt x="2907" y="3114"/>
                      </a:cubicBezTo>
                      <a:cubicBezTo>
                        <a:pt x="2907" y="3114"/>
                        <a:pt x="2912" y="3149"/>
                        <a:pt x="2912" y="3149"/>
                      </a:cubicBezTo>
                      <a:cubicBezTo>
                        <a:pt x="2912" y="3149"/>
                        <a:pt x="2913" y="3149"/>
                        <a:pt x="2913" y="3149"/>
                      </a:cubicBezTo>
                      <a:cubicBezTo>
                        <a:pt x="2913" y="3149"/>
                        <a:pt x="2918" y="3154"/>
                        <a:pt x="2918" y="3154"/>
                      </a:cubicBezTo>
                      <a:cubicBezTo>
                        <a:pt x="2918" y="3154"/>
                        <a:pt x="2918" y="3154"/>
                        <a:pt x="2918" y="3154"/>
                      </a:cubicBezTo>
                      <a:cubicBezTo>
                        <a:pt x="2918" y="3154"/>
                        <a:pt x="2922" y="3156"/>
                        <a:pt x="2922" y="3156"/>
                      </a:cubicBezTo>
                      <a:cubicBezTo>
                        <a:pt x="2922" y="3156"/>
                        <a:pt x="2924" y="3156"/>
                        <a:pt x="2924" y="3156"/>
                      </a:cubicBezTo>
                      <a:cubicBezTo>
                        <a:pt x="2924" y="3156"/>
                        <a:pt x="2927" y="3156"/>
                        <a:pt x="2927" y="3156"/>
                      </a:cubicBezTo>
                      <a:cubicBezTo>
                        <a:pt x="2927" y="3156"/>
                        <a:pt x="2930" y="3156"/>
                        <a:pt x="2930" y="3156"/>
                      </a:cubicBezTo>
                      <a:cubicBezTo>
                        <a:pt x="2930" y="3156"/>
                        <a:pt x="2935" y="3154"/>
                        <a:pt x="2935" y="3154"/>
                      </a:cubicBezTo>
                      <a:cubicBezTo>
                        <a:pt x="2935" y="3154"/>
                        <a:pt x="2935" y="3154"/>
                        <a:pt x="2935" y="3154"/>
                      </a:cubicBezTo>
                      <a:cubicBezTo>
                        <a:pt x="2935" y="3154"/>
                        <a:pt x="2941" y="3149"/>
                        <a:pt x="2941" y="3149"/>
                      </a:cubicBezTo>
                      <a:cubicBezTo>
                        <a:pt x="2941" y="3149"/>
                        <a:pt x="2941" y="3149"/>
                        <a:pt x="2941" y="3149"/>
                      </a:cubicBezTo>
                      <a:cubicBezTo>
                        <a:pt x="2941" y="3149"/>
                        <a:pt x="2946" y="3112"/>
                        <a:pt x="2946" y="3112"/>
                      </a:cubicBezTo>
                      <a:cubicBezTo>
                        <a:pt x="2946" y="3112"/>
                        <a:pt x="2947" y="3112"/>
                        <a:pt x="2947" y="3112"/>
                      </a:cubicBezTo>
                      <a:cubicBezTo>
                        <a:pt x="2947" y="3112"/>
                        <a:pt x="2950" y="3126"/>
                        <a:pt x="2950" y="3126"/>
                      </a:cubicBezTo>
                      <a:cubicBezTo>
                        <a:pt x="2950" y="3126"/>
                        <a:pt x="2952" y="3123"/>
                        <a:pt x="2952" y="3123"/>
                      </a:cubicBezTo>
                      <a:cubicBezTo>
                        <a:pt x="2952" y="3123"/>
                        <a:pt x="2956" y="3112"/>
                        <a:pt x="2956" y="3112"/>
                      </a:cubicBezTo>
                      <a:cubicBezTo>
                        <a:pt x="2956" y="3112"/>
                        <a:pt x="2958" y="3120"/>
                        <a:pt x="2958" y="3120"/>
                      </a:cubicBezTo>
                      <a:cubicBezTo>
                        <a:pt x="2958" y="3120"/>
                        <a:pt x="2961" y="3137"/>
                        <a:pt x="2961" y="3137"/>
                      </a:cubicBezTo>
                      <a:cubicBezTo>
                        <a:pt x="2961" y="3137"/>
                        <a:pt x="2964" y="3131"/>
                        <a:pt x="2964" y="3131"/>
                      </a:cubicBezTo>
                      <a:cubicBezTo>
                        <a:pt x="2964" y="3131"/>
                        <a:pt x="2969" y="3151"/>
                        <a:pt x="2969" y="3151"/>
                      </a:cubicBezTo>
                      <a:cubicBezTo>
                        <a:pt x="2969" y="3151"/>
                        <a:pt x="2969" y="3152"/>
                        <a:pt x="2969" y="3152"/>
                      </a:cubicBezTo>
                      <a:cubicBezTo>
                        <a:pt x="2969" y="3152"/>
                        <a:pt x="2974" y="3156"/>
                        <a:pt x="2974" y="3156"/>
                      </a:cubicBezTo>
                      <a:cubicBezTo>
                        <a:pt x="2974" y="3156"/>
                        <a:pt x="2975" y="3156"/>
                        <a:pt x="2975" y="3156"/>
                      </a:cubicBezTo>
                      <a:cubicBezTo>
                        <a:pt x="2975" y="3156"/>
                        <a:pt x="2980" y="3157"/>
                        <a:pt x="2980" y="3157"/>
                      </a:cubicBezTo>
                      <a:cubicBezTo>
                        <a:pt x="2980" y="3157"/>
                        <a:pt x="2982" y="3157"/>
                        <a:pt x="2982" y="3157"/>
                      </a:cubicBezTo>
                      <a:cubicBezTo>
                        <a:pt x="2982" y="3157"/>
                        <a:pt x="2986" y="3158"/>
                        <a:pt x="2986" y="3158"/>
                      </a:cubicBezTo>
                      <a:cubicBezTo>
                        <a:pt x="2986" y="3158"/>
                        <a:pt x="2990" y="3158"/>
                        <a:pt x="2990" y="3158"/>
                      </a:cubicBezTo>
                      <a:cubicBezTo>
                        <a:pt x="2990" y="3158"/>
                        <a:pt x="2992" y="3158"/>
                        <a:pt x="2992" y="3158"/>
                      </a:cubicBezTo>
                      <a:cubicBezTo>
                        <a:pt x="2992" y="3158"/>
                        <a:pt x="2996" y="3158"/>
                        <a:pt x="2996" y="3158"/>
                      </a:cubicBezTo>
                      <a:cubicBezTo>
                        <a:pt x="2996" y="3158"/>
                        <a:pt x="2997" y="3158"/>
                        <a:pt x="2997" y="3158"/>
                      </a:cubicBezTo>
                      <a:cubicBezTo>
                        <a:pt x="2997" y="3158"/>
                        <a:pt x="2999" y="3158"/>
                        <a:pt x="2999" y="3158"/>
                      </a:cubicBezTo>
                      <a:cubicBezTo>
                        <a:pt x="2999" y="3158"/>
                        <a:pt x="3001" y="3158"/>
                        <a:pt x="3001" y="3158"/>
                      </a:cubicBezTo>
                      <a:cubicBezTo>
                        <a:pt x="3001" y="3158"/>
                        <a:pt x="3005" y="3158"/>
                        <a:pt x="3005" y="3158"/>
                      </a:cubicBezTo>
                      <a:cubicBezTo>
                        <a:pt x="3005" y="3158"/>
                        <a:pt x="3008" y="3159"/>
                        <a:pt x="3008" y="3159"/>
                      </a:cubicBezTo>
                      <a:cubicBezTo>
                        <a:pt x="3008" y="3159"/>
                        <a:pt x="3012" y="3158"/>
                        <a:pt x="3012" y="3158"/>
                      </a:cubicBezTo>
                      <a:cubicBezTo>
                        <a:pt x="3012" y="3158"/>
                        <a:pt x="3013" y="3159"/>
                        <a:pt x="3013" y="3159"/>
                      </a:cubicBezTo>
                      <a:cubicBezTo>
                        <a:pt x="3013" y="3159"/>
                        <a:pt x="3016" y="3159"/>
                        <a:pt x="3016" y="3159"/>
                      </a:cubicBezTo>
                      <a:cubicBezTo>
                        <a:pt x="3016" y="3159"/>
                        <a:pt x="3018" y="3158"/>
                        <a:pt x="3018" y="3158"/>
                      </a:cubicBezTo>
                      <a:cubicBezTo>
                        <a:pt x="3018" y="3158"/>
                        <a:pt x="3020" y="3158"/>
                        <a:pt x="3020" y="3158"/>
                      </a:cubicBezTo>
                      <a:cubicBezTo>
                        <a:pt x="3020" y="3158"/>
                        <a:pt x="3023" y="3159"/>
                        <a:pt x="3023" y="3159"/>
                      </a:cubicBezTo>
                      <a:cubicBezTo>
                        <a:pt x="3023" y="3159"/>
                        <a:pt x="3028" y="3158"/>
                        <a:pt x="3028" y="3158"/>
                      </a:cubicBezTo>
                      <a:cubicBezTo>
                        <a:pt x="3028" y="3158"/>
                        <a:pt x="3030" y="3159"/>
                        <a:pt x="3030" y="3159"/>
                      </a:cubicBezTo>
                      <a:cubicBezTo>
                        <a:pt x="3030" y="3159"/>
                        <a:pt x="3034" y="3159"/>
                        <a:pt x="3034" y="3159"/>
                      </a:cubicBezTo>
                      <a:cubicBezTo>
                        <a:pt x="3034" y="3159"/>
                        <a:pt x="3036" y="3159"/>
                        <a:pt x="3036" y="3159"/>
                      </a:cubicBezTo>
                      <a:cubicBezTo>
                        <a:pt x="3036" y="3159"/>
                        <a:pt x="3040" y="3159"/>
                        <a:pt x="3040" y="3159"/>
                      </a:cubicBezTo>
                      <a:cubicBezTo>
                        <a:pt x="3040" y="3159"/>
                        <a:pt x="3042" y="3158"/>
                        <a:pt x="3042" y="3158"/>
                      </a:cubicBezTo>
                      <a:cubicBezTo>
                        <a:pt x="3042" y="3158"/>
                        <a:pt x="3043" y="3158"/>
                        <a:pt x="3043" y="3158"/>
                      </a:cubicBezTo>
                      <a:cubicBezTo>
                        <a:pt x="3043" y="3158"/>
                        <a:pt x="3044" y="3158"/>
                        <a:pt x="3044" y="3158"/>
                      </a:cubicBezTo>
                      <a:cubicBezTo>
                        <a:pt x="3044" y="3158"/>
                        <a:pt x="3049" y="3158"/>
                        <a:pt x="3049" y="3158"/>
                      </a:cubicBezTo>
                      <a:cubicBezTo>
                        <a:pt x="3049" y="3158"/>
                        <a:pt x="3054" y="3158"/>
                        <a:pt x="3054" y="3158"/>
                      </a:cubicBezTo>
                      <a:cubicBezTo>
                        <a:pt x="3054" y="3158"/>
                        <a:pt x="3054" y="3158"/>
                        <a:pt x="3054" y="3158"/>
                      </a:cubicBezTo>
                      <a:cubicBezTo>
                        <a:pt x="3054" y="3158"/>
                        <a:pt x="3059" y="3156"/>
                        <a:pt x="3059" y="3156"/>
                      </a:cubicBezTo>
                      <a:cubicBezTo>
                        <a:pt x="3059" y="3156"/>
                        <a:pt x="3060" y="3157"/>
                        <a:pt x="3060" y="3157"/>
                      </a:cubicBezTo>
                      <a:cubicBezTo>
                        <a:pt x="3060" y="3157"/>
                        <a:pt x="3065" y="3154"/>
                        <a:pt x="3065" y="3154"/>
                      </a:cubicBezTo>
                      <a:cubicBezTo>
                        <a:pt x="3065" y="3154"/>
                        <a:pt x="3065" y="3154"/>
                        <a:pt x="3065" y="3154"/>
                      </a:cubicBezTo>
                      <a:cubicBezTo>
                        <a:pt x="3065" y="3154"/>
                        <a:pt x="3071" y="3147"/>
                        <a:pt x="3071" y="3147"/>
                      </a:cubicBezTo>
                      <a:cubicBezTo>
                        <a:pt x="3071" y="3147"/>
                        <a:pt x="3071" y="3147"/>
                        <a:pt x="3071" y="3147"/>
                      </a:cubicBezTo>
                      <a:cubicBezTo>
                        <a:pt x="3071" y="3147"/>
                        <a:pt x="3076" y="3045"/>
                        <a:pt x="3076" y="3045"/>
                      </a:cubicBezTo>
                      <a:cubicBezTo>
                        <a:pt x="3076" y="3045"/>
                        <a:pt x="3078" y="2927"/>
                        <a:pt x="3078" y="2927"/>
                      </a:cubicBezTo>
                      <a:cubicBezTo>
                        <a:pt x="3078" y="2927"/>
                        <a:pt x="3082" y="3110"/>
                        <a:pt x="3082" y="3110"/>
                      </a:cubicBezTo>
                      <a:cubicBezTo>
                        <a:pt x="3082" y="3110"/>
                        <a:pt x="3082" y="3115"/>
                        <a:pt x="3082" y="3115"/>
                      </a:cubicBezTo>
                      <a:cubicBezTo>
                        <a:pt x="3082" y="3115"/>
                        <a:pt x="3088" y="3147"/>
                        <a:pt x="3088" y="3147"/>
                      </a:cubicBezTo>
                      <a:cubicBezTo>
                        <a:pt x="3088" y="3147"/>
                        <a:pt x="3088" y="3148"/>
                        <a:pt x="3088" y="3148"/>
                      </a:cubicBezTo>
                      <a:cubicBezTo>
                        <a:pt x="3088" y="3148"/>
                        <a:pt x="3093" y="3153"/>
                        <a:pt x="3093" y="3153"/>
                      </a:cubicBezTo>
                      <a:cubicBezTo>
                        <a:pt x="3093" y="3153"/>
                        <a:pt x="3093" y="3153"/>
                        <a:pt x="3093" y="3153"/>
                      </a:cubicBezTo>
                      <a:cubicBezTo>
                        <a:pt x="3093" y="3153"/>
                        <a:pt x="3099" y="3156"/>
                        <a:pt x="3099" y="3156"/>
                      </a:cubicBezTo>
                      <a:cubicBezTo>
                        <a:pt x="3099" y="3156"/>
                        <a:pt x="3099" y="3156"/>
                        <a:pt x="3099" y="3156"/>
                      </a:cubicBezTo>
                      <a:cubicBezTo>
                        <a:pt x="3099" y="3156"/>
                        <a:pt x="3105" y="3157"/>
                        <a:pt x="3105" y="3157"/>
                      </a:cubicBezTo>
                      <a:cubicBezTo>
                        <a:pt x="3105" y="3157"/>
                        <a:pt x="3106" y="3157"/>
                        <a:pt x="3106" y="3157"/>
                      </a:cubicBezTo>
                      <a:cubicBezTo>
                        <a:pt x="3106" y="3157"/>
                        <a:pt x="3109" y="3157"/>
                        <a:pt x="3109" y="3157"/>
                      </a:cubicBezTo>
                      <a:cubicBezTo>
                        <a:pt x="3109" y="3157"/>
                        <a:pt x="3114" y="3157"/>
                        <a:pt x="3114" y="3157"/>
                      </a:cubicBezTo>
                      <a:cubicBezTo>
                        <a:pt x="3114" y="3157"/>
                        <a:pt x="3116" y="3158"/>
                        <a:pt x="3116" y="3158"/>
                      </a:cubicBezTo>
                      <a:cubicBezTo>
                        <a:pt x="3116" y="3158"/>
                        <a:pt x="3118" y="3157"/>
                        <a:pt x="3118" y="3157"/>
                      </a:cubicBezTo>
                      <a:cubicBezTo>
                        <a:pt x="3118" y="3157"/>
                        <a:pt x="3121" y="3158"/>
                        <a:pt x="3121" y="3158"/>
                      </a:cubicBezTo>
                      <a:cubicBezTo>
                        <a:pt x="3121" y="3158"/>
                        <a:pt x="3123" y="3158"/>
                        <a:pt x="3123" y="3158"/>
                      </a:cubicBezTo>
                      <a:cubicBezTo>
                        <a:pt x="3123" y="3158"/>
                        <a:pt x="3125" y="3158"/>
                        <a:pt x="3125" y="3158"/>
                      </a:cubicBezTo>
                      <a:cubicBezTo>
                        <a:pt x="3125" y="3158"/>
                        <a:pt x="3131" y="3158"/>
                        <a:pt x="3131" y="3158"/>
                      </a:cubicBezTo>
                      <a:cubicBezTo>
                        <a:pt x="3131" y="3158"/>
                        <a:pt x="3133" y="3159"/>
                        <a:pt x="3133" y="3159"/>
                      </a:cubicBezTo>
                      <a:cubicBezTo>
                        <a:pt x="3133" y="3159"/>
                        <a:pt x="3135" y="3159"/>
                        <a:pt x="3135" y="3159"/>
                      </a:cubicBezTo>
                      <a:cubicBezTo>
                        <a:pt x="3135" y="3159"/>
                        <a:pt x="3138" y="3158"/>
                        <a:pt x="3138" y="3158"/>
                      </a:cubicBezTo>
                      <a:cubicBezTo>
                        <a:pt x="3138" y="3158"/>
                        <a:pt x="3139" y="3158"/>
                        <a:pt x="3139" y="3158"/>
                      </a:cubicBezTo>
                      <a:cubicBezTo>
                        <a:pt x="3139" y="3158"/>
                        <a:pt x="3144" y="3159"/>
                        <a:pt x="3144" y="3159"/>
                      </a:cubicBezTo>
                      <a:cubicBezTo>
                        <a:pt x="3144" y="3159"/>
                        <a:pt x="3148" y="3158"/>
                        <a:pt x="3148" y="3158"/>
                      </a:cubicBezTo>
                      <a:cubicBezTo>
                        <a:pt x="3148" y="3158"/>
                        <a:pt x="3150" y="3159"/>
                        <a:pt x="3150" y="3159"/>
                      </a:cubicBezTo>
                      <a:cubicBezTo>
                        <a:pt x="3150" y="3159"/>
                        <a:pt x="3152" y="3158"/>
                        <a:pt x="3152" y="3158"/>
                      </a:cubicBezTo>
                      <a:cubicBezTo>
                        <a:pt x="3152" y="3158"/>
                        <a:pt x="3154" y="3159"/>
                        <a:pt x="3154" y="3159"/>
                      </a:cubicBezTo>
                      <a:cubicBezTo>
                        <a:pt x="3154" y="3159"/>
                        <a:pt x="3156" y="3159"/>
                        <a:pt x="3156" y="3159"/>
                      </a:cubicBezTo>
                      <a:cubicBezTo>
                        <a:pt x="3156" y="3159"/>
                        <a:pt x="3160" y="3159"/>
                        <a:pt x="3160" y="3159"/>
                      </a:cubicBezTo>
                      <a:cubicBezTo>
                        <a:pt x="3160" y="3159"/>
                        <a:pt x="3163" y="3158"/>
                        <a:pt x="3163" y="3158"/>
                      </a:cubicBezTo>
                      <a:cubicBezTo>
                        <a:pt x="3163" y="3158"/>
                        <a:pt x="3165" y="3159"/>
                        <a:pt x="3165" y="3159"/>
                      </a:cubicBezTo>
                      <a:cubicBezTo>
                        <a:pt x="3165" y="3159"/>
                        <a:pt x="3169" y="3159"/>
                        <a:pt x="3169" y="3159"/>
                      </a:cubicBezTo>
                      <a:cubicBezTo>
                        <a:pt x="3169" y="3159"/>
                        <a:pt x="3171" y="3159"/>
                        <a:pt x="3171" y="3159"/>
                      </a:cubicBezTo>
                      <a:cubicBezTo>
                        <a:pt x="3171" y="3159"/>
                        <a:pt x="3177" y="3159"/>
                        <a:pt x="3177" y="3159"/>
                      </a:cubicBezTo>
                      <a:cubicBezTo>
                        <a:pt x="3177" y="3159"/>
                        <a:pt x="3178" y="3158"/>
                        <a:pt x="3178" y="3158"/>
                      </a:cubicBezTo>
                      <a:cubicBezTo>
                        <a:pt x="3178" y="3158"/>
                        <a:pt x="3180" y="3158"/>
                        <a:pt x="3180" y="3158"/>
                      </a:cubicBezTo>
                      <a:cubicBezTo>
                        <a:pt x="3180" y="3158"/>
                        <a:pt x="3182" y="3159"/>
                        <a:pt x="3182" y="3159"/>
                      </a:cubicBezTo>
                      <a:cubicBezTo>
                        <a:pt x="3182" y="3159"/>
                        <a:pt x="3185" y="3159"/>
                        <a:pt x="3185" y="3159"/>
                      </a:cubicBezTo>
                      <a:cubicBezTo>
                        <a:pt x="3185" y="3159"/>
                        <a:pt x="3186" y="3159"/>
                        <a:pt x="3186" y="3159"/>
                      </a:cubicBezTo>
                      <a:cubicBezTo>
                        <a:pt x="3186" y="3159"/>
                        <a:pt x="3192" y="3159"/>
                        <a:pt x="3192" y="3159"/>
                      </a:cubicBezTo>
                      <a:cubicBezTo>
                        <a:pt x="3192" y="3159"/>
                        <a:pt x="3195" y="3159"/>
                        <a:pt x="3195" y="3159"/>
                      </a:cubicBezTo>
                      <a:cubicBezTo>
                        <a:pt x="3195" y="3159"/>
                        <a:pt x="3196" y="3159"/>
                        <a:pt x="3196" y="3159"/>
                      </a:cubicBezTo>
                      <a:cubicBezTo>
                        <a:pt x="3196" y="3159"/>
                        <a:pt x="3199" y="3159"/>
                        <a:pt x="3199" y="3159"/>
                      </a:cubicBezTo>
                      <a:cubicBezTo>
                        <a:pt x="3199" y="3159"/>
                        <a:pt x="3203" y="3159"/>
                        <a:pt x="3203" y="3159"/>
                      </a:cubicBezTo>
                      <a:cubicBezTo>
                        <a:pt x="3203" y="3159"/>
                        <a:pt x="3205" y="3159"/>
                        <a:pt x="3205" y="3159"/>
                      </a:cubicBezTo>
                      <a:cubicBezTo>
                        <a:pt x="3205" y="3159"/>
                        <a:pt x="3207" y="3159"/>
                        <a:pt x="3207" y="3159"/>
                      </a:cubicBezTo>
                      <a:cubicBezTo>
                        <a:pt x="3207" y="3159"/>
                        <a:pt x="3208" y="3159"/>
                        <a:pt x="3208" y="3159"/>
                      </a:cubicBezTo>
                      <a:cubicBezTo>
                        <a:pt x="3208" y="3159"/>
                        <a:pt x="3215" y="3158"/>
                        <a:pt x="3215" y="3158"/>
                      </a:cubicBezTo>
                      <a:cubicBezTo>
                        <a:pt x="3215" y="3158"/>
                        <a:pt x="3218" y="3159"/>
                        <a:pt x="3218" y="3159"/>
                      </a:cubicBezTo>
                      <a:cubicBezTo>
                        <a:pt x="3218" y="3159"/>
                        <a:pt x="3219" y="3159"/>
                        <a:pt x="3219" y="3159"/>
                      </a:cubicBezTo>
                      <a:cubicBezTo>
                        <a:pt x="3219" y="3159"/>
                        <a:pt x="3223" y="3159"/>
                        <a:pt x="3223" y="3159"/>
                      </a:cubicBezTo>
                      <a:cubicBezTo>
                        <a:pt x="3223" y="3159"/>
                        <a:pt x="3226" y="3159"/>
                        <a:pt x="3226" y="3159"/>
                      </a:cubicBezTo>
                      <a:cubicBezTo>
                        <a:pt x="3226" y="3159"/>
                        <a:pt x="3228" y="3159"/>
                        <a:pt x="3228" y="3159"/>
                      </a:cubicBezTo>
                      <a:cubicBezTo>
                        <a:pt x="3228" y="3159"/>
                        <a:pt x="3232" y="3159"/>
                        <a:pt x="3232" y="3159"/>
                      </a:cubicBezTo>
                      <a:cubicBezTo>
                        <a:pt x="3232" y="3159"/>
                        <a:pt x="3233" y="3159"/>
                        <a:pt x="3233" y="3159"/>
                      </a:cubicBezTo>
                      <a:cubicBezTo>
                        <a:pt x="3233" y="3159"/>
                        <a:pt x="3237" y="3158"/>
                        <a:pt x="3237" y="3158"/>
                      </a:cubicBezTo>
                      <a:cubicBezTo>
                        <a:pt x="3237" y="3158"/>
                        <a:pt x="3239" y="3159"/>
                        <a:pt x="3239" y="3159"/>
                      </a:cubicBezTo>
                      <a:cubicBezTo>
                        <a:pt x="3239" y="3159"/>
                        <a:pt x="3243" y="3159"/>
                        <a:pt x="3243" y="3159"/>
                      </a:cubicBezTo>
                      <a:cubicBezTo>
                        <a:pt x="3243" y="3159"/>
                        <a:pt x="3246" y="3159"/>
                        <a:pt x="3246" y="3159"/>
                      </a:cubicBezTo>
                      <a:cubicBezTo>
                        <a:pt x="3246" y="3159"/>
                        <a:pt x="3247" y="3159"/>
                        <a:pt x="3247" y="3159"/>
                      </a:cubicBezTo>
                      <a:cubicBezTo>
                        <a:pt x="3247" y="3159"/>
                        <a:pt x="3250" y="3159"/>
                        <a:pt x="3250" y="3159"/>
                      </a:cubicBezTo>
                      <a:cubicBezTo>
                        <a:pt x="3250" y="3159"/>
                        <a:pt x="3256" y="3160"/>
                        <a:pt x="3256" y="3160"/>
                      </a:cubicBezTo>
                      <a:cubicBezTo>
                        <a:pt x="3256" y="3160"/>
                        <a:pt x="3257" y="3159"/>
                        <a:pt x="3257" y="3159"/>
                      </a:cubicBezTo>
                      <a:cubicBezTo>
                        <a:pt x="3257" y="3159"/>
                        <a:pt x="3259" y="3159"/>
                        <a:pt x="3259" y="3159"/>
                      </a:cubicBezTo>
                      <a:cubicBezTo>
                        <a:pt x="3259" y="3159"/>
                        <a:pt x="3261" y="3159"/>
                        <a:pt x="3261" y="3159"/>
                      </a:cubicBezTo>
                      <a:cubicBezTo>
                        <a:pt x="3261" y="3159"/>
                        <a:pt x="3266" y="3159"/>
                        <a:pt x="3266" y="3159"/>
                      </a:cubicBezTo>
                      <a:cubicBezTo>
                        <a:pt x="3266" y="3159"/>
                        <a:pt x="3268" y="3159"/>
                        <a:pt x="3268" y="3159"/>
                      </a:cubicBezTo>
                      <a:cubicBezTo>
                        <a:pt x="3268" y="3159"/>
                        <a:pt x="3270" y="3159"/>
                        <a:pt x="3270" y="3159"/>
                      </a:cubicBezTo>
                      <a:cubicBezTo>
                        <a:pt x="3270" y="3159"/>
                        <a:pt x="3274" y="3159"/>
                        <a:pt x="3274" y="3159"/>
                      </a:cubicBezTo>
                      <a:cubicBezTo>
                        <a:pt x="3274" y="3159"/>
                        <a:pt x="3278" y="3159"/>
                        <a:pt x="3278" y="3159"/>
                      </a:cubicBezTo>
                      <a:cubicBezTo>
                        <a:pt x="3278" y="3159"/>
                        <a:pt x="3280" y="3159"/>
                        <a:pt x="3280" y="3159"/>
                      </a:cubicBezTo>
                      <a:cubicBezTo>
                        <a:pt x="3280" y="3159"/>
                        <a:pt x="3281" y="3160"/>
                        <a:pt x="3281" y="3160"/>
                      </a:cubicBezTo>
                      <a:cubicBezTo>
                        <a:pt x="3281" y="3160"/>
                        <a:pt x="3286" y="3159"/>
                        <a:pt x="3286" y="3159"/>
                      </a:cubicBezTo>
                      <a:cubicBezTo>
                        <a:pt x="3286" y="3159"/>
                        <a:pt x="3288" y="3159"/>
                        <a:pt x="3288" y="3159"/>
                      </a:cubicBezTo>
                      <a:cubicBezTo>
                        <a:pt x="3288" y="3159"/>
                        <a:pt x="3291" y="3159"/>
                        <a:pt x="3291" y="3159"/>
                      </a:cubicBezTo>
                      <a:cubicBezTo>
                        <a:pt x="3291" y="3159"/>
                        <a:pt x="3291" y="3159"/>
                        <a:pt x="3291" y="3159"/>
                      </a:cubicBezTo>
                      <a:cubicBezTo>
                        <a:pt x="3291" y="3159"/>
                        <a:pt x="3297" y="3159"/>
                        <a:pt x="3297" y="3159"/>
                      </a:cubicBezTo>
                      <a:cubicBezTo>
                        <a:pt x="3297" y="3159"/>
                        <a:pt x="3298" y="3159"/>
                        <a:pt x="3298" y="3159"/>
                      </a:cubicBezTo>
                      <a:cubicBezTo>
                        <a:pt x="3298" y="3159"/>
                        <a:pt x="3302" y="3160"/>
                        <a:pt x="3302" y="3160"/>
                      </a:cubicBezTo>
                      <a:cubicBezTo>
                        <a:pt x="3302" y="3160"/>
                        <a:pt x="3305" y="3159"/>
                        <a:pt x="3305" y="3159"/>
                      </a:cubicBezTo>
                      <a:cubicBezTo>
                        <a:pt x="3305" y="3159"/>
                        <a:pt x="3307" y="3159"/>
                        <a:pt x="3307" y="3159"/>
                      </a:cubicBezTo>
                      <a:cubicBezTo>
                        <a:pt x="3307" y="3159"/>
                        <a:pt x="3309" y="3159"/>
                        <a:pt x="3309" y="3159"/>
                      </a:cubicBezTo>
                      <a:cubicBezTo>
                        <a:pt x="3309" y="3159"/>
                        <a:pt x="3312" y="3159"/>
                        <a:pt x="3312" y="3159"/>
                      </a:cubicBezTo>
                      <a:cubicBezTo>
                        <a:pt x="3312" y="3159"/>
                        <a:pt x="3316" y="3159"/>
                        <a:pt x="3316" y="3159"/>
                      </a:cubicBezTo>
                      <a:cubicBezTo>
                        <a:pt x="3316" y="3159"/>
                        <a:pt x="3319" y="3159"/>
                        <a:pt x="3319" y="3159"/>
                      </a:cubicBezTo>
                      <a:cubicBezTo>
                        <a:pt x="3319" y="3159"/>
                        <a:pt x="3322" y="3159"/>
                        <a:pt x="3322" y="3159"/>
                      </a:cubicBezTo>
                      <a:cubicBezTo>
                        <a:pt x="3322" y="3159"/>
                        <a:pt x="3324" y="3159"/>
                        <a:pt x="3324" y="3159"/>
                      </a:cubicBezTo>
                      <a:cubicBezTo>
                        <a:pt x="3324" y="3159"/>
                        <a:pt x="3328" y="3159"/>
                        <a:pt x="3328" y="3159"/>
                      </a:cubicBezTo>
                      <a:cubicBezTo>
                        <a:pt x="3328" y="3159"/>
                        <a:pt x="3329" y="3159"/>
                        <a:pt x="3329" y="3159"/>
                      </a:cubicBezTo>
                      <a:cubicBezTo>
                        <a:pt x="3329" y="3159"/>
                        <a:pt x="3335" y="3159"/>
                        <a:pt x="3335" y="3159"/>
                      </a:cubicBezTo>
                      <a:cubicBezTo>
                        <a:pt x="3335" y="3159"/>
                        <a:pt x="3337" y="3159"/>
                        <a:pt x="3337" y="3159"/>
                      </a:cubicBezTo>
                      <a:cubicBezTo>
                        <a:pt x="3337" y="3159"/>
                        <a:pt x="3337" y="3159"/>
                        <a:pt x="3337" y="3159"/>
                      </a:cubicBezTo>
                      <a:cubicBezTo>
                        <a:pt x="3337" y="3159"/>
                        <a:pt x="3340" y="3159"/>
                        <a:pt x="3340" y="3159"/>
                      </a:cubicBezTo>
                      <a:cubicBezTo>
                        <a:pt x="3340" y="3159"/>
                        <a:pt x="3345" y="3159"/>
                        <a:pt x="3345" y="3159"/>
                      </a:cubicBezTo>
                      <a:cubicBezTo>
                        <a:pt x="3345" y="3159"/>
                        <a:pt x="3347" y="3159"/>
                        <a:pt x="3347" y="3159"/>
                      </a:cubicBezTo>
                      <a:cubicBezTo>
                        <a:pt x="3347" y="3159"/>
                        <a:pt x="3349" y="3159"/>
                        <a:pt x="3349" y="3159"/>
                      </a:cubicBezTo>
                      <a:cubicBezTo>
                        <a:pt x="3349" y="3159"/>
                        <a:pt x="3353" y="3159"/>
                        <a:pt x="3353" y="3159"/>
                      </a:cubicBezTo>
                      <a:cubicBezTo>
                        <a:pt x="3353" y="3159"/>
                        <a:pt x="3354" y="3159"/>
                        <a:pt x="3354" y="3159"/>
                      </a:cubicBezTo>
                      <a:cubicBezTo>
                        <a:pt x="3354" y="3159"/>
                        <a:pt x="3356" y="3160"/>
                        <a:pt x="3356" y="3160"/>
                      </a:cubicBezTo>
                      <a:cubicBezTo>
                        <a:pt x="3356" y="3160"/>
                        <a:pt x="3362" y="3160"/>
                        <a:pt x="3362" y="3160"/>
                      </a:cubicBezTo>
                      <a:cubicBezTo>
                        <a:pt x="3362" y="3160"/>
                        <a:pt x="3364" y="3159"/>
                        <a:pt x="3364" y="3159"/>
                      </a:cubicBezTo>
                      <a:cubicBezTo>
                        <a:pt x="3364" y="3159"/>
                        <a:pt x="3365" y="3159"/>
                        <a:pt x="3365" y="3159"/>
                      </a:cubicBezTo>
                      <a:cubicBezTo>
                        <a:pt x="3365" y="3159"/>
                        <a:pt x="3369" y="3159"/>
                        <a:pt x="3369" y="3159"/>
                      </a:cubicBezTo>
                      <a:cubicBezTo>
                        <a:pt x="3369" y="3159"/>
                        <a:pt x="3373" y="3159"/>
                        <a:pt x="3373" y="3159"/>
                      </a:cubicBezTo>
                      <a:cubicBezTo>
                        <a:pt x="3373" y="3159"/>
                        <a:pt x="3375" y="3159"/>
                        <a:pt x="3375" y="3159"/>
                      </a:cubicBezTo>
                      <a:cubicBezTo>
                        <a:pt x="3375" y="3159"/>
                        <a:pt x="3378" y="3159"/>
                        <a:pt x="3378" y="3159"/>
                      </a:cubicBezTo>
                      <a:cubicBezTo>
                        <a:pt x="3378" y="3159"/>
                        <a:pt x="3380" y="3159"/>
                        <a:pt x="3380" y="3159"/>
                      </a:cubicBezTo>
                      <a:cubicBezTo>
                        <a:pt x="3380" y="3159"/>
                        <a:pt x="3383" y="3159"/>
                        <a:pt x="3383" y="3159"/>
                      </a:cubicBezTo>
                      <a:cubicBezTo>
                        <a:pt x="3383" y="3159"/>
                        <a:pt x="3384" y="3159"/>
                        <a:pt x="3384" y="3159"/>
                      </a:cubicBezTo>
                      <a:cubicBezTo>
                        <a:pt x="3384" y="3159"/>
                        <a:pt x="3392" y="3159"/>
                        <a:pt x="3392" y="3159"/>
                      </a:cubicBezTo>
                      <a:cubicBezTo>
                        <a:pt x="3392" y="3159"/>
                        <a:pt x="3393" y="3159"/>
                        <a:pt x="3393" y="3159"/>
                      </a:cubicBezTo>
                      <a:cubicBezTo>
                        <a:pt x="3393" y="3159"/>
                        <a:pt x="3395" y="3159"/>
                        <a:pt x="3395" y="3159"/>
                      </a:cubicBezTo>
                      <a:cubicBezTo>
                        <a:pt x="3395" y="3159"/>
                        <a:pt x="3399" y="3159"/>
                        <a:pt x="3399" y="3159"/>
                      </a:cubicBezTo>
                      <a:cubicBezTo>
                        <a:pt x="3399" y="3159"/>
                        <a:pt x="3400" y="3160"/>
                        <a:pt x="3400" y="3160"/>
                      </a:cubicBezTo>
                      <a:cubicBezTo>
                        <a:pt x="3400" y="3160"/>
                        <a:pt x="3404" y="3159"/>
                        <a:pt x="3404" y="3159"/>
                      </a:cubicBezTo>
                      <a:cubicBezTo>
                        <a:pt x="3404" y="3159"/>
                        <a:pt x="3407" y="3159"/>
                        <a:pt x="3407" y="3159"/>
                      </a:cubicBezTo>
                      <a:cubicBezTo>
                        <a:pt x="3407" y="3159"/>
                        <a:pt x="3409" y="3159"/>
                        <a:pt x="3409" y="3159"/>
                      </a:cubicBezTo>
                      <a:cubicBezTo>
                        <a:pt x="3409" y="3159"/>
                        <a:pt x="3413" y="3159"/>
                        <a:pt x="3413" y="3159"/>
                      </a:cubicBezTo>
                      <a:cubicBezTo>
                        <a:pt x="3413" y="3159"/>
                        <a:pt x="3416" y="3159"/>
                        <a:pt x="3416" y="3159"/>
                      </a:cubicBezTo>
                      <a:cubicBezTo>
                        <a:pt x="3416" y="3159"/>
                        <a:pt x="3418" y="3159"/>
                        <a:pt x="3418" y="3159"/>
                      </a:cubicBezTo>
                      <a:cubicBezTo>
                        <a:pt x="3418" y="3159"/>
                        <a:pt x="3420" y="3159"/>
                        <a:pt x="3420" y="3159"/>
                      </a:cubicBezTo>
                      <a:cubicBezTo>
                        <a:pt x="3420" y="3159"/>
                        <a:pt x="3422" y="3159"/>
                        <a:pt x="3422" y="3159"/>
                      </a:cubicBezTo>
                      <a:cubicBezTo>
                        <a:pt x="3422" y="3159"/>
                        <a:pt x="3423" y="3159"/>
                        <a:pt x="3423" y="3159"/>
                      </a:cubicBezTo>
                      <a:cubicBezTo>
                        <a:pt x="3423" y="3159"/>
                        <a:pt x="3429" y="3159"/>
                        <a:pt x="3429" y="3159"/>
                      </a:cubicBezTo>
                      <a:cubicBezTo>
                        <a:pt x="3429" y="3159"/>
                        <a:pt x="3431" y="3159"/>
                        <a:pt x="3431" y="3159"/>
                      </a:cubicBezTo>
                      <a:cubicBezTo>
                        <a:pt x="3431" y="3159"/>
                        <a:pt x="3435" y="3160"/>
                        <a:pt x="3435" y="3160"/>
                      </a:cubicBezTo>
                      <a:cubicBezTo>
                        <a:pt x="3435" y="3160"/>
                        <a:pt x="3437" y="3159"/>
                        <a:pt x="3437" y="3159"/>
                      </a:cubicBezTo>
                      <a:cubicBezTo>
                        <a:pt x="3437" y="3159"/>
                        <a:pt x="3440" y="3159"/>
                        <a:pt x="3440" y="3159"/>
                      </a:cubicBezTo>
                      <a:cubicBezTo>
                        <a:pt x="3440" y="3159"/>
                        <a:pt x="3443" y="3159"/>
                        <a:pt x="3443" y="3159"/>
                      </a:cubicBezTo>
                      <a:cubicBezTo>
                        <a:pt x="3443" y="3159"/>
                        <a:pt x="3445" y="3159"/>
                        <a:pt x="3445" y="3159"/>
                      </a:cubicBezTo>
                      <a:cubicBezTo>
                        <a:pt x="3445" y="3159"/>
                        <a:pt x="3445" y="3159"/>
                        <a:pt x="3445" y="3159"/>
                      </a:cubicBezTo>
                      <a:cubicBezTo>
                        <a:pt x="3445" y="3159"/>
                        <a:pt x="3450" y="3159"/>
                        <a:pt x="3450" y="3159"/>
                      </a:cubicBezTo>
                      <a:cubicBezTo>
                        <a:pt x="3450" y="3159"/>
                        <a:pt x="3453" y="3159"/>
                        <a:pt x="3453" y="3159"/>
                      </a:cubicBezTo>
                      <a:cubicBezTo>
                        <a:pt x="3453" y="3159"/>
                        <a:pt x="3457" y="3159"/>
                        <a:pt x="3457" y="3159"/>
                      </a:cubicBezTo>
                      <a:cubicBezTo>
                        <a:pt x="3457" y="3159"/>
                        <a:pt x="3458" y="3159"/>
                        <a:pt x="3458" y="3159"/>
                      </a:cubicBezTo>
                      <a:cubicBezTo>
                        <a:pt x="3458" y="3159"/>
                        <a:pt x="3462" y="3159"/>
                        <a:pt x="3462" y="3159"/>
                      </a:cubicBezTo>
                      <a:cubicBezTo>
                        <a:pt x="3462" y="3159"/>
                        <a:pt x="3466" y="3160"/>
                        <a:pt x="3466" y="3160"/>
                      </a:cubicBezTo>
                      <a:cubicBezTo>
                        <a:pt x="3466" y="3160"/>
                        <a:pt x="3467" y="3159"/>
                        <a:pt x="3467" y="3159"/>
                      </a:cubicBezTo>
                      <a:cubicBezTo>
                        <a:pt x="3467" y="3159"/>
                        <a:pt x="3468" y="3159"/>
                        <a:pt x="3468" y="3159"/>
                      </a:cubicBezTo>
                      <a:cubicBezTo>
                        <a:pt x="3468" y="3159"/>
                        <a:pt x="3475" y="3160"/>
                        <a:pt x="3475" y="3160"/>
                      </a:cubicBezTo>
                      <a:cubicBezTo>
                        <a:pt x="3475" y="3160"/>
                        <a:pt x="3478" y="3159"/>
                        <a:pt x="3478" y="3159"/>
                      </a:cubicBezTo>
                      <a:cubicBezTo>
                        <a:pt x="3478" y="3159"/>
                        <a:pt x="3478" y="3159"/>
                        <a:pt x="3478" y="3159"/>
                      </a:cubicBezTo>
                      <a:cubicBezTo>
                        <a:pt x="3478" y="3159"/>
                        <a:pt x="3479" y="3159"/>
                        <a:pt x="3479" y="3159"/>
                      </a:cubicBezTo>
                      <a:cubicBezTo>
                        <a:pt x="3479" y="3159"/>
                        <a:pt x="3487" y="3159"/>
                        <a:pt x="3487" y="3159"/>
                      </a:cubicBezTo>
                      <a:cubicBezTo>
                        <a:pt x="3487" y="3159"/>
                        <a:pt x="3489" y="3159"/>
                        <a:pt x="3489" y="3159"/>
                      </a:cubicBezTo>
                      <a:cubicBezTo>
                        <a:pt x="3489" y="3159"/>
                        <a:pt x="3489" y="3159"/>
                        <a:pt x="3489" y="3159"/>
                      </a:cubicBezTo>
                      <a:cubicBezTo>
                        <a:pt x="3489" y="3159"/>
                        <a:pt x="3490" y="3159"/>
                        <a:pt x="3490" y="3159"/>
                      </a:cubicBezTo>
                      <a:cubicBezTo>
                        <a:pt x="3490" y="3159"/>
                        <a:pt x="3496" y="3160"/>
                        <a:pt x="3496" y="3160"/>
                      </a:cubicBezTo>
                      <a:cubicBezTo>
                        <a:pt x="3496" y="3160"/>
                        <a:pt x="3499" y="3159"/>
                        <a:pt x="3499" y="3159"/>
                      </a:cubicBezTo>
                      <a:cubicBezTo>
                        <a:pt x="3499" y="3159"/>
                        <a:pt x="3501" y="3159"/>
                        <a:pt x="3501" y="3159"/>
                      </a:cubicBezTo>
                      <a:cubicBezTo>
                        <a:pt x="3501" y="3159"/>
                        <a:pt x="3502" y="3158"/>
                        <a:pt x="3502" y="3158"/>
                      </a:cubicBezTo>
                      <a:cubicBezTo>
                        <a:pt x="3502" y="3158"/>
                        <a:pt x="3506" y="3159"/>
                        <a:pt x="3506" y="3159"/>
                      </a:cubicBezTo>
                      <a:cubicBezTo>
                        <a:pt x="3506" y="3159"/>
                        <a:pt x="3509" y="3159"/>
                        <a:pt x="3509" y="3159"/>
                      </a:cubicBezTo>
                      <a:cubicBezTo>
                        <a:pt x="3509" y="3159"/>
                        <a:pt x="3513" y="3159"/>
                        <a:pt x="3513" y="3159"/>
                      </a:cubicBezTo>
                      <a:cubicBezTo>
                        <a:pt x="3513" y="3159"/>
                        <a:pt x="3514" y="3160"/>
                        <a:pt x="3514" y="3160"/>
                      </a:cubicBezTo>
                      <a:cubicBezTo>
                        <a:pt x="3514" y="3160"/>
                        <a:pt x="3519" y="3160"/>
                        <a:pt x="3519" y="3160"/>
                      </a:cubicBezTo>
                      <a:cubicBezTo>
                        <a:pt x="3519" y="3160"/>
                        <a:pt x="3521" y="3159"/>
                        <a:pt x="3521" y="3159"/>
                      </a:cubicBezTo>
                      <a:cubicBezTo>
                        <a:pt x="3521" y="3159"/>
                        <a:pt x="3525" y="3159"/>
                        <a:pt x="3525" y="3159"/>
                      </a:cubicBezTo>
                      <a:cubicBezTo>
                        <a:pt x="3525" y="3159"/>
                        <a:pt x="3526" y="3160"/>
                        <a:pt x="3526" y="3160"/>
                      </a:cubicBezTo>
                      <a:cubicBezTo>
                        <a:pt x="3526" y="3160"/>
                        <a:pt x="3531" y="3159"/>
                        <a:pt x="3531" y="3159"/>
                      </a:cubicBezTo>
                      <a:cubicBezTo>
                        <a:pt x="3531" y="3159"/>
                        <a:pt x="3534" y="3159"/>
                        <a:pt x="3534" y="3159"/>
                      </a:cubicBezTo>
                      <a:cubicBezTo>
                        <a:pt x="3534" y="3159"/>
                        <a:pt x="3536" y="3159"/>
                        <a:pt x="3536" y="3159"/>
                      </a:cubicBezTo>
                      <a:cubicBezTo>
                        <a:pt x="3536" y="3159"/>
                        <a:pt x="3537" y="3159"/>
                        <a:pt x="3537" y="3159"/>
                      </a:cubicBezTo>
                      <a:cubicBezTo>
                        <a:pt x="3537" y="3159"/>
                        <a:pt x="3541" y="3159"/>
                        <a:pt x="3541" y="3159"/>
                      </a:cubicBezTo>
                      <a:cubicBezTo>
                        <a:pt x="3541" y="3159"/>
                        <a:pt x="3545" y="3159"/>
                        <a:pt x="3545" y="3159"/>
                      </a:cubicBezTo>
                      <a:cubicBezTo>
                        <a:pt x="3545" y="3159"/>
                        <a:pt x="3549" y="3159"/>
                        <a:pt x="3549" y="3159"/>
                      </a:cubicBezTo>
                      <a:cubicBezTo>
                        <a:pt x="3549" y="3159"/>
                        <a:pt x="3551" y="3160"/>
                        <a:pt x="3551" y="3160"/>
                      </a:cubicBezTo>
                      <a:cubicBezTo>
                        <a:pt x="3551" y="3160"/>
                        <a:pt x="3552" y="3159"/>
                        <a:pt x="3552" y="3159"/>
                      </a:cubicBezTo>
                      <a:cubicBezTo>
                        <a:pt x="3552" y="3159"/>
                        <a:pt x="3554" y="3159"/>
                        <a:pt x="3554" y="3159"/>
                      </a:cubicBezTo>
                      <a:cubicBezTo>
                        <a:pt x="3554" y="3159"/>
                        <a:pt x="3559" y="3159"/>
                        <a:pt x="3559" y="3159"/>
                      </a:cubicBezTo>
                      <a:cubicBezTo>
                        <a:pt x="3559" y="3159"/>
                        <a:pt x="3562" y="3160"/>
                        <a:pt x="3562" y="3160"/>
                      </a:cubicBezTo>
                      <a:cubicBezTo>
                        <a:pt x="3562" y="3160"/>
                        <a:pt x="3565" y="3159"/>
                        <a:pt x="3565" y="3159"/>
                      </a:cubicBezTo>
                      <a:cubicBezTo>
                        <a:pt x="3565" y="3159"/>
                        <a:pt x="3567" y="3159"/>
                        <a:pt x="3567" y="3159"/>
                      </a:cubicBezTo>
                      <a:cubicBezTo>
                        <a:pt x="3567" y="3159"/>
                        <a:pt x="3570" y="3159"/>
                        <a:pt x="3570" y="3159"/>
                      </a:cubicBezTo>
                      <a:cubicBezTo>
                        <a:pt x="3570" y="3159"/>
                        <a:pt x="3572" y="3160"/>
                        <a:pt x="3572" y="3160"/>
                      </a:cubicBezTo>
                      <a:cubicBezTo>
                        <a:pt x="3572" y="3160"/>
                        <a:pt x="3576" y="3159"/>
                        <a:pt x="3576" y="3159"/>
                      </a:cubicBezTo>
                      <a:cubicBezTo>
                        <a:pt x="3576" y="3159"/>
                        <a:pt x="3580" y="3159"/>
                        <a:pt x="3580" y="3159"/>
                      </a:cubicBezTo>
                      <a:cubicBezTo>
                        <a:pt x="3580" y="3159"/>
                        <a:pt x="3580" y="3159"/>
                        <a:pt x="3580" y="3159"/>
                      </a:cubicBezTo>
                      <a:cubicBezTo>
                        <a:pt x="3580" y="3159"/>
                        <a:pt x="3584" y="3159"/>
                        <a:pt x="3584" y="3159"/>
                      </a:cubicBezTo>
                      <a:cubicBezTo>
                        <a:pt x="3584" y="3159"/>
                        <a:pt x="3587" y="3160"/>
                        <a:pt x="3587" y="3160"/>
                      </a:cubicBezTo>
                      <a:cubicBezTo>
                        <a:pt x="3587" y="3160"/>
                        <a:pt x="3588" y="3159"/>
                        <a:pt x="3588" y="3159"/>
                      </a:cubicBezTo>
                      <a:cubicBezTo>
                        <a:pt x="3588" y="3159"/>
                        <a:pt x="3593" y="3159"/>
                        <a:pt x="3593" y="3159"/>
                      </a:cubicBezTo>
                      <a:cubicBezTo>
                        <a:pt x="3593" y="3159"/>
                        <a:pt x="3594" y="3159"/>
                        <a:pt x="3594" y="3159"/>
                      </a:cubicBezTo>
                      <a:cubicBezTo>
                        <a:pt x="3594" y="3159"/>
                        <a:pt x="3599" y="3159"/>
                        <a:pt x="3599" y="3159"/>
                      </a:cubicBezTo>
                      <a:cubicBezTo>
                        <a:pt x="3599" y="3159"/>
                        <a:pt x="3599" y="3159"/>
                        <a:pt x="3599" y="3159"/>
                      </a:cubicBezTo>
                      <a:cubicBezTo>
                        <a:pt x="3599" y="3159"/>
                        <a:pt x="3602" y="3159"/>
                        <a:pt x="3602" y="3159"/>
                      </a:cubicBezTo>
                      <a:cubicBezTo>
                        <a:pt x="3602" y="3159"/>
                        <a:pt x="3605" y="3160"/>
                        <a:pt x="3605" y="3160"/>
                      </a:cubicBezTo>
                      <a:cubicBezTo>
                        <a:pt x="3605" y="3160"/>
                        <a:pt x="3609" y="3160"/>
                        <a:pt x="3609" y="3160"/>
                      </a:cubicBezTo>
                      <a:cubicBezTo>
                        <a:pt x="3609" y="3160"/>
                        <a:pt x="3612" y="3159"/>
                        <a:pt x="3612" y="3159"/>
                      </a:cubicBezTo>
                      <a:cubicBezTo>
                        <a:pt x="3612" y="3159"/>
                        <a:pt x="3616" y="3159"/>
                        <a:pt x="3616" y="3159"/>
                      </a:cubicBezTo>
                      <a:cubicBezTo>
                        <a:pt x="3616" y="3159"/>
                        <a:pt x="3619" y="3159"/>
                        <a:pt x="3619" y="3159"/>
                      </a:cubicBezTo>
                      <a:cubicBezTo>
                        <a:pt x="3619" y="3159"/>
                        <a:pt x="3621" y="3160"/>
                        <a:pt x="3621" y="3160"/>
                      </a:cubicBezTo>
                      <a:cubicBezTo>
                        <a:pt x="3621" y="3160"/>
                        <a:pt x="3625" y="3159"/>
                        <a:pt x="3625" y="3159"/>
                      </a:cubicBezTo>
                      <a:cubicBezTo>
                        <a:pt x="3625" y="3159"/>
                        <a:pt x="3625" y="3159"/>
                        <a:pt x="3625" y="3159"/>
                      </a:cubicBezTo>
                      <a:cubicBezTo>
                        <a:pt x="3625" y="3159"/>
                        <a:pt x="3630" y="3160"/>
                        <a:pt x="3630" y="3160"/>
                      </a:cubicBezTo>
                      <a:cubicBezTo>
                        <a:pt x="3630" y="3160"/>
                        <a:pt x="3634" y="3159"/>
                        <a:pt x="3634" y="3159"/>
                      </a:cubicBezTo>
                      <a:cubicBezTo>
                        <a:pt x="3634" y="3159"/>
                        <a:pt x="3635" y="3160"/>
                        <a:pt x="3635" y="3160"/>
                      </a:cubicBezTo>
                      <a:cubicBezTo>
                        <a:pt x="3635" y="3160"/>
                        <a:pt x="3637" y="3159"/>
                        <a:pt x="3637" y="3159"/>
                      </a:cubicBezTo>
                      <a:cubicBezTo>
                        <a:pt x="3637" y="3159"/>
                        <a:pt x="3640" y="3159"/>
                        <a:pt x="3640" y="3159"/>
                      </a:cubicBezTo>
                      <a:cubicBezTo>
                        <a:pt x="3640" y="3159"/>
                        <a:pt x="3645" y="3160"/>
                        <a:pt x="3645" y="3160"/>
                      </a:cubicBezTo>
                      <a:cubicBezTo>
                        <a:pt x="3645" y="3160"/>
                        <a:pt x="3647" y="3159"/>
                        <a:pt x="3647" y="3159"/>
                      </a:cubicBezTo>
                      <a:cubicBezTo>
                        <a:pt x="3647" y="3159"/>
                        <a:pt x="3651" y="3159"/>
                        <a:pt x="3651" y="3159"/>
                      </a:cubicBezTo>
                      <a:cubicBezTo>
                        <a:pt x="3651" y="3159"/>
                        <a:pt x="3652" y="3160"/>
                        <a:pt x="3652" y="3160"/>
                      </a:cubicBezTo>
                      <a:cubicBezTo>
                        <a:pt x="3652" y="3160"/>
                        <a:pt x="3653" y="3159"/>
                        <a:pt x="3653" y="3159"/>
                      </a:cubicBezTo>
                      <a:cubicBezTo>
                        <a:pt x="3653" y="3159"/>
                        <a:pt x="3655" y="3159"/>
                        <a:pt x="3655" y="3159"/>
                      </a:cubicBezTo>
                      <a:cubicBezTo>
                        <a:pt x="3655" y="3159"/>
                        <a:pt x="3661" y="3159"/>
                        <a:pt x="3661" y="3159"/>
                      </a:cubicBezTo>
                      <a:cubicBezTo>
                        <a:pt x="3661" y="3159"/>
                        <a:pt x="3663" y="3159"/>
                        <a:pt x="3663" y="3159"/>
                      </a:cubicBezTo>
                      <a:cubicBezTo>
                        <a:pt x="3663" y="3159"/>
                        <a:pt x="3669" y="3159"/>
                        <a:pt x="3669" y="3159"/>
                      </a:cubicBezTo>
                      <a:cubicBezTo>
                        <a:pt x="3669" y="3159"/>
                        <a:pt x="3670" y="3159"/>
                        <a:pt x="3670" y="3159"/>
                      </a:cubicBezTo>
                      <a:cubicBezTo>
                        <a:pt x="3670" y="3159"/>
                        <a:pt x="3671" y="3159"/>
                        <a:pt x="3671" y="3159"/>
                      </a:cubicBezTo>
                      <a:cubicBezTo>
                        <a:pt x="3671" y="3159"/>
                        <a:pt x="3674" y="3160"/>
                        <a:pt x="3674" y="3160"/>
                      </a:cubicBezTo>
                      <a:cubicBezTo>
                        <a:pt x="3674" y="3160"/>
                        <a:pt x="3677" y="3159"/>
                        <a:pt x="3677" y="3159"/>
                      </a:cubicBezTo>
                      <a:cubicBezTo>
                        <a:pt x="3677" y="3159"/>
                        <a:pt x="3678" y="3160"/>
                        <a:pt x="3678" y="3160"/>
                      </a:cubicBezTo>
                      <a:cubicBezTo>
                        <a:pt x="3678" y="3160"/>
                        <a:pt x="3682" y="3160"/>
                        <a:pt x="3682" y="3160"/>
                      </a:cubicBezTo>
                      <a:cubicBezTo>
                        <a:pt x="3682" y="3160"/>
                        <a:pt x="3685" y="3159"/>
                        <a:pt x="3685" y="3159"/>
                      </a:cubicBezTo>
                      <a:cubicBezTo>
                        <a:pt x="3685" y="3159"/>
                        <a:pt x="3691" y="3159"/>
                        <a:pt x="3691" y="3159"/>
                      </a:cubicBezTo>
                      <a:cubicBezTo>
                        <a:pt x="3691" y="3159"/>
                        <a:pt x="3692" y="3160"/>
                        <a:pt x="3692" y="3160"/>
                      </a:cubicBezTo>
                      <a:cubicBezTo>
                        <a:pt x="3692" y="3160"/>
                        <a:pt x="3695" y="3160"/>
                        <a:pt x="3695" y="3160"/>
                      </a:cubicBezTo>
                      <a:cubicBezTo>
                        <a:pt x="3695" y="3160"/>
                        <a:pt x="3696" y="3159"/>
                        <a:pt x="3696" y="3159"/>
                      </a:cubicBezTo>
                      <a:cubicBezTo>
                        <a:pt x="3696" y="3159"/>
                        <a:pt x="3699" y="3160"/>
                        <a:pt x="3699" y="3160"/>
                      </a:cubicBezTo>
                      <a:cubicBezTo>
                        <a:pt x="3699" y="3160"/>
                        <a:pt x="3704" y="3159"/>
                        <a:pt x="3704" y="3159"/>
                      </a:cubicBezTo>
                      <a:cubicBezTo>
                        <a:pt x="3704" y="3159"/>
                        <a:pt x="3704" y="3159"/>
                        <a:pt x="3704" y="3159"/>
                      </a:cubicBezTo>
                      <a:cubicBezTo>
                        <a:pt x="3704" y="3159"/>
                        <a:pt x="3708" y="3159"/>
                        <a:pt x="3708" y="3159"/>
                      </a:cubicBezTo>
                      <a:cubicBezTo>
                        <a:pt x="3708" y="3159"/>
                        <a:pt x="3710" y="3159"/>
                        <a:pt x="3710" y="3159"/>
                      </a:cubicBezTo>
                      <a:cubicBezTo>
                        <a:pt x="3710" y="3159"/>
                        <a:pt x="3714" y="3159"/>
                        <a:pt x="3714" y="3159"/>
                      </a:cubicBezTo>
                      <a:cubicBezTo>
                        <a:pt x="3714" y="3159"/>
                        <a:pt x="3716" y="3159"/>
                        <a:pt x="3716" y="3159"/>
                      </a:cubicBezTo>
                      <a:cubicBezTo>
                        <a:pt x="3716" y="3159"/>
                        <a:pt x="3721" y="3159"/>
                        <a:pt x="3721" y="3159"/>
                      </a:cubicBezTo>
                      <a:cubicBezTo>
                        <a:pt x="3721" y="3159"/>
                        <a:pt x="3725" y="3159"/>
                        <a:pt x="3725" y="3159"/>
                      </a:cubicBezTo>
                      <a:cubicBezTo>
                        <a:pt x="3725" y="3159"/>
                        <a:pt x="3726" y="3159"/>
                        <a:pt x="3726" y="3159"/>
                      </a:cubicBezTo>
                      <a:cubicBezTo>
                        <a:pt x="3726" y="3159"/>
                        <a:pt x="3728" y="3159"/>
                        <a:pt x="3728" y="3159"/>
                      </a:cubicBezTo>
                      <a:cubicBezTo>
                        <a:pt x="3728" y="3159"/>
                        <a:pt x="3732" y="3159"/>
                        <a:pt x="3732" y="3159"/>
                      </a:cubicBezTo>
                      <a:cubicBezTo>
                        <a:pt x="3732" y="3159"/>
                        <a:pt x="3733" y="3159"/>
                        <a:pt x="3733" y="3159"/>
                      </a:cubicBezTo>
                      <a:cubicBezTo>
                        <a:pt x="3733" y="3159"/>
                        <a:pt x="3736" y="3159"/>
                        <a:pt x="3736" y="3159"/>
                      </a:cubicBezTo>
                      <a:cubicBezTo>
                        <a:pt x="3736" y="3159"/>
                        <a:pt x="3740" y="3159"/>
                        <a:pt x="3740" y="3159"/>
                      </a:cubicBezTo>
                      <a:cubicBezTo>
                        <a:pt x="3740" y="3159"/>
                        <a:pt x="3744" y="3160"/>
                        <a:pt x="3744" y="3160"/>
                      </a:cubicBezTo>
                      <a:cubicBezTo>
                        <a:pt x="3744" y="3160"/>
                        <a:pt x="3746" y="3160"/>
                        <a:pt x="3746" y="3160"/>
                      </a:cubicBezTo>
                      <a:cubicBezTo>
                        <a:pt x="3746" y="3160"/>
                        <a:pt x="3749" y="3159"/>
                        <a:pt x="3749" y="3159"/>
                      </a:cubicBezTo>
                      <a:cubicBezTo>
                        <a:pt x="3749" y="3159"/>
                        <a:pt x="3750" y="3159"/>
                        <a:pt x="3750" y="3159"/>
                      </a:cubicBezTo>
                      <a:cubicBezTo>
                        <a:pt x="3750" y="3159"/>
                        <a:pt x="3752" y="3159"/>
                        <a:pt x="3752" y="3159"/>
                      </a:cubicBezTo>
                      <a:cubicBezTo>
                        <a:pt x="3752" y="3159"/>
                        <a:pt x="3756" y="3160"/>
                        <a:pt x="3756" y="3160"/>
                      </a:cubicBezTo>
                      <a:cubicBezTo>
                        <a:pt x="3756" y="3160"/>
                        <a:pt x="3758" y="3159"/>
                        <a:pt x="3758" y="3159"/>
                      </a:cubicBezTo>
                      <a:cubicBezTo>
                        <a:pt x="3758" y="3159"/>
                        <a:pt x="3761" y="3159"/>
                        <a:pt x="3761" y="3159"/>
                      </a:cubicBezTo>
                      <a:cubicBezTo>
                        <a:pt x="3761" y="3159"/>
                        <a:pt x="3765" y="3159"/>
                        <a:pt x="3765" y="3159"/>
                      </a:cubicBezTo>
                      <a:cubicBezTo>
                        <a:pt x="3765" y="3159"/>
                        <a:pt x="3769" y="3158"/>
                        <a:pt x="3769" y="3158"/>
                      </a:cubicBezTo>
                      <a:cubicBezTo>
                        <a:pt x="3769" y="3158"/>
                        <a:pt x="3772" y="3159"/>
                        <a:pt x="3772" y="3159"/>
                      </a:cubicBezTo>
                      <a:cubicBezTo>
                        <a:pt x="3772" y="3159"/>
                        <a:pt x="3773" y="3159"/>
                        <a:pt x="3773" y="3159"/>
                      </a:cubicBezTo>
                      <a:cubicBezTo>
                        <a:pt x="3773" y="3159"/>
                        <a:pt x="3777" y="3159"/>
                        <a:pt x="3777" y="3159"/>
                      </a:cubicBezTo>
                      <a:cubicBezTo>
                        <a:pt x="3777" y="3159"/>
                        <a:pt x="3778" y="3159"/>
                        <a:pt x="3778" y="3159"/>
                      </a:cubicBezTo>
                      <a:cubicBezTo>
                        <a:pt x="3778" y="3159"/>
                        <a:pt x="3781" y="3159"/>
                        <a:pt x="3781" y="3159"/>
                      </a:cubicBezTo>
                      <a:cubicBezTo>
                        <a:pt x="3781" y="3159"/>
                        <a:pt x="3784" y="3159"/>
                        <a:pt x="3784" y="3159"/>
                      </a:cubicBezTo>
                      <a:cubicBezTo>
                        <a:pt x="3784" y="3159"/>
                        <a:pt x="3787" y="3159"/>
                        <a:pt x="3787" y="3159"/>
                      </a:cubicBezTo>
                      <a:cubicBezTo>
                        <a:pt x="3787" y="3159"/>
                        <a:pt x="3791" y="3159"/>
                        <a:pt x="3791" y="3159"/>
                      </a:cubicBezTo>
                      <a:cubicBezTo>
                        <a:pt x="3791" y="3159"/>
                        <a:pt x="3792" y="3159"/>
                        <a:pt x="3792" y="3159"/>
                      </a:cubicBezTo>
                      <a:cubicBezTo>
                        <a:pt x="3792" y="3159"/>
                        <a:pt x="3797" y="3160"/>
                        <a:pt x="3797" y="3160"/>
                      </a:cubicBezTo>
                      <a:cubicBezTo>
                        <a:pt x="3797" y="3160"/>
                        <a:pt x="3799" y="3159"/>
                        <a:pt x="3799" y="3159"/>
                      </a:cubicBezTo>
                      <a:cubicBezTo>
                        <a:pt x="3799" y="3159"/>
                        <a:pt x="3801" y="3159"/>
                        <a:pt x="3801" y="3159"/>
                      </a:cubicBezTo>
                      <a:cubicBezTo>
                        <a:pt x="3801" y="3159"/>
                        <a:pt x="3805" y="3160"/>
                        <a:pt x="3805" y="3160"/>
                      </a:cubicBezTo>
                      <a:cubicBezTo>
                        <a:pt x="3805" y="3160"/>
                        <a:pt x="3807" y="3160"/>
                        <a:pt x="3807" y="3160"/>
                      </a:cubicBezTo>
                      <a:cubicBezTo>
                        <a:pt x="3807" y="3160"/>
                        <a:pt x="3811" y="3159"/>
                        <a:pt x="3811" y="3159"/>
                      </a:cubicBezTo>
                      <a:cubicBezTo>
                        <a:pt x="3811" y="3159"/>
                        <a:pt x="3815" y="3160"/>
                        <a:pt x="3815" y="3160"/>
                      </a:cubicBezTo>
                      <a:cubicBezTo>
                        <a:pt x="3815" y="3160"/>
                        <a:pt x="3816" y="3159"/>
                        <a:pt x="3816" y="3159"/>
                      </a:cubicBezTo>
                      <a:cubicBezTo>
                        <a:pt x="3816" y="3159"/>
                        <a:pt x="3820" y="3159"/>
                        <a:pt x="3820" y="3159"/>
                      </a:cubicBezTo>
                      <a:cubicBezTo>
                        <a:pt x="3820" y="3159"/>
                        <a:pt x="3823" y="3159"/>
                        <a:pt x="3823" y="3159"/>
                      </a:cubicBezTo>
                      <a:cubicBezTo>
                        <a:pt x="3823" y="3159"/>
                        <a:pt x="3826" y="3159"/>
                        <a:pt x="3826" y="3159"/>
                      </a:cubicBezTo>
                      <a:cubicBezTo>
                        <a:pt x="3826" y="3159"/>
                        <a:pt x="3827" y="3159"/>
                        <a:pt x="3827" y="3159"/>
                      </a:cubicBezTo>
                      <a:cubicBezTo>
                        <a:pt x="3827" y="3159"/>
                        <a:pt x="3830" y="3159"/>
                        <a:pt x="3830" y="3159"/>
                      </a:cubicBezTo>
                      <a:cubicBezTo>
                        <a:pt x="3830" y="3159"/>
                        <a:pt x="3834" y="3159"/>
                        <a:pt x="3834" y="3159"/>
                      </a:cubicBezTo>
                      <a:cubicBezTo>
                        <a:pt x="3834" y="3159"/>
                        <a:pt x="3837" y="3159"/>
                        <a:pt x="3837" y="3159"/>
                      </a:cubicBezTo>
                      <a:cubicBezTo>
                        <a:pt x="3837" y="3159"/>
                        <a:pt x="3839" y="3159"/>
                        <a:pt x="3839" y="3159"/>
                      </a:cubicBezTo>
                      <a:cubicBezTo>
                        <a:pt x="3839" y="3159"/>
                        <a:pt x="3843" y="3159"/>
                        <a:pt x="3843" y="3159"/>
                      </a:cubicBezTo>
                      <a:cubicBezTo>
                        <a:pt x="3843" y="3159"/>
                        <a:pt x="3844" y="3159"/>
                        <a:pt x="3844" y="3159"/>
                      </a:cubicBezTo>
                      <a:cubicBezTo>
                        <a:pt x="3844" y="3159"/>
                        <a:pt x="3848" y="3159"/>
                        <a:pt x="3848" y="3159"/>
                      </a:cubicBezTo>
                      <a:cubicBezTo>
                        <a:pt x="3848" y="3159"/>
                        <a:pt x="3848" y="3159"/>
                        <a:pt x="3848" y="3159"/>
                      </a:cubicBezTo>
                      <a:cubicBezTo>
                        <a:pt x="3848" y="3159"/>
                        <a:pt x="3853" y="3159"/>
                        <a:pt x="3853" y="3159"/>
                      </a:cubicBezTo>
                      <a:cubicBezTo>
                        <a:pt x="3853" y="3159"/>
                        <a:pt x="3856" y="3159"/>
                        <a:pt x="3856" y="3159"/>
                      </a:cubicBezTo>
                      <a:cubicBezTo>
                        <a:pt x="3856" y="3159"/>
                        <a:pt x="3860" y="3159"/>
                        <a:pt x="3860" y="3159"/>
                      </a:cubicBezTo>
                      <a:cubicBezTo>
                        <a:pt x="3860" y="3159"/>
                        <a:pt x="3862" y="3159"/>
                        <a:pt x="3862" y="3159"/>
                      </a:cubicBezTo>
                      <a:cubicBezTo>
                        <a:pt x="3862" y="3159"/>
                        <a:pt x="3863" y="3159"/>
                        <a:pt x="3863" y="3159"/>
                      </a:cubicBezTo>
                      <a:cubicBezTo>
                        <a:pt x="3863" y="3159"/>
                        <a:pt x="3867" y="3159"/>
                        <a:pt x="3867" y="3159"/>
                      </a:cubicBezTo>
                      <a:cubicBezTo>
                        <a:pt x="3867" y="3159"/>
                        <a:pt x="3869" y="3159"/>
                        <a:pt x="3869" y="3159"/>
                      </a:cubicBezTo>
                      <a:cubicBezTo>
                        <a:pt x="3869" y="3159"/>
                        <a:pt x="3873" y="3159"/>
                        <a:pt x="3873" y="3159"/>
                      </a:cubicBezTo>
                      <a:cubicBezTo>
                        <a:pt x="3873" y="3159"/>
                        <a:pt x="3874" y="3159"/>
                        <a:pt x="3874" y="3159"/>
                      </a:cubicBezTo>
                      <a:cubicBezTo>
                        <a:pt x="3874" y="3159"/>
                        <a:pt x="3878" y="3159"/>
                        <a:pt x="3878" y="3159"/>
                      </a:cubicBezTo>
                      <a:cubicBezTo>
                        <a:pt x="3878" y="3159"/>
                        <a:pt x="3880" y="3159"/>
                        <a:pt x="3880" y="3159"/>
                      </a:cubicBezTo>
                      <a:cubicBezTo>
                        <a:pt x="3880" y="3159"/>
                        <a:pt x="3882" y="3159"/>
                        <a:pt x="3882" y="3159"/>
                      </a:cubicBezTo>
                      <a:cubicBezTo>
                        <a:pt x="3882" y="3159"/>
                        <a:pt x="3885" y="3159"/>
                        <a:pt x="3885" y="3159"/>
                      </a:cubicBezTo>
                      <a:cubicBezTo>
                        <a:pt x="3885" y="3159"/>
                        <a:pt x="3890" y="3159"/>
                        <a:pt x="3890" y="3159"/>
                      </a:cubicBezTo>
                      <a:cubicBezTo>
                        <a:pt x="3890" y="3159"/>
                        <a:pt x="3893" y="3159"/>
                        <a:pt x="3893" y="3159"/>
                      </a:cubicBezTo>
                      <a:cubicBezTo>
                        <a:pt x="3893" y="3159"/>
                        <a:pt x="3896" y="3159"/>
                        <a:pt x="3896" y="3159"/>
                      </a:cubicBezTo>
                      <a:cubicBezTo>
                        <a:pt x="3896" y="3159"/>
                        <a:pt x="3899" y="3158"/>
                        <a:pt x="3899" y="3158"/>
                      </a:cubicBezTo>
                      <a:cubicBezTo>
                        <a:pt x="3899" y="3158"/>
                        <a:pt x="3901" y="3159"/>
                        <a:pt x="3901" y="3159"/>
                      </a:cubicBezTo>
                      <a:cubicBezTo>
                        <a:pt x="3901" y="3159"/>
                        <a:pt x="3903" y="3159"/>
                        <a:pt x="3903" y="3159"/>
                      </a:cubicBezTo>
                      <a:cubicBezTo>
                        <a:pt x="3903" y="3159"/>
                        <a:pt x="3905" y="3159"/>
                        <a:pt x="3905" y="3159"/>
                      </a:cubicBezTo>
                      <a:cubicBezTo>
                        <a:pt x="3905" y="3159"/>
                        <a:pt x="3908" y="3159"/>
                        <a:pt x="3908" y="3159"/>
                      </a:cubicBezTo>
                      <a:cubicBezTo>
                        <a:pt x="3908" y="3159"/>
                        <a:pt x="3911" y="3159"/>
                        <a:pt x="3911" y="3159"/>
                      </a:cubicBezTo>
                      <a:cubicBezTo>
                        <a:pt x="3911" y="3159"/>
                        <a:pt x="3915" y="3159"/>
                        <a:pt x="3915" y="3159"/>
                      </a:cubicBezTo>
                      <a:cubicBezTo>
                        <a:pt x="3915" y="3159"/>
                        <a:pt x="3917" y="3159"/>
                        <a:pt x="3917" y="3159"/>
                      </a:cubicBezTo>
                      <a:cubicBezTo>
                        <a:pt x="3917" y="3159"/>
                        <a:pt x="3920" y="3159"/>
                        <a:pt x="3920" y="3159"/>
                      </a:cubicBezTo>
                      <a:cubicBezTo>
                        <a:pt x="3920" y="3159"/>
                        <a:pt x="3921" y="3159"/>
                        <a:pt x="3921" y="3159"/>
                      </a:cubicBezTo>
                      <a:cubicBezTo>
                        <a:pt x="3921" y="3159"/>
                        <a:pt x="3926" y="3158"/>
                        <a:pt x="3926" y="3158"/>
                      </a:cubicBezTo>
                      <a:cubicBezTo>
                        <a:pt x="3926" y="3158"/>
                        <a:pt x="3930" y="3159"/>
                        <a:pt x="3930" y="3159"/>
                      </a:cubicBezTo>
                      <a:cubicBezTo>
                        <a:pt x="3930" y="3159"/>
                        <a:pt x="3932" y="3159"/>
                        <a:pt x="3932" y="3159"/>
                      </a:cubicBezTo>
                      <a:cubicBezTo>
                        <a:pt x="3932" y="3159"/>
                        <a:pt x="3933" y="3159"/>
                        <a:pt x="3933" y="3159"/>
                      </a:cubicBezTo>
                      <a:cubicBezTo>
                        <a:pt x="3933" y="3159"/>
                        <a:pt x="3938" y="3159"/>
                        <a:pt x="3938" y="3159"/>
                      </a:cubicBezTo>
                      <a:cubicBezTo>
                        <a:pt x="3938" y="3159"/>
                        <a:pt x="3940" y="3159"/>
                        <a:pt x="3940" y="3159"/>
                      </a:cubicBezTo>
                      <a:cubicBezTo>
                        <a:pt x="3940" y="3159"/>
                        <a:pt x="3944" y="3158"/>
                        <a:pt x="3944" y="3158"/>
                      </a:cubicBezTo>
                      <a:cubicBezTo>
                        <a:pt x="3944" y="3158"/>
                        <a:pt x="3945" y="3159"/>
                        <a:pt x="3945" y="3159"/>
                      </a:cubicBezTo>
                      <a:cubicBezTo>
                        <a:pt x="3945" y="3159"/>
                        <a:pt x="3948" y="3159"/>
                        <a:pt x="3948" y="3159"/>
                      </a:cubicBezTo>
                      <a:cubicBezTo>
                        <a:pt x="3948" y="3159"/>
                        <a:pt x="3953" y="3159"/>
                        <a:pt x="3953" y="3159"/>
                      </a:cubicBezTo>
                      <a:cubicBezTo>
                        <a:pt x="3953" y="3159"/>
                        <a:pt x="3953" y="3159"/>
                        <a:pt x="3953" y="3159"/>
                      </a:cubicBezTo>
                      <a:cubicBezTo>
                        <a:pt x="3953" y="3159"/>
                        <a:pt x="3959" y="3158"/>
                        <a:pt x="3959" y="3158"/>
                      </a:cubicBezTo>
                      <a:cubicBezTo>
                        <a:pt x="3959" y="3158"/>
                        <a:pt x="3959" y="3158"/>
                        <a:pt x="3959" y="3158"/>
                      </a:cubicBezTo>
                      <a:cubicBezTo>
                        <a:pt x="3959" y="3158"/>
                        <a:pt x="3960" y="3159"/>
                        <a:pt x="3960" y="3159"/>
                      </a:cubicBezTo>
                      <a:cubicBezTo>
                        <a:pt x="3960" y="3159"/>
                        <a:pt x="3965" y="3159"/>
                        <a:pt x="3965" y="3159"/>
                      </a:cubicBezTo>
                      <a:cubicBezTo>
                        <a:pt x="3965" y="3159"/>
                        <a:pt x="3968" y="3158"/>
                        <a:pt x="3968" y="3158"/>
                      </a:cubicBezTo>
                      <a:cubicBezTo>
                        <a:pt x="3968" y="3158"/>
                        <a:pt x="3971" y="3159"/>
                        <a:pt x="3971" y="3159"/>
                      </a:cubicBezTo>
                      <a:cubicBezTo>
                        <a:pt x="3971" y="3159"/>
                        <a:pt x="3974" y="3158"/>
                        <a:pt x="3974" y="3158"/>
                      </a:cubicBezTo>
                      <a:cubicBezTo>
                        <a:pt x="3974" y="3158"/>
                        <a:pt x="3976" y="3158"/>
                        <a:pt x="3976" y="3158"/>
                      </a:cubicBezTo>
                      <a:cubicBezTo>
                        <a:pt x="3976" y="3158"/>
                        <a:pt x="3978" y="3159"/>
                        <a:pt x="3978" y="3159"/>
                      </a:cubicBezTo>
                      <a:cubicBezTo>
                        <a:pt x="3978" y="3159"/>
                        <a:pt x="3983" y="3158"/>
                        <a:pt x="3983" y="3158"/>
                      </a:cubicBezTo>
                      <a:cubicBezTo>
                        <a:pt x="3983" y="3158"/>
                        <a:pt x="3986" y="3159"/>
                        <a:pt x="3986" y="3159"/>
                      </a:cubicBezTo>
                      <a:cubicBezTo>
                        <a:pt x="3986" y="3159"/>
                        <a:pt x="3989" y="3159"/>
                        <a:pt x="3989" y="3159"/>
                      </a:cubicBezTo>
                      <a:cubicBezTo>
                        <a:pt x="3989" y="3159"/>
                        <a:pt x="3990" y="3158"/>
                        <a:pt x="3990" y="3158"/>
                      </a:cubicBezTo>
                      <a:cubicBezTo>
                        <a:pt x="3990" y="3158"/>
                        <a:pt x="3994" y="3158"/>
                        <a:pt x="3994" y="3158"/>
                      </a:cubicBezTo>
                      <a:cubicBezTo>
                        <a:pt x="3994" y="3158"/>
                        <a:pt x="3997" y="3159"/>
                        <a:pt x="3997" y="3159"/>
                      </a:cubicBezTo>
                      <a:cubicBezTo>
                        <a:pt x="3997" y="3159"/>
                        <a:pt x="4001" y="3158"/>
                        <a:pt x="4001" y="3158"/>
                      </a:cubicBezTo>
                      <a:cubicBezTo>
                        <a:pt x="4001" y="3158"/>
                        <a:pt x="4002" y="3159"/>
                        <a:pt x="4002" y="3159"/>
                      </a:cubicBezTo>
                      <a:cubicBezTo>
                        <a:pt x="4002" y="3159"/>
                        <a:pt x="4004" y="3158"/>
                        <a:pt x="4004" y="3158"/>
                      </a:cubicBezTo>
                      <a:cubicBezTo>
                        <a:pt x="4004" y="3158"/>
                        <a:pt x="4008" y="3159"/>
                        <a:pt x="4008" y="3159"/>
                      </a:cubicBezTo>
                      <a:cubicBezTo>
                        <a:pt x="4008" y="3159"/>
                        <a:pt x="4011" y="3159"/>
                        <a:pt x="4011" y="3159"/>
                      </a:cubicBezTo>
                      <a:cubicBezTo>
                        <a:pt x="4011" y="3159"/>
                        <a:pt x="4014" y="3158"/>
                        <a:pt x="4014" y="3158"/>
                      </a:cubicBezTo>
                      <a:cubicBezTo>
                        <a:pt x="4014" y="3158"/>
                        <a:pt x="4017" y="3158"/>
                        <a:pt x="4017" y="3158"/>
                      </a:cubicBezTo>
                      <a:cubicBezTo>
                        <a:pt x="4017" y="3158"/>
                        <a:pt x="4019" y="3159"/>
                        <a:pt x="4019" y="3159"/>
                      </a:cubicBezTo>
                      <a:cubicBezTo>
                        <a:pt x="4019" y="3159"/>
                        <a:pt x="4021" y="3159"/>
                        <a:pt x="4021" y="3159"/>
                      </a:cubicBezTo>
                      <a:cubicBezTo>
                        <a:pt x="4021" y="3159"/>
                        <a:pt x="4025" y="3158"/>
                        <a:pt x="4025" y="3158"/>
                      </a:cubicBezTo>
                      <a:cubicBezTo>
                        <a:pt x="4025" y="3158"/>
                        <a:pt x="4029" y="3158"/>
                        <a:pt x="4029" y="3158"/>
                      </a:cubicBezTo>
                      <a:cubicBezTo>
                        <a:pt x="4029" y="3158"/>
                        <a:pt x="4031" y="3158"/>
                        <a:pt x="4031" y="3158"/>
                      </a:cubicBezTo>
                      <a:cubicBezTo>
                        <a:pt x="4031" y="3158"/>
                        <a:pt x="4033" y="3158"/>
                        <a:pt x="4033" y="3158"/>
                      </a:cubicBezTo>
                      <a:cubicBezTo>
                        <a:pt x="4033" y="3158"/>
                        <a:pt x="4038" y="3158"/>
                        <a:pt x="4038" y="3158"/>
                      </a:cubicBezTo>
                      <a:cubicBezTo>
                        <a:pt x="4038" y="3158"/>
                        <a:pt x="4038" y="3158"/>
                        <a:pt x="4038" y="3158"/>
                      </a:cubicBezTo>
                      <a:cubicBezTo>
                        <a:pt x="4038" y="3158"/>
                        <a:pt x="4043" y="3159"/>
                        <a:pt x="4043" y="3159"/>
                      </a:cubicBezTo>
                      <a:cubicBezTo>
                        <a:pt x="4043" y="3159"/>
                        <a:pt x="4046" y="3159"/>
                        <a:pt x="4046" y="3159"/>
                      </a:cubicBezTo>
                      <a:cubicBezTo>
                        <a:pt x="4046" y="3159"/>
                        <a:pt x="4048" y="3158"/>
                        <a:pt x="4048" y="3158"/>
                      </a:cubicBezTo>
                      <a:cubicBezTo>
                        <a:pt x="4048" y="3158"/>
                        <a:pt x="4053" y="3158"/>
                        <a:pt x="4053" y="3158"/>
                      </a:cubicBezTo>
                      <a:cubicBezTo>
                        <a:pt x="4053" y="3158"/>
                        <a:pt x="4054" y="3158"/>
                        <a:pt x="4054" y="3158"/>
                      </a:cubicBezTo>
                      <a:cubicBezTo>
                        <a:pt x="4054" y="3158"/>
                        <a:pt x="4056" y="3159"/>
                        <a:pt x="4056" y="3159"/>
                      </a:cubicBezTo>
                      <a:cubicBezTo>
                        <a:pt x="4056" y="3159"/>
                        <a:pt x="4060" y="3158"/>
                        <a:pt x="4060" y="3158"/>
                      </a:cubicBezTo>
                      <a:cubicBezTo>
                        <a:pt x="4060" y="3158"/>
                        <a:pt x="4063" y="3156"/>
                        <a:pt x="4063" y="3156"/>
                      </a:cubicBezTo>
                      <a:cubicBezTo>
                        <a:pt x="4063" y="3156"/>
                        <a:pt x="4066" y="3158"/>
                        <a:pt x="4066" y="3158"/>
                      </a:cubicBezTo>
                      <a:cubicBezTo>
                        <a:pt x="4066" y="3158"/>
                        <a:pt x="4070" y="3158"/>
                        <a:pt x="4070" y="3158"/>
                      </a:cubicBezTo>
                      <a:cubicBezTo>
                        <a:pt x="4070" y="3158"/>
                        <a:pt x="4071" y="3157"/>
                        <a:pt x="4071" y="3157"/>
                      </a:cubicBezTo>
                      <a:cubicBezTo>
                        <a:pt x="4071" y="3157"/>
                        <a:pt x="4072" y="3157"/>
                        <a:pt x="4072" y="3157"/>
                      </a:cubicBezTo>
                      <a:cubicBezTo>
                        <a:pt x="4072" y="3157"/>
                        <a:pt x="4077" y="3157"/>
                        <a:pt x="4077" y="3157"/>
                      </a:cubicBezTo>
                      <a:cubicBezTo>
                        <a:pt x="4077" y="3157"/>
                        <a:pt x="4078" y="3157"/>
                        <a:pt x="4078" y="3157"/>
                      </a:cubicBezTo>
                      <a:cubicBezTo>
                        <a:pt x="4078" y="3157"/>
                        <a:pt x="4083" y="3155"/>
                        <a:pt x="4083" y="3155"/>
                      </a:cubicBezTo>
                      <a:cubicBezTo>
                        <a:pt x="4083" y="3155"/>
                        <a:pt x="4083" y="3155"/>
                        <a:pt x="4083" y="3155"/>
                      </a:cubicBezTo>
                      <a:cubicBezTo>
                        <a:pt x="4083" y="3155"/>
                        <a:pt x="4089" y="3145"/>
                        <a:pt x="4089" y="3145"/>
                      </a:cubicBezTo>
                      <a:cubicBezTo>
                        <a:pt x="4089" y="3145"/>
                        <a:pt x="4089" y="3145"/>
                        <a:pt x="4089" y="3145"/>
                      </a:cubicBezTo>
                      <a:cubicBezTo>
                        <a:pt x="4089" y="3145"/>
                        <a:pt x="4094" y="3150"/>
                        <a:pt x="4094" y="3150"/>
                      </a:cubicBezTo>
                      <a:cubicBezTo>
                        <a:pt x="4094" y="3150"/>
                        <a:pt x="4095" y="3149"/>
                        <a:pt x="4095" y="3149"/>
                      </a:cubicBezTo>
                      <a:cubicBezTo>
                        <a:pt x="4095" y="3149"/>
                        <a:pt x="4100" y="3135"/>
                        <a:pt x="4100" y="3135"/>
                      </a:cubicBezTo>
                      <a:cubicBezTo>
                        <a:pt x="4100" y="3135"/>
                        <a:pt x="4100" y="3135"/>
                        <a:pt x="4100" y="3135"/>
                      </a:cubicBezTo>
                      <a:cubicBezTo>
                        <a:pt x="4100" y="3135"/>
                        <a:pt x="4103" y="3130"/>
                        <a:pt x="4103" y="3130"/>
                      </a:cubicBezTo>
                      <a:cubicBezTo>
                        <a:pt x="4103" y="3130"/>
                        <a:pt x="4106" y="3133"/>
                        <a:pt x="4106" y="3133"/>
                      </a:cubicBezTo>
                      <a:cubicBezTo>
                        <a:pt x="4106" y="3133"/>
                        <a:pt x="4109" y="3138"/>
                        <a:pt x="4109" y="3138"/>
                      </a:cubicBezTo>
                      <a:cubicBezTo>
                        <a:pt x="4109" y="3138"/>
                        <a:pt x="4115" y="3138"/>
                        <a:pt x="4115" y="3138"/>
                      </a:cubicBezTo>
                      <a:cubicBezTo>
                        <a:pt x="4115" y="3138"/>
                        <a:pt x="4117" y="3134"/>
                        <a:pt x="4117" y="3134"/>
                      </a:cubicBezTo>
                      <a:cubicBezTo>
                        <a:pt x="4117" y="3134"/>
                        <a:pt x="4117" y="3134"/>
                        <a:pt x="4117" y="3134"/>
                      </a:cubicBezTo>
                      <a:cubicBezTo>
                        <a:pt x="4117" y="3134"/>
                        <a:pt x="4119" y="3131"/>
                        <a:pt x="4119" y="3131"/>
                      </a:cubicBezTo>
                      <a:cubicBezTo>
                        <a:pt x="4119" y="3131"/>
                        <a:pt x="4123" y="3134"/>
                        <a:pt x="4123" y="3134"/>
                      </a:cubicBezTo>
                      <a:cubicBezTo>
                        <a:pt x="4123" y="3134"/>
                        <a:pt x="4128" y="3146"/>
                        <a:pt x="4128" y="3146"/>
                      </a:cubicBezTo>
                      <a:cubicBezTo>
                        <a:pt x="4128" y="3146"/>
                        <a:pt x="4129" y="3147"/>
                        <a:pt x="4129" y="3147"/>
                      </a:cubicBezTo>
                      <a:cubicBezTo>
                        <a:pt x="4129" y="3147"/>
                        <a:pt x="4134" y="3140"/>
                        <a:pt x="4134" y="3140"/>
                      </a:cubicBezTo>
                      <a:cubicBezTo>
                        <a:pt x="4134" y="3140"/>
                        <a:pt x="4134" y="3140"/>
                        <a:pt x="4134" y="3140"/>
                      </a:cubicBezTo>
                      <a:cubicBezTo>
                        <a:pt x="4134" y="3140"/>
                        <a:pt x="4140" y="3151"/>
                        <a:pt x="4140" y="3151"/>
                      </a:cubicBezTo>
                      <a:cubicBezTo>
                        <a:pt x="4140" y="3151"/>
                        <a:pt x="4140" y="3151"/>
                        <a:pt x="4140" y="3151"/>
                      </a:cubicBezTo>
                      <a:cubicBezTo>
                        <a:pt x="4140" y="3151"/>
                        <a:pt x="4145" y="3154"/>
                        <a:pt x="4145" y="3154"/>
                      </a:cubicBezTo>
                      <a:cubicBezTo>
                        <a:pt x="4145" y="3154"/>
                        <a:pt x="4146" y="3154"/>
                        <a:pt x="4146" y="3154"/>
                      </a:cubicBezTo>
                      <a:cubicBezTo>
                        <a:pt x="4146" y="3154"/>
                        <a:pt x="4151" y="3155"/>
                        <a:pt x="4151" y="3155"/>
                      </a:cubicBezTo>
                      <a:cubicBezTo>
                        <a:pt x="4151" y="3155"/>
                        <a:pt x="4152" y="3155"/>
                        <a:pt x="4152" y="3155"/>
                      </a:cubicBezTo>
                      <a:cubicBezTo>
                        <a:pt x="4152" y="3155"/>
                        <a:pt x="4153" y="3155"/>
                        <a:pt x="4153" y="3155"/>
                      </a:cubicBezTo>
                      <a:cubicBezTo>
                        <a:pt x="4153" y="3155"/>
                        <a:pt x="4158" y="3154"/>
                        <a:pt x="4158" y="3154"/>
                      </a:cubicBezTo>
                      <a:cubicBezTo>
                        <a:pt x="4158" y="3154"/>
                        <a:pt x="4162" y="3155"/>
                        <a:pt x="4162" y="3155"/>
                      </a:cubicBezTo>
                      <a:cubicBezTo>
                        <a:pt x="4162" y="3155"/>
                        <a:pt x="4164" y="3154"/>
                        <a:pt x="4164" y="3154"/>
                      </a:cubicBezTo>
                      <a:cubicBezTo>
                        <a:pt x="4164" y="3154"/>
                        <a:pt x="4167" y="3155"/>
                        <a:pt x="4167" y="3155"/>
                      </a:cubicBezTo>
                      <a:cubicBezTo>
                        <a:pt x="4167" y="3155"/>
                        <a:pt x="4168" y="3155"/>
                        <a:pt x="4168" y="3155"/>
                      </a:cubicBezTo>
                      <a:cubicBezTo>
                        <a:pt x="4168" y="3155"/>
                        <a:pt x="4174" y="3152"/>
                        <a:pt x="4174" y="3152"/>
                      </a:cubicBezTo>
                      <a:cubicBezTo>
                        <a:pt x="4174" y="3152"/>
                        <a:pt x="4174" y="3152"/>
                        <a:pt x="4174" y="3152"/>
                      </a:cubicBezTo>
                      <a:cubicBezTo>
                        <a:pt x="4174" y="3152"/>
                        <a:pt x="4179" y="3154"/>
                        <a:pt x="4179" y="3154"/>
                      </a:cubicBezTo>
                      <a:cubicBezTo>
                        <a:pt x="4179" y="3154"/>
                        <a:pt x="4180" y="3153"/>
                        <a:pt x="4180" y="3153"/>
                      </a:cubicBezTo>
                      <a:cubicBezTo>
                        <a:pt x="4180" y="3153"/>
                        <a:pt x="4185" y="3149"/>
                        <a:pt x="4185" y="3149"/>
                      </a:cubicBezTo>
                      <a:cubicBezTo>
                        <a:pt x="4185" y="3149"/>
                        <a:pt x="4186" y="3148"/>
                        <a:pt x="4186" y="3148"/>
                      </a:cubicBezTo>
                      <a:cubicBezTo>
                        <a:pt x="4186" y="3148"/>
                        <a:pt x="4190" y="3151"/>
                        <a:pt x="4190" y="3151"/>
                      </a:cubicBezTo>
                      <a:cubicBezTo>
                        <a:pt x="4190" y="3151"/>
                        <a:pt x="4193" y="3151"/>
                        <a:pt x="4193" y="3151"/>
                      </a:cubicBezTo>
                      <a:cubicBezTo>
                        <a:pt x="4193" y="3151"/>
                        <a:pt x="4196" y="3148"/>
                        <a:pt x="4196" y="3148"/>
                      </a:cubicBezTo>
                      <a:cubicBezTo>
                        <a:pt x="4196" y="3148"/>
                        <a:pt x="4196" y="3147"/>
                        <a:pt x="4196" y="3147"/>
                      </a:cubicBezTo>
                      <a:cubicBezTo>
                        <a:pt x="4196" y="3147"/>
                        <a:pt x="4199" y="3142"/>
                        <a:pt x="4199" y="3142"/>
                      </a:cubicBezTo>
                      <a:cubicBezTo>
                        <a:pt x="4199" y="3142"/>
                        <a:pt x="4202" y="3147"/>
                        <a:pt x="4202" y="3147"/>
                      </a:cubicBezTo>
                      <a:cubicBezTo>
                        <a:pt x="4202" y="3147"/>
                        <a:pt x="4205" y="3150"/>
                        <a:pt x="4205" y="3150"/>
                      </a:cubicBezTo>
                      <a:cubicBezTo>
                        <a:pt x="4205" y="3150"/>
                        <a:pt x="4208" y="3148"/>
                        <a:pt x="4208" y="3148"/>
                      </a:cubicBezTo>
                      <a:cubicBezTo>
                        <a:pt x="4208" y="3148"/>
                        <a:pt x="4212" y="3138"/>
                        <a:pt x="4212" y="3138"/>
                      </a:cubicBezTo>
                      <a:cubicBezTo>
                        <a:pt x="4212" y="3138"/>
                        <a:pt x="4213" y="3141"/>
                        <a:pt x="4213" y="3141"/>
                      </a:cubicBezTo>
                      <a:cubicBezTo>
                        <a:pt x="4213" y="3141"/>
                        <a:pt x="4218" y="3149"/>
                        <a:pt x="4218" y="3149"/>
                      </a:cubicBezTo>
                      <a:cubicBezTo>
                        <a:pt x="4218" y="3149"/>
                        <a:pt x="4219" y="3148"/>
                        <a:pt x="4219" y="3148"/>
                      </a:cubicBezTo>
                      <a:cubicBezTo>
                        <a:pt x="4219" y="3148"/>
                        <a:pt x="4224" y="3141"/>
                        <a:pt x="4224" y="3141"/>
                      </a:cubicBezTo>
                      <a:cubicBezTo>
                        <a:pt x="4224" y="3141"/>
                        <a:pt x="4225" y="3141"/>
                        <a:pt x="4225" y="3141"/>
                      </a:cubicBezTo>
                      <a:cubicBezTo>
                        <a:pt x="4225" y="3141"/>
                        <a:pt x="4230" y="3149"/>
                        <a:pt x="4230" y="3149"/>
                      </a:cubicBezTo>
                      <a:cubicBezTo>
                        <a:pt x="4230" y="3149"/>
                        <a:pt x="4232" y="3150"/>
                        <a:pt x="4232" y="3150"/>
                      </a:cubicBezTo>
                      <a:cubicBezTo>
                        <a:pt x="4232" y="3150"/>
                        <a:pt x="4236" y="3148"/>
                        <a:pt x="4236" y="3148"/>
                      </a:cubicBezTo>
                      <a:cubicBezTo>
                        <a:pt x="4236" y="3148"/>
                        <a:pt x="4237" y="3147"/>
                        <a:pt x="4237" y="3147"/>
                      </a:cubicBezTo>
                      <a:cubicBezTo>
                        <a:pt x="4237" y="3147"/>
                        <a:pt x="4241" y="3150"/>
                        <a:pt x="4241" y="3150"/>
                      </a:cubicBezTo>
                      <a:cubicBezTo>
                        <a:pt x="4241" y="3150"/>
                        <a:pt x="4242" y="3151"/>
                        <a:pt x="4242" y="3151"/>
                      </a:cubicBezTo>
                      <a:cubicBezTo>
                        <a:pt x="4242" y="3151"/>
                        <a:pt x="4247" y="3152"/>
                        <a:pt x="4247" y="3152"/>
                      </a:cubicBezTo>
                      <a:cubicBezTo>
                        <a:pt x="4247" y="3152"/>
                        <a:pt x="4247" y="3152"/>
                        <a:pt x="4247" y="3152"/>
                      </a:cubicBezTo>
                      <a:cubicBezTo>
                        <a:pt x="4247" y="3152"/>
                        <a:pt x="4250" y="3151"/>
                        <a:pt x="4250" y="3151"/>
                      </a:cubicBezTo>
                      <a:cubicBezTo>
                        <a:pt x="4250" y="3151"/>
                        <a:pt x="4253" y="3152"/>
                        <a:pt x="4253" y="3152"/>
                      </a:cubicBezTo>
                      <a:cubicBezTo>
                        <a:pt x="4253" y="3152"/>
                        <a:pt x="4258" y="3153"/>
                        <a:pt x="4258" y="3153"/>
                      </a:cubicBezTo>
                      <a:cubicBezTo>
                        <a:pt x="4258" y="3153"/>
                        <a:pt x="4260" y="3153"/>
                        <a:pt x="4260" y="3153"/>
                      </a:cubicBezTo>
                      <a:cubicBezTo>
                        <a:pt x="4260" y="3153"/>
                        <a:pt x="4261" y="3154"/>
                        <a:pt x="4261" y="3154"/>
                      </a:cubicBezTo>
                      <a:cubicBezTo>
                        <a:pt x="4261" y="3154"/>
                        <a:pt x="4265" y="3154"/>
                        <a:pt x="4265" y="3154"/>
                      </a:cubicBezTo>
                      <a:cubicBezTo>
                        <a:pt x="4265" y="3154"/>
                        <a:pt x="4268" y="3153"/>
                        <a:pt x="4268" y="3153"/>
                      </a:cubicBezTo>
                      <a:cubicBezTo>
                        <a:pt x="4268" y="3153"/>
                        <a:pt x="4271" y="3153"/>
                        <a:pt x="4271" y="3153"/>
                      </a:cubicBezTo>
                      <a:cubicBezTo>
                        <a:pt x="4271" y="3153"/>
                        <a:pt x="4274" y="3154"/>
                        <a:pt x="4274" y="3154"/>
                      </a:cubicBezTo>
                      <a:cubicBezTo>
                        <a:pt x="4274" y="3154"/>
                        <a:pt x="4276" y="3154"/>
                        <a:pt x="4276" y="3154"/>
                      </a:cubicBezTo>
                      <a:cubicBezTo>
                        <a:pt x="4276" y="3154"/>
                        <a:pt x="4279" y="3153"/>
                        <a:pt x="4279" y="3153"/>
                      </a:cubicBezTo>
                      <a:cubicBezTo>
                        <a:pt x="4279" y="3153"/>
                        <a:pt x="4284" y="3153"/>
                        <a:pt x="4284" y="3153"/>
                      </a:cubicBezTo>
                      <a:cubicBezTo>
                        <a:pt x="4284" y="3153"/>
                        <a:pt x="4286" y="3153"/>
                        <a:pt x="4286" y="3153"/>
                      </a:cubicBezTo>
                      <a:cubicBezTo>
                        <a:pt x="4286" y="3153"/>
                        <a:pt x="4287" y="3153"/>
                        <a:pt x="4287" y="3153"/>
                      </a:cubicBezTo>
                      <a:cubicBezTo>
                        <a:pt x="4287" y="3153"/>
                        <a:pt x="4291" y="3153"/>
                        <a:pt x="4291" y="3153"/>
                      </a:cubicBezTo>
                      <a:cubicBezTo>
                        <a:pt x="4291" y="3153"/>
                        <a:pt x="4293" y="3153"/>
                        <a:pt x="4293" y="3153"/>
                      </a:cubicBezTo>
                      <a:cubicBezTo>
                        <a:pt x="4293" y="3153"/>
                        <a:pt x="4296" y="3153"/>
                        <a:pt x="4296" y="3153"/>
                      </a:cubicBezTo>
                      <a:cubicBezTo>
                        <a:pt x="4296" y="3153"/>
                        <a:pt x="4299" y="3153"/>
                        <a:pt x="4299" y="3153"/>
                      </a:cubicBezTo>
                      <a:cubicBezTo>
                        <a:pt x="4299" y="3153"/>
                        <a:pt x="4303" y="3152"/>
                        <a:pt x="4303" y="3152"/>
                      </a:cubicBezTo>
                      <a:cubicBezTo>
                        <a:pt x="4303" y="3152"/>
                        <a:pt x="4304" y="3153"/>
                        <a:pt x="4304" y="3153"/>
                      </a:cubicBezTo>
                      <a:cubicBezTo>
                        <a:pt x="4304" y="3153"/>
                        <a:pt x="4309" y="3151"/>
                        <a:pt x="4309" y="3151"/>
                      </a:cubicBezTo>
                      <a:cubicBezTo>
                        <a:pt x="4309" y="3151"/>
                        <a:pt x="4310" y="3151"/>
                        <a:pt x="4310" y="3151"/>
                      </a:cubicBezTo>
                      <a:cubicBezTo>
                        <a:pt x="4310" y="3151"/>
                        <a:pt x="4315" y="3150"/>
                        <a:pt x="4315" y="3150"/>
                      </a:cubicBezTo>
                      <a:cubicBezTo>
                        <a:pt x="4315" y="3150"/>
                        <a:pt x="4315" y="3150"/>
                        <a:pt x="4315" y="3150"/>
                      </a:cubicBezTo>
                      <a:cubicBezTo>
                        <a:pt x="4315" y="3150"/>
                        <a:pt x="4320" y="3146"/>
                        <a:pt x="4320" y="3146"/>
                      </a:cubicBezTo>
                      <a:cubicBezTo>
                        <a:pt x="4320" y="3146"/>
                        <a:pt x="4321" y="3146"/>
                        <a:pt x="4321" y="3146"/>
                      </a:cubicBezTo>
                      <a:cubicBezTo>
                        <a:pt x="4321" y="3146"/>
                        <a:pt x="4326" y="3130"/>
                        <a:pt x="4326" y="3130"/>
                      </a:cubicBezTo>
                      <a:cubicBezTo>
                        <a:pt x="4326" y="3130"/>
                        <a:pt x="4326" y="3128"/>
                        <a:pt x="4326" y="3128"/>
                      </a:cubicBezTo>
                      <a:cubicBezTo>
                        <a:pt x="4326" y="3128"/>
                        <a:pt x="4331" y="3072"/>
                        <a:pt x="4331" y="3072"/>
                      </a:cubicBezTo>
                      <a:cubicBezTo>
                        <a:pt x="4331" y="3072"/>
                        <a:pt x="4332" y="3087"/>
                        <a:pt x="4332" y="3087"/>
                      </a:cubicBezTo>
                      <a:cubicBezTo>
                        <a:pt x="4332" y="3087"/>
                        <a:pt x="4336" y="3113"/>
                        <a:pt x="4336" y="3113"/>
                      </a:cubicBezTo>
                      <a:cubicBezTo>
                        <a:pt x="4336" y="3113"/>
                        <a:pt x="4338" y="3104"/>
                        <a:pt x="4338" y="3104"/>
                      </a:cubicBezTo>
                      <a:cubicBezTo>
                        <a:pt x="4338" y="3104"/>
                        <a:pt x="4343" y="2983"/>
                        <a:pt x="4343" y="2983"/>
                      </a:cubicBezTo>
                      <a:cubicBezTo>
                        <a:pt x="4343" y="2983"/>
                        <a:pt x="4344" y="2979"/>
                        <a:pt x="4344" y="2979"/>
                      </a:cubicBezTo>
                      <a:cubicBezTo>
                        <a:pt x="4344" y="2979"/>
                        <a:pt x="4349" y="3039"/>
                        <a:pt x="4349" y="3039"/>
                      </a:cubicBezTo>
                      <a:cubicBezTo>
                        <a:pt x="4349" y="3039"/>
                        <a:pt x="4352" y="3061"/>
                        <a:pt x="4352" y="3061"/>
                      </a:cubicBezTo>
                      <a:cubicBezTo>
                        <a:pt x="4352" y="3061"/>
                        <a:pt x="4354" y="3036"/>
                        <a:pt x="4354" y="3036"/>
                      </a:cubicBezTo>
                      <a:cubicBezTo>
                        <a:pt x="4354" y="3036"/>
                        <a:pt x="4355" y="3034"/>
                        <a:pt x="4355" y="3034"/>
                      </a:cubicBezTo>
                      <a:cubicBezTo>
                        <a:pt x="4355" y="3034"/>
                        <a:pt x="4360" y="2971"/>
                        <a:pt x="4360" y="2971"/>
                      </a:cubicBezTo>
                      <a:cubicBezTo>
                        <a:pt x="4360" y="2971"/>
                        <a:pt x="4360" y="2974"/>
                        <a:pt x="4360" y="2974"/>
                      </a:cubicBezTo>
                      <a:cubicBezTo>
                        <a:pt x="4360" y="2974"/>
                        <a:pt x="4366" y="3090"/>
                        <a:pt x="4366" y="3090"/>
                      </a:cubicBezTo>
                      <a:cubicBezTo>
                        <a:pt x="4366" y="3090"/>
                        <a:pt x="4368" y="3102"/>
                        <a:pt x="4368" y="3102"/>
                      </a:cubicBezTo>
                      <a:cubicBezTo>
                        <a:pt x="4368" y="3102"/>
                        <a:pt x="4372" y="3072"/>
                        <a:pt x="4372" y="3072"/>
                      </a:cubicBezTo>
                      <a:cubicBezTo>
                        <a:pt x="4372" y="3072"/>
                        <a:pt x="4373" y="3055"/>
                        <a:pt x="4373" y="3055"/>
                      </a:cubicBezTo>
                      <a:cubicBezTo>
                        <a:pt x="4373" y="3055"/>
                        <a:pt x="4377" y="3115"/>
                        <a:pt x="4377" y="3115"/>
                      </a:cubicBezTo>
                      <a:cubicBezTo>
                        <a:pt x="4377" y="3115"/>
                        <a:pt x="4377" y="3117"/>
                        <a:pt x="4377" y="3117"/>
                      </a:cubicBezTo>
                      <a:cubicBezTo>
                        <a:pt x="4377" y="3117"/>
                        <a:pt x="4383" y="3137"/>
                        <a:pt x="4383" y="3137"/>
                      </a:cubicBezTo>
                      <a:cubicBezTo>
                        <a:pt x="4383" y="3137"/>
                        <a:pt x="4383" y="3138"/>
                        <a:pt x="4383" y="3138"/>
                      </a:cubicBezTo>
                      <a:cubicBezTo>
                        <a:pt x="4383" y="3138"/>
                        <a:pt x="4388" y="3143"/>
                        <a:pt x="4388" y="3143"/>
                      </a:cubicBezTo>
                      <a:cubicBezTo>
                        <a:pt x="4388" y="3143"/>
                        <a:pt x="4389" y="3144"/>
                        <a:pt x="4389" y="3144"/>
                      </a:cubicBezTo>
                      <a:cubicBezTo>
                        <a:pt x="4389" y="3144"/>
                        <a:pt x="4394" y="3146"/>
                        <a:pt x="4394" y="3146"/>
                      </a:cubicBezTo>
                      <a:cubicBezTo>
                        <a:pt x="4394" y="3146"/>
                        <a:pt x="4394" y="3146"/>
                        <a:pt x="4394" y="3146"/>
                      </a:cubicBezTo>
                      <a:cubicBezTo>
                        <a:pt x="4394" y="3146"/>
                        <a:pt x="4399" y="3148"/>
                        <a:pt x="4399" y="3148"/>
                      </a:cubicBezTo>
                      <a:cubicBezTo>
                        <a:pt x="4399" y="3148"/>
                        <a:pt x="4400" y="3148"/>
                        <a:pt x="4400" y="3148"/>
                      </a:cubicBezTo>
                      <a:cubicBezTo>
                        <a:pt x="4400" y="3148"/>
                        <a:pt x="4405" y="3150"/>
                        <a:pt x="4405" y="3150"/>
                      </a:cubicBezTo>
                      <a:cubicBezTo>
                        <a:pt x="4405" y="3150"/>
                        <a:pt x="4406" y="3149"/>
                        <a:pt x="4406" y="3149"/>
                      </a:cubicBezTo>
                      <a:cubicBezTo>
                        <a:pt x="4406" y="3149"/>
                        <a:pt x="4409" y="3150"/>
                        <a:pt x="4409" y="3150"/>
                      </a:cubicBezTo>
                      <a:cubicBezTo>
                        <a:pt x="4409" y="3150"/>
                        <a:pt x="4412" y="3150"/>
                        <a:pt x="4412" y="3150"/>
                      </a:cubicBezTo>
                      <a:cubicBezTo>
                        <a:pt x="4412" y="3150"/>
                        <a:pt x="4417" y="3152"/>
                        <a:pt x="4417" y="3152"/>
                      </a:cubicBezTo>
                      <a:cubicBezTo>
                        <a:pt x="4417" y="3152"/>
                        <a:pt x="4417" y="3152"/>
                        <a:pt x="4417" y="3152"/>
                      </a:cubicBezTo>
                      <a:cubicBezTo>
                        <a:pt x="4417" y="3152"/>
                        <a:pt x="4422" y="3153"/>
                        <a:pt x="4422" y="3153"/>
                      </a:cubicBezTo>
                      <a:cubicBezTo>
                        <a:pt x="4422" y="3153"/>
                        <a:pt x="4423" y="3152"/>
                        <a:pt x="4423" y="3152"/>
                      </a:cubicBezTo>
                      <a:cubicBezTo>
                        <a:pt x="4423" y="3152"/>
                        <a:pt x="4427" y="3153"/>
                        <a:pt x="4427" y="3153"/>
                      </a:cubicBezTo>
                      <a:cubicBezTo>
                        <a:pt x="4427" y="3153"/>
                        <a:pt x="4429" y="3153"/>
                        <a:pt x="4429" y="3153"/>
                      </a:cubicBezTo>
                      <a:cubicBezTo>
                        <a:pt x="4429" y="3153"/>
                        <a:pt x="4432" y="3154"/>
                        <a:pt x="4432" y="3154"/>
                      </a:cubicBezTo>
                      <a:cubicBezTo>
                        <a:pt x="4432" y="3154"/>
                        <a:pt x="4434" y="3153"/>
                        <a:pt x="4434" y="3153"/>
                      </a:cubicBezTo>
                      <a:cubicBezTo>
                        <a:pt x="4434" y="3153"/>
                        <a:pt x="4438" y="3154"/>
                        <a:pt x="4438" y="3154"/>
                      </a:cubicBezTo>
                      <a:cubicBezTo>
                        <a:pt x="4438" y="3154"/>
                        <a:pt x="4439" y="3154"/>
                        <a:pt x="4439" y="3154"/>
                      </a:cubicBezTo>
                      <a:cubicBezTo>
                        <a:pt x="4439" y="3154"/>
                        <a:pt x="4445" y="3155"/>
                        <a:pt x="4445" y="3155"/>
                      </a:cubicBezTo>
                      <a:cubicBezTo>
                        <a:pt x="4445" y="3155"/>
                        <a:pt x="4448" y="3154"/>
                        <a:pt x="4448" y="3154"/>
                      </a:cubicBezTo>
                      <a:cubicBezTo>
                        <a:pt x="4448" y="3154"/>
                        <a:pt x="4450" y="3154"/>
                        <a:pt x="4450" y="3154"/>
                      </a:cubicBezTo>
                      <a:cubicBezTo>
                        <a:pt x="4450" y="3154"/>
                        <a:pt x="4454" y="3154"/>
                        <a:pt x="4454" y="3154"/>
                      </a:cubicBezTo>
                      <a:cubicBezTo>
                        <a:pt x="4454" y="3154"/>
                        <a:pt x="4456" y="3155"/>
                        <a:pt x="4456" y="3155"/>
                      </a:cubicBezTo>
                      <a:cubicBezTo>
                        <a:pt x="4456" y="3155"/>
                        <a:pt x="4457" y="3155"/>
                        <a:pt x="4457" y="3155"/>
                      </a:cubicBezTo>
                      <a:cubicBezTo>
                        <a:pt x="4457" y="3155"/>
                        <a:pt x="4462" y="3154"/>
                        <a:pt x="4462" y="3154"/>
                      </a:cubicBezTo>
                      <a:cubicBezTo>
                        <a:pt x="4462" y="3154"/>
                        <a:pt x="4463" y="3154"/>
                        <a:pt x="4463" y="3154"/>
                      </a:cubicBezTo>
                      <a:cubicBezTo>
                        <a:pt x="4463" y="3154"/>
                        <a:pt x="4467" y="3152"/>
                        <a:pt x="4467" y="3152"/>
                      </a:cubicBezTo>
                      <a:cubicBezTo>
                        <a:pt x="4467" y="3152"/>
                        <a:pt x="4470" y="3153"/>
                        <a:pt x="4470" y="3153"/>
                      </a:cubicBezTo>
                      <a:cubicBezTo>
                        <a:pt x="4470" y="3153"/>
                        <a:pt x="4473" y="3152"/>
                        <a:pt x="4473" y="3152"/>
                      </a:cubicBezTo>
                      <a:cubicBezTo>
                        <a:pt x="4473" y="3152"/>
                        <a:pt x="4473" y="3152"/>
                        <a:pt x="4473" y="3152"/>
                      </a:cubicBezTo>
                      <a:cubicBezTo>
                        <a:pt x="4473" y="3152"/>
                        <a:pt x="4479" y="3144"/>
                        <a:pt x="4479" y="3144"/>
                      </a:cubicBezTo>
                      <a:cubicBezTo>
                        <a:pt x="4479" y="3144"/>
                        <a:pt x="4480" y="3142"/>
                        <a:pt x="4480" y="3142"/>
                      </a:cubicBezTo>
                      <a:cubicBezTo>
                        <a:pt x="4480" y="3142"/>
                        <a:pt x="4484" y="3148"/>
                        <a:pt x="4484" y="3148"/>
                      </a:cubicBezTo>
                      <a:cubicBezTo>
                        <a:pt x="4484" y="3148"/>
                        <a:pt x="4485" y="3148"/>
                        <a:pt x="4485" y="3148"/>
                      </a:cubicBezTo>
                      <a:cubicBezTo>
                        <a:pt x="4485" y="3148"/>
                        <a:pt x="4490" y="3134"/>
                        <a:pt x="4490" y="3134"/>
                      </a:cubicBezTo>
                      <a:cubicBezTo>
                        <a:pt x="4490" y="3134"/>
                        <a:pt x="4493" y="3115"/>
                        <a:pt x="4493" y="3115"/>
                      </a:cubicBezTo>
                      <a:cubicBezTo>
                        <a:pt x="4493" y="3115"/>
                        <a:pt x="4496" y="3134"/>
                        <a:pt x="4496" y="3134"/>
                      </a:cubicBezTo>
                      <a:cubicBezTo>
                        <a:pt x="4496" y="3134"/>
                        <a:pt x="4498" y="3140"/>
                        <a:pt x="4498" y="3140"/>
                      </a:cubicBezTo>
                      <a:cubicBezTo>
                        <a:pt x="4498" y="3140"/>
                        <a:pt x="4502" y="3130"/>
                        <a:pt x="4502" y="3130"/>
                      </a:cubicBezTo>
                      <a:cubicBezTo>
                        <a:pt x="4502" y="3130"/>
                        <a:pt x="4502" y="3127"/>
                        <a:pt x="4502" y="3127"/>
                      </a:cubicBezTo>
                      <a:cubicBezTo>
                        <a:pt x="4502" y="3127"/>
                        <a:pt x="4506" y="3078"/>
                        <a:pt x="4506" y="3078"/>
                      </a:cubicBezTo>
                      <a:cubicBezTo>
                        <a:pt x="4506" y="3078"/>
                        <a:pt x="4507" y="3099"/>
                        <a:pt x="4507" y="3099"/>
                      </a:cubicBezTo>
                      <a:cubicBezTo>
                        <a:pt x="4507" y="3099"/>
                        <a:pt x="4512" y="3131"/>
                        <a:pt x="4512" y="3131"/>
                      </a:cubicBezTo>
                      <a:cubicBezTo>
                        <a:pt x="4512" y="3131"/>
                        <a:pt x="4513" y="3129"/>
                        <a:pt x="4513" y="3129"/>
                      </a:cubicBezTo>
                      <a:cubicBezTo>
                        <a:pt x="4513" y="3129"/>
                        <a:pt x="4518" y="3060"/>
                        <a:pt x="4518" y="3060"/>
                      </a:cubicBezTo>
                      <a:cubicBezTo>
                        <a:pt x="4518" y="3060"/>
                        <a:pt x="4519" y="3061"/>
                        <a:pt x="4519" y="3061"/>
                      </a:cubicBezTo>
                      <a:cubicBezTo>
                        <a:pt x="4519" y="3061"/>
                        <a:pt x="4524" y="3129"/>
                        <a:pt x="4524" y="3129"/>
                      </a:cubicBezTo>
                      <a:cubicBezTo>
                        <a:pt x="4524" y="3129"/>
                        <a:pt x="4525" y="3130"/>
                        <a:pt x="4525" y="3130"/>
                      </a:cubicBezTo>
                      <a:cubicBezTo>
                        <a:pt x="4525" y="3130"/>
                        <a:pt x="4530" y="3088"/>
                        <a:pt x="4530" y="3088"/>
                      </a:cubicBezTo>
                      <a:cubicBezTo>
                        <a:pt x="4530" y="3088"/>
                        <a:pt x="4531" y="3077"/>
                        <a:pt x="4531" y="3077"/>
                      </a:cubicBezTo>
                      <a:cubicBezTo>
                        <a:pt x="4531" y="3077"/>
                        <a:pt x="4536" y="3130"/>
                        <a:pt x="4536" y="3130"/>
                      </a:cubicBezTo>
                      <a:cubicBezTo>
                        <a:pt x="4536" y="3130"/>
                        <a:pt x="4539" y="3138"/>
                        <a:pt x="4539" y="3138"/>
                      </a:cubicBezTo>
                      <a:cubicBezTo>
                        <a:pt x="4539" y="3138"/>
                        <a:pt x="4541" y="3130"/>
                        <a:pt x="4541" y="3130"/>
                      </a:cubicBezTo>
                      <a:cubicBezTo>
                        <a:pt x="4541" y="3130"/>
                        <a:pt x="4544" y="3115"/>
                        <a:pt x="4544" y="3115"/>
                      </a:cubicBezTo>
                      <a:cubicBezTo>
                        <a:pt x="4544" y="3115"/>
                        <a:pt x="4547" y="3136"/>
                        <a:pt x="4547" y="3136"/>
                      </a:cubicBezTo>
                      <a:cubicBezTo>
                        <a:pt x="4547" y="3136"/>
                        <a:pt x="4547" y="3138"/>
                        <a:pt x="4547" y="3138"/>
                      </a:cubicBezTo>
                      <a:cubicBezTo>
                        <a:pt x="4547" y="3138"/>
                        <a:pt x="4551" y="3148"/>
                        <a:pt x="4551" y="3148"/>
                      </a:cubicBezTo>
                      <a:cubicBezTo>
                        <a:pt x="4551" y="3148"/>
                        <a:pt x="4553" y="3148"/>
                        <a:pt x="4553" y="3148"/>
                      </a:cubicBezTo>
                      <a:cubicBezTo>
                        <a:pt x="4553" y="3148"/>
                        <a:pt x="4556" y="3142"/>
                        <a:pt x="4556" y="3142"/>
                      </a:cubicBezTo>
                      <a:cubicBezTo>
                        <a:pt x="4556" y="3142"/>
                        <a:pt x="4558" y="3146"/>
                        <a:pt x="4558" y="3146"/>
                      </a:cubicBezTo>
                      <a:cubicBezTo>
                        <a:pt x="4558" y="3146"/>
                        <a:pt x="4563" y="3154"/>
                        <a:pt x="4563" y="3154"/>
                      </a:cubicBezTo>
                      <a:cubicBezTo>
                        <a:pt x="4563" y="3154"/>
                        <a:pt x="4567" y="3154"/>
                        <a:pt x="4567" y="3154"/>
                      </a:cubicBezTo>
                      <a:cubicBezTo>
                        <a:pt x="4567" y="3154"/>
                        <a:pt x="4569" y="3153"/>
                        <a:pt x="4569" y="3153"/>
                      </a:cubicBezTo>
                      <a:cubicBezTo>
                        <a:pt x="4569" y="3153"/>
                        <a:pt x="4570" y="3154"/>
                        <a:pt x="4570" y="3154"/>
                      </a:cubicBezTo>
                      <a:cubicBezTo>
                        <a:pt x="4570" y="3154"/>
                        <a:pt x="4575" y="3156"/>
                        <a:pt x="4575" y="3156"/>
                      </a:cubicBezTo>
                      <a:cubicBezTo>
                        <a:pt x="4575" y="3156"/>
                        <a:pt x="4578" y="3156"/>
                        <a:pt x="4578" y="3156"/>
                      </a:cubicBezTo>
                      <a:cubicBezTo>
                        <a:pt x="4578" y="3156"/>
                        <a:pt x="4580" y="3156"/>
                        <a:pt x="4580" y="3156"/>
                      </a:cubicBezTo>
                      <a:cubicBezTo>
                        <a:pt x="4580" y="3156"/>
                        <a:pt x="4581" y="3156"/>
                        <a:pt x="4581" y="3156"/>
                      </a:cubicBezTo>
                      <a:cubicBezTo>
                        <a:pt x="4581" y="3156"/>
                        <a:pt x="4586" y="3156"/>
                        <a:pt x="4586" y="3156"/>
                      </a:cubicBezTo>
                      <a:cubicBezTo>
                        <a:pt x="4586" y="3156"/>
                        <a:pt x="4587" y="3156"/>
                        <a:pt x="4587" y="3156"/>
                      </a:cubicBezTo>
                      <a:cubicBezTo>
                        <a:pt x="4587" y="3156"/>
                        <a:pt x="4589" y="3157"/>
                        <a:pt x="4589" y="3157"/>
                      </a:cubicBezTo>
                      <a:cubicBezTo>
                        <a:pt x="4589" y="3157"/>
                        <a:pt x="4595" y="3157"/>
                        <a:pt x="4595" y="3157"/>
                      </a:cubicBezTo>
                      <a:cubicBezTo>
                        <a:pt x="4595" y="3157"/>
                        <a:pt x="4598" y="3156"/>
                        <a:pt x="4598" y="3156"/>
                      </a:cubicBezTo>
                      <a:cubicBezTo>
                        <a:pt x="4598" y="3156"/>
                        <a:pt x="4599" y="3156"/>
                        <a:pt x="4599" y="3156"/>
                      </a:cubicBezTo>
                      <a:cubicBezTo>
                        <a:pt x="4599" y="3156"/>
                        <a:pt x="4601" y="3156"/>
                        <a:pt x="4601" y="3156"/>
                      </a:cubicBezTo>
                      <a:cubicBezTo>
                        <a:pt x="4601" y="3156"/>
                        <a:pt x="4604" y="3156"/>
                        <a:pt x="4604" y="3156"/>
                      </a:cubicBezTo>
                      <a:cubicBezTo>
                        <a:pt x="4604" y="3156"/>
                        <a:pt x="4607" y="3157"/>
                        <a:pt x="4607" y="3157"/>
                      </a:cubicBezTo>
                      <a:cubicBezTo>
                        <a:pt x="4607" y="3157"/>
                        <a:pt x="4610" y="3157"/>
                        <a:pt x="4610" y="3157"/>
                      </a:cubicBezTo>
                      <a:cubicBezTo>
                        <a:pt x="4610" y="3157"/>
                        <a:pt x="4614" y="3156"/>
                        <a:pt x="4614" y="3156"/>
                      </a:cubicBezTo>
                      <a:cubicBezTo>
                        <a:pt x="4614" y="3156"/>
                        <a:pt x="4615" y="3156"/>
                        <a:pt x="4615" y="3156"/>
                      </a:cubicBezTo>
                      <a:cubicBezTo>
                        <a:pt x="4615" y="3156"/>
                        <a:pt x="4618" y="3157"/>
                        <a:pt x="4618" y="3157"/>
                      </a:cubicBezTo>
                      <a:cubicBezTo>
                        <a:pt x="4618" y="3157"/>
                        <a:pt x="4621" y="3156"/>
                        <a:pt x="4621" y="3156"/>
                      </a:cubicBezTo>
                      <a:cubicBezTo>
                        <a:pt x="4621" y="3156"/>
                        <a:pt x="4625" y="3155"/>
                        <a:pt x="4625" y="3155"/>
                      </a:cubicBezTo>
                      <a:cubicBezTo>
                        <a:pt x="4625" y="3155"/>
                        <a:pt x="4626" y="3155"/>
                        <a:pt x="4626" y="3155"/>
                      </a:cubicBezTo>
                      <a:cubicBezTo>
                        <a:pt x="4626" y="3155"/>
                        <a:pt x="4628" y="3156"/>
                        <a:pt x="4628" y="3156"/>
                      </a:cubicBezTo>
                      <a:cubicBezTo>
                        <a:pt x="4628" y="3156"/>
                        <a:pt x="4632" y="3155"/>
                        <a:pt x="4632" y="3155"/>
                      </a:cubicBezTo>
                      <a:cubicBezTo>
                        <a:pt x="4632" y="3155"/>
                        <a:pt x="4637" y="3155"/>
                        <a:pt x="4637" y="3155"/>
                      </a:cubicBezTo>
                      <a:cubicBezTo>
                        <a:pt x="4637" y="3155"/>
                        <a:pt x="4637" y="3155"/>
                        <a:pt x="4637" y="3155"/>
                      </a:cubicBezTo>
                      <a:cubicBezTo>
                        <a:pt x="4637" y="3155"/>
                        <a:pt x="4643" y="3153"/>
                        <a:pt x="4643" y="3153"/>
                      </a:cubicBezTo>
                      <a:cubicBezTo>
                        <a:pt x="4643" y="3153"/>
                        <a:pt x="4644" y="3154"/>
                        <a:pt x="4644" y="3154"/>
                      </a:cubicBezTo>
                      <a:cubicBezTo>
                        <a:pt x="4644" y="3154"/>
                        <a:pt x="4648" y="3152"/>
                        <a:pt x="4648" y="3152"/>
                      </a:cubicBezTo>
                      <a:cubicBezTo>
                        <a:pt x="4648" y="3152"/>
                        <a:pt x="4649" y="3152"/>
                        <a:pt x="4649" y="3152"/>
                      </a:cubicBezTo>
                      <a:cubicBezTo>
                        <a:pt x="4649" y="3152"/>
                        <a:pt x="4654" y="3146"/>
                        <a:pt x="4654" y="3146"/>
                      </a:cubicBezTo>
                      <a:cubicBezTo>
                        <a:pt x="4654" y="3146"/>
                        <a:pt x="4655" y="3146"/>
                        <a:pt x="4655" y="3146"/>
                      </a:cubicBezTo>
                      <a:cubicBezTo>
                        <a:pt x="4655" y="3146"/>
                        <a:pt x="4660" y="3114"/>
                        <a:pt x="4660" y="3114"/>
                      </a:cubicBezTo>
                      <a:cubicBezTo>
                        <a:pt x="4660" y="3114"/>
                        <a:pt x="4662" y="3106"/>
                        <a:pt x="4662" y="3106"/>
                      </a:cubicBezTo>
                      <a:cubicBezTo>
                        <a:pt x="4662" y="3106"/>
                        <a:pt x="4666" y="3137"/>
                        <a:pt x="4666" y="3137"/>
                      </a:cubicBezTo>
                      <a:cubicBezTo>
                        <a:pt x="4666" y="3137"/>
                        <a:pt x="4666" y="3138"/>
                        <a:pt x="4666" y="3138"/>
                      </a:cubicBezTo>
                      <a:cubicBezTo>
                        <a:pt x="4666" y="3138"/>
                        <a:pt x="4671" y="3150"/>
                        <a:pt x="4671" y="3150"/>
                      </a:cubicBezTo>
                      <a:cubicBezTo>
                        <a:pt x="4671" y="3150"/>
                        <a:pt x="4672" y="3150"/>
                        <a:pt x="4672" y="3150"/>
                      </a:cubicBezTo>
                      <a:cubicBezTo>
                        <a:pt x="4672" y="3150"/>
                        <a:pt x="4677" y="3153"/>
                        <a:pt x="4677" y="3153"/>
                      </a:cubicBezTo>
                      <a:cubicBezTo>
                        <a:pt x="4677" y="3153"/>
                        <a:pt x="4677" y="3153"/>
                        <a:pt x="4677" y="3153"/>
                      </a:cubicBezTo>
                      <a:cubicBezTo>
                        <a:pt x="4677" y="3153"/>
                        <a:pt x="4682" y="3154"/>
                        <a:pt x="4682" y="3154"/>
                      </a:cubicBezTo>
                      <a:cubicBezTo>
                        <a:pt x="4682" y="3154"/>
                        <a:pt x="4685" y="3153"/>
                        <a:pt x="4685" y="3153"/>
                      </a:cubicBezTo>
                      <a:cubicBezTo>
                        <a:pt x="4685" y="3153"/>
                        <a:pt x="4688" y="3155"/>
                        <a:pt x="4688" y="3155"/>
                      </a:cubicBezTo>
                      <a:cubicBezTo>
                        <a:pt x="4688" y="3155"/>
                        <a:pt x="4688" y="3155"/>
                        <a:pt x="4688" y="3155"/>
                      </a:cubicBezTo>
                      <a:cubicBezTo>
                        <a:pt x="4688" y="3155"/>
                        <a:pt x="4694" y="3156"/>
                        <a:pt x="4694" y="3156"/>
                      </a:cubicBezTo>
                      <a:cubicBezTo>
                        <a:pt x="4694" y="3156"/>
                        <a:pt x="4696" y="3156"/>
                        <a:pt x="4696" y="3156"/>
                      </a:cubicBezTo>
                      <a:cubicBezTo>
                        <a:pt x="4696" y="3156"/>
                        <a:pt x="4700" y="3157"/>
                        <a:pt x="4700" y="3157"/>
                      </a:cubicBezTo>
                      <a:cubicBezTo>
                        <a:pt x="4700" y="3157"/>
                        <a:pt x="4700" y="3157"/>
                        <a:pt x="4700" y="3157"/>
                      </a:cubicBezTo>
                      <a:cubicBezTo>
                        <a:pt x="4700" y="3157"/>
                        <a:pt x="4703" y="3157"/>
                        <a:pt x="4703" y="3157"/>
                      </a:cubicBezTo>
                      <a:cubicBezTo>
                        <a:pt x="4703" y="3157"/>
                        <a:pt x="4707" y="3157"/>
                        <a:pt x="4707" y="3157"/>
                      </a:cubicBezTo>
                      <a:cubicBezTo>
                        <a:pt x="4707" y="3157"/>
                        <a:pt x="4710" y="3158"/>
                        <a:pt x="4710" y="3158"/>
                      </a:cubicBezTo>
                      <a:cubicBezTo>
                        <a:pt x="4710" y="3158"/>
                        <a:pt x="4713" y="3157"/>
                        <a:pt x="4713" y="3157"/>
                      </a:cubicBezTo>
                      <a:cubicBezTo>
                        <a:pt x="4713" y="3157"/>
                        <a:pt x="4714" y="3158"/>
                        <a:pt x="4714" y="3158"/>
                      </a:cubicBezTo>
                      <a:cubicBezTo>
                        <a:pt x="4714" y="3158"/>
                        <a:pt x="4718" y="3158"/>
                        <a:pt x="4718" y="3158"/>
                      </a:cubicBezTo>
                      <a:cubicBezTo>
                        <a:pt x="4718" y="3158"/>
                        <a:pt x="4722" y="3157"/>
                        <a:pt x="4722" y="3157"/>
                      </a:cubicBezTo>
                      <a:cubicBezTo>
                        <a:pt x="4722" y="3157"/>
                        <a:pt x="4722" y="3157"/>
                        <a:pt x="4722" y="3157"/>
                      </a:cubicBezTo>
                      <a:cubicBezTo>
                        <a:pt x="4722" y="3157"/>
                        <a:pt x="4726" y="3158"/>
                        <a:pt x="4726" y="3158"/>
                      </a:cubicBezTo>
                      <a:cubicBezTo>
                        <a:pt x="4726" y="3158"/>
                        <a:pt x="4729" y="3158"/>
                        <a:pt x="4729" y="3158"/>
                      </a:cubicBezTo>
                      <a:cubicBezTo>
                        <a:pt x="4729" y="3158"/>
                        <a:pt x="4732" y="3158"/>
                        <a:pt x="4732" y="3158"/>
                      </a:cubicBezTo>
                      <a:cubicBezTo>
                        <a:pt x="4732" y="3158"/>
                        <a:pt x="4736" y="3158"/>
                        <a:pt x="4736" y="3158"/>
                      </a:cubicBezTo>
                      <a:cubicBezTo>
                        <a:pt x="4736" y="3158"/>
                        <a:pt x="4739" y="3158"/>
                        <a:pt x="4739" y="3158"/>
                      </a:cubicBezTo>
                      <a:cubicBezTo>
                        <a:pt x="4739" y="3158"/>
                        <a:pt x="4740" y="3159"/>
                        <a:pt x="4740" y="3159"/>
                      </a:cubicBezTo>
                      <a:cubicBezTo>
                        <a:pt x="4740" y="3159"/>
                        <a:pt x="4742" y="3158"/>
                        <a:pt x="4742" y="3158"/>
                      </a:cubicBezTo>
                      <a:cubicBezTo>
                        <a:pt x="4742" y="3158"/>
                        <a:pt x="4746" y="3158"/>
                        <a:pt x="4746" y="3158"/>
                      </a:cubicBezTo>
                      <a:cubicBezTo>
                        <a:pt x="4746" y="3158"/>
                        <a:pt x="4747" y="3158"/>
                        <a:pt x="4747" y="3158"/>
                      </a:cubicBezTo>
                      <a:cubicBezTo>
                        <a:pt x="4747" y="3158"/>
                        <a:pt x="4752" y="3158"/>
                        <a:pt x="4752" y="3158"/>
                      </a:cubicBezTo>
                      <a:cubicBezTo>
                        <a:pt x="4752" y="3158"/>
                        <a:pt x="4754" y="3158"/>
                        <a:pt x="4754" y="3158"/>
                      </a:cubicBezTo>
                      <a:cubicBezTo>
                        <a:pt x="4754" y="3158"/>
                        <a:pt x="4758" y="3158"/>
                        <a:pt x="4758" y="3158"/>
                      </a:cubicBezTo>
                      <a:cubicBezTo>
                        <a:pt x="4758" y="3158"/>
                        <a:pt x="4761" y="3157"/>
                        <a:pt x="4761" y="3157"/>
                      </a:cubicBezTo>
                      <a:cubicBezTo>
                        <a:pt x="4761" y="3157"/>
                        <a:pt x="4762" y="3157"/>
                        <a:pt x="4762" y="3157"/>
                      </a:cubicBezTo>
                      <a:cubicBezTo>
                        <a:pt x="4762" y="3157"/>
                        <a:pt x="4767" y="3156"/>
                        <a:pt x="4767" y="3156"/>
                      </a:cubicBezTo>
                      <a:cubicBezTo>
                        <a:pt x="4767" y="3156"/>
                        <a:pt x="4767" y="3156"/>
                        <a:pt x="4767" y="3156"/>
                      </a:cubicBezTo>
                      <a:cubicBezTo>
                        <a:pt x="4767" y="3156"/>
                        <a:pt x="4773" y="3151"/>
                        <a:pt x="4773" y="3151"/>
                      </a:cubicBezTo>
                      <a:cubicBezTo>
                        <a:pt x="4773" y="3151"/>
                        <a:pt x="4773" y="3151"/>
                        <a:pt x="4773" y="3151"/>
                      </a:cubicBezTo>
                      <a:cubicBezTo>
                        <a:pt x="4773" y="3151"/>
                        <a:pt x="4779" y="3147"/>
                        <a:pt x="4779" y="3147"/>
                      </a:cubicBezTo>
                      <a:cubicBezTo>
                        <a:pt x="4779" y="3147"/>
                        <a:pt x="4779" y="3146"/>
                        <a:pt x="4779" y="3146"/>
                      </a:cubicBezTo>
                      <a:cubicBezTo>
                        <a:pt x="4779" y="3146"/>
                        <a:pt x="4784" y="3135"/>
                        <a:pt x="4784" y="3135"/>
                      </a:cubicBezTo>
                      <a:cubicBezTo>
                        <a:pt x="4784" y="3135"/>
                        <a:pt x="4785" y="3134"/>
                        <a:pt x="4785" y="3134"/>
                      </a:cubicBezTo>
                      <a:cubicBezTo>
                        <a:pt x="4785" y="3134"/>
                        <a:pt x="4790" y="2970"/>
                        <a:pt x="4790" y="2970"/>
                      </a:cubicBezTo>
                      <a:cubicBezTo>
                        <a:pt x="4790" y="2970"/>
                        <a:pt x="4791" y="2933"/>
                        <a:pt x="4791" y="2933"/>
                      </a:cubicBezTo>
                      <a:cubicBezTo>
                        <a:pt x="4791" y="2933"/>
                        <a:pt x="4796" y="3098"/>
                        <a:pt x="4796" y="3098"/>
                      </a:cubicBezTo>
                      <a:cubicBezTo>
                        <a:pt x="4796" y="3098"/>
                        <a:pt x="4797" y="3108"/>
                        <a:pt x="4797" y="3108"/>
                      </a:cubicBezTo>
                      <a:cubicBezTo>
                        <a:pt x="4797" y="3108"/>
                        <a:pt x="4801" y="3053"/>
                        <a:pt x="4801" y="3053"/>
                      </a:cubicBezTo>
                      <a:cubicBezTo>
                        <a:pt x="4801" y="3053"/>
                        <a:pt x="4804" y="2942"/>
                        <a:pt x="4804" y="2942"/>
                      </a:cubicBezTo>
                      <a:cubicBezTo>
                        <a:pt x="4804" y="2942"/>
                        <a:pt x="4807" y="3083"/>
                        <a:pt x="4807" y="3083"/>
                      </a:cubicBezTo>
                      <a:cubicBezTo>
                        <a:pt x="4807" y="3083"/>
                        <a:pt x="4807" y="3090"/>
                        <a:pt x="4807" y="3090"/>
                      </a:cubicBezTo>
                      <a:cubicBezTo>
                        <a:pt x="4807" y="3090"/>
                        <a:pt x="4813" y="3140"/>
                        <a:pt x="4813" y="3140"/>
                      </a:cubicBezTo>
                      <a:cubicBezTo>
                        <a:pt x="4813" y="3140"/>
                        <a:pt x="4813" y="3141"/>
                        <a:pt x="4813" y="3141"/>
                      </a:cubicBezTo>
                      <a:cubicBezTo>
                        <a:pt x="4813" y="3141"/>
                        <a:pt x="4818" y="3149"/>
                        <a:pt x="4818" y="3149"/>
                      </a:cubicBezTo>
                      <a:cubicBezTo>
                        <a:pt x="4818" y="3149"/>
                        <a:pt x="4819" y="3150"/>
                        <a:pt x="4819" y="3150"/>
                      </a:cubicBezTo>
                      <a:cubicBezTo>
                        <a:pt x="4819" y="3150"/>
                        <a:pt x="4823" y="3153"/>
                        <a:pt x="4823" y="3153"/>
                      </a:cubicBezTo>
                      <a:cubicBezTo>
                        <a:pt x="4823" y="3153"/>
                        <a:pt x="4824" y="3153"/>
                        <a:pt x="4824" y="3153"/>
                      </a:cubicBezTo>
                      <a:cubicBezTo>
                        <a:pt x="4824" y="3153"/>
                        <a:pt x="4830" y="3154"/>
                        <a:pt x="4830" y="3154"/>
                      </a:cubicBezTo>
                      <a:cubicBezTo>
                        <a:pt x="4830" y="3154"/>
                        <a:pt x="4830" y="3154"/>
                        <a:pt x="4830" y="3154"/>
                      </a:cubicBezTo>
                      <a:cubicBezTo>
                        <a:pt x="4830" y="3154"/>
                        <a:pt x="4835" y="3155"/>
                        <a:pt x="4835" y="3155"/>
                      </a:cubicBezTo>
                      <a:cubicBezTo>
                        <a:pt x="4835" y="3155"/>
                        <a:pt x="4835" y="3155"/>
                        <a:pt x="4835" y="3155"/>
                      </a:cubicBezTo>
                      <a:cubicBezTo>
                        <a:pt x="4835" y="3155"/>
                        <a:pt x="4839" y="3156"/>
                        <a:pt x="4839" y="3156"/>
                      </a:cubicBezTo>
                      <a:cubicBezTo>
                        <a:pt x="4839" y="3156"/>
                        <a:pt x="4841" y="3156"/>
                        <a:pt x="4841" y="3156"/>
                      </a:cubicBezTo>
                      <a:cubicBezTo>
                        <a:pt x="4841" y="3156"/>
                        <a:pt x="4845" y="3157"/>
                        <a:pt x="4845" y="3157"/>
                      </a:cubicBezTo>
                      <a:cubicBezTo>
                        <a:pt x="4845" y="3157"/>
                        <a:pt x="4849" y="3157"/>
                        <a:pt x="4849" y="3157"/>
                      </a:cubicBezTo>
                      <a:cubicBezTo>
                        <a:pt x="4849" y="3157"/>
                        <a:pt x="4852" y="3157"/>
                        <a:pt x="4852" y="3157"/>
                      </a:cubicBezTo>
                      <a:cubicBezTo>
                        <a:pt x="4852" y="3157"/>
                        <a:pt x="4853" y="3157"/>
                        <a:pt x="4853" y="3157"/>
                      </a:cubicBezTo>
                      <a:cubicBezTo>
                        <a:pt x="4853" y="3157"/>
                        <a:pt x="4856" y="3158"/>
                        <a:pt x="4856" y="3158"/>
                      </a:cubicBezTo>
                      <a:cubicBezTo>
                        <a:pt x="4856" y="3158"/>
                        <a:pt x="4859" y="3157"/>
                        <a:pt x="4859" y="3157"/>
                      </a:cubicBezTo>
                      <a:cubicBezTo>
                        <a:pt x="4859" y="3157"/>
                        <a:pt x="4862" y="3158"/>
                        <a:pt x="4862" y="3158"/>
                      </a:cubicBezTo>
                      <a:cubicBezTo>
                        <a:pt x="4862" y="3158"/>
                        <a:pt x="4864" y="3158"/>
                        <a:pt x="4864" y="3158"/>
                      </a:cubicBezTo>
                      <a:cubicBezTo>
                        <a:pt x="4864" y="3158"/>
                        <a:pt x="4867" y="3158"/>
                        <a:pt x="4867" y="3158"/>
                      </a:cubicBezTo>
                      <a:cubicBezTo>
                        <a:pt x="4867" y="3158"/>
                        <a:pt x="4872" y="3158"/>
                        <a:pt x="4872" y="3158"/>
                      </a:cubicBezTo>
                      <a:cubicBezTo>
                        <a:pt x="4872" y="3158"/>
                        <a:pt x="4874" y="3158"/>
                        <a:pt x="4874" y="3158"/>
                      </a:cubicBezTo>
                      <a:cubicBezTo>
                        <a:pt x="4874" y="3158"/>
                        <a:pt x="4878" y="3159"/>
                        <a:pt x="4878" y="3159"/>
                      </a:cubicBezTo>
                      <a:cubicBezTo>
                        <a:pt x="4878" y="3159"/>
                        <a:pt x="4880" y="3158"/>
                        <a:pt x="4880" y="3158"/>
                      </a:cubicBezTo>
                      <a:cubicBezTo>
                        <a:pt x="4880" y="3158"/>
                        <a:pt x="4881" y="3158"/>
                        <a:pt x="4881" y="3158"/>
                      </a:cubicBezTo>
                      <a:cubicBezTo>
                        <a:pt x="4881" y="3158"/>
                        <a:pt x="4882" y="3159"/>
                        <a:pt x="4882" y="3159"/>
                      </a:cubicBezTo>
                      <a:cubicBezTo>
                        <a:pt x="4882" y="3159"/>
                        <a:pt x="4890" y="3158"/>
                        <a:pt x="4890" y="3158"/>
                      </a:cubicBezTo>
                      <a:cubicBezTo>
                        <a:pt x="4890" y="3158"/>
                        <a:pt x="4891" y="3159"/>
                        <a:pt x="4891" y="3159"/>
                      </a:cubicBezTo>
                      <a:cubicBezTo>
                        <a:pt x="4891" y="3159"/>
                        <a:pt x="4895" y="3158"/>
                        <a:pt x="4895" y="3158"/>
                      </a:cubicBezTo>
                      <a:cubicBezTo>
                        <a:pt x="4895" y="3158"/>
                        <a:pt x="4896" y="3159"/>
                        <a:pt x="4896" y="3159"/>
                      </a:cubicBezTo>
                      <a:cubicBezTo>
                        <a:pt x="4896" y="3159"/>
                        <a:pt x="4900" y="3159"/>
                        <a:pt x="4900" y="3159"/>
                      </a:cubicBezTo>
                      <a:cubicBezTo>
                        <a:pt x="4900" y="3159"/>
                        <a:pt x="4901" y="3159"/>
                        <a:pt x="4901" y="3159"/>
                      </a:cubicBezTo>
                      <a:cubicBezTo>
                        <a:pt x="4901" y="3159"/>
                        <a:pt x="4906" y="3159"/>
                        <a:pt x="4906" y="3159"/>
                      </a:cubicBezTo>
                      <a:cubicBezTo>
                        <a:pt x="4906" y="3159"/>
                        <a:pt x="4908" y="3159"/>
                        <a:pt x="4908" y="3159"/>
                      </a:cubicBezTo>
                      <a:cubicBezTo>
                        <a:pt x="4908" y="3159"/>
                        <a:pt x="4909" y="3159"/>
                        <a:pt x="4909" y="3159"/>
                      </a:cubicBezTo>
                      <a:cubicBezTo>
                        <a:pt x="4909" y="3159"/>
                        <a:pt x="4913" y="3158"/>
                        <a:pt x="4913" y="3158"/>
                      </a:cubicBezTo>
                      <a:cubicBezTo>
                        <a:pt x="4913" y="3158"/>
                        <a:pt x="4917" y="3158"/>
                        <a:pt x="4917" y="3158"/>
                      </a:cubicBezTo>
                      <a:cubicBezTo>
                        <a:pt x="4917" y="3158"/>
                        <a:pt x="4920" y="3159"/>
                        <a:pt x="4920" y="3159"/>
                      </a:cubicBezTo>
                      <a:cubicBezTo>
                        <a:pt x="4920" y="3159"/>
                        <a:pt x="4921" y="3159"/>
                        <a:pt x="4921" y="3159"/>
                      </a:cubicBezTo>
                      <a:cubicBezTo>
                        <a:pt x="4921" y="3159"/>
                        <a:pt x="4926" y="3158"/>
                        <a:pt x="4926" y="3158"/>
                      </a:cubicBezTo>
                      <a:cubicBezTo>
                        <a:pt x="4926" y="3158"/>
                        <a:pt x="4926" y="3158"/>
                        <a:pt x="4926" y="3158"/>
                      </a:cubicBezTo>
                      <a:cubicBezTo>
                        <a:pt x="4926" y="3158"/>
                        <a:pt x="4929" y="3159"/>
                        <a:pt x="4929" y="3159"/>
                      </a:cubicBezTo>
                      <a:cubicBezTo>
                        <a:pt x="4929" y="3159"/>
                        <a:pt x="4932" y="3159"/>
                        <a:pt x="4932" y="3159"/>
                      </a:cubicBezTo>
                      <a:cubicBezTo>
                        <a:pt x="4932" y="3159"/>
                        <a:pt x="4936" y="3158"/>
                        <a:pt x="4936" y="3158"/>
                      </a:cubicBezTo>
                      <a:cubicBezTo>
                        <a:pt x="4936" y="3158"/>
                        <a:pt x="4937" y="3158"/>
                        <a:pt x="4937" y="3158"/>
                      </a:cubicBezTo>
                      <a:cubicBezTo>
                        <a:pt x="4937" y="3158"/>
                        <a:pt x="4943" y="3153"/>
                        <a:pt x="4943" y="3153"/>
                      </a:cubicBezTo>
                      <a:cubicBezTo>
                        <a:pt x="4943" y="3153"/>
                        <a:pt x="4945" y="3150"/>
                        <a:pt x="4945" y="3150"/>
                      </a:cubicBezTo>
                      <a:cubicBezTo>
                        <a:pt x="4945" y="3150"/>
                        <a:pt x="4948" y="3155"/>
                        <a:pt x="4948" y="3155"/>
                      </a:cubicBezTo>
                      <a:cubicBezTo>
                        <a:pt x="4948" y="3155"/>
                        <a:pt x="4950" y="3156"/>
                        <a:pt x="4950" y="3156"/>
                      </a:cubicBezTo>
                      <a:cubicBezTo>
                        <a:pt x="4950" y="3156"/>
                        <a:pt x="4954" y="3153"/>
                        <a:pt x="4954" y="3153"/>
                      </a:cubicBezTo>
                      <a:cubicBezTo>
                        <a:pt x="4954" y="3153"/>
                        <a:pt x="4954" y="3153"/>
                        <a:pt x="4954" y="3153"/>
                      </a:cubicBezTo>
                      <a:cubicBezTo>
                        <a:pt x="4954" y="3153"/>
                        <a:pt x="4957" y="3150"/>
                        <a:pt x="4957" y="3150"/>
                      </a:cubicBezTo>
                      <a:cubicBezTo>
                        <a:pt x="4957" y="3150"/>
                        <a:pt x="4960" y="3153"/>
                        <a:pt x="4960" y="3153"/>
                      </a:cubicBezTo>
                      <a:cubicBezTo>
                        <a:pt x="4960" y="3153"/>
                        <a:pt x="4963" y="3157"/>
                        <a:pt x="4963" y="3157"/>
                      </a:cubicBezTo>
                      <a:cubicBezTo>
                        <a:pt x="4963" y="3157"/>
                        <a:pt x="4968" y="3155"/>
                        <a:pt x="4968" y="3155"/>
                      </a:cubicBezTo>
                      <a:cubicBezTo>
                        <a:pt x="4968" y="3155"/>
                        <a:pt x="4971" y="3157"/>
                        <a:pt x="4971" y="3157"/>
                      </a:cubicBezTo>
                      <a:cubicBezTo>
                        <a:pt x="4971" y="3157"/>
                        <a:pt x="4971" y="3157"/>
                        <a:pt x="4971" y="3157"/>
                      </a:cubicBezTo>
                      <a:cubicBezTo>
                        <a:pt x="4971" y="3157"/>
                        <a:pt x="4977" y="3158"/>
                        <a:pt x="4977" y="3158"/>
                      </a:cubicBezTo>
                      <a:cubicBezTo>
                        <a:pt x="4977" y="3158"/>
                        <a:pt x="4979" y="3157"/>
                        <a:pt x="4979" y="3157"/>
                      </a:cubicBezTo>
                      <a:cubicBezTo>
                        <a:pt x="4979" y="3157"/>
                        <a:pt x="4982" y="3158"/>
                        <a:pt x="4982" y="3158"/>
                      </a:cubicBezTo>
                      <a:cubicBezTo>
                        <a:pt x="4982" y="3158"/>
                        <a:pt x="4983" y="3158"/>
                        <a:pt x="4983" y="3158"/>
                      </a:cubicBezTo>
                      <a:cubicBezTo>
                        <a:pt x="4983" y="3158"/>
                        <a:pt x="4986" y="3159"/>
                        <a:pt x="4986" y="3159"/>
                      </a:cubicBezTo>
                      <a:cubicBezTo>
                        <a:pt x="4986" y="3159"/>
                        <a:pt x="4988" y="3158"/>
                        <a:pt x="4988" y="3158"/>
                      </a:cubicBezTo>
                      <a:cubicBezTo>
                        <a:pt x="4988" y="3158"/>
                        <a:pt x="4992" y="3159"/>
                        <a:pt x="4992" y="3159"/>
                      </a:cubicBezTo>
                      <a:cubicBezTo>
                        <a:pt x="4992" y="3159"/>
                        <a:pt x="4995" y="3159"/>
                        <a:pt x="4995" y="3159"/>
                      </a:cubicBezTo>
                      <a:cubicBezTo>
                        <a:pt x="4995" y="3159"/>
                        <a:pt x="4998" y="3159"/>
                        <a:pt x="4998" y="3159"/>
                      </a:cubicBezTo>
                      <a:cubicBezTo>
                        <a:pt x="4998" y="3159"/>
                        <a:pt x="5001" y="3159"/>
                        <a:pt x="5001" y="3159"/>
                      </a:cubicBezTo>
                      <a:cubicBezTo>
                        <a:pt x="5001" y="3159"/>
                        <a:pt x="5004" y="3160"/>
                        <a:pt x="5004" y="3160"/>
                      </a:cubicBezTo>
                      <a:cubicBezTo>
                        <a:pt x="5004" y="3160"/>
                        <a:pt x="5007" y="3160"/>
                        <a:pt x="5007" y="3160"/>
                      </a:cubicBezTo>
                      <a:cubicBezTo>
                        <a:pt x="5007" y="3160"/>
                        <a:pt x="5011" y="3160"/>
                        <a:pt x="5011" y="3160"/>
                      </a:cubicBezTo>
                      <a:cubicBezTo>
                        <a:pt x="5011" y="3160"/>
                        <a:pt x="5012" y="3160"/>
                        <a:pt x="5012" y="3160"/>
                      </a:cubicBezTo>
                      <a:cubicBezTo>
                        <a:pt x="5012" y="3160"/>
                        <a:pt x="5015" y="3161"/>
                        <a:pt x="5015" y="3161"/>
                      </a:cubicBezTo>
                      <a:cubicBezTo>
                        <a:pt x="5015" y="3161"/>
                        <a:pt x="5018" y="3161"/>
                        <a:pt x="5018" y="3161"/>
                      </a:cubicBezTo>
                      <a:cubicBezTo>
                        <a:pt x="5018" y="3161"/>
                        <a:pt x="5022" y="3160"/>
                        <a:pt x="5022" y="3160"/>
                      </a:cubicBezTo>
                      <a:cubicBezTo>
                        <a:pt x="5022" y="3160"/>
                        <a:pt x="5023" y="3160"/>
                        <a:pt x="5023" y="3160"/>
                      </a:cubicBezTo>
                      <a:cubicBezTo>
                        <a:pt x="5023" y="3160"/>
                        <a:pt x="5027" y="3159"/>
                        <a:pt x="5027" y="3159"/>
                      </a:cubicBezTo>
                      <a:cubicBezTo>
                        <a:pt x="5027" y="3159"/>
                        <a:pt x="5028" y="3159"/>
                        <a:pt x="5028" y="3159"/>
                      </a:cubicBezTo>
                      <a:cubicBezTo>
                        <a:pt x="5028" y="3159"/>
                        <a:pt x="5033" y="3156"/>
                        <a:pt x="5033" y="3156"/>
                      </a:cubicBezTo>
                      <a:cubicBezTo>
                        <a:pt x="5033" y="3156"/>
                        <a:pt x="5034" y="3155"/>
                        <a:pt x="5034" y="3155"/>
                      </a:cubicBezTo>
                      <a:cubicBezTo>
                        <a:pt x="5034" y="3155"/>
                        <a:pt x="5039" y="3151"/>
                        <a:pt x="5039" y="3151"/>
                      </a:cubicBezTo>
                      <a:cubicBezTo>
                        <a:pt x="5039" y="3151"/>
                        <a:pt x="5039" y="3151"/>
                        <a:pt x="5039" y="3151"/>
                      </a:cubicBezTo>
                      <a:cubicBezTo>
                        <a:pt x="5039" y="3151"/>
                        <a:pt x="5044" y="3142"/>
                        <a:pt x="5044" y="3142"/>
                      </a:cubicBezTo>
                      <a:cubicBezTo>
                        <a:pt x="5044" y="3142"/>
                        <a:pt x="5045" y="3142"/>
                        <a:pt x="5045" y="3142"/>
                      </a:cubicBezTo>
                      <a:cubicBezTo>
                        <a:pt x="5045" y="3142"/>
                        <a:pt x="5050" y="3125"/>
                        <a:pt x="5050" y="3125"/>
                      </a:cubicBezTo>
                      <a:cubicBezTo>
                        <a:pt x="5050" y="3125"/>
                        <a:pt x="5050" y="3124"/>
                        <a:pt x="5050" y="3124"/>
                      </a:cubicBezTo>
                      <a:cubicBezTo>
                        <a:pt x="5050" y="3124"/>
                        <a:pt x="5056" y="3068"/>
                        <a:pt x="5056" y="3068"/>
                      </a:cubicBezTo>
                      <a:cubicBezTo>
                        <a:pt x="5056" y="3068"/>
                        <a:pt x="5056" y="3063"/>
                        <a:pt x="5056" y="3063"/>
                      </a:cubicBezTo>
                      <a:cubicBezTo>
                        <a:pt x="5056" y="3063"/>
                        <a:pt x="5061" y="2175"/>
                        <a:pt x="5061" y="2175"/>
                      </a:cubicBezTo>
                      <a:cubicBezTo>
                        <a:pt x="5061" y="2175"/>
                        <a:pt x="5063" y="1886"/>
                        <a:pt x="5063" y="1886"/>
                      </a:cubicBezTo>
                      <a:cubicBezTo>
                        <a:pt x="5063" y="1886"/>
                        <a:pt x="5067" y="2876"/>
                        <a:pt x="5067" y="2876"/>
                      </a:cubicBezTo>
                      <a:cubicBezTo>
                        <a:pt x="5067" y="2876"/>
                        <a:pt x="5069" y="2931"/>
                        <a:pt x="5069" y="2931"/>
                      </a:cubicBezTo>
                      <a:cubicBezTo>
                        <a:pt x="5069" y="2931"/>
                        <a:pt x="5073" y="2672"/>
                        <a:pt x="5073" y="2672"/>
                      </a:cubicBezTo>
                      <a:cubicBezTo>
                        <a:pt x="5073" y="2672"/>
                        <a:pt x="5076" y="1905"/>
                        <a:pt x="5076" y="1905"/>
                      </a:cubicBezTo>
                      <a:cubicBezTo>
                        <a:pt x="5076" y="1905"/>
                        <a:pt x="5078" y="2732"/>
                        <a:pt x="5078" y="2732"/>
                      </a:cubicBezTo>
                      <a:cubicBezTo>
                        <a:pt x="5078" y="2732"/>
                        <a:pt x="5079" y="2779"/>
                        <a:pt x="5079" y="2779"/>
                      </a:cubicBezTo>
                      <a:cubicBezTo>
                        <a:pt x="5079" y="2779"/>
                        <a:pt x="5084" y="3061"/>
                        <a:pt x="5084" y="3061"/>
                      </a:cubicBezTo>
                      <a:cubicBezTo>
                        <a:pt x="5084" y="3061"/>
                        <a:pt x="5084" y="3064"/>
                        <a:pt x="5084" y="3064"/>
                      </a:cubicBezTo>
                      <a:cubicBezTo>
                        <a:pt x="5084" y="3064"/>
                        <a:pt x="5090" y="3093"/>
                        <a:pt x="5090" y="3093"/>
                      </a:cubicBezTo>
                      <a:cubicBezTo>
                        <a:pt x="5090" y="3093"/>
                        <a:pt x="5090" y="3096"/>
                        <a:pt x="5090" y="3096"/>
                      </a:cubicBezTo>
                      <a:cubicBezTo>
                        <a:pt x="5090" y="3096"/>
                        <a:pt x="5095" y="3125"/>
                        <a:pt x="5095" y="3125"/>
                      </a:cubicBezTo>
                      <a:cubicBezTo>
                        <a:pt x="5095" y="3125"/>
                        <a:pt x="5096" y="3125"/>
                        <a:pt x="5096" y="3125"/>
                      </a:cubicBezTo>
                      <a:cubicBezTo>
                        <a:pt x="5096" y="3125"/>
                        <a:pt x="5101" y="3135"/>
                        <a:pt x="5101" y="3135"/>
                      </a:cubicBezTo>
                      <a:cubicBezTo>
                        <a:pt x="5101" y="3135"/>
                        <a:pt x="5101" y="3135"/>
                        <a:pt x="5101" y="3135"/>
                      </a:cubicBezTo>
                      <a:cubicBezTo>
                        <a:pt x="5101" y="3135"/>
                        <a:pt x="5107" y="3140"/>
                        <a:pt x="5107" y="3140"/>
                      </a:cubicBezTo>
                      <a:cubicBezTo>
                        <a:pt x="5107" y="3140"/>
                        <a:pt x="5107" y="3140"/>
                        <a:pt x="5107" y="3140"/>
                      </a:cubicBezTo>
                      <a:cubicBezTo>
                        <a:pt x="5107" y="3140"/>
                        <a:pt x="5112" y="3144"/>
                        <a:pt x="5112" y="3144"/>
                      </a:cubicBezTo>
                      <a:cubicBezTo>
                        <a:pt x="5112" y="3144"/>
                        <a:pt x="5113" y="3144"/>
                        <a:pt x="5113" y="3144"/>
                      </a:cubicBezTo>
                      <a:cubicBezTo>
                        <a:pt x="5113" y="3144"/>
                        <a:pt x="5118" y="3147"/>
                        <a:pt x="5118" y="3147"/>
                      </a:cubicBezTo>
                      <a:cubicBezTo>
                        <a:pt x="5118" y="3147"/>
                        <a:pt x="5118" y="3147"/>
                        <a:pt x="5118" y="3147"/>
                      </a:cubicBezTo>
                      <a:cubicBezTo>
                        <a:pt x="5118" y="3147"/>
                        <a:pt x="5124" y="3149"/>
                        <a:pt x="5124" y="3149"/>
                      </a:cubicBezTo>
                      <a:cubicBezTo>
                        <a:pt x="5124" y="3149"/>
                        <a:pt x="5125" y="3149"/>
                        <a:pt x="5125" y="3149"/>
                      </a:cubicBezTo>
                      <a:cubicBezTo>
                        <a:pt x="5125" y="3149"/>
                        <a:pt x="5129" y="3151"/>
                        <a:pt x="5129" y="3151"/>
                      </a:cubicBezTo>
                      <a:cubicBezTo>
                        <a:pt x="5129" y="3151"/>
                        <a:pt x="5131" y="3151"/>
                        <a:pt x="5131" y="3151"/>
                      </a:cubicBezTo>
                      <a:cubicBezTo>
                        <a:pt x="5131" y="3151"/>
                        <a:pt x="5135" y="3153"/>
                        <a:pt x="5135" y="3153"/>
                      </a:cubicBezTo>
                      <a:cubicBezTo>
                        <a:pt x="5135" y="3153"/>
                        <a:pt x="5136" y="3153"/>
                        <a:pt x="5136" y="3153"/>
                      </a:cubicBezTo>
                      <a:cubicBezTo>
                        <a:pt x="5136" y="3153"/>
                        <a:pt x="5138" y="3153"/>
                        <a:pt x="5138" y="3153"/>
                      </a:cubicBezTo>
                      <a:cubicBezTo>
                        <a:pt x="5138" y="3153"/>
                        <a:pt x="5141" y="3153"/>
                        <a:pt x="5141" y="3153"/>
                      </a:cubicBezTo>
                      <a:cubicBezTo>
                        <a:pt x="5141" y="3153"/>
                        <a:pt x="5146" y="3154"/>
                        <a:pt x="5146" y="3154"/>
                      </a:cubicBezTo>
                      <a:cubicBezTo>
                        <a:pt x="5146" y="3154"/>
                        <a:pt x="5146" y="3154"/>
                        <a:pt x="5146" y="3154"/>
                      </a:cubicBezTo>
                      <a:cubicBezTo>
                        <a:pt x="5146" y="3154"/>
                        <a:pt x="5150" y="3155"/>
                        <a:pt x="5150" y="3155"/>
                      </a:cubicBezTo>
                      <a:cubicBezTo>
                        <a:pt x="5150" y="3155"/>
                        <a:pt x="5152" y="3154"/>
                        <a:pt x="5152" y="3154"/>
                      </a:cubicBezTo>
                      <a:cubicBezTo>
                        <a:pt x="5152" y="3154"/>
                        <a:pt x="5157" y="3155"/>
                        <a:pt x="5157" y="3155"/>
                      </a:cubicBezTo>
                      <a:cubicBezTo>
                        <a:pt x="5157" y="3155"/>
                        <a:pt x="5159" y="3155"/>
                        <a:pt x="5159" y="3155"/>
                      </a:cubicBezTo>
                      <a:cubicBezTo>
                        <a:pt x="5159" y="3155"/>
                        <a:pt x="5163" y="3156"/>
                        <a:pt x="5163" y="3156"/>
                      </a:cubicBezTo>
                      <a:cubicBezTo>
                        <a:pt x="5163" y="3156"/>
                        <a:pt x="5163" y="3156"/>
                        <a:pt x="5163" y="3156"/>
                      </a:cubicBezTo>
                      <a:cubicBezTo>
                        <a:pt x="5163" y="3156"/>
                        <a:pt x="5169" y="3155"/>
                        <a:pt x="5169" y="3155"/>
                      </a:cubicBezTo>
                      <a:cubicBezTo>
                        <a:pt x="5169" y="3155"/>
                        <a:pt x="5172" y="3156"/>
                        <a:pt x="5172" y="3156"/>
                      </a:cubicBezTo>
                      <a:cubicBezTo>
                        <a:pt x="5172" y="3156"/>
                        <a:pt x="5174" y="3155"/>
                        <a:pt x="5174" y="3155"/>
                      </a:cubicBezTo>
                      <a:cubicBezTo>
                        <a:pt x="5174" y="3155"/>
                        <a:pt x="5177" y="3156"/>
                        <a:pt x="5177" y="3156"/>
                      </a:cubicBezTo>
                      <a:cubicBezTo>
                        <a:pt x="5177" y="3156"/>
                        <a:pt x="5180" y="3155"/>
                        <a:pt x="5180" y="3155"/>
                      </a:cubicBezTo>
                      <a:cubicBezTo>
                        <a:pt x="5180" y="3155"/>
                        <a:pt x="5180" y="3155"/>
                        <a:pt x="5180" y="3155"/>
                      </a:cubicBezTo>
                      <a:cubicBezTo>
                        <a:pt x="5180" y="3155"/>
                        <a:pt x="5184" y="3150"/>
                        <a:pt x="5184" y="3150"/>
                      </a:cubicBezTo>
                      <a:cubicBezTo>
                        <a:pt x="5184" y="3150"/>
                        <a:pt x="5186" y="3154"/>
                        <a:pt x="5186" y="3154"/>
                      </a:cubicBezTo>
                      <a:cubicBezTo>
                        <a:pt x="5186" y="3154"/>
                        <a:pt x="5189" y="3155"/>
                        <a:pt x="5189" y="3155"/>
                      </a:cubicBezTo>
                      <a:cubicBezTo>
                        <a:pt x="5189" y="3155"/>
                        <a:pt x="5191" y="3155"/>
                        <a:pt x="5191" y="3155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0" name="Freeform 91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300288"/>
                </a:xfrm>
                <a:custGeom>
                  <a:avLst/>
                  <a:gdLst>
                    <a:gd name="T0" fmla="*/ 2 w 952"/>
                    <a:gd name="T1" fmla="*/ 3491 h 3491"/>
                    <a:gd name="T2" fmla="*/ 23 w 952"/>
                    <a:gd name="T3" fmla="*/ 3490 h 3491"/>
                    <a:gd name="T4" fmla="*/ 40 w 952"/>
                    <a:gd name="T5" fmla="*/ 3491 h 3491"/>
                    <a:gd name="T6" fmla="*/ 55 w 952"/>
                    <a:gd name="T7" fmla="*/ 3490 h 3491"/>
                    <a:gd name="T8" fmla="*/ 74 w 952"/>
                    <a:gd name="T9" fmla="*/ 3490 h 3491"/>
                    <a:gd name="T10" fmla="*/ 91 w 952"/>
                    <a:gd name="T11" fmla="*/ 3491 h 3491"/>
                    <a:gd name="T12" fmla="*/ 108 w 952"/>
                    <a:gd name="T13" fmla="*/ 3490 h 3491"/>
                    <a:gd name="T14" fmla="*/ 125 w 952"/>
                    <a:gd name="T15" fmla="*/ 3490 h 3491"/>
                    <a:gd name="T16" fmla="*/ 141 w 952"/>
                    <a:gd name="T17" fmla="*/ 3490 h 3491"/>
                    <a:gd name="T18" fmla="*/ 159 w 952"/>
                    <a:gd name="T19" fmla="*/ 3484 h 3491"/>
                    <a:gd name="T20" fmla="*/ 176 w 952"/>
                    <a:gd name="T21" fmla="*/ 3335 h 3491"/>
                    <a:gd name="T22" fmla="*/ 192 w 952"/>
                    <a:gd name="T23" fmla="*/ 3297 h 3491"/>
                    <a:gd name="T24" fmla="*/ 209 w 952"/>
                    <a:gd name="T25" fmla="*/ 3483 h 3491"/>
                    <a:gd name="T26" fmla="*/ 227 w 952"/>
                    <a:gd name="T27" fmla="*/ 3488 h 3491"/>
                    <a:gd name="T28" fmla="*/ 243 w 952"/>
                    <a:gd name="T29" fmla="*/ 3490 h 3491"/>
                    <a:gd name="T30" fmla="*/ 257 w 952"/>
                    <a:gd name="T31" fmla="*/ 3490 h 3491"/>
                    <a:gd name="T32" fmla="*/ 276 w 952"/>
                    <a:gd name="T33" fmla="*/ 3490 h 3491"/>
                    <a:gd name="T34" fmla="*/ 293 w 952"/>
                    <a:gd name="T35" fmla="*/ 3490 h 3491"/>
                    <a:gd name="T36" fmla="*/ 310 w 952"/>
                    <a:gd name="T37" fmla="*/ 3481 h 3491"/>
                    <a:gd name="T38" fmla="*/ 328 w 952"/>
                    <a:gd name="T39" fmla="*/ 3490 h 3491"/>
                    <a:gd name="T40" fmla="*/ 345 w 952"/>
                    <a:gd name="T41" fmla="*/ 3489 h 3491"/>
                    <a:gd name="T42" fmla="*/ 362 w 952"/>
                    <a:gd name="T43" fmla="*/ 3483 h 3491"/>
                    <a:gd name="T44" fmla="*/ 379 w 952"/>
                    <a:gd name="T45" fmla="*/ 3468 h 3491"/>
                    <a:gd name="T46" fmla="*/ 396 w 952"/>
                    <a:gd name="T47" fmla="*/ 3464 h 3491"/>
                    <a:gd name="T48" fmla="*/ 413 w 952"/>
                    <a:gd name="T49" fmla="*/ 3458 h 3491"/>
                    <a:gd name="T50" fmla="*/ 430 w 952"/>
                    <a:gd name="T51" fmla="*/ 3463 h 3491"/>
                    <a:gd name="T52" fmla="*/ 447 w 952"/>
                    <a:gd name="T53" fmla="*/ 3484 h 3491"/>
                    <a:gd name="T54" fmla="*/ 464 w 952"/>
                    <a:gd name="T55" fmla="*/ 3489 h 3491"/>
                    <a:gd name="T56" fmla="*/ 481 w 952"/>
                    <a:gd name="T57" fmla="*/ 3489 h 3491"/>
                    <a:gd name="T58" fmla="*/ 498 w 952"/>
                    <a:gd name="T59" fmla="*/ 3490 h 3491"/>
                    <a:gd name="T60" fmla="*/ 511 w 952"/>
                    <a:gd name="T61" fmla="*/ 3490 h 3491"/>
                    <a:gd name="T62" fmla="*/ 532 w 952"/>
                    <a:gd name="T63" fmla="*/ 3489 h 3491"/>
                    <a:gd name="T64" fmla="*/ 546 w 952"/>
                    <a:gd name="T65" fmla="*/ 3491 h 3491"/>
                    <a:gd name="T66" fmla="*/ 565 w 952"/>
                    <a:gd name="T67" fmla="*/ 3490 h 3491"/>
                    <a:gd name="T68" fmla="*/ 582 w 952"/>
                    <a:gd name="T69" fmla="*/ 3490 h 3491"/>
                    <a:gd name="T70" fmla="*/ 600 w 952"/>
                    <a:gd name="T71" fmla="*/ 3489 h 3491"/>
                    <a:gd name="T72" fmla="*/ 615 w 952"/>
                    <a:gd name="T73" fmla="*/ 3491 h 3491"/>
                    <a:gd name="T74" fmla="*/ 633 w 952"/>
                    <a:gd name="T75" fmla="*/ 3490 h 3491"/>
                    <a:gd name="T76" fmla="*/ 651 w 952"/>
                    <a:gd name="T77" fmla="*/ 3484 h 3491"/>
                    <a:gd name="T78" fmla="*/ 668 w 952"/>
                    <a:gd name="T79" fmla="*/ 3305 h 3491"/>
                    <a:gd name="T80" fmla="*/ 685 w 952"/>
                    <a:gd name="T81" fmla="*/ 3152 h 3491"/>
                    <a:gd name="T82" fmla="*/ 702 w 952"/>
                    <a:gd name="T83" fmla="*/ 3477 h 3491"/>
                    <a:gd name="T84" fmla="*/ 719 w 952"/>
                    <a:gd name="T85" fmla="*/ 3450 h 3491"/>
                    <a:gd name="T86" fmla="*/ 736 w 952"/>
                    <a:gd name="T87" fmla="*/ 3394 h 3491"/>
                    <a:gd name="T88" fmla="*/ 752 w 952"/>
                    <a:gd name="T89" fmla="*/ 3476 h 3491"/>
                    <a:gd name="T90" fmla="*/ 770 w 952"/>
                    <a:gd name="T91" fmla="*/ 3483 h 3491"/>
                    <a:gd name="T92" fmla="*/ 786 w 952"/>
                    <a:gd name="T93" fmla="*/ 3274 h 3491"/>
                    <a:gd name="T94" fmla="*/ 804 w 952"/>
                    <a:gd name="T95" fmla="*/ 3304 h 3491"/>
                    <a:gd name="T96" fmla="*/ 820 w 952"/>
                    <a:gd name="T97" fmla="*/ 3473 h 3491"/>
                    <a:gd name="T98" fmla="*/ 837 w 952"/>
                    <a:gd name="T99" fmla="*/ 3464 h 3491"/>
                    <a:gd name="T100" fmla="*/ 854 w 952"/>
                    <a:gd name="T101" fmla="*/ 3348 h 3491"/>
                    <a:gd name="T102" fmla="*/ 871 w 952"/>
                    <a:gd name="T103" fmla="*/ 3317 h 3491"/>
                    <a:gd name="T104" fmla="*/ 888 w 952"/>
                    <a:gd name="T105" fmla="*/ 3481 h 3491"/>
                    <a:gd name="T106" fmla="*/ 904 w 952"/>
                    <a:gd name="T107" fmla="*/ 3484 h 3491"/>
                    <a:gd name="T108" fmla="*/ 922 w 952"/>
                    <a:gd name="T109" fmla="*/ 3457 h 3491"/>
                    <a:gd name="T110" fmla="*/ 939 w 952"/>
                    <a:gd name="T111" fmla="*/ 3167 h 3491"/>
                    <a:gd name="T112" fmla="*/ 952 w 952"/>
                    <a:gd name="T113" fmla="*/ 0 h 3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2" h="3491">
                      <a:moveTo>
                        <a:pt x="0" y="3490"/>
                      </a:moveTo>
                      <a:lnTo>
                        <a:pt x="0" y="3490"/>
                      </a:lnTo>
                      <a:cubicBezTo>
                        <a:pt x="0" y="3490"/>
                        <a:pt x="1" y="3490"/>
                        <a:pt x="1" y="3490"/>
                      </a:cubicBezTo>
                      <a:cubicBezTo>
                        <a:pt x="1" y="3490"/>
                        <a:pt x="1" y="3490"/>
                        <a:pt x="1" y="3490"/>
                      </a:cubicBezTo>
                      <a:cubicBezTo>
                        <a:pt x="1" y="3490"/>
                        <a:pt x="1" y="3490"/>
                        <a:pt x="1" y="3490"/>
                      </a:cubicBezTo>
                      <a:cubicBezTo>
                        <a:pt x="1" y="3490"/>
                        <a:pt x="2" y="3491"/>
                        <a:pt x="2" y="3491"/>
                      </a:cubicBezTo>
                      <a:cubicBezTo>
                        <a:pt x="2" y="3491"/>
                        <a:pt x="6" y="3490"/>
                        <a:pt x="6" y="3490"/>
                      </a:cubicBezTo>
                      <a:cubicBezTo>
                        <a:pt x="6" y="3490"/>
                        <a:pt x="11" y="3490"/>
                        <a:pt x="11" y="3490"/>
                      </a:cubicBezTo>
                      <a:cubicBezTo>
                        <a:pt x="11" y="3490"/>
                        <a:pt x="12" y="3491"/>
                        <a:pt x="12" y="3491"/>
                      </a:cubicBezTo>
                      <a:cubicBezTo>
                        <a:pt x="12" y="3491"/>
                        <a:pt x="16" y="3490"/>
                        <a:pt x="16" y="3490"/>
                      </a:cubicBezTo>
                      <a:cubicBezTo>
                        <a:pt x="16" y="3490"/>
                        <a:pt x="19" y="3490"/>
                        <a:pt x="19" y="3490"/>
                      </a:cubicBezTo>
                      <a:cubicBezTo>
                        <a:pt x="19" y="3490"/>
                        <a:pt x="23" y="3490"/>
                        <a:pt x="23" y="3490"/>
                      </a:cubicBezTo>
                      <a:cubicBezTo>
                        <a:pt x="23" y="3490"/>
                        <a:pt x="25" y="3490"/>
                        <a:pt x="25" y="3490"/>
                      </a:cubicBezTo>
                      <a:cubicBezTo>
                        <a:pt x="25" y="3490"/>
                        <a:pt x="27" y="3490"/>
                        <a:pt x="27" y="3490"/>
                      </a:cubicBezTo>
                      <a:cubicBezTo>
                        <a:pt x="27" y="3490"/>
                        <a:pt x="31" y="3489"/>
                        <a:pt x="31" y="3489"/>
                      </a:cubicBezTo>
                      <a:cubicBezTo>
                        <a:pt x="31" y="3489"/>
                        <a:pt x="33" y="3490"/>
                        <a:pt x="33" y="3490"/>
                      </a:cubicBezTo>
                      <a:cubicBezTo>
                        <a:pt x="33" y="3490"/>
                        <a:pt x="34" y="3490"/>
                        <a:pt x="34" y="3490"/>
                      </a:cubicBezTo>
                      <a:cubicBezTo>
                        <a:pt x="34" y="3490"/>
                        <a:pt x="40" y="3491"/>
                        <a:pt x="40" y="3491"/>
                      </a:cubicBezTo>
                      <a:cubicBezTo>
                        <a:pt x="40" y="3491"/>
                        <a:pt x="43" y="3491"/>
                        <a:pt x="43" y="3491"/>
                      </a:cubicBezTo>
                      <a:cubicBezTo>
                        <a:pt x="43" y="3491"/>
                        <a:pt x="45" y="3490"/>
                        <a:pt x="45" y="3490"/>
                      </a:cubicBezTo>
                      <a:cubicBezTo>
                        <a:pt x="45" y="3490"/>
                        <a:pt x="47" y="3490"/>
                        <a:pt x="47" y="3490"/>
                      </a:cubicBezTo>
                      <a:cubicBezTo>
                        <a:pt x="47" y="3490"/>
                        <a:pt x="49" y="3491"/>
                        <a:pt x="49" y="3491"/>
                      </a:cubicBezTo>
                      <a:cubicBezTo>
                        <a:pt x="49" y="3491"/>
                        <a:pt x="52" y="3491"/>
                        <a:pt x="52" y="3491"/>
                      </a:cubicBezTo>
                      <a:cubicBezTo>
                        <a:pt x="52" y="3491"/>
                        <a:pt x="55" y="3490"/>
                        <a:pt x="55" y="3490"/>
                      </a:cubicBezTo>
                      <a:cubicBezTo>
                        <a:pt x="55" y="3490"/>
                        <a:pt x="58" y="3490"/>
                        <a:pt x="58" y="3490"/>
                      </a:cubicBezTo>
                      <a:cubicBezTo>
                        <a:pt x="58" y="3490"/>
                        <a:pt x="60" y="3491"/>
                        <a:pt x="60" y="3491"/>
                      </a:cubicBezTo>
                      <a:cubicBezTo>
                        <a:pt x="60" y="3491"/>
                        <a:pt x="66" y="3491"/>
                        <a:pt x="66" y="3491"/>
                      </a:cubicBezTo>
                      <a:cubicBezTo>
                        <a:pt x="66" y="3491"/>
                        <a:pt x="67" y="3490"/>
                        <a:pt x="67" y="3490"/>
                      </a:cubicBezTo>
                      <a:cubicBezTo>
                        <a:pt x="67" y="3490"/>
                        <a:pt x="73" y="3491"/>
                        <a:pt x="73" y="3491"/>
                      </a:cubicBezTo>
                      <a:cubicBezTo>
                        <a:pt x="73" y="3491"/>
                        <a:pt x="74" y="3490"/>
                        <a:pt x="74" y="3490"/>
                      </a:cubicBezTo>
                      <a:cubicBezTo>
                        <a:pt x="74" y="3490"/>
                        <a:pt x="76" y="3490"/>
                        <a:pt x="76" y="3490"/>
                      </a:cubicBezTo>
                      <a:cubicBezTo>
                        <a:pt x="76" y="3490"/>
                        <a:pt x="78" y="3491"/>
                        <a:pt x="78" y="3491"/>
                      </a:cubicBezTo>
                      <a:cubicBezTo>
                        <a:pt x="78" y="3491"/>
                        <a:pt x="82" y="3491"/>
                        <a:pt x="82" y="3491"/>
                      </a:cubicBezTo>
                      <a:cubicBezTo>
                        <a:pt x="82" y="3491"/>
                        <a:pt x="84" y="3490"/>
                        <a:pt x="84" y="3490"/>
                      </a:cubicBezTo>
                      <a:cubicBezTo>
                        <a:pt x="84" y="3490"/>
                        <a:pt x="90" y="3490"/>
                        <a:pt x="90" y="3490"/>
                      </a:cubicBezTo>
                      <a:cubicBezTo>
                        <a:pt x="90" y="3490"/>
                        <a:pt x="91" y="3491"/>
                        <a:pt x="91" y="3491"/>
                      </a:cubicBezTo>
                      <a:cubicBezTo>
                        <a:pt x="91" y="3491"/>
                        <a:pt x="95" y="3490"/>
                        <a:pt x="95" y="3490"/>
                      </a:cubicBezTo>
                      <a:cubicBezTo>
                        <a:pt x="95" y="3490"/>
                        <a:pt x="96" y="3491"/>
                        <a:pt x="96" y="3491"/>
                      </a:cubicBezTo>
                      <a:cubicBezTo>
                        <a:pt x="96" y="3491"/>
                        <a:pt x="101" y="3490"/>
                        <a:pt x="101" y="3490"/>
                      </a:cubicBezTo>
                      <a:cubicBezTo>
                        <a:pt x="101" y="3490"/>
                        <a:pt x="101" y="3491"/>
                        <a:pt x="101" y="3491"/>
                      </a:cubicBezTo>
                      <a:cubicBezTo>
                        <a:pt x="101" y="3491"/>
                        <a:pt x="105" y="3491"/>
                        <a:pt x="105" y="3491"/>
                      </a:cubicBezTo>
                      <a:cubicBezTo>
                        <a:pt x="105" y="3491"/>
                        <a:pt x="108" y="3490"/>
                        <a:pt x="108" y="3490"/>
                      </a:cubicBezTo>
                      <a:cubicBezTo>
                        <a:pt x="108" y="3490"/>
                        <a:pt x="108" y="3490"/>
                        <a:pt x="108" y="3490"/>
                      </a:cubicBezTo>
                      <a:cubicBezTo>
                        <a:pt x="108" y="3490"/>
                        <a:pt x="111" y="3490"/>
                        <a:pt x="111" y="3490"/>
                      </a:cubicBezTo>
                      <a:cubicBezTo>
                        <a:pt x="111" y="3490"/>
                        <a:pt x="114" y="3490"/>
                        <a:pt x="114" y="3490"/>
                      </a:cubicBezTo>
                      <a:cubicBezTo>
                        <a:pt x="114" y="3490"/>
                        <a:pt x="117" y="3491"/>
                        <a:pt x="117" y="3491"/>
                      </a:cubicBezTo>
                      <a:cubicBezTo>
                        <a:pt x="117" y="3491"/>
                        <a:pt x="121" y="3490"/>
                        <a:pt x="121" y="3490"/>
                      </a:cubicBezTo>
                      <a:cubicBezTo>
                        <a:pt x="121" y="3490"/>
                        <a:pt x="125" y="3490"/>
                        <a:pt x="125" y="3490"/>
                      </a:cubicBezTo>
                      <a:cubicBezTo>
                        <a:pt x="125" y="3490"/>
                        <a:pt x="129" y="3490"/>
                        <a:pt x="129" y="3490"/>
                      </a:cubicBezTo>
                      <a:cubicBezTo>
                        <a:pt x="129" y="3490"/>
                        <a:pt x="130" y="3491"/>
                        <a:pt x="130" y="3491"/>
                      </a:cubicBezTo>
                      <a:cubicBezTo>
                        <a:pt x="130" y="3491"/>
                        <a:pt x="131" y="3490"/>
                        <a:pt x="131" y="3490"/>
                      </a:cubicBezTo>
                      <a:cubicBezTo>
                        <a:pt x="131" y="3490"/>
                        <a:pt x="133" y="3490"/>
                        <a:pt x="133" y="3490"/>
                      </a:cubicBezTo>
                      <a:cubicBezTo>
                        <a:pt x="133" y="3490"/>
                        <a:pt x="136" y="3490"/>
                        <a:pt x="136" y="3490"/>
                      </a:cubicBezTo>
                      <a:cubicBezTo>
                        <a:pt x="136" y="3490"/>
                        <a:pt x="141" y="3490"/>
                        <a:pt x="141" y="3490"/>
                      </a:cubicBezTo>
                      <a:cubicBezTo>
                        <a:pt x="141" y="3490"/>
                        <a:pt x="142" y="3490"/>
                        <a:pt x="142" y="3490"/>
                      </a:cubicBezTo>
                      <a:cubicBezTo>
                        <a:pt x="142" y="3490"/>
                        <a:pt x="147" y="3489"/>
                        <a:pt x="147" y="3489"/>
                      </a:cubicBezTo>
                      <a:cubicBezTo>
                        <a:pt x="147" y="3489"/>
                        <a:pt x="148" y="3489"/>
                        <a:pt x="148" y="3489"/>
                      </a:cubicBezTo>
                      <a:cubicBezTo>
                        <a:pt x="148" y="3489"/>
                        <a:pt x="153" y="3488"/>
                        <a:pt x="153" y="3488"/>
                      </a:cubicBezTo>
                      <a:cubicBezTo>
                        <a:pt x="153" y="3488"/>
                        <a:pt x="153" y="3488"/>
                        <a:pt x="153" y="3488"/>
                      </a:cubicBezTo>
                      <a:cubicBezTo>
                        <a:pt x="153" y="3488"/>
                        <a:pt x="159" y="3484"/>
                        <a:pt x="159" y="3484"/>
                      </a:cubicBezTo>
                      <a:cubicBezTo>
                        <a:pt x="159" y="3484"/>
                        <a:pt x="161" y="3484"/>
                        <a:pt x="161" y="3484"/>
                      </a:cubicBezTo>
                      <a:cubicBezTo>
                        <a:pt x="161" y="3484"/>
                        <a:pt x="165" y="3481"/>
                        <a:pt x="165" y="3481"/>
                      </a:cubicBezTo>
                      <a:cubicBezTo>
                        <a:pt x="165" y="3481"/>
                        <a:pt x="165" y="3481"/>
                        <a:pt x="165" y="3481"/>
                      </a:cubicBezTo>
                      <a:cubicBezTo>
                        <a:pt x="165" y="3481"/>
                        <a:pt x="170" y="3467"/>
                        <a:pt x="170" y="3467"/>
                      </a:cubicBezTo>
                      <a:cubicBezTo>
                        <a:pt x="170" y="3467"/>
                        <a:pt x="170" y="3465"/>
                        <a:pt x="170" y="3465"/>
                      </a:cubicBezTo>
                      <a:cubicBezTo>
                        <a:pt x="170" y="3465"/>
                        <a:pt x="176" y="3335"/>
                        <a:pt x="176" y="3335"/>
                      </a:cubicBezTo>
                      <a:cubicBezTo>
                        <a:pt x="176" y="3335"/>
                        <a:pt x="176" y="3324"/>
                        <a:pt x="176" y="3324"/>
                      </a:cubicBezTo>
                      <a:cubicBezTo>
                        <a:pt x="176" y="3324"/>
                        <a:pt x="181" y="3446"/>
                        <a:pt x="181" y="3446"/>
                      </a:cubicBezTo>
                      <a:cubicBezTo>
                        <a:pt x="181" y="3446"/>
                        <a:pt x="184" y="3455"/>
                        <a:pt x="184" y="3455"/>
                      </a:cubicBezTo>
                      <a:cubicBezTo>
                        <a:pt x="184" y="3455"/>
                        <a:pt x="187" y="3439"/>
                        <a:pt x="187" y="3439"/>
                      </a:cubicBezTo>
                      <a:cubicBezTo>
                        <a:pt x="187" y="3439"/>
                        <a:pt x="187" y="3436"/>
                        <a:pt x="187" y="3436"/>
                      </a:cubicBezTo>
                      <a:cubicBezTo>
                        <a:pt x="187" y="3436"/>
                        <a:pt x="192" y="3297"/>
                        <a:pt x="192" y="3297"/>
                      </a:cubicBezTo>
                      <a:cubicBezTo>
                        <a:pt x="192" y="3297"/>
                        <a:pt x="193" y="3330"/>
                        <a:pt x="193" y="3330"/>
                      </a:cubicBezTo>
                      <a:cubicBezTo>
                        <a:pt x="193" y="3330"/>
                        <a:pt x="198" y="3464"/>
                        <a:pt x="198" y="3464"/>
                      </a:cubicBezTo>
                      <a:cubicBezTo>
                        <a:pt x="198" y="3464"/>
                        <a:pt x="199" y="3465"/>
                        <a:pt x="199" y="3465"/>
                      </a:cubicBezTo>
                      <a:cubicBezTo>
                        <a:pt x="199" y="3465"/>
                        <a:pt x="204" y="3480"/>
                        <a:pt x="204" y="3480"/>
                      </a:cubicBezTo>
                      <a:cubicBezTo>
                        <a:pt x="204" y="3480"/>
                        <a:pt x="204" y="3480"/>
                        <a:pt x="204" y="3480"/>
                      </a:cubicBezTo>
                      <a:cubicBezTo>
                        <a:pt x="204" y="3480"/>
                        <a:pt x="209" y="3483"/>
                        <a:pt x="209" y="3483"/>
                      </a:cubicBezTo>
                      <a:cubicBezTo>
                        <a:pt x="209" y="3483"/>
                        <a:pt x="210" y="3483"/>
                        <a:pt x="210" y="3483"/>
                      </a:cubicBezTo>
                      <a:cubicBezTo>
                        <a:pt x="210" y="3483"/>
                        <a:pt x="215" y="3486"/>
                        <a:pt x="215" y="3486"/>
                      </a:cubicBezTo>
                      <a:cubicBezTo>
                        <a:pt x="215" y="3486"/>
                        <a:pt x="216" y="3486"/>
                        <a:pt x="216" y="3486"/>
                      </a:cubicBezTo>
                      <a:cubicBezTo>
                        <a:pt x="216" y="3486"/>
                        <a:pt x="221" y="3488"/>
                        <a:pt x="221" y="3488"/>
                      </a:cubicBezTo>
                      <a:cubicBezTo>
                        <a:pt x="221" y="3488"/>
                        <a:pt x="222" y="3488"/>
                        <a:pt x="222" y="3488"/>
                      </a:cubicBezTo>
                      <a:cubicBezTo>
                        <a:pt x="222" y="3488"/>
                        <a:pt x="227" y="3488"/>
                        <a:pt x="227" y="3488"/>
                      </a:cubicBezTo>
                      <a:cubicBezTo>
                        <a:pt x="227" y="3488"/>
                        <a:pt x="229" y="3488"/>
                        <a:pt x="229" y="3488"/>
                      </a:cubicBezTo>
                      <a:cubicBezTo>
                        <a:pt x="229" y="3488"/>
                        <a:pt x="232" y="3488"/>
                        <a:pt x="232" y="3488"/>
                      </a:cubicBezTo>
                      <a:cubicBezTo>
                        <a:pt x="232" y="3488"/>
                        <a:pt x="234" y="3488"/>
                        <a:pt x="234" y="3488"/>
                      </a:cubicBezTo>
                      <a:cubicBezTo>
                        <a:pt x="234" y="3488"/>
                        <a:pt x="237" y="3489"/>
                        <a:pt x="237" y="3489"/>
                      </a:cubicBezTo>
                      <a:cubicBezTo>
                        <a:pt x="237" y="3489"/>
                        <a:pt x="239" y="3489"/>
                        <a:pt x="239" y="3489"/>
                      </a:cubicBezTo>
                      <a:cubicBezTo>
                        <a:pt x="239" y="3489"/>
                        <a:pt x="243" y="3490"/>
                        <a:pt x="243" y="3490"/>
                      </a:cubicBezTo>
                      <a:cubicBezTo>
                        <a:pt x="243" y="3490"/>
                        <a:pt x="245" y="3489"/>
                        <a:pt x="245" y="3489"/>
                      </a:cubicBezTo>
                      <a:cubicBezTo>
                        <a:pt x="245" y="3489"/>
                        <a:pt x="249" y="3490"/>
                        <a:pt x="249" y="3490"/>
                      </a:cubicBezTo>
                      <a:cubicBezTo>
                        <a:pt x="249" y="3490"/>
                        <a:pt x="251" y="3489"/>
                        <a:pt x="251" y="3489"/>
                      </a:cubicBezTo>
                      <a:cubicBezTo>
                        <a:pt x="251" y="3489"/>
                        <a:pt x="253" y="3490"/>
                        <a:pt x="253" y="3490"/>
                      </a:cubicBezTo>
                      <a:cubicBezTo>
                        <a:pt x="253" y="3490"/>
                        <a:pt x="256" y="3490"/>
                        <a:pt x="256" y="3490"/>
                      </a:cubicBezTo>
                      <a:cubicBezTo>
                        <a:pt x="256" y="3490"/>
                        <a:pt x="257" y="3490"/>
                        <a:pt x="257" y="3490"/>
                      </a:cubicBezTo>
                      <a:cubicBezTo>
                        <a:pt x="257" y="3490"/>
                        <a:pt x="261" y="3490"/>
                        <a:pt x="261" y="3490"/>
                      </a:cubicBezTo>
                      <a:cubicBezTo>
                        <a:pt x="261" y="3490"/>
                        <a:pt x="266" y="3489"/>
                        <a:pt x="266" y="3489"/>
                      </a:cubicBezTo>
                      <a:cubicBezTo>
                        <a:pt x="266" y="3489"/>
                        <a:pt x="268" y="3488"/>
                        <a:pt x="268" y="3488"/>
                      </a:cubicBezTo>
                      <a:cubicBezTo>
                        <a:pt x="268" y="3488"/>
                        <a:pt x="272" y="3490"/>
                        <a:pt x="272" y="3490"/>
                      </a:cubicBezTo>
                      <a:cubicBezTo>
                        <a:pt x="272" y="3490"/>
                        <a:pt x="272" y="3489"/>
                        <a:pt x="272" y="3489"/>
                      </a:cubicBezTo>
                      <a:cubicBezTo>
                        <a:pt x="272" y="3489"/>
                        <a:pt x="276" y="3490"/>
                        <a:pt x="276" y="3490"/>
                      </a:cubicBezTo>
                      <a:cubicBezTo>
                        <a:pt x="276" y="3490"/>
                        <a:pt x="281" y="3490"/>
                        <a:pt x="281" y="3490"/>
                      </a:cubicBezTo>
                      <a:cubicBezTo>
                        <a:pt x="281" y="3490"/>
                        <a:pt x="283" y="3491"/>
                        <a:pt x="283" y="3491"/>
                      </a:cubicBezTo>
                      <a:cubicBezTo>
                        <a:pt x="283" y="3491"/>
                        <a:pt x="283" y="3491"/>
                        <a:pt x="283" y="3491"/>
                      </a:cubicBezTo>
                      <a:cubicBezTo>
                        <a:pt x="283" y="3491"/>
                        <a:pt x="287" y="3490"/>
                        <a:pt x="287" y="3490"/>
                      </a:cubicBezTo>
                      <a:cubicBezTo>
                        <a:pt x="287" y="3490"/>
                        <a:pt x="291" y="3490"/>
                        <a:pt x="291" y="3490"/>
                      </a:cubicBezTo>
                      <a:cubicBezTo>
                        <a:pt x="291" y="3490"/>
                        <a:pt x="293" y="3490"/>
                        <a:pt x="293" y="3490"/>
                      </a:cubicBezTo>
                      <a:cubicBezTo>
                        <a:pt x="293" y="3490"/>
                        <a:pt x="295" y="3490"/>
                        <a:pt x="295" y="3490"/>
                      </a:cubicBezTo>
                      <a:cubicBezTo>
                        <a:pt x="295" y="3490"/>
                        <a:pt x="300" y="3490"/>
                        <a:pt x="300" y="3490"/>
                      </a:cubicBezTo>
                      <a:cubicBezTo>
                        <a:pt x="300" y="3490"/>
                        <a:pt x="302" y="3490"/>
                        <a:pt x="302" y="3490"/>
                      </a:cubicBezTo>
                      <a:cubicBezTo>
                        <a:pt x="302" y="3490"/>
                        <a:pt x="306" y="3487"/>
                        <a:pt x="306" y="3487"/>
                      </a:cubicBezTo>
                      <a:cubicBezTo>
                        <a:pt x="306" y="3487"/>
                        <a:pt x="306" y="3487"/>
                        <a:pt x="306" y="3487"/>
                      </a:cubicBezTo>
                      <a:cubicBezTo>
                        <a:pt x="306" y="3487"/>
                        <a:pt x="310" y="3481"/>
                        <a:pt x="310" y="3481"/>
                      </a:cubicBezTo>
                      <a:cubicBezTo>
                        <a:pt x="310" y="3481"/>
                        <a:pt x="312" y="3482"/>
                        <a:pt x="312" y="3482"/>
                      </a:cubicBezTo>
                      <a:cubicBezTo>
                        <a:pt x="312" y="3482"/>
                        <a:pt x="317" y="3490"/>
                        <a:pt x="317" y="3490"/>
                      </a:cubicBezTo>
                      <a:cubicBezTo>
                        <a:pt x="317" y="3490"/>
                        <a:pt x="318" y="3489"/>
                        <a:pt x="318" y="3489"/>
                      </a:cubicBezTo>
                      <a:cubicBezTo>
                        <a:pt x="318" y="3489"/>
                        <a:pt x="322" y="3490"/>
                        <a:pt x="322" y="3490"/>
                      </a:cubicBezTo>
                      <a:cubicBezTo>
                        <a:pt x="322" y="3490"/>
                        <a:pt x="326" y="3490"/>
                        <a:pt x="326" y="3490"/>
                      </a:cubicBezTo>
                      <a:cubicBezTo>
                        <a:pt x="326" y="3490"/>
                        <a:pt x="328" y="3490"/>
                        <a:pt x="328" y="3490"/>
                      </a:cubicBezTo>
                      <a:cubicBezTo>
                        <a:pt x="328" y="3490"/>
                        <a:pt x="333" y="3490"/>
                        <a:pt x="333" y="3490"/>
                      </a:cubicBezTo>
                      <a:cubicBezTo>
                        <a:pt x="333" y="3490"/>
                        <a:pt x="334" y="3490"/>
                        <a:pt x="334" y="3490"/>
                      </a:cubicBezTo>
                      <a:cubicBezTo>
                        <a:pt x="334" y="3490"/>
                        <a:pt x="335" y="3490"/>
                        <a:pt x="335" y="3490"/>
                      </a:cubicBezTo>
                      <a:cubicBezTo>
                        <a:pt x="335" y="3490"/>
                        <a:pt x="337" y="3489"/>
                        <a:pt x="337" y="3489"/>
                      </a:cubicBezTo>
                      <a:cubicBezTo>
                        <a:pt x="337" y="3489"/>
                        <a:pt x="340" y="3490"/>
                        <a:pt x="340" y="3490"/>
                      </a:cubicBezTo>
                      <a:cubicBezTo>
                        <a:pt x="340" y="3490"/>
                        <a:pt x="345" y="3489"/>
                        <a:pt x="345" y="3489"/>
                      </a:cubicBezTo>
                      <a:cubicBezTo>
                        <a:pt x="345" y="3489"/>
                        <a:pt x="347" y="3489"/>
                        <a:pt x="347" y="3489"/>
                      </a:cubicBezTo>
                      <a:cubicBezTo>
                        <a:pt x="347" y="3489"/>
                        <a:pt x="351" y="3489"/>
                        <a:pt x="351" y="3489"/>
                      </a:cubicBezTo>
                      <a:cubicBezTo>
                        <a:pt x="351" y="3489"/>
                        <a:pt x="351" y="3488"/>
                        <a:pt x="351" y="3488"/>
                      </a:cubicBezTo>
                      <a:cubicBezTo>
                        <a:pt x="351" y="3488"/>
                        <a:pt x="357" y="3487"/>
                        <a:pt x="357" y="3487"/>
                      </a:cubicBezTo>
                      <a:cubicBezTo>
                        <a:pt x="357" y="3487"/>
                        <a:pt x="357" y="3487"/>
                        <a:pt x="357" y="3487"/>
                      </a:cubicBezTo>
                      <a:cubicBezTo>
                        <a:pt x="357" y="3487"/>
                        <a:pt x="362" y="3483"/>
                        <a:pt x="362" y="3483"/>
                      </a:cubicBezTo>
                      <a:cubicBezTo>
                        <a:pt x="362" y="3483"/>
                        <a:pt x="363" y="3483"/>
                        <a:pt x="363" y="3483"/>
                      </a:cubicBezTo>
                      <a:cubicBezTo>
                        <a:pt x="363" y="3483"/>
                        <a:pt x="368" y="3425"/>
                        <a:pt x="368" y="3425"/>
                      </a:cubicBezTo>
                      <a:cubicBezTo>
                        <a:pt x="368" y="3425"/>
                        <a:pt x="369" y="3423"/>
                        <a:pt x="369" y="3423"/>
                      </a:cubicBezTo>
                      <a:cubicBezTo>
                        <a:pt x="369" y="3423"/>
                        <a:pt x="374" y="3477"/>
                        <a:pt x="374" y="3477"/>
                      </a:cubicBezTo>
                      <a:cubicBezTo>
                        <a:pt x="374" y="3477"/>
                        <a:pt x="375" y="3478"/>
                        <a:pt x="375" y="3478"/>
                      </a:cubicBezTo>
                      <a:cubicBezTo>
                        <a:pt x="375" y="3478"/>
                        <a:pt x="379" y="3468"/>
                        <a:pt x="379" y="3468"/>
                      </a:cubicBezTo>
                      <a:cubicBezTo>
                        <a:pt x="379" y="3468"/>
                        <a:pt x="380" y="3466"/>
                        <a:pt x="380" y="3466"/>
                      </a:cubicBezTo>
                      <a:cubicBezTo>
                        <a:pt x="380" y="3466"/>
                        <a:pt x="384" y="3381"/>
                        <a:pt x="384" y="3381"/>
                      </a:cubicBezTo>
                      <a:cubicBezTo>
                        <a:pt x="384" y="3381"/>
                        <a:pt x="385" y="3418"/>
                        <a:pt x="385" y="3418"/>
                      </a:cubicBezTo>
                      <a:cubicBezTo>
                        <a:pt x="385" y="3418"/>
                        <a:pt x="391" y="3475"/>
                        <a:pt x="391" y="3475"/>
                      </a:cubicBezTo>
                      <a:cubicBezTo>
                        <a:pt x="391" y="3475"/>
                        <a:pt x="393" y="3476"/>
                        <a:pt x="393" y="3476"/>
                      </a:cubicBezTo>
                      <a:cubicBezTo>
                        <a:pt x="393" y="3476"/>
                        <a:pt x="396" y="3464"/>
                        <a:pt x="396" y="3464"/>
                      </a:cubicBezTo>
                      <a:cubicBezTo>
                        <a:pt x="396" y="3464"/>
                        <a:pt x="399" y="3435"/>
                        <a:pt x="399" y="3435"/>
                      </a:cubicBezTo>
                      <a:cubicBezTo>
                        <a:pt x="399" y="3435"/>
                        <a:pt x="402" y="3473"/>
                        <a:pt x="402" y="3473"/>
                      </a:cubicBezTo>
                      <a:cubicBezTo>
                        <a:pt x="402" y="3473"/>
                        <a:pt x="402" y="3474"/>
                        <a:pt x="402" y="3474"/>
                      </a:cubicBezTo>
                      <a:cubicBezTo>
                        <a:pt x="402" y="3474"/>
                        <a:pt x="404" y="3477"/>
                        <a:pt x="404" y="3477"/>
                      </a:cubicBezTo>
                      <a:cubicBezTo>
                        <a:pt x="404" y="3477"/>
                        <a:pt x="408" y="3475"/>
                        <a:pt x="408" y="3475"/>
                      </a:cubicBezTo>
                      <a:cubicBezTo>
                        <a:pt x="408" y="3475"/>
                        <a:pt x="413" y="3458"/>
                        <a:pt x="413" y="3458"/>
                      </a:cubicBezTo>
                      <a:cubicBezTo>
                        <a:pt x="413" y="3458"/>
                        <a:pt x="414" y="3456"/>
                        <a:pt x="414" y="3456"/>
                      </a:cubicBezTo>
                      <a:cubicBezTo>
                        <a:pt x="414" y="3456"/>
                        <a:pt x="419" y="3239"/>
                        <a:pt x="419" y="3239"/>
                      </a:cubicBezTo>
                      <a:cubicBezTo>
                        <a:pt x="419" y="3239"/>
                        <a:pt x="421" y="3206"/>
                        <a:pt x="421" y="3206"/>
                      </a:cubicBezTo>
                      <a:cubicBezTo>
                        <a:pt x="421" y="3206"/>
                        <a:pt x="425" y="3356"/>
                        <a:pt x="425" y="3356"/>
                      </a:cubicBezTo>
                      <a:cubicBezTo>
                        <a:pt x="425" y="3356"/>
                        <a:pt x="425" y="3371"/>
                        <a:pt x="425" y="3371"/>
                      </a:cubicBezTo>
                      <a:cubicBezTo>
                        <a:pt x="425" y="3371"/>
                        <a:pt x="430" y="3463"/>
                        <a:pt x="430" y="3463"/>
                      </a:cubicBezTo>
                      <a:cubicBezTo>
                        <a:pt x="430" y="3463"/>
                        <a:pt x="430" y="3465"/>
                        <a:pt x="430" y="3465"/>
                      </a:cubicBezTo>
                      <a:cubicBezTo>
                        <a:pt x="430" y="3465"/>
                        <a:pt x="436" y="3480"/>
                        <a:pt x="436" y="3480"/>
                      </a:cubicBezTo>
                      <a:cubicBezTo>
                        <a:pt x="436" y="3480"/>
                        <a:pt x="436" y="3480"/>
                        <a:pt x="436" y="3480"/>
                      </a:cubicBezTo>
                      <a:cubicBezTo>
                        <a:pt x="436" y="3480"/>
                        <a:pt x="441" y="3482"/>
                        <a:pt x="441" y="3482"/>
                      </a:cubicBezTo>
                      <a:cubicBezTo>
                        <a:pt x="441" y="3482"/>
                        <a:pt x="444" y="3479"/>
                        <a:pt x="444" y="3479"/>
                      </a:cubicBezTo>
                      <a:cubicBezTo>
                        <a:pt x="444" y="3479"/>
                        <a:pt x="447" y="3484"/>
                        <a:pt x="447" y="3484"/>
                      </a:cubicBezTo>
                      <a:cubicBezTo>
                        <a:pt x="447" y="3484"/>
                        <a:pt x="447" y="3484"/>
                        <a:pt x="447" y="3484"/>
                      </a:cubicBezTo>
                      <a:cubicBezTo>
                        <a:pt x="447" y="3484"/>
                        <a:pt x="453" y="3487"/>
                        <a:pt x="453" y="3487"/>
                      </a:cubicBezTo>
                      <a:cubicBezTo>
                        <a:pt x="453" y="3487"/>
                        <a:pt x="455" y="3487"/>
                        <a:pt x="455" y="3487"/>
                      </a:cubicBezTo>
                      <a:cubicBezTo>
                        <a:pt x="455" y="3487"/>
                        <a:pt x="458" y="3488"/>
                        <a:pt x="458" y="3488"/>
                      </a:cubicBezTo>
                      <a:cubicBezTo>
                        <a:pt x="458" y="3488"/>
                        <a:pt x="459" y="3488"/>
                        <a:pt x="459" y="3488"/>
                      </a:cubicBezTo>
                      <a:cubicBezTo>
                        <a:pt x="459" y="3488"/>
                        <a:pt x="464" y="3489"/>
                        <a:pt x="464" y="3489"/>
                      </a:cubicBezTo>
                      <a:cubicBezTo>
                        <a:pt x="464" y="3489"/>
                        <a:pt x="464" y="3488"/>
                        <a:pt x="464" y="3488"/>
                      </a:cubicBezTo>
                      <a:cubicBezTo>
                        <a:pt x="464" y="3488"/>
                        <a:pt x="469" y="3489"/>
                        <a:pt x="469" y="3489"/>
                      </a:cubicBezTo>
                      <a:cubicBezTo>
                        <a:pt x="469" y="3489"/>
                        <a:pt x="475" y="3489"/>
                        <a:pt x="475" y="3489"/>
                      </a:cubicBezTo>
                      <a:cubicBezTo>
                        <a:pt x="475" y="3489"/>
                        <a:pt x="475" y="3489"/>
                        <a:pt x="475" y="3489"/>
                      </a:cubicBezTo>
                      <a:cubicBezTo>
                        <a:pt x="475" y="3489"/>
                        <a:pt x="477" y="3489"/>
                        <a:pt x="477" y="3489"/>
                      </a:cubicBezTo>
                      <a:cubicBezTo>
                        <a:pt x="477" y="3489"/>
                        <a:pt x="481" y="3489"/>
                        <a:pt x="481" y="3489"/>
                      </a:cubicBezTo>
                      <a:cubicBezTo>
                        <a:pt x="481" y="3489"/>
                        <a:pt x="482" y="3489"/>
                        <a:pt x="482" y="3489"/>
                      </a:cubicBezTo>
                      <a:cubicBezTo>
                        <a:pt x="482" y="3489"/>
                        <a:pt x="484" y="3490"/>
                        <a:pt x="484" y="3490"/>
                      </a:cubicBezTo>
                      <a:cubicBezTo>
                        <a:pt x="484" y="3490"/>
                        <a:pt x="488" y="3490"/>
                        <a:pt x="488" y="3490"/>
                      </a:cubicBezTo>
                      <a:cubicBezTo>
                        <a:pt x="488" y="3490"/>
                        <a:pt x="492" y="3489"/>
                        <a:pt x="492" y="3489"/>
                      </a:cubicBezTo>
                      <a:cubicBezTo>
                        <a:pt x="492" y="3489"/>
                        <a:pt x="494" y="3489"/>
                        <a:pt x="494" y="3489"/>
                      </a:cubicBezTo>
                      <a:cubicBezTo>
                        <a:pt x="494" y="3489"/>
                        <a:pt x="498" y="3490"/>
                        <a:pt x="498" y="3490"/>
                      </a:cubicBezTo>
                      <a:cubicBezTo>
                        <a:pt x="498" y="3490"/>
                        <a:pt x="499" y="3490"/>
                        <a:pt x="499" y="3490"/>
                      </a:cubicBezTo>
                      <a:cubicBezTo>
                        <a:pt x="499" y="3490"/>
                        <a:pt x="503" y="3491"/>
                        <a:pt x="503" y="3491"/>
                      </a:cubicBezTo>
                      <a:cubicBezTo>
                        <a:pt x="503" y="3491"/>
                        <a:pt x="508" y="3490"/>
                        <a:pt x="508" y="3490"/>
                      </a:cubicBezTo>
                      <a:cubicBezTo>
                        <a:pt x="508" y="3490"/>
                        <a:pt x="509" y="3491"/>
                        <a:pt x="509" y="3491"/>
                      </a:cubicBezTo>
                      <a:cubicBezTo>
                        <a:pt x="509" y="3491"/>
                        <a:pt x="510" y="3491"/>
                        <a:pt x="510" y="3491"/>
                      </a:cubicBezTo>
                      <a:cubicBezTo>
                        <a:pt x="510" y="3491"/>
                        <a:pt x="511" y="3490"/>
                        <a:pt x="511" y="3490"/>
                      </a:cubicBezTo>
                      <a:cubicBezTo>
                        <a:pt x="511" y="3490"/>
                        <a:pt x="515" y="3491"/>
                        <a:pt x="515" y="3491"/>
                      </a:cubicBezTo>
                      <a:cubicBezTo>
                        <a:pt x="515" y="3491"/>
                        <a:pt x="521" y="3489"/>
                        <a:pt x="521" y="3489"/>
                      </a:cubicBezTo>
                      <a:cubicBezTo>
                        <a:pt x="521" y="3489"/>
                        <a:pt x="522" y="3489"/>
                        <a:pt x="522" y="3489"/>
                      </a:cubicBezTo>
                      <a:cubicBezTo>
                        <a:pt x="522" y="3489"/>
                        <a:pt x="525" y="3489"/>
                        <a:pt x="525" y="3489"/>
                      </a:cubicBezTo>
                      <a:cubicBezTo>
                        <a:pt x="525" y="3489"/>
                        <a:pt x="529" y="3490"/>
                        <a:pt x="529" y="3490"/>
                      </a:cubicBezTo>
                      <a:cubicBezTo>
                        <a:pt x="529" y="3490"/>
                        <a:pt x="532" y="3489"/>
                        <a:pt x="532" y="3489"/>
                      </a:cubicBezTo>
                      <a:cubicBezTo>
                        <a:pt x="532" y="3489"/>
                        <a:pt x="533" y="3490"/>
                        <a:pt x="533" y="3490"/>
                      </a:cubicBezTo>
                      <a:cubicBezTo>
                        <a:pt x="533" y="3490"/>
                        <a:pt x="536" y="3489"/>
                        <a:pt x="536" y="3489"/>
                      </a:cubicBezTo>
                      <a:cubicBezTo>
                        <a:pt x="536" y="3489"/>
                        <a:pt x="538" y="3489"/>
                        <a:pt x="538" y="3489"/>
                      </a:cubicBezTo>
                      <a:cubicBezTo>
                        <a:pt x="538" y="3489"/>
                        <a:pt x="543" y="3490"/>
                        <a:pt x="543" y="3490"/>
                      </a:cubicBezTo>
                      <a:cubicBezTo>
                        <a:pt x="543" y="3490"/>
                        <a:pt x="544" y="3490"/>
                        <a:pt x="544" y="3490"/>
                      </a:cubicBezTo>
                      <a:cubicBezTo>
                        <a:pt x="544" y="3490"/>
                        <a:pt x="546" y="3491"/>
                        <a:pt x="546" y="3491"/>
                      </a:cubicBezTo>
                      <a:cubicBezTo>
                        <a:pt x="546" y="3491"/>
                        <a:pt x="551" y="3490"/>
                        <a:pt x="551" y="3490"/>
                      </a:cubicBezTo>
                      <a:cubicBezTo>
                        <a:pt x="551" y="3490"/>
                        <a:pt x="554" y="3491"/>
                        <a:pt x="554" y="3491"/>
                      </a:cubicBezTo>
                      <a:cubicBezTo>
                        <a:pt x="554" y="3491"/>
                        <a:pt x="555" y="3491"/>
                        <a:pt x="555" y="3491"/>
                      </a:cubicBezTo>
                      <a:cubicBezTo>
                        <a:pt x="555" y="3491"/>
                        <a:pt x="557" y="3490"/>
                        <a:pt x="557" y="3490"/>
                      </a:cubicBezTo>
                      <a:cubicBezTo>
                        <a:pt x="557" y="3490"/>
                        <a:pt x="561" y="3490"/>
                        <a:pt x="561" y="3490"/>
                      </a:cubicBezTo>
                      <a:cubicBezTo>
                        <a:pt x="561" y="3490"/>
                        <a:pt x="565" y="3490"/>
                        <a:pt x="565" y="3490"/>
                      </a:cubicBezTo>
                      <a:cubicBezTo>
                        <a:pt x="565" y="3490"/>
                        <a:pt x="567" y="3490"/>
                        <a:pt x="567" y="3490"/>
                      </a:cubicBezTo>
                      <a:cubicBezTo>
                        <a:pt x="567" y="3490"/>
                        <a:pt x="572" y="3489"/>
                        <a:pt x="572" y="3489"/>
                      </a:cubicBezTo>
                      <a:cubicBezTo>
                        <a:pt x="572" y="3489"/>
                        <a:pt x="572" y="3489"/>
                        <a:pt x="572" y="3489"/>
                      </a:cubicBezTo>
                      <a:cubicBezTo>
                        <a:pt x="572" y="3489"/>
                        <a:pt x="575" y="3488"/>
                        <a:pt x="575" y="3488"/>
                      </a:cubicBezTo>
                      <a:cubicBezTo>
                        <a:pt x="575" y="3488"/>
                        <a:pt x="577" y="3489"/>
                        <a:pt x="577" y="3489"/>
                      </a:cubicBezTo>
                      <a:cubicBezTo>
                        <a:pt x="577" y="3489"/>
                        <a:pt x="582" y="3490"/>
                        <a:pt x="582" y="3490"/>
                      </a:cubicBezTo>
                      <a:cubicBezTo>
                        <a:pt x="582" y="3490"/>
                        <a:pt x="584" y="3490"/>
                        <a:pt x="584" y="3490"/>
                      </a:cubicBezTo>
                      <a:cubicBezTo>
                        <a:pt x="584" y="3490"/>
                        <a:pt x="587" y="3488"/>
                        <a:pt x="587" y="3488"/>
                      </a:cubicBezTo>
                      <a:cubicBezTo>
                        <a:pt x="587" y="3488"/>
                        <a:pt x="589" y="3488"/>
                        <a:pt x="589" y="3488"/>
                      </a:cubicBezTo>
                      <a:cubicBezTo>
                        <a:pt x="589" y="3488"/>
                        <a:pt x="594" y="3490"/>
                        <a:pt x="594" y="3490"/>
                      </a:cubicBezTo>
                      <a:cubicBezTo>
                        <a:pt x="594" y="3490"/>
                        <a:pt x="595" y="3490"/>
                        <a:pt x="595" y="3490"/>
                      </a:cubicBezTo>
                      <a:cubicBezTo>
                        <a:pt x="595" y="3490"/>
                        <a:pt x="600" y="3489"/>
                        <a:pt x="600" y="3489"/>
                      </a:cubicBezTo>
                      <a:cubicBezTo>
                        <a:pt x="600" y="3489"/>
                        <a:pt x="600" y="3489"/>
                        <a:pt x="600" y="3489"/>
                      </a:cubicBezTo>
                      <a:cubicBezTo>
                        <a:pt x="600" y="3489"/>
                        <a:pt x="606" y="3491"/>
                        <a:pt x="606" y="3491"/>
                      </a:cubicBezTo>
                      <a:cubicBezTo>
                        <a:pt x="606" y="3491"/>
                        <a:pt x="607" y="3491"/>
                        <a:pt x="607" y="3491"/>
                      </a:cubicBezTo>
                      <a:cubicBezTo>
                        <a:pt x="607" y="3491"/>
                        <a:pt x="611" y="3490"/>
                        <a:pt x="611" y="3490"/>
                      </a:cubicBezTo>
                      <a:cubicBezTo>
                        <a:pt x="611" y="3490"/>
                        <a:pt x="611" y="3490"/>
                        <a:pt x="611" y="3490"/>
                      </a:cubicBezTo>
                      <a:cubicBezTo>
                        <a:pt x="611" y="3490"/>
                        <a:pt x="615" y="3491"/>
                        <a:pt x="615" y="3491"/>
                      </a:cubicBezTo>
                      <a:cubicBezTo>
                        <a:pt x="615" y="3491"/>
                        <a:pt x="617" y="3491"/>
                        <a:pt x="617" y="3491"/>
                      </a:cubicBezTo>
                      <a:cubicBezTo>
                        <a:pt x="617" y="3491"/>
                        <a:pt x="620" y="3490"/>
                        <a:pt x="620" y="3490"/>
                      </a:cubicBezTo>
                      <a:cubicBezTo>
                        <a:pt x="620" y="3490"/>
                        <a:pt x="624" y="3490"/>
                        <a:pt x="624" y="3490"/>
                      </a:cubicBezTo>
                      <a:cubicBezTo>
                        <a:pt x="624" y="3490"/>
                        <a:pt x="628" y="3491"/>
                        <a:pt x="628" y="3491"/>
                      </a:cubicBezTo>
                      <a:cubicBezTo>
                        <a:pt x="628" y="3491"/>
                        <a:pt x="629" y="3491"/>
                        <a:pt x="629" y="3491"/>
                      </a:cubicBezTo>
                      <a:cubicBezTo>
                        <a:pt x="629" y="3491"/>
                        <a:pt x="633" y="3490"/>
                        <a:pt x="633" y="3490"/>
                      </a:cubicBezTo>
                      <a:cubicBezTo>
                        <a:pt x="633" y="3490"/>
                        <a:pt x="635" y="3490"/>
                        <a:pt x="635" y="3490"/>
                      </a:cubicBezTo>
                      <a:cubicBezTo>
                        <a:pt x="635" y="3490"/>
                        <a:pt x="639" y="3489"/>
                        <a:pt x="639" y="3489"/>
                      </a:cubicBezTo>
                      <a:cubicBezTo>
                        <a:pt x="639" y="3489"/>
                        <a:pt x="640" y="3489"/>
                        <a:pt x="640" y="3489"/>
                      </a:cubicBezTo>
                      <a:cubicBezTo>
                        <a:pt x="640" y="3489"/>
                        <a:pt x="645" y="3483"/>
                        <a:pt x="645" y="3483"/>
                      </a:cubicBezTo>
                      <a:cubicBezTo>
                        <a:pt x="645" y="3483"/>
                        <a:pt x="647" y="3482"/>
                        <a:pt x="647" y="3482"/>
                      </a:cubicBezTo>
                      <a:cubicBezTo>
                        <a:pt x="647" y="3482"/>
                        <a:pt x="651" y="3484"/>
                        <a:pt x="651" y="3484"/>
                      </a:cubicBezTo>
                      <a:cubicBezTo>
                        <a:pt x="651" y="3484"/>
                        <a:pt x="651" y="3484"/>
                        <a:pt x="651" y="3484"/>
                      </a:cubicBezTo>
                      <a:cubicBezTo>
                        <a:pt x="651" y="3484"/>
                        <a:pt x="656" y="3479"/>
                        <a:pt x="656" y="3479"/>
                      </a:cubicBezTo>
                      <a:cubicBezTo>
                        <a:pt x="656" y="3479"/>
                        <a:pt x="657" y="3479"/>
                        <a:pt x="657" y="3479"/>
                      </a:cubicBezTo>
                      <a:cubicBezTo>
                        <a:pt x="657" y="3479"/>
                        <a:pt x="662" y="3460"/>
                        <a:pt x="662" y="3460"/>
                      </a:cubicBezTo>
                      <a:cubicBezTo>
                        <a:pt x="662" y="3460"/>
                        <a:pt x="662" y="3459"/>
                        <a:pt x="662" y="3459"/>
                      </a:cubicBezTo>
                      <a:cubicBezTo>
                        <a:pt x="662" y="3459"/>
                        <a:pt x="668" y="3305"/>
                        <a:pt x="668" y="3305"/>
                      </a:cubicBezTo>
                      <a:cubicBezTo>
                        <a:pt x="668" y="3305"/>
                        <a:pt x="671" y="3196"/>
                        <a:pt x="671" y="3196"/>
                      </a:cubicBezTo>
                      <a:cubicBezTo>
                        <a:pt x="671" y="3196"/>
                        <a:pt x="673" y="3297"/>
                        <a:pt x="673" y="3297"/>
                      </a:cubicBezTo>
                      <a:cubicBezTo>
                        <a:pt x="673" y="3297"/>
                        <a:pt x="674" y="3312"/>
                        <a:pt x="674" y="3312"/>
                      </a:cubicBezTo>
                      <a:cubicBezTo>
                        <a:pt x="674" y="3312"/>
                        <a:pt x="678" y="3419"/>
                        <a:pt x="678" y="3419"/>
                      </a:cubicBezTo>
                      <a:cubicBezTo>
                        <a:pt x="678" y="3419"/>
                        <a:pt x="679" y="3403"/>
                        <a:pt x="679" y="3403"/>
                      </a:cubicBezTo>
                      <a:cubicBezTo>
                        <a:pt x="679" y="3403"/>
                        <a:pt x="685" y="3152"/>
                        <a:pt x="685" y="3152"/>
                      </a:cubicBezTo>
                      <a:cubicBezTo>
                        <a:pt x="685" y="3152"/>
                        <a:pt x="686" y="3130"/>
                        <a:pt x="686" y="3130"/>
                      </a:cubicBezTo>
                      <a:cubicBezTo>
                        <a:pt x="686" y="3130"/>
                        <a:pt x="690" y="3408"/>
                        <a:pt x="690" y="3408"/>
                      </a:cubicBezTo>
                      <a:cubicBezTo>
                        <a:pt x="690" y="3408"/>
                        <a:pt x="691" y="3413"/>
                        <a:pt x="691" y="3413"/>
                      </a:cubicBezTo>
                      <a:cubicBezTo>
                        <a:pt x="691" y="3413"/>
                        <a:pt x="696" y="3467"/>
                        <a:pt x="696" y="3467"/>
                      </a:cubicBezTo>
                      <a:cubicBezTo>
                        <a:pt x="696" y="3467"/>
                        <a:pt x="696" y="3468"/>
                        <a:pt x="696" y="3468"/>
                      </a:cubicBezTo>
                      <a:cubicBezTo>
                        <a:pt x="696" y="3468"/>
                        <a:pt x="702" y="3477"/>
                        <a:pt x="702" y="3477"/>
                      </a:cubicBezTo>
                      <a:cubicBezTo>
                        <a:pt x="702" y="3477"/>
                        <a:pt x="702" y="3478"/>
                        <a:pt x="702" y="3478"/>
                      </a:cubicBezTo>
                      <a:cubicBezTo>
                        <a:pt x="702" y="3478"/>
                        <a:pt x="703" y="3479"/>
                        <a:pt x="703" y="3479"/>
                      </a:cubicBezTo>
                      <a:cubicBezTo>
                        <a:pt x="703" y="3479"/>
                        <a:pt x="708" y="3479"/>
                        <a:pt x="708" y="3479"/>
                      </a:cubicBezTo>
                      <a:cubicBezTo>
                        <a:pt x="708" y="3479"/>
                        <a:pt x="713" y="3476"/>
                        <a:pt x="713" y="3476"/>
                      </a:cubicBezTo>
                      <a:cubicBezTo>
                        <a:pt x="713" y="3476"/>
                        <a:pt x="713" y="3476"/>
                        <a:pt x="713" y="3476"/>
                      </a:cubicBezTo>
                      <a:cubicBezTo>
                        <a:pt x="713" y="3476"/>
                        <a:pt x="719" y="3450"/>
                        <a:pt x="719" y="3450"/>
                      </a:cubicBezTo>
                      <a:cubicBezTo>
                        <a:pt x="719" y="3450"/>
                        <a:pt x="719" y="3446"/>
                        <a:pt x="719" y="3446"/>
                      </a:cubicBezTo>
                      <a:cubicBezTo>
                        <a:pt x="719" y="3446"/>
                        <a:pt x="722" y="3370"/>
                        <a:pt x="722" y="3370"/>
                      </a:cubicBezTo>
                      <a:cubicBezTo>
                        <a:pt x="722" y="3370"/>
                        <a:pt x="725" y="3375"/>
                        <a:pt x="725" y="3375"/>
                      </a:cubicBezTo>
                      <a:cubicBezTo>
                        <a:pt x="725" y="3375"/>
                        <a:pt x="730" y="3456"/>
                        <a:pt x="730" y="3456"/>
                      </a:cubicBezTo>
                      <a:cubicBezTo>
                        <a:pt x="730" y="3456"/>
                        <a:pt x="730" y="3456"/>
                        <a:pt x="730" y="3456"/>
                      </a:cubicBezTo>
                      <a:cubicBezTo>
                        <a:pt x="730" y="3456"/>
                        <a:pt x="736" y="3394"/>
                        <a:pt x="736" y="3394"/>
                      </a:cubicBezTo>
                      <a:cubicBezTo>
                        <a:pt x="736" y="3394"/>
                        <a:pt x="736" y="3383"/>
                        <a:pt x="736" y="3383"/>
                      </a:cubicBezTo>
                      <a:cubicBezTo>
                        <a:pt x="736" y="3383"/>
                        <a:pt x="738" y="3297"/>
                        <a:pt x="738" y="3297"/>
                      </a:cubicBezTo>
                      <a:cubicBezTo>
                        <a:pt x="738" y="3297"/>
                        <a:pt x="741" y="3320"/>
                        <a:pt x="741" y="3320"/>
                      </a:cubicBezTo>
                      <a:cubicBezTo>
                        <a:pt x="741" y="3320"/>
                        <a:pt x="747" y="3459"/>
                        <a:pt x="747" y="3459"/>
                      </a:cubicBezTo>
                      <a:cubicBezTo>
                        <a:pt x="747" y="3459"/>
                        <a:pt x="747" y="3460"/>
                        <a:pt x="747" y="3460"/>
                      </a:cubicBezTo>
                      <a:cubicBezTo>
                        <a:pt x="747" y="3460"/>
                        <a:pt x="752" y="3476"/>
                        <a:pt x="752" y="3476"/>
                      </a:cubicBezTo>
                      <a:cubicBezTo>
                        <a:pt x="752" y="3476"/>
                        <a:pt x="753" y="3476"/>
                        <a:pt x="753" y="3476"/>
                      </a:cubicBezTo>
                      <a:cubicBezTo>
                        <a:pt x="753" y="3476"/>
                        <a:pt x="758" y="3481"/>
                        <a:pt x="758" y="3481"/>
                      </a:cubicBezTo>
                      <a:cubicBezTo>
                        <a:pt x="758" y="3481"/>
                        <a:pt x="759" y="3481"/>
                        <a:pt x="759" y="3481"/>
                      </a:cubicBezTo>
                      <a:cubicBezTo>
                        <a:pt x="759" y="3481"/>
                        <a:pt x="764" y="3476"/>
                        <a:pt x="764" y="3476"/>
                      </a:cubicBezTo>
                      <a:cubicBezTo>
                        <a:pt x="764" y="3476"/>
                        <a:pt x="764" y="3476"/>
                        <a:pt x="764" y="3476"/>
                      </a:cubicBezTo>
                      <a:cubicBezTo>
                        <a:pt x="764" y="3476"/>
                        <a:pt x="770" y="3483"/>
                        <a:pt x="770" y="3483"/>
                      </a:cubicBezTo>
                      <a:cubicBezTo>
                        <a:pt x="770" y="3483"/>
                        <a:pt x="770" y="3483"/>
                        <a:pt x="770" y="3483"/>
                      </a:cubicBezTo>
                      <a:cubicBezTo>
                        <a:pt x="770" y="3483"/>
                        <a:pt x="775" y="3479"/>
                        <a:pt x="775" y="3479"/>
                      </a:cubicBezTo>
                      <a:cubicBezTo>
                        <a:pt x="775" y="3479"/>
                        <a:pt x="775" y="3479"/>
                        <a:pt x="775" y="3479"/>
                      </a:cubicBezTo>
                      <a:cubicBezTo>
                        <a:pt x="775" y="3479"/>
                        <a:pt x="781" y="3459"/>
                        <a:pt x="781" y="3459"/>
                      </a:cubicBezTo>
                      <a:cubicBezTo>
                        <a:pt x="781" y="3459"/>
                        <a:pt x="781" y="3457"/>
                        <a:pt x="781" y="3457"/>
                      </a:cubicBezTo>
                      <a:cubicBezTo>
                        <a:pt x="781" y="3457"/>
                        <a:pt x="786" y="3274"/>
                        <a:pt x="786" y="3274"/>
                      </a:cubicBezTo>
                      <a:cubicBezTo>
                        <a:pt x="786" y="3274"/>
                        <a:pt x="788" y="3218"/>
                        <a:pt x="788" y="3218"/>
                      </a:cubicBezTo>
                      <a:cubicBezTo>
                        <a:pt x="788" y="3218"/>
                        <a:pt x="792" y="3430"/>
                        <a:pt x="792" y="3430"/>
                      </a:cubicBezTo>
                      <a:cubicBezTo>
                        <a:pt x="792" y="3430"/>
                        <a:pt x="792" y="3433"/>
                        <a:pt x="792" y="3433"/>
                      </a:cubicBezTo>
                      <a:cubicBezTo>
                        <a:pt x="792" y="3433"/>
                        <a:pt x="798" y="3451"/>
                        <a:pt x="798" y="3451"/>
                      </a:cubicBezTo>
                      <a:cubicBezTo>
                        <a:pt x="798" y="3451"/>
                        <a:pt x="798" y="3451"/>
                        <a:pt x="798" y="3451"/>
                      </a:cubicBezTo>
                      <a:cubicBezTo>
                        <a:pt x="798" y="3451"/>
                        <a:pt x="804" y="3304"/>
                        <a:pt x="804" y="3304"/>
                      </a:cubicBezTo>
                      <a:cubicBezTo>
                        <a:pt x="804" y="3304"/>
                        <a:pt x="804" y="3301"/>
                        <a:pt x="804" y="3301"/>
                      </a:cubicBezTo>
                      <a:cubicBezTo>
                        <a:pt x="804" y="3301"/>
                        <a:pt x="809" y="3445"/>
                        <a:pt x="809" y="3445"/>
                      </a:cubicBezTo>
                      <a:cubicBezTo>
                        <a:pt x="809" y="3445"/>
                        <a:pt x="809" y="3445"/>
                        <a:pt x="809" y="3445"/>
                      </a:cubicBezTo>
                      <a:cubicBezTo>
                        <a:pt x="809" y="3445"/>
                        <a:pt x="815" y="3464"/>
                        <a:pt x="815" y="3464"/>
                      </a:cubicBezTo>
                      <a:cubicBezTo>
                        <a:pt x="815" y="3464"/>
                        <a:pt x="815" y="3465"/>
                        <a:pt x="815" y="3465"/>
                      </a:cubicBezTo>
                      <a:cubicBezTo>
                        <a:pt x="815" y="3465"/>
                        <a:pt x="820" y="3473"/>
                        <a:pt x="820" y="3473"/>
                      </a:cubicBezTo>
                      <a:cubicBezTo>
                        <a:pt x="820" y="3473"/>
                        <a:pt x="823" y="3473"/>
                        <a:pt x="823" y="3473"/>
                      </a:cubicBezTo>
                      <a:cubicBezTo>
                        <a:pt x="823" y="3473"/>
                        <a:pt x="826" y="3476"/>
                        <a:pt x="826" y="3476"/>
                      </a:cubicBezTo>
                      <a:cubicBezTo>
                        <a:pt x="826" y="3476"/>
                        <a:pt x="828" y="3477"/>
                        <a:pt x="828" y="3477"/>
                      </a:cubicBezTo>
                      <a:cubicBezTo>
                        <a:pt x="828" y="3477"/>
                        <a:pt x="832" y="3473"/>
                        <a:pt x="832" y="3473"/>
                      </a:cubicBezTo>
                      <a:cubicBezTo>
                        <a:pt x="832" y="3473"/>
                        <a:pt x="832" y="3472"/>
                        <a:pt x="832" y="3472"/>
                      </a:cubicBezTo>
                      <a:cubicBezTo>
                        <a:pt x="832" y="3472"/>
                        <a:pt x="837" y="3464"/>
                        <a:pt x="837" y="3464"/>
                      </a:cubicBezTo>
                      <a:cubicBezTo>
                        <a:pt x="837" y="3464"/>
                        <a:pt x="838" y="3462"/>
                        <a:pt x="838" y="3462"/>
                      </a:cubicBezTo>
                      <a:cubicBezTo>
                        <a:pt x="838" y="3462"/>
                        <a:pt x="843" y="3305"/>
                        <a:pt x="843" y="3305"/>
                      </a:cubicBezTo>
                      <a:cubicBezTo>
                        <a:pt x="843" y="3305"/>
                        <a:pt x="843" y="3303"/>
                        <a:pt x="843" y="3303"/>
                      </a:cubicBezTo>
                      <a:cubicBezTo>
                        <a:pt x="843" y="3303"/>
                        <a:pt x="849" y="3423"/>
                        <a:pt x="849" y="3423"/>
                      </a:cubicBezTo>
                      <a:cubicBezTo>
                        <a:pt x="849" y="3423"/>
                        <a:pt x="850" y="3435"/>
                        <a:pt x="850" y="3435"/>
                      </a:cubicBezTo>
                      <a:cubicBezTo>
                        <a:pt x="850" y="3435"/>
                        <a:pt x="854" y="3348"/>
                        <a:pt x="854" y="3348"/>
                      </a:cubicBezTo>
                      <a:cubicBezTo>
                        <a:pt x="854" y="3348"/>
                        <a:pt x="855" y="3336"/>
                        <a:pt x="855" y="3336"/>
                      </a:cubicBezTo>
                      <a:cubicBezTo>
                        <a:pt x="855" y="3336"/>
                        <a:pt x="858" y="3125"/>
                        <a:pt x="858" y="3125"/>
                      </a:cubicBezTo>
                      <a:cubicBezTo>
                        <a:pt x="858" y="3125"/>
                        <a:pt x="860" y="3256"/>
                        <a:pt x="860" y="3256"/>
                      </a:cubicBezTo>
                      <a:cubicBezTo>
                        <a:pt x="860" y="3256"/>
                        <a:pt x="866" y="3435"/>
                        <a:pt x="866" y="3435"/>
                      </a:cubicBezTo>
                      <a:cubicBezTo>
                        <a:pt x="866" y="3435"/>
                        <a:pt x="866" y="3434"/>
                        <a:pt x="866" y="3434"/>
                      </a:cubicBezTo>
                      <a:cubicBezTo>
                        <a:pt x="866" y="3434"/>
                        <a:pt x="871" y="3317"/>
                        <a:pt x="871" y="3317"/>
                      </a:cubicBezTo>
                      <a:cubicBezTo>
                        <a:pt x="871" y="3317"/>
                        <a:pt x="873" y="3280"/>
                        <a:pt x="873" y="3280"/>
                      </a:cubicBezTo>
                      <a:cubicBezTo>
                        <a:pt x="873" y="3280"/>
                        <a:pt x="877" y="3435"/>
                        <a:pt x="877" y="3435"/>
                      </a:cubicBezTo>
                      <a:cubicBezTo>
                        <a:pt x="877" y="3435"/>
                        <a:pt x="877" y="3438"/>
                        <a:pt x="877" y="3438"/>
                      </a:cubicBezTo>
                      <a:cubicBezTo>
                        <a:pt x="877" y="3438"/>
                        <a:pt x="883" y="3470"/>
                        <a:pt x="883" y="3470"/>
                      </a:cubicBezTo>
                      <a:cubicBezTo>
                        <a:pt x="883" y="3470"/>
                        <a:pt x="883" y="3471"/>
                        <a:pt x="883" y="3471"/>
                      </a:cubicBezTo>
                      <a:cubicBezTo>
                        <a:pt x="883" y="3471"/>
                        <a:pt x="888" y="3481"/>
                        <a:pt x="888" y="3481"/>
                      </a:cubicBezTo>
                      <a:cubicBezTo>
                        <a:pt x="888" y="3481"/>
                        <a:pt x="889" y="3482"/>
                        <a:pt x="889" y="3482"/>
                      </a:cubicBezTo>
                      <a:cubicBezTo>
                        <a:pt x="889" y="3482"/>
                        <a:pt x="893" y="3469"/>
                        <a:pt x="893" y="3469"/>
                      </a:cubicBezTo>
                      <a:cubicBezTo>
                        <a:pt x="893" y="3469"/>
                        <a:pt x="894" y="3470"/>
                        <a:pt x="894" y="3470"/>
                      </a:cubicBezTo>
                      <a:cubicBezTo>
                        <a:pt x="894" y="3470"/>
                        <a:pt x="899" y="3483"/>
                        <a:pt x="899" y="3483"/>
                      </a:cubicBezTo>
                      <a:cubicBezTo>
                        <a:pt x="899" y="3483"/>
                        <a:pt x="901" y="3480"/>
                        <a:pt x="901" y="3480"/>
                      </a:cubicBezTo>
                      <a:cubicBezTo>
                        <a:pt x="901" y="3480"/>
                        <a:pt x="904" y="3484"/>
                        <a:pt x="904" y="3484"/>
                      </a:cubicBezTo>
                      <a:cubicBezTo>
                        <a:pt x="904" y="3484"/>
                        <a:pt x="905" y="3481"/>
                        <a:pt x="905" y="3481"/>
                      </a:cubicBezTo>
                      <a:cubicBezTo>
                        <a:pt x="905" y="3481"/>
                        <a:pt x="910" y="3467"/>
                        <a:pt x="910" y="3467"/>
                      </a:cubicBezTo>
                      <a:cubicBezTo>
                        <a:pt x="910" y="3467"/>
                        <a:pt x="911" y="3469"/>
                        <a:pt x="911" y="3469"/>
                      </a:cubicBezTo>
                      <a:cubicBezTo>
                        <a:pt x="911" y="3469"/>
                        <a:pt x="915" y="3479"/>
                        <a:pt x="915" y="3479"/>
                      </a:cubicBezTo>
                      <a:cubicBezTo>
                        <a:pt x="915" y="3479"/>
                        <a:pt x="917" y="3470"/>
                        <a:pt x="917" y="3470"/>
                      </a:cubicBezTo>
                      <a:cubicBezTo>
                        <a:pt x="917" y="3470"/>
                        <a:pt x="922" y="3457"/>
                        <a:pt x="922" y="3457"/>
                      </a:cubicBezTo>
                      <a:cubicBezTo>
                        <a:pt x="922" y="3457"/>
                        <a:pt x="923" y="3457"/>
                        <a:pt x="923" y="3457"/>
                      </a:cubicBezTo>
                      <a:cubicBezTo>
                        <a:pt x="923" y="3457"/>
                        <a:pt x="928" y="3405"/>
                        <a:pt x="928" y="3405"/>
                      </a:cubicBezTo>
                      <a:cubicBezTo>
                        <a:pt x="928" y="3405"/>
                        <a:pt x="928" y="3402"/>
                        <a:pt x="928" y="3402"/>
                      </a:cubicBezTo>
                      <a:cubicBezTo>
                        <a:pt x="928" y="3402"/>
                        <a:pt x="934" y="3318"/>
                        <a:pt x="934" y="3318"/>
                      </a:cubicBezTo>
                      <a:cubicBezTo>
                        <a:pt x="934" y="3318"/>
                        <a:pt x="934" y="3311"/>
                        <a:pt x="934" y="3311"/>
                      </a:cubicBezTo>
                      <a:cubicBezTo>
                        <a:pt x="934" y="3311"/>
                        <a:pt x="939" y="3167"/>
                        <a:pt x="939" y="3167"/>
                      </a:cubicBezTo>
                      <a:cubicBezTo>
                        <a:pt x="939" y="3167"/>
                        <a:pt x="939" y="3166"/>
                        <a:pt x="939" y="3166"/>
                      </a:cubicBezTo>
                      <a:cubicBezTo>
                        <a:pt x="939" y="3166"/>
                        <a:pt x="945" y="3003"/>
                        <a:pt x="945" y="3003"/>
                      </a:cubicBezTo>
                      <a:cubicBezTo>
                        <a:pt x="945" y="3003"/>
                        <a:pt x="945" y="2985"/>
                        <a:pt x="945" y="2985"/>
                      </a:cubicBezTo>
                      <a:cubicBezTo>
                        <a:pt x="945" y="2985"/>
                        <a:pt x="950" y="2194"/>
                        <a:pt x="950" y="2194"/>
                      </a:cubicBezTo>
                      <a:cubicBezTo>
                        <a:pt x="950" y="2194"/>
                        <a:pt x="951" y="2134"/>
                        <a:pt x="951" y="2134"/>
                      </a:cubicBezTo>
                      <a:cubicBezTo>
                        <a:pt x="951" y="2134"/>
                        <a:pt x="952" y="0"/>
                        <a:pt x="952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3" name="Freeform 92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300288"/>
                </a:xfrm>
                <a:custGeom>
                  <a:avLst/>
                  <a:gdLst>
                    <a:gd name="T0" fmla="*/ 73 w 5191"/>
                    <a:gd name="T1" fmla="*/ 3470 h 3492"/>
                    <a:gd name="T2" fmla="*/ 153 w 5191"/>
                    <a:gd name="T3" fmla="*/ 3462 h 3492"/>
                    <a:gd name="T4" fmla="*/ 237 w 5191"/>
                    <a:gd name="T5" fmla="*/ 3490 h 3492"/>
                    <a:gd name="T6" fmla="*/ 318 w 5191"/>
                    <a:gd name="T7" fmla="*/ 3489 h 3492"/>
                    <a:gd name="T8" fmla="*/ 401 w 5191"/>
                    <a:gd name="T9" fmla="*/ 3489 h 3492"/>
                    <a:gd name="T10" fmla="*/ 484 w 5191"/>
                    <a:gd name="T11" fmla="*/ 3490 h 3492"/>
                    <a:gd name="T12" fmla="*/ 565 w 5191"/>
                    <a:gd name="T13" fmla="*/ 3490 h 3492"/>
                    <a:gd name="T14" fmla="*/ 647 w 5191"/>
                    <a:gd name="T15" fmla="*/ 3490 h 3492"/>
                    <a:gd name="T16" fmla="*/ 729 w 5191"/>
                    <a:gd name="T17" fmla="*/ 3490 h 3492"/>
                    <a:gd name="T18" fmla="*/ 811 w 5191"/>
                    <a:gd name="T19" fmla="*/ 3491 h 3492"/>
                    <a:gd name="T20" fmla="*/ 892 w 5191"/>
                    <a:gd name="T21" fmla="*/ 3491 h 3492"/>
                    <a:gd name="T22" fmla="*/ 973 w 5191"/>
                    <a:gd name="T23" fmla="*/ 3491 h 3492"/>
                    <a:gd name="T24" fmla="*/ 1055 w 5191"/>
                    <a:gd name="T25" fmla="*/ 3490 h 3492"/>
                    <a:gd name="T26" fmla="*/ 1137 w 5191"/>
                    <a:gd name="T27" fmla="*/ 3488 h 3492"/>
                    <a:gd name="T28" fmla="*/ 1221 w 5191"/>
                    <a:gd name="T29" fmla="*/ 3491 h 3492"/>
                    <a:gd name="T30" fmla="*/ 1304 w 5191"/>
                    <a:gd name="T31" fmla="*/ 3491 h 3492"/>
                    <a:gd name="T32" fmla="*/ 1383 w 5191"/>
                    <a:gd name="T33" fmla="*/ 3491 h 3492"/>
                    <a:gd name="T34" fmla="*/ 1466 w 5191"/>
                    <a:gd name="T35" fmla="*/ 3491 h 3492"/>
                    <a:gd name="T36" fmla="*/ 1549 w 5191"/>
                    <a:gd name="T37" fmla="*/ 3484 h 3492"/>
                    <a:gd name="T38" fmla="*/ 1632 w 5191"/>
                    <a:gd name="T39" fmla="*/ 3490 h 3492"/>
                    <a:gd name="T40" fmla="*/ 1711 w 5191"/>
                    <a:gd name="T41" fmla="*/ 3490 h 3492"/>
                    <a:gd name="T42" fmla="*/ 1795 w 5191"/>
                    <a:gd name="T43" fmla="*/ 3490 h 3492"/>
                    <a:gd name="T44" fmla="*/ 1876 w 5191"/>
                    <a:gd name="T45" fmla="*/ 3490 h 3492"/>
                    <a:gd name="T46" fmla="*/ 1958 w 5191"/>
                    <a:gd name="T47" fmla="*/ 3270 h 3492"/>
                    <a:gd name="T48" fmla="*/ 2040 w 5191"/>
                    <a:gd name="T49" fmla="*/ 3489 h 3492"/>
                    <a:gd name="T50" fmla="*/ 2121 w 5191"/>
                    <a:gd name="T51" fmla="*/ 3487 h 3492"/>
                    <a:gd name="T52" fmla="*/ 2203 w 5191"/>
                    <a:gd name="T53" fmla="*/ 3490 h 3492"/>
                    <a:gd name="T54" fmla="*/ 2286 w 5191"/>
                    <a:gd name="T55" fmla="*/ 3490 h 3492"/>
                    <a:gd name="T56" fmla="*/ 2369 w 5191"/>
                    <a:gd name="T57" fmla="*/ 3490 h 3492"/>
                    <a:gd name="T58" fmla="*/ 2451 w 5191"/>
                    <a:gd name="T59" fmla="*/ 3491 h 3492"/>
                    <a:gd name="T60" fmla="*/ 2531 w 5191"/>
                    <a:gd name="T61" fmla="*/ 3490 h 3492"/>
                    <a:gd name="T62" fmla="*/ 2613 w 5191"/>
                    <a:gd name="T63" fmla="*/ 3491 h 3492"/>
                    <a:gd name="T64" fmla="*/ 2696 w 5191"/>
                    <a:gd name="T65" fmla="*/ 3490 h 3492"/>
                    <a:gd name="T66" fmla="*/ 2779 w 5191"/>
                    <a:gd name="T67" fmla="*/ 3491 h 3492"/>
                    <a:gd name="T68" fmla="*/ 2861 w 5191"/>
                    <a:gd name="T69" fmla="*/ 3490 h 3492"/>
                    <a:gd name="T70" fmla="*/ 2941 w 5191"/>
                    <a:gd name="T71" fmla="*/ 3490 h 3492"/>
                    <a:gd name="T72" fmla="*/ 3024 w 5191"/>
                    <a:gd name="T73" fmla="*/ 3490 h 3492"/>
                    <a:gd name="T74" fmla="*/ 3106 w 5191"/>
                    <a:gd name="T75" fmla="*/ 3490 h 3492"/>
                    <a:gd name="T76" fmla="*/ 3188 w 5191"/>
                    <a:gd name="T77" fmla="*/ 3490 h 3492"/>
                    <a:gd name="T78" fmla="*/ 3270 w 5191"/>
                    <a:gd name="T79" fmla="*/ 3491 h 3492"/>
                    <a:gd name="T80" fmla="*/ 3353 w 5191"/>
                    <a:gd name="T81" fmla="*/ 3491 h 3492"/>
                    <a:gd name="T82" fmla="*/ 3436 w 5191"/>
                    <a:gd name="T83" fmla="*/ 3491 h 3492"/>
                    <a:gd name="T84" fmla="*/ 3516 w 5191"/>
                    <a:gd name="T85" fmla="*/ 3491 h 3492"/>
                    <a:gd name="T86" fmla="*/ 3597 w 5191"/>
                    <a:gd name="T87" fmla="*/ 3491 h 3492"/>
                    <a:gd name="T88" fmla="*/ 3680 w 5191"/>
                    <a:gd name="T89" fmla="*/ 3490 h 3492"/>
                    <a:gd name="T90" fmla="*/ 3765 w 5191"/>
                    <a:gd name="T91" fmla="*/ 3490 h 3492"/>
                    <a:gd name="T92" fmla="*/ 3845 w 5191"/>
                    <a:gd name="T93" fmla="*/ 3490 h 3492"/>
                    <a:gd name="T94" fmla="*/ 3926 w 5191"/>
                    <a:gd name="T95" fmla="*/ 3491 h 3492"/>
                    <a:gd name="T96" fmla="*/ 4009 w 5191"/>
                    <a:gd name="T97" fmla="*/ 3490 h 3492"/>
                    <a:gd name="T98" fmla="*/ 4089 w 5191"/>
                    <a:gd name="T99" fmla="*/ 3487 h 3492"/>
                    <a:gd name="T100" fmla="*/ 4174 w 5191"/>
                    <a:gd name="T101" fmla="*/ 3488 h 3492"/>
                    <a:gd name="T102" fmla="*/ 4253 w 5191"/>
                    <a:gd name="T103" fmla="*/ 3487 h 3492"/>
                    <a:gd name="T104" fmla="*/ 4336 w 5191"/>
                    <a:gd name="T105" fmla="*/ 3446 h 3492"/>
                    <a:gd name="T106" fmla="*/ 4417 w 5191"/>
                    <a:gd name="T107" fmla="*/ 3484 h 3492"/>
                    <a:gd name="T108" fmla="*/ 4499 w 5191"/>
                    <a:gd name="T109" fmla="*/ 3472 h 3492"/>
                    <a:gd name="T110" fmla="*/ 4581 w 5191"/>
                    <a:gd name="T111" fmla="*/ 3488 h 3492"/>
                    <a:gd name="T112" fmla="*/ 4666 w 5191"/>
                    <a:gd name="T113" fmla="*/ 3483 h 3492"/>
                    <a:gd name="T114" fmla="*/ 4745 w 5191"/>
                    <a:gd name="T115" fmla="*/ 3490 h 3492"/>
                    <a:gd name="T116" fmla="*/ 4830 w 5191"/>
                    <a:gd name="T117" fmla="*/ 3490 h 3492"/>
                    <a:gd name="T118" fmla="*/ 4910 w 5191"/>
                    <a:gd name="T119" fmla="*/ 3491 h 3492"/>
                    <a:gd name="T120" fmla="*/ 4994 w 5191"/>
                    <a:gd name="T121" fmla="*/ 3492 h 3492"/>
                    <a:gd name="T122" fmla="*/ 5073 w 5191"/>
                    <a:gd name="T123" fmla="*/ 3036 h 3492"/>
                    <a:gd name="T124" fmla="*/ 5154 w 5191"/>
                    <a:gd name="T125" fmla="*/ 3487 h 3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49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551"/>
                        <a:pt x="0" y="551"/>
                      </a:cubicBezTo>
                      <a:cubicBezTo>
                        <a:pt x="0" y="551"/>
                        <a:pt x="0" y="786"/>
                        <a:pt x="0" y="786"/>
                      </a:cubicBezTo>
                      <a:cubicBezTo>
                        <a:pt x="0" y="786"/>
                        <a:pt x="5" y="2618"/>
                        <a:pt x="5" y="2618"/>
                      </a:cubicBezTo>
                      <a:cubicBezTo>
                        <a:pt x="5" y="2618"/>
                        <a:pt x="6" y="2661"/>
                        <a:pt x="6" y="2661"/>
                      </a:cubicBezTo>
                      <a:cubicBezTo>
                        <a:pt x="6" y="2661"/>
                        <a:pt x="11" y="3077"/>
                        <a:pt x="11" y="3077"/>
                      </a:cubicBezTo>
                      <a:cubicBezTo>
                        <a:pt x="11" y="3077"/>
                        <a:pt x="11" y="3085"/>
                        <a:pt x="11" y="3085"/>
                      </a:cubicBezTo>
                      <a:cubicBezTo>
                        <a:pt x="11" y="3085"/>
                        <a:pt x="17" y="3223"/>
                        <a:pt x="17" y="3223"/>
                      </a:cubicBezTo>
                      <a:cubicBezTo>
                        <a:pt x="17" y="3223"/>
                        <a:pt x="17" y="3228"/>
                        <a:pt x="17" y="3228"/>
                      </a:cubicBezTo>
                      <a:cubicBezTo>
                        <a:pt x="17" y="3228"/>
                        <a:pt x="22" y="3322"/>
                        <a:pt x="22" y="3322"/>
                      </a:cubicBezTo>
                      <a:cubicBezTo>
                        <a:pt x="22" y="3322"/>
                        <a:pt x="23" y="3325"/>
                        <a:pt x="23" y="3325"/>
                      </a:cubicBezTo>
                      <a:cubicBezTo>
                        <a:pt x="23" y="3325"/>
                        <a:pt x="28" y="3359"/>
                        <a:pt x="28" y="3359"/>
                      </a:cubicBezTo>
                      <a:cubicBezTo>
                        <a:pt x="28" y="3359"/>
                        <a:pt x="28" y="3360"/>
                        <a:pt x="28" y="3360"/>
                      </a:cubicBezTo>
                      <a:cubicBezTo>
                        <a:pt x="28" y="3360"/>
                        <a:pt x="34" y="3393"/>
                        <a:pt x="34" y="3393"/>
                      </a:cubicBezTo>
                      <a:cubicBezTo>
                        <a:pt x="34" y="3393"/>
                        <a:pt x="34" y="3396"/>
                        <a:pt x="34" y="3396"/>
                      </a:cubicBezTo>
                      <a:cubicBezTo>
                        <a:pt x="34" y="3396"/>
                        <a:pt x="39" y="3409"/>
                        <a:pt x="39" y="3409"/>
                      </a:cubicBezTo>
                      <a:cubicBezTo>
                        <a:pt x="39" y="3409"/>
                        <a:pt x="40" y="3410"/>
                        <a:pt x="40" y="3410"/>
                      </a:cubicBezTo>
                      <a:cubicBezTo>
                        <a:pt x="40" y="3410"/>
                        <a:pt x="45" y="3432"/>
                        <a:pt x="45" y="3432"/>
                      </a:cubicBezTo>
                      <a:cubicBezTo>
                        <a:pt x="45" y="3432"/>
                        <a:pt x="49" y="3430"/>
                        <a:pt x="49" y="3430"/>
                      </a:cubicBezTo>
                      <a:cubicBezTo>
                        <a:pt x="49" y="3430"/>
                        <a:pt x="51" y="3434"/>
                        <a:pt x="51" y="3434"/>
                      </a:cubicBezTo>
                      <a:cubicBezTo>
                        <a:pt x="51" y="3434"/>
                        <a:pt x="51" y="3434"/>
                        <a:pt x="51" y="3434"/>
                      </a:cubicBezTo>
                      <a:cubicBezTo>
                        <a:pt x="51" y="3434"/>
                        <a:pt x="56" y="3442"/>
                        <a:pt x="56" y="3442"/>
                      </a:cubicBezTo>
                      <a:cubicBezTo>
                        <a:pt x="56" y="3442"/>
                        <a:pt x="57" y="3442"/>
                        <a:pt x="57" y="3442"/>
                      </a:cubicBezTo>
                      <a:cubicBezTo>
                        <a:pt x="57" y="3442"/>
                        <a:pt x="61" y="3454"/>
                        <a:pt x="61" y="3454"/>
                      </a:cubicBezTo>
                      <a:cubicBezTo>
                        <a:pt x="61" y="3454"/>
                        <a:pt x="64" y="3451"/>
                        <a:pt x="64" y="3451"/>
                      </a:cubicBezTo>
                      <a:cubicBezTo>
                        <a:pt x="64" y="3451"/>
                        <a:pt x="68" y="3457"/>
                        <a:pt x="68" y="3457"/>
                      </a:cubicBezTo>
                      <a:cubicBezTo>
                        <a:pt x="68" y="3457"/>
                        <a:pt x="68" y="3457"/>
                        <a:pt x="68" y="3457"/>
                      </a:cubicBezTo>
                      <a:cubicBezTo>
                        <a:pt x="68" y="3457"/>
                        <a:pt x="73" y="3470"/>
                        <a:pt x="73" y="3470"/>
                      </a:cubicBezTo>
                      <a:cubicBezTo>
                        <a:pt x="73" y="3470"/>
                        <a:pt x="74" y="3470"/>
                        <a:pt x="74" y="3470"/>
                      </a:cubicBezTo>
                      <a:cubicBezTo>
                        <a:pt x="74" y="3470"/>
                        <a:pt x="79" y="3468"/>
                        <a:pt x="79" y="3468"/>
                      </a:cubicBezTo>
                      <a:cubicBezTo>
                        <a:pt x="79" y="3468"/>
                        <a:pt x="79" y="3468"/>
                        <a:pt x="79" y="3468"/>
                      </a:cubicBezTo>
                      <a:cubicBezTo>
                        <a:pt x="79" y="3468"/>
                        <a:pt x="85" y="3472"/>
                        <a:pt x="85" y="3472"/>
                      </a:cubicBezTo>
                      <a:cubicBezTo>
                        <a:pt x="85" y="3472"/>
                        <a:pt x="85" y="3473"/>
                        <a:pt x="85" y="3473"/>
                      </a:cubicBezTo>
                      <a:cubicBezTo>
                        <a:pt x="85" y="3473"/>
                        <a:pt x="87" y="3477"/>
                        <a:pt x="87" y="3477"/>
                      </a:cubicBezTo>
                      <a:cubicBezTo>
                        <a:pt x="87" y="3477"/>
                        <a:pt x="91" y="3475"/>
                        <a:pt x="91" y="3475"/>
                      </a:cubicBezTo>
                      <a:cubicBezTo>
                        <a:pt x="91" y="3475"/>
                        <a:pt x="96" y="3479"/>
                        <a:pt x="96" y="3479"/>
                      </a:cubicBezTo>
                      <a:cubicBezTo>
                        <a:pt x="96" y="3479"/>
                        <a:pt x="99" y="3479"/>
                        <a:pt x="99" y="3479"/>
                      </a:cubicBezTo>
                      <a:cubicBezTo>
                        <a:pt x="99" y="3479"/>
                        <a:pt x="102" y="3481"/>
                        <a:pt x="102" y="3481"/>
                      </a:cubicBezTo>
                      <a:cubicBezTo>
                        <a:pt x="102" y="3481"/>
                        <a:pt x="104" y="3481"/>
                        <a:pt x="104" y="3481"/>
                      </a:cubicBezTo>
                      <a:cubicBezTo>
                        <a:pt x="104" y="3481"/>
                        <a:pt x="106" y="3482"/>
                        <a:pt x="106" y="3482"/>
                      </a:cubicBezTo>
                      <a:cubicBezTo>
                        <a:pt x="106" y="3482"/>
                        <a:pt x="108" y="3482"/>
                        <a:pt x="108" y="3482"/>
                      </a:cubicBezTo>
                      <a:cubicBezTo>
                        <a:pt x="108" y="3482"/>
                        <a:pt x="112" y="3485"/>
                        <a:pt x="112" y="3485"/>
                      </a:cubicBezTo>
                      <a:cubicBezTo>
                        <a:pt x="112" y="3485"/>
                        <a:pt x="113" y="3484"/>
                        <a:pt x="113" y="3484"/>
                      </a:cubicBezTo>
                      <a:cubicBezTo>
                        <a:pt x="113" y="3484"/>
                        <a:pt x="117" y="3478"/>
                        <a:pt x="117" y="3478"/>
                      </a:cubicBezTo>
                      <a:cubicBezTo>
                        <a:pt x="117" y="3478"/>
                        <a:pt x="119" y="3482"/>
                        <a:pt x="119" y="3482"/>
                      </a:cubicBezTo>
                      <a:cubicBezTo>
                        <a:pt x="119" y="3482"/>
                        <a:pt x="121" y="3483"/>
                        <a:pt x="121" y="3483"/>
                      </a:cubicBezTo>
                      <a:cubicBezTo>
                        <a:pt x="121" y="3483"/>
                        <a:pt x="125" y="3482"/>
                        <a:pt x="125" y="3482"/>
                      </a:cubicBezTo>
                      <a:cubicBezTo>
                        <a:pt x="125" y="3482"/>
                        <a:pt x="130" y="3477"/>
                        <a:pt x="130" y="3477"/>
                      </a:cubicBezTo>
                      <a:cubicBezTo>
                        <a:pt x="130" y="3477"/>
                        <a:pt x="130" y="3477"/>
                        <a:pt x="130" y="3477"/>
                      </a:cubicBezTo>
                      <a:cubicBezTo>
                        <a:pt x="130" y="3477"/>
                        <a:pt x="134" y="3471"/>
                        <a:pt x="134" y="3471"/>
                      </a:cubicBezTo>
                      <a:cubicBezTo>
                        <a:pt x="134" y="3471"/>
                        <a:pt x="136" y="3473"/>
                        <a:pt x="136" y="3473"/>
                      </a:cubicBezTo>
                      <a:cubicBezTo>
                        <a:pt x="136" y="3473"/>
                        <a:pt x="140" y="3466"/>
                        <a:pt x="140" y="3466"/>
                      </a:cubicBezTo>
                      <a:cubicBezTo>
                        <a:pt x="140" y="3466"/>
                        <a:pt x="143" y="3468"/>
                        <a:pt x="143" y="3468"/>
                      </a:cubicBezTo>
                      <a:cubicBezTo>
                        <a:pt x="143" y="3468"/>
                        <a:pt x="147" y="3462"/>
                        <a:pt x="147" y="3462"/>
                      </a:cubicBezTo>
                      <a:cubicBezTo>
                        <a:pt x="147" y="3462"/>
                        <a:pt x="150" y="3465"/>
                        <a:pt x="150" y="3465"/>
                      </a:cubicBezTo>
                      <a:cubicBezTo>
                        <a:pt x="150" y="3465"/>
                        <a:pt x="153" y="3462"/>
                        <a:pt x="153" y="3462"/>
                      </a:cubicBezTo>
                      <a:cubicBezTo>
                        <a:pt x="153" y="3462"/>
                        <a:pt x="153" y="3462"/>
                        <a:pt x="153" y="3462"/>
                      </a:cubicBezTo>
                      <a:cubicBezTo>
                        <a:pt x="153" y="3462"/>
                        <a:pt x="158" y="3473"/>
                        <a:pt x="158" y="3473"/>
                      </a:cubicBezTo>
                      <a:cubicBezTo>
                        <a:pt x="158" y="3473"/>
                        <a:pt x="158" y="3473"/>
                        <a:pt x="158" y="3473"/>
                      </a:cubicBezTo>
                      <a:cubicBezTo>
                        <a:pt x="158" y="3473"/>
                        <a:pt x="164" y="3476"/>
                        <a:pt x="164" y="3476"/>
                      </a:cubicBezTo>
                      <a:cubicBezTo>
                        <a:pt x="164" y="3476"/>
                        <a:pt x="164" y="3476"/>
                        <a:pt x="164" y="3476"/>
                      </a:cubicBezTo>
                      <a:cubicBezTo>
                        <a:pt x="164" y="3476"/>
                        <a:pt x="169" y="3483"/>
                        <a:pt x="169" y="3483"/>
                      </a:cubicBezTo>
                      <a:cubicBezTo>
                        <a:pt x="169" y="3483"/>
                        <a:pt x="170" y="3483"/>
                        <a:pt x="170" y="3483"/>
                      </a:cubicBezTo>
                      <a:cubicBezTo>
                        <a:pt x="170" y="3483"/>
                        <a:pt x="173" y="3486"/>
                        <a:pt x="173" y="3486"/>
                      </a:cubicBezTo>
                      <a:cubicBezTo>
                        <a:pt x="173" y="3486"/>
                        <a:pt x="177" y="3485"/>
                        <a:pt x="177" y="3485"/>
                      </a:cubicBezTo>
                      <a:cubicBezTo>
                        <a:pt x="177" y="3485"/>
                        <a:pt x="181" y="3487"/>
                        <a:pt x="181" y="3487"/>
                      </a:cubicBezTo>
                      <a:cubicBezTo>
                        <a:pt x="181" y="3487"/>
                        <a:pt x="181" y="3487"/>
                        <a:pt x="181" y="3487"/>
                      </a:cubicBezTo>
                      <a:cubicBezTo>
                        <a:pt x="181" y="3487"/>
                        <a:pt x="184" y="3486"/>
                        <a:pt x="184" y="3486"/>
                      </a:cubicBezTo>
                      <a:cubicBezTo>
                        <a:pt x="184" y="3486"/>
                        <a:pt x="187" y="3487"/>
                        <a:pt x="187" y="3487"/>
                      </a:cubicBezTo>
                      <a:cubicBezTo>
                        <a:pt x="187" y="3487"/>
                        <a:pt x="192" y="3489"/>
                        <a:pt x="192" y="3489"/>
                      </a:cubicBezTo>
                      <a:cubicBezTo>
                        <a:pt x="192" y="3489"/>
                        <a:pt x="193" y="3489"/>
                        <a:pt x="193" y="3489"/>
                      </a:cubicBezTo>
                      <a:cubicBezTo>
                        <a:pt x="193" y="3489"/>
                        <a:pt x="196" y="3489"/>
                        <a:pt x="196" y="3489"/>
                      </a:cubicBezTo>
                      <a:cubicBezTo>
                        <a:pt x="196" y="3489"/>
                        <a:pt x="203" y="3489"/>
                        <a:pt x="203" y="3489"/>
                      </a:cubicBezTo>
                      <a:cubicBezTo>
                        <a:pt x="203" y="3489"/>
                        <a:pt x="203" y="3488"/>
                        <a:pt x="203" y="3488"/>
                      </a:cubicBezTo>
                      <a:cubicBezTo>
                        <a:pt x="203" y="3488"/>
                        <a:pt x="204" y="3489"/>
                        <a:pt x="204" y="3489"/>
                      </a:cubicBezTo>
                      <a:cubicBezTo>
                        <a:pt x="204" y="3489"/>
                        <a:pt x="208" y="3488"/>
                        <a:pt x="208" y="3488"/>
                      </a:cubicBezTo>
                      <a:cubicBezTo>
                        <a:pt x="208" y="3488"/>
                        <a:pt x="211" y="3489"/>
                        <a:pt x="211" y="3489"/>
                      </a:cubicBezTo>
                      <a:cubicBezTo>
                        <a:pt x="211" y="3489"/>
                        <a:pt x="215" y="3488"/>
                        <a:pt x="215" y="3488"/>
                      </a:cubicBezTo>
                      <a:cubicBezTo>
                        <a:pt x="215" y="3488"/>
                        <a:pt x="219" y="3489"/>
                        <a:pt x="219" y="3489"/>
                      </a:cubicBezTo>
                      <a:cubicBezTo>
                        <a:pt x="219" y="3489"/>
                        <a:pt x="220" y="3488"/>
                        <a:pt x="220" y="3488"/>
                      </a:cubicBezTo>
                      <a:cubicBezTo>
                        <a:pt x="220" y="3488"/>
                        <a:pt x="221" y="3488"/>
                        <a:pt x="221" y="3488"/>
                      </a:cubicBezTo>
                      <a:cubicBezTo>
                        <a:pt x="221" y="3488"/>
                        <a:pt x="226" y="3489"/>
                        <a:pt x="226" y="3489"/>
                      </a:cubicBezTo>
                      <a:cubicBezTo>
                        <a:pt x="226" y="3489"/>
                        <a:pt x="226" y="3489"/>
                        <a:pt x="226" y="3489"/>
                      </a:cubicBezTo>
                      <a:cubicBezTo>
                        <a:pt x="226" y="3489"/>
                        <a:pt x="229" y="3490"/>
                        <a:pt x="229" y="3490"/>
                      </a:cubicBezTo>
                      <a:cubicBezTo>
                        <a:pt x="229" y="3490"/>
                        <a:pt x="234" y="3489"/>
                        <a:pt x="234" y="3489"/>
                      </a:cubicBezTo>
                      <a:cubicBezTo>
                        <a:pt x="234" y="3489"/>
                        <a:pt x="237" y="3490"/>
                        <a:pt x="237" y="3490"/>
                      </a:cubicBezTo>
                      <a:cubicBezTo>
                        <a:pt x="237" y="3490"/>
                        <a:pt x="238" y="3489"/>
                        <a:pt x="238" y="3489"/>
                      </a:cubicBezTo>
                      <a:cubicBezTo>
                        <a:pt x="238" y="3489"/>
                        <a:pt x="240" y="3489"/>
                        <a:pt x="240" y="3489"/>
                      </a:cubicBezTo>
                      <a:cubicBezTo>
                        <a:pt x="240" y="3489"/>
                        <a:pt x="245" y="3488"/>
                        <a:pt x="245" y="3488"/>
                      </a:cubicBezTo>
                      <a:cubicBezTo>
                        <a:pt x="245" y="3488"/>
                        <a:pt x="247" y="3489"/>
                        <a:pt x="247" y="3489"/>
                      </a:cubicBezTo>
                      <a:cubicBezTo>
                        <a:pt x="247" y="3489"/>
                        <a:pt x="250" y="3489"/>
                        <a:pt x="250" y="3489"/>
                      </a:cubicBezTo>
                      <a:cubicBezTo>
                        <a:pt x="250" y="3489"/>
                        <a:pt x="253" y="3489"/>
                        <a:pt x="253" y="3489"/>
                      </a:cubicBezTo>
                      <a:cubicBezTo>
                        <a:pt x="253" y="3489"/>
                        <a:pt x="255" y="3489"/>
                        <a:pt x="255" y="3489"/>
                      </a:cubicBezTo>
                      <a:cubicBezTo>
                        <a:pt x="255" y="3489"/>
                        <a:pt x="257" y="3490"/>
                        <a:pt x="257" y="3490"/>
                      </a:cubicBezTo>
                      <a:cubicBezTo>
                        <a:pt x="257" y="3490"/>
                        <a:pt x="261" y="3490"/>
                        <a:pt x="261" y="3490"/>
                      </a:cubicBezTo>
                      <a:cubicBezTo>
                        <a:pt x="261" y="3490"/>
                        <a:pt x="265" y="3489"/>
                        <a:pt x="265" y="3489"/>
                      </a:cubicBezTo>
                      <a:cubicBezTo>
                        <a:pt x="265" y="3489"/>
                        <a:pt x="268" y="3488"/>
                        <a:pt x="268" y="3488"/>
                      </a:cubicBezTo>
                      <a:cubicBezTo>
                        <a:pt x="268" y="3488"/>
                        <a:pt x="271" y="3489"/>
                        <a:pt x="271" y="3489"/>
                      </a:cubicBezTo>
                      <a:cubicBezTo>
                        <a:pt x="271" y="3489"/>
                        <a:pt x="272" y="3489"/>
                        <a:pt x="272" y="3489"/>
                      </a:cubicBezTo>
                      <a:cubicBezTo>
                        <a:pt x="272" y="3489"/>
                        <a:pt x="277" y="3488"/>
                        <a:pt x="277" y="3488"/>
                      </a:cubicBezTo>
                      <a:cubicBezTo>
                        <a:pt x="277" y="3488"/>
                        <a:pt x="277" y="3488"/>
                        <a:pt x="277" y="3488"/>
                      </a:cubicBezTo>
                      <a:cubicBezTo>
                        <a:pt x="277" y="3488"/>
                        <a:pt x="282" y="3489"/>
                        <a:pt x="282" y="3489"/>
                      </a:cubicBezTo>
                      <a:cubicBezTo>
                        <a:pt x="282" y="3489"/>
                        <a:pt x="287" y="3489"/>
                        <a:pt x="287" y="3489"/>
                      </a:cubicBezTo>
                      <a:cubicBezTo>
                        <a:pt x="287" y="3489"/>
                        <a:pt x="288" y="3489"/>
                        <a:pt x="288" y="3489"/>
                      </a:cubicBezTo>
                      <a:cubicBezTo>
                        <a:pt x="288" y="3489"/>
                        <a:pt x="289" y="3489"/>
                        <a:pt x="289" y="3489"/>
                      </a:cubicBezTo>
                      <a:cubicBezTo>
                        <a:pt x="289" y="3489"/>
                        <a:pt x="292" y="3490"/>
                        <a:pt x="292" y="3490"/>
                      </a:cubicBezTo>
                      <a:cubicBezTo>
                        <a:pt x="292" y="3490"/>
                        <a:pt x="297" y="3489"/>
                        <a:pt x="297" y="3489"/>
                      </a:cubicBezTo>
                      <a:cubicBezTo>
                        <a:pt x="297" y="3489"/>
                        <a:pt x="298" y="3490"/>
                        <a:pt x="298" y="3490"/>
                      </a:cubicBezTo>
                      <a:cubicBezTo>
                        <a:pt x="298" y="3490"/>
                        <a:pt x="301" y="3490"/>
                        <a:pt x="301" y="3490"/>
                      </a:cubicBezTo>
                      <a:cubicBezTo>
                        <a:pt x="301" y="3490"/>
                        <a:pt x="301" y="3489"/>
                        <a:pt x="301" y="3489"/>
                      </a:cubicBezTo>
                      <a:cubicBezTo>
                        <a:pt x="301" y="3489"/>
                        <a:pt x="306" y="3490"/>
                        <a:pt x="306" y="3490"/>
                      </a:cubicBezTo>
                      <a:cubicBezTo>
                        <a:pt x="306" y="3490"/>
                        <a:pt x="310" y="3490"/>
                        <a:pt x="310" y="3490"/>
                      </a:cubicBezTo>
                      <a:cubicBezTo>
                        <a:pt x="310" y="3490"/>
                        <a:pt x="311" y="3490"/>
                        <a:pt x="311" y="3490"/>
                      </a:cubicBezTo>
                      <a:cubicBezTo>
                        <a:pt x="311" y="3490"/>
                        <a:pt x="316" y="3489"/>
                        <a:pt x="316" y="3489"/>
                      </a:cubicBezTo>
                      <a:cubicBezTo>
                        <a:pt x="316" y="3489"/>
                        <a:pt x="318" y="3489"/>
                        <a:pt x="318" y="3489"/>
                      </a:cubicBezTo>
                      <a:cubicBezTo>
                        <a:pt x="318" y="3489"/>
                        <a:pt x="322" y="3490"/>
                        <a:pt x="322" y="3490"/>
                      </a:cubicBezTo>
                      <a:cubicBezTo>
                        <a:pt x="322" y="3490"/>
                        <a:pt x="323" y="3489"/>
                        <a:pt x="323" y="3489"/>
                      </a:cubicBezTo>
                      <a:cubicBezTo>
                        <a:pt x="323" y="3489"/>
                        <a:pt x="326" y="3490"/>
                        <a:pt x="326" y="3490"/>
                      </a:cubicBezTo>
                      <a:cubicBezTo>
                        <a:pt x="326" y="3490"/>
                        <a:pt x="330" y="3489"/>
                        <a:pt x="330" y="3489"/>
                      </a:cubicBezTo>
                      <a:cubicBezTo>
                        <a:pt x="330" y="3489"/>
                        <a:pt x="334" y="3490"/>
                        <a:pt x="334" y="3490"/>
                      </a:cubicBezTo>
                      <a:cubicBezTo>
                        <a:pt x="334" y="3490"/>
                        <a:pt x="334" y="3490"/>
                        <a:pt x="334" y="3490"/>
                      </a:cubicBezTo>
                      <a:cubicBezTo>
                        <a:pt x="334" y="3490"/>
                        <a:pt x="337" y="3489"/>
                        <a:pt x="337" y="3489"/>
                      </a:cubicBezTo>
                      <a:cubicBezTo>
                        <a:pt x="337" y="3489"/>
                        <a:pt x="340" y="3489"/>
                        <a:pt x="340" y="3489"/>
                      </a:cubicBezTo>
                      <a:cubicBezTo>
                        <a:pt x="340" y="3489"/>
                        <a:pt x="343" y="3490"/>
                        <a:pt x="343" y="3490"/>
                      </a:cubicBezTo>
                      <a:cubicBezTo>
                        <a:pt x="343" y="3490"/>
                        <a:pt x="347" y="3489"/>
                        <a:pt x="347" y="3489"/>
                      </a:cubicBezTo>
                      <a:cubicBezTo>
                        <a:pt x="347" y="3489"/>
                        <a:pt x="351" y="3490"/>
                        <a:pt x="351" y="3490"/>
                      </a:cubicBezTo>
                      <a:cubicBezTo>
                        <a:pt x="351" y="3490"/>
                        <a:pt x="352" y="3490"/>
                        <a:pt x="352" y="3490"/>
                      </a:cubicBezTo>
                      <a:cubicBezTo>
                        <a:pt x="352" y="3490"/>
                        <a:pt x="356" y="3490"/>
                        <a:pt x="356" y="3490"/>
                      </a:cubicBezTo>
                      <a:cubicBezTo>
                        <a:pt x="356" y="3490"/>
                        <a:pt x="357" y="3490"/>
                        <a:pt x="357" y="3490"/>
                      </a:cubicBezTo>
                      <a:cubicBezTo>
                        <a:pt x="357" y="3490"/>
                        <a:pt x="361" y="3490"/>
                        <a:pt x="361" y="3490"/>
                      </a:cubicBezTo>
                      <a:cubicBezTo>
                        <a:pt x="361" y="3490"/>
                        <a:pt x="363" y="3489"/>
                        <a:pt x="363" y="3489"/>
                      </a:cubicBezTo>
                      <a:cubicBezTo>
                        <a:pt x="363" y="3489"/>
                        <a:pt x="365" y="3491"/>
                        <a:pt x="365" y="3491"/>
                      </a:cubicBezTo>
                      <a:cubicBezTo>
                        <a:pt x="365" y="3491"/>
                        <a:pt x="368" y="3490"/>
                        <a:pt x="368" y="3490"/>
                      </a:cubicBezTo>
                      <a:cubicBezTo>
                        <a:pt x="368" y="3490"/>
                        <a:pt x="370" y="3490"/>
                        <a:pt x="370" y="3490"/>
                      </a:cubicBezTo>
                      <a:cubicBezTo>
                        <a:pt x="370" y="3490"/>
                        <a:pt x="374" y="3490"/>
                        <a:pt x="374" y="3490"/>
                      </a:cubicBezTo>
                      <a:cubicBezTo>
                        <a:pt x="374" y="3490"/>
                        <a:pt x="375" y="3490"/>
                        <a:pt x="375" y="3490"/>
                      </a:cubicBezTo>
                      <a:cubicBezTo>
                        <a:pt x="375" y="3490"/>
                        <a:pt x="381" y="3489"/>
                        <a:pt x="381" y="3489"/>
                      </a:cubicBezTo>
                      <a:cubicBezTo>
                        <a:pt x="381" y="3489"/>
                        <a:pt x="383" y="3490"/>
                        <a:pt x="383" y="3490"/>
                      </a:cubicBezTo>
                      <a:cubicBezTo>
                        <a:pt x="383" y="3490"/>
                        <a:pt x="385" y="3490"/>
                        <a:pt x="385" y="3490"/>
                      </a:cubicBezTo>
                      <a:cubicBezTo>
                        <a:pt x="385" y="3490"/>
                        <a:pt x="390" y="3490"/>
                        <a:pt x="390" y="3490"/>
                      </a:cubicBezTo>
                      <a:cubicBezTo>
                        <a:pt x="390" y="3490"/>
                        <a:pt x="391" y="3490"/>
                        <a:pt x="391" y="3490"/>
                      </a:cubicBezTo>
                      <a:cubicBezTo>
                        <a:pt x="391" y="3490"/>
                        <a:pt x="395" y="3491"/>
                        <a:pt x="395" y="3491"/>
                      </a:cubicBezTo>
                      <a:cubicBezTo>
                        <a:pt x="395" y="3491"/>
                        <a:pt x="397" y="3490"/>
                        <a:pt x="397" y="3490"/>
                      </a:cubicBezTo>
                      <a:cubicBezTo>
                        <a:pt x="397" y="3490"/>
                        <a:pt x="401" y="3489"/>
                        <a:pt x="401" y="3489"/>
                      </a:cubicBezTo>
                      <a:cubicBezTo>
                        <a:pt x="401" y="3489"/>
                        <a:pt x="402" y="3489"/>
                        <a:pt x="402" y="3489"/>
                      </a:cubicBezTo>
                      <a:cubicBezTo>
                        <a:pt x="402" y="3489"/>
                        <a:pt x="404" y="3490"/>
                        <a:pt x="404" y="3490"/>
                      </a:cubicBezTo>
                      <a:cubicBezTo>
                        <a:pt x="404" y="3490"/>
                        <a:pt x="410" y="3490"/>
                        <a:pt x="410" y="3490"/>
                      </a:cubicBezTo>
                      <a:cubicBezTo>
                        <a:pt x="410" y="3490"/>
                        <a:pt x="412" y="3490"/>
                        <a:pt x="412" y="3490"/>
                      </a:cubicBezTo>
                      <a:cubicBezTo>
                        <a:pt x="412" y="3490"/>
                        <a:pt x="413" y="3490"/>
                        <a:pt x="413" y="3490"/>
                      </a:cubicBezTo>
                      <a:cubicBezTo>
                        <a:pt x="413" y="3490"/>
                        <a:pt x="416" y="3490"/>
                        <a:pt x="416" y="3490"/>
                      </a:cubicBezTo>
                      <a:cubicBezTo>
                        <a:pt x="416" y="3490"/>
                        <a:pt x="419" y="3490"/>
                        <a:pt x="419" y="3490"/>
                      </a:cubicBezTo>
                      <a:cubicBezTo>
                        <a:pt x="419" y="3490"/>
                        <a:pt x="422" y="3490"/>
                        <a:pt x="422" y="3490"/>
                      </a:cubicBezTo>
                      <a:cubicBezTo>
                        <a:pt x="422" y="3490"/>
                        <a:pt x="425" y="3490"/>
                        <a:pt x="425" y="3490"/>
                      </a:cubicBezTo>
                      <a:cubicBezTo>
                        <a:pt x="425" y="3490"/>
                        <a:pt x="429" y="3490"/>
                        <a:pt x="429" y="3490"/>
                      </a:cubicBezTo>
                      <a:cubicBezTo>
                        <a:pt x="429" y="3490"/>
                        <a:pt x="430" y="3490"/>
                        <a:pt x="430" y="3490"/>
                      </a:cubicBezTo>
                      <a:cubicBezTo>
                        <a:pt x="430" y="3490"/>
                        <a:pt x="433" y="3490"/>
                        <a:pt x="433" y="3490"/>
                      </a:cubicBezTo>
                      <a:cubicBezTo>
                        <a:pt x="433" y="3490"/>
                        <a:pt x="436" y="3490"/>
                        <a:pt x="436" y="3490"/>
                      </a:cubicBezTo>
                      <a:cubicBezTo>
                        <a:pt x="436" y="3490"/>
                        <a:pt x="438" y="3490"/>
                        <a:pt x="438" y="3490"/>
                      </a:cubicBezTo>
                      <a:cubicBezTo>
                        <a:pt x="438" y="3490"/>
                        <a:pt x="444" y="3490"/>
                        <a:pt x="444" y="3490"/>
                      </a:cubicBezTo>
                      <a:cubicBezTo>
                        <a:pt x="444" y="3490"/>
                        <a:pt x="445" y="3490"/>
                        <a:pt x="445" y="3490"/>
                      </a:cubicBezTo>
                      <a:cubicBezTo>
                        <a:pt x="445" y="3490"/>
                        <a:pt x="451" y="3490"/>
                        <a:pt x="451" y="3490"/>
                      </a:cubicBezTo>
                      <a:cubicBezTo>
                        <a:pt x="451" y="3490"/>
                        <a:pt x="452" y="3490"/>
                        <a:pt x="452" y="3490"/>
                      </a:cubicBezTo>
                      <a:cubicBezTo>
                        <a:pt x="452" y="3490"/>
                        <a:pt x="453" y="3490"/>
                        <a:pt x="453" y="3490"/>
                      </a:cubicBezTo>
                      <a:cubicBezTo>
                        <a:pt x="453" y="3490"/>
                        <a:pt x="456" y="3490"/>
                        <a:pt x="456" y="3490"/>
                      </a:cubicBezTo>
                      <a:cubicBezTo>
                        <a:pt x="456" y="3490"/>
                        <a:pt x="458" y="3490"/>
                        <a:pt x="458" y="3490"/>
                      </a:cubicBezTo>
                      <a:cubicBezTo>
                        <a:pt x="458" y="3490"/>
                        <a:pt x="460" y="3490"/>
                        <a:pt x="460" y="3490"/>
                      </a:cubicBezTo>
                      <a:cubicBezTo>
                        <a:pt x="460" y="3490"/>
                        <a:pt x="464" y="3490"/>
                        <a:pt x="464" y="3490"/>
                      </a:cubicBezTo>
                      <a:cubicBezTo>
                        <a:pt x="464" y="3490"/>
                        <a:pt x="469" y="3491"/>
                        <a:pt x="469" y="3491"/>
                      </a:cubicBezTo>
                      <a:cubicBezTo>
                        <a:pt x="469" y="3491"/>
                        <a:pt x="469" y="3490"/>
                        <a:pt x="469" y="3490"/>
                      </a:cubicBezTo>
                      <a:cubicBezTo>
                        <a:pt x="469" y="3490"/>
                        <a:pt x="474" y="3490"/>
                        <a:pt x="474" y="3490"/>
                      </a:cubicBezTo>
                      <a:cubicBezTo>
                        <a:pt x="474" y="3490"/>
                        <a:pt x="476" y="3490"/>
                        <a:pt x="476" y="3490"/>
                      </a:cubicBezTo>
                      <a:cubicBezTo>
                        <a:pt x="476" y="3490"/>
                        <a:pt x="481" y="3490"/>
                        <a:pt x="481" y="3490"/>
                      </a:cubicBezTo>
                      <a:cubicBezTo>
                        <a:pt x="481" y="3490"/>
                        <a:pt x="484" y="3490"/>
                        <a:pt x="484" y="3490"/>
                      </a:cubicBezTo>
                      <a:cubicBezTo>
                        <a:pt x="484" y="3490"/>
                        <a:pt x="485" y="3489"/>
                        <a:pt x="485" y="3489"/>
                      </a:cubicBezTo>
                      <a:cubicBezTo>
                        <a:pt x="485" y="3489"/>
                        <a:pt x="488" y="3490"/>
                        <a:pt x="488" y="3490"/>
                      </a:cubicBezTo>
                      <a:cubicBezTo>
                        <a:pt x="488" y="3490"/>
                        <a:pt x="491" y="3490"/>
                        <a:pt x="491" y="3490"/>
                      </a:cubicBezTo>
                      <a:cubicBezTo>
                        <a:pt x="491" y="3490"/>
                        <a:pt x="492" y="3490"/>
                        <a:pt x="492" y="3490"/>
                      </a:cubicBezTo>
                      <a:cubicBezTo>
                        <a:pt x="492" y="3490"/>
                        <a:pt x="496" y="3490"/>
                        <a:pt x="496" y="3490"/>
                      </a:cubicBezTo>
                      <a:cubicBezTo>
                        <a:pt x="496" y="3490"/>
                        <a:pt x="501" y="3490"/>
                        <a:pt x="501" y="3490"/>
                      </a:cubicBezTo>
                      <a:cubicBezTo>
                        <a:pt x="501" y="3490"/>
                        <a:pt x="501" y="3490"/>
                        <a:pt x="501" y="3490"/>
                      </a:cubicBezTo>
                      <a:cubicBezTo>
                        <a:pt x="501" y="3490"/>
                        <a:pt x="504" y="3490"/>
                        <a:pt x="504" y="3490"/>
                      </a:cubicBezTo>
                      <a:cubicBezTo>
                        <a:pt x="504" y="3490"/>
                        <a:pt x="509" y="3490"/>
                        <a:pt x="509" y="3490"/>
                      </a:cubicBezTo>
                      <a:cubicBezTo>
                        <a:pt x="509" y="3490"/>
                        <a:pt x="509" y="3490"/>
                        <a:pt x="509" y="3490"/>
                      </a:cubicBezTo>
                      <a:cubicBezTo>
                        <a:pt x="509" y="3490"/>
                        <a:pt x="514" y="3490"/>
                        <a:pt x="514" y="3490"/>
                      </a:cubicBezTo>
                      <a:cubicBezTo>
                        <a:pt x="514" y="3490"/>
                        <a:pt x="517" y="3490"/>
                        <a:pt x="517" y="3490"/>
                      </a:cubicBezTo>
                      <a:cubicBezTo>
                        <a:pt x="517" y="3490"/>
                        <a:pt x="519" y="3490"/>
                        <a:pt x="519" y="3490"/>
                      </a:cubicBezTo>
                      <a:cubicBezTo>
                        <a:pt x="519" y="3490"/>
                        <a:pt x="522" y="3490"/>
                        <a:pt x="522" y="3490"/>
                      </a:cubicBezTo>
                      <a:cubicBezTo>
                        <a:pt x="522" y="3490"/>
                        <a:pt x="524" y="3490"/>
                        <a:pt x="524" y="3490"/>
                      </a:cubicBezTo>
                      <a:cubicBezTo>
                        <a:pt x="524" y="3490"/>
                        <a:pt x="528" y="3490"/>
                        <a:pt x="528" y="3490"/>
                      </a:cubicBezTo>
                      <a:cubicBezTo>
                        <a:pt x="528" y="3490"/>
                        <a:pt x="529" y="3490"/>
                        <a:pt x="529" y="3490"/>
                      </a:cubicBezTo>
                      <a:cubicBezTo>
                        <a:pt x="529" y="3490"/>
                        <a:pt x="532" y="3490"/>
                        <a:pt x="532" y="3490"/>
                      </a:cubicBezTo>
                      <a:cubicBezTo>
                        <a:pt x="532" y="3490"/>
                        <a:pt x="535" y="3490"/>
                        <a:pt x="535" y="3490"/>
                      </a:cubicBezTo>
                      <a:cubicBezTo>
                        <a:pt x="535" y="3490"/>
                        <a:pt x="538" y="3490"/>
                        <a:pt x="538" y="3490"/>
                      </a:cubicBezTo>
                      <a:cubicBezTo>
                        <a:pt x="538" y="3490"/>
                        <a:pt x="542" y="3490"/>
                        <a:pt x="542" y="3490"/>
                      </a:cubicBezTo>
                      <a:cubicBezTo>
                        <a:pt x="542" y="3490"/>
                        <a:pt x="544" y="3490"/>
                        <a:pt x="544" y="3490"/>
                      </a:cubicBezTo>
                      <a:cubicBezTo>
                        <a:pt x="544" y="3490"/>
                        <a:pt x="546" y="3490"/>
                        <a:pt x="546" y="3490"/>
                      </a:cubicBezTo>
                      <a:cubicBezTo>
                        <a:pt x="546" y="3490"/>
                        <a:pt x="549" y="3490"/>
                        <a:pt x="549" y="3490"/>
                      </a:cubicBezTo>
                      <a:cubicBezTo>
                        <a:pt x="549" y="3490"/>
                        <a:pt x="550" y="3490"/>
                        <a:pt x="550" y="3490"/>
                      </a:cubicBezTo>
                      <a:cubicBezTo>
                        <a:pt x="550" y="3490"/>
                        <a:pt x="559" y="3490"/>
                        <a:pt x="559" y="3490"/>
                      </a:cubicBezTo>
                      <a:cubicBezTo>
                        <a:pt x="559" y="3490"/>
                        <a:pt x="560" y="3490"/>
                        <a:pt x="560" y="3490"/>
                      </a:cubicBezTo>
                      <a:cubicBezTo>
                        <a:pt x="560" y="3490"/>
                        <a:pt x="560" y="3490"/>
                        <a:pt x="560" y="3490"/>
                      </a:cubicBezTo>
                      <a:cubicBezTo>
                        <a:pt x="560" y="3490"/>
                        <a:pt x="565" y="3490"/>
                        <a:pt x="565" y="3490"/>
                      </a:cubicBezTo>
                      <a:cubicBezTo>
                        <a:pt x="565" y="3490"/>
                        <a:pt x="566" y="3490"/>
                        <a:pt x="566" y="3490"/>
                      </a:cubicBezTo>
                      <a:cubicBezTo>
                        <a:pt x="566" y="3490"/>
                        <a:pt x="570" y="3490"/>
                        <a:pt x="570" y="3490"/>
                      </a:cubicBezTo>
                      <a:cubicBezTo>
                        <a:pt x="570" y="3490"/>
                        <a:pt x="572" y="3491"/>
                        <a:pt x="572" y="3491"/>
                      </a:cubicBezTo>
                      <a:cubicBezTo>
                        <a:pt x="572" y="3491"/>
                        <a:pt x="576" y="3490"/>
                        <a:pt x="576" y="3490"/>
                      </a:cubicBezTo>
                      <a:cubicBezTo>
                        <a:pt x="576" y="3490"/>
                        <a:pt x="579" y="3490"/>
                        <a:pt x="579" y="3490"/>
                      </a:cubicBezTo>
                      <a:cubicBezTo>
                        <a:pt x="579" y="3490"/>
                        <a:pt x="581" y="3490"/>
                        <a:pt x="581" y="3490"/>
                      </a:cubicBezTo>
                      <a:cubicBezTo>
                        <a:pt x="581" y="3490"/>
                        <a:pt x="585" y="3491"/>
                        <a:pt x="585" y="3491"/>
                      </a:cubicBezTo>
                      <a:cubicBezTo>
                        <a:pt x="585" y="3491"/>
                        <a:pt x="588" y="3490"/>
                        <a:pt x="588" y="3490"/>
                      </a:cubicBezTo>
                      <a:cubicBezTo>
                        <a:pt x="588" y="3490"/>
                        <a:pt x="588" y="3490"/>
                        <a:pt x="588" y="3490"/>
                      </a:cubicBezTo>
                      <a:cubicBezTo>
                        <a:pt x="588" y="3490"/>
                        <a:pt x="593" y="3491"/>
                        <a:pt x="593" y="3491"/>
                      </a:cubicBezTo>
                      <a:cubicBezTo>
                        <a:pt x="593" y="3491"/>
                        <a:pt x="596" y="3491"/>
                        <a:pt x="596" y="3491"/>
                      </a:cubicBezTo>
                      <a:cubicBezTo>
                        <a:pt x="596" y="3491"/>
                        <a:pt x="598" y="3490"/>
                        <a:pt x="598" y="3490"/>
                      </a:cubicBezTo>
                      <a:cubicBezTo>
                        <a:pt x="598" y="3490"/>
                        <a:pt x="601" y="3490"/>
                        <a:pt x="601" y="3490"/>
                      </a:cubicBezTo>
                      <a:cubicBezTo>
                        <a:pt x="601" y="3490"/>
                        <a:pt x="605" y="3490"/>
                        <a:pt x="605" y="3490"/>
                      </a:cubicBezTo>
                      <a:cubicBezTo>
                        <a:pt x="605" y="3490"/>
                        <a:pt x="605" y="3490"/>
                        <a:pt x="605" y="3490"/>
                      </a:cubicBezTo>
                      <a:cubicBezTo>
                        <a:pt x="605" y="3490"/>
                        <a:pt x="609" y="3490"/>
                        <a:pt x="609" y="3490"/>
                      </a:cubicBezTo>
                      <a:cubicBezTo>
                        <a:pt x="609" y="3490"/>
                        <a:pt x="612" y="3490"/>
                        <a:pt x="612" y="3490"/>
                      </a:cubicBezTo>
                      <a:cubicBezTo>
                        <a:pt x="612" y="3490"/>
                        <a:pt x="615" y="3490"/>
                        <a:pt x="615" y="3490"/>
                      </a:cubicBezTo>
                      <a:cubicBezTo>
                        <a:pt x="615" y="3490"/>
                        <a:pt x="618" y="3490"/>
                        <a:pt x="618" y="3490"/>
                      </a:cubicBezTo>
                      <a:cubicBezTo>
                        <a:pt x="618" y="3490"/>
                        <a:pt x="621" y="3490"/>
                        <a:pt x="621" y="3490"/>
                      </a:cubicBezTo>
                      <a:cubicBezTo>
                        <a:pt x="621" y="3490"/>
                        <a:pt x="624" y="3490"/>
                        <a:pt x="624" y="3490"/>
                      </a:cubicBezTo>
                      <a:cubicBezTo>
                        <a:pt x="624" y="3490"/>
                        <a:pt x="627" y="3490"/>
                        <a:pt x="627" y="3490"/>
                      </a:cubicBezTo>
                      <a:cubicBezTo>
                        <a:pt x="627" y="3490"/>
                        <a:pt x="628" y="3490"/>
                        <a:pt x="628" y="3490"/>
                      </a:cubicBezTo>
                      <a:cubicBezTo>
                        <a:pt x="628" y="3490"/>
                        <a:pt x="630" y="3490"/>
                        <a:pt x="630" y="3490"/>
                      </a:cubicBezTo>
                      <a:cubicBezTo>
                        <a:pt x="630" y="3490"/>
                        <a:pt x="636" y="3490"/>
                        <a:pt x="636" y="3490"/>
                      </a:cubicBezTo>
                      <a:cubicBezTo>
                        <a:pt x="636" y="3490"/>
                        <a:pt x="637" y="3490"/>
                        <a:pt x="637" y="3490"/>
                      </a:cubicBezTo>
                      <a:cubicBezTo>
                        <a:pt x="637" y="3490"/>
                        <a:pt x="640" y="3490"/>
                        <a:pt x="640" y="3490"/>
                      </a:cubicBezTo>
                      <a:cubicBezTo>
                        <a:pt x="640" y="3490"/>
                        <a:pt x="643" y="3490"/>
                        <a:pt x="643" y="3490"/>
                      </a:cubicBezTo>
                      <a:cubicBezTo>
                        <a:pt x="643" y="3490"/>
                        <a:pt x="647" y="3490"/>
                        <a:pt x="647" y="3490"/>
                      </a:cubicBezTo>
                      <a:cubicBezTo>
                        <a:pt x="647" y="3490"/>
                        <a:pt x="648" y="3490"/>
                        <a:pt x="648" y="3490"/>
                      </a:cubicBezTo>
                      <a:cubicBezTo>
                        <a:pt x="648" y="3490"/>
                        <a:pt x="654" y="3490"/>
                        <a:pt x="654" y="3490"/>
                      </a:cubicBezTo>
                      <a:cubicBezTo>
                        <a:pt x="654" y="3490"/>
                        <a:pt x="656" y="3491"/>
                        <a:pt x="656" y="3491"/>
                      </a:cubicBezTo>
                      <a:cubicBezTo>
                        <a:pt x="656" y="3491"/>
                        <a:pt x="658" y="3490"/>
                        <a:pt x="658" y="3490"/>
                      </a:cubicBezTo>
                      <a:cubicBezTo>
                        <a:pt x="658" y="3490"/>
                        <a:pt x="661" y="3490"/>
                        <a:pt x="661" y="3490"/>
                      </a:cubicBezTo>
                      <a:cubicBezTo>
                        <a:pt x="661" y="3490"/>
                        <a:pt x="662" y="3490"/>
                        <a:pt x="662" y="3490"/>
                      </a:cubicBezTo>
                      <a:cubicBezTo>
                        <a:pt x="662" y="3490"/>
                        <a:pt x="667" y="3491"/>
                        <a:pt x="667" y="3491"/>
                      </a:cubicBezTo>
                      <a:cubicBezTo>
                        <a:pt x="667" y="3491"/>
                        <a:pt x="669" y="3490"/>
                        <a:pt x="669" y="3490"/>
                      </a:cubicBezTo>
                      <a:cubicBezTo>
                        <a:pt x="669" y="3490"/>
                        <a:pt x="670" y="3490"/>
                        <a:pt x="670" y="3490"/>
                      </a:cubicBezTo>
                      <a:cubicBezTo>
                        <a:pt x="670" y="3490"/>
                        <a:pt x="673" y="3491"/>
                        <a:pt x="673" y="3491"/>
                      </a:cubicBezTo>
                      <a:cubicBezTo>
                        <a:pt x="673" y="3491"/>
                        <a:pt x="676" y="3490"/>
                        <a:pt x="676" y="3490"/>
                      </a:cubicBezTo>
                      <a:cubicBezTo>
                        <a:pt x="676" y="3490"/>
                        <a:pt x="679" y="3490"/>
                        <a:pt x="679" y="3490"/>
                      </a:cubicBezTo>
                      <a:cubicBezTo>
                        <a:pt x="679" y="3490"/>
                        <a:pt x="683" y="3491"/>
                        <a:pt x="683" y="3491"/>
                      </a:cubicBezTo>
                      <a:cubicBezTo>
                        <a:pt x="683" y="3491"/>
                        <a:pt x="686" y="3490"/>
                        <a:pt x="686" y="3490"/>
                      </a:cubicBezTo>
                      <a:cubicBezTo>
                        <a:pt x="686" y="3490"/>
                        <a:pt x="687" y="3490"/>
                        <a:pt x="687" y="3490"/>
                      </a:cubicBezTo>
                      <a:cubicBezTo>
                        <a:pt x="687" y="3490"/>
                        <a:pt x="693" y="3490"/>
                        <a:pt x="693" y="3490"/>
                      </a:cubicBezTo>
                      <a:cubicBezTo>
                        <a:pt x="693" y="3490"/>
                        <a:pt x="694" y="3490"/>
                        <a:pt x="694" y="3490"/>
                      </a:cubicBezTo>
                      <a:cubicBezTo>
                        <a:pt x="694" y="3490"/>
                        <a:pt x="699" y="3490"/>
                        <a:pt x="699" y="3490"/>
                      </a:cubicBezTo>
                      <a:cubicBezTo>
                        <a:pt x="699" y="3490"/>
                        <a:pt x="701" y="3490"/>
                        <a:pt x="701" y="3490"/>
                      </a:cubicBezTo>
                      <a:cubicBezTo>
                        <a:pt x="701" y="3490"/>
                        <a:pt x="703" y="3491"/>
                        <a:pt x="703" y="3491"/>
                      </a:cubicBezTo>
                      <a:cubicBezTo>
                        <a:pt x="703" y="3491"/>
                        <a:pt x="706" y="3490"/>
                        <a:pt x="706" y="3490"/>
                      </a:cubicBezTo>
                      <a:cubicBezTo>
                        <a:pt x="706" y="3490"/>
                        <a:pt x="708" y="3490"/>
                        <a:pt x="708" y="3490"/>
                      </a:cubicBezTo>
                      <a:cubicBezTo>
                        <a:pt x="708" y="3490"/>
                        <a:pt x="712" y="3490"/>
                        <a:pt x="712" y="3490"/>
                      </a:cubicBezTo>
                      <a:cubicBezTo>
                        <a:pt x="712" y="3490"/>
                        <a:pt x="714" y="3490"/>
                        <a:pt x="714" y="3490"/>
                      </a:cubicBezTo>
                      <a:cubicBezTo>
                        <a:pt x="714" y="3490"/>
                        <a:pt x="715" y="3490"/>
                        <a:pt x="715" y="3490"/>
                      </a:cubicBezTo>
                      <a:cubicBezTo>
                        <a:pt x="715" y="3490"/>
                        <a:pt x="719" y="3490"/>
                        <a:pt x="719" y="3490"/>
                      </a:cubicBezTo>
                      <a:cubicBezTo>
                        <a:pt x="719" y="3490"/>
                        <a:pt x="722" y="3490"/>
                        <a:pt x="722" y="3490"/>
                      </a:cubicBezTo>
                      <a:cubicBezTo>
                        <a:pt x="722" y="3490"/>
                        <a:pt x="727" y="3490"/>
                        <a:pt x="727" y="3490"/>
                      </a:cubicBezTo>
                      <a:cubicBezTo>
                        <a:pt x="727" y="3490"/>
                        <a:pt x="729" y="3490"/>
                        <a:pt x="729" y="3490"/>
                      </a:cubicBezTo>
                      <a:cubicBezTo>
                        <a:pt x="729" y="3490"/>
                        <a:pt x="734" y="3490"/>
                        <a:pt x="734" y="3490"/>
                      </a:cubicBezTo>
                      <a:cubicBezTo>
                        <a:pt x="734" y="3490"/>
                        <a:pt x="734" y="3491"/>
                        <a:pt x="734" y="3491"/>
                      </a:cubicBezTo>
                      <a:cubicBezTo>
                        <a:pt x="734" y="3491"/>
                        <a:pt x="737" y="3490"/>
                        <a:pt x="737" y="3490"/>
                      </a:cubicBezTo>
                      <a:cubicBezTo>
                        <a:pt x="737" y="3490"/>
                        <a:pt x="740" y="3491"/>
                        <a:pt x="740" y="3491"/>
                      </a:cubicBezTo>
                      <a:cubicBezTo>
                        <a:pt x="740" y="3491"/>
                        <a:pt x="742" y="3490"/>
                        <a:pt x="742" y="3490"/>
                      </a:cubicBezTo>
                      <a:cubicBezTo>
                        <a:pt x="742" y="3490"/>
                        <a:pt x="743" y="3491"/>
                        <a:pt x="743" y="3491"/>
                      </a:cubicBezTo>
                      <a:cubicBezTo>
                        <a:pt x="743" y="3491"/>
                        <a:pt x="747" y="3490"/>
                        <a:pt x="747" y="3490"/>
                      </a:cubicBezTo>
                      <a:cubicBezTo>
                        <a:pt x="747" y="3490"/>
                        <a:pt x="749" y="3490"/>
                        <a:pt x="749" y="3490"/>
                      </a:cubicBezTo>
                      <a:cubicBezTo>
                        <a:pt x="749" y="3490"/>
                        <a:pt x="754" y="3490"/>
                        <a:pt x="754" y="3490"/>
                      </a:cubicBezTo>
                      <a:cubicBezTo>
                        <a:pt x="754" y="3490"/>
                        <a:pt x="754" y="3490"/>
                        <a:pt x="754" y="3490"/>
                      </a:cubicBezTo>
                      <a:cubicBezTo>
                        <a:pt x="754" y="3490"/>
                        <a:pt x="759" y="3491"/>
                        <a:pt x="759" y="3491"/>
                      </a:cubicBezTo>
                      <a:cubicBezTo>
                        <a:pt x="759" y="3491"/>
                        <a:pt x="762" y="3490"/>
                        <a:pt x="762" y="3490"/>
                      </a:cubicBezTo>
                      <a:cubicBezTo>
                        <a:pt x="762" y="3490"/>
                        <a:pt x="765" y="3490"/>
                        <a:pt x="765" y="3490"/>
                      </a:cubicBezTo>
                      <a:cubicBezTo>
                        <a:pt x="765" y="3490"/>
                        <a:pt x="767" y="3491"/>
                        <a:pt x="767" y="3491"/>
                      </a:cubicBezTo>
                      <a:cubicBezTo>
                        <a:pt x="767" y="3491"/>
                        <a:pt x="771" y="3490"/>
                        <a:pt x="771" y="3490"/>
                      </a:cubicBezTo>
                      <a:cubicBezTo>
                        <a:pt x="771" y="3490"/>
                        <a:pt x="775" y="3490"/>
                        <a:pt x="775" y="3490"/>
                      </a:cubicBezTo>
                      <a:cubicBezTo>
                        <a:pt x="775" y="3490"/>
                        <a:pt x="776" y="3490"/>
                        <a:pt x="776" y="3490"/>
                      </a:cubicBezTo>
                      <a:cubicBezTo>
                        <a:pt x="776" y="3490"/>
                        <a:pt x="778" y="3491"/>
                        <a:pt x="778" y="3491"/>
                      </a:cubicBezTo>
                      <a:cubicBezTo>
                        <a:pt x="778" y="3491"/>
                        <a:pt x="782" y="3490"/>
                        <a:pt x="782" y="3490"/>
                      </a:cubicBezTo>
                      <a:cubicBezTo>
                        <a:pt x="782" y="3490"/>
                        <a:pt x="784" y="3491"/>
                        <a:pt x="784" y="3491"/>
                      </a:cubicBezTo>
                      <a:cubicBezTo>
                        <a:pt x="784" y="3491"/>
                        <a:pt x="787" y="3490"/>
                        <a:pt x="787" y="3490"/>
                      </a:cubicBezTo>
                      <a:cubicBezTo>
                        <a:pt x="787" y="3490"/>
                        <a:pt x="790" y="3491"/>
                        <a:pt x="790" y="3491"/>
                      </a:cubicBezTo>
                      <a:cubicBezTo>
                        <a:pt x="790" y="3491"/>
                        <a:pt x="793" y="3491"/>
                        <a:pt x="793" y="3491"/>
                      </a:cubicBezTo>
                      <a:cubicBezTo>
                        <a:pt x="793" y="3491"/>
                        <a:pt x="795" y="3490"/>
                        <a:pt x="795" y="3490"/>
                      </a:cubicBezTo>
                      <a:cubicBezTo>
                        <a:pt x="795" y="3490"/>
                        <a:pt x="799" y="3490"/>
                        <a:pt x="799" y="3490"/>
                      </a:cubicBezTo>
                      <a:cubicBezTo>
                        <a:pt x="799" y="3490"/>
                        <a:pt x="801" y="3491"/>
                        <a:pt x="801" y="3491"/>
                      </a:cubicBezTo>
                      <a:cubicBezTo>
                        <a:pt x="801" y="3491"/>
                        <a:pt x="806" y="3491"/>
                        <a:pt x="806" y="3491"/>
                      </a:cubicBezTo>
                      <a:cubicBezTo>
                        <a:pt x="806" y="3491"/>
                        <a:pt x="806" y="3490"/>
                        <a:pt x="806" y="3490"/>
                      </a:cubicBezTo>
                      <a:cubicBezTo>
                        <a:pt x="806" y="3490"/>
                        <a:pt x="811" y="3491"/>
                        <a:pt x="811" y="3491"/>
                      </a:cubicBezTo>
                      <a:cubicBezTo>
                        <a:pt x="811" y="3491"/>
                        <a:pt x="814" y="3490"/>
                        <a:pt x="814" y="3490"/>
                      </a:cubicBezTo>
                      <a:cubicBezTo>
                        <a:pt x="814" y="3490"/>
                        <a:pt x="815" y="3491"/>
                        <a:pt x="815" y="3491"/>
                      </a:cubicBezTo>
                      <a:cubicBezTo>
                        <a:pt x="815" y="3491"/>
                        <a:pt x="818" y="3490"/>
                        <a:pt x="818" y="3490"/>
                      </a:cubicBezTo>
                      <a:cubicBezTo>
                        <a:pt x="818" y="3490"/>
                        <a:pt x="821" y="3490"/>
                        <a:pt x="821" y="3490"/>
                      </a:cubicBezTo>
                      <a:cubicBezTo>
                        <a:pt x="821" y="3490"/>
                        <a:pt x="825" y="3490"/>
                        <a:pt x="825" y="3490"/>
                      </a:cubicBezTo>
                      <a:cubicBezTo>
                        <a:pt x="825" y="3490"/>
                        <a:pt x="829" y="3490"/>
                        <a:pt x="829" y="3490"/>
                      </a:cubicBezTo>
                      <a:cubicBezTo>
                        <a:pt x="829" y="3490"/>
                        <a:pt x="830" y="3491"/>
                        <a:pt x="830" y="3491"/>
                      </a:cubicBezTo>
                      <a:cubicBezTo>
                        <a:pt x="830" y="3491"/>
                        <a:pt x="834" y="3491"/>
                        <a:pt x="834" y="3491"/>
                      </a:cubicBezTo>
                      <a:cubicBezTo>
                        <a:pt x="834" y="3491"/>
                        <a:pt x="835" y="3490"/>
                        <a:pt x="835" y="3490"/>
                      </a:cubicBezTo>
                      <a:cubicBezTo>
                        <a:pt x="835" y="3490"/>
                        <a:pt x="839" y="3490"/>
                        <a:pt x="839" y="3490"/>
                      </a:cubicBezTo>
                      <a:cubicBezTo>
                        <a:pt x="839" y="3490"/>
                        <a:pt x="842" y="3491"/>
                        <a:pt x="842" y="3491"/>
                      </a:cubicBezTo>
                      <a:cubicBezTo>
                        <a:pt x="842" y="3491"/>
                        <a:pt x="844" y="3490"/>
                        <a:pt x="844" y="3490"/>
                      </a:cubicBezTo>
                      <a:cubicBezTo>
                        <a:pt x="844" y="3490"/>
                        <a:pt x="844" y="3491"/>
                        <a:pt x="844" y="3491"/>
                      </a:cubicBezTo>
                      <a:cubicBezTo>
                        <a:pt x="844" y="3491"/>
                        <a:pt x="852" y="3491"/>
                        <a:pt x="852" y="3491"/>
                      </a:cubicBezTo>
                      <a:cubicBezTo>
                        <a:pt x="852" y="3491"/>
                        <a:pt x="854" y="3490"/>
                        <a:pt x="854" y="3490"/>
                      </a:cubicBezTo>
                      <a:cubicBezTo>
                        <a:pt x="854" y="3490"/>
                        <a:pt x="855" y="3490"/>
                        <a:pt x="855" y="3490"/>
                      </a:cubicBezTo>
                      <a:cubicBezTo>
                        <a:pt x="855" y="3490"/>
                        <a:pt x="858" y="3491"/>
                        <a:pt x="858" y="3491"/>
                      </a:cubicBezTo>
                      <a:cubicBezTo>
                        <a:pt x="858" y="3491"/>
                        <a:pt x="861" y="3490"/>
                        <a:pt x="861" y="3490"/>
                      </a:cubicBezTo>
                      <a:cubicBezTo>
                        <a:pt x="861" y="3490"/>
                        <a:pt x="864" y="3491"/>
                        <a:pt x="864" y="3491"/>
                      </a:cubicBezTo>
                      <a:cubicBezTo>
                        <a:pt x="864" y="3491"/>
                        <a:pt x="867" y="3490"/>
                        <a:pt x="867" y="3490"/>
                      </a:cubicBezTo>
                      <a:cubicBezTo>
                        <a:pt x="867" y="3490"/>
                        <a:pt x="868" y="3491"/>
                        <a:pt x="868" y="3491"/>
                      </a:cubicBezTo>
                      <a:cubicBezTo>
                        <a:pt x="868" y="3491"/>
                        <a:pt x="871" y="3490"/>
                        <a:pt x="871" y="3490"/>
                      </a:cubicBezTo>
                      <a:cubicBezTo>
                        <a:pt x="871" y="3490"/>
                        <a:pt x="874" y="3491"/>
                        <a:pt x="874" y="3491"/>
                      </a:cubicBezTo>
                      <a:cubicBezTo>
                        <a:pt x="874" y="3491"/>
                        <a:pt x="880" y="3491"/>
                        <a:pt x="880" y="3491"/>
                      </a:cubicBezTo>
                      <a:cubicBezTo>
                        <a:pt x="880" y="3491"/>
                        <a:pt x="882" y="3490"/>
                        <a:pt x="882" y="3490"/>
                      </a:cubicBezTo>
                      <a:cubicBezTo>
                        <a:pt x="882" y="3490"/>
                        <a:pt x="884" y="3490"/>
                        <a:pt x="884" y="3490"/>
                      </a:cubicBezTo>
                      <a:cubicBezTo>
                        <a:pt x="884" y="3490"/>
                        <a:pt x="887" y="3490"/>
                        <a:pt x="887" y="3490"/>
                      </a:cubicBezTo>
                      <a:cubicBezTo>
                        <a:pt x="887" y="3490"/>
                        <a:pt x="889" y="3490"/>
                        <a:pt x="889" y="3490"/>
                      </a:cubicBezTo>
                      <a:cubicBezTo>
                        <a:pt x="889" y="3490"/>
                        <a:pt x="892" y="3491"/>
                        <a:pt x="892" y="3491"/>
                      </a:cubicBezTo>
                      <a:cubicBezTo>
                        <a:pt x="892" y="3491"/>
                        <a:pt x="894" y="3490"/>
                        <a:pt x="894" y="3490"/>
                      </a:cubicBezTo>
                      <a:cubicBezTo>
                        <a:pt x="894" y="3490"/>
                        <a:pt x="896" y="3491"/>
                        <a:pt x="896" y="3491"/>
                      </a:cubicBezTo>
                      <a:cubicBezTo>
                        <a:pt x="896" y="3491"/>
                        <a:pt x="901" y="3490"/>
                        <a:pt x="901" y="3490"/>
                      </a:cubicBezTo>
                      <a:cubicBezTo>
                        <a:pt x="901" y="3490"/>
                        <a:pt x="904" y="3491"/>
                        <a:pt x="904" y="3491"/>
                      </a:cubicBezTo>
                      <a:cubicBezTo>
                        <a:pt x="904" y="3491"/>
                        <a:pt x="905" y="3490"/>
                        <a:pt x="905" y="3490"/>
                      </a:cubicBezTo>
                      <a:cubicBezTo>
                        <a:pt x="905" y="3490"/>
                        <a:pt x="909" y="3491"/>
                        <a:pt x="909" y="3491"/>
                      </a:cubicBezTo>
                      <a:cubicBezTo>
                        <a:pt x="909" y="3491"/>
                        <a:pt x="912" y="3491"/>
                        <a:pt x="912" y="3491"/>
                      </a:cubicBezTo>
                      <a:cubicBezTo>
                        <a:pt x="912" y="3491"/>
                        <a:pt x="916" y="3490"/>
                        <a:pt x="916" y="3490"/>
                      </a:cubicBezTo>
                      <a:cubicBezTo>
                        <a:pt x="916" y="3490"/>
                        <a:pt x="917" y="3491"/>
                        <a:pt x="917" y="3491"/>
                      </a:cubicBezTo>
                      <a:cubicBezTo>
                        <a:pt x="917" y="3491"/>
                        <a:pt x="921" y="3490"/>
                        <a:pt x="921" y="3490"/>
                      </a:cubicBezTo>
                      <a:cubicBezTo>
                        <a:pt x="921" y="3490"/>
                        <a:pt x="924" y="3490"/>
                        <a:pt x="924" y="3490"/>
                      </a:cubicBezTo>
                      <a:cubicBezTo>
                        <a:pt x="924" y="3490"/>
                        <a:pt x="926" y="3491"/>
                        <a:pt x="926" y="3491"/>
                      </a:cubicBezTo>
                      <a:cubicBezTo>
                        <a:pt x="926" y="3491"/>
                        <a:pt x="928" y="3491"/>
                        <a:pt x="928" y="3491"/>
                      </a:cubicBezTo>
                      <a:cubicBezTo>
                        <a:pt x="928" y="3491"/>
                        <a:pt x="932" y="3490"/>
                        <a:pt x="932" y="3490"/>
                      </a:cubicBezTo>
                      <a:cubicBezTo>
                        <a:pt x="932" y="3490"/>
                        <a:pt x="935" y="3490"/>
                        <a:pt x="935" y="3490"/>
                      </a:cubicBezTo>
                      <a:cubicBezTo>
                        <a:pt x="935" y="3490"/>
                        <a:pt x="937" y="3491"/>
                        <a:pt x="937" y="3491"/>
                      </a:cubicBezTo>
                      <a:cubicBezTo>
                        <a:pt x="937" y="3491"/>
                        <a:pt x="940" y="3491"/>
                        <a:pt x="940" y="3491"/>
                      </a:cubicBezTo>
                      <a:cubicBezTo>
                        <a:pt x="940" y="3491"/>
                        <a:pt x="943" y="3490"/>
                        <a:pt x="943" y="3490"/>
                      </a:cubicBezTo>
                      <a:cubicBezTo>
                        <a:pt x="943" y="3490"/>
                        <a:pt x="948" y="3491"/>
                        <a:pt x="948" y="3491"/>
                      </a:cubicBezTo>
                      <a:cubicBezTo>
                        <a:pt x="948" y="3491"/>
                        <a:pt x="949" y="3490"/>
                        <a:pt x="949" y="3490"/>
                      </a:cubicBezTo>
                      <a:cubicBezTo>
                        <a:pt x="949" y="3490"/>
                        <a:pt x="955" y="3490"/>
                        <a:pt x="955" y="3490"/>
                      </a:cubicBezTo>
                      <a:cubicBezTo>
                        <a:pt x="955" y="3490"/>
                        <a:pt x="955" y="3490"/>
                        <a:pt x="955" y="3490"/>
                      </a:cubicBezTo>
                      <a:cubicBezTo>
                        <a:pt x="955" y="3490"/>
                        <a:pt x="958" y="3490"/>
                        <a:pt x="958" y="3490"/>
                      </a:cubicBezTo>
                      <a:cubicBezTo>
                        <a:pt x="958" y="3490"/>
                        <a:pt x="961" y="3491"/>
                        <a:pt x="961" y="3491"/>
                      </a:cubicBezTo>
                      <a:cubicBezTo>
                        <a:pt x="961" y="3491"/>
                        <a:pt x="966" y="3491"/>
                        <a:pt x="966" y="3491"/>
                      </a:cubicBezTo>
                      <a:cubicBezTo>
                        <a:pt x="966" y="3491"/>
                        <a:pt x="967" y="3490"/>
                        <a:pt x="967" y="3490"/>
                      </a:cubicBezTo>
                      <a:cubicBezTo>
                        <a:pt x="967" y="3490"/>
                        <a:pt x="969" y="3490"/>
                        <a:pt x="969" y="3490"/>
                      </a:cubicBezTo>
                      <a:cubicBezTo>
                        <a:pt x="969" y="3490"/>
                        <a:pt x="972" y="3491"/>
                        <a:pt x="972" y="3491"/>
                      </a:cubicBezTo>
                      <a:cubicBezTo>
                        <a:pt x="972" y="3491"/>
                        <a:pt x="973" y="3491"/>
                        <a:pt x="973" y="3491"/>
                      </a:cubicBezTo>
                      <a:cubicBezTo>
                        <a:pt x="973" y="3491"/>
                        <a:pt x="975" y="3490"/>
                        <a:pt x="975" y="3490"/>
                      </a:cubicBezTo>
                      <a:cubicBezTo>
                        <a:pt x="975" y="3490"/>
                        <a:pt x="979" y="3491"/>
                        <a:pt x="979" y="3491"/>
                      </a:cubicBezTo>
                      <a:cubicBezTo>
                        <a:pt x="979" y="3491"/>
                        <a:pt x="982" y="3490"/>
                        <a:pt x="982" y="3490"/>
                      </a:cubicBezTo>
                      <a:cubicBezTo>
                        <a:pt x="982" y="3490"/>
                        <a:pt x="987" y="3490"/>
                        <a:pt x="987" y="3490"/>
                      </a:cubicBezTo>
                      <a:cubicBezTo>
                        <a:pt x="987" y="3490"/>
                        <a:pt x="989" y="3491"/>
                        <a:pt x="989" y="3491"/>
                      </a:cubicBezTo>
                      <a:cubicBezTo>
                        <a:pt x="989" y="3491"/>
                        <a:pt x="991" y="3490"/>
                        <a:pt x="991" y="3490"/>
                      </a:cubicBezTo>
                      <a:cubicBezTo>
                        <a:pt x="991" y="3490"/>
                        <a:pt x="993" y="3491"/>
                        <a:pt x="993" y="3491"/>
                      </a:cubicBezTo>
                      <a:cubicBezTo>
                        <a:pt x="993" y="3491"/>
                        <a:pt x="997" y="3491"/>
                        <a:pt x="997" y="3491"/>
                      </a:cubicBezTo>
                      <a:cubicBezTo>
                        <a:pt x="997" y="3491"/>
                        <a:pt x="998" y="3490"/>
                        <a:pt x="998" y="3490"/>
                      </a:cubicBezTo>
                      <a:cubicBezTo>
                        <a:pt x="998" y="3490"/>
                        <a:pt x="1003" y="3491"/>
                        <a:pt x="1003" y="3491"/>
                      </a:cubicBezTo>
                      <a:cubicBezTo>
                        <a:pt x="1003" y="3491"/>
                        <a:pt x="1006" y="3490"/>
                        <a:pt x="1006" y="3490"/>
                      </a:cubicBezTo>
                      <a:cubicBezTo>
                        <a:pt x="1006" y="3490"/>
                        <a:pt x="1009" y="3490"/>
                        <a:pt x="1009" y="3490"/>
                      </a:cubicBezTo>
                      <a:cubicBezTo>
                        <a:pt x="1009" y="3490"/>
                        <a:pt x="1012" y="3490"/>
                        <a:pt x="1012" y="3490"/>
                      </a:cubicBezTo>
                      <a:cubicBezTo>
                        <a:pt x="1012" y="3490"/>
                        <a:pt x="1013" y="3490"/>
                        <a:pt x="1013" y="3490"/>
                      </a:cubicBezTo>
                      <a:cubicBezTo>
                        <a:pt x="1013" y="3490"/>
                        <a:pt x="1014" y="3491"/>
                        <a:pt x="1014" y="3491"/>
                      </a:cubicBezTo>
                      <a:cubicBezTo>
                        <a:pt x="1014" y="3491"/>
                        <a:pt x="1020" y="3491"/>
                        <a:pt x="1020" y="3491"/>
                      </a:cubicBezTo>
                      <a:cubicBezTo>
                        <a:pt x="1020" y="3491"/>
                        <a:pt x="1023" y="3490"/>
                        <a:pt x="1023" y="3490"/>
                      </a:cubicBezTo>
                      <a:cubicBezTo>
                        <a:pt x="1023" y="3490"/>
                        <a:pt x="1025" y="3490"/>
                        <a:pt x="1025" y="3490"/>
                      </a:cubicBezTo>
                      <a:cubicBezTo>
                        <a:pt x="1025" y="3490"/>
                        <a:pt x="1029" y="3490"/>
                        <a:pt x="1029" y="3490"/>
                      </a:cubicBezTo>
                      <a:cubicBezTo>
                        <a:pt x="1029" y="3490"/>
                        <a:pt x="1031" y="3491"/>
                        <a:pt x="1031" y="3491"/>
                      </a:cubicBezTo>
                      <a:cubicBezTo>
                        <a:pt x="1031" y="3491"/>
                        <a:pt x="1033" y="3490"/>
                        <a:pt x="1033" y="3490"/>
                      </a:cubicBezTo>
                      <a:cubicBezTo>
                        <a:pt x="1033" y="3490"/>
                        <a:pt x="1036" y="3491"/>
                        <a:pt x="1036" y="3491"/>
                      </a:cubicBezTo>
                      <a:cubicBezTo>
                        <a:pt x="1036" y="3491"/>
                        <a:pt x="1038" y="3490"/>
                        <a:pt x="1038" y="3490"/>
                      </a:cubicBezTo>
                      <a:cubicBezTo>
                        <a:pt x="1038" y="3490"/>
                        <a:pt x="1041" y="3490"/>
                        <a:pt x="1041" y="3490"/>
                      </a:cubicBezTo>
                      <a:cubicBezTo>
                        <a:pt x="1041" y="3490"/>
                        <a:pt x="1044" y="3491"/>
                        <a:pt x="1044" y="3491"/>
                      </a:cubicBezTo>
                      <a:cubicBezTo>
                        <a:pt x="1044" y="3491"/>
                        <a:pt x="1046" y="3491"/>
                        <a:pt x="1046" y="3491"/>
                      </a:cubicBezTo>
                      <a:cubicBezTo>
                        <a:pt x="1046" y="3491"/>
                        <a:pt x="1051" y="3490"/>
                        <a:pt x="1051" y="3490"/>
                      </a:cubicBezTo>
                      <a:cubicBezTo>
                        <a:pt x="1051" y="3490"/>
                        <a:pt x="1053" y="3491"/>
                        <a:pt x="1053" y="3491"/>
                      </a:cubicBezTo>
                      <a:cubicBezTo>
                        <a:pt x="1053" y="3491"/>
                        <a:pt x="1055" y="3490"/>
                        <a:pt x="1055" y="3490"/>
                      </a:cubicBezTo>
                      <a:cubicBezTo>
                        <a:pt x="1055" y="3490"/>
                        <a:pt x="1060" y="3490"/>
                        <a:pt x="1060" y="3490"/>
                      </a:cubicBezTo>
                      <a:cubicBezTo>
                        <a:pt x="1060" y="3490"/>
                        <a:pt x="1063" y="3491"/>
                        <a:pt x="1063" y="3491"/>
                      </a:cubicBezTo>
                      <a:cubicBezTo>
                        <a:pt x="1063" y="3491"/>
                        <a:pt x="1064" y="3490"/>
                        <a:pt x="1064" y="3490"/>
                      </a:cubicBezTo>
                      <a:cubicBezTo>
                        <a:pt x="1064" y="3490"/>
                        <a:pt x="1067" y="3491"/>
                        <a:pt x="1067" y="3491"/>
                      </a:cubicBezTo>
                      <a:cubicBezTo>
                        <a:pt x="1067" y="3491"/>
                        <a:pt x="1072" y="3490"/>
                        <a:pt x="1072" y="3490"/>
                      </a:cubicBezTo>
                      <a:cubicBezTo>
                        <a:pt x="1072" y="3490"/>
                        <a:pt x="1073" y="3491"/>
                        <a:pt x="1073" y="3491"/>
                      </a:cubicBezTo>
                      <a:cubicBezTo>
                        <a:pt x="1073" y="3491"/>
                        <a:pt x="1077" y="3491"/>
                        <a:pt x="1077" y="3491"/>
                      </a:cubicBezTo>
                      <a:cubicBezTo>
                        <a:pt x="1077" y="3491"/>
                        <a:pt x="1078" y="3490"/>
                        <a:pt x="1078" y="3490"/>
                      </a:cubicBezTo>
                      <a:cubicBezTo>
                        <a:pt x="1078" y="3490"/>
                        <a:pt x="1081" y="3491"/>
                        <a:pt x="1081" y="3491"/>
                      </a:cubicBezTo>
                      <a:cubicBezTo>
                        <a:pt x="1081" y="3491"/>
                        <a:pt x="1085" y="3490"/>
                        <a:pt x="1085" y="3490"/>
                      </a:cubicBezTo>
                      <a:cubicBezTo>
                        <a:pt x="1085" y="3490"/>
                        <a:pt x="1086" y="3490"/>
                        <a:pt x="1086" y="3490"/>
                      </a:cubicBezTo>
                      <a:cubicBezTo>
                        <a:pt x="1086" y="3490"/>
                        <a:pt x="1090" y="3491"/>
                        <a:pt x="1090" y="3491"/>
                      </a:cubicBezTo>
                      <a:cubicBezTo>
                        <a:pt x="1090" y="3491"/>
                        <a:pt x="1094" y="3491"/>
                        <a:pt x="1094" y="3491"/>
                      </a:cubicBezTo>
                      <a:cubicBezTo>
                        <a:pt x="1094" y="3491"/>
                        <a:pt x="1096" y="3490"/>
                        <a:pt x="1096" y="3490"/>
                      </a:cubicBezTo>
                      <a:cubicBezTo>
                        <a:pt x="1096" y="3490"/>
                        <a:pt x="1098" y="3491"/>
                        <a:pt x="1098" y="3491"/>
                      </a:cubicBezTo>
                      <a:cubicBezTo>
                        <a:pt x="1098" y="3491"/>
                        <a:pt x="1102" y="3490"/>
                        <a:pt x="1102" y="3490"/>
                      </a:cubicBezTo>
                      <a:cubicBezTo>
                        <a:pt x="1102" y="3490"/>
                        <a:pt x="1106" y="3490"/>
                        <a:pt x="1106" y="3490"/>
                      </a:cubicBezTo>
                      <a:cubicBezTo>
                        <a:pt x="1106" y="3490"/>
                        <a:pt x="1108" y="3491"/>
                        <a:pt x="1108" y="3491"/>
                      </a:cubicBezTo>
                      <a:cubicBezTo>
                        <a:pt x="1108" y="3491"/>
                        <a:pt x="1112" y="3491"/>
                        <a:pt x="1112" y="3491"/>
                      </a:cubicBezTo>
                      <a:cubicBezTo>
                        <a:pt x="1112" y="3491"/>
                        <a:pt x="1113" y="3490"/>
                        <a:pt x="1113" y="3490"/>
                      </a:cubicBezTo>
                      <a:cubicBezTo>
                        <a:pt x="1113" y="3490"/>
                        <a:pt x="1117" y="3491"/>
                        <a:pt x="1117" y="3491"/>
                      </a:cubicBezTo>
                      <a:cubicBezTo>
                        <a:pt x="1117" y="3491"/>
                        <a:pt x="1119" y="3490"/>
                        <a:pt x="1119" y="3490"/>
                      </a:cubicBezTo>
                      <a:cubicBezTo>
                        <a:pt x="1119" y="3490"/>
                        <a:pt x="1121" y="3490"/>
                        <a:pt x="1121" y="3490"/>
                      </a:cubicBezTo>
                      <a:cubicBezTo>
                        <a:pt x="1121" y="3490"/>
                        <a:pt x="1122" y="3491"/>
                        <a:pt x="1122" y="3491"/>
                      </a:cubicBezTo>
                      <a:cubicBezTo>
                        <a:pt x="1122" y="3491"/>
                        <a:pt x="1126" y="3490"/>
                        <a:pt x="1126" y="3490"/>
                      </a:cubicBezTo>
                      <a:cubicBezTo>
                        <a:pt x="1126" y="3490"/>
                        <a:pt x="1129" y="3490"/>
                        <a:pt x="1129" y="3490"/>
                      </a:cubicBezTo>
                      <a:cubicBezTo>
                        <a:pt x="1129" y="3490"/>
                        <a:pt x="1132" y="3490"/>
                        <a:pt x="1132" y="3490"/>
                      </a:cubicBezTo>
                      <a:cubicBezTo>
                        <a:pt x="1132" y="3490"/>
                        <a:pt x="1136" y="3489"/>
                        <a:pt x="1136" y="3489"/>
                      </a:cubicBezTo>
                      <a:cubicBezTo>
                        <a:pt x="1136" y="3489"/>
                        <a:pt x="1137" y="3488"/>
                        <a:pt x="1137" y="3488"/>
                      </a:cubicBezTo>
                      <a:cubicBezTo>
                        <a:pt x="1137" y="3488"/>
                        <a:pt x="1142" y="3475"/>
                        <a:pt x="1142" y="3475"/>
                      </a:cubicBezTo>
                      <a:cubicBezTo>
                        <a:pt x="1142" y="3475"/>
                        <a:pt x="1143" y="3474"/>
                        <a:pt x="1143" y="3474"/>
                      </a:cubicBezTo>
                      <a:cubicBezTo>
                        <a:pt x="1143" y="3474"/>
                        <a:pt x="1148" y="3488"/>
                        <a:pt x="1148" y="3488"/>
                      </a:cubicBezTo>
                      <a:cubicBezTo>
                        <a:pt x="1148" y="3488"/>
                        <a:pt x="1148" y="3488"/>
                        <a:pt x="1148" y="3488"/>
                      </a:cubicBezTo>
                      <a:cubicBezTo>
                        <a:pt x="1148" y="3488"/>
                        <a:pt x="1152" y="3490"/>
                        <a:pt x="1152" y="3490"/>
                      </a:cubicBezTo>
                      <a:cubicBezTo>
                        <a:pt x="1152" y="3490"/>
                        <a:pt x="1155" y="3490"/>
                        <a:pt x="1155" y="3490"/>
                      </a:cubicBezTo>
                      <a:cubicBezTo>
                        <a:pt x="1155" y="3490"/>
                        <a:pt x="1157" y="3490"/>
                        <a:pt x="1157" y="3490"/>
                      </a:cubicBezTo>
                      <a:cubicBezTo>
                        <a:pt x="1157" y="3490"/>
                        <a:pt x="1159" y="3490"/>
                        <a:pt x="1159" y="3490"/>
                      </a:cubicBezTo>
                      <a:cubicBezTo>
                        <a:pt x="1159" y="3490"/>
                        <a:pt x="1164" y="3490"/>
                        <a:pt x="1164" y="3490"/>
                      </a:cubicBezTo>
                      <a:cubicBezTo>
                        <a:pt x="1164" y="3490"/>
                        <a:pt x="1168" y="3490"/>
                        <a:pt x="1168" y="3490"/>
                      </a:cubicBezTo>
                      <a:cubicBezTo>
                        <a:pt x="1168" y="3490"/>
                        <a:pt x="1169" y="3491"/>
                        <a:pt x="1169" y="3491"/>
                      </a:cubicBezTo>
                      <a:cubicBezTo>
                        <a:pt x="1169" y="3491"/>
                        <a:pt x="1171" y="3490"/>
                        <a:pt x="1171" y="3490"/>
                      </a:cubicBezTo>
                      <a:cubicBezTo>
                        <a:pt x="1171" y="3490"/>
                        <a:pt x="1173" y="3491"/>
                        <a:pt x="1173" y="3491"/>
                      </a:cubicBezTo>
                      <a:cubicBezTo>
                        <a:pt x="1173" y="3491"/>
                        <a:pt x="1178" y="3490"/>
                        <a:pt x="1178" y="3490"/>
                      </a:cubicBezTo>
                      <a:cubicBezTo>
                        <a:pt x="1178" y="3490"/>
                        <a:pt x="1180" y="3490"/>
                        <a:pt x="1180" y="3490"/>
                      </a:cubicBezTo>
                      <a:cubicBezTo>
                        <a:pt x="1180" y="3490"/>
                        <a:pt x="1184" y="3490"/>
                        <a:pt x="1184" y="3490"/>
                      </a:cubicBezTo>
                      <a:cubicBezTo>
                        <a:pt x="1184" y="3490"/>
                        <a:pt x="1188" y="3490"/>
                        <a:pt x="1188" y="3490"/>
                      </a:cubicBezTo>
                      <a:cubicBezTo>
                        <a:pt x="1188" y="3490"/>
                        <a:pt x="1189" y="3490"/>
                        <a:pt x="1189" y="3490"/>
                      </a:cubicBezTo>
                      <a:cubicBezTo>
                        <a:pt x="1189" y="3490"/>
                        <a:pt x="1193" y="3490"/>
                        <a:pt x="1193" y="3490"/>
                      </a:cubicBezTo>
                      <a:cubicBezTo>
                        <a:pt x="1193" y="3490"/>
                        <a:pt x="1193" y="3490"/>
                        <a:pt x="1193" y="3490"/>
                      </a:cubicBezTo>
                      <a:cubicBezTo>
                        <a:pt x="1193" y="3490"/>
                        <a:pt x="1198" y="3491"/>
                        <a:pt x="1198" y="3491"/>
                      </a:cubicBezTo>
                      <a:cubicBezTo>
                        <a:pt x="1198" y="3491"/>
                        <a:pt x="1202" y="3491"/>
                        <a:pt x="1202" y="3491"/>
                      </a:cubicBezTo>
                      <a:cubicBezTo>
                        <a:pt x="1202" y="3491"/>
                        <a:pt x="1204" y="3490"/>
                        <a:pt x="1204" y="3490"/>
                      </a:cubicBezTo>
                      <a:cubicBezTo>
                        <a:pt x="1204" y="3490"/>
                        <a:pt x="1208" y="3490"/>
                        <a:pt x="1208" y="3490"/>
                      </a:cubicBezTo>
                      <a:cubicBezTo>
                        <a:pt x="1208" y="3490"/>
                        <a:pt x="1209" y="3491"/>
                        <a:pt x="1209" y="3491"/>
                      </a:cubicBezTo>
                      <a:cubicBezTo>
                        <a:pt x="1209" y="3491"/>
                        <a:pt x="1213" y="3491"/>
                        <a:pt x="1213" y="3491"/>
                      </a:cubicBezTo>
                      <a:cubicBezTo>
                        <a:pt x="1213" y="3491"/>
                        <a:pt x="1214" y="3490"/>
                        <a:pt x="1214" y="3490"/>
                      </a:cubicBezTo>
                      <a:cubicBezTo>
                        <a:pt x="1214" y="3490"/>
                        <a:pt x="1219" y="3490"/>
                        <a:pt x="1219" y="3490"/>
                      </a:cubicBezTo>
                      <a:cubicBezTo>
                        <a:pt x="1219" y="3490"/>
                        <a:pt x="1221" y="3491"/>
                        <a:pt x="1221" y="3491"/>
                      </a:cubicBezTo>
                      <a:cubicBezTo>
                        <a:pt x="1221" y="3491"/>
                        <a:pt x="1223" y="3491"/>
                        <a:pt x="1223" y="3491"/>
                      </a:cubicBezTo>
                      <a:cubicBezTo>
                        <a:pt x="1223" y="3491"/>
                        <a:pt x="1227" y="3490"/>
                        <a:pt x="1227" y="3490"/>
                      </a:cubicBezTo>
                      <a:cubicBezTo>
                        <a:pt x="1227" y="3490"/>
                        <a:pt x="1230" y="3490"/>
                        <a:pt x="1230" y="3490"/>
                      </a:cubicBezTo>
                      <a:cubicBezTo>
                        <a:pt x="1230" y="3490"/>
                        <a:pt x="1232" y="3491"/>
                        <a:pt x="1232" y="3491"/>
                      </a:cubicBezTo>
                      <a:cubicBezTo>
                        <a:pt x="1232" y="3491"/>
                        <a:pt x="1236" y="3490"/>
                        <a:pt x="1236" y="3490"/>
                      </a:cubicBezTo>
                      <a:cubicBezTo>
                        <a:pt x="1236" y="3490"/>
                        <a:pt x="1237" y="3491"/>
                        <a:pt x="1237" y="3491"/>
                      </a:cubicBezTo>
                      <a:cubicBezTo>
                        <a:pt x="1237" y="3491"/>
                        <a:pt x="1241" y="3490"/>
                        <a:pt x="1241" y="3490"/>
                      </a:cubicBezTo>
                      <a:cubicBezTo>
                        <a:pt x="1241" y="3490"/>
                        <a:pt x="1243" y="3491"/>
                        <a:pt x="1243" y="3491"/>
                      </a:cubicBezTo>
                      <a:cubicBezTo>
                        <a:pt x="1243" y="3491"/>
                        <a:pt x="1245" y="3491"/>
                        <a:pt x="1245" y="3491"/>
                      </a:cubicBezTo>
                      <a:cubicBezTo>
                        <a:pt x="1245" y="3491"/>
                        <a:pt x="1248" y="3490"/>
                        <a:pt x="1248" y="3490"/>
                      </a:cubicBezTo>
                      <a:cubicBezTo>
                        <a:pt x="1248" y="3490"/>
                        <a:pt x="1252" y="3491"/>
                        <a:pt x="1252" y="3491"/>
                      </a:cubicBezTo>
                      <a:cubicBezTo>
                        <a:pt x="1252" y="3491"/>
                        <a:pt x="1254" y="3490"/>
                        <a:pt x="1254" y="3490"/>
                      </a:cubicBezTo>
                      <a:cubicBezTo>
                        <a:pt x="1254" y="3490"/>
                        <a:pt x="1259" y="3491"/>
                        <a:pt x="1259" y="3491"/>
                      </a:cubicBezTo>
                      <a:cubicBezTo>
                        <a:pt x="1259" y="3491"/>
                        <a:pt x="1260" y="3490"/>
                        <a:pt x="1260" y="3490"/>
                      </a:cubicBezTo>
                      <a:cubicBezTo>
                        <a:pt x="1260" y="3490"/>
                        <a:pt x="1261" y="3491"/>
                        <a:pt x="1261" y="3491"/>
                      </a:cubicBezTo>
                      <a:cubicBezTo>
                        <a:pt x="1261" y="3491"/>
                        <a:pt x="1264" y="3490"/>
                        <a:pt x="1264" y="3490"/>
                      </a:cubicBezTo>
                      <a:cubicBezTo>
                        <a:pt x="1264" y="3490"/>
                        <a:pt x="1269" y="3490"/>
                        <a:pt x="1269" y="3490"/>
                      </a:cubicBezTo>
                      <a:cubicBezTo>
                        <a:pt x="1269" y="3490"/>
                        <a:pt x="1272" y="3491"/>
                        <a:pt x="1272" y="3491"/>
                      </a:cubicBezTo>
                      <a:cubicBezTo>
                        <a:pt x="1272" y="3491"/>
                        <a:pt x="1274" y="3490"/>
                        <a:pt x="1274" y="3490"/>
                      </a:cubicBezTo>
                      <a:cubicBezTo>
                        <a:pt x="1274" y="3490"/>
                        <a:pt x="1278" y="3491"/>
                        <a:pt x="1278" y="3491"/>
                      </a:cubicBezTo>
                      <a:cubicBezTo>
                        <a:pt x="1278" y="3491"/>
                        <a:pt x="1278" y="3491"/>
                        <a:pt x="1278" y="3491"/>
                      </a:cubicBezTo>
                      <a:cubicBezTo>
                        <a:pt x="1278" y="3491"/>
                        <a:pt x="1282" y="3490"/>
                        <a:pt x="1282" y="3490"/>
                      </a:cubicBezTo>
                      <a:cubicBezTo>
                        <a:pt x="1282" y="3490"/>
                        <a:pt x="1284" y="3490"/>
                        <a:pt x="1284" y="3490"/>
                      </a:cubicBezTo>
                      <a:cubicBezTo>
                        <a:pt x="1284" y="3490"/>
                        <a:pt x="1289" y="3491"/>
                        <a:pt x="1289" y="3491"/>
                      </a:cubicBezTo>
                      <a:cubicBezTo>
                        <a:pt x="1289" y="3491"/>
                        <a:pt x="1292" y="3491"/>
                        <a:pt x="1292" y="3491"/>
                      </a:cubicBezTo>
                      <a:cubicBezTo>
                        <a:pt x="1292" y="3491"/>
                        <a:pt x="1294" y="3490"/>
                        <a:pt x="1294" y="3490"/>
                      </a:cubicBezTo>
                      <a:cubicBezTo>
                        <a:pt x="1294" y="3490"/>
                        <a:pt x="1297" y="3491"/>
                        <a:pt x="1297" y="3491"/>
                      </a:cubicBezTo>
                      <a:cubicBezTo>
                        <a:pt x="1297" y="3491"/>
                        <a:pt x="1299" y="3490"/>
                        <a:pt x="1299" y="3490"/>
                      </a:cubicBezTo>
                      <a:cubicBezTo>
                        <a:pt x="1299" y="3490"/>
                        <a:pt x="1304" y="3491"/>
                        <a:pt x="1304" y="3491"/>
                      </a:cubicBezTo>
                      <a:cubicBezTo>
                        <a:pt x="1304" y="3491"/>
                        <a:pt x="1305" y="3490"/>
                        <a:pt x="1305" y="3490"/>
                      </a:cubicBezTo>
                      <a:cubicBezTo>
                        <a:pt x="1305" y="3490"/>
                        <a:pt x="1307" y="3490"/>
                        <a:pt x="1307" y="3490"/>
                      </a:cubicBezTo>
                      <a:cubicBezTo>
                        <a:pt x="1307" y="3490"/>
                        <a:pt x="1309" y="3491"/>
                        <a:pt x="1309" y="3491"/>
                      </a:cubicBezTo>
                      <a:cubicBezTo>
                        <a:pt x="1309" y="3491"/>
                        <a:pt x="1312" y="3490"/>
                        <a:pt x="1312" y="3490"/>
                      </a:cubicBezTo>
                      <a:cubicBezTo>
                        <a:pt x="1312" y="3490"/>
                        <a:pt x="1317" y="3491"/>
                        <a:pt x="1317" y="3491"/>
                      </a:cubicBezTo>
                      <a:cubicBezTo>
                        <a:pt x="1317" y="3491"/>
                        <a:pt x="1319" y="3491"/>
                        <a:pt x="1319" y="3491"/>
                      </a:cubicBezTo>
                      <a:cubicBezTo>
                        <a:pt x="1319" y="3491"/>
                        <a:pt x="1323" y="3490"/>
                        <a:pt x="1323" y="3490"/>
                      </a:cubicBezTo>
                      <a:cubicBezTo>
                        <a:pt x="1323" y="3490"/>
                        <a:pt x="1326" y="3490"/>
                        <a:pt x="1326" y="3490"/>
                      </a:cubicBezTo>
                      <a:cubicBezTo>
                        <a:pt x="1326" y="3490"/>
                        <a:pt x="1327" y="3491"/>
                        <a:pt x="1327" y="3491"/>
                      </a:cubicBezTo>
                      <a:cubicBezTo>
                        <a:pt x="1327" y="3491"/>
                        <a:pt x="1333" y="3491"/>
                        <a:pt x="1333" y="3491"/>
                      </a:cubicBezTo>
                      <a:cubicBezTo>
                        <a:pt x="1333" y="3491"/>
                        <a:pt x="1334" y="3490"/>
                        <a:pt x="1334" y="3490"/>
                      </a:cubicBezTo>
                      <a:cubicBezTo>
                        <a:pt x="1334" y="3490"/>
                        <a:pt x="1338" y="3490"/>
                        <a:pt x="1338" y="3490"/>
                      </a:cubicBezTo>
                      <a:cubicBezTo>
                        <a:pt x="1338" y="3490"/>
                        <a:pt x="1340" y="3491"/>
                        <a:pt x="1340" y="3491"/>
                      </a:cubicBezTo>
                      <a:cubicBezTo>
                        <a:pt x="1340" y="3491"/>
                        <a:pt x="1341" y="3490"/>
                        <a:pt x="1341" y="3490"/>
                      </a:cubicBezTo>
                      <a:cubicBezTo>
                        <a:pt x="1341" y="3490"/>
                        <a:pt x="1343" y="3491"/>
                        <a:pt x="1343" y="3491"/>
                      </a:cubicBezTo>
                      <a:cubicBezTo>
                        <a:pt x="1343" y="3491"/>
                        <a:pt x="1346" y="3491"/>
                        <a:pt x="1346" y="3491"/>
                      </a:cubicBezTo>
                      <a:cubicBezTo>
                        <a:pt x="1346" y="3491"/>
                        <a:pt x="1351" y="3490"/>
                        <a:pt x="1351" y="3490"/>
                      </a:cubicBezTo>
                      <a:cubicBezTo>
                        <a:pt x="1351" y="3490"/>
                        <a:pt x="1352" y="3491"/>
                        <a:pt x="1352" y="3491"/>
                      </a:cubicBezTo>
                      <a:cubicBezTo>
                        <a:pt x="1352" y="3491"/>
                        <a:pt x="1357" y="3490"/>
                        <a:pt x="1357" y="3490"/>
                      </a:cubicBezTo>
                      <a:cubicBezTo>
                        <a:pt x="1357" y="3490"/>
                        <a:pt x="1357" y="3490"/>
                        <a:pt x="1357" y="3490"/>
                      </a:cubicBezTo>
                      <a:cubicBezTo>
                        <a:pt x="1357" y="3490"/>
                        <a:pt x="1363" y="3491"/>
                        <a:pt x="1363" y="3491"/>
                      </a:cubicBezTo>
                      <a:cubicBezTo>
                        <a:pt x="1363" y="3491"/>
                        <a:pt x="1363" y="3491"/>
                        <a:pt x="1363" y="3491"/>
                      </a:cubicBezTo>
                      <a:cubicBezTo>
                        <a:pt x="1363" y="3491"/>
                        <a:pt x="1364" y="3490"/>
                        <a:pt x="1364" y="3490"/>
                      </a:cubicBezTo>
                      <a:cubicBezTo>
                        <a:pt x="1364" y="3490"/>
                        <a:pt x="1371" y="3490"/>
                        <a:pt x="1371" y="3490"/>
                      </a:cubicBezTo>
                      <a:cubicBezTo>
                        <a:pt x="1371" y="3490"/>
                        <a:pt x="1372" y="3491"/>
                        <a:pt x="1372" y="3491"/>
                      </a:cubicBezTo>
                      <a:cubicBezTo>
                        <a:pt x="1372" y="3491"/>
                        <a:pt x="1375" y="3491"/>
                        <a:pt x="1375" y="3491"/>
                      </a:cubicBezTo>
                      <a:cubicBezTo>
                        <a:pt x="1375" y="3491"/>
                        <a:pt x="1378" y="3490"/>
                        <a:pt x="1378" y="3490"/>
                      </a:cubicBezTo>
                      <a:cubicBezTo>
                        <a:pt x="1378" y="3490"/>
                        <a:pt x="1382" y="3490"/>
                        <a:pt x="1382" y="3490"/>
                      </a:cubicBezTo>
                      <a:cubicBezTo>
                        <a:pt x="1382" y="3490"/>
                        <a:pt x="1383" y="3491"/>
                        <a:pt x="1383" y="3491"/>
                      </a:cubicBezTo>
                      <a:cubicBezTo>
                        <a:pt x="1383" y="3491"/>
                        <a:pt x="1389" y="3491"/>
                        <a:pt x="1389" y="3491"/>
                      </a:cubicBezTo>
                      <a:cubicBezTo>
                        <a:pt x="1389" y="3491"/>
                        <a:pt x="1391" y="3490"/>
                        <a:pt x="1391" y="3490"/>
                      </a:cubicBezTo>
                      <a:cubicBezTo>
                        <a:pt x="1391" y="3490"/>
                        <a:pt x="1392" y="3490"/>
                        <a:pt x="1392" y="3490"/>
                      </a:cubicBezTo>
                      <a:cubicBezTo>
                        <a:pt x="1392" y="3490"/>
                        <a:pt x="1397" y="3488"/>
                        <a:pt x="1397" y="3488"/>
                      </a:cubicBezTo>
                      <a:cubicBezTo>
                        <a:pt x="1397" y="3488"/>
                        <a:pt x="1397" y="3488"/>
                        <a:pt x="1397" y="3488"/>
                      </a:cubicBezTo>
                      <a:cubicBezTo>
                        <a:pt x="1397" y="3488"/>
                        <a:pt x="1402" y="3490"/>
                        <a:pt x="1402" y="3490"/>
                      </a:cubicBezTo>
                      <a:cubicBezTo>
                        <a:pt x="1402" y="3490"/>
                        <a:pt x="1403" y="3490"/>
                        <a:pt x="1403" y="3490"/>
                      </a:cubicBezTo>
                      <a:cubicBezTo>
                        <a:pt x="1403" y="3490"/>
                        <a:pt x="1408" y="3491"/>
                        <a:pt x="1408" y="3491"/>
                      </a:cubicBezTo>
                      <a:cubicBezTo>
                        <a:pt x="1408" y="3491"/>
                        <a:pt x="1408" y="3491"/>
                        <a:pt x="1408" y="3491"/>
                      </a:cubicBezTo>
                      <a:cubicBezTo>
                        <a:pt x="1408" y="3491"/>
                        <a:pt x="1413" y="3490"/>
                        <a:pt x="1413" y="3490"/>
                      </a:cubicBezTo>
                      <a:cubicBezTo>
                        <a:pt x="1413" y="3490"/>
                        <a:pt x="1415" y="3490"/>
                        <a:pt x="1415" y="3490"/>
                      </a:cubicBezTo>
                      <a:cubicBezTo>
                        <a:pt x="1415" y="3490"/>
                        <a:pt x="1418" y="3491"/>
                        <a:pt x="1418" y="3491"/>
                      </a:cubicBezTo>
                      <a:cubicBezTo>
                        <a:pt x="1418" y="3491"/>
                        <a:pt x="1419" y="3491"/>
                        <a:pt x="1419" y="3491"/>
                      </a:cubicBezTo>
                      <a:cubicBezTo>
                        <a:pt x="1419" y="3491"/>
                        <a:pt x="1423" y="3490"/>
                        <a:pt x="1423" y="3490"/>
                      </a:cubicBezTo>
                      <a:cubicBezTo>
                        <a:pt x="1423" y="3490"/>
                        <a:pt x="1425" y="3490"/>
                        <a:pt x="1425" y="3490"/>
                      </a:cubicBezTo>
                      <a:cubicBezTo>
                        <a:pt x="1425" y="3490"/>
                        <a:pt x="1428" y="3491"/>
                        <a:pt x="1428" y="3491"/>
                      </a:cubicBezTo>
                      <a:cubicBezTo>
                        <a:pt x="1428" y="3491"/>
                        <a:pt x="1433" y="3491"/>
                        <a:pt x="1433" y="3491"/>
                      </a:cubicBezTo>
                      <a:cubicBezTo>
                        <a:pt x="1433" y="3491"/>
                        <a:pt x="1436" y="3490"/>
                        <a:pt x="1436" y="3490"/>
                      </a:cubicBezTo>
                      <a:cubicBezTo>
                        <a:pt x="1436" y="3490"/>
                        <a:pt x="1440" y="3490"/>
                        <a:pt x="1440" y="3490"/>
                      </a:cubicBezTo>
                      <a:cubicBezTo>
                        <a:pt x="1440" y="3490"/>
                        <a:pt x="1441" y="3491"/>
                        <a:pt x="1441" y="3491"/>
                      </a:cubicBezTo>
                      <a:cubicBezTo>
                        <a:pt x="1441" y="3491"/>
                        <a:pt x="1444" y="3491"/>
                        <a:pt x="1444" y="3491"/>
                      </a:cubicBezTo>
                      <a:cubicBezTo>
                        <a:pt x="1444" y="3491"/>
                        <a:pt x="1446" y="3490"/>
                        <a:pt x="1446" y="3490"/>
                      </a:cubicBezTo>
                      <a:cubicBezTo>
                        <a:pt x="1446" y="3490"/>
                        <a:pt x="1449" y="3491"/>
                        <a:pt x="1449" y="3491"/>
                      </a:cubicBezTo>
                      <a:cubicBezTo>
                        <a:pt x="1449" y="3491"/>
                        <a:pt x="1451" y="3490"/>
                        <a:pt x="1451" y="3490"/>
                      </a:cubicBezTo>
                      <a:cubicBezTo>
                        <a:pt x="1451" y="3490"/>
                        <a:pt x="1454" y="3490"/>
                        <a:pt x="1454" y="3490"/>
                      </a:cubicBezTo>
                      <a:cubicBezTo>
                        <a:pt x="1454" y="3490"/>
                        <a:pt x="1456" y="3491"/>
                        <a:pt x="1456" y="3491"/>
                      </a:cubicBezTo>
                      <a:cubicBezTo>
                        <a:pt x="1456" y="3491"/>
                        <a:pt x="1459" y="3491"/>
                        <a:pt x="1459" y="3491"/>
                      </a:cubicBezTo>
                      <a:cubicBezTo>
                        <a:pt x="1459" y="3491"/>
                        <a:pt x="1460" y="3490"/>
                        <a:pt x="1460" y="3490"/>
                      </a:cubicBezTo>
                      <a:cubicBezTo>
                        <a:pt x="1460" y="3490"/>
                        <a:pt x="1466" y="3491"/>
                        <a:pt x="1466" y="3491"/>
                      </a:cubicBezTo>
                      <a:cubicBezTo>
                        <a:pt x="1466" y="3491"/>
                        <a:pt x="1470" y="3490"/>
                        <a:pt x="1470" y="3490"/>
                      </a:cubicBezTo>
                      <a:cubicBezTo>
                        <a:pt x="1470" y="3490"/>
                        <a:pt x="1472" y="3490"/>
                        <a:pt x="1472" y="3490"/>
                      </a:cubicBezTo>
                      <a:cubicBezTo>
                        <a:pt x="1472" y="3490"/>
                        <a:pt x="1474" y="3491"/>
                        <a:pt x="1474" y="3491"/>
                      </a:cubicBezTo>
                      <a:cubicBezTo>
                        <a:pt x="1474" y="3491"/>
                        <a:pt x="1477" y="3491"/>
                        <a:pt x="1477" y="3491"/>
                      </a:cubicBezTo>
                      <a:cubicBezTo>
                        <a:pt x="1477" y="3491"/>
                        <a:pt x="1478" y="3490"/>
                        <a:pt x="1478" y="3490"/>
                      </a:cubicBezTo>
                      <a:cubicBezTo>
                        <a:pt x="1478" y="3490"/>
                        <a:pt x="1484" y="3491"/>
                        <a:pt x="1484" y="3491"/>
                      </a:cubicBezTo>
                      <a:cubicBezTo>
                        <a:pt x="1484" y="3491"/>
                        <a:pt x="1485" y="3490"/>
                        <a:pt x="1485" y="3490"/>
                      </a:cubicBezTo>
                      <a:cubicBezTo>
                        <a:pt x="1485" y="3490"/>
                        <a:pt x="1488" y="3491"/>
                        <a:pt x="1488" y="3491"/>
                      </a:cubicBezTo>
                      <a:cubicBezTo>
                        <a:pt x="1488" y="3491"/>
                        <a:pt x="1492" y="3490"/>
                        <a:pt x="1492" y="3490"/>
                      </a:cubicBezTo>
                      <a:cubicBezTo>
                        <a:pt x="1492" y="3490"/>
                        <a:pt x="1497" y="3491"/>
                        <a:pt x="1497" y="3491"/>
                      </a:cubicBezTo>
                      <a:cubicBezTo>
                        <a:pt x="1497" y="3491"/>
                        <a:pt x="1498" y="3490"/>
                        <a:pt x="1498" y="3490"/>
                      </a:cubicBezTo>
                      <a:cubicBezTo>
                        <a:pt x="1498" y="3490"/>
                        <a:pt x="1500" y="3491"/>
                        <a:pt x="1500" y="3491"/>
                      </a:cubicBezTo>
                      <a:cubicBezTo>
                        <a:pt x="1500" y="3491"/>
                        <a:pt x="1503" y="3490"/>
                        <a:pt x="1503" y="3490"/>
                      </a:cubicBezTo>
                      <a:cubicBezTo>
                        <a:pt x="1503" y="3490"/>
                        <a:pt x="1506" y="3491"/>
                        <a:pt x="1506" y="3491"/>
                      </a:cubicBezTo>
                      <a:cubicBezTo>
                        <a:pt x="1506" y="3491"/>
                        <a:pt x="1508" y="3490"/>
                        <a:pt x="1508" y="3490"/>
                      </a:cubicBezTo>
                      <a:cubicBezTo>
                        <a:pt x="1508" y="3490"/>
                        <a:pt x="1512" y="3491"/>
                        <a:pt x="1512" y="3491"/>
                      </a:cubicBezTo>
                      <a:cubicBezTo>
                        <a:pt x="1512" y="3491"/>
                        <a:pt x="1513" y="3490"/>
                        <a:pt x="1513" y="3490"/>
                      </a:cubicBezTo>
                      <a:cubicBezTo>
                        <a:pt x="1513" y="3490"/>
                        <a:pt x="1516" y="3491"/>
                        <a:pt x="1516" y="3491"/>
                      </a:cubicBezTo>
                      <a:cubicBezTo>
                        <a:pt x="1516" y="3491"/>
                        <a:pt x="1519" y="3490"/>
                        <a:pt x="1519" y="3490"/>
                      </a:cubicBezTo>
                      <a:cubicBezTo>
                        <a:pt x="1519" y="3490"/>
                        <a:pt x="1523" y="3491"/>
                        <a:pt x="1523" y="3491"/>
                      </a:cubicBezTo>
                      <a:cubicBezTo>
                        <a:pt x="1523" y="3491"/>
                        <a:pt x="1527" y="3490"/>
                        <a:pt x="1527" y="3490"/>
                      </a:cubicBezTo>
                      <a:cubicBezTo>
                        <a:pt x="1527" y="3490"/>
                        <a:pt x="1529" y="3491"/>
                        <a:pt x="1529" y="3491"/>
                      </a:cubicBezTo>
                      <a:cubicBezTo>
                        <a:pt x="1529" y="3491"/>
                        <a:pt x="1532" y="3490"/>
                        <a:pt x="1532" y="3490"/>
                      </a:cubicBezTo>
                      <a:cubicBezTo>
                        <a:pt x="1532" y="3490"/>
                        <a:pt x="1533" y="3490"/>
                        <a:pt x="1533" y="3490"/>
                      </a:cubicBezTo>
                      <a:cubicBezTo>
                        <a:pt x="1533" y="3490"/>
                        <a:pt x="1538" y="3488"/>
                        <a:pt x="1538" y="3488"/>
                      </a:cubicBezTo>
                      <a:cubicBezTo>
                        <a:pt x="1538" y="3488"/>
                        <a:pt x="1538" y="3488"/>
                        <a:pt x="1538" y="3488"/>
                      </a:cubicBezTo>
                      <a:cubicBezTo>
                        <a:pt x="1538" y="3488"/>
                        <a:pt x="1543" y="3487"/>
                        <a:pt x="1543" y="3487"/>
                      </a:cubicBezTo>
                      <a:cubicBezTo>
                        <a:pt x="1543" y="3487"/>
                        <a:pt x="1544" y="3487"/>
                        <a:pt x="1544" y="3487"/>
                      </a:cubicBezTo>
                      <a:cubicBezTo>
                        <a:pt x="1544" y="3487"/>
                        <a:pt x="1549" y="3484"/>
                        <a:pt x="1549" y="3484"/>
                      </a:cubicBezTo>
                      <a:cubicBezTo>
                        <a:pt x="1549" y="3484"/>
                        <a:pt x="1550" y="3483"/>
                        <a:pt x="1550" y="3483"/>
                      </a:cubicBezTo>
                      <a:cubicBezTo>
                        <a:pt x="1550" y="3483"/>
                        <a:pt x="1555" y="3475"/>
                        <a:pt x="1555" y="3475"/>
                      </a:cubicBezTo>
                      <a:cubicBezTo>
                        <a:pt x="1555" y="3475"/>
                        <a:pt x="1555" y="3474"/>
                        <a:pt x="1555" y="3474"/>
                      </a:cubicBezTo>
                      <a:cubicBezTo>
                        <a:pt x="1555" y="3474"/>
                        <a:pt x="1561" y="3443"/>
                        <a:pt x="1561" y="3443"/>
                      </a:cubicBezTo>
                      <a:cubicBezTo>
                        <a:pt x="1561" y="3443"/>
                        <a:pt x="1561" y="3438"/>
                        <a:pt x="1561" y="3438"/>
                      </a:cubicBezTo>
                      <a:cubicBezTo>
                        <a:pt x="1561" y="3438"/>
                        <a:pt x="1566" y="3045"/>
                        <a:pt x="1566" y="3045"/>
                      </a:cubicBezTo>
                      <a:cubicBezTo>
                        <a:pt x="1566" y="3045"/>
                        <a:pt x="1568" y="3043"/>
                        <a:pt x="1568" y="3043"/>
                      </a:cubicBezTo>
                      <a:cubicBezTo>
                        <a:pt x="1568" y="3043"/>
                        <a:pt x="1572" y="3422"/>
                        <a:pt x="1572" y="3422"/>
                      </a:cubicBezTo>
                      <a:cubicBezTo>
                        <a:pt x="1572" y="3422"/>
                        <a:pt x="1572" y="3429"/>
                        <a:pt x="1572" y="3429"/>
                      </a:cubicBezTo>
                      <a:cubicBezTo>
                        <a:pt x="1572" y="3429"/>
                        <a:pt x="1578" y="3472"/>
                        <a:pt x="1578" y="3472"/>
                      </a:cubicBezTo>
                      <a:cubicBezTo>
                        <a:pt x="1578" y="3472"/>
                        <a:pt x="1578" y="3472"/>
                        <a:pt x="1578" y="3472"/>
                      </a:cubicBezTo>
                      <a:cubicBezTo>
                        <a:pt x="1578" y="3472"/>
                        <a:pt x="1583" y="3480"/>
                        <a:pt x="1583" y="3480"/>
                      </a:cubicBezTo>
                      <a:cubicBezTo>
                        <a:pt x="1583" y="3480"/>
                        <a:pt x="1583" y="3480"/>
                        <a:pt x="1583" y="3480"/>
                      </a:cubicBezTo>
                      <a:cubicBezTo>
                        <a:pt x="1583" y="3480"/>
                        <a:pt x="1589" y="3483"/>
                        <a:pt x="1589" y="3483"/>
                      </a:cubicBezTo>
                      <a:cubicBezTo>
                        <a:pt x="1589" y="3483"/>
                        <a:pt x="1589" y="3483"/>
                        <a:pt x="1589" y="3483"/>
                      </a:cubicBezTo>
                      <a:cubicBezTo>
                        <a:pt x="1589" y="3483"/>
                        <a:pt x="1595" y="3486"/>
                        <a:pt x="1595" y="3486"/>
                      </a:cubicBezTo>
                      <a:cubicBezTo>
                        <a:pt x="1595" y="3486"/>
                        <a:pt x="1596" y="3486"/>
                        <a:pt x="1596" y="3486"/>
                      </a:cubicBezTo>
                      <a:cubicBezTo>
                        <a:pt x="1596" y="3486"/>
                        <a:pt x="1600" y="3486"/>
                        <a:pt x="1600" y="3486"/>
                      </a:cubicBezTo>
                      <a:cubicBezTo>
                        <a:pt x="1600" y="3486"/>
                        <a:pt x="1601" y="3486"/>
                        <a:pt x="1601" y="3486"/>
                      </a:cubicBezTo>
                      <a:cubicBezTo>
                        <a:pt x="1601" y="3486"/>
                        <a:pt x="1605" y="3488"/>
                        <a:pt x="1605" y="3488"/>
                      </a:cubicBezTo>
                      <a:cubicBezTo>
                        <a:pt x="1605" y="3488"/>
                        <a:pt x="1608" y="3488"/>
                        <a:pt x="1608" y="3488"/>
                      </a:cubicBezTo>
                      <a:cubicBezTo>
                        <a:pt x="1608" y="3488"/>
                        <a:pt x="1611" y="3488"/>
                        <a:pt x="1611" y="3488"/>
                      </a:cubicBezTo>
                      <a:cubicBezTo>
                        <a:pt x="1611" y="3488"/>
                        <a:pt x="1612" y="3488"/>
                        <a:pt x="1612" y="3488"/>
                      </a:cubicBezTo>
                      <a:cubicBezTo>
                        <a:pt x="1612" y="3488"/>
                        <a:pt x="1616" y="3489"/>
                        <a:pt x="1616" y="3489"/>
                      </a:cubicBezTo>
                      <a:cubicBezTo>
                        <a:pt x="1616" y="3489"/>
                        <a:pt x="1617" y="3488"/>
                        <a:pt x="1617" y="3488"/>
                      </a:cubicBezTo>
                      <a:cubicBezTo>
                        <a:pt x="1617" y="3488"/>
                        <a:pt x="1622" y="3489"/>
                        <a:pt x="1622" y="3489"/>
                      </a:cubicBezTo>
                      <a:cubicBezTo>
                        <a:pt x="1622" y="3489"/>
                        <a:pt x="1624" y="3488"/>
                        <a:pt x="1624" y="3488"/>
                      </a:cubicBezTo>
                      <a:cubicBezTo>
                        <a:pt x="1624" y="3488"/>
                        <a:pt x="1629" y="3489"/>
                        <a:pt x="1629" y="3489"/>
                      </a:cubicBezTo>
                      <a:cubicBezTo>
                        <a:pt x="1629" y="3489"/>
                        <a:pt x="1632" y="3490"/>
                        <a:pt x="1632" y="3490"/>
                      </a:cubicBezTo>
                      <a:cubicBezTo>
                        <a:pt x="1632" y="3490"/>
                        <a:pt x="1634" y="3489"/>
                        <a:pt x="1634" y="3489"/>
                      </a:cubicBezTo>
                      <a:cubicBezTo>
                        <a:pt x="1634" y="3489"/>
                        <a:pt x="1635" y="3489"/>
                        <a:pt x="1635" y="3489"/>
                      </a:cubicBezTo>
                      <a:cubicBezTo>
                        <a:pt x="1635" y="3489"/>
                        <a:pt x="1639" y="3489"/>
                        <a:pt x="1639" y="3489"/>
                      </a:cubicBezTo>
                      <a:cubicBezTo>
                        <a:pt x="1639" y="3489"/>
                        <a:pt x="1643" y="3489"/>
                        <a:pt x="1643" y="3489"/>
                      </a:cubicBezTo>
                      <a:cubicBezTo>
                        <a:pt x="1643" y="3489"/>
                        <a:pt x="1644" y="3490"/>
                        <a:pt x="1644" y="3490"/>
                      </a:cubicBezTo>
                      <a:cubicBezTo>
                        <a:pt x="1644" y="3490"/>
                        <a:pt x="1646" y="3489"/>
                        <a:pt x="1646" y="3489"/>
                      </a:cubicBezTo>
                      <a:cubicBezTo>
                        <a:pt x="1646" y="3489"/>
                        <a:pt x="1647" y="3490"/>
                        <a:pt x="1647" y="3490"/>
                      </a:cubicBezTo>
                      <a:cubicBezTo>
                        <a:pt x="1647" y="3490"/>
                        <a:pt x="1652" y="3490"/>
                        <a:pt x="1652" y="3490"/>
                      </a:cubicBezTo>
                      <a:cubicBezTo>
                        <a:pt x="1652" y="3490"/>
                        <a:pt x="1654" y="3490"/>
                        <a:pt x="1654" y="3490"/>
                      </a:cubicBezTo>
                      <a:cubicBezTo>
                        <a:pt x="1654" y="3490"/>
                        <a:pt x="1660" y="3490"/>
                        <a:pt x="1660" y="3490"/>
                      </a:cubicBezTo>
                      <a:cubicBezTo>
                        <a:pt x="1660" y="3490"/>
                        <a:pt x="1662" y="3490"/>
                        <a:pt x="1662" y="3490"/>
                      </a:cubicBezTo>
                      <a:cubicBezTo>
                        <a:pt x="1662" y="3490"/>
                        <a:pt x="1663" y="3490"/>
                        <a:pt x="1663" y="3490"/>
                      </a:cubicBezTo>
                      <a:cubicBezTo>
                        <a:pt x="1663" y="3490"/>
                        <a:pt x="1668" y="3490"/>
                        <a:pt x="1668" y="3490"/>
                      </a:cubicBezTo>
                      <a:cubicBezTo>
                        <a:pt x="1668" y="3490"/>
                        <a:pt x="1668" y="3490"/>
                        <a:pt x="1668" y="3490"/>
                      </a:cubicBezTo>
                      <a:cubicBezTo>
                        <a:pt x="1668" y="3490"/>
                        <a:pt x="1669" y="3490"/>
                        <a:pt x="1669" y="3490"/>
                      </a:cubicBezTo>
                      <a:cubicBezTo>
                        <a:pt x="1669" y="3490"/>
                        <a:pt x="1675" y="3490"/>
                        <a:pt x="1675" y="3490"/>
                      </a:cubicBezTo>
                      <a:cubicBezTo>
                        <a:pt x="1675" y="3490"/>
                        <a:pt x="1676" y="3490"/>
                        <a:pt x="1676" y="3490"/>
                      </a:cubicBezTo>
                      <a:cubicBezTo>
                        <a:pt x="1676" y="3490"/>
                        <a:pt x="1682" y="3490"/>
                        <a:pt x="1682" y="3490"/>
                      </a:cubicBezTo>
                      <a:cubicBezTo>
                        <a:pt x="1682" y="3490"/>
                        <a:pt x="1685" y="3490"/>
                        <a:pt x="1685" y="3490"/>
                      </a:cubicBezTo>
                      <a:cubicBezTo>
                        <a:pt x="1685" y="3490"/>
                        <a:pt x="1686" y="3490"/>
                        <a:pt x="1686" y="3490"/>
                      </a:cubicBezTo>
                      <a:cubicBezTo>
                        <a:pt x="1686" y="3490"/>
                        <a:pt x="1690" y="3490"/>
                        <a:pt x="1690" y="3490"/>
                      </a:cubicBezTo>
                      <a:cubicBezTo>
                        <a:pt x="1690" y="3490"/>
                        <a:pt x="1692" y="3491"/>
                        <a:pt x="1692" y="3491"/>
                      </a:cubicBezTo>
                      <a:cubicBezTo>
                        <a:pt x="1692" y="3491"/>
                        <a:pt x="1696" y="3490"/>
                        <a:pt x="1696" y="3490"/>
                      </a:cubicBezTo>
                      <a:cubicBezTo>
                        <a:pt x="1696" y="3490"/>
                        <a:pt x="1699" y="3491"/>
                        <a:pt x="1699" y="3491"/>
                      </a:cubicBezTo>
                      <a:cubicBezTo>
                        <a:pt x="1699" y="3491"/>
                        <a:pt x="1700" y="3490"/>
                        <a:pt x="1700" y="3490"/>
                      </a:cubicBezTo>
                      <a:cubicBezTo>
                        <a:pt x="1700" y="3490"/>
                        <a:pt x="1703" y="3490"/>
                        <a:pt x="1703" y="3490"/>
                      </a:cubicBezTo>
                      <a:cubicBezTo>
                        <a:pt x="1703" y="3490"/>
                        <a:pt x="1704" y="3490"/>
                        <a:pt x="1704" y="3490"/>
                      </a:cubicBezTo>
                      <a:cubicBezTo>
                        <a:pt x="1704" y="3490"/>
                        <a:pt x="1708" y="3490"/>
                        <a:pt x="1708" y="3490"/>
                      </a:cubicBezTo>
                      <a:cubicBezTo>
                        <a:pt x="1708" y="3490"/>
                        <a:pt x="1711" y="3490"/>
                        <a:pt x="1711" y="3490"/>
                      </a:cubicBezTo>
                      <a:cubicBezTo>
                        <a:pt x="1711" y="3490"/>
                        <a:pt x="1717" y="3491"/>
                        <a:pt x="1717" y="3491"/>
                      </a:cubicBezTo>
                      <a:cubicBezTo>
                        <a:pt x="1717" y="3491"/>
                        <a:pt x="1719" y="3490"/>
                        <a:pt x="1719" y="3490"/>
                      </a:cubicBezTo>
                      <a:cubicBezTo>
                        <a:pt x="1719" y="3490"/>
                        <a:pt x="1719" y="3490"/>
                        <a:pt x="1719" y="3490"/>
                      </a:cubicBezTo>
                      <a:cubicBezTo>
                        <a:pt x="1719" y="3490"/>
                        <a:pt x="1725" y="3491"/>
                        <a:pt x="1725" y="3491"/>
                      </a:cubicBezTo>
                      <a:cubicBezTo>
                        <a:pt x="1725" y="3491"/>
                        <a:pt x="1727" y="3490"/>
                        <a:pt x="1727" y="3490"/>
                      </a:cubicBezTo>
                      <a:cubicBezTo>
                        <a:pt x="1727" y="3490"/>
                        <a:pt x="1730" y="3491"/>
                        <a:pt x="1730" y="3491"/>
                      </a:cubicBezTo>
                      <a:cubicBezTo>
                        <a:pt x="1730" y="3491"/>
                        <a:pt x="1731" y="3491"/>
                        <a:pt x="1731" y="3491"/>
                      </a:cubicBezTo>
                      <a:cubicBezTo>
                        <a:pt x="1731" y="3491"/>
                        <a:pt x="1736" y="3489"/>
                        <a:pt x="1736" y="3489"/>
                      </a:cubicBezTo>
                      <a:cubicBezTo>
                        <a:pt x="1736" y="3489"/>
                        <a:pt x="1736" y="3489"/>
                        <a:pt x="1736" y="3489"/>
                      </a:cubicBezTo>
                      <a:cubicBezTo>
                        <a:pt x="1736" y="3489"/>
                        <a:pt x="1739" y="3488"/>
                        <a:pt x="1739" y="3488"/>
                      </a:cubicBezTo>
                      <a:cubicBezTo>
                        <a:pt x="1739" y="3488"/>
                        <a:pt x="1742" y="3488"/>
                        <a:pt x="1742" y="3488"/>
                      </a:cubicBezTo>
                      <a:cubicBezTo>
                        <a:pt x="1742" y="3488"/>
                        <a:pt x="1744" y="3490"/>
                        <a:pt x="1744" y="3490"/>
                      </a:cubicBezTo>
                      <a:cubicBezTo>
                        <a:pt x="1744" y="3490"/>
                        <a:pt x="1748" y="3490"/>
                        <a:pt x="1748" y="3490"/>
                      </a:cubicBezTo>
                      <a:cubicBezTo>
                        <a:pt x="1748" y="3490"/>
                        <a:pt x="1751" y="3490"/>
                        <a:pt x="1751" y="3490"/>
                      </a:cubicBezTo>
                      <a:cubicBezTo>
                        <a:pt x="1751" y="3490"/>
                        <a:pt x="1753" y="3490"/>
                        <a:pt x="1753" y="3490"/>
                      </a:cubicBezTo>
                      <a:cubicBezTo>
                        <a:pt x="1753" y="3490"/>
                        <a:pt x="1756" y="3491"/>
                        <a:pt x="1756" y="3491"/>
                      </a:cubicBezTo>
                      <a:cubicBezTo>
                        <a:pt x="1756" y="3491"/>
                        <a:pt x="1759" y="3491"/>
                        <a:pt x="1759" y="3491"/>
                      </a:cubicBezTo>
                      <a:cubicBezTo>
                        <a:pt x="1759" y="3491"/>
                        <a:pt x="1764" y="3490"/>
                        <a:pt x="1764" y="3490"/>
                      </a:cubicBezTo>
                      <a:cubicBezTo>
                        <a:pt x="1764" y="3490"/>
                        <a:pt x="1769" y="3490"/>
                        <a:pt x="1769" y="3490"/>
                      </a:cubicBezTo>
                      <a:cubicBezTo>
                        <a:pt x="1769" y="3490"/>
                        <a:pt x="1770" y="3491"/>
                        <a:pt x="1770" y="3491"/>
                      </a:cubicBezTo>
                      <a:cubicBezTo>
                        <a:pt x="1770" y="3491"/>
                        <a:pt x="1772" y="3490"/>
                        <a:pt x="1772" y="3490"/>
                      </a:cubicBezTo>
                      <a:cubicBezTo>
                        <a:pt x="1772" y="3490"/>
                        <a:pt x="1773" y="3491"/>
                        <a:pt x="1773" y="3491"/>
                      </a:cubicBezTo>
                      <a:cubicBezTo>
                        <a:pt x="1773" y="3491"/>
                        <a:pt x="1777" y="3490"/>
                        <a:pt x="1777" y="3490"/>
                      </a:cubicBezTo>
                      <a:cubicBezTo>
                        <a:pt x="1777" y="3490"/>
                        <a:pt x="1780" y="3491"/>
                        <a:pt x="1780" y="3491"/>
                      </a:cubicBezTo>
                      <a:cubicBezTo>
                        <a:pt x="1780" y="3491"/>
                        <a:pt x="1785" y="3491"/>
                        <a:pt x="1785" y="3491"/>
                      </a:cubicBezTo>
                      <a:cubicBezTo>
                        <a:pt x="1785" y="3491"/>
                        <a:pt x="1786" y="3490"/>
                        <a:pt x="1786" y="3490"/>
                      </a:cubicBezTo>
                      <a:cubicBezTo>
                        <a:pt x="1786" y="3490"/>
                        <a:pt x="1787" y="3491"/>
                        <a:pt x="1787" y="3491"/>
                      </a:cubicBezTo>
                      <a:cubicBezTo>
                        <a:pt x="1787" y="3491"/>
                        <a:pt x="1792" y="3490"/>
                        <a:pt x="1792" y="3490"/>
                      </a:cubicBezTo>
                      <a:cubicBezTo>
                        <a:pt x="1792" y="3490"/>
                        <a:pt x="1795" y="3490"/>
                        <a:pt x="1795" y="3490"/>
                      </a:cubicBezTo>
                      <a:cubicBezTo>
                        <a:pt x="1795" y="3490"/>
                        <a:pt x="1797" y="3490"/>
                        <a:pt x="1797" y="3490"/>
                      </a:cubicBezTo>
                      <a:cubicBezTo>
                        <a:pt x="1797" y="3490"/>
                        <a:pt x="1799" y="3490"/>
                        <a:pt x="1799" y="3490"/>
                      </a:cubicBezTo>
                      <a:cubicBezTo>
                        <a:pt x="1799" y="3490"/>
                        <a:pt x="1803" y="3491"/>
                        <a:pt x="1803" y="3491"/>
                      </a:cubicBezTo>
                      <a:cubicBezTo>
                        <a:pt x="1803" y="3491"/>
                        <a:pt x="1804" y="3491"/>
                        <a:pt x="1804" y="3491"/>
                      </a:cubicBezTo>
                      <a:cubicBezTo>
                        <a:pt x="1804" y="3491"/>
                        <a:pt x="1809" y="3490"/>
                        <a:pt x="1809" y="3490"/>
                      </a:cubicBezTo>
                      <a:cubicBezTo>
                        <a:pt x="1809" y="3490"/>
                        <a:pt x="1810" y="3490"/>
                        <a:pt x="1810" y="3490"/>
                      </a:cubicBezTo>
                      <a:cubicBezTo>
                        <a:pt x="1810" y="3490"/>
                        <a:pt x="1813" y="3490"/>
                        <a:pt x="1813" y="3490"/>
                      </a:cubicBezTo>
                      <a:cubicBezTo>
                        <a:pt x="1813" y="3490"/>
                        <a:pt x="1816" y="3490"/>
                        <a:pt x="1816" y="3490"/>
                      </a:cubicBezTo>
                      <a:cubicBezTo>
                        <a:pt x="1816" y="3490"/>
                        <a:pt x="1819" y="3490"/>
                        <a:pt x="1819" y="3490"/>
                      </a:cubicBezTo>
                      <a:cubicBezTo>
                        <a:pt x="1819" y="3490"/>
                        <a:pt x="1821" y="3490"/>
                        <a:pt x="1821" y="3490"/>
                      </a:cubicBezTo>
                      <a:cubicBezTo>
                        <a:pt x="1821" y="3490"/>
                        <a:pt x="1826" y="3489"/>
                        <a:pt x="1826" y="3489"/>
                      </a:cubicBezTo>
                      <a:cubicBezTo>
                        <a:pt x="1826" y="3489"/>
                        <a:pt x="1829" y="3489"/>
                        <a:pt x="1829" y="3489"/>
                      </a:cubicBezTo>
                      <a:cubicBezTo>
                        <a:pt x="1829" y="3489"/>
                        <a:pt x="1831" y="3490"/>
                        <a:pt x="1831" y="3490"/>
                      </a:cubicBezTo>
                      <a:cubicBezTo>
                        <a:pt x="1831" y="3490"/>
                        <a:pt x="1833" y="3490"/>
                        <a:pt x="1833" y="3490"/>
                      </a:cubicBezTo>
                      <a:cubicBezTo>
                        <a:pt x="1833" y="3490"/>
                        <a:pt x="1836" y="3490"/>
                        <a:pt x="1836" y="3490"/>
                      </a:cubicBezTo>
                      <a:cubicBezTo>
                        <a:pt x="1836" y="3490"/>
                        <a:pt x="1839" y="3490"/>
                        <a:pt x="1839" y="3490"/>
                      </a:cubicBezTo>
                      <a:cubicBezTo>
                        <a:pt x="1839" y="3490"/>
                        <a:pt x="1842" y="3489"/>
                        <a:pt x="1842" y="3489"/>
                      </a:cubicBezTo>
                      <a:cubicBezTo>
                        <a:pt x="1842" y="3489"/>
                        <a:pt x="1844" y="3490"/>
                        <a:pt x="1844" y="3490"/>
                      </a:cubicBezTo>
                      <a:cubicBezTo>
                        <a:pt x="1844" y="3490"/>
                        <a:pt x="1847" y="3490"/>
                        <a:pt x="1847" y="3490"/>
                      </a:cubicBezTo>
                      <a:cubicBezTo>
                        <a:pt x="1847" y="3490"/>
                        <a:pt x="1850" y="3490"/>
                        <a:pt x="1850" y="3490"/>
                      </a:cubicBezTo>
                      <a:cubicBezTo>
                        <a:pt x="1850" y="3490"/>
                        <a:pt x="1855" y="3490"/>
                        <a:pt x="1855" y="3490"/>
                      </a:cubicBezTo>
                      <a:cubicBezTo>
                        <a:pt x="1855" y="3490"/>
                        <a:pt x="1855" y="3490"/>
                        <a:pt x="1855" y="3490"/>
                      </a:cubicBezTo>
                      <a:cubicBezTo>
                        <a:pt x="1855" y="3490"/>
                        <a:pt x="1857" y="3491"/>
                        <a:pt x="1857" y="3491"/>
                      </a:cubicBezTo>
                      <a:cubicBezTo>
                        <a:pt x="1857" y="3491"/>
                        <a:pt x="1863" y="3490"/>
                        <a:pt x="1863" y="3490"/>
                      </a:cubicBezTo>
                      <a:cubicBezTo>
                        <a:pt x="1863" y="3490"/>
                        <a:pt x="1865" y="3490"/>
                        <a:pt x="1865" y="3490"/>
                      </a:cubicBezTo>
                      <a:cubicBezTo>
                        <a:pt x="1865" y="3490"/>
                        <a:pt x="1868" y="3490"/>
                        <a:pt x="1868" y="3490"/>
                      </a:cubicBezTo>
                      <a:cubicBezTo>
                        <a:pt x="1868" y="3490"/>
                        <a:pt x="1870" y="3491"/>
                        <a:pt x="1870" y="3491"/>
                      </a:cubicBezTo>
                      <a:cubicBezTo>
                        <a:pt x="1870" y="3491"/>
                        <a:pt x="1874" y="3491"/>
                        <a:pt x="1874" y="3491"/>
                      </a:cubicBezTo>
                      <a:cubicBezTo>
                        <a:pt x="1874" y="3491"/>
                        <a:pt x="1876" y="3490"/>
                        <a:pt x="1876" y="3490"/>
                      </a:cubicBezTo>
                      <a:cubicBezTo>
                        <a:pt x="1876" y="3490"/>
                        <a:pt x="1878" y="3491"/>
                        <a:pt x="1878" y="3491"/>
                      </a:cubicBezTo>
                      <a:cubicBezTo>
                        <a:pt x="1878" y="3491"/>
                        <a:pt x="1881" y="3490"/>
                        <a:pt x="1881" y="3490"/>
                      </a:cubicBezTo>
                      <a:cubicBezTo>
                        <a:pt x="1881" y="3490"/>
                        <a:pt x="1884" y="3491"/>
                        <a:pt x="1884" y="3491"/>
                      </a:cubicBezTo>
                      <a:cubicBezTo>
                        <a:pt x="1884" y="3491"/>
                        <a:pt x="1887" y="3490"/>
                        <a:pt x="1887" y="3490"/>
                      </a:cubicBezTo>
                      <a:cubicBezTo>
                        <a:pt x="1887" y="3490"/>
                        <a:pt x="1890" y="3490"/>
                        <a:pt x="1890" y="3490"/>
                      </a:cubicBezTo>
                      <a:cubicBezTo>
                        <a:pt x="1890" y="3490"/>
                        <a:pt x="1894" y="3490"/>
                        <a:pt x="1894" y="3490"/>
                      </a:cubicBezTo>
                      <a:cubicBezTo>
                        <a:pt x="1894" y="3490"/>
                        <a:pt x="1896" y="3490"/>
                        <a:pt x="1896" y="3490"/>
                      </a:cubicBezTo>
                      <a:cubicBezTo>
                        <a:pt x="1896" y="3490"/>
                        <a:pt x="1900" y="3490"/>
                        <a:pt x="1900" y="3490"/>
                      </a:cubicBezTo>
                      <a:cubicBezTo>
                        <a:pt x="1900" y="3490"/>
                        <a:pt x="1901" y="3490"/>
                        <a:pt x="1901" y="3490"/>
                      </a:cubicBezTo>
                      <a:cubicBezTo>
                        <a:pt x="1901" y="3490"/>
                        <a:pt x="1906" y="3489"/>
                        <a:pt x="1906" y="3489"/>
                      </a:cubicBezTo>
                      <a:cubicBezTo>
                        <a:pt x="1906" y="3489"/>
                        <a:pt x="1909" y="3490"/>
                        <a:pt x="1909" y="3490"/>
                      </a:cubicBezTo>
                      <a:cubicBezTo>
                        <a:pt x="1909" y="3490"/>
                        <a:pt x="1911" y="3489"/>
                        <a:pt x="1911" y="3489"/>
                      </a:cubicBezTo>
                      <a:cubicBezTo>
                        <a:pt x="1911" y="3489"/>
                        <a:pt x="1913" y="3489"/>
                        <a:pt x="1913" y="3489"/>
                      </a:cubicBezTo>
                      <a:cubicBezTo>
                        <a:pt x="1913" y="3489"/>
                        <a:pt x="1916" y="3488"/>
                        <a:pt x="1916" y="3488"/>
                      </a:cubicBezTo>
                      <a:cubicBezTo>
                        <a:pt x="1916" y="3488"/>
                        <a:pt x="1917" y="3488"/>
                        <a:pt x="1917" y="3488"/>
                      </a:cubicBezTo>
                      <a:cubicBezTo>
                        <a:pt x="1917" y="3488"/>
                        <a:pt x="1923" y="3487"/>
                        <a:pt x="1923" y="3487"/>
                      </a:cubicBezTo>
                      <a:cubicBezTo>
                        <a:pt x="1923" y="3487"/>
                        <a:pt x="1923" y="3486"/>
                        <a:pt x="1923" y="3486"/>
                      </a:cubicBezTo>
                      <a:cubicBezTo>
                        <a:pt x="1923" y="3486"/>
                        <a:pt x="1928" y="3483"/>
                        <a:pt x="1928" y="3483"/>
                      </a:cubicBezTo>
                      <a:cubicBezTo>
                        <a:pt x="1928" y="3483"/>
                        <a:pt x="1929" y="3483"/>
                        <a:pt x="1929" y="3483"/>
                      </a:cubicBezTo>
                      <a:cubicBezTo>
                        <a:pt x="1929" y="3483"/>
                        <a:pt x="1934" y="3474"/>
                        <a:pt x="1934" y="3474"/>
                      </a:cubicBezTo>
                      <a:cubicBezTo>
                        <a:pt x="1934" y="3474"/>
                        <a:pt x="1934" y="3473"/>
                        <a:pt x="1934" y="3473"/>
                      </a:cubicBezTo>
                      <a:cubicBezTo>
                        <a:pt x="1934" y="3473"/>
                        <a:pt x="1940" y="3422"/>
                        <a:pt x="1940" y="3422"/>
                      </a:cubicBezTo>
                      <a:cubicBezTo>
                        <a:pt x="1940" y="3422"/>
                        <a:pt x="1940" y="3416"/>
                        <a:pt x="1940" y="3416"/>
                      </a:cubicBezTo>
                      <a:cubicBezTo>
                        <a:pt x="1940" y="3416"/>
                        <a:pt x="1943" y="3321"/>
                        <a:pt x="1943" y="3321"/>
                      </a:cubicBezTo>
                      <a:cubicBezTo>
                        <a:pt x="1943" y="3321"/>
                        <a:pt x="1946" y="3388"/>
                        <a:pt x="1946" y="3388"/>
                      </a:cubicBezTo>
                      <a:cubicBezTo>
                        <a:pt x="1946" y="3388"/>
                        <a:pt x="1949" y="3425"/>
                        <a:pt x="1949" y="3425"/>
                      </a:cubicBezTo>
                      <a:cubicBezTo>
                        <a:pt x="1949" y="3425"/>
                        <a:pt x="1951" y="3400"/>
                        <a:pt x="1951" y="3400"/>
                      </a:cubicBezTo>
                      <a:cubicBezTo>
                        <a:pt x="1951" y="3400"/>
                        <a:pt x="1957" y="3281"/>
                        <a:pt x="1957" y="3281"/>
                      </a:cubicBezTo>
                      <a:cubicBezTo>
                        <a:pt x="1957" y="3281"/>
                        <a:pt x="1958" y="3270"/>
                        <a:pt x="1958" y="3270"/>
                      </a:cubicBezTo>
                      <a:cubicBezTo>
                        <a:pt x="1958" y="3270"/>
                        <a:pt x="1962" y="3336"/>
                        <a:pt x="1962" y="3336"/>
                      </a:cubicBezTo>
                      <a:cubicBezTo>
                        <a:pt x="1962" y="3336"/>
                        <a:pt x="1962" y="3341"/>
                        <a:pt x="1962" y="3341"/>
                      </a:cubicBezTo>
                      <a:cubicBezTo>
                        <a:pt x="1962" y="3341"/>
                        <a:pt x="1967" y="3419"/>
                        <a:pt x="1967" y="3419"/>
                      </a:cubicBezTo>
                      <a:cubicBezTo>
                        <a:pt x="1967" y="3419"/>
                        <a:pt x="1968" y="3415"/>
                        <a:pt x="1968" y="3415"/>
                      </a:cubicBezTo>
                      <a:cubicBezTo>
                        <a:pt x="1968" y="3415"/>
                        <a:pt x="1973" y="3312"/>
                        <a:pt x="1973" y="3312"/>
                      </a:cubicBezTo>
                      <a:cubicBezTo>
                        <a:pt x="1973" y="3312"/>
                        <a:pt x="1974" y="3327"/>
                        <a:pt x="1974" y="3327"/>
                      </a:cubicBezTo>
                      <a:cubicBezTo>
                        <a:pt x="1974" y="3327"/>
                        <a:pt x="1979" y="3454"/>
                        <a:pt x="1979" y="3454"/>
                      </a:cubicBezTo>
                      <a:cubicBezTo>
                        <a:pt x="1979" y="3454"/>
                        <a:pt x="1979" y="3455"/>
                        <a:pt x="1979" y="3455"/>
                      </a:cubicBezTo>
                      <a:cubicBezTo>
                        <a:pt x="1979" y="3455"/>
                        <a:pt x="1985" y="3472"/>
                        <a:pt x="1985" y="3472"/>
                      </a:cubicBezTo>
                      <a:cubicBezTo>
                        <a:pt x="1985" y="3472"/>
                        <a:pt x="1985" y="3473"/>
                        <a:pt x="1985" y="3473"/>
                      </a:cubicBezTo>
                      <a:cubicBezTo>
                        <a:pt x="1985" y="3473"/>
                        <a:pt x="1991" y="3480"/>
                        <a:pt x="1991" y="3480"/>
                      </a:cubicBezTo>
                      <a:cubicBezTo>
                        <a:pt x="1991" y="3480"/>
                        <a:pt x="1991" y="3480"/>
                        <a:pt x="1991" y="3480"/>
                      </a:cubicBezTo>
                      <a:cubicBezTo>
                        <a:pt x="1991" y="3480"/>
                        <a:pt x="1996" y="3481"/>
                        <a:pt x="1996" y="3481"/>
                      </a:cubicBezTo>
                      <a:cubicBezTo>
                        <a:pt x="1996" y="3481"/>
                        <a:pt x="1996" y="3482"/>
                        <a:pt x="1996" y="3482"/>
                      </a:cubicBezTo>
                      <a:cubicBezTo>
                        <a:pt x="1996" y="3482"/>
                        <a:pt x="2002" y="3485"/>
                        <a:pt x="2002" y="3485"/>
                      </a:cubicBezTo>
                      <a:cubicBezTo>
                        <a:pt x="2002" y="3485"/>
                        <a:pt x="2002" y="3485"/>
                        <a:pt x="2002" y="3485"/>
                      </a:cubicBezTo>
                      <a:cubicBezTo>
                        <a:pt x="2002" y="3485"/>
                        <a:pt x="2007" y="3486"/>
                        <a:pt x="2007" y="3486"/>
                      </a:cubicBezTo>
                      <a:cubicBezTo>
                        <a:pt x="2007" y="3486"/>
                        <a:pt x="2008" y="3486"/>
                        <a:pt x="2008" y="3486"/>
                      </a:cubicBezTo>
                      <a:cubicBezTo>
                        <a:pt x="2008" y="3486"/>
                        <a:pt x="2013" y="3486"/>
                        <a:pt x="2013" y="3486"/>
                      </a:cubicBezTo>
                      <a:cubicBezTo>
                        <a:pt x="2013" y="3486"/>
                        <a:pt x="2013" y="3486"/>
                        <a:pt x="2013" y="3486"/>
                      </a:cubicBezTo>
                      <a:cubicBezTo>
                        <a:pt x="2013" y="3486"/>
                        <a:pt x="2019" y="3487"/>
                        <a:pt x="2019" y="3487"/>
                      </a:cubicBezTo>
                      <a:cubicBezTo>
                        <a:pt x="2019" y="3487"/>
                        <a:pt x="2020" y="3487"/>
                        <a:pt x="2020" y="3487"/>
                      </a:cubicBezTo>
                      <a:cubicBezTo>
                        <a:pt x="2020" y="3487"/>
                        <a:pt x="2025" y="3488"/>
                        <a:pt x="2025" y="3488"/>
                      </a:cubicBezTo>
                      <a:cubicBezTo>
                        <a:pt x="2025" y="3488"/>
                        <a:pt x="2027" y="3488"/>
                        <a:pt x="2027" y="3488"/>
                      </a:cubicBezTo>
                      <a:cubicBezTo>
                        <a:pt x="2027" y="3488"/>
                        <a:pt x="2030" y="3489"/>
                        <a:pt x="2030" y="3489"/>
                      </a:cubicBezTo>
                      <a:cubicBezTo>
                        <a:pt x="2030" y="3489"/>
                        <a:pt x="2034" y="3489"/>
                        <a:pt x="2034" y="3489"/>
                      </a:cubicBezTo>
                      <a:cubicBezTo>
                        <a:pt x="2034" y="3489"/>
                        <a:pt x="2035" y="3489"/>
                        <a:pt x="2035" y="3489"/>
                      </a:cubicBezTo>
                      <a:cubicBezTo>
                        <a:pt x="2035" y="3489"/>
                        <a:pt x="2039" y="3489"/>
                        <a:pt x="2039" y="3489"/>
                      </a:cubicBezTo>
                      <a:cubicBezTo>
                        <a:pt x="2039" y="3489"/>
                        <a:pt x="2040" y="3489"/>
                        <a:pt x="2040" y="3489"/>
                      </a:cubicBezTo>
                      <a:cubicBezTo>
                        <a:pt x="2040" y="3489"/>
                        <a:pt x="2042" y="3489"/>
                        <a:pt x="2042" y="3489"/>
                      </a:cubicBezTo>
                      <a:cubicBezTo>
                        <a:pt x="2042" y="3489"/>
                        <a:pt x="2047" y="3489"/>
                        <a:pt x="2047" y="3489"/>
                      </a:cubicBezTo>
                      <a:cubicBezTo>
                        <a:pt x="2047" y="3489"/>
                        <a:pt x="2050" y="3489"/>
                        <a:pt x="2050" y="3489"/>
                      </a:cubicBezTo>
                      <a:cubicBezTo>
                        <a:pt x="2050" y="3489"/>
                        <a:pt x="2053" y="3490"/>
                        <a:pt x="2053" y="3490"/>
                      </a:cubicBezTo>
                      <a:cubicBezTo>
                        <a:pt x="2053" y="3490"/>
                        <a:pt x="2056" y="3490"/>
                        <a:pt x="2056" y="3490"/>
                      </a:cubicBezTo>
                      <a:cubicBezTo>
                        <a:pt x="2056" y="3490"/>
                        <a:pt x="2058" y="3489"/>
                        <a:pt x="2058" y="3489"/>
                      </a:cubicBezTo>
                      <a:cubicBezTo>
                        <a:pt x="2058" y="3489"/>
                        <a:pt x="2060" y="3490"/>
                        <a:pt x="2060" y="3490"/>
                      </a:cubicBezTo>
                      <a:cubicBezTo>
                        <a:pt x="2060" y="3490"/>
                        <a:pt x="2062" y="3489"/>
                        <a:pt x="2062" y="3489"/>
                      </a:cubicBezTo>
                      <a:cubicBezTo>
                        <a:pt x="2062" y="3489"/>
                        <a:pt x="2066" y="3489"/>
                        <a:pt x="2066" y="3489"/>
                      </a:cubicBezTo>
                      <a:cubicBezTo>
                        <a:pt x="2066" y="3489"/>
                        <a:pt x="2069" y="3490"/>
                        <a:pt x="2069" y="3490"/>
                      </a:cubicBezTo>
                      <a:cubicBezTo>
                        <a:pt x="2069" y="3490"/>
                        <a:pt x="2074" y="3490"/>
                        <a:pt x="2074" y="3490"/>
                      </a:cubicBezTo>
                      <a:cubicBezTo>
                        <a:pt x="2074" y="3490"/>
                        <a:pt x="2075" y="3489"/>
                        <a:pt x="2075" y="3489"/>
                      </a:cubicBezTo>
                      <a:cubicBezTo>
                        <a:pt x="2075" y="3489"/>
                        <a:pt x="2079" y="3489"/>
                        <a:pt x="2079" y="3489"/>
                      </a:cubicBezTo>
                      <a:cubicBezTo>
                        <a:pt x="2079" y="3489"/>
                        <a:pt x="2081" y="3489"/>
                        <a:pt x="2081" y="3489"/>
                      </a:cubicBezTo>
                      <a:cubicBezTo>
                        <a:pt x="2081" y="3489"/>
                        <a:pt x="2082" y="3489"/>
                        <a:pt x="2082" y="3489"/>
                      </a:cubicBezTo>
                      <a:cubicBezTo>
                        <a:pt x="2082" y="3489"/>
                        <a:pt x="2083" y="3490"/>
                        <a:pt x="2083" y="3490"/>
                      </a:cubicBezTo>
                      <a:cubicBezTo>
                        <a:pt x="2083" y="3490"/>
                        <a:pt x="2087" y="3490"/>
                        <a:pt x="2087" y="3490"/>
                      </a:cubicBezTo>
                      <a:cubicBezTo>
                        <a:pt x="2087" y="3490"/>
                        <a:pt x="2092" y="3489"/>
                        <a:pt x="2092" y="3489"/>
                      </a:cubicBezTo>
                      <a:cubicBezTo>
                        <a:pt x="2092" y="3489"/>
                        <a:pt x="2092" y="3489"/>
                        <a:pt x="2092" y="3489"/>
                      </a:cubicBezTo>
                      <a:cubicBezTo>
                        <a:pt x="2092" y="3489"/>
                        <a:pt x="2098" y="3489"/>
                        <a:pt x="2098" y="3489"/>
                      </a:cubicBezTo>
                      <a:cubicBezTo>
                        <a:pt x="2098" y="3489"/>
                        <a:pt x="2099" y="3489"/>
                        <a:pt x="2099" y="3489"/>
                      </a:cubicBezTo>
                      <a:cubicBezTo>
                        <a:pt x="2099" y="3489"/>
                        <a:pt x="2101" y="3490"/>
                        <a:pt x="2101" y="3490"/>
                      </a:cubicBezTo>
                      <a:cubicBezTo>
                        <a:pt x="2101" y="3490"/>
                        <a:pt x="2104" y="3489"/>
                        <a:pt x="2104" y="3489"/>
                      </a:cubicBezTo>
                      <a:cubicBezTo>
                        <a:pt x="2104" y="3489"/>
                        <a:pt x="2109" y="3489"/>
                        <a:pt x="2109" y="3489"/>
                      </a:cubicBezTo>
                      <a:cubicBezTo>
                        <a:pt x="2109" y="3489"/>
                        <a:pt x="2110" y="3489"/>
                        <a:pt x="2110" y="3489"/>
                      </a:cubicBezTo>
                      <a:cubicBezTo>
                        <a:pt x="2110" y="3489"/>
                        <a:pt x="2115" y="3488"/>
                        <a:pt x="2115" y="3488"/>
                      </a:cubicBezTo>
                      <a:cubicBezTo>
                        <a:pt x="2115" y="3488"/>
                        <a:pt x="2115" y="3488"/>
                        <a:pt x="2115" y="3488"/>
                      </a:cubicBezTo>
                      <a:cubicBezTo>
                        <a:pt x="2115" y="3488"/>
                        <a:pt x="2118" y="3485"/>
                        <a:pt x="2118" y="3485"/>
                      </a:cubicBezTo>
                      <a:cubicBezTo>
                        <a:pt x="2118" y="3485"/>
                        <a:pt x="2121" y="3487"/>
                        <a:pt x="2121" y="3487"/>
                      </a:cubicBezTo>
                      <a:cubicBezTo>
                        <a:pt x="2121" y="3487"/>
                        <a:pt x="2124" y="3488"/>
                        <a:pt x="2124" y="3488"/>
                      </a:cubicBezTo>
                      <a:cubicBezTo>
                        <a:pt x="2124" y="3488"/>
                        <a:pt x="2127" y="3487"/>
                        <a:pt x="2127" y="3487"/>
                      </a:cubicBezTo>
                      <a:cubicBezTo>
                        <a:pt x="2127" y="3487"/>
                        <a:pt x="2132" y="3486"/>
                        <a:pt x="2132" y="3486"/>
                      </a:cubicBezTo>
                      <a:cubicBezTo>
                        <a:pt x="2132" y="3486"/>
                        <a:pt x="2135" y="3485"/>
                        <a:pt x="2135" y="3485"/>
                      </a:cubicBezTo>
                      <a:cubicBezTo>
                        <a:pt x="2135" y="3485"/>
                        <a:pt x="2137" y="3486"/>
                        <a:pt x="2137" y="3486"/>
                      </a:cubicBezTo>
                      <a:cubicBezTo>
                        <a:pt x="2137" y="3486"/>
                        <a:pt x="2139" y="3486"/>
                        <a:pt x="2139" y="3486"/>
                      </a:cubicBezTo>
                      <a:cubicBezTo>
                        <a:pt x="2139" y="3486"/>
                        <a:pt x="2143" y="3487"/>
                        <a:pt x="2143" y="3487"/>
                      </a:cubicBezTo>
                      <a:cubicBezTo>
                        <a:pt x="2143" y="3487"/>
                        <a:pt x="2146" y="3488"/>
                        <a:pt x="2146" y="3488"/>
                      </a:cubicBezTo>
                      <a:cubicBezTo>
                        <a:pt x="2146" y="3488"/>
                        <a:pt x="2149" y="3486"/>
                        <a:pt x="2149" y="3486"/>
                      </a:cubicBezTo>
                      <a:cubicBezTo>
                        <a:pt x="2149" y="3486"/>
                        <a:pt x="2151" y="3485"/>
                        <a:pt x="2151" y="3485"/>
                      </a:cubicBezTo>
                      <a:cubicBezTo>
                        <a:pt x="2151" y="3485"/>
                        <a:pt x="2155" y="3488"/>
                        <a:pt x="2155" y="3488"/>
                      </a:cubicBezTo>
                      <a:cubicBezTo>
                        <a:pt x="2155" y="3488"/>
                        <a:pt x="2155" y="3488"/>
                        <a:pt x="2155" y="3488"/>
                      </a:cubicBezTo>
                      <a:cubicBezTo>
                        <a:pt x="2155" y="3488"/>
                        <a:pt x="2159" y="3490"/>
                        <a:pt x="2159" y="3490"/>
                      </a:cubicBezTo>
                      <a:cubicBezTo>
                        <a:pt x="2159" y="3490"/>
                        <a:pt x="2160" y="3489"/>
                        <a:pt x="2160" y="3489"/>
                      </a:cubicBezTo>
                      <a:cubicBezTo>
                        <a:pt x="2160" y="3489"/>
                        <a:pt x="2162" y="3490"/>
                        <a:pt x="2162" y="3490"/>
                      </a:cubicBezTo>
                      <a:cubicBezTo>
                        <a:pt x="2162" y="3490"/>
                        <a:pt x="2167" y="3490"/>
                        <a:pt x="2167" y="3490"/>
                      </a:cubicBezTo>
                      <a:cubicBezTo>
                        <a:pt x="2167" y="3490"/>
                        <a:pt x="2170" y="3490"/>
                        <a:pt x="2170" y="3490"/>
                      </a:cubicBezTo>
                      <a:cubicBezTo>
                        <a:pt x="2170" y="3490"/>
                        <a:pt x="2172" y="3490"/>
                        <a:pt x="2172" y="3490"/>
                      </a:cubicBezTo>
                      <a:cubicBezTo>
                        <a:pt x="2172" y="3490"/>
                        <a:pt x="2173" y="3490"/>
                        <a:pt x="2173" y="3490"/>
                      </a:cubicBezTo>
                      <a:cubicBezTo>
                        <a:pt x="2173" y="3490"/>
                        <a:pt x="2178" y="3490"/>
                        <a:pt x="2178" y="3490"/>
                      </a:cubicBezTo>
                      <a:cubicBezTo>
                        <a:pt x="2178" y="3490"/>
                        <a:pt x="2179" y="3490"/>
                        <a:pt x="2179" y="3490"/>
                      </a:cubicBezTo>
                      <a:cubicBezTo>
                        <a:pt x="2179" y="3490"/>
                        <a:pt x="2187" y="3490"/>
                        <a:pt x="2187" y="3490"/>
                      </a:cubicBezTo>
                      <a:cubicBezTo>
                        <a:pt x="2187" y="3490"/>
                        <a:pt x="2189" y="3491"/>
                        <a:pt x="2189" y="3491"/>
                      </a:cubicBezTo>
                      <a:cubicBezTo>
                        <a:pt x="2189" y="3491"/>
                        <a:pt x="2190" y="3491"/>
                        <a:pt x="2190" y="3491"/>
                      </a:cubicBezTo>
                      <a:cubicBezTo>
                        <a:pt x="2190" y="3491"/>
                        <a:pt x="2193" y="3490"/>
                        <a:pt x="2193" y="3490"/>
                      </a:cubicBezTo>
                      <a:cubicBezTo>
                        <a:pt x="2193" y="3490"/>
                        <a:pt x="2196" y="3490"/>
                        <a:pt x="2196" y="3490"/>
                      </a:cubicBezTo>
                      <a:cubicBezTo>
                        <a:pt x="2196" y="3490"/>
                        <a:pt x="2197" y="3490"/>
                        <a:pt x="2197" y="3490"/>
                      </a:cubicBezTo>
                      <a:cubicBezTo>
                        <a:pt x="2197" y="3490"/>
                        <a:pt x="2201" y="3491"/>
                        <a:pt x="2201" y="3491"/>
                      </a:cubicBezTo>
                      <a:cubicBezTo>
                        <a:pt x="2201" y="3491"/>
                        <a:pt x="2203" y="3490"/>
                        <a:pt x="2203" y="3490"/>
                      </a:cubicBezTo>
                      <a:cubicBezTo>
                        <a:pt x="2203" y="3490"/>
                        <a:pt x="2207" y="3491"/>
                        <a:pt x="2207" y="3491"/>
                      </a:cubicBezTo>
                      <a:cubicBezTo>
                        <a:pt x="2207" y="3491"/>
                        <a:pt x="2208" y="3490"/>
                        <a:pt x="2208" y="3490"/>
                      </a:cubicBezTo>
                      <a:cubicBezTo>
                        <a:pt x="2208" y="3490"/>
                        <a:pt x="2213" y="3490"/>
                        <a:pt x="2213" y="3490"/>
                      </a:cubicBezTo>
                      <a:cubicBezTo>
                        <a:pt x="2213" y="3490"/>
                        <a:pt x="2215" y="3491"/>
                        <a:pt x="2215" y="3491"/>
                      </a:cubicBezTo>
                      <a:cubicBezTo>
                        <a:pt x="2215" y="3491"/>
                        <a:pt x="2217" y="3490"/>
                        <a:pt x="2217" y="3490"/>
                      </a:cubicBezTo>
                      <a:cubicBezTo>
                        <a:pt x="2217" y="3490"/>
                        <a:pt x="2222" y="3491"/>
                        <a:pt x="2222" y="3491"/>
                      </a:cubicBezTo>
                      <a:cubicBezTo>
                        <a:pt x="2222" y="3491"/>
                        <a:pt x="2223" y="3490"/>
                        <a:pt x="2223" y="3490"/>
                      </a:cubicBezTo>
                      <a:cubicBezTo>
                        <a:pt x="2223" y="3490"/>
                        <a:pt x="2225" y="3491"/>
                        <a:pt x="2225" y="3491"/>
                      </a:cubicBezTo>
                      <a:cubicBezTo>
                        <a:pt x="2225" y="3491"/>
                        <a:pt x="2229" y="3490"/>
                        <a:pt x="2229" y="3490"/>
                      </a:cubicBezTo>
                      <a:cubicBezTo>
                        <a:pt x="2229" y="3490"/>
                        <a:pt x="2231" y="3491"/>
                        <a:pt x="2231" y="3491"/>
                      </a:cubicBezTo>
                      <a:cubicBezTo>
                        <a:pt x="2231" y="3491"/>
                        <a:pt x="2237" y="3491"/>
                        <a:pt x="2237" y="3491"/>
                      </a:cubicBezTo>
                      <a:cubicBezTo>
                        <a:pt x="2237" y="3491"/>
                        <a:pt x="2238" y="3490"/>
                        <a:pt x="2238" y="3490"/>
                      </a:cubicBezTo>
                      <a:cubicBezTo>
                        <a:pt x="2238" y="3490"/>
                        <a:pt x="2243" y="3491"/>
                        <a:pt x="2243" y="3491"/>
                      </a:cubicBezTo>
                      <a:cubicBezTo>
                        <a:pt x="2243" y="3491"/>
                        <a:pt x="2244" y="3490"/>
                        <a:pt x="2244" y="3490"/>
                      </a:cubicBezTo>
                      <a:cubicBezTo>
                        <a:pt x="2244" y="3490"/>
                        <a:pt x="2245" y="3491"/>
                        <a:pt x="2245" y="3491"/>
                      </a:cubicBezTo>
                      <a:cubicBezTo>
                        <a:pt x="2245" y="3491"/>
                        <a:pt x="2246" y="3490"/>
                        <a:pt x="2246" y="3490"/>
                      </a:cubicBezTo>
                      <a:cubicBezTo>
                        <a:pt x="2246" y="3490"/>
                        <a:pt x="2252" y="3491"/>
                        <a:pt x="2252" y="3491"/>
                      </a:cubicBezTo>
                      <a:cubicBezTo>
                        <a:pt x="2252" y="3491"/>
                        <a:pt x="2254" y="3490"/>
                        <a:pt x="2254" y="3490"/>
                      </a:cubicBezTo>
                      <a:cubicBezTo>
                        <a:pt x="2254" y="3490"/>
                        <a:pt x="2257" y="3491"/>
                        <a:pt x="2257" y="3491"/>
                      </a:cubicBezTo>
                      <a:cubicBezTo>
                        <a:pt x="2257" y="3491"/>
                        <a:pt x="2258" y="3490"/>
                        <a:pt x="2258" y="3490"/>
                      </a:cubicBezTo>
                      <a:cubicBezTo>
                        <a:pt x="2258" y="3490"/>
                        <a:pt x="2264" y="3490"/>
                        <a:pt x="2264" y="3490"/>
                      </a:cubicBezTo>
                      <a:cubicBezTo>
                        <a:pt x="2264" y="3490"/>
                        <a:pt x="2267" y="3491"/>
                        <a:pt x="2267" y="3491"/>
                      </a:cubicBezTo>
                      <a:cubicBezTo>
                        <a:pt x="2267" y="3491"/>
                        <a:pt x="2269" y="3490"/>
                        <a:pt x="2269" y="3490"/>
                      </a:cubicBezTo>
                      <a:cubicBezTo>
                        <a:pt x="2269" y="3490"/>
                        <a:pt x="2272" y="3491"/>
                        <a:pt x="2272" y="3491"/>
                      </a:cubicBezTo>
                      <a:cubicBezTo>
                        <a:pt x="2272" y="3491"/>
                        <a:pt x="2276" y="3490"/>
                        <a:pt x="2276" y="3490"/>
                      </a:cubicBezTo>
                      <a:cubicBezTo>
                        <a:pt x="2276" y="3490"/>
                        <a:pt x="2278" y="3490"/>
                        <a:pt x="2278" y="3490"/>
                      </a:cubicBezTo>
                      <a:cubicBezTo>
                        <a:pt x="2278" y="3490"/>
                        <a:pt x="2280" y="3490"/>
                        <a:pt x="2280" y="3490"/>
                      </a:cubicBezTo>
                      <a:cubicBezTo>
                        <a:pt x="2280" y="3490"/>
                        <a:pt x="2285" y="3490"/>
                        <a:pt x="2285" y="3490"/>
                      </a:cubicBezTo>
                      <a:cubicBezTo>
                        <a:pt x="2285" y="3490"/>
                        <a:pt x="2286" y="3490"/>
                        <a:pt x="2286" y="3490"/>
                      </a:cubicBezTo>
                      <a:cubicBezTo>
                        <a:pt x="2286" y="3490"/>
                        <a:pt x="2290" y="3490"/>
                        <a:pt x="2290" y="3490"/>
                      </a:cubicBezTo>
                      <a:cubicBezTo>
                        <a:pt x="2290" y="3490"/>
                        <a:pt x="2291" y="3490"/>
                        <a:pt x="2291" y="3490"/>
                      </a:cubicBezTo>
                      <a:cubicBezTo>
                        <a:pt x="2291" y="3490"/>
                        <a:pt x="2294" y="3491"/>
                        <a:pt x="2294" y="3491"/>
                      </a:cubicBezTo>
                      <a:cubicBezTo>
                        <a:pt x="2294" y="3491"/>
                        <a:pt x="2297" y="3490"/>
                        <a:pt x="2297" y="3490"/>
                      </a:cubicBezTo>
                      <a:cubicBezTo>
                        <a:pt x="2297" y="3490"/>
                        <a:pt x="2301" y="3490"/>
                        <a:pt x="2301" y="3490"/>
                      </a:cubicBezTo>
                      <a:cubicBezTo>
                        <a:pt x="2301" y="3490"/>
                        <a:pt x="2304" y="3490"/>
                        <a:pt x="2304" y="3490"/>
                      </a:cubicBezTo>
                      <a:cubicBezTo>
                        <a:pt x="2304" y="3490"/>
                        <a:pt x="2307" y="3491"/>
                        <a:pt x="2307" y="3491"/>
                      </a:cubicBezTo>
                      <a:cubicBezTo>
                        <a:pt x="2307" y="3491"/>
                        <a:pt x="2308" y="3491"/>
                        <a:pt x="2308" y="3491"/>
                      </a:cubicBezTo>
                      <a:cubicBezTo>
                        <a:pt x="2308" y="3491"/>
                        <a:pt x="2309" y="3490"/>
                        <a:pt x="2309" y="3490"/>
                      </a:cubicBezTo>
                      <a:cubicBezTo>
                        <a:pt x="2309" y="3490"/>
                        <a:pt x="2315" y="3491"/>
                        <a:pt x="2315" y="3491"/>
                      </a:cubicBezTo>
                      <a:cubicBezTo>
                        <a:pt x="2315" y="3491"/>
                        <a:pt x="2318" y="3490"/>
                        <a:pt x="2318" y="3490"/>
                      </a:cubicBezTo>
                      <a:cubicBezTo>
                        <a:pt x="2318" y="3490"/>
                        <a:pt x="2320" y="3491"/>
                        <a:pt x="2320" y="3491"/>
                      </a:cubicBezTo>
                      <a:cubicBezTo>
                        <a:pt x="2320" y="3491"/>
                        <a:pt x="2321" y="3490"/>
                        <a:pt x="2321" y="3490"/>
                      </a:cubicBezTo>
                      <a:cubicBezTo>
                        <a:pt x="2321" y="3490"/>
                        <a:pt x="2325" y="3491"/>
                        <a:pt x="2325" y="3491"/>
                      </a:cubicBezTo>
                      <a:cubicBezTo>
                        <a:pt x="2325" y="3491"/>
                        <a:pt x="2327" y="3490"/>
                        <a:pt x="2327" y="3490"/>
                      </a:cubicBezTo>
                      <a:cubicBezTo>
                        <a:pt x="2327" y="3490"/>
                        <a:pt x="2330" y="3490"/>
                        <a:pt x="2330" y="3490"/>
                      </a:cubicBezTo>
                      <a:cubicBezTo>
                        <a:pt x="2330" y="3490"/>
                        <a:pt x="2332" y="3491"/>
                        <a:pt x="2332" y="3491"/>
                      </a:cubicBezTo>
                      <a:cubicBezTo>
                        <a:pt x="2332" y="3491"/>
                        <a:pt x="2337" y="3490"/>
                        <a:pt x="2337" y="3490"/>
                      </a:cubicBezTo>
                      <a:cubicBezTo>
                        <a:pt x="2337" y="3490"/>
                        <a:pt x="2340" y="3491"/>
                        <a:pt x="2340" y="3491"/>
                      </a:cubicBezTo>
                      <a:cubicBezTo>
                        <a:pt x="2340" y="3491"/>
                        <a:pt x="2344" y="3490"/>
                        <a:pt x="2344" y="3490"/>
                      </a:cubicBezTo>
                      <a:cubicBezTo>
                        <a:pt x="2344" y="3490"/>
                        <a:pt x="2345" y="3490"/>
                        <a:pt x="2345" y="3490"/>
                      </a:cubicBezTo>
                      <a:cubicBezTo>
                        <a:pt x="2345" y="3490"/>
                        <a:pt x="2348" y="3490"/>
                        <a:pt x="2348" y="3490"/>
                      </a:cubicBezTo>
                      <a:cubicBezTo>
                        <a:pt x="2348" y="3490"/>
                        <a:pt x="2349" y="3491"/>
                        <a:pt x="2349" y="3491"/>
                      </a:cubicBezTo>
                      <a:cubicBezTo>
                        <a:pt x="2349" y="3491"/>
                        <a:pt x="2354" y="3491"/>
                        <a:pt x="2354" y="3491"/>
                      </a:cubicBezTo>
                      <a:cubicBezTo>
                        <a:pt x="2354" y="3491"/>
                        <a:pt x="2356" y="3490"/>
                        <a:pt x="2356" y="3490"/>
                      </a:cubicBezTo>
                      <a:cubicBezTo>
                        <a:pt x="2356" y="3490"/>
                        <a:pt x="2359" y="3491"/>
                        <a:pt x="2359" y="3491"/>
                      </a:cubicBezTo>
                      <a:cubicBezTo>
                        <a:pt x="2359" y="3491"/>
                        <a:pt x="2362" y="3490"/>
                        <a:pt x="2362" y="3490"/>
                      </a:cubicBezTo>
                      <a:cubicBezTo>
                        <a:pt x="2362" y="3490"/>
                        <a:pt x="2367" y="3490"/>
                        <a:pt x="2367" y="3490"/>
                      </a:cubicBezTo>
                      <a:cubicBezTo>
                        <a:pt x="2367" y="3490"/>
                        <a:pt x="2369" y="3490"/>
                        <a:pt x="2369" y="3490"/>
                      </a:cubicBezTo>
                      <a:cubicBezTo>
                        <a:pt x="2369" y="3490"/>
                        <a:pt x="2371" y="3491"/>
                        <a:pt x="2371" y="3491"/>
                      </a:cubicBezTo>
                      <a:cubicBezTo>
                        <a:pt x="2371" y="3491"/>
                        <a:pt x="2372" y="3490"/>
                        <a:pt x="2372" y="3490"/>
                      </a:cubicBezTo>
                      <a:cubicBezTo>
                        <a:pt x="2372" y="3490"/>
                        <a:pt x="2375" y="3491"/>
                        <a:pt x="2375" y="3491"/>
                      </a:cubicBezTo>
                      <a:cubicBezTo>
                        <a:pt x="2375" y="3491"/>
                        <a:pt x="2380" y="3490"/>
                        <a:pt x="2380" y="3490"/>
                      </a:cubicBezTo>
                      <a:cubicBezTo>
                        <a:pt x="2380" y="3490"/>
                        <a:pt x="2385" y="3490"/>
                        <a:pt x="2385" y="3490"/>
                      </a:cubicBezTo>
                      <a:cubicBezTo>
                        <a:pt x="2385" y="3490"/>
                        <a:pt x="2385" y="3491"/>
                        <a:pt x="2385" y="3491"/>
                      </a:cubicBezTo>
                      <a:cubicBezTo>
                        <a:pt x="2385" y="3491"/>
                        <a:pt x="2390" y="3491"/>
                        <a:pt x="2390" y="3491"/>
                      </a:cubicBezTo>
                      <a:cubicBezTo>
                        <a:pt x="2390" y="3491"/>
                        <a:pt x="2391" y="3490"/>
                        <a:pt x="2391" y="3490"/>
                      </a:cubicBezTo>
                      <a:cubicBezTo>
                        <a:pt x="2391" y="3490"/>
                        <a:pt x="2392" y="3490"/>
                        <a:pt x="2392" y="3490"/>
                      </a:cubicBezTo>
                      <a:cubicBezTo>
                        <a:pt x="2392" y="3490"/>
                        <a:pt x="2394" y="3491"/>
                        <a:pt x="2394" y="3491"/>
                      </a:cubicBezTo>
                      <a:cubicBezTo>
                        <a:pt x="2394" y="3491"/>
                        <a:pt x="2398" y="3491"/>
                        <a:pt x="2398" y="3491"/>
                      </a:cubicBezTo>
                      <a:cubicBezTo>
                        <a:pt x="2398" y="3491"/>
                        <a:pt x="2399" y="3490"/>
                        <a:pt x="2399" y="3490"/>
                      </a:cubicBezTo>
                      <a:cubicBezTo>
                        <a:pt x="2399" y="3490"/>
                        <a:pt x="2405" y="3490"/>
                        <a:pt x="2405" y="3490"/>
                      </a:cubicBezTo>
                      <a:cubicBezTo>
                        <a:pt x="2405" y="3490"/>
                        <a:pt x="2408" y="3491"/>
                        <a:pt x="2408" y="3491"/>
                      </a:cubicBezTo>
                      <a:cubicBezTo>
                        <a:pt x="2408" y="3491"/>
                        <a:pt x="2411" y="3491"/>
                        <a:pt x="2411" y="3491"/>
                      </a:cubicBezTo>
                      <a:cubicBezTo>
                        <a:pt x="2411" y="3491"/>
                        <a:pt x="2413" y="3490"/>
                        <a:pt x="2413" y="3490"/>
                      </a:cubicBezTo>
                      <a:cubicBezTo>
                        <a:pt x="2413" y="3490"/>
                        <a:pt x="2419" y="3490"/>
                        <a:pt x="2419" y="3490"/>
                      </a:cubicBezTo>
                      <a:cubicBezTo>
                        <a:pt x="2419" y="3490"/>
                        <a:pt x="2420" y="3491"/>
                        <a:pt x="2420" y="3491"/>
                      </a:cubicBezTo>
                      <a:cubicBezTo>
                        <a:pt x="2420" y="3491"/>
                        <a:pt x="2422" y="3490"/>
                        <a:pt x="2422" y="3490"/>
                      </a:cubicBezTo>
                      <a:cubicBezTo>
                        <a:pt x="2422" y="3490"/>
                        <a:pt x="2425" y="3491"/>
                        <a:pt x="2425" y="3491"/>
                      </a:cubicBezTo>
                      <a:cubicBezTo>
                        <a:pt x="2425" y="3491"/>
                        <a:pt x="2431" y="3490"/>
                        <a:pt x="2431" y="3490"/>
                      </a:cubicBezTo>
                      <a:cubicBezTo>
                        <a:pt x="2431" y="3490"/>
                        <a:pt x="2432" y="3491"/>
                        <a:pt x="2432" y="3491"/>
                      </a:cubicBezTo>
                      <a:cubicBezTo>
                        <a:pt x="2432" y="3491"/>
                        <a:pt x="2435" y="3490"/>
                        <a:pt x="2435" y="3490"/>
                      </a:cubicBezTo>
                      <a:cubicBezTo>
                        <a:pt x="2435" y="3490"/>
                        <a:pt x="2437" y="3491"/>
                        <a:pt x="2437" y="3491"/>
                      </a:cubicBezTo>
                      <a:cubicBezTo>
                        <a:pt x="2437" y="3491"/>
                        <a:pt x="2438" y="3491"/>
                        <a:pt x="2438" y="3491"/>
                      </a:cubicBezTo>
                      <a:cubicBezTo>
                        <a:pt x="2438" y="3491"/>
                        <a:pt x="2441" y="3490"/>
                        <a:pt x="2441" y="3490"/>
                      </a:cubicBezTo>
                      <a:cubicBezTo>
                        <a:pt x="2441" y="3490"/>
                        <a:pt x="2443" y="3491"/>
                        <a:pt x="2443" y="3491"/>
                      </a:cubicBezTo>
                      <a:cubicBezTo>
                        <a:pt x="2443" y="3491"/>
                        <a:pt x="2446" y="3490"/>
                        <a:pt x="2446" y="3490"/>
                      </a:cubicBezTo>
                      <a:cubicBezTo>
                        <a:pt x="2446" y="3490"/>
                        <a:pt x="2451" y="3491"/>
                        <a:pt x="2451" y="3491"/>
                      </a:cubicBezTo>
                      <a:cubicBezTo>
                        <a:pt x="2451" y="3491"/>
                        <a:pt x="2454" y="3490"/>
                        <a:pt x="2454" y="3490"/>
                      </a:cubicBezTo>
                      <a:cubicBezTo>
                        <a:pt x="2454" y="3490"/>
                        <a:pt x="2457" y="3490"/>
                        <a:pt x="2457" y="3490"/>
                      </a:cubicBezTo>
                      <a:cubicBezTo>
                        <a:pt x="2457" y="3490"/>
                        <a:pt x="2457" y="3491"/>
                        <a:pt x="2457" y="3491"/>
                      </a:cubicBezTo>
                      <a:cubicBezTo>
                        <a:pt x="2457" y="3491"/>
                        <a:pt x="2461" y="3491"/>
                        <a:pt x="2461" y="3491"/>
                      </a:cubicBezTo>
                      <a:cubicBezTo>
                        <a:pt x="2461" y="3491"/>
                        <a:pt x="2463" y="3490"/>
                        <a:pt x="2463" y="3490"/>
                      </a:cubicBezTo>
                      <a:cubicBezTo>
                        <a:pt x="2463" y="3490"/>
                        <a:pt x="2467" y="3490"/>
                        <a:pt x="2467" y="3490"/>
                      </a:cubicBezTo>
                      <a:cubicBezTo>
                        <a:pt x="2467" y="3490"/>
                        <a:pt x="2471" y="3491"/>
                        <a:pt x="2471" y="3491"/>
                      </a:cubicBezTo>
                      <a:cubicBezTo>
                        <a:pt x="2471" y="3491"/>
                        <a:pt x="2474" y="3490"/>
                        <a:pt x="2474" y="3490"/>
                      </a:cubicBezTo>
                      <a:cubicBezTo>
                        <a:pt x="2474" y="3490"/>
                        <a:pt x="2475" y="3491"/>
                        <a:pt x="2475" y="3491"/>
                      </a:cubicBezTo>
                      <a:cubicBezTo>
                        <a:pt x="2475" y="3491"/>
                        <a:pt x="2478" y="3490"/>
                        <a:pt x="2478" y="3490"/>
                      </a:cubicBezTo>
                      <a:cubicBezTo>
                        <a:pt x="2478" y="3490"/>
                        <a:pt x="2479" y="3491"/>
                        <a:pt x="2479" y="3491"/>
                      </a:cubicBezTo>
                      <a:cubicBezTo>
                        <a:pt x="2479" y="3491"/>
                        <a:pt x="2484" y="3491"/>
                        <a:pt x="2484" y="3491"/>
                      </a:cubicBezTo>
                      <a:cubicBezTo>
                        <a:pt x="2484" y="3491"/>
                        <a:pt x="2487" y="3490"/>
                        <a:pt x="2487" y="3490"/>
                      </a:cubicBezTo>
                      <a:cubicBezTo>
                        <a:pt x="2487" y="3490"/>
                        <a:pt x="2491" y="3490"/>
                        <a:pt x="2491" y="3490"/>
                      </a:cubicBezTo>
                      <a:cubicBezTo>
                        <a:pt x="2491" y="3490"/>
                        <a:pt x="2492" y="3491"/>
                        <a:pt x="2492" y="3491"/>
                      </a:cubicBezTo>
                      <a:cubicBezTo>
                        <a:pt x="2492" y="3491"/>
                        <a:pt x="2495" y="3491"/>
                        <a:pt x="2495" y="3491"/>
                      </a:cubicBezTo>
                      <a:cubicBezTo>
                        <a:pt x="2495" y="3491"/>
                        <a:pt x="2496" y="3490"/>
                        <a:pt x="2496" y="3490"/>
                      </a:cubicBezTo>
                      <a:cubicBezTo>
                        <a:pt x="2496" y="3490"/>
                        <a:pt x="2501" y="3490"/>
                        <a:pt x="2501" y="3490"/>
                      </a:cubicBezTo>
                      <a:cubicBezTo>
                        <a:pt x="2501" y="3490"/>
                        <a:pt x="2503" y="3491"/>
                        <a:pt x="2503" y="3491"/>
                      </a:cubicBezTo>
                      <a:cubicBezTo>
                        <a:pt x="2503" y="3491"/>
                        <a:pt x="2506" y="3491"/>
                        <a:pt x="2506" y="3491"/>
                      </a:cubicBezTo>
                      <a:cubicBezTo>
                        <a:pt x="2506" y="3491"/>
                        <a:pt x="2509" y="3490"/>
                        <a:pt x="2509" y="3490"/>
                      </a:cubicBezTo>
                      <a:cubicBezTo>
                        <a:pt x="2509" y="3490"/>
                        <a:pt x="2512" y="3491"/>
                        <a:pt x="2512" y="3491"/>
                      </a:cubicBezTo>
                      <a:cubicBezTo>
                        <a:pt x="2512" y="3491"/>
                        <a:pt x="2514" y="3490"/>
                        <a:pt x="2514" y="3490"/>
                      </a:cubicBezTo>
                      <a:cubicBezTo>
                        <a:pt x="2514" y="3490"/>
                        <a:pt x="2520" y="3490"/>
                        <a:pt x="2520" y="3490"/>
                      </a:cubicBezTo>
                      <a:cubicBezTo>
                        <a:pt x="2520" y="3490"/>
                        <a:pt x="2522" y="3491"/>
                        <a:pt x="2522" y="3491"/>
                      </a:cubicBezTo>
                      <a:cubicBezTo>
                        <a:pt x="2522" y="3491"/>
                        <a:pt x="2523" y="3490"/>
                        <a:pt x="2523" y="3490"/>
                      </a:cubicBezTo>
                      <a:cubicBezTo>
                        <a:pt x="2523" y="3490"/>
                        <a:pt x="2528" y="3491"/>
                        <a:pt x="2528" y="3491"/>
                      </a:cubicBezTo>
                      <a:cubicBezTo>
                        <a:pt x="2528" y="3491"/>
                        <a:pt x="2528" y="3491"/>
                        <a:pt x="2528" y="3491"/>
                      </a:cubicBezTo>
                      <a:cubicBezTo>
                        <a:pt x="2528" y="3491"/>
                        <a:pt x="2531" y="3490"/>
                        <a:pt x="2531" y="3490"/>
                      </a:cubicBezTo>
                      <a:cubicBezTo>
                        <a:pt x="2531" y="3490"/>
                        <a:pt x="2538" y="3491"/>
                        <a:pt x="2538" y="3491"/>
                      </a:cubicBezTo>
                      <a:cubicBezTo>
                        <a:pt x="2538" y="3491"/>
                        <a:pt x="2539" y="3490"/>
                        <a:pt x="2539" y="3490"/>
                      </a:cubicBezTo>
                      <a:cubicBezTo>
                        <a:pt x="2539" y="3490"/>
                        <a:pt x="2540" y="3491"/>
                        <a:pt x="2540" y="3491"/>
                      </a:cubicBezTo>
                      <a:cubicBezTo>
                        <a:pt x="2540" y="3491"/>
                        <a:pt x="2542" y="3490"/>
                        <a:pt x="2542" y="3490"/>
                      </a:cubicBezTo>
                      <a:cubicBezTo>
                        <a:pt x="2542" y="3490"/>
                        <a:pt x="2548" y="3490"/>
                        <a:pt x="2548" y="3490"/>
                      </a:cubicBezTo>
                      <a:cubicBezTo>
                        <a:pt x="2548" y="3490"/>
                        <a:pt x="2549" y="3491"/>
                        <a:pt x="2549" y="3491"/>
                      </a:cubicBezTo>
                      <a:cubicBezTo>
                        <a:pt x="2549" y="3491"/>
                        <a:pt x="2554" y="3491"/>
                        <a:pt x="2554" y="3491"/>
                      </a:cubicBezTo>
                      <a:cubicBezTo>
                        <a:pt x="2554" y="3491"/>
                        <a:pt x="2555" y="3490"/>
                        <a:pt x="2555" y="3490"/>
                      </a:cubicBezTo>
                      <a:cubicBezTo>
                        <a:pt x="2555" y="3490"/>
                        <a:pt x="2557" y="3490"/>
                        <a:pt x="2557" y="3490"/>
                      </a:cubicBezTo>
                      <a:cubicBezTo>
                        <a:pt x="2557" y="3490"/>
                        <a:pt x="2558" y="3491"/>
                        <a:pt x="2558" y="3491"/>
                      </a:cubicBezTo>
                      <a:cubicBezTo>
                        <a:pt x="2558" y="3491"/>
                        <a:pt x="2563" y="3490"/>
                        <a:pt x="2563" y="3490"/>
                      </a:cubicBezTo>
                      <a:cubicBezTo>
                        <a:pt x="2563" y="3490"/>
                        <a:pt x="2565" y="3491"/>
                        <a:pt x="2565" y="3491"/>
                      </a:cubicBezTo>
                      <a:cubicBezTo>
                        <a:pt x="2565" y="3491"/>
                        <a:pt x="2570" y="3490"/>
                        <a:pt x="2570" y="3490"/>
                      </a:cubicBezTo>
                      <a:cubicBezTo>
                        <a:pt x="2570" y="3490"/>
                        <a:pt x="2571" y="3491"/>
                        <a:pt x="2571" y="3491"/>
                      </a:cubicBezTo>
                      <a:cubicBezTo>
                        <a:pt x="2571" y="3491"/>
                        <a:pt x="2573" y="3491"/>
                        <a:pt x="2573" y="3491"/>
                      </a:cubicBezTo>
                      <a:cubicBezTo>
                        <a:pt x="2573" y="3491"/>
                        <a:pt x="2578" y="3490"/>
                        <a:pt x="2578" y="3490"/>
                      </a:cubicBezTo>
                      <a:cubicBezTo>
                        <a:pt x="2578" y="3490"/>
                        <a:pt x="2582" y="3491"/>
                        <a:pt x="2582" y="3491"/>
                      </a:cubicBezTo>
                      <a:cubicBezTo>
                        <a:pt x="2582" y="3491"/>
                        <a:pt x="2584" y="3490"/>
                        <a:pt x="2584" y="3490"/>
                      </a:cubicBezTo>
                      <a:cubicBezTo>
                        <a:pt x="2584" y="3490"/>
                        <a:pt x="2587" y="3490"/>
                        <a:pt x="2587" y="3490"/>
                      </a:cubicBezTo>
                      <a:cubicBezTo>
                        <a:pt x="2587" y="3490"/>
                        <a:pt x="2590" y="3491"/>
                        <a:pt x="2590" y="3491"/>
                      </a:cubicBezTo>
                      <a:cubicBezTo>
                        <a:pt x="2590" y="3491"/>
                        <a:pt x="2591" y="3491"/>
                        <a:pt x="2591" y="3491"/>
                      </a:cubicBezTo>
                      <a:cubicBezTo>
                        <a:pt x="2591" y="3491"/>
                        <a:pt x="2593" y="3490"/>
                        <a:pt x="2593" y="3490"/>
                      </a:cubicBezTo>
                      <a:cubicBezTo>
                        <a:pt x="2593" y="3490"/>
                        <a:pt x="2598" y="3490"/>
                        <a:pt x="2598" y="3490"/>
                      </a:cubicBezTo>
                      <a:cubicBezTo>
                        <a:pt x="2598" y="3490"/>
                        <a:pt x="2601" y="3491"/>
                        <a:pt x="2601" y="3491"/>
                      </a:cubicBezTo>
                      <a:cubicBezTo>
                        <a:pt x="2601" y="3491"/>
                        <a:pt x="2604" y="3491"/>
                        <a:pt x="2604" y="3491"/>
                      </a:cubicBezTo>
                      <a:cubicBezTo>
                        <a:pt x="2604" y="3491"/>
                        <a:pt x="2606" y="3490"/>
                        <a:pt x="2606" y="3490"/>
                      </a:cubicBezTo>
                      <a:cubicBezTo>
                        <a:pt x="2606" y="3490"/>
                        <a:pt x="2612" y="3490"/>
                        <a:pt x="2612" y="3490"/>
                      </a:cubicBezTo>
                      <a:cubicBezTo>
                        <a:pt x="2612" y="3490"/>
                        <a:pt x="2613" y="3491"/>
                        <a:pt x="2613" y="3491"/>
                      </a:cubicBezTo>
                      <a:cubicBezTo>
                        <a:pt x="2613" y="3491"/>
                        <a:pt x="2613" y="3491"/>
                        <a:pt x="2613" y="3491"/>
                      </a:cubicBezTo>
                      <a:cubicBezTo>
                        <a:pt x="2613" y="3491"/>
                        <a:pt x="2617" y="3490"/>
                        <a:pt x="2617" y="3490"/>
                      </a:cubicBezTo>
                      <a:cubicBezTo>
                        <a:pt x="2617" y="3490"/>
                        <a:pt x="2621" y="3490"/>
                        <a:pt x="2621" y="3490"/>
                      </a:cubicBezTo>
                      <a:cubicBezTo>
                        <a:pt x="2621" y="3490"/>
                        <a:pt x="2624" y="3491"/>
                        <a:pt x="2624" y="3491"/>
                      </a:cubicBezTo>
                      <a:cubicBezTo>
                        <a:pt x="2624" y="3491"/>
                        <a:pt x="2624" y="3491"/>
                        <a:pt x="2624" y="3491"/>
                      </a:cubicBezTo>
                      <a:cubicBezTo>
                        <a:pt x="2624" y="3491"/>
                        <a:pt x="2628" y="3490"/>
                        <a:pt x="2628" y="3490"/>
                      </a:cubicBezTo>
                      <a:cubicBezTo>
                        <a:pt x="2628" y="3490"/>
                        <a:pt x="2632" y="3491"/>
                        <a:pt x="2632" y="3491"/>
                      </a:cubicBezTo>
                      <a:cubicBezTo>
                        <a:pt x="2632" y="3491"/>
                        <a:pt x="2633" y="3491"/>
                        <a:pt x="2633" y="3491"/>
                      </a:cubicBezTo>
                      <a:cubicBezTo>
                        <a:pt x="2633" y="3491"/>
                        <a:pt x="2637" y="3490"/>
                        <a:pt x="2637" y="3490"/>
                      </a:cubicBezTo>
                      <a:cubicBezTo>
                        <a:pt x="2637" y="3490"/>
                        <a:pt x="2641" y="3491"/>
                        <a:pt x="2641" y="3491"/>
                      </a:cubicBezTo>
                      <a:cubicBezTo>
                        <a:pt x="2641" y="3491"/>
                        <a:pt x="2642" y="3491"/>
                        <a:pt x="2642" y="3491"/>
                      </a:cubicBezTo>
                      <a:cubicBezTo>
                        <a:pt x="2642" y="3491"/>
                        <a:pt x="2646" y="3490"/>
                        <a:pt x="2646" y="3490"/>
                      </a:cubicBezTo>
                      <a:cubicBezTo>
                        <a:pt x="2646" y="3490"/>
                        <a:pt x="2649" y="3490"/>
                        <a:pt x="2649" y="3490"/>
                      </a:cubicBezTo>
                      <a:cubicBezTo>
                        <a:pt x="2649" y="3490"/>
                        <a:pt x="2650" y="3491"/>
                        <a:pt x="2650" y="3491"/>
                      </a:cubicBezTo>
                      <a:cubicBezTo>
                        <a:pt x="2650" y="3491"/>
                        <a:pt x="2654" y="3490"/>
                        <a:pt x="2654" y="3490"/>
                      </a:cubicBezTo>
                      <a:cubicBezTo>
                        <a:pt x="2654" y="3490"/>
                        <a:pt x="2656" y="3491"/>
                        <a:pt x="2656" y="3491"/>
                      </a:cubicBezTo>
                      <a:cubicBezTo>
                        <a:pt x="2656" y="3491"/>
                        <a:pt x="2662" y="3491"/>
                        <a:pt x="2662" y="3491"/>
                      </a:cubicBezTo>
                      <a:cubicBezTo>
                        <a:pt x="2662" y="3491"/>
                        <a:pt x="2664" y="3490"/>
                        <a:pt x="2664" y="3490"/>
                      </a:cubicBezTo>
                      <a:cubicBezTo>
                        <a:pt x="2664" y="3490"/>
                        <a:pt x="2664" y="3490"/>
                        <a:pt x="2664" y="3490"/>
                      </a:cubicBezTo>
                      <a:cubicBezTo>
                        <a:pt x="2664" y="3490"/>
                        <a:pt x="2669" y="3491"/>
                        <a:pt x="2669" y="3491"/>
                      </a:cubicBezTo>
                      <a:cubicBezTo>
                        <a:pt x="2669" y="3491"/>
                        <a:pt x="2672" y="3491"/>
                        <a:pt x="2672" y="3491"/>
                      </a:cubicBezTo>
                      <a:cubicBezTo>
                        <a:pt x="2672" y="3491"/>
                        <a:pt x="2674" y="3490"/>
                        <a:pt x="2674" y="3490"/>
                      </a:cubicBezTo>
                      <a:cubicBezTo>
                        <a:pt x="2674" y="3490"/>
                        <a:pt x="2675" y="3490"/>
                        <a:pt x="2675" y="3490"/>
                      </a:cubicBezTo>
                      <a:cubicBezTo>
                        <a:pt x="2675" y="3490"/>
                        <a:pt x="2679" y="3491"/>
                        <a:pt x="2679" y="3491"/>
                      </a:cubicBezTo>
                      <a:cubicBezTo>
                        <a:pt x="2679" y="3491"/>
                        <a:pt x="2684" y="3490"/>
                        <a:pt x="2684" y="3490"/>
                      </a:cubicBezTo>
                      <a:cubicBezTo>
                        <a:pt x="2684" y="3490"/>
                        <a:pt x="2686" y="3491"/>
                        <a:pt x="2686" y="3491"/>
                      </a:cubicBezTo>
                      <a:cubicBezTo>
                        <a:pt x="2686" y="3491"/>
                        <a:pt x="2688" y="3490"/>
                        <a:pt x="2688" y="3490"/>
                      </a:cubicBezTo>
                      <a:cubicBezTo>
                        <a:pt x="2688" y="3490"/>
                        <a:pt x="2689" y="3491"/>
                        <a:pt x="2689" y="3491"/>
                      </a:cubicBezTo>
                      <a:cubicBezTo>
                        <a:pt x="2689" y="3491"/>
                        <a:pt x="2694" y="3491"/>
                        <a:pt x="2694" y="3491"/>
                      </a:cubicBezTo>
                      <a:cubicBezTo>
                        <a:pt x="2694" y="3491"/>
                        <a:pt x="2696" y="3490"/>
                        <a:pt x="2696" y="3490"/>
                      </a:cubicBezTo>
                      <a:cubicBezTo>
                        <a:pt x="2696" y="3490"/>
                        <a:pt x="2699" y="3491"/>
                        <a:pt x="2699" y="3491"/>
                      </a:cubicBezTo>
                      <a:cubicBezTo>
                        <a:pt x="2699" y="3491"/>
                        <a:pt x="2703" y="3490"/>
                        <a:pt x="2703" y="3490"/>
                      </a:cubicBezTo>
                      <a:cubicBezTo>
                        <a:pt x="2703" y="3490"/>
                        <a:pt x="2703" y="3490"/>
                        <a:pt x="2703" y="3490"/>
                      </a:cubicBezTo>
                      <a:cubicBezTo>
                        <a:pt x="2703" y="3490"/>
                        <a:pt x="2706" y="3491"/>
                        <a:pt x="2706" y="3491"/>
                      </a:cubicBezTo>
                      <a:cubicBezTo>
                        <a:pt x="2706" y="3491"/>
                        <a:pt x="2711" y="3490"/>
                        <a:pt x="2711" y="3490"/>
                      </a:cubicBezTo>
                      <a:cubicBezTo>
                        <a:pt x="2711" y="3490"/>
                        <a:pt x="2714" y="3491"/>
                        <a:pt x="2714" y="3491"/>
                      </a:cubicBezTo>
                      <a:cubicBezTo>
                        <a:pt x="2714" y="3491"/>
                        <a:pt x="2715" y="3491"/>
                        <a:pt x="2715" y="3491"/>
                      </a:cubicBezTo>
                      <a:cubicBezTo>
                        <a:pt x="2715" y="3491"/>
                        <a:pt x="2718" y="3490"/>
                        <a:pt x="2718" y="3490"/>
                      </a:cubicBezTo>
                      <a:cubicBezTo>
                        <a:pt x="2718" y="3490"/>
                        <a:pt x="2721" y="3491"/>
                        <a:pt x="2721" y="3491"/>
                      </a:cubicBezTo>
                      <a:cubicBezTo>
                        <a:pt x="2721" y="3491"/>
                        <a:pt x="2726" y="3490"/>
                        <a:pt x="2726" y="3490"/>
                      </a:cubicBezTo>
                      <a:cubicBezTo>
                        <a:pt x="2726" y="3490"/>
                        <a:pt x="2727" y="3490"/>
                        <a:pt x="2727" y="3490"/>
                      </a:cubicBezTo>
                      <a:cubicBezTo>
                        <a:pt x="2727" y="3490"/>
                        <a:pt x="2730" y="3491"/>
                        <a:pt x="2730" y="3491"/>
                      </a:cubicBezTo>
                      <a:cubicBezTo>
                        <a:pt x="2730" y="3491"/>
                        <a:pt x="2736" y="3491"/>
                        <a:pt x="2736" y="3491"/>
                      </a:cubicBezTo>
                      <a:cubicBezTo>
                        <a:pt x="2736" y="3491"/>
                        <a:pt x="2737" y="3490"/>
                        <a:pt x="2737" y="3490"/>
                      </a:cubicBezTo>
                      <a:cubicBezTo>
                        <a:pt x="2737" y="3490"/>
                        <a:pt x="2738" y="3491"/>
                        <a:pt x="2738" y="3491"/>
                      </a:cubicBezTo>
                      <a:cubicBezTo>
                        <a:pt x="2738" y="3491"/>
                        <a:pt x="2740" y="3490"/>
                        <a:pt x="2740" y="3490"/>
                      </a:cubicBezTo>
                      <a:cubicBezTo>
                        <a:pt x="2740" y="3490"/>
                        <a:pt x="2743" y="3491"/>
                        <a:pt x="2743" y="3491"/>
                      </a:cubicBezTo>
                      <a:cubicBezTo>
                        <a:pt x="2743" y="3491"/>
                        <a:pt x="2744" y="3490"/>
                        <a:pt x="2744" y="3490"/>
                      </a:cubicBezTo>
                      <a:cubicBezTo>
                        <a:pt x="2744" y="3490"/>
                        <a:pt x="2751" y="3491"/>
                        <a:pt x="2751" y="3491"/>
                      </a:cubicBezTo>
                      <a:cubicBezTo>
                        <a:pt x="2751" y="3491"/>
                        <a:pt x="2752" y="3490"/>
                        <a:pt x="2752" y="3490"/>
                      </a:cubicBezTo>
                      <a:cubicBezTo>
                        <a:pt x="2752" y="3490"/>
                        <a:pt x="2757" y="3490"/>
                        <a:pt x="2757" y="3490"/>
                      </a:cubicBezTo>
                      <a:cubicBezTo>
                        <a:pt x="2757" y="3490"/>
                        <a:pt x="2759" y="3491"/>
                        <a:pt x="2759" y="3491"/>
                      </a:cubicBezTo>
                      <a:cubicBezTo>
                        <a:pt x="2759" y="3491"/>
                        <a:pt x="2760" y="3490"/>
                        <a:pt x="2760" y="3490"/>
                      </a:cubicBezTo>
                      <a:cubicBezTo>
                        <a:pt x="2760" y="3490"/>
                        <a:pt x="2761" y="3491"/>
                        <a:pt x="2761" y="3491"/>
                      </a:cubicBezTo>
                      <a:cubicBezTo>
                        <a:pt x="2761" y="3491"/>
                        <a:pt x="2767" y="3490"/>
                        <a:pt x="2767" y="3490"/>
                      </a:cubicBezTo>
                      <a:cubicBezTo>
                        <a:pt x="2767" y="3490"/>
                        <a:pt x="2770" y="3491"/>
                        <a:pt x="2770" y="3491"/>
                      </a:cubicBezTo>
                      <a:cubicBezTo>
                        <a:pt x="2770" y="3491"/>
                        <a:pt x="2773" y="3491"/>
                        <a:pt x="2773" y="3491"/>
                      </a:cubicBezTo>
                      <a:cubicBezTo>
                        <a:pt x="2773" y="3491"/>
                        <a:pt x="2777" y="3490"/>
                        <a:pt x="2777" y="3490"/>
                      </a:cubicBezTo>
                      <a:cubicBezTo>
                        <a:pt x="2777" y="3490"/>
                        <a:pt x="2779" y="3491"/>
                        <a:pt x="2779" y="3491"/>
                      </a:cubicBezTo>
                      <a:cubicBezTo>
                        <a:pt x="2779" y="3491"/>
                        <a:pt x="2782" y="3490"/>
                        <a:pt x="2782" y="3490"/>
                      </a:cubicBezTo>
                      <a:cubicBezTo>
                        <a:pt x="2782" y="3490"/>
                        <a:pt x="2783" y="3490"/>
                        <a:pt x="2783" y="3490"/>
                      </a:cubicBezTo>
                      <a:cubicBezTo>
                        <a:pt x="2783" y="3490"/>
                        <a:pt x="2786" y="3491"/>
                        <a:pt x="2786" y="3491"/>
                      </a:cubicBezTo>
                      <a:cubicBezTo>
                        <a:pt x="2786" y="3491"/>
                        <a:pt x="2791" y="3490"/>
                        <a:pt x="2791" y="3490"/>
                      </a:cubicBezTo>
                      <a:cubicBezTo>
                        <a:pt x="2791" y="3490"/>
                        <a:pt x="2793" y="3491"/>
                        <a:pt x="2793" y="3491"/>
                      </a:cubicBezTo>
                      <a:cubicBezTo>
                        <a:pt x="2793" y="3491"/>
                        <a:pt x="2794" y="3491"/>
                        <a:pt x="2794" y="3491"/>
                      </a:cubicBezTo>
                      <a:cubicBezTo>
                        <a:pt x="2794" y="3491"/>
                        <a:pt x="2795" y="3490"/>
                        <a:pt x="2795" y="3490"/>
                      </a:cubicBezTo>
                      <a:cubicBezTo>
                        <a:pt x="2795" y="3490"/>
                        <a:pt x="2803" y="3490"/>
                        <a:pt x="2803" y="3490"/>
                      </a:cubicBezTo>
                      <a:cubicBezTo>
                        <a:pt x="2803" y="3490"/>
                        <a:pt x="2804" y="3491"/>
                        <a:pt x="2804" y="3491"/>
                      </a:cubicBezTo>
                      <a:cubicBezTo>
                        <a:pt x="2804" y="3491"/>
                        <a:pt x="2807" y="3490"/>
                        <a:pt x="2807" y="3490"/>
                      </a:cubicBezTo>
                      <a:cubicBezTo>
                        <a:pt x="2807" y="3490"/>
                        <a:pt x="2808" y="3491"/>
                        <a:pt x="2808" y="3491"/>
                      </a:cubicBezTo>
                      <a:cubicBezTo>
                        <a:pt x="2808" y="3491"/>
                        <a:pt x="2811" y="3491"/>
                        <a:pt x="2811" y="3491"/>
                      </a:cubicBezTo>
                      <a:cubicBezTo>
                        <a:pt x="2811" y="3491"/>
                        <a:pt x="2813" y="3490"/>
                        <a:pt x="2813" y="3490"/>
                      </a:cubicBezTo>
                      <a:cubicBezTo>
                        <a:pt x="2813" y="3490"/>
                        <a:pt x="2820" y="3490"/>
                        <a:pt x="2820" y="3490"/>
                      </a:cubicBezTo>
                      <a:cubicBezTo>
                        <a:pt x="2820" y="3490"/>
                        <a:pt x="2822" y="3491"/>
                        <a:pt x="2822" y="3491"/>
                      </a:cubicBezTo>
                      <a:cubicBezTo>
                        <a:pt x="2822" y="3491"/>
                        <a:pt x="2825" y="3490"/>
                        <a:pt x="2825" y="3490"/>
                      </a:cubicBezTo>
                      <a:cubicBezTo>
                        <a:pt x="2825" y="3490"/>
                        <a:pt x="2826" y="3491"/>
                        <a:pt x="2826" y="3491"/>
                      </a:cubicBezTo>
                      <a:cubicBezTo>
                        <a:pt x="2826" y="3491"/>
                        <a:pt x="2830" y="3491"/>
                        <a:pt x="2830" y="3491"/>
                      </a:cubicBezTo>
                      <a:cubicBezTo>
                        <a:pt x="2830" y="3491"/>
                        <a:pt x="2832" y="3490"/>
                        <a:pt x="2832" y="3490"/>
                      </a:cubicBezTo>
                      <a:cubicBezTo>
                        <a:pt x="2832" y="3490"/>
                        <a:pt x="2834" y="3491"/>
                        <a:pt x="2834" y="3491"/>
                      </a:cubicBezTo>
                      <a:cubicBezTo>
                        <a:pt x="2834" y="3491"/>
                        <a:pt x="2838" y="3490"/>
                        <a:pt x="2838" y="3490"/>
                      </a:cubicBezTo>
                      <a:cubicBezTo>
                        <a:pt x="2838" y="3490"/>
                        <a:pt x="2841" y="3491"/>
                        <a:pt x="2841" y="3491"/>
                      </a:cubicBezTo>
                      <a:cubicBezTo>
                        <a:pt x="2841" y="3491"/>
                        <a:pt x="2844" y="3490"/>
                        <a:pt x="2844" y="3490"/>
                      </a:cubicBezTo>
                      <a:cubicBezTo>
                        <a:pt x="2844" y="3490"/>
                        <a:pt x="2845" y="3491"/>
                        <a:pt x="2845" y="3491"/>
                      </a:cubicBezTo>
                      <a:cubicBezTo>
                        <a:pt x="2845" y="3491"/>
                        <a:pt x="2846" y="3490"/>
                        <a:pt x="2846" y="3490"/>
                      </a:cubicBezTo>
                      <a:cubicBezTo>
                        <a:pt x="2846" y="3490"/>
                        <a:pt x="2850" y="3491"/>
                        <a:pt x="2850" y="3491"/>
                      </a:cubicBezTo>
                      <a:cubicBezTo>
                        <a:pt x="2850" y="3491"/>
                        <a:pt x="2852" y="3490"/>
                        <a:pt x="2852" y="3490"/>
                      </a:cubicBezTo>
                      <a:cubicBezTo>
                        <a:pt x="2852" y="3490"/>
                        <a:pt x="2860" y="3491"/>
                        <a:pt x="2860" y="3491"/>
                      </a:cubicBezTo>
                      <a:cubicBezTo>
                        <a:pt x="2860" y="3491"/>
                        <a:pt x="2861" y="3490"/>
                        <a:pt x="2861" y="3490"/>
                      </a:cubicBezTo>
                      <a:cubicBezTo>
                        <a:pt x="2861" y="3490"/>
                        <a:pt x="2863" y="3490"/>
                        <a:pt x="2863" y="3490"/>
                      </a:cubicBezTo>
                      <a:cubicBezTo>
                        <a:pt x="2863" y="3490"/>
                        <a:pt x="2865" y="3491"/>
                        <a:pt x="2865" y="3491"/>
                      </a:cubicBezTo>
                      <a:cubicBezTo>
                        <a:pt x="2865" y="3491"/>
                        <a:pt x="2867" y="3491"/>
                        <a:pt x="2867" y="3491"/>
                      </a:cubicBezTo>
                      <a:cubicBezTo>
                        <a:pt x="2867" y="3491"/>
                        <a:pt x="2872" y="3490"/>
                        <a:pt x="2872" y="3490"/>
                      </a:cubicBezTo>
                      <a:cubicBezTo>
                        <a:pt x="2872" y="3490"/>
                        <a:pt x="2875" y="3491"/>
                        <a:pt x="2875" y="3491"/>
                      </a:cubicBezTo>
                      <a:cubicBezTo>
                        <a:pt x="2875" y="3491"/>
                        <a:pt x="2878" y="3490"/>
                        <a:pt x="2878" y="3490"/>
                      </a:cubicBezTo>
                      <a:cubicBezTo>
                        <a:pt x="2878" y="3490"/>
                        <a:pt x="2880" y="3490"/>
                        <a:pt x="2880" y="3490"/>
                      </a:cubicBezTo>
                      <a:cubicBezTo>
                        <a:pt x="2880" y="3490"/>
                        <a:pt x="2884" y="3490"/>
                        <a:pt x="2884" y="3490"/>
                      </a:cubicBezTo>
                      <a:cubicBezTo>
                        <a:pt x="2884" y="3490"/>
                        <a:pt x="2884" y="3490"/>
                        <a:pt x="2884" y="3490"/>
                      </a:cubicBezTo>
                      <a:cubicBezTo>
                        <a:pt x="2884" y="3490"/>
                        <a:pt x="2890" y="3485"/>
                        <a:pt x="2890" y="3485"/>
                      </a:cubicBezTo>
                      <a:cubicBezTo>
                        <a:pt x="2890" y="3485"/>
                        <a:pt x="2890" y="3485"/>
                        <a:pt x="2890" y="3485"/>
                      </a:cubicBezTo>
                      <a:cubicBezTo>
                        <a:pt x="2890" y="3485"/>
                        <a:pt x="2893" y="3488"/>
                        <a:pt x="2893" y="3488"/>
                      </a:cubicBezTo>
                      <a:cubicBezTo>
                        <a:pt x="2893" y="3488"/>
                        <a:pt x="2896" y="3485"/>
                        <a:pt x="2896" y="3485"/>
                      </a:cubicBezTo>
                      <a:cubicBezTo>
                        <a:pt x="2896" y="3485"/>
                        <a:pt x="2898" y="3481"/>
                        <a:pt x="2898" y="3481"/>
                      </a:cubicBezTo>
                      <a:cubicBezTo>
                        <a:pt x="2898" y="3481"/>
                        <a:pt x="2904" y="3485"/>
                        <a:pt x="2904" y="3485"/>
                      </a:cubicBezTo>
                      <a:cubicBezTo>
                        <a:pt x="2904" y="3485"/>
                        <a:pt x="2907" y="3480"/>
                        <a:pt x="2907" y="3480"/>
                      </a:cubicBezTo>
                      <a:cubicBezTo>
                        <a:pt x="2907" y="3480"/>
                        <a:pt x="2907" y="3480"/>
                        <a:pt x="2907" y="3480"/>
                      </a:cubicBezTo>
                      <a:cubicBezTo>
                        <a:pt x="2907" y="3480"/>
                        <a:pt x="2912" y="3489"/>
                        <a:pt x="2912" y="3489"/>
                      </a:cubicBezTo>
                      <a:cubicBezTo>
                        <a:pt x="2912" y="3489"/>
                        <a:pt x="2915" y="3489"/>
                        <a:pt x="2915" y="3489"/>
                      </a:cubicBezTo>
                      <a:cubicBezTo>
                        <a:pt x="2915" y="3489"/>
                        <a:pt x="2918" y="3490"/>
                        <a:pt x="2918" y="3490"/>
                      </a:cubicBezTo>
                      <a:cubicBezTo>
                        <a:pt x="2918" y="3490"/>
                        <a:pt x="2920" y="3490"/>
                        <a:pt x="2920" y="3490"/>
                      </a:cubicBezTo>
                      <a:cubicBezTo>
                        <a:pt x="2920" y="3490"/>
                        <a:pt x="2922" y="3490"/>
                        <a:pt x="2922" y="3490"/>
                      </a:cubicBezTo>
                      <a:cubicBezTo>
                        <a:pt x="2922" y="3490"/>
                        <a:pt x="2924" y="3490"/>
                        <a:pt x="2924" y="3490"/>
                      </a:cubicBezTo>
                      <a:cubicBezTo>
                        <a:pt x="2924" y="3490"/>
                        <a:pt x="2929" y="3490"/>
                        <a:pt x="2929" y="3490"/>
                      </a:cubicBezTo>
                      <a:cubicBezTo>
                        <a:pt x="2929" y="3490"/>
                        <a:pt x="2930" y="3490"/>
                        <a:pt x="2930" y="3490"/>
                      </a:cubicBezTo>
                      <a:cubicBezTo>
                        <a:pt x="2930" y="3490"/>
                        <a:pt x="2933" y="3490"/>
                        <a:pt x="2933" y="3490"/>
                      </a:cubicBezTo>
                      <a:cubicBezTo>
                        <a:pt x="2933" y="3490"/>
                        <a:pt x="2935" y="3490"/>
                        <a:pt x="2935" y="3490"/>
                      </a:cubicBezTo>
                      <a:cubicBezTo>
                        <a:pt x="2935" y="3490"/>
                        <a:pt x="2939" y="3489"/>
                        <a:pt x="2939" y="3489"/>
                      </a:cubicBezTo>
                      <a:cubicBezTo>
                        <a:pt x="2939" y="3489"/>
                        <a:pt x="2941" y="3490"/>
                        <a:pt x="2941" y="3490"/>
                      </a:cubicBezTo>
                      <a:cubicBezTo>
                        <a:pt x="2941" y="3490"/>
                        <a:pt x="2946" y="3482"/>
                        <a:pt x="2946" y="3482"/>
                      </a:cubicBezTo>
                      <a:cubicBezTo>
                        <a:pt x="2946" y="3482"/>
                        <a:pt x="2948" y="3480"/>
                        <a:pt x="2948" y="3480"/>
                      </a:cubicBezTo>
                      <a:cubicBezTo>
                        <a:pt x="2948" y="3480"/>
                        <a:pt x="2951" y="3486"/>
                        <a:pt x="2951" y="3486"/>
                      </a:cubicBezTo>
                      <a:cubicBezTo>
                        <a:pt x="2951" y="3486"/>
                        <a:pt x="2952" y="3484"/>
                        <a:pt x="2952" y="3484"/>
                      </a:cubicBezTo>
                      <a:cubicBezTo>
                        <a:pt x="2952" y="3484"/>
                        <a:pt x="2957" y="3480"/>
                        <a:pt x="2957" y="3480"/>
                      </a:cubicBezTo>
                      <a:cubicBezTo>
                        <a:pt x="2957" y="3480"/>
                        <a:pt x="2958" y="3481"/>
                        <a:pt x="2958" y="3481"/>
                      </a:cubicBezTo>
                      <a:cubicBezTo>
                        <a:pt x="2958" y="3481"/>
                        <a:pt x="2962" y="3487"/>
                        <a:pt x="2962" y="3487"/>
                      </a:cubicBezTo>
                      <a:cubicBezTo>
                        <a:pt x="2962" y="3487"/>
                        <a:pt x="2965" y="3484"/>
                        <a:pt x="2965" y="3484"/>
                      </a:cubicBezTo>
                      <a:cubicBezTo>
                        <a:pt x="2965" y="3484"/>
                        <a:pt x="2969" y="3489"/>
                        <a:pt x="2969" y="3489"/>
                      </a:cubicBezTo>
                      <a:cubicBezTo>
                        <a:pt x="2969" y="3489"/>
                        <a:pt x="2969" y="3489"/>
                        <a:pt x="2969" y="3489"/>
                      </a:cubicBezTo>
                      <a:cubicBezTo>
                        <a:pt x="2969" y="3489"/>
                        <a:pt x="2974" y="3490"/>
                        <a:pt x="2974" y="3490"/>
                      </a:cubicBezTo>
                      <a:cubicBezTo>
                        <a:pt x="2974" y="3490"/>
                        <a:pt x="2977" y="3490"/>
                        <a:pt x="2977" y="3490"/>
                      </a:cubicBezTo>
                      <a:cubicBezTo>
                        <a:pt x="2977" y="3490"/>
                        <a:pt x="2979" y="3490"/>
                        <a:pt x="2979" y="3490"/>
                      </a:cubicBezTo>
                      <a:cubicBezTo>
                        <a:pt x="2979" y="3490"/>
                        <a:pt x="2981" y="3490"/>
                        <a:pt x="2981" y="3490"/>
                      </a:cubicBezTo>
                      <a:cubicBezTo>
                        <a:pt x="2981" y="3490"/>
                        <a:pt x="2983" y="3490"/>
                        <a:pt x="2983" y="3490"/>
                      </a:cubicBezTo>
                      <a:cubicBezTo>
                        <a:pt x="2983" y="3490"/>
                        <a:pt x="2989" y="3490"/>
                        <a:pt x="2989" y="3490"/>
                      </a:cubicBezTo>
                      <a:cubicBezTo>
                        <a:pt x="2989" y="3490"/>
                        <a:pt x="2991" y="3491"/>
                        <a:pt x="2991" y="3491"/>
                      </a:cubicBezTo>
                      <a:cubicBezTo>
                        <a:pt x="2991" y="3491"/>
                        <a:pt x="2994" y="3490"/>
                        <a:pt x="2994" y="3490"/>
                      </a:cubicBezTo>
                      <a:cubicBezTo>
                        <a:pt x="2994" y="3490"/>
                        <a:pt x="2996" y="3491"/>
                        <a:pt x="2996" y="3491"/>
                      </a:cubicBezTo>
                      <a:cubicBezTo>
                        <a:pt x="2996" y="3491"/>
                        <a:pt x="3001" y="3491"/>
                        <a:pt x="3001" y="3491"/>
                      </a:cubicBezTo>
                      <a:cubicBezTo>
                        <a:pt x="3001" y="3491"/>
                        <a:pt x="3002" y="3490"/>
                        <a:pt x="3002" y="3490"/>
                      </a:cubicBezTo>
                      <a:cubicBezTo>
                        <a:pt x="3002" y="3490"/>
                        <a:pt x="3006" y="3490"/>
                        <a:pt x="3006" y="3490"/>
                      </a:cubicBezTo>
                      <a:cubicBezTo>
                        <a:pt x="3006" y="3490"/>
                        <a:pt x="3008" y="3491"/>
                        <a:pt x="3008" y="3491"/>
                      </a:cubicBezTo>
                      <a:cubicBezTo>
                        <a:pt x="3008" y="3491"/>
                        <a:pt x="3011" y="3491"/>
                        <a:pt x="3011" y="3491"/>
                      </a:cubicBezTo>
                      <a:cubicBezTo>
                        <a:pt x="3011" y="3491"/>
                        <a:pt x="3013" y="3490"/>
                        <a:pt x="3013" y="3490"/>
                      </a:cubicBezTo>
                      <a:cubicBezTo>
                        <a:pt x="3013" y="3490"/>
                        <a:pt x="3015" y="3490"/>
                        <a:pt x="3015" y="3490"/>
                      </a:cubicBezTo>
                      <a:cubicBezTo>
                        <a:pt x="3015" y="3490"/>
                        <a:pt x="3020" y="3491"/>
                        <a:pt x="3020" y="3491"/>
                      </a:cubicBezTo>
                      <a:cubicBezTo>
                        <a:pt x="3020" y="3491"/>
                        <a:pt x="3021" y="3491"/>
                        <a:pt x="3021" y="3491"/>
                      </a:cubicBezTo>
                      <a:cubicBezTo>
                        <a:pt x="3021" y="3491"/>
                        <a:pt x="3024" y="3490"/>
                        <a:pt x="3024" y="3490"/>
                      </a:cubicBezTo>
                      <a:cubicBezTo>
                        <a:pt x="3024" y="3490"/>
                        <a:pt x="3026" y="3491"/>
                        <a:pt x="3026" y="3491"/>
                      </a:cubicBezTo>
                      <a:cubicBezTo>
                        <a:pt x="3026" y="3491"/>
                        <a:pt x="3029" y="3490"/>
                        <a:pt x="3029" y="3490"/>
                      </a:cubicBezTo>
                      <a:cubicBezTo>
                        <a:pt x="3029" y="3490"/>
                        <a:pt x="3034" y="3490"/>
                        <a:pt x="3034" y="3490"/>
                      </a:cubicBezTo>
                      <a:cubicBezTo>
                        <a:pt x="3034" y="3490"/>
                        <a:pt x="3037" y="3491"/>
                        <a:pt x="3037" y="3491"/>
                      </a:cubicBezTo>
                      <a:cubicBezTo>
                        <a:pt x="3037" y="3491"/>
                        <a:pt x="3037" y="3491"/>
                        <a:pt x="3037" y="3491"/>
                      </a:cubicBezTo>
                      <a:cubicBezTo>
                        <a:pt x="3037" y="3491"/>
                        <a:pt x="3039" y="3490"/>
                        <a:pt x="3039" y="3490"/>
                      </a:cubicBezTo>
                      <a:cubicBezTo>
                        <a:pt x="3039" y="3490"/>
                        <a:pt x="3045" y="3491"/>
                        <a:pt x="3045" y="3491"/>
                      </a:cubicBezTo>
                      <a:cubicBezTo>
                        <a:pt x="3045" y="3491"/>
                        <a:pt x="3048" y="3490"/>
                        <a:pt x="3048" y="3490"/>
                      </a:cubicBezTo>
                      <a:cubicBezTo>
                        <a:pt x="3048" y="3490"/>
                        <a:pt x="3048" y="3490"/>
                        <a:pt x="3048" y="3490"/>
                      </a:cubicBezTo>
                      <a:cubicBezTo>
                        <a:pt x="3048" y="3490"/>
                        <a:pt x="3049" y="3491"/>
                        <a:pt x="3049" y="3491"/>
                      </a:cubicBezTo>
                      <a:cubicBezTo>
                        <a:pt x="3049" y="3491"/>
                        <a:pt x="3058" y="3491"/>
                        <a:pt x="3058" y="3491"/>
                      </a:cubicBezTo>
                      <a:cubicBezTo>
                        <a:pt x="3058" y="3491"/>
                        <a:pt x="3059" y="3490"/>
                        <a:pt x="3059" y="3490"/>
                      </a:cubicBezTo>
                      <a:cubicBezTo>
                        <a:pt x="3059" y="3490"/>
                        <a:pt x="3060" y="3490"/>
                        <a:pt x="3060" y="3490"/>
                      </a:cubicBezTo>
                      <a:cubicBezTo>
                        <a:pt x="3060" y="3490"/>
                        <a:pt x="3065" y="3490"/>
                        <a:pt x="3065" y="3490"/>
                      </a:cubicBezTo>
                      <a:cubicBezTo>
                        <a:pt x="3065" y="3490"/>
                        <a:pt x="3067" y="3490"/>
                        <a:pt x="3067" y="3490"/>
                      </a:cubicBezTo>
                      <a:cubicBezTo>
                        <a:pt x="3067" y="3490"/>
                        <a:pt x="3069" y="3489"/>
                        <a:pt x="3069" y="3489"/>
                      </a:cubicBezTo>
                      <a:cubicBezTo>
                        <a:pt x="3069" y="3489"/>
                        <a:pt x="3071" y="3489"/>
                        <a:pt x="3071" y="3489"/>
                      </a:cubicBezTo>
                      <a:cubicBezTo>
                        <a:pt x="3071" y="3489"/>
                        <a:pt x="3076" y="3480"/>
                        <a:pt x="3076" y="3480"/>
                      </a:cubicBezTo>
                      <a:cubicBezTo>
                        <a:pt x="3076" y="3480"/>
                        <a:pt x="3077" y="3479"/>
                        <a:pt x="3077" y="3479"/>
                      </a:cubicBezTo>
                      <a:cubicBezTo>
                        <a:pt x="3077" y="3479"/>
                        <a:pt x="3079" y="3442"/>
                        <a:pt x="3079" y="3442"/>
                      </a:cubicBezTo>
                      <a:cubicBezTo>
                        <a:pt x="3079" y="3442"/>
                        <a:pt x="3082" y="3480"/>
                        <a:pt x="3082" y="3480"/>
                      </a:cubicBezTo>
                      <a:cubicBezTo>
                        <a:pt x="3082" y="3480"/>
                        <a:pt x="3088" y="3488"/>
                        <a:pt x="3088" y="3488"/>
                      </a:cubicBezTo>
                      <a:cubicBezTo>
                        <a:pt x="3088" y="3488"/>
                        <a:pt x="3088" y="3488"/>
                        <a:pt x="3088" y="3488"/>
                      </a:cubicBezTo>
                      <a:cubicBezTo>
                        <a:pt x="3088" y="3488"/>
                        <a:pt x="3093" y="3490"/>
                        <a:pt x="3093" y="3490"/>
                      </a:cubicBezTo>
                      <a:cubicBezTo>
                        <a:pt x="3093" y="3490"/>
                        <a:pt x="3093" y="3490"/>
                        <a:pt x="3093" y="3490"/>
                      </a:cubicBezTo>
                      <a:cubicBezTo>
                        <a:pt x="3093" y="3490"/>
                        <a:pt x="3097" y="3490"/>
                        <a:pt x="3097" y="3490"/>
                      </a:cubicBezTo>
                      <a:cubicBezTo>
                        <a:pt x="3097" y="3490"/>
                        <a:pt x="3102" y="3490"/>
                        <a:pt x="3102" y="3490"/>
                      </a:cubicBezTo>
                      <a:cubicBezTo>
                        <a:pt x="3102" y="3490"/>
                        <a:pt x="3104" y="3490"/>
                        <a:pt x="3104" y="3490"/>
                      </a:cubicBezTo>
                      <a:cubicBezTo>
                        <a:pt x="3104" y="3490"/>
                        <a:pt x="3106" y="3490"/>
                        <a:pt x="3106" y="3490"/>
                      </a:cubicBezTo>
                      <a:cubicBezTo>
                        <a:pt x="3106" y="3490"/>
                        <a:pt x="3107" y="3490"/>
                        <a:pt x="3107" y="3490"/>
                      </a:cubicBezTo>
                      <a:cubicBezTo>
                        <a:pt x="3107" y="3490"/>
                        <a:pt x="3112" y="3490"/>
                        <a:pt x="3112" y="3490"/>
                      </a:cubicBezTo>
                      <a:cubicBezTo>
                        <a:pt x="3112" y="3490"/>
                        <a:pt x="3114" y="3490"/>
                        <a:pt x="3114" y="3490"/>
                      </a:cubicBezTo>
                      <a:cubicBezTo>
                        <a:pt x="3114" y="3490"/>
                        <a:pt x="3119" y="3490"/>
                        <a:pt x="3119" y="3490"/>
                      </a:cubicBezTo>
                      <a:cubicBezTo>
                        <a:pt x="3119" y="3490"/>
                        <a:pt x="3120" y="3491"/>
                        <a:pt x="3120" y="3491"/>
                      </a:cubicBezTo>
                      <a:cubicBezTo>
                        <a:pt x="3120" y="3491"/>
                        <a:pt x="3125" y="3490"/>
                        <a:pt x="3125" y="3490"/>
                      </a:cubicBezTo>
                      <a:cubicBezTo>
                        <a:pt x="3125" y="3490"/>
                        <a:pt x="3127" y="3491"/>
                        <a:pt x="3127" y="3491"/>
                      </a:cubicBezTo>
                      <a:cubicBezTo>
                        <a:pt x="3127" y="3491"/>
                        <a:pt x="3129" y="3491"/>
                        <a:pt x="3129" y="3491"/>
                      </a:cubicBezTo>
                      <a:cubicBezTo>
                        <a:pt x="3129" y="3491"/>
                        <a:pt x="3132" y="3490"/>
                        <a:pt x="3132" y="3490"/>
                      </a:cubicBezTo>
                      <a:cubicBezTo>
                        <a:pt x="3132" y="3490"/>
                        <a:pt x="3135" y="3490"/>
                        <a:pt x="3135" y="3490"/>
                      </a:cubicBezTo>
                      <a:cubicBezTo>
                        <a:pt x="3135" y="3490"/>
                        <a:pt x="3138" y="3491"/>
                        <a:pt x="3138" y="3491"/>
                      </a:cubicBezTo>
                      <a:cubicBezTo>
                        <a:pt x="3138" y="3491"/>
                        <a:pt x="3139" y="3490"/>
                        <a:pt x="3139" y="3490"/>
                      </a:cubicBezTo>
                      <a:cubicBezTo>
                        <a:pt x="3139" y="3490"/>
                        <a:pt x="3141" y="3491"/>
                        <a:pt x="3141" y="3491"/>
                      </a:cubicBezTo>
                      <a:cubicBezTo>
                        <a:pt x="3141" y="3491"/>
                        <a:pt x="3148" y="3491"/>
                        <a:pt x="3148" y="3491"/>
                      </a:cubicBezTo>
                      <a:cubicBezTo>
                        <a:pt x="3148" y="3491"/>
                        <a:pt x="3149" y="3490"/>
                        <a:pt x="3149" y="3490"/>
                      </a:cubicBezTo>
                      <a:cubicBezTo>
                        <a:pt x="3149" y="3490"/>
                        <a:pt x="3150" y="3490"/>
                        <a:pt x="3150" y="3490"/>
                      </a:cubicBezTo>
                      <a:cubicBezTo>
                        <a:pt x="3150" y="3490"/>
                        <a:pt x="3152" y="3491"/>
                        <a:pt x="3152" y="3491"/>
                      </a:cubicBezTo>
                      <a:cubicBezTo>
                        <a:pt x="3152" y="3491"/>
                        <a:pt x="3156" y="3490"/>
                        <a:pt x="3156" y="3490"/>
                      </a:cubicBezTo>
                      <a:cubicBezTo>
                        <a:pt x="3156" y="3490"/>
                        <a:pt x="3161" y="3491"/>
                        <a:pt x="3161" y="3491"/>
                      </a:cubicBezTo>
                      <a:cubicBezTo>
                        <a:pt x="3161" y="3491"/>
                        <a:pt x="3162" y="3490"/>
                        <a:pt x="3162" y="3490"/>
                      </a:cubicBezTo>
                      <a:cubicBezTo>
                        <a:pt x="3162" y="3490"/>
                        <a:pt x="3167" y="3491"/>
                        <a:pt x="3167" y="3491"/>
                      </a:cubicBezTo>
                      <a:cubicBezTo>
                        <a:pt x="3167" y="3491"/>
                        <a:pt x="3170" y="3491"/>
                        <a:pt x="3170" y="3491"/>
                      </a:cubicBezTo>
                      <a:cubicBezTo>
                        <a:pt x="3170" y="3491"/>
                        <a:pt x="3171" y="3490"/>
                        <a:pt x="3171" y="3490"/>
                      </a:cubicBezTo>
                      <a:cubicBezTo>
                        <a:pt x="3171" y="3490"/>
                        <a:pt x="3173" y="3491"/>
                        <a:pt x="3173" y="3491"/>
                      </a:cubicBezTo>
                      <a:cubicBezTo>
                        <a:pt x="3173" y="3491"/>
                        <a:pt x="3174" y="3490"/>
                        <a:pt x="3174" y="3490"/>
                      </a:cubicBezTo>
                      <a:cubicBezTo>
                        <a:pt x="3174" y="3490"/>
                        <a:pt x="3180" y="3491"/>
                        <a:pt x="3180" y="3491"/>
                      </a:cubicBezTo>
                      <a:cubicBezTo>
                        <a:pt x="3180" y="3491"/>
                        <a:pt x="3181" y="3491"/>
                        <a:pt x="3181" y="3491"/>
                      </a:cubicBezTo>
                      <a:cubicBezTo>
                        <a:pt x="3181" y="3491"/>
                        <a:pt x="3187" y="3491"/>
                        <a:pt x="3187" y="3491"/>
                      </a:cubicBezTo>
                      <a:cubicBezTo>
                        <a:pt x="3187" y="3491"/>
                        <a:pt x="3188" y="3490"/>
                        <a:pt x="3188" y="3490"/>
                      </a:cubicBezTo>
                      <a:cubicBezTo>
                        <a:pt x="3188" y="3490"/>
                        <a:pt x="3192" y="3490"/>
                        <a:pt x="3192" y="3490"/>
                      </a:cubicBezTo>
                      <a:cubicBezTo>
                        <a:pt x="3192" y="3490"/>
                        <a:pt x="3195" y="3491"/>
                        <a:pt x="3195" y="3491"/>
                      </a:cubicBezTo>
                      <a:cubicBezTo>
                        <a:pt x="3195" y="3491"/>
                        <a:pt x="3197" y="3490"/>
                        <a:pt x="3197" y="3490"/>
                      </a:cubicBezTo>
                      <a:cubicBezTo>
                        <a:pt x="3197" y="3490"/>
                        <a:pt x="3200" y="3491"/>
                        <a:pt x="3200" y="3491"/>
                      </a:cubicBezTo>
                      <a:cubicBezTo>
                        <a:pt x="3200" y="3491"/>
                        <a:pt x="3201" y="3490"/>
                        <a:pt x="3201" y="3490"/>
                      </a:cubicBezTo>
                      <a:cubicBezTo>
                        <a:pt x="3201" y="3490"/>
                        <a:pt x="3206" y="3491"/>
                        <a:pt x="3206" y="3491"/>
                      </a:cubicBezTo>
                      <a:cubicBezTo>
                        <a:pt x="3206" y="3491"/>
                        <a:pt x="3210" y="3490"/>
                        <a:pt x="3210" y="3490"/>
                      </a:cubicBezTo>
                      <a:cubicBezTo>
                        <a:pt x="3210" y="3490"/>
                        <a:pt x="3211" y="3491"/>
                        <a:pt x="3211" y="3491"/>
                      </a:cubicBezTo>
                      <a:cubicBezTo>
                        <a:pt x="3211" y="3491"/>
                        <a:pt x="3212" y="3491"/>
                        <a:pt x="3212" y="3491"/>
                      </a:cubicBezTo>
                      <a:cubicBezTo>
                        <a:pt x="3212" y="3491"/>
                        <a:pt x="3215" y="3490"/>
                        <a:pt x="3215" y="3490"/>
                      </a:cubicBezTo>
                      <a:cubicBezTo>
                        <a:pt x="3215" y="3490"/>
                        <a:pt x="3220" y="3491"/>
                        <a:pt x="3220" y="3491"/>
                      </a:cubicBezTo>
                      <a:cubicBezTo>
                        <a:pt x="3220" y="3491"/>
                        <a:pt x="3222" y="3490"/>
                        <a:pt x="3222" y="3490"/>
                      </a:cubicBezTo>
                      <a:cubicBezTo>
                        <a:pt x="3222" y="3490"/>
                        <a:pt x="3226" y="3490"/>
                        <a:pt x="3226" y="3490"/>
                      </a:cubicBezTo>
                      <a:cubicBezTo>
                        <a:pt x="3226" y="3490"/>
                        <a:pt x="3228" y="3491"/>
                        <a:pt x="3228" y="3491"/>
                      </a:cubicBezTo>
                      <a:cubicBezTo>
                        <a:pt x="3228" y="3491"/>
                        <a:pt x="3229" y="3491"/>
                        <a:pt x="3229" y="3491"/>
                      </a:cubicBezTo>
                      <a:cubicBezTo>
                        <a:pt x="3229" y="3491"/>
                        <a:pt x="3232" y="3490"/>
                        <a:pt x="3232" y="3490"/>
                      </a:cubicBezTo>
                      <a:cubicBezTo>
                        <a:pt x="3232" y="3490"/>
                        <a:pt x="3235" y="3490"/>
                        <a:pt x="3235" y="3490"/>
                      </a:cubicBezTo>
                      <a:cubicBezTo>
                        <a:pt x="3235" y="3490"/>
                        <a:pt x="3240" y="3491"/>
                        <a:pt x="3240" y="3491"/>
                      </a:cubicBezTo>
                      <a:cubicBezTo>
                        <a:pt x="3240" y="3491"/>
                        <a:pt x="3241" y="3491"/>
                        <a:pt x="3241" y="3491"/>
                      </a:cubicBezTo>
                      <a:cubicBezTo>
                        <a:pt x="3241" y="3491"/>
                        <a:pt x="3246" y="3491"/>
                        <a:pt x="3246" y="3491"/>
                      </a:cubicBezTo>
                      <a:cubicBezTo>
                        <a:pt x="3246" y="3491"/>
                        <a:pt x="3250" y="3491"/>
                        <a:pt x="3250" y="3491"/>
                      </a:cubicBezTo>
                      <a:cubicBezTo>
                        <a:pt x="3250" y="3491"/>
                        <a:pt x="3252" y="3490"/>
                        <a:pt x="3252" y="3490"/>
                      </a:cubicBezTo>
                      <a:cubicBezTo>
                        <a:pt x="3252" y="3490"/>
                        <a:pt x="3252" y="3490"/>
                        <a:pt x="3252" y="3490"/>
                      </a:cubicBezTo>
                      <a:cubicBezTo>
                        <a:pt x="3252" y="3490"/>
                        <a:pt x="3254" y="3491"/>
                        <a:pt x="3254" y="3491"/>
                      </a:cubicBezTo>
                      <a:cubicBezTo>
                        <a:pt x="3254" y="3491"/>
                        <a:pt x="3260" y="3490"/>
                        <a:pt x="3260" y="3490"/>
                      </a:cubicBezTo>
                      <a:cubicBezTo>
                        <a:pt x="3260" y="3490"/>
                        <a:pt x="3262" y="3491"/>
                        <a:pt x="3262" y="3491"/>
                      </a:cubicBezTo>
                      <a:cubicBezTo>
                        <a:pt x="3262" y="3491"/>
                        <a:pt x="3265" y="3491"/>
                        <a:pt x="3265" y="3491"/>
                      </a:cubicBezTo>
                      <a:cubicBezTo>
                        <a:pt x="3265" y="3491"/>
                        <a:pt x="3266" y="3491"/>
                        <a:pt x="3266" y="3491"/>
                      </a:cubicBezTo>
                      <a:cubicBezTo>
                        <a:pt x="3266" y="3491"/>
                        <a:pt x="3270" y="3491"/>
                        <a:pt x="3270" y="3491"/>
                      </a:cubicBezTo>
                      <a:cubicBezTo>
                        <a:pt x="3270" y="3491"/>
                        <a:pt x="3271" y="3490"/>
                        <a:pt x="3271" y="3490"/>
                      </a:cubicBezTo>
                      <a:cubicBezTo>
                        <a:pt x="3271" y="3490"/>
                        <a:pt x="3277" y="3490"/>
                        <a:pt x="3277" y="3490"/>
                      </a:cubicBezTo>
                      <a:cubicBezTo>
                        <a:pt x="3277" y="3490"/>
                        <a:pt x="3279" y="3491"/>
                        <a:pt x="3279" y="3491"/>
                      </a:cubicBezTo>
                      <a:cubicBezTo>
                        <a:pt x="3279" y="3491"/>
                        <a:pt x="3283" y="3491"/>
                        <a:pt x="3283" y="3491"/>
                      </a:cubicBezTo>
                      <a:cubicBezTo>
                        <a:pt x="3283" y="3491"/>
                        <a:pt x="3284" y="3490"/>
                        <a:pt x="3284" y="3490"/>
                      </a:cubicBezTo>
                      <a:cubicBezTo>
                        <a:pt x="3284" y="3490"/>
                        <a:pt x="3286" y="3490"/>
                        <a:pt x="3286" y="3490"/>
                      </a:cubicBezTo>
                      <a:cubicBezTo>
                        <a:pt x="3286" y="3490"/>
                        <a:pt x="3290" y="3491"/>
                        <a:pt x="3290" y="3491"/>
                      </a:cubicBezTo>
                      <a:cubicBezTo>
                        <a:pt x="3290" y="3491"/>
                        <a:pt x="3291" y="3491"/>
                        <a:pt x="3291" y="3491"/>
                      </a:cubicBezTo>
                      <a:cubicBezTo>
                        <a:pt x="3291" y="3491"/>
                        <a:pt x="3294" y="3490"/>
                        <a:pt x="3294" y="3490"/>
                      </a:cubicBezTo>
                      <a:cubicBezTo>
                        <a:pt x="3294" y="3490"/>
                        <a:pt x="3301" y="3490"/>
                        <a:pt x="3301" y="3490"/>
                      </a:cubicBezTo>
                      <a:cubicBezTo>
                        <a:pt x="3301" y="3490"/>
                        <a:pt x="3302" y="3491"/>
                        <a:pt x="3302" y="3491"/>
                      </a:cubicBezTo>
                      <a:cubicBezTo>
                        <a:pt x="3302" y="3491"/>
                        <a:pt x="3304" y="3491"/>
                        <a:pt x="3304" y="3491"/>
                      </a:cubicBezTo>
                      <a:cubicBezTo>
                        <a:pt x="3304" y="3491"/>
                        <a:pt x="3306" y="3490"/>
                        <a:pt x="3306" y="3490"/>
                      </a:cubicBezTo>
                      <a:cubicBezTo>
                        <a:pt x="3306" y="3490"/>
                        <a:pt x="3310" y="3490"/>
                        <a:pt x="3310" y="3490"/>
                      </a:cubicBezTo>
                      <a:cubicBezTo>
                        <a:pt x="3310" y="3490"/>
                        <a:pt x="3312" y="3491"/>
                        <a:pt x="3312" y="3491"/>
                      </a:cubicBezTo>
                      <a:cubicBezTo>
                        <a:pt x="3312" y="3491"/>
                        <a:pt x="3315" y="3490"/>
                        <a:pt x="3315" y="3490"/>
                      </a:cubicBezTo>
                      <a:cubicBezTo>
                        <a:pt x="3315" y="3490"/>
                        <a:pt x="3316" y="3491"/>
                        <a:pt x="3316" y="3491"/>
                      </a:cubicBezTo>
                      <a:cubicBezTo>
                        <a:pt x="3316" y="3491"/>
                        <a:pt x="3324" y="3491"/>
                        <a:pt x="3324" y="3491"/>
                      </a:cubicBezTo>
                      <a:cubicBezTo>
                        <a:pt x="3324" y="3491"/>
                        <a:pt x="3325" y="3491"/>
                        <a:pt x="3325" y="3491"/>
                      </a:cubicBezTo>
                      <a:cubicBezTo>
                        <a:pt x="3325" y="3491"/>
                        <a:pt x="3329" y="3490"/>
                        <a:pt x="3329" y="3490"/>
                      </a:cubicBezTo>
                      <a:cubicBezTo>
                        <a:pt x="3329" y="3490"/>
                        <a:pt x="3331" y="3491"/>
                        <a:pt x="3331" y="3491"/>
                      </a:cubicBezTo>
                      <a:cubicBezTo>
                        <a:pt x="3331" y="3491"/>
                        <a:pt x="3334" y="3491"/>
                        <a:pt x="3334" y="3491"/>
                      </a:cubicBezTo>
                      <a:cubicBezTo>
                        <a:pt x="3334" y="3491"/>
                        <a:pt x="3336" y="3490"/>
                        <a:pt x="3336" y="3490"/>
                      </a:cubicBezTo>
                      <a:cubicBezTo>
                        <a:pt x="3336" y="3490"/>
                        <a:pt x="3339" y="3490"/>
                        <a:pt x="3339" y="3490"/>
                      </a:cubicBezTo>
                      <a:cubicBezTo>
                        <a:pt x="3339" y="3490"/>
                        <a:pt x="3341" y="3491"/>
                        <a:pt x="3341" y="3491"/>
                      </a:cubicBezTo>
                      <a:cubicBezTo>
                        <a:pt x="3341" y="3491"/>
                        <a:pt x="3343" y="3491"/>
                        <a:pt x="3343" y="3491"/>
                      </a:cubicBezTo>
                      <a:cubicBezTo>
                        <a:pt x="3343" y="3491"/>
                        <a:pt x="3348" y="3490"/>
                        <a:pt x="3348" y="3490"/>
                      </a:cubicBezTo>
                      <a:cubicBezTo>
                        <a:pt x="3348" y="3490"/>
                        <a:pt x="3350" y="3490"/>
                        <a:pt x="3350" y="3490"/>
                      </a:cubicBezTo>
                      <a:cubicBezTo>
                        <a:pt x="3350" y="3490"/>
                        <a:pt x="3353" y="3491"/>
                        <a:pt x="3353" y="3491"/>
                      </a:cubicBezTo>
                      <a:cubicBezTo>
                        <a:pt x="3353" y="3491"/>
                        <a:pt x="3356" y="3491"/>
                        <a:pt x="3356" y="3491"/>
                      </a:cubicBezTo>
                      <a:cubicBezTo>
                        <a:pt x="3356" y="3491"/>
                        <a:pt x="3359" y="3490"/>
                        <a:pt x="3359" y="3490"/>
                      </a:cubicBezTo>
                      <a:cubicBezTo>
                        <a:pt x="3359" y="3490"/>
                        <a:pt x="3360" y="3490"/>
                        <a:pt x="3360" y="3490"/>
                      </a:cubicBezTo>
                      <a:cubicBezTo>
                        <a:pt x="3360" y="3490"/>
                        <a:pt x="3364" y="3491"/>
                        <a:pt x="3364" y="3491"/>
                      </a:cubicBezTo>
                      <a:cubicBezTo>
                        <a:pt x="3364" y="3491"/>
                        <a:pt x="3368" y="3490"/>
                        <a:pt x="3368" y="3490"/>
                      </a:cubicBezTo>
                      <a:cubicBezTo>
                        <a:pt x="3368" y="3490"/>
                        <a:pt x="3369" y="3491"/>
                        <a:pt x="3369" y="3491"/>
                      </a:cubicBezTo>
                      <a:cubicBezTo>
                        <a:pt x="3369" y="3491"/>
                        <a:pt x="3372" y="3490"/>
                        <a:pt x="3372" y="3490"/>
                      </a:cubicBezTo>
                      <a:cubicBezTo>
                        <a:pt x="3372" y="3490"/>
                        <a:pt x="3375" y="3491"/>
                        <a:pt x="3375" y="3491"/>
                      </a:cubicBezTo>
                      <a:cubicBezTo>
                        <a:pt x="3375" y="3491"/>
                        <a:pt x="3378" y="3490"/>
                        <a:pt x="3378" y="3490"/>
                      </a:cubicBezTo>
                      <a:cubicBezTo>
                        <a:pt x="3378" y="3490"/>
                        <a:pt x="3382" y="3491"/>
                        <a:pt x="3382" y="3491"/>
                      </a:cubicBezTo>
                      <a:cubicBezTo>
                        <a:pt x="3382" y="3491"/>
                        <a:pt x="3382" y="3491"/>
                        <a:pt x="3382" y="3491"/>
                      </a:cubicBezTo>
                      <a:cubicBezTo>
                        <a:pt x="3382" y="3491"/>
                        <a:pt x="3383" y="3490"/>
                        <a:pt x="3383" y="3490"/>
                      </a:cubicBezTo>
                      <a:cubicBezTo>
                        <a:pt x="3383" y="3490"/>
                        <a:pt x="3391" y="3490"/>
                        <a:pt x="3391" y="3490"/>
                      </a:cubicBezTo>
                      <a:cubicBezTo>
                        <a:pt x="3391" y="3490"/>
                        <a:pt x="3393" y="3491"/>
                        <a:pt x="3393" y="3491"/>
                      </a:cubicBezTo>
                      <a:cubicBezTo>
                        <a:pt x="3393" y="3491"/>
                        <a:pt x="3397" y="3490"/>
                        <a:pt x="3397" y="3490"/>
                      </a:cubicBezTo>
                      <a:cubicBezTo>
                        <a:pt x="3397" y="3490"/>
                        <a:pt x="3399" y="3491"/>
                        <a:pt x="3399" y="3491"/>
                      </a:cubicBezTo>
                      <a:cubicBezTo>
                        <a:pt x="3399" y="3491"/>
                        <a:pt x="3401" y="3491"/>
                        <a:pt x="3401" y="3491"/>
                      </a:cubicBezTo>
                      <a:cubicBezTo>
                        <a:pt x="3401" y="3491"/>
                        <a:pt x="3404" y="3491"/>
                        <a:pt x="3404" y="3491"/>
                      </a:cubicBezTo>
                      <a:cubicBezTo>
                        <a:pt x="3404" y="3491"/>
                        <a:pt x="3406" y="3490"/>
                        <a:pt x="3406" y="3490"/>
                      </a:cubicBezTo>
                      <a:cubicBezTo>
                        <a:pt x="3406" y="3490"/>
                        <a:pt x="3408" y="3491"/>
                        <a:pt x="3408" y="3491"/>
                      </a:cubicBezTo>
                      <a:cubicBezTo>
                        <a:pt x="3408" y="3491"/>
                        <a:pt x="3413" y="3491"/>
                        <a:pt x="3413" y="3491"/>
                      </a:cubicBezTo>
                      <a:cubicBezTo>
                        <a:pt x="3413" y="3491"/>
                        <a:pt x="3416" y="3490"/>
                        <a:pt x="3416" y="3490"/>
                      </a:cubicBezTo>
                      <a:cubicBezTo>
                        <a:pt x="3416" y="3490"/>
                        <a:pt x="3416" y="3490"/>
                        <a:pt x="3416" y="3490"/>
                      </a:cubicBezTo>
                      <a:cubicBezTo>
                        <a:pt x="3416" y="3490"/>
                        <a:pt x="3421" y="3491"/>
                        <a:pt x="3421" y="3491"/>
                      </a:cubicBezTo>
                      <a:cubicBezTo>
                        <a:pt x="3421" y="3491"/>
                        <a:pt x="3424" y="3491"/>
                        <a:pt x="3424" y="3491"/>
                      </a:cubicBezTo>
                      <a:cubicBezTo>
                        <a:pt x="3424" y="3491"/>
                        <a:pt x="3425" y="3490"/>
                        <a:pt x="3425" y="3490"/>
                      </a:cubicBezTo>
                      <a:cubicBezTo>
                        <a:pt x="3425" y="3490"/>
                        <a:pt x="3427" y="3491"/>
                        <a:pt x="3427" y="3491"/>
                      </a:cubicBezTo>
                      <a:cubicBezTo>
                        <a:pt x="3427" y="3491"/>
                        <a:pt x="3430" y="3490"/>
                        <a:pt x="3430" y="3490"/>
                      </a:cubicBezTo>
                      <a:cubicBezTo>
                        <a:pt x="3430" y="3490"/>
                        <a:pt x="3436" y="3491"/>
                        <a:pt x="3436" y="3491"/>
                      </a:cubicBezTo>
                      <a:cubicBezTo>
                        <a:pt x="3436" y="3491"/>
                        <a:pt x="3438" y="3490"/>
                        <a:pt x="3438" y="3490"/>
                      </a:cubicBezTo>
                      <a:cubicBezTo>
                        <a:pt x="3438" y="3490"/>
                        <a:pt x="3439" y="3491"/>
                        <a:pt x="3439" y="3491"/>
                      </a:cubicBezTo>
                      <a:cubicBezTo>
                        <a:pt x="3439" y="3491"/>
                        <a:pt x="3443" y="3490"/>
                        <a:pt x="3443" y="3490"/>
                      </a:cubicBezTo>
                      <a:cubicBezTo>
                        <a:pt x="3443" y="3490"/>
                        <a:pt x="3446" y="3491"/>
                        <a:pt x="3446" y="3491"/>
                      </a:cubicBezTo>
                      <a:cubicBezTo>
                        <a:pt x="3446" y="3491"/>
                        <a:pt x="3448" y="3491"/>
                        <a:pt x="3448" y="3491"/>
                      </a:cubicBezTo>
                      <a:cubicBezTo>
                        <a:pt x="3448" y="3491"/>
                        <a:pt x="3450" y="3491"/>
                        <a:pt x="3450" y="3491"/>
                      </a:cubicBezTo>
                      <a:cubicBezTo>
                        <a:pt x="3450" y="3491"/>
                        <a:pt x="3452" y="3491"/>
                        <a:pt x="3452" y="3491"/>
                      </a:cubicBezTo>
                      <a:cubicBezTo>
                        <a:pt x="3452" y="3491"/>
                        <a:pt x="3460" y="3491"/>
                        <a:pt x="3460" y="3491"/>
                      </a:cubicBezTo>
                      <a:cubicBezTo>
                        <a:pt x="3460" y="3491"/>
                        <a:pt x="3461" y="3491"/>
                        <a:pt x="3461" y="3491"/>
                      </a:cubicBezTo>
                      <a:cubicBezTo>
                        <a:pt x="3461" y="3491"/>
                        <a:pt x="3465" y="3490"/>
                        <a:pt x="3465" y="3490"/>
                      </a:cubicBezTo>
                      <a:cubicBezTo>
                        <a:pt x="3465" y="3490"/>
                        <a:pt x="3466" y="3491"/>
                        <a:pt x="3466" y="3491"/>
                      </a:cubicBezTo>
                      <a:cubicBezTo>
                        <a:pt x="3466" y="3491"/>
                        <a:pt x="3468" y="3491"/>
                        <a:pt x="3468" y="3491"/>
                      </a:cubicBezTo>
                      <a:cubicBezTo>
                        <a:pt x="3468" y="3491"/>
                        <a:pt x="3470" y="3491"/>
                        <a:pt x="3470" y="3491"/>
                      </a:cubicBezTo>
                      <a:cubicBezTo>
                        <a:pt x="3470" y="3491"/>
                        <a:pt x="3474" y="3491"/>
                        <a:pt x="3474" y="3491"/>
                      </a:cubicBezTo>
                      <a:cubicBezTo>
                        <a:pt x="3474" y="3491"/>
                        <a:pt x="3474" y="3490"/>
                        <a:pt x="3474" y="3490"/>
                      </a:cubicBezTo>
                      <a:cubicBezTo>
                        <a:pt x="3474" y="3490"/>
                        <a:pt x="3479" y="3491"/>
                        <a:pt x="3479" y="3491"/>
                      </a:cubicBezTo>
                      <a:cubicBezTo>
                        <a:pt x="3479" y="3491"/>
                        <a:pt x="3482" y="3491"/>
                        <a:pt x="3482" y="3491"/>
                      </a:cubicBezTo>
                      <a:cubicBezTo>
                        <a:pt x="3482" y="3491"/>
                        <a:pt x="3484" y="3491"/>
                        <a:pt x="3484" y="3491"/>
                      </a:cubicBezTo>
                      <a:cubicBezTo>
                        <a:pt x="3484" y="3491"/>
                        <a:pt x="3485" y="3490"/>
                        <a:pt x="3485" y="3490"/>
                      </a:cubicBezTo>
                      <a:cubicBezTo>
                        <a:pt x="3485" y="3490"/>
                        <a:pt x="3490" y="3491"/>
                        <a:pt x="3490" y="3491"/>
                      </a:cubicBezTo>
                      <a:cubicBezTo>
                        <a:pt x="3490" y="3491"/>
                        <a:pt x="3495" y="3490"/>
                        <a:pt x="3495" y="3490"/>
                      </a:cubicBezTo>
                      <a:cubicBezTo>
                        <a:pt x="3495" y="3490"/>
                        <a:pt x="3496" y="3490"/>
                        <a:pt x="3496" y="3490"/>
                      </a:cubicBezTo>
                      <a:cubicBezTo>
                        <a:pt x="3496" y="3490"/>
                        <a:pt x="3501" y="3491"/>
                        <a:pt x="3501" y="3491"/>
                      </a:cubicBezTo>
                      <a:cubicBezTo>
                        <a:pt x="3501" y="3491"/>
                        <a:pt x="3501" y="3491"/>
                        <a:pt x="3501" y="3491"/>
                      </a:cubicBezTo>
                      <a:cubicBezTo>
                        <a:pt x="3501" y="3491"/>
                        <a:pt x="3504" y="3490"/>
                        <a:pt x="3504" y="3490"/>
                      </a:cubicBezTo>
                      <a:cubicBezTo>
                        <a:pt x="3504" y="3490"/>
                        <a:pt x="3509" y="3490"/>
                        <a:pt x="3509" y="3490"/>
                      </a:cubicBezTo>
                      <a:cubicBezTo>
                        <a:pt x="3509" y="3490"/>
                        <a:pt x="3511" y="3491"/>
                        <a:pt x="3511" y="3491"/>
                      </a:cubicBezTo>
                      <a:cubicBezTo>
                        <a:pt x="3511" y="3491"/>
                        <a:pt x="3514" y="3491"/>
                        <a:pt x="3514" y="3491"/>
                      </a:cubicBezTo>
                      <a:cubicBezTo>
                        <a:pt x="3514" y="3491"/>
                        <a:pt x="3516" y="3491"/>
                        <a:pt x="3516" y="3491"/>
                      </a:cubicBezTo>
                      <a:cubicBezTo>
                        <a:pt x="3516" y="3491"/>
                        <a:pt x="3520" y="3491"/>
                        <a:pt x="3520" y="3491"/>
                      </a:cubicBezTo>
                      <a:cubicBezTo>
                        <a:pt x="3520" y="3491"/>
                        <a:pt x="3521" y="3490"/>
                        <a:pt x="3521" y="3490"/>
                      </a:cubicBezTo>
                      <a:cubicBezTo>
                        <a:pt x="3521" y="3490"/>
                        <a:pt x="3527" y="3491"/>
                        <a:pt x="3527" y="3491"/>
                      </a:cubicBezTo>
                      <a:cubicBezTo>
                        <a:pt x="3527" y="3491"/>
                        <a:pt x="3528" y="3491"/>
                        <a:pt x="3528" y="3491"/>
                      </a:cubicBezTo>
                      <a:cubicBezTo>
                        <a:pt x="3528" y="3491"/>
                        <a:pt x="3529" y="3491"/>
                        <a:pt x="3529" y="3491"/>
                      </a:cubicBezTo>
                      <a:cubicBezTo>
                        <a:pt x="3529" y="3491"/>
                        <a:pt x="3532" y="3490"/>
                        <a:pt x="3532" y="3490"/>
                      </a:cubicBezTo>
                      <a:cubicBezTo>
                        <a:pt x="3532" y="3490"/>
                        <a:pt x="3536" y="3491"/>
                        <a:pt x="3536" y="3491"/>
                      </a:cubicBezTo>
                      <a:cubicBezTo>
                        <a:pt x="3536" y="3491"/>
                        <a:pt x="3537" y="3490"/>
                        <a:pt x="3537" y="3490"/>
                      </a:cubicBezTo>
                      <a:cubicBezTo>
                        <a:pt x="3537" y="3490"/>
                        <a:pt x="3541" y="3491"/>
                        <a:pt x="3541" y="3491"/>
                      </a:cubicBezTo>
                      <a:cubicBezTo>
                        <a:pt x="3541" y="3491"/>
                        <a:pt x="3546" y="3490"/>
                        <a:pt x="3546" y="3490"/>
                      </a:cubicBezTo>
                      <a:cubicBezTo>
                        <a:pt x="3546" y="3490"/>
                        <a:pt x="3547" y="3490"/>
                        <a:pt x="3547" y="3490"/>
                      </a:cubicBezTo>
                      <a:cubicBezTo>
                        <a:pt x="3547" y="3490"/>
                        <a:pt x="3551" y="3491"/>
                        <a:pt x="3551" y="3491"/>
                      </a:cubicBezTo>
                      <a:cubicBezTo>
                        <a:pt x="3551" y="3491"/>
                        <a:pt x="3552" y="3491"/>
                        <a:pt x="3552" y="3491"/>
                      </a:cubicBezTo>
                      <a:cubicBezTo>
                        <a:pt x="3552" y="3491"/>
                        <a:pt x="3555" y="3490"/>
                        <a:pt x="3555" y="3490"/>
                      </a:cubicBezTo>
                      <a:cubicBezTo>
                        <a:pt x="3555" y="3490"/>
                        <a:pt x="3560" y="3490"/>
                        <a:pt x="3560" y="3490"/>
                      </a:cubicBezTo>
                      <a:cubicBezTo>
                        <a:pt x="3560" y="3490"/>
                        <a:pt x="3562" y="3491"/>
                        <a:pt x="3562" y="3491"/>
                      </a:cubicBezTo>
                      <a:cubicBezTo>
                        <a:pt x="3562" y="3491"/>
                        <a:pt x="3565" y="3491"/>
                        <a:pt x="3565" y="3491"/>
                      </a:cubicBezTo>
                      <a:cubicBezTo>
                        <a:pt x="3565" y="3491"/>
                        <a:pt x="3568" y="3490"/>
                        <a:pt x="3568" y="3490"/>
                      </a:cubicBezTo>
                      <a:cubicBezTo>
                        <a:pt x="3568" y="3490"/>
                        <a:pt x="3569" y="3490"/>
                        <a:pt x="3569" y="3490"/>
                      </a:cubicBezTo>
                      <a:cubicBezTo>
                        <a:pt x="3569" y="3490"/>
                        <a:pt x="3571" y="3491"/>
                        <a:pt x="3571" y="3491"/>
                      </a:cubicBezTo>
                      <a:cubicBezTo>
                        <a:pt x="3571" y="3491"/>
                        <a:pt x="3576" y="3491"/>
                        <a:pt x="3576" y="3491"/>
                      </a:cubicBezTo>
                      <a:cubicBezTo>
                        <a:pt x="3576" y="3491"/>
                        <a:pt x="3578" y="3490"/>
                        <a:pt x="3578" y="3490"/>
                      </a:cubicBezTo>
                      <a:cubicBezTo>
                        <a:pt x="3578" y="3490"/>
                        <a:pt x="3582" y="3490"/>
                        <a:pt x="3582" y="3490"/>
                      </a:cubicBezTo>
                      <a:cubicBezTo>
                        <a:pt x="3582" y="3490"/>
                        <a:pt x="3584" y="3491"/>
                        <a:pt x="3584" y="3491"/>
                      </a:cubicBezTo>
                      <a:cubicBezTo>
                        <a:pt x="3584" y="3491"/>
                        <a:pt x="3588" y="3490"/>
                        <a:pt x="3588" y="3490"/>
                      </a:cubicBezTo>
                      <a:cubicBezTo>
                        <a:pt x="3588" y="3490"/>
                        <a:pt x="3589" y="3491"/>
                        <a:pt x="3589" y="3491"/>
                      </a:cubicBezTo>
                      <a:cubicBezTo>
                        <a:pt x="3589" y="3491"/>
                        <a:pt x="3595" y="3491"/>
                        <a:pt x="3595" y="3491"/>
                      </a:cubicBezTo>
                      <a:cubicBezTo>
                        <a:pt x="3595" y="3491"/>
                        <a:pt x="3596" y="3491"/>
                        <a:pt x="3596" y="3491"/>
                      </a:cubicBezTo>
                      <a:cubicBezTo>
                        <a:pt x="3596" y="3491"/>
                        <a:pt x="3597" y="3491"/>
                        <a:pt x="3597" y="3491"/>
                      </a:cubicBezTo>
                      <a:cubicBezTo>
                        <a:pt x="3597" y="3491"/>
                        <a:pt x="3599" y="3490"/>
                        <a:pt x="3599" y="3490"/>
                      </a:cubicBezTo>
                      <a:cubicBezTo>
                        <a:pt x="3599" y="3490"/>
                        <a:pt x="3603" y="3490"/>
                        <a:pt x="3603" y="3490"/>
                      </a:cubicBezTo>
                      <a:cubicBezTo>
                        <a:pt x="3603" y="3490"/>
                        <a:pt x="3608" y="3491"/>
                        <a:pt x="3608" y="3491"/>
                      </a:cubicBezTo>
                      <a:cubicBezTo>
                        <a:pt x="3608" y="3491"/>
                        <a:pt x="3608" y="3491"/>
                        <a:pt x="3608" y="3491"/>
                      </a:cubicBezTo>
                      <a:cubicBezTo>
                        <a:pt x="3608" y="3491"/>
                        <a:pt x="3610" y="3490"/>
                        <a:pt x="3610" y="3490"/>
                      </a:cubicBezTo>
                      <a:cubicBezTo>
                        <a:pt x="3610" y="3490"/>
                        <a:pt x="3614" y="3491"/>
                        <a:pt x="3614" y="3491"/>
                      </a:cubicBezTo>
                      <a:cubicBezTo>
                        <a:pt x="3614" y="3491"/>
                        <a:pt x="3617" y="3491"/>
                        <a:pt x="3617" y="3491"/>
                      </a:cubicBezTo>
                      <a:cubicBezTo>
                        <a:pt x="3617" y="3491"/>
                        <a:pt x="3620" y="3491"/>
                        <a:pt x="3620" y="3491"/>
                      </a:cubicBezTo>
                      <a:cubicBezTo>
                        <a:pt x="3620" y="3491"/>
                        <a:pt x="3625" y="3490"/>
                        <a:pt x="3625" y="3490"/>
                      </a:cubicBezTo>
                      <a:cubicBezTo>
                        <a:pt x="3625" y="3490"/>
                        <a:pt x="3627" y="3490"/>
                        <a:pt x="3627" y="3490"/>
                      </a:cubicBezTo>
                      <a:cubicBezTo>
                        <a:pt x="3627" y="3490"/>
                        <a:pt x="3629" y="3491"/>
                        <a:pt x="3629" y="3491"/>
                      </a:cubicBezTo>
                      <a:cubicBezTo>
                        <a:pt x="3629" y="3491"/>
                        <a:pt x="3635" y="3490"/>
                        <a:pt x="3635" y="3490"/>
                      </a:cubicBezTo>
                      <a:cubicBezTo>
                        <a:pt x="3635" y="3490"/>
                        <a:pt x="3636" y="3491"/>
                        <a:pt x="3636" y="3491"/>
                      </a:cubicBezTo>
                      <a:cubicBezTo>
                        <a:pt x="3636" y="3491"/>
                        <a:pt x="3637" y="3490"/>
                        <a:pt x="3637" y="3490"/>
                      </a:cubicBezTo>
                      <a:cubicBezTo>
                        <a:pt x="3637" y="3490"/>
                        <a:pt x="3641" y="3491"/>
                        <a:pt x="3641" y="3491"/>
                      </a:cubicBezTo>
                      <a:cubicBezTo>
                        <a:pt x="3641" y="3491"/>
                        <a:pt x="3645" y="3491"/>
                        <a:pt x="3645" y="3491"/>
                      </a:cubicBezTo>
                      <a:cubicBezTo>
                        <a:pt x="3645" y="3491"/>
                        <a:pt x="3647" y="3490"/>
                        <a:pt x="3647" y="3490"/>
                      </a:cubicBezTo>
                      <a:cubicBezTo>
                        <a:pt x="3647" y="3490"/>
                        <a:pt x="3648" y="3490"/>
                        <a:pt x="3648" y="3490"/>
                      </a:cubicBezTo>
                      <a:cubicBezTo>
                        <a:pt x="3648" y="3490"/>
                        <a:pt x="3651" y="3491"/>
                        <a:pt x="3651" y="3491"/>
                      </a:cubicBezTo>
                      <a:cubicBezTo>
                        <a:pt x="3651" y="3491"/>
                        <a:pt x="3654" y="3491"/>
                        <a:pt x="3654" y="3491"/>
                      </a:cubicBezTo>
                      <a:cubicBezTo>
                        <a:pt x="3654" y="3491"/>
                        <a:pt x="3658" y="3490"/>
                        <a:pt x="3658" y="3490"/>
                      </a:cubicBezTo>
                      <a:cubicBezTo>
                        <a:pt x="3658" y="3490"/>
                        <a:pt x="3662" y="3491"/>
                        <a:pt x="3662" y="3491"/>
                      </a:cubicBezTo>
                      <a:cubicBezTo>
                        <a:pt x="3662" y="3491"/>
                        <a:pt x="3662" y="3491"/>
                        <a:pt x="3662" y="3491"/>
                      </a:cubicBezTo>
                      <a:cubicBezTo>
                        <a:pt x="3662" y="3491"/>
                        <a:pt x="3667" y="3491"/>
                        <a:pt x="3667" y="3491"/>
                      </a:cubicBezTo>
                      <a:cubicBezTo>
                        <a:pt x="3667" y="3491"/>
                        <a:pt x="3670" y="3490"/>
                        <a:pt x="3670" y="3490"/>
                      </a:cubicBezTo>
                      <a:cubicBezTo>
                        <a:pt x="3670" y="3490"/>
                        <a:pt x="3673" y="3490"/>
                        <a:pt x="3673" y="3490"/>
                      </a:cubicBezTo>
                      <a:cubicBezTo>
                        <a:pt x="3673" y="3490"/>
                        <a:pt x="3676" y="3491"/>
                        <a:pt x="3676" y="3491"/>
                      </a:cubicBezTo>
                      <a:cubicBezTo>
                        <a:pt x="3676" y="3491"/>
                        <a:pt x="3679" y="3491"/>
                        <a:pt x="3679" y="3491"/>
                      </a:cubicBezTo>
                      <a:cubicBezTo>
                        <a:pt x="3679" y="3491"/>
                        <a:pt x="3680" y="3490"/>
                        <a:pt x="3680" y="3490"/>
                      </a:cubicBezTo>
                      <a:cubicBezTo>
                        <a:pt x="3680" y="3490"/>
                        <a:pt x="3683" y="3491"/>
                        <a:pt x="3683" y="3491"/>
                      </a:cubicBezTo>
                      <a:cubicBezTo>
                        <a:pt x="3683" y="3491"/>
                        <a:pt x="3683" y="3490"/>
                        <a:pt x="3683" y="3490"/>
                      </a:cubicBezTo>
                      <a:cubicBezTo>
                        <a:pt x="3683" y="3490"/>
                        <a:pt x="3688" y="3490"/>
                        <a:pt x="3688" y="3490"/>
                      </a:cubicBezTo>
                      <a:cubicBezTo>
                        <a:pt x="3688" y="3490"/>
                        <a:pt x="3689" y="3491"/>
                        <a:pt x="3689" y="3491"/>
                      </a:cubicBezTo>
                      <a:cubicBezTo>
                        <a:pt x="3689" y="3491"/>
                        <a:pt x="3694" y="3490"/>
                        <a:pt x="3694" y="3490"/>
                      </a:cubicBezTo>
                      <a:cubicBezTo>
                        <a:pt x="3694" y="3490"/>
                        <a:pt x="3696" y="3491"/>
                        <a:pt x="3696" y="3491"/>
                      </a:cubicBezTo>
                      <a:cubicBezTo>
                        <a:pt x="3696" y="3491"/>
                        <a:pt x="3701" y="3490"/>
                        <a:pt x="3701" y="3490"/>
                      </a:cubicBezTo>
                      <a:cubicBezTo>
                        <a:pt x="3701" y="3490"/>
                        <a:pt x="3704" y="3491"/>
                        <a:pt x="3704" y="3491"/>
                      </a:cubicBezTo>
                      <a:cubicBezTo>
                        <a:pt x="3704" y="3491"/>
                        <a:pt x="3708" y="3491"/>
                        <a:pt x="3708" y="3491"/>
                      </a:cubicBezTo>
                      <a:cubicBezTo>
                        <a:pt x="3708" y="3491"/>
                        <a:pt x="3710" y="3490"/>
                        <a:pt x="3710" y="3490"/>
                      </a:cubicBezTo>
                      <a:cubicBezTo>
                        <a:pt x="3710" y="3490"/>
                        <a:pt x="3712" y="3490"/>
                        <a:pt x="3712" y="3490"/>
                      </a:cubicBezTo>
                      <a:cubicBezTo>
                        <a:pt x="3712" y="3490"/>
                        <a:pt x="3714" y="3491"/>
                        <a:pt x="3714" y="3491"/>
                      </a:cubicBezTo>
                      <a:cubicBezTo>
                        <a:pt x="3714" y="3491"/>
                        <a:pt x="3716" y="3490"/>
                        <a:pt x="3716" y="3490"/>
                      </a:cubicBezTo>
                      <a:cubicBezTo>
                        <a:pt x="3716" y="3490"/>
                        <a:pt x="3720" y="3491"/>
                        <a:pt x="3720" y="3491"/>
                      </a:cubicBezTo>
                      <a:cubicBezTo>
                        <a:pt x="3720" y="3491"/>
                        <a:pt x="3725" y="3490"/>
                        <a:pt x="3725" y="3490"/>
                      </a:cubicBezTo>
                      <a:cubicBezTo>
                        <a:pt x="3725" y="3490"/>
                        <a:pt x="3726" y="3491"/>
                        <a:pt x="3726" y="3491"/>
                      </a:cubicBezTo>
                      <a:cubicBezTo>
                        <a:pt x="3726" y="3491"/>
                        <a:pt x="3729" y="3491"/>
                        <a:pt x="3729" y="3491"/>
                      </a:cubicBezTo>
                      <a:cubicBezTo>
                        <a:pt x="3729" y="3491"/>
                        <a:pt x="3730" y="3490"/>
                        <a:pt x="3730" y="3490"/>
                      </a:cubicBezTo>
                      <a:cubicBezTo>
                        <a:pt x="3730" y="3490"/>
                        <a:pt x="3735" y="3491"/>
                        <a:pt x="3735" y="3491"/>
                      </a:cubicBezTo>
                      <a:cubicBezTo>
                        <a:pt x="3735" y="3491"/>
                        <a:pt x="3738" y="3490"/>
                        <a:pt x="3738" y="3490"/>
                      </a:cubicBezTo>
                      <a:cubicBezTo>
                        <a:pt x="3738" y="3490"/>
                        <a:pt x="3742" y="3491"/>
                        <a:pt x="3742" y="3491"/>
                      </a:cubicBezTo>
                      <a:cubicBezTo>
                        <a:pt x="3742" y="3491"/>
                        <a:pt x="3744" y="3490"/>
                        <a:pt x="3744" y="3490"/>
                      </a:cubicBezTo>
                      <a:cubicBezTo>
                        <a:pt x="3744" y="3490"/>
                        <a:pt x="3744" y="3490"/>
                        <a:pt x="3744" y="3490"/>
                      </a:cubicBezTo>
                      <a:cubicBezTo>
                        <a:pt x="3744" y="3490"/>
                        <a:pt x="3747" y="3491"/>
                        <a:pt x="3747" y="3491"/>
                      </a:cubicBezTo>
                      <a:cubicBezTo>
                        <a:pt x="3747" y="3491"/>
                        <a:pt x="3750" y="3490"/>
                        <a:pt x="3750" y="3490"/>
                      </a:cubicBezTo>
                      <a:cubicBezTo>
                        <a:pt x="3750" y="3490"/>
                        <a:pt x="3754" y="3491"/>
                        <a:pt x="3754" y="3491"/>
                      </a:cubicBezTo>
                      <a:cubicBezTo>
                        <a:pt x="3754" y="3491"/>
                        <a:pt x="3756" y="3491"/>
                        <a:pt x="3756" y="3491"/>
                      </a:cubicBezTo>
                      <a:cubicBezTo>
                        <a:pt x="3756" y="3491"/>
                        <a:pt x="3758" y="3490"/>
                        <a:pt x="3758" y="3490"/>
                      </a:cubicBezTo>
                      <a:cubicBezTo>
                        <a:pt x="3758" y="3490"/>
                        <a:pt x="3765" y="3490"/>
                        <a:pt x="3765" y="3490"/>
                      </a:cubicBezTo>
                      <a:cubicBezTo>
                        <a:pt x="3765" y="3490"/>
                        <a:pt x="3766" y="3491"/>
                        <a:pt x="3766" y="3491"/>
                      </a:cubicBezTo>
                      <a:cubicBezTo>
                        <a:pt x="3766" y="3491"/>
                        <a:pt x="3767" y="3491"/>
                        <a:pt x="3767" y="3491"/>
                      </a:cubicBezTo>
                      <a:cubicBezTo>
                        <a:pt x="3767" y="3491"/>
                        <a:pt x="3770" y="3491"/>
                        <a:pt x="3770" y="3491"/>
                      </a:cubicBezTo>
                      <a:cubicBezTo>
                        <a:pt x="3770" y="3491"/>
                        <a:pt x="3772" y="3491"/>
                        <a:pt x="3772" y="3491"/>
                      </a:cubicBezTo>
                      <a:cubicBezTo>
                        <a:pt x="3772" y="3491"/>
                        <a:pt x="3775" y="3490"/>
                        <a:pt x="3775" y="3490"/>
                      </a:cubicBezTo>
                      <a:cubicBezTo>
                        <a:pt x="3775" y="3490"/>
                        <a:pt x="3779" y="3490"/>
                        <a:pt x="3779" y="3490"/>
                      </a:cubicBezTo>
                      <a:cubicBezTo>
                        <a:pt x="3779" y="3490"/>
                        <a:pt x="3782" y="3491"/>
                        <a:pt x="3782" y="3491"/>
                      </a:cubicBezTo>
                      <a:cubicBezTo>
                        <a:pt x="3782" y="3491"/>
                        <a:pt x="3785" y="3491"/>
                        <a:pt x="3785" y="3491"/>
                      </a:cubicBezTo>
                      <a:cubicBezTo>
                        <a:pt x="3785" y="3491"/>
                        <a:pt x="3787" y="3490"/>
                        <a:pt x="3787" y="3490"/>
                      </a:cubicBezTo>
                      <a:cubicBezTo>
                        <a:pt x="3787" y="3490"/>
                        <a:pt x="3790" y="3491"/>
                        <a:pt x="3790" y="3491"/>
                      </a:cubicBezTo>
                      <a:cubicBezTo>
                        <a:pt x="3790" y="3491"/>
                        <a:pt x="3792" y="3490"/>
                        <a:pt x="3792" y="3490"/>
                      </a:cubicBezTo>
                      <a:cubicBezTo>
                        <a:pt x="3792" y="3490"/>
                        <a:pt x="3796" y="3490"/>
                        <a:pt x="3796" y="3490"/>
                      </a:cubicBezTo>
                      <a:cubicBezTo>
                        <a:pt x="3796" y="3490"/>
                        <a:pt x="3799" y="3491"/>
                        <a:pt x="3799" y="3491"/>
                      </a:cubicBezTo>
                      <a:cubicBezTo>
                        <a:pt x="3799" y="3491"/>
                        <a:pt x="3804" y="3490"/>
                        <a:pt x="3804" y="3490"/>
                      </a:cubicBezTo>
                      <a:cubicBezTo>
                        <a:pt x="3804" y="3490"/>
                        <a:pt x="3805" y="3491"/>
                        <a:pt x="3805" y="3491"/>
                      </a:cubicBezTo>
                      <a:cubicBezTo>
                        <a:pt x="3805" y="3491"/>
                        <a:pt x="3808" y="3490"/>
                        <a:pt x="3808" y="3490"/>
                      </a:cubicBezTo>
                      <a:cubicBezTo>
                        <a:pt x="3808" y="3490"/>
                        <a:pt x="3809" y="3491"/>
                        <a:pt x="3809" y="3491"/>
                      </a:cubicBezTo>
                      <a:cubicBezTo>
                        <a:pt x="3809" y="3491"/>
                        <a:pt x="3814" y="3491"/>
                        <a:pt x="3814" y="3491"/>
                      </a:cubicBezTo>
                      <a:cubicBezTo>
                        <a:pt x="3814" y="3491"/>
                        <a:pt x="3817" y="3490"/>
                        <a:pt x="3817" y="3490"/>
                      </a:cubicBezTo>
                      <a:cubicBezTo>
                        <a:pt x="3817" y="3490"/>
                        <a:pt x="3818" y="3490"/>
                        <a:pt x="3818" y="3490"/>
                      </a:cubicBezTo>
                      <a:cubicBezTo>
                        <a:pt x="3818" y="3490"/>
                        <a:pt x="3821" y="3490"/>
                        <a:pt x="3821" y="3490"/>
                      </a:cubicBezTo>
                      <a:cubicBezTo>
                        <a:pt x="3821" y="3490"/>
                        <a:pt x="3824" y="3491"/>
                        <a:pt x="3824" y="3491"/>
                      </a:cubicBezTo>
                      <a:cubicBezTo>
                        <a:pt x="3824" y="3491"/>
                        <a:pt x="3826" y="3490"/>
                        <a:pt x="3826" y="3490"/>
                      </a:cubicBezTo>
                      <a:cubicBezTo>
                        <a:pt x="3826" y="3490"/>
                        <a:pt x="3830" y="3491"/>
                        <a:pt x="3830" y="3491"/>
                      </a:cubicBezTo>
                      <a:cubicBezTo>
                        <a:pt x="3830" y="3491"/>
                        <a:pt x="3834" y="3490"/>
                        <a:pt x="3834" y="3490"/>
                      </a:cubicBezTo>
                      <a:cubicBezTo>
                        <a:pt x="3834" y="3490"/>
                        <a:pt x="3835" y="3491"/>
                        <a:pt x="3835" y="3491"/>
                      </a:cubicBezTo>
                      <a:cubicBezTo>
                        <a:pt x="3835" y="3491"/>
                        <a:pt x="3840" y="3490"/>
                        <a:pt x="3840" y="3490"/>
                      </a:cubicBezTo>
                      <a:cubicBezTo>
                        <a:pt x="3840" y="3490"/>
                        <a:pt x="3841" y="3491"/>
                        <a:pt x="3841" y="3491"/>
                      </a:cubicBezTo>
                      <a:cubicBezTo>
                        <a:pt x="3841" y="3491"/>
                        <a:pt x="3845" y="3490"/>
                        <a:pt x="3845" y="3490"/>
                      </a:cubicBezTo>
                      <a:cubicBezTo>
                        <a:pt x="3845" y="3490"/>
                        <a:pt x="3847" y="3490"/>
                        <a:pt x="3847" y="3490"/>
                      </a:cubicBezTo>
                      <a:cubicBezTo>
                        <a:pt x="3847" y="3490"/>
                        <a:pt x="3848" y="3490"/>
                        <a:pt x="3848" y="3490"/>
                      </a:cubicBezTo>
                      <a:cubicBezTo>
                        <a:pt x="3848" y="3490"/>
                        <a:pt x="3853" y="3491"/>
                        <a:pt x="3853" y="3491"/>
                      </a:cubicBezTo>
                      <a:cubicBezTo>
                        <a:pt x="3853" y="3491"/>
                        <a:pt x="3855" y="3490"/>
                        <a:pt x="3855" y="3490"/>
                      </a:cubicBezTo>
                      <a:cubicBezTo>
                        <a:pt x="3855" y="3490"/>
                        <a:pt x="3859" y="3491"/>
                        <a:pt x="3859" y="3491"/>
                      </a:cubicBezTo>
                      <a:cubicBezTo>
                        <a:pt x="3859" y="3491"/>
                        <a:pt x="3862" y="3490"/>
                        <a:pt x="3862" y="3490"/>
                      </a:cubicBezTo>
                      <a:cubicBezTo>
                        <a:pt x="3862" y="3490"/>
                        <a:pt x="3863" y="3490"/>
                        <a:pt x="3863" y="3490"/>
                      </a:cubicBezTo>
                      <a:cubicBezTo>
                        <a:pt x="3863" y="3490"/>
                        <a:pt x="3865" y="3491"/>
                        <a:pt x="3865" y="3491"/>
                      </a:cubicBezTo>
                      <a:cubicBezTo>
                        <a:pt x="3865" y="3491"/>
                        <a:pt x="3869" y="3491"/>
                        <a:pt x="3869" y="3491"/>
                      </a:cubicBezTo>
                      <a:cubicBezTo>
                        <a:pt x="3869" y="3491"/>
                        <a:pt x="3873" y="3490"/>
                        <a:pt x="3873" y="3490"/>
                      </a:cubicBezTo>
                      <a:cubicBezTo>
                        <a:pt x="3873" y="3490"/>
                        <a:pt x="3875" y="3491"/>
                        <a:pt x="3875" y="3491"/>
                      </a:cubicBezTo>
                      <a:cubicBezTo>
                        <a:pt x="3875" y="3491"/>
                        <a:pt x="3875" y="3490"/>
                        <a:pt x="3875" y="3490"/>
                      </a:cubicBezTo>
                      <a:cubicBezTo>
                        <a:pt x="3875" y="3490"/>
                        <a:pt x="3881" y="3490"/>
                        <a:pt x="3881" y="3490"/>
                      </a:cubicBezTo>
                      <a:cubicBezTo>
                        <a:pt x="3881" y="3490"/>
                        <a:pt x="3882" y="3491"/>
                        <a:pt x="3882" y="3491"/>
                      </a:cubicBezTo>
                      <a:cubicBezTo>
                        <a:pt x="3882" y="3491"/>
                        <a:pt x="3886" y="3491"/>
                        <a:pt x="3886" y="3491"/>
                      </a:cubicBezTo>
                      <a:cubicBezTo>
                        <a:pt x="3886" y="3491"/>
                        <a:pt x="3889" y="3490"/>
                        <a:pt x="3889" y="3490"/>
                      </a:cubicBezTo>
                      <a:cubicBezTo>
                        <a:pt x="3889" y="3490"/>
                        <a:pt x="3892" y="3490"/>
                        <a:pt x="3892" y="3490"/>
                      </a:cubicBezTo>
                      <a:cubicBezTo>
                        <a:pt x="3892" y="3490"/>
                        <a:pt x="3894" y="3491"/>
                        <a:pt x="3894" y="3491"/>
                      </a:cubicBezTo>
                      <a:cubicBezTo>
                        <a:pt x="3894" y="3491"/>
                        <a:pt x="3898" y="3491"/>
                        <a:pt x="3898" y="3491"/>
                      </a:cubicBezTo>
                      <a:cubicBezTo>
                        <a:pt x="3898" y="3491"/>
                        <a:pt x="3900" y="3490"/>
                        <a:pt x="3900" y="3490"/>
                      </a:cubicBezTo>
                      <a:cubicBezTo>
                        <a:pt x="3900" y="3490"/>
                        <a:pt x="3902" y="3491"/>
                        <a:pt x="3902" y="3491"/>
                      </a:cubicBezTo>
                      <a:cubicBezTo>
                        <a:pt x="3902" y="3491"/>
                        <a:pt x="3905" y="3490"/>
                        <a:pt x="3905" y="3490"/>
                      </a:cubicBezTo>
                      <a:cubicBezTo>
                        <a:pt x="3905" y="3490"/>
                        <a:pt x="3908" y="3490"/>
                        <a:pt x="3908" y="3490"/>
                      </a:cubicBezTo>
                      <a:cubicBezTo>
                        <a:pt x="3908" y="3490"/>
                        <a:pt x="3911" y="3491"/>
                        <a:pt x="3911" y="3491"/>
                      </a:cubicBezTo>
                      <a:cubicBezTo>
                        <a:pt x="3911" y="3491"/>
                        <a:pt x="3914" y="3491"/>
                        <a:pt x="3914" y="3491"/>
                      </a:cubicBezTo>
                      <a:cubicBezTo>
                        <a:pt x="3914" y="3491"/>
                        <a:pt x="3915" y="3490"/>
                        <a:pt x="3915" y="3490"/>
                      </a:cubicBezTo>
                      <a:cubicBezTo>
                        <a:pt x="3915" y="3490"/>
                        <a:pt x="3922" y="3490"/>
                        <a:pt x="3922" y="3490"/>
                      </a:cubicBezTo>
                      <a:cubicBezTo>
                        <a:pt x="3922" y="3490"/>
                        <a:pt x="3924" y="3490"/>
                        <a:pt x="3924" y="3490"/>
                      </a:cubicBezTo>
                      <a:cubicBezTo>
                        <a:pt x="3924" y="3490"/>
                        <a:pt x="3926" y="3491"/>
                        <a:pt x="3926" y="3491"/>
                      </a:cubicBezTo>
                      <a:cubicBezTo>
                        <a:pt x="3926" y="3491"/>
                        <a:pt x="3928" y="3490"/>
                        <a:pt x="3928" y="3490"/>
                      </a:cubicBezTo>
                      <a:cubicBezTo>
                        <a:pt x="3928" y="3490"/>
                        <a:pt x="3931" y="3490"/>
                        <a:pt x="3931" y="3490"/>
                      </a:cubicBezTo>
                      <a:cubicBezTo>
                        <a:pt x="3931" y="3490"/>
                        <a:pt x="3935" y="3491"/>
                        <a:pt x="3935" y="3491"/>
                      </a:cubicBezTo>
                      <a:cubicBezTo>
                        <a:pt x="3935" y="3491"/>
                        <a:pt x="3940" y="3490"/>
                        <a:pt x="3940" y="3490"/>
                      </a:cubicBezTo>
                      <a:cubicBezTo>
                        <a:pt x="3940" y="3490"/>
                        <a:pt x="3942" y="3491"/>
                        <a:pt x="3942" y="3491"/>
                      </a:cubicBezTo>
                      <a:cubicBezTo>
                        <a:pt x="3942" y="3491"/>
                        <a:pt x="3945" y="3490"/>
                        <a:pt x="3945" y="3490"/>
                      </a:cubicBezTo>
                      <a:cubicBezTo>
                        <a:pt x="3945" y="3490"/>
                        <a:pt x="3946" y="3491"/>
                        <a:pt x="3946" y="3491"/>
                      </a:cubicBezTo>
                      <a:cubicBezTo>
                        <a:pt x="3946" y="3491"/>
                        <a:pt x="3948" y="3490"/>
                        <a:pt x="3948" y="3490"/>
                      </a:cubicBezTo>
                      <a:cubicBezTo>
                        <a:pt x="3948" y="3490"/>
                        <a:pt x="3950" y="3490"/>
                        <a:pt x="3950" y="3490"/>
                      </a:cubicBezTo>
                      <a:cubicBezTo>
                        <a:pt x="3950" y="3490"/>
                        <a:pt x="3954" y="3490"/>
                        <a:pt x="3954" y="3490"/>
                      </a:cubicBezTo>
                      <a:cubicBezTo>
                        <a:pt x="3954" y="3490"/>
                        <a:pt x="3957" y="3490"/>
                        <a:pt x="3957" y="3490"/>
                      </a:cubicBezTo>
                      <a:cubicBezTo>
                        <a:pt x="3957" y="3490"/>
                        <a:pt x="3960" y="3490"/>
                        <a:pt x="3960" y="3490"/>
                      </a:cubicBezTo>
                      <a:cubicBezTo>
                        <a:pt x="3960" y="3490"/>
                        <a:pt x="3962" y="3490"/>
                        <a:pt x="3962" y="3490"/>
                      </a:cubicBezTo>
                      <a:cubicBezTo>
                        <a:pt x="3962" y="3490"/>
                        <a:pt x="3965" y="3490"/>
                        <a:pt x="3965" y="3490"/>
                      </a:cubicBezTo>
                      <a:cubicBezTo>
                        <a:pt x="3965" y="3490"/>
                        <a:pt x="3968" y="3490"/>
                        <a:pt x="3968" y="3490"/>
                      </a:cubicBezTo>
                      <a:cubicBezTo>
                        <a:pt x="3968" y="3490"/>
                        <a:pt x="3973" y="3490"/>
                        <a:pt x="3973" y="3490"/>
                      </a:cubicBezTo>
                      <a:cubicBezTo>
                        <a:pt x="3973" y="3490"/>
                        <a:pt x="3975" y="3490"/>
                        <a:pt x="3975" y="3490"/>
                      </a:cubicBezTo>
                      <a:cubicBezTo>
                        <a:pt x="3975" y="3490"/>
                        <a:pt x="3977" y="3490"/>
                        <a:pt x="3977" y="3490"/>
                      </a:cubicBezTo>
                      <a:cubicBezTo>
                        <a:pt x="3977" y="3490"/>
                        <a:pt x="3979" y="3490"/>
                        <a:pt x="3979" y="3490"/>
                      </a:cubicBezTo>
                      <a:cubicBezTo>
                        <a:pt x="3979" y="3490"/>
                        <a:pt x="3984" y="3490"/>
                        <a:pt x="3984" y="3490"/>
                      </a:cubicBezTo>
                      <a:cubicBezTo>
                        <a:pt x="3984" y="3490"/>
                        <a:pt x="3985" y="3490"/>
                        <a:pt x="3985" y="3490"/>
                      </a:cubicBezTo>
                      <a:cubicBezTo>
                        <a:pt x="3985" y="3490"/>
                        <a:pt x="3988" y="3490"/>
                        <a:pt x="3988" y="3490"/>
                      </a:cubicBezTo>
                      <a:cubicBezTo>
                        <a:pt x="3988" y="3490"/>
                        <a:pt x="3992" y="3490"/>
                        <a:pt x="3992" y="3490"/>
                      </a:cubicBezTo>
                      <a:cubicBezTo>
                        <a:pt x="3992" y="3490"/>
                        <a:pt x="3994" y="3490"/>
                        <a:pt x="3994" y="3490"/>
                      </a:cubicBezTo>
                      <a:cubicBezTo>
                        <a:pt x="3994" y="3490"/>
                        <a:pt x="3997" y="3490"/>
                        <a:pt x="3997" y="3490"/>
                      </a:cubicBezTo>
                      <a:cubicBezTo>
                        <a:pt x="3997" y="3490"/>
                        <a:pt x="4001" y="3490"/>
                        <a:pt x="4001" y="3490"/>
                      </a:cubicBezTo>
                      <a:cubicBezTo>
                        <a:pt x="4001" y="3490"/>
                        <a:pt x="4003" y="3490"/>
                        <a:pt x="4003" y="3490"/>
                      </a:cubicBezTo>
                      <a:cubicBezTo>
                        <a:pt x="4003" y="3490"/>
                        <a:pt x="4008" y="3490"/>
                        <a:pt x="4008" y="3490"/>
                      </a:cubicBezTo>
                      <a:cubicBezTo>
                        <a:pt x="4008" y="3490"/>
                        <a:pt x="4009" y="3490"/>
                        <a:pt x="4009" y="3490"/>
                      </a:cubicBezTo>
                      <a:cubicBezTo>
                        <a:pt x="4009" y="3490"/>
                        <a:pt x="4010" y="3490"/>
                        <a:pt x="4010" y="3490"/>
                      </a:cubicBezTo>
                      <a:cubicBezTo>
                        <a:pt x="4010" y="3490"/>
                        <a:pt x="4012" y="3490"/>
                        <a:pt x="4012" y="3490"/>
                      </a:cubicBezTo>
                      <a:cubicBezTo>
                        <a:pt x="4012" y="3490"/>
                        <a:pt x="4018" y="3490"/>
                        <a:pt x="4018" y="3490"/>
                      </a:cubicBezTo>
                      <a:cubicBezTo>
                        <a:pt x="4018" y="3490"/>
                        <a:pt x="4019" y="3490"/>
                        <a:pt x="4019" y="3490"/>
                      </a:cubicBezTo>
                      <a:cubicBezTo>
                        <a:pt x="4019" y="3490"/>
                        <a:pt x="4022" y="3490"/>
                        <a:pt x="4022" y="3490"/>
                      </a:cubicBezTo>
                      <a:cubicBezTo>
                        <a:pt x="4022" y="3490"/>
                        <a:pt x="4024" y="3490"/>
                        <a:pt x="4024" y="3490"/>
                      </a:cubicBezTo>
                      <a:cubicBezTo>
                        <a:pt x="4024" y="3490"/>
                        <a:pt x="4028" y="3490"/>
                        <a:pt x="4028" y="3490"/>
                      </a:cubicBezTo>
                      <a:cubicBezTo>
                        <a:pt x="4028" y="3490"/>
                        <a:pt x="4032" y="3490"/>
                        <a:pt x="4032" y="3490"/>
                      </a:cubicBezTo>
                      <a:cubicBezTo>
                        <a:pt x="4032" y="3490"/>
                        <a:pt x="4032" y="3490"/>
                        <a:pt x="4032" y="3490"/>
                      </a:cubicBezTo>
                      <a:cubicBezTo>
                        <a:pt x="4032" y="3490"/>
                        <a:pt x="4033" y="3490"/>
                        <a:pt x="4033" y="3490"/>
                      </a:cubicBezTo>
                      <a:cubicBezTo>
                        <a:pt x="4033" y="3490"/>
                        <a:pt x="4038" y="3490"/>
                        <a:pt x="4038" y="3490"/>
                      </a:cubicBezTo>
                      <a:cubicBezTo>
                        <a:pt x="4038" y="3490"/>
                        <a:pt x="4042" y="3490"/>
                        <a:pt x="4042" y="3490"/>
                      </a:cubicBezTo>
                      <a:cubicBezTo>
                        <a:pt x="4042" y="3490"/>
                        <a:pt x="4044" y="3490"/>
                        <a:pt x="4044" y="3490"/>
                      </a:cubicBezTo>
                      <a:cubicBezTo>
                        <a:pt x="4044" y="3490"/>
                        <a:pt x="4046" y="3490"/>
                        <a:pt x="4046" y="3490"/>
                      </a:cubicBezTo>
                      <a:cubicBezTo>
                        <a:pt x="4046" y="3490"/>
                        <a:pt x="4050" y="3490"/>
                        <a:pt x="4050" y="3490"/>
                      </a:cubicBezTo>
                      <a:cubicBezTo>
                        <a:pt x="4050" y="3490"/>
                        <a:pt x="4055" y="3490"/>
                        <a:pt x="4055" y="3490"/>
                      </a:cubicBezTo>
                      <a:cubicBezTo>
                        <a:pt x="4055" y="3490"/>
                        <a:pt x="4056" y="3490"/>
                        <a:pt x="4056" y="3490"/>
                      </a:cubicBezTo>
                      <a:cubicBezTo>
                        <a:pt x="4056" y="3490"/>
                        <a:pt x="4059" y="3489"/>
                        <a:pt x="4059" y="3489"/>
                      </a:cubicBezTo>
                      <a:cubicBezTo>
                        <a:pt x="4059" y="3489"/>
                        <a:pt x="4061" y="3489"/>
                        <a:pt x="4061" y="3489"/>
                      </a:cubicBezTo>
                      <a:cubicBezTo>
                        <a:pt x="4061" y="3489"/>
                        <a:pt x="4064" y="3490"/>
                        <a:pt x="4064" y="3490"/>
                      </a:cubicBezTo>
                      <a:cubicBezTo>
                        <a:pt x="4064" y="3490"/>
                        <a:pt x="4066" y="3489"/>
                        <a:pt x="4066" y="3489"/>
                      </a:cubicBezTo>
                      <a:cubicBezTo>
                        <a:pt x="4066" y="3489"/>
                        <a:pt x="4071" y="3490"/>
                        <a:pt x="4071" y="3490"/>
                      </a:cubicBezTo>
                      <a:cubicBezTo>
                        <a:pt x="4071" y="3490"/>
                        <a:pt x="4076" y="3490"/>
                        <a:pt x="4076" y="3490"/>
                      </a:cubicBezTo>
                      <a:cubicBezTo>
                        <a:pt x="4076" y="3490"/>
                        <a:pt x="4077" y="3489"/>
                        <a:pt x="4077" y="3489"/>
                      </a:cubicBezTo>
                      <a:cubicBezTo>
                        <a:pt x="4077" y="3489"/>
                        <a:pt x="4079" y="3490"/>
                        <a:pt x="4079" y="3490"/>
                      </a:cubicBezTo>
                      <a:cubicBezTo>
                        <a:pt x="4079" y="3490"/>
                        <a:pt x="4083" y="3489"/>
                        <a:pt x="4083" y="3489"/>
                      </a:cubicBezTo>
                      <a:cubicBezTo>
                        <a:pt x="4083" y="3489"/>
                        <a:pt x="4083" y="3489"/>
                        <a:pt x="4083" y="3489"/>
                      </a:cubicBezTo>
                      <a:cubicBezTo>
                        <a:pt x="4083" y="3489"/>
                        <a:pt x="4088" y="3487"/>
                        <a:pt x="4088" y="3487"/>
                      </a:cubicBezTo>
                      <a:cubicBezTo>
                        <a:pt x="4088" y="3487"/>
                        <a:pt x="4089" y="3487"/>
                        <a:pt x="4089" y="3487"/>
                      </a:cubicBezTo>
                      <a:cubicBezTo>
                        <a:pt x="4089" y="3487"/>
                        <a:pt x="4093" y="3488"/>
                        <a:pt x="4093" y="3488"/>
                      </a:cubicBezTo>
                      <a:cubicBezTo>
                        <a:pt x="4093" y="3488"/>
                        <a:pt x="4095" y="3488"/>
                        <a:pt x="4095" y="3488"/>
                      </a:cubicBezTo>
                      <a:cubicBezTo>
                        <a:pt x="4095" y="3488"/>
                        <a:pt x="4100" y="3485"/>
                        <a:pt x="4100" y="3485"/>
                      </a:cubicBezTo>
                      <a:cubicBezTo>
                        <a:pt x="4100" y="3485"/>
                        <a:pt x="4100" y="3485"/>
                        <a:pt x="4100" y="3485"/>
                      </a:cubicBezTo>
                      <a:cubicBezTo>
                        <a:pt x="4100" y="3485"/>
                        <a:pt x="4104" y="3484"/>
                        <a:pt x="4104" y="3484"/>
                      </a:cubicBezTo>
                      <a:cubicBezTo>
                        <a:pt x="4104" y="3484"/>
                        <a:pt x="4106" y="3485"/>
                        <a:pt x="4106" y="3485"/>
                      </a:cubicBezTo>
                      <a:cubicBezTo>
                        <a:pt x="4106" y="3485"/>
                        <a:pt x="4108" y="3486"/>
                        <a:pt x="4108" y="3486"/>
                      </a:cubicBezTo>
                      <a:cubicBezTo>
                        <a:pt x="4108" y="3486"/>
                        <a:pt x="4115" y="3486"/>
                        <a:pt x="4115" y="3486"/>
                      </a:cubicBezTo>
                      <a:cubicBezTo>
                        <a:pt x="4115" y="3486"/>
                        <a:pt x="4117" y="3485"/>
                        <a:pt x="4117" y="3485"/>
                      </a:cubicBezTo>
                      <a:cubicBezTo>
                        <a:pt x="4117" y="3485"/>
                        <a:pt x="4117" y="3485"/>
                        <a:pt x="4117" y="3485"/>
                      </a:cubicBezTo>
                      <a:cubicBezTo>
                        <a:pt x="4117" y="3485"/>
                        <a:pt x="4122" y="3484"/>
                        <a:pt x="4122" y="3484"/>
                      </a:cubicBezTo>
                      <a:cubicBezTo>
                        <a:pt x="4122" y="3484"/>
                        <a:pt x="4123" y="3485"/>
                        <a:pt x="4123" y="3485"/>
                      </a:cubicBezTo>
                      <a:cubicBezTo>
                        <a:pt x="4123" y="3485"/>
                        <a:pt x="4127" y="3487"/>
                        <a:pt x="4127" y="3487"/>
                      </a:cubicBezTo>
                      <a:cubicBezTo>
                        <a:pt x="4127" y="3487"/>
                        <a:pt x="4129" y="3487"/>
                        <a:pt x="4129" y="3487"/>
                      </a:cubicBezTo>
                      <a:cubicBezTo>
                        <a:pt x="4129" y="3487"/>
                        <a:pt x="4134" y="3486"/>
                        <a:pt x="4134" y="3486"/>
                      </a:cubicBezTo>
                      <a:cubicBezTo>
                        <a:pt x="4134" y="3486"/>
                        <a:pt x="4135" y="3485"/>
                        <a:pt x="4135" y="3485"/>
                      </a:cubicBezTo>
                      <a:cubicBezTo>
                        <a:pt x="4135" y="3485"/>
                        <a:pt x="4140" y="3488"/>
                        <a:pt x="4140" y="3488"/>
                      </a:cubicBezTo>
                      <a:cubicBezTo>
                        <a:pt x="4140" y="3488"/>
                        <a:pt x="4140" y="3488"/>
                        <a:pt x="4140" y="3488"/>
                      </a:cubicBezTo>
                      <a:cubicBezTo>
                        <a:pt x="4140" y="3488"/>
                        <a:pt x="4144" y="3488"/>
                        <a:pt x="4144" y="3488"/>
                      </a:cubicBezTo>
                      <a:cubicBezTo>
                        <a:pt x="4144" y="3488"/>
                        <a:pt x="4146" y="3488"/>
                        <a:pt x="4146" y="3488"/>
                      </a:cubicBezTo>
                      <a:cubicBezTo>
                        <a:pt x="4146" y="3488"/>
                        <a:pt x="4148" y="3489"/>
                        <a:pt x="4148" y="3489"/>
                      </a:cubicBezTo>
                      <a:cubicBezTo>
                        <a:pt x="4148" y="3489"/>
                        <a:pt x="4152" y="3489"/>
                        <a:pt x="4152" y="3489"/>
                      </a:cubicBezTo>
                      <a:cubicBezTo>
                        <a:pt x="4152" y="3489"/>
                        <a:pt x="4154" y="3488"/>
                        <a:pt x="4154" y="3488"/>
                      </a:cubicBezTo>
                      <a:cubicBezTo>
                        <a:pt x="4154" y="3488"/>
                        <a:pt x="4158" y="3489"/>
                        <a:pt x="4158" y="3489"/>
                      </a:cubicBezTo>
                      <a:cubicBezTo>
                        <a:pt x="4158" y="3489"/>
                        <a:pt x="4160" y="3488"/>
                        <a:pt x="4160" y="3488"/>
                      </a:cubicBezTo>
                      <a:cubicBezTo>
                        <a:pt x="4160" y="3488"/>
                        <a:pt x="4162" y="3488"/>
                        <a:pt x="4162" y="3488"/>
                      </a:cubicBezTo>
                      <a:cubicBezTo>
                        <a:pt x="4162" y="3488"/>
                        <a:pt x="4163" y="3488"/>
                        <a:pt x="4163" y="3488"/>
                      </a:cubicBezTo>
                      <a:cubicBezTo>
                        <a:pt x="4163" y="3488"/>
                        <a:pt x="4171" y="3488"/>
                        <a:pt x="4171" y="3488"/>
                      </a:cubicBezTo>
                      <a:cubicBezTo>
                        <a:pt x="4171" y="3488"/>
                        <a:pt x="4174" y="3488"/>
                        <a:pt x="4174" y="3488"/>
                      </a:cubicBezTo>
                      <a:cubicBezTo>
                        <a:pt x="4174" y="3488"/>
                        <a:pt x="4177" y="3488"/>
                        <a:pt x="4177" y="3488"/>
                      </a:cubicBezTo>
                      <a:cubicBezTo>
                        <a:pt x="4177" y="3488"/>
                        <a:pt x="4178" y="3488"/>
                        <a:pt x="4178" y="3488"/>
                      </a:cubicBezTo>
                      <a:cubicBezTo>
                        <a:pt x="4178" y="3488"/>
                        <a:pt x="4180" y="3488"/>
                        <a:pt x="4180" y="3488"/>
                      </a:cubicBezTo>
                      <a:cubicBezTo>
                        <a:pt x="4180" y="3488"/>
                        <a:pt x="4184" y="3487"/>
                        <a:pt x="4184" y="3487"/>
                      </a:cubicBezTo>
                      <a:cubicBezTo>
                        <a:pt x="4184" y="3487"/>
                        <a:pt x="4186" y="3487"/>
                        <a:pt x="4186" y="3487"/>
                      </a:cubicBezTo>
                      <a:cubicBezTo>
                        <a:pt x="4186" y="3487"/>
                        <a:pt x="4190" y="3487"/>
                        <a:pt x="4190" y="3487"/>
                      </a:cubicBezTo>
                      <a:cubicBezTo>
                        <a:pt x="4190" y="3487"/>
                        <a:pt x="4193" y="3488"/>
                        <a:pt x="4193" y="3488"/>
                      </a:cubicBezTo>
                      <a:cubicBezTo>
                        <a:pt x="4193" y="3488"/>
                        <a:pt x="4196" y="3487"/>
                        <a:pt x="4196" y="3487"/>
                      </a:cubicBezTo>
                      <a:cubicBezTo>
                        <a:pt x="4196" y="3487"/>
                        <a:pt x="4196" y="3487"/>
                        <a:pt x="4196" y="3487"/>
                      </a:cubicBezTo>
                      <a:cubicBezTo>
                        <a:pt x="4196" y="3487"/>
                        <a:pt x="4200" y="3486"/>
                        <a:pt x="4200" y="3486"/>
                      </a:cubicBezTo>
                      <a:cubicBezTo>
                        <a:pt x="4200" y="3486"/>
                        <a:pt x="4205" y="3487"/>
                        <a:pt x="4205" y="3487"/>
                      </a:cubicBezTo>
                      <a:cubicBezTo>
                        <a:pt x="4205" y="3487"/>
                        <a:pt x="4207" y="3486"/>
                        <a:pt x="4207" y="3486"/>
                      </a:cubicBezTo>
                      <a:cubicBezTo>
                        <a:pt x="4207" y="3486"/>
                        <a:pt x="4208" y="3487"/>
                        <a:pt x="4208" y="3487"/>
                      </a:cubicBezTo>
                      <a:cubicBezTo>
                        <a:pt x="4208" y="3487"/>
                        <a:pt x="4212" y="3485"/>
                        <a:pt x="4212" y="3485"/>
                      </a:cubicBezTo>
                      <a:cubicBezTo>
                        <a:pt x="4212" y="3485"/>
                        <a:pt x="4213" y="3485"/>
                        <a:pt x="4213" y="3485"/>
                      </a:cubicBezTo>
                      <a:cubicBezTo>
                        <a:pt x="4213" y="3485"/>
                        <a:pt x="4219" y="3487"/>
                        <a:pt x="4219" y="3487"/>
                      </a:cubicBezTo>
                      <a:cubicBezTo>
                        <a:pt x="4219" y="3487"/>
                        <a:pt x="4220" y="3486"/>
                        <a:pt x="4220" y="3486"/>
                      </a:cubicBezTo>
                      <a:cubicBezTo>
                        <a:pt x="4220" y="3486"/>
                        <a:pt x="4224" y="3484"/>
                        <a:pt x="4224" y="3484"/>
                      </a:cubicBezTo>
                      <a:cubicBezTo>
                        <a:pt x="4224" y="3484"/>
                        <a:pt x="4225" y="3484"/>
                        <a:pt x="4225" y="3484"/>
                      </a:cubicBezTo>
                      <a:cubicBezTo>
                        <a:pt x="4225" y="3484"/>
                        <a:pt x="4229" y="3486"/>
                        <a:pt x="4229" y="3486"/>
                      </a:cubicBezTo>
                      <a:cubicBezTo>
                        <a:pt x="4229" y="3486"/>
                        <a:pt x="4231" y="3487"/>
                        <a:pt x="4231" y="3487"/>
                      </a:cubicBezTo>
                      <a:cubicBezTo>
                        <a:pt x="4231" y="3487"/>
                        <a:pt x="4236" y="3486"/>
                        <a:pt x="4236" y="3486"/>
                      </a:cubicBezTo>
                      <a:cubicBezTo>
                        <a:pt x="4236" y="3486"/>
                        <a:pt x="4238" y="3485"/>
                        <a:pt x="4238" y="3485"/>
                      </a:cubicBezTo>
                      <a:cubicBezTo>
                        <a:pt x="4238" y="3485"/>
                        <a:pt x="4241" y="3486"/>
                        <a:pt x="4241" y="3486"/>
                      </a:cubicBezTo>
                      <a:cubicBezTo>
                        <a:pt x="4241" y="3486"/>
                        <a:pt x="4242" y="3486"/>
                        <a:pt x="4242" y="3486"/>
                      </a:cubicBezTo>
                      <a:cubicBezTo>
                        <a:pt x="4242" y="3486"/>
                        <a:pt x="4247" y="3487"/>
                        <a:pt x="4247" y="3487"/>
                      </a:cubicBezTo>
                      <a:cubicBezTo>
                        <a:pt x="4247" y="3487"/>
                        <a:pt x="4248" y="3487"/>
                        <a:pt x="4248" y="3487"/>
                      </a:cubicBezTo>
                      <a:cubicBezTo>
                        <a:pt x="4248" y="3487"/>
                        <a:pt x="4250" y="3487"/>
                        <a:pt x="4250" y="3487"/>
                      </a:cubicBezTo>
                      <a:cubicBezTo>
                        <a:pt x="4250" y="3487"/>
                        <a:pt x="4253" y="3487"/>
                        <a:pt x="4253" y="3487"/>
                      </a:cubicBezTo>
                      <a:cubicBezTo>
                        <a:pt x="4253" y="3487"/>
                        <a:pt x="4258" y="3487"/>
                        <a:pt x="4258" y="3487"/>
                      </a:cubicBezTo>
                      <a:cubicBezTo>
                        <a:pt x="4258" y="3487"/>
                        <a:pt x="4259" y="3487"/>
                        <a:pt x="4259" y="3487"/>
                      </a:cubicBezTo>
                      <a:cubicBezTo>
                        <a:pt x="4259" y="3487"/>
                        <a:pt x="4263" y="3487"/>
                        <a:pt x="4263" y="3487"/>
                      </a:cubicBezTo>
                      <a:cubicBezTo>
                        <a:pt x="4263" y="3487"/>
                        <a:pt x="4265" y="3487"/>
                        <a:pt x="4265" y="3487"/>
                      </a:cubicBezTo>
                      <a:cubicBezTo>
                        <a:pt x="4265" y="3487"/>
                        <a:pt x="4268" y="3487"/>
                        <a:pt x="4268" y="3487"/>
                      </a:cubicBezTo>
                      <a:cubicBezTo>
                        <a:pt x="4268" y="3487"/>
                        <a:pt x="4272" y="3487"/>
                        <a:pt x="4272" y="3487"/>
                      </a:cubicBezTo>
                      <a:cubicBezTo>
                        <a:pt x="4272" y="3487"/>
                        <a:pt x="4274" y="3487"/>
                        <a:pt x="4274" y="3487"/>
                      </a:cubicBezTo>
                      <a:cubicBezTo>
                        <a:pt x="4274" y="3487"/>
                        <a:pt x="4278" y="3487"/>
                        <a:pt x="4278" y="3487"/>
                      </a:cubicBezTo>
                      <a:cubicBezTo>
                        <a:pt x="4278" y="3487"/>
                        <a:pt x="4279" y="3487"/>
                        <a:pt x="4279" y="3487"/>
                      </a:cubicBezTo>
                      <a:cubicBezTo>
                        <a:pt x="4279" y="3487"/>
                        <a:pt x="4281" y="3487"/>
                        <a:pt x="4281" y="3487"/>
                      </a:cubicBezTo>
                      <a:cubicBezTo>
                        <a:pt x="4281" y="3487"/>
                        <a:pt x="4287" y="3487"/>
                        <a:pt x="4287" y="3487"/>
                      </a:cubicBezTo>
                      <a:cubicBezTo>
                        <a:pt x="4287" y="3487"/>
                        <a:pt x="4287" y="3487"/>
                        <a:pt x="4287" y="3487"/>
                      </a:cubicBezTo>
                      <a:cubicBezTo>
                        <a:pt x="4287" y="3487"/>
                        <a:pt x="4292" y="3487"/>
                        <a:pt x="4292" y="3487"/>
                      </a:cubicBezTo>
                      <a:cubicBezTo>
                        <a:pt x="4292" y="3487"/>
                        <a:pt x="4293" y="3487"/>
                        <a:pt x="4293" y="3487"/>
                      </a:cubicBezTo>
                      <a:cubicBezTo>
                        <a:pt x="4293" y="3487"/>
                        <a:pt x="4294" y="3486"/>
                        <a:pt x="4294" y="3486"/>
                      </a:cubicBezTo>
                      <a:cubicBezTo>
                        <a:pt x="4294" y="3486"/>
                        <a:pt x="4298" y="3487"/>
                        <a:pt x="4298" y="3487"/>
                      </a:cubicBezTo>
                      <a:cubicBezTo>
                        <a:pt x="4298" y="3487"/>
                        <a:pt x="4304" y="3486"/>
                        <a:pt x="4304" y="3486"/>
                      </a:cubicBezTo>
                      <a:cubicBezTo>
                        <a:pt x="4304" y="3486"/>
                        <a:pt x="4304" y="3486"/>
                        <a:pt x="4304" y="3486"/>
                      </a:cubicBezTo>
                      <a:cubicBezTo>
                        <a:pt x="4304" y="3486"/>
                        <a:pt x="4309" y="3485"/>
                        <a:pt x="4309" y="3485"/>
                      </a:cubicBezTo>
                      <a:cubicBezTo>
                        <a:pt x="4309" y="3485"/>
                        <a:pt x="4309" y="3485"/>
                        <a:pt x="4309" y="3485"/>
                      </a:cubicBezTo>
                      <a:cubicBezTo>
                        <a:pt x="4309" y="3485"/>
                        <a:pt x="4314" y="3484"/>
                        <a:pt x="4314" y="3484"/>
                      </a:cubicBezTo>
                      <a:cubicBezTo>
                        <a:pt x="4314" y="3484"/>
                        <a:pt x="4315" y="3484"/>
                        <a:pt x="4315" y="3484"/>
                      </a:cubicBezTo>
                      <a:cubicBezTo>
                        <a:pt x="4315" y="3484"/>
                        <a:pt x="4320" y="3481"/>
                        <a:pt x="4320" y="3481"/>
                      </a:cubicBezTo>
                      <a:cubicBezTo>
                        <a:pt x="4320" y="3481"/>
                        <a:pt x="4321" y="3480"/>
                        <a:pt x="4321" y="3480"/>
                      </a:cubicBezTo>
                      <a:cubicBezTo>
                        <a:pt x="4321" y="3480"/>
                        <a:pt x="4326" y="3468"/>
                        <a:pt x="4326" y="3468"/>
                      </a:cubicBezTo>
                      <a:cubicBezTo>
                        <a:pt x="4326" y="3468"/>
                        <a:pt x="4326" y="3466"/>
                        <a:pt x="4326" y="3466"/>
                      </a:cubicBezTo>
                      <a:cubicBezTo>
                        <a:pt x="4326" y="3466"/>
                        <a:pt x="4331" y="3399"/>
                        <a:pt x="4331" y="3399"/>
                      </a:cubicBezTo>
                      <a:cubicBezTo>
                        <a:pt x="4331" y="3399"/>
                        <a:pt x="4332" y="3407"/>
                        <a:pt x="4332" y="3407"/>
                      </a:cubicBezTo>
                      <a:cubicBezTo>
                        <a:pt x="4332" y="3407"/>
                        <a:pt x="4336" y="3446"/>
                        <a:pt x="4336" y="3446"/>
                      </a:cubicBezTo>
                      <a:cubicBezTo>
                        <a:pt x="4336" y="3446"/>
                        <a:pt x="4338" y="3441"/>
                        <a:pt x="4338" y="3441"/>
                      </a:cubicBezTo>
                      <a:cubicBezTo>
                        <a:pt x="4338" y="3441"/>
                        <a:pt x="4343" y="3317"/>
                        <a:pt x="4343" y="3317"/>
                      </a:cubicBezTo>
                      <a:cubicBezTo>
                        <a:pt x="4343" y="3317"/>
                        <a:pt x="4345" y="3301"/>
                        <a:pt x="4345" y="3301"/>
                      </a:cubicBezTo>
                      <a:cubicBezTo>
                        <a:pt x="4345" y="3301"/>
                        <a:pt x="4349" y="3361"/>
                        <a:pt x="4349" y="3361"/>
                      </a:cubicBezTo>
                      <a:cubicBezTo>
                        <a:pt x="4349" y="3361"/>
                        <a:pt x="4349" y="3363"/>
                        <a:pt x="4349" y="3363"/>
                      </a:cubicBezTo>
                      <a:cubicBezTo>
                        <a:pt x="4349" y="3363"/>
                        <a:pt x="4352" y="3391"/>
                        <a:pt x="4352" y="3391"/>
                      </a:cubicBezTo>
                      <a:cubicBezTo>
                        <a:pt x="4352" y="3391"/>
                        <a:pt x="4355" y="3367"/>
                        <a:pt x="4355" y="3367"/>
                      </a:cubicBezTo>
                      <a:cubicBezTo>
                        <a:pt x="4355" y="3367"/>
                        <a:pt x="4360" y="3293"/>
                        <a:pt x="4360" y="3293"/>
                      </a:cubicBezTo>
                      <a:cubicBezTo>
                        <a:pt x="4360" y="3293"/>
                        <a:pt x="4360" y="3293"/>
                        <a:pt x="4360" y="3293"/>
                      </a:cubicBezTo>
                      <a:cubicBezTo>
                        <a:pt x="4360" y="3293"/>
                        <a:pt x="4366" y="3413"/>
                        <a:pt x="4366" y="3413"/>
                      </a:cubicBezTo>
                      <a:cubicBezTo>
                        <a:pt x="4366" y="3413"/>
                        <a:pt x="4369" y="3434"/>
                        <a:pt x="4369" y="3434"/>
                      </a:cubicBezTo>
                      <a:cubicBezTo>
                        <a:pt x="4369" y="3434"/>
                        <a:pt x="4372" y="3412"/>
                        <a:pt x="4372" y="3412"/>
                      </a:cubicBezTo>
                      <a:cubicBezTo>
                        <a:pt x="4372" y="3412"/>
                        <a:pt x="4374" y="3381"/>
                        <a:pt x="4374" y="3381"/>
                      </a:cubicBezTo>
                      <a:cubicBezTo>
                        <a:pt x="4374" y="3381"/>
                        <a:pt x="4377" y="3439"/>
                        <a:pt x="4377" y="3439"/>
                      </a:cubicBezTo>
                      <a:cubicBezTo>
                        <a:pt x="4377" y="3439"/>
                        <a:pt x="4377" y="3442"/>
                        <a:pt x="4377" y="3442"/>
                      </a:cubicBezTo>
                      <a:cubicBezTo>
                        <a:pt x="4377" y="3442"/>
                        <a:pt x="4383" y="3468"/>
                        <a:pt x="4383" y="3468"/>
                      </a:cubicBezTo>
                      <a:cubicBezTo>
                        <a:pt x="4383" y="3468"/>
                        <a:pt x="4383" y="3469"/>
                        <a:pt x="4383" y="3469"/>
                      </a:cubicBezTo>
                      <a:cubicBezTo>
                        <a:pt x="4383" y="3469"/>
                        <a:pt x="4388" y="3476"/>
                        <a:pt x="4388" y="3476"/>
                      </a:cubicBezTo>
                      <a:cubicBezTo>
                        <a:pt x="4388" y="3476"/>
                        <a:pt x="4389" y="3476"/>
                        <a:pt x="4389" y="3476"/>
                      </a:cubicBezTo>
                      <a:cubicBezTo>
                        <a:pt x="4389" y="3476"/>
                        <a:pt x="4394" y="3479"/>
                        <a:pt x="4394" y="3479"/>
                      </a:cubicBezTo>
                      <a:cubicBezTo>
                        <a:pt x="4394" y="3479"/>
                        <a:pt x="4396" y="3479"/>
                        <a:pt x="4396" y="3479"/>
                      </a:cubicBezTo>
                      <a:cubicBezTo>
                        <a:pt x="4396" y="3479"/>
                        <a:pt x="4400" y="3481"/>
                        <a:pt x="4400" y="3481"/>
                      </a:cubicBezTo>
                      <a:cubicBezTo>
                        <a:pt x="4400" y="3481"/>
                        <a:pt x="4400" y="3481"/>
                        <a:pt x="4400" y="3481"/>
                      </a:cubicBezTo>
                      <a:cubicBezTo>
                        <a:pt x="4400" y="3481"/>
                        <a:pt x="4405" y="3482"/>
                        <a:pt x="4405" y="3482"/>
                      </a:cubicBezTo>
                      <a:cubicBezTo>
                        <a:pt x="4405" y="3482"/>
                        <a:pt x="4406" y="3482"/>
                        <a:pt x="4406" y="3482"/>
                      </a:cubicBezTo>
                      <a:cubicBezTo>
                        <a:pt x="4406" y="3482"/>
                        <a:pt x="4410" y="3484"/>
                        <a:pt x="4410" y="3484"/>
                      </a:cubicBezTo>
                      <a:cubicBezTo>
                        <a:pt x="4410" y="3484"/>
                        <a:pt x="4412" y="3483"/>
                        <a:pt x="4412" y="3483"/>
                      </a:cubicBezTo>
                      <a:cubicBezTo>
                        <a:pt x="4412" y="3483"/>
                        <a:pt x="4416" y="3484"/>
                        <a:pt x="4416" y="3484"/>
                      </a:cubicBezTo>
                      <a:cubicBezTo>
                        <a:pt x="4416" y="3484"/>
                        <a:pt x="4417" y="3484"/>
                        <a:pt x="4417" y="3484"/>
                      </a:cubicBezTo>
                      <a:cubicBezTo>
                        <a:pt x="4417" y="3484"/>
                        <a:pt x="4422" y="3485"/>
                        <a:pt x="4422" y="3485"/>
                      </a:cubicBezTo>
                      <a:cubicBezTo>
                        <a:pt x="4422" y="3485"/>
                        <a:pt x="4424" y="3485"/>
                        <a:pt x="4424" y="3485"/>
                      </a:cubicBezTo>
                      <a:cubicBezTo>
                        <a:pt x="4424" y="3485"/>
                        <a:pt x="4427" y="3486"/>
                        <a:pt x="4427" y="3486"/>
                      </a:cubicBezTo>
                      <a:cubicBezTo>
                        <a:pt x="4427" y="3486"/>
                        <a:pt x="4428" y="3486"/>
                        <a:pt x="4428" y="3486"/>
                      </a:cubicBezTo>
                      <a:cubicBezTo>
                        <a:pt x="4428" y="3486"/>
                        <a:pt x="4433" y="3486"/>
                        <a:pt x="4433" y="3486"/>
                      </a:cubicBezTo>
                      <a:cubicBezTo>
                        <a:pt x="4433" y="3486"/>
                        <a:pt x="4434" y="3486"/>
                        <a:pt x="4434" y="3486"/>
                      </a:cubicBezTo>
                      <a:cubicBezTo>
                        <a:pt x="4434" y="3486"/>
                        <a:pt x="4439" y="3487"/>
                        <a:pt x="4439" y="3487"/>
                      </a:cubicBezTo>
                      <a:cubicBezTo>
                        <a:pt x="4439" y="3487"/>
                        <a:pt x="4443" y="3486"/>
                        <a:pt x="4443" y="3486"/>
                      </a:cubicBezTo>
                      <a:cubicBezTo>
                        <a:pt x="4443" y="3486"/>
                        <a:pt x="4444" y="3487"/>
                        <a:pt x="4444" y="3487"/>
                      </a:cubicBezTo>
                      <a:cubicBezTo>
                        <a:pt x="4444" y="3487"/>
                        <a:pt x="4445" y="3487"/>
                        <a:pt x="4445" y="3487"/>
                      </a:cubicBezTo>
                      <a:cubicBezTo>
                        <a:pt x="4445" y="3487"/>
                        <a:pt x="4448" y="3487"/>
                        <a:pt x="4448" y="3487"/>
                      </a:cubicBezTo>
                      <a:cubicBezTo>
                        <a:pt x="4448" y="3487"/>
                        <a:pt x="4455" y="3487"/>
                        <a:pt x="4455" y="3487"/>
                      </a:cubicBezTo>
                      <a:cubicBezTo>
                        <a:pt x="4455" y="3487"/>
                        <a:pt x="4456" y="3487"/>
                        <a:pt x="4456" y="3487"/>
                      </a:cubicBezTo>
                      <a:cubicBezTo>
                        <a:pt x="4456" y="3487"/>
                        <a:pt x="4458" y="3487"/>
                        <a:pt x="4458" y="3487"/>
                      </a:cubicBezTo>
                      <a:cubicBezTo>
                        <a:pt x="4458" y="3487"/>
                        <a:pt x="4462" y="3487"/>
                        <a:pt x="4462" y="3487"/>
                      </a:cubicBezTo>
                      <a:cubicBezTo>
                        <a:pt x="4462" y="3487"/>
                        <a:pt x="4462" y="3487"/>
                        <a:pt x="4462" y="3487"/>
                      </a:cubicBezTo>
                      <a:cubicBezTo>
                        <a:pt x="4462" y="3487"/>
                        <a:pt x="4468" y="3485"/>
                        <a:pt x="4468" y="3485"/>
                      </a:cubicBezTo>
                      <a:cubicBezTo>
                        <a:pt x="4468" y="3485"/>
                        <a:pt x="4468" y="3485"/>
                        <a:pt x="4468" y="3485"/>
                      </a:cubicBezTo>
                      <a:cubicBezTo>
                        <a:pt x="4468" y="3485"/>
                        <a:pt x="4472" y="3486"/>
                        <a:pt x="4472" y="3486"/>
                      </a:cubicBezTo>
                      <a:cubicBezTo>
                        <a:pt x="4472" y="3486"/>
                        <a:pt x="4473" y="3485"/>
                        <a:pt x="4473" y="3485"/>
                      </a:cubicBezTo>
                      <a:cubicBezTo>
                        <a:pt x="4473" y="3485"/>
                        <a:pt x="4479" y="3477"/>
                        <a:pt x="4479" y="3477"/>
                      </a:cubicBezTo>
                      <a:cubicBezTo>
                        <a:pt x="4479" y="3477"/>
                        <a:pt x="4481" y="3474"/>
                        <a:pt x="4481" y="3474"/>
                      </a:cubicBezTo>
                      <a:cubicBezTo>
                        <a:pt x="4481" y="3474"/>
                        <a:pt x="4484" y="3480"/>
                        <a:pt x="4484" y="3480"/>
                      </a:cubicBezTo>
                      <a:cubicBezTo>
                        <a:pt x="4484" y="3480"/>
                        <a:pt x="4486" y="3481"/>
                        <a:pt x="4486" y="3481"/>
                      </a:cubicBezTo>
                      <a:cubicBezTo>
                        <a:pt x="4486" y="3481"/>
                        <a:pt x="4490" y="3470"/>
                        <a:pt x="4490" y="3470"/>
                      </a:cubicBezTo>
                      <a:cubicBezTo>
                        <a:pt x="4490" y="3470"/>
                        <a:pt x="4490" y="3469"/>
                        <a:pt x="4490" y="3469"/>
                      </a:cubicBezTo>
                      <a:cubicBezTo>
                        <a:pt x="4490" y="3469"/>
                        <a:pt x="4493" y="3444"/>
                        <a:pt x="4493" y="3444"/>
                      </a:cubicBezTo>
                      <a:cubicBezTo>
                        <a:pt x="4493" y="3444"/>
                        <a:pt x="4496" y="3464"/>
                        <a:pt x="4496" y="3464"/>
                      </a:cubicBezTo>
                      <a:cubicBezTo>
                        <a:pt x="4496" y="3464"/>
                        <a:pt x="4499" y="3472"/>
                        <a:pt x="4499" y="3472"/>
                      </a:cubicBezTo>
                      <a:cubicBezTo>
                        <a:pt x="4499" y="3472"/>
                        <a:pt x="4502" y="3463"/>
                        <a:pt x="4502" y="3463"/>
                      </a:cubicBezTo>
                      <a:cubicBezTo>
                        <a:pt x="4502" y="3463"/>
                        <a:pt x="4506" y="3404"/>
                        <a:pt x="4506" y="3404"/>
                      </a:cubicBezTo>
                      <a:cubicBezTo>
                        <a:pt x="4506" y="3404"/>
                        <a:pt x="4507" y="3419"/>
                        <a:pt x="4507" y="3419"/>
                      </a:cubicBezTo>
                      <a:cubicBezTo>
                        <a:pt x="4507" y="3419"/>
                        <a:pt x="4512" y="3463"/>
                        <a:pt x="4512" y="3463"/>
                      </a:cubicBezTo>
                      <a:cubicBezTo>
                        <a:pt x="4512" y="3463"/>
                        <a:pt x="4513" y="3461"/>
                        <a:pt x="4513" y="3461"/>
                      </a:cubicBezTo>
                      <a:cubicBezTo>
                        <a:pt x="4513" y="3461"/>
                        <a:pt x="4518" y="3385"/>
                        <a:pt x="4518" y="3385"/>
                      </a:cubicBezTo>
                      <a:cubicBezTo>
                        <a:pt x="4518" y="3385"/>
                        <a:pt x="4519" y="3383"/>
                        <a:pt x="4519" y="3383"/>
                      </a:cubicBezTo>
                      <a:cubicBezTo>
                        <a:pt x="4519" y="3383"/>
                        <a:pt x="4524" y="3459"/>
                        <a:pt x="4524" y="3459"/>
                      </a:cubicBezTo>
                      <a:cubicBezTo>
                        <a:pt x="4524" y="3459"/>
                        <a:pt x="4525" y="3461"/>
                        <a:pt x="4525" y="3461"/>
                      </a:cubicBezTo>
                      <a:cubicBezTo>
                        <a:pt x="4525" y="3461"/>
                        <a:pt x="4530" y="3425"/>
                        <a:pt x="4530" y="3425"/>
                      </a:cubicBezTo>
                      <a:cubicBezTo>
                        <a:pt x="4530" y="3425"/>
                        <a:pt x="4532" y="3403"/>
                        <a:pt x="4532" y="3403"/>
                      </a:cubicBezTo>
                      <a:cubicBezTo>
                        <a:pt x="4532" y="3403"/>
                        <a:pt x="4536" y="3458"/>
                        <a:pt x="4536" y="3458"/>
                      </a:cubicBezTo>
                      <a:cubicBezTo>
                        <a:pt x="4536" y="3458"/>
                        <a:pt x="4536" y="3460"/>
                        <a:pt x="4536" y="3460"/>
                      </a:cubicBezTo>
                      <a:cubicBezTo>
                        <a:pt x="4536" y="3460"/>
                        <a:pt x="4539" y="3469"/>
                        <a:pt x="4539" y="3469"/>
                      </a:cubicBezTo>
                      <a:cubicBezTo>
                        <a:pt x="4539" y="3469"/>
                        <a:pt x="4544" y="3443"/>
                        <a:pt x="4544" y="3443"/>
                      </a:cubicBezTo>
                      <a:cubicBezTo>
                        <a:pt x="4544" y="3443"/>
                        <a:pt x="4547" y="3464"/>
                        <a:pt x="4547" y="3464"/>
                      </a:cubicBezTo>
                      <a:cubicBezTo>
                        <a:pt x="4547" y="3464"/>
                        <a:pt x="4547" y="3466"/>
                        <a:pt x="4547" y="3466"/>
                      </a:cubicBezTo>
                      <a:cubicBezTo>
                        <a:pt x="4547" y="3466"/>
                        <a:pt x="4552" y="3480"/>
                        <a:pt x="4552" y="3480"/>
                      </a:cubicBezTo>
                      <a:cubicBezTo>
                        <a:pt x="4552" y="3480"/>
                        <a:pt x="4553" y="3479"/>
                        <a:pt x="4553" y="3479"/>
                      </a:cubicBezTo>
                      <a:cubicBezTo>
                        <a:pt x="4553" y="3479"/>
                        <a:pt x="4557" y="3474"/>
                        <a:pt x="4557" y="3474"/>
                      </a:cubicBezTo>
                      <a:cubicBezTo>
                        <a:pt x="4557" y="3474"/>
                        <a:pt x="4558" y="3476"/>
                        <a:pt x="4558" y="3476"/>
                      </a:cubicBezTo>
                      <a:cubicBezTo>
                        <a:pt x="4558" y="3476"/>
                        <a:pt x="4564" y="3485"/>
                        <a:pt x="4564" y="3485"/>
                      </a:cubicBezTo>
                      <a:cubicBezTo>
                        <a:pt x="4564" y="3485"/>
                        <a:pt x="4564" y="3485"/>
                        <a:pt x="4564" y="3485"/>
                      </a:cubicBezTo>
                      <a:cubicBezTo>
                        <a:pt x="4564" y="3485"/>
                        <a:pt x="4566" y="3485"/>
                        <a:pt x="4566" y="3485"/>
                      </a:cubicBezTo>
                      <a:cubicBezTo>
                        <a:pt x="4566" y="3485"/>
                        <a:pt x="4570" y="3485"/>
                        <a:pt x="4570" y="3485"/>
                      </a:cubicBezTo>
                      <a:cubicBezTo>
                        <a:pt x="4570" y="3485"/>
                        <a:pt x="4575" y="3487"/>
                        <a:pt x="4575" y="3487"/>
                      </a:cubicBezTo>
                      <a:cubicBezTo>
                        <a:pt x="4575" y="3487"/>
                        <a:pt x="4577" y="3487"/>
                        <a:pt x="4577" y="3487"/>
                      </a:cubicBezTo>
                      <a:cubicBezTo>
                        <a:pt x="4577" y="3487"/>
                        <a:pt x="4580" y="3488"/>
                        <a:pt x="4580" y="3488"/>
                      </a:cubicBezTo>
                      <a:cubicBezTo>
                        <a:pt x="4580" y="3488"/>
                        <a:pt x="4581" y="3488"/>
                        <a:pt x="4581" y="3488"/>
                      </a:cubicBezTo>
                      <a:cubicBezTo>
                        <a:pt x="4581" y="3488"/>
                        <a:pt x="4586" y="3488"/>
                        <a:pt x="4586" y="3488"/>
                      </a:cubicBezTo>
                      <a:cubicBezTo>
                        <a:pt x="4586" y="3488"/>
                        <a:pt x="4587" y="3488"/>
                        <a:pt x="4587" y="3488"/>
                      </a:cubicBezTo>
                      <a:cubicBezTo>
                        <a:pt x="4587" y="3488"/>
                        <a:pt x="4592" y="3489"/>
                        <a:pt x="4592" y="3489"/>
                      </a:cubicBezTo>
                      <a:cubicBezTo>
                        <a:pt x="4592" y="3489"/>
                        <a:pt x="4593" y="3489"/>
                        <a:pt x="4593" y="3489"/>
                      </a:cubicBezTo>
                      <a:cubicBezTo>
                        <a:pt x="4593" y="3489"/>
                        <a:pt x="4596" y="3488"/>
                        <a:pt x="4596" y="3488"/>
                      </a:cubicBezTo>
                      <a:cubicBezTo>
                        <a:pt x="4596" y="3488"/>
                        <a:pt x="4599" y="3488"/>
                        <a:pt x="4599" y="3488"/>
                      </a:cubicBezTo>
                      <a:cubicBezTo>
                        <a:pt x="4599" y="3488"/>
                        <a:pt x="4599" y="3489"/>
                        <a:pt x="4599" y="3489"/>
                      </a:cubicBezTo>
                      <a:cubicBezTo>
                        <a:pt x="4599" y="3489"/>
                        <a:pt x="4606" y="3488"/>
                        <a:pt x="4606" y="3488"/>
                      </a:cubicBezTo>
                      <a:cubicBezTo>
                        <a:pt x="4606" y="3488"/>
                        <a:pt x="4609" y="3489"/>
                        <a:pt x="4609" y="3489"/>
                      </a:cubicBezTo>
                      <a:cubicBezTo>
                        <a:pt x="4609" y="3489"/>
                        <a:pt x="4609" y="3489"/>
                        <a:pt x="4609" y="3489"/>
                      </a:cubicBezTo>
                      <a:cubicBezTo>
                        <a:pt x="4609" y="3489"/>
                        <a:pt x="4612" y="3488"/>
                        <a:pt x="4612" y="3488"/>
                      </a:cubicBezTo>
                      <a:cubicBezTo>
                        <a:pt x="4612" y="3488"/>
                        <a:pt x="4615" y="3488"/>
                        <a:pt x="4615" y="3488"/>
                      </a:cubicBezTo>
                      <a:cubicBezTo>
                        <a:pt x="4615" y="3488"/>
                        <a:pt x="4619" y="3489"/>
                        <a:pt x="4619" y="3489"/>
                      </a:cubicBezTo>
                      <a:cubicBezTo>
                        <a:pt x="4619" y="3489"/>
                        <a:pt x="4621" y="3489"/>
                        <a:pt x="4621" y="3489"/>
                      </a:cubicBezTo>
                      <a:cubicBezTo>
                        <a:pt x="4621" y="3489"/>
                        <a:pt x="4623" y="3488"/>
                        <a:pt x="4623" y="3488"/>
                      </a:cubicBezTo>
                      <a:cubicBezTo>
                        <a:pt x="4623" y="3488"/>
                        <a:pt x="4629" y="3489"/>
                        <a:pt x="4629" y="3489"/>
                      </a:cubicBezTo>
                      <a:cubicBezTo>
                        <a:pt x="4629" y="3489"/>
                        <a:pt x="4630" y="3488"/>
                        <a:pt x="4630" y="3488"/>
                      </a:cubicBezTo>
                      <a:cubicBezTo>
                        <a:pt x="4630" y="3488"/>
                        <a:pt x="4632" y="3488"/>
                        <a:pt x="4632" y="3488"/>
                      </a:cubicBezTo>
                      <a:cubicBezTo>
                        <a:pt x="4632" y="3488"/>
                        <a:pt x="4635" y="3489"/>
                        <a:pt x="4635" y="3489"/>
                      </a:cubicBezTo>
                      <a:cubicBezTo>
                        <a:pt x="4635" y="3489"/>
                        <a:pt x="4637" y="3489"/>
                        <a:pt x="4637" y="3489"/>
                      </a:cubicBezTo>
                      <a:cubicBezTo>
                        <a:pt x="4637" y="3489"/>
                        <a:pt x="4641" y="3488"/>
                        <a:pt x="4641" y="3488"/>
                      </a:cubicBezTo>
                      <a:cubicBezTo>
                        <a:pt x="4641" y="3488"/>
                        <a:pt x="4645" y="3488"/>
                        <a:pt x="4645" y="3488"/>
                      </a:cubicBezTo>
                      <a:cubicBezTo>
                        <a:pt x="4645" y="3488"/>
                        <a:pt x="4648" y="3487"/>
                        <a:pt x="4648" y="3487"/>
                      </a:cubicBezTo>
                      <a:cubicBezTo>
                        <a:pt x="4648" y="3487"/>
                        <a:pt x="4649" y="3488"/>
                        <a:pt x="4649" y="3488"/>
                      </a:cubicBezTo>
                      <a:cubicBezTo>
                        <a:pt x="4649" y="3488"/>
                        <a:pt x="4654" y="3486"/>
                        <a:pt x="4654" y="3486"/>
                      </a:cubicBezTo>
                      <a:cubicBezTo>
                        <a:pt x="4654" y="3486"/>
                        <a:pt x="4655" y="3486"/>
                        <a:pt x="4655" y="3486"/>
                      </a:cubicBezTo>
                      <a:cubicBezTo>
                        <a:pt x="4655" y="3486"/>
                        <a:pt x="4660" y="3478"/>
                        <a:pt x="4660" y="3478"/>
                      </a:cubicBezTo>
                      <a:cubicBezTo>
                        <a:pt x="4660" y="3478"/>
                        <a:pt x="4662" y="3474"/>
                        <a:pt x="4662" y="3474"/>
                      </a:cubicBezTo>
                      <a:cubicBezTo>
                        <a:pt x="4662" y="3474"/>
                        <a:pt x="4666" y="3483"/>
                        <a:pt x="4666" y="3483"/>
                      </a:cubicBezTo>
                      <a:cubicBezTo>
                        <a:pt x="4666" y="3483"/>
                        <a:pt x="4666" y="3483"/>
                        <a:pt x="4666" y="3483"/>
                      </a:cubicBezTo>
                      <a:cubicBezTo>
                        <a:pt x="4666" y="3483"/>
                        <a:pt x="4671" y="3487"/>
                        <a:pt x="4671" y="3487"/>
                      </a:cubicBezTo>
                      <a:cubicBezTo>
                        <a:pt x="4671" y="3487"/>
                        <a:pt x="4671" y="3487"/>
                        <a:pt x="4671" y="3487"/>
                      </a:cubicBezTo>
                      <a:cubicBezTo>
                        <a:pt x="4671" y="3487"/>
                        <a:pt x="4677" y="3488"/>
                        <a:pt x="4677" y="3488"/>
                      </a:cubicBezTo>
                      <a:cubicBezTo>
                        <a:pt x="4677" y="3488"/>
                        <a:pt x="4678" y="3488"/>
                        <a:pt x="4678" y="3488"/>
                      </a:cubicBezTo>
                      <a:cubicBezTo>
                        <a:pt x="4678" y="3488"/>
                        <a:pt x="4682" y="3489"/>
                        <a:pt x="4682" y="3489"/>
                      </a:cubicBezTo>
                      <a:cubicBezTo>
                        <a:pt x="4682" y="3489"/>
                        <a:pt x="4685" y="3489"/>
                        <a:pt x="4685" y="3489"/>
                      </a:cubicBezTo>
                      <a:cubicBezTo>
                        <a:pt x="4685" y="3489"/>
                        <a:pt x="4687" y="3489"/>
                        <a:pt x="4687" y="3489"/>
                      </a:cubicBezTo>
                      <a:cubicBezTo>
                        <a:pt x="4687" y="3489"/>
                        <a:pt x="4689" y="3489"/>
                        <a:pt x="4689" y="3489"/>
                      </a:cubicBezTo>
                      <a:cubicBezTo>
                        <a:pt x="4689" y="3489"/>
                        <a:pt x="4691" y="3489"/>
                        <a:pt x="4691" y="3489"/>
                      </a:cubicBezTo>
                      <a:cubicBezTo>
                        <a:pt x="4691" y="3489"/>
                        <a:pt x="4694" y="3489"/>
                        <a:pt x="4694" y="3489"/>
                      </a:cubicBezTo>
                      <a:cubicBezTo>
                        <a:pt x="4694" y="3489"/>
                        <a:pt x="4700" y="3490"/>
                        <a:pt x="4700" y="3490"/>
                      </a:cubicBezTo>
                      <a:cubicBezTo>
                        <a:pt x="4700" y="3490"/>
                        <a:pt x="4700" y="3489"/>
                        <a:pt x="4700" y="3489"/>
                      </a:cubicBezTo>
                      <a:cubicBezTo>
                        <a:pt x="4700" y="3489"/>
                        <a:pt x="4704" y="3490"/>
                        <a:pt x="4704" y="3490"/>
                      </a:cubicBezTo>
                      <a:cubicBezTo>
                        <a:pt x="4704" y="3490"/>
                        <a:pt x="4707" y="3490"/>
                        <a:pt x="4707" y="3490"/>
                      </a:cubicBezTo>
                      <a:cubicBezTo>
                        <a:pt x="4707" y="3490"/>
                        <a:pt x="4711" y="3490"/>
                        <a:pt x="4711" y="3490"/>
                      </a:cubicBezTo>
                      <a:cubicBezTo>
                        <a:pt x="4711" y="3490"/>
                        <a:pt x="4711" y="3490"/>
                        <a:pt x="4711" y="3490"/>
                      </a:cubicBezTo>
                      <a:cubicBezTo>
                        <a:pt x="4711" y="3490"/>
                        <a:pt x="4716" y="3490"/>
                        <a:pt x="4716" y="3490"/>
                      </a:cubicBezTo>
                      <a:cubicBezTo>
                        <a:pt x="4716" y="3490"/>
                        <a:pt x="4717" y="3490"/>
                        <a:pt x="4717" y="3490"/>
                      </a:cubicBezTo>
                      <a:cubicBezTo>
                        <a:pt x="4717" y="3490"/>
                        <a:pt x="4719" y="3490"/>
                        <a:pt x="4719" y="3490"/>
                      </a:cubicBezTo>
                      <a:cubicBezTo>
                        <a:pt x="4719" y="3490"/>
                        <a:pt x="4722" y="3490"/>
                        <a:pt x="4722" y="3490"/>
                      </a:cubicBezTo>
                      <a:cubicBezTo>
                        <a:pt x="4722" y="3490"/>
                        <a:pt x="4726" y="3490"/>
                        <a:pt x="4726" y="3490"/>
                      </a:cubicBezTo>
                      <a:cubicBezTo>
                        <a:pt x="4726" y="3490"/>
                        <a:pt x="4729" y="3490"/>
                        <a:pt x="4729" y="3490"/>
                      </a:cubicBezTo>
                      <a:cubicBezTo>
                        <a:pt x="4729" y="3490"/>
                        <a:pt x="4733" y="3491"/>
                        <a:pt x="4733" y="3491"/>
                      </a:cubicBezTo>
                      <a:cubicBezTo>
                        <a:pt x="4733" y="3491"/>
                        <a:pt x="4735" y="3490"/>
                        <a:pt x="4735" y="3490"/>
                      </a:cubicBezTo>
                      <a:cubicBezTo>
                        <a:pt x="4735" y="3490"/>
                        <a:pt x="4737" y="3491"/>
                        <a:pt x="4737" y="3491"/>
                      </a:cubicBezTo>
                      <a:cubicBezTo>
                        <a:pt x="4737" y="3491"/>
                        <a:pt x="4743" y="3490"/>
                        <a:pt x="4743" y="3490"/>
                      </a:cubicBezTo>
                      <a:cubicBezTo>
                        <a:pt x="4743" y="3490"/>
                        <a:pt x="4745" y="3490"/>
                        <a:pt x="4745" y="3490"/>
                      </a:cubicBezTo>
                      <a:cubicBezTo>
                        <a:pt x="4745" y="3490"/>
                        <a:pt x="4745" y="3490"/>
                        <a:pt x="4745" y="3490"/>
                      </a:cubicBezTo>
                      <a:cubicBezTo>
                        <a:pt x="4745" y="3490"/>
                        <a:pt x="4749" y="3490"/>
                        <a:pt x="4749" y="3490"/>
                      </a:cubicBezTo>
                      <a:cubicBezTo>
                        <a:pt x="4749" y="3490"/>
                        <a:pt x="4752" y="3490"/>
                        <a:pt x="4752" y="3490"/>
                      </a:cubicBezTo>
                      <a:cubicBezTo>
                        <a:pt x="4752" y="3490"/>
                        <a:pt x="4756" y="3490"/>
                        <a:pt x="4756" y="3490"/>
                      </a:cubicBezTo>
                      <a:cubicBezTo>
                        <a:pt x="4756" y="3490"/>
                        <a:pt x="4758" y="3490"/>
                        <a:pt x="4758" y="3490"/>
                      </a:cubicBezTo>
                      <a:cubicBezTo>
                        <a:pt x="4758" y="3490"/>
                        <a:pt x="4762" y="3490"/>
                        <a:pt x="4762" y="3490"/>
                      </a:cubicBezTo>
                      <a:cubicBezTo>
                        <a:pt x="4762" y="3490"/>
                        <a:pt x="4765" y="3490"/>
                        <a:pt x="4765" y="3490"/>
                      </a:cubicBezTo>
                      <a:cubicBezTo>
                        <a:pt x="4765" y="3490"/>
                        <a:pt x="4767" y="3490"/>
                        <a:pt x="4767" y="3490"/>
                      </a:cubicBezTo>
                      <a:cubicBezTo>
                        <a:pt x="4767" y="3490"/>
                        <a:pt x="4768" y="3490"/>
                        <a:pt x="4768" y="3490"/>
                      </a:cubicBezTo>
                      <a:cubicBezTo>
                        <a:pt x="4768" y="3490"/>
                        <a:pt x="4773" y="3489"/>
                        <a:pt x="4773" y="3489"/>
                      </a:cubicBezTo>
                      <a:cubicBezTo>
                        <a:pt x="4773" y="3489"/>
                        <a:pt x="4773" y="3489"/>
                        <a:pt x="4773" y="3489"/>
                      </a:cubicBezTo>
                      <a:cubicBezTo>
                        <a:pt x="4773" y="3489"/>
                        <a:pt x="4778" y="3487"/>
                        <a:pt x="4778" y="3487"/>
                      </a:cubicBezTo>
                      <a:cubicBezTo>
                        <a:pt x="4778" y="3487"/>
                        <a:pt x="4781" y="3487"/>
                        <a:pt x="4781" y="3487"/>
                      </a:cubicBezTo>
                      <a:cubicBezTo>
                        <a:pt x="4781" y="3487"/>
                        <a:pt x="4784" y="3486"/>
                        <a:pt x="4784" y="3486"/>
                      </a:cubicBezTo>
                      <a:cubicBezTo>
                        <a:pt x="4784" y="3486"/>
                        <a:pt x="4785" y="3486"/>
                        <a:pt x="4785" y="3486"/>
                      </a:cubicBezTo>
                      <a:cubicBezTo>
                        <a:pt x="4785" y="3486"/>
                        <a:pt x="4790" y="3455"/>
                        <a:pt x="4790" y="3455"/>
                      </a:cubicBezTo>
                      <a:cubicBezTo>
                        <a:pt x="4790" y="3455"/>
                        <a:pt x="4791" y="3448"/>
                        <a:pt x="4791" y="3448"/>
                      </a:cubicBezTo>
                      <a:cubicBezTo>
                        <a:pt x="4791" y="3448"/>
                        <a:pt x="4796" y="3480"/>
                        <a:pt x="4796" y="3480"/>
                      </a:cubicBezTo>
                      <a:cubicBezTo>
                        <a:pt x="4796" y="3480"/>
                        <a:pt x="4797" y="3482"/>
                        <a:pt x="4797" y="3482"/>
                      </a:cubicBezTo>
                      <a:cubicBezTo>
                        <a:pt x="4797" y="3482"/>
                        <a:pt x="4801" y="3472"/>
                        <a:pt x="4801" y="3472"/>
                      </a:cubicBezTo>
                      <a:cubicBezTo>
                        <a:pt x="4801" y="3472"/>
                        <a:pt x="4804" y="3450"/>
                        <a:pt x="4804" y="3450"/>
                      </a:cubicBezTo>
                      <a:cubicBezTo>
                        <a:pt x="4804" y="3450"/>
                        <a:pt x="4807" y="3478"/>
                        <a:pt x="4807" y="3478"/>
                      </a:cubicBezTo>
                      <a:cubicBezTo>
                        <a:pt x="4807" y="3478"/>
                        <a:pt x="4807" y="3479"/>
                        <a:pt x="4807" y="3479"/>
                      </a:cubicBezTo>
                      <a:cubicBezTo>
                        <a:pt x="4807" y="3479"/>
                        <a:pt x="4813" y="3487"/>
                        <a:pt x="4813" y="3487"/>
                      </a:cubicBezTo>
                      <a:cubicBezTo>
                        <a:pt x="4813" y="3487"/>
                        <a:pt x="4813" y="3487"/>
                        <a:pt x="4813" y="3487"/>
                      </a:cubicBezTo>
                      <a:cubicBezTo>
                        <a:pt x="4813" y="3487"/>
                        <a:pt x="4818" y="3489"/>
                        <a:pt x="4818" y="3489"/>
                      </a:cubicBezTo>
                      <a:cubicBezTo>
                        <a:pt x="4818" y="3489"/>
                        <a:pt x="4820" y="3489"/>
                        <a:pt x="4820" y="3489"/>
                      </a:cubicBezTo>
                      <a:cubicBezTo>
                        <a:pt x="4820" y="3489"/>
                        <a:pt x="4823" y="3490"/>
                        <a:pt x="4823" y="3490"/>
                      </a:cubicBezTo>
                      <a:cubicBezTo>
                        <a:pt x="4823" y="3490"/>
                        <a:pt x="4827" y="3489"/>
                        <a:pt x="4827" y="3489"/>
                      </a:cubicBezTo>
                      <a:cubicBezTo>
                        <a:pt x="4827" y="3489"/>
                        <a:pt x="4830" y="3490"/>
                        <a:pt x="4830" y="3490"/>
                      </a:cubicBezTo>
                      <a:cubicBezTo>
                        <a:pt x="4830" y="3490"/>
                        <a:pt x="4830" y="3490"/>
                        <a:pt x="4830" y="3490"/>
                      </a:cubicBezTo>
                      <a:cubicBezTo>
                        <a:pt x="4830" y="3490"/>
                        <a:pt x="4834" y="3490"/>
                        <a:pt x="4834" y="3490"/>
                      </a:cubicBezTo>
                      <a:cubicBezTo>
                        <a:pt x="4834" y="3490"/>
                        <a:pt x="4837" y="3490"/>
                        <a:pt x="4837" y="3490"/>
                      </a:cubicBezTo>
                      <a:cubicBezTo>
                        <a:pt x="4837" y="3490"/>
                        <a:pt x="4839" y="3490"/>
                        <a:pt x="4839" y="3490"/>
                      </a:cubicBezTo>
                      <a:cubicBezTo>
                        <a:pt x="4839" y="3490"/>
                        <a:pt x="4845" y="3490"/>
                        <a:pt x="4845" y="3490"/>
                      </a:cubicBezTo>
                      <a:cubicBezTo>
                        <a:pt x="4845" y="3490"/>
                        <a:pt x="4846" y="3490"/>
                        <a:pt x="4846" y="3490"/>
                      </a:cubicBezTo>
                      <a:cubicBezTo>
                        <a:pt x="4846" y="3490"/>
                        <a:pt x="4848" y="3490"/>
                        <a:pt x="4848" y="3490"/>
                      </a:cubicBezTo>
                      <a:cubicBezTo>
                        <a:pt x="4848" y="3490"/>
                        <a:pt x="4851" y="3491"/>
                        <a:pt x="4851" y="3491"/>
                      </a:cubicBezTo>
                      <a:cubicBezTo>
                        <a:pt x="4851" y="3491"/>
                        <a:pt x="4852" y="3490"/>
                        <a:pt x="4852" y="3490"/>
                      </a:cubicBezTo>
                      <a:cubicBezTo>
                        <a:pt x="4852" y="3490"/>
                        <a:pt x="4856" y="3491"/>
                        <a:pt x="4856" y="3491"/>
                      </a:cubicBezTo>
                      <a:cubicBezTo>
                        <a:pt x="4856" y="3491"/>
                        <a:pt x="4862" y="3490"/>
                        <a:pt x="4862" y="3490"/>
                      </a:cubicBezTo>
                      <a:cubicBezTo>
                        <a:pt x="4862" y="3490"/>
                        <a:pt x="4863" y="3491"/>
                        <a:pt x="4863" y="3491"/>
                      </a:cubicBezTo>
                      <a:cubicBezTo>
                        <a:pt x="4863" y="3491"/>
                        <a:pt x="4864" y="3491"/>
                        <a:pt x="4864" y="3491"/>
                      </a:cubicBezTo>
                      <a:cubicBezTo>
                        <a:pt x="4864" y="3491"/>
                        <a:pt x="4866" y="3490"/>
                        <a:pt x="4866" y="3490"/>
                      </a:cubicBezTo>
                      <a:cubicBezTo>
                        <a:pt x="4866" y="3490"/>
                        <a:pt x="4872" y="3491"/>
                        <a:pt x="4872" y="3491"/>
                      </a:cubicBezTo>
                      <a:cubicBezTo>
                        <a:pt x="4872" y="3491"/>
                        <a:pt x="4874" y="3490"/>
                        <a:pt x="4874" y="3490"/>
                      </a:cubicBezTo>
                      <a:cubicBezTo>
                        <a:pt x="4874" y="3490"/>
                        <a:pt x="4877" y="3491"/>
                        <a:pt x="4877" y="3491"/>
                      </a:cubicBezTo>
                      <a:cubicBezTo>
                        <a:pt x="4877" y="3491"/>
                        <a:pt x="4880" y="3491"/>
                        <a:pt x="4880" y="3491"/>
                      </a:cubicBezTo>
                      <a:cubicBezTo>
                        <a:pt x="4880" y="3491"/>
                        <a:pt x="4882" y="3491"/>
                        <a:pt x="4882" y="3491"/>
                      </a:cubicBezTo>
                      <a:cubicBezTo>
                        <a:pt x="4882" y="3491"/>
                        <a:pt x="4886" y="3490"/>
                        <a:pt x="4886" y="3490"/>
                      </a:cubicBezTo>
                      <a:cubicBezTo>
                        <a:pt x="4886" y="3490"/>
                        <a:pt x="4886" y="3490"/>
                        <a:pt x="4886" y="3490"/>
                      </a:cubicBezTo>
                      <a:cubicBezTo>
                        <a:pt x="4886" y="3490"/>
                        <a:pt x="4889" y="3491"/>
                        <a:pt x="4889" y="3491"/>
                      </a:cubicBezTo>
                      <a:cubicBezTo>
                        <a:pt x="4889" y="3491"/>
                        <a:pt x="4893" y="3491"/>
                        <a:pt x="4893" y="3491"/>
                      </a:cubicBezTo>
                      <a:cubicBezTo>
                        <a:pt x="4893" y="3491"/>
                        <a:pt x="4894" y="3491"/>
                        <a:pt x="4894" y="3491"/>
                      </a:cubicBezTo>
                      <a:cubicBezTo>
                        <a:pt x="4894" y="3491"/>
                        <a:pt x="4899" y="3491"/>
                        <a:pt x="4899" y="3491"/>
                      </a:cubicBezTo>
                      <a:cubicBezTo>
                        <a:pt x="4899" y="3491"/>
                        <a:pt x="4900" y="3491"/>
                        <a:pt x="4900" y="3491"/>
                      </a:cubicBezTo>
                      <a:cubicBezTo>
                        <a:pt x="4900" y="3491"/>
                        <a:pt x="4905" y="3491"/>
                        <a:pt x="4905" y="3491"/>
                      </a:cubicBezTo>
                      <a:cubicBezTo>
                        <a:pt x="4905" y="3491"/>
                        <a:pt x="4908" y="3491"/>
                        <a:pt x="4908" y="3491"/>
                      </a:cubicBezTo>
                      <a:cubicBezTo>
                        <a:pt x="4908" y="3491"/>
                        <a:pt x="4910" y="3491"/>
                        <a:pt x="4910" y="3491"/>
                      </a:cubicBezTo>
                      <a:cubicBezTo>
                        <a:pt x="4910" y="3491"/>
                        <a:pt x="4914" y="3491"/>
                        <a:pt x="4914" y="3491"/>
                      </a:cubicBezTo>
                      <a:cubicBezTo>
                        <a:pt x="4914" y="3491"/>
                        <a:pt x="4915" y="3491"/>
                        <a:pt x="4915" y="3491"/>
                      </a:cubicBezTo>
                      <a:cubicBezTo>
                        <a:pt x="4915" y="3491"/>
                        <a:pt x="4918" y="3491"/>
                        <a:pt x="4918" y="3491"/>
                      </a:cubicBezTo>
                      <a:cubicBezTo>
                        <a:pt x="4918" y="3491"/>
                        <a:pt x="4922" y="3492"/>
                        <a:pt x="4922" y="3492"/>
                      </a:cubicBezTo>
                      <a:cubicBezTo>
                        <a:pt x="4922" y="3492"/>
                        <a:pt x="4925" y="3491"/>
                        <a:pt x="4925" y="3491"/>
                      </a:cubicBezTo>
                      <a:cubicBezTo>
                        <a:pt x="4925" y="3491"/>
                        <a:pt x="4927" y="3491"/>
                        <a:pt x="4927" y="3491"/>
                      </a:cubicBezTo>
                      <a:cubicBezTo>
                        <a:pt x="4927" y="3491"/>
                        <a:pt x="4927" y="3491"/>
                        <a:pt x="4927" y="3491"/>
                      </a:cubicBezTo>
                      <a:cubicBezTo>
                        <a:pt x="4927" y="3491"/>
                        <a:pt x="4932" y="3491"/>
                        <a:pt x="4932" y="3491"/>
                      </a:cubicBezTo>
                      <a:cubicBezTo>
                        <a:pt x="4932" y="3491"/>
                        <a:pt x="4936" y="3490"/>
                        <a:pt x="4936" y="3490"/>
                      </a:cubicBezTo>
                      <a:cubicBezTo>
                        <a:pt x="4936" y="3490"/>
                        <a:pt x="4937" y="3490"/>
                        <a:pt x="4937" y="3490"/>
                      </a:cubicBezTo>
                      <a:cubicBezTo>
                        <a:pt x="4937" y="3490"/>
                        <a:pt x="4943" y="3488"/>
                        <a:pt x="4943" y="3488"/>
                      </a:cubicBezTo>
                      <a:cubicBezTo>
                        <a:pt x="4943" y="3488"/>
                        <a:pt x="4945" y="3483"/>
                        <a:pt x="4945" y="3483"/>
                      </a:cubicBezTo>
                      <a:cubicBezTo>
                        <a:pt x="4945" y="3483"/>
                        <a:pt x="4948" y="3487"/>
                        <a:pt x="4948" y="3487"/>
                      </a:cubicBezTo>
                      <a:cubicBezTo>
                        <a:pt x="4948" y="3487"/>
                        <a:pt x="4949" y="3488"/>
                        <a:pt x="4949" y="3488"/>
                      </a:cubicBezTo>
                      <a:cubicBezTo>
                        <a:pt x="4949" y="3488"/>
                        <a:pt x="4950" y="3488"/>
                        <a:pt x="4950" y="3488"/>
                      </a:cubicBezTo>
                      <a:cubicBezTo>
                        <a:pt x="4950" y="3488"/>
                        <a:pt x="4954" y="3488"/>
                        <a:pt x="4954" y="3488"/>
                      </a:cubicBezTo>
                      <a:cubicBezTo>
                        <a:pt x="4954" y="3488"/>
                        <a:pt x="4958" y="3482"/>
                        <a:pt x="4958" y="3482"/>
                      </a:cubicBezTo>
                      <a:cubicBezTo>
                        <a:pt x="4958" y="3482"/>
                        <a:pt x="4960" y="3485"/>
                        <a:pt x="4960" y="3485"/>
                      </a:cubicBezTo>
                      <a:cubicBezTo>
                        <a:pt x="4960" y="3485"/>
                        <a:pt x="4964" y="3489"/>
                        <a:pt x="4964" y="3489"/>
                      </a:cubicBezTo>
                      <a:cubicBezTo>
                        <a:pt x="4964" y="3489"/>
                        <a:pt x="4967" y="3488"/>
                        <a:pt x="4967" y="3488"/>
                      </a:cubicBezTo>
                      <a:cubicBezTo>
                        <a:pt x="4967" y="3488"/>
                        <a:pt x="4971" y="3489"/>
                        <a:pt x="4971" y="3489"/>
                      </a:cubicBezTo>
                      <a:cubicBezTo>
                        <a:pt x="4971" y="3489"/>
                        <a:pt x="4971" y="3489"/>
                        <a:pt x="4971" y="3489"/>
                      </a:cubicBezTo>
                      <a:cubicBezTo>
                        <a:pt x="4971" y="3489"/>
                        <a:pt x="4977" y="3491"/>
                        <a:pt x="4977" y="3491"/>
                      </a:cubicBezTo>
                      <a:cubicBezTo>
                        <a:pt x="4977" y="3491"/>
                        <a:pt x="4977" y="3491"/>
                        <a:pt x="4977" y="3491"/>
                      </a:cubicBezTo>
                      <a:cubicBezTo>
                        <a:pt x="4977" y="3491"/>
                        <a:pt x="4980" y="3490"/>
                        <a:pt x="4980" y="3490"/>
                      </a:cubicBezTo>
                      <a:cubicBezTo>
                        <a:pt x="4980" y="3490"/>
                        <a:pt x="4984" y="3490"/>
                        <a:pt x="4984" y="3490"/>
                      </a:cubicBezTo>
                      <a:cubicBezTo>
                        <a:pt x="4984" y="3490"/>
                        <a:pt x="4988" y="3491"/>
                        <a:pt x="4988" y="3491"/>
                      </a:cubicBezTo>
                      <a:cubicBezTo>
                        <a:pt x="4988" y="3491"/>
                        <a:pt x="4988" y="3491"/>
                        <a:pt x="4988" y="3491"/>
                      </a:cubicBezTo>
                      <a:cubicBezTo>
                        <a:pt x="4988" y="3491"/>
                        <a:pt x="4994" y="3492"/>
                        <a:pt x="4994" y="3492"/>
                      </a:cubicBezTo>
                      <a:cubicBezTo>
                        <a:pt x="4994" y="3492"/>
                        <a:pt x="4994" y="3492"/>
                        <a:pt x="4994" y="3492"/>
                      </a:cubicBezTo>
                      <a:cubicBezTo>
                        <a:pt x="4994" y="3492"/>
                        <a:pt x="4999" y="3491"/>
                        <a:pt x="4999" y="3491"/>
                      </a:cubicBezTo>
                      <a:cubicBezTo>
                        <a:pt x="4999" y="3491"/>
                        <a:pt x="4999" y="3491"/>
                        <a:pt x="4999" y="3491"/>
                      </a:cubicBezTo>
                      <a:cubicBezTo>
                        <a:pt x="4999" y="3491"/>
                        <a:pt x="5004" y="3492"/>
                        <a:pt x="5004" y="3492"/>
                      </a:cubicBezTo>
                      <a:cubicBezTo>
                        <a:pt x="5004" y="3492"/>
                        <a:pt x="5006" y="3492"/>
                        <a:pt x="5006" y="3492"/>
                      </a:cubicBezTo>
                      <a:cubicBezTo>
                        <a:pt x="5006" y="3492"/>
                        <a:pt x="5010" y="3492"/>
                        <a:pt x="5010" y="3492"/>
                      </a:cubicBezTo>
                      <a:cubicBezTo>
                        <a:pt x="5010" y="3492"/>
                        <a:pt x="5013" y="3491"/>
                        <a:pt x="5013" y="3491"/>
                      </a:cubicBezTo>
                      <a:cubicBezTo>
                        <a:pt x="5013" y="3491"/>
                        <a:pt x="5015" y="3492"/>
                        <a:pt x="5015" y="3492"/>
                      </a:cubicBezTo>
                      <a:cubicBezTo>
                        <a:pt x="5015" y="3492"/>
                        <a:pt x="5016" y="3492"/>
                        <a:pt x="5016" y="3492"/>
                      </a:cubicBezTo>
                      <a:cubicBezTo>
                        <a:pt x="5016" y="3492"/>
                        <a:pt x="5021" y="3492"/>
                        <a:pt x="5021" y="3492"/>
                      </a:cubicBezTo>
                      <a:cubicBezTo>
                        <a:pt x="5021" y="3492"/>
                        <a:pt x="5022" y="3492"/>
                        <a:pt x="5022" y="3492"/>
                      </a:cubicBezTo>
                      <a:cubicBezTo>
                        <a:pt x="5022" y="3492"/>
                        <a:pt x="5027" y="3491"/>
                        <a:pt x="5027" y="3491"/>
                      </a:cubicBezTo>
                      <a:cubicBezTo>
                        <a:pt x="5027" y="3491"/>
                        <a:pt x="5028" y="3491"/>
                        <a:pt x="5028" y="3491"/>
                      </a:cubicBezTo>
                      <a:cubicBezTo>
                        <a:pt x="5028" y="3491"/>
                        <a:pt x="5033" y="3489"/>
                        <a:pt x="5033" y="3489"/>
                      </a:cubicBezTo>
                      <a:cubicBezTo>
                        <a:pt x="5033" y="3489"/>
                        <a:pt x="5033" y="3488"/>
                        <a:pt x="5033" y="3488"/>
                      </a:cubicBezTo>
                      <a:cubicBezTo>
                        <a:pt x="5033" y="3488"/>
                        <a:pt x="5039" y="3484"/>
                        <a:pt x="5039" y="3484"/>
                      </a:cubicBezTo>
                      <a:cubicBezTo>
                        <a:pt x="5039" y="3484"/>
                        <a:pt x="5039" y="3484"/>
                        <a:pt x="5039" y="3484"/>
                      </a:cubicBezTo>
                      <a:cubicBezTo>
                        <a:pt x="5039" y="3484"/>
                        <a:pt x="5044" y="3476"/>
                        <a:pt x="5044" y="3476"/>
                      </a:cubicBezTo>
                      <a:cubicBezTo>
                        <a:pt x="5044" y="3476"/>
                        <a:pt x="5045" y="3476"/>
                        <a:pt x="5045" y="3476"/>
                      </a:cubicBezTo>
                      <a:cubicBezTo>
                        <a:pt x="5045" y="3476"/>
                        <a:pt x="5050" y="3456"/>
                        <a:pt x="5050" y="3456"/>
                      </a:cubicBezTo>
                      <a:cubicBezTo>
                        <a:pt x="5050" y="3456"/>
                        <a:pt x="5050" y="3455"/>
                        <a:pt x="5050" y="3455"/>
                      </a:cubicBezTo>
                      <a:cubicBezTo>
                        <a:pt x="5050" y="3455"/>
                        <a:pt x="5056" y="3406"/>
                        <a:pt x="5056" y="3406"/>
                      </a:cubicBezTo>
                      <a:cubicBezTo>
                        <a:pt x="5056" y="3406"/>
                        <a:pt x="5056" y="3401"/>
                        <a:pt x="5056" y="3401"/>
                      </a:cubicBezTo>
                      <a:cubicBezTo>
                        <a:pt x="5056" y="3401"/>
                        <a:pt x="5061" y="2647"/>
                        <a:pt x="5061" y="2647"/>
                      </a:cubicBezTo>
                      <a:cubicBezTo>
                        <a:pt x="5061" y="2647"/>
                        <a:pt x="5063" y="2098"/>
                        <a:pt x="5063" y="2098"/>
                      </a:cubicBezTo>
                      <a:cubicBezTo>
                        <a:pt x="5063" y="2098"/>
                        <a:pt x="5067" y="3171"/>
                        <a:pt x="5067" y="3171"/>
                      </a:cubicBezTo>
                      <a:cubicBezTo>
                        <a:pt x="5067" y="3171"/>
                        <a:pt x="5070" y="3254"/>
                        <a:pt x="5070" y="3254"/>
                      </a:cubicBezTo>
                      <a:cubicBezTo>
                        <a:pt x="5070" y="3254"/>
                        <a:pt x="5073" y="3080"/>
                        <a:pt x="5073" y="3080"/>
                      </a:cubicBezTo>
                      <a:cubicBezTo>
                        <a:pt x="5073" y="3080"/>
                        <a:pt x="5073" y="3036"/>
                        <a:pt x="5073" y="3036"/>
                      </a:cubicBezTo>
                      <a:cubicBezTo>
                        <a:pt x="5073" y="3036"/>
                        <a:pt x="5076" y="2120"/>
                        <a:pt x="5076" y="2120"/>
                      </a:cubicBezTo>
                      <a:cubicBezTo>
                        <a:pt x="5076" y="2120"/>
                        <a:pt x="5079" y="3012"/>
                        <a:pt x="5079" y="3012"/>
                      </a:cubicBezTo>
                      <a:cubicBezTo>
                        <a:pt x="5079" y="3012"/>
                        <a:pt x="5084" y="3382"/>
                        <a:pt x="5084" y="3382"/>
                      </a:cubicBezTo>
                      <a:cubicBezTo>
                        <a:pt x="5084" y="3382"/>
                        <a:pt x="5084" y="3386"/>
                        <a:pt x="5084" y="3386"/>
                      </a:cubicBezTo>
                      <a:cubicBezTo>
                        <a:pt x="5084" y="3386"/>
                        <a:pt x="5090" y="3414"/>
                        <a:pt x="5090" y="3414"/>
                      </a:cubicBezTo>
                      <a:cubicBezTo>
                        <a:pt x="5090" y="3414"/>
                        <a:pt x="5090" y="3416"/>
                        <a:pt x="5090" y="3416"/>
                      </a:cubicBezTo>
                      <a:cubicBezTo>
                        <a:pt x="5090" y="3416"/>
                        <a:pt x="5095" y="3452"/>
                        <a:pt x="5095" y="3452"/>
                      </a:cubicBezTo>
                      <a:cubicBezTo>
                        <a:pt x="5095" y="3452"/>
                        <a:pt x="5096" y="3452"/>
                        <a:pt x="5096" y="3452"/>
                      </a:cubicBezTo>
                      <a:cubicBezTo>
                        <a:pt x="5096" y="3452"/>
                        <a:pt x="5101" y="3465"/>
                        <a:pt x="5101" y="3465"/>
                      </a:cubicBezTo>
                      <a:cubicBezTo>
                        <a:pt x="5101" y="3465"/>
                        <a:pt x="5101" y="3465"/>
                        <a:pt x="5101" y="3465"/>
                      </a:cubicBezTo>
                      <a:cubicBezTo>
                        <a:pt x="5101" y="3465"/>
                        <a:pt x="5107" y="3470"/>
                        <a:pt x="5107" y="3470"/>
                      </a:cubicBezTo>
                      <a:cubicBezTo>
                        <a:pt x="5107" y="3470"/>
                        <a:pt x="5107" y="3470"/>
                        <a:pt x="5107" y="3470"/>
                      </a:cubicBezTo>
                      <a:cubicBezTo>
                        <a:pt x="5107" y="3470"/>
                        <a:pt x="5112" y="3475"/>
                        <a:pt x="5112" y="3475"/>
                      </a:cubicBezTo>
                      <a:cubicBezTo>
                        <a:pt x="5112" y="3475"/>
                        <a:pt x="5113" y="3475"/>
                        <a:pt x="5113" y="3475"/>
                      </a:cubicBezTo>
                      <a:cubicBezTo>
                        <a:pt x="5113" y="3475"/>
                        <a:pt x="5118" y="3477"/>
                        <a:pt x="5118" y="3477"/>
                      </a:cubicBezTo>
                      <a:cubicBezTo>
                        <a:pt x="5118" y="3477"/>
                        <a:pt x="5118" y="3477"/>
                        <a:pt x="5118" y="3477"/>
                      </a:cubicBezTo>
                      <a:cubicBezTo>
                        <a:pt x="5118" y="3477"/>
                        <a:pt x="5124" y="3480"/>
                        <a:pt x="5124" y="3480"/>
                      </a:cubicBezTo>
                      <a:cubicBezTo>
                        <a:pt x="5124" y="3480"/>
                        <a:pt x="5124" y="3480"/>
                        <a:pt x="5124" y="3480"/>
                      </a:cubicBezTo>
                      <a:cubicBezTo>
                        <a:pt x="5124" y="3480"/>
                        <a:pt x="5129" y="3481"/>
                        <a:pt x="5129" y="3481"/>
                      </a:cubicBezTo>
                      <a:cubicBezTo>
                        <a:pt x="5129" y="3481"/>
                        <a:pt x="5130" y="3481"/>
                        <a:pt x="5130" y="3481"/>
                      </a:cubicBezTo>
                      <a:cubicBezTo>
                        <a:pt x="5130" y="3481"/>
                        <a:pt x="5135" y="3483"/>
                        <a:pt x="5135" y="3483"/>
                      </a:cubicBezTo>
                      <a:cubicBezTo>
                        <a:pt x="5135" y="3483"/>
                        <a:pt x="5136" y="3482"/>
                        <a:pt x="5136" y="3482"/>
                      </a:cubicBezTo>
                      <a:cubicBezTo>
                        <a:pt x="5136" y="3482"/>
                        <a:pt x="5141" y="3484"/>
                        <a:pt x="5141" y="3484"/>
                      </a:cubicBezTo>
                      <a:cubicBezTo>
                        <a:pt x="5141" y="3484"/>
                        <a:pt x="5141" y="3484"/>
                        <a:pt x="5141" y="3484"/>
                      </a:cubicBezTo>
                      <a:cubicBezTo>
                        <a:pt x="5141" y="3484"/>
                        <a:pt x="5145" y="3484"/>
                        <a:pt x="5145" y="3484"/>
                      </a:cubicBezTo>
                      <a:cubicBezTo>
                        <a:pt x="5145" y="3484"/>
                        <a:pt x="5146" y="3484"/>
                        <a:pt x="5146" y="3484"/>
                      </a:cubicBezTo>
                      <a:cubicBezTo>
                        <a:pt x="5146" y="3484"/>
                        <a:pt x="5152" y="3486"/>
                        <a:pt x="5152" y="3486"/>
                      </a:cubicBezTo>
                      <a:cubicBezTo>
                        <a:pt x="5152" y="3486"/>
                        <a:pt x="5152" y="3486"/>
                        <a:pt x="5152" y="3486"/>
                      </a:cubicBezTo>
                      <a:cubicBezTo>
                        <a:pt x="5152" y="3486"/>
                        <a:pt x="5154" y="3487"/>
                        <a:pt x="5154" y="3487"/>
                      </a:cubicBezTo>
                      <a:cubicBezTo>
                        <a:pt x="5154" y="3487"/>
                        <a:pt x="5158" y="3486"/>
                        <a:pt x="5158" y="3486"/>
                      </a:cubicBezTo>
                      <a:cubicBezTo>
                        <a:pt x="5158" y="3486"/>
                        <a:pt x="5161" y="3487"/>
                        <a:pt x="5161" y="3487"/>
                      </a:cubicBezTo>
                      <a:cubicBezTo>
                        <a:pt x="5161" y="3487"/>
                        <a:pt x="5163" y="3486"/>
                        <a:pt x="5163" y="3486"/>
                      </a:cubicBezTo>
                      <a:cubicBezTo>
                        <a:pt x="5163" y="3486"/>
                        <a:pt x="5167" y="3487"/>
                        <a:pt x="5167" y="3487"/>
                      </a:cubicBezTo>
                      <a:cubicBezTo>
                        <a:pt x="5167" y="3487"/>
                        <a:pt x="5169" y="3487"/>
                        <a:pt x="5169" y="3487"/>
                      </a:cubicBezTo>
                      <a:cubicBezTo>
                        <a:pt x="5169" y="3487"/>
                        <a:pt x="5174" y="3488"/>
                        <a:pt x="5174" y="3488"/>
                      </a:cubicBezTo>
                      <a:cubicBezTo>
                        <a:pt x="5174" y="3488"/>
                        <a:pt x="5175" y="3487"/>
                        <a:pt x="5175" y="3487"/>
                      </a:cubicBezTo>
                      <a:cubicBezTo>
                        <a:pt x="5175" y="3487"/>
                        <a:pt x="5179" y="3487"/>
                        <a:pt x="5179" y="3487"/>
                      </a:cubicBezTo>
                      <a:cubicBezTo>
                        <a:pt x="5179" y="3487"/>
                        <a:pt x="5180" y="3487"/>
                        <a:pt x="5180" y="3487"/>
                      </a:cubicBezTo>
                      <a:cubicBezTo>
                        <a:pt x="5180" y="3487"/>
                        <a:pt x="5184" y="3480"/>
                        <a:pt x="5184" y="3480"/>
                      </a:cubicBezTo>
                      <a:cubicBezTo>
                        <a:pt x="5184" y="3480"/>
                        <a:pt x="5186" y="3484"/>
                        <a:pt x="5186" y="3484"/>
                      </a:cubicBezTo>
                      <a:cubicBezTo>
                        <a:pt x="5186" y="3484"/>
                        <a:pt x="5191" y="3487"/>
                        <a:pt x="5191" y="3487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4" name="Freeform 93"/>
                <p:cNvSpPr>
                  <a:spLocks/>
                </p:cNvSpPr>
                <p:nvPr/>
              </p:nvSpPr>
              <p:spPr bwMode="auto">
                <a:xfrm>
                  <a:off x="-4725988" y="2344738"/>
                  <a:ext cx="627063" cy="2517775"/>
                </a:xfrm>
                <a:custGeom>
                  <a:avLst/>
                  <a:gdLst>
                    <a:gd name="T0" fmla="*/ 5 w 952"/>
                    <a:gd name="T1" fmla="*/ 3822 h 3823"/>
                    <a:gd name="T2" fmla="*/ 22 w 952"/>
                    <a:gd name="T3" fmla="*/ 3822 h 3823"/>
                    <a:gd name="T4" fmla="*/ 37 w 952"/>
                    <a:gd name="T5" fmla="*/ 3822 h 3823"/>
                    <a:gd name="T6" fmla="*/ 53 w 952"/>
                    <a:gd name="T7" fmla="*/ 3822 h 3823"/>
                    <a:gd name="T8" fmla="*/ 70 w 952"/>
                    <a:gd name="T9" fmla="*/ 3822 h 3823"/>
                    <a:gd name="T10" fmla="*/ 90 w 952"/>
                    <a:gd name="T11" fmla="*/ 3822 h 3823"/>
                    <a:gd name="T12" fmla="*/ 106 w 952"/>
                    <a:gd name="T13" fmla="*/ 3822 h 3823"/>
                    <a:gd name="T14" fmla="*/ 124 w 952"/>
                    <a:gd name="T15" fmla="*/ 3822 h 3823"/>
                    <a:gd name="T16" fmla="*/ 142 w 952"/>
                    <a:gd name="T17" fmla="*/ 3821 h 3823"/>
                    <a:gd name="T18" fmla="*/ 159 w 952"/>
                    <a:gd name="T19" fmla="*/ 3818 h 3823"/>
                    <a:gd name="T20" fmla="*/ 176 w 952"/>
                    <a:gd name="T21" fmla="*/ 3685 h 3823"/>
                    <a:gd name="T22" fmla="*/ 192 w 952"/>
                    <a:gd name="T23" fmla="*/ 3628 h 3823"/>
                    <a:gd name="T24" fmla="*/ 209 w 952"/>
                    <a:gd name="T25" fmla="*/ 3814 h 3823"/>
                    <a:gd name="T26" fmla="*/ 227 w 952"/>
                    <a:gd name="T27" fmla="*/ 3819 h 3823"/>
                    <a:gd name="T28" fmla="*/ 241 w 952"/>
                    <a:gd name="T29" fmla="*/ 3821 h 3823"/>
                    <a:gd name="T30" fmla="*/ 258 w 952"/>
                    <a:gd name="T31" fmla="*/ 3822 h 3823"/>
                    <a:gd name="T32" fmla="*/ 276 w 952"/>
                    <a:gd name="T33" fmla="*/ 3822 h 3823"/>
                    <a:gd name="T34" fmla="*/ 294 w 952"/>
                    <a:gd name="T35" fmla="*/ 3822 h 3823"/>
                    <a:gd name="T36" fmla="*/ 311 w 952"/>
                    <a:gd name="T37" fmla="*/ 3822 h 3823"/>
                    <a:gd name="T38" fmla="*/ 326 w 952"/>
                    <a:gd name="T39" fmla="*/ 3822 h 3823"/>
                    <a:gd name="T40" fmla="*/ 345 w 952"/>
                    <a:gd name="T41" fmla="*/ 3821 h 3823"/>
                    <a:gd name="T42" fmla="*/ 362 w 952"/>
                    <a:gd name="T43" fmla="*/ 3815 h 3823"/>
                    <a:gd name="T44" fmla="*/ 379 w 952"/>
                    <a:gd name="T45" fmla="*/ 3802 h 3823"/>
                    <a:gd name="T46" fmla="*/ 396 w 952"/>
                    <a:gd name="T47" fmla="*/ 3800 h 3823"/>
                    <a:gd name="T48" fmla="*/ 413 w 952"/>
                    <a:gd name="T49" fmla="*/ 3791 h 3823"/>
                    <a:gd name="T50" fmla="*/ 430 w 952"/>
                    <a:gd name="T51" fmla="*/ 3797 h 3823"/>
                    <a:gd name="T52" fmla="*/ 447 w 952"/>
                    <a:gd name="T53" fmla="*/ 3818 h 3823"/>
                    <a:gd name="T54" fmla="*/ 461 w 952"/>
                    <a:gd name="T55" fmla="*/ 3820 h 3823"/>
                    <a:gd name="T56" fmla="*/ 480 w 952"/>
                    <a:gd name="T57" fmla="*/ 3822 h 3823"/>
                    <a:gd name="T58" fmla="*/ 496 w 952"/>
                    <a:gd name="T59" fmla="*/ 3822 h 3823"/>
                    <a:gd name="T60" fmla="*/ 513 w 952"/>
                    <a:gd name="T61" fmla="*/ 3821 h 3823"/>
                    <a:gd name="T62" fmla="*/ 532 w 952"/>
                    <a:gd name="T63" fmla="*/ 3821 h 3823"/>
                    <a:gd name="T64" fmla="*/ 548 w 952"/>
                    <a:gd name="T65" fmla="*/ 3822 h 3823"/>
                    <a:gd name="T66" fmla="*/ 566 w 952"/>
                    <a:gd name="T67" fmla="*/ 3823 h 3823"/>
                    <a:gd name="T68" fmla="*/ 580 w 952"/>
                    <a:gd name="T69" fmla="*/ 3822 h 3823"/>
                    <a:gd name="T70" fmla="*/ 600 w 952"/>
                    <a:gd name="T71" fmla="*/ 3821 h 3823"/>
                    <a:gd name="T72" fmla="*/ 617 w 952"/>
                    <a:gd name="T73" fmla="*/ 3822 h 3823"/>
                    <a:gd name="T74" fmla="*/ 633 w 952"/>
                    <a:gd name="T75" fmla="*/ 3821 h 3823"/>
                    <a:gd name="T76" fmla="*/ 651 w 952"/>
                    <a:gd name="T77" fmla="*/ 3816 h 3823"/>
                    <a:gd name="T78" fmla="*/ 668 w 952"/>
                    <a:gd name="T79" fmla="*/ 3637 h 3823"/>
                    <a:gd name="T80" fmla="*/ 685 w 952"/>
                    <a:gd name="T81" fmla="*/ 3470 h 3823"/>
                    <a:gd name="T82" fmla="*/ 702 w 952"/>
                    <a:gd name="T83" fmla="*/ 3809 h 3823"/>
                    <a:gd name="T84" fmla="*/ 719 w 952"/>
                    <a:gd name="T85" fmla="*/ 3786 h 3823"/>
                    <a:gd name="T86" fmla="*/ 736 w 952"/>
                    <a:gd name="T87" fmla="*/ 3743 h 3823"/>
                    <a:gd name="T88" fmla="*/ 752 w 952"/>
                    <a:gd name="T89" fmla="*/ 3810 h 3823"/>
                    <a:gd name="T90" fmla="*/ 770 w 952"/>
                    <a:gd name="T91" fmla="*/ 3814 h 3823"/>
                    <a:gd name="T92" fmla="*/ 786 w 952"/>
                    <a:gd name="T93" fmla="*/ 3619 h 3823"/>
                    <a:gd name="T94" fmla="*/ 804 w 952"/>
                    <a:gd name="T95" fmla="*/ 3633 h 3823"/>
                    <a:gd name="T96" fmla="*/ 820 w 952"/>
                    <a:gd name="T97" fmla="*/ 3802 h 3823"/>
                    <a:gd name="T98" fmla="*/ 837 w 952"/>
                    <a:gd name="T99" fmla="*/ 3788 h 3823"/>
                    <a:gd name="T100" fmla="*/ 854 w 952"/>
                    <a:gd name="T101" fmla="*/ 3685 h 3823"/>
                    <a:gd name="T102" fmla="*/ 871 w 952"/>
                    <a:gd name="T103" fmla="*/ 3649 h 3823"/>
                    <a:gd name="T104" fmla="*/ 888 w 952"/>
                    <a:gd name="T105" fmla="*/ 3812 h 3823"/>
                    <a:gd name="T106" fmla="*/ 905 w 952"/>
                    <a:gd name="T107" fmla="*/ 3815 h 3823"/>
                    <a:gd name="T108" fmla="*/ 922 w 952"/>
                    <a:gd name="T109" fmla="*/ 3779 h 3823"/>
                    <a:gd name="T110" fmla="*/ 939 w 952"/>
                    <a:gd name="T111" fmla="*/ 3478 h 3823"/>
                    <a:gd name="T112" fmla="*/ 952 w 952"/>
                    <a:gd name="T113" fmla="*/ 0 h 3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2" h="3823">
                      <a:moveTo>
                        <a:pt x="0" y="3822"/>
                      </a:moveTo>
                      <a:lnTo>
                        <a:pt x="0" y="3822"/>
                      </a:lnTo>
                      <a:cubicBezTo>
                        <a:pt x="0" y="3822"/>
                        <a:pt x="1" y="3822"/>
                        <a:pt x="1" y="3822"/>
                      </a:cubicBezTo>
                      <a:cubicBezTo>
                        <a:pt x="1" y="3822"/>
                        <a:pt x="1" y="3822"/>
                        <a:pt x="1" y="3822"/>
                      </a:cubicBezTo>
                      <a:cubicBezTo>
                        <a:pt x="1" y="3822"/>
                        <a:pt x="1" y="3822"/>
                        <a:pt x="1" y="3822"/>
                      </a:cubicBezTo>
                      <a:cubicBezTo>
                        <a:pt x="1" y="3822"/>
                        <a:pt x="5" y="3822"/>
                        <a:pt x="5" y="3822"/>
                      </a:cubicBezTo>
                      <a:cubicBezTo>
                        <a:pt x="5" y="3822"/>
                        <a:pt x="7" y="3822"/>
                        <a:pt x="7" y="3822"/>
                      </a:cubicBezTo>
                      <a:cubicBezTo>
                        <a:pt x="7" y="3822"/>
                        <a:pt x="10" y="3822"/>
                        <a:pt x="10" y="3822"/>
                      </a:cubicBezTo>
                      <a:cubicBezTo>
                        <a:pt x="10" y="3822"/>
                        <a:pt x="12" y="3821"/>
                        <a:pt x="12" y="3821"/>
                      </a:cubicBezTo>
                      <a:cubicBezTo>
                        <a:pt x="12" y="3821"/>
                        <a:pt x="15" y="3822"/>
                        <a:pt x="15" y="3822"/>
                      </a:cubicBezTo>
                      <a:cubicBezTo>
                        <a:pt x="15" y="3822"/>
                        <a:pt x="18" y="3821"/>
                        <a:pt x="18" y="3821"/>
                      </a:cubicBezTo>
                      <a:cubicBezTo>
                        <a:pt x="18" y="3821"/>
                        <a:pt x="22" y="3822"/>
                        <a:pt x="22" y="3822"/>
                      </a:cubicBezTo>
                      <a:cubicBezTo>
                        <a:pt x="22" y="3822"/>
                        <a:pt x="27" y="3822"/>
                        <a:pt x="27" y="3822"/>
                      </a:cubicBezTo>
                      <a:cubicBezTo>
                        <a:pt x="27" y="3822"/>
                        <a:pt x="29" y="3822"/>
                        <a:pt x="29" y="3822"/>
                      </a:cubicBezTo>
                      <a:cubicBezTo>
                        <a:pt x="29" y="3822"/>
                        <a:pt x="30" y="3822"/>
                        <a:pt x="30" y="3822"/>
                      </a:cubicBezTo>
                      <a:cubicBezTo>
                        <a:pt x="30" y="3822"/>
                        <a:pt x="33" y="3821"/>
                        <a:pt x="33" y="3821"/>
                      </a:cubicBezTo>
                      <a:cubicBezTo>
                        <a:pt x="33" y="3821"/>
                        <a:pt x="34" y="3822"/>
                        <a:pt x="34" y="3822"/>
                      </a:cubicBezTo>
                      <a:cubicBezTo>
                        <a:pt x="34" y="3822"/>
                        <a:pt x="37" y="3822"/>
                        <a:pt x="37" y="3822"/>
                      </a:cubicBezTo>
                      <a:cubicBezTo>
                        <a:pt x="37" y="3822"/>
                        <a:pt x="42" y="3822"/>
                        <a:pt x="42" y="3822"/>
                      </a:cubicBezTo>
                      <a:cubicBezTo>
                        <a:pt x="42" y="3822"/>
                        <a:pt x="43" y="3822"/>
                        <a:pt x="43" y="3822"/>
                      </a:cubicBezTo>
                      <a:cubicBezTo>
                        <a:pt x="43" y="3822"/>
                        <a:pt x="49" y="3822"/>
                        <a:pt x="49" y="3822"/>
                      </a:cubicBezTo>
                      <a:cubicBezTo>
                        <a:pt x="49" y="3822"/>
                        <a:pt x="51" y="3822"/>
                        <a:pt x="51" y="3822"/>
                      </a:cubicBezTo>
                      <a:cubicBezTo>
                        <a:pt x="51" y="3822"/>
                        <a:pt x="52" y="3822"/>
                        <a:pt x="52" y="3822"/>
                      </a:cubicBezTo>
                      <a:cubicBezTo>
                        <a:pt x="52" y="3822"/>
                        <a:pt x="53" y="3822"/>
                        <a:pt x="53" y="3822"/>
                      </a:cubicBezTo>
                      <a:cubicBezTo>
                        <a:pt x="53" y="3822"/>
                        <a:pt x="58" y="3822"/>
                        <a:pt x="58" y="3822"/>
                      </a:cubicBezTo>
                      <a:cubicBezTo>
                        <a:pt x="58" y="3822"/>
                        <a:pt x="59" y="3822"/>
                        <a:pt x="59" y="3822"/>
                      </a:cubicBezTo>
                      <a:cubicBezTo>
                        <a:pt x="59" y="3822"/>
                        <a:pt x="63" y="3823"/>
                        <a:pt x="63" y="3823"/>
                      </a:cubicBezTo>
                      <a:cubicBezTo>
                        <a:pt x="63" y="3823"/>
                        <a:pt x="68" y="3822"/>
                        <a:pt x="68" y="3822"/>
                      </a:cubicBezTo>
                      <a:cubicBezTo>
                        <a:pt x="68" y="3822"/>
                        <a:pt x="68" y="3822"/>
                        <a:pt x="68" y="3822"/>
                      </a:cubicBezTo>
                      <a:cubicBezTo>
                        <a:pt x="68" y="3822"/>
                        <a:pt x="70" y="3822"/>
                        <a:pt x="70" y="3822"/>
                      </a:cubicBezTo>
                      <a:cubicBezTo>
                        <a:pt x="70" y="3822"/>
                        <a:pt x="77" y="3822"/>
                        <a:pt x="77" y="3822"/>
                      </a:cubicBezTo>
                      <a:cubicBezTo>
                        <a:pt x="77" y="3822"/>
                        <a:pt x="78" y="3822"/>
                        <a:pt x="78" y="3822"/>
                      </a:cubicBezTo>
                      <a:cubicBezTo>
                        <a:pt x="78" y="3822"/>
                        <a:pt x="83" y="3822"/>
                        <a:pt x="83" y="3822"/>
                      </a:cubicBezTo>
                      <a:cubicBezTo>
                        <a:pt x="83" y="3822"/>
                        <a:pt x="83" y="3822"/>
                        <a:pt x="83" y="3822"/>
                      </a:cubicBezTo>
                      <a:cubicBezTo>
                        <a:pt x="83" y="3822"/>
                        <a:pt x="87" y="3822"/>
                        <a:pt x="87" y="3822"/>
                      </a:cubicBezTo>
                      <a:cubicBezTo>
                        <a:pt x="87" y="3822"/>
                        <a:pt x="90" y="3822"/>
                        <a:pt x="90" y="3822"/>
                      </a:cubicBezTo>
                      <a:cubicBezTo>
                        <a:pt x="90" y="3822"/>
                        <a:pt x="91" y="3822"/>
                        <a:pt x="91" y="3822"/>
                      </a:cubicBezTo>
                      <a:cubicBezTo>
                        <a:pt x="91" y="3822"/>
                        <a:pt x="93" y="3822"/>
                        <a:pt x="93" y="3822"/>
                      </a:cubicBezTo>
                      <a:cubicBezTo>
                        <a:pt x="93" y="3822"/>
                        <a:pt x="98" y="3822"/>
                        <a:pt x="98" y="3822"/>
                      </a:cubicBezTo>
                      <a:cubicBezTo>
                        <a:pt x="98" y="3822"/>
                        <a:pt x="99" y="3822"/>
                        <a:pt x="99" y="3822"/>
                      </a:cubicBezTo>
                      <a:cubicBezTo>
                        <a:pt x="99" y="3822"/>
                        <a:pt x="104" y="3822"/>
                        <a:pt x="104" y="3822"/>
                      </a:cubicBezTo>
                      <a:cubicBezTo>
                        <a:pt x="104" y="3822"/>
                        <a:pt x="106" y="3822"/>
                        <a:pt x="106" y="3822"/>
                      </a:cubicBezTo>
                      <a:cubicBezTo>
                        <a:pt x="106" y="3822"/>
                        <a:pt x="110" y="3822"/>
                        <a:pt x="110" y="3822"/>
                      </a:cubicBezTo>
                      <a:cubicBezTo>
                        <a:pt x="110" y="3822"/>
                        <a:pt x="112" y="3822"/>
                        <a:pt x="112" y="3822"/>
                      </a:cubicBezTo>
                      <a:cubicBezTo>
                        <a:pt x="112" y="3822"/>
                        <a:pt x="115" y="3822"/>
                        <a:pt x="115" y="3822"/>
                      </a:cubicBezTo>
                      <a:cubicBezTo>
                        <a:pt x="115" y="3822"/>
                        <a:pt x="118" y="3822"/>
                        <a:pt x="118" y="3822"/>
                      </a:cubicBezTo>
                      <a:cubicBezTo>
                        <a:pt x="118" y="3822"/>
                        <a:pt x="120" y="3822"/>
                        <a:pt x="120" y="3822"/>
                      </a:cubicBezTo>
                      <a:cubicBezTo>
                        <a:pt x="120" y="3822"/>
                        <a:pt x="124" y="3822"/>
                        <a:pt x="124" y="3822"/>
                      </a:cubicBezTo>
                      <a:cubicBezTo>
                        <a:pt x="124" y="3822"/>
                        <a:pt x="127" y="3822"/>
                        <a:pt x="127" y="3822"/>
                      </a:cubicBezTo>
                      <a:cubicBezTo>
                        <a:pt x="127" y="3822"/>
                        <a:pt x="130" y="3822"/>
                        <a:pt x="130" y="3822"/>
                      </a:cubicBezTo>
                      <a:cubicBezTo>
                        <a:pt x="130" y="3822"/>
                        <a:pt x="132" y="3822"/>
                        <a:pt x="132" y="3822"/>
                      </a:cubicBezTo>
                      <a:cubicBezTo>
                        <a:pt x="132" y="3822"/>
                        <a:pt x="134" y="3822"/>
                        <a:pt x="134" y="3822"/>
                      </a:cubicBezTo>
                      <a:cubicBezTo>
                        <a:pt x="134" y="3822"/>
                        <a:pt x="138" y="3822"/>
                        <a:pt x="138" y="3822"/>
                      </a:cubicBezTo>
                      <a:cubicBezTo>
                        <a:pt x="138" y="3822"/>
                        <a:pt x="142" y="3821"/>
                        <a:pt x="142" y="3821"/>
                      </a:cubicBezTo>
                      <a:cubicBezTo>
                        <a:pt x="142" y="3821"/>
                        <a:pt x="142" y="3821"/>
                        <a:pt x="142" y="3821"/>
                      </a:cubicBezTo>
                      <a:cubicBezTo>
                        <a:pt x="142" y="3821"/>
                        <a:pt x="146" y="3821"/>
                        <a:pt x="146" y="3821"/>
                      </a:cubicBezTo>
                      <a:cubicBezTo>
                        <a:pt x="146" y="3821"/>
                        <a:pt x="149" y="3821"/>
                        <a:pt x="149" y="3821"/>
                      </a:cubicBezTo>
                      <a:cubicBezTo>
                        <a:pt x="149" y="3821"/>
                        <a:pt x="152" y="3820"/>
                        <a:pt x="152" y="3820"/>
                      </a:cubicBezTo>
                      <a:cubicBezTo>
                        <a:pt x="152" y="3820"/>
                        <a:pt x="153" y="3820"/>
                        <a:pt x="153" y="3820"/>
                      </a:cubicBezTo>
                      <a:cubicBezTo>
                        <a:pt x="153" y="3820"/>
                        <a:pt x="159" y="3818"/>
                        <a:pt x="159" y="3818"/>
                      </a:cubicBezTo>
                      <a:cubicBezTo>
                        <a:pt x="159" y="3818"/>
                        <a:pt x="159" y="3817"/>
                        <a:pt x="159" y="3817"/>
                      </a:cubicBezTo>
                      <a:cubicBezTo>
                        <a:pt x="159" y="3817"/>
                        <a:pt x="165" y="3813"/>
                        <a:pt x="165" y="3813"/>
                      </a:cubicBezTo>
                      <a:cubicBezTo>
                        <a:pt x="165" y="3813"/>
                        <a:pt x="165" y="3813"/>
                        <a:pt x="165" y="3813"/>
                      </a:cubicBezTo>
                      <a:cubicBezTo>
                        <a:pt x="165" y="3813"/>
                        <a:pt x="170" y="3801"/>
                        <a:pt x="170" y="3801"/>
                      </a:cubicBezTo>
                      <a:cubicBezTo>
                        <a:pt x="170" y="3801"/>
                        <a:pt x="170" y="3800"/>
                        <a:pt x="170" y="3800"/>
                      </a:cubicBezTo>
                      <a:cubicBezTo>
                        <a:pt x="170" y="3800"/>
                        <a:pt x="176" y="3685"/>
                        <a:pt x="176" y="3685"/>
                      </a:cubicBezTo>
                      <a:cubicBezTo>
                        <a:pt x="176" y="3685"/>
                        <a:pt x="177" y="3655"/>
                        <a:pt x="177" y="3655"/>
                      </a:cubicBezTo>
                      <a:cubicBezTo>
                        <a:pt x="177" y="3655"/>
                        <a:pt x="181" y="3771"/>
                        <a:pt x="181" y="3771"/>
                      </a:cubicBezTo>
                      <a:cubicBezTo>
                        <a:pt x="181" y="3771"/>
                        <a:pt x="182" y="3774"/>
                        <a:pt x="182" y="3774"/>
                      </a:cubicBezTo>
                      <a:cubicBezTo>
                        <a:pt x="182" y="3774"/>
                        <a:pt x="185" y="3785"/>
                        <a:pt x="185" y="3785"/>
                      </a:cubicBezTo>
                      <a:cubicBezTo>
                        <a:pt x="185" y="3785"/>
                        <a:pt x="187" y="3773"/>
                        <a:pt x="187" y="3773"/>
                      </a:cubicBezTo>
                      <a:cubicBezTo>
                        <a:pt x="187" y="3773"/>
                        <a:pt x="192" y="3628"/>
                        <a:pt x="192" y="3628"/>
                      </a:cubicBezTo>
                      <a:cubicBezTo>
                        <a:pt x="192" y="3628"/>
                        <a:pt x="193" y="3637"/>
                        <a:pt x="193" y="3637"/>
                      </a:cubicBezTo>
                      <a:cubicBezTo>
                        <a:pt x="193" y="3637"/>
                        <a:pt x="198" y="3792"/>
                        <a:pt x="198" y="3792"/>
                      </a:cubicBezTo>
                      <a:cubicBezTo>
                        <a:pt x="198" y="3792"/>
                        <a:pt x="199" y="3793"/>
                        <a:pt x="199" y="3793"/>
                      </a:cubicBezTo>
                      <a:cubicBezTo>
                        <a:pt x="199" y="3793"/>
                        <a:pt x="204" y="3810"/>
                        <a:pt x="204" y="3810"/>
                      </a:cubicBezTo>
                      <a:cubicBezTo>
                        <a:pt x="204" y="3810"/>
                        <a:pt x="204" y="3811"/>
                        <a:pt x="204" y="3811"/>
                      </a:cubicBezTo>
                      <a:cubicBezTo>
                        <a:pt x="204" y="3811"/>
                        <a:pt x="209" y="3814"/>
                        <a:pt x="209" y="3814"/>
                      </a:cubicBezTo>
                      <a:cubicBezTo>
                        <a:pt x="209" y="3814"/>
                        <a:pt x="210" y="3814"/>
                        <a:pt x="210" y="3814"/>
                      </a:cubicBezTo>
                      <a:cubicBezTo>
                        <a:pt x="210" y="3814"/>
                        <a:pt x="215" y="3817"/>
                        <a:pt x="215" y="3817"/>
                      </a:cubicBezTo>
                      <a:cubicBezTo>
                        <a:pt x="215" y="3817"/>
                        <a:pt x="216" y="3816"/>
                        <a:pt x="216" y="3816"/>
                      </a:cubicBezTo>
                      <a:cubicBezTo>
                        <a:pt x="216" y="3816"/>
                        <a:pt x="220" y="3819"/>
                        <a:pt x="220" y="3819"/>
                      </a:cubicBezTo>
                      <a:cubicBezTo>
                        <a:pt x="220" y="3819"/>
                        <a:pt x="221" y="3819"/>
                        <a:pt x="221" y="3819"/>
                      </a:cubicBezTo>
                      <a:cubicBezTo>
                        <a:pt x="221" y="3819"/>
                        <a:pt x="227" y="3819"/>
                        <a:pt x="227" y="3819"/>
                      </a:cubicBezTo>
                      <a:cubicBezTo>
                        <a:pt x="227" y="3819"/>
                        <a:pt x="227" y="3819"/>
                        <a:pt x="227" y="3819"/>
                      </a:cubicBezTo>
                      <a:cubicBezTo>
                        <a:pt x="227" y="3819"/>
                        <a:pt x="230" y="3820"/>
                        <a:pt x="230" y="3820"/>
                      </a:cubicBezTo>
                      <a:cubicBezTo>
                        <a:pt x="230" y="3820"/>
                        <a:pt x="232" y="3820"/>
                        <a:pt x="232" y="3820"/>
                      </a:cubicBezTo>
                      <a:cubicBezTo>
                        <a:pt x="232" y="3820"/>
                        <a:pt x="236" y="3821"/>
                        <a:pt x="236" y="3821"/>
                      </a:cubicBezTo>
                      <a:cubicBezTo>
                        <a:pt x="236" y="3821"/>
                        <a:pt x="240" y="3820"/>
                        <a:pt x="240" y="3820"/>
                      </a:cubicBezTo>
                      <a:cubicBezTo>
                        <a:pt x="240" y="3820"/>
                        <a:pt x="241" y="3821"/>
                        <a:pt x="241" y="3821"/>
                      </a:cubicBezTo>
                      <a:cubicBezTo>
                        <a:pt x="241" y="3821"/>
                        <a:pt x="245" y="3821"/>
                        <a:pt x="245" y="3821"/>
                      </a:cubicBezTo>
                      <a:cubicBezTo>
                        <a:pt x="245" y="3821"/>
                        <a:pt x="249" y="3821"/>
                        <a:pt x="249" y="3821"/>
                      </a:cubicBezTo>
                      <a:cubicBezTo>
                        <a:pt x="249" y="3821"/>
                        <a:pt x="251" y="3822"/>
                        <a:pt x="251" y="3822"/>
                      </a:cubicBezTo>
                      <a:cubicBezTo>
                        <a:pt x="251" y="3822"/>
                        <a:pt x="252" y="3821"/>
                        <a:pt x="252" y="3821"/>
                      </a:cubicBezTo>
                      <a:cubicBezTo>
                        <a:pt x="252" y="3821"/>
                        <a:pt x="257" y="3821"/>
                        <a:pt x="257" y="3821"/>
                      </a:cubicBezTo>
                      <a:cubicBezTo>
                        <a:pt x="257" y="3821"/>
                        <a:pt x="258" y="3822"/>
                        <a:pt x="258" y="3822"/>
                      </a:cubicBezTo>
                      <a:cubicBezTo>
                        <a:pt x="258" y="3822"/>
                        <a:pt x="261" y="3821"/>
                        <a:pt x="261" y="3821"/>
                      </a:cubicBezTo>
                      <a:cubicBezTo>
                        <a:pt x="261" y="3821"/>
                        <a:pt x="266" y="3821"/>
                        <a:pt x="266" y="3821"/>
                      </a:cubicBezTo>
                      <a:cubicBezTo>
                        <a:pt x="266" y="3821"/>
                        <a:pt x="266" y="3821"/>
                        <a:pt x="266" y="3821"/>
                      </a:cubicBezTo>
                      <a:cubicBezTo>
                        <a:pt x="266" y="3821"/>
                        <a:pt x="269" y="3820"/>
                        <a:pt x="269" y="3820"/>
                      </a:cubicBezTo>
                      <a:cubicBezTo>
                        <a:pt x="269" y="3820"/>
                        <a:pt x="272" y="3821"/>
                        <a:pt x="272" y="3821"/>
                      </a:cubicBezTo>
                      <a:cubicBezTo>
                        <a:pt x="272" y="3821"/>
                        <a:pt x="276" y="3822"/>
                        <a:pt x="276" y="3822"/>
                      </a:cubicBezTo>
                      <a:cubicBezTo>
                        <a:pt x="276" y="3822"/>
                        <a:pt x="279" y="3822"/>
                        <a:pt x="279" y="3822"/>
                      </a:cubicBezTo>
                      <a:cubicBezTo>
                        <a:pt x="279" y="3822"/>
                        <a:pt x="280" y="3822"/>
                        <a:pt x="280" y="3822"/>
                      </a:cubicBezTo>
                      <a:cubicBezTo>
                        <a:pt x="280" y="3822"/>
                        <a:pt x="287" y="3822"/>
                        <a:pt x="287" y="3822"/>
                      </a:cubicBezTo>
                      <a:cubicBezTo>
                        <a:pt x="287" y="3822"/>
                        <a:pt x="289" y="3822"/>
                        <a:pt x="289" y="3822"/>
                      </a:cubicBezTo>
                      <a:cubicBezTo>
                        <a:pt x="289" y="3822"/>
                        <a:pt x="292" y="3822"/>
                        <a:pt x="292" y="3822"/>
                      </a:cubicBezTo>
                      <a:cubicBezTo>
                        <a:pt x="292" y="3822"/>
                        <a:pt x="294" y="3822"/>
                        <a:pt x="294" y="3822"/>
                      </a:cubicBezTo>
                      <a:cubicBezTo>
                        <a:pt x="294" y="3822"/>
                        <a:pt x="295" y="3822"/>
                        <a:pt x="295" y="3822"/>
                      </a:cubicBezTo>
                      <a:cubicBezTo>
                        <a:pt x="295" y="3822"/>
                        <a:pt x="296" y="3822"/>
                        <a:pt x="296" y="3822"/>
                      </a:cubicBezTo>
                      <a:cubicBezTo>
                        <a:pt x="296" y="3822"/>
                        <a:pt x="304" y="3822"/>
                        <a:pt x="304" y="3822"/>
                      </a:cubicBezTo>
                      <a:cubicBezTo>
                        <a:pt x="304" y="3822"/>
                        <a:pt x="305" y="3822"/>
                        <a:pt x="305" y="3822"/>
                      </a:cubicBezTo>
                      <a:cubicBezTo>
                        <a:pt x="305" y="3822"/>
                        <a:pt x="308" y="3822"/>
                        <a:pt x="308" y="3822"/>
                      </a:cubicBezTo>
                      <a:cubicBezTo>
                        <a:pt x="308" y="3822"/>
                        <a:pt x="311" y="3822"/>
                        <a:pt x="311" y="3822"/>
                      </a:cubicBezTo>
                      <a:cubicBezTo>
                        <a:pt x="311" y="3822"/>
                        <a:pt x="314" y="3822"/>
                        <a:pt x="314" y="3822"/>
                      </a:cubicBezTo>
                      <a:cubicBezTo>
                        <a:pt x="314" y="3822"/>
                        <a:pt x="316" y="3822"/>
                        <a:pt x="316" y="3822"/>
                      </a:cubicBezTo>
                      <a:cubicBezTo>
                        <a:pt x="316" y="3822"/>
                        <a:pt x="318" y="3822"/>
                        <a:pt x="318" y="3822"/>
                      </a:cubicBezTo>
                      <a:cubicBezTo>
                        <a:pt x="318" y="3822"/>
                        <a:pt x="321" y="3823"/>
                        <a:pt x="321" y="3823"/>
                      </a:cubicBezTo>
                      <a:cubicBezTo>
                        <a:pt x="321" y="3823"/>
                        <a:pt x="324" y="3822"/>
                        <a:pt x="324" y="3822"/>
                      </a:cubicBezTo>
                      <a:cubicBezTo>
                        <a:pt x="324" y="3822"/>
                        <a:pt x="326" y="3822"/>
                        <a:pt x="326" y="3822"/>
                      </a:cubicBezTo>
                      <a:cubicBezTo>
                        <a:pt x="326" y="3822"/>
                        <a:pt x="332" y="3822"/>
                        <a:pt x="332" y="3822"/>
                      </a:cubicBezTo>
                      <a:cubicBezTo>
                        <a:pt x="332" y="3822"/>
                        <a:pt x="333" y="3822"/>
                        <a:pt x="333" y="3822"/>
                      </a:cubicBezTo>
                      <a:cubicBezTo>
                        <a:pt x="333" y="3822"/>
                        <a:pt x="334" y="3822"/>
                        <a:pt x="334" y="3822"/>
                      </a:cubicBezTo>
                      <a:cubicBezTo>
                        <a:pt x="334" y="3822"/>
                        <a:pt x="336" y="3821"/>
                        <a:pt x="336" y="3821"/>
                      </a:cubicBezTo>
                      <a:cubicBezTo>
                        <a:pt x="336" y="3821"/>
                        <a:pt x="341" y="3822"/>
                        <a:pt x="341" y="3822"/>
                      </a:cubicBezTo>
                      <a:cubicBezTo>
                        <a:pt x="341" y="3822"/>
                        <a:pt x="345" y="3821"/>
                        <a:pt x="345" y="3821"/>
                      </a:cubicBezTo>
                      <a:cubicBezTo>
                        <a:pt x="345" y="3821"/>
                        <a:pt x="346" y="3821"/>
                        <a:pt x="346" y="3821"/>
                      </a:cubicBezTo>
                      <a:cubicBezTo>
                        <a:pt x="346" y="3821"/>
                        <a:pt x="349" y="3820"/>
                        <a:pt x="349" y="3820"/>
                      </a:cubicBezTo>
                      <a:cubicBezTo>
                        <a:pt x="349" y="3820"/>
                        <a:pt x="351" y="3821"/>
                        <a:pt x="351" y="3821"/>
                      </a:cubicBezTo>
                      <a:cubicBezTo>
                        <a:pt x="351" y="3821"/>
                        <a:pt x="356" y="3819"/>
                        <a:pt x="356" y="3819"/>
                      </a:cubicBezTo>
                      <a:cubicBezTo>
                        <a:pt x="356" y="3819"/>
                        <a:pt x="357" y="3819"/>
                        <a:pt x="357" y="3819"/>
                      </a:cubicBezTo>
                      <a:cubicBezTo>
                        <a:pt x="357" y="3819"/>
                        <a:pt x="362" y="3815"/>
                        <a:pt x="362" y="3815"/>
                      </a:cubicBezTo>
                      <a:cubicBezTo>
                        <a:pt x="362" y="3815"/>
                        <a:pt x="363" y="3815"/>
                        <a:pt x="363" y="3815"/>
                      </a:cubicBezTo>
                      <a:cubicBezTo>
                        <a:pt x="363" y="3815"/>
                        <a:pt x="368" y="3761"/>
                        <a:pt x="368" y="3761"/>
                      </a:cubicBezTo>
                      <a:cubicBezTo>
                        <a:pt x="368" y="3761"/>
                        <a:pt x="369" y="3753"/>
                        <a:pt x="369" y="3753"/>
                      </a:cubicBezTo>
                      <a:cubicBezTo>
                        <a:pt x="369" y="3753"/>
                        <a:pt x="374" y="3808"/>
                        <a:pt x="374" y="3808"/>
                      </a:cubicBezTo>
                      <a:cubicBezTo>
                        <a:pt x="374" y="3808"/>
                        <a:pt x="375" y="3809"/>
                        <a:pt x="375" y="3809"/>
                      </a:cubicBezTo>
                      <a:cubicBezTo>
                        <a:pt x="375" y="3809"/>
                        <a:pt x="379" y="3802"/>
                        <a:pt x="379" y="3802"/>
                      </a:cubicBezTo>
                      <a:cubicBezTo>
                        <a:pt x="379" y="3802"/>
                        <a:pt x="380" y="3801"/>
                        <a:pt x="380" y="3801"/>
                      </a:cubicBezTo>
                      <a:cubicBezTo>
                        <a:pt x="380" y="3801"/>
                        <a:pt x="384" y="3710"/>
                        <a:pt x="384" y="3710"/>
                      </a:cubicBezTo>
                      <a:cubicBezTo>
                        <a:pt x="384" y="3710"/>
                        <a:pt x="385" y="3730"/>
                        <a:pt x="385" y="3730"/>
                      </a:cubicBezTo>
                      <a:cubicBezTo>
                        <a:pt x="385" y="3730"/>
                        <a:pt x="391" y="3806"/>
                        <a:pt x="391" y="3806"/>
                      </a:cubicBezTo>
                      <a:cubicBezTo>
                        <a:pt x="391" y="3806"/>
                        <a:pt x="393" y="3807"/>
                        <a:pt x="393" y="3807"/>
                      </a:cubicBezTo>
                      <a:cubicBezTo>
                        <a:pt x="393" y="3807"/>
                        <a:pt x="396" y="3800"/>
                        <a:pt x="396" y="3800"/>
                      </a:cubicBezTo>
                      <a:cubicBezTo>
                        <a:pt x="396" y="3800"/>
                        <a:pt x="399" y="3765"/>
                        <a:pt x="399" y="3765"/>
                      </a:cubicBezTo>
                      <a:cubicBezTo>
                        <a:pt x="399" y="3765"/>
                        <a:pt x="402" y="3801"/>
                        <a:pt x="402" y="3801"/>
                      </a:cubicBezTo>
                      <a:cubicBezTo>
                        <a:pt x="402" y="3801"/>
                        <a:pt x="402" y="3802"/>
                        <a:pt x="402" y="3802"/>
                      </a:cubicBezTo>
                      <a:cubicBezTo>
                        <a:pt x="402" y="3802"/>
                        <a:pt x="405" y="3807"/>
                        <a:pt x="405" y="3807"/>
                      </a:cubicBezTo>
                      <a:cubicBezTo>
                        <a:pt x="405" y="3807"/>
                        <a:pt x="408" y="3806"/>
                        <a:pt x="408" y="3806"/>
                      </a:cubicBezTo>
                      <a:cubicBezTo>
                        <a:pt x="408" y="3806"/>
                        <a:pt x="413" y="3791"/>
                        <a:pt x="413" y="3791"/>
                      </a:cubicBezTo>
                      <a:cubicBezTo>
                        <a:pt x="413" y="3791"/>
                        <a:pt x="414" y="3790"/>
                        <a:pt x="414" y="3790"/>
                      </a:cubicBezTo>
                      <a:cubicBezTo>
                        <a:pt x="414" y="3790"/>
                        <a:pt x="419" y="3587"/>
                        <a:pt x="419" y="3587"/>
                      </a:cubicBezTo>
                      <a:cubicBezTo>
                        <a:pt x="419" y="3587"/>
                        <a:pt x="421" y="3529"/>
                        <a:pt x="421" y="3529"/>
                      </a:cubicBezTo>
                      <a:cubicBezTo>
                        <a:pt x="421" y="3529"/>
                        <a:pt x="425" y="3654"/>
                        <a:pt x="425" y="3654"/>
                      </a:cubicBezTo>
                      <a:cubicBezTo>
                        <a:pt x="425" y="3654"/>
                        <a:pt x="425" y="3671"/>
                        <a:pt x="425" y="3671"/>
                      </a:cubicBezTo>
                      <a:cubicBezTo>
                        <a:pt x="425" y="3671"/>
                        <a:pt x="430" y="3797"/>
                        <a:pt x="430" y="3797"/>
                      </a:cubicBezTo>
                      <a:cubicBezTo>
                        <a:pt x="430" y="3797"/>
                        <a:pt x="430" y="3798"/>
                        <a:pt x="430" y="3798"/>
                      </a:cubicBezTo>
                      <a:cubicBezTo>
                        <a:pt x="430" y="3798"/>
                        <a:pt x="436" y="3812"/>
                        <a:pt x="436" y="3812"/>
                      </a:cubicBezTo>
                      <a:cubicBezTo>
                        <a:pt x="436" y="3812"/>
                        <a:pt x="436" y="3812"/>
                        <a:pt x="436" y="3812"/>
                      </a:cubicBezTo>
                      <a:cubicBezTo>
                        <a:pt x="436" y="3812"/>
                        <a:pt x="442" y="3816"/>
                        <a:pt x="442" y="3816"/>
                      </a:cubicBezTo>
                      <a:cubicBezTo>
                        <a:pt x="442" y="3816"/>
                        <a:pt x="443" y="3816"/>
                        <a:pt x="443" y="3816"/>
                      </a:cubicBezTo>
                      <a:cubicBezTo>
                        <a:pt x="443" y="3816"/>
                        <a:pt x="447" y="3818"/>
                        <a:pt x="447" y="3818"/>
                      </a:cubicBezTo>
                      <a:cubicBezTo>
                        <a:pt x="447" y="3818"/>
                        <a:pt x="448" y="3818"/>
                        <a:pt x="448" y="3818"/>
                      </a:cubicBezTo>
                      <a:cubicBezTo>
                        <a:pt x="448" y="3818"/>
                        <a:pt x="453" y="3819"/>
                        <a:pt x="453" y="3819"/>
                      </a:cubicBezTo>
                      <a:cubicBezTo>
                        <a:pt x="453" y="3819"/>
                        <a:pt x="454" y="3818"/>
                        <a:pt x="454" y="3818"/>
                      </a:cubicBezTo>
                      <a:cubicBezTo>
                        <a:pt x="454" y="3818"/>
                        <a:pt x="458" y="3819"/>
                        <a:pt x="458" y="3819"/>
                      </a:cubicBezTo>
                      <a:cubicBezTo>
                        <a:pt x="458" y="3819"/>
                        <a:pt x="460" y="3820"/>
                        <a:pt x="460" y="3820"/>
                      </a:cubicBezTo>
                      <a:cubicBezTo>
                        <a:pt x="460" y="3820"/>
                        <a:pt x="461" y="3820"/>
                        <a:pt x="461" y="3820"/>
                      </a:cubicBezTo>
                      <a:cubicBezTo>
                        <a:pt x="461" y="3820"/>
                        <a:pt x="464" y="3820"/>
                        <a:pt x="464" y="3820"/>
                      </a:cubicBezTo>
                      <a:cubicBezTo>
                        <a:pt x="464" y="3820"/>
                        <a:pt x="468" y="3821"/>
                        <a:pt x="468" y="3821"/>
                      </a:cubicBezTo>
                      <a:cubicBezTo>
                        <a:pt x="468" y="3821"/>
                        <a:pt x="472" y="3820"/>
                        <a:pt x="472" y="3820"/>
                      </a:cubicBezTo>
                      <a:cubicBezTo>
                        <a:pt x="472" y="3820"/>
                        <a:pt x="475" y="3821"/>
                        <a:pt x="475" y="3821"/>
                      </a:cubicBezTo>
                      <a:cubicBezTo>
                        <a:pt x="475" y="3821"/>
                        <a:pt x="476" y="3821"/>
                        <a:pt x="476" y="3821"/>
                      </a:cubicBezTo>
                      <a:cubicBezTo>
                        <a:pt x="476" y="3821"/>
                        <a:pt x="480" y="3822"/>
                        <a:pt x="480" y="3822"/>
                      </a:cubicBezTo>
                      <a:cubicBezTo>
                        <a:pt x="480" y="3822"/>
                        <a:pt x="484" y="3821"/>
                        <a:pt x="484" y="3821"/>
                      </a:cubicBezTo>
                      <a:cubicBezTo>
                        <a:pt x="484" y="3821"/>
                        <a:pt x="487" y="3821"/>
                        <a:pt x="487" y="3821"/>
                      </a:cubicBezTo>
                      <a:cubicBezTo>
                        <a:pt x="487" y="3821"/>
                        <a:pt x="492" y="3821"/>
                        <a:pt x="492" y="3821"/>
                      </a:cubicBezTo>
                      <a:cubicBezTo>
                        <a:pt x="492" y="3821"/>
                        <a:pt x="492" y="3822"/>
                        <a:pt x="492" y="3822"/>
                      </a:cubicBezTo>
                      <a:cubicBezTo>
                        <a:pt x="492" y="3822"/>
                        <a:pt x="493" y="3822"/>
                        <a:pt x="493" y="3822"/>
                      </a:cubicBezTo>
                      <a:cubicBezTo>
                        <a:pt x="493" y="3822"/>
                        <a:pt x="496" y="3822"/>
                        <a:pt x="496" y="3822"/>
                      </a:cubicBezTo>
                      <a:cubicBezTo>
                        <a:pt x="496" y="3822"/>
                        <a:pt x="501" y="3822"/>
                        <a:pt x="501" y="3822"/>
                      </a:cubicBezTo>
                      <a:cubicBezTo>
                        <a:pt x="501" y="3822"/>
                        <a:pt x="503" y="3822"/>
                        <a:pt x="503" y="3822"/>
                      </a:cubicBezTo>
                      <a:cubicBezTo>
                        <a:pt x="503" y="3822"/>
                        <a:pt x="505" y="3822"/>
                        <a:pt x="505" y="3822"/>
                      </a:cubicBezTo>
                      <a:cubicBezTo>
                        <a:pt x="505" y="3822"/>
                        <a:pt x="506" y="3822"/>
                        <a:pt x="506" y="3822"/>
                      </a:cubicBezTo>
                      <a:cubicBezTo>
                        <a:pt x="506" y="3822"/>
                        <a:pt x="510" y="3822"/>
                        <a:pt x="510" y="3822"/>
                      </a:cubicBezTo>
                      <a:cubicBezTo>
                        <a:pt x="510" y="3822"/>
                        <a:pt x="513" y="3821"/>
                        <a:pt x="513" y="3821"/>
                      </a:cubicBezTo>
                      <a:cubicBezTo>
                        <a:pt x="513" y="3821"/>
                        <a:pt x="515" y="3822"/>
                        <a:pt x="515" y="3822"/>
                      </a:cubicBezTo>
                      <a:cubicBezTo>
                        <a:pt x="515" y="3822"/>
                        <a:pt x="519" y="3820"/>
                        <a:pt x="519" y="3820"/>
                      </a:cubicBezTo>
                      <a:cubicBezTo>
                        <a:pt x="519" y="3820"/>
                        <a:pt x="523" y="3820"/>
                        <a:pt x="523" y="3820"/>
                      </a:cubicBezTo>
                      <a:cubicBezTo>
                        <a:pt x="523" y="3820"/>
                        <a:pt x="526" y="3821"/>
                        <a:pt x="526" y="3821"/>
                      </a:cubicBezTo>
                      <a:cubicBezTo>
                        <a:pt x="526" y="3821"/>
                        <a:pt x="529" y="3822"/>
                        <a:pt x="529" y="3822"/>
                      </a:cubicBezTo>
                      <a:cubicBezTo>
                        <a:pt x="529" y="3822"/>
                        <a:pt x="532" y="3821"/>
                        <a:pt x="532" y="3821"/>
                      </a:cubicBezTo>
                      <a:cubicBezTo>
                        <a:pt x="532" y="3821"/>
                        <a:pt x="532" y="3821"/>
                        <a:pt x="532" y="3821"/>
                      </a:cubicBezTo>
                      <a:cubicBezTo>
                        <a:pt x="532" y="3821"/>
                        <a:pt x="536" y="3820"/>
                        <a:pt x="536" y="3820"/>
                      </a:cubicBezTo>
                      <a:cubicBezTo>
                        <a:pt x="536" y="3820"/>
                        <a:pt x="538" y="3821"/>
                        <a:pt x="538" y="3821"/>
                      </a:cubicBezTo>
                      <a:cubicBezTo>
                        <a:pt x="538" y="3821"/>
                        <a:pt x="540" y="3822"/>
                        <a:pt x="540" y="3822"/>
                      </a:cubicBezTo>
                      <a:cubicBezTo>
                        <a:pt x="540" y="3822"/>
                        <a:pt x="544" y="3821"/>
                        <a:pt x="544" y="3821"/>
                      </a:cubicBezTo>
                      <a:cubicBezTo>
                        <a:pt x="544" y="3821"/>
                        <a:pt x="548" y="3822"/>
                        <a:pt x="548" y="3822"/>
                      </a:cubicBezTo>
                      <a:cubicBezTo>
                        <a:pt x="548" y="3822"/>
                        <a:pt x="549" y="3822"/>
                        <a:pt x="549" y="3822"/>
                      </a:cubicBezTo>
                      <a:cubicBezTo>
                        <a:pt x="549" y="3822"/>
                        <a:pt x="554" y="3822"/>
                        <a:pt x="554" y="3822"/>
                      </a:cubicBezTo>
                      <a:cubicBezTo>
                        <a:pt x="554" y="3822"/>
                        <a:pt x="558" y="3822"/>
                        <a:pt x="558" y="3822"/>
                      </a:cubicBezTo>
                      <a:cubicBezTo>
                        <a:pt x="558" y="3822"/>
                        <a:pt x="559" y="3822"/>
                        <a:pt x="559" y="3822"/>
                      </a:cubicBezTo>
                      <a:cubicBezTo>
                        <a:pt x="559" y="3822"/>
                        <a:pt x="562" y="3822"/>
                        <a:pt x="562" y="3822"/>
                      </a:cubicBezTo>
                      <a:cubicBezTo>
                        <a:pt x="562" y="3822"/>
                        <a:pt x="566" y="3823"/>
                        <a:pt x="566" y="3823"/>
                      </a:cubicBezTo>
                      <a:cubicBezTo>
                        <a:pt x="566" y="3823"/>
                        <a:pt x="567" y="3822"/>
                        <a:pt x="567" y="3822"/>
                      </a:cubicBezTo>
                      <a:cubicBezTo>
                        <a:pt x="567" y="3822"/>
                        <a:pt x="572" y="3821"/>
                        <a:pt x="572" y="3821"/>
                      </a:cubicBezTo>
                      <a:cubicBezTo>
                        <a:pt x="572" y="3821"/>
                        <a:pt x="572" y="3821"/>
                        <a:pt x="572" y="3821"/>
                      </a:cubicBezTo>
                      <a:cubicBezTo>
                        <a:pt x="572" y="3821"/>
                        <a:pt x="576" y="3820"/>
                        <a:pt x="576" y="3820"/>
                      </a:cubicBezTo>
                      <a:cubicBezTo>
                        <a:pt x="576" y="3820"/>
                        <a:pt x="577" y="3821"/>
                        <a:pt x="577" y="3821"/>
                      </a:cubicBezTo>
                      <a:cubicBezTo>
                        <a:pt x="577" y="3821"/>
                        <a:pt x="580" y="3822"/>
                        <a:pt x="580" y="3822"/>
                      </a:cubicBezTo>
                      <a:cubicBezTo>
                        <a:pt x="580" y="3822"/>
                        <a:pt x="584" y="3821"/>
                        <a:pt x="584" y="3821"/>
                      </a:cubicBezTo>
                      <a:cubicBezTo>
                        <a:pt x="584" y="3821"/>
                        <a:pt x="588" y="3820"/>
                        <a:pt x="588" y="3820"/>
                      </a:cubicBezTo>
                      <a:cubicBezTo>
                        <a:pt x="588" y="3820"/>
                        <a:pt x="589" y="3820"/>
                        <a:pt x="589" y="3820"/>
                      </a:cubicBezTo>
                      <a:cubicBezTo>
                        <a:pt x="589" y="3820"/>
                        <a:pt x="594" y="3822"/>
                        <a:pt x="594" y="3822"/>
                      </a:cubicBezTo>
                      <a:cubicBezTo>
                        <a:pt x="594" y="3822"/>
                        <a:pt x="595" y="3822"/>
                        <a:pt x="595" y="3822"/>
                      </a:cubicBezTo>
                      <a:cubicBezTo>
                        <a:pt x="595" y="3822"/>
                        <a:pt x="600" y="3821"/>
                        <a:pt x="600" y="3821"/>
                      </a:cubicBezTo>
                      <a:cubicBezTo>
                        <a:pt x="600" y="3821"/>
                        <a:pt x="600" y="3821"/>
                        <a:pt x="600" y="3821"/>
                      </a:cubicBezTo>
                      <a:cubicBezTo>
                        <a:pt x="600" y="3821"/>
                        <a:pt x="606" y="3822"/>
                        <a:pt x="606" y="3822"/>
                      </a:cubicBezTo>
                      <a:cubicBezTo>
                        <a:pt x="606" y="3822"/>
                        <a:pt x="606" y="3822"/>
                        <a:pt x="606" y="3822"/>
                      </a:cubicBezTo>
                      <a:cubicBezTo>
                        <a:pt x="606" y="3822"/>
                        <a:pt x="611" y="3823"/>
                        <a:pt x="611" y="3823"/>
                      </a:cubicBezTo>
                      <a:cubicBezTo>
                        <a:pt x="611" y="3823"/>
                        <a:pt x="611" y="3823"/>
                        <a:pt x="611" y="3823"/>
                      </a:cubicBezTo>
                      <a:cubicBezTo>
                        <a:pt x="611" y="3823"/>
                        <a:pt x="617" y="3822"/>
                        <a:pt x="617" y="3822"/>
                      </a:cubicBezTo>
                      <a:cubicBezTo>
                        <a:pt x="617" y="3822"/>
                        <a:pt x="617" y="3822"/>
                        <a:pt x="617" y="3822"/>
                      </a:cubicBezTo>
                      <a:cubicBezTo>
                        <a:pt x="617" y="3822"/>
                        <a:pt x="621" y="3823"/>
                        <a:pt x="621" y="3823"/>
                      </a:cubicBezTo>
                      <a:cubicBezTo>
                        <a:pt x="621" y="3823"/>
                        <a:pt x="623" y="3823"/>
                        <a:pt x="623" y="3823"/>
                      </a:cubicBezTo>
                      <a:cubicBezTo>
                        <a:pt x="623" y="3823"/>
                        <a:pt x="627" y="3822"/>
                        <a:pt x="627" y="3822"/>
                      </a:cubicBezTo>
                      <a:cubicBezTo>
                        <a:pt x="627" y="3822"/>
                        <a:pt x="628" y="3822"/>
                        <a:pt x="628" y="3822"/>
                      </a:cubicBezTo>
                      <a:cubicBezTo>
                        <a:pt x="628" y="3822"/>
                        <a:pt x="633" y="3821"/>
                        <a:pt x="633" y="3821"/>
                      </a:cubicBezTo>
                      <a:cubicBezTo>
                        <a:pt x="633" y="3821"/>
                        <a:pt x="634" y="3821"/>
                        <a:pt x="634" y="3821"/>
                      </a:cubicBezTo>
                      <a:cubicBezTo>
                        <a:pt x="634" y="3821"/>
                        <a:pt x="639" y="3821"/>
                        <a:pt x="639" y="3821"/>
                      </a:cubicBezTo>
                      <a:cubicBezTo>
                        <a:pt x="639" y="3821"/>
                        <a:pt x="640" y="3821"/>
                        <a:pt x="640" y="3821"/>
                      </a:cubicBezTo>
                      <a:cubicBezTo>
                        <a:pt x="640" y="3821"/>
                        <a:pt x="645" y="3819"/>
                        <a:pt x="645" y="3819"/>
                      </a:cubicBezTo>
                      <a:cubicBezTo>
                        <a:pt x="645" y="3819"/>
                        <a:pt x="646" y="3818"/>
                        <a:pt x="646" y="3818"/>
                      </a:cubicBezTo>
                      <a:cubicBezTo>
                        <a:pt x="646" y="3818"/>
                        <a:pt x="651" y="3816"/>
                        <a:pt x="651" y="3816"/>
                      </a:cubicBezTo>
                      <a:cubicBezTo>
                        <a:pt x="651" y="3816"/>
                        <a:pt x="651" y="3817"/>
                        <a:pt x="651" y="3817"/>
                      </a:cubicBezTo>
                      <a:cubicBezTo>
                        <a:pt x="651" y="3817"/>
                        <a:pt x="656" y="3811"/>
                        <a:pt x="656" y="3811"/>
                      </a:cubicBezTo>
                      <a:cubicBezTo>
                        <a:pt x="656" y="3811"/>
                        <a:pt x="657" y="3811"/>
                        <a:pt x="657" y="3811"/>
                      </a:cubicBezTo>
                      <a:cubicBezTo>
                        <a:pt x="657" y="3811"/>
                        <a:pt x="662" y="3797"/>
                        <a:pt x="662" y="3797"/>
                      </a:cubicBezTo>
                      <a:cubicBezTo>
                        <a:pt x="662" y="3797"/>
                        <a:pt x="662" y="3796"/>
                        <a:pt x="662" y="3796"/>
                      </a:cubicBezTo>
                      <a:cubicBezTo>
                        <a:pt x="662" y="3796"/>
                        <a:pt x="668" y="3637"/>
                        <a:pt x="668" y="3637"/>
                      </a:cubicBezTo>
                      <a:cubicBezTo>
                        <a:pt x="668" y="3637"/>
                        <a:pt x="668" y="3623"/>
                        <a:pt x="668" y="3623"/>
                      </a:cubicBezTo>
                      <a:cubicBezTo>
                        <a:pt x="668" y="3623"/>
                        <a:pt x="671" y="3515"/>
                        <a:pt x="671" y="3515"/>
                      </a:cubicBezTo>
                      <a:cubicBezTo>
                        <a:pt x="671" y="3515"/>
                        <a:pt x="674" y="3634"/>
                        <a:pt x="674" y="3634"/>
                      </a:cubicBezTo>
                      <a:cubicBezTo>
                        <a:pt x="674" y="3634"/>
                        <a:pt x="678" y="3749"/>
                        <a:pt x="678" y="3749"/>
                      </a:cubicBezTo>
                      <a:cubicBezTo>
                        <a:pt x="678" y="3749"/>
                        <a:pt x="679" y="3735"/>
                        <a:pt x="679" y="3735"/>
                      </a:cubicBezTo>
                      <a:cubicBezTo>
                        <a:pt x="679" y="3735"/>
                        <a:pt x="685" y="3470"/>
                        <a:pt x="685" y="3470"/>
                      </a:cubicBezTo>
                      <a:cubicBezTo>
                        <a:pt x="685" y="3470"/>
                        <a:pt x="686" y="3447"/>
                        <a:pt x="686" y="3447"/>
                      </a:cubicBezTo>
                      <a:cubicBezTo>
                        <a:pt x="686" y="3447"/>
                        <a:pt x="690" y="3736"/>
                        <a:pt x="690" y="3736"/>
                      </a:cubicBezTo>
                      <a:cubicBezTo>
                        <a:pt x="690" y="3736"/>
                        <a:pt x="691" y="3741"/>
                        <a:pt x="691" y="3741"/>
                      </a:cubicBezTo>
                      <a:cubicBezTo>
                        <a:pt x="691" y="3741"/>
                        <a:pt x="696" y="3798"/>
                        <a:pt x="696" y="3798"/>
                      </a:cubicBezTo>
                      <a:cubicBezTo>
                        <a:pt x="696" y="3798"/>
                        <a:pt x="696" y="3799"/>
                        <a:pt x="696" y="3799"/>
                      </a:cubicBezTo>
                      <a:cubicBezTo>
                        <a:pt x="696" y="3799"/>
                        <a:pt x="702" y="3809"/>
                        <a:pt x="702" y="3809"/>
                      </a:cubicBezTo>
                      <a:cubicBezTo>
                        <a:pt x="702" y="3809"/>
                        <a:pt x="704" y="3810"/>
                        <a:pt x="704" y="3810"/>
                      </a:cubicBezTo>
                      <a:cubicBezTo>
                        <a:pt x="704" y="3810"/>
                        <a:pt x="707" y="3808"/>
                        <a:pt x="707" y="3808"/>
                      </a:cubicBezTo>
                      <a:cubicBezTo>
                        <a:pt x="707" y="3808"/>
                        <a:pt x="708" y="3809"/>
                        <a:pt x="708" y="3809"/>
                      </a:cubicBezTo>
                      <a:cubicBezTo>
                        <a:pt x="708" y="3809"/>
                        <a:pt x="713" y="3807"/>
                        <a:pt x="713" y="3807"/>
                      </a:cubicBezTo>
                      <a:cubicBezTo>
                        <a:pt x="713" y="3807"/>
                        <a:pt x="713" y="3807"/>
                        <a:pt x="713" y="3807"/>
                      </a:cubicBezTo>
                      <a:cubicBezTo>
                        <a:pt x="713" y="3807"/>
                        <a:pt x="719" y="3786"/>
                        <a:pt x="719" y="3786"/>
                      </a:cubicBezTo>
                      <a:cubicBezTo>
                        <a:pt x="719" y="3786"/>
                        <a:pt x="719" y="3782"/>
                        <a:pt x="719" y="3782"/>
                      </a:cubicBezTo>
                      <a:cubicBezTo>
                        <a:pt x="719" y="3782"/>
                        <a:pt x="723" y="3698"/>
                        <a:pt x="723" y="3698"/>
                      </a:cubicBezTo>
                      <a:cubicBezTo>
                        <a:pt x="723" y="3698"/>
                        <a:pt x="725" y="3703"/>
                        <a:pt x="725" y="3703"/>
                      </a:cubicBezTo>
                      <a:cubicBezTo>
                        <a:pt x="725" y="3703"/>
                        <a:pt x="730" y="3789"/>
                        <a:pt x="730" y="3789"/>
                      </a:cubicBezTo>
                      <a:cubicBezTo>
                        <a:pt x="730" y="3789"/>
                        <a:pt x="731" y="3790"/>
                        <a:pt x="731" y="3790"/>
                      </a:cubicBezTo>
                      <a:cubicBezTo>
                        <a:pt x="731" y="3790"/>
                        <a:pt x="736" y="3743"/>
                        <a:pt x="736" y="3743"/>
                      </a:cubicBezTo>
                      <a:cubicBezTo>
                        <a:pt x="736" y="3743"/>
                        <a:pt x="736" y="3733"/>
                        <a:pt x="736" y="3733"/>
                      </a:cubicBezTo>
                      <a:cubicBezTo>
                        <a:pt x="736" y="3733"/>
                        <a:pt x="739" y="3626"/>
                        <a:pt x="739" y="3626"/>
                      </a:cubicBezTo>
                      <a:cubicBezTo>
                        <a:pt x="739" y="3626"/>
                        <a:pt x="741" y="3641"/>
                        <a:pt x="741" y="3641"/>
                      </a:cubicBezTo>
                      <a:cubicBezTo>
                        <a:pt x="741" y="3641"/>
                        <a:pt x="747" y="3796"/>
                        <a:pt x="747" y="3796"/>
                      </a:cubicBezTo>
                      <a:cubicBezTo>
                        <a:pt x="747" y="3796"/>
                        <a:pt x="747" y="3797"/>
                        <a:pt x="747" y="3797"/>
                      </a:cubicBezTo>
                      <a:cubicBezTo>
                        <a:pt x="747" y="3797"/>
                        <a:pt x="752" y="3810"/>
                        <a:pt x="752" y="3810"/>
                      </a:cubicBezTo>
                      <a:cubicBezTo>
                        <a:pt x="752" y="3810"/>
                        <a:pt x="753" y="3811"/>
                        <a:pt x="753" y="3811"/>
                      </a:cubicBezTo>
                      <a:cubicBezTo>
                        <a:pt x="753" y="3811"/>
                        <a:pt x="758" y="3815"/>
                        <a:pt x="758" y="3815"/>
                      </a:cubicBezTo>
                      <a:cubicBezTo>
                        <a:pt x="758" y="3815"/>
                        <a:pt x="762" y="3815"/>
                        <a:pt x="762" y="3815"/>
                      </a:cubicBezTo>
                      <a:cubicBezTo>
                        <a:pt x="762" y="3815"/>
                        <a:pt x="764" y="3815"/>
                        <a:pt x="764" y="3815"/>
                      </a:cubicBezTo>
                      <a:cubicBezTo>
                        <a:pt x="764" y="3815"/>
                        <a:pt x="767" y="3816"/>
                        <a:pt x="767" y="3816"/>
                      </a:cubicBezTo>
                      <a:cubicBezTo>
                        <a:pt x="767" y="3816"/>
                        <a:pt x="770" y="3814"/>
                        <a:pt x="770" y="3814"/>
                      </a:cubicBezTo>
                      <a:cubicBezTo>
                        <a:pt x="770" y="3814"/>
                        <a:pt x="770" y="3814"/>
                        <a:pt x="770" y="3814"/>
                      </a:cubicBezTo>
                      <a:cubicBezTo>
                        <a:pt x="770" y="3814"/>
                        <a:pt x="775" y="3812"/>
                        <a:pt x="775" y="3812"/>
                      </a:cubicBezTo>
                      <a:cubicBezTo>
                        <a:pt x="775" y="3812"/>
                        <a:pt x="775" y="3811"/>
                        <a:pt x="775" y="3811"/>
                      </a:cubicBezTo>
                      <a:cubicBezTo>
                        <a:pt x="775" y="3811"/>
                        <a:pt x="781" y="3796"/>
                        <a:pt x="781" y="3796"/>
                      </a:cubicBezTo>
                      <a:cubicBezTo>
                        <a:pt x="781" y="3796"/>
                        <a:pt x="781" y="3795"/>
                        <a:pt x="781" y="3795"/>
                      </a:cubicBezTo>
                      <a:cubicBezTo>
                        <a:pt x="781" y="3795"/>
                        <a:pt x="786" y="3619"/>
                        <a:pt x="786" y="3619"/>
                      </a:cubicBezTo>
                      <a:cubicBezTo>
                        <a:pt x="786" y="3619"/>
                        <a:pt x="788" y="3539"/>
                        <a:pt x="788" y="3539"/>
                      </a:cubicBezTo>
                      <a:cubicBezTo>
                        <a:pt x="788" y="3539"/>
                        <a:pt x="792" y="3758"/>
                        <a:pt x="792" y="3758"/>
                      </a:cubicBezTo>
                      <a:cubicBezTo>
                        <a:pt x="792" y="3758"/>
                        <a:pt x="792" y="3762"/>
                        <a:pt x="792" y="3762"/>
                      </a:cubicBezTo>
                      <a:cubicBezTo>
                        <a:pt x="792" y="3762"/>
                        <a:pt x="798" y="3781"/>
                        <a:pt x="798" y="3781"/>
                      </a:cubicBezTo>
                      <a:cubicBezTo>
                        <a:pt x="798" y="3781"/>
                        <a:pt x="798" y="3781"/>
                        <a:pt x="798" y="3781"/>
                      </a:cubicBezTo>
                      <a:cubicBezTo>
                        <a:pt x="798" y="3781"/>
                        <a:pt x="804" y="3633"/>
                        <a:pt x="804" y="3633"/>
                      </a:cubicBezTo>
                      <a:cubicBezTo>
                        <a:pt x="804" y="3633"/>
                        <a:pt x="804" y="3622"/>
                        <a:pt x="804" y="3622"/>
                      </a:cubicBezTo>
                      <a:cubicBezTo>
                        <a:pt x="804" y="3622"/>
                        <a:pt x="809" y="3772"/>
                        <a:pt x="809" y="3772"/>
                      </a:cubicBezTo>
                      <a:cubicBezTo>
                        <a:pt x="809" y="3772"/>
                        <a:pt x="809" y="3772"/>
                        <a:pt x="809" y="3772"/>
                      </a:cubicBezTo>
                      <a:cubicBezTo>
                        <a:pt x="809" y="3772"/>
                        <a:pt x="815" y="3793"/>
                        <a:pt x="815" y="3793"/>
                      </a:cubicBezTo>
                      <a:cubicBezTo>
                        <a:pt x="815" y="3793"/>
                        <a:pt x="815" y="3793"/>
                        <a:pt x="815" y="3793"/>
                      </a:cubicBezTo>
                      <a:cubicBezTo>
                        <a:pt x="815" y="3793"/>
                        <a:pt x="820" y="3802"/>
                        <a:pt x="820" y="3802"/>
                      </a:cubicBezTo>
                      <a:cubicBezTo>
                        <a:pt x="820" y="3802"/>
                        <a:pt x="823" y="3801"/>
                        <a:pt x="823" y="3801"/>
                      </a:cubicBezTo>
                      <a:cubicBezTo>
                        <a:pt x="823" y="3801"/>
                        <a:pt x="826" y="3802"/>
                        <a:pt x="826" y="3802"/>
                      </a:cubicBezTo>
                      <a:cubicBezTo>
                        <a:pt x="826" y="3802"/>
                        <a:pt x="829" y="3805"/>
                        <a:pt x="829" y="3805"/>
                      </a:cubicBezTo>
                      <a:cubicBezTo>
                        <a:pt x="829" y="3805"/>
                        <a:pt x="832" y="3803"/>
                        <a:pt x="832" y="3803"/>
                      </a:cubicBezTo>
                      <a:cubicBezTo>
                        <a:pt x="832" y="3803"/>
                        <a:pt x="832" y="3802"/>
                        <a:pt x="832" y="3802"/>
                      </a:cubicBezTo>
                      <a:cubicBezTo>
                        <a:pt x="832" y="3802"/>
                        <a:pt x="837" y="3788"/>
                        <a:pt x="837" y="3788"/>
                      </a:cubicBezTo>
                      <a:cubicBezTo>
                        <a:pt x="837" y="3788"/>
                        <a:pt x="838" y="3787"/>
                        <a:pt x="838" y="3787"/>
                      </a:cubicBezTo>
                      <a:cubicBezTo>
                        <a:pt x="838" y="3787"/>
                        <a:pt x="843" y="3634"/>
                        <a:pt x="843" y="3634"/>
                      </a:cubicBezTo>
                      <a:cubicBezTo>
                        <a:pt x="843" y="3634"/>
                        <a:pt x="844" y="3631"/>
                        <a:pt x="844" y="3631"/>
                      </a:cubicBezTo>
                      <a:cubicBezTo>
                        <a:pt x="844" y="3631"/>
                        <a:pt x="849" y="3754"/>
                        <a:pt x="849" y="3754"/>
                      </a:cubicBezTo>
                      <a:cubicBezTo>
                        <a:pt x="849" y="3754"/>
                        <a:pt x="850" y="3766"/>
                        <a:pt x="850" y="3766"/>
                      </a:cubicBezTo>
                      <a:cubicBezTo>
                        <a:pt x="850" y="3766"/>
                        <a:pt x="854" y="3685"/>
                        <a:pt x="854" y="3685"/>
                      </a:cubicBezTo>
                      <a:cubicBezTo>
                        <a:pt x="854" y="3685"/>
                        <a:pt x="855" y="3673"/>
                        <a:pt x="855" y="3673"/>
                      </a:cubicBezTo>
                      <a:cubicBezTo>
                        <a:pt x="855" y="3673"/>
                        <a:pt x="858" y="3448"/>
                        <a:pt x="858" y="3448"/>
                      </a:cubicBezTo>
                      <a:cubicBezTo>
                        <a:pt x="858" y="3448"/>
                        <a:pt x="860" y="3581"/>
                        <a:pt x="860" y="3581"/>
                      </a:cubicBezTo>
                      <a:cubicBezTo>
                        <a:pt x="860" y="3581"/>
                        <a:pt x="866" y="3768"/>
                        <a:pt x="866" y="3768"/>
                      </a:cubicBezTo>
                      <a:cubicBezTo>
                        <a:pt x="866" y="3768"/>
                        <a:pt x="866" y="3768"/>
                        <a:pt x="866" y="3768"/>
                      </a:cubicBezTo>
                      <a:cubicBezTo>
                        <a:pt x="866" y="3768"/>
                        <a:pt x="871" y="3649"/>
                        <a:pt x="871" y="3649"/>
                      </a:cubicBezTo>
                      <a:cubicBezTo>
                        <a:pt x="871" y="3649"/>
                        <a:pt x="873" y="3607"/>
                        <a:pt x="873" y="3607"/>
                      </a:cubicBezTo>
                      <a:cubicBezTo>
                        <a:pt x="873" y="3607"/>
                        <a:pt x="877" y="3771"/>
                        <a:pt x="877" y="3771"/>
                      </a:cubicBezTo>
                      <a:cubicBezTo>
                        <a:pt x="877" y="3771"/>
                        <a:pt x="877" y="3774"/>
                        <a:pt x="877" y="3774"/>
                      </a:cubicBezTo>
                      <a:cubicBezTo>
                        <a:pt x="877" y="3774"/>
                        <a:pt x="883" y="3808"/>
                        <a:pt x="883" y="3808"/>
                      </a:cubicBezTo>
                      <a:cubicBezTo>
                        <a:pt x="883" y="3808"/>
                        <a:pt x="883" y="3808"/>
                        <a:pt x="883" y="3808"/>
                      </a:cubicBezTo>
                      <a:cubicBezTo>
                        <a:pt x="883" y="3808"/>
                        <a:pt x="888" y="3812"/>
                        <a:pt x="888" y="3812"/>
                      </a:cubicBezTo>
                      <a:cubicBezTo>
                        <a:pt x="888" y="3812"/>
                        <a:pt x="889" y="3812"/>
                        <a:pt x="889" y="3812"/>
                      </a:cubicBezTo>
                      <a:cubicBezTo>
                        <a:pt x="889" y="3812"/>
                        <a:pt x="891" y="3816"/>
                        <a:pt x="891" y="3816"/>
                      </a:cubicBezTo>
                      <a:cubicBezTo>
                        <a:pt x="891" y="3816"/>
                        <a:pt x="894" y="3814"/>
                        <a:pt x="894" y="3814"/>
                      </a:cubicBezTo>
                      <a:cubicBezTo>
                        <a:pt x="894" y="3814"/>
                        <a:pt x="899" y="3817"/>
                        <a:pt x="899" y="3817"/>
                      </a:cubicBezTo>
                      <a:cubicBezTo>
                        <a:pt x="899" y="3817"/>
                        <a:pt x="903" y="3822"/>
                        <a:pt x="903" y="3822"/>
                      </a:cubicBezTo>
                      <a:cubicBezTo>
                        <a:pt x="903" y="3822"/>
                        <a:pt x="905" y="3815"/>
                        <a:pt x="905" y="3815"/>
                      </a:cubicBezTo>
                      <a:cubicBezTo>
                        <a:pt x="905" y="3815"/>
                        <a:pt x="906" y="3814"/>
                        <a:pt x="906" y="3814"/>
                      </a:cubicBezTo>
                      <a:cubicBezTo>
                        <a:pt x="906" y="3814"/>
                        <a:pt x="910" y="3823"/>
                        <a:pt x="910" y="3823"/>
                      </a:cubicBezTo>
                      <a:cubicBezTo>
                        <a:pt x="910" y="3823"/>
                        <a:pt x="911" y="3820"/>
                        <a:pt x="911" y="3820"/>
                      </a:cubicBezTo>
                      <a:cubicBezTo>
                        <a:pt x="911" y="3820"/>
                        <a:pt x="917" y="3810"/>
                        <a:pt x="917" y="3810"/>
                      </a:cubicBezTo>
                      <a:cubicBezTo>
                        <a:pt x="917" y="3810"/>
                        <a:pt x="917" y="3808"/>
                        <a:pt x="917" y="3808"/>
                      </a:cubicBezTo>
                      <a:cubicBezTo>
                        <a:pt x="917" y="3808"/>
                        <a:pt x="922" y="3779"/>
                        <a:pt x="922" y="3779"/>
                      </a:cubicBezTo>
                      <a:cubicBezTo>
                        <a:pt x="922" y="3779"/>
                        <a:pt x="923" y="3778"/>
                        <a:pt x="923" y="3778"/>
                      </a:cubicBezTo>
                      <a:cubicBezTo>
                        <a:pt x="923" y="3778"/>
                        <a:pt x="928" y="3735"/>
                        <a:pt x="928" y="3735"/>
                      </a:cubicBezTo>
                      <a:cubicBezTo>
                        <a:pt x="928" y="3735"/>
                        <a:pt x="928" y="3732"/>
                        <a:pt x="928" y="3732"/>
                      </a:cubicBezTo>
                      <a:cubicBezTo>
                        <a:pt x="928" y="3732"/>
                        <a:pt x="934" y="3650"/>
                        <a:pt x="934" y="3650"/>
                      </a:cubicBezTo>
                      <a:cubicBezTo>
                        <a:pt x="934" y="3650"/>
                        <a:pt x="934" y="3643"/>
                        <a:pt x="934" y="3643"/>
                      </a:cubicBezTo>
                      <a:cubicBezTo>
                        <a:pt x="934" y="3643"/>
                        <a:pt x="939" y="3478"/>
                        <a:pt x="939" y="3478"/>
                      </a:cubicBezTo>
                      <a:cubicBezTo>
                        <a:pt x="939" y="3478"/>
                        <a:pt x="939" y="3477"/>
                        <a:pt x="939" y="3477"/>
                      </a:cubicBezTo>
                      <a:cubicBezTo>
                        <a:pt x="939" y="3477"/>
                        <a:pt x="945" y="3335"/>
                        <a:pt x="945" y="3335"/>
                      </a:cubicBezTo>
                      <a:cubicBezTo>
                        <a:pt x="945" y="3335"/>
                        <a:pt x="945" y="3322"/>
                        <a:pt x="945" y="3322"/>
                      </a:cubicBezTo>
                      <a:cubicBezTo>
                        <a:pt x="945" y="3322"/>
                        <a:pt x="950" y="2514"/>
                        <a:pt x="950" y="2514"/>
                      </a:cubicBezTo>
                      <a:cubicBezTo>
                        <a:pt x="950" y="2514"/>
                        <a:pt x="951" y="2451"/>
                        <a:pt x="951" y="2451"/>
                      </a:cubicBezTo>
                      <a:cubicBezTo>
                        <a:pt x="951" y="2451"/>
                        <a:pt x="952" y="0"/>
                        <a:pt x="952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755" name="Freeform 94"/>
                <p:cNvSpPr>
                  <a:spLocks/>
                </p:cNvSpPr>
                <p:nvPr/>
              </p:nvSpPr>
              <p:spPr bwMode="auto">
                <a:xfrm>
                  <a:off x="-4092575" y="2344738"/>
                  <a:ext cx="3419475" cy="2517775"/>
                </a:xfrm>
                <a:custGeom>
                  <a:avLst/>
                  <a:gdLst>
                    <a:gd name="T0" fmla="*/ 72 w 5191"/>
                    <a:gd name="T1" fmla="*/ 3794 h 3823"/>
                    <a:gd name="T2" fmla="*/ 153 w 5191"/>
                    <a:gd name="T3" fmla="*/ 3796 h 3823"/>
                    <a:gd name="T4" fmla="*/ 236 w 5191"/>
                    <a:gd name="T5" fmla="*/ 3821 h 3823"/>
                    <a:gd name="T6" fmla="*/ 320 w 5191"/>
                    <a:gd name="T7" fmla="*/ 3821 h 3823"/>
                    <a:gd name="T8" fmla="*/ 397 w 5191"/>
                    <a:gd name="T9" fmla="*/ 3822 h 3823"/>
                    <a:gd name="T10" fmla="*/ 481 w 5191"/>
                    <a:gd name="T11" fmla="*/ 3821 h 3823"/>
                    <a:gd name="T12" fmla="*/ 563 w 5191"/>
                    <a:gd name="T13" fmla="*/ 3821 h 3823"/>
                    <a:gd name="T14" fmla="*/ 645 w 5191"/>
                    <a:gd name="T15" fmla="*/ 3822 h 3823"/>
                    <a:gd name="T16" fmla="*/ 727 w 5191"/>
                    <a:gd name="T17" fmla="*/ 3822 h 3823"/>
                    <a:gd name="T18" fmla="*/ 811 w 5191"/>
                    <a:gd name="T19" fmla="*/ 3821 h 3823"/>
                    <a:gd name="T20" fmla="*/ 891 w 5191"/>
                    <a:gd name="T21" fmla="*/ 3822 h 3823"/>
                    <a:gd name="T22" fmla="*/ 974 w 5191"/>
                    <a:gd name="T23" fmla="*/ 3822 h 3823"/>
                    <a:gd name="T24" fmla="*/ 1057 w 5191"/>
                    <a:gd name="T25" fmla="*/ 3822 h 3823"/>
                    <a:gd name="T26" fmla="*/ 1138 w 5191"/>
                    <a:gd name="T27" fmla="*/ 3822 h 3823"/>
                    <a:gd name="T28" fmla="*/ 1221 w 5191"/>
                    <a:gd name="T29" fmla="*/ 3822 h 3823"/>
                    <a:gd name="T30" fmla="*/ 1301 w 5191"/>
                    <a:gd name="T31" fmla="*/ 3822 h 3823"/>
                    <a:gd name="T32" fmla="*/ 1385 w 5191"/>
                    <a:gd name="T33" fmla="*/ 3822 h 3823"/>
                    <a:gd name="T34" fmla="*/ 1466 w 5191"/>
                    <a:gd name="T35" fmla="*/ 3822 h 3823"/>
                    <a:gd name="T36" fmla="*/ 1549 w 5191"/>
                    <a:gd name="T37" fmla="*/ 3814 h 3823"/>
                    <a:gd name="T38" fmla="*/ 1629 w 5191"/>
                    <a:gd name="T39" fmla="*/ 3821 h 3823"/>
                    <a:gd name="T40" fmla="*/ 1711 w 5191"/>
                    <a:gd name="T41" fmla="*/ 3822 h 3823"/>
                    <a:gd name="T42" fmla="*/ 1794 w 5191"/>
                    <a:gd name="T43" fmla="*/ 3822 h 3823"/>
                    <a:gd name="T44" fmla="*/ 1877 w 5191"/>
                    <a:gd name="T45" fmla="*/ 3822 h 3823"/>
                    <a:gd name="T46" fmla="*/ 1958 w 5191"/>
                    <a:gd name="T47" fmla="*/ 3593 h 3823"/>
                    <a:gd name="T48" fmla="*/ 2038 w 5191"/>
                    <a:gd name="T49" fmla="*/ 3820 h 3823"/>
                    <a:gd name="T50" fmla="*/ 2121 w 5191"/>
                    <a:gd name="T51" fmla="*/ 3822 h 3823"/>
                    <a:gd name="T52" fmla="*/ 2205 w 5191"/>
                    <a:gd name="T53" fmla="*/ 3822 h 3823"/>
                    <a:gd name="T54" fmla="*/ 2288 w 5191"/>
                    <a:gd name="T55" fmla="*/ 3822 h 3823"/>
                    <a:gd name="T56" fmla="*/ 2369 w 5191"/>
                    <a:gd name="T57" fmla="*/ 3823 h 3823"/>
                    <a:gd name="T58" fmla="*/ 2451 w 5191"/>
                    <a:gd name="T59" fmla="*/ 3822 h 3823"/>
                    <a:gd name="T60" fmla="*/ 2533 w 5191"/>
                    <a:gd name="T61" fmla="*/ 3822 h 3823"/>
                    <a:gd name="T62" fmla="*/ 2614 w 5191"/>
                    <a:gd name="T63" fmla="*/ 3822 h 3823"/>
                    <a:gd name="T64" fmla="*/ 2694 w 5191"/>
                    <a:gd name="T65" fmla="*/ 3822 h 3823"/>
                    <a:gd name="T66" fmla="*/ 2777 w 5191"/>
                    <a:gd name="T67" fmla="*/ 3822 h 3823"/>
                    <a:gd name="T68" fmla="*/ 2860 w 5191"/>
                    <a:gd name="T69" fmla="*/ 3822 h 3823"/>
                    <a:gd name="T70" fmla="*/ 2945 w 5191"/>
                    <a:gd name="T71" fmla="*/ 3822 h 3823"/>
                    <a:gd name="T72" fmla="*/ 3024 w 5191"/>
                    <a:gd name="T73" fmla="*/ 3823 h 3823"/>
                    <a:gd name="T74" fmla="*/ 3109 w 5191"/>
                    <a:gd name="T75" fmla="*/ 3822 h 3823"/>
                    <a:gd name="T76" fmla="*/ 3189 w 5191"/>
                    <a:gd name="T77" fmla="*/ 3822 h 3823"/>
                    <a:gd name="T78" fmla="*/ 3272 w 5191"/>
                    <a:gd name="T79" fmla="*/ 3822 h 3823"/>
                    <a:gd name="T80" fmla="*/ 3353 w 5191"/>
                    <a:gd name="T81" fmla="*/ 3822 h 3823"/>
                    <a:gd name="T82" fmla="*/ 3433 w 5191"/>
                    <a:gd name="T83" fmla="*/ 3822 h 3823"/>
                    <a:gd name="T84" fmla="*/ 3514 w 5191"/>
                    <a:gd name="T85" fmla="*/ 3822 h 3823"/>
                    <a:gd name="T86" fmla="*/ 3597 w 5191"/>
                    <a:gd name="T87" fmla="*/ 3822 h 3823"/>
                    <a:gd name="T88" fmla="*/ 3678 w 5191"/>
                    <a:gd name="T89" fmla="*/ 3822 h 3823"/>
                    <a:gd name="T90" fmla="*/ 3761 w 5191"/>
                    <a:gd name="T91" fmla="*/ 3822 h 3823"/>
                    <a:gd name="T92" fmla="*/ 3845 w 5191"/>
                    <a:gd name="T93" fmla="*/ 3822 h 3823"/>
                    <a:gd name="T94" fmla="*/ 3926 w 5191"/>
                    <a:gd name="T95" fmla="*/ 3821 h 3823"/>
                    <a:gd name="T96" fmla="*/ 4007 w 5191"/>
                    <a:gd name="T97" fmla="*/ 3822 h 3823"/>
                    <a:gd name="T98" fmla="*/ 4092 w 5191"/>
                    <a:gd name="T99" fmla="*/ 3821 h 3823"/>
                    <a:gd name="T100" fmla="*/ 4173 w 5191"/>
                    <a:gd name="T101" fmla="*/ 3820 h 3823"/>
                    <a:gd name="T102" fmla="*/ 4253 w 5191"/>
                    <a:gd name="T103" fmla="*/ 3819 h 3823"/>
                    <a:gd name="T104" fmla="*/ 4336 w 5191"/>
                    <a:gd name="T105" fmla="*/ 3775 h 3823"/>
                    <a:gd name="T106" fmla="*/ 4418 w 5191"/>
                    <a:gd name="T107" fmla="*/ 3817 h 3823"/>
                    <a:gd name="T108" fmla="*/ 4499 w 5191"/>
                    <a:gd name="T109" fmla="*/ 3803 h 3823"/>
                    <a:gd name="T110" fmla="*/ 4581 w 5191"/>
                    <a:gd name="T111" fmla="*/ 3819 h 3823"/>
                    <a:gd name="T112" fmla="*/ 4666 w 5191"/>
                    <a:gd name="T113" fmla="*/ 3818 h 3823"/>
                    <a:gd name="T114" fmla="*/ 4745 w 5191"/>
                    <a:gd name="T115" fmla="*/ 3822 h 3823"/>
                    <a:gd name="T116" fmla="*/ 4828 w 5191"/>
                    <a:gd name="T117" fmla="*/ 3822 h 3823"/>
                    <a:gd name="T118" fmla="*/ 4909 w 5191"/>
                    <a:gd name="T119" fmla="*/ 3822 h 3823"/>
                    <a:gd name="T120" fmla="*/ 4992 w 5191"/>
                    <a:gd name="T121" fmla="*/ 3822 h 3823"/>
                    <a:gd name="T122" fmla="*/ 5073 w 5191"/>
                    <a:gd name="T123" fmla="*/ 3378 h 3823"/>
                    <a:gd name="T124" fmla="*/ 5156 w 5191"/>
                    <a:gd name="T125" fmla="*/ 3819 h 3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91" h="382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945"/>
                        <a:pt x="0" y="945"/>
                      </a:cubicBezTo>
                      <a:cubicBezTo>
                        <a:pt x="0" y="945"/>
                        <a:pt x="0" y="1171"/>
                        <a:pt x="0" y="1171"/>
                      </a:cubicBezTo>
                      <a:cubicBezTo>
                        <a:pt x="0" y="1171"/>
                        <a:pt x="5" y="2964"/>
                        <a:pt x="5" y="2964"/>
                      </a:cubicBezTo>
                      <a:cubicBezTo>
                        <a:pt x="5" y="2964"/>
                        <a:pt x="6" y="3002"/>
                        <a:pt x="6" y="3002"/>
                      </a:cubicBezTo>
                      <a:cubicBezTo>
                        <a:pt x="6" y="3002"/>
                        <a:pt x="11" y="3438"/>
                        <a:pt x="11" y="3438"/>
                      </a:cubicBezTo>
                      <a:cubicBezTo>
                        <a:pt x="11" y="3438"/>
                        <a:pt x="11" y="3445"/>
                        <a:pt x="11" y="3445"/>
                      </a:cubicBezTo>
                      <a:cubicBezTo>
                        <a:pt x="11" y="3445"/>
                        <a:pt x="17" y="3565"/>
                        <a:pt x="17" y="3565"/>
                      </a:cubicBezTo>
                      <a:cubicBezTo>
                        <a:pt x="17" y="3565"/>
                        <a:pt x="17" y="3568"/>
                        <a:pt x="17" y="3568"/>
                      </a:cubicBezTo>
                      <a:cubicBezTo>
                        <a:pt x="17" y="3568"/>
                        <a:pt x="22" y="3649"/>
                        <a:pt x="22" y="3649"/>
                      </a:cubicBezTo>
                      <a:cubicBezTo>
                        <a:pt x="22" y="3649"/>
                        <a:pt x="23" y="3652"/>
                        <a:pt x="23" y="3652"/>
                      </a:cubicBezTo>
                      <a:cubicBezTo>
                        <a:pt x="23" y="3652"/>
                        <a:pt x="28" y="3691"/>
                        <a:pt x="28" y="3691"/>
                      </a:cubicBezTo>
                      <a:cubicBezTo>
                        <a:pt x="28" y="3691"/>
                        <a:pt x="28" y="3692"/>
                        <a:pt x="28" y="3692"/>
                      </a:cubicBezTo>
                      <a:cubicBezTo>
                        <a:pt x="28" y="3692"/>
                        <a:pt x="34" y="3720"/>
                        <a:pt x="34" y="3720"/>
                      </a:cubicBezTo>
                      <a:cubicBezTo>
                        <a:pt x="34" y="3720"/>
                        <a:pt x="34" y="3720"/>
                        <a:pt x="34" y="3720"/>
                      </a:cubicBezTo>
                      <a:cubicBezTo>
                        <a:pt x="34" y="3720"/>
                        <a:pt x="39" y="3738"/>
                        <a:pt x="39" y="3738"/>
                      </a:cubicBezTo>
                      <a:cubicBezTo>
                        <a:pt x="39" y="3738"/>
                        <a:pt x="40" y="3740"/>
                        <a:pt x="40" y="3740"/>
                      </a:cubicBezTo>
                      <a:cubicBezTo>
                        <a:pt x="40" y="3740"/>
                        <a:pt x="45" y="3750"/>
                        <a:pt x="45" y="3750"/>
                      </a:cubicBezTo>
                      <a:cubicBezTo>
                        <a:pt x="45" y="3750"/>
                        <a:pt x="45" y="3751"/>
                        <a:pt x="45" y="3751"/>
                      </a:cubicBezTo>
                      <a:cubicBezTo>
                        <a:pt x="45" y="3751"/>
                        <a:pt x="48" y="3767"/>
                        <a:pt x="48" y="3767"/>
                      </a:cubicBezTo>
                      <a:cubicBezTo>
                        <a:pt x="48" y="3767"/>
                        <a:pt x="51" y="3764"/>
                        <a:pt x="51" y="3764"/>
                      </a:cubicBezTo>
                      <a:cubicBezTo>
                        <a:pt x="51" y="3764"/>
                        <a:pt x="56" y="3779"/>
                        <a:pt x="56" y="3779"/>
                      </a:cubicBezTo>
                      <a:cubicBezTo>
                        <a:pt x="56" y="3779"/>
                        <a:pt x="57" y="3779"/>
                        <a:pt x="57" y="3779"/>
                      </a:cubicBezTo>
                      <a:cubicBezTo>
                        <a:pt x="57" y="3779"/>
                        <a:pt x="62" y="3785"/>
                        <a:pt x="62" y="3785"/>
                      </a:cubicBezTo>
                      <a:cubicBezTo>
                        <a:pt x="62" y="3785"/>
                        <a:pt x="62" y="3785"/>
                        <a:pt x="62" y="3785"/>
                      </a:cubicBezTo>
                      <a:cubicBezTo>
                        <a:pt x="62" y="3785"/>
                        <a:pt x="68" y="3794"/>
                        <a:pt x="68" y="3794"/>
                      </a:cubicBezTo>
                      <a:cubicBezTo>
                        <a:pt x="68" y="3794"/>
                        <a:pt x="69" y="3796"/>
                        <a:pt x="69" y="3796"/>
                      </a:cubicBezTo>
                      <a:cubicBezTo>
                        <a:pt x="69" y="3796"/>
                        <a:pt x="72" y="3794"/>
                        <a:pt x="72" y="3794"/>
                      </a:cubicBezTo>
                      <a:cubicBezTo>
                        <a:pt x="72" y="3794"/>
                        <a:pt x="74" y="3796"/>
                        <a:pt x="74" y="3796"/>
                      </a:cubicBezTo>
                      <a:cubicBezTo>
                        <a:pt x="74" y="3796"/>
                        <a:pt x="76" y="3798"/>
                        <a:pt x="76" y="3798"/>
                      </a:cubicBezTo>
                      <a:cubicBezTo>
                        <a:pt x="76" y="3798"/>
                        <a:pt x="79" y="3796"/>
                        <a:pt x="79" y="3796"/>
                      </a:cubicBezTo>
                      <a:cubicBezTo>
                        <a:pt x="79" y="3796"/>
                        <a:pt x="85" y="3802"/>
                        <a:pt x="85" y="3802"/>
                      </a:cubicBezTo>
                      <a:cubicBezTo>
                        <a:pt x="85" y="3802"/>
                        <a:pt x="85" y="3802"/>
                        <a:pt x="85" y="3802"/>
                      </a:cubicBezTo>
                      <a:cubicBezTo>
                        <a:pt x="85" y="3802"/>
                        <a:pt x="87" y="3806"/>
                        <a:pt x="87" y="3806"/>
                      </a:cubicBezTo>
                      <a:cubicBezTo>
                        <a:pt x="87" y="3806"/>
                        <a:pt x="91" y="3803"/>
                        <a:pt x="91" y="3803"/>
                      </a:cubicBezTo>
                      <a:cubicBezTo>
                        <a:pt x="91" y="3803"/>
                        <a:pt x="93" y="3805"/>
                        <a:pt x="93" y="3805"/>
                      </a:cubicBezTo>
                      <a:cubicBezTo>
                        <a:pt x="93" y="3805"/>
                        <a:pt x="96" y="3804"/>
                        <a:pt x="96" y="3804"/>
                      </a:cubicBezTo>
                      <a:cubicBezTo>
                        <a:pt x="96" y="3804"/>
                        <a:pt x="102" y="3811"/>
                        <a:pt x="102" y="3811"/>
                      </a:cubicBezTo>
                      <a:cubicBezTo>
                        <a:pt x="102" y="3811"/>
                        <a:pt x="103" y="3812"/>
                        <a:pt x="103" y="3812"/>
                      </a:cubicBezTo>
                      <a:cubicBezTo>
                        <a:pt x="103" y="3812"/>
                        <a:pt x="106" y="3810"/>
                        <a:pt x="106" y="3810"/>
                      </a:cubicBezTo>
                      <a:cubicBezTo>
                        <a:pt x="106" y="3810"/>
                        <a:pt x="108" y="3810"/>
                        <a:pt x="108" y="3810"/>
                      </a:cubicBezTo>
                      <a:cubicBezTo>
                        <a:pt x="108" y="3810"/>
                        <a:pt x="110" y="3812"/>
                        <a:pt x="110" y="3812"/>
                      </a:cubicBezTo>
                      <a:cubicBezTo>
                        <a:pt x="110" y="3812"/>
                        <a:pt x="113" y="3812"/>
                        <a:pt x="113" y="3812"/>
                      </a:cubicBezTo>
                      <a:cubicBezTo>
                        <a:pt x="113" y="3812"/>
                        <a:pt x="117" y="3819"/>
                        <a:pt x="117" y="3819"/>
                      </a:cubicBezTo>
                      <a:cubicBezTo>
                        <a:pt x="117" y="3819"/>
                        <a:pt x="119" y="3819"/>
                        <a:pt x="119" y="3819"/>
                      </a:cubicBezTo>
                      <a:cubicBezTo>
                        <a:pt x="119" y="3819"/>
                        <a:pt x="124" y="3816"/>
                        <a:pt x="124" y="3816"/>
                      </a:cubicBezTo>
                      <a:cubicBezTo>
                        <a:pt x="124" y="3816"/>
                        <a:pt x="127" y="3817"/>
                        <a:pt x="127" y="3817"/>
                      </a:cubicBezTo>
                      <a:cubicBezTo>
                        <a:pt x="127" y="3817"/>
                        <a:pt x="130" y="3814"/>
                        <a:pt x="130" y="3814"/>
                      </a:cubicBezTo>
                      <a:cubicBezTo>
                        <a:pt x="130" y="3814"/>
                        <a:pt x="130" y="3814"/>
                        <a:pt x="130" y="3814"/>
                      </a:cubicBezTo>
                      <a:cubicBezTo>
                        <a:pt x="130" y="3814"/>
                        <a:pt x="134" y="3807"/>
                        <a:pt x="134" y="3807"/>
                      </a:cubicBezTo>
                      <a:cubicBezTo>
                        <a:pt x="134" y="3807"/>
                        <a:pt x="136" y="3808"/>
                        <a:pt x="136" y="3808"/>
                      </a:cubicBezTo>
                      <a:cubicBezTo>
                        <a:pt x="136" y="3808"/>
                        <a:pt x="141" y="3800"/>
                        <a:pt x="141" y="3800"/>
                      </a:cubicBezTo>
                      <a:cubicBezTo>
                        <a:pt x="141" y="3800"/>
                        <a:pt x="143" y="3802"/>
                        <a:pt x="143" y="3802"/>
                      </a:cubicBezTo>
                      <a:cubicBezTo>
                        <a:pt x="143" y="3802"/>
                        <a:pt x="146" y="3799"/>
                        <a:pt x="146" y="3799"/>
                      </a:cubicBezTo>
                      <a:cubicBezTo>
                        <a:pt x="146" y="3799"/>
                        <a:pt x="149" y="3802"/>
                        <a:pt x="149" y="3802"/>
                      </a:cubicBezTo>
                      <a:cubicBezTo>
                        <a:pt x="149" y="3802"/>
                        <a:pt x="153" y="3796"/>
                        <a:pt x="153" y="3796"/>
                      </a:cubicBezTo>
                      <a:cubicBezTo>
                        <a:pt x="153" y="3796"/>
                        <a:pt x="153" y="3796"/>
                        <a:pt x="153" y="3796"/>
                      </a:cubicBezTo>
                      <a:cubicBezTo>
                        <a:pt x="153" y="3796"/>
                        <a:pt x="158" y="3806"/>
                        <a:pt x="158" y="3806"/>
                      </a:cubicBezTo>
                      <a:cubicBezTo>
                        <a:pt x="158" y="3806"/>
                        <a:pt x="162" y="3804"/>
                        <a:pt x="162" y="3804"/>
                      </a:cubicBezTo>
                      <a:cubicBezTo>
                        <a:pt x="162" y="3804"/>
                        <a:pt x="164" y="3807"/>
                        <a:pt x="164" y="3807"/>
                      </a:cubicBezTo>
                      <a:cubicBezTo>
                        <a:pt x="164" y="3807"/>
                        <a:pt x="164" y="3808"/>
                        <a:pt x="164" y="3808"/>
                      </a:cubicBezTo>
                      <a:cubicBezTo>
                        <a:pt x="164" y="3808"/>
                        <a:pt x="169" y="3814"/>
                        <a:pt x="169" y="3814"/>
                      </a:cubicBezTo>
                      <a:cubicBezTo>
                        <a:pt x="169" y="3814"/>
                        <a:pt x="170" y="3815"/>
                        <a:pt x="170" y="3815"/>
                      </a:cubicBezTo>
                      <a:cubicBezTo>
                        <a:pt x="170" y="3815"/>
                        <a:pt x="173" y="3818"/>
                        <a:pt x="173" y="3818"/>
                      </a:cubicBezTo>
                      <a:cubicBezTo>
                        <a:pt x="173" y="3818"/>
                        <a:pt x="175" y="3818"/>
                        <a:pt x="175" y="3818"/>
                      </a:cubicBezTo>
                      <a:cubicBezTo>
                        <a:pt x="175" y="3818"/>
                        <a:pt x="179" y="3818"/>
                        <a:pt x="179" y="3818"/>
                      </a:cubicBezTo>
                      <a:cubicBezTo>
                        <a:pt x="179" y="3818"/>
                        <a:pt x="181" y="3818"/>
                        <a:pt x="181" y="3818"/>
                      </a:cubicBezTo>
                      <a:cubicBezTo>
                        <a:pt x="181" y="3818"/>
                        <a:pt x="184" y="3819"/>
                        <a:pt x="184" y="3819"/>
                      </a:cubicBezTo>
                      <a:cubicBezTo>
                        <a:pt x="184" y="3819"/>
                        <a:pt x="187" y="3818"/>
                        <a:pt x="187" y="3818"/>
                      </a:cubicBezTo>
                      <a:cubicBezTo>
                        <a:pt x="187" y="3818"/>
                        <a:pt x="191" y="3820"/>
                        <a:pt x="191" y="3820"/>
                      </a:cubicBezTo>
                      <a:cubicBezTo>
                        <a:pt x="191" y="3820"/>
                        <a:pt x="194" y="3820"/>
                        <a:pt x="194" y="3820"/>
                      </a:cubicBezTo>
                      <a:cubicBezTo>
                        <a:pt x="194" y="3820"/>
                        <a:pt x="196" y="3820"/>
                        <a:pt x="196" y="3820"/>
                      </a:cubicBezTo>
                      <a:cubicBezTo>
                        <a:pt x="196" y="3820"/>
                        <a:pt x="198" y="3820"/>
                        <a:pt x="198" y="3820"/>
                      </a:cubicBezTo>
                      <a:cubicBezTo>
                        <a:pt x="198" y="3820"/>
                        <a:pt x="201" y="3821"/>
                        <a:pt x="201" y="3821"/>
                      </a:cubicBezTo>
                      <a:cubicBezTo>
                        <a:pt x="201" y="3821"/>
                        <a:pt x="205" y="3820"/>
                        <a:pt x="205" y="3820"/>
                      </a:cubicBezTo>
                      <a:cubicBezTo>
                        <a:pt x="205" y="3820"/>
                        <a:pt x="209" y="3821"/>
                        <a:pt x="209" y="3821"/>
                      </a:cubicBezTo>
                      <a:cubicBezTo>
                        <a:pt x="209" y="3821"/>
                        <a:pt x="210" y="3821"/>
                        <a:pt x="210" y="3821"/>
                      </a:cubicBezTo>
                      <a:cubicBezTo>
                        <a:pt x="210" y="3821"/>
                        <a:pt x="213" y="3820"/>
                        <a:pt x="213" y="3820"/>
                      </a:cubicBezTo>
                      <a:cubicBezTo>
                        <a:pt x="213" y="3820"/>
                        <a:pt x="219" y="3821"/>
                        <a:pt x="219" y="3821"/>
                      </a:cubicBezTo>
                      <a:cubicBezTo>
                        <a:pt x="219" y="3821"/>
                        <a:pt x="220" y="3820"/>
                        <a:pt x="220" y="3820"/>
                      </a:cubicBezTo>
                      <a:cubicBezTo>
                        <a:pt x="220" y="3820"/>
                        <a:pt x="221" y="3820"/>
                        <a:pt x="221" y="3820"/>
                      </a:cubicBezTo>
                      <a:cubicBezTo>
                        <a:pt x="221" y="3820"/>
                        <a:pt x="225" y="3821"/>
                        <a:pt x="225" y="3821"/>
                      </a:cubicBezTo>
                      <a:cubicBezTo>
                        <a:pt x="225" y="3821"/>
                        <a:pt x="227" y="3821"/>
                        <a:pt x="227" y="3821"/>
                      </a:cubicBezTo>
                      <a:cubicBezTo>
                        <a:pt x="227" y="3821"/>
                        <a:pt x="231" y="3820"/>
                        <a:pt x="231" y="3820"/>
                      </a:cubicBezTo>
                      <a:cubicBezTo>
                        <a:pt x="231" y="3820"/>
                        <a:pt x="232" y="3821"/>
                        <a:pt x="232" y="3821"/>
                      </a:cubicBezTo>
                      <a:cubicBezTo>
                        <a:pt x="232" y="3821"/>
                        <a:pt x="236" y="3821"/>
                        <a:pt x="236" y="3821"/>
                      </a:cubicBezTo>
                      <a:cubicBezTo>
                        <a:pt x="236" y="3821"/>
                        <a:pt x="238" y="3821"/>
                        <a:pt x="238" y="3821"/>
                      </a:cubicBezTo>
                      <a:cubicBezTo>
                        <a:pt x="238" y="3821"/>
                        <a:pt x="243" y="3821"/>
                        <a:pt x="243" y="3821"/>
                      </a:cubicBezTo>
                      <a:cubicBezTo>
                        <a:pt x="243" y="3821"/>
                        <a:pt x="246" y="3822"/>
                        <a:pt x="246" y="3822"/>
                      </a:cubicBezTo>
                      <a:cubicBezTo>
                        <a:pt x="246" y="3822"/>
                        <a:pt x="249" y="3821"/>
                        <a:pt x="249" y="3821"/>
                      </a:cubicBezTo>
                      <a:cubicBezTo>
                        <a:pt x="249" y="3821"/>
                        <a:pt x="251" y="3821"/>
                        <a:pt x="251" y="3821"/>
                      </a:cubicBezTo>
                      <a:cubicBezTo>
                        <a:pt x="251" y="3821"/>
                        <a:pt x="253" y="3821"/>
                        <a:pt x="253" y="3821"/>
                      </a:cubicBezTo>
                      <a:cubicBezTo>
                        <a:pt x="253" y="3821"/>
                        <a:pt x="255" y="3821"/>
                        <a:pt x="255" y="3821"/>
                      </a:cubicBezTo>
                      <a:cubicBezTo>
                        <a:pt x="255" y="3821"/>
                        <a:pt x="258" y="3821"/>
                        <a:pt x="258" y="3821"/>
                      </a:cubicBezTo>
                      <a:cubicBezTo>
                        <a:pt x="258" y="3821"/>
                        <a:pt x="260" y="3821"/>
                        <a:pt x="260" y="3821"/>
                      </a:cubicBezTo>
                      <a:cubicBezTo>
                        <a:pt x="260" y="3821"/>
                        <a:pt x="265" y="3820"/>
                        <a:pt x="265" y="3820"/>
                      </a:cubicBezTo>
                      <a:cubicBezTo>
                        <a:pt x="265" y="3820"/>
                        <a:pt x="266" y="3821"/>
                        <a:pt x="266" y="3821"/>
                      </a:cubicBezTo>
                      <a:cubicBezTo>
                        <a:pt x="266" y="3821"/>
                        <a:pt x="268" y="3821"/>
                        <a:pt x="268" y="3821"/>
                      </a:cubicBezTo>
                      <a:cubicBezTo>
                        <a:pt x="268" y="3821"/>
                        <a:pt x="273" y="3821"/>
                        <a:pt x="273" y="3821"/>
                      </a:cubicBezTo>
                      <a:cubicBezTo>
                        <a:pt x="273" y="3821"/>
                        <a:pt x="276" y="3820"/>
                        <a:pt x="276" y="3820"/>
                      </a:cubicBezTo>
                      <a:cubicBezTo>
                        <a:pt x="276" y="3820"/>
                        <a:pt x="279" y="3821"/>
                        <a:pt x="279" y="3821"/>
                      </a:cubicBezTo>
                      <a:cubicBezTo>
                        <a:pt x="279" y="3821"/>
                        <a:pt x="282" y="3820"/>
                        <a:pt x="282" y="3820"/>
                      </a:cubicBezTo>
                      <a:cubicBezTo>
                        <a:pt x="282" y="3820"/>
                        <a:pt x="286" y="3821"/>
                        <a:pt x="286" y="3821"/>
                      </a:cubicBezTo>
                      <a:cubicBezTo>
                        <a:pt x="286" y="3821"/>
                        <a:pt x="288" y="3821"/>
                        <a:pt x="288" y="3821"/>
                      </a:cubicBezTo>
                      <a:cubicBezTo>
                        <a:pt x="288" y="3821"/>
                        <a:pt x="288" y="3821"/>
                        <a:pt x="288" y="3821"/>
                      </a:cubicBezTo>
                      <a:cubicBezTo>
                        <a:pt x="288" y="3821"/>
                        <a:pt x="292" y="3821"/>
                        <a:pt x="292" y="3821"/>
                      </a:cubicBezTo>
                      <a:cubicBezTo>
                        <a:pt x="292" y="3821"/>
                        <a:pt x="298" y="3821"/>
                        <a:pt x="298" y="3821"/>
                      </a:cubicBezTo>
                      <a:cubicBezTo>
                        <a:pt x="298" y="3821"/>
                        <a:pt x="299" y="3821"/>
                        <a:pt x="299" y="3821"/>
                      </a:cubicBezTo>
                      <a:cubicBezTo>
                        <a:pt x="299" y="3821"/>
                        <a:pt x="300" y="3821"/>
                        <a:pt x="300" y="3821"/>
                      </a:cubicBezTo>
                      <a:cubicBezTo>
                        <a:pt x="300" y="3821"/>
                        <a:pt x="303" y="3821"/>
                        <a:pt x="303" y="3821"/>
                      </a:cubicBezTo>
                      <a:cubicBezTo>
                        <a:pt x="303" y="3821"/>
                        <a:pt x="306" y="3821"/>
                        <a:pt x="306" y="3821"/>
                      </a:cubicBezTo>
                      <a:cubicBezTo>
                        <a:pt x="306" y="3821"/>
                        <a:pt x="311" y="3822"/>
                        <a:pt x="311" y="3822"/>
                      </a:cubicBezTo>
                      <a:cubicBezTo>
                        <a:pt x="311" y="3822"/>
                        <a:pt x="311" y="3822"/>
                        <a:pt x="311" y="3822"/>
                      </a:cubicBezTo>
                      <a:cubicBezTo>
                        <a:pt x="311" y="3822"/>
                        <a:pt x="315" y="3820"/>
                        <a:pt x="315" y="3820"/>
                      </a:cubicBezTo>
                      <a:cubicBezTo>
                        <a:pt x="315" y="3820"/>
                        <a:pt x="320" y="3821"/>
                        <a:pt x="320" y="3821"/>
                      </a:cubicBezTo>
                      <a:cubicBezTo>
                        <a:pt x="320" y="3821"/>
                        <a:pt x="321" y="3822"/>
                        <a:pt x="321" y="3822"/>
                      </a:cubicBezTo>
                      <a:cubicBezTo>
                        <a:pt x="321" y="3822"/>
                        <a:pt x="323" y="3822"/>
                        <a:pt x="323" y="3822"/>
                      </a:cubicBezTo>
                      <a:cubicBezTo>
                        <a:pt x="323" y="3822"/>
                        <a:pt x="326" y="3821"/>
                        <a:pt x="326" y="3821"/>
                      </a:cubicBezTo>
                      <a:cubicBezTo>
                        <a:pt x="326" y="3821"/>
                        <a:pt x="330" y="3821"/>
                        <a:pt x="330" y="3821"/>
                      </a:cubicBezTo>
                      <a:cubicBezTo>
                        <a:pt x="330" y="3821"/>
                        <a:pt x="330" y="3821"/>
                        <a:pt x="330" y="3821"/>
                      </a:cubicBezTo>
                      <a:cubicBezTo>
                        <a:pt x="330" y="3821"/>
                        <a:pt x="335" y="3821"/>
                        <a:pt x="335" y="3821"/>
                      </a:cubicBezTo>
                      <a:cubicBezTo>
                        <a:pt x="335" y="3821"/>
                        <a:pt x="337" y="3822"/>
                        <a:pt x="337" y="3822"/>
                      </a:cubicBezTo>
                      <a:cubicBezTo>
                        <a:pt x="337" y="3822"/>
                        <a:pt x="339" y="3821"/>
                        <a:pt x="339" y="3821"/>
                      </a:cubicBezTo>
                      <a:cubicBezTo>
                        <a:pt x="339" y="3821"/>
                        <a:pt x="345" y="3821"/>
                        <a:pt x="345" y="3821"/>
                      </a:cubicBezTo>
                      <a:cubicBezTo>
                        <a:pt x="345" y="3821"/>
                        <a:pt x="348" y="3821"/>
                        <a:pt x="348" y="3821"/>
                      </a:cubicBezTo>
                      <a:cubicBezTo>
                        <a:pt x="348" y="3821"/>
                        <a:pt x="350" y="3821"/>
                        <a:pt x="350" y="3821"/>
                      </a:cubicBezTo>
                      <a:cubicBezTo>
                        <a:pt x="350" y="3821"/>
                        <a:pt x="353" y="3821"/>
                        <a:pt x="353" y="3821"/>
                      </a:cubicBezTo>
                      <a:cubicBezTo>
                        <a:pt x="353" y="3821"/>
                        <a:pt x="355" y="3821"/>
                        <a:pt x="355" y="3821"/>
                      </a:cubicBezTo>
                      <a:cubicBezTo>
                        <a:pt x="355" y="3821"/>
                        <a:pt x="359" y="3821"/>
                        <a:pt x="359" y="3821"/>
                      </a:cubicBezTo>
                      <a:cubicBezTo>
                        <a:pt x="359" y="3821"/>
                        <a:pt x="360" y="3821"/>
                        <a:pt x="360" y="3821"/>
                      </a:cubicBezTo>
                      <a:cubicBezTo>
                        <a:pt x="360" y="3821"/>
                        <a:pt x="364" y="3821"/>
                        <a:pt x="364" y="3821"/>
                      </a:cubicBezTo>
                      <a:cubicBezTo>
                        <a:pt x="364" y="3821"/>
                        <a:pt x="367" y="3821"/>
                        <a:pt x="367" y="3821"/>
                      </a:cubicBezTo>
                      <a:cubicBezTo>
                        <a:pt x="367" y="3821"/>
                        <a:pt x="370" y="3821"/>
                        <a:pt x="370" y="3821"/>
                      </a:cubicBezTo>
                      <a:cubicBezTo>
                        <a:pt x="370" y="3821"/>
                        <a:pt x="372" y="3822"/>
                        <a:pt x="372" y="3822"/>
                      </a:cubicBezTo>
                      <a:cubicBezTo>
                        <a:pt x="372" y="3822"/>
                        <a:pt x="375" y="3822"/>
                        <a:pt x="375" y="3822"/>
                      </a:cubicBezTo>
                      <a:cubicBezTo>
                        <a:pt x="375" y="3822"/>
                        <a:pt x="379" y="3821"/>
                        <a:pt x="379" y="3821"/>
                      </a:cubicBezTo>
                      <a:cubicBezTo>
                        <a:pt x="379" y="3821"/>
                        <a:pt x="379" y="3821"/>
                        <a:pt x="379" y="3821"/>
                      </a:cubicBezTo>
                      <a:cubicBezTo>
                        <a:pt x="379" y="3821"/>
                        <a:pt x="381" y="3822"/>
                        <a:pt x="381" y="3822"/>
                      </a:cubicBezTo>
                      <a:cubicBezTo>
                        <a:pt x="381" y="3822"/>
                        <a:pt x="385" y="3821"/>
                        <a:pt x="385" y="3821"/>
                      </a:cubicBezTo>
                      <a:cubicBezTo>
                        <a:pt x="385" y="3821"/>
                        <a:pt x="389" y="3821"/>
                        <a:pt x="389" y="3821"/>
                      </a:cubicBezTo>
                      <a:cubicBezTo>
                        <a:pt x="389" y="3821"/>
                        <a:pt x="394" y="3821"/>
                        <a:pt x="394" y="3821"/>
                      </a:cubicBezTo>
                      <a:cubicBezTo>
                        <a:pt x="394" y="3821"/>
                        <a:pt x="395" y="3821"/>
                        <a:pt x="395" y="3821"/>
                      </a:cubicBezTo>
                      <a:cubicBezTo>
                        <a:pt x="395" y="3821"/>
                        <a:pt x="396" y="3821"/>
                        <a:pt x="396" y="3821"/>
                      </a:cubicBezTo>
                      <a:cubicBezTo>
                        <a:pt x="396" y="3821"/>
                        <a:pt x="397" y="3822"/>
                        <a:pt x="397" y="3822"/>
                      </a:cubicBezTo>
                      <a:cubicBezTo>
                        <a:pt x="397" y="3822"/>
                        <a:pt x="403" y="3821"/>
                        <a:pt x="403" y="3821"/>
                      </a:cubicBezTo>
                      <a:cubicBezTo>
                        <a:pt x="403" y="3821"/>
                        <a:pt x="405" y="3822"/>
                        <a:pt x="405" y="3822"/>
                      </a:cubicBezTo>
                      <a:cubicBezTo>
                        <a:pt x="405" y="3822"/>
                        <a:pt x="409" y="3821"/>
                        <a:pt x="409" y="3821"/>
                      </a:cubicBezTo>
                      <a:cubicBezTo>
                        <a:pt x="409" y="3821"/>
                        <a:pt x="410" y="3821"/>
                        <a:pt x="410" y="3821"/>
                      </a:cubicBezTo>
                      <a:cubicBezTo>
                        <a:pt x="410" y="3821"/>
                        <a:pt x="415" y="3821"/>
                        <a:pt x="415" y="3821"/>
                      </a:cubicBezTo>
                      <a:cubicBezTo>
                        <a:pt x="415" y="3821"/>
                        <a:pt x="418" y="3822"/>
                        <a:pt x="418" y="3822"/>
                      </a:cubicBezTo>
                      <a:cubicBezTo>
                        <a:pt x="418" y="3822"/>
                        <a:pt x="423" y="3821"/>
                        <a:pt x="423" y="3821"/>
                      </a:cubicBezTo>
                      <a:cubicBezTo>
                        <a:pt x="423" y="3821"/>
                        <a:pt x="423" y="3822"/>
                        <a:pt x="423" y="3822"/>
                      </a:cubicBezTo>
                      <a:cubicBezTo>
                        <a:pt x="423" y="3822"/>
                        <a:pt x="425" y="3821"/>
                        <a:pt x="425" y="3821"/>
                      </a:cubicBezTo>
                      <a:cubicBezTo>
                        <a:pt x="425" y="3821"/>
                        <a:pt x="426" y="3822"/>
                        <a:pt x="426" y="3822"/>
                      </a:cubicBezTo>
                      <a:cubicBezTo>
                        <a:pt x="426" y="3822"/>
                        <a:pt x="430" y="3821"/>
                        <a:pt x="430" y="3821"/>
                      </a:cubicBezTo>
                      <a:cubicBezTo>
                        <a:pt x="430" y="3821"/>
                        <a:pt x="434" y="3822"/>
                        <a:pt x="434" y="3822"/>
                      </a:cubicBezTo>
                      <a:cubicBezTo>
                        <a:pt x="434" y="3822"/>
                        <a:pt x="437" y="3822"/>
                        <a:pt x="437" y="3822"/>
                      </a:cubicBezTo>
                      <a:cubicBezTo>
                        <a:pt x="437" y="3822"/>
                        <a:pt x="438" y="3821"/>
                        <a:pt x="438" y="3821"/>
                      </a:cubicBezTo>
                      <a:cubicBezTo>
                        <a:pt x="438" y="3821"/>
                        <a:pt x="444" y="3822"/>
                        <a:pt x="444" y="3822"/>
                      </a:cubicBezTo>
                      <a:cubicBezTo>
                        <a:pt x="444" y="3822"/>
                        <a:pt x="446" y="3821"/>
                        <a:pt x="446" y="3821"/>
                      </a:cubicBezTo>
                      <a:cubicBezTo>
                        <a:pt x="446" y="3821"/>
                        <a:pt x="448" y="3821"/>
                        <a:pt x="448" y="3821"/>
                      </a:cubicBezTo>
                      <a:cubicBezTo>
                        <a:pt x="448" y="3821"/>
                        <a:pt x="448" y="3822"/>
                        <a:pt x="448" y="3822"/>
                      </a:cubicBezTo>
                      <a:cubicBezTo>
                        <a:pt x="448" y="3822"/>
                        <a:pt x="455" y="3821"/>
                        <a:pt x="455" y="3821"/>
                      </a:cubicBezTo>
                      <a:cubicBezTo>
                        <a:pt x="455" y="3821"/>
                        <a:pt x="458" y="3822"/>
                        <a:pt x="458" y="3822"/>
                      </a:cubicBezTo>
                      <a:cubicBezTo>
                        <a:pt x="458" y="3822"/>
                        <a:pt x="461" y="3821"/>
                        <a:pt x="461" y="3821"/>
                      </a:cubicBezTo>
                      <a:cubicBezTo>
                        <a:pt x="461" y="3821"/>
                        <a:pt x="462" y="3822"/>
                        <a:pt x="462" y="3822"/>
                      </a:cubicBezTo>
                      <a:cubicBezTo>
                        <a:pt x="462" y="3822"/>
                        <a:pt x="465" y="3821"/>
                        <a:pt x="465" y="3821"/>
                      </a:cubicBezTo>
                      <a:cubicBezTo>
                        <a:pt x="465" y="3821"/>
                        <a:pt x="469" y="3822"/>
                        <a:pt x="469" y="3822"/>
                      </a:cubicBezTo>
                      <a:cubicBezTo>
                        <a:pt x="469" y="3822"/>
                        <a:pt x="473" y="3821"/>
                        <a:pt x="473" y="3821"/>
                      </a:cubicBezTo>
                      <a:cubicBezTo>
                        <a:pt x="473" y="3821"/>
                        <a:pt x="475" y="3822"/>
                        <a:pt x="475" y="3822"/>
                      </a:cubicBezTo>
                      <a:cubicBezTo>
                        <a:pt x="475" y="3822"/>
                        <a:pt x="479" y="3822"/>
                        <a:pt x="479" y="3822"/>
                      </a:cubicBezTo>
                      <a:cubicBezTo>
                        <a:pt x="479" y="3822"/>
                        <a:pt x="481" y="3821"/>
                        <a:pt x="481" y="3821"/>
                      </a:cubicBezTo>
                      <a:cubicBezTo>
                        <a:pt x="481" y="3821"/>
                        <a:pt x="481" y="3821"/>
                        <a:pt x="481" y="3821"/>
                      </a:cubicBezTo>
                      <a:cubicBezTo>
                        <a:pt x="481" y="3821"/>
                        <a:pt x="485" y="3822"/>
                        <a:pt x="485" y="3822"/>
                      </a:cubicBezTo>
                      <a:cubicBezTo>
                        <a:pt x="485" y="3822"/>
                        <a:pt x="486" y="3822"/>
                        <a:pt x="486" y="3822"/>
                      </a:cubicBezTo>
                      <a:cubicBezTo>
                        <a:pt x="486" y="3822"/>
                        <a:pt x="492" y="3822"/>
                        <a:pt x="492" y="3822"/>
                      </a:cubicBezTo>
                      <a:cubicBezTo>
                        <a:pt x="492" y="3822"/>
                        <a:pt x="492" y="3822"/>
                        <a:pt x="492" y="3822"/>
                      </a:cubicBezTo>
                      <a:cubicBezTo>
                        <a:pt x="492" y="3822"/>
                        <a:pt x="493" y="3821"/>
                        <a:pt x="493" y="3821"/>
                      </a:cubicBezTo>
                      <a:cubicBezTo>
                        <a:pt x="493" y="3821"/>
                        <a:pt x="499" y="3822"/>
                        <a:pt x="499" y="3822"/>
                      </a:cubicBezTo>
                      <a:cubicBezTo>
                        <a:pt x="499" y="3822"/>
                        <a:pt x="502" y="3821"/>
                        <a:pt x="502" y="3821"/>
                      </a:cubicBezTo>
                      <a:cubicBezTo>
                        <a:pt x="502" y="3821"/>
                        <a:pt x="504" y="3822"/>
                        <a:pt x="504" y="3822"/>
                      </a:cubicBezTo>
                      <a:cubicBezTo>
                        <a:pt x="504" y="3822"/>
                        <a:pt x="506" y="3821"/>
                        <a:pt x="506" y="3821"/>
                      </a:cubicBezTo>
                      <a:cubicBezTo>
                        <a:pt x="506" y="3821"/>
                        <a:pt x="510" y="3821"/>
                        <a:pt x="510" y="3821"/>
                      </a:cubicBezTo>
                      <a:cubicBezTo>
                        <a:pt x="510" y="3821"/>
                        <a:pt x="511" y="3822"/>
                        <a:pt x="511" y="3822"/>
                      </a:cubicBezTo>
                      <a:cubicBezTo>
                        <a:pt x="511" y="3822"/>
                        <a:pt x="515" y="3822"/>
                        <a:pt x="515" y="3822"/>
                      </a:cubicBezTo>
                      <a:cubicBezTo>
                        <a:pt x="515" y="3822"/>
                        <a:pt x="520" y="3821"/>
                        <a:pt x="520" y="3821"/>
                      </a:cubicBezTo>
                      <a:cubicBezTo>
                        <a:pt x="520" y="3821"/>
                        <a:pt x="523" y="3822"/>
                        <a:pt x="523" y="3822"/>
                      </a:cubicBezTo>
                      <a:cubicBezTo>
                        <a:pt x="523" y="3822"/>
                        <a:pt x="525" y="3821"/>
                        <a:pt x="525" y="3821"/>
                      </a:cubicBezTo>
                      <a:cubicBezTo>
                        <a:pt x="525" y="3821"/>
                        <a:pt x="528" y="3822"/>
                        <a:pt x="528" y="3822"/>
                      </a:cubicBezTo>
                      <a:cubicBezTo>
                        <a:pt x="528" y="3822"/>
                        <a:pt x="530" y="3821"/>
                        <a:pt x="530" y="3821"/>
                      </a:cubicBezTo>
                      <a:cubicBezTo>
                        <a:pt x="530" y="3821"/>
                        <a:pt x="536" y="3821"/>
                        <a:pt x="536" y="3821"/>
                      </a:cubicBezTo>
                      <a:cubicBezTo>
                        <a:pt x="536" y="3821"/>
                        <a:pt x="537" y="3822"/>
                        <a:pt x="537" y="3822"/>
                      </a:cubicBezTo>
                      <a:cubicBezTo>
                        <a:pt x="537" y="3822"/>
                        <a:pt x="539" y="3821"/>
                        <a:pt x="539" y="3821"/>
                      </a:cubicBezTo>
                      <a:cubicBezTo>
                        <a:pt x="539" y="3821"/>
                        <a:pt x="543" y="3822"/>
                        <a:pt x="543" y="3822"/>
                      </a:cubicBezTo>
                      <a:cubicBezTo>
                        <a:pt x="543" y="3822"/>
                        <a:pt x="545" y="3822"/>
                        <a:pt x="545" y="3822"/>
                      </a:cubicBezTo>
                      <a:cubicBezTo>
                        <a:pt x="545" y="3822"/>
                        <a:pt x="548" y="3822"/>
                        <a:pt x="548" y="3822"/>
                      </a:cubicBezTo>
                      <a:cubicBezTo>
                        <a:pt x="548" y="3822"/>
                        <a:pt x="549" y="3822"/>
                        <a:pt x="549" y="3822"/>
                      </a:cubicBezTo>
                      <a:cubicBezTo>
                        <a:pt x="549" y="3822"/>
                        <a:pt x="553" y="3821"/>
                        <a:pt x="553" y="3821"/>
                      </a:cubicBezTo>
                      <a:cubicBezTo>
                        <a:pt x="553" y="3821"/>
                        <a:pt x="556" y="3821"/>
                        <a:pt x="556" y="3821"/>
                      </a:cubicBezTo>
                      <a:cubicBezTo>
                        <a:pt x="556" y="3821"/>
                        <a:pt x="558" y="3822"/>
                        <a:pt x="558" y="3822"/>
                      </a:cubicBezTo>
                      <a:cubicBezTo>
                        <a:pt x="558" y="3822"/>
                        <a:pt x="560" y="3822"/>
                        <a:pt x="560" y="3822"/>
                      </a:cubicBezTo>
                      <a:cubicBezTo>
                        <a:pt x="560" y="3822"/>
                        <a:pt x="563" y="3821"/>
                        <a:pt x="563" y="3821"/>
                      </a:cubicBezTo>
                      <a:cubicBezTo>
                        <a:pt x="563" y="3821"/>
                        <a:pt x="568" y="3822"/>
                        <a:pt x="568" y="3822"/>
                      </a:cubicBezTo>
                      <a:cubicBezTo>
                        <a:pt x="568" y="3822"/>
                        <a:pt x="570" y="3821"/>
                        <a:pt x="570" y="3821"/>
                      </a:cubicBezTo>
                      <a:cubicBezTo>
                        <a:pt x="570" y="3821"/>
                        <a:pt x="573" y="3821"/>
                        <a:pt x="573" y="3821"/>
                      </a:cubicBezTo>
                      <a:cubicBezTo>
                        <a:pt x="573" y="3821"/>
                        <a:pt x="574" y="3822"/>
                        <a:pt x="574" y="3822"/>
                      </a:cubicBezTo>
                      <a:cubicBezTo>
                        <a:pt x="574" y="3822"/>
                        <a:pt x="580" y="3821"/>
                        <a:pt x="580" y="3821"/>
                      </a:cubicBezTo>
                      <a:cubicBezTo>
                        <a:pt x="580" y="3821"/>
                        <a:pt x="581" y="3822"/>
                        <a:pt x="581" y="3822"/>
                      </a:cubicBezTo>
                      <a:cubicBezTo>
                        <a:pt x="581" y="3822"/>
                        <a:pt x="585" y="3822"/>
                        <a:pt x="585" y="3822"/>
                      </a:cubicBezTo>
                      <a:cubicBezTo>
                        <a:pt x="585" y="3822"/>
                        <a:pt x="587" y="3822"/>
                        <a:pt x="587" y="3822"/>
                      </a:cubicBezTo>
                      <a:cubicBezTo>
                        <a:pt x="587" y="3822"/>
                        <a:pt x="592" y="3822"/>
                        <a:pt x="592" y="3822"/>
                      </a:cubicBezTo>
                      <a:cubicBezTo>
                        <a:pt x="592" y="3822"/>
                        <a:pt x="593" y="3822"/>
                        <a:pt x="593" y="3822"/>
                      </a:cubicBezTo>
                      <a:cubicBezTo>
                        <a:pt x="593" y="3822"/>
                        <a:pt x="597" y="3822"/>
                        <a:pt x="597" y="3822"/>
                      </a:cubicBezTo>
                      <a:cubicBezTo>
                        <a:pt x="597" y="3822"/>
                        <a:pt x="599" y="3821"/>
                        <a:pt x="599" y="3821"/>
                      </a:cubicBezTo>
                      <a:cubicBezTo>
                        <a:pt x="599" y="3821"/>
                        <a:pt x="601" y="3822"/>
                        <a:pt x="601" y="3822"/>
                      </a:cubicBezTo>
                      <a:cubicBezTo>
                        <a:pt x="601" y="3822"/>
                        <a:pt x="604" y="3821"/>
                        <a:pt x="604" y="3821"/>
                      </a:cubicBezTo>
                      <a:cubicBezTo>
                        <a:pt x="604" y="3821"/>
                        <a:pt x="605" y="3822"/>
                        <a:pt x="605" y="3822"/>
                      </a:cubicBezTo>
                      <a:cubicBezTo>
                        <a:pt x="605" y="3822"/>
                        <a:pt x="608" y="3822"/>
                        <a:pt x="608" y="3822"/>
                      </a:cubicBezTo>
                      <a:cubicBezTo>
                        <a:pt x="608" y="3822"/>
                        <a:pt x="614" y="3822"/>
                        <a:pt x="614" y="3822"/>
                      </a:cubicBezTo>
                      <a:cubicBezTo>
                        <a:pt x="614" y="3822"/>
                        <a:pt x="615" y="3821"/>
                        <a:pt x="615" y="3821"/>
                      </a:cubicBezTo>
                      <a:cubicBezTo>
                        <a:pt x="615" y="3821"/>
                        <a:pt x="618" y="3822"/>
                        <a:pt x="618" y="3822"/>
                      </a:cubicBezTo>
                      <a:cubicBezTo>
                        <a:pt x="618" y="3822"/>
                        <a:pt x="619" y="3821"/>
                        <a:pt x="619" y="3821"/>
                      </a:cubicBezTo>
                      <a:cubicBezTo>
                        <a:pt x="619" y="3821"/>
                        <a:pt x="625" y="3822"/>
                        <a:pt x="625" y="3822"/>
                      </a:cubicBezTo>
                      <a:cubicBezTo>
                        <a:pt x="625" y="3822"/>
                        <a:pt x="627" y="3821"/>
                        <a:pt x="627" y="3821"/>
                      </a:cubicBezTo>
                      <a:cubicBezTo>
                        <a:pt x="627" y="3821"/>
                        <a:pt x="631" y="3822"/>
                        <a:pt x="631" y="3822"/>
                      </a:cubicBezTo>
                      <a:cubicBezTo>
                        <a:pt x="631" y="3822"/>
                        <a:pt x="633" y="3821"/>
                        <a:pt x="633" y="3821"/>
                      </a:cubicBezTo>
                      <a:cubicBezTo>
                        <a:pt x="633" y="3821"/>
                        <a:pt x="635" y="3821"/>
                        <a:pt x="635" y="3821"/>
                      </a:cubicBezTo>
                      <a:cubicBezTo>
                        <a:pt x="635" y="3821"/>
                        <a:pt x="639" y="3822"/>
                        <a:pt x="639" y="3822"/>
                      </a:cubicBezTo>
                      <a:cubicBezTo>
                        <a:pt x="639" y="3822"/>
                        <a:pt x="644" y="3822"/>
                        <a:pt x="644" y="3822"/>
                      </a:cubicBezTo>
                      <a:cubicBezTo>
                        <a:pt x="644" y="3822"/>
                        <a:pt x="645" y="3822"/>
                        <a:pt x="645" y="3822"/>
                      </a:cubicBezTo>
                      <a:cubicBezTo>
                        <a:pt x="645" y="3822"/>
                        <a:pt x="645" y="3822"/>
                        <a:pt x="645" y="3822"/>
                      </a:cubicBezTo>
                      <a:cubicBezTo>
                        <a:pt x="645" y="3822"/>
                        <a:pt x="649" y="3821"/>
                        <a:pt x="649" y="3821"/>
                      </a:cubicBezTo>
                      <a:cubicBezTo>
                        <a:pt x="649" y="3821"/>
                        <a:pt x="652" y="3821"/>
                        <a:pt x="652" y="3821"/>
                      </a:cubicBezTo>
                      <a:cubicBezTo>
                        <a:pt x="652" y="3821"/>
                        <a:pt x="653" y="3822"/>
                        <a:pt x="653" y="3822"/>
                      </a:cubicBezTo>
                      <a:cubicBezTo>
                        <a:pt x="653" y="3822"/>
                        <a:pt x="659" y="3822"/>
                        <a:pt x="659" y="3822"/>
                      </a:cubicBezTo>
                      <a:cubicBezTo>
                        <a:pt x="659" y="3822"/>
                        <a:pt x="661" y="3822"/>
                        <a:pt x="661" y="3822"/>
                      </a:cubicBezTo>
                      <a:cubicBezTo>
                        <a:pt x="661" y="3822"/>
                        <a:pt x="663" y="3822"/>
                        <a:pt x="663" y="3822"/>
                      </a:cubicBezTo>
                      <a:cubicBezTo>
                        <a:pt x="663" y="3822"/>
                        <a:pt x="666" y="3822"/>
                        <a:pt x="666" y="3822"/>
                      </a:cubicBezTo>
                      <a:cubicBezTo>
                        <a:pt x="666" y="3822"/>
                        <a:pt x="672" y="3822"/>
                        <a:pt x="672" y="3822"/>
                      </a:cubicBezTo>
                      <a:cubicBezTo>
                        <a:pt x="672" y="3822"/>
                        <a:pt x="673" y="3822"/>
                        <a:pt x="673" y="3822"/>
                      </a:cubicBezTo>
                      <a:cubicBezTo>
                        <a:pt x="673" y="3822"/>
                        <a:pt x="673" y="3822"/>
                        <a:pt x="673" y="3822"/>
                      </a:cubicBezTo>
                      <a:cubicBezTo>
                        <a:pt x="673" y="3822"/>
                        <a:pt x="677" y="3822"/>
                        <a:pt x="677" y="3822"/>
                      </a:cubicBezTo>
                      <a:cubicBezTo>
                        <a:pt x="677" y="3822"/>
                        <a:pt x="680" y="3821"/>
                        <a:pt x="680" y="3821"/>
                      </a:cubicBezTo>
                      <a:cubicBezTo>
                        <a:pt x="680" y="3821"/>
                        <a:pt x="684" y="3822"/>
                        <a:pt x="684" y="3822"/>
                      </a:cubicBezTo>
                      <a:cubicBezTo>
                        <a:pt x="684" y="3822"/>
                        <a:pt x="689" y="3822"/>
                        <a:pt x="689" y="3822"/>
                      </a:cubicBezTo>
                      <a:cubicBezTo>
                        <a:pt x="689" y="3822"/>
                        <a:pt x="689" y="3822"/>
                        <a:pt x="689" y="3822"/>
                      </a:cubicBezTo>
                      <a:cubicBezTo>
                        <a:pt x="689" y="3822"/>
                        <a:pt x="692" y="3822"/>
                        <a:pt x="692" y="3822"/>
                      </a:cubicBezTo>
                      <a:cubicBezTo>
                        <a:pt x="692" y="3822"/>
                        <a:pt x="694" y="3821"/>
                        <a:pt x="694" y="3821"/>
                      </a:cubicBezTo>
                      <a:cubicBezTo>
                        <a:pt x="694" y="3821"/>
                        <a:pt x="696" y="3822"/>
                        <a:pt x="696" y="3822"/>
                      </a:cubicBezTo>
                      <a:cubicBezTo>
                        <a:pt x="696" y="3822"/>
                        <a:pt x="701" y="3822"/>
                        <a:pt x="701" y="3822"/>
                      </a:cubicBezTo>
                      <a:cubicBezTo>
                        <a:pt x="701" y="3822"/>
                        <a:pt x="704" y="3822"/>
                        <a:pt x="704" y="3822"/>
                      </a:cubicBezTo>
                      <a:cubicBezTo>
                        <a:pt x="704" y="3822"/>
                        <a:pt x="707" y="3822"/>
                        <a:pt x="707" y="3822"/>
                      </a:cubicBezTo>
                      <a:cubicBezTo>
                        <a:pt x="707" y="3822"/>
                        <a:pt x="708" y="3822"/>
                        <a:pt x="708" y="3822"/>
                      </a:cubicBezTo>
                      <a:cubicBezTo>
                        <a:pt x="708" y="3822"/>
                        <a:pt x="711" y="3822"/>
                        <a:pt x="711" y="3822"/>
                      </a:cubicBezTo>
                      <a:cubicBezTo>
                        <a:pt x="711" y="3822"/>
                        <a:pt x="713" y="3822"/>
                        <a:pt x="713" y="3822"/>
                      </a:cubicBezTo>
                      <a:cubicBezTo>
                        <a:pt x="713" y="3822"/>
                        <a:pt x="714" y="3822"/>
                        <a:pt x="714" y="3822"/>
                      </a:cubicBezTo>
                      <a:cubicBezTo>
                        <a:pt x="714" y="3822"/>
                        <a:pt x="721" y="3822"/>
                        <a:pt x="721" y="3822"/>
                      </a:cubicBezTo>
                      <a:cubicBezTo>
                        <a:pt x="721" y="3822"/>
                        <a:pt x="723" y="3821"/>
                        <a:pt x="723" y="3821"/>
                      </a:cubicBezTo>
                      <a:cubicBezTo>
                        <a:pt x="723" y="3821"/>
                        <a:pt x="724" y="3822"/>
                        <a:pt x="724" y="3822"/>
                      </a:cubicBezTo>
                      <a:cubicBezTo>
                        <a:pt x="724" y="3822"/>
                        <a:pt x="727" y="3822"/>
                        <a:pt x="727" y="3822"/>
                      </a:cubicBezTo>
                      <a:cubicBezTo>
                        <a:pt x="727" y="3822"/>
                        <a:pt x="730" y="3821"/>
                        <a:pt x="730" y="3821"/>
                      </a:cubicBezTo>
                      <a:cubicBezTo>
                        <a:pt x="730" y="3821"/>
                        <a:pt x="733" y="3822"/>
                        <a:pt x="733" y="3822"/>
                      </a:cubicBezTo>
                      <a:cubicBezTo>
                        <a:pt x="733" y="3822"/>
                        <a:pt x="736" y="3821"/>
                        <a:pt x="736" y="3821"/>
                      </a:cubicBezTo>
                      <a:cubicBezTo>
                        <a:pt x="736" y="3821"/>
                        <a:pt x="741" y="3822"/>
                        <a:pt x="741" y="3822"/>
                      </a:cubicBezTo>
                      <a:cubicBezTo>
                        <a:pt x="741" y="3822"/>
                        <a:pt x="741" y="3822"/>
                        <a:pt x="741" y="3822"/>
                      </a:cubicBezTo>
                      <a:cubicBezTo>
                        <a:pt x="741" y="3822"/>
                        <a:pt x="746" y="3821"/>
                        <a:pt x="746" y="3821"/>
                      </a:cubicBezTo>
                      <a:cubicBezTo>
                        <a:pt x="746" y="3821"/>
                        <a:pt x="750" y="3822"/>
                        <a:pt x="750" y="3822"/>
                      </a:cubicBezTo>
                      <a:cubicBezTo>
                        <a:pt x="750" y="3822"/>
                        <a:pt x="751" y="3822"/>
                        <a:pt x="751" y="3822"/>
                      </a:cubicBezTo>
                      <a:cubicBezTo>
                        <a:pt x="751" y="3822"/>
                        <a:pt x="755" y="3822"/>
                        <a:pt x="755" y="3822"/>
                      </a:cubicBezTo>
                      <a:cubicBezTo>
                        <a:pt x="755" y="3822"/>
                        <a:pt x="757" y="3822"/>
                        <a:pt x="757" y="3822"/>
                      </a:cubicBezTo>
                      <a:cubicBezTo>
                        <a:pt x="757" y="3822"/>
                        <a:pt x="760" y="3822"/>
                        <a:pt x="760" y="3822"/>
                      </a:cubicBezTo>
                      <a:cubicBezTo>
                        <a:pt x="760" y="3822"/>
                        <a:pt x="763" y="3822"/>
                        <a:pt x="763" y="3822"/>
                      </a:cubicBezTo>
                      <a:cubicBezTo>
                        <a:pt x="763" y="3822"/>
                        <a:pt x="764" y="3822"/>
                        <a:pt x="764" y="3822"/>
                      </a:cubicBezTo>
                      <a:cubicBezTo>
                        <a:pt x="764" y="3822"/>
                        <a:pt x="766" y="3822"/>
                        <a:pt x="766" y="3822"/>
                      </a:cubicBezTo>
                      <a:cubicBezTo>
                        <a:pt x="766" y="3822"/>
                        <a:pt x="772" y="3822"/>
                        <a:pt x="772" y="3822"/>
                      </a:cubicBezTo>
                      <a:cubicBezTo>
                        <a:pt x="772" y="3822"/>
                        <a:pt x="775" y="3822"/>
                        <a:pt x="775" y="3822"/>
                      </a:cubicBezTo>
                      <a:cubicBezTo>
                        <a:pt x="775" y="3822"/>
                        <a:pt x="778" y="3822"/>
                        <a:pt x="778" y="3822"/>
                      </a:cubicBezTo>
                      <a:cubicBezTo>
                        <a:pt x="778" y="3822"/>
                        <a:pt x="780" y="3822"/>
                        <a:pt x="780" y="3822"/>
                      </a:cubicBezTo>
                      <a:cubicBezTo>
                        <a:pt x="780" y="3822"/>
                        <a:pt x="780" y="3822"/>
                        <a:pt x="780" y="3822"/>
                      </a:cubicBezTo>
                      <a:cubicBezTo>
                        <a:pt x="780" y="3822"/>
                        <a:pt x="783" y="3821"/>
                        <a:pt x="783" y="3821"/>
                      </a:cubicBezTo>
                      <a:cubicBezTo>
                        <a:pt x="783" y="3821"/>
                        <a:pt x="789" y="3821"/>
                        <a:pt x="789" y="3821"/>
                      </a:cubicBezTo>
                      <a:cubicBezTo>
                        <a:pt x="789" y="3821"/>
                        <a:pt x="790" y="3822"/>
                        <a:pt x="790" y="3822"/>
                      </a:cubicBezTo>
                      <a:cubicBezTo>
                        <a:pt x="790" y="3822"/>
                        <a:pt x="792" y="3821"/>
                        <a:pt x="792" y="3821"/>
                      </a:cubicBezTo>
                      <a:cubicBezTo>
                        <a:pt x="792" y="3821"/>
                        <a:pt x="797" y="3822"/>
                        <a:pt x="797" y="3822"/>
                      </a:cubicBezTo>
                      <a:cubicBezTo>
                        <a:pt x="797" y="3822"/>
                        <a:pt x="799" y="3822"/>
                        <a:pt x="799" y="3822"/>
                      </a:cubicBezTo>
                      <a:cubicBezTo>
                        <a:pt x="799" y="3822"/>
                        <a:pt x="803" y="3822"/>
                        <a:pt x="803" y="3822"/>
                      </a:cubicBezTo>
                      <a:cubicBezTo>
                        <a:pt x="803" y="3822"/>
                        <a:pt x="805" y="3822"/>
                        <a:pt x="805" y="3822"/>
                      </a:cubicBezTo>
                      <a:cubicBezTo>
                        <a:pt x="805" y="3822"/>
                        <a:pt x="807" y="3822"/>
                        <a:pt x="807" y="3822"/>
                      </a:cubicBezTo>
                      <a:cubicBezTo>
                        <a:pt x="807" y="3822"/>
                        <a:pt x="811" y="3821"/>
                        <a:pt x="811" y="3821"/>
                      </a:cubicBezTo>
                      <a:cubicBezTo>
                        <a:pt x="811" y="3821"/>
                        <a:pt x="813" y="3822"/>
                        <a:pt x="813" y="3822"/>
                      </a:cubicBezTo>
                      <a:cubicBezTo>
                        <a:pt x="813" y="3822"/>
                        <a:pt x="814" y="3822"/>
                        <a:pt x="814" y="3822"/>
                      </a:cubicBezTo>
                      <a:cubicBezTo>
                        <a:pt x="814" y="3822"/>
                        <a:pt x="816" y="3822"/>
                        <a:pt x="816" y="3822"/>
                      </a:cubicBezTo>
                      <a:cubicBezTo>
                        <a:pt x="816" y="3822"/>
                        <a:pt x="823" y="3822"/>
                        <a:pt x="823" y="3822"/>
                      </a:cubicBezTo>
                      <a:cubicBezTo>
                        <a:pt x="823" y="3822"/>
                        <a:pt x="825" y="3822"/>
                        <a:pt x="825" y="3822"/>
                      </a:cubicBezTo>
                      <a:cubicBezTo>
                        <a:pt x="825" y="3822"/>
                        <a:pt x="827" y="3822"/>
                        <a:pt x="827" y="3822"/>
                      </a:cubicBezTo>
                      <a:cubicBezTo>
                        <a:pt x="827" y="3822"/>
                        <a:pt x="831" y="3822"/>
                        <a:pt x="831" y="3822"/>
                      </a:cubicBezTo>
                      <a:cubicBezTo>
                        <a:pt x="831" y="3822"/>
                        <a:pt x="831" y="3822"/>
                        <a:pt x="831" y="3822"/>
                      </a:cubicBezTo>
                      <a:cubicBezTo>
                        <a:pt x="831" y="3822"/>
                        <a:pt x="835" y="3822"/>
                        <a:pt x="835" y="3822"/>
                      </a:cubicBezTo>
                      <a:cubicBezTo>
                        <a:pt x="835" y="3822"/>
                        <a:pt x="840" y="3822"/>
                        <a:pt x="840" y="3822"/>
                      </a:cubicBezTo>
                      <a:cubicBezTo>
                        <a:pt x="840" y="3822"/>
                        <a:pt x="842" y="3822"/>
                        <a:pt x="842" y="3822"/>
                      </a:cubicBezTo>
                      <a:cubicBezTo>
                        <a:pt x="842" y="3822"/>
                        <a:pt x="844" y="3822"/>
                        <a:pt x="844" y="3822"/>
                      </a:cubicBezTo>
                      <a:cubicBezTo>
                        <a:pt x="844" y="3822"/>
                        <a:pt x="847" y="3822"/>
                        <a:pt x="847" y="3822"/>
                      </a:cubicBezTo>
                      <a:cubicBezTo>
                        <a:pt x="847" y="3822"/>
                        <a:pt x="850" y="3822"/>
                        <a:pt x="850" y="3822"/>
                      </a:cubicBezTo>
                      <a:cubicBezTo>
                        <a:pt x="850" y="3822"/>
                        <a:pt x="853" y="3822"/>
                        <a:pt x="853" y="3822"/>
                      </a:cubicBezTo>
                      <a:cubicBezTo>
                        <a:pt x="853" y="3822"/>
                        <a:pt x="856" y="3822"/>
                        <a:pt x="856" y="3822"/>
                      </a:cubicBezTo>
                      <a:cubicBezTo>
                        <a:pt x="856" y="3822"/>
                        <a:pt x="859" y="3822"/>
                        <a:pt x="859" y="3822"/>
                      </a:cubicBezTo>
                      <a:cubicBezTo>
                        <a:pt x="859" y="3822"/>
                        <a:pt x="862" y="3822"/>
                        <a:pt x="862" y="3822"/>
                      </a:cubicBezTo>
                      <a:cubicBezTo>
                        <a:pt x="862" y="3822"/>
                        <a:pt x="864" y="3822"/>
                        <a:pt x="864" y="3822"/>
                      </a:cubicBezTo>
                      <a:cubicBezTo>
                        <a:pt x="864" y="3822"/>
                        <a:pt x="865" y="3822"/>
                        <a:pt x="865" y="3822"/>
                      </a:cubicBezTo>
                      <a:cubicBezTo>
                        <a:pt x="865" y="3822"/>
                        <a:pt x="868" y="3822"/>
                        <a:pt x="868" y="3822"/>
                      </a:cubicBezTo>
                      <a:cubicBezTo>
                        <a:pt x="868" y="3822"/>
                        <a:pt x="875" y="3822"/>
                        <a:pt x="875" y="3822"/>
                      </a:cubicBezTo>
                      <a:cubicBezTo>
                        <a:pt x="875" y="3822"/>
                        <a:pt x="876" y="3822"/>
                        <a:pt x="876" y="3822"/>
                      </a:cubicBezTo>
                      <a:cubicBezTo>
                        <a:pt x="876" y="3822"/>
                        <a:pt x="877" y="3822"/>
                        <a:pt x="877" y="3822"/>
                      </a:cubicBezTo>
                      <a:cubicBezTo>
                        <a:pt x="877" y="3822"/>
                        <a:pt x="880" y="3822"/>
                        <a:pt x="880" y="3822"/>
                      </a:cubicBezTo>
                      <a:cubicBezTo>
                        <a:pt x="880" y="3822"/>
                        <a:pt x="883" y="3822"/>
                        <a:pt x="883" y="3822"/>
                      </a:cubicBezTo>
                      <a:cubicBezTo>
                        <a:pt x="883" y="3822"/>
                        <a:pt x="887" y="3822"/>
                        <a:pt x="887" y="3822"/>
                      </a:cubicBezTo>
                      <a:cubicBezTo>
                        <a:pt x="887" y="3822"/>
                        <a:pt x="889" y="3822"/>
                        <a:pt x="889" y="3822"/>
                      </a:cubicBezTo>
                      <a:cubicBezTo>
                        <a:pt x="889" y="3822"/>
                        <a:pt x="891" y="3822"/>
                        <a:pt x="891" y="3822"/>
                      </a:cubicBezTo>
                      <a:cubicBezTo>
                        <a:pt x="891" y="3822"/>
                        <a:pt x="896" y="3822"/>
                        <a:pt x="896" y="3822"/>
                      </a:cubicBezTo>
                      <a:cubicBezTo>
                        <a:pt x="896" y="3822"/>
                        <a:pt x="898" y="3822"/>
                        <a:pt x="898" y="3822"/>
                      </a:cubicBezTo>
                      <a:cubicBezTo>
                        <a:pt x="898" y="3822"/>
                        <a:pt x="903" y="3821"/>
                        <a:pt x="903" y="3821"/>
                      </a:cubicBezTo>
                      <a:cubicBezTo>
                        <a:pt x="903" y="3821"/>
                        <a:pt x="904" y="3822"/>
                        <a:pt x="904" y="3822"/>
                      </a:cubicBezTo>
                      <a:cubicBezTo>
                        <a:pt x="904" y="3822"/>
                        <a:pt x="906" y="3822"/>
                        <a:pt x="906" y="3822"/>
                      </a:cubicBezTo>
                      <a:cubicBezTo>
                        <a:pt x="906" y="3822"/>
                        <a:pt x="908" y="3822"/>
                        <a:pt x="908" y="3822"/>
                      </a:cubicBezTo>
                      <a:cubicBezTo>
                        <a:pt x="908" y="3822"/>
                        <a:pt x="911" y="3822"/>
                        <a:pt x="911" y="3822"/>
                      </a:cubicBezTo>
                      <a:cubicBezTo>
                        <a:pt x="911" y="3822"/>
                        <a:pt x="915" y="3822"/>
                        <a:pt x="915" y="3822"/>
                      </a:cubicBezTo>
                      <a:cubicBezTo>
                        <a:pt x="915" y="3822"/>
                        <a:pt x="917" y="3821"/>
                        <a:pt x="917" y="3821"/>
                      </a:cubicBezTo>
                      <a:cubicBezTo>
                        <a:pt x="917" y="3821"/>
                        <a:pt x="921" y="3822"/>
                        <a:pt x="921" y="3822"/>
                      </a:cubicBezTo>
                      <a:cubicBezTo>
                        <a:pt x="921" y="3822"/>
                        <a:pt x="923" y="3822"/>
                        <a:pt x="923" y="3822"/>
                      </a:cubicBezTo>
                      <a:cubicBezTo>
                        <a:pt x="923" y="3822"/>
                        <a:pt x="925" y="3822"/>
                        <a:pt x="925" y="3822"/>
                      </a:cubicBezTo>
                      <a:cubicBezTo>
                        <a:pt x="925" y="3822"/>
                        <a:pt x="929" y="3822"/>
                        <a:pt x="929" y="3822"/>
                      </a:cubicBezTo>
                      <a:cubicBezTo>
                        <a:pt x="929" y="3822"/>
                        <a:pt x="932" y="3822"/>
                        <a:pt x="932" y="3822"/>
                      </a:cubicBezTo>
                      <a:cubicBezTo>
                        <a:pt x="932" y="3822"/>
                        <a:pt x="936" y="3822"/>
                        <a:pt x="936" y="3822"/>
                      </a:cubicBezTo>
                      <a:cubicBezTo>
                        <a:pt x="936" y="3822"/>
                        <a:pt x="938" y="3822"/>
                        <a:pt x="938" y="3822"/>
                      </a:cubicBezTo>
                      <a:cubicBezTo>
                        <a:pt x="938" y="3822"/>
                        <a:pt x="939" y="3821"/>
                        <a:pt x="939" y="3821"/>
                      </a:cubicBezTo>
                      <a:cubicBezTo>
                        <a:pt x="939" y="3821"/>
                        <a:pt x="941" y="3822"/>
                        <a:pt x="941" y="3822"/>
                      </a:cubicBezTo>
                      <a:cubicBezTo>
                        <a:pt x="941" y="3822"/>
                        <a:pt x="946" y="3822"/>
                        <a:pt x="946" y="3822"/>
                      </a:cubicBezTo>
                      <a:cubicBezTo>
                        <a:pt x="946" y="3822"/>
                        <a:pt x="949" y="3822"/>
                        <a:pt x="949" y="3822"/>
                      </a:cubicBezTo>
                      <a:cubicBezTo>
                        <a:pt x="949" y="3822"/>
                        <a:pt x="953" y="3822"/>
                        <a:pt x="953" y="3822"/>
                      </a:cubicBezTo>
                      <a:cubicBezTo>
                        <a:pt x="953" y="3822"/>
                        <a:pt x="954" y="3822"/>
                        <a:pt x="954" y="3822"/>
                      </a:cubicBezTo>
                      <a:cubicBezTo>
                        <a:pt x="954" y="3822"/>
                        <a:pt x="956" y="3822"/>
                        <a:pt x="956" y="3822"/>
                      </a:cubicBezTo>
                      <a:cubicBezTo>
                        <a:pt x="956" y="3822"/>
                        <a:pt x="961" y="3822"/>
                        <a:pt x="961" y="3822"/>
                      </a:cubicBezTo>
                      <a:cubicBezTo>
                        <a:pt x="961" y="3822"/>
                        <a:pt x="964" y="3822"/>
                        <a:pt x="964" y="3822"/>
                      </a:cubicBezTo>
                      <a:cubicBezTo>
                        <a:pt x="964" y="3822"/>
                        <a:pt x="966" y="3822"/>
                        <a:pt x="966" y="3822"/>
                      </a:cubicBezTo>
                      <a:cubicBezTo>
                        <a:pt x="966" y="3822"/>
                        <a:pt x="969" y="3822"/>
                        <a:pt x="969" y="3822"/>
                      </a:cubicBezTo>
                      <a:cubicBezTo>
                        <a:pt x="969" y="3822"/>
                        <a:pt x="973" y="3822"/>
                        <a:pt x="973" y="3822"/>
                      </a:cubicBezTo>
                      <a:cubicBezTo>
                        <a:pt x="973" y="3822"/>
                        <a:pt x="974" y="3822"/>
                        <a:pt x="974" y="3822"/>
                      </a:cubicBezTo>
                      <a:cubicBezTo>
                        <a:pt x="974" y="3822"/>
                        <a:pt x="977" y="3822"/>
                        <a:pt x="977" y="3822"/>
                      </a:cubicBezTo>
                      <a:cubicBezTo>
                        <a:pt x="977" y="3822"/>
                        <a:pt x="982" y="3822"/>
                        <a:pt x="982" y="3822"/>
                      </a:cubicBezTo>
                      <a:cubicBezTo>
                        <a:pt x="982" y="3822"/>
                        <a:pt x="984" y="3822"/>
                        <a:pt x="984" y="3822"/>
                      </a:cubicBezTo>
                      <a:cubicBezTo>
                        <a:pt x="984" y="3822"/>
                        <a:pt x="984" y="3822"/>
                        <a:pt x="984" y="3822"/>
                      </a:cubicBezTo>
                      <a:cubicBezTo>
                        <a:pt x="984" y="3822"/>
                        <a:pt x="988" y="3822"/>
                        <a:pt x="988" y="3822"/>
                      </a:cubicBezTo>
                      <a:cubicBezTo>
                        <a:pt x="988" y="3822"/>
                        <a:pt x="992" y="3822"/>
                        <a:pt x="992" y="3822"/>
                      </a:cubicBezTo>
                      <a:cubicBezTo>
                        <a:pt x="992" y="3822"/>
                        <a:pt x="994" y="3822"/>
                        <a:pt x="994" y="3822"/>
                      </a:cubicBezTo>
                      <a:cubicBezTo>
                        <a:pt x="994" y="3822"/>
                        <a:pt x="998" y="3822"/>
                        <a:pt x="998" y="3822"/>
                      </a:cubicBezTo>
                      <a:cubicBezTo>
                        <a:pt x="998" y="3822"/>
                        <a:pt x="1001" y="3822"/>
                        <a:pt x="1001" y="3822"/>
                      </a:cubicBezTo>
                      <a:cubicBezTo>
                        <a:pt x="1001" y="3822"/>
                        <a:pt x="1005" y="3822"/>
                        <a:pt x="1005" y="3822"/>
                      </a:cubicBezTo>
                      <a:cubicBezTo>
                        <a:pt x="1005" y="3822"/>
                        <a:pt x="1006" y="3822"/>
                        <a:pt x="1006" y="3822"/>
                      </a:cubicBezTo>
                      <a:cubicBezTo>
                        <a:pt x="1006" y="3822"/>
                        <a:pt x="1008" y="3822"/>
                        <a:pt x="1008" y="3822"/>
                      </a:cubicBezTo>
                      <a:cubicBezTo>
                        <a:pt x="1008" y="3822"/>
                        <a:pt x="1012" y="3822"/>
                        <a:pt x="1012" y="3822"/>
                      </a:cubicBezTo>
                      <a:cubicBezTo>
                        <a:pt x="1012" y="3822"/>
                        <a:pt x="1014" y="3822"/>
                        <a:pt x="1014" y="3822"/>
                      </a:cubicBezTo>
                      <a:cubicBezTo>
                        <a:pt x="1014" y="3822"/>
                        <a:pt x="1017" y="3822"/>
                        <a:pt x="1017" y="3822"/>
                      </a:cubicBezTo>
                      <a:cubicBezTo>
                        <a:pt x="1017" y="3822"/>
                        <a:pt x="1019" y="3822"/>
                        <a:pt x="1019" y="3822"/>
                      </a:cubicBezTo>
                      <a:cubicBezTo>
                        <a:pt x="1019" y="3822"/>
                        <a:pt x="1021" y="3822"/>
                        <a:pt x="1021" y="3822"/>
                      </a:cubicBezTo>
                      <a:cubicBezTo>
                        <a:pt x="1021" y="3822"/>
                        <a:pt x="1024" y="3822"/>
                        <a:pt x="1024" y="3822"/>
                      </a:cubicBezTo>
                      <a:cubicBezTo>
                        <a:pt x="1024" y="3822"/>
                        <a:pt x="1029" y="3822"/>
                        <a:pt x="1029" y="3822"/>
                      </a:cubicBezTo>
                      <a:cubicBezTo>
                        <a:pt x="1029" y="3822"/>
                        <a:pt x="1031" y="3822"/>
                        <a:pt x="1031" y="3822"/>
                      </a:cubicBezTo>
                      <a:cubicBezTo>
                        <a:pt x="1031" y="3822"/>
                        <a:pt x="1034" y="3822"/>
                        <a:pt x="1034" y="3822"/>
                      </a:cubicBezTo>
                      <a:cubicBezTo>
                        <a:pt x="1034" y="3822"/>
                        <a:pt x="1039" y="3822"/>
                        <a:pt x="1039" y="3822"/>
                      </a:cubicBezTo>
                      <a:cubicBezTo>
                        <a:pt x="1039" y="3822"/>
                        <a:pt x="1040" y="3822"/>
                        <a:pt x="1040" y="3822"/>
                      </a:cubicBezTo>
                      <a:cubicBezTo>
                        <a:pt x="1040" y="3822"/>
                        <a:pt x="1041" y="3822"/>
                        <a:pt x="1041" y="3822"/>
                      </a:cubicBezTo>
                      <a:cubicBezTo>
                        <a:pt x="1041" y="3822"/>
                        <a:pt x="1045" y="3822"/>
                        <a:pt x="1045" y="3822"/>
                      </a:cubicBezTo>
                      <a:cubicBezTo>
                        <a:pt x="1045" y="3822"/>
                        <a:pt x="1050" y="3822"/>
                        <a:pt x="1050" y="3822"/>
                      </a:cubicBezTo>
                      <a:cubicBezTo>
                        <a:pt x="1050" y="3822"/>
                        <a:pt x="1051" y="3822"/>
                        <a:pt x="1051" y="3822"/>
                      </a:cubicBezTo>
                      <a:cubicBezTo>
                        <a:pt x="1051" y="3822"/>
                        <a:pt x="1052" y="3822"/>
                        <a:pt x="1052" y="3822"/>
                      </a:cubicBezTo>
                      <a:cubicBezTo>
                        <a:pt x="1052" y="3822"/>
                        <a:pt x="1057" y="3822"/>
                        <a:pt x="1057" y="3822"/>
                      </a:cubicBezTo>
                      <a:cubicBezTo>
                        <a:pt x="1057" y="3822"/>
                        <a:pt x="1062" y="3822"/>
                        <a:pt x="1062" y="3822"/>
                      </a:cubicBezTo>
                      <a:cubicBezTo>
                        <a:pt x="1062" y="3822"/>
                        <a:pt x="1063" y="3822"/>
                        <a:pt x="1063" y="3822"/>
                      </a:cubicBezTo>
                      <a:cubicBezTo>
                        <a:pt x="1063" y="3822"/>
                        <a:pt x="1063" y="3822"/>
                        <a:pt x="1063" y="3822"/>
                      </a:cubicBezTo>
                      <a:cubicBezTo>
                        <a:pt x="1063" y="3822"/>
                        <a:pt x="1067" y="3822"/>
                        <a:pt x="1067" y="3822"/>
                      </a:cubicBezTo>
                      <a:cubicBezTo>
                        <a:pt x="1067" y="3822"/>
                        <a:pt x="1071" y="3822"/>
                        <a:pt x="1071" y="3822"/>
                      </a:cubicBezTo>
                      <a:cubicBezTo>
                        <a:pt x="1071" y="3822"/>
                        <a:pt x="1074" y="3822"/>
                        <a:pt x="1074" y="3822"/>
                      </a:cubicBezTo>
                      <a:cubicBezTo>
                        <a:pt x="1074" y="3822"/>
                        <a:pt x="1078" y="3822"/>
                        <a:pt x="1078" y="3822"/>
                      </a:cubicBezTo>
                      <a:cubicBezTo>
                        <a:pt x="1078" y="3822"/>
                        <a:pt x="1080" y="3822"/>
                        <a:pt x="1080" y="3822"/>
                      </a:cubicBezTo>
                      <a:cubicBezTo>
                        <a:pt x="1080" y="3822"/>
                        <a:pt x="1081" y="3822"/>
                        <a:pt x="1081" y="3822"/>
                      </a:cubicBezTo>
                      <a:cubicBezTo>
                        <a:pt x="1081" y="3822"/>
                        <a:pt x="1084" y="3822"/>
                        <a:pt x="1084" y="3822"/>
                      </a:cubicBezTo>
                      <a:cubicBezTo>
                        <a:pt x="1084" y="3822"/>
                        <a:pt x="1089" y="3822"/>
                        <a:pt x="1089" y="3822"/>
                      </a:cubicBezTo>
                      <a:cubicBezTo>
                        <a:pt x="1089" y="3822"/>
                        <a:pt x="1091" y="3822"/>
                        <a:pt x="1091" y="3822"/>
                      </a:cubicBezTo>
                      <a:cubicBezTo>
                        <a:pt x="1091" y="3822"/>
                        <a:pt x="1093" y="3822"/>
                        <a:pt x="1093" y="3822"/>
                      </a:cubicBezTo>
                      <a:cubicBezTo>
                        <a:pt x="1093" y="3822"/>
                        <a:pt x="1095" y="3822"/>
                        <a:pt x="1095" y="3822"/>
                      </a:cubicBezTo>
                      <a:cubicBezTo>
                        <a:pt x="1095" y="3822"/>
                        <a:pt x="1098" y="3822"/>
                        <a:pt x="1098" y="3822"/>
                      </a:cubicBezTo>
                      <a:cubicBezTo>
                        <a:pt x="1098" y="3822"/>
                        <a:pt x="1099" y="3822"/>
                        <a:pt x="1099" y="3822"/>
                      </a:cubicBezTo>
                      <a:cubicBezTo>
                        <a:pt x="1099" y="3822"/>
                        <a:pt x="1103" y="3822"/>
                        <a:pt x="1103" y="3822"/>
                      </a:cubicBezTo>
                      <a:cubicBezTo>
                        <a:pt x="1103" y="3822"/>
                        <a:pt x="1106" y="3821"/>
                        <a:pt x="1106" y="3821"/>
                      </a:cubicBezTo>
                      <a:cubicBezTo>
                        <a:pt x="1106" y="3821"/>
                        <a:pt x="1110" y="3822"/>
                        <a:pt x="1110" y="3822"/>
                      </a:cubicBezTo>
                      <a:cubicBezTo>
                        <a:pt x="1110" y="3822"/>
                        <a:pt x="1112" y="3822"/>
                        <a:pt x="1112" y="3822"/>
                      </a:cubicBezTo>
                      <a:cubicBezTo>
                        <a:pt x="1112" y="3822"/>
                        <a:pt x="1114" y="3822"/>
                        <a:pt x="1114" y="3822"/>
                      </a:cubicBezTo>
                      <a:cubicBezTo>
                        <a:pt x="1114" y="3822"/>
                        <a:pt x="1117" y="3822"/>
                        <a:pt x="1117" y="3822"/>
                      </a:cubicBezTo>
                      <a:cubicBezTo>
                        <a:pt x="1117" y="3822"/>
                        <a:pt x="1123" y="3822"/>
                        <a:pt x="1123" y="3822"/>
                      </a:cubicBezTo>
                      <a:cubicBezTo>
                        <a:pt x="1123" y="3822"/>
                        <a:pt x="1125" y="3822"/>
                        <a:pt x="1125" y="3822"/>
                      </a:cubicBezTo>
                      <a:cubicBezTo>
                        <a:pt x="1125" y="3822"/>
                        <a:pt x="1129" y="3822"/>
                        <a:pt x="1129" y="3822"/>
                      </a:cubicBezTo>
                      <a:cubicBezTo>
                        <a:pt x="1129" y="3822"/>
                        <a:pt x="1130" y="3822"/>
                        <a:pt x="1130" y="3822"/>
                      </a:cubicBezTo>
                      <a:cubicBezTo>
                        <a:pt x="1130" y="3822"/>
                        <a:pt x="1133" y="3822"/>
                        <a:pt x="1133" y="3822"/>
                      </a:cubicBezTo>
                      <a:cubicBezTo>
                        <a:pt x="1133" y="3822"/>
                        <a:pt x="1135" y="3822"/>
                        <a:pt x="1135" y="3822"/>
                      </a:cubicBezTo>
                      <a:cubicBezTo>
                        <a:pt x="1135" y="3822"/>
                        <a:pt x="1138" y="3822"/>
                        <a:pt x="1138" y="3822"/>
                      </a:cubicBezTo>
                      <a:cubicBezTo>
                        <a:pt x="1138" y="3822"/>
                        <a:pt x="1140" y="3822"/>
                        <a:pt x="1140" y="3822"/>
                      </a:cubicBezTo>
                      <a:cubicBezTo>
                        <a:pt x="1140" y="3822"/>
                        <a:pt x="1144" y="3822"/>
                        <a:pt x="1144" y="3822"/>
                      </a:cubicBezTo>
                      <a:cubicBezTo>
                        <a:pt x="1144" y="3822"/>
                        <a:pt x="1147" y="3822"/>
                        <a:pt x="1147" y="3822"/>
                      </a:cubicBezTo>
                      <a:cubicBezTo>
                        <a:pt x="1147" y="3822"/>
                        <a:pt x="1152" y="3822"/>
                        <a:pt x="1152" y="3822"/>
                      </a:cubicBezTo>
                      <a:cubicBezTo>
                        <a:pt x="1152" y="3822"/>
                        <a:pt x="1153" y="3822"/>
                        <a:pt x="1153" y="3822"/>
                      </a:cubicBezTo>
                      <a:cubicBezTo>
                        <a:pt x="1153" y="3822"/>
                        <a:pt x="1154" y="3822"/>
                        <a:pt x="1154" y="3822"/>
                      </a:cubicBezTo>
                      <a:cubicBezTo>
                        <a:pt x="1154" y="3822"/>
                        <a:pt x="1156" y="3822"/>
                        <a:pt x="1156" y="3822"/>
                      </a:cubicBezTo>
                      <a:cubicBezTo>
                        <a:pt x="1156" y="3822"/>
                        <a:pt x="1161" y="3822"/>
                        <a:pt x="1161" y="3822"/>
                      </a:cubicBezTo>
                      <a:cubicBezTo>
                        <a:pt x="1161" y="3822"/>
                        <a:pt x="1163" y="3822"/>
                        <a:pt x="1163" y="3822"/>
                      </a:cubicBezTo>
                      <a:cubicBezTo>
                        <a:pt x="1163" y="3822"/>
                        <a:pt x="1166" y="3822"/>
                        <a:pt x="1166" y="3822"/>
                      </a:cubicBezTo>
                      <a:cubicBezTo>
                        <a:pt x="1166" y="3822"/>
                        <a:pt x="1167" y="3822"/>
                        <a:pt x="1167" y="3822"/>
                      </a:cubicBezTo>
                      <a:cubicBezTo>
                        <a:pt x="1167" y="3822"/>
                        <a:pt x="1172" y="3822"/>
                        <a:pt x="1172" y="3822"/>
                      </a:cubicBezTo>
                      <a:cubicBezTo>
                        <a:pt x="1172" y="3822"/>
                        <a:pt x="1173" y="3822"/>
                        <a:pt x="1173" y="3822"/>
                      </a:cubicBezTo>
                      <a:cubicBezTo>
                        <a:pt x="1173" y="3822"/>
                        <a:pt x="1177" y="3822"/>
                        <a:pt x="1177" y="3822"/>
                      </a:cubicBezTo>
                      <a:cubicBezTo>
                        <a:pt x="1177" y="3822"/>
                        <a:pt x="1182" y="3822"/>
                        <a:pt x="1182" y="3822"/>
                      </a:cubicBezTo>
                      <a:cubicBezTo>
                        <a:pt x="1182" y="3822"/>
                        <a:pt x="1183" y="3823"/>
                        <a:pt x="1183" y="3823"/>
                      </a:cubicBezTo>
                      <a:cubicBezTo>
                        <a:pt x="1183" y="3823"/>
                        <a:pt x="1185" y="3822"/>
                        <a:pt x="1185" y="3822"/>
                      </a:cubicBezTo>
                      <a:cubicBezTo>
                        <a:pt x="1185" y="3822"/>
                        <a:pt x="1188" y="3822"/>
                        <a:pt x="1188" y="3822"/>
                      </a:cubicBezTo>
                      <a:cubicBezTo>
                        <a:pt x="1188" y="3822"/>
                        <a:pt x="1193" y="3822"/>
                        <a:pt x="1193" y="3822"/>
                      </a:cubicBezTo>
                      <a:cubicBezTo>
                        <a:pt x="1193" y="3822"/>
                        <a:pt x="1195" y="3822"/>
                        <a:pt x="1195" y="3822"/>
                      </a:cubicBezTo>
                      <a:cubicBezTo>
                        <a:pt x="1195" y="3822"/>
                        <a:pt x="1196" y="3822"/>
                        <a:pt x="1196" y="3822"/>
                      </a:cubicBezTo>
                      <a:cubicBezTo>
                        <a:pt x="1196" y="3822"/>
                        <a:pt x="1199" y="3822"/>
                        <a:pt x="1199" y="3822"/>
                      </a:cubicBezTo>
                      <a:cubicBezTo>
                        <a:pt x="1199" y="3822"/>
                        <a:pt x="1204" y="3822"/>
                        <a:pt x="1204" y="3822"/>
                      </a:cubicBezTo>
                      <a:cubicBezTo>
                        <a:pt x="1204" y="3822"/>
                        <a:pt x="1206" y="3822"/>
                        <a:pt x="1206" y="3822"/>
                      </a:cubicBezTo>
                      <a:cubicBezTo>
                        <a:pt x="1206" y="3822"/>
                        <a:pt x="1209" y="3822"/>
                        <a:pt x="1209" y="3822"/>
                      </a:cubicBezTo>
                      <a:cubicBezTo>
                        <a:pt x="1209" y="3822"/>
                        <a:pt x="1213" y="3822"/>
                        <a:pt x="1213" y="3822"/>
                      </a:cubicBezTo>
                      <a:cubicBezTo>
                        <a:pt x="1213" y="3822"/>
                        <a:pt x="1215" y="3822"/>
                        <a:pt x="1215" y="3822"/>
                      </a:cubicBezTo>
                      <a:cubicBezTo>
                        <a:pt x="1215" y="3822"/>
                        <a:pt x="1218" y="3822"/>
                        <a:pt x="1218" y="3822"/>
                      </a:cubicBezTo>
                      <a:cubicBezTo>
                        <a:pt x="1218" y="3822"/>
                        <a:pt x="1221" y="3822"/>
                        <a:pt x="1221" y="3822"/>
                      </a:cubicBezTo>
                      <a:cubicBezTo>
                        <a:pt x="1221" y="3822"/>
                        <a:pt x="1223" y="3822"/>
                        <a:pt x="1223" y="3822"/>
                      </a:cubicBezTo>
                      <a:cubicBezTo>
                        <a:pt x="1223" y="3822"/>
                        <a:pt x="1224" y="3822"/>
                        <a:pt x="1224" y="3822"/>
                      </a:cubicBezTo>
                      <a:cubicBezTo>
                        <a:pt x="1224" y="3822"/>
                        <a:pt x="1230" y="3822"/>
                        <a:pt x="1230" y="3822"/>
                      </a:cubicBezTo>
                      <a:cubicBezTo>
                        <a:pt x="1230" y="3822"/>
                        <a:pt x="1233" y="3822"/>
                        <a:pt x="1233" y="3822"/>
                      </a:cubicBezTo>
                      <a:cubicBezTo>
                        <a:pt x="1233" y="3822"/>
                        <a:pt x="1235" y="3822"/>
                        <a:pt x="1235" y="3822"/>
                      </a:cubicBezTo>
                      <a:cubicBezTo>
                        <a:pt x="1235" y="3822"/>
                        <a:pt x="1236" y="3822"/>
                        <a:pt x="1236" y="3822"/>
                      </a:cubicBezTo>
                      <a:cubicBezTo>
                        <a:pt x="1236" y="3822"/>
                        <a:pt x="1241" y="3822"/>
                        <a:pt x="1241" y="3822"/>
                      </a:cubicBezTo>
                      <a:cubicBezTo>
                        <a:pt x="1241" y="3822"/>
                        <a:pt x="1244" y="3822"/>
                        <a:pt x="1244" y="3822"/>
                      </a:cubicBezTo>
                      <a:cubicBezTo>
                        <a:pt x="1244" y="3822"/>
                        <a:pt x="1244" y="3822"/>
                        <a:pt x="1244" y="3822"/>
                      </a:cubicBezTo>
                      <a:cubicBezTo>
                        <a:pt x="1244" y="3822"/>
                        <a:pt x="1246" y="3822"/>
                        <a:pt x="1246" y="3822"/>
                      </a:cubicBezTo>
                      <a:cubicBezTo>
                        <a:pt x="1246" y="3822"/>
                        <a:pt x="1250" y="3822"/>
                        <a:pt x="1250" y="3822"/>
                      </a:cubicBezTo>
                      <a:cubicBezTo>
                        <a:pt x="1250" y="3822"/>
                        <a:pt x="1255" y="3822"/>
                        <a:pt x="1255" y="3822"/>
                      </a:cubicBezTo>
                      <a:cubicBezTo>
                        <a:pt x="1255" y="3822"/>
                        <a:pt x="1258" y="3822"/>
                        <a:pt x="1258" y="3822"/>
                      </a:cubicBezTo>
                      <a:cubicBezTo>
                        <a:pt x="1258" y="3822"/>
                        <a:pt x="1261" y="3822"/>
                        <a:pt x="1261" y="3822"/>
                      </a:cubicBezTo>
                      <a:cubicBezTo>
                        <a:pt x="1261" y="3822"/>
                        <a:pt x="1261" y="3822"/>
                        <a:pt x="1261" y="3822"/>
                      </a:cubicBezTo>
                      <a:cubicBezTo>
                        <a:pt x="1261" y="3822"/>
                        <a:pt x="1264" y="3822"/>
                        <a:pt x="1264" y="3822"/>
                      </a:cubicBezTo>
                      <a:cubicBezTo>
                        <a:pt x="1264" y="3822"/>
                        <a:pt x="1268" y="3822"/>
                        <a:pt x="1268" y="3822"/>
                      </a:cubicBezTo>
                      <a:cubicBezTo>
                        <a:pt x="1268" y="3822"/>
                        <a:pt x="1270" y="3822"/>
                        <a:pt x="1270" y="3822"/>
                      </a:cubicBezTo>
                      <a:cubicBezTo>
                        <a:pt x="1270" y="3822"/>
                        <a:pt x="1275" y="3822"/>
                        <a:pt x="1275" y="3822"/>
                      </a:cubicBezTo>
                      <a:cubicBezTo>
                        <a:pt x="1275" y="3822"/>
                        <a:pt x="1277" y="3822"/>
                        <a:pt x="1277" y="3822"/>
                      </a:cubicBezTo>
                      <a:cubicBezTo>
                        <a:pt x="1277" y="3822"/>
                        <a:pt x="1282" y="3822"/>
                        <a:pt x="1282" y="3822"/>
                      </a:cubicBezTo>
                      <a:cubicBezTo>
                        <a:pt x="1282" y="3822"/>
                        <a:pt x="1283" y="3822"/>
                        <a:pt x="1283" y="3822"/>
                      </a:cubicBezTo>
                      <a:cubicBezTo>
                        <a:pt x="1283" y="3822"/>
                        <a:pt x="1286" y="3822"/>
                        <a:pt x="1286" y="3822"/>
                      </a:cubicBezTo>
                      <a:cubicBezTo>
                        <a:pt x="1286" y="3822"/>
                        <a:pt x="1288" y="3822"/>
                        <a:pt x="1288" y="3822"/>
                      </a:cubicBezTo>
                      <a:cubicBezTo>
                        <a:pt x="1288" y="3822"/>
                        <a:pt x="1290" y="3822"/>
                        <a:pt x="1290" y="3822"/>
                      </a:cubicBezTo>
                      <a:cubicBezTo>
                        <a:pt x="1290" y="3822"/>
                        <a:pt x="1291" y="3822"/>
                        <a:pt x="1291" y="3822"/>
                      </a:cubicBezTo>
                      <a:cubicBezTo>
                        <a:pt x="1291" y="3822"/>
                        <a:pt x="1295" y="3822"/>
                        <a:pt x="1295" y="3822"/>
                      </a:cubicBezTo>
                      <a:cubicBezTo>
                        <a:pt x="1295" y="3822"/>
                        <a:pt x="1299" y="3822"/>
                        <a:pt x="1299" y="3822"/>
                      </a:cubicBezTo>
                      <a:cubicBezTo>
                        <a:pt x="1299" y="3822"/>
                        <a:pt x="1301" y="3822"/>
                        <a:pt x="1301" y="3822"/>
                      </a:cubicBezTo>
                      <a:cubicBezTo>
                        <a:pt x="1301" y="3822"/>
                        <a:pt x="1306" y="3822"/>
                        <a:pt x="1306" y="3822"/>
                      </a:cubicBezTo>
                      <a:cubicBezTo>
                        <a:pt x="1306" y="3822"/>
                        <a:pt x="1310" y="3822"/>
                        <a:pt x="1310" y="3822"/>
                      </a:cubicBezTo>
                      <a:cubicBezTo>
                        <a:pt x="1310" y="3822"/>
                        <a:pt x="1311" y="3822"/>
                        <a:pt x="1311" y="3822"/>
                      </a:cubicBezTo>
                      <a:cubicBezTo>
                        <a:pt x="1311" y="3822"/>
                        <a:pt x="1313" y="3822"/>
                        <a:pt x="1313" y="3822"/>
                      </a:cubicBezTo>
                      <a:cubicBezTo>
                        <a:pt x="1313" y="3822"/>
                        <a:pt x="1318" y="3822"/>
                        <a:pt x="1318" y="3822"/>
                      </a:cubicBezTo>
                      <a:cubicBezTo>
                        <a:pt x="1318" y="3822"/>
                        <a:pt x="1318" y="3822"/>
                        <a:pt x="1318" y="3822"/>
                      </a:cubicBezTo>
                      <a:cubicBezTo>
                        <a:pt x="1318" y="3822"/>
                        <a:pt x="1322" y="3822"/>
                        <a:pt x="1322" y="3822"/>
                      </a:cubicBezTo>
                      <a:cubicBezTo>
                        <a:pt x="1322" y="3822"/>
                        <a:pt x="1326" y="3822"/>
                        <a:pt x="1326" y="3822"/>
                      </a:cubicBezTo>
                      <a:cubicBezTo>
                        <a:pt x="1326" y="3822"/>
                        <a:pt x="1327" y="3822"/>
                        <a:pt x="1327" y="3822"/>
                      </a:cubicBezTo>
                      <a:cubicBezTo>
                        <a:pt x="1327" y="3822"/>
                        <a:pt x="1331" y="3822"/>
                        <a:pt x="1331" y="3822"/>
                      </a:cubicBezTo>
                      <a:cubicBezTo>
                        <a:pt x="1331" y="3822"/>
                        <a:pt x="1332" y="3822"/>
                        <a:pt x="1332" y="3822"/>
                      </a:cubicBezTo>
                      <a:cubicBezTo>
                        <a:pt x="1332" y="3822"/>
                        <a:pt x="1335" y="3822"/>
                        <a:pt x="1335" y="3822"/>
                      </a:cubicBezTo>
                      <a:cubicBezTo>
                        <a:pt x="1335" y="3822"/>
                        <a:pt x="1337" y="3822"/>
                        <a:pt x="1337" y="3822"/>
                      </a:cubicBezTo>
                      <a:cubicBezTo>
                        <a:pt x="1337" y="3822"/>
                        <a:pt x="1340" y="3822"/>
                        <a:pt x="1340" y="3822"/>
                      </a:cubicBezTo>
                      <a:cubicBezTo>
                        <a:pt x="1340" y="3822"/>
                        <a:pt x="1342" y="3822"/>
                        <a:pt x="1342" y="3822"/>
                      </a:cubicBezTo>
                      <a:cubicBezTo>
                        <a:pt x="1342" y="3822"/>
                        <a:pt x="1349" y="3822"/>
                        <a:pt x="1349" y="3822"/>
                      </a:cubicBezTo>
                      <a:cubicBezTo>
                        <a:pt x="1349" y="3822"/>
                        <a:pt x="1350" y="3822"/>
                        <a:pt x="1350" y="3822"/>
                      </a:cubicBezTo>
                      <a:cubicBezTo>
                        <a:pt x="1350" y="3822"/>
                        <a:pt x="1355" y="3822"/>
                        <a:pt x="1355" y="3822"/>
                      </a:cubicBezTo>
                      <a:cubicBezTo>
                        <a:pt x="1355" y="3822"/>
                        <a:pt x="1356" y="3822"/>
                        <a:pt x="1356" y="3822"/>
                      </a:cubicBezTo>
                      <a:cubicBezTo>
                        <a:pt x="1356" y="3822"/>
                        <a:pt x="1357" y="3822"/>
                        <a:pt x="1357" y="3822"/>
                      </a:cubicBezTo>
                      <a:cubicBezTo>
                        <a:pt x="1357" y="3822"/>
                        <a:pt x="1361" y="3822"/>
                        <a:pt x="1361" y="3822"/>
                      </a:cubicBezTo>
                      <a:cubicBezTo>
                        <a:pt x="1361" y="3822"/>
                        <a:pt x="1364" y="3822"/>
                        <a:pt x="1364" y="3822"/>
                      </a:cubicBezTo>
                      <a:cubicBezTo>
                        <a:pt x="1364" y="3822"/>
                        <a:pt x="1368" y="3822"/>
                        <a:pt x="1368" y="3822"/>
                      </a:cubicBezTo>
                      <a:cubicBezTo>
                        <a:pt x="1368" y="3822"/>
                        <a:pt x="1369" y="3822"/>
                        <a:pt x="1369" y="3822"/>
                      </a:cubicBezTo>
                      <a:cubicBezTo>
                        <a:pt x="1369" y="3822"/>
                        <a:pt x="1372" y="3822"/>
                        <a:pt x="1372" y="3822"/>
                      </a:cubicBezTo>
                      <a:cubicBezTo>
                        <a:pt x="1372" y="3822"/>
                        <a:pt x="1374" y="3822"/>
                        <a:pt x="1374" y="3822"/>
                      </a:cubicBezTo>
                      <a:cubicBezTo>
                        <a:pt x="1374" y="3822"/>
                        <a:pt x="1379" y="3822"/>
                        <a:pt x="1379" y="3822"/>
                      </a:cubicBezTo>
                      <a:cubicBezTo>
                        <a:pt x="1379" y="3822"/>
                        <a:pt x="1382" y="3822"/>
                        <a:pt x="1382" y="3822"/>
                      </a:cubicBezTo>
                      <a:cubicBezTo>
                        <a:pt x="1382" y="3822"/>
                        <a:pt x="1385" y="3822"/>
                        <a:pt x="1385" y="3822"/>
                      </a:cubicBezTo>
                      <a:cubicBezTo>
                        <a:pt x="1385" y="3822"/>
                        <a:pt x="1387" y="3822"/>
                        <a:pt x="1387" y="3822"/>
                      </a:cubicBezTo>
                      <a:cubicBezTo>
                        <a:pt x="1387" y="3822"/>
                        <a:pt x="1391" y="3822"/>
                        <a:pt x="1391" y="3822"/>
                      </a:cubicBezTo>
                      <a:cubicBezTo>
                        <a:pt x="1391" y="3822"/>
                        <a:pt x="1392" y="3822"/>
                        <a:pt x="1392" y="3822"/>
                      </a:cubicBezTo>
                      <a:cubicBezTo>
                        <a:pt x="1392" y="3822"/>
                        <a:pt x="1397" y="3820"/>
                        <a:pt x="1397" y="3820"/>
                      </a:cubicBezTo>
                      <a:cubicBezTo>
                        <a:pt x="1397" y="3820"/>
                        <a:pt x="1398" y="3819"/>
                        <a:pt x="1398" y="3819"/>
                      </a:cubicBezTo>
                      <a:cubicBezTo>
                        <a:pt x="1398" y="3819"/>
                        <a:pt x="1402" y="3821"/>
                        <a:pt x="1402" y="3821"/>
                      </a:cubicBezTo>
                      <a:cubicBezTo>
                        <a:pt x="1402" y="3821"/>
                        <a:pt x="1403" y="3821"/>
                        <a:pt x="1403" y="3821"/>
                      </a:cubicBezTo>
                      <a:cubicBezTo>
                        <a:pt x="1403" y="3821"/>
                        <a:pt x="1406" y="3822"/>
                        <a:pt x="1406" y="3822"/>
                      </a:cubicBezTo>
                      <a:cubicBezTo>
                        <a:pt x="1406" y="3822"/>
                        <a:pt x="1410" y="3822"/>
                        <a:pt x="1410" y="3822"/>
                      </a:cubicBezTo>
                      <a:cubicBezTo>
                        <a:pt x="1410" y="3822"/>
                        <a:pt x="1412" y="3822"/>
                        <a:pt x="1412" y="3822"/>
                      </a:cubicBezTo>
                      <a:cubicBezTo>
                        <a:pt x="1412" y="3822"/>
                        <a:pt x="1414" y="3822"/>
                        <a:pt x="1414" y="3822"/>
                      </a:cubicBezTo>
                      <a:cubicBezTo>
                        <a:pt x="1414" y="3822"/>
                        <a:pt x="1419" y="3822"/>
                        <a:pt x="1419" y="3822"/>
                      </a:cubicBezTo>
                      <a:cubicBezTo>
                        <a:pt x="1419" y="3822"/>
                        <a:pt x="1420" y="3822"/>
                        <a:pt x="1420" y="3822"/>
                      </a:cubicBezTo>
                      <a:cubicBezTo>
                        <a:pt x="1420" y="3822"/>
                        <a:pt x="1424" y="3822"/>
                        <a:pt x="1424" y="3822"/>
                      </a:cubicBezTo>
                      <a:cubicBezTo>
                        <a:pt x="1424" y="3822"/>
                        <a:pt x="1426" y="3822"/>
                        <a:pt x="1426" y="3822"/>
                      </a:cubicBezTo>
                      <a:cubicBezTo>
                        <a:pt x="1426" y="3822"/>
                        <a:pt x="1427" y="3822"/>
                        <a:pt x="1427" y="3822"/>
                      </a:cubicBezTo>
                      <a:cubicBezTo>
                        <a:pt x="1427" y="3822"/>
                        <a:pt x="1432" y="3822"/>
                        <a:pt x="1432" y="3822"/>
                      </a:cubicBezTo>
                      <a:cubicBezTo>
                        <a:pt x="1432" y="3822"/>
                        <a:pt x="1434" y="3822"/>
                        <a:pt x="1434" y="3822"/>
                      </a:cubicBezTo>
                      <a:cubicBezTo>
                        <a:pt x="1434" y="3822"/>
                        <a:pt x="1437" y="3822"/>
                        <a:pt x="1437" y="3822"/>
                      </a:cubicBezTo>
                      <a:cubicBezTo>
                        <a:pt x="1437" y="3822"/>
                        <a:pt x="1441" y="3822"/>
                        <a:pt x="1441" y="3822"/>
                      </a:cubicBezTo>
                      <a:cubicBezTo>
                        <a:pt x="1441" y="3822"/>
                        <a:pt x="1444" y="3822"/>
                        <a:pt x="1444" y="3822"/>
                      </a:cubicBezTo>
                      <a:cubicBezTo>
                        <a:pt x="1444" y="3822"/>
                        <a:pt x="1446" y="3822"/>
                        <a:pt x="1446" y="3822"/>
                      </a:cubicBezTo>
                      <a:cubicBezTo>
                        <a:pt x="1446" y="3822"/>
                        <a:pt x="1451" y="3822"/>
                        <a:pt x="1451" y="3822"/>
                      </a:cubicBezTo>
                      <a:cubicBezTo>
                        <a:pt x="1451" y="3822"/>
                        <a:pt x="1453" y="3822"/>
                        <a:pt x="1453" y="3822"/>
                      </a:cubicBezTo>
                      <a:cubicBezTo>
                        <a:pt x="1453" y="3822"/>
                        <a:pt x="1455" y="3822"/>
                        <a:pt x="1455" y="3822"/>
                      </a:cubicBezTo>
                      <a:cubicBezTo>
                        <a:pt x="1455" y="3822"/>
                        <a:pt x="1459" y="3822"/>
                        <a:pt x="1459" y="3822"/>
                      </a:cubicBezTo>
                      <a:cubicBezTo>
                        <a:pt x="1459" y="3822"/>
                        <a:pt x="1460" y="3822"/>
                        <a:pt x="1460" y="3822"/>
                      </a:cubicBezTo>
                      <a:cubicBezTo>
                        <a:pt x="1460" y="3822"/>
                        <a:pt x="1463" y="3822"/>
                        <a:pt x="1463" y="3822"/>
                      </a:cubicBezTo>
                      <a:cubicBezTo>
                        <a:pt x="1463" y="3822"/>
                        <a:pt x="1466" y="3822"/>
                        <a:pt x="1466" y="3822"/>
                      </a:cubicBezTo>
                      <a:cubicBezTo>
                        <a:pt x="1466" y="3822"/>
                        <a:pt x="1470" y="3822"/>
                        <a:pt x="1470" y="3822"/>
                      </a:cubicBezTo>
                      <a:cubicBezTo>
                        <a:pt x="1470" y="3822"/>
                        <a:pt x="1472" y="3822"/>
                        <a:pt x="1472" y="3822"/>
                      </a:cubicBezTo>
                      <a:cubicBezTo>
                        <a:pt x="1472" y="3822"/>
                        <a:pt x="1474" y="3822"/>
                        <a:pt x="1474" y="3822"/>
                      </a:cubicBezTo>
                      <a:cubicBezTo>
                        <a:pt x="1474" y="3822"/>
                        <a:pt x="1478" y="3822"/>
                        <a:pt x="1478" y="3822"/>
                      </a:cubicBezTo>
                      <a:cubicBezTo>
                        <a:pt x="1478" y="3822"/>
                        <a:pt x="1480" y="3822"/>
                        <a:pt x="1480" y="3822"/>
                      </a:cubicBezTo>
                      <a:cubicBezTo>
                        <a:pt x="1480" y="3822"/>
                        <a:pt x="1482" y="3822"/>
                        <a:pt x="1482" y="3822"/>
                      </a:cubicBezTo>
                      <a:cubicBezTo>
                        <a:pt x="1482" y="3822"/>
                        <a:pt x="1486" y="3822"/>
                        <a:pt x="1486" y="3822"/>
                      </a:cubicBezTo>
                      <a:cubicBezTo>
                        <a:pt x="1486" y="3822"/>
                        <a:pt x="1490" y="3822"/>
                        <a:pt x="1490" y="3822"/>
                      </a:cubicBezTo>
                      <a:cubicBezTo>
                        <a:pt x="1490" y="3822"/>
                        <a:pt x="1493" y="3822"/>
                        <a:pt x="1493" y="3822"/>
                      </a:cubicBezTo>
                      <a:cubicBezTo>
                        <a:pt x="1493" y="3822"/>
                        <a:pt x="1494" y="3822"/>
                        <a:pt x="1494" y="3822"/>
                      </a:cubicBezTo>
                      <a:cubicBezTo>
                        <a:pt x="1494" y="3822"/>
                        <a:pt x="1497" y="3822"/>
                        <a:pt x="1497" y="3822"/>
                      </a:cubicBezTo>
                      <a:cubicBezTo>
                        <a:pt x="1497" y="3822"/>
                        <a:pt x="1503" y="3822"/>
                        <a:pt x="1503" y="3822"/>
                      </a:cubicBezTo>
                      <a:cubicBezTo>
                        <a:pt x="1503" y="3822"/>
                        <a:pt x="1504" y="3822"/>
                        <a:pt x="1504" y="3822"/>
                      </a:cubicBezTo>
                      <a:cubicBezTo>
                        <a:pt x="1504" y="3822"/>
                        <a:pt x="1506" y="3822"/>
                        <a:pt x="1506" y="3822"/>
                      </a:cubicBezTo>
                      <a:cubicBezTo>
                        <a:pt x="1506" y="3822"/>
                        <a:pt x="1508" y="3822"/>
                        <a:pt x="1508" y="3822"/>
                      </a:cubicBezTo>
                      <a:cubicBezTo>
                        <a:pt x="1508" y="3822"/>
                        <a:pt x="1511" y="3822"/>
                        <a:pt x="1511" y="3822"/>
                      </a:cubicBezTo>
                      <a:cubicBezTo>
                        <a:pt x="1511" y="3822"/>
                        <a:pt x="1515" y="3822"/>
                        <a:pt x="1515" y="3822"/>
                      </a:cubicBezTo>
                      <a:cubicBezTo>
                        <a:pt x="1515" y="3822"/>
                        <a:pt x="1518" y="3822"/>
                        <a:pt x="1518" y="3822"/>
                      </a:cubicBezTo>
                      <a:cubicBezTo>
                        <a:pt x="1518" y="3822"/>
                        <a:pt x="1520" y="3823"/>
                        <a:pt x="1520" y="3823"/>
                      </a:cubicBezTo>
                      <a:cubicBezTo>
                        <a:pt x="1520" y="3823"/>
                        <a:pt x="1523" y="3822"/>
                        <a:pt x="1523" y="3822"/>
                      </a:cubicBezTo>
                      <a:cubicBezTo>
                        <a:pt x="1523" y="3822"/>
                        <a:pt x="1527" y="3822"/>
                        <a:pt x="1527" y="3822"/>
                      </a:cubicBezTo>
                      <a:cubicBezTo>
                        <a:pt x="1527" y="3822"/>
                        <a:pt x="1530" y="3822"/>
                        <a:pt x="1530" y="3822"/>
                      </a:cubicBezTo>
                      <a:cubicBezTo>
                        <a:pt x="1530" y="3822"/>
                        <a:pt x="1532" y="3821"/>
                        <a:pt x="1532" y="3821"/>
                      </a:cubicBezTo>
                      <a:cubicBezTo>
                        <a:pt x="1532" y="3821"/>
                        <a:pt x="1533" y="3821"/>
                        <a:pt x="1533" y="3821"/>
                      </a:cubicBezTo>
                      <a:cubicBezTo>
                        <a:pt x="1533" y="3821"/>
                        <a:pt x="1538" y="3820"/>
                        <a:pt x="1538" y="3820"/>
                      </a:cubicBezTo>
                      <a:cubicBezTo>
                        <a:pt x="1538" y="3820"/>
                        <a:pt x="1538" y="3820"/>
                        <a:pt x="1538" y="3820"/>
                      </a:cubicBezTo>
                      <a:cubicBezTo>
                        <a:pt x="1538" y="3820"/>
                        <a:pt x="1544" y="3818"/>
                        <a:pt x="1544" y="3818"/>
                      </a:cubicBezTo>
                      <a:cubicBezTo>
                        <a:pt x="1544" y="3818"/>
                        <a:pt x="1544" y="3818"/>
                        <a:pt x="1544" y="3818"/>
                      </a:cubicBezTo>
                      <a:cubicBezTo>
                        <a:pt x="1544" y="3818"/>
                        <a:pt x="1549" y="3814"/>
                        <a:pt x="1549" y="3814"/>
                      </a:cubicBezTo>
                      <a:cubicBezTo>
                        <a:pt x="1549" y="3814"/>
                        <a:pt x="1550" y="3814"/>
                        <a:pt x="1550" y="3814"/>
                      </a:cubicBezTo>
                      <a:cubicBezTo>
                        <a:pt x="1550" y="3814"/>
                        <a:pt x="1555" y="3806"/>
                        <a:pt x="1555" y="3806"/>
                      </a:cubicBezTo>
                      <a:cubicBezTo>
                        <a:pt x="1555" y="3806"/>
                        <a:pt x="1555" y="3805"/>
                        <a:pt x="1555" y="3805"/>
                      </a:cubicBezTo>
                      <a:cubicBezTo>
                        <a:pt x="1555" y="3805"/>
                        <a:pt x="1561" y="3774"/>
                        <a:pt x="1561" y="3774"/>
                      </a:cubicBezTo>
                      <a:cubicBezTo>
                        <a:pt x="1561" y="3774"/>
                        <a:pt x="1561" y="3769"/>
                        <a:pt x="1561" y="3769"/>
                      </a:cubicBezTo>
                      <a:cubicBezTo>
                        <a:pt x="1561" y="3769"/>
                        <a:pt x="1566" y="3382"/>
                        <a:pt x="1566" y="3382"/>
                      </a:cubicBezTo>
                      <a:cubicBezTo>
                        <a:pt x="1566" y="3382"/>
                        <a:pt x="1567" y="3377"/>
                        <a:pt x="1567" y="3377"/>
                      </a:cubicBezTo>
                      <a:cubicBezTo>
                        <a:pt x="1567" y="3377"/>
                        <a:pt x="1572" y="3758"/>
                        <a:pt x="1572" y="3758"/>
                      </a:cubicBezTo>
                      <a:cubicBezTo>
                        <a:pt x="1572" y="3758"/>
                        <a:pt x="1572" y="3764"/>
                        <a:pt x="1572" y="3764"/>
                      </a:cubicBezTo>
                      <a:cubicBezTo>
                        <a:pt x="1572" y="3764"/>
                        <a:pt x="1578" y="3804"/>
                        <a:pt x="1578" y="3804"/>
                      </a:cubicBezTo>
                      <a:cubicBezTo>
                        <a:pt x="1578" y="3804"/>
                        <a:pt x="1578" y="3805"/>
                        <a:pt x="1578" y="3805"/>
                      </a:cubicBezTo>
                      <a:cubicBezTo>
                        <a:pt x="1578" y="3805"/>
                        <a:pt x="1583" y="3812"/>
                        <a:pt x="1583" y="3812"/>
                      </a:cubicBezTo>
                      <a:cubicBezTo>
                        <a:pt x="1583" y="3812"/>
                        <a:pt x="1583" y="3812"/>
                        <a:pt x="1583" y="3812"/>
                      </a:cubicBezTo>
                      <a:cubicBezTo>
                        <a:pt x="1583" y="3812"/>
                        <a:pt x="1589" y="3815"/>
                        <a:pt x="1589" y="3815"/>
                      </a:cubicBezTo>
                      <a:cubicBezTo>
                        <a:pt x="1589" y="3815"/>
                        <a:pt x="1589" y="3815"/>
                        <a:pt x="1589" y="3815"/>
                      </a:cubicBezTo>
                      <a:cubicBezTo>
                        <a:pt x="1589" y="3815"/>
                        <a:pt x="1595" y="3818"/>
                        <a:pt x="1595" y="3818"/>
                      </a:cubicBezTo>
                      <a:cubicBezTo>
                        <a:pt x="1595" y="3818"/>
                        <a:pt x="1595" y="3817"/>
                        <a:pt x="1595" y="3817"/>
                      </a:cubicBezTo>
                      <a:cubicBezTo>
                        <a:pt x="1595" y="3817"/>
                        <a:pt x="1600" y="3818"/>
                        <a:pt x="1600" y="3818"/>
                      </a:cubicBezTo>
                      <a:cubicBezTo>
                        <a:pt x="1600" y="3818"/>
                        <a:pt x="1601" y="3818"/>
                        <a:pt x="1601" y="3818"/>
                      </a:cubicBezTo>
                      <a:cubicBezTo>
                        <a:pt x="1601" y="3818"/>
                        <a:pt x="1605" y="3819"/>
                        <a:pt x="1605" y="3819"/>
                      </a:cubicBezTo>
                      <a:cubicBezTo>
                        <a:pt x="1605" y="3819"/>
                        <a:pt x="1607" y="3819"/>
                        <a:pt x="1607" y="3819"/>
                      </a:cubicBezTo>
                      <a:cubicBezTo>
                        <a:pt x="1607" y="3819"/>
                        <a:pt x="1612" y="3820"/>
                        <a:pt x="1612" y="3820"/>
                      </a:cubicBezTo>
                      <a:cubicBezTo>
                        <a:pt x="1612" y="3820"/>
                        <a:pt x="1612" y="3820"/>
                        <a:pt x="1612" y="3820"/>
                      </a:cubicBezTo>
                      <a:cubicBezTo>
                        <a:pt x="1612" y="3820"/>
                        <a:pt x="1616" y="3820"/>
                        <a:pt x="1616" y="3820"/>
                      </a:cubicBezTo>
                      <a:cubicBezTo>
                        <a:pt x="1616" y="3820"/>
                        <a:pt x="1619" y="3820"/>
                        <a:pt x="1619" y="3820"/>
                      </a:cubicBezTo>
                      <a:cubicBezTo>
                        <a:pt x="1619" y="3820"/>
                        <a:pt x="1623" y="3821"/>
                        <a:pt x="1623" y="3821"/>
                      </a:cubicBezTo>
                      <a:cubicBezTo>
                        <a:pt x="1623" y="3821"/>
                        <a:pt x="1625" y="3820"/>
                        <a:pt x="1625" y="3820"/>
                      </a:cubicBezTo>
                      <a:cubicBezTo>
                        <a:pt x="1625" y="3820"/>
                        <a:pt x="1628" y="3821"/>
                        <a:pt x="1628" y="3821"/>
                      </a:cubicBezTo>
                      <a:cubicBezTo>
                        <a:pt x="1628" y="3821"/>
                        <a:pt x="1629" y="3821"/>
                        <a:pt x="1629" y="3821"/>
                      </a:cubicBezTo>
                      <a:cubicBezTo>
                        <a:pt x="1629" y="3821"/>
                        <a:pt x="1634" y="3821"/>
                        <a:pt x="1634" y="3821"/>
                      </a:cubicBezTo>
                      <a:cubicBezTo>
                        <a:pt x="1634" y="3821"/>
                        <a:pt x="1636" y="3821"/>
                        <a:pt x="1636" y="3821"/>
                      </a:cubicBezTo>
                      <a:cubicBezTo>
                        <a:pt x="1636" y="3821"/>
                        <a:pt x="1640" y="3821"/>
                        <a:pt x="1640" y="3821"/>
                      </a:cubicBezTo>
                      <a:cubicBezTo>
                        <a:pt x="1640" y="3821"/>
                        <a:pt x="1642" y="3822"/>
                        <a:pt x="1642" y="3822"/>
                      </a:cubicBezTo>
                      <a:cubicBezTo>
                        <a:pt x="1642" y="3822"/>
                        <a:pt x="1644" y="3821"/>
                        <a:pt x="1644" y="3821"/>
                      </a:cubicBezTo>
                      <a:cubicBezTo>
                        <a:pt x="1644" y="3821"/>
                        <a:pt x="1647" y="3821"/>
                        <a:pt x="1647" y="3821"/>
                      </a:cubicBezTo>
                      <a:cubicBezTo>
                        <a:pt x="1647" y="3821"/>
                        <a:pt x="1651" y="3821"/>
                        <a:pt x="1651" y="3821"/>
                      </a:cubicBezTo>
                      <a:cubicBezTo>
                        <a:pt x="1651" y="3821"/>
                        <a:pt x="1654" y="3821"/>
                        <a:pt x="1654" y="3821"/>
                      </a:cubicBezTo>
                      <a:cubicBezTo>
                        <a:pt x="1654" y="3821"/>
                        <a:pt x="1656" y="3822"/>
                        <a:pt x="1656" y="3822"/>
                      </a:cubicBezTo>
                      <a:cubicBezTo>
                        <a:pt x="1656" y="3822"/>
                        <a:pt x="1658" y="3821"/>
                        <a:pt x="1658" y="3821"/>
                      </a:cubicBezTo>
                      <a:cubicBezTo>
                        <a:pt x="1658" y="3821"/>
                        <a:pt x="1661" y="3822"/>
                        <a:pt x="1661" y="3822"/>
                      </a:cubicBezTo>
                      <a:cubicBezTo>
                        <a:pt x="1661" y="3822"/>
                        <a:pt x="1666" y="3822"/>
                        <a:pt x="1666" y="3822"/>
                      </a:cubicBezTo>
                      <a:cubicBezTo>
                        <a:pt x="1666" y="3822"/>
                        <a:pt x="1667" y="3822"/>
                        <a:pt x="1667" y="3822"/>
                      </a:cubicBezTo>
                      <a:cubicBezTo>
                        <a:pt x="1667" y="3822"/>
                        <a:pt x="1671" y="3822"/>
                        <a:pt x="1671" y="3822"/>
                      </a:cubicBezTo>
                      <a:cubicBezTo>
                        <a:pt x="1671" y="3822"/>
                        <a:pt x="1673" y="3822"/>
                        <a:pt x="1673" y="3822"/>
                      </a:cubicBezTo>
                      <a:cubicBezTo>
                        <a:pt x="1673" y="3822"/>
                        <a:pt x="1675" y="3822"/>
                        <a:pt x="1675" y="3822"/>
                      </a:cubicBezTo>
                      <a:cubicBezTo>
                        <a:pt x="1675" y="3822"/>
                        <a:pt x="1679" y="3822"/>
                        <a:pt x="1679" y="3822"/>
                      </a:cubicBezTo>
                      <a:cubicBezTo>
                        <a:pt x="1679" y="3822"/>
                        <a:pt x="1683" y="3822"/>
                        <a:pt x="1683" y="3822"/>
                      </a:cubicBezTo>
                      <a:cubicBezTo>
                        <a:pt x="1683" y="3822"/>
                        <a:pt x="1684" y="3822"/>
                        <a:pt x="1684" y="3822"/>
                      </a:cubicBezTo>
                      <a:cubicBezTo>
                        <a:pt x="1684" y="3822"/>
                        <a:pt x="1688" y="3822"/>
                        <a:pt x="1688" y="3822"/>
                      </a:cubicBezTo>
                      <a:cubicBezTo>
                        <a:pt x="1688" y="3822"/>
                        <a:pt x="1690" y="3822"/>
                        <a:pt x="1690" y="3822"/>
                      </a:cubicBezTo>
                      <a:cubicBezTo>
                        <a:pt x="1690" y="3822"/>
                        <a:pt x="1693" y="3822"/>
                        <a:pt x="1693" y="3822"/>
                      </a:cubicBezTo>
                      <a:cubicBezTo>
                        <a:pt x="1693" y="3822"/>
                        <a:pt x="1695" y="3822"/>
                        <a:pt x="1695" y="3822"/>
                      </a:cubicBezTo>
                      <a:cubicBezTo>
                        <a:pt x="1695" y="3822"/>
                        <a:pt x="1697" y="3822"/>
                        <a:pt x="1697" y="3822"/>
                      </a:cubicBezTo>
                      <a:cubicBezTo>
                        <a:pt x="1697" y="3822"/>
                        <a:pt x="1698" y="3822"/>
                        <a:pt x="1698" y="3822"/>
                      </a:cubicBezTo>
                      <a:cubicBezTo>
                        <a:pt x="1698" y="3822"/>
                        <a:pt x="1705" y="3822"/>
                        <a:pt x="1705" y="3822"/>
                      </a:cubicBezTo>
                      <a:cubicBezTo>
                        <a:pt x="1705" y="3822"/>
                        <a:pt x="1707" y="3822"/>
                        <a:pt x="1707" y="3822"/>
                      </a:cubicBezTo>
                      <a:cubicBezTo>
                        <a:pt x="1707" y="3822"/>
                        <a:pt x="1709" y="3822"/>
                        <a:pt x="1709" y="3822"/>
                      </a:cubicBezTo>
                      <a:cubicBezTo>
                        <a:pt x="1709" y="3822"/>
                        <a:pt x="1711" y="3822"/>
                        <a:pt x="1711" y="3822"/>
                      </a:cubicBezTo>
                      <a:cubicBezTo>
                        <a:pt x="1711" y="3822"/>
                        <a:pt x="1715" y="3822"/>
                        <a:pt x="1715" y="3822"/>
                      </a:cubicBezTo>
                      <a:cubicBezTo>
                        <a:pt x="1715" y="3822"/>
                        <a:pt x="1719" y="3822"/>
                        <a:pt x="1719" y="3822"/>
                      </a:cubicBezTo>
                      <a:cubicBezTo>
                        <a:pt x="1719" y="3822"/>
                        <a:pt x="1720" y="3822"/>
                        <a:pt x="1720" y="3822"/>
                      </a:cubicBezTo>
                      <a:cubicBezTo>
                        <a:pt x="1720" y="3822"/>
                        <a:pt x="1722" y="3822"/>
                        <a:pt x="1722" y="3822"/>
                      </a:cubicBezTo>
                      <a:cubicBezTo>
                        <a:pt x="1722" y="3822"/>
                        <a:pt x="1728" y="3822"/>
                        <a:pt x="1728" y="3822"/>
                      </a:cubicBezTo>
                      <a:cubicBezTo>
                        <a:pt x="1728" y="3822"/>
                        <a:pt x="1730" y="3822"/>
                        <a:pt x="1730" y="3822"/>
                      </a:cubicBezTo>
                      <a:cubicBezTo>
                        <a:pt x="1730" y="3822"/>
                        <a:pt x="1731" y="3822"/>
                        <a:pt x="1731" y="3822"/>
                      </a:cubicBezTo>
                      <a:cubicBezTo>
                        <a:pt x="1731" y="3822"/>
                        <a:pt x="1736" y="3820"/>
                        <a:pt x="1736" y="3820"/>
                      </a:cubicBezTo>
                      <a:cubicBezTo>
                        <a:pt x="1736" y="3820"/>
                        <a:pt x="1736" y="3820"/>
                        <a:pt x="1736" y="3820"/>
                      </a:cubicBezTo>
                      <a:cubicBezTo>
                        <a:pt x="1736" y="3820"/>
                        <a:pt x="1738" y="3819"/>
                        <a:pt x="1738" y="3819"/>
                      </a:cubicBezTo>
                      <a:cubicBezTo>
                        <a:pt x="1738" y="3819"/>
                        <a:pt x="1742" y="3820"/>
                        <a:pt x="1742" y="3820"/>
                      </a:cubicBezTo>
                      <a:cubicBezTo>
                        <a:pt x="1742" y="3820"/>
                        <a:pt x="1747" y="3822"/>
                        <a:pt x="1747" y="3822"/>
                      </a:cubicBezTo>
                      <a:cubicBezTo>
                        <a:pt x="1747" y="3822"/>
                        <a:pt x="1748" y="3822"/>
                        <a:pt x="1748" y="3822"/>
                      </a:cubicBezTo>
                      <a:cubicBezTo>
                        <a:pt x="1748" y="3822"/>
                        <a:pt x="1753" y="3822"/>
                        <a:pt x="1753" y="3822"/>
                      </a:cubicBezTo>
                      <a:cubicBezTo>
                        <a:pt x="1753" y="3822"/>
                        <a:pt x="1755" y="3821"/>
                        <a:pt x="1755" y="3821"/>
                      </a:cubicBezTo>
                      <a:cubicBezTo>
                        <a:pt x="1755" y="3821"/>
                        <a:pt x="1758" y="3822"/>
                        <a:pt x="1758" y="3822"/>
                      </a:cubicBezTo>
                      <a:cubicBezTo>
                        <a:pt x="1758" y="3822"/>
                        <a:pt x="1761" y="3822"/>
                        <a:pt x="1761" y="3822"/>
                      </a:cubicBezTo>
                      <a:cubicBezTo>
                        <a:pt x="1761" y="3822"/>
                        <a:pt x="1764" y="3822"/>
                        <a:pt x="1764" y="3822"/>
                      </a:cubicBezTo>
                      <a:cubicBezTo>
                        <a:pt x="1764" y="3822"/>
                        <a:pt x="1766" y="3822"/>
                        <a:pt x="1766" y="3822"/>
                      </a:cubicBezTo>
                      <a:cubicBezTo>
                        <a:pt x="1766" y="3822"/>
                        <a:pt x="1769" y="3822"/>
                        <a:pt x="1769" y="3822"/>
                      </a:cubicBezTo>
                      <a:cubicBezTo>
                        <a:pt x="1769" y="3822"/>
                        <a:pt x="1772" y="3822"/>
                        <a:pt x="1772" y="3822"/>
                      </a:cubicBezTo>
                      <a:cubicBezTo>
                        <a:pt x="1772" y="3822"/>
                        <a:pt x="1774" y="3822"/>
                        <a:pt x="1774" y="3822"/>
                      </a:cubicBezTo>
                      <a:cubicBezTo>
                        <a:pt x="1774" y="3822"/>
                        <a:pt x="1778" y="3822"/>
                        <a:pt x="1778" y="3822"/>
                      </a:cubicBezTo>
                      <a:cubicBezTo>
                        <a:pt x="1778" y="3822"/>
                        <a:pt x="1780" y="3822"/>
                        <a:pt x="1780" y="3822"/>
                      </a:cubicBezTo>
                      <a:cubicBezTo>
                        <a:pt x="1780" y="3822"/>
                        <a:pt x="1783" y="3822"/>
                        <a:pt x="1783" y="3822"/>
                      </a:cubicBezTo>
                      <a:cubicBezTo>
                        <a:pt x="1783" y="3822"/>
                        <a:pt x="1787" y="3822"/>
                        <a:pt x="1787" y="3822"/>
                      </a:cubicBezTo>
                      <a:cubicBezTo>
                        <a:pt x="1787" y="3822"/>
                        <a:pt x="1787" y="3822"/>
                        <a:pt x="1787" y="3822"/>
                      </a:cubicBezTo>
                      <a:cubicBezTo>
                        <a:pt x="1787" y="3822"/>
                        <a:pt x="1790" y="3822"/>
                        <a:pt x="1790" y="3822"/>
                      </a:cubicBezTo>
                      <a:cubicBezTo>
                        <a:pt x="1790" y="3822"/>
                        <a:pt x="1794" y="3822"/>
                        <a:pt x="1794" y="3822"/>
                      </a:cubicBezTo>
                      <a:cubicBezTo>
                        <a:pt x="1794" y="3822"/>
                        <a:pt x="1797" y="3822"/>
                        <a:pt x="1797" y="3822"/>
                      </a:cubicBezTo>
                      <a:cubicBezTo>
                        <a:pt x="1797" y="3822"/>
                        <a:pt x="1799" y="3822"/>
                        <a:pt x="1799" y="3822"/>
                      </a:cubicBezTo>
                      <a:cubicBezTo>
                        <a:pt x="1799" y="3822"/>
                        <a:pt x="1800" y="3822"/>
                        <a:pt x="1800" y="3822"/>
                      </a:cubicBezTo>
                      <a:cubicBezTo>
                        <a:pt x="1800" y="3822"/>
                        <a:pt x="1806" y="3822"/>
                        <a:pt x="1806" y="3822"/>
                      </a:cubicBezTo>
                      <a:cubicBezTo>
                        <a:pt x="1806" y="3822"/>
                        <a:pt x="1809" y="3821"/>
                        <a:pt x="1809" y="3821"/>
                      </a:cubicBezTo>
                      <a:cubicBezTo>
                        <a:pt x="1809" y="3821"/>
                        <a:pt x="1811" y="3821"/>
                        <a:pt x="1811" y="3821"/>
                      </a:cubicBezTo>
                      <a:cubicBezTo>
                        <a:pt x="1811" y="3821"/>
                        <a:pt x="1815" y="3822"/>
                        <a:pt x="1815" y="3822"/>
                      </a:cubicBezTo>
                      <a:cubicBezTo>
                        <a:pt x="1815" y="3822"/>
                        <a:pt x="1816" y="3822"/>
                        <a:pt x="1816" y="3822"/>
                      </a:cubicBezTo>
                      <a:cubicBezTo>
                        <a:pt x="1816" y="3822"/>
                        <a:pt x="1821" y="3821"/>
                        <a:pt x="1821" y="3821"/>
                      </a:cubicBezTo>
                      <a:cubicBezTo>
                        <a:pt x="1821" y="3821"/>
                        <a:pt x="1823" y="3821"/>
                        <a:pt x="1823" y="3821"/>
                      </a:cubicBezTo>
                      <a:cubicBezTo>
                        <a:pt x="1823" y="3821"/>
                        <a:pt x="1825" y="3821"/>
                        <a:pt x="1825" y="3821"/>
                      </a:cubicBezTo>
                      <a:cubicBezTo>
                        <a:pt x="1825" y="3821"/>
                        <a:pt x="1827" y="3821"/>
                        <a:pt x="1827" y="3821"/>
                      </a:cubicBezTo>
                      <a:cubicBezTo>
                        <a:pt x="1827" y="3821"/>
                        <a:pt x="1832" y="3821"/>
                        <a:pt x="1832" y="3821"/>
                      </a:cubicBezTo>
                      <a:cubicBezTo>
                        <a:pt x="1832" y="3821"/>
                        <a:pt x="1833" y="3822"/>
                        <a:pt x="1833" y="3822"/>
                      </a:cubicBezTo>
                      <a:cubicBezTo>
                        <a:pt x="1833" y="3822"/>
                        <a:pt x="1837" y="3821"/>
                        <a:pt x="1837" y="3821"/>
                      </a:cubicBezTo>
                      <a:cubicBezTo>
                        <a:pt x="1837" y="3821"/>
                        <a:pt x="1841" y="3821"/>
                        <a:pt x="1841" y="3821"/>
                      </a:cubicBezTo>
                      <a:cubicBezTo>
                        <a:pt x="1841" y="3821"/>
                        <a:pt x="1843" y="3822"/>
                        <a:pt x="1843" y="3822"/>
                      </a:cubicBezTo>
                      <a:cubicBezTo>
                        <a:pt x="1843" y="3822"/>
                        <a:pt x="1845" y="3821"/>
                        <a:pt x="1845" y="3821"/>
                      </a:cubicBezTo>
                      <a:cubicBezTo>
                        <a:pt x="1845" y="3821"/>
                        <a:pt x="1849" y="3822"/>
                        <a:pt x="1849" y="3822"/>
                      </a:cubicBezTo>
                      <a:cubicBezTo>
                        <a:pt x="1849" y="3822"/>
                        <a:pt x="1850" y="3822"/>
                        <a:pt x="1850" y="3822"/>
                      </a:cubicBezTo>
                      <a:cubicBezTo>
                        <a:pt x="1850" y="3822"/>
                        <a:pt x="1854" y="3822"/>
                        <a:pt x="1854" y="3822"/>
                      </a:cubicBezTo>
                      <a:cubicBezTo>
                        <a:pt x="1854" y="3822"/>
                        <a:pt x="1855" y="3822"/>
                        <a:pt x="1855" y="3822"/>
                      </a:cubicBezTo>
                      <a:cubicBezTo>
                        <a:pt x="1855" y="3822"/>
                        <a:pt x="1857" y="3822"/>
                        <a:pt x="1857" y="3822"/>
                      </a:cubicBezTo>
                      <a:cubicBezTo>
                        <a:pt x="1857" y="3822"/>
                        <a:pt x="1864" y="3822"/>
                        <a:pt x="1864" y="3822"/>
                      </a:cubicBezTo>
                      <a:cubicBezTo>
                        <a:pt x="1864" y="3822"/>
                        <a:pt x="1865" y="3822"/>
                        <a:pt x="1865" y="3822"/>
                      </a:cubicBezTo>
                      <a:cubicBezTo>
                        <a:pt x="1865" y="3822"/>
                        <a:pt x="1869" y="3822"/>
                        <a:pt x="1869" y="3822"/>
                      </a:cubicBezTo>
                      <a:cubicBezTo>
                        <a:pt x="1869" y="3822"/>
                        <a:pt x="1871" y="3822"/>
                        <a:pt x="1871" y="3822"/>
                      </a:cubicBezTo>
                      <a:cubicBezTo>
                        <a:pt x="1871" y="3822"/>
                        <a:pt x="1876" y="3822"/>
                        <a:pt x="1876" y="3822"/>
                      </a:cubicBezTo>
                      <a:cubicBezTo>
                        <a:pt x="1876" y="3822"/>
                        <a:pt x="1877" y="3822"/>
                        <a:pt x="1877" y="3822"/>
                      </a:cubicBezTo>
                      <a:cubicBezTo>
                        <a:pt x="1877" y="3822"/>
                        <a:pt x="1878" y="3822"/>
                        <a:pt x="1878" y="3822"/>
                      </a:cubicBezTo>
                      <a:cubicBezTo>
                        <a:pt x="1878" y="3822"/>
                        <a:pt x="1881" y="3822"/>
                        <a:pt x="1881" y="3822"/>
                      </a:cubicBezTo>
                      <a:cubicBezTo>
                        <a:pt x="1881" y="3822"/>
                        <a:pt x="1884" y="3822"/>
                        <a:pt x="1884" y="3822"/>
                      </a:cubicBezTo>
                      <a:cubicBezTo>
                        <a:pt x="1884" y="3822"/>
                        <a:pt x="1887" y="3822"/>
                        <a:pt x="1887" y="3822"/>
                      </a:cubicBezTo>
                      <a:cubicBezTo>
                        <a:pt x="1887" y="3822"/>
                        <a:pt x="1891" y="3822"/>
                        <a:pt x="1891" y="3822"/>
                      </a:cubicBezTo>
                      <a:cubicBezTo>
                        <a:pt x="1891" y="3822"/>
                        <a:pt x="1892" y="3822"/>
                        <a:pt x="1892" y="3822"/>
                      </a:cubicBezTo>
                      <a:cubicBezTo>
                        <a:pt x="1892" y="3822"/>
                        <a:pt x="1895" y="3822"/>
                        <a:pt x="1895" y="3822"/>
                      </a:cubicBezTo>
                      <a:cubicBezTo>
                        <a:pt x="1895" y="3822"/>
                        <a:pt x="1899" y="3822"/>
                        <a:pt x="1899" y="3822"/>
                      </a:cubicBezTo>
                      <a:cubicBezTo>
                        <a:pt x="1899" y="3822"/>
                        <a:pt x="1902" y="3822"/>
                        <a:pt x="1902" y="3822"/>
                      </a:cubicBezTo>
                      <a:cubicBezTo>
                        <a:pt x="1902" y="3822"/>
                        <a:pt x="1905" y="3821"/>
                        <a:pt x="1905" y="3821"/>
                      </a:cubicBezTo>
                      <a:cubicBezTo>
                        <a:pt x="1905" y="3821"/>
                        <a:pt x="1906" y="3821"/>
                        <a:pt x="1906" y="3821"/>
                      </a:cubicBezTo>
                      <a:cubicBezTo>
                        <a:pt x="1906" y="3821"/>
                        <a:pt x="1909" y="3820"/>
                        <a:pt x="1909" y="3820"/>
                      </a:cubicBezTo>
                      <a:cubicBezTo>
                        <a:pt x="1909" y="3820"/>
                        <a:pt x="1912" y="3821"/>
                        <a:pt x="1912" y="3821"/>
                      </a:cubicBezTo>
                      <a:cubicBezTo>
                        <a:pt x="1912" y="3821"/>
                        <a:pt x="1917" y="3820"/>
                        <a:pt x="1917" y="3820"/>
                      </a:cubicBezTo>
                      <a:cubicBezTo>
                        <a:pt x="1917" y="3820"/>
                        <a:pt x="1918" y="3820"/>
                        <a:pt x="1918" y="3820"/>
                      </a:cubicBezTo>
                      <a:cubicBezTo>
                        <a:pt x="1918" y="3820"/>
                        <a:pt x="1923" y="3818"/>
                        <a:pt x="1923" y="3818"/>
                      </a:cubicBezTo>
                      <a:cubicBezTo>
                        <a:pt x="1923" y="3818"/>
                        <a:pt x="1923" y="3818"/>
                        <a:pt x="1923" y="3818"/>
                      </a:cubicBezTo>
                      <a:cubicBezTo>
                        <a:pt x="1923" y="3818"/>
                        <a:pt x="1928" y="3814"/>
                        <a:pt x="1928" y="3814"/>
                      </a:cubicBezTo>
                      <a:cubicBezTo>
                        <a:pt x="1928" y="3814"/>
                        <a:pt x="1929" y="3814"/>
                        <a:pt x="1929" y="3814"/>
                      </a:cubicBezTo>
                      <a:cubicBezTo>
                        <a:pt x="1929" y="3814"/>
                        <a:pt x="1934" y="3805"/>
                        <a:pt x="1934" y="3805"/>
                      </a:cubicBezTo>
                      <a:cubicBezTo>
                        <a:pt x="1934" y="3805"/>
                        <a:pt x="1934" y="3804"/>
                        <a:pt x="1934" y="3804"/>
                      </a:cubicBezTo>
                      <a:cubicBezTo>
                        <a:pt x="1934" y="3804"/>
                        <a:pt x="1940" y="3752"/>
                        <a:pt x="1940" y="3752"/>
                      </a:cubicBezTo>
                      <a:cubicBezTo>
                        <a:pt x="1940" y="3752"/>
                        <a:pt x="1940" y="3745"/>
                        <a:pt x="1940" y="3745"/>
                      </a:cubicBezTo>
                      <a:cubicBezTo>
                        <a:pt x="1940" y="3745"/>
                        <a:pt x="1943" y="3644"/>
                        <a:pt x="1943" y="3644"/>
                      </a:cubicBezTo>
                      <a:cubicBezTo>
                        <a:pt x="1943" y="3644"/>
                        <a:pt x="1946" y="3715"/>
                        <a:pt x="1946" y="3715"/>
                      </a:cubicBezTo>
                      <a:cubicBezTo>
                        <a:pt x="1946" y="3715"/>
                        <a:pt x="1949" y="3754"/>
                        <a:pt x="1949" y="3754"/>
                      </a:cubicBezTo>
                      <a:cubicBezTo>
                        <a:pt x="1949" y="3754"/>
                        <a:pt x="1951" y="3730"/>
                        <a:pt x="1951" y="3730"/>
                      </a:cubicBezTo>
                      <a:cubicBezTo>
                        <a:pt x="1951" y="3730"/>
                        <a:pt x="1957" y="3605"/>
                        <a:pt x="1957" y="3605"/>
                      </a:cubicBezTo>
                      <a:cubicBezTo>
                        <a:pt x="1957" y="3605"/>
                        <a:pt x="1958" y="3593"/>
                        <a:pt x="1958" y="3593"/>
                      </a:cubicBezTo>
                      <a:cubicBezTo>
                        <a:pt x="1958" y="3593"/>
                        <a:pt x="1962" y="3661"/>
                        <a:pt x="1962" y="3661"/>
                      </a:cubicBezTo>
                      <a:cubicBezTo>
                        <a:pt x="1962" y="3661"/>
                        <a:pt x="1962" y="3667"/>
                        <a:pt x="1962" y="3667"/>
                      </a:cubicBezTo>
                      <a:cubicBezTo>
                        <a:pt x="1962" y="3667"/>
                        <a:pt x="1967" y="3749"/>
                        <a:pt x="1967" y="3749"/>
                      </a:cubicBezTo>
                      <a:cubicBezTo>
                        <a:pt x="1967" y="3749"/>
                        <a:pt x="1968" y="3745"/>
                        <a:pt x="1968" y="3745"/>
                      </a:cubicBezTo>
                      <a:cubicBezTo>
                        <a:pt x="1968" y="3745"/>
                        <a:pt x="1973" y="3636"/>
                        <a:pt x="1973" y="3636"/>
                      </a:cubicBezTo>
                      <a:cubicBezTo>
                        <a:pt x="1973" y="3636"/>
                        <a:pt x="1974" y="3651"/>
                        <a:pt x="1974" y="3651"/>
                      </a:cubicBezTo>
                      <a:cubicBezTo>
                        <a:pt x="1974" y="3651"/>
                        <a:pt x="1979" y="3785"/>
                        <a:pt x="1979" y="3785"/>
                      </a:cubicBezTo>
                      <a:cubicBezTo>
                        <a:pt x="1979" y="3785"/>
                        <a:pt x="1979" y="3786"/>
                        <a:pt x="1979" y="3786"/>
                      </a:cubicBezTo>
                      <a:cubicBezTo>
                        <a:pt x="1979" y="3786"/>
                        <a:pt x="1985" y="3804"/>
                        <a:pt x="1985" y="3804"/>
                      </a:cubicBezTo>
                      <a:cubicBezTo>
                        <a:pt x="1985" y="3804"/>
                        <a:pt x="1985" y="3804"/>
                        <a:pt x="1985" y="3804"/>
                      </a:cubicBezTo>
                      <a:cubicBezTo>
                        <a:pt x="1985" y="3804"/>
                        <a:pt x="1991" y="3812"/>
                        <a:pt x="1991" y="3812"/>
                      </a:cubicBezTo>
                      <a:cubicBezTo>
                        <a:pt x="1991" y="3812"/>
                        <a:pt x="1991" y="3812"/>
                        <a:pt x="1991" y="3812"/>
                      </a:cubicBezTo>
                      <a:cubicBezTo>
                        <a:pt x="1991" y="3812"/>
                        <a:pt x="1995" y="3813"/>
                        <a:pt x="1995" y="3813"/>
                      </a:cubicBezTo>
                      <a:cubicBezTo>
                        <a:pt x="1995" y="3813"/>
                        <a:pt x="1996" y="3813"/>
                        <a:pt x="1996" y="3813"/>
                      </a:cubicBezTo>
                      <a:cubicBezTo>
                        <a:pt x="1996" y="3813"/>
                        <a:pt x="2002" y="3816"/>
                        <a:pt x="2002" y="3816"/>
                      </a:cubicBezTo>
                      <a:cubicBezTo>
                        <a:pt x="2002" y="3816"/>
                        <a:pt x="2002" y="3816"/>
                        <a:pt x="2002" y="3816"/>
                      </a:cubicBezTo>
                      <a:cubicBezTo>
                        <a:pt x="2002" y="3816"/>
                        <a:pt x="2007" y="3817"/>
                        <a:pt x="2007" y="3817"/>
                      </a:cubicBezTo>
                      <a:cubicBezTo>
                        <a:pt x="2007" y="3817"/>
                        <a:pt x="2008" y="3817"/>
                        <a:pt x="2008" y="3817"/>
                      </a:cubicBezTo>
                      <a:cubicBezTo>
                        <a:pt x="2008" y="3817"/>
                        <a:pt x="2013" y="3818"/>
                        <a:pt x="2013" y="3818"/>
                      </a:cubicBezTo>
                      <a:cubicBezTo>
                        <a:pt x="2013" y="3818"/>
                        <a:pt x="2013" y="3818"/>
                        <a:pt x="2013" y="3818"/>
                      </a:cubicBezTo>
                      <a:cubicBezTo>
                        <a:pt x="2013" y="3818"/>
                        <a:pt x="2019" y="3819"/>
                        <a:pt x="2019" y="3819"/>
                      </a:cubicBezTo>
                      <a:cubicBezTo>
                        <a:pt x="2019" y="3819"/>
                        <a:pt x="2019" y="3819"/>
                        <a:pt x="2019" y="3819"/>
                      </a:cubicBezTo>
                      <a:cubicBezTo>
                        <a:pt x="2019" y="3819"/>
                        <a:pt x="2023" y="3820"/>
                        <a:pt x="2023" y="3820"/>
                      </a:cubicBezTo>
                      <a:cubicBezTo>
                        <a:pt x="2023" y="3820"/>
                        <a:pt x="2027" y="3820"/>
                        <a:pt x="2027" y="3820"/>
                      </a:cubicBezTo>
                      <a:cubicBezTo>
                        <a:pt x="2027" y="3820"/>
                        <a:pt x="2030" y="3820"/>
                        <a:pt x="2030" y="3820"/>
                      </a:cubicBezTo>
                      <a:cubicBezTo>
                        <a:pt x="2030" y="3820"/>
                        <a:pt x="2032" y="3820"/>
                        <a:pt x="2032" y="3820"/>
                      </a:cubicBezTo>
                      <a:cubicBezTo>
                        <a:pt x="2032" y="3820"/>
                        <a:pt x="2036" y="3821"/>
                        <a:pt x="2036" y="3821"/>
                      </a:cubicBezTo>
                      <a:cubicBezTo>
                        <a:pt x="2036" y="3821"/>
                        <a:pt x="2036" y="3821"/>
                        <a:pt x="2036" y="3821"/>
                      </a:cubicBezTo>
                      <a:cubicBezTo>
                        <a:pt x="2036" y="3821"/>
                        <a:pt x="2038" y="3820"/>
                        <a:pt x="2038" y="3820"/>
                      </a:cubicBezTo>
                      <a:cubicBezTo>
                        <a:pt x="2038" y="3820"/>
                        <a:pt x="2042" y="3820"/>
                        <a:pt x="2042" y="3820"/>
                      </a:cubicBezTo>
                      <a:cubicBezTo>
                        <a:pt x="2042" y="3820"/>
                        <a:pt x="2045" y="3821"/>
                        <a:pt x="2045" y="3821"/>
                      </a:cubicBezTo>
                      <a:cubicBezTo>
                        <a:pt x="2045" y="3821"/>
                        <a:pt x="2048" y="3821"/>
                        <a:pt x="2048" y="3821"/>
                      </a:cubicBezTo>
                      <a:cubicBezTo>
                        <a:pt x="2048" y="3821"/>
                        <a:pt x="2052" y="3821"/>
                        <a:pt x="2052" y="3821"/>
                      </a:cubicBezTo>
                      <a:cubicBezTo>
                        <a:pt x="2052" y="3821"/>
                        <a:pt x="2054" y="3821"/>
                        <a:pt x="2054" y="3821"/>
                      </a:cubicBezTo>
                      <a:cubicBezTo>
                        <a:pt x="2054" y="3821"/>
                        <a:pt x="2056" y="3821"/>
                        <a:pt x="2056" y="3821"/>
                      </a:cubicBezTo>
                      <a:cubicBezTo>
                        <a:pt x="2056" y="3821"/>
                        <a:pt x="2059" y="3821"/>
                        <a:pt x="2059" y="3821"/>
                      </a:cubicBezTo>
                      <a:cubicBezTo>
                        <a:pt x="2059" y="3821"/>
                        <a:pt x="2064" y="3821"/>
                        <a:pt x="2064" y="3821"/>
                      </a:cubicBezTo>
                      <a:cubicBezTo>
                        <a:pt x="2064" y="3821"/>
                        <a:pt x="2066" y="3822"/>
                        <a:pt x="2066" y="3822"/>
                      </a:cubicBezTo>
                      <a:cubicBezTo>
                        <a:pt x="2066" y="3822"/>
                        <a:pt x="2068" y="3821"/>
                        <a:pt x="2068" y="3821"/>
                      </a:cubicBezTo>
                      <a:cubicBezTo>
                        <a:pt x="2068" y="3821"/>
                        <a:pt x="2074" y="3821"/>
                        <a:pt x="2074" y="3821"/>
                      </a:cubicBezTo>
                      <a:cubicBezTo>
                        <a:pt x="2074" y="3821"/>
                        <a:pt x="2075" y="3821"/>
                        <a:pt x="2075" y="3821"/>
                      </a:cubicBezTo>
                      <a:cubicBezTo>
                        <a:pt x="2075" y="3821"/>
                        <a:pt x="2077" y="3821"/>
                        <a:pt x="2077" y="3821"/>
                      </a:cubicBezTo>
                      <a:cubicBezTo>
                        <a:pt x="2077" y="3821"/>
                        <a:pt x="2081" y="3821"/>
                        <a:pt x="2081" y="3821"/>
                      </a:cubicBezTo>
                      <a:cubicBezTo>
                        <a:pt x="2081" y="3821"/>
                        <a:pt x="2083" y="3821"/>
                        <a:pt x="2083" y="3821"/>
                      </a:cubicBezTo>
                      <a:cubicBezTo>
                        <a:pt x="2083" y="3821"/>
                        <a:pt x="2084" y="3822"/>
                        <a:pt x="2084" y="3822"/>
                      </a:cubicBezTo>
                      <a:cubicBezTo>
                        <a:pt x="2084" y="3822"/>
                        <a:pt x="2088" y="3821"/>
                        <a:pt x="2088" y="3821"/>
                      </a:cubicBezTo>
                      <a:cubicBezTo>
                        <a:pt x="2088" y="3821"/>
                        <a:pt x="2092" y="3820"/>
                        <a:pt x="2092" y="3820"/>
                      </a:cubicBezTo>
                      <a:cubicBezTo>
                        <a:pt x="2092" y="3820"/>
                        <a:pt x="2093" y="3820"/>
                        <a:pt x="2093" y="3820"/>
                      </a:cubicBezTo>
                      <a:cubicBezTo>
                        <a:pt x="2093" y="3820"/>
                        <a:pt x="2097" y="3821"/>
                        <a:pt x="2097" y="3821"/>
                      </a:cubicBezTo>
                      <a:cubicBezTo>
                        <a:pt x="2097" y="3821"/>
                        <a:pt x="2099" y="3821"/>
                        <a:pt x="2099" y="3821"/>
                      </a:cubicBezTo>
                      <a:cubicBezTo>
                        <a:pt x="2099" y="3821"/>
                        <a:pt x="2102" y="3822"/>
                        <a:pt x="2102" y="3822"/>
                      </a:cubicBezTo>
                      <a:cubicBezTo>
                        <a:pt x="2102" y="3822"/>
                        <a:pt x="2107" y="3821"/>
                        <a:pt x="2107" y="3821"/>
                      </a:cubicBezTo>
                      <a:cubicBezTo>
                        <a:pt x="2107" y="3821"/>
                        <a:pt x="2109" y="3821"/>
                        <a:pt x="2109" y="3821"/>
                      </a:cubicBezTo>
                      <a:cubicBezTo>
                        <a:pt x="2109" y="3821"/>
                        <a:pt x="2110" y="3821"/>
                        <a:pt x="2110" y="3821"/>
                      </a:cubicBezTo>
                      <a:cubicBezTo>
                        <a:pt x="2110" y="3821"/>
                        <a:pt x="2113" y="3822"/>
                        <a:pt x="2113" y="3822"/>
                      </a:cubicBezTo>
                      <a:cubicBezTo>
                        <a:pt x="2113" y="3822"/>
                        <a:pt x="2115" y="3821"/>
                        <a:pt x="2115" y="3821"/>
                      </a:cubicBezTo>
                      <a:cubicBezTo>
                        <a:pt x="2115" y="3821"/>
                        <a:pt x="2121" y="3822"/>
                        <a:pt x="2121" y="3822"/>
                      </a:cubicBezTo>
                      <a:cubicBezTo>
                        <a:pt x="2121" y="3822"/>
                        <a:pt x="2121" y="3822"/>
                        <a:pt x="2121" y="3822"/>
                      </a:cubicBezTo>
                      <a:cubicBezTo>
                        <a:pt x="2121" y="3822"/>
                        <a:pt x="2124" y="3822"/>
                        <a:pt x="2124" y="3822"/>
                      </a:cubicBezTo>
                      <a:cubicBezTo>
                        <a:pt x="2124" y="3822"/>
                        <a:pt x="2128" y="3822"/>
                        <a:pt x="2128" y="3822"/>
                      </a:cubicBezTo>
                      <a:cubicBezTo>
                        <a:pt x="2128" y="3822"/>
                        <a:pt x="2130" y="3822"/>
                        <a:pt x="2130" y="3822"/>
                      </a:cubicBezTo>
                      <a:cubicBezTo>
                        <a:pt x="2130" y="3822"/>
                        <a:pt x="2134" y="3822"/>
                        <a:pt x="2134" y="3822"/>
                      </a:cubicBezTo>
                      <a:cubicBezTo>
                        <a:pt x="2134" y="3822"/>
                        <a:pt x="2137" y="3822"/>
                        <a:pt x="2137" y="3822"/>
                      </a:cubicBezTo>
                      <a:cubicBezTo>
                        <a:pt x="2137" y="3822"/>
                        <a:pt x="2141" y="3822"/>
                        <a:pt x="2141" y="3822"/>
                      </a:cubicBezTo>
                      <a:cubicBezTo>
                        <a:pt x="2141" y="3822"/>
                        <a:pt x="2143" y="3821"/>
                        <a:pt x="2143" y="3821"/>
                      </a:cubicBezTo>
                      <a:cubicBezTo>
                        <a:pt x="2143" y="3821"/>
                        <a:pt x="2144" y="3822"/>
                        <a:pt x="2144" y="3822"/>
                      </a:cubicBezTo>
                      <a:cubicBezTo>
                        <a:pt x="2144" y="3822"/>
                        <a:pt x="2148" y="3822"/>
                        <a:pt x="2148" y="3822"/>
                      </a:cubicBezTo>
                      <a:cubicBezTo>
                        <a:pt x="2148" y="3822"/>
                        <a:pt x="2150" y="3821"/>
                        <a:pt x="2150" y="3821"/>
                      </a:cubicBezTo>
                      <a:cubicBezTo>
                        <a:pt x="2150" y="3821"/>
                        <a:pt x="2152" y="3822"/>
                        <a:pt x="2152" y="3822"/>
                      </a:cubicBezTo>
                      <a:cubicBezTo>
                        <a:pt x="2152" y="3822"/>
                        <a:pt x="2156" y="3822"/>
                        <a:pt x="2156" y="3822"/>
                      </a:cubicBezTo>
                      <a:cubicBezTo>
                        <a:pt x="2156" y="3822"/>
                        <a:pt x="2159" y="3822"/>
                        <a:pt x="2159" y="3822"/>
                      </a:cubicBezTo>
                      <a:cubicBezTo>
                        <a:pt x="2159" y="3822"/>
                        <a:pt x="2164" y="3822"/>
                        <a:pt x="2164" y="3822"/>
                      </a:cubicBezTo>
                      <a:cubicBezTo>
                        <a:pt x="2164" y="3822"/>
                        <a:pt x="2165" y="3822"/>
                        <a:pt x="2165" y="3822"/>
                      </a:cubicBezTo>
                      <a:cubicBezTo>
                        <a:pt x="2165" y="3822"/>
                        <a:pt x="2167" y="3822"/>
                        <a:pt x="2167" y="3822"/>
                      </a:cubicBezTo>
                      <a:cubicBezTo>
                        <a:pt x="2167" y="3822"/>
                        <a:pt x="2170" y="3822"/>
                        <a:pt x="2170" y="3822"/>
                      </a:cubicBezTo>
                      <a:cubicBezTo>
                        <a:pt x="2170" y="3822"/>
                        <a:pt x="2176" y="3822"/>
                        <a:pt x="2176" y="3822"/>
                      </a:cubicBezTo>
                      <a:cubicBezTo>
                        <a:pt x="2176" y="3822"/>
                        <a:pt x="2177" y="3822"/>
                        <a:pt x="2177" y="3822"/>
                      </a:cubicBezTo>
                      <a:cubicBezTo>
                        <a:pt x="2177" y="3822"/>
                        <a:pt x="2179" y="3822"/>
                        <a:pt x="2179" y="3822"/>
                      </a:cubicBezTo>
                      <a:cubicBezTo>
                        <a:pt x="2179" y="3822"/>
                        <a:pt x="2180" y="3822"/>
                        <a:pt x="2180" y="3822"/>
                      </a:cubicBezTo>
                      <a:cubicBezTo>
                        <a:pt x="2180" y="3822"/>
                        <a:pt x="2183" y="3822"/>
                        <a:pt x="2183" y="3822"/>
                      </a:cubicBezTo>
                      <a:cubicBezTo>
                        <a:pt x="2183" y="3822"/>
                        <a:pt x="2187" y="3822"/>
                        <a:pt x="2187" y="3822"/>
                      </a:cubicBezTo>
                      <a:cubicBezTo>
                        <a:pt x="2187" y="3822"/>
                        <a:pt x="2190" y="3822"/>
                        <a:pt x="2190" y="3822"/>
                      </a:cubicBezTo>
                      <a:cubicBezTo>
                        <a:pt x="2190" y="3822"/>
                        <a:pt x="2191" y="3822"/>
                        <a:pt x="2191" y="3822"/>
                      </a:cubicBezTo>
                      <a:cubicBezTo>
                        <a:pt x="2191" y="3822"/>
                        <a:pt x="2195" y="3822"/>
                        <a:pt x="2195" y="3822"/>
                      </a:cubicBezTo>
                      <a:cubicBezTo>
                        <a:pt x="2195" y="3822"/>
                        <a:pt x="2199" y="3822"/>
                        <a:pt x="2199" y="3822"/>
                      </a:cubicBezTo>
                      <a:cubicBezTo>
                        <a:pt x="2199" y="3822"/>
                        <a:pt x="2200" y="3822"/>
                        <a:pt x="2200" y="3822"/>
                      </a:cubicBezTo>
                      <a:cubicBezTo>
                        <a:pt x="2200" y="3822"/>
                        <a:pt x="2205" y="3822"/>
                        <a:pt x="2205" y="3822"/>
                      </a:cubicBezTo>
                      <a:cubicBezTo>
                        <a:pt x="2205" y="3822"/>
                        <a:pt x="2206" y="3822"/>
                        <a:pt x="2206" y="3822"/>
                      </a:cubicBezTo>
                      <a:cubicBezTo>
                        <a:pt x="2206" y="3822"/>
                        <a:pt x="2211" y="3822"/>
                        <a:pt x="2211" y="3822"/>
                      </a:cubicBezTo>
                      <a:cubicBezTo>
                        <a:pt x="2211" y="3822"/>
                        <a:pt x="2212" y="3822"/>
                        <a:pt x="2212" y="3822"/>
                      </a:cubicBezTo>
                      <a:cubicBezTo>
                        <a:pt x="2212" y="3822"/>
                        <a:pt x="2215" y="3822"/>
                        <a:pt x="2215" y="3822"/>
                      </a:cubicBezTo>
                      <a:cubicBezTo>
                        <a:pt x="2215" y="3822"/>
                        <a:pt x="2217" y="3822"/>
                        <a:pt x="2217" y="3822"/>
                      </a:cubicBezTo>
                      <a:cubicBezTo>
                        <a:pt x="2217" y="3822"/>
                        <a:pt x="2220" y="3822"/>
                        <a:pt x="2220" y="3822"/>
                      </a:cubicBezTo>
                      <a:cubicBezTo>
                        <a:pt x="2220" y="3822"/>
                        <a:pt x="2223" y="3822"/>
                        <a:pt x="2223" y="3822"/>
                      </a:cubicBezTo>
                      <a:cubicBezTo>
                        <a:pt x="2223" y="3822"/>
                        <a:pt x="2226" y="3821"/>
                        <a:pt x="2226" y="3821"/>
                      </a:cubicBezTo>
                      <a:cubicBezTo>
                        <a:pt x="2226" y="3821"/>
                        <a:pt x="2231" y="3822"/>
                        <a:pt x="2231" y="3822"/>
                      </a:cubicBezTo>
                      <a:cubicBezTo>
                        <a:pt x="2231" y="3822"/>
                        <a:pt x="2232" y="3822"/>
                        <a:pt x="2232" y="3822"/>
                      </a:cubicBezTo>
                      <a:cubicBezTo>
                        <a:pt x="2232" y="3822"/>
                        <a:pt x="2234" y="3822"/>
                        <a:pt x="2234" y="3822"/>
                      </a:cubicBezTo>
                      <a:cubicBezTo>
                        <a:pt x="2234" y="3822"/>
                        <a:pt x="2236" y="3822"/>
                        <a:pt x="2236" y="3822"/>
                      </a:cubicBezTo>
                      <a:cubicBezTo>
                        <a:pt x="2236" y="3822"/>
                        <a:pt x="2240" y="3822"/>
                        <a:pt x="2240" y="3822"/>
                      </a:cubicBezTo>
                      <a:cubicBezTo>
                        <a:pt x="2240" y="3822"/>
                        <a:pt x="2241" y="3822"/>
                        <a:pt x="2241" y="3822"/>
                      </a:cubicBezTo>
                      <a:cubicBezTo>
                        <a:pt x="2241" y="3822"/>
                        <a:pt x="2248" y="3822"/>
                        <a:pt x="2248" y="3822"/>
                      </a:cubicBezTo>
                      <a:cubicBezTo>
                        <a:pt x="2248" y="3822"/>
                        <a:pt x="2249" y="3822"/>
                        <a:pt x="2249" y="3822"/>
                      </a:cubicBezTo>
                      <a:cubicBezTo>
                        <a:pt x="2249" y="3822"/>
                        <a:pt x="2252" y="3822"/>
                        <a:pt x="2252" y="3822"/>
                      </a:cubicBezTo>
                      <a:cubicBezTo>
                        <a:pt x="2252" y="3822"/>
                        <a:pt x="2254" y="3822"/>
                        <a:pt x="2254" y="3822"/>
                      </a:cubicBezTo>
                      <a:cubicBezTo>
                        <a:pt x="2254" y="3822"/>
                        <a:pt x="2256" y="3822"/>
                        <a:pt x="2256" y="3822"/>
                      </a:cubicBezTo>
                      <a:cubicBezTo>
                        <a:pt x="2256" y="3822"/>
                        <a:pt x="2260" y="3822"/>
                        <a:pt x="2260" y="3822"/>
                      </a:cubicBezTo>
                      <a:cubicBezTo>
                        <a:pt x="2260" y="3822"/>
                        <a:pt x="2266" y="3822"/>
                        <a:pt x="2266" y="3822"/>
                      </a:cubicBezTo>
                      <a:cubicBezTo>
                        <a:pt x="2266" y="3822"/>
                        <a:pt x="2268" y="3822"/>
                        <a:pt x="2268" y="3822"/>
                      </a:cubicBezTo>
                      <a:cubicBezTo>
                        <a:pt x="2268" y="3822"/>
                        <a:pt x="2269" y="3822"/>
                        <a:pt x="2269" y="3822"/>
                      </a:cubicBezTo>
                      <a:cubicBezTo>
                        <a:pt x="2269" y="3822"/>
                        <a:pt x="2271" y="3822"/>
                        <a:pt x="2271" y="3822"/>
                      </a:cubicBezTo>
                      <a:cubicBezTo>
                        <a:pt x="2271" y="3822"/>
                        <a:pt x="2276" y="3822"/>
                        <a:pt x="2276" y="3822"/>
                      </a:cubicBezTo>
                      <a:cubicBezTo>
                        <a:pt x="2276" y="3822"/>
                        <a:pt x="2279" y="3822"/>
                        <a:pt x="2279" y="3822"/>
                      </a:cubicBezTo>
                      <a:cubicBezTo>
                        <a:pt x="2279" y="3822"/>
                        <a:pt x="2282" y="3822"/>
                        <a:pt x="2282" y="3822"/>
                      </a:cubicBezTo>
                      <a:cubicBezTo>
                        <a:pt x="2282" y="3822"/>
                        <a:pt x="2283" y="3822"/>
                        <a:pt x="2283" y="3822"/>
                      </a:cubicBezTo>
                      <a:cubicBezTo>
                        <a:pt x="2283" y="3822"/>
                        <a:pt x="2288" y="3822"/>
                        <a:pt x="2288" y="3822"/>
                      </a:cubicBezTo>
                      <a:cubicBezTo>
                        <a:pt x="2288" y="3822"/>
                        <a:pt x="2290" y="3822"/>
                        <a:pt x="2290" y="3822"/>
                      </a:cubicBezTo>
                      <a:cubicBezTo>
                        <a:pt x="2290" y="3822"/>
                        <a:pt x="2292" y="3822"/>
                        <a:pt x="2292" y="3822"/>
                      </a:cubicBezTo>
                      <a:cubicBezTo>
                        <a:pt x="2292" y="3822"/>
                        <a:pt x="2293" y="3822"/>
                        <a:pt x="2293" y="3822"/>
                      </a:cubicBezTo>
                      <a:cubicBezTo>
                        <a:pt x="2293" y="3822"/>
                        <a:pt x="2298" y="3822"/>
                        <a:pt x="2298" y="3822"/>
                      </a:cubicBezTo>
                      <a:cubicBezTo>
                        <a:pt x="2298" y="3822"/>
                        <a:pt x="2299" y="3822"/>
                        <a:pt x="2299" y="3822"/>
                      </a:cubicBezTo>
                      <a:cubicBezTo>
                        <a:pt x="2299" y="3822"/>
                        <a:pt x="2304" y="3822"/>
                        <a:pt x="2304" y="3822"/>
                      </a:cubicBezTo>
                      <a:cubicBezTo>
                        <a:pt x="2304" y="3822"/>
                        <a:pt x="2305" y="3822"/>
                        <a:pt x="2305" y="3822"/>
                      </a:cubicBezTo>
                      <a:cubicBezTo>
                        <a:pt x="2305" y="3822"/>
                        <a:pt x="2309" y="3822"/>
                        <a:pt x="2309" y="3822"/>
                      </a:cubicBezTo>
                      <a:cubicBezTo>
                        <a:pt x="2309" y="3822"/>
                        <a:pt x="2312" y="3822"/>
                        <a:pt x="2312" y="3822"/>
                      </a:cubicBezTo>
                      <a:cubicBezTo>
                        <a:pt x="2312" y="3822"/>
                        <a:pt x="2313" y="3822"/>
                        <a:pt x="2313" y="3822"/>
                      </a:cubicBezTo>
                      <a:cubicBezTo>
                        <a:pt x="2313" y="3822"/>
                        <a:pt x="2317" y="3822"/>
                        <a:pt x="2317" y="3822"/>
                      </a:cubicBezTo>
                      <a:cubicBezTo>
                        <a:pt x="2317" y="3822"/>
                        <a:pt x="2322" y="3822"/>
                        <a:pt x="2322" y="3822"/>
                      </a:cubicBezTo>
                      <a:cubicBezTo>
                        <a:pt x="2322" y="3822"/>
                        <a:pt x="2323" y="3822"/>
                        <a:pt x="2323" y="3822"/>
                      </a:cubicBezTo>
                      <a:cubicBezTo>
                        <a:pt x="2323" y="3822"/>
                        <a:pt x="2327" y="3822"/>
                        <a:pt x="2327" y="3822"/>
                      </a:cubicBezTo>
                      <a:cubicBezTo>
                        <a:pt x="2327" y="3822"/>
                        <a:pt x="2328" y="3822"/>
                        <a:pt x="2328" y="3822"/>
                      </a:cubicBezTo>
                      <a:cubicBezTo>
                        <a:pt x="2328" y="3822"/>
                        <a:pt x="2330" y="3822"/>
                        <a:pt x="2330" y="3822"/>
                      </a:cubicBezTo>
                      <a:cubicBezTo>
                        <a:pt x="2330" y="3822"/>
                        <a:pt x="2335" y="3822"/>
                        <a:pt x="2335" y="3822"/>
                      </a:cubicBezTo>
                      <a:cubicBezTo>
                        <a:pt x="2335" y="3822"/>
                        <a:pt x="2340" y="3822"/>
                        <a:pt x="2340" y="3822"/>
                      </a:cubicBezTo>
                      <a:cubicBezTo>
                        <a:pt x="2340" y="3822"/>
                        <a:pt x="2341" y="3822"/>
                        <a:pt x="2341" y="3822"/>
                      </a:cubicBezTo>
                      <a:cubicBezTo>
                        <a:pt x="2341" y="3822"/>
                        <a:pt x="2342" y="3822"/>
                        <a:pt x="2342" y="3822"/>
                      </a:cubicBezTo>
                      <a:cubicBezTo>
                        <a:pt x="2342" y="3822"/>
                        <a:pt x="2343" y="3822"/>
                        <a:pt x="2343" y="3822"/>
                      </a:cubicBezTo>
                      <a:cubicBezTo>
                        <a:pt x="2343" y="3822"/>
                        <a:pt x="2349" y="3822"/>
                        <a:pt x="2349" y="3822"/>
                      </a:cubicBezTo>
                      <a:cubicBezTo>
                        <a:pt x="2349" y="3822"/>
                        <a:pt x="2350" y="3822"/>
                        <a:pt x="2350" y="3822"/>
                      </a:cubicBezTo>
                      <a:cubicBezTo>
                        <a:pt x="2350" y="3822"/>
                        <a:pt x="2354" y="3822"/>
                        <a:pt x="2354" y="3822"/>
                      </a:cubicBezTo>
                      <a:cubicBezTo>
                        <a:pt x="2354" y="3822"/>
                        <a:pt x="2355" y="3822"/>
                        <a:pt x="2355" y="3822"/>
                      </a:cubicBezTo>
                      <a:cubicBezTo>
                        <a:pt x="2355" y="3822"/>
                        <a:pt x="2359" y="3822"/>
                        <a:pt x="2359" y="3822"/>
                      </a:cubicBezTo>
                      <a:cubicBezTo>
                        <a:pt x="2359" y="3822"/>
                        <a:pt x="2362" y="3822"/>
                        <a:pt x="2362" y="3822"/>
                      </a:cubicBezTo>
                      <a:cubicBezTo>
                        <a:pt x="2362" y="3822"/>
                        <a:pt x="2367" y="3822"/>
                        <a:pt x="2367" y="3822"/>
                      </a:cubicBezTo>
                      <a:cubicBezTo>
                        <a:pt x="2367" y="3822"/>
                        <a:pt x="2369" y="3823"/>
                        <a:pt x="2369" y="3823"/>
                      </a:cubicBezTo>
                      <a:cubicBezTo>
                        <a:pt x="2369" y="3823"/>
                        <a:pt x="2370" y="3822"/>
                        <a:pt x="2370" y="3822"/>
                      </a:cubicBezTo>
                      <a:cubicBezTo>
                        <a:pt x="2370" y="3822"/>
                        <a:pt x="2371" y="3822"/>
                        <a:pt x="2371" y="3822"/>
                      </a:cubicBezTo>
                      <a:cubicBezTo>
                        <a:pt x="2371" y="3822"/>
                        <a:pt x="2379" y="3822"/>
                        <a:pt x="2379" y="3822"/>
                      </a:cubicBezTo>
                      <a:cubicBezTo>
                        <a:pt x="2379" y="3822"/>
                        <a:pt x="2380" y="3822"/>
                        <a:pt x="2380" y="3822"/>
                      </a:cubicBezTo>
                      <a:cubicBezTo>
                        <a:pt x="2380" y="3822"/>
                        <a:pt x="2381" y="3822"/>
                        <a:pt x="2381" y="3822"/>
                      </a:cubicBezTo>
                      <a:cubicBezTo>
                        <a:pt x="2381" y="3822"/>
                        <a:pt x="2385" y="3822"/>
                        <a:pt x="2385" y="3822"/>
                      </a:cubicBezTo>
                      <a:cubicBezTo>
                        <a:pt x="2385" y="3822"/>
                        <a:pt x="2388" y="3822"/>
                        <a:pt x="2388" y="3822"/>
                      </a:cubicBezTo>
                      <a:cubicBezTo>
                        <a:pt x="2388" y="3822"/>
                        <a:pt x="2392" y="3822"/>
                        <a:pt x="2392" y="3822"/>
                      </a:cubicBezTo>
                      <a:cubicBezTo>
                        <a:pt x="2392" y="3822"/>
                        <a:pt x="2393" y="3822"/>
                        <a:pt x="2393" y="3822"/>
                      </a:cubicBezTo>
                      <a:cubicBezTo>
                        <a:pt x="2393" y="3822"/>
                        <a:pt x="2397" y="3822"/>
                        <a:pt x="2397" y="3822"/>
                      </a:cubicBezTo>
                      <a:cubicBezTo>
                        <a:pt x="2397" y="3822"/>
                        <a:pt x="2401" y="3822"/>
                        <a:pt x="2401" y="3822"/>
                      </a:cubicBezTo>
                      <a:cubicBezTo>
                        <a:pt x="2401" y="3822"/>
                        <a:pt x="2403" y="3822"/>
                        <a:pt x="2403" y="3822"/>
                      </a:cubicBezTo>
                      <a:cubicBezTo>
                        <a:pt x="2403" y="3822"/>
                        <a:pt x="2404" y="3822"/>
                        <a:pt x="2404" y="3822"/>
                      </a:cubicBezTo>
                      <a:cubicBezTo>
                        <a:pt x="2404" y="3822"/>
                        <a:pt x="2409" y="3822"/>
                        <a:pt x="2409" y="3822"/>
                      </a:cubicBezTo>
                      <a:cubicBezTo>
                        <a:pt x="2409" y="3822"/>
                        <a:pt x="2411" y="3822"/>
                        <a:pt x="2411" y="3822"/>
                      </a:cubicBezTo>
                      <a:cubicBezTo>
                        <a:pt x="2411" y="3822"/>
                        <a:pt x="2413" y="3822"/>
                        <a:pt x="2413" y="3822"/>
                      </a:cubicBezTo>
                      <a:cubicBezTo>
                        <a:pt x="2413" y="3822"/>
                        <a:pt x="2417" y="3822"/>
                        <a:pt x="2417" y="3822"/>
                      </a:cubicBezTo>
                      <a:cubicBezTo>
                        <a:pt x="2417" y="3822"/>
                        <a:pt x="2419" y="3822"/>
                        <a:pt x="2419" y="3822"/>
                      </a:cubicBezTo>
                      <a:cubicBezTo>
                        <a:pt x="2419" y="3822"/>
                        <a:pt x="2422" y="3822"/>
                        <a:pt x="2422" y="3822"/>
                      </a:cubicBezTo>
                      <a:cubicBezTo>
                        <a:pt x="2422" y="3822"/>
                        <a:pt x="2426" y="3822"/>
                        <a:pt x="2426" y="3822"/>
                      </a:cubicBezTo>
                      <a:cubicBezTo>
                        <a:pt x="2426" y="3822"/>
                        <a:pt x="2428" y="3822"/>
                        <a:pt x="2428" y="3822"/>
                      </a:cubicBezTo>
                      <a:cubicBezTo>
                        <a:pt x="2428" y="3822"/>
                        <a:pt x="2431" y="3822"/>
                        <a:pt x="2431" y="3822"/>
                      </a:cubicBezTo>
                      <a:cubicBezTo>
                        <a:pt x="2431" y="3822"/>
                        <a:pt x="2432" y="3822"/>
                        <a:pt x="2432" y="3822"/>
                      </a:cubicBezTo>
                      <a:cubicBezTo>
                        <a:pt x="2432" y="3822"/>
                        <a:pt x="2437" y="3822"/>
                        <a:pt x="2437" y="3822"/>
                      </a:cubicBezTo>
                      <a:cubicBezTo>
                        <a:pt x="2437" y="3822"/>
                        <a:pt x="2438" y="3822"/>
                        <a:pt x="2438" y="3822"/>
                      </a:cubicBezTo>
                      <a:cubicBezTo>
                        <a:pt x="2438" y="3822"/>
                        <a:pt x="2443" y="3822"/>
                        <a:pt x="2443" y="3822"/>
                      </a:cubicBezTo>
                      <a:cubicBezTo>
                        <a:pt x="2443" y="3822"/>
                        <a:pt x="2443" y="3822"/>
                        <a:pt x="2443" y="3822"/>
                      </a:cubicBezTo>
                      <a:cubicBezTo>
                        <a:pt x="2443" y="3822"/>
                        <a:pt x="2444" y="3822"/>
                        <a:pt x="2444" y="3822"/>
                      </a:cubicBezTo>
                      <a:cubicBezTo>
                        <a:pt x="2444" y="3822"/>
                        <a:pt x="2451" y="3822"/>
                        <a:pt x="2451" y="3822"/>
                      </a:cubicBezTo>
                      <a:cubicBezTo>
                        <a:pt x="2451" y="3822"/>
                        <a:pt x="2452" y="3822"/>
                        <a:pt x="2452" y="3822"/>
                      </a:cubicBezTo>
                      <a:cubicBezTo>
                        <a:pt x="2452" y="3822"/>
                        <a:pt x="2457" y="3822"/>
                        <a:pt x="2457" y="3822"/>
                      </a:cubicBezTo>
                      <a:cubicBezTo>
                        <a:pt x="2457" y="3822"/>
                        <a:pt x="2458" y="3822"/>
                        <a:pt x="2458" y="3822"/>
                      </a:cubicBezTo>
                      <a:cubicBezTo>
                        <a:pt x="2458" y="3822"/>
                        <a:pt x="2460" y="3822"/>
                        <a:pt x="2460" y="3822"/>
                      </a:cubicBezTo>
                      <a:cubicBezTo>
                        <a:pt x="2460" y="3822"/>
                        <a:pt x="2463" y="3821"/>
                        <a:pt x="2463" y="3821"/>
                      </a:cubicBezTo>
                      <a:cubicBezTo>
                        <a:pt x="2463" y="3821"/>
                        <a:pt x="2468" y="3822"/>
                        <a:pt x="2468" y="3822"/>
                      </a:cubicBezTo>
                      <a:cubicBezTo>
                        <a:pt x="2468" y="3822"/>
                        <a:pt x="2469" y="3822"/>
                        <a:pt x="2469" y="3822"/>
                      </a:cubicBezTo>
                      <a:cubicBezTo>
                        <a:pt x="2469" y="3822"/>
                        <a:pt x="2472" y="3822"/>
                        <a:pt x="2472" y="3822"/>
                      </a:cubicBezTo>
                      <a:cubicBezTo>
                        <a:pt x="2472" y="3822"/>
                        <a:pt x="2474" y="3822"/>
                        <a:pt x="2474" y="3822"/>
                      </a:cubicBezTo>
                      <a:cubicBezTo>
                        <a:pt x="2474" y="3822"/>
                        <a:pt x="2481" y="3822"/>
                        <a:pt x="2481" y="3822"/>
                      </a:cubicBezTo>
                      <a:cubicBezTo>
                        <a:pt x="2481" y="3822"/>
                        <a:pt x="2483" y="3822"/>
                        <a:pt x="2483" y="3822"/>
                      </a:cubicBezTo>
                      <a:cubicBezTo>
                        <a:pt x="2483" y="3822"/>
                        <a:pt x="2483" y="3822"/>
                        <a:pt x="2483" y="3822"/>
                      </a:cubicBezTo>
                      <a:cubicBezTo>
                        <a:pt x="2483" y="3822"/>
                        <a:pt x="2486" y="3822"/>
                        <a:pt x="2486" y="3822"/>
                      </a:cubicBezTo>
                      <a:cubicBezTo>
                        <a:pt x="2486" y="3822"/>
                        <a:pt x="2489" y="3822"/>
                        <a:pt x="2489" y="3822"/>
                      </a:cubicBezTo>
                      <a:cubicBezTo>
                        <a:pt x="2489" y="3822"/>
                        <a:pt x="2491" y="3822"/>
                        <a:pt x="2491" y="3822"/>
                      </a:cubicBezTo>
                      <a:cubicBezTo>
                        <a:pt x="2491" y="3822"/>
                        <a:pt x="2494" y="3822"/>
                        <a:pt x="2494" y="3822"/>
                      </a:cubicBezTo>
                      <a:cubicBezTo>
                        <a:pt x="2494" y="3822"/>
                        <a:pt x="2499" y="3822"/>
                        <a:pt x="2499" y="3822"/>
                      </a:cubicBezTo>
                      <a:cubicBezTo>
                        <a:pt x="2499" y="3822"/>
                        <a:pt x="2500" y="3822"/>
                        <a:pt x="2500" y="3822"/>
                      </a:cubicBezTo>
                      <a:cubicBezTo>
                        <a:pt x="2500" y="3822"/>
                        <a:pt x="2504" y="3822"/>
                        <a:pt x="2504" y="3822"/>
                      </a:cubicBezTo>
                      <a:cubicBezTo>
                        <a:pt x="2504" y="3822"/>
                        <a:pt x="2507" y="3822"/>
                        <a:pt x="2507" y="3822"/>
                      </a:cubicBezTo>
                      <a:cubicBezTo>
                        <a:pt x="2507" y="3822"/>
                        <a:pt x="2508" y="3822"/>
                        <a:pt x="2508" y="3822"/>
                      </a:cubicBezTo>
                      <a:cubicBezTo>
                        <a:pt x="2508" y="3822"/>
                        <a:pt x="2515" y="3822"/>
                        <a:pt x="2515" y="3822"/>
                      </a:cubicBezTo>
                      <a:cubicBezTo>
                        <a:pt x="2515" y="3822"/>
                        <a:pt x="2516" y="3822"/>
                        <a:pt x="2516" y="3822"/>
                      </a:cubicBezTo>
                      <a:cubicBezTo>
                        <a:pt x="2516" y="3822"/>
                        <a:pt x="2520" y="3823"/>
                        <a:pt x="2520" y="3823"/>
                      </a:cubicBezTo>
                      <a:cubicBezTo>
                        <a:pt x="2520" y="3823"/>
                        <a:pt x="2521" y="3822"/>
                        <a:pt x="2521" y="3822"/>
                      </a:cubicBezTo>
                      <a:cubicBezTo>
                        <a:pt x="2521" y="3822"/>
                        <a:pt x="2527" y="3822"/>
                        <a:pt x="2527" y="3822"/>
                      </a:cubicBezTo>
                      <a:cubicBezTo>
                        <a:pt x="2527" y="3822"/>
                        <a:pt x="2528" y="3822"/>
                        <a:pt x="2528" y="3822"/>
                      </a:cubicBezTo>
                      <a:cubicBezTo>
                        <a:pt x="2528" y="3822"/>
                        <a:pt x="2530" y="3822"/>
                        <a:pt x="2530" y="3822"/>
                      </a:cubicBezTo>
                      <a:cubicBezTo>
                        <a:pt x="2530" y="3822"/>
                        <a:pt x="2533" y="3822"/>
                        <a:pt x="2533" y="3822"/>
                      </a:cubicBezTo>
                      <a:cubicBezTo>
                        <a:pt x="2533" y="3822"/>
                        <a:pt x="2534" y="3822"/>
                        <a:pt x="2534" y="3822"/>
                      </a:cubicBezTo>
                      <a:cubicBezTo>
                        <a:pt x="2534" y="3822"/>
                        <a:pt x="2538" y="3822"/>
                        <a:pt x="2538" y="3822"/>
                      </a:cubicBezTo>
                      <a:cubicBezTo>
                        <a:pt x="2538" y="3822"/>
                        <a:pt x="2541" y="3822"/>
                        <a:pt x="2541" y="3822"/>
                      </a:cubicBezTo>
                      <a:cubicBezTo>
                        <a:pt x="2541" y="3822"/>
                        <a:pt x="2541" y="3822"/>
                        <a:pt x="2541" y="3822"/>
                      </a:cubicBezTo>
                      <a:cubicBezTo>
                        <a:pt x="2541" y="3822"/>
                        <a:pt x="2547" y="3822"/>
                        <a:pt x="2547" y="3822"/>
                      </a:cubicBezTo>
                      <a:cubicBezTo>
                        <a:pt x="2547" y="3822"/>
                        <a:pt x="2549" y="3822"/>
                        <a:pt x="2549" y="3822"/>
                      </a:cubicBezTo>
                      <a:cubicBezTo>
                        <a:pt x="2549" y="3822"/>
                        <a:pt x="2551" y="3822"/>
                        <a:pt x="2551" y="3822"/>
                      </a:cubicBezTo>
                      <a:cubicBezTo>
                        <a:pt x="2551" y="3822"/>
                        <a:pt x="2553" y="3822"/>
                        <a:pt x="2553" y="3822"/>
                      </a:cubicBezTo>
                      <a:cubicBezTo>
                        <a:pt x="2553" y="3822"/>
                        <a:pt x="2559" y="3822"/>
                        <a:pt x="2559" y="3822"/>
                      </a:cubicBezTo>
                      <a:cubicBezTo>
                        <a:pt x="2559" y="3822"/>
                        <a:pt x="2560" y="3822"/>
                        <a:pt x="2560" y="3822"/>
                      </a:cubicBezTo>
                      <a:cubicBezTo>
                        <a:pt x="2560" y="3822"/>
                        <a:pt x="2564" y="3822"/>
                        <a:pt x="2564" y="3822"/>
                      </a:cubicBezTo>
                      <a:cubicBezTo>
                        <a:pt x="2564" y="3822"/>
                        <a:pt x="2567" y="3822"/>
                        <a:pt x="2567" y="3822"/>
                      </a:cubicBezTo>
                      <a:cubicBezTo>
                        <a:pt x="2567" y="3822"/>
                        <a:pt x="2569" y="3822"/>
                        <a:pt x="2569" y="3822"/>
                      </a:cubicBezTo>
                      <a:cubicBezTo>
                        <a:pt x="2569" y="3822"/>
                        <a:pt x="2571" y="3822"/>
                        <a:pt x="2571" y="3822"/>
                      </a:cubicBezTo>
                      <a:cubicBezTo>
                        <a:pt x="2571" y="3822"/>
                        <a:pt x="2573" y="3822"/>
                        <a:pt x="2573" y="3822"/>
                      </a:cubicBezTo>
                      <a:cubicBezTo>
                        <a:pt x="2573" y="3822"/>
                        <a:pt x="2576" y="3822"/>
                        <a:pt x="2576" y="3822"/>
                      </a:cubicBezTo>
                      <a:cubicBezTo>
                        <a:pt x="2576" y="3822"/>
                        <a:pt x="2583" y="3822"/>
                        <a:pt x="2583" y="3822"/>
                      </a:cubicBezTo>
                      <a:cubicBezTo>
                        <a:pt x="2583" y="3822"/>
                        <a:pt x="2584" y="3822"/>
                        <a:pt x="2584" y="3822"/>
                      </a:cubicBezTo>
                      <a:cubicBezTo>
                        <a:pt x="2584" y="3822"/>
                        <a:pt x="2586" y="3822"/>
                        <a:pt x="2586" y="3822"/>
                      </a:cubicBezTo>
                      <a:cubicBezTo>
                        <a:pt x="2586" y="3822"/>
                        <a:pt x="2590" y="3822"/>
                        <a:pt x="2590" y="3822"/>
                      </a:cubicBezTo>
                      <a:cubicBezTo>
                        <a:pt x="2590" y="3822"/>
                        <a:pt x="2593" y="3822"/>
                        <a:pt x="2593" y="3822"/>
                      </a:cubicBezTo>
                      <a:cubicBezTo>
                        <a:pt x="2593" y="3822"/>
                        <a:pt x="2594" y="3822"/>
                        <a:pt x="2594" y="3822"/>
                      </a:cubicBezTo>
                      <a:cubicBezTo>
                        <a:pt x="2594" y="3822"/>
                        <a:pt x="2600" y="3822"/>
                        <a:pt x="2600" y="3822"/>
                      </a:cubicBezTo>
                      <a:cubicBezTo>
                        <a:pt x="2600" y="3822"/>
                        <a:pt x="2601" y="3822"/>
                        <a:pt x="2601" y="3822"/>
                      </a:cubicBezTo>
                      <a:cubicBezTo>
                        <a:pt x="2601" y="3822"/>
                        <a:pt x="2604" y="3822"/>
                        <a:pt x="2604" y="3822"/>
                      </a:cubicBezTo>
                      <a:cubicBezTo>
                        <a:pt x="2604" y="3822"/>
                        <a:pt x="2606" y="3822"/>
                        <a:pt x="2606" y="3822"/>
                      </a:cubicBezTo>
                      <a:cubicBezTo>
                        <a:pt x="2606" y="3822"/>
                        <a:pt x="2608" y="3822"/>
                        <a:pt x="2608" y="3822"/>
                      </a:cubicBezTo>
                      <a:cubicBezTo>
                        <a:pt x="2608" y="3822"/>
                        <a:pt x="2612" y="3822"/>
                        <a:pt x="2612" y="3822"/>
                      </a:cubicBezTo>
                      <a:cubicBezTo>
                        <a:pt x="2612" y="3822"/>
                        <a:pt x="2614" y="3822"/>
                        <a:pt x="2614" y="3822"/>
                      </a:cubicBezTo>
                      <a:cubicBezTo>
                        <a:pt x="2614" y="3822"/>
                        <a:pt x="2617" y="3822"/>
                        <a:pt x="2617" y="3822"/>
                      </a:cubicBezTo>
                      <a:cubicBezTo>
                        <a:pt x="2617" y="3822"/>
                        <a:pt x="2620" y="3822"/>
                        <a:pt x="2620" y="3822"/>
                      </a:cubicBezTo>
                      <a:cubicBezTo>
                        <a:pt x="2620" y="3822"/>
                        <a:pt x="2623" y="3822"/>
                        <a:pt x="2623" y="3822"/>
                      </a:cubicBezTo>
                      <a:cubicBezTo>
                        <a:pt x="2623" y="3822"/>
                        <a:pt x="2624" y="3822"/>
                        <a:pt x="2624" y="3822"/>
                      </a:cubicBezTo>
                      <a:cubicBezTo>
                        <a:pt x="2624" y="3822"/>
                        <a:pt x="2628" y="3822"/>
                        <a:pt x="2628" y="3822"/>
                      </a:cubicBezTo>
                      <a:cubicBezTo>
                        <a:pt x="2628" y="3822"/>
                        <a:pt x="2630" y="3822"/>
                        <a:pt x="2630" y="3822"/>
                      </a:cubicBezTo>
                      <a:cubicBezTo>
                        <a:pt x="2630" y="3822"/>
                        <a:pt x="2632" y="3822"/>
                        <a:pt x="2632" y="3822"/>
                      </a:cubicBezTo>
                      <a:cubicBezTo>
                        <a:pt x="2632" y="3822"/>
                        <a:pt x="2639" y="3822"/>
                        <a:pt x="2639" y="3822"/>
                      </a:cubicBezTo>
                      <a:cubicBezTo>
                        <a:pt x="2639" y="3822"/>
                        <a:pt x="2640" y="3822"/>
                        <a:pt x="2640" y="3822"/>
                      </a:cubicBezTo>
                      <a:cubicBezTo>
                        <a:pt x="2640" y="3822"/>
                        <a:pt x="2644" y="3822"/>
                        <a:pt x="2644" y="3822"/>
                      </a:cubicBezTo>
                      <a:cubicBezTo>
                        <a:pt x="2644" y="3822"/>
                        <a:pt x="2646" y="3822"/>
                        <a:pt x="2646" y="3822"/>
                      </a:cubicBezTo>
                      <a:cubicBezTo>
                        <a:pt x="2646" y="3822"/>
                        <a:pt x="2649" y="3822"/>
                        <a:pt x="2649" y="3822"/>
                      </a:cubicBezTo>
                      <a:cubicBezTo>
                        <a:pt x="2649" y="3822"/>
                        <a:pt x="2650" y="3822"/>
                        <a:pt x="2650" y="3822"/>
                      </a:cubicBezTo>
                      <a:cubicBezTo>
                        <a:pt x="2650" y="3822"/>
                        <a:pt x="2653" y="3822"/>
                        <a:pt x="2653" y="3822"/>
                      </a:cubicBezTo>
                      <a:cubicBezTo>
                        <a:pt x="2653" y="3822"/>
                        <a:pt x="2657" y="3822"/>
                        <a:pt x="2657" y="3822"/>
                      </a:cubicBezTo>
                      <a:cubicBezTo>
                        <a:pt x="2657" y="3822"/>
                        <a:pt x="2658" y="3822"/>
                        <a:pt x="2658" y="3822"/>
                      </a:cubicBezTo>
                      <a:cubicBezTo>
                        <a:pt x="2658" y="3822"/>
                        <a:pt x="2662" y="3822"/>
                        <a:pt x="2662" y="3822"/>
                      </a:cubicBezTo>
                      <a:cubicBezTo>
                        <a:pt x="2662" y="3822"/>
                        <a:pt x="2664" y="3822"/>
                        <a:pt x="2664" y="3822"/>
                      </a:cubicBezTo>
                      <a:cubicBezTo>
                        <a:pt x="2664" y="3822"/>
                        <a:pt x="2667" y="3822"/>
                        <a:pt x="2667" y="3822"/>
                      </a:cubicBezTo>
                      <a:cubicBezTo>
                        <a:pt x="2667" y="3822"/>
                        <a:pt x="2671" y="3822"/>
                        <a:pt x="2671" y="3822"/>
                      </a:cubicBezTo>
                      <a:cubicBezTo>
                        <a:pt x="2671" y="3822"/>
                        <a:pt x="2671" y="3822"/>
                        <a:pt x="2671" y="3822"/>
                      </a:cubicBezTo>
                      <a:cubicBezTo>
                        <a:pt x="2671" y="3822"/>
                        <a:pt x="2676" y="3822"/>
                        <a:pt x="2676" y="3822"/>
                      </a:cubicBezTo>
                      <a:cubicBezTo>
                        <a:pt x="2676" y="3822"/>
                        <a:pt x="2680" y="3822"/>
                        <a:pt x="2680" y="3822"/>
                      </a:cubicBezTo>
                      <a:cubicBezTo>
                        <a:pt x="2680" y="3822"/>
                        <a:pt x="2682" y="3822"/>
                        <a:pt x="2682" y="3822"/>
                      </a:cubicBezTo>
                      <a:cubicBezTo>
                        <a:pt x="2682" y="3822"/>
                        <a:pt x="2683" y="3822"/>
                        <a:pt x="2683" y="3822"/>
                      </a:cubicBezTo>
                      <a:cubicBezTo>
                        <a:pt x="2683" y="3822"/>
                        <a:pt x="2687" y="3822"/>
                        <a:pt x="2687" y="3822"/>
                      </a:cubicBezTo>
                      <a:cubicBezTo>
                        <a:pt x="2687" y="3822"/>
                        <a:pt x="2691" y="3822"/>
                        <a:pt x="2691" y="3822"/>
                      </a:cubicBezTo>
                      <a:cubicBezTo>
                        <a:pt x="2691" y="3822"/>
                        <a:pt x="2693" y="3822"/>
                        <a:pt x="2693" y="3822"/>
                      </a:cubicBezTo>
                      <a:cubicBezTo>
                        <a:pt x="2693" y="3822"/>
                        <a:pt x="2694" y="3822"/>
                        <a:pt x="2694" y="3822"/>
                      </a:cubicBezTo>
                      <a:cubicBezTo>
                        <a:pt x="2694" y="3822"/>
                        <a:pt x="2698" y="3822"/>
                        <a:pt x="2698" y="3822"/>
                      </a:cubicBezTo>
                      <a:cubicBezTo>
                        <a:pt x="2698" y="3822"/>
                        <a:pt x="2699" y="3822"/>
                        <a:pt x="2699" y="3822"/>
                      </a:cubicBezTo>
                      <a:cubicBezTo>
                        <a:pt x="2699" y="3822"/>
                        <a:pt x="2706" y="3822"/>
                        <a:pt x="2706" y="3822"/>
                      </a:cubicBezTo>
                      <a:cubicBezTo>
                        <a:pt x="2706" y="3822"/>
                        <a:pt x="2708" y="3822"/>
                        <a:pt x="2708" y="3822"/>
                      </a:cubicBezTo>
                      <a:cubicBezTo>
                        <a:pt x="2708" y="3822"/>
                        <a:pt x="2712" y="3822"/>
                        <a:pt x="2712" y="3822"/>
                      </a:cubicBezTo>
                      <a:cubicBezTo>
                        <a:pt x="2712" y="3822"/>
                        <a:pt x="2714" y="3822"/>
                        <a:pt x="2714" y="3822"/>
                      </a:cubicBezTo>
                      <a:cubicBezTo>
                        <a:pt x="2714" y="3822"/>
                        <a:pt x="2715" y="3822"/>
                        <a:pt x="2715" y="3822"/>
                      </a:cubicBezTo>
                      <a:cubicBezTo>
                        <a:pt x="2715" y="3822"/>
                        <a:pt x="2718" y="3822"/>
                        <a:pt x="2718" y="3822"/>
                      </a:cubicBezTo>
                      <a:cubicBezTo>
                        <a:pt x="2718" y="3822"/>
                        <a:pt x="2722" y="3822"/>
                        <a:pt x="2722" y="3822"/>
                      </a:cubicBezTo>
                      <a:cubicBezTo>
                        <a:pt x="2722" y="3822"/>
                        <a:pt x="2724" y="3822"/>
                        <a:pt x="2724" y="3822"/>
                      </a:cubicBezTo>
                      <a:cubicBezTo>
                        <a:pt x="2724" y="3822"/>
                        <a:pt x="2729" y="3822"/>
                        <a:pt x="2729" y="3822"/>
                      </a:cubicBezTo>
                      <a:cubicBezTo>
                        <a:pt x="2729" y="3822"/>
                        <a:pt x="2731" y="3822"/>
                        <a:pt x="2731" y="3822"/>
                      </a:cubicBezTo>
                      <a:cubicBezTo>
                        <a:pt x="2731" y="3822"/>
                        <a:pt x="2735" y="3822"/>
                        <a:pt x="2735" y="3822"/>
                      </a:cubicBezTo>
                      <a:cubicBezTo>
                        <a:pt x="2735" y="3822"/>
                        <a:pt x="2736" y="3822"/>
                        <a:pt x="2736" y="3822"/>
                      </a:cubicBezTo>
                      <a:cubicBezTo>
                        <a:pt x="2736" y="3822"/>
                        <a:pt x="2737" y="3822"/>
                        <a:pt x="2737" y="3822"/>
                      </a:cubicBezTo>
                      <a:cubicBezTo>
                        <a:pt x="2737" y="3822"/>
                        <a:pt x="2740" y="3822"/>
                        <a:pt x="2740" y="3822"/>
                      </a:cubicBezTo>
                      <a:cubicBezTo>
                        <a:pt x="2740" y="3822"/>
                        <a:pt x="2745" y="3822"/>
                        <a:pt x="2745" y="3822"/>
                      </a:cubicBezTo>
                      <a:cubicBezTo>
                        <a:pt x="2745" y="3822"/>
                        <a:pt x="2747" y="3822"/>
                        <a:pt x="2747" y="3822"/>
                      </a:cubicBezTo>
                      <a:cubicBezTo>
                        <a:pt x="2747" y="3822"/>
                        <a:pt x="2751" y="3822"/>
                        <a:pt x="2751" y="3822"/>
                      </a:cubicBezTo>
                      <a:cubicBezTo>
                        <a:pt x="2751" y="3822"/>
                        <a:pt x="2754" y="3822"/>
                        <a:pt x="2754" y="3822"/>
                      </a:cubicBezTo>
                      <a:cubicBezTo>
                        <a:pt x="2754" y="3822"/>
                        <a:pt x="2755" y="3822"/>
                        <a:pt x="2755" y="3822"/>
                      </a:cubicBezTo>
                      <a:cubicBezTo>
                        <a:pt x="2755" y="3822"/>
                        <a:pt x="2756" y="3822"/>
                        <a:pt x="2756" y="3822"/>
                      </a:cubicBezTo>
                      <a:cubicBezTo>
                        <a:pt x="2756" y="3822"/>
                        <a:pt x="2763" y="3822"/>
                        <a:pt x="2763" y="3822"/>
                      </a:cubicBezTo>
                      <a:cubicBezTo>
                        <a:pt x="2763" y="3822"/>
                        <a:pt x="2765" y="3822"/>
                        <a:pt x="2765" y="3822"/>
                      </a:cubicBezTo>
                      <a:cubicBezTo>
                        <a:pt x="2765" y="3822"/>
                        <a:pt x="2766" y="3822"/>
                        <a:pt x="2766" y="3822"/>
                      </a:cubicBezTo>
                      <a:cubicBezTo>
                        <a:pt x="2766" y="3822"/>
                        <a:pt x="2770" y="3822"/>
                        <a:pt x="2770" y="3822"/>
                      </a:cubicBezTo>
                      <a:cubicBezTo>
                        <a:pt x="2770" y="3822"/>
                        <a:pt x="2772" y="3822"/>
                        <a:pt x="2772" y="3822"/>
                      </a:cubicBezTo>
                      <a:cubicBezTo>
                        <a:pt x="2772" y="3822"/>
                        <a:pt x="2775" y="3822"/>
                        <a:pt x="2775" y="3822"/>
                      </a:cubicBezTo>
                      <a:cubicBezTo>
                        <a:pt x="2775" y="3822"/>
                        <a:pt x="2777" y="3822"/>
                        <a:pt x="2777" y="3822"/>
                      </a:cubicBezTo>
                      <a:cubicBezTo>
                        <a:pt x="2777" y="3822"/>
                        <a:pt x="2779" y="3822"/>
                        <a:pt x="2779" y="3822"/>
                      </a:cubicBezTo>
                      <a:cubicBezTo>
                        <a:pt x="2779" y="3822"/>
                        <a:pt x="2783" y="3822"/>
                        <a:pt x="2783" y="3822"/>
                      </a:cubicBezTo>
                      <a:cubicBezTo>
                        <a:pt x="2783" y="3822"/>
                        <a:pt x="2785" y="3822"/>
                        <a:pt x="2785" y="3822"/>
                      </a:cubicBezTo>
                      <a:cubicBezTo>
                        <a:pt x="2785" y="3822"/>
                        <a:pt x="2790" y="3822"/>
                        <a:pt x="2790" y="3822"/>
                      </a:cubicBezTo>
                      <a:cubicBezTo>
                        <a:pt x="2790" y="3822"/>
                        <a:pt x="2792" y="3822"/>
                        <a:pt x="2792" y="3822"/>
                      </a:cubicBezTo>
                      <a:cubicBezTo>
                        <a:pt x="2792" y="3822"/>
                        <a:pt x="2794" y="3822"/>
                        <a:pt x="2794" y="3822"/>
                      </a:cubicBezTo>
                      <a:cubicBezTo>
                        <a:pt x="2794" y="3822"/>
                        <a:pt x="2798" y="3822"/>
                        <a:pt x="2798" y="3822"/>
                      </a:cubicBezTo>
                      <a:cubicBezTo>
                        <a:pt x="2798" y="3822"/>
                        <a:pt x="2803" y="3822"/>
                        <a:pt x="2803" y="3822"/>
                      </a:cubicBezTo>
                      <a:cubicBezTo>
                        <a:pt x="2803" y="3822"/>
                        <a:pt x="2804" y="3822"/>
                        <a:pt x="2804" y="3822"/>
                      </a:cubicBezTo>
                      <a:cubicBezTo>
                        <a:pt x="2804" y="3822"/>
                        <a:pt x="2806" y="3822"/>
                        <a:pt x="2806" y="3822"/>
                      </a:cubicBezTo>
                      <a:cubicBezTo>
                        <a:pt x="2806" y="3822"/>
                        <a:pt x="2807" y="3823"/>
                        <a:pt x="2807" y="3823"/>
                      </a:cubicBezTo>
                      <a:cubicBezTo>
                        <a:pt x="2807" y="3823"/>
                        <a:pt x="2811" y="3822"/>
                        <a:pt x="2811" y="3822"/>
                      </a:cubicBezTo>
                      <a:cubicBezTo>
                        <a:pt x="2811" y="3822"/>
                        <a:pt x="2813" y="3822"/>
                        <a:pt x="2813" y="3822"/>
                      </a:cubicBezTo>
                      <a:cubicBezTo>
                        <a:pt x="2813" y="3822"/>
                        <a:pt x="2817" y="3822"/>
                        <a:pt x="2817" y="3822"/>
                      </a:cubicBezTo>
                      <a:cubicBezTo>
                        <a:pt x="2817" y="3822"/>
                        <a:pt x="2821" y="3822"/>
                        <a:pt x="2821" y="3822"/>
                      </a:cubicBezTo>
                      <a:cubicBezTo>
                        <a:pt x="2821" y="3822"/>
                        <a:pt x="2824" y="3822"/>
                        <a:pt x="2824" y="3822"/>
                      </a:cubicBezTo>
                      <a:cubicBezTo>
                        <a:pt x="2824" y="3822"/>
                        <a:pt x="2826" y="3822"/>
                        <a:pt x="2826" y="3822"/>
                      </a:cubicBezTo>
                      <a:cubicBezTo>
                        <a:pt x="2826" y="3822"/>
                        <a:pt x="2828" y="3822"/>
                        <a:pt x="2828" y="3822"/>
                      </a:cubicBezTo>
                      <a:cubicBezTo>
                        <a:pt x="2828" y="3822"/>
                        <a:pt x="2832" y="3822"/>
                        <a:pt x="2832" y="3822"/>
                      </a:cubicBezTo>
                      <a:cubicBezTo>
                        <a:pt x="2832" y="3822"/>
                        <a:pt x="2836" y="3822"/>
                        <a:pt x="2836" y="3822"/>
                      </a:cubicBezTo>
                      <a:cubicBezTo>
                        <a:pt x="2836" y="3822"/>
                        <a:pt x="2838" y="3822"/>
                        <a:pt x="2838" y="3822"/>
                      </a:cubicBezTo>
                      <a:cubicBezTo>
                        <a:pt x="2838" y="3822"/>
                        <a:pt x="2842" y="3822"/>
                        <a:pt x="2842" y="3822"/>
                      </a:cubicBezTo>
                      <a:cubicBezTo>
                        <a:pt x="2842" y="3822"/>
                        <a:pt x="2843" y="3822"/>
                        <a:pt x="2843" y="3822"/>
                      </a:cubicBezTo>
                      <a:cubicBezTo>
                        <a:pt x="2843" y="3822"/>
                        <a:pt x="2845" y="3822"/>
                        <a:pt x="2845" y="3822"/>
                      </a:cubicBezTo>
                      <a:cubicBezTo>
                        <a:pt x="2845" y="3822"/>
                        <a:pt x="2848" y="3822"/>
                        <a:pt x="2848" y="3822"/>
                      </a:cubicBezTo>
                      <a:cubicBezTo>
                        <a:pt x="2848" y="3822"/>
                        <a:pt x="2853" y="3822"/>
                        <a:pt x="2853" y="3822"/>
                      </a:cubicBezTo>
                      <a:cubicBezTo>
                        <a:pt x="2853" y="3822"/>
                        <a:pt x="2854" y="3822"/>
                        <a:pt x="2854" y="3822"/>
                      </a:cubicBezTo>
                      <a:cubicBezTo>
                        <a:pt x="2854" y="3822"/>
                        <a:pt x="2859" y="3822"/>
                        <a:pt x="2859" y="3822"/>
                      </a:cubicBezTo>
                      <a:cubicBezTo>
                        <a:pt x="2859" y="3822"/>
                        <a:pt x="2860" y="3822"/>
                        <a:pt x="2860" y="3822"/>
                      </a:cubicBezTo>
                      <a:cubicBezTo>
                        <a:pt x="2860" y="3822"/>
                        <a:pt x="2862" y="3822"/>
                        <a:pt x="2862" y="3822"/>
                      </a:cubicBezTo>
                      <a:cubicBezTo>
                        <a:pt x="2862" y="3822"/>
                        <a:pt x="2863" y="3822"/>
                        <a:pt x="2863" y="3822"/>
                      </a:cubicBezTo>
                      <a:cubicBezTo>
                        <a:pt x="2863" y="3822"/>
                        <a:pt x="2869" y="3823"/>
                        <a:pt x="2869" y="3823"/>
                      </a:cubicBezTo>
                      <a:cubicBezTo>
                        <a:pt x="2869" y="3823"/>
                        <a:pt x="2871" y="3822"/>
                        <a:pt x="2871" y="3822"/>
                      </a:cubicBezTo>
                      <a:cubicBezTo>
                        <a:pt x="2871" y="3822"/>
                        <a:pt x="2875" y="3822"/>
                        <a:pt x="2875" y="3822"/>
                      </a:cubicBezTo>
                      <a:cubicBezTo>
                        <a:pt x="2875" y="3822"/>
                        <a:pt x="2876" y="3822"/>
                        <a:pt x="2876" y="3822"/>
                      </a:cubicBezTo>
                      <a:cubicBezTo>
                        <a:pt x="2876" y="3822"/>
                        <a:pt x="2880" y="3822"/>
                        <a:pt x="2880" y="3822"/>
                      </a:cubicBezTo>
                      <a:cubicBezTo>
                        <a:pt x="2880" y="3822"/>
                        <a:pt x="2884" y="3822"/>
                        <a:pt x="2884" y="3822"/>
                      </a:cubicBezTo>
                      <a:cubicBezTo>
                        <a:pt x="2884" y="3822"/>
                        <a:pt x="2885" y="3822"/>
                        <a:pt x="2885" y="3822"/>
                      </a:cubicBezTo>
                      <a:cubicBezTo>
                        <a:pt x="2885" y="3822"/>
                        <a:pt x="2886" y="3822"/>
                        <a:pt x="2886" y="3822"/>
                      </a:cubicBezTo>
                      <a:cubicBezTo>
                        <a:pt x="2886" y="3822"/>
                        <a:pt x="2892" y="3822"/>
                        <a:pt x="2892" y="3822"/>
                      </a:cubicBezTo>
                      <a:cubicBezTo>
                        <a:pt x="2892" y="3822"/>
                        <a:pt x="2895" y="3822"/>
                        <a:pt x="2895" y="3822"/>
                      </a:cubicBezTo>
                      <a:cubicBezTo>
                        <a:pt x="2895" y="3822"/>
                        <a:pt x="2898" y="3822"/>
                        <a:pt x="2898" y="3822"/>
                      </a:cubicBezTo>
                      <a:cubicBezTo>
                        <a:pt x="2898" y="3822"/>
                        <a:pt x="2901" y="3822"/>
                        <a:pt x="2901" y="3822"/>
                      </a:cubicBezTo>
                      <a:cubicBezTo>
                        <a:pt x="2901" y="3822"/>
                        <a:pt x="2901" y="3822"/>
                        <a:pt x="2901" y="3822"/>
                      </a:cubicBezTo>
                      <a:cubicBezTo>
                        <a:pt x="2901" y="3822"/>
                        <a:pt x="2905" y="3822"/>
                        <a:pt x="2905" y="3822"/>
                      </a:cubicBezTo>
                      <a:cubicBezTo>
                        <a:pt x="2905" y="3822"/>
                        <a:pt x="2912" y="3822"/>
                        <a:pt x="2912" y="3822"/>
                      </a:cubicBezTo>
                      <a:cubicBezTo>
                        <a:pt x="2912" y="3822"/>
                        <a:pt x="2912" y="3822"/>
                        <a:pt x="2912" y="3822"/>
                      </a:cubicBezTo>
                      <a:cubicBezTo>
                        <a:pt x="2912" y="3822"/>
                        <a:pt x="2913" y="3822"/>
                        <a:pt x="2913" y="3822"/>
                      </a:cubicBezTo>
                      <a:cubicBezTo>
                        <a:pt x="2913" y="3822"/>
                        <a:pt x="2916" y="3822"/>
                        <a:pt x="2916" y="3822"/>
                      </a:cubicBezTo>
                      <a:cubicBezTo>
                        <a:pt x="2916" y="3822"/>
                        <a:pt x="2921" y="3822"/>
                        <a:pt x="2921" y="3822"/>
                      </a:cubicBezTo>
                      <a:cubicBezTo>
                        <a:pt x="2921" y="3822"/>
                        <a:pt x="2923" y="3822"/>
                        <a:pt x="2923" y="3822"/>
                      </a:cubicBezTo>
                      <a:cubicBezTo>
                        <a:pt x="2923" y="3822"/>
                        <a:pt x="2927" y="3822"/>
                        <a:pt x="2927" y="3822"/>
                      </a:cubicBezTo>
                      <a:cubicBezTo>
                        <a:pt x="2927" y="3822"/>
                        <a:pt x="2929" y="3822"/>
                        <a:pt x="2929" y="3822"/>
                      </a:cubicBezTo>
                      <a:cubicBezTo>
                        <a:pt x="2929" y="3822"/>
                        <a:pt x="2931" y="3822"/>
                        <a:pt x="2931" y="3822"/>
                      </a:cubicBezTo>
                      <a:cubicBezTo>
                        <a:pt x="2931" y="3822"/>
                        <a:pt x="2931" y="3822"/>
                        <a:pt x="2931" y="3822"/>
                      </a:cubicBezTo>
                      <a:cubicBezTo>
                        <a:pt x="2931" y="3822"/>
                        <a:pt x="2937" y="3822"/>
                        <a:pt x="2937" y="3822"/>
                      </a:cubicBezTo>
                      <a:cubicBezTo>
                        <a:pt x="2937" y="3822"/>
                        <a:pt x="2940" y="3822"/>
                        <a:pt x="2940" y="3822"/>
                      </a:cubicBezTo>
                      <a:cubicBezTo>
                        <a:pt x="2940" y="3822"/>
                        <a:pt x="2945" y="3822"/>
                        <a:pt x="2945" y="3822"/>
                      </a:cubicBezTo>
                      <a:cubicBezTo>
                        <a:pt x="2945" y="3822"/>
                        <a:pt x="2945" y="3822"/>
                        <a:pt x="2945" y="3822"/>
                      </a:cubicBezTo>
                      <a:cubicBezTo>
                        <a:pt x="2945" y="3822"/>
                        <a:pt x="2948" y="3822"/>
                        <a:pt x="2948" y="3822"/>
                      </a:cubicBezTo>
                      <a:cubicBezTo>
                        <a:pt x="2948" y="3822"/>
                        <a:pt x="2952" y="3822"/>
                        <a:pt x="2952" y="3822"/>
                      </a:cubicBezTo>
                      <a:cubicBezTo>
                        <a:pt x="2952" y="3822"/>
                        <a:pt x="2952" y="3822"/>
                        <a:pt x="2952" y="3822"/>
                      </a:cubicBezTo>
                      <a:cubicBezTo>
                        <a:pt x="2952" y="3822"/>
                        <a:pt x="2955" y="3822"/>
                        <a:pt x="2955" y="3822"/>
                      </a:cubicBezTo>
                      <a:cubicBezTo>
                        <a:pt x="2955" y="3822"/>
                        <a:pt x="2958" y="3822"/>
                        <a:pt x="2958" y="3822"/>
                      </a:cubicBezTo>
                      <a:cubicBezTo>
                        <a:pt x="2958" y="3822"/>
                        <a:pt x="2961" y="3823"/>
                        <a:pt x="2961" y="3823"/>
                      </a:cubicBezTo>
                      <a:cubicBezTo>
                        <a:pt x="2961" y="3823"/>
                        <a:pt x="2965" y="3822"/>
                        <a:pt x="2965" y="3822"/>
                      </a:cubicBezTo>
                      <a:cubicBezTo>
                        <a:pt x="2965" y="3822"/>
                        <a:pt x="2968" y="3822"/>
                        <a:pt x="2968" y="3822"/>
                      </a:cubicBezTo>
                      <a:cubicBezTo>
                        <a:pt x="2968" y="3822"/>
                        <a:pt x="2971" y="3822"/>
                        <a:pt x="2971" y="3822"/>
                      </a:cubicBezTo>
                      <a:cubicBezTo>
                        <a:pt x="2971" y="3822"/>
                        <a:pt x="2974" y="3822"/>
                        <a:pt x="2974" y="3822"/>
                      </a:cubicBezTo>
                      <a:cubicBezTo>
                        <a:pt x="2974" y="3822"/>
                        <a:pt x="2975" y="3822"/>
                        <a:pt x="2975" y="3822"/>
                      </a:cubicBezTo>
                      <a:cubicBezTo>
                        <a:pt x="2975" y="3822"/>
                        <a:pt x="2979" y="3822"/>
                        <a:pt x="2979" y="3822"/>
                      </a:cubicBezTo>
                      <a:cubicBezTo>
                        <a:pt x="2979" y="3822"/>
                        <a:pt x="2983" y="3822"/>
                        <a:pt x="2983" y="3822"/>
                      </a:cubicBezTo>
                      <a:cubicBezTo>
                        <a:pt x="2983" y="3822"/>
                        <a:pt x="2985" y="3822"/>
                        <a:pt x="2985" y="3822"/>
                      </a:cubicBezTo>
                      <a:cubicBezTo>
                        <a:pt x="2985" y="3822"/>
                        <a:pt x="2988" y="3822"/>
                        <a:pt x="2988" y="3822"/>
                      </a:cubicBezTo>
                      <a:cubicBezTo>
                        <a:pt x="2988" y="3822"/>
                        <a:pt x="2989" y="3822"/>
                        <a:pt x="2989" y="3822"/>
                      </a:cubicBezTo>
                      <a:cubicBezTo>
                        <a:pt x="2989" y="3822"/>
                        <a:pt x="2995" y="3822"/>
                        <a:pt x="2995" y="3822"/>
                      </a:cubicBezTo>
                      <a:cubicBezTo>
                        <a:pt x="2995" y="3822"/>
                        <a:pt x="2997" y="3822"/>
                        <a:pt x="2997" y="3822"/>
                      </a:cubicBezTo>
                      <a:cubicBezTo>
                        <a:pt x="2997" y="3822"/>
                        <a:pt x="2997" y="3822"/>
                        <a:pt x="2997" y="3822"/>
                      </a:cubicBezTo>
                      <a:cubicBezTo>
                        <a:pt x="2997" y="3822"/>
                        <a:pt x="3000" y="3822"/>
                        <a:pt x="3000" y="3822"/>
                      </a:cubicBezTo>
                      <a:cubicBezTo>
                        <a:pt x="3000" y="3822"/>
                        <a:pt x="3004" y="3822"/>
                        <a:pt x="3004" y="3822"/>
                      </a:cubicBezTo>
                      <a:cubicBezTo>
                        <a:pt x="3004" y="3822"/>
                        <a:pt x="3007" y="3822"/>
                        <a:pt x="3007" y="3822"/>
                      </a:cubicBezTo>
                      <a:cubicBezTo>
                        <a:pt x="3007" y="3822"/>
                        <a:pt x="3009" y="3822"/>
                        <a:pt x="3009" y="3822"/>
                      </a:cubicBezTo>
                      <a:cubicBezTo>
                        <a:pt x="3009" y="3822"/>
                        <a:pt x="3012" y="3822"/>
                        <a:pt x="3012" y="3822"/>
                      </a:cubicBezTo>
                      <a:cubicBezTo>
                        <a:pt x="3012" y="3822"/>
                        <a:pt x="3016" y="3822"/>
                        <a:pt x="3016" y="3822"/>
                      </a:cubicBezTo>
                      <a:cubicBezTo>
                        <a:pt x="3016" y="3822"/>
                        <a:pt x="3018" y="3822"/>
                        <a:pt x="3018" y="3822"/>
                      </a:cubicBezTo>
                      <a:cubicBezTo>
                        <a:pt x="3018" y="3822"/>
                        <a:pt x="3023" y="3822"/>
                        <a:pt x="3023" y="3822"/>
                      </a:cubicBezTo>
                      <a:cubicBezTo>
                        <a:pt x="3023" y="3822"/>
                        <a:pt x="3024" y="3823"/>
                        <a:pt x="3024" y="3823"/>
                      </a:cubicBezTo>
                      <a:cubicBezTo>
                        <a:pt x="3024" y="3823"/>
                        <a:pt x="3027" y="3822"/>
                        <a:pt x="3027" y="3822"/>
                      </a:cubicBezTo>
                      <a:cubicBezTo>
                        <a:pt x="3027" y="3822"/>
                        <a:pt x="3029" y="3822"/>
                        <a:pt x="3029" y="3822"/>
                      </a:cubicBezTo>
                      <a:cubicBezTo>
                        <a:pt x="3029" y="3822"/>
                        <a:pt x="3034" y="3822"/>
                        <a:pt x="3034" y="3822"/>
                      </a:cubicBezTo>
                      <a:cubicBezTo>
                        <a:pt x="3034" y="3822"/>
                        <a:pt x="3036" y="3822"/>
                        <a:pt x="3036" y="3822"/>
                      </a:cubicBezTo>
                      <a:cubicBezTo>
                        <a:pt x="3036" y="3822"/>
                        <a:pt x="3041" y="3822"/>
                        <a:pt x="3041" y="3822"/>
                      </a:cubicBezTo>
                      <a:cubicBezTo>
                        <a:pt x="3041" y="3822"/>
                        <a:pt x="3042" y="3822"/>
                        <a:pt x="3042" y="3822"/>
                      </a:cubicBezTo>
                      <a:cubicBezTo>
                        <a:pt x="3042" y="3822"/>
                        <a:pt x="3045" y="3822"/>
                        <a:pt x="3045" y="3822"/>
                      </a:cubicBezTo>
                      <a:cubicBezTo>
                        <a:pt x="3045" y="3822"/>
                        <a:pt x="3048" y="3822"/>
                        <a:pt x="3048" y="3822"/>
                      </a:cubicBezTo>
                      <a:cubicBezTo>
                        <a:pt x="3048" y="3822"/>
                        <a:pt x="3048" y="3822"/>
                        <a:pt x="3048" y="3822"/>
                      </a:cubicBezTo>
                      <a:cubicBezTo>
                        <a:pt x="3048" y="3822"/>
                        <a:pt x="3052" y="3822"/>
                        <a:pt x="3052" y="3822"/>
                      </a:cubicBezTo>
                      <a:cubicBezTo>
                        <a:pt x="3052" y="3822"/>
                        <a:pt x="3056" y="3823"/>
                        <a:pt x="3056" y="3823"/>
                      </a:cubicBezTo>
                      <a:cubicBezTo>
                        <a:pt x="3056" y="3823"/>
                        <a:pt x="3057" y="3822"/>
                        <a:pt x="3057" y="3822"/>
                      </a:cubicBezTo>
                      <a:cubicBezTo>
                        <a:pt x="3057" y="3822"/>
                        <a:pt x="3060" y="3823"/>
                        <a:pt x="3060" y="3823"/>
                      </a:cubicBezTo>
                      <a:cubicBezTo>
                        <a:pt x="3060" y="3823"/>
                        <a:pt x="3062" y="3822"/>
                        <a:pt x="3062" y="3822"/>
                      </a:cubicBezTo>
                      <a:cubicBezTo>
                        <a:pt x="3062" y="3822"/>
                        <a:pt x="3066" y="3822"/>
                        <a:pt x="3066" y="3822"/>
                      </a:cubicBezTo>
                      <a:cubicBezTo>
                        <a:pt x="3066" y="3822"/>
                        <a:pt x="3067" y="3822"/>
                        <a:pt x="3067" y="3822"/>
                      </a:cubicBezTo>
                      <a:cubicBezTo>
                        <a:pt x="3067" y="3822"/>
                        <a:pt x="3072" y="3823"/>
                        <a:pt x="3072" y="3823"/>
                      </a:cubicBezTo>
                      <a:cubicBezTo>
                        <a:pt x="3072" y="3823"/>
                        <a:pt x="3074" y="3822"/>
                        <a:pt x="3074" y="3822"/>
                      </a:cubicBezTo>
                      <a:cubicBezTo>
                        <a:pt x="3074" y="3822"/>
                        <a:pt x="3077" y="3822"/>
                        <a:pt x="3077" y="3822"/>
                      </a:cubicBezTo>
                      <a:cubicBezTo>
                        <a:pt x="3077" y="3822"/>
                        <a:pt x="3080" y="3822"/>
                        <a:pt x="3080" y="3822"/>
                      </a:cubicBezTo>
                      <a:cubicBezTo>
                        <a:pt x="3080" y="3822"/>
                        <a:pt x="3085" y="3822"/>
                        <a:pt x="3085" y="3822"/>
                      </a:cubicBezTo>
                      <a:cubicBezTo>
                        <a:pt x="3085" y="3822"/>
                        <a:pt x="3087" y="3822"/>
                        <a:pt x="3087" y="3822"/>
                      </a:cubicBezTo>
                      <a:cubicBezTo>
                        <a:pt x="3087" y="3822"/>
                        <a:pt x="3090" y="3822"/>
                        <a:pt x="3090" y="3822"/>
                      </a:cubicBezTo>
                      <a:cubicBezTo>
                        <a:pt x="3090" y="3822"/>
                        <a:pt x="3092" y="3822"/>
                        <a:pt x="3092" y="3822"/>
                      </a:cubicBezTo>
                      <a:cubicBezTo>
                        <a:pt x="3092" y="3822"/>
                        <a:pt x="3096" y="3822"/>
                        <a:pt x="3096" y="3822"/>
                      </a:cubicBezTo>
                      <a:cubicBezTo>
                        <a:pt x="3096" y="3822"/>
                        <a:pt x="3099" y="3822"/>
                        <a:pt x="3099" y="3822"/>
                      </a:cubicBezTo>
                      <a:cubicBezTo>
                        <a:pt x="3099" y="3822"/>
                        <a:pt x="3099" y="3822"/>
                        <a:pt x="3099" y="3822"/>
                      </a:cubicBezTo>
                      <a:cubicBezTo>
                        <a:pt x="3099" y="3822"/>
                        <a:pt x="3104" y="3822"/>
                        <a:pt x="3104" y="3822"/>
                      </a:cubicBezTo>
                      <a:cubicBezTo>
                        <a:pt x="3104" y="3822"/>
                        <a:pt x="3109" y="3822"/>
                        <a:pt x="3109" y="3822"/>
                      </a:cubicBezTo>
                      <a:cubicBezTo>
                        <a:pt x="3109" y="3822"/>
                        <a:pt x="3110" y="3822"/>
                        <a:pt x="3110" y="3822"/>
                      </a:cubicBezTo>
                      <a:cubicBezTo>
                        <a:pt x="3110" y="3822"/>
                        <a:pt x="3112" y="3822"/>
                        <a:pt x="3112" y="3822"/>
                      </a:cubicBezTo>
                      <a:cubicBezTo>
                        <a:pt x="3112" y="3822"/>
                        <a:pt x="3114" y="3822"/>
                        <a:pt x="3114" y="3822"/>
                      </a:cubicBezTo>
                      <a:cubicBezTo>
                        <a:pt x="3114" y="3822"/>
                        <a:pt x="3119" y="3822"/>
                        <a:pt x="3119" y="3822"/>
                      </a:cubicBezTo>
                      <a:cubicBezTo>
                        <a:pt x="3119" y="3822"/>
                        <a:pt x="3121" y="3822"/>
                        <a:pt x="3121" y="3822"/>
                      </a:cubicBezTo>
                      <a:cubicBezTo>
                        <a:pt x="3121" y="3822"/>
                        <a:pt x="3122" y="3822"/>
                        <a:pt x="3122" y="3822"/>
                      </a:cubicBezTo>
                      <a:cubicBezTo>
                        <a:pt x="3122" y="3822"/>
                        <a:pt x="3127" y="3822"/>
                        <a:pt x="3127" y="3822"/>
                      </a:cubicBezTo>
                      <a:cubicBezTo>
                        <a:pt x="3127" y="3822"/>
                        <a:pt x="3128" y="3822"/>
                        <a:pt x="3128" y="3822"/>
                      </a:cubicBezTo>
                      <a:cubicBezTo>
                        <a:pt x="3128" y="3822"/>
                        <a:pt x="3133" y="3822"/>
                        <a:pt x="3133" y="3822"/>
                      </a:cubicBezTo>
                      <a:cubicBezTo>
                        <a:pt x="3133" y="3822"/>
                        <a:pt x="3136" y="3822"/>
                        <a:pt x="3136" y="3822"/>
                      </a:cubicBezTo>
                      <a:cubicBezTo>
                        <a:pt x="3136" y="3822"/>
                        <a:pt x="3139" y="3822"/>
                        <a:pt x="3139" y="3822"/>
                      </a:cubicBezTo>
                      <a:cubicBezTo>
                        <a:pt x="3139" y="3822"/>
                        <a:pt x="3140" y="3822"/>
                        <a:pt x="3140" y="3822"/>
                      </a:cubicBezTo>
                      <a:cubicBezTo>
                        <a:pt x="3140" y="3822"/>
                        <a:pt x="3142" y="3823"/>
                        <a:pt x="3142" y="3823"/>
                      </a:cubicBezTo>
                      <a:cubicBezTo>
                        <a:pt x="3142" y="3823"/>
                        <a:pt x="3145" y="3822"/>
                        <a:pt x="3145" y="3822"/>
                      </a:cubicBezTo>
                      <a:cubicBezTo>
                        <a:pt x="3145" y="3822"/>
                        <a:pt x="3148" y="3822"/>
                        <a:pt x="3148" y="3822"/>
                      </a:cubicBezTo>
                      <a:cubicBezTo>
                        <a:pt x="3148" y="3822"/>
                        <a:pt x="3151" y="3822"/>
                        <a:pt x="3151" y="3822"/>
                      </a:cubicBezTo>
                      <a:cubicBezTo>
                        <a:pt x="3151" y="3822"/>
                        <a:pt x="3154" y="3822"/>
                        <a:pt x="3154" y="3822"/>
                      </a:cubicBezTo>
                      <a:cubicBezTo>
                        <a:pt x="3154" y="3822"/>
                        <a:pt x="3157" y="3822"/>
                        <a:pt x="3157" y="3822"/>
                      </a:cubicBezTo>
                      <a:cubicBezTo>
                        <a:pt x="3157" y="3822"/>
                        <a:pt x="3159" y="3822"/>
                        <a:pt x="3159" y="3822"/>
                      </a:cubicBezTo>
                      <a:cubicBezTo>
                        <a:pt x="3159" y="3822"/>
                        <a:pt x="3164" y="3822"/>
                        <a:pt x="3164" y="3822"/>
                      </a:cubicBezTo>
                      <a:cubicBezTo>
                        <a:pt x="3164" y="3822"/>
                        <a:pt x="3167" y="3822"/>
                        <a:pt x="3167" y="3822"/>
                      </a:cubicBezTo>
                      <a:cubicBezTo>
                        <a:pt x="3167" y="3822"/>
                        <a:pt x="3171" y="3822"/>
                        <a:pt x="3171" y="3822"/>
                      </a:cubicBezTo>
                      <a:cubicBezTo>
                        <a:pt x="3171" y="3822"/>
                        <a:pt x="3172" y="3822"/>
                        <a:pt x="3172" y="3822"/>
                      </a:cubicBezTo>
                      <a:cubicBezTo>
                        <a:pt x="3172" y="3822"/>
                        <a:pt x="3174" y="3822"/>
                        <a:pt x="3174" y="3822"/>
                      </a:cubicBezTo>
                      <a:cubicBezTo>
                        <a:pt x="3174" y="3822"/>
                        <a:pt x="3178" y="3822"/>
                        <a:pt x="3178" y="3822"/>
                      </a:cubicBezTo>
                      <a:cubicBezTo>
                        <a:pt x="3178" y="3822"/>
                        <a:pt x="3179" y="3822"/>
                        <a:pt x="3179" y="3822"/>
                      </a:cubicBezTo>
                      <a:cubicBezTo>
                        <a:pt x="3179" y="3822"/>
                        <a:pt x="3182" y="3822"/>
                        <a:pt x="3182" y="3822"/>
                      </a:cubicBezTo>
                      <a:cubicBezTo>
                        <a:pt x="3182" y="3822"/>
                        <a:pt x="3186" y="3822"/>
                        <a:pt x="3186" y="3822"/>
                      </a:cubicBezTo>
                      <a:cubicBezTo>
                        <a:pt x="3186" y="3822"/>
                        <a:pt x="3189" y="3822"/>
                        <a:pt x="3189" y="3822"/>
                      </a:cubicBezTo>
                      <a:cubicBezTo>
                        <a:pt x="3189" y="3822"/>
                        <a:pt x="3191" y="3822"/>
                        <a:pt x="3191" y="3822"/>
                      </a:cubicBezTo>
                      <a:cubicBezTo>
                        <a:pt x="3191" y="3822"/>
                        <a:pt x="3194" y="3822"/>
                        <a:pt x="3194" y="3822"/>
                      </a:cubicBezTo>
                      <a:cubicBezTo>
                        <a:pt x="3194" y="3822"/>
                        <a:pt x="3195" y="3822"/>
                        <a:pt x="3195" y="3822"/>
                      </a:cubicBezTo>
                      <a:cubicBezTo>
                        <a:pt x="3195" y="3822"/>
                        <a:pt x="3200" y="3822"/>
                        <a:pt x="3200" y="3822"/>
                      </a:cubicBezTo>
                      <a:cubicBezTo>
                        <a:pt x="3200" y="3822"/>
                        <a:pt x="3202" y="3822"/>
                        <a:pt x="3202" y="3822"/>
                      </a:cubicBezTo>
                      <a:cubicBezTo>
                        <a:pt x="3202" y="3822"/>
                        <a:pt x="3206" y="3822"/>
                        <a:pt x="3206" y="3822"/>
                      </a:cubicBezTo>
                      <a:cubicBezTo>
                        <a:pt x="3206" y="3822"/>
                        <a:pt x="3209" y="3822"/>
                        <a:pt x="3209" y="3822"/>
                      </a:cubicBezTo>
                      <a:cubicBezTo>
                        <a:pt x="3209" y="3822"/>
                        <a:pt x="3209" y="3822"/>
                        <a:pt x="3209" y="3822"/>
                      </a:cubicBezTo>
                      <a:cubicBezTo>
                        <a:pt x="3209" y="3822"/>
                        <a:pt x="3213" y="3822"/>
                        <a:pt x="3213" y="3822"/>
                      </a:cubicBezTo>
                      <a:cubicBezTo>
                        <a:pt x="3213" y="3822"/>
                        <a:pt x="3218" y="3822"/>
                        <a:pt x="3218" y="3822"/>
                      </a:cubicBezTo>
                      <a:cubicBezTo>
                        <a:pt x="3218" y="3822"/>
                        <a:pt x="3219" y="3822"/>
                        <a:pt x="3219" y="3822"/>
                      </a:cubicBezTo>
                      <a:cubicBezTo>
                        <a:pt x="3219" y="3822"/>
                        <a:pt x="3221" y="3822"/>
                        <a:pt x="3221" y="3822"/>
                      </a:cubicBezTo>
                      <a:cubicBezTo>
                        <a:pt x="3221" y="3822"/>
                        <a:pt x="3224" y="3823"/>
                        <a:pt x="3224" y="3823"/>
                      </a:cubicBezTo>
                      <a:cubicBezTo>
                        <a:pt x="3224" y="3823"/>
                        <a:pt x="3228" y="3822"/>
                        <a:pt x="3228" y="3822"/>
                      </a:cubicBezTo>
                      <a:cubicBezTo>
                        <a:pt x="3228" y="3822"/>
                        <a:pt x="3230" y="3822"/>
                        <a:pt x="3230" y="3822"/>
                      </a:cubicBezTo>
                      <a:cubicBezTo>
                        <a:pt x="3230" y="3822"/>
                        <a:pt x="3231" y="3822"/>
                        <a:pt x="3231" y="3822"/>
                      </a:cubicBezTo>
                      <a:cubicBezTo>
                        <a:pt x="3231" y="3822"/>
                        <a:pt x="3238" y="3822"/>
                        <a:pt x="3238" y="3822"/>
                      </a:cubicBezTo>
                      <a:cubicBezTo>
                        <a:pt x="3238" y="3822"/>
                        <a:pt x="3240" y="3822"/>
                        <a:pt x="3240" y="3822"/>
                      </a:cubicBezTo>
                      <a:cubicBezTo>
                        <a:pt x="3240" y="3822"/>
                        <a:pt x="3241" y="3822"/>
                        <a:pt x="3241" y="3822"/>
                      </a:cubicBezTo>
                      <a:cubicBezTo>
                        <a:pt x="3241" y="3822"/>
                        <a:pt x="3246" y="3822"/>
                        <a:pt x="3246" y="3822"/>
                      </a:cubicBezTo>
                      <a:cubicBezTo>
                        <a:pt x="3246" y="3822"/>
                        <a:pt x="3246" y="3822"/>
                        <a:pt x="3246" y="3822"/>
                      </a:cubicBezTo>
                      <a:cubicBezTo>
                        <a:pt x="3246" y="3822"/>
                        <a:pt x="3249" y="3822"/>
                        <a:pt x="3249" y="3822"/>
                      </a:cubicBezTo>
                      <a:cubicBezTo>
                        <a:pt x="3249" y="3822"/>
                        <a:pt x="3254" y="3822"/>
                        <a:pt x="3254" y="3822"/>
                      </a:cubicBezTo>
                      <a:cubicBezTo>
                        <a:pt x="3254" y="3822"/>
                        <a:pt x="3256" y="3823"/>
                        <a:pt x="3256" y="3823"/>
                      </a:cubicBezTo>
                      <a:cubicBezTo>
                        <a:pt x="3256" y="3823"/>
                        <a:pt x="3258" y="3822"/>
                        <a:pt x="3258" y="3822"/>
                      </a:cubicBezTo>
                      <a:cubicBezTo>
                        <a:pt x="3258" y="3822"/>
                        <a:pt x="3261" y="3822"/>
                        <a:pt x="3261" y="3822"/>
                      </a:cubicBezTo>
                      <a:cubicBezTo>
                        <a:pt x="3261" y="3822"/>
                        <a:pt x="3265" y="3822"/>
                        <a:pt x="3265" y="3822"/>
                      </a:cubicBezTo>
                      <a:cubicBezTo>
                        <a:pt x="3265" y="3822"/>
                        <a:pt x="3269" y="3822"/>
                        <a:pt x="3269" y="3822"/>
                      </a:cubicBezTo>
                      <a:cubicBezTo>
                        <a:pt x="3269" y="3822"/>
                        <a:pt x="3272" y="3822"/>
                        <a:pt x="3272" y="3822"/>
                      </a:cubicBezTo>
                      <a:cubicBezTo>
                        <a:pt x="3272" y="3822"/>
                        <a:pt x="3274" y="3822"/>
                        <a:pt x="3274" y="3822"/>
                      </a:cubicBezTo>
                      <a:cubicBezTo>
                        <a:pt x="3274" y="3822"/>
                        <a:pt x="3275" y="3823"/>
                        <a:pt x="3275" y="3823"/>
                      </a:cubicBezTo>
                      <a:cubicBezTo>
                        <a:pt x="3275" y="3823"/>
                        <a:pt x="3280" y="3822"/>
                        <a:pt x="3280" y="3822"/>
                      </a:cubicBezTo>
                      <a:cubicBezTo>
                        <a:pt x="3280" y="3822"/>
                        <a:pt x="3280" y="3822"/>
                        <a:pt x="3280" y="3822"/>
                      </a:cubicBezTo>
                      <a:cubicBezTo>
                        <a:pt x="3280" y="3822"/>
                        <a:pt x="3284" y="3822"/>
                        <a:pt x="3284" y="3822"/>
                      </a:cubicBezTo>
                      <a:cubicBezTo>
                        <a:pt x="3284" y="3822"/>
                        <a:pt x="3289" y="3822"/>
                        <a:pt x="3289" y="3822"/>
                      </a:cubicBezTo>
                      <a:cubicBezTo>
                        <a:pt x="3289" y="3822"/>
                        <a:pt x="3290" y="3822"/>
                        <a:pt x="3290" y="3822"/>
                      </a:cubicBezTo>
                      <a:cubicBezTo>
                        <a:pt x="3290" y="3822"/>
                        <a:pt x="3292" y="3822"/>
                        <a:pt x="3292" y="3822"/>
                      </a:cubicBezTo>
                      <a:cubicBezTo>
                        <a:pt x="3292" y="3822"/>
                        <a:pt x="3297" y="3822"/>
                        <a:pt x="3297" y="3822"/>
                      </a:cubicBezTo>
                      <a:cubicBezTo>
                        <a:pt x="3297" y="3822"/>
                        <a:pt x="3297" y="3822"/>
                        <a:pt x="3297" y="3822"/>
                      </a:cubicBezTo>
                      <a:cubicBezTo>
                        <a:pt x="3297" y="3822"/>
                        <a:pt x="3298" y="3822"/>
                        <a:pt x="3298" y="3822"/>
                      </a:cubicBezTo>
                      <a:cubicBezTo>
                        <a:pt x="3298" y="3822"/>
                        <a:pt x="3305" y="3822"/>
                        <a:pt x="3305" y="3822"/>
                      </a:cubicBezTo>
                      <a:cubicBezTo>
                        <a:pt x="3305" y="3822"/>
                        <a:pt x="3307" y="3822"/>
                        <a:pt x="3307" y="3822"/>
                      </a:cubicBezTo>
                      <a:cubicBezTo>
                        <a:pt x="3307" y="3822"/>
                        <a:pt x="3309" y="3822"/>
                        <a:pt x="3309" y="3822"/>
                      </a:cubicBezTo>
                      <a:cubicBezTo>
                        <a:pt x="3309" y="3822"/>
                        <a:pt x="3309" y="3822"/>
                        <a:pt x="3309" y="3822"/>
                      </a:cubicBezTo>
                      <a:cubicBezTo>
                        <a:pt x="3309" y="3822"/>
                        <a:pt x="3318" y="3822"/>
                        <a:pt x="3318" y="3822"/>
                      </a:cubicBezTo>
                      <a:cubicBezTo>
                        <a:pt x="3318" y="3822"/>
                        <a:pt x="3320" y="3822"/>
                        <a:pt x="3320" y="3822"/>
                      </a:cubicBezTo>
                      <a:cubicBezTo>
                        <a:pt x="3320" y="3822"/>
                        <a:pt x="3321" y="3822"/>
                        <a:pt x="3321" y="3822"/>
                      </a:cubicBezTo>
                      <a:cubicBezTo>
                        <a:pt x="3321" y="3822"/>
                        <a:pt x="3322" y="3822"/>
                        <a:pt x="3322" y="3822"/>
                      </a:cubicBezTo>
                      <a:cubicBezTo>
                        <a:pt x="3322" y="3822"/>
                        <a:pt x="3329" y="3822"/>
                        <a:pt x="3329" y="3822"/>
                      </a:cubicBezTo>
                      <a:cubicBezTo>
                        <a:pt x="3329" y="3822"/>
                        <a:pt x="3330" y="3822"/>
                        <a:pt x="3330" y="3822"/>
                      </a:cubicBezTo>
                      <a:cubicBezTo>
                        <a:pt x="3330" y="3822"/>
                        <a:pt x="3331" y="3822"/>
                        <a:pt x="3331" y="3822"/>
                      </a:cubicBezTo>
                      <a:cubicBezTo>
                        <a:pt x="3331" y="3822"/>
                        <a:pt x="3333" y="3822"/>
                        <a:pt x="3333" y="3822"/>
                      </a:cubicBezTo>
                      <a:cubicBezTo>
                        <a:pt x="3333" y="3822"/>
                        <a:pt x="3337" y="3822"/>
                        <a:pt x="3337" y="3822"/>
                      </a:cubicBezTo>
                      <a:cubicBezTo>
                        <a:pt x="3337" y="3822"/>
                        <a:pt x="3342" y="3822"/>
                        <a:pt x="3342" y="3822"/>
                      </a:cubicBezTo>
                      <a:cubicBezTo>
                        <a:pt x="3342" y="3822"/>
                        <a:pt x="3345" y="3822"/>
                        <a:pt x="3345" y="3822"/>
                      </a:cubicBezTo>
                      <a:cubicBezTo>
                        <a:pt x="3345" y="3822"/>
                        <a:pt x="3347" y="3822"/>
                        <a:pt x="3347" y="3822"/>
                      </a:cubicBezTo>
                      <a:cubicBezTo>
                        <a:pt x="3347" y="3822"/>
                        <a:pt x="3350" y="3822"/>
                        <a:pt x="3350" y="3822"/>
                      </a:cubicBezTo>
                      <a:cubicBezTo>
                        <a:pt x="3350" y="3822"/>
                        <a:pt x="3353" y="3822"/>
                        <a:pt x="3353" y="3822"/>
                      </a:cubicBezTo>
                      <a:cubicBezTo>
                        <a:pt x="3353" y="3822"/>
                        <a:pt x="3354" y="3822"/>
                        <a:pt x="3354" y="3822"/>
                      </a:cubicBezTo>
                      <a:cubicBezTo>
                        <a:pt x="3354" y="3822"/>
                        <a:pt x="3357" y="3822"/>
                        <a:pt x="3357" y="3822"/>
                      </a:cubicBezTo>
                      <a:cubicBezTo>
                        <a:pt x="3357" y="3822"/>
                        <a:pt x="3360" y="3822"/>
                        <a:pt x="3360" y="3822"/>
                      </a:cubicBezTo>
                      <a:cubicBezTo>
                        <a:pt x="3360" y="3822"/>
                        <a:pt x="3362" y="3822"/>
                        <a:pt x="3362" y="3822"/>
                      </a:cubicBezTo>
                      <a:cubicBezTo>
                        <a:pt x="3362" y="3822"/>
                        <a:pt x="3366" y="3822"/>
                        <a:pt x="3366" y="3822"/>
                      </a:cubicBezTo>
                      <a:cubicBezTo>
                        <a:pt x="3366" y="3822"/>
                        <a:pt x="3370" y="3822"/>
                        <a:pt x="3370" y="3822"/>
                      </a:cubicBezTo>
                      <a:cubicBezTo>
                        <a:pt x="3370" y="3822"/>
                        <a:pt x="3371" y="3822"/>
                        <a:pt x="3371" y="3822"/>
                      </a:cubicBezTo>
                      <a:cubicBezTo>
                        <a:pt x="3371" y="3822"/>
                        <a:pt x="3376" y="3822"/>
                        <a:pt x="3376" y="3822"/>
                      </a:cubicBezTo>
                      <a:cubicBezTo>
                        <a:pt x="3376" y="3822"/>
                        <a:pt x="3376" y="3822"/>
                        <a:pt x="3376" y="3822"/>
                      </a:cubicBezTo>
                      <a:cubicBezTo>
                        <a:pt x="3376" y="3822"/>
                        <a:pt x="3379" y="3822"/>
                        <a:pt x="3379" y="3822"/>
                      </a:cubicBezTo>
                      <a:cubicBezTo>
                        <a:pt x="3379" y="3822"/>
                        <a:pt x="3385" y="3822"/>
                        <a:pt x="3385" y="3822"/>
                      </a:cubicBezTo>
                      <a:cubicBezTo>
                        <a:pt x="3385" y="3822"/>
                        <a:pt x="3387" y="3822"/>
                        <a:pt x="3387" y="3822"/>
                      </a:cubicBezTo>
                      <a:cubicBezTo>
                        <a:pt x="3387" y="3822"/>
                        <a:pt x="3389" y="3822"/>
                        <a:pt x="3389" y="3822"/>
                      </a:cubicBezTo>
                      <a:cubicBezTo>
                        <a:pt x="3389" y="3822"/>
                        <a:pt x="3392" y="3823"/>
                        <a:pt x="3392" y="3823"/>
                      </a:cubicBezTo>
                      <a:cubicBezTo>
                        <a:pt x="3392" y="3823"/>
                        <a:pt x="3394" y="3822"/>
                        <a:pt x="3394" y="3822"/>
                      </a:cubicBezTo>
                      <a:cubicBezTo>
                        <a:pt x="3394" y="3822"/>
                        <a:pt x="3398" y="3822"/>
                        <a:pt x="3398" y="3822"/>
                      </a:cubicBezTo>
                      <a:cubicBezTo>
                        <a:pt x="3398" y="3822"/>
                        <a:pt x="3400" y="3822"/>
                        <a:pt x="3400" y="3822"/>
                      </a:cubicBezTo>
                      <a:cubicBezTo>
                        <a:pt x="3400" y="3822"/>
                        <a:pt x="3402" y="3822"/>
                        <a:pt x="3402" y="3822"/>
                      </a:cubicBezTo>
                      <a:cubicBezTo>
                        <a:pt x="3402" y="3822"/>
                        <a:pt x="3407" y="3822"/>
                        <a:pt x="3407" y="3822"/>
                      </a:cubicBezTo>
                      <a:cubicBezTo>
                        <a:pt x="3407" y="3822"/>
                        <a:pt x="3408" y="3822"/>
                        <a:pt x="3408" y="3822"/>
                      </a:cubicBezTo>
                      <a:cubicBezTo>
                        <a:pt x="3408" y="3822"/>
                        <a:pt x="3412" y="3822"/>
                        <a:pt x="3412" y="3822"/>
                      </a:cubicBezTo>
                      <a:cubicBezTo>
                        <a:pt x="3412" y="3822"/>
                        <a:pt x="3413" y="3822"/>
                        <a:pt x="3413" y="3822"/>
                      </a:cubicBezTo>
                      <a:cubicBezTo>
                        <a:pt x="3413" y="3822"/>
                        <a:pt x="3418" y="3822"/>
                        <a:pt x="3418" y="3822"/>
                      </a:cubicBezTo>
                      <a:cubicBezTo>
                        <a:pt x="3418" y="3822"/>
                        <a:pt x="3420" y="3822"/>
                        <a:pt x="3420" y="3822"/>
                      </a:cubicBezTo>
                      <a:cubicBezTo>
                        <a:pt x="3420" y="3822"/>
                        <a:pt x="3422" y="3822"/>
                        <a:pt x="3422" y="3822"/>
                      </a:cubicBezTo>
                      <a:cubicBezTo>
                        <a:pt x="3422" y="3822"/>
                        <a:pt x="3424" y="3822"/>
                        <a:pt x="3424" y="3822"/>
                      </a:cubicBezTo>
                      <a:cubicBezTo>
                        <a:pt x="3424" y="3822"/>
                        <a:pt x="3430" y="3822"/>
                        <a:pt x="3430" y="3822"/>
                      </a:cubicBezTo>
                      <a:cubicBezTo>
                        <a:pt x="3430" y="3822"/>
                        <a:pt x="3433" y="3822"/>
                        <a:pt x="3433" y="3822"/>
                      </a:cubicBezTo>
                      <a:cubicBezTo>
                        <a:pt x="3433" y="3822"/>
                        <a:pt x="3433" y="3822"/>
                        <a:pt x="3433" y="3822"/>
                      </a:cubicBezTo>
                      <a:cubicBezTo>
                        <a:pt x="3433" y="3822"/>
                        <a:pt x="3437" y="3822"/>
                        <a:pt x="3437" y="3822"/>
                      </a:cubicBezTo>
                      <a:cubicBezTo>
                        <a:pt x="3437" y="3822"/>
                        <a:pt x="3440" y="3822"/>
                        <a:pt x="3440" y="3822"/>
                      </a:cubicBezTo>
                      <a:cubicBezTo>
                        <a:pt x="3440" y="3822"/>
                        <a:pt x="3444" y="3822"/>
                        <a:pt x="3444" y="3822"/>
                      </a:cubicBezTo>
                      <a:cubicBezTo>
                        <a:pt x="3444" y="3822"/>
                        <a:pt x="3447" y="3823"/>
                        <a:pt x="3447" y="3823"/>
                      </a:cubicBezTo>
                      <a:cubicBezTo>
                        <a:pt x="3447" y="3823"/>
                        <a:pt x="3448" y="3822"/>
                        <a:pt x="3448" y="3822"/>
                      </a:cubicBezTo>
                      <a:cubicBezTo>
                        <a:pt x="3448" y="3822"/>
                        <a:pt x="3453" y="3823"/>
                        <a:pt x="3453" y="3823"/>
                      </a:cubicBezTo>
                      <a:cubicBezTo>
                        <a:pt x="3453" y="3823"/>
                        <a:pt x="3455" y="3822"/>
                        <a:pt x="3455" y="3822"/>
                      </a:cubicBezTo>
                      <a:cubicBezTo>
                        <a:pt x="3455" y="3822"/>
                        <a:pt x="3457" y="3822"/>
                        <a:pt x="3457" y="3822"/>
                      </a:cubicBezTo>
                      <a:cubicBezTo>
                        <a:pt x="3457" y="3822"/>
                        <a:pt x="3460" y="3822"/>
                        <a:pt x="3460" y="3822"/>
                      </a:cubicBezTo>
                      <a:cubicBezTo>
                        <a:pt x="3460" y="3822"/>
                        <a:pt x="3461" y="3822"/>
                        <a:pt x="3461" y="3822"/>
                      </a:cubicBezTo>
                      <a:cubicBezTo>
                        <a:pt x="3461" y="3822"/>
                        <a:pt x="3465" y="3822"/>
                        <a:pt x="3465" y="3822"/>
                      </a:cubicBezTo>
                      <a:cubicBezTo>
                        <a:pt x="3465" y="3822"/>
                        <a:pt x="3471" y="3822"/>
                        <a:pt x="3471" y="3822"/>
                      </a:cubicBezTo>
                      <a:cubicBezTo>
                        <a:pt x="3471" y="3822"/>
                        <a:pt x="3472" y="3822"/>
                        <a:pt x="3472" y="3822"/>
                      </a:cubicBezTo>
                      <a:cubicBezTo>
                        <a:pt x="3472" y="3822"/>
                        <a:pt x="3473" y="3823"/>
                        <a:pt x="3473" y="3823"/>
                      </a:cubicBezTo>
                      <a:cubicBezTo>
                        <a:pt x="3473" y="3823"/>
                        <a:pt x="3477" y="3822"/>
                        <a:pt x="3477" y="3822"/>
                      </a:cubicBezTo>
                      <a:cubicBezTo>
                        <a:pt x="3477" y="3822"/>
                        <a:pt x="3480" y="3822"/>
                        <a:pt x="3480" y="3822"/>
                      </a:cubicBezTo>
                      <a:cubicBezTo>
                        <a:pt x="3480" y="3822"/>
                        <a:pt x="3482" y="3822"/>
                        <a:pt x="3482" y="3822"/>
                      </a:cubicBezTo>
                      <a:cubicBezTo>
                        <a:pt x="3482" y="3822"/>
                        <a:pt x="3487" y="3822"/>
                        <a:pt x="3487" y="3822"/>
                      </a:cubicBezTo>
                      <a:cubicBezTo>
                        <a:pt x="3487" y="3822"/>
                        <a:pt x="3489" y="3822"/>
                        <a:pt x="3489" y="3822"/>
                      </a:cubicBezTo>
                      <a:cubicBezTo>
                        <a:pt x="3489" y="3822"/>
                        <a:pt x="3491" y="3822"/>
                        <a:pt x="3491" y="3822"/>
                      </a:cubicBezTo>
                      <a:cubicBezTo>
                        <a:pt x="3491" y="3822"/>
                        <a:pt x="3492" y="3822"/>
                        <a:pt x="3492" y="3822"/>
                      </a:cubicBezTo>
                      <a:cubicBezTo>
                        <a:pt x="3492" y="3822"/>
                        <a:pt x="3498" y="3822"/>
                        <a:pt x="3498" y="3822"/>
                      </a:cubicBezTo>
                      <a:cubicBezTo>
                        <a:pt x="3498" y="3822"/>
                        <a:pt x="3501" y="3822"/>
                        <a:pt x="3501" y="3822"/>
                      </a:cubicBezTo>
                      <a:cubicBezTo>
                        <a:pt x="3501" y="3822"/>
                        <a:pt x="3501" y="3822"/>
                        <a:pt x="3501" y="3822"/>
                      </a:cubicBezTo>
                      <a:cubicBezTo>
                        <a:pt x="3501" y="3822"/>
                        <a:pt x="3506" y="3822"/>
                        <a:pt x="3506" y="3822"/>
                      </a:cubicBezTo>
                      <a:cubicBezTo>
                        <a:pt x="3506" y="3822"/>
                        <a:pt x="3511" y="3822"/>
                        <a:pt x="3511" y="3822"/>
                      </a:cubicBezTo>
                      <a:cubicBezTo>
                        <a:pt x="3511" y="3822"/>
                        <a:pt x="3512" y="3822"/>
                        <a:pt x="3512" y="3822"/>
                      </a:cubicBezTo>
                      <a:cubicBezTo>
                        <a:pt x="3512" y="3822"/>
                        <a:pt x="3512" y="3822"/>
                        <a:pt x="3512" y="3822"/>
                      </a:cubicBezTo>
                      <a:cubicBezTo>
                        <a:pt x="3512" y="3822"/>
                        <a:pt x="3514" y="3822"/>
                        <a:pt x="3514" y="3822"/>
                      </a:cubicBezTo>
                      <a:cubicBezTo>
                        <a:pt x="3514" y="3822"/>
                        <a:pt x="3518" y="3822"/>
                        <a:pt x="3518" y="3822"/>
                      </a:cubicBezTo>
                      <a:cubicBezTo>
                        <a:pt x="3518" y="3822"/>
                        <a:pt x="3518" y="3822"/>
                        <a:pt x="3518" y="3822"/>
                      </a:cubicBezTo>
                      <a:cubicBezTo>
                        <a:pt x="3518" y="3822"/>
                        <a:pt x="3526" y="3822"/>
                        <a:pt x="3526" y="3822"/>
                      </a:cubicBezTo>
                      <a:cubicBezTo>
                        <a:pt x="3526" y="3822"/>
                        <a:pt x="3526" y="3822"/>
                        <a:pt x="3526" y="3822"/>
                      </a:cubicBezTo>
                      <a:cubicBezTo>
                        <a:pt x="3526" y="3822"/>
                        <a:pt x="3529" y="3822"/>
                        <a:pt x="3529" y="3822"/>
                      </a:cubicBezTo>
                      <a:cubicBezTo>
                        <a:pt x="3529" y="3822"/>
                        <a:pt x="3534" y="3822"/>
                        <a:pt x="3534" y="3822"/>
                      </a:cubicBezTo>
                      <a:cubicBezTo>
                        <a:pt x="3534" y="3822"/>
                        <a:pt x="3536" y="3822"/>
                        <a:pt x="3536" y="3822"/>
                      </a:cubicBezTo>
                      <a:cubicBezTo>
                        <a:pt x="3536" y="3822"/>
                        <a:pt x="3540" y="3822"/>
                        <a:pt x="3540" y="3822"/>
                      </a:cubicBezTo>
                      <a:cubicBezTo>
                        <a:pt x="3540" y="3822"/>
                        <a:pt x="3542" y="3822"/>
                        <a:pt x="3542" y="3822"/>
                      </a:cubicBezTo>
                      <a:cubicBezTo>
                        <a:pt x="3542" y="3822"/>
                        <a:pt x="3544" y="3822"/>
                        <a:pt x="3544" y="3822"/>
                      </a:cubicBezTo>
                      <a:cubicBezTo>
                        <a:pt x="3544" y="3822"/>
                        <a:pt x="3547" y="3822"/>
                        <a:pt x="3547" y="3822"/>
                      </a:cubicBezTo>
                      <a:cubicBezTo>
                        <a:pt x="3547" y="3822"/>
                        <a:pt x="3551" y="3822"/>
                        <a:pt x="3551" y="3822"/>
                      </a:cubicBezTo>
                      <a:cubicBezTo>
                        <a:pt x="3551" y="3822"/>
                        <a:pt x="3555" y="3822"/>
                        <a:pt x="3555" y="3822"/>
                      </a:cubicBezTo>
                      <a:cubicBezTo>
                        <a:pt x="3555" y="3822"/>
                        <a:pt x="3557" y="3823"/>
                        <a:pt x="3557" y="3823"/>
                      </a:cubicBezTo>
                      <a:cubicBezTo>
                        <a:pt x="3557" y="3823"/>
                        <a:pt x="3557" y="3822"/>
                        <a:pt x="3557" y="3822"/>
                      </a:cubicBezTo>
                      <a:cubicBezTo>
                        <a:pt x="3557" y="3822"/>
                        <a:pt x="3561" y="3822"/>
                        <a:pt x="3561" y="3822"/>
                      </a:cubicBezTo>
                      <a:cubicBezTo>
                        <a:pt x="3561" y="3822"/>
                        <a:pt x="3566" y="3822"/>
                        <a:pt x="3566" y="3822"/>
                      </a:cubicBezTo>
                      <a:cubicBezTo>
                        <a:pt x="3566" y="3822"/>
                        <a:pt x="3567" y="3822"/>
                        <a:pt x="3567" y="3822"/>
                      </a:cubicBezTo>
                      <a:cubicBezTo>
                        <a:pt x="3567" y="3822"/>
                        <a:pt x="3573" y="3822"/>
                        <a:pt x="3573" y="3822"/>
                      </a:cubicBezTo>
                      <a:cubicBezTo>
                        <a:pt x="3573" y="3822"/>
                        <a:pt x="3574" y="3822"/>
                        <a:pt x="3574" y="3822"/>
                      </a:cubicBezTo>
                      <a:cubicBezTo>
                        <a:pt x="3574" y="3822"/>
                        <a:pt x="3574" y="3822"/>
                        <a:pt x="3574" y="3822"/>
                      </a:cubicBezTo>
                      <a:cubicBezTo>
                        <a:pt x="3574" y="3822"/>
                        <a:pt x="3579" y="3822"/>
                        <a:pt x="3579" y="3822"/>
                      </a:cubicBezTo>
                      <a:cubicBezTo>
                        <a:pt x="3579" y="3822"/>
                        <a:pt x="3580" y="3822"/>
                        <a:pt x="3580" y="3822"/>
                      </a:cubicBezTo>
                      <a:cubicBezTo>
                        <a:pt x="3580" y="3822"/>
                        <a:pt x="3583" y="3822"/>
                        <a:pt x="3583" y="3822"/>
                      </a:cubicBezTo>
                      <a:cubicBezTo>
                        <a:pt x="3583" y="3822"/>
                        <a:pt x="3589" y="3822"/>
                        <a:pt x="3589" y="3822"/>
                      </a:cubicBezTo>
                      <a:cubicBezTo>
                        <a:pt x="3589" y="3822"/>
                        <a:pt x="3591" y="3822"/>
                        <a:pt x="3591" y="3822"/>
                      </a:cubicBezTo>
                      <a:cubicBezTo>
                        <a:pt x="3591" y="3822"/>
                        <a:pt x="3592" y="3822"/>
                        <a:pt x="3592" y="3822"/>
                      </a:cubicBezTo>
                      <a:cubicBezTo>
                        <a:pt x="3592" y="3822"/>
                        <a:pt x="3594" y="3822"/>
                        <a:pt x="3594" y="3822"/>
                      </a:cubicBezTo>
                      <a:cubicBezTo>
                        <a:pt x="3594" y="3822"/>
                        <a:pt x="3597" y="3822"/>
                        <a:pt x="3597" y="3822"/>
                      </a:cubicBezTo>
                      <a:cubicBezTo>
                        <a:pt x="3597" y="3822"/>
                        <a:pt x="3601" y="3822"/>
                        <a:pt x="3601" y="3822"/>
                      </a:cubicBezTo>
                      <a:cubicBezTo>
                        <a:pt x="3601" y="3822"/>
                        <a:pt x="3604" y="3822"/>
                        <a:pt x="3604" y="3822"/>
                      </a:cubicBezTo>
                      <a:cubicBezTo>
                        <a:pt x="3604" y="3822"/>
                        <a:pt x="3606" y="3822"/>
                        <a:pt x="3606" y="3822"/>
                      </a:cubicBezTo>
                      <a:cubicBezTo>
                        <a:pt x="3606" y="3822"/>
                        <a:pt x="3609" y="3822"/>
                        <a:pt x="3609" y="3822"/>
                      </a:cubicBezTo>
                      <a:cubicBezTo>
                        <a:pt x="3609" y="3822"/>
                        <a:pt x="3612" y="3822"/>
                        <a:pt x="3612" y="3822"/>
                      </a:cubicBezTo>
                      <a:cubicBezTo>
                        <a:pt x="3612" y="3822"/>
                        <a:pt x="3614" y="3822"/>
                        <a:pt x="3614" y="3822"/>
                      </a:cubicBezTo>
                      <a:cubicBezTo>
                        <a:pt x="3614" y="3822"/>
                        <a:pt x="3615" y="3822"/>
                        <a:pt x="3615" y="3822"/>
                      </a:cubicBezTo>
                      <a:cubicBezTo>
                        <a:pt x="3615" y="3822"/>
                        <a:pt x="3621" y="3822"/>
                        <a:pt x="3621" y="3822"/>
                      </a:cubicBezTo>
                      <a:cubicBezTo>
                        <a:pt x="3621" y="3822"/>
                        <a:pt x="3623" y="3822"/>
                        <a:pt x="3623" y="3822"/>
                      </a:cubicBezTo>
                      <a:cubicBezTo>
                        <a:pt x="3623" y="3822"/>
                        <a:pt x="3625" y="3822"/>
                        <a:pt x="3625" y="3822"/>
                      </a:cubicBezTo>
                      <a:cubicBezTo>
                        <a:pt x="3625" y="3822"/>
                        <a:pt x="3627" y="3822"/>
                        <a:pt x="3627" y="3822"/>
                      </a:cubicBezTo>
                      <a:cubicBezTo>
                        <a:pt x="3627" y="3822"/>
                        <a:pt x="3634" y="3822"/>
                        <a:pt x="3634" y="3822"/>
                      </a:cubicBezTo>
                      <a:cubicBezTo>
                        <a:pt x="3634" y="3822"/>
                        <a:pt x="3636" y="3822"/>
                        <a:pt x="3636" y="3822"/>
                      </a:cubicBezTo>
                      <a:cubicBezTo>
                        <a:pt x="3636" y="3822"/>
                        <a:pt x="3640" y="3822"/>
                        <a:pt x="3640" y="3822"/>
                      </a:cubicBezTo>
                      <a:cubicBezTo>
                        <a:pt x="3640" y="3822"/>
                        <a:pt x="3641" y="3822"/>
                        <a:pt x="3641" y="3822"/>
                      </a:cubicBezTo>
                      <a:cubicBezTo>
                        <a:pt x="3641" y="3822"/>
                        <a:pt x="3643" y="3822"/>
                        <a:pt x="3643" y="3822"/>
                      </a:cubicBezTo>
                      <a:cubicBezTo>
                        <a:pt x="3643" y="3822"/>
                        <a:pt x="3647" y="3822"/>
                        <a:pt x="3647" y="3822"/>
                      </a:cubicBezTo>
                      <a:cubicBezTo>
                        <a:pt x="3647" y="3822"/>
                        <a:pt x="3649" y="3822"/>
                        <a:pt x="3649" y="3822"/>
                      </a:cubicBezTo>
                      <a:cubicBezTo>
                        <a:pt x="3649" y="3822"/>
                        <a:pt x="3652" y="3822"/>
                        <a:pt x="3652" y="3822"/>
                      </a:cubicBezTo>
                      <a:cubicBezTo>
                        <a:pt x="3652" y="3822"/>
                        <a:pt x="3654" y="3822"/>
                        <a:pt x="3654" y="3822"/>
                      </a:cubicBezTo>
                      <a:cubicBezTo>
                        <a:pt x="3654" y="3822"/>
                        <a:pt x="3656" y="3822"/>
                        <a:pt x="3656" y="3822"/>
                      </a:cubicBezTo>
                      <a:cubicBezTo>
                        <a:pt x="3656" y="3822"/>
                        <a:pt x="3660" y="3822"/>
                        <a:pt x="3660" y="3822"/>
                      </a:cubicBezTo>
                      <a:cubicBezTo>
                        <a:pt x="3660" y="3822"/>
                        <a:pt x="3661" y="3822"/>
                        <a:pt x="3661" y="3822"/>
                      </a:cubicBezTo>
                      <a:cubicBezTo>
                        <a:pt x="3661" y="3822"/>
                        <a:pt x="3665" y="3822"/>
                        <a:pt x="3665" y="3822"/>
                      </a:cubicBezTo>
                      <a:cubicBezTo>
                        <a:pt x="3665" y="3822"/>
                        <a:pt x="3669" y="3822"/>
                        <a:pt x="3669" y="3822"/>
                      </a:cubicBezTo>
                      <a:cubicBezTo>
                        <a:pt x="3669" y="3822"/>
                        <a:pt x="3673" y="3822"/>
                        <a:pt x="3673" y="3822"/>
                      </a:cubicBezTo>
                      <a:cubicBezTo>
                        <a:pt x="3673" y="3822"/>
                        <a:pt x="3675" y="3822"/>
                        <a:pt x="3675" y="3822"/>
                      </a:cubicBezTo>
                      <a:cubicBezTo>
                        <a:pt x="3675" y="3822"/>
                        <a:pt x="3676" y="3822"/>
                        <a:pt x="3676" y="3822"/>
                      </a:cubicBezTo>
                      <a:cubicBezTo>
                        <a:pt x="3676" y="3822"/>
                        <a:pt x="3678" y="3822"/>
                        <a:pt x="3678" y="3822"/>
                      </a:cubicBezTo>
                      <a:cubicBezTo>
                        <a:pt x="3678" y="3822"/>
                        <a:pt x="3684" y="3822"/>
                        <a:pt x="3684" y="3822"/>
                      </a:cubicBezTo>
                      <a:cubicBezTo>
                        <a:pt x="3684" y="3822"/>
                        <a:pt x="3687" y="3822"/>
                        <a:pt x="3687" y="3822"/>
                      </a:cubicBezTo>
                      <a:cubicBezTo>
                        <a:pt x="3687" y="3822"/>
                        <a:pt x="3689" y="3822"/>
                        <a:pt x="3689" y="3822"/>
                      </a:cubicBezTo>
                      <a:cubicBezTo>
                        <a:pt x="3689" y="3822"/>
                        <a:pt x="3690" y="3822"/>
                        <a:pt x="3690" y="3822"/>
                      </a:cubicBezTo>
                      <a:cubicBezTo>
                        <a:pt x="3690" y="3822"/>
                        <a:pt x="3693" y="3822"/>
                        <a:pt x="3693" y="3822"/>
                      </a:cubicBezTo>
                      <a:cubicBezTo>
                        <a:pt x="3693" y="3822"/>
                        <a:pt x="3695" y="3822"/>
                        <a:pt x="3695" y="3822"/>
                      </a:cubicBezTo>
                      <a:cubicBezTo>
                        <a:pt x="3695" y="3822"/>
                        <a:pt x="3701" y="3822"/>
                        <a:pt x="3701" y="3822"/>
                      </a:cubicBezTo>
                      <a:cubicBezTo>
                        <a:pt x="3701" y="3822"/>
                        <a:pt x="3704" y="3822"/>
                        <a:pt x="3704" y="3822"/>
                      </a:cubicBezTo>
                      <a:cubicBezTo>
                        <a:pt x="3704" y="3822"/>
                        <a:pt x="3705" y="3822"/>
                        <a:pt x="3705" y="3822"/>
                      </a:cubicBezTo>
                      <a:cubicBezTo>
                        <a:pt x="3705" y="3822"/>
                        <a:pt x="3707" y="3822"/>
                        <a:pt x="3707" y="3822"/>
                      </a:cubicBezTo>
                      <a:cubicBezTo>
                        <a:pt x="3707" y="3822"/>
                        <a:pt x="3712" y="3822"/>
                        <a:pt x="3712" y="3822"/>
                      </a:cubicBezTo>
                      <a:cubicBezTo>
                        <a:pt x="3712" y="3822"/>
                        <a:pt x="3715" y="3822"/>
                        <a:pt x="3715" y="3822"/>
                      </a:cubicBezTo>
                      <a:cubicBezTo>
                        <a:pt x="3715" y="3822"/>
                        <a:pt x="3716" y="3822"/>
                        <a:pt x="3716" y="3822"/>
                      </a:cubicBezTo>
                      <a:cubicBezTo>
                        <a:pt x="3716" y="3822"/>
                        <a:pt x="3718" y="3822"/>
                        <a:pt x="3718" y="3822"/>
                      </a:cubicBezTo>
                      <a:cubicBezTo>
                        <a:pt x="3718" y="3822"/>
                        <a:pt x="3723" y="3822"/>
                        <a:pt x="3723" y="3822"/>
                      </a:cubicBezTo>
                      <a:cubicBezTo>
                        <a:pt x="3723" y="3822"/>
                        <a:pt x="3725" y="3822"/>
                        <a:pt x="3725" y="3822"/>
                      </a:cubicBezTo>
                      <a:cubicBezTo>
                        <a:pt x="3725" y="3822"/>
                        <a:pt x="3728" y="3822"/>
                        <a:pt x="3728" y="3822"/>
                      </a:cubicBezTo>
                      <a:cubicBezTo>
                        <a:pt x="3728" y="3822"/>
                        <a:pt x="3729" y="3822"/>
                        <a:pt x="3729" y="3822"/>
                      </a:cubicBezTo>
                      <a:cubicBezTo>
                        <a:pt x="3729" y="3822"/>
                        <a:pt x="3736" y="3822"/>
                        <a:pt x="3736" y="3822"/>
                      </a:cubicBezTo>
                      <a:cubicBezTo>
                        <a:pt x="3736" y="3822"/>
                        <a:pt x="3737" y="3822"/>
                        <a:pt x="3737" y="3822"/>
                      </a:cubicBezTo>
                      <a:cubicBezTo>
                        <a:pt x="3737" y="3822"/>
                        <a:pt x="3738" y="3822"/>
                        <a:pt x="3738" y="3822"/>
                      </a:cubicBezTo>
                      <a:cubicBezTo>
                        <a:pt x="3738" y="3822"/>
                        <a:pt x="3743" y="3822"/>
                        <a:pt x="3743" y="3822"/>
                      </a:cubicBezTo>
                      <a:cubicBezTo>
                        <a:pt x="3743" y="3822"/>
                        <a:pt x="3744" y="3822"/>
                        <a:pt x="3744" y="3822"/>
                      </a:cubicBezTo>
                      <a:cubicBezTo>
                        <a:pt x="3744" y="3822"/>
                        <a:pt x="3749" y="3822"/>
                        <a:pt x="3749" y="3822"/>
                      </a:cubicBezTo>
                      <a:cubicBezTo>
                        <a:pt x="3749" y="3822"/>
                        <a:pt x="3754" y="3822"/>
                        <a:pt x="3754" y="3822"/>
                      </a:cubicBezTo>
                      <a:cubicBezTo>
                        <a:pt x="3754" y="3822"/>
                        <a:pt x="3755" y="3822"/>
                        <a:pt x="3755" y="3822"/>
                      </a:cubicBezTo>
                      <a:cubicBezTo>
                        <a:pt x="3755" y="3822"/>
                        <a:pt x="3755" y="3822"/>
                        <a:pt x="3755" y="3822"/>
                      </a:cubicBezTo>
                      <a:cubicBezTo>
                        <a:pt x="3755" y="3822"/>
                        <a:pt x="3756" y="3822"/>
                        <a:pt x="3756" y="3822"/>
                      </a:cubicBezTo>
                      <a:cubicBezTo>
                        <a:pt x="3756" y="3822"/>
                        <a:pt x="3761" y="3822"/>
                        <a:pt x="3761" y="3822"/>
                      </a:cubicBezTo>
                      <a:cubicBezTo>
                        <a:pt x="3761" y="3822"/>
                        <a:pt x="3763" y="3822"/>
                        <a:pt x="3763" y="3822"/>
                      </a:cubicBezTo>
                      <a:cubicBezTo>
                        <a:pt x="3763" y="3822"/>
                        <a:pt x="3769" y="3822"/>
                        <a:pt x="3769" y="3822"/>
                      </a:cubicBezTo>
                      <a:cubicBezTo>
                        <a:pt x="3769" y="3822"/>
                        <a:pt x="3772" y="3822"/>
                        <a:pt x="3772" y="3822"/>
                      </a:cubicBezTo>
                      <a:cubicBezTo>
                        <a:pt x="3772" y="3822"/>
                        <a:pt x="3774" y="3822"/>
                        <a:pt x="3774" y="3822"/>
                      </a:cubicBezTo>
                      <a:cubicBezTo>
                        <a:pt x="3774" y="3822"/>
                        <a:pt x="3775" y="3822"/>
                        <a:pt x="3775" y="3822"/>
                      </a:cubicBezTo>
                      <a:cubicBezTo>
                        <a:pt x="3775" y="3822"/>
                        <a:pt x="3780" y="3822"/>
                        <a:pt x="3780" y="3822"/>
                      </a:cubicBezTo>
                      <a:cubicBezTo>
                        <a:pt x="3780" y="3822"/>
                        <a:pt x="3783" y="3822"/>
                        <a:pt x="3783" y="3822"/>
                      </a:cubicBezTo>
                      <a:cubicBezTo>
                        <a:pt x="3783" y="3822"/>
                        <a:pt x="3785" y="3822"/>
                        <a:pt x="3785" y="3822"/>
                      </a:cubicBezTo>
                      <a:cubicBezTo>
                        <a:pt x="3785" y="3822"/>
                        <a:pt x="3788" y="3822"/>
                        <a:pt x="3788" y="3822"/>
                      </a:cubicBezTo>
                      <a:cubicBezTo>
                        <a:pt x="3788" y="3822"/>
                        <a:pt x="3792" y="3822"/>
                        <a:pt x="3792" y="3822"/>
                      </a:cubicBezTo>
                      <a:cubicBezTo>
                        <a:pt x="3792" y="3822"/>
                        <a:pt x="3795" y="3822"/>
                        <a:pt x="3795" y="3822"/>
                      </a:cubicBezTo>
                      <a:cubicBezTo>
                        <a:pt x="3795" y="3822"/>
                        <a:pt x="3795" y="3822"/>
                        <a:pt x="3795" y="3822"/>
                      </a:cubicBezTo>
                      <a:cubicBezTo>
                        <a:pt x="3795" y="3822"/>
                        <a:pt x="3797" y="3822"/>
                        <a:pt x="3797" y="3822"/>
                      </a:cubicBezTo>
                      <a:cubicBezTo>
                        <a:pt x="3797" y="3822"/>
                        <a:pt x="3804" y="3822"/>
                        <a:pt x="3804" y="3822"/>
                      </a:cubicBezTo>
                      <a:cubicBezTo>
                        <a:pt x="3804" y="3822"/>
                        <a:pt x="3805" y="3822"/>
                        <a:pt x="3805" y="3822"/>
                      </a:cubicBezTo>
                      <a:cubicBezTo>
                        <a:pt x="3805" y="3822"/>
                        <a:pt x="3807" y="3822"/>
                        <a:pt x="3807" y="3822"/>
                      </a:cubicBezTo>
                      <a:cubicBezTo>
                        <a:pt x="3807" y="3822"/>
                        <a:pt x="3809" y="3822"/>
                        <a:pt x="3809" y="3822"/>
                      </a:cubicBezTo>
                      <a:cubicBezTo>
                        <a:pt x="3809" y="3822"/>
                        <a:pt x="3814" y="3822"/>
                        <a:pt x="3814" y="3822"/>
                      </a:cubicBezTo>
                      <a:cubicBezTo>
                        <a:pt x="3814" y="3822"/>
                        <a:pt x="3817" y="3822"/>
                        <a:pt x="3817" y="3822"/>
                      </a:cubicBezTo>
                      <a:cubicBezTo>
                        <a:pt x="3817" y="3822"/>
                        <a:pt x="3820" y="3822"/>
                        <a:pt x="3820" y="3822"/>
                      </a:cubicBezTo>
                      <a:cubicBezTo>
                        <a:pt x="3820" y="3822"/>
                        <a:pt x="3822" y="3822"/>
                        <a:pt x="3822" y="3822"/>
                      </a:cubicBezTo>
                      <a:cubicBezTo>
                        <a:pt x="3822" y="3822"/>
                        <a:pt x="3823" y="3822"/>
                        <a:pt x="3823" y="3822"/>
                      </a:cubicBezTo>
                      <a:cubicBezTo>
                        <a:pt x="3823" y="3822"/>
                        <a:pt x="3825" y="3822"/>
                        <a:pt x="3825" y="3822"/>
                      </a:cubicBezTo>
                      <a:cubicBezTo>
                        <a:pt x="3825" y="3822"/>
                        <a:pt x="3832" y="3822"/>
                        <a:pt x="3832" y="3822"/>
                      </a:cubicBezTo>
                      <a:cubicBezTo>
                        <a:pt x="3832" y="3822"/>
                        <a:pt x="3834" y="3822"/>
                        <a:pt x="3834" y="3822"/>
                      </a:cubicBezTo>
                      <a:cubicBezTo>
                        <a:pt x="3834" y="3822"/>
                        <a:pt x="3835" y="3822"/>
                        <a:pt x="3835" y="3822"/>
                      </a:cubicBezTo>
                      <a:cubicBezTo>
                        <a:pt x="3835" y="3822"/>
                        <a:pt x="3838" y="3822"/>
                        <a:pt x="3838" y="3822"/>
                      </a:cubicBezTo>
                      <a:cubicBezTo>
                        <a:pt x="3838" y="3822"/>
                        <a:pt x="3844" y="3822"/>
                        <a:pt x="3844" y="3822"/>
                      </a:cubicBezTo>
                      <a:cubicBezTo>
                        <a:pt x="3844" y="3822"/>
                        <a:pt x="3845" y="3822"/>
                        <a:pt x="3845" y="3822"/>
                      </a:cubicBezTo>
                      <a:cubicBezTo>
                        <a:pt x="3845" y="3822"/>
                        <a:pt x="3848" y="3822"/>
                        <a:pt x="3848" y="3822"/>
                      </a:cubicBezTo>
                      <a:cubicBezTo>
                        <a:pt x="3848" y="3822"/>
                        <a:pt x="3851" y="3822"/>
                        <a:pt x="3851" y="3822"/>
                      </a:cubicBezTo>
                      <a:cubicBezTo>
                        <a:pt x="3851" y="3822"/>
                        <a:pt x="3851" y="3822"/>
                        <a:pt x="3851" y="3822"/>
                      </a:cubicBezTo>
                      <a:cubicBezTo>
                        <a:pt x="3851" y="3822"/>
                        <a:pt x="3856" y="3822"/>
                        <a:pt x="3856" y="3822"/>
                      </a:cubicBezTo>
                      <a:cubicBezTo>
                        <a:pt x="3856" y="3822"/>
                        <a:pt x="3857" y="3822"/>
                        <a:pt x="3857" y="3822"/>
                      </a:cubicBezTo>
                      <a:cubicBezTo>
                        <a:pt x="3857" y="3822"/>
                        <a:pt x="3858" y="3822"/>
                        <a:pt x="3858" y="3822"/>
                      </a:cubicBezTo>
                      <a:cubicBezTo>
                        <a:pt x="3858" y="3822"/>
                        <a:pt x="3863" y="3822"/>
                        <a:pt x="3863" y="3822"/>
                      </a:cubicBezTo>
                      <a:cubicBezTo>
                        <a:pt x="3863" y="3822"/>
                        <a:pt x="3868" y="3822"/>
                        <a:pt x="3868" y="3822"/>
                      </a:cubicBezTo>
                      <a:cubicBezTo>
                        <a:pt x="3868" y="3822"/>
                        <a:pt x="3868" y="3822"/>
                        <a:pt x="3868" y="3822"/>
                      </a:cubicBezTo>
                      <a:cubicBezTo>
                        <a:pt x="3868" y="3822"/>
                        <a:pt x="3872" y="3822"/>
                        <a:pt x="3872" y="3822"/>
                      </a:cubicBezTo>
                      <a:cubicBezTo>
                        <a:pt x="3872" y="3822"/>
                        <a:pt x="3877" y="3822"/>
                        <a:pt x="3877" y="3822"/>
                      </a:cubicBezTo>
                      <a:cubicBezTo>
                        <a:pt x="3877" y="3822"/>
                        <a:pt x="3879" y="3822"/>
                        <a:pt x="3879" y="3822"/>
                      </a:cubicBezTo>
                      <a:cubicBezTo>
                        <a:pt x="3879" y="3822"/>
                        <a:pt x="3880" y="3821"/>
                        <a:pt x="3880" y="3821"/>
                      </a:cubicBezTo>
                      <a:cubicBezTo>
                        <a:pt x="3880" y="3821"/>
                        <a:pt x="3883" y="3822"/>
                        <a:pt x="3883" y="3822"/>
                      </a:cubicBezTo>
                      <a:cubicBezTo>
                        <a:pt x="3883" y="3822"/>
                        <a:pt x="3889" y="3822"/>
                        <a:pt x="3889" y="3822"/>
                      </a:cubicBezTo>
                      <a:cubicBezTo>
                        <a:pt x="3889" y="3822"/>
                        <a:pt x="3891" y="3822"/>
                        <a:pt x="3891" y="3822"/>
                      </a:cubicBezTo>
                      <a:cubicBezTo>
                        <a:pt x="3891" y="3822"/>
                        <a:pt x="3891" y="3822"/>
                        <a:pt x="3891" y="3822"/>
                      </a:cubicBezTo>
                      <a:cubicBezTo>
                        <a:pt x="3891" y="3822"/>
                        <a:pt x="3893" y="3822"/>
                        <a:pt x="3893" y="3822"/>
                      </a:cubicBezTo>
                      <a:cubicBezTo>
                        <a:pt x="3893" y="3822"/>
                        <a:pt x="3897" y="3822"/>
                        <a:pt x="3897" y="3822"/>
                      </a:cubicBezTo>
                      <a:cubicBezTo>
                        <a:pt x="3897" y="3822"/>
                        <a:pt x="3899" y="3822"/>
                        <a:pt x="3899" y="3822"/>
                      </a:cubicBezTo>
                      <a:cubicBezTo>
                        <a:pt x="3899" y="3822"/>
                        <a:pt x="3904" y="3822"/>
                        <a:pt x="3904" y="3822"/>
                      </a:cubicBezTo>
                      <a:cubicBezTo>
                        <a:pt x="3904" y="3822"/>
                        <a:pt x="3905" y="3822"/>
                        <a:pt x="3905" y="3822"/>
                      </a:cubicBezTo>
                      <a:cubicBezTo>
                        <a:pt x="3905" y="3822"/>
                        <a:pt x="3909" y="3821"/>
                        <a:pt x="3909" y="3821"/>
                      </a:cubicBezTo>
                      <a:cubicBezTo>
                        <a:pt x="3909" y="3821"/>
                        <a:pt x="3913" y="3822"/>
                        <a:pt x="3913" y="3822"/>
                      </a:cubicBezTo>
                      <a:cubicBezTo>
                        <a:pt x="3913" y="3822"/>
                        <a:pt x="3916" y="3822"/>
                        <a:pt x="3916" y="3822"/>
                      </a:cubicBezTo>
                      <a:cubicBezTo>
                        <a:pt x="3916" y="3822"/>
                        <a:pt x="3917" y="3821"/>
                        <a:pt x="3917" y="3821"/>
                      </a:cubicBezTo>
                      <a:cubicBezTo>
                        <a:pt x="3917" y="3821"/>
                        <a:pt x="3920" y="3822"/>
                        <a:pt x="3920" y="3822"/>
                      </a:cubicBezTo>
                      <a:cubicBezTo>
                        <a:pt x="3920" y="3822"/>
                        <a:pt x="3922" y="3822"/>
                        <a:pt x="3922" y="3822"/>
                      </a:cubicBezTo>
                      <a:cubicBezTo>
                        <a:pt x="3922" y="3822"/>
                        <a:pt x="3926" y="3821"/>
                        <a:pt x="3926" y="3821"/>
                      </a:cubicBezTo>
                      <a:cubicBezTo>
                        <a:pt x="3926" y="3821"/>
                        <a:pt x="3930" y="3822"/>
                        <a:pt x="3930" y="3822"/>
                      </a:cubicBezTo>
                      <a:cubicBezTo>
                        <a:pt x="3930" y="3822"/>
                        <a:pt x="3931" y="3822"/>
                        <a:pt x="3931" y="3822"/>
                      </a:cubicBezTo>
                      <a:cubicBezTo>
                        <a:pt x="3931" y="3822"/>
                        <a:pt x="3935" y="3822"/>
                        <a:pt x="3935" y="3822"/>
                      </a:cubicBezTo>
                      <a:cubicBezTo>
                        <a:pt x="3935" y="3822"/>
                        <a:pt x="3937" y="3821"/>
                        <a:pt x="3937" y="3821"/>
                      </a:cubicBezTo>
                      <a:cubicBezTo>
                        <a:pt x="3937" y="3821"/>
                        <a:pt x="3941" y="3822"/>
                        <a:pt x="3941" y="3822"/>
                      </a:cubicBezTo>
                      <a:cubicBezTo>
                        <a:pt x="3941" y="3822"/>
                        <a:pt x="3945" y="3821"/>
                        <a:pt x="3945" y="3821"/>
                      </a:cubicBezTo>
                      <a:cubicBezTo>
                        <a:pt x="3945" y="3821"/>
                        <a:pt x="3947" y="3822"/>
                        <a:pt x="3947" y="3822"/>
                      </a:cubicBezTo>
                      <a:cubicBezTo>
                        <a:pt x="3947" y="3822"/>
                        <a:pt x="3948" y="3822"/>
                        <a:pt x="3948" y="3822"/>
                      </a:cubicBezTo>
                      <a:cubicBezTo>
                        <a:pt x="3948" y="3822"/>
                        <a:pt x="3953" y="3822"/>
                        <a:pt x="3953" y="3822"/>
                      </a:cubicBezTo>
                      <a:cubicBezTo>
                        <a:pt x="3953" y="3822"/>
                        <a:pt x="3953" y="3821"/>
                        <a:pt x="3953" y="3821"/>
                      </a:cubicBezTo>
                      <a:cubicBezTo>
                        <a:pt x="3953" y="3821"/>
                        <a:pt x="3956" y="3822"/>
                        <a:pt x="3956" y="3822"/>
                      </a:cubicBezTo>
                      <a:cubicBezTo>
                        <a:pt x="3956" y="3822"/>
                        <a:pt x="3960" y="3822"/>
                        <a:pt x="3960" y="3822"/>
                      </a:cubicBezTo>
                      <a:cubicBezTo>
                        <a:pt x="3960" y="3822"/>
                        <a:pt x="3962" y="3821"/>
                        <a:pt x="3962" y="3821"/>
                      </a:cubicBezTo>
                      <a:cubicBezTo>
                        <a:pt x="3962" y="3821"/>
                        <a:pt x="3964" y="3822"/>
                        <a:pt x="3964" y="3822"/>
                      </a:cubicBezTo>
                      <a:cubicBezTo>
                        <a:pt x="3964" y="3822"/>
                        <a:pt x="3967" y="3822"/>
                        <a:pt x="3967" y="3822"/>
                      </a:cubicBezTo>
                      <a:cubicBezTo>
                        <a:pt x="3967" y="3822"/>
                        <a:pt x="3970" y="3822"/>
                        <a:pt x="3970" y="3822"/>
                      </a:cubicBezTo>
                      <a:cubicBezTo>
                        <a:pt x="3970" y="3822"/>
                        <a:pt x="3973" y="3821"/>
                        <a:pt x="3973" y="3821"/>
                      </a:cubicBezTo>
                      <a:cubicBezTo>
                        <a:pt x="3973" y="3821"/>
                        <a:pt x="3977" y="3822"/>
                        <a:pt x="3977" y="3822"/>
                      </a:cubicBezTo>
                      <a:cubicBezTo>
                        <a:pt x="3977" y="3822"/>
                        <a:pt x="3981" y="3822"/>
                        <a:pt x="3981" y="3822"/>
                      </a:cubicBezTo>
                      <a:cubicBezTo>
                        <a:pt x="3981" y="3822"/>
                        <a:pt x="3982" y="3822"/>
                        <a:pt x="3982" y="3822"/>
                      </a:cubicBezTo>
                      <a:cubicBezTo>
                        <a:pt x="3982" y="3822"/>
                        <a:pt x="3982" y="3821"/>
                        <a:pt x="3982" y="3821"/>
                      </a:cubicBezTo>
                      <a:cubicBezTo>
                        <a:pt x="3982" y="3821"/>
                        <a:pt x="3990" y="3822"/>
                        <a:pt x="3990" y="3822"/>
                      </a:cubicBezTo>
                      <a:cubicBezTo>
                        <a:pt x="3990" y="3822"/>
                        <a:pt x="3991" y="3822"/>
                        <a:pt x="3991" y="3822"/>
                      </a:cubicBezTo>
                      <a:cubicBezTo>
                        <a:pt x="3991" y="3822"/>
                        <a:pt x="3994" y="3821"/>
                        <a:pt x="3994" y="3821"/>
                      </a:cubicBezTo>
                      <a:cubicBezTo>
                        <a:pt x="3994" y="3821"/>
                        <a:pt x="3996" y="3822"/>
                        <a:pt x="3996" y="3822"/>
                      </a:cubicBezTo>
                      <a:cubicBezTo>
                        <a:pt x="3996" y="3822"/>
                        <a:pt x="4001" y="3822"/>
                        <a:pt x="4001" y="3822"/>
                      </a:cubicBezTo>
                      <a:cubicBezTo>
                        <a:pt x="4001" y="3822"/>
                        <a:pt x="4004" y="3821"/>
                        <a:pt x="4004" y="3821"/>
                      </a:cubicBezTo>
                      <a:cubicBezTo>
                        <a:pt x="4004" y="3821"/>
                        <a:pt x="4004" y="3821"/>
                        <a:pt x="4004" y="3821"/>
                      </a:cubicBezTo>
                      <a:cubicBezTo>
                        <a:pt x="4004" y="3821"/>
                        <a:pt x="4007" y="3822"/>
                        <a:pt x="4007" y="3822"/>
                      </a:cubicBezTo>
                      <a:cubicBezTo>
                        <a:pt x="4007" y="3822"/>
                        <a:pt x="4011" y="3822"/>
                        <a:pt x="4011" y="3822"/>
                      </a:cubicBezTo>
                      <a:cubicBezTo>
                        <a:pt x="4011" y="3822"/>
                        <a:pt x="4013" y="3821"/>
                        <a:pt x="4013" y="3821"/>
                      </a:cubicBezTo>
                      <a:cubicBezTo>
                        <a:pt x="4013" y="3821"/>
                        <a:pt x="4017" y="3822"/>
                        <a:pt x="4017" y="3822"/>
                      </a:cubicBezTo>
                      <a:cubicBezTo>
                        <a:pt x="4017" y="3822"/>
                        <a:pt x="4021" y="3821"/>
                        <a:pt x="4021" y="3821"/>
                      </a:cubicBezTo>
                      <a:cubicBezTo>
                        <a:pt x="4021" y="3821"/>
                        <a:pt x="4021" y="3821"/>
                        <a:pt x="4021" y="3821"/>
                      </a:cubicBezTo>
                      <a:cubicBezTo>
                        <a:pt x="4021" y="3821"/>
                        <a:pt x="4023" y="3822"/>
                        <a:pt x="4023" y="3822"/>
                      </a:cubicBezTo>
                      <a:cubicBezTo>
                        <a:pt x="4023" y="3822"/>
                        <a:pt x="4028" y="3822"/>
                        <a:pt x="4028" y="3822"/>
                      </a:cubicBezTo>
                      <a:cubicBezTo>
                        <a:pt x="4028" y="3822"/>
                        <a:pt x="4031" y="3821"/>
                        <a:pt x="4031" y="3821"/>
                      </a:cubicBezTo>
                      <a:cubicBezTo>
                        <a:pt x="4031" y="3821"/>
                        <a:pt x="4034" y="3821"/>
                        <a:pt x="4034" y="3821"/>
                      </a:cubicBezTo>
                      <a:cubicBezTo>
                        <a:pt x="4034" y="3821"/>
                        <a:pt x="4037" y="3822"/>
                        <a:pt x="4037" y="3822"/>
                      </a:cubicBezTo>
                      <a:cubicBezTo>
                        <a:pt x="4037" y="3822"/>
                        <a:pt x="4040" y="3822"/>
                        <a:pt x="4040" y="3822"/>
                      </a:cubicBezTo>
                      <a:cubicBezTo>
                        <a:pt x="4040" y="3822"/>
                        <a:pt x="4043" y="3821"/>
                        <a:pt x="4043" y="3821"/>
                      </a:cubicBezTo>
                      <a:cubicBezTo>
                        <a:pt x="4043" y="3821"/>
                        <a:pt x="4044" y="3821"/>
                        <a:pt x="4044" y="3821"/>
                      </a:cubicBezTo>
                      <a:cubicBezTo>
                        <a:pt x="4044" y="3821"/>
                        <a:pt x="4047" y="3821"/>
                        <a:pt x="4047" y="3821"/>
                      </a:cubicBezTo>
                      <a:cubicBezTo>
                        <a:pt x="4047" y="3821"/>
                        <a:pt x="4053" y="3822"/>
                        <a:pt x="4053" y="3822"/>
                      </a:cubicBezTo>
                      <a:cubicBezTo>
                        <a:pt x="4053" y="3822"/>
                        <a:pt x="4054" y="3821"/>
                        <a:pt x="4054" y="3821"/>
                      </a:cubicBezTo>
                      <a:cubicBezTo>
                        <a:pt x="4054" y="3821"/>
                        <a:pt x="4056" y="3821"/>
                        <a:pt x="4056" y="3821"/>
                      </a:cubicBezTo>
                      <a:cubicBezTo>
                        <a:pt x="4056" y="3821"/>
                        <a:pt x="4058" y="3820"/>
                        <a:pt x="4058" y="3820"/>
                      </a:cubicBezTo>
                      <a:cubicBezTo>
                        <a:pt x="4058" y="3820"/>
                        <a:pt x="4061" y="3821"/>
                        <a:pt x="4061" y="3821"/>
                      </a:cubicBezTo>
                      <a:cubicBezTo>
                        <a:pt x="4061" y="3821"/>
                        <a:pt x="4066" y="3821"/>
                        <a:pt x="4066" y="3821"/>
                      </a:cubicBezTo>
                      <a:cubicBezTo>
                        <a:pt x="4066" y="3821"/>
                        <a:pt x="4066" y="3822"/>
                        <a:pt x="4066" y="3822"/>
                      </a:cubicBezTo>
                      <a:cubicBezTo>
                        <a:pt x="4066" y="3822"/>
                        <a:pt x="4069" y="3821"/>
                        <a:pt x="4069" y="3821"/>
                      </a:cubicBezTo>
                      <a:cubicBezTo>
                        <a:pt x="4069" y="3821"/>
                        <a:pt x="4075" y="3821"/>
                        <a:pt x="4075" y="3821"/>
                      </a:cubicBezTo>
                      <a:cubicBezTo>
                        <a:pt x="4075" y="3821"/>
                        <a:pt x="4077" y="3821"/>
                        <a:pt x="4077" y="3821"/>
                      </a:cubicBezTo>
                      <a:cubicBezTo>
                        <a:pt x="4077" y="3821"/>
                        <a:pt x="4079" y="3821"/>
                        <a:pt x="4079" y="3821"/>
                      </a:cubicBezTo>
                      <a:cubicBezTo>
                        <a:pt x="4079" y="3821"/>
                        <a:pt x="4082" y="3821"/>
                        <a:pt x="4082" y="3821"/>
                      </a:cubicBezTo>
                      <a:cubicBezTo>
                        <a:pt x="4082" y="3821"/>
                        <a:pt x="4084" y="3821"/>
                        <a:pt x="4084" y="3821"/>
                      </a:cubicBezTo>
                      <a:cubicBezTo>
                        <a:pt x="4084" y="3821"/>
                        <a:pt x="4088" y="3821"/>
                        <a:pt x="4088" y="3821"/>
                      </a:cubicBezTo>
                      <a:cubicBezTo>
                        <a:pt x="4088" y="3821"/>
                        <a:pt x="4092" y="3821"/>
                        <a:pt x="4092" y="3821"/>
                      </a:cubicBezTo>
                      <a:cubicBezTo>
                        <a:pt x="4092" y="3821"/>
                        <a:pt x="4094" y="3821"/>
                        <a:pt x="4094" y="3821"/>
                      </a:cubicBezTo>
                      <a:cubicBezTo>
                        <a:pt x="4094" y="3821"/>
                        <a:pt x="4096" y="3821"/>
                        <a:pt x="4096" y="3821"/>
                      </a:cubicBezTo>
                      <a:cubicBezTo>
                        <a:pt x="4096" y="3821"/>
                        <a:pt x="4097" y="3820"/>
                        <a:pt x="4097" y="3820"/>
                      </a:cubicBezTo>
                      <a:cubicBezTo>
                        <a:pt x="4097" y="3820"/>
                        <a:pt x="4101" y="3821"/>
                        <a:pt x="4101" y="3821"/>
                      </a:cubicBezTo>
                      <a:cubicBezTo>
                        <a:pt x="4101" y="3821"/>
                        <a:pt x="4104" y="3820"/>
                        <a:pt x="4104" y="3820"/>
                      </a:cubicBezTo>
                      <a:cubicBezTo>
                        <a:pt x="4104" y="3820"/>
                        <a:pt x="4106" y="3820"/>
                        <a:pt x="4106" y="3820"/>
                      </a:cubicBezTo>
                      <a:cubicBezTo>
                        <a:pt x="4106" y="3820"/>
                        <a:pt x="4107" y="3821"/>
                        <a:pt x="4107" y="3821"/>
                      </a:cubicBezTo>
                      <a:cubicBezTo>
                        <a:pt x="4107" y="3821"/>
                        <a:pt x="4115" y="3821"/>
                        <a:pt x="4115" y="3821"/>
                      </a:cubicBezTo>
                      <a:cubicBezTo>
                        <a:pt x="4115" y="3821"/>
                        <a:pt x="4116" y="3820"/>
                        <a:pt x="4116" y="3820"/>
                      </a:cubicBezTo>
                      <a:cubicBezTo>
                        <a:pt x="4116" y="3820"/>
                        <a:pt x="4117" y="3821"/>
                        <a:pt x="4117" y="3821"/>
                      </a:cubicBezTo>
                      <a:cubicBezTo>
                        <a:pt x="4117" y="3821"/>
                        <a:pt x="4120" y="3820"/>
                        <a:pt x="4120" y="3820"/>
                      </a:cubicBezTo>
                      <a:cubicBezTo>
                        <a:pt x="4120" y="3820"/>
                        <a:pt x="4127" y="3820"/>
                        <a:pt x="4127" y="3820"/>
                      </a:cubicBezTo>
                      <a:cubicBezTo>
                        <a:pt x="4127" y="3820"/>
                        <a:pt x="4128" y="3821"/>
                        <a:pt x="4128" y="3821"/>
                      </a:cubicBezTo>
                      <a:cubicBezTo>
                        <a:pt x="4128" y="3821"/>
                        <a:pt x="4130" y="3821"/>
                        <a:pt x="4130" y="3821"/>
                      </a:cubicBezTo>
                      <a:cubicBezTo>
                        <a:pt x="4130" y="3821"/>
                        <a:pt x="4134" y="3820"/>
                        <a:pt x="4134" y="3820"/>
                      </a:cubicBezTo>
                      <a:cubicBezTo>
                        <a:pt x="4134" y="3820"/>
                        <a:pt x="4136" y="3819"/>
                        <a:pt x="4136" y="3819"/>
                      </a:cubicBezTo>
                      <a:cubicBezTo>
                        <a:pt x="4136" y="3819"/>
                        <a:pt x="4138" y="3820"/>
                        <a:pt x="4138" y="3820"/>
                      </a:cubicBezTo>
                      <a:cubicBezTo>
                        <a:pt x="4138" y="3820"/>
                        <a:pt x="4140" y="3820"/>
                        <a:pt x="4140" y="3820"/>
                      </a:cubicBezTo>
                      <a:cubicBezTo>
                        <a:pt x="4140" y="3820"/>
                        <a:pt x="4145" y="3821"/>
                        <a:pt x="4145" y="3821"/>
                      </a:cubicBezTo>
                      <a:cubicBezTo>
                        <a:pt x="4145" y="3821"/>
                        <a:pt x="4147" y="3821"/>
                        <a:pt x="4147" y="3821"/>
                      </a:cubicBezTo>
                      <a:cubicBezTo>
                        <a:pt x="4147" y="3821"/>
                        <a:pt x="4149" y="3820"/>
                        <a:pt x="4149" y="3820"/>
                      </a:cubicBezTo>
                      <a:cubicBezTo>
                        <a:pt x="4149" y="3820"/>
                        <a:pt x="4152" y="3821"/>
                        <a:pt x="4152" y="3821"/>
                      </a:cubicBezTo>
                      <a:cubicBezTo>
                        <a:pt x="4152" y="3821"/>
                        <a:pt x="4154" y="3820"/>
                        <a:pt x="4154" y="3820"/>
                      </a:cubicBezTo>
                      <a:cubicBezTo>
                        <a:pt x="4154" y="3820"/>
                        <a:pt x="4157" y="3821"/>
                        <a:pt x="4157" y="3821"/>
                      </a:cubicBezTo>
                      <a:cubicBezTo>
                        <a:pt x="4157" y="3821"/>
                        <a:pt x="4162" y="3820"/>
                        <a:pt x="4162" y="3820"/>
                      </a:cubicBezTo>
                      <a:cubicBezTo>
                        <a:pt x="4162" y="3820"/>
                        <a:pt x="4164" y="3821"/>
                        <a:pt x="4164" y="3821"/>
                      </a:cubicBezTo>
                      <a:cubicBezTo>
                        <a:pt x="4164" y="3821"/>
                        <a:pt x="4166" y="3820"/>
                        <a:pt x="4166" y="3820"/>
                      </a:cubicBezTo>
                      <a:cubicBezTo>
                        <a:pt x="4166" y="3820"/>
                        <a:pt x="4170" y="3820"/>
                        <a:pt x="4170" y="3820"/>
                      </a:cubicBezTo>
                      <a:cubicBezTo>
                        <a:pt x="4170" y="3820"/>
                        <a:pt x="4173" y="3820"/>
                        <a:pt x="4173" y="3820"/>
                      </a:cubicBezTo>
                      <a:cubicBezTo>
                        <a:pt x="4173" y="3820"/>
                        <a:pt x="4175" y="3820"/>
                        <a:pt x="4175" y="3820"/>
                      </a:cubicBezTo>
                      <a:cubicBezTo>
                        <a:pt x="4175" y="3820"/>
                        <a:pt x="4176" y="3821"/>
                        <a:pt x="4176" y="3821"/>
                      </a:cubicBezTo>
                      <a:cubicBezTo>
                        <a:pt x="4176" y="3821"/>
                        <a:pt x="4182" y="3820"/>
                        <a:pt x="4182" y="3820"/>
                      </a:cubicBezTo>
                      <a:cubicBezTo>
                        <a:pt x="4182" y="3820"/>
                        <a:pt x="4184" y="3820"/>
                        <a:pt x="4184" y="3820"/>
                      </a:cubicBezTo>
                      <a:cubicBezTo>
                        <a:pt x="4184" y="3820"/>
                        <a:pt x="4185" y="3820"/>
                        <a:pt x="4185" y="3820"/>
                      </a:cubicBezTo>
                      <a:cubicBezTo>
                        <a:pt x="4185" y="3820"/>
                        <a:pt x="4190" y="3820"/>
                        <a:pt x="4190" y="3820"/>
                      </a:cubicBezTo>
                      <a:cubicBezTo>
                        <a:pt x="4190" y="3820"/>
                        <a:pt x="4191" y="3820"/>
                        <a:pt x="4191" y="3820"/>
                      </a:cubicBezTo>
                      <a:cubicBezTo>
                        <a:pt x="4191" y="3820"/>
                        <a:pt x="4194" y="3820"/>
                        <a:pt x="4194" y="3820"/>
                      </a:cubicBezTo>
                      <a:cubicBezTo>
                        <a:pt x="4194" y="3820"/>
                        <a:pt x="4197" y="3820"/>
                        <a:pt x="4197" y="3820"/>
                      </a:cubicBezTo>
                      <a:cubicBezTo>
                        <a:pt x="4197" y="3820"/>
                        <a:pt x="4201" y="3819"/>
                        <a:pt x="4201" y="3819"/>
                      </a:cubicBezTo>
                      <a:cubicBezTo>
                        <a:pt x="4201" y="3819"/>
                        <a:pt x="4203" y="3820"/>
                        <a:pt x="4203" y="3820"/>
                      </a:cubicBezTo>
                      <a:cubicBezTo>
                        <a:pt x="4203" y="3820"/>
                        <a:pt x="4207" y="3819"/>
                        <a:pt x="4207" y="3819"/>
                      </a:cubicBezTo>
                      <a:cubicBezTo>
                        <a:pt x="4207" y="3819"/>
                        <a:pt x="4209" y="3819"/>
                        <a:pt x="4209" y="3819"/>
                      </a:cubicBezTo>
                      <a:cubicBezTo>
                        <a:pt x="4209" y="3819"/>
                        <a:pt x="4211" y="3819"/>
                        <a:pt x="4211" y="3819"/>
                      </a:cubicBezTo>
                      <a:cubicBezTo>
                        <a:pt x="4211" y="3819"/>
                        <a:pt x="4216" y="3820"/>
                        <a:pt x="4216" y="3820"/>
                      </a:cubicBezTo>
                      <a:cubicBezTo>
                        <a:pt x="4216" y="3820"/>
                        <a:pt x="4219" y="3819"/>
                        <a:pt x="4219" y="3819"/>
                      </a:cubicBezTo>
                      <a:cubicBezTo>
                        <a:pt x="4219" y="3819"/>
                        <a:pt x="4221" y="3819"/>
                        <a:pt x="4221" y="3819"/>
                      </a:cubicBezTo>
                      <a:cubicBezTo>
                        <a:pt x="4221" y="3819"/>
                        <a:pt x="4224" y="3819"/>
                        <a:pt x="4224" y="3819"/>
                      </a:cubicBezTo>
                      <a:cubicBezTo>
                        <a:pt x="4224" y="3819"/>
                        <a:pt x="4228" y="3818"/>
                        <a:pt x="4228" y="3818"/>
                      </a:cubicBezTo>
                      <a:cubicBezTo>
                        <a:pt x="4228" y="3818"/>
                        <a:pt x="4230" y="3819"/>
                        <a:pt x="4230" y="3819"/>
                      </a:cubicBezTo>
                      <a:cubicBezTo>
                        <a:pt x="4230" y="3819"/>
                        <a:pt x="4232" y="3819"/>
                        <a:pt x="4232" y="3819"/>
                      </a:cubicBezTo>
                      <a:cubicBezTo>
                        <a:pt x="4232" y="3819"/>
                        <a:pt x="4236" y="3819"/>
                        <a:pt x="4236" y="3819"/>
                      </a:cubicBezTo>
                      <a:cubicBezTo>
                        <a:pt x="4236" y="3819"/>
                        <a:pt x="4236" y="3819"/>
                        <a:pt x="4236" y="3819"/>
                      </a:cubicBezTo>
                      <a:cubicBezTo>
                        <a:pt x="4236" y="3819"/>
                        <a:pt x="4241" y="3818"/>
                        <a:pt x="4241" y="3818"/>
                      </a:cubicBezTo>
                      <a:cubicBezTo>
                        <a:pt x="4241" y="3818"/>
                        <a:pt x="4243" y="3818"/>
                        <a:pt x="4243" y="3818"/>
                      </a:cubicBezTo>
                      <a:cubicBezTo>
                        <a:pt x="4243" y="3818"/>
                        <a:pt x="4246" y="3819"/>
                        <a:pt x="4246" y="3819"/>
                      </a:cubicBezTo>
                      <a:cubicBezTo>
                        <a:pt x="4246" y="3819"/>
                        <a:pt x="4251" y="3819"/>
                        <a:pt x="4251" y="3819"/>
                      </a:cubicBezTo>
                      <a:cubicBezTo>
                        <a:pt x="4251" y="3819"/>
                        <a:pt x="4253" y="3819"/>
                        <a:pt x="4253" y="3819"/>
                      </a:cubicBezTo>
                      <a:cubicBezTo>
                        <a:pt x="4253" y="3819"/>
                        <a:pt x="4253" y="3819"/>
                        <a:pt x="4253" y="3819"/>
                      </a:cubicBezTo>
                      <a:cubicBezTo>
                        <a:pt x="4253" y="3819"/>
                        <a:pt x="4257" y="3819"/>
                        <a:pt x="4257" y="3819"/>
                      </a:cubicBezTo>
                      <a:cubicBezTo>
                        <a:pt x="4257" y="3819"/>
                        <a:pt x="4260" y="3819"/>
                        <a:pt x="4260" y="3819"/>
                      </a:cubicBezTo>
                      <a:cubicBezTo>
                        <a:pt x="4260" y="3819"/>
                        <a:pt x="4263" y="3819"/>
                        <a:pt x="4263" y="3819"/>
                      </a:cubicBezTo>
                      <a:cubicBezTo>
                        <a:pt x="4263" y="3819"/>
                        <a:pt x="4267" y="3820"/>
                        <a:pt x="4267" y="3820"/>
                      </a:cubicBezTo>
                      <a:cubicBezTo>
                        <a:pt x="4267" y="3820"/>
                        <a:pt x="4270" y="3819"/>
                        <a:pt x="4270" y="3819"/>
                      </a:cubicBezTo>
                      <a:cubicBezTo>
                        <a:pt x="4270" y="3819"/>
                        <a:pt x="4272" y="3819"/>
                        <a:pt x="4272" y="3819"/>
                      </a:cubicBezTo>
                      <a:cubicBezTo>
                        <a:pt x="4272" y="3819"/>
                        <a:pt x="4275" y="3819"/>
                        <a:pt x="4275" y="3819"/>
                      </a:cubicBezTo>
                      <a:cubicBezTo>
                        <a:pt x="4275" y="3819"/>
                        <a:pt x="4276" y="3819"/>
                        <a:pt x="4276" y="3819"/>
                      </a:cubicBezTo>
                      <a:cubicBezTo>
                        <a:pt x="4276" y="3819"/>
                        <a:pt x="4279" y="3819"/>
                        <a:pt x="4279" y="3819"/>
                      </a:cubicBezTo>
                      <a:cubicBezTo>
                        <a:pt x="4279" y="3819"/>
                        <a:pt x="4283" y="3819"/>
                        <a:pt x="4283" y="3819"/>
                      </a:cubicBezTo>
                      <a:cubicBezTo>
                        <a:pt x="4283" y="3819"/>
                        <a:pt x="4286" y="3819"/>
                        <a:pt x="4286" y="3819"/>
                      </a:cubicBezTo>
                      <a:cubicBezTo>
                        <a:pt x="4286" y="3819"/>
                        <a:pt x="4288" y="3819"/>
                        <a:pt x="4288" y="3819"/>
                      </a:cubicBezTo>
                      <a:cubicBezTo>
                        <a:pt x="4288" y="3819"/>
                        <a:pt x="4292" y="3819"/>
                        <a:pt x="4292" y="3819"/>
                      </a:cubicBezTo>
                      <a:cubicBezTo>
                        <a:pt x="4292" y="3819"/>
                        <a:pt x="4293" y="3819"/>
                        <a:pt x="4293" y="3819"/>
                      </a:cubicBezTo>
                      <a:cubicBezTo>
                        <a:pt x="4293" y="3819"/>
                        <a:pt x="4295" y="3818"/>
                        <a:pt x="4295" y="3818"/>
                      </a:cubicBezTo>
                      <a:cubicBezTo>
                        <a:pt x="4295" y="3818"/>
                        <a:pt x="4301" y="3819"/>
                        <a:pt x="4301" y="3819"/>
                      </a:cubicBezTo>
                      <a:cubicBezTo>
                        <a:pt x="4301" y="3819"/>
                        <a:pt x="4302" y="3818"/>
                        <a:pt x="4302" y="3818"/>
                      </a:cubicBezTo>
                      <a:cubicBezTo>
                        <a:pt x="4302" y="3818"/>
                        <a:pt x="4305" y="3818"/>
                        <a:pt x="4305" y="3818"/>
                      </a:cubicBezTo>
                      <a:cubicBezTo>
                        <a:pt x="4305" y="3818"/>
                        <a:pt x="4309" y="3817"/>
                        <a:pt x="4309" y="3817"/>
                      </a:cubicBezTo>
                      <a:cubicBezTo>
                        <a:pt x="4309" y="3817"/>
                        <a:pt x="4309" y="3817"/>
                        <a:pt x="4309" y="3817"/>
                      </a:cubicBezTo>
                      <a:cubicBezTo>
                        <a:pt x="4309" y="3817"/>
                        <a:pt x="4314" y="3816"/>
                        <a:pt x="4314" y="3816"/>
                      </a:cubicBezTo>
                      <a:cubicBezTo>
                        <a:pt x="4314" y="3816"/>
                        <a:pt x="4315" y="3816"/>
                        <a:pt x="4315" y="3816"/>
                      </a:cubicBezTo>
                      <a:cubicBezTo>
                        <a:pt x="4315" y="3816"/>
                        <a:pt x="4320" y="3812"/>
                        <a:pt x="4320" y="3812"/>
                      </a:cubicBezTo>
                      <a:cubicBezTo>
                        <a:pt x="4320" y="3812"/>
                        <a:pt x="4321" y="3812"/>
                        <a:pt x="4321" y="3812"/>
                      </a:cubicBezTo>
                      <a:cubicBezTo>
                        <a:pt x="4321" y="3812"/>
                        <a:pt x="4326" y="3798"/>
                        <a:pt x="4326" y="3798"/>
                      </a:cubicBezTo>
                      <a:cubicBezTo>
                        <a:pt x="4326" y="3798"/>
                        <a:pt x="4326" y="3797"/>
                        <a:pt x="4326" y="3797"/>
                      </a:cubicBezTo>
                      <a:cubicBezTo>
                        <a:pt x="4326" y="3797"/>
                        <a:pt x="4331" y="3727"/>
                        <a:pt x="4331" y="3727"/>
                      </a:cubicBezTo>
                      <a:cubicBezTo>
                        <a:pt x="4331" y="3727"/>
                        <a:pt x="4332" y="3732"/>
                        <a:pt x="4332" y="3732"/>
                      </a:cubicBezTo>
                      <a:cubicBezTo>
                        <a:pt x="4332" y="3732"/>
                        <a:pt x="4336" y="3775"/>
                        <a:pt x="4336" y="3775"/>
                      </a:cubicBezTo>
                      <a:cubicBezTo>
                        <a:pt x="4336" y="3775"/>
                        <a:pt x="4338" y="3771"/>
                        <a:pt x="4338" y="3771"/>
                      </a:cubicBezTo>
                      <a:cubicBezTo>
                        <a:pt x="4338" y="3771"/>
                        <a:pt x="4343" y="3644"/>
                        <a:pt x="4343" y="3644"/>
                      </a:cubicBezTo>
                      <a:cubicBezTo>
                        <a:pt x="4343" y="3644"/>
                        <a:pt x="4345" y="3624"/>
                        <a:pt x="4345" y="3624"/>
                      </a:cubicBezTo>
                      <a:cubicBezTo>
                        <a:pt x="4345" y="3624"/>
                        <a:pt x="4349" y="3687"/>
                        <a:pt x="4349" y="3687"/>
                      </a:cubicBezTo>
                      <a:cubicBezTo>
                        <a:pt x="4349" y="3687"/>
                        <a:pt x="4349" y="3689"/>
                        <a:pt x="4349" y="3689"/>
                      </a:cubicBezTo>
                      <a:cubicBezTo>
                        <a:pt x="4349" y="3689"/>
                        <a:pt x="4353" y="3720"/>
                        <a:pt x="4353" y="3720"/>
                      </a:cubicBezTo>
                      <a:cubicBezTo>
                        <a:pt x="4353" y="3720"/>
                        <a:pt x="4355" y="3697"/>
                        <a:pt x="4355" y="3697"/>
                      </a:cubicBezTo>
                      <a:cubicBezTo>
                        <a:pt x="4355" y="3697"/>
                        <a:pt x="4360" y="3619"/>
                        <a:pt x="4360" y="3619"/>
                      </a:cubicBezTo>
                      <a:cubicBezTo>
                        <a:pt x="4360" y="3619"/>
                        <a:pt x="4360" y="3618"/>
                        <a:pt x="4360" y="3618"/>
                      </a:cubicBezTo>
                      <a:cubicBezTo>
                        <a:pt x="4360" y="3618"/>
                        <a:pt x="4366" y="3742"/>
                        <a:pt x="4366" y="3742"/>
                      </a:cubicBezTo>
                      <a:cubicBezTo>
                        <a:pt x="4366" y="3742"/>
                        <a:pt x="4369" y="3765"/>
                        <a:pt x="4369" y="3765"/>
                      </a:cubicBezTo>
                      <a:cubicBezTo>
                        <a:pt x="4369" y="3765"/>
                        <a:pt x="4372" y="3745"/>
                        <a:pt x="4372" y="3745"/>
                      </a:cubicBezTo>
                      <a:cubicBezTo>
                        <a:pt x="4372" y="3745"/>
                        <a:pt x="4374" y="3709"/>
                        <a:pt x="4374" y="3709"/>
                      </a:cubicBezTo>
                      <a:cubicBezTo>
                        <a:pt x="4374" y="3709"/>
                        <a:pt x="4377" y="3768"/>
                        <a:pt x="4377" y="3768"/>
                      </a:cubicBezTo>
                      <a:cubicBezTo>
                        <a:pt x="4377" y="3768"/>
                        <a:pt x="4377" y="3772"/>
                        <a:pt x="4377" y="3772"/>
                      </a:cubicBezTo>
                      <a:cubicBezTo>
                        <a:pt x="4377" y="3772"/>
                        <a:pt x="4383" y="3800"/>
                        <a:pt x="4383" y="3800"/>
                      </a:cubicBezTo>
                      <a:cubicBezTo>
                        <a:pt x="4383" y="3800"/>
                        <a:pt x="4383" y="3801"/>
                        <a:pt x="4383" y="3801"/>
                      </a:cubicBezTo>
                      <a:cubicBezTo>
                        <a:pt x="4383" y="3801"/>
                        <a:pt x="4388" y="3808"/>
                        <a:pt x="4388" y="3808"/>
                      </a:cubicBezTo>
                      <a:cubicBezTo>
                        <a:pt x="4388" y="3808"/>
                        <a:pt x="4389" y="3809"/>
                        <a:pt x="4389" y="3809"/>
                      </a:cubicBezTo>
                      <a:cubicBezTo>
                        <a:pt x="4389" y="3809"/>
                        <a:pt x="4394" y="3811"/>
                        <a:pt x="4394" y="3811"/>
                      </a:cubicBezTo>
                      <a:cubicBezTo>
                        <a:pt x="4394" y="3811"/>
                        <a:pt x="4394" y="3811"/>
                        <a:pt x="4394" y="3811"/>
                      </a:cubicBezTo>
                      <a:cubicBezTo>
                        <a:pt x="4394" y="3811"/>
                        <a:pt x="4400" y="3813"/>
                        <a:pt x="4400" y="3813"/>
                      </a:cubicBezTo>
                      <a:cubicBezTo>
                        <a:pt x="4400" y="3813"/>
                        <a:pt x="4400" y="3813"/>
                        <a:pt x="4400" y="3813"/>
                      </a:cubicBezTo>
                      <a:cubicBezTo>
                        <a:pt x="4400" y="3813"/>
                        <a:pt x="4405" y="3815"/>
                        <a:pt x="4405" y="3815"/>
                      </a:cubicBezTo>
                      <a:cubicBezTo>
                        <a:pt x="4405" y="3815"/>
                        <a:pt x="4406" y="3815"/>
                        <a:pt x="4406" y="3815"/>
                      </a:cubicBezTo>
                      <a:cubicBezTo>
                        <a:pt x="4406" y="3815"/>
                        <a:pt x="4409" y="3815"/>
                        <a:pt x="4409" y="3815"/>
                      </a:cubicBezTo>
                      <a:cubicBezTo>
                        <a:pt x="4409" y="3815"/>
                        <a:pt x="4411" y="3815"/>
                        <a:pt x="4411" y="3815"/>
                      </a:cubicBezTo>
                      <a:cubicBezTo>
                        <a:pt x="4411" y="3815"/>
                        <a:pt x="4417" y="3816"/>
                        <a:pt x="4417" y="3816"/>
                      </a:cubicBezTo>
                      <a:cubicBezTo>
                        <a:pt x="4417" y="3816"/>
                        <a:pt x="4418" y="3817"/>
                        <a:pt x="4418" y="3817"/>
                      </a:cubicBezTo>
                      <a:cubicBezTo>
                        <a:pt x="4418" y="3817"/>
                        <a:pt x="4422" y="3817"/>
                        <a:pt x="4422" y="3817"/>
                      </a:cubicBezTo>
                      <a:cubicBezTo>
                        <a:pt x="4422" y="3817"/>
                        <a:pt x="4426" y="3817"/>
                        <a:pt x="4426" y="3817"/>
                      </a:cubicBezTo>
                      <a:cubicBezTo>
                        <a:pt x="4426" y="3817"/>
                        <a:pt x="4428" y="3818"/>
                        <a:pt x="4428" y="3818"/>
                      </a:cubicBezTo>
                      <a:cubicBezTo>
                        <a:pt x="4428" y="3818"/>
                        <a:pt x="4430" y="3818"/>
                        <a:pt x="4430" y="3818"/>
                      </a:cubicBezTo>
                      <a:cubicBezTo>
                        <a:pt x="4430" y="3818"/>
                        <a:pt x="4434" y="3819"/>
                        <a:pt x="4434" y="3819"/>
                      </a:cubicBezTo>
                      <a:cubicBezTo>
                        <a:pt x="4434" y="3819"/>
                        <a:pt x="4434" y="3819"/>
                        <a:pt x="4434" y="3819"/>
                      </a:cubicBezTo>
                      <a:cubicBezTo>
                        <a:pt x="4434" y="3819"/>
                        <a:pt x="4435" y="3818"/>
                        <a:pt x="4435" y="3818"/>
                      </a:cubicBezTo>
                      <a:cubicBezTo>
                        <a:pt x="4435" y="3818"/>
                        <a:pt x="4441" y="3818"/>
                        <a:pt x="4441" y="3818"/>
                      </a:cubicBezTo>
                      <a:cubicBezTo>
                        <a:pt x="4441" y="3818"/>
                        <a:pt x="4444" y="3819"/>
                        <a:pt x="4444" y="3819"/>
                      </a:cubicBezTo>
                      <a:cubicBezTo>
                        <a:pt x="4444" y="3819"/>
                        <a:pt x="4446" y="3819"/>
                        <a:pt x="4446" y="3819"/>
                      </a:cubicBezTo>
                      <a:cubicBezTo>
                        <a:pt x="4446" y="3819"/>
                        <a:pt x="4447" y="3819"/>
                        <a:pt x="4447" y="3819"/>
                      </a:cubicBezTo>
                      <a:cubicBezTo>
                        <a:pt x="4447" y="3819"/>
                        <a:pt x="4451" y="3819"/>
                        <a:pt x="4451" y="3819"/>
                      </a:cubicBezTo>
                      <a:cubicBezTo>
                        <a:pt x="4451" y="3819"/>
                        <a:pt x="4454" y="3818"/>
                        <a:pt x="4454" y="3818"/>
                      </a:cubicBezTo>
                      <a:cubicBezTo>
                        <a:pt x="4454" y="3818"/>
                        <a:pt x="4458" y="3819"/>
                        <a:pt x="4458" y="3819"/>
                      </a:cubicBezTo>
                      <a:cubicBezTo>
                        <a:pt x="4458" y="3819"/>
                        <a:pt x="4459" y="3818"/>
                        <a:pt x="4459" y="3818"/>
                      </a:cubicBezTo>
                      <a:cubicBezTo>
                        <a:pt x="4459" y="3818"/>
                        <a:pt x="4462" y="3819"/>
                        <a:pt x="4462" y="3819"/>
                      </a:cubicBezTo>
                      <a:cubicBezTo>
                        <a:pt x="4462" y="3819"/>
                        <a:pt x="4468" y="3817"/>
                        <a:pt x="4468" y="3817"/>
                      </a:cubicBezTo>
                      <a:cubicBezTo>
                        <a:pt x="4468" y="3817"/>
                        <a:pt x="4468" y="3817"/>
                        <a:pt x="4468" y="3817"/>
                      </a:cubicBezTo>
                      <a:cubicBezTo>
                        <a:pt x="4468" y="3817"/>
                        <a:pt x="4472" y="3817"/>
                        <a:pt x="4472" y="3817"/>
                      </a:cubicBezTo>
                      <a:cubicBezTo>
                        <a:pt x="4472" y="3817"/>
                        <a:pt x="4473" y="3817"/>
                        <a:pt x="4473" y="3817"/>
                      </a:cubicBezTo>
                      <a:cubicBezTo>
                        <a:pt x="4473" y="3817"/>
                        <a:pt x="4479" y="3809"/>
                        <a:pt x="4479" y="3809"/>
                      </a:cubicBezTo>
                      <a:cubicBezTo>
                        <a:pt x="4479" y="3809"/>
                        <a:pt x="4481" y="3805"/>
                        <a:pt x="4481" y="3805"/>
                      </a:cubicBezTo>
                      <a:cubicBezTo>
                        <a:pt x="4481" y="3805"/>
                        <a:pt x="4484" y="3812"/>
                        <a:pt x="4484" y="3812"/>
                      </a:cubicBezTo>
                      <a:cubicBezTo>
                        <a:pt x="4484" y="3812"/>
                        <a:pt x="4486" y="3812"/>
                        <a:pt x="4486" y="3812"/>
                      </a:cubicBezTo>
                      <a:cubicBezTo>
                        <a:pt x="4486" y="3812"/>
                        <a:pt x="4490" y="3803"/>
                        <a:pt x="4490" y="3803"/>
                      </a:cubicBezTo>
                      <a:cubicBezTo>
                        <a:pt x="4490" y="3803"/>
                        <a:pt x="4490" y="3801"/>
                        <a:pt x="4490" y="3801"/>
                      </a:cubicBezTo>
                      <a:cubicBezTo>
                        <a:pt x="4490" y="3801"/>
                        <a:pt x="4494" y="3774"/>
                        <a:pt x="4494" y="3774"/>
                      </a:cubicBezTo>
                      <a:cubicBezTo>
                        <a:pt x="4494" y="3774"/>
                        <a:pt x="4496" y="3794"/>
                        <a:pt x="4496" y="3794"/>
                      </a:cubicBezTo>
                      <a:cubicBezTo>
                        <a:pt x="4496" y="3794"/>
                        <a:pt x="4499" y="3803"/>
                        <a:pt x="4499" y="3803"/>
                      </a:cubicBezTo>
                      <a:cubicBezTo>
                        <a:pt x="4499" y="3803"/>
                        <a:pt x="4502" y="3795"/>
                        <a:pt x="4502" y="3795"/>
                      </a:cubicBezTo>
                      <a:cubicBezTo>
                        <a:pt x="4502" y="3795"/>
                        <a:pt x="4506" y="3732"/>
                        <a:pt x="4506" y="3732"/>
                      </a:cubicBezTo>
                      <a:cubicBezTo>
                        <a:pt x="4506" y="3732"/>
                        <a:pt x="4507" y="3745"/>
                        <a:pt x="4507" y="3745"/>
                      </a:cubicBezTo>
                      <a:cubicBezTo>
                        <a:pt x="4507" y="3745"/>
                        <a:pt x="4513" y="3793"/>
                        <a:pt x="4513" y="3793"/>
                      </a:cubicBezTo>
                      <a:cubicBezTo>
                        <a:pt x="4513" y="3793"/>
                        <a:pt x="4513" y="3793"/>
                        <a:pt x="4513" y="3793"/>
                      </a:cubicBezTo>
                      <a:cubicBezTo>
                        <a:pt x="4513" y="3793"/>
                        <a:pt x="4518" y="3713"/>
                        <a:pt x="4518" y="3713"/>
                      </a:cubicBezTo>
                      <a:cubicBezTo>
                        <a:pt x="4518" y="3713"/>
                        <a:pt x="4519" y="3710"/>
                        <a:pt x="4519" y="3710"/>
                      </a:cubicBezTo>
                      <a:cubicBezTo>
                        <a:pt x="4519" y="3710"/>
                        <a:pt x="4524" y="3789"/>
                        <a:pt x="4524" y="3789"/>
                      </a:cubicBezTo>
                      <a:cubicBezTo>
                        <a:pt x="4524" y="3789"/>
                        <a:pt x="4526" y="3793"/>
                        <a:pt x="4526" y="3793"/>
                      </a:cubicBezTo>
                      <a:cubicBezTo>
                        <a:pt x="4526" y="3793"/>
                        <a:pt x="4530" y="3757"/>
                        <a:pt x="4530" y="3757"/>
                      </a:cubicBezTo>
                      <a:cubicBezTo>
                        <a:pt x="4530" y="3757"/>
                        <a:pt x="4532" y="3731"/>
                        <a:pt x="4532" y="3731"/>
                      </a:cubicBezTo>
                      <a:cubicBezTo>
                        <a:pt x="4532" y="3731"/>
                        <a:pt x="4536" y="3789"/>
                        <a:pt x="4536" y="3789"/>
                      </a:cubicBezTo>
                      <a:cubicBezTo>
                        <a:pt x="4536" y="3789"/>
                        <a:pt x="4536" y="3791"/>
                        <a:pt x="4536" y="3791"/>
                      </a:cubicBezTo>
                      <a:cubicBezTo>
                        <a:pt x="4536" y="3791"/>
                        <a:pt x="4539" y="3801"/>
                        <a:pt x="4539" y="3801"/>
                      </a:cubicBezTo>
                      <a:cubicBezTo>
                        <a:pt x="4539" y="3801"/>
                        <a:pt x="4541" y="3794"/>
                        <a:pt x="4541" y="3794"/>
                      </a:cubicBezTo>
                      <a:cubicBezTo>
                        <a:pt x="4541" y="3794"/>
                        <a:pt x="4544" y="3774"/>
                        <a:pt x="4544" y="3774"/>
                      </a:cubicBezTo>
                      <a:cubicBezTo>
                        <a:pt x="4544" y="3774"/>
                        <a:pt x="4547" y="3796"/>
                        <a:pt x="4547" y="3796"/>
                      </a:cubicBezTo>
                      <a:cubicBezTo>
                        <a:pt x="4547" y="3796"/>
                        <a:pt x="4552" y="3811"/>
                        <a:pt x="4552" y="3811"/>
                      </a:cubicBezTo>
                      <a:cubicBezTo>
                        <a:pt x="4552" y="3811"/>
                        <a:pt x="4553" y="3811"/>
                        <a:pt x="4553" y="3811"/>
                      </a:cubicBezTo>
                      <a:cubicBezTo>
                        <a:pt x="4553" y="3811"/>
                        <a:pt x="4557" y="3805"/>
                        <a:pt x="4557" y="3805"/>
                      </a:cubicBezTo>
                      <a:cubicBezTo>
                        <a:pt x="4557" y="3805"/>
                        <a:pt x="4558" y="3807"/>
                        <a:pt x="4558" y="3807"/>
                      </a:cubicBezTo>
                      <a:cubicBezTo>
                        <a:pt x="4558" y="3807"/>
                        <a:pt x="4564" y="3817"/>
                        <a:pt x="4564" y="3817"/>
                      </a:cubicBezTo>
                      <a:cubicBezTo>
                        <a:pt x="4564" y="3817"/>
                        <a:pt x="4564" y="3817"/>
                        <a:pt x="4564" y="3817"/>
                      </a:cubicBezTo>
                      <a:cubicBezTo>
                        <a:pt x="4564" y="3817"/>
                        <a:pt x="4566" y="3817"/>
                        <a:pt x="4566" y="3817"/>
                      </a:cubicBezTo>
                      <a:cubicBezTo>
                        <a:pt x="4566" y="3817"/>
                        <a:pt x="4570" y="3817"/>
                        <a:pt x="4570" y="3817"/>
                      </a:cubicBezTo>
                      <a:cubicBezTo>
                        <a:pt x="4570" y="3817"/>
                        <a:pt x="4574" y="3819"/>
                        <a:pt x="4574" y="3819"/>
                      </a:cubicBezTo>
                      <a:cubicBezTo>
                        <a:pt x="4574" y="3819"/>
                        <a:pt x="4578" y="3819"/>
                        <a:pt x="4578" y="3819"/>
                      </a:cubicBezTo>
                      <a:cubicBezTo>
                        <a:pt x="4578" y="3819"/>
                        <a:pt x="4581" y="3819"/>
                        <a:pt x="4581" y="3819"/>
                      </a:cubicBezTo>
                      <a:cubicBezTo>
                        <a:pt x="4581" y="3819"/>
                        <a:pt x="4581" y="3819"/>
                        <a:pt x="4581" y="3819"/>
                      </a:cubicBezTo>
                      <a:cubicBezTo>
                        <a:pt x="4581" y="3819"/>
                        <a:pt x="4586" y="3820"/>
                        <a:pt x="4586" y="3820"/>
                      </a:cubicBezTo>
                      <a:cubicBezTo>
                        <a:pt x="4586" y="3820"/>
                        <a:pt x="4587" y="3819"/>
                        <a:pt x="4587" y="3819"/>
                      </a:cubicBezTo>
                      <a:cubicBezTo>
                        <a:pt x="4587" y="3819"/>
                        <a:pt x="4592" y="3820"/>
                        <a:pt x="4592" y="3820"/>
                      </a:cubicBezTo>
                      <a:cubicBezTo>
                        <a:pt x="4592" y="3820"/>
                        <a:pt x="4593" y="3820"/>
                        <a:pt x="4593" y="3820"/>
                      </a:cubicBezTo>
                      <a:cubicBezTo>
                        <a:pt x="4593" y="3820"/>
                        <a:pt x="4596" y="3820"/>
                        <a:pt x="4596" y="3820"/>
                      </a:cubicBezTo>
                      <a:cubicBezTo>
                        <a:pt x="4596" y="3820"/>
                        <a:pt x="4598" y="3820"/>
                        <a:pt x="4598" y="3820"/>
                      </a:cubicBezTo>
                      <a:cubicBezTo>
                        <a:pt x="4598" y="3820"/>
                        <a:pt x="4600" y="3820"/>
                        <a:pt x="4600" y="3820"/>
                      </a:cubicBezTo>
                      <a:cubicBezTo>
                        <a:pt x="4600" y="3820"/>
                        <a:pt x="4603" y="3820"/>
                        <a:pt x="4603" y="3820"/>
                      </a:cubicBezTo>
                      <a:cubicBezTo>
                        <a:pt x="4603" y="3820"/>
                        <a:pt x="4606" y="3821"/>
                        <a:pt x="4606" y="3821"/>
                      </a:cubicBezTo>
                      <a:cubicBezTo>
                        <a:pt x="4606" y="3821"/>
                        <a:pt x="4612" y="3821"/>
                        <a:pt x="4612" y="3821"/>
                      </a:cubicBezTo>
                      <a:cubicBezTo>
                        <a:pt x="4612" y="3821"/>
                        <a:pt x="4613" y="3820"/>
                        <a:pt x="4613" y="3820"/>
                      </a:cubicBezTo>
                      <a:cubicBezTo>
                        <a:pt x="4613" y="3820"/>
                        <a:pt x="4617" y="3820"/>
                        <a:pt x="4617" y="3820"/>
                      </a:cubicBezTo>
                      <a:cubicBezTo>
                        <a:pt x="4617" y="3820"/>
                        <a:pt x="4619" y="3821"/>
                        <a:pt x="4619" y="3821"/>
                      </a:cubicBezTo>
                      <a:cubicBezTo>
                        <a:pt x="4619" y="3821"/>
                        <a:pt x="4624" y="3821"/>
                        <a:pt x="4624" y="3821"/>
                      </a:cubicBezTo>
                      <a:cubicBezTo>
                        <a:pt x="4624" y="3821"/>
                        <a:pt x="4625" y="3820"/>
                        <a:pt x="4625" y="3820"/>
                      </a:cubicBezTo>
                      <a:cubicBezTo>
                        <a:pt x="4625" y="3820"/>
                        <a:pt x="4627" y="3820"/>
                        <a:pt x="4627" y="3820"/>
                      </a:cubicBezTo>
                      <a:cubicBezTo>
                        <a:pt x="4627" y="3820"/>
                        <a:pt x="4628" y="3820"/>
                        <a:pt x="4628" y="3820"/>
                      </a:cubicBezTo>
                      <a:cubicBezTo>
                        <a:pt x="4628" y="3820"/>
                        <a:pt x="4632" y="3821"/>
                        <a:pt x="4632" y="3821"/>
                      </a:cubicBezTo>
                      <a:cubicBezTo>
                        <a:pt x="4632" y="3821"/>
                        <a:pt x="4635" y="3820"/>
                        <a:pt x="4635" y="3820"/>
                      </a:cubicBezTo>
                      <a:cubicBezTo>
                        <a:pt x="4635" y="3820"/>
                        <a:pt x="4637" y="3820"/>
                        <a:pt x="4637" y="3820"/>
                      </a:cubicBezTo>
                      <a:cubicBezTo>
                        <a:pt x="4637" y="3820"/>
                        <a:pt x="4640" y="3820"/>
                        <a:pt x="4640" y="3820"/>
                      </a:cubicBezTo>
                      <a:cubicBezTo>
                        <a:pt x="4640" y="3820"/>
                        <a:pt x="4643" y="3820"/>
                        <a:pt x="4643" y="3820"/>
                      </a:cubicBezTo>
                      <a:cubicBezTo>
                        <a:pt x="4643" y="3820"/>
                        <a:pt x="4647" y="3820"/>
                        <a:pt x="4647" y="3820"/>
                      </a:cubicBezTo>
                      <a:cubicBezTo>
                        <a:pt x="4647" y="3820"/>
                        <a:pt x="4649" y="3820"/>
                        <a:pt x="4649" y="3820"/>
                      </a:cubicBezTo>
                      <a:cubicBezTo>
                        <a:pt x="4649" y="3820"/>
                        <a:pt x="4654" y="3819"/>
                        <a:pt x="4654" y="3819"/>
                      </a:cubicBezTo>
                      <a:cubicBezTo>
                        <a:pt x="4654" y="3819"/>
                        <a:pt x="4655" y="3819"/>
                        <a:pt x="4655" y="3819"/>
                      </a:cubicBezTo>
                      <a:cubicBezTo>
                        <a:pt x="4655" y="3819"/>
                        <a:pt x="4660" y="3815"/>
                        <a:pt x="4660" y="3815"/>
                      </a:cubicBezTo>
                      <a:cubicBezTo>
                        <a:pt x="4660" y="3815"/>
                        <a:pt x="4661" y="3813"/>
                        <a:pt x="4661" y="3813"/>
                      </a:cubicBezTo>
                      <a:cubicBezTo>
                        <a:pt x="4661" y="3813"/>
                        <a:pt x="4666" y="3818"/>
                        <a:pt x="4666" y="3818"/>
                      </a:cubicBezTo>
                      <a:cubicBezTo>
                        <a:pt x="4666" y="3818"/>
                        <a:pt x="4666" y="3818"/>
                        <a:pt x="4666" y="3818"/>
                      </a:cubicBezTo>
                      <a:cubicBezTo>
                        <a:pt x="4666" y="3818"/>
                        <a:pt x="4671" y="3820"/>
                        <a:pt x="4671" y="3820"/>
                      </a:cubicBezTo>
                      <a:cubicBezTo>
                        <a:pt x="4671" y="3820"/>
                        <a:pt x="4671" y="3820"/>
                        <a:pt x="4671" y="3820"/>
                      </a:cubicBezTo>
                      <a:cubicBezTo>
                        <a:pt x="4671" y="3820"/>
                        <a:pt x="4676" y="3821"/>
                        <a:pt x="4676" y="3821"/>
                      </a:cubicBezTo>
                      <a:cubicBezTo>
                        <a:pt x="4676" y="3821"/>
                        <a:pt x="4677" y="3820"/>
                        <a:pt x="4677" y="3820"/>
                      </a:cubicBezTo>
                      <a:cubicBezTo>
                        <a:pt x="4677" y="3820"/>
                        <a:pt x="4680" y="3821"/>
                        <a:pt x="4680" y="3821"/>
                      </a:cubicBezTo>
                      <a:cubicBezTo>
                        <a:pt x="4680" y="3821"/>
                        <a:pt x="4684" y="3821"/>
                        <a:pt x="4684" y="3821"/>
                      </a:cubicBezTo>
                      <a:cubicBezTo>
                        <a:pt x="4684" y="3821"/>
                        <a:pt x="4685" y="3821"/>
                        <a:pt x="4685" y="3821"/>
                      </a:cubicBezTo>
                      <a:cubicBezTo>
                        <a:pt x="4685" y="3821"/>
                        <a:pt x="4691" y="3821"/>
                        <a:pt x="4691" y="3821"/>
                      </a:cubicBezTo>
                      <a:cubicBezTo>
                        <a:pt x="4691" y="3821"/>
                        <a:pt x="4693" y="3821"/>
                        <a:pt x="4693" y="3821"/>
                      </a:cubicBezTo>
                      <a:cubicBezTo>
                        <a:pt x="4693" y="3821"/>
                        <a:pt x="4697" y="3821"/>
                        <a:pt x="4697" y="3821"/>
                      </a:cubicBezTo>
                      <a:cubicBezTo>
                        <a:pt x="4697" y="3821"/>
                        <a:pt x="4700" y="3821"/>
                        <a:pt x="4700" y="3821"/>
                      </a:cubicBezTo>
                      <a:cubicBezTo>
                        <a:pt x="4700" y="3821"/>
                        <a:pt x="4700" y="3821"/>
                        <a:pt x="4700" y="3821"/>
                      </a:cubicBezTo>
                      <a:cubicBezTo>
                        <a:pt x="4700" y="3821"/>
                        <a:pt x="4705" y="3821"/>
                        <a:pt x="4705" y="3821"/>
                      </a:cubicBezTo>
                      <a:cubicBezTo>
                        <a:pt x="4705" y="3821"/>
                        <a:pt x="4708" y="3821"/>
                        <a:pt x="4708" y="3821"/>
                      </a:cubicBezTo>
                      <a:cubicBezTo>
                        <a:pt x="4708" y="3821"/>
                        <a:pt x="4709" y="3821"/>
                        <a:pt x="4709" y="3821"/>
                      </a:cubicBezTo>
                      <a:cubicBezTo>
                        <a:pt x="4709" y="3821"/>
                        <a:pt x="4711" y="3821"/>
                        <a:pt x="4711" y="3821"/>
                      </a:cubicBezTo>
                      <a:cubicBezTo>
                        <a:pt x="4711" y="3821"/>
                        <a:pt x="4715" y="3822"/>
                        <a:pt x="4715" y="3822"/>
                      </a:cubicBezTo>
                      <a:cubicBezTo>
                        <a:pt x="4715" y="3822"/>
                        <a:pt x="4717" y="3821"/>
                        <a:pt x="4717" y="3821"/>
                      </a:cubicBezTo>
                      <a:cubicBezTo>
                        <a:pt x="4717" y="3821"/>
                        <a:pt x="4720" y="3822"/>
                        <a:pt x="4720" y="3822"/>
                      </a:cubicBezTo>
                      <a:cubicBezTo>
                        <a:pt x="4720" y="3822"/>
                        <a:pt x="4723" y="3821"/>
                        <a:pt x="4723" y="3821"/>
                      </a:cubicBezTo>
                      <a:cubicBezTo>
                        <a:pt x="4723" y="3821"/>
                        <a:pt x="4726" y="3822"/>
                        <a:pt x="4726" y="3822"/>
                      </a:cubicBezTo>
                      <a:cubicBezTo>
                        <a:pt x="4726" y="3822"/>
                        <a:pt x="4732" y="3822"/>
                        <a:pt x="4732" y="3822"/>
                      </a:cubicBezTo>
                      <a:cubicBezTo>
                        <a:pt x="4732" y="3822"/>
                        <a:pt x="4733" y="3821"/>
                        <a:pt x="4733" y="3821"/>
                      </a:cubicBezTo>
                      <a:cubicBezTo>
                        <a:pt x="4733" y="3821"/>
                        <a:pt x="4734" y="3821"/>
                        <a:pt x="4734" y="3821"/>
                      </a:cubicBezTo>
                      <a:cubicBezTo>
                        <a:pt x="4734" y="3821"/>
                        <a:pt x="4737" y="3822"/>
                        <a:pt x="4737" y="3822"/>
                      </a:cubicBezTo>
                      <a:cubicBezTo>
                        <a:pt x="4737" y="3822"/>
                        <a:pt x="4741" y="3821"/>
                        <a:pt x="4741" y="3821"/>
                      </a:cubicBezTo>
                      <a:cubicBezTo>
                        <a:pt x="4741" y="3821"/>
                        <a:pt x="4743" y="3822"/>
                        <a:pt x="4743" y="3822"/>
                      </a:cubicBezTo>
                      <a:cubicBezTo>
                        <a:pt x="4743" y="3822"/>
                        <a:pt x="4745" y="3822"/>
                        <a:pt x="4745" y="3822"/>
                      </a:cubicBezTo>
                      <a:cubicBezTo>
                        <a:pt x="4745" y="3822"/>
                        <a:pt x="4750" y="3821"/>
                        <a:pt x="4750" y="3821"/>
                      </a:cubicBezTo>
                      <a:cubicBezTo>
                        <a:pt x="4750" y="3821"/>
                        <a:pt x="4753" y="3822"/>
                        <a:pt x="4753" y="3822"/>
                      </a:cubicBezTo>
                      <a:cubicBezTo>
                        <a:pt x="4753" y="3822"/>
                        <a:pt x="4755" y="3821"/>
                        <a:pt x="4755" y="3821"/>
                      </a:cubicBezTo>
                      <a:cubicBezTo>
                        <a:pt x="4755" y="3821"/>
                        <a:pt x="4756" y="3822"/>
                        <a:pt x="4756" y="3822"/>
                      </a:cubicBezTo>
                      <a:cubicBezTo>
                        <a:pt x="4756" y="3822"/>
                        <a:pt x="4760" y="3821"/>
                        <a:pt x="4760" y="3821"/>
                      </a:cubicBezTo>
                      <a:cubicBezTo>
                        <a:pt x="4760" y="3821"/>
                        <a:pt x="4763" y="3821"/>
                        <a:pt x="4763" y="3821"/>
                      </a:cubicBezTo>
                      <a:cubicBezTo>
                        <a:pt x="4763" y="3821"/>
                        <a:pt x="4765" y="3822"/>
                        <a:pt x="4765" y="3822"/>
                      </a:cubicBezTo>
                      <a:cubicBezTo>
                        <a:pt x="4765" y="3822"/>
                        <a:pt x="4770" y="3821"/>
                        <a:pt x="4770" y="3821"/>
                      </a:cubicBezTo>
                      <a:cubicBezTo>
                        <a:pt x="4770" y="3821"/>
                        <a:pt x="4773" y="3822"/>
                        <a:pt x="4773" y="3822"/>
                      </a:cubicBezTo>
                      <a:cubicBezTo>
                        <a:pt x="4773" y="3822"/>
                        <a:pt x="4773" y="3822"/>
                        <a:pt x="4773" y="3822"/>
                      </a:cubicBezTo>
                      <a:cubicBezTo>
                        <a:pt x="4773" y="3822"/>
                        <a:pt x="4778" y="3821"/>
                        <a:pt x="4778" y="3821"/>
                      </a:cubicBezTo>
                      <a:cubicBezTo>
                        <a:pt x="4778" y="3821"/>
                        <a:pt x="4779" y="3822"/>
                        <a:pt x="4779" y="3822"/>
                      </a:cubicBezTo>
                      <a:cubicBezTo>
                        <a:pt x="4779" y="3822"/>
                        <a:pt x="4780" y="3822"/>
                        <a:pt x="4780" y="3822"/>
                      </a:cubicBezTo>
                      <a:cubicBezTo>
                        <a:pt x="4780" y="3822"/>
                        <a:pt x="4785" y="3822"/>
                        <a:pt x="4785" y="3822"/>
                      </a:cubicBezTo>
                      <a:cubicBezTo>
                        <a:pt x="4785" y="3822"/>
                        <a:pt x="4789" y="3822"/>
                        <a:pt x="4789" y="3822"/>
                      </a:cubicBezTo>
                      <a:cubicBezTo>
                        <a:pt x="4789" y="3822"/>
                        <a:pt x="4792" y="3822"/>
                        <a:pt x="4792" y="3822"/>
                      </a:cubicBezTo>
                      <a:cubicBezTo>
                        <a:pt x="4792" y="3822"/>
                        <a:pt x="4795" y="3822"/>
                        <a:pt x="4795" y="3822"/>
                      </a:cubicBezTo>
                      <a:cubicBezTo>
                        <a:pt x="4795" y="3822"/>
                        <a:pt x="4796" y="3822"/>
                        <a:pt x="4796" y="3822"/>
                      </a:cubicBezTo>
                      <a:cubicBezTo>
                        <a:pt x="4796" y="3822"/>
                        <a:pt x="4798" y="3822"/>
                        <a:pt x="4798" y="3822"/>
                      </a:cubicBezTo>
                      <a:cubicBezTo>
                        <a:pt x="4798" y="3822"/>
                        <a:pt x="4803" y="3822"/>
                        <a:pt x="4803" y="3822"/>
                      </a:cubicBezTo>
                      <a:cubicBezTo>
                        <a:pt x="4803" y="3822"/>
                        <a:pt x="4806" y="3822"/>
                        <a:pt x="4806" y="3822"/>
                      </a:cubicBezTo>
                      <a:cubicBezTo>
                        <a:pt x="4806" y="3822"/>
                        <a:pt x="4808" y="3822"/>
                        <a:pt x="4808" y="3822"/>
                      </a:cubicBezTo>
                      <a:cubicBezTo>
                        <a:pt x="4808" y="3822"/>
                        <a:pt x="4809" y="3822"/>
                        <a:pt x="4809" y="3822"/>
                      </a:cubicBezTo>
                      <a:cubicBezTo>
                        <a:pt x="4809" y="3822"/>
                        <a:pt x="4814" y="3822"/>
                        <a:pt x="4814" y="3822"/>
                      </a:cubicBezTo>
                      <a:cubicBezTo>
                        <a:pt x="4814" y="3822"/>
                        <a:pt x="4817" y="3822"/>
                        <a:pt x="4817" y="3822"/>
                      </a:cubicBezTo>
                      <a:cubicBezTo>
                        <a:pt x="4817" y="3822"/>
                        <a:pt x="4819" y="3822"/>
                        <a:pt x="4819" y="3822"/>
                      </a:cubicBezTo>
                      <a:cubicBezTo>
                        <a:pt x="4819" y="3822"/>
                        <a:pt x="4822" y="3822"/>
                        <a:pt x="4822" y="3822"/>
                      </a:cubicBezTo>
                      <a:cubicBezTo>
                        <a:pt x="4822" y="3822"/>
                        <a:pt x="4825" y="3822"/>
                        <a:pt x="4825" y="3822"/>
                      </a:cubicBezTo>
                      <a:cubicBezTo>
                        <a:pt x="4825" y="3822"/>
                        <a:pt x="4828" y="3822"/>
                        <a:pt x="4828" y="3822"/>
                      </a:cubicBezTo>
                      <a:cubicBezTo>
                        <a:pt x="4828" y="3822"/>
                        <a:pt x="4830" y="3822"/>
                        <a:pt x="4830" y="3822"/>
                      </a:cubicBezTo>
                      <a:cubicBezTo>
                        <a:pt x="4830" y="3822"/>
                        <a:pt x="4834" y="3822"/>
                        <a:pt x="4834" y="3822"/>
                      </a:cubicBezTo>
                      <a:cubicBezTo>
                        <a:pt x="4834" y="3822"/>
                        <a:pt x="4839" y="3822"/>
                        <a:pt x="4839" y="3822"/>
                      </a:cubicBezTo>
                      <a:cubicBezTo>
                        <a:pt x="4839" y="3822"/>
                        <a:pt x="4841" y="3822"/>
                        <a:pt x="4841" y="3822"/>
                      </a:cubicBezTo>
                      <a:cubicBezTo>
                        <a:pt x="4841" y="3822"/>
                        <a:pt x="4841" y="3822"/>
                        <a:pt x="4841" y="3822"/>
                      </a:cubicBezTo>
                      <a:cubicBezTo>
                        <a:pt x="4841" y="3822"/>
                        <a:pt x="4843" y="3822"/>
                        <a:pt x="4843" y="3822"/>
                      </a:cubicBezTo>
                      <a:cubicBezTo>
                        <a:pt x="4843" y="3822"/>
                        <a:pt x="4847" y="3822"/>
                        <a:pt x="4847" y="3822"/>
                      </a:cubicBezTo>
                      <a:cubicBezTo>
                        <a:pt x="4847" y="3822"/>
                        <a:pt x="4852" y="3822"/>
                        <a:pt x="4852" y="3822"/>
                      </a:cubicBezTo>
                      <a:cubicBezTo>
                        <a:pt x="4852" y="3822"/>
                        <a:pt x="4853" y="3822"/>
                        <a:pt x="4853" y="3822"/>
                      </a:cubicBezTo>
                      <a:cubicBezTo>
                        <a:pt x="4853" y="3822"/>
                        <a:pt x="4857" y="3822"/>
                        <a:pt x="4857" y="3822"/>
                      </a:cubicBezTo>
                      <a:cubicBezTo>
                        <a:pt x="4857" y="3822"/>
                        <a:pt x="4860" y="3822"/>
                        <a:pt x="4860" y="3822"/>
                      </a:cubicBezTo>
                      <a:cubicBezTo>
                        <a:pt x="4860" y="3822"/>
                        <a:pt x="4862" y="3822"/>
                        <a:pt x="4862" y="3822"/>
                      </a:cubicBezTo>
                      <a:cubicBezTo>
                        <a:pt x="4862" y="3822"/>
                        <a:pt x="4866" y="3822"/>
                        <a:pt x="4866" y="3822"/>
                      </a:cubicBezTo>
                      <a:cubicBezTo>
                        <a:pt x="4866" y="3822"/>
                        <a:pt x="4869" y="3822"/>
                        <a:pt x="4869" y="3822"/>
                      </a:cubicBezTo>
                      <a:cubicBezTo>
                        <a:pt x="4869" y="3822"/>
                        <a:pt x="4871" y="3822"/>
                        <a:pt x="4871" y="3822"/>
                      </a:cubicBezTo>
                      <a:cubicBezTo>
                        <a:pt x="4871" y="3822"/>
                        <a:pt x="4872" y="3822"/>
                        <a:pt x="4872" y="3822"/>
                      </a:cubicBezTo>
                      <a:cubicBezTo>
                        <a:pt x="4872" y="3822"/>
                        <a:pt x="4877" y="3822"/>
                        <a:pt x="4877" y="3822"/>
                      </a:cubicBezTo>
                      <a:cubicBezTo>
                        <a:pt x="4877" y="3822"/>
                        <a:pt x="4878" y="3822"/>
                        <a:pt x="4878" y="3822"/>
                      </a:cubicBezTo>
                      <a:cubicBezTo>
                        <a:pt x="4878" y="3822"/>
                        <a:pt x="4883" y="3823"/>
                        <a:pt x="4883" y="3823"/>
                      </a:cubicBezTo>
                      <a:cubicBezTo>
                        <a:pt x="4883" y="3823"/>
                        <a:pt x="4886" y="3822"/>
                        <a:pt x="4886" y="3822"/>
                      </a:cubicBezTo>
                      <a:cubicBezTo>
                        <a:pt x="4886" y="3822"/>
                        <a:pt x="4886" y="3822"/>
                        <a:pt x="4886" y="3822"/>
                      </a:cubicBezTo>
                      <a:cubicBezTo>
                        <a:pt x="4886" y="3822"/>
                        <a:pt x="4890" y="3823"/>
                        <a:pt x="4890" y="3823"/>
                      </a:cubicBezTo>
                      <a:cubicBezTo>
                        <a:pt x="4890" y="3823"/>
                        <a:pt x="4893" y="3822"/>
                        <a:pt x="4893" y="3822"/>
                      </a:cubicBezTo>
                      <a:cubicBezTo>
                        <a:pt x="4893" y="3822"/>
                        <a:pt x="4895" y="3822"/>
                        <a:pt x="4895" y="3822"/>
                      </a:cubicBezTo>
                      <a:cubicBezTo>
                        <a:pt x="4895" y="3822"/>
                        <a:pt x="4899" y="3822"/>
                        <a:pt x="4899" y="3822"/>
                      </a:cubicBezTo>
                      <a:cubicBezTo>
                        <a:pt x="4899" y="3822"/>
                        <a:pt x="4901" y="3823"/>
                        <a:pt x="4901" y="3823"/>
                      </a:cubicBezTo>
                      <a:cubicBezTo>
                        <a:pt x="4901" y="3823"/>
                        <a:pt x="4904" y="3822"/>
                        <a:pt x="4904" y="3822"/>
                      </a:cubicBezTo>
                      <a:cubicBezTo>
                        <a:pt x="4904" y="3822"/>
                        <a:pt x="4908" y="3823"/>
                        <a:pt x="4908" y="3823"/>
                      </a:cubicBezTo>
                      <a:cubicBezTo>
                        <a:pt x="4908" y="3823"/>
                        <a:pt x="4909" y="3822"/>
                        <a:pt x="4909" y="3822"/>
                      </a:cubicBezTo>
                      <a:cubicBezTo>
                        <a:pt x="4909" y="3822"/>
                        <a:pt x="4910" y="3822"/>
                        <a:pt x="4910" y="3822"/>
                      </a:cubicBezTo>
                      <a:cubicBezTo>
                        <a:pt x="4910" y="3822"/>
                        <a:pt x="4917" y="3822"/>
                        <a:pt x="4917" y="3822"/>
                      </a:cubicBezTo>
                      <a:cubicBezTo>
                        <a:pt x="4917" y="3822"/>
                        <a:pt x="4920" y="3822"/>
                        <a:pt x="4920" y="3822"/>
                      </a:cubicBezTo>
                      <a:cubicBezTo>
                        <a:pt x="4920" y="3822"/>
                        <a:pt x="4920" y="3822"/>
                        <a:pt x="4920" y="3822"/>
                      </a:cubicBezTo>
                      <a:cubicBezTo>
                        <a:pt x="4920" y="3822"/>
                        <a:pt x="4926" y="3822"/>
                        <a:pt x="4926" y="3822"/>
                      </a:cubicBezTo>
                      <a:cubicBezTo>
                        <a:pt x="4926" y="3822"/>
                        <a:pt x="4927" y="3822"/>
                        <a:pt x="4927" y="3822"/>
                      </a:cubicBezTo>
                      <a:cubicBezTo>
                        <a:pt x="4927" y="3822"/>
                        <a:pt x="4931" y="3821"/>
                        <a:pt x="4931" y="3821"/>
                      </a:cubicBezTo>
                      <a:cubicBezTo>
                        <a:pt x="4931" y="3821"/>
                        <a:pt x="4934" y="3822"/>
                        <a:pt x="4934" y="3822"/>
                      </a:cubicBezTo>
                      <a:cubicBezTo>
                        <a:pt x="4934" y="3822"/>
                        <a:pt x="4937" y="3821"/>
                        <a:pt x="4937" y="3821"/>
                      </a:cubicBezTo>
                      <a:cubicBezTo>
                        <a:pt x="4937" y="3821"/>
                        <a:pt x="4937" y="3821"/>
                        <a:pt x="4937" y="3821"/>
                      </a:cubicBezTo>
                      <a:cubicBezTo>
                        <a:pt x="4937" y="3821"/>
                        <a:pt x="4943" y="3818"/>
                        <a:pt x="4943" y="3818"/>
                      </a:cubicBezTo>
                      <a:cubicBezTo>
                        <a:pt x="4943" y="3818"/>
                        <a:pt x="4945" y="3814"/>
                        <a:pt x="4945" y="3814"/>
                      </a:cubicBezTo>
                      <a:cubicBezTo>
                        <a:pt x="4945" y="3814"/>
                        <a:pt x="4948" y="3819"/>
                        <a:pt x="4948" y="3819"/>
                      </a:cubicBezTo>
                      <a:cubicBezTo>
                        <a:pt x="4948" y="3819"/>
                        <a:pt x="4950" y="3820"/>
                        <a:pt x="4950" y="3820"/>
                      </a:cubicBezTo>
                      <a:cubicBezTo>
                        <a:pt x="4950" y="3820"/>
                        <a:pt x="4953" y="3819"/>
                        <a:pt x="4953" y="3819"/>
                      </a:cubicBezTo>
                      <a:cubicBezTo>
                        <a:pt x="4953" y="3819"/>
                        <a:pt x="4954" y="3819"/>
                        <a:pt x="4954" y="3819"/>
                      </a:cubicBezTo>
                      <a:cubicBezTo>
                        <a:pt x="4954" y="3819"/>
                        <a:pt x="4958" y="3813"/>
                        <a:pt x="4958" y="3813"/>
                      </a:cubicBezTo>
                      <a:cubicBezTo>
                        <a:pt x="4958" y="3813"/>
                        <a:pt x="4960" y="3816"/>
                        <a:pt x="4960" y="3816"/>
                      </a:cubicBezTo>
                      <a:cubicBezTo>
                        <a:pt x="4960" y="3816"/>
                        <a:pt x="4964" y="3821"/>
                        <a:pt x="4964" y="3821"/>
                      </a:cubicBezTo>
                      <a:cubicBezTo>
                        <a:pt x="4964" y="3821"/>
                        <a:pt x="4965" y="3821"/>
                        <a:pt x="4965" y="3821"/>
                      </a:cubicBezTo>
                      <a:cubicBezTo>
                        <a:pt x="4965" y="3821"/>
                        <a:pt x="4967" y="3820"/>
                        <a:pt x="4967" y="3820"/>
                      </a:cubicBezTo>
                      <a:cubicBezTo>
                        <a:pt x="4967" y="3820"/>
                        <a:pt x="4972" y="3820"/>
                        <a:pt x="4972" y="3820"/>
                      </a:cubicBezTo>
                      <a:cubicBezTo>
                        <a:pt x="4972" y="3820"/>
                        <a:pt x="4977" y="3822"/>
                        <a:pt x="4977" y="3822"/>
                      </a:cubicBezTo>
                      <a:cubicBezTo>
                        <a:pt x="4977" y="3822"/>
                        <a:pt x="4977" y="3822"/>
                        <a:pt x="4977" y="3822"/>
                      </a:cubicBezTo>
                      <a:cubicBezTo>
                        <a:pt x="4977" y="3822"/>
                        <a:pt x="4979" y="3821"/>
                        <a:pt x="4979" y="3821"/>
                      </a:cubicBezTo>
                      <a:cubicBezTo>
                        <a:pt x="4979" y="3821"/>
                        <a:pt x="4986" y="3822"/>
                        <a:pt x="4986" y="3822"/>
                      </a:cubicBezTo>
                      <a:cubicBezTo>
                        <a:pt x="4986" y="3822"/>
                        <a:pt x="4987" y="3822"/>
                        <a:pt x="4987" y="3822"/>
                      </a:cubicBezTo>
                      <a:cubicBezTo>
                        <a:pt x="4987" y="3822"/>
                        <a:pt x="4991" y="3822"/>
                        <a:pt x="4991" y="3822"/>
                      </a:cubicBezTo>
                      <a:cubicBezTo>
                        <a:pt x="4991" y="3822"/>
                        <a:pt x="4992" y="3822"/>
                        <a:pt x="4992" y="3822"/>
                      </a:cubicBezTo>
                      <a:cubicBezTo>
                        <a:pt x="4992" y="3822"/>
                        <a:pt x="4995" y="3823"/>
                        <a:pt x="4995" y="3823"/>
                      </a:cubicBezTo>
                      <a:cubicBezTo>
                        <a:pt x="4995" y="3823"/>
                        <a:pt x="4997" y="3822"/>
                        <a:pt x="4997" y="3822"/>
                      </a:cubicBezTo>
                      <a:cubicBezTo>
                        <a:pt x="4997" y="3822"/>
                        <a:pt x="5001" y="3822"/>
                        <a:pt x="5001" y="3822"/>
                      </a:cubicBezTo>
                      <a:cubicBezTo>
                        <a:pt x="5001" y="3822"/>
                        <a:pt x="5005" y="3822"/>
                        <a:pt x="5005" y="3822"/>
                      </a:cubicBezTo>
                      <a:cubicBezTo>
                        <a:pt x="5005" y="3822"/>
                        <a:pt x="5006" y="3822"/>
                        <a:pt x="5006" y="3822"/>
                      </a:cubicBezTo>
                      <a:cubicBezTo>
                        <a:pt x="5006" y="3822"/>
                        <a:pt x="5008" y="3823"/>
                        <a:pt x="5008" y="3823"/>
                      </a:cubicBezTo>
                      <a:cubicBezTo>
                        <a:pt x="5008" y="3823"/>
                        <a:pt x="5011" y="3822"/>
                        <a:pt x="5011" y="3822"/>
                      </a:cubicBezTo>
                      <a:cubicBezTo>
                        <a:pt x="5011" y="3822"/>
                        <a:pt x="5014" y="3823"/>
                        <a:pt x="5014" y="3823"/>
                      </a:cubicBezTo>
                      <a:cubicBezTo>
                        <a:pt x="5014" y="3823"/>
                        <a:pt x="5016" y="3823"/>
                        <a:pt x="5016" y="3823"/>
                      </a:cubicBezTo>
                      <a:cubicBezTo>
                        <a:pt x="5016" y="3823"/>
                        <a:pt x="5017" y="3822"/>
                        <a:pt x="5017" y="3822"/>
                      </a:cubicBezTo>
                      <a:cubicBezTo>
                        <a:pt x="5017" y="3822"/>
                        <a:pt x="5022" y="3822"/>
                        <a:pt x="5022" y="3822"/>
                      </a:cubicBezTo>
                      <a:cubicBezTo>
                        <a:pt x="5022" y="3822"/>
                        <a:pt x="5027" y="3821"/>
                        <a:pt x="5027" y="3821"/>
                      </a:cubicBezTo>
                      <a:cubicBezTo>
                        <a:pt x="5027" y="3821"/>
                        <a:pt x="5028" y="3821"/>
                        <a:pt x="5028" y="3821"/>
                      </a:cubicBezTo>
                      <a:cubicBezTo>
                        <a:pt x="5028" y="3821"/>
                        <a:pt x="5033" y="3818"/>
                        <a:pt x="5033" y="3818"/>
                      </a:cubicBezTo>
                      <a:cubicBezTo>
                        <a:pt x="5033" y="3818"/>
                        <a:pt x="5033" y="3817"/>
                        <a:pt x="5033" y="3817"/>
                      </a:cubicBezTo>
                      <a:cubicBezTo>
                        <a:pt x="5033" y="3817"/>
                        <a:pt x="5039" y="3812"/>
                        <a:pt x="5039" y="3812"/>
                      </a:cubicBezTo>
                      <a:cubicBezTo>
                        <a:pt x="5039" y="3812"/>
                        <a:pt x="5039" y="3812"/>
                        <a:pt x="5039" y="3812"/>
                      </a:cubicBezTo>
                      <a:cubicBezTo>
                        <a:pt x="5039" y="3812"/>
                        <a:pt x="5044" y="3803"/>
                        <a:pt x="5044" y="3803"/>
                      </a:cubicBezTo>
                      <a:cubicBezTo>
                        <a:pt x="5044" y="3803"/>
                        <a:pt x="5045" y="3802"/>
                        <a:pt x="5045" y="3802"/>
                      </a:cubicBezTo>
                      <a:cubicBezTo>
                        <a:pt x="5045" y="3802"/>
                        <a:pt x="5050" y="3782"/>
                        <a:pt x="5050" y="3782"/>
                      </a:cubicBezTo>
                      <a:cubicBezTo>
                        <a:pt x="5050" y="3782"/>
                        <a:pt x="5050" y="3781"/>
                        <a:pt x="5050" y="3781"/>
                      </a:cubicBezTo>
                      <a:cubicBezTo>
                        <a:pt x="5050" y="3781"/>
                        <a:pt x="5056" y="3727"/>
                        <a:pt x="5056" y="3727"/>
                      </a:cubicBezTo>
                      <a:cubicBezTo>
                        <a:pt x="5056" y="3727"/>
                        <a:pt x="5056" y="3722"/>
                        <a:pt x="5056" y="3722"/>
                      </a:cubicBezTo>
                      <a:cubicBezTo>
                        <a:pt x="5056" y="3722"/>
                        <a:pt x="5061" y="2973"/>
                        <a:pt x="5061" y="2973"/>
                      </a:cubicBezTo>
                      <a:cubicBezTo>
                        <a:pt x="5061" y="2973"/>
                        <a:pt x="5063" y="2349"/>
                        <a:pt x="5063" y="2349"/>
                      </a:cubicBezTo>
                      <a:cubicBezTo>
                        <a:pt x="5063" y="2349"/>
                        <a:pt x="5067" y="3490"/>
                        <a:pt x="5067" y="3490"/>
                      </a:cubicBezTo>
                      <a:cubicBezTo>
                        <a:pt x="5067" y="3490"/>
                        <a:pt x="5070" y="3578"/>
                        <a:pt x="5070" y="3578"/>
                      </a:cubicBezTo>
                      <a:cubicBezTo>
                        <a:pt x="5070" y="3578"/>
                        <a:pt x="5073" y="3420"/>
                        <a:pt x="5073" y="3420"/>
                      </a:cubicBezTo>
                      <a:cubicBezTo>
                        <a:pt x="5073" y="3420"/>
                        <a:pt x="5073" y="3378"/>
                        <a:pt x="5073" y="3378"/>
                      </a:cubicBezTo>
                      <a:cubicBezTo>
                        <a:pt x="5073" y="3378"/>
                        <a:pt x="5076" y="2379"/>
                        <a:pt x="5076" y="2379"/>
                      </a:cubicBezTo>
                      <a:cubicBezTo>
                        <a:pt x="5076" y="2379"/>
                        <a:pt x="5079" y="3322"/>
                        <a:pt x="5079" y="3322"/>
                      </a:cubicBezTo>
                      <a:cubicBezTo>
                        <a:pt x="5079" y="3322"/>
                        <a:pt x="5084" y="3717"/>
                        <a:pt x="5084" y="3717"/>
                      </a:cubicBezTo>
                      <a:cubicBezTo>
                        <a:pt x="5084" y="3717"/>
                        <a:pt x="5084" y="3721"/>
                        <a:pt x="5084" y="3721"/>
                      </a:cubicBezTo>
                      <a:cubicBezTo>
                        <a:pt x="5084" y="3721"/>
                        <a:pt x="5090" y="3748"/>
                        <a:pt x="5090" y="3748"/>
                      </a:cubicBezTo>
                      <a:cubicBezTo>
                        <a:pt x="5090" y="3748"/>
                        <a:pt x="5090" y="3750"/>
                        <a:pt x="5090" y="3750"/>
                      </a:cubicBezTo>
                      <a:cubicBezTo>
                        <a:pt x="5090" y="3750"/>
                        <a:pt x="5095" y="3787"/>
                        <a:pt x="5095" y="3787"/>
                      </a:cubicBezTo>
                      <a:cubicBezTo>
                        <a:pt x="5095" y="3787"/>
                        <a:pt x="5096" y="3788"/>
                        <a:pt x="5096" y="3788"/>
                      </a:cubicBezTo>
                      <a:cubicBezTo>
                        <a:pt x="5096" y="3788"/>
                        <a:pt x="5101" y="3797"/>
                        <a:pt x="5101" y="3797"/>
                      </a:cubicBezTo>
                      <a:cubicBezTo>
                        <a:pt x="5101" y="3797"/>
                        <a:pt x="5101" y="3798"/>
                        <a:pt x="5101" y="3798"/>
                      </a:cubicBezTo>
                      <a:cubicBezTo>
                        <a:pt x="5101" y="3798"/>
                        <a:pt x="5107" y="3804"/>
                        <a:pt x="5107" y="3804"/>
                      </a:cubicBezTo>
                      <a:cubicBezTo>
                        <a:pt x="5107" y="3804"/>
                        <a:pt x="5107" y="3804"/>
                        <a:pt x="5107" y="3804"/>
                      </a:cubicBezTo>
                      <a:cubicBezTo>
                        <a:pt x="5107" y="3804"/>
                        <a:pt x="5112" y="3808"/>
                        <a:pt x="5112" y="3808"/>
                      </a:cubicBezTo>
                      <a:cubicBezTo>
                        <a:pt x="5112" y="3808"/>
                        <a:pt x="5113" y="3808"/>
                        <a:pt x="5113" y="3808"/>
                      </a:cubicBezTo>
                      <a:cubicBezTo>
                        <a:pt x="5113" y="3808"/>
                        <a:pt x="5118" y="3811"/>
                        <a:pt x="5118" y="3811"/>
                      </a:cubicBezTo>
                      <a:cubicBezTo>
                        <a:pt x="5118" y="3811"/>
                        <a:pt x="5119" y="3810"/>
                        <a:pt x="5119" y="3810"/>
                      </a:cubicBezTo>
                      <a:cubicBezTo>
                        <a:pt x="5119" y="3810"/>
                        <a:pt x="5124" y="3812"/>
                        <a:pt x="5124" y="3812"/>
                      </a:cubicBezTo>
                      <a:cubicBezTo>
                        <a:pt x="5124" y="3812"/>
                        <a:pt x="5124" y="3812"/>
                        <a:pt x="5124" y="3812"/>
                      </a:cubicBezTo>
                      <a:cubicBezTo>
                        <a:pt x="5124" y="3812"/>
                        <a:pt x="5128" y="3815"/>
                        <a:pt x="5128" y="3815"/>
                      </a:cubicBezTo>
                      <a:cubicBezTo>
                        <a:pt x="5128" y="3815"/>
                        <a:pt x="5130" y="3814"/>
                        <a:pt x="5130" y="3814"/>
                      </a:cubicBezTo>
                      <a:cubicBezTo>
                        <a:pt x="5130" y="3814"/>
                        <a:pt x="5135" y="3816"/>
                        <a:pt x="5135" y="3816"/>
                      </a:cubicBezTo>
                      <a:cubicBezTo>
                        <a:pt x="5135" y="3816"/>
                        <a:pt x="5135" y="3816"/>
                        <a:pt x="5135" y="3816"/>
                      </a:cubicBezTo>
                      <a:cubicBezTo>
                        <a:pt x="5135" y="3816"/>
                        <a:pt x="5141" y="3817"/>
                        <a:pt x="5141" y="3817"/>
                      </a:cubicBezTo>
                      <a:cubicBezTo>
                        <a:pt x="5141" y="3817"/>
                        <a:pt x="5141" y="3817"/>
                        <a:pt x="5141" y="3817"/>
                      </a:cubicBezTo>
                      <a:cubicBezTo>
                        <a:pt x="5141" y="3817"/>
                        <a:pt x="5144" y="3818"/>
                        <a:pt x="5144" y="3818"/>
                      </a:cubicBezTo>
                      <a:cubicBezTo>
                        <a:pt x="5144" y="3818"/>
                        <a:pt x="5146" y="3817"/>
                        <a:pt x="5146" y="3817"/>
                      </a:cubicBezTo>
                      <a:cubicBezTo>
                        <a:pt x="5146" y="3817"/>
                        <a:pt x="5152" y="3818"/>
                        <a:pt x="5152" y="3818"/>
                      </a:cubicBezTo>
                      <a:cubicBezTo>
                        <a:pt x="5152" y="3818"/>
                        <a:pt x="5152" y="3818"/>
                        <a:pt x="5152" y="3818"/>
                      </a:cubicBezTo>
                      <a:cubicBezTo>
                        <a:pt x="5152" y="3818"/>
                        <a:pt x="5156" y="3819"/>
                        <a:pt x="5156" y="3819"/>
                      </a:cubicBezTo>
                      <a:cubicBezTo>
                        <a:pt x="5156" y="3819"/>
                        <a:pt x="5158" y="3818"/>
                        <a:pt x="5158" y="3818"/>
                      </a:cubicBezTo>
                      <a:cubicBezTo>
                        <a:pt x="5158" y="3818"/>
                        <a:pt x="5163" y="3819"/>
                        <a:pt x="5163" y="3819"/>
                      </a:cubicBezTo>
                      <a:cubicBezTo>
                        <a:pt x="5163" y="3819"/>
                        <a:pt x="5164" y="3819"/>
                        <a:pt x="5164" y="3819"/>
                      </a:cubicBezTo>
                      <a:cubicBezTo>
                        <a:pt x="5164" y="3819"/>
                        <a:pt x="5167" y="3820"/>
                        <a:pt x="5167" y="3820"/>
                      </a:cubicBezTo>
                      <a:cubicBezTo>
                        <a:pt x="5167" y="3820"/>
                        <a:pt x="5171" y="3819"/>
                        <a:pt x="5171" y="3819"/>
                      </a:cubicBezTo>
                      <a:cubicBezTo>
                        <a:pt x="5171" y="3819"/>
                        <a:pt x="5174" y="3819"/>
                        <a:pt x="5174" y="3819"/>
                      </a:cubicBezTo>
                      <a:cubicBezTo>
                        <a:pt x="5174" y="3819"/>
                        <a:pt x="5179" y="3819"/>
                        <a:pt x="5179" y="3819"/>
                      </a:cubicBezTo>
                      <a:cubicBezTo>
                        <a:pt x="5179" y="3819"/>
                        <a:pt x="5180" y="3819"/>
                        <a:pt x="5180" y="3819"/>
                      </a:cubicBezTo>
                      <a:cubicBezTo>
                        <a:pt x="5180" y="3819"/>
                        <a:pt x="5180" y="3819"/>
                        <a:pt x="5180" y="3819"/>
                      </a:cubicBezTo>
                      <a:cubicBezTo>
                        <a:pt x="5180" y="3819"/>
                        <a:pt x="5184" y="3813"/>
                        <a:pt x="5184" y="3813"/>
                      </a:cubicBezTo>
                      <a:cubicBezTo>
                        <a:pt x="5184" y="3813"/>
                        <a:pt x="5186" y="3817"/>
                        <a:pt x="5186" y="3817"/>
                      </a:cubicBezTo>
                      <a:cubicBezTo>
                        <a:pt x="5186" y="3817"/>
                        <a:pt x="5190" y="3819"/>
                        <a:pt x="5190" y="3819"/>
                      </a:cubicBezTo>
                      <a:cubicBezTo>
                        <a:pt x="5190" y="3819"/>
                        <a:pt x="5191" y="3819"/>
                        <a:pt x="5191" y="3819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90112" name="Rectangle 131"/>
                <p:cNvSpPr>
                  <a:spLocks noChangeArrowheads="1"/>
                </p:cNvSpPr>
                <p:nvPr/>
              </p:nvSpPr>
              <p:spPr bwMode="auto">
                <a:xfrm>
                  <a:off x="-5054600" y="47577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0.00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4" name="Rectangle 132"/>
                <p:cNvSpPr>
                  <a:spLocks noChangeArrowheads="1"/>
                </p:cNvSpPr>
                <p:nvPr/>
              </p:nvSpPr>
              <p:spPr bwMode="auto">
                <a:xfrm>
                  <a:off x="-5054600" y="4881563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5" name="Rectangle 133"/>
                <p:cNvSpPr>
                  <a:spLocks noChangeArrowheads="1"/>
                </p:cNvSpPr>
                <p:nvPr/>
              </p:nvSpPr>
              <p:spPr bwMode="auto">
                <a:xfrm>
                  <a:off x="-5054600" y="453548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0.05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6" name="Rectangle 134"/>
                <p:cNvSpPr>
                  <a:spLocks noChangeArrowheads="1"/>
                </p:cNvSpPr>
                <p:nvPr/>
              </p:nvSpPr>
              <p:spPr bwMode="auto">
                <a:xfrm>
                  <a:off x="-5054600" y="4318000"/>
                  <a:ext cx="263598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0.11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8" name="Rectangle 136"/>
                <p:cNvSpPr>
                  <a:spLocks noChangeArrowheads="1"/>
                </p:cNvSpPr>
                <p:nvPr/>
              </p:nvSpPr>
              <p:spPr bwMode="auto">
                <a:xfrm>
                  <a:off x="-5054600" y="40973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0.54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19" name="Rectangle 137"/>
                <p:cNvSpPr>
                  <a:spLocks noChangeArrowheads="1"/>
                </p:cNvSpPr>
                <p:nvPr/>
              </p:nvSpPr>
              <p:spPr bwMode="auto">
                <a:xfrm>
                  <a:off x="-5054600" y="38814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0.73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0" name="Rectangle 138"/>
                <p:cNvSpPr>
                  <a:spLocks noChangeArrowheads="1"/>
                </p:cNvSpPr>
                <p:nvPr/>
              </p:nvSpPr>
              <p:spPr bwMode="auto">
                <a:xfrm>
                  <a:off x="-5054600" y="366077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1.08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1" name="Rectangle 139"/>
                <p:cNvSpPr>
                  <a:spLocks noChangeArrowheads="1"/>
                </p:cNvSpPr>
                <p:nvPr/>
              </p:nvSpPr>
              <p:spPr bwMode="auto">
                <a:xfrm>
                  <a:off x="-5054600" y="344487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1.28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2" name="Rectangle 140"/>
                <p:cNvSpPr>
                  <a:spLocks noChangeArrowheads="1"/>
                </p:cNvSpPr>
                <p:nvPr/>
              </p:nvSpPr>
              <p:spPr bwMode="auto">
                <a:xfrm>
                  <a:off x="-5054600" y="3225800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1.71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3" name="Rectangle 141"/>
                <p:cNvSpPr>
                  <a:spLocks noChangeArrowheads="1"/>
                </p:cNvSpPr>
                <p:nvPr/>
              </p:nvSpPr>
              <p:spPr bwMode="auto">
                <a:xfrm>
                  <a:off x="-5051425" y="3006725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2.19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4" name="Rectangle 142"/>
                <p:cNvSpPr>
                  <a:spLocks noChangeArrowheads="1"/>
                </p:cNvSpPr>
                <p:nvPr/>
              </p:nvSpPr>
              <p:spPr bwMode="auto">
                <a:xfrm>
                  <a:off x="-5046663" y="2789238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2.78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25" name="Rectangle 143"/>
                <p:cNvSpPr>
                  <a:spLocks noChangeArrowheads="1"/>
                </p:cNvSpPr>
                <p:nvPr/>
              </p:nvSpPr>
              <p:spPr bwMode="auto">
                <a:xfrm>
                  <a:off x="-5048250" y="2570163"/>
                  <a:ext cx="307777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3.36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39" name="Rectangle 157"/>
                <p:cNvSpPr>
                  <a:spLocks noChangeArrowheads="1"/>
                </p:cNvSpPr>
                <p:nvPr/>
              </p:nvSpPr>
              <p:spPr bwMode="auto">
                <a:xfrm>
                  <a:off x="-2844800" y="4740275"/>
                  <a:ext cx="3847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5581" name="Freeform 173"/>
                <p:cNvSpPr>
                  <a:spLocks/>
                </p:cNvSpPr>
                <p:nvPr/>
              </p:nvSpPr>
              <p:spPr bwMode="auto">
                <a:xfrm>
                  <a:off x="-4751388" y="4953000"/>
                  <a:ext cx="4114800" cy="265113"/>
                </a:xfrm>
                <a:custGeom>
                  <a:avLst/>
                  <a:gdLst>
                    <a:gd name="T0" fmla="*/ 0 w 6249"/>
                    <a:gd name="T1" fmla="*/ 404 h 404"/>
                    <a:gd name="T2" fmla="*/ 0 w 6249"/>
                    <a:gd name="T3" fmla="*/ 404 h 404"/>
                    <a:gd name="T4" fmla="*/ 6249 w 6249"/>
                    <a:gd name="T5" fmla="*/ 404 h 404"/>
                    <a:gd name="T6" fmla="*/ 6249 w 6249"/>
                    <a:gd name="T7" fmla="*/ 0 h 404"/>
                    <a:gd name="T8" fmla="*/ 0 w 6249"/>
                    <a:gd name="T9" fmla="*/ 0 h 404"/>
                    <a:gd name="T10" fmla="*/ 0 w 6249"/>
                    <a:gd name="T11" fmla="*/ 404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49" h="404">
                      <a:moveTo>
                        <a:pt x="0" y="404"/>
                      </a:moveTo>
                      <a:lnTo>
                        <a:pt x="0" y="404"/>
                      </a:lnTo>
                      <a:lnTo>
                        <a:pt x="6249" y="404"/>
                      </a:lnTo>
                      <a:lnTo>
                        <a:pt x="6249" y="0"/>
                      </a:lnTo>
                      <a:lnTo>
                        <a:pt x="0" y="0"/>
                      </a:lnTo>
                      <a:lnTo>
                        <a:pt x="0" y="4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88" name="Freeform 180"/>
                <p:cNvSpPr>
                  <a:spLocks/>
                </p:cNvSpPr>
                <p:nvPr/>
              </p:nvSpPr>
              <p:spPr bwMode="auto">
                <a:xfrm>
                  <a:off x="-4735513" y="5029200"/>
                  <a:ext cx="4030663" cy="0"/>
                </a:xfrm>
                <a:custGeom>
                  <a:avLst/>
                  <a:gdLst>
                    <a:gd name="T0" fmla="*/ 0 w 6122"/>
                    <a:gd name="T1" fmla="*/ 0 w 6122"/>
                    <a:gd name="T2" fmla="*/ 6122 w 612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61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122" y="0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89" name="Freeform 181"/>
                <p:cNvSpPr>
                  <a:spLocks/>
                </p:cNvSpPr>
                <p:nvPr/>
              </p:nvSpPr>
              <p:spPr bwMode="auto">
                <a:xfrm>
                  <a:off x="-4138613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0" name="Rectangle 182"/>
                <p:cNvSpPr>
                  <a:spLocks noChangeArrowheads="1"/>
                </p:cNvSpPr>
                <p:nvPr/>
              </p:nvSpPr>
              <p:spPr bwMode="auto">
                <a:xfrm>
                  <a:off x="-3965575" y="5145088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7.0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65591" name="Freeform 183"/>
                <p:cNvSpPr>
                  <a:spLocks/>
                </p:cNvSpPr>
                <p:nvPr/>
              </p:nvSpPr>
              <p:spPr bwMode="auto">
                <a:xfrm>
                  <a:off x="-3630613" y="5029200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2" name="Freeform 184"/>
                <p:cNvSpPr>
                  <a:spLocks/>
                </p:cNvSpPr>
                <p:nvPr/>
              </p:nvSpPr>
              <p:spPr bwMode="auto">
                <a:xfrm>
                  <a:off x="-2879725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3" name="Freeform 185"/>
                <p:cNvSpPr>
                  <a:spLocks/>
                </p:cNvSpPr>
                <p:nvPr/>
              </p:nvSpPr>
              <p:spPr bwMode="auto">
                <a:xfrm>
                  <a:off x="-3384550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4" name="Freeform 186"/>
                <p:cNvSpPr>
                  <a:spLocks/>
                </p:cNvSpPr>
                <p:nvPr/>
              </p:nvSpPr>
              <p:spPr bwMode="auto">
                <a:xfrm>
                  <a:off x="-3133725" y="5032375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5" name="Freeform 187"/>
                <p:cNvSpPr>
                  <a:spLocks/>
                </p:cNvSpPr>
                <p:nvPr/>
              </p:nvSpPr>
              <p:spPr bwMode="auto">
                <a:xfrm>
                  <a:off x="-4643438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6" name="Freeform 188"/>
                <p:cNvSpPr>
                  <a:spLocks/>
                </p:cNvSpPr>
                <p:nvPr/>
              </p:nvSpPr>
              <p:spPr bwMode="auto">
                <a:xfrm>
                  <a:off x="-2376488" y="5033963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7" name="Freeform 189"/>
                <p:cNvSpPr>
                  <a:spLocks/>
                </p:cNvSpPr>
                <p:nvPr/>
              </p:nvSpPr>
              <p:spPr bwMode="auto">
                <a:xfrm>
                  <a:off x="-2122488" y="5033963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8" name="Freeform 190"/>
                <p:cNvSpPr>
                  <a:spLocks/>
                </p:cNvSpPr>
                <p:nvPr/>
              </p:nvSpPr>
              <p:spPr bwMode="auto">
                <a:xfrm>
                  <a:off x="-1363663" y="5032375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5599" name="Freeform 191"/>
                <p:cNvSpPr>
                  <a:spLocks/>
                </p:cNvSpPr>
                <p:nvPr/>
              </p:nvSpPr>
              <p:spPr bwMode="auto">
                <a:xfrm>
                  <a:off x="-2628900" y="5030788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61" name="Freeform 192"/>
                <p:cNvSpPr>
                  <a:spLocks/>
                </p:cNvSpPr>
                <p:nvPr/>
              </p:nvSpPr>
              <p:spPr bwMode="auto">
                <a:xfrm>
                  <a:off x="-1868488" y="5033963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64" name="Freeform 193"/>
                <p:cNvSpPr>
                  <a:spLocks/>
                </p:cNvSpPr>
                <p:nvPr/>
              </p:nvSpPr>
              <p:spPr bwMode="auto">
                <a:xfrm>
                  <a:off x="-1617663" y="5032375"/>
                  <a:ext cx="0" cy="25400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7" name="Freeform 194"/>
                <p:cNvSpPr>
                  <a:spLocks/>
                </p:cNvSpPr>
                <p:nvPr/>
              </p:nvSpPr>
              <p:spPr bwMode="auto">
                <a:xfrm>
                  <a:off x="-1114425" y="5032375"/>
                  <a:ext cx="0" cy="23813"/>
                </a:xfrm>
                <a:custGeom>
                  <a:avLst/>
                  <a:gdLst>
                    <a:gd name="T0" fmla="*/ 0 h 37"/>
                    <a:gd name="T1" fmla="*/ 0 h 37"/>
                    <a:gd name="T2" fmla="*/ 37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7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8" name="Freeform 195"/>
                <p:cNvSpPr>
                  <a:spLocks/>
                </p:cNvSpPr>
                <p:nvPr/>
              </p:nvSpPr>
              <p:spPr bwMode="auto">
                <a:xfrm>
                  <a:off x="-860425" y="5032375"/>
                  <a:ext cx="0" cy="68263"/>
                </a:xfrm>
                <a:custGeom>
                  <a:avLst/>
                  <a:gdLst>
                    <a:gd name="T0" fmla="*/ 0 h 105"/>
                    <a:gd name="T1" fmla="*/ 0 h 105"/>
                    <a:gd name="T2" fmla="*/ 105 h 10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60479" name="Rectangle 196"/>
                <p:cNvSpPr>
                  <a:spLocks noChangeArrowheads="1"/>
                </p:cNvSpPr>
                <p:nvPr/>
              </p:nvSpPr>
              <p:spPr bwMode="auto">
                <a:xfrm>
                  <a:off x="-4465638" y="5148263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8.0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0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-3459163" y="514667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6.0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099" name="Rectangle 198"/>
                <p:cNvSpPr>
                  <a:spLocks noChangeArrowheads="1"/>
                </p:cNvSpPr>
                <p:nvPr/>
              </p:nvSpPr>
              <p:spPr bwMode="auto">
                <a:xfrm>
                  <a:off x="-2449513" y="5143500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4.0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09" name="Rectangle 199"/>
                <p:cNvSpPr>
                  <a:spLocks noChangeArrowheads="1"/>
                </p:cNvSpPr>
                <p:nvPr/>
              </p:nvSpPr>
              <p:spPr bwMode="auto">
                <a:xfrm>
                  <a:off x="-2954338" y="514667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5.0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2" name="Rectangle 200"/>
                <p:cNvSpPr>
                  <a:spLocks noChangeArrowheads="1"/>
                </p:cNvSpPr>
                <p:nvPr/>
              </p:nvSpPr>
              <p:spPr bwMode="auto">
                <a:xfrm>
                  <a:off x="-1941513" y="5145088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3.0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3" name="Rectangle 201"/>
                <p:cNvSpPr>
                  <a:spLocks noChangeArrowheads="1"/>
                </p:cNvSpPr>
                <p:nvPr/>
              </p:nvSpPr>
              <p:spPr bwMode="auto">
                <a:xfrm>
                  <a:off x="-935038" y="5140325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1.0 </a:t>
                  </a:r>
                  <a:endParaRPr kumimoji="0" lang="fr-FR" altLang="fr-FR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4114" name="Rectangle 202"/>
                <p:cNvSpPr>
                  <a:spLocks noChangeArrowheads="1"/>
                </p:cNvSpPr>
                <p:nvPr/>
              </p:nvSpPr>
              <p:spPr bwMode="auto">
                <a:xfrm>
                  <a:off x="-1438275" y="5143500"/>
                  <a:ext cx="230832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j-lt"/>
                      <a:cs typeface="Arial" pitchFamily="34" charset="0"/>
                    </a:rPr>
                    <a:t>2.0 </a:t>
                  </a:r>
                  <a:endParaRPr kumimoji="0" lang="fr-FR" altLang="fr-FR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j-lt"/>
                    <a:cs typeface="Arial" pitchFamily="34" charset="0"/>
                  </a:endParaRPr>
                </a:p>
              </p:txBody>
            </p:sp>
            <p:sp>
              <p:nvSpPr>
                <p:cNvPr id="90144" name="Freeform 203"/>
                <p:cNvSpPr>
                  <a:spLocks/>
                </p:cNvSpPr>
                <p:nvPr/>
              </p:nvSpPr>
              <p:spPr bwMode="auto">
                <a:xfrm>
                  <a:off x="-3889375" y="5033963"/>
                  <a:ext cx="0" cy="68263"/>
                </a:xfrm>
                <a:custGeom>
                  <a:avLst/>
                  <a:gdLst>
                    <a:gd name="T0" fmla="*/ 0 h 105"/>
                    <a:gd name="T1" fmla="*/ 0 h 105"/>
                    <a:gd name="T2" fmla="*/ 105 h 10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  <p:sp>
              <p:nvSpPr>
                <p:cNvPr id="90145" name="Freeform 204"/>
                <p:cNvSpPr>
                  <a:spLocks/>
                </p:cNvSpPr>
                <p:nvPr/>
              </p:nvSpPr>
              <p:spPr bwMode="auto">
                <a:xfrm>
                  <a:off x="-4394200" y="5030788"/>
                  <a:ext cx="0" cy="69850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 sz="1200">
                    <a:latin typeface="+mj-lt"/>
                  </a:endParaRPr>
                </a:p>
              </p:txBody>
            </p:sp>
          </p:grpSp>
          <p:sp>
            <p:nvSpPr>
              <p:cNvPr id="155" name="Freeform 89"/>
              <p:cNvSpPr>
                <a:spLocks/>
              </p:cNvSpPr>
              <p:nvPr/>
            </p:nvSpPr>
            <p:spPr bwMode="auto">
              <a:xfrm>
                <a:off x="5361357" y="4282663"/>
                <a:ext cx="22225" cy="33338"/>
              </a:xfrm>
              <a:custGeom>
                <a:avLst/>
                <a:gdLst>
                  <a:gd name="T0" fmla="*/ 30 w 30"/>
                  <a:gd name="T1" fmla="*/ 46 h 46"/>
                  <a:gd name="T2" fmla="*/ 30 w 30"/>
                  <a:gd name="T3" fmla="*/ 46 h 46"/>
                  <a:gd name="T4" fmla="*/ 0 w 30"/>
                  <a:gd name="T5" fmla="*/ 46 h 46"/>
                  <a:gd name="T6" fmla="*/ 0 w 30"/>
                  <a:gd name="T7" fmla="*/ 39 h 46"/>
                  <a:gd name="T8" fmla="*/ 6 w 30"/>
                  <a:gd name="T9" fmla="*/ 34 h 46"/>
                  <a:gd name="T10" fmla="*/ 12 w 30"/>
                  <a:gd name="T11" fmla="*/ 29 h 46"/>
                  <a:gd name="T12" fmla="*/ 19 w 30"/>
                  <a:gd name="T13" fmla="*/ 19 h 46"/>
                  <a:gd name="T14" fmla="*/ 22 w 30"/>
                  <a:gd name="T15" fmla="*/ 12 h 46"/>
                  <a:gd name="T16" fmla="*/ 21 w 30"/>
                  <a:gd name="T17" fmla="*/ 9 h 46"/>
                  <a:gd name="T18" fmla="*/ 19 w 30"/>
                  <a:gd name="T19" fmla="*/ 7 h 46"/>
                  <a:gd name="T20" fmla="*/ 16 w 30"/>
                  <a:gd name="T21" fmla="*/ 5 h 46"/>
                  <a:gd name="T22" fmla="*/ 13 w 30"/>
                  <a:gd name="T23" fmla="*/ 5 h 46"/>
                  <a:gd name="T24" fmla="*/ 9 w 30"/>
                  <a:gd name="T25" fmla="*/ 5 h 46"/>
                  <a:gd name="T26" fmla="*/ 6 w 30"/>
                  <a:gd name="T27" fmla="*/ 6 h 46"/>
                  <a:gd name="T28" fmla="*/ 3 w 30"/>
                  <a:gd name="T29" fmla="*/ 8 h 46"/>
                  <a:gd name="T30" fmla="*/ 1 w 30"/>
                  <a:gd name="T31" fmla="*/ 9 h 46"/>
                  <a:gd name="T32" fmla="*/ 1 w 30"/>
                  <a:gd name="T33" fmla="*/ 9 h 46"/>
                  <a:gd name="T34" fmla="*/ 1 w 30"/>
                  <a:gd name="T35" fmla="*/ 3 h 46"/>
                  <a:gd name="T36" fmla="*/ 6 w 30"/>
                  <a:gd name="T37" fmla="*/ 1 h 46"/>
                  <a:gd name="T38" fmla="*/ 13 w 30"/>
                  <a:gd name="T39" fmla="*/ 0 h 46"/>
                  <a:gd name="T40" fmla="*/ 24 w 30"/>
                  <a:gd name="T41" fmla="*/ 3 h 46"/>
                  <a:gd name="T42" fmla="*/ 28 w 30"/>
                  <a:gd name="T43" fmla="*/ 12 h 46"/>
                  <a:gd name="T44" fmla="*/ 28 w 30"/>
                  <a:gd name="T45" fmla="*/ 17 h 46"/>
                  <a:gd name="T46" fmla="*/ 26 w 30"/>
                  <a:gd name="T47" fmla="*/ 21 h 46"/>
                  <a:gd name="T48" fmla="*/ 23 w 30"/>
                  <a:gd name="T49" fmla="*/ 25 h 46"/>
                  <a:gd name="T50" fmla="*/ 19 w 30"/>
                  <a:gd name="T51" fmla="*/ 29 h 46"/>
                  <a:gd name="T52" fmla="*/ 12 w 30"/>
                  <a:gd name="T53" fmla="*/ 35 h 46"/>
                  <a:gd name="T54" fmla="*/ 6 w 30"/>
                  <a:gd name="T55" fmla="*/ 41 h 46"/>
                  <a:gd name="T56" fmla="*/ 30 w 30"/>
                  <a:gd name="T57" fmla="*/ 41 h 46"/>
                  <a:gd name="T58" fmla="*/ 30 w 30"/>
                  <a:gd name="T59" fmla="*/ 46 h 46"/>
                  <a:gd name="T60" fmla="*/ 30 w 30"/>
                  <a:gd name="T6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46">
                    <a:moveTo>
                      <a:pt x="30" y="46"/>
                    </a:moveTo>
                    <a:lnTo>
                      <a:pt x="30" y="46"/>
                    </a:lnTo>
                    <a:lnTo>
                      <a:pt x="0" y="46"/>
                    </a:lnTo>
                    <a:lnTo>
                      <a:pt x="0" y="39"/>
                    </a:lnTo>
                    <a:cubicBezTo>
                      <a:pt x="2" y="38"/>
                      <a:pt x="4" y="36"/>
                      <a:pt x="6" y="34"/>
                    </a:cubicBezTo>
                    <a:cubicBezTo>
                      <a:pt x="8" y="32"/>
                      <a:pt x="10" y="30"/>
                      <a:pt x="12" y="29"/>
                    </a:cubicBezTo>
                    <a:cubicBezTo>
                      <a:pt x="15" y="25"/>
                      <a:pt x="18" y="22"/>
                      <a:pt x="19" y="19"/>
                    </a:cubicBezTo>
                    <a:cubicBezTo>
                      <a:pt x="21" y="17"/>
                      <a:pt x="22" y="15"/>
                      <a:pt x="22" y="12"/>
                    </a:cubicBezTo>
                    <a:cubicBezTo>
                      <a:pt x="22" y="11"/>
                      <a:pt x="21" y="10"/>
                      <a:pt x="21" y="9"/>
                    </a:cubicBezTo>
                    <a:cubicBezTo>
                      <a:pt x="20" y="8"/>
                      <a:pt x="20" y="7"/>
                      <a:pt x="19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2" y="5"/>
                      <a:pt x="11" y="5"/>
                      <a:pt x="9" y="5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5" y="7"/>
                      <a:pt x="4" y="7"/>
                      <a:pt x="3" y="8"/>
                    </a:cubicBezTo>
                    <a:cubicBezTo>
                      <a:pt x="2" y="8"/>
                      <a:pt x="2" y="9"/>
                      <a:pt x="1" y="9"/>
                    </a:cubicBezTo>
                    <a:lnTo>
                      <a:pt x="1" y="9"/>
                    </a:lnTo>
                    <a:lnTo>
                      <a:pt x="1" y="3"/>
                    </a:lnTo>
                    <a:cubicBezTo>
                      <a:pt x="2" y="2"/>
                      <a:pt x="4" y="1"/>
                      <a:pt x="6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8" y="0"/>
                      <a:pt x="22" y="1"/>
                      <a:pt x="24" y="3"/>
                    </a:cubicBezTo>
                    <a:cubicBezTo>
                      <a:pt x="27" y="5"/>
                      <a:pt x="28" y="8"/>
                      <a:pt x="28" y="12"/>
                    </a:cubicBezTo>
                    <a:cubicBezTo>
                      <a:pt x="28" y="14"/>
                      <a:pt x="28" y="16"/>
                      <a:pt x="28" y="17"/>
                    </a:cubicBezTo>
                    <a:cubicBezTo>
                      <a:pt x="27" y="19"/>
                      <a:pt x="27" y="20"/>
                      <a:pt x="26" y="21"/>
                    </a:cubicBezTo>
                    <a:cubicBezTo>
                      <a:pt x="25" y="23"/>
                      <a:pt x="24" y="24"/>
                      <a:pt x="23" y="25"/>
                    </a:cubicBezTo>
                    <a:cubicBezTo>
                      <a:pt x="22" y="26"/>
                      <a:pt x="20" y="28"/>
                      <a:pt x="19" y="29"/>
                    </a:cubicBezTo>
                    <a:cubicBezTo>
                      <a:pt x="17" y="31"/>
                      <a:pt x="15" y="33"/>
                      <a:pt x="12" y="35"/>
                    </a:cubicBezTo>
                    <a:cubicBezTo>
                      <a:pt x="10" y="38"/>
                      <a:pt x="7" y="39"/>
                      <a:pt x="6" y="41"/>
                    </a:cubicBezTo>
                    <a:lnTo>
                      <a:pt x="30" y="41"/>
                    </a:lnTo>
                    <a:lnTo>
                      <a:pt x="30" y="46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6" name="Freeform 90"/>
              <p:cNvSpPr>
                <a:spLocks/>
              </p:cNvSpPr>
              <p:nvPr/>
            </p:nvSpPr>
            <p:spPr bwMode="auto">
              <a:xfrm>
                <a:off x="5361357" y="4000088"/>
                <a:ext cx="22225" cy="33338"/>
              </a:xfrm>
              <a:custGeom>
                <a:avLst/>
                <a:gdLst>
                  <a:gd name="T0" fmla="*/ 14 w 31"/>
                  <a:gd name="T1" fmla="*/ 5 h 46"/>
                  <a:gd name="T2" fmla="*/ 14 w 31"/>
                  <a:gd name="T3" fmla="*/ 5 h 46"/>
                  <a:gd name="T4" fmla="*/ 10 w 31"/>
                  <a:gd name="T5" fmla="*/ 5 h 46"/>
                  <a:gd name="T6" fmla="*/ 7 w 31"/>
                  <a:gd name="T7" fmla="*/ 6 h 46"/>
                  <a:gd name="T8" fmla="*/ 4 w 31"/>
                  <a:gd name="T9" fmla="*/ 7 h 46"/>
                  <a:gd name="T10" fmla="*/ 2 w 31"/>
                  <a:gd name="T11" fmla="*/ 9 h 46"/>
                  <a:gd name="T12" fmla="*/ 2 w 31"/>
                  <a:gd name="T13" fmla="*/ 9 h 46"/>
                  <a:gd name="T14" fmla="*/ 2 w 31"/>
                  <a:gd name="T15" fmla="*/ 2 h 46"/>
                  <a:gd name="T16" fmla="*/ 8 w 31"/>
                  <a:gd name="T17" fmla="*/ 0 h 46"/>
                  <a:gd name="T18" fmla="*/ 15 w 31"/>
                  <a:gd name="T19" fmla="*/ 0 h 46"/>
                  <a:gd name="T20" fmla="*/ 21 w 31"/>
                  <a:gd name="T21" fmla="*/ 0 h 46"/>
                  <a:gd name="T22" fmla="*/ 25 w 31"/>
                  <a:gd name="T23" fmla="*/ 2 h 46"/>
                  <a:gd name="T24" fmla="*/ 28 w 31"/>
                  <a:gd name="T25" fmla="*/ 6 h 46"/>
                  <a:gd name="T26" fmla="*/ 30 w 31"/>
                  <a:gd name="T27" fmla="*/ 10 h 46"/>
                  <a:gd name="T28" fmla="*/ 27 w 31"/>
                  <a:gd name="T29" fmla="*/ 17 h 46"/>
                  <a:gd name="T30" fmla="*/ 20 w 31"/>
                  <a:gd name="T31" fmla="*/ 21 h 46"/>
                  <a:gd name="T32" fmla="*/ 20 w 31"/>
                  <a:gd name="T33" fmla="*/ 21 h 46"/>
                  <a:gd name="T34" fmla="*/ 24 w 31"/>
                  <a:gd name="T35" fmla="*/ 22 h 46"/>
                  <a:gd name="T36" fmla="*/ 27 w 31"/>
                  <a:gd name="T37" fmla="*/ 24 h 46"/>
                  <a:gd name="T38" fmla="*/ 30 w 31"/>
                  <a:gd name="T39" fmla="*/ 27 h 46"/>
                  <a:gd name="T40" fmla="*/ 31 w 31"/>
                  <a:gd name="T41" fmla="*/ 32 h 46"/>
                  <a:gd name="T42" fmla="*/ 29 w 31"/>
                  <a:gd name="T43" fmla="*/ 38 h 46"/>
                  <a:gd name="T44" fmla="*/ 26 w 31"/>
                  <a:gd name="T45" fmla="*/ 42 h 46"/>
                  <a:gd name="T46" fmla="*/ 21 w 31"/>
                  <a:gd name="T47" fmla="*/ 45 h 46"/>
                  <a:gd name="T48" fmla="*/ 14 w 31"/>
                  <a:gd name="T49" fmla="*/ 46 h 46"/>
                  <a:gd name="T50" fmla="*/ 6 w 31"/>
                  <a:gd name="T51" fmla="*/ 46 h 46"/>
                  <a:gd name="T52" fmla="*/ 0 w 31"/>
                  <a:gd name="T53" fmla="*/ 44 h 46"/>
                  <a:gd name="T54" fmla="*/ 0 w 31"/>
                  <a:gd name="T55" fmla="*/ 37 h 46"/>
                  <a:gd name="T56" fmla="*/ 1 w 31"/>
                  <a:gd name="T57" fmla="*/ 37 h 46"/>
                  <a:gd name="T58" fmla="*/ 6 w 31"/>
                  <a:gd name="T59" fmla="*/ 40 h 46"/>
                  <a:gd name="T60" fmla="*/ 13 w 31"/>
                  <a:gd name="T61" fmla="*/ 41 h 46"/>
                  <a:gd name="T62" fmla="*/ 18 w 31"/>
                  <a:gd name="T63" fmla="*/ 41 h 46"/>
                  <a:gd name="T64" fmla="*/ 21 w 31"/>
                  <a:gd name="T65" fmla="*/ 39 h 46"/>
                  <a:gd name="T66" fmla="*/ 23 w 31"/>
                  <a:gd name="T67" fmla="*/ 36 h 46"/>
                  <a:gd name="T68" fmla="*/ 24 w 31"/>
                  <a:gd name="T69" fmla="*/ 32 h 46"/>
                  <a:gd name="T70" fmla="*/ 23 w 31"/>
                  <a:gd name="T71" fmla="*/ 28 h 46"/>
                  <a:gd name="T72" fmla="*/ 21 w 31"/>
                  <a:gd name="T73" fmla="*/ 25 h 46"/>
                  <a:gd name="T74" fmla="*/ 17 w 31"/>
                  <a:gd name="T75" fmla="*/ 24 h 46"/>
                  <a:gd name="T76" fmla="*/ 13 w 31"/>
                  <a:gd name="T77" fmla="*/ 24 h 46"/>
                  <a:gd name="T78" fmla="*/ 10 w 31"/>
                  <a:gd name="T79" fmla="*/ 24 h 46"/>
                  <a:gd name="T80" fmla="*/ 10 w 31"/>
                  <a:gd name="T81" fmla="*/ 19 h 46"/>
                  <a:gd name="T82" fmla="*/ 13 w 31"/>
                  <a:gd name="T83" fmla="*/ 19 h 46"/>
                  <a:gd name="T84" fmla="*/ 20 w 31"/>
                  <a:gd name="T85" fmla="*/ 17 h 46"/>
                  <a:gd name="T86" fmla="*/ 23 w 31"/>
                  <a:gd name="T87" fmla="*/ 11 h 46"/>
                  <a:gd name="T88" fmla="*/ 22 w 31"/>
                  <a:gd name="T89" fmla="*/ 8 h 46"/>
                  <a:gd name="T90" fmla="*/ 20 w 31"/>
                  <a:gd name="T91" fmla="*/ 6 h 46"/>
                  <a:gd name="T92" fmla="*/ 17 w 31"/>
                  <a:gd name="T93" fmla="*/ 5 h 46"/>
                  <a:gd name="T94" fmla="*/ 14 w 31"/>
                  <a:gd name="T95" fmla="*/ 5 h 46"/>
                  <a:gd name="T96" fmla="*/ 14 w 31"/>
                  <a:gd name="T9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46">
                    <a:moveTo>
                      <a:pt x="14" y="5"/>
                    </a:moveTo>
                    <a:lnTo>
                      <a:pt x="14" y="5"/>
                    </a:lnTo>
                    <a:cubicBezTo>
                      <a:pt x="13" y="5"/>
                      <a:pt x="12" y="5"/>
                      <a:pt x="10" y="5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3" y="8"/>
                      <a:pt x="3" y="8"/>
                      <a:pt x="2" y="9"/>
                    </a:cubicBezTo>
                    <a:lnTo>
                      <a:pt x="2" y="9"/>
                    </a:lnTo>
                    <a:lnTo>
                      <a:pt x="2" y="2"/>
                    </a:lnTo>
                    <a:cubicBezTo>
                      <a:pt x="3" y="2"/>
                      <a:pt x="5" y="1"/>
                      <a:pt x="8" y="0"/>
                    </a:cubicBezTo>
                    <a:cubicBezTo>
                      <a:pt x="10" y="0"/>
                      <a:pt x="12" y="0"/>
                      <a:pt x="15" y="0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2" y="1"/>
                      <a:pt x="24" y="1"/>
                      <a:pt x="25" y="2"/>
                    </a:cubicBezTo>
                    <a:cubicBezTo>
                      <a:pt x="27" y="3"/>
                      <a:pt x="28" y="4"/>
                      <a:pt x="28" y="6"/>
                    </a:cubicBezTo>
                    <a:cubicBezTo>
                      <a:pt x="29" y="7"/>
                      <a:pt x="30" y="9"/>
                      <a:pt x="30" y="10"/>
                    </a:cubicBezTo>
                    <a:cubicBezTo>
                      <a:pt x="30" y="13"/>
                      <a:pt x="29" y="15"/>
                      <a:pt x="27" y="17"/>
                    </a:cubicBezTo>
                    <a:cubicBezTo>
                      <a:pt x="25" y="19"/>
                      <a:pt x="23" y="20"/>
                      <a:pt x="20" y="21"/>
                    </a:cubicBezTo>
                    <a:lnTo>
                      <a:pt x="20" y="21"/>
                    </a:lnTo>
                    <a:cubicBezTo>
                      <a:pt x="21" y="21"/>
                      <a:pt x="23" y="21"/>
                      <a:pt x="24" y="22"/>
                    </a:cubicBezTo>
                    <a:cubicBezTo>
                      <a:pt x="25" y="22"/>
                      <a:pt x="26" y="23"/>
                      <a:pt x="27" y="24"/>
                    </a:cubicBezTo>
                    <a:cubicBezTo>
                      <a:pt x="28" y="25"/>
                      <a:pt x="29" y="26"/>
                      <a:pt x="30" y="27"/>
                    </a:cubicBezTo>
                    <a:cubicBezTo>
                      <a:pt x="30" y="29"/>
                      <a:pt x="31" y="30"/>
                      <a:pt x="31" y="32"/>
                    </a:cubicBezTo>
                    <a:cubicBezTo>
                      <a:pt x="31" y="34"/>
                      <a:pt x="30" y="36"/>
                      <a:pt x="29" y="38"/>
                    </a:cubicBezTo>
                    <a:cubicBezTo>
                      <a:pt x="29" y="39"/>
                      <a:pt x="28" y="41"/>
                      <a:pt x="26" y="42"/>
                    </a:cubicBezTo>
                    <a:cubicBezTo>
                      <a:pt x="25" y="44"/>
                      <a:pt x="23" y="45"/>
                      <a:pt x="21" y="45"/>
                    </a:cubicBezTo>
                    <a:cubicBezTo>
                      <a:pt x="19" y="46"/>
                      <a:pt x="16" y="46"/>
                      <a:pt x="14" y="46"/>
                    </a:cubicBezTo>
                    <a:cubicBezTo>
                      <a:pt x="11" y="46"/>
                      <a:pt x="9" y="46"/>
                      <a:pt x="6" y="46"/>
                    </a:cubicBezTo>
                    <a:cubicBezTo>
                      <a:pt x="4" y="45"/>
                      <a:pt x="2" y="44"/>
                      <a:pt x="0" y="44"/>
                    </a:cubicBezTo>
                    <a:lnTo>
                      <a:pt x="0" y="37"/>
                    </a:lnTo>
                    <a:lnTo>
                      <a:pt x="1" y="37"/>
                    </a:lnTo>
                    <a:cubicBezTo>
                      <a:pt x="2" y="38"/>
                      <a:pt x="4" y="39"/>
                      <a:pt x="6" y="40"/>
                    </a:cubicBezTo>
                    <a:cubicBezTo>
                      <a:pt x="9" y="41"/>
                      <a:pt x="11" y="41"/>
                      <a:pt x="13" y="41"/>
                    </a:cubicBezTo>
                    <a:cubicBezTo>
                      <a:pt x="15" y="41"/>
                      <a:pt x="16" y="41"/>
                      <a:pt x="18" y="41"/>
                    </a:cubicBezTo>
                    <a:cubicBezTo>
                      <a:pt x="19" y="40"/>
                      <a:pt x="20" y="40"/>
                      <a:pt x="21" y="39"/>
                    </a:cubicBezTo>
                    <a:cubicBezTo>
                      <a:pt x="22" y="38"/>
                      <a:pt x="23" y="37"/>
                      <a:pt x="23" y="36"/>
                    </a:cubicBezTo>
                    <a:cubicBezTo>
                      <a:pt x="24" y="35"/>
                      <a:pt x="24" y="33"/>
                      <a:pt x="24" y="32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2" y="27"/>
                      <a:pt x="22" y="26"/>
                      <a:pt x="21" y="25"/>
                    </a:cubicBezTo>
                    <a:cubicBezTo>
                      <a:pt x="20" y="25"/>
                      <a:pt x="19" y="24"/>
                      <a:pt x="17" y="24"/>
                    </a:cubicBezTo>
                    <a:cubicBezTo>
                      <a:pt x="16" y="24"/>
                      <a:pt x="15" y="24"/>
                      <a:pt x="13" y="24"/>
                    </a:cubicBezTo>
                    <a:lnTo>
                      <a:pt x="10" y="24"/>
                    </a:lnTo>
                    <a:lnTo>
                      <a:pt x="10" y="19"/>
                    </a:lnTo>
                    <a:lnTo>
                      <a:pt x="13" y="19"/>
                    </a:lnTo>
                    <a:cubicBezTo>
                      <a:pt x="16" y="19"/>
                      <a:pt x="18" y="18"/>
                      <a:pt x="20" y="17"/>
                    </a:cubicBezTo>
                    <a:cubicBezTo>
                      <a:pt x="22" y="15"/>
                      <a:pt x="23" y="14"/>
                      <a:pt x="23" y="11"/>
                    </a:cubicBezTo>
                    <a:cubicBezTo>
                      <a:pt x="23" y="10"/>
                      <a:pt x="23" y="9"/>
                      <a:pt x="22" y="8"/>
                    </a:cubicBezTo>
                    <a:cubicBezTo>
                      <a:pt x="22" y="7"/>
                      <a:pt x="21" y="7"/>
                      <a:pt x="20" y="6"/>
                    </a:cubicBezTo>
                    <a:cubicBezTo>
                      <a:pt x="19" y="6"/>
                      <a:pt x="18" y="5"/>
                      <a:pt x="17" y="5"/>
                    </a:cubicBezTo>
                    <a:cubicBezTo>
                      <a:pt x="16" y="5"/>
                      <a:pt x="15" y="5"/>
                      <a:pt x="14" y="5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7" name="Freeform 91"/>
              <p:cNvSpPr>
                <a:spLocks noEditPoints="1"/>
              </p:cNvSpPr>
              <p:nvPr/>
            </p:nvSpPr>
            <p:spPr bwMode="auto">
              <a:xfrm>
                <a:off x="5359770" y="3715925"/>
                <a:ext cx="25400" cy="33338"/>
              </a:xfrm>
              <a:custGeom>
                <a:avLst/>
                <a:gdLst>
                  <a:gd name="T0" fmla="*/ 35 w 35"/>
                  <a:gd name="T1" fmla="*/ 30 h 45"/>
                  <a:gd name="T2" fmla="*/ 35 w 35"/>
                  <a:gd name="T3" fmla="*/ 30 h 45"/>
                  <a:gd name="T4" fmla="*/ 29 w 35"/>
                  <a:gd name="T5" fmla="*/ 30 h 45"/>
                  <a:gd name="T6" fmla="*/ 29 w 35"/>
                  <a:gd name="T7" fmla="*/ 45 h 45"/>
                  <a:gd name="T8" fmla="*/ 22 w 35"/>
                  <a:gd name="T9" fmla="*/ 45 h 45"/>
                  <a:gd name="T10" fmla="*/ 22 w 35"/>
                  <a:gd name="T11" fmla="*/ 30 h 45"/>
                  <a:gd name="T12" fmla="*/ 0 w 35"/>
                  <a:gd name="T13" fmla="*/ 30 h 45"/>
                  <a:gd name="T14" fmla="*/ 0 w 35"/>
                  <a:gd name="T15" fmla="*/ 24 h 45"/>
                  <a:gd name="T16" fmla="*/ 23 w 35"/>
                  <a:gd name="T17" fmla="*/ 0 h 45"/>
                  <a:gd name="T18" fmla="*/ 29 w 35"/>
                  <a:gd name="T19" fmla="*/ 0 h 45"/>
                  <a:gd name="T20" fmla="*/ 29 w 35"/>
                  <a:gd name="T21" fmla="*/ 25 h 45"/>
                  <a:gd name="T22" fmla="*/ 35 w 35"/>
                  <a:gd name="T23" fmla="*/ 25 h 45"/>
                  <a:gd name="T24" fmla="*/ 35 w 35"/>
                  <a:gd name="T25" fmla="*/ 30 h 45"/>
                  <a:gd name="T26" fmla="*/ 35 w 35"/>
                  <a:gd name="T27" fmla="*/ 30 h 45"/>
                  <a:gd name="T28" fmla="*/ 22 w 35"/>
                  <a:gd name="T29" fmla="*/ 25 h 45"/>
                  <a:gd name="T30" fmla="*/ 22 w 35"/>
                  <a:gd name="T31" fmla="*/ 25 h 45"/>
                  <a:gd name="T32" fmla="*/ 22 w 35"/>
                  <a:gd name="T33" fmla="*/ 7 h 45"/>
                  <a:gd name="T34" fmla="*/ 6 w 35"/>
                  <a:gd name="T35" fmla="*/ 25 h 45"/>
                  <a:gd name="T36" fmla="*/ 22 w 35"/>
                  <a:gd name="T37" fmla="*/ 25 h 45"/>
                  <a:gd name="T38" fmla="*/ 22 w 35"/>
                  <a:gd name="T39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5">
                    <a:moveTo>
                      <a:pt x="35" y="30"/>
                    </a:moveTo>
                    <a:lnTo>
                      <a:pt x="35" y="30"/>
                    </a:lnTo>
                    <a:lnTo>
                      <a:pt x="29" y="30"/>
                    </a:lnTo>
                    <a:lnTo>
                      <a:pt x="29" y="45"/>
                    </a:lnTo>
                    <a:lnTo>
                      <a:pt x="22" y="45"/>
                    </a:lnTo>
                    <a:lnTo>
                      <a:pt x="22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25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0"/>
                    </a:lnTo>
                    <a:close/>
                    <a:moveTo>
                      <a:pt x="22" y="25"/>
                    </a:moveTo>
                    <a:lnTo>
                      <a:pt x="22" y="25"/>
                    </a:lnTo>
                    <a:lnTo>
                      <a:pt x="22" y="7"/>
                    </a:lnTo>
                    <a:lnTo>
                      <a:pt x="6" y="25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8" name="Freeform 92"/>
              <p:cNvSpPr>
                <a:spLocks/>
              </p:cNvSpPr>
              <p:nvPr/>
            </p:nvSpPr>
            <p:spPr bwMode="auto">
              <a:xfrm>
                <a:off x="5361357" y="3433350"/>
                <a:ext cx="22225" cy="34925"/>
              </a:xfrm>
              <a:custGeom>
                <a:avLst/>
                <a:gdLst>
                  <a:gd name="T0" fmla="*/ 30 w 30"/>
                  <a:gd name="T1" fmla="*/ 31 h 46"/>
                  <a:gd name="T2" fmla="*/ 30 w 30"/>
                  <a:gd name="T3" fmla="*/ 31 h 46"/>
                  <a:gd name="T4" fmla="*/ 29 w 30"/>
                  <a:gd name="T5" fmla="*/ 37 h 46"/>
                  <a:gd name="T6" fmla="*/ 25 w 30"/>
                  <a:gd name="T7" fmla="*/ 42 h 46"/>
                  <a:gd name="T8" fmla="*/ 20 w 30"/>
                  <a:gd name="T9" fmla="*/ 45 h 46"/>
                  <a:gd name="T10" fmla="*/ 13 w 30"/>
                  <a:gd name="T11" fmla="*/ 46 h 46"/>
                  <a:gd name="T12" fmla="*/ 6 w 30"/>
                  <a:gd name="T13" fmla="*/ 45 h 46"/>
                  <a:gd name="T14" fmla="*/ 0 w 30"/>
                  <a:gd name="T15" fmla="*/ 43 h 46"/>
                  <a:gd name="T16" fmla="*/ 0 w 30"/>
                  <a:gd name="T17" fmla="*/ 37 h 46"/>
                  <a:gd name="T18" fmla="*/ 1 w 30"/>
                  <a:gd name="T19" fmla="*/ 37 h 46"/>
                  <a:gd name="T20" fmla="*/ 3 w 30"/>
                  <a:gd name="T21" fmla="*/ 38 h 46"/>
                  <a:gd name="T22" fmla="*/ 6 w 30"/>
                  <a:gd name="T23" fmla="*/ 39 h 46"/>
                  <a:gd name="T24" fmla="*/ 10 w 30"/>
                  <a:gd name="T25" fmla="*/ 40 h 46"/>
                  <a:gd name="T26" fmla="*/ 13 w 30"/>
                  <a:gd name="T27" fmla="*/ 41 h 46"/>
                  <a:gd name="T28" fmla="*/ 17 w 30"/>
                  <a:gd name="T29" fmla="*/ 40 h 46"/>
                  <a:gd name="T30" fmla="*/ 21 w 30"/>
                  <a:gd name="T31" fmla="*/ 38 h 46"/>
                  <a:gd name="T32" fmla="*/ 22 w 30"/>
                  <a:gd name="T33" fmla="*/ 35 h 46"/>
                  <a:gd name="T34" fmla="*/ 23 w 30"/>
                  <a:gd name="T35" fmla="*/ 31 h 46"/>
                  <a:gd name="T36" fmla="*/ 22 w 30"/>
                  <a:gd name="T37" fmla="*/ 27 h 46"/>
                  <a:gd name="T38" fmla="*/ 20 w 30"/>
                  <a:gd name="T39" fmla="*/ 24 h 46"/>
                  <a:gd name="T40" fmla="*/ 17 w 30"/>
                  <a:gd name="T41" fmla="*/ 23 h 46"/>
                  <a:gd name="T42" fmla="*/ 12 w 30"/>
                  <a:gd name="T43" fmla="*/ 22 h 46"/>
                  <a:gd name="T44" fmla="*/ 7 w 30"/>
                  <a:gd name="T45" fmla="*/ 23 h 46"/>
                  <a:gd name="T46" fmla="*/ 2 w 30"/>
                  <a:gd name="T47" fmla="*/ 23 h 46"/>
                  <a:gd name="T48" fmla="*/ 2 w 30"/>
                  <a:gd name="T49" fmla="*/ 0 h 46"/>
                  <a:gd name="T50" fmla="*/ 30 w 30"/>
                  <a:gd name="T51" fmla="*/ 0 h 46"/>
                  <a:gd name="T52" fmla="*/ 30 w 30"/>
                  <a:gd name="T53" fmla="*/ 5 h 46"/>
                  <a:gd name="T54" fmla="*/ 9 w 30"/>
                  <a:gd name="T55" fmla="*/ 5 h 46"/>
                  <a:gd name="T56" fmla="*/ 9 w 30"/>
                  <a:gd name="T57" fmla="*/ 17 h 46"/>
                  <a:gd name="T58" fmla="*/ 11 w 30"/>
                  <a:gd name="T59" fmla="*/ 17 h 46"/>
                  <a:gd name="T60" fmla="*/ 13 w 30"/>
                  <a:gd name="T61" fmla="*/ 17 h 46"/>
                  <a:gd name="T62" fmla="*/ 20 w 30"/>
                  <a:gd name="T63" fmla="*/ 18 h 46"/>
                  <a:gd name="T64" fmla="*/ 25 w 30"/>
                  <a:gd name="T65" fmla="*/ 20 h 46"/>
                  <a:gd name="T66" fmla="*/ 29 w 30"/>
                  <a:gd name="T67" fmla="*/ 24 h 46"/>
                  <a:gd name="T68" fmla="*/ 30 w 30"/>
                  <a:gd name="T69" fmla="*/ 31 h 46"/>
                  <a:gd name="T70" fmla="*/ 30 w 30"/>
                  <a:gd name="T71" fmla="*/ 3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6">
                    <a:moveTo>
                      <a:pt x="30" y="31"/>
                    </a:moveTo>
                    <a:lnTo>
                      <a:pt x="30" y="31"/>
                    </a:lnTo>
                    <a:cubicBezTo>
                      <a:pt x="30" y="33"/>
                      <a:pt x="29" y="35"/>
                      <a:pt x="29" y="37"/>
                    </a:cubicBezTo>
                    <a:cubicBezTo>
                      <a:pt x="28" y="39"/>
                      <a:pt x="27" y="40"/>
                      <a:pt x="25" y="42"/>
                    </a:cubicBezTo>
                    <a:cubicBezTo>
                      <a:pt x="24" y="43"/>
                      <a:pt x="22" y="44"/>
                      <a:pt x="20" y="45"/>
                    </a:cubicBezTo>
                    <a:cubicBezTo>
                      <a:pt x="18" y="46"/>
                      <a:pt x="16" y="46"/>
                      <a:pt x="13" y="46"/>
                    </a:cubicBezTo>
                    <a:cubicBezTo>
                      <a:pt x="11" y="46"/>
                      <a:pt x="8" y="46"/>
                      <a:pt x="6" y="45"/>
                    </a:cubicBezTo>
                    <a:cubicBezTo>
                      <a:pt x="4" y="45"/>
                      <a:pt x="2" y="44"/>
                      <a:pt x="0" y="43"/>
                    </a:cubicBezTo>
                    <a:lnTo>
                      <a:pt x="0" y="37"/>
                    </a:lnTo>
                    <a:lnTo>
                      <a:pt x="1" y="37"/>
                    </a:lnTo>
                    <a:cubicBezTo>
                      <a:pt x="1" y="37"/>
                      <a:pt x="2" y="38"/>
                      <a:pt x="3" y="38"/>
                    </a:cubicBezTo>
                    <a:cubicBezTo>
                      <a:pt x="4" y="39"/>
                      <a:pt x="5" y="39"/>
                      <a:pt x="6" y="39"/>
                    </a:cubicBezTo>
                    <a:cubicBezTo>
                      <a:pt x="7" y="40"/>
                      <a:pt x="9" y="40"/>
                      <a:pt x="10" y="40"/>
                    </a:cubicBezTo>
                    <a:cubicBezTo>
                      <a:pt x="11" y="41"/>
                      <a:pt x="12" y="41"/>
                      <a:pt x="13" y="41"/>
                    </a:cubicBezTo>
                    <a:cubicBezTo>
                      <a:pt x="15" y="41"/>
                      <a:pt x="16" y="41"/>
                      <a:pt x="17" y="40"/>
                    </a:cubicBezTo>
                    <a:cubicBezTo>
                      <a:pt x="18" y="40"/>
                      <a:pt x="20" y="39"/>
                      <a:pt x="21" y="38"/>
                    </a:cubicBezTo>
                    <a:cubicBezTo>
                      <a:pt x="21" y="37"/>
                      <a:pt x="22" y="36"/>
                      <a:pt x="22" y="35"/>
                    </a:cubicBezTo>
                    <a:cubicBezTo>
                      <a:pt x="23" y="34"/>
                      <a:pt x="23" y="32"/>
                      <a:pt x="23" y="31"/>
                    </a:cubicBezTo>
                    <a:cubicBezTo>
                      <a:pt x="23" y="29"/>
                      <a:pt x="23" y="28"/>
                      <a:pt x="22" y="27"/>
                    </a:cubicBezTo>
                    <a:cubicBezTo>
                      <a:pt x="22" y="26"/>
                      <a:pt x="21" y="25"/>
                      <a:pt x="20" y="24"/>
                    </a:cubicBezTo>
                    <a:cubicBezTo>
                      <a:pt x="19" y="24"/>
                      <a:pt x="18" y="23"/>
                      <a:pt x="17" y="23"/>
                    </a:cubicBezTo>
                    <a:cubicBezTo>
                      <a:pt x="15" y="22"/>
                      <a:pt x="14" y="22"/>
                      <a:pt x="12" y="22"/>
                    </a:cubicBezTo>
                    <a:cubicBezTo>
                      <a:pt x="10" y="22"/>
                      <a:pt x="8" y="22"/>
                      <a:pt x="7" y="23"/>
                    </a:cubicBezTo>
                    <a:cubicBezTo>
                      <a:pt x="5" y="23"/>
                      <a:pt x="3" y="23"/>
                      <a:pt x="2" y="23"/>
                    </a:cubicBezTo>
                    <a:lnTo>
                      <a:pt x="2" y="0"/>
                    </a:lnTo>
                    <a:lnTo>
                      <a:pt x="30" y="0"/>
                    </a:lnTo>
                    <a:lnTo>
                      <a:pt x="30" y="5"/>
                    </a:lnTo>
                    <a:lnTo>
                      <a:pt x="9" y="5"/>
                    </a:lnTo>
                    <a:lnTo>
                      <a:pt x="9" y="17"/>
                    </a:lnTo>
                    <a:cubicBezTo>
                      <a:pt x="9" y="17"/>
                      <a:pt x="10" y="17"/>
                      <a:pt x="11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6" y="17"/>
                      <a:pt x="18" y="17"/>
                      <a:pt x="20" y="18"/>
                    </a:cubicBezTo>
                    <a:cubicBezTo>
                      <a:pt x="21" y="18"/>
                      <a:pt x="23" y="19"/>
                      <a:pt x="25" y="20"/>
                    </a:cubicBezTo>
                    <a:cubicBezTo>
                      <a:pt x="26" y="21"/>
                      <a:pt x="28" y="23"/>
                      <a:pt x="29" y="24"/>
                    </a:cubicBezTo>
                    <a:cubicBezTo>
                      <a:pt x="29" y="26"/>
                      <a:pt x="30" y="28"/>
                      <a:pt x="30" y="31"/>
                    </a:cubicBezTo>
                    <a:lnTo>
                      <a:pt x="3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159" name="Freeform 93"/>
              <p:cNvSpPr>
                <a:spLocks noEditPoints="1"/>
              </p:cNvSpPr>
              <p:nvPr/>
            </p:nvSpPr>
            <p:spPr bwMode="auto">
              <a:xfrm>
                <a:off x="5361357" y="3150775"/>
                <a:ext cx="23813" cy="34925"/>
              </a:xfrm>
              <a:custGeom>
                <a:avLst/>
                <a:gdLst>
                  <a:gd name="T0" fmla="*/ 32 w 32"/>
                  <a:gd name="T1" fmla="*/ 31 h 47"/>
                  <a:gd name="T2" fmla="*/ 32 w 32"/>
                  <a:gd name="T3" fmla="*/ 31 h 47"/>
                  <a:gd name="T4" fmla="*/ 31 w 32"/>
                  <a:gd name="T5" fmla="*/ 38 h 47"/>
                  <a:gd name="T6" fmla="*/ 27 w 32"/>
                  <a:gd name="T7" fmla="*/ 43 h 47"/>
                  <a:gd name="T8" fmla="*/ 22 w 32"/>
                  <a:gd name="T9" fmla="*/ 46 h 47"/>
                  <a:gd name="T10" fmla="*/ 16 w 32"/>
                  <a:gd name="T11" fmla="*/ 47 h 47"/>
                  <a:gd name="T12" fmla="*/ 10 w 32"/>
                  <a:gd name="T13" fmla="*/ 46 h 47"/>
                  <a:gd name="T14" fmla="*/ 5 w 32"/>
                  <a:gd name="T15" fmla="*/ 43 h 47"/>
                  <a:gd name="T16" fmla="*/ 1 w 32"/>
                  <a:gd name="T17" fmla="*/ 36 h 47"/>
                  <a:gd name="T18" fmla="*/ 0 w 32"/>
                  <a:gd name="T19" fmla="*/ 26 h 47"/>
                  <a:gd name="T20" fmla="*/ 1 w 32"/>
                  <a:gd name="T21" fmla="*/ 16 h 47"/>
                  <a:gd name="T22" fmla="*/ 5 w 32"/>
                  <a:gd name="T23" fmla="*/ 7 h 47"/>
                  <a:gd name="T24" fmla="*/ 12 w 32"/>
                  <a:gd name="T25" fmla="*/ 2 h 47"/>
                  <a:gd name="T26" fmla="*/ 22 w 32"/>
                  <a:gd name="T27" fmla="*/ 0 h 47"/>
                  <a:gd name="T28" fmla="*/ 25 w 32"/>
                  <a:gd name="T29" fmla="*/ 0 h 47"/>
                  <a:gd name="T30" fmla="*/ 28 w 32"/>
                  <a:gd name="T31" fmla="*/ 1 h 47"/>
                  <a:gd name="T32" fmla="*/ 28 w 32"/>
                  <a:gd name="T33" fmla="*/ 7 h 47"/>
                  <a:gd name="T34" fmla="*/ 28 w 32"/>
                  <a:gd name="T35" fmla="*/ 7 h 47"/>
                  <a:gd name="T36" fmla="*/ 25 w 32"/>
                  <a:gd name="T37" fmla="*/ 6 h 47"/>
                  <a:gd name="T38" fmla="*/ 21 w 32"/>
                  <a:gd name="T39" fmla="*/ 5 h 47"/>
                  <a:gd name="T40" fmla="*/ 11 w 32"/>
                  <a:gd name="T41" fmla="*/ 9 h 47"/>
                  <a:gd name="T42" fmla="*/ 7 w 32"/>
                  <a:gd name="T43" fmla="*/ 20 h 47"/>
                  <a:gd name="T44" fmla="*/ 12 w 32"/>
                  <a:gd name="T45" fmla="*/ 18 h 47"/>
                  <a:gd name="T46" fmla="*/ 17 w 32"/>
                  <a:gd name="T47" fmla="*/ 17 h 47"/>
                  <a:gd name="T48" fmla="*/ 22 w 32"/>
                  <a:gd name="T49" fmla="*/ 18 h 47"/>
                  <a:gd name="T50" fmla="*/ 27 w 32"/>
                  <a:gd name="T51" fmla="*/ 20 h 47"/>
                  <a:gd name="T52" fmla="*/ 31 w 32"/>
                  <a:gd name="T53" fmla="*/ 25 h 47"/>
                  <a:gd name="T54" fmla="*/ 32 w 32"/>
                  <a:gd name="T55" fmla="*/ 31 h 47"/>
                  <a:gd name="T56" fmla="*/ 32 w 32"/>
                  <a:gd name="T57" fmla="*/ 31 h 47"/>
                  <a:gd name="T58" fmla="*/ 25 w 32"/>
                  <a:gd name="T59" fmla="*/ 32 h 47"/>
                  <a:gd name="T60" fmla="*/ 25 w 32"/>
                  <a:gd name="T61" fmla="*/ 32 h 47"/>
                  <a:gd name="T62" fmla="*/ 25 w 32"/>
                  <a:gd name="T63" fmla="*/ 27 h 47"/>
                  <a:gd name="T64" fmla="*/ 22 w 32"/>
                  <a:gd name="T65" fmla="*/ 24 h 47"/>
                  <a:gd name="T66" fmla="*/ 19 w 32"/>
                  <a:gd name="T67" fmla="*/ 22 h 47"/>
                  <a:gd name="T68" fmla="*/ 16 w 32"/>
                  <a:gd name="T69" fmla="*/ 22 h 47"/>
                  <a:gd name="T70" fmla="*/ 11 w 32"/>
                  <a:gd name="T71" fmla="*/ 23 h 47"/>
                  <a:gd name="T72" fmla="*/ 7 w 32"/>
                  <a:gd name="T73" fmla="*/ 25 h 47"/>
                  <a:gd name="T74" fmla="*/ 7 w 32"/>
                  <a:gd name="T75" fmla="*/ 26 h 47"/>
                  <a:gd name="T76" fmla="*/ 7 w 32"/>
                  <a:gd name="T77" fmla="*/ 27 h 47"/>
                  <a:gd name="T78" fmla="*/ 8 w 32"/>
                  <a:gd name="T79" fmla="*/ 35 h 47"/>
                  <a:gd name="T80" fmla="*/ 10 w 32"/>
                  <a:gd name="T81" fmla="*/ 39 h 47"/>
                  <a:gd name="T82" fmla="*/ 13 w 32"/>
                  <a:gd name="T83" fmla="*/ 41 h 47"/>
                  <a:gd name="T84" fmla="*/ 16 w 32"/>
                  <a:gd name="T85" fmla="*/ 42 h 47"/>
                  <a:gd name="T86" fmla="*/ 23 w 32"/>
                  <a:gd name="T87" fmla="*/ 39 h 47"/>
                  <a:gd name="T88" fmla="*/ 25 w 32"/>
                  <a:gd name="T89" fmla="*/ 32 h 47"/>
                  <a:gd name="T90" fmla="*/ 25 w 32"/>
                  <a:gd name="T91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47">
                    <a:moveTo>
                      <a:pt x="32" y="31"/>
                    </a:moveTo>
                    <a:lnTo>
                      <a:pt x="32" y="31"/>
                    </a:lnTo>
                    <a:cubicBezTo>
                      <a:pt x="32" y="34"/>
                      <a:pt x="32" y="36"/>
                      <a:pt x="31" y="38"/>
                    </a:cubicBezTo>
                    <a:cubicBezTo>
                      <a:pt x="30" y="40"/>
                      <a:pt x="29" y="41"/>
                      <a:pt x="27" y="43"/>
                    </a:cubicBezTo>
                    <a:cubicBezTo>
                      <a:pt x="26" y="44"/>
                      <a:pt x="24" y="45"/>
                      <a:pt x="22" y="46"/>
                    </a:cubicBezTo>
                    <a:cubicBezTo>
                      <a:pt x="21" y="46"/>
                      <a:pt x="19" y="47"/>
                      <a:pt x="16" y="47"/>
                    </a:cubicBezTo>
                    <a:cubicBezTo>
                      <a:pt x="14" y="47"/>
                      <a:pt x="12" y="46"/>
                      <a:pt x="10" y="46"/>
                    </a:cubicBezTo>
                    <a:cubicBezTo>
                      <a:pt x="8" y="45"/>
                      <a:pt x="7" y="44"/>
                      <a:pt x="5" y="43"/>
                    </a:cubicBezTo>
                    <a:cubicBezTo>
                      <a:pt x="4" y="41"/>
                      <a:pt x="2" y="39"/>
                      <a:pt x="1" y="36"/>
                    </a:cubicBezTo>
                    <a:cubicBezTo>
                      <a:pt x="0" y="33"/>
                      <a:pt x="0" y="30"/>
                      <a:pt x="0" y="26"/>
                    </a:cubicBezTo>
                    <a:cubicBezTo>
                      <a:pt x="0" y="22"/>
                      <a:pt x="0" y="19"/>
                      <a:pt x="1" y="16"/>
                    </a:cubicBezTo>
                    <a:cubicBezTo>
                      <a:pt x="2" y="12"/>
                      <a:pt x="3" y="10"/>
                      <a:pt x="5" y="7"/>
                    </a:cubicBezTo>
                    <a:cubicBezTo>
                      <a:pt x="7" y="5"/>
                      <a:pt x="9" y="3"/>
                      <a:pt x="12" y="2"/>
                    </a:cubicBezTo>
                    <a:cubicBezTo>
                      <a:pt x="15" y="1"/>
                      <a:pt x="18" y="0"/>
                      <a:pt x="22" y="0"/>
                    </a:cubicBezTo>
                    <a:cubicBezTo>
                      <a:pt x="23" y="0"/>
                      <a:pt x="24" y="0"/>
                      <a:pt x="25" y="0"/>
                    </a:cubicBezTo>
                    <a:cubicBezTo>
                      <a:pt x="26" y="0"/>
                      <a:pt x="27" y="1"/>
                      <a:pt x="28" y="1"/>
                    </a:cubicBezTo>
                    <a:lnTo>
                      <a:pt x="28" y="7"/>
                    </a:lnTo>
                    <a:lnTo>
                      <a:pt x="28" y="7"/>
                    </a:lnTo>
                    <a:cubicBezTo>
                      <a:pt x="27" y="6"/>
                      <a:pt x="26" y="6"/>
                      <a:pt x="25" y="6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9" y="12"/>
                      <a:pt x="7" y="15"/>
                      <a:pt x="7" y="20"/>
                    </a:cubicBezTo>
                    <a:cubicBezTo>
                      <a:pt x="8" y="19"/>
                      <a:pt x="10" y="19"/>
                      <a:pt x="12" y="18"/>
                    </a:cubicBezTo>
                    <a:cubicBezTo>
                      <a:pt x="13" y="17"/>
                      <a:pt x="15" y="17"/>
                      <a:pt x="17" y="17"/>
                    </a:cubicBezTo>
                    <a:cubicBezTo>
                      <a:pt x="19" y="17"/>
                      <a:pt x="21" y="17"/>
                      <a:pt x="22" y="18"/>
                    </a:cubicBezTo>
                    <a:cubicBezTo>
                      <a:pt x="24" y="18"/>
                      <a:pt x="25" y="19"/>
                      <a:pt x="27" y="20"/>
                    </a:cubicBezTo>
                    <a:cubicBezTo>
                      <a:pt x="29" y="21"/>
                      <a:pt x="30" y="23"/>
                      <a:pt x="31" y="25"/>
                    </a:cubicBezTo>
                    <a:cubicBezTo>
                      <a:pt x="32" y="27"/>
                      <a:pt x="32" y="29"/>
                      <a:pt x="32" y="31"/>
                    </a:cubicBezTo>
                    <a:lnTo>
                      <a:pt x="32" y="31"/>
                    </a:lnTo>
                    <a:close/>
                    <a:moveTo>
                      <a:pt x="25" y="32"/>
                    </a:moveTo>
                    <a:lnTo>
                      <a:pt x="25" y="32"/>
                    </a:lnTo>
                    <a:cubicBezTo>
                      <a:pt x="25" y="30"/>
                      <a:pt x="25" y="28"/>
                      <a:pt x="25" y="27"/>
                    </a:cubicBezTo>
                    <a:cubicBezTo>
                      <a:pt x="24" y="26"/>
                      <a:pt x="23" y="25"/>
                      <a:pt x="22" y="24"/>
                    </a:cubicBezTo>
                    <a:cubicBezTo>
                      <a:pt x="21" y="23"/>
                      <a:pt x="20" y="23"/>
                      <a:pt x="19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4" y="22"/>
                      <a:pt x="13" y="22"/>
                      <a:pt x="11" y="23"/>
                    </a:cubicBezTo>
                    <a:cubicBezTo>
                      <a:pt x="10" y="23"/>
                      <a:pt x="8" y="24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31"/>
                      <a:pt x="7" y="33"/>
                      <a:pt x="8" y="35"/>
                    </a:cubicBezTo>
                    <a:cubicBezTo>
                      <a:pt x="8" y="37"/>
                      <a:pt x="9" y="38"/>
                      <a:pt x="10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4" y="42"/>
                      <a:pt x="15" y="42"/>
                      <a:pt x="16" y="42"/>
                    </a:cubicBezTo>
                    <a:cubicBezTo>
                      <a:pt x="19" y="42"/>
                      <a:pt x="21" y="41"/>
                      <a:pt x="23" y="39"/>
                    </a:cubicBezTo>
                    <a:cubicBezTo>
                      <a:pt x="25" y="38"/>
                      <a:pt x="25" y="35"/>
                      <a:pt x="25" y="32"/>
                    </a:cubicBez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48" name="Freeform 94"/>
              <p:cNvSpPr>
                <a:spLocks/>
              </p:cNvSpPr>
              <p:nvPr/>
            </p:nvSpPr>
            <p:spPr bwMode="auto">
              <a:xfrm>
                <a:off x="5361357" y="2868200"/>
                <a:ext cx="23813" cy="33338"/>
              </a:xfrm>
              <a:custGeom>
                <a:avLst/>
                <a:gdLst>
                  <a:gd name="T0" fmla="*/ 32 w 32"/>
                  <a:gd name="T1" fmla="*/ 7 h 45"/>
                  <a:gd name="T2" fmla="*/ 32 w 32"/>
                  <a:gd name="T3" fmla="*/ 7 h 45"/>
                  <a:gd name="T4" fmla="*/ 10 w 32"/>
                  <a:gd name="T5" fmla="*/ 45 h 45"/>
                  <a:gd name="T6" fmla="*/ 3 w 32"/>
                  <a:gd name="T7" fmla="*/ 45 h 45"/>
                  <a:gd name="T8" fmla="*/ 26 w 32"/>
                  <a:gd name="T9" fmla="*/ 5 h 45"/>
                  <a:gd name="T10" fmla="*/ 0 w 32"/>
                  <a:gd name="T11" fmla="*/ 5 h 45"/>
                  <a:gd name="T12" fmla="*/ 0 w 32"/>
                  <a:gd name="T13" fmla="*/ 0 h 45"/>
                  <a:gd name="T14" fmla="*/ 32 w 32"/>
                  <a:gd name="T15" fmla="*/ 0 h 45"/>
                  <a:gd name="T16" fmla="*/ 32 w 32"/>
                  <a:gd name="T17" fmla="*/ 7 h 45"/>
                  <a:gd name="T18" fmla="*/ 32 w 32"/>
                  <a:gd name="T19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5">
                    <a:moveTo>
                      <a:pt x="32" y="7"/>
                    </a:moveTo>
                    <a:lnTo>
                      <a:pt x="32" y="7"/>
                    </a:lnTo>
                    <a:lnTo>
                      <a:pt x="10" y="45"/>
                    </a:lnTo>
                    <a:lnTo>
                      <a:pt x="3" y="45"/>
                    </a:lnTo>
                    <a:lnTo>
                      <a:pt x="26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2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49" name="Freeform 95"/>
              <p:cNvSpPr>
                <a:spLocks noEditPoints="1"/>
              </p:cNvSpPr>
              <p:nvPr/>
            </p:nvSpPr>
            <p:spPr bwMode="auto">
              <a:xfrm>
                <a:off x="5359770" y="2585625"/>
                <a:ext cx="25400" cy="33338"/>
              </a:xfrm>
              <a:custGeom>
                <a:avLst/>
                <a:gdLst>
                  <a:gd name="T0" fmla="*/ 25 w 33"/>
                  <a:gd name="T1" fmla="*/ 11 h 46"/>
                  <a:gd name="T2" fmla="*/ 25 w 33"/>
                  <a:gd name="T3" fmla="*/ 11 h 46"/>
                  <a:gd name="T4" fmla="*/ 23 w 33"/>
                  <a:gd name="T5" fmla="*/ 6 h 46"/>
                  <a:gd name="T6" fmla="*/ 17 w 33"/>
                  <a:gd name="T7" fmla="*/ 4 h 46"/>
                  <a:gd name="T8" fmla="*/ 11 w 33"/>
                  <a:gd name="T9" fmla="*/ 6 h 46"/>
                  <a:gd name="T10" fmla="*/ 8 w 33"/>
                  <a:gd name="T11" fmla="*/ 11 h 46"/>
                  <a:gd name="T12" fmla="*/ 10 w 33"/>
                  <a:gd name="T13" fmla="*/ 14 h 46"/>
                  <a:gd name="T14" fmla="*/ 13 w 33"/>
                  <a:gd name="T15" fmla="*/ 17 h 46"/>
                  <a:gd name="T16" fmla="*/ 16 w 33"/>
                  <a:gd name="T17" fmla="*/ 19 h 46"/>
                  <a:gd name="T18" fmla="*/ 20 w 33"/>
                  <a:gd name="T19" fmla="*/ 20 h 46"/>
                  <a:gd name="T20" fmla="*/ 24 w 33"/>
                  <a:gd name="T21" fmla="*/ 16 h 46"/>
                  <a:gd name="T22" fmla="*/ 25 w 33"/>
                  <a:gd name="T23" fmla="*/ 11 h 46"/>
                  <a:gd name="T24" fmla="*/ 25 w 33"/>
                  <a:gd name="T25" fmla="*/ 11 h 46"/>
                  <a:gd name="T26" fmla="*/ 26 w 33"/>
                  <a:gd name="T27" fmla="*/ 34 h 46"/>
                  <a:gd name="T28" fmla="*/ 26 w 33"/>
                  <a:gd name="T29" fmla="*/ 34 h 46"/>
                  <a:gd name="T30" fmla="*/ 25 w 33"/>
                  <a:gd name="T31" fmla="*/ 29 h 46"/>
                  <a:gd name="T32" fmla="*/ 20 w 33"/>
                  <a:gd name="T33" fmla="*/ 26 h 46"/>
                  <a:gd name="T34" fmla="*/ 17 w 33"/>
                  <a:gd name="T35" fmla="*/ 25 h 46"/>
                  <a:gd name="T36" fmla="*/ 13 w 33"/>
                  <a:gd name="T37" fmla="*/ 23 h 46"/>
                  <a:gd name="T38" fmla="*/ 9 w 33"/>
                  <a:gd name="T39" fmla="*/ 27 h 46"/>
                  <a:gd name="T40" fmla="*/ 7 w 33"/>
                  <a:gd name="T41" fmla="*/ 33 h 46"/>
                  <a:gd name="T42" fmla="*/ 10 w 33"/>
                  <a:gd name="T43" fmla="*/ 39 h 46"/>
                  <a:gd name="T44" fmla="*/ 17 w 33"/>
                  <a:gd name="T45" fmla="*/ 42 h 46"/>
                  <a:gd name="T46" fmla="*/ 24 w 33"/>
                  <a:gd name="T47" fmla="*/ 40 h 46"/>
                  <a:gd name="T48" fmla="*/ 26 w 33"/>
                  <a:gd name="T49" fmla="*/ 34 h 46"/>
                  <a:gd name="T50" fmla="*/ 26 w 33"/>
                  <a:gd name="T51" fmla="*/ 34 h 46"/>
                  <a:gd name="T52" fmla="*/ 17 w 33"/>
                  <a:gd name="T53" fmla="*/ 46 h 46"/>
                  <a:gd name="T54" fmla="*/ 17 w 33"/>
                  <a:gd name="T55" fmla="*/ 46 h 46"/>
                  <a:gd name="T56" fmla="*/ 10 w 33"/>
                  <a:gd name="T57" fmla="*/ 45 h 46"/>
                  <a:gd name="T58" fmla="*/ 5 w 33"/>
                  <a:gd name="T59" fmla="*/ 43 h 46"/>
                  <a:gd name="T60" fmla="*/ 2 w 33"/>
                  <a:gd name="T61" fmla="*/ 38 h 46"/>
                  <a:gd name="T62" fmla="*/ 0 w 33"/>
                  <a:gd name="T63" fmla="*/ 33 h 46"/>
                  <a:gd name="T64" fmla="*/ 3 w 33"/>
                  <a:gd name="T65" fmla="*/ 26 h 46"/>
                  <a:gd name="T66" fmla="*/ 9 w 33"/>
                  <a:gd name="T67" fmla="*/ 22 h 46"/>
                  <a:gd name="T68" fmla="*/ 9 w 33"/>
                  <a:gd name="T69" fmla="*/ 21 h 46"/>
                  <a:gd name="T70" fmla="*/ 3 w 33"/>
                  <a:gd name="T71" fmla="*/ 17 h 46"/>
                  <a:gd name="T72" fmla="*/ 2 w 33"/>
                  <a:gd name="T73" fmla="*/ 11 h 46"/>
                  <a:gd name="T74" fmla="*/ 6 w 33"/>
                  <a:gd name="T75" fmla="*/ 3 h 46"/>
                  <a:gd name="T76" fmla="*/ 17 w 33"/>
                  <a:gd name="T77" fmla="*/ 0 h 46"/>
                  <a:gd name="T78" fmla="*/ 28 w 33"/>
                  <a:gd name="T79" fmla="*/ 3 h 46"/>
                  <a:gd name="T80" fmla="*/ 32 w 33"/>
                  <a:gd name="T81" fmla="*/ 11 h 46"/>
                  <a:gd name="T82" fmla="*/ 30 w 33"/>
                  <a:gd name="T83" fmla="*/ 17 h 46"/>
                  <a:gd name="T84" fmla="*/ 24 w 33"/>
                  <a:gd name="T85" fmla="*/ 22 h 46"/>
                  <a:gd name="T86" fmla="*/ 24 w 33"/>
                  <a:gd name="T87" fmla="*/ 22 h 46"/>
                  <a:gd name="T88" fmla="*/ 31 w 33"/>
                  <a:gd name="T89" fmla="*/ 26 h 46"/>
                  <a:gd name="T90" fmla="*/ 33 w 33"/>
                  <a:gd name="T91" fmla="*/ 33 h 46"/>
                  <a:gd name="T92" fmla="*/ 28 w 33"/>
                  <a:gd name="T93" fmla="*/ 43 h 46"/>
                  <a:gd name="T94" fmla="*/ 17 w 33"/>
                  <a:gd name="T95" fmla="*/ 46 h 46"/>
                  <a:gd name="T96" fmla="*/ 17 w 33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46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5" y="9"/>
                      <a:pt x="24" y="7"/>
                      <a:pt x="23" y="6"/>
                    </a:cubicBezTo>
                    <a:cubicBezTo>
                      <a:pt x="21" y="5"/>
                      <a:pt x="19" y="4"/>
                      <a:pt x="17" y="4"/>
                    </a:cubicBezTo>
                    <a:cubicBezTo>
                      <a:pt x="14" y="4"/>
                      <a:pt x="12" y="5"/>
                      <a:pt x="11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9" y="13"/>
                      <a:pt x="10" y="14"/>
                    </a:cubicBezTo>
                    <a:cubicBezTo>
                      <a:pt x="10" y="15"/>
                      <a:pt x="12" y="16"/>
                      <a:pt x="13" y="17"/>
                    </a:cubicBezTo>
                    <a:cubicBezTo>
                      <a:pt x="14" y="18"/>
                      <a:pt x="15" y="18"/>
                      <a:pt x="16" y="19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2" y="19"/>
                      <a:pt x="23" y="17"/>
                      <a:pt x="24" y="16"/>
                    </a:cubicBezTo>
                    <a:cubicBezTo>
                      <a:pt x="25" y="14"/>
                      <a:pt x="25" y="13"/>
                      <a:pt x="25" y="11"/>
                    </a:cubicBezTo>
                    <a:lnTo>
                      <a:pt x="25" y="11"/>
                    </a:lnTo>
                    <a:close/>
                    <a:moveTo>
                      <a:pt x="26" y="34"/>
                    </a:moveTo>
                    <a:lnTo>
                      <a:pt x="26" y="34"/>
                    </a:lnTo>
                    <a:cubicBezTo>
                      <a:pt x="26" y="32"/>
                      <a:pt x="26" y="30"/>
                      <a:pt x="25" y="29"/>
                    </a:cubicBezTo>
                    <a:cubicBezTo>
                      <a:pt x="24" y="28"/>
                      <a:pt x="23" y="27"/>
                      <a:pt x="20" y="26"/>
                    </a:cubicBezTo>
                    <a:cubicBezTo>
                      <a:pt x="19" y="25"/>
                      <a:pt x="18" y="25"/>
                      <a:pt x="17" y="25"/>
                    </a:cubicBezTo>
                    <a:cubicBezTo>
                      <a:pt x="16" y="24"/>
                      <a:pt x="15" y="24"/>
                      <a:pt x="13" y="23"/>
                    </a:cubicBezTo>
                    <a:cubicBezTo>
                      <a:pt x="11" y="24"/>
                      <a:pt x="10" y="25"/>
                      <a:pt x="9" y="27"/>
                    </a:cubicBezTo>
                    <a:cubicBezTo>
                      <a:pt x="8" y="29"/>
                      <a:pt x="7" y="31"/>
                      <a:pt x="7" y="33"/>
                    </a:cubicBezTo>
                    <a:cubicBezTo>
                      <a:pt x="7" y="35"/>
                      <a:pt x="8" y="38"/>
                      <a:pt x="10" y="39"/>
                    </a:cubicBezTo>
                    <a:cubicBezTo>
                      <a:pt x="12" y="41"/>
                      <a:pt x="14" y="42"/>
                      <a:pt x="17" y="42"/>
                    </a:cubicBezTo>
                    <a:cubicBezTo>
                      <a:pt x="20" y="42"/>
                      <a:pt x="22" y="41"/>
                      <a:pt x="24" y="40"/>
                    </a:cubicBezTo>
                    <a:cubicBezTo>
                      <a:pt x="25" y="38"/>
                      <a:pt x="26" y="36"/>
                      <a:pt x="26" y="34"/>
                    </a:cubicBezTo>
                    <a:lnTo>
                      <a:pt x="26" y="34"/>
                    </a:lnTo>
                    <a:close/>
                    <a:moveTo>
                      <a:pt x="17" y="46"/>
                    </a:moveTo>
                    <a:lnTo>
                      <a:pt x="17" y="46"/>
                    </a:lnTo>
                    <a:cubicBezTo>
                      <a:pt x="14" y="46"/>
                      <a:pt x="12" y="46"/>
                      <a:pt x="10" y="45"/>
                    </a:cubicBezTo>
                    <a:cubicBezTo>
                      <a:pt x="8" y="45"/>
                      <a:pt x="6" y="44"/>
                      <a:pt x="5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1" y="37"/>
                      <a:pt x="0" y="35"/>
                      <a:pt x="0" y="33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4" y="24"/>
                      <a:pt x="6" y="23"/>
                      <a:pt x="9" y="22"/>
                    </a:cubicBezTo>
                    <a:lnTo>
                      <a:pt x="9" y="21"/>
                    </a:lnTo>
                    <a:cubicBezTo>
                      <a:pt x="6" y="20"/>
                      <a:pt x="5" y="19"/>
                      <a:pt x="3" y="17"/>
                    </a:cubicBezTo>
                    <a:cubicBezTo>
                      <a:pt x="2" y="16"/>
                      <a:pt x="2" y="14"/>
                      <a:pt x="2" y="11"/>
                    </a:cubicBezTo>
                    <a:cubicBezTo>
                      <a:pt x="2" y="8"/>
                      <a:pt x="3" y="5"/>
                      <a:pt x="6" y="3"/>
                    </a:cubicBezTo>
                    <a:cubicBezTo>
                      <a:pt x="9" y="1"/>
                      <a:pt x="12" y="0"/>
                      <a:pt x="17" y="0"/>
                    </a:cubicBezTo>
                    <a:cubicBezTo>
                      <a:pt x="21" y="0"/>
                      <a:pt x="25" y="1"/>
                      <a:pt x="28" y="3"/>
                    </a:cubicBezTo>
                    <a:cubicBezTo>
                      <a:pt x="30" y="5"/>
                      <a:pt x="32" y="8"/>
                      <a:pt x="32" y="11"/>
                    </a:cubicBezTo>
                    <a:cubicBezTo>
                      <a:pt x="32" y="13"/>
                      <a:pt x="31" y="15"/>
                      <a:pt x="30" y="17"/>
                    </a:cubicBezTo>
                    <a:cubicBezTo>
                      <a:pt x="28" y="19"/>
                      <a:pt x="27" y="20"/>
                      <a:pt x="24" y="22"/>
                    </a:cubicBezTo>
                    <a:lnTo>
                      <a:pt x="24" y="22"/>
                    </a:lnTo>
                    <a:cubicBezTo>
                      <a:pt x="27" y="23"/>
                      <a:pt x="29" y="24"/>
                      <a:pt x="31" y="26"/>
                    </a:cubicBezTo>
                    <a:cubicBezTo>
                      <a:pt x="32" y="28"/>
                      <a:pt x="33" y="30"/>
                      <a:pt x="33" y="33"/>
                    </a:cubicBezTo>
                    <a:cubicBezTo>
                      <a:pt x="33" y="37"/>
                      <a:pt x="31" y="40"/>
                      <a:pt x="28" y="43"/>
                    </a:cubicBezTo>
                    <a:cubicBezTo>
                      <a:pt x="25" y="45"/>
                      <a:pt x="21" y="46"/>
                      <a:pt x="17" y="46"/>
                    </a:cubicBez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0" name="Freeform 96"/>
              <p:cNvSpPr>
                <a:spLocks noEditPoints="1"/>
              </p:cNvSpPr>
              <p:nvPr/>
            </p:nvSpPr>
            <p:spPr bwMode="auto">
              <a:xfrm>
                <a:off x="5359770" y="2301463"/>
                <a:ext cx="25400" cy="34925"/>
              </a:xfrm>
              <a:custGeom>
                <a:avLst/>
                <a:gdLst>
                  <a:gd name="T0" fmla="*/ 26 w 33"/>
                  <a:gd name="T1" fmla="*/ 20 h 47"/>
                  <a:gd name="T2" fmla="*/ 26 w 33"/>
                  <a:gd name="T3" fmla="*/ 20 h 47"/>
                  <a:gd name="T4" fmla="*/ 25 w 33"/>
                  <a:gd name="T5" fmla="*/ 12 h 47"/>
                  <a:gd name="T6" fmla="*/ 22 w 33"/>
                  <a:gd name="T7" fmla="*/ 8 h 47"/>
                  <a:gd name="T8" fmla="*/ 19 w 33"/>
                  <a:gd name="T9" fmla="*/ 6 h 47"/>
                  <a:gd name="T10" fmla="*/ 16 w 33"/>
                  <a:gd name="T11" fmla="*/ 5 h 47"/>
                  <a:gd name="T12" fmla="*/ 9 w 33"/>
                  <a:gd name="T13" fmla="*/ 8 h 47"/>
                  <a:gd name="T14" fmla="*/ 7 w 33"/>
                  <a:gd name="T15" fmla="*/ 16 h 47"/>
                  <a:gd name="T16" fmla="*/ 8 w 33"/>
                  <a:gd name="T17" fmla="*/ 20 h 47"/>
                  <a:gd name="T18" fmla="*/ 10 w 33"/>
                  <a:gd name="T19" fmla="*/ 24 h 47"/>
                  <a:gd name="T20" fmla="*/ 13 w 33"/>
                  <a:gd name="T21" fmla="*/ 25 h 47"/>
                  <a:gd name="T22" fmla="*/ 17 w 33"/>
                  <a:gd name="T23" fmla="*/ 25 h 47"/>
                  <a:gd name="T24" fmla="*/ 21 w 33"/>
                  <a:gd name="T25" fmla="*/ 24 h 47"/>
                  <a:gd name="T26" fmla="*/ 26 w 33"/>
                  <a:gd name="T27" fmla="*/ 23 h 47"/>
                  <a:gd name="T28" fmla="*/ 26 w 33"/>
                  <a:gd name="T29" fmla="*/ 21 h 47"/>
                  <a:gd name="T30" fmla="*/ 26 w 33"/>
                  <a:gd name="T31" fmla="*/ 20 h 47"/>
                  <a:gd name="T32" fmla="*/ 26 w 33"/>
                  <a:gd name="T33" fmla="*/ 20 h 47"/>
                  <a:gd name="T34" fmla="*/ 0 w 33"/>
                  <a:gd name="T35" fmla="*/ 16 h 47"/>
                  <a:gd name="T36" fmla="*/ 0 w 33"/>
                  <a:gd name="T37" fmla="*/ 16 h 47"/>
                  <a:gd name="T38" fmla="*/ 1 w 33"/>
                  <a:gd name="T39" fmla="*/ 10 h 47"/>
                  <a:gd name="T40" fmla="*/ 5 w 33"/>
                  <a:gd name="T41" fmla="*/ 5 h 47"/>
                  <a:gd name="T42" fmla="*/ 10 w 33"/>
                  <a:gd name="T43" fmla="*/ 2 h 47"/>
                  <a:gd name="T44" fmla="*/ 16 w 33"/>
                  <a:gd name="T45" fmla="*/ 0 h 47"/>
                  <a:gd name="T46" fmla="*/ 22 w 33"/>
                  <a:gd name="T47" fmla="*/ 2 h 47"/>
                  <a:gd name="T48" fmla="*/ 27 w 33"/>
                  <a:gd name="T49" fmla="*/ 5 h 47"/>
                  <a:gd name="T50" fmla="*/ 31 w 33"/>
                  <a:gd name="T51" fmla="*/ 11 h 47"/>
                  <a:gd name="T52" fmla="*/ 33 w 33"/>
                  <a:gd name="T53" fmla="*/ 21 h 47"/>
                  <a:gd name="T54" fmla="*/ 31 w 33"/>
                  <a:gd name="T55" fmla="*/ 32 h 47"/>
                  <a:gd name="T56" fmla="*/ 27 w 33"/>
                  <a:gd name="T57" fmla="*/ 40 h 47"/>
                  <a:gd name="T58" fmla="*/ 20 w 33"/>
                  <a:gd name="T59" fmla="*/ 45 h 47"/>
                  <a:gd name="T60" fmla="*/ 10 w 33"/>
                  <a:gd name="T61" fmla="*/ 47 h 47"/>
                  <a:gd name="T62" fmla="*/ 7 w 33"/>
                  <a:gd name="T63" fmla="*/ 47 h 47"/>
                  <a:gd name="T64" fmla="*/ 5 w 33"/>
                  <a:gd name="T65" fmla="*/ 47 h 47"/>
                  <a:gd name="T66" fmla="*/ 5 w 33"/>
                  <a:gd name="T67" fmla="*/ 41 h 47"/>
                  <a:gd name="T68" fmla="*/ 5 w 33"/>
                  <a:gd name="T69" fmla="*/ 41 h 47"/>
                  <a:gd name="T70" fmla="*/ 8 w 33"/>
                  <a:gd name="T71" fmla="*/ 42 h 47"/>
                  <a:gd name="T72" fmla="*/ 11 w 33"/>
                  <a:gd name="T73" fmla="*/ 42 h 47"/>
                  <a:gd name="T74" fmla="*/ 21 w 33"/>
                  <a:gd name="T75" fmla="*/ 38 h 47"/>
                  <a:gd name="T76" fmla="*/ 26 w 33"/>
                  <a:gd name="T77" fmla="*/ 27 h 47"/>
                  <a:gd name="T78" fmla="*/ 21 w 33"/>
                  <a:gd name="T79" fmla="*/ 29 h 47"/>
                  <a:gd name="T80" fmla="*/ 15 w 33"/>
                  <a:gd name="T81" fmla="*/ 30 h 47"/>
                  <a:gd name="T82" fmla="*/ 10 w 33"/>
                  <a:gd name="T83" fmla="*/ 30 h 47"/>
                  <a:gd name="T84" fmla="*/ 6 w 33"/>
                  <a:gd name="T85" fmla="*/ 27 h 47"/>
                  <a:gd name="T86" fmla="*/ 2 w 33"/>
                  <a:gd name="T87" fmla="*/ 23 h 47"/>
                  <a:gd name="T88" fmla="*/ 0 w 33"/>
                  <a:gd name="T89" fmla="*/ 16 h 47"/>
                  <a:gd name="T90" fmla="*/ 0 w 33"/>
                  <a:gd name="T91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6" y="20"/>
                    </a:moveTo>
                    <a:lnTo>
                      <a:pt x="26" y="20"/>
                    </a:lnTo>
                    <a:cubicBezTo>
                      <a:pt x="26" y="17"/>
                      <a:pt x="26" y="14"/>
                      <a:pt x="25" y="12"/>
                    </a:cubicBezTo>
                    <a:cubicBezTo>
                      <a:pt x="24" y="10"/>
                      <a:pt x="23" y="9"/>
                      <a:pt x="22" y="8"/>
                    </a:cubicBezTo>
                    <a:cubicBezTo>
                      <a:pt x="21" y="7"/>
                      <a:pt x="20" y="6"/>
                      <a:pt x="19" y="6"/>
                    </a:cubicBezTo>
                    <a:cubicBezTo>
                      <a:pt x="18" y="6"/>
                      <a:pt x="17" y="5"/>
                      <a:pt x="16" y="5"/>
                    </a:cubicBezTo>
                    <a:cubicBezTo>
                      <a:pt x="13" y="5"/>
                      <a:pt x="11" y="6"/>
                      <a:pt x="9" y="8"/>
                    </a:cubicBezTo>
                    <a:cubicBezTo>
                      <a:pt x="8" y="10"/>
                      <a:pt x="7" y="12"/>
                      <a:pt x="7" y="16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8" y="22"/>
                      <a:pt x="9" y="23"/>
                      <a:pt x="10" y="24"/>
                    </a:cubicBezTo>
                    <a:cubicBezTo>
                      <a:pt x="11" y="24"/>
                      <a:pt x="12" y="25"/>
                      <a:pt x="13" y="25"/>
                    </a:cubicBezTo>
                    <a:cubicBezTo>
                      <a:pt x="14" y="25"/>
                      <a:pt x="16" y="25"/>
                      <a:pt x="17" y="25"/>
                    </a:cubicBezTo>
                    <a:cubicBezTo>
                      <a:pt x="18" y="25"/>
                      <a:pt x="20" y="25"/>
                      <a:pt x="21" y="24"/>
                    </a:cubicBezTo>
                    <a:cubicBezTo>
                      <a:pt x="23" y="24"/>
                      <a:pt x="24" y="23"/>
                      <a:pt x="26" y="23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lnTo>
                      <a:pt x="26" y="20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4"/>
                      <a:pt x="1" y="12"/>
                      <a:pt x="1" y="10"/>
                    </a:cubicBezTo>
                    <a:cubicBezTo>
                      <a:pt x="2" y="8"/>
                      <a:pt x="3" y="6"/>
                      <a:pt x="5" y="5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12" y="1"/>
                      <a:pt x="14" y="0"/>
                      <a:pt x="16" y="0"/>
                    </a:cubicBezTo>
                    <a:cubicBezTo>
                      <a:pt x="18" y="0"/>
                      <a:pt x="20" y="1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6"/>
                      <a:pt x="30" y="8"/>
                      <a:pt x="31" y="11"/>
                    </a:cubicBezTo>
                    <a:cubicBezTo>
                      <a:pt x="32" y="14"/>
                      <a:pt x="33" y="17"/>
                      <a:pt x="33" y="21"/>
                    </a:cubicBezTo>
                    <a:cubicBezTo>
                      <a:pt x="33" y="25"/>
                      <a:pt x="32" y="28"/>
                      <a:pt x="31" y="32"/>
                    </a:cubicBezTo>
                    <a:cubicBezTo>
                      <a:pt x="30" y="35"/>
                      <a:pt x="29" y="38"/>
                      <a:pt x="27" y="40"/>
                    </a:cubicBezTo>
                    <a:cubicBezTo>
                      <a:pt x="25" y="42"/>
                      <a:pt x="23" y="44"/>
                      <a:pt x="20" y="45"/>
                    </a:cubicBezTo>
                    <a:cubicBezTo>
                      <a:pt x="17" y="47"/>
                      <a:pt x="14" y="47"/>
                      <a:pt x="10" y="47"/>
                    </a:cubicBezTo>
                    <a:cubicBezTo>
                      <a:pt x="9" y="47"/>
                      <a:pt x="8" y="47"/>
                      <a:pt x="7" y="47"/>
                    </a:cubicBezTo>
                    <a:cubicBezTo>
                      <a:pt x="6" y="47"/>
                      <a:pt x="5" y="47"/>
                      <a:pt x="5" y="47"/>
                    </a:cubicBezTo>
                    <a:lnTo>
                      <a:pt x="5" y="41"/>
                    </a:lnTo>
                    <a:lnTo>
                      <a:pt x="5" y="41"/>
                    </a:lnTo>
                    <a:cubicBezTo>
                      <a:pt x="5" y="41"/>
                      <a:pt x="6" y="41"/>
                      <a:pt x="8" y="42"/>
                    </a:cubicBezTo>
                    <a:cubicBezTo>
                      <a:pt x="9" y="42"/>
                      <a:pt x="10" y="42"/>
                      <a:pt x="11" y="42"/>
                    </a:cubicBezTo>
                    <a:cubicBezTo>
                      <a:pt x="15" y="42"/>
                      <a:pt x="19" y="41"/>
                      <a:pt x="21" y="38"/>
                    </a:cubicBezTo>
                    <a:cubicBezTo>
                      <a:pt x="24" y="35"/>
                      <a:pt x="25" y="32"/>
                      <a:pt x="26" y="27"/>
                    </a:cubicBezTo>
                    <a:cubicBezTo>
                      <a:pt x="24" y="28"/>
                      <a:pt x="22" y="29"/>
                      <a:pt x="21" y="29"/>
                    </a:cubicBezTo>
                    <a:cubicBezTo>
                      <a:pt x="19" y="30"/>
                      <a:pt x="17" y="30"/>
                      <a:pt x="15" y="30"/>
                    </a:cubicBezTo>
                    <a:cubicBezTo>
                      <a:pt x="13" y="30"/>
                      <a:pt x="12" y="30"/>
                      <a:pt x="10" y="30"/>
                    </a:cubicBezTo>
                    <a:cubicBezTo>
                      <a:pt x="9" y="29"/>
                      <a:pt x="7" y="28"/>
                      <a:pt x="6" y="27"/>
                    </a:cubicBezTo>
                    <a:cubicBezTo>
                      <a:pt x="4" y="26"/>
                      <a:pt x="3" y="25"/>
                      <a:pt x="2" y="23"/>
                    </a:cubicBezTo>
                    <a:cubicBezTo>
                      <a:pt x="1" y="21"/>
                      <a:pt x="0" y="19"/>
                      <a:pt x="0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1" name="Freeform 97"/>
              <p:cNvSpPr>
                <a:spLocks/>
              </p:cNvSpPr>
              <p:nvPr/>
            </p:nvSpPr>
            <p:spPr bwMode="auto">
              <a:xfrm>
                <a:off x="5324845" y="2179225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2" name="Freeform 98"/>
              <p:cNvSpPr>
                <a:spLocks/>
              </p:cNvSpPr>
              <p:nvPr/>
            </p:nvSpPr>
            <p:spPr bwMode="auto">
              <a:xfrm>
                <a:off x="5324845" y="4584288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3" name="Freeform 99"/>
              <p:cNvSpPr>
                <a:spLocks/>
              </p:cNvSpPr>
              <p:nvPr/>
            </p:nvSpPr>
            <p:spPr bwMode="auto">
              <a:xfrm>
                <a:off x="5324845" y="4301713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4" name="Freeform 100"/>
              <p:cNvSpPr>
                <a:spLocks/>
              </p:cNvSpPr>
              <p:nvPr/>
            </p:nvSpPr>
            <p:spPr bwMode="auto">
              <a:xfrm>
                <a:off x="5324845" y="4019138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5" name="Freeform 101"/>
              <p:cNvSpPr>
                <a:spLocks/>
              </p:cNvSpPr>
              <p:nvPr/>
            </p:nvSpPr>
            <p:spPr bwMode="auto">
              <a:xfrm>
                <a:off x="5324845" y="3736563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6" name="Freeform 102"/>
              <p:cNvSpPr>
                <a:spLocks/>
              </p:cNvSpPr>
              <p:nvPr/>
            </p:nvSpPr>
            <p:spPr bwMode="auto">
              <a:xfrm>
                <a:off x="5324845" y="345240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7" name="Freeform 103"/>
              <p:cNvSpPr>
                <a:spLocks/>
              </p:cNvSpPr>
              <p:nvPr/>
            </p:nvSpPr>
            <p:spPr bwMode="auto">
              <a:xfrm>
                <a:off x="5324845" y="3169825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8" name="Freeform 104"/>
              <p:cNvSpPr>
                <a:spLocks/>
              </p:cNvSpPr>
              <p:nvPr/>
            </p:nvSpPr>
            <p:spPr bwMode="auto">
              <a:xfrm>
                <a:off x="5324845" y="288725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59" name="Freeform 105"/>
              <p:cNvSpPr>
                <a:spLocks/>
              </p:cNvSpPr>
              <p:nvPr/>
            </p:nvSpPr>
            <p:spPr bwMode="auto">
              <a:xfrm>
                <a:off x="5324845" y="2604675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60" name="Freeform 106"/>
              <p:cNvSpPr>
                <a:spLocks/>
              </p:cNvSpPr>
              <p:nvPr/>
            </p:nvSpPr>
            <p:spPr bwMode="auto">
              <a:xfrm>
                <a:off x="5324845" y="2322100"/>
                <a:ext cx="22225" cy="0"/>
              </a:xfrm>
              <a:custGeom>
                <a:avLst/>
                <a:gdLst>
                  <a:gd name="T0" fmla="*/ 0 w 30"/>
                  <a:gd name="T1" fmla="*/ 0 w 30"/>
                  <a:gd name="T2" fmla="*/ 30 w 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">
                    <a:moveTo>
                      <a:pt x="0" y="0"/>
                    </a:moveTo>
                    <a:lnTo>
                      <a:pt x="0" y="0"/>
                    </a:lnTo>
                    <a:lnTo>
                      <a:pt x="3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463" name="Freeform 108"/>
              <p:cNvSpPr>
                <a:spLocks/>
              </p:cNvSpPr>
              <p:nvPr/>
            </p:nvSpPr>
            <p:spPr bwMode="auto">
              <a:xfrm>
                <a:off x="5305795" y="2179225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60729" name="Rectangle 214"/>
              <p:cNvSpPr>
                <a:spLocks noChangeArrowheads="1"/>
              </p:cNvSpPr>
              <p:nvPr/>
            </p:nvSpPr>
            <p:spPr bwMode="auto">
              <a:xfrm>
                <a:off x="3240457" y="4517613"/>
                <a:ext cx="1923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60732" name="Rectangle 217"/>
              <p:cNvSpPr>
                <a:spLocks noChangeArrowheads="1"/>
              </p:cNvSpPr>
              <p:nvPr/>
            </p:nvSpPr>
            <p:spPr bwMode="auto">
              <a:xfrm>
                <a:off x="5269282" y="3576225"/>
                <a:ext cx="38472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’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60744" name="Rectangle 229"/>
              <p:cNvSpPr>
                <a:spLocks noChangeArrowheads="1"/>
              </p:cNvSpPr>
              <p:nvPr/>
            </p:nvSpPr>
            <p:spPr bwMode="auto">
              <a:xfrm rot="16200000">
                <a:off x="2589489" y="192924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0" name="Rectangle 266"/>
              <p:cNvSpPr>
                <a:spLocks noChangeArrowheads="1"/>
              </p:cNvSpPr>
              <p:nvPr/>
            </p:nvSpPr>
            <p:spPr bwMode="auto">
              <a:xfrm>
                <a:off x="1364041" y="4519026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1" name="Rectangle 267"/>
              <p:cNvSpPr>
                <a:spLocks noChangeArrowheads="1"/>
              </p:cNvSpPr>
              <p:nvPr/>
            </p:nvSpPr>
            <p:spPr bwMode="auto">
              <a:xfrm>
                <a:off x="1253151" y="447140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2" name="Rectangle 268"/>
              <p:cNvSpPr>
                <a:spLocks noChangeArrowheads="1"/>
              </p:cNvSpPr>
              <p:nvPr/>
            </p:nvSpPr>
            <p:spPr bwMode="auto">
              <a:xfrm>
                <a:off x="1431567" y="4456470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3" name="Rectangle 269"/>
              <p:cNvSpPr>
                <a:spLocks noChangeArrowheads="1"/>
              </p:cNvSpPr>
              <p:nvPr/>
            </p:nvSpPr>
            <p:spPr bwMode="auto">
              <a:xfrm>
                <a:off x="1517751" y="4439006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4" name="Rectangle 270"/>
              <p:cNvSpPr>
                <a:spLocks noChangeArrowheads="1"/>
              </p:cNvSpPr>
              <p:nvPr/>
            </p:nvSpPr>
            <p:spPr bwMode="auto">
              <a:xfrm>
                <a:off x="1581917" y="4515821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grpSp>
            <p:nvGrpSpPr>
              <p:cNvPr id="60760" name="Group 60759"/>
              <p:cNvGrpSpPr>
                <a:grpSpLocks noChangeAspect="1"/>
              </p:cNvGrpSpPr>
              <p:nvPr/>
            </p:nvGrpSpPr>
            <p:grpSpPr>
              <a:xfrm>
                <a:off x="657495" y="2080955"/>
                <a:ext cx="783252" cy="213951"/>
                <a:chOff x="543211" y="3124948"/>
                <a:chExt cx="783252" cy="213951"/>
              </a:xfrm>
            </p:grpSpPr>
            <p:sp>
              <p:nvSpPr>
                <p:cNvPr id="4105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20678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6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50682" cy="1384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9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7" name="Rectangle 273"/>
                <p:cNvSpPr>
                  <a:spLocks noChangeArrowheads="1"/>
                </p:cNvSpPr>
                <p:nvPr/>
              </p:nvSpPr>
              <p:spPr bwMode="auto">
                <a:xfrm>
                  <a:off x="886668" y="3124948"/>
                  <a:ext cx="10259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08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3437" y="3142895"/>
                  <a:ext cx="165110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L1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10" name="Rectangle 276"/>
                <p:cNvSpPr>
                  <a:spLocks noChangeArrowheads="1"/>
                </p:cNvSpPr>
                <p:nvPr/>
              </p:nvSpPr>
              <p:spPr bwMode="auto">
                <a:xfrm>
                  <a:off x="1107890" y="3124948"/>
                  <a:ext cx="28854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11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46927" y="3200400"/>
                  <a:ext cx="179536" cy="1384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9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sp>
            <p:nvSpPr>
              <p:cNvPr id="60589" name="Freeform 316"/>
              <p:cNvSpPr>
                <a:spLocks/>
              </p:cNvSpPr>
              <p:nvPr/>
            </p:nvSpPr>
            <p:spPr bwMode="auto">
              <a:xfrm>
                <a:off x="5299445" y="1826800"/>
                <a:ext cx="635000" cy="3019425"/>
              </a:xfrm>
              <a:custGeom>
                <a:avLst/>
                <a:gdLst>
                  <a:gd name="T0" fmla="*/ 0 w 863"/>
                  <a:gd name="T1" fmla="*/ 4102 h 4102"/>
                  <a:gd name="T2" fmla="*/ 0 w 863"/>
                  <a:gd name="T3" fmla="*/ 4102 h 4102"/>
                  <a:gd name="T4" fmla="*/ 863 w 863"/>
                  <a:gd name="T5" fmla="*/ 4102 h 4102"/>
                  <a:gd name="T6" fmla="*/ 863 w 863"/>
                  <a:gd name="T7" fmla="*/ 0 h 4102"/>
                  <a:gd name="T8" fmla="*/ 0 w 863"/>
                  <a:gd name="T9" fmla="*/ 0 h 4102"/>
                  <a:gd name="T10" fmla="*/ 0 w 863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3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3" y="4102"/>
                    </a:lnTo>
                    <a:lnTo>
                      <a:pt x="863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dirty="0">
                  <a:latin typeface="+mn-lt"/>
                </a:endParaRPr>
              </a:p>
            </p:txBody>
          </p:sp>
          <p:sp>
            <p:nvSpPr>
              <p:cNvPr id="60605" name="Freeform 332"/>
              <p:cNvSpPr>
                <a:spLocks/>
              </p:cNvSpPr>
              <p:nvPr/>
            </p:nvSpPr>
            <p:spPr bwMode="auto">
              <a:xfrm>
                <a:off x="3831007" y="2179225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410" name="TextBox 409"/>
              <p:cNvSpPr txBox="1"/>
              <p:nvPr/>
            </p:nvSpPr>
            <p:spPr>
              <a:xfrm>
                <a:off x="1648930" y="4463381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1" name="TextBox 410"/>
              <p:cNvSpPr txBox="1"/>
              <p:nvPr/>
            </p:nvSpPr>
            <p:spPr>
              <a:xfrm>
                <a:off x="1594463" y="4367514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1535467" y="4389640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6" name="TextBox 415"/>
              <p:cNvSpPr txBox="1"/>
              <p:nvPr/>
            </p:nvSpPr>
            <p:spPr>
              <a:xfrm>
                <a:off x="2943442" y="314036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417" name="TextBox 416"/>
              <p:cNvSpPr txBox="1"/>
              <p:nvPr/>
            </p:nvSpPr>
            <p:spPr>
              <a:xfrm>
                <a:off x="4504401" y="4405821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10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8" name="TextBox 417"/>
              <p:cNvSpPr txBox="1"/>
              <p:nvPr/>
            </p:nvSpPr>
            <p:spPr>
              <a:xfrm>
                <a:off x="4621610" y="4459510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19" name="TextBox 418"/>
              <p:cNvSpPr txBox="1"/>
              <p:nvPr/>
            </p:nvSpPr>
            <p:spPr>
              <a:xfrm>
                <a:off x="4980963" y="3110950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420" name="TextBox 419"/>
              <p:cNvSpPr txBox="1"/>
              <p:nvPr/>
            </p:nvSpPr>
            <p:spPr>
              <a:xfrm>
                <a:off x="2411544" y="419924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60752" name="Rectangle 60751"/>
              <p:cNvSpPr/>
              <p:nvPr/>
            </p:nvSpPr>
            <p:spPr>
              <a:xfrm>
                <a:off x="3308728" y="1740417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423" name="TextBox 422"/>
              <p:cNvSpPr txBox="1"/>
              <p:nvPr/>
            </p:nvSpPr>
            <p:spPr>
              <a:xfrm>
                <a:off x="2884018" y="179748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cxnSp>
            <p:nvCxnSpPr>
              <p:cNvPr id="424" name="Straight Arrow Connector 423"/>
              <p:cNvCxnSpPr/>
              <p:nvPr/>
            </p:nvCxnSpPr>
            <p:spPr>
              <a:xfrm flipH="1">
                <a:off x="3197131" y="2046717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Arrow Connector 425"/>
              <p:cNvCxnSpPr/>
              <p:nvPr/>
            </p:nvCxnSpPr>
            <p:spPr>
              <a:xfrm flipH="1">
                <a:off x="3044665" y="2031578"/>
                <a:ext cx="4037" cy="43200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8" name="TextBox 427"/>
              <p:cNvSpPr txBox="1"/>
              <p:nvPr/>
            </p:nvSpPr>
            <p:spPr>
              <a:xfrm>
                <a:off x="1626476" y="1750452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429" name="Rectangle 428"/>
              <p:cNvSpPr/>
              <p:nvPr/>
            </p:nvSpPr>
            <p:spPr>
              <a:xfrm>
                <a:off x="2137425" y="1546119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431" name="Straight Arrow Connector 430"/>
              <p:cNvCxnSpPr/>
              <p:nvPr/>
            </p:nvCxnSpPr>
            <p:spPr>
              <a:xfrm flipH="1">
                <a:off x="2570530" y="1844489"/>
                <a:ext cx="110900" cy="48372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3" name="Straight Arrow Connector 432"/>
              <p:cNvCxnSpPr/>
              <p:nvPr/>
            </p:nvCxnSpPr>
            <p:spPr>
              <a:xfrm>
                <a:off x="2242541" y="2006187"/>
                <a:ext cx="134672" cy="230065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5" name="TextBox 434"/>
              <p:cNvSpPr txBox="1"/>
              <p:nvPr/>
            </p:nvSpPr>
            <p:spPr>
              <a:xfrm>
                <a:off x="5322899" y="4549292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cxnSp>
            <p:nvCxnSpPr>
              <p:cNvPr id="436" name="Straight Arrow Connector 435"/>
              <p:cNvCxnSpPr/>
              <p:nvPr/>
            </p:nvCxnSpPr>
            <p:spPr>
              <a:xfrm flipH="1" flipV="1">
                <a:off x="5494298" y="2393122"/>
                <a:ext cx="0" cy="219600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9" name="Rectangle 438"/>
              <p:cNvSpPr/>
              <p:nvPr/>
            </p:nvSpPr>
            <p:spPr>
              <a:xfrm>
                <a:off x="5081825" y="2086050"/>
                <a:ext cx="101983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445" name="TextBox 444"/>
              <p:cNvSpPr txBox="1"/>
              <p:nvPr/>
            </p:nvSpPr>
            <p:spPr>
              <a:xfrm>
                <a:off x="2278444" y="329923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446" name="TextBox 445"/>
              <p:cNvSpPr txBox="1"/>
              <p:nvPr/>
            </p:nvSpPr>
            <p:spPr>
              <a:xfrm>
                <a:off x="3049143" y="3781703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90149" name="TextBox 90148"/>
              <p:cNvSpPr txBox="1"/>
              <p:nvPr/>
            </p:nvSpPr>
            <p:spPr>
              <a:xfrm>
                <a:off x="3035771" y="5101240"/>
                <a:ext cx="6351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i="1" dirty="0" smtClean="0">
                    <a:latin typeface="Symbol" panose="05050102010706020507" pitchFamily="18" charset="2"/>
                  </a:rPr>
                  <a:t>d </a:t>
                </a:r>
                <a:r>
                  <a:rPr lang="fr-CH" sz="1200" dirty="0" smtClean="0"/>
                  <a:t>/ppm</a:t>
                </a:r>
                <a:endParaRPr lang="fr-CH" sz="1200" dirty="0"/>
              </a:p>
            </p:txBody>
          </p:sp>
        </p:grpSp>
        <p:sp>
          <p:nvSpPr>
            <p:cNvPr id="90151" name="TextBox 90150"/>
            <p:cNvSpPr txBox="1"/>
            <p:nvPr/>
          </p:nvSpPr>
          <p:spPr>
            <a:xfrm>
              <a:off x="1538806" y="1972152"/>
              <a:ext cx="44916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C</a:t>
              </a:r>
              <a:r>
                <a:rPr lang="fr-CH" baseline="-25000" dirty="0" smtClean="0"/>
                <a:t>6</a:t>
              </a:r>
              <a:r>
                <a:rPr lang="fr-CH" dirty="0" smtClean="0"/>
                <a:t>H</a:t>
              </a:r>
              <a:r>
                <a:rPr lang="fr-CH" baseline="-25000" dirty="0" smtClean="0"/>
                <a:t>6</a:t>
              </a:r>
              <a:endParaRPr lang="fr-CH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951953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432" name="Group 91431"/>
          <p:cNvGrpSpPr/>
          <p:nvPr/>
        </p:nvGrpSpPr>
        <p:grpSpPr>
          <a:xfrm>
            <a:off x="905674" y="1787807"/>
            <a:ext cx="4944066" cy="6609424"/>
            <a:chOff x="905674" y="1787807"/>
            <a:chExt cx="4944066" cy="6609424"/>
          </a:xfrm>
        </p:grpSpPr>
        <p:pic>
          <p:nvPicPr>
            <p:cNvPr id="91467" name="Picture 331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52"/>
            <a:stretch/>
          </p:blipFill>
          <p:spPr bwMode="auto">
            <a:xfrm>
              <a:off x="2782540" y="5929313"/>
              <a:ext cx="1348135" cy="16208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229" name="Object 2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3750610"/>
                </p:ext>
              </p:extLst>
            </p:nvPr>
          </p:nvGraphicFramePr>
          <p:xfrm>
            <a:off x="1526382" y="4536004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0" name="Equation" r:id="rId5" imgW="1371600" imgH="558720" progId="Equation.DSMT4">
                    <p:embed/>
                  </p:oleObj>
                </mc:Choice>
                <mc:Fallback>
                  <p:oleObj name="Equation" r:id="rId5" imgW="1371600" imgH="5587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1526382" y="4536004"/>
                          <a:ext cx="1379538" cy="5619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30" name="Object 2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0603847"/>
                </p:ext>
              </p:extLst>
            </p:nvPr>
          </p:nvGraphicFramePr>
          <p:xfrm>
            <a:off x="1171762" y="1942285"/>
            <a:ext cx="446087" cy="2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1" name="Equation" r:id="rId7" imgW="406080" imgH="241200" progId="Equation.DSMT4">
                    <p:embed/>
                  </p:oleObj>
                </mc:Choice>
                <mc:Fallback>
                  <p:oleObj name="Equation" r:id="rId7" imgW="40608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1171762" y="1942285"/>
                          <a:ext cx="446087" cy="26511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3" name="Freeform 61"/>
            <p:cNvSpPr>
              <a:spLocks/>
            </p:cNvSpPr>
            <p:nvPr/>
          </p:nvSpPr>
          <p:spPr bwMode="auto">
            <a:xfrm>
              <a:off x="1423988" y="2316163"/>
              <a:ext cx="0" cy="1943100"/>
            </a:xfrm>
            <a:custGeom>
              <a:avLst/>
              <a:gdLst>
                <a:gd name="T0" fmla="*/ 2832 h 2832"/>
                <a:gd name="T1" fmla="*/ 2832 h 2832"/>
                <a:gd name="T2" fmla="*/ 0 h 283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2">
                  <a:moveTo>
                    <a:pt x="0" y="2832"/>
                  </a:moveTo>
                  <a:lnTo>
                    <a:pt x="0" y="2832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4" name="Freeform 62"/>
            <p:cNvSpPr>
              <a:spLocks noEditPoints="1"/>
            </p:cNvSpPr>
            <p:nvPr/>
          </p:nvSpPr>
          <p:spPr bwMode="auto">
            <a:xfrm>
              <a:off x="1382713" y="2311401"/>
              <a:ext cx="41275" cy="1947863"/>
            </a:xfrm>
            <a:custGeom>
              <a:avLst/>
              <a:gdLst>
                <a:gd name="T0" fmla="*/ 13 w 60"/>
                <a:gd name="T1" fmla="*/ 2838 h 2838"/>
                <a:gd name="T2" fmla="*/ 13 w 60"/>
                <a:gd name="T3" fmla="*/ 2838 h 2838"/>
                <a:gd name="T4" fmla="*/ 60 w 60"/>
                <a:gd name="T5" fmla="*/ 2838 h 2838"/>
                <a:gd name="T6" fmla="*/ 13 w 60"/>
                <a:gd name="T7" fmla="*/ 2560 h 2838"/>
                <a:gd name="T8" fmla="*/ 13 w 60"/>
                <a:gd name="T9" fmla="*/ 2560 h 2838"/>
                <a:gd name="T10" fmla="*/ 60 w 60"/>
                <a:gd name="T11" fmla="*/ 2560 h 2838"/>
                <a:gd name="T12" fmla="*/ 13 w 60"/>
                <a:gd name="T13" fmla="*/ 2267 h 2838"/>
                <a:gd name="T14" fmla="*/ 13 w 60"/>
                <a:gd name="T15" fmla="*/ 2267 h 2838"/>
                <a:gd name="T16" fmla="*/ 60 w 60"/>
                <a:gd name="T17" fmla="*/ 2267 h 2838"/>
                <a:gd name="T18" fmla="*/ 13 w 60"/>
                <a:gd name="T19" fmla="*/ 1987 h 2838"/>
                <a:gd name="T20" fmla="*/ 13 w 60"/>
                <a:gd name="T21" fmla="*/ 1987 h 2838"/>
                <a:gd name="T22" fmla="*/ 60 w 60"/>
                <a:gd name="T23" fmla="*/ 1987 h 2838"/>
                <a:gd name="T24" fmla="*/ 13 w 60"/>
                <a:gd name="T25" fmla="*/ 1707 h 2838"/>
                <a:gd name="T26" fmla="*/ 13 w 60"/>
                <a:gd name="T27" fmla="*/ 1707 h 2838"/>
                <a:gd name="T28" fmla="*/ 60 w 60"/>
                <a:gd name="T29" fmla="*/ 1707 h 2838"/>
                <a:gd name="T30" fmla="*/ 13 w 60"/>
                <a:gd name="T31" fmla="*/ 1427 h 2838"/>
                <a:gd name="T32" fmla="*/ 13 w 60"/>
                <a:gd name="T33" fmla="*/ 1427 h 2838"/>
                <a:gd name="T34" fmla="*/ 60 w 60"/>
                <a:gd name="T35" fmla="*/ 1427 h 2838"/>
                <a:gd name="T36" fmla="*/ 13 w 60"/>
                <a:gd name="T37" fmla="*/ 1134 h 2838"/>
                <a:gd name="T38" fmla="*/ 13 w 60"/>
                <a:gd name="T39" fmla="*/ 1134 h 2838"/>
                <a:gd name="T40" fmla="*/ 60 w 60"/>
                <a:gd name="T41" fmla="*/ 1134 h 2838"/>
                <a:gd name="T42" fmla="*/ 13 w 60"/>
                <a:gd name="T43" fmla="*/ 854 h 2838"/>
                <a:gd name="T44" fmla="*/ 13 w 60"/>
                <a:gd name="T45" fmla="*/ 854 h 2838"/>
                <a:gd name="T46" fmla="*/ 60 w 60"/>
                <a:gd name="T47" fmla="*/ 854 h 2838"/>
                <a:gd name="T48" fmla="*/ 13 w 60"/>
                <a:gd name="T49" fmla="*/ 574 h 2838"/>
                <a:gd name="T50" fmla="*/ 13 w 60"/>
                <a:gd name="T51" fmla="*/ 574 h 2838"/>
                <a:gd name="T52" fmla="*/ 60 w 60"/>
                <a:gd name="T53" fmla="*/ 574 h 2838"/>
                <a:gd name="T54" fmla="*/ 13 w 60"/>
                <a:gd name="T55" fmla="*/ 294 h 2838"/>
                <a:gd name="T56" fmla="*/ 13 w 60"/>
                <a:gd name="T57" fmla="*/ 294 h 2838"/>
                <a:gd name="T58" fmla="*/ 60 w 60"/>
                <a:gd name="T59" fmla="*/ 294 h 2838"/>
                <a:gd name="T60" fmla="*/ 13 w 60"/>
                <a:gd name="T61" fmla="*/ 0 h 2838"/>
                <a:gd name="T62" fmla="*/ 13 w 60"/>
                <a:gd name="T63" fmla="*/ 0 h 2838"/>
                <a:gd name="T64" fmla="*/ 60 w 60"/>
                <a:gd name="T65" fmla="*/ 0 h 2838"/>
                <a:gd name="T66" fmla="*/ 0 w 60"/>
                <a:gd name="T67" fmla="*/ 2838 h 2838"/>
                <a:gd name="T68" fmla="*/ 0 w 60"/>
                <a:gd name="T69" fmla="*/ 2838 h 2838"/>
                <a:gd name="T70" fmla="*/ 60 w 60"/>
                <a:gd name="T71" fmla="*/ 2838 h 2838"/>
                <a:gd name="T72" fmla="*/ 0 w 60"/>
                <a:gd name="T73" fmla="*/ 2267 h 2838"/>
                <a:gd name="T74" fmla="*/ 0 w 60"/>
                <a:gd name="T75" fmla="*/ 2267 h 2838"/>
                <a:gd name="T76" fmla="*/ 60 w 60"/>
                <a:gd name="T77" fmla="*/ 2267 h 2838"/>
                <a:gd name="T78" fmla="*/ 0 w 60"/>
                <a:gd name="T79" fmla="*/ 1707 h 2838"/>
                <a:gd name="T80" fmla="*/ 0 w 60"/>
                <a:gd name="T81" fmla="*/ 1707 h 2838"/>
                <a:gd name="T82" fmla="*/ 60 w 60"/>
                <a:gd name="T83" fmla="*/ 1707 h 2838"/>
                <a:gd name="T84" fmla="*/ 0 w 60"/>
                <a:gd name="T85" fmla="*/ 1134 h 2838"/>
                <a:gd name="T86" fmla="*/ 0 w 60"/>
                <a:gd name="T87" fmla="*/ 1134 h 2838"/>
                <a:gd name="T88" fmla="*/ 60 w 60"/>
                <a:gd name="T89" fmla="*/ 1134 h 2838"/>
                <a:gd name="T90" fmla="*/ 0 w 60"/>
                <a:gd name="T91" fmla="*/ 574 h 2838"/>
                <a:gd name="T92" fmla="*/ 0 w 60"/>
                <a:gd name="T93" fmla="*/ 574 h 2838"/>
                <a:gd name="T94" fmla="*/ 60 w 60"/>
                <a:gd name="T95" fmla="*/ 574 h 2838"/>
                <a:gd name="T96" fmla="*/ 0 w 60"/>
                <a:gd name="T97" fmla="*/ 0 h 2838"/>
                <a:gd name="T98" fmla="*/ 0 w 60"/>
                <a:gd name="T99" fmla="*/ 0 h 2838"/>
                <a:gd name="T100" fmla="*/ 60 w 60"/>
                <a:gd name="T101" fmla="*/ 0 h 2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38">
                  <a:moveTo>
                    <a:pt x="13" y="2838"/>
                  </a:moveTo>
                  <a:lnTo>
                    <a:pt x="13" y="2838"/>
                  </a:lnTo>
                  <a:lnTo>
                    <a:pt x="60" y="2838"/>
                  </a:lnTo>
                  <a:moveTo>
                    <a:pt x="13" y="2560"/>
                  </a:moveTo>
                  <a:lnTo>
                    <a:pt x="13" y="2560"/>
                  </a:lnTo>
                  <a:lnTo>
                    <a:pt x="60" y="2560"/>
                  </a:lnTo>
                  <a:moveTo>
                    <a:pt x="13" y="2267"/>
                  </a:moveTo>
                  <a:lnTo>
                    <a:pt x="13" y="2267"/>
                  </a:lnTo>
                  <a:lnTo>
                    <a:pt x="60" y="2267"/>
                  </a:lnTo>
                  <a:moveTo>
                    <a:pt x="13" y="1987"/>
                  </a:moveTo>
                  <a:lnTo>
                    <a:pt x="13" y="1987"/>
                  </a:lnTo>
                  <a:lnTo>
                    <a:pt x="60" y="1987"/>
                  </a:lnTo>
                  <a:moveTo>
                    <a:pt x="13" y="1707"/>
                  </a:moveTo>
                  <a:lnTo>
                    <a:pt x="13" y="1707"/>
                  </a:lnTo>
                  <a:lnTo>
                    <a:pt x="60" y="1707"/>
                  </a:lnTo>
                  <a:moveTo>
                    <a:pt x="13" y="1427"/>
                  </a:moveTo>
                  <a:lnTo>
                    <a:pt x="13" y="1427"/>
                  </a:lnTo>
                  <a:lnTo>
                    <a:pt x="60" y="1427"/>
                  </a:lnTo>
                  <a:moveTo>
                    <a:pt x="13" y="1134"/>
                  </a:moveTo>
                  <a:lnTo>
                    <a:pt x="13" y="1134"/>
                  </a:lnTo>
                  <a:lnTo>
                    <a:pt x="60" y="1134"/>
                  </a:lnTo>
                  <a:moveTo>
                    <a:pt x="13" y="854"/>
                  </a:moveTo>
                  <a:lnTo>
                    <a:pt x="13" y="854"/>
                  </a:lnTo>
                  <a:lnTo>
                    <a:pt x="60" y="854"/>
                  </a:lnTo>
                  <a:moveTo>
                    <a:pt x="13" y="574"/>
                  </a:moveTo>
                  <a:lnTo>
                    <a:pt x="13" y="574"/>
                  </a:lnTo>
                  <a:lnTo>
                    <a:pt x="60" y="574"/>
                  </a:lnTo>
                  <a:moveTo>
                    <a:pt x="13" y="294"/>
                  </a:moveTo>
                  <a:lnTo>
                    <a:pt x="13" y="294"/>
                  </a:lnTo>
                  <a:lnTo>
                    <a:pt x="60" y="294"/>
                  </a:lnTo>
                  <a:moveTo>
                    <a:pt x="13" y="0"/>
                  </a:moveTo>
                  <a:lnTo>
                    <a:pt x="13" y="0"/>
                  </a:lnTo>
                  <a:lnTo>
                    <a:pt x="60" y="0"/>
                  </a:lnTo>
                  <a:moveTo>
                    <a:pt x="0" y="2838"/>
                  </a:moveTo>
                  <a:lnTo>
                    <a:pt x="0" y="2838"/>
                  </a:lnTo>
                  <a:lnTo>
                    <a:pt x="60" y="2838"/>
                  </a:lnTo>
                  <a:moveTo>
                    <a:pt x="0" y="2267"/>
                  </a:moveTo>
                  <a:lnTo>
                    <a:pt x="0" y="2267"/>
                  </a:lnTo>
                  <a:lnTo>
                    <a:pt x="60" y="2267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34"/>
                  </a:moveTo>
                  <a:lnTo>
                    <a:pt x="0" y="1134"/>
                  </a:lnTo>
                  <a:lnTo>
                    <a:pt x="60" y="1134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5" name="Freeform 63"/>
            <p:cNvSpPr>
              <a:spLocks/>
            </p:cNvSpPr>
            <p:nvPr/>
          </p:nvSpPr>
          <p:spPr bwMode="auto">
            <a:xfrm>
              <a:off x="1423988" y="4259263"/>
              <a:ext cx="1785938" cy="0"/>
            </a:xfrm>
            <a:custGeom>
              <a:avLst/>
              <a:gdLst>
                <a:gd name="T0" fmla="*/ 0 w 2599"/>
                <a:gd name="T1" fmla="*/ 0 w 2599"/>
                <a:gd name="T2" fmla="*/ 2599 w 25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99">
                  <a:moveTo>
                    <a:pt x="0" y="0"/>
                  </a:moveTo>
                  <a:lnTo>
                    <a:pt x="0" y="0"/>
                  </a:lnTo>
                  <a:lnTo>
                    <a:pt x="2599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6" name="Freeform 64"/>
            <p:cNvSpPr>
              <a:spLocks noEditPoints="1"/>
            </p:cNvSpPr>
            <p:nvPr/>
          </p:nvSpPr>
          <p:spPr bwMode="auto">
            <a:xfrm>
              <a:off x="1428751" y="4260851"/>
              <a:ext cx="1776413" cy="36513"/>
            </a:xfrm>
            <a:custGeom>
              <a:avLst/>
              <a:gdLst>
                <a:gd name="T0" fmla="*/ 0 w 2586"/>
                <a:gd name="T1" fmla="*/ 0 h 54"/>
                <a:gd name="T2" fmla="*/ 0 w 2586"/>
                <a:gd name="T3" fmla="*/ 0 h 54"/>
                <a:gd name="T4" fmla="*/ 0 w 2586"/>
                <a:gd name="T5" fmla="*/ 40 h 54"/>
                <a:gd name="T6" fmla="*/ 506 w 2586"/>
                <a:gd name="T7" fmla="*/ 0 h 54"/>
                <a:gd name="T8" fmla="*/ 506 w 2586"/>
                <a:gd name="T9" fmla="*/ 0 h 54"/>
                <a:gd name="T10" fmla="*/ 506 w 2586"/>
                <a:gd name="T11" fmla="*/ 40 h 54"/>
                <a:gd name="T12" fmla="*/ 1026 w 2586"/>
                <a:gd name="T13" fmla="*/ 0 h 54"/>
                <a:gd name="T14" fmla="*/ 1026 w 2586"/>
                <a:gd name="T15" fmla="*/ 0 h 54"/>
                <a:gd name="T16" fmla="*/ 1026 w 2586"/>
                <a:gd name="T17" fmla="*/ 40 h 54"/>
                <a:gd name="T18" fmla="*/ 1546 w 2586"/>
                <a:gd name="T19" fmla="*/ 0 h 54"/>
                <a:gd name="T20" fmla="*/ 1546 w 2586"/>
                <a:gd name="T21" fmla="*/ 0 h 54"/>
                <a:gd name="T22" fmla="*/ 1546 w 2586"/>
                <a:gd name="T23" fmla="*/ 40 h 54"/>
                <a:gd name="T24" fmla="*/ 2066 w 2586"/>
                <a:gd name="T25" fmla="*/ 0 h 54"/>
                <a:gd name="T26" fmla="*/ 2066 w 2586"/>
                <a:gd name="T27" fmla="*/ 0 h 54"/>
                <a:gd name="T28" fmla="*/ 2066 w 2586"/>
                <a:gd name="T29" fmla="*/ 40 h 54"/>
                <a:gd name="T30" fmla="*/ 2586 w 2586"/>
                <a:gd name="T31" fmla="*/ 0 h 54"/>
                <a:gd name="T32" fmla="*/ 2586 w 2586"/>
                <a:gd name="T33" fmla="*/ 0 h 54"/>
                <a:gd name="T34" fmla="*/ 2586 w 2586"/>
                <a:gd name="T35" fmla="*/ 40 h 54"/>
                <a:gd name="T36" fmla="*/ 0 w 2586"/>
                <a:gd name="T37" fmla="*/ 0 h 54"/>
                <a:gd name="T38" fmla="*/ 0 w 2586"/>
                <a:gd name="T39" fmla="*/ 0 h 54"/>
                <a:gd name="T40" fmla="*/ 0 w 2586"/>
                <a:gd name="T41" fmla="*/ 54 h 54"/>
                <a:gd name="T42" fmla="*/ 1026 w 2586"/>
                <a:gd name="T43" fmla="*/ 0 h 54"/>
                <a:gd name="T44" fmla="*/ 1026 w 2586"/>
                <a:gd name="T45" fmla="*/ 0 h 54"/>
                <a:gd name="T46" fmla="*/ 1026 w 2586"/>
                <a:gd name="T47" fmla="*/ 54 h 54"/>
                <a:gd name="T48" fmla="*/ 2066 w 2586"/>
                <a:gd name="T49" fmla="*/ 0 h 54"/>
                <a:gd name="T50" fmla="*/ 2066 w 2586"/>
                <a:gd name="T51" fmla="*/ 0 h 54"/>
                <a:gd name="T52" fmla="*/ 2066 w 2586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6" h="54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506" y="0"/>
                  </a:moveTo>
                  <a:lnTo>
                    <a:pt x="506" y="0"/>
                  </a:lnTo>
                  <a:lnTo>
                    <a:pt x="506" y="40"/>
                  </a:lnTo>
                  <a:moveTo>
                    <a:pt x="1026" y="0"/>
                  </a:moveTo>
                  <a:lnTo>
                    <a:pt x="1026" y="0"/>
                  </a:lnTo>
                  <a:lnTo>
                    <a:pt x="1026" y="40"/>
                  </a:lnTo>
                  <a:moveTo>
                    <a:pt x="1546" y="0"/>
                  </a:moveTo>
                  <a:lnTo>
                    <a:pt x="1546" y="0"/>
                  </a:lnTo>
                  <a:lnTo>
                    <a:pt x="1546" y="40"/>
                  </a:lnTo>
                  <a:moveTo>
                    <a:pt x="2066" y="0"/>
                  </a:moveTo>
                  <a:lnTo>
                    <a:pt x="2066" y="0"/>
                  </a:lnTo>
                  <a:lnTo>
                    <a:pt x="2066" y="40"/>
                  </a:lnTo>
                  <a:moveTo>
                    <a:pt x="2586" y="0"/>
                  </a:moveTo>
                  <a:lnTo>
                    <a:pt x="2586" y="0"/>
                  </a:lnTo>
                  <a:lnTo>
                    <a:pt x="258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moveTo>
                    <a:pt x="1026" y="0"/>
                  </a:moveTo>
                  <a:lnTo>
                    <a:pt x="1026" y="0"/>
                  </a:lnTo>
                  <a:lnTo>
                    <a:pt x="1026" y="54"/>
                  </a:lnTo>
                  <a:moveTo>
                    <a:pt x="2066" y="0"/>
                  </a:moveTo>
                  <a:lnTo>
                    <a:pt x="2066" y="0"/>
                  </a:lnTo>
                  <a:lnTo>
                    <a:pt x="2066" y="54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7" name="Freeform 65"/>
            <p:cNvSpPr>
              <a:spLocks noEditPoints="1"/>
            </p:cNvSpPr>
            <p:nvPr/>
          </p:nvSpPr>
          <p:spPr bwMode="auto">
            <a:xfrm>
              <a:off x="1758951" y="4224338"/>
              <a:ext cx="53975" cy="6350"/>
            </a:xfrm>
            <a:custGeom>
              <a:avLst/>
              <a:gdLst>
                <a:gd name="T0" fmla="*/ 40 w 80"/>
                <a:gd name="T1" fmla="*/ 9 h 9"/>
                <a:gd name="T2" fmla="*/ 40 w 80"/>
                <a:gd name="T3" fmla="*/ 9 h 9"/>
                <a:gd name="T4" fmla="*/ 40 w 80"/>
                <a:gd name="T5" fmla="*/ 9 h 9"/>
                <a:gd name="T6" fmla="*/ 40 w 80"/>
                <a:gd name="T7" fmla="*/ 9 h 9"/>
                <a:gd name="T8" fmla="*/ 40 w 80"/>
                <a:gd name="T9" fmla="*/ 9 h 9"/>
                <a:gd name="T10" fmla="*/ 40 w 80"/>
                <a:gd name="T11" fmla="*/ 0 h 9"/>
                <a:gd name="T12" fmla="*/ 0 w 80"/>
                <a:gd name="T13" fmla="*/ 9 h 9"/>
                <a:gd name="T14" fmla="*/ 0 w 80"/>
                <a:gd name="T15" fmla="*/ 9 h 9"/>
                <a:gd name="T16" fmla="*/ 80 w 80"/>
                <a:gd name="T17" fmla="*/ 9 h 9"/>
                <a:gd name="T18" fmla="*/ 0 w 80"/>
                <a:gd name="T19" fmla="*/ 0 h 9"/>
                <a:gd name="T20" fmla="*/ 0 w 80"/>
                <a:gd name="T21" fmla="*/ 0 h 9"/>
                <a:gd name="T22" fmla="*/ 80 w 8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9">
                  <a:moveTo>
                    <a:pt x="40" y="9"/>
                  </a:moveTo>
                  <a:lnTo>
                    <a:pt x="40" y="9"/>
                  </a:lnTo>
                  <a:lnTo>
                    <a:pt x="40" y="9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40" y="0"/>
                  </a:lnTo>
                  <a:moveTo>
                    <a:pt x="0" y="9"/>
                  </a:moveTo>
                  <a:lnTo>
                    <a:pt x="0" y="9"/>
                  </a:lnTo>
                  <a:lnTo>
                    <a:pt x="80" y="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8" name="Freeform 66"/>
            <p:cNvSpPr>
              <a:spLocks noEditPoints="1"/>
            </p:cNvSpPr>
            <p:nvPr/>
          </p:nvSpPr>
          <p:spPr bwMode="auto">
            <a:xfrm>
              <a:off x="1758951" y="4224338"/>
              <a:ext cx="53975" cy="6350"/>
            </a:xfrm>
            <a:custGeom>
              <a:avLst/>
              <a:gdLst>
                <a:gd name="T0" fmla="*/ 40 w 80"/>
                <a:gd name="T1" fmla="*/ 9 h 9"/>
                <a:gd name="T2" fmla="*/ 40 w 80"/>
                <a:gd name="T3" fmla="*/ 9 h 9"/>
                <a:gd name="T4" fmla="*/ 40 w 80"/>
                <a:gd name="T5" fmla="*/ 9 h 9"/>
                <a:gd name="T6" fmla="*/ 40 w 80"/>
                <a:gd name="T7" fmla="*/ 9 h 9"/>
                <a:gd name="T8" fmla="*/ 40 w 80"/>
                <a:gd name="T9" fmla="*/ 9 h 9"/>
                <a:gd name="T10" fmla="*/ 40 w 80"/>
                <a:gd name="T11" fmla="*/ 0 h 9"/>
                <a:gd name="T12" fmla="*/ 0 w 80"/>
                <a:gd name="T13" fmla="*/ 9 h 9"/>
                <a:gd name="T14" fmla="*/ 0 w 80"/>
                <a:gd name="T15" fmla="*/ 9 h 9"/>
                <a:gd name="T16" fmla="*/ 80 w 80"/>
                <a:gd name="T17" fmla="*/ 9 h 9"/>
                <a:gd name="T18" fmla="*/ 0 w 80"/>
                <a:gd name="T19" fmla="*/ 0 h 9"/>
                <a:gd name="T20" fmla="*/ 0 w 80"/>
                <a:gd name="T21" fmla="*/ 0 h 9"/>
                <a:gd name="T22" fmla="*/ 80 w 8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9">
                  <a:moveTo>
                    <a:pt x="40" y="9"/>
                  </a:moveTo>
                  <a:lnTo>
                    <a:pt x="40" y="9"/>
                  </a:lnTo>
                  <a:lnTo>
                    <a:pt x="40" y="9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40" y="0"/>
                  </a:lnTo>
                  <a:moveTo>
                    <a:pt x="0" y="9"/>
                  </a:moveTo>
                  <a:lnTo>
                    <a:pt x="0" y="9"/>
                  </a:lnTo>
                  <a:lnTo>
                    <a:pt x="80" y="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49" name="Freeform 67"/>
            <p:cNvSpPr>
              <a:spLocks noEditPoints="1"/>
            </p:cNvSpPr>
            <p:nvPr/>
          </p:nvSpPr>
          <p:spPr bwMode="auto">
            <a:xfrm>
              <a:off x="1878013" y="41973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0" name="Freeform 68"/>
            <p:cNvSpPr>
              <a:spLocks noEditPoints="1"/>
            </p:cNvSpPr>
            <p:nvPr/>
          </p:nvSpPr>
          <p:spPr bwMode="auto">
            <a:xfrm>
              <a:off x="1878013" y="41973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1" name="Freeform 69"/>
            <p:cNvSpPr>
              <a:spLocks noEditPoints="1"/>
            </p:cNvSpPr>
            <p:nvPr/>
          </p:nvSpPr>
          <p:spPr bwMode="auto">
            <a:xfrm>
              <a:off x="1987551" y="41338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2" name="Freeform 70"/>
            <p:cNvSpPr>
              <a:spLocks noEditPoints="1"/>
            </p:cNvSpPr>
            <p:nvPr/>
          </p:nvSpPr>
          <p:spPr bwMode="auto">
            <a:xfrm>
              <a:off x="1987551" y="4133851"/>
              <a:ext cx="53975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3" name="Freeform 71"/>
            <p:cNvSpPr>
              <a:spLocks noEditPoints="1"/>
            </p:cNvSpPr>
            <p:nvPr/>
          </p:nvSpPr>
          <p:spPr bwMode="auto">
            <a:xfrm>
              <a:off x="2097088" y="3940176"/>
              <a:ext cx="55563" cy="19050"/>
            </a:xfrm>
            <a:custGeom>
              <a:avLst/>
              <a:gdLst>
                <a:gd name="T0" fmla="*/ 40 w 80"/>
                <a:gd name="T1" fmla="*/ 26 h 26"/>
                <a:gd name="T2" fmla="*/ 40 w 80"/>
                <a:gd name="T3" fmla="*/ 26 h 26"/>
                <a:gd name="T4" fmla="*/ 40 w 80"/>
                <a:gd name="T5" fmla="*/ 13 h 26"/>
                <a:gd name="T6" fmla="*/ 40 w 80"/>
                <a:gd name="T7" fmla="*/ 13 h 26"/>
                <a:gd name="T8" fmla="*/ 40 w 80"/>
                <a:gd name="T9" fmla="*/ 13 h 26"/>
                <a:gd name="T10" fmla="*/ 40 w 80"/>
                <a:gd name="T11" fmla="*/ 0 h 26"/>
                <a:gd name="T12" fmla="*/ 0 w 80"/>
                <a:gd name="T13" fmla="*/ 26 h 26"/>
                <a:gd name="T14" fmla="*/ 0 w 80"/>
                <a:gd name="T15" fmla="*/ 26 h 26"/>
                <a:gd name="T16" fmla="*/ 80 w 80"/>
                <a:gd name="T17" fmla="*/ 26 h 26"/>
                <a:gd name="T18" fmla="*/ 0 w 80"/>
                <a:gd name="T19" fmla="*/ 0 h 26"/>
                <a:gd name="T20" fmla="*/ 0 w 80"/>
                <a:gd name="T21" fmla="*/ 0 h 26"/>
                <a:gd name="T22" fmla="*/ 80 w 8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40" y="26"/>
                  </a:moveTo>
                  <a:lnTo>
                    <a:pt x="40" y="26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6"/>
                  </a:moveTo>
                  <a:lnTo>
                    <a:pt x="0" y="26"/>
                  </a:lnTo>
                  <a:lnTo>
                    <a:pt x="80" y="2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54" name="Freeform 72"/>
            <p:cNvSpPr>
              <a:spLocks noEditPoints="1"/>
            </p:cNvSpPr>
            <p:nvPr/>
          </p:nvSpPr>
          <p:spPr bwMode="auto">
            <a:xfrm>
              <a:off x="2097088" y="3940176"/>
              <a:ext cx="55563" cy="19050"/>
            </a:xfrm>
            <a:custGeom>
              <a:avLst/>
              <a:gdLst>
                <a:gd name="T0" fmla="*/ 40 w 80"/>
                <a:gd name="T1" fmla="*/ 26 h 26"/>
                <a:gd name="T2" fmla="*/ 40 w 80"/>
                <a:gd name="T3" fmla="*/ 26 h 26"/>
                <a:gd name="T4" fmla="*/ 40 w 80"/>
                <a:gd name="T5" fmla="*/ 13 h 26"/>
                <a:gd name="T6" fmla="*/ 40 w 80"/>
                <a:gd name="T7" fmla="*/ 13 h 26"/>
                <a:gd name="T8" fmla="*/ 40 w 80"/>
                <a:gd name="T9" fmla="*/ 13 h 26"/>
                <a:gd name="T10" fmla="*/ 40 w 80"/>
                <a:gd name="T11" fmla="*/ 0 h 26"/>
                <a:gd name="T12" fmla="*/ 0 w 80"/>
                <a:gd name="T13" fmla="*/ 26 h 26"/>
                <a:gd name="T14" fmla="*/ 0 w 80"/>
                <a:gd name="T15" fmla="*/ 26 h 26"/>
                <a:gd name="T16" fmla="*/ 80 w 80"/>
                <a:gd name="T17" fmla="*/ 26 h 26"/>
                <a:gd name="T18" fmla="*/ 0 w 80"/>
                <a:gd name="T19" fmla="*/ 0 h 26"/>
                <a:gd name="T20" fmla="*/ 0 w 80"/>
                <a:gd name="T21" fmla="*/ 0 h 26"/>
                <a:gd name="T22" fmla="*/ 80 w 8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40" y="26"/>
                  </a:moveTo>
                  <a:lnTo>
                    <a:pt x="40" y="26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6"/>
                  </a:moveTo>
                  <a:lnTo>
                    <a:pt x="0" y="26"/>
                  </a:lnTo>
                  <a:lnTo>
                    <a:pt x="80" y="2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4" name="Freeform 73"/>
            <p:cNvSpPr>
              <a:spLocks noEditPoints="1"/>
            </p:cNvSpPr>
            <p:nvPr/>
          </p:nvSpPr>
          <p:spPr bwMode="auto">
            <a:xfrm>
              <a:off x="2124076" y="3849688"/>
              <a:ext cx="53975" cy="25400"/>
            </a:xfrm>
            <a:custGeom>
              <a:avLst/>
              <a:gdLst>
                <a:gd name="T0" fmla="*/ 40 w 77"/>
                <a:gd name="T1" fmla="*/ 37 h 37"/>
                <a:gd name="T2" fmla="*/ 40 w 77"/>
                <a:gd name="T3" fmla="*/ 37 h 37"/>
                <a:gd name="T4" fmla="*/ 40 w 77"/>
                <a:gd name="T5" fmla="*/ 27 h 37"/>
                <a:gd name="T6" fmla="*/ 40 w 77"/>
                <a:gd name="T7" fmla="*/ 27 h 37"/>
                <a:gd name="T8" fmla="*/ 40 w 77"/>
                <a:gd name="T9" fmla="*/ 27 h 37"/>
                <a:gd name="T10" fmla="*/ 40 w 77"/>
                <a:gd name="T11" fmla="*/ 0 h 37"/>
                <a:gd name="T12" fmla="*/ 0 w 77"/>
                <a:gd name="T13" fmla="*/ 37 h 37"/>
                <a:gd name="T14" fmla="*/ 0 w 77"/>
                <a:gd name="T15" fmla="*/ 37 h 37"/>
                <a:gd name="T16" fmla="*/ 77 w 77"/>
                <a:gd name="T17" fmla="*/ 37 h 37"/>
                <a:gd name="T18" fmla="*/ 0 w 77"/>
                <a:gd name="T19" fmla="*/ 0 h 37"/>
                <a:gd name="T20" fmla="*/ 0 w 77"/>
                <a:gd name="T21" fmla="*/ 0 h 37"/>
                <a:gd name="T22" fmla="*/ 77 w 77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40" y="37"/>
                  </a:moveTo>
                  <a:lnTo>
                    <a:pt x="40" y="37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7"/>
                  </a:moveTo>
                  <a:lnTo>
                    <a:pt x="0" y="37"/>
                  </a:lnTo>
                  <a:lnTo>
                    <a:pt x="77" y="3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5" name="Freeform 74"/>
            <p:cNvSpPr>
              <a:spLocks noEditPoints="1"/>
            </p:cNvSpPr>
            <p:nvPr/>
          </p:nvSpPr>
          <p:spPr bwMode="auto">
            <a:xfrm>
              <a:off x="2124076" y="3849688"/>
              <a:ext cx="53975" cy="25400"/>
            </a:xfrm>
            <a:custGeom>
              <a:avLst/>
              <a:gdLst>
                <a:gd name="T0" fmla="*/ 40 w 77"/>
                <a:gd name="T1" fmla="*/ 37 h 37"/>
                <a:gd name="T2" fmla="*/ 40 w 77"/>
                <a:gd name="T3" fmla="*/ 37 h 37"/>
                <a:gd name="T4" fmla="*/ 40 w 77"/>
                <a:gd name="T5" fmla="*/ 27 h 37"/>
                <a:gd name="T6" fmla="*/ 40 w 77"/>
                <a:gd name="T7" fmla="*/ 27 h 37"/>
                <a:gd name="T8" fmla="*/ 40 w 77"/>
                <a:gd name="T9" fmla="*/ 27 h 37"/>
                <a:gd name="T10" fmla="*/ 40 w 77"/>
                <a:gd name="T11" fmla="*/ 0 h 37"/>
                <a:gd name="T12" fmla="*/ 0 w 77"/>
                <a:gd name="T13" fmla="*/ 37 h 37"/>
                <a:gd name="T14" fmla="*/ 0 w 77"/>
                <a:gd name="T15" fmla="*/ 37 h 37"/>
                <a:gd name="T16" fmla="*/ 77 w 77"/>
                <a:gd name="T17" fmla="*/ 37 h 37"/>
                <a:gd name="T18" fmla="*/ 0 w 77"/>
                <a:gd name="T19" fmla="*/ 0 h 37"/>
                <a:gd name="T20" fmla="*/ 0 w 77"/>
                <a:gd name="T21" fmla="*/ 0 h 37"/>
                <a:gd name="T22" fmla="*/ 77 w 77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40" y="37"/>
                  </a:moveTo>
                  <a:lnTo>
                    <a:pt x="40" y="37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7"/>
                  </a:moveTo>
                  <a:lnTo>
                    <a:pt x="0" y="37"/>
                  </a:lnTo>
                  <a:lnTo>
                    <a:pt x="77" y="3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6" name="Freeform 75"/>
            <p:cNvSpPr>
              <a:spLocks noEditPoints="1"/>
            </p:cNvSpPr>
            <p:nvPr/>
          </p:nvSpPr>
          <p:spPr bwMode="auto">
            <a:xfrm>
              <a:off x="2160588" y="373856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4 h 27"/>
                <a:gd name="T6" fmla="*/ 40 w 80"/>
                <a:gd name="T7" fmla="*/ 14 h 27"/>
                <a:gd name="T8" fmla="*/ 40 w 80"/>
                <a:gd name="T9" fmla="*/ 14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4"/>
                  </a:lnTo>
                  <a:moveTo>
                    <a:pt x="40" y="14"/>
                  </a:moveTo>
                  <a:lnTo>
                    <a:pt x="40" y="14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27" name="Freeform 76"/>
            <p:cNvSpPr>
              <a:spLocks noEditPoints="1"/>
            </p:cNvSpPr>
            <p:nvPr/>
          </p:nvSpPr>
          <p:spPr bwMode="auto">
            <a:xfrm>
              <a:off x="2160588" y="373856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4 h 27"/>
                <a:gd name="T6" fmla="*/ 40 w 80"/>
                <a:gd name="T7" fmla="*/ 14 h 27"/>
                <a:gd name="T8" fmla="*/ 40 w 80"/>
                <a:gd name="T9" fmla="*/ 14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4"/>
                  </a:lnTo>
                  <a:moveTo>
                    <a:pt x="40" y="14"/>
                  </a:moveTo>
                  <a:lnTo>
                    <a:pt x="40" y="14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1" name="Freeform 77"/>
            <p:cNvSpPr>
              <a:spLocks noEditPoints="1"/>
            </p:cNvSpPr>
            <p:nvPr/>
          </p:nvSpPr>
          <p:spPr bwMode="auto">
            <a:xfrm>
              <a:off x="2179638" y="3611563"/>
              <a:ext cx="52388" cy="33338"/>
            </a:xfrm>
            <a:custGeom>
              <a:avLst/>
              <a:gdLst>
                <a:gd name="T0" fmla="*/ 40 w 76"/>
                <a:gd name="T1" fmla="*/ 48 h 48"/>
                <a:gd name="T2" fmla="*/ 40 w 76"/>
                <a:gd name="T3" fmla="*/ 48 h 48"/>
                <a:gd name="T4" fmla="*/ 40 w 76"/>
                <a:gd name="T5" fmla="*/ 26 h 48"/>
                <a:gd name="T6" fmla="*/ 40 w 76"/>
                <a:gd name="T7" fmla="*/ 26 h 48"/>
                <a:gd name="T8" fmla="*/ 40 w 76"/>
                <a:gd name="T9" fmla="*/ 26 h 48"/>
                <a:gd name="T10" fmla="*/ 40 w 76"/>
                <a:gd name="T11" fmla="*/ 0 h 48"/>
                <a:gd name="T12" fmla="*/ 0 w 76"/>
                <a:gd name="T13" fmla="*/ 48 h 48"/>
                <a:gd name="T14" fmla="*/ 0 w 76"/>
                <a:gd name="T15" fmla="*/ 48 h 48"/>
                <a:gd name="T16" fmla="*/ 76 w 76"/>
                <a:gd name="T17" fmla="*/ 48 h 48"/>
                <a:gd name="T18" fmla="*/ 0 w 76"/>
                <a:gd name="T19" fmla="*/ 0 h 48"/>
                <a:gd name="T20" fmla="*/ 0 w 76"/>
                <a:gd name="T21" fmla="*/ 0 h 48"/>
                <a:gd name="T22" fmla="*/ 76 w 76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8">
                  <a:moveTo>
                    <a:pt x="40" y="48"/>
                  </a:moveTo>
                  <a:lnTo>
                    <a:pt x="40" y="48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48"/>
                  </a:moveTo>
                  <a:lnTo>
                    <a:pt x="0" y="48"/>
                  </a:lnTo>
                  <a:lnTo>
                    <a:pt x="76" y="4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2" name="Freeform 78"/>
            <p:cNvSpPr>
              <a:spLocks noEditPoints="1"/>
            </p:cNvSpPr>
            <p:nvPr/>
          </p:nvSpPr>
          <p:spPr bwMode="auto">
            <a:xfrm>
              <a:off x="2179638" y="3611563"/>
              <a:ext cx="52388" cy="33338"/>
            </a:xfrm>
            <a:custGeom>
              <a:avLst/>
              <a:gdLst>
                <a:gd name="T0" fmla="*/ 40 w 76"/>
                <a:gd name="T1" fmla="*/ 48 h 48"/>
                <a:gd name="T2" fmla="*/ 40 w 76"/>
                <a:gd name="T3" fmla="*/ 48 h 48"/>
                <a:gd name="T4" fmla="*/ 40 w 76"/>
                <a:gd name="T5" fmla="*/ 26 h 48"/>
                <a:gd name="T6" fmla="*/ 40 w 76"/>
                <a:gd name="T7" fmla="*/ 26 h 48"/>
                <a:gd name="T8" fmla="*/ 40 w 76"/>
                <a:gd name="T9" fmla="*/ 26 h 48"/>
                <a:gd name="T10" fmla="*/ 40 w 76"/>
                <a:gd name="T11" fmla="*/ 0 h 48"/>
                <a:gd name="T12" fmla="*/ 0 w 76"/>
                <a:gd name="T13" fmla="*/ 48 h 48"/>
                <a:gd name="T14" fmla="*/ 0 w 76"/>
                <a:gd name="T15" fmla="*/ 48 h 48"/>
                <a:gd name="T16" fmla="*/ 76 w 76"/>
                <a:gd name="T17" fmla="*/ 48 h 48"/>
                <a:gd name="T18" fmla="*/ 0 w 76"/>
                <a:gd name="T19" fmla="*/ 0 h 48"/>
                <a:gd name="T20" fmla="*/ 0 w 76"/>
                <a:gd name="T21" fmla="*/ 0 h 48"/>
                <a:gd name="T22" fmla="*/ 76 w 76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8">
                  <a:moveTo>
                    <a:pt x="40" y="48"/>
                  </a:moveTo>
                  <a:lnTo>
                    <a:pt x="40" y="48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48"/>
                  </a:moveTo>
                  <a:lnTo>
                    <a:pt x="0" y="48"/>
                  </a:lnTo>
                  <a:lnTo>
                    <a:pt x="76" y="4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3" name="Freeform 79"/>
            <p:cNvSpPr>
              <a:spLocks noEditPoints="1"/>
            </p:cNvSpPr>
            <p:nvPr/>
          </p:nvSpPr>
          <p:spPr bwMode="auto">
            <a:xfrm>
              <a:off x="2206626" y="3502026"/>
              <a:ext cx="50800" cy="36513"/>
            </a:xfrm>
            <a:custGeom>
              <a:avLst/>
              <a:gdLst>
                <a:gd name="T0" fmla="*/ 40 w 74"/>
                <a:gd name="T1" fmla="*/ 53 h 53"/>
                <a:gd name="T2" fmla="*/ 40 w 74"/>
                <a:gd name="T3" fmla="*/ 53 h 53"/>
                <a:gd name="T4" fmla="*/ 40 w 74"/>
                <a:gd name="T5" fmla="*/ 26 h 53"/>
                <a:gd name="T6" fmla="*/ 40 w 74"/>
                <a:gd name="T7" fmla="*/ 26 h 53"/>
                <a:gd name="T8" fmla="*/ 40 w 74"/>
                <a:gd name="T9" fmla="*/ 26 h 53"/>
                <a:gd name="T10" fmla="*/ 40 w 74"/>
                <a:gd name="T11" fmla="*/ 0 h 53"/>
                <a:gd name="T12" fmla="*/ 0 w 74"/>
                <a:gd name="T13" fmla="*/ 53 h 53"/>
                <a:gd name="T14" fmla="*/ 0 w 74"/>
                <a:gd name="T15" fmla="*/ 53 h 53"/>
                <a:gd name="T16" fmla="*/ 74 w 74"/>
                <a:gd name="T17" fmla="*/ 53 h 53"/>
                <a:gd name="T18" fmla="*/ 0 w 74"/>
                <a:gd name="T19" fmla="*/ 0 h 53"/>
                <a:gd name="T20" fmla="*/ 0 w 74"/>
                <a:gd name="T21" fmla="*/ 0 h 53"/>
                <a:gd name="T22" fmla="*/ 74 w 74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53">
                  <a:moveTo>
                    <a:pt x="40" y="53"/>
                  </a:moveTo>
                  <a:lnTo>
                    <a:pt x="40" y="5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53"/>
                  </a:moveTo>
                  <a:lnTo>
                    <a:pt x="0" y="53"/>
                  </a:lnTo>
                  <a:lnTo>
                    <a:pt x="74" y="5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4" name="Freeform 80"/>
            <p:cNvSpPr>
              <a:spLocks noEditPoints="1"/>
            </p:cNvSpPr>
            <p:nvPr/>
          </p:nvSpPr>
          <p:spPr bwMode="auto">
            <a:xfrm>
              <a:off x="2206626" y="3502026"/>
              <a:ext cx="50800" cy="36513"/>
            </a:xfrm>
            <a:custGeom>
              <a:avLst/>
              <a:gdLst>
                <a:gd name="T0" fmla="*/ 40 w 74"/>
                <a:gd name="T1" fmla="*/ 53 h 53"/>
                <a:gd name="T2" fmla="*/ 40 w 74"/>
                <a:gd name="T3" fmla="*/ 53 h 53"/>
                <a:gd name="T4" fmla="*/ 40 w 74"/>
                <a:gd name="T5" fmla="*/ 26 h 53"/>
                <a:gd name="T6" fmla="*/ 40 w 74"/>
                <a:gd name="T7" fmla="*/ 26 h 53"/>
                <a:gd name="T8" fmla="*/ 40 w 74"/>
                <a:gd name="T9" fmla="*/ 26 h 53"/>
                <a:gd name="T10" fmla="*/ 40 w 74"/>
                <a:gd name="T11" fmla="*/ 0 h 53"/>
                <a:gd name="T12" fmla="*/ 0 w 74"/>
                <a:gd name="T13" fmla="*/ 53 h 53"/>
                <a:gd name="T14" fmla="*/ 0 w 74"/>
                <a:gd name="T15" fmla="*/ 53 h 53"/>
                <a:gd name="T16" fmla="*/ 74 w 74"/>
                <a:gd name="T17" fmla="*/ 53 h 53"/>
                <a:gd name="T18" fmla="*/ 0 w 74"/>
                <a:gd name="T19" fmla="*/ 0 h 53"/>
                <a:gd name="T20" fmla="*/ 0 w 74"/>
                <a:gd name="T21" fmla="*/ 0 h 53"/>
                <a:gd name="T22" fmla="*/ 74 w 74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53">
                  <a:moveTo>
                    <a:pt x="40" y="53"/>
                  </a:moveTo>
                  <a:lnTo>
                    <a:pt x="40" y="5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53"/>
                  </a:moveTo>
                  <a:lnTo>
                    <a:pt x="0" y="53"/>
                  </a:lnTo>
                  <a:lnTo>
                    <a:pt x="74" y="5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5" name="Freeform 81"/>
            <p:cNvSpPr>
              <a:spLocks noEditPoints="1"/>
            </p:cNvSpPr>
            <p:nvPr/>
          </p:nvSpPr>
          <p:spPr bwMode="auto">
            <a:xfrm>
              <a:off x="2235201" y="3392488"/>
              <a:ext cx="50800" cy="41275"/>
            </a:xfrm>
            <a:custGeom>
              <a:avLst/>
              <a:gdLst>
                <a:gd name="T0" fmla="*/ 40 w 74"/>
                <a:gd name="T1" fmla="*/ 61 h 61"/>
                <a:gd name="T2" fmla="*/ 40 w 74"/>
                <a:gd name="T3" fmla="*/ 61 h 61"/>
                <a:gd name="T4" fmla="*/ 40 w 74"/>
                <a:gd name="T5" fmla="*/ 26 h 61"/>
                <a:gd name="T6" fmla="*/ 40 w 74"/>
                <a:gd name="T7" fmla="*/ 26 h 61"/>
                <a:gd name="T8" fmla="*/ 40 w 74"/>
                <a:gd name="T9" fmla="*/ 26 h 61"/>
                <a:gd name="T10" fmla="*/ 40 w 74"/>
                <a:gd name="T11" fmla="*/ 0 h 61"/>
                <a:gd name="T12" fmla="*/ 0 w 74"/>
                <a:gd name="T13" fmla="*/ 61 h 61"/>
                <a:gd name="T14" fmla="*/ 0 w 74"/>
                <a:gd name="T15" fmla="*/ 61 h 61"/>
                <a:gd name="T16" fmla="*/ 74 w 74"/>
                <a:gd name="T17" fmla="*/ 61 h 61"/>
                <a:gd name="T18" fmla="*/ 0 w 74"/>
                <a:gd name="T19" fmla="*/ 0 h 61"/>
                <a:gd name="T20" fmla="*/ 0 w 74"/>
                <a:gd name="T21" fmla="*/ 0 h 61"/>
                <a:gd name="T22" fmla="*/ 74 w 7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1">
                  <a:moveTo>
                    <a:pt x="40" y="61"/>
                  </a:moveTo>
                  <a:lnTo>
                    <a:pt x="40" y="61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1"/>
                  </a:moveTo>
                  <a:lnTo>
                    <a:pt x="0" y="61"/>
                  </a:lnTo>
                  <a:lnTo>
                    <a:pt x="74" y="6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6" name="Freeform 82"/>
            <p:cNvSpPr>
              <a:spLocks noEditPoints="1"/>
            </p:cNvSpPr>
            <p:nvPr/>
          </p:nvSpPr>
          <p:spPr bwMode="auto">
            <a:xfrm>
              <a:off x="2235201" y="3392488"/>
              <a:ext cx="50800" cy="41275"/>
            </a:xfrm>
            <a:custGeom>
              <a:avLst/>
              <a:gdLst>
                <a:gd name="T0" fmla="*/ 40 w 74"/>
                <a:gd name="T1" fmla="*/ 61 h 61"/>
                <a:gd name="T2" fmla="*/ 40 w 74"/>
                <a:gd name="T3" fmla="*/ 61 h 61"/>
                <a:gd name="T4" fmla="*/ 40 w 74"/>
                <a:gd name="T5" fmla="*/ 26 h 61"/>
                <a:gd name="T6" fmla="*/ 40 w 74"/>
                <a:gd name="T7" fmla="*/ 26 h 61"/>
                <a:gd name="T8" fmla="*/ 40 w 74"/>
                <a:gd name="T9" fmla="*/ 26 h 61"/>
                <a:gd name="T10" fmla="*/ 40 w 74"/>
                <a:gd name="T11" fmla="*/ 0 h 61"/>
                <a:gd name="T12" fmla="*/ 0 w 74"/>
                <a:gd name="T13" fmla="*/ 61 h 61"/>
                <a:gd name="T14" fmla="*/ 0 w 74"/>
                <a:gd name="T15" fmla="*/ 61 h 61"/>
                <a:gd name="T16" fmla="*/ 74 w 74"/>
                <a:gd name="T17" fmla="*/ 61 h 61"/>
                <a:gd name="T18" fmla="*/ 0 w 74"/>
                <a:gd name="T19" fmla="*/ 0 h 61"/>
                <a:gd name="T20" fmla="*/ 0 w 74"/>
                <a:gd name="T21" fmla="*/ 0 h 61"/>
                <a:gd name="T22" fmla="*/ 74 w 7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1">
                  <a:moveTo>
                    <a:pt x="40" y="61"/>
                  </a:moveTo>
                  <a:lnTo>
                    <a:pt x="40" y="61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1"/>
                  </a:moveTo>
                  <a:lnTo>
                    <a:pt x="0" y="61"/>
                  </a:lnTo>
                  <a:lnTo>
                    <a:pt x="74" y="6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7" name="Freeform 83"/>
            <p:cNvSpPr>
              <a:spLocks noEditPoints="1"/>
            </p:cNvSpPr>
            <p:nvPr/>
          </p:nvSpPr>
          <p:spPr bwMode="auto">
            <a:xfrm>
              <a:off x="2252663" y="3281363"/>
              <a:ext cx="55563" cy="44450"/>
            </a:xfrm>
            <a:custGeom>
              <a:avLst/>
              <a:gdLst>
                <a:gd name="T0" fmla="*/ 40 w 80"/>
                <a:gd name="T1" fmla="*/ 63 h 63"/>
                <a:gd name="T2" fmla="*/ 40 w 80"/>
                <a:gd name="T3" fmla="*/ 63 h 63"/>
                <a:gd name="T4" fmla="*/ 40 w 80"/>
                <a:gd name="T5" fmla="*/ 26 h 63"/>
                <a:gd name="T6" fmla="*/ 40 w 80"/>
                <a:gd name="T7" fmla="*/ 26 h 63"/>
                <a:gd name="T8" fmla="*/ 40 w 80"/>
                <a:gd name="T9" fmla="*/ 26 h 63"/>
                <a:gd name="T10" fmla="*/ 40 w 80"/>
                <a:gd name="T11" fmla="*/ 0 h 63"/>
                <a:gd name="T12" fmla="*/ 0 w 80"/>
                <a:gd name="T13" fmla="*/ 63 h 63"/>
                <a:gd name="T14" fmla="*/ 0 w 80"/>
                <a:gd name="T15" fmla="*/ 63 h 63"/>
                <a:gd name="T16" fmla="*/ 80 w 80"/>
                <a:gd name="T17" fmla="*/ 63 h 63"/>
                <a:gd name="T18" fmla="*/ 0 w 80"/>
                <a:gd name="T19" fmla="*/ 0 h 63"/>
                <a:gd name="T20" fmla="*/ 0 w 80"/>
                <a:gd name="T21" fmla="*/ 0 h 63"/>
                <a:gd name="T22" fmla="*/ 80 w 80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3">
                  <a:moveTo>
                    <a:pt x="40" y="63"/>
                  </a:moveTo>
                  <a:lnTo>
                    <a:pt x="40" y="6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3"/>
                  </a:moveTo>
                  <a:lnTo>
                    <a:pt x="0" y="63"/>
                  </a:lnTo>
                  <a:lnTo>
                    <a:pt x="80" y="6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8" name="Freeform 84"/>
            <p:cNvSpPr>
              <a:spLocks noEditPoints="1"/>
            </p:cNvSpPr>
            <p:nvPr/>
          </p:nvSpPr>
          <p:spPr bwMode="auto">
            <a:xfrm>
              <a:off x="2252663" y="3281363"/>
              <a:ext cx="55563" cy="44450"/>
            </a:xfrm>
            <a:custGeom>
              <a:avLst/>
              <a:gdLst>
                <a:gd name="T0" fmla="*/ 40 w 80"/>
                <a:gd name="T1" fmla="*/ 63 h 63"/>
                <a:gd name="T2" fmla="*/ 40 w 80"/>
                <a:gd name="T3" fmla="*/ 63 h 63"/>
                <a:gd name="T4" fmla="*/ 40 w 80"/>
                <a:gd name="T5" fmla="*/ 26 h 63"/>
                <a:gd name="T6" fmla="*/ 40 w 80"/>
                <a:gd name="T7" fmla="*/ 26 h 63"/>
                <a:gd name="T8" fmla="*/ 40 w 80"/>
                <a:gd name="T9" fmla="*/ 26 h 63"/>
                <a:gd name="T10" fmla="*/ 40 w 80"/>
                <a:gd name="T11" fmla="*/ 0 h 63"/>
                <a:gd name="T12" fmla="*/ 0 w 80"/>
                <a:gd name="T13" fmla="*/ 63 h 63"/>
                <a:gd name="T14" fmla="*/ 0 w 80"/>
                <a:gd name="T15" fmla="*/ 63 h 63"/>
                <a:gd name="T16" fmla="*/ 80 w 80"/>
                <a:gd name="T17" fmla="*/ 63 h 63"/>
                <a:gd name="T18" fmla="*/ 0 w 80"/>
                <a:gd name="T19" fmla="*/ 0 h 63"/>
                <a:gd name="T20" fmla="*/ 0 w 80"/>
                <a:gd name="T21" fmla="*/ 0 h 63"/>
                <a:gd name="T22" fmla="*/ 80 w 80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3">
                  <a:moveTo>
                    <a:pt x="40" y="63"/>
                  </a:moveTo>
                  <a:lnTo>
                    <a:pt x="40" y="63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3"/>
                  </a:moveTo>
                  <a:lnTo>
                    <a:pt x="0" y="63"/>
                  </a:lnTo>
                  <a:lnTo>
                    <a:pt x="80" y="6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39" name="Freeform 85"/>
            <p:cNvSpPr>
              <a:spLocks noEditPoints="1"/>
            </p:cNvSpPr>
            <p:nvPr/>
          </p:nvSpPr>
          <p:spPr bwMode="auto">
            <a:xfrm>
              <a:off x="2271713" y="3154363"/>
              <a:ext cx="53975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0" name="Freeform 86"/>
            <p:cNvSpPr>
              <a:spLocks noEditPoints="1"/>
            </p:cNvSpPr>
            <p:nvPr/>
          </p:nvSpPr>
          <p:spPr bwMode="auto">
            <a:xfrm>
              <a:off x="2271713" y="3154363"/>
              <a:ext cx="53975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2298701" y="3052763"/>
              <a:ext cx="50800" cy="55563"/>
            </a:xfrm>
            <a:custGeom>
              <a:avLst/>
              <a:gdLst>
                <a:gd name="T0" fmla="*/ 40 w 74"/>
                <a:gd name="T1" fmla="*/ 80 h 80"/>
                <a:gd name="T2" fmla="*/ 40 w 74"/>
                <a:gd name="T3" fmla="*/ 80 h 80"/>
                <a:gd name="T4" fmla="*/ 40 w 74"/>
                <a:gd name="T5" fmla="*/ 40 h 80"/>
                <a:gd name="T6" fmla="*/ 40 w 74"/>
                <a:gd name="T7" fmla="*/ 40 h 80"/>
                <a:gd name="T8" fmla="*/ 40 w 74"/>
                <a:gd name="T9" fmla="*/ 40 h 80"/>
                <a:gd name="T10" fmla="*/ 40 w 74"/>
                <a:gd name="T11" fmla="*/ 0 h 80"/>
                <a:gd name="T12" fmla="*/ 0 w 74"/>
                <a:gd name="T13" fmla="*/ 80 h 80"/>
                <a:gd name="T14" fmla="*/ 0 w 74"/>
                <a:gd name="T15" fmla="*/ 80 h 80"/>
                <a:gd name="T16" fmla="*/ 74 w 74"/>
                <a:gd name="T17" fmla="*/ 80 h 80"/>
                <a:gd name="T18" fmla="*/ 0 w 74"/>
                <a:gd name="T19" fmla="*/ 0 h 80"/>
                <a:gd name="T20" fmla="*/ 0 w 74"/>
                <a:gd name="T21" fmla="*/ 0 h 80"/>
                <a:gd name="T22" fmla="*/ 74 w 74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4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2" name="Freeform 88"/>
            <p:cNvSpPr>
              <a:spLocks noEditPoints="1"/>
            </p:cNvSpPr>
            <p:nvPr/>
          </p:nvSpPr>
          <p:spPr bwMode="auto">
            <a:xfrm>
              <a:off x="2298701" y="3052763"/>
              <a:ext cx="50800" cy="55563"/>
            </a:xfrm>
            <a:custGeom>
              <a:avLst/>
              <a:gdLst>
                <a:gd name="T0" fmla="*/ 40 w 74"/>
                <a:gd name="T1" fmla="*/ 80 h 80"/>
                <a:gd name="T2" fmla="*/ 40 w 74"/>
                <a:gd name="T3" fmla="*/ 80 h 80"/>
                <a:gd name="T4" fmla="*/ 40 w 74"/>
                <a:gd name="T5" fmla="*/ 40 h 80"/>
                <a:gd name="T6" fmla="*/ 40 w 74"/>
                <a:gd name="T7" fmla="*/ 40 h 80"/>
                <a:gd name="T8" fmla="*/ 40 w 74"/>
                <a:gd name="T9" fmla="*/ 40 h 80"/>
                <a:gd name="T10" fmla="*/ 40 w 74"/>
                <a:gd name="T11" fmla="*/ 0 h 80"/>
                <a:gd name="T12" fmla="*/ 0 w 74"/>
                <a:gd name="T13" fmla="*/ 80 h 80"/>
                <a:gd name="T14" fmla="*/ 0 w 74"/>
                <a:gd name="T15" fmla="*/ 80 h 80"/>
                <a:gd name="T16" fmla="*/ 74 w 74"/>
                <a:gd name="T17" fmla="*/ 80 h 80"/>
                <a:gd name="T18" fmla="*/ 0 w 74"/>
                <a:gd name="T19" fmla="*/ 0 h 80"/>
                <a:gd name="T20" fmla="*/ 0 w 74"/>
                <a:gd name="T21" fmla="*/ 0 h 80"/>
                <a:gd name="T22" fmla="*/ 74 w 74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4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3" name="Freeform 89"/>
            <p:cNvSpPr>
              <a:spLocks noEditPoints="1"/>
            </p:cNvSpPr>
            <p:nvPr/>
          </p:nvSpPr>
          <p:spPr bwMode="auto">
            <a:xfrm>
              <a:off x="2335213" y="2833688"/>
              <a:ext cx="55563" cy="71438"/>
            </a:xfrm>
            <a:custGeom>
              <a:avLst/>
              <a:gdLst>
                <a:gd name="T0" fmla="*/ 40 w 80"/>
                <a:gd name="T1" fmla="*/ 105 h 105"/>
                <a:gd name="T2" fmla="*/ 40 w 80"/>
                <a:gd name="T3" fmla="*/ 105 h 105"/>
                <a:gd name="T4" fmla="*/ 40 w 80"/>
                <a:gd name="T5" fmla="*/ 54 h 105"/>
                <a:gd name="T6" fmla="*/ 40 w 80"/>
                <a:gd name="T7" fmla="*/ 54 h 105"/>
                <a:gd name="T8" fmla="*/ 40 w 80"/>
                <a:gd name="T9" fmla="*/ 54 h 105"/>
                <a:gd name="T10" fmla="*/ 40 w 80"/>
                <a:gd name="T11" fmla="*/ 0 h 105"/>
                <a:gd name="T12" fmla="*/ 0 w 80"/>
                <a:gd name="T13" fmla="*/ 105 h 105"/>
                <a:gd name="T14" fmla="*/ 0 w 80"/>
                <a:gd name="T15" fmla="*/ 105 h 105"/>
                <a:gd name="T16" fmla="*/ 80 w 80"/>
                <a:gd name="T17" fmla="*/ 105 h 105"/>
                <a:gd name="T18" fmla="*/ 0 w 80"/>
                <a:gd name="T19" fmla="*/ 0 h 105"/>
                <a:gd name="T20" fmla="*/ 0 w 80"/>
                <a:gd name="T21" fmla="*/ 0 h 105"/>
                <a:gd name="T22" fmla="*/ 80 w 80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5">
                  <a:moveTo>
                    <a:pt x="40" y="105"/>
                  </a:moveTo>
                  <a:lnTo>
                    <a:pt x="40" y="105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5"/>
                  </a:moveTo>
                  <a:lnTo>
                    <a:pt x="0" y="105"/>
                  </a:lnTo>
                  <a:lnTo>
                    <a:pt x="80" y="10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4" name="Freeform 90"/>
            <p:cNvSpPr>
              <a:spLocks noEditPoints="1"/>
            </p:cNvSpPr>
            <p:nvPr/>
          </p:nvSpPr>
          <p:spPr bwMode="auto">
            <a:xfrm>
              <a:off x="2335213" y="2833688"/>
              <a:ext cx="55563" cy="71438"/>
            </a:xfrm>
            <a:custGeom>
              <a:avLst/>
              <a:gdLst>
                <a:gd name="T0" fmla="*/ 40 w 80"/>
                <a:gd name="T1" fmla="*/ 105 h 105"/>
                <a:gd name="T2" fmla="*/ 40 w 80"/>
                <a:gd name="T3" fmla="*/ 105 h 105"/>
                <a:gd name="T4" fmla="*/ 40 w 80"/>
                <a:gd name="T5" fmla="*/ 54 h 105"/>
                <a:gd name="T6" fmla="*/ 40 w 80"/>
                <a:gd name="T7" fmla="*/ 54 h 105"/>
                <a:gd name="T8" fmla="*/ 40 w 80"/>
                <a:gd name="T9" fmla="*/ 54 h 105"/>
                <a:gd name="T10" fmla="*/ 40 w 80"/>
                <a:gd name="T11" fmla="*/ 0 h 105"/>
                <a:gd name="T12" fmla="*/ 0 w 80"/>
                <a:gd name="T13" fmla="*/ 105 h 105"/>
                <a:gd name="T14" fmla="*/ 0 w 80"/>
                <a:gd name="T15" fmla="*/ 105 h 105"/>
                <a:gd name="T16" fmla="*/ 80 w 80"/>
                <a:gd name="T17" fmla="*/ 105 h 105"/>
                <a:gd name="T18" fmla="*/ 0 w 80"/>
                <a:gd name="T19" fmla="*/ 0 h 105"/>
                <a:gd name="T20" fmla="*/ 0 w 80"/>
                <a:gd name="T21" fmla="*/ 0 h 105"/>
                <a:gd name="T22" fmla="*/ 80 w 80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5">
                  <a:moveTo>
                    <a:pt x="40" y="105"/>
                  </a:moveTo>
                  <a:lnTo>
                    <a:pt x="40" y="105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5"/>
                  </a:moveTo>
                  <a:lnTo>
                    <a:pt x="0" y="105"/>
                  </a:lnTo>
                  <a:lnTo>
                    <a:pt x="80" y="10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5" name="Freeform 91"/>
            <p:cNvSpPr>
              <a:spLocks noEditPoints="1"/>
            </p:cNvSpPr>
            <p:nvPr/>
          </p:nvSpPr>
          <p:spPr bwMode="auto">
            <a:xfrm>
              <a:off x="2390776" y="2668588"/>
              <a:ext cx="55563" cy="80963"/>
            </a:xfrm>
            <a:custGeom>
              <a:avLst/>
              <a:gdLst>
                <a:gd name="T0" fmla="*/ 40 w 80"/>
                <a:gd name="T1" fmla="*/ 118 h 118"/>
                <a:gd name="T2" fmla="*/ 40 w 80"/>
                <a:gd name="T3" fmla="*/ 118 h 118"/>
                <a:gd name="T4" fmla="*/ 40 w 80"/>
                <a:gd name="T5" fmla="*/ 54 h 118"/>
                <a:gd name="T6" fmla="*/ 40 w 80"/>
                <a:gd name="T7" fmla="*/ 54 h 118"/>
                <a:gd name="T8" fmla="*/ 40 w 80"/>
                <a:gd name="T9" fmla="*/ 54 h 118"/>
                <a:gd name="T10" fmla="*/ 40 w 80"/>
                <a:gd name="T11" fmla="*/ 0 h 118"/>
                <a:gd name="T12" fmla="*/ 0 w 80"/>
                <a:gd name="T13" fmla="*/ 118 h 118"/>
                <a:gd name="T14" fmla="*/ 0 w 80"/>
                <a:gd name="T15" fmla="*/ 118 h 118"/>
                <a:gd name="T16" fmla="*/ 80 w 80"/>
                <a:gd name="T17" fmla="*/ 118 h 118"/>
                <a:gd name="T18" fmla="*/ 0 w 80"/>
                <a:gd name="T19" fmla="*/ 0 h 118"/>
                <a:gd name="T20" fmla="*/ 0 w 80"/>
                <a:gd name="T21" fmla="*/ 0 h 118"/>
                <a:gd name="T22" fmla="*/ 80 w 80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8">
                  <a:moveTo>
                    <a:pt x="40" y="118"/>
                  </a:moveTo>
                  <a:lnTo>
                    <a:pt x="40" y="118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80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6" name="Freeform 92"/>
            <p:cNvSpPr>
              <a:spLocks noEditPoints="1"/>
            </p:cNvSpPr>
            <p:nvPr/>
          </p:nvSpPr>
          <p:spPr bwMode="auto">
            <a:xfrm>
              <a:off x="2390776" y="2668588"/>
              <a:ext cx="55563" cy="80963"/>
            </a:xfrm>
            <a:custGeom>
              <a:avLst/>
              <a:gdLst>
                <a:gd name="T0" fmla="*/ 40 w 80"/>
                <a:gd name="T1" fmla="*/ 118 h 118"/>
                <a:gd name="T2" fmla="*/ 40 w 80"/>
                <a:gd name="T3" fmla="*/ 118 h 118"/>
                <a:gd name="T4" fmla="*/ 40 w 80"/>
                <a:gd name="T5" fmla="*/ 54 h 118"/>
                <a:gd name="T6" fmla="*/ 40 w 80"/>
                <a:gd name="T7" fmla="*/ 54 h 118"/>
                <a:gd name="T8" fmla="*/ 40 w 80"/>
                <a:gd name="T9" fmla="*/ 54 h 118"/>
                <a:gd name="T10" fmla="*/ 40 w 80"/>
                <a:gd name="T11" fmla="*/ 0 h 118"/>
                <a:gd name="T12" fmla="*/ 0 w 80"/>
                <a:gd name="T13" fmla="*/ 118 h 118"/>
                <a:gd name="T14" fmla="*/ 0 w 80"/>
                <a:gd name="T15" fmla="*/ 118 h 118"/>
                <a:gd name="T16" fmla="*/ 80 w 80"/>
                <a:gd name="T17" fmla="*/ 118 h 118"/>
                <a:gd name="T18" fmla="*/ 0 w 80"/>
                <a:gd name="T19" fmla="*/ 0 h 118"/>
                <a:gd name="T20" fmla="*/ 0 w 80"/>
                <a:gd name="T21" fmla="*/ 0 h 118"/>
                <a:gd name="T22" fmla="*/ 80 w 80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8">
                  <a:moveTo>
                    <a:pt x="40" y="118"/>
                  </a:moveTo>
                  <a:lnTo>
                    <a:pt x="40" y="118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80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7" name="Freeform 93"/>
            <p:cNvSpPr>
              <a:spLocks noEditPoints="1"/>
            </p:cNvSpPr>
            <p:nvPr/>
          </p:nvSpPr>
          <p:spPr bwMode="auto">
            <a:xfrm>
              <a:off x="2463801" y="2622551"/>
              <a:ext cx="52388" cy="80963"/>
            </a:xfrm>
            <a:custGeom>
              <a:avLst/>
              <a:gdLst>
                <a:gd name="T0" fmla="*/ 40 w 76"/>
                <a:gd name="T1" fmla="*/ 118 h 118"/>
                <a:gd name="T2" fmla="*/ 40 w 76"/>
                <a:gd name="T3" fmla="*/ 118 h 118"/>
                <a:gd name="T4" fmla="*/ 40 w 76"/>
                <a:gd name="T5" fmla="*/ 53 h 118"/>
                <a:gd name="T6" fmla="*/ 40 w 76"/>
                <a:gd name="T7" fmla="*/ 53 h 118"/>
                <a:gd name="T8" fmla="*/ 40 w 76"/>
                <a:gd name="T9" fmla="*/ 53 h 118"/>
                <a:gd name="T10" fmla="*/ 40 w 76"/>
                <a:gd name="T11" fmla="*/ 0 h 118"/>
                <a:gd name="T12" fmla="*/ 0 w 76"/>
                <a:gd name="T13" fmla="*/ 118 h 118"/>
                <a:gd name="T14" fmla="*/ 0 w 76"/>
                <a:gd name="T15" fmla="*/ 118 h 118"/>
                <a:gd name="T16" fmla="*/ 76 w 76"/>
                <a:gd name="T17" fmla="*/ 118 h 118"/>
                <a:gd name="T18" fmla="*/ 0 w 76"/>
                <a:gd name="T19" fmla="*/ 0 h 118"/>
                <a:gd name="T20" fmla="*/ 0 w 76"/>
                <a:gd name="T21" fmla="*/ 0 h 118"/>
                <a:gd name="T22" fmla="*/ 76 w 76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8">
                  <a:moveTo>
                    <a:pt x="40" y="118"/>
                  </a:moveTo>
                  <a:lnTo>
                    <a:pt x="40" y="118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76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8" name="Freeform 94"/>
            <p:cNvSpPr>
              <a:spLocks noEditPoints="1"/>
            </p:cNvSpPr>
            <p:nvPr/>
          </p:nvSpPr>
          <p:spPr bwMode="auto">
            <a:xfrm>
              <a:off x="2463801" y="2622551"/>
              <a:ext cx="52388" cy="80963"/>
            </a:xfrm>
            <a:custGeom>
              <a:avLst/>
              <a:gdLst>
                <a:gd name="T0" fmla="*/ 40 w 76"/>
                <a:gd name="T1" fmla="*/ 118 h 118"/>
                <a:gd name="T2" fmla="*/ 40 w 76"/>
                <a:gd name="T3" fmla="*/ 118 h 118"/>
                <a:gd name="T4" fmla="*/ 40 w 76"/>
                <a:gd name="T5" fmla="*/ 53 h 118"/>
                <a:gd name="T6" fmla="*/ 40 w 76"/>
                <a:gd name="T7" fmla="*/ 53 h 118"/>
                <a:gd name="T8" fmla="*/ 40 w 76"/>
                <a:gd name="T9" fmla="*/ 53 h 118"/>
                <a:gd name="T10" fmla="*/ 40 w 76"/>
                <a:gd name="T11" fmla="*/ 0 h 118"/>
                <a:gd name="T12" fmla="*/ 0 w 76"/>
                <a:gd name="T13" fmla="*/ 118 h 118"/>
                <a:gd name="T14" fmla="*/ 0 w 76"/>
                <a:gd name="T15" fmla="*/ 118 h 118"/>
                <a:gd name="T16" fmla="*/ 76 w 76"/>
                <a:gd name="T17" fmla="*/ 118 h 118"/>
                <a:gd name="T18" fmla="*/ 0 w 76"/>
                <a:gd name="T19" fmla="*/ 0 h 118"/>
                <a:gd name="T20" fmla="*/ 0 w 76"/>
                <a:gd name="T21" fmla="*/ 0 h 118"/>
                <a:gd name="T22" fmla="*/ 76 w 76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8">
                  <a:moveTo>
                    <a:pt x="40" y="118"/>
                  </a:moveTo>
                  <a:lnTo>
                    <a:pt x="40" y="118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8"/>
                  </a:moveTo>
                  <a:lnTo>
                    <a:pt x="0" y="118"/>
                  </a:lnTo>
                  <a:lnTo>
                    <a:pt x="76" y="11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49" name="Freeform 95"/>
            <p:cNvSpPr>
              <a:spLocks noEditPoints="1"/>
            </p:cNvSpPr>
            <p:nvPr/>
          </p:nvSpPr>
          <p:spPr bwMode="auto">
            <a:xfrm>
              <a:off x="2509838" y="2568576"/>
              <a:ext cx="53975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0" name="Freeform 96"/>
            <p:cNvSpPr>
              <a:spLocks noEditPoints="1"/>
            </p:cNvSpPr>
            <p:nvPr/>
          </p:nvSpPr>
          <p:spPr bwMode="auto">
            <a:xfrm>
              <a:off x="2509838" y="2568576"/>
              <a:ext cx="53975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1" name="Freeform 97"/>
            <p:cNvSpPr>
              <a:spLocks noEditPoints="1"/>
            </p:cNvSpPr>
            <p:nvPr/>
          </p:nvSpPr>
          <p:spPr bwMode="auto">
            <a:xfrm>
              <a:off x="1758951" y="4205288"/>
              <a:ext cx="61913" cy="52388"/>
            </a:xfrm>
            <a:custGeom>
              <a:avLst/>
              <a:gdLst>
                <a:gd name="T0" fmla="*/ 0 w 90"/>
                <a:gd name="T1" fmla="*/ 40 h 75"/>
                <a:gd name="T2" fmla="*/ 0 w 90"/>
                <a:gd name="T3" fmla="*/ 40 h 75"/>
                <a:gd name="T4" fmla="*/ 40 w 90"/>
                <a:gd name="T5" fmla="*/ 40 h 75"/>
                <a:gd name="T6" fmla="*/ 40 w 90"/>
                <a:gd name="T7" fmla="*/ 40 h 75"/>
                <a:gd name="T8" fmla="*/ 40 w 90"/>
                <a:gd name="T9" fmla="*/ 40 h 75"/>
                <a:gd name="T10" fmla="*/ 90 w 90"/>
                <a:gd name="T11" fmla="*/ 40 h 75"/>
                <a:gd name="T12" fmla="*/ 0 w 90"/>
                <a:gd name="T13" fmla="*/ 0 h 75"/>
                <a:gd name="T14" fmla="*/ 0 w 90"/>
                <a:gd name="T15" fmla="*/ 0 h 75"/>
                <a:gd name="T16" fmla="*/ 0 w 90"/>
                <a:gd name="T17" fmla="*/ 75 h 75"/>
                <a:gd name="T18" fmla="*/ 90 w 90"/>
                <a:gd name="T19" fmla="*/ 0 h 75"/>
                <a:gd name="T20" fmla="*/ 90 w 90"/>
                <a:gd name="T21" fmla="*/ 0 h 75"/>
                <a:gd name="T22" fmla="*/ 90 w 9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75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9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90" y="0"/>
                  </a:moveTo>
                  <a:lnTo>
                    <a:pt x="90" y="0"/>
                  </a:lnTo>
                  <a:lnTo>
                    <a:pt x="90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2" name="Freeform 98"/>
            <p:cNvSpPr>
              <a:spLocks noEditPoints="1"/>
            </p:cNvSpPr>
            <p:nvPr/>
          </p:nvSpPr>
          <p:spPr bwMode="auto">
            <a:xfrm>
              <a:off x="1758951" y="4205288"/>
              <a:ext cx="61913" cy="52388"/>
            </a:xfrm>
            <a:custGeom>
              <a:avLst/>
              <a:gdLst>
                <a:gd name="T0" fmla="*/ 0 w 90"/>
                <a:gd name="T1" fmla="*/ 40 h 75"/>
                <a:gd name="T2" fmla="*/ 0 w 90"/>
                <a:gd name="T3" fmla="*/ 40 h 75"/>
                <a:gd name="T4" fmla="*/ 40 w 90"/>
                <a:gd name="T5" fmla="*/ 40 h 75"/>
                <a:gd name="T6" fmla="*/ 40 w 90"/>
                <a:gd name="T7" fmla="*/ 40 h 75"/>
                <a:gd name="T8" fmla="*/ 40 w 90"/>
                <a:gd name="T9" fmla="*/ 40 h 75"/>
                <a:gd name="T10" fmla="*/ 90 w 90"/>
                <a:gd name="T11" fmla="*/ 40 h 75"/>
                <a:gd name="T12" fmla="*/ 0 w 90"/>
                <a:gd name="T13" fmla="*/ 0 h 75"/>
                <a:gd name="T14" fmla="*/ 0 w 90"/>
                <a:gd name="T15" fmla="*/ 0 h 75"/>
                <a:gd name="T16" fmla="*/ 0 w 90"/>
                <a:gd name="T17" fmla="*/ 75 h 75"/>
                <a:gd name="T18" fmla="*/ 90 w 90"/>
                <a:gd name="T19" fmla="*/ 0 h 75"/>
                <a:gd name="T20" fmla="*/ 90 w 90"/>
                <a:gd name="T21" fmla="*/ 0 h 75"/>
                <a:gd name="T22" fmla="*/ 90 w 9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75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9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90" y="0"/>
                  </a:moveTo>
                  <a:lnTo>
                    <a:pt x="90" y="0"/>
                  </a:lnTo>
                  <a:lnTo>
                    <a:pt x="90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3" name="Freeform 99"/>
            <p:cNvSpPr>
              <a:spLocks noEditPoints="1"/>
            </p:cNvSpPr>
            <p:nvPr/>
          </p:nvSpPr>
          <p:spPr bwMode="auto">
            <a:xfrm>
              <a:off x="1885951" y="4168776"/>
              <a:ext cx="46038" cy="53975"/>
            </a:xfrm>
            <a:custGeom>
              <a:avLst/>
              <a:gdLst>
                <a:gd name="T0" fmla="*/ 0 w 66"/>
                <a:gd name="T1" fmla="*/ 40 h 78"/>
                <a:gd name="T2" fmla="*/ 0 w 66"/>
                <a:gd name="T3" fmla="*/ 40 h 78"/>
                <a:gd name="T4" fmla="*/ 27 w 66"/>
                <a:gd name="T5" fmla="*/ 40 h 78"/>
                <a:gd name="T6" fmla="*/ 27 w 66"/>
                <a:gd name="T7" fmla="*/ 40 h 78"/>
                <a:gd name="T8" fmla="*/ 27 w 66"/>
                <a:gd name="T9" fmla="*/ 40 h 78"/>
                <a:gd name="T10" fmla="*/ 66 w 66"/>
                <a:gd name="T11" fmla="*/ 40 h 78"/>
                <a:gd name="T12" fmla="*/ 0 w 66"/>
                <a:gd name="T13" fmla="*/ 0 h 78"/>
                <a:gd name="T14" fmla="*/ 0 w 66"/>
                <a:gd name="T15" fmla="*/ 0 h 78"/>
                <a:gd name="T16" fmla="*/ 0 w 66"/>
                <a:gd name="T17" fmla="*/ 78 h 78"/>
                <a:gd name="T18" fmla="*/ 66 w 66"/>
                <a:gd name="T19" fmla="*/ 0 h 78"/>
                <a:gd name="T20" fmla="*/ 66 w 66"/>
                <a:gd name="T21" fmla="*/ 0 h 78"/>
                <a:gd name="T22" fmla="*/ 66 w 6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8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66" y="0"/>
                  </a:moveTo>
                  <a:lnTo>
                    <a:pt x="66" y="0"/>
                  </a:lnTo>
                  <a:lnTo>
                    <a:pt x="66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4" name="Freeform 100"/>
            <p:cNvSpPr>
              <a:spLocks noEditPoints="1"/>
            </p:cNvSpPr>
            <p:nvPr/>
          </p:nvSpPr>
          <p:spPr bwMode="auto">
            <a:xfrm>
              <a:off x="1885951" y="4168776"/>
              <a:ext cx="46038" cy="53975"/>
            </a:xfrm>
            <a:custGeom>
              <a:avLst/>
              <a:gdLst>
                <a:gd name="T0" fmla="*/ 0 w 66"/>
                <a:gd name="T1" fmla="*/ 40 h 78"/>
                <a:gd name="T2" fmla="*/ 0 w 66"/>
                <a:gd name="T3" fmla="*/ 40 h 78"/>
                <a:gd name="T4" fmla="*/ 27 w 66"/>
                <a:gd name="T5" fmla="*/ 40 h 78"/>
                <a:gd name="T6" fmla="*/ 27 w 66"/>
                <a:gd name="T7" fmla="*/ 40 h 78"/>
                <a:gd name="T8" fmla="*/ 27 w 66"/>
                <a:gd name="T9" fmla="*/ 40 h 78"/>
                <a:gd name="T10" fmla="*/ 66 w 66"/>
                <a:gd name="T11" fmla="*/ 40 h 78"/>
                <a:gd name="T12" fmla="*/ 0 w 66"/>
                <a:gd name="T13" fmla="*/ 0 h 78"/>
                <a:gd name="T14" fmla="*/ 0 w 66"/>
                <a:gd name="T15" fmla="*/ 0 h 78"/>
                <a:gd name="T16" fmla="*/ 0 w 66"/>
                <a:gd name="T17" fmla="*/ 78 h 78"/>
                <a:gd name="T18" fmla="*/ 66 w 66"/>
                <a:gd name="T19" fmla="*/ 0 h 78"/>
                <a:gd name="T20" fmla="*/ 66 w 66"/>
                <a:gd name="T21" fmla="*/ 0 h 78"/>
                <a:gd name="T22" fmla="*/ 66 w 6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8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66" y="0"/>
                  </a:moveTo>
                  <a:lnTo>
                    <a:pt x="66" y="0"/>
                  </a:lnTo>
                  <a:lnTo>
                    <a:pt x="66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255" name="Freeform 101"/>
            <p:cNvSpPr>
              <a:spLocks noEditPoints="1"/>
            </p:cNvSpPr>
            <p:nvPr/>
          </p:nvSpPr>
          <p:spPr bwMode="auto">
            <a:xfrm>
              <a:off x="1995488" y="4105276"/>
              <a:ext cx="36513" cy="55563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6" name="Freeform 102"/>
            <p:cNvSpPr>
              <a:spLocks noEditPoints="1"/>
            </p:cNvSpPr>
            <p:nvPr/>
          </p:nvSpPr>
          <p:spPr bwMode="auto">
            <a:xfrm>
              <a:off x="1995488" y="4105276"/>
              <a:ext cx="36513" cy="55563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7" name="Freeform 103"/>
            <p:cNvSpPr>
              <a:spLocks noEditPoints="1"/>
            </p:cNvSpPr>
            <p:nvPr/>
          </p:nvSpPr>
          <p:spPr bwMode="auto">
            <a:xfrm>
              <a:off x="2116138" y="3922713"/>
              <a:ext cx="22225" cy="53975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8" name="Freeform 104"/>
            <p:cNvSpPr>
              <a:spLocks noEditPoints="1"/>
            </p:cNvSpPr>
            <p:nvPr/>
          </p:nvSpPr>
          <p:spPr bwMode="auto">
            <a:xfrm>
              <a:off x="2116138" y="3922713"/>
              <a:ext cx="22225" cy="53975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79" name="Freeform 105"/>
            <p:cNvSpPr>
              <a:spLocks noEditPoints="1"/>
            </p:cNvSpPr>
            <p:nvPr/>
          </p:nvSpPr>
          <p:spPr bwMode="auto">
            <a:xfrm>
              <a:off x="2133601" y="3840163"/>
              <a:ext cx="26988" cy="50800"/>
            </a:xfrm>
            <a:custGeom>
              <a:avLst/>
              <a:gdLst>
                <a:gd name="T0" fmla="*/ 0 w 40"/>
                <a:gd name="T1" fmla="*/ 40 h 75"/>
                <a:gd name="T2" fmla="*/ 0 w 40"/>
                <a:gd name="T3" fmla="*/ 40 h 75"/>
                <a:gd name="T4" fmla="*/ 27 w 40"/>
                <a:gd name="T5" fmla="*/ 40 h 75"/>
                <a:gd name="T6" fmla="*/ 27 w 40"/>
                <a:gd name="T7" fmla="*/ 40 h 75"/>
                <a:gd name="T8" fmla="*/ 27 w 40"/>
                <a:gd name="T9" fmla="*/ 40 h 75"/>
                <a:gd name="T10" fmla="*/ 40 w 40"/>
                <a:gd name="T11" fmla="*/ 40 h 75"/>
                <a:gd name="T12" fmla="*/ 0 w 40"/>
                <a:gd name="T13" fmla="*/ 0 h 75"/>
                <a:gd name="T14" fmla="*/ 0 w 40"/>
                <a:gd name="T15" fmla="*/ 0 h 75"/>
                <a:gd name="T16" fmla="*/ 0 w 40"/>
                <a:gd name="T17" fmla="*/ 75 h 75"/>
                <a:gd name="T18" fmla="*/ 40 w 40"/>
                <a:gd name="T19" fmla="*/ 0 h 75"/>
                <a:gd name="T20" fmla="*/ 40 w 40"/>
                <a:gd name="T21" fmla="*/ 0 h 75"/>
                <a:gd name="T22" fmla="*/ 40 w 4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5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0" name="Freeform 106"/>
            <p:cNvSpPr>
              <a:spLocks noEditPoints="1"/>
            </p:cNvSpPr>
            <p:nvPr/>
          </p:nvSpPr>
          <p:spPr bwMode="auto">
            <a:xfrm>
              <a:off x="2133601" y="3840163"/>
              <a:ext cx="26988" cy="50800"/>
            </a:xfrm>
            <a:custGeom>
              <a:avLst/>
              <a:gdLst>
                <a:gd name="T0" fmla="*/ 0 w 40"/>
                <a:gd name="T1" fmla="*/ 40 h 75"/>
                <a:gd name="T2" fmla="*/ 0 w 40"/>
                <a:gd name="T3" fmla="*/ 40 h 75"/>
                <a:gd name="T4" fmla="*/ 27 w 40"/>
                <a:gd name="T5" fmla="*/ 40 h 75"/>
                <a:gd name="T6" fmla="*/ 27 w 40"/>
                <a:gd name="T7" fmla="*/ 40 h 75"/>
                <a:gd name="T8" fmla="*/ 27 w 40"/>
                <a:gd name="T9" fmla="*/ 40 h 75"/>
                <a:gd name="T10" fmla="*/ 40 w 40"/>
                <a:gd name="T11" fmla="*/ 40 h 75"/>
                <a:gd name="T12" fmla="*/ 0 w 40"/>
                <a:gd name="T13" fmla="*/ 0 h 75"/>
                <a:gd name="T14" fmla="*/ 0 w 40"/>
                <a:gd name="T15" fmla="*/ 0 h 75"/>
                <a:gd name="T16" fmla="*/ 0 w 40"/>
                <a:gd name="T17" fmla="*/ 75 h 75"/>
                <a:gd name="T18" fmla="*/ 40 w 40"/>
                <a:gd name="T19" fmla="*/ 0 h 75"/>
                <a:gd name="T20" fmla="*/ 40 w 40"/>
                <a:gd name="T21" fmla="*/ 0 h 75"/>
                <a:gd name="T22" fmla="*/ 40 w 4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5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1" name="Freeform 107"/>
            <p:cNvSpPr>
              <a:spLocks noEditPoints="1"/>
            </p:cNvSpPr>
            <p:nvPr/>
          </p:nvSpPr>
          <p:spPr bwMode="auto">
            <a:xfrm>
              <a:off x="2179638" y="3721101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2" name="Freeform 108"/>
            <p:cNvSpPr>
              <a:spLocks noEditPoints="1"/>
            </p:cNvSpPr>
            <p:nvPr/>
          </p:nvSpPr>
          <p:spPr bwMode="auto">
            <a:xfrm>
              <a:off x="2179638" y="3721101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3" name="Freeform 109"/>
            <p:cNvSpPr>
              <a:spLocks noEditPoints="1"/>
            </p:cNvSpPr>
            <p:nvPr/>
          </p:nvSpPr>
          <p:spPr bwMode="auto">
            <a:xfrm>
              <a:off x="2189163" y="3602038"/>
              <a:ext cx="26988" cy="53975"/>
            </a:xfrm>
            <a:custGeom>
              <a:avLst/>
              <a:gdLst>
                <a:gd name="T0" fmla="*/ 0 w 40"/>
                <a:gd name="T1" fmla="*/ 40 h 79"/>
                <a:gd name="T2" fmla="*/ 0 w 40"/>
                <a:gd name="T3" fmla="*/ 40 h 79"/>
                <a:gd name="T4" fmla="*/ 27 w 40"/>
                <a:gd name="T5" fmla="*/ 40 h 79"/>
                <a:gd name="T6" fmla="*/ 27 w 40"/>
                <a:gd name="T7" fmla="*/ 40 h 79"/>
                <a:gd name="T8" fmla="*/ 27 w 40"/>
                <a:gd name="T9" fmla="*/ 40 h 79"/>
                <a:gd name="T10" fmla="*/ 40 w 40"/>
                <a:gd name="T11" fmla="*/ 40 h 79"/>
                <a:gd name="T12" fmla="*/ 0 w 40"/>
                <a:gd name="T13" fmla="*/ 0 h 79"/>
                <a:gd name="T14" fmla="*/ 0 w 40"/>
                <a:gd name="T15" fmla="*/ 0 h 79"/>
                <a:gd name="T16" fmla="*/ 0 w 40"/>
                <a:gd name="T17" fmla="*/ 79 h 79"/>
                <a:gd name="T18" fmla="*/ 40 w 40"/>
                <a:gd name="T19" fmla="*/ 0 h 79"/>
                <a:gd name="T20" fmla="*/ 40 w 40"/>
                <a:gd name="T21" fmla="*/ 0 h 79"/>
                <a:gd name="T22" fmla="*/ 40 w 40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4" name="Freeform 110"/>
            <p:cNvSpPr>
              <a:spLocks noEditPoints="1"/>
            </p:cNvSpPr>
            <p:nvPr/>
          </p:nvSpPr>
          <p:spPr bwMode="auto">
            <a:xfrm>
              <a:off x="2189163" y="3602038"/>
              <a:ext cx="26988" cy="53975"/>
            </a:xfrm>
            <a:custGeom>
              <a:avLst/>
              <a:gdLst>
                <a:gd name="T0" fmla="*/ 0 w 40"/>
                <a:gd name="T1" fmla="*/ 40 h 79"/>
                <a:gd name="T2" fmla="*/ 0 w 40"/>
                <a:gd name="T3" fmla="*/ 40 h 79"/>
                <a:gd name="T4" fmla="*/ 27 w 40"/>
                <a:gd name="T5" fmla="*/ 40 h 79"/>
                <a:gd name="T6" fmla="*/ 27 w 40"/>
                <a:gd name="T7" fmla="*/ 40 h 79"/>
                <a:gd name="T8" fmla="*/ 27 w 40"/>
                <a:gd name="T9" fmla="*/ 40 h 79"/>
                <a:gd name="T10" fmla="*/ 40 w 40"/>
                <a:gd name="T11" fmla="*/ 40 h 79"/>
                <a:gd name="T12" fmla="*/ 0 w 40"/>
                <a:gd name="T13" fmla="*/ 0 h 79"/>
                <a:gd name="T14" fmla="*/ 0 w 40"/>
                <a:gd name="T15" fmla="*/ 0 h 79"/>
                <a:gd name="T16" fmla="*/ 0 w 40"/>
                <a:gd name="T17" fmla="*/ 79 h 79"/>
                <a:gd name="T18" fmla="*/ 40 w 40"/>
                <a:gd name="T19" fmla="*/ 0 h 79"/>
                <a:gd name="T20" fmla="*/ 40 w 40"/>
                <a:gd name="T21" fmla="*/ 0 h 79"/>
                <a:gd name="T22" fmla="*/ 40 w 40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5" name="Freeform 111"/>
            <p:cNvSpPr>
              <a:spLocks noEditPoints="1"/>
            </p:cNvSpPr>
            <p:nvPr/>
          </p:nvSpPr>
          <p:spPr bwMode="auto">
            <a:xfrm>
              <a:off x="2216151" y="3492501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6" name="Freeform 112"/>
            <p:cNvSpPr>
              <a:spLocks noEditPoints="1"/>
            </p:cNvSpPr>
            <p:nvPr/>
          </p:nvSpPr>
          <p:spPr bwMode="auto">
            <a:xfrm>
              <a:off x="2216151" y="3492501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7" name="Freeform 113"/>
            <p:cNvSpPr>
              <a:spLocks noEditPoints="1"/>
            </p:cNvSpPr>
            <p:nvPr/>
          </p:nvSpPr>
          <p:spPr bwMode="auto">
            <a:xfrm>
              <a:off x="2243138" y="3382963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88" name="Freeform 114"/>
            <p:cNvSpPr>
              <a:spLocks noEditPoints="1"/>
            </p:cNvSpPr>
            <p:nvPr/>
          </p:nvSpPr>
          <p:spPr bwMode="auto">
            <a:xfrm>
              <a:off x="2243138" y="3382963"/>
              <a:ext cx="25400" cy="53975"/>
            </a:xfrm>
            <a:custGeom>
              <a:avLst/>
              <a:gdLst>
                <a:gd name="T0" fmla="*/ 0 w 37"/>
                <a:gd name="T1" fmla="*/ 40 h 80"/>
                <a:gd name="T2" fmla="*/ 0 w 37"/>
                <a:gd name="T3" fmla="*/ 40 h 80"/>
                <a:gd name="T4" fmla="*/ 27 w 37"/>
                <a:gd name="T5" fmla="*/ 40 h 80"/>
                <a:gd name="T6" fmla="*/ 27 w 37"/>
                <a:gd name="T7" fmla="*/ 40 h 80"/>
                <a:gd name="T8" fmla="*/ 27 w 37"/>
                <a:gd name="T9" fmla="*/ 40 h 80"/>
                <a:gd name="T10" fmla="*/ 37 w 37"/>
                <a:gd name="T11" fmla="*/ 40 h 80"/>
                <a:gd name="T12" fmla="*/ 0 w 37"/>
                <a:gd name="T13" fmla="*/ 0 h 80"/>
                <a:gd name="T14" fmla="*/ 0 w 37"/>
                <a:gd name="T15" fmla="*/ 0 h 80"/>
                <a:gd name="T16" fmla="*/ 0 w 37"/>
                <a:gd name="T17" fmla="*/ 80 h 80"/>
                <a:gd name="T18" fmla="*/ 37 w 37"/>
                <a:gd name="T19" fmla="*/ 0 h 80"/>
                <a:gd name="T20" fmla="*/ 37 w 37"/>
                <a:gd name="T21" fmla="*/ 0 h 80"/>
                <a:gd name="T22" fmla="*/ 37 w 3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3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0" name="Freeform 115"/>
            <p:cNvSpPr>
              <a:spLocks noEditPoints="1"/>
            </p:cNvSpPr>
            <p:nvPr/>
          </p:nvSpPr>
          <p:spPr bwMode="auto">
            <a:xfrm>
              <a:off x="2271713" y="3271838"/>
              <a:ext cx="23813" cy="55563"/>
            </a:xfrm>
            <a:custGeom>
              <a:avLst/>
              <a:gdLst>
                <a:gd name="T0" fmla="*/ 0 w 35"/>
                <a:gd name="T1" fmla="*/ 40 h 80"/>
                <a:gd name="T2" fmla="*/ 0 w 35"/>
                <a:gd name="T3" fmla="*/ 40 h 80"/>
                <a:gd name="T4" fmla="*/ 14 w 35"/>
                <a:gd name="T5" fmla="*/ 40 h 80"/>
                <a:gd name="T6" fmla="*/ 14 w 35"/>
                <a:gd name="T7" fmla="*/ 40 h 80"/>
                <a:gd name="T8" fmla="*/ 14 w 35"/>
                <a:gd name="T9" fmla="*/ 40 h 80"/>
                <a:gd name="T10" fmla="*/ 35 w 35"/>
                <a:gd name="T11" fmla="*/ 40 h 80"/>
                <a:gd name="T12" fmla="*/ 0 w 35"/>
                <a:gd name="T13" fmla="*/ 0 h 80"/>
                <a:gd name="T14" fmla="*/ 0 w 35"/>
                <a:gd name="T15" fmla="*/ 0 h 80"/>
                <a:gd name="T16" fmla="*/ 0 w 35"/>
                <a:gd name="T17" fmla="*/ 80 h 80"/>
                <a:gd name="T18" fmla="*/ 35 w 35"/>
                <a:gd name="T19" fmla="*/ 0 h 80"/>
                <a:gd name="T20" fmla="*/ 35 w 35"/>
                <a:gd name="T21" fmla="*/ 0 h 80"/>
                <a:gd name="T22" fmla="*/ 35 w 35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1" name="Freeform 116"/>
            <p:cNvSpPr>
              <a:spLocks noEditPoints="1"/>
            </p:cNvSpPr>
            <p:nvPr/>
          </p:nvSpPr>
          <p:spPr bwMode="auto">
            <a:xfrm>
              <a:off x="2271713" y="3271838"/>
              <a:ext cx="23813" cy="55563"/>
            </a:xfrm>
            <a:custGeom>
              <a:avLst/>
              <a:gdLst>
                <a:gd name="T0" fmla="*/ 0 w 35"/>
                <a:gd name="T1" fmla="*/ 40 h 80"/>
                <a:gd name="T2" fmla="*/ 0 w 35"/>
                <a:gd name="T3" fmla="*/ 40 h 80"/>
                <a:gd name="T4" fmla="*/ 14 w 35"/>
                <a:gd name="T5" fmla="*/ 40 h 80"/>
                <a:gd name="T6" fmla="*/ 14 w 35"/>
                <a:gd name="T7" fmla="*/ 40 h 80"/>
                <a:gd name="T8" fmla="*/ 14 w 35"/>
                <a:gd name="T9" fmla="*/ 40 h 80"/>
                <a:gd name="T10" fmla="*/ 35 w 35"/>
                <a:gd name="T11" fmla="*/ 40 h 80"/>
                <a:gd name="T12" fmla="*/ 0 w 35"/>
                <a:gd name="T13" fmla="*/ 0 h 80"/>
                <a:gd name="T14" fmla="*/ 0 w 35"/>
                <a:gd name="T15" fmla="*/ 0 h 80"/>
                <a:gd name="T16" fmla="*/ 0 w 35"/>
                <a:gd name="T17" fmla="*/ 80 h 80"/>
                <a:gd name="T18" fmla="*/ 35 w 35"/>
                <a:gd name="T19" fmla="*/ 0 h 80"/>
                <a:gd name="T20" fmla="*/ 35 w 35"/>
                <a:gd name="T21" fmla="*/ 0 h 80"/>
                <a:gd name="T22" fmla="*/ 35 w 35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2" name="Freeform 117"/>
            <p:cNvSpPr>
              <a:spLocks noEditPoints="1"/>
            </p:cNvSpPr>
            <p:nvPr/>
          </p:nvSpPr>
          <p:spPr bwMode="auto">
            <a:xfrm>
              <a:off x="2289176" y="31543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3" name="Freeform 118"/>
            <p:cNvSpPr>
              <a:spLocks noEditPoints="1"/>
            </p:cNvSpPr>
            <p:nvPr/>
          </p:nvSpPr>
          <p:spPr bwMode="auto">
            <a:xfrm>
              <a:off x="2289176" y="31543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3 w 27"/>
                <a:gd name="T5" fmla="*/ 40 h 80"/>
                <a:gd name="T6" fmla="*/ 13 w 27"/>
                <a:gd name="T7" fmla="*/ 40 h 80"/>
                <a:gd name="T8" fmla="*/ 13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4" name="Freeform 119"/>
            <p:cNvSpPr>
              <a:spLocks noEditPoints="1"/>
            </p:cNvSpPr>
            <p:nvPr/>
          </p:nvSpPr>
          <p:spPr bwMode="auto">
            <a:xfrm>
              <a:off x="2308226" y="3052763"/>
              <a:ext cx="23813" cy="52388"/>
            </a:xfrm>
            <a:custGeom>
              <a:avLst/>
              <a:gdLst>
                <a:gd name="T0" fmla="*/ 0 w 35"/>
                <a:gd name="T1" fmla="*/ 40 h 77"/>
                <a:gd name="T2" fmla="*/ 0 w 35"/>
                <a:gd name="T3" fmla="*/ 40 h 77"/>
                <a:gd name="T4" fmla="*/ 26 w 35"/>
                <a:gd name="T5" fmla="*/ 40 h 77"/>
                <a:gd name="T6" fmla="*/ 26 w 35"/>
                <a:gd name="T7" fmla="*/ 40 h 77"/>
                <a:gd name="T8" fmla="*/ 26 w 35"/>
                <a:gd name="T9" fmla="*/ 40 h 77"/>
                <a:gd name="T10" fmla="*/ 35 w 35"/>
                <a:gd name="T11" fmla="*/ 40 h 77"/>
                <a:gd name="T12" fmla="*/ 0 w 35"/>
                <a:gd name="T13" fmla="*/ 0 h 77"/>
                <a:gd name="T14" fmla="*/ 0 w 35"/>
                <a:gd name="T15" fmla="*/ 0 h 77"/>
                <a:gd name="T16" fmla="*/ 0 w 35"/>
                <a:gd name="T17" fmla="*/ 77 h 77"/>
                <a:gd name="T18" fmla="*/ 35 w 35"/>
                <a:gd name="T19" fmla="*/ 0 h 77"/>
                <a:gd name="T20" fmla="*/ 35 w 35"/>
                <a:gd name="T21" fmla="*/ 0 h 77"/>
                <a:gd name="T22" fmla="*/ 35 w 35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7">
                  <a:moveTo>
                    <a:pt x="0" y="40"/>
                  </a:moveTo>
                  <a:lnTo>
                    <a:pt x="0" y="40"/>
                  </a:lnTo>
                  <a:lnTo>
                    <a:pt x="26" y="40"/>
                  </a:lnTo>
                  <a:moveTo>
                    <a:pt x="26" y="40"/>
                  </a:moveTo>
                  <a:lnTo>
                    <a:pt x="26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5" name="Freeform 120"/>
            <p:cNvSpPr>
              <a:spLocks noEditPoints="1"/>
            </p:cNvSpPr>
            <p:nvPr/>
          </p:nvSpPr>
          <p:spPr bwMode="auto">
            <a:xfrm>
              <a:off x="2308226" y="3052763"/>
              <a:ext cx="23813" cy="52388"/>
            </a:xfrm>
            <a:custGeom>
              <a:avLst/>
              <a:gdLst>
                <a:gd name="T0" fmla="*/ 0 w 35"/>
                <a:gd name="T1" fmla="*/ 40 h 77"/>
                <a:gd name="T2" fmla="*/ 0 w 35"/>
                <a:gd name="T3" fmla="*/ 40 h 77"/>
                <a:gd name="T4" fmla="*/ 26 w 35"/>
                <a:gd name="T5" fmla="*/ 40 h 77"/>
                <a:gd name="T6" fmla="*/ 26 w 35"/>
                <a:gd name="T7" fmla="*/ 40 h 77"/>
                <a:gd name="T8" fmla="*/ 26 w 35"/>
                <a:gd name="T9" fmla="*/ 40 h 77"/>
                <a:gd name="T10" fmla="*/ 35 w 35"/>
                <a:gd name="T11" fmla="*/ 40 h 77"/>
                <a:gd name="T12" fmla="*/ 0 w 35"/>
                <a:gd name="T13" fmla="*/ 0 h 77"/>
                <a:gd name="T14" fmla="*/ 0 w 35"/>
                <a:gd name="T15" fmla="*/ 0 h 77"/>
                <a:gd name="T16" fmla="*/ 0 w 35"/>
                <a:gd name="T17" fmla="*/ 77 h 77"/>
                <a:gd name="T18" fmla="*/ 35 w 35"/>
                <a:gd name="T19" fmla="*/ 0 h 77"/>
                <a:gd name="T20" fmla="*/ 35 w 35"/>
                <a:gd name="T21" fmla="*/ 0 h 77"/>
                <a:gd name="T22" fmla="*/ 35 w 35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7">
                  <a:moveTo>
                    <a:pt x="0" y="40"/>
                  </a:moveTo>
                  <a:lnTo>
                    <a:pt x="0" y="40"/>
                  </a:lnTo>
                  <a:lnTo>
                    <a:pt x="26" y="40"/>
                  </a:lnTo>
                  <a:moveTo>
                    <a:pt x="26" y="40"/>
                  </a:moveTo>
                  <a:lnTo>
                    <a:pt x="26" y="40"/>
                  </a:lnTo>
                  <a:lnTo>
                    <a:pt x="3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35" y="0"/>
                  </a:moveTo>
                  <a:lnTo>
                    <a:pt x="35" y="0"/>
                  </a:lnTo>
                  <a:lnTo>
                    <a:pt x="35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6" name="Freeform 121"/>
            <p:cNvSpPr>
              <a:spLocks noEditPoints="1"/>
            </p:cNvSpPr>
            <p:nvPr/>
          </p:nvSpPr>
          <p:spPr bwMode="auto">
            <a:xfrm>
              <a:off x="2354263" y="2843213"/>
              <a:ext cx="17463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7" name="Freeform 122"/>
            <p:cNvSpPr>
              <a:spLocks noEditPoints="1"/>
            </p:cNvSpPr>
            <p:nvPr/>
          </p:nvSpPr>
          <p:spPr bwMode="auto">
            <a:xfrm>
              <a:off x="2354263" y="2843213"/>
              <a:ext cx="17463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8" name="Freeform 123"/>
            <p:cNvSpPr>
              <a:spLocks noEditPoints="1"/>
            </p:cNvSpPr>
            <p:nvPr/>
          </p:nvSpPr>
          <p:spPr bwMode="auto">
            <a:xfrm>
              <a:off x="2408238" y="2678113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599" name="Freeform 124"/>
            <p:cNvSpPr>
              <a:spLocks noEditPoints="1"/>
            </p:cNvSpPr>
            <p:nvPr/>
          </p:nvSpPr>
          <p:spPr bwMode="auto">
            <a:xfrm>
              <a:off x="2408238" y="2678113"/>
              <a:ext cx="19050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0" name="Freeform 125"/>
            <p:cNvSpPr>
              <a:spLocks noEditPoints="1"/>
            </p:cNvSpPr>
            <p:nvPr/>
          </p:nvSpPr>
          <p:spPr bwMode="auto">
            <a:xfrm>
              <a:off x="2482851" y="2632076"/>
              <a:ext cx="15875" cy="55563"/>
            </a:xfrm>
            <a:custGeom>
              <a:avLst/>
              <a:gdLst>
                <a:gd name="T0" fmla="*/ 0 w 23"/>
                <a:gd name="T1" fmla="*/ 40 h 80"/>
                <a:gd name="T2" fmla="*/ 0 w 23"/>
                <a:gd name="T3" fmla="*/ 40 h 80"/>
                <a:gd name="T4" fmla="*/ 13 w 23"/>
                <a:gd name="T5" fmla="*/ 40 h 80"/>
                <a:gd name="T6" fmla="*/ 13 w 23"/>
                <a:gd name="T7" fmla="*/ 40 h 80"/>
                <a:gd name="T8" fmla="*/ 13 w 23"/>
                <a:gd name="T9" fmla="*/ 40 h 80"/>
                <a:gd name="T10" fmla="*/ 23 w 23"/>
                <a:gd name="T11" fmla="*/ 40 h 80"/>
                <a:gd name="T12" fmla="*/ 0 w 23"/>
                <a:gd name="T13" fmla="*/ 0 h 80"/>
                <a:gd name="T14" fmla="*/ 0 w 23"/>
                <a:gd name="T15" fmla="*/ 0 h 80"/>
                <a:gd name="T16" fmla="*/ 0 w 23"/>
                <a:gd name="T17" fmla="*/ 80 h 80"/>
                <a:gd name="T18" fmla="*/ 23 w 23"/>
                <a:gd name="T19" fmla="*/ 0 h 80"/>
                <a:gd name="T20" fmla="*/ 23 w 23"/>
                <a:gd name="T21" fmla="*/ 0 h 80"/>
                <a:gd name="T22" fmla="*/ 23 w 23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1" name="Freeform 126"/>
            <p:cNvSpPr>
              <a:spLocks noEditPoints="1"/>
            </p:cNvSpPr>
            <p:nvPr/>
          </p:nvSpPr>
          <p:spPr bwMode="auto">
            <a:xfrm>
              <a:off x="2482851" y="2632076"/>
              <a:ext cx="15875" cy="55563"/>
            </a:xfrm>
            <a:custGeom>
              <a:avLst/>
              <a:gdLst>
                <a:gd name="T0" fmla="*/ 0 w 23"/>
                <a:gd name="T1" fmla="*/ 40 h 80"/>
                <a:gd name="T2" fmla="*/ 0 w 23"/>
                <a:gd name="T3" fmla="*/ 40 h 80"/>
                <a:gd name="T4" fmla="*/ 13 w 23"/>
                <a:gd name="T5" fmla="*/ 40 h 80"/>
                <a:gd name="T6" fmla="*/ 13 w 23"/>
                <a:gd name="T7" fmla="*/ 40 h 80"/>
                <a:gd name="T8" fmla="*/ 13 w 23"/>
                <a:gd name="T9" fmla="*/ 40 h 80"/>
                <a:gd name="T10" fmla="*/ 23 w 23"/>
                <a:gd name="T11" fmla="*/ 40 h 80"/>
                <a:gd name="T12" fmla="*/ 0 w 23"/>
                <a:gd name="T13" fmla="*/ 0 h 80"/>
                <a:gd name="T14" fmla="*/ 0 w 23"/>
                <a:gd name="T15" fmla="*/ 0 h 80"/>
                <a:gd name="T16" fmla="*/ 0 w 23"/>
                <a:gd name="T17" fmla="*/ 80 h 80"/>
                <a:gd name="T18" fmla="*/ 23 w 23"/>
                <a:gd name="T19" fmla="*/ 0 h 80"/>
                <a:gd name="T20" fmla="*/ 23 w 23"/>
                <a:gd name="T21" fmla="*/ 0 h 80"/>
                <a:gd name="T22" fmla="*/ 23 w 23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2" name="Freeform 127"/>
            <p:cNvSpPr>
              <a:spLocks noEditPoints="1"/>
            </p:cNvSpPr>
            <p:nvPr/>
          </p:nvSpPr>
          <p:spPr bwMode="auto">
            <a:xfrm>
              <a:off x="2528888" y="2586038"/>
              <a:ext cx="17463" cy="50800"/>
            </a:xfrm>
            <a:custGeom>
              <a:avLst/>
              <a:gdLst>
                <a:gd name="T0" fmla="*/ 0 w 26"/>
                <a:gd name="T1" fmla="*/ 40 h 74"/>
                <a:gd name="T2" fmla="*/ 0 w 26"/>
                <a:gd name="T3" fmla="*/ 40 h 74"/>
                <a:gd name="T4" fmla="*/ 13 w 26"/>
                <a:gd name="T5" fmla="*/ 40 h 74"/>
                <a:gd name="T6" fmla="*/ 13 w 26"/>
                <a:gd name="T7" fmla="*/ 40 h 74"/>
                <a:gd name="T8" fmla="*/ 13 w 26"/>
                <a:gd name="T9" fmla="*/ 40 h 74"/>
                <a:gd name="T10" fmla="*/ 26 w 26"/>
                <a:gd name="T11" fmla="*/ 40 h 74"/>
                <a:gd name="T12" fmla="*/ 0 w 26"/>
                <a:gd name="T13" fmla="*/ 0 h 74"/>
                <a:gd name="T14" fmla="*/ 0 w 26"/>
                <a:gd name="T15" fmla="*/ 0 h 74"/>
                <a:gd name="T16" fmla="*/ 0 w 26"/>
                <a:gd name="T17" fmla="*/ 74 h 74"/>
                <a:gd name="T18" fmla="*/ 26 w 26"/>
                <a:gd name="T19" fmla="*/ 0 h 74"/>
                <a:gd name="T20" fmla="*/ 26 w 26"/>
                <a:gd name="T21" fmla="*/ 0 h 74"/>
                <a:gd name="T22" fmla="*/ 26 w 26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4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3" name="Freeform 128"/>
            <p:cNvSpPr>
              <a:spLocks noEditPoints="1"/>
            </p:cNvSpPr>
            <p:nvPr/>
          </p:nvSpPr>
          <p:spPr bwMode="auto">
            <a:xfrm>
              <a:off x="2528888" y="2586038"/>
              <a:ext cx="17463" cy="50800"/>
            </a:xfrm>
            <a:custGeom>
              <a:avLst/>
              <a:gdLst>
                <a:gd name="T0" fmla="*/ 0 w 26"/>
                <a:gd name="T1" fmla="*/ 40 h 74"/>
                <a:gd name="T2" fmla="*/ 0 w 26"/>
                <a:gd name="T3" fmla="*/ 40 h 74"/>
                <a:gd name="T4" fmla="*/ 13 w 26"/>
                <a:gd name="T5" fmla="*/ 40 h 74"/>
                <a:gd name="T6" fmla="*/ 13 w 26"/>
                <a:gd name="T7" fmla="*/ 40 h 74"/>
                <a:gd name="T8" fmla="*/ 13 w 26"/>
                <a:gd name="T9" fmla="*/ 40 h 74"/>
                <a:gd name="T10" fmla="*/ 26 w 26"/>
                <a:gd name="T11" fmla="*/ 40 h 74"/>
                <a:gd name="T12" fmla="*/ 0 w 26"/>
                <a:gd name="T13" fmla="*/ 0 h 74"/>
                <a:gd name="T14" fmla="*/ 0 w 26"/>
                <a:gd name="T15" fmla="*/ 0 h 74"/>
                <a:gd name="T16" fmla="*/ 0 w 26"/>
                <a:gd name="T17" fmla="*/ 74 h 74"/>
                <a:gd name="T18" fmla="*/ 26 w 26"/>
                <a:gd name="T19" fmla="*/ 0 h 74"/>
                <a:gd name="T20" fmla="*/ 26 w 26"/>
                <a:gd name="T21" fmla="*/ 0 h 74"/>
                <a:gd name="T22" fmla="*/ 26 w 26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4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6" name="Freeform 130"/>
            <p:cNvSpPr>
              <a:spLocks noEditPoints="1"/>
            </p:cNvSpPr>
            <p:nvPr/>
          </p:nvSpPr>
          <p:spPr bwMode="auto">
            <a:xfrm>
              <a:off x="1428751" y="2647951"/>
              <a:ext cx="1376363" cy="1509713"/>
            </a:xfrm>
            <a:custGeom>
              <a:avLst/>
              <a:gdLst>
                <a:gd name="T0" fmla="*/ 0 w 2002"/>
                <a:gd name="T1" fmla="*/ 2199 h 2199"/>
                <a:gd name="T2" fmla="*/ 128 w 2002"/>
                <a:gd name="T3" fmla="*/ 2143 h 2199"/>
                <a:gd name="T4" fmla="*/ 183 w 2002"/>
                <a:gd name="T5" fmla="*/ 2119 h 2199"/>
                <a:gd name="T6" fmla="*/ 257 w 2002"/>
                <a:gd name="T7" fmla="*/ 2087 h 2199"/>
                <a:gd name="T8" fmla="*/ 266 w 2002"/>
                <a:gd name="T9" fmla="*/ 2083 h 2199"/>
                <a:gd name="T10" fmla="*/ 318 w 2002"/>
                <a:gd name="T11" fmla="*/ 2053 h 2199"/>
                <a:gd name="T12" fmla="*/ 387 w 2002"/>
                <a:gd name="T13" fmla="*/ 2012 h 2199"/>
                <a:gd name="T14" fmla="*/ 426 w 2002"/>
                <a:gd name="T15" fmla="*/ 1989 h 2199"/>
                <a:gd name="T16" fmla="*/ 472 w 2002"/>
                <a:gd name="T17" fmla="*/ 1950 h 2199"/>
                <a:gd name="T18" fmla="*/ 520 w 2002"/>
                <a:gd name="T19" fmla="*/ 1909 h 2199"/>
                <a:gd name="T20" fmla="*/ 625 w 2002"/>
                <a:gd name="T21" fmla="*/ 1817 h 2199"/>
                <a:gd name="T22" fmla="*/ 626 w 2002"/>
                <a:gd name="T23" fmla="*/ 1816 h 2199"/>
                <a:gd name="T24" fmla="*/ 626 w 2002"/>
                <a:gd name="T25" fmla="*/ 1816 h 2199"/>
                <a:gd name="T26" fmla="*/ 693 w 2002"/>
                <a:gd name="T27" fmla="*/ 1749 h 2199"/>
                <a:gd name="T28" fmla="*/ 734 w 2002"/>
                <a:gd name="T29" fmla="*/ 1705 h 2199"/>
                <a:gd name="T30" fmla="*/ 788 w 2002"/>
                <a:gd name="T31" fmla="*/ 1647 h 2199"/>
                <a:gd name="T32" fmla="*/ 853 w 2002"/>
                <a:gd name="T33" fmla="*/ 1576 h 2199"/>
                <a:gd name="T34" fmla="*/ 889 w 2002"/>
                <a:gd name="T35" fmla="*/ 1528 h 2199"/>
                <a:gd name="T36" fmla="*/ 937 w 2002"/>
                <a:gd name="T37" fmla="*/ 1464 h 2199"/>
                <a:gd name="T38" fmla="*/ 1013 w 2002"/>
                <a:gd name="T39" fmla="*/ 1363 h 2199"/>
                <a:gd name="T40" fmla="*/ 1049 w 2002"/>
                <a:gd name="T41" fmla="*/ 1315 h 2199"/>
                <a:gd name="T42" fmla="*/ 1053 w 2002"/>
                <a:gd name="T43" fmla="*/ 1309 h 2199"/>
                <a:gd name="T44" fmla="*/ 1106 w 2002"/>
                <a:gd name="T45" fmla="*/ 1229 h 2199"/>
                <a:gd name="T46" fmla="*/ 1133 w 2002"/>
                <a:gd name="T47" fmla="*/ 1203 h 2199"/>
                <a:gd name="T48" fmla="*/ 1133 w 2002"/>
                <a:gd name="T49" fmla="*/ 1203 h 2199"/>
                <a:gd name="T50" fmla="*/ 1173 w 2002"/>
                <a:gd name="T51" fmla="*/ 1136 h 2199"/>
                <a:gd name="T52" fmla="*/ 1209 w 2002"/>
                <a:gd name="T53" fmla="*/ 1088 h 2199"/>
                <a:gd name="T54" fmla="*/ 1213 w 2002"/>
                <a:gd name="T55" fmla="*/ 1083 h 2199"/>
                <a:gd name="T56" fmla="*/ 1240 w 2002"/>
                <a:gd name="T57" fmla="*/ 1016 h 2199"/>
                <a:gd name="T58" fmla="*/ 1266 w 2002"/>
                <a:gd name="T59" fmla="*/ 976 h 2199"/>
                <a:gd name="T60" fmla="*/ 1266 w 2002"/>
                <a:gd name="T61" fmla="*/ 976 h 2199"/>
                <a:gd name="T62" fmla="*/ 1306 w 2002"/>
                <a:gd name="T63" fmla="*/ 936 h 2199"/>
                <a:gd name="T64" fmla="*/ 1336 w 2002"/>
                <a:gd name="T65" fmla="*/ 884 h 2199"/>
                <a:gd name="T66" fmla="*/ 1360 w 2002"/>
                <a:gd name="T67" fmla="*/ 843 h 2199"/>
                <a:gd name="T68" fmla="*/ 1432 w 2002"/>
                <a:gd name="T69" fmla="*/ 723 h 2199"/>
                <a:gd name="T70" fmla="*/ 1440 w 2002"/>
                <a:gd name="T71" fmla="*/ 709 h 2199"/>
                <a:gd name="T72" fmla="*/ 1440 w 2002"/>
                <a:gd name="T73" fmla="*/ 709 h 2199"/>
                <a:gd name="T74" fmla="*/ 1522 w 2002"/>
                <a:gd name="T75" fmla="*/ 596 h 2199"/>
                <a:gd name="T76" fmla="*/ 1546 w 2002"/>
                <a:gd name="T77" fmla="*/ 563 h 2199"/>
                <a:gd name="T78" fmla="*/ 1546 w 2002"/>
                <a:gd name="T79" fmla="*/ 563 h 2199"/>
                <a:gd name="T80" fmla="*/ 1613 w 2002"/>
                <a:gd name="T81" fmla="*/ 456 h 2199"/>
                <a:gd name="T82" fmla="*/ 1649 w 2002"/>
                <a:gd name="T83" fmla="*/ 408 h 2199"/>
                <a:gd name="T84" fmla="*/ 1653 w 2002"/>
                <a:gd name="T85" fmla="*/ 403 h 2199"/>
                <a:gd name="T86" fmla="*/ 1720 w 2002"/>
                <a:gd name="T87" fmla="*/ 309 h 2199"/>
                <a:gd name="T88" fmla="*/ 1760 w 2002"/>
                <a:gd name="T89" fmla="*/ 269 h 2199"/>
                <a:gd name="T90" fmla="*/ 1760 w 2002"/>
                <a:gd name="T91" fmla="*/ 269 h 2199"/>
                <a:gd name="T92" fmla="*/ 1813 w 2002"/>
                <a:gd name="T93" fmla="*/ 203 h 2199"/>
                <a:gd name="T94" fmla="*/ 1853 w 2002"/>
                <a:gd name="T95" fmla="*/ 163 h 2199"/>
                <a:gd name="T96" fmla="*/ 1853 w 2002"/>
                <a:gd name="T97" fmla="*/ 163 h 2199"/>
                <a:gd name="T98" fmla="*/ 1906 w 2002"/>
                <a:gd name="T99" fmla="*/ 109 h 2199"/>
                <a:gd name="T100" fmla="*/ 1944 w 2002"/>
                <a:gd name="T101" fmla="*/ 63 h 2199"/>
                <a:gd name="T102" fmla="*/ 1960 w 2002"/>
                <a:gd name="T103" fmla="*/ 43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2" h="2199">
                  <a:moveTo>
                    <a:pt x="0" y="2199"/>
                  </a:moveTo>
                  <a:lnTo>
                    <a:pt x="0" y="2199"/>
                  </a:lnTo>
                  <a:lnTo>
                    <a:pt x="55" y="2175"/>
                  </a:lnTo>
                  <a:moveTo>
                    <a:pt x="128" y="2143"/>
                  </a:moveTo>
                  <a:lnTo>
                    <a:pt x="128" y="2143"/>
                  </a:lnTo>
                  <a:lnTo>
                    <a:pt x="183" y="2119"/>
                  </a:lnTo>
                  <a:moveTo>
                    <a:pt x="257" y="2087"/>
                  </a:moveTo>
                  <a:lnTo>
                    <a:pt x="257" y="2087"/>
                  </a:lnTo>
                  <a:lnTo>
                    <a:pt x="266" y="2083"/>
                  </a:lnTo>
                  <a:moveTo>
                    <a:pt x="266" y="2083"/>
                  </a:moveTo>
                  <a:lnTo>
                    <a:pt x="266" y="2083"/>
                  </a:lnTo>
                  <a:lnTo>
                    <a:pt x="318" y="2053"/>
                  </a:lnTo>
                  <a:moveTo>
                    <a:pt x="387" y="2012"/>
                  </a:moveTo>
                  <a:lnTo>
                    <a:pt x="387" y="2012"/>
                  </a:lnTo>
                  <a:lnTo>
                    <a:pt x="426" y="1989"/>
                  </a:lnTo>
                  <a:moveTo>
                    <a:pt x="426" y="1989"/>
                  </a:moveTo>
                  <a:lnTo>
                    <a:pt x="426" y="1989"/>
                  </a:lnTo>
                  <a:lnTo>
                    <a:pt x="472" y="1950"/>
                  </a:lnTo>
                  <a:moveTo>
                    <a:pt x="520" y="1909"/>
                  </a:moveTo>
                  <a:lnTo>
                    <a:pt x="520" y="1909"/>
                  </a:lnTo>
                  <a:lnTo>
                    <a:pt x="565" y="1870"/>
                  </a:lnTo>
                  <a:moveTo>
                    <a:pt x="625" y="1817"/>
                  </a:moveTo>
                  <a:lnTo>
                    <a:pt x="625" y="1817"/>
                  </a:lnTo>
                  <a:lnTo>
                    <a:pt x="626" y="1816"/>
                  </a:lnTo>
                  <a:moveTo>
                    <a:pt x="626" y="1816"/>
                  </a:moveTo>
                  <a:lnTo>
                    <a:pt x="626" y="1816"/>
                  </a:lnTo>
                  <a:lnTo>
                    <a:pt x="669" y="1774"/>
                  </a:lnTo>
                  <a:moveTo>
                    <a:pt x="693" y="1749"/>
                  </a:moveTo>
                  <a:lnTo>
                    <a:pt x="693" y="1749"/>
                  </a:lnTo>
                  <a:lnTo>
                    <a:pt x="734" y="1705"/>
                  </a:lnTo>
                  <a:moveTo>
                    <a:pt x="788" y="1647"/>
                  </a:moveTo>
                  <a:lnTo>
                    <a:pt x="788" y="1647"/>
                  </a:lnTo>
                  <a:lnTo>
                    <a:pt x="829" y="1603"/>
                  </a:lnTo>
                  <a:moveTo>
                    <a:pt x="853" y="1576"/>
                  </a:moveTo>
                  <a:lnTo>
                    <a:pt x="853" y="1576"/>
                  </a:lnTo>
                  <a:lnTo>
                    <a:pt x="889" y="1528"/>
                  </a:lnTo>
                  <a:moveTo>
                    <a:pt x="937" y="1464"/>
                  </a:moveTo>
                  <a:lnTo>
                    <a:pt x="937" y="1464"/>
                  </a:lnTo>
                  <a:lnTo>
                    <a:pt x="973" y="1416"/>
                  </a:lnTo>
                  <a:moveTo>
                    <a:pt x="1013" y="1363"/>
                  </a:moveTo>
                  <a:lnTo>
                    <a:pt x="1013" y="1363"/>
                  </a:lnTo>
                  <a:lnTo>
                    <a:pt x="1049" y="1315"/>
                  </a:lnTo>
                  <a:moveTo>
                    <a:pt x="1053" y="1309"/>
                  </a:moveTo>
                  <a:lnTo>
                    <a:pt x="1053" y="1309"/>
                  </a:lnTo>
                  <a:lnTo>
                    <a:pt x="1086" y="1260"/>
                  </a:lnTo>
                  <a:moveTo>
                    <a:pt x="1106" y="1229"/>
                  </a:moveTo>
                  <a:lnTo>
                    <a:pt x="1106" y="1229"/>
                  </a:lnTo>
                  <a:lnTo>
                    <a:pt x="1133" y="1203"/>
                  </a:lnTo>
                  <a:moveTo>
                    <a:pt x="1133" y="1203"/>
                  </a:moveTo>
                  <a:lnTo>
                    <a:pt x="1133" y="1203"/>
                  </a:lnTo>
                  <a:lnTo>
                    <a:pt x="1164" y="1151"/>
                  </a:lnTo>
                  <a:moveTo>
                    <a:pt x="1173" y="1136"/>
                  </a:moveTo>
                  <a:lnTo>
                    <a:pt x="1173" y="1136"/>
                  </a:lnTo>
                  <a:lnTo>
                    <a:pt x="1209" y="1088"/>
                  </a:lnTo>
                  <a:moveTo>
                    <a:pt x="1213" y="1083"/>
                  </a:moveTo>
                  <a:lnTo>
                    <a:pt x="1213" y="1083"/>
                  </a:lnTo>
                  <a:lnTo>
                    <a:pt x="1235" y="1027"/>
                  </a:lnTo>
                  <a:moveTo>
                    <a:pt x="1240" y="1016"/>
                  </a:moveTo>
                  <a:lnTo>
                    <a:pt x="1240" y="1016"/>
                  </a:lnTo>
                  <a:lnTo>
                    <a:pt x="1266" y="976"/>
                  </a:lnTo>
                  <a:moveTo>
                    <a:pt x="1266" y="976"/>
                  </a:moveTo>
                  <a:lnTo>
                    <a:pt x="1266" y="976"/>
                  </a:lnTo>
                  <a:lnTo>
                    <a:pt x="1306" y="936"/>
                  </a:lnTo>
                  <a:moveTo>
                    <a:pt x="1306" y="936"/>
                  </a:moveTo>
                  <a:lnTo>
                    <a:pt x="1306" y="936"/>
                  </a:lnTo>
                  <a:lnTo>
                    <a:pt x="1336" y="884"/>
                  </a:lnTo>
                  <a:moveTo>
                    <a:pt x="1360" y="843"/>
                  </a:moveTo>
                  <a:lnTo>
                    <a:pt x="1360" y="843"/>
                  </a:lnTo>
                  <a:lnTo>
                    <a:pt x="1391" y="791"/>
                  </a:lnTo>
                  <a:moveTo>
                    <a:pt x="1432" y="723"/>
                  </a:moveTo>
                  <a:lnTo>
                    <a:pt x="1432" y="723"/>
                  </a:lnTo>
                  <a:lnTo>
                    <a:pt x="1440" y="709"/>
                  </a:lnTo>
                  <a:moveTo>
                    <a:pt x="1440" y="709"/>
                  </a:moveTo>
                  <a:lnTo>
                    <a:pt x="1440" y="709"/>
                  </a:lnTo>
                  <a:lnTo>
                    <a:pt x="1475" y="661"/>
                  </a:lnTo>
                  <a:moveTo>
                    <a:pt x="1522" y="596"/>
                  </a:moveTo>
                  <a:lnTo>
                    <a:pt x="1522" y="596"/>
                  </a:lnTo>
                  <a:lnTo>
                    <a:pt x="1546" y="563"/>
                  </a:lnTo>
                  <a:moveTo>
                    <a:pt x="1546" y="563"/>
                  </a:moveTo>
                  <a:lnTo>
                    <a:pt x="1546" y="563"/>
                  </a:lnTo>
                  <a:lnTo>
                    <a:pt x="1578" y="512"/>
                  </a:lnTo>
                  <a:moveTo>
                    <a:pt x="1613" y="456"/>
                  </a:moveTo>
                  <a:lnTo>
                    <a:pt x="1613" y="456"/>
                  </a:lnTo>
                  <a:lnTo>
                    <a:pt x="1649" y="408"/>
                  </a:lnTo>
                  <a:moveTo>
                    <a:pt x="1653" y="403"/>
                  </a:moveTo>
                  <a:lnTo>
                    <a:pt x="1653" y="403"/>
                  </a:lnTo>
                  <a:lnTo>
                    <a:pt x="1688" y="354"/>
                  </a:lnTo>
                  <a:moveTo>
                    <a:pt x="1720" y="309"/>
                  </a:moveTo>
                  <a:lnTo>
                    <a:pt x="1720" y="309"/>
                  </a:lnTo>
                  <a:lnTo>
                    <a:pt x="1760" y="269"/>
                  </a:lnTo>
                  <a:moveTo>
                    <a:pt x="1760" y="269"/>
                  </a:moveTo>
                  <a:lnTo>
                    <a:pt x="1760" y="269"/>
                  </a:lnTo>
                  <a:lnTo>
                    <a:pt x="1797" y="223"/>
                  </a:lnTo>
                  <a:moveTo>
                    <a:pt x="1813" y="203"/>
                  </a:moveTo>
                  <a:lnTo>
                    <a:pt x="1813" y="203"/>
                  </a:lnTo>
                  <a:lnTo>
                    <a:pt x="1853" y="163"/>
                  </a:lnTo>
                  <a:moveTo>
                    <a:pt x="1853" y="163"/>
                  </a:moveTo>
                  <a:lnTo>
                    <a:pt x="1853" y="163"/>
                  </a:lnTo>
                  <a:lnTo>
                    <a:pt x="1895" y="120"/>
                  </a:lnTo>
                  <a:moveTo>
                    <a:pt x="1906" y="109"/>
                  </a:moveTo>
                  <a:lnTo>
                    <a:pt x="1906" y="109"/>
                  </a:lnTo>
                  <a:lnTo>
                    <a:pt x="1944" y="63"/>
                  </a:lnTo>
                  <a:moveTo>
                    <a:pt x="1960" y="43"/>
                  </a:moveTo>
                  <a:lnTo>
                    <a:pt x="1960" y="43"/>
                  </a:lnTo>
                  <a:lnTo>
                    <a:pt x="2002" y="0"/>
                  </a:lnTo>
                </a:path>
              </a:pathLst>
            </a:custGeom>
            <a:noFill/>
            <a:ln w="14288" cap="rnd">
              <a:solidFill>
                <a:srgbClr val="008A3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607" name="Rectangle 131"/>
            <p:cNvSpPr>
              <a:spLocks noChangeArrowheads="1"/>
            </p:cNvSpPr>
            <p:nvPr/>
          </p:nvSpPr>
          <p:spPr bwMode="auto">
            <a:xfrm>
              <a:off x="1135063" y="4197351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04" name="Rectangle 132"/>
            <p:cNvSpPr>
              <a:spLocks noChangeArrowheads="1"/>
            </p:cNvSpPr>
            <p:nvPr/>
          </p:nvSpPr>
          <p:spPr bwMode="auto">
            <a:xfrm>
              <a:off x="1135063" y="38084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05" name="Rectangle 133"/>
            <p:cNvSpPr>
              <a:spLocks noChangeArrowheads="1"/>
            </p:cNvSpPr>
            <p:nvPr/>
          </p:nvSpPr>
          <p:spPr bwMode="auto">
            <a:xfrm>
              <a:off x="1135063" y="3419476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60725" name="Rectangle 134"/>
            <p:cNvSpPr>
              <a:spLocks noChangeArrowheads="1"/>
            </p:cNvSpPr>
            <p:nvPr/>
          </p:nvSpPr>
          <p:spPr bwMode="auto">
            <a:xfrm>
              <a:off x="1135063" y="30305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4" name="Rectangle 135"/>
            <p:cNvSpPr>
              <a:spLocks noChangeArrowheads="1"/>
            </p:cNvSpPr>
            <p:nvPr/>
          </p:nvSpPr>
          <p:spPr bwMode="auto">
            <a:xfrm>
              <a:off x="1135063" y="2641601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5" name="Rectangle 136"/>
            <p:cNvSpPr>
              <a:spLocks noChangeArrowheads="1"/>
            </p:cNvSpPr>
            <p:nvPr/>
          </p:nvSpPr>
          <p:spPr bwMode="auto">
            <a:xfrm>
              <a:off x="1135063" y="2252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6" name="Rectangle 137"/>
            <p:cNvSpPr>
              <a:spLocks noChangeArrowheads="1"/>
            </p:cNvSpPr>
            <p:nvPr/>
          </p:nvSpPr>
          <p:spPr bwMode="auto">
            <a:xfrm>
              <a:off x="1314451" y="4351338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7" name="Rectangle 138"/>
            <p:cNvSpPr>
              <a:spLocks noChangeArrowheads="1"/>
            </p:cNvSpPr>
            <p:nvPr/>
          </p:nvSpPr>
          <p:spPr bwMode="auto">
            <a:xfrm>
              <a:off x="1427163" y="4351338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8" name="Rectangle 139"/>
            <p:cNvSpPr>
              <a:spLocks noChangeArrowheads="1"/>
            </p:cNvSpPr>
            <p:nvPr/>
          </p:nvSpPr>
          <p:spPr bwMode="auto">
            <a:xfrm>
              <a:off x="1463676" y="43513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89" name="Rectangle 140"/>
            <p:cNvSpPr>
              <a:spLocks noChangeArrowheads="1"/>
            </p:cNvSpPr>
            <p:nvPr/>
          </p:nvSpPr>
          <p:spPr bwMode="auto">
            <a:xfrm>
              <a:off x="1533526" y="4351338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0" name="Rectangle 141"/>
            <p:cNvSpPr>
              <a:spLocks noChangeArrowheads="1"/>
            </p:cNvSpPr>
            <p:nvPr/>
          </p:nvSpPr>
          <p:spPr bwMode="auto">
            <a:xfrm>
              <a:off x="2049463" y="43513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1" name="Rectangle 142"/>
            <p:cNvSpPr>
              <a:spLocks noChangeArrowheads="1"/>
            </p:cNvSpPr>
            <p:nvPr/>
          </p:nvSpPr>
          <p:spPr bwMode="auto">
            <a:xfrm>
              <a:off x="2763838" y="43513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92" name="Freeform 143"/>
            <p:cNvSpPr>
              <a:spLocks/>
            </p:cNvSpPr>
            <p:nvPr/>
          </p:nvSpPr>
          <p:spPr bwMode="auto">
            <a:xfrm>
              <a:off x="3914776" y="2316163"/>
              <a:ext cx="0" cy="1951038"/>
            </a:xfrm>
            <a:custGeom>
              <a:avLst/>
              <a:gdLst>
                <a:gd name="T0" fmla="*/ 2842 h 2842"/>
                <a:gd name="T1" fmla="*/ 2842 h 2842"/>
                <a:gd name="T2" fmla="*/ 0 h 28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42">
                  <a:moveTo>
                    <a:pt x="0" y="2842"/>
                  </a:moveTo>
                  <a:lnTo>
                    <a:pt x="0" y="2842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3873501" y="2311401"/>
              <a:ext cx="41275" cy="1955800"/>
            </a:xfrm>
            <a:custGeom>
              <a:avLst/>
              <a:gdLst>
                <a:gd name="T0" fmla="*/ 13 w 60"/>
                <a:gd name="T1" fmla="*/ 2848 h 2848"/>
                <a:gd name="T2" fmla="*/ 13 w 60"/>
                <a:gd name="T3" fmla="*/ 2848 h 2848"/>
                <a:gd name="T4" fmla="*/ 60 w 60"/>
                <a:gd name="T5" fmla="*/ 2848 h 2848"/>
                <a:gd name="T6" fmla="*/ 13 w 60"/>
                <a:gd name="T7" fmla="*/ 2560 h 2848"/>
                <a:gd name="T8" fmla="*/ 13 w 60"/>
                <a:gd name="T9" fmla="*/ 2560 h 2848"/>
                <a:gd name="T10" fmla="*/ 60 w 60"/>
                <a:gd name="T11" fmla="*/ 2560 h 2848"/>
                <a:gd name="T12" fmla="*/ 13 w 60"/>
                <a:gd name="T13" fmla="*/ 2280 h 2848"/>
                <a:gd name="T14" fmla="*/ 13 w 60"/>
                <a:gd name="T15" fmla="*/ 2280 h 2848"/>
                <a:gd name="T16" fmla="*/ 60 w 60"/>
                <a:gd name="T17" fmla="*/ 2280 h 2848"/>
                <a:gd name="T18" fmla="*/ 13 w 60"/>
                <a:gd name="T19" fmla="*/ 2000 h 2848"/>
                <a:gd name="T20" fmla="*/ 13 w 60"/>
                <a:gd name="T21" fmla="*/ 2000 h 2848"/>
                <a:gd name="T22" fmla="*/ 60 w 60"/>
                <a:gd name="T23" fmla="*/ 2000 h 2848"/>
                <a:gd name="T24" fmla="*/ 13 w 60"/>
                <a:gd name="T25" fmla="*/ 1707 h 2848"/>
                <a:gd name="T26" fmla="*/ 13 w 60"/>
                <a:gd name="T27" fmla="*/ 1707 h 2848"/>
                <a:gd name="T28" fmla="*/ 60 w 60"/>
                <a:gd name="T29" fmla="*/ 1707 h 2848"/>
                <a:gd name="T30" fmla="*/ 13 w 60"/>
                <a:gd name="T31" fmla="*/ 1427 h 2848"/>
                <a:gd name="T32" fmla="*/ 13 w 60"/>
                <a:gd name="T33" fmla="*/ 1427 h 2848"/>
                <a:gd name="T34" fmla="*/ 60 w 60"/>
                <a:gd name="T35" fmla="*/ 1427 h 2848"/>
                <a:gd name="T36" fmla="*/ 13 w 60"/>
                <a:gd name="T37" fmla="*/ 1147 h 2848"/>
                <a:gd name="T38" fmla="*/ 13 w 60"/>
                <a:gd name="T39" fmla="*/ 1147 h 2848"/>
                <a:gd name="T40" fmla="*/ 60 w 60"/>
                <a:gd name="T41" fmla="*/ 1147 h 2848"/>
                <a:gd name="T42" fmla="*/ 13 w 60"/>
                <a:gd name="T43" fmla="*/ 854 h 2848"/>
                <a:gd name="T44" fmla="*/ 13 w 60"/>
                <a:gd name="T45" fmla="*/ 854 h 2848"/>
                <a:gd name="T46" fmla="*/ 60 w 60"/>
                <a:gd name="T47" fmla="*/ 854 h 2848"/>
                <a:gd name="T48" fmla="*/ 13 w 60"/>
                <a:gd name="T49" fmla="*/ 574 h 2848"/>
                <a:gd name="T50" fmla="*/ 13 w 60"/>
                <a:gd name="T51" fmla="*/ 574 h 2848"/>
                <a:gd name="T52" fmla="*/ 60 w 60"/>
                <a:gd name="T53" fmla="*/ 574 h 2848"/>
                <a:gd name="T54" fmla="*/ 13 w 60"/>
                <a:gd name="T55" fmla="*/ 294 h 2848"/>
                <a:gd name="T56" fmla="*/ 13 w 60"/>
                <a:gd name="T57" fmla="*/ 294 h 2848"/>
                <a:gd name="T58" fmla="*/ 60 w 60"/>
                <a:gd name="T59" fmla="*/ 294 h 2848"/>
                <a:gd name="T60" fmla="*/ 13 w 60"/>
                <a:gd name="T61" fmla="*/ 0 h 2848"/>
                <a:gd name="T62" fmla="*/ 13 w 60"/>
                <a:gd name="T63" fmla="*/ 0 h 2848"/>
                <a:gd name="T64" fmla="*/ 60 w 60"/>
                <a:gd name="T65" fmla="*/ 0 h 2848"/>
                <a:gd name="T66" fmla="*/ 0 w 60"/>
                <a:gd name="T67" fmla="*/ 2848 h 2848"/>
                <a:gd name="T68" fmla="*/ 0 w 60"/>
                <a:gd name="T69" fmla="*/ 2848 h 2848"/>
                <a:gd name="T70" fmla="*/ 60 w 60"/>
                <a:gd name="T71" fmla="*/ 2848 h 2848"/>
                <a:gd name="T72" fmla="*/ 0 w 60"/>
                <a:gd name="T73" fmla="*/ 2280 h 2848"/>
                <a:gd name="T74" fmla="*/ 0 w 60"/>
                <a:gd name="T75" fmla="*/ 2280 h 2848"/>
                <a:gd name="T76" fmla="*/ 60 w 60"/>
                <a:gd name="T77" fmla="*/ 2280 h 2848"/>
                <a:gd name="T78" fmla="*/ 0 w 60"/>
                <a:gd name="T79" fmla="*/ 1707 h 2848"/>
                <a:gd name="T80" fmla="*/ 0 w 60"/>
                <a:gd name="T81" fmla="*/ 1707 h 2848"/>
                <a:gd name="T82" fmla="*/ 60 w 60"/>
                <a:gd name="T83" fmla="*/ 1707 h 2848"/>
                <a:gd name="T84" fmla="*/ 0 w 60"/>
                <a:gd name="T85" fmla="*/ 1147 h 2848"/>
                <a:gd name="T86" fmla="*/ 0 w 60"/>
                <a:gd name="T87" fmla="*/ 1147 h 2848"/>
                <a:gd name="T88" fmla="*/ 60 w 60"/>
                <a:gd name="T89" fmla="*/ 1147 h 2848"/>
                <a:gd name="T90" fmla="*/ 0 w 60"/>
                <a:gd name="T91" fmla="*/ 574 h 2848"/>
                <a:gd name="T92" fmla="*/ 0 w 60"/>
                <a:gd name="T93" fmla="*/ 574 h 2848"/>
                <a:gd name="T94" fmla="*/ 60 w 60"/>
                <a:gd name="T95" fmla="*/ 574 h 2848"/>
                <a:gd name="T96" fmla="*/ 0 w 60"/>
                <a:gd name="T97" fmla="*/ 0 h 2848"/>
                <a:gd name="T98" fmla="*/ 0 w 60"/>
                <a:gd name="T99" fmla="*/ 0 h 2848"/>
                <a:gd name="T100" fmla="*/ 60 w 60"/>
                <a:gd name="T101" fmla="*/ 0 h 2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48">
                  <a:moveTo>
                    <a:pt x="13" y="2848"/>
                  </a:moveTo>
                  <a:lnTo>
                    <a:pt x="13" y="2848"/>
                  </a:lnTo>
                  <a:lnTo>
                    <a:pt x="60" y="2848"/>
                  </a:lnTo>
                  <a:moveTo>
                    <a:pt x="13" y="2560"/>
                  </a:moveTo>
                  <a:lnTo>
                    <a:pt x="13" y="2560"/>
                  </a:lnTo>
                  <a:lnTo>
                    <a:pt x="60" y="2560"/>
                  </a:lnTo>
                  <a:moveTo>
                    <a:pt x="13" y="2280"/>
                  </a:moveTo>
                  <a:lnTo>
                    <a:pt x="13" y="2280"/>
                  </a:lnTo>
                  <a:lnTo>
                    <a:pt x="60" y="2280"/>
                  </a:lnTo>
                  <a:moveTo>
                    <a:pt x="13" y="2000"/>
                  </a:moveTo>
                  <a:lnTo>
                    <a:pt x="13" y="2000"/>
                  </a:lnTo>
                  <a:lnTo>
                    <a:pt x="60" y="2000"/>
                  </a:lnTo>
                  <a:moveTo>
                    <a:pt x="13" y="1707"/>
                  </a:moveTo>
                  <a:lnTo>
                    <a:pt x="13" y="1707"/>
                  </a:lnTo>
                  <a:lnTo>
                    <a:pt x="60" y="1707"/>
                  </a:lnTo>
                  <a:moveTo>
                    <a:pt x="13" y="1427"/>
                  </a:moveTo>
                  <a:lnTo>
                    <a:pt x="13" y="1427"/>
                  </a:lnTo>
                  <a:lnTo>
                    <a:pt x="60" y="1427"/>
                  </a:lnTo>
                  <a:moveTo>
                    <a:pt x="13" y="1147"/>
                  </a:moveTo>
                  <a:lnTo>
                    <a:pt x="13" y="1147"/>
                  </a:lnTo>
                  <a:lnTo>
                    <a:pt x="60" y="1147"/>
                  </a:lnTo>
                  <a:moveTo>
                    <a:pt x="13" y="854"/>
                  </a:moveTo>
                  <a:lnTo>
                    <a:pt x="13" y="854"/>
                  </a:lnTo>
                  <a:lnTo>
                    <a:pt x="60" y="854"/>
                  </a:lnTo>
                  <a:moveTo>
                    <a:pt x="13" y="574"/>
                  </a:moveTo>
                  <a:lnTo>
                    <a:pt x="13" y="574"/>
                  </a:lnTo>
                  <a:lnTo>
                    <a:pt x="60" y="574"/>
                  </a:lnTo>
                  <a:moveTo>
                    <a:pt x="13" y="294"/>
                  </a:moveTo>
                  <a:lnTo>
                    <a:pt x="13" y="294"/>
                  </a:lnTo>
                  <a:lnTo>
                    <a:pt x="60" y="294"/>
                  </a:lnTo>
                  <a:moveTo>
                    <a:pt x="13" y="0"/>
                  </a:moveTo>
                  <a:lnTo>
                    <a:pt x="13" y="0"/>
                  </a:lnTo>
                  <a:lnTo>
                    <a:pt x="60" y="0"/>
                  </a:lnTo>
                  <a:moveTo>
                    <a:pt x="0" y="2848"/>
                  </a:moveTo>
                  <a:lnTo>
                    <a:pt x="0" y="2848"/>
                  </a:lnTo>
                  <a:lnTo>
                    <a:pt x="60" y="2848"/>
                  </a:lnTo>
                  <a:moveTo>
                    <a:pt x="0" y="2280"/>
                  </a:moveTo>
                  <a:lnTo>
                    <a:pt x="0" y="2280"/>
                  </a:lnTo>
                  <a:lnTo>
                    <a:pt x="60" y="2280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47"/>
                  </a:moveTo>
                  <a:lnTo>
                    <a:pt x="0" y="1147"/>
                  </a:lnTo>
                  <a:lnTo>
                    <a:pt x="60" y="1147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4" name="Freeform 145"/>
            <p:cNvSpPr>
              <a:spLocks/>
            </p:cNvSpPr>
            <p:nvPr/>
          </p:nvSpPr>
          <p:spPr bwMode="auto">
            <a:xfrm>
              <a:off x="3914776" y="4267201"/>
              <a:ext cx="1751013" cy="0"/>
            </a:xfrm>
            <a:custGeom>
              <a:avLst/>
              <a:gdLst>
                <a:gd name="T0" fmla="*/ 0 w 2548"/>
                <a:gd name="T1" fmla="*/ 0 w 2548"/>
                <a:gd name="T2" fmla="*/ 2548 w 25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48">
                  <a:moveTo>
                    <a:pt x="0" y="0"/>
                  </a:moveTo>
                  <a:lnTo>
                    <a:pt x="0" y="0"/>
                  </a:lnTo>
                  <a:lnTo>
                    <a:pt x="2548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5" name="Freeform 146"/>
            <p:cNvSpPr>
              <a:spLocks noEditPoints="1"/>
            </p:cNvSpPr>
            <p:nvPr/>
          </p:nvSpPr>
          <p:spPr bwMode="auto">
            <a:xfrm>
              <a:off x="3919538" y="4270376"/>
              <a:ext cx="1746250" cy="34925"/>
            </a:xfrm>
            <a:custGeom>
              <a:avLst/>
              <a:gdLst>
                <a:gd name="T0" fmla="*/ 0 w 2541"/>
                <a:gd name="T1" fmla="*/ 0 h 50"/>
                <a:gd name="T2" fmla="*/ 0 w 2541"/>
                <a:gd name="T3" fmla="*/ 0 h 50"/>
                <a:gd name="T4" fmla="*/ 0 w 2541"/>
                <a:gd name="T5" fmla="*/ 40 h 50"/>
                <a:gd name="T6" fmla="*/ 413 w 2541"/>
                <a:gd name="T7" fmla="*/ 0 h 50"/>
                <a:gd name="T8" fmla="*/ 413 w 2541"/>
                <a:gd name="T9" fmla="*/ 0 h 50"/>
                <a:gd name="T10" fmla="*/ 413 w 2541"/>
                <a:gd name="T11" fmla="*/ 40 h 50"/>
                <a:gd name="T12" fmla="*/ 840 w 2541"/>
                <a:gd name="T13" fmla="*/ 0 h 50"/>
                <a:gd name="T14" fmla="*/ 840 w 2541"/>
                <a:gd name="T15" fmla="*/ 0 h 50"/>
                <a:gd name="T16" fmla="*/ 840 w 2541"/>
                <a:gd name="T17" fmla="*/ 40 h 50"/>
                <a:gd name="T18" fmla="*/ 1266 w 2541"/>
                <a:gd name="T19" fmla="*/ 0 h 50"/>
                <a:gd name="T20" fmla="*/ 1266 w 2541"/>
                <a:gd name="T21" fmla="*/ 0 h 50"/>
                <a:gd name="T22" fmla="*/ 1266 w 2541"/>
                <a:gd name="T23" fmla="*/ 40 h 50"/>
                <a:gd name="T24" fmla="*/ 1693 w 2541"/>
                <a:gd name="T25" fmla="*/ 0 h 50"/>
                <a:gd name="T26" fmla="*/ 1693 w 2541"/>
                <a:gd name="T27" fmla="*/ 0 h 50"/>
                <a:gd name="T28" fmla="*/ 1693 w 2541"/>
                <a:gd name="T29" fmla="*/ 40 h 50"/>
                <a:gd name="T30" fmla="*/ 2120 w 2541"/>
                <a:gd name="T31" fmla="*/ 0 h 50"/>
                <a:gd name="T32" fmla="*/ 2120 w 2541"/>
                <a:gd name="T33" fmla="*/ 0 h 50"/>
                <a:gd name="T34" fmla="*/ 2120 w 2541"/>
                <a:gd name="T35" fmla="*/ 40 h 50"/>
                <a:gd name="T36" fmla="*/ 2541 w 2541"/>
                <a:gd name="T37" fmla="*/ 0 h 50"/>
                <a:gd name="T38" fmla="*/ 2541 w 2541"/>
                <a:gd name="T39" fmla="*/ 0 h 50"/>
                <a:gd name="T40" fmla="*/ 2541 w 2541"/>
                <a:gd name="T41" fmla="*/ 40 h 50"/>
                <a:gd name="T42" fmla="*/ 0 w 2541"/>
                <a:gd name="T43" fmla="*/ 0 h 50"/>
                <a:gd name="T44" fmla="*/ 0 w 2541"/>
                <a:gd name="T45" fmla="*/ 0 h 50"/>
                <a:gd name="T46" fmla="*/ 0 w 2541"/>
                <a:gd name="T47" fmla="*/ 50 h 50"/>
                <a:gd name="T48" fmla="*/ 840 w 2541"/>
                <a:gd name="T49" fmla="*/ 0 h 50"/>
                <a:gd name="T50" fmla="*/ 840 w 2541"/>
                <a:gd name="T51" fmla="*/ 0 h 50"/>
                <a:gd name="T52" fmla="*/ 840 w 2541"/>
                <a:gd name="T53" fmla="*/ 50 h 50"/>
                <a:gd name="T54" fmla="*/ 1693 w 2541"/>
                <a:gd name="T55" fmla="*/ 0 h 50"/>
                <a:gd name="T56" fmla="*/ 1693 w 2541"/>
                <a:gd name="T57" fmla="*/ 0 h 50"/>
                <a:gd name="T58" fmla="*/ 1693 w 2541"/>
                <a:gd name="T59" fmla="*/ 50 h 50"/>
                <a:gd name="T60" fmla="*/ 2541 w 2541"/>
                <a:gd name="T61" fmla="*/ 0 h 50"/>
                <a:gd name="T62" fmla="*/ 2541 w 2541"/>
                <a:gd name="T63" fmla="*/ 0 h 50"/>
                <a:gd name="T64" fmla="*/ 2541 w 2541"/>
                <a:gd name="T6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41" h="50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413" y="0"/>
                  </a:moveTo>
                  <a:lnTo>
                    <a:pt x="413" y="0"/>
                  </a:lnTo>
                  <a:lnTo>
                    <a:pt x="413" y="40"/>
                  </a:lnTo>
                  <a:moveTo>
                    <a:pt x="840" y="0"/>
                  </a:moveTo>
                  <a:lnTo>
                    <a:pt x="840" y="0"/>
                  </a:lnTo>
                  <a:lnTo>
                    <a:pt x="840" y="40"/>
                  </a:lnTo>
                  <a:moveTo>
                    <a:pt x="1266" y="0"/>
                  </a:moveTo>
                  <a:lnTo>
                    <a:pt x="1266" y="0"/>
                  </a:lnTo>
                  <a:lnTo>
                    <a:pt x="1266" y="40"/>
                  </a:lnTo>
                  <a:moveTo>
                    <a:pt x="1693" y="0"/>
                  </a:moveTo>
                  <a:lnTo>
                    <a:pt x="1693" y="0"/>
                  </a:lnTo>
                  <a:lnTo>
                    <a:pt x="1693" y="40"/>
                  </a:lnTo>
                  <a:moveTo>
                    <a:pt x="2120" y="0"/>
                  </a:moveTo>
                  <a:lnTo>
                    <a:pt x="2120" y="0"/>
                  </a:lnTo>
                  <a:lnTo>
                    <a:pt x="2120" y="40"/>
                  </a:lnTo>
                  <a:moveTo>
                    <a:pt x="2541" y="0"/>
                  </a:moveTo>
                  <a:lnTo>
                    <a:pt x="2541" y="0"/>
                  </a:lnTo>
                  <a:lnTo>
                    <a:pt x="254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0"/>
                  </a:lnTo>
                  <a:moveTo>
                    <a:pt x="840" y="0"/>
                  </a:moveTo>
                  <a:lnTo>
                    <a:pt x="840" y="0"/>
                  </a:lnTo>
                  <a:lnTo>
                    <a:pt x="840" y="50"/>
                  </a:lnTo>
                  <a:moveTo>
                    <a:pt x="1693" y="0"/>
                  </a:moveTo>
                  <a:lnTo>
                    <a:pt x="1693" y="0"/>
                  </a:lnTo>
                  <a:lnTo>
                    <a:pt x="1693" y="50"/>
                  </a:lnTo>
                  <a:moveTo>
                    <a:pt x="2541" y="0"/>
                  </a:moveTo>
                  <a:lnTo>
                    <a:pt x="2541" y="0"/>
                  </a:lnTo>
                  <a:lnTo>
                    <a:pt x="2541" y="5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4378326" y="4233863"/>
              <a:ext cx="50800" cy="0"/>
            </a:xfrm>
            <a:custGeom>
              <a:avLst/>
              <a:gdLst>
                <a:gd name="T0" fmla="*/ 40 w 74"/>
                <a:gd name="T1" fmla="*/ 40 w 74"/>
                <a:gd name="T2" fmla="*/ 40 w 74"/>
                <a:gd name="T3" fmla="*/ 40 w 74"/>
                <a:gd name="T4" fmla="*/ 40 w 74"/>
                <a:gd name="T5" fmla="*/ 40 w 74"/>
                <a:gd name="T6" fmla="*/ 0 w 74"/>
                <a:gd name="T7" fmla="*/ 0 w 74"/>
                <a:gd name="T8" fmla="*/ 74 w 74"/>
                <a:gd name="T9" fmla="*/ 0 w 74"/>
                <a:gd name="T10" fmla="*/ 0 w 74"/>
                <a:gd name="T11" fmla="*/ 74 w 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4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7" name="Freeform 148"/>
            <p:cNvSpPr>
              <a:spLocks noEditPoints="1"/>
            </p:cNvSpPr>
            <p:nvPr/>
          </p:nvSpPr>
          <p:spPr bwMode="auto">
            <a:xfrm>
              <a:off x="4378326" y="4233863"/>
              <a:ext cx="50800" cy="0"/>
            </a:xfrm>
            <a:custGeom>
              <a:avLst/>
              <a:gdLst>
                <a:gd name="T0" fmla="*/ 40 w 74"/>
                <a:gd name="T1" fmla="*/ 40 w 74"/>
                <a:gd name="T2" fmla="*/ 40 w 74"/>
                <a:gd name="T3" fmla="*/ 40 w 74"/>
                <a:gd name="T4" fmla="*/ 40 w 74"/>
                <a:gd name="T5" fmla="*/ 40 w 74"/>
                <a:gd name="T6" fmla="*/ 0 w 74"/>
                <a:gd name="T7" fmla="*/ 0 w 74"/>
                <a:gd name="T8" fmla="*/ 74 w 74"/>
                <a:gd name="T9" fmla="*/ 0 w 74"/>
                <a:gd name="T10" fmla="*/ 0 w 74"/>
                <a:gd name="T11" fmla="*/ 74 w 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4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4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8" name="Freeform 149"/>
            <p:cNvSpPr>
              <a:spLocks noEditPoints="1"/>
            </p:cNvSpPr>
            <p:nvPr/>
          </p:nvSpPr>
          <p:spPr bwMode="auto">
            <a:xfrm>
              <a:off x="4497388" y="4189413"/>
              <a:ext cx="52388" cy="0"/>
            </a:xfrm>
            <a:custGeom>
              <a:avLst/>
              <a:gdLst>
                <a:gd name="T0" fmla="*/ 40 w 76"/>
                <a:gd name="T1" fmla="*/ 40 w 76"/>
                <a:gd name="T2" fmla="*/ 40 w 76"/>
                <a:gd name="T3" fmla="*/ 40 w 76"/>
                <a:gd name="T4" fmla="*/ 40 w 76"/>
                <a:gd name="T5" fmla="*/ 40 w 76"/>
                <a:gd name="T6" fmla="*/ 0 w 76"/>
                <a:gd name="T7" fmla="*/ 0 w 76"/>
                <a:gd name="T8" fmla="*/ 76 w 76"/>
                <a:gd name="T9" fmla="*/ 0 w 76"/>
                <a:gd name="T10" fmla="*/ 0 w 76"/>
                <a:gd name="T11" fmla="*/ 76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6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399" name="Freeform 150"/>
            <p:cNvSpPr>
              <a:spLocks noEditPoints="1"/>
            </p:cNvSpPr>
            <p:nvPr/>
          </p:nvSpPr>
          <p:spPr bwMode="auto">
            <a:xfrm>
              <a:off x="4497388" y="4189413"/>
              <a:ext cx="52388" cy="0"/>
            </a:xfrm>
            <a:custGeom>
              <a:avLst/>
              <a:gdLst>
                <a:gd name="T0" fmla="*/ 40 w 76"/>
                <a:gd name="T1" fmla="*/ 40 w 76"/>
                <a:gd name="T2" fmla="*/ 40 w 76"/>
                <a:gd name="T3" fmla="*/ 40 w 76"/>
                <a:gd name="T4" fmla="*/ 40 w 76"/>
                <a:gd name="T5" fmla="*/ 40 w 76"/>
                <a:gd name="T6" fmla="*/ 0 w 76"/>
                <a:gd name="T7" fmla="*/ 0 w 76"/>
                <a:gd name="T8" fmla="*/ 76 w 76"/>
                <a:gd name="T9" fmla="*/ 0 w 76"/>
                <a:gd name="T10" fmla="*/ 0 w 76"/>
                <a:gd name="T11" fmla="*/ 76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76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5" name="Freeform 151"/>
            <p:cNvSpPr>
              <a:spLocks noEditPoints="1"/>
            </p:cNvSpPr>
            <p:nvPr/>
          </p:nvSpPr>
          <p:spPr bwMode="auto">
            <a:xfrm>
              <a:off x="4625976" y="4087813"/>
              <a:ext cx="52388" cy="9525"/>
            </a:xfrm>
            <a:custGeom>
              <a:avLst/>
              <a:gdLst>
                <a:gd name="T0" fmla="*/ 40 w 78"/>
                <a:gd name="T1" fmla="*/ 13 h 13"/>
                <a:gd name="T2" fmla="*/ 40 w 78"/>
                <a:gd name="T3" fmla="*/ 13 h 13"/>
                <a:gd name="T4" fmla="*/ 40 w 78"/>
                <a:gd name="T5" fmla="*/ 0 h 13"/>
                <a:gd name="T6" fmla="*/ 40 w 78"/>
                <a:gd name="T7" fmla="*/ 0 h 13"/>
                <a:gd name="T8" fmla="*/ 40 w 78"/>
                <a:gd name="T9" fmla="*/ 0 h 13"/>
                <a:gd name="T10" fmla="*/ 40 w 78"/>
                <a:gd name="T11" fmla="*/ 0 h 13"/>
                <a:gd name="T12" fmla="*/ 0 w 78"/>
                <a:gd name="T13" fmla="*/ 13 h 13"/>
                <a:gd name="T14" fmla="*/ 0 w 78"/>
                <a:gd name="T15" fmla="*/ 13 h 13"/>
                <a:gd name="T16" fmla="*/ 78 w 78"/>
                <a:gd name="T17" fmla="*/ 13 h 13"/>
                <a:gd name="T18" fmla="*/ 0 w 78"/>
                <a:gd name="T19" fmla="*/ 0 h 13"/>
                <a:gd name="T20" fmla="*/ 0 w 78"/>
                <a:gd name="T21" fmla="*/ 0 h 13"/>
                <a:gd name="T22" fmla="*/ 78 w 7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13"/>
                  </a:moveTo>
                  <a:lnTo>
                    <a:pt x="0" y="13"/>
                  </a:lnTo>
                  <a:lnTo>
                    <a:pt x="78" y="1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097" name="Freeform 152"/>
            <p:cNvSpPr>
              <a:spLocks noEditPoints="1"/>
            </p:cNvSpPr>
            <p:nvPr/>
          </p:nvSpPr>
          <p:spPr bwMode="auto">
            <a:xfrm>
              <a:off x="4625976" y="4087813"/>
              <a:ext cx="52388" cy="9525"/>
            </a:xfrm>
            <a:custGeom>
              <a:avLst/>
              <a:gdLst>
                <a:gd name="T0" fmla="*/ 40 w 78"/>
                <a:gd name="T1" fmla="*/ 13 h 13"/>
                <a:gd name="T2" fmla="*/ 40 w 78"/>
                <a:gd name="T3" fmla="*/ 13 h 13"/>
                <a:gd name="T4" fmla="*/ 40 w 78"/>
                <a:gd name="T5" fmla="*/ 0 h 13"/>
                <a:gd name="T6" fmla="*/ 40 w 78"/>
                <a:gd name="T7" fmla="*/ 0 h 13"/>
                <a:gd name="T8" fmla="*/ 40 w 78"/>
                <a:gd name="T9" fmla="*/ 0 h 13"/>
                <a:gd name="T10" fmla="*/ 40 w 78"/>
                <a:gd name="T11" fmla="*/ 0 h 13"/>
                <a:gd name="T12" fmla="*/ 0 w 78"/>
                <a:gd name="T13" fmla="*/ 13 h 13"/>
                <a:gd name="T14" fmla="*/ 0 w 78"/>
                <a:gd name="T15" fmla="*/ 13 h 13"/>
                <a:gd name="T16" fmla="*/ 78 w 78"/>
                <a:gd name="T17" fmla="*/ 13 h 13"/>
                <a:gd name="T18" fmla="*/ 0 w 78"/>
                <a:gd name="T19" fmla="*/ 0 h 13"/>
                <a:gd name="T20" fmla="*/ 0 w 78"/>
                <a:gd name="T21" fmla="*/ 0 h 13"/>
                <a:gd name="T22" fmla="*/ 78 w 7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13"/>
                  </a:moveTo>
                  <a:lnTo>
                    <a:pt x="0" y="13"/>
                  </a:lnTo>
                  <a:lnTo>
                    <a:pt x="78" y="1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5" name="Freeform 153"/>
            <p:cNvSpPr>
              <a:spLocks noEditPoints="1"/>
            </p:cNvSpPr>
            <p:nvPr/>
          </p:nvSpPr>
          <p:spPr bwMode="auto">
            <a:xfrm>
              <a:off x="4735513" y="3876676"/>
              <a:ext cx="53975" cy="23813"/>
            </a:xfrm>
            <a:custGeom>
              <a:avLst/>
              <a:gdLst>
                <a:gd name="T0" fmla="*/ 40 w 78"/>
                <a:gd name="T1" fmla="*/ 35 h 35"/>
                <a:gd name="T2" fmla="*/ 40 w 78"/>
                <a:gd name="T3" fmla="*/ 35 h 35"/>
                <a:gd name="T4" fmla="*/ 40 w 78"/>
                <a:gd name="T5" fmla="*/ 27 h 35"/>
                <a:gd name="T6" fmla="*/ 40 w 78"/>
                <a:gd name="T7" fmla="*/ 27 h 35"/>
                <a:gd name="T8" fmla="*/ 40 w 78"/>
                <a:gd name="T9" fmla="*/ 27 h 35"/>
                <a:gd name="T10" fmla="*/ 40 w 78"/>
                <a:gd name="T11" fmla="*/ 0 h 35"/>
                <a:gd name="T12" fmla="*/ 0 w 78"/>
                <a:gd name="T13" fmla="*/ 35 h 35"/>
                <a:gd name="T14" fmla="*/ 0 w 78"/>
                <a:gd name="T15" fmla="*/ 35 h 35"/>
                <a:gd name="T16" fmla="*/ 78 w 78"/>
                <a:gd name="T17" fmla="*/ 35 h 35"/>
                <a:gd name="T18" fmla="*/ 0 w 78"/>
                <a:gd name="T19" fmla="*/ 0 h 35"/>
                <a:gd name="T20" fmla="*/ 0 w 78"/>
                <a:gd name="T21" fmla="*/ 0 h 35"/>
                <a:gd name="T22" fmla="*/ 78 w 7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35">
                  <a:moveTo>
                    <a:pt x="40" y="35"/>
                  </a:moveTo>
                  <a:lnTo>
                    <a:pt x="40" y="35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5"/>
                  </a:moveTo>
                  <a:lnTo>
                    <a:pt x="0" y="35"/>
                  </a:lnTo>
                  <a:lnTo>
                    <a:pt x="78" y="3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6" name="Freeform 154"/>
            <p:cNvSpPr>
              <a:spLocks noEditPoints="1"/>
            </p:cNvSpPr>
            <p:nvPr/>
          </p:nvSpPr>
          <p:spPr bwMode="auto">
            <a:xfrm>
              <a:off x="4735513" y="3876676"/>
              <a:ext cx="53975" cy="23813"/>
            </a:xfrm>
            <a:custGeom>
              <a:avLst/>
              <a:gdLst>
                <a:gd name="T0" fmla="*/ 40 w 78"/>
                <a:gd name="T1" fmla="*/ 35 h 35"/>
                <a:gd name="T2" fmla="*/ 40 w 78"/>
                <a:gd name="T3" fmla="*/ 35 h 35"/>
                <a:gd name="T4" fmla="*/ 40 w 78"/>
                <a:gd name="T5" fmla="*/ 27 h 35"/>
                <a:gd name="T6" fmla="*/ 40 w 78"/>
                <a:gd name="T7" fmla="*/ 27 h 35"/>
                <a:gd name="T8" fmla="*/ 40 w 78"/>
                <a:gd name="T9" fmla="*/ 27 h 35"/>
                <a:gd name="T10" fmla="*/ 40 w 78"/>
                <a:gd name="T11" fmla="*/ 0 h 35"/>
                <a:gd name="T12" fmla="*/ 0 w 78"/>
                <a:gd name="T13" fmla="*/ 35 h 35"/>
                <a:gd name="T14" fmla="*/ 0 w 78"/>
                <a:gd name="T15" fmla="*/ 35 h 35"/>
                <a:gd name="T16" fmla="*/ 78 w 78"/>
                <a:gd name="T17" fmla="*/ 35 h 35"/>
                <a:gd name="T18" fmla="*/ 0 w 78"/>
                <a:gd name="T19" fmla="*/ 0 h 35"/>
                <a:gd name="T20" fmla="*/ 0 w 78"/>
                <a:gd name="T21" fmla="*/ 0 h 35"/>
                <a:gd name="T22" fmla="*/ 78 w 7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35">
                  <a:moveTo>
                    <a:pt x="40" y="35"/>
                  </a:moveTo>
                  <a:lnTo>
                    <a:pt x="40" y="35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35"/>
                  </a:moveTo>
                  <a:lnTo>
                    <a:pt x="0" y="35"/>
                  </a:lnTo>
                  <a:lnTo>
                    <a:pt x="78" y="3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7" name="Freeform 155"/>
            <p:cNvSpPr>
              <a:spLocks noEditPoints="1"/>
            </p:cNvSpPr>
            <p:nvPr/>
          </p:nvSpPr>
          <p:spPr bwMode="auto">
            <a:xfrm>
              <a:off x="4781551" y="3684588"/>
              <a:ext cx="53975" cy="28575"/>
            </a:xfrm>
            <a:custGeom>
              <a:avLst/>
              <a:gdLst>
                <a:gd name="T0" fmla="*/ 40 w 80"/>
                <a:gd name="T1" fmla="*/ 40 h 40"/>
                <a:gd name="T2" fmla="*/ 40 w 80"/>
                <a:gd name="T3" fmla="*/ 40 h 40"/>
                <a:gd name="T4" fmla="*/ 40 w 80"/>
                <a:gd name="T5" fmla="*/ 27 h 40"/>
                <a:gd name="T6" fmla="*/ 40 w 80"/>
                <a:gd name="T7" fmla="*/ 27 h 40"/>
                <a:gd name="T8" fmla="*/ 40 w 80"/>
                <a:gd name="T9" fmla="*/ 27 h 40"/>
                <a:gd name="T10" fmla="*/ 40 w 80"/>
                <a:gd name="T11" fmla="*/ 0 h 40"/>
                <a:gd name="T12" fmla="*/ 0 w 80"/>
                <a:gd name="T13" fmla="*/ 40 h 40"/>
                <a:gd name="T14" fmla="*/ 0 w 80"/>
                <a:gd name="T15" fmla="*/ 40 h 40"/>
                <a:gd name="T16" fmla="*/ 80 w 80"/>
                <a:gd name="T17" fmla="*/ 40 h 40"/>
                <a:gd name="T18" fmla="*/ 0 w 80"/>
                <a:gd name="T19" fmla="*/ 0 h 40"/>
                <a:gd name="T20" fmla="*/ 0 w 80"/>
                <a:gd name="T21" fmla="*/ 0 h 40"/>
                <a:gd name="T22" fmla="*/ 80 w 80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40">
                  <a:moveTo>
                    <a:pt x="40" y="40"/>
                  </a:moveTo>
                  <a:lnTo>
                    <a:pt x="40" y="40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40"/>
                  </a:moveTo>
                  <a:lnTo>
                    <a:pt x="0" y="40"/>
                  </a:lnTo>
                  <a:lnTo>
                    <a:pt x="8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8" name="Freeform 156"/>
            <p:cNvSpPr>
              <a:spLocks noEditPoints="1"/>
            </p:cNvSpPr>
            <p:nvPr/>
          </p:nvSpPr>
          <p:spPr bwMode="auto">
            <a:xfrm>
              <a:off x="4781551" y="3684588"/>
              <a:ext cx="53975" cy="28575"/>
            </a:xfrm>
            <a:custGeom>
              <a:avLst/>
              <a:gdLst>
                <a:gd name="T0" fmla="*/ 40 w 80"/>
                <a:gd name="T1" fmla="*/ 40 h 40"/>
                <a:gd name="T2" fmla="*/ 40 w 80"/>
                <a:gd name="T3" fmla="*/ 40 h 40"/>
                <a:gd name="T4" fmla="*/ 40 w 80"/>
                <a:gd name="T5" fmla="*/ 27 h 40"/>
                <a:gd name="T6" fmla="*/ 40 w 80"/>
                <a:gd name="T7" fmla="*/ 27 h 40"/>
                <a:gd name="T8" fmla="*/ 40 w 80"/>
                <a:gd name="T9" fmla="*/ 27 h 40"/>
                <a:gd name="T10" fmla="*/ 40 w 80"/>
                <a:gd name="T11" fmla="*/ 0 h 40"/>
                <a:gd name="T12" fmla="*/ 0 w 80"/>
                <a:gd name="T13" fmla="*/ 40 h 40"/>
                <a:gd name="T14" fmla="*/ 0 w 80"/>
                <a:gd name="T15" fmla="*/ 40 h 40"/>
                <a:gd name="T16" fmla="*/ 80 w 80"/>
                <a:gd name="T17" fmla="*/ 40 h 40"/>
                <a:gd name="T18" fmla="*/ 0 w 80"/>
                <a:gd name="T19" fmla="*/ 0 h 40"/>
                <a:gd name="T20" fmla="*/ 0 w 80"/>
                <a:gd name="T21" fmla="*/ 0 h 40"/>
                <a:gd name="T22" fmla="*/ 80 w 80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40">
                  <a:moveTo>
                    <a:pt x="40" y="40"/>
                  </a:moveTo>
                  <a:lnTo>
                    <a:pt x="40" y="40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40"/>
                  </a:moveTo>
                  <a:lnTo>
                    <a:pt x="0" y="40"/>
                  </a:lnTo>
                  <a:lnTo>
                    <a:pt x="8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19" name="Freeform 157"/>
            <p:cNvSpPr>
              <a:spLocks noEditPoints="1"/>
            </p:cNvSpPr>
            <p:nvPr/>
          </p:nvSpPr>
          <p:spPr bwMode="auto">
            <a:xfrm>
              <a:off x="4827588" y="3492501"/>
              <a:ext cx="53975" cy="36513"/>
            </a:xfrm>
            <a:custGeom>
              <a:avLst/>
              <a:gdLst>
                <a:gd name="T0" fmla="*/ 40 w 80"/>
                <a:gd name="T1" fmla="*/ 54 h 54"/>
                <a:gd name="T2" fmla="*/ 40 w 80"/>
                <a:gd name="T3" fmla="*/ 54 h 54"/>
                <a:gd name="T4" fmla="*/ 40 w 80"/>
                <a:gd name="T5" fmla="*/ 27 h 54"/>
                <a:gd name="T6" fmla="*/ 40 w 80"/>
                <a:gd name="T7" fmla="*/ 27 h 54"/>
                <a:gd name="T8" fmla="*/ 40 w 80"/>
                <a:gd name="T9" fmla="*/ 27 h 54"/>
                <a:gd name="T10" fmla="*/ 40 w 80"/>
                <a:gd name="T11" fmla="*/ 0 h 54"/>
                <a:gd name="T12" fmla="*/ 0 w 80"/>
                <a:gd name="T13" fmla="*/ 54 h 54"/>
                <a:gd name="T14" fmla="*/ 0 w 80"/>
                <a:gd name="T15" fmla="*/ 54 h 54"/>
                <a:gd name="T16" fmla="*/ 80 w 80"/>
                <a:gd name="T17" fmla="*/ 54 h 54"/>
                <a:gd name="T18" fmla="*/ 0 w 80"/>
                <a:gd name="T19" fmla="*/ 0 h 54"/>
                <a:gd name="T20" fmla="*/ 0 w 80"/>
                <a:gd name="T21" fmla="*/ 0 h 54"/>
                <a:gd name="T22" fmla="*/ 80 w 80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80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0" name="Freeform 158"/>
            <p:cNvSpPr>
              <a:spLocks noEditPoints="1"/>
            </p:cNvSpPr>
            <p:nvPr/>
          </p:nvSpPr>
          <p:spPr bwMode="auto">
            <a:xfrm>
              <a:off x="4827588" y="3492501"/>
              <a:ext cx="53975" cy="36513"/>
            </a:xfrm>
            <a:custGeom>
              <a:avLst/>
              <a:gdLst>
                <a:gd name="T0" fmla="*/ 40 w 80"/>
                <a:gd name="T1" fmla="*/ 54 h 54"/>
                <a:gd name="T2" fmla="*/ 40 w 80"/>
                <a:gd name="T3" fmla="*/ 54 h 54"/>
                <a:gd name="T4" fmla="*/ 40 w 80"/>
                <a:gd name="T5" fmla="*/ 27 h 54"/>
                <a:gd name="T6" fmla="*/ 40 w 80"/>
                <a:gd name="T7" fmla="*/ 27 h 54"/>
                <a:gd name="T8" fmla="*/ 40 w 80"/>
                <a:gd name="T9" fmla="*/ 27 h 54"/>
                <a:gd name="T10" fmla="*/ 40 w 80"/>
                <a:gd name="T11" fmla="*/ 0 h 54"/>
                <a:gd name="T12" fmla="*/ 0 w 80"/>
                <a:gd name="T13" fmla="*/ 54 h 54"/>
                <a:gd name="T14" fmla="*/ 0 w 80"/>
                <a:gd name="T15" fmla="*/ 54 h 54"/>
                <a:gd name="T16" fmla="*/ 80 w 80"/>
                <a:gd name="T17" fmla="*/ 54 h 54"/>
                <a:gd name="T18" fmla="*/ 0 w 80"/>
                <a:gd name="T19" fmla="*/ 0 h 54"/>
                <a:gd name="T20" fmla="*/ 0 w 80"/>
                <a:gd name="T21" fmla="*/ 0 h 54"/>
                <a:gd name="T22" fmla="*/ 80 w 80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80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1" name="Freeform 159"/>
            <p:cNvSpPr>
              <a:spLocks noEditPoints="1"/>
            </p:cNvSpPr>
            <p:nvPr/>
          </p:nvSpPr>
          <p:spPr bwMode="auto">
            <a:xfrm>
              <a:off x="4881563" y="3336926"/>
              <a:ext cx="55563" cy="42863"/>
            </a:xfrm>
            <a:custGeom>
              <a:avLst/>
              <a:gdLst>
                <a:gd name="T0" fmla="*/ 40 w 80"/>
                <a:gd name="T1" fmla="*/ 62 h 62"/>
                <a:gd name="T2" fmla="*/ 40 w 80"/>
                <a:gd name="T3" fmla="*/ 62 h 62"/>
                <a:gd name="T4" fmla="*/ 40 w 80"/>
                <a:gd name="T5" fmla="*/ 26 h 62"/>
                <a:gd name="T6" fmla="*/ 40 w 80"/>
                <a:gd name="T7" fmla="*/ 26 h 62"/>
                <a:gd name="T8" fmla="*/ 40 w 80"/>
                <a:gd name="T9" fmla="*/ 26 h 62"/>
                <a:gd name="T10" fmla="*/ 40 w 80"/>
                <a:gd name="T11" fmla="*/ 0 h 62"/>
                <a:gd name="T12" fmla="*/ 0 w 80"/>
                <a:gd name="T13" fmla="*/ 62 h 62"/>
                <a:gd name="T14" fmla="*/ 0 w 80"/>
                <a:gd name="T15" fmla="*/ 62 h 62"/>
                <a:gd name="T16" fmla="*/ 80 w 80"/>
                <a:gd name="T17" fmla="*/ 62 h 62"/>
                <a:gd name="T18" fmla="*/ 0 w 80"/>
                <a:gd name="T19" fmla="*/ 0 h 62"/>
                <a:gd name="T20" fmla="*/ 0 w 80"/>
                <a:gd name="T21" fmla="*/ 0 h 62"/>
                <a:gd name="T22" fmla="*/ 80 w 80"/>
                <a:gd name="T2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2">
                  <a:moveTo>
                    <a:pt x="40" y="62"/>
                  </a:moveTo>
                  <a:lnTo>
                    <a:pt x="40" y="62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2"/>
                  </a:moveTo>
                  <a:lnTo>
                    <a:pt x="0" y="62"/>
                  </a:lnTo>
                  <a:lnTo>
                    <a:pt x="80" y="6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2" name="Freeform 160"/>
            <p:cNvSpPr>
              <a:spLocks noEditPoints="1"/>
            </p:cNvSpPr>
            <p:nvPr/>
          </p:nvSpPr>
          <p:spPr bwMode="auto">
            <a:xfrm>
              <a:off x="4881563" y="3336926"/>
              <a:ext cx="55563" cy="42863"/>
            </a:xfrm>
            <a:custGeom>
              <a:avLst/>
              <a:gdLst>
                <a:gd name="T0" fmla="*/ 40 w 80"/>
                <a:gd name="T1" fmla="*/ 62 h 62"/>
                <a:gd name="T2" fmla="*/ 40 w 80"/>
                <a:gd name="T3" fmla="*/ 62 h 62"/>
                <a:gd name="T4" fmla="*/ 40 w 80"/>
                <a:gd name="T5" fmla="*/ 26 h 62"/>
                <a:gd name="T6" fmla="*/ 40 w 80"/>
                <a:gd name="T7" fmla="*/ 26 h 62"/>
                <a:gd name="T8" fmla="*/ 40 w 80"/>
                <a:gd name="T9" fmla="*/ 26 h 62"/>
                <a:gd name="T10" fmla="*/ 40 w 80"/>
                <a:gd name="T11" fmla="*/ 0 h 62"/>
                <a:gd name="T12" fmla="*/ 0 w 80"/>
                <a:gd name="T13" fmla="*/ 62 h 62"/>
                <a:gd name="T14" fmla="*/ 0 w 80"/>
                <a:gd name="T15" fmla="*/ 62 h 62"/>
                <a:gd name="T16" fmla="*/ 80 w 80"/>
                <a:gd name="T17" fmla="*/ 62 h 62"/>
                <a:gd name="T18" fmla="*/ 0 w 80"/>
                <a:gd name="T19" fmla="*/ 0 h 62"/>
                <a:gd name="T20" fmla="*/ 0 w 80"/>
                <a:gd name="T21" fmla="*/ 0 h 62"/>
                <a:gd name="T22" fmla="*/ 80 w 80"/>
                <a:gd name="T2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2">
                  <a:moveTo>
                    <a:pt x="40" y="62"/>
                  </a:moveTo>
                  <a:lnTo>
                    <a:pt x="40" y="62"/>
                  </a:lnTo>
                  <a:lnTo>
                    <a:pt x="40" y="26"/>
                  </a:lnTo>
                  <a:moveTo>
                    <a:pt x="40" y="26"/>
                  </a:moveTo>
                  <a:lnTo>
                    <a:pt x="40" y="26"/>
                  </a:lnTo>
                  <a:lnTo>
                    <a:pt x="40" y="0"/>
                  </a:lnTo>
                  <a:moveTo>
                    <a:pt x="0" y="62"/>
                  </a:moveTo>
                  <a:lnTo>
                    <a:pt x="0" y="62"/>
                  </a:lnTo>
                  <a:lnTo>
                    <a:pt x="80" y="6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3" name="Freeform 161"/>
            <p:cNvSpPr>
              <a:spLocks noEditPoints="1"/>
            </p:cNvSpPr>
            <p:nvPr/>
          </p:nvSpPr>
          <p:spPr bwMode="auto">
            <a:xfrm>
              <a:off x="4910138" y="3154363"/>
              <a:ext cx="52388" cy="55563"/>
            </a:xfrm>
            <a:custGeom>
              <a:avLst/>
              <a:gdLst>
                <a:gd name="T0" fmla="*/ 40 w 77"/>
                <a:gd name="T1" fmla="*/ 80 h 80"/>
                <a:gd name="T2" fmla="*/ 40 w 77"/>
                <a:gd name="T3" fmla="*/ 80 h 80"/>
                <a:gd name="T4" fmla="*/ 40 w 77"/>
                <a:gd name="T5" fmla="*/ 40 h 80"/>
                <a:gd name="T6" fmla="*/ 40 w 77"/>
                <a:gd name="T7" fmla="*/ 40 h 80"/>
                <a:gd name="T8" fmla="*/ 40 w 77"/>
                <a:gd name="T9" fmla="*/ 40 h 80"/>
                <a:gd name="T10" fmla="*/ 40 w 77"/>
                <a:gd name="T11" fmla="*/ 0 h 80"/>
                <a:gd name="T12" fmla="*/ 0 w 77"/>
                <a:gd name="T13" fmla="*/ 80 h 80"/>
                <a:gd name="T14" fmla="*/ 0 w 77"/>
                <a:gd name="T15" fmla="*/ 80 h 80"/>
                <a:gd name="T16" fmla="*/ 77 w 77"/>
                <a:gd name="T17" fmla="*/ 80 h 80"/>
                <a:gd name="T18" fmla="*/ 0 w 77"/>
                <a:gd name="T19" fmla="*/ 0 h 80"/>
                <a:gd name="T20" fmla="*/ 0 w 77"/>
                <a:gd name="T21" fmla="*/ 0 h 80"/>
                <a:gd name="T22" fmla="*/ 77 w 77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7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4" name="Freeform 162"/>
            <p:cNvSpPr>
              <a:spLocks noEditPoints="1"/>
            </p:cNvSpPr>
            <p:nvPr/>
          </p:nvSpPr>
          <p:spPr bwMode="auto">
            <a:xfrm>
              <a:off x="4910138" y="3154363"/>
              <a:ext cx="52388" cy="55563"/>
            </a:xfrm>
            <a:custGeom>
              <a:avLst/>
              <a:gdLst>
                <a:gd name="T0" fmla="*/ 40 w 77"/>
                <a:gd name="T1" fmla="*/ 80 h 80"/>
                <a:gd name="T2" fmla="*/ 40 w 77"/>
                <a:gd name="T3" fmla="*/ 80 h 80"/>
                <a:gd name="T4" fmla="*/ 40 w 77"/>
                <a:gd name="T5" fmla="*/ 40 h 80"/>
                <a:gd name="T6" fmla="*/ 40 w 77"/>
                <a:gd name="T7" fmla="*/ 40 h 80"/>
                <a:gd name="T8" fmla="*/ 40 w 77"/>
                <a:gd name="T9" fmla="*/ 40 h 80"/>
                <a:gd name="T10" fmla="*/ 40 w 77"/>
                <a:gd name="T11" fmla="*/ 0 h 80"/>
                <a:gd name="T12" fmla="*/ 0 w 77"/>
                <a:gd name="T13" fmla="*/ 80 h 80"/>
                <a:gd name="T14" fmla="*/ 0 w 77"/>
                <a:gd name="T15" fmla="*/ 80 h 80"/>
                <a:gd name="T16" fmla="*/ 77 w 77"/>
                <a:gd name="T17" fmla="*/ 80 h 80"/>
                <a:gd name="T18" fmla="*/ 0 w 77"/>
                <a:gd name="T19" fmla="*/ 0 h 80"/>
                <a:gd name="T20" fmla="*/ 0 w 77"/>
                <a:gd name="T21" fmla="*/ 0 h 80"/>
                <a:gd name="T22" fmla="*/ 77 w 77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77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5" name="Freeform 163"/>
            <p:cNvSpPr>
              <a:spLocks noEditPoints="1"/>
            </p:cNvSpPr>
            <p:nvPr/>
          </p:nvSpPr>
          <p:spPr bwMode="auto">
            <a:xfrm>
              <a:off x="4937126" y="3017838"/>
              <a:ext cx="55563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6" name="Freeform 164"/>
            <p:cNvSpPr>
              <a:spLocks noEditPoints="1"/>
            </p:cNvSpPr>
            <p:nvPr/>
          </p:nvSpPr>
          <p:spPr bwMode="auto">
            <a:xfrm>
              <a:off x="4937126" y="3017838"/>
              <a:ext cx="55563" cy="53975"/>
            </a:xfrm>
            <a:custGeom>
              <a:avLst/>
              <a:gdLst>
                <a:gd name="T0" fmla="*/ 40 w 80"/>
                <a:gd name="T1" fmla="*/ 80 h 80"/>
                <a:gd name="T2" fmla="*/ 40 w 80"/>
                <a:gd name="T3" fmla="*/ 80 h 80"/>
                <a:gd name="T4" fmla="*/ 40 w 80"/>
                <a:gd name="T5" fmla="*/ 40 h 80"/>
                <a:gd name="T6" fmla="*/ 40 w 80"/>
                <a:gd name="T7" fmla="*/ 40 h 80"/>
                <a:gd name="T8" fmla="*/ 40 w 80"/>
                <a:gd name="T9" fmla="*/ 40 h 80"/>
                <a:gd name="T10" fmla="*/ 40 w 80"/>
                <a:gd name="T11" fmla="*/ 0 h 80"/>
                <a:gd name="T12" fmla="*/ 0 w 80"/>
                <a:gd name="T13" fmla="*/ 80 h 80"/>
                <a:gd name="T14" fmla="*/ 0 w 80"/>
                <a:gd name="T15" fmla="*/ 80 h 80"/>
                <a:gd name="T16" fmla="*/ 80 w 80"/>
                <a:gd name="T17" fmla="*/ 80 h 80"/>
                <a:gd name="T18" fmla="*/ 0 w 80"/>
                <a:gd name="T19" fmla="*/ 0 h 80"/>
                <a:gd name="T20" fmla="*/ 0 w 80"/>
                <a:gd name="T21" fmla="*/ 0 h 80"/>
                <a:gd name="T22" fmla="*/ 80 w 80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lnTo>
                    <a:pt x="40" y="8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80"/>
                  </a:moveTo>
                  <a:lnTo>
                    <a:pt x="0" y="80"/>
                  </a:lnTo>
                  <a:lnTo>
                    <a:pt x="80" y="8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127" name="Freeform 165"/>
            <p:cNvSpPr>
              <a:spLocks noEditPoints="1"/>
            </p:cNvSpPr>
            <p:nvPr/>
          </p:nvSpPr>
          <p:spPr bwMode="auto">
            <a:xfrm>
              <a:off x="4973638" y="2898776"/>
              <a:ext cx="55563" cy="68263"/>
            </a:xfrm>
            <a:custGeom>
              <a:avLst/>
              <a:gdLst>
                <a:gd name="T0" fmla="*/ 40 w 80"/>
                <a:gd name="T1" fmla="*/ 101 h 101"/>
                <a:gd name="T2" fmla="*/ 40 w 80"/>
                <a:gd name="T3" fmla="*/ 101 h 101"/>
                <a:gd name="T4" fmla="*/ 40 w 80"/>
                <a:gd name="T5" fmla="*/ 53 h 101"/>
                <a:gd name="T6" fmla="*/ 40 w 80"/>
                <a:gd name="T7" fmla="*/ 53 h 101"/>
                <a:gd name="T8" fmla="*/ 40 w 80"/>
                <a:gd name="T9" fmla="*/ 53 h 101"/>
                <a:gd name="T10" fmla="*/ 40 w 80"/>
                <a:gd name="T11" fmla="*/ 0 h 101"/>
                <a:gd name="T12" fmla="*/ 0 w 80"/>
                <a:gd name="T13" fmla="*/ 101 h 101"/>
                <a:gd name="T14" fmla="*/ 0 w 80"/>
                <a:gd name="T15" fmla="*/ 101 h 101"/>
                <a:gd name="T16" fmla="*/ 80 w 80"/>
                <a:gd name="T17" fmla="*/ 101 h 101"/>
                <a:gd name="T18" fmla="*/ 0 w 80"/>
                <a:gd name="T19" fmla="*/ 0 h 101"/>
                <a:gd name="T20" fmla="*/ 0 w 80"/>
                <a:gd name="T21" fmla="*/ 0 h 101"/>
                <a:gd name="T22" fmla="*/ 80 w 80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1">
                  <a:moveTo>
                    <a:pt x="40" y="101"/>
                  </a:moveTo>
                  <a:lnTo>
                    <a:pt x="40" y="101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1"/>
                  </a:moveTo>
                  <a:lnTo>
                    <a:pt x="0" y="101"/>
                  </a:lnTo>
                  <a:lnTo>
                    <a:pt x="80" y="10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6" name="Freeform 166"/>
            <p:cNvSpPr>
              <a:spLocks noEditPoints="1"/>
            </p:cNvSpPr>
            <p:nvPr/>
          </p:nvSpPr>
          <p:spPr bwMode="auto">
            <a:xfrm>
              <a:off x="4973638" y="2898776"/>
              <a:ext cx="55563" cy="68263"/>
            </a:xfrm>
            <a:custGeom>
              <a:avLst/>
              <a:gdLst>
                <a:gd name="T0" fmla="*/ 40 w 80"/>
                <a:gd name="T1" fmla="*/ 101 h 101"/>
                <a:gd name="T2" fmla="*/ 40 w 80"/>
                <a:gd name="T3" fmla="*/ 101 h 101"/>
                <a:gd name="T4" fmla="*/ 40 w 80"/>
                <a:gd name="T5" fmla="*/ 53 h 101"/>
                <a:gd name="T6" fmla="*/ 40 w 80"/>
                <a:gd name="T7" fmla="*/ 53 h 101"/>
                <a:gd name="T8" fmla="*/ 40 w 80"/>
                <a:gd name="T9" fmla="*/ 53 h 101"/>
                <a:gd name="T10" fmla="*/ 40 w 80"/>
                <a:gd name="T11" fmla="*/ 0 h 101"/>
                <a:gd name="T12" fmla="*/ 0 w 80"/>
                <a:gd name="T13" fmla="*/ 101 h 101"/>
                <a:gd name="T14" fmla="*/ 0 w 80"/>
                <a:gd name="T15" fmla="*/ 101 h 101"/>
                <a:gd name="T16" fmla="*/ 80 w 80"/>
                <a:gd name="T17" fmla="*/ 101 h 101"/>
                <a:gd name="T18" fmla="*/ 0 w 80"/>
                <a:gd name="T19" fmla="*/ 0 h 101"/>
                <a:gd name="T20" fmla="*/ 0 w 80"/>
                <a:gd name="T21" fmla="*/ 0 h 101"/>
                <a:gd name="T22" fmla="*/ 80 w 80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1">
                  <a:moveTo>
                    <a:pt x="40" y="101"/>
                  </a:moveTo>
                  <a:lnTo>
                    <a:pt x="40" y="101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1"/>
                  </a:moveTo>
                  <a:lnTo>
                    <a:pt x="0" y="101"/>
                  </a:lnTo>
                  <a:lnTo>
                    <a:pt x="80" y="10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7" name="Freeform 167"/>
            <p:cNvSpPr>
              <a:spLocks noEditPoints="1"/>
            </p:cNvSpPr>
            <p:nvPr/>
          </p:nvSpPr>
          <p:spPr bwMode="auto">
            <a:xfrm>
              <a:off x="5010151" y="2806701"/>
              <a:ext cx="55563" cy="71438"/>
            </a:xfrm>
            <a:custGeom>
              <a:avLst/>
              <a:gdLst>
                <a:gd name="T0" fmla="*/ 40 w 80"/>
                <a:gd name="T1" fmla="*/ 104 h 104"/>
                <a:gd name="T2" fmla="*/ 40 w 80"/>
                <a:gd name="T3" fmla="*/ 104 h 104"/>
                <a:gd name="T4" fmla="*/ 40 w 80"/>
                <a:gd name="T5" fmla="*/ 54 h 104"/>
                <a:gd name="T6" fmla="*/ 40 w 80"/>
                <a:gd name="T7" fmla="*/ 54 h 104"/>
                <a:gd name="T8" fmla="*/ 40 w 80"/>
                <a:gd name="T9" fmla="*/ 54 h 104"/>
                <a:gd name="T10" fmla="*/ 40 w 80"/>
                <a:gd name="T11" fmla="*/ 0 h 104"/>
                <a:gd name="T12" fmla="*/ 0 w 80"/>
                <a:gd name="T13" fmla="*/ 104 h 104"/>
                <a:gd name="T14" fmla="*/ 0 w 80"/>
                <a:gd name="T15" fmla="*/ 104 h 104"/>
                <a:gd name="T16" fmla="*/ 80 w 80"/>
                <a:gd name="T17" fmla="*/ 104 h 104"/>
                <a:gd name="T18" fmla="*/ 0 w 80"/>
                <a:gd name="T19" fmla="*/ 0 h 104"/>
                <a:gd name="T20" fmla="*/ 0 w 80"/>
                <a:gd name="T21" fmla="*/ 0 h 104"/>
                <a:gd name="T22" fmla="*/ 80 w 80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4">
                  <a:moveTo>
                    <a:pt x="40" y="104"/>
                  </a:moveTo>
                  <a:lnTo>
                    <a:pt x="40" y="104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4"/>
                  </a:moveTo>
                  <a:lnTo>
                    <a:pt x="0" y="104"/>
                  </a:lnTo>
                  <a:lnTo>
                    <a:pt x="80" y="10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8" name="Freeform 168"/>
            <p:cNvSpPr>
              <a:spLocks noEditPoints="1"/>
            </p:cNvSpPr>
            <p:nvPr/>
          </p:nvSpPr>
          <p:spPr bwMode="auto">
            <a:xfrm>
              <a:off x="5010151" y="2806701"/>
              <a:ext cx="55563" cy="71438"/>
            </a:xfrm>
            <a:custGeom>
              <a:avLst/>
              <a:gdLst>
                <a:gd name="T0" fmla="*/ 40 w 80"/>
                <a:gd name="T1" fmla="*/ 104 h 104"/>
                <a:gd name="T2" fmla="*/ 40 w 80"/>
                <a:gd name="T3" fmla="*/ 104 h 104"/>
                <a:gd name="T4" fmla="*/ 40 w 80"/>
                <a:gd name="T5" fmla="*/ 54 h 104"/>
                <a:gd name="T6" fmla="*/ 40 w 80"/>
                <a:gd name="T7" fmla="*/ 54 h 104"/>
                <a:gd name="T8" fmla="*/ 40 w 80"/>
                <a:gd name="T9" fmla="*/ 54 h 104"/>
                <a:gd name="T10" fmla="*/ 40 w 80"/>
                <a:gd name="T11" fmla="*/ 0 h 104"/>
                <a:gd name="T12" fmla="*/ 0 w 80"/>
                <a:gd name="T13" fmla="*/ 104 h 104"/>
                <a:gd name="T14" fmla="*/ 0 w 80"/>
                <a:gd name="T15" fmla="*/ 104 h 104"/>
                <a:gd name="T16" fmla="*/ 80 w 80"/>
                <a:gd name="T17" fmla="*/ 104 h 104"/>
                <a:gd name="T18" fmla="*/ 0 w 80"/>
                <a:gd name="T19" fmla="*/ 0 h 104"/>
                <a:gd name="T20" fmla="*/ 0 w 80"/>
                <a:gd name="T21" fmla="*/ 0 h 104"/>
                <a:gd name="T22" fmla="*/ 80 w 80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4">
                  <a:moveTo>
                    <a:pt x="40" y="104"/>
                  </a:moveTo>
                  <a:lnTo>
                    <a:pt x="40" y="104"/>
                  </a:lnTo>
                  <a:lnTo>
                    <a:pt x="40" y="54"/>
                  </a:lnTo>
                  <a:moveTo>
                    <a:pt x="40" y="54"/>
                  </a:moveTo>
                  <a:lnTo>
                    <a:pt x="40" y="54"/>
                  </a:lnTo>
                  <a:lnTo>
                    <a:pt x="40" y="0"/>
                  </a:lnTo>
                  <a:moveTo>
                    <a:pt x="0" y="104"/>
                  </a:moveTo>
                  <a:lnTo>
                    <a:pt x="0" y="104"/>
                  </a:lnTo>
                  <a:lnTo>
                    <a:pt x="80" y="10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59" name="Freeform 169"/>
            <p:cNvSpPr>
              <a:spLocks noEditPoints="1"/>
            </p:cNvSpPr>
            <p:nvPr/>
          </p:nvSpPr>
          <p:spPr bwMode="auto">
            <a:xfrm>
              <a:off x="5046663" y="2697163"/>
              <a:ext cx="55563" cy="80963"/>
            </a:xfrm>
            <a:custGeom>
              <a:avLst/>
              <a:gdLst>
                <a:gd name="T0" fmla="*/ 40 w 79"/>
                <a:gd name="T1" fmla="*/ 120 h 120"/>
                <a:gd name="T2" fmla="*/ 40 w 79"/>
                <a:gd name="T3" fmla="*/ 120 h 120"/>
                <a:gd name="T4" fmla="*/ 40 w 79"/>
                <a:gd name="T5" fmla="*/ 67 h 120"/>
                <a:gd name="T6" fmla="*/ 40 w 79"/>
                <a:gd name="T7" fmla="*/ 67 h 120"/>
                <a:gd name="T8" fmla="*/ 40 w 79"/>
                <a:gd name="T9" fmla="*/ 67 h 120"/>
                <a:gd name="T10" fmla="*/ 40 w 79"/>
                <a:gd name="T11" fmla="*/ 0 h 120"/>
                <a:gd name="T12" fmla="*/ 0 w 79"/>
                <a:gd name="T13" fmla="*/ 120 h 120"/>
                <a:gd name="T14" fmla="*/ 0 w 79"/>
                <a:gd name="T15" fmla="*/ 120 h 120"/>
                <a:gd name="T16" fmla="*/ 79 w 79"/>
                <a:gd name="T17" fmla="*/ 120 h 120"/>
                <a:gd name="T18" fmla="*/ 0 w 79"/>
                <a:gd name="T19" fmla="*/ 0 h 120"/>
                <a:gd name="T20" fmla="*/ 0 w 79"/>
                <a:gd name="T21" fmla="*/ 0 h 120"/>
                <a:gd name="T22" fmla="*/ 79 w 79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9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9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1" name="Freeform 170"/>
            <p:cNvSpPr>
              <a:spLocks noEditPoints="1"/>
            </p:cNvSpPr>
            <p:nvPr/>
          </p:nvSpPr>
          <p:spPr bwMode="auto">
            <a:xfrm>
              <a:off x="5046663" y="2697163"/>
              <a:ext cx="55563" cy="80963"/>
            </a:xfrm>
            <a:custGeom>
              <a:avLst/>
              <a:gdLst>
                <a:gd name="T0" fmla="*/ 40 w 79"/>
                <a:gd name="T1" fmla="*/ 120 h 120"/>
                <a:gd name="T2" fmla="*/ 40 w 79"/>
                <a:gd name="T3" fmla="*/ 120 h 120"/>
                <a:gd name="T4" fmla="*/ 40 w 79"/>
                <a:gd name="T5" fmla="*/ 67 h 120"/>
                <a:gd name="T6" fmla="*/ 40 w 79"/>
                <a:gd name="T7" fmla="*/ 67 h 120"/>
                <a:gd name="T8" fmla="*/ 40 w 79"/>
                <a:gd name="T9" fmla="*/ 67 h 120"/>
                <a:gd name="T10" fmla="*/ 40 w 79"/>
                <a:gd name="T11" fmla="*/ 0 h 120"/>
                <a:gd name="T12" fmla="*/ 0 w 79"/>
                <a:gd name="T13" fmla="*/ 120 h 120"/>
                <a:gd name="T14" fmla="*/ 0 w 79"/>
                <a:gd name="T15" fmla="*/ 120 h 120"/>
                <a:gd name="T16" fmla="*/ 79 w 79"/>
                <a:gd name="T17" fmla="*/ 120 h 120"/>
                <a:gd name="T18" fmla="*/ 0 w 79"/>
                <a:gd name="T19" fmla="*/ 0 h 120"/>
                <a:gd name="T20" fmla="*/ 0 w 79"/>
                <a:gd name="T21" fmla="*/ 0 h 120"/>
                <a:gd name="T22" fmla="*/ 79 w 79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9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2" name="Freeform 171"/>
            <p:cNvSpPr>
              <a:spLocks noEditPoints="1"/>
            </p:cNvSpPr>
            <p:nvPr/>
          </p:nvSpPr>
          <p:spPr bwMode="auto">
            <a:xfrm>
              <a:off x="5129213" y="2605088"/>
              <a:ext cx="52388" cy="82550"/>
            </a:xfrm>
            <a:custGeom>
              <a:avLst/>
              <a:gdLst>
                <a:gd name="T0" fmla="*/ 40 w 76"/>
                <a:gd name="T1" fmla="*/ 120 h 120"/>
                <a:gd name="T2" fmla="*/ 40 w 76"/>
                <a:gd name="T3" fmla="*/ 120 h 120"/>
                <a:gd name="T4" fmla="*/ 40 w 76"/>
                <a:gd name="T5" fmla="*/ 67 h 120"/>
                <a:gd name="T6" fmla="*/ 40 w 76"/>
                <a:gd name="T7" fmla="*/ 67 h 120"/>
                <a:gd name="T8" fmla="*/ 40 w 76"/>
                <a:gd name="T9" fmla="*/ 67 h 120"/>
                <a:gd name="T10" fmla="*/ 40 w 76"/>
                <a:gd name="T11" fmla="*/ 0 h 120"/>
                <a:gd name="T12" fmla="*/ 0 w 76"/>
                <a:gd name="T13" fmla="*/ 120 h 120"/>
                <a:gd name="T14" fmla="*/ 0 w 76"/>
                <a:gd name="T15" fmla="*/ 120 h 120"/>
                <a:gd name="T16" fmla="*/ 76 w 76"/>
                <a:gd name="T17" fmla="*/ 120 h 120"/>
                <a:gd name="T18" fmla="*/ 0 w 76"/>
                <a:gd name="T19" fmla="*/ 0 h 120"/>
                <a:gd name="T20" fmla="*/ 0 w 76"/>
                <a:gd name="T21" fmla="*/ 0 h 120"/>
                <a:gd name="T22" fmla="*/ 76 w 76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6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3" name="Freeform 172"/>
            <p:cNvSpPr>
              <a:spLocks noEditPoints="1"/>
            </p:cNvSpPr>
            <p:nvPr/>
          </p:nvSpPr>
          <p:spPr bwMode="auto">
            <a:xfrm>
              <a:off x="5129213" y="2605088"/>
              <a:ext cx="52388" cy="82550"/>
            </a:xfrm>
            <a:custGeom>
              <a:avLst/>
              <a:gdLst>
                <a:gd name="T0" fmla="*/ 40 w 76"/>
                <a:gd name="T1" fmla="*/ 120 h 120"/>
                <a:gd name="T2" fmla="*/ 40 w 76"/>
                <a:gd name="T3" fmla="*/ 120 h 120"/>
                <a:gd name="T4" fmla="*/ 40 w 76"/>
                <a:gd name="T5" fmla="*/ 67 h 120"/>
                <a:gd name="T6" fmla="*/ 40 w 76"/>
                <a:gd name="T7" fmla="*/ 67 h 120"/>
                <a:gd name="T8" fmla="*/ 40 w 76"/>
                <a:gd name="T9" fmla="*/ 67 h 120"/>
                <a:gd name="T10" fmla="*/ 40 w 76"/>
                <a:gd name="T11" fmla="*/ 0 h 120"/>
                <a:gd name="T12" fmla="*/ 0 w 76"/>
                <a:gd name="T13" fmla="*/ 120 h 120"/>
                <a:gd name="T14" fmla="*/ 0 w 76"/>
                <a:gd name="T15" fmla="*/ 120 h 120"/>
                <a:gd name="T16" fmla="*/ 76 w 76"/>
                <a:gd name="T17" fmla="*/ 120 h 120"/>
                <a:gd name="T18" fmla="*/ 0 w 76"/>
                <a:gd name="T19" fmla="*/ 0 h 120"/>
                <a:gd name="T20" fmla="*/ 0 w 76"/>
                <a:gd name="T21" fmla="*/ 0 h 120"/>
                <a:gd name="T22" fmla="*/ 76 w 76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20">
                  <a:moveTo>
                    <a:pt x="40" y="120"/>
                  </a:moveTo>
                  <a:lnTo>
                    <a:pt x="40" y="120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76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5" name="Freeform 173"/>
            <p:cNvSpPr>
              <a:spLocks noEditPoints="1"/>
            </p:cNvSpPr>
            <p:nvPr/>
          </p:nvSpPr>
          <p:spPr bwMode="auto">
            <a:xfrm>
              <a:off x="5211763" y="2505076"/>
              <a:ext cx="55563" cy="90488"/>
            </a:xfrm>
            <a:custGeom>
              <a:avLst/>
              <a:gdLst>
                <a:gd name="T0" fmla="*/ 40 w 80"/>
                <a:gd name="T1" fmla="*/ 134 h 134"/>
                <a:gd name="T2" fmla="*/ 40 w 80"/>
                <a:gd name="T3" fmla="*/ 134 h 134"/>
                <a:gd name="T4" fmla="*/ 40 w 80"/>
                <a:gd name="T5" fmla="*/ 67 h 134"/>
                <a:gd name="T6" fmla="*/ 40 w 80"/>
                <a:gd name="T7" fmla="*/ 67 h 134"/>
                <a:gd name="T8" fmla="*/ 40 w 80"/>
                <a:gd name="T9" fmla="*/ 67 h 134"/>
                <a:gd name="T10" fmla="*/ 40 w 80"/>
                <a:gd name="T11" fmla="*/ 0 h 134"/>
                <a:gd name="T12" fmla="*/ 0 w 80"/>
                <a:gd name="T13" fmla="*/ 134 h 134"/>
                <a:gd name="T14" fmla="*/ 0 w 80"/>
                <a:gd name="T15" fmla="*/ 134 h 134"/>
                <a:gd name="T16" fmla="*/ 80 w 80"/>
                <a:gd name="T17" fmla="*/ 134 h 134"/>
                <a:gd name="T18" fmla="*/ 0 w 80"/>
                <a:gd name="T19" fmla="*/ 0 h 134"/>
                <a:gd name="T20" fmla="*/ 0 w 80"/>
                <a:gd name="T21" fmla="*/ 0 h 134"/>
                <a:gd name="T22" fmla="*/ 80 w 80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lnTo>
                    <a:pt x="40" y="134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34"/>
                  </a:moveTo>
                  <a:lnTo>
                    <a:pt x="0" y="134"/>
                  </a:lnTo>
                  <a:lnTo>
                    <a:pt x="80" y="13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6" name="Freeform 174"/>
            <p:cNvSpPr>
              <a:spLocks noEditPoints="1"/>
            </p:cNvSpPr>
            <p:nvPr/>
          </p:nvSpPr>
          <p:spPr bwMode="auto">
            <a:xfrm>
              <a:off x="5211763" y="2505076"/>
              <a:ext cx="55563" cy="90488"/>
            </a:xfrm>
            <a:custGeom>
              <a:avLst/>
              <a:gdLst>
                <a:gd name="T0" fmla="*/ 40 w 80"/>
                <a:gd name="T1" fmla="*/ 134 h 134"/>
                <a:gd name="T2" fmla="*/ 40 w 80"/>
                <a:gd name="T3" fmla="*/ 134 h 134"/>
                <a:gd name="T4" fmla="*/ 40 w 80"/>
                <a:gd name="T5" fmla="*/ 67 h 134"/>
                <a:gd name="T6" fmla="*/ 40 w 80"/>
                <a:gd name="T7" fmla="*/ 67 h 134"/>
                <a:gd name="T8" fmla="*/ 40 w 80"/>
                <a:gd name="T9" fmla="*/ 67 h 134"/>
                <a:gd name="T10" fmla="*/ 40 w 80"/>
                <a:gd name="T11" fmla="*/ 0 h 134"/>
                <a:gd name="T12" fmla="*/ 0 w 80"/>
                <a:gd name="T13" fmla="*/ 134 h 134"/>
                <a:gd name="T14" fmla="*/ 0 w 80"/>
                <a:gd name="T15" fmla="*/ 134 h 134"/>
                <a:gd name="T16" fmla="*/ 80 w 80"/>
                <a:gd name="T17" fmla="*/ 134 h 134"/>
                <a:gd name="T18" fmla="*/ 0 w 80"/>
                <a:gd name="T19" fmla="*/ 0 h 134"/>
                <a:gd name="T20" fmla="*/ 0 w 80"/>
                <a:gd name="T21" fmla="*/ 0 h 134"/>
                <a:gd name="T22" fmla="*/ 80 w 80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lnTo>
                    <a:pt x="40" y="134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34"/>
                  </a:moveTo>
                  <a:lnTo>
                    <a:pt x="0" y="134"/>
                  </a:lnTo>
                  <a:lnTo>
                    <a:pt x="80" y="13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0767" name="Freeform 175"/>
            <p:cNvSpPr>
              <a:spLocks noEditPoints="1"/>
            </p:cNvSpPr>
            <p:nvPr/>
          </p:nvSpPr>
          <p:spPr bwMode="auto">
            <a:xfrm>
              <a:off x="4286251" y="4206876"/>
              <a:ext cx="227013" cy="53975"/>
            </a:xfrm>
            <a:custGeom>
              <a:avLst/>
              <a:gdLst>
                <a:gd name="T0" fmla="*/ 0 w 330"/>
                <a:gd name="T1" fmla="*/ 40 h 80"/>
                <a:gd name="T2" fmla="*/ 0 w 330"/>
                <a:gd name="T3" fmla="*/ 40 h 80"/>
                <a:gd name="T4" fmla="*/ 173 w 330"/>
                <a:gd name="T5" fmla="*/ 40 h 80"/>
                <a:gd name="T6" fmla="*/ 173 w 330"/>
                <a:gd name="T7" fmla="*/ 40 h 80"/>
                <a:gd name="T8" fmla="*/ 173 w 330"/>
                <a:gd name="T9" fmla="*/ 40 h 80"/>
                <a:gd name="T10" fmla="*/ 330 w 330"/>
                <a:gd name="T11" fmla="*/ 40 h 80"/>
                <a:gd name="T12" fmla="*/ 0 w 330"/>
                <a:gd name="T13" fmla="*/ 0 h 80"/>
                <a:gd name="T14" fmla="*/ 0 w 330"/>
                <a:gd name="T15" fmla="*/ 0 h 80"/>
                <a:gd name="T16" fmla="*/ 0 w 330"/>
                <a:gd name="T17" fmla="*/ 80 h 80"/>
                <a:gd name="T18" fmla="*/ 330 w 330"/>
                <a:gd name="T19" fmla="*/ 0 h 80"/>
                <a:gd name="T20" fmla="*/ 330 w 330"/>
                <a:gd name="T21" fmla="*/ 0 h 80"/>
                <a:gd name="T22" fmla="*/ 330 w 33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80">
                  <a:moveTo>
                    <a:pt x="0" y="40"/>
                  </a:moveTo>
                  <a:lnTo>
                    <a:pt x="0" y="40"/>
                  </a:lnTo>
                  <a:lnTo>
                    <a:pt x="173" y="40"/>
                  </a:lnTo>
                  <a:moveTo>
                    <a:pt x="173" y="40"/>
                  </a:moveTo>
                  <a:lnTo>
                    <a:pt x="173" y="40"/>
                  </a:lnTo>
                  <a:lnTo>
                    <a:pt x="33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30" y="0"/>
                  </a:moveTo>
                  <a:lnTo>
                    <a:pt x="330" y="0"/>
                  </a:lnTo>
                  <a:lnTo>
                    <a:pt x="33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1" name="Freeform 176"/>
            <p:cNvSpPr>
              <a:spLocks noEditPoints="1"/>
            </p:cNvSpPr>
            <p:nvPr/>
          </p:nvSpPr>
          <p:spPr bwMode="auto">
            <a:xfrm>
              <a:off x="4286251" y="4206876"/>
              <a:ext cx="227013" cy="53975"/>
            </a:xfrm>
            <a:custGeom>
              <a:avLst/>
              <a:gdLst>
                <a:gd name="T0" fmla="*/ 0 w 330"/>
                <a:gd name="T1" fmla="*/ 40 h 80"/>
                <a:gd name="T2" fmla="*/ 0 w 330"/>
                <a:gd name="T3" fmla="*/ 40 h 80"/>
                <a:gd name="T4" fmla="*/ 173 w 330"/>
                <a:gd name="T5" fmla="*/ 40 h 80"/>
                <a:gd name="T6" fmla="*/ 173 w 330"/>
                <a:gd name="T7" fmla="*/ 40 h 80"/>
                <a:gd name="T8" fmla="*/ 173 w 330"/>
                <a:gd name="T9" fmla="*/ 40 h 80"/>
                <a:gd name="T10" fmla="*/ 330 w 330"/>
                <a:gd name="T11" fmla="*/ 40 h 80"/>
                <a:gd name="T12" fmla="*/ 0 w 330"/>
                <a:gd name="T13" fmla="*/ 0 h 80"/>
                <a:gd name="T14" fmla="*/ 0 w 330"/>
                <a:gd name="T15" fmla="*/ 0 h 80"/>
                <a:gd name="T16" fmla="*/ 0 w 330"/>
                <a:gd name="T17" fmla="*/ 80 h 80"/>
                <a:gd name="T18" fmla="*/ 330 w 330"/>
                <a:gd name="T19" fmla="*/ 0 h 80"/>
                <a:gd name="T20" fmla="*/ 330 w 330"/>
                <a:gd name="T21" fmla="*/ 0 h 80"/>
                <a:gd name="T22" fmla="*/ 330 w 33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80">
                  <a:moveTo>
                    <a:pt x="0" y="40"/>
                  </a:moveTo>
                  <a:lnTo>
                    <a:pt x="0" y="40"/>
                  </a:lnTo>
                  <a:lnTo>
                    <a:pt x="173" y="40"/>
                  </a:lnTo>
                  <a:moveTo>
                    <a:pt x="173" y="40"/>
                  </a:moveTo>
                  <a:lnTo>
                    <a:pt x="173" y="40"/>
                  </a:lnTo>
                  <a:lnTo>
                    <a:pt x="33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30" y="0"/>
                  </a:moveTo>
                  <a:lnTo>
                    <a:pt x="330" y="0"/>
                  </a:lnTo>
                  <a:lnTo>
                    <a:pt x="33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2" name="Freeform 177"/>
            <p:cNvSpPr>
              <a:spLocks noEditPoints="1"/>
            </p:cNvSpPr>
            <p:nvPr/>
          </p:nvSpPr>
          <p:spPr bwMode="auto">
            <a:xfrm>
              <a:off x="4451351" y="4160838"/>
              <a:ext cx="138113" cy="53975"/>
            </a:xfrm>
            <a:custGeom>
              <a:avLst/>
              <a:gdLst>
                <a:gd name="T0" fmla="*/ 0 w 200"/>
                <a:gd name="T1" fmla="*/ 40 h 77"/>
                <a:gd name="T2" fmla="*/ 0 w 200"/>
                <a:gd name="T3" fmla="*/ 40 h 77"/>
                <a:gd name="T4" fmla="*/ 107 w 200"/>
                <a:gd name="T5" fmla="*/ 40 h 77"/>
                <a:gd name="T6" fmla="*/ 107 w 200"/>
                <a:gd name="T7" fmla="*/ 40 h 77"/>
                <a:gd name="T8" fmla="*/ 107 w 200"/>
                <a:gd name="T9" fmla="*/ 40 h 77"/>
                <a:gd name="T10" fmla="*/ 200 w 200"/>
                <a:gd name="T11" fmla="*/ 40 h 77"/>
                <a:gd name="T12" fmla="*/ 0 w 200"/>
                <a:gd name="T13" fmla="*/ 0 h 77"/>
                <a:gd name="T14" fmla="*/ 0 w 200"/>
                <a:gd name="T15" fmla="*/ 0 h 77"/>
                <a:gd name="T16" fmla="*/ 0 w 200"/>
                <a:gd name="T17" fmla="*/ 77 h 77"/>
                <a:gd name="T18" fmla="*/ 200 w 200"/>
                <a:gd name="T19" fmla="*/ 0 h 77"/>
                <a:gd name="T20" fmla="*/ 200 w 200"/>
                <a:gd name="T21" fmla="*/ 0 h 77"/>
                <a:gd name="T22" fmla="*/ 200 w 200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77">
                  <a:moveTo>
                    <a:pt x="0" y="40"/>
                  </a:moveTo>
                  <a:lnTo>
                    <a:pt x="0" y="40"/>
                  </a:lnTo>
                  <a:lnTo>
                    <a:pt x="107" y="40"/>
                  </a:lnTo>
                  <a:moveTo>
                    <a:pt x="107" y="40"/>
                  </a:moveTo>
                  <a:lnTo>
                    <a:pt x="107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>
              <a:off x="4451351" y="4160838"/>
              <a:ext cx="138113" cy="53975"/>
            </a:xfrm>
            <a:custGeom>
              <a:avLst/>
              <a:gdLst>
                <a:gd name="T0" fmla="*/ 0 w 200"/>
                <a:gd name="T1" fmla="*/ 40 h 77"/>
                <a:gd name="T2" fmla="*/ 0 w 200"/>
                <a:gd name="T3" fmla="*/ 40 h 77"/>
                <a:gd name="T4" fmla="*/ 107 w 200"/>
                <a:gd name="T5" fmla="*/ 40 h 77"/>
                <a:gd name="T6" fmla="*/ 107 w 200"/>
                <a:gd name="T7" fmla="*/ 40 h 77"/>
                <a:gd name="T8" fmla="*/ 107 w 200"/>
                <a:gd name="T9" fmla="*/ 40 h 77"/>
                <a:gd name="T10" fmla="*/ 200 w 200"/>
                <a:gd name="T11" fmla="*/ 40 h 77"/>
                <a:gd name="T12" fmla="*/ 0 w 200"/>
                <a:gd name="T13" fmla="*/ 0 h 77"/>
                <a:gd name="T14" fmla="*/ 0 w 200"/>
                <a:gd name="T15" fmla="*/ 0 h 77"/>
                <a:gd name="T16" fmla="*/ 0 w 200"/>
                <a:gd name="T17" fmla="*/ 77 h 77"/>
                <a:gd name="T18" fmla="*/ 200 w 200"/>
                <a:gd name="T19" fmla="*/ 0 h 77"/>
                <a:gd name="T20" fmla="*/ 200 w 200"/>
                <a:gd name="T21" fmla="*/ 0 h 77"/>
                <a:gd name="T22" fmla="*/ 200 w 200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77">
                  <a:moveTo>
                    <a:pt x="0" y="40"/>
                  </a:moveTo>
                  <a:lnTo>
                    <a:pt x="0" y="40"/>
                  </a:lnTo>
                  <a:lnTo>
                    <a:pt x="107" y="40"/>
                  </a:lnTo>
                  <a:moveTo>
                    <a:pt x="107" y="40"/>
                  </a:moveTo>
                  <a:lnTo>
                    <a:pt x="107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27" name="Freeform 179"/>
            <p:cNvSpPr>
              <a:spLocks noEditPoints="1"/>
            </p:cNvSpPr>
            <p:nvPr/>
          </p:nvSpPr>
          <p:spPr bwMode="auto">
            <a:xfrm>
              <a:off x="4606926" y="4060826"/>
              <a:ext cx="82550" cy="53975"/>
            </a:xfrm>
            <a:custGeom>
              <a:avLst/>
              <a:gdLst>
                <a:gd name="T0" fmla="*/ 0 w 120"/>
                <a:gd name="T1" fmla="*/ 40 h 80"/>
                <a:gd name="T2" fmla="*/ 0 w 120"/>
                <a:gd name="T3" fmla="*/ 40 h 80"/>
                <a:gd name="T4" fmla="*/ 66 w 120"/>
                <a:gd name="T5" fmla="*/ 40 h 80"/>
                <a:gd name="T6" fmla="*/ 66 w 120"/>
                <a:gd name="T7" fmla="*/ 40 h 80"/>
                <a:gd name="T8" fmla="*/ 66 w 120"/>
                <a:gd name="T9" fmla="*/ 40 h 80"/>
                <a:gd name="T10" fmla="*/ 120 w 120"/>
                <a:gd name="T11" fmla="*/ 40 h 80"/>
                <a:gd name="T12" fmla="*/ 0 w 120"/>
                <a:gd name="T13" fmla="*/ 0 h 80"/>
                <a:gd name="T14" fmla="*/ 0 w 120"/>
                <a:gd name="T15" fmla="*/ 0 h 80"/>
                <a:gd name="T16" fmla="*/ 0 w 120"/>
                <a:gd name="T17" fmla="*/ 80 h 80"/>
                <a:gd name="T18" fmla="*/ 120 w 120"/>
                <a:gd name="T19" fmla="*/ 0 h 80"/>
                <a:gd name="T20" fmla="*/ 120 w 120"/>
                <a:gd name="T21" fmla="*/ 0 h 80"/>
                <a:gd name="T22" fmla="*/ 120 w 12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80">
                  <a:moveTo>
                    <a:pt x="0" y="40"/>
                  </a:moveTo>
                  <a:lnTo>
                    <a:pt x="0" y="40"/>
                  </a:lnTo>
                  <a:lnTo>
                    <a:pt x="66" y="40"/>
                  </a:lnTo>
                  <a:moveTo>
                    <a:pt x="66" y="40"/>
                  </a:moveTo>
                  <a:lnTo>
                    <a:pt x="66" y="40"/>
                  </a:lnTo>
                  <a:lnTo>
                    <a:pt x="12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120" y="0"/>
                  </a:moveTo>
                  <a:lnTo>
                    <a:pt x="120" y="0"/>
                  </a:lnTo>
                  <a:lnTo>
                    <a:pt x="12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0" name="Freeform 180"/>
            <p:cNvSpPr>
              <a:spLocks noEditPoints="1"/>
            </p:cNvSpPr>
            <p:nvPr/>
          </p:nvSpPr>
          <p:spPr bwMode="auto">
            <a:xfrm>
              <a:off x="4606926" y="4060826"/>
              <a:ext cx="82550" cy="53975"/>
            </a:xfrm>
            <a:custGeom>
              <a:avLst/>
              <a:gdLst>
                <a:gd name="T0" fmla="*/ 0 w 120"/>
                <a:gd name="T1" fmla="*/ 40 h 80"/>
                <a:gd name="T2" fmla="*/ 0 w 120"/>
                <a:gd name="T3" fmla="*/ 40 h 80"/>
                <a:gd name="T4" fmla="*/ 66 w 120"/>
                <a:gd name="T5" fmla="*/ 40 h 80"/>
                <a:gd name="T6" fmla="*/ 66 w 120"/>
                <a:gd name="T7" fmla="*/ 40 h 80"/>
                <a:gd name="T8" fmla="*/ 66 w 120"/>
                <a:gd name="T9" fmla="*/ 40 h 80"/>
                <a:gd name="T10" fmla="*/ 120 w 120"/>
                <a:gd name="T11" fmla="*/ 40 h 80"/>
                <a:gd name="T12" fmla="*/ 0 w 120"/>
                <a:gd name="T13" fmla="*/ 0 h 80"/>
                <a:gd name="T14" fmla="*/ 0 w 120"/>
                <a:gd name="T15" fmla="*/ 0 h 80"/>
                <a:gd name="T16" fmla="*/ 0 w 120"/>
                <a:gd name="T17" fmla="*/ 80 h 80"/>
                <a:gd name="T18" fmla="*/ 120 w 120"/>
                <a:gd name="T19" fmla="*/ 0 h 80"/>
                <a:gd name="T20" fmla="*/ 120 w 120"/>
                <a:gd name="T21" fmla="*/ 0 h 80"/>
                <a:gd name="T22" fmla="*/ 120 w 12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80">
                  <a:moveTo>
                    <a:pt x="0" y="40"/>
                  </a:moveTo>
                  <a:lnTo>
                    <a:pt x="0" y="40"/>
                  </a:lnTo>
                  <a:lnTo>
                    <a:pt x="66" y="40"/>
                  </a:lnTo>
                  <a:moveTo>
                    <a:pt x="66" y="40"/>
                  </a:moveTo>
                  <a:lnTo>
                    <a:pt x="66" y="40"/>
                  </a:lnTo>
                  <a:lnTo>
                    <a:pt x="12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120" y="0"/>
                  </a:moveTo>
                  <a:lnTo>
                    <a:pt x="120" y="0"/>
                  </a:lnTo>
                  <a:lnTo>
                    <a:pt x="12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2" name="Freeform 181"/>
            <p:cNvSpPr>
              <a:spLocks noEditPoints="1"/>
            </p:cNvSpPr>
            <p:nvPr/>
          </p:nvSpPr>
          <p:spPr bwMode="auto">
            <a:xfrm>
              <a:off x="4735513" y="3868738"/>
              <a:ext cx="52388" cy="49213"/>
            </a:xfrm>
            <a:custGeom>
              <a:avLst/>
              <a:gdLst>
                <a:gd name="T0" fmla="*/ 0 w 77"/>
                <a:gd name="T1" fmla="*/ 40 h 73"/>
                <a:gd name="T2" fmla="*/ 0 w 77"/>
                <a:gd name="T3" fmla="*/ 40 h 73"/>
                <a:gd name="T4" fmla="*/ 40 w 77"/>
                <a:gd name="T5" fmla="*/ 40 h 73"/>
                <a:gd name="T6" fmla="*/ 40 w 77"/>
                <a:gd name="T7" fmla="*/ 40 h 73"/>
                <a:gd name="T8" fmla="*/ 40 w 77"/>
                <a:gd name="T9" fmla="*/ 40 h 73"/>
                <a:gd name="T10" fmla="*/ 77 w 77"/>
                <a:gd name="T11" fmla="*/ 40 h 73"/>
                <a:gd name="T12" fmla="*/ 0 w 77"/>
                <a:gd name="T13" fmla="*/ 0 h 73"/>
                <a:gd name="T14" fmla="*/ 0 w 77"/>
                <a:gd name="T15" fmla="*/ 0 h 73"/>
                <a:gd name="T16" fmla="*/ 0 w 77"/>
                <a:gd name="T17" fmla="*/ 73 h 73"/>
                <a:gd name="T18" fmla="*/ 77 w 77"/>
                <a:gd name="T19" fmla="*/ 0 h 73"/>
                <a:gd name="T20" fmla="*/ 77 w 77"/>
                <a:gd name="T21" fmla="*/ 0 h 73"/>
                <a:gd name="T22" fmla="*/ 77 w 77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3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7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3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7" y="7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4" name="Freeform 182"/>
            <p:cNvSpPr>
              <a:spLocks noEditPoints="1"/>
            </p:cNvSpPr>
            <p:nvPr/>
          </p:nvSpPr>
          <p:spPr bwMode="auto">
            <a:xfrm>
              <a:off x="4735513" y="3868738"/>
              <a:ext cx="52388" cy="49213"/>
            </a:xfrm>
            <a:custGeom>
              <a:avLst/>
              <a:gdLst>
                <a:gd name="T0" fmla="*/ 0 w 77"/>
                <a:gd name="T1" fmla="*/ 40 h 73"/>
                <a:gd name="T2" fmla="*/ 0 w 77"/>
                <a:gd name="T3" fmla="*/ 40 h 73"/>
                <a:gd name="T4" fmla="*/ 40 w 77"/>
                <a:gd name="T5" fmla="*/ 40 h 73"/>
                <a:gd name="T6" fmla="*/ 40 w 77"/>
                <a:gd name="T7" fmla="*/ 40 h 73"/>
                <a:gd name="T8" fmla="*/ 40 w 77"/>
                <a:gd name="T9" fmla="*/ 40 h 73"/>
                <a:gd name="T10" fmla="*/ 77 w 77"/>
                <a:gd name="T11" fmla="*/ 40 h 73"/>
                <a:gd name="T12" fmla="*/ 0 w 77"/>
                <a:gd name="T13" fmla="*/ 0 h 73"/>
                <a:gd name="T14" fmla="*/ 0 w 77"/>
                <a:gd name="T15" fmla="*/ 0 h 73"/>
                <a:gd name="T16" fmla="*/ 0 w 77"/>
                <a:gd name="T17" fmla="*/ 73 h 73"/>
                <a:gd name="T18" fmla="*/ 77 w 77"/>
                <a:gd name="T19" fmla="*/ 0 h 73"/>
                <a:gd name="T20" fmla="*/ 77 w 77"/>
                <a:gd name="T21" fmla="*/ 0 h 73"/>
                <a:gd name="T22" fmla="*/ 77 w 77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3">
                  <a:moveTo>
                    <a:pt x="0" y="40"/>
                  </a:moveTo>
                  <a:lnTo>
                    <a:pt x="0" y="40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7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3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7" y="73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7" name="Freeform 183"/>
            <p:cNvSpPr>
              <a:spLocks noEditPoints="1"/>
            </p:cNvSpPr>
            <p:nvPr/>
          </p:nvSpPr>
          <p:spPr bwMode="auto">
            <a:xfrm>
              <a:off x="4789488" y="3676651"/>
              <a:ext cx="42863" cy="53975"/>
            </a:xfrm>
            <a:custGeom>
              <a:avLst/>
              <a:gdLst>
                <a:gd name="T0" fmla="*/ 0 w 61"/>
                <a:gd name="T1" fmla="*/ 40 h 79"/>
                <a:gd name="T2" fmla="*/ 0 w 61"/>
                <a:gd name="T3" fmla="*/ 40 h 79"/>
                <a:gd name="T4" fmla="*/ 27 w 61"/>
                <a:gd name="T5" fmla="*/ 40 h 79"/>
                <a:gd name="T6" fmla="*/ 27 w 61"/>
                <a:gd name="T7" fmla="*/ 40 h 79"/>
                <a:gd name="T8" fmla="*/ 27 w 61"/>
                <a:gd name="T9" fmla="*/ 40 h 79"/>
                <a:gd name="T10" fmla="*/ 61 w 61"/>
                <a:gd name="T11" fmla="*/ 40 h 79"/>
                <a:gd name="T12" fmla="*/ 0 w 61"/>
                <a:gd name="T13" fmla="*/ 0 h 79"/>
                <a:gd name="T14" fmla="*/ 0 w 61"/>
                <a:gd name="T15" fmla="*/ 0 h 79"/>
                <a:gd name="T16" fmla="*/ 0 w 61"/>
                <a:gd name="T17" fmla="*/ 79 h 79"/>
                <a:gd name="T18" fmla="*/ 61 w 61"/>
                <a:gd name="T19" fmla="*/ 0 h 79"/>
                <a:gd name="T20" fmla="*/ 61 w 61"/>
                <a:gd name="T21" fmla="*/ 0 h 79"/>
                <a:gd name="T22" fmla="*/ 61 w 61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61" y="0"/>
                  </a:moveTo>
                  <a:lnTo>
                    <a:pt x="61" y="0"/>
                  </a:lnTo>
                  <a:lnTo>
                    <a:pt x="61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38" name="Freeform 184"/>
            <p:cNvSpPr>
              <a:spLocks noEditPoints="1"/>
            </p:cNvSpPr>
            <p:nvPr/>
          </p:nvSpPr>
          <p:spPr bwMode="auto">
            <a:xfrm>
              <a:off x="4789488" y="3676651"/>
              <a:ext cx="42863" cy="53975"/>
            </a:xfrm>
            <a:custGeom>
              <a:avLst/>
              <a:gdLst>
                <a:gd name="T0" fmla="*/ 0 w 61"/>
                <a:gd name="T1" fmla="*/ 40 h 79"/>
                <a:gd name="T2" fmla="*/ 0 w 61"/>
                <a:gd name="T3" fmla="*/ 40 h 79"/>
                <a:gd name="T4" fmla="*/ 27 w 61"/>
                <a:gd name="T5" fmla="*/ 40 h 79"/>
                <a:gd name="T6" fmla="*/ 27 w 61"/>
                <a:gd name="T7" fmla="*/ 40 h 79"/>
                <a:gd name="T8" fmla="*/ 27 w 61"/>
                <a:gd name="T9" fmla="*/ 40 h 79"/>
                <a:gd name="T10" fmla="*/ 61 w 61"/>
                <a:gd name="T11" fmla="*/ 40 h 79"/>
                <a:gd name="T12" fmla="*/ 0 w 61"/>
                <a:gd name="T13" fmla="*/ 0 h 79"/>
                <a:gd name="T14" fmla="*/ 0 w 61"/>
                <a:gd name="T15" fmla="*/ 0 h 79"/>
                <a:gd name="T16" fmla="*/ 0 w 61"/>
                <a:gd name="T17" fmla="*/ 79 h 79"/>
                <a:gd name="T18" fmla="*/ 61 w 61"/>
                <a:gd name="T19" fmla="*/ 0 h 79"/>
                <a:gd name="T20" fmla="*/ 61 w 61"/>
                <a:gd name="T21" fmla="*/ 0 h 79"/>
                <a:gd name="T22" fmla="*/ 61 w 61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61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61" y="0"/>
                  </a:moveTo>
                  <a:lnTo>
                    <a:pt x="61" y="0"/>
                  </a:lnTo>
                  <a:lnTo>
                    <a:pt x="61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0" name="Freeform 185"/>
            <p:cNvSpPr>
              <a:spLocks noEditPoints="1"/>
            </p:cNvSpPr>
            <p:nvPr/>
          </p:nvSpPr>
          <p:spPr bwMode="auto">
            <a:xfrm>
              <a:off x="4835526" y="3484563"/>
              <a:ext cx="36513" cy="53975"/>
            </a:xfrm>
            <a:custGeom>
              <a:avLst/>
              <a:gdLst>
                <a:gd name="T0" fmla="*/ 0 w 53"/>
                <a:gd name="T1" fmla="*/ 40 h 79"/>
                <a:gd name="T2" fmla="*/ 0 w 53"/>
                <a:gd name="T3" fmla="*/ 40 h 79"/>
                <a:gd name="T4" fmla="*/ 27 w 53"/>
                <a:gd name="T5" fmla="*/ 40 h 79"/>
                <a:gd name="T6" fmla="*/ 27 w 53"/>
                <a:gd name="T7" fmla="*/ 40 h 79"/>
                <a:gd name="T8" fmla="*/ 27 w 53"/>
                <a:gd name="T9" fmla="*/ 40 h 79"/>
                <a:gd name="T10" fmla="*/ 53 w 53"/>
                <a:gd name="T11" fmla="*/ 40 h 79"/>
                <a:gd name="T12" fmla="*/ 0 w 53"/>
                <a:gd name="T13" fmla="*/ 0 h 79"/>
                <a:gd name="T14" fmla="*/ 0 w 53"/>
                <a:gd name="T15" fmla="*/ 0 h 79"/>
                <a:gd name="T16" fmla="*/ 0 w 53"/>
                <a:gd name="T17" fmla="*/ 79 h 79"/>
                <a:gd name="T18" fmla="*/ 53 w 53"/>
                <a:gd name="T19" fmla="*/ 0 h 79"/>
                <a:gd name="T20" fmla="*/ 53 w 53"/>
                <a:gd name="T21" fmla="*/ 0 h 79"/>
                <a:gd name="T22" fmla="*/ 53 w 53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53" y="0"/>
                  </a:moveTo>
                  <a:lnTo>
                    <a:pt x="53" y="0"/>
                  </a:lnTo>
                  <a:lnTo>
                    <a:pt x="53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1" name="Freeform 186"/>
            <p:cNvSpPr>
              <a:spLocks noEditPoints="1"/>
            </p:cNvSpPr>
            <p:nvPr/>
          </p:nvSpPr>
          <p:spPr bwMode="auto">
            <a:xfrm>
              <a:off x="4835526" y="3484563"/>
              <a:ext cx="36513" cy="53975"/>
            </a:xfrm>
            <a:custGeom>
              <a:avLst/>
              <a:gdLst>
                <a:gd name="T0" fmla="*/ 0 w 53"/>
                <a:gd name="T1" fmla="*/ 40 h 79"/>
                <a:gd name="T2" fmla="*/ 0 w 53"/>
                <a:gd name="T3" fmla="*/ 40 h 79"/>
                <a:gd name="T4" fmla="*/ 27 w 53"/>
                <a:gd name="T5" fmla="*/ 40 h 79"/>
                <a:gd name="T6" fmla="*/ 27 w 53"/>
                <a:gd name="T7" fmla="*/ 40 h 79"/>
                <a:gd name="T8" fmla="*/ 27 w 53"/>
                <a:gd name="T9" fmla="*/ 40 h 79"/>
                <a:gd name="T10" fmla="*/ 53 w 53"/>
                <a:gd name="T11" fmla="*/ 40 h 79"/>
                <a:gd name="T12" fmla="*/ 0 w 53"/>
                <a:gd name="T13" fmla="*/ 0 h 79"/>
                <a:gd name="T14" fmla="*/ 0 w 53"/>
                <a:gd name="T15" fmla="*/ 0 h 79"/>
                <a:gd name="T16" fmla="*/ 0 w 53"/>
                <a:gd name="T17" fmla="*/ 79 h 79"/>
                <a:gd name="T18" fmla="*/ 53 w 53"/>
                <a:gd name="T19" fmla="*/ 0 h 79"/>
                <a:gd name="T20" fmla="*/ 53 w 53"/>
                <a:gd name="T21" fmla="*/ 0 h 79"/>
                <a:gd name="T22" fmla="*/ 53 w 53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9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53" y="0"/>
                  </a:moveTo>
                  <a:lnTo>
                    <a:pt x="53" y="0"/>
                  </a:lnTo>
                  <a:lnTo>
                    <a:pt x="53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2" name="Freeform 187"/>
            <p:cNvSpPr>
              <a:spLocks noEditPoints="1"/>
            </p:cNvSpPr>
            <p:nvPr/>
          </p:nvSpPr>
          <p:spPr bwMode="auto">
            <a:xfrm>
              <a:off x="4900613" y="3327401"/>
              <a:ext cx="26988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14 w 40"/>
                <a:gd name="T5" fmla="*/ 40 h 80"/>
                <a:gd name="T6" fmla="*/ 14 w 40"/>
                <a:gd name="T7" fmla="*/ 40 h 80"/>
                <a:gd name="T8" fmla="*/ 14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3" name="Freeform 188"/>
            <p:cNvSpPr>
              <a:spLocks noEditPoints="1"/>
            </p:cNvSpPr>
            <p:nvPr/>
          </p:nvSpPr>
          <p:spPr bwMode="auto">
            <a:xfrm>
              <a:off x="4900613" y="3327401"/>
              <a:ext cx="26988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14 w 40"/>
                <a:gd name="T5" fmla="*/ 40 h 80"/>
                <a:gd name="T6" fmla="*/ 14 w 40"/>
                <a:gd name="T7" fmla="*/ 40 h 80"/>
                <a:gd name="T8" fmla="*/ 14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447" name="Freeform 189"/>
            <p:cNvSpPr>
              <a:spLocks noEditPoints="1"/>
            </p:cNvSpPr>
            <p:nvPr/>
          </p:nvSpPr>
          <p:spPr bwMode="auto">
            <a:xfrm>
              <a:off x="4918076" y="3154363"/>
              <a:ext cx="28575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27 w 40"/>
                <a:gd name="T5" fmla="*/ 40 h 80"/>
                <a:gd name="T6" fmla="*/ 27 w 40"/>
                <a:gd name="T7" fmla="*/ 40 h 80"/>
                <a:gd name="T8" fmla="*/ 27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68" name="Freeform 190"/>
            <p:cNvSpPr>
              <a:spLocks noEditPoints="1"/>
            </p:cNvSpPr>
            <p:nvPr/>
          </p:nvSpPr>
          <p:spPr bwMode="auto">
            <a:xfrm>
              <a:off x="4918076" y="3154363"/>
              <a:ext cx="28575" cy="55563"/>
            </a:xfrm>
            <a:custGeom>
              <a:avLst/>
              <a:gdLst>
                <a:gd name="T0" fmla="*/ 0 w 40"/>
                <a:gd name="T1" fmla="*/ 40 h 80"/>
                <a:gd name="T2" fmla="*/ 0 w 40"/>
                <a:gd name="T3" fmla="*/ 40 h 80"/>
                <a:gd name="T4" fmla="*/ 27 w 40"/>
                <a:gd name="T5" fmla="*/ 40 h 80"/>
                <a:gd name="T6" fmla="*/ 27 w 40"/>
                <a:gd name="T7" fmla="*/ 40 h 80"/>
                <a:gd name="T8" fmla="*/ 27 w 40"/>
                <a:gd name="T9" fmla="*/ 40 h 80"/>
                <a:gd name="T10" fmla="*/ 40 w 40"/>
                <a:gd name="T11" fmla="*/ 4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80 h 80"/>
                <a:gd name="T18" fmla="*/ 40 w 40"/>
                <a:gd name="T19" fmla="*/ 0 h 80"/>
                <a:gd name="T20" fmla="*/ 40 w 40"/>
                <a:gd name="T21" fmla="*/ 0 h 80"/>
                <a:gd name="T22" fmla="*/ 40 w 4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4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40" y="0"/>
                  </a:moveTo>
                  <a:lnTo>
                    <a:pt x="40" y="0"/>
                  </a:lnTo>
                  <a:lnTo>
                    <a:pt x="4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0" name="Freeform 191"/>
            <p:cNvSpPr>
              <a:spLocks noEditPoints="1"/>
            </p:cNvSpPr>
            <p:nvPr/>
          </p:nvSpPr>
          <p:spPr bwMode="auto">
            <a:xfrm>
              <a:off x="4954588" y="3017838"/>
              <a:ext cx="25400" cy="53975"/>
            </a:xfrm>
            <a:custGeom>
              <a:avLst/>
              <a:gdLst>
                <a:gd name="T0" fmla="*/ 0 w 36"/>
                <a:gd name="T1" fmla="*/ 40 h 79"/>
                <a:gd name="T2" fmla="*/ 0 w 36"/>
                <a:gd name="T3" fmla="*/ 40 h 79"/>
                <a:gd name="T4" fmla="*/ 14 w 36"/>
                <a:gd name="T5" fmla="*/ 40 h 79"/>
                <a:gd name="T6" fmla="*/ 14 w 36"/>
                <a:gd name="T7" fmla="*/ 40 h 79"/>
                <a:gd name="T8" fmla="*/ 14 w 36"/>
                <a:gd name="T9" fmla="*/ 40 h 79"/>
                <a:gd name="T10" fmla="*/ 36 w 36"/>
                <a:gd name="T11" fmla="*/ 40 h 79"/>
                <a:gd name="T12" fmla="*/ 0 w 36"/>
                <a:gd name="T13" fmla="*/ 0 h 79"/>
                <a:gd name="T14" fmla="*/ 0 w 36"/>
                <a:gd name="T15" fmla="*/ 0 h 79"/>
                <a:gd name="T16" fmla="*/ 0 w 36"/>
                <a:gd name="T17" fmla="*/ 79 h 79"/>
                <a:gd name="T18" fmla="*/ 36 w 36"/>
                <a:gd name="T19" fmla="*/ 0 h 79"/>
                <a:gd name="T20" fmla="*/ 36 w 36"/>
                <a:gd name="T21" fmla="*/ 0 h 79"/>
                <a:gd name="T22" fmla="*/ 36 w 36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79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6" y="0"/>
                  </a:moveTo>
                  <a:lnTo>
                    <a:pt x="36" y="0"/>
                  </a:lnTo>
                  <a:lnTo>
                    <a:pt x="36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1" name="Freeform 192"/>
            <p:cNvSpPr>
              <a:spLocks noEditPoints="1"/>
            </p:cNvSpPr>
            <p:nvPr/>
          </p:nvSpPr>
          <p:spPr bwMode="auto">
            <a:xfrm>
              <a:off x="4954588" y="3017838"/>
              <a:ext cx="25400" cy="53975"/>
            </a:xfrm>
            <a:custGeom>
              <a:avLst/>
              <a:gdLst>
                <a:gd name="T0" fmla="*/ 0 w 36"/>
                <a:gd name="T1" fmla="*/ 40 h 79"/>
                <a:gd name="T2" fmla="*/ 0 w 36"/>
                <a:gd name="T3" fmla="*/ 40 h 79"/>
                <a:gd name="T4" fmla="*/ 14 w 36"/>
                <a:gd name="T5" fmla="*/ 40 h 79"/>
                <a:gd name="T6" fmla="*/ 14 w 36"/>
                <a:gd name="T7" fmla="*/ 40 h 79"/>
                <a:gd name="T8" fmla="*/ 14 w 36"/>
                <a:gd name="T9" fmla="*/ 40 h 79"/>
                <a:gd name="T10" fmla="*/ 36 w 36"/>
                <a:gd name="T11" fmla="*/ 40 h 79"/>
                <a:gd name="T12" fmla="*/ 0 w 36"/>
                <a:gd name="T13" fmla="*/ 0 h 79"/>
                <a:gd name="T14" fmla="*/ 0 w 36"/>
                <a:gd name="T15" fmla="*/ 0 h 79"/>
                <a:gd name="T16" fmla="*/ 0 w 36"/>
                <a:gd name="T17" fmla="*/ 79 h 79"/>
                <a:gd name="T18" fmla="*/ 36 w 36"/>
                <a:gd name="T19" fmla="*/ 0 h 79"/>
                <a:gd name="T20" fmla="*/ 36 w 36"/>
                <a:gd name="T21" fmla="*/ 0 h 79"/>
                <a:gd name="T22" fmla="*/ 36 w 36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79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3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6" y="0"/>
                  </a:moveTo>
                  <a:lnTo>
                    <a:pt x="36" y="0"/>
                  </a:lnTo>
                  <a:lnTo>
                    <a:pt x="36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3" name="Freeform 193"/>
            <p:cNvSpPr>
              <a:spLocks noEditPoints="1"/>
            </p:cNvSpPr>
            <p:nvPr/>
          </p:nvSpPr>
          <p:spPr bwMode="auto">
            <a:xfrm>
              <a:off x="4992688" y="2906713"/>
              <a:ext cx="22225" cy="53975"/>
            </a:xfrm>
            <a:custGeom>
              <a:avLst/>
              <a:gdLst>
                <a:gd name="T0" fmla="*/ 0 w 34"/>
                <a:gd name="T1" fmla="*/ 40 h 79"/>
                <a:gd name="T2" fmla="*/ 0 w 34"/>
                <a:gd name="T3" fmla="*/ 40 h 79"/>
                <a:gd name="T4" fmla="*/ 13 w 34"/>
                <a:gd name="T5" fmla="*/ 40 h 79"/>
                <a:gd name="T6" fmla="*/ 13 w 34"/>
                <a:gd name="T7" fmla="*/ 40 h 79"/>
                <a:gd name="T8" fmla="*/ 13 w 34"/>
                <a:gd name="T9" fmla="*/ 40 h 79"/>
                <a:gd name="T10" fmla="*/ 34 w 34"/>
                <a:gd name="T11" fmla="*/ 40 h 79"/>
                <a:gd name="T12" fmla="*/ 0 w 34"/>
                <a:gd name="T13" fmla="*/ 0 h 79"/>
                <a:gd name="T14" fmla="*/ 0 w 34"/>
                <a:gd name="T15" fmla="*/ 0 h 79"/>
                <a:gd name="T16" fmla="*/ 0 w 34"/>
                <a:gd name="T17" fmla="*/ 79 h 79"/>
                <a:gd name="T18" fmla="*/ 34 w 34"/>
                <a:gd name="T19" fmla="*/ 0 h 79"/>
                <a:gd name="T20" fmla="*/ 34 w 34"/>
                <a:gd name="T21" fmla="*/ 0 h 79"/>
                <a:gd name="T22" fmla="*/ 34 w 34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4" name="Freeform 194"/>
            <p:cNvSpPr>
              <a:spLocks noEditPoints="1"/>
            </p:cNvSpPr>
            <p:nvPr/>
          </p:nvSpPr>
          <p:spPr bwMode="auto">
            <a:xfrm>
              <a:off x="4992688" y="2906713"/>
              <a:ext cx="22225" cy="53975"/>
            </a:xfrm>
            <a:custGeom>
              <a:avLst/>
              <a:gdLst>
                <a:gd name="T0" fmla="*/ 0 w 34"/>
                <a:gd name="T1" fmla="*/ 40 h 79"/>
                <a:gd name="T2" fmla="*/ 0 w 34"/>
                <a:gd name="T3" fmla="*/ 40 h 79"/>
                <a:gd name="T4" fmla="*/ 13 w 34"/>
                <a:gd name="T5" fmla="*/ 40 h 79"/>
                <a:gd name="T6" fmla="*/ 13 w 34"/>
                <a:gd name="T7" fmla="*/ 40 h 79"/>
                <a:gd name="T8" fmla="*/ 13 w 34"/>
                <a:gd name="T9" fmla="*/ 40 h 79"/>
                <a:gd name="T10" fmla="*/ 34 w 34"/>
                <a:gd name="T11" fmla="*/ 40 h 79"/>
                <a:gd name="T12" fmla="*/ 0 w 34"/>
                <a:gd name="T13" fmla="*/ 0 h 79"/>
                <a:gd name="T14" fmla="*/ 0 w 34"/>
                <a:gd name="T15" fmla="*/ 0 h 79"/>
                <a:gd name="T16" fmla="*/ 0 w 34"/>
                <a:gd name="T17" fmla="*/ 79 h 79"/>
                <a:gd name="T18" fmla="*/ 34 w 34"/>
                <a:gd name="T19" fmla="*/ 0 h 79"/>
                <a:gd name="T20" fmla="*/ 34 w 34"/>
                <a:gd name="T21" fmla="*/ 0 h 79"/>
                <a:gd name="T22" fmla="*/ 34 w 34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5" name="Freeform 195"/>
            <p:cNvSpPr>
              <a:spLocks noEditPoints="1"/>
            </p:cNvSpPr>
            <p:nvPr/>
          </p:nvSpPr>
          <p:spPr bwMode="auto">
            <a:xfrm>
              <a:off x="5029201" y="2816226"/>
              <a:ext cx="17463" cy="53975"/>
            </a:xfrm>
            <a:custGeom>
              <a:avLst/>
              <a:gdLst>
                <a:gd name="T0" fmla="*/ 0 w 27"/>
                <a:gd name="T1" fmla="*/ 40 h 78"/>
                <a:gd name="T2" fmla="*/ 0 w 27"/>
                <a:gd name="T3" fmla="*/ 40 h 78"/>
                <a:gd name="T4" fmla="*/ 13 w 27"/>
                <a:gd name="T5" fmla="*/ 40 h 78"/>
                <a:gd name="T6" fmla="*/ 13 w 27"/>
                <a:gd name="T7" fmla="*/ 40 h 78"/>
                <a:gd name="T8" fmla="*/ 13 w 27"/>
                <a:gd name="T9" fmla="*/ 40 h 78"/>
                <a:gd name="T10" fmla="*/ 27 w 27"/>
                <a:gd name="T11" fmla="*/ 40 h 78"/>
                <a:gd name="T12" fmla="*/ 0 w 27"/>
                <a:gd name="T13" fmla="*/ 0 h 78"/>
                <a:gd name="T14" fmla="*/ 0 w 27"/>
                <a:gd name="T15" fmla="*/ 0 h 78"/>
                <a:gd name="T16" fmla="*/ 0 w 27"/>
                <a:gd name="T17" fmla="*/ 78 h 78"/>
                <a:gd name="T18" fmla="*/ 27 w 27"/>
                <a:gd name="T19" fmla="*/ 0 h 78"/>
                <a:gd name="T20" fmla="*/ 27 w 27"/>
                <a:gd name="T21" fmla="*/ 0 h 78"/>
                <a:gd name="T22" fmla="*/ 27 w 27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6" name="Freeform 196"/>
            <p:cNvSpPr>
              <a:spLocks noEditPoints="1"/>
            </p:cNvSpPr>
            <p:nvPr/>
          </p:nvSpPr>
          <p:spPr bwMode="auto">
            <a:xfrm>
              <a:off x="5029201" y="2816226"/>
              <a:ext cx="17463" cy="53975"/>
            </a:xfrm>
            <a:custGeom>
              <a:avLst/>
              <a:gdLst>
                <a:gd name="T0" fmla="*/ 0 w 27"/>
                <a:gd name="T1" fmla="*/ 40 h 78"/>
                <a:gd name="T2" fmla="*/ 0 w 27"/>
                <a:gd name="T3" fmla="*/ 40 h 78"/>
                <a:gd name="T4" fmla="*/ 13 w 27"/>
                <a:gd name="T5" fmla="*/ 40 h 78"/>
                <a:gd name="T6" fmla="*/ 13 w 27"/>
                <a:gd name="T7" fmla="*/ 40 h 78"/>
                <a:gd name="T8" fmla="*/ 13 w 27"/>
                <a:gd name="T9" fmla="*/ 40 h 78"/>
                <a:gd name="T10" fmla="*/ 27 w 27"/>
                <a:gd name="T11" fmla="*/ 40 h 78"/>
                <a:gd name="T12" fmla="*/ 0 w 27"/>
                <a:gd name="T13" fmla="*/ 0 h 78"/>
                <a:gd name="T14" fmla="*/ 0 w 27"/>
                <a:gd name="T15" fmla="*/ 0 h 78"/>
                <a:gd name="T16" fmla="*/ 0 w 27"/>
                <a:gd name="T17" fmla="*/ 78 h 78"/>
                <a:gd name="T18" fmla="*/ 27 w 27"/>
                <a:gd name="T19" fmla="*/ 0 h 78"/>
                <a:gd name="T20" fmla="*/ 27 w 27"/>
                <a:gd name="T21" fmla="*/ 0 h 78"/>
                <a:gd name="T22" fmla="*/ 27 w 27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7" name="Freeform 197"/>
            <p:cNvSpPr>
              <a:spLocks noEditPoints="1"/>
            </p:cNvSpPr>
            <p:nvPr/>
          </p:nvSpPr>
          <p:spPr bwMode="auto">
            <a:xfrm>
              <a:off x="5065713" y="2714626"/>
              <a:ext cx="17463" cy="52388"/>
            </a:xfrm>
            <a:custGeom>
              <a:avLst/>
              <a:gdLst>
                <a:gd name="T0" fmla="*/ 0 w 27"/>
                <a:gd name="T1" fmla="*/ 40 h 75"/>
                <a:gd name="T2" fmla="*/ 0 w 27"/>
                <a:gd name="T3" fmla="*/ 40 h 75"/>
                <a:gd name="T4" fmla="*/ 14 w 27"/>
                <a:gd name="T5" fmla="*/ 40 h 75"/>
                <a:gd name="T6" fmla="*/ 14 w 27"/>
                <a:gd name="T7" fmla="*/ 40 h 75"/>
                <a:gd name="T8" fmla="*/ 14 w 27"/>
                <a:gd name="T9" fmla="*/ 40 h 75"/>
                <a:gd name="T10" fmla="*/ 27 w 27"/>
                <a:gd name="T11" fmla="*/ 40 h 75"/>
                <a:gd name="T12" fmla="*/ 0 w 27"/>
                <a:gd name="T13" fmla="*/ 0 h 75"/>
                <a:gd name="T14" fmla="*/ 0 w 27"/>
                <a:gd name="T15" fmla="*/ 0 h 75"/>
                <a:gd name="T16" fmla="*/ 0 w 27"/>
                <a:gd name="T17" fmla="*/ 75 h 75"/>
                <a:gd name="T18" fmla="*/ 27 w 27"/>
                <a:gd name="T19" fmla="*/ 0 h 75"/>
                <a:gd name="T20" fmla="*/ 27 w 27"/>
                <a:gd name="T21" fmla="*/ 0 h 75"/>
                <a:gd name="T22" fmla="*/ 27 w 27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5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5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8" name="Freeform 198"/>
            <p:cNvSpPr>
              <a:spLocks noEditPoints="1"/>
            </p:cNvSpPr>
            <p:nvPr/>
          </p:nvSpPr>
          <p:spPr bwMode="auto">
            <a:xfrm>
              <a:off x="5065713" y="2714626"/>
              <a:ext cx="17463" cy="52388"/>
            </a:xfrm>
            <a:custGeom>
              <a:avLst/>
              <a:gdLst>
                <a:gd name="T0" fmla="*/ 0 w 27"/>
                <a:gd name="T1" fmla="*/ 40 h 75"/>
                <a:gd name="T2" fmla="*/ 0 w 27"/>
                <a:gd name="T3" fmla="*/ 40 h 75"/>
                <a:gd name="T4" fmla="*/ 14 w 27"/>
                <a:gd name="T5" fmla="*/ 40 h 75"/>
                <a:gd name="T6" fmla="*/ 14 w 27"/>
                <a:gd name="T7" fmla="*/ 40 h 75"/>
                <a:gd name="T8" fmla="*/ 14 w 27"/>
                <a:gd name="T9" fmla="*/ 40 h 75"/>
                <a:gd name="T10" fmla="*/ 27 w 27"/>
                <a:gd name="T11" fmla="*/ 40 h 75"/>
                <a:gd name="T12" fmla="*/ 0 w 27"/>
                <a:gd name="T13" fmla="*/ 0 h 75"/>
                <a:gd name="T14" fmla="*/ 0 w 27"/>
                <a:gd name="T15" fmla="*/ 0 h 75"/>
                <a:gd name="T16" fmla="*/ 0 w 27"/>
                <a:gd name="T17" fmla="*/ 75 h 75"/>
                <a:gd name="T18" fmla="*/ 27 w 27"/>
                <a:gd name="T19" fmla="*/ 0 h 75"/>
                <a:gd name="T20" fmla="*/ 27 w 27"/>
                <a:gd name="T21" fmla="*/ 0 h 75"/>
                <a:gd name="T22" fmla="*/ 27 w 27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5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5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79" name="Freeform 199"/>
            <p:cNvSpPr>
              <a:spLocks noEditPoints="1"/>
            </p:cNvSpPr>
            <p:nvPr/>
          </p:nvSpPr>
          <p:spPr bwMode="auto">
            <a:xfrm>
              <a:off x="5148263" y="2624138"/>
              <a:ext cx="15875" cy="52388"/>
            </a:xfrm>
            <a:custGeom>
              <a:avLst/>
              <a:gdLst>
                <a:gd name="T0" fmla="*/ 0 w 23"/>
                <a:gd name="T1" fmla="*/ 40 h 76"/>
                <a:gd name="T2" fmla="*/ 0 w 23"/>
                <a:gd name="T3" fmla="*/ 40 h 76"/>
                <a:gd name="T4" fmla="*/ 14 w 23"/>
                <a:gd name="T5" fmla="*/ 40 h 76"/>
                <a:gd name="T6" fmla="*/ 14 w 23"/>
                <a:gd name="T7" fmla="*/ 40 h 76"/>
                <a:gd name="T8" fmla="*/ 14 w 23"/>
                <a:gd name="T9" fmla="*/ 40 h 76"/>
                <a:gd name="T10" fmla="*/ 23 w 23"/>
                <a:gd name="T11" fmla="*/ 40 h 76"/>
                <a:gd name="T12" fmla="*/ 0 w 23"/>
                <a:gd name="T13" fmla="*/ 0 h 76"/>
                <a:gd name="T14" fmla="*/ 0 w 23"/>
                <a:gd name="T15" fmla="*/ 0 h 76"/>
                <a:gd name="T16" fmla="*/ 0 w 23"/>
                <a:gd name="T17" fmla="*/ 76 h 76"/>
                <a:gd name="T18" fmla="*/ 23 w 23"/>
                <a:gd name="T19" fmla="*/ 0 h 76"/>
                <a:gd name="T20" fmla="*/ 23 w 23"/>
                <a:gd name="T21" fmla="*/ 0 h 76"/>
                <a:gd name="T22" fmla="*/ 23 w 23"/>
                <a:gd name="T2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6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6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0" name="Freeform 200"/>
            <p:cNvSpPr>
              <a:spLocks noEditPoints="1"/>
            </p:cNvSpPr>
            <p:nvPr/>
          </p:nvSpPr>
          <p:spPr bwMode="auto">
            <a:xfrm>
              <a:off x="5148263" y="2624138"/>
              <a:ext cx="15875" cy="52388"/>
            </a:xfrm>
            <a:custGeom>
              <a:avLst/>
              <a:gdLst>
                <a:gd name="T0" fmla="*/ 0 w 23"/>
                <a:gd name="T1" fmla="*/ 40 h 76"/>
                <a:gd name="T2" fmla="*/ 0 w 23"/>
                <a:gd name="T3" fmla="*/ 40 h 76"/>
                <a:gd name="T4" fmla="*/ 14 w 23"/>
                <a:gd name="T5" fmla="*/ 40 h 76"/>
                <a:gd name="T6" fmla="*/ 14 w 23"/>
                <a:gd name="T7" fmla="*/ 40 h 76"/>
                <a:gd name="T8" fmla="*/ 14 w 23"/>
                <a:gd name="T9" fmla="*/ 40 h 76"/>
                <a:gd name="T10" fmla="*/ 23 w 23"/>
                <a:gd name="T11" fmla="*/ 40 h 76"/>
                <a:gd name="T12" fmla="*/ 0 w 23"/>
                <a:gd name="T13" fmla="*/ 0 h 76"/>
                <a:gd name="T14" fmla="*/ 0 w 23"/>
                <a:gd name="T15" fmla="*/ 0 h 76"/>
                <a:gd name="T16" fmla="*/ 0 w 23"/>
                <a:gd name="T17" fmla="*/ 76 h 76"/>
                <a:gd name="T18" fmla="*/ 23 w 23"/>
                <a:gd name="T19" fmla="*/ 0 h 76"/>
                <a:gd name="T20" fmla="*/ 23 w 23"/>
                <a:gd name="T21" fmla="*/ 0 h 76"/>
                <a:gd name="T22" fmla="*/ 23 w 23"/>
                <a:gd name="T2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6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6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6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2" name="Freeform 201"/>
            <p:cNvSpPr>
              <a:spLocks noEditPoints="1"/>
            </p:cNvSpPr>
            <p:nvPr/>
          </p:nvSpPr>
          <p:spPr bwMode="auto">
            <a:xfrm>
              <a:off x="5230813" y="2522538"/>
              <a:ext cx="17463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3" name="Freeform 202"/>
            <p:cNvSpPr>
              <a:spLocks noEditPoints="1"/>
            </p:cNvSpPr>
            <p:nvPr/>
          </p:nvSpPr>
          <p:spPr bwMode="auto">
            <a:xfrm>
              <a:off x="5230813" y="2522538"/>
              <a:ext cx="17463" cy="55563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4" name="Freeform 203"/>
            <p:cNvSpPr>
              <a:spLocks noEditPoints="1"/>
            </p:cNvSpPr>
            <p:nvPr/>
          </p:nvSpPr>
          <p:spPr bwMode="auto">
            <a:xfrm>
              <a:off x="4249738" y="2574926"/>
              <a:ext cx="960438" cy="1658938"/>
            </a:xfrm>
            <a:custGeom>
              <a:avLst/>
              <a:gdLst>
                <a:gd name="T0" fmla="*/ 21 w 1396"/>
                <a:gd name="T1" fmla="*/ 2412 h 2417"/>
                <a:gd name="T2" fmla="*/ 45 w 1396"/>
                <a:gd name="T3" fmla="*/ 2407 h 2417"/>
                <a:gd name="T4" fmla="*/ 146 w 1396"/>
                <a:gd name="T5" fmla="*/ 2388 h 2417"/>
                <a:gd name="T6" fmla="*/ 170 w 1396"/>
                <a:gd name="T7" fmla="*/ 2383 h 2417"/>
                <a:gd name="T8" fmla="*/ 194 w 1396"/>
                <a:gd name="T9" fmla="*/ 2378 h 2417"/>
                <a:gd name="T10" fmla="*/ 292 w 1396"/>
                <a:gd name="T11" fmla="*/ 2352 h 2417"/>
                <a:gd name="T12" fmla="*/ 314 w 1396"/>
                <a:gd name="T13" fmla="*/ 2344 h 2417"/>
                <a:gd name="T14" fmla="*/ 406 w 1396"/>
                <a:gd name="T15" fmla="*/ 2306 h 2417"/>
                <a:gd name="T16" fmla="*/ 424 w 1396"/>
                <a:gd name="T17" fmla="*/ 2297 h 2417"/>
                <a:gd name="T18" fmla="*/ 443 w 1396"/>
                <a:gd name="T19" fmla="*/ 2287 h 2417"/>
                <a:gd name="T20" fmla="*/ 524 w 1396"/>
                <a:gd name="T21" fmla="*/ 2231 h 2417"/>
                <a:gd name="T22" fmla="*/ 541 w 1396"/>
                <a:gd name="T23" fmla="*/ 2216 h 2417"/>
                <a:gd name="T24" fmla="*/ 558 w 1396"/>
                <a:gd name="T25" fmla="*/ 2200 h 2417"/>
                <a:gd name="T26" fmla="*/ 624 w 1396"/>
                <a:gd name="T27" fmla="*/ 2121 h 2417"/>
                <a:gd name="T28" fmla="*/ 641 w 1396"/>
                <a:gd name="T29" fmla="*/ 2098 h 2417"/>
                <a:gd name="T30" fmla="*/ 699 w 1396"/>
                <a:gd name="T31" fmla="*/ 2009 h 2417"/>
                <a:gd name="T32" fmla="*/ 713 w 1396"/>
                <a:gd name="T33" fmla="*/ 1986 h 2417"/>
                <a:gd name="T34" fmla="*/ 725 w 1396"/>
                <a:gd name="T35" fmla="*/ 1963 h 2417"/>
                <a:gd name="T36" fmla="*/ 771 w 1396"/>
                <a:gd name="T37" fmla="*/ 1873 h 2417"/>
                <a:gd name="T38" fmla="*/ 780 w 1396"/>
                <a:gd name="T39" fmla="*/ 1853 h 2417"/>
                <a:gd name="T40" fmla="*/ 811 w 1396"/>
                <a:gd name="T41" fmla="*/ 1759 h 2417"/>
                <a:gd name="T42" fmla="*/ 817 w 1396"/>
                <a:gd name="T43" fmla="*/ 1739 h 2417"/>
                <a:gd name="T44" fmla="*/ 822 w 1396"/>
                <a:gd name="T45" fmla="*/ 1720 h 2417"/>
                <a:gd name="T46" fmla="*/ 847 w 1396"/>
                <a:gd name="T47" fmla="*/ 1624 h 2417"/>
                <a:gd name="T48" fmla="*/ 854 w 1396"/>
                <a:gd name="T49" fmla="*/ 1595 h 2417"/>
                <a:gd name="T50" fmla="*/ 877 w 1396"/>
                <a:gd name="T51" fmla="*/ 1489 h 2417"/>
                <a:gd name="T52" fmla="*/ 883 w 1396"/>
                <a:gd name="T53" fmla="*/ 1460 h 2417"/>
                <a:gd name="T54" fmla="*/ 888 w 1396"/>
                <a:gd name="T55" fmla="*/ 1431 h 2417"/>
                <a:gd name="T56" fmla="*/ 910 w 1396"/>
                <a:gd name="T57" fmla="*/ 1318 h 2417"/>
                <a:gd name="T58" fmla="*/ 930 w 1396"/>
                <a:gd name="T59" fmla="*/ 1206 h 2417"/>
                <a:gd name="T60" fmla="*/ 936 w 1396"/>
                <a:gd name="T61" fmla="*/ 1171 h 2417"/>
                <a:gd name="T62" fmla="*/ 956 w 1396"/>
                <a:gd name="T63" fmla="*/ 1062 h 2417"/>
                <a:gd name="T64" fmla="*/ 962 w 1396"/>
                <a:gd name="T65" fmla="*/ 1033 h 2417"/>
                <a:gd name="T66" fmla="*/ 983 w 1396"/>
                <a:gd name="T67" fmla="*/ 928 h 2417"/>
                <a:gd name="T68" fmla="*/ 988 w 1396"/>
                <a:gd name="T69" fmla="*/ 901 h 2417"/>
                <a:gd name="T70" fmla="*/ 1011 w 1396"/>
                <a:gd name="T71" fmla="*/ 798 h 2417"/>
                <a:gd name="T72" fmla="*/ 1017 w 1396"/>
                <a:gd name="T73" fmla="*/ 772 h 2417"/>
                <a:gd name="T74" fmla="*/ 1023 w 1396"/>
                <a:gd name="T75" fmla="*/ 747 h 2417"/>
                <a:gd name="T76" fmla="*/ 1050 w 1396"/>
                <a:gd name="T77" fmla="*/ 649 h 2417"/>
                <a:gd name="T78" fmla="*/ 1057 w 1396"/>
                <a:gd name="T79" fmla="*/ 626 h 2417"/>
                <a:gd name="T80" fmla="*/ 1089 w 1396"/>
                <a:gd name="T81" fmla="*/ 530 h 2417"/>
                <a:gd name="T82" fmla="*/ 1095 w 1396"/>
                <a:gd name="T83" fmla="*/ 513 h 2417"/>
                <a:gd name="T84" fmla="*/ 1100 w 1396"/>
                <a:gd name="T85" fmla="*/ 499 h 2417"/>
                <a:gd name="T86" fmla="*/ 1106 w 1396"/>
                <a:gd name="T87" fmla="*/ 486 h 2417"/>
                <a:gd name="T88" fmla="*/ 1142 w 1396"/>
                <a:gd name="T89" fmla="*/ 400 h 2417"/>
                <a:gd name="T90" fmla="*/ 1147 w 1396"/>
                <a:gd name="T91" fmla="*/ 388 h 2417"/>
                <a:gd name="T92" fmla="*/ 1152 w 1396"/>
                <a:gd name="T93" fmla="*/ 379 h 2417"/>
                <a:gd name="T94" fmla="*/ 1156 w 1396"/>
                <a:gd name="T95" fmla="*/ 371 h 2417"/>
                <a:gd name="T96" fmla="*/ 1160 w 1396"/>
                <a:gd name="T97" fmla="*/ 362 h 2417"/>
                <a:gd name="T98" fmla="*/ 1165 w 1396"/>
                <a:gd name="T99" fmla="*/ 354 h 2417"/>
                <a:gd name="T100" fmla="*/ 1208 w 1396"/>
                <a:gd name="T101" fmla="*/ 276 h 2417"/>
                <a:gd name="T102" fmla="*/ 1215 w 1396"/>
                <a:gd name="T103" fmla="*/ 264 h 2417"/>
                <a:gd name="T104" fmla="*/ 1221 w 1396"/>
                <a:gd name="T105" fmla="*/ 252 h 2417"/>
                <a:gd name="T106" fmla="*/ 1228 w 1396"/>
                <a:gd name="T107" fmla="*/ 239 h 2417"/>
                <a:gd name="T108" fmla="*/ 1273 w 1396"/>
                <a:gd name="T109" fmla="*/ 156 h 2417"/>
                <a:gd name="T110" fmla="*/ 1282 w 1396"/>
                <a:gd name="T111" fmla="*/ 142 h 2417"/>
                <a:gd name="T112" fmla="*/ 1290 w 1396"/>
                <a:gd name="T113" fmla="*/ 128 h 2417"/>
                <a:gd name="T114" fmla="*/ 1299 w 1396"/>
                <a:gd name="T115" fmla="*/ 114 h 2417"/>
                <a:gd name="T116" fmla="*/ 1357 w 1396"/>
                <a:gd name="T117" fmla="*/ 41 h 2417"/>
                <a:gd name="T118" fmla="*/ 1368 w 1396"/>
                <a:gd name="T119" fmla="*/ 29 h 2417"/>
                <a:gd name="T120" fmla="*/ 1379 w 1396"/>
                <a:gd name="T121" fmla="*/ 17 h 2417"/>
                <a:gd name="T122" fmla="*/ 1391 w 1396"/>
                <a:gd name="T123" fmla="*/ 6 h 2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6" h="2417">
                  <a:moveTo>
                    <a:pt x="0" y="2417"/>
                  </a:moveTo>
                  <a:lnTo>
                    <a:pt x="0" y="2417"/>
                  </a:lnTo>
                  <a:lnTo>
                    <a:pt x="0" y="2417"/>
                  </a:lnTo>
                  <a:lnTo>
                    <a:pt x="1" y="2417"/>
                  </a:lnTo>
                  <a:lnTo>
                    <a:pt x="1" y="2417"/>
                  </a:lnTo>
                  <a:lnTo>
                    <a:pt x="2" y="2417"/>
                  </a:lnTo>
                  <a:lnTo>
                    <a:pt x="3" y="2417"/>
                  </a:lnTo>
                  <a:lnTo>
                    <a:pt x="3" y="2417"/>
                  </a:lnTo>
                  <a:lnTo>
                    <a:pt x="4" y="2416"/>
                  </a:lnTo>
                  <a:lnTo>
                    <a:pt x="4" y="2416"/>
                  </a:lnTo>
                  <a:lnTo>
                    <a:pt x="5" y="2416"/>
                  </a:lnTo>
                  <a:lnTo>
                    <a:pt x="6" y="2416"/>
                  </a:lnTo>
                  <a:lnTo>
                    <a:pt x="6" y="2416"/>
                  </a:lnTo>
                  <a:lnTo>
                    <a:pt x="7" y="2416"/>
                  </a:lnTo>
                  <a:lnTo>
                    <a:pt x="7" y="2416"/>
                  </a:lnTo>
                  <a:lnTo>
                    <a:pt x="8" y="2415"/>
                  </a:lnTo>
                  <a:lnTo>
                    <a:pt x="9" y="2415"/>
                  </a:lnTo>
                  <a:lnTo>
                    <a:pt x="9" y="2415"/>
                  </a:lnTo>
                  <a:lnTo>
                    <a:pt x="10" y="2415"/>
                  </a:lnTo>
                  <a:lnTo>
                    <a:pt x="10" y="2415"/>
                  </a:lnTo>
                  <a:lnTo>
                    <a:pt x="11" y="2415"/>
                  </a:lnTo>
                  <a:lnTo>
                    <a:pt x="12" y="2415"/>
                  </a:lnTo>
                  <a:lnTo>
                    <a:pt x="12" y="2414"/>
                  </a:lnTo>
                  <a:lnTo>
                    <a:pt x="13" y="2414"/>
                  </a:lnTo>
                  <a:lnTo>
                    <a:pt x="13" y="2414"/>
                  </a:lnTo>
                  <a:lnTo>
                    <a:pt x="14" y="2414"/>
                  </a:lnTo>
                  <a:lnTo>
                    <a:pt x="15" y="2414"/>
                  </a:lnTo>
                  <a:lnTo>
                    <a:pt x="15" y="2414"/>
                  </a:lnTo>
                  <a:lnTo>
                    <a:pt x="16" y="2414"/>
                  </a:lnTo>
                  <a:lnTo>
                    <a:pt x="16" y="2414"/>
                  </a:lnTo>
                  <a:lnTo>
                    <a:pt x="17" y="2413"/>
                  </a:lnTo>
                  <a:lnTo>
                    <a:pt x="18" y="2413"/>
                  </a:lnTo>
                  <a:lnTo>
                    <a:pt x="18" y="2413"/>
                  </a:lnTo>
                  <a:lnTo>
                    <a:pt x="19" y="2413"/>
                  </a:lnTo>
                  <a:lnTo>
                    <a:pt x="20" y="2413"/>
                  </a:lnTo>
                  <a:lnTo>
                    <a:pt x="20" y="2413"/>
                  </a:lnTo>
                  <a:lnTo>
                    <a:pt x="21" y="2413"/>
                  </a:lnTo>
                  <a:lnTo>
                    <a:pt x="21" y="2412"/>
                  </a:lnTo>
                  <a:lnTo>
                    <a:pt x="22" y="2412"/>
                  </a:lnTo>
                  <a:lnTo>
                    <a:pt x="23" y="2412"/>
                  </a:lnTo>
                  <a:lnTo>
                    <a:pt x="23" y="2412"/>
                  </a:lnTo>
                  <a:lnTo>
                    <a:pt x="24" y="2412"/>
                  </a:lnTo>
                  <a:lnTo>
                    <a:pt x="24" y="2412"/>
                  </a:lnTo>
                  <a:lnTo>
                    <a:pt x="25" y="2412"/>
                  </a:lnTo>
                  <a:lnTo>
                    <a:pt x="26" y="2412"/>
                  </a:lnTo>
                  <a:lnTo>
                    <a:pt x="26" y="2411"/>
                  </a:lnTo>
                  <a:lnTo>
                    <a:pt x="27" y="2411"/>
                  </a:lnTo>
                  <a:lnTo>
                    <a:pt x="27" y="2411"/>
                  </a:lnTo>
                  <a:lnTo>
                    <a:pt x="28" y="2411"/>
                  </a:lnTo>
                  <a:lnTo>
                    <a:pt x="29" y="2411"/>
                  </a:lnTo>
                  <a:lnTo>
                    <a:pt x="29" y="2411"/>
                  </a:lnTo>
                  <a:lnTo>
                    <a:pt x="30" y="2411"/>
                  </a:lnTo>
                  <a:lnTo>
                    <a:pt x="31" y="2410"/>
                  </a:lnTo>
                  <a:lnTo>
                    <a:pt x="31" y="2410"/>
                  </a:lnTo>
                  <a:lnTo>
                    <a:pt x="32" y="2410"/>
                  </a:lnTo>
                  <a:lnTo>
                    <a:pt x="32" y="2410"/>
                  </a:lnTo>
                  <a:lnTo>
                    <a:pt x="33" y="2410"/>
                  </a:lnTo>
                  <a:lnTo>
                    <a:pt x="34" y="2410"/>
                  </a:lnTo>
                  <a:lnTo>
                    <a:pt x="34" y="2410"/>
                  </a:lnTo>
                  <a:lnTo>
                    <a:pt x="35" y="2410"/>
                  </a:lnTo>
                  <a:lnTo>
                    <a:pt x="36" y="2409"/>
                  </a:lnTo>
                  <a:lnTo>
                    <a:pt x="36" y="2409"/>
                  </a:lnTo>
                  <a:lnTo>
                    <a:pt x="37" y="2409"/>
                  </a:lnTo>
                  <a:lnTo>
                    <a:pt x="37" y="2409"/>
                  </a:lnTo>
                  <a:lnTo>
                    <a:pt x="38" y="2409"/>
                  </a:lnTo>
                  <a:lnTo>
                    <a:pt x="39" y="2409"/>
                  </a:lnTo>
                  <a:lnTo>
                    <a:pt x="39" y="2409"/>
                  </a:lnTo>
                  <a:lnTo>
                    <a:pt x="40" y="2408"/>
                  </a:lnTo>
                  <a:lnTo>
                    <a:pt x="40" y="2408"/>
                  </a:lnTo>
                  <a:lnTo>
                    <a:pt x="41" y="2408"/>
                  </a:lnTo>
                  <a:lnTo>
                    <a:pt x="42" y="2408"/>
                  </a:lnTo>
                  <a:lnTo>
                    <a:pt x="42" y="2408"/>
                  </a:lnTo>
                  <a:lnTo>
                    <a:pt x="43" y="2408"/>
                  </a:lnTo>
                  <a:lnTo>
                    <a:pt x="44" y="2408"/>
                  </a:lnTo>
                  <a:lnTo>
                    <a:pt x="44" y="2408"/>
                  </a:lnTo>
                  <a:lnTo>
                    <a:pt x="45" y="2407"/>
                  </a:lnTo>
                  <a:lnTo>
                    <a:pt x="45" y="2407"/>
                  </a:lnTo>
                  <a:lnTo>
                    <a:pt x="46" y="2407"/>
                  </a:lnTo>
                  <a:lnTo>
                    <a:pt x="47" y="2407"/>
                  </a:lnTo>
                  <a:lnTo>
                    <a:pt x="47" y="2407"/>
                  </a:lnTo>
                  <a:lnTo>
                    <a:pt x="48" y="2407"/>
                  </a:lnTo>
                  <a:lnTo>
                    <a:pt x="49" y="2407"/>
                  </a:lnTo>
                  <a:lnTo>
                    <a:pt x="49" y="2407"/>
                  </a:lnTo>
                  <a:lnTo>
                    <a:pt x="50" y="2406"/>
                  </a:lnTo>
                  <a:lnTo>
                    <a:pt x="50" y="2406"/>
                  </a:lnTo>
                  <a:lnTo>
                    <a:pt x="51" y="2406"/>
                  </a:lnTo>
                  <a:lnTo>
                    <a:pt x="52" y="2406"/>
                  </a:lnTo>
                  <a:lnTo>
                    <a:pt x="52" y="2406"/>
                  </a:lnTo>
                  <a:lnTo>
                    <a:pt x="53" y="2406"/>
                  </a:lnTo>
                  <a:lnTo>
                    <a:pt x="54" y="2406"/>
                  </a:lnTo>
                  <a:lnTo>
                    <a:pt x="54" y="2406"/>
                  </a:lnTo>
                  <a:lnTo>
                    <a:pt x="55" y="2405"/>
                  </a:lnTo>
                  <a:lnTo>
                    <a:pt x="55" y="2405"/>
                  </a:lnTo>
                  <a:lnTo>
                    <a:pt x="56" y="2405"/>
                  </a:lnTo>
                  <a:lnTo>
                    <a:pt x="57" y="2405"/>
                  </a:lnTo>
                  <a:lnTo>
                    <a:pt x="57" y="2405"/>
                  </a:lnTo>
                  <a:lnTo>
                    <a:pt x="58" y="2405"/>
                  </a:lnTo>
                  <a:lnTo>
                    <a:pt x="58" y="2405"/>
                  </a:lnTo>
                  <a:moveTo>
                    <a:pt x="137" y="2390"/>
                  </a:moveTo>
                  <a:lnTo>
                    <a:pt x="137" y="2390"/>
                  </a:lnTo>
                  <a:lnTo>
                    <a:pt x="137" y="2390"/>
                  </a:lnTo>
                  <a:lnTo>
                    <a:pt x="138" y="2390"/>
                  </a:lnTo>
                  <a:lnTo>
                    <a:pt x="138" y="2389"/>
                  </a:lnTo>
                  <a:lnTo>
                    <a:pt x="139" y="2389"/>
                  </a:lnTo>
                  <a:lnTo>
                    <a:pt x="140" y="2389"/>
                  </a:lnTo>
                  <a:lnTo>
                    <a:pt x="140" y="2389"/>
                  </a:lnTo>
                  <a:lnTo>
                    <a:pt x="141" y="2389"/>
                  </a:lnTo>
                  <a:lnTo>
                    <a:pt x="142" y="2389"/>
                  </a:lnTo>
                  <a:lnTo>
                    <a:pt x="142" y="2389"/>
                  </a:lnTo>
                  <a:lnTo>
                    <a:pt x="143" y="2389"/>
                  </a:lnTo>
                  <a:lnTo>
                    <a:pt x="144" y="2388"/>
                  </a:lnTo>
                  <a:lnTo>
                    <a:pt x="144" y="2388"/>
                  </a:lnTo>
                  <a:lnTo>
                    <a:pt x="145" y="2388"/>
                  </a:lnTo>
                  <a:lnTo>
                    <a:pt x="146" y="2388"/>
                  </a:lnTo>
                  <a:lnTo>
                    <a:pt x="146" y="2388"/>
                  </a:lnTo>
                  <a:lnTo>
                    <a:pt x="147" y="2388"/>
                  </a:lnTo>
                  <a:lnTo>
                    <a:pt x="147" y="2388"/>
                  </a:lnTo>
                  <a:lnTo>
                    <a:pt x="148" y="2388"/>
                  </a:lnTo>
                  <a:lnTo>
                    <a:pt x="149" y="2387"/>
                  </a:lnTo>
                  <a:lnTo>
                    <a:pt x="149" y="2387"/>
                  </a:lnTo>
                  <a:lnTo>
                    <a:pt x="150" y="2387"/>
                  </a:lnTo>
                  <a:lnTo>
                    <a:pt x="151" y="2387"/>
                  </a:lnTo>
                  <a:lnTo>
                    <a:pt x="151" y="2387"/>
                  </a:lnTo>
                  <a:lnTo>
                    <a:pt x="152" y="2387"/>
                  </a:lnTo>
                  <a:lnTo>
                    <a:pt x="153" y="2387"/>
                  </a:lnTo>
                  <a:lnTo>
                    <a:pt x="153" y="2387"/>
                  </a:lnTo>
                  <a:lnTo>
                    <a:pt x="154" y="2386"/>
                  </a:lnTo>
                  <a:lnTo>
                    <a:pt x="155" y="2386"/>
                  </a:lnTo>
                  <a:lnTo>
                    <a:pt x="155" y="2386"/>
                  </a:lnTo>
                  <a:lnTo>
                    <a:pt x="156" y="2386"/>
                  </a:lnTo>
                  <a:lnTo>
                    <a:pt x="156" y="2386"/>
                  </a:lnTo>
                  <a:lnTo>
                    <a:pt x="157" y="2386"/>
                  </a:lnTo>
                  <a:lnTo>
                    <a:pt x="158" y="2386"/>
                  </a:lnTo>
                  <a:lnTo>
                    <a:pt x="158" y="2386"/>
                  </a:lnTo>
                  <a:lnTo>
                    <a:pt x="159" y="2385"/>
                  </a:lnTo>
                  <a:lnTo>
                    <a:pt x="160" y="2385"/>
                  </a:lnTo>
                  <a:lnTo>
                    <a:pt x="160" y="2385"/>
                  </a:lnTo>
                  <a:lnTo>
                    <a:pt x="161" y="2385"/>
                  </a:lnTo>
                  <a:lnTo>
                    <a:pt x="162" y="2385"/>
                  </a:lnTo>
                  <a:lnTo>
                    <a:pt x="162" y="2385"/>
                  </a:lnTo>
                  <a:lnTo>
                    <a:pt x="163" y="2385"/>
                  </a:lnTo>
                  <a:lnTo>
                    <a:pt x="164" y="2385"/>
                  </a:lnTo>
                  <a:lnTo>
                    <a:pt x="164" y="2384"/>
                  </a:lnTo>
                  <a:lnTo>
                    <a:pt x="165" y="2384"/>
                  </a:lnTo>
                  <a:lnTo>
                    <a:pt x="165" y="2384"/>
                  </a:lnTo>
                  <a:lnTo>
                    <a:pt x="166" y="2384"/>
                  </a:lnTo>
                  <a:lnTo>
                    <a:pt x="167" y="2384"/>
                  </a:lnTo>
                  <a:lnTo>
                    <a:pt x="167" y="2384"/>
                  </a:lnTo>
                  <a:lnTo>
                    <a:pt x="168" y="2384"/>
                  </a:lnTo>
                  <a:lnTo>
                    <a:pt x="169" y="2384"/>
                  </a:lnTo>
                  <a:lnTo>
                    <a:pt x="169" y="2383"/>
                  </a:lnTo>
                  <a:lnTo>
                    <a:pt x="170" y="2383"/>
                  </a:lnTo>
                  <a:lnTo>
                    <a:pt x="171" y="2383"/>
                  </a:lnTo>
                  <a:lnTo>
                    <a:pt x="171" y="2383"/>
                  </a:lnTo>
                  <a:lnTo>
                    <a:pt x="172" y="2383"/>
                  </a:lnTo>
                  <a:lnTo>
                    <a:pt x="172" y="2383"/>
                  </a:lnTo>
                  <a:lnTo>
                    <a:pt x="173" y="2383"/>
                  </a:lnTo>
                  <a:lnTo>
                    <a:pt x="174" y="2382"/>
                  </a:lnTo>
                  <a:lnTo>
                    <a:pt x="174" y="2382"/>
                  </a:lnTo>
                  <a:lnTo>
                    <a:pt x="175" y="2382"/>
                  </a:lnTo>
                  <a:lnTo>
                    <a:pt x="176" y="2382"/>
                  </a:lnTo>
                  <a:lnTo>
                    <a:pt x="176" y="2382"/>
                  </a:lnTo>
                  <a:lnTo>
                    <a:pt x="177" y="2382"/>
                  </a:lnTo>
                  <a:lnTo>
                    <a:pt x="178" y="2382"/>
                  </a:lnTo>
                  <a:lnTo>
                    <a:pt x="178" y="2382"/>
                  </a:lnTo>
                  <a:lnTo>
                    <a:pt x="179" y="2381"/>
                  </a:lnTo>
                  <a:lnTo>
                    <a:pt x="180" y="2381"/>
                  </a:lnTo>
                  <a:lnTo>
                    <a:pt x="180" y="2381"/>
                  </a:lnTo>
                  <a:lnTo>
                    <a:pt x="181" y="2381"/>
                  </a:lnTo>
                  <a:lnTo>
                    <a:pt x="181" y="2381"/>
                  </a:lnTo>
                  <a:lnTo>
                    <a:pt x="182" y="2381"/>
                  </a:lnTo>
                  <a:lnTo>
                    <a:pt x="183" y="2381"/>
                  </a:lnTo>
                  <a:lnTo>
                    <a:pt x="183" y="2380"/>
                  </a:lnTo>
                  <a:lnTo>
                    <a:pt x="184" y="2380"/>
                  </a:lnTo>
                  <a:lnTo>
                    <a:pt x="185" y="2380"/>
                  </a:lnTo>
                  <a:lnTo>
                    <a:pt x="185" y="2380"/>
                  </a:lnTo>
                  <a:lnTo>
                    <a:pt x="186" y="2380"/>
                  </a:lnTo>
                  <a:lnTo>
                    <a:pt x="187" y="2380"/>
                  </a:lnTo>
                  <a:lnTo>
                    <a:pt x="187" y="2380"/>
                  </a:lnTo>
                  <a:lnTo>
                    <a:pt x="188" y="2380"/>
                  </a:lnTo>
                  <a:lnTo>
                    <a:pt x="188" y="2379"/>
                  </a:lnTo>
                  <a:lnTo>
                    <a:pt x="189" y="2379"/>
                  </a:lnTo>
                  <a:lnTo>
                    <a:pt x="190" y="2379"/>
                  </a:lnTo>
                  <a:lnTo>
                    <a:pt x="190" y="2379"/>
                  </a:lnTo>
                  <a:lnTo>
                    <a:pt x="191" y="2379"/>
                  </a:lnTo>
                  <a:lnTo>
                    <a:pt x="192" y="2379"/>
                  </a:lnTo>
                  <a:lnTo>
                    <a:pt x="192" y="2379"/>
                  </a:lnTo>
                  <a:lnTo>
                    <a:pt x="193" y="2378"/>
                  </a:lnTo>
                  <a:lnTo>
                    <a:pt x="194" y="2378"/>
                  </a:lnTo>
                  <a:lnTo>
                    <a:pt x="194" y="2378"/>
                  </a:lnTo>
                  <a:lnTo>
                    <a:pt x="195" y="2378"/>
                  </a:lnTo>
                  <a:lnTo>
                    <a:pt x="195" y="2378"/>
                  </a:lnTo>
                  <a:lnTo>
                    <a:pt x="196" y="2378"/>
                  </a:lnTo>
                  <a:moveTo>
                    <a:pt x="273" y="2358"/>
                  </a:moveTo>
                  <a:lnTo>
                    <a:pt x="273" y="2358"/>
                  </a:lnTo>
                  <a:lnTo>
                    <a:pt x="273" y="2358"/>
                  </a:lnTo>
                  <a:lnTo>
                    <a:pt x="274" y="2358"/>
                  </a:lnTo>
                  <a:lnTo>
                    <a:pt x="275" y="2358"/>
                  </a:lnTo>
                  <a:lnTo>
                    <a:pt x="275" y="2357"/>
                  </a:lnTo>
                  <a:lnTo>
                    <a:pt x="276" y="2357"/>
                  </a:lnTo>
                  <a:lnTo>
                    <a:pt x="276" y="2357"/>
                  </a:lnTo>
                  <a:lnTo>
                    <a:pt x="277" y="2357"/>
                  </a:lnTo>
                  <a:lnTo>
                    <a:pt x="278" y="2357"/>
                  </a:lnTo>
                  <a:lnTo>
                    <a:pt x="278" y="2357"/>
                  </a:lnTo>
                  <a:lnTo>
                    <a:pt x="279" y="2356"/>
                  </a:lnTo>
                  <a:lnTo>
                    <a:pt x="279" y="2356"/>
                  </a:lnTo>
                  <a:lnTo>
                    <a:pt x="280" y="2356"/>
                  </a:lnTo>
                  <a:lnTo>
                    <a:pt x="281" y="2356"/>
                  </a:lnTo>
                  <a:lnTo>
                    <a:pt x="281" y="2356"/>
                  </a:lnTo>
                  <a:lnTo>
                    <a:pt x="282" y="2355"/>
                  </a:lnTo>
                  <a:lnTo>
                    <a:pt x="282" y="2355"/>
                  </a:lnTo>
                  <a:lnTo>
                    <a:pt x="283" y="2355"/>
                  </a:lnTo>
                  <a:lnTo>
                    <a:pt x="283" y="2355"/>
                  </a:lnTo>
                  <a:lnTo>
                    <a:pt x="284" y="2355"/>
                  </a:lnTo>
                  <a:lnTo>
                    <a:pt x="285" y="2354"/>
                  </a:lnTo>
                  <a:lnTo>
                    <a:pt x="285" y="2354"/>
                  </a:lnTo>
                  <a:lnTo>
                    <a:pt x="286" y="2354"/>
                  </a:lnTo>
                  <a:lnTo>
                    <a:pt x="286" y="2354"/>
                  </a:lnTo>
                  <a:lnTo>
                    <a:pt x="287" y="2354"/>
                  </a:lnTo>
                  <a:lnTo>
                    <a:pt x="288" y="2354"/>
                  </a:lnTo>
                  <a:lnTo>
                    <a:pt x="288" y="2353"/>
                  </a:lnTo>
                  <a:lnTo>
                    <a:pt x="289" y="2353"/>
                  </a:lnTo>
                  <a:lnTo>
                    <a:pt x="289" y="2353"/>
                  </a:lnTo>
                  <a:lnTo>
                    <a:pt x="290" y="2353"/>
                  </a:lnTo>
                  <a:lnTo>
                    <a:pt x="290" y="2353"/>
                  </a:lnTo>
                  <a:lnTo>
                    <a:pt x="291" y="2352"/>
                  </a:lnTo>
                  <a:lnTo>
                    <a:pt x="292" y="2352"/>
                  </a:lnTo>
                  <a:lnTo>
                    <a:pt x="292" y="2352"/>
                  </a:lnTo>
                  <a:lnTo>
                    <a:pt x="293" y="2352"/>
                  </a:lnTo>
                  <a:lnTo>
                    <a:pt x="293" y="2352"/>
                  </a:lnTo>
                  <a:lnTo>
                    <a:pt x="294" y="2351"/>
                  </a:lnTo>
                  <a:lnTo>
                    <a:pt x="294" y="2351"/>
                  </a:lnTo>
                  <a:lnTo>
                    <a:pt x="295" y="2351"/>
                  </a:lnTo>
                  <a:lnTo>
                    <a:pt x="296" y="2351"/>
                  </a:lnTo>
                  <a:lnTo>
                    <a:pt x="296" y="2351"/>
                  </a:lnTo>
                  <a:lnTo>
                    <a:pt x="297" y="2350"/>
                  </a:lnTo>
                  <a:lnTo>
                    <a:pt x="297" y="2350"/>
                  </a:lnTo>
                  <a:lnTo>
                    <a:pt x="298" y="2350"/>
                  </a:lnTo>
                  <a:lnTo>
                    <a:pt x="298" y="2350"/>
                  </a:lnTo>
                  <a:lnTo>
                    <a:pt x="299" y="2350"/>
                  </a:lnTo>
                  <a:lnTo>
                    <a:pt x="300" y="2349"/>
                  </a:lnTo>
                  <a:lnTo>
                    <a:pt x="300" y="2349"/>
                  </a:lnTo>
                  <a:lnTo>
                    <a:pt x="301" y="2349"/>
                  </a:lnTo>
                  <a:lnTo>
                    <a:pt x="301" y="2349"/>
                  </a:lnTo>
                  <a:lnTo>
                    <a:pt x="302" y="2349"/>
                  </a:lnTo>
                  <a:lnTo>
                    <a:pt x="302" y="2348"/>
                  </a:lnTo>
                  <a:lnTo>
                    <a:pt x="303" y="2348"/>
                  </a:lnTo>
                  <a:lnTo>
                    <a:pt x="304" y="2348"/>
                  </a:lnTo>
                  <a:lnTo>
                    <a:pt x="304" y="2348"/>
                  </a:lnTo>
                  <a:lnTo>
                    <a:pt x="305" y="2348"/>
                  </a:lnTo>
                  <a:lnTo>
                    <a:pt x="305" y="2347"/>
                  </a:lnTo>
                  <a:lnTo>
                    <a:pt x="306" y="2347"/>
                  </a:lnTo>
                  <a:lnTo>
                    <a:pt x="306" y="2347"/>
                  </a:lnTo>
                  <a:lnTo>
                    <a:pt x="307" y="2347"/>
                  </a:lnTo>
                  <a:lnTo>
                    <a:pt x="307" y="2347"/>
                  </a:lnTo>
                  <a:lnTo>
                    <a:pt x="308" y="2346"/>
                  </a:lnTo>
                  <a:lnTo>
                    <a:pt x="309" y="2346"/>
                  </a:lnTo>
                  <a:lnTo>
                    <a:pt x="309" y="2346"/>
                  </a:lnTo>
                  <a:lnTo>
                    <a:pt x="310" y="2346"/>
                  </a:lnTo>
                  <a:lnTo>
                    <a:pt x="310" y="2345"/>
                  </a:lnTo>
                  <a:lnTo>
                    <a:pt x="311" y="2345"/>
                  </a:lnTo>
                  <a:lnTo>
                    <a:pt x="311" y="2345"/>
                  </a:lnTo>
                  <a:lnTo>
                    <a:pt x="312" y="2345"/>
                  </a:lnTo>
                  <a:lnTo>
                    <a:pt x="312" y="2345"/>
                  </a:lnTo>
                  <a:lnTo>
                    <a:pt x="313" y="2344"/>
                  </a:lnTo>
                  <a:lnTo>
                    <a:pt x="314" y="2344"/>
                  </a:lnTo>
                  <a:lnTo>
                    <a:pt x="314" y="2344"/>
                  </a:lnTo>
                  <a:lnTo>
                    <a:pt x="315" y="2344"/>
                  </a:lnTo>
                  <a:lnTo>
                    <a:pt x="315" y="2344"/>
                  </a:lnTo>
                  <a:lnTo>
                    <a:pt x="316" y="2343"/>
                  </a:lnTo>
                  <a:lnTo>
                    <a:pt x="316" y="2343"/>
                  </a:lnTo>
                  <a:lnTo>
                    <a:pt x="317" y="2343"/>
                  </a:lnTo>
                  <a:lnTo>
                    <a:pt x="317" y="2343"/>
                  </a:lnTo>
                  <a:lnTo>
                    <a:pt x="318" y="2343"/>
                  </a:lnTo>
                  <a:lnTo>
                    <a:pt x="319" y="2342"/>
                  </a:lnTo>
                  <a:lnTo>
                    <a:pt x="319" y="2342"/>
                  </a:lnTo>
                  <a:lnTo>
                    <a:pt x="320" y="2342"/>
                  </a:lnTo>
                  <a:lnTo>
                    <a:pt x="320" y="2342"/>
                  </a:lnTo>
                  <a:lnTo>
                    <a:pt x="321" y="2341"/>
                  </a:lnTo>
                  <a:lnTo>
                    <a:pt x="321" y="2341"/>
                  </a:lnTo>
                  <a:lnTo>
                    <a:pt x="322" y="2341"/>
                  </a:lnTo>
                  <a:lnTo>
                    <a:pt x="322" y="2341"/>
                  </a:lnTo>
                  <a:lnTo>
                    <a:pt x="323" y="2341"/>
                  </a:lnTo>
                  <a:lnTo>
                    <a:pt x="323" y="2340"/>
                  </a:lnTo>
                  <a:lnTo>
                    <a:pt x="324" y="2340"/>
                  </a:lnTo>
                  <a:lnTo>
                    <a:pt x="325" y="2340"/>
                  </a:lnTo>
                  <a:lnTo>
                    <a:pt x="325" y="2340"/>
                  </a:lnTo>
                  <a:lnTo>
                    <a:pt x="326" y="2340"/>
                  </a:lnTo>
                  <a:lnTo>
                    <a:pt x="326" y="2339"/>
                  </a:lnTo>
                  <a:lnTo>
                    <a:pt x="327" y="2339"/>
                  </a:lnTo>
                  <a:lnTo>
                    <a:pt x="327" y="2339"/>
                  </a:lnTo>
                  <a:lnTo>
                    <a:pt x="328" y="2339"/>
                  </a:lnTo>
                  <a:lnTo>
                    <a:pt x="328" y="2339"/>
                  </a:lnTo>
                  <a:lnTo>
                    <a:pt x="329" y="2338"/>
                  </a:lnTo>
                  <a:lnTo>
                    <a:pt x="329" y="2338"/>
                  </a:lnTo>
                  <a:lnTo>
                    <a:pt x="330" y="2338"/>
                  </a:lnTo>
                  <a:moveTo>
                    <a:pt x="403" y="2307"/>
                  </a:moveTo>
                  <a:lnTo>
                    <a:pt x="403" y="2307"/>
                  </a:lnTo>
                  <a:lnTo>
                    <a:pt x="403" y="2307"/>
                  </a:lnTo>
                  <a:lnTo>
                    <a:pt x="404" y="2307"/>
                  </a:lnTo>
                  <a:lnTo>
                    <a:pt x="404" y="2306"/>
                  </a:lnTo>
                  <a:lnTo>
                    <a:pt x="405" y="2306"/>
                  </a:lnTo>
                  <a:lnTo>
                    <a:pt x="405" y="2306"/>
                  </a:lnTo>
                  <a:lnTo>
                    <a:pt x="406" y="2306"/>
                  </a:lnTo>
                  <a:lnTo>
                    <a:pt x="406" y="2306"/>
                  </a:lnTo>
                  <a:lnTo>
                    <a:pt x="407" y="2305"/>
                  </a:lnTo>
                  <a:lnTo>
                    <a:pt x="407" y="2305"/>
                  </a:lnTo>
                  <a:lnTo>
                    <a:pt x="408" y="2305"/>
                  </a:lnTo>
                  <a:lnTo>
                    <a:pt x="408" y="2305"/>
                  </a:lnTo>
                  <a:lnTo>
                    <a:pt x="409" y="2304"/>
                  </a:lnTo>
                  <a:lnTo>
                    <a:pt x="409" y="2304"/>
                  </a:lnTo>
                  <a:lnTo>
                    <a:pt x="410" y="2304"/>
                  </a:lnTo>
                  <a:lnTo>
                    <a:pt x="410" y="2304"/>
                  </a:lnTo>
                  <a:lnTo>
                    <a:pt x="411" y="2303"/>
                  </a:lnTo>
                  <a:lnTo>
                    <a:pt x="411" y="2303"/>
                  </a:lnTo>
                  <a:lnTo>
                    <a:pt x="412" y="2303"/>
                  </a:lnTo>
                  <a:lnTo>
                    <a:pt x="412" y="2303"/>
                  </a:lnTo>
                  <a:lnTo>
                    <a:pt x="413" y="2302"/>
                  </a:lnTo>
                  <a:lnTo>
                    <a:pt x="413" y="2302"/>
                  </a:lnTo>
                  <a:lnTo>
                    <a:pt x="414" y="2302"/>
                  </a:lnTo>
                  <a:lnTo>
                    <a:pt x="414" y="2302"/>
                  </a:lnTo>
                  <a:lnTo>
                    <a:pt x="415" y="2301"/>
                  </a:lnTo>
                  <a:lnTo>
                    <a:pt x="415" y="2301"/>
                  </a:lnTo>
                  <a:lnTo>
                    <a:pt x="416" y="2301"/>
                  </a:lnTo>
                  <a:lnTo>
                    <a:pt x="416" y="2301"/>
                  </a:lnTo>
                  <a:lnTo>
                    <a:pt x="417" y="2301"/>
                  </a:lnTo>
                  <a:lnTo>
                    <a:pt x="417" y="2300"/>
                  </a:lnTo>
                  <a:lnTo>
                    <a:pt x="418" y="2300"/>
                  </a:lnTo>
                  <a:lnTo>
                    <a:pt x="418" y="2300"/>
                  </a:lnTo>
                  <a:lnTo>
                    <a:pt x="419" y="2300"/>
                  </a:lnTo>
                  <a:lnTo>
                    <a:pt x="419" y="2299"/>
                  </a:lnTo>
                  <a:lnTo>
                    <a:pt x="420" y="2299"/>
                  </a:lnTo>
                  <a:lnTo>
                    <a:pt x="420" y="2299"/>
                  </a:lnTo>
                  <a:lnTo>
                    <a:pt x="421" y="2299"/>
                  </a:lnTo>
                  <a:lnTo>
                    <a:pt x="421" y="2298"/>
                  </a:lnTo>
                  <a:lnTo>
                    <a:pt x="422" y="2298"/>
                  </a:lnTo>
                  <a:lnTo>
                    <a:pt x="422" y="2298"/>
                  </a:lnTo>
                  <a:lnTo>
                    <a:pt x="423" y="2298"/>
                  </a:lnTo>
                  <a:lnTo>
                    <a:pt x="423" y="2297"/>
                  </a:lnTo>
                  <a:lnTo>
                    <a:pt x="424" y="2297"/>
                  </a:lnTo>
                  <a:lnTo>
                    <a:pt x="424" y="2297"/>
                  </a:lnTo>
                  <a:lnTo>
                    <a:pt x="424" y="2297"/>
                  </a:lnTo>
                  <a:lnTo>
                    <a:pt x="425" y="2296"/>
                  </a:lnTo>
                  <a:lnTo>
                    <a:pt x="425" y="2296"/>
                  </a:lnTo>
                  <a:lnTo>
                    <a:pt x="426" y="2296"/>
                  </a:lnTo>
                  <a:lnTo>
                    <a:pt x="426" y="2296"/>
                  </a:lnTo>
                  <a:lnTo>
                    <a:pt x="427" y="2295"/>
                  </a:lnTo>
                  <a:lnTo>
                    <a:pt x="427" y="2295"/>
                  </a:lnTo>
                  <a:lnTo>
                    <a:pt x="428" y="2295"/>
                  </a:lnTo>
                  <a:lnTo>
                    <a:pt x="428" y="2295"/>
                  </a:lnTo>
                  <a:lnTo>
                    <a:pt x="429" y="2294"/>
                  </a:lnTo>
                  <a:lnTo>
                    <a:pt x="429" y="2294"/>
                  </a:lnTo>
                  <a:lnTo>
                    <a:pt x="430" y="2294"/>
                  </a:lnTo>
                  <a:lnTo>
                    <a:pt x="430" y="2294"/>
                  </a:lnTo>
                  <a:lnTo>
                    <a:pt x="431" y="2293"/>
                  </a:lnTo>
                  <a:lnTo>
                    <a:pt x="431" y="2293"/>
                  </a:lnTo>
                  <a:lnTo>
                    <a:pt x="432" y="2293"/>
                  </a:lnTo>
                  <a:lnTo>
                    <a:pt x="432" y="2293"/>
                  </a:lnTo>
                  <a:lnTo>
                    <a:pt x="433" y="2292"/>
                  </a:lnTo>
                  <a:lnTo>
                    <a:pt x="433" y="2292"/>
                  </a:lnTo>
                  <a:lnTo>
                    <a:pt x="434" y="2292"/>
                  </a:lnTo>
                  <a:lnTo>
                    <a:pt x="434" y="2292"/>
                  </a:lnTo>
                  <a:lnTo>
                    <a:pt x="435" y="2291"/>
                  </a:lnTo>
                  <a:lnTo>
                    <a:pt x="435" y="2291"/>
                  </a:lnTo>
                  <a:lnTo>
                    <a:pt x="436" y="2291"/>
                  </a:lnTo>
                  <a:lnTo>
                    <a:pt x="436" y="2291"/>
                  </a:lnTo>
                  <a:lnTo>
                    <a:pt x="436" y="2290"/>
                  </a:lnTo>
                  <a:lnTo>
                    <a:pt x="437" y="2290"/>
                  </a:lnTo>
                  <a:lnTo>
                    <a:pt x="437" y="2290"/>
                  </a:lnTo>
                  <a:lnTo>
                    <a:pt x="438" y="2290"/>
                  </a:lnTo>
                  <a:lnTo>
                    <a:pt x="438" y="2289"/>
                  </a:lnTo>
                  <a:lnTo>
                    <a:pt x="439" y="2289"/>
                  </a:lnTo>
                  <a:lnTo>
                    <a:pt x="439" y="2289"/>
                  </a:lnTo>
                  <a:lnTo>
                    <a:pt x="440" y="2288"/>
                  </a:lnTo>
                  <a:lnTo>
                    <a:pt x="440" y="2288"/>
                  </a:lnTo>
                  <a:lnTo>
                    <a:pt x="441" y="2288"/>
                  </a:lnTo>
                  <a:lnTo>
                    <a:pt x="441" y="2288"/>
                  </a:lnTo>
                  <a:lnTo>
                    <a:pt x="442" y="2287"/>
                  </a:lnTo>
                  <a:lnTo>
                    <a:pt x="442" y="2287"/>
                  </a:lnTo>
                  <a:lnTo>
                    <a:pt x="443" y="2287"/>
                  </a:lnTo>
                  <a:lnTo>
                    <a:pt x="443" y="2287"/>
                  </a:lnTo>
                  <a:lnTo>
                    <a:pt x="444" y="2286"/>
                  </a:lnTo>
                  <a:lnTo>
                    <a:pt x="444" y="2286"/>
                  </a:lnTo>
                  <a:lnTo>
                    <a:pt x="445" y="2286"/>
                  </a:lnTo>
                  <a:lnTo>
                    <a:pt x="445" y="2286"/>
                  </a:lnTo>
                  <a:lnTo>
                    <a:pt x="445" y="2285"/>
                  </a:lnTo>
                  <a:lnTo>
                    <a:pt x="446" y="2285"/>
                  </a:lnTo>
                  <a:lnTo>
                    <a:pt x="446" y="2285"/>
                  </a:lnTo>
                  <a:lnTo>
                    <a:pt x="447" y="2285"/>
                  </a:lnTo>
                  <a:lnTo>
                    <a:pt x="447" y="2284"/>
                  </a:lnTo>
                  <a:lnTo>
                    <a:pt x="448" y="2284"/>
                  </a:lnTo>
                  <a:lnTo>
                    <a:pt x="448" y="2284"/>
                  </a:lnTo>
                  <a:lnTo>
                    <a:pt x="449" y="2283"/>
                  </a:lnTo>
                  <a:lnTo>
                    <a:pt x="449" y="2283"/>
                  </a:lnTo>
                  <a:lnTo>
                    <a:pt x="450" y="2283"/>
                  </a:lnTo>
                  <a:lnTo>
                    <a:pt x="450" y="2283"/>
                  </a:lnTo>
                  <a:lnTo>
                    <a:pt x="451" y="2282"/>
                  </a:lnTo>
                  <a:lnTo>
                    <a:pt x="451" y="2282"/>
                  </a:lnTo>
                  <a:lnTo>
                    <a:pt x="452" y="2282"/>
                  </a:lnTo>
                  <a:lnTo>
                    <a:pt x="452" y="2282"/>
                  </a:lnTo>
                  <a:lnTo>
                    <a:pt x="453" y="2281"/>
                  </a:lnTo>
                  <a:lnTo>
                    <a:pt x="453" y="2281"/>
                  </a:lnTo>
                  <a:lnTo>
                    <a:pt x="453" y="2281"/>
                  </a:lnTo>
                  <a:lnTo>
                    <a:pt x="454" y="2280"/>
                  </a:lnTo>
                  <a:lnTo>
                    <a:pt x="454" y="2280"/>
                  </a:lnTo>
                  <a:lnTo>
                    <a:pt x="455" y="2280"/>
                  </a:lnTo>
                  <a:lnTo>
                    <a:pt x="455" y="2280"/>
                  </a:lnTo>
                  <a:lnTo>
                    <a:pt x="456" y="2279"/>
                  </a:lnTo>
                  <a:lnTo>
                    <a:pt x="456" y="2279"/>
                  </a:lnTo>
                  <a:lnTo>
                    <a:pt x="456" y="2279"/>
                  </a:lnTo>
                  <a:moveTo>
                    <a:pt x="522" y="2233"/>
                  </a:moveTo>
                  <a:lnTo>
                    <a:pt x="522" y="2233"/>
                  </a:lnTo>
                  <a:lnTo>
                    <a:pt x="522" y="2233"/>
                  </a:lnTo>
                  <a:lnTo>
                    <a:pt x="522" y="2233"/>
                  </a:lnTo>
                  <a:lnTo>
                    <a:pt x="523" y="2232"/>
                  </a:lnTo>
                  <a:lnTo>
                    <a:pt x="523" y="2232"/>
                  </a:lnTo>
                  <a:lnTo>
                    <a:pt x="524" y="2231"/>
                  </a:lnTo>
                  <a:lnTo>
                    <a:pt x="524" y="2231"/>
                  </a:lnTo>
                  <a:lnTo>
                    <a:pt x="525" y="2231"/>
                  </a:lnTo>
                  <a:lnTo>
                    <a:pt x="525" y="2230"/>
                  </a:lnTo>
                  <a:lnTo>
                    <a:pt x="525" y="2230"/>
                  </a:lnTo>
                  <a:lnTo>
                    <a:pt x="526" y="2230"/>
                  </a:lnTo>
                  <a:lnTo>
                    <a:pt x="526" y="2229"/>
                  </a:lnTo>
                  <a:lnTo>
                    <a:pt x="527" y="2229"/>
                  </a:lnTo>
                  <a:lnTo>
                    <a:pt x="527" y="2228"/>
                  </a:lnTo>
                  <a:lnTo>
                    <a:pt x="528" y="2228"/>
                  </a:lnTo>
                  <a:lnTo>
                    <a:pt x="528" y="2228"/>
                  </a:lnTo>
                  <a:lnTo>
                    <a:pt x="529" y="2227"/>
                  </a:lnTo>
                  <a:lnTo>
                    <a:pt x="529" y="2227"/>
                  </a:lnTo>
                  <a:lnTo>
                    <a:pt x="529" y="2226"/>
                  </a:lnTo>
                  <a:lnTo>
                    <a:pt x="530" y="2226"/>
                  </a:lnTo>
                  <a:lnTo>
                    <a:pt x="530" y="2226"/>
                  </a:lnTo>
                  <a:lnTo>
                    <a:pt x="531" y="2225"/>
                  </a:lnTo>
                  <a:lnTo>
                    <a:pt x="531" y="2225"/>
                  </a:lnTo>
                  <a:lnTo>
                    <a:pt x="532" y="2225"/>
                  </a:lnTo>
                  <a:lnTo>
                    <a:pt x="532" y="2224"/>
                  </a:lnTo>
                  <a:lnTo>
                    <a:pt x="533" y="2224"/>
                  </a:lnTo>
                  <a:lnTo>
                    <a:pt x="533" y="2223"/>
                  </a:lnTo>
                  <a:lnTo>
                    <a:pt x="533" y="2223"/>
                  </a:lnTo>
                  <a:lnTo>
                    <a:pt x="534" y="2223"/>
                  </a:lnTo>
                  <a:lnTo>
                    <a:pt x="534" y="2222"/>
                  </a:lnTo>
                  <a:lnTo>
                    <a:pt x="535" y="2222"/>
                  </a:lnTo>
                  <a:lnTo>
                    <a:pt x="535" y="2221"/>
                  </a:lnTo>
                  <a:lnTo>
                    <a:pt x="536" y="2221"/>
                  </a:lnTo>
                  <a:lnTo>
                    <a:pt x="536" y="2221"/>
                  </a:lnTo>
                  <a:lnTo>
                    <a:pt x="537" y="2220"/>
                  </a:lnTo>
                  <a:lnTo>
                    <a:pt x="537" y="2220"/>
                  </a:lnTo>
                  <a:lnTo>
                    <a:pt x="537" y="2219"/>
                  </a:lnTo>
                  <a:lnTo>
                    <a:pt x="538" y="2219"/>
                  </a:lnTo>
                  <a:lnTo>
                    <a:pt x="538" y="2219"/>
                  </a:lnTo>
                  <a:lnTo>
                    <a:pt x="539" y="2218"/>
                  </a:lnTo>
                  <a:lnTo>
                    <a:pt x="539" y="2218"/>
                  </a:lnTo>
                  <a:lnTo>
                    <a:pt x="540" y="2217"/>
                  </a:lnTo>
                  <a:lnTo>
                    <a:pt x="540" y="2217"/>
                  </a:lnTo>
                  <a:lnTo>
                    <a:pt x="541" y="2217"/>
                  </a:lnTo>
                  <a:lnTo>
                    <a:pt x="541" y="2216"/>
                  </a:lnTo>
                  <a:lnTo>
                    <a:pt x="541" y="2216"/>
                  </a:lnTo>
                  <a:lnTo>
                    <a:pt x="542" y="2215"/>
                  </a:lnTo>
                  <a:lnTo>
                    <a:pt x="542" y="2215"/>
                  </a:lnTo>
                  <a:lnTo>
                    <a:pt x="543" y="2215"/>
                  </a:lnTo>
                  <a:lnTo>
                    <a:pt x="543" y="2214"/>
                  </a:lnTo>
                  <a:lnTo>
                    <a:pt x="544" y="2214"/>
                  </a:lnTo>
                  <a:lnTo>
                    <a:pt x="544" y="2213"/>
                  </a:lnTo>
                  <a:lnTo>
                    <a:pt x="544" y="2213"/>
                  </a:lnTo>
                  <a:lnTo>
                    <a:pt x="545" y="2212"/>
                  </a:lnTo>
                  <a:lnTo>
                    <a:pt x="545" y="2212"/>
                  </a:lnTo>
                  <a:lnTo>
                    <a:pt x="546" y="2212"/>
                  </a:lnTo>
                  <a:lnTo>
                    <a:pt x="546" y="2211"/>
                  </a:lnTo>
                  <a:lnTo>
                    <a:pt x="547" y="2211"/>
                  </a:lnTo>
                  <a:lnTo>
                    <a:pt x="547" y="2210"/>
                  </a:lnTo>
                  <a:lnTo>
                    <a:pt x="548" y="2210"/>
                  </a:lnTo>
                  <a:lnTo>
                    <a:pt x="548" y="2210"/>
                  </a:lnTo>
                  <a:lnTo>
                    <a:pt x="548" y="2209"/>
                  </a:lnTo>
                  <a:lnTo>
                    <a:pt x="549" y="2209"/>
                  </a:lnTo>
                  <a:lnTo>
                    <a:pt x="549" y="2208"/>
                  </a:lnTo>
                  <a:lnTo>
                    <a:pt x="550" y="2208"/>
                  </a:lnTo>
                  <a:lnTo>
                    <a:pt x="550" y="2207"/>
                  </a:lnTo>
                  <a:lnTo>
                    <a:pt x="551" y="2207"/>
                  </a:lnTo>
                  <a:lnTo>
                    <a:pt x="551" y="2207"/>
                  </a:lnTo>
                  <a:lnTo>
                    <a:pt x="552" y="2206"/>
                  </a:lnTo>
                  <a:lnTo>
                    <a:pt x="552" y="2206"/>
                  </a:lnTo>
                  <a:lnTo>
                    <a:pt x="552" y="2205"/>
                  </a:lnTo>
                  <a:lnTo>
                    <a:pt x="553" y="2205"/>
                  </a:lnTo>
                  <a:lnTo>
                    <a:pt x="553" y="2204"/>
                  </a:lnTo>
                  <a:lnTo>
                    <a:pt x="554" y="2204"/>
                  </a:lnTo>
                  <a:lnTo>
                    <a:pt x="554" y="2203"/>
                  </a:lnTo>
                  <a:lnTo>
                    <a:pt x="555" y="2203"/>
                  </a:lnTo>
                  <a:lnTo>
                    <a:pt x="555" y="2203"/>
                  </a:lnTo>
                  <a:lnTo>
                    <a:pt x="556" y="2202"/>
                  </a:lnTo>
                  <a:lnTo>
                    <a:pt x="556" y="2202"/>
                  </a:lnTo>
                  <a:lnTo>
                    <a:pt x="556" y="2201"/>
                  </a:lnTo>
                  <a:lnTo>
                    <a:pt x="557" y="2201"/>
                  </a:lnTo>
                  <a:lnTo>
                    <a:pt x="557" y="2200"/>
                  </a:lnTo>
                  <a:lnTo>
                    <a:pt x="558" y="2200"/>
                  </a:lnTo>
                  <a:lnTo>
                    <a:pt x="558" y="2200"/>
                  </a:lnTo>
                  <a:lnTo>
                    <a:pt x="559" y="2199"/>
                  </a:lnTo>
                  <a:lnTo>
                    <a:pt x="559" y="2199"/>
                  </a:lnTo>
                  <a:lnTo>
                    <a:pt x="560" y="2198"/>
                  </a:lnTo>
                  <a:lnTo>
                    <a:pt x="560" y="2198"/>
                  </a:lnTo>
                  <a:lnTo>
                    <a:pt x="560" y="2197"/>
                  </a:lnTo>
                  <a:lnTo>
                    <a:pt x="561" y="2197"/>
                  </a:lnTo>
                  <a:lnTo>
                    <a:pt x="561" y="2196"/>
                  </a:lnTo>
                  <a:lnTo>
                    <a:pt x="562" y="2196"/>
                  </a:lnTo>
                  <a:lnTo>
                    <a:pt x="562" y="2195"/>
                  </a:lnTo>
                  <a:lnTo>
                    <a:pt x="563" y="2195"/>
                  </a:lnTo>
                  <a:lnTo>
                    <a:pt x="563" y="2194"/>
                  </a:lnTo>
                  <a:lnTo>
                    <a:pt x="563" y="2194"/>
                  </a:lnTo>
                  <a:lnTo>
                    <a:pt x="564" y="2194"/>
                  </a:lnTo>
                  <a:lnTo>
                    <a:pt x="564" y="2193"/>
                  </a:lnTo>
                  <a:lnTo>
                    <a:pt x="565" y="2193"/>
                  </a:lnTo>
                  <a:lnTo>
                    <a:pt x="565" y="2192"/>
                  </a:lnTo>
                  <a:lnTo>
                    <a:pt x="565" y="2192"/>
                  </a:lnTo>
                  <a:moveTo>
                    <a:pt x="617" y="2131"/>
                  </a:moveTo>
                  <a:lnTo>
                    <a:pt x="617" y="2131"/>
                  </a:lnTo>
                  <a:lnTo>
                    <a:pt x="617" y="2131"/>
                  </a:lnTo>
                  <a:lnTo>
                    <a:pt x="617" y="2130"/>
                  </a:lnTo>
                  <a:lnTo>
                    <a:pt x="618" y="2129"/>
                  </a:lnTo>
                  <a:lnTo>
                    <a:pt x="618" y="2129"/>
                  </a:lnTo>
                  <a:lnTo>
                    <a:pt x="619" y="2128"/>
                  </a:lnTo>
                  <a:lnTo>
                    <a:pt x="619" y="2128"/>
                  </a:lnTo>
                  <a:lnTo>
                    <a:pt x="620" y="2127"/>
                  </a:lnTo>
                  <a:lnTo>
                    <a:pt x="620" y="2127"/>
                  </a:lnTo>
                  <a:lnTo>
                    <a:pt x="620" y="2126"/>
                  </a:lnTo>
                  <a:lnTo>
                    <a:pt x="621" y="2125"/>
                  </a:lnTo>
                  <a:lnTo>
                    <a:pt x="621" y="2125"/>
                  </a:lnTo>
                  <a:lnTo>
                    <a:pt x="622" y="2124"/>
                  </a:lnTo>
                  <a:lnTo>
                    <a:pt x="622" y="2124"/>
                  </a:lnTo>
                  <a:lnTo>
                    <a:pt x="623" y="2123"/>
                  </a:lnTo>
                  <a:lnTo>
                    <a:pt x="623" y="2123"/>
                  </a:lnTo>
                  <a:lnTo>
                    <a:pt x="623" y="2122"/>
                  </a:lnTo>
                  <a:lnTo>
                    <a:pt x="624" y="2121"/>
                  </a:lnTo>
                  <a:lnTo>
                    <a:pt x="624" y="2121"/>
                  </a:lnTo>
                  <a:lnTo>
                    <a:pt x="625" y="2120"/>
                  </a:lnTo>
                  <a:lnTo>
                    <a:pt x="625" y="2120"/>
                  </a:lnTo>
                  <a:lnTo>
                    <a:pt x="626" y="2119"/>
                  </a:lnTo>
                  <a:lnTo>
                    <a:pt x="626" y="2118"/>
                  </a:lnTo>
                  <a:lnTo>
                    <a:pt x="627" y="2118"/>
                  </a:lnTo>
                  <a:lnTo>
                    <a:pt x="627" y="2117"/>
                  </a:lnTo>
                  <a:lnTo>
                    <a:pt x="627" y="2117"/>
                  </a:lnTo>
                  <a:lnTo>
                    <a:pt x="628" y="2116"/>
                  </a:lnTo>
                  <a:lnTo>
                    <a:pt x="628" y="2115"/>
                  </a:lnTo>
                  <a:lnTo>
                    <a:pt x="629" y="2115"/>
                  </a:lnTo>
                  <a:lnTo>
                    <a:pt x="629" y="2114"/>
                  </a:lnTo>
                  <a:lnTo>
                    <a:pt x="630" y="2114"/>
                  </a:lnTo>
                  <a:lnTo>
                    <a:pt x="630" y="2113"/>
                  </a:lnTo>
                  <a:lnTo>
                    <a:pt x="630" y="2112"/>
                  </a:lnTo>
                  <a:lnTo>
                    <a:pt x="631" y="2112"/>
                  </a:lnTo>
                  <a:lnTo>
                    <a:pt x="631" y="2111"/>
                  </a:lnTo>
                  <a:lnTo>
                    <a:pt x="632" y="2111"/>
                  </a:lnTo>
                  <a:lnTo>
                    <a:pt x="632" y="2110"/>
                  </a:lnTo>
                  <a:lnTo>
                    <a:pt x="633" y="2110"/>
                  </a:lnTo>
                  <a:lnTo>
                    <a:pt x="633" y="2109"/>
                  </a:lnTo>
                  <a:lnTo>
                    <a:pt x="633" y="2108"/>
                  </a:lnTo>
                  <a:lnTo>
                    <a:pt x="634" y="2108"/>
                  </a:lnTo>
                  <a:lnTo>
                    <a:pt x="634" y="2107"/>
                  </a:lnTo>
                  <a:lnTo>
                    <a:pt x="635" y="2107"/>
                  </a:lnTo>
                  <a:lnTo>
                    <a:pt x="635" y="2106"/>
                  </a:lnTo>
                  <a:lnTo>
                    <a:pt x="636" y="2105"/>
                  </a:lnTo>
                  <a:lnTo>
                    <a:pt x="636" y="2105"/>
                  </a:lnTo>
                  <a:lnTo>
                    <a:pt x="636" y="2104"/>
                  </a:lnTo>
                  <a:lnTo>
                    <a:pt x="637" y="2104"/>
                  </a:lnTo>
                  <a:lnTo>
                    <a:pt x="637" y="2103"/>
                  </a:lnTo>
                  <a:lnTo>
                    <a:pt x="638" y="2102"/>
                  </a:lnTo>
                  <a:lnTo>
                    <a:pt x="638" y="2102"/>
                  </a:lnTo>
                  <a:lnTo>
                    <a:pt x="639" y="2101"/>
                  </a:lnTo>
                  <a:lnTo>
                    <a:pt x="639" y="2101"/>
                  </a:lnTo>
                  <a:lnTo>
                    <a:pt x="639" y="2100"/>
                  </a:lnTo>
                  <a:lnTo>
                    <a:pt x="640" y="2099"/>
                  </a:lnTo>
                  <a:lnTo>
                    <a:pt x="640" y="2099"/>
                  </a:lnTo>
                  <a:lnTo>
                    <a:pt x="641" y="2098"/>
                  </a:lnTo>
                  <a:lnTo>
                    <a:pt x="641" y="2098"/>
                  </a:lnTo>
                  <a:lnTo>
                    <a:pt x="642" y="2097"/>
                  </a:lnTo>
                  <a:lnTo>
                    <a:pt x="642" y="2096"/>
                  </a:lnTo>
                  <a:lnTo>
                    <a:pt x="642" y="2096"/>
                  </a:lnTo>
                  <a:lnTo>
                    <a:pt x="643" y="2095"/>
                  </a:lnTo>
                  <a:lnTo>
                    <a:pt x="643" y="2094"/>
                  </a:lnTo>
                  <a:lnTo>
                    <a:pt x="644" y="2094"/>
                  </a:lnTo>
                  <a:lnTo>
                    <a:pt x="644" y="2093"/>
                  </a:lnTo>
                  <a:lnTo>
                    <a:pt x="645" y="2093"/>
                  </a:lnTo>
                  <a:lnTo>
                    <a:pt x="645" y="2092"/>
                  </a:lnTo>
                  <a:lnTo>
                    <a:pt x="645" y="2091"/>
                  </a:lnTo>
                  <a:lnTo>
                    <a:pt x="646" y="2091"/>
                  </a:lnTo>
                  <a:lnTo>
                    <a:pt x="646" y="2090"/>
                  </a:lnTo>
                  <a:lnTo>
                    <a:pt x="647" y="2090"/>
                  </a:lnTo>
                  <a:lnTo>
                    <a:pt x="647" y="2089"/>
                  </a:lnTo>
                  <a:lnTo>
                    <a:pt x="648" y="2088"/>
                  </a:lnTo>
                  <a:lnTo>
                    <a:pt x="648" y="2088"/>
                  </a:lnTo>
                  <a:lnTo>
                    <a:pt x="648" y="2087"/>
                  </a:lnTo>
                  <a:lnTo>
                    <a:pt x="649" y="2087"/>
                  </a:lnTo>
                  <a:lnTo>
                    <a:pt x="649" y="2086"/>
                  </a:lnTo>
                  <a:lnTo>
                    <a:pt x="650" y="2085"/>
                  </a:lnTo>
                  <a:lnTo>
                    <a:pt x="650" y="2085"/>
                  </a:lnTo>
                  <a:lnTo>
                    <a:pt x="650" y="2084"/>
                  </a:lnTo>
                  <a:lnTo>
                    <a:pt x="651" y="2083"/>
                  </a:lnTo>
                  <a:lnTo>
                    <a:pt x="651" y="2083"/>
                  </a:lnTo>
                  <a:lnTo>
                    <a:pt x="652" y="2082"/>
                  </a:lnTo>
                  <a:lnTo>
                    <a:pt x="652" y="2082"/>
                  </a:lnTo>
                  <a:moveTo>
                    <a:pt x="695" y="2015"/>
                  </a:moveTo>
                  <a:lnTo>
                    <a:pt x="695" y="2015"/>
                  </a:lnTo>
                  <a:lnTo>
                    <a:pt x="696" y="2014"/>
                  </a:lnTo>
                  <a:lnTo>
                    <a:pt x="696" y="2014"/>
                  </a:lnTo>
                  <a:lnTo>
                    <a:pt x="696" y="2013"/>
                  </a:lnTo>
                  <a:lnTo>
                    <a:pt x="697" y="2012"/>
                  </a:lnTo>
                  <a:lnTo>
                    <a:pt x="697" y="2012"/>
                  </a:lnTo>
                  <a:lnTo>
                    <a:pt x="697" y="2011"/>
                  </a:lnTo>
                  <a:lnTo>
                    <a:pt x="698" y="2010"/>
                  </a:lnTo>
                  <a:lnTo>
                    <a:pt x="698" y="2010"/>
                  </a:lnTo>
                  <a:lnTo>
                    <a:pt x="699" y="2009"/>
                  </a:lnTo>
                  <a:lnTo>
                    <a:pt x="699" y="2009"/>
                  </a:lnTo>
                  <a:lnTo>
                    <a:pt x="699" y="2008"/>
                  </a:lnTo>
                  <a:lnTo>
                    <a:pt x="700" y="2007"/>
                  </a:lnTo>
                  <a:lnTo>
                    <a:pt x="700" y="2007"/>
                  </a:lnTo>
                  <a:lnTo>
                    <a:pt x="700" y="2006"/>
                  </a:lnTo>
                  <a:lnTo>
                    <a:pt x="701" y="2005"/>
                  </a:lnTo>
                  <a:lnTo>
                    <a:pt x="701" y="2005"/>
                  </a:lnTo>
                  <a:lnTo>
                    <a:pt x="702" y="2004"/>
                  </a:lnTo>
                  <a:lnTo>
                    <a:pt x="702" y="2004"/>
                  </a:lnTo>
                  <a:lnTo>
                    <a:pt x="702" y="2003"/>
                  </a:lnTo>
                  <a:lnTo>
                    <a:pt x="703" y="2002"/>
                  </a:lnTo>
                  <a:lnTo>
                    <a:pt x="703" y="2002"/>
                  </a:lnTo>
                  <a:lnTo>
                    <a:pt x="703" y="2001"/>
                  </a:lnTo>
                  <a:lnTo>
                    <a:pt x="704" y="2000"/>
                  </a:lnTo>
                  <a:lnTo>
                    <a:pt x="704" y="2000"/>
                  </a:lnTo>
                  <a:lnTo>
                    <a:pt x="705" y="1999"/>
                  </a:lnTo>
                  <a:lnTo>
                    <a:pt x="705" y="1999"/>
                  </a:lnTo>
                  <a:lnTo>
                    <a:pt x="705" y="1998"/>
                  </a:lnTo>
                  <a:lnTo>
                    <a:pt x="706" y="1997"/>
                  </a:lnTo>
                  <a:lnTo>
                    <a:pt x="706" y="1997"/>
                  </a:lnTo>
                  <a:lnTo>
                    <a:pt x="706" y="1996"/>
                  </a:lnTo>
                  <a:lnTo>
                    <a:pt x="707" y="1996"/>
                  </a:lnTo>
                  <a:lnTo>
                    <a:pt x="707" y="1995"/>
                  </a:lnTo>
                  <a:lnTo>
                    <a:pt x="707" y="1994"/>
                  </a:lnTo>
                  <a:lnTo>
                    <a:pt x="708" y="1994"/>
                  </a:lnTo>
                  <a:lnTo>
                    <a:pt x="708" y="1993"/>
                  </a:lnTo>
                  <a:lnTo>
                    <a:pt x="709" y="1992"/>
                  </a:lnTo>
                  <a:lnTo>
                    <a:pt x="709" y="1992"/>
                  </a:lnTo>
                  <a:lnTo>
                    <a:pt x="709" y="1991"/>
                  </a:lnTo>
                  <a:lnTo>
                    <a:pt x="710" y="1991"/>
                  </a:lnTo>
                  <a:lnTo>
                    <a:pt x="710" y="1990"/>
                  </a:lnTo>
                  <a:lnTo>
                    <a:pt x="710" y="1989"/>
                  </a:lnTo>
                  <a:lnTo>
                    <a:pt x="711" y="1989"/>
                  </a:lnTo>
                  <a:lnTo>
                    <a:pt x="711" y="1988"/>
                  </a:lnTo>
                  <a:lnTo>
                    <a:pt x="711" y="1987"/>
                  </a:lnTo>
                  <a:lnTo>
                    <a:pt x="712" y="1987"/>
                  </a:lnTo>
                  <a:lnTo>
                    <a:pt x="712" y="1986"/>
                  </a:lnTo>
                  <a:lnTo>
                    <a:pt x="713" y="1986"/>
                  </a:lnTo>
                  <a:lnTo>
                    <a:pt x="713" y="1985"/>
                  </a:lnTo>
                  <a:lnTo>
                    <a:pt x="713" y="1984"/>
                  </a:lnTo>
                  <a:lnTo>
                    <a:pt x="714" y="1984"/>
                  </a:lnTo>
                  <a:lnTo>
                    <a:pt x="714" y="1983"/>
                  </a:lnTo>
                  <a:lnTo>
                    <a:pt x="714" y="1983"/>
                  </a:lnTo>
                  <a:lnTo>
                    <a:pt x="715" y="1982"/>
                  </a:lnTo>
                  <a:lnTo>
                    <a:pt x="715" y="1981"/>
                  </a:lnTo>
                  <a:lnTo>
                    <a:pt x="715" y="1981"/>
                  </a:lnTo>
                  <a:lnTo>
                    <a:pt x="716" y="1980"/>
                  </a:lnTo>
                  <a:lnTo>
                    <a:pt x="716" y="1980"/>
                  </a:lnTo>
                  <a:lnTo>
                    <a:pt x="716" y="1979"/>
                  </a:lnTo>
                  <a:lnTo>
                    <a:pt x="717" y="1978"/>
                  </a:lnTo>
                  <a:lnTo>
                    <a:pt x="717" y="1978"/>
                  </a:lnTo>
                  <a:lnTo>
                    <a:pt x="717" y="1977"/>
                  </a:lnTo>
                  <a:lnTo>
                    <a:pt x="718" y="1976"/>
                  </a:lnTo>
                  <a:lnTo>
                    <a:pt x="718" y="1976"/>
                  </a:lnTo>
                  <a:lnTo>
                    <a:pt x="719" y="1975"/>
                  </a:lnTo>
                  <a:lnTo>
                    <a:pt x="719" y="1975"/>
                  </a:lnTo>
                  <a:lnTo>
                    <a:pt x="719" y="1974"/>
                  </a:lnTo>
                  <a:lnTo>
                    <a:pt x="720" y="1973"/>
                  </a:lnTo>
                  <a:lnTo>
                    <a:pt x="720" y="1973"/>
                  </a:lnTo>
                  <a:lnTo>
                    <a:pt x="720" y="1972"/>
                  </a:lnTo>
                  <a:lnTo>
                    <a:pt x="721" y="1972"/>
                  </a:lnTo>
                  <a:lnTo>
                    <a:pt x="721" y="1971"/>
                  </a:lnTo>
                  <a:lnTo>
                    <a:pt x="721" y="1970"/>
                  </a:lnTo>
                  <a:lnTo>
                    <a:pt x="722" y="1970"/>
                  </a:lnTo>
                  <a:lnTo>
                    <a:pt x="722" y="1969"/>
                  </a:lnTo>
                  <a:lnTo>
                    <a:pt x="722" y="1969"/>
                  </a:lnTo>
                  <a:lnTo>
                    <a:pt x="723" y="1968"/>
                  </a:lnTo>
                  <a:lnTo>
                    <a:pt x="723" y="1967"/>
                  </a:lnTo>
                  <a:lnTo>
                    <a:pt x="723" y="1967"/>
                  </a:lnTo>
                  <a:lnTo>
                    <a:pt x="724" y="1966"/>
                  </a:lnTo>
                  <a:lnTo>
                    <a:pt x="724" y="1966"/>
                  </a:lnTo>
                  <a:lnTo>
                    <a:pt x="724" y="1965"/>
                  </a:lnTo>
                  <a:lnTo>
                    <a:pt x="725" y="1964"/>
                  </a:lnTo>
                  <a:lnTo>
                    <a:pt x="725" y="1964"/>
                  </a:lnTo>
                  <a:lnTo>
                    <a:pt x="725" y="1963"/>
                  </a:lnTo>
                  <a:lnTo>
                    <a:pt x="725" y="1963"/>
                  </a:lnTo>
                  <a:moveTo>
                    <a:pt x="763" y="1892"/>
                  </a:moveTo>
                  <a:lnTo>
                    <a:pt x="763" y="1892"/>
                  </a:lnTo>
                  <a:lnTo>
                    <a:pt x="763" y="1892"/>
                  </a:lnTo>
                  <a:lnTo>
                    <a:pt x="763" y="1892"/>
                  </a:lnTo>
                  <a:lnTo>
                    <a:pt x="763" y="1891"/>
                  </a:lnTo>
                  <a:lnTo>
                    <a:pt x="764" y="1890"/>
                  </a:lnTo>
                  <a:lnTo>
                    <a:pt x="764" y="1890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5" y="1888"/>
                  </a:lnTo>
                  <a:lnTo>
                    <a:pt x="765" y="1888"/>
                  </a:lnTo>
                  <a:lnTo>
                    <a:pt x="765" y="1887"/>
                  </a:lnTo>
                  <a:lnTo>
                    <a:pt x="765" y="1887"/>
                  </a:lnTo>
                  <a:lnTo>
                    <a:pt x="766" y="1886"/>
                  </a:lnTo>
                  <a:lnTo>
                    <a:pt x="766" y="1886"/>
                  </a:lnTo>
                  <a:lnTo>
                    <a:pt x="766" y="1885"/>
                  </a:lnTo>
                  <a:lnTo>
                    <a:pt x="766" y="1885"/>
                  </a:lnTo>
                  <a:lnTo>
                    <a:pt x="766" y="1884"/>
                  </a:lnTo>
                  <a:lnTo>
                    <a:pt x="767" y="1883"/>
                  </a:lnTo>
                  <a:lnTo>
                    <a:pt x="767" y="1883"/>
                  </a:lnTo>
                  <a:lnTo>
                    <a:pt x="767" y="1882"/>
                  </a:lnTo>
                  <a:lnTo>
                    <a:pt x="767" y="1882"/>
                  </a:lnTo>
                  <a:lnTo>
                    <a:pt x="768" y="1881"/>
                  </a:lnTo>
                  <a:lnTo>
                    <a:pt x="768" y="1881"/>
                  </a:lnTo>
                  <a:lnTo>
                    <a:pt x="768" y="1880"/>
                  </a:lnTo>
                  <a:lnTo>
                    <a:pt x="768" y="1880"/>
                  </a:lnTo>
                  <a:lnTo>
                    <a:pt x="769" y="1879"/>
                  </a:lnTo>
                  <a:lnTo>
                    <a:pt x="769" y="1879"/>
                  </a:lnTo>
                  <a:lnTo>
                    <a:pt x="769" y="1878"/>
                  </a:lnTo>
                  <a:lnTo>
                    <a:pt x="769" y="1878"/>
                  </a:lnTo>
                  <a:lnTo>
                    <a:pt x="770" y="1877"/>
                  </a:lnTo>
                  <a:lnTo>
                    <a:pt x="770" y="1877"/>
                  </a:lnTo>
                  <a:lnTo>
                    <a:pt x="770" y="1876"/>
                  </a:lnTo>
                  <a:lnTo>
                    <a:pt x="770" y="1875"/>
                  </a:lnTo>
                  <a:lnTo>
                    <a:pt x="771" y="1875"/>
                  </a:lnTo>
                  <a:lnTo>
                    <a:pt x="771" y="1874"/>
                  </a:lnTo>
                  <a:lnTo>
                    <a:pt x="771" y="1874"/>
                  </a:lnTo>
                  <a:lnTo>
                    <a:pt x="771" y="1873"/>
                  </a:lnTo>
                  <a:lnTo>
                    <a:pt x="771" y="1873"/>
                  </a:lnTo>
                  <a:lnTo>
                    <a:pt x="772" y="1872"/>
                  </a:lnTo>
                  <a:lnTo>
                    <a:pt x="772" y="1872"/>
                  </a:lnTo>
                  <a:lnTo>
                    <a:pt x="772" y="1871"/>
                  </a:lnTo>
                  <a:lnTo>
                    <a:pt x="772" y="1871"/>
                  </a:lnTo>
                  <a:lnTo>
                    <a:pt x="773" y="1870"/>
                  </a:lnTo>
                  <a:lnTo>
                    <a:pt x="773" y="1870"/>
                  </a:lnTo>
                  <a:lnTo>
                    <a:pt x="773" y="1869"/>
                  </a:lnTo>
                  <a:lnTo>
                    <a:pt x="773" y="1869"/>
                  </a:lnTo>
                  <a:lnTo>
                    <a:pt x="774" y="1868"/>
                  </a:lnTo>
                  <a:lnTo>
                    <a:pt x="774" y="1867"/>
                  </a:lnTo>
                  <a:lnTo>
                    <a:pt x="774" y="1867"/>
                  </a:lnTo>
                  <a:lnTo>
                    <a:pt x="774" y="1866"/>
                  </a:lnTo>
                  <a:lnTo>
                    <a:pt x="774" y="1866"/>
                  </a:lnTo>
                  <a:lnTo>
                    <a:pt x="775" y="1865"/>
                  </a:lnTo>
                  <a:lnTo>
                    <a:pt x="775" y="1865"/>
                  </a:lnTo>
                  <a:lnTo>
                    <a:pt x="775" y="1864"/>
                  </a:lnTo>
                  <a:lnTo>
                    <a:pt x="775" y="1864"/>
                  </a:lnTo>
                  <a:lnTo>
                    <a:pt x="776" y="1863"/>
                  </a:lnTo>
                  <a:lnTo>
                    <a:pt x="776" y="1863"/>
                  </a:lnTo>
                  <a:lnTo>
                    <a:pt x="776" y="1862"/>
                  </a:lnTo>
                  <a:lnTo>
                    <a:pt x="776" y="1862"/>
                  </a:lnTo>
                  <a:lnTo>
                    <a:pt x="776" y="1861"/>
                  </a:lnTo>
                  <a:lnTo>
                    <a:pt x="777" y="1861"/>
                  </a:lnTo>
                  <a:lnTo>
                    <a:pt x="777" y="1860"/>
                  </a:lnTo>
                  <a:lnTo>
                    <a:pt x="777" y="1860"/>
                  </a:lnTo>
                  <a:lnTo>
                    <a:pt x="777" y="1859"/>
                  </a:lnTo>
                  <a:lnTo>
                    <a:pt x="777" y="1859"/>
                  </a:lnTo>
                  <a:lnTo>
                    <a:pt x="778" y="1858"/>
                  </a:lnTo>
                  <a:lnTo>
                    <a:pt x="778" y="1857"/>
                  </a:lnTo>
                  <a:lnTo>
                    <a:pt x="778" y="1857"/>
                  </a:lnTo>
                  <a:lnTo>
                    <a:pt x="778" y="1856"/>
                  </a:lnTo>
                  <a:lnTo>
                    <a:pt x="779" y="1856"/>
                  </a:lnTo>
                  <a:lnTo>
                    <a:pt x="779" y="1855"/>
                  </a:lnTo>
                  <a:lnTo>
                    <a:pt x="779" y="1855"/>
                  </a:lnTo>
                  <a:lnTo>
                    <a:pt x="779" y="1854"/>
                  </a:lnTo>
                  <a:lnTo>
                    <a:pt x="779" y="1854"/>
                  </a:lnTo>
                  <a:lnTo>
                    <a:pt x="780" y="1853"/>
                  </a:lnTo>
                  <a:lnTo>
                    <a:pt x="780" y="1853"/>
                  </a:lnTo>
                  <a:lnTo>
                    <a:pt x="780" y="1852"/>
                  </a:lnTo>
                  <a:lnTo>
                    <a:pt x="780" y="1852"/>
                  </a:lnTo>
                  <a:lnTo>
                    <a:pt x="780" y="1851"/>
                  </a:lnTo>
                  <a:lnTo>
                    <a:pt x="781" y="1851"/>
                  </a:lnTo>
                  <a:lnTo>
                    <a:pt x="781" y="1850"/>
                  </a:lnTo>
                  <a:lnTo>
                    <a:pt x="781" y="1850"/>
                  </a:lnTo>
                  <a:lnTo>
                    <a:pt x="781" y="1849"/>
                  </a:lnTo>
                  <a:lnTo>
                    <a:pt x="781" y="1849"/>
                  </a:lnTo>
                  <a:lnTo>
                    <a:pt x="782" y="1848"/>
                  </a:lnTo>
                  <a:lnTo>
                    <a:pt x="782" y="1847"/>
                  </a:lnTo>
                  <a:lnTo>
                    <a:pt x="782" y="1847"/>
                  </a:lnTo>
                  <a:lnTo>
                    <a:pt x="782" y="1846"/>
                  </a:lnTo>
                  <a:lnTo>
                    <a:pt x="782" y="1846"/>
                  </a:lnTo>
                  <a:lnTo>
                    <a:pt x="783" y="1845"/>
                  </a:lnTo>
                  <a:lnTo>
                    <a:pt x="783" y="1845"/>
                  </a:lnTo>
                  <a:lnTo>
                    <a:pt x="783" y="1844"/>
                  </a:lnTo>
                  <a:lnTo>
                    <a:pt x="783" y="1844"/>
                  </a:lnTo>
                  <a:lnTo>
                    <a:pt x="784" y="1843"/>
                  </a:lnTo>
                  <a:lnTo>
                    <a:pt x="784" y="1843"/>
                  </a:lnTo>
                  <a:lnTo>
                    <a:pt x="784" y="1842"/>
                  </a:lnTo>
                  <a:lnTo>
                    <a:pt x="784" y="1842"/>
                  </a:lnTo>
                  <a:lnTo>
                    <a:pt x="784" y="1841"/>
                  </a:lnTo>
                  <a:lnTo>
                    <a:pt x="785" y="1841"/>
                  </a:lnTo>
                  <a:lnTo>
                    <a:pt x="785" y="1840"/>
                  </a:lnTo>
                  <a:lnTo>
                    <a:pt x="785" y="1840"/>
                  </a:lnTo>
                  <a:lnTo>
                    <a:pt x="785" y="1839"/>
                  </a:lnTo>
                  <a:lnTo>
                    <a:pt x="785" y="1839"/>
                  </a:lnTo>
                  <a:lnTo>
                    <a:pt x="785" y="1838"/>
                  </a:lnTo>
                  <a:lnTo>
                    <a:pt x="786" y="1838"/>
                  </a:lnTo>
                  <a:lnTo>
                    <a:pt x="786" y="1837"/>
                  </a:lnTo>
                  <a:lnTo>
                    <a:pt x="786" y="1837"/>
                  </a:lnTo>
                  <a:moveTo>
                    <a:pt x="811" y="1761"/>
                  </a:moveTo>
                  <a:lnTo>
                    <a:pt x="811" y="1761"/>
                  </a:lnTo>
                  <a:lnTo>
                    <a:pt x="811" y="1761"/>
                  </a:lnTo>
                  <a:lnTo>
                    <a:pt x="811" y="1760"/>
                  </a:lnTo>
                  <a:lnTo>
                    <a:pt x="811" y="1760"/>
                  </a:lnTo>
                  <a:lnTo>
                    <a:pt x="811" y="1759"/>
                  </a:lnTo>
                  <a:lnTo>
                    <a:pt x="811" y="1759"/>
                  </a:lnTo>
                  <a:lnTo>
                    <a:pt x="811" y="1758"/>
                  </a:lnTo>
                  <a:lnTo>
                    <a:pt x="812" y="1758"/>
                  </a:lnTo>
                  <a:lnTo>
                    <a:pt x="812" y="1757"/>
                  </a:lnTo>
                  <a:lnTo>
                    <a:pt x="812" y="1757"/>
                  </a:lnTo>
                  <a:lnTo>
                    <a:pt x="812" y="1756"/>
                  </a:lnTo>
                  <a:lnTo>
                    <a:pt x="812" y="1756"/>
                  </a:lnTo>
                  <a:lnTo>
                    <a:pt x="812" y="1755"/>
                  </a:lnTo>
                  <a:lnTo>
                    <a:pt x="812" y="1754"/>
                  </a:lnTo>
                  <a:lnTo>
                    <a:pt x="813" y="1754"/>
                  </a:lnTo>
                  <a:lnTo>
                    <a:pt x="813" y="1753"/>
                  </a:lnTo>
                  <a:lnTo>
                    <a:pt x="813" y="1753"/>
                  </a:lnTo>
                  <a:lnTo>
                    <a:pt x="813" y="1752"/>
                  </a:lnTo>
                  <a:lnTo>
                    <a:pt x="813" y="1752"/>
                  </a:lnTo>
                  <a:lnTo>
                    <a:pt x="813" y="1751"/>
                  </a:lnTo>
                  <a:lnTo>
                    <a:pt x="813" y="1751"/>
                  </a:lnTo>
                  <a:lnTo>
                    <a:pt x="814" y="1750"/>
                  </a:lnTo>
                  <a:lnTo>
                    <a:pt x="814" y="1750"/>
                  </a:lnTo>
                  <a:lnTo>
                    <a:pt x="814" y="1749"/>
                  </a:lnTo>
                  <a:lnTo>
                    <a:pt x="814" y="1749"/>
                  </a:lnTo>
                  <a:lnTo>
                    <a:pt x="814" y="1748"/>
                  </a:lnTo>
                  <a:lnTo>
                    <a:pt x="814" y="1748"/>
                  </a:lnTo>
                  <a:lnTo>
                    <a:pt x="814" y="1747"/>
                  </a:lnTo>
                  <a:lnTo>
                    <a:pt x="815" y="1747"/>
                  </a:lnTo>
                  <a:lnTo>
                    <a:pt x="815" y="1746"/>
                  </a:lnTo>
                  <a:lnTo>
                    <a:pt x="815" y="1746"/>
                  </a:lnTo>
                  <a:lnTo>
                    <a:pt x="815" y="1745"/>
                  </a:lnTo>
                  <a:lnTo>
                    <a:pt x="815" y="1745"/>
                  </a:lnTo>
                  <a:lnTo>
                    <a:pt x="815" y="1744"/>
                  </a:lnTo>
                  <a:lnTo>
                    <a:pt x="815" y="1744"/>
                  </a:lnTo>
                  <a:lnTo>
                    <a:pt x="816" y="1743"/>
                  </a:lnTo>
                  <a:lnTo>
                    <a:pt x="816" y="1743"/>
                  </a:lnTo>
                  <a:lnTo>
                    <a:pt x="816" y="1742"/>
                  </a:lnTo>
                  <a:lnTo>
                    <a:pt x="816" y="1742"/>
                  </a:lnTo>
                  <a:lnTo>
                    <a:pt x="816" y="1741"/>
                  </a:lnTo>
                  <a:lnTo>
                    <a:pt x="816" y="1741"/>
                  </a:lnTo>
                  <a:lnTo>
                    <a:pt x="816" y="1740"/>
                  </a:lnTo>
                  <a:lnTo>
                    <a:pt x="817" y="1739"/>
                  </a:lnTo>
                  <a:lnTo>
                    <a:pt x="817" y="1739"/>
                  </a:lnTo>
                  <a:lnTo>
                    <a:pt x="817" y="1738"/>
                  </a:lnTo>
                  <a:lnTo>
                    <a:pt x="817" y="1738"/>
                  </a:lnTo>
                  <a:lnTo>
                    <a:pt x="817" y="1737"/>
                  </a:lnTo>
                  <a:lnTo>
                    <a:pt x="817" y="1737"/>
                  </a:lnTo>
                  <a:lnTo>
                    <a:pt x="817" y="1736"/>
                  </a:lnTo>
                  <a:lnTo>
                    <a:pt x="818" y="1736"/>
                  </a:lnTo>
                  <a:lnTo>
                    <a:pt x="818" y="1735"/>
                  </a:lnTo>
                  <a:lnTo>
                    <a:pt x="818" y="1735"/>
                  </a:lnTo>
                  <a:lnTo>
                    <a:pt x="818" y="1734"/>
                  </a:lnTo>
                  <a:lnTo>
                    <a:pt x="818" y="1734"/>
                  </a:lnTo>
                  <a:lnTo>
                    <a:pt x="818" y="1733"/>
                  </a:lnTo>
                  <a:lnTo>
                    <a:pt x="818" y="1733"/>
                  </a:lnTo>
                  <a:lnTo>
                    <a:pt x="819" y="1732"/>
                  </a:lnTo>
                  <a:lnTo>
                    <a:pt x="819" y="1732"/>
                  </a:lnTo>
                  <a:lnTo>
                    <a:pt x="819" y="1731"/>
                  </a:lnTo>
                  <a:lnTo>
                    <a:pt x="819" y="1731"/>
                  </a:lnTo>
                  <a:lnTo>
                    <a:pt x="819" y="1730"/>
                  </a:lnTo>
                  <a:lnTo>
                    <a:pt x="819" y="1730"/>
                  </a:lnTo>
                  <a:lnTo>
                    <a:pt x="819" y="1729"/>
                  </a:lnTo>
                  <a:lnTo>
                    <a:pt x="820" y="1729"/>
                  </a:lnTo>
                  <a:lnTo>
                    <a:pt x="820" y="1728"/>
                  </a:lnTo>
                  <a:lnTo>
                    <a:pt x="820" y="1728"/>
                  </a:lnTo>
                  <a:lnTo>
                    <a:pt x="820" y="1727"/>
                  </a:lnTo>
                  <a:lnTo>
                    <a:pt x="820" y="1727"/>
                  </a:lnTo>
                  <a:lnTo>
                    <a:pt x="820" y="1726"/>
                  </a:lnTo>
                  <a:lnTo>
                    <a:pt x="820" y="1725"/>
                  </a:lnTo>
                  <a:lnTo>
                    <a:pt x="821" y="1725"/>
                  </a:lnTo>
                  <a:lnTo>
                    <a:pt x="821" y="1724"/>
                  </a:lnTo>
                  <a:lnTo>
                    <a:pt x="821" y="1724"/>
                  </a:lnTo>
                  <a:lnTo>
                    <a:pt x="821" y="1723"/>
                  </a:lnTo>
                  <a:lnTo>
                    <a:pt x="821" y="1723"/>
                  </a:lnTo>
                  <a:lnTo>
                    <a:pt x="821" y="1722"/>
                  </a:lnTo>
                  <a:lnTo>
                    <a:pt x="821" y="1722"/>
                  </a:lnTo>
                  <a:lnTo>
                    <a:pt x="822" y="1721"/>
                  </a:lnTo>
                  <a:lnTo>
                    <a:pt x="822" y="1721"/>
                  </a:lnTo>
                  <a:lnTo>
                    <a:pt x="822" y="1720"/>
                  </a:lnTo>
                  <a:lnTo>
                    <a:pt x="822" y="1720"/>
                  </a:lnTo>
                  <a:lnTo>
                    <a:pt x="822" y="1719"/>
                  </a:lnTo>
                  <a:lnTo>
                    <a:pt x="822" y="1719"/>
                  </a:lnTo>
                  <a:lnTo>
                    <a:pt x="822" y="1718"/>
                  </a:lnTo>
                  <a:lnTo>
                    <a:pt x="823" y="1718"/>
                  </a:lnTo>
                  <a:lnTo>
                    <a:pt x="823" y="1717"/>
                  </a:lnTo>
                  <a:lnTo>
                    <a:pt x="823" y="1717"/>
                  </a:lnTo>
                  <a:lnTo>
                    <a:pt x="823" y="1716"/>
                  </a:lnTo>
                  <a:lnTo>
                    <a:pt x="823" y="1716"/>
                  </a:lnTo>
                  <a:lnTo>
                    <a:pt x="823" y="1715"/>
                  </a:lnTo>
                  <a:lnTo>
                    <a:pt x="823" y="1715"/>
                  </a:lnTo>
                  <a:lnTo>
                    <a:pt x="824" y="1714"/>
                  </a:lnTo>
                  <a:lnTo>
                    <a:pt x="824" y="1713"/>
                  </a:lnTo>
                  <a:lnTo>
                    <a:pt x="824" y="1713"/>
                  </a:lnTo>
                  <a:lnTo>
                    <a:pt x="824" y="1712"/>
                  </a:lnTo>
                  <a:lnTo>
                    <a:pt x="824" y="1712"/>
                  </a:lnTo>
                  <a:lnTo>
                    <a:pt x="824" y="1711"/>
                  </a:lnTo>
                  <a:lnTo>
                    <a:pt x="824" y="1711"/>
                  </a:lnTo>
                  <a:lnTo>
                    <a:pt x="824" y="1710"/>
                  </a:lnTo>
                  <a:lnTo>
                    <a:pt x="825" y="1710"/>
                  </a:lnTo>
                  <a:lnTo>
                    <a:pt x="825" y="1709"/>
                  </a:lnTo>
                  <a:lnTo>
                    <a:pt x="825" y="1709"/>
                  </a:lnTo>
                  <a:lnTo>
                    <a:pt x="825" y="1708"/>
                  </a:lnTo>
                  <a:lnTo>
                    <a:pt x="825" y="1708"/>
                  </a:lnTo>
                  <a:lnTo>
                    <a:pt x="825" y="1707"/>
                  </a:lnTo>
                  <a:lnTo>
                    <a:pt x="825" y="1707"/>
                  </a:lnTo>
                  <a:lnTo>
                    <a:pt x="826" y="1706"/>
                  </a:lnTo>
                  <a:lnTo>
                    <a:pt x="826" y="1706"/>
                  </a:lnTo>
                  <a:lnTo>
                    <a:pt x="826" y="1705"/>
                  </a:lnTo>
                  <a:lnTo>
                    <a:pt x="826" y="1705"/>
                  </a:lnTo>
                  <a:lnTo>
                    <a:pt x="826" y="1704"/>
                  </a:lnTo>
                  <a:lnTo>
                    <a:pt x="826" y="1704"/>
                  </a:lnTo>
                  <a:lnTo>
                    <a:pt x="826" y="1703"/>
                  </a:lnTo>
                  <a:lnTo>
                    <a:pt x="826" y="1703"/>
                  </a:lnTo>
                  <a:moveTo>
                    <a:pt x="847" y="1626"/>
                  </a:moveTo>
                  <a:lnTo>
                    <a:pt x="847" y="1626"/>
                  </a:lnTo>
                  <a:lnTo>
                    <a:pt x="847" y="1625"/>
                  </a:lnTo>
                  <a:lnTo>
                    <a:pt x="847" y="1625"/>
                  </a:lnTo>
                  <a:lnTo>
                    <a:pt x="847" y="1624"/>
                  </a:lnTo>
                  <a:lnTo>
                    <a:pt x="848" y="1623"/>
                  </a:lnTo>
                  <a:lnTo>
                    <a:pt x="848" y="1622"/>
                  </a:lnTo>
                  <a:lnTo>
                    <a:pt x="848" y="1622"/>
                  </a:lnTo>
                  <a:lnTo>
                    <a:pt x="848" y="1621"/>
                  </a:lnTo>
                  <a:lnTo>
                    <a:pt x="848" y="1620"/>
                  </a:lnTo>
                  <a:lnTo>
                    <a:pt x="849" y="1619"/>
                  </a:lnTo>
                  <a:lnTo>
                    <a:pt x="849" y="1619"/>
                  </a:lnTo>
                  <a:lnTo>
                    <a:pt x="849" y="1618"/>
                  </a:lnTo>
                  <a:lnTo>
                    <a:pt x="849" y="1617"/>
                  </a:lnTo>
                  <a:lnTo>
                    <a:pt x="849" y="1616"/>
                  </a:lnTo>
                  <a:lnTo>
                    <a:pt x="850" y="1616"/>
                  </a:lnTo>
                  <a:lnTo>
                    <a:pt x="850" y="1615"/>
                  </a:lnTo>
                  <a:lnTo>
                    <a:pt x="850" y="1614"/>
                  </a:lnTo>
                  <a:lnTo>
                    <a:pt x="850" y="1613"/>
                  </a:lnTo>
                  <a:lnTo>
                    <a:pt x="850" y="1612"/>
                  </a:lnTo>
                  <a:lnTo>
                    <a:pt x="850" y="1612"/>
                  </a:lnTo>
                  <a:lnTo>
                    <a:pt x="851" y="1611"/>
                  </a:lnTo>
                  <a:lnTo>
                    <a:pt x="851" y="1610"/>
                  </a:lnTo>
                  <a:lnTo>
                    <a:pt x="851" y="1609"/>
                  </a:lnTo>
                  <a:lnTo>
                    <a:pt x="851" y="1609"/>
                  </a:lnTo>
                  <a:lnTo>
                    <a:pt x="851" y="1608"/>
                  </a:lnTo>
                  <a:lnTo>
                    <a:pt x="852" y="1607"/>
                  </a:lnTo>
                  <a:lnTo>
                    <a:pt x="852" y="1606"/>
                  </a:lnTo>
                  <a:lnTo>
                    <a:pt x="852" y="1606"/>
                  </a:lnTo>
                  <a:lnTo>
                    <a:pt x="852" y="1605"/>
                  </a:lnTo>
                  <a:lnTo>
                    <a:pt x="852" y="1604"/>
                  </a:lnTo>
                  <a:lnTo>
                    <a:pt x="853" y="1603"/>
                  </a:lnTo>
                  <a:lnTo>
                    <a:pt x="853" y="1602"/>
                  </a:lnTo>
                  <a:lnTo>
                    <a:pt x="853" y="1602"/>
                  </a:lnTo>
                  <a:lnTo>
                    <a:pt x="853" y="1601"/>
                  </a:lnTo>
                  <a:lnTo>
                    <a:pt x="853" y="1600"/>
                  </a:lnTo>
                  <a:lnTo>
                    <a:pt x="853" y="1599"/>
                  </a:lnTo>
                  <a:lnTo>
                    <a:pt x="854" y="1599"/>
                  </a:lnTo>
                  <a:lnTo>
                    <a:pt x="854" y="1598"/>
                  </a:lnTo>
                  <a:lnTo>
                    <a:pt x="854" y="1597"/>
                  </a:lnTo>
                  <a:lnTo>
                    <a:pt x="854" y="1596"/>
                  </a:lnTo>
                  <a:lnTo>
                    <a:pt x="854" y="1596"/>
                  </a:lnTo>
                  <a:lnTo>
                    <a:pt x="854" y="1595"/>
                  </a:lnTo>
                  <a:lnTo>
                    <a:pt x="855" y="1594"/>
                  </a:lnTo>
                  <a:lnTo>
                    <a:pt x="855" y="1593"/>
                  </a:lnTo>
                  <a:lnTo>
                    <a:pt x="855" y="1592"/>
                  </a:lnTo>
                  <a:lnTo>
                    <a:pt x="855" y="1592"/>
                  </a:lnTo>
                  <a:lnTo>
                    <a:pt x="855" y="1591"/>
                  </a:lnTo>
                  <a:lnTo>
                    <a:pt x="856" y="1590"/>
                  </a:lnTo>
                  <a:lnTo>
                    <a:pt x="856" y="1589"/>
                  </a:lnTo>
                  <a:lnTo>
                    <a:pt x="856" y="1589"/>
                  </a:lnTo>
                  <a:lnTo>
                    <a:pt x="856" y="1588"/>
                  </a:lnTo>
                  <a:lnTo>
                    <a:pt x="856" y="1587"/>
                  </a:lnTo>
                  <a:lnTo>
                    <a:pt x="856" y="1586"/>
                  </a:lnTo>
                  <a:lnTo>
                    <a:pt x="857" y="1586"/>
                  </a:lnTo>
                  <a:lnTo>
                    <a:pt x="857" y="1585"/>
                  </a:lnTo>
                  <a:lnTo>
                    <a:pt x="857" y="1584"/>
                  </a:lnTo>
                  <a:lnTo>
                    <a:pt x="857" y="1583"/>
                  </a:lnTo>
                  <a:lnTo>
                    <a:pt x="857" y="1582"/>
                  </a:lnTo>
                  <a:lnTo>
                    <a:pt x="858" y="1582"/>
                  </a:lnTo>
                  <a:lnTo>
                    <a:pt x="858" y="1581"/>
                  </a:lnTo>
                  <a:lnTo>
                    <a:pt x="858" y="1580"/>
                  </a:lnTo>
                  <a:lnTo>
                    <a:pt x="858" y="1579"/>
                  </a:lnTo>
                  <a:lnTo>
                    <a:pt x="858" y="1579"/>
                  </a:lnTo>
                  <a:lnTo>
                    <a:pt x="858" y="1578"/>
                  </a:lnTo>
                  <a:lnTo>
                    <a:pt x="859" y="1577"/>
                  </a:lnTo>
                  <a:lnTo>
                    <a:pt x="859" y="1576"/>
                  </a:lnTo>
                  <a:lnTo>
                    <a:pt x="859" y="1575"/>
                  </a:lnTo>
                  <a:lnTo>
                    <a:pt x="859" y="1575"/>
                  </a:lnTo>
                  <a:lnTo>
                    <a:pt x="859" y="1574"/>
                  </a:lnTo>
                  <a:lnTo>
                    <a:pt x="859" y="1573"/>
                  </a:lnTo>
                  <a:lnTo>
                    <a:pt x="860" y="1572"/>
                  </a:lnTo>
                  <a:lnTo>
                    <a:pt x="860" y="1572"/>
                  </a:lnTo>
                  <a:lnTo>
                    <a:pt x="860" y="1571"/>
                  </a:lnTo>
                  <a:lnTo>
                    <a:pt x="860" y="1570"/>
                  </a:lnTo>
                  <a:lnTo>
                    <a:pt x="860" y="1569"/>
                  </a:lnTo>
                  <a:lnTo>
                    <a:pt x="860" y="1568"/>
                  </a:lnTo>
                  <a:lnTo>
                    <a:pt x="861" y="1568"/>
                  </a:lnTo>
                  <a:lnTo>
                    <a:pt x="861" y="1567"/>
                  </a:lnTo>
                  <a:moveTo>
                    <a:pt x="877" y="1489"/>
                  </a:moveTo>
                  <a:lnTo>
                    <a:pt x="877" y="1489"/>
                  </a:lnTo>
                  <a:lnTo>
                    <a:pt x="877" y="1489"/>
                  </a:lnTo>
                  <a:lnTo>
                    <a:pt x="877" y="1488"/>
                  </a:lnTo>
                  <a:lnTo>
                    <a:pt x="877" y="1487"/>
                  </a:lnTo>
                  <a:lnTo>
                    <a:pt x="877" y="1486"/>
                  </a:lnTo>
                  <a:lnTo>
                    <a:pt x="878" y="1486"/>
                  </a:lnTo>
                  <a:lnTo>
                    <a:pt x="878" y="1485"/>
                  </a:lnTo>
                  <a:lnTo>
                    <a:pt x="878" y="1484"/>
                  </a:lnTo>
                  <a:lnTo>
                    <a:pt x="878" y="1483"/>
                  </a:lnTo>
                  <a:lnTo>
                    <a:pt x="878" y="1483"/>
                  </a:lnTo>
                  <a:lnTo>
                    <a:pt x="878" y="1482"/>
                  </a:lnTo>
                  <a:lnTo>
                    <a:pt x="878" y="1481"/>
                  </a:lnTo>
                  <a:lnTo>
                    <a:pt x="879" y="1480"/>
                  </a:lnTo>
                  <a:lnTo>
                    <a:pt x="879" y="1479"/>
                  </a:lnTo>
                  <a:lnTo>
                    <a:pt x="879" y="1479"/>
                  </a:lnTo>
                  <a:lnTo>
                    <a:pt x="879" y="1478"/>
                  </a:lnTo>
                  <a:lnTo>
                    <a:pt x="879" y="1477"/>
                  </a:lnTo>
                  <a:lnTo>
                    <a:pt x="879" y="1476"/>
                  </a:lnTo>
                  <a:lnTo>
                    <a:pt x="879" y="1476"/>
                  </a:lnTo>
                  <a:lnTo>
                    <a:pt x="880" y="1475"/>
                  </a:lnTo>
                  <a:lnTo>
                    <a:pt x="880" y="1474"/>
                  </a:lnTo>
                  <a:lnTo>
                    <a:pt x="880" y="1473"/>
                  </a:lnTo>
                  <a:lnTo>
                    <a:pt x="880" y="1472"/>
                  </a:lnTo>
                  <a:lnTo>
                    <a:pt x="880" y="1472"/>
                  </a:lnTo>
                  <a:lnTo>
                    <a:pt x="880" y="1471"/>
                  </a:lnTo>
                  <a:lnTo>
                    <a:pt x="881" y="1470"/>
                  </a:lnTo>
                  <a:lnTo>
                    <a:pt x="881" y="1469"/>
                  </a:lnTo>
                  <a:lnTo>
                    <a:pt x="881" y="1468"/>
                  </a:lnTo>
                  <a:lnTo>
                    <a:pt x="881" y="1468"/>
                  </a:lnTo>
                  <a:lnTo>
                    <a:pt x="881" y="1467"/>
                  </a:lnTo>
                  <a:lnTo>
                    <a:pt x="881" y="1466"/>
                  </a:lnTo>
                  <a:lnTo>
                    <a:pt x="881" y="1465"/>
                  </a:lnTo>
                  <a:lnTo>
                    <a:pt x="882" y="1465"/>
                  </a:lnTo>
                  <a:lnTo>
                    <a:pt x="882" y="1464"/>
                  </a:lnTo>
                  <a:lnTo>
                    <a:pt x="882" y="1463"/>
                  </a:lnTo>
                  <a:lnTo>
                    <a:pt x="882" y="1462"/>
                  </a:lnTo>
                  <a:lnTo>
                    <a:pt x="882" y="1462"/>
                  </a:lnTo>
                  <a:lnTo>
                    <a:pt x="882" y="1461"/>
                  </a:lnTo>
                  <a:lnTo>
                    <a:pt x="883" y="1460"/>
                  </a:lnTo>
                  <a:lnTo>
                    <a:pt x="883" y="1459"/>
                  </a:lnTo>
                  <a:lnTo>
                    <a:pt x="883" y="1458"/>
                  </a:lnTo>
                  <a:lnTo>
                    <a:pt x="883" y="1458"/>
                  </a:lnTo>
                  <a:lnTo>
                    <a:pt x="883" y="1457"/>
                  </a:lnTo>
                  <a:lnTo>
                    <a:pt x="883" y="1456"/>
                  </a:lnTo>
                  <a:lnTo>
                    <a:pt x="883" y="1455"/>
                  </a:lnTo>
                  <a:lnTo>
                    <a:pt x="884" y="1455"/>
                  </a:lnTo>
                  <a:lnTo>
                    <a:pt x="884" y="1454"/>
                  </a:lnTo>
                  <a:lnTo>
                    <a:pt x="884" y="1453"/>
                  </a:lnTo>
                  <a:lnTo>
                    <a:pt x="884" y="1452"/>
                  </a:lnTo>
                  <a:lnTo>
                    <a:pt x="884" y="1451"/>
                  </a:lnTo>
                  <a:lnTo>
                    <a:pt x="884" y="1451"/>
                  </a:lnTo>
                  <a:lnTo>
                    <a:pt x="884" y="1450"/>
                  </a:lnTo>
                  <a:lnTo>
                    <a:pt x="885" y="1449"/>
                  </a:lnTo>
                  <a:lnTo>
                    <a:pt x="885" y="1448"/>
                  </a:lnTo>
                  <a:lnTo>
                    <a:pt x="885" y="1448"/>
                  </a:lnTo>
                  <a:lnTo>
                    <a:pt x="885" y="1447"/>
                  </a:lnTo>
                  <a:lnTo>
                    <a:pt x="885" y="1446"/>
                  </a:lnTo>
                  <a:lnTo>
                    <a:pt x="885" y="1445"/>
                  </a:lnTo>
                  <a:lnTo>
                    <a:pt x="885" y="1444"/>
                  </a:lnTo>
                  <a:lnTo>
                    <a:pt x="886" y="1444"/>
                  </a:lnTo>
                  <a:lnTo>
                    <a:pt x="886" y="1443"/>
                  </a:lnTo>
                  <a:lnTo>
                    <a:pt x="886" y="1442"/>
                  </a:lnTo>
                  <a:lnTo>
                    <a:pt x="886" y="1441"/>
                  </a:lnTo>
                  <a:lnTo>
                    <a:pt x="886" y="1441"/>
                  </a:lnTo>
                  <a:lnTo>
                    <a:pt x="886" y="1440"/>
                  </a:lnTo>
                  <a:lnTo>
                    <a:pt x="887" y="1439"/>
                  </a:lnTo>
                  <a:lnTo>
                    <a:pt x="887" y="1438"/>
                  </a:lnTo>
                  <a:lnTo>
                    <a:pt x="887" y="1438"/>
                  </a:lnTo>
                  <a:lnTo>
                    <a:pt x="887" y="1437"/>
                  </a:lnTo>
                  <a:lnTo>
                    <a:pt x="887" y="1436"/>
                  </a:lnTo>
                  <a:lnTo>
                    <a:pt x="887" y="1435"/>
                  </a:lnTo>
                  <a:lnTo>
                    <a:pt x="887" y="1434"/>
                  </a:lnTo>
                  <a:lnTo>
                    <a:pt x="888" y="1434"/>
                  </a:lnTo>
                  <a:lnTo>
                    <a:pt x="888" y="1433"/>
                  </a:lnTo>
                  <a:lnTo>
                    <a:pt x="888" y="1432"/>
                  </a:lnTo>
                  <a:lnTo>
                    <a:pt x="888" y="1431"/>
                  </a:lnTo>
                  <a:lnTo>
                    <a:pt x="888" y="1431"/>
                  </a:lnTo>
                  <a:lnTo>
                    <a:pt x="888" y="1430"/>
                  </a:lnTo>
                  <a:moveTo>
                    <a:pt x="904" y="1351"/>
                  </a:moveTo>
                  <a:lnTo>
                    <a:pt x="904" y="1351"/>
                  </a:lnTo>
                  <a:lnTo>
                    <a:pt x="904" y="1351"/>
                  </a:lnTo>
                  <a:lnTo>
                    <a:pt x="904" y="1350"/>
                  </a:lnTo>
                  <a:lnTo>
                    <a:pt x="904" y="1349"/>
                  </a:lnTo>
                  <a:lnTo>
                    <a:pt x="904" y="1348"/>
                  </a:lnTo>
                  <a:lnTo>
                    <a:pt x="904" y="1347"/>
                  </a:lnTo>
                  <a:lnTo>
                    <a:pt x="905" y="1346"/>
                  </a:lnTo>
                  <a:lnTo>
                    <a:pt x="905" y="1345"/>
                  </a:lnTo>
                  <a:lnTo>
                    <a:pt x="905" y="1344"/>
                  </a:lnTo>
                  <a:lnTo>
                    <a:pt x="905" y="1343"/>
                  </a:lnTo>
                  <a:lnTo>
                    <a:pt x="905" y="1342"/>
                  </a:lnTo>
                  <a:lnTo>
                    <a:pt x="906" y="1341"/>
                  </a:lnTo>
                  <a:lnTo>
                    <a:pt x="906" y="1340"/>
                  </a:lnTo>
                  <a:lnTo>
                    <a:pt x="906" y="1339"/>
                  </a:lnTo>
                  <a:lnTo>
                    <a:pt x="906" y="1338"/>
                  </a:lnTo>
                  <a:lnTo>
                    <a:pt x="906" y="1337"/>
                  </a:lnTo>
                  <a:lnTo>
                    <a:pt x="906" y="1336"/>
                  </a:lnTo>
                  <a:lnTo>
                    <a:pt x="907" y="1335"/>
                  </a:lnTo>
                  <a:lnTo>
                    <a:pt x="907" y="1334"/>
                  </a:lnTo>
                  <a:lnTo>
                    <a:pt x="907" y="1333"/>
                  </a:lnTo>
                  <a:lnTo>
                    <a:pt x="907" y="1332"/>
                  </a:lnTo>
                  <a:lnTo>
                    <a:pt x="907" y="1331"/>
                  </a:lnTo>
                  <a:lnTo>
                    <a:pt x="908" y="1330"/>
                  </a:lnTo>
                  <a:lnTo>
                    <a:pt x="908" y="1329"/>
                  </a:lnTo>
                  <a:lnTo>
                    <a:pt x="908" y="1328"/>
                  </a:lnTo>
                  <a:lnTo>
                    <a:pt x="908" y="1327"/>
                  </a:lnTo>
                  <a:lnTo>
                    <a:pt x="908" y="1326"/>
                  </a:lnTo>
                  <a:lnTo>
                    <a:pt x="908" y="1325"/>
                  </a:lnTo>
                  <a:lnTo>
                    <a:pt x="909" y="1325"/>
                  </a:lnTo>
                  <a:lnTo>
                    <a:pt x="909" y="1324"/>
                  </a:lnTo>
                  <a:lnTo>
                    <a:pt x="909" y="1323"/>
                  </a:lnTo>
                  <a:lnTo>
                    <a:pt x="909" y="1322"/>
                  </a:lnTo>
                  <a:lnTo>
                    <a:pt x="909" y="1321"/>
                  </a:lnTo>
                  <a:lnTo>
                    <a:pt x="910" y="1320"/>
                  </a:lnTo>
                  <a:lnTo>
                    <a:pt x="910" y="1319"/>
                  </a:lnTo>
                  <a:lnTo>
                    <a:pt x="910" y="1318"/>
                  </a:lnTo>
                  <a:lnTo>
                    <a:pt x="910" y="1317"/>
                  </a:lnTo>
                  <a:lnTo>
                    <a:pt x="910" y="1316"/>
                  </a:lnTo>
                  <a:lnTo>
                    <a:pt x="910" y="1315"/>
                  </a:lnTo>
                  <a:lnTo>
                    <a:pt x="911" y="1314"/>
                  </a:lnTo>
                  <a:lnTo>
                    <a:pt x="911" y="1313"/>
                  </a:lnTo>
                  <a:lnTo>
                    <a:pt x="911" y="1312"/>
                  </a:lnTo>
                  <a:lnTo>
                    <a:pt x="911" y="1311"/>
                  </a:lnTo>
                  <a:lnTo>
                    <a:pt x="911" y="1310"/>
                  </a:lnTo>
                  <a:lnTo>
                    <a:pt x="912" y="1309"/>
                  </a:lnTo>
                  <a:lnTo>
                    <a:pt x="912" y="1308"/>
                  </a:lnTo>
                  <a:lnTo>
                    <a:pt x="912" y="1307"/>
                  </a:lnTo>
                  <a:lnTo>
                    <a:pt x="912" y="1306"/>
                  </a:lnTo>
                  <a:lnTo>
                    <a:pt x="912" y="1305"/>
                  </a:lnTo>
                  <a:lnTo>
                    <a:pt x="912" y="1304"/>
                  </a:lnTo>
                  <a:lnTo>
                    <a:pt x="913" y="1303"/>
                  </a:lnTo>
                  <a:lnTo>
                    <a:pt x="913" y="1302"/>
                  </a:lnTo>
                  <a:lnTo>
                    <a:pt x="913" y="1301"/>
                  </a:lnTo>
                  <a:lnTo>
                    <a:pt x="913" y="1300"/>
                  </a:lnTo>
                  <a:lnTo>
                    <a:pt x="913" y="1299"/>
                  </a:lnTo>
                  <a:lnTo>
                    <a:pt x="913" y="1299"/>
                  </a:lnTo>
                  <a:lnTo>
                    <a:pt x="914" y="1298"/>
                  </a:lnTo>
                  <a:lnTo>
                    <a:pt x="914" y="1297"/>
                  </a:lnTo>
                  <a:lnTo>
                    <a:pt x="914" y="1296"/>
                  </a:lnTo>
                  <a:lnTo>
                    <a:pt x="914" y="1295"/>
                  </a:lnTo>
                  <a:lnTo>
                    <a:pt x="914" y="1294"/>
                  </a:lnTo>
                  <a:lnTo>
                    <a:pt x="914" y="1293"/>
                  </a:lnTo>
                  <a:lnTo>
                    <a:pt x="915" y="1292"/>
                  </a:lnTo>
                  <a:moveTo>
                    <a:pt x="929" y="1214"/>
                  </a:moveTo>
                  <a:lnTo>
                    <a:pt x="929" y="1214"/>
                  </a:lnTo>
                  <a:lnTo>
                    <a:pt x="929" y="1213"/>
                  </a:lnTo>
                  <a:lnTo>
                    <a:pt x="929" y="1212"/>
                  </a:lnTo>
                  <a:lnTo>
                    <a:pt x="929" y="1211"/>
                  </a:lnTo>
                  <a:lnTo>
                    <a:pt x="929" y="1210"/>
                  </a:lnTo>
                  <a:lnTo>
                    <a:pt x="929" y="1210"/>
                  </a:lnTo>
                  <a:lnTo>
                    <a:pt x="929" y="1209"/>
                  </a:lnTo>
                  <a:lnTo>
                    <a:pt x="930" y="1208"/>
                  </a:lnTo>
                  <a:lnTo>
                    <a:pt x="930" y="1207"/>
                  </a:lnTo>
                  <a:lnTo>
                    <a:pt x="930" y="1206"/>
                  </a:lnTo>
                  <a:lnTo>
                    <a:pt x="930" y="1205"/>
                  </a:lnTo>
                  <a:lnTo>
                    <a:pt x="930" y="1204"/>
                  </a:lnTo>
                  <a:lnTo>
                    <a:pt x="930" y="1203"/>
                  </a:lnTo>
                  <a:lnTo>
                    <a:pt x="931" y="1202"/>
                  </a:lnTo>
                  <a:lnTo>
                    <a:pt x="931" y="1201"/>
                  </a:lnTo>
                  <a:lnTo>
                    <a:pt x="931" y="1200"/>
                  </a:lnTo>
                  <a:lnTo>
                    <a:pt x="931" y="1199"/>
                  </a:lnTo>
                  <a:lnTo>
                    <a:pt x="931" y="1198"/>
                  </a:lnTo>
                  <a:lnTo>
                    <a:pt x="931" y="1197"/>
                  </a:lnTo>
                  <a:lnTo>
                    <a:pt x="932" y="1196"/>
                  </a:lnTo>
                  <a:lnTo>
                    <a:pt x="932" y="1196"/>
                  </a:lnTo>
                  <a:lnTo>
                    <a:pt x="932" y="1195"/>
                  </a:lnTo>
                  <a:lnTo>
                    <a:pt x="932" y="1194"/>
                  </a:lnTo>
                  <a:lnTo>
                    <a:pt x="932" y="1193"/>
                  </a:lnTo>
                  <a:lnTo>
                    <a:pt x="932" y="1192"/>
                  </a:lnTo>
                  <a:lnTo>
                    <a:pt x="933" y="1191"/>
                  </a:lnTo>
                  <a:lnTo>
                    <a:pt x="933" y="1190"/>
                  </a:lnTo>
                  <a:lnTo>
                    <a:pt x="933" y="1189"/>
                  </a:lnTo>
                  <a:lnTo>
                    <a:pt x="933" y="1188"/>
                  </a:lnTo>
                  <a:lnTo>
                    <a:pt x="933" y="1187"/>
                  </a:lnTo>
                  <a:lnTo>
                    <a:pt x="933" y="1186"/>
                  </a:lnTo>
                  <a:lnTo>
                    <a:pt x="934" y="1185"/>
                  </a:lnTo>
                  <a:lnTo>
                    <a:pt x="934" y="1184"/>
                  </a:lnTo>
                  <a:lnTo>
                    <a:pt x="934" y="1184"/>
                  </a:lnTo>
                  <a:lnTo>
                    <a:pt x="934" y="1183"/>
                  </a:lnTo>
                  <a:lnTo>
                    <a:pt x="934" y="1182"/>
                  </a:lnTo>
                  <a:lnTo>
                    <a:pt x="934" y="1181"/>
                  </a:lnTo>
                  <a:lnTo>
                    <a:pt x="935" y="1180"/>
                  </a:lnTo>
                  <a:lnTo>
                    <a:pt x="935" y="1179"/>
                  </a:lnTo>
                  <a:lnTo>
                    <a:pt x="935" y="1178"/>
                  </a:lnTo>
                  <a:lnTo>
                    <a:pt x="935" y="1177"/>
                  </a:lnTo>
                  <a:lnTo>
                    <a:pt x="935" y="1176"/>
                  </a:lnTo>
                  <a:lnTo>
                    <a:pt x="935" y="1175"/>
                  </a:lnTo>
                  <a:lnTo>
                    <a:pt x="936" y="1174"/>
                  </a:lnTo>
                  <a:lnTo>
                    <a:pt x="936" y="1173"/>
                  </a:lnTo>
                  <a:lnTo>
                    <a:pt x="936" y="1172"/>
                  </a:lnTo>
                  <a:lnTo>
                    <a:pt x="936" y="1172"/>
                  </a:lnTo>
                  <a:lnTo>
                    <a:pt x="936" y="1171"/>
                  </a:lnTo>
                  <a:lnTo>
                    <a:pt x="936" y="1170"/>
                  </a:lnTo>
                  <a:lnTo>
                    <a:pt x="937" y="1169"/>
                  </a:lnTo>
                  <a:lnTo>
                    <a:pt x="937" y="1168"/>
                  </a:lnTo>
                  <a:lnTo>
                    <a:pt x="937" y="1167"/>
                  </a:lnTo>
                  <a:lnTo>
                    <a:pt x="937" y="1166"/>
                  </a:lnTo>
                  <a:lnTo>
                    <a:pt x="937" y="1165"/>
                  </a:lnTo>
                  <a:lnTo>
                    <a:pt x="937" y="1164"/>
                  </a:lnTo>
                  <a:lnTo>
                    <a:pt x="938" y="1163"/>
                  </a:lnTo>
                  <a:lnTo>
                    <a:pt x="938" y="1162"/>
                  </a:lnTo>
                  <a:lnTo>
                    <a:pt x="938" y="1161"/>
                  </a:lnTo>
                  <a:lnTo>
                    <a:pt x="938" y="1161"/>
                  </a:lnTo>
                  <a:lnTo>
                    <a:pt x="938" y="1160"/>
                  </a:lnTo>
                  <a:lnTo>
                    <a:pt x="938" y="1159"/>
                  </a:lnTo>
                  <a:lnTo>
                    <a:pt x="939" y="1158"/>
                  </a:lnTo>
                  <a:lnTo>
                    <a:pt x="939" y="1157"/>
                  </a:lnTo>
                  <a:lnTo>
                    <a:pt x="939" y="1156"/>
                  </a:lnTo>
                  <a:lnTo>
                    <a:pt x="939" y="1155"/>
                  </a:lnTo>
                  <a:lnTo>
                    <a:pt x="939" y="1155"/>
                  </a:lnTo>
                  <a:moveTo>
                    <a:pt x="954" y="1076"/>
                  </a:moveTo>
                  <a:lnTo>
                    <a:pt x="954" y="1076"/>
                  </a:lnTo>
                  <a:lnTo>
                    <a:pt x="954" y="1075"/>
                  </a:lnTo>
                  <a:lnTo>
                    <a:pt x="954" y="1075"/>
                  </a:lnTo>
                  <a:lnTo>
                    <a:pt x="954" y="1074"/>
                  </a:lnTo>
                  <a:lnTo>
                    <a:pt x="954" y="1073"/>
                  </a:lnTo>
                  <a:lnTo>
                    <a:pt x="955" y="1072"/>
                  </a:lnTo>
                  <a:lnTo>
                    <a:pt x="955" y="1072"/>
                  </a:lnTo>
                  <a:lnTo>
                    <a:pt x="955" y="1071"/>
                  </a:lnTo>
                  <a:lnTo>
                    <a:pt x="955" y="1070"/>
                  </a:lnTo>
                  <a:lnTo>
                    <a:pt x="955" y="1069"/>
                  </a:lnTo>
                  <a:lnTo>
                    <a:pt x="955" y="1068"/>
                  </a:lnTo>
                  <a:lnTo>
                    <a:pt x="955" y="1068"/>
                  </a:lnTo>
                  <a:lnTo>
                    <a:pt x="956" y="1067"/>
                  </a:lnTo>
                  <a:lnTo>
                    <a:pt x="956" y="1066"/>
                  </a:lnTo>
                  <a:lnTo>
                    <a:pt x="956" y="1065"/>
                  </a:lnTo>
                  <a:lnTo>
                    <a:pt x="956" y="1065"/>
                  </a:lnTo>
                  <a:lnTo>
                    <a:pt x="956" y="1064"/>
                  </a:lnTo>
                  <a:lnTo>
                    <a:pt x="956" y="1063"/>
                  </a:lnTo>
                  <a:lnTo>
                    <a:pt x="956" y="1062"/>
                  </a:lnTo>
                  <a:lnTo>
                    <a:pt x="957" y="1061"/>
                  </a:lnTo>
                  <a:lnTo>
                    <a:pt x="957" y="1061"/>
                  </a:lnTo>
                  <a:lnTo>
                    <a:pt x="957" y="1060"/>
                  </a:lnTo>
                  <a:lnTo>
                    <a:pt x="957" y="1059"/>
                  </a:lnTo>
                  <a:lnTo>
                    <a:pt x="957" y="1058"/>
                  </a:lnTo>
                  <a:lnTo>
                    <a:pt x="957" y="1058"/>
                  </a:lnTo>
                  <a:lnTo>
                    <a:pt x="957" y="1057"/>
                  </a:lnTo>
                  <a:lnTo>
                    <a:pt x="958" y="1056"/>
                  </a:lnTo>
                  <a:lnTo>
                    <a:pt x="958" y="1055"/>
                  </a:lnTo>
                  <a:lnTo>
                    <a:pt x="958" y="1054"/>
                  </a:lnTo>
                  <a:lnTo>
                    <a:pt x="958" y="1054"/>
                  </a:lnTo>
                  <a:lnTo>
                    <a:pt x="958" y="1053"/>
                  </a:lnTo>
                  <a:lnTo>
                    <a:pt x="958" y="1052"/>
                  </a:lnTo>
                  <a:lnTo>
                    <a:pt x="959" y="1051"/>
                  </a:lnTo>
                  <a:lnTo>
                    <a:pt x="959" y="1051"/>
                  </a:lnTo>
                  <a:lnTo>
                    <a:pt x="959" y="1050"/>
                  </a:lnTo>
                  <a:lnTo>
                    <a:pt x="959" y="1049"/>
                  </a:lnTo>
                  <a:lnTo>
                    <a:pt x="959" y="1048"/>
                  </a:lnTo>
                  <a:lnTo>
                    <a:pt x="959" y="1048"/>
                  </a:lnTo>
                  <a:lnTo>
                    <a:pt x="959" y="1047"/>
                  </a:lnTo>
                  <a:lnTo>
                    <a:pt x="960" y="1046"/>
                  </a:lnTo>
                  <a:lnTo>
                    <a:pt x="960" y="1045"/>
                  </a:lnTo>
                  <a:lnTo>
                    <a:pt x="960" y="1044"/>
                  </a:lnTo>
                  <a:lnTo>
                    <a:pt x="960" y="1044"/>
                  </a:lnTo>
                  <a:lnTo>
                    <a:pt x="960" y="1043"/>
                  </a:lnTo>
                  <a:lnTo>
                    <a:pt x="960" y="1042"/>
                  </a:lnTo>
                  <a:lnTo>
                    <a:pt x="960" y="1041"/>
                  </a:lnTo>
                  <a:lnTo>
                    <a:pt x="961" y="1041"/>
                  </a:lnTo>
                  <a:lnTo>
                    <a:pt x="961" y="1040"/>
                  </a:lnTo>
                  <a:lnTo>
                    <a:pt x="961" y="1039"/>
                  </a:lnTo>
                  <a:lnTo>
                    <a:pt x="961" y="1038"/>
                  </a:lnTo>
                  <a:lnTo>
                    <a:pt x="961" y="1037"/>
                  </a:lnTo>
                  <a:lnTo>
                    <a:pt x="961" y="1037"/>
                  </a:lnTo>
                  <a:lnTo>
                    <a:pt x="961" y="1036"/>
                  </a:lnTo>
                  <a:lnTo>
                    <a:pt x="962" y="1035"/>
                  </a:lnTo>
                  <a:lnTo>
                    <a:pt x="962" y="1034"/>
                  </a:lnTo>
                  <a:lnTo>
                    <a:pt x="962" y="1034"/>
                  </a:lnTo>
                  <a:lnTo>
                    <a:pt x="962" y="1033"/>
                  </a:lnTo>
                  <a:lnTo>
                    <a:pt x="962" y="1032"/>
                  </a:lnTo>
                  <a:lnTo>
                    <a:pt x="962" y="1031"/>
                  </a:lnTo>
                  <a:lnTo>
                    <a:pt x="963" y="1031"/>
                  </a:lnTo>
                  <a:lnTo>
                    <a:pt x="963" y="1030"/>
                  </a:lnTo>
                  <a:lnTo>
                    <a:pt x="963" y="1029"/>
                  </a:lnTo>
                  <a:lnTo>
                    <a:pt x="963" y="1028"/>
                  </a:lnTo>
                  <a:lnTo>
                    <a:pt x="963" y="1028"/>
                  </a:lnTo>
                  <a:lnTo>
                    <a:pt x="963" y="1027"/>
                  </a:lnTo>
                  <a:lnTo>
                    <a:pt x="963" y="1026"/>
                  </a:lnTo>
                  <a:lnTo>
                    <a:pt x="964" y="1025"/>
                  </a:lnTo>
                  <a:lnTo>
                    <a:pt x="964" y="1024"/>
                  </a:lnTo>
                  <a:lnTo>
                    <a:pt x="964" y="1024"/>
                  </a:lnTo>
                  <a:lnTo>
                    <a:pt x="964" y="1023"/>
                  </a:lnTo>
                  <a:lnTo>
                    <a:pt x="964" y="1022"/>
                  </a:lnTo>
                  <a:lnTo>
                    <a:pt x="964" y="1021"/>
                  </a:lnTo>
                  <a:lnTo>
                    <a:pt x="964" y="1021"/>
                  </a:lnTo>
                  <a:lnTo>
                    <a:pt x="965" y="1020"/>
                  </a:lnTo>
                  <a:lnTo>
                    <a:pt x="965" y="1019"/>
                  </a:lnTo>
                  <a:lnTo>
                    <a:pt x="965" y="1018"/>
                  </a:lnTo>
                  <a:lnTo>
                    <a:pt x="965" y="1018"/>
                  </a:lnTo>
                  <a:lnTo>
                    <a:pt x="965" y="1017"/>
                  </a:lnTo>
                  <a:moveTo>
                    <a:pt x="981" y="939"/>
                  </a:moveTo>
                  <a:lnTo>
                    <a:pt x="981" y="939"/>
                  </a:lnTo>
                  <a:lnTo>
                    <a:pt x="981" y="938"/>
                  </a:lnTo>
                  <a:lnTo>
                    <a:pt x="981" y="937"/>
                  </a:lnTo>
                  <a:lnTo>
                    <a:pt x="981" y="937"/>
                  </a:lnTo>
                  <a:lnTo>
                    <a:pt x="981" y="936"/>
                  </a:lnTo>
                  <a:lnTo>
                    <a:pt x="981" y="935"/>
                  </a:lnTo>
                  <a:lnTo>
                    <a:pt x="981" y="934"/>
                  </a:lnTo>
                  <a:lnTo>
                    <a:pt x="982" y="934"/>
                  </a:lnTo>
                  <a:lnTo>
                    <a:pt x="982" y="933"/>
                  </a:lnTo>
                  <a:lnTo>
                    <a:pt x="982" y="932"/>
                  </a:lnTo>
                  <a:lnTo>
                    <a:pt x="982" y="931"/>
                  </a:lnTo>
                  <a:lnTo>
                    <a:pt x="982" y="931"/>
                  </a:lnTo>
                  <a:lnTo>
                    <a:pt x="982" y="930"/>
                  </a:lnTo>
                  <a:lnTo>
                    <a:pt x="983" y="929"/>
                  </a:lnTo>
                  <a:lnTo>
                    <a:pt x="983" y="929"/>
                  </a:lnTo>
                  <a:lnTo>
                    <a:pt x="983" y="928"/>
                  </a:lnTo>
                  <a:lnTo>
                    <a:pt x="983" y="927"/>
                  </a:lnTo>
                  <a:lnTo>
                    <a:pt x="983" y="926"/>
                  </a:lnTo>
                  <a:lnTo>
                    <a:pt x="983" y="926"/>
                  </a:lnTo>
                  <a:lnTo>
                    <a:pt x="983" y="925"/>
                  </a:lnTo>
                  <a:lnTo>
                    <a:pt x="984" y="924"/>
                  </a:lnTo>
                  <a:lnTo>
                    <a:pt x="984" y="924"/>
                  </a:lnTo>
                  <a:lnTo>
                    <a:pt x="984" y="923"/>
                  </a:lnTo>
                  <a:lnTo>
                    <a:pt x="984" y="922"/>
                  </a:lnTo>
                  <a:lnTo>
                    <a:pt x="984" y="921"/>
                  </a:lnTo>
                  <a:lnTo>
                    <a:pt x="984" y="921"/>
                  </a:lnTo>
                  <a:lnTo>
                    <a:pt x="984" y="920"/>
                  </a:lnTo>
                  <a:lnTo>
                    <a:pt x="985" y="919"/>
                  </a:lnTo>
                  <a:lnTo>
                    <a:pt x="985" y="919"/>
                  </a:lnTo>
                  <a:lnTo>
                    <a:pt x="985" y="918"/>
                  </a:lnTo>
                  <a:lnTo>
                    <a:pt x="985" y="917"/>
                  </a:lnTo>
                  <a:lnTo>
                    <a:pt x="985" y="916"/>
                  </a:lnTo>
                  <a:lnTo>
                    <a:pt x="985" y="916"/>
                  </a:lnTo>
                  <a:lnTo>
                    <a:pt x="985" y="915"/>
                  </a:lnTo>
                  <a:lnTo>
                    <a:pt x="986" y="914"/>
                  </a:lnTo>
                  <a:lnTo>
                    <a:pt x="986" y="914"/>
                  </a:lnTo>
                  <a:lnTo>
                    <a:pt x="986" y="913"/>
                  </a:lnTo>
                  <a:lnTo>
                    <a:pt x="986" y="912"/>
                  </a:lnTo>
                  <a:lnTo>
                    <a:pt x="986" y="911"/>
                  </a:lnTo>
                  <a:lnTo>
                    <a:pt x="986" y="911"/>
                  </a:lnTo>
                  <a:lnTo>
                    <a:pt x="987" y="910"/>
                  </a:lnTo>
                  <a:lnTo>
                    <a:pt x="987" y="909"/>
                  </a:lnTo>
                  <a:lnTo>
                    <a:pt x="987" y="909"/>
                  </a:lnTo>
                  <a:lnTo>
                    <a:pt x="987" y="908"/>
                  </a:lnTo>
                  <a:lnTo>
                    <a:pt x="987" y="907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8" y="905"/>
                  </a:lnTo>
                  <a:lnTo>
                    <a:pt x="988" y="904"/>
                  </a:lnTo>
                  <a:lnTo>
                    <a:pt x="988" y="904"/>
                  </a:lnTo>
                  <a:lnTo>
                    <a:pt x="988" y="903"/>
                  </a:lnTo>
                  <a:lnTo>
                    <a:pt x="988" y="902"/>
                  </a:lnTo>
                  <a:lnTo>
                    <a:pt x="988" y="901"/>
                  </a:lnTo>
                  <a:lnTo>
                    <a:pt x="988" y="901"/>
                  </a:lnTo>
                  <a:lnTo>
                    <a:pt x="989" y="900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8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0" y="896"/>
                  </a:lnTo>
                  <a:lnTo>
                    <a:pt x="990" y="895"/>
                  </a:lnTo>
                  <a:lnTo>
                    <a:pt x="990" y="894"/>
                  </a:lnTo>
                  <a:lnTo>
                    <a:pt x="990" y="894"/>
                  </a:lnTo>
                  <a:lnTo>
                    <a:pt x="990" y="893"/>
                  </a:lnTo>
                  <a:lnTo>
                    <a:pt x="990" y="892"/>
                  </a:lnTo>
                  <a:lnTo>
                    <a:pt x="990" y="892"/>
                  </a:lnTo>
                  <a:lnTo>
                    <a:pt x="991" y="891"/>
                  </a:lnTo>
                  <a:lnTo>
                    <a:pt x="991" y="890"/>
                  </a:lnTo>
                  <a:lnTo>
                    <a:pt x="991" y="890"/>
                  </a:lnTo>
                  <a:lnTo>
                    <a:pt x="991" y="889"/>
                  </a:lnTo>
                  <a:lnTo>
                    <a:pt x="991" y="888"/>
                  </a:lnTo>
                  <a:lnTo>
                    <a:pt x="991" y="887"/>
                  </a:lnTo>
                  <a:lnTo>
                    <a:pt x="991" y="887"/>
                  </a:lnTo>
                  <a:lnTo>
                    <a:pt x="992" y="886"/>
                  </a:lnTo>
                  <a:lnTo>
                    <a:pt x="992" y="885"/>
                  </a:lnTo>
                  <a:lnTo>
                    <a:pt x="992" y="885"/>
                  </a:lnTo>
                  <a:lnTo>
                    <a:pt x="992" y="884"/>
                  </a:lnTo>
                  <a:lnTo>
                    <a:pt x="992" y="883"/>
                  </a:lnTo>
                  <a:lnTo>
                    <a:pt x="992" y="883"/>
                  </a:lnTo>
                  <a:lnTo>
                    <a:pt x="993" y="882"/>
                  </a:lnTo>
                  <a:lnTo>
                    <a:pt x="993" y="881"/>
                  </a:lnTo>
                  <a:lnTo>
                    <a:pt x="993" y="880"/>
                  </a:lnTo>
                  <a:lnTo>
                    <a:pt x="993" y="880"/>
                  </a:lnTo>
                  <a:moveTo>
                    <a:pt x="1010" y="802"/>
                  </a:moveTo>
                  <a:lnTo>
                    <a:pt x="1010" y="802"/>
                  </a:lnTo>
                  <a:lnTo>
                    <a:pt x="1011" y="801"/>
                  </a:lnTo>
                  <a:lnTo>
                    <a:pt x="1011" y="801"/>
                  </a:lnTo>
                  <a:lnTo>
                    <a:pt x="1011" y="800"/>
                  </a:lnTo>
                  <a:lnTo>
                    <a:pt x="1011" y="799"/>
                  </a:lnTo>
                  <a:lnTo>
                    <a:pt x="1011" y="798"/>
                  </a:lnTo>
                  <a:lnTo>
                    <a:pt x="1011" y="798"/>
                  </a:lnTo>
                  <a:lnTo>
                    <a:pt x="1012" y="797"/>
                  </a:lnTo>
                  <a:lnTo>
                    <a:pt x="1012" y="796"/>
                  </a:lnTo>
                  <a:lnTo>
                    <a:pt x="1012" y="796"/>
                  </a:lnTo>
                  <a:lnTo>
                    <a:pt x="1012" y="795"/>
                  </a:lnTo>
                  <a:lnTo>
                    <a:pt x="1012" y="794"/>
                  </a:lnTo>
                  <a:lnTo>
                    <a:pt x="1012" y="794"/>
                  </a:lnTo>
                  <a:lnTo>
                    <a:pt x="1012" y="793"/>
                  </a:lnTo>
                  <a:lnTo>
                    <a:pt x="1013" y="792"/>
                  </a:lnTo>
                  <a:lnTo>
                    <a:pt x="1013" y="792"/>
                  </a:lnTo>
                  <a:lnTo>
                    <a:pt x="1013" y="791"/>
                  </a:lnTo>
                  <a:lnTo>
                    <a:pt x="1013" y="790"/>
                  </a:lnTo>
                  <a:lnTo>
                    <a:pt x="1013" y="790"/>
                  </a:lnTo>
                  <a:lnTo>
                    <a:pt x="1013" y="789"/>
                  </a:lnTo>
                  <a:lnTo>
                    <a:pt x="1014" y="788"/>
                  </a:lnTo>
                  <a:lnTo>
                    <a:pt x="1014" y="788"/>
                  </a:lnTo>
                  <a:lnTo>
                    <a:pt x="1014" y="787"/>
                  </a:lnTo>
                  <a:lnTo>
                    <a:pt x="1014" y="786"/>
                  </a:lnTo>
                  <a:lnTo>
                    <a:pt x="1014" y="786"/>
                  </a:lnTo>
                  <a:lnTo>
                    <a:pt x="1014" y="785"/>
                  </a:lnTo>
                  <a:lnTo>
                    <a:pt x="1015" y="784"/>
                  </a:lnTo>
                  <a:lnTo>
                    <a:pt x="1015" y="784"/>
                  </a:lnTo>
                  <a:lnTo>
                    <a:pt x="1015" y="783"/>
                  </a:lnTo>
                  <a:lnTo>
                    <a:pt x="1015" y="782"/>
                  </a:lnTo>
                  <a:lnTo>
                    <a:pt x="1015" y="782"/>
                  </a:lnTo>
                  <a:lnTo>
                    <a:pt x="1015" y="781"/>
                  </a:lnTo>
                  <a:lnTo>
                    <a:pt x="1015" y="780"/>
                  </a:lnTo>
                  <a:lnTo>
                    <a:pt x="1016" y="780"/>
                  </a:lnTo>
                  <a:lnTo>
                    <a:pt x="1016" y="779"/>
                  </a:lnTo>
                  <a:lnTo>
                    <a:pt x="1016" y="778"/>
                  </a:lnTo>
                  <a:lnTo>
                    <a:pt x="1016" y="778"/>
                  </a:lnTo>
                  <a:lnTo>
                    <a:pt x="1016" y="777"/>
                  </a:lnTo>
                  <a:lnTo>
                    <a:pt x="1016" y="776"/>
                  </a:lnTo>
                  <a:lnTo>
                    <a:pt x="1017" y="776"/>
                  </a:lnTo>
                  <a:lnTo>
                    <a:pt x="1017" y="775"/>
                  </a:lnTo>
                  <a:lnTo>
                    <a:pt x="1017" y="774"/>
                  </a:lnTo>
                  <a:lnTo>
                    <a:pt x="1017" y="774"/>
                  </a:lnTo>
                  <a:lnTo>
                    <a:pt x="1017" y="773"/>
                  </a:lnTo>
                  <a:lnTo>
                    <a:pt x="1017" y="772"/>
                  </a:lnTo>
                  <a:lnTo>
                    <a:pt x="1018" y="772"/>
                  </a:lnTo>
                  <a:lnTo>
                    <a:pt x="1018" y="771"/>
                  </a:lnTo>
                  <a:lnTo>
                    <a:pt x="1018" y="770"/>
                  </a:lnTo>
                  <a:lnTo>
                    <a:pt x="1018" y="770"/>
                  </a:lnTo>
                  <a:lnTo>
                    <a:pt x="1018" y="769"/>
                  </a:lnTo>
                  <a:lnTo>
                    <a:pt x="1018" y="768"/>
                  </a:lnTo>
                  <a:lnTo>
                    <a:pt x="1018" y="768"/>
                  </a:lnTo>
                  <a:lnTo>
                    <a:pt x="1019" y="767"/>
                  </a:lnTo>
                  <a:lnTo>
                    <a:pt x="1019" y="766"/>
                  </a:lnTo>
                  <a:lnTo>
                    <a:pt x="1019" y="766"/>
                  </a:lnTo>
                  <a:lnTo>
                    <a:pt x="1019" y="765"/>
                  </a:lnTo>
                  <a:lnTo>
                    <a:pt x="1019" y="764"/>
                  </a:lnTo>
                  <a:lnTo>
                    <a:pt x="1019" y="764"/>
                  </a:lnTo>
                  <a:lnTo>
                    <a:pt x="1020" y="763"/>
                  </a:lnTo>
                  <a:lnTo>
                    <a:pt x="1020" y="762"/>
                  </a:lnTo>
                  <a:lnTo>
                    <a:pt x="1020" y="762"/>
                  </a:lnTo>
                  <a:lnTo>
                    <a:pt x="1020" y="761"/>
                  </a:lnTo>
                  <a:lnTo>
                    <a:pt x="1020" y="760"/>
                  </a:lnTo>
                  <a:lnTo>
                    <a:pt x="1020" y="760"/>
                  </a:lnTo>
                  <a:lnTo>
                    <a:pt x="1021" y="759"/>
                  </a:lnTo>
                  <a:lnTo>
                    <a:pt x="1021" y="758"/>
                  </a:lnTo>
                  <a:lnTo>
                    <a:pt x="1021" y="758"/>
                  </a:lnTo>
                  <a:lnTo>
                    <a:pt x="1021" y="757"/>
                  </a:lnTo>
                  <a:lnTo>
                    <a:pt x="1021" y="757"/>
                  </a:lnTo>
                  <a:lnTo>
                    <a:pt x="1021" y="756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1022" y="754"/>
                  </a:lnTo>
                  <a:lnTo>
                    <a:pt x="1022" y="753"/>
                  </a:lnTo>
                  <a:lnTo>
                    <a:pt x="1022" y="753"/>
                  </a:lnTo>
                  <a:lnTo>
                    <a:pt x="1022" y="752"/>
                  </a:lnTo>
                  <a:lnTo>
                    <a:pt x="1022" y="751"/>
                  </a:lnTo>
                  <a:lnTo>
                    <a:pt x="1023" y="751"/>
                  </a:lnTo>
                  <a:lnTo>
                    <a:pt x="1023" y="750"/>
                  </a:lnTo>
                  <a:lnTo>
                    <a:pt x="1023" y="749"/>
                  </a:lnTo>
                  <a:lnTo>
                    <a:pt x="1023" y="749"/>
                  </a:lnTo>
                  <a:lnTo>
                    <a:pt x="1023" y="748"/>
                  </a:lnTo>
                  <a:lnTo>
                    <a:pt x="1023" y="747"/>
                  </a:lnTo>
                  <a:lnTo>
                    <a:pt x="1024" y="747"/>
                  </a:lnTo>
                  <a:lnTo>
                    <a:pt x="1024" y="746"/>
                  </a:lnTo>
                  <a:lnTo>
                    <a:pt x="1024" y="745"/>
                  </a:lnTo>
                  <a:lnTo>
                    <a:pt x="1024" y="745"/>
                  </a:lnTo>
                  <a:lnTo>
                    <a:pt x="1024" y="744"/>
                  </a:lnTo>
                  <a:lnTo>
                    <a:pt x="1024" y="744"/>
                  </a:lnTo>
                  <a:lnTo>
                    <a:pt x="1024" y="743"/>
                  </a:lnTo>
                  <a:moveTo>
                    <a:pt x="1045" y="666"/>
                  </a:moveTo>
                  <a:lnTo>
                    <a:pt x="1045" y="666"/>
                  </a:lnTo>
                  <a:lnTo>
                    <a:pt x="1045" y="666"/>
                  </a:lnTo>
                  <a:lnTo>
                    <a:pt x="1045" y="665"/>
                  </a:lnTo>
                  <a:lnTo>
                    <a:pt x="1046" y="664"/>
                  </a:lnTo>
                  <a:lnTo>
                    <a:pt x="1046" y="664"/>
                  </a:lnTo>
                  <a:lnTo>
                    <a:pt x="1046" y="663"/>
                  </a:lnTo>
                  <a:lnTo>
                    <a:pt x="1046" y="663"/>
                  </a:lnTo>
                  <a:lnTo>
                    <a:pt x="1046" y="662"/>
                  </a:lnTo>
                  <a:lnTo>
                    <a:pt x="1046" y="661"/>
                  </a:lnTo>
                  <a:lnTo>
                    <a:pt x="1047" y="661"/>
                  </a:lnTo>
                  <a:lnTo>
                    <a:pt x="1047" y="660"/>
                  </a:lnTo>
                  <a:lnTo>
                    <a:pt x="1047" y="659"/>
                  </a:lnTo>
                  <a:lnTo>
                    <a:pt x="1047" y="659"/>
                  </a:lnTo>
                  <a:lnTo>
                    <a:pt x="1047" y="658"/>
                  </a:lnTo>
                  <a:lnTo>
                    <a:pt x="1047" y="658"/>
                  </a:lnTo>
                  <a:lnTo>
                    <a:pt x="1048" y="657"/>
                  </a:lnTo>
                  <a:lnTo>
                    <a:pt x="1048" y="656"/>
                  </a:lnTo>
                  <a:lnTo>
                    <a:pt x="1048" y="656"/>
                  </a:lnTo>
                  <a:lnTo>
                    <a:pt x="1048" y="655"/>
                  </a:lnTo>
                  <a:lnTo>
                    <a:pt x="1048" y="655"/>
                  </a:lnTo>
                  <a:lnTo>
                    <a:pt x="1049" y="654"/>
                  </a:lnTo>
                  <a:lnTo>
                    <a:pt x="1049" y="653"/>
                  </a:lnTo>
                  <a:lnTo>
                    <a:pt x="1049" y="653"/>
                  </a:lnTo>
                  <a:lnTo>
                    <a:pt x="1049" y="652"/>
                  </a:lnTo>
                  <a:lnTo>
                    <a:pt x="1049" y="652"/>
                  </a:lnTo>
                  <a:lnTo>
                    <a:pt x="1049" y="651"/>
                  </a:lnTo>
                  <a:lnTo>
                    <a:pt x="1050" y="650"/>
                  </a:lnTo>
                  <a:lnTo>
                    <a:pt x="1050" y="650"/>
                  </a:lnTo>
                  <a:lnTo>
                    <a:pt x="1050" y="649"/>
                  </a:lnTo>
                  <a:lnTo>
                    <a:pt x="1050" y="649"/>
                  </a:lnTo>
                  <a:lnTo>
                    <a:pt x="1050" y="648"/>
                  </a:lnTo>
                  <a:lnTo>
                    <a:pt x="1050" y="647"/>
                  </a:lnTo>
                  <a:lnTo>
                    <a:pt x="1051" y="647"/>
                  </a:lnTo>
                  <a:lnTo>
                    <a:pt x="1051" y="646"/>
                  </a:lnTo>
                  <a:lnTo>
                    <a:pt x="1051" y="646"/>
                  </a:lnTo>
                  <a:lnTo>
                    <a:pt x="1051" y="645"/>
                  </a:lnTo>
                  <a:lnTo>
                    <a:pt x="1051" y="644"/>
                  </a:lnTo>
                  <a:lnTo>
                    <a:pt x="1052" y="644"/>
                  </a:lnTo>
                  <a:lnTo>
                    <a:pt x="1052" y="643"/>
                  </a:lnTo>
                  <a:lnTo>
                    <a:pt x="1052" y="643"/>
                  </a:lnTo>
                  <a:lnTo>
                    <a:pt x="1052" y="642"/>
                  </a:lnTo>
                  <a:lnTo>
                    <a:pt x="1052" y="642"/>
                  </a:lnTo>
                  <a:lnTo>
                    <a:pt x="1052" y="641"/>
                  </a:lnTo>
                  <a:lnTo>
                    <a:pt x="1053" y="640"/>
                  </a:lnTo>
                  <a:lnTo>
                    <a:pt x="1053" y="640"/>
                  </a:lnTo>
                  <a:lnTo>
                    <a:pt x="1053" y="639"/>
                  </a:lnTo>
                  <a:lnTo>
                    <a:pt x="1053" y="639"/>
                  </a:lnTo>
                  <a:lnTo>
                    <a:pt x="1053" y="638"/>
                  </a:lnTo>
                  <a:lnTo>
                    <a:pt x="1053" y="637"/>
                  </a:lnTo>
                  <a:lnTo>
                    <a:pt x="1054" y="637"/>
                  </a:lnTo>
                  <a:lnTo>
                    <a:pt x="1054" y="636"/>
                  </a:lnTo>
                  <a:lnTo>
                    <a:pt x="1054" y="636"/>
                  </a:lnTo>
                  <a:lnTo>
                    <a:pt x="1054" y="635"/>
                  </a:lnTo>
                  <a:lnTo>
                    <a:pt x="1054" y="634"/>
                  </a:lnTo>
                  <a:lnTo>
                    <a:pt x="1055" y="634"/>
                  </a:lnTo>
                  <a:lnTo>
                    <a:pt x="1055" y="633"/>
                  </a:lnTo>
                  <a:lnTo>
                    <a:pt x="1055" y="633"/>
                  </a:lnTo>
                  <a:lnTo>
                    <a:pt x="1055" y="632"/>
                  </a:lnTo>
                  <a:lnTo>
                    <a:pt x="1055" y="631"/>
                  </a:lnTo>
                  <a:lnTo>
                    <a:pt x="1055" y="631"/>
                  </a:lnTo>
                  <a:lnTo>
                    <a:pt x="1056" y="630"/>
                  </a:lnTo>
                  <a:lnTo>
                    <a:pt x="1056" y="630"/>
                  </a:lnTo>
                  <a:lnTo>
                    <a:pt x="1056" y="629"/>
                  </a:lnTo>
                  <a:lnTo>
                    <a:pt x="1056" y="629"/>
                  </a:lnTo>
                  <a:lnTo>
                    <a:pt x="1056" y="628"/>
                  </a:lnTo>
                  <a:lnTo>
                    <a:pt x="1057" y="627"/>
                  </a:lnTo>
                  <a:lnTo>
                    <a:pt x="1057" y="627"/>
                  </a:lnTo>
                  <a:lnTo>
                    <a:pt x="1057" y="626"/>
                  </a:lnTo>
                  <a:lnTo>
                    <a:pt x="1057" y="626"/>
                  </a:lnTo>
                  <a:lnTo>
                    <a:pt x="1057" y="625"/>
                  </a:lnTo>
                  <a:lnTo>
                    <a:pt x="1057" y="624"/>
                  </a:lnTo>
                  <a:lnTo>
                    <a:pt x="1058" y="624"/>
                  </a:lnTo>
                  <a:lnTo>
                    <a:pt x="1058" y="623"/>
                  </a:lnTo>
                  <a:lnTo>
                    <a:pt x="1058" y="623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9" y="621"/>
                  </a:lnTo>
                  <a:lnTo>
                    <a:pt x="1059" y="620"/>
                  </a:lnTo>
                  <a:lnTo>
                    <a:pt x="1059" y="620"/>
                  </a:lnTo>
                  <a:lnTo>
                    <a:pt x="1059" y="619"/>
                  </a:lnTo>
                  <a:lnTo>
                    <a:pt x="1059" y="619"/>
                  </a:lnTo>
                  <a:lnTo>
                    <a:pt x="1059" y="618"/>
                  </a:lnTo>
                  <a:lnTo>
                    <a:pt x="1060" y="618"/>
                  </a:lnTo>
                  <a:lnTo>
                    <a:pt x="1060" y="617"/>
                  </a:lnTo>
                  <a:lnTo>
                    <a:pt x="1060" y="616"/>
                  </a:lnTo>
                  <a:lnTo>
                    <a:pt x="1060" y="616"/>
                  </a:lnTo>
                  <a:lnTo>
                    <a:pt x="1060" y="615"/>
                  </a:lnTo>
                  <a:lnTo>
                    <a:pt x="1061" y="615"/>
                  </a:lnTo>
                  <a:lnTo>
                    <a:pt x="1061" y="614"/>
                  </a:lnTo>
                  <a:lnTo>
                    <a:pt x="1061" y="614"/>
                  </a:lnTo>
                  <a:lnTo>
                    <a:pt x="1061" y="613"/>
                  </a:lnTo>
                  <a:lnTo>
                    <a:pt x="1061" y="612"/>
                  </a:lnTo>
                  <a:lnTo>
                    <a:pt x="1061" y="612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62" y="610"/>
                  </a:lnTo>
                  <a:lnTo>
                    <a:pt x="1062" y="610"/>
                  </a:lnTo>
                  <a:lnTo>
                    <a:pt x="1062" y="609"/>
                  </a:lnTo>
                  <a:lnTo>
                    <a:pt x="1062" y="609"/>
                  </a:lnTo>
                  <a:moveTo>
                    <a:pt x="1088" y="533"/>
                  </a:moveTo>
                  <a:lnTo>
                    <a:pt x="1088" y="533"/>
                  </a:lnTo>
                  <a:lnTo>
                    <a:pt x="1088" y="532"/>
                  </a:lnTo>
                  <a:lnTo>
                    <a:pt x="1088" y="532"/>
                  </a:lnTo>
                  <a:lnTo>
                    <a:pt x="1089" y="531"/>
                  </a:lnTo>
                  <a:lnTo>
                    <a:pt x="1089" y="531"/>
                  </a:lnTo>
                  <a:lnTo>
                    <a:pt x="1089" y="530"/>
                  </a:lnTo>
                  <a:lnTo>
                    <a:pt x="1089" y="530"/>
                  </a:lnTo>
                  <a:lnTo>
                    <a:pt x="1089" y="529"/>
                  </a:lnTo>
                  <a:lnTo>
                    <a:pt x="1089" y="529"/>
                  </a:lnTo>
                  <a:lnTo>
                    <a:pt x="1090" y="528"/>
                  </a:lnTo>
                  <a:lnTo>
                    <a:pt x="1090" y="528"/>
                  </a:lnTo>
                  <a:lnTo>
                    <a:pt x="1090" y="527"/>
                  </a:lnTo>
                  <a:lnTo>
                    <a:pt x="1090" y="527"/>
                  </a:lnTo>
                  <a:lnTo>
                    <a:pt x="1090" y="526"/>
                  </a:lnTo>
                  <a:lnTo>
                    <a:pt x="1091" y="526"/>
                  </a:lnTo>
                  <a:lnTo>
                    <a:pt x="1091" y="525"/>
                  </a:lnTo>
                  <a:lnTo>
                    <a:pt x="1091" y="525"/>
                  </a:lnTo>
                  <a:lnTo>
                    <a:pt x="1091" y="524"/>
                  </a:lnTo>
                  <a:lnTo>
                    <a:pt x="1091" y="524"/>
                  </a:lnTo>
                  <a:lnTo>
                    <a:pt x="1091" y="523"/>
                  </a:lnTo>
                  <a:lnTo>
                    <a:pt x="1092" y="523"/>
                  </a:lnTo>
                  <a:lnTo>
                    <a:pt x="1092" y="522"/>
                  </a:lnTo>
                  <a:lnTo>
                    <a:pt x="1092" y="522"/>
                  </a:lnTo>
                  <a:lnTo>
                    <a:pt x="1092" y="521"/>
                  </a:lnTo>
                  <a:lnTo>
                    <a:pt x="1092" y="521"/>
                  </a:lnTo>
                  <a:lnTo>
                    <a:pt x="1093" y="520"/>
                  </a:lnTo>
                  <a:lnTo>
                    <a:pt x="1093" y="520"/>
                  </a:lnTo>
                  <a:lnTo>
                    <a:pt x="1093" y="519"/>
                  </a:lnTo>
                  <a:lnTo>
                    <a:pt x="1093" y="519"/>
                  </a:lnTo>
                  <a:lnTo>
                    <a:pt x="1093" y="518"/>
                  </a:lnTo>
                  <a:lnTo>
                    <a:pt x="1093" y="518"/>
                  </a:lnTo>
                  <a:lnTo>
                    <a:pt x="1094" y="517"/>
                  </a:lnTo>
                  <a:lnTo>
                    <a:pt x="1094" y="517"/>
                  </a:lnTo>
                  <a:lnTo>
                    <a:pt x="1094" y="517"/>
                  </a:lnTo>
                  <a:lnTo>
                    <a:pt x="1094" y="516"/>
                  </a:lnTo>
                  <a:lnTo>
                    <a:pt x="1094" y="516"/>
                  </a:lnTo>
                  <a:lnTo>
                    <a:pt x="1094" y="516"/>
                  </a:lnTo>
                  <a:lnTo>
                    <a:pt x="1094" y="515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5" y="514"/>
                  </a:lnTo>
                  <a:lnTo>
                    <a:pt x="1095" y="514"/>
                  </a:lnTo>
                  <a:lnTo>
                    <a:pt x="1095" y="513"/>
                  </a:lnTo>
                  <a:lnTo>
                    <a:pt x="1095" y="513"/>
                  </a:lnTo>
                  <a:lnTo>
                    <a:pt x="1095" y="513"/>
                  </a:lnTo>
                  <a:lnTo>
                    <a:pt x="1096" y="512"/>
                  </a:lnTo>
                  <a:lnTo>
                    <a:pt x="1096" y="512"/>
                  </a:lnTo>
                  <a:lnTo>
                    <a:pt x="1096" y="511"/>
                  </a:lnTo>
                  <a:lnTo>
                    <a:pt x="1096" y="511"/>
                  </a:lnTo>
                  <a:lnTo>
                    <a:pt x="1096" y="511"/>
                  </a:lnTo>
                  <a:lnTo>
                    <a:pt x="1096" y="510"/>
                  </a:lnTo>
                  <a:lnTo>
                    <a:pt x="1096" y="510"/>
                  </a:lnTo>
                  <a:lnTo>
                    <a:pt x="1096" y="510"/>
                  </a:lnTo>
                  <a:lnTo>
                    <a:pt x="1097" y="509"/>
                  </a:lnTo>
                  <a:lnTo>
                    <a:pt x="1097" y="509"/>
                  </a:lnTo>
                  <a:lnTo>
                    <a:pt x="1097" y="508"/>
                  </a:lnTo>
                  <a:lnTo>
                    <a:pt x="1097" y="508"/>
                  </a:lnTo>
                  <a:lnTo>
                    <a:pt x="1097" y="508"/>
                  </a:lnTo>
                  <a:lnTo>
                    <a:pt x="1097" y="507"/>
                  </a:lnTo>
                  <a:lnTo>
                    <a:pt x="1097" y="507"/>
                  </a:lnTo>
                  <a:lnTo>
                    <a:pt x="1098" y="507"/>
                  </a:lnTo>
                  <a:lnTo>
                    <a:pt x="1098" y="506"/>
                  </a:lnTo>
                  <a:lnTo>
                    <a:pt x="1098" y="506"/>
                  </a:lnTo>
                  <a:lnTo>
                    <a:pt x="1098" y="505"/>
                  </a:lnTo>
                  <a:lnTo>
                    <a:pt x="1098" y="505"/>
                  </a:lnTo>
                  <a:lnTo>
                    <a:pt x="1098" y="505"/>
                  </a:lnTo>
                  <a:lnTo>
                    <a:pt x="1098" y="504"/>
                  </a:lnTo>
                  <a:lnTo>
                    <a:pt x="1099" y="504"/>
                  </a:lnTo>
                  <a:lnTo>
                    <a:pt x="1099" y="504"/>
                  </a:lnTo>
                  <a:lnTo>
                    <a:pt x="1099" y="503"/>
                  </a:lnTo>
                  <a:lnTo>
                    <a:pt x="1099" y="503"/>
                  </a:lnTo>
                  <a:lnTo>
                    <a:pt x="1099" y="503"/>
                  </a:lnTo>
                  <a:lnTo>
                    <a:pt x="1099" y="502"/>
                  </a:lnTo>
                  <a:lnTo>
                    <a:pt x="1099" y="502"/>
                  </a:lnTo>
                  <a:lnTo>
                    <a:pt x="1099" y="501"/>
                  </a:lnTo>
                  <a:lnTo>
                    <a:pt x="1100" y="501"/>
                  </a:lnTo>
                  <a:lnTo>
                    <a:pt x="1100" y="501"/>
                  </a:lnTo>
                  <a:lnTo>
                    <a:pt x="1100" y="500"/>
                  </a:lnTo>
                  <a:lnTo>
                    <a:pt x="1100" y="500"/>
                  </a:lnTo>
                  <a:lnTo>
                    <a:pt x="1100" y="500"/>
                  </a:lnTo>
                  <a:lnTo>
                    <a:pt x="1100" y="499"/>
                  </a:lnTo>
                  <a:lnTo>
                    <a:pt x="1100" y="499"/>
                  </a:lnTo>
                  <a:lnTo>
                    <a:pt x="1101" y="499"/>
                  </a:lnTo>
                  <a:lnTo>
                    <a:pt x="1101" y="498"/>
                  </a:lnTo>
                  <a:lnTo>
                    <a:pt x="1101" y="498"/>
                  </a:lnTo>
                  <a:lnTo>
                    <a:pt x="1101" y="498"/>
                  </a:lnTo>
                  <a:lnTo>
                    <a:pt x="1101" y="497"/>
                  </a:lnTo>
                  <a:lnTo>
                    <a:pt x="1101" y="497"/>
                  </a:lnTo>
                  <a:lnTo>
                    <a:pt x="1101" y="496"/>
                  </a:lnTo>
                  <a:lnTo>
                    <a:pt x="1101" y="496"/>
                  </a:lnTo>
                  <a:lnTo>
                    <a:pt x="1102" y="496"/>
                  </a:lnTo>
                  <a:lnTo>
                    <a:pt x="1102" y="495"/>
                  </a:lnTo>
                  <a:lnTo>
                    <a:pt x="1102" y="495"/>
                  </a:lnTo>
                  <a:lnTo>
                    <a:pt x="1102" y="495"/>
                  </a:lnTo>
                  <a:lnTo>
                    <a:pt x="1102" y="494"/>
                  </a:lnTo>
                  <a:lnTo>
                    <a:pt x="1102" y="494"/>
                  </a:lnTo>
                  <a:lnTo>
                    <a:pt x="1102" y="494"/>
                  </a:lnTo>
                  <a:lnTo>
                    <a:pt x="1103" y="493"/>
                  </a:lnTo>
                  <a:lnTo>
                    <a:pt x="1103" y="493"/>
                  </a:lnTo>
                  <a:lnTo>
                    <a:pt x="1103" y="493"/>
                  </a:lnTo>
                  <a:lnTo>
                    <a:pt x="1103" y="492"/>
                  </a:lnTo>
                  <a:lnTo>
                    <a:pt x="1103" y="492"/>
                  </a:lnTo>
                  <a:lnTo>
                    <a:pt x="1103" y="491"/>
                  </a:lnTo>
                  <a:lnTo>
                    <a:pt x="1103" y="491"/>
                  </a:lnTo>
                  <a:lnTo>
                    <a:pt x="1103" y="491"/>
                  </a:lnTo>
                  <a:lnTo>
                    <a:pt x="1104" y="490"/>
                  </a:lnTo>
                  <a:lnTo>
                    <a:pt x="1104" y="490"/>
                  </a:lnTo>
                  <a:lnTo>
                    <a:pt x="1104" y="490"/>
                  </a:lnTo>
                  <a:lnTo>
                    <a:pt x="1104" y="489"/>
                  </a:lnTo>
                  <a:lnTo>
                    <a:pt x="1104" y="489"/>
                  </a:lnTo>
                  <a:lnTo>
                    <a:pt x="1104" y="489"/>
                  </a:lnTo>
                  <a:lnTo>
                    <a:pt x="1104" y="488"/>
                  </a:lnTo>
                  <a:lnTo>
                    <a:pt x="1105" y="488"/>
                  </a:lnTo>
                  <a:lnTo>
                    <a:pt x="1105" y="488"/>
                  </a:lnTo>
                  <a:lnTo>
                    <a:pt x="1105" y="487"/>
                  </a:lnTo>
                  <a:lnTo>
                    <a:pt x="1105" y="487"/>
                  </a:lnTo>
                  <a:lnTo>
                    <a:pt x="1105" y="487"/>
                  </a:lnTo>
                  <a:lnTo>
                    <a:pt x="1105" y="486"/>
                  </a:lnTo>
                  <a:lnTo>
                    <a:pt x="1105" y="486"/>
                  </a:lnTo>
                  <a:lnTo>
                    <a:pt x="1106" y="486"/>
                  </a:lnTo>
                  <a:lnTo>
                    <a:pt x="1106" y="485"/>
                  </a:lnTo>
                  <a:lnTo>
                    <a:pt x="1106" y="485"/>
                  </a:lnTo>
                  <a:lnTo>
                    <a:pt x="1106" y="484"/>
                  </a:lnTo>
                  <a:lnTo>
                    <a:pt x="1106" y="484"/>
                  </a:lnTo>
                  <a:lnTo>
                    <a:pt x="1106" y="484"/>
                  </a:lnTo>
                  <a:lnTo>
                    <a:pt x="1106" y="483"/>
                  </a:lnTo>
                  <a:lnTo>
                    <a:pt x="1106" y="483"/>
                  </a:lnTo>
                  <a:lnTo>
                    <a:pt x="1107" y="483"/>
                  </a:lnTo>
                  <a:lnTo>
                    <a:pt x="1107" y="482"/>
                  </a:lnTo>
                  <a:lnTo>
                    <a:pt x="1107" y="482"/>
                  </a:lnTo>
                  <a:lnTo>
                    <a:pt x="1107" y="482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8" y="480"/>
                  </a:lnTo>
                  <a:lnTo>
                    <a:pt x="1108" y="480"/>
                  </a:lnTo>
                  <a:lnTo>
                    <a:pt x="1108" y="480"/>
                  </a:lnTo>
                  <a:lnTo>
                    <a:pt x="1108" y="479"/>
                  </a:lnTo>
                  <a:lnTo>
                    <a:pt x="1108" y="479"/>
                  </a:lnTo>
                  <a:lnTo>
                    <a:pt x="1108" y="479"/>
                  </a:lnTo>
                  <a:lnTo>
                    <a:pt x="1108" y="478"/>
                  </a:lnTo>
                  <a:lnTo>
                    <a:pt x="1108" y="478"/>
                  </a:lnTo>
                  <a:lnTo>
                    <a:pt x="1109" y="478"/>
                  </a:lnTo>
                  <a:lnTo>
                    <a:pt x="1109" y="477"/>
                  </a:lnTo>
                  <a:lnTo>
                    <a:pt x="1109" y="477"/>
                  </a:lnTo>
                  <a:lnTo>
                    <a:pt x="1109" y="477"/>
                  </a:lnTo>
                  <a:moveTo>
                    <a:pt x="1140" y="403"/>
                  </a:moveTo>
                  <a:lnTo>
                    <a:pt x="1140" y="403"/>
                  </a:lnTo>
                  <a:lnTo>
                    <a:pt x="1140" y="403"/>
                  </a:lnTo>
                  <a:lnTo>
                    <a:pt x="1141" y="402"/>
                  </a:lnTo>
                  <a:lnTo>
                    <a:pt x="1141" y="402"/>
                  </a:lnTo>
                  <a:lnTo>
                    <a:pt x="1141" y="402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1" y="401"/>
                  </a:lnTo>
                  <a:lnTo>
                    <a:pt x="1142" y="400"/>
                  </a:lnTo>
                  <a:lnTo>
                    <a:pt x="1142" y="400"/>
                  </a:lnTo>
                  <a:lnTo>
                    <a:pt x="1142" y="400"/>
                  </a:lnTo>
                  <a:lnTo>
                    <a:pt x="1142" y="399"/>
                  </a:lnTo>
                  <a:lnTo>
                    <a:pt x="1142" y="399"/>
                  </a:lnTo>
                  <a:lnTo>
                    <a:pt x="1142" y="399"/>
                  </a:lnTo>
                  <a:lnTo>
                    <a:pt x="1142" y="398"/>
                  </a:lnTo>
                  <a:lnTo>
                    <a:pt x="1143" y="398"/>
                  </a:lnTo>
                  <a:lnTo>
                    <a:pt x="1143" y="398"/>
                  </a:lnTo>
                  <a:lnTo>
                    <a:pt x="1143" y="397"/>
                  </a:lnTo>
                  <a:lnTo>
                    <a:pt x="1143" y="397"/>
                  </a:lnTo>
                  <a:lnTo>
                    <a:pt x="1143" y="397"/>
                  </a:lnTo>
                  <a:lnTo>
                    <a:pt x="1143" y="396"/>
                  </a:lnTo>
                  <a:lnTo>
                    <a:pt x="1144" y="396"/>
                  </a:lnTo>
                  <a:lnTo>
                    <a:pt x="1144" y="396"/>
                  </a:lnTo>
                  <a:lnTo>
                    <a:pt x="1144" y="395"/>
                  </a:lnTo>
                  <a:lnTo>
                    <a:pt x="1144" y="395"/>
                  </a:lnTo>
                  <a:lnTo>
                    <a:pt x="1144" y="395"/>
                  </a:lnTo>
                  <a:lnTo>
                    <a:pt x="1144" y="394"/>
                  </a:lnTo>
                  <a:lnTo>
                    <a:pt x="1144" y="394"/>
                  </a:lnTo>
                  <a:lnTo>
                    <a:pt x="1145" y="394"/>
                  </a:lnTo>
                  <a:lnTo>
                    <a:pt x="1145" y="394"/>
                  </a:lnTo>
                  <a:lnTo>
                    <a:pt x="1145" y="393"/>
                  </a:lnTo>
                  <a:lnTo>
                    <a:pt x="1145" y="393"/>
                  </a:lnTo>
                  <a:lnTo>
                    <a:pt x="1145" y="393"/>
                  </a:lnTo>
                  <a:lnTo>
                    <a:pt x="1145" y="392"/>
                  </a:lnTo>
                  <a:lnTo>
                    <a:pt x="1145" y="392"/>
                  </a:lnTo>
                  <a:lnTo>
                    <a:pt x="1146" y="392"/>
                  </a:lnTo>
                  <a:lnTo>
                    <a:pt x="1146" y="391"/>
                  </a:lnTo>
                  <a:lnTo>
                    <a:pt x="1146" y="391"/>
                  </a:lnTo>
                  <a:lnTo>
                    <a:pt x="1146" y="391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7" y="390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9"/>
                  </a:lnTo>
                  <a:lnTo>
                    <a:pt x="1147" y="388"/>
                  </a:lnTo>
                  <a:lnTo>
                    <a:pt x="1147" y="388"/>
                  </a:lnTo>
                  <a:lnTo>
                    <a:pt x="1147" y="388"/>
                  </a:lnTo>
                  <a:lnTo>
                    <a:pt x="1148" y="388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7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8" y="386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5"/>
                  </a:lnTo>
                  <a:lnTo>
                    <a:pt x="1149" y="384"/>
                  </a:lnTo>
                  <a:lnTo>
                    <a:pt x="1149" y="384"/>
                  </a:lnTo>
                  <a:lnTo>
                    <a:pt x="1149" y="384"/>
                  </a:lnTo>
                  <a:lnTo>
                    <a:pt x="1150" y="384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3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0" y="382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1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1" y="380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9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8"/>
                  </a:lnTo>
                  <a:lnTo>
                    <a:pt x="1152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7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3" y="376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5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4" y="374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3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5" y="372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1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6" y="370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9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7" y="368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7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5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59" y="364"/>
                  </a:lnTo>
                  <a:lnTo>
                    <a:pt x="1160" y="364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3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0" y="362"/>
                  </a:lnTo>
                  <a:lnTo>
                    <a:pt x="1161" y="362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1"/>
                  </a:lnTo>
                  <a:lnTo>
                    <a:pt x="1161" y="360"/>
                  </a:lnTo>
                  <a:lnTo>
                    <a:pt x="1161" y="360"/>
                  </a:lnTo>
                  <a:lnTo>
                    <a:pt x="1161" y="360"/>
                  </a:lnTo>
                  <a:lnTo>
                    <a:pt x="1162" y="360"/>
                  </a:lnTo>
                  <a:lnTo>
                    <a:pt x="1162" y="360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9"/>
                  </a:lnTo>
                  <a:lnTo>
                    <a:pt x="1162" y="358"/>
                  </a:lnTo>
                  <a:lnTo>
                    <a:pt x="1162" y="358"/>
                  </a:lnTo>
                  <a:lnTo>
                    <a:pt x="1162" y="358"/>
                  </a:lnTo>
                  <a:lnTo>
                    <a:pt x="1163" y="358"/>
                  </a:lnTo>
                  <a:lnTo>
                    <a:pt x="1163" y="358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7"/>
                  </a:lnTo>
                  <a:lnTo>
                    <a:pt x="1163" y="356"/>
                  </a:lnTo>
                  <a:lnTo>
                    <a:pt x="1163" y="356"/>
                  </a:lnTo>
                  <a:lnTo>
                    <a:pt x="1164" y="356"/>
                  </a:lnTo>
                  <a:lnTo>
                    <a:pt x="1164" y="356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65" y="354"/>
                  </a:lnTo>
                  <a:lnTo>
                    <a:pt x="1165" y="354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3"/>
                  </a:lnTo>
                  <a:lnTo>
                    <a:pt x="1165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2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50"/>
                  </a:lnTo>
                  <a:lnTo>
                    <a:pt x="1167" y="349"/>
                  </a:lnTo>
                  <a:lnTo>
                    <a:pt x="1167" y="349"/>
                  </a:lnTo>
                  <a:moveTo>
                    <a:pt x="1206" y="280"/>
                  </a:moveTo>
                  <a:lnTo>
                    <a:pt x="1206" y="280"/>
                  </a:lnTo>
                  <a:lnTo>
                    <a:pt x="1206" y="279"/>
                  </a:lnTo>
                  <a:lnTo>
                    <a:pt x="1206" y="279"/>
                  </a:lnTo>
                  <a:lnTo>
                    <a:pt x="1207" y="279"/>
                  </a:lnTo>
                  <a:lnTo>
                    <a:pt x="1207" y="279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207" y="277"/>
                  </a:lnTo>
                  <a:lnTo>
                    <a:pt x="1208" y="277"/>
                  </a:lnTo>
                  <a:lnTo>
                    <a:pt x="1208" y="277"/>
                  </a:lnTo>
                  <a:lnTo>
                    <a:pt x="1208" y="277"/>
                  </a:lnTo>
                  <a:lnTo>
                    <a:pt x="1208" y="276"/>
                  </a:lnTo>
                  <a:lnTo>
                    <a:pt x="1208" y="276"/>
                  </a:lnTo>
                  <a:lnTo>
                    <a:pt x="1208" y="276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4"/>
                  </a:lnTo>
                  <a:lnTo>
                    <a:pt x="1209" y="274"/>
                  </a:lnTo>
                  <a:lnTo>
                    <a:pt x="1210" y="274"/>
                  </a:lnTo>
                  <a:lnTo>
                    <a:pt x="1210" y="273"/>
                  </a:lnTo>
                  <a:lnTo>
                    <a:pt x="1210" y="273"/>
                  </a:lnTo>
                  <a:lnTo>
                    <a:pt x="1210" y="273"/>
                  </a:lnTo>
                  <a:lnTo>
                    <a:pt x="1210" y="272"/>
                  </a:lnTo>
                  <a:lnTo>
                    <a:pt x="1210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1" y="271"/>
                  </a:lnTo>
                  <a:lnTo>
                    <a:pt x="1211" y="271"/>
                  </a:lnTo>
                  <a:lnTo>
                    <a:pt x="1211" y="271"/>
                  </a:lnTo>
                  <a:lnTo>
                    <a:pt x="1211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2" y="269"/>
                  </a:lnTo>
                  <a:lnTo>
                    <a:pt x="1213" y="268"/>
                  </a:lnTo>
                  <a:lnTo>
                    <a:pt x="1213" y="268"/>
                  </a:lnTo>
                  <a:lnTo>
                    <a:pt x="1213" y="268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4" y="266"/>
                  </a:lnTo>
                  <a:lnTo>
                    <a:pt x="1214" y="266"/>
                  </a:lnTo>
                  <a:lnTo>
                    <a:pt x="1214" y="266"/>
                  </a:lnTo>
                  <a:lnTo>
                    <a:pt x="1214" y="265"/>
                  </a:lnTo>
                  <a:lnTo>
                    <a:pt x="1214" y="265"/>
                  </a:lnTo>
                  <a:lnTo>
                    <a:pt x="1214" y="265"/>
                  </a:lnTo>
                  <a:lnTo>
                    <a:pt x="1215" y="265"/>
                  </a:lnTo>
                  <a:lnTo>
                    <a:pt x="1215" y="264"/>
                  </a:lnTo>
                  <a:lnTo>
                    <a:pt x="1215" y="264"/>
                  </a:lnTo>
                  <a:lnTo>
                    <a:pt x="1215" y="264"/>
                  </a:lnTo>
                  <a:lnTo>
                    <a:pt x="1215" y="263"/>
                  </a:lnTo>
                  <a:lnTo>
                    <a:pt x="1216" y="263"/>
                  </a:lnTo>
                  <a:lnTo>
                    <a:pt x="1216" y="263"/>
                  </a:lnTo>
                  <a:lnTo>
                    <a:pt x="1216" y="262"/>
                  </a:lnTo>
                  <a:lnTo>
                    <a:pt x="1216" y="262"/>
                  </a:lnTo>
                  <a:lnTo>
                    <a:pt x="1216" y="262"/>
                  </a:lnTo>
                  <a:lnTo>
                    <a:pt x="1216" y="261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60"/>
                  </a:lnTo>
                  <a:lnTo>
                    <a:pt x="1217" y="260"/>
                  </a:lnTo>
                  <a:lnTo>
                    <a:pt x="1217" y="259"/>
                  </a:lnTo>
                  <a:lnTo>
                    <a:pt x="1218" y="259"/>
                  </a:lnTo>
                  <a:lnTo>
                    <a:pt x="1218" y="259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8" y="258"/>
                  </a:lnTo>
                  <a:lnTo>
                    <a:pt x="1219" y="257"/>
                  </a:lnTo>
                  <a:lnTo>
                    <a:pt x="1219" y="257"/>
                  </a:lnTo>
                  <a:lnTo>
                    <a:pt x="1219" y="257"/>
                  </a:lnTo>
                  <a:lnTo>
                    <a:pt x="1219" y="256"/>
                  </a:lnTo>
                  <a:lnTo>
                    <a:pt x="1219" y="256"/>
                  </a:lnTo>
                  <a:lnTo>
                    <a:pt x="1220" y="256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4"/>
                  </a:lnTo>
                  <a:lnTo>
                    <a:pt x="1220" y="254"/>
                  </a:lnTo>
                  <a:lnTo>
                    <a:pt x="1221" y="254"/>
                  </a:lnTo>
                  <a:lnTo>
                    <a:pt x="1221" y="253"/>
                  </a:lnTo>
                  <a:lnTo>
                    <a:pt x="1221" y="253"/>
                  </a:lnTo>
                  <a:lnTo>
                    <a:pt x="1221" y="253"/>
                  </a:lnTo>
                  <a:lnTo>
                    <a:pt x="1221" y="252"/>
                  </a:lnTo>
                  <a:lnTo>
                    <a:pt x="1221" y="252"/>
                  </a:lnTo>
                  <a:lnTo>
                    <a:pt x="1222" y="252"/>
                  </a:lnTo>
                  <a:lnTo>
                    <a:pt x="1222" y="251"/>
                  </a:lnTo>
                  <a:lnTo>
                    <a:pt x="1222" y="251"/>
                  </a:lnTo>
                  <a:lnTo>
                    <a:pt x="1222" y="251"/>
                  </a:lnTo>
                  <a:lnTo>
                    <a:pt x="1222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3" y="249"/>
                  </a:lnTo>
                  <a:lnTo>
                    <a:pt x="1223" y="249"/>
                  </a:lnTo>
                  <a:lnTo>
                    <a:pt x="1223" y="249"/>
                  </a:lnTo>
                  <a:lnTo>
                    <a:pt x="1223" y="248"/>
                  </a:lnTo>
                  <a:lnTo>
                    <a:pt x="1224" y="248"/>
                  </a:lnTo>
                  <a:lnTo>
                    <a:pt x="1224" y="248"/>
                  </a:lnTo>
                  <a:lnTo>
                    <a:pt x="1224" y="247"/>
                  </a:lnTo>
                  <a:lnTo>
                    <a:pt x="1224" y="247"/>
                  </a:lnTo>
                  <a:lnTo>
                    <a:pt x="1224" y="247"/>
                  </a:lnTo>
                  <a:lnTo>
                    <a:pt x="1225" y="246"/>
                  </a:lnTo>
                  <a:lnTo>
                    <a:pt x="1225" y="246"/>
                  </a:lnTo>
                  <a:lnTo>
                    <a:pt x="1225" y="245"/>
                  </a:lnTo>
                  <a:lnTo>
                    <a:pt x="1225" y="245"/>
                  </a:lnTo>
                  <a:lnTo>
                    <a:pt x="1225" y="245"/>
                  </a:lnTo>
                  <a:lnTo>
                    <a:pt x="1225" y="244"/>
                  </a:lnTo>
                  <a:lnTo>
                    <a:pt x="1226" y="244"/>
                  </a:lnTo>
                  <a:lnTo>
                    <a:pt x="1226" y="244"/>
                  </a:lnTo>
                  <a:lnTo>
                    <a:pt x="1226" y="243"/>
                  </a:lnTo>
                  <a:lnTo>
                    <a:pt x="1226" y="243"/>
                  </a:lnTo>
                  <a:lnTo>
                    <a:pt x="1226" y="243"/>
                  </a:lnTo>
                  <a:lnTo>
                    <a:pt x="1227" y="242"/>
                  </a:lnTo>
                  <a:lnTo>
                    <a:pt x="1227" y="242"/>
                  </a:lnTo>
                  <a:lnTo>
                    <a:pt x="1227" y="242"/>
                  </a:lnTo>
                  <a:lnTo>
                    <a:pt x="1227" y="241"/>
                  </a:lnTo>
                  <a:lnTo>
                    <a:pt x="1227" y="241"/>
                  </a:lnTo>
                  <a:lnTo>
                    <a:pt x="1227" y="241"/>
                  </a:lnTo>
                  <a:lnTo>
                    <a:pt x="1228" y="240"/>
                  </a:lnTo>
                  <a:lnTo>
                    <a:pt x="1228" y="240"/>
                  </a:lnTo>
                  <a:lnTo>
                    <a:pt x="1228" y="240"/>
                  </a:lnTo>
                  <a:lnTo>
                    <a:pt x="1228" y="239"/>
                  </a:lnTo>
                  <a:lnTo>
                    <a:pt x="1228" y="239"/>
                  </a:lnTo>
                  <a:lnTo>
                    <a:pt x="1229" y="239"/>
                  </a:lnTo>
                  <a:lnTo>
                    <a:pt x="1229" y="238"/>
                  </a:lnTo>
                  <a:lnTo>
                    <a:pt x="1229" y="238"/>
                  </a:lnTo>
                  <a:lnTo>
                    <a:pt x="1229" y="238"/>
                  </a:lnTo>
                  <a:lnTo>
                    <a:pt x="1229" y="237"/>
                  </a:lnTo>
                  <a:lnTo>
                    <a:pt x="1230" y="237"/>
                  </a:lnTo>
                  <a:lnTo>
                    <a:pt x="1230" y="236"/>
                  </a:lnTo>
                  <a:lnTo>
                    <a:pt x="1230" y="236"/>
                  </a:lnTo>
                  <a:lnTo>
                    <a:pt x="1230" y="236"/>
                  </a:lnTo>
                  <a:lnTo>
                    <a:pt x="1230" y="235"/>
                  </a:lnTo>
                  <a:lnTo>
                    <a:pt x="1230" y="235"/>
                  </a:lnTo>
                  <a:lnTo>
                    <a:pt x="1231" y="235"/>
                  </a:lnTo>
                  <a:lnTo>
                    <a:pt x="1231" y="234"/>
                  </a:lnTo>
                  <a:lnTo>
                    <a:pt x="1231" y="234"/>
                  </a:lnTo>
                  <a:lnTo>
                    <a:pt x="1231" y="234"/>
                  </a:lnTo>
                  <a:lnTo>
                    <a:pt x="1231" y="233"/>
                  </a:lnTo>
                  <a:lnTo>
                    <a:pt x="1232" y="233"/>
                  </a:lnTo>
                  <a:lnTo>
                    <a:pt x="1232" y="233"/>
                  </a:lnTo>
                  <a:lnTo>
                    <a:pt x="1232" y="232"/>
                  </a:lnTo>
                  <a:lnTo>
                    <a:pt x="1232" y="232"/>
                  </a:lnTo>
                  <a:lnTo>
                    <a:pt x="1232" y="231"/>
                  </a:lnTo>
                  <a:lnTo>
                    <a:pt x="1233" y="231"/>
                  </a:lnTo>
                  <a:lnTo>
                    <a:pt x="1233" y="231"/>
                  </a:lnTo>
                  <a:lnTo>
                    <a:pt x="1233" y="230"/>
                  </a:lnTo>
                  <a:lnTo>
                    <a:pt x="1233" y="230"/>
                  </a:lnTo>
                  <a:lnTo>
                    <a:pt x="1233" y="230"/>
                  </a:lnTo>
                  <a:lnTo>
                    <a:pt x="1233" y="229"/>
                  </a:lnTo>
                  <a:lnTo>
                    <a:pt x="1234" y="229"/>
                  </a:lnTo>
                  <a:lnTo>
                    <a:pt x="1234" y="229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5" y="227"/>
                  </a:lnTo>
                  <a:lnTo>
                    <a:pt x="1235" y="227"/>
                  </a:lnTo>
                  <a:moveTo>
                    <a:pt x="1273" y="157"/>
                  </a:moveTo>
                  <a:lnTo>
                    <a:pt x="1273" y="157"/>
                  </a:lnTo>
                  <a:lnTo>
                    <a:pt x="1273" y="156"/>
                  </a:lnTo>
                  <a:lnTo>
                    <a:pt x="1273" y="156"/>
                  </a:lnTo>
                  <a:lnTo>
                    <a:pt x="1274" y="155"/>
                  </a:lnTo>
                  <a:lnTo>
                    <a:pt x="1274" y="155"/>
                  </a:lnTo>
                  <a:lnTo>
                    <a:pt x="1274" y="155"/>
                  </a:lnTo>
                  <a:lnTo>
                    <a:pt x="1274" y="154"/>
                  </a:lnTo>
                  <a:lnTo>
                    <a:pt x="1274" y="154"/>
                  </a:lnTo>
                  <a:lnTo>
                    <a:pt x="1275" y="154"/>
                  </a:lnTo>
                  <a:lnTo>
                    <a:pt x="1275" y="153"/>
                  </a:lnTo>
                  <a:lnTo>
                    <a:pt x="1275" y="153"/>
                  </a:lnTo>
                  <a:lnTo>
                    <a:pt x="1275" y="152"/>
                  </a:lnTo>
                  <a:lnTo>
                    <a:pt x="1276" y="152"/>
                  </a:lnTo>
                  <a:lnTo>
                    <a:pt x="1276" y="152"/>
                  </a:lnTo>
                  <a:lnTo>
                    <a:pt x="1276" y="151"/>
                  </a:lnTo>
                  <a:lnTo>
                    <a:pt x="1276" y="151"/>
                  </a:lnTo>
                  <a:lnTo>
                    <a:pt x="1276" y="151"/>
                  </a:lnTo>
                  <a:lnTo>
                    <a:pt x="1277" y="150"/>
                  </a:lnTo>
                  <a:lnTo>
                    <a:pt x="1277" y="150"/>
                  </a:lnTo>
                  <a:lnTo>
                    <a:pt x="1277" y="149"/>
                  </a:lnTo>
                  <a:lnTo>
                    <a:pt x="1277" y="149"/>
                  </a:lnTo>
                  <a:lnTo>
                    <a:pt x="1277" y="149"/>
                  </a:lnTo>
                  <a:lnTo>
                    <a:pt x="1278" y="148"/>
                  </a:lnTo>
                  <a:lnTo>
                    <a:pt x="1278" y="148"/>
                  </a:lnTo>
                  <a:lnTo>
                    <a:pt x="1278" y="148"/>
                  </a:lnTo>
                  <a:lnTo>
                    <a:pt x="1278" y="147"/>
                  </a:lnTo>
                  <a:lnTo>
                    <a:pt x="1279" y="147"/>
                  </a:lnTo>
                  <a:lnTo>
                    <a:pt x="1279" y="146"/>
                  </a:lnTo>
                  <a:lnTo>
                    <a:pt x="1279" y="146"/>
                  </a:lnTo>
                  <a:lnTo>
                    <a:pt x="1279" y="146"/>
                  </a:lnTo>
                  <a:lnTo>
                    <a:pt x="1279" y="145"/>
                  </a:lnTo>
                  <a:lnTo>
                    <a:pt x="1280" y="145"/>
                  </a:lnTo>
                  <a:lnTo>
                    <a:pt x="1280" y="145"/>
                  </a:lnTo>
                  <a:lnTo>
                    <a:pt x="1280" y="144"/>
                  </a:lnTo>
                  <a:lnTo>
                    <a:pt x="1280" y="144"/>
                  </a:lnTo>
                  <a:lnTo>
                    <a:pt x="1281" y="143"/>
                  </a:lnTo>
                  <a:lnTo>
                    <a:pt x="1281" y="143"/>
                  </a:lnTo>
                  <a:lnTo>
                    <a:pt x="1281" y="143"/>
                  </a:lnTo>
                  <a:lnTo>
                    <a:pt x="1281" y="142"/>
                  </a:lnTo>
                  <a:lnTo>
                    <a:pt x="1281" y="142"/>
                  </a:lnTo>
                  <a:lnTo>
                    <a:pt x="1282" y="142"/>
                  </a:lnTo>
                  <a:lnTo>
                    <a:pt x="1282" y="141"/>
                  </a:lnTo>
                  <a:lnTo>
                    <a:pt x="1282" y="141"/>
                  </a:lnTo>
                  <a:lnTo>
                    <a:pt x="1282" y="140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3" y="139"/>
                  </a:lnTo>
                  <a:lnTo>
                    <a:pt x="1283" y="139"/>
                  </a:lnTo>
                  <a:lnTo>
                    <a:pt x="1283" y="139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7"/>
                  </a:lnTo>
                  <a:lnTo>
                    <a:pt x="1284" y="137"/>
                  </a:lnTo>
                  <a:lnTo>
                    <a:pt x="1285" y="136"/>
                  </a:lnTo>
                  <a:lnTo>
                    <a:pt x="1285" y="136"/>
                  </a:lnTo>
                  <a:lnTo>
                    <a:pt x="1285" y="136"/>
                  </a:lnTo>
                  <a:lnTo>
                    <a:pt x="1285" y="135"/>
                  </a:lnTo>
                  <a:lnTo>
                    <a:pt x="1286" y="135"/>
                  </a:lnTo>
                  <a:lnTo>
                    <a:pt x="1286" y="135"/>
                  </a:lnTo>
                  <a:lnTo>
                    <a:pt x="1286" y="134"/>
                  </a:lnTo>
                  <a:lnTo>
                    <a:pt x="1286" y="134"/>
                  </a:lnTo>
                  <a:lnTo>
                    <a:pt x="1286" y="134"/>
                  </a:lnTo>
                  <a:lnTo>
                    <a:pt x="1287" y="133"/>
                  </a:lnTo>
                  <a:lnTo>
                    <a:pt x="1287" y="133"/>
                  </a:lnTo>
                  <a:lnTo>
                    <a:pt x="1287" y="132"/>
                  </a:lnTo>
                  <a:lnTo>
                    <a:pt x="1287" y="132"/>
                  </a:lnTo>
                  <a:lnTo>
                    <a:pt x="1288" y="132"/>
                  </a:lnTo>
                  <a:lnTo>
                    <a:pt x="1288" y="131"/>
                  </a:lnTo>
                  <a:lnTo>
                    <a:pt x="1288" y="131"/>
                  </a:lnTo>
                  <a:lnTo>
                    <a:pt x="1288" y="131"/>
                  </a:lnTo>
                  <a:lnTo>
                    <a:pt x="1288" y="130"/>
                  </a:lnTo>
                  <a:lnTo>
                    <a:pt x="1289" y="130"/>
                  </a:lnTo>
                  <a:lnTo>
                    <a:pt x="1289" y="130"/>
                  </a:lnTo>
                  <a:lnTo>
                    <a:pt x="1289" y="129"/>
                  </a:lnTo>
                  <a:lnTo>
                    <a:pt x="1289" y="129"/>
                  </a:lnTo>
                  <a:lnTo>
                    <a:pt x="1290" y="128"/>
                  </a:lnTo>
                  <a:lnTo>
                    <a:pt x="1290" y="128"/>
                  </a:lnTo>
                  <a:lnTo>
                    <a:pt x="1290" y="128"/>
                  </a:lnTo>
                  <a:lnTo>
                    <a:pt x="1290" y="127"/>
                  </a:lnTo>
                  <a:lnTo>
                    <a:pt x="1290" y="127"/>
                  </a:lnTo>
                  <a:lnTo>
                    <a:pt x="1291" y="127"/>
                  </a:lnTo>
                  <a:lnTo>
                    <a:pt x="1291" y="126"/>
                  </a:lnTo>
                  <a:lnTo>
                    <a:pt x="1291" y="126"/>
                  </a:lnTo>
                  <a:lnTo>
                    <a:pt x="1291" y="126"/>
                  </a:lnTo>
                  <a:lnTo>
                    <a:pt x="1292" y="125"/>
                  </a:lnTo>
                  <a:lnTo>
                    <a:pt x="1292" y="125"/>
                  </a:lnTo>
                  <a:lnTo>
                    <a:pt x="1292" y="124"/>
                  </a:lnTo>
                  <a:lnTo>
                    <a:pt x="1292" y="124"/>
                  </a:lnTo>
                  <a:lnTo>
                    <a:pt x="1292" y="124"/>
                  </a:lnTo>
                  <a:lnTo>
                    <a:pt x="1293" y="123"/>
                  </a:lnTo>
                  <a:lnTo>
                    <a:pt x="1293" y="123"/>
                  </a:lnTo>
                  <a:lnTo>
                    <a:pt x="1293" y="123"/>
                  </a:lnTo>
                  <a:lnTo>
                    <a:pt x="1293" y="122"/>
                  </a:lnTo>
                  <a:lnTo>
                    <a:pt x="1294" y="122"/>
                  </a:lnTo>
                  <a:lnTo>
                    <a:pt x="1294" y="122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5" y="121"/>
                  </a:lnTo>
                  <a:lnTo>
                    <a:pt x="1295" y="120"/>
                  </a:lnTo>
                  <a:lnTo>
                    <a:pt x="1295" y="120"/>
                  </a:lnTo>
                  <a:lnTo>
                    <a:pt x="1295" y="120"/>
                  </a:lnTo>
                  <a:lnTo>
                    <a:pt x="1295" y="119"/>
                  </a:lnTo>
                  <a:lnTo>
                    <a:pt x="1296" y="119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7" y="117"/>
                  </a:lnTo>
                  <a:lnTo>
                    <a:pt x="1297" y="117"/>
                  </a:lnTo>
                  <a:lnTo>
                    <a:pt x="1297" y="117"/>
                  </a:lnTo>
                  <a:lnTo>
                    <a:pt x="1297" y="116"/>
                  </a:lnTo>
                  <a:lnTo>
                    <a:pt x="1297" y="116"/>
                  </a:lnTo>
                  <a:lnTo>
                    <a:pt x="1298" y="116"/>
                  </a:lnTo>
                  <a:lnTo>
                    <a:pt x="1298" y="115"/>
                  </a:lnTo>
                  <a:lnTo>
                    <a:pt x="1298" y="115"/>
                  </a:lnTo>
                  <a:lnTo>
                    <a:pt x="1298" y="115"/>
                  </a:lnTo>
                  <a:lnTo>
                    <a:pt x="1299" y="114"/>
                  </a:lnTo>
                  <a:lnTo>
                    <a:pt x="1299" y="114"/>
                  </a:lnTo>
                  <a:lnTo>
                    <a:pt x="1299" y="114"/>
                  </a:lnTo>
                  <a:lnTo>
                    <a:pt x="1299" y="113"/>
                  </a:lnTo>
                  <a:lnTo>
                    <a:pt x="1299" y="113"/>
                  </a:lnTo>
                  <a:lnTo>
                    <a:pt x="1300" y="113"/>
                  </a:lnTo>
                  <a:lnTo>
                    <a:pt x="1300" y="112"/>
                  </a:lnTo>
                  <a:lnTo>
                    <a:pt x="1300" y="112"/>
                  </a:lnTo>
                  <a:lnTo>
                    <a:pt x="1300" y="112"/>
                  </a:lnTo>
                  <a:lnTo>
                    <a:pt x="1301" y="111"/>
                  </a:lnTo>
                  <a:lnTo>
                    <a:pt x="1301" y="111"/>
                  </a:lnTo>
                  <a:lnTo>
                    <a:pt x="1301" y="111"/>
                  </a:lnTo>
                  <a:lnTo>
                    <a:pt x="1301" y="110"/>
                  </a:lnTo>
                  <a:lnTo>
                    <a:pt x="1301" y="110"/>
                  </a:lnTo>
                  <a:lnTo>
                    <a:pt x="1302" y="109"/>
                  </a:lnTo>
                  <a:lnTo>
                    <a:pt x="1302" y="109"/>
                  </a:lnTo>
                  <a:lnTo>
                    <a:pt x="1302" y="109"/>
                  </a:lnTo>
                  <a:lnTo>
                    <a:pt x="1302" y="108"/>
                  </a:lnTo>
                  <a:lnTo>
                    <a:pt x="1303" y="108"/>
                  </a:lnTo>
                  <a:lnTo>
                    <a:pt x="1303" y="108"/>
                  </a:lnTo>
                  <a:lnTo>
                    <a:pt x="1303" y="107"/>
                  </a:lnTo>
                  <a:lnTo>
                    <a:pt x="1303" y="107"/>
                  </a:lnTo>
                  <a:lnTo>
                    <a:pt x="1304" y="107"/>
                  </a:lnTo>
                  <a:lnTo>
                    <a:pt x="1304" y="106"/>
                  </a:lnTo>
                  <a:lnTo>
                    <a:pt x="1304" y="106"/>
                  </a:lnTo>
                  <a:lnTo>
                    <a:pt x="1304" y="106"/>
                  </a:lnTo>
                  <a:lnTo>
                    <a:pt x="1304" y="105"/>
                  </a:lnTo>
                  <a:lnTo>
                    <a:pt x="1304" y="105"/>
                  </a:lnTo>
                  <a:moveTo>
                    <a:pt x="1355" y="43"/>
                  </a:moveTo>
                  <a:lnTo>
                    <a:pt x="1355" y="43"/>
                  </a:lnTo>
                  <a:lnTo>
                    <a:pt x="1355" y="43"/>
                  </a:lnTo>
                  <a:lnTo>
                    <a:pt x="1355" y="43"/>
                  </a:lnTo>
                  <a:lnTo>
                    <a:pt x="1355" y="43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1"/>
                  </a:lnTo>
                  <a:lnTo>
                    <a:pt x="1357" y="41"/>
                  </a:lnTo>
                  <a:lnTo>
                    <a:pt x="1357" y="41"/>
                  </a:lnTo>
                  <a:lnTo>
                    <a:pt x="1357" y="40"/>
                  </a:lnTo>
                  <a:lnTo>
                    <a:pt x="1358" y="40"/>
                  </a:lnTo>
                  <a:lnTo>
                    <a:pt x="1358" y="40"/>
                  </a:lnTo>
                  <a:lnTo>
                    <a:pt x="1358" y="39"/>
                  </a:lnTo>
                  <a:lnTo>
                    <a:pt x="1358" y="39"/>
                  </a:lnTo>
                  <a:lnTo>
                    <a:pt x="1359" y="39"/>
                  </a:lnTo>
                  <a:lnTo>
                    <a:pt x="1359" y="39"/>
                  </a:lnTo>
                  <a:lnTo>
                    <a:pt x="1359" y="38"/>
                  </a:lnTo>
                  <a:lnTo>
                    <a:pt x="1360" y="38"/>
                  </a:lnTo>
                  <a:lnTo>
                    <a:pt x="1360" y="38"/>
                  </a:lnTo>
                  <a:lnTo>
                    <a:pt x="1360" y="37"/>
                  </a:lnTo>
                  <a:lnTo>
                    <a:pt x="1360" y="37"/>
                  </a:lnTo>
                  <a:lnTo>
                    <a:pt x="1361" y="37"/>
                  </a:lnTo>
                  <a:lnTo>
                    <a:pt x="1361" y="36"/>
                  </a:lnTo>
                  <a:lnTo>
                    <a:pt x="1361" y="36"/>
                  </a:lnTo>
                  <a:lnTo>
                    <a:pt x="1362" y="36"/>
                  </a:lnTo>
                  <a:lnTo>
                    <a:pt x="1362" y="35"/>
                  </a:lnTo>
                  <a:lnTo>
                    <a:pt x="1362" y="35"/>
                  </a:lnTo>
                  <a:lnTo>
                    <a:pt x="1363" y="35"/>
                  </a:lnTo>
                  <a:lnTo>
                    <a:pt x="1363" y="35"/>
                  </a:lnTo>
                  <a:lnTo>
                    <a:pt x="1363" y="34"/>
                  </a:lnTo>
                  <a:lnTo>
                    <a:pt x="1363" y="34"/>
                  </a:lnTo>
                  <a:lnTo>
                    <a:pt x="1364" y="34"/>
                  </a:lnTo>
                  <a:lnTo>
                    <a:pt x="1364" y="33"/>
                  </a:lnTo>
                  <a:lnTo>
                    <a:pt x="1364" y="33"/>
                  </a:lnTo>
                  <a:lnTo>
                    <a:pt x="1365" y="33"/>
                  </a:lnTo>
                  <a:lnTo>
                    <a:pt x="1365" y="32"/>
                  </a:lnTo>
                  <a:lnTo>
                    <a:pt x="1365" y="32"/>
                  </a:lnTo>
                  <a:lnTo>
                    <a:pt x="1365" y="32"/>
                  </a:lnTo>
                  <a:lnTo>
                    <a:pt x="1366" y="31"/>
                  </a:lnTo>
                  <a:lnTo>
                    <a:pt x="1366" y="31"/>
                  </a:lnTo>
                  <a:lnTo>
                    <a:pt x="1366" y="31"/>
                  </a:lnTo>
                  <a:lnTo>
                    <a:pt x="1367" y="31"/>
                  </a:lnTo>
                  <a:lnTo>
                    <a:pt x="1367" y="30"/>
                  </a:lnTo>
                  <a:lnTo>
                    <a:pt x="1367" y="30"/>
                  </a:lnTo>
                  <a:lnTo>
                    <a:pt x="1368" y="30"/>
                  </a:lnTo>
                  <a:lnTo>
                    <a:pt x="1368" y="29"/>
                  </a:lnTo>
                  <a:lnTo>
                    <a:pt x="1368" y="29"/>
                  </a:lnTo>
                  <a:lnTo>
                    <a:pt x="1368" y="29"/>
                  </a:lnTo>
                  <a:lnTo>
                    <a:pt x="1369" y="28"/>
                  </a:lnTo>
                  <a:lnTo>
                    <a:pt x="1369" y="28"/>
                  </a:lnTo>
                  <a:lnTo>
                    <a:pt x="1369" y="28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0" y="27"/>
                  </a:lnTo>
                  <a:lnTo>
                    <a:pt x="1371" y="26"/>
                  </a:lnTo>
                  <a:lnTo>
                    <a:pt x="1371" y="26"/>
                  </a:lnTo>
                  <a:lnTo>
                    <a:pt x="1371" y="26"/>
                  </a:lnTo>
                  <a:lnTo>
                    <a:pt x="1372" y="25"/>
                  </a:lnTo>
                  <a:lnTo>
                    <a:pt x="1372" y="25"/>
                  </a:lnTo>
                  <a:lnTo>
                    <a:pt x="1372" y="25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3" y="24"/>
                  </a:lnTo>
                  <a:lnTo>
                    <a:pt x="1374" y="23"/>
                  </a:lnTo>
                  <a:lnTo>
                    <a:pt x="1374" y="23"/>
                  </a:lnTo>
                  <a:lnTo>
                    <a:pt x="1374" y="23"/>
                  </a:lnTo>
                  <a:lnTo>
                    <a:pt x="1375" y="22"/>
                  </a:lnTo>
                  <a:lnTo>
                    <a:pt x="1375" y="22"/>
                  </a:lnTo>
                  <a:lnTo>
                    <a:pt x="1375" y="22"/>
                  </a:lnTo>
                  <a:lnTo>
                    <a:pt x="1376" y="21"/>
                  </a:lnTo>
                  <a:lnTo>
                    <a:pt x="1376" y="21"/>
                  </a:lnTo>
                  <a:lnTo>
                    <a:pt x="1376" y="21"/>
                  </a:lnTo>
                  <a:lnTo>
                    <a:pt x="1376" y="20"/>
                  </a:lnTo>
                  <a:lnTo>
                    <a:pt x="1377" y="20"/>
                  </a:lnTo>
                  <a:lnTo>
                    <a:pt x="1377" y="20"/>
                  </a:lnTo>
                  <a:lnTo>
                    <a:pt x="1377" y="20"/>
                  </a:lnTo>
                  <a:lnTo>
                    <a:pt x="1378" y="19"/>
                  </a:lnTo>
                  <a:lnTo>
                    <a:pt x="1378" y="19"/>
                  </a:lnTo>
                  <a:lnTo>
                    <a:pt x="1378" y="19"/>
                  </a:lnTo>
                  <a:lnTo>
                    <a:pt x="1378" y="18"/>
                  </a:lnTo>
                  <a:lnTo>
                    <a:pt x="1379" y="18"/>
                  </a:lnTo>
                  <a:lnTo>
                    <a:pt x="1379" y="18"/>
                  </a:lnTo>
                  <a:lnTo>
                    <a:pt x="1379" y="17"/>
                  </a:lnTo>
                  <a:lnTo>
                    <a:pt x="1380" y="17"/>
                  </a:lnTo>
                  <a:lnTo>
                    <a:pt x="1380" y="17"/>
                  </a:lnTo>
                  <a:lnTo>
                    <a:pt x="1380" y="17"/>
                  </a:lnTo>
                  <a:lnTo>
                    <a:pt x="1381" y="16"/>
                  </a:lnTo>
                  <a:lnTo>
                    <a:pt x="1381" y="16"/>
                  </a:lnTo>
                  <a:lnTo>
                    <a:pt x="1381" y="16"/>
                  </a:lnTo>
                  <a:lnTo>
                    <a:pt x="1381" y="15"/>
                  </a:lnTo>
                  <a:lnTo>
                    <a:pt x="1382" y="15"/>
                  </a:lnTo>
                  <a:lnTo>
                    <a:pt x="1382" y="15"/>
                  </a:lnTo>
                  <a:lnTo>
                    <a:pt x="1382" y="14"/>
                  </a:lnTo>
                  <a:lnTo>
                    <a:pt x="1383" y="14"/>
                  </a:lnTo>
                  <a:lnTo>
                    <a:pt x="1383" y="14"/>
                  </a:lnTo>
                  <a:lnTo>
                    <a:pt x="1383" y="14"/>
                  </a:lnTo>
                  <a:lnTo>
                    <a:pt x="1384" y="13"/>
                  </a:lnTo>
                  <a:lnTo>
                    <a:pt x="1384" y="13"/>
                  </a:lnTo>
                  <a:lnTo>
                    <a:pt x="1384" y="13"/>
                  </a:lnTo>
                  <a:lnTo>
                    <a:pt x="1384" y="12"/>
                  </a:lnTo>
                  <a:lnTo>
                    <a:pt x="1385" y="12"/>
                  </a:lnTo>
                  <a:lnTo>
                    <a:pt x="1385" y="12"/>
                  </a:lnTo>
                  <a:lnTo>
                    <a:pt x="1385" y="11"/>
                  </a:lnTo>
                  <a:lnTo>
                    <a:pt x="1386" y="11"/>
                  </a:lnTo>
                  <a:lnTo>
                    <a:pt x="1386" y="11"/>
                  </a:lnTo>
                  <a:lnTo>
                    <a:pt x="1386" y="11"/>
                  </a:lnTo>
                  <a:lnTo>
                    <a:pt x="1387" y="10"/>
                  </a:lnTo>
                  <a:lnTo>
                    <a:pt x="1387" y="10"/>
                  </a:lnTo>
                  <a:lnTo>
                    <a:pt x="1387" y="10"/>
                  </a:lnTo>
                  <a:lnTo>
                    <a:pt x="1387" y="9"/>
                  </a:lnTo>
                  <a:lnTo>
                    <a:pt x="1388" y="9"/>
                  </a:lnTo>
                  <a:lnTo>
                    <a:pt x="1388" y="9"/>
                  </a:lnTo>
                  <a:lnTo>
                    <a:pt x="1388" y="8"/>
                  </a:lnTo>
                  <a:lnTo>
                    <a:pt x="1389" y="8"/>
                  </a:lnTo>
                  <a:lnTo>
                    <a:pt x="1389" y="8"/>
                  </a:lnTo>
                  <a:lnTo>
                    <a:pt x="1389" y="8"/>
                  </a:lnTo>
                  <a:lnTo>
                    <a:pt x="1389" y="7"/>
                  </a:lnTo>
                  <a:lnTo>
                    <a:pt x="1390" y="7"/>
                  </a:lnTo>
                  <a:lnTo>
                    <a:pt x="1390" y="7"/>
                  </a:lnTo>
                  <a:lnTo>
                    <a:pt x="1390" y="6"/>
                  </a:lnTo>
                  <a:lnTo>
                    <a:pt x="1391" y="6"/>
                  </a:lnTo>
                  <a:lnTo>
                    <a:pt x="1391" y="6"/>
                  </a:lnTo>
                  <a:lnTo>
                    <a:pt x="1391" y="5"/>
                  </a:lnTo>
                  <a:lnTo>
                    <a:pt x="1392" y="5"/>
                  </a:lnTo>
                  <a:lnTo>
                    <a:pt x="1392" y="5"/>
                  </a:lnTo>
                  <a:lnTo>
                    <a:pt x="1392" y="5"/>
                  </a:lnTo>
                  <a:lnTo>
                    <a:pt x="1392" y="4"/>
                  </a:lnTo>
                  <a:lnTo>
                    <a:pt x="1393" y="4"/>
                  </a:lnTo>
                  <a:lnTo>
                    <a:pt x="1393" y="4"/>
                  </a:lnTo>
                  <a:lnTo>
                    <a:pt x="1393" y="3"/>
                  </a:lnTo>
                  <a:lnTo>
                    <a:pt x="1394" y="3"/>
                  </a:lnTo>
                  <a:lnTo>
                    <a:pt x="1394" y="3"/>
                  </a:lnTo>
                  <a:lnTo>
                    <a:pt x="1394" y="2"/>
                  </a:lnTo>
                  <a:lnTo>
                    <a:pt x="1395" y="2"/>
                  </a:lnTo>
                  <a:lnTo>
                    <a:pt x="1395" y="2"/>
                  </a:lnTo>
                  <a:lnTo>
                    <a:pt x="1395" y="2"/>
                  </a:lnTo>
                  <a:lnTo>
                    <a:pt x="1395" y="1"/>
                  </a:lnTo>
                  <a:lnTo>
                    <a:pt x="1396" y="1"/>
                  </a:lnTo>
                  <a:lnTo>
                    <a:pt x="1396" y="1"/>
                  </a:lnTo>
                  <a:lnTo>
                    <a:pt x="1396" y="0"/>
                  </a:lnTo>
                  <a:lnTo>
                    <a:pt x="1396" y="0"/>
                  </a:lnTo>
                </a:path>
              </a:pathLst>
            </a:custGeom>
            <a:noFill/>
            <a:ln w="14288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65585" name="Freeform 204"/>
            <p:cNvSpPr>
              <a:spLocks noEditPoints="1"/>
            </p:cNvSpPr>
            <p:nvPr/>
          </p:nvSpPr>
          <p:spPr bwMode="auto">
            <a:xfrm>
              <a:off x="3910013" y="2486026"/>
              <a:ext cx="1595438" cy="1744663"/>
            </a:xfrm>
            <a:custGeom>
              <a:avLst/>
              <a:gdLst>
                <a:gd name="T0" fmla="*/ 0 w 2320"/>
                <a:gd name="T1" fmla="*/ 2541 h 2541"/>
                <a:gd name="T2" fmla="*/ 138 w 2320"/>
                <a:gd name="T3" fmla="*/ 2514 h 2541"/>
                <a:gd name="T4" fmla="*/ 196 w 2320"/>
                <a:gd name="T5" fmla="*/ 2502 h 2541"/>
                <a:gd name="T6" fmla="*/ 240 w 2320"/>
                <a:gd name="T7" fmla="*/ 2493 h 2541"/>
                <a:gd name="T8" fmla="*/ 372 w 2320"/>
                <a:gd name="T9" fmla="*/ 2447 h 2541"/>
                <a:gd name="T10" fmla="*/ 429 w 2320"/>
                <a:gd name="T11" fmla="*/ 2427 h 2541"/>
                <a:gd name="T12" fmla="*/ 467 w 2320"/>
                <a:gd name="T13" fmla="*/ 2413 h 2541"/>
                <a:gd name="T14" fmla="*/ 586 w 2320"/>
                <a:gd name="T15" fmla="*/ 2339 h 2541"/>
                <a:gd name="T16" fmla="*/ 637 w 2320"/>
                <a:gd name="T17" fmla="*/ 2307 h 2541"/>
                <a:gd name="T18" fmla="*/ 680 w 2320"/>
                <a:gd name="T19" fmla="*/ 2280 h 2541"/>
                <a:gd name="T20" fmla="*/ 720 w 2320"/>
                <a:gd name="T21" fmla="*/ 2266 h 2541"/>
                <a:gd name="T22" fmla="*/ 763 w 2320"/>
                <a:gd name="T23" fmla="*/ 2224 h 2541"/>
                <a:gd name="T24" fmla="*/ 800 w 2320"/>
                <a:gd name="T25" fmla="*/ 2186 h 2541"/>
                <a:gd name="T26" fmla="*/ 894 w 2320"/>
                <a:gd name="T27" fmla="*/ 2093 h 2541"/>
                <a:gd name="T28" fmla="*/ 931 w 2320"/>
                <a:gd name="T29" fmla="*/ 2046 h 2541"/>
                <a:gd name="T30" fmla="*/ 947 w 2320"/>
                <a:gd name="T31" fmla="*/ 2026 h 2541"/>
                <a:gd name="T32" fmla="*/ 1027 w 2320"/>
                <a:gd name="T33" fmla="*/ 1933 h 2541"/>
                <a:gd name="T34" fmla="*/ 1058 w 2320"/>
                <a:gd name="T35" fmla="*/ 1882 h 2541"/>
                <a:gd name="T36" fmla="*/ 1067 w 2320"/>
                <a:gd name="T37" fmla="*/ 1866 h 2541"/>
                <a:gd name="T38" fmla="*/ 1134 w 2320"/>
                <a:gd name="T39" fmla="*/ 1760 h 2541"/>
                <a:gd name="T40" fmla="*/ 1164 w 2320"/>
                <a:gd name="T41" fmla="*/ 1708 h 2541"/>
                <a:gd name="T42" fmla="*/ 1206 w 2320"/>
                <a:gd name="T43" fmla="*/ 1640 h 2541"/>
                <a:gd name="T44" fmla="*/ 1254 w 2320"/>
                <a:gd name="T45" fmla="*/ 1560 h 2541"/>
                <a:gd name="T46" fmla="*/ 1283 w 2320"/>
                <a:gd name="T47" fmla="*/ 1507 h 2541"/>
                <a:gd name="T48" fmla="*/ 1320 w 2320"/>
                <a:gd name="T49" fmla="*/ 1440 h 2541"/>
                <a:gd name="T50" fmla="*/ 1387 w 2320"/>
                <a:gd name="T51" fmla="*/ 1320 h 2541"/>
                <a:gd name="T52" fmla="*/ 1416 w 2320"/>
                <a:gd name="T53" fmla="*/ 1267 h 2541"/>
                <a:gd name="T54" fmla="*/ 1454 w 2320"/>
                <a:gd name="T55" fmla="*/ 1197 h 2541"/>
                <a:gd name="T56" fmla="*/ 1467 w 2320"/>
                <a:gd name="T57" fmla="*/ 1173 h 2541"/>
                <a:gd name="T58" fmla="*/ 1489 w 2320"/>
                <a:gd name="T59" fmla="*/ 1117 h 2541"/>
                <a:gd name="T60" fmla="*/ 1494 w 2320"/>
                <a:gd name="T61" fmla="*/ 1106 h 2541"/>
                <a:gd name="T62" fmla="*/ 1534 w 2320"/>
                <a:gd name="T63" fmla="*/ 1026 h 2541"/>
                <a:gd name="T64" fmla="*/ 1560 w 2320"/>
                <a:gd name="T65" fmla="*/ 973 h 2541"/>
                <a:gd name="T66" fmla="*/ 1587 w 2320"/>
                <a:gd name="T67" fmla="*/ 920 h 2541"/>
                <a:gd name="T68" fmla="*/ 1640 w 2320"/>
                <a:gd name="T69" fmla="*/ 840 h 2541"/>
                <a:gd name="T70" fmla="*/ 1670 w 2320"/>
                <a:gd name="T71" fmla="*/ 788 h 2541"/>
                <a:gd name="T72" fmla="*/ 1694 w 2320"/>
                <a:gd name="T73" fmla="*/ 746 h 2541"/>
                <a:gd name="T74" fmla="*/ 1766 w 2320"/>
                <a:gd name="T75" fmla="*/ 626 h 2541"/>
                <a:gd name="T76" fmla="*/ 1796 w 2320"/>
                <a:gd name="T77" fmla="*/ 575 h 2541"/>
                <a:gd name="T78" fmla="*/ 1814 w 2320"/>
                <a:gd name="T79" fmla="*/ 546 h 2541"/>
                <a:gd name="T80" fmla="*/ 1893 w 2320"/>
                <a:gd name="T81" fmla="*/ 431 h 2541"/>
                <a:gd name="T82" fmla="*/ 1927 w 2320"/>
                <a:gd name="T83" fmla="*/ 382 h 2541"/>
                <a:gd name="T84" fmla="*/ 1934 w 2320"/>
                <a:gd name="T85" fmla="*/ 373 h 2541"/>
                <a:gd name="T86" fmla="*/ 2014 w 2320"/>
                <a:gd name="T87" fmla="*/ 266 h 2541"/>
                <a:gd name="T88" fmla="*/ 2056 w 2320"/>
                <a:gd name="T89" fmla="*/ 224 h 2541"/>
                <a:gd name="T90" fmla="*/ 2113 w 2320"/>
                <a:gd name="T91" fmla="*/ 167 h 2541"/>
                <a:gd name="T92" fmla="*/ 2134 w 2320"/>
                <a:gd name="T93" fmla="*/ 146 h 2541"/>
                <a:gd name="T94" fmla="*/ 2182 w 2320"/>
                <a:gd name="T95" fmla="*/ 110 h 2541"/>
                <a:gd name="T96" fmla="*/ 2187 w 2320"/>
                <a:gd name="T97" fmla="*/ 106 h 2541"/>
                <a:gd name="T98" fmla="*/ 2227 w 2320"/>
                <a:gd name="T99" fmla="*/ 66 h 2541"/>
                <a:gd name="T100" fmla="*/ 2280 w 2320"/>
                <a:gd name="T101" fmla="*/ 40 h 2541"/>
                <a:gd name="T102" fmla="*/ 2280 w 2320"/>
                <a:gd name="T103" fmla="*/ 40 h 2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0" h="2541">
                  <a:moveTo>
                    <a:pt x="0" y="2541"/>
                  </a:moveTo>
                  <a:lnTo>
                    <a:pt x="0" y="2541"/>
                  </a:lnTo>
                  <a:lnTo>
                    <a:pt x="59" y="2529"/>
                  </a:lnTo>
                  <a:moveTo>
                    <a:pt x="138" y="2514"/>
                  </a:moveTo>
                  <a:lnTo>
                    <a:pt x="138" y="2514"/>
                  </a:lnTo>
                  <a:lnTo>
                    <a:pt x="196" y="2502"/>
                  </a:lnTo>
                  <a:moveTo>
                    <a:pt x="240" y="2493"/>
                  </a:moveTo>
                  <a:lnTo>
                    <a:pt x="240" y="2493"/>
                  </a:lnTo>
                  <a:lnTo>
                    <a:pt x="297" y="2473"/>
                  </a:lnTo>
                  <a:moveTo>
                    <a:pt x="372" y="2447"/>
                  </a:moveTo>
                  <a:lnTo>
                    <a:pt x="372" y="2447"/>
                  </a:lnTo>
                  <a:lnTo>
                    <a:pt x="429" y="2427"/>
                  </a:lnTo>
                  <a:moveTo>
                    <a:pt x="467" y="2413"/>
                  </a:moveTo>
                  <a:lnTo>
                    <a:pt x="467" y="2413"/>
                  </a:lnTo>
                  <a:lnTo>
                    <a:pt x="518" y="2381"/>
                  </a:lnTo>
                  <a:moveTo>
                    <a:pt x="586" y="2339"/>
                  </a:moveTo>
                  <a:lnTo>
                    <a:pt x="586" y="2339"/>
                  </a:lnTo>
                  <a:lnTo>
                    <a:pt x="637" y="2307"/>
                  </a:lnTo>
                  <a:moveTo>
                    <a:pt x="680" y="2280"/>
                  </a:moveTo>
                  <a:lnTo>
                    <a:pt x="680" y="2280"/>
                  </a:lnTo>
                  <a:lnTo>
                    <a:pt x="720" y="2266"/>
                  </a:lnTo>
                  <a:moveTo>
                    <a:pt x="720" y="2266"/>
                  </a:moveTo>
                  <a:lnTo>
                    <a:pt x="720" y="2266"/>
                  </a:lnTo>
                  <a:lnTo>
                    <a:pt x="763" y="2224"/>
                  </a:lnTo>
                  <a:moveTo>
                    <a:pt x="800" y="2186"/>
                  </a:moveTo>
                  <a:lnTo>
                    <a:pt x="800" y="2186"/>
                  </a:lnTo>
                  <a:lnTo>
                    <a:pt x="843" y="2144"/>
                  </a:lnTo>
                  <a:moveTo>
                    <a:pt x="894" y="2093"/>
                  </a:moveTo>
                  <a:lnTo>
                    <a:pt x="894" y="2093"/>
                  </a:lnTo>
                  <a:lnTo>
                    <a:pt x="931" y="2046"/>
                  </a:lnTo>
                  <a:moveTo>
                    <a:pt x="947" y="2026"/>
                  </a:moveTo>
                  <a:lnTo>
                    <a:pt x="947" y="2026"/>
                  </a:lnTo>
                  <a:lnTo>
                    <a:pt x="986" y="1981"/>
                  </a:lnTo>
                  <a:moveTo>
                    <a:pt x="1027" y="1933"/>
                  </a:moveTo>
                  <a:lnTo>
                    <a:pt x="1027" y="1933"/>
                  </a:lnTo>
                  <a:lnTo>
                    <a:pt x="1058" y="1882"/>
                  </a:lnTo>
                  <a:moveTo>
                    <a:pt x="1067" y="1866"/>
                  </a:moveTo>
                  <a:lnTo>
                    <a:pt x="1067" y="1866"/>
                  </a:lnTo>
                  <a:lnTo>
                    <a:pt x="1099" y="1816"/>
                  </a:lnTo>
                  <a:moveTo>
                    <a:pt x="1134" y="1760"/>
                  </a:moveTo>
                  <a:lnTo>
                    <a:pt x="1134" y="1760"/>
                  </a:lnTo>
                  <a:lnTo>
                    <a:pt x="1164" y="1708"/>
                  </a:lnTo>
                  <a:moveTo>
                    <a:pt x="1206" y="1640"/>
                  </a:moveTo>
                  <a:lnTo>
                    <a:pt x="1206" y="1640"/>
                  </a:lnTo>
                  <a:lnTo>
                    <a:pt x="1236" y="1588"/>
                  </a:lnTo>
                  <a:moveTo>
                    <a:pt x="1254" y="1560"/>
                  </a:moveTo>
                  <a:lnTo>
                    <a:pt x="1254" y="1560"/>
                  </a:lnTo>
                  <a:lnTo>
                    <a:pt x="1283" y="1507"/>
                  </a:lnTo>
                  <a:moveTo>
                    <a:pt x="1320" y="1440"/>
                  </a:moveTo>
                  <a:lnTo>
                    <a:pt x="1320" y="1440"/>
                  </a:lnTo>
                  <a:lnTo>
                    <a:pt x="1349" y="1387"/>
                  </a:lnTo>
                  <a:moveTo>
                    <a:pt x="1387" y="1320"/>
                  </a:moveTo>
                  <a:lnTo>
                    <a:pt x="1387" y="1320"/>
                  </a:lnTo>
                  <a:lnTo>
                    <a:pt x="1416" y="1267"/>
                  </a:lnTo>
                  <a:moveTo>
                    <a:pt x="1454" y="1197"/>
                  </a:moveTo>
                  <a:lnTo>
                    <a:pt x="1454" y="1197"/>
                  </a:lnTo>
                  <a:lnTo>
                    <a:pt x="1467" y="1173"/>
                  </a:lnTo>
                  <a:moveTo>
                    <a:pt x="1467" y="1173"/>
                  </a:moveTo>
                  <a:lnTo>
                    <a:pt x="1467" y="1173"/>
                  </a:lnTo>
                  <a:lnTo>
                    <a:pt x="1489" y="1117"/>
                  </a:lnTo>
                  <a:moveTo>
                    <a:pt x="1494" y="1106"/>
                  </a:moveTo>
                  <a:lnTo>
                    <a:pt x="1494" y="1106"/>
                  </a:lnTo>
                  <a:lnTo>
                    <a:pt x="1520" y="1053"/>
                  </a:lnTo>
                  <a:moveTo>
                    <a:pt x="1534" y="1026"/>
                  </a:moveTo>
                  <a:lnTo>
                    <a:pt x="1534" y="1026"/>
                  </a:lnTo>
                  <a:lnTo>
                    <a:pt x="1560" y="973"/>
                  </a:lnTo>
                  <a:moveTo>
                    <a:pt x="1587" y="920"/>
                  </a:moveTo>
                  <a:lnTo>
                    <a:pt x="1587" y="920"/>
                  </a:lnTo>
                  <a:lnTo>
                    <a:pt x="1620" y="870"/>
                  </a:lnTo>
                  <a:moveTo>
                    <a:pt x="1640" y="840"/>
                  </a:moveTo>
                  <a:lnTo>
                    <a:pt x="1640" y="840"/>
                  </a:lnTo>
                  <a:lnTo>
                    <a:pt x="1670" y="788"/>
                  </a:lnTo>
                  <a:moveTo>
                    <a:pt x="1694" y="746"/>
                  </a:moveTo>
                  <a:lnTo>
                    <a:pt x="1694" y="746"/>
                  </a:lnTo>
                  <a:lnTo>
                    <a:pt x="1724" y="695"/>
                  </a:lnTo>
                  <a:moveTo>
                    <a:pt x="1766" y="626"/>
                  </a:moveTo>
                  <a:lnTo>
                    <a:pt x="1766" y="626"/>
                  </a:lnTo>
                  <a:lnTo>
                    <a:pt x="1796" y="575"/>
                  </a:lnTo>
                  <a:moveTo>
                    <a:pt x="1814" y="546"/>
                  </a:moveTo>
                  <a:lnTo>
                    <a:pt x="1814" y="546"/>
                  </a:lnTo>
                  <a:lnTo>
                    <a:pt x="1848" y="497"/>
                  </a:lnTo>
                  <a:moveTo>
                    <a:pt x="1893" y="431"/>
                  </a:moveTo>
                  <a:lnTo>
                    <a:pt x="1893" y="431"/>
                  </a:lnTo>
                  <a:lnTo>
                    <a:pt x="1927" y="382"/>
                  </a:lnTo>
                  <a:moveTo>
                    <a:pt x="1934" y="373"/>
                  </a:moveTo>
                  <a:lnTo>
                    <a:pt x="1934" y="373"/>
                  </a:lnTo>
                  <a:lnTo>
                    <a:pt x="1970" y="325"/>
                  </a:lnTo>
                  <a:moveTo>
                    <a:pt x="2014" y="266"/>
                  </a:moveTo>
                  <a:lnTo>
                    <a:pt x="2014" y="266"/>
                  </a:lnTo>
                  <a:lnTo>
                    <a:pt x="2056" y="224"/>
                  </a:lnTo>
                  <a:moveTo>
                    <a:pt x="2113" y="167"/>
                  </a:moveTo>
                  <a:lnTo>
                    <a:pt x="2113" y="167"/>
                  </a:lnTo>
                  <a:lnTo>
                    <a:pt x="2134" y="146"/>
                  </a:lnTo>
                  <a:moveTo>
                    <a:pt x="2134" y="146"/>
                  </a:moveTo>
                  <a:lnTo>
                    <a:pt x="2134" y="146"/>
                  </a:lnTo>
                  <a:lnTo>
                    <a:pt x="2182" y="110"/>
                  </a:lnTo>
                  <a:moveTo>
                    <a:pt x="2187" y="106"/>
                  </a:moveTo>
                  <a:lnTo>
                    <a:pt x="2187" y="106"/>
                  </a:lnTo>
                  <a:lnTo>
                    <a:pt x="2227" y="66"/>
                  </a:lnTo>
                  <a:moveTo>
                    <a:pt x="2227" y="66"/>
                  </a:moveTo>
                  <a:lnTo>
                    <a:pt x="2227" y="66"/>
                  </a:lnTo>
                  <a:lnTo>
                    <a:pt x="2280" y="40"/>
                  </a:lnTo>
                  <a:moveTo>
                    <a:pt x="2280" y="40"/>
                  </a:moveTo>
                  <a:lnTo>
                    <a:pt x="2280" y="40"/>
                  </a:lnTo>
                  <a:lnTo>
                    <a:pt x="2320" y="0"/>
                  </a:lnTo>
                </a:path>
              </a:pathLst>
            </a:custGeom>
            <a:noFill/>
            <a:ln w="14288" cap="rnd">
              <a:solidFill>
                <a:srgbClr val="008A3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1" name="Rectangle 206"/>
            <p:cNvSpPr>
              <a:spLocks noChangeArrowheads="1"/>
            </p:cNvSpPr>
            <p:nvPr/>
          </p:nvSpPr>
          <p:spPr bwMode="auto">
            <a:xfrm>
              <a:off x="3625850" y="42037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" name="Rectangle 207"/>
            <p:cNvSpPr>
              <a:spLocks noChangeArrowheads="1"/>
            </p:cNvSpPr>
            <p:nvPr/>
          </p:nvSpPr>
          <p:spPr bwMode="auto">
            <a:xfrm>
              <a:off x="3625850" y="38147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3" name="Rectangle 208"/>
            <p:cNvSpPr>
              <a:spLocks noChangeArrowheads="1"/>
            </p:cNvSpPr>
            <p:nvPr/>
          </p:nvSpPr>
          <p:spPr bwMode="auto">
            <a:xfrm>
              <a:off x="3625850" y="34242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4" name="Rectangle 209"/>
            <p:cNvSpPr>
              <a:spLocks noChangeArrowheads="1"/>
            </p:cNvSpPr>
            <p:nvPr/>
          </p:nvSpPr>
          <p:spPr bwMode="auto">
            <a:xfrm>
              <a:off x="3625850" y="30337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5" name="Rectangle 210"/>
            <p:cNvSpPr>
              <a:spLocks noChangeArrowheads="1"/>
            </p:cNvSpPr>
            <p:nvPr/>
          </p:nvSpPr>
          <p:spPr bwMode="auto">
            <a:xfrm>
              <a:off x="3625850" y="264318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6" name="Rectangle 211"/>
            <p:cNvSpPr>
              <a:spLocks noChangeArrowheads="1"/>
            </p:cNvSpPr>
            <p:nvPr/>
          </p:nvSpPr>
          <p:spPr bwMode="auto">
            <a:xfrm>
              <a:off x="3625850" y="2252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7" name="Rectangle 212"/>
            <p:cNvSpPr>
              <a:spLocks noChangeArrowheads="1"/>
            </p:cNvSpPr>
            <p:nvPr/>
          </p:nvSpPr>
          <p:spPr bwMode="auto">
            <a:xfrm>
              <a:off x="3768725" y="4359275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-2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8" name="Rectangle 213"/>
            <p:cNvSpPr>
              <a:spLocks noChangeArrowheads="1"/>
            </p:cNvSpPr>
            <p:nvPr/>
          </p:nvSpPr>
          <p:spPr bwMode="auto">
            <a:xfrm>
              <a:off x="38830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9" name="Rectangle 214"/>
            <p:cNvSpPr>
              <a:spLocks noChangeArrowheads="1"/>
            </p:cNvSpPr>
            <p:nvPr/>
          </p:nvSpPr>
          <p:spPr bwMode="auto">
            <a:xfrm>
              <a:off x="391953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0" name="Rectangle 215"/>
            <p:cNvSpPr>
              <a:spLocks noChangeArrowheads="1"/>
            </p:cNvSpPr>
            <p:nvPr/>
          </p:nvSpPr>
          <p:spPr bwMode="auto">
            <a:xfrm>
              <a:off x="398938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1" name="Rectangle 216"/>
            <p:cNvSpPr>
              <a:spLocks noChangeArrowheads="1"/>
            </p:cNvSpPr>
            <p:nvPr/>
          </p:nvSpPr>
          <p:spPr bwMode="auto">
            <a:xfrm>
              <a:off x="40608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2" name="Rectangle 217"/>
            <p:cNvSpPr>
              <a:spLocks noChangeArrowheads="1"/>
            </p:cNvSpPr>
            <p:nvPr/>
          </p:nvSpPr>
          <p:spPr bwMode="auto">
            <a:xfrm>
              <a:off x="4352925" y="4359275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6" name="Rectangle 218"/>
            <p:cNvSpPr>
              <a:spLocks noChangeArrowheads="1"/>
            </p:cNvSpPr>
            <p:nvPr/>
          </p:nvSpPr>
          <p:spPr bwMode="auto">
            <a:xfrm>
              <a:off x="44672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29" name="Rectangle 219"/>
            <p:cNvSpPr>
              <a:spLocks noChangeArrowheads="1"/>
            </p:cNvSpPr>
            <p:nvPr/>
          </p:nvSpPr>
          <p:spPr bwMode="auto">
            <a:xfrm>
              <a:off x="4502150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0" name="Rectangle 220"/>
            <p:cNvSpPr>
              <a:spLocks noChangeArrowheads="1"/>
            </p:cNvSpPr>
            <p:nvPr/>
          </p:nvSpPr>
          <p:spPr bwMode="auto">
            <a:xfrm>
              <a:off x="4573588" y="4359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" name="Rectangle 221"/>
            <p:cNvSpPr>
              <a:spLocks noChangeArrowheads="1"/>
            </p:cNvSpPr>
            <p:nvPr/>
          </p:nvSpPr>
          <p:spPr bwMode="auto">
            <a:xfrm>
              <a:off x="4645025" y="4359275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" name="Rectangle 222"/>
            <p:cNvSpPr>
              <a:spLocks noChangeArrowheads="1"/>
            </p:cNvSpPr>
            <p:nvPr/>
          </p:nvSpPr>
          <p:spPr bwMode="auto">
            <a:xfrm>
              <a:off x="4957763" y="4359275"/>
              <a:ext cx="3077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" name="Rectangle 223"/>
            <p:cNvSpPr>
              <a:spLocks noChangeArrowheads="1"/>
            </p:cNvSpPr>
            <p:nvPr/>
          </p:nvSpPr>
          <p:spPr bwMode="auto">
            <a:xfrm>
              <a:off x="5541963" y="4359275"/>
              <a:ext cx="3077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71" name="Freeform 252"/>
            <p:cNvSpPr>
              <a:spLocks/>
            </p:cNvSpPr>
            <p:nvPr/>
          </p:nvSpPr>
          <p:spPr bwMode="auto">
            <a:xfrm>
              <a:off x="2763838" y="5610225"/>
              <a:ext cx="0" cy="1944688"/>
            </a:xfrm>
            <a:custGeom>
              <a:avLst/>
              <a:gdLst>
                <a:gd name="T0" fmla="*/ 2833 h 2833"/>
                <a:gd name="T1" fmla="*/ 2833 h 2833"/>
                <a:gd name="T2" fmla="*/ 0 h 28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3">
                  <a:moveTo>
                    <a:pt x="0" y="2833"/>
                  </a:moveTo>
                  <a:lnTo>
                    <a:pt x="0" y="2833"/>
                  </a:lnTo>
                  <a:lnTo>
                    <a:pt x="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2" name="Freeform 253"/>
            <p:cNvSpPr>
              <a:spLocks noEditPoints="1"/>
            </p:cNvSpPr>
            <p:nvPr/>
          </p:nvSpPr>
          <p:spPr bwMode="auto">
            <a:xfrm>
              <a:off x="2724150" y="5605463"/>
              <a:ext cx="39688" cy="1949450"/>
            </a:xfrm>
            <a:custGeom>
              <a:avLst/>
              <a:gdLst>
                <a:gd name="T0" fmla="*/ 14 w 60"/>
                <a:gd name="T1" fmla="*/ 2839 h 2839"/>
                <a:gd name="T2" fmla="*/ 14 w 60"/>
                <a:gd name="T3" fmla="*/ 2839 h 2839"/>
                <a:gd name="T4" fmla="*/ 60 w 60"/>
                <a:gd name="T5" fmla="*/ 2839 h 2839"/>
                <a:gd name="T6" fmla="*/ 14 w 60"/>
                <a:gd name="T7" fmla="*/ 2560 h 2839"/>
                <a:gd name="T8" fmla="*/ 14 w 60"/>
                <a:gd name="T9" fmla="*/ 2560 h 2839"/>
                <a:gd name="T10" fmla="*/ 60 w 60"/>
                <a:gd name="T11" fmla="*/ 2560 h 2839"/>
                <a:gd name="T12" fmla="*/ 14 w 60"/>
                <a:gd name="T13" fmla="*/ 2267 h 2839"/>
                <a:gd name="T14" fmla="*/ 14 w 60"/>
                <a:gd name="T15" fmla="*/ 2267 h 2839"/>
                <a:gd name="T16" fmla="*/ 60 w 60"/>
                <a:gd name="T17" fmla="*/ 2267 h 2839"/>
                <a:gd name="T18" fmla="*/ 14 w 60"/>
                <a:gd name="T19" fmla="*/ 1987 h 2839"/>
                <a:gd name="T20" fmla="*/ 14 w 60"/>
                <a:gd name="T21" fmla="*/ 1987 h 2839"/>
                <a:gd name="T22" fmla="*/ 60 w 60"/>
                <a:gd name="T23" fmla="*/ 1987 h 2839"/>
                <a:gd name="T24" fmla="*/ 14 w 60"/>
                <a:gd name="T25" fmla="*/ 1707 h 2839"/>
                <a:gd name="T26" fmla="*/ 14 w 60"/>
                <a:gd name="T27" fmla="*/ 1707 h 2839"/>
                <a:gd name="T28" fmla="*/ 60 w 60"/>
                <a:gd name="T29" fmla="*/ 1707 h 2839"/>
                <a:gd name="T30" fmla="*/ 14 w 60"/>
                <a:gd name="T31" fmla="*/ 1427 h 2839"/>
                <a:gd name="T32" fmla="*/ 14 w 60"/>
                <a:gd name="T33" fmla="*/ 1427 h 2839"/>
                <a:gd name="T34" fmla="*/ 60 w 60"/>
                <a:gd name="T35" fmla="*/ 1427 h 2839"/>
                <a:gd name="T36" fmla="*/ 14 w 60"/>
                <a:gd name="T37" fmla="*/ 1134 h 2839"/>
                <a:gd name="T38" fmla="*/ 14 w 60"/>
                <a:gd name="T39" fmla="*/ 1134 h 2839"/>
                <a:gd name="T40" fmla="*/ 60 w 60"/>
                <a:gd name="T41" fmla="*/ 1134 h 2839"/>
                <a:gd name="T42" fmla="*/ 14 w 60"/>
                <a:gd name="T43" fmla="*/ 854 h 2839"/>
                <a:gd name="T44" fmla="*/ 14 w 60"/>
                <a:gd name="T45" fmla="*/ 854 h 2839"/>
                <a:gd name="T46" fmla="*/ 60 w 60"/>
                <a:gd name="T47" fmla="*/ 854 h 2839"/>
                <a:gd name="T48" fmla="*/ 14 w 60"/>
                <a:gd name="T49" fmla="*/ 574 h 2839"/>
                <a:gd name="T50" fmla="*/ 14 w 60"/>
                <a:gd name="T51" fmla="*/ 574 h 2839"/>
                <a:gd name="T52" fmla="*/ 60 w 60"/>
                <a:gd name="T53" fmla="*/ 574 h 2839"/>
                <a:gd name="T54" fmla="*/ 14 w 60"/>
                <a:gd name="T55" fmla="*/ 294 h 2839"/>
                <a:gd name="T56" fmla="*/ 14 w 60"/>
                <a:gd name="T57" fmla="*/ 294 h 2839"/>
                <a:gd name="T58" fmla="*/ 60 w 60"/>
                <a:gd name="T59" fmla="*/ 294 h 2839"/>
                <a:gd name="T60" fmla="*/ 14 w 60"/>
                <a:gd name="T61" fmla="*/ 0 h 2839"/>
                <a:gd name="T62" fmla="*/ 14 w 60"/>
                <a:gd name="T63" fmla="*/ 0 h 2839"/>
                <a:gd name="T64" fmla="*/ 60 w 60"/>
                <a:gd name="T65" fmla="*/ 0 h 2839"/>
                <a:gd name="T66" fmla="*/ 0 w 60"/>
                <a:gd name="T67" fmla="*/ 2839 h 2839"/>
                <a:gd name="T68" fmla="*/ 0 w 60"/>
                <a:gd name="T69" fmla="*/ 2839 h 2839"/>
                <a:gd name="T70" fmla="*/ 60 w 60"/>
                <a:gd name="T71" fmla="*/ 2839 h 2839"/>
                <a:gd name="T72" fmla="*/ 0 w 60"/>
                <a:gd name="T73" fmla="*/ 2267 h 2839"/>
                <a:gd name="T74" fmla="*/ 0 w 60"/>
                <a:gd name="T75" fmla="*/ 2267 h 2839"/>
                <a:gd name="T76" fmla="*/ 60 w 60"/>
                <a:gd name="T77" fmla="*/ 2267 h 2839"/>
                <a:gd name="T78" fmla="*/ 0 w 60"/>
                <a:gd name="T79" fmla="*/ 1707 h 2839"/>
                <a:gd name="T80" fmla="*/ 0 w 60"/>
                <a:gd name="T81" fmla="*/ 1707 h 2839"/>
                <a:gd name="T82" fmla="*/ 60 w 60"/>
                <a:gd name="T83" fmla="*/ 1707 h 2839"/>
                <a:gd name="T84" fmla="*/ 0 w 60"/>
                <a:gd name="T85" fmla="*/ 1134 h 2839"/>
                <a:gd name="T86" fmla="*/ 0 w 60"/>
                <a:gd name="T87" fmla="*/ 1134 h 2839"/>
                <a:gd name="T88" fmla="*/ 60 w 60"/>
                <a:gd name="T89" fmla="*/ 1134 h 2839"/>
                <a:gd name="T90" fmla="*/ 0 w 60"/>
                <a:gd name="T91" fmla="*/ 574 h 2839"/>
                <a:gd name="T92" fmla="*/ 0 w 60"/>
                <a:gd name="T93" fmla="*/ 574 h 2839"/>
                <a:gd name="T94" fmla="*/ 60 w 60"/>
                <a:gd name="T95" fmla="*/ 574 h 2839"/>
                <a:gd name="T96" fmla="*/ 0 w 60"/>
                <a:gd name="T97" fmla="*/ 0 h 2839"/>
                <a:gd name="T98" fmla="*/ 0 w 60"/>
                <a:gd name="T99" fmla="*/ 0 h 2839"/>
                <a:gd name="T100" fmla="*/ 60 w 60"/>
                <a:gd name="T101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839">
                  <a:moveTo>
                    <a:pt x="14" y="2839"/>
                  </a:moveTo>
                  <a:lnTo>
                    <a:pt x="14" y="2839"/>
                  </a:lnTo>
                  <a:lnTo>
                    <a:pt x="60" y="2839"/>
                  </a:lnTo>
                  <a:moveTo>
                    <a:pt x="14" y="2560"/>
                  </a:moveTo>
                  <a:lnTo>
                    <a:pt x="14" y="2560"/>
                  </a:lnTo>
                  <a:lnTo>
                    <a:pt x="60" y="2560"/>
                  </a:lnTo>
                  <a:moveTo>
                    <a:pt x="14" y="2267"/>
                  </a:moveTo>
                  <a:lnTo>
                    <a:pt x="14" y="2267"/>
                  </a:lnTo>
                  <a:lnTo>
                    <a:pt x="60" y="2267"/>
                  </a:lnTo>
                  <a:moveTo>
                    <a:pt x="14" y="1987"/>
                  </a:moveTo>
                  <a:lnTo>
                    <a:pt x="14" y="1987"/>
                  </a:lnTo>
                  <a:lnTo>
                    <a:pt x="60" y="1987"/>
                  </a:lnTo>
                  <a:moveTo>
                    <a:pt x="14" y="1707"/>
                  </a:moveTo>
                  <a:lnTo>
                    <a:pt x="14" y="1707"/>
                  </a:lnTo>
                  <a:lnTo>
                    <a:pt x="60" y="1707"/>
                  </a:lnTo>
                  <a:moveTo>
                    <a:pt x="14" y="1427"/>
                  </a:moveTo>
                  <a:lnTo>
                    <a:pt x="14" y="1427"/>
                  </a:lnTo>
                  <a:lnTo>
                    <a:pt x="60" y="1427"/>
                  </a:lnTo>
                  <a:moveTo>
                    <a:pt x="14" y="1134"/>
                  </a:moveTo>
                  <a:lnTo>
                    <a:pt x="14" y="1134"/>
                  </a:lnTo>
                  <a:lnTo>
                    <a:pt x="60" y="1134"/>
                  </a:lnTo>
                  <a:moveTo>
                    <a:pt x="14" y="854"/>
                  </a:moveTo>
                  <a:lnTo>
                    <a:pt x="14" y="854"/>
                  </a:lnTo>
                  <a:lnTo>
                    <a:pt x="60" y="854"/>
                  </a:lnTo>
                  <a:moveTo>
                    <a:pt x="14" y="574"/>
                  </a:moveTo>
                  <a:lnTo>
                    <a:pt x="14" y="574"/>
                  </a:lnTo>
                  <a:lnTo>
                    <a:pt x="60" y="574"/>
                  </a:lnTo>
                  <a:moveTo>
                    <a:pt x="14" y="294"/>
                  </a:moveTo>
                  <a:lnTo>
                    <a:pt x="14" y="294"/>
                  </a:lnTo>
                  <a:lnTo>
                    <a:pt x="60" y="294"/>
                  </a:lnTo>
                  <a:moveTo>
                    <a:pt x="14" y="0"/>
                  </a:moveTo>
                  <a:lnTo>
                    <a:pt x="14" y="0"/>
                  </a:lnTo>
                  <a:lnTo>
                    <a:pt x="60" y="0"/>
                  </a:lnTo>
                  <a:moveTo>
                    <a:pt x="0" y="2839"/>
                  </a:moveTo>
                  <a:lnTo>
                    <a:pt x="0" y="2839"/>
                  </a:lnTo>
                  <a:lnTo>
                    <a:pt x="60" y="2839"/>
                  </a:lnTo>
                  <a:moveTo>
                    <a:pt x="0" y="2267"/>
                  </a:moveTo>
                  <a:lnTo>
                    <a:pt x="0" y="2267"/>
                  </a:lnTo>
                  <a:lnTo>
                    <a:pt x="60" y="2267"/>
                  </a:lnTo>
                  <a:moveTo>
                    <a:pt x="0" y="1707"/>
                  </a:moveTo>
                  <a:lnTo>
                    <a:pt x="0" y="1707"/>
                  </a:lnTo>
                  <a:lnTo>
                    <a:pt x="60" y="1707"/>
                  </a:lnTo>
                  <a:moveTo>
                    <a:pt x="0" y="1134"/>
                  </a:moveTo>
                  <a:lnTo>
                    <a:pt x="0" y="1134"/>
                  </a:lnTo>
                  <a:lnTo>
                    <a:pt x="60" y="1134"/>
                  </a:lnTo>
                  <a:moveTo>
                    <a:pt x="0" y="574"/>
                  </a:moveTo>
                  <a:lnTo>
                    <a:pt x="0" y="574"/>
                  </a:lnTo>
                  <a:lnTo>
                    <a:pt x="60" y="57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3" name="Freeform 254"/>
            <p:cNvSpPr>
              <a:spLocks/>
            </p:cNvSpPr>
            <p:nvPr/>
          </p:nvSpPr>
          <p:spPr bwMode="auto">
            <a:xfrm>
              <a:off x="2763838" y="7554913"/>
              <a:ext cx="1833563" cy="0"/>
            </a:xfrm>
            <a:custGeom>
              <a:avLst/>
              <a:gdLst>
                <a:gd name="T0" fmla="*/ 0 w 2666"/>
                <a:gd name="T1" fmla="*/ 0 w 2666"/>
                <a:gd name="T2" fmla="*/ 2666 w 266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66">
                  <a:moveTo>
                    <a:pt x="0" y="0"/>
                  </a:moveTo>
                  <a:lnTo>
                    <a:pt x="0" y="0"/>
                  </a:lnTo>
                  <a:lnTo>
                    <a:pt x="2666" y="0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4" name="Freeform 255"/>
            <p:cNvSpPr>
              <a:spLocks noEditPoints="1"/>
            </p:cNvSpPr>
            <p:nvPr/>
          </p:nvSpPr>
          <p:spPr bwMode="auto">
            <a:xfrm>
              <a:off x="2770188" y="7554913"/>
              <a:ext cx="1822450" cy="36513"/>
            </a:xfrm>
            <a:custGeom>
              <a:avLst/>
              <a:gdLst>
                <a:gd name="T0" fmla="*/ 0 w 2653"/>
                <a:gd name="T1" fmla="*/ 0 h 54"/>
                <a:gd name="T2" fmla="*/ 0 w 2653"/>
                <a:gd name="T3" fmla="*/ 0 h 54"/>
                <a:gd name="T4" fmla="*/ 0 w 2653"/>
                <a:gd name="T5" fmla="*/ 40 h 54"/>
                <a:gd name="T6" fmla="*/ 440 w 2653"/>
                <a:gd name="T7" fmla="*/ 0 h 54"/>
                <a:gd name="T8" fmla="*/ 440 w 2653"/>
                <a:gd name="T9" fmla="*/ 0 h 54"/>
                <a:gd name="T10" fmla="*/ 440 w 2653"/>
                <a:gd name="T11" fmla="*/ 40 h 54"/>
                <a:gd name="T12" fmla="*/ 880 w 2653"/>
                <a:gd name="T13" fmla="*/ 0 h 54"/>
                <a:gd name="T14" fmla="*/ 880 w 2653"/>
                <a:gd name="T15" fmla="*/ 0 h 54"/>
                <a:gd name="T16" fmla="*/ 880 w 2653"/>
                <a:gd name="T17" fmla="*/ 40 h 54"/>
                <a:gd name="T18" fmla="*/ 1320 w 2653"/>
                <a:gd name="T19" fmla="*/ 0 h 54"/>
                <a:gd name="T20" fmla="*/ 1320 w 2653"/>
                <a:gd name="T21" fmla="*/ 0 h 54"/>
                <a:gd name="T22" fmla="*/ 1320 w 2653"/>
                <a:gd name="T23" fmla="*/ 40 h 54"/>
                <a:gd name="T24" fmla="*/ 1773 w 2653"/>
                <a:gd name="T25" fmla="*/ 0 h 54"/>
                <a:gd name="T26" fmla="*/ 1773 w 2653"/>
                <a:gd name="T27" fmla="*/ 0 h 54"/>
                <a:gd name="T28" fmla="*/ 1773 w 2653"/>
                <a:gd name="T29" fmla="*/ 40 h 54"/>
                <a:gd name="T30" fmla="*/ 2213 w 2653"/>
                <a:gd name="T31" fmla="*/ 0 h 54"/>
                <a:gd name="T32" fmla="*/ 2213 w 2653"/>
                <a:gd name="T33" fmla="*/ 0 h 54"/>
                <a:gd name="T34" fmla="*/ 2213 w 2653"/>
                <a:gd name="T35" fmla="*/ 40 h 54"/>
                <a:gd name="T36" fmla="*/ 2653 w 2653"/>
                <a:gd name="T37" fmla="*/ 0 h 54"/>
                <a:gd name="T38" fmla="*/ 2653 w 2653"/>
                <a:gd name="T39" fmla="*/ 0 h 54"/>
                <a:gd name="T40" fmla="*/ 2653 w 2653"/>
                <a:gd name="T41" fmla="*/ 40 h 54"/>
                <a:gd name="T42" fmla="*/ 0 w 2653"/>
                <a:gd name="T43" fmla="*/ 0 h 54"/>
                <a:gd name="T44" fmla="*/ 0 w 2653"/>
                <a:gd name="T45" fmla="*/ 0 h 54"/>
                <a:gd name="T46" fmla="*/ 0 w 2653"/>
                <a:gd name="T47" fmla="*/ 54 h 54"/>
                <a:gd name="T48" fmla="*/ 880 w 2653"/>
                <a:gd name="T49" fmla="*/ 0 h 54"/>
                <a:gd name="T50" fmla="*/ 880 w 2653"/>
                <a:gd name="T51" fmla="*/ 0 h 54"/>
                <a:gd name="T52" fmla="*/ 880 w 2653"/>
                <a:gd name="T53" fmla="*/ 54 h 54"/>
                <a:gd name="T54" fmla="*/ 1773 w 2653"/>
                <a:gd name="T55" fmla="*/ 0 h 54"/>
                <a:gd name="T56" fmla="*/ 1773 w 2653"/>
                <a:gd name="T57" fmla="*/ 0 h 54"/>
                <a:gd name="T58" fmla="*/ 1773 w 2653"/>
                <a:gd name="T59" fmla="*/ 54 h 54"/>
                <a:gd name="T60" fmla="*/ 2653 w 2653"/>
                <a:gd name="T61" fmla="*/ 0 h 54"/>
                <a:gd name="T62" fmla="*/ 2653 w 2653"/>
                <a:gd name="T63" fmla="*/ 0 h 54"/>
                <a:gd name="T64" fmla="*/ 2653 w 2653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3" h="54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moveTo>
                    <a:pt x="440" y="0"/>
                  </a:moveTo>
                  <a:lnTo>
                    <a:pt x="440" y="0"/>
                  </a:lnTo>
                  <a:lnTo>
                    <a:pt x="440" y="40"/>
                  </a:lnTo>
                  <a:moveTo>
                    <a:pt x="880" y="0"/>
                  </a:moveTo>
                  <a:lnTo>
                    <a:pt x="880" y="0"/>
                  </a:lnTo>
                  <a:lnTo>
                    <a:pt x="880" y="40"/>
                  </a:lnTo>
                  <a:moveTo>
                    <a:pt x="1320" y="0"/>
                  </a:moveTo>
                  <a:lnTo>
                    <a:pt x="1320" y="0"/>
                  </a:lnTo>
                  <a:lnTo>
                    <a:pt x="1320" y="40"/>
                  </a:lnTo>
                  <a:moveTo>
                    <a:pt x="1773" y="0"/>
                  </a:moveTo>
                  <a:lnTo>
                    <a:pt x="1773" y="0"/>
                  </a:lnTo>
                  <a:lnTo>
                    <a:pt x="1773" y="40"/>
                  </a:lnTo>
                  <a:moveTo>
                    <a:pt x="2213" y="0"/>
                  </a:moveTo>
                  <a:lnTo>
                    <a:pt x="2213" y="0"/>
                  </a:lnTo>
                  <a:lnTo>
                    <a:pt x="2213" y="40"/>
                  </a:lnTo>
                  <a:moveTo>
                    <a:pt x="2653" y="0"/>
                  </a:moveTo>
                  <a:lnTo>
                    <a:pt x="2653" y="0"/>
                  </a:lnTo>
                  <a:lnTo>
                    <a:pt x="265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moveTo>
                    <a:pt x="880" y="0"/>
                  </a:moveTo>
                  <a:lnTo>
                    <a:pt x="880" y="0"/>
                  </a:lnTo>
                  <a:lnTo>
                    <a:pt x="880" y="54"/>
                  </a:lnTo>
                  <a:moveTo>
                    <a:pt x="1773" y="0"/>
                  </a:moveTo>
                  <a:lnTo>
                    <a:pt x="1773" y="0"/>
                  </a:lnTo>
                  <a:lnTo>
                    <a:pt x="1773" y="54"/>
                  </a:lnTo>
                  <a:moveTo>
                    <a:pt x="2653" y="0"/>
                  </a:moveTo>
                  <a:lnTo>
                    <a:pt x="2653" y="0"/>
                  </a:lnTo>
                  <a:lnTo>
                    <a:pt x="2653" y="54"/>
                  </a:ln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5" name="Freeform 256"/>
            <p:cNvSpPr>
              <a:spLocks noEditPoints="1"/>
            </p:cNvSpPr>
            <p:nvPr/>
          </p:nvSpPr>
          <p:spPr bwMode="auto">
            <a:xfrm>
              <a:off x="3071813" y="7499350"/>
              <a:ext cx="55563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6" name="Freeform 257"/>
            <p:cNvSpPr>
              <a:spLocks noEditPoints="1"/>
            </p:cNvSpPr>
            <p:nvPr/>
          </p:nvSpPr>
          <p:spPr bwMode="auto">
            <a:xfrm>
              <a:off x="3071813" y="7499350"/>
              <a:ext cx="55563" cy="0"/>
            </a:xfrm>
            <a:custGeom>
              <a:avLst/>
              <a:gdLst>
                <a:gd name="T0" fmla="*/ 40 w 80"/>
                <a:gd name="T1" fmla="*/ 40 w 80"/>
                <a:gd name="T2" fmla="*/ 40 w 80"/>
                <a:gd name="T3" fmla="*/ 40 w 80"/>
                <a:gd name="T4" fmla="*/ 40 w 80"/>
                <a:gd name="T5" fmla="*/ 40 w 80"/>
                <a:gd name="T6" fmla="*/ 0 w 80"/>
                <a:gd name="T7" fmla="*/ 0 w 80"/>
                <a:gd name="T8" fmla="*/ 80 w 80"/>
                <a:gd name="T9" fmla="*/ 0 w 80"/>
                <a:gd name="T10" fmla="*/ 0 w 80"/>
                <a:gd name="T11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80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8" name="Freeform 258"/>
            <p:cNvSpPr>
              <a:spLocks noEditPoints="1"/>
            </p:cNvSpPr>
            <p:nvPr/>
          </p:nvSpPr>
          <p:spPr bwMode="auto">
            <a:xfrm>
              <a:off x="3502025" y="716121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3 h 27"/>
                <a:gd name="T6" fmla="*/ 40 w 80"/>
                <a:gd name="T7" fmla="*/ 13 h 27"/>
                <a:gd name="T8" fmla="*/ 40 w 80"/>
                <a:gd name="T9" fmla="*/ 13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79" name="Freeform 259"/>
            <p:cNvSpPr>
              <a:spLocks noEditPoints="1"/>
            </p:cNvSpPr>
            <p:nvPr/>
          </p:nvSpPr>
          <p:spPr bwMode="auto">
            <a:xfrm>
              <a:off x="3502025" y="7161213"/>
              <a:ext cx="55563" cy="19050"/>
            </a:xfrm>
            <a:custGeom>
              <a:avLst/>
              <a:gdLst>
                <a:gd name="T0" fmla="*/ 40 w 80"/>
                <a:gd name="T1" fmla="*/ 27 h 27"/>
                <a:gd name="T2" fmla="*/ 40 w 80"/>
                <a:gd name="T3" fmla="*/ 27 h 27"/>
                <a:gd name="T4" fmla="*/ 40 w 80"/>
                <a:gd name="T5" fmla="*/ 13 h 27"/>
                <a:gd name="T6" fmla="*/ 40 w 80"/>
                <a:gd name="T7" fmla="*/ 13 h 27"/>
                <a:gd name="T8" fmla="*/ 40 w 80"/>
                <a:gd name="T9" fmla="*/ 13 h 27"/>
                <a:gd name="T10" fmla="*/ 40 w 80"/>
                <a:gd name="T11" fmla="*/ 0 h 27"/>
                <a:gd name="T12" fmla="*/ 0 w 80"/>
                <a:gd name="T13" fmla="*/ 27 h 27"/>
                <a:gd name="T14" fmla="*/ 0 w 80"/>
                <a:gd name="T15" fmla="*/ 27 h 27"/>
                <a:gd name="T16" fmla="*/ 80 w 80"/>
                <a:gd name="T17" fmla="*/ 27 h 27"/>
                <a:gd name="T18" fmla="*/ 0 w 80"/>
                <a:gd name="T19" fmla="*/ 0 h 27"/>
                <a:gd name="T20" fmla="*/ 0 w 80"/>
                <a:gd name="T21" fmla="*/ 0 h 27"/>
                <a:gd name="T22" fmla="*/ 80 w 8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7">
                  <a:moveTo>
                    <a:pt x="40" y="27"/>
                  </a:moveTo>
                  <a:lnTo>
                    <a:pt x="40" y="27"/>
                  </a:lnTo>
                  <a:lnTo>
                    <a:pt x="40" y="13"/>
                  </a:lnTo>
                  <a:moveTo>
                    <a:pt x="40" y="13"/>
                  </a:moveTo>
                  <a:lnTo>
                    <a:pt x="40" y="13"/>
                  </a:lnTo>
                  <a:lnTo>
                    <a:pt x="40" y="0"/>
                  </a:lnTo>
                  <a:moveTo>
                    <a:pt x="0" y="27"/>
                  </a:moveTo>
                  <a:lnTo>
                    <a:pt x="0" y="27"/>
                  </a:lnTo>
                  <a:lnTo>
                    <a:pt x="80" y="2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0" name="Freeform 260"/>
            <p:cNvSpPr>
              <a:spLocks noEditPoints="1"/>
            </p:cNvSpPr>
            <p:nvPr/>
          </p:nvSpPr>
          <p:spPr bwMode="auto">
            <a:xfrm>
              <a:off x="3621088" y="6832600"/>
              <a:ext cx="55563" cy="34925"/>
            </a:xfrm>
            <a:custGeom>
              <a:avLst/>
              <a:gdLst>
                <a:gd name="T0" fmla="*/ 40 w 80"/>
                <a:gd name="T1" fmla="*/ 52 h 52"/>
                <a:gd name="T2" fmla="*/ 40 w 80"/>
                <a:gd name="T3" fmla="*/ 52 h 52"/>
                <a:gd name="T4" fmla="*/ 40 w 80"/>
                <a:gd name="T5" fmla="*/ 27 h 52"/>
                <a:gd name="T6" fmla="*/ 40 w 80"/>
                <a:gd name="T7" fmla="*/ 27 h 52"/>
                <a:gd name="T8" fmla="*/ 40 w 80"/>
                <a:gd name="T9" fmla="*/ 27 h 52"/>
                <a:gd name="T10" fmla="*/ 40 w 80"/>
                <a:gd name="T11" fmla="*/ 0 h 52"/>
                <a:gd name="T12" fmla="*/ 0 w 80"/>
                <a:gd name="T13" fmla="*/ 52 h 52"/>
                <a:gd name="T14" fmla="*/ 0 w 80"/>
                <a:gd name="T15" fmla="*/ 52 h 52"/>
                <a:gd name="T16" fmla="*/ 80 w 80"/>
                <a:gd name="T17" fmla="*/ 52 h 52"/>
                <a:gd name="T18" fmla="*/ 0 w 80"/>
                <a:gd name="T19" fmla="*/ 0 h 52"/>
                <a:gd name="T20" fmla="*/ 0 w 80"/>
                <a:gd name="T21" fmla="*/ 0 h 52"/>
                <a:gd name="T22" fmla="*/ 80 w 80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2">
                  <a:moveTo>
                    <a:pt x="40" y="52"/>
                  </a:moveTo>
                  <a:lnTo>
                    <a:pt x="40" y="52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2"/>
                  </a:moveTo>
                  <a:lnTo>
                    <a:pt x="0" y="52"/>
                  </a:lnTo>
                  <a:lnTo>
                    <a:pt x="80" y="5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3" name="Freeform 261"/>
            <p:cNvSpPr>
              <a:spLocks noEditPoints="1"/>
            </p:cNvSpPr>
            <p:nvPr/>
          </p:nvSpPr>
          <p:spPr bwMode="auto">
            <a:xfrm>
              <a:off x="3621088" y="6832600"/>
              <a:ext cx="55563" cy="34925"/>
            </a:xfrm>
            <a:custGeom>
              <a:avLst/>
              <a:gdLst>
                <a:gd name="T0" fmla="*/ 40 w 80"/>
                <a:gd name="T1" fmla="*/ 52 h 52"/>
                <a:gd name="T2" fmla="*/ 40 w 80"/>
                <a:gd name="T3" fmla="*/ 52 h 52"/>
                <a:gd name="T4" fmla="*/ 40 w 80"/>
                <a:gd name="T5" fmla="*/ 27 h 52"/>
                <a:gd name="T6" fmla="*/ 40 w 80"/>
                <a:gd name="T7" fmla="*/ 27 h 52"/>
                <a:gd name="T8" fmla="*/ 40 w 80"/>
                <a:gd name="T9" fmla="*/ 27 h 52"/>
                <a:gd name="T10" fmla="*/ 40 w 80"/>
                <a:gd name="T11" fmla="*/ 0 h 52"/>
                <a:gd name="T12" fmla="*/ 0 w 80"/>
                <a:gd name="T13" fmla="*/ 52 h 52"/>
                <a:gd name="T14" fmla="*/ 0 w 80"/>
                <a:gd name="T15" fmla="*/ 52 h 52"/>
                <a:gd name="T16" fmla="*/ 80 w 80"/>
                <a:gd name="T17" fmla="*/ 52 h 52"/>
                <a:gd name="T18" fmla="*/ 0 w 80"/>
                <a:gd name="T19" fmla="*/ 0 h 52"/>
                <a:gd name="T20" fmla="*/ 0 w 80"/>
                <a:gd name="T21" fmla="*/ 0 h 52"/>
                <a:gd name="T22" fmla="*/ 80 w 80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2">
                  <a:moveTo>
                    <a:pt x="40" y="52"/>
                  </a:moveTo>
                  <a:lnTo>
                    <a:pt x="40" y="52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2"/>
                  </a:moveTo>
                  <a:lnTo>
                    <a:pt x="0" y="52"/>
                  </a:lnTo>
                  <a:lnTo>
                    <a:pt x="80" y="5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4" name="Freeform 262"/>
            <p:cNvSpPr>
              <a:spLocks noEditPoints="1"/>
            </p:cNvSpPr>
            <p:nvPr/>
          </p:nvSpPr>
          <p:spPr bwMode="auto">
            <a:xfrm>
              <a:off x="3676650" y="6648450"/>
              <a:ext cx="52388" cy="38100"/>
            </a:xfrm>
            <a:custGeom>
              <a:avLst/>
              <a:gdLst>
                <a:gd name="T0" fmla="*/ 40 w 77"/>
                <a:gd name="T1" fmla="*/ 54 h 54"/>
                <a:gd name="T2" fmla="*/ 40 w 77"/>
                <a:gd name="T3" fmla="*/ 54 h 54"/>
                <a:gd name="T4" fmla="*/ 40 w 77"/>
                <a:gd name="T5" fmla="*/ 27 h 54"/>
                <a:gd name="T6" fmla="*/ 40 w 77"/>
                <a:gd name="T7" fmla="*/ 27 h 54"/>
                <a:gd name="T8" fmla="*/ 40 w 77"/>
                <a:gd name="T9" fmla="*/ 27 h 54"/>
                <a:gd name="T10" fmla="*/ 40 w 77"/>
                <a:gd name="T11" fmla="*/ 0 h 54"/>
                <a:gd name="T12" fmla="*/ 0 w 77"/>
                <a:gd name="T13" fmla="*/ 54 h 54"/>
                <a:gd name="T14" fmla="*/ 0 w 77"/>
                <a:gd name="T15" fmla="*/ 54 h 54"/>
                <a:gd name="T16" fmla="*/ 77 w 77"/>
                <a:gd name="T17" fmla="*/ 54 h 54"/>
                <a:gd name="T18" fmla="*/ 0 w 77"/>
                <a:gd name="T19" fmla="*/ 0 h 54"/>
                <a:gd name="T20" fmla="*/ 0 w 77"/>
                <a:gd name="T21" fmla="*/ 0 h 54"/>
                <a:gd name="T22" fmla="*/ 77 w 7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77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89" name="Freeform 263"/>
            <p:cNvSpPr>
              <a:spLocks noEditPoints="1"/>
            </p:cNvSpPr>
            <p:nvPr/>
          </p:nvSpPr>
          <p:spPr bwMode="auto">
            <a:xfrm>
              <a:off x="3676650" y="6648450"/>
              <a:ext cx="52388" cy="38100"/>
            </a:xfrm>
            <a:custGeom>
              <a:avLst/>
              <a:gdLst>
                <a:gd name="T0" fmla="*/ 40 w 77"/>
                <a:gd name="T1" fmla="*/ 54 h 54"/>
                <a:gd name="T2" fmla="*/ 40 w 77"/>
                <a:gd name="T3" fmla="*/ 54 h 54"/>
                <a:gd name="T4" fmla="*/ 40 w 77"/>
                <a:gd name="T5" fmla="*/ 27 h 54"/>
                <a:gd name="T6" fmla="*/ 40 w 77"/>
                <a:gd name="T7" fmla="*/ 27 h 54"/>
                <a:gd name="T8" fmla="*/ 40 w 77"/>
                <a:gd name="T9" fmla="*/ 27 h 54"/>
                <a:gd name="T10" fmla="*/ 40 w 77"/>
                <a:gd name="T11" fmla="*/ 0 h 54"/>
                <a:gd name="T12" fmla="*/ 0 w 77"/>
                <a:gd name="T13" fmla="*/ 54 h 54"/>
                <a:gd name="T14" fmla="*/ 0 w 77"/>
                <a:gd name="T15" fmla="*/ 54 h 54"/>
                <a:gd name="T16" fmla="*/ 77 w 77"/>
                <a:gd name="T17" fmla="*/ 54 h 54"/>
                <a:gd name="T18" fmla="*/ 0 w 77"/>
                <a:gd name="T19" fmla="*/ 0 h 54"/>
                <a:gd name="T20" fmla="*/ 0 w 77"/>
                <a:gd name="T21" fmla="*/ 0 h 54"/>
                <a:gd name="T22" fmla="*/ 77 w 7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54">
                  <a:moveTo>
                    <a:pt x="40" y="54"/>
                  </a:moveTo>
                  <a:lnTo>
                    <a:pt x="40" y="54"/>
                  </a:lnTo>
                  <a:lnTo>
                    <a:pt x="40" y="27"/>
                  </a:lnTo>
                  <a:moveTo>
                    <a:pt x="40" y="27"/>
                  </a:moveTo>
                  <a:lnTo>
                    <a:pt x="40" y="27"/>
                  </a:lnTo>
                  <a:lnTo>
                    <a:pt x="40" y="0"/>
                  </a:lnTo>
                  <a:moveTo>
                    <a:pt x="0" y="54"/>
                  </a:moveTo>
                  <a:lnTo>
                    <a:pt x="0" y="54"/>
                  </a:lnTo>
                  <a:lnTo>
                    <a:pt x="77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2" name="Freeform 264"/>
            <p:cNvSpPr>
              <a:spLocks noEditPoints="1"/>
            </p:cNvSpPr>
            <p:nvPr/>
          </p:nvSpPr>
          <p:spPr bwMode="auto">
            <a:xfrm>
              <a:off x="3703638" y="6438900"/>
              <a:ext cx="55563" cy="52388"/>
            </a:xfrm>
            <a:custGeom>
              <a:avLst/>
              <a:gdLst>
                <a:gd name="T0" fmla="*/ 40 w 80"/>
                <a:gd name="T1" fmla="*/ 77 h 77"/>
                <a:gd name="T2" fmla="*/ 40 w 80"/>
                <a:gd name="T3" fmla="*/ 77 h 77"/>
                <a:gd name="T4" fmla="*/ 40 w 80"/>
                <a:gd name="T5" fmla="*/ 40 h 77"/>
                <a:gd name="T6" fmla="*/ 40 w 80"/>
                <a:gd name="T7" fmla="*/ 40 h 77"/>
                <a:gd name="T8" fmla="*/ 40 w 80"/>
                <a:gd name="T9" fmla="*/ 40 h 77"/>
                <a:gd name="T10" fmla="*/ 40 w 80"/>
                <a:gd name="T11" fmla="*/ 0 h 77"/>
                <a:gd name="T12" fmla="*/ 0 w 80"/>
                <a:gd name="T13" fmla="*/ 77 h 77"/>
                <a:gd name="T14" fmla="*/ 0 w 80"/>
                <a:gd name="T15" fmla="*/ 77 h 77"/>
                <a:gd name="T16" fmla="*/ 80 w 80"/>
                <a:gd name="T17" fmla="*/ 77 h 77"/>
                <a:gd name="T18" fmla="*/ 0 w 80"/>
                <a:gd name="T19" fmla="*/ 0 h 77"/>
                <a:gd name="T20" fmla="*/ 0 w 80"/>
                <a:gd name="T21" fmla="*/ 0 h 77"/>
                <a:gd name="T22" fmla="*/ 80 w 8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77">
                  <a:moveTo>
                    <a:pt x="40" y="77"/>
                  </a:moveTo>
                  <a:lnTo>
                    <a:pt x="40" y="77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77"/>
                  </a:moveTo>
                  <a:lnTo>
                    <a:pt x="0" y="77"/>
                  </a:lnTo>
                  <a:lnTo>
                    <a:pt x="80" y="7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5" name="Freeform 265"/>
            <p:cNvSpPr>
              <a:spLocks noEditPoints="1"/>
            </p:cNvSpPr>
            <p:nvPr/>
          </p:nvSpPr>
          <p:spPr bwMode="auto">
            <a:xfrm>
              <a:off x="3703638" y="6438900"/>
              <a:ext cx="55563" cy="52388"/>
            </a:xfrm>
            <a:custGeom>
              <a:avLst/>
              <a:gdLst>
                <a:gd name="T0" fmla="*/ 40 w 80"/>
                <a:gd name="T1" fmla="*/ 77 h 77"/>
                <a:gd name="T2" fmla="*/ 40 w 80"/>
                <a:gd name="T3" fmla="*/ 77 h 77"/>
                <a:gd name="T4" fmla="*/ 40 w 80"/>
                <a:gd name="T5" fmla="*/ 40 h 77"/>
                <a:gd name="T6" fmla="*/ 40 w 80"/>
                <a:gd name="T7" fmla="*/ 40 h 77"/>
                <a:gd name="T8" fmla="*/ 40 w 80"/>
                <a:gd name="T9" fmla="*/ 40 h 77"/>
                <a:gd name="T10" fmla="*/ 40 w 80"/>
                <a:gd name="T11" fmla="*/ 0 h 77"/>
                <a:gd name="T12" fmla="*/ 0 w 80"/>
                <a:gd name="T13" fmla="*/ 77 h 77"/>
                <a:gd name="T14" fmla="*/ 0 w 80"/>
                <a:gd name="T15" fmla="*/ 77 h 77"/>
                <a:gd name="T16" fmla="*/ 80 w 80"/>
                <a:gd name="T17" fmla="*/ 77 h 77"/>
                <a:gd name="T18" fmla="*/ 0 w 80"/>
                <a:gd name="T19" fmla="*/ 0 h 77"/>
                <a:gd name="T20" fmla="*/ 0 w 80"/>
                <a:gd name="T21" fmla="*/ 0 h 77"/>
                <a:gd name="T22" fmla="*/ 80 w 8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77">
                  <a:moveTo>
                    <a:pt x="40" y="77"/>
                  </a:moveTo>
                  <a:lnTo>
                    <a:pt x="40" y="77"/>
                  </a:lnTo>
                  <a:lnTo>
                    <a:pt x="40" y="40"/>
                  </a:lnTo>
                  <a:moveTo>
                    <a:pt x="40" y="40"/>
                  </a:moveTo>
                  <a:lnTo>
                    <a:pt x="40" y="40"/>
                  </a:lnTo>
                  <a:lnTo>
                    <a:pt x="40" y="0"/>
                  </a:lnTo>
                  <a:moveTo>
                    <a:pt x="0" y="77"/>
                  </a:moveTo>
                  <a:lnTo>
                    <a:pt x="0" y="77"/>
                  </a:lnTo>
                  <a:lnTo>
                    <a:pt x="80" y="7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13" name="Freeform 266"/>
            <p:cNvSpPr>
              <a:spLocks noEditPoints="1"/>
            </p:cNvSpPr>
            <p:nvPr/>
          </p:nvSpPr>
          <p:spPr bwMode="auto">
            <a:xfrm>
              <a:off x="3749675" y="6227763"/>
              <a:ext cx="52388" cy="63500"/>
            </a:xfrm>
            <a:custGeom>
              <a:avLst/>
              <a:gdLst>
                <a:gd name="T0" fmla="*/ 40 w 76"/>
                <a:gd name="T1" fmla="*/ 93 h 93"/>
                <a:gd name="T2" fmla="*/ 40 w 76"/>
                <a:gd name="T3" fmla="*/ 93 h 93"/>
                <a:gd name="T4" fmla="*/ 40 w 76"/>
                <a:gd name="T5" fmla="*/ 53 h 93"/>
                <a:gd name="T6" fmla="*/ 40 w 76"/>
                <a:gd name="T7" fmla="*/ 53 h 93"/>
                <a:gd name="T8" fmla="*/ 40 w 76"/>
                <a:gd name="T9" fmla="*/ 53 h 93"/>
                <a:gd name="T10" fmla="*/ 40 w 76"/>
                <a:gd name="T11" fmla="*/ 0 h 93"/>
                <a:gd name="T12" fmla="*/ 0 w 76"/>
                <a:gd name="T13" fmla="*/ 93 h 93"/>
                <a:gd name="T14" fmla="*/ 0 w 76"/>
                <a:gd name="T15" fmla="*/ 93 h 93"/>
                <a:gd name="T16" fmla="*/ 76 w 76"/>
                <a:gd name="T17" fmla="*/ 93 h 93"/>
                <a:gd name="T18" fmla="*/ 0 w 76"/>
                <a:gd name="T19" fmla="*/ 0 h 93"/>
                <a:gd name="T20" fmla="*/ 0 w 76"/>
                <a:gd name="T21" fmla="*/ 0 h 93"/>
                <a:gd name="T22" fmla="*/ 76 w 76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93">
                  <a:moveTo>
                    <a:pt x="40" y="93"/>
                  </a:moveTo>
                  <a:lnTo>
                    <a:pt x="40" y="93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93"/>
                  </a:moveTo>
                  <a:lnTo>
                    <a:pt x="0" y="93"/>
                  </a:lnTo>
                  <a:lnTo>
                    <a:pt x="76" y="9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17" name="Freeform 267"/>
            <p:cNvSpPr>
              <a:spLocks noEditPoints="1"/>
            </p:cNvSpPr>
            <p:nvPr/>
          </p:nvSpPr>
          <p:spPr bwMode="auto">
            <a:xfrm>
              <a:off x="3749675" y="6227763"/>
              <a:ext cx="52388" cy="63500"/>
            </a:xfrm>
            <a:custGeom>
              <a:avLst/>
              <a:gdLst>
                <a:gd name="T0" fmla="*/ 40 w 76"/>
                <a:gd name="T1" fmla="*/ 93 h 93"/>
                <a:gd name="T2" fmla="*/ 40 w 76"/>
                <a:gd name="T3" fmla="*/ 93 h 93"/>
                <a:gd name="T4" fmla="*/ 40 w 76"/>
                <a:gd name="T5" fmla="*/ 53 h 93"/>
                <a:gd name="T6" fmla="*/ 40 w 76"/>
                <a:gd name="T7" fmla="*/ 53 h 93"/>
                <a:gd name="T8" fmla="*/ 40 w 76"/>
                <a:gd name="T9" fmla="*/ 53 h 93"/>
                <a:gd name="T10" fmla="*/ 40 w 76"/>
                <a:gd name="T11" fmla="*/ 0 h 93"/>
                <a:gd name="T12" fmla="*/ 0 w 76"/>
                <a:gd name="T13" fmla="*/ 93 h 93"/>
                <a:gd name="T14" fmla="*/ 0 w 76"/>
                <a:gd name="T15" fmla="*/ 93 h 93"/>
                <a:gd name="T16" fmla="*/ 76 w 76"/>
                <a:gd name="T17" fmla="*/ 93 h 93"/>
                <a:gd name="T18" fmla="*/ 0 w 76"/>
                <a:gd name="T19" fmla="*/ 0 h 93"/>
                <a:gd name="T20" fmla="*/ 0 w 76"/>
                <a:gd name="T21" fmla="*/ 0 h 93"/>
                <a:gd name="T22" fmla="*/ 76 w 76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93">
                  <a:moveTo>
                    <a:pt x="40" y="93"/>
                  </a:moveTo>
                  <a:lnTo>
                    <a:pt x="40" y="93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93"/>
                  </a:moveTo>
                  <a:lnTo>
                    <a:pt x="0" y="93"/>
                  </a:lnTo>
                  <a:lnTo>
                    <a:pt x="76" y="9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6" name="Freeform 268"/>
            <p:cNvSpPr>
              <a:spLocks noEditPoints="1"/>
            </p:cNvSpPr>
            <p:nvPr/>
          </p:nvSpPr>
          <p:spPr bwMode="auto">
            <a:xfrm>
              <a:off x="3822700" y="6035675"/>
              <a:ext cx="52388" cy="73025"/>
            </a:xfrm>
            <a:custGeom>
              <a:avLst/>
              <a:gdLst>
                <a:gd name="T0" fmla="*/ 40 w 76"/>
                <a:gd name="T1" fmla="*/ 107 h 107"/>
                <a:gd name="T2" fmla="*/ 40 w 76"/>
                <a:gd name="T3" fmla="*/ 107 h 107"/>
                <a:gd name="T4" fmla="*/ 40 w 76"/>
                <a:gd name="T5" fmla="*/ 53 h 107"/>
                <a:gd name="T6" fmla="*/ 40 w 76"/>
                <a:gd name="T7" fmla="*/ 53 h 107"/>
                <a:gd name="T8" fmla="*/ 40 w 76"/>
                <a:gd name="T9" fmla="*/ 53 h 107"/>
                <a:gd name="T10" fmla="*/ 40 w 76"/>
                <a:gd name="T11" fmla="*/ 0 h 107"/>
                <a:gd name="T12" fmla="*/ 0 w 76"/>
                <a:gd name="T13" fmla="*/ 107 h 107"/>
                <a:gd name="T14" fmla="*/ 0 w 76"/>
                <a:gd name="T15" fmla="*/ 107 h 107"/>
                <a:gd name="T16" fmla="*/ 76 w 76"/>
                <a:gd name="T17" fmla="*/ 107 h 107"/>
                <a:gd name="T18" fmla="*/ 0 w 76"/>
                <a:gd name="T19" fmla="*/ 0 h 107"/>
                <a:gd name="T20" fmla="*/ 0 w 76"/>
                <a:gd name="T21" fmla="*/ 0 h 107"/>
                <a:gd name="T22" fmla="*/ 76 w 76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7">
                  <a:moveTo>
                    <a:pt x="40" y="107"/>
                  </a:moveTo>
                  <a:lnTo>
                    <a:pt x="40" y="107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7"/>
                  </a:moveTo>
                  <a:lnTo>
                    <a:pt x="0" y="107"/>
                  </a:lnTo>
                  <a:lnTo>
                    <a:pt x="76" y="10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7" name="Freeform 269"/>
            <p:cNvSpPr>
              <a:spLocks noEditPoints="1"/>
            </p:cNvSpPr>
            <p:nvPr/>
          </p:nvSpPr>
          <p:spPr bwMode="auto">
            <a:xfrm>
              <a:off x="3822700" y="6035675"/>
              <a:ext cx="52388" cy="73025"/>
            </a:xfrm>
            <a:custGeom>
              <a:avLst/>
              <a:gdLst>
                <a:gd name="T0" fmla="*/ 40 w 76"/>
                <a:gd name="T1" fmla="*/ 107 h 107"/>
                <a:gd name="T2" fmla="*/ 40 w 76"/>
                <a:gd name="T3" fmla="*/ 107 h 107"/>
                <a:gd name="T4" fmla="*/ 40 w 76"/>
                <a:gd name="T5" fmla="*/ 53 h 107"/>
                <a:gd name="T6" fmla="*/ 40 w 76"/>
                <a:gd name="T7" fmla="*/ 53 h 107"/>
                <a:gd name="T8" fmla="*/ 40 w 76"/>
                <a:gd name="T9" fmla="*/ 53 h 107"/>
                <a:gd name="T10" fmla="*/ 40 w 76"/>
                <a:gd name="T11" fmla="*/ 0 h 107"/>
                <a:gd name="T12" fmla="*/ 0 w 76"/>
                <a:gd name="T13" fmla="*/ 107 h 107"/>
                <a:gd name="T14" fmla="*/ 0 w 76"/>
                <a:gd name="T15" fmla="*/ 107 h 107"/>
                <a:gd name="T16" fmla="*/ 76 w 76"/>
                <a:gd name="T17" fmla="*/ 107 h 107"/>
                <a:gd name="T18" fmla="*/ 0 w 76"/>
                <a:gd name="T19" fmla="*/ 0 h 107"/>
                <a:gd name="T20" fmla="*/ 0 w 76"/>
                <a:gd name="T21" fmla="*/ 0 h 107"/>
                <a:gd name="T22" fmla="*/ 76 w 76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7">
                  <a:moveTo>
                    <a:pt x="40" y="107"/>
                  </a:moveTo>
                  <a:lnTo>
                    <a:pt x="40" y="107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07"/>
                  </a:moveTo>
                  <a:lnTo>
                    <a:pt x="0" y="107"/>
                  </a:lnTo>
                  <a:lnTo>
                    <a:pt x="76" y="10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8" name="Freeform 270"/>
            <p:cNvSpPr>
              <a:spLocks noEditPoints="1"/>
            </p:cNvSpPr>
            <p:nvPr/>
          </p:nvSpPr>
          <p:spPr bwMode="auto">
            <a:xfrm>
              <a:off x="3868738" y="5981700"/>
              <a:ext cx="53975" cy="80963"/>
            </a:xfrm>
            <a:custGeom>
              <a:avLst/>
              <a:gdLst>
                <a:gd name="T0" fmla="*/ 40 w 78"/>
                <a:gd name="T1" fmla="*/ 119 h 119"/>
                <a:gd name="T2" fmla="*/ 40 w 78"/>
                <a:gd name="T3" fmla="*/ 119 h 119"/>
                <a:gd name="T4" fmla="*/ 40 w 78"/>
                <a:gd name="T5" fmla="*/ 67 h 119"/>
                <a:gd name="T6" fmla="*/ 40 w 78"/>
                <a:gd name="T7" fmla="*/ 67 h 119"/>
                <a:gd name="T8" fmla="*/ 40 w 78"/>
                <a:gd name="T9" fmla="*/ 67 h 119"/>
                <a:gd name="T10" fmla="*/ 40 w 78"/>
                <a:gd name="T11" fmla="*/ 0 h 119"/>
                <a:gd name="T12" fmla="*/ 0 w 78"/>
                <a:gd name="T13" fmla="*/ 119 h 119"/>
                <a:gd name="T14" fmla="*/ 0 w 78"/>
                <a:gd name="T15" fmla="*/ 119 h 119"/>
                <a:gd name="T16" fmla="*/ 78 w 78"/>
                <a:gd name="T17" fmla="*/ 119 h 119"/>
                <a:gd name="T18" fmla="*/ 0 w 78"/>
                <a:gd name="T19" fmla="*/ 0 h 119"/>
                <a:gd name="T20" fmla="*/ 0 w 78"/>
                <a:gd name="T21" fmla="*/ 0 h 119"/>
                <a:gd name="T22" fmla="*/ 78 w 78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19">
                  <a:moveTo>
                    <a:pt x="40" y="119"/>
                  </a:moveTo>
                  <a:lnTo>
                    <a:pt x="40" y="119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19"/>
                  </a:moveTo>
                  <a:lnTo>
                    <a:pt x="0" y="119"/>
                  </a:lnTo>
                  <a:lnTo>
                    <a:pt x="78" y="11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29" name="Freeform 271"/>
            <p:cNvSpPr>
              <a:spLocks noEditPoints="1"/>
            </p:cNvSpPr>
            <p:nvPr/>
          </p:nvSpPr>
          <p:spPr bwMode="auto">
            <a:xfrm>
              <a:off x="3868738" y="5981700"/>
              <a:ext cx="53975" cy="80963"/>
            </a:xfrm>
            <a:custGeom>
              <a:avLst/>
              <a:gdLst>
                <a:gd name="T0" fmla="*/ 40 w 78"/>
                <a:gd name="T1" fmla="*/ 119 h 119"/>
                <a:gd name="T2" fmla="*/ 40 w 78"/>
                <a:gd name="T3" fmla="*/ 119 h 119"/>
                <a:gd name="T4" fmla="*/ 40 w 78"/>
                <a:gd name="T5" fmla="*/ 67 h 119"/>
                <a:gd name="T6" fmla="*/ 40 w 78"/>
                <a:gd name="T7" fmla="*/ 67 h 119"/>
                <a:gd name="T8" fmla="*/ 40 w 78"/>
                <a:gd name="T9" fmla="*/ 67 h 119"/>
                <a:gd name="T10" fmla="*/ 40 w 78"/>
                <a:gd name="T11" fmla="*/ 0 h 119"/>
                <a:gd name="T12" fmla="*/ 0 w 78"/>
                <a:gd name="T13" fmla="*/ 119 h 119"/>
                <a:gd name="T14" fmla="*/ 0 w 78"/>
                <a:gd name="T15" fmla="*/ 119 h 119"/>
                <a:gd name="T16" fmla="*/ 78 w 78"/>
                <a:gd name="T17" fmla="*/ 119 h 119"/>
                <a:gd name="T18" fmla="*/ 0 w 78"/>
                <a:gd name="T19" fmla="*/ 0 h 119"/>
                <a:gd name="T20" fmla="*/ 0 w 78"/>
                <a:gd name="T21" fmla="*/ 0 h 119"/>
                <a:gd name="T22" fmla="*/ 78 w 78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19">
                  <a:moveTo>
                    <a:pt x="40" y="119"/>
                  </a:moveTo>
                  <a:lnTo>
                    <a:pt x="40" y="119"/>
                  </a:lnTo>
                  <a:lnTo>
                    <a:pt x="40" y="67"/>
                  </a:lnTo>
                  <a:moveTo>
                    <a:pt x="40" y="67"/>
                  </a:moveTo>
                  <a:lnTo>
                    <a:pt x="40" y="67"/>
                  </a:lnTo>
                  <a:lnTo>
                    <a:pt x="40" y="0"/>
                  </a:lnTo>
                  <a:moveTo>
                    <a:pt x="0" y="119"/>
                  </a:moveTo>
                  <a:lnTo>
                    <a:pt x="0" y="119"/>
                  </a:lnTo>
                  <a:lnTo>
                    <a:pt x="78" y="11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0" name="Freeform 272"/>
            <p:cNvSpPr>
              <a:spLocks noEditPoints="1"/>
            </p:cNvSpPr>
            <p:nvPr/>
          </p:nvSpPr>
          <p:spPr bwMode="auto">
            <a:xfrm>
              <a:off x="3905250" y="5945188"/>
              <a:ext cx="55563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1" name="Freeform 273"/>
            <p:cNvSpPr>
              <a:spLocks noEditPoints="1"/>
            </p:cNvSpPr>
            <p:nvPr/>
          </p:nvSpPr>
          <p:spPr bwMode="auto">
            <a:xfrm>
              <a:off x="3905250" y="5945188"/>
              <a:ext cx="55563" cy="82550"/>
            </a:xfrm>
            <a:custGeom>
              <a:avLst/>
              <a:gdLst>
                <a:gd name="T0" fmla="*/ 40 w 80"/>
                <a:gd name="T1" fmla="*/ 120 h 120"/>
                <a:gd name="T2" fmla="*/ 40 w 80"/>
                <a:gd name="T3" fmla="*/ 120 h 120"/>
                <a:gd name="T4" fmla="*/ 40 w 80"/>
                <a:gd name="T5" fmla="*/ 66 h 120"/>
                <a:gd name="T6" fmla="*/ 40 w 80"/>
                <a:gd name="T7" fmla="*/ 66 h 120"/>
                <a:gd name="T8" fmla="*/ 40 w 80"/>
                <a:gd name="T9" fmla="*/ 66 h 120"/>
                <a:gd name="T10" fmla="*/ 40 w 80"/>
                <a:gd name="T11" fmla="*/ 0 h 120"/>
                <a:gd name="T12" fmla="*/ 0 w 80"/>
                <a:gd name="T13" fmla="*/ 120 h 120"/>
                <a:gd name="T14" fmla="*/ 0 w 80"/>
                <a:gd name="T15" fmla="*/ 120 h 120"/>
                <a:gd name="T16" fmla="*/ 80 w 80"/>
                <a:gd name="T17" fmla="*/ 120 h 120"/>
                <a:gd name="T18" fmla="*/ 0 w 80"/>
                <a:gd name="T19" fmla="*/ 0 h 120"/>
                <a:gd name="T20" fmla="*/ 0 w 80"/>
                <a:gd name="T21" fmla="*/ 0 h 120"/>
                <a:gd name="T22" fmla="*/ 80 w 80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20">
                  <a:moveTo>
                    <a:pt x="40" y="120"/>
                  </a:moveTo>
                  <a:lnTo>
                    <a:pt x="40" y="120"/>
                  </a:lnTo>
                  <a:lnTo>
                    <a:pt x="40" y="66"/>
                  </a:lnTo>
                  <a:moveTo>
                    <a:pt x="40" y="66"/>
                  </a:moveTo>
                  <a:lnTo>
                    <a:pt x="40" y="66"/>
                  </a:lnTo>
                  <a:lnTo>
                    <a:pt x="40" y="0"/>
                  </a:lnTo>
                  <a:moveTo>
                    <a:pt x="0" y="120"/>
                  </a:moveTo>
                  <a:lnTo>
                    <a:pt x="0" y="120"/>
                  </a:lnTo>
                  <a:lnTo>
                    <a:pt x="80" y="1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2" name="Freeform 274"/>
            <p:cNvSpPr>
              <a:spLocks noEditPoints="1"/>
            </p:cNvSpPr>
            <p:nvPr/>
          </p:nvSpPr>
          <p:spPr bwMode="auto">
            <a:xfrm>
              <a:off x="3943350" y="5926138"/>
              <a:ext cx="53975" cy="79375"/>
            </a:xfrm>
            <a:custGeom>
              <a:avLst/>
              <a:gdLst>
                <a:gd name="T0" fmla="*/ 40 w 80"/>
                <a:gd name="T1" fmla="*/ 116 h 116"/>
                <a:gd name="T2" fmla="*/ 40 w 80"/>
                <a:gd name="T3" fmla="*/ 116 h 116"/>
                <a:gd name="T4" fmla="*/ 40 w 80"/>
                <a:gd name="T5" fmla="*/ 53 h 116"/>
                <a:gd name="T6" fmla="*/ 40 w 80"/>
                <a:gd name="T7" fmla="*/ 53 h 116"/>
                <a:gd name="T8" fmla="*/ 40 w 80"/>
                <a:gd name="T9" fmla="*/ 53 h 116"/>
                <a:gd name="T10" fmla="*/ 40 w 80"/>
                <a:gd name="T11" fmla="*/ 0 h 116"/>
                <a:gd name="T12" fmla="*/ 0 w 80"/>
                <a:gd name="T13" fmla="*/ 116 h 116"/>
                <a:gd name="T14" fmla="*/ 0 w 80"/>
                <a:gd name="T15" fmla="*/ 116 h 116"/>
                <a:gd name="T16" fmla="*/ 80 w 80"/>
                <a:gd name="T17" fmla="*/ 116 h 116"/>
                <a:gd name="T18" fmla="*/ 0 w 80"/>
                <a:gd name="T19" fmla="*/ 0 h 116"/>
                <a:gd name="T20" fmla="*/ 0 w 80"/>
                <a:gd name="T21" fmla="*/ 0 h 116"/>
                <a:gd name="T22" fmla="*/ 80 w 80"/>
                <a:gd name="T2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6">
                  <a:moveTo>
                    <a:pt x="40" y="116"/>
                  </a:moveTo>
                  <a:lnTo>
                    <a:pt x="40" y="116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6"/>
                  </a:moveTo>
                  <a:lnTo>
                    <a:pt x="0" y="116"/>
                  </a:lnTo>
                  <a:lnTo>
                    <a:pt x="80" y="11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3" name="Freeform 275"/>
            <p:cNvSpPr>
              <a:spLocks noEditPoints="1"/>
            </p:cNvSpPr>
            <p:nvPr/>
          </p:nvSpPr>
          <p:spPr bwMode="auto">
            <a:xfrm>
              <a:off x="3943350" y="5926138"/>
              <a:ext cx="53975" cy="79375"/>
            </a:xfrm>
            <a:custGeom>
              <a:avLst/>
              <a:gdLst>
                <a:gd name="T0" fmla="*/ 40 w 80"/>
                <a:gd name="T1" fmla="*/ 116 h 116"/>
                <a:gd name="T2" fmla="*/ 40 w 80"/>
                <a:gd name="T3" fmla="*/ 116 h 116"/>
                <a:gd name="T4" fmla="*/ 40 w 80"/>
                <a:gd name="T5" fmla="*/ 53 h 116"/>
                <a:gd name="T6" fmla="*/ 40 w 80"/>
                <a:gd name="T7" fmla="*/ 53 h 116"/>
                <a:gd name="T8" fmla="*/ 40 w 80"/>
                <a:gd name="T9" fmla="*/ 53 h 116"/>
                <a:gd name="T10" fmla="*/ 40 w 80"/>
                <a:gd name="T11" fmla="*/ 0 h 116"/>
                <a:gd name="T12" fmla="*/ 0 w 80"/>
                <a:gd name="T13" fmla="*/ 116 h 116"/>
                <a:gd name="T14" fmla="*/ 0 w 80"/>
                <a:gd name="T15" fmla="*/ 116 h 116"/>
                <a:gd name="T16" fmla="*/ 80 w 80"/>
                <a:gd name="T17" fmla="*/ 116 h 116"/>
                <a:gd name="T18" fmla="*/ 0 w 80"/>
                <a:gd name="T19" fmla="*/ 0 h 116"/>
                <a:gd name="T20" fmla="*/ 0 w 80"/>
                <a:gd name="T21" fmla="*/ 0 h 116"/>
                <a:gd name="T22" fmla="*/ 80 w 80"/>
                <a:gd name="T2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6">
                  <a:moveTo>
                    <a:pt x="40" y="116"/>
                  </a:moveTo>
                  <a:lnTo>
                    <a:pt x="40" y="116"/>
                  </a:lnTo>
                  <a:lnTo>
                    <a:pt x="40" y="53"/>
                  </a:lnTo>
                  <a:moveTo>
                    <a:pt x="40" y="53"/>
                  </a:moveTo>
                  <a:lnTo>
                    <a:pt x="40" y="53"/>
                  </a:lnTo>
                  <a:lnTo>
                    <a:pt x="40" y="0"/>
                  </a:lnTo>
                  <a:moveTo>
                    <a:pt x="0" y="116"/>
                  </a:moveTo>
                  <a:lnTo>
                    <a:pt x="0" y="116"/>
                  </a:lnTo>
                  <a:lnTo>
                    <a:pt x="80" y="116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8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4" name="Freeform 276"/>
            <p:cNvSpPr>
              <a:spLocks noEditPoints="1"/>
            </p:cNvSpPr>
            <p:nvPr/>
          </p:nvSpPr>
          <p:spPr bwMode="auto">
            <a:xfrm>
              <a:off x="3035300" y="7472363"/>
              <a:ext cx="138113" cy="55563"/>
            </a:xfrm>
            <a:custGeom>
              <a:avLst/>
              <a:gdLst>
                <a:gd name="T0" fmla="*/ 0 w 200"/>
                <a:gd name="T1" fmla="*/ 40 h 80"/>
                <a:gd name="T2" fmla="*/ 0 w 200"/>
                <a:gd name="T3" fmla="*/ 40 h 80"/>
                <a:gd name="T4" fmla="*/ 93 w 200"/>
                <a:gd name="T5" fmla="*/ 40 h 80"/>
                <a:gd name="T6" fmla="*/ 93 w 200"/>
                <a:gd name="T7" fmla="*/ 40 h 80"/>
                <a:gd name="T8" fmla="*/ 93 w 200"/>
                <a:gd name="T9" fmla="*/ 40 h 80"/>
                <a:gd name="T10" fmla="*/ 200 w 200"/>
                <a:gd name="T11" fmla="*/ 40 h 80"/>
                <a:gd name="T12" fmla="*/ 0 w 200"/>
                <a:gd name="T13" fmla="*/ 0 h 80"/>
                <a:gd name="T14" fmla="*/ 0 w 200"/>
                <a:gd name="T15" fmla="*/ 0 h 80"/>
                <a:gd name="T16" fmla="*/ 0 w 200"/>
                <a:gd name="T17" fmla="*/ 80 h 80"/>
                <a:gd name="T18" fmla="*/ 200 w 200"/>
                <a:gd name="T19" fmla="*/ 0 h 80"/>
                <a:gd name="T20" fmla="*/ 200 w 200"/>
                <a:gd name="T21" fmla="*/ 0 h 80"/>
                <a:gd name="T22" fmla="*/ 200 w 20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80">
                  <a:moveTo>
                    <a:pt x="0" y="40"/>
                  </a:moveTo>
                  <a:lnTo>
                    <a:pt x="0" y="40"/>
                  </a:lnTo>
                  <a:lnTo>
                    <a:pt x="93" y="40"/>
                  </a:lnTo>
                  <a:moveTo>
                    <a:pt x="93" y="40"/>
                  </a:moveTo>
                  <a:lnTo>
                    <a:pt x="93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5" name="Freeform 277"/>
            <p:cNvSpPr>
              <a:spLocks noEditPoints="1"/>
            </p:cNvSpPr>
            <p:nvPr/>
          </p:nvSpPr>
          <p:spPr bwMode="auto">
            <a:xfrm>
              <a:off x="3035300" y="7472363"/>
              <a:ext cx="138113" cy="55563"/>
            </a:xfrm>
            <a:custGeom>
              <a:avLst/>
              <a:gdLst>
                <a:gd name="T0" fmla="*/ 0 w 200"/>
                <a:gd name="T1" fmla="*/ 40 h 80"/>
                <a:gd name="T2" fmla="*/ 0 w 200"/>
                <a:gd name="T3" fmla="*/ 40 h 80"/>
                <a:gd name="T4" fmla="*/ 93 w 200"/>
                <a:gd name="T5" fmla="*/ 40 h 80"/>
                <a:gd name="T6" fmla="*/ 93 w 200"/>
                <a:gd name="T7" fmla="*/ 40 h 80"/>
                <a:gd name="T8" fmla="*/ 93 w 200"/>
                <a:gd name="T9" fmla="*/ 40 h 80"/>
                <a:gd name="T10" fmla="*/ 200 w 200"/>
                <a:gd name="T11" fmla="*/ 40 h 80"/>
                <a:gd name="T12" fmla="*/ 0 w 200"/>
                <a:gd name="T13" fmla="*/ 0 h 80"/>
                <a:gd name="T14" fmla="*/ 0 w 200"/>
                <a:gd name="T15" fmla="*/ 0 h 80"/>
                <a:gd name="T16" fmla="*/ 0 w 200"/>
                <a:gd name="T17" fmla="*/ 80 h 80"/>
                <a:gd name="T18" fmla="*/ 200 w 200"/>
                <a:gd name="T19" fmla="*/ 0 h 80"/>
                <a:gd name="T20" fmla="*/ 200 w 200"/>
                <a:gd name="T21" fmla="*/ 0 h 80"/>
                <a:gd name="T22" fmla="*/ 200 w 20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80">
                  <a:moveTo>
                    <a:pt x="0" y="40"/>
                  </a:moveTo>
                  <a:lnTo>
                    <a:pt x="0" y="40"/>
                  </a:lnTo>
                  <a:lnTo>
                    <a:pt x="93" y="40"/>
                  </a:lnTo>
                  <a:moveTo>
                    <a:pt x="93" y="40"/>
                  </a:moveTo>
                  <a:lnTo>
                    <a:pt x="93" y="40"/>
                  </a:lnTo>
                  <a:lnTo>
                    <a:pt x="200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00" y="0"/>
                  </a:moveTo>
                  <a:lnTo>
                    <a:pt x="200" y="0"/>
                  </a:lnTo>
                  <a:lnTo>
                    <a:pt x="200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6" name="Freeform 278"/>
            <p:cNvSpPr>
              <a:spLocks noEditPoints="1"/>
            </p:cNvSpPr>
            <p:nvPr/>
          </p:nvSpPr>
          <p:spPr bwMode="auto">
            <a:xfrm>
              <a:off x="3511550" y="7143750"/>
              <a:ext cx="36513" cy="53975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7" name="Freeform 279"/>
            <p:cNvSpPr>
              <a:spLocks noEditPoints="1"/>
            </p:cNvSpPr>
            <p:nvPr/>
          </p:nvSpPr>
          <p:spPr bwMode="auto">
            <a:xfrm>
              <a:off x="3511550" y="7143750"/>
              <a:ext cx="36513" cy="53975"/>
            </a:xfrm>
            <a:custGeom>
              <a:avLst/>
              <a:gdLst>
                <a:gd name="T0" fmla="*/ 0 w 52"/>
                <a:gd name="T1" fmla="*/ 40 h 80"/>
                <a:gd name="T2" fmla="*/ 0 w 52"/>
                <a:gd name="T3" fmla="*/ 40 h 80"/>
                <a:gd name="T4" fmla="*/ 27 w 52"/>
                <a:gd name="T5" fmla="*/ 40 h 80"/>
                <a:gd name="T6" fmla="*/ 27 w 52"/>
                <a:gd name="T7" fmla="*/ 40 h 80"/>
                <a:gd name="T8" fmla="*/ 27 w 52"/>
                <a:gd name="T9" fmla="*/ 40 h 80"/>
                <a:gd name="T10" fmla="*/ 52 w 52"/>
                <a:gd name="T11" fmla="*/ 40 h 80"/>
                <a:gd name="T12" fmla="*/ 0 w 52"/>
                <a:gd name="T13" fmla="*/ 0 h 80"/>
                <a:gd name="T14" fmla="*/ 0 w 52"/>
                <a:gd name="T15" fmla="*/ 0 h 80"/>
                <a:gd name="T16" fmla="*/ 0 w 52"/>
                <a:gd name="T17" fmla="*/ 80 h 80"/>
                <a:gd name="T18" fmla="*/ 52 w 52"/>
                <a:gd name="T19" fmla="*/ 0 h 80"/>
                <a:gd name="T20" fmla="*/ 52 w 52"/>
                <a:gd name="T21" fmla="*/ 0 h 80"/>
                <a:gd name="T22" fmla="*/ 52 w 5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80">
                  <a:moveTo>
                    <a:pt x="0" y="40"/>
                  </a:moveTo>
                  <a:lnTo>
                    <a:pt x="0" y="40"/>
                  </a:lnTo>
                  <a:lnTo>
                    <a:pt x="27" y="40"/>
                  </a:lnTo>
                  <a:moveTo>
                    <a:pt x="27" y="40"/>
                  </a:moveTo>
                  <a:lnTo>
                    <a:pt x="27" y="40"/>
                  </a:lnTo>
                  <a:lnTo>
                    <a:pt x="5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52" y="0"/>
                  </a:moveTo>
                  <a:lnTo>
                    <a:pt x="52" y="0"/>
                  </a:lnTo>
                  <a:lnTo>
                    <a:pt x="5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38" name="Freeform 280"/>
            <p:cNvSpPr>
              <a:spLocks noEditPoints="1"/>
            </p:cNvSpPr>
            <p:nvPr/>
          </p:nvSpPr>
          <p:spPr bwMode="auto">
            <a:xfrm>
              <a:off x="3640138" y="6823075"/>
              <a:ext cx="23813" cy="55563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0" name="Freeform 281"/>
            <p:cNvSpPr>
              <a:spLocks noEditPoints="1"/>
            </p:cNvSpPr>
            <p:nvPr/>
          </p:nvSpPr>
          <p:spPr bwMode="auto">
            <a:xfrm>
              <a:off x="3640138" y="6823075"/>
              <a:ext cx="23813" cy="55563"/>
            </a:xfrm>
            <a:custGeom>
              <a:avLst/>
              <a:gdLst>
                <a:gd name="T0" fmla="*/ 0 w 34"/>
                <a:gd name="T1" fmla="*/ 40 h 80"/>
                <a:gd name="T2" fmla="*/ 0 w 34"/>
                <a:gd name="T3" fmla="*/ 40 h 80"/>
                <a:gd name="T4" fmla="*/ 13 w 34"/>
                <a:gd name="T5" fmla="*/ 40 h 80"/>
                <a:gd name="T6" fmla="*/ 13 w 34"/>
                <a:gd name="T7" fmla="*/ 40 h 80"/>
                <a:gd name="T8" fmla="*/ 13 w 34"/>
                <a:gd name="T9" fmla="*/ 40 h 80"/>
                <a:gd name="T10" fmla="*/ 34 w 34"/>
                <a:gd name="T11" fmla="*/ 40 h 80"/>
                <a:gd name="T12" fmla="*/ 0 w 34"/>
                <a:gd name="T13" fmla="*/ 0 h 80"/>
                <a:gd name="T14" fmla="*/ 0 w 34"/>
                <a:gd name="T15" fmla="*/ 0 h 80"/>
                <a:gd name="T16" fmla="*/ 0 w 34"/>
                <a:gd name="T17" fmla="*/ 80 h 80"/>
                <a:gd name="T18" fmla="*/ 34 w 34"/>
                <a:gd name="T19" fmla="*/ 0 h 80"/>
                <a:gd name="T20" fmla="*/ 34 w 34"/>
                <a:gd name="T21" fmla="*/ 0 h 80"/>
                <a:gd name="T22" fmla="*/ 34 w 34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3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34" y="0"/>
                  </a:moveTo>
                  <a:lnTo>
                    <a:pt x="34" y="0"/>
                  </a:lnTo>
                  <a:lnTo>
                    <a:pt x="34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1" name="Freeform 282"/>
            <p:cNvSpPr>
              <a:spLocks noEditPoints="1"/>
            </p:cNvSpPr>
            <p:nvPr/>
          </p:nvSpPr>
          <p:spPr bwMode="auto">
            <a:xfrm>
              <a:off x="3695700" y="6640513"/>
              <a:ext cx="17463" cy="53975"/>
            </a:xfrm>
            <a:custGeom>
              <a:avLst/>
              <a:gdLst>
                <a:gd name="T0" fmla="*/ 0 w 25"/>
                <a:gd name="T1" fmla="*/ 40 h 79"/>
                <a:gd name="T2" fmla="*/ 0 w 25"/>
                <a:gd name="T3" fmla="*/ 40 h 79"/>
                <a:gd name="T4" fmla="*/ 13 w 25"/>
                <a:gd name="T5" fmla="*/ 40 h 79"/>
                <a:gd name="T6" fmla="*/ 13 w 25"/>
                <a:gd name="T7" fmla="*/ 40 h 79"/>
                <a:gd name="T8" fmla="*/ 13 w 25"/>
                <a:gd name="T9" fmla="*/ 40 h 79"/>
                <a:gd name="T10" fmla="*/ 25 w 25"/>
                <a:gd name="T11" fmla="*/ 40 h 79"/>
                <a:gd name="T12" fmla="*/ 0 w 25"/>
                <a:gd name="T13" fmla="*/ 0 h 79"/>
                <a:gd name="T14" fmla="*/ 0 w 25"/>
                <a:gd name="T15" fmla="*/ 0 h 79"/>
                <a:gd name="T16" fmla="*/ 0 w 25"/>
                <a:gd name="T17" fmla="*/ 79 h 79"/>
                <a:gd name="T18" fmla="*/ 25 w 25"/>
                <a:gd name="T19" fmla="*/ 0 h 79"/>
                <a:gd name="T20" fmla="*/ 25 w 25"/>
                <a:gd name="T21" fmla="*/ 0 h 79"/>
                <a:gd name="T22" fmla="*/ 25 w 25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5" y="0"/>
                  </a:moveTo>
                  <a:lnTo>
                    <a:pt x="25" y="0"/>
                  </a:lnTo>
                  <a:lnTo>
                    <a:pt x="25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2" name="Freeform 283"/>
            <p:cNvSpPr>
              <a:spLocks noEditPoints="1"/>
            </p:cNvSpPr>
            <p:nvPr/>
          </p:nvSpPr>
          <p:spPr bwMode="auto">
            <a:xfrm>
              <a:off x="3695700" y="6640513"/>
              <a:ext cx="17463" cy="53975"/>
            </a:xfrm>
            <a:custGeom>
              <a:avLst/>
              <a:gdLst>
                <a:gd name="T0" fmla="*/ 0 w 25"/>
                <a:gd name="T1" fmla="*/ 40 h 79"/>
                <a:gd name="T2" fmla="*/ 0 w 25"/>
                <a:gd name="T3" fmla="*/ 40 h 79"/>
                <a:gd name="T4" fmla="*/ 13 w 25"/>
                <a:gd name="T5" fmla="*/ 40 h 79"/>
                <a:gd name="T6" fmla="*/ 13 w 25"/>
                <a:gd name="T7" fmla="*/ 40 h 79"/>
                <a:gd name="T8" fmla="*/ 13 w 25"/>
                <a:gd name="T9" fmla="*/ 40 h 79"/>
                <a:gd name="T10" fmla="*/ 25 w 25"/>
                <a:gd name="T11" fmla="*/ 40 h 79"/>
                <a:gd name="T12" fmla="*/ 0 w 25"/>
                <a:gd name="T13" fmla="*/ 0 h 79"/>
                <a:gd name="T14" fmla="*/ 0 w 25"/>
                <a:gd name="T15" fmla="*/ 0 h 79"/>
                <a:gd name="T16" fmla="*/ 0 w 25"/>
                <a:gd name="T17" fmla="*/ 79 h 79"/>
                <a:gd name="T18" fmla="*/ 25 w 25"/>
                <a:gd name="T19" fmla="*/ 0 h 79"/>
                <a:gd name="T20" fmla="*/ 25 w 25"/>
                <a:gd name="T21" fmla="*/ 0 h 79"/>
                <a:gd name="T22" fmla="*/ 25 w 25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5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5" y="0"/>
                  </a:moveTo>
                  <a:lnTo>
                    <a:pt x="25" y="0"/>
                  </a:lnTo>
                  <a:lnTo>
                    <a:pt x="25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0143" name="Freeform 284"/>
            <p:cNvSpPr>
              <a:spLocks noEditPoints="1"/>
            </p:cNvSpPr>
            <p:nvPr/>
          </p:nvSpPr>
          <p:spPr bwMode="auto">
            <a:xfrm>
              <a:off x="3722688" y="6438900"/>
              <a:ext cx="17463" cy="53975"/>
            </a:xfrm>
            <a:custGeom>
              <a:avLst/>
              <a:gdLst>
                <a:gd name="T0" fmla="*/ 0 w 26"/>
                <a:gd name="T1" fmla="*/ 40 h 78"/>
                <a:gd name="T2" fmla="*/ 0 w 26"/>
                <a:gd name="T3" fmla="*/ 40 h 78"/>
                <a:gd name="T4" fmla="*/ 13 w 26"/>
                <a:gd name="T5" fmla="*/ 40 h 78"/>
                <a:gd name="T6" fmla="*/ 13 w 26"/>
                <a:gd name="T7" fmla="*/ 40 h 78"/>
                <a:gd name="T8" fmla="*/ 13 w 26"/>
                <a:gd name="T9" fmla="*/ 40 h 78"/>
                <a:gd name="T10" fmla="*/ 26 w 26"/>
                <a:gd name="T11" fmla="*/ 40 h 78"/>
                <a:gd name="T12" fmla="*/ 0 w 26"/>
                <a:gd name="T13" fmla="*/ 0 h 78"/>
                <a:gd name="T14" fmla="*/ 0 w 26"/>
                <a:gd name="T15" fmla="*/ 0 h 78"/>
                <a:gd name="T16" fmla="*/ 0 w 26"/>
                <a:gd name="T17" fmla="*/ 78 h 78"/>
                <a:gd name="T18" fmla="*/ 26 w 26"/>
                <a:gd name="T19" fmla="*/ 0 h 78"/>
                <a:gd name="T20" fmla="*/ 26 w 26"/>
                <a:gd name="T21" fmla="*/ 0 h 78"/>
                <a:gd name="T22" fmla="*/ 26 w 2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8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6" name="Freeform 285"/>
            <p:cNvSpPr>
              <a:spLocks noEditPoints="1"/>
            </p:cNvSpPr>
            <p:nvPr/>
          </p:nvSpPr>
          <p:spPr bwMode="auto">
            <a:xfrm>
              <a:off x="3722688" y="6438900"/>
              <a:ext cx="17463" cy="53975"/>
            </a:xfrm>
            <a:custGeom>
              <a:avLst/>
              <a:gdLst>
                <a:gd name="T0" fmla="*/ 0 w 26"/>
                <a:gd name="T1" fmla="*/ 40 h 78"/>
                <a:gd name="T2" fmla="*/ 0 w 26"/>
                <a:gd name="T3" fmla="*/ 40 h 78"/>
                <a:gd name="T4" fmla="*/ 13 w 26"/>
                <a:gd name="T5" fmla="*/ 40 h 78"/>
                <a:gd name="T6" fmla="*/ 13 w 26"/>
                <a:gd name="T7" fmla="*/ 40 h 78"/>
                <a:gd name="T8" fmla="*/ 13 w 26"/>
                <a:gd name="T9" fmla="*/ 40 h 78"/>
                <a:gd name="T10" fmla="*/ 26 w 26"/>
                <a:gd name="T11" fmla="*/ 40 h 78"/>
                <a:gd name="T12" fmla="*/ 0 w 26"/>
                <a:gd name="T13" fmla="*/ 0 h 78"/>
                <a:gd name="T14" fmla="*/ 0 w 26"/>
                <a:gd name="T15" fmla="*/ 0 h 78"/>
                <a:gd name="T16" fmla="*/ 0 w 26"/>
                <a:gd name="T17" fmla="*/ 78 h 78"/>
                <a:gd name="T18" fmla="*/ 26 w 26"/>
                <a:gd name="T19" fmla="*/ 0 h 78"/>
                <a:gd name="T20" fmla="*/ 26 w 26"/>
                <a:gd name="T21" fmla="*/ 0 h 78"/>
                <a:gd name="T22" fmla="*/ 26 w 26"/>
                <a:gd name="T2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8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6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8"/>
                  </a:lnTo>
                  <a:moveTo>
                    <a:pt x="26" y="0"/>
                  </a:moveTo>
                  <a:lnTo>
                    <a:pt x="26" y="0"/>
                  </a:lnTo>
                  <a:lnTo>
                    <a:pt x="26" y="78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7" name="Freeform 286"/>
            <p:cNvSpPr>
              <a:spLocks noEditPoints="1"/>
            </p:cNvSpPr>
            <p:nvPr/>
          </p:nvSpPr>
          <p:spPr bwMode="auto">
            <a:xfrm>
              <a:off x="3768725" y="6237288"/>
              <a:ext cx="15875" cy="52388"/>
            </a:xfrm>
            <a:custGeom>
              <a:avLst/>
              <a:gdLst>
                <a:gd name="T0" fmla="*/ 0 w 24"/>
                <a:gd name="T1" fmla="*/ 40 h 77"/>
                <a:gd name="T2" fmla="*/ 0 w 24"/>
                <a:gd name="T3" fmla="*/ 40 h 77"/>
                <a:gd name="T4" fmla="*/ 14 w 24"/>
                <a:gd name="T5" fmla="*/ 40 h 77"/>
                <a:gd name="T6" fmla="*/ 14 w 24"/>
                <a:gd name="T7" fmla="*/ 40 h 77"/>
                <a:gd name="T8" fmla="*/ 14 w 24"/>
                <a:gd name="T9" fmla="*/ 40 h 77"/>
                <a:gd name="T10" fmla="*/ 24 w 24"/>
                <a:gd name="T11" fmla="*/ 40 h 77"/>
                <a:gd name="T12" fmla="*/ 0 w 24"/>
                <a:gd name="T13" fmla="*/ 0 h 77"/>
                <a:gd name="T14" fmla="*/ 0 w 24"/>
                <a:gd name="T15" fmla="*/ 0 h 77"/>
                <a:gd name="T16" fmla="*/ 0 w 24"/>
                <a:gd name="T17" fmla="*/ 77 h 77"/>
                <a:gd name="T18" fmla="*/ 24 w 24"/>
                <a:gd name="T19" fmla="*/ 0 h 77"/>
                <a:gd name="T20" fmla="*/ 24 w 24"/>
                <a:gd name="T21" fmla="*/ 0 h 77"/>
                <a:gd name="T22" fmla="*/ 24 w 24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77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4" y="0"/>
                  </a:moveTo>
                  <a:lnTo>
                    <a:pt x="24" y="0"/>
                  </a:lnTo>
                  <a:lnTo>
                    <a:pt x="24" y="77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8" name="Freeform 287"/>
            <p:cNvSpPr>
              <a:spLocks noEditPoints="1"/>
            </p:cNvSpPr>
            <p:nvPr/>
          </p:nvSpPr>
          <p:spPr bwMode="auto">
            <a:xfrm>
              <a:off x="3768725" y="6237288"/>
              <a:ext cx="15875" cy="52388"/>
            </a:xfrm>
            <a:custGeom>
              <a:avLst/>
              <a:gdLst>
                <a:gd name="T0" fmla="*/ 0 w 24"/>
                <a:gd name="T1" fmla="*/ 40 h 77"/>
                <a:gd name="T2" fmla="*/ 0 w 24"/>
                <a:gd name="T3" fmla="*/ 40 h 77"/>
                <a:gd name="T4" fmla="*/ 14 w 24"/>
                <a:gd name="T5" fmla="*/ 40 h 77"/>
                <a:gd name="T6" fmla="*/ 14 w 24"/>
                <a:gd name="T7" fmla="*/ 40 h 77"/>
                <a:gd name="T8" fmla="*/ 14 w 24"/>
                <a:gd name="T9" fmla="*/ 40 h 77"/>
                <a:gd name="T10" fmla="*/ 24 w 24"/>
                <a:gd name="T11" fmla="*/ 40 h 77"/>
                <a:gd name="T12" fmla="*/ 0 w 24"/>
                <a:gd name="T13" fmla="*/ 0 h 77"/>
                <a:gd name="T14" fmla="*/ 0 w 24"/>
                <a:gd name="T15" fmla="*/ 0 h 77"/>
                <a:gd name="T16" fmla="*/ 0 w 24"/>
                <a:gd name="T17" fmla="*/ 77 h 77"/>
                <a:gd name="T18" fmla="*/ 24 w 24"/>
                <a:gd name="T19" fmla="*/ 0 h 77"/>
                <a:gd name="T20" fmla="*/ 24 w 24"/>
                <a:gd name="T21" fmla="*/ 0 h 77"/>
                <a:gd name="T22" fmla="*/ 24 w 24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77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4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7"/>
                  </a:lnTo>
                  <a:moveTo>
                    <a:pt x="24" y="0"/>
                  </a:moveTo>
                  <a:lnTo>
                    <a:pt x="24" y="0"/>
                  </a:lnTo>
                  <a:lnTo>
                    <a:pt x="24" y="77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99" name="Freeform 288"/>
            <p:cNvSpPr>
              <a:spLocks noEditPoints="1"/>
            </p:cNvSpPr>
            <p:nvPr/>
          </p:nvSpPr>
          <p:spPr bwMode="auto">
            <a:xfrm>
              <a:off x="3841750" y="6045200"/>
              <a:ext cx="14288" cy="53975"/>
            </a:xfrm>
            <a:custGeom>
              <a:avLst/>
              <a:gdLst>
                <a:gd name="T0" fmla="*/ 0 w 22"/>
                <a:gd name="T1" fmla="*/ 40 h 80"/>
                <a:gd name="T2" fmla="*/ 0 w 22"/>
                <a:gd name="T3" fmla="*/ 40 h 80"/>
                <a:gd name="T4" fmla="*/ 13 w 22"/>
                <a:gd name="T5" fmla="*/ 40 h 80"/>
                <a:gd name="T6" fmla="*/ 13 w 22"/>
                <a:gd name="T7" fmla="*/ 40 h 80"/>
                <a:gd name="T8" fmla="*/ 13 w 22"/>
                <a:gd name="T9" fmla="*/ 40 h 80"/>
                <a:gd name="T10" fmla="*/ 22 w 22"/>
                <a:gd name="T11" fmla="*/ 40 h 80"/>
                <a:gd name="T12" fmla="*/ 0 w 22"/>
                <a:gd name="T13" fmla="*/ 0 h 80"/>
                <a:gd name="T14" fmla="*/ 0 w 22"/>
                <a:gd name="T15" fmla="*/ 0 h 80"/>
                <a:gd name="T16" fmla="*/ 0 w 22"/>
                <a:gd name="T17" fmla="*/ 80 h 80"/>
                <a:gd name="T18" fmla="*/ 22 w 22"/>
                <a:gd name="T19" fmla="*/ 0 h 80"/>
                <a:gd name="T20" fmla="*/ 22 w 22"/>
                <a:gd name="T21" fmla="*/ 0 h 80"/>
                <a:gd name="T22" fmla="*/ 22 w 2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2" y="0"/>
                  </a:moveTo>
                  <a:lnTo>
                    <a:pt x="22" y="0"/>
                  </a:lnTo>
                  <a:lnTo>
                    <a:pt x="22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1" name="Freeform 289"/>
            <p:cNvSpPr>
              <a:spLocks noEditPoints="1"/>
            </p:cNvSpPr>
            <p:nvPr/>
          </p:nvSpPr>
          <p:spPr bwMode="auto">
            <a:xfrm>
              <a:off x="3841750" y="6045200"/>
              <a:ext cx="14288" cy="53975"/>
            </a:xfrm>
            <a:custGeom>
              <a:avLst/>
              <a:gdLst>
                <a:gd name="T0" fmla="*/ 0 w 22"/>
                <a:gd name="T1" fmla="*/ 40 h 80"/>
                <a:gd name="T2" fmla="*/ 0 w 22"/>
                <a:gd name="T3" fmla="*/ 40 h 80"/>
                <a:gd name="T4" fmla="*/ 13 w 22"/>
                <a:gd name="T5" fmla="*/ 40 h 80"/>
                <a:gd name="T6" fmla="*/ 13 w 22"/>
                <a:gd name="T7" fmla="*/ 40 h 80"/>
                <a:gd name="T8" fmla="*/ 13 w 22"/>
                <a:gd name="T9" fmla="*/ 40 h 80"/>
                <a:gd name="T10" fmla="*/ 22 w 22"/>
                <a:gd name="T11" fmla="*/ 40 h 80"/>
                <a:gd name="T12" fmla="*/ 0 w 22"/>
                <a:gd name="T13" fmla="*/ 0 h 80"/>
                <a:gd name="T14" fmla="*/ 0 w 22"/>
                <a:gd name="T15" fmla="*/ 0 h 80"/>
                <a:gd name="T16" fmla="*/ 0 w 22"/>
                <a:gd name="T17" fmla="*/ 80 h 80"/>
                <a:gd name="T18" fmla="*/ 22 w 22"/>
                <a:gd name="T19" fmla="*/ 0 h 80"/>
                <a:gd name="T20" fmla="*/ 22 w 22"/>
                <a:gd name="T21" fmla="*/ 0 h 80"/>
                <a:gd name="T22" fmla="*/ 22 w 22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80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2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2" y="0"/>
                  </a:moveTo>
                  <a:lnTo>
                    <a:pt x="22" y="0"/>
                  </a:lnTo>
                  <a:lnTo>
                    <a:pt x="22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2" name="Freeform 290"/>
            <p:cNvSpPr>
              <a:spLocks noEditPoints="1"/>
            </p:cNvSpPr>
            <p:nvPr/>
          </p:nvSpPr>
          <p:spPr bwMode="auto">
            <a:xfrm>
              <a:off x="3887788" y="5999163"/>
              <a:ext cx="15875" cy="50800"/>
            </a:xfrm>
            <a:custGeom>
              <a:avLst/>
              <a:gdLst>
                <a:gd name="T0" fmla="*/ 0 w 23"/>
                <a:gd name="T1" fmla="*/ 40 h 74"/>
                <a:gd name="T2" fmla="*/ 0 w 23"/>
                <a:gd name="T3" fmla="*/ 40 h 74"/>
                <a:gd name="T4" fmla="*/ 13 w 23"/>
                <a:gd name="T5" fmla="*/ 40 h 74"/>
                <a:gd name="T6" fmla="*/ 13 w 23"/>
                <a:gd name="T7" fmla="*/ 40 h 74"/>
                <a:gd name="T8" fmla="*/ 13 w 23"/>
                <a:gd name="T9" fmla="*/ 40 h 74"/>
                <a:gd name="T10" fmla="*/ 23 w 23"/>
                <a:gd name="T11" fmla="*/ 40 h 74"/>
                <a:gd name="T12" fmla="*/ 0 w 23"/>
                <a:gd name="T13" fmla="*/ 0 h 74"/>
                <a:gd name="T14" fmla="*/ 0 w 23"/>
                <a:gd name="T15" fmla="*/ 0 h 74"/>
                <a:gd name="T16" fmla="*/ 0 w 23"/>
                <a:gd name="T17" fmla="*/ 74 h 74"/>
                <a:gd name="T18" fmla="*/ 23 w 23"/>
                <a:gd name="T19" fmla="*/ 0 h 74"/>
                <a:gd name="T20" fmla="*/ 23 w 23"/>
                <a:gd name="T21" fmla="*/ 0 h 74"/>
                <a:gd name="T22" fmla="*/ 23 w 23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4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3" name="Freeform 291"/>
            <p:cNvSpPr>
              <a:spLocks noEditPoints="1"/>
            </p:cNvSpPr>
            <p:nvPr/>
          </p:nvSpPr>
          <p:spPr bwMode="auto">
            <a:xfrm>
              <a:off x="3887788" y="5999163"/>
              <a:ext cx="15875" cy="50800"/>
            </a:xfrm>
            <a:custGeom>
              <a:avLst/>
              <a:gdLst>
                <a:gd name="T0" fmla="*/ 0 w 23"/>
                <a:gd name="T1" fmla="*/ 40 h 74"/>
                <a:gd name="T2" fmla="*/ 0 w 23"/>
                <a:gd name="T3" fmla="*/ 40 h 74"/>
                <a:gd name="T4" fmla="*/ 13 w 23"/>
                <a:gd name="T5" fmla="*/ 40 h 74"/>
                <a:gd name="T6" fmla="*/ 13 w 23"/>
                <a:gd name="T7" fmla="*/ 40 h 74"/>
                <a:gd name="T8" fmla="*/ 13 w 23"/>
                <a:gd name="T9" fmla="*/ 40 h 74"/>
                <a:gd name="T10" fmla="*/ 23 w 23"/>
                <a:gd name="T11" fmla="*/ 40 h 74"/>
                <a:gd name="T12" fmla="*/ 0 w 23"/>
                <a:gd name="T13" fmla="*/ 0 h 74"/>
                <a:gd name="T14" fmla="*/ 0 w 23"/>
                <a:gd name="T15" fmla="*/ 0 h 74"/>
                <a:gd name="T16" fmla="*/ 0 w 23"/>
                <a:gd name="T17" fmla="*/ 74 h 74"/>
                <a:gd name="T18" fmla="*/ 23 w 23"/>
                <a:gd name="T19" fmla="*/ 0 h 74"/>
                <a:gd name="T20" fmla="*/ 23 w 23"/>
                <a:gd name="T21" fmla="*/ 0 h 74"/>
                <a:gd name="T22" fmla="*/ 23 w 23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74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3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moveTo>
                    <a:pt x="23" y="0"/>
                  </a:moveTo>
                  <a:lnTo>
                    <a:pt x="23" y="0"/>
                  </a:lnTo>
                  <a:lnTo>
                    <a:pt x="23" y="74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4" name="Freeform 292"/>
            <p:cNvSpPr>
              <a:spLocks noEditPoints="1"/>
            </p:cNvSpPr>
            <p:nvPr/>
          </p:nvSpPr>
          <p:spPr bwMode="auto">
            <a:xfrm>
              <a:off x="3924300" y="5962650"/>
              <a:ext cx="19050" cy="53975"/>
            </a:xfrm>
            <a:custGeom>
              <a:avLst/>
              <a:gdLst>
                <a:gd name="T0" fmla="*/ 0 w 27"/>
                <a:gd name="T1" fmla="*/ 40 h 79"/>
                <a:gd name="T2" fmla="*/ 0 w 27"/>
                <a:gd name="T3" fmla="*/ 40 h 79"/>
                <a:gd name="T4" fmla="*/ 13 w 27"/>
                <a:gd name="T5" fmla="*/ 40 h 79"/>
                <a:gd name="T6" fmla="*/ 13 w 27"/>
                <a:gd name="T7" fmla="*/ 40 h 79"/>
                <a:gd name="T8" fmla="*/ 13 w 27"/>
                <a:gd name="T9" fmla="*/ 40 h 79"/>
                <a:gd name="T10" fmla="*/ 27 w 27"/>
                <a:gd name="T11" fmla="*/ 40 h 79"/>
                <a:gd name="T12" fmla="*/ 0 w 27"/>
                <a:gd name="T13" fmla="*/ 0 h 79"/>
                <a:gd name="T14" fmla="*/ 0 w 27"/>
                <a:gd name="T15" fmla="*/ 0 h 79"/>
                <a:gd name="T16" fmla="*/ 0 w 27"/>
                <a:gd name="T17" fmla="*/ 79 h 79"/>
                <a:gd name="T18" fmla="*/ 27 w 27"/>
                <a:gd name="T19" fmla="*/ 0 h 79"/>
                <a:gd name="T20" fmla="*/ 27 w 27"/>
                <a:gd name="T21" fmla="*/ 0 h 79"/>
                <a:gd name="T22" fmla="*/ 27 w 27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5" name="Freeform 293"/>
            <p:cNvSpPr>
              <a:spLocks noEditPoints="1"/>
            </p:cNvSpPr>
            <p:nvPr/>
          </p:nvSpPr>
          <p:spPr bwMode="auto">
            <a:xfrm>
              <a:off x="3924300" y="5962650"/>
              <a:ext cx="19050" cy="53975"/>
            </a:xfrm>
            <a:custGeom>
              <a:avLst/>
              <a:gdLst>
                <a:gd name="T0" fmla="*/ 0 w 27"/>
                <a:gd name="T1" fmla="*/ 40 h 79"/>
                <a:gd name="T2" fmla="*/ 0 w 27"/>
                <a:gd name="T3" fmla="*/ 40 h 79"/>
                <a:gd name="T4" fmla="*/ 13 w 27"/>
                <a:gd name="T5" fmla="*/ 40 h 79"/>
                <a:gd name="T6" fmla="*/ 13 w 27"/>
                <a:gd name="T7" fmla="*/ 40 h 79"/>
                <a:gd name="T8" fmla="*/ 13 w 27"/>
                <a:gd name="T9" fmla="*/ 40 h 79"/>
                <a:gd name="T10" fmla="*/ 27 w 27"/>
                <a:gd name="T11" fmla="*/ 40 h 79"/>
                <a:gd name="T12" fmla="*/ 0 w 27"/>
                <a:gd name="T13" fmla="*/ 0 h 79"/>
                <a:gd name="T14" fmla="*/ 0 w 27"/>
                <a:gd name="T15" fmla="*/ 0 h 79"/>
                <a:gd name="T16" fmla="*/ 0 w 27"/>
                <a:gd name="T17" fmla="*/ 79 h 79"/>
                <a:gd name="T18" fmla="*/ 27 w 27"/>
                <a:gd name="T19" fmla="*/ 0 h 79"/>
                <a:gd name="T20" fmla="*/ 27 w 27"/>
                <a:gd name="T21" fmla="*/ 0 h 79"/>
                <a:gd name="T22" fmla="*/ 27 w 27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9">
                  <a:moveTo>
                    <a:pt x="0" y="40"/>
                  </a:moveTo>
                  <a:lnTo>
                    <a:pt x="0" y="40"/>
                  </a:lnTo>
                  <a:lnTo>
                    <a:pt x="13" y="40"/>
                  </a:lnTo>
                  <a:moveTo>
                    <a:pt x="13" y="40"/>
                  </a:moveTo>
                  <a:lnTo>
                    <a:pt x="13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79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7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6" name="Freeform 294"/>
            <p:cNvSpPr>
              <a:spLocks noEditPoints="1"/>
            </p:cNvSpPr>
            <p:nvPr/>
          </p:nvSpPr>
          <p:spPr bwMode="auto">
            <a:xfrm>
              <a:off x="3960813" y="59356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7" name="Freeform 295"/>
            <p:cNvSpPr>
              <a:spLocks noEditPoints="1"/>
            </p:cNvSpPr>
            <p:nvPr/>
          </p:nvSpPr>
          <p:spPr bwMode="auto">
            <a:xfrm>
              <a:off x="3960813" y="5935663"/>
              <a:ext cx="19050" cy="53975"/>
            </a:xfrm>
            <a:custGeom>
              <a:avLst/>
              <a:gdLst>
                <a:gd name="T0" fmla="*/ 0 w 27"/>
                <a:gd name="T1" fmla="*/ 40 h 80"/>
                <a:gd name="T2" fmla="*/ 0 w 27"/>
                <a:gd name="T3" fmla="*/ 40 h 80"/>
                <a:gd name="T4" fmla="*/ 14 w 27"/>
                <a:gd name="T5" fmla="*/ 40 h 80"/>
                <a:gd name="T6" fmla="*/ 14 w 27"/>
                <a:gd name="T7" fmla="*/ 40 h 80"/>
                <a:gd name="T8" fmla="*/ 14 w 27"/>
                <a:gd name="T9" fmla="*/ 40 h 80"/>
                <a:gd name="T10" fmla="*/ 27 w 27"/>
                <a:gd name="T11" fmla="*/ 40 h 80"/>
                <a:gd name="T12" fmla="*/ 0 w 27"/>
                <a:gd name="T13" fmla="*/ 0 h 80"/>
                <a:gd name="T14" fmla="*/ 0 w 27"/>
                <a:gd name="T15" fmla="*/ 0 h 80"/>
                <a:gd name="T16" fmla="*/ 0 w 27"/>
                <a:gd name="T17" fmla="*/ 80 h 80"/>
                <a:gd name="T18" fmla="*/ 27 w 27"/>
                <a:gd name="T19" fmla="*/ 0 h 80"/>
                <a:gd name="T20" fmla="*/ 27 w 27"/>
                <a:gd name="T21" fmla="*/ 0 h 80"/>
                <a:gd name="T22" fmla="*/ 27 w 27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0">
                  <a:moveTo>
                    <a:pt x="0" y="40"/>
                  </a:moveTo>
                  <a:lnTo>
                    <a:pt x="0" y="40"/>
                  </a:lnTo>
                  <a:lnTo>
                    <a:pt x="14" y="40"/>
                  </a:lnTo>
                  <a:moveTo>
                    <a:pt x="14" y="40"/>
                  </a:moveTo>
                  <a:lnTo>
                    <a:pt x="14" y="40"/>
                  </a:lnTo>
                  <a:lnTo>
                    <a:pt x="27" y="4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0"/>
                  </a:lnTo>
                  <a:moveTo>
                    <a:pt x="27" y="0"/>
                  </a:moveTo>
                  <a:lnTo>
                    <a:pt x="27" y="0"/>
                  </a:lnTo>
                  <a:lnTo>
                    <a:pt x="27" y="8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08" name="Freeform 296"/>
            <p:cNvSpPr>
              <a:spLocks noEditPoints="1"/>
            </p:cNvSpPr>
            <p:nvPr/>
          </p:nvSpPr>
          <p:spPr bwMode="auto">
            <a:xfrm>
              <a:off x="3117850" y="5872163"/>
              <a:ext cx="1017588" cy="1627188"/>
            </a:xfrm>
            <a:custGeom>
              <a:avLst/>
              <a:gdLst>
                <a:gd name="T0" fmla="*/ 15 w 1481"/>
                <a:gd name="T1" fmla="*/ 2367 h 2371"/>
                <a:gd name="T2" fmla="*/ 32 w 1481"/>
                <a:gd name="T3" fmla="*/ 2363 h 2371"/>
                <a:gd name="T4" fmla="*/ 48 w 1481"/>
                <a:gd name="T5" fmla="*/ 2360 h 2371"/>
                <a:gd name="T6" fmla="*/ 142 w 1481"/>
                <a:gd name="T7" fmla="*/ 2339 h 2371"/>
                <a:gd name="T8" fmla="*/ 161 w 1481"/>
                <a:gd name="T9" fmla="*/ 2331 h 2371"/>
                <a:gd name="T10" fmla="*/ 182 w 1481"/>
                <a:gd name="T11" fmla="*/ 2321 h 2371"/>
                <a:gd name="T12" fmla="*/ 271 w 1481"/>
                <a:gd name="T13" fmla="*/ 2259 h 2371"/>
                <a:gd name="T14" fmla="*/ 303 w 1481"/>
                <a:gd name="T15" fmla="*/ 2235 h 2371"/>
                <a:gd name="T16" fmla="*/ 399 w 1481"/>
                <a:gd name="T17" fmla="*/ 2158 h 2371"/>
                <a:gd name="T18" fmla="*/ 492 w 1481"/>
                <a:gd name="T19" fmla="*/ 2075 h 2371"/>
                <a:gd name="T20" fmla="*/ 577 w 1481"/>
                <a:gd name="T21" fmla="*/ 1984 h 2371"/>
                <a:gd name="T22" fmla="*/ 605 w 1481"/>
                <a:gd name="T23" fmla="*/ 1949 h 2371"/>
                <a:gd name="T24" fmla="*/ 666 w 1481"/>
                <a:gd name="T25" fmla="*/ 1847 h 2371"/>
                <a:gd name="T26" fmla="*/ 706 w 1481"/>
                <a:gd name="T27" fmla="*/ 1736 h 2371"/>
                <a:gd name="T28" fmla="*/ 718 w 1481"/>
                <a:gd name="T29" fmla="*/ 1694 h 2371"/>
                <a:gd name="T30" fmla="*/ 744 w 1481"/>
                <a:gd name="T31" fmla="*/ 1577 h 2371"/>
                <a:gd name="T32" fmla="*/ 767 w 1481"/>
                <a:gd name="T33" fmla="*/ 1463 h 2371"/>
                <a:gd name="T34" fmla="*/ 775 w 1481"/>
                <a:gd name="T35" fmla="*/ 1430 h 2371"/>
                <a:gd name="T36" fmla="*/ 798 w 1481"/>
                <a:gd name="T37" fmla="*/ 1326 h 2371"/>
                <a:gd name="T38" fmla="*/ 803 w 1481"/>
                <a:gd name="T39" fmla="*/ 1302 h 2371"/>
                <a:gd name="T40" fmla="*/ 820 w 1481"/>
                <a:gd name="T41" fmla="*/ 1201 h 2371"/>
                <a:gd name="T42" fmla="*/ 823 w 1481"/>
                <a:gd name="T43" fmla="*/ 1180 h 2371"/>
                <a:gd name="T44" fmla="*/ 827 w 1481"/>
                <a:gd name="T45" fmla="*/ 1158 h 2371"/>
                <a:gd name="T46" fmla="*/ 847 w 1481"/>
                <a:gd name="T47" fmla="*/ 1055 h 2371"/>
                <a:gd name="T48" fmla="*/ 855 w 1481"/>
                <a:gd name="T49" fmla="*/ 1012 h 2371"/>
                <a:gd name="T50" fmla="*/ 879 w 1481"/>
                <a:gd name="T51" fmla="*/ 893 h 2371"/>
                <a:gd name="T52" fmla="*/ 905 w 1481"/>
                <a:gd name="T53" fmla="*/ 781 h 2371"/>
                <a:gd name="T54" fmla="*/ 912 w 1481"/>
                <a:gd name="T55" fmla="*/ 754 h 2371"/>
                <a:gd name="T56" fmla="*/ 939 w 1481"/>
                <a:gd name="T57" fmla="*/ 652 h 2371"/>
                <a:gd name="T58" fmla="*/ 948 w 1481"/>
                <a:gd name="T59" fmla="*/ 626 h 2371"/>
                <a:gd name="T60" fmla="*/ 956 w 1481"/>
                <a:gd name="T61" fmla="*/ 599 h 2371"/>
                <a:gd name="T62" fmla="*/ 993 w 1481"/>
                <a:gd name="T63" fmla="*/ 503 h 2371"/>
                <a:gd name="T64" fmla="*/ 1002 w 1481"/>
                <a:gd name="T65" fmla="*/ 481 h 2371"/>
                <a:gd name="T66" fmla="*/ 1044 w 1481"/>
                <a:gd name="T67" fmla="*/ 388 h 2371"/>
                <a:gd name="T68" fmla="*/ 1053 w 1481"/>
                <a:gd name="T69" fmla="*/ 369 h 2371"/>
                <a:gd name="T70" fmla="*/ 1061 w 1481"/>
                <a:gd name="T71" fmla="*/ 352 h 2371"/>
                <a:gd name="T72" fmla="*/ 1108 w 1481"/>
                <a:gd name="T73" fmla="*/ 269 h 2371"/>
                <a:gd name="T74" fmla="*/ 1113 w 1481"/>
                <a:gd name="T75" fmla="*/ 263 h 2371"/>
                <a:gd name="T76" fmla="*/ 1118 w 1481"/>
                <a:gd name="T77" fmla="*/ 257 h 2371"/>
                <a:gd name="T78" fmla="*/ 1122 w 1481"/>
                <a:gd name="T79" fmla="*/ 251 h 2371"/>
                <a:gd name="T80" fmla="*/ 1127 w 1481"/>
                <a:gd name="T81" fmla="*/ 245 h 2371"/>
                <a:gd name="T82" fmla="*/ 1131 w 1481"/>
                <a:gd name="T83" fmla="*/ 239 h 2371"/>
                <a:gd name="T84" fmla="*/ 1136 w 1481"/>
                <a:gd name="T85" fmla="*/ 233 h 2371"/>
                <a:gd name="T86" fmla="*/ 1144 w 1481"/>
                <a:gd name="T87" fmla="*/ 223 h 2371"/>
                <a:gd name="T88" fmla="*/ 1199 w 1481"/>
                <a:gd name="T89" fmla="*/ 158 h 2371"/>
                <a:gd name="T90" fmla="*/ 1203 w 1481"/>
                <a:gd name="T91" fmla="*/ 155 h 2371"/>
                <a:gd name="T92" fmla="*/ 1206 w 1481"/>
                <a:gd name="T93" fmla="*/ 151 h 2371"/>
                <a:gd name="T94" fmla="*/ 1209 w 1481"/>
                <a:gd name="T95" fmla="*/ 148 h 2371"/>
                <a:gd name="T96" fmla="*/ 1212 w 1481"/>
                <a:gd name="T97" fmla="*/ 144 h 2371"/>
                <a:gd name="T98" fmla="*/ 1216 w 1481"/>
                <a:gd name="T99" fmla="*/ 141 h 2371"/>
                <a:gd name="T100" fmla="*/ 1219 w 1481"/>
                <a:gd name="T101" fmla="*/ 137 h 2371"/>
                <a:gd name="T102" fmla="*/ 1224 w 1481"/>
                <a:gd name="T103" fmla="*/ 133 h 2371"/>
                <a:gd name="T104" fmla="*/ 1228 w 1481"/>
                <a:gd name="T105" fmla="*/ 129 h 2371"/>
                <a:gd name="T106" fmla="*/ 1234 w 1481"/>
                <a:gd name="T107" fmla="*/ 125 h 2371"/>
                <a:gd name="T108" fmla="*/ 1308 w 1481"/>
                <a:gd name="T109" fmla="*/ 79 h 2371"/>
                <a:gd name="T110" fmla="*/ 1319 w 1481"/>
                <a:gd name="T111" fmla="*/ 72 h 2371"/>
                <a:gd name="T112" fmla="*/ 1330 w 1481"/>
                <a:gd name="T113" fmla="*/ 66 h 2371"/>
                <a:gd name="T114" fmla="*/ 1341 w 1481"/>
                <a:gd name="T115" fmla="*/ 60 h 2371"/>
                <a:gd name="T116" fmla="*/ 1351 w 1481"/>
                <a:gd name="T117" fmla="*/ 55 h 2371"/>
                <a:gd name="T118" fmla="*/ 1434 w 1481"/>
                <a:gd name="T119" fmla="*/ 18 h 2371"/>
                <a:gd name="T120" fmla="*/ 1447 w 1481"/>
                <a:gd name="T121" fmla="*/ 13 h 2371"/>
                <a:gd name="T122" fmla="*/ 1461 w 1481"/>
                <a:gd name="T123" fmla="*/ 8 h 2371"/>
                <a:gd name="T124" fmla="*/ 1474 w 1481"/>
                <a:gd name="T125" fmla="*/ 3 h 2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1" h="2371">
                  <a:moveTo>
                    <a:pt x="0" y="2371"/>
                  </a:moveTo>
                  <a:lnTo>
                    <a:pt x="0" y="2371"/>
                  </a:lnTo>
                  <a:lnTo>
                    <a:pt x="0" y="2371"/>
                  </a:lnTo>
                  <a:lnTo>
                    <a:pt x="1" y="2371"/>
                  </a:lnTo>
                  <a:lnTo>
                    <a:pt x="1" y="2371"/>
                  </a:lnTo>
                  <a:lnTo>
                    <a:pt x="1" y="2371"/>
                  </a:lnTo>
                  <a:lnTo>
                    <a:pt x="2" y="2371"/>
                  </a:lnTo>
                  <a:lnTo>
                    <a:pt x="2" y="2370"/>
                  </a:lnTo>
                  <a:lnTo>
                    <a:pt x="3" y="2370"/>
                  </a:lnTo>
                  <a:lnTo>
                    <a:pt x="3" y="2370"/>
                  </a:lnTo>
                  <a:lnTo>
                    <a:pt x="3" y="2370"/>
                  </a:lnTo>
                  <a:lnTo>
                    <a:pt x="4" y="2370"/>
                  </a:lnTo>
                  <a:lnTo>
                    <a:pt x="4" y="2370"/>
                  </a:lnTo>
                  <a:lnTo>
                    <a:pt x="5" y="2370"/>
                  </a:lnTo>
                  <a:lnTo>
                    <a:pt x="5" y="2370"/>
                  </a:lnTo>
                  <a:lnTo>
                    <a:pt x="6" y="2369"/>
                  </a:lnTo>
                  <a:lnTo>
                    <a:pt x="6" y="2369"/>
                  </a:lnTo>
                  <a:lnTo>
                    <a:pt x="6" y="2369"/>
                  </a:lnTo>
                  <a:lnTo>
                    <a:pt x="7" y="2369"/>
                  </a:lnTo>
                  <a:lnTo>
                    <a:pt x="7" y="2369"/>
                  </a:lnTo>
                  <a:lnTo>
                    <a:pt x="8" y="2369"/>
                  </a:lnTo>
                  <a:lnTo>
                    <a:pt x="8" y="2369"/>
                  </a:lnTo>
                  <a:lnTo>
                    <a:pt x="8" y="2369"/>
                  </a:lnTo>
                  <a:lnTo>
                    <a:pt x="9" y="2368"/>
                  </a:lnTo>
                  <a:lnTo>
                    <a:pt x="9" y="2368"/>
                  </a:lnTo>
                  <a:lnTo>
                    <a:pt x="10" y="2368"/>
                  </a:lnTo>
                  <a:lnTo>
                    <a:pt x="10" y="2368"/>
                  </a:lnTo>
                  <a:lnTo>
                    <a:pt x="11" y="2368"/>
                  </a:lnTo>
                  <a:lnTo>
                    <a:pt x="11" y="2368"/>
                  </a:lnTo>
                  <a:lnTo>
                    <a:pt x="11" y="2368"/>
                  </a:lnTo>
                  <a:lnTo>
                    <a:pt x="12" y="2368"/>
                  </a:lnTo>
                  <a:lnTo>
                    <a:pt x="12" y="2368"/>
                  </a:lnTo>
                  <a:lnTo>
                    <a:pt x="13" y="2367"/>
                  </a:lnTo>
                  <a:lnTo>
                    <a:pt x="13" y="2367"/>
                  </a:lnTo>
                  <a:lnTo>
                    <a:pt x="13" y="2367"/>
                  </a:lnTo>
                  <a:lnTo>
                    <a:pt x="14" y="2367"/>
                  </a:lnTo>
                  <a:lnTo>
                    <a:pt x="14" y="2367"/>
                  </a:lnTo>
                  <a:lnTo>
                    <a:pt x="15" y="2367"/>
                  </a:lnTo>
                  <a:lnTo>
                    <a:pt x="15" y="2367"/>
                  </a:lnTo>
                  <a:lnTo>
                    <a:pt x="15" y="2367"/>
                  </a:lnTo>
                  <a:lnTo>
                    <a:pt x="16" y="2367"/>
                  </a:lnTo>
                  <a:lnTo>
                    <a:pt x="16" y="2367"/>
                  </a:lnTo>
                  <a:lnTo>
                    <a:pt x="17" y="2366"/>
                  </a:lnTo>
                  <a:lnTo>
                    <a:pt x="17" y="2366"/>
                  </a:lnTo>
                  <a:lnTo>
                    <a:pt x="17" y="2366"/>
                  </a:lnTo>
                  <a:lnTo>
                    <a:pt x="18" y="2366"/>
                  </a:lnTo>
                  <a:lnTo>
                    <a:pt x="18" y="2366"/>
                  </a:lnTo>
                  <a:lnTo>
                    <a:pt x="19" y="2366"/>
                  </a:lnTo>
                  <a:lnTo>
                    <a:pt x="19" y="2366"/>
                  </a:lnTo>
                  <a:lnTo>
                    <a:pt x="20" y="2366"/>
                  </a:lnTo>
                  <a:lnTo>
                    <a:pt x="20" y="2366"/>
                  </a:lnTo>
                  <a:lnTo>
                    <a:pt x="20" y="2366"/>
                  </a:lnTo>
                  <a:lnTo>
                    <a:pt x="21" y="2365"/>
                  </a:lnTo>
                  <a:lnTo>
                    <a:pt x="21" y="2365"/>
                  </a:lnTo>
                  <a:lnTo>
                    <a:pt x="22" y="2365"/>
                  </a:lnTo>
                  <a:lnTo>
                    <a:pt x="22" y="2365"/>
                  </a:lnTo>
                  <a:lnTo>
                    <a:pt x="22" y="2365"/>
                  </a:lnTo>
                  <a:lnTo>
                    <a:pt x="23" y="2365"/>
                  </a:lnTo>
                  <a:lnTo>
                    <a:pt x="23" y="2365"/>
                  </a:lnTo>
                  <a:lnTo>
                    <a:pt x="24" y="2365"/>
                  </a:lnTo>
                  <a:lnTo>
                    <a:pt x="24" y="2365"/>
                  </a:lnTo>
                  <a:lnTo>
                    <a:pt x="24" y="2365"/>
                  </a:lnTo>
                  <a:lnTo>
                    <a:pt x="25" y="2364"/>
                  </a:lnTo>
                  <a:lnTo>
                    <a:pt x="25" y="2364"/>
                  </a:lnTo>
                  <a:lnTo>
                    <a:pt x="26" y="2364"/>
                  </a:lnTo>
                  <a:lnTo>
                    <a:pt x="26" y="2364"/>
                  </a:lnTo>
                  <a:lnTo>
                    <a:pt x="26" y="2364"/>
                  </a:lnTo>
                  <a:lnTo>
                    <a:pt x="27" y="2364"/>
                  </a:lnTo>
                  <a:lnTo>
                    <a:pt x="27" y="2364"/>
                  </a:lnTo>
                  <a:lnTo>
                    <a:pt x="28" y="2364"/>
                  </a:lnTo>
                  <a:lnTo>
                    <a:pt x="28" y="2364"/>
                  </a:lnTo>
                  <a:lnTo>
                    <a:pt x="28" y="2364"/>
                  </a:lnTo>
                  <a:lnTo>
                    <a:pt x="29" y="2364"/>
                  </a:lnTo>
                  <a:lnTo>
                    <a:pt x="29" y="2364"/>
                  </a:lnTo>
                  <a:lnTo>
                    <a:pt x="30" y="2363"/>
                  </a:lnTo>
                  <a:lnTo>
                    <a:pt x="30" y="2363"/>
                  </a:lnTo>
                  <a:lnTo>
                    <a:pt x="31" y="2363"/>
                  </a:lnTo>
                  <a:lnTo>
                    <a:pt x="31" y="2363"/>
                  </a:lnTo>
                  <a:lnTo>
                    <a:pt x="31" y="2363"/>
                  </a:lnTo>
                  <a:lnTo>
                    <a:pt x="32" y="2363"/>
                  </a:lnTo>
                  <a:lnTo>
                    <a:pt x="32" y="2363"/>
                  </a:lnTo>
                  <a:lnTo>
                    <a:pt x="33" y="2363"/>
                  </a:lnTo>
                  <a:lnTo>
                    <a:pt x="33" y="2363"/>
                  </a:lnTo>
                  <a:lnTo>
                    <a:pt x="33" y="2363"/>
                  </a:lnTo>
                  <a:lnTo>
                    <a:pt x="34" y="2363"/>
                  </a:lnTo>
                  <a:lnTo>
                    <a:pt x="34" y="2363"/>
                  </a:lnTo>
                  <a:lnTo>
                    <a:pt x="35" y="2362"/>
                  </a:lnTo>
                  <a:lnTo>
                    <a:pt x="35" y="2362"/>
                  </a:lnTo>
                  <a:lnTo>
                    <a:pt x="35" y="2362"/>
                  </a:lnTo>
                  <a:lnTo>
                    <a:pt x="36" y="2362"/>
                  </a:lnTo>
                  <a:lnTo>
                    <a:pt x="36" y="2362"/>
                  </a:lnTo>
                  <a:lnTo>
                    <a:pt x="37" y="2362"/>
                  </a:lnTo>
                  <a:lnTo>
                    <a:pt x="37" y="2362"/>
                  </a:lnTo>
                  <a:lnTo>
                    <a:pt x="37" y="2362"/>
                  </a:lnTo>
                  <a:lnTo>
                    <a:pt x="38" y="2362"/>
                  </a:lnTo>
                  <a:lnTo>
                    <a:pt x="38" y="2362"/>
                  </a:lnTo>
                  <a:lnTo>
                    <a:pt x="39" y="2362"/>
                  </a:lnTo>
                  <a:lnTo>
                    <a:pt x="39" y="2362"/>
                  </a:lnTo>
                  <a:lnTo>
                    <a:pt x="39" y="2362"/>
                  </a:lnTo>
                  <a:lnTo>
                    <a:pt x="40" y="2361"/>
                  </a:lnTo>
                  <a:lnTo>
                    <a:pt x="40" y="2361"/>
                  </a:lnTo>
                  <a:lnTo>
                    <a:pt x="41" y="2361"/>
                  </a:lnTo>
                  <a:lnTo>
                    <a:pt x="41" y="2361"/>
                  </a:lnTo>
                  <a:lnTo>
                    <a:pt x="41" y="2361"/>
                  </a:lnTo>
                  <a:lnTo>
                    <a:pt x="42" y="2361"/>
                  </a:lnTo>
                  <a:lnTo>
                    <a:pt x="42" y="2361"/>
                  </a:lnTo>
                  <a:lnTo>
                    <a:pt x="43" y="2361"/>
                  </a:lnTo>
                  <a:lnTo>
                    <a:pt x="43" y="2361"/>
                  </a:lnTo>
                  <a:lnTo>
                    <a:pt x="44" y="2361"/>
                  </a:lnTo>
                  <a:lnTo>
                    <a:pt x="44" y="2361"/>
                  </a:lnTo>
                  <a:lnTo>
                    <a:pt x="44" y="2361"/>
                  </a:lnTo>
                  <a:lnTo>
                    <a:pt x="45" y="2361"/>
                  </a:lnTo>
                  <a:lnTo>
                    <a:pt x="45" y="2360"/>
                  </a:lnTo>
                  <a:lnTo>
                    <a:pt x="46" y="2360"/>
                  </a:lnTo>
                  <a:lnTo>
                    <a:pt x="46" y="2360"/>
                  </a:lnTo>
                  <a:lnTo>
                    <a:pt x="46" y="2360"/>
                  </a:lnTo>
                  <a:lnTo>
                    <a:pt x="47" y="2360"/>
                  </a:lnTo>
                  <a:lnTo>
                    <a:pt x="47" y="2360"/>
                  </a:lnTo>
                  <a:lnTo>
                    <a:pt x="48" y="2360"/>
                  </a:lnTo>
                  <a:lnTo>
                    <a:pt x="48" y="2360"/>
                  </a:lnTo>
                  <a:lnTo>
                    <a:pt x="48" y="2360"/>
                  </a:lnTo>
                  <a:lnTo>
                    <a:pt x="49" y="2360"/>
                  </a:lnTo>
                  <a:lnTo>
                    <a:pt x="49" y="2360"/>
                  </a:lnTo>
                  <a:lnTo>
                    <a:pt x="50" y="2360"/>
                  </a:lnTo>
                  <a:lnTo>
                    <a:pt x="50" y="2360"/>
                  </a:lnTo>
                  <a:lnTo>
                    <a:pt x="50" y="2360"/>
                  </a:lnTo>
                  <a:lnTo>
                    <a:pt x="51" y="2359"/>
                  </a:lnTo>
                  <a:lnTo>
                    <a:pt x="51" y="2359"/>
                  </a:lnTo>
                  <a:lnTo>
                    <a:pt x="52" y="2359"/>
                  </a:lnTo>
                  <a:lnTo>
                    <a:pt x="52" y="2359"/>
                  </a:lnTo>
                  <a:lnTo>
                    <a:pt x="52" y="2359"/>
                  </a:lnTo>
                  <a:lnTo>
                    <a:pt x="53" y="2359"/>
                  </a:lnTo>
                  <a:lnTo>
                    <a:pt x="53" y="2359"/>
                  </a:lnTo>
                  <a:lnTo>
                    <a:pt x="54" y="2359"/>
                  </a:lnTo>
                  <a:lnTo>
                    <a:pt x="54" y="2359"/>
                  </a:lnTo>
                  <a:lnTo>
                    <a:pt x="54" y="2359"/>
                  </a:lnTo>
                  <a:lnTo>
                    <a:pt x="55" y="2359"/>
                  </a:lnTo>
                  <a:lnTo>
                    <a:pt x="55" y="2359"/>
                  </a:lnTo>
                  <a:lnTo>
                    <a:pt x="56" y="2359"/>
                  </a:lnTo>
                  <a:lnTo>
                    <a:pt x="56" y="2359"/>
                  </a:lnTo>
                  <a:lnTo>
                    <a:pt x="57" y="2359"/>
                  </a:lnTo>
                  <a:lnTo>
                    <a:pt x="57" y="2358"/>
                  </a:lnTo>
                  <a:lnTo>
                    <a:pt x="57" y="2358"/>
                  </a:lnTo>
                  <a:lnTo>
                    <a:pt x="58" y="2358"/>
                  </a:lnTo>
                  <a:lnTo>
                    <a:pt x="58" y="2358"/>
                  </a:lnTo>
                  <a:lnTo>
                    <a:pt x="58" y="2358"/>
                  </a:lnTo>
                  <a:moveTo>
                    <a:pt x="136" y="2341"/>
                  </a:moveTo>
                  <a:lnTo>
                    <a:pt x="136" y="2341"/>
                  </a:lnTo>
                  <a:lnTo>
                    <a:pt x="136" y="2340"/>
                  </a:lnTo>
                  <a:lnTo>
                    <a:pt x="137" y="2340"/>
                  </a:lnTo>
                  <a:lnTo>
                    <a:pt x="137" y="2340"/>
                  </a:lnTo>
                  <a:lnTo>
                    <a:pt x="138" y="2340"/>
                  </a:lnTo>
                  <a:lnTo>
                    <a:pt x="138" y="2340"/>
                  </a:lnTo>
                  <a:lnTo>
                    <a:pt x="139" y="2340"/>
                  </a:lnTo>
                  <a:lnTo>
                    <a:pt x="139" y="2339"/>
                  </a:lnTo>
                  <a:lnTo>
                    <a:pt x="140" y="2339"/>
                  </a:lnTo>
                  <a:lnTo>
                    <a:pt x="140" y="2339"/>
                  </a:lnTo>
                  <a:lnTo>
                    <a:pt x="141" y="2339"/>
                  </a:lnTo>
                  <a:lnTo>
                    <a:pt x="141" y="2339"/>
                  </a:lnTo>
                  <a:lnTo>
                    <a:pt x="142" y="2339"/>
                  </a:lnTo>
                  <a:lnTo>
                    <a:pt x="142" y="2338"/>
                  </a:lnTo>
                  <a:lnTo>
                    <a:pt x="142" y="2338"/>
                  </a:lnTo>
                  <a:lnTo>
                    <a:pt x="143" y="2338"/>
                  </a:lnTo>
                  <a:lnTo>
                    <a:pt x="143" y="2338"/>
                  </a:lnTo>
                  <a:lnTo>
                    <a:pt x="144" y="2338"/>
                  </a:lnTo>
                  <a:lnTo>
                    <a:pt x="144" y="2338"/>
                  </a:lnTo>
                  <a:lnTo>
                    <a:pt x="145" y="2337"/>
                  </a:lnTo>
                  <a:lnTo>
                    <a:pt x="145" y="2337"/>
                  </a:lnTo>
                  <a:lnTo>
                    <a:pt x="146" y="2337"/>
                  </a:lnTo>
                  <a:lnTo>
                    <a:pt x="146" y="2337"/>
                  </a:lnTo>
                  <a:lnTo>
                    <a:pt x="147" y="2337"/>
                  </a:lnTo>
                  <a:lnTo>
                    <a:pt x="147" y="2336"/>
                  </a:lnTo>
                  <a:lnTo>
                    <a:pt x="148" y="2336"/>
                  </a:lnTo>
                  <a:lnTo>
                    <a:pt x="148" y="2336"/>
                  </a:lnTo>
                  <a:lnTo>
                    <a:pt x="149" y="2336"/>
                  </a:lnTo>
                  <a:lnTo>
                    <a:pt x="149" y="2336"/>
                  </a:lnTo>
                  <a:lnTo>
                    <a:pt x="150" y="2335"/>
                  </a:lnTo>
                  <a:lnTo>
                    <a:pt x="150" y="2335"/>
                  </a:lnTo>
                  <a:lnTo>
                    <a:pt x="151" y="2335"/>
                  </a:lnTo>
                  <a:lnTo>
                    <a:pt x="151" y="2335"/>
                  </a:lnTo>
                  <a:lnTo>
                    <a:pt x="152" y="2335"/>
                  </a:lnTo>
                  <a:lnTo>
                    <a:pt x="152" y="2335"/>
                  </a:lnTo>
                  <a:lnTo>
                    <a:pt x="153" y="2334"/>
                  </a:lnTo>
                  <a:lnTo>
                    <a:pt x="153" y="2334"/>
                  </a:lnTo>
                  <a:lnTo>
                    <a:pt x="154" y="2334"/>
                  </a:lnTo>
                  <a:lnTo>
                    <a:pt x="154" y="2334"/>
                  </a:lnTo>
                  <a:lnTo>
                    <a:pt x="155" y="2333"/>
                  </a:lnTo>
                  <a:lnTo>
                    <a:pt x="155" y="2333"/>
                  </a:lnTo>
                  <a:lnTo>
                    <a:pt x="156" y="2333"/>
                  </a:lnTo>
                  <a:lnTo>
                    <a:pt x="156" y="2333"/>
                  </a:lnTo>
                  <a:lnTo>
                    <a:pt x="157" y="2333"/>
                  </a:lnTo>
                  <a:lnTo>
                    <a:pt x="157" y="2332"/>
                  </a:lnTo>
                  <a:lnTo>
                    <a:pt x="158" y="2332"/>
                  </a:lnTo>
                  <a:lnTo>
                    <a:pt x="158" y="2332"/>
                  </a:lnTo>
                  <a:lnTo>
                    <a:pt x="159" y="2332"/>
                  </a:lnTo>
                  <a:lnTo>
                    <a:pt x="159" y="2332"/>
                  </a:lnTo>
                  <a:lnTo>
                    <a:pt x="160" y="2331"/>
                  </a:lnTo>
                  <a:lnTo>
                    <a:pt x="160" y="2331"/>
                  </a:lnTo>
                  <a:lnTo>
                    <a:pt x="161" y="2331"/>
                  </a:lnTo>
                  <a:lnTo>
                    <a:pt x="161" y="2331"/>
                  </a:lnTo>
                  <a:lnTo>
                    <a:pt x="162" y="2330"/>
                  </a:lnTo>
                  <a:lnTo>
                    <a:pt x="162" y="2330"/>
                  </a:lnTo>
                  <a:lnTo>
                    <a:pt x="163" y="2330"/>
                  </a:lnTo>
                  <a:lnTo>
                    <a:pt x="163" y="2330"/>
                  </a:lnTo>
                  <a:lnTo>
                    <a:pt x="164" y="2330"/>
                  </a:lnTo>
                  <a:lnTo>
                    <a:pt x="164" y="2329"/>
                  </a:lnTo>
                  <a:lnTo>
                    <a:pt x="165" y="2329"/>
                  </a:lnTo>
                  <a:lnTo>
                    <a:pt x="165" y="2329"/>
                  </a:lnTo>
                  <a:lnTo>
                    <a:pt x="166" y="2329"/>
                  </a:lnTo>
                  <a:lnTo>
                    <a:pt x="166" y="2328"/>
                  </a:lnTo>
                  <a:lnTo>
                    <a:pt x="167" y="2328"/>
                  </a:lnTo>
                  <a:lnTo>
                    <a:pt x="167" y="2328"/>
                  </a:lnTo>
                  <a:lnTo>
                    <a:pt x="168" y="2328"/>
                  </a:lnTo>
                  <a:lnTo>
                    <a:pt x="168" y="2327"/>
                  </a:lnTo>
                  <a:lnTo>
                    <a:pt x="169" y="2327"/>
                  </a:lnTo>
                  <a:lnTo>
                    <a:pt x="169" y="2327"/>
                  </a:lnTo>
                  <a:lnTo>
                    <a:pt x="170" y="2327"/>
                  </a:lnTo>
                  <a:lnTo>
                    <a:pt x="170" y="2326"/>
                  </a:lnTo>
                  <a:lnTo>
                    <a:pt x="171" y="2326"/>
                  </a:lnTo>
                  <a:lnTo>
                    <a:pt x="171" y="2326"/>
                  </a:lnTo>
                  <a:lnTo>
                    <a:pt x="172" y="2326"/>
                  </a:lnTo>
                  <a:lnTo>
                    <a:pt x="172" y="2325"/>
                  </a:lnTo>
                  <a:lnTo>
                    <a:pt x="173" y="2325"/>
                  </a:lnTo>
                  <a:lnTo>
                    <a:pt x="173" y="2325"/>
                  </a:lnTo>
                  <a:lnTo>
                    <a:pt x="174" y="2325"/>
                  </a:lnTo>
                  <a:lnTo>
                    <a:pt x="174" y="2324"/>
                  </a:lnTo>
                  <a:lnTo>
                    <a:pt x="175" y="2324"/>
                  </a:lnTo>
                  <a:lnTo>
                    <a:pt x="175" y="2324"/>
                  </a:lnTo>
                  <a:lnTo>
                    <a:pt x="176" y="2324"/>
                  </a:lnTo>
                  <a:lnTo>
                    <a:pt x="176" y="2323"/>
                  </a:lnTo>
                  <a:lnTo>
                    <a:pt x="177" y="2323"/>
                  </a:lnTo>
                  <a:lnTo>
                    <a:pt x="177" y="2323"/>
                  </a:lnTo>
                  <a:lnTo>
                    <a:pt x="178" y="2323"/>
                  </a:lnTo>
                  <a:lnTo>
                    <a:pt x="178" y="2322"/>
                  </a:lnTo>
                  <a:lnTo>
                    <a:pt x="179" y="2322"/>
                  </a:lnTo>
                  <a:lnTo>
                    <a:pt x="180" y="2322"/>
                  </a:lnTo>
                  <a:lnTo>
                    <a:pt x="180" y="2321"/>
                  </a:lnTo>
                  <a:lnTo>
                    <a:pt x="181" y="2321"/>
                  </a:lnTo>
                  <a:lnTo>
                    <a:pt x="181" y="2321"/>
                  </a:lnTo>
                  <a:lnTo>
                    <a:pt x="182" y="2321"/>
                  </a:lnTo>
                  <a:lnTo>
                    <a:pt x="182" y="2320"/>
                  </a:lnTo>
                  <a:lnTo>
                    <a:pt x="183" y="2320"/>
                  </a:lnTo>
                  <a:lnTo>
                    <a:pt x="183" y="2320"/>
                  </a:lnTo>
                  <a:lnTo>
                    <a:pt x="184" y="2319"/>
                  </a:lnTo>
                  <a:lnTo>
                    <a:pt x="184" y="2319"/>
                  </a:lnTo>
                  <a:lnTo>
                    <a:pt x="185" y="2319"/>
                  </a:lnTo>
                  <a:lnTo>
                    <a:pt x="185" y="2319"/>
                  </a:lnTo>
                  <a:lnTo>
                    <a:pt x="186" y="2318"/>
                  </a:lnTo>
                  <a:lnTo>
                    <a:pt x="186" y="2318"/>
                  </a:lnTo>
                  <a:lnTo>
                    <a:pt x="187" y="2318"/>
                  </a:lnTo>
                  <a:lnTo>
                    <a:pt x="188" y="2317"/>
                  </a:lnTo>
                  <a:lnTo>
                    <a:pt x="188" y="2317"/>
                  </a:lnTo>
                  <a:lnTo>
                    <a:pt x="189" y="2317"/>
                  </a:lnTo>
                  <a:lnTo>
                    <a:pt x="189" y="2316"/>
                  </a:lnTo>
                  <a:lnTo>
                    <a:pt x="190" y="2316"/>
                  </a:lnTo>
                  <a:lnTo>
                    <a:pt x="190" y="2316"/>
                  </a:lnTo>
                  <a:lnTo>
                    <a:pt x="191" y="2316"/>
                  </a:lnTo>
                  <a:moveTo>
                    <a:pt x="256" y="2270"/>
                  </a:moveTo>
                  <a:lnTo>
                    <a:pt x="256" y="2270"/>
                  </a:lnTo>
                  <a:lnTo>
                    <a:pt x="257" y="2270"/>
                  </a:lnTo>
                  <a:lnTo>
                    <a:pt x="257" y="2270"/>
                  </a:lnTo>
                  <a:lnTo>
                    <a:pt x="258" y="2269"/>
                  </a:lnTo>
                  <a:lnTo>
                    <a:pt x="259" y="2269"/>
                  </a:lnTo>
                  <a:lnTo>
                    <a:pt x="259" y="2268"/>
                  </a:lnTo>
                  <a:lnTo>
                    <a:pt x="260" y="2267"/>
                  </a:lnTo>
                  <a:lnTo>
                    <a:pt x="261" y="2267"/>
                  </a:lnTo>
                  <a:lnTo>
                    <a:pt x="262" y="2266"/>
                  </a:lnTo>
                  <a:lnTo>
                    <a:pt x="262" y="2266"/>
                  </a:lnTo>
                  <a:lnTo>
                    <a:pt x="263" y="2265"/>
                  </a:lnTo>
                  <a:lnTo>
                    <a:pt x="264" y="2265"/>
                  </a:lnTo>
                  <a:lnTo>
                    <a:pt x="265" y="2264"/>
                  </a:lnTo>
                  <a:lnTo>
                    <a:pt x="265" y="2264"/>
                  </a:lnTo>
                  <a:lnTo>
                    <a:pt x="266" y="2263"/>
                  </a:lnTo>
                  <a:lnTo>
                    <a:pt x="267" y="2262"/>
                  </a:lnTo>
                  <a:lnTo>
                    <a:pt x="268" y="2262"/>
                  </a:lnTo>
                  <a:lnTo>
                    <a:pt x="268" y="2261"/>
                  </a:lnTo>
                  <a:lnTo>
                    <a:pt x="269" y="2261"/>
                  </a:lnTo>
                  <a:lnTo>
                    <a:pt x="270" y="2260"/>
                  </a:lnTo>
                  <a:lnTo>
                    <a:pt x="271" y="2260"/>
                  </a:lnTo>
                  <a:lnTo>
                    <a:pt x="271" y="2259"/>
                  </a:lnTo>
                  <a:lnTo>
                    <a:pt x="272" y="2259"/>
                  </a:lnTo>
                  <a:lnTo>
                    <a:pt x="273" y="2258"/>
                  </a:lnTo>
                  <a:lnTo>
                    <a:pt x="274" y="2257"/>
                  </a:lnTo>
                  <a:lnTo>
                    <a:pt x="274" y="2257"/>
                  </a:lnTo>
                  <a:lnTo>
                    <a:pt x="275" y="2256"/>
                  </a:lnTo>
                  <a:lnTo>
                    <a:pt x="276" y="2256"/>
                  </a:lnTo>
                  <a:lnTo>
                    <a:pt x="277" y="2255"/>
                  </a:lnTo>
                  <a:lnTo>
                    <a:pt x="278" y="2254"/>
                  </a:lnTo>
                  <a:lnTo>
                    <a:pt x="278" y="2254"/>
                  </a:lnTo>
                  <a:lnTo>
                    <a:pt x="279" y="2253"/>
                  </a:lnTo>
                  <a:lnTo>
                    <a:pt x="280" y="2253"/>
                  </a:lnTo>
                  <a:lnTo>
                    <a:pt x="281" y="2252"/>
                  </a:lnTo>
                  <a:lnTo>
                    <a:pt x="281" y="2251"/>
                  </a:lnTo>
                  <a:lnTo>
                    <a:pt x="282" y="2251"/>
                  </a:lnTo>
                  <a:lnTo>
                    <a:pt x="283" y="2250"/>
                  </a:lnTo>
                  <a:lnTo>
                    <a:pt x="284" y="2250"/>
                  </a:lnTo>
                  <a:lnTo>
                    <a:pt x="285" y="2249"/>
                  </a:lnTo>
                  <a:lnTo>
                    <a:pt x="285" y="2248"/>
                  </a:lnTo>
                  <a:lnTo>
                    <a:pt x="286" y="2248"/>
                  </a:lnTo>
                  <a:lnTo>
                    <a:pt x="287" y="2247"/>
                  </a:lnTo>
                  <a:lnTo>
                    <a:pt x="288" y="2247"/>
                  </a:lnTo>
                  <a:lnTo>
                    <a:pt x="289" y="2246"/>
                  </a:lnTo>
                  <a:lnTo>
                    <a:pt x="289" y="2245"/>
                  </a:lnTo>
                  <a:lnTo>
                    <a:pt x="290" y="2245"/>
                  </a:lnTo>
                  <a:lnTo>
                    <a:pt x="291" y="2244"/>
                  </a:lnTo>
                  <a:lnTo>
                    <a:pt x="292" y="2244"/>
                  </a:lnTo>
                  <a:lnTo>
                    <a:pt x="293" y="2243"/>
                  </a:lnTo>
                  <a:lnTo>
                    <a:pt x="293" y="2242"/>
                  </a:lnTo>
                  <a:lnTo>
                    <a:pt x="294" y="2242"/>
                  </a:lnTo>
                  <a:lnTo>
                    <a:pt x="295" y="2241"/>
                  </a:lnTo>
                  <a:lnTo>
                    <a:pt x="296" y="2241"/>
                  </a:lnTo>
                  <a:lnTo>
                    <a:pt x="297" y="2240"/>
                  </a:lnTo>
                  <a:lnTo>
                    <a:pt x="297" y="2239"/>
                  </a:lnTo>
                  <a:lnTo>
                    <a:pt x="298" y="2239"/>
                  </a:lnTo>
                  <a:lnTo>
                    <a:pt x="299" y="2238"/>
                  </a:lnTo>
                  <a:lnTo>
                    <a:pt x="300" y="2237"/>
                  </a:lnTo>
                  <a:lnTo>
                    <a:pt x="301" y="2237"/>
                  </a:lnTo>
                  <a:lnTo>
                    <a:pt x="302" y="2236"/>
                  </a:lnTo>
                  <a:lnTo>
                    <a:pt x="302" y="2235"/>
                  </a:lnTo>
                  <a:lnTo>
                    <a:pt x="303" y="2235"/>
                  </a:lnTo>
                  <a:lnTo>
                    <a:pt x="304" y="2234"/>
                  </a:lnTo>
                  <a:lnTo>
                    <a:pt x="304" y="2234"/>
                  </a:lnTo>
                  <a:moveTo>
                    <a:pt x="367" y="2184"/>
                  </a:moveTo>
                  <a:lnTo>
                    <a:pt x="367" y="2184"/>
                  </a:lnTo>
                  <a:lnTo>
                    <a:pt x="367" y="2184"/>
                  </a:lnTo>
                  <a:lnTo>
                    <a:pt x="368" y="2183"/>
                  </a:lnTo>
                  <a:lnTo>
                    <a:pt x="369" y="2183"/>
                  </a:lnTo>
                  <a:lnTo>
                    <a:pt x="370" y="2182"/>
                  </a:lnTo>
                  <a:lnTo>
                    <a:pt x="371" y="2181"/>
                  </a:lnTo>
                  <a:lnTo>
                    <a:pt x="372" y="2180"/>
                  </a:lnTo>
                  <a:lnTo>
                    <a:pt x="373" y="2180"/>
                  </a:lnTo>
                  <a:lnTo>
                    <a:pt x="374" y="2179"/>
                  </a:lnTo>
                  <a:lnTo>
                    <a:pt x="375" y="2178"/>
                  </a:lnTo>
                  <a:lnTo>
                    <a:pt x="375" y="2177"/>
                  </a:lnTo>
                  <a:lnTo>
                    <a:pt x="376" y="2177"/>
                  </a:lnTo>
                  <a:lnTo>
                    <a:pt x="377" y="2176"/>
                  </a:lnTo>
                  <a:lnTo>
                    <a:pt x="378" y="2175"/>
                  </a:lnTo>
                  <a:lnTo>
                    <a:pt x="379" y="2174"/>
                  </a:lnTo>
                  <a:lnTo>
                    <a:pt x="380" y="2174"/>
                  </a:lnTo>
                  <a:lnTo>
                    <a:pt x="381" y="2173"/>
                  </a:lnTo>
                  <a:lnTo>
                    <a:pt x="382" y="2172"/>
                  </a:lnTo>
                  <a:lnTo>
                    <a:pt x="383" y="2171"/>
                  </a:lnTo>
                  <a:lnTo>
                    <a:pt x="384" y="2171"/>
                  </a:lnTo>
                  <a:lnTo>
                    <a:pt x="385" y="2170"/>
                  </a:lnTo>
                  <a:lnTo>
                    <a:pt x="385" y="2169"/>
                  </a:lnTo>
                  <a:lnTo>
                    <a:pt x="386" y="2168"/>
                  </a:lnTo>
                  <a:lnTo>
                    <a:pt x="387" y="2168"/>
                  </a:lnTo>
                  <a:lnTo>
                    <a:pt x="388" y="2167"/>
                  </a:lnTo>
                  <a:lnTo>
                    <a:pt x="389" y="2166"/>
                  </a:lnTo>
                  <a:lnTo>
                    <a:pt x="390" y="2165"/>
                  </a:lnTo>
                  <a:lnTo>
                    <a:pt x="391" y="2165"/>
                  </a:lnTo>
                  <a:lnTo>
                    <a:pt x="392" y="2164"/>
                  </a:lnTo>
                  <a:lnTo>
                    <a:pt x="393" y="2163"/>
                  </a:lnTo>
                  <a:lnTo>
                    <a:pt x="394" y="2162"/>
                  </a:lnTo>
                  <a:lnTo>
                    <a:pt x="395" y="2161"/>
                  </a:lnTo>
                  <a:lnTo>
                    <a:pt x="395" y="2161"/>
                  </a:lnTo>
                  <a:lnTo>
                    <a:pt x="396" y="2160"/>
                  </a:lnTo>
                  <a:lnTo>
                    <a:pt x="397" y="2159"/>
                  </a:lnTo>
                  <a:lnTo>
                    <a:pt x="398" y="2158"/>
                  </a:lnTo>
                  <a:lnTo>
                    <a:pt x="399" y="2158"/>
                  </a:lnTo>
                  <a:lnTo>
                    <a:pt x="400" y="2157"/>
                  </a:lnTo>
                  <a:lnTo>
                    <a:pt x="401" y="2156"/>
                  </a:lnTo>
                  <a:lnTo>
                    <a:pt x="402" y="2155"/>
                  </a:lnTo>
                  <a:lnTo>
                    <a:pt x="403" y="2155"/>
                  </a:lnTo>
                  <a:lnTo>
                    <a:pt x="404" y="2154"/>
                  </a:lnTo>
                  <a:lnTo>
                    <a:pt x="405" y="2153"/>
                  </a:lnTo>
                  <a:lnTo>
                    <a:pt x="406" y="2152"/>
                  </a:lnTo>
                  <a:lnTo>
                    <a:pt x="406" y="2151"/>
                  </a:lnTo>
                  <a:lnTo>
                    <a:pt x="407" y="2151"/>
                  </a:lnTo>
                  <a:lnTo>
                    <a:pt x="408" y="2150"/>
                  </a:lnTo>
                  <a:lnTo>
                    <a:pt x="409" y="2149"/>
                  </a:lnTo>
                  <a:lnTo>
                    <a:pt x="410" y="2148"/>
                  </a:lnTo>
                  <a:lnTo>
                    <a:pt x="411" y="2148"/>
                  </a:lnTo>
                  <a:lnTo>
                    <a:pt x="412" y="2147"/>
                  </a:lnTo>
                  <a:lnTo>
                    <a:pt x="413" y="2146"/>
                  </a:lnTo>
                  <a:lnTo>
                    <a:pt x="413" y="2146"/>
                  </a:lnTo>
                  <a:moveTo>
                    <a:pt x="473" y="2093"/>
                  </a:moveTo>
                  <a:lnTo>
                    <a:pt x="473" y="2093"/>
                  </a:lnTo>
                  <a:lnTo>
                    <a:pt x="473" y="2092"/>
                  </a:lnTo>
                  <a:lnTo>
                    <a:pt x="474" y="2091"/>
                  </a:lnTo>
                  <a:lnTo>
                    <a:pt x="475" y="2091"/>
                  </a:lnTo>
                  <a:lnTo>
                    <a:pt x="476" y="2090"/>
                  </a:lnTo>
                  <a:lnTo>
                    <a:pt x="477" y="2089"/>
                  </a:lnTo>
                  <a:lnTo>
                    <a:pt x="477" y="2088"/>
                  </a:lnTo>
                  <a:lnTo>
                    <a:pt x="478" y="2087"/>
                  </a:lnTo>
                  <a:lnTo>
                    <a:pt x="479" y="2086"/>
                  </a:lnTo>
                  <a:lnTo>
                    <a:pt x="480" y="2086"/>
                  </a:lnTo>
                  <a:lnTo>
                    <a:pt x="481" y="2085"/>
                  </a:lnTo>
                  <a:lnTo>
                    <a:pt x="482" y="2084"/>
                  </a:lnTo>
                  <a:lnTo>
                    <a:pt x="483" y="2083"/>
                  </a:lnTo>
                  <a:lnTo>
                    <a:pt x="484" y="2082"/>
                  </a:lnTo>
                  <a:lnTo>
                    <a:pt x="485" y="2081"/>
                  </a:lnTo>
                  <a:lnTo>
                    <a:pt x="485" y="2081"/>
                  </a:lnTo>
                  <a:lnTo>
                    <a:pt x="486" y="2080"/>
                  </a:lnTo>
                  <a:lnTo>
                    <a:pt x="487" y="2079"/>
                  </a:lnTo>
                  <a:lnTo>
                    <a:pt x="488" y="2078"/>
                  </a:lnTo>
                  <a:lnTo>
                    <a:pt x="489" y="2077"/>
                  </a:lnTo>
                  <a:lnTo>
                    <a:pt x="490" y="2076"/>
                  </a:lnTo>
                  <a:lnTo>
                    <a:pt x="491" y="2075"/>
                  </a:lnTo>
                  <a:lnTo>
                    <a:pt x="492" y="2075"/>
                  </a:lnTo>
                  <a:lnTo>
                    <a:pt x="493" y="2074"/>
                  </a:lnTo>
                  <a:lnTo>
                    <a:pt x="493" y="2073"/>
                  </a:lnTo>
                  <a:lnTo>
                    <a:pt x="494" y="2072"/>
                  </a:lnTo>
                  <a:lnTo>
                    <a:pt x="495" y="2071"/>
                  </a:lnTo>
                  <a:lnTo>
                    <a:pt x="496" y="2070"/>
                  </a:lnTo>
                  <a:lnTo>
                    <a:pt x="497" y="2070"/>
                  </a:lnTo>
                  <a:lnTo>
                    <a:pt x="498" y="2069"/>
                  </a:lnTo>
                  <a:lnTo>
                    <a:pt x="499" y="2068"/>
                  </a:lnTo>
                  <a:lnTo>
                    <a:pt x="500" y="2067"/>
                  </a:lnTo>
                  <a:lnTo>
                    <a:pt x="500" y="2066"/>
                  </a:lnTo>
                  <a:lnTo>
                    <a:pt x="501" y="2065"/>
                  </a:lnTo>
                  <a:lnTo>
                    <a:pt x="502" y="2064"/>
                  </a:lnTo>
                  <a:lnTo>
                    <a:pt x="503" y="2064"/>
                  </a:lnTo>
                  <a:lnTo>
                    <a:pt x="504" y="2063"/>
                  </a:lnTo>
                  <a:lnTo>
                    <a:pt x="505" y="2062"/>
                  </a:lnTo>
                  <a:lnTo>
                    <a:pt x="506" y="2061"/>
                  </a:lnTo>
                  <a:lnTo>
                    <a:pt x="507" y="2060"/>
                  </a:lnTo>
                  <a:lnTo>
                    <a:pt x="507" y="2059"/>
                  </a:lnTo>
                  <a:lnTo>
                    <a:pt x="508" y="2058"/>
                  </a:lnTo>
                  <a:lnTo>
                    <a:pt x="509" y="2058"/>
                  </a:lnTo>
                  <a:lnTo>
                    <a:pt x="510" y="2057"/>
                  </a:lnTo>
                  <a:lnTo>
                    <a:pt x="511" y="2056"/>
                  </a:lnTo>
                  <a:lnTo>
                    <a:pt x="512" y="2055"/>
                  </a:lnTo>
                  <a:lnTo>
                    <a:pt x="513" y="2054"/>
                  </a:lnTo>
                  <a:lnTo>
                    <a:pt x="513" y="2053"/>
                  </a:lnTo>
                  <a:lnTo>
                    <a:pt x="514" y="2052"/>
                  </a:lnTo>
                  <a:lnTo>
                    <a:pt x="515" y="2052"/>
                  </a:lnTo>
                  <a:lnTo>
                    <a:pt x="516" y="2051"/>
                  </a:lnTo>
                  <a:moveTo>
                    <a:pt x="570" y="1992"/>
                  </a:moveTo>
                  <a:lnTo>
                    <a:pt x="570" y="1992"/>
                  </a:lnTo>
                  <a:lnTo>
                    <a:pt x="570" y="1992"/>
                  </a:lnTo>
                  <a:lnTo>
                    <a:pt x="571" y="1991"/>
                  </a:lnTo>
                  <a:lnTo>
                    <a:pt x="572" y="1990"/>
                  </a:lnTo>
                  <a:lnTo>
                    <a:pt x="573" y="1990"/>
                  </a:lnTo>
                  <a:lnTo>
                    <a:pt x="573" y="1989"/>
                  </a:lnTo>
                  <a:lnTo>
                    <a:pt x="574" y="1988"/>
                  </a:lnTo>
                  <a:lnTo>
                    <a:pt x="575" y="1987"/>
                  </a:lnTo>
                  <a:lnTo>
                    <a:pt x="576" y="1986"/>
                  </a:lnTo>
                  <a:lnTo>
                    <a:pt x="576" y="1985"/>
                  </a:lnTo>
                  <a:lnTo>
                    <a:pt x="577" y="1984"/>
                  </a:lnTo>
                  <a:lnTo>
                    <a:pt x="578" y="1983"/>
                  </a:lnTo>
                  <a:lnTo>
                    <a:pt x="579" y="1983"/>
                  </a:lnTo>
                  <a:lnTo>
                    <a:pt x="579" y="1982"/>
                  </a:lnTo>
                  <a:lnTo>
                    <a:pt x="580" y="1981"/>
                  </a:lnTo>
                  <a:lnTo>
                    <a:pt x="581" y="1980"/>
                  </a:lnTo>
                  <a:lnTo>
                    <a:pt x="582" y="1979"/>
                  </a:lnTo>
                  <a:lnTo>
                    <a:pt x="582" y="1978"/>
                  </a:lnTo>
                  <a:lnTo>
                    <a:pt x="583" y="1977"/>
                  </a:lnTo>
                  <a:lnTo>
                    <a:pt x="584" y="1976"/>
                  </a:lnTo>
                  <a:lnTo>
                    <a:pt x="585" y="1976"/>
                  </a:lnTo>
                  <a:lnTo>
                    <a:pt x="585" y="1975"/>
                  </a:lnTo>
                  <a:lnTo>
                    <a:pt x="586" y="1974"/>
                  </a:lnTo>
                  <a:lnTo>
                    <a:pt x="587" y="1973"/>
                  </a:lnTo>
                  <a:lnTo>
                    <a:pt x="587" y="1972"/>
                  </a:lnTo>
                  <a:lnTo>
                    <a:pt x="588" y="1971"/>
                  </a:lnTo>
                  <a:lnTo>
                    <a:pt x="589" y="1970"/>
                  </a:lnTo>
                  <a:lnTo>
                    <a:pt x="590" y="1969"/>
                  </a:lnTo>
                  <a:lnTo>
                    <a:pt x="590" y="1968"/>
                  </a:lnTo>
                  <a:lnTo>
                    <a:pt x="591" y="1968"/>
                  </a:lnTo>
                  <a:lnTo>
                    <a:pt x="592" y="1967"/>
                  </a:lnTo>
                  <a:lnTo>
                    <a:pt x="592" y="1966"/>
                  </a:lnTo>
                  <a:lnTo>
                    <a:pt x="593" y="1965"/>
                  </a:lnTo>
                  <a:lnTo>
                    <a:pt x="594" y="1964"/>
                  </a:lnTo>
                  <a:lnTo>
                    <a:pt x="594" y="1963"/>
                  </a:lnTo>
                  <a:lnTo>
                    <a:pt x="595" y="1962"/>
                  </a:lnTo>
                  <a:lnTo>
                    <a:pt x="596" y="1961"/>
                  </a:lnTo>
                  <a:lnTo>
                    <a:pt x="597" y="1961"/>
                  </a:lnTo>
                  <a:lnTo>
                    <a:pt x="597" y="1960"/>
                  </a:lnTo>
                  <a:lnTo>
                    <a:pt x="598" y="1959"/>
                  </a:lnTo>
                  <a:lnTo>
                    <a:pt x="599" y="1958"/>
                  </a:lnTo>
                  <a:lnTo>
                    <a:pt x="599" y="1957"/>
                  </a:lnTo>
                  <a:lnTo>
                    <a:pt x="600" y="1956"/>
                  </a:lnTo>
                  <a:lnTo>
                    <a:pt x="601" y="1955"/>
                  </a:lnTo>
                  <a:lnTo>
                    <a:pt x="601" y="1954"/>
                  </a:lnTo>
                  <a:lnTo>
                    <a:pt x="602" y="1954"/>
                  </a:lnTo>
                  <a:lnTo>
                    <a:pt x="603" y="1953"/>
                  </a:lnTo>
                  <a:lnTo>
                    <a:pt x="603" y="1952"/>
                  </a:lnTo>
                  <a:lnTo>
                    <a:pt x="604" y="1951"/>
                  </a:lnTo>
                  <a:lnTo>
                    <a:pt x="605" y="1950"/>
                  </a:lnTo>
                  <a:lnTo>
                    <a:pt x="605" y="1949"/>
                  </a:lnTo>
                  <a:lnTo>
                    <a:pt x="606" y="1948"/>
                  </a:lnTo>
                  <a:lnTo>
                    <a:pt x="607" y="1947"/>
                  </a:lnTo>
                  <a:lnTo>
                    <a:pt x="607" y="1947"/>
                  </a:lnTo>
                  <a:lnTo>
                    <a:pt x="608" y="1946"/>
                  </a:lnTo>
                  <a:lnTo>
                    <a:pt x="608" y="1946"/>
                  </a:lnTo>
                  <a:moveTo>
                    <a:pt x="651" y="1878"/>
                  </a:moveTo>
                  <a:lnTo>
                    <a:pt x="651" y="1878"/>
                  </a:lnTo>
                  <a:lnTo>
                    <a:pt x="651" y="1877"/>
                  </a:lnTo>
                  <a:lnTo>
                    <a:pt x="652" y="1876"/>
                  </a:lnTo>
                  <a:lnTo>
                    <a:pt x="652" y="1876"/>
                  </a:lnTo>
                  <a:lnTo>
                    <a:pt x="653" y="1875"/>
                  </a:lnTo>
                  <a:lnTo>
                    <a:pt x="653" y="1874"/>
                  </a:lnTo>
                  <a:lnTo>
                    <a:pt x="653" y="1873"/>
                  </a:lnTo>
                  <a:lnTo>
                    <a:pt x="654" y="1872"/>
                  </a:lnTo>
                  <a:lnTo>
                    <a:pt x="654" y="1871"/>
                  </a:lnTo>
                  <a:lnTo>
                    <a:pt x="655" y="1870"/>
                  </a:lnTo>
                  <a:lnTo>
                    <a:pt x="655" y="1869"/>
                  </a:lnTo>
                  <a:lnTo>
                    <a:pt x="656" y="1868"/>
                  </a:lnTo>
                  <a:lnTo>
                    <a:pt x="656" y="1867"/>
                  </a:lnTo>
                  <a:lnTo>
                    <a:pt x="657" y="1866"/>
                  </a:lnTo>
                  <a:lnTo>
                    <a:pt x="657" y="1865"/>
                  </a:lnTo>
                  <a:lnTo>
                    <a:pt x="658" y="1864"/>
                  </a:lnTo>
                  <a:lnTo>
                    <a:pt x="658" y="1863"/>
                  </a:lnTo>
                  <a:lnTo>
                    <a:pt x="659" y="1862"/>
                  </a:lnTo>
                  <a:lnTo>
                    <a:pt x="659" y="1861"/>
                  </a:lnTo>
                  <a:lnTo>
                    <a:pt x="660" y="1861"/>
                  </a:lnTo>
                  <a:lnTo>
                    <a:pt x="660" y="1860"/>
                  </a:lnTo>
                  <a:lnTo>
                    <a:pt x="661" y="1859"/>
                  </a:lnTo>
                  <a:lnTo>
                    <a:pt x="661" y="1858"/>
                  </a:lnTo>
                  <a:lnTo>
                    <a:pt x="661" y="1857"/>
                  </a:lnTo>
                  <a:lnTo>
                    <a:pt x="662" y="1856"/>
                  </a:lnTo>
                  <a:lnTo>
                    <a:pt x="662" y="1855"/>
                  </a:lnTo>
                  <a:lnTo>
                    <a:pt x="663" y="1854"/>
                  </a:lnTo>
                  <a:lnTo>
                    <a:pt x="663" y="1853"/>
                  </a:lnTo>
                  <a:lnTo>
                    <a:pt x="664" y="1852"/>
                  </a:lnTo>
                  <a:lnTo>
                    <a:pt x="664" y="1851"/>
                  </a:lnTo>
                  <a:lnTo>
                    <a:pt x="665" y="1850"/>
                  </a:lnTo>
                  <a:lnTo>
                    <a:pt x="665" y="1849"/>
                  </a:lnTo>
                  <a:lnTo>
                    <a:pt x="665" y="1848"/>
                  </a:lnTo>
                  <a:lnTo>
                    <a:pt x="666" y="1847"/>
                  </a:lnTo>
                  <a:lnTo>
                    <a:pt x="666" y="1846"/>
                  </a:lnTo>
                  <a:lnTo>
                    <a:pt x="667" y="1845"/>
                  </a:lnTo>
                  <a:lnTo>
                    <a:pt x="667" y="1844"/>
                  </a:lnTo>
                  <a:lnTo>
                    <a:pt x="668" y="1843"/>
                  </a:lnTo>
                  <a:lnTo>
                    <a:pt x="668" y="1842"/>
                  </a:lnTo>
                  <a:lnTo>
                    <a:pt x="668" y="1841"/>
                  </a:lnTo>
                  <a:lnTo>
                    <a:pt x="669" y="1840"/>
                  </a:lnTo>
                  <a:lnTo>
                    <a:pt x="669" y="1839"/>
                  </a:lnTo>
                  <a:lnTo>
                    <a:pt x="670" y="1838"/>
                  </a:lnTo>
                  <a:lnTo>
                    <a:pt x="670" y="1837"/>
                  </a:lnTo>
                  <a:lnTo>
                    <a:pt x="671" y="1836"/>
                  </a:lnTo>
                  <a:lnTo>
                    <a:pt x="671" y="1835"/>
                  </a:lnTo>
                  <a:lnTo>
                    <a:pt x="671" y="1835"/>
                  </a:lnTo>
                  <a:lnTo>
                    <a:pt x="672" y="1834"/>
                  </a:lnTo>
                  <a:lnTo>
                    <a:pt x="672" y="1833"/>
                  </a:lnTo>
                  <a:lnTo>
                    <a:pt x="673" y="1832"/>
                  </a:lnTo>
                  <a:lnTo>
                    <a:pt x="673" y="1831"/>
                  </a:lnTo>
                  <a:lnTo>
                    <a:pt x="674" y="1830"/>
                  </a:lnTo>
                  <a:lnTo>
                    <a:pt x="674" y="1829"/>
                  </a:lnTo>
                  <a:lnTo>
                    <a:pt x="674" y="1828"/>
                  </a:lnTo>
                  <a:lnTo>
                    <a:pt x="675" y="1827"/>
                  </a:lnTo>
                  <a:lnTo>
                    <a:pt x="675" y="1826"/>
                  </a:lnTo>
                  <a:lnTo>
                    <a:pt x="676" y="1825"/>
                  </a:lnTo>
                  <a:lnTo>
                    <a:pt x="676" y="1824"/>
                  </a:lnTo>
                  <a:lnTo>
                    <a:pt x="676" y="1824"/>
                  </a:lnTo>
                  <a:moveTo>
                    <a:pt x="703" y="1748"/>
                  </a:moveTo>
                  <a:lnTo>
                    <a:pt x="703" y="1748"/>
                  </a:lnTo>
                  <a:lnTo>
                    <a:pt x="703" y="1748"/>
                  </a:lnTo>
                  <a:lnTo>
                    <a:pt x="703" y="1747"/>
                  </a:lnTo>
                  <a:lnTo>
                    <a:pt x="703" y="1746"/>
                  </a:lnTo>
                  <a:lnTo>
                    <a:pt x="704" y="1745"/>
                  </a:lnTo>
                  <a:lnTo>
                    <a:pt x="704" y="1744"/>
                  </a:lnTo>
                  <a:lnTo>
                    <a:pt x="704" y="1743"/>
                  </a:lnTo>
                  <a:lnTo>
                    <a:pt x="705" y="1742"/>
                  </a:lnTo>
                  <a:lnTo>
                    <a:pt x="705" y="1741"/>
                  </a:lnTo>
                  <a:lnTo>
                    <a:pt x="705" y="1740"/>
                  </a:lnTo>
                  <a:lnTo>
                    <a:pt x="705" y="1739"/>
                  </a:lnTo>
                  <a:lnTo>
                    <a:pt x="706" y="1738"/>
                  </a:lnTo>
                  <a:lnTo>
                    <a:pt x="706" y="1737"/>
                  </a:lnTo>
                  <a:lnTo>
                    <a:pt x="706" y="1736"/>
                  </a:lnTo>
                  <a:lnTo>
                    <a:pt x="707" y="1735"/>
                  </a:lnTo>
                  <a:lnTo>
                    <a:pt x="707" y="1734"/>
                  </a:lnTo>
                  <a:lnTo>
                    <a:pt x="707" y="1733"/>
                  </a:lnTo>
                  <a:lnTo>
                    <a:pt x="708" y="1731"/>
                  </a:lnTo>
                  <a:lnTo>
                    <a:pt x="708" y="1730"/>
                  </a:lnTo>
                  <a:lnTo>
                    <a:pt x="708" y="1729"/>
                  </a:lnTo>
                  <a:lnTo>
                    <a:pt x="709" y="1728"/>
                  </a:lnTo>
                  <a:lnTo>
                    <a:pt x="709" y="1727"/>
                  </a:lnTo>
                  <a:lnTo>
                    <a:pt x="709" y="1726"/>
                  </a:lnTo>
                  <a:lnTo>
                    <a:pt x="709" y="1725"/>
                  </a:lnTo>
                  <a:lnTo>
                    <a:pt x="710" y="1724"/>
                  </a:lnTo>
                  <a:lnTo>
                    <a:pt x="710" y="1723"/>
                  </a:lnTo>
                  <a:lnTo>
                    <a:pt x="710" y="1722"/>
                  </a:lnTo>
                  <a:lnTo>
                    <a:pt x="711" y="1721"/>
                  </a:lnTo>
                  <a:lnTo>
                    <a:pt x="711" y="1720"/>
                  </a:lnTo>
                  <a:lnTo>
                    <a:pt x="711" y="1719"/>
                  </a:lnTo>
                  <a:lnTo>
                    <a:pt x="711" y="1718"/>
                  </a:lnTo>
                  <a:lnTo>
                    <a:pt x="712" y="1717"/>
                  </a:lnTo>
                  <a:lnTo>
                    <a:pt x="712" y="1716"/>
                  </a:lnTo>
                  <a:lnTo>
                    <a:pt x="712" y="1715"/>
                  </a:lnTo>
                  <a:lnTo>
                    <a:pt x="713" y="1714"/>
                  </a:lnTo>
                  <a:lnTo>
                    <a:pt x="713" y="1713"/>
                  </a:lnTo>
                  <a:lnTo>
                    <a:pt x="713" y="1712"/>
                  </a:lnTo>
                  <a:lnTo>
                    <a:pt x="713" y="1710"/>
                  </a:lnTo>
                  <a:lnTo>
                    <a:pt x="714" y="1709"/>
                  </a:lnTo>
                  <a:lnTo>
                    <a:pt x="714" y="1708"/>
                  </a:lnTo>
                  <a:lnTo>
                    <a:pt x="714" y="1707"/>
                  </a:lnTo>
                  <a:lnTo>
                    <a:pt x="715" y="1706"/>
                  </a:lnTo>
                  <a:lnTo>
                    <a:pt x="715" y="1705"/>
                  </a:lnTo>
                  <a:lnTo>
                    <a:pt x="715" y="1704"/>
                  </a:lnTo>
                  <a:lnTo>
                    <a:pt x="715" y="1703"/>
                  </a:lnTo>
                  <a:lnTo>
                    <a:pt x="716" y="1702"/>
                  </a:lnTo>
                  <a:lnTo>
                    <a:pt x="716" y="1701"/>
                  </a:lnTo>
                  <a:lnTo>
                    <a:pt x="716" y="1700"/>
                  </a:lnTo>
                  <a:lnTo>
                    <a:pt x="717" y="1699"/>
                  </a:lnTo>
                  <a:lnTo>
                    <a:pt x="717" y="1698"/>
                  </a:lnTo>
                  <a:lnTo>
                    <a:pt x="717" y="1697"/>
                  </a:lnTo>
                  <a:lnTo>
                    <a:pt x="717" y="1696"/>
                  </a:lnTo>
                  <a:lnTo>
                    <a:pt x="718" y="1695"/>
                  </a:lnTo>
                  <a:lnTo>
                    <a:pt x="718" y="1694"/>
                  </a:lnTo>
                  <a:lnTo>
                    <a:pt x="718" y="1693"/>
                  </a:lnTo>
                  <a:lnTo>
                    <a:pt x="718" y="1692"/>
                  </a:lnTo>
                  <a:lnTo>
                    <a:pt x="719" y="1690"/>
                  </a:lnTo>
                  <a:moveTo>
                    <a:pt x="737" y="1612"/>
                  </a:moveTo>
                  <a:lnTo>
                    <a:pt x="737" y="1612"/>
                  </a:lnTo>
                  <a:lnTo>
                    <a:pt x="737" y="1612"/>
                  </a:lnTo>
                  <a:lnTo>
                    <a:pt x="737" y="1611"/>
                  </a:lnTo>
                  <a:lnTo>
                    <a:pt x="737" y="1610"/>
                  </a:lnTo>
                  <a:lnTo>
                    <a:pt x="737" y="1609"/>
                  </a:lnTo>
                  <a:lnTo>
                    <a:pt x="738" y="1608"/>
                  </a:lnTo>
                  <a:lnTo>
                    <a:pt x="738" y="1607"/>
                  </a:lnTo>
                  <a:lnTo>
                    <a:pt x="738" y="1606"/>
                  </a:lnTo>
                  <a:lnTo>
                    <a:pt x="738" y="1605"/>
                  </a:lnTo>
                  <a:lnTo>
                    <a:pt x="739" y="1603"/>
                  </a:lnTo>
                  <a:lnTo>
                    <a:pt x="739" y="1602"/>
                  </a:lnTo>
                  <a:lnTo>
                    <a:pt x="739" y="1601"/>
                  </a:lnTo>
                  <a:lnTo>
                    <a:pt x="739" y="1600"/>
                  </a:lnTo>
                  <a:lnTo>
                    <a:pt x="739" y="1599"/>
                  </a:lnTo>
                  <a:lnTo>
                    <a:pt x="740" y="1598"/>
                  </a:lnTo>
                  <a:lnTo>
                    <a:pt x="740" y="1597"/>
                  </a:lnTo>
                  <a:lnTo>
                    <a:pt x="740" y="1596"/>
                  </a:lnTo>
                  <a:lnTo>
                    <a:pt x="740" y="1595"/>
                  </a:lnTo>
                  <a:lnTo>
                    <a:pt x="740" y="1594"/>
                  </a:lnTo>
                  <a:lnTo>
                    <a:pt x="741" y="1593"/>
                  </a:lnTo>
                  <a:lnTo>
                    <a:pt x="741" y="1592"/>
                  </a:lnTo>
                  <a:lnTo>
                    <a:pt x="741" y="1591"/>
                  </a:lnTo>
                  <a:lnTo>
                    <a:pt x="741" y="1590"/>
                  </a:lnTo>
                  <a:lnTo>
                    <a:pt x="741" y="1589"/>
                  </a:lnTo>
                  <a:lnTo>
                    <a:pt x="742" y="1588"/>
                  </a:lnTo>
                  <a:lnTo>
                    <a:pt x="742" y="1587"/>
                  </a:lnTo>
                  <a:lnTo>
                    <a:pt x="742" y="1586"/>
                  </a:lnTo>
                  <a:lnTo>
                    <a:pt x="742" y="1585"/>
                  </a:lnTo>
                  <a:lnTo>
                    <a:pt x="743" y="1584"/>
                  </a:lnTo>
                  <a:lnTo>
                    <a:pt x="743" y="1583"/>
                  </a:lnTo>
                  <a:lnTo>
                    <a:pt x="743" y="1582"/>
                  </a:lnTo>
                  <a:lnTo>
                    <a:pt x="743" y="1581"/>
                  </a:lnTo>
                  <a:lnTo>
                    <a:pt x="743" y="1580"/>
                  </a:lnTo>
                  <a:lnTo>
                    <a:pt x="744" y="1579"/>
                  </a:lnTo>
                  <a:lnTo>
                    <a:pt x="744" y="1578"/>
                  </a:lnTo>
                  <a:lnTo>
                    <a:pt x="744" y="1577"/>
                  </a:lnTo>
                  <a:lnTo>
                    <a:pt x="744" y="1576"/>
                  </a:lnTo>
                  <a:lnTo>
                    <a:pt x="744" y="1575"/>
                  </a:lnTo>
                  <a:lnTo>
                    <a:pt x="745" y="1574"/>
                  </a:lnTo>
                  <a:lnTo>
                    <a:pt x="745" y="1573"/>
                  </a:lnTo>
                  <a:lnTo>
                    <a:pt x="745" y="1572"/>
                  </a:lnTo>
                  <a:lnTo>
                    <a:pt x="745" y="1571"/>
                  </a:lnTo>
                  <a:lnTo>
                    <a:pt x="745" y="1570"/>
                  </a:lnTo>
                  <a:lnTo>
                    <a:pt x="746" y="1569"/>
                  </a:lnTo>
                  <a:lnTo>
                    <a:pt x="746" y="1568"/>
                  </a:lnTo>
                  <a:lnTo>
                    <a:pt x="746" y="1567"/>
                  </a:lnTo>
                  <a:lnTo>
                    <a:pt x="746" y="1566"/>
                  </a:lnTo>
                  <a:lnTo>
                    <a:pt x="746" y="1565"/>
                  </a:lnTo>
                  <a:lnTo>
                    <a:pt x="747" y="1564"/>
                  </a:lnTo>
                  <a:lnTo>
                    <a:pt x="747" y="1563"/>
                  </a:lnTo>
                  <a:lnTo>
                    <a:pt x="747" y="1562"/>
                  </a:lnTo>
                  <a:lnTo>
                    <a:pt x="747" y="1561"/>
                  </a:lnTo>
                  <a:lnTo>
                    <a:pt x="747" y="1560"/>
                  </a:lnTo>
                  <a:lnTo>
                    <a:pt x="748" y="1559"/>
                  </a:lnTo>
                  <a:lnTo>
                    <a:pt x="748" y="1558"/>
                  </a:lnTo>
                  <a:lnTo>
                    <a:pt x="748" y="1557"/>
                  </a:lnTo>
                  <a:lnTo>
                    <a:pt x="748" y="1556"/>
                  </a:lnTo>
                  <a:lnTo>
                    <a:pt x="748" y="1555"/>
                  </a:lnTo>
                  <a:lnTo>
                    <a:pt x="749" y="1554"/>
                  </a:lnTo>
                  <a:lnTo>
                    <a:pt x="749" y="1554"/>
                  </a:lnTo>
                  <a:moveTo>
                    <a:pt x="764" y="1475"/>
                  </a:moveTo>
                  <a:lnTo>
                    <a:pt x="764" y="1475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65" y="1473"/>
                  </a:lnTo>
                  <a:lnTo>
                    <a:pt x="765" y="1472"/>
                  </a:lnTo>
                  <a:lnTo>
                    <a:pt x="765" y="1471"/>
                  </a:lnTo>
                  <a:lnTo>
                    <a:pt x="765" y="1470"/>
                  </a:lnTo>
                  <a:lnTo>
                    <a:pt x="765" y="1470"/>
                  </a:lnTo>
                  <a:lnTo>
                    <a:pt x="766" y="1469"/>
                  </a:lnTo>
                  <a:lnTo>
                    <a:pt x="766" y="1468"/>
                  </a:lnTo>
                  <a:lnTo>
                    <a:pt x="766" y="1467"/>
                  </a:lnTo>
                  <a:lnTo>
                    <a:pt x="766" y="1466"/>
                  </a:lnTo>
                  <a:lnTo>
                    <a:pt x="766" y="1465"/>
                  </a:lnTo>
                  <a:lnTo>
                    <a:pt x="767" y="1464"/>
                  </a:lnTo>
                  <a:lnTo>
                    <a:pt x="767" y="1463"/>
                  </a:lnTo>
                  <a:lnTo>
                    <a:pt x="767" y="1463"/>
                  </a:lnTo>
                  <a:lnTo>
                    <a:pt x="767" y="1462"/>
                  </a:lnTo>
                  <a:lnTo>
                    <a:pt x="767" y="1461"/>
                  </a:lnTo>
                  <a:lnTo>
                    <a:pt x="768" y="1460"/>
                  </a:lnTo>
                  <a:lnTo>
                    <a:pt x="768" y="1459"/>
                  </a:lnTo>
                  <a:lnTo>
                    <a:pt x="768" y="1458"/>
                  </a:lnTo>
                  <a:lnTo>
                    <a:pt x="768" y="1457"/>
                  </a:lnTo>
                  <a:lnTo>
                    <a:pt x="768" y="1456"/>
                  </a:lnTo>
                  <a:lnTo>
                    <a:pt x="769" y="1456"/>
                  </a:lnTo>
                  <a:lnTo>
                    <a:pt x="769" y="1455"/>
                  </a:lnTo>
                  <a:lnTo>
                    <a:pt x="769" y="1454"/>
                  </a:lnTo>
                  <a:lnTo>
                    <a:pt x="769" y="1453"/>
                  </a:lnTo>
                  <a:lnTo>
                    <a:pt x="769" y="1452"/>
                  </a:lnTo>
                  <a:lnTo>
                    <a:pt x="769" y="1451"/>
                  </a:lnTo>
                  <a:lnTo>
                    <a:pt x="770" y="1451"/>
                  </a:lnTo>
                  <a:lnTo>
                    <a:pt x="770" y="1450"/>
                  </a:lnTo>
                  <a:lnTo>
                    <a:pt x="770" y="1449"/>
                  </a:lnTo>
                  <a:lnTo>
                    <a:pt x="770" y="1448"/>
                  </a:lnTo>
                  <a:lnTo>
                    <a:pt x="770" y="1447"/>
                  </a:lnTo>
                  <a:lnTo>
                    <a:pt x="771" y="1446"/>
                  </a:lnTo>
                  <a:lnTo>
                    <a:pt x="771" y="1445"/>
                  </a:lnTo>
                  <a:lnTo>
                    <a:pt x="771" y="1445"/>
                  </a:lnTo>
                  <a:lnTo>
                    <a:pt x="771" y="1444"/>
                  </a:lnTo>
                  <a:lnTo>
                    <a:pt x="771" y="1443"/>
                  </a:lnTo>
                  <a:lnTo>
                    <a:pt x="772" y="1442"/>
                  </a:lnTo>
                  <a:lnTo>
                    <a:pt x="772" y="1441"/>
                  </a:lnTo>
                  <a:lnTo>
                    <a:pt x="772" y="1440"/>
                  </a:lnTo>
                  <a:lnTo>
                    <a:pt x="772" y="1440"/>
                  </a:lnTo>
                  <a:lnTo>
                    <a:pt x="772" y="1439"/>
                  </a:lnTo>
                  <a:lnTo>
                    <a:pt x="773" y="1438"/>
                  </a:lnTo>
                  <a:lnTo>
                    <a:pt x="773" y="1437"/>
                  </a:lnTo>
                  <a:lnTo>
                    <a:pt x="773" y="1436"/>
                  </a:lnTo>
                  <a:lnTo>
                    <a:pt x="773" y="1436"/>
                  </a:lnTo>
                  <a:lnTo>
                    <a:pt x="773" y="1435"/>
                  </a:lnTo>
                  <a:lnTo>
                    <a:pt x="774" y="1434"/>
                  </a:lnTo>
                  <a:lnTo>
                    <a:pt x="774" y="1433"/>
                  </a:lnTo>
                  <a:lnTo>
                    <a:pt x="774" y="1432"/>
                  </a:lnTo>
                  <a:lnTo>
                    <a:pt x="774" y="1431"/>
                  </a:lnTo>
                  <a:lnTo>
                    <a:pt x="774" y="1431"/>
                  </a:lnTo>
                  <a:lnTo>
                    <a:pt x="775" y="1430"/>
                  </a:lnTo>
                  <a:lnTo>
                    <a:pt x="775" y="1429"/>
                  </a:lnTo>
                  <a:lnTo>
                    <a:pt x="775" y="1428"/>
                  </a:lnTo>
                  <a:lnTo>
                    <a:pt x="775" y="1427"/>
                  </a:lnTo>
                  <a:lnTo>
                    <a:pt x="775" y="1427"/>
                  </a:lnTo>
                  <a:lnTo>
                    <a:pt x="776" y="1426"/>
                  </a:lnTo>
                  <a:lnTo>
                    <a:pt x="776" y="1425"/>
                  </a:lnTo>
                  <a:lnTo>
                    <a:pt x="776" y="1424"/>
                  </a:lnTo>
                  <a:lnTo>
                    <a:pt x="776" y="1423"/>
                  </a:lnTo>
                  <a:lnTo>
                    <a:pt x="776" y="1423"/>
                  </a:lnTo>
                  <a:lnTo>
                    <a:pt x="777" y="1422"/>
                  </a:lnTo>
                  <a:lnTo>
                    <a:pt x="777" y="1421"/>
                  </a:lnTo>
                  <a:lnTo>
                    <a:pt x="777" y="1420"/>
                  </a:lnTo>
                  <a:lnTo>
                    <a:pt x="777" y="1420"/>
                  </a:lnTo>
                  <a:lnTo>
                    <a:pt x="777" y="1419"/>
                  </a:lnTo>
                  <a:lnTo>
                    <a:pt x="778" y="1418"/>
                  </a:lnTo>
                  <a:lnTo>
                    <a:pt x="778" y="1417"/>
                  </a:lnTo>
                  <a:lnTo>
                    <a:pt x="778" y="1417"/>
                  </a:lnTo>
                  <a:moveTo>
                    <a:pt x="796" y="1339"/>
                  </a:moveTo>
                  <a:lnTo>
                    <a:pt x="796" y="1339"/>
                  </a:lnTo>
                  <a:lnTo>
                    <a:pt x="796" y="1339"/>
                  </a:lnTo>
                  <a:lnTo>
                    <a:pt x="796" y="1338"/>
                  </a:lnTo>
                  <a:lnTo>
                    <a:pt x="796" y="1337"/>
                  </a:lnTo>
                  <a:lnTo>
                    <a:pt x="796" y="1337"/>
                  </a:lnTo>
                  <a:lnTo>
                    <a:pt x="796" y="1336"/>
                  </a:lnTo>
                  <a:lnTo>
                    <a:pt x="797" y="1335"/>
                  </a:lnTo>
                  <a:lnTo>
                    <a:pt x="797" y="1335"/>
                  </a:lnTo>
                  <a:lnTo>
                    <a:pt x="797" y="1334"/>
                  </a:lnTo>
                  <a:lnTo>
                    <a:pt x="797" y="1333"/>
                  </a:lnTo>
                  <a:lnTo>
                    <a:pt x="797" y="1333"/>
                  </a:lnTo>
                  <a:lnTo>
                    <a:pt x="797" y="1332"/>
                  </a:lnTo>
                  <a:lnTo>
                    <a:pt x="797" y="1332"/>
                  </a:lnTo>
                  <a:lnTo>
                    <a:pt x="797" y="1331"/>
                  </a:lnTo>
                  <a:lnTo>
                    <a:pt x="798" y="1330"/>
                  </a:lnTo>
                  <a:lnTo>
                    <a:pt x="798" y="1330"/>
                  </a:lnTo>
                  <a:lnTo>
                    <a:pt x="798" y="1329"/>
                  </a:lnTo>
                  <a:lnTo>
                    <a:pt x="798" y="1328"/>
                  </a:lnTo>
                  <a:lnTo>
                    <a:pt x="798" y="1328"/>
                  </a:lnTo>
                  <a:lnTo>
                    <a:pt x="798" y="1327"/>
                  </a:lnTo>
                  <a:lnTo>
                    <a:pt x="798" y="1327"/>
                  </a:lnTo>
                  <a:lnTo>
                    <a:pt x="798" y="1326"/>
                  </a:lnTo>
                  <a:lnTo>
                    <a:pt x="799" y="1325"/>
                  </a:lnTo>
                  <a:lnTo>
                    <a:pt x="799" y="1325"/>
                  </a:lnTo>
                  <a:lnTo>
                    <a:pt x="799" y="1324"/>
                  </a:lnTo>
                  <a:lnTo>
                    <a:pt x="799" y="1323"/>
                  </a:lnTo>
                  <a:lnTo>
                    <a:pt x="799" y="1323"/>
                  </a:lnTo>
                  <a:lnTo>
                    <a:pt x="799" y="1322"/>
                  </a:lnTo>
                  <a:lnTo>
                    <a:pt x="799" y="1322"/>
                  </a:lnTo>
                  <a:lnTo>
                    <a:pt x="799" y="1321"/>
                  </a:lnTo>
                  <a:lnTo>
                    <a:pt x="800" y="1320"/>
                  </a:lnTo>
                  <a:lnTo>
                    <a:pt x="800" y="1320"/>
                  </a:lnTo>
                  <a:lnTo>
                    <a:pt x="800" y="1319"/>
                  </a:lnTo>
                  <a:lnTo>
                    <a:pt x="800" y="1319"/>
                  </a:lnTo>
                  <a:lnTo>
                    <a:pt x="800" y="1318"/>
                  </a:lnTo>
                  <a:lnTo>
                    <a:pt x="800" y="1317"/>
                  </a:lnTo>
                  <a:lnTo>
                    <a:pt x="800" y="1317"/>
                  </a:lnTo>
                  <a:lnTo>
                    <a:pt x="800" y="1316"/>
                  </a:lnTo>
                  <a:lnTo>
                    <a:pt x="801" y="1316"/>
                  </a:lnTo>
                  <a:lnTo>
                    <a:pt x="801" y="1315"/>
                  </a:lnTo>
                  <a:lnTo>
                    <a:pt x="801" y="1314"/>
                  </a:lnTo>
                  <a:lnTo>
                    <a:pt x="801" y="1314"/>
                  </a:lnTo>
                  <a:lnTo>
                    <a:pt x="801" y="1313"/>
                  </a:lnTo>
                  <a:lnTo>
                    <a:pt x="801" y="1312"/>
                  </a:lnTo>
                  <a:lnTo>
                    <a:pt x="801" y="1312"/>
                  </a:lnTo>
                  <a:lnTo>
                    <a:pt x="801" y="1311"/>
                  </a:lnTo>
                  <a:lnTo>
                    <a:pt x="801" y="1311"/>
                  </a:lnTo>
                  <a:lnTo>
                    <a:pt x="802" y="1310"/>
                  </a:lnTo>
                  <a:lnTo>
                    <a:pt x="802" y="1309"/>
                  </a:lnTo>
                  <a:lnTo>
                    <a:pt x="802" y="1309"/>
                  </a:lnTo>
                  <a:lnTo>
                    <a:pt x="802" y="1308"/>
                  </a:lnTo>
                  <a:lnTo>
                    <a:pt x="802" y="1308"/>
                  </a:lnTo>
                  <a:lnTo>
                    <a:pt x="802" y="1307"/>
                  </a:lnTo>
                  <a:lnTo>
                    <a:pt x="802" y="1307"/>
                  </a:lnTo>
                  <a:lnTo>
                    <a:pt x="802" y="1306"/>
                  </a:lnTo>
                  <a:lnTo>
                    <a:pt x="802" y="1305"/>
                  </a:lnTo>
                  <a:lnTo>
                    <a:pt x="803" y="1305"/>
                  </a:lnTo>
                  <a:lnTo>
                    <a:pt x="803" y="1304"/>
                  </a:lnTo>
                  <a:lnTo>
                    <a:pt x="803" y="1304"/>
                  </a:lnTo>
                  <a:lnTo>
                    <a:pt x="803" y="1303"/>
                  </a:lnTo>
                  <a:lnTo>
                    <a:pt x="803" y="1302"/>
                  </a:lnTo>
                  <a:lnTo>
                    <a:pt x="803" y="1302"/>
                  </a:lnTo>
                  <a:lnTo>
                    <a:pt x="803" y="1301"/>
                  </a:lnTo>
                  <a:lnTo>
                    <a:pt x="803" y="1301"/>
                  </a:lnTo>
                  <a:lnTo>
                    <a:pt x="803" y="1300"/>
                  </a:lnTo>
                  <a:lnTo>
                    <a:pt x="804" y="1299"/>
                  </a:lnTo>
                  <a:lnTo>
                    <a:pt x="804" y="1299"/>
                  </a:lnTo>
                  <a:lnTo>
                    <a:pt x="804" y="1298"/>
                  </a:lnTo>
                  <a:lnTo>
                    <a:pt x="804" y="1298"/>
                  </a:lnTo>
                  <a:lnTo>
                    <a:pt x="804" y="1297"/>
                  </a:lnTo>
                  <a:lnTo>
                    <a:pt x="804" y="1297"/>
                  </a:lnTo>
                  <a:lnTo>
                    <a:pt x="804" y="1296"/>
                  </a:lnTo>
                  <a:lnTo>
                    <a:pt x="804" y="1295"/>
                  </a:lnTo>
                  <a:lnTo>
                    <a:pt x="804" y="1295"/>
                  </a:lnTo>
                  <a:lnTo>
                    <a:pt x="804" y="1294"/>
                  </a:lnTo>
                  <a:lnTo>
                    <a:pt x="805" y="1294"/>
                  </a:lnTo>
                  <a:lnTo>
                    <a:pt x="805" y="1293"/>
                  </a:lnTo>
                  <a:lnTo>
                    <a:pt x="805" y="1292"/>
                  </a:lnTo>
                  <a:lnTo>
                    <a:pt x="805" y="1292"/>
                  </a:lnTo>
                  <a:lnTo>
                    <a:pt x="805" y="1291"/>
                  </a:lnTo>
                  <a:lnTo>
                    <a:pt x="805" y="1291"/>
                  </a:lnTo>
                  <a:lnTo>
                    <a:pt x="805" y="1290"/>
                  </a:lnTo>
                  <a:lnTo>
                    <a:pt x="805" y="1290"/>
                  </a:lnTo>
                  <a:lnTo>
                    <a:pt x="805" y="1289"/>
                  </a:lnTo>
                  <a:lnTo>
                    <a:pt x="806" y="1288"/>
                  </a:lnTo>
                  <a:lnTo>
                    <a:pt x="806" y="1288"/>
                  </a:lnTo>
                  <a:lnTo>
                    <a:pt x="806" y="1287"/>
                  </a:lnTo>
                  <a:lnTo>
                    <a:pt x="806" y="1287"/>
                  </a:lnTo>
                  <a:lnTo>
                    <a:pt x="806" y="1286"/>
                  </a:lnTo>
                  <a:lnTo>
                    <a:pt x="806" y="1286"/>
                  </a:lnTo>
                  <a:lnTo>
                    <a:pt x="806" y="1285"/>
                  </a:lnTo>
                  <a:lnTo>
                    <a:pt x="806" y="1284"/>
                  </a:lnTo>
                  <a:lnTo>
                    <a:pt x="806" y="1284"/>
                  </a:lnTo>
                  <a:lnTo>
                    <a:pt x="806" y="1283"/>
                  </a:lnTo>
                  <a:lnTo>
                    <a:pt x="807" y="1283"/>
                  </a:lnTo>
                  <a:lnTo>
                    <a:pt x="807" y="1282"/>
                  </a:lnTo>
                  <a:lnTo>
                    <a:pt x="807" y="1282"/>
                  </a:lnTo>
                  <a:lnTo>
                    <a:pt x="807" y="1281"/>
                  </a:lnTo>
                  <a:lnTo>
                    <a:pt x="807" y="1280"/>
                  </a:lnTo>
                  <a:lnTo>
                    <a:pt x="807" y="1280"/>
                  </a:lnTo>
                  <a:moveTo>
                    <a:pt x="820" y="1201"/>
                  </a:moveTo>
                  <a:lnTo>
                    <a:pt x="820" y="1201"/>
                  </a:lnTo>
                  <a:lnTo>
                    <a:pt x="820" y="1201"/>
                  </a:lnTo>
                  <a:lnTo>
                    <a:pt x="820" y="1200"/>
                  </a:lnTo>
                  <a:lnTo>
                    <a:pt x="820" y="1200"/>
                  </a:lnTo>
                  <a:lnTo>
                    <a:pt x="820" y="1199"/>
                  </a:lnTo>
                  <a:lnTo>
                    <a:pt x="820" y="1199"/>
                  </a:lnTo>
                  <a:lnTo>
                    <a:pt x="820" y="1198"/>
                  </a:lnTo>
                  <a:lnTo>
                    <a:pt x="820" y="1197"/>
                  </a:lnTo>
                  <a:lnTo>
                    <a:pt x="821" y="1197"/>
                  </a:lnTo>
                  <a:lnTo>
                    <a:pt x="821" y="1196"/>
                  </a:lnTo>
                  <a:lnTo>
                    <a:pt x="821" y="1196"/>
                  </a:lnTo>
                  <a:lnTo>
                    <a:pt x="821" y="1195"/>
                  </a:lnTo>
                  <a:lnTo>
                    <a:pt x="821" y="1195"/>
                  </a:lnTo>
                  <a:lnTo>
                    <a:pt x="821" y="1194"/>
                  </a:lnTo>
                  <a:lnTo>
                    <a:pt x="821" y="1194"/>
                  </a:lnTo>
                  <a:lnTo>
                    <a:pt x="821" y="1193"/>
                  </a:lnTo>
                  <a:lnTo>
                    <a:pt x="821" y="1193"/>
                  </a:lnTo>
                  <a:lnTo>
                    <a:pt x="821" y="1192"/>
                  </a:lnTo>
                  <a:lnTo>
                    <a:pt x="821" y="1192"/>
                  </a:lnTo>
                  <a:lnTo>
                    <a:pt x="821" y="1191"/>
                  </a:lnTo>
                  <a:lnTo>
                    <a:pt x="822" y="1191"/>
                  </a:lnTo>
                  <a:lnTo>
                    <a:pt x="822" y="1190"/>
                  </a:lnTo>
                  <a:lnTo>
                    <a:pt x="822" y="1189"/>
                  </a:lnTo>
                  <a:lnTo>
                    <a:pt x="822" y="1189"/>
                  </a:lnTo>
                  <a:lnTo>
                    <a:pt x="822" y="1188"/>
                  </a:lnTo>
                  <a:lnTo>
                    <a:pt x="822" y="1188"/>
                  </a:lnTo>
                  <a:lnTo>
                    <a:pt x="822" y="1187"/>
                  </a:lnTo>
                  <a:lnTo>
                    <a:pt x="822" y="1187"/>
                  </a:lnTo>
                  <a:lnTo>
                    <a:pt x="822" y="1186"/>
                  </a:lnTo>
                  <a:lnTo>
                    <a:pt x="822" y="1186"/>
                  </a:lnTo>
                  <a:lnTo>
                    <a:pt x="822" y="1185"/>
                  </a:lnTo>
                  <a:lnTo>
                    <a:pt x="823" y="1185"/>
                  </a:lnTo>
                  <a:lnTo>
                    <a:pt x="823" y="1184"/>
                  </a:lnTo>
                  <a:lnTo>
                    <a:pt x="823" y="1184"/>
                  </a:lnTo>
                  <a:lnTo>
                    <a:pt x="823" y="1183"/>
                  </a:lnTo>
                  <a:lnTo>
                    <a:pt x="823" y="1183"/>
                  </a:lnTo>
                  <a:lnTo>
                    <a:pt x="823" y="1182"/>
                  </a:lnTo>
                  <a:lnTo>
                    <a:pt x="823" y="1181"/>
                  </a:lnTo>
                  <a:lnTo>
                    <a:pt x="823" y="1181"/>
                  </a:lnTo>
                  <a:lnTo>
                    <a:pt x="823" y="1180"/>
                  </a:lnTo>
                  <a:lnTo>
                    <a:pt x="823" y="1180"/>
                  </a:lnTo>
                  <a:lnTo>
                    <a:pt x="823" y="1179"/>
                  </a:lnTo>
                  <a:lnTo>
                    <a:pt x="823" y="1179"/>
                  </a:lnTo>
                  <a:lnTo>
                    <a:pt x="824" y="1178"/>
                  </a:lnTo>
                  <a:lnTo>
                    <a:pt x="824" y="1178"/>
                  </a:lnTo>
                  <a:lnTo>
                    <a:pt x="824" y="1177"/>
                  </a:lnTo>
                  <a:lnTo>
                    <a:pt x="824" y="1177"/>
                  </a:lnTo>
                  <a:lnTo>
                    <a:pt x="824" y="1176"/>
                  </a:lnTo>
                  <a:lnTo>
                    <a:pt x="824" y="1176"/>
                  </a:lnTo>
                  <a:lnTo>
                    <a:pt x="824" y="1175"/>
                  </a:lnTo>
                  <a:lnTo>
                    <a:pt x="824" y="1174"/>
                  </a:lnTo>
                  <a:lnTo>
                    <a:pt x="824" y="1174"/>
                  </a:lnTo>
                  <a:lnTo>
                    <a:pt x="824" y="1173"/>
                  </a:lnTo>
                  <a:lnTo>
                    <a:pt x="824" y="1173"/>
                  </a:lnTo>
                  <a:lnTo>
                    <a:pt x="825" y="1172"/>
                  </a:lnTo>
                  <a:lnTo>
                    <a:pt x="825" y="1172"/>
                  </a:lnTo>
                  <a:lnTo>
                    <a:pt x="825" y="1171"/>
                  </a:lnTo>
                  <a:lnTo>
                    <a:pt x="825" y="1171"/>
                  </a:lnTo>
                  <a:lnTo>
                    <a:pt x="825" y="1170"/>
                  </a:lnTo>
                  <a:lnTo>
                    <a:pt x="825" y="1170"/>
                  </a:lnTo>
                  <a:lnTo>
                    <a:pt x="825" y="1169"/>
                  </a:lnTo>
                  <a:lnTo>
                    <a:pt x="825" y="1169"/>
                  </a:lnTo>
                  <a:lnTo>
                    <a:pt x="825" y="1168"/>
                  </a:lnTo>
                  <a:lnTo>
                    <a:pt x="825" y="1167"/>
                  </a:lnTo>
                  <a:lnTo>
                    <a:pt x="826" y="1167"/>
                  </a:lnTo>
                  <a:lnTo>
                    <a:pt x="826" y="1166"/>
                  </a:lnTo>
                  <a:lnTo>
                    <a:pt x="826" y="1166"/>
                  </a:lnTo>
                  <a:lnTo>
                    <a:pt x="826" y="1165"/>
                  </a:lnTo>
                  <a:lnTo>
                    <a:pt x="826" y="1165"/>
                  </a:lnTo>
                  <a:lnTo>
                    <a:pt x="826" y="1164"/>
                  </a:lnTo>
                  <a:lnTo>
                    <a:pt x="826" y="1164"/>
                  </a:lnTo>
                  <a:lnTo>
                    <a:pt x="826" y="1163"/>
                  </a:lnTo>
                  <a:lnTo>
                    <a:pt x="826" y="1163"/>
                  </a:lnTo>
                  <a:lnTo>
                    <a:pt x="826" y="1162"/>
                  </a:lnTo>
                  <a:lnTo>
                    <a:pt x="826" y="1161"/>
                  </a:lnTo>
                  <a:lnTo>
                    <a:pt x="827" y="1161"/>
                  </a:lnTo>
                  <a:lnTo>
                    <a:pt x="827" y="1160"/>
                  </a:lnTo>
                  <a:lnTo>
                    <a:pt x="827" y="1160"/>
                  </a:lnTo>
                  <a:lnTo>
                    <a:pt x="827" y="1159"/>
                  </a:lnTo>
                  <a:lnTo>
                    <a:pt x="827" y="1159"/>
                  </a:lnTo>
                  <a:lnTo>
                    <a:pt x="827" y="1158"/>
                  </a:lnTo>
                  <a:lnTo>
                    <a:pt x="827" y="1158"/>
                  </a:lnTo>
                  <a:lnTo>
                    <a:pt x="827" y="1157"/>
                  </a:lnTo>
                  <a:lnTo>
                    <a:pt x="827" y="1157"/>
                  </a:lnTo>
                  <a:lnTo>
                    <a:pt x="827" y="1156"/>
                  </a:lnTo>
                  <a:lnTo>
                    <a:pt x="828" y="1155"/>
                  </a:lnTo>
                  <a:lnTo>
                    <a:pt x="828" y="1155"/>
                  </a:lnTo>
                  <a:lnTo>
                    <a:pt x="828" y="1154"/>
                  </a:lnTo>
                  <a:lnTo>
                    <a:pt x="828" y="1154"/>
                  </a:lnTo>
                  <a:lnTo>
                    <a:pt x="828" y="1153"/>
                  </a:lnTo>
                  <a:lnTo>
                    <a:pt x="828" y="1153"/>
                  </a:lnTo>
                  <a:lnTo>
                    <a:pt x="828" y="1152"/>
                  </a:lnTo>
                  <a:lnTo>
                    <a:pt x="828" y="1152"/>
                  </a:lnTo>
                  <a:lnTo>
                    <a:pt x="828" y="1151"/>
                  </a:lnTo>
                  <a:lnTo>
                    <a:pt x="828" y="1150"/>
                  </a:lnTo>
                  <a:lnTo>
                    <a:pt x="829" y="1150"/>
                  </a:lnTo>
                  <a:lnTo>
                    <a:pt x="829" y="1149"/>
                  </a:lnTo>
                  <a:lnTo>
                    <a:pt x="829" y="1149"/>
                  </a:lnTo>
                  <a:lnTo>
                    <a:pt x="829" y="1148"/>
                  </a:lnTo>
                  <a:lnTo>
                    <a:pt x="829" y="1148"/>
                  </a:lnTo>
                  <a:lnTo>
                    <a:pt x="829" y="1147"/>
                  </a:lnTo>
                  <a:lnTo>
                    <a:pt x="829" y="1147"/>
                  </a:lnTo>
                  <a:lnTo>
                    <a:pt x="829" y="1146"/>
                  </a:lnTo>
                  <a:lnTo>
                    <a:pt x="829" y="1145"/>
                  </a:lnTo>
                  <a:lnTo>
                    <a:pt x="829" y="1145"/>
                  </a:lnTo>
                  <a:lnTo>
                    <a:pt x="830" y="1144"/>
                  </a:lnTo>
                  <a:lnTo>
                    <a:pt x="830" y="1144"/>
                  </a:lnTo>
                  <a:lnTo>
                    <a:pt x="830" y="1143"/>
                  </a:lnTo>
                  <a:lnTo>
                    <a:pt x="830" y="1143"/>
                  </a:lnTo>
                  <a:lnTo>
                    <a:pt x="830" y="1142"/>
                  </a:lnTo>
                  <a:lnTo>
                    <a:pt x="830" y="1142"/>
                  </a:lnTo>
                  <a:moveTo>
                    <a:pt x="845" y="1063"/>
                  </a:moveTo>
                  <a:lnTo>
                    <a:pt x="845" y="1063"/>
                  </a:lnTo>
                  <a:lnTo>
                    <a:pt x="845" y="1063"/>
                  </a:lnTo>
                  <a:lnTo>
                    <a:pt x="845" y="1062"/>
                  </a:lnTo>
                  <a:lnTo>
                    <a:pt x="846" y="1061"/>
                  </a:lnTo>
                  <a:lnTo>
                    <a:pt x="846" y="1060"/>
                  </a:lnTo>
                  <a:lnTo>
                    <a:pt x="846" y="1059"/>
                  </a:lnTo>
                  <a:lnTo>
                    <a:pt x="846" y="1058"/>
                  </a:lnTo>
                  <a:lnTo>
                    <a:pt x="847" y="1057"/>
                  </a:lnTo>
                  <a:lnTo>
                    <a:pt x="847" y="1055"/>
                  </a:lnTo>
                  <a:lnTo>
                    <a:pt x="847" y="1054"/>
                  </a:lnTo>
                  <a:lnTo>
                    <a:pt x="847" y="1053"/>
                  </a:lnTo>
                  <a:lnTo>
                    <a:pt x="847" y="1052"/>
                  </a:lnTo>
                  <a:lnTo>
                    <a:pt x="848" y="1051"/>
                  </a:lnTo>
                  <a:lnTo>
                    <a:pt x="848" y="1050"/>
                  </a:lnTo>
                  <a:lnTo>
                    <a:pt x="848" y="1049"/>
                  </a:lnTo>
                  <a:lnTo>
                    <a:pt x="848" y="1048"/>
                  </a:lnTo>
                  <a:lnTo>
                    <a:pt x="848" y="1047"/>
                  </a:lnTo>
                  <a:lnTo>
                    <a:pt x="849" y="1046"/>
                  </a:lnTo>
                  <a:lnTo>
                    <a:pt x="849" y="1045"/>
                  </a:lnTo>
                  <a:lnTo>
                    <a:pt x="849" y="1043"/>
                  </a:lnTo>
                  <a:lnTo>
                    <a:pt x="849" y="1042"/>
                  </a:lnTo>
                  <a:lnTo>
                    <a:pt x="849" y="1041"/>
                  </a:lnTo>
                  <a:lnTo>
                    <a:pt x="850" y="1040"/>
                  </a:lnTo>
                  <a:lnTo>
                    <a:pt x="850" y="1039"/>
                  </a:lnTo>
                  <a:lnTo>
                    <a:pt x="850" y="1038"/>
                  </a:lnTo>
                  <a:lnTo>
                    <a:pt x="850" y="1037"/>
                  </a:lnTo>
                  <a:lnTo>
                    <a:pt x="851" y="1036"/>
                  </a:lnTo>
                  <a:lnTo>
                    <a:pt x="851" y="1035"/>
                  </a:lnTo>
                  <a:lnTo>
                    <a:pt x="851" y="1034"/>
                  </a:lnTo>
                  <a:lnTo>
                    <a:pt x="851" y="1033"/>
                  </a:lnTo>
                  <a:lnTo>
                    <a:pt x="851" y="1031"/>
                  </a:lnTo>
                  <a:lnTo>
                    <a:pt x="852" y="1030"/>
                  </a:lnTo>
                  <a:lnTo>
                    <a:pt x="852" y="1029"/>
                  </a:lnTo>
                  <a:lnTo>
                    <a:pt x="852" y="1028"/>
                  </a:lnTo>
                  <a:lnTo>
                    <a:pt x="852" y="1027"/>
                  </a:lnTo>
                  <a:lnTo>
                    <a:pt x="852" y="1026"/>
                  </a:lnTo>
                  <a:lnTo>
                    <a:pt x="853" y="1025"/>
                  </a:lnTo>
                  <a:lnTo>
                    <a:pt x="853" y="1024"/>
                  </a:lnTo>
                  <a:lnTo>
                    <a:pt x="853" y="1023"/>
                  </a:lnTo>
                  <a:lnTo>
                    <a:pt x="853" y="1022"/>
                  </a:lnTo>
                  <a:lnTo>
                    <a:pt x="853" y="1021"/>
                  </a:lnTo>
                  <a:lnTo>
                    <a:pt x="854" y="1019"/>
                  </a:lnTo>
                  <a:lnTo>
                    <a:pt x="854" y="1018"/>
                  </a:lnTo>
                  <a:lnTo>
                    <a:pt x="854" y="1017"/>
                  </a:lnTo>
                  <a:lnTo>
                    <a:pt x="854" y="1016"/>
                  </a:lnTo>
                  <a:lnTo>
                    <a:pt x="854" y="1015"/>
                  </a:lnTo>
                  <a:lnTo>
                    <a:pt x="855" y="1014"/>
                  </a:lnTo>
                  <a:lnTo>
                    <a:pt x="855" y="1013"/>
                  </a:lnTo>
                  <a:lnTo>
                    <a:pt x="855" y="1012"/>
                  </a:lnTo>
                  <a:lnTo>
                    <a:pt x="855" y="1011"/>
                  </a:lnTo>
                  <a:lnTo>
                    <a:pt x="856" y="1010"/>
                  </a:lnTo>
                  <a:lnTo>
                    <a:pt x="856" y="1009"/>
                  </a:lnTo>
                  <a:lnTo>
                    <a:pt x="856" y="1008"/>
                  </a:lnTo>
                  <a:lnTo>
                    <a:pt x="856" y="1006"/>
                  </a:lnTo>
                  <a:lnTo>
                    <a:pt x="856" y="1005"/>
                  </a:lnTo>
                  <a:lnTo>
                    <a:pt x="857" y="1004"/>
                  </a:lnTo>
                  <a:moveTo>
                    <a:pt x="872" y="926"/>
                  </a:moveTo>
                  <a:lnTo>
                    <a:pt x="872" y="926"/>
                  </a:lnTo>
                  <a:lnTo>
                    <a:pt x="872" y="925"/>
                  </a:lnTo>
                  <a:lnTo>
                    <a:pt x="873" y="924"/>
                  </a:lnTo>
                  <a:lnTo>
                    <a:pt x="873" y="923"/>
                  </a:lnTo>
                  <a:lnTo>
                    <a:pt x="873" y="922"/>
                  </a:lnTo>
                  <a:lnTo>
                    <a:pt x="873" y="921"/>
                  </a:lnTo>
                  <a:lnTo>
                    <a:pt x="874" y="920"/>
                  </a:lnTo>
                  <a:lnTo>
                    <a:pt x="874" y="919"/>
                  </a:lnTo>
                  <a:lnTo>
                    <a:pt x="874" y="918"/>
                  </a:lnTo>
                  <a:lnTo>
                    <a:pt x="874" y="917"/>
                  </a:lnTo>
                  <a:lnTo>
                    <a:pt x="874" y="915"/>
                  </a:lnTo>
                  <a:lnTo>
                    <a:pt x="875" y="914"/>
                  </a:lnTo>
                  <a:lnTo>
                    <a:pt x="875" y="913"/>
                  </a:lnTo>
                  <a:lnTo>
                    <a:pt x="875" y="912"/>
                  </a:lnTo>
                  <a:lnTo>
                    <a:pt x="875" y="911"/>
                  </a:lnTo>
                  <a:lnTo>
                    <a:pt x="876" y="910"/>
                  </a:lnTo>
                  <a:lnTo>
                    <a:pt x="876" y="909"/>
                  </a:lnTo>
                  <a:lnTo>
                    <a:pt x="876" y="908"/>
                  </a:lnTo>
                  <a:lnTo>
                    <a:pt x="876" y="907"/>
                  </a:lnTo>
                  <a:lnTo>
                    <a:pt x="876" y="906"/>
                  </a:lnTo>
                  <a:lnTo>
                    <a:pt x="877" y="905"/>
                  </a:lnTo>
                  <a:lnTo>
                    <a:pt x="877" y="904"/>
                  </a:lnTo>
                  <a:lnTo>
                    <a:pt x="877" y="903"/>
                  </a:lnTo>
                  <a:lnTo>
                    <a:pt x="877" y="902"/>
                  </a:lnTo>
                  <a:lnTo>
                    <a:pt x="878" y="901"/>
                  </a:lnTo>
                  <a:lnTo>
                    <a:pt x="878" y="900"/>
                  </a:lnTo>
                  <a:lnTo>
                    <a:pt x="878" y="899"/>
                  </a:lnTo>
                  <a:lnTo>
                    <a:pt x="878" y="898"/>
                  </a:lnTo>
                  <a:lnTo>
                    <a:pt x="879" y="896"/>
                  </a:lnTo>
                  <a:lnTo>
                    <a:pt x="879" y="895"/>
                  </a:lnTo>
                  <a:lnTo>
                    <a:pt x="879" y="894"/>
                  </a:lnTo>
                  <a:lnTo>
                    <a:pt x="879" y="893"/>
                  </a:lnTo>
                  <a:lnTo>
                    <a:pt x="879" y="892"/>
                  </a:lnTo>
                  <a:lnTo>
                    <a:pt x="880" y="891"/>
                  </a:lnTo>
                  <a:lnTo>
                    <a:pt x="880" y="890"/>
                  </a:lnTo>
                  <a:lnTo>
                    <a:pt x="880" y="889"/>
                  </a:lnTo>
                  <a:lnTo>
                    <a:pt x="880" y="888"/>
                  </a:lnTo>
                  <a:lnTo>
                    <a:pt x="881" y="887"/>
                  </a:lnTo>
                  <a:lnTo>
                    <a:pt x="881" y="886"/>
                  </a:lnTo>
                  <a:lnTo>
                    <a:pt x="881" y="885"/>
                  </a:lnTo>
                  <a:lnTo>
                    <a:pt x="881" y="884"/>
                  </a:lnTo>
                  <a:lnTo>
                    <a:pt x="882" y="883"/>
                  </a:lnTo>
                  <a:lnTo>
                    <a:pt x="882" y="882"/>
                  </a:lnTo>
                  <a:lnTo>
                    <a:pt x="882" y="881"/>
                  </a:lnTo>
                  <a:lnTo>
                    <a:pt x="882" y="880"/>
                  </a:lnTo>
                  <a:lnTo>
                    <a:pt x="882" y="879"/>
                  </a:lnTo>
                  <a:lnTo>
                    <a:pt x="883" y="878"/>
                  </a:lnTo>
                  <a:lnTo>
                    <a:pt x="883" y="877"/>
                  </a:lnTo>
                  <a:lnTo>
                    <a:pt x="883" y="876"/>
                  </a:lnTo>
                  <a:lnTo>
                    <a:pt x="883" y="874"/>
                  </a:lnTo>
                  <a:lnTo>
                    <a:pt x="884" y="873"/>
                  </a:lnTo>
                  <a:lnTo>
                    <a:pt x="884" y="872"/>
                  </a:lnTo>
                  <a:lnTo>
                    <a:pt x="884" y="871"/>
                  </a:lnTo>
                  <a:lnTo>
                    <a:pt x="884" y="870"/>
                  </a:lnTo>
                  <a:lnTo>
                    <a:pt x="885" y="869"/>
                  </a:lnTo>
                  <a:lnTo>
                    <a:pt x="885" y="868"/>
                  </a:lnTo>
                  <a:lnTo>
                    <a:pt x="885" y="867"/>
                  </a:lnTo>
                  <a:moveTo>
                    <a:pt x="903" y="789"/>
                  </a:moveTo>
                  <a:lnTo>
                    <a:pt x="903" y="789"/>
                  </a:lnTo>
                  <a:lnTo>
                    <a:pt x="903" y="789"/>
                  </a:lnTo>
                  <a:lnTo>
                    <a:pt x="904" y="788"/>
                  </a:lnTo>
                  <a:lnTo>
                    <a:pt x="904" y="788"/>
                  </a:lnTo>
                  <a:lnTo>
                    <a:pt x="904" y="787"/>
                  </a:lnTo>
                  <a:lnTo>
                    <a:pt x="904" y="786"/>
                  </a:lnTo>
                  <a:lnTo>
                    <a:pt x="904" y="786"/>
                  </a:lnTo>
                  <a:lnTo>
                    <a:pt x="904" y="785"/>
                  </a:lnTo>
                  <a:lnTo>
                    <a:pt x="905" y="784"/>
                  </a:lnTo>
                  <a:lnTo>
                    <a:pt x="905" y="784"/>
                  </a:lnTo>
                  <a:lnTo>
                    <a:pt x="905" y="783"/>
                  </a:lnTo>
                  <a:lnTo>
                    <a:pt x="905" y="782"/>
                  </a:lnTo>
                  <a:lnTo>
                    <a:pt x="905" y="782"/>
                  </a:lnTo>
                  <a:lnTo>
                    <a:pt x="905" y="781"/>
                  </a:lnTo>
                  <a:lnTo>
                    <a:pt x="906" y="780"/>
                  </a:lnTo>
                  <a:lnTo>
                    <a:pt x="906" y="780"/>
                  </a:lnTo>
                  <a:lnTo>
                    <a:pt x="906" y="779"/>
                  </a:lnTo>
                  <a:lnTo>
                    <a:pt x="906" y="778"/>
                  </a:lnTo>
                  <a:lnTo>
                    <a:pt x="906" y="778"/>
                  </a:lnTo>
                  <a:lnTo>
                    <a:pt x="906" y="777"/>
                  </a:lnTo>
                  <a:lnTo>
                    <a:pt x="907" y="776"/>
                  </a:lnTo>
                  <a:lnTo>
                    <a:pt x="907" y="776"/>
                  </a:lnTo>
                  <a:lnTo>
                    <a:pt x="907" y="775"/>
                  </a:lnTo>
                  <a:lnTo>
                    <a:pt x="907" y="774"/>
                  </a:lnTo>
                  <a:lnTo>
                    <a:pt x="907" y="773"/>
                  </a:lnTo>
                  <a:lnTo>
                    <a:pt x="907" y="773"/>
                  </a:lnTo>
                  <a:lnTo>
                    <a:pt x="908" y="772"/>
                  </a:lnTo>
                  <a:lnTo>
                    <a:pt x="908" y="771"/>
                  </a:lnTo>
                  <a:lnTo>
                    <a:pt x="908" y="771"/>
                  </a:lnTo>
                  <a:lnTo>
                    <a:pt x="908" y="770"/>
                  </a:lnTo>
                  <a:lnTo>
                    <a:pt x="908" y="769"/>
                  </a:lnTo>
                  <a:lnTo>
                    <a:pt x="908" y="769"/>
                  </a:lnTo>
                  <a:lnTo>
                    <a:pt x="909" y="768"/>
                  </a:lnTo>
                  <a:lnTo>
                    <a:pt x="909" y="767"/>
                  </a:lnTo>
                  <a:lnTo>
                    <a:pt x="909" y="767"/>
                  </a:lnTo>
                  <a:lnTo>
                    <a:pt x="909" y="766"/>
                  </a:lnTo>
                  <a:lnTo>
                    <a:pt x="909" y="765"/>
                  </a:lnTo>
                  <a:lnTo>
                    <a:pt x="909" y="765"/>
                  </a:lnTo>
                  <a:lnTo>
                    <a:pt x="910" y="764"/>
                  </a:lnTo>
                  <a:lnTo>
                    <a:pt x="910" y="763"/>
                  </a:lnTo>
                  <a:lnTo>
                    <a:pt x="910" y="763"/>
                  </a:lnTo>
                  <a:lnTo>
                    <a:pt x="910" y="762"/>
                  </a:lnTo>
                  <a:lnTo>
                    <a:pt x="910" y="761"/>
                  </a:lnTo>
                  <a:lnTo>
                    <a:pt x="910" y="761"/>
                  </a:lnTo>
                  <a:lnTo>
                    <a:pt x="911" y="760"/>
                  </a:lnTo>
                  <a:lnTo>
                    <a:pt x="911" y="759"/>
                  </a:lnTo>
                  <a:lnTo>
                    <a:pt x="911" y="759"/>
                  </a:lnTo>
                  <a:lnTo>
                    <a:pt x="911" y="758"/>
                  </a:lnTo>
                  <a:lnTo>
                    <a:pt x="911" y="757"/>
                  </a:lnTo>
                  <a:lnTo>
                    <a:pt x="911" y="757"/>
                  </a:lnTo>
                  <a:lnTo>
                    <a:pt x="912" y="756"/>
                  </a:lnTo>
                  <a:lnTo>
                    <a:pt x="912" y="755"/>
                  </a:lnTo>
                  <a:lnTo>
                    <a:pt x="912" y="755"/>
                  </a:lnTo>
                  <a:lnTo>
                    <a:pt x="912" y="754"/>
                  </a:lnTo>
                  <a:lnTo>
                    <a:pt x="912" y="753"/>
                  </a:lnTo>
                  <a:lnTo>
                    <a:pt x="912" y="753"/>
                  </a:lnTo>
                  <a:lnTo>
                    <a:pt x="913" y="752"/>
                  </a:lnTo>
                  <a:lnTo>
                    <a:pt x="913" y="751"/>
                  </a:lnTo>
                  <a:lnTo>
                    <a:pt x="913" y="751"/>
                  </a:lnTo>
                  <a:lnTo>
                    <a:pt x="913" y="750"/>
                  </a:lnTo>
                  <a:lnTo>
                    <a:pt x="913" y="749"/>
                  </a:lnTo>
                  <a:lnTo>
                    <a:pt x="913" y="748"/>
                  </a:lnTo>
                  <a:lnTo>
                    <a:pt x="914" y="748"/>
                  </a:lnTo>
                  <a:lnTo>
                    <a:pt x="914" y="747"/>
                  </a:lnTo>
                  <a:lnTo>
                    <a:pt x="914" y="746"/>
                  </a:lnTo>
                  <a:lnTo>
                    <a:pt x="914" y="746"/>
                  </a:lnTo>
                  <a:lnTo>
                    <a:pt x="914" y="745"/>
                  </a:lnTo>
                  <a:lnTo>
                    <a:pt x="914" y="744"/>
                  </a:lnTo>
                  <a:lnTo>
                    <a:pt x="915" y="744"/>
                  </a:lnTo>
                  <a:lnTo>
                    <a:pt x="915" y="743"/>
                  </a:lnTo>
                  <a:lnTo>
                    <a:pt x="915" y="742"/>
                  </a:lnTo>
                  <a:lnTo>
                    <a:pt x="915" y="742"/>
                  </a:lnTo>
                  <a:lnTo>
                    <a:pt x="915" y="741"/>
                  </a:lnTo>
                  <a:lnTo>
                    <a:pt x="915" y="740"/>
                  </a:lnTo>
                  <a:lnTo>
                    <a:pt x="916" y="740"/>
                  </a:lnTo>
                  <a:lnTo>
                    <a:pt x="916" y="739"/>
                  </a:lnTo>
                  <a:lnTo>
                    <a:pt x="916" y="738"/>
                  </a:lnTo>
                  <a:lnTo>
                    <a:pt x="916" y="738"/>
                  </a:lnTo>
                  <a:lnTo>
                    <a:pt x="916" y="737"/>
                  </a:lnTo>
                  <a:lnTo>
                    <a:pt x="916" y="736"/>
                  </a:lnTo>
                  <a:lnTo>
                    <a:pt x="917" y="736"/>
                  </a:lnTo>
                  <a:lnTo>
                    <a:pt x="917" y="735"/>
                  </a:lnTo>
                  <a:lnTo>
                    <a:pt x="917" y="734"/>
                  </a:lnTo>
                  <a:lnTo>
                    <a:pt x="917" y="734"/>
                  </a:lnTo>
                  <a:lnTo>
                    <a:pt x="917" y="733"/>
                  </a:lnTo>
                  <a:lnTo>
                    <a:pt x="917" y="732"/>
                  </a:lnTo>
                  <a:lnTo>
                    <a:pt x="918" y="732"/>
                  </a:lnTo>
                  <a:lnTo>
                    <a:pt x="918" y="731"/>
                  </a:lnTo>
                  <a:moveTo>
                    <a:pt x="939" y="654"/>
                  </a:moveTo>
                  <a:lnTo>
                    <a:pt x="939" y="654"/>
                  </a:lnTo>
                  <a:lnTo>
                    <a:pt x="939" y="654"/>
                  </a:lnTo>
                  <a:lnTo>
                    <a:pt x="939" y="653"/>
                  </a:lnTo>
                  <a:lnTo>
                    <a:pt x="939" y="653"/>
                  </a:lnTo>
                  <a:lnTo>
                    <a:pt x="939" y="652"/>
                  </a:lnTo>
                  <a:lnTo>
                    <a:pt x="940" y="651"/>
                  </a:lnTo>
                  <a:lnTo>
                    <a:pt x="940" y="651"/>
                  </a:lnTo>
                  <a:lnTo>
                    <a:pt x="940" y="650"/>
                  </a:lnTo>
                  <a:lnTo>
                    <a:pt x="940" y="649"/>
                  </a:lnTo>
                  <a:lnTo>
                    <a:pt x="940" y="649"/>
                  </a:lnTo>
                  <a:lnTo>
                    <a:pt x="941" y="648"/>
                  </a:lnTo>
                  <a:lnTo>
                    <a:pt x="941" y="647"/>
                  </a:lnTo>
                  <a:lnTo>
                    <a:pt x="941" y="647"/>
                  </a:lnTo>
                  <a:lnTo>
                    <a:pt x="941" y="646"/>
                  </a:lnTo>
                  <a:lnTo>
                    <a:pt x="941" y="645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2" y="643"/>
                  </a:lnTo>
                  <a:lnTo>
                    <a:pt x="942" y="643"/>
                  </a:lnTo>
                  <a:lnTo>
                    <a:pt x="942" y="642"/>
                  </a:lnTo>
                  <a:lnTo>
                    <a:pt x="943" y="641"/>
                  </a:lnTo>
                  <a:lnTo>
                    <a:pt x="943" y="641"/>
                  </a:lnTo>
                  <a:lnTo>
                    <a:pt x="943" y="640"/>
                  </a:lnTo>
                  <a:lnTo>
                    <a:pt x="943" y="639"/>
                  </a:lnTo>
                  <a:lnTo>
                    <a:pt x="943" y="639"/>
                  </a:lnTo>
                  <a:lnTo>
                    <a:pt x="944" y="638"/>
                  </a:lnTo>
                  <a:lnTo>
                    <a:pt x="944" y="637"/>
                  </a:lnTo>
                  <a:lnTo>
                    <a:pt x="944" y="637"/>
                  </a:lnTo>
                  <a:lnTo>
                    <a:pt x="944" y="636"/>
                  </a:lnTo>
                  <a:lnTo>
                    <a:pt x="944" y="635"/>
                  </a:lnTo>
                  <a:lnTo>
                    <a:pt x="945" y="635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5" y="633"/>
                  </a:lnTo>
                  <a:lnTo>
                    <a:pt x="946" y="632"/>
                  </a:lnTo>
                  <a:lnTo>
                    <a:pt x="946" y="631"/>
                  </a:lnTo>
                  <a:lnTo>
                    <a:pt x="946" y="631"/>
                  </a:lnTo>
                  <a:lnTo>
                    <a:pt x="946" y="630"/>
                  </a:lnTo>
                  <a:lnTo>
                    <a:pt x="946" y="629"/>
                  </a:lnTo>
                  <a:lnTo>
                    <a:pt x="947" y="629"/>
                  </a:lnTo>
                  <a:lnTo>
                    <a:pt x="947" y="628"/>
                  </a:lnTo>
                  <a:lnTo>
                    <a:pt x="947" y="628"/>
                  </a:lnTo>
                  <a:lnTo>
                    <a:pt x="947" y="627"/>
                  </a:lnTo>
                  <a:lnTo>
                    <a:pt x="947" y="626"/>
                  </a:lnTo>
                  <a:lnTo>
                    <a:pt x="948" y="626"/>
                  </a:lnTo>
                  <a:lnTo>
                    <a:pt x="948" y="625"/>
                  </a:lnTo>
                  <a:lnTo>
                    <a:pt x="948" y="624"/>
                  </a:lnTo>
                  <a:lnTo>
                    <a:pt x="948" y="624"/>
                  </a:lnTo>
                  <a:lnTo>
                    <a:pt x="948" y="623"/>
                  </a:lnTo>
                  <a:lnTo>
                    <a:pt x="949" y="622"/>
                  </a:lnTo>
                  <a:lnTo>
                    <a:pt x="949" y="622"/>
                  </a:lnTo>
                  <a:lnTo>
                    <a:pt x="949" y="621"/>
                  </a:lnTo>
                  <a:lnTo>
                    <a:pt x="949" y="620"/>
                  </a:lnTo>
                  <a:lnTo>
                    <a:pt x="949" y="620"/>
                  </a:lnTo>
                  <a:lnTo>
                    <a:pt x="950" y="619"/>
                  </a:lnTo>
                  <a:lnTo>
                    <a:pt x="950" y="618"/>
                  </a:lnTo>
                  <a:lnTo>
                    <a:pt x="950" y="618"/>
                  </a:lnTo>
                  <a:lnTo>
                    <a:pt x="950" y="617"/>
                  </a:lnTo>
                  <a:lnTo>
                    <a:pt x="951" y="616"/>
                  </a:lnTo>
                  <a:lnTo>
                    <a:pt x="951" y="616"/>
                  </a:lnTo>
                  <a:lnTo>
                    <a:pt x="951" y="615"/>
                  </a:lnTo>
                  <a:lnTo>
                    <a:pt x="951" y="614"/>
                  </a:lnTo>
                  <a:lnTo>
                    <a:pt x="951" y="614"/>
                  </a:lnTo>
                  <a:lnTo>
                    <a:pt x="952" y="613"/>
                  </a:lnTo>
                  <a:lnTo>
                    <a:pt x="952" y="612"/>
                  </a:lnTo>
                  <a:lnTo>
                    <a:pt x="952" y="612"/>
                  </a:lnTo>
                  <a:lnTo>
                    <a:pt x="952" y="611"/>
                  </a:lnTo>
                  <a:lnTo>
                    <a:pt x="953" y="610"/>
                  </a:lnTo>
                  <a:lnTo>
                    <a:pt x="953" y="610"/>
                  </a:lnTo>
                  <a:lnTo>
                    <a:pt x="953" y="609"/>
                  </a:lnTo>
                  <a:lnTo>
                    <a:pt x="953" y="608"/>
                  </a:lnTo>
                  <a:lnTo>
                    <a:pt x="953" y="608"/>
                  </a:lnTo>
                  <a:lnTo>
                    <a:pt x="954" y="607"/>
                  </a:lnTo>
                  <a:lnTo>
                    <a:pt x="954" y="606"/>
                  </a:lnTo>
                  <a:lnTo>
                    <a:pt x="954" y="606"/>
                  </a:lnTo>
                  <a:lnTo>
                    <a:pt x="954" y="605"/>
                  </a:lnTo>
                  <a:lnTo>
                    <a:pt x="954" y="604"/>
                  </a:lnTo>
                  <a:lnTo>
                    <a:pt x="955" y="604"/>
                  </a:lnTo>
                  <a:lnTo>
                    <a:pt x="955" y="603"/>
                  </a:lnTo>
                  <a:lnTo>
                    <a:pt x="955" y="602"/>
                  </a:lnTo>
                  <a:lnTo>
                    <a:pt x="955" y="602"/>
                  </a:lnTo>
                  <a:lnTo>
                    <a:pt x="956" y="601"/>
                  </a:lnTo>
                  <a:lnTo>
                    <a:pt x="956" y="600"/>
                  </a:lnTo>
                  <a:lnTo>
                    <a:pt x="956" y="600"/>
                  </a:lnTo>
                  <a:lnTo>
                    <a:pt x="956" y="599"/>
                  </a:lnTo>
                  <a:lnTo>
                    <a:pt x="956" y="598"/>
                  </a:lnTo>
                  <a:lnTo>
                    <a:pt x="957" y="598"/>
                  </a:lnTo>
                  <a:lnTo>
                    <a:pt x="957" y="597"/>
                  </a:lnTo>
                  <a:lnTo>
                    <a:pt x="957" y="597"/>
                  </a:lnTo>
                  <a:moveTo>
                    <a:pt x="985" y="522"/>
                  </a:moveTo>
                  <a:lnTo>
                    <a:pt x="985" y="522"/>
                  </a:lnTo>
                  <a:lnTo>
                    <a:pt x="985" y="522"/>
                  </a:lnTo>
                  <a:lnTo>
                    <a:pt x="986" y="521"/>
                  </a:lnTo>
                  <a:lnTo>
                    <a:pt x="986" y="521"/>
                  </a:lnTo>
                  <a:lnTo>
                    <a:pt x="986" y="520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87" y="518"/>
                  </a:lnTo>
                  <a:lnTo>
                    <a:pt x="987" y="518"/>
                  </a:lnTo>
                  <a:lnTo>
                    <a:pt x="987" y="517"/>
                  </a:lnTo>
                  <a:lnTo>
                    <a:pt x="987" y="517"/>
                  </a:lnTo>
                  <a:lnTo>
                    <a:pt x="988" y="516"/>
                  </a:lnTo>
                  <a:lnTo>
                    <a:pt x="988" y="516"/>
                  </a:lnTo>
                  <a:lnTo>
                    <a:pt x="988" y="515"/>
                  </a:lnTo>
                  <a:lnTo>
                    <a:pt x="988" y="514"/>
                  </a:lnTo>
                  <a:lnTo>
                    <a:pt x="988" y="514"/>
                  </a:lnTo>
                  <a:lnTo>
                    <a:pt x="989" y="513"/>
                  </a:lnTo>
                  <a:lnTo>
                    <a:pt x="989" y="513"/>
                  </a:lnTo>
                  <a:lnTo>
                    <a:pt x="989" y="512"/>
                  </a:lnTo>
                  <a:lnTo>
                    <a:pt x="989" y="512"/>
                  </a:lnTo>
                  <a:lnTo>
                    <a:pt x="990" y="511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09"/>
                  </a:lnTo>
                  <a:lnTo>
                    <a:pt x="991" y="509"/>
                  </a:lnTo>
                  <a:lnTo>
                    <a:pt x="991" y="508"/>
                  </a:lnTo>
                  <a:lnTo>
                    <a:pt x="991" y="508"/>
                  </a:lnTo>
                  <a:lnTo>
                    <a:pt x="991" y="507"/>
                  </a:lnTo>
                  <a:lnTo>
                    <a:pt x="992" y="507"/>
                  </a:lnTo>
                  <a:lnTo>
                    <a:pt x="992" y="506"/>
                  </a:lnTo>
                  <a:lnTo>
                    <a:pt x="992" y="505"/>
                  </a:lnTo>
                  <a:lnTo>
                    <a:pt x="992" y="505"/>
                  </a:lnTo>
                  <a:lnTo>
                    <a:pt x="992" y="504"/>
                  </a:lnTo>
                  <a:lnTo>
                    <a:pt x="993" y="504"/>
                  </a:lnTo>
                  <a:lnTo>
                    <a:pt x="993" y="503"/>
                  </a:lnTo>
                  <a:lnTo>
                    <a:pt x="993" y="503"/>
                  </a:lnTo>
                  <a:lnTo>
                    <a:pt x="993" y="502"/>
                  </a:lnTo>
                  <a:lnTo>
                    <a:pt x="994" y="501"/>
                  </a:lnTo>
                  <a:lnTo>
                    <a:pt x="994" y="501"/>
                  </a:lnTo>
                  <a:lnTo>
                    <a:pt x="994" y="500"/>
                  </a:lnTo>
                  <a:lnTo>
                    <a:pt x="994" y="500"/>
                  </a:lnTo>
                  <a:lnTo>
                    <a:pt x="995" y="499"/>
                  </a:lnTo>
                  <a:lnTo>
                    <a:pt x="995" y="499"/>
                  </a:lnTo>
                  <a:lnTo>
                    <a:pt x="995" y="498"/>
                  </a:lnTo>
                  <a:lnTo>
                    <a:pt x="995" y="498"/>
                  </a:lnTo>
                  <a:lnTo>
                    <a:pt x="995" y="497"/>
                  </a:lnTo>
                  <a:lnTo>
                    <a:pt x="996" y="496"/>
                  </a:lnTo>
                  <a:lnTo>
                    <a:pt x="996" y="496"/>
                  </a:lnTo>
                  <a:lnTo>
                    <a:pt x="996" y="495"/>
                  </a:lnTo>
                  <a:lnTo>
                    <a:pt x="996" y="495"/>
                  </a:lnTo>
                  <a:lnTo>
                    <a:pt x="997" y="494"/>
                  </a:lnTo>
                  <a:lnTo>
                    <a:pt x="997" y="494"/>
                  </a:lnTo>
                  <a:lnTo>
                    <a:pt x="997" y="493"/>
                  </a:lnTo>
                  <a:lnTo>
                    <a:pt x="997" y="493"/>
                  </a:lnTo>
                  <a:lnTo>
                    <a:pt x="998" y="492"/>
                  </a:lnTo>
                  <a:lnTo>
                    <a:pt x="998" y="491"/>
                  </a:lnTo>
                  <a:lnTo>
                    <a:pt x="998" y="491"/>
                  </a:lnTo>
                  <a:lnTo>
                    <a:pt x="998" y="490"/>
                  </a:lnTo>
                  <a:lnTo>
                    <a:pt x="999" y="490"/>
                  </a:lnTo>
                  <a:lnTo>
                    <a:pt x="999" y="489"/>
                  </a:lnTo>
                  <a:lnTo>
                    <a:pt x="999" y="489"/>
                  </a:lnTo>
                  <a:lnTo>
                    <a:pt x="999" y="488"/>
                  </a:lnTo>
                  <a:lnTo>
                    <a:pt x="1000" y="487"/>
                  </a:lnTo>
                  <a:lnTo>
                    <a:pt x="1000" y="487"/>
                  </a:lnTo>
                  <a:lnTo>
                    <a:pt x="1000" y="486"/>
                  </a:lnTo>
                  <a:lnTo>
                    <a:pt x="1000" y="486"/>
                  </a:lnTo>
                  <a:lnTo>
                    <a:pt x="1000" y="485"/>
                  </a:lnTo>
                  <a:lnTo>
                    <a:pt x="1001" y="485"/>
                  </a:lnTo>
                  <a:lnTo>
                    <a:pt x="1001" y="484"/>
                  </a:lnTo>
                  <a:lnTo>
                    <a:pt x="1001" y="484"/>
                  </a:lnTo>
                  <a:lnTo>
                    <a:pt x="1001" y="483"/>
                  </a:lnTo>
                  <a:lnTo>
                    <a:pt x="1002" y="482"/>
                  </a:lnTo>
                  <a:lnTo>
                    <a:pt x="1002" y="482"/>
                  </a:lnTo>
                  <a:lnTo>
                    <a:pt x="1002" y="481"/>
                  </a:lnTo>
                  <a:lnTo>
                    <a:pt x="1002" y="481"/>
                  </a:lnTo>
                  <a:lnTo>
                    <a:pt x="1003" y="480"/>
                  </a:lnTo>
                  <a:lnTo>
                    <a:pt x="1003" y="480"/>
                  </a:lnTo>
                  <a:lnTo>
                    <a:pt x="1003" y="479"/>
                  </a:lnTo>
                  <a:lnTo>
                    <a:pt x="1003" y="478"/>
                  </a:lnTo>
                  <a:lnTo>
                    <a:pt x="1004" y="478"/>
                  </a:lnTo>
                  <a:lnTo>
                    <a:pt x="1004" y="477"/>
                  </a:lnTo>
                  <a:lnTo>
                    <a:pt x="1004" y="477"/>
                  </a:lnTo>
                  <a:lnTo>
                    <a:pt x="1004" y="476"/>
                  </a:lnTo>
                  <a:lnTo>
                    <a:pt x="1005" y="476"/>
                  </a:lnTo>
                  <a:lnTo>
                    <a:pt x="1005" y="475"/>
                  </a:lnTo>
                  <a:lnTo>
                    <a:pt x="1005" y="475"/>
                  </a:lnTo>
                  <a:lnTo>
                    <a:pt x="1005" y="474"/>
                  </a:lnTo>
                  <a:lnTo>
                    <a:pt x="1006" y="473"/>
                  </a:lnTo>
                  <a:lnTo>
                    <a:pt x="1006" y="473"/>
                  </a:lnTo>
                  <a:lnTo>
                    <a:pt x="1006" y="472"/>
                  </a:lnTo>
                  <a:lnTo>
                    <a:pt x="1006" y="472"/>
                  </a:lnTo>
                  <a:lnTo>
                    <a:pt x="1006" y="471"/>
                  </a:lnTo>
                  <a:lnTo>
                    <a:pt x="1007" y="471"/>
                  </a:lnTo>
                  <a:lnTo>
                    <a:pt x="1007" y="470"/>
                  </a:lnTo>
                  <a:lnTo>
                    <a:pt x="1007" y="470"/>
                  </a:lnTo>
                  <a:lnTo>
                    <a:pt x="1007" y="469"/>
                  </a:lnTo>
                  <a:lnTo>
                    <a:pt x="1008" y="468"/>
                  </a:lnTo>
                  <a:lnTo>
                    <a:pt x="1008" y="468"/>
                  </a:lnTo>
                  <a:lnTo>
                    <a:pt x="1008" y="467"/>
                  </a:lnTo>
                  <a:lnTo>
                    <a:pt x="1008" y="467"/>
                  </a:lnTo>
                  <a:lnTo>
                    <a:pt x="1008" y="467"/>
                  </a:lnTo>
                  <a:moveTo>
                    <a:pt x="1041" y="394"/>
                  </a:moveTo>
                  <a:lnTo>
                    <a:pt x="1041" y="394"/>
                  </a:lnTo>
                  <a:lnTo>
                    <a:pt x="1042" y="393"/>
                  </a:lnTo>
                  <a:lnTo>
                    <a:pt x="1042" y="393"/>
                  </a:lnTo>
                  <a:lnTo>
                    <a:pt x="1042" y="392"/>
                  </a:lnTo>
                  <a:lnTo>
                    <a:pt x="1042" y="392"/>
                  </a:lnTo>
                  <a:lnTo>
                    <a:pt x="1042" y="392"/>
                  </a:lnTo>
                  <a:lnTo>
                    <a:pt x="1043" y="391"/>
                  </a:lnTo>
                  <a:lnTo>
                    <a:pt x="1043" y="391"/>
                  </a:lnTo>
                  <a:lnTo>
                    <a:pt x="1043" y="390"/>
                  </a:lnTo>
                  <a:lnTo>
                    <a:pt x="1043" y="390"/>
                  </a:lnTo>
                  <a:lnTo>
                    <a:pt x="1044" y="389"/>
                  </a:lnTo>
                  <a:lnTo>
                    <a:pt x="1044" y="389"/>
                  </a:lnTo>
                  <a:lnTo>
                    <a:pt x="1044" y="388"/>
                  </a:lnTo>
                  <a:lnTo>
                    <a:pt x="1044" y="388"/>
                  </a:lnTo>
                  <a:lnTo>
                    <a:pt x="1044" y="387"/>
                  </a:lnTo>
                  <a:lnTo>
                    <a:pt x="1045" y="387"/>
                  </a:lnTo>
                  <a:lnTo>
                    <a:pt x="1045" y="386"/>
                  </a:lnTo>
                  <a:lnTo>
                    <a:pt x="1045" y="386"/>
                  </a:lnTo>
                  <a:lnTo>
                    <a:pt x="1045" y="385"/>
                  </a:lnTo>
                  <a:lnTo>
                    <a:pt x="1046" y="385"/>
                  </a:lnTo>
                  <a:lnTo>
                    <a:pt x="1046" y="384"/>
                  </a:lnTo>
                  <a:lnTo>
                    <a:pt x="1046" y="384"/>
                  </a:lnTo>
                  <a:lnTo>
                    <a:pt x="1046" y="383"/>
                  </a:lnTo>
                  <a:lnTo>
                    <a:pt x="1047" y="383"/>
                  </a:lnTo>
                  <a:lnTo>
                    <a:pt x="1047" y="382"/>
                  </a:lnTo>
                  <a:lnTo>
                    <a:pt x="1047" y="382"/>
                  </a:lnTo>
                  <a:lnTo>
                    <a:pt x="1047" y="381"/>
                  </a:lnTo>
                  <a:lnTo>
                    <a:pt x="1047" y="381"/>
                  </a:lnTo>
                  <a:lnTo>
                    <a:pt x="1048" y="380"/>
                  </a:lnTo>
                  <a:lnTo>
                    <a:pt x="1048" y="380"/>
                  </a:lnTo>
                  <a:lnTo>
                    <a:pt x="1048" y="379"/>
                  </a:lnTo>
                  <a:lnTo>
                    <a:pt x="1048" y="379"/>
                  </a:lnTo>
                  <a:lnTo>
                    <a:pt x="1049" y="379"/>
                  </a:lnTo>
                  <a:lnTo>
                    <a:pt x="1049" y="378"/>
                  </a:lnTo>
                  <a:lnTo>
                    <a:pt x="1049" y="378"/>
                  </a:lnTo>
                  <a:lnTo>
                    <a:pt x="1049" y="377"/>
                  </a:lnTo>
                  <a:lnTo>
                    <a:pt x="1049" y="377"/>
                  </a:lnTo>
                  <a:lnTo>
                    <a:pt x="1050" y="376"/>
                  </a:lnTo>
                  <a:lnTo>
                    <a:pt x="1050" y="376"/>
                  </a:lnTo>
                  <a:lnTo>
                    <a:pt x="1050" y="375"/>
                  </a:lnTo>
                  <a:lnTo>
                    <a:pt x="1050" y="375"/>
                  </a:lnTo>
                  <a:lnTo>
                    <a:pt x="1051" y="374"/>
                  </a:lnTo>
                  <a:lnTo>
                    <a:pt x="1051" y="374"/>
                  </a:lnTo>
                  <a:lnTo>
                    <a:pt x="1051" y="373"/>
                  </a:lnTo>
                  <a:lnTo>
                    <a:pt x="1051" y="373"/>
                  </a:lnTo>
                  <a:lnTo>
                    <a:pt x="1051" y="372"/>
                  </a:lnTo>
                  <a:lnTo>
                    <a:pt x="1052" y="372"/>
                  </a:lnTo>
                  <a:lnTo>
                    <a:pt x="1052" y="372"/>
                  </a:lnTo>
                  <a:lnTo>
                    <a:pt x="1052" y="371"/>
                  </a:lnTo>
                  <a:lnTo>
                    <a:pt x="1052" y="371"/>
                  </a:lnTo>
                  <a:lnTo>
                    <a:pt x="1052" y="370"/>
                  </a:lnTo>
                  <a:lnTo>
                    <a:pt x="1053" y="370"/>
                  </a:lnTo>
                  <a:lnTo>
                    <a:pt x="1053" y="369"/>
                  </a:lnTo>
                  <a:lnTo>
                    <a:pt x="1053" y="369"/>
                  </a:lnTo>
                  <a:lnTo>
                    <a:pt x="1053" y="368"/>
                  </a:lnTo>
                  <a:lnTo>
                    <a:pt x="1054" y="368"/>
                  </a:lnTo>
                  <a:lnTo>
                    <a:pt x="1054" y="367"/>
                  </a:lnTo>
                  <a:lnTo>
                    <a:pt x="1054" y="367"/>
                  </a:lnTo>
                  <a:lnTo>
                    <a:pt x="1054" y="367"/>
                  </a:lnTo>
                  <a:lnTo>
                    <a:pt x="1054" y="366"/>
                  </a:lnTo>
                  <a:lnTo>
                    <a:pt x="1055" y="366"/>
                  </a:lnTo>
                  <a:lnTo>
                    <a:pt x="1055" y="365"/>
                  </a:lnTo>
                  <a:lnTo>
                    <a:pt x="1055" y="365"/>
                  </a:lnTo>
                  <a:lnTo>
                    <a:pt x="1055" y="364"/>
                  </a:lnTo>
                  <a:lnTo>
                    <a:pt x="1055" y="364"/>
                  </a:lnTo>
                  <a:lnTo>
                    <a:pt x="1056" y="363"/>
                  </a:lnTo>
                  <a:lnTo>
                    <a:pt x="1056" y="363"/>
                  </a:lnTo>
                  <a:lnTo>
                    <a:pt x="1056" y="363"/>
                  </a:lnTo>
                  <a:lnTo>
                    <a:pt x="1056" y="362"/>
                  </a:lnTo>
                  <a:lnTo>
                    <a:pt x="1057" y="362"/>
                  </a:lnTo>
                  <a:lnTo>
                    <a:pt x="1057" y="361"/>
                  </a:lnTo>
                  <a:lnTo>
                    <a:pt x="1057" y="361"/>
                  </a:lnTo>
                  <a:lnTo>
                    <a:pt x="1057" y="360"/>
                  </a:lnTo>
                  <a:lnTo>
                    <a:pt x="1057" y="360"/>
                  </a:lnTo>
                  <a:lnTo>
                    <a:pt x="1058" y="360"/>
                  </a:lnTo>
                  <a:lnTo>
                    <a:pt x="1058" y="359"/>
                  </a:lnTo>
                  <a:lnTo>
                    <a:pt x="1058" y="359"/>
                  </a:lnTo>
                  <a:lnTo>
                    <a:pt x="1058" y="358"/>
                  </a:lnTo>
                  <a:lnTo>
                    <a:pt x="1058" y="358"/>
                  </a:lnTo>
                  <a:lnTo>
                    <a:pt x="1059" y="357"/>
                  </a:lnTo>
                  <a:lnTo>
                    <a:pt x="1059" y="357"/>
                  </a:lnTo>
                  <a:lnTo>
                    <a:pt x="1059" y="357"/>
                  </a:lnTo>
                  <a:lnTo>
                    <a:pt x="1059" y="356"/>
                  </a:lnTo>
                  <a:lnTo>
                    <a:pt x="1059" y="356"/>
                  </a:lnTo>
                  <a:lnTo>
                    <a:pt x="1060" y="355"/>
                  </a:lnTo>
                  <a:lnTo>
                    <a:pt x="1060" y="355"/>
                  </a:lnTo>
                  <a:lnTo>
                    <a:pt x="1060" y="354"/>
                  </a:lnTo>
                  <a:lnTo>
                    <a:pt x="1060" y="354"/>
                  </a:lnTo>
                  <a:lnTo>
                    <a:pt x="1060" y="354"/>
                  </a:lnTo>
                  <a:lnTo>
                    <a:pt x="1061" y="353"/>
                  </a:lnTo>
                  <a:lnTo>
                    <a:pt x="1061" y="353"/>
                  </a:lnTo>
                  <a:lnTo>
                    <a:pt x="1061" y="352"/>
                  </a:lnTo>
                  <a:lnTo>
                    <a:pt x="1061" y="352"/>
                  </a:lnTo>
                  <a:lnTo>
                    <a:pt x="1061" y="351"/>
                  </a:lnTo>
                  <a:lnTo>
                    <a:pt x="1062" y="351"/>
                  </a:lnTo>
                  <a:lnTo>
                    <a:pt x="1062" y="351"/>
                  </a:lnTo>
                  <a:lnTo>
                    <a:pt x="1062" y="350"/>
                  </a:lnTo>
                  <a:lnTo>
                    <a:pt x="1062" y="350"/>
                  </a:lnTo>
                  <a:lnTo>
                    <a:pt x="1062" y="349"/>
                  </a:lnTo>
                  <a:lnTo>
                    <a:pt x="1063" y="349"/>
                  </a:lnTo>
                  <a:lnTo>
                    <a:pt x="1063" y="349"/>
                  </a:lnTo>
                  <a:lnTo>
                    <a:pt x="1063" y="348"/>
                  </a:lnTo>
                  <a:lnTo>
                    <a:pt x="1063" y="348"/>
                  </a:lnTo>
                  <a:lnTo>
                    <a:pt x="1063" y="347"/>
                  </a:lnTo>
                  <a:lnTo>
                    <a:pt x="1064" y="347"/>
                  </a:lnTo>
                  <a:lnTo>
                    <a:pt x="1064" y="347"/>
                  </a:lnTo>
                  <a:lnTo>
                    <a:pt x="1064" y="346"/>
                  </a:lnTo>
                  <a:lnTo>
                    <a:pt x="1064" y="346"/>
                  </a:lnTo>
                  <a:lnTo>
                    <a:pt x="1064" y="345"/>
                  </a:lnTo>
                  <a:lnTo>
                    <a:pt x="1065" y="345"/>
                  </a:lnTo>
                  <a:lnTo>
                    <a:pt x="1065" y="345"/>
                  </a:lnTo>
                  <a:lnTo>
                    <a:pt x="1065" y="344"/>
                  </a:lnTo>
                  <a:lnTo>
                    <a:pt x="1065" y="344"/>
                  </a:lnTo>
                  <a:lnTo>
                    <a:pt x="1065" y="343"/>
                  </a:lnTo>
                  <a:lnTo>
                    <a:pt x="1066" y="343"/>
                  </a:lnTo>
                  <a:lnTo>
                    <a:pt x="1066" y="343"/>
                  </a:lnTo>
                  <a:lnTo>
                    <a:pt x="1066" y="342"/>
                  </a:lnTo>
                  <a:lnTo>
                    <a:pt x="1066" y="342"/>
                  </a:lnTo>
                  <a:lnTo>
                    <a:pt x="1066" y="341"/>
                  </a:lnTo>
                  <a:lnTo>
                    <a:pt x="1067" y="341"/>
                  </a:lnTo>
                  <a:lnTo>
                    <a:pt x="1067" y="341"/>
                  </a:lnTo>
                  <a:lnTo>
                    <a:pt x="1067" y="340"/>
                  </a:lnTo>
                  <a:lnTo>
                    <a:pt x="1067" y="340"/>
                  </a:lnTo>
                  <a:lnTo>
                    <a:pt x="1067" y="340"/>
                  </a:lnTo>
                  <a:moveTo>
                    <a:pt x="1107" y="271"/>
                  </a:moveTo>
                  <a:lnTo>
                    <a:pt x="1107" y="271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69"/>
                  </a:lnTo>
                  <a:lnTo>
                    <a:pt x="1108" y="269"/>
                  </a:lnTo>
                  <a:lnTo>
                    <a:pt x="1108" y="269"/>
                  </a:lnTo>
                  <a:lnTo>
                    <a:pt x="1109" y="269"/>
                  </a:lnTo>
                  <a:lnTo>
                    <a:pt x="1109" y="269"/>
                  </a:lnTo>
                  <a:lnTo>
                    <a:pt x="1109" y="269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09" y="268"/>
                  </a:lnTo>
                  <a:lnTo>
                    <a:pt x="1110" y="268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7"/>
                  </a:lnTo>
                  <a:lnTo>
                    <a:pt x="1110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12" y="265"/>
                  </a:lnTo>
                  <a:lnTo>
                    <a:pt x="1112" y="265"/>
                  </a:lnTo>
                  <a:lnTo>
                    <a:pt x="1112" y="265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2" y="264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3"/>
                  </a:lnTo>
                  <a:lnTo>
                    <a:pt x="1113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2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4" y="261"/>
                  </a:lnTo>
                  <a:lnTo>
                    <a:pt x="1115" y="261"/>
                  </a:lnTo>
                  <a:lnTo>
                    <a:pt x="1115" y="261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5" y="260"/>
                  </a:lnTo>
                  <a:lnTo>
                    <a:pt x="1116" y="260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9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8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7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8" y="256"/>
                  </a:lnTo>
                  <a:lnTo>
                    <a:pt x="1119" y="256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4"/>
                  </a:lnTo>
                  <a:lnTo>
                    <a:pt x="1120" y="253"/>
                  </a:lnTo>
                  <a:lnTo>
                    <a:pt x="1120" y="253"/>
                  </a:lnTo>
                  <a:lnTo>
                    <a:pt x="1120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3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1" y="252"/>
                  </a:lnTo>
                  <a:lnTo>
                    <a:pt x="1122" y="252"/>
                  </a:lnTo>
                  <a:lnTo>
                    <a:pt x="1122" y="252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2" y="251"/>
                  </a:lnTo>
                  <a:lnTo>
                    <a:pt x="1123" y="251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50"/>
                  </a:lnTo>
                  <a:lnTo>
                    <a:pt x="1123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9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8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5" y="247"/>
                  </a:lnTo>
                  <a:lnTo>
                    <a:pt x="1126" y="247"/>
                  </a:lnTo>
                  <a:lnTo>
                    <a:pt x="1126" y="247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6"/>
                  </a:lnTo>
                  <a:lnTo>
                    <a:pt x="1126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5"/>
                  </a:lnTo>
                  <a:lnTo>
                    <a:pt x="1127" y="244"/>
                  </a:lnTo>
                  <a:lnTo>
                    <a:pt x="1127" y="244"/>
                  </a:lnTo>
                  <a:lnTo>
                    <a:pt x="1127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4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8" y="243"/>
                  </a:lnTo>
                  <a:lnTo>
                    <a:pt x="1129" y="243"/>
                  </a:lnTo>
                  <a:lnTo>
                    <a:pt x="1129" y="243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29" y="242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1"/>
                  </a:lnTo>
                  <a:lnTo>
                    <a:pt x="1130" y="240"/>
                  </a:lnTo>
                  <a:lnTo>
                    <a:pt x="1130" y="240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40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1" y="239"/>
                  </a:lnTo>
                  <a:lnTo>
                    <a:pt x="1132" y="239"/>
                  </a:lnTo>
                  <a:lnTo>
                    <a:pt x="1132" y="239"/>
                  </a:lnTo>
                  <a:lnTo>
                    <a:pt x="1132" y="239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2" y="238"/>
                  </a:lnTo>
                  <a:lnTo>
                    <a:pt x="1133" y="238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6"/>
                  </a:lnTo>
                  <a:lnTo>
                    <a:pt x="1133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6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4" y="235"/>
                  </a:lnTo>
                  <a:lnTo>
                    <a:pt x="1135" y="235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3"/>
                  </a:lnTo>
                  <a:lnTo>
                    <a:pt x="1136" y="233"/>
                  </a:lnTo>
                  <a:lnTo>
                    <a:pt x="1136" y="233"/>
                  </a:lnTo>
                  <a:lnTo>
                    <a:pt x="1136" y="233"/>
                  </a:lnTo>
                  <a:lnTo>
                    <a:pt x="1136" y="232"/>
                  </a:lnTo>
                  <a:lnTo>
                    <a:pt x="1136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1"/>
                  </a:lnTo>
                  <a:lnTo>
                    <a:pt x="1137" y="231"/>
                  </a:lnTo>
                  <a:lnTo>
                    <a:pt x="1137" y="231"/>
                  </a:lnTo>
                  <a:lnTo>
                    <a:pt x="1138" y="231"/>
                  </a:lnTo>
                  <a:lnTo>
                    <a:pt x="1138" y="230"/>
                  </a:lnTo>
                  <a:lnTo>
                    <a:pt x="1138" y="230"/>
                  </a:lnTo>
                  <a:lnTo>
                    <a:pt x="1138" y="230"/>
                  </a:lnTo>
                  <a:lnTo>
                    <a:pt x="1138" y="229"/>
                  </a:lnTo>
                  <a:lnTo>
                    <a:pt x="1139" y="229"/>
                  </a:lnTo>
                  <a:lnTo>
                    <a:pt x="1139" y="229"/>
                  </a:lnTo>
                  <a:lnTo>
                    <a:pt x="1139" y="229"/>
                  </a:lnTo>
                  <a:lnTo>
                    <a:pt x="1139" y="228"/>
                  </a:lnTo>
                  <a:lnTo>
                    <a:pt x="1139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7"/>
                  </a:lnTo>
                  <a:lnTo>
                    <a:pt x="1140" y="227"/>
                  </a:lnTo>
                  <a:lnTo>
                    <a:pt x="1140" y="227"/>
                  </a:lnTo>
                  <a:lnTo>
                    <a:pt x="1141" y="227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1" y="226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5"/>
                  </a:lnTo>
                  <a:lnTo>
                    <a:pt x="1142" y="224"/>
                  </a:lnTo>
                  <a:lnTo>
                    <a:pt x="1143" y="224"/>
                  </a:lnTo>
                  <a:lnTo>
                    <a:pt x="1143" y="224"/>
                  </a:lnTo>
                  <a:lnTo>
                    <a:pt x="1143" y="224"/>
                  </a:lnTo>
                  <a:lnTo>
                    <a:pt x="1143" y="223"/>
                  </a:lnTo>
                  <a:lnTo>
                    <a:pt x="1143" y="223"/>
                  </a:lnTo>
                  <a:lnTo>
                    <a:pt x="1144" y="223"/>
                  </a:lnTo>
                  <a:lnTo>
                    <a:pt x="1144" y="223"/>
                  </a:lnTo>
                  <a:moveTo>
                    <a:pt x="1196" y="162"/>
                  </a:move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7" y="162"/>
                  </a:lnTo>
                  <a:lnTo>
                    <a:pt x="1197" y="162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7" y="161"/>
                  </a:lnTo>
                  <a:lnTo>
                    <a:pt x="1198" y="161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9"/>
                  </a:lnTo>
                  <a:lnTo>
                    <a:pt x="1199" y="158"/>
                  </a:lnTo>
                  <a:lnTo>
                    <a:pt x="1199" y="158"/>
                  </a:lnTo>
                  <a:lnTo>
                    <a:pt x="1199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0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7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1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6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2" y="155"/>
                  </a:lnTo>
                  <a:lnTo>
                    <a:pt x="1203" y="155"/>
                  </a:lnTo>
                  <a:lnTo>
                    <a:pt x="1203" y="155"/>
                  </a:lnTo>
                  <a:lnTo>
                    <a:pt x="1203" y="155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3" y="154"/>
                  </a:lnTo>
                  <a:lnTo>
                    <a:pt x="1204" y="154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3"/>
                  </a:lnTo>
                  <a:lnTo>
                    <a:pt x="1204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2"/>
                  </a:lnTo>
                  <a:lnTo>
                    <a:pt x="1205" y="151"/>
                  </a:lnTo>
                  <a:lnTo>
                    <a:pt x="1205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1"/>
                  </a:lnTo>
                  <a:lnTo>
                    <a:pt x="1206" y="150"/>
                  </a:lnTo>
                  <a:lnTo>
                    <a:pt x="1206" y="150"/>
                  </a:lnTo>
                  <a:lnTo>
                    <a:pt x="1206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50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7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9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8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8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7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0" y="146"/>
                  </a:lnTo>
                  <a:lnTo>
                    <a:pt x="1211" y="146"/>
                  </a:lnTo>
                  <a:lnTo>
                    <a:pt x="1211" y="146"/>
                  </a:lnTo>
                  <a:lnTo>
                    <a:pt x="1211" y="146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1" y="145"/>
                  </a:lnTo>
                  <a:lnTo>
                    <a:pt x="1212" y="145"/>
                  </a:lnTo>
                  <a:lnTo>
                    <a:pt x="1212" y="145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3" y="144"/>
                  </a:lnTo>
                  <a:lnTo>
                    <a:pt x="1213" y="144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3" y="143"/>
                  </a:lnTo>
                  <a:lnTo>
                    <a:pt x="1214" y="143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4" y="142"/>
                  </a:lnTo>
                  <a:lnTo>
                    <a:pt x="1215" y="142"/>
                  </a:lnTo>
                  <a:lnTo>
                    <a:pt x="1215" y="142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5" y="141"/>
                  </a:lnTo>
                  <a:lnTo>
                    <a:pt x="1216" y="141"/>
                  </a:lnTo>
                  <a:lnTo>
                    <a:pt x="1216" y="141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6" y="140"/>
                  </a:lnTo>
                  <a:lnTo>
                    <a:pt x="1217" y="140"/>
                  </a:lnTo>
                  <a:lnTo>
                    <a:pt x="1217" y="140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7" y="139"/>
                  </a:lnTo>
                  <a:lnTo>
                    <a:pt x="1218" y="139"/>
                  </a:lnTo>
                  <a:lnTo>
                    <a:pt x="1218" y="139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8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19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7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0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6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1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5"/>
                  </a:lnTo>
                  <a:lnTo>
                    <a:pt x="1222" y="134"/>
                  </a:lnTo>
                  <a:lnTo>
                    <a:pt x="1222" y="134"/>
                  </a:lnTo>
                  <a:lnTo>
                    <a:pt x="1222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4"/>
                  </a:lnTo>
                  <a:lnTo>
                    <a:pt x="1223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4" y="133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5" y="132"/>
                  </a:lnTo>
                  <a:lnTo>
                    <a:pt x="1226" y="132"/>
                  </a:lnTo>
                  <a:lnTo>
                    <a:pt x="1226" y="132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6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1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7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30"/>
                  </a:lnTo>
                  <a:lnTo>
                    <a:pt x="1228" y="129"/>
                  </a:lnTo>
                  <a:lnTo>
                    <a:pt x="1228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29" y="129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0" y="128"/>
                  </a:lnTo>
                  <a:lnTo>
                    <a:pt x="1231" y="128"/>
                  </a:lnTo>
                  <a:lnTo>
                    <a:pt x="1231" y="128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1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7"/>
                  </a:lnTo>
                  <a:lnTo>
                    <a:pt x="1232" y="126"/>
                  </a:lnTo>
                  <a:lnTo>
                    <a:pt x="1232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3" y="126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4" y="125"/>
                  </a:lnTo>
                  <a:lnTo>
                    <a:pt x="1235" y="125"/>
                  </a:lnTo>
                  <a:lnTo>
                    <a:pt x="1235" y="125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5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4"/>
                  </a:lnTo>
                  <a:lnTo>
                    <a:pt x="1236" y="123"/>
                  </a:lnTo>
                  <a:lnTo>
                    <a:pt x="1236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7" y="123"/>
                  </a:lnTo>
                  <a:lnTo>
                    <a:pt x="1238" y="123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2"/>
                  </a:lnTo>
                  <a:lnTo>
                    <a:pt x="1239" y="121"/>
                  </a:lnTo>
                  <a:lnTo>
                    <a:pt x="1239" y="121"/>
                  </a:lnTo>
                  <a:lnTo>
                    <a:pt x="1239" y="121"/>
                  </a:lnTo>
                  <a:moveTo>
                    <a:pt x="1307" y="79"/>
                  </a:moveTo>
                  <a:lnTo>
                    <a:pt x="1307" y="79"/>
                  </a:lnTo>
                  <a:lnTo>
                    <a:pt x="1307" y="79"/>
                  </a:lnTo>
                  <a:lnTo>
                    <a:pt x="1308" y="79"/>
                  </a:lnTo>
                  <a:lnTo>
                    <a:pt x="1308" y="79"/>
                  </a:lnTo>
                  <a:lnTo>
                    <a:pt x="1308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09" y="78"/>
                  </a:lnTo>
                  <a:lnTo>
                    <a:pt x="1310" y="78"/>
                  </a:lnTo>
                  <a:lnTo>
                    <a:pt x="1310" y="77"/>
                  </a:lnTo>
                  <a:lnTo>
                    <a:pt x="1310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1" y="77"/>
                  </a:lnTo>
                  <a:lnTo>
                    <a:pt x="1312" y="77"/>
                  </a:lnTo>
                  <a:lnTo>
                    <a:pt x="1312" y="76"/>
                  </a:lnTo>
                  <a:lnTo>
                    <a:pt x="1312" y="76"/>
                  </a:lnTo>
                  <a:lnTo>
                    <a:pt x="1312" y="76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4" y="75"/>
                  </a:lnTo>
                  <a:lnTo>
                    <a:pt x="1315" y="75"/>
                  </a:lnTo>
                  <a:lnTo>
                    <a:pt x="1315" y="75"/>
                  </a:lnTo>
                  <a:lnTo>
                    <a:pt x="1315" y="75"/>
                  </a:lnTo>
                  <a:lnTo>
                    <a:pt x="1315" y="74"/>
                  </a:lnTo>
                  <a:lnTo>
                    <a:pt x="1316" y="74"/>
                  </a:lnTo>
                  <a:lnTo>
                    <a:pt x="1316" y="74"/>
                  </a:lnTo>
                  <a:lnTo>
                    <a:pt x="1316" y="74"/>
                  </a:lnTo>
                  <a:lnTo>
                    <a:pt x="1317" y="74"/>
                  </a:lnTo>
                  <a:lnTo>
                    <a:pt x="1317" y="74"/>
                  </a:lnTo>
                  <a:lnTo>
                    <a:pt x="1317" y="73"/>
                  </a:lnTo>
                  <a:lnTo>
                    <a:pt x="1317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8" y="73"/>
                  </a:lnTo>
                  <a:lnTo>
                    <a:pt x="1319" y="73"/>
                  </a:lnTo>
                  <a:lnTo>
                    <a:pt x="1319" y="72"/>
                  </a:lnTo>
                  <a:lnTo>
                    <a:pt x="1319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1" y="71"/>
                  </a:lnTo>
                  <a:lnTo>
                    <a:pt x="1322" y="71"/>
                  </a:lnTo>
                  <a:lnTo>
                    <a:pt x="1322" y="71"/>
                  </a:lnTo>
                  <a:lnTo>
                    <a:pt x="1322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3" y="70"/>
                  </a:lnTo>
                  <a:lnTo>
                    <a:pt x="1324" y="70"/>
                  </a:lnTo>
                  <a:lnTo>
                    <a:pt x="1324" y="70"/>
                  </a:lnTo>
                  <a:lnTo>
                    <a:pt x="1324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5" y="69"/>
                  </a:lnTo>
                  <a:lnTo>
                    <a:pt x="1326" y="69"/>
                  </a:lnTo>
                  <a:lnTo>
                    <a:pt x="1326" y="69"/>
                  </a:lnTo>
                  <a:lnTo>
                    <a:pt x="1326" y="68"/>
                  </a:lnTo>
                  <a:lnTo>
                    <a:pt x="1326" y="68"/>
                  </a:lnTo>
                  <a:lnTo>
                    <a:pt x="1327" y="68"/>
                  </a:lnTo>
                  <a:lnTo>
                    <a:pt x="1327" y="68"/>
                  </a:lnTo>
                  <a:lnTo>
                    <a:pt x="1327" y="68"/>
                  </a:lnTo>
                  <a:lnTo>
                    <a:pt x="1328" y="68"/>
                  </a:lnTo>
                  <a:lnTo>
                    <a:pt x="1328" y="67"/>
                  </a:lnTo>
                  <a:lnTo>
                    <a:pt x="1328" y="67"/>
                  </a:lnTo>
                  <a:lnTo>
                    <a:pt x="1328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29" y="67"/>
                  </a:lnTo>
                  <a:lnTo>
                    <a:pt x="1330" y="66"/>
                  </a:lnTo>
                  <a:lnTo>
                    <a:pt x="1330" y="66"/>
                  </a:lnTo>
                  <a:lnTo>
                    <a:pt x="1330" y="66"/>
                  </a:lnTo>
                  <a:lnTo>
                    <a:pt x="1331" y="66"/>
                  </a:lnTo>
                  <a:lnTo>
                    <a:pt x="1331" y="66"/>
                  </a:lnTo>
                  <a:lnTo>
                    <a:pt x="1331" y="66"/>
                  </a:lnTo>
                  <a:lnTo>
                    <a:pt x="1331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2" y="65"/>
                  </a:lnTo>
                  <a:lnTo>
                    <a:pt x="1333" y="65"/>
                  </a:lnTo>
                  <a:lnTo>
                    <a:pt x="1333" y="65"/>
                  </a:lnTo>
                  <a:lnTo>
                    <a:pt x="1333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4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3"/>
                  </a:lnTo>
                  <a:lnTo>
                    <a:pt x="1335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6" y="63"/>
                  </a:lnTo>
                  <a:lnTo>
                    <a:pt x="1337" y="63"/>
                  </a:lnTo>
                  <a:lnTo>
                    <a:pt x="1337" y="62"/>
                  </a:lnTo>
                  <a:lnTo>
                    <a:pt x="1337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8" y="62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39" y="61"/>
                  </a:lnTo>
                  <a:lnTo>
                    <a:pt x="1340" y="61"/>
                  </a:lnTo>
                  <a:lnTo>
                    <a:pt x="1340" y="61"/>
                  </a:lnTo>
                  <a:lnTo>
                    <a:pt x="1340" y="61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1" y="60"/>
                  </a:lnTo>
                  <a:lnTo>
                    <a:pt x="1342" y="60"/>
                  </a:lnTo>
                  <a:lnTo>
                    <a:pt x="1342" y="60"/>
                  </a:lnTo>
                  <a:lnTo>
                    <a:pt x="1342" y="60"/>
                  </a:lnTo>
                  <a:lnTo>
                    <a:pt x="1342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3" y="59"/>
                  </a:lnTo>
                  <a:lnTo>
                    <a:pt x="1344" y="59"/>
                  </a:lnTo>
                  <a:lnTo>
                    <a:pt x="1344" y="59"/>
                  </a:lnTo>
                  <a:lnTo>
                    <a:pt x="1344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5" y="58"/>
                  </a:lnTo>
                  <a:lnTo>
                    <a:pt x="1346" y="58"/>
                  </a:lnTo>
                  <a:lnTo>
                    <a:pt x="1346" y="58"/>
                  </a:lnTo>
                  <a:lnTo>
                    <a:pt x="1346" y="57"/>
                  </a:lnTo>
                  <a:lnTo>
                    <a:pt x="1346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7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6"/>
                  </a:lnTo>
                  <a:lnTo>
                    <a:pt x="1348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49" y="56"/>
                  </a:lnTo>
                  <a:lnTo>
                    <a:pt x="1350" y="56"/>
                  </a:lnTo>
                  <a:lnTo>
                    <a:pt x="1350" y="55"/>
                  </a:lnTo>
                  <a:lnTo>
                    <a:pt x="1350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1" y="55"/>
                  </a:lnTo>
                  <a:lnTo>
                    <a:pt x="1352" y="55"/>
                  </a:lnTo>
                  <a:lnTo>
                    <a:pt x="1352" y="54"/>
                  </a:lnTo>
                  <a:lnTo>
                    <a:pt x="1352" y="54"/>
                  </a:lnTo>
                  <a:lnTo>
                    <a:pt x="1352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3" y="54"/>
                  </a:lnTo>
                  <a:lnTo>
                    <a:pt x="1354" y="54"/>
                  </a:lnTo>
                  <a:lnTo>
                    <a:pt x="1354" y="53"/>
                  </a:lnTo>
                  <a:lnTo>
                    <a:pt x="1354" y="53"/>
                  </a:lnTo>
                  <a:lnTo>
                    <a:pt x="1354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5" y="53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6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8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59" y="51"/>
                  </a:lnTo>
                  <a:lnTo>
                    <a:pt x="1360" y="50"/>
                  </a:lnTo>
                  <a:lnTo>
                    <a:pt x="1360" y="50"/>
                  </a:lnTo>
                  <a:lnTo>
                    <a:pt x="1360" y="50"/>
                  </a:lnTo>
                  <a:moveTo>
                    <a:pt x="1433" y="18"/>
                  </a:moveTo>
                  <a:lnTo>
                    <a:pt x="1433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5" y="18"/>
                  </a:lnTo>
                  <a:lnTo>
                    <a:pt x="1435" y="18"/>
                  </a:lnTo>
                  <a:lnTo>
                    <a:pt x="1435" y="18"/>
                  </a:lnTo>
                  <a:lnTo>
                    <a:pt x="1436" y="18"/>
                  </a:lnTo>
                  <a:lnTo>
                    <a:pt x="1436" y="17"/>
                  </a:lnTo>
                  <a:lnTo>
                    <a:pt x="1436" y="17"/>
                  </a:lnTo>
                  <a:lnTo>
                    <a:pt x="1437" y="17"/>
                  </a:lnTo>
                  <a:lnTo>
                    <a:pt x="1437" y="17"/>
                  </a:lnTo>
                  <a:lnTo>
                    <a:pt x="1437" y="17"/>
                  </a:lnTo>
                  <a:lnTo>
                    <a:pt x="1438" y="17"/>
                  </a:lnTo>
                  <a:lnTo>
                    <a:pt x="1438" y="17"/>
                  </a:lnTo>
                  <a:lnTo>
                    <a:pt x="1438" y="17"/>
                  </a:lnTo>
                  <a:lnTo>
                    <a:pt x="1439" y="17"/>
                  </a:lnTo>
                  <a:lnTo>
                    <a:pt x="1439" y="16"/>
                  </a:lnTo>
                  <a:lnTo>
                    <a:pt x="1439" y="16"/>
                  </a:lnTo>
                  <a:lnTo>
                    <a:pt x="1440" y="16"/>
                  </a:lnTo>
                  <a:lnTo>
                    <a:pt x="1440" y="16"/>
                  </a:lnTo>
                  <a:lnTo>
                    <a:pt x="1440" y="16"/>
                  </a:lnTo>
                  <a:lnTo>
                    <a:pt x="1441" y="16"/>
                  </a:lnTo>
                  <a:lnTo>
                    <a:pt x="1441" y="16"/>
                  </a:lnTo>
                  <a:lnTo>
                    <a:pt x="1441" y="16"/>
                  </a:lnTo>
                  <a:lnTo>
                    <a:pt x="1441" y="15"/>
                  </a:lnTo>
                  <a:lnTo>
                    <a:pt x="1442" y="15"/>
                  </a:lnTo>
                  <a:lnTo>
                    <a:pt x="1442" y="15"/>
                  </a:lnTo>
                  <a:lnTo>
                    <a:pt x="1442" y="15"/>
                  </a:lnTo>
                  <a:lnTo>
                    <a:pt x="1443" y="15"/>
                  </a:lnTo>
                  <a:lnTo>
                    <a:pt x="1443" y="15"/>
                  </a:lnTo>
                  <a:lnTo>
                    <a:pt x="1443" y="15"/>
                  </a:lnTo>
                  <a:lnTo>
                    <a:pt x="1444" y="15"/>
                  </a:lnTo>
                  <a:lnTo>
                    <a:pt x="1444" y="14"/>
                  </a:lnTo>
                  <a:lnTo>
                    <a:pt x="1444" y="14"/>
                  </a:lnTo>
                  <a:lnTo>
                    <a:pt x="1445" y="14"/>
                  </a:lnTo>
                  <a:lnTo>
                    <a:pt x="1445" y="14"/>
                  </a:lnTo>
                  <a:lnTo>
                    <a:pt x="1445" y="14"/>
                  </a:lnTo>
                  <a:lnTo>
                    <a:pt x="1446" y="14"/>
                  </a:lnTo>
                  <a:lnTo>
                    <a:pt x="1446" y="14"/>
                  </a:lnTo>
                  <a:lnTo>
                    <a:pt x="1446" y="14"/>
                  </a:lnTo>
                  <a:lnTo>
                    <a:pt x="1447" y="13"/>
                  </a:lnTo>
                  <a:lnTo>
                    <a:pt x="1447" y="13"/>
                  </a:lnTo>
                  <a:lnTo>
                    <a:pt x="1447" y="13"/>
                  </a:lnTo>
                  <a:lnTo>
                    <a:pt x="1448" y="13"/>
                  </a:lnTo>
                  <a:lnTo>
                    <a:pt x="1448" y="13"/>
                  </a:lnTo>
                  <a:lnTo>
                    <a:pt x="1448" y="13"/>
                  </a:lnTo>
                  <a:lnTo>
                    <a:pt x="1449" y="13"/>
                  </a:lnTo>
                  <a:lnTo>
                    <a:pt x="1449" y="13"/>
                  </a:lnTo>
                  <a:lnTo>
                    <a:pt x="1449" y="12"/>
                  </a:lnTo>
                  <a:lnTo>
                    <a:pt x="1450" y="12"/>
                  </a:lnTo>
                  <a:lnTo>
                    <a:pt x="1450" y="12"/>
                  </a:lnTo>
                  <a:lnTo>
                    <a:pt x="1450" y="12"/>
                  </a:lnTo>
                  <a:lnTo>
                    <a:pt x="1451" y="12"/>
                  </a:lnTo>
                  <a:lnTo>
                    <a:pt x="1451" y="12"/>
                  </a:lnTo>
                  <a:lnTo>
                    <a:pt x="1451" y="12"/>
                  </a:lnTo>
                  <a:lnTo>
                    <a:pt x="1452" y="12"/>
                  </a:lnTo>
                  <a:lnTo>
                    <a:pt x="1452" y="11"/>
                  </a:lnTo>
                  <a:lnTo>
                    <a:pt x="1452" y="11"/>
                  </a:lnTo>
                  <a:lnTo>
                    <a:pt x="1453" y="11"/>
                  </a:lnTo>
                  <a:lnTo>
                    <a:pt x="1453" y="11"/>
                  </a:lnTo>
                  <a:lnTo>
                    <a:pt x="1453" y="11"/>
                  </a:lnTo>
                  <a:lnTo>
                    <a:pt x="1454" y="11"/>
                  </a:lnTo>
                  <a:lnTo>
                    <a:pt x="1454" y="11"/>
                  </a:lnTo>
                  <a:lnTo>
                    <a:pt x="1454" y="11"/>
                  </a:lnTo>
                  <a:lnTo>
                    <a:pt x="1455" y="10"/>
                  </a:lnTo>
                  <a:lnTo>
                    <a:pt x="1455" y="10"/>
                  </a:lnTo>
                  <a:lnTo>
                    <a:pt x="1455" y="10"/>
                  </a:lnTo>
                  <a:lnTo>
                    <a:pt x="1456" y="10"/>
                  </a:lnTo>
                  <a:lnTo>
                    <a:pt x="1456" y="10"/>
                  </a:lnTo>
                  <a:lnTo>
                    <a:pt x="1456" y="10"/>
                  </a:lnTo>
                  <a:lnTo>
                    <a:pt x="1457" y="10"/>
                  </a:lnTo>
                  <a:lnTo>
                    <a:pt x="1457" y="10"/>
                  </a:lnTo>
                  <a:lnTo>
                    <a:pt x="1457" y="9"/>
                  </a:lnTo>
                  <a:lnTo>
                    <a:pt x="1458" y="9"/>
                  </a:lnTo>
                  <a:lnTo>
                    <a:pt x="1458" y="9"/>
                  </a:lnTo>
                  <a:lnTo>
                    <a:pt x="1458" y="9"/>
                  </a:lnTo>
                  <a:lnTo>
                    <a:pt x="1459" y="9"/>
                  </a:lnTo>
                  <a:lnTo>
                    <a:pt x="1459" y="9"/>
                  </a:lnTo>
                  <a:lnTo>
                    <a:pt x="1459" y="9"/>
                  </a:lnTo>
                  <a:lnTo>
                    <a:pt x="1460" y="9"/>
                  </a:lnTo>
                  <a:lnTo>
                    <a:pt x="1460" y="8"/>
                  </a:lnTo>
                  <a:lnTo>
                    <a:pt x="1460" y="8"/>
                  </a:lnTo>
                  <a:lnTo>
                    <a:pt x="1461" y="8"/>
                  </a:lnTo>
                  <a:lnTo>
                    <a:pt x="1461" y="8"/>
                  </a:lnTo>
                  <a:lnTo>
                    <a:pt x="1461" y="8"/>
                  </a:lnTo>
                  <a:lnTo>
                    <a:pt x="1462" y="8"/>
                  </a:lnTo>
                  <a:lnTo>
                    <a:pt x="1462" y="8"/>
                  </a:lnTo>
                  <a:lnTo>
                    <a:pt x="1462" y="8"/>
                  </a:lnTo>
                  <a:lnTo>
                    <a:pt x="1462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64" y="7"/>
                  </a:lnTo>
                  <a:lnTo>
                    <a:pt x="1464" y="7"/>
                  </a:lnTo>
                  <a:lnTo>
                    <a:pt x="1464" y="7"/>
                  </a:lnTo>
                  <a:lnTo>
                    <a:pt x="1465" y="7"/>
                  </a:lnTo>
                  <a:lnTo>
                    <a:pt x="1465" y="6"/>
                  </a:lnTo>
                  <a:lnTo>
                    <a:pt x="1465" y="6"/>
                  </a:lnTo>
                  <a:lnTo>
                    <a:pt x="1466" y="6"/>
                  </a:lnTo>
                  <a:lnTo>
                    <a:pt x="1466" y="6"/>
                  </a:lnTo>
                  <a:lnTo>
                    <a:pt x="1466" y="6"/>
                  </a:lnTo>
                  <a:lnTo>
                    <a:pt x="1467" y="6"/>
                  </a:lnTo>
                  <a:lnTo>
                    <a:pt x="1467" y="6"/>
                  </a:lnTo>
                  <a:lnTo>
                    <a:pt x="1467" y="5"/>
                  </a:lnTo>
                  <a:lnTo>
                    <a:pt x="1468" y="5"/>
                  </a:lnTo>
                  <a:lnTo>
                    <a:pt x="1468" y="5"/>
                  </a:lnTo>
                  <a:lnTo>
                    <a:pt x="1468" y="5"/>
                  </a:lnTo>
                  <a:lnTo>
                    <a:pt x="1469" y="5"/>
                  </a:lnTo>
                  <a:lnTo>
                    <a:pt x="1469" y="5"/>
                  </a:lnTo>
                  <a:lnTo>
                    <a:pt x="1469" y="5"/>
                  </a:lnTo>
                  <a:lnTo>
                    <a:pt x="1470" y="5"/>
                  </a:lnTo>
                  <a:lnTo>
                    <a:pt x="1470" y="4"/>
                  </a:lnTo>
                  <a:lnTo>
                    <a:pt x="1470" y="4"/>
                  </a:lnTo>
                  <a:lnTo>
                    <a:pt x="1471" y="4"/>
                  </a:lnTo>
                  <a:lnTo>
                    <a:pt x="1471" y="4"/>
                  </a:lnTo>
                  <a:lnTo>
                    <a:pt x="1471" y="4"/>
                  </a:lnTo>
                  <a:lnTo>
                    <a:pt x="1472" y="4"/>
                  </a:lnTo>
                  <a:lnTo>
                    <a:pt x="1472" y="4"/>
                  </a:lnTo>
                  <a:lnTo>
                    <a:pt x="1472" y="4"/>
                  </a:lnTo>
                  <a:lnTo>
                    <a:pt x="1473" y="3"/>
                  </a:lnTo>
                  <a:lnTo>
                    <a:pt x="1473" y="3"/>
                  </a:lnTo>
                  <a:lnTo>
                    <a:pt x="1473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5" y="3"/>
                  </a:lnTo>
                  <a:lnTo>
                    <a:pt x="1475" y="2"/>
                  </a:lnTo>
                  <a:lnTo>
                    <a:pt x="1475" y="2"/>
                  </a:lnTo>
                  <a:lnTo>
                    <a:pt x="1476" y="2"/>
                  </a:lnTo>
                  <a:lnTo>
                    <a:pt x="1476" y="2"/>
                  </a:lnTo>
                  <a:lnTo>
                    <a:pt x="1476" y="2"/>
                  </a:lnTo>
                  <a:lnTo>
                    <a:pt x="1477" y="2"/>
                  </a:lnTo>
                  <a:lnTo>
                    <a:pt x="1477" y="2"/>
                  </a:lnTo>
                  <a:lnTo>
                    <a:pt x="1477" y="2"/>
                  </a:lnTo>
                  <a:lnTo>
                    <a:pt x="1478" y="1"/>
                  </a:lnTo>
                  <a:lnTo>
                    <a:pt x="1478" y="1"/>
                  </a:lnTo>
                  <a:lnTo>
                    <a:pt x="1478" y="1"/>
                  </a:lnTo>
                  <a:lnTo>
                    <a:pt x="1479" y="1"/>
                  </a:lnTo>
                  <a:lnTo>
                    <a:pt x="1479" y="1"/>
                  </a:lnTo>
                  <a:lnTo>
                    <a:pt x="1479" y="1"/>
                  </a:lnTo>
                  <a:lnTo>
                    <a:pt x="1480" y="1"/>
                  </a:lnTo>
                  <a:lnTo>
                    <a:pt x="1480" y="0"/>
                  </a:lnTo>
                  <a:lnTo>
                    <a:pt x="1480" y="0"/>
                  </a:lnTo>
                  <a:lnTo>
                    <a:pt x="1481" y="0"/>
                  </a:lnTo>
                  <a:lnTo>
                    <a:pt x="1481" y="0"/>
                  </a:lnTo>
                </a:path>
              </a:pathLst>
            </a:custGeom>
            <a:noFill/>
            <a:ln w="14288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CH" sz="1200">
                <a:latin typeface="+mj-lt"/>
              </a:endParaRPr>
            </a:p>
          </p:txBody>
        </p:sp>
        <p:sp>
          <p:nvSpPr>
            <p:cNvPr id="110" name="Rectangle 298"/>
            <p:cNvSpPr>
              <a:spLocks noChangeArrowheads="1"/>
            </p:cNvSpPr>
            <p:nvPr/>
          </p:nvSpPr>
          <p:spPr bwMode="auto">
            <a:xfrm>
              <a:off x="2476500" y="749141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1" name="Rectangle 299"/>
            <p:cNvSpPr>
              <a:spLocks noChangeArrowheads="1"/>
            </p:cNvSpPr>
            <p:nvPr/>
          </p:nvSpPr>
          <p:spPr bwMode="auto">
            <a:xfrm>
              <a:off x="2476500" y="7102475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0.2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2" name="Rectangle 300"/>
            <p:cNvSpPr>
              <a:spLocks noChangeArrowheads="1"/>
            </p:cNvSpPr>
            <p:nvPr/>
          </p:nvSpPr>
          <p:spPr bwMode="auto">
            <a:xfrm>
              <a:off x="2476500" y="6713538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0.4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3" name="Rectangle 301"/>
            <p:cNvSpPr>
              <a:spLocks noChangeArrowheads="1"/>
            </p:cNvSpPr>
            <p:nvPr/>
          </p:nvSpPr>
          <p:spPr bwMode="auto">
            <a:xfrm>
              <a:off x="2476500" y="63246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0.6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4" name="Rectangle 302"/>
            <p:cNvSpPr>
              <a:spLocks noChangeArrowheads="1"/>
            </p:cNvSpPr>
            <p:nvPr/>
          </p:nvSpPr>
          <p:spPr bwMode="auto">
            <a:xfrm>
              <a:off x="2476500" y="5935663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0.8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5" name="Rectangle 303"/>
            <p:cNvSpPr>
              <a:spLocks noChangeArrowheads="1"/>
            </p:cNvSpPr>
            <p:nvPr/>
          </p:nvSpPr>
          <p:spPr bwMode="auto">
            <a:xfrm>
              <a:off x="2476500" y="5546725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1.0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6" name="Rectangle 304"/>
            <p:cNvSpPr>
              <a:spLocks noChangeArrowheads="1"/>
            </p:cNvSpPr>
            <p:nvPr/>
          </p:nvSpPr>
          <p:spPr bwMode="auto">
            <a:xfrm>
              <a:off x="2654300" y="7645400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-1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7" name="Rectangle 305"/>
            <p:cNvSpPr>
              <a:spLocks noChangeArrowheads="1"/>
            </p:cNvSpPr>
            <p:nvPr/>
          </p:nvSpPr>
          <p:spPr bwMode="auto">
            <a:xfrm>
              <a:off x="276860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8" name="Rectangle 306"/>
            <p:cNvSpPr>
              <a:spLocks noChangeArrowheads="1"/>
            </p:cNvSpPr>
            <p:nvPr/>
          </p:nvSpPr>
          <p:spPr bwMode="auto">
            <a:xfrm>
              <a:off x="2805113" y="764540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5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19" name="Rectangle 307"/>
            <p:cNvSpPr>
              <a:spLocks noChangeArrowheads="1"/>
            </p:cNvSpPr>
            <p:nvPr/>
          </p:nvSpPr>
          <p:spPr bwMode="auto">
            <a:xfrm>
              <a:off x="287655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0" name="Rectangle 308"/>
            <p:cNvSpPr>
              <a:spLocks noChangeArrowheads="1"/>
            </p:cNvSpPr>
            <p:nvPr/>
          </p:nvSpPr>
          <p:spPr bwMode="auto">
            <a:xfrm>
              <a:off x="3265488" y="7645400"/>
              <a:ext cx="12824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-0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1" name="Rectangle 309"/>
            <p:cNvSpPr>
              <a:spLocks noChangeArrowheads="1"/>
            </p:cNvSpPr>
            <p:nvPr/>
          </p:nvSpPr>
          <p:spPr bwMode="auto">
            <a:xfrm>
              <a:off x="3379788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.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2" name="Rectangle 310"/>
            <p:cNvSpPr>
              <a:spLocks noChangeArrowheads="1"/>
            </p:cNvSpPr>
            <p:nvPr/>
          </p:nvSpPr>
          <p:spPr bwMode="auto">
            <a:xfrm>
              <a:off x="3416300" y="764540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5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3" name="Rectangle 311"/>
            <p:cNvSpPr>
              <a:spLocks noChangeArrowheads="1"/>
            </p:cNvSpPr>
            <p:nvPr/>
          </p:nvSpPr>
          <p:spPr bwMode="auto">
            <a:xfrm>
              <a:off x="3486150" y="7645400"/>
              <a:ext cx="3847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4" name="Rectangle 312"/>
            <p:cNvSpPr>
              <a:spLocks noChangeArrowheads="1"/>
            </p:cNvSpPr>
            <p:nvPr/>
          </p:nvSpPr>
          <p:spPr bwMode="auto">
            <a:xfrm>
              <a:off x="3897313" y="76454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0.5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125" name="Rectangle 313"/>
            <p:cNvSpPr>
              <a:spLocks noChangeArrowheads="1"/>
            </p:cNvSpPr>
            <p:nvPr/>
          </p:nvSpPr>
          <p:spPr bwMode="auto">
            <a:xfrm>
              <a:off x="4508500" y="7645400"/>
              <a:ext cx="2308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1.5 </a:t>
              </a:r>
              <a:endParaRPr kumimoji="0" lang="fr-FR" altLang="fr-FR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pic>
          <p:nvPicPr>
            <p:cNvPr id="91450" name="Picture 314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28"/>
            <a:stretch/>
          </p:blipFill>
          <p:spPr bwMode="auto">
            <a:xfrm>
              <a:off x="1423988" y="2611438"/>
              <a:ext cx="1130300" cy="16525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65586" name="Object 655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51267786"/>
                </p:ext>
              </p:extLst>
            </p:nvPr>
          </p:nvGraphicFramePr>
          <p:xfrm>
            <a:off x="4171071" y="4552093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2" name="Equation" r:id="rId10" imgW="1371600" imgH="558720" progId="Equation.DSMT4">
                    <p:embed/>
                  </p:oleObj>
                </mc:Choice>
                <mc:Fallback>
                  <p:oleObj name="Equation" r:id="rId10" imgW="1371600" imgH="558720" progId="Equation.DSMT4">
                    <p:embed/>
                    <p:pic>
                      <p:nvPicPr>
                        <p:cNvPr id="0" name="Object 2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71071" y="4552093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7" name="Object 6558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98357828"/>
                </p:ext>
              </p:extLst>
            </p:nvPr>
          </p:nvGraphicFramePr>
          <p:xfrm>
            <a:off x="3751673" y="1958118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3" name="Equation" r:id="rId12" imgW="406080" imgH="241200" progId="Equation.DSMT4">
                    <p:embed/>
                  </p:oleObj>
                </mc:Choice>
                <mc:Fallback>
                  <p:oleObj name="Equation" r:id="rId12" imgW="406080" imgH="241200" progId="Equation.DSMT4">
                    <p:embed/>
                    <p:pic>
                      <p:nvPicPr>
                        <p:cNvPr id="0" name="Object 2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51673" y="1958118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0" name="Object 914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84319776"/>
                </p:ext>
              </p:extLst>
            </p:nvPr>
          </p:nvGraphicFramePr>
          <p:xfrm>
            <a:off x="2976801" y="7835256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4" name="Equation" r:id="rId14" imgW="1371600" imgH="558720" progId="Equation.DSMT4">
                    <p:embed/>
                  </p:oleObj>
                </mc:Choice>
                <mc:Fallback>
                  <p:oleObj name="Equation" r:id="rId14" imgW="1371600" imgH="558720" progId="Equation.DSMT4">
                    <p:embed/>
                    <p:pic>
                      <p:nvPicPr>
                        <p:cNvPr id="0" name="Object 2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76801" y="7835256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1" name="Object 914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7400443"/>
                </p:ext>
              </p:extLst>
            </p:nvPr>
          </p:nvGraphicFramePr>
          <p:xfrm>
            <a:off x="2621201" y="5241281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665" name="Equation" r:id="rId15" imgW="406080" imgH="241200" progId="Equation.DSMT4">
                    <p:embed/>
                  </p:oleObj>
                </mc:Choice>
                <mc:Fallback>
                  <p:oleObj name="Equation" r:id="rId15" imgW="406080" imgH="241200" progId="Equation.DSMT4">
                    <p:embed/>
                    <p:pic>
                      <p:nvPicPr>
                        <p:cNvPr id="0" name="Object 2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21201" y="5241281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54" name="ZoneTexte 7"/>
            <p:cNvSpPr txBox="1">
              <a:spLocks noChangeArrowheads="1"/>
            </p:cNvSpPr>
            <p:nvPr/>
          </p:nvSpPr>
          <p:spPr bwMode="auto">
            <a:xfrm>
              <a:off x="905674" y="178780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2079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0260" name="Group 90259"/>
          <p:cNvGrpSpPr/>
          <p:nvPr/>
        </p:nvGrpSpPr>
        <p:grpSpPr>
          <a:xfrm>
            <a:off x="559231" y="309716"/>
            <a:ext cx="5321200" cy="4803053"/>
            <a:chOff x="559231" y="309716"/>
            <a:chExt cx="5321200" cy="4803053"/>
          </a:xfrm>
        </p:grpSpPr>
        <p:grpSp>
          <p:nvGrpSpPr>
            <p:cNvPr id="90256" name="Group 90255"/>
            <p:cNvGrpSpPr/>
            <p:nvPr/>
          </p:nvGrpSpPr>
          <p:grpSpPr>
            <a:xfrm>
              <a:off x="891318" y="2188915"/>
              <a:ext cx="4116388" cy="2700853"/>
              <a:chOff x="-5002213" y="2424113"/>
              <a:chExt cx="4116388" cy="2700853"/>
            </a:xfrm>
          </p:grpSpPr>
          <p:sp>
            <p:nvSpPr>
              <p:cNvPr id="4126" name="Freeform 89"/>
              <p:cNvSpPr>
                <a:spLocks noEditPoints="1"/>
              </p:cNvSpPr>
              <p:nvPr/>
            </p:nvSpPr>
            <p:spPr bwMode="auto">
              <a:xfrm>
                <a:off x="-1223963" y="4876800"/>
                <a:ext cx="53975" cy="28575"/>
              </a:xfrm>
              <a:custGeom>
                <a:avLst/>
                <a:gdLst>
                  <a:gd name="T0" fmla="*/ 25 w 92"/>
                  <a:gd name="T1" fmla="*/ 49 h 50"/>
                  <a:gd name="T2" fmla="*/ 25 w 92"/>
                  <a:gd name="T3" fmla="*/ 49 h 50"/>
                  <a:gd name="T4" fmla="*/ 0 w 92"/>
                  <a:gd name="T5" fmla="*/ 49 h 50"/>
                  <a:gd name="T6" fmla="*/ 0 w 92"/>
                  <a:gd name="T7" fmla="*/ 44 h 50"/>
                  <a:gd name="T8" fmla="*/ 9 w 92"/>
                  <a:gd name="T9" fmla="*/ 44 h 50"/>
                  <a:gd name="T10" fmla="*/ 9 w 92"/>
                  <a:gd name="T11" fmla="*/ 12 h 50"/>
                  <a:gd name="T12" fmla="*/ 0 w 92"/>
                  <a:gd name="T13" fmla="*/ 12 h 50"/>
                  <a:gd name="T14" fmla="*/ 0 w 92"/>
                  <a:gd name="T15" fmla="*/ 8 h 50"/>
                  <a:gd name="T16" fmla="*/ 8 w 92"/>
                  <a:gd name="T17" fmla="*/ 6 h 50"/>
                  <a:gd name="T18" fmla="*/ 11 w 92"/>
                  <a:gd name="T19" fmla="*/ 1 h 50"/>
                  <a:gd name="T20" fmla="*/ 16 w 92"/>
                  <a:gd name="T21" fmla="*/ 1 h 50"/>
                  <a:gd name="T22" fmla="*/ 16 w 92"/>
                  <a:gd name="T23" fmla="*/ 44 h 50"/>
                  <a:gd name="T24" fmla="*/ 25 w 92"/>
                  <a:gd name="T25" fmla="*/ 44 h 50"/>
                  <a:gd name="T26" fmla="*/ 25 w 92"/>
                  <a:gd name="T27" fmla="*/ 49 h 50"/>
                  <a:gd name="T28" fmla="*/ 25 w 92"/>
                  <a:gd name="T29" fmla="*/ 49 h 50"/>
                  <a:gd name="T30" fmla="*/ 48 w 92"/>
                  <a:gd name="T31" fmla="*/ 49 h 50"/>
                  <a:gd name="T32" fmla="*/ 48 w 92"/>
                  <a:gd name="T33" fmla="*/ 49 h 50"/>
                  <a:gd name="T34" fmla="*/ 39 w 92"/>
                  <a:gd name="T35" fmla="*/ 49 h 50"/>
                  <a:gd name="T36" fmla="*/ 39 w 92"/>
                  <a:gd name="T37" fmla="*/ 40 h 50"/>
                  <a:gd name="T38" fmla="*/ 48 w 92"/>
                  <a:gd name="T39" fmla="*/ 40 h 50"/>
                  <a:gd name="T40" fmla="*/ 48 w 92"/>
                  <a:gd name="T41" fmla="*/ 49 h 50"/>
                  <a:gd name="T42" fmla="*/ 48 w 92"/>
                  <a:gd name="T43" fmla="*/ 49 h 50"/>
                  <a:gd name="T44" fmla="*/ 92 w 92"/>
                  <a:gd name="T45" fmla="*/ 25 h 50"/>
                  <a:gd name="T46" fmla="*/ 92 w 92"/>
                  <a:gd name="T47" fmla="*/ 25 h 50"/>
                  <a:gd name="T48" fmla="*/ 87 w 92"/>
                  <a:gd name="T49" fmla="*/ 44 h 50"/>
                  <a:gd name="T50" fmla="*/ 75 w 92"/>
                  <a:gd name="T51" fmla="*/ 50 h 50"/>
                  <a:gd name="T52" fmla="*/ 62 w 92"/>
                  <a:gd name="T53" fmla="*/ 44 h 50"/>
                  <a:gd name="T54" fmla="*/ 58 w 92"/>
                  <a:gd name="T55" fmla="*/ 25 h 50"/>
                  <a:gd name="T56" fmla="*/ 62 w 92"/>
                  <a:gd name="T57" fmla="*/ 6 h 50"/>
                  <a:gd name="T58" fmla="*/ 75 w 92"/>
                  <a:gd name="T59" fmla="*/ 0 h 50"/>
                  <a:gd name="T60" fmla="*/ 87 w 92"/>
                  <a:gd name="T61" fmla="*/ 6 h 50"/>
                  <a:gd name="T62" fmla="*/ 92 w 92"/>
                  <a:gd name="T63" fmla="*/ 25 h 50"/>
                  <a:gd name="T64" fmla="*/ 92 w 92"/>
                  <a:gd name="T65" fmla="*/ 25 h 50"/>
                  <a:gd name="T66" fmla="*/ 83 w 92"/>
                  <a:gd name="T67" fmla="*/ 39 h 50"/>
                  <a:gd name="T68" fmla="*/ 83 w 92"/>
                  <a:gd name="T69" fmla="*/ 39 h 50"/>
                  <a:gd name="T70" fmla="*/ 84 w 92"/>
                  <a:gd name="T71" fmla="*/ 33 h 50"/>
                  <a:gd name="T72" fmla="*/ 84 w 92"/>
                  <a:gd name="T73" fmla="*/ 25 h 50"/>
                  <a:gd name="T74" fmla="*/ 84 w 92"/>
                  <a:gd name="T75" fmla="*/ 16 h 50"/>
                  <a:gd name="T76" fmla="*/ 82 w 92"/>
                  <a:gd name="T77" fmla="*/ 11 h 50"/>
                  <a:gd name="T78" fmla="*/ 80 w 92"/>
                  <a:gd name="T79" fmla="*/ 7 h 50"/>
                  <a:gd name="T80" fmla="*/ 75 w 92"/>
                  <a:gd name="T81" fmla="*/ 6 h 50"/>
                  <a:gd name="T82" fmla="*/ 70 w 92"/>
                  <a:gd name="T83" fmla="*/ 7 h 50"/>
                  <a:gd name="T84" fmla="*/ 67 w 92"/>
                  <a:gd name="T85" fmla="*/ 11 h 50"/>
                  <a:gd name="T86" fmla="*/ 65 w 92"/>
                  <a:gd name="T87" fmla="*/ 17 h 50"/>
                  <a:gd name="T88" fmla="*/ 65 w 92"/>
                  <a:gd name="T89" fmla="*/ 25 h 50"/>
                  <a:gd name="T90" fmla="*/ 65 w 92"/>
                  <a:gd name="T91" fmla="*/ 33 h 50"/>
                  <a:gd name="T92" fmla="*/ 67 w 92"/>
                  <a:gd name="T93" fmla="*/ 39 h 50"/>
                  <a:gd name="T94" fmla="*/ 70 w 92"/>
                  <a:gd name="T95" fmla="*/ 43 h 50"/>
                  <a:gd name="T96" fmla="*/ 75 w 92"/>
                  <a:gd name="T97" fmla="*/ 44 h 50"/>
                  <a:gd name="T98" fmla="*/ 80 w 92"/>
                  <a:gd name="T99" fmla="*/ 43 h 50"/>
                  <a:gd name="T100" fmla="*/ 83 w 92"/>
                  <a:gd name="T101" fmla="*/ 39 h 50"/>
                  <a:gd name="T102" fmla="*/ 83 w 92"/>
                  <a:gd name="T10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2" h="50">
                    <a:moveTo>
                      <a:pt x="25" y="49"/>
                    </a:moveTo>
                    <a:lnTo>
                      <a:pt x="25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9" y="44"/>
                    </a:lnTo>
                    <a:lnTo>
                      <a:pt x="9" y="12"/>
                    </a:lnTo>
                    <a:lnTo>
                      <a:pt x="0" y="12"/>
                    </a:lnTo>
                    <a:lnTo>
                      <a:pt x="0" y="8"/>
                    </a:lnTo>
                    <a:cubicBezTo>
                      <a:pt x="3" y="8"/>
                      <a:pt x="6" y="7"/>
                      <a:pt x="8" y="6"/>
                    </a:cubicBezTo>
                    <a:cubicBezTo>
                      <a:pt x="9" y="5"/>
                      <a:pt x="10" y="4"/>
                      <a:pt x="11" y="1"/>
                    </a:cubicBezTo>
                    <a:lnTo>
                      <a:pt x="16" y="1"/>
                    </a:lnTo>
                    <a:lnTo>
                      <a:pt x="16" y="44"/>
                    </a:lnTo>
                    <a:lnTo>
                      <a:pt x="25" y="44"/>
                    </a:lnTo>
                    <a:lnTo>
                      <a:pt x="25" y="49"/>
                    </a:lnTo>
                    <a:lnTo>
                      <a:pt x="25" y="49"/>
                    </a:lnTo>
                    <a:close/>
                    <a:moveTo>
                      <a:pt x="48" y="49"/>
                    </a:moveTo>
                    <a:lnTo>
                      <a:pt x="48" y="49"/>
                    </a:lnTo>
                    <a:lnTo>
                      <a:pt x="39" y="49"/>
                    </a:lnTo>
                    <a:lnTo>
                      <a:pt x="39" y="40"/>
                    </a:lnTo>
                    <a:lnTo>
                      <a:pt x="48" y="40"/>
                    </a:lnTo>
                    <a:lnTo>
                      <a:pt x="48" y="49"/>
                    </a:lnTo>
                    <a:lnTo>
                      <a:pt x="48" y="49"/>
                    </a:lnTo>
                    <a:close/>
                    <a:moveTo>
                      <a:pt x="92" y="25"/>
                    </a:moveTo>
                    <a:lnTo>
                      <a:pt x="92" y="25"/>
                    </a:lnTo>
                    <a:cubicBezTo>
                      <a:pt x="92" y="33"/>
                      <a:pt x="90" y="40"/>
                      <a:pt x="87" y="44"/>
                    </a:cubicBezTo>
                    <a:cubicBezTo>
                      <a:pt x="85" y="48"/>
                      <a:pt x="80" y="50"/>
                      <a:pt x="75" y="50"/>
                    </a:cubicBezTo>
                    <a:cubicBezTo>
                      <a:pt x="69" y="50"/>
                      <a:pt x="65" y="48"/>
                      <a:pt x="62" y="44"/>
                    </a:cubicBezTo>
                    <a:cubicBezTo>
                      <a:pt x="59" y="40"/>
                      <a:pt x="58" y="33"/>
                      <a:pt x="58" y="25"/>
                    </a:cubicBezTo>
                    <a:cubicBezTo>
                      <a:pt x="58" y="16"/>
                      <a:pt x="59" y="10"/>
                      <a:pt x="62" y="6"/>
                    </a:cubicBezTo>
                    <a:cubicBezTo>
                      <a:pt x="65" y="2"/>
                      <a:pt x="69" y="0"/>
                      <a:pt x="75" y="0"/>
                    </a:cubicBezTo>
                    <a:cubicBezTo>
                      <a:pt x="81" y="0"/>
                      <a:pt x="85" y="2"/>
                      <a:pt x="87" y="6"/>
                    </a:cubicBezTo>
                    <a:cubicBezTo>
                      <a:pt x="90" y="11"/>
                      <a:pt x="92" y="17"/>
                      <a:pt x="92" y="25"/>
                    </a:cubicBezTo>
                    <a:lnTo>
                      <a:pt x="92" y="25"/>
                    </a:lnTo>
                    <a:close/>
                    <a:moveTo>
                      <a:pt x="83" y="39"/>
                    </a:moveTo>
                    <a:lnTo>
                      <a:pt x="83" y="39"/>
                    </a:lnTo>
                    <a:cubicBezTo>
                      <a:pt x="83" y="38"/>
                      <a:pt x="84" y="36"/>
                      <a:pt x="84" y="33"/>
                    </a:cubicBezTo>
                    <a:cubicBezTo>
                      <a:pt x="84" y="31"/>
                      <a:pt x="84" y="28"/>
                      <a:pt x="84" y="25"/>
                    </a:cubicBezTo>
                    <a:cubicBezTo>
                      <a:pt x="84" y="22"/>
                      <a:pt x="84" y="19"/>
                      <a:pt x="84" y="16"/>
                    </a:cubicBezTo>
                    <a:cubicBezTo>
                      <a:pt x="84" y="14"/>
                      <a:pt x="83" y="12"/>
                      <a:pt x="82" y="11"/>
                    </a:cubicBezTo>
                    <a:cubicBezTo>
                      <a:pt x="82" y="9"/>
                      <a:pt x="81" y="8"/>
                      <a:pt x="80" y="7"/>
                    </a:cubicBezTo>
                    <a:cubicBezTo>
                      <a:pt x="78" y="6"/>
                      <a:pt x="77" y="6"/>
                      <a:pt x="75" y="6"/>
                    </a:cubicBezTo>
                    <a:cubicBezTo>
                      <a:pt x="73" y="6"/>
                      <a:pt x="71" y="6"/>
                      <a:pt x="70" y="7"/>
                    </a:cubicBezTo>
                    <a:cubicBezTo>
                      <a:pt x="69" y="8"/>
                      <a:pt x="68" y="9"/>
                      <a:pt x="67" y="11"/>
                    </a:cubicBezTo>
                    <a:cubicBezTo>
                      <a:pt x="66" y="12"/>
                      <a:pt x="66" y="14"/>
                      <a:pt x="65" y="17"/>
                    </a:cubicBezTo>
                    <a:cubicBezTo>
                      <a:pt x="65" y="19"/>
                      <a:pt x="65" y="22"/>
                      <a:pt x="65" y="25"/>
                    </a:cubicBezTo>
                    <a:cubicBezTo>
                      <a:pt x="65" y="28"/>
                      <a:pt x="65" y="31"/>
                      <a:pt x="65" y="33"/>
                    </a:cubicBezTo>
                    <a:cubicBezTo>
                      <a:pt x="66" y="36"/>
                      <a:pt x="66" y="38"/>
                      <a:pt x="67" y="39"/>
                    </a:cubicBezTo>
                    <a:cubicBezTo>
                      <a:pt x="68" y="41"/>
                      <a:pt x="69" y="42"/>
                      <a:pt x="70" y="43"/>
                    </a:cubicBezTo>
                    <a:cubicBezTo>
                      <a:pt x="71" y="44"/>
                      <a:pt x="73" y="44"/>
                      <a:pt x="75" y="44"/>
                    </a:cubicBezTo>
                    <a:cubicBezTo>
                      <a:pt x="77" y="44"/>
                      <a:pt x="78" y="44"/>
                      <a:pt x="80" y="43"/>
                    </a:cubicBezTo>
                    <a:cubicBezTo>
                      <a:pt x="81" y="42"/>
                      <a:pt x="82" y="41"/>
                      <a:pt x="83" y="39"/>
                    </a:cubicBez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127" name="Freeform 90"/>
              <p:cNvSpPr>
                <a:spLocks noEditPoints="1"/>
              </p:cNvSpPr>
              <p:nvPr/>
            </p:nvSpPr>
            <p:spPr bwMode="auto">
              <a:xfrm>
                <a:off x="-1444625" y="4876800"/>
                <a:ext cx="53975" cy="28575"/>
              </a:xfrm>
              <a:custGeom>
                <a:avLst/>
                <a:gdLst>
                  <a:gd name="T0" fmla="*/ 25 w 91"/>
                  <a:gd name="T1" fmla="*/ 48 h 49"/>
                  <a:gd name="T2" fmla="*/ 25 w 91"/>
                  <a:gd name="T3" fmla="*/ 48 h 49"/>
                  <a:gd name="T4" fmla="*/ 0 w 91"/>
                  <a:gd name="T5" fmla="*/ 48 h 49"/>
                  <a:gd name="T6" fmla="*/ 0 w 91"/>
                  <a:gd name="T7" fmla="*/ 43 h 49"/>
                  <a:gd name="T8" fmla="*/ 9 w 91"/>
                  <a:gd name="T9" fmla="*/ 43 h 49"/>
                  <a:gd name="T10" fmla="*/ 9 w 91"/>
                  <a:gd name="T11" fmla="*/ 11 h 49"/>
                  <a:gd name="T12" fmla="*/ 0 w 91"/>
                  <a:gd name="T13" fmla="*/ 11 h 49"/>
                  <a:gd name="T14" fmla="*/ 0 w 91"/>
                  <a:gd name="T15" fmla="*/ 7 h 49"/>
                  <a:gd name="T16" fmla="*/ 8 w 91"/>
                  <a:gd name="T17" fmla="*/ 5 h 49"/>
                  <a:gd name="T18" fmla="*/ 11 w 91"/>
                  <a:gd name="T19" fmla="*/ 0 h 49"/>
                  <a:gd name="T20" fmla="*/ 16 w 91"/>
                  <a:gd name="T21" fmla="*/ 0 h 49"/>
                  <a:gd name="T22" fmla="*/ 16 w 91"/>
                  <a:gd name="T23" fmla="*/ 43 h 49"/>
                  <a:gd name="T24" fmla="*/ 25 w 91"/>
                  <a:gd name="T25" fmla="*/ 43 h 49"/>
                  <a:gd name="T26" fmla="*/ 25 w 91"/>
                  <a:gd name="T27" fmla="*/ 48 h 49"/>
                  <a:gd name="T28" fmla="*/ 25 w 91"/>
                  <a:gd name="T29" fmla="*/ 48 h 49"/>
                  <a:gd name="T30" fmla="*/ 48 w 91"/>
                  <a:gd name="T31" fmla="*/ 48 h 49"/>
                  <a:gd name="T32" fmla="*/ 48 w 91"/>
                  <a:gd name="T33" fmla="*/ 48 h 49"/>
                  <a:gd name="T34" fmla="*/ 39 w 91"/>
                  <a:gd name="T35" fmla="*/ 48 h 49"/>
                  <a:gd name="T36" fmla="*/ 39 w 91"/>
                  <a:gd name="T37" fmla="*/ 39 h 49"/>
                  <a:gd name="T38" fmla="*/ 48 w 91"/>
                  <a:gd name="T39" fmla="*/ 39 h 49"/>
                  <a:gd name="T40" fmla="*/ 48 w 91"/>
                  <a:gd name="T41" fmla="*/ 48 h 49"/>
                  <a:gd name="T42" fmla="*/ 48 w 91"/>
                  <a:gd name="T43" fmla="*/ 48 h 49"/>
                  <a:gd name="T44" fmla="*/ 91 w 91"/>
                  <a:gd name="T45" fmla="*/ 33 h 49"/>
                  <a:gd name="T46" fmla="*/ 91 w 91"/>
                  <a:gd name="T47" fmla="*/ 33 h 49"/>
                  <a:gd name="T48" fmla="*/ 90 w 91"/>
                  <a:gd name="T49" fmla="*/ 39 h 49"/>
                  <a:gd name="T50" fmla="*/ 86 w 91"/>
                  <a:gd name="T51" fmla="*/ 44 h 49"/>
                  <a:gd name="T52" fmla="*/ 81 w 91"/>
                  <a:gd name="T53" fmla="*/ 47 h 49"/>
                  <a:gd name="T54" fmla="*/ 73 w 91"/>
                  <a:gd name="T55" fmla="*/ 49 h 49"/>
                  <a:gd name="T56" fmla="*/ 66 w 91"/>
                  <a:gd name="T57" fmla="*/ 48 h 49"/>
                  <a:gd name="T58" fmla="*/ 59 w 91"/>
                  <a:gd name="T59" fmla="*/ 46 h 49"/>
                  <a:gd name="T60" fmla="*/ 59 w 91"/>
                  <a:gd name="T61" fmla="*/ 39 h 49"/>
                  <a:gd name="T62" fmla="*/ 60 w 91"/>
                  <a:gd name="T63" fmla="*/ 39 h 49"/>
                  <a:gd name="T64" fmla="*/ 62 w 91"/>
                  <a:gd name="T65" fmla="*/ 40 h 49"/>
                  <a:gd name="T66" fmla="*/ 66 w 91"/>
                  <a:gd name="T67" fmla="*/ 42 h 49"/>
                  <a:gd name="T68" fmla="*/ 69 w 91"/>
                  <a:gd name="T69" fmla="*/ 43 h 49"/>
                  <a:gd name="T70" fmla="*/ 73 w 91"/>
                  <a:gd name="T71" fmla="*/ 43 h 49"/>
                  <a:gd name="T72" fmla="*/ 77 w 91"/>
                  <a:gd name="T73" fmla="*/ 42 h 49"/>
                  <a:gd name="T74" fmla="*/ 81 w 91"/>
                  <a:gd name="T75" fmla="*/ 40 h 49"/>
                  <a:gd name="T76" fmla="*/ 83 w 91"/>
                  <a:gd name="T77" fmla="*/ 37 h 49"/>
                  <a:gd name="T78" fmla="*/ 84 w 91"/>
                  <a:gd name="T79" fmla="*/ 33 h 49"/>
                  <a:gd name="T80" fmla="*/ 83 w 91"/>
                  <a:gd name="T81" fmla="*/ 28 h 49"/>
                  <a:gd name="T82" fmla="*/ 81 w 91"/>
                  <a:gd name="T83" fmla="*/ 26 h 49"/>
                  <a:gd name="T84" fmla="*/ 77 w 91"/>
                  <a:gd name="T85" fmla="*/ 24 h 49"/>
                  <a:gd name="T86" fmla="*/ 72 w 91"/>
                  <a:gd name="T87" fmla="*/ 24 h 49"/>
                  <a:gd name="T88" fmla="*/ 66 w 91"/>
                  <a:gd name="T89" fmla="*/ 24 h 49"/>
                  <a:gd name="T90" fmla="*/ 62 w 91"/>
                  <a:gd name="T91" fmla="*/ 25 h 49"/>
                  <a:gd name="T92" fmla="*/ 62 w 91"/>
                  <a:gd name="T93" fmla="*/ 0 h 49"/>
                  <a:gd name="T94" fmla="*/ 91 w 91"/>
                  <a:gd name="T95" fmla="*/ 0 h 49"/>
                  <a:gd name="T96" fmla="*/ 91 w 91"/>
                  <a:gd name="T97" fmla="*/ 6 h 49"/>
                  <a:gd name="T98" fmla="*/ 68 w 91"/>
                  <a:gd name="T99" fmla="*/ 6 h 49"/>
                  <a:gd name="T100" fmla="*/ 68 w 91"/>
                  <a:gd name="T101" fmla="*/ 18 h 49"/>
                  <a:gd name="T102" fmla="*/ 71 w 91"/>
                  <a:gd name="T103" fmla="*/ 18 h 49"/>
                  <a:gd name="T104" fmla="*/ 73 w 91"/>
                  <a:gd name="T105" fmla="*/ 18 h 49"/>
                  <a:gd name="T106" fmla="*/ 80 w 91"/>
                  <a:gd name="T107" fmla="*/ 19 h 49"/>
                  <a:gd name="T108" fmla="*/ 85 w 91"/>
                  <a:gd name="T109" fmla="*/ 21 h 49"/>
                  <a:gd name="T110" fmla="*/ 89 w 91"/>
                  <a:gd name="T111" fmla="*/ 26 h 49"/>
                  <a:gd name="T112" fmla="*/ 91 w 91"/>
                  <a:gd name="T113" fmla="*/ 33 h 49"/>
                  <a:gd name="T114" fmla="*/ 91 w 91"/>
                  <a:gd name="T11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1" h="49">
                    <a:moveTo>
                      <a:pt x="25" y="48"/>
                    </a:moveTo>
                    <a:lnTo>
                      <a:pt x="25" y="48"/>
                    </a:lnTo>
                    <a:lnTo>
                      <a:pt x="0" y="48"/>
                    </a:lnTo>
                    <a:lnTo>
                      <a:pt x="0" y="43"/>
                    </a:lnTo>
                    <a:lnTo>
                      <a:pt x="9" y="43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7"/>
                    </a:lnTo>
                    <a:cubicBezTo>
                      <a:pt x="3" y="7"/>
                      <a:pt x="6" y="6"/>
                      <a:pt x="8" y="5"/>
                    </a:cubicBezTo>
                    <a:cubicBezTo>
                      <a:pt x="9" y="4"/>
                      <a:pt x="10" y="3"/>
                      <a:pt x="11" y="0"/>
                    </a:cubicBezTo>
                    <a:lnTo>
                      <a:pt x="16" y="0"/>
                    </a:lnTo>
                    <a:lnTo>
                      <a:pt x="16" y="43"/>
                    </a:lnTo>
                    <a:lnTo>
                      <a:pt x="25" y="43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lnTo>
                      <a:pt x="39" y="48"/>
                    </a:lnTo>
                    <a:lnTo>
                      <a:pt x="39" y="39"/>
                    </a:lnTo>
                    <a:lnTo>
                      <a:pt x="48" y="39"/>
                    </a:lnTo>
                    <a:lnTo>
                      <a:pt x="48" y="48"/>
                    </a:lnTo>
                    <a:lnTo>
                      <a:pt x="48" y="48"/>
                    </a:lnTo>
                    <a:close/>
                    <a:moveTo>
                      <a:pt x="91" y="33"/>
                    </a:moveTo>
                    <a:lnTo>
                      <a:pt x="91" y="33"/>
                    </a:lnTo>
                    <a:cubicBezTo>
                      <a:pt x="91" y="35"/>
                      <a:pt x="90" y="37"/>
                      <a:pt x="90" y="39"/>
                    </a:cubicBezTo>
                    <a:cubicBezTo>
                      <a:pt x="89" y="41"/>
                      <a:pt x="88" y="43"/>
                      <a:pt x="86" y="44"/>
                    </a:cubicBezTo>
                    <a:cubicBezTo>
                      <a:pt x="85" y="45"/>
                      <a:pt x="83" y="47"/>
                      <a:pt x="81" y="47"/>
                    </a:cubicBezTo>
                    <a:cubicBezTo>
                      <a:pt x="78" y="48"/>
                      <a:pt x="76" y="49"/>
                      <a:pt x="73" y="49"/>
                    </a:cubicBezTo>
                    <a:cubicBezTo>
                      <a:pt x="71" y="49"/>
                      <a:pt x="68" y="48"/>
                      <a:pt x="66" y="48"/>
                    </a:cubicBezTo>
                    <a:cubicBezTo>
                      <a:pt x="63" y="47"/>
                      <a:pt x="61" y="47"/>
                      <a:pt x="59" y="46"/>
                    </a:cubicBezTo>
                    <a:lnTo>
                      <a:pt x="59" y="39"/>
                    </a:lnTo>
                    <a:lnTo>
                      <a:pt x="60" y="39"/>
                    </a:lnTo>
                    <a:cubicBezTo>
                      <a:pt x="61" y="40"/>
                      <a:pt x="61" y="40"/>
                      <a:pt x="62" y="40"/>
                    </a:cubicBezTo>
                    <a:cubicBezTo>
                      <a:pt x="63" y="41"/>
                      <a:pt x="64" y="41"/>
                      <a:pt x="66" y="42"/>
                    </a:cubicBezTo>
                    <a:cubicBezTo>
                      <a:pt x="67" y="42"/>
                      <a:pt x="68" y="43"/>
                      <a:pt x="69" y="43"/>
                    </a:cubicBezTo>
                    <a:cubicBezTo>
                      <a:pt x="71" y="43"/>
                      <a:pt x="72" y="43"/>
                      <a:pt x="73" y="43"/>
                    </a:cubicBezTo>
                    <a:cubicBezTo>
                      <a:pt x="75" y="43"/>
                      <a:pt x="76" y="43"/>
                      <a:pt x="77" y="42"/>
                    </a:cubicBezTo>
                    <a:cubicBezTo>
                      <a:pt x="79" y="42"/>
                      <a:pt x="80" y="41"/>
                      <a:pt x="81" y="40"/>
                    </a:cubicBezTo>
                    <a:cubicBezTo>
                      <a:pt x="82" y="39"/>
                      <a:pt x="83" y="38"/>
                      <a:pt x="83" y="37"/>
                    </a:cubicBezTo>
                    <a:cubicBezTo>
                      <a:pt x="83" y="36"/>
                      <a:pt x="84" y="34"/>
                      <a:pt x="84" y="33"/>
                    </a:cubicBezTo>
                    <a:cubicBezTo>
                      <a:pt x="84" y="31"/>
                      <a:pt x="83" y="29"/>
                      <a:pt x="83" y="28"/>
                    </a:cubicBezTo>
                    <a:cubicBezTo>
                      <a:pt x="82" y="27"/>
                      <a:pt x="82" y="26"/>
                      <a:pt x="81" y="26"/>
                    </a:cubicBezTo>
                    <a:cubicBezTo>
                      <a:pt x="80" y="25"/>
                      <a:pt x="78" y="24"/>
                      <a:pt x="77" y="24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70" y="24"/>
                      <a:pt x="68" y="24"/>
                      <a:pt x="66" y="24"/>
                    </a:cubicBezTo>
                    <a:cubicBezTo>
                      <a:pt x="64" y="24"/>
                      <a:pt x="63" y="24"/>
                      <a:pt x="62" y="25"/>
                    </a:cubicBezTo>
                    <a:lnTo>
                      <a:pt x="62" y="0"/>
                    </a:lnTo>
                    <a:lnTo>
                      <a:pt x="91" y="0"/>
                    </a:lnTo>
                    <a:lnTo>
                      <a:pt x="91" y="6"/>
                    </a:lnTo>
                    <a:lnTo>
                      <a:pt x="68" y="6"/>
                    </a:lnTo>
                    <a:lnTo>
                      <a:pt x="68" y="18"/>
                    </a:lnTo>
                    <a:cubicBezTo>
                      <a:pt x="69" y="18"/>
                      <a:pt x="70" y="18"/>
                      <a:pt x="71" y="18"/>
                    </a:cubicBezTo>
                    <a:cubicBezTo>
                      <a:pt x="72" y="18"/>
                      <a:pt x="73" y="18"/>
                      <a:pt x="73" y="18"/>
                    </a:cubicBezTo>
                    <a:cubicBezTo>
                      <a:pt x="76" y="18"/>
                      <a:pt x="78" y="18"/>
                      <a:pt x="80" y="19"/>
                    </a:cubicBezTo>
                    <a:cubicBezTo>
                      <a:pt x="82" y="19"/>
                      <a:pt x="84" y="20"/>
                      <a:pt x="85" y="21"/>
                    </a:cubicBezTo>
                    <a:cubicBezTo>
                      <a:pt x="87" y="22"/>
                      <a:pt x="89" y="24"/>
                      <a:pt x="89" y="26"/>
                    </a:cubicBezTo>
                    <a:cubicBezTo>
                      <a:pt x="90" y="27"/>
                      <a:pt x="91" y="30"/>
                      <a:pt x="91" y="33"/>
                    </a:cubicBez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6" name="Freeform 91"/>
              <p:cNvSpPr>
                <a:spLocks noEditPoints="1"/>
              </p:cNvSpPr>
              <p:nvPr/>
            </p:nvSpPr>
            <p:spPr bwMode="auto">
              <a:xfrm>
                <a:off x="-1668463" y="4876800"/>
                <a:ext cx="57150" cy="28575"/>
              </a:xfrm>
              <a:custGeom>
                <a:avLst/>
                <a:gdLst>
                  <a:gd name="T0" fmla="*/ 32 w 96"/>
                  <a:gd name="T1" fmla="*/ 49 h 50"/>
                  <a:gd name="T2" fmla="*/ 0 w 96"/>
                  <a:gd name="T3" fmla="*/ 42 h 50"/>
                  <a:gd name="T4" fmla="*/ 12 w 96"/>
                  <a:gd name="T5" fmla="*/ 31 h 50"/>
                  <a:gd name="T6" fmla="*/ 23 w 96"/>
                  <a:gd name="T7" fmla="*/ 14 h 50"/>
                  <a:gd name="T8" fmla="*/ 20 w 96"/>
                  <a:gd name="T9" fmla="*/ 8 h 50"/>
                  <a:gd name="T10" fmla="*/ 14 w 96"/>
                  <a:gd name="T11" fmla="*/ 6 h 50"/>
                  <a:gd name="T12" fmla="*/ 6 w 96"/>
                  <a:gd name="T13" fmla="*/ 7 h 50"/>
                  <a:gd name="T14" fmla="*/ 1 w 96"/>
                  <a:gd name="T15" fmla="*/ 10 h 50"/>
                  <a:gd name="T16" fmla="*/ 1 w 96"/>
                  <a:gd name="T17" fmla="*/ 3 h 50"/>
                  <a:gd name="T18" fmla="*/ 14 w 96"/>
                  <a:gd name="T19" fmla="*/ 0 h 50"/>
                  <a:gd name="T20" fmla="*/ 30 w 96"/>
                  <a:gd name="T21" fmla="*/ 13 h 50"/>
                  <a:gd name="T22" fmla="*/ 27 w 96"/>
                  <a:gd name="T23" fmla="*/ 23 h 50"/>
                  <a:gd name="T24" fmla="*/ 20 w 96"/>
                  <a:gd name="T25" fmla="*/ 31 h 50"/>
                  <a:gd name="T26" fmla="*/ 6 w 96"/>
                  <a:gd name="T27" fmla="*/ 43 h 50"/>
                  <a:gd name="T28" fmla="*/ 32 w 96"/>
                  <a:gd name="T29" fmla="*/ 49 h 50"/>
                  <a:gd name="T30" fmla="*/ 52 w 96"/>
                  <a:gd name="T31" fmla="*/ 49 h 50"/>
                  <a:gd name="T32" fmla="*/ 43 w 96"/>
                  <a:gd name="T33" fmla="*/ 49 h 50"/>
                  <a:gd name="T34" fmla="*/ 52 w 96"/>
                  <a:gd name="T35" fmla="*/ 40 h 50"/>
                  <a:gd name="T36" fmla="*/ 52 w 96"/>
                  <a:gd name="T37" fmla="*/ 49 h 50"/>
                  <a:gd name="T38" fmla="*/ 96 w 96"/>
                  <a:gd name="T39" fmla="*/ 25 h 50"/>
                  <a:gd name="T40" fmla="*/ 79 w 96"/>
                  <a:gd name="T41" fmla="*/ 50 h 50"/>
                  <a:gd name="T42" fmla="*/ 62 w 96"/>
                  <a:gd name="T43" fmla="*/ 25 h 50"/>
                  <a:gd name="T44" fmla="*/ 79 w 96"/>
                  <a:gd name="T45" fmla="*/ 0 h 50"/>
                  <a:gd name="T46" fmla="*/ 96 w 96"/>
                  <a:gd name="T47" fmla="*/ 25 h 50"/>
                  <a:gd name="T48" fmla="*/ 87 w 96"/>
                  <a:gd name="T49" fmla="*/ 39 h 50"/>
                  <a:gd name="T50" fmla="*/ 88 w 96"/>
                  <a:gd name="T51" fmla="*/ 33 h 50"/>
                  <a:gd name="T52" fmla="*/ 88 w 96"/>
                  <a:gd name="T53" fmla="*/ 16 h 50"/>
                  <a:gd name="T54" fmla="*/ 84 w 96"/>
                  <a:gd name="T55" fmla="*/ 7 h 50"/>
                  <a:gd name="T56" fmla="*/ 74 w 96"/>
                  <a:gd name="T57" fmla="*/ 7 h 50"/>
                  <a:gd name="T58" fmla="*/ 70 w 96"/>
                  <a:gd name="T59" fmla="*/ 17 h 50"/>
                  <a:gd name="T60" fmla="*/ 70 w 96"/>
                  <a:gd name="T61" fmla="*/ 33 h 50"/>
                  <a:gd name="T62" fmla="*/ 74 w 96"/>
                  <a:gd name="T63" fmla="*/ 43 h 50"/>
                  <a:gd name="T64" fmla="*/ 84 w 96"/>
                  <a:gd name="T65" fmla="*/ 43 h 50"/>
                  <a:gd name="T66" fmla="*/ 87 w 96"/>
                  <a:gd name="T67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6" h="50">
                    <a:moveTo>
                      <a:pt x="32" y="49"/>
                    </a:moveTo>
                    <a:lnTo>
                      <a:pt x="32" y="49"/>
                    </a:lnTo>
                    <a:lnTo>
                      <a:pt x="0" y="49"/>
                    </a:lnTo>
                    <a:lnTo>
                      <a:pt x="0" y="42"/>
                    </a:lnTo>
                    <a:cubicBezTo>
                      <a:pt x="2" y="40"/>
                      <a:pt x="4" y="38"/>
                      <a:pt x="6" y="36"/>
                    </a:cubicBezTo>
                    <a:cubicBezTo>
                      <a:pt x="8" y="34"/>
                      <a:pt x="10" y="33"/>
                      <a:pt x="12" y="31"/>
                    </a:cubicBezTo>
                    <a:cubicBezTo>
                      <a:pt x="17" y="27"/>
                      <a:pt x="19" y="23"/>
                      <a:pt x="21" y="21"/>
                    </a:cubicBezTo>
                    <a:cubicBezTo>
                      <a:pt x="22" y="19"/>
                      <a:pt x="23" y="16"/>
                      <a:pt x="23" y="14"/>
                    </a:cubicBezTo>
                    <a:cubicBezTo>
                      <a:pt x="23" y="12"/>
                      <a:pt x="23" y="11"/>
                      <a:pt x="22" y="10"/>
                    </a:cubicBezTo>
                    <a:cubicBezTo>
                      <a:pt x="22" y="9"/>
                      <a:pt x="21" y="8"/>
                      <a:pt x="20" y="8"/>
                    </a:cubicBezTo>
                    <a:cubicBezTo>
                      <a:pt x="19" y="7"/>
                      <a:pt x="18" y="7"/>
                      <a:pt x="17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9" y="7"/>
                      <a:pt x="8" y="7"/>
                      <a:pt x="6" y="7"/>
                    </a:cubicBezTo>
                    <a:cubicBezTo>
                      <a:pt x="5" y="8"/>
                      <a:pt x="4" y="8"/>
                      <a:pt x="3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2" y="3"/>
                      <a:pt x="4" y="2"/>
                      <a:pt x="7" y="1"/>
                    </a:cubicBezTo>
                    <a:cubicBezTo>
                      <a:pt x="10" y="1"/>
                      <a:pt x="12" y="0"/>
                      <a:pt x="14" y="0"/>
                    </a:cubicBezTo>
                    <a:cubicBezTo>
                      <a:pt x="19" y="0"/>
                      <a:pt x="23" y="1"/>
                      <a:pt x="26" y="4"/>
                    </a:cubicBezTo>
                    <a:cubicBezTo>
                      <a:pt x="29" y="6"/>
                      <a:pt x="30" y="9"/>
                      <a:pt x="30" y="13"/>
                    </a:cubicBezTo>
                    <a:cubicBezTo>
                      <a:pt x="30" y="15"/>
                      <a:pt x="30" y="17"/>
                      <a:pt x="29" y="18"/>
                    </a:cubicBezTo>
                    <a:cubicBezTo>
                      <a:pt x="29" y="20"/>
                      <a:pt x="28" y="21"/>
                      <a:pt x="27" y="23"/>
                    </a:cubicBezTo>
                    <a:cubicBezTo>
                      <a:pt x="26" y="24"/>
                      <a:pt x="25" y="26"/>
                      <a:pt x="24" y="27"/>
                    </a:cubicBezTo>
                    <a:cubicBezTo>
                      <a:pt x="23" y="28"/>
                      <a:pt x="22" y="30"/>
                      <a:pt x="20" y="31"/>
                    </a:cubicBezTo>
                    <a:cubicBezTo>
                      <a:pt x="18" y="33"/>
                      <a:pt x="16" y="35"/>
                      <a:pt x="13" y="38"/>
                    </a:cubicBezTo>
                    <a:cubicBezTo>
                      <a:pt x="10" y="40"/>
                      <a:pt x="8" y="42"/>
                      <a:pt x="6" y="43"/>
                    </a:cubicBezTo>
                    <a:lnTo>
                      <a:pt x="32" y="43"/>
                    </a:lnTo>
                    <a:lnTo>
                      <a:pt x="32" y="49"/>
                    </a:lnTo>
                    <a:lnTo>
                      <a:pt x="32" y="49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4" y="40"/>
                      <a:pt x="92" y="44"/>
                    </a:cubicBezTo>
                    <a:cubicBezTo>
                      <a:pt x="89" y="48"/>
                      <a:pt x="85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3" y="40"/>
                      <a:pt x="62" y="33"/>
                      <a:pt x="62" y="25"/>
                    </a:cubicBezTo>
                    <a:cubicBezTo>
                      <a:pt x="62" y="16"/>
                      <a:pt x="64" y="10"/>
                      <a:pt x="66" y="6"/>
                    </a:cubicBezTo>
                    <a:cubicBezTo>
                      <a:pt x="69" y="2"/>
                      <a:pt x="73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4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7" y="38"/>
                      <a:pt x="88" y="36"/>
                      <a:pt x="88" y="33"/>
                    </a:cubicBezTo>
                    <a:cubicBezTo>
                      <a:pt x="88" y="31"/>
                      <a:pt x="89" y="28"/>
                      <a:pt x="89" y="25"/>
                    </a:cubicBezTo>
                    <a:cubicBezTo>
                      <a:pt x="89" y="22"/>
                      <a:pt x="88" y="19"/>
                      <a:pt x="88" y="16"/>
                    </a:cubicBezTo>
                    <a:cubicBezTo>
                      <a:pt x="88" y="14"/>
                      <a:pt x="87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3" y="6"/>
                      <a:pt x="81" y="6"/>
                      <a:pt x="79" y="6"/>
                    </a:cubicBezTo>
                    <a:cubicBezTo>
                      <a:pt x="77" y="6"/>
                      <a:pt x="75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0" y="12"/>
                      <a:pt x="70" y="14"/>
                      <a:pt x="70" y="17"/>
                    </a:cubicBezTo>
                    <a:cubicBezTo>
                      <a:pt x="69" y="19"/>
                      <a:pt x="69" y="22"/>
                      <a:pt x="69" y="25"/>
                    </a:cubicBezTo>
                    <a:cubicBezTo>
                      <a:pt x="69" y="28"/>
                      <a:pt x="69" y="31"/>
                      <a:pt x="70" y="33"/>
                    </a:cubicBezTo>
                    <a:cubicBezTo>
                      <a:pt x="70" y="36"/>
                      <a:pt x="70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5" y="44"/>
                      <a:pt x="77" y="44"/>
                      <a:pt x="79" y="44"/>
                    </a:cubicBezTo>
                    <a:cubicBezTo>
                      <a:pt x="81" y="44"/>
                      <a:pt x="83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7" name="Freeform 92"/>
              <p:cNvSpPr>
                <a:spLocks noEditPoints="1"/>
              </p:cNvSpPr>
              <p:nvPr/>
            </p:nvSpPr>
            <p:spPr bwMode="auto">
              <a:xfrm>
                <a:off x="-1889125" y="4876800"/>
                <a:ext cx="57150" cy="28575"/>
              </a:xfrm>
              <a:custGeom>
                <a:avLst/>
                <a:gdLst>
                  <a:gd name="T0" fmla="*/ 32 w 95"/>
                  <a:gd name="T1" fmla="*/ 49 h 50"/>
                  <a:gd name="T2" fmla="*/ 0 w 95"/>
                  <a:gd name="T3" fmla="*/ 42 h 50"/>
                  <a:gd name="T4" fmla="*/ 13 w 95"/>
                  <a:gd name="T5" fmla="*/ 31 h 50"/>
                  <a:gd name="T6" fmla="*/ 23 w 95"/>
                  <a:gd name="T7" fmla="*/ 14 h 50"/>
                  <a:gd name="T8" fmla="*/ 20 w 95"/>
                  <a:gd name="T9" fmla="*/ 8 h 50"/>
                  <a:gd name="T10" fmla="*/ 14 w 95"/>
                  <a:gd name="T11" fmla="*/ 6 h 50"/>
                  <a:gd name="T12" fmla="*/ 7 w 95"/>
                  <a:gd name="T13" fmla="*/ 7 h 50"/>
                  <a:gd name="T14" fmla="*/ 1 w 95"/>
                  <a:gd name="T15" fmla="*/ 10 h 50"/>
                  <a:gd name="T16" fmla="*/ 1 w 95"/>
                  <a:gd name="T17" fmla="*/ 3 h 50"/>
                  <a:gd name="T18" fmla="*/ 15 w 95"/>
                  <a:gd name="T19" fmla="*/ 0 h 50"/>
                  <a:gd name="T20" fmla="*/ 30 w 95"/>
                  <a:gd name="T21" fmla="*/ 13 h 50"/>
                  <a:gd name="T22" fmla="*/ 27 w 95"/>
                  <a:gd name="T23" fmla="*/ 23 h 50"/>
                  <a:gd name="T24" fmla="*/ 20 w 95"/>
                  <a:gd name="T25" fmla="*/ 31 h 50"/>
                  <a:gd name="T26" fmla="*/ 7 w 95"/>
                  <a:gd name="T27" fmla="*/ 43 h 50"/>
                  <a:gd name="T28" fmla="*/ 32 w 95"/>
                  <a:gd name="T29" fmla="*/ 49 h 50"/>
                  <a:gd name="T30" fmla="*/ 52 w 95"/>
                  <a:gd name="T31" fmla="*/ 49 h 50"/>
                  <a:gd name="T32" fmla="*/ 43 w 95"/>
                  <a:gd name="T33" fmla="*/ 49 h 50"/>
                  <a:gd name="T34" fmla="*/ 52 w 95"/>
                  <a:gd name="T35" fmla="*/ 40 h 50"/>
                  <a:gd name="T36" fmla="*/ 52 w 95"/>
                  <a:gd name="T37" fmla="*/ 49 h 50"/>
                  <a:gd name="T38" fmla="*/ 95 w 95"/>
                  <a:gd name="T39" fmla="*/ 34 h 50"/>
                  <a:gd name="T40" fmla="*/ 90 w 95"/>
                  <a:gd name="T41" fmla="*/ 45 h 50"/>
                  <a:gd name="T42" fmla="*/ 78 w 95"/>
                  <a:gd name="T43" fmla="*/ 50 h 50"/>
                  <a:gd name="T44" fmla="*/ 64 w 95"/>
                  <a:gd name="T45" fmla="*/ 47 h 50"/>
                  <a:gd name="T46" fmla="*/ 64 w 95"/>
                  <a:gd name="T47" fmla="*/ 40 h 50"/>
                  <a:gd name="T48" fmla="*/ 70 w 95"/>
                  <a:gd name="T49" fmla="*/ 43 h 50"/>
                  <a:gd name="T50" fmla="*/ 78 w 95"/>
                  <a:gd name="T51" fmla="*/ 44 h 50"/>
                  <a:gd name="T52" fmla="*/ 85 w 95"/>
                  <a:gd name="T53" fmla="*/ 41 h 50"/>
                  <a:gd name="T54" fmla="*/ 88 w 95"/>
                  <a:gd name="T55" fmla="*/ 34 h 50"/>
                  <a:gd name="T56" fmla="*/ 85 w 95"/>
                  <a:gd name="T57" fmla="*/ 27 h 50"/>
                  <a:gd name="T58" fmla="*/ 76 w 95"/>
                  <a:gd name="T59" fmla="*/ 25 h 50"/>
                  <a:gd name="T60" fmla="*/ 66 w 95"/>
                  <a:gd name="T61" fmla="*/ 26 h 50"/>
                  <a:gd name="T62" fmla="*/ 95 w 95"/>
                  <a:gd name="T63" fmla="*/ 1 h 50"/>
                  <a:gd name="T64" fmla="*/ 73 w 95"/>
                  <a:gd name="T65" fmla="*/ 7 h 50"/>
                  <a:gd name="T66" fmla="*/ 75 w 95"/>
                  <a:gd name="T67" fmla="*/ 19 h 50"/>
                  <a:gd name="T68" fmla="*/ 84 w 95"/>
                  <a:gd name="T69" fmla="*/ 20 h 50"/>
                  <a:gd name="T70" fmla="*/ 94 w 95"/>
                  <a:gd name="T71" fmla="*/ 27 h 50"/>
                  <a:gd name="T72" fmla="*/ 95 w 95"/>
                  <a:gd name="T73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50">
                    <a:moveTo>
                      <a:pt x="32" y="49"/>
                    </a:moveTo>
                    <a:lnTo>
                      <a:pt x="32" y="49"/>
                    </a:lnTo>
                    <a:lnTo>
                      <a:pt x="0" y="49"/>
                    </a:lnTo>
                    <a:lnTo>
                      <a:pt x="0" y="42"/>
                    </a:lnTo>
                    <a:cubicBezTo>
                      <a:pt x="2" y="40"/>
                      <a:pt x="4" y="38"/>
                      <a:pt x="7" y="36"/>
                    </a:cubicBezTo>
                    <a:cubicBezTo>
                      <a:pt x="9" y="34"/>
                      <a:pt x="11" y="33"/>
                      <a:pt x="13" y="31"/>
                    </a:cubicBezTo>
                    <a:cubicBezTo>
                      <a:pt x="17" y="27"/>
                      <a:pt x="19" y="23"/>
                      <a:pt x="21" y="21"/>
                    </a:cubicBezTo>
                    <a:cubicBezTo>
                      <a:pt x="22" y="19"/>
                      <a:pt x="23" y="16"/>
                      <a:pt x="23" y="14"/>
                    </a:cubicBezTo>
                    <a:cubicBezTo>
                      <a:pt x="23" y="12"/>
                      <a:pt x="23" y="11"/>
                      <a:pt x="22" y="10"/>
                    </a:cubicBezTo>
                    <a:cubicBezTo>
                      <a:pt x="22" y="9"/>
                      <a:pt x="21" y="8"/>
                      <a:pt x="20" y="8"/>
                    </a:cubicBezTo>
                    <a:cubicBezTo>
                      <a:pt x="20" y="7"/>
                      <a:pt x="19" y="7"/>
                      <a:pt x="18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2" y="3"/>
                      <a:pt x="4" y="2"/>
                      <a:pt x="7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9" y="0"/>
                      <a:pt x="23" y="1"/>
                      <a:pt x="26" y="4"/>
                    </a:cubicBezTo>
                    <a:cubicBezTo>
                      <a:pt x="29" y="6"/>
                      <a:pt x="30" y="9"/>
                      <a:pt x="30" y="13"/>
                    </a:cubicBezTo>
                    <a:cubicBezTo>
                      <a:pt x="30" y="15"/>
                      <a:pt x="30" y="17"/>
                      <a:pt x="29" y="18"/>
                    </a:cubicBezTo>
                    <a:cubicBezTo>
                      <a:pt x="29" y="20"/>
                      <a:pt x="28" y="21"/>
                      <a:pt x="27" y="23"/>
                    </a:cubicBezTo>
                    <a:cubicBezTo>
                      <a:pt x="27" y="24"/>
                      <a:pt x="26" y="26"/>
                      <a:pt x="24" y="27"/>
                    </a:cubicBezTo>
                    <a:cubicBezTo>
                      <a:pt x="23" y="28"/>
                      <a:pt x="22" y="30"/>
                      <a:pt x="20" y="31"/>
                    </a:cubicBezTo>
                    <a:cubicBezTo>
                      <a:pt x="18" y="33"/>
                      <a:pt x="16" y="35"/>
                      <a:pt x="13" y="38"/>
                    </a:cubicBezTo>
                    <a:cubicBezTo>
                      <a:pt x="10" y="40"/>
                      <a:pt x="8" y="42"/>
                      <a:pt x="7" y="43"/>
                    </a:cubicBezTo>
                    <a:lnTo>
                      <a:pt x="32" y="43"/>
                    </a:lnTo>
                    <a:lnTo>
                      <a:pt x="32" y="49"/>
                    </a:lnTo>
                    <a:lnTo>
                      <a:pt x="32" y="49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5" y="34"/>
                    </a:moveTo>
                    <a:lnTo>
                      <a:pt x="95" y="34"/>
                    </a:lnTo>
                    <a:cubicBezTo>
                      <a:pt x="95" y="36"/>
                      <a:pt x="95" y="38"/>
                      <a:pt x="94" y="40"/>
                    </a:cubicBezTo>
                    <a:cubicBezTo>
                      <a:pt x="93" y="42"/>
                      <a:pt x="92" y="44"/>
                      <a:pt x="90" y="45"/>
                    </a:cubicBezTo>
                    <a:cubicBezTo>
                      <a:pt x="89" y="46"/>
                      <a:pt x="87" y="48"/>
                      <a:pt x="85" y="48"/>
                    </a:cubicBezTo>
                    <a:cubicBezTo>
                      <a:pt x="83" y="49"/>
                      <a:pt x="80" y="50"/>
                      <a:pt x="78" y="50"/>
                    </a:cubicBezTo>
                    <a:cubicBezTo>
                      <a:pt x="75" y="50"/>
                      <a:pt x="73" y="49"/>
                      <a:pt x="70" y="49"/>
                    </a:cubicBezTo>
                    <a:cubicBezTo>
                      <a:pt x="68" y="48"/>
                      <a:pt x="66" y="48"/>
                      <a:pt x="64" y="47"/>
                    </a:cubicBezTo>
                    <a:lnTo>
                      <a:pt x="64" y="40"/>
                    </a:lnTo>
                    <a:lnTo>
                      <a:pt x="64" y="40"/>
                    </a:lnTo>
                    <a:cubicBezTo>
                      <a:pt x="65" y="41"/>
                      <a:pt x="66" y="41"/>
                      <a:pt x="67" y="41"/>
                    </a:cubicBezTo>
                    <a:cubicBezTo>
                      <a:pt x="68" y="42"/>
                      <a:pt x="69" y="42"/>
                      <a:pt x="70" y="43"/>
                    </a:cubicBezTo>
                    <a:cubicBezTo>
                      <a:pt x="71" y="43"/>
                      <a:pt x="73" y="44"/>
                      <a:pt x="74" y="44"/>
                    </a:cubicBezTo>
                    <a:cubicBezTo>
                      <a:pt x="75" y="44"/>
                      <a:pt x="76" y="44"/>
                      <a:pt x="78" y="44"/>
                    </a:cubicBezTo>
                    <a:cubicBezTo>
                      <a:pt x="79" y="44"/>
                      <a:pt x="80" y="44"/>
                      <a:pt x="82" y="43"/>
                    </a:cubicBezTo>
                    <a:cubicBezTo>
                      <a:pt x="83" y="43"/>
                      <a:pt x="84" y="42"/>
                      <a:pt x="85" y="41"/>
                    </a:cubicBezTo>
                    <a:cubicBezTo>
                      <a:pt x="86" y="40"/>
                      <a:pt x="87" y="39"/>
                      <a:pt x="87" y="38"/>
                    </a:cubicBezTo>
                    <a:cubicBezTo>
                      <a:pt x="88" y="37"/>
                      <a:pt x="88" y="35"/>
                      <a:pt x="88" y="34"/>
                    </a:cubicBezTo>
                    <a:cubicBezTo>
                      <a:pt x="88" y="32"/>
                      <a:pt x="88" y="30"/>
                      <a:pt x="87" y="29"/>
                    </a:cubicBezTo>
                    <a:cubicBezTo>
                      <a:pt x="87" y="28"/>
                      <a:pt x="86" y="27"/>
                      <a:pt x="85" y="27"/>
                    </a:cubicBezTo>
                    <a:cubicBezTo>
                      <a:pt x="84" y="26"/>
                      <a:pt x="83" y="25"/>
                      <a:pt x="81" y="25"/>
                    </a:cubicBezTo>
                    <a:cubicBezTo>
                      <a:pt x="80" y="25"/>
                      <a:pt x="78" y="25"/>
                      <a:pt x="76" y="25"/>
                    </a:cubicBezTo>
                    <a:cubicBezTo>
                      <a:pt x="74" y="25"/>
                      <a:pt x="72" y="25"/>
                      <a:pt x="71" y="25"/>
                    </a:cubicBezTo>
                    <a:cubicBezTo>
                      <a:pt x="69" y="25"/>
                      <a:pt x="67" y="25"/>
                      <a:pt x="66" y="26"/>
                    </a:cubicBezTo>
                    <a:lnTo>
                      <a:pt x="66" y="1"/>
                    </a:lnTo>
                    <a:lnTo>
                      <a:pt x="95" y="1"/>
                    </a:lnTo>
                    <a:lnTo>
                      <a:pt x="95" y="7"/>
                    </a:lnTo>
                    <a:lnTo>
                      <a:pt x="73" y="7"/>
                    </a:lnTo>
                    <a:lnTo>
                      <a:pt x="73" y="19"/>
                    </a:lnTo>
                    <a:cubicBezTo>
                      <a:pt x="74" y="19"/>
                      <a:pt x="74" y="19"/>
                      <a:pt x="75" y="19"/>
                    </a:cubicBezTo>
                    <a:cubicBezTo>
                      <a:pt x="76" y="19"/>
                      <a:pt x="77" y="19"/>
                      <a:pt x="77" y="19"/>
                    </a:cubicBezTo>
                    <a:cubicBezTo>
                      <a:pt x="80" y="19"/>
                      <a:pt x="82" y="19"/>
                      <a:pt x="84" y="20"/>
                    </a:cubicBezTo>
                    <a:cubicBezTo>
                      <a:pt x="86" y="20"/>
                      <a:pt x="88" y="21"/>
                      <a:pt x="90" y="22"/>
                    </a:cubicBezTo>
                    <a:cubicBezTo>
                      <a:pt x="91" y="23"/>
                      <a:pt x="93" y="25"/>
                      <a:pt x="94" y="27"/>
                    </a:cubicBezTo>
                    <a:cubicBezTo>
                      <a:pt x="95" y="28"/>
                      <a:pt x="95" y="31"/>
                      <a:pt x="95" y="34"/>
                    </a:cubicBezTo>
                    <a:lnTo>
                      <a:pt x="9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8" name="Freeform 93"/>
              <p:cNvSpPr>
                <a:spLocks noEditPoints="1"/>
              </p:cNvSpPr>
              <p:nvPr/>
            </p:nvSpPr>
            <p:spPr bwMode="auto">
              <a:xfrm>
                <a:off x="-2109788" y="4876800"/>
                <a:ext cx="57150" cy="28575"/>
              </a:xfrm>
              <a:custGeom>
                <a:avLst/>
                <a:gdLst>
                  <a:gd name="T0" fmla="*/ 14 w 96"/>
                  <a:gd name="T1" fmla="*/ 6 h 50"/>
                  <a:gd name="T2" fmla="*/ 7 w 96"/>
                  <a:gd name="T3" fmla="*/ 7 h 50"/>
                  <a:gd name="T4" fmla="*/ 1 w 96"/>
                  <a:gd name="T5" fmla="*/ 10 h 50"/>
                  <a:gd name="T6" fmla="*/ 1 w 96"/>
                  <a:gd name="T7" fmla="*/ 3 h 50"/>
                  <a:gd name="T8" fmla="*/ 15 w 96"/>
                  <a:gd name="T9" fmla="*/ 0 h 50"/>
                  <a:gd name="T10" fmla="*/ 26 w 96"/>
                  <a:gd name="T11" fmla="*/ 3 h 50"/>
                  <a:gd name="T12" fmla="*/ 31 w 96"/>
                  <a:gd name="T13" fmla="*/ 12 h 50"/>
                  <a:gd name="T14" fmla="*/ 21 w 96"/>
                  <a:gd name="T15" fmla="*/ 22 h 50"/>
                  <a:gd name="T16" fmla="*/ 24 w 96"/>
                  <a:gd name="T17" fmla="*/ 24 h 50"/>
                  <a:gd name="T18" fmla="*/ 31 w 96"/>
                  <a:gd name="T19" fmla="*/ 29 h 50"/>
                  <a:gd name="T20" fmla="*/ 30 w 96"/>
                  <a:gd name="T21" fmla="*/ 40 h 50"/>
                  <a:gd name="T22" fmla="*/ 21 w 96"/>
                  <a:gd name="T23" fmla="*/ 49 h 50"/>
                  <a:gd name="T24" fmla="*/ 6 w 96"/>
                  <a:gd name="T25" fmla="*/ 49 h 50"/>
                  <a:gd name="T26" fmla="*/ 0 w 96"/>
                  <a:gd name="T27" fmla="*/ 40 h 50"/>
                  <a:gd name="T28" fmla="*/ 6 w 96"/>
                  <a:gd name="T29" fmla="*/ 43 h 50"/>
                  <a:gd name="T30" fmla="*/ 18 w 96"/>
                  <a:gd name="T31" fmla="*/ 44 h 50"/>
                  <a:gd name="T32" fmla="*/ 24 w 96"/>
                  <a:gd name="T33" fmla="*/ 38 h 50"/>
                  <a:gd name="T34" fmla="*/ 24 w 96"/>
                  <a:gd name="T35" fmla="*/ 30 h 50"/>
                  <a:gd name="T36" fmla="*/ 18 w 96"/>
                  <a:gd name="T37" fmla="*/ 26 h 50"/>
                  <a:gd name="T38" fmla="*/ 10 w 96"/>
                  <a:gd name="T39" fmla="*/ 26 h 50"/>
                  <a:gd name="T40" fmla="*/ 13 w 96"/>
                  <a:gd name="T41" fmla="*/ 20 h 50"/>
                  <a:gd name="T42" fmla="*/ 23 w 96"/>
                  <a:gd name="T43" fmla="*/ 12 h 50"/>
                  <a:gd name="T44" fmla="*/ 21 w 96"/>
                  <a:gd name="T45" fmla="*/ 7 h 50"/>
                  <a:gd name="T46" fmla="*/ 14 w 96"/>
                  <a:gd name="T47" fmla="*/ 6 h 50"/>
                  <a:gd name="T48" fmla="*/ 52 w 96"/>
                  <a:gd name="T49" fmla="*/ 49 h 50"/>
                  <a:gd name="T50" fmla="*/ 44 w 96"/>
                  <a:gd name="T51" fmla="*/ 49 h 50"/>
                  <a:gd name="T52" fmla="*/ 52 w 96"/>
                  <a:gd name="T53" fmla="*/ 40 h 50"/>
                  <a:gd name="T54" fmla="*/ 52 w 96"/>
                  <a:gd name="T55" fmla="*/ 49 h 50"/>
                  <a:gd name="T56" fmla="*/ 96 w 96"/>
                  <a:gd name="T57" fmla="*/ 25 h 50"/>
                  <a:gd name="T58" fmla="*/ 79 w 96"/>
                  <a:gd name="T59" fmla="*/ 50 h 50"/>
                  <a:gd name="T60" fmla="*/ 62 w 96"/>
                  <a:gd name="T61" fmla="*/ 25 h 50"/>
                  <a:gd name="T62" fmla="*/ 79 w 96"/>
                  <a:gd name="T63" fmla="*/ 0 h 50"/>
                  <a:gd name="T64" fmla="*/ 96 w 96"/>
                  <a:gd name="T65" fmla="*/ 25 h 50"/>
                  <a:gd name="T66" fmla="*/ 87 w 96"/>
                  <a:gd name="T67" fmla="*/ 39 h 50"/>
                  <a:gd name="T68" fmla="*/ 89 w 96"/>
                  <a:gd name="T69" fmla="*/ 33 h 50"/>
                  <a:gd name="T70" fmla="*/ 89 w 96"/>
                  <a:gd name="T71" fmla="*/ 16 h 50"/>
                  <a:gd name="T72" fmla="*/ 84 w 96"/>
                  <a:gd name="T73" fmla="*/ 7 h 50"/>
                  <a:gd name="T74" fmla="*/ 74 w 96"/>
                  <a:gd name="T75" fmla="*/ 7 h 50"/>
                  <a:gd name="T76" fmla="*/ 70 w 96"/>
                  <a:gd name="T77" fmla="*/ 17 h 50"/>
                  <a:gd name="T78" fmla="*/ 70 w 96"/>
                  <a:gd name="T79" fmla="*/ 33 h 50"/>
                  <a:gd name="T80" fmla="*/ 74 w 96"/>
                  <a:gd name="T81" fmla="*/ 43 h 50"/>
                  <a:gd name="T82" fmla="*/ 84 w 96"/>
                  <a:gd name="T83" fmla="*/ 43 h 50"/>
                  <a:gd name="T84" fmla="*/ 87 w 96"/>
                  <a:gd name="T85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6" h="50">
                    <a:moveTo>
                      <a:pt x="14" y="6"/>
                    </a:moveTo>
                    <a:lnTo>
                      <a:pt x="14" y="6"/>
                    </a:lnTo>
                    <a:cubicBezTo>
                      <a:pt x="13" y="6"/>
                      <a:pt x="12" y="6"/>
                      <a:pt x="10" y="6"/>
                    </a:cubicBezTo>
                    <a:cubicBezTo>
                      <a:pt x="9" y="6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1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3" y="2"/>
                      <a:pt x="5" y="2"/>
                      <a:pt x="7" y="1"/>
                    </a:cubicBezTo>
                    <a:cubicBezTo>
                      <a:pt x="10" y="1"/>
                      <a:pt x="12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3" y="1"/>
                      <a:pt x="24" y="2"/>
                      <a:pt x="26" y="3"/>
                    </a:cubicBezTo>
                    <a:cubicBezTo>
                      <a:pt x="27" y="4"/>
                      <a:pt x="29" y="5"/>
                      <a:pt x="29" y="7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1" y="14"/>
                      <a:pt x="30" y="17"/>
                      <a:pt x="28" y="19"/>
                    </a:cubicBezTo>
                    <a:cubicBezTo>
                      <a:pt x="26" y="21"/>
                      <a:pt x="24" y="22"/>
                      <a:pt x="21" y="22"/>
                    </a:cubicBezTo>
                    <a:lnTo>
                      <a:pt x="21" y="23"/>
                    </a:lnTo>
                    <a:cubicBezTo>
                      <a:pt x="22" y="23"/>
                      <a:pt x="23" y="23"/>
                      <a:pt x="24" y="24"/>
                    </a:cubicBezTo>
                    <a:cubicBezTo>
                      <a:pt x="26" y="24"/>
                      <a:pt x="27" y="25"/>
                      <a:pt x="28" y="26"/>
                    </a:cubicBezTo>
                    <a:cubicBezTo>
                      <a:pt x="29" y="27"/>
                      <a:pt x="30" y="28"/>
                      <a:pt x="31" y="29"/>
                    </a:cubicBezTo>
                    <a:cubicBezTo>
                      <a:pt x="31" y="31"/>
                      <a:pt x="32" y="33"/>
                      <a:pt x="32" y="35"/>
                    </a:cubicBezTo>
                    <a:cubicBezTo>
                      <a:pt x="32" y="37"/>
                      <a:pt x="31" y="39"/>
                      <a:pt x="30" y="40"/>
                    </a:cubicBezTo>
                    <a:cubicBezTo>
                      <a:pt x="30" y="42"/>
                      <a:pt x="28" y="44"/>
                      <a:pt x="27" y="45"/>
                    </a:cubicBezTo>
                    <a:cubicBezTo>
                      <a:pt x="25" y="47"/>
                      <a:pt x="24" y="48"/>
                      <a:pt x="21" y="49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1" y="48"/>
                      <a:pt x="0" y="47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2" y="41"/>
                      <a:pt x="4" y="42"/>
                      <a:pt x="6" y="43"/>
                    </a:cubicBezTo>
                    <a:cubicBezTo>
                      <a:pt x="9" y="44"/>
                      <a:pt x="11" y="44"/>
                      <a:pt x="14" y="44"/>
                    </a:cubicBezTo>
                    <a:cubicBezTo>
                      <a:pt x="15" y="44"/>
                      <a:pt x="17" y="44"/>
                      <a:pt x="18" y="44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2" y="41"/>
                      <a:pt x="23" y="40"/>
                      <a:pt x="24" y="38"/>
                    </a:cubicBezTo>
                    <a:cubicBezTo>
                      <a:pt x="24" y="37"/>
                      <a:pt x="24" y="36"/>
                      <a:pt x="24" y="34"/>
                    </a:cubicBezTo>
                    <a:cubicBezTo>
                      <a:pt x="24" y="32"/>
                      <a:pt x="24" y="31"/>
                      <a:pt x="24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9" y="26"/>
                      <a:pt x="18" y="26"/>
                    </a:cubicBezTo>
                    <a:cubicBezTo>
                      <a:pt x="16" y="26"/>
                      <a:pt x="15" y="26"/>
                      <a:pt x="13" y="26"/>
                    </a:cubicBezTo>
                    <a:lnTo>
                      <a:pt x="10" y="26"/>
                    </a:lnTo>
                    <a:lnTo>
                      <a:pt x="10" y="20"/>
                    </a:lnTo>
                    <a:lnTo>
                      <a:pt x="13" y="20"/>
                    </a:lnTo>
                    <a:cubicBezTo>
                      <a:pt x="16" y="20"/>
                      <a:pt x="18" y="20"/>
                      <a:pt x="20" y="18"/>
                    </a:cubicBezTo>
                    <a:cubicBezTo>
                      <a:pt x="22" y="17"/>
                      <a:pt x="23" y="15"/>
                      <a:pt x="23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2" y="8"/>
                      <a:pt x="21" y="8"/>
                      <a:pt x="21" y="7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6" y="6"/>
                      <a:pt x="14" y="6"/>
                    </a:cubicBezTo>
                    <a:lnTo>
                      <a:pt x="14" y="6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5" y="40"/>
                      <a:pt x="92" y="44"/>
                    </a:cubicBezTo>
                    <a:cubicBezTo>
                      <a:pt x="89" y="48"/>
                      <a:pt x="85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4" y="40"/>
                      <a:pt x="62" y="33"/>
                      <a:pt x="62" y="25"/>
                    </a:cubicBezTo>
                    <a:cubicBezTo>
                      <a:pt x="62" y="16"/>
                      <a:pt x="64" y="10"/>
                      <a:pt x="67" y="6"/>
                    </a:cubicBezTo>
                    <a:cubicBezTo>
                      <a:pt x="69" y="2"/>
                      <a:pt x="74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5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8" y="38"/>
                      <a:pt x="88" y="36"/>
                      <a:pt x="89" y="33"/>
                    </a:cubicBezTo>
                    <a:cubicBezTo>
                      <a:pt x="89" y="31"/>
                      <a:pt x="89" y="28"/>
                      <a:pt x="89" y="25"/>
                    </a:cubicBezTo>
                    <a:cubicBezTo>
                      <a:pt x="89" y="22"/>
                      <a:pt x="89" y="19"/>
                      <a:pt x="89" y="16"/>
                    </a:cubicBezTo>
                    <a:cubicBezTo>
                      <a:pt x="88" y="14"/>
                      <a:pt x="88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3" y="6"/>
                      <a:pt x="81" y="6"/>
                      <a:pt x="79" y="6"/>
                    </a:cubicBezTo>
                    <a:cubicBezTo>
                      <a:pt x="77" y="6"/>
                      <a:pt x="76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1" y="12"/>
                      <a:pt x="70" y="14"/>
                      <a:pt x="70" y="17"/>
                    </a:cubicBezTo>
                    <a:cubicBezTo>
                      <a:pt x="70" y="19"/>
                      <a:pt x="70" y="22"/>
                      <a:pt x="70" y="25"/>
                    </a:cubicBezTo>
                    <a:cubicBezTo>
                      <a:pt x="70" y="28"/>
                      <a:pt x="70" y="31"/>
                      <a:pt x="70" y="33"/>
                    </a:cubicBezTo>
                    <a:cubicBezTo>
                      <a:pt x="70" y="36"/>
                      <a:pt x="71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6" y="44"/>
                      <a:pt x="77" y="44"/>
                      <a:pt x="79" y="44"/>
                    </a:cubicBezTo>
                    <a:cubicBezTo>
                      <a:pt x="81" y="44"/>
                      <a:pt x="83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59" name="Freeform 94"/>
              <p:cNvSpPr>
                <a:spLocks noEditPoints="1"/>
              </p:cNvSpPr>
              <p:nvPr/>
            </p:nvSpPr>
            <p:spPr bwMode="auto">
              <a:xfrm>
                <a:off x="-2330450" y="4876800"/>
                <a:ext cx="57150" cy="28575"/>
              </a:xfrm>
              <a:custGeom>
                <a:avLst/>
                <a:gdLst>
                  <a:gd name="T0" fmla="*/ 14 w 95"/>
                  <a:gd name="T1" fmla="*/ 6 h 50"/>
                  <a:gd name="T2" fmla="*/ 7 w 95"/>
                  <a:gd name="T3" fmla="*/ 7 h 50"/>
                  <a:gd name="T4" fmla="*/ 2 w 95"/>
                  <a:gd name="T5" fmla="*/ 10 h 50"/>
                  <a:gd name="T6" fmla="*/ 1 w 95"/>
                  <a:gd name="T7" fmla="*/ 3 h 50"/>
                  <a:gd name="T8" fmla="*/ 15 w 95"/>
                  <a:gd name="T9" fmla="*/ 0 h 50"/>
                  <a:gd name="T10" fmla="*/ 26 w 95"/>
                  <a:gd name="T11" fmla="*/ 3 h 50"/>
                  <a:gd name="T12" fmla="*/ 31 w 95"/>
                  <a:gd name="T13" fmla="*/ 12 h 50"/>
                  <a:gd name="T14" fmla="*/ 21 w 95"/>
                  <a:gd name="T15" fmla="*/ 22 h 50"/>
                  <a:gd name="T16" fmla="*/ 25 w 95"/>
                  <a:gd name="T17" fmla="*/ 24 h 50"/>
                  <a:gd name="T18" fmla="*/ 31 w 95"/>
                  <a:gd name="T19" fmla="*/ 29 h 50"/>
                  <a:gd name="T20" fmla="*/ 31 w 95"/>
                  <a:gd name="T21" fmla="*/ 40 h 50"/>
                  <a:gd name="T22" fmla="*/ 22 w 95"/>
                  <a:gd name="T23" fmla="*/ 49 h 50"/>
                  <a:gd name="T24" fmla="*/ 6 w 95"/>
                  <a:gd name="T25" fmla="*/ 49 h 50"/>
                  <a:gd name="T26" fmla="*/ 0 w 95"/>
                  <a:gd name="T27" fmla="*/ 40 h 50"/>
                  <a:gd name="T28" fmla="*/ 6 w 95"/>
                  <a:gd name="T29" fmla="*/ 43 h 50"/>
                  <a:gd name="T30" fmla="*/ 18 w 95"/>
                  <a:gd name="T31" fmla="*/ 44 h 50"/>
                  <a:gd name="T32" fmla="*/ 24 w 95"/>
                  <a:gd name="T33" fmla="*/ 38 h 50"/>
                  <a:gd name="T34" fmla="*/ 24 w 95"/>
                  <a:gd name="T35" fmla="*/ 30 h 50"/>
                  <a:gd name="T36" fmla="*/ 18 w 95"/>
                  <a:gd name="T37" fmla="*/ 26 h 50"/>
                  <a:gd name="T38" fmla="*/ 11 w 95"/>
                  <a:gd name="T39" fmla="*/ 26 h 50"/>
                  <a:gd name="T40" fmla="*/ 13 w 95"/>
                  <a:gd name="T41" fmla="*/ 20 h 50"/>
                  <a:gd name="T42" fmla="*/ 24 w 95"/>
                  <a:gd name="T43" fmla="*/ 12 h 50"/>
                  <a:gd name="T44" fmla="*/ 21 w 95"/>
                  <a:gd name="T45" fmla="*/ 7 h 50"/>
                  <a:gd name="T46" fmla="*/ 14 w 95"/>
                  <a:gd name="T47" fmla="*/ 6 h 50"/>
                  <a:gd name="T48" fmla="*/ 52 w 95"/>
                  <a:gd name="T49" fmla="*/ 49 h 50"/>
                  <a:gd name="T50" fmla="*/ 44 w 95"/>
                  <a:gd name="T51" fmla="*/ 49 h 50"/>
                  <a:gd name="T52" fmla="*/ 52 w 95"/>
                  <a:gd name="T53" fmla="*/ 40 h 50"/>
                  <a:gd name="T54" fmla="*/ 52 w 95"/>
                  <a:gd name="T55" fmla="*/ 49 h 50"/>
                  <a:gd name="T56" fmla="*/ 95 w 95"/>
                  <a:gd name="T57" fmla="*/ 34 h 50"/>
                  <a:gd name="T58" fmla="*/ 91 w 95"/>
                  <a:gd name="T59" fmla="*/ 45 h 50"/>
                  <a:gd name="T60" fmla="*/ 78 w 95"/>
                  <a:gd name="T61" fmla="*/ 50 h 50"/>
                  <a:gd name="T62" fmla="*/ 64 w 95"/>
                  <a:gd name="T63" fmla="*/ 47 h 50"/>
                  <a:gd name="T64" fmla="*/ 64 w 95"/>
                  <a:gd name="T65" fmla="*/ 40 h 50"/>
                  <a:gd name="T66" fmla="*/ 70 w 95"/>
                  <a:gd name="T67" fmla="*/ 43 h 50"/>
                  <a:gd name="T68" fmla="*/ 78 w 95"/>
                  <a:gd name="T69" fmla="*/ 44 h 50"/>
                  <a:gd name="T70" fmla="*/ 85 w 95"/>
                  <a:gd name="T71" fmla="*/ 41 h 50"/>
                  <a:gd name="T72" fmla="*/ 88 w 95"/>
                  <a:gd name="T73" fmla="*/ 34 h 50"/>
                  <a:gd name="T74" fmla="*/ 85 w 95"/>
                  <a:gd name="T75" fmla="*/ 27 h 50"/>
                  <a:gd name="T76" fmla="*/ 77 w 95"/>
                  <a:gd name="T77" fmla="*/ 25 h 50"/>
                  <a:gd name="T78" fmla="*/ 66 w 95"/>
                  <a:gd name="T79" fmla="*/ 26 h 50"/>
                  <a:gd name="T80" fmla="*/ 95 w 95"/>
                  <a:gd name="T81" fmla="*/ 1 h 50"/>
                  <a:gd name="T82" fmla="*/ 73 w 95"/>
                  <a:gd name="T83" fmla="*/ 7 h 50"/>
                  <a:gd name="T84" fmla="*/ 76 w 95"/>
                  <a:gd name="T85" fmla="*/ 19 h 50"/>
                  <a:gd name="T86" fmla="*/ 85 w 95"/>
                  <a:gd name="T87" fmla="*/ 20 h 50"/>
                  <a:gd name="T88" fmla="*/ 94 w 95"/>
                  <a:gd name="T89" fmla="*/ 27 h 50"/>
                  <a:gd name="T90" fmla="*/ 95 w 95"/>
                  <a:gd name="T91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5" h="50">
                    <a:moveTo>
                      <a:pt x="14" y="6"/>
                    </a:moveTo>
                    <a:lnTo>
                      <a:pt x="14" y="6"/>
                    </a:lnTo>
                    <a:cubicBezTo>
                      <a:pt x="13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10"/>
                    </a:cubicBezTo>
                    <a:lnTo>
                      <a:pt x="1" y="10"/>
                    </a:lnTo>
                    <a:lnTo>
                      <a:pt x="1" y="3"/>
                    </a:lnTo>
                    <a:cubicBezTo>
                      <a:pt x="3" y="2"/>
                      <a:pt x="5" y="2"/>
                      <a:pt x="7" y="1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7" y="0"/>
                      <a:pt x="19" y="1"/>
                      <a:pt x="21" y="1"/>
                    </a:cubicBezTo>
                    <a:cubicBezTo>
                      <a:pt x="23" y="1"/>
                      <a:pt x="25" y="2"/>
                      <a:pt x="26" y="3"/>
                    </a:cubicBezTo>
                    <a:cubicBezTo>
                      <a:pt x="28" y="4"/>
                      <a:pt x="29" y="5"/>
                      <a:pt x="30" y="7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1" y="14"/>
                      <a:pt x="30" y="17"/>
                      <a:pt x="28" y="19"/>
                    </a:cubicBezTo>
                    <a:cubicBezTo>
                      <a:pt x="26" y="21"/>
                      <a:pt x="24" y="22"/>
                      <a:pt x="21" y="22"/>
                    </a:cubicBezTo>
                    <a:lnTo>
                      <a:pt x="21" y="23"/>
                    </a:lnTo>
                    <a:cubicBezTo>
                      <a:pt x="22" y="23"/>
                      <a:pt x="23" y="23"/>
                      <a:pt x="25" y="24"/>
                    </a:cubicBezTo>
                    <a:cubicBezTo>
                      <a:pt x="26" y="24"/>
                      <a:pt x="27" y="25"/>
                      <a:pt x="28" y="26"/>
                    </a:cubicBezTo>
                    <a:cubicBezTo>
                      <a:pt x="29" y="27"/>
                      <a:pt x="30" y="28"/>
                      <a:pt x="31" y="29"/>
                    </a:cubicBezTo>
                    <a:cubicBezTo>
                      <a:pt x="31" y="31"/>
                      <a:pt x="32" y="33"/>
                      <a:pt x="32" y="35"/>
                    </a:cubicBezTo>
                    <a:cubicBezTo>
                      <a:pt x="32" y="37"/>
                      <a:pt x="31" y="39"/>
                      <a:pt x="31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6" y="47"/>
                      <a:pt x="24" y="48"/>
                      <a:pt x="22" y="49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2" y="48"/>
                      <a:pt x="0" y="47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2" y="41"/>
                      <a:pt x="4" y="42"/>
                      <a:pt x="6" y="43"/>
                    </a:cubicBezTo>
                    <a:cubicBezTo>
                      <a:pt x="9" y="44"/>
                      <a:pt x="11" y="44"/>
                      <a:pt x="14" y="44"/>
                    </a:cubicBezTo>
                    <a:cubicBezTo>
                      <a:pt x="15" y="44"/>
                      <a:pt x="17" y="44"/>
                      <a:pt x="18" y="44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3" y="41"/>
                      <a:pt x="23" y="40"/>
                      <a:pt x="24" y="38"/>
                    </a:cubicBezTo>
                    <a:cubicBezTo>
                      <a:pt x="24" y="37"/>
                      <a:pt x="25" y="36"/>
                      <a:pt x="25" y="34"/>
                    </a:cubicBezTo>
                    <a:cubicBezTo>
                      <a:pt x="25" y="32"/>
                      <a:pt x="24" y="31"/>
                      <a:pt x="24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9" y="26"/>
                      <a:pt x="18" y="26"/>
                    </a:cubicBezTo>
                    <a:cubicBezTo>
                      <a:pt x="17" y="26"/>
                      <a:pt x="15" y="26"/>
                      <a:pt x="14" y="26"/>
                    </a:cubicBezTo>
                    <a:lnTo>
                      <a:pt x="11" y="26"/>
                    </a:lnTo>
                    <a:lnTo>
                      <a:pt x="11" y="20"/>
                    </a:lnTo>
                    <a:lnTo>
                      <a:pt x="13" y="20"/>
                    </a:lnTo>
                    <a:cubicBezTo>
                      <a:pt x="16" y="20"/>
                      <a:pt x="19" y="20"/>
                      <a:pt x="21" y="18"/>
                    </a:cubicBezTo>
                    <a:cubicBezTo>
                      <a:pt x="23" y="17"/>
                      <a:pt x="24" y="15"/>
                      <a:pt x="24" y="12"/>
                    </a:cubicBezTo>
                    <a:cubicBezTo>
                      <a:pt x="24" y="11"/>
                      <a:pt x="23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6" y="6"/>
                      <a:pt x="14" y="6"/>
                    </a:cubicBezTo>
                    <a:lnTo>
                      <a:pt x="14" y="6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5" y="34"/>
                    </a:moveTo>
                    <a:lnTo>
                      <a:pt x="95" y="34"/>
                    </a:lnTo>
                    <a:cubicBezTo>
                      <a:pt x="95" y="36"/>
                      <a:pt x="95" y="38"/>
                      <a:pt x="94" y="40"/>
                    </a:cubicBezTo>
                    <a:cubicBezTo>
                      <a:pt x="93" y="42"/>
                      <a:pt x="92" y="44"/>
                      <a:pt x="91" y="45"/>
                    </a:cubicBezTo>
                    <a:cubicBezTo>
                      <a:pt x="89" y="46"/>
                      <a:pt x="87" y="48"/>
                      <a:pt x="85" y="48"/>
                    </a:cubicBezTo>
                    <a:cubicBezTo>
                      <a:pt x="83" y="49"/>
                      <a:pt x="81" y="50"/>
                      <a:pt x="78" y="50"/>
                    </a:cubicBezTo>
                    <a:cubicBezTo>
                      <a:pt x="75" y="50"/>
                      <a:pt x="73" y="49"/>
                      <a:pt x="70" y="49"/>
                    </a:cubicBezTo>
                    <a:cubicBezTo>
                      <a:pt x="68" y="48"/>
                      <a:pt x="66" y="48"/>
                      <a:pt x="64" y="47"/>
                    </a:cubicBezTo>
                    <a:lnTo>
                      <a:pt x="64" y="40"/>
                    </a:lnTo>
                    <a:lnTo>
                      <a:pt x="64" y="40"/>
                    </a:lnTo>
                    <a:cubicBezTo>
                      <a:pt x="65" y="41"/>
                      <a:pt x="66" y="41"/>
                      <a:pt x="67" y="41"/>
                    </a:cubicBezTo>
                    <a:cubicBezTo>
                      <a:pt x="68" y="42"/>
                      <a:pt x="69" y="42"/>
                      <a:pt x="70" y="43"/>
                    </a:cubicBezTo>
                    <a:cubicBezTo>
                      <a:pt x="72" y="43"/>
                      <a:pt x="73" y="44"/>
                      <a:pt x="74" y="44"/>
                    </a:cubicBezTo>
                    <a:cubicBezTo>
                      <a:pt x="75" y="44"/>
                      <a:pt x="76" y="44"/>
                      <a:pt x="78" y="44"/>
                    </a:cubicBezTo>
                    <a:cubicBezTo>
                      <a:pt x="79" y="44"/>
                      <a:pt x="81" y="44"/>
                      <a:pt x="82" y="43"/>
                    </a:cubicBezTo>
                    <a:cubicBezTo>
                      <a:pt x="83" y="43"/>
                      <a:pt x="85" y="42"/>
                      <a:pt x="85" y="41"/>
                    </a:cubicBezTo>
                    <a:cubicBezTo>
                      <a:pt x="86" y="40"/>
                      <a:pt x="87" y="39"/>
                      <a:pt x="87" y="38"/>
                    </a:cubicBezTo>
                    <a:cubicBezTo>
                      <a:pt x="88" y="37"/>
                      <a:pt x="88" y="35"/>
                      <a:pt x="88" y="34"/>
                    </a:cubicBezTo>
                    <a:cubicBezTo>
                      <a:pt x="88" y="32"/>
                      <a:pt x="88" y="30"/>
                      <a:pt x="87" y="29"/>
                    </a:cubicBezTo>
                    <a:cubicBezTo>
                      <a:pt x="87" y="28"/>
                      <a:pt x="86" y="27"/>
                      <a:pt x="85" y="27"/>
                    </a:cubicBezTo>
                    <a:cubicBezTo>
                      <a:pt x="84" y="26"/>
                      <a:pt x="83" y="25"/>
                      <a:pt x="81" y="25"/>
                    </a:cubicBezTo>
                    <a:cubicBezTo>
                      <a:pt x="80" y="25"/>
                      <a:pt x="78" y="25"/>
                      <a:pt x="77" y="25"/>
                    </a:cubicBezTo>
                    <a:cubicBezTo>
                      <a:pt x="75" y="25"/>
                      <a:pt x="73" y="25"/>
                      <a:pt x="71" y="25"/>
                    </a:cubicBezTo>
                    <a:cubicBezTo>
                      <a:pt x="69" y="25"/>
                      <a:pt x="67" y="25"/>
                      <a:pt x="66" y="26"/>
                    </a:cubicBezTo>
                    <a:lnTo>
                      <a:pt x="66" y="1"/>
                    </a:lnTo>
                    <a:lnTo>
                      <a:pt x="95" y="1"/>
                    </a:lnTo>
                    <a:lnTo>
                      <a:pt x="95" y="7"/>
                    </a:lnTo>
                    <a:lnTo>
                      <a:pt x="73" y="7"/>
                    </a:lnTo>
                    <a:lnTo>
                      <a:pt x="73" y="19"/>
                    </a:lnTo>
                    <a:cubicBezTo>
                      <a:pt x="74" y="19"/>
                      <a:pt x="75" y="19"/>
                      <a:pt x="76" y="19"/>
                    </a:cubicBezTo>
                    <a:cubicBezTo>
                      <a:pt x="76" y="19"/>
                      <a:pt x="77" y="19"/>
                      <a:pt x="78" y="19"/>
                    </a:cubicBezTo>
                    <a:cubicBezTo>
                      <a:pt x="80" y="19"/>
                      <a:pt x="83" y="19"/>
                      <a:pt x="85" y="20"/>
                    </a:cubicBezTo>
                    <a:cubicBezTo>
                      <a:pt x="86" y="20"/>
                      <a:pt x="88" y="21"/>
                      <a:pt x="90" y="22"/>
                    </a:cubicBezTo>
                    <a:cubicBezTo>
                      <a:pt x="92" y="23"/>
                      <a:pt x="93" y="25"/>
                      <a:pt x="94" y="27"/>
                    </a:cubicBezTo>
                    <a:cubicBezTo>
                      <a:pt x="95" y="28"/>
                      <a:pt x="95" y="31"/>
                      <a:pt x="95" y="34"/>
                    </a:cubicBezTo>
                    <a:lnTo>
                      <a:pt x="9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1" name="Freeform 95"/>
              <p:cNvSpPr>
                <a:spLocks noEditPoints="1"/>
              </p:cNvSpPr>
              <p:nvPr/>
            </p:nvSpPr>
            <p:spPr bwMode="auto">
              <a:xfrm>
                <a:off x="-2551113" y="4876800"/>
                <a:ext cx="57150" cy="28575"/>
              </a:xfrm>
              <a:custGeom>
                <a:avLst/>
                <a:gdLst>
                  <a:gd name="T0" fmla="*/ 36 w 98"/>
                  <a:gd name="T1" fmla="*/ 32 h 50"/>
                  <a:gd name="T2" fmla="*/ 36 w 98"/>
                  <a:gd name="T3" fmla="*/ 32 h 50"/>
                  <a:gd name="T4" fmla="*/ 30 w 98"/>
                  <a:gd name="T5" fmla="*/ 32 h 50"/>
                  <a:gd name="T6" fmla="*/ 30 w 98"/>
                  <a:gd name="T7" fmla="*/ 49 h 50"/>
                  <a:gd name="T8" fmla="*/ 23 w 98"/>
                  <a:gd name="T9" fmla="*/ 49 h 50"/>
                  <a:gd name="T10" fmla="*/ 23 w 98"/>
                  <a:gd name="T11" fmla="*/ 32 h 50"/>
                  <a:gd name="T12" fmla="*/ 0 w 98"/>
                  <a:gd name="T13" fmla="*/ 32 h 50"/>
                  <a:gd name="T14" fmla="*/ 0 w 98"/>
                  <a:gd name="T15" fmla="*/ 26 h 50"/>
                  <a:gd name="T16" fmla="*/ 23 w 98"/>
                  <a:gd name="T17" fmla="*/ 1 h 50"/>
                  <a:gd name="T18" fmla="*/ 30 w 98"/>
                  <a:gd name="T19" fmla="*/ 1 h 50"/>
                  <a:gd name="T20" fmla="*/ 30 w 98"/>
                  <a:gd name="T21" fmla="*/ 27 h 50"/>
                  <a:gd name="T22" fmla="*/ 36 w 98"/>
                  <a:gd name="T23" fmla="*/ 27 h 50"/>
                  <a:gd name="T24" fmla="*/ 36 w 98"/>
                  <a:gd name="T25" fmla="*/ 32 h 50"/>
                  <a:gd name="T26" fmla="*/ 36 w 98"/>
                  <a:gd name="T27" fmla="*/ 32 h 50"/>
                  <a:gd name="T28" fmla="*/ 23 w 98"/>
                  <a:gd name="T29" fmla="*/ 27 h 50"/>
                  <a:gd name="T30" fmla="*/ 23 w 98"/>
                  <a:gd name="T31" fmla="*/ 27 h 50"/>
                  <a:gd name="T32" fmla="*/ 23 w 98"/>
                  <a:gd name="T33" fmla="*/ 9 h 50"/>
                  <a:gd name="T34" fmla="*/ 5 w 98"/>
                  <a:gd name="T35" fmla="*/ 27 h 50"/>
                  <a:gd name="T36" fmla="*/ 23 w 98"/>
                  <a:gd name="T37" fmla="*/ 27 h 50"/>
                  <a:gd name="T38" fmla="*/ 23 w 98"/>
                  <a:gd name="T39" fmla="*/ 27 h 50"/>
                  <a:gd name="T40" fmla="*/ 54 w 98"/>
                  <a:gd name="T41" fmla="*/ 49 h 50"/>
                  <a:gd name="T42" fmla="*/ 54 w 98"/>
                  <a:gd name="T43" fmla="*/ 49 h 50"/>
                  <a:gd name="T44" fmla="*/ 46 w 98"/>
                  <a:gd name="T45" fmla="*/ 49 h 50"/>
                  <a:gd name="T46" fmla="*/ 46 w 98"/>
                  <a:gd name="T47" fmla="*/ 40 h 50"/>
                  <a:gd name="T48" fmla="*/ 54 w 98"/>
                  <a:gd name="T49" fmla="*/ 40 h 50"/>
                  <a:gd name="T50" fmla="*/ 54 w 98"/>
                  <a:gd name="T51" fmla="*/ 49 h 50"/>
                  <a:gd name="T52" fmla="*/ 54 w 98"/>
                  <a:gd name="T53" fmla="*/ 49 h 50"/>
                  <a:gd name="T54" fmla="*/ 98 w 98"/>
                  <a:gd name="T55" fmla="*/ 25 h 50"/>
                  <a:gd name="T56" fmla="*/ 98 w 98"/>
                  <a:gd name="T57" fmla="*/ 25 h 50"/>
                  <a:gd name="T58" fmla="*/ 94 w 98"/>
                  <a:gd name="T59" fmla="*/ 44 h 50"/>
                  <a:gd name="T60" fmla="*/ 82 w 98"/>
                  <a:gd name="T61" fmla="*/ 50 h 50"/>
                  <a:gd name="T62" fmla="*/ 69 w 98"/>
                  <a:gd name="T63" fmla="*/ 44 h 50"/>
                  <a:gd name="T64" fmla="*/ 65 w 98"/>
                  <a:gd name="T65" fmla="*/ 25 h 50"/>
                  <a:gd name="T66" fmla="*/ 69 w 98"/>
                  <a:gd name="T67" fmla="*/ 6 h 50"/>
                  <a:gd name="T68" fmla="*/ 82 w 98"/>
                  <a:gd name="T69" fmla="*/ 0 h 50"/>
                  <a:gd name="T70" fmla="*/ 94 w 98"/>
                  <a:gd name="T71" fmla="*/ 6 h 50"/>
                  <a:gd name="T72" fmla="*/ 98 w 98"/>
                  <a:gd name="T73" fmla="*/ 25 h 50"/>
                  <a:gd name="T74" fmla="*/ 98 w 98"/>
                  <a:gd name="T75" fmla="*/ 25 h 50"/>
                  <a:gd name="T76" fmla="*/ 89 w 98"/>
                  <a:gd name="T77" fmla="*/ 39 h 50"/>
                  <a:gd name="T78" fmla="*/ 89 w 98"/>
                  <a:gd name="T79" fmla="*/ 39 h 50"/>
                  <a:gd name="T80" fmla="*/ 91 w 98"/>
                  <a:gd name="T81" fmla="*/ 33 h 50"/>
                  <a:gd name="T82" fmla="*/ 91 w 98"/>
                  <a:gd name="T83" fmla="*/ 25 h 50"/>
                  <a:gd name="T84" fmla="*/ 91 w 98"/>
                  <a:gd name="T85" fmla="*/ 16 h 50"/>
                  <a:gd name="T86" fmla="*/ 89 w 98"/>
                  <a:gd name="T87" fmla="*/ 11 h 50"/>
                  <a:gd name="T88" fmla="*/ 86 w 98"/>
                  <a:gd name="T89" fmla="*/ 7 h 50"/>
                  <a:gd name="T90" fmla="*/ 82 w 98"/>
                  <a:gd name="T91" fmla="*/ 6 h 50"/>
                  <a:gd name="T92" fmla="*/ 77 w 98"/>
                  <a:gd name="T93" fmla="*/ 7 h 50"/>
                  <a:gd name="T94" fmla="*/ 74 w 98"/>
                  <a:gd name="T95" fmla="*/ 11 h 50"/>
                  <a:gd name="T96" fmla="*/ 72 w 98"/>
                  <a:gd name="T97" fmla="*/ 17 h 50"/>
                  <a:gd name="T98" fmla="*/ 72 w 98"/>
                  <a:gd name="T99" fmla="*/ 25 h 50"/>
                  <a:gd name="T100" fmla="*/ 72 w 98"/>
                  <a:gd name="T101" fmla="*/ 33 h 50"/>
                  <a:gd name="T102" fmla="*/ 74 w 98"/>
                  <a:gd name="T103" fmla="*/ 39 h 50"/>
                  <a:gd name="T104" fmla="*/ 77 w 98"/>
                  <a:gd name="T105" fmla="*/ 43 h 50"/>
                  <a:gd name="T106" fmla="*/ 82 w 98"/>
                  <a:gd name="T107" fmla="*/ 44 h 50"/>
                  <a:gd name="T108" fmla="*/ 86 w 98"/>
                  <a:gd name="T109" fmla="*/ 43 h 50"/>
                  <a:gd name="T110" fmla="*/ 89 w 98"/>
                  <a:gd name="T111" fmla="*/ 39 h 50"/>
                  <a:gd name="T112" fmla="*/ 89 w 98"/>
                  <a:gd name="T11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50">
                    <a:moveTo>
                      <a:pt x="36" y="32"/>
                    </a:moveTo>
                    <a:lnTo>
                      <a:pt x="36" y="32"/>
                    </a:lnTo>
                    <a:lnTo>
                      <a:pt x="30" y="32"/>
                    </a:lnTo>
                    <a:lnTo>
                      <a:pt x="30" y="49"/>
                    </a:lnTo>
                    <a:lnTo>
                      <a:pt x="23" y="49"/>
                    </a:lnTo>
                    <a:lnTo>
                      <a:pt x="23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3" y="1"/>
                    </a:lnTo>
                    <a:lnTo>
                      <a:pt x="30" y="1"/>
                    </a:lnTo>
                    <a:lnTo>
                      <a:pt x="30" y="27"/>
                    </a:lnTo>
                    <a:lnTo>
                      <a:pt x="36" y="27"/>
                    </a:lnTo>
                    <a:lnTo>
                      <a:pt x="36" y="32"/>
                    </a:lnTo>
                    <a:lnTo>
                      <a:pt x="36" y="32"/>
                    </a:lnTo>
                    <a:close/>
                    <a:moveTo>
                      <a:pt x="23" y="27"/>
                    </a:moveTo>
                    <a:lnTo>
                      <a:pt x="23" y="27"/>
                    </a:lnTo>
                    <a:lnTo>
                      <a:pt x="23" y="9"/>
                    </a:lnTo>
                    <a:lnTo>
                      <a:pt x="5" y="27"/>
                    </a:lnTo>
                    <a:lnTo>
                      <a:pt x="23" y="27"/>
                    </a:lnTo>
                    <a:lnTo>
                      <a:pt x="23" y="27"/>
                    </a:lnTo>
                    <a:close/>
                    <a:moveTo>
                      <a:pt x="54" y="49"/>
                    </a:moveTo>
                    <a:lnTo>
                      <a:pt x="54" y="49"/>
                    </a:lnTo>
                    <a:lnTo>
                      <a:pt x="46" y="49"/>
                    </a:lnTo>
                    <a:lnTo>
                      <a:pt x="46" y="40"/>
                    </a:lnTo>
                    <a:lnTo>
                      <a:pt x="54" y="40"/>
                    </a:lnTo>
                    <a:lnTo>
                      <a:pt x="54" y="49"/>
                    </a:lnTo>
                    <a:lnTo>
                      <a:pt x="54" y="49"/>
                    </a:lnTo>
                    <a:close/>
                    <a:moveTo>
                      <a:pt x="98" y="25"/>
                    </a:moveTo>
                    <a:lnTo>
                      <a:pt x="98" y="25"/>
                    </a:lnTo>
                    <a:cubicBezTo>
                      <a:pt x="98" y="33"/>
                      <a:pt x="97" y="40"/>
                      <a:pt x="94" y="44"/>
                    </a:cubicBezTo>
                    <a:cubicBezTo>
                      <a:pt x="91" y="48"/>
                      <a:pt x="87" y="50"/>
                      <a:pt x="82" y="50"/>
                    </a:cubicBezTo>
                    <a:cubicBezTo>
                      <a:pt x="76" y="50"/>
                      <a:pt x="71" y="48"/>
                      <a:pt x="69" y="44"/>
                    </a:cubicBezTo>
                    <a:cubicBezTo>
                      <a:pt x="66" y="40"/>
                      <a:pt x="65" y="33"/>
                      <a:pt x="65" y="25"/>
                    </a:cubicBezTo>
                    <a:cubicBezTo>
                      <a:pt x="65" y="16"/>
                      <a:pt x="66" y="10"/>
                      <a:pt x="69" y="6"/>
                    </a:cubicBezTo>
                    <a:cubicBezTo>
                      <a:pt x="72" y="2"/>
                      <a:pt x="76" y="0"/>
                      <a:pt x="82" y="0"/>
                    </a:cubicBezTo>
                    <a:cubicBezTo>
                      <a:pt x="87" y="0"/>
                      <a:pt x="92" y="2"/>
                      <a:pt x="94" y="6"/>
                    </a:cubicBezTo>
                    <a:cubicBezTo>
                      <a:pt x="97" y="11"/>
                      <a:pt x="98" y="17"/>
                      <a:pt x="98" y="25"/>
                    </a:cubicBezTo>
                    <a:lnTo>
                      <a:pt x="98" y="25"/>
                    </a:lnTo>
                    <a:close/>
                    <a:moveTo>
                      <a:pt x="89" y="39"/>
                    </a:moveTo>
                    <a:lnTo>
                      <a:pt x="89" y="39"/>
                    </a:lnTo>
                    <a:cubicBezTo>
                      <a:pt x="90" y="38"/>
                      <a:pt x="90" y="36"/>
                      <a:pt x="91" y="33"/>
                    </a:cubicBezTo>
                    <a:cubicBezTo>
                      <a:pt x="91" y="31"/>
                      <a:pt x="91" y="28"/>
                      <a:pt x="91" y="25"/>
                    </a:cubicBezTo>
                    <a:cubicBezTo>
                      <a:pt x="91" y="22"/>
                      <a:pt x="91" y="19"/>
                      <a:pt x="91" y="16"/>
                    </a:cubicBezTo>
                    <a:cubicBezTo>
                      <a:pt x="90" y="14"/>
                      <a:pt x="90" y="12"/>
                      <a:pt x="89" y="11"/>
                    </a:cubicBezTo>
                    <a:cubicBezTo>
                      <a:pt x="89" y="9"/>
                      <a:pt x="88" y="8"/>
                      <a:pt x="86" y="7"/>
                    </a:cubicBezTo>
                    <a:cubicBezTo>
                      <a:pt x="85" y="6"/>
                      <a:pt x="83" y="6"/>
                      <a:pt x="82" y="6"/>
                    </a:cubicBezTo>
                    <a:cubicBezTo>
                      <a:pt x="80" y="6"/>
                      <a:pt x="78" y="6"/>
                      <a:pt x="77" y="7"/>
                    </a:cubicBezTo>
                    <a:cubicBezTo>
                      <a:pt x="75" y="8"/>
                      <a:pt x="74" y="9"/>
                      <a:pt x="74" y="11"/>
                    </a:cubicBezTo>
                    <a:cubicBezTo>
                      <a:pt x="73" y="12"/>
                      <a:pt x="72" y="14"/>
                      <a:pt x="72" y="17"/>
                    </a:cubicBezTo>
                    <a:cubicBezTo>
                      <a:pt x="72" y="19"/>
                      <a:pt x="72" y="22"/>
                      <a:pt x="72" y="25"/>
                    </a:cubicBezTo>
                    <a:cubicBezTo>
                      <a:pt x="72" y="28"/>
                      <a:pt x="72" y="31"/>
                      <a:pt x="72" y="33"/>
                    </a:cubicBezTo>
                    <a:cubicBezTo>
                      <a:pt x="72" y="36"/>
                      <a:pt x="73" y="38"/>
                      <a:pt x="74" y="39"/>
                    </a:cubicBezTo>
                    <a:cubicBezTo>
                      <a:pt x="74" y="41"/>
                      <a:pt x="75" y="42"/>
                      <a:pt x="77" y="43"/>
                    </a:cubicBezTo>
                    <a:cubicBezTo>
                      <a:pt x="78" y="44"/>
                      <a:pt x="79" y="44"/>
                      <a:pt x="82" y="44"/>
                    </a:cubicBezTo>
                    <a:cubicBezTo>
                      <a:pt x="83" y="44"/>
                      <a:pt x="85" y="44"/>
                      <a:pt x="86" y="43"/>
                    </a:cubicBezTo>
                    <a:cubicBezTo>
                      <a:pt x="88" y="42"/>
                      <a:pt x="89" y="41"/>
                      <a:pt x="89" y="39"/>
                    </a:cubicBezTo>
                    <a:lnTo>
                      <a:pt x="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2" name="Freeform 96"/>
              <p:cNvSpPr>
                <a:spLocks noEditPoints="1"/>
              </p:cNvSpPr>
              <p:nvPr/>
            </p:nvSpPr>
            <p:spPr bwMode="auto">
              <a:xfrm>
                <a:off x="-2771775" y="4876800"/>
                <a:ext cx="57150" cy="28575"/>
              </a:xfrm>
              <a:custGeom>
                <a:avLst/>
                <a:gdLst>
                  <a:gd name="T0" fmla="*/ 36 w 98"/>
                  <a:gd name="T1" fmla="*/ 31 h 49"/>
                  <a:gd name="T2" fmla="*/ 36 w 98"/>
                  <a:gd name="T3" fmla="*/ 31 h 49"/>
                  <a:gd name="T4" fmla="*/ 30 w 98"/>
                  <a:gd name="T5" fmla="*/ 31 h 49"/>
                  <a:gd name="T6" fmla="*/ 30 w 98"/>
                  <a:gd name="T7" fmla="*/ 48 h 49"/>
                  <a:gd name="T8" fmla="*/ 23 w 98"/>
                  <a:gd name="T9" fmla="*/ 48 h 49"/>
                  <a:gd name="T10" fmla="*/ 23 w 98"/>
                  <a:gd name="T11" fmla="*/ 31 h 49"/>
                  <a:gd name="T12" fmla="*/ 0 w 98"/>
                  <a:gd name="T13" fmla="*/ 31 h 49"/>
                  <a:gd name="T14" fmla="*/ 0 w 98"/>
                  <a:gd name="T15" fmla="*/ 25 h 49"/>
                  <a:gd name="T16" fmla="*/ 24 w 98"/>
                  <a:gd name="T17" fmla="*/ 0 h 49"/>
                  <a:gd name="T18" fmla="*/ 30 w 98"/>
                  <a:gd name="T19" fmla="*/ 0 h 49"/>
                  <a:gd name="T20" fmla="*/ 30 w 98"/>
                  <a:gd name="T21" fmla="*/ 26 h 49"/>
                  <a:gd name="T22" fmla="*/ 36 w 98"/>
                  <a:gd name="T23" fmla="*/ 26 h 49"/>
                  <a:gd name="T24" fmla="*/ 36 w 98"/>
                  <a:gd name="T25" fmla="*/ 31 h 49"/>
                  <a:gd name="T26" fmla="*/ 36 w 98"/>
                  <a:gd name="T27" fmla="*/ 31 h 49"/>
                  <a:gd name="T28" fmla="*/ 23 w 98"/>
                  <a:gd name="T29" fmla="*/ 26 h 49"/>
                  <a:gd name="T30" fmla="*/ 23 w 98"/>
                  <a:gd name="T31" fmla="*/ 26 h 49"/>
                  <a:gd name="T32" fmla="*/ 23 w 98"/>
                  <a:gd name="T33" fmla="*/ 8 h 49"/>
                  <a:gd name="T34" fmla="*/ 6 w 98"/>
                  <a:gd name="T35" fmla="*/ 26 h 49"/>
                  <a:gd name="T36" fmla="*/ 23 w 98"/>
                  <a:gd name="T37" fmla="*/ 26 h 49"/>
                  <a:gd name="T38" fmla="*/ 23 w 98"/>
                  <a:gd name="T39" fmla="*/ 26 h 49"/>
                  <a:gd name="T40" fmla="*/ 54 w 98"/>
                  <a:gd name="T41" fmla="*/ 48 h 49"/>
                  <a:gd name="T42" fmla="*/ 54 w 98"/>
                  <a:gd name="T43" fmla="*/ 48 h 49"/>
                  <a:gd name="T44" fmla="*/ 46 w 98"/>
                  <a:gd name="T45" fmla="*/ 48 h 49"/>
                  <a:gd name="T46" fmla="*/ 46 w 98"/>
                  <a:gd name="T47" fmla="*/ 39 h 49"/>
                  <a:gd name="T48" fmla="*/ 54 w 98"/>
                  <a:gd name="T49" fmla="*/ 39 h 49"/>
                  <a:gd name="T50" fmla="*/ 54 w 98"/>
                  <a:gd name="T51" fmla="*/ 48 h 49"/>
                  <a:gd name="T52" fmla="*/ 54 w 98"/>
                  <a:gd name="T53" fmla="*/ 48 h 49"/>
                  <a:gd name="T54" fmla="*/ 98 w 98"/>
                  <a:gd name="T55" fmla="*/ 33 h 49"/>
                  <a:gd name="T56" fmla="*/ 98 w 98"/>
                  <a:gd name="T57" fmla="*/ 33 h 49"/>
                  <a:gd name="T58" fmla="*/ 96 w 98"/>
                  <a:gd name="T59" fmla="*/ 39 h 49"/>
                  <a:gd name="T60" fmla="*/ 93 w 98"/>
                  <a:gd name="T61" fmla="*/ 44 h 49"/>
                  <a:gd name="T62" fmla="*/ 87 w 98"/>
                  <a:gd name="T63" fmla="*/ 47 h 49"/>
                  <a:gd name="T64" fmla="*/ 80 w 98"/>
                  <a:gd name="T65" fmla="*/ 49 h 49"/>
                  <a:gd name="T66" fmla="*/ 73 w 98"/>
                  <a:gd name="T67" fmla="*/ 48 h 49"/>
                  <a:gd name="T68" fmla="*/ 66 w 98"/>
                  <a:gd name="T69" fmla="*/ 46 h 49"/>
                  <a:gd name="T70" fmla="*/ 66 w 98"/>
                  <a:gd name="T71" fmla="*/ 39 h 49"/>
                  <a:gd name="T72" fmla="*/ 67 w 98"/>
                  <a:gd name="T73" fmla="*/ 39 h 49"/>
                  <a:gd name="T74" fmla="*/ 69 w 98"/>
                  <a:gd name="T75" fmla="*/ 40 h 49"/>
                  <a:gd name="T76" fmla="*/ 72 w 98"/>
                  <a:gd name="T77" fmla="*/ 42 h 49"/>
                  <a:gd name="T78" fmla="*/ 76 w 98"/>
                  <a:gd name="T79" fmla="*/ 43 h 49"/>
                  <a:gd name="T80" fmla="*/ 80 w 98"/>
                  <a:gd name="T81" fmla="*/ 43 h 49"/>
                  <a:gd name="T82" fmla="*/ 84 w 98"/>
                  <a:gd name="T83" fmla="*/ 42 h 49"/>
                  <a:gd name="T84" fmla="*/ 88 w 98"/>
                  <a:gd name="T85" fmla="*/ 40 h 49"/>
                  <a:gd name="T86" fmla="*/ 90 w 98"/>
                  <a:gd name="T87" fmla="*/ 37 h 49"/>
                  <a:gd name="T88" fmla="*/ 90 w 98"/>
                  <a:gd name="T89" fmla="*/ 33 h 49"/>
                  <a:gd name="T90" fmla="*/ 90 w 98"/>
                  <a:gd name="T91" fmla="*/ 28 h 49"/>
                  <a:gd name="T92" fmla="*/ 88 w 98"/>
                  <a:gd name="T93" fmla="*/ 26 h 49"/>
                  <a:gd name="T94" fmla="*/ 84 w 98"/>
                  <a:gd name="T95" fmla="*/ 24 h 49"/>
                  <a:gd name="T96" fmla="*/ 79 w 98"/>
                  <a:gd name="T97" fmla="*/ 24 h 49"/>
                  <a:gd name="T98" fmla="*/ 73 w 98"/>
                  <a:gd name="T99" fmla="*/ 24 h 49"/>
                  <a:gd name="T100" fmla="*/ 68 w 98"/>
                  <a:gd name="T101" fmla="*/ 25 h 49"/>
                  <a:gd name="T102" fmla="*/ 68 w 98"/>
                  <a:gd name="T103" fmla="*/ 0 h 49"/>
                  <a:gd name="T104" fmla="*/ 97 w 98"/>
                  <a:gd name="T105" fmla="*/ 0 h 49"/>
                  <a:gd name="T106" fmla="*/ 97 w 98"/>
                  <a:gd name="T107" fmla="*/ 6 h 49"/>
                  <a:gd name="T108" fmla="*/ 75 w 98"/>
                  <a:gd name="T109" fmla="*/ 6 h 49"/>
                  <a:gd name="T110" fmla="*/ 75 w 98"/>
                  <a:gd name="T111" fmla="*/ 18 h 49"/>
                  <a:gd name="T112" fmla="*/ 78 w 98"/>
                  <a:gd name="T113" fmla="*/ 18 h 49"/>
                  <a:gd name="T114" fmla="*/ 80 w 98"/>
                  <a:gd name="T115" fmla="*/ 18 h 49"/>
                  <a:gd name="T116" fmla="*/ 87 w 98"/>
                  <a:gd name="T117" fmla="*/ 19 h 49"/>
                  <a:gd name="T118" fmla="*/ 92 w 98"/>
                  <a:gd name="T119" fmla="*/ 21 h 49"/>
                  <a:gd name="T120" fmla="*/ 96 w 98"/>
                  <a:gd name="T121" fmla="*/ 26 h 49"/>
                  <a:gd name="T122" fmla="*/ 98 w 98"/>
                  <a:gd name="T123" fmla="*/ 33 h 49"/>
                  <a:gd name="T124" fmla="*/ 98 w 98"/>
                  <a:gd name="T12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8" h="49">
                    <a:moveTo>
                      <a:pt x="36" y="31"/>
                    </a:moveTo>
                    <a:lnTo>
                      <a:pt x="36" y="31"/>
                    </a:lnTo>
                    <a:lnTo>
                      <a:pt x="30" y="31"/>
                    </a:lnTo>
                    <a:lnTo>
                      <a:pt x="30" y="48"/>
                    </a:lnTo>
                    <a:lnTo>
                      <a:pt x="23" y="48"/>
                    </a:lnTo>
                    <a:lnTo>
                      <a:pt x="23" y="31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26"/>
                    </a:lnTo>
                    <a:lnTo>
                      <a:pt x="36" y="2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  <a:moveTo>
                      <a:pt x="23" y="26"/>
                    </a:moveTo>
                    <a:lnTo>
                      <a:pt x="23" y="26"/>
                    </a:lnTo>
                    <a:lnTo>
                      <a:pt x="23" y="8"/>
                    </a:lnTo>
                    <a:lnTo>
                      <a:pt x="6" y="26"/>
                    </a:lnTo>
                    <a:lnTo>
                      <a:pt x="23" y="26"/>
                    </a:lnTo>
                    <a:lnTo>
                      <a:pt x="23" y="26"/>
                    </a:lnTo>
                    <a:close/>
                    <a:moveTo>
                      <a:pt x="54" y="48"/>
                    </a:moveTo>
                    <a:lnTo>
                      <a:pt x="54" y="48"/>
                    </a:lnTo>
                    <a:lnTo>
                      <a:pt x="46" y="48"/>
                    </a:lnTo>
                    <a:lnTo>
                      <a:pt x="46" y="39"/>
                    </a:lnTo>
                    <a:lnTo>
                      <a:pt x="54" y="39"/>
                    </a:lnTo>
                    <a:lnTo>
                      <a:pt x="54" y="48"/>
                    </a:lnTo>
                    <a:lnTo>
                      <a:pt x="54" y="48"/>
                    </a:lnTo>
                    <a:close/>
                    <a:moveTo>
                      <a:pt x="98" y="33"/>
                    </a:moveTo>
                    <a:lnTo>
                      <a:pt x="98" y="33"/>
                    </a:lnTo>
                    <a:cubicBezTo>
                      <a:pt x="98" y="35"/>
                      <a:pt x="97" y="37"/>
                      <a:pt x="96" y="39"/>
                    </a:cubicBezTo>
                    <a:cubicBezTo>
                      <a:pt x="96" y="41"/>
                      <a:pt x="94" y="43"/>
                      <a:pt x="93" y="44"/>
                    </a:cubicBezTo>
                    <a:cubicBezTo>
                      <a:pt x="92" y="45"/>
                      <a:pt x="90" y="47"/>
                      <a:pt x="87" y="47"/>
                    </a:cubicBezTo>
                    <a:cubicBezTo>
                      <a:pt x="85" y="48"/>
                      <a:pt x="83" y="49"/>
                      <a:pt x="80" y="49"/>
                    </a:cubicBezTo>
                    <a:cubicBezTo>
                      <a:pt x="78" y="49"/>
                      <a:pt x="75" y="48"/>
                      <a:pt x="73" y="48"/>
                    </a:cubicBezTo>
                    <a:cubicBezTo>
                      <a:pt x="70" y="47"/>
                      <a:pt x="68" y="47"/>
                      <a:pt x="66" y="46"/>
                    </a:cubicBezTo>
                    <a:lnTo>
                      <a:pt x="66" y="39"/>
                    </a:lnTo>
                    <a:lnTo>
                      <a:pt x="67" y="39"/>
                    </a:lnTo>
                    <a:cubicBezTo>
                      <a:pt x="67" y="40"/>
                      <a:pt x="68" y="40"/>
                      <a:pt x="69" y="40"/>
                    </a:cubicBezTo>
                    <a:cubicBezTo>
                      <a:pt x="70" y="41"/>
                      <a:pt x="71" y="41"/>
                      <a:pt x="72" y="42"/>
                    </a:cubicBezTo>
                    <a:cubicBezTo>
                      <a:pt x="74" y="42"/>
                      <a:pt x="75" y="43"/>
                      <a:pt x="76" y="43"/>
                    </a:cubicBezTo>
                    <a:cubicBezTo>
                      <a:pt x="77" y="43"/>
                      <a:pt x="79" y="43"/>
                      <a:pt x="80" y="43"/>
                    </a:cubicBezTo>
                    <a:cubicBezTo>
                      <a:pt x="82" y="43"/>
                      <a:pt x="83" y="43"/>
                      <a:pt x="84" y="42"/>
                    </a:cubicBezTo>
                    <a:cubicBezTo>
                      <a:pt x="86" y="42"/>
                      <a:pt x="87" y="41"/>
                      <a:pt x="88" y="40"/>
                    </a:cubicBezTo>
                    <a:cubicBezTo>
                      <a:pt x="89" y="39"/>
                      <a:pt x="89" y="38"/>
                      <a:pt x="90" y="37"/>
                    </a:cubicBezTo>
                    <a:cubicBezTo>
                      <a:pt x="90" y="36"/>
                      <a:pt x="90" y="34"/>
                      <a:pt x="90" y="33"/>
                    </a:cubicBezTo>
                    <a:cubicBezTo>
                      <a:pt x="90" y="31"/>
                      <a:pt x="90" y="29"/>
                      <a:pt x="90" y="28"/>
                    </a:cubicBezTo>
                    <a:cubicBezTo>
                      <a:pt x="89" y="27"/>
                      <a:pt x="88" y="26"/>
                      <a:pt x="88" y="26"/>
                    </a:cubicBezTo>
                    <a:cubicBezTo>
                      <a:pt x="86" y="25"/>
                      <a:pt x="85" y="24"/>
                      <a:pt x="84" y="24"/>
                    </a:cubicBezTo>
                    <a:cubicBezTo>
                      <a:pt x="82" y="24"/>
                      <a:pt x="81" y="24"/>
                      <a:pt x="79" y="24"/>
                    </a:cubicBezTo>
                    <a:cubicBezTo>
                      <a:pt x="77" y="24"/>
                      <a:pt x="75" y="24"/>
                      <a:pt x="73" y="24"/>
                    </a:cubicBezTo>
                    <a:cubicBezTo>
                      <a:pt x="71" y="24"/>
                      <a:pt x="70" y="24"/>
                      <a:pt x="68" y="25"/>
                    </a:cubicBezTo>
                    <a:lnTo>
                      <a:pt x="68" y="0"/>
                    </a:lnTo>
                    <a:lnTo>
                      <a:pt x="97" y="0"/>
                    </a:lnTo>
                    <a:lnTo>
                      <a:pt x="97" y="6"/>
                    </a:lnTo>
                    <a:lnTo>
                      <a:pt x="75" y="6"/>
                    </a:lnTo>
                    <a:lnTo>
                      <a:pt x="75" y="18"/>
                    </a:lnTo>
                    <a:cubicBezTo>
                      <a:pt x="76" y="18"/>
                      <a:pt x="77" y="18"/>
                      <a:pt x="78" y="18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8"/>
                      <a:pt x="85" y="18"/>
                      <a:pt x="87" y="19"/>
                    </a:cubicBezTo>
                    <a:cubicBezTo>
                      <a:pt x="89" y="19"/>
                      <a:pt x="91" y="20"/>
                      <a:pt x="92" y="21"/>
                    </a:cubicBezTo>
                    <a:cubicBezTo>
                      <a:pt x="94" y="22"/>
                      <a:pt x="95" y="24"/>
                      <a:pt x="96" y="26"/>
                    </a:cubicBezTo>
                    <a:cubicBezTo>
                      <a:pt x="97" y="27"/>
                      <a:pt x="98" y="30"/>
                      <a:pt x="98" y="33"/>
                    </a:cubicBez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3" name="Freeform 97"/>
              <p:cNvSpPr>
                <a:spLocks noEditPoints="1"/>
              </p:cNvSpPr>
              <p:nvPr/>
            </p:nvSpPr>
            <p:spPr bwMode="auto">
              <a:xfrm>
                <a:off x="-2990850" y="4876800"/>
                <a:ext cx="55563" cy="28575"/>
              </a:xfrm>
              <a:custGeom>
                <a:avLst/>
                <a:gdLst>
                  <a:gd name="T0" fmla="*/ 31 w 96"/>
                  <a:gd name="T1" fmla="*/ 34 h 50"/>
                  <a:gd name="T2" fmla="*/ 27 w 96"/>
                  <a:gd name="T3" fmla="*/ 45 h 50"/>
                  <a:gd name="T4" fmla="*/ 14 w 96"/>
                  <a:gd name="T5" fmla="*/ 50 h 50"/>
                  <a:gd name="T6" fmla="*/ 0 w 96"/>
                  <a:gd name="T7" fmla="*/ 47 h 50"/>
                  <a:gd name="T8" fmla="*/ 1 w 96"/>
                  <a:gd name="T9" fmla="*/ 40 h 50"/>
                  <a:gd name="T10" fmla="*/ 6 w 96"/>
                  <a:gd name="T11" fmla="*/ 43 h 50"/>
                  <a:gd name="T12" fmla="*/ 14 w 96"/>
                  <a:gd name="T13" fmla="*/ 44 h 50"/>
                  <a:gd name="T14" fmla="*/ 22 w 96"/>
                  <a:gd name="T15" fmla="*/ 41 h 50"/>
                  <a:gd name="T16" fmla="*/ 24 w 96"/>
                  <a:gd name="T17" fmla="*/ 34 h 50"/>
                  <a:gd name="T18" fmla="*/ 21 w 96"/>
                  <a:gd name="T19" fmla="*/ 27 h 50"/>
                  <a:gd name="T20" fmla="*/ 13 w 96"/>
                  <a:gd name="T21" fmla="*/ 25 h 50"/>
                  <a:gd name="T22" fmla="*/ 2 w 96"/>
                  <a:gd name="T23" fmla="*/ 26 h 50"/>
                  <a:gd name="T24" fmla="*/ 31 w 96"/>
                  <a:gd name="T25" fmla="*/ 1 h 50"/>
                  <a:gd name="T26" fmla="*/ 9 w 96"/>
                  <a:gd name="T27" fmla="*/ 7 h 50"/>
                  <a:gd name="T28" fmla="*/ 12 w 96"/>
                  <a:gd name="T29" fmla="*/ 19 h 50"/>
                  <a:gd name="T30" fmla="*/ 21 w 96"/>
                  <a:gd name="T31" fmla="*/ 20 h 50"/>
                  <a:gd name="T32" fmla="*/ 30 w 96"/>
                  <a:gd name="T33" fmla="*/ 27 h 50"/>
                  <a:gd name="T34" fmla="*/ 31 w 96"/>
                  <a:gd name="T35" fmla="*/ 34 h 50"/>
                  <a:gd name="T36" fmla="*/ 52 w 96"/>
                  <a:gd name="T37" fmla="*/ 49 h 50"/>
                  <a:gd name="T38" fmla="*/ 43 w 96"/>
                  <a:gd name="T39" fmla="*/ 40 h 50"/>
                  <a:gd name="T40" fmla="*/ 52 w 96"/>
                  <a:gd name="T41" fmla="*/ 49 h 50"/>
                  <a:gd name="T42" fmla="*/ 96 w 96"/>
                  <a:gd name="T43" fmla="*/ 25 h 50"/>
                  <a:gd name="T44" fmla="*/ 91 w 96"/>
                  <a:gd name="T45" fmla="*/ 44 h 50"/>
                  <a:gd name="T46" fmla="*/ 66 w 96"/>
                  <a:gd name="T47" fmla="*/ 44 h 50"/>
                  <a:gd name="T48" fmla="*/ 66 w 96"/>
                  <a:gd name="T49" fmla="*/ 6 h 50"/>
                  <a:gd name="T50" fmla="*/ 92 w 96"/>
                  <a:gd name="T51" fmla="*/ 6 h 50"/>
                  <a:gd name="T52" fmla="*/ 96 w 96"/>
                  <a:gd name="T53" fmla="*/ 25 h 50"/>
                  <a:gd name="T54" fmla="*/ 87 w 96"/>
                  <a:gd name="T55" fmla="*/ 39 h 50"/>
                  <a:gd name="T56" fmla="*/ 88 w 96"/>
                  <a:gd name="T57" fmla="*/ 25 h 50"/>
                  <a:gd name="T58" fmla="*/ 87 w 96"/>
                  <a:gd name="T59" fmla="*/ 11 h 50"/>
                  <a:gd name="T60" fmla="*/ 79 w 96"/>
                  <a:gd name="T61" fmla="*/ 6 h 50"/>
                  <a:gd name="T62" fmla="*/ 71 w 96"/>
                  <a:gd name="T63" fmla="*/ 11 h 50"/>
                  <a:gd name="T64" fmla="*/ 69 w 96"/>
                  <a:gd name="T65" fmla="*/ 25 h 50"/>
                  <a:gd name="T66" fmla="*/ 71 w 96"/>
                  <a:gd name="T67" fmla="*/ 39 h 50"/>
                  <a:gd name="T68" fmla="*/ 79 w 96"/>
                  <a:gd name="T69" fmla="*/ 44 h 50"/>
                  <a:gd name="T70" fmla="*/ 87 w 96"/>
                  <a:gd name="T71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6" h="50">
                    <a:moveTo>
                      <a:pt x="31" y="34"/>
                    </a:moveTo>
                    <a:lnTo>
                      <a:pt x="31" y="34"/>
                    </a:lnTo>
                    <a:cubicBezTo>
                      <a:pt x="31" y="36"/>
                      <a:pt x="31" y="38"/>
                      <a:pt x="30" y="40"/>
                    </a:cubicBezTo>
                    <a:cubicBezTo>
                      <a:pt x="29" y="42"/>
                      <a:pt x="28" y="44"/>
                      <a:pt x="27" y="45"/>
                    </a:cubicBezTo>
                    <a:cubicBezTo>
                      <a:pt x="25" y="46"/>
                      <a:pt x="23" y="48"/>
                      <a:pt x="21" y="48"/>
                    </a:cubicBezTo>
                    <a:cubicBezTo>
                      <a:pt x="19" y="49"/>
                      <a:pt x="17" y="50"/>
                      <a:pt x="14" y="50"/>
                    </a:cubicBezTo>
                    <a:cubicBezTo>
                      <a:pt x="11" y="50"/>
                      <a:pt x="9" y="49"/>
                      <a:pt x="6" y="49"/>
                    </a:cubicBezTo>
                    <a:cubicBezTo>
                      <a:pt x="4" y="48"/>
                      <a:pt x="2" y="48"/>
                      <a:pt x="0" y="47"/>
                    </a:cubicBezTo>
                    <a:lnTo>
                      <a:pt x="0" y="40"/>
                    </a:lnTo>
                    <a:lnTo>
                      <a:pt x="1" y="40"/>
                    </a:lnTo>
                    <a:cubicBezTo>
                      <a:pt x="1" y="41"/>
                      <a:pt x="2" y="41"/>
                      <a:pt x="3" y="41"/>
                    </a:cubicBezTo>
                    <a:cubicBezTo>
                      <a:pt x="4" y="42"/>
                      <a:pt x="5" y="42"/>
                      <a:pt x="6" y="43"/>
                    </a:cubicBezTo>
                    <a:cubicBezTo>
                      <a:pt x="8" y="43"/>
                      <a:pt x="9" y="44"/>
                      <a:pt x="10" y="44"/>
                    </a:cubicBezTo>
                    <a:cubicBezTo>
                      <a:pt x="11" y="44"/>
                      <a:pt x="13" y="44"/>
                      <a:pt x="14" y="44"/>
                    </a:cubicBezTo>
                    <a:cubicBezTo>
                      <a:pt x="15" y="44"/>
                      <a:pt x="17" y="44"/>
                      <a:pt x="18" y="43"/>
                    </a:cubicBezTo>
                    <a:cubicBezTo>
                      <a:pt x="19" y="43"/>
                      <a:pt x="21" y="42"/>
                      <a:pt x="22" y="41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7"/>
                      <a:pt x="24" y="35"/>
                      <a:pt x="24" y="34"/>
                    </a:cubicBezTo>
                    <a:cubicBezTo>
                      <a:pt x="24" y="32"/>
                      <a:pt x="24" y="30"/>
                      <a:pt x="24" y="29"/>
                    </a:cubicBezTo>
                    <a:cubicBezTo>
                      <a:pt x="23" y="28"/>
                      <a:pt x="22" y="27"/>
                      <a:pt x="21" y="27"/>
                    </a:cubicBezTo>
                    <a:cubicBezTo>
                      <a:pt x="20" y="26"/>
                      <a:pt x="19" y="25"/>
                      <a:pt x="18" y="25"/>
                    </a:cubicBezTo>
                    <a:cubicBezTo>
                      <a:pt x="16" y="25"/>
                      <a:pt x="14" y="25"/>
                      <a:pt x="13" y="25"/>
                    </a:cubicBezTo>
                    <a:cubicBezTo>
                      <a:pt x="11" y="25"/>
                      <a:pt x="9" y="25"/>
                      <a:pt x="7" y="25"/>
                    </a:cubicBezTo>
                    <a:cubicBezTo>
                      <a:pt x="5" y="25"/>
                      <a:pt x="3" y="25"/>
                      <a:pt x="2" y="26"/>
                    </a:cubicBezTo>
                    <a:lnTo>
                      <a:pt x="2" y="1"/>
                    </a:lnTo>
                    <a:lnTo>
                      <a:pt x="31" y="1"/>
                    </a:lnTo>
                    <a:lnTo>
                      <a:pt x="31" y="7"/>
                    </a:lnTo>
                    <a:lnTo>
                      <a:pt x="9" y="7"/>
                    </a:lnTo>
                    <a:lnTo>
                      <a:pt x="9" y="19"/>
                    </a:lnTo>
                    <a:cubicBezTo>
                      <a:pt x="10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19"/>
                      <a:pt x="19" y="19"/>
                      <a:pt x="21" y="20"/>
                    </a:cubicBezTo>
                    <a:cubicBezTo>
                      <a:pt x="23" y="20"/>
                      <a:pt x="24" y="21"/>
                      <a:pt x="26" y="22"/>
                    </a:cubicBezTo>
                    <a:cubicBezTo>
                      <a:pt x="28" y="23"/>
                      <a:pt x="29" y="25"/>
                      <a:pt x="30" y="27"/>
                    </a:cubicBezTo>
                    <a:cubicBezTo>
                      <a:pt x="31" y="28"/>
                      <a:pt x="31" y="31"/>
                      <a:pt x="31" y="34"/>
                    </a:cubicBezTo>
                    <a:lnTo>
                      <a:pt x="31" y="34"/>
                    </a:lnTo>
                    <a:close/>
                    <a:moveTo>
                      <a:pt x="52" y="49"/>
                    </a:moveTo>
                    <a:lnTo>
                      <a:pt x="52" y="49"/>
                    </a:lnTo>
                    <a:lnTo>
                      <a:pt x="43" y="49"/>
                    </a:lnTo>
                    <a:lnTo>
                      <a:pt x="43" y="40"/>
                    </a:lnTo>
                    <a:lnTo>
                      <a:pt x="52" y="40"/>
                    </a:lnTo>
                    <a:lnTo>
                      <a:pt x="52" y="49"/>
                    </a:lnTo>
                    <a:lnTo>
                      <a:pt x="52" y="49"/>
                    </a:lnTo>
                    <a:close/>
                    <a:moveTo>
                      <a:pt x="96" y="25"/>
                    </a:moveTo>
                    <a:lnTo>
                      <a:pt x="96" y="25"/>
                    </a:lnTo>
                    <a:cubicBezTo>
                      <a:pt x="96" y="33"/>
                      <a:pt x="94" y="40"/>
                      <a:pt x="91" y="44"/>
                    </a:cubicBezTo>
                    <a:cubicBezTo>
                      <a:pt x="89" y="48"/>
                      <a:pt x="84" y="50"/>
                      <a:pt x="79" y="50"/>
                    </a:cubicBezTo>
                    <a:cubicBezTo>
                      <a:pt x="73" y="50"/>
                      <a:pt x="69" y="48"/>
                      <a:pt x="66" y="44"/>
                    </a:cubicBezTo>
                    <a:cubicBezTo>
                      <a:pt x="63" y="40"/>
                      <a:pt x="62" y="33"/>
                      <a:pt x="62" y="25"/>
                    </a:cubicBezTo>
                    <a:cubicBezTo>
                      <a:pt x="62" y="16"/>
                      <a:pt x="63" y="10"/>
                      <a:pt x="66" y="6"/>
                    </a:cubicBezTo>
                    <a:cubicBezTo>
                      <a:pt x="69" y="2"/>
                      <a:pt x="73" y="0"/>
                      <a:pt x="79" y="0"/>
                    </a:cubicBezTo>
                    <a:cubicBezTo>
                      <a:pt x="85" y="0"/>
                      <a:pt x="89" y="2"/>
                      <a:pt x="92" y="6"/>
                    </a:cubicBezTo>
                    <a:cubicBezTo>
                      <a:pt x="94" y="11"/>
                      <a:pt x="96" y="17"/>
                      <a:pt x="96" y="25"/>
                    </a:cubicBezTo>
                    <a:lnTo>
                      <a:pt x="96" y="25"/>
                    </a:lnTo>
                    <a:close/>
                    <a:moveTo>
                      <a:pt x="87" y="39"/>
                    </a:moveTo>
                    <a:lnTo>
                      <a:pt x="87" y="39"/>
                    </a:lnTo>
                    <a:cubicBezTo>
                      <a:pt x="87" y="38"/>
                      <a:pt x="88" y="36"/>
                      <a:pt x="88" y="33"/>
                    </a:cubicBezTo>
                    <a:cubicBezTo>
                      <a:pt x="88" y="31"/>
                      <a:pt x="88" y="28"/>
                      <a:pt x="88" y="25"/>
                    </a:cubicBezTo>
                    <a:cubicBezTo>
                      <a:pt x="88" y="22"/>
                      <a:pt x="88" y="19"/>
                      <a:pt x="88" y="16"/>
                    </a:cubicBezTo>
                    <a:cubicBezTo>
                      <a:pt x="88" y="14"/>
                      <a:pt x="87" y="12"/>
                      <a:pt x="87" y="11"/>
                    </a:cubicBezTo>
                    <a:cubicBezTo>
                      <a:pt x="86" y="9"/>
                      <a:pt x="85" y="8"/>
                      <a:pt x="84" y="7"/>
                    </a:cubicBezTo>
                    <a:cubicBezTo>
                      <a:pt x="82" y="6"/>
                      <a:pt x="81" y="6"/>
                      <a:pt x="79" y="6"/>
                    </a:cubicBezTo>
                    <a:cubicBezTo>
                      <a:pt x="77" y="6"/>
                      <a:pt x="75" y="6"/>
                      <a:pt x="74" y="7"/>
                    </a:cubicBezTo>
                    <a:cubicBezTo>
                      <a:pt x="73" y="8"/>
                      <a:pt x="72" y="9"/>
                      <a:pt x="71" y="11"/>
                    </a:cubicBezTo>
                    <a:cubicBezTo>
                      <a:pt x="70" y="12"/>
                      <a:pt x="70" y="14"/>
                      <a:pt x="70" y="17"/>
                    </a:cubicBezTo>
                    <a:cubicBezTo>
                      <a:pt x="69" y="19"/>
                      <a:pt x="69" y="22"/>
                      <a:pt x="69" y="25"/>
                    </a:cubicBezTo>
                    <a:cubicBezTo>
                      <a:pt x="69" y="28"/>
                      <a:pt x="69" y="31"/>
                      <a:pt x="69" y="33"/>
                    </a:cubicBezTo>
                    <a:cubicBezTo>
                      <a:pt x="70" y="36"/>
                      <a:pt x="70" y="38"/>
                      <a:pt x="71" y="39"/>
                    </a:cubicBezTo>
                    <a:cubicBezTo>
                      <a:pt x="72" y="41"/>
                      <a:pt x="73" y="42"/>
                      <a:pt x="74" y="43"/>
                    </a:cubicBezTo>
                    <a:cubicBezTo>
                      <a:pt x="75" y="44"/>
                      <a:pt x="77" y="44"/>
                      <a:pt x="79" y="44"/>
                    </a:cubicBezTo>
                    <a:cubicBezTo>
                      <a:pt x="81" y="44"/>
                      <a:pt x="82" y="44"/>
                      <a:pt x="84" y="43"/>
                    </a:cubicBezTo>
                    <a:cubicBezTo>
                      <a:pt x="85" y="42"/>
                      <a:pt x="86" y="41"/>
                      <a:pt x="87" y="39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5" name="Freeform 98"/>
              <p:cNvSpPr>
                <a:spLocks noEditPoints="1"/>
              </p:cNvSpPr>
              <p:nvPr/>
            </p:nvSpPr>
            <p:spPr bwMode="auto">
              <a:xfrm>
                <a:off x="-3211513" y="4876800"/>
                <a:ext cx="55563" cy="28575"/>
              </a:xfrm>
              <a:custGeom>
                <a:avLst/>
                <a:gdLst>
                  <a:gd name="T0" fmla="*/ 32 w 95"/>
                  <a:gd name="T1" fmla="*/ 33 h 49"/>
                  <a:gd name="T2" fmla="*/ 27 w 95"/>
                  <a:gd name="T3" fmla="*/ 44 h 49"/>
                  <a:gd name="T4" fmla="*/ 14 w 95"/>
                  <a:gd name="T5" fmla="*/ 49 h 49"/>
                  <a:gd name="T6" fmla="*/ 0 w 95"/>
                  <a:gd name="T7" fmla="*/ 46 h 49"/>
                  <a:gd name="T8" fmla="*/ 1 w 95"/>
                  <a:gd name="T9" fmla="*/ 39 h 49"/>
                  <a:gd name="T10" fmla="*/ 6 w 95"/>
                  <a:gd name="T11" fmla="*/ 42 h 49"/>
                  <a:gd name="T12" fmla="*/ 14 w 95"/>
                  <a:gd name="T13" fmla="*/ 43 h 49"/>
                  <a:gd name="T14" fmla="*/ 22 w 95"/>
                  <a:gd name="T15" fmla="*/ 40 h 49"/>
                  <a:gd name="T16" fmla="*/ 24 w 95"/>
                  <a:gd name="T17" fmla="*/ 33 h 49"/>
                  <a:gd name="T18" fmla="*/ 21 w 95"/>
                  <a:gd name="T19" fmla="*/ 26 h 49"/>
                  <a:gd name="T20" fmla="*/ 13 w 95"/>
                  <a:gd name="T21" fmla="*/ 24 h 49"/>
                  <a:gd name="T22" fmla="*/ 2 w 95"/>
                  <a:gd name="T23" fmla="*/ 25 h 49"/>
                  <a:gd name="T24" fmla="*/ 31 w 95"/>
                  <a:gd name="T25" fmla="*/ 0 h 49"/>
                  <a:gd name="T26" fmla="*/ 9 w 95"/>
                  <a:gd name="T27" fmla="*/ 6 h 49"/>
                  <a:gd name="T28" fmla="*/ 12 w 95"/>
                  <a:gd name="T29" fmla="*/ 18 h 49"/>
                  <a:gd name="T30" fmla="*/ 21 w 95"/>
                  <a:gd name="T31" fmla="*/ 19 h 49"/>
                  <a:gd name="T32" fmla="*/ 30 w 95"/>
                  <a:gd name="T33" fmla="*/ 26 h 49"/>
                  <a:gd name="T34" fmla="*/ 32 w 95"/>
                  <a:gd name="T35" fmla="*/ 33 h 49"/>
                  <a:gd name="T36" fmla="*/ 52 w 95"/>
                  <a:gd name="T37" fmla="*/ 48 h 49"/>
                  <a:gd name="T38" fmla="*/ 43 w 95"/>
                  <a:gd name="T39" fmla="*/ 39 h 49"/>
                  <a:gd name="T40" fmla="*/ 52 w 95"/>
                  <a:gd name="T41" fmla="*/ 48 h 49"/>
                  <a:gd name="T42" fmla="*/ 95 w 95"/>
                  <a:gd name="T43" fmla="*/ 33 h 49"/>
                  <a:gd name="T44" fmla="*/ 94 w 95"/>
                  <a:gd name="T45" fmla="*/ 39 h 49"/>
                  <a:gd name="T46" fmla="*/ 85 w 95"/>
                  <a:gd name="T47" fmla="*/ 47 h 49"/>
                  <a:gd name="T48" fmla="*/ 70 w 95"/>
                  <a:gd name="T49" fmla="*/ 48 h 49"/>
                  <a:gd name="T50" fmla="*/ 64 w 95"/>
                  <a:gd name="T51" fmla="*/ 39 h 49"/>
                  <a:gd name="T52" fmla="*/ 66 w 95"/>
                  <a:gd name="T53" fmla="*/ 40 h 49"/>
                  <a:gd name="T54" fmla="*/ 73 w 95"/>
                  <a:gd name="T55" fmla="*/ 43 h 49"/>
                  <a:gd name="T56" fmla="*/ 82 w 95"/>
                  <a:gd name="T57" fmla="*/ 42 h 49"/>
                  <a:gd name="T58" fmla="*/ 87 w 95"/>
                  <a:gd name="T59" fmla="*/ 37 h 49"/>
                  <a:gd name="T60" fmla="*/ 87 w 95"/>
                  <a:gd name="T61" fmla="*/ 28 h 49"/>
                  <a:gd name="T62" fmla="*/ 81 w 95"/>
                  <a:gd name="T63" fmla="*/ 24 h 49"/>
                  <a:gd name="T64" fmla="*/ 70 w 95"/>
                  <a:gd name="T65" fmla="*/ 24 h 49"/>
                  <a:gd name="T66" fmla="*/ 66 w 95"/>
                  <a:gd name="T67" fmla="*/ 0 h 49"/>
                  <a:gd name="T68" fmla="*/ 95 w 95"/>
                  <a:gd name="T69" fmla="*/ 6 h 49"/>
                  <a:gd name="T70" fmla="*/ 73 w 95"/>
                  <a:gd name="T71" fmla="*/ 18 h 49"/>
                  <a:gd name="T72" fmla="*/ 77 w 95"/>
                  <a:gd name="T73" fmla="*/ 18 h 49"/>
                  <a:gd name="T74" fmla="*/ 89 w 95"/>
                  <a:gd name="T75" fmla="*/ 21 h 49"/>
                  <a:gd name="T76" fmla="*/ 95 w 95"/>
                  <a:gd name="T77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49">
                    <a:moveTo>
                      <a:pt x="32" y="33"/>
                    </a:moveTo>
                    <a:lnTo>
                      <a:pt x="32" y="33"/>
                    </a:lnTo>
                    <a:cubicBezTo>
                      <a:pt x="32" y="35"/>
                      <a:pt x="31" y="37"/>
                      <a:pt x="30" y="39"/>
                    </a:cubicBezTo>
                    <a:cubicBezTo>
                      <a:pt x="30" y="41"/>
                      <a:pt x="28" y="43"/>
                      <a:pt x="27" y="44"/>
                    </a:cubicBezTo>
                    <a:cubicBezTo>
                      <a:pt x="25" y="45"/>
                      <a:pt x="24" y="47"/>
                      <a:pt x="21" y="47"/>
                    </a:cubicBezTo>
                    <a:cubicBezTo>
                      <a:pt x="19" y="48"/>
                      <a:pt x="17" y="49"/>
                      <a:pt x="14" y="49"/>
                    </a:cubicBezTo>
                    <a:cubicBezTo>
                      <a:pt x="12" y="49"/>
                      <a:pt x="9" y="48"/>
                      <a:pt x="7" y="48"/>
                    </a:cubicBezTo>
                    <a:cubicBezTo>
                      <a:pt x="4" y="47"/>
                      <a:pt x="2" y="47"/>
                      <a:pt x="0" y="46"/>
                    </a:cubicBezTo>
                    <a:lnTo>
                      <a:pt x="0" y="39"/>
                    </a:lnTo>
                    <a:lnTo>
                      <a:pt x="1" y="39"/>
                    </a:lnTo>
                    <a:cubicBezTo>
                      <a:pt x="1" y="40"/>
                      <a:pt x="2" y="40"/>
                      <a:pt x="3" y="40"/>
                    </a:cubicBezTo>
                    <a:cubicBezTo>
                      <a:pt x="4" y="41"/>
                      <a:pt x="5" y="41"/>
                      <a:pt x="6" y="42"/>
                    </a:cubicBezTo>
                    <a:cubicBezTo>
                      <a:pt x="8" y="42"/>
                      <a:pt x="9" y="43"/>
                      <a:pt x="10" y="43"/>
                    </a:cubicBezTo>
                    <a:cubicBezTo>
                      <a:pt x="11" y="43"/>
                      <a:pt x="13" y="43"/>
                      <a:pt x="14" y="43"/>
                    </a:cubicBezTo>
                    <a:cubicBezTo>
                      <a:pt x="16" y="43"/>
                      <a:pt x="17" y="43"/>
                      <a:pt x="18" y="42"/>
                    </a:cubicBezTo>
                    <a:cubicBezTo>
                      <a:pt x="20" y="42"/>
                      <a:pt x="21" y="41"/>
                      <a:pt x="22" y="40"/>
                    </a:cubicBezTo>
                    <a:cubicBezTo>
                      <a:pt x="23" y="39"/>
                      <a:pt x="23" y="38"/>
                      <a:pt x="24" y="37"/>
                    </a:cubicBezTo>
                    <a:cubicBezTo>
                      <a:pt x="24" y="36"/>
                      <a:pt x="24" y="34"/>
                      <a:pt x="24" y="33"/>
                    </a:cubicBezTo>
                    <a:cubicBezTo>
                      <a:pt x="24" y="31"/>
                      <a:pt x="24" y="29"/>
                      <a:pt x="24" y="28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20" y="25"/>
                      <a:pt x="19" y="24"/>
                      <a:pt x="18" y="24"/>
                    </a:cubicBezTo>
                    <a:cubicBezTo>
                      <a:pt x="16" y="24"/>
                      <a:pt x="15" y="24"/>
                      <a:pt x="13" y="24"/>
                    </a:cubicBezTo>
                    <a:cubicBezTo>
                      <a:pt x="11" y="24"/>
                      <a:pt x="9" y="24"/>
                      <a:pt x="7" y="24"/>
                    </a:cubicBezTo>
                    <a:cubicBezTo>
                      <a:pt x="5" y="24"/>
                      <a:pt x="4" y="24"/>
                      <a:pt x="2" y="25"/>
                    </a:cubicBezTo>
                    <a:lnTo>
                      <a:pt x="2" y="0"/>
                    </a:lnTo>
                    <a:lnTo>
                      <a:pt x="31" y="0"/>
                    </a:lnTo>
                    <a:lnTo>
                      <a:pt x="31" y="6"/>
                    </a:lnTo>
                    <a:lnTo>
                      <a:pt x="9" y="6"/>
                    </a:lnTo>
                    <a:lnTo>
                      <a:pt x="9" y="18"/>
                    </a:ln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7" y="18"/>
                      <a:pt x="19" y="18"/>
                      <a:pt x="21" y="19"/>
                    </a:cubicBezTo>
                    <a:cubicBezTo>
                      <a:pt x="23" y="19"/>
                      <a:pt x="24" y="20"/>
                      <a:pt x="26" y="21"/>
                    </a:cubicBezTo>
                    <a:cubicBezTo>
                      <a:pt x="28" y="22"/>
                      <a:pt x="29" y="24"/>
                      <a:pt x="30" y="26"/>
                    </a:cubicBezTo>
                    <a:cubicBezTo>
                      <a:pt x="31" y="27"/>
                      <a:pt x="32" y="30"/>
                      <a:pt x="32" y="33"/>
                    </a:cubicBezTo>
                    <a:lnTo>
                      <a:pt x="32" y="33"/>
                    </a:lnTo>
                    <a:close/>
                    <a:moveTo>
                      <a:pt x="52" y="48"/>
                    </a:moveTo>
                    <a:lnTo>
                      <a:pt x="52" y="48"/>
                    </a:lnTo>
                    <a:lnTo>
                      <a:pt x="43" y="48"/>
                    </a:lnTo>
                    <a:lnTo>
                      <a:pt x="43" y="39"/>
                    </a:lnTo>
                    <a:lnTo>
                      <a:pt x="52" y="39"/>
                    </a:lnTo>
                    <a:lnTo>
                      <a:pt x="52" y="48"/>
                    </a:lnTo>
                    <a:lnTo>
                      <a:pt x="52" y="48"/>
                    </a:lnTo>
                    <a:close/>
                    <a:moveTo>
                      <a:pt x="95" y="33"/>
                    </a:moveTo>
                    <a:lnTo>
                      <a:pt x="95" y="33"/>
                    </a:lnTo>
                    <a:cubicBezTo>
                      <a:pt x="95" y="35"/>
                      <a:pt x="94" y="37"/>
                      <a:pt x="94" y="39"/>
                    </a:cubicBezTo>
                    <a:cubicBezTo>
                      <a:pt x="93" y="41"/>
                      <a:pt x="92" y="43"/>
                      <a:pt x="90" y="44"/>
                    </a:cubicBezTo>
                    <a:cubicBezTo>
                      <a:pt x="89" y="45"/>
                      <a:pt x="87" y="47"/>
                      <a:pt x="85" y="47"/>
                    </a:cubicBezTo>
                    <a:cubicBezTo>
                      <a:pt x="82" y="48"/>
                      <a:pt x="80" y="49"/>
                      <a:pt x="77" y="49"/>
                    </a:cubicBezTo>
                    <a:cubicBezTo>
                      <a:pt x="75" y="49"/>
                      <a:pt x="72" y="48"/>
                      <a:pt x="70" y="48"/>
                    </a:cubicBezTo>
                    <a:cubicBezTo>
                      <a:pt x="67" y="47"/>
                      <a:pt x="65" y="47"/>
                      <a:pt x="64" y="46"/>
                    </a:cubicBezTo>
                    <a:lnTo>
                      <a:pt x="64" y="39"/>
                    </a:lnTo>
                    <a:lnTo>
                      <a:pt x="64" y="39"/>
                    </a:lnTo>
                    <a:cubicBezTo>
                      <a:pt x="65" y="40"/>
                      <a:pt x="65" y="40"/>
                      <a:pt x="66" y="40"/>
                    </a:cubicBezTo>
                    <a:cubicBezTo>
                      <a:pt x="67" y="41"/>
                      <a:pt x="69" y="41"/>
                      <a:pt x="70" y="42"/>
                    </a:cubicBezTo>
                    <a:cubicBezTo>
                      <a:pt x="71" y="42"/>
                      <a:pt x="72" y="43"/>
                      <a:pt x="73" y="43"/>
                    </a:cubicBezTo>
                    <a:cubicBezTo>
                      <a:pt x="75" y="43"/>
                      <a:pt x="76" y="43"/>
                      <a:pt x="77" y="43"/>
                    </a:cubicBezTo>
                    <a:cubicBezTo>
                      <a:pt x="79" y="43"/>
                      <a:pt x="80" y="43"/>
                      <a:pt x="82" y="42"/>
                    </a:cubicBezTo>
                    <a:cubicBezTo>
                      <a:pt x="83" y="42"/>
                      <a:pt x="84" y="41"/>
                      <a:pt x="85" y="40"/>
                    </a:cubicBezTo>
                    <a:cubicBezTo>
                      <a:pt x="86" y="39"/>
                      <a:pt x="87" y="38"/>
                      <a:pt x="87" y="37"/>
                    </a:cubicBezTo>
                    <a:cubicBezTo>
                      <a:pt x="87" y="36"/>
                      <a:pt x="88" y="34"/>
                      <a:pt x="88" y="33"/>
                    </a:cubicBezTo>
                    <a:cubicBezTo>
                      <a:pt x="88" y="31"/>
                      <a:pt x="87" y="29"/>
                      <a:pt x="87" y="28"/>
                    </a:cubicBezTo>
                    <a:cubicBezTo>
                      <a:pt x="86" y="27"/>
                      <a:pt x="86" y="26"/>
                      <a:pt x="85" y="26"/>
                    </a:cubicBezTo>
                    <a:cubicBezTo>
                      <a:pt x="84" y="25"/>
                      <a:pt x="82" y="24"/>
                      <a:pt x="81" y="24"/>
                    </a:cubicBezTo>
                    <a:cubicBezTo>
                      <a:pt x="80" y="24"/>
                      <a:pt x="78" y="24"/>
                      <a:pt x="76" y="24"/>
                    </a:cubicBezTo>
                    <a:cubicBezTo>
                      <a:pt x="74" y="24"/>
                      <a:pt x="72" y="24"/>
                      <a:pt x="70" y="24"/>
                    </a:cubicBezTo>
                    <a:cubicBezTo>
                      <a:pt x="68" y="24"/>
                      <a:pt x="67" y="24"/>
                      <a:pt x="66" y="25"/>
                    </a:cubicBezTo>
                    <a:lnTo>
                      <a:pt x="66" y="0"/>
                    </a:lnTo>
                    <a:lnTo>
                      <a:pt x="95" y="0"/>
                    </a:lnTo>
                    <a:lnTo>
                      <a:pt x="95" y="6"/>
                    </a:lnTo>
                    <a:lnTo>
                      <a:pt x="73" y="6"/>
                    </a:lnTo>
                    <a:lnTo>
                      <a:pt x="73" y="18"/>
                    </a:lnTo>
                    <a:cubicBezTo>
                      <a:pt x="73" y="18"/>
                      <a:pt x="74" y="18"/>
                      <a:pt x="75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80" y="18"/>
                      <a:pt x="82" y="18"/>
                      <a:pt x="84" y="19"/>
                    </a:cubicBezTo>
                    <a:cubicBezTo>
                      <a:pt x="86" y="19"/>
                      <a:pt x="88" y="20"/>
                      <a:pt x="89" y="21"/>
                    </a:cubicBezTo>
                    <a:cubicBezTo>
                      <a:pt x="91" y="22"/>
                      <a:pt x="93" y="24"/>
                      <a:pt x="93" y="26"/>
                    </a:cubicBezTo>
                    <a:cubicBezTo>
                      <a:pt x="94" y="27"/>
                      <a:pt x="95" y="30"/>
                      <a:pt x="95" y="33"/>
                    </a:cubicBezTo>
                    <a:lnTo>
                      <a:pt x="9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6" name="Freeform 99"/>
              <p:cNvSpPr>
                <a:spLocks noEditPoints="1"/>
              </p:cNvSpPr>
              <p:nvPr/>
            </p:nvSpPr>
            <p:spPr bwMode="auto">
              <a:xfrm>
                <a:off x="-3433763" y="4876800"/>
                <a:ext cx="58738" cy="28575"/>
              </a:xfrm>
              <a:custGeom>
                <a:avLst/>
                <a:gdLst>
                  <a:gd name="T0" fmla="*/ 34 w 97"/>
                  <a:gd name="T1" fmla="*/ 33 h 50"/>
                  <a:gd name="T2" fmla="*/ 29 w 97"/>
                  <a:gd name="T3" fmla="*/ 45 h 50"/>
                  <a:gd name="T4" fmla="*/ 17 w 97"/>
                  <a:gd name="T5" fmla="*/ 50 h 50"/>
                  <a:gd name="T6" fmla="*/ 6 w 97"/>
                  <a:gd name="T7" fmla="*/ 45 h 50"/>
                  <a:gd name="T8" fmla="*/ 0 w 97"/>
                  <a:gd name="T9" fmla="*/ 28 h 50"/>
                  <a:gd name="T10" fmla="*/ 6 w 97"/>
                  <a:gd name="T11" fmla="*/ 8 h 50"/>
                  <a:gd name="T12" fmla="*/ 24 w 97"/>
                  <a:gd name="T13" fmla="*/ 0 h 50"/>
                  <a:gd name="T14" fmla="*/ 30 w 97"/>
                  <a:gd name="T15" fmla="*/ 1 h 50"/>
                  <a:gd name="T16" fmla="*/ 29 w 97"/>
                  <a:gd name="T17" fmla="*/ 7 h 50"/>
                  <a:gd name="T18" fmla="*/ 23 w 97"/>
                  <a:gd name="T19" fmla="*/ 6 h 50"/>
                  <a:gd name="T20" fmla="*/ 7 w 97"/>
                  <a:gd name="T21" fmla="*/ 22 h 50"/>
                  <a:gd name="T22" fmla="*/ 18 w 97"/>
                  <a:gd name="T23" fmla="*/ 18 h 50"/>
                  <a:gd name="T24" fmla="*/ 28 w 97"/>
                  <a:gd name="T25" fmla="*/ 21 h 50"/>
                  <a:gd name="T26" fmla="*/ 34 w 97"/>
                  <a:gd name="T27" fmla="*/ 33 h 50"/>
                  <a:gd name="T28" fmla="*/ 27 w 97"/>
                  <a:gd name="T29" fmla="*/ 34 h 50"/>
                  <a:gd name="T30" fmla="*/ 26 w 97"/>
                  <a:gd name="T31" fmla="*/ 29 h 50"/>
                  <a:gd name="T32" fmla="*/ 20 w 97"/>
                  <a:gd name="T33" fmla="*/ 24 h 50"/>
                  <a:gd name="T34" fmla="*/ 12 w 97"/>
                  <a:gd name="T35" fmla="*/ 24 h 50"/>
                  <a:gd name="T36" fmla="*/ 7 w 97"/>
                  <a:gd name="T37" fmla="*/ 28 h 50"/>
                  <a:gd name="T38" fmla="*/ 8 w 97"/>
                  <a:gd name="T39" fmla="*/ 37 h 50"/>
                  <a:gd name="T40" fmla="*/ 14 w 97"/>
                  <a:gd name="T41" fmla="*/ 44 h 50"/>
                  <a:gd name="T42" fmla="*/ 24 w 97"/>
                  <a:gd name="T43" fmla="*/ 42 h 50"/>
                  <a:gd name="T44" fmla="*/ 27 w 97"/>
                  <a:gd name="T45" fmla="*/ 34 h 50"/>
                  <a:gd name="T46" fmla="*/ 53 w 97"/>
                  <a:gd name="T47" fmla="*/ 49 h 50"/>
                  <a:gd name="T48" fmla="*/ 44 w 97"/>
                  <a:gd name="T49" fmla="*/ 40 h 50"/>
                  <a:gd name="T50" fmla="*/ 53 w 97"/>
                  <a:gd name="T51" fmla="*/ 49 h 50"/>
                  <a:gd name="T52" fmla="*/ 97 w 97"/>
                  <a:gd name="T53" fmla="*/ 25 h 50"/>
                  <a:gd name="T54" fmla="*/ 93 w 97"/>
                  <a:gd name="T55" fmla="*/ 44 h 50"/>
                  <a:gd name="T56" fmla="*/ 67 w 97"/>
                  <a:gd name="T57" fmla="*/ 44 h 50"/>
                  <a:gd name="T58" fmla="*/ 67 w 97"/>
                  <a:gd name="T59" fmla="*/ 6 h 50"/>
                  <a:gd name="T60" fmla="*/ 93 w 97"/>
                  <a:gd name="T61" fmla="*/ 6 h 50"/>
                  <a:gd name="T62" fmla="*/ 97 w 97"/>
                  <a:gd name="T63" fmla="*/ 25 h 50"/>
                  <a:gd name="T64" fmla="*/ 88 w 97"/>
                  <a:gd name="T65" fmla="*/ 39 h 50"/>
                  <a:gd name="T66" fmla="*/ 90 w 97"/>
                  <a:gd name="T67" fmla="*/ 25 h 50"/>
                  <a:gd name="T68" fmla="*/ 88 w 97"/>
                  <a:gd name="T69" fmla="*/ 11 h 50"/>
                  <a:gd name="T70" fmla="*/ 80 w 97"/>
                  <a:gd name="T71" fmla="*/ 6 h 50"/>
                  <a:gd name="T72" fmla="*/ 72 w 97"/>
                  <a:gd name="T73" fmla="*/ 11 h 50"/>
                  <a:gd name="T74" fmla="*/ 70 w 97"/>
                  <a:gd name="T75" fmla="*/ 25 h 50"/>
                  <a:gd name="T76" fmla="*/ 72 w 97"/>
                  <a:gd name="T77" fmla="*/ 39 h 50"/>
                  <a:gd name="T78" fmla="*/ 80 w 97"/>
                  <a:gd name="T79" fmla="*/ 44 h 50"/>
                  <a:gd name="T80" fmla="*/ 88 w 97"/>
                  <a:gd name="T81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50">
                    <a:moveTo>
                      <a:pt x="34" y="33"/>
                    </a:moveTo>
                    <a:lnTo>
                      <a:pt x="34" y="33"/>
                    </a:lnTo>
                    <a:cubicBezTo>
                      <a:pt x="34" y="36"/>
                      <a:pt x="34" y="38"/>
                      <a:pt x="33" y="40"/>
                    </a:cubicBezTo>
                    <a:cubicBezTo>
                      <a:pt x="32" y="42"/>
                      <a:pt x="31" y="44"/>
                      <a:pt x="29" y="45"/>
                    </a:cubicBezTo>
                    <a:cubicBezTo>
                      <a:pt x="28" y="47"/>
                      <a:pt x="26" y="48"/>
                      <a:pt x="24" y="49"/>
                    </a:cubicBezTo>
                    <a:cubicBezTo>
                      <a:pt x="22" y="49"/>
                      <a:pt x="20" y="50"/>
                      <a:pt x="17" y="50"/>
                    </a:cubicBezTo>
                    <a:cubicBezTo>
                      <a:pt x="15" y="50"/>
                      <a:pt x="13" y="49"/>
                      <a:pt x="11" y="49"/>
                    </a:cubicBezTo>
                    <a:cubicBezTo>
                      <a:pt x="9" y="48"/>
                      <a:pt x="7" y="47"/>
                      <a:pt x="6" y="45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1" y="36"/>
                      <a:pt x="0" y="32"/>
                      <a:pt x="0" y="28"/>
                    </a:cubicBezTo>
                    <a:cubicBezTo>
                      <a:pt x="0" y="24"/>
                      <a:pt x="0" y="20"/>
                      <a:pt x="1" y="17"/>
                    </a:cubicBezTo>
                    <a:cubicBezTo>
                      <a:pt x="2" y="13"/>
                      <a:pt x="4" y="10"/>
                      <a:pt x="6" y="8"/>
                    </a:cubicBezTo>
                    <a:cubicBezTo>
                      <a:pt x="8" y="6"/>
                      <a:pt x="10" y="4"/>
                      <a:pt x="13" y="2"/>
                    </a:cubicBezTo>
                    <a:cubicBezTo>
                      <a:pt x="16" y="1"/>
                      <a:pt x="20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28" y="1"/>
                      <a:pt x="29" y="1"/>
                      <a:pt x="30" y="1"/>
                    </a:cubicBezTo>
                    <a:lnTo>
                      <a:pt x="30" y="7"/>
                    </a:lnTo>
                    <a:lnTo>
                      <a:pt x="29" y="7"/>
                    </a:lnTo>
                    <a:cubicBezTo>
                      <a:pt x="29" y="7"/>
                      <a:pt x="28" y="7"/>
                      <a:pt x="26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18" y="6"/>
                      <a:pt x="15" y="7"/>
                      <a:pt x="12" y="10"/>
                    </a:cubicBezTo>
                    <a:cubicBezTo>
                      <a:pt x="9" y="13"/>
                      <a:pt x="8" y="16"/>
                      <a:pt x="7" y="22"/>
                    </a:cubicBezTo>
                    <a:cubicBezTo>
                      <a:pt x="9" y="21"/>
                      <a:pt x="11" y="20"/>
                      <a:pt x="12" y="19"/>
                    </a:cubicBezTo>
                    <a:cubicBezTo>
                      <a:pt x="14" y="19"/>
                      <a:pt x="16" y="18"/>
                      <a:pt x="18" y="18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5" y="19"/>
                      <a:pt x="27" y="20"/>
                      <a:pt x="28" y="21"/>
                    </a:cubicBezTo>
                    <a:cubicBezTo>
                      <a:pt x="30" y="23"/>
                      <a:pt x="32" y="24"/>
                      <a:pt x="33" y="26"/>
                    </a:cubicBezTo>
                    <a:cubicBezTo>
                      <a:pt x="34" y="28"/>
                      <a:pt x="34" y="31"/>
                      <a:pt x="34" y="33"/>
                    </a:cubicBezTo>
                    <a:lnTo>
                      <a:pt x="34" y="33"/>
                    </a:lnTo>
                    <a:close/>
                    <a:moveTo>
                      <a:pt x="27" y="34"/>
                    </a:moveTo>
                    <a:lnTo>
                      <a:pt x="27" y="34"/>
                    </a:lnTo>
                    <a:cubicBezTo>
                      <a:pt x="27" y="32"/>
                      <a:pt x="27" y="30"/>
                      <a:pt x="26" y="29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2" y="25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5" y="24"/>
                      <a:pt x="13" y="24"/>
                      <a:pt x="12" y="24"/>
                    </a:cubicBezTo>
                    <a:cubicBezTo>
                      <a:pt x="10" y="25"/>
                      <a:pt x="9" y="25"/>
                      <a:pt x="7" y="26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32"/>
                      <a:pt x="7" y="35"/>
                      <a:pt x="8" y="37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3" y="43"/>
                      <a:pt x="14" y="44"/>
                    </a:cubicBezTo>
                    <a:cubicBezTo>
                      <a:pt x="15" y="44"/>
                      <a:pt x="16" y="44"/>
                      <a:pt x="17" y="44"/>
                    </a:cubicBezTo>
                    <a:cubicBezTo>
                      <a:pt x="20" y="44"/>
                      <a:pt x="23" y="44"/>
                      <a:pt x="24" y="42"/>
                    </a:cubicBezTo>
                    <a:cubicBezTo>
                      <a:pt x="26" y="40"/>
                      <a:pt x="27" y="37"/>
                      <a:pt x="27" y="34"/>
                    </a:cubicBezTo>
                    <a:lnTo>
                      <a:pt x="27" y="34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5" y="40"/>
                      <a:pt x="93" y="44"/>
                    </a:cubicBezTo>
                    <a:cubicBezTo>
                      <a:pt x="90" y="48"/>
                      <a:pt x="86" y="50"/>
                      <a:pt x="80" y="50"/>
                    </a:cubicBezTo>
                    <a:cubicBezTo>
                      <a:pt x="74" y="50"/>
                      <a:pt x="70" y="48"/>
                      <a:pt x="67" y="44"/>
                    </a:cubicBezTo>
                    <a:cubicBezTo>
                      <a:pt x="65" y="40"/>
                      <a:pt x="63" y="33"/>
                      <a:pt x="63" y="25"/>
                    </a:cubicBezTo>
                    <a:cubicBezTo>
                      <a:pt x="63" y="16"/>
                      <a:pt x="65" y="10"/>
                      <a:pt x="67" y="6"/>
                    </a:cubicBezTo>
                    <a:cubicBezTo>
                      <a:pt x="70" y="2"/>
                      <a:pt x="74" y="0"/>
                      <a:pt x="80" y="0"/>
                    </a:cubicBezTo>
                    <a:cubicBezTo>
                      <a:pt x="86" y="0"/>
                      <a:pt x="90" y="2"/>
                      <a:pt x="93" y="6"/>
                    </a:cubicBezTo>
                    <a:cubicBezTo>
                      <a:pt x="95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8" y="38"/>
                      <a:pt x="89" y="36"/>
                      <a:pt x="89" y="33"/>
                    </a:cubicBezTo>
                    <a:cubicBezTo>
                      <a:pt x="90" y="31"/>
                      <a:pt x="90" y="28"/>
                      <a:pt x="90" y="25"/>
                    </a:cubicBezTo>
                    <a:cubicBezTo>
                      <a:pt x="90" y="22"/>
                      <a:pt x="90" y="19"/>
                      <a:pt x="89" y="16"/>
                    </a:cubicBezTo>
                    <a:cubicBezTo>
                      <a:pt x="89" y="14"/>
                      <a:pt x="88" y="12"/>
                      <a:pt x="88" y="11"/>
                    </a:cubicBezTo>
                    <a:cubicBezTo>
                      <a:pt x="87" y="9"/>
                      <a:pt x="86" y="8"/>
                      <a:pt x="85" y="7"/>
                    </a:cubicBezTo>
                    <a:cubicBezTo>
                      <a:pt x="84" y="6"/>
                      <a:pt x="82" y="6"/>
                      <a:pt x="80" y="6"/>
                    </a:cubicBezTo>
                    <a:cubicBezTo>
                      <a:pt x="78" y="6"/>
                      <a:pt x="76" y="6"/>
                      <a:pt x="75" y="7"/>
                    </a:cubicBezTo>
                    <a:cubicBezTo>
                      <a:pt x="74" y="8"/>
                      <a:pt x="73" y="9"/>
                      <a:pt x="72" y="11"/>
                    </a:cubicBezTo>
                    <a:cubicBezTo>
                      <a:pt x="72" y="12"/>
                      <a:pt x="71" y="14"/>
                      <a:pt x="71" y="17"/>
                    </a:cubicBezTo>
                    <a:cubicBezTo>
                      <a:pt x="71" y="19"/>
                      <a:pt x="70" y="22"/>
                      <a:pt x="70" y="25"/>
                    </a:cubicBezTo>
                    <a:cubicBezTo>
                      <a:pt x="70" y="28"/>
                      <a:pt x="71" y="31"/>
                      <a:pt x="71" y="33"/>
                    </a:cubicBezTo>
                    <a:cubicBezTo>
                      <a:pt x="71" y="36"/>
                      <a:pt x="71" y="38"/>
                      <a:pt x="72" y="39"/>
                    </a:cubicBezTo>
                    <a:cubicBezTo>
                      <a:pt x="73" y="41"/>
                      <a:pt x="74" y="42"/>
                      <a:pt x="75" y="43"/>
                    </a:cubicBezTo>
                    <a:cubicBezTo>
                      <a:pt x="76" y="44"/>
                      <a:pt x="78" y="44"/>
                      <a:pt x="80" y="44"/>
                    </a:cubicBezTo>
                    <a:cubicBezTo>
                      <a:pt x="82" y="44"/>
                      <a:pt x="84" y="44"/>
                      <a:pt x="85" y="43"/>
                    </a:cubicBezTo>
                    <a:cubicBezTo>
                      <a:pt x="86" y="42"/>
                      <a:pt x="87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0767" name="Freeform 100"/>
              <p:cNvSpPr>
                <a:spLocks noEditPoints="1"/>
              </p:cNvSpPr>
              <p:nvPr/>
            </p:nvSpPr>
            <p:spPr bwMode="auto">
              <a:xfrm>
                <a:off x="-3654425" y="4876800"/>
                <a:ext cx="57150" cy="28575"/>
              </a:xfrm>
              <a:custGeom>
                <a:avLst/>
                <a:gdLst>
                  <a:gd name="T0" fmla="*/ 34 w 96"/>
                  <a:gd name="T1" fmla="*/ 33 h 50"/>
                  <a:gd name="T2" fmla="*/ 29 w 96"/>
                  <a:gd name="T3" fmla="*/ 45 h 50"/>
                  <a:gd name="T4" fmla="*/ 18 w 96"/>
                  <a:gd name="T5" fmla="*/ 50 h 50"/>
                  <a:gd name="T6" fmla="*/ 6 w 96"/>
                  <a:gd name="T7" fmla="*/ 45 h 50"/>
                  <a:gd name="T8" fmla="*/ 0 w 96"/>
                  <a:gd name="T9" fmla="*/ 28 h 50"/>
                  <a:gd name="T10" fmla="*/ 6 w 96"/>
                  <a:gd name="T11" fmla="*/ 8 h 50"/>
                  <a:gd name="T12" fmla="*/ 24 w 96"/>
                  <a:gd name="T13" fmla="*/ 0 h 50"/>
                  <a:gd name="T14" fmla="*/ 30 w 96"/>
                  <a:gd name="T15" fmla="*/ 1 h 50"/>
                  <a:gd name="T16" fmla="*/ 29 w 96"/>
                  <a:gd name="T17" fmla="*/ 7 h 50"/>
                  <a:gd name="T18" fmla="*/ 23 w 96"/>
                  <a:gd name="T19" fmla="*/ 6 h 50"/>
                  <a:gd name="T20" fmla="*/ 7 w 96"/>
                  <a:gd name="T21" fmla="*/ 22 h 50"/>
                  <a:gd name="T22" fmla="*/ 18 w 96"/>
                  <a:gd name="T23" fmla="*/ 18 h 50"/>
                  <a:gd name="T24" fmla="*/ 29 w 96"/>
                  <a:gd name="T25" fmla="*/ 21 h 50"/>
                  <a:gd name="T26" fmla="*/ 34 w 96"/>
                  <a:gd name="T27" fmla="*/ 33 h 50"/>
                  <a:gd name="T28" fmla="*/ 27 w 96"/>
                  <a:gd name="T29" fmla="*/ 34 h 50"/>
                  <a:gd name="T30" fmla="*/ 26 w 96"/>
                  <a:gd name="T31" fmla="*/ 29 h 50"/>
                  <a:gd name="T32" fmla="*/ 20 w 96"/>
                  <a:gd name="T33" fmla="*/ 24 h 50"/>
                  <a:gd name="T34" fmla="*/ 12 w 96"/>
                  <a:gd name="T35" fmla="*/ 24 h 50"/>
                  <a:gd name="T36" fmla="*/ 7 w 96"/>
                  <a:gd name="T37" fmla="*/ 28 h 50"/>
                  <a:gd name="T38" fmla="*/ 8 w 96"/>
                  <a:gd name="T39" fmla="*/ 37 h 50"/>
                  <a:gd name="T40" fmla="*/ 14 w 96"/>
                  <a:gd name="T41" fmla="*/ 44 h 50"/>
                  <a:gd name="T42" fmla="*/ 24 w 96"/>
                  <a:gd name="T43" fmla="*/ 42 h 50"/>
                  <a:gd name="T44" fmla="*/ 27 w 96"/>
                  <a:gd name="T45" fmla="*/ 34 h 50"/>
                  <a:gd name="T46" fmla="*/ 53 w 96"/>
                  <a:gd name="T47" fmla="*/ 49 h 50"/>
                  <a:gd name="T48" fmla="*/ 45 w 96"/>
                  <a:gd name="T49" fmla="*/ 40 h 50"/>
                  <a:gd name="T50" fmla="*/ 53 w 96"/>
                  <a:gd name="T51" fmla="*/ 49 h 50"/>
                  <a:gd name="T52" fmla="*/ 96 w 96"/>
                  <a:gd name="T53" fmla="*/ 34 h 50"/>
                  <a:gd name="T54" fmla="*/ 95 w 96"/>
                  <a:gd name="T55" fmla="*/ 40 h 50"/>
                  <a:gd name="T56" fmla="*/ 86 w 96"/>
                  <a:gd name="T57" fmla="*/ 48 h 50"/>
                  <a:gd name="T58" fmla="*/ 71 w 96"/>
                  <a:gd name="T59" fmla="*/ 49 h 50"/>
                  <a:gd name="T60" fmla="*/ 65 w 96"/>
                  <a:gd name="T61" fmla="*/ 40 h 50"/>
                  <a:gd name="T62" fmla="*/ 68 w 96"/>
                  <a:gd name="T63" fmla="*/ 41 h 50"/>
                  <a:gd name="T64" fmla="*/ 75 w 96"/>
                  <a:gd name="T65" fmla="*/ 44 h 50"/>
                  <a:gd name="T66" fmla="*/ 83 w 96"/>
                  <a:gd name="T67" fmla="*/ 43 h 50"/>
                  <a:gd name="T68" fmla="*/ 88 w 96"/>
                  <a:gd name="T69" fmla="*/ 38 h 50"/>
                  <a:gd name="T70" fmla="*/ 88 w 96"/>
                  <a:gd name="T71" fmla="*/ 29 h 50"/>
                  <a:gd name="T72" fmla="*/ 82 w 96"/>
                  <a:gd name="T73" fmla="*/ 25 h 50"/>
                  <a:gd name="T74" fmla="*/ 72 w 96"/>
                  <a:gd name="T75" fmla="*/ 25 h 50"/>
                  <a:gd name="T76" fmla="*/ 67 w 96"/>
                  <a:gd name="T77" fmla="*/ 1 h 50"/>
                  <a:gd name="T78" fmla="*/ 96 w 96"/>
                  <a:gd name="T79" fmla="*/ 7 h 50"/>
                  <a:gd name="T80" fmla="*/ 74 w 96"/>
                  <a:gd name="T81" fmla="*/ 19 h 50"/>
                  <a:gd name="T82" fmla="*/ 79 w 96"/>
                  <a:gd name="T83" fmla="*/ 19 h 50"/>
                  <a:gd name="T84" fmla="*/ 91 w 96"/>
                  <a:gd name="T85" fmla="*/ 22 h 50"/>
                  <a:gd name="T86" fmla="*/ 96 w 96"/>
                  <a:gd name="T87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50">
                    <a:moveTo>
                      <a:pt x="34" y="33"/>
                    </a:moveTo>
                    <a:lnTo>
                      <a:pt x="34" y="33"/>
                    </a:lnTo>
                    <a:cubicBezTo>
                      <a:pt x="34" y="36"/>
                      <a:pt x="34" y="38"/>
                      <a:pt x="33" y="40"/>
                    </a:cubicBezTo>
                    <a:cubicBezTo>
                      <a:pt x="32" y="42"/>
                      <a:pt x="31" y="44"/>
                      <a:pt x="29" y="45"/>
                    </a:cubicBezTo>
                    <a:cubicBezTo>
                      <a:pt x="28" y="47"/>
                      <a:pt x="26" y="48"/>
                      <a:pt x="24" y="49"/>
                    </a:cubicBezTo>
                    <a:cubicBezTo>
                      <a:pt x="22" y="49"/>
                      <a:pt x="20" y="50"/>
                      <a:pt x="18" y="50"/>
                    </a:cubicBezTo>
                    <a:cubicBezTo>
                      <a:pt x="15" y="50"/>
                      <a:pt x="13" y="49"/>
                      <a:pt x="11" y="49"/>
                    </a:cubicBezTo>
                    <a:cubicBezTo>
                      <a:pt x="9" y="48"/>
                      <a:pt x="7" y="47"/>
                      <a:pt x="6" y="45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1" y="36"/>
                      <a:pt x="0" y="32"/>
                      <a:pt x="0" y="28"/>
                    </a:cubicBezTo>
                    <a:cubicBezTo>
                      <a:pt x="0" y="24"/>
                      <a:pt x="1" y="20"/>
                      <a:pt x="2" y="17"/>
                    </a:cubicBezTo>
                    <a:cubicBezTo>
                      <a:pt x="2" y="13"/>
                      <a:pt x="4" y="10"/>
                      <a:pt x="6" y="8"/>
                    </a:cubicBezTo>
                    <a:cubicBezTo>
                      <a:pt x="8" y="6"/>
                      <a:pt x="10" y="4"/>
                      <a:pt x="13" y="2"/>
                    </a:cubicBezTo>
                    <a:cubicBezTo>
                      <a:pt x="16" y="1"/>
                      <a:pt x="20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28" y="1"/>
                      <a:pt x="29" y="1"/>
                      <a:pt x="30" y="1"/>
                    </a:cubicBezTo>
                    <a:lnTo>
                      <a:pt x="30" y="7"/>
                    </a:lnTo>
                    <a:lnTo>
                      <a:pt x="29" y="7"/>
                    </a:lnTo>
                    <a:cubicBezTo>
                      <a:pt x="29" y="7"/>
                      <a:pt x="28" y="7"/>
                      <a:pt x="27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18" y="6"/>
                      <a:pt x="15" y="7"/>
                      <a:pt x="12" y="10"/>
                    </a:cubicBezTo>
                    <a:cubicBezTo>
                      <a:pt x="9" y="13"/>
                      <a:pt x="8" y="16"/>
                      <a:pt x="7" y="22"/>
                    </a:cubicBezTo>
                    <a:cubicBezTo>
                      <a:pt x="9" y="21"/>
                      <a:pt x="11" y="20"/>
                      <a:pt x="12" y="19"/>
                    </a:cubicBezTo>
                    <a:cubicBezTo>
                      <a:pt x="14" y="19"/>
                      <a:pt x="16" y="18"/>
                      <a:pt x="18" y="18"/>
                    </a:cubicBezTo>
                    <a:cubicBezTo>
                      <a:pt x="20" y="18"/>
                      <a:pt x="22" y="19"/>
                      <a:pt x="24" y="19"/>
                    </a:cubicBezTo>
                    <a:cubicBezTo>
                      <a:pt x="25" y="19"/>
                      <a:pt x="27" y="20"/>
                      <a:pt x="29" y="21"/>
                    </a:cubicBezTo>
                    <a:cubicBezTo>
                      <a:pt x="30" y="23"/>
                      <a:pt x="32" y="24"/>
                      <a:pt x="33" y="26"/>
                    </a:cubicBezTo>
                    <a:cubicBezTo>
                      <a:pt x="34" y="28"/>
                      <a:pt x="34" y="31"/>
                      <a:pt x="34" y="33"/>
                    </a:cubicBezTo>
                    <a:lnTo>
                      <a:pt x="34" y="33"/>
                    </a:lnTo>
                    <a:close/>
                    <a:moveTo>
                      <a:pt x="27" y="34"/>
                    </a:moveTo>
                    <a:lnTo>
                      <a:pt x="27" y="34"/>
                    </a:lnTo>
                    <a:cubicBezTo>
                      <a:pt x="27" y="32"/>
                      <a:pt x="27" y="30"/>
                      <a:pt x="26" y="29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3" y="25"/>
                      <a:pt x="22" y="24"/>
                      <a:pt x="20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5" y="24"/>
                      <a:pt x="14" y="24"/>
                      <a:pt x="12" y="24"/>
                    </a:cubicBezTo>
                    <a:cubicBezTo>
                      <a:pt x="10" y="25"/>
                      <a:pt x="9" y="25"/>
                      <a:pt x="7" y="26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32"/>
                      <a:pt x="8" y="35"/>
                      <a:pt x="8" y="37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3" y="43"/>
                      <a:pt x="14" y="44"/>
                    </a:cubicBezTo>
                    <a:cubicBezTo>
                      <a:pt x="15" y="44"/>
                      <a:pt x="16" y="44"/>
                      <a:pt x="18" y="44"/>
                    </a:cubicBezTo>
                    <a:cubicBezTo>
                      <a:pt x="20" y="44"/>
                      <a:pt x="23" y="44"/>
                      <a:pt x="24" y="42"/>
                    </a:cubicBezTo>
                    <a:cubicBezTo>
                      <a:pt x="26" y="40"/>
                      <a:pt x="27" y="37"/>
                      <a:pt x="27" y="34"/>
                    </a:cubicBezTo>
                    <a:lnTo>
                      <a:pt x="27" y="34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6" y="34"/>
                    </a:moveTo>
                    <a:lnTo>
                      <a:pt x="96" y="34"/>
                    </a:lnTo>
                    <a:cubicBezTo>
                      <a:pt x="96" y="36"/>
                      <a:pt x="96" y="38"/>
                      <a:pt x="95" y="40"/>
                    </a:cubicBezTo>
                    <a:cubicBezTo>
                      <a:pt x="94" y="42"/>
                      <a:pt x="93" y="44"/>
                      <a:pt x="92" y="45"/>
                    </a:cubicBezTo>
                    <a:cubicBezTo>
                      <a:pt x="90" y="46"/>
                      <a:pt x="88" y="48"/>
                      <a:pt x="86" y="48"/>
                    </a:cubicBezTo>
                    <a:cubicBezTo>
                      <a:pt x="84" y="49"/>
                      <a:pt x="81" y="50"/>
                      <a:pt x="79" y="50"/>
                    </a:cubicBezTo>
                    <a:cubicBezTo>
                      <a:pt x="76" y="50"/>
                      <a:pt x="74" y="49"/>
                      <a:pt x="71" y="49"/>
                    </a:cubicBezTo>
                    <a:cubicBezTo>
                      <a:pt x="69" y="48"/>
                      <a:pt x="67" y="48"/>
                      <a:pt x="65" y="47"/>
                    </a:cubicBezTo>
                    <a:lnTo>
                      <a:pt x="65" y="40"/>
                    </a:lnTo>
                    <a:lnTo>
                      <a:pt x="65" y="40"/>
                    </a:lnTo>
                    <a:cubicBezTo>
                      <a:pt x="66" y="41"/>
                      <a:pt x="67" y="41"/>
                      <a:pt x="68" y="41"/>
                    </a:cubicBezTo>
                    <a:cubicBezTo>
                      <a:pt x="69" y="42"/>
                      <a:pt x="70" y="42"/>
                      <a:pt x="71" y="43"/>
                    </a:cubicBezTo>
                    <a:cubicBezTo>
                      <a:pt x="72" y="43"/>
                      <a:pt x="74" y="44"/>
                      <a:pt x="75" y="44"/>
                    </a:cubicBezTo>
                    <a:cubicBezTo>
                      <a:pt x="76" y="44"/>
                      <a:pt x="77" y="44"/>
                      <a:pt x="79" y="44"/>
                    </a:cubicBezTo>
                    <a:cubicBezTo>
                      <a:pt x="80" y="44"/>
                      <a:pt x="81" y="44"/>
                      <a:pt x="83" y="43"/>
                    </a:cubicBezTo>
                    <a:cubicBezTo>
                      <a:pt x="84" y="43"/>
                      <a:pt x="85" y="42"/>
                      <a:pt x="86" y="41"/>
                    </a:cubicBezTo>
                    <a:cubicBezTo>
                      <a:pt x="87" y="40"/>
                      <a:pt x="88" y="39"/>
                      <a:pt x="88" y="38"/>
                    </a:cubicBezTo>
                    <a:cubicBezTo>
                      <a:pt x="89" y="37"/>
                      <a:pt x="89" y="35"/>
                      <a:pt x="89" y="34"/>
                    </a:cubicBezTo>
                    <a:cubicBezTo>
                      <a:pt x="89" y="32"/>
                      <a:pt x="89" y="30"/>
                      <a:pt x="88" y="29"/>
                    </a:cubicBezTo>
                    <a:cubicBezTo>
                      <a:pt x="88" y="28"/>
                      <a:pt x="87" y="27"/>
                      <a:pt x="86" y="27"/>
                    </a:cubicBezTo>
                    <a:cubicBezTo>
                      <a:pt x="85" y="26"/>
                      <a:pt x="84" y="25"/>
                      <a:pt x="82" y="25"/>
                    </a:cubicBezTo>
                    <a:cubicBezTo>
                      <a:pt x="81" y="25"/>
                      <a:pt x="79" y="25"/>
                      <a:pt x="77" y="25"/>
                    </a:cubicBezTo>
                    <a:cubicBezTo>
                      <a:pt x="75" y="25"/>
                      <a:pt x="73" y="25"/>
                      <a:pt x="72" y="25"/>
                    </a:cubicBezTo>
                    <a:cubicBezTo>
                      <a:pt x="70" y="25"/>
                      <a:pt x="68" y="25"/>
                      <a:pt x="67" y="26"/>
                    </a:cubicBezTo>
                    <a:lnTo>
                      <a:pt x="67" y="1"/>
                    </a:lnTo>
                    <a:lnTo>
                      <a:pt x="96" y="1"/>
                    </a:lnTo>
                    <a:lnTo>
                      <a:pt x="96" y="7"/>
                    </a:lnTo>
                    <a:lnTo>
                      <a:pt x="74" y="7"/>
                    </a:lnTo>
                    <a:lnTo>
                      <a:pt x="74" y="19"/>
                    </a:lnTo>
                    <a:cubicBezTo>
                      <a:pt x="75" y="19"/>
                      <a:pt x="75" y="19"/>
                      <a:pt x="76" y="19"/>
                    </a:cubicBezTo>
                    <a:cubicBezTo>
                      <a:pt x="77" y="19"/>
                      <a:pt x="78" y="19"/>
                      <a:pt x="79" y="19"/>
                    </a:cubicBezTo>
                    <a:cubicBezTo>
                      <a:pt x="81" y="19"/>
                      <a:pt x="84" y="19"/>
                      <a:pt x="85" y="20"/>
                    </a:cubicBezTo>
                    <a:cubicBezTo>
                      <a:pt x="87" y="20"/>
                      <a:pt x="89" y="21"/>
                      <a:pt x="91" y="22"/>
                    </a:cubicBezTo>
                    <a:cubicBezTo>
                      <a:pt x="92" y="23"/>
                      <a:pt x="94" y="25"/>
                      <a:pt x="95" y="27"/>
                    </a:cubicBezTo>
                    <a:cubicBezTo>
                      <a:pt x="96" y="28"/>
                      <a:pt x="96" y="31"/>
                      <a:pt x="96" y="34"/>
                    </a:cubicBezTo>
                    <a:lnTo>
                      <a:pt x="9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1" name="Freeform 101"/>
              <p:cNvSpPr>
                <a:spLocks noEditPoints="1"/>
              </p:cNvSpPr>
              <p:nvPr/>
            </p:nvSpPr>
            <p:spPr bwMode="auto">
              <a:xfrm>
                <a:off x="-3871913" y="4876800"/>
                <a:ext cx="57150" cy="28575"/>
              </a:xfrm>
              <a:custGeom>
                <a:avLst/>
                <a:gdLst>
                  <a:gd name="T0" fmla="*/ 34 w 97"/>
                  <a:gd name="T1" fmla="*/ 8 h 50"/>
                  <a:gd name="T2" fmla="*/ 34 w 97"/>
                  <a:gd name="T3" fmla="*/ 8 h 50"/>
                  <a:gd name="T4" fmla="*/ 11 w 97"/>
                  <a:gd name="T5" fmla="*/ 49 h 50"/>
                  <a:gd name="T6" fmla="*/ 3 w 97"/>
                  <a:gd name="T7" fmla="*/ 49 h 50"/>
                  <a:gd name="T8" fmla="*/ 28 w 97"/>
                  <a:gd name="T9" fmla="*/ 7 h 50"/>
                  <a:gd name="T10" fmla="*/ 0 w 97"/>
                  <a:gd name="T11" fmla="*/ 7 h 50"/>
                  <a:gd name="T12" fmla="*/ 0 w 97"/>
                  <a:gd name="T13" fmla="*/ 1 h 50"/>
                  <a:gd name="T14" fmla="*/ 34 w 97"/>
                  <a:gd name="T15" fmla="*/ 1 h 50"/>
                  <a:gd name="T16" fmla="*/ 34 w 97"/>
                  <a:gd name="T17" fmla="*/ 8 h 50"/>
                  <a:gd name="T18" fmla="*/ 34 w 97"/>
                  <a:gd name="T19" fmla="*/ 8 h 50"/>
                  <a:gd name="T20" fmla="*/ 53 w 97"/>
                  <a:gd name="T21" fmla="*/ 49 h 50"/>
                  <a:gd name="T22" fmla="*/ 53 w 97"/>
                  <a:gd name="T23" fmla="*/ 49 h 50"/>
                  <a:gd name="T24" fmla="*/ 44 w 97"/>
                  <a:gd name="T25" fmla="*/ 49 h 50"/>
                  <a:gd name="T26" fmla="*/ 44 w 97"/>
                  <a:gd name="T27" fmla="*/ 40 h 50"/>
                  <a:gd name="T28" fmla="*/ 53 w 97"/>
                  <a:gd name="T29" fmla="*/ 40 h 50"/>
                  <a:gd name="T30" fmla="*/ 53 w 97"/>
                  <a:gd name="T31" fmla="*/ 49 h 50"/>
                  <a:gd name="T32" fmla="*/ 53 w 97"/>
                  <a:gd name="T33" fmla="*/ 49 h 50"/>
                  <a:gd name="T34" fmla="*/ 97 w 97"/>
                  <a:gd name="T35" fmla="*/ 25 h 50"/>
                  <a:gd name="T36" fmla="*/ 97 w 97"/>
                  <a:gd name="T37" fmla="*/ 25 h 50"/>
                  <a:gd name="T38" fmla="*/ 93 w 97"/>
                  <a:gd name="T39" fmla="*/ 44 h 50"/>
                  <a:gd name="T40" fmla="*/ 80 w 97"/>
                  <a:gd name="T41" fmla="*/ 50 h 50"/>
                  <a:gd name="T42" fmla="*/ 67 w 97"/>
                  <a:gd name="T43" fmla="*/ 44 h 50"/>
                  <a:gd name="T44" fmla="*/ 63 w 97"/>
                  <a:gd name="T45" fmla="*/ 25 h 50"/>
                  <a:gd name="T46" fmla="*/ 67 w 97"/>
                  <a:gd name="T47" fmla="*/ 6 h 50"/>
                  <a:gd name="T48" fmla="*/ 80 w 97"/>
                  <a:gd name="T49" fmla="*/ 0 h 50"/>
                  <a:gd name="T50" fmla="*/ 93 w 97"/>
                  <a:gd name="T51" fmla="*/ 6 h 50"/>
                  <a:gd name="T52" fmla="*/ 97 w 97"/>
                  <a:gd name="T53" fmla="*/ 25 h 50"/>
                  <a:gd name="T54" fmla="*/ 97 w 97"/>
                  <a:gd name="T55" fmla="*/ 25 h 50"/>
                  <a:gd name="T56" fmla="*/ 88 w 97"/>
                  <a:gd name="T57" fmla="*/ 39 h 50"/>
                  <a:gd name="T58" fmla="*/ 88 w 97"/>
                  <a:gd name="T59" fmla="*/ 39 h 50"/>
                  <a:gd name="T60" fmla="*/ 89 w 97"/>
                  <a:gd name="T61" fmla="*/ 33 h 50"/>
                  <a:gd name="T62" fmla="*/ 90 w 97"/>
                  <a:gd name="T63" fmla="*/ 25 h 50"/>
                  <a:gd name="T64" fmla="*/ 89 w 97"/>
                  <a:gd name="T65" fmla="*/ 16 h 50"/>
                  <a:gd name="T66" fmla="*/ 88 w 97"/>
                  <a:gd name="T67" fmla="*/ 11 h 50"/>
                  <a:gd name="T68" fmla="*/ 85 w 97"/>
                  <a:gd name="T69" fmla="*/ 7 h 50"/>
                  <a:gd name="T70" fmla="*/ 80 w 97"/>
                  <a:gd name="T71" fmla="*/ 6 h 50"/>
                  <a:gd name="T72" fmla="*/ 75 w 97"/>
                  <a:gd name="T73" fmla="*/ 7 h 50"/>
                  <a:gd name="T74" fmla="*/ 72 w 97"/>
                  <a:gd name="T75" fmla="*/ 11 h 50"/>
                  <a:gd name="T76" fmla="*/ 71 w 97"/>
                  <a:gd name="T77" fmla="*/ 17 h 50"/>
                  <a:gd name="T78" fmla="*/ 70 w 97"/>
                  <a:gd name="T79" fmla="*/ 25 h 50"/>
                  <a:gd name="T80" fmla="*/ 71 w 97"/>
                  <a:gd name="T81" fmla="*/ 33 h 50"/>
                  <a:gd name="T82" fmla="*/ 72 w 97"/>
                  <a:gd name="T83" fmla="*/ 39 h 50"/>
                  <a:gd name="T84" fmla="*/ 75 w 97"/>
                  <a:gd name="T85" fmla="*/ 43 h 50"/>
                  <a:gd name="T86" fmla="*/ 80 w 97"/>
                  <a:gd name="T87" fmla="*/ 44 h 50"/>
                  <a:gd name="T88" fmla="*/ 85 w 97"/>
                  <a:gd name="T89" fmla="*/ 43 h 50"/>
                  <a:gd name="T90" fmla="*/ 88 w 97"/>
                  <a:gd name="T91" fmla="*/ 39 h 50"/>
                  <a:gd name="T92" fmla="*/ 88 w 97"/>
                  <a:gd name="T93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7" h="50">
                    <a:moveTo>
                      <a:pt x="34" y="8"/>
                    </a:moveTo>
                    <a:lnTo>
                      <a:pt x="34" y="8"/>
                    </a:lnTo>
                    <a:lnTo>
                      <a:pt x="11" y="49"/>
                    </a:lnTo>
                    <a:lnTo>
                      <a:pt x="3" y="49"/>
                    </a:lnTo>
                    <a:lnTo>
                      <a:pt x="28" y="7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34" y="1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4" y="49"/>
                    </a:lnTo>
                    <a:lnTo>
                      <a:pt x="44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5" y="40"/>
                      <a:pt x="93" y="44"/>
                    </a:cubicBezTo>
                    <a:cubicBezTo>
                      <a:pt x="90" y="48"/>
                      <a:pt x="86" y="50"/>
                      <a:pt x="80" y="50"/>
                    </a:cubicBezTo>
                    <a:cubicBezTo>
                      <a:pt x="74" y="50"/>
                      <a:pt x="70" y="48"/>
                      <a:pt x="67" y="44"/>
                    </a:cubicBezTo>
                    <a:cubicBezTo>
                      <a:pt x="64" y="40"/>
                      <a:pt x="63" y="33"/>
                      <a:pt x="63" y="25"/>
                    </a:cubicBezTo>
                    <a:cubicBezTo>
                      <a:pt x="63" y="16"/>
                      <a:pt x="64" y="10"/>
                      <a:pt x="67" y="6"/>
                    </a:cubicBezTo>
                    <a:cubicBezTo>
                      <a:pt x="70" y="2"/>
                      <a:pt x="74" y="0"/>
                      <a:pt x="80" y="0"/>
                    </a:cubicBezTo>
                    <a:cubicBezTo>
                      <a:pt x="86" y="0"/>
                      <a:pt x="90" y="2"/>
                      <a:pt x="93" y="6"/>
                    </a:cubicBezTo>
                    <a:cubicBezTo>
                      <a:pt x="95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8" y="38"/>
                      <a:pt x="89" y="36"/>
                      <a:pt x="89" y="33"/>
                    </a:cubicBezTo>
                    <a:cubicBezTo>
                      <a:pt x="89" y="31"/>
                      <a:pt x="90" y="28"/>
                      <a:pt x="90" y="25"/>
                    </a:cubicBezTo>
                    <a:cubicBezTo>
                      <a:pt x="90" y="22"/>
                      <a:pt x="89" y="19"/>
                      <a:pt x="89" y="16"/>
                    </a:cubicBezTo>
                    <a:cubicBezTo>
                      <a:pt x="89" y="14"/>
                      <a:pt x="88" y="12"/>
                      <a:pt x="88" y="11"/>
                    </a:cubicBezTo>
                    <a:cubicBezTo>
                      <a:pt x="87" y="9"/>
                      <a:pt x="86" y="8"/>
                      <a:pt x="85" y="7"/>
                    </a:cubicBezTo>
                    <a:cubicBezTo>
                      <a:pt x="83" y="6"/>
                      <a:pt x="82" y="6"/>
                      <a:pt x="80" y="6"/>
                    </a:cubicBezTo>
                    <a:cubicBezTo>
                      <a:pt x="78" y="6"/>
                      <a:pt x="76" y="6"/>
                      <a:pt x="75" y="7"/>
                    </a:cubicBezTo>
                    <a:cubicBezTo>
                      <a:pt x="74" y="8"/>
                      <a:pt x="73" y="9"/>
                      <a:pt x="72" y="11"/>
                    </a:cubicBezTo>
                    <a:cubicBezTo>
                      <a:pt x="71" y="12"/>
                      <a:pt x="71" y="14"/>
                      <a:pt x="71" y="17"/>
                    </a:cubicBezTo>
                    <a:cubicBezTo>
                      <a:pt x="70" y="19"/>
                      <a:pt x="70" y="22"/>
                      <a:pt x="70" y="25"/>
                    </a:cubicBezTo>
                    <a:cubicBezTo>
                      <a:pt x="70" y="28"/>
                      <a:pt x="70" y="31"/>
                      <a:pt x="71" y="33"/>
                    </a:cubicBezTo>
                    <a:cubicBezTo>
                      <a:pt x="71" y="36"/>
                      <a:pt x="71" y="38"/>
                      <a:pt x="72" y="39"/>
                    </a:cubicBezTo>
                    <a:cubicBezTo>
                      <a:pt x="73" y="41"/>
                      <a:pt x="74" y="42"/>
                      <a:pt x="75" y="43"/>
                    </a:cubicBezTo>
                    <a:cubicBezTo>
                      <a:pt x="76" y="44"/>
                      <a:pt x="78" y="44"/>
                      <a:pt x="80" y="44"/>
                    </a:cubicBezTo>
                    <a:cubicBezTo>
                      <a:pt x="82" y="44"/>
                      <a:pt x="83" y="44"/>
                      <a:pt x="85" y="43"/>
                    </a:cubicBezTo>
                    <a:cubicBezTo>
                      <a:pt x="86" y="42"/>
                      <a:pt x="87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2" name="Freeform 102"/>
              <p:cNvSpPr>
                <a:spLocks noEditPoints="1"/>
              </p:cNvSpPr>
              <p:nvPr/>
            </p:nvSpPr>
            <p:spPr bwMode="auto">
              <a:xfrm>
                <a:off x="-4092575" y="4876800"/>
                <a:ext cx="57150" cy="28575"/>
              </a:xfrm>
              <a:custGeom>
                <a:avLst/>
                <a:gdLst>
                  <a:gd name="T0" fmla="*/ 34 w 96"/>
                  <a:gd name="T1" fmla="*/ 7 h 49"/>
                  <a:gd name="T2" fmla="*/ 34 w 96"/>
                  <a:gd name="T3" fmla="*/ 7 h 49"/>
                  <a:gd name="T4" fmla="*/ 11 w 96"/>
                  <a:gd name="T5" fmla="*/ 48 h 49"/>
                  <a:gd name="T6" fmla="*/ 4 w 96"/>
                  <a:gd name="T7" fmla="*/ 48 h 49"/>
                  <a:gd name="T8" fmla="*/ 28 w 96"/>
                  <a:gd name="T9" fmla="*/ 6 h 49"/>
                  <a:gd name="T10" fmla="*/ 0 w 96"/>
                  <a:gd name="T11" fmla="*/ 6 h 49"/>
                  <a:gd name="T12" fmla="*/ 0 w 96"/>
                  <a:gd name="T13" fmla="*/ 0 h 49"/>
                  <a:gd name="T14" fmla="*/ 34 w 96"/>
                  <a:gd name="T15" fmla="*/ 0 h 49"/>
                  <a:gd name="T16" fmla="*/ 34 w 96"/>
                  <a:gd name="T17" fmla="*/ 7 h 49"/>
                  <a:gd name="T18" fmla="*/ 34 w 96"/>
                  <a:gd name="T19" fmla="*/ 7 h 49"/>
                  <a:gd name="T20" fmla="*/ 53 w 96"/>
                  <a:gd name="T21" fmla="*/ 48 h 49"/>
                  <a:gd name="T22" fmla="*/ 53 w 96"/>
                  <a:gd name="T23" fmla="*/ 48 h 49"/>
                  <a:gd name="T24" fmla="*/ 44 w 96"/>
                  <a:gd name="T25" fmla="*/ 48 h 49"/>
                  <a:gd name="T26" fmla="*/ 44 w 96"/>
                  <a:gd name="T27" fmla="*/ 39 h 49"/>
                  <a:gd name="T28" fmla="*/ 53 w 96"/>
                  <a:gd name="T29" fmla="*/ 39 h 49"/>
                  <a:gd name="T30" fmla="*/ 53 w 96"/>
                  <a:gd name="T31" fmla="*/ 48 h 49"/>
                  <a:gd name="T32" fmla="*/ 53 w 96"/>
                  <a:gd name="T33" fmla="*/ 48 h 49"/>
                  <a:gd name="T34" fmla="*/ 96 w 96"/>
                  <a:gd name="T35" fmla="*/ 33 h 49"/>
                  <a:gd name="T36" fmla="*/ 96 w 96"/>
                  <a:gd name="T37" fmla="*/ 33 h 49"/>
                  <a:gd name="T38" fmla="*/ 95 w 96"/>
                  <a:gd name="T39" fmla="*/ 39 h 49"/>
                  <a:gd name="T40" fmla="*/ 91 w 96"/>
                  <a:gd name="T41" fmla="*/ 44 h 49"/>
                  <a:gd name="T42" fmla="*/ 86 w 96"/>
                  <a:gd name="T43" fmla="*/ 47 h 49"/>
                  <a:gd name="T44" fmla="*/ 78 w 96"/>
                  <a:gd name="T45" fmla="*/ 49 h 49"/>
                  <a:gd name="T46" fmla="*/ 71 w 96"/>
                  <a:gd name="T47" fmla="*/ 48 h 49"/>
                  <a:gd name="T48" fmla="*/ 65 w 96"/>
                  <a:gd name="T49" fmla="*/ 46 h 49"/>
                  <a:gd name="T50" fmla="*/ 65 w 96"/>
                  <a:gd name="T51" fmla="*/ 39 h 49"/>
                  <a:gd name="T52" fmla="*/ 65 w 96"/>
                  <a:gd name="T53" fmla="*/ 39 h 49"/>
                  <a:gd name="T54" fmla="*/ 68 w 96"/>
                  <a:gd name="T55" fmla="*/ 40 h 49"/>
                  <a:gd name="T56" fmla="*/ 71 w 96"/>
                  <a:gd name="T57" fmla="*/ 42 h 49"/>
                  <a:gd name="T58" fmla="*/ 75 w 96"/>
                  <a:gd name="T59" fmla="*/ 43 h 49"/>
                  <a:gd name="T60" fmla="*/ 79 w 96"/>
                  <a:gd name="T61" fmla="*/ 43 h 49"/>
                  <a:gd name="T62" fmla="*/ 83 w 96"/>
                  <a:gd name="T63" fmla="*/ 42 h 49"/>
                  <a:gd name="T64" fmla="*/ 86 w 96"/>
                  <a:gd name="T65" fmla="*/ 40 h 49"/>
                  <a:gd name="T66" fmla="*/ 88 w 96"/>
                  <a:gd name="T67" fmla="*/ 37 h 49"/>
                  <a:gd name="T68" fmla="*/ 89 w 96"/>
                  <a:gd name="T69" fmla="*/ 33 h 49"/>
                  <a:gd name="T70" fmla="*/ 88 w 96"/>
                  <a:gd name="T71" fmla="*/ 28 h 49"/>
                  <a:gd name="T72" fmla="*/ 86 w 96"/>
                  <a:gd name="T73" fmla="*/ 26 h 49"/>
                  <a:gd name="T74" fmla="*/ 82 w 96"/>
                  <a:gd name="T75" fmla="*/ 24 h 49"/>
                  <a:gd name="T76" fmla="*/ 77 w 96"/>
                  <a:gd name="T77" fmla="*/ 24 h 49"/>
                  <a:gd name="T78" fmla="*/ 71 w 96"/>
                  <a:gd name="T79" fmla="*/ 24 h 49"/>
                  <a:gd name="T80" fmla="*/ 67 w 96"/>
                  <a:gd name="T81" fmla="*/ 25 h 49"/>
                  <a:gd name="T82" fmla="*/ 67 w 96"/>
                  <a:gd name="T83" fmla="*/ 0 h 49"/>
                  <a:gd name="T84" fmla="*/ 96 w 96"/>
                  <a:gd name="T85" fmla="*/ 0 h 49"/>
                  <a:gd name="T86" fmla="*/ 96 w 96"/>
                  <a:gd name="T87" fmla="*/ 6 h 49"/>
                  <a:gd name="T88" fmla="*/ 74 w 96"/>
                  <a:gd name="T89" fmla="*/ 6 h 49"/>
                  <a:gd name="T90" fmla="*/ 74 w 96"/>
                  <a:gd name="T91" fmla="*/ 18 h 49"/>
                  <a:gd name="T92" fmla="*/ 76 w 96"/>
                  <a:gd name="T93" fmla="*/ 18 h 49"/>
                  <a:gd name="T94" fmla="*/ 78 w 96"/>
                  <a:gd name="T95" fmla="*/ 18 h 49"/>
                  <a:gd name="T96" fmla="*/ 85 w 96"/>
                  <a:gd name="T97" fmla="*/ 19 h 49"/>
                  <a:gd name="T98" fmla="*/ 91 w 96"/>
                  <a:gd name="T99" fmla="*/ 21 h 49"/>
                  <a:gd name="T100" fmla="*/ 95 w 96"/>
                  <a:gd name="T101" fmla="*/ 26 h 49"/>
                  <a:gd name="T102" fmla="*/ 96 w 96"/>
                  <a:gd name="T103" fmla="*/ 33 h 49"/>
                  <a:gd name="T104" fmla="*/ 96 w 96"/>
                  <a:gd name="T10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6" h="49">
                    <a:moveTo>
                      <a:pt x="34" y="7"/>
                    </a:moveTo>
                    <a:lnTo>
                      <a:pt x="34" y="7"/>
                    </a:lnTo>
                    <a:lnTo>
                      <a:pt x="11" y="48"/>
                    </a:lnTo>
                    <a:lnTo>
                      <a:pt x="4" y="48"/>
                    </a:lnTo>
                    <a:lnTo>
                      <a:pt x="2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  <a:moveTo>
                      <a:pt x="53" y="48"/>
                    </a:moveTo>
                    <a:lnTo>
                      <a:pt x="53" y="48"/>
                    </a:lnTo>
                    <a:lnTo>
                      <a:pt x="44" y="48"/>
                    </a:lnTo>
                    <a:lnTo>
                      <a:pt x="44" y="39"/>
                    </a:lnTo>
                    <a:lnTo>
                      <a:pt x="53" y="39"/>
                    </a:lnTo>
                    <a:lnTo>
                      <a:pt x="53" y="48"/>
                    </a:lnTo>
                    <a:lnTo>
                      <a:pt x="53" y="48"/>
                    </a:lnTo>
                    <a:close/>
                    <a:moveTo>
                      <a:pt x="96" y="33"/>
                    </a:moveTo>
                    <a:lnTo>
                      <a:pt x="96" y="33"/>
                    </a:lnTo>
                    <a:cubicBezTo>
                      <a:pt x="96" y="35"/>
                      <a:pt x="96" y="37"/>
                      <a:pt x="95" y="39"/>
                    </a:cubicBezTo>
                    <a:cubicBezTo>
                      <a:pt x="94" y="41"/>
                      <a:pt x="93" y="43"/>
                      <a:pt x="91" y="44"/>
                    </a:cubicBezTo>
                    <a:cubicBezTo>
                      <a:pt x="90" y="45"/>
                      <a:pt x="88" y="47"/>
                      <a:pt x="86" y="47"/>
                    </a:cubicBezTo>
                    <a:cubicBezTo>
                      <a:pt x="84" y="48"/>
                      <a:pt x="81" y="49"/>
                      <a:pt x="78" y="49"/>
                    </a:cubicBezTo>
                    <a:cubicBezTo>
                      <a:pt x="76" y="49"/>
                      <a:pt x="73" y="48"/>
                      <a:pt x="71" y="48"/>
                    </a:cubicBezTo>
                    <a:cubicBezTo>
                      <a:pt x="69" y="47"/>
                      <a:pt x="66" y="47"/>
                      <a:pt x="65" y="46"/>
                    </a:cubicBezTo>
                    <a:lnTo>
                      <a:pt x="65" y="39"/>
                    </a:lnTo>
                    <a:lnTo>
                      <a:pt x="65" y="39"/>
                    </a:lnTo>
                    <a:cubicBezTo>
                      <a:pt x="66" y="40"/>
                      <a:pt x="66" y="40"/>
                      <a:pt x="68" y="40"/>
                    </a:cubicBezTo>
                    <a:cubicBezTo>
                      <a:pt x="68" y="41"/>
                      <a:pt x="70" y="41"/>
                      <a:pt x="71" y="42"/>
                    </a:cubicBezTo>
                    <a:cubicBezTo>
                      <a:pt x="72" y="42"/>
                      <a:pt x="74" y="43"/>
                      <a:pt x="75" y="43"/>
                    </a:cubicBezTo>
                    <a:cubicBezTo>
                      <a:pt x="76" y="43"/>
                      <a:pt x="77" y="43"/>
                      <a:pt x="79" y="43"/>
                    </a:cubicBezTo>
                    <a:cubicBezTo>
                      <a:pt x="80" y="43"/>
                      <a:pt x="81" y="43"/>
                      <a:pt x="83" y="42"/>
                    </a:cubicBezTo>
                    <a:cubicBezTo>
                      <a:pt x="84" y="42"/>
                      <a:pt x="85" y="41"/>
                      <a:pt x="86" y="40"/>
                    </a:cubicBezTo>
                    <a:cubicBezTo>
                      <a:pt x="87" y="39"/>
                      <a:pt x="88" y="38"/>
                      <a:pt x="88" y="37"/>
                    </a:cubicBezTo>
                    <a:cubicBezTo>
                      <a:pt x="89" y="36"/>
                      <a:pt x="89" y="34"/>
                      <a:pt x="89" y="33"/>
                    </a:cubicBezTo>
                    <a:cubicBezTo>
                      <a:pt x="89" y="31"/>
                      <a:pt x="89" y="29"/>
                      <a:pt x="88" y="28"/>
                    </a:cubicBezTo>
                    <a:cubicBezTo>
                      <a:pt x="88" y="27"/>
                      <a:pt x="87" y="26"/>
                      <a:pt x="86" y="26"/>
                    </a:cubicBezTo>
                    <a:cubicBezTo>
                      <a:pt x="85" y="25"/>
                      <a:pt x="84" y="24"/>
                      <a:pt x="82" y="24"/>
                    </a:cubicBezTo>
                    <a:cubicBezTo>
                      <a:pt x="81" y="24"/>
                      <a:pt x="79" y="24"/>
                      <a:pt x="77" y="24"/>
                    </a:cubicBezTo>
                    <a:cubicBezTo>
                      <a:pt x="75" y="24"/>
                      <a:pt x="73" y="24"/>
                      <a:pt x="71" y="24"/>
                    </a:cubicBezTo>
                    <a:cubicBezTo>
                      <a:pt x="70" y="24"/>
                      <a:pt x="68" y="24"/>
                      <a:pt x="67" y="25"/>
                    </a:cubicBezTo>
                    <a:lnTo>
                      <a:pt x="67" y="0"/>
                    </a:lnTo>
                    <a:lnTo>
                      <a:pt x="96" y="0"/>
                    </a:lnTo>
                    <a:lnTo>
                      <a:pt x="96" y="6"/>
                    </a:lnTo>
                    <a:lnTo>
                      <a:pt x="74" y="6"/>
                    </a:lnTo>
                    <a:lnTo>
                      <a:pt x="74" y="18"/>
                    </a:lnTo>
                    <a:cubicBezTo>
                      <a:pt x="75" y="18"/>
                      <a:pt x="75" y="18"/>
                      <a:pt x="76" y="18"/>
                    </a:cubicBezTo>
                    <a:cubicBezTo>
                      <a:pt x="77" y="18"/>
                      <a:pt x="78" y="18"/>
                      <a:pt x="78" y="18"/>
                    </a:cubicBezTo>
                    <a:cubicBezTo>
                      <a:pt x="81" y="18"/>
                      <a:pt x="83" y="18"/>
                      <a:pt x="85" y="19"/>
                    </a:cubicBezTo>
                    <a:cubicBezTo>
                      <a:pt x="87" y="19"/>
                      <a:pt x="89" y="20"/>
                      <a:pt x="91" y="21"/>
                    </a:cubicBezTo>
                    <a:cubicBezTo>
                      <a:pt x="92" y="22"/>
                      <a:pt x="94" y="24"/>
                      <a:pt x="95" y="26"/>
                    </a:cubicBezTo>
                    <a:cubicBezTo>
                      <a:pt x="96" y="27"/>
                      <a:pt x="96" y="30"/>
                      <a:pt x="96" y="33"/>
                    </a:cubicBezTo>
                    <a:lnTo>
                      <a:pt x="9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5" name="Freeform 103"/>
              <p:cNvSpPr>
                <a:spLocks noEditPoints="1"/>
              </p:cNvSpPr>
              <p:nvPr/>
            </p:nvSpPr>
            <p:spPr bwMode="auto">
              <a:xfrm>
                <a:off x="-4316413" y="4876800"/>
                <a:ext cx="58738" cy="28575"/>
              </a:xfrm>
              <a:custGeom>
                <a:avLst/>
                <a:gdLst>
                  <a:gd name="T0" fmla="*/ 26 w 97"/>
                  <a:gd name="T1" fmla="*/ 12 h 50"/>
                  <a:gd name="T2" fmla="*/ 17 w 97"/>
                  <a:gd name="T3" fmla="*/ 5 h 50"/>
                  <a:gd name="T4" fmla="*/ 8 w 97"/>
                  <a:gd name="T5" fmla="*/ 12 h 50"/>
                  <a:gd name="T6" fmla="*/ 13 w 97"/>
                  <a:gd name="T7" fmla="*/ 19 h 50"/>
                  <a:gd name="T8" fmla="*/ 21 w 97"/>
                  <a:gd name="T9" fmla="*/ 22 h 50"/>
                  <a:gd name="T10" fmla="*/ 26 w 97"/>
                  <a:gd name="T11" fmla="*/ 12 h 50"/>
                  <a:gd name="T12" fmla="*/ 27 w 97"/>
                  <a:gd name="T13" fmla="*/ 36 h 50"/>
                  <a:gd name="T14" fmla="*/ 26 w 97"/>
                  <a:gd name="T15" fmla="*/ 31 h 50"/>
                  <a:gd name="T16" fmla="*/ 18 w 97"/>
                  <a:gd name="T17" fmla="*/ 27 h 50"/>
                  <a:gd name="T18" fmla="*/ 9 w 97"/>
                  <a:gd name="T19" fmla="*/ 29 h 50"/>
                  <a:gd name="T20" fmla="*/ 10 w 97"/>
                  <a:gd name="T21" fmla="*/ 42 h 50"/>
                  <a:gd name="T22" fmla="*/ 24 w 97"/>
                  <a:gd name="T23" fmla="*/ 43 h 50"/>
                  <a:gd name="T24" fmla="*/ 27 w 97"/>
                  <a:gd name="T25" fmla="*/ 36 h 50"/>
                  <a:gd name="T26" fmla="*/ 17 w 97"/>
                  <a:gd name="T27" fmla="*/ 50 h 50"/>
                  <a:gd name="T28" fmla="*/ 5 w 97"/>
                  <a:gd name="T29" fmla="*/ 46 h 50"/>
                  <a:gd name="T30" fmla="*/ 0 w 97"/>
                  <a:gd name="T31" fmla="*/ 36 h 50"/>
                  <a:gd name="T32" fmla="*/ 9 w 97"/>
                  <a:gd name="T33" fmla="*/ 23 h 50"/>
                  <a:gd name="T34" fmla="*/ 3 w 97"/>
                  <a:gd name="T35" fmla="*/ 19 h 50"/>
                  <a:gd name="T36" fmla="*/ 6 w 97"/>
                  <a:gd name="T37" fmla="*/ 4 h 50"/>
                  <a:gd name="T38" fmla="*/ 29 w 97"/>
                  <a:gd name="T39" fmla="*/ 4 h 50"/>
                  <a:gd name="T40" fmla="*/ 31 w 97"/>
                  <a:gd name="T41" fmla="*/ 19 h 50"/>
                  <a:gd name="T42" fmla="*/ 25 w 97"/>
                  <a:gd name="T43" fmla="*/ 24 h 50"/>
                  <a:gd name="T44" fmla="*/ 34 w 97"/>
                  <a:gd name="T45" fmla="*/ 35 h 50"/>
                  <a:gd name="T46" fmla="*/ 17 w 97"/>
                  <a:gd name="T47" fmla="*/ 50 h 50"/>
                  <a:gd name="T48" fmla="*/ 53 w 97"/>
                  <a:gd name="T49" fmla="*/ 49 h 50"/>
                  <a:gd name="T50" fmla="*/ 45 w 97"/>
                  <a:gd name="T51" fmla="*/ 49 h 50"/>
                  <a:gd name="T52" fmla="*/ 53 w 97"/>
                  <a:gd name="T53" fmla="*/ 40 h 50"/>
                  <a:gd name="T54" fmla="*/ 53 w 97"/>
                  <a:gd name="T55" fmla="*/ 49 h 50"/>
                  <a:gd name="T56" fmla="*/ 97 w 97"/>
                  <a:gd name="T57" fmla="*/ 25 h 50"/>
                  <a:gd name="T58" fmla="*/ 81 w 97"/>
                  <a:gd name="T59" fmla="*/ 50 h 50"/>
                  <a:gd name="T60" fmla="*/ 64 w 97"/>
                  <a:gd name="T61" fmla="*/ 25 h 50"/>
                  <a:gd name="T62" fmla="*/ 81 w 97"/>
                  <a:gd name="T63" fmla="*/ 0 h 50"/>
                  <a:gd name="T64" fmla="*/ 97 w 97"/>
                  <a:gd name="T65" fmla="*/ 25 h 50"/>
                  <a:gd name="T66" fmla="*/ 88 w 97"/>
                  <a:gd name="T67" fmla="*/ 39 h 50"/>
                  <a:gd name="T68" fmla="*/ 90 w 97"/>
                  <a:gd name="T69" fmla="*/ 33 h 50"/>
                  <a:gd name="T70" fmla="*/ 90 w 97"/>
                  <a:gd name="T71" fmla="*/ 16 h 50"/>
                  <a:gd name="T72" fmla="*/ 85 w 97"/>
                  <a:gd name="T73" fmla="*/ 7 h 50"/>
                  <a:gd name="T74" fmla="*/ 76 w 97"/>
                  <a:gd name="T75" fmla="*/ 7 h 50"/>
                  <a:gd name="T76" fmla="*/ 71 w 97"/>
                  <a:gd name="T77" fmla="*/ 17 h 50"/>
                  <a:gd name="T78" fmla="*/ 71 w 97"/>
                  <a:gd name="T79" fmla="*/ 33 h 50"/>
                  <a:gd name="T80" fmla="*/ 76 w 97"/>
                  <a:gd name="T81" fmla="*/ 43 h 50"/>
                  <a:gd name="T82" fmla="*/ 85 w 97"/>
                  <a:gd name="T83" fmla="*/ 43 h 50"/>
                  <a:gd name="T84" fmla="*/ 88 w 97"/>
                  <a:gd name="T85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7" h="50">
                    <a:moveTo>
                      <a:pt x="26" y="12"/>
                    </a:moveTo>
                    <a:lnTo>
                      <a:pt x="26" y="12"/>
                    </a:lnTo>
                    <a:cubicBezTo>
                      <a:pt x="26" y="10"/>
                      <a:pt x="25" y="8"/>
                      <a:pt x="24" y="7"/>
                    </a:cubicBezTo>
                    <a:cubicBezTo>
                      <a:pt x="22" y="6"/>
                      <a:pt x="20" y="5"/>
                      <a:pt x="17" y="5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9" y="8"/>
                      <a:pt x="8" y="10"/>
                      <a:pt x="8" y="12"/>
                    </a:cubicBezTo>
                    <a:cubicBezTo>
                      <a:pt x="8" y="14"/>
                      <a:pt x="9" y="15"/>
                      <a:pt x="10" y="16"/>
                    </a:cubicBezTo>
                    <a:cubicBezTo>
                      <a:pt x="11" y="17"/>
                      <a:pt x="12" y="18"/>
                      <a:pt x="13" y="19"/>
                    </a:cubicBezTo>
                    <a:cubicBezTo>
                      <a:pt x="14" y="19"/>
                      <a:pt x="15" y="20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3" y="20"/>
                      <a:pt x="24" y="19"/>
                      <a:pt x="25" y="17"/>
                    </a:cubicBezTo>
                    <a:cubicBezTo>
                      <a:pt x="26" y="16"/>
                      <a:pt x="26" y="14"/>
                      <a:pt x="26" y="12"/>
                    </a:cubicBezTo>
                    <a:lnTo>
                      <a:pt x="26" y="12"/>
                    </a:lnTo>
                    <a:close/>
                    <a:moveTo>
                      <a:pt x="27" y="36"/>
                    </a:moveTo>
                    <a:lnTo>
                      <a:pt x="27" y="36"/>
                    </a:lnTo>
                    <a:cubicBezTo>
                      <a:pt x="27" y="34"/>
                      <a:pt x="27" y="33"/>
                      <a:pt x="26" y="31"/>
                    </a:cubicBezTo>
                    <a:cubicBezTo>
                      <a:pt x="25" y="30"/>
                      <a:pt x="23" y="29"/>
                      <a:pt x="21" y="28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6" y="26"/>
                      <a:pt x="15" y="26"/>
                      <a:pt x="13" y="25"/>
                    </a:cubicBezTo>
                    <a:cubicBezTo>
                      <a:pt x="11" y="26"/>
                      <a:pt x="10" y="28"/>
                      <a:pt x="9" y="29"/>
                    </a:cubicBezTo>
                    <a:cubicBezTo>
                      <a:pt x="8" y="31"/>
                      <a:pt x="7" y="33"/>
                      <a:pt x="7" y="35"/>
                    </a:cubicBezTo>
                    <a:cubicBezTo>
                      <a:pt x="7" y="38"/>
                      <a:pt x="8" y="40"/>
                      <a:pt x="10" y="42"/>
                    </a:cubicBezTo>
                    <a:cubicBezTo>
                      <a:pt x="12" y="44"/>
                      <a:pt x="14" y="45"/>
                      <a:pt x="17" y="45"/>
                    </a:cubicBezTo>
                    <a:cubicBezTo>
                      <a:pt x="20" y="45"/>
                      <a:pt x="23" y="44"/>
                      <a:pt x="24" y="43"/>
                    </a:cubicBezTo>
                    <a:cubicBezTo>
                      <a:pt x="26" y="41"/>
                      <a:pt x="27" y="39"/>
                      <a:pt x="27" y="36"/>
                    </a:cubicBezTo>
                    <a:lnTo>
                      <a:pt x="27" y="36"/>
                    </a:lnTo>
                    <a:close/>
                    <a:moveTo>
                      <a:pt x="17" y="50"/>
                    </a:moveTo>
                    <a:lnTo>
                      <a:pt x="17" y="50"/>
                    </a:lnTo>
                    <a:cubicBezTo>
                      <a:pt x="15" y="50"/>
                      <a:pt x="12" y="49"/>
                      <a:pt x="10" y="49"/>
                    </a:cubicBezTo>
                    <a:cubicBezTo>
                      <a:pt x="8" y="48"/>
                      <a:pt x="6" y="47"/>
                      <a:pt x="5" y="46"/>
                    </a:cubicBezTo>
                    <a:cubicBezTo>
                      <a:pt x="3" y="44"/>
                      <a:pt x="2" y="43"/>
                      <a:pt x="1" y="41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33"/>
                      <a:pt x="1" y="31"/>
                      <a:pt x="2" y="28"/>
                    </a:cubicBezTo>
                    <a:cubicBezTo>
                      <a:pt x="4" y="26"/>
                      <a:pt x="6" y="25"/>
                      <a:pt x="9" y="23"/>
                    </a:cubicBezTo>
                    <a:lnTo>
                      <a:pt x="9" y="23"/>
                    </a:lnTo>
                    <a:cubicBezTo>
                      <a:pt x="6" y="22"/>
                      <a:pt x="5" y="20"/>
                      <a:pt x="3" y="19"/>
                    </a:cubicBezTo>
                    <a:cubicBezTo>
                      <a:pt x="2" y="17"/>
                      <a:pt x="1" y="15"/>
                      <a:pt x="1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2" y="0"/>
                      <a:pt x="26" y="1"/>
                      <a:pt x="29" y="4"/>
                    </a:cubicBezTo>
                    <a:cubicBezTo>
                      <a:pt x="32" y="6"/>
                      <a:pt x="33" y="9"/>
                      <a:pt x="33" y="12"/>
                    </a:cubicBezTo>
                    <a:cubicBezTo>
                      <a:pt x="33" y="14"/>
                      <a:pt x="32" y="16"/>
                      <a:pt x="31" y="19"/>
                    </a:cubicBezTo>
                    <a:cubicBezTo>
                      <a:pt x="30" y="21"/>
                      <a:pt x="28" y="22"/>
                      <a:pt x="25" y="23"/>
                    </a:cubicBezTo>
                    <a:lnTo>
                      <a:pt x="25" y="24"/>
                    </a:lnTo>
                    <a:cubicBezTo>
                      <a:pt x="28" y="25"/>
                      <a:pt x="30" y="26"/>
                      <a:pt x="32" y="28"/>
                    </a:cubicBezTo>
                    <a:cubicBezTo>
                      <a:pt x="34" y="30"/>
                      <a:pt x="34" y="33"/>
                      <a:pt x="34" y="35"/>
                    </a:cubicBezTo>
                    <a:cubicBezTo>
                      <a:pt x="34" y="39"/>
                      <a:pt x="33" y="43"/>
                      <a:pt x="30" y="46"/>
                    </a:cubicBezTo>
                    <a:cubicBezTo>
                      <a:pt x="26" y="48"/>
                      <a:pt x="22" y="50"/>
                      <a:pt x="17" y="50"/>
                    </a:cubicBezTo>
                    <a:lnTo>
                      <a:pt x="17" y="50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25"/>
                    </a:moveTo>
                    <a:lnTo>
                      <a:pt x="97" y="25"/>
                    </a:lnTo>
                    <a:cubicBezTo>
                      <a:pt x="97" y="33"/>
                      <a:pt x="96" y="40"/>
                      <a:pt x="93" y="44"/>
                    </a:cubicBezTo>
                    <a:cubicBezTo>
                      <a:pt x="91" y="48"/>
                      <a:pt x="86" y="50"/>
                      <a:pt x="81" y="50"/>
                    </a:cubicBezTo>
                    <a:cubicBezTo>
                      <a:pt x="75" y="50"/>
                      <a:pt x="70" y="48"/>
                      <a:pt x="68" y="44"/>
                    </a:cubicBezTo>
                    <a:cubicBezTo>
                      <a:pt x="65" y="40"/>
                      <a:pt x="64" y="33"/>
                      <a:pt x="64" y="25"/>
                    </a:cubicBezTo>
                    <a:cubicBezTo>
                      <a:pt x="64" y="16"/>
                      <a:pt x="65" y="10"/>
                      <a:pt x="68" y="6"/>
                    </a:cubicBezTo>
                    <a:cubicBezTo>
                      <a:pt x="71" y="2"/>
                      <a:pt x="75" y="0"/>
                      <a:pt x="81" y="0"/>
                    </a:cubicBezTo>
                    <a:cubicBezTo>
                      <a:pt x="86" y="0"/>
                      <a:pt x="91" y="2"/>
                      <a:pt x="93" y="6"/>
                    </a:cubicBezTo>
                    <a:cubicBezTo>
                      <a:pt x="96" y="11"/>
                      <a:pt x="97" y="17"/>
                      <a:pt x="97" y="25"/>
                    </a:cubicBezTo>
                    <a:lnTo>
                      <a:pt x="97" y="25"/>
                    </a:lnTo>
                    <a:close/>
                    <a:moveTo>
                      <a:pt x="88" y="39"/>
                    </a:moveTo>
                    <a:lnTo>
                      <a:pt x="88" y="39"/>
                    </a:lnTo>
                    <a:cubicBezTo>
                      <a:pt x="89" y="38"/>
                      <a:pt x="89" y="36"/>
                      <a:pt x="90" y="33"/>
                    </a:cubicBezTo>
                    <a:cubicBezTo>
                      <a:pt x="90" y="31"/>
                      <a:pt x="90" y="28"/>
                      <a:pt x="90" y="25"/>
                    </a:cubicBezTo>
                    <a:cubicBezTo>
                      <a:pt x="90" y="22"/>
                      <a:pt x="90" y="19"/>
                      <a:pt x="90" y="16"/>
                    </a:cubicBezTo>
                    <a:cubicBezTo>
                      <a:pt x="89" y="14"/>
                      <a:pt x="89" y="12"/>
                      <a:pt x="88" y="11"/>
                    </a:cubicBezTo>
                    <a:cubicBezTo>
                      <a:pt x="88" y="9"/>
                      <a:pt x="87" y="8"/>
                      <a:pt x="85" y="7"/>
                    </a:cubicBezTo>
                    <a:cubicBezTo>
                      <a:pt x="84" y="6"/>
                      <a:pt x="83" y="6"/>
                      <a:pt x="81" y="6"/>
                    </a:cubicBezTo>
                    <a:cubicBezTo>
                      <a:pt x="79" y="6"/>
                      <a:pt x="77" y="6"/>
                      <a:pt x="76" y="7"/>
                    </a:cubicBezTo>
                    <a:cubicBezTo>
                      <a:pt x="74" y="8"/>
                      <a:pt x="73" y="9"/>
                      <a:pt x="73" y="11"/>
                    </a:cubicBezTo>
                    <a:cubicBezTo>
                      <a:pt x="72" y="12"/>
                      <a:pt x="72" y="14"/>
                      <a:pt x="71" y="17"/>
                    </a:cubicBezTo>
                    <a:cubicBezTo>
                      <a:pt x="71" y="19"/>
                      <a:pt x="71" y="22"/>
                      <a:pt x="71" y="25"/>
                    </a:cubicBezTo>
                    <a:cubicBezTo>
                      <a:pt x="71" y="28"/>
                      <a:pt x="71" y="31"/>
                      <a:pt x="71" y="33"/>
                    </a:cubicBezTo>
                    <a:cubicBezTo>
                      <a:pt x="71" y="36"/>
                      <a:pt x="72" y="38"/>
                      <a:pt x="73" y="39"/>
                    </a:cubicBezTo>
                    <a:cubicBezTo>
                      <a:pt x="73" y="41"/>
                      <a:pt x="74" y="42"/>
                      <a:pt x="76" y="43"/>
                    </a:cubicBezTo>
                    <a:cubicBezTo>
                      <a:pt x="77" y="44"/>
                      <a:pt x="79" y="44"/>
                      <a:pt x="81" y="44"/>
                    </a:cubicBezTo>
                    <a:cubicBezTo>
                      <a:pt x="83" y="44"/>
                      <a:pt x="84" y="44"/>
                      <a:pt x="85" y="43"/>
                    </a:cubicBezTo>
                    <a:cubicBezTo>
                      <a:pt x="87" y="42"/>
                      <a:pt x="88" y="41"/>
                      <a:pt x="88" y="39"/>
                    </a:cubicBezTo>
                    <a:lnTo>
                      <a:pt x="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27" name="Freeform 104"/>
              <p:cNvSpPr>
                <a:spLocks noEditPoints="1"/>
              </p:cNvSpPr>
              <p:nvPr/>
            </p:nvSpPr>
            <p:spPr bwMode="auto">
              <a:xfrm>
                <a:off x="-4537075" y="4876800"/>
                <a:ext cx="58738" cy="28575"/>
              </a:xfrm>
              <a:custGeom>
                <a:avLst/>
                <a:gdLst>
                  <a:gd name="T0" fmla="*/ 26 w 97"/>
                  <a:gd name="T1" fmla="*/ 12 h 50"/>
                  <a:gd name="T2" fmla="*/ 17 w 97"/>
                  <a:gd name="T3" fmla="*/ 5 h 50"/>
                  <a:gd name="T4" fmla="*/ 9 w 97"/>
                  <a:gd name="T5" fmla="*/ 12 h 50"/>
                  <a:gd name="T6" fmla="*/ 14 w 97"/>
                  <a:gd name="T7" fmla="*/ 19 h 50"/>
                  <a:gd name="T8" fmla="*/ 21 w 97"/>
                  <a:gd name="T9" fmla="*/ 22 h 50"/>
                  <a:gd name="T10" fmla="*/ 26 w 97"/>
                  <a:gd name="T11" fmla="*/ 12 h 50"/>
                  <a:gd name="T12" fmla="*/ 27 w 97"/>
                  <a:gd name="T13" fmla="*/ 36 h 50"/>
                  <a:gd name="T14" fmla="*/ 26 w 97"/>
                  <a:gd name="T15" fmla="*/ 31 h 50"/>
                  <a:gd name="T16" fmla="*/ 18 w 97"/>
                  <a:gd name="T17" fmla="*/ 27 h 50"/>
                  <a:gd name="T18" fmla="*/ 9 w 97"/>
                  <a:gd name="T19" fmla="*/ 29 h 50"/>
                  <a:gd name="T20" fmla="*/ 10 w 97"/>
                  <a:gd name="T21" fmla="*/ 42 h 50"/>
                  <a:gd name="T22" fmla="*/ 25 w 97"/>
                  <a:gd name="T23" fmla="*/ 43 h 50"/>
                  <a:gd name="T24" fmla="*/ 27 w 97"/>
                  <a:gd name="T25" fmla="*/ 36 h 50"/>
                  <a:gd name="T26" fmla="*/ 17 w 97"/>
                  <a:gd name="T27" fmla="*/ 50 h 50"/>
                  <a:gd name="T28" fmla="*/ 5 w 97"/>
                  <a:gd name="T29" fmla="*/ 46 h 50"/>
                  <a:gd name="T30" fmla="*/ 0 w 97"/>
                  <a:gd name="T31" fmla="*/ 36 h 50"/>
                  <a:gd name="T32" fmla="*/ 9 w 97"/>
                  <a:gd name="T33" fmla="*/ 23 h 50"/>
                  <a:gd name="T34" fmla="*/ 3 w 97"/>
                  <a:gd name="T35" fmla="*/ 19 h 50"/>
                  <a:gd name="T36" fmla="*/ 6 w 97"/>
                  <a:gd name="T37" fmla="*/ 4 h 50"/>
                  <a:gd name="T38" fmla="*/ 29 w 97"/>
                  <a:gd name="T39" fmla="*/ 4 h 50"/>
                  <a:gd name="T40" fmla="*/ 31 w 97"/>
                  <a:gd name="T41" fmla="*/ 19 h 50"/>
                  <a:gd name="T42" fmla="*/ 25 w 97"/>
                  <a:gd name="T43" fmla="*/ 24 h 50"/>
                  <a:gd name="T44" fmla="*/ 35 w 97"/>
                  <a:gd name="T45" fmla="*/ 35 h 50"/>
                  <a:gd name="T46" fmla="*/ 17 w 97"/>
                  <a:gd name="T47" fmla="*/ 50 h 50"/>
                  <a:gd name="T48" fmla="*/ 53 w 97"/>
                  <a:gd name="T49" fmla="*/ 49 h 50"/>
                  <a:gd name="T50" fmla="*/ 45 w 97"/>
                  <a:gd name="T51" fmla="*/ 49 h 50"/>
                  <a:gd name="T52" fmla="*/ 53 w 97"/>
                  <a:gd name="T53" fmla="*/ 40 h 50"/>
                  <a:gd name="T54" fmla="*/ 53 w 97"/>
                  <a:gd name="T55" fmla="*/ 49 h 50"/>
                  <a:gd name="T56" fmla="*/ 97 w 97"/>
                  <a:gd name="T57" fmla="*/ 34 h 50"/>
                  <a:gd name="T58" fmla="*/ 92 w 97"/>
                  <a:gd name="T59" fmla="*/ 45 h 50"/>
                  <a:gd name="T60" fmla="*/ 79 w 97"/>
                  <a:gd name="T61" fmla="*/ 50 h 50"/>
                  <a:gd name="T62" fmla="*/ 65 w 97"/>
                  <a:gd name="T63" fmla="*/ 47 h 50"/>
                  <a:gd name="T64" fmla="*/ 66 w 97"/>
                  <a:gd name="T65" fmla="*/ 40 h 50"/>
                  <a:gd name="T66" fmla="*/ 71 w 97"/>
                  <a:gd name="T67" fmla="*/ 43 h 50"/>
                  <a:gd name="T68" fmla="*/ 79 w 97"/>
                  <a:gd name="T69" fmla="*/ 44 h 50"/>
                  <a:gd name="T70" fmla="*/ 87 w 97"/>
                  <a:gd name="T71" fmla="*/ 41 h 50"/>
                  <a:gd name="T72" fmla="*/ 89 w 97"/>
                  <a:gd name="T73" fmla="*/ 34 h 50"/>
                  <a:gd name="T74" fmla="*/ 86 w 97"/>
                  <a:gd name="T75" fmla="*/ 27 h 50"/>
                  <a:gd name="T76" fmla="*/ 78 w 97"/>
                  <a:gd name="T77" fmla="*/ 25 h 50"/>
                  <a:gd name="T78" fmla="*/ 67 w 97"/>
                  <a:gd name="T79" fmla="*/ 26 h 50"/>
                  <a:gd name="T80" fmla="*/ 96 w 97"/>
                  <a:gd name="T81" fmla="*/ 1 h 50"/>
                  <a:gd name="T82" fmla="*/ 74 w 97"/>
                  <a:gd name="T83" fmla="*/ 7 h 50"/>
                  <a:gd name="T84" fmla="*/ 77 w 97"/>
                  <a:gd name="T85" fmla="*/ 19 h 50"/>
                  <a:gd name="T86" fmla="*/ 86 w 97"/>
                  <a:gd name="T87" fmla="*/ 20 h 50"/>
                  <a:gd name="T88" fmla="*/ 95 w 97"/>
                  <a:gd name="T89" fmla="*/ 27 h 50"/>
                  <a:gd name="T90" fmla="*/ 97 w 97"/>
                  <a:gd name="T91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7" h="50">
                    <a:moveTo>
                      <a:pt x="26" y="12"/>
                    </a:moveTo>
                    <a:lnTo>
                      <a:pt x="26" y="12"/>
                    </a:lnTo>
                    <a:cubicBezTo>
                      <a:pt x="26" y="10"/>
                      <a:pt x="25" y="8"/>
                      <a:pt x="24" y="7"/>
                    </a:cubicBezTo>
                    <a:cubicBezTo>
                      <a:pt x="22" y="6"/>
                      <a:pt x="20" y="5"/>
                      <a:pt x="17" y="5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9" y="14"/>
                      <a:pt x="9" y="15"/>
                      <a:pt x="10" y="16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4" y="19"/>
                      <a:pt x="15" y="20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3" y="20"/>
                      <a:pt x="24" y="19"/>
                      <a:pt x="25" y="17"/>
                    </a:cubicBezTo>
                    <a:cubicBezTo>
                      <a:pt x="26" y="16"/>
                      <a:pt x="26" y="14"/>
                      <a:pt x="26" y="12"/>
                    </a:cubicBezTo>
                    <a:lnTo>
                      <a:pt x="26" y="12"/>
                    </a:lnTo>
                    <a:close/>
                    <a:moveTo>
                      <a:pt x="27" y="36"/>
                    </a:moveTo>
                    <a:lnTo>
                      <a:pt x="27" y="36"/>
                    </a:lnTo>
                    <a:cubicBezTo>
                      <a:pt x="27" y="34"/>
                      <a:pt x="27" y="33"/>
                      <a:pt x="26" y="31"/>
                    </a:cubicBezTo>
                    <a:cubicBezTo>
                      <a:pt x="25" y="30"/>
                      <a:pt x="24" y="29"/>
                      <a:pt x="21" y="28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6"/>
                      <a:pt x="10" y="28"/>
                      <a:pt x="9" y="29"/>
                    </a:cubicBezTo>
                    <a:cubicBezTo>
                      <a:pt x="8" y="31"/>
                      <a:pt x="7" y="33"/>
                      <a:pt x="7" y="35"/>
                    </a:cubicBezTo>
                    <a:cubicBezTo>
                      <a:pt x="7" y="38"/>
                      <a:pt x="8" y="40"/>
                      <a:pt x="10" y="42"/>
                    </a:cubicBezTo>
                    <a:cubicBezTo>
                      <a:pt x="12" y="44"/>
                      <a:pt x="15" y="45"/>
                      <a:pt x="17" y="45"/>
                    </a:cubicBezTo>
                    <a:cubicBezTo>
                      <a:pt x="20" y="45"/>
                      <a:pt x="23" y="44"/>
                      <a:pt x="25" y="43"/>
                    </a:cubicBezTo>
                    <a:cubicBezTo>
                      <a:pt x="26" y="41"/>
                      <a:pt x="27" y="39"/>
                      <a:pt x="27" y="36"/>
                    </a:cubicBezTo>
                    <a:lnTo>
                      <a:pt x="27" y="36"/>
                    </a:lnTo>
                    <a:close/>
                    <a:moveTo>
                      <a:pt x="17" y="50"/>
                    </a:moveTo>
                    <a:lnTo>
                      <a:pt x="17" y="50"/>
                    </a:lnTo>
                    <a:cubicBezTo>
                      <a:pt x="15" y="50"/>
                      <a:pt x="12" y="49"/>
                      <a:pt x="10" y="49"/>
                    </a:cubicBezTo>
                    <a:cubicBezTo>
                      <a:pt x="8" y="48"/>
                      <a:pt x="6" y="47"/>
                      <a:pt x="5" y="46"/>
                    </a:cubicBezTo>
                    <a:cubicBezTo>
                      <a:pt x="3" y="44"/>
                      <a:pt x="2" y="43"/>
                      <a:pt x="1" y="41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33"/>
                      <a:pt x="1" y="31"/>
                      <a:pt x="3" y="28"/>
                    </a:cubicBezTo>
                    <a:cubicBezTo>
                      <a:pt x="4" y="26"/>
                      <a:pt x="6" y="25"/>
                      <a:pt x="9" y="23"/>
                    </a:cubicBezTo>
                    <a:lnTo>
                      <a:pt x="9" y="23"/>
                    </a:lnTo>
                    <a:cubicBezTo>
                      <a:pt x="7" y="22"/>
                      <a:pt x="5" y="20"/>
                      <a:pt x="3" y="19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2" y="9"/>
                      <a:pt x="3" y="6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2" y="0"/>
                      <a:pt x="26" y="1"/>
                      <a:pt x="29" y="4"/>
                    </a:cubicBezTo>
                    <a:cubicBezTo>
                      <a:pt x="32" y="6"/>
                      <a:pt x="33" y="9"/>
                      <a:pt x="33" y="12"/>
                    </a:cubicBezTo>
                    <a:cubicBezTo>
                      <a:pt x="33" y="14"/>
                      <a:pt x="33" y="16"/>
                      <a:pt x="31" y="19"/>
                    </a:cubicBezTo>
                    <a:cubicBezTo>
                      <a:pt x="30" y="21"/>
                      <a:pt x="28" y="22"/>
                      <a:pt x="25" y="23"/>
                    </a:cubicBezTo>
                    <a:lnTo>
                      <a:pt x="25" y="24"/>
                    </a:lnTo>
                    <a:cubicBezTo>
                      <a:pt x="28" y="25"/>
                      <a:pt x="31" y="26"/>
                      <a:pt x="32" y="28"/>
                    </a:cubicBezTo>
                    <a:cubicBezTo>
                      <a:pt x="34" y="30"/>
                      <a:pt x="35" y="33"/>
                      <a:pt x="35" y="35"/>
                    </a:cubicBezTo>
                    <a:cubicBezTo>
                      <a:pt x="35" y="39"/>
                      <a:pt x="33" y="43"/>
                      <a:pt x="30" y="46"/>
                    </a:cubicBezTo>
                    <a:cubicBezTo>
                      <a:pt x="26" y="48"/>
                      <a:pt x="22" y="50"/>
                      <a:pt x="17" y="50"/>
                    </a:cubicBezTo>
                    <a:lnTo>
                      <a:pt x="17" y="50"/>
                    </a:lnTo>
                    <a:close/>
                    <a:moveTo>
                      <a:pt x="53" y="49"/>
                    </a:moveTo>
                    <a:lnTo>
                      <a:pt x="5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53" y="40"/>
                    </a:lnTo>
                    <a:lnTo>
                      <a:pt x="53" y="49"/>
                    </a:lnTo>
                    <a:lnTo>
                      <a:pt x="53" y="49"/>
                    </a:lnTo>
                    <a:close/>
                    <a:moveTo>
                      <a:pt x="97" y="34"/>
                    </a:moveTo>
                    <a:lnTo>
                      <a:pt x="97" y="34"/>
                    </a:lnTo>
                    <a:cubicBezTo>
                      <a:pt x="97" y="36"/>
                      <a:pt x="96" y="38"/>
                      <a:pt x="95" y="40"/>
                    </a:cubicBezTo>
                    <a:cubicBezTo>
                      <a:pt x="95" y="42"/>
                      <a:pt x="93" y="44"/>
                      <a:pt x="92" y="45"/>
                    </a:cubicBezTo>
                    <a:cubicBezTo>
                      <a:pt x="91" y="46"/>
                      <a:pt x="89" y="48"/>
                      <a:pt x="86" y="48"/>
                    </a:cubicBezTo>
                    <a:cubicBezTo>
                      <a:pt x="84" y="49"/>
                      <a:pt x="82" y="50"/>
                      <a:pt x="79" y="50"/>
                    </a:cubicBezTo>
                    <a:cubicBezTo>
                      <a:pt x="77" y="50"/>
                      <a:pt x="74" y="49"/>
                      <a:pt x="72" y="49"/>
                    </a:cubicBezTo>
                    <a:cubicBezTo>
                      <a:pt x="69" y="48"/>
                      <a:pt x="67" y="48"/>
                      <a:pt x="65" y="47"/>
                    </a:cubicBezTo>
                    <a:lnTo>
                      <a:pt x="65" y="40"/>
                    </a:lnTo>
                    <a:lnTo>
                      <a:pt x="66" y="40"/>
                    </a:lnTo>
                    <a:cubicBezTo>
                      <a:pt x="66" y="41"/>
                      <a:pt x="67" y="41"/>
                      <a:pt x="68" y="41"/>
                    </a:cubicBezTo>
                    <a:cubicBezTo>
                      <a:pt x="69" y="42"/>
                      <a:pt x="70" y="42"/>
                      <a:pt x="71" y="43"/>
                    </a:cubicBezTo>
                    <a:cubicBezTo>
                      <a:pt x="73" y="43"/>
                      <a:pt x="74" y="44"/>
                      <a:pt x="75" y="44"/>
                    </a:cubicBezTo>
                    <a:cubicBezTo>
                      <a:pt x="76" y="44"/>
                      <a:pt x="78" y="44"/>
                      <a:pt x="79" y="44"/>
                    </a:cubicBezTo>
                    <a:cubicBezTo>
                      <a:pt x="81" y="44"/>
                      <a:pt x="82" y="44"/>
                      <a:pt x="83" y="43"/>
                    </a:cubicBezTo>
                    <a:cubicBezTo>
                      <a:pt x="85" y="43"/>
                      <a:pt x="86" y="42"/>
                      <a:pt x="87" y="41"/>
                    </a:cubicBezTo>
                    <a:cubicBezTo>
                      <a:pt x="88" y="40"/>
                      <a:pt x="88" y="39"/>
                      <a:pt x="89" y="38"/>
                    </a:cubicBezTo>
                    <a:cubicBezTo>
                      <a:pt x="89" y="37"/>
                      <a:pt x="89" y="35"/>
                      <a:pt x="89" y="34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8" y="28"/>
                      <a:pt x="87" y="27"/>
                      <a:pt x="86" y="27"/>
                    </a:cubicBezTo>
                    <a:cubicBezTo>
                      <a:pt x="85" y="26"/>
                      <a:pt x="84" y="25"/>
                      <a:pt x="83" y="25"/>
                    </a:cubicBezTo>
                    <a:cubicBezTo>
                      <a:pt x="81" y="25"/>
                      <a:pt x="80" y="25"/>
                      <a:pt x="78" y="25"/>
                    </a:cubicBezTo>
                    <a:cubicBezTo>
                      <a:pt x="76" y="25"/>
                      <a:pt x="74" y="25"/>
                      <a:pt x="72" y="25"/>
                    </a:cubicBezTo>
                    <a:cubicBezTo>
                      <a:pt x="70" y="25"/>
                      <a:pt x="69" y="25"/>
                      <a:pt x="67" y="26"/>
                    </a:cubicBezTo>
                    <a:lnTo>
                      <a:pt x="67" y="1"/>
                    </a:lnTo>
                    <a:lnTo>
                      <a:pt x="96" y="1"/>
                    </a:lnTo>
                    <a:lnTo>
                      <a:pt x="96" y="7"/>
                    </a:lnTo>
                    <a:lnTo>
                      <a:pt x="74" y="7"/>
                    </a:lnTo>
                    <a:lnTo>
                      <a:pt x="74" y="19"/>
                    </a:lnTo>
                    <a:cubicBezTo>
                      <a:pt x="75" y="19"/>
                      <a:pt x="76" y="19"/>
                      <a:pt x="77" y="19"/>
                    </a:cubicBezTo>
                    <a:cubicBezTo>
                      <a:pt x="78" y="19"/>
                      <a:pt x="78" y="19"/>
                      <a:pt x="79" y="19"/>
                    </a:cubicBezTo>
                    <a:cubicBezTo>
                      <a:pt x="82" y="19"/>
                      <a:pt x="84" y="19"/>
                      <a:pt x="86" y="20"/>
                    </a:cubicBezTo>
                    <a:cubicBezTo>
                      <a:pt x="88" y="20"/>
                      <a:pt x="90" y="21"/>
                      <a:pt x="91" y="22"/>
                    </a:cubicBezTo>
                    <a:cubicBezTo>
                      <a:pt x="93" y="23"/>
                      <a:pt x="94" y="25"/>
                      <a:pt x="95" y="27"/>
                    </a:cubicBezTo>
                    <a:cubicBezTo>
                      <a:pt x="96" y="28"/>
                      <a:pt x="97" y="31"/>
                      <a:pt x="97" y="34"/>
                    </a:cubicBezTo>
                    <a:lnTo>
                      <a:pt x="9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0" name="Freeform 105"/>
              <p:cNvSpPr>
                <a:spLocks noEditPoints="1"/>
              </p:cNvSpPr>
              <p:nvPr/>
            </p:nvSpPr>
            <p:spPr bwMode="auto">
              <a:xfrm>
                <a:off x="-2887663" y="4918075"/>
                <a:ext cx="168275" cy="38100"/>
              </a:xfrm>
              <a:custGeom>
                <a:avLst/>
                <a:gdLst>
                  <a:gd name="T0" fmla="*/ 24 w 284"/>
                  <a:gd name="T1" fmla="*/ 6 h 63"/>
                  <a:gd name="T2" fmla="*/ 12 w 284"/>
                  <a:gd name="T3" fmla="*/ 7 h 63"/>
                  <a:gd name="T4" fmla="*/ 22 w 284"/>
                  <a:gd name="T5" fmla="*/ 14 h 63"/>
                  <a:gd name="T6" fmla="*/ 11 w 284"/>
                  <a:gd name="T7" fmla="*/ 50 h 63"/>
                  <a:gd name="T8" fmla="*/ 0 w 284"/>
                  <a:gd name="T9" fmla="*/ 19 h 63"/>
                  <a:gd name="T10" fmla="*/ 4 w 284"/>
                  <a:gd name="T11" fmla="*/ 13 h 63"/>
                  <a:gd name="T12" fmla="*/ 21 w 284"/>
                  <a:gd name="T13" fmla="*/ 0 h 63"/>
                  <a:gd name="T14" fmla="*/ 24 w 284"/>
                  <a:gd name="T15" fmla="*/ 6 h 63"/>
                  <a:gd name="T16" fmla="*/ 30 w 284"/>
                  <a:gd name="T17" fmla="*/ 50 h 63"/>
                  <a:gd name="T18" fmla="*/ 40 w 284"/>
                  <a:gd name="T19" fmla="*/ 13 h 63"/>
                  <a:gd name="T20" fmla="*/ 38 w 284"/>
                  <a:gd name="T21" fmla="*/ 8 h 63"/>
                  <a:gd name="T22" fmla="*/ 47 w 284"/>
                  <a:gd name="T23" fmla="*/ 45 h 63"/>
                  <a:gd name="T24" fmla="*/ 56 w 284"/>
                  <a:gd name="T25" fmla="*/ 50 h 63"/>
                  <a:gd name="T26" fmla="*/ 103 w 284"/>
                  <a:gd name="T27" fmla="*/ 63 h 63"/>
                  <a:gd name="T28" fmla="*/ 94 w 284"/>
                  <a:gd name="T29" fmla="*/ 15 h 63"/>
                  <a:gd name="T30" fmla="*/ 112 w 284"/>
                  <a:gd name="T31" fmla="*/ 1 h 63"/>
                  <a:gd name="T32" fmla="*/ 98 w 284"/>
                  <a:gd name="T33" fmla="*/ 22 h 63"/>
                  <a:gd name="T34" fmla="*/ 101 w 284"/>
                  <a:gd name="T35" fmla="*/ 50 h 63"/>
                  <a:gd name="T36" fmla="*/ 112 w 284"/>
                  <a:gd name="T37" fmla="*/ 63 h 63"/>
                  <a:gd name="T38" fmla="*/ 153 w 284"/>
                  <a:gd name="T39" fmla="*/ 31 h 63"/>
                  <a:gd name="T40" fmla="*/ 131 w 284"/>
                  <a:gd name="T41" fmla="*/ 50 h 63"/>
                  <a:gd name="T42" fmla="*/ 120 w 284"/>
                  <a:gd name="T43" fmla="*/ 63 h 63"/>
                  <a:gd name="T44" fmla="*/ 126 w 284"/>
                  <a:gd name="T45" fmla="*/ 18 h 63"/>
                  <a:gd name="T46" fmla="*/ 149 w 284"/>
                  <a:gd name="T47" fmla="*/ 18 h 63"/>
                  <a:gd name="T48" fmla="*/ 146 w 284"/>
                  <a:gd name="T49" fmla="*/ 32 h 63"/>
                  <a:gd name="T50" fmla="*/ 137 w 284"/>
                  <a:gd name="T51" fmla="*/ 19 h 63"/>
                  <a:gd name="T52" fmla="*/ 126 w 284"/>
                  <a:gd name="T53" fmla="*/ 43 h 63"/>
                  <a:gd name="T54" fmla="*/ 143 w 284"/>
                  <a:gd name="T55" fmla="*/ 42 h 63"/>
                  <a:gd name="T56" fmla="*/ 194 w 284"/>
                  <a:gd name="T57" fmla="*/ 31 h 63"/>
                  <a:gd name="T58" fmla="*/ 178 w 284"/>
                  <a:gd name="T59" fmla="*/ 51 h 63"/>
                  <a:gd name="T60" fmla="*/ 168 w 284"/>
                  <a:gd name="T61" fmla="*/ 63 h 63"/>
                  <a:gd name="T62" fmla="*/ 168 w 284"/>
                  <a:gd name="T63" fmla="*/ 14 h 63"/>
                  <a:gd name="T64" fmla="*/ 180 w 284"/>
                  <a:gd name="T65" fmla="*/ 13 h 63"/>
                  <a:gd name="T66" fmla="*/ 194 w 284"/>
                  <a:gd name="T67" fmla="*/ 31 h 63"/>
                  <a:gd name="T68" fmla="*/ 185 w 284"/>
                  <a:gd name="T69" fmla="*/ 22 h 63"/>
                  <a:gd name="T70" fmla="*/ 168 w 284"/>
                  <a:gd name="T71" fmla="*/ 23 h 63"/>
                  <a:gd name="T72" fmla="*/ 176 w 284"/>
                  <a:gd name="T73" fmla="*/ 45 h 63"/>
                  <a:gd name="T74" fmla="*/ 187 w 284"/>
                  <a:gd name="T75" fmla="*/ 32 h 63"/>
                  <a:gd name="T76" fmla="*/ 247 w 284"/>
                  <a:gd name="T77" fmla="*/ 29 h 63"/>
                  <a:gd name="T78" fmla="*/ 244 w 284"/>
                  <a:gd name="T79" fmla="*/ 20 h 63"/>
                  <a:gd name="T80" fmla="*/ 231 w 284"/>
                  <a:gd name="T81" fmla="*/ 24 h 63"/>
                  <a:gd name="T82" fmla="*/ 231 w 284"/>
                  <a:gd name="T83" fmla="*/ 50 h 63"/>
                  <a:gd name="T84" fmla="*/ 224 w 284"/>
                  <a:gd name="T85" fmla="*/ 25 h 63"/>
                  <a:gd name="T86" fmla="*/ 218 w 284"/>
                  <a:gd name="T87" fmla="*/ 19 h 63"/>
                  <a:gd name="T88" fmla="*/ 209 w 284"/>
                  <a:gd name="T89" fmla="*/ 50 h 63"/>
                  <a:gd name="T90" fmla="*/ 209 w 284"/>
                  <a:gd name="T91" fmla="*/ 14 h 63"/>
                  <a:gd name="T92" fmla="*/ 220 w 284"/>
                  <a:gd name="T93" fmla="*/ 13 h 63"/>
                  <a:gd name="T94" fmla="*/ 236 w 284"/>
                  <a:gd name="T95" fmla="*/ 15 h 63"/>
                  <a:gd name="T96" fmla="*/ 250 w 284"/>
                  <a:gd name="T97" fmla="*/ 16 h 63"/>
                  <a:gd name="T98" fmla="*/ 254 w 284"/>
                  <a:gd name="T99" fmla="*/ 50 h 63"/>
                  <a:gd name="T100" fmla="*/ 284 w 284"/>
                  <a:gd name="T101" fmla="*/ 32 h 63"/>
                  <a:gd name="T102" fmla="*/ 271 w 284"/>
                  <a:gd name="T103" fmla="*/ 63 h 63"/>
                  <a:gd name="T104" fmla="*/ 268 w 284"/>
                  <a:gd name="T105" fmla="*/ 57 h 63"/>
                  <a:gd name="T106" fmla="*/ 278 w 284"/>
                  <a:gd name="T107" fmla="*/ 32 h 63"/>
                  <a:gd name="T108" fmla="*/ 268 w 284"/>
                  <a:gd name="T109" fmla="*/ 6 h 63"/>
                  <a:gd name="T110" fmla="*/ 271 w 284"/>
                  <a:gd name="T111" fmla="*/ 0 h 63"/>
                  <a:gd name="T112" fmla="*/ 284 w 284"/>
                  <a:gd name="T113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4" h="63">
                    <a:moveTo>
                      <a:pt x="24" y="6"/>
                    </a:moveTo>
                    <a:lnTo>
                      <a:pt x="24" y="6"/>
                    </a:lnTo>
                    <a:lnTo>
                      <a:pt x="24" y="6"/>
                    </a:lnTo>
                    <a:cubicBezTo>
                      <a:pt x="23" y="6"/>
                      <a:pt x="23" y="6"/>
                      <a:pt x="21" y="6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5"/>
                      <a:pt x="14" y="6"/>
                      <a:pt x="12" y="7"/>
                    </a:cubicBezTo>
                    <a:cubicBezTo>
                      <a:pt x="11" y="8"/>
                      <a:pt x="11" y="10"/>
                      <a:pt x="11" y="13"/>
                    </a:cubicBezTo>
                    <a:lnTo>
                      <a:pt x="11" y="14"/>
                    </a:lnTo>
                    <a:lnTo>
                      <a:pt x="22" y="14"/>
                    </a:lnTo>
                    <a:lnTo>
                      <a:pt x="22" y="19"/>
                    </a:lnTo>
                    <a:lnTo>
                      <a:pt x="11" y="19"/>
                    </a:lnTo>
                    <a:lnTo>
                      <a:pt x="11" y="50"/>
                    </a:lnTo>
                    <a:lnTo>
                      <a:pt x="4" y="50"/>
                    </a:lnTo>
                    <a:lnTo>
                      <a:pt x="4" y="19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3"/>
                    </a:lnTo>
                    <a:cubicBezTo>
                      <a:pt x="4" y="9"/>
                      <a:pt x="5" y="6"/>
                      <a:pt x="8" y="3"/>
                    </a:cubicBezTo>
                    <a:cubicBezTo>
                      <a:pt x="10" y="1"/>
                      <a:pt x="13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2" y="0"/>
                      <a:pt x="23" y="1"/>
                      <a:pt x="24" y="1"/>
                    </a:cubicBezTo>
                    <a:lnTo>
                      <a:pt x="24" y="6"/>
                    </a:lnTo>
                    <a:lnTo>
                      <a:pt x="24" y="6"/>
                    </a:lnTo>
                    <a:close/>
                    <a:moveTo>
                      <a:pt x="56" y="50"/>
                    </a:moveTo>
                    <a:lnTo>
                      <a:pt x="56" y="50"/>
                    </a:lnTo>
                    <a:lnTo>
                      <a:pt x="30" y="50"/>
                    </a:lnTo>
                    <a:lnTo>
                      <a:pt x="30" y="45"/>
                    </a:lnTo>
                    <a:lnTo>
                      <a:pt x="40" y="45"/>
                    </a:lnTo>
                    <a:lnTo>
                      <a:pt x="40" y="13"/>
                    </a:lnTo>
                    <a:lnTo>
                      <a:pt x="30" y="13"/>
                    </a:lnTo>
                    <a:lnTo>
                      <a:pt x="30" y="9"/>
                    </a:lnTo>
                    <a:cubicBezTo>
                      <a:pt x="34" y="9"/>
                      <a:pt x="37" y="9"/>
                      <a:pt x="38" y="8"/>
                    </a:cubicBezTo>
                    <a:cubicBezTo>
                      <a:pt x="40" y="7"/>
                      <a:pt x="41" y="5"/>
                      <a:pt x="41" y="2"/>
                    </a:cubicBezTo>
                    <a:lnTo>
                      <a:pt x="47" y="2"/>
                    </a:lnTo>
                    <a:lnTo>
                      <a:pt x="47" y="45"/>
                    </a:lnTo>
                    <a:lnTo>
                      <a:pt x="56" y="45"/>
                    </a:lnTo>
                    <a:lnTo>
                      <a:pt x="56" y="50"/>
                    </a:lnTo>
                    <a:lnTo>
                      <a:pt x="56" y="50"/>
                    </a:lnTo>
                    <a:close/>
                    <a:moveTo>
                      <a:pt x="112" y="63"/>
                    </a:moveTo>
                    <a:lnTo>
                      <a:pt x="112" y="63"/>
                    </a:lnTo>
                    <a:lnTo>
                      <a:pt x="103" y="63"/>
                    </a:lnTo>
                    <a:cubicBezTo>
                      <a:pt x="99" y="59"/>
                      <a:pt x="96" y="54"/>
                      <a:pt x="94" y="49"/>
                    </a:cubicBezTo>
                    <a:cubicBezTo>
                      <a:pt x="91" y="44"/>
                      <a:pt x="90" y="38"/>
                      <a:pt x="90" y="32"/>
                    </a:cubicBezTo>
                    <a:cubicBezTo>
                      <a:pt x="90" y="25"/>
                      <a:pt x="91" y="19"/>
                      <a:pt x="94" y="15"/>
                    </a:cubicBezTo>
                    <a:cubicBezTo>
                      <a:pt x="96" y="10"/>
                      <a:pt x="99" y="5"/>
                      <a:pt x="103" y="0"/>
                    </a:cubicBezTo>
                    <a:lnTo>
                      <a:pt x="112" y="0"/>
                    </a:lnTo>
                    <a:lnTo>
                      <a:pt x="112" y="1"/>
                    </a:lnTo>
                    <a:cubicBezTo>
                      <a:pt x="110" y="2"/>
                      <a:pt x="108" y="4"/>
                      <a:pt x="106" y="6"/>
                    </a:cubicBezTo>
                    <a:cubicBezTo>
                      <a:pt x="104" y="8"/>
                      <a:pt x="103" y="11"/>
                      <a:pt x="101" y="13"/>
                    </a:cubicBezTo>
                    <a:cubicBezTo>
                      <a:pt x="100" y="16"/>
                      <a:pt x="99" y="19"/>
                      <a:pt x="98" y="22"/>
                    </a:cubicBezTo>
                    <a:cubicBezTo>
                      <a:pt x="97" y="25"/>
                      <a:pt x="97" y="28"/>
                      <a:pt x="97" y="32"/>
                    </a:cubicBezTo>
                    <a:cubicBezTo>
                      <a:pt x="97" y="35"/>
                      <a:pt x="97" y="39"/>
                      <a:pt x="98" y="42"/>
                    </a:cubicBezTo>
                    <a:cubicBezTo>
                      <a:pt x="99" y="45"/>
                      <a:pt x="100" y="48"/>
                      <a:pt x="101" y="50"/>
                    </a:cubicBezTo>
                    <a:cubicBezTo>
                      <a:pt x="103" y="53"/>
                      <a:pt x="104" y="55"/>
                      <a:pt x="106" y="57"/>
                    </a:cubicBezTo>
                    <a:cubicBezTo>
                      <a:pt x="108" y="59"/>
                      <a:pt x="110" y="61"/>
                      <a:pt x="112" y="63"/>
                    </a:cubicBezTo>
                    <a:lnTo>
                      <a:pt x="112" y="63"/>
                    </a:lnTo>
                    <a:lnTo>
                      <a:pt x="112" y="63"/>
                    </a:lnTo>
                    <a:close/>
                    <a:moveTo>
                      <a:pt x="153" y="31"/>
                    </a:moveTo>
                    <a:lnTo>
                      <a:pt x="153" y="31"/>
                    </a:lnTo>
                    <a:cubicBezTo>
                      <a:pt x="153" y="37"/>
                      <a:pt x="151" y="42"/>
                      <a:pt x="148" y="45"/>
                    </a:cubicBezTo>
                    <a:cubicBezTo>
                      <a:pt x="145" y="49"/>
                      <a:pt x="141" y="51"/>
                      <a:pt x="136" y="51"/>
                    </a:cubicBezTo>
                    <a:cubicBezTo>
                      <a:pt x="134" y="51"/>
                      <a:pt x="133" y="50"/>
                      <a:pt x="131" y="50"/>
                    </a:cubicBezTo>
                    <a:cubicBezTo>
                      <a:pt x="130" y="50"/>
                      <a:pt x="128" y="49"/>
                      <a:pt x="126" y="48"/>
                    </a:cubicBezTo>
                    <a:lnTo>
                      <a:pt x="126" y="63"/>
                    </a:lnTo>
                    <a:lnTo>
                      <a:pt x="120" y="63"/>
                    </a:lnTo>
                    <a:lnTo>
                      <a:pt x="120" y="14"/>
                    </a:lnTo>
                    <a:lnTo>
                      <a:pt x="126" y="14"/>
                    </a:lnTo>
                    <a:lnTo>
                      <a:pt x="126" y="18"/>
                    </a:lnTo>
                    <a:cubicBezTo>
                      <a:pt x="128" y="17"/>
                      <a:pt x="130" y="16"/>
                      <a:pt x="132" y="15"/>
                    </a:cubicBezTo>
                    <a:cubicBezTo>
                      <a:pt x="134" y="14"/>
                      <a:pt x="136" y="13"/>
                      <a:pt x="139" y="13"/>
                    </a:cubicBezTo>
                    <a:cubicBezTo>
                      <a:pt x="143" y="13"/>
                      <a:pt x="147" y="15"/>
                      <a:pt x="149" y="18"/>
                    </a:cubicBezTo>
                    <a:cubicBezTo>
                      <a:pt x="152" y="22"/>
                      <a:pt x="153" y="26"/>
                      <a:pt x="153" y="31"/>
                    </a:cubicBezTo>
                    <a:lnTo>
                      <a:pt x="153" y="31"/>
                    </a:lnTo>
                    <a:close/>
                    <a:moveTo>
                      <a:pt x="146" y="32"/>
                    </a:moveTo>
                    <a:lnTo>
                      <a:pt x="146" y="32"/>
                    </a:lnTo>
                    <a:cubicBezTo>
                      <a:pt x="146" y="28"/>
                      <a:pt x="145" y="25"/>
                      <a:pt x="144" y="22"/>
                    </a:cubicBezTo>
                    <a:cubicBezTo>
                      <a:pt x="143" y="20"/>
                      <a:pt x="140" y="19"/>
                      <a:pt x="137" y="19"/>
                    </a:cubicBezTo>
                    <a:cubicBezTo>
                      <a:pt x="135" y="19"/>
                      <a:pt x="133" y="20"/>
                      <a:pt x="132" y="20"/>
                    </a:cubicBezTo>
                    <a:cubicBezTo>
                      <a:pt x="130" y="21"/>
                      <a:pt x="128" y="22"/>
                      <a:pt x="126" y="23"/>
                    </a:cubicBezTo>
                    <a:lnTo>
                      <a:pt x="126" y="43"/>
                    </a:lnTo>
                    <a:cubicBezTo>
                      <a:pt x="128" y="44"/>
                      <a:pt x="130" y="45"/>
                      <a:pt x="131" y="45"/>
                    </a:cubicBezTo>
                    <a:cubicBezTo>
                      <a:pt x="132" y="45"/>
                      <a:pt x="134" y="45"/>
                      <a:pt x="135" y="45"/>
                    </a:cubicBezTo>
                    <a:cubicBezTo>
                      <a:pt x="139" y="45"/>
                      <a:pt x="141" y="44"/>
                      <a:pt x="143" y="42"/>
                    </a:cubicBezTo>
                    <a:cubicBezTo>
                      <a:pt x="145" y="40"/>
                      <a:pt x="146" y="36"/>
                      <a:pt x="146" y="32"/>
                    </a:cubicBezTo>
                    <a:lnTo>
                      <a:pt x="146" y="32"/>
                    </a:lnTo>
                    <a:close/>
                    <a:moveTo>
                      <a:pt x="194" y="31"/>
                    </a:moveTo>
                    <a:lnTo>
                      <a:pt x="194" y="31"/>
                    </a:lnTo>
                    <a:cubicBezTo>
                      <a:pt x="194" y="37"/>
                      <a:pt x="193" y="42"/>
                      <a:pt x="189" y="45"/>
                    </a:cubicBezTo>
                    <a:cubicBezTo>
                      <a:pt x="186" y="49"/>
                      <a:pt x="182" y="51"/>
                      <a:pt x="178" y="51"/>
                    </a:cubicBezTo>
                    <a:cubicBezTo>
                      <a:pt x="176" y="51"/>
                      <a:pt x="174" y="50"/>
                      <a:pt x="172" y="50"/>
                    </a:cubicBezTo>
                    <a:cubicBezTo>
                      <a:pt x="171" y="50"/>
                      <a:pt x="169" y="49"/>
                      <a:pt x="168" y="48"/>
                    </a:cubicBezTo>
                    <a:lnTo>
                      <a:pt x="168" y="63"/>
                    </a:lnTo>
                    <a:lnTo>
                      <a:pt x="161" y="63"/>
                    </a:lnTo>
                    <a:lnTo>
                      <a:pt x="161" y="14"/>
                    </a:lnTo>
                    <a:lnTo>
                      <a:pt x="168" y="14"/>
                    </a:lnTo>
                    <a:lnTo>
                      <a:pt x="168" y="18"/>
                    </a:lnTo>
                    <a:cubicBezTo>
                      <a:pt x="169" y="17"/>
                      <a:pt x="171" y="16"/>
                      <a:pt x="173" y="15"/>
                    </a:cubicBezTo>
                    <a:cubicBezTo>
                      <a:pt x="175" y="14"/>
                      <a:pt x="177" y="13"/>
                      <a:pt x="180" y="13"/>
                    </a:cubicBezTo>
                    <a:cubicBezTo>
                      <a:pt x="184" y="13"/>
                      <a:pt x="188" y="15"/>
                      <a:pt x="190" y="18"/>
                    </a:cubicBezTo>
                    <a:cubicBezTo>
                      <a:pt x="193" y="22"/>
                      <a:pt x="194" y="26"/>
                      <a:pt x="194" y="31"/>
                    </a:cubicBezTo>
                    <a:lnTo>
                      <a:pt x="194" y="31"/>
                    </a:lnTo>
                    <a:close/>
                    <a:moveTo>
                      <a:pt x="187" y="32"/>
                    </a:moveTo>
                    <a:lnTo>
                      <a:pt x="187" y="32"/>
                    </a:lnTo>
                    <a:cubicBezTo>
                      <a:pt x="187" y="28"/>
                      <a:pt x="187" y="25"/>
                      <a:pt x="185" y="22"/>
                    </a:cubicBezTo>
                    <a:cubicBezTo>
                      <a:pt x="184" y="20"/>
                      <a:pt x="181" y="19"/>
                      <a:pt x="178" y="19"/>
                    </a:cubicBezTo>
                    <a:cubicBezTo>
                      <a:pt x="176" y="19"/>
                      <a:pt x="174" y="20"/>
                      <a:pt x="173" y="20"/>
                    </a:cubicBezTo>
                    <a:cubicBezTo>
                      <a:pt x="171" y="21"/>
                      <a:pt x="169" y="22"/>
                      <a:pt x="168" y="23"/>
                    </a:cubicBezTo>
                    <a:lnTo>
                      <a:pt x="168" y="43"/>
                    </a:lnTo>
                    <a:cubicBezTo>
                      <a:pt x="169" y="44"/>
                      <a:pt x="171" y="45"/>
                      <a:pt x="172" y="45"/>
                    </a:cubicBezTo>
                    <a:cubicBezTo>
                      <a:pt x="173" y="45"/>
                      <a:pt x="175" y="45"/>
                      <a:pt x="176" y="45"/>
                    </a:cubicBezTo>
                    <a:cubicBezTo>
                      <a:pt x="180" y="45"/>
                      <a:pt x="183" y="44"/>
                      <a:pt x="184" y="42"/>
                    </a:cubicBezTo>
                    <a:cubicBezTo>
                      <a:pt x="186" y="40"/>
                      <a:pt x="187" y="36"/>
                      <a:pt x="187" y="32"/>
                    </a:cubicBezTo>
                    <a:lnTo>
                      <a:pt x="187" y="32"/>
                    </a:lnTo>
                    <a:close/>
                    <a:moveTo>
                      <a:pt x="247" y="50"/>
                    </a:moveTo>
                    <a:lnTo>
                      <a:pt x="247" y="50"/>
                    </a:lnTo>
                    <a:lnTo>
                      <a:pt x="247" y="29"/>
                    </a:lnTo>
                    <a:cubicBezTo>
                      <a:pt x="247" y="28"/>
                      <a:pt x="247" y="26"/>
                      <a:pt x="247" y="25"/>
                    </a:cubicBezTo>
                    <a:cubicBezTo>
                      <a:pt x="247" y="23"/>
                      <a:pt x="246" y="22"/>
                      <a:pt x="246" y="22"/>
                    </a:cubicBezTo>
                    <a:cubicBezTo>
                      <a:pt x="246" y="21"/>
                      <a:pt x="245" y="20"/>
                      <a:pt x="244" y="20"/>
                    </a:cubicBezTo>
                    <a:cubicBezTo>
                      <a:pt x="243" y="19"/>
                      <a:pt x="242" y="19"/>
                      <a:pt x="240" y="19"/>
                    </a:cubicBezTo>
                    <a:cubicBezTo>
                      <a:pt x="239" y="19"/>
                      <a:pt x="238" y="20"/>
                      <a:pt x="236" y="20"/>
                    </a:cubicBezTo>
                    <a:cubicBezTo>
                      <a:pt x="234" y="21"/>
                      <a:pt x="233" y="22"/>
                      <a:pt x="231" y="24"/>
                    </a:cubicBezTo>
                    <a:cubicBezTo>
                      <a:pt x="231" y="24"/>
                      <a:pt x="231" y="24"/>
                      <a:pt x="231" y="25"/>
                    </a:cubicBezTo>
                    <a:cubicBezTo>
                      <a:pt x="231" y="25"/>
                      <a:pt x="231" y="26"/>
                      <a:pt x="231" y="27"/>
                    </a:cubicBezTo>
                    <a:lnTo>
                      <a:pt x="231" y="50"/>
                    </a:lnTo>
                    <a:lnTo>
                      <a:pt x="225" y="50"/>
                    </a:lnTo>
                    <a:lnTo>
                      <a:pt x="225" y="29"/>
                    </a:lnTo>
                    <a:cubicBezTo>
                      <a:pt x="225" y="28"/>
                      <a:pt x="225" y="26"/>
                      <a:pt x="224" y="25"/>
                    </a:cubicBezTo>
                    <a:cubicBezTo>
                      <a:pt x="224" y="23"/>
                      <a:pt x="224" y="22"/>
                      <a:pt x="224" y="22"/>
                    </a:cubicBezTo>
                    <a:cubicBezTo>
                      <a:pt x="223" y="21"/>
                      <a:pt x="222" y="20"/>
                      <a:pt x="222" y="20"/>
                    </a:cubicBezTo>
                    <a:cubicBezTo>
                      <a:pt x="221" y="19"/>
                      <a:pt x="220" y="19"/>
                      <a:pt x="218" y="19"/>
                    </a:cubicBezTo>
                    <a:cubicBezTo>
                      <a:pt x="217" y="19"/>
                      <a:pt x="215" y="20"/>
                      <a:pt x="213" y="20"/>
                    </a:cubicBezTo>
                    <a:cubicBezTo>
                      <a:pt x="212" y="21"/>
                      <a:pt x="210" y="22"/>
                      <a:pt x="209" y="23"/>
                    </a:cubicBezTo>
                    <a:lnTo>
                      <a:pt x="209" y="50"/>
                    </a:lnTo>
                    <a:lnTo>
                      <a:pt x="202" y="50"/>
                    </a:lnTo>
                    <a:lnTo>
                      <a:pt x="202" y="14"/>
                    </a:lnTo>
                    <a:lnTo>
                      <a:pt x="209" y="14"/>
                    </a:lnTo>
                    <a:lnTo>
                      <a:pt x="209" y="18"/>
                    </a:lnTo>
                    <a:cubicBezTo>
                      <a:pt x="211" y="17"/>
                      <a:pt x="212" y="16"/>
                      <a:pt x="214" y="15"/>
                    </a:cubicBezTo>
                    <a:cubicBezTo>
                      <a:pt x="216" y="14"/>
                      <a:pt x="218" y="13"/>
                      <a:pt x="220" y="13"/>
                    </a:cubicBezTo>
                    <a:cubicBezTo>
                      <a:pt x="222" y="13"/>
                      <a:pt x="224" y="14"/>
                      <a:pt x="226" y="15"/>
                    </a:cubicBezTo>
                    <a:cubicBezTo>
                      <a:pt x="228" y="16"/>
                      <a:pt x="229" y="17"/>
                      <a:pt x="230" y="20"/>
                    </a:cubicBezTo>
                    <a:cubicBezTo>
                      <a:pt x="232" y="18"/>
                      <a:pt x="234" y="16"/>
                      <a:pt x="236" y="15"/>
                    </a:cubicBezTo>
                    <a:cubicBezTo>
                      <a:pt x="238" y="14"/>
                      <a:pt x="240" y="13"/>
                      <a:pt x="242" y="13"/>
                    </a:cubicBezTo>
                    <a:cubicBezTo>
                      <a:pt x="244" y="13"/>
                      <a:pt x="245" y="14"/>
                      <a:pt x="247" y="14"/>
                    </a:cubicBezTo>
                    <a:cubicBezTo>
                      <a:pt x="248" y="15"/>
                      <a:pt x="249" y="15"/>
                      <a:pt x="250" y="16"/>
                    </a:cubicBezTo>
                    <a:cubicBezTo>
                      <a:pt x="251" y="18"/>
                      <a:pt x="252" y="19"/>
                      <a:pt x="253" y="21"/>
                    </a:cubicBezTo>
                    <a:cubicBezTo>
                      <a:pt x="253" y="22"/>
                      <a:pt x="254" y="24"/>
                      <a:pt x="254" y="27"/>
                    </a:cubicBezTo>
                    <a:lnTo>
                      <a:pt x="254" y="50"/>
                    </a:lnTo>
                    <a:lnTo>
                      <a:pt x="247" y="50"/>
                    </a:lnTo>
                    <a:lnTo>
                      <a:pt x="247" y="50"/>
                    </a:lnTo>
                    <a:close/>
                    <a:moveTo>
                      <a:pt x="284" y="32"/>
                    </a:moveTo>
                    <a:lnTo>
                      <a:pt x="284" y="32"/>
                    </a:lnTo>
                    <a:cubicBezTo>
                      <a:pt x="284" y="38"/>
                      <a:pt x="283" y="44"/>
                      <a:pt x="280" y="49"/>
                    </a:cubicBezTo>
                    <a:cubicBezTo>
                      <a:pt x="278" y="54"/>
                      <a:pt x="275" y="59"/>
                      <a:pt x="271" y="63"/>
                    </a:cubicBezTo>
                    <a:lnTo>
                      <a:pt x="263" y="63"/>
                    </a:lnTo>
                    <a:lnTo>
                      <a:pt x="263" y="63"/>
                    </a:lnTo>
                    <a:cubicBezTo>
                      <a:pt x="264" y="61"/>
                      <a:pt x="266" y="59"/>
                      <a:pt x="268" y="57"/>
                    </a:cubicBezTo>
                    <a:cubicBezTo>
                      <a:pt x="270" y="55"/>
                      <a:pt x="272" y="53"/>
                      <a:pt x="273" y="50"/>
                    </a:cubicBezTo>
                    <a:cubicBezTo>
                      <a:pt x="274" y="48"/>
                      <a:pt x="276" y="45"/>
                      <a:pt x="276" y="42"/>
                    </a:cubicBezTo>
                    <a:cubicBezTo>
                      <a:pt x="277" y="39"/>
                      <a:pt x="278" y="35"/>
                      <a:pt x="278" y="32"/>
                    </a:cubicBezTo>
                    <a:cubicBezTo>
                      <a:pt x="278" y="28"/>
                      <a:pt x="277" y="25"/>
                      <a:pt x="276" y="22"/>
                    </a:cubicBezTo>
                    <a:cubicBezTo>
                      <a:pt x="276" y="19"/>
                      <a:pt x="274" y="16"/>
                      <a:pt x="273" y="13"/>
                    </a:cubicBezTo>
                    <a:cubicBezTo>
                      <a:pt x="272" y="11"/>
                      <a:pt x="270" y="8"/>
                      <a:pt x="268" y="6"/>
                    </a:cubicBezTo>
                    <a:cubicBezTo>
                      <a:pt x="266" y="4"/>
                      <a:pt x="264" y="2"/>
                      <a:pt x="263" y="1"/>
                    </a:cubicBezTo>
                    <a:lnTo>
                      <a:pt x="263" y="0"/>
                    </a:lnTo>
                    <a:lnTo>
                      <a:pt x="271" y="0"/>
                    </a:lnTo>
                    <a:cubicBezTo>
                      <a:pt x="275" y="5"/>
                      <a:pt x="278" y="10"/>
                      <a:pt x="280" y="14"/>
                    </a:cubicBezTo>
                    <a:cubicBezTo>
                      <a:pt x="283" y="19"/>
                      <a:pt x="284" y="25"/>
                      <a:pt x="284" y="32"/>
                    </a:cubicBezTo>
                    <a:lnTo>
                      <a:pt x="28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2" name="Freeform 106"/>
              <p:cNvSpPr>
                <a:spLocks/>
              </p:cNvSpPr>
              <p:nvPr/>
            </p:nvSpPr>
            <p:spPr bwMode="auto">
              <a:xfrm>
                <a:off x="-4630738" y="4837113"/>
                <a:ext cx="3638550" cy="0"/>
              </a:xfrm>
              <a:custGeom>
                <a:avLst/>
                <a:gdLst>
                  <a:gd name="T0" fmla="*/ 0 w 6154"/>
                  <a:gd name="T1" fmla="*/ 0 w 6154"/>
                  <a:gd name="T2" fmla="*/ 6154 w 6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154">
                    <a:moveTo>
                      <a:pt x="0" y="0"/>
                    </a:moveTo>
                    <a:lnTo>
                      <a:pt x="0" y="0"/>
                    </a:lnTo>
                    <a:lnTo>
                      <a:pt x="6154" y="0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4" name="Freeform 107"/>
              <p:cNvSpPr>
                <a:spLocks/>
              </p:cNvSpPr>
              <p:nvPr/>
            </p:nvSpPr>
            <p:spPr bwMode="auto">
              <a:xfrm>
                <a:off x="-10969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7" name="Freeform 108"/>
              <p:cNvSpPr>
                <a:spLocks/>
              </p:cNvSpPr>
              <p:nvPr/>
            </p:nvSpPr>
            <p:spPr bwMode="auto">
              <a:xfrm>
                <a:off x="-131603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38" name="Freeform 109"/>
              <p:cNvSpPr>
                <a:spLocks/>
              </p:cNvSpPr>
              <p:nvPr/>
            </p:nvSpPr>
            <p:spPr bwMode="auto">
              <a:xfrm>
                <a:off x="-153670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0" name="Freeform 110"/>
              <p:cNvSpPr>
                <a:spLocks/>
              </p:cNvSpPr>
              <p:nvPr/>
            </p:nvSpPr>
            <p:spPr bwMode="auto">
              <a:xfrm>
                <a:off x="-17573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1" name="Freeform 111"/>
              <p:cNvSpPr>
                <a:spLocks/>
              </p:cNvSpPr>
              <p:nvPr/>
            </p:nvSpPr>
            <p:spPr bwMode="auto">
              <a:xfrm>
                <a:off x="-19780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2" name="Freeform 112"/>
              <p:cNvSpPr>
                <a:spLocks/>
              </p:cNvSpPr>
              <p:nvPr/>
            </p:nvSpPr>
            <p:spPr bwMode="auto">
              <a:xfrm>
                <a:off x="-21986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3" name="Freeform 113"/>
              <p:cNvSpPr>
                <a:spLocks/>
              </p:cNvSpPr>
              <p:nvPr/>
            </p:nvSpPr>
            <p:spPr bwMode="auto">
              <a:xfrm>
                <a:off x="-241935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4" name="Freeform 114"/>
              <p:cNvSpPr>
                <a:spLocks/>
              </p:cNvSpPr>
              <p:nvPr/>
            </p:nvSpPr>
            <p:spPr bwMode="auto">
              <a:xfrm>
                <a:off x="-264001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447" name="Freeform 115"/>
              <p:cNvSpPr>
                <a:spLocks/>
              </p:cNvSpPr>
              <p:nvPr/>
            </p:nvSpPr>
            <p:spPr bwMode="auto">
              <a:xfrm>
                <a:off x="-286067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68" name="Freeform 116"/>
              <p:cNvSpPr>
                <a:spLocks/>
              </p:cNvSpPr>
              <p:nvPr/>
            </p:nvSpPr>
            <p:spPr bwMode="auto">
              <a:xfrm>
                <a:off x="-308133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69" name="Freeform 117"/>
              <p:cNvSpPr>
                <a:spLocks/>
              </p:cNvSpPr>
              <p:nvPr/>
            </p:nvSpPr>
            <p:spPr bwMode="auto">
              <a:xfrm>
                <a:off x="-3302000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0" name="Freeform 118"/>
              <p:cNvSpPr>
                <a:spLocks/>
              </p:cNvSpPr>
              <p:nvPr/>
            </p:nvSpPr>
            <p:spPr bwMode="auto">
              <a:xfrm>
                <a:off x="-35226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1" name="Freeform 119"/>
              <p:cNvSpPr>
                <a:spLocks/>
              </p:cNvSpPr>
              <p:nvPr/>
            </p:nvSpPr>
            <p:spPr bwMode="auto">
              <a:xfrm>
                <a:off x="-37433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2" name="Freeform 120"/>
              <p:cNvSpPr>
                <a:spLocks/>
              </p:cNvSpPr>
              <p:nvPr/>
            </p:nvSpPr>
            <p:spPr bwMode="auto">
              <a:xfrm>
                <a:off x="-39639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3" name="Freeform 121"/>
              <p:cNvSpPr>
                <a:spLocks/>
              </p:cNvSpPr>
              <p:nvPr/>
            </p:nvSpPr>
            <p:spPr bwMode="auto">
              <a:xfrm>
                <a:off x="-4183063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4" name="Freeform 122"/>
              <p:cNvSpPr>
                <a:spLocks/>
              </p:cNvSpPr>
              <p:nvPr/>
            </p:nvSpPr>
            <p:spPr bwMode="auto">
              <a:xfrm>
                <a:off x="-4403725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5" name="Freeform 123"/>
              <p:cNvSpPr>
                <a:spLocks/>
              </p:cNvSpPr>
              <p:nvPr/>
            </p:nvSpPr>
            <p:spPr bwMode="auto">
              <a:xfrm>
                <a:off x="-4624388" y="4837113"/>
                <a:ext cx="0" cy="7938"/>
              </a:xfrm>
              <a:custGeom>
                <a:avLst/>
                <a:gdLst>
                  <a:gd name="T0" fmla="*/ 0 h 16"/>
                  <a:gd name="T1" fmla="*/ 0 h 16"/>
                  <a:gd name="T2" fmla="*/ 16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6" name="Freeform 124"/>
              <p:cNvSpPr>
                <a:spLocks/>
              </p:cNvSpPr>
              <p:nvPr/>
            </p:nvSpPr>
            <p:spPr bwMode="auto">
              <a:xfrm>
                <a:off x="-12065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7" name="Freeform 125"/>
              <p:cNvSpPr>
                <a:spLocks/>
              </p:cNvSpPr>
              <p:nvPr/>
            </p:nvSpPr>
            <p:spPr bwMode="auto">
              <a:xfrm>
                <a:off x="-142716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8" name="Freeform 126"/>
              <p:cNvSpPr>
                <a:spLocks/>
              </p:cNvSpPr>
              <p:nvPr/>
            </p:nvSpPr>
            <p:spPr bwMode="auto">
              <a:xfrm>
                <a:off x="-164782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79" name="Freeform 127"/>
              <p:cNvSpPr>
                <a:spLocks/>
              </p:cNvSpPr>
              <p:nvPr/>
            </p:nvSpPr>
            <p:spPr bwMode="auto">
              <a:xfrm>
                <a:off x="-186848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0" name="Freeform 128"/>
              <p:cNvSpPr>
                <a:spLocks/>
              </p:cNvSpPr>
              <p:nvPr/>
            </p:nvSpPr>
            <p:spPr bwMode="auto">
              <a:xfrm>
                <a:off x="-208915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2" name="Freeform 129"/>
              <p:cNvSpPr>
                <a:spLocks/>
              </p:cNvSpPr>
              <p:nvPr/>
            </p:nvSpPr>
            <p:spPr bwMode="auto">
              <a:xfrm>
                <a:off x="-230981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3" name="Freeform 130"/>
              <p:cNvSpPr>
                <a:spLocks/>
              </p:cNvSpPr>
              <p:nvPr/>
            </p:nvSpPr>
            <p:spPr bwMode="auto">
              <a:xfrm>
                <a:off x="-253047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4" name="Freeform 131"/>
              <p:cNvSpPr>
                <a:spLocks/>
              </p:cNvSpPr>
              <p:nvPr/>
            </p:nvSpPr>
            <p:spPr bwMode="auto">
              <a:xfrm>
                <a:off x="-275113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5" name="Freeform 132"/>
              <p:cNvSpPr>
                <a:spLocks/>
              </p:cNvSpPr>
              <p:nvPr/>
            </p:nvSpPr>
            <p:spPr bwMode="auto">
              <a:xfrm>
                <a:off x="-29718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6" name="Freeform 133"/>
              <p:cNvSpPr>
                <a:spLocks/>
              </p:cNvSpPr>
              <p:nvPr/>
            </p:nvSpPr>
            <p:spPr bwMode="auto">
              <a:xfrm>
                <a:off x="-319087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65587" name="Freeform 134"/>
              <p:cNvSpPr>
                <a:spLocks/>
              </p:cNvSpPr>
              <p:nvPr/>
            </p:nvSpPr>
            <p:spPr bwMode="auto">
              <a:xfrm>
                <a:off x="-341153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6" name="Freeform 135"/>
              <p:cNvSpPr>
                <a:spLocks/>
              </p:cNvSpPr>
              <p:nvPr/>
            </p:nvSpPr>
            <p:spPr bwMode="auto">
              <a:xfrm>
                <a:off x="-363220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7" name="Freeform 136"/>
              <p:cNvSpPr>
                <a:spLocks/>
              </p:cNvSpPr>
              <p:nvPr/>
            </p:nvSpPr>
            <p:spPr bwMode="auto">
              <a:xfrm>
                <a:off x="-3852863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8" name="Freeform 137"/>
              <p:cNvSpPr>
                <a:spLocks/>
              </p:cNvSpPr>
              <p:nvPr/>
            </p:nvSpPr>
            <p:spPr bwMode="auto">
              <a:xfrm>
                <a:off x="-4073525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79" name="Freeform 138"/>
              <p:cNvSpPr>
                <a:spLocks/>
              </p:cNvSpPr>
              <p:nvPr/>
            </p:nvSpPr>
            <p:spPr bwMode="auto">
              <a:xfrm>
                <a:off x="-4294188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0" name="Freeform 139"/>
              <p:cNvSpPr>
                <a:spLocks/>
              </p:cNvSpPr>
              <p:nvPr/>
            </p:nvSpPr>
            <p:spPr bwMode="auto">
              <a:xfrm>
                <a:off x="-4514850" y="4837113"/>
                <a:ext cx="0" cy="19050"/>
              </a:xfrm>
              <a:custGeom>
                <a:avLst/>
                <a:gdLst>
                  <a:gd name="T0" fmla="*/ 0 h 33"/>
                  <a:gd name="T1" fmla="*/ 0 h 33"/>
                  <a:gd name="T2" fmla="*/ 33 h 3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1" name="Freeform 140"/>
              <p:cNvSpPr>
                <a:spLocks/>
              </p:cNvSpPr>
              <p:nvPr/>
            </p:nvSpPr>
            <p:spPr bwMode="auto">
              <a:xfrm>
                <a:off x="-4630738" y="2424113"/>
                <a:ext cx="1166813" cy="301625"/>
              </a:xfrm>
              <a:custGeom>
                <a:avLst/>
                <a:gdLst>
                  <a:gd name="T0" fmla="*/ 19 w 1973"/>
                  <a:gd name="T1" fmla="*/ 507 h 508"/>
                  <a:gd name="T2" fmla="*/ 52 w 1973"/>
                  <a:gd name="T3" fmla="*/ 507 h 508"/>
                  <a:gd name="T4" fmla="*/ 82 w 1973"/>
                  <a:gd name="T5" fmla="*/ 507 h 508"/>
                  <a:gd name="T6" fmla="*/ 114 w 1973"/>
                  <a:gd name="T7" fmla="*/ 507 h 508"/>
                  <a:gd name="T8" fmla="*/ 144 w 1973"/>
                  <a:gd name="T9" fmla="*/ 506 h 508"/>
                  <a:gd name="T10" fmla="*/ 176 w 1973"/>
                  <a:gd name="T11" fmla="*/ 501 h 508"/>
                  <a:gd name="T12" fmla="*/ 205 w 1973"/>
                  <a:gd name="T13" fmla="*/ 497 h 508"/>
                  <a:gd name="T14" fmla="*/ 236 w 1973"/>
                  <a:gd name="T15" fmla="*/ 506 h 508"/>
                  <a:gd name="T16" fmla="*/ 267 w 1973"/>
                  <a:gd name="T17" fmla="*/ 507 h 508"/>
                  <a:gd name="T18" fmla="*/ 300 w 1973"/>
                  <a:gd name="T19" fmla="*/ 506 h 508"/>
                  <a:gd name="T20" fmla="*/ 329 w 1973"/>
                  <a:gd name="T21" fmla="*/ 507 h 508"/>
                  <a:gd name="T22" fmla="*/ 362 w 1973"/>
                  <a:gd name="T23" fmla="*/ 505 h 508"/>
                  <a:gd name="T24" fmla="*/ 391 w 1973"/>
                  <a:gd name="T25" fmla="*/ 500 h 508"/>
                  <a:gd name="T26" fmla="*/ 425 w 1973"/>
                  <a:gd name="T27" fmla="*/ 501 h 508"/>
                  <a:gd name="T28" fmla="*/ 453 w 1973"/>
                  <a:gd name="T29" fmla="*/ 494 h 508"/>
                  <a:gd name="T30" fmla="*/ 487 w 1973"/>
                  <a:gd name="T31" fmla="*/ 501 h 508"/>
                  <a:gd name="T32" fmla="*/ 517 w 1973"/>
                  <a:gd name="T33" fmla="*/ 505 h 508"/>
                  <a:gd name="T34" fmla="*/ 549 w 1973"/>
                  <a:gd name="T35" fmla="*/ 503 h 508"/>
                  <a:gd name="T36" fmla="*/ 578 w 1973"/>
                  <a:gd name="T37" fmla="*/ 507 h 508"/>
                  <a:gd name="T38" fmla="*/ 609 w 1973"/>
                  <a:gd name="T39" fmla="*/ 506 h 508"/>
                  <a:gd name="T40" fmla="*/ 643 w 1973"/>
                  <a:gd name="T41" fmla="*/ 506 h 508"/>
                  <a:gd name="T42" fmla="*/ 672 w 1973"/>
                  <a:gd name="T43" fmla="*/ 505 h 508"/>
                  <a:gd name="T44" fmla="*/ 703 w 1973"/>
                  <a:gd name="T45" fmla="*/ 504 h 508"/>
                  <a:gd name="T46" fmla="*/ 736 w 1973"/>
                  <a:gd name="T47" fmla="*/ 485 h 508"/>
                  <a:gd name="T48" fmla="*/ 764 w 1973"/>
                  <a:gd name="T49" fmla="*/ 500 h 508"/>
                  <a:gd name="T50" fmla="*/ 798 w 1973"/>
                  <a:gd name="T51" fmla="*/ 483 h 508"/>
                  <a:gd name="T52" fmla="*/ 827 w 1973"/>
                  <a:gd name="T53" fmla="*/ 436 h 508"/>
                  <a:gd name="T54" fmla="*/ 860 w 1973"/>
                  <a:gd name="T55" fmla="*/ 504 h 508"/>
                  <a:gd name="T56" fmla="*/ 890 w 1973"/>
                  <a:gd name="T57" fmla="*/ 503 h 508"/>
                  <a:gd name="T58" fmla="*/ 921 w 1973"/>
                  <a:gd name="T59" fmla="*/ 503 h 508"/>
                  <a:gd name="T60" fmla="*/ 951 w 1973"/>
                  <a:gd name="T61" fmla="*/ 484 h 508"/>
                  <a:gd name="T62" fmla="*/ 985 w 1973"/>
                  <a:gd name="T63" fmla="*/ 440 h 508"/>
                  <a:gd name="T64" fmla="*/ 1015 w 1973"/>
                  <a:gd name="T65" fmla="*/ 490 h 508"/>
                  <a:gd name="T66" fmla="*/ 1045 w 1973"/>
                  <a:gd name="T67" fmla="*/ 468 h 508"/>
                  <a:gd name="T68" fmla="*/ 1075 w 1973"/>
                  <a:gd name="T69" fmla="*/ 500 h 508"/>
                  <a:gd name="T70" fmla="*/ 1107 w 1973"/>
                  <a:gd name="T71" fmla="*/ 505 h 508"/>
                  <a:gd name="T72" fmla="*/ 1139 w 1973"/>
                  <a:gd name="T73" fmla="*/ 505 h 508"/>
                  <a:gd name="T74" fmla="*/ 1171 w 1973"/>
                  <a:gd name="T75" fmla="*/ 506 h 508"/>
                  <a:gd name="T76" fmla="*/ 1204 w 1973"/>
                  <a:gd name="T77" fmla="*/ 506 h 508"/>
                  <a:gd name="T78" fmla="*/ 1233 w 1973"/>
                  <a:gd name="T79" fmla="*/ 507 h 508"/>
                  <a:gd name="T80" fmla="*/ 1263 w 1973"/>
                  <a:gd name="T81" fmla="*/ 507 h 508"/>
                  <a:gd name="T82" fmla="*/ 1296 w 1973"/>
                  <a:gd name="T83" fmla="*/ 467 h 508"/>
                  <a:gd name="T84" fmla="*/ 1326 w 1973"/>
                  <a:gd name="T85" fmla="*/ 506 h 508"/>
                  <a:gd name="T86" fmla="*/ 1357 w 1973"/>
                  <a:gd name="T87" fmla="*/ 507 h 508"/>
                  <a:gd name="T88" fmla="*/ 1387 w 1973"/>
                  <a:gd name="T89" fmla="*/ 507 h 508"/>
                  <a:gd name="T90" fmla="*/ 1418 w 1973"/>
                  <a:gd name="T91" fmla="*/ 507 h 508"/>
                  <a:gd name="T92" fmla="*/ 1452 w 1973"/>
                  <a:gd name="T93" fmla="*/ 507 h 508"/>
                  <a:gd name="T94" fmla="*/ 1481 w 1973"/>
                  <a:gd name="T95" fmla="*/ 508 h 508"/>
                  <a:gd name="T96" fmla="*/ 1513 w 1973"/>
                  <a:gd name="T97" fmla="*/ 507 h 508"/>
                  <a:gd name="T98" fmla="*/ 1542 w 1973"/>
                  <a:gd name="T99" fmla="*/ 507 h 508"/>
                  <a:gd name="T100" fmla="*/ 1574 w 1973"/>
                  <a:gd name="T101" fmla="*/ 507 h 508"/>
                  <a:gd name="T102" fmla="*/ 1605 w 1973"/>
                  <a:gd name="T103" fmla="*/ 507 h 508"/>
                  <a:gd name="T104" fmla="*/ 1635 w 1973"/>
                  <a:gd name="T105" fmla="*/ 507 h 508"/>
                  <a:gd name="T106" fmla="*/ 1667 w 1973"/>
                  <a:gd name="T107" fmla="*/ 508 h 508"/>
                  <a:gd name="T108" fmla="*/ 1698 w 1973"/>
                  <a:gd name="T109" fmla="*/ 508 h 508"/>
                  <a:gd name="T110" fmla="*/ 1728 w 1973"/>
                  <a:gd name="T111" fmla="*/ 507 h 508"/>
                  <a:gd name="T112" fmla="*/ 1762 w 1973"/>
                  <a:gd name="T113" fmla="*/ 507 h 508"/>
                  <a:gd name="T114" fmla="*/ 1793 w 1973"/>
                  <a:gd name="T115" fmla="*/ 507 h 508"/>
                  <a:gd name="T116" fmla="*/ 1822 w 1973"/>
                  <a:gd name="T117" fmla="*/ 506 h 508"/>
                  <a:gd name="T118" fmla="*/ 1854 w 1973"/>
                  <a:gd name="T119" fmla="*/ 507 h 508"/>
                  <a:gd name="T120" fmla="*/ 1884 w 1973"/>
                  <a:gd name="T121" fmla="*/ 507 h 508"/>
                  <a:gd name="T122" fmla="*/ 1916 w 1973"/>
                  <a:gd name="T123" fmla="*/ 506 h 508"/>
                  <a:gd name="T124" fmla="*/ 1947 w 1973"/>
                  <a:gd name="T125" fmla="*/ 49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3" h="508">
                    <a:moveTo>
                      <a:pt x="0" y="507"/>
                    </a:moveTo>
                    <a:lnTo>
                      <a:pt x="0" y="507"/>
                    </a:lnTo>
                    <a:cubicBezTo>
                      <a:pt x="0" y="507"/>
                      <a:pt x="0" y="507"/>
                      <a:pt x="0" y="507"/>
                    </a:cubicBezTo>
                    <a:cubicBezTo>
                      <a:pt x="0" y="507"/>
                      <a:pt x="1" y="507"/>
                      <a:pt x="1" y="507"/>
                    </a:cubicBezTo>
                    <a:cubicBezTo>
                      <a:pt x="1" y="507"/>
                      <a:pt x="2" y="507"/>
                      <a:pt x="2" y="507"/>
                    </a:cubicBezTo>
                    <a:cubicBezTo>
                      <a:pt x="2" y="507"/>
                      <a:pt x="5" y="507"/>
                      <a:pt x="5" y="507"/>
                    </a:cubicBezTo>
                    <a:cubicBezTo>
                      <a:pt x="5" y="507"/>
                      <a:pt x="7" y="507"/>
                      <a:pt x="7" y="507"/>
                    </a:cubicBezTo>
                    <a:cubicBezTo>
                      <a:pt x="7" y="507"/>
                      <a:pt x="12" y="507"/>
                      <a:pt x="12" y="507"/>
                    </a:cubicBezTo>
                    <a:cubicBezTo>
                      <a:pt x="12" y="507"/>
                      <a:pt x="17" y="507"/>
                      <a:pt x="17" y="507"/>
                    </a:cubicBezTo>
                    <a:cubicBezTo>
                      <a:pt x="17" y="507"/>
                      <a:pt x="18" y="507"/>
                      <a:pt x="18" y="507"/>
                    </a:cubicBezTo>
                    <a:cubicBezTo>
                      <a:pt x="18" y="507"/>
                      <a:pt x="19" y="507"/>
                      <a:pt x="19" y="507"/>
                    </a:cubicBezTo>
                    <a:cubicBezTo>
                      <a:pt x="19" y="507"/>
                      <a:pt x="20" y="507"/>
                      <a:pt x="20" y="507"/>
                    </a:cubicBezTo>
                    <a:cubicBezTo>
                      <a:pt x="20" y="507"/>
                      <a:pt x="26" y="507"/>
                      <a:pt x="26" y="507"/>
                    </a:cubicBezTo>
                    <a:cubicBezTo>
                      <a:pt x="26" y="507"/>
                      <a:pt x="27" y="507"/>
                      <a:pt x="27" y="507"/>
                    </a:cubicBezTo>
                    <a:cubicBezTo>
                      <a:pt x="27" y="507"/>
                      <a:pt x="29" y="507"/>
                      <a:pt x="29" y="507"/>
                    </a:cubicBezTo>
                    <a:cubicBezTo>
                      <a:pt x="29" y="507"/>
                      <a:pt x="32" y="507"/>
                      <a:pt x="32" y="507"/>
                    </a:cubicBezTo>
                    <a:cubicBezTo>
                      <a:pt x="32" y="507"/>
                      <a:pt x="36" y="507"/>
                      <a:pt x="36" y="507"/>
                    </a:cubicBezTo>
                    <a:cubicBezTo>
                      <a:pt x="36" y="507"/>
                      <a:pt x="40" y="507"/>
                      <a:pt x="40" y="507"/>
                    </a:cubicBezTo>
                    <a:cubicBezTo>
                      <a:pt x="40" y="507"/>
                      <a:pt x="41" y="507"/>
                      <a:pt x="41" y="507"/>
                    </a:cubicBezTo>
                    <a:cubicBezTo>
                      <a:pt x="41" y="507"/>
                      <a:pt x="44" y="507"/>
                      <a:pt x="44" y="507"/>
                    </a:cubicBezTo>
                    <a:cubicBezTo>
                      <a:pt x="44" y="507"/>
                      <a:pt x="49" y="507"/>
                      <a:pt x="49" y="507"/>
                    </a:cubicBezTo>
                    <a:cubicBezTo>
                      <a:pt x="49" y="507"/>
                      <a:pt x="52" y="507"/>
                      <a:pt x="52" y="507"/>
                    </a:cubicBezTo>
                    <a:cubicBezTo>
                      <a:pt x="52" y="507"/>
                      <a:pt x="55" y="507"/>
                      <a:pt x="55" y="507"/>
                    </a:cubicBezTo>
                    <a:cubicBezTo>
                      <a:pt x="55" y="507"/>
                      <a:pt x="57" y="507"/>
                      <a:pt x="57" y="507"/>
                    </a:cubicBezTo>
                    <a:cubicBezTo>
                      <a:pt x="57" y="507"/>
                      <a:pt x="58" y="507"/>
                      <a:pt x="58" y="507"/>
                    </a:cubicBezTo>
                    <a:cubicBezTo>
                      <a:pt x="58" y="507"/>
                      <a:pt x="62" y="507"/>
                      <a:pt x="62" y="507"/>
                    </a:cubicBezTo>
                    <a:cubicBezTo>
                      <a:pt x="62" y="507"/>
                      <a:pt x="66" y="507"/>
                      <a:pt x="66" y="507"/>
                    </a:cubicBezTo>
                    <a:cubicBezTo>
                      <a:pt x="66" y="507"/>
                      <a:pt x="68" y="507"/>
                      <a:pt x="68" y="507"/>
                    </a:cubicBezTo>
                    <a:cubicBezTo>
                      <a:pt x="68" y="507"/>
                      <a:pt x="69" y="507"/>
                      <a:pt x="69" y="507"/>
                    </a:cubicBezTo>
                    <a:cubicBezTo>
                      <a:pt x="69" y="507"/>
                      <a:pt x="73" y="507"/>
                      <a:pt x="73" y="507"/>
                    </a:cubicBezTo>
                    <a:cubicBezTo>
                      <a:pt x="73" y="507"/>
                      <a:pt x="76" y="507"/>
                      <a:pt x="76" y="507"/>
                    </a:cubicBezTo>
                    <a:cubicBezTo>
                      <a:pt x="76" y="507"/>
                      <a:pt x="78" y="507"/>
                      <a:pt x="78" y="507"/>
                    </a:cubicBezTo>
                    <a:cubicBezTo>
                      <a:pt x="78" y="507"/>
                      <a:pt x="82" y="507"/>
                      <a:pt x="82" y="507"/>
                    </a:cubicBezTo>
                    <a:cubicBezTo>
                      <a:pt x="82" y="507"/>
                      <a:pt x="85" y="507"/>
                      <a:pt x="85" y="507"/>
                    </a:cubicBezTo>
                    <a:cubicBezTo>
                      <a:pt x="85" y="507"/>
                      <a:pt x="88" y="507"/>
                      <a:pt x="88" y="507"/>
                    </a:cubicBezTo>
                    <a:cubicBezTo>
                      <a:pt x="88" y="507"/>
                      <a:pt x="91" y="507"/>
                      <a:pt x="91" y="507"/>
                    </a:cubicBezTo>
                    <a:cubicBezTo>
                      <a:pt x="91" y="507"/>
                      <a:pt x="94" y="507"/>
                      <a:pt x="94" y="507"/>
                    </a:cubicBezTo>
                    <a:cubicBezTo>
                      <a:pt x="94" y="507"/>
                      <a:pt x="96" y="507"/>
                      <a:pt x="96" y="507"/>
                    </a:cubicBezTo>
                    <a:cubicBezTo>
                      <a:pt x="96" y="507"/>
                      <a:pt x="97" y="507"/>
                      <a:pt x="97" y="507"/>
                    </a:cubicBezTo>
                    <a:cubicBezTo>
                      <a:pt x="97" y="507"/>
                      <a:pt x="98" y="507"/>
                      <a:pt x="98" y="507"/>
                    </a:cubicBezTo>
                    <a:cubicBezTo>
                      <a:pt x="98" y="507"/>
                      <a:pt x="103" y="507"/>
                      <a:pt x="103" y="507"/>
                    </a:cubicBezTo>
                    <a:cubicBezTo>
                      <a:pt x="103" y="507"/>
                      <a:pt x="105" y="506"/>
                      <a:pt x="105" y="506"/>
                    </a:cubicBezTo>
                    <a:cubicBezTo>
                      <a:pt x="105" y="506"/>
                      <a:pt x="112" y="507"/>
                      <a:pt x="112" y="507"/>
                    </a:cubicBezTo>
                    <a:cubicBezTo>
                      <a:pt x="112" y="507"/>
                      <a:pt x="114" y="507"/>
                      <a:pt x="114" y="507"/>
                    </a:cubicBezTo>
                    <a:cubicBezTo>
                      <a:pt x="114" y="507"/>
                      <a:pt x="114" y="507"/>
                      <a:pt x="114" y="507"/>
                    </a:cubicBezTo>
                    <a:cubicBezTo>
                      <a:pt x="114" y="507"/>
                      <a:pt x="119" y="506"/>
                      <a:pt x="119" y="506"/>
                    </a:cubicBezTo>
                    <a:cubicBezTo>
                      <a:pt x="119" y="506"/>
                      <a:pt x="123" y="506"/>
                      <a:pt x="123" y="506"/>
                    </a:cubicBezTo>
                    <a:cubicBezTo>
                      <a:pt x="123" y="506"/>
                      <a:pt x="124" y="507"/>
                      <a:pt x="124" y="507"/>
                    </a:cubicBezTo>
                    <a:cubicBezTo>
                      <a:pt x="124" y="507"/>
                      <a:pt x="128" y="507"/>
                      <a:pt x="128" y="507"/>
                    </a:cubicBezTo>
                    <a:cubicBezTo>
                      <a:pt x="128" y="507"/>
                      <a:pt x="131" y="506"/>
                      <a:pt x="131" y="506"/>
                    </a:cubicBezTo>
                    <a:cubicBezTo>
                      <a:pt x="131" y="506"/>
                      <a:pt x="133" y="506"/>
                      <a:pt x="133" y="506"/>
                    </a:cubicBezTo>
                    <a:cubicBezTo>
                      <a:pt x="133" y="506"/>
                      <a:pt x="135" y="507"/>
                      <a:pt x="135" y="507"/>
                    </a:cubicBezTo>
                    <a:cubicBezTo>
                      <a:pt x="135" y="507"/>
                      <a:pt x="139" y="507"/>
                      <a:pt x="139" y="507"/>
                    </a:cubicBezTo>
                    <a:cubicBezTo>
                      <a:pt x="139" y="507"/>
                      <a:pt x="142" y="506"/>
                      <a:pt x="142" y="506"/>
                    </a:cubicBezTo>
                    <a:cubicBezTo>
                      <a:pt x="142" y="506"/>
                      <a:pt x="144" y="506"/>
                      <a:pt x="144" y="506"/>
                    </a:cubicBezTo>
                    <a:cubicBezTo>
                      <a:pt x="144" y="506"/>
                      <a:pt x="146" y="506"/>
                      <a:pt x="146" y="506"/>
                    </a:cubicBezTo>
                    <a:cubicBezTo>
                      <a:pt x="146" y="506"/>
                      <a:pt x="149" y="506"/>
                      <a:pt x="149" y="506"/>
                    </a:cubicBezTo>
                    <a:cubicBezTo>
                      <a:pt x="149" y="506"/>
                      <a:pt x="153" y="506"/>
                      <a:pt x="153" y="506"/>
                    </a:cubicBezTo>
                    <a:cubicBezTo>
                      <a:pt x="153" y="506"/>
                      <a:pt x="155" y="506"/>
                      <a:pt x="155" y="506"/>
                    </a:cubicBezTo>
                    <a:cubicBezTo>
                      <a:pt x="155" y="506"/>
                      <a:pt x="159" y="505"/>
                      <a:pt x="159" y="505"/>
                    </a:cubicBezTo>
                    <a:cubicBezTo>
                      <a:pt x="159" y="505"/>
                      <a:pt x="162" y="505"/>
                      <a:pt x="162" y="505"/>
                    </a:cubicBezTo>
                    <a:cubicBezTo>
                      <a:pt x="162" y="505"/>
                      <a:pt x="164" y="505"/>
                      <a:pt x="164" y="505"/>
                    </a:cubicBezTo>
                    <a:cubicBezTo>
                      <a:pt x="164" y="505"/>
                      <a:pt x="165" y="505"/>
                      <a:pt x="165" y="505"/>
                    </a:cubicBezTo>
                    <a:cubicBezTo>
                      <a:pt x="165" y="505"/>
                      <a:pt x="170" y="504"/>
                      <a:pt x="170" y="504"/>
                    </a:cubicBezTo>
                    <a:cubicBezTo>
                      <a:pt x="170" y="504"/>
                      <a:pt x="171" y="504"/>
                      <a:pt x="171" y="504"/>
                    </a:cubicBezTo>
                    <a:cubicBezTo>
                      <a:pt x="171" y="504"/>
                      <a:pt x="176" y="501"/>
                      <a:pt x="176" y="501"/>
                    </a:cubicBezTo>
                    <a:cubicBezTo>
                      <a:pt x="176" y="501"/>
                      <a:pt x="176" y="501"/>
                      <a:pt x="176" y="501"/>
                    </a:cubicBezTo>
                    <a:cubicBezTo>
                      <a:pt x="176" y="501"/>
                      <a:pt x="182" y="489"/>
                      <a:pt x="182" y="489"/>
                    </a:cubicBezTo>
                    <a:cubicBezTo>
                      <a:pt x="182" y="489"/>
                      <a:pt x="182" y="489"/>
                      <a:pt x="182" y="489"/>
                    </a:cubicBezTo>
                    <a:cubicBezTo>
                      <a:pt x="182" y="489"/>
                      <a:pt x="187" y="498"/>
                      <a:pt x="187" y="498"/>
                    </a:cubicBezTo>
                    <a:cubicBezTo>
                      <a:pt x="187" y="498"/>
                      <a:pt x="188" y="498"/>
                      <a:pt x="188" y="498"/>
                    </a:cubicBezTo>
                    <a:cubicBezTo>
                      <a:pt x="188" y="498"/>
                      <a:pt x="193" y="490"/>
                      <a:pt x="193" y="490"/>
                    </a:cubicBezTo>
                    <a:cubicBezTo>
                      <a:pt x="193" y="490"/>
                      <a:pt x="193" y="489"/>
                      <a:pt x="193" y="489"/>
                    </a:cubicBezTo>
                    <a:cubicBezTo>
                      <a:pt x="193" y="489"/>
                      <a:pt x="197" y="469"/>
                      <a:pt x="197" y="469"/>
                    </a:cubicBezTo>
                    <a:cubicBezTo>
                      <a:pt x="197" y="469"/>
                      <a:pt x="199" y="478"/>
                      <a:pt x="199" y="478"/>
                    </a:cubicBezTo>
                    <a:cubicBezTo>
                      <a:pt x="199" y="478"/>
                      <a:pt x="204" y="497"/>
                      <a:pt x="204" y="497"/>
                    </a:cubicBezTo>
                    <a:cubicBezTo>
                      <a:pt x="204" y="497"/>
                      <a:pt x="205" y="497"/>
                      <a:pt x="205" y="497"/>
                    </a:cubicBezTo>
                    <a:cubicBezTo>
                      <a:pt x="205" y="497"/>
                      <a:pt x="210" y="485"/>
                      <a:pt x="210" y="485"/>
                    </a:cubicBezTo>
                    <a:cubicBezTo>
                      <a:pt x="210" y="485"/>
                      <a:pt x="212" y="479"/>
                      <a:pt x="212" y="479"/>
                    </a:cubicBezTo>
                    <a:cubicBezTo>
                      <a:pt x="212" y="479"/>
                      <a:pt x="216" y="497"/>
                      <a:pt x="216" y="497"/>
                    </a:cubicBezTo>
                    <a:cubicBezTo>
                      <a:pt x="216" y="497"/>
                      <a:pt x="216" y="498"/>
                      <a:pt x="216" y="498"/>
                    </a:cubicBezTo>
                    <a:cubicBezTo>
                      <a:pt x="216" y="498"/>
                      <a:pt x="221" y="502"/>
                      <a:pt x="221" y="502"/>
                    </a:cubicBezTo>
                    <a:cubicBezTo>
                      <a:pt x="221" y="502"/>
                      <a:pt x="224" y="503"/>
                      <a:pt x="224" y="503"/>
                    </a:cubicBezTo>
                    <a:cubicBezTo>
                      <a:pt x="224" y="503"/>
                      <a:pt x="226" y="501"/>
                      <a:pt x="226" y="501"/>
                    </a:cubicBezTo>
                    <a:cubicBezTo>
                      <a:pt x="226" y="501"/>
                      <a:pt x="227" y="502"/>
                      <a:pt x="227" y="502"/>
                    </a:cubicBezTo>
                    <a:cubicBezTo>
                      <a:pt x="227" y="502"/>
                      <a:pt x="233" y="505"/>
                      <a:pt x="233" y="505"/>
                    </a:cubicBezTo>
                    <a:cubicBezTo>
                      <a:pt x="233" y="505"/>
                      <a:pt x="234" y="505"/>
                      <a:pt x="234" y="505"/>
                    </a:cubicBezTo>
                    <a:cubicBezTo>
                      <a:pt x="234" y="505"/>
                      <a:pt x="236" y="506"/>
                      <a:pt x="236" y="506"/>
                    </a:cubicBezTo>
                    <a:cubicBezTo>
                      <a:pt x="236" y="506"/>
                      <a:pt x="239" y="506"/>
                      <a:pt x="239" y="506"/>
                    </a:cubicBezTo>
                    <a:cubicBezTo>
                      <a:pt x="239" y="506"/>
                      <a:pt x="243" y="506"/>
                      <a:pt x="243" y="506"/>
                    </a:cubicBezTo>
                    <a:cubicBezTo>
                      <a:pt x="243" y="506"/>
                      <a:pt x="247" y="506"/>
                      <a:pt x="247" y="506"/>
                    </a:cubicBezTo>
                    <a:cubicBezTo>
                      <a:pt x="247" y="506"/>
                      <a:pt x="250" y="506"/>
                      <a:pt x="250" y="506"/>
                    </a:cubicBezTo>
                    <a:cubicBezTo>
                      <a:pt x="250" y="506"/>
                      <a:pt x="251" y="506"/>
                      <a:pt x="251" y="506"/>
                    </a:cubicBezTo>
                    <a:cubicBezTo>
                      <a:pt x="251" y="506"/>
                      <a:pt x="255" y="506"/>
                      <a:pt x="255" y="506"/>
                    </a:cubicBezTo>
                    <a:cubicBezTo>
                      <a:pt x="255" y="506"/>
                      <a:pt x="258" y="506"/>
                      <a:pt x="258" y="506"/>
                    </a:cubicBezTo>
                    <a:cubicBezTo>
                      <a:pt x="258" y="506"/>
                      <a:pt x="260" y="506"/>
                      <a:pt x="260" y="506"/>
                    </a:cubicBezTo>
                    <a:cubicBezTo>
                      <a:pt x="260" y="506"/>
                      <a:pt x="261" y="506"/>
                      <a:pt x="261" y="506"/>
                    </a:cubicBezTo>
                    <a:cubicBezTo>
                      <a:pt x="261" y="506"/>
                      <a:pt x="264" y="507"/>
                      <a:pt x="264" y="507"/>
                    </a:cubicBezTo>
                    <a:cubicBezTo>
                      <a:pt x="264" y="507"/>
                      <a:pt x="267" y="507"/>
                      <a:pt x="267" y="507"/>
                    </a:cubicBezTo>
                    <a:cubicBezTo>
                      <a:pt x="267" y="507"/>
                      <a:pt x="269" y="506"/>
                      <a:pt x="269" y="506"/>
                    </a:cubicBezTo>
                    <a:cubicBezTo>
                      <a:pt x="269" y="506"/>
                      <a:pt x="273" y="507"/>
                      <a:pt x="273" y="507"/>
                    </a:cubicBezTo>
                    <a:cubicBezTo>
                      <a:pt x="273" y="507"/>
                      <a:pt x="275" y="506"/>
                      <a:pt x="275" y="506"/>
                    </a:cubicBezTo>
                    <a:cubicBezTo>
                      <a:pt x="275" y="506"/>
                      <a:pt x="279" y="507"/>
                      <a:pt x="279" y="507"/>
                    </a:cubicBezTo>
                    <a:cubicBezTo>
                      <a:pt x="279" y="507"/>
                      <a:pt x="280" y="506"/>
                      <a:pt x="280" y="506"/>
                    </a:cubicBezTo>
                    <a:cubicBezTo>
                      <a:pt x="280" y="506"/>
                      <a:pt x="285" y="506"/>
                      <a:pt x="285" y="506"/>
                    </a:cubicBezTo>
                    <a:cubicBezTo>
                      <a:pt x="285" y="506"/>
                      <a:pt x="289" y="507"/>
                      <a:pt x="289" y="507"/>
                    </a:cubicBezTo>
                    <a:cubicBezTo>
                      <a:pt x="289" y="507"/>
                      <a:pt x="292" y="507"/>
                      <a:pt x="292" y="507"/>
                    </a:cubicBezTo>
                    <a:cubicBezTo>
                      <a:pt x="292" y="507"/>
                      <a:pt x="292" y="506"/>
                      <a:pt x="292" y="506"/>
                    </a:cubicBezTo>
                    <a:cubicBezTo>
                      <a:pt x="292" y="506"/>
                      <a:pt x="295" y="507"/>
                      <a:pt x="295" y="507"/>
                    </a:cubicBezTo>
                    <a:cubicBezTo>
                      <a:pt x="295" y="507"/>
                      <a:pt x="300" y="506"/>
                      <a:pt x="300" y="506"/>
                    </a:cubicBezTo>
                    <a:cubicBezTo>
                      <a:pt x="300" y="506"/>
                      <a:pt x="301" y="506"/>
                      <a:pt x="301" y="506"/>
                    </a:cubicBezTo>
                    <a:cubicBezTo>
                      <a:pt x="301" y="506"/>
                      <a:pt x="302" y="507"/>
                      <a:pt x="302" y="507"/>
                    </a:cubicBezTo>
                    <a:cubicBezTo>
                      <a:pt x="302" y="507"/>
                      <a:pt x="307" y="506"/>
                      <a:pt x="307" y="506"/>
                    </a:cubicBezTo>
                    <a:cubicBezTo>
                      <a:pt x="307" y="506"/>
                      <a:pt x="311" y="506"/>
                      <a:pt x="311" y="506"/>
                    </a:cubicBezTo>
                    <a:cubicBezTo>
                      <a:pt x="311" y="506"/>
                      <a:pt x="312" y="506"/>
                      <a:pt x="312" y="506"/>
                    </a:cubicBezTo>
                    <a:cubicBezTo>
                      <a:pt x="312" y="506"/>
                      <a:pt x="313" y="507"/>
                      <a:pt x="313" y="507"/>
                    </a:cubicBezTo>
                    <a:cubicBezTo>
                      <a:pt x="313" y="507"/>
                      <a:pt x="321" y="506"/>
                      <a:pt x="321" y="506"/>
                    </a:cubicBezTo>
                    <a:cubicBezTo>
                      <a:pt x="321" y="506"/>
                      <a:pt x="323" y="507"/>
                      <a:pt x="323" y="507"/>
                    </a:cubicBezTo>
                    <a:cubicBezTo>
                      <a:pt x="323" y="507"/>
                      <a:pt x="327" y="506"/>
                      <a:pt x="327" y="506"/>
                    </a:cubicBezTo>
                    <a:cubicBezTo>
                      <a:pt x="327" y="506"/>
                      <a:pt x="328" y="507"/>
                      <a:pt x="328" y="507"/>
                    </a:cubicBezTo>
                    <a:cubicBezTo>
                      <a:pt x="328" y="507"/>
                      <a:pt x="329" y="507"/>
                      <a:pt x="329" y="507"/>
                    </a:cubicBezTo>
                    <a:cubicBezTo>
                      <a:pt x="329" y="507"/>
                      <a:pt x="331" y="506"/>
                      <a:pt x="331" y="506"/>
                    </a:cubicBezTo>
                    <a:cubicBezTo>
                      <a:pt x="331" y="506"/>
                      <a:pt x="335" y="506"/>
                      <a:pt x="335" y="506"/>
                    </a:cubicBezTo>
                    <a:cubicBezTo>
                      <a:pt x="335" y="506"/>
                      <a:pt x="338" y="506"/>
                      <a:pt x="338" y="506"/>
                    </a:cubicBezTo>
                    <a:cubicBezTo>
                      <a:pt x="338" y="506"/>
                      <a:pt x="341" y="506"/>
                      <a:pt x="341" y="506"/>
                    </a:cubicBezTo>
                    <a:cubicBezTo>
                      <a:pt x="341" y="506"/>
                      <a:pt x="346" y="506"/>
                      <a:pt x="346" y="506"/>
                    </a:cubicBezTo>
                    <a:cubicBezTo>
                      <a:pt x="346" y="506"/>
                      <a:pt x="347" y="506"/>
                      <a:pt x="347" y="506"/>
                    </a:cubicBezTo>
                    <a:cubicBezTo>
                      <a:pt x="347" y="506"/>
                      <a:pt x="350" y="505"/>
                      <a:pt x="350" y="505"/>
                    </a:cubicBezTo>
                    <a:cubicBezTo>
                      <a:pt x="350" y="505"/>
                      <a:pt x="352" y="506"/>
                      <a:pt x="352" y="506"/>
                    </a:cubicBezTo>
                    <a:cubicBezTo>
                      <a:pt x="352" y="506"/>
                      <a:pt x="357" y="505"/>
                      <a:pt x="357" y="505"/>
                    </a:cubicBezTo>
                    <a:cubicBezTo>
                      <a:pt x="357" y="505"/>
                      <a:pt x="361" y="505"/>
                      <a:pt x="361" y="505"/>
                    </a:cubicBezTo>
                    <a:cubicBezTo>
                      <a:pt x="361" y="505"/>
                      <a:pt x="362" y="505"/>
                      <a:pt x="362" y="505"/>
                    </a:cubicBezTo>
                    <a:cubicBezTo>
                      <a:pt x="362" y="505"/>
                      <a:pt x="365" y="505"/>
                      <a:pt x="365" y="505"/>
                    </a:cubicBezTo>
                    <a:cubicBezTo>
                      <a:pt x="365" y="505"/>
                      <a:pt x="368" y="505"/>
                      <a:pt x="368" y="505"/>
                    </a:cubicBezTo>
                    <a:cubicBezTo>
                      <a:pt x="368" y="505"/>
                      <a:pt x="369" y="505"/>
                      <a:pt x="369" y="505"/>
                    </a:cubicBezTo>
                    <a:cubicBezTo>
                      <a:pt x="369" y="505"/>
                      <a:pt x="374" y="504"/>
                      <a:pt x="374" y="504"/>
                    </a:cubicBezTo>
                    <a:cubicBezTo>
                      <a:pt x="374" y="504"/>
                      <a:pt x="375" y="504"/>
                      <a:pt x="375" y="504"/>
                    </a:cubicBezTo>
                    <a:cubicBezTo>
                      <a:pt x="375" y="504"/>
                      <a:pt x="379" y="503"/>
                      <a:pt x="379" y="503"/>
                    </a:cubicBezTo>
                    <a:cubicBezTo>
                      <a:pt x="379" y="503"/>
                      <a:pt x="380" y="503"/>
                      <a:pt x="380" y="503"/>
                    </a:cubicBezTo>
                    <a:cubicBezTo>
                      <a:pt x="380" y="503"/>
                      <a:pt x="385" y="502"/>
                      <a:pt x="385" y="502"/>
                    </a:cubicBezTo>
                    <a:cubicBezTo>
                      <a:pt x="385" y="502"/>
                      <a:pt x="385" y="502"/>
                      <a:pt x="385" y="502"/>
                    </a:cubicBezTo>
                    <a:cubicBezTo>
                      <a:pt x="385" y="502"/>
                      <a:pt x="391" y="500"/>
                      <a:pt x="391" y="500"/>
                    </a:cubicBezTo>
                    <a:cubicBezTo>
                      <a:pt x="391" y="500"/>
                      <a:pt x="391" y="500"/>
                      <a:pt x="391" y="500"/>
                    </a:cubicBezTo>
                    <a:cubicBezTo>
                      <a:pt x="391" y="500"/>
                      <a:pt x="397" y="495"/>
                      <a:pt x="397" y="495"/>
                    </a:cubicBezTo>
                    <a:cubicBezTo>
                      <a:pt x="397" y="495"/>
                      <a:pt x="397" y="495"/>
                      <a:pt x="397" y="495"/>
                    </a:cubicBezTo>
                    <a:cubicBezTo>
                      <a:pt x="397" y="495"/>
                      <a:pt x="402" y="478"/>
                      <a:pt x="402" y="478"/>
                    </a:cubicBezTo>
                    <a:cubicBezTo>
                      <a:pt x="402" y="478"/>
                      <a:pt x="403" y="477"/>
                      <a:pt x="403" y="477"/>
                    </a:cubicBezTo>
                    <a:cubicBezTo>
                      <a:pt x="403" y="477"/>
                      <a:pt x="408" y="415"/>
                      <a:pt x="408" y="415"/>
                    </a:cubicBezTo>
                    <a:cubicBezTo>
                      <a:pt x="408" y="415"/>
                      <a:pt x="409" y="412"/>
                      <a:pt x="409" y="412"/>
                    </a:cubicBezTo>
                    <a:cubicBezTo>
                      <a:pt x="409" y="412"/>
                      <a:pt x="414" y="465"/>
                      <a:pt x="414" y="465"/>
                    </a:cubicBezTo>
                    <a:cubicBezTo>
                      <a:pt x="414" y="465"/>
                      <a:pt x="414" y="468"/>
                      <a:pt x="414" y="468"/>
                    </a:cubicBezTo>
                    <a:cubicBezTo>
                      <a:pt x="414" y="468"/>
                      <a:pt x="419" y="495"/>
                      <a:pt x="419" y="495"/>
                    </a:cubicBezTo>
                    <a:cubicBezTo>
                      <a:pt x="419" y="495"/>
                      <a:pt x="419" y="496"/>
                      <a:pt x="419" y="496"/>
                    </a:cubicBezTo>
                    <a:cubicBezTo>
                      <a:pt x="419" y="496"/>
                      <a:pt x="425" y="501"/>
                      <a:pt x="425" y="501"/>
                    </a:cubicBezTo>
                    <a:cubicBezTo>
                      <a:pt x="425" y="501"/>
                      <a:pt x="425" y="501"/>
                      <a:pt x="425" y="501"/>
                    </a:cubicBezTo>
                    <a:cubicBezTo>
                      <a:pt x="425" y="501"/>
                      <a:pt x="431" y="503"/>
                      <a:pt x="431" y="503"/>
                    </a:cubicBezTo>
                    <a:cubicBezTo>
                      <a:pt x="431" y="503"/>
                      <a:pt x="433" y="503"/>
                      <a:pt x="433" y="503"/>
                    </a:cubicBezTo>
                    <a:cubicBezTo>
                      <a:pt x="433" y="503"/>
                      <a:pt x="436" y="503"/>
                      <a:pt x="436" y="503"/>
                    </a:cubicBezTo>
                    <a:cubicBezTo>
                      <a:pt x="436" y="503"/>
                      <a:pt x="438" y="503"/>
                      <a:pt x="438" y="503"/>
                    </a:cubicBezTo>
                    <a:cubicBezTo>
                      <a:pt x="438" y="503"/>
                      <a:pt x="442" y="502"/>
                      <a:pt x="442" y="502"/>
                    </a:cubicBezTo>
                    <a:cubicBezTo>
                      <a:pt x="442" y="502"/>
                      <a:pt x="443" y="502"/>
                      <a:pt x="443" y="502"/>
                    </a:cubicBezTo>
                    <a:cubicBezTo>
                      <a:pt x="443" y="502"/>
                      <a:pt x="447" y="500"/>
                      <a:pt x="447" y="500"/>
                    </a:cubicBezTo>
                    <a:cubicBezTo>
                      <a:pt x="447" y="500"/>
                      <a:pt x="448" y="500"/>
                      <a:pt x="448" y="500"/>
                    </a:cubicBezTo>
                    <a:cubicBezTo>
                      <a:pt x="448" y="500"/>
                      <a:pt x="453" y="494"/>
                      <a:pt x="453" y="494"/>
                    </a:cubicBezTo>
                    <a:cubicBezTo>
                      <a:pt x="453" y="494"/>
                      <a:pt x="453" y="494"/>
                      <a:pt x="453" y="494"/>
                    </a:cubicBezTo>
                    <a:cubicBezTo>
                      <a:pt x="453" y="494"/>
                      <a:pt x="459" y="462"/>
                      <a:pt x="459" y="462"/>
                    </a:cubicBezTo>
                    <a:cubicBezTo>
                      <a:pt x="459" y="462"/>
                      <a:pt x="461" y="445"/>
                      <a:pt x="461" y="445"/>
                    </a:cubicBezTo>
                    <a:cubicBezTo>
                      <a:pt x="461" y="445"/>
                      <a:pt x="464" y="473"/>
                      <a:pt x="464" y="473"/>
                    </a:cubicBezTo>
                    <a:cubicBezTo>
                      <a:pt x="464" y="473"/>
                      <a:pt x="465" y="474"/>
                      <a:pt x="465" y="474"/>
                    </a:cubicBezTo>
                    <a:cubicBezTo>
                      <a:pt x="465" y="474"/>
                      <a:pt x="469" y="486"/>
                      <a:pt x="469" y="486"/>
                    </a:cubicBezTo>
                    <a:cubicBezTo>
                      <a:pt x="469" y="486"/>
                      <a:pt x="470" y="485"/>
                      <a:pt x="470" y="485"/>
                    </a:cubicBezTo>
                    <a:cubicBezTo>
                      <a:pt x="470" y="485"/>
                      <a:pt x="476" y="451"/>
                      <a:pt x="476" y="451"/>
                    </a:cubicBezTo>
                    <a:cubicBezTo>
                      <a:pt x="476" y="451"/>
                      <a:pt x="476" y="452"/>
                      <a:pt x="476" y="452"/>
                    </a:cubicBezTo>
                    <a:cubicBezTo>
                      <a:pt x="476" y="452"/>
                      <a:pt x="481" y="490"/>
                      <a:pt x="481" y="490"/>
                    </a:cubicBezTo>
                    <a:cubicBezTo>
                      <a:pt x="481" y="490"/>
                      <a:pt x="482" y="491"/>
                      <a:pt x="482" y="491"/>
                    </a:cubicBezTo>
                    <a:cubicBezTo>
                      <a:pt x="482" y="491"/>
                      <a:pt x="487" y="501"/>
                      <a:pt x="487" y="501"/>
                    </a:cubicBezTo>
                    <a:cubicBezTo>
                      <a:pt x="487" y="501"/>
                      <a:pt x="487" y="501"/>
                      <a:pt x="487" y="501"/>
                    </a:cubicBezTo>
                    <a:cubicBezTo>
                      <a:pt x="487" y="501"/>
                      <a:pt x="493" y="503"/>
                      <a:pt x="493" y="503"/>
                    </a:cubicBezTo>
                    <a:cubicBezTo>
                      <a:pt x="493" y="503"/>
                      <a:pt x="493" y="503"/>
                      <a:pt x="493" y="503"/>
                    </a:cubicBezTo>
                    <a:cubicBezTo>
                      <a:pt x="493" y="503"/>
                      <a:pt x="498" y="504"/>
                      <a:pt x="498" y="504"/>
                    </a:cubicBezTo>
                    <a:cubicBezTo>
                      <a:pt x="498" y="504"/>
                      <a:pt x="499" y="504"/>
                      <a:pt x="499" y="504"/>
                    </a:cubicBezTo>
                    <a:cubicBezTo>
                      <a:pt x="499" y="504"/>
                      <a:pt x="502" y="505"/>
                      <a:pt x="502" y="505"/>
                    </a:cubicBezTo>
                    <a:cubicBezTo>
                      <a:pt x="502" y="505"/>
                      <a:pt x="507" y="505"/>
                      <a:pt x="507" y="505"/>
                    </a:cubicBezTo>
                    <a:cubicBezTo>
                      <a:pt x="507" y="505"/>
                      <a:pt x="508" y="506"/>
                      <a:pt x="508" y="506"/>
                    </a:cubicBezTo>
                    <a:cubicBezTo>
                      <a:pt x="508" y="506"/>
                      <a:pt x="512" y="506"/>
                      <a:pt x="512" y="506"/>
                    </a:cubicBezTo>
                    <a:cubicBezTo>
                      <a:pt x="512" y="506"/>
                      <a:pt x="515" y="505"/>
                      <a:pt x="515" y="505"/>
                    </a:cubicBezTo>
                    <a:cubicBezTo>
                      <a:pt x="515" y="505"/>
                      <a:pt x="517" y="505"/>
                      <a:pt x="517" y="505"/>
                    </a:cubicBezTo>
                    <a:cubicBezTo>
                      <a:pt x="517" y="505"/>
                      <a:pt x="521" y="505"/>
                      <a:pt x="521" y="505"/>
                    </a:cubicBezTo>
                    <a:cubicBezTo>
                      <a:pt x="521" y="505"/>
                      <a:pt x="522" y="505"/>
                      <a:pt x="522" y="505"/>
                    </a:cubicBezTo>
                    <a:cubicBezTo>
                      <a:pt x="522" y="505"/>
                      <a:pt x="527" y="502"/>
                      <a:pt x="527" y="502"/>
                    </a:cubicBezTo>
                    <a:cubicBezTo>
                      <a:pt x="527" y="502"/>
                      <a:pt x="527" y="502"/>
                      <a:pt x="527" y="502"/>
                    </a:cubicBezTo>
                    <a:cubicBezTo>
                      <a:pt x="527" y="502"/>
                      <a:pt x="531" y="492"/>
                      <a:pt x="531" y="492"/>
                    </a:cubicBezTo>
                    <a:cubicBezTo>
                      <a:pt x="531" y="492"/>
                      <a:pt x="533" y="497"/>
                      <a:pt x="533" y="497"/>
                    </a:cubicBezTo>
                    <a:cubicBezTo>
                      <a:pt x="533" y="497"/>
                      <a:pt x="538" y="504"/>
                      <a:pt x="538" y="504"/>
                    </a:cubicBezTo>
                    <a:cubicBezTo>
                      <a:pt x="538" y="504"/>
                      <a:pt x="538" y="504"/>
                      <a:pt x="538" y="504"/>
                    </a:cubicBezTo>
                    <a:cubicBezTo>
                      <a:pt x="538" y="504"/>
                      <a:pt x="544" y="498"/>
                      <a:pt x="544" y="498"/>
                    </a:cubicBezTo>
                    <a:cubicBezTo>
                      <a:pt x="544" y="498"/>
                      <a:pt x="546" y="493"/>
                      <a:pt x="546" y="493"/>
                    </a:cubicBezTo>
                    <a:cubicBezTo>
                      <a:pt x="546" y="493"/>
                      <a:pt x="549" y="503"/>
                      <a:pt x="549" y="503"/>
                    </a:cubicBezTo>
                    <a:cubicBezTo>
                      <a:pt x="549" y="503"/>
                      <a:pt x="549" y="503"/>
                      <a:pt x="549" y="503"/>
                    </a:cubicBezTo>
                    <a:cubicBezTo>
                      <a:pt x="549" y="503"/>
                      <a:pt x="555" y="506"/>
                      <a:pt x="555" y="506"/>
                    </a:cubicBezTo>
                    <a:cubicBezTo>
                      <a:pt x="555" y="506"/>
                      <a:pt x="557" y="506"/>
                      <a:pt x="557" y="506"/>
                    </a:cubicBezTo>
                    <a:cubicBezTo>
                      <a:pt x="557" y="506"/>
                      <a:pt x="560" y="506"/>
                      <a:pt x="560" y="506"/>
                    </a:cubicBezTo>
                    <a:cubicBezTo>
                      <a:pt x="560" y="506"/>
                      <a:pt x="563" y="506"/>
                      <a:pt x="563" y="506"/>
                    </a:cubicBezTo>
                    <a:cubicBezTo>
                      <a:pt x="563" y="506"/>
                      <a:pt x="566" y="506"/>
                      <a:pt x="566" y="506"/>
                    </a:cubicBezTo>
                    <a:cubicBezTo>
                      <a:pt x="566" y="506"/>
                      <a:pt x="568" y="506"/>
                      <a:pt x="568" y="506"/>
                    </a:cubicBezTo>
                    <a:cubicBezTo>
                      <a:pt x="568" y="506"/>
                      <a:pt x="571" y="506"/>
                      <a:pt x="571" y="506"/>
                    </a:cubicBezTo>
                    <a:cubicBezTo>
                      <a:pt x="571" y="506"/>
                      <a:pt x="572" y="506"/>
                      <a:pt x="572" y="506"/>
                    </a:cubicBezTo>
                    <a:cubicBezTo>
                      <a:pt x="572" y="506"/>
                      <a:pt x="575" y="506"/>
                      <a:pt x="575" y="506"/>
                    </a:cubicBezTo>
                    <a:cubicBezTo>
                      <a:pt x="575" y="506"/>
                      <a:pt x="578" y="507"/>
                      <a:pt x="578" y="507"/>
                    </a:cubicBezTo>
                    <a:cubicBezTo>
                      <a:pt x="578" y="507"/>
                      <a:pt x="581" y="506"/>
                      <a:pt x="581" y="506"/>
                    </a:cubicBezTo>
                    <a:cubicBezTo>
                      <a:pt x="581" y="506"/>
                      <a:pt x="586" y="506"/>
                      <a:pt x="586" y="506"/>
                    </a:cubicBezTo>
                    <a:cubicBezTo>
                      <a:pt x="586" y="506"/>
                      <a:pt x="587" y="506"/>
                      <a:pt x="587" y="506"/>
                    </a:cubicBezTo>
                    <a:cubicBezTo>
                      <a:pt x="587" y="506"/>
                      <a:pt x="590" y="507"/>
                      <a:pt x="590" y="507"/>
                    </a:cubicBezTo>
                    <a:cubicBezTo>
                      <a:pt x="590" y="507"/>
                      <a:pt x="591" y="506"/>
                      <a:pt x="591" y="506"/>
                    </a:cubicBezTo>
                    <a:cubicBezTo>
                      <a:pt x="591" y="506"/>
                      <a:pt x="597" y="506"/>
                      <a:pt x="597" y="506"/>
                    </a:cubicBezTo>
                    <a:cubicBezTo>
                      <a:pt x="597" y="506"/>
                      <a:pt x="598" y="506"/>
                      <a:pt x="598" y="506"/>
                    </a:cubicBezTo>
                    <a:cubicBezTo>
                      <a:pt x="598" y="506"/>
                      <a:pt x="603" y="506"/>
                      <a:pt x="603" y="506"/>
                    </a:cubicBezTo>
                    <a:cubicBezTo>
                      <a:pt x="603" y="506"/>
                      <a:pt x="606" y="506"/>
                      <a:pt x="606" y="506"/>
                    </a:cubicBezTo>
                    <a:cubicBezTo>
                      <a:pt x="606" y="506"/>
                      <a:pt x="607" y="506"/>
                      <a:pt x="607" y="506"/>
                    </a:cubicBezTo>
                    <a:cubicBezTo>
                      <a:pt x="607" y="506"/>
                      <a:pt x="609" y="506"/>
                      <a:pt x="609" y="506"/>
                    </a:cubicBezTo>
                    <a:cubicBezTo>
                      <a:pt x="609" y="506"/>
                      <a:pt x="612" y="506"/>
                      <a:pt x="612" y="506"/>
                    </a:cubicBezTo>
                    <a:cubicBezTo>
                      <a:pt x="612" y="506"/>
                      <a:pt x="617" y="506"/>
                      <a:pt x="617" y="506"/>
                    </a:cubicBezTo>
                    <a:cubicBezTo>
                      <a:pt x="617" y="506"/>
                      <a:pt x="617" y="506"/>
                      <a:pt x="617" y="506"/>
                    </a:cubicBezTo>
                    <a:cubicBezTo>
                      <a:pt x="617" y="506"/>
                      <a:pt x="622" y="506"/>
                      <a:pt x="622" y="506"/>
                    </a:cubicBezTo>
                    <a:cubicBezTo>
                      <a:pt x="622" y="506"/>
                      <a:pt x="624" y="506"/>
                      <a:pt x="624" y="506"/>
                    </a:cubicBezTo>
                    <a:cubicBezTo>
                      <a:pt x="624" y="506"/>
                      <a:pt x="627" y="506"/>
                      <a:pt x="627" y="506"/>
                    </a:cubicBezTo>
                    <a:cubicBezTo>
                      <a:pt x="627" y="506"/>
                      <a:pt x="629" y="505"/>
                      <a:pt x="629" y="505"/>
                    </a:cubicBezTo>
                    <a:cubicBezTo>
                      <a:pt x="629" y="505"/>
                      <a:pt x="633" y="506"/>
                      <a:pt x="633" y="506"/>
                    </a:cubicBezTo>
                    <a:cubicBezTo>
                      <a:pt x="633" y="506"/>
                      <a:pt x="638" y="506"/>
                      <a:pt x="638" y="506"/>
                    </a:cubicBezTo>
                    <a:cubicBezTo>
                      <a:pt x="638" y="506"/>
                      <a:pt x="639" y="505"/>
                      <a:pt x="639" y="505"/>
                    </a:cubicBezTo>
                    <a:cubicBezTo>
                      <a:pt x="639" y="505"/>
                      <a:pt x="643" y="506"/>
                      <a:pt x="643" y="506"/>
                    </a:cubicBezTo>
                    <a:cubicBezTo>
                      <a:pt x="643" y="506"/>
                      <a:pt x="645" y="506"/>
                      <a:pt x="645" y="506"/>
                    </a:cubicBezTo>
                    <a:cubicBezTo>
                      <a:pt x="645" y="506"/>
                      <a:pt x="647" y="506"/>
                      <a:pt x="647" y="506"/>
                    </a:cubicBezTo>
                    <a:cubicBezTo>
                      <a:pt x="647" y="506"/>
                      <a:pt x="651" y="506"/>
                      <a:pt x="651" y="506"/>
                    </a:cubicBezTo>
                    <a:cubicBezTo>
                      <a:pt x="651" y="506"/>
                      <a:pt x="654" y="506"/>
                      <a:pt x="654" y="506"/>
                    </a:cubicBezTo>
                    <a:cubicBezTo>
                      <a:pt x="654" y="506"/>
                      <a:pt x="657" y="505"/>
                      <a:pt x="657" y="505"/>
                    </a:cubicBezTo>
                    <a:cubicBezTo>
                      <a:pt x="657" y="505"/>
                      <a:pt x="659" y="505"/>
                      <a:pt x="659" y="505"/>
                    </a:cubicBezTo>
                    <a:cubicBezTo>
                      <a:pt x="659" y="505"/>
                      <a:pt x="662" y="505"/>
                      <a:pt x="662" y="505"/>
                    </a:cubicBezTo>
                    <a:cubicBezTo>
                      <a:pt x="662" y="505"/>
                      <a:pt x="665" y="506"/>
                      <a:pt x="665" y="506"/>
                    </a:cubicBezTo>
                    <a:cubicBezTo>
                      <a:pt x="665" y="506"/>
                      <a:pt x="667" y="505"/>
                      <a:pt x="667" y="505"/>
                    </a:cubicBezTo>
                    <a:cubicBezTo>
                      <a:pt x="667" y="505"/>
                      <a:pt x="671" y="505"/>
                      <a:pt x="671" y="505"/>
                    </a:cubicBezTo>
                    <a:cubicBezTo>
                      <a:pt x="671" y="505"/>
                      <a:pt x="672" y="505"/>
                      <a:pt x="672" y="505"/>
                    </a:cubicBezTo>
                    <a:cubicBezTo>
                      <a:pt x="672" y="505"/>
                      <a:pt x="675" y="505"/>
                      <a:pt x="675" y="505"/>
                    </a:cubicBezTo>
                    <a:cubicBezTo>
                      <a:pt x="675" y="505"/>
                      <a:pt x="679" y="505"/>
                      <a:pt x="679" y="505"/>
                    </a:cubicBezTo>
                    <a:cubicBezTo>
                      <a:pt x="679" y="505"/>
                      <a:pt x="681" y="505"/>
                      <a:pt x="681" y="505"/>
                    </a:cubicBezTo>
                    <a:cubicBezTo>
                      <a:pt x="681" y="505"/>
                      <a:pt x="685" y="505"/>
                      <a:pt x="685" y="505"/>
                    </a:cubicBezTo>
                    <a:cubicBezTo>
                      <a:pt x="685" y="505"/>
                      <a:pt x="685" y="505"/>
                      <a:pt x="685" y="505"/>
                    </a:cubicBezTo>
                    <a:cubicBezTo>
                      <a:pt x="685" y="505"/>
                      <a:pt x="687" y="505"/>
                      <a:pt x="687" y="505"/>
                    </a:cubicBezTo>
                    <a:cubicBezTo>
                      <a:pt x="687" y="505"/>
                      <a:pt x="691" y="505"/>
                      <a:pt x="691" y="505"/>
                    </a:cubicBezTo>
                    <a:cubicBezTo>
                      <a:pt x="691" y="505"/>
                      <a:pt x="695" y="505"/>
                      <a:pt x="695" y="505"/>
                    </a:cubicBezTo>
                    <a:cubicBezTo>
                      <a:pt x="695" y="505"/>
                      <a:pt x="697" y="505"/>
                      <a:pt x="697" y="505"/>
                    </a:cubicBezTo>
                    <a:cubicBezTo>
                      <a:pt x="697" y="505"/>
                      <a:pt x="702" y="504"/>
                      <a:pt x="702" y="504"/>
                    </a:cubicBezTo>
                    <a:cubicBezTo>
                      <a:pt x="702" y="504"/>
                      <a:pt x="703" y="504"/>
                      <a:pt x="703" y="504"/>
                    </a:cubicBezTo>
                    <a:cubicBezTo>
                      <a:pt x="703" y="504"/>
                      <a:pt x="708" y="503"/>
                      <a:pt x="708" y="503"/>
                    </a:cubicBezTo>
                    <a:cubicBezTo>
                      <a:pt x="708" y="503"/>
                      <a:pt x="708" y="503"/>
                      <a:pt x="708" y="503"/>
                    </a:cubicBezTo>
                    <a:cubicBezTo>
                      <a:pt x="708" y="503"/>
                      <a:pt x="713" y="501"/>
                      <a:pt x="713" y="501"/>
                    </a:cubicBezTo>
                    <a:cubicBezTo>
                      <a:pt x="713" y="501"/>
                      <a:pt x="714" y="501"/>
                      <a:pt x="714" y="501"/>
                    </a:cubicBezTo>
                    <a:cubicBezTo>
                      <a:pt x="714" y="501"/>
                      <a:pt x="719" y="497"/>
                      <a:pt x="719" y="497"/>
                    </a:cubicBezTo>
                    <a:cubicBezTo>
                      <a:pt x="719" y="497"/>
                      <a:pt x="719" y="497"/>
                      <a:pt x="719" y="497"/>
                    </a:cubicBezTo>
                    <a:cubicBezTo>
                      <a:pt x="719" y="497"/>
                      <a:pt x="725" y="482"/>
                      <a:pt x="725" y="482"/>
                    </a:cubicBezTo>
                    <a:cubicBezTo>
                      <a:pt x="725" y="482"/>
                      <a:pt x="725" y="480"/>
                      <a:pt x="725" y="480"/>
                    </a:cubicBezTo>
                    <a:cubicBezTo>
                      <a:pt x="725" y="480"/>
                      <a:pt x="729" y="460"/>
                      <a:pt x="729" y="460"/>
                    </a:cubicBezTo>
                    <a:cubicBezTo>
                      <a:pt x="729" y="460"/>
                      <a:pt x="730" y="462"/>
                      <a:pt x="730" y="462"/>
                    </a:cubicBezTo>
                    <a:cubicBezTo>
                      <a:pt x="730" y="462"/>
                      <a:pt x="736" y="485"/>
                      <a:pt x="736" y="485"/>
                    </a:cubicBezTo>
                    <a:cubicBezTo>
                      <a:pt x="736" y="485"/>
                      <a:pt x="737" y="485"/>
                      <a:pt x="737" y="485"/>
                    </a:cubicBezTo>
                    <a:cubicBezTo>
                      <a:pt x="737" y="485"/>
                      <a:pt x="742" y="464"/>
                      <a:pt x="742" y="464"/>
                    </a:cubicBezTo>
                    <a:cubicBezTo>
                      <a:pt x="742" y="464"/>
                      <a:pt x="742" y="462"/>
                      <a:pt x="742" y="462"/>
                    </a:cubicBezTo>
                    <a:cubicBezTo>
                      <a:pt x="742" y="462"/>
                      <a:pt x="745" y="445"/>
                      <a:pt x="745" y="445"/>
                    </a:cubicBezTo>
                    <a:cubicBezTo>
                      <a:pt x="745" y="445"/>
                      <a:pt x="747" y="457"/>
                      <a:pt x="747" y="457"/>
                    </a:cubicBezTo>
                    <a:cubicBezTo>
                      <a:pt x="747" y="457"/>
                      <a:pt x="753" y="492"/>
                      <a:pt x="753" y="492"/>
                    </a:cubicBezTo>
                    <a:cubicBezTo>
                      <a:pt x="753" y="492"/>
                      <a:pt x="753" y="493"/>
                      <a:pt x="753" y="493"/>
                    </a:cubicBezTo>
                    <a:cubicBezTo>
                      <a:pt x="753" y="493"/>
                      <a:pt x="759" y="499"/>
                      <a:pt x="759" y="499"/>
                    </a:cubicBezTo>
                    <a:cubicBezTo>
                      <a:pt x="759" y="499"/>
                      <a:pt x="759" y="499"/>
                      <a:pt x="759" y="499"/>
                    </a:cubicBezTo>
                    <a:cubicBezTo>
                      <a:pt x="759" y="499"/>
                      <a:pt x="764" y="501"/>
                      <a:pt x="764" y="501"/>
                    </a:cubicBezTo>
                    <a:cubicBezTo>
                      <a:pt x="764" y="501"/>
                      <a:pt x="764" y="500"/>
                      <a:pt x="764" y="500"/>
                    </a:cubicBezTo>
                    <a:cubicBezTo>
                      <a:pt x="764" y="500"/>
                      <a:pt x="770" y="501"/>
                      <a:pt x="770" y="501"/>
                    </a:cubicBezTo>
                    <a:cubicBezTo>
                      <a:pt x="770" y="501"/>
                      <a:pt x="773" y="501"/>
                      <a:pt x="773" y="501"/>
                    </a:cubicBezTo>
                    <a:cubicBezTo>
                      <a:pt x="773" y="501"/>
                      <a:pt x="776" y="501"/>
                      <a:pt x="776" y="501"/>
                    </a:cubicBezTo>
                    <a:cubicBezTo>
                      <a:pt x="776" y="501"/>
                      <a:pt x="776" y="501"/>
                      <a:pt x="776" y="501"/>
                    </a:cubicBezTo>
                    <a:cubicBezTo>
                      <a:pt x="776" y="501"/>
                      <a:pt x="781" y="500"/>
                      <a:pt x="781" y="500"/>
                    </a:cubicBezTo>
                    <a:cubicBezTo>
                      <a:pt x="781" y="500"/>
                      <a:pt x="782" y="500"/>
                      <a:pt x="782" y="500"/>
                    </a:cubicBezTo>
                    <a:cubicBezTo>
                      <a:pt x="782" y="500"/>
                      <a:pt x="787" y="498"/>
                      <a:pt x="787" y="498"/>
                    </a:cubicBezTo>
                    <a:cubicBezTo>
                      <a:pt x="787" y="498"/>
                      <a:pt x="787" y="498"/>
                      <a:pt x="787" y="498"/>
                    </a:cubicBezTo>
                    <a:cubicBezTo>
                      <a:pt x="787" y="498"/>
                      <a:pt x="792" y="494"/>
                      <a:pt x="792" y="494"/>
                    </a:cubicBezTo>
                    <a:cubicBezTo>
                      <a:pt x="792" y="494"/>
                      <a:pt x="793" y="493"/>
                      <a:pt x="793" y="493"/>
                    </a:cubicBezTo>
                    <a:cubicBezTo>
                      <a:pt x="793" y="493"/>
                      <a:pt x="798" y="483"/>
                      <a:pt x="798" y="483"/>
                    </a:cubicBezTo>
                    <a:cubicBezTo>
                      <a:pt x="798" y="483"/>
                      <a:pt x="798" y="482"/>
                      <a:pt x="798" y="482"/>
                    </a:cubicBezTo>
                    <a:cubicBezTo>
                      <a:pt x="798" y="482"/>
                      <a:pt x="804" y="435"/>
                      <a:pt x="804" y="435"/>
                    </a:cubicBezTo>
                    <a:cubicBezTo>
                      <a:pt x="804" y="435"/>
                      <a:pt x="804" y="432"/>
                      <a:pt x="804" y="432"/>
                    </a:cubicBezTo>
                    <a:cubicBezTo>
                      <a:pt x="804" y="432"/>
                      <a:pt x="807" y="406"/>
                      <a:pt x="807" y="406"/>
                    </a:cubicBezTo>
                    <a:cubicBezTo>
                      <a:pt x="807" y="406"/>
                      <a:pt x="810" y="423"/>
                      <a:pt x="810" y="423"/>
                    </a:cubicBezTo>
                    <a:cubicBezTo>
                      <a:pt x="810" y="423"/>
                      <a:pt x="813" y="444"/>
                      <a:pt x="813" y="444"/>
                    </a:cubicBezTo>
                    <a:cubicBezTo>
                      <a:pt x="813" y="444"/>
                      <a:pt x="815" y="435"/>
                      <a:pt x="815" y="435"/>
                    </a:cubicBezTo>
                    <a:cubicBezTo>
                      <a:pt x="815" y="435"/>
                      <a:pt x="821" y="342"/>
                      <a:pt x="821" y="342"/>
                    </a:cubicBezTo>
                    <a:cubicBezTo>
                      <a:pt x="821" y="342"/>
                      <a:pt x="822" y="335"/>
                      <a:pt x="822" y="335"/>
                    </a:cubicBezTo>
                    <a:cubicBezTo>
                      <a:pt x="822" y="335"/>
                      <a:pt x="826" y="431"/>
                      <a:pt x="826" y="431"/>
                    </a:cubicBezTo>
                    <a:cubicBezTo>
                      <a:pt x="826" y="431"/>
                      <a:pt x="827" y="436"/>
                      <a:pt x="827" y="436"/>
                    </a:cubicBezTo>
                    <a:cubicBezTo>
                      <a:pt x="827" y="436"/>
                      <a:pt x="832" y="475"/>
                      <a:pt x="832" y="475"/>
                    </a:cubicBezTo>
                    <a:cubicBezTo>
                      <a:pt x="832" y="475"/>
                      <a:pt x="833" y="476"/>
                      <a:pt x="833" y="476"/>
                    </a:cubicBezTo>
                    <a:cubicBezTo>
                      <a:pt x="833" y="476"/>
                      <a:pt x="838" y="454"/>
                      <a:pt x="838" y="454"/>
                    </a:cubicBezTo>
                    <a:cubicBezTo>
                      <a:pt x="838" y="454"/>
                      <a:pt x="838" y="453"/>
                      <a:pt x="838" y="453"/>
                    </a:cubicBezTo>
                    <a:cubicBezTo>
                      <a:pt x="838" y="453"/>
                      <a:pt x="843" y="487"/>
                      <a:pt x="843" y="487"/>
                    </a:cubicBezTo>
                    <a:cubicBezTo>
                      <a:pt x="843" y="487"/>
                      <a:pt x="844" y="488"/>
                      <a:pt x="844" y="488"/>
                    </a:cubicBezTo>
                    <a:cubicBezTo>
                      <a:pt x="844" y="488"/>
                      <a:pt x="849" y="499"/>
                      <a:pt x="849" y="499"/>
                    </a:cubicBezTo>
                    <a:cubicBezTo>
                      <a:pt x="849" y="499"/>
                      <a:pt x="849" y="499"/>
                      <a:pt x="849" y="499"/>
                    </a:cubicBezTo>
                    <a:cubicBezTo>
                      <a:pt x="849" y="499"/>
                      <a:pt x="855" y="502"/>
                      <a:pt x="855" y="502"/>
                    </a:cubicBezTo>
                    <a:cubicBezTo>
                      <a:pt x="855" y="502"/>
                      <a:pt x="855" y="502"/>
                      <a:pt x="855" y="502"/>
                    </a:cubicBezTo>
                    <a:cubicBezTo>
                      <a:pt x="855" y="502"/>
                      <a:pt x="860" y="504"/>
                      <a:pt x="860" y="504"/>
                    </a:cubicBezTo>
                    <a:cubicBezTo>
                      <a:pt x="860" y="504"/>
                      <a:pt x="861" y="504"/>
                      <a:pt x="861" y="504"/>
                    </a:cubicBezTo>
                    <a:cubicBezTo>
                      <a:pt x="861" y="504"/>
                      <a:pt x="866" y="504"/>
                      <a:pt x="866" y="504"/>
                    </a:cubicBezTo>
                    <a:cubicBezTo>
                      <a:pt x="866" y="504"/>
                      <a:pt x="869" y="504"/>
                      <a:pt x="869" y="504"/>
                    </a:cubicBezTo>
                    <a:cubicBezTo>
                      <a:pt x="869" y="504"/>
                      <a:pt x="872" y="504"/>
                      <a:pt x="872" y="504"/>
                    </a:cubicBezTo>
                    <a:cubicBezTo>
                      <a:pt x="872" y="504"/>
                      <a:pt x="873" y="504"/>
                      <a:pt x="873" y="504"/>
                    </a:cubicBezTo>
                    <a:cubicBezTo>
                      <a:pt x="873" y="504"/>
                      <a:pt x="876" y="504"/>
                      <a:pt x="876" y="504"/>
                    </a:cubicBezTo>
                    <a:cubicBezTo>
                      <a:pt x="876" y="504"/>
                      <a:pt x="878" y="504"/>
                      <a:pt x="878" y="504"/>
                    </a:cubicBezTo>
                    <a:cubicBezTo>
                      <a:pt x="878" y="504"/>
                      <a:pt x="881" y="504"/>
                      <a:pt x="881" y="504"/>
                    </a:cubicBezTo>
                    <a:cubicBezTo>
                      <a:pt x="881" y="504"/>
                      <a:pt x="884" y="504"/>
                      <a:pt x="884" y="504"/>
                    </a:cubicBezTo>
                    <a:cubicBezTo>
                      <a:pt x="884" y="504"/>
                      <a:pt x="889" y="504"/>
                      <a:pt x="889" y="504"/>
                    </a:cubicBezTo>
                    <a:cubicBezTo>
                      <a:pt x="889" y="504"/>
                      <a:pt x="890" y="503"/>
                      <a:pt x="890" y="503"/>
                    </a:cubicBezTo>
                    <a:cubicBezTo>
                      <a:pt x="890" y="503"/>
                      <a:pt x="894" y="504"/>
                      <a:pt x="894" y="504"/>
                    </a:cubicBezTo>
                    <a:cubicBezTo>
                      <a:pt x="894" y="504"/>
                      <a:pt x="896" y="504"/>
                      <a:pt x="896" y="504"/>
                    </a:cubicBezTo>
                    <a:cubicBezTo>
                      <a:pt x="896" y="504"/>
                      <a:pt x="899" y="504"/>
                      <a:pt x="899" y="504"/>
                    </a:cubicBezTo>
                    <a:cubicBezTo>
                      <a:pt x="899" y="504"/>
                      <a:pt x="900" y="504"/>
                      <a:pt x="900" y="504"/>
                    </a:cubicBezTo>
                    <a:cubicBezTo>
                      <a:pt x="900" y="504"/>
                      <a:pt x="902" y="503"/>
                      <a:pt x="902" y="503"/>
                    </a:cubicBezTo>
                    <a:cubicBezTo>
                      <a:pt x="902" y="503"/>
                      <a:pt x="906" y="504"/>
                      <a:pt x="906" y="504"/>
                    </a:cubicBezTo>
                    <a:cubicBezTo>
                      <a:pt x="906" y="504"/>
                      <a:pt x="910" y="503"/>
                      <a:pt x="910" y="503"/>
                    </a:cubicBezTo>
                    <a:cubicBezTo>
                      <a:pt x="910" y="503"/>
                      <a:pt x="912" y="503"/>
                      <a:pt x="912" y="503"/>
                    </a:cubicBezTo>
                    <a:cubicBezTo>
                      <a:pt x="912" y="503"/>
                      <a:pt x="917" y="503"/>
                      <a:pt x="917" y="503"/>
                    </a:cubicBezTo>
                    <a:cubicBezTo>
                      <a:pt x="917" y="503"/>
                      <a:pt x="917" y="503"/>
                      <a:pt x="917" y="503"/>
                    </a:cubicBezTo>
                    <a:cubicBezTo>
                      <a:pt x="917" y="503"/>
                      <a:pt x="921" y="503"/>
                      <a:pt x="921" y="503"/>
                    </a:cubicBezTo>
                    <a:cubicBezTo>
                      <a:pt x="921" y="503"/>
                      <a:pt x="923" y="503"/>
                      <a:pt x="923" y="503"/>
                    </a:cubicBezTo>
                    <a:cubicBezTo>
                      <a:pt x="923" y="503"/>
                      <a:pt x="926" y="502"/>
                      <a:pt x="926" y="502"/>
                    </a:cubicBezTo>
                    <a:cubicBezTo>
                      <a:pt x="926" y="502"/>
                      <a:pt x="928" y="502"/>
                      <a:pt x="928" y="502"/>
                    </a:cubicBezTo>
                    <a:cubicBezTo>
                      <a:pt x="928" y="502"/>
                      <a:pt x="934" y="501"/>
                      <a:pt x="934" y="501"/>
                    </a:cubicBezTo>
                    <a:cubicBezTo>
                      <a:pt x="934" y="501"/>
                      <a:pt x="934" y="501"/>
                      <a:pt x="934" y="501"/>
                    </a:cubicBezTo>
                    <a:cubicBezTo>
                      <a:pt x="934" y="501"/>
                      <a:pt x="940" y="499"/>
                      <a:pt x="940" y="499"/>
                    </a:cubicBezTo>
                    <a:cubicBezTo>
                      <a:pt x="940" y="499"/>
                      <a:pt x="940" y="499"/>
                      <a:pt x="940" y="499"/>
                    </a:cubicBezTo>
                    <a:cubicBezTo>
                      <a:pt x="940" y="499"/>
                      <a:pt x="945" y="495"/>
                      <a:pt x="945" y="495"/>
                    </a:cubicBezTo>
                    <a:cubicBezTo>
                      <a:pt x="945" y="495"/>
                      <a:pt x="945" y="495"/>
                      <a:pt x="945" y="495"/>
                    </a:cubicBezTo>
                    <a:cubicBezTo>
                      <a:pt x="945" y="495"/>
                      <a:pt x="951" y="485"/>
                      <a:pt x="951" y="485"/>
                    </a:cubicBezTo>
                    <a:cubicBezTo>
                      <a:pt x="951" y="485"/>
                      <a:pt x="951" y="484"/>
                      <a:pt x="951" y="484"/>
                    </a:cubicBezTo>
                    <a:cubicBezTo>
                      <a:pt x="951" y="484"/>
                      <a:pt x="956" y="449"/>
                      <a:pt x="956" y="449"/>
                    </a:cubicBezTo>
                    <a:cubicBezTo>
                      <a:pt x="956" y="449"/>
                      <a:pt x="957" y="448"/>
                      <a:pt x="957" y="448"/>
                    </a:cubicBezTo>
                    <a:cubicBezTo>
                      <a:pt x="957" y="448"/>
                      <a:pt x="962" y="465"/>
                      <a:pt x="962" y="465"/>
                    </a:cubicBezTo>
                    <a:cubicBezTo>
                      <a:pt x="962" y="465"/>
                      <a:pt x="963" y="465"/>
                      <a:pt x="963" y="465"/>
                    </a:cubicBezTo>
                    <a:cubicBezTo>
                      <a:pt x="963" y="465"/>
                      <a:pt x="968" y="429"/>
                      <a:pt x="968" y="429"/>
                    </a:cubicBezTo>
                    <a:cubicBezTo>
                      <a:pt x="968" y="429"/>
                      <a:pt x="968" y="426"/>
                      <a:pt x="968" y="426"/>
                    </a:cubicBezTo>
                    <a:cubicBezTo>
                      <a:pt x="968" y="426"/>
                      <a:pt x="971" y="397"/>
                      <a:pt x="971" y="397"/>
                    </a:cubicBezTo>
                    <a:cubicBezTo>
                      <a:pt x="971" y="397"/>
                      <a:pt x="974" y="426"/>
                      <a:pt x="974" y="426"/>
                    </a:cubicBezTo>
                    <a:cubicBezTo>
                      <a:pt x="974" y="426"/>
                      <a:pt x="979" y="467"/>
                      <a:pt x="979" y="467"/>
                    </a:cubicBezTo>
                    <a:cubicBezTo>
                      <a:pt x="979" y="467"/>
                      <a:pt x="979" y="467"/>
                      <a:pt x="979" y="467"/>
                    </a:cubicBezTo>
                    <a:cubicBezTo>
                      <a:pt x="979" y="467"/>
                      <a:pt x="985" y="440"/>
                      <a:pt x="985" y="440"/>
                    </a:cubicBezTo>
                    <a:cubicBezTo>
                      <a:pt x="985" y="440"/>
                      <a:pt x="985" y="440"/>
                      <a:pt x="985" y="440"/>
                    </a:cubicBezTo>
                    <a:cubicBezTo>
                      <a:pt x="985" y="440"/>
                      <a:pt x="990" y="482"/>
                      <a:pt x="990" y="482"/>
                    </a:cubicBezTo>
                    <a:cubicBezTo>
                      <a:pt x="990" y="482"/>
                      <a:pt x="991" y="483"/>
                      <a:pt x="991" y="483"/>
                    </a:cubicBezTo>
                    <a:cubicBezTo>
                      <a:pt x="991" y="483"/>
                      <a:pt x="996" y="496"/>
                      <a:pt x="996" y="496"/>
                    </a:cubicBezTo>
                    <a:cubicBezTo>
                      <a:pt x="996" y="496"/>
                      <a:pt x="996" y="496"/>
                      <a:pt x="996" y="496"/>
                    </a:cubicBezTo>
                    <a:cubicBezTo>
                      <a:pt x="996" y="496"/>
                      <a:pt x="1001" y="498"/>
                      <a:pt x="1001" y="498"/>
                    </a:cubicBezTo>
                    <a:cubicBezTo>
                      <a:pt x="1001" y="498"/>
                      <a:pt x="1004" y="499"/>
                      <a:pt x="1004" y="499"/>
                    </a:cubicBezTo>
                    <a:cubicBezTo>
                      <a:pt x="1004" y="499"/>
                      <a:pt x="1007" y="497"/>
                      <a:pt x="1007" y="497"/>
                    </a:cubicBezTo>
                    <a:cubicBezTo>
                      <a:pt x="1007" y="497"/>
                      <a:pt x="1008" y="496"/>
                      <a:pt x="1008" y="496"/>
                    </a:cubicBezTo>
                    <a:cubicBezTo>
                      <a:pt x="1008" y="496"/>
                      <a:pt x="1013" y="490"/>
                      <a:pt x="1013" y="490"/>
                    </a:cubicBezTo>
                    <a:cubicBezTo>
                      <a:pt x="1013" y="490"/>
                      <a:pt x="1015" y="490"/>
                      <a:pt x="1015" y="490"/>
                    </a:cubicBezTo>
                    <a:cubicBezTo>
                      <a:pt x="1015" y="490"/>
                      <a:pt x="1019" y="486"/>
                      <a:pt x="1019" y="486"/>
                    </a:cubicBezTo>
                    <a:cubicBezTo>
                      <a:pt x="1019" y="486"/>
                      <a:pt x="1019" y="486"/>
                      <a:pt x="1019" y="486"/>
                    </a:cubicBezTo>
                    <a:cubicBezTo>
                      <a:pt x="1019" y="486"/>
                      <a:pt x="1024" y="456"/>
                      <a:pt x="1024" y="456"/>
                    </a:cubicBezTo>
                    <a:cubicBezTo>
                      <a:pt x="1024" y="456"/>
                      <a:pt x="1027" y="446"/>
                      <a:pt x="1027" y="446"/>
                    </a:cubicBezTo>
                    <a:cubicBezTo>
                      <a:pt x="1027" y="446"/>
                      <a:pt x="1030" y="459"/>
                      <a:pt x="1030" y="459"/>
                    </a:cubicBezTo>
                    <a:cubicBezTo>
                      <a:pt x="1030" y="459"/>
                      <a:pt x="1032" y="463"/>
                      <a:pt x="1032" y="463"/>
                    </a:cubicBezTo>
                    <a:cubicBezTo>
                      <a:pt x="1032" y="463"/>
                      <a:pt x="1036" y="457"/>
                      <a:pt x="1036" y="457"/>
                    </a:cubicBezTo>
                    <a:cubicBezTo>
                      <a:pt x="1036" y="457"/>
                      <a:pt x="1036" y="456"/>
                      <a:pt x="1036" y="456"/>
                    </a:cubicBezTo>
                    <a:cubicBezTo>
                      <a:pt x="1036" y="456"/>
                      <a:pt x="1039" y="446"/>
                      <a:pt x="1039" y="446"/>
                    </a:cubicBezTo>
                    <a:cubicBezTo>
                      <a:pt x="1039" y="446"/>
                      <a:pt x="1042" y="457"/>
                      <a:pt x="1042" y="457"/>
                    </a:cubicBezTo>
                    <a:cubicBezTo>
                      <a:pt x="1042" y="457"/>
                      <a:pt x="1045" y="468"/>
                      <a:pt x="1045" y="468"/>
                    </a:cubicBezTo>
                    <a:cubicBezTo>
                      <a:pt x="1045" y="468"/>
                      <a:pt x="1048" y="463"/>
                      <a:pt x="1048" y="463"/>
                    </a:cubicBezTo>
                    <a:cubicBezTo>
                      <a:pt x="1048" y="463"/>
                      <a:pt x="1053" y="470"/>
                      <a:pt x="1053" y="470"/>
                    </a:cubicBezTo>
                    <a:cubicBezTo>
                      <a:pt x="1053" y="470"/>
                      <a:pt x="1053" y="471"/>
                      <a:pt x="1053" y="471"/>
                    </a:cubicBezTo>
                    <a:cubicBezTo>
                      <a:pt x="1053" y="471"/>
                      <a:pt x="1058" y="490"/>
                      <a:pt x="1058" y="490"/>
                    </a:cubicBezTo>
                    <a:cubicBezTo>
                      <a:pt x="1058" y="490"/>
                      <a:pt x="1059" y="490"/>
                      <a:pt x="1059" y="490"/>
                    </a:cubicBezTo>
                    <a:cubicBezTo>
                      <a:pt x="1059" y="490"/>
                      <a:pt x="1063" y="477"/>
                      <a:pt x="1063" y="477"/>
                    </a:cubicBezTo>
                    <a:cubicBezTo>
                      <a:pt x="1063" y="477"/>
                      <a:pt x="1064" y="480"/>
                      <a:pt x="1064" y="480"/>
                    </a:cubicBezTo>
                    <a:cubicBezTo>
                      <a:pt x="1064" y="480"/>
                      <a:pt x="1070" y="500"/>
                      <a:pt x="1070" y="500"/>
                    </a:cubicBezTo>
                    <a:cubicBezTo>
                      <a:pt x="1070" y="500"/>
                      <a:pt x="1073" y="501"/>
                      <a:pt x="1073" y="501"/>
                    </a:cubicBezTo>
                    <a:cubicBezTo>
                      <a:pt x="1073" y="501"/>
                      <a:pt x="1075" y="500"/>
                      <a:pt x="1075" y="500"/>
                    </a:cubicBezTo>
                    <a:cubicBezTo>
                      <a:pt x="1075" y="500"/>
                      <a:pt x="1075" y="500"/>
                      <a:pt x="1075" y="500"/>
                    </a:cubicBezTo>
                    <a:cubicBezTo>
                      <a:pt x="1075" y="500"/>
                      <a:pt x="1079" y="494"/>
                      <a:pt x="1079" y="494"/>
                    </a:cubicBezTo>
                    <a:cubicBezTo>
                      <a:pt x="1079" y="494"/>
                      <a:pt x="1081" y="497"/>
                      <a:pt x="1081" y="497"/>
                    </a:cubicBezTo>
                    <a:cubicBezTo>
                      <a:pt x="1081" y="497"/>
                      <a:pt x="1087" y="504"/>
                      <a:pt x="1087" y="504"/>
                    </a:cubicBezTo>
                    <a:cubicBezTo>
                      <a:pt x="1087" y="504"/>
                      <a:pt x="1087" y="504"/>
                      <a:pt x="1087" y="504"/>
                    </a:cubicBezTo>
                    <a:cubicBezTo>
                      <a:pt x="1087" y="504"/>
                      <a:pt x="1092" y="505"/>
                      <a:pt x="1092" y="505"/>
                    </a:cubicBezTo>
                    <a:cubicBezTo>
                      <a:pt x="1092" y="505"/>
                      <a:pt x="1093" y="505"/>
                      <a:pt x="1093" y="505"/>
                    </a:cubicBezTo>
                    <a:cubicBezTo>
                      <a:pt x="1093" y="505"/>
                      <a:pt x="1098" y="506"/>
                      <a:pt x="1098" y="506"/>
                    </a:cubicBezTo>
                    <a:cubicBezTo>
                      <a:pt x="1098" y="506"/>
                      <a:pt x="1099" y="505"/>
                      <a:pt x="1099" y="505"/>
                    </a:cubicBezTo>
                    <a:cubicBezTo>
                      <a:pt x="1099" y="505"/>
                      <a:pt x="1101" y="506"/>
                      <a:pt x="1101" y="506"/>
                    </a:cubicBezTo>
                    <a:cubicBezTo>
                      <a:pt x="1101" y="506"/>
                      <a:pt x="1106" y="506"/>
                      <a:pt x="1106" y="506"/>
                    </a:cubicBezTo>
                    <a:cubicBezTo>
                      <a:pt x="1106" y="506"/>
                      <a:pt x="1107" y="505"/>
                      <a:pt x="1107" y="505"/>
                    </a:cubicBezTo>
                    <a:cubicBezTo>
                      <a:pt x="1107" y="505"/>
                      <a:pt x="1110" y="505"/>
                      <a:pt x="1110" y="505"/>
                    </a:cubicBezTo>
                    <a:cubicBezTo>
                      <a:pt x="1110" y="505"/>
                      <a:pt x="1113" y="506"/>
                      <a:pt x="1113" y="506"/>
                    </a:cubicBezTo>
                    <a:cubicBezTo>
                      <a:pt x="1113" y="506"/>
                      <a:pt x="1116" y="506"/>
                      <a:pt x="1116" y="506"/>
                    </a:cubicBezTo>
                    <a:cubicBezTo>
                      <a:pt x="1116" y="506"/>
                      <a:pt x="1119" y="506"/>
                      <a:pt x="1119" y="506"/>
                    </a:cubicBezTo>
                    <a:cubicBezTo>
                      <a:pt x="1119" y="506"/>
                      <a:pt x="1122" y="506"/>
                      <a:pt x="1122" y="506"/>
                    </a:cubicBezTo>
                    <a:cubicBezTo>
                      <a:pt x="1122" y="506"/>
                      <a:pt x="1126" y="506"/>
                      <a:pt x="1126" y="506"/>
                    </a:cubicBezTo>
                    <a:cubicBezTo>
                      <a:pt x="1126" y="506"/>
                      <a:pt x="1127" y="506"/>
                      <a:pt x="1127" y="506"/>
                    </a:cubicBezTo>
                    <a:cubicBezTo>
                      <a:pt x="1127" y="506"/>
                      <a:pt x="1132" y="506"/>
                      <a:pt x="1132" y="506"/>
                    </a:cubicBezTo>
                    <a:cubicBezTo>
                      <a:pt x="1132" y="506"/>
                      <a:pt x="1133" y="506"/>
                      <a:pt x="1133" y="506"/>
                    </a:cubicBezTo>
                    <a:cubicBezTo>
                      <a:pt x="1133" y="506"/>
                      <a:pt x="1135" y="505"/>
                      <a:pt x="1135" y="505"/>
                    </a:cubicBezTo>
                    <a:cubicBezTo>
                      <a:pt x="1135" y="505"/>
                      <a:pt x="1139" y="505"/>
                      <a:pt x="1139" y="505"/>
                    </a:cubicBezTo>
                    <a:cubicBezTo>
                      <a:pt x="1139" y="505"/>
                      <a:pt x="1142" y="505"/>
                      <a:pt x="1142" y="505"/>
                    </a:cubicBezTo>
                    <a:cubicBezTo>
                      <a:pt x="1142" y="505"/>
                      <a:pt x="1145" y="505"/>
                      <a:pt x="1145" y="505"/>
                    </a:cubicBezTo>
                    <a:cubicBezTo>
                      <a:pt x="1145" y="505"/>
                      <a:pt x="1149" y="506"/>
                      <a:pt x="1149" y="506"/>
                    </a:cubicBezTo>
                    <a:cubicBezTo>
                      <a:pt x="1149" y="506"/>
                      <a:pt x="1151" y="506"/>
                      <a:pt x="1151" y="506"/>
                    </a:cubicBezTo>
                    <a:cubicBezTo>
                      <a:pt x="1151" y="506"/>
                      <a:pt x="1154" y="505"/>
                      <a:pt x="1154" y="505"/>
                    </a:cubicBezTo>
                    <a:cubicBezTo>
                      <a:pt x="1154" y="505"/>
                      <a:pt x="1156" y="505"/>
                      <a:pt x="1156" y="505"/>
                    </a:cubicBezTo>
                    <a:cubicBezTo>
                      <a:pt x="1156" y="505"/>
                      <a:pt x="1160" y="506"/>
                      <a:pt x="1160" y="506"/>
                    </a:cubicBezTo>
                    <a:cubicBezTo>
                      <a:pt x="1160" y="506"/>
                      <a:pt x="1161" y="506"/>
                      <a:pt x="1161" y="506"/>
                    </a:cubicBezTo>
                    <a:cubicBezTo>
                      <a:pt x="1161" y="506"/>
                      <a:pt x="1164" y="506"/>
                      <a:pt x="1164" y="506"/>
                    </a:cubicBezTo>
                    <a:cubicBezTo>
                      <a:pt x="1164" y="506"/>
                      <a:pt x="1169" y="506"/>
                      <a:pt x="1169" y="506"/>
                    </a:cubicBezTo>
                    <a:cubicBezTo>
                      <a:pt x="1169" y="506"/>
                      <a:pt x="1171" y="506"/>
                      <a:pt x="1171" y="506"/>
                    </a:cubicBezTo>
                    <a:cubicBezTo>
                      <a:pt x="1171" y="506"/>
                      <a:pt x="1172" y="506"/>
                      <a:pt x="1172" y="506"/>
                    </a:cubicBezTo>
                    <a:cubicBezTo>
                      <a:pt x="1172" y="506"/>
                      <a:pt x="1175" y="507"/>
                      <a:pt x="1175" y="507"/>
                    </a:cubicBezTo>
                    <a:cubicBezTo>
                      <a:pt x="1175" y="507"/>
                      <a:pt x="1180" y="506"/>
                      <a:pt x="1180" y="506"/>
                    </a:cubicBezTo>
                    <a:cubicBezTo>
                      <a:pt x="1180" y="506"/>
                      <a:pt x="1182" y="507"/>
                      <a:pt x="1182" y="507"/>
                    </a:cubicBezTo>
                    <a:cubicBezTo>
                      <a:pt x="1182" y="507"/>
                      <a:pt x="1185" y="506"/>
                      <a:pt x="1185" y="506"/>
                    </a:cubicBezTo>
                    <a:cubicBezTo>
                      <a:pt x="1185" y="506"/>
                      <a:pt x="1187" y="507"/>
                      <a:pt x="1187" y="507"/>
                    </a:cubicBezTo>
                    <a:cubicBezTo>
                      <a:pt x="1187" y="507"/>
                      <a:pt x="1191" y="506"/>
                      <a:pt x="1191" y="506"/>
                    </a:cubicBezTo>
                    <a:cubicBezTo>
                      <a:pt x="1191" y="506"/>
                      <a:pt x="1191" y="507"/>
                      <a:pt x="1191" y="507"/>
                    </a:cubicBezTo>
                    <a:cubicBezTo>
                      <a:pt x="1191" y="507"/>
                      <a:pt x="1196" y="506"/>
                      <a:pt x="1196" y="506"/>
                    </a:cubicBezTo>
                    <a:cubicBezTo>
                      <a:pt x="1196" y="506"/>
                      <a:pt x="1197" y="507"/>
                      <a:pt x="1197" y="507"/>
                    </a:cubicBezTo>
                    <a:cubicBezTo>
                      <a:pt x="1197" y="507"/>
                      <a:pt x="1204" y="506"/>
                      <a:pt x="1204" y="506"/>
                    </a:cubicBezTo>
                    <a:cubicBezTo>
                      <a:pt x="1204" y="506"/>
                      <a:pt x="1205" y="507"/>
                      <a:pt x="1205" y="507"/>
                    </a:cubicBezTo>
                    <a:cubicBezTo>
                      <a:pt x="1205" y="507"/>
                      <a:pt x="1209" y="506"/>
                      <a:pt x="1209" y="506"/>
                    </a:cubicBezTo>
                    <a:cubicBezTo>
                      <a:pt x="1209" y="506"/>
                      <a:pt x="1211" y="507"/>
                      <a:pt x="1211" y="507"/>
                    </a:cubicBezTo>
                    <a:cubicBezTo>
                      <a:pt x="1211" y="507"/>
                      <a:pt x="1213" y="507"/>
                      <a:pt x="1213" y="507"/>
                    </a:cubicBezTo>
                    <a:cubicBezTo>
                      <a:pt x="1213" y="507"/>
                      <a:pt x="1216" y="507"/>
                      <a:pt x="1216" y="507"/>
                    </a:cubicBezTo>
                    <a:cubicBezTo>
                      <a:pt x="1216" y="507"/>
                      <a:pt x="1219" y="507"/>
                      <a:pt x="1219" y="507"/>
                    </a:cubicBezTo>
                    <a:cubicBezTo>
                      <a:pt x="1219" y="507"/>
                      <a:pt x="1220" y="507"/>
                      <a:pt x="1220" y="507"/>
                    </a:cubicBezTo>
                    <a:cubicBezTo>
                      <a:pt x="1220" y="507"/>
                      <a:pt x="1223" y="507"/>
                      <a:pt x="1223" y="507"/>
                    </a:cubicBezTo>
                    <a:cubicBezTo>
                      <a:pt x="1223" y="507"/>
                      <a:pt x="1227" y="507"/>
                      <a:pt x="1227" y="507"/>
                    </a:cubicBezTo>
                    <a:cubicBezTo>
                      <a:pt x="1227" y="507"/>
                      <a:pt x="1230" y="507"/>
                      <a:pt x="1230" y="507"/>
                    </a:cubicBezTo>
                    <a:cubicBezTo>
                      <a:pt x="1230" y="507"/>
                      <a:pt x="1233" y="507"/>
                      <a:pt x="1233" y="507"/>
                    </a:cubicBezTo>
                    <a:cubicBezTo>
                      <a:pt x="1233" y="507"/>
                      <a:pt x="1237" y="507"/>
                      <a:pt x="1237" y="507"/>
                    </a:cubicBezTo>
                    <a:cubicBezTo>
                      <a:pt x="1237" y="507"/>
                      <a:pt x="1239" y="507"/>
                      <a:pt x="1239" y="507"/>
                    </a:cubicBezTo>
                    <a:cubicBezTo>
                      <a:pt x="1239" y="507"/>
                      <a:pt x="1240" y="507"/>
                      <a:pt x="1240" y="507"/>
                    </a:cubicBezTo>
                    <a:cubicBezTo>
                      <a:pt x="1240" y="507"/>
                      <a:pt x="1243" y="507"/>
                      <a:pt x="1243" y="507"/>
                    </a:cubicBezTo>
                    <a:cubicBezTo>
                      <a:pt x="1243" y="507"/>
                      <a:pt x="1246" y="507"/>
                      <a:pt x="1246" y="507"/>
                    </a:cubicBezTo>
                    <a:cubicBezTo>
                      <a:pt x="1246" y="507"/>
                      <a:pt x="1251" y="507"/>
                      <a:pt x="1251" y="507"/>
                    </a:cubicBezTo>
                    <a:cubicBezTo>
                      <a:pt x="1251" y="507"/>
                      <a:pt x="1252" y="507"/>
                      <a:pt x="1252" y="507"/>
                    </a:cubicBezTo>
                    <a:cubicBezTo>
                      <a:pt x="1252" y="507"/>
                      <a:pt x="1255" y="507"/>
                      <a:pt x="1255" y="507"/>
                    </a:cubicBezTo>
                    <a:cubicBezTo>
                      <a:pt x="1255" y="507"/>
                      <a:pt x="1260" y="507"/>
                      <a:pt x="1260" y="507"/>
                    </a:cubicBezTo>
                    <a:cubicBezTo>
                      <a:pt x="1260" y="507"/>
                      <a:pt x="1260" y="507"/>
                      <a:pt x="1260" y="507"/>
                    </a:cubicBezTo>
                    <a:cubicBezTo>
                      <a:pt x="1260" y="507"/>
                      <a:pt x="1263" y="507"/>
                      <a:pt x="1263" y="507"/>
                    </a:cubicBezTo>
                    <a:cubicBezTo>
                      <a:pt x="1263" y="507"/>
                      <a:pt x="1267" y="507"/>
                      <a:pt x="1267" y="507"/>
                    </a:cubicBezTo>
                    <a:cubicBezTo>
                      <a:pt x="1267" y="507"/>
                      <a:pt x="1271" y="507"/>
                      <a:pt x="1271" y="507"/>
                    </a:cubicBezTo>
                    <a:cubicBezTo>
                      <a:pt x="1271" y="507"/>
                      <a:pt x="1273" y="506"/>
                      <a:pt x="1273" y="506"/>
                    </a:cubicBezTo>
                    <a:cubicBezTo>
                      <a:pt x="1273" y="506"/>
                      <a:pt x="1273" y="506"/>
                      <a:pt x="1273" y="506"/>
                    </a:cubicBezTo>
                    <a:cubicBezTo>
                      <a:pt x="1273" y="506"/>
                      <a:pt x="1278" y="505"/>
                      <a:pt x="1278" y="505"/>
                    </a:cubicBezTo>
                    <a:cubicBezTo>
                      <a:pt x="1278" y="505"/>
                      <a:pt x="1279" y="505"/>
                      <a:pt x="1279" y="505"/>
                    </a:cubicBezTo>
                    <a:cubicBezTo>
                      <a:pt x="1279" y="505"/>
                      <a:pt x="1285" y="503"/>
                      <a:pt x="1285" y="503"/>
                    </a:cubicBezTo>
                    <a:cubicBezTo>
                      <a:pt x="1285" y="503"/>
                      <a:pt x="1285" y="503"/>
                      <a:pt x="1285" y="503"/>
                    </a:cubicBezTo>
                    <a:cubicBezTo>
                      <a:pt x="1285" y="503"/>
                      <a:pt x="1290" y="492"/>
                      <a:pt x="1290" y="492"/>
                    </a:cubicBezTo>
                    <a:cubicBezTo>
                      <a:pt x="1290" y="492"/>
                      <a:pt x="1290" y="491"/>
                      <a:pt x="1290" y="491"/>
                    </a:cubicBezTo>
                    <a:cubicBezTo>
                      <a:pt x="1290" y="491"/>
                      <a:pt x="1296" y="467"/>
                      <a:pt x="1296" y="467"/>
                    </a:cubicBezTo>
                    <a:cubicBezTo>
                      <a:pt x="1296" y="467"/>
                      <a:pt x="1296" y="468"/>
                      <a:pt x="1296" y="468"/>
                    </a:cubicBezTo>
                    <a:cubicBezTo>
                      <a:pt x="1296" y="468"/>
                      <a:pt x="1301" y="495"/>
                      <a:pt x="1301" y="495"/>
                    </a:cubicBezTo>
                    <a:cubicBezTo>
                      <a:pt x="1301" y="495"/>
                      <a:pt x="1302" y="495"/>
                      <a:pt x="1302" y="495"/>
                    </a:cubicBezTo>
                    <a:cubicBezTo>
                      <a:pt x="1302" y="495"/>
                      <a:pt x="1307" y="488"/>
                      <a:pt x="1307" y="488"/>
                    </a:cubicBezTo>
                    <a:cubicBezTo>
                      <a:pt x="1307" y="488"/>
                      <a:pt x="1308" y="487"/>
                      <a:pt x="1308" y="487"/>
                    </a:cubicBezTo>
                    <a:cubicBezTo>
                      <a:pt x="1308" y="487"/>
                      <a:pt x="1313" y="501"/>
                      <a:pt x="1313" y="501"/>
                    </a:cubicBezTo>
                    <a:cubicBezTo>
                      <a:pt x="1313" y="501"/>
                      <a:pt x="1313" y="502"/>
                      <a:pt x="1313" y="502"/>
                    </a:cubicBezTo>
                    <a:cubicBezTo>
                      <a:pt x="1313" y="502"/>
                      <a:pt x="1319" y="505"/>
                      <a:pt x="1319" y="505"/>
                    </a:cubicBezTo>
                    <a:cubicBezTo>
                      <a:pt x="1319" y="505"/>
                      <a:pt x="1319" y="505"/>
                      <a:pt x="1319" y="505"/>
                    </a:cubicBezTo>
                    <a:cubicBezTo>
                      <a:pt x="1319" y="505"/>
                      <a:pt x="1324" y="506"/>
                      <a:pt x="1324" y="506"/>
                    </a:cubicBezTo>
                    <a:cubicBezTo>
                      <a:pt x="1324" y="506"/>
                      <a:pt x="1326" y="506"/>
                      <a:pt x="1326" y="506"/>
                    </a:cubicBezTo>
                    <a:cubicBezTo>
                      <a:pt x="1326" y="506"/>
                      <a:pt x="1329" y="507"/>
                      <a:pt x="1329" y="507"/>
                    </a:cubicBezTo>
                    <a:cubicBezTo>
                      <a:pt x="1329" y="507"/>
                      <a:pt x="1330" y="506"/>
                      <a:pt x="1330" y="506"/>
                    </a:cubicBezTo>
                    <a:cubicBezTo>
                      <a:pt x="1330" y="506"/>
                      <a:pt x="1332" y="507"/>
                      <a:pt x="1332" y="507"/>
                    </a:cubicBezTo>
                    <a:cubicBezTo>
                      <a:pt x="1332" y="507"/>
                      <a:pt x="1336" y="507"/>
                      <a:pt x="1336" y="507"/>
                    </a:cubicBezTo>
                    <a:cubicBezTo>
                      <a:pt x="1336" y="507"/>
                      <a:pt x="1339" y="507"/>
                      <a:pt x="1339" y="507"/>
                    </a:cubicBezTo>
                    <a:cubicBezTo>
                      <a:pt x="1339" y="507"/>
                      <a:pt x="1342" y="507"/>
                      <a:pt x="1342" y="507"/>
                    </a:cubicBezTo>
                    <a:cubicBezTo>
                      <a:pt x="1342" y="507"/>
                      <a:pt x="1346" y="507"/>
                      <a:pt x="1346" y="507"/>
                    </a:cubicBezTo>
                    <a:cubicBezTo>
                      <a:pt x="1346" y="507"/>
                      <a:pt x="1348" y="507"/>
                      <a:pt x="1348" y="507"/>
                    </a:cubicBezTo>
                    <a:cubicBezTo>
                      <a:pt x="1348" y="507"/>
                      <a:pt x="1350" y="507"/>
                      <a:pt x="1350" y="507"/>
                    </a:cubicBezTo>
                    <a:cubicBezTo>
                      <a:pt x="1350" y="507"/>
                      <a:pt x="1355" y="507"/>
                      <a:pt x="1355" y="507"/>
                    </a:cubicBezTo>
                    <a:cubicBezTo>
                      <a:pt x="1355" y="507"/>
                      <a:pt x="1357" y="507"/>
                      <a:pt x="1357" y="507"/>
                    </a:cubicBezTo>
                    <a:cubicBezTo>
                      <a:pt x="1357" y="507"/>
                      <a:pt x="1360" y="507"/>
                      <a:pt x="1360" y="507"/>
                    </a:cubicBezTo>
                    <a:cubicBezTo>
                      <a:pt x="1360" y="507"/>
                      <a:pt x="1363" y="507"/>
                      <a:pt x="1363" y="507"/>
                    </a:cubicBezTo>
                    <a:cubicBezTo>
                      <a:pt x="1363" y="507"/>
                      <a:pt x="1364" y="507"/>
                      <a:pt x="1364" y="507"/>
                    </a:cubicBezTo>
                    <a:cubicBezTo>
                      <a:pt x="1364" y="507"/>
                      <a:pt x="1369" y="507"/>
                      <a:pt x="1369" y="507"/>
                    </a:cubicBezTo>
                    <a:cubicBezTo>
                      <a:pt x="1369" y="507"/>
                      <a:pt x="1370" y="507"/>
                      <a:pt x="1370" y="507"/>
                    </a:cubicBezTo>
                    <a:cubicBezTo>
                      <a:pt x="1370" y="507"/>
                      <a:pt x="1372" y="507"/>
                      <a:pt x="1372" y="507"/>
                    </a:cubicBezTo>
                    <a:cubicBezTo>
                      <a:pt x="1372" y="507"/>
                      <a:pt x="1376" y="507"/>
                      <a:pt x="1376" y="507"/>
                    </a:cubicBezTo>
                    <a:cubicBezTo>
                      <a:pt x="1376" y="507"/>
                      <a:pt x="1378" y="507"/>
                      <a:pt x="1378" y="507"/>
                    </a:cubicBezTo>
                    <a:cubicBezTo>
                      <a:pt x="1378" y="507"/>
                      <a:pt x="1382" y="507"/>
                      <a:pt x="1382" y="507"/>
                    </a:cubicBezTo>
                    <a:cubicBezTo>
                      <a:pt x="1382" y="507"/>
                      <a:pt x="1383" y="507"/>
                      <a:pt x="1383" y="507"/>
                    </a:cubicBezTo>
                    <a:cubicBezTo>
                      <a:pt x="1383" y="507"/>
                      <a:pt x="1387" y="507"/>
                      <a:pt x="1387" y="507"/>
                    </a:cubicBezTo>
                    <a:cubicBezTo>
                      <a:pt x="1387" y="507"/>
                      <a:pt x="1389" y="507"/>
                      <a:pt x="1389" y="507"/>
                    </a:cubicBezTo>
                    <a:cubicBezTo>
                      <a:pt x="1389" y="507"/>
                      <a:pt x="1393" y="507"/>
                      <a:pt x="1393" y="507"/>
                    </a:cubicBezTo>
                    <a:cubicBezTo>
                      <a:pt x="1393" y="507"/>
                      <a:pt x="1398" y="507"/>
                      <a:pt x="1398" y="507"/>
                    </a:cubicBezTo>
                    <a:cubicBezTo>
                      <a:pt x="1398" y="507"/>
                      <a:pt x="1398" y="507"/>
                      <a:pt x="1398" y="507"/>
                    </a:cubicBezTo>
                    <a:cubicBezTo>
                      <a:pt x="1398" y="507"/>
                      <a:pt x="1402" y="507"/>
                      <a:pt x="1402" y="507"/>
                    </a:cubicBezTo>
                    <a:cubicBezTo>
                      <a:pt x="1402" y="507"/>
                      <a:pt x="1405" y="507"/>
                      <a:pt x="1405" y="507"/>
                    </a:cubicBezTo>
                    <a:cubicBezTo>
                      <a:pt x="1405" y="507"/>
                      <a:pt x="1406" y="507"/>
                      <a:pt x="1406" y="507"/>
                    </a:cubicBezTo>
                    <a:cubicBezTo>
                      <a:pt x="1406" y="507"/>
                      <a:pt x="1411" y="507"/>
                      <a:pt x="1411" y="507"/>
                    </a:cubicBezTo>
                    <a:cubicBezTo>
                      <a:pt x="1411" y="507"/>
                      <a:pt x="1413" y="507"/>
                      <a:pt x="1413" y="507"/>
                    </a:cubicBezTo>
                    <a:cubicBezTo>
                      <a:pt x="1413" y="507"/>
                      <a:pt x="1417" y="507"/>
                      <a:pt x="1417" y="507"/>
                    </a:cubicBezTo>
                    <a:cubicBezTo>
                      <a:pt x="1417" y="507"/>
                      <a:pt x="1418" y="507"/>
                      <a:pt x="1418" y="507"/>
                    </a:cubicBezTo>
                    <a:cubicBezTo>
                      <a:pt x="1418" y="507"/>
                      <a:pt x="1421" y="507"/>
                      <a:pt x="1421" y="507"/>
                    </a:cubicBezTo>
                    <a:cubicBezTo>
                      <a:pt x="1421" y="507"/>
                      <a:pt x="1425" y="508"/>
                      <a:pt x="1425" y="508"/>
                    </a:cubicBezTo>
                    <a:cubicBezTo>
                      <a:pt x="1425" y="508"/>
                      <a:pt x="1427" y="507"/>
                      <a:pt x="1427" y="507"/>
                    </a:cubicBezTo>
                    <a:cubicBezTo>
                      <a:pt x="1427" y="507"/>
                      <a:pt x="1432" y="507"/>
                      <a:pt x="1432" y="507"/>
                    </a:cubicBezTo>
                    <a:cubicBezTo>
                      <a:pt x="1432" y="507"/>
                      <a:pt x="1434" y="507"/>
                      <a:pt x="1434" y="507"/>
                    </a:cubicBezTo>
                    <a:cubicBezTo>
                      <a:pt x="1434" y="507"/>
                      <a:pt x="1437" y="507"/>
                      <a:pt x="1437" y="507"/>
                    </a:cubicBezTo>
                    <a:cubicBezTo>
                      <a:pt x="1437" y="507"/>
                      <a:pt x="1439" y="507"/>
                      <a:pt x="1439" y="507"/>
                    </a:cubicBezTo>
                    <a:cubicBezTo>
                      <a:pt x="1439" y="507"/>
                      <a:pt x="1440" y="507"/>
                      <a:pt x="1440" y="507"/>
                    </a:cubicBezTo>
                    <a:cubicBezTo>
                      <a:pt x="1440" y="507"/>
                      <a:pt x="1445" y="507"/>
                      <a:pt x="1445" y="507"/>
                    </a:cubicBezTo>
                    <a:cubicBezTo>
                      <a:pt x="1445" y="507"/>
                      <a:pt x="1448" y="507"/>
                      <a:pt x="1448" y="507"/>
                    </a:cubicBezTo>
                    <a:cubicBezTo>
                      <a:pt x="1448" y="507"/>
                      <a:pt x="1452" y="507"/>
                      <a:pt x="1452" y="507"/>
                    </a:cubicBezTo>
                    <a:cubicBezTo>
                      <a:pt x="1452" y="507"/>
                      <a:pt x="1453" y="507"/>
                      <a:pt x="1453" y="507"/>
                    </a:cubicBezTo>
                    <a:cubicBezTo>
                      <a:pt x="1453" y="507"/>
                      <a:pt x="1456" y="507"/>
                      <a:pt x="1456" y="507"/>
                    </a:cubicBezTo>
                    <a:cubicBezTo>
                      <a:pt x="1456" y="507"/>
                      <a:pt x="1459" y="507"/>
                      <a:pt x="1459" y="507"/>
                    </a:cubicBezTo>
                    <a:cubicBezTo>
                      <a:pt x="1459" y="507"/>
                      <a:pt x="1462" y="507"/>
                      <a:pt x="1462" y="507"/>
                    </a:cubicBezTo>
                    <a:cubicBezTo>
                      <a:pt x="1462" y="507"/>
                      <a:pt x="1466" y="507"/>
                      <a:pt x="1466" y="507"/>
                    </a:cubicBezTo>
                    <a:cubicBezTo>
                      <a:pt x="1466" y="507"/>
                      <a:pt x="1468" y="507"/>
                      <a:pt x="1468" y="507"/>
                    </a:cubicBezTo>
                    <a:cubicBezTo>
                      <a:pt x="1468" y="507"/>
                      <a:pt x="1471" y="507"/>
                      <a:pt x="1471" y="507"/>
                    </a:cubicBezTo>
                    <a:cubicBezTo>
                      <a:pt x="1471" y="507"/>
                      <a:pt x="1474" y="507"/>
                      <a:pt x="1474" y="507"/>
                    </a:cubicBezTo>
                    <a:cubicBezTo>
                      <a:pt x="1474" y="507"/>
                      <a:pt x="1476" y="507"/>
                      <a:pt x="1476" y="507"/>
                    </a:cubicBezTo>
                    <a:cubicBezTo>
                      <a:pt x="1476" y="507"/>
                      <a:pt x="1477" y="507"/>
                      <a:pt x="1477" y="507"/>
                    </a:cubicBezTo>
                    <a:cubicBezTo>
                      <a:pt x="1477" y="507"/>
                      <a:pt x="1481" y="508"/>
                      <a:pt x="1481" y="508"/>
                    </a:cubicBezTo>
                    <a:cubicBezTo>
                      <a:pt x="1481" y="508"/>
                      <a:pt x="1485" y="507"/>
                      <a:pt x="1485" y="507"/>
                    </a:cubicBezTo>
                    <a:cubicBezTo>
                      <a:pt x="1485" y="507"/>
                      <a:pt x="1486" y="507"/>
                      <a:pt x="1486" y="507"/>
                    </a:cubicBezTo>
                    <a:cubicBezTo>
                      <a:pt x="1486" y="507"/>
                      <a:pt x="1492" y="507"/>
                      <a:pt x="1492" y="507"/>
                    </a:cubicBezTo>
                    <a:cubicBezTo>
                      <a:pt x="1492" y="507"/>
                      <a:pt x="1493" y="507"/>
                      <a:pt x="1493" y="507"/>
                    </a:cubicBezTo>
                    <a:cubicBezTo>
                      <a:pt x="1493" y="507"/>
                      <a:pt x="1496" y="507"/>
                      <a:pt x="1496" y="507"/>
                    </a:cubicBezTo>
                    <a:cubicBezTo>
                      <a:pt x="1496" y="507"/>
                      <a:pt x="1499" y="507"/>
                      <a:pt x="1499" y="507"/>
                    </a:cubicBezTo>
                    <a:cubicBezTo>
                      <a:pt x="1499" y="507"/>
                      <a:pt x="1501" y="507"/>
                      <a:pt x="1501" y="507"/>
                    </a:cubicBezTo>
                    <a:cubicBezTo>
                      <a:pt x="1501" y="507"/>
                      <a:pt x="1504" y="507"/>
                      <a:pt x="1504" y="507"/>
                    </a:cubicBezTo>
                    <a:cubicBezTo>
                      <a:pt x="1504" y="507"/>
                      <a:pt x="1506" y="507"/>
                      <a:pt x="1506" y="507"/>
                    </a:cubicBezTo>
                    <a:cubicBezTo>
                      <a:pt x="1506" y="507"/>
                      <a:pt x="1507" y="507"/>
                      <a:pt x="1507" y="507"/>
                    </a:cubicBezTo>
                    <a:cubicBezTo>
                      <a:pt x="1507" y="507"/>
                      <a:pt x="1513" y="507"/>
                      <a:pt x="1513" y="507"/>
                    </a:cubicBezTo>
                    <a:cubicBezTo>
                      <a:pt x="1513" y="507"/>
                      <a:pt x="1514" y="507"/>
                      <a:pt x="1514" y="507"/>
                    </a:cubicBezTo>
                    <a:cubicBezTo>
                      <a:pt x="1514" y="507"/>
                      <a:pt x="1517" y="507"/>
                      <a:pt x="1517" y="507"/>
                    </a:cubicBezTo>
                    <a:cubicBezTo>
                      <a:pt x="1517" y="507"/>
                      <a:pt x="1518" y="507"/>
                      <a:pt x="1518" y="507"/>
                    </a:cubicBezTo>
                    <a:cubicBezTo>
                      <a:pt x="1518" y="507"/>
                      <a:pt x="1525" y="507"/>
                      <a:pt x="1525" y="507"/>
                    </a:cubicBezTo>
                    <a:cubicBezTo>
                      <a:pt x="1525" y="507"/>
                      <a:pt x="1527" y="507"/>
                      <a:pt x="1527" y="507"/>
                    </a:cubicBezTo>
                    <a:cubicBezTo>
                      <a:pt x="1527" y="507"/>
                      <a:pt x="1530" y="507"/>
                      <a:pt x="1530" y="507"/>
                    </a:cubicBezTo>
                    <a:cubicBezTo>
                      <a:pt x="1530" y="507"/>
                      <a:pt x="1531" y="507"/>
                      <a:pt x="1531" y="507"/>
                    </a:cubicBezTo>
                    <a:cubicBezTo>
                      <a:pt x="1531" y="507"/>
                      <a:pt x="1537" y="507"/>
                      <a:pt x="1537" y="507"/>
                    </a:cubicBezTo>
                    <a:cubicBezTo>
                      <a:pt x="1537" y="507"/>
                      <a:pt x="1539" y="507"/>
                      <a:pt x="1539" y="507"/>
                    </a:cubicBezTo>
                    <a:cubicBezTo>
                      <a:pt x="1539" y="507"/>
                      <a:pt x="1540" y="507"/>
                      <a:pt x="1540" y="507"/>
                    </a:cubicBezTo>
                    <a:cubicBezTo>
                      <a:pt x="1540" y="507"/>
                      <a:pt x="1542" y="507"/>
                      <a:pt x="1542" y="507"/>
                    </a:cubicBezTo>
                    <a:cubicBezTo>
                      <a:pt x="1542" y="507"/>
                      <a:pt x="1545" y="507"/>
                      <a:pt x="1545" y="507"/>
                    </a:cubicBezTo>
                    <a:cubicBezTo>
                      <a:pt x="1545" y="507"/>
                      <a:pt x="1546" y="507"/>
                      <a:pt x="1546" y="507"/>
                    </a:cubicBezTo>
                    <a:cubicBezTo>
                      <a:pt x="1546" y="507"/>
                      <a:pt x="1551" y="507"/>
                      <a:pt x="1551" y="507"/>
                    </a:cubicBezTo>
                    <a:cubicBezTo>
                      <a:pt x="1551" y="507"/>
                      <a:pt x="1556" y="507"/>
                      <a:pt x="1556" y="507"/>
                    </a:cubicBezTo>
                    <a:cubicBezTo>
                      <a:pt x="1556" y="507"/>
                      <a:pt x="1557" y="507"/>
                      <a:pt x="1557" y="507"/>
                    </a:cubicBezTo>
                    <a:cubicBezTo>
                      <a:pt x="1557" y="507"/>
                      <a:pt x="1559" y="507"/>
                      <a:pt x="1559" y="507"/>
                    </a:cubicBezTo>
                    <a:cubicBezTo>
                      <a:pt x="1559" y="507"/>
                      <a:pt x="1566" y="507"/>
                      <a:pt x="1566" y="507"/>
                    </a:cubicBezTo>
                    <a:cubicBezTo>
                      <a:pt x="1566" y="507"/>
                      <a:pt x="1567" y="507"/>
                      <a:pt x="1567" y="507"/>
                    </a:cubicBezTo>
                    <a:cubicBezTo>
                      <a:pt x="1567" y="507"/>
                      <a:pt x="1568" y="508"/>
                      <a:pt x="1568" y="508"/>
                    </a:cubicBezTo>
                    <a:cubicBezTo>
                      <a:pt x="1568" y="508"/>
                      <a:pt x="1571" y="507"/>
                      <a:pt x="1571" y="507"/>
                    </a:cubicBezTo>
                    <a:cubicBezTo>
                      <a:pt x="1571" y="507"/>
                      <a:pt x="1574" y="507"/>
                      <a:pt x="1574" y="507"/>
                    </a:cubicBezTo>
                    <a:cubicBezTo>
                      <a:pt x="1574" y="507"/>
                      <a:pt x="1574" y="507"/>
                      <a:pt x="1574" y="507"/>
                    </a:cubicBezTo>
                    <a:cubicBezTo>
                      <a:pt x="1574" y="507"/>
                      <a:pt x="1579" y="507"/>
                      <a:pt x="1579" y="507"/>
                    </a:cubicBezTo>
                    <a:cubicBezTo>
                      <a:pt x="1579" y="507"/>
                      <a:pt x="1581" y="508"/>
                      <a:pt x="1581" y="508"/>
                    </a:cubicBezTo>
                    <a:cubicBezTo>
                      <a:pt x="1581" y="508"/>
                      <a:pt x="1587" y="507"/>
                      <a:pt x="1587" y="507"/>
                    </a:cubicBezTo>
                    <a:cubicBezTo>
                      <a:pt x="1587" y="507"/>
                      <a:pt x="1588" y="508"/>
                      <a:pt x="1588" y="508"/>
                    </a:cubicBezTo>
                    <a:cubicBezTo>
                      <a:pt x="1588" y="508"/>
                      <a:pt x="1591" y="508"/>
                      <a:pt x="1591" y="508"/>
                    </a:cubicBezTo>
                    <a:cubicBezTo>
                      <a:pt x="1591" y="508"/>
                      <a:pt x="1596" y="507"/>
                      <a:pt x="1596" y="507"/>
                    </a:cubicBezTo>
                    <a:cubicBezTo>
                      <a:pt x="1596" y="507"/>
                      <a:pt x="1598" y="507"/>
                      <a:pt x="1598" y="507"/>
                    </a:cubicBezTo>
                    <a:cubicBezTo>
                      <a:pt x="1598" y="507"/>
                      <a:pt x="1601" y="508"/>
                      <a:pt x="1601" y="508"/>
                    </a:cubicBezTo>
                    <a:cubicBezTo>
                      <a:pt x="1601" y="508"/>
                      <a:pt x="1602" y="508"/>
                      <a:pt x="1602" y="508"/>
                    </a:cubicBezTo>
                    <a:cubicBezTo>
                      <a:pt x="1602" y="508"/>
                      <a:pt x="1605" y="507"/>
                      <a:pt x="1605" y="507"/>
                    </a:cubicBezTo>
                    <a:cubicBezTo>
                      <a:pt x="1605" y="507"/>
                      <a:pt x="1608" y="508"/>
                      <a:pt x="1608" y="508"/>
                    </a:cubicBezTo>
                    <a:cubicBezTo>
                      <a:pt x="1608" y="508"/>
                      <a:pt x="1612" y="507"/>
                      <a:pt x="1612" y="507"/>
                    </a:cubicBezTo>
                    <a:cubicBezTo>
                      <a:pt x="1612" y="507"/>
                      <a:pt x="1614" y="507"/>
                      <a:pt x="1614" y="507"/>
                    </a:cubicBezTo>
                    <a:cubicBezTo>
                      <a:pt x="1614" y="507"/>
                      <a:pt x="1616" y="507"/>
                      <a:pt x="1616" y="507"/>
                    </a:cubicBezTo>
                    <a:cubicBezTo>
                      <a:pt x="1616" y="507"/>
                      <a:pt x="1619" y="508"/>
                      <a:pt x="1619" y="508"/>
                    </a:cubicBezTo>
                    <a:cubicBezTo>
                      <a:pt x="1619" y="508"/>
                      <a:pt x="1621" y="507"/>
                      <a:pt x="1621" y="507"/>
                    </a:cubicBezTo>
                    <a:cubicBezTo>
                      <a:pt x="1621" y="507"/>
                      <a:pt x="1627" y="507"/>
                      <a:pt x="1627" y="507"/>
                    </a:cubicBezTo>
                    <a:cubicBezTo>
                      <a:pt x="1627" y="507"/>
                      <a:pt x="1628" y="508"/>
                      <a:pt x="1628" y="508"/>
                    </a:cubicBezTo>
                    <a:cubicBezTo>
                      <a:pt x="1628" y="508"/>
                      <a:pt x="1632" y="508"/>
                      <a:pt x="1632" y="508"/>
                    </a:cubicBezTo>
                    <a:cubicBezTo>
                      <a:pt x="1632" y="508"/>
                      <a:pt x="1634" y="507"/>
                      <a:pt x="1634" y="507"/>
                    </a:cubicBezTo>
                    <a:cubicBezTo>
                      <a:pt x="1634" y="507"/>
                      <a:pt x="1635" y="507"/>
                      <a:pt x="1635" y="507"/>
                    </a:cubicBezTo>
                    <a:cubicBezTo>
                      <a:pt x="1635" y="507"/>
                      <a:pt x="1641" y="507"/>
                      <a:pt x="1641" y="507"/>
                    </a:cubicBezTo>
                    <a:cubicBezTo>
                      <a:pt x="1641" y="507"/>
                      <a:pt x="1642" y="507"/>
                      <a:pt x="1642" y="507"/>
                    </a:cubicBezTo>
                    <a:cubicBezTo>
                      <a:pt x="1642" y="507"/>
                      <a:pt x="1645" y="508"/>
                      <a:pt x="1645" y="508"/>
                    </a:cubicBezTo>
                    <a:cubicBezTo>
                      <a:pt x="1645" y="508"/>
                      <a:pt x="1647" y="508"/>
                      <a:pt x="1647" y="508"/>
                    </a:cubicBezTo>
                    <a:cubicBezTo>
                      <a:pt x="1647" y="508"/>
                      <a:pt x="1649" y="507"/>
                      <a:pt x="1649" y="507"/>
                    </a:cubicBezTo>
                    <a:cubicBezTo>
                      <a:pt x="1649" y="507"/>
                      <a:pt x="1652" y="508"/>
                      <a:pt x="1652" y="508"/>
                    </a:cubicBezTo>
                    <a:cubicBezTo>
                      <a:pt x="1652" y="508"/>
                      <a:pt x="1655" y="507"/>
                      <a:pt x="1655" y="507"/>
                    </a:cubicBezTo>
                    <a:cubicBezTo>
                      <a:pt x="1655" y="507"/>
                      <a:pt x="1659" y="507"/>
                      <a:pt x="1659" y="507"/>
                    </a:cubicBezTo>
                    <a:cubicBezTo>
                      <a:pt x="1659" y="507"/>
                      <a:pt x="1661" y="508"/>
                      <a:pt x="1661" y="508"/>
                    </a:cubicBezTo>
                    <a:cubicBezTo>
                      <a:pt x="1661" y="508"/>
                      <a:pt x="1664" y="507"/>
                      <a:pt x="1664" y="507"/>
                    </a:cubicBezTo>
                    <a:cubicBezTo>
                      <a:pt x="1664" y="507"/>
                      <a:pt x="1667" y="508"/>
                      <a:pt x="1667" y="508"/>
                    </a:cubicBezTo>
                    <a:cubicBezTo>
                      <a:pt x="1667" y="508"/>
                      <a:pt x="1672" y="507"/>
                      <a:pt x="1672" y="507"/>
                    </a:cubicBezTo>
                    <a:cubicBezTo>
                      <a:pt x="1672" y="507"/>
                      <a:pt x="1674" y="508"/>
                      <a:pt x="1674" y="508"/>
                    </a:cubicBezTo>
                    <a:cubicBezTo>
                      <a:pt x="1674" y="508"/>
                      <a:pt x="1678" y="508"/>
                      <a:pt x="1678" y="508"/>
                    </a:cubicBezTo>
                    <a:cubicBezTo>
                      <a:pt x="1678" y="508"/>
                      <a:pt x="1680" y="507"/>
                      <a:pt x="1680" y="507"/>
                    </a:cubicBezTo>
                    <a:cubicBezTo>
                      <a:pt x="1680" y="507"/>
                      <a:pt x="1683" y="508"/>
                      <a:pt x="1683" y="508"/>
                    </a:cubicBezTo>
                    <a:cubicBezTo>
                      <a:pt x="1683" y="508"/>
                      <a:pt x="1685" y="507"/>
                      <a:pt x="1685" y="507"/>
                    </a:cubicBezTo>
                    <a:cubicBezTo>
                      <a:pt x="1685" y="507"/>
                      <a:pt x="1688" y="508"/>
                      <a:pt x="1688" y="508"/>
                    </a:cubicBezTo>
                    <a:cubicBezTo>
                      <a:pt x="1688" y="508"/>
                      <a:pt x="1691" y="507"/>
                      <a:pt x="1691" y="507"/>
                    </a:cubicBezTo>
                    <a:cubicBezTo>
                      <a:pt x="1691" y="507"/>
                      <a:pt x="1693" y="508"/>
                      <a:pt x="1693" y="508"/>
                    </a:cubicBezTo>
                    <a:cubicBezTo>
                      <a:pt x="1693" y="508"/>
                      <a:pt x="1696" y="507"/>
                      <a:pt x="1696" y="507"/>
                    </a:cubicBezTo>
                    <a:cubicBezTo>
                      <a:pt x="1696" y="507"/>
                      <a:pt x="1698" y="508"/>
                      <a:pt x="1698" y="508"/>
                    </a:cubicBezTo>
                    <a:cubicBezTo>
                      <a:pt x="1698" y="508"/>
                      <a:pt x="1701" y="507"/>
                      <a:pt x="1701" y="507"/>
                    </a:cubicBezTo>
                    <a:cubicBezTo>
                      <a:pt x="1701" y="507"/>
                      <a:pt x="1705" y="508"/>
                      <a:pt x="1705" y="508"/>
                    </a:cubicBezTo>
                    <a:cubicBezTo>
                      <a:pt x="1705" y="508"/>
                      <a:pt x="1707" y="507"/>
                      <a:pt x="1707" y="507"/>
                    </a:cubicBezTo>
                    <a:cubicBezTo>
                      <a:pt x="1707" y="507"/>
                      <a:pt x="1712" y="507"/>
                      <a:pt x="1712" y="507"/>
                    </a:cubicBezTo>
                    <a:cubicBezTo>
                      <a:pt x="1712" y="507"/>
                      <a:pt x="1713" y="507"/>
                      <a:pt x="1713" y="507"/>
                    </a:cubicBezTo>
                    <a:cubicBezTo>
                      <a:pt x="1713" y="507"/>
                      <a:pt x="1716" y="507"/>
                      <a:pt x="1716" y="507"/>
                    </a:cubicBezTo>
                    <a:cubicBezTo>
                      <a:pt x="1716" y="507"/>
                      <a:pt x="1717" y="508"/>
                      <a:pt x="1717" y="508"/>
                    </a:cubicBezTo>
                    <a:cubicBezTo>
                      <a:pt x="1717" y="508"/>
                      <a:pt x="1720" y="508"/>
                      <a:pt x="1720" y="508"/>
                    </a:cubicBezTo>
                    <a:cubicBezTo>
                      <a:pt x="1720" y="508"/>
                      <a:pt x="1725" y="507"/>
                      <a:pt x="1725" y="507"/>
                    </a:cubicBezTo>
                    <a:cubicBezTo>
                      <a:pt x="1725" y="507"/>
                      <a:pt x="1727" y="507"/>
                      <a:pt x="1727" y="507"/>
                    </a:cubicBezTo>
                    <a:cubicBezTo>
                      <a:pt x="1727" y="507"/>
                      <a:pt x="1728" y="507"/>
                      <a:pt x="1728" y="507"/>
                    </a:cubicBezTo>
                    <a:cubicBezTo>
                      <a:pt x="1728" y="507"/>
                      <a:pt x="1735" y="508"/>
                      <a:pt x="1735" y="508"/>
                    </a:cubicBezTo>
                    <a:cubicBezTo>
                      <a:pt x="1735" y="508"/>
                      <a:pt x="1736" y="507"/>
                      <a:pt x="1736" y="507"/>
                    </a:cubicBezTo>
                    <a:cubicBezTo>
                      <a:pt x="1736" y="507"/>
                      <a:pt x="1737" y="508"/>
                      <a:pt x="1737" y="508"/>
                    </a:cubicBezTo>
                    <a:cubicBezTo>
                      <a:pt x="1737" y="508"/>
                      <a:pt x="1742" y="507"/>
                      <a:pt x="1742" y="507"/>
                    </a:cubicBezTo>
                    <a:cubicBezTo>
                      <a:pt x="1742" y="507"/>
                      <a:pt x="1743" y="508"/>
                      <a:pt x="1743" y="508"/>
                    </a:cubicBezTo>
                    <a:cubicBezTo>
                      <a:pt x="1743" y="508"/>
                      <a:pt x="1748" y="507"/>
                      <a:pt x="1748" y="507"/>
                    </a:cubicBezTo>
                    <a:cubicBezTo>
                      <a:pt x="1748" y="507"/>
                      <a:pt x="1749" y="507"/>
                      <a:pt x="1749" y="507"/>
                    </a:cubicBezTo>
                    <a:cubicBezTo>
                      <a:pt x="1749" y="507"/>
                      <a:pt x="1753" y="508"/>
                      <a:pt x="1753" y="508"/>
                    </a:cubicBezTo>
                    <a:cubicBezTo>
                      <a:pt x="1753" y="508"/>
                      <a:pt x="1754" y="508"/>
                      <a:pt x="1754" y="508"/>
                    </a:cubicBezTo>
                    <a:cubicBezTo>
                      <a:pt x="1754" y="508"/>
                      <a:pt x="1758" y="507"/>
                      <a:pt x="1758" y="507"/>
                    </a:cubicBezTo>
                    <a:cubicBezTo>
                      <a:pt x="1758" y="507"/>
                      <a:pt x="1762" y="507"/>
                      <a:pt x="1762" y="507"/>
                    </a:cubicBezTo>
                    <a:cubicBezTo>
                      <a:pt x="1762" y="507"/>
                      <a:pt x="1764" y="508"/>
                      <a:pt x="1764" y="508"/>
                    </a:cubicBezTo>
                    <a:cubicBezTo>
                      <a:pt x="1764" y="508"/>
                      <a:pt x="1769" y="508"/>
                      <a:pt x="1769" y="508"/>
                    </a:cubicBezTo>
                    <a:cubicBezTo>
                      <a:pt x="1769" y="508"/>
                      <a:pt x="1771" y="507"/>
                      <a:pt x="1771" y="507"/>
                    </a:cubicBezTo>
                    <a:cubicBezTo>
                      <a:pt x="1771" y="507"/>
                      <a:pt x="1771" y="507"/>
                      <a:pt x="1771" y="507"/>
                    </a:cubicBezTo>
                    <a:cubicBezTo>
                      <a:pt x="1771" y="507"/>
                      <a:pt x="1776" y="507"/>
                      <a:pt x="1776" y="507"/>
                    </a:cubicBezTo>
                    <a:cubicBezTo>
                      <a:pt x="1776" y="507"/>
                      <a:pt x="1779" y="507"/>
                      <a:pt x="1779" y="507"/>
                    </a:cubicBezTo>
                    <a:cubicBezTo>
                      <a:pt x="1779" y="507"/>
                      <a:pt x="1780" y="507"/>
                      <a:pt x="1780" y="507"/>
                    </a:cubicBezTo>
                    <a:cubicBezTo>
                      <a:pt x="1780" y="507"/>
                      <a:pt x="1783" y="508"/>
                      <a:pt x="1783" y="508"/>
                    </a:cubicBezTo>
                    <a:cubicBezTo>
                      <a:pt x="1783" y="508"/>
                      <a:pt x="1788" y="507"/>
                      <a:pt x="1788" y="507"/>
                    </a:cubicBezTo>
                    <a:cubicBezTo>
                      <a:pt x="1788" y="507"/>
                      <a:pt x="1791" y="507"/>
                      <a:pt x="1791" y="507"/>
                    </a:cubicBezTo>
                    <a:cubicBezTo>
                      <a:pt x="1791" y="507"/>
                      <a:pt x="1793" y="507"/>
                      <a:pt x="1793" y="507"/>
                    </a:cubicBezTo>
                    <a:cubicBezTo>
                      <a:pt x="1793" y="507"/>
                      <a:pt x="1795" y="507"/>
                      <a:pt x="1795" y="507"/>
                    </a:cubicBezTo>
                    <a:cubicBezTo>
                      <a:pt x="1795" y="507"/>
                      <a:pt x="1796" y="507"/>
                      <a:pt x="1796" y="507"/>
                    </a:cubicBezTo>
                    <a:cubicBezTo>
                      <a:pt x="1796" y="507"/>
                      <a:pt x="1800" y="507"/>
                      <a:pt x="1800" y="507"/>
                    </a:cubicBezTo>
                    <a:cubicBezTo>
                      <a:pt x="1800" y="507"/>
                      <a:pt x="1801" y="507"/>
                      <a:pt x="1801" y="507"/>
                    </a:cubicBezTo>
                    <a:cubicBezTo>
                      <a:pt x="1801" y="507"/>
                      <a:pt x="1806" y="507"/>
                      <a:pt x="1806" y="507"/>
                    </a:cubicBezTo>
                    <a:cubicBezTo>
                      <a:pt x="1806" y="507"/>
                      <a:pt x="1810" y="507"/>
                      <a:pt x="1810" y="507"/>
                    </a:cubicBezTo>
                    <a:cubicBezTo>
                      <a:pt x="1810" y="507"/>
                      <a:pt x="1812" y="507"/>
                      <a:pt x="1812" y="507"/>
                    </a:cubicBezTo>
                    <a:cubicBezTo>
                      <a:pt x="1812" y="507"/>
                      <a:pt x="1816" y="506"/>
                      <a:pt x="1816" y="506"/>
                    </a:cubicBezTo>
                    <a:cubicBezTo>
                      <a:pt x="1816" y="506"/>
                      <a:pt x="1816" y="506"/>
                      <a:pt x="1816" y="506"/>
                    </a:cubicBezTo>
                    <a:cubicBezTo>
                      <a:pt x="1816" y="506"/>
                      <a:pt x="1818" y="505"/>
                      <a:pt x="1818" y="505"/>
                    </a:cubicBezTo>
                    <a:cubicBezTo>
                      <a:pt x="1818" y="505"/>
                      <a:pt x="1822" y="506"/>
                      <a:pt x="1822" y="506"/>
                    </a:cubicBezTo>
                    <a:cubicBezTo>
                      <a:pt x="1822" y="506"/>
                      <a:pt x="1827" y="507"/>
                      <a:pt x="1827" y="507"/>
                    </a:cubicBezTo>
                    <a:cubicBezTo>
                      <a:pt x="1827" y="507"/>
                      <a:pt x="1828" y="507"/>
                      <a:pt x="1828" y="507"/>
                    </a:cubicBezTo>
                    <a:cubicBezTo>
                      <a:pt x="1828" y="507"/>
                      <a:pt x="1832" y="507"/>
                      <a:pt x="1832" y="507"/>
                    </a:cubicBezTo>
                    <a:cubicBezTo>
                      <a:pt x="1832" y="507"/>
                      <a:pt x="1833" y="507"/>
                      <a:pt x="1833" y="507"/>
                    </a:cubicBezTo>
                    <a:cubicBezTo>
                      <a:pt x="1833" y="507"/>
                      <a:pt x="1835" y="507"/>
                      <a:pt x="1835" y="507"/>
                    </a:cubicBezTo>
                    <a:cubicBezTo>
                      <a:pt x="1835" y="507"/>
                      <a:pt x="1839" y="507"/>
                      <a:pt x="1839" y="507"/>
                    </a:cubicBezTo>
                    <a:cubicBezTo>
                      <a:pt x="1839" y="507"/>
                      <a:pt x="1843" y="507"/>
                      <a:pt x="1843" y="507"/>
                    </a:cubicBezTo>
                    <a:cubicBezTo>
                      <a:pt x="1843" y="507"/>
                      <a:pt x="1845" y="507"/>
                      <a:pt x="1845" y="507"/>
                    </a:cubicBezTo>
                    <a:cubicBezTo>
                      <a:pt x="1845" y="507"/>
                      <a:pt x="1850" y="507"/>
                      <a:pt x="1850" y="507"/>
                    </a:cubicBezTo>
                    <a:cubicBezTo>
                      <a:pt x="1850" y="507"/>
                      <a:pt x="1853" y="507"/>
                      <a:pt x="1853" y="507"/>
                    </a:cubicBezTo>
                    <a:cubicBezTo>
                      <a:pt x="1853" y="507"/>
                      <a:pt x="1854" y="507"/>
                      <a:pt x="1854" y="507"/>
                    </a:cubicBezTo>
                    <a:cubicBezTo>
                      <a:pt x="1854" y="507"/>
                      <a:pt x="1857" y="507"/>
                      <a:pt x="1857" y="507"/>
                    </a:cubicBezTo>
                    <a:cubicBezTo>
                      <a:pt x="1857" y="507"/>
                      <a:pt x="1861" y="507"/>
                      <a:pt x="1861" y="507"/>
                    </a:cubicBezTo>
                    <a:cubicBezTo>
                      <a:pt x="1861" y="507"/>
                      <a:pt x="1865" y="507"/>
                      <a:pt x="1865" y="507"/>
                    </a:cubicBezTo>
                    <a:cubicBezTo>
                      <a:pt x="1865" y="507"/>
                      <a:pt x="1866" y="507"/>
                      <a:pt x="1866" y="507"/>
                    </a:cubicBezTo>
                    <a:cubicBezTo>
                      <a:pt x="1866" y="507"/>
                      <a:pt x="1868" y="507"/>
                      <a:pt x="1868" y="507"/>
                    </a:cubicBezTo>
                    <a:cubicBezTo>
                      <a:pt x="1868" y="507"/>
                      <a:pt x="1870" y="507"/>
                      <a:pt x="1870" y="507"/>
                    </a:cubicBezTo>
                    <a:cubicBezTo>
                      <a:pt x="1870" y="507"/>
                      <a:pt x="1873" y="507"/>
                      <a:pt x="1873" y="507"/>
                    </a:cubicBezTo>
                    <a:cubicBezTo>
                      <a:pt x="1873" y="507"/>
                      <a:pt x="1875" y="507"/>
                      <a:pt x="1875" y="507"/>
                    </a:cubicBezTo>
                    <a:cubicBezTo>
                      <a:pt x="1875" y="507"/>
                      <a:pt x="1879" y="507"/>
                      <a:pt x="1879" y="507"/>
                    </a:cubicBezTo>
                    <a:cubicBezTo>
                      <a:pt x="1879" y="507"/>
                      <a:pt x="1883" y="507"/>
                      <a:pt x="1883" y="507"/>
                    </a:cubicBezTo>
                    <a:cubicBezTo>
                      <a:pt x="1883" y="507"/>
                      <a:pt x="1884" y="507"/>
                      <a:pt x="1884" y="507"/>
                    </a:cubicBezTo>
                    <a:cubicBezTo>
                      <a:pt x="1884" y="507"/>
                      <a:pt x="1885" y="507"/>
                      <a:pt x="1885" y="507"/>
                    </a:cubicBezTo>
                    <a:cubicBezTo>
                      <a:pt x="1885" y="507"/>
                      <a:pt x="1893" y="507"/>
                      <a:pt x="1893" y="507"/>
                    </a:cubicBezTo>
                    <a:cubicBezTo>
                      <a:pt x="1893" y="507"/>
                      <a:pt x="1895" y="507"/>
                      <a:pt x="1895" y="507"/>
                    </a:cubicBezTo>
                    <a:cubicBezTo>
                      <a:pt x="1895" y="507"/>
                      <a:pt x="1897" y="507"/>
                      <a:pt x="1897" y="507"/>
                    </a:cubicBezTo>
                    <a:cubicBezTo>
                      <a:pt x="1897" y="507"/>
                      <a:pt x="1900" y="506"/>
                      <a:pt x="1900" y="506"/>
                    </a:cubicBezTo>
                    <a:cubicBezTo>
                      <a:pt x="1900" y="506"/>
                      <a:pt x="1904" y="507"/>
                      <a:pt x="1904" y="507"/>
                    </a:cubicBezTo>
                    <a:cubicBezTo>
                      <a:pt x="1904" y="507"/>
                      <a:pt x="1906" y="506"/>
                      <a:pt x="1906" y="506"/>
                    </a:cubicBezTo>
                    <a:cubicBezTo>
                      <a:pt x="1906" y="506"/>
                      <a:pt x="1907" y="507"/>
                      <a:pt x="1907" y="507"/>
                    </a:cubicBezTo>
                    <a:cubicBezTo>
                      <a:pt x="1907" y="507"/>
                      <a:pt x="1911" y="506"/>
                      <a:pt x="1911" y="506"/>
                    </a:cubicBezTo>
                    <a:cubicBezTo>
                      <a:pt x="1911" y="506"/>
                      <a:pt x="1913" y="506"/>
                      <a:pt x="1913" y="506"/>
                    </a:cubicBezTo>
                    <a:cubicBezTo>
                      <a:pt x="1913" y="506"/>
                      <a:pt x="1916" y="506"/>
                      <a:pt x="1916" y="506"/>
                    </a:cubicBezTo>
                    <a:cubicBezTo>
                      <a:pt x="1916" y="506"/>
                      <a:pt x="1918" y="506"/>
                      <a:pt x="1918" y="506"/>
                    </a:cubicBezTo>
                    <a:cubicBezTo>
                      <a:pt x="1918" y="506"/>
                      <a:pt x="1922" y="505"/>
                      <a:pt x="1922" y="505"/>
                    </a:cubicBezTo>
                    <a:cubicBezTo>
                      <a:pt x="1922" y="505"/>
                      <a:pt x="1925" y="505"/>
                      <a:pt x="1925" y="505"/>
                    </a:cubicBezTo>
                    <a:cubicBezTo>
                      <a:pt x="1925" y="505"/>
                      <a:pt x="1929" y="505"/>
                      <a:pt x="1929" y="505"/>
                    </a:cubicBezTo>
                    <a:cubicBezTo>
                      <a:pt x="1929" y="505"/>
                      <a:pt x="1929" y="504"/>
                      <a:pt x="1929" y="504"/>
                    </a:cubicBezTo>
                    <a:cubicBezTo>
                      <a:pt x="1929" y="504"/>
                      <a:pt x="1935" y="503"/>
                      <a:pt x="1935" y="503"/>
                    </a:cubicBezTo>
                    <a:cubicBezTo>
                      <a:pt x="1935" y="503"/>
                      <a:pt x="1935" y="503"/>
                      <a:pt x="1935" y="503"/>
                    </a:cubicBezTo>
                    <a:cubicBezTo>
                      <a:pt x="1935" y="503"/>
                      <a:pt x="1941" y="501"/>
                      <a:pt x="1941" y="501"/>
                    </a:cubicBezTo>
                    <a:cubicBezTo>
                      <a:pt x="1941" y="501"/>
                      <a:pt x="1941" y="501"/>
                      <a:pt x="1941" y="501"/>
                    </a:cubicBezTo>
                    <a:cubicBezTo>
                      <a:pt x="1941" y="501"/>
                      <a:pt x="1946" y="497"/>
                      <a:pt x="1946" y="497"/>
                    </a:cubicBezTo>
                    <a:cubicBezTo>
                      <a:pt x="1946" y="497"/>
                      <a:pt x="1947" y="496"/>
                      <a:pt x="1947" y="496"/>
                    </a:cubicBezTo>
                    <a:cubicBezTo>
                      <a:pt x="1947" y="496"/>
                      <a:pt x="1952" y="490"/>
                      <a:pt x="1952" y="490"/>
                    </a:cubicBezTo>
                    <a:cubicBezTo>
                      <a:pt x="1952" y="490"/>
                      <a:pt x="1952" y="489"/>
                      <a:pt x="1952" y="489"/>
                    </a:cubicBezTo>
                    <a:cubicBezTo>
                      <a:pt x="1952" y="489"/>
                      <a:pt x="1957" y="476"/>
                      <a:pt x="1957" y="476"/>
                    </a:cubicBezTo>
                    <a:cubicBezTo>
                      <a:pt x="1957" y="476"/>
                      <a:pt x="1958" y="475"/>
                      <a:pt x="1958" y="475"/>
                    </a:cubicBezTo>
                    <a:cubicBezTo>
                      <a:pt x="1958" y="475"/>
                      <a:pt x="1963" y="443"/>
                      <a:pt x="1963" y="443"/>
                    </a:cubicBezTo>
                    <a:cubicBezTo>
                      <a:pt x="1963" y="443"/>
                      <a:pt x="1963" y="441"/>
                      <a:pt x="1963" y="441"/>
                    </a:cubicBezTo>
                    <a:cubicBezTo>
                      <a:pt x="1963" y="441"/>
                      <a:pt x="1969" y="280"/>
                      <a:pt x="1969" y="280"/>
                    </a:cubicBezTo>
                    <a:cubicBezTo>
                      <a:pt x="1969" y="280"/>
                      <a:pt x="1969" y="265"/>
                      <a:pt x="1969" y="265"/>
                    </a:cubicBezTo>
                    <a:cubicBezTo>
                      <a:pt x="1969" y="265"/>
                      <a:pt x="1973" y="0"/>
                      <a:pt x="19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2" name="Freeform 141"/>
              <p:cNvSpPr>
                <a:spLocks/>
              </p:cNvSpPr>
              <p:nvPr/>
            </p:nvSpPr>
            <p:spPr bwMode="auto">
              <a:xfrm>
                <a:off x="-3463925" y="2424113"/>
                <a:ext cx="1155700" cy="301625"/>
              </a:xfrm>
              <a:custGeom>
                <a:avLst/>
                <a:gdLst>
                  <a:gd name="T0" fmla="*/ 24 w 1955"/>
                  <a:gd name="T1" fmla="*/ 492 h 508"/>
                  <a:gd name="T2" fmla="*/ 58 w 1955"/>
                  <a:gd name="T3" fmla="*/ 504 h 508"/>
                  <a:gd name="T4" fmla="*/ 87 w 1955"/>
                  <a:gd name="T5" fmla="*/ 506 h 508"/>
                  <a:gd name="T6" fmla="*/ 120 w 1955"/>
                  <a:gd name="T7" fmla="*/ 506 h 508"/>
                  <a:gd name="T8" fmla="*/ 149 w 1955"/>
                  <a:gd name="T9" fmla="*/ 505 h 508"/>
                  <a:gd name="T10" fmla="*/ 182 w 1955"/>
                  <a:gd name="T11" fmla="*/ 380 h 508"/>
                  <a:gd name="T12" fmla="*/ 211 w 1955"/>
                  <a:gd name="T13" fmla="*/ 504 h 508"/>
                  <a:gd name="T14" fmla="*/ 243 w 1955"/>
                  <a:gd name="T15" fmla="*/ 507 h 508"/>
                  <a:gd name="T16" fmla="*/ 275 w 1955"/>
                  <a:gd name="T17" fmla="*/ 507 h 508"/>
                  <a:gd name="T18" fmla="*/ 306 w 1955"/>
                  <a:gd name="T19" fmla="*/ 508 h 508"/>
                  <a:gd name="T20" fmla="*/ 335 w 1955"/>
                  <a:gd name="T21" fmla="*/ 507 h 508"/>
                  <a:gd name="T22" fmla="*/ 369 w 1955"/>
                  <a:gd name="T23" fmla="*/ 508 h 508"/>
                  <a:gd name="T24" fmla="*/ 398 w 1955"/>
                  <a:gd name="T25" fmla="*/ 507 h 508"/>
                  <a:gd name="T26" fmla="*/ 431 w 1955"/>
                  <a:gd name="T27" fmla="*/ 507 h 508"/>
                  <a:gd name="T28" fmla="*/ 460 w 1955"/>
                  <a:gd name="T29" fmla="*/ 507 h 508"/>
                  <a:gd name="T30" fmla="*/ 490 w 1955"/>
                  <a:gd name="T31" fmla="*/ 507 h 508"/>
                  <a:gd name="T32" fmla="*/ 522 w 1955"/>
                  <a:gd name="T33" fmla="*/ 507 h 508"/>
                  <a:gd name="T34" fmla="*/ 556 w 1955"/>
                  <a:gd name="T35" fmla="*/ 496 h 508"/>
                  <a:gd name="T36" fmla="*/ 584 w 1955"/>
                  <a:gd name="T37" fmla="*/ 503 h 508"/>
                  <a:gd name="T38" fmla="*/ 618 w 1955"/>
                  <a:gd name="T39" fmla="*/ 507 h 508"/>
                  <a:gd name="T40" fmla="*/ 649 w 1955"/>
                  <a:gd name="T41" fmla="*/ 508 h 508"/>
                  <a:gd name="T42" fmla="*/ 679 w 1955"/>
                  <a:gd name="T43" fmla="*/ 508 h 508"/>
                  <a:gd name="T44" fmla="*/ 709 w 1955"/>
                  <a:gd name="T45" fmla="*/ 507 h 508"/>
                  <a:gd name="T46" fmla="*/ 741 w 1955"/>
                  <a:gd name="T47" fmla="*/ 508 h 508"/>
                  <a:gd name="T48" fmla="*/ 772 w 1955"/>
                  <a:gd name="T49" fmla="*/ 507 h 508"/>
                  <a:gd name="T50" fmla="*/ 802 w 1955"/>
                  <a:gd name="T51" fmla="*/ 508 h 508"/>
                  <a:gd name="T52" fmla="*/ 834 w 1955"/>
                  <a:gd name="T53" fmla="*/ 508 h 508"/>
                  <a:gd name="T54" fmla="*/ 867 w 1955"/>
                  <a:gd name="T55" fmla="*/ 507 h 508"/>
                  <a:gd name="T56" fmla="*/ 896 w 1955"/>
                  <a:gd name="T57" fmla="*/ 507 h 508"/>
                  <a:gd name="T58" fmla="*/ 929 w 1955"/>
                  <a:gd name="T59" fmla="*/ 506 h 508"/>
                  <a:gd name="T60" fmla="*/ 960 w 1955"/>
                  <a:gd name="T61" fmla="*/ 506 h 508"/>
                  <a:gd name="T62" fmla="*/ 991 w 1955"/>
                  <a:gd name="T63" fmla="*/ 506 h 508"/>
                  <a:gd name="T64" fmla="*/ 1020 w 1955"/>
                  <a:gd name="T65" fmla="*/ 507 h 508"/>
                  <a:gd name="T66" fmla="*/ 1053 w 1955"/>
                  <a:gd name="T67" fmla="*/ 505 h 508"/>
                  <a:gd name="T68" fmla="*/ 1082 w 1955"/>
                  <a:gd name="T69" fmla="*/ 490 h 508"/>
                  <a:gd name="T70" fmla="*/ 1115 w 1955"/>
                  <a:gd name="T71" fmla="*/ 467 h 508"/>
                  <a:gd name="T72" fmla="*/ 1145 w 1955"/>
                  <a:gd name="T73" fmla="*/ 504 h 508"/>
                  <a:gd name="T74" fmla="*/ 1178 w 1955"/>
                  <a:gd name="T75" fmla="*/ 507 h 508"/>
                  <a:gd name="T76" fmla="*/ 1210 w 1955"/>
                  <a:gd name="T77" fmla="*/ 507 h 508"/>
                  <a:gd name="T78" fmla="*/ 1235 w 1955"/>
                  <a:gd name="T79" fmla="*/ 507 h 508"/>
                  <a:gd name="T80" fmla="*/ 1269 w 1955"/>
                  <a:gd name="T81" fmla="*/ 507 h 508"/>
                  <a:gd name="T82" fmla="*/ 1302 w 1955"/>
                  <a:gd name="T83" fmla="*/ 506 h 508"/>
                  <a:gd name="T84" fmla="*/ 1331 w 1955"/>
                  <a:gd name="T85" fmla="*/ 504 h 508"/>
                  <a:gd name="T86" fmla="*/ 1364 w 1955"/>
                  <a:gd name="T87" fmla="*/ 505 h 508"/>
                  <a:gd name="T88" fmla="*/ 1394 w 1955"/>
                  <a:gd name="T89" fmla="*/ 507 h 508"/>
                  <a:gd name="T90" fmla="*/ 1426 w 1955"/>
                  <a:gd name="T91" fmla="*/ 506 h 508"/>
                  <a:gd name="T92" fmla="*/ 1457 w 1955"/>
                  <a:gd name="T93" fmla="*/ 506 h 508"/>
                  <a:gd name="T94" fmla="*/ 1489 w 1955"/>
                  <a:gd name="T95" fmla="*/ 501 h 508"/>
                  <a:gd name="T96" fmla="*/ 1517 w 1955"/>
                  <a:gd name="T97" fmla="*/ 501 h 508"/>
                  <a:gd name="T98" fmla="*/ 1550 w 1955"/>
                  <a:gd name="T99" fmla="*/ 503 h 508"/>
                  <a:gd name="T100" fmla="*/ 1580 w 1955"/>
                  <a:gd name="T101" fmla="*/ 501 h 508"/>
                  <a:gd name="T102" fmla="*/ 1613 w 1955"/>
                  <a:gd name="T103" fmla="*/ 494 h 508"/>
                  <a:gd name="T104" fmla="*/ 1642 w 1955"/>
                  <a:gd name="T105" fmla="*/ 475 h 508"/>
                  <a:gd name="T106" fmla="*/ 1676 w 1955"/>
                  <a:gd name="T107" fmla="*/ 318 h 508"/>
                  <a:gd name="T108" fmla="*/ 1704 w 1955"/>
                  <a:gd name="T109" fmla="*/ 361 h 508"/>
                  <a:gd name="T110" fmla="*/ 1737 w 1955"/>
                  <a:gd name="T111" fmla="*/ 268 h 508"/>
                  <a:gd name="T112" fmla="*/ 1766 w 1955"/>
                  <a:gd name="T113" fmla="*/ 440 h 508"/>
                  <a:gd name="T114" fmla="*/ 1800 w 1955"/>
                  <a:gd name="T115" fmla="*/ 488 h 508"/>
                  <a:gd name="T116" fmla="*/ 1828 w 1955"/>
                  <a:gd name="T117" fmla="*/ 491 h 508"/>
                  <a:gd name="T118" fmla="*/ 1862 w 1955"/>
                  <a:gd name="T119" fmla="*/ 500 h 508"/>
                  <a:gd name="T120" fmla="*/ 1891 w 1955"/>
                  <a:gd name="T121" fmla="*/ 500 h 508"/>
                  <a:gd name="T122" fmla="*/ 1924 w 1955"/>
                  <a:gd name="T123" fmla="*/ 486 h 508"/>
                  <a:gd name="T124" fmla="*/ 1953 w 1955"/>
                  <a:gd name="T125" fmla="*/ 21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55" h="5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6"/>
                      <a:pt x="2" y="66"/>
                    </a:cubicBezTo>
                    <a:cubicBezTo>
                      <a:pt x="2" y="66"/>
                      <a:pt x="7" y="399"/>
                      <a:pt x="7" y="399"/>
                    </a:cubicBezTo>
                    <a:cubicBezTo>
                      <a:pt x="7" y="399"/>
                      <a:pt x="8" y="404"/>
                      <a:pt x="8" y="404"/>
                    </a:cubicBezTo>
                    <a:cubicBezTo>
                      <a:pt x="8" y="404"/>
                      <a:pt x="13" y="465"/>
                      <a:pt x="13" y="465"/>
                    </a:cubicBezTo>
                    <a:cubicBezTo>
                      <a:pt x="13" y="465"/>
                      <a:pt x="13" y="467"/>
                      <a:pt x="13" y="467"/>
                    </a:cubicBezTo>
                    <a:cubicBezTo>
                      <a:pt x="13" y="467"/>
                      <a:pt x="18" y="484"/>
                      <a:pt x="18" y="484"/>
                    </a:cubicBezTo>
                    <a:cubicBezTo>
                      <a:pt x="18" y="484"/>
                      <a:pt x="19" y="485"/>
                      <a:pt x="19" y="485"/>
                    </a:cubicBezTo>
                    <a:cubicBezTo>
                      <a:pt x="19" y="485"/>
                      <a:pt x="24" y="492"/>
                      <a:pt x="24" y="492"/>
                    </a:cubicBezTo>
                    <a:cubicBezTo>
                      <a:pt x="24" y="492"/>
                      <a:pt x="24" y="492"/>
                      <a:pt x="24" y="492"/>
                    </a:cubicBezTo>
                    <a:cubicBezTo>
                      <a:pt x="24" y="492"/>
                      <a:pt x="30" y="496"/>
                      <a:pt x="30" y="496"/>
                    </a:cubicBezTo>
                    <a:cubicBezTo>
                      <a:pt x="30" y="496"/>
                      <a:pt x="30" y="496"/>
                      <a:pt x="30" y="496"/>
                    </a:cubicBezTo>
                    <a:cubicBezTo>
                      <a:pt x="30" y="496"/>
                      <a:pt x="36" y="498"/>
                      <a:pt x="36" y="498"/>
                    </a:cubicBezTo>
                    <a:cubicBezTo>
                      <a:pt x="36" y="498"/>
                      <a:pt x="36" y="499"/>
                      <a:pt x="36" y="499"/>
                    </a:cubicBezTo>
                    <a:cubicBezTo>
                      <a:pt x="36" y="499"/>
                      <a:pt x="41" y="501"/>
                      <a:pt x="41" y="501"/>
                    </a:cubicBezTo>
                    <a:cubicBezTo>
                      <a:pt x="41" y="501"/>
                      <a:pt x="41" y="501"/>
                      <a:pt x="41" y="501"/>
                    </a:cubicBezTo>
                    <a:cubicBezTo>
                      <a:pt x="41" y="501"/>
                      <a:pt x="47" y="502"/>
                      <a:pt x="47" y="502"/>
                    </a:cubicBezTo>
                    <a:cubicBezTo>
                      <a:pt x="47" y="502"/>
                      <a:pt x="48" y="502"/>
                      <a:pt x="48" y="502"/>
                    </a:cubicBezTo>
                    <a:cubicBezTo>
                      <a:pt x="48" y="502"/>
                      <a:pt x="52" y="503"/>
                      <a:pt x="52" y="503"/>
                    </a:cubicBezTo>
                    <a:cubicBezTo>
                      <a:pt x="52" y="503"/>
                      <a:pt x="54" y="503"/>
                      <a:pt x="54" y="503"/>
                    </a:cubicBezTo>
                    <a:cubicBezTo>
                      <a:pt x="54" y="503"/>
                      <a:pt x="58" y="504"/>
                      <a:pt x="58" y="504"/>
                    </a:cubicBezTo>
                    <a:cubicBezTo>
                      <a:pt x="58" y="504"/>
                      <a:pt x="58" y="504"/>
                      <a:pt x="58" y="504"/>
                    </a:cubicBezTo>
                    <a:cubicBezTo>
                      <a:pt x="58" y="504"/>
                      <a:pt x="63" y="505"/>
                      <a:pt x="63" y="505"/>
                    </a:cubicBezTo>
                    <a:cubicBezTo>
                      <a:pt x="63" y="505"/>
                      <a:pt x="64" y="505"/>
                      <a:pt x="64" y="505"/>
                    </a:cubicBezTo>
                    <a:cubicBezTo>
                      <a:pt x="64" y="505"/>
                      <a:pt x="68" y="505"/>
                      <a:pt x="68" y="505"/>
                    </a:cubicBezTo>
                    <a:cubicBezTo>
                      <a:pt x="68" y="505"/>
                      <a:pt x="71" y="505"/>
                      <a:pt x="71" y="505"/>
                    </a:cubicBezTo>
                    <a:cubicBezTo>
                      <a:pt x="71" y="505"/>
                      <a:pt x="75" y="505"/>
                      <a:pt x="75" y="505"/>
                    </a:cubicBezTo>
                    <a:cubicBezTo>
                      <a:pt x="75" y="505"/>
                      <a:pt x="75" y="505"/>
                      <a:pt x="75" y="505"/>
                    </a:cubicBezTo>
                    <a:cubicBezTo>
                      <a:pt x="75" y="505"/>
                      <a:pt x="79" y="506"/>
                      <a:pt x="79" y="506"/>
                    </a:cubicBezTo>
                    <a:cubicBezTo>
                      <a:pt x="79" y="506"/>
                      <a:pt x="81" y="505"/>
                      <a:pt x="81" y="505"/>
                    </a:cubicBezTo>
                    <a:cubicBezTo>
                      <a:pt x="81" y="505"/>
                      <a:pt x="85" y="506"/>
                      <a:pt x="85" y="506"/>
                    </a:cubicBezTo>
                    <a:cubicBezTo>
                      <a:pt x="85" y="506"/>
                      <a:pt x="87" y="506"/>
                      <a:pt x="87" y="506"/>
                    </a:cubicBezTo>
                    <a:cubicBezTo>
                      <a:pt x="87" y="506"/>
                      <a:pt x="92" y="506"/>
                      <a:pt x="92" y="506"/>
                    </a:cubicBezTo>
                    <a:cubicBezTo>
                      <a:pt x="92" y="506"/>
                      <a:pt x="93" y="506"/>
                      <a:pt x="93" y="506"/>
                    </a:cubicBezTo>
                    <a:cubicBezTo>
                      <a:pt x="93" y="506"/>
                      <a:pt x="97" y="506"/>
                      <a:pt x="97" y="506"/>
                    </a:cubicBezTo>
                    <a:cubicBezTo>
                      <a:pt x="97" y="506"/>
                      <a:pt x="99" y="507"/>
                      <a:pt x="99" y="507"/>
                    </a:cubicBezTo>
                    <a:cubicBezTo>
                      <a:pt x="99" y="507"/>
                      <a:pt x="101" y="506"/>
                      <a:pt x="101" y="506"/>
                    </a:cubicBezTo>
                    <a:cubicBezTo>
                      <a:pt x="101" y="506"/>
                      <a:pt x="104" y="506"/>
                      <a:pt x="104" y="506"/>
                    </a:cubicBezTo>
                    <a:cubicBezTo>
                      <a:pt x="104" y="506"/>
                      <a:pt x="106" y="506"/>
                      <a:pt x="106" y="506"/>
                    </a:cubicBezTo>
                    <a:cubicBezTo>
                      <a:pt x="106" y="506"/>
                      <a:pt x="109" y="506"/>
                      <a:pt x="109" y="506"/>
                    </a:cubicBezTo>
                    <a:cubicBezTo>
                      <a:pt x="109" y="506"/>
                      <a:pt x="113" y="506"/>
                      <a:pt x="113" y="506"/>
                    </a:cubicBezTo>
                    <a:cubicBezTo>
                      <a:pt x="113" y="506"/>
                      <a:pt x="118" y="506"/>
                      <a:pt x="118" y="506"/>
                    </a:cubicBezTo>
                    <a:cubicBezTo>
                      <a:pt x="118" y="506"/>
                      <a:pt x="120" y="506"/>
                      <a:pt x="120" y="506"/>
                    </a:cubicBezTo>
                    <a:cubicBezTo>
                      <a:pt x="120" y="506"/>
                      <a:pt x="121" y="506"/>
                      <a:pt x="121" y="506"/>
                    </a:cubicBezTo>
                    <a:cubicBezTo>
                      <a:pt x="121" y="506"/>
                      <a:pt x="123" y="506"/>
                      <a:pt x="123" y="506"/>
                    </a:cubicBezTo>
                    <a:cubicBezTo>
                      <a:pt x="123" y="506"/>
                      <a:pt x="127" y="506"/>
                      <a:pt x="127" y="506"/>
                    </a:cubicBezTo>
                    <a:cubicBezTo>
                      <a:pt x="127" y="506"/>
                      <a:pt x="129" y="506"/>
                      <a:pt x="129" y="506"/>
                    </a:cubicBezTo>
                    <a:cubicBezTo>
                      <a:pt x="129" y="506"/>
                      <a:pt x="132" y="506"/>
                      <a:pt x="132" y="506"/>
                    </a:cubicBezTo>
                    <a:cubicBezTo>
                      <a:pt x="132" y="506"/>
                      <a:pt x="137" y="506"/>
                      <a:pt x="137" y="506"/>
                    </a:cubicBezTo>
                    <a:cubicBezTo>
                      <a:pt x="137" y="506"/>
                      <a:pt x="138" y="506"/>
                      <a:pt x="138" y="506"/>
                    </a:cubicBezTo>
                    <a:cubicBezTo>
                      <a:pt x="138" y="506"/>
                      <a:pt x="143" y="505"/>
                      <a:pt x="143" y="505"/>
                    </a:cubicBezTo>
                    <a:cubicBezTo>
                      <a:pt x="143" y="505"/>
                      <a:pt x="144" y="505"/>
                      <a:pt x="144" y="505"/>
                    </a:cubicBezTo>
                    <a:cubicBezTo>
                      <a:pt x="144" y="505"/>
                      <a:pt x="149" y="505"/>
                      <a:pt x="149" y="505"/>
                    </a:cubicBezTo>
                    <a:cubicBezTo>
                      <a:pt x="149" y="505"/>
                      <a:pt x="149" y="505"/>
                      <a:pt x="149" y="505"/>
                    </a:cubicBezTo>
                    <a:cubicBezTo>
                      <a:pt x="149" y="505"/>
                      <a:pt x="154" y="502"/>
                      <a:pt x="154" y="502"/>
                    </a:cubicBezTo>
                    <a:cubicBezTo>
                      <a:pt x="154" y="502"/>
                      <a:pt x="155" y="502"/>
                      <a:pt x="155" y="502"/>
                    </a:cubicBezTo>
                    <a:cubicBezTo>
                      <a:pt x="155" y="502"/>
                      <a:pt x="157" y="500"/>
                      <a:pt x="157" y="500"/>
                    </a:cubicBezTo>
                    <a:cubicBezTo>
                      <a:pt x="157" y="500"/>
                      <a:pt x="160" y="501"/>
                      <a:pt x="160" y="501"/>
                    </a:cubicBezTo>
                    <a:cubicBezTo>
                      <a:pt x="160" y="501"/>
                      <a:pt x="166" y="498"/>
                      <a:pt x="166" y="498"/>
                    </a:cubicBezTo>
                    <a:cubicBezTo>
                      <a:pt x="166" y="498"/>
                      <a:pt x="166" y="498"/>
                      <a:pt x="166" y="498"/>
                    </a:cubicBezTo>
                    <a:cubicBezTo>
                      <a:pt x="166" y="498"/>
                      <a:pt x="171" y="493"/>
                      <a:pt x="171" y="493"/>
                    </a:cubicBezTo>
                    <a:cubicBezTo>
                      <a:pt x="171" y="493"/>
                      <a:pt x="171" y="492"/>
                      <a:pt x="171" y="492"/>
                    </a:cubicBezTo>
                    <a:cubicBezTo>
                      <a:pt x="171" y="492"/>
                      <a:pt x="177" y="472"/>
                      <a:pt x="177" y="472"/>
                    </a:cubicBezTo>
                    <a:cubicBezTo>
                      <a:pt x="177" y="472"/>
                      <a:pt x="177" y="471"/>
                      <a:pt x="177" y="471"/>
                    </a:cubicBezTo>
                    <a:cubicBezTo>
                      <a:pt x="177" y="471"/>
                      <a:pt x="182" y="380"/>
                      <a:pt x="182" y="380"/>
                    </a:cubicBezTo>
                    <a:cubicBezTo>
                      <a:pt x="182" y="380"/>
                      <a:pt x="184" y="367"/>
                      <a:pt x="184" y="367"/>
                    </a:cubicBezTo>
                    <a:cubicBezTo>
                      <a:pt x="184" y="367"/>
                      <a:pt x="188" y="446"/>
                      <a:pt x="188" y="446"/>
                    </a:cubicBezTo>
                    <a:cubicBezTo>
                      <a:pt x="188" y="446"/>
                      <a:pt x="188" y="450"/>
                      <a:pt x="188" y="450"/>
                    </a:cubicBezTo>
                    <a:cubicBezTo>
                      <a:pt x="188" y="450"/>
                      <a:pt x="194" y="491"/>
                      <a:pt x="194" y="491"/>
                    </a:cubicBezTo>
                    <a:cubicBezTo>
                      <a:pt x="194" y="491"/>
                      <a:pt x="194" y="492"/>
                      <a:pt x="194" y="492"/>
                    </a:cubicBezTo>
                    <a:cubicBezTo>
                      <a:pt x="194" y="492"/>
                      <a:pt x="199" y="500"/>
                      <a:pt x="199" y="500"/>
                    </a:cubicBezTo>
                    <a:cubicBezTo>
                      <a:pt x="199" y="500"/>
                      <a:pt x="200" y="500"/>
                      <a:pt x="200" y="500"/>
                    </a:cubicBezTo>
                    <a:cubicBezTo>
                      <a:pt x="200" y="500"/>
                      <a:pt x="205" y="503"/>
                      <a:pt x="205" y="503"/>
                    </a:cubicBezTo>
                    <a:cubicBezTo>
                      <a:pt x="205" y="503"/>
                      <a:pt x="205" y="503"/>
                      <a:pt x="205" y="503"/>
                    </a:cubicBezTo>
                    <a:cubicBezTo>
                      <a:pt x="205" y="503"/>
                      <a:pt x="211" y="504"/>
                      <a:pt x="211" y="504"/>
                    </a:cubicBezTo>
                    <a:cubicBezTo>
                      <a:pt x="211" y="504"/>
                      <a:pt x="211" y="504"/>
                      <a:pt x="211" y="504"/>
                    </a:cubicBezTo>
                    <a:cubicBezTo>
                      <a:pt x="211" y="504"/>
                      <a:pt x="214" y="505"/>
                      <a:pt x="214" y="505"/>
                    </a:cubicBezTo>
                    <a:cubicBezTo>
                      <a:pt x="214" y="505"/>
                      <a:pt x="217" y="505"/>
                      <a:pt x="217" y="505"/>
                    </a:cubicBezTo>
                    <a:cubicBezTo>
                      <a:pt x="217" y="505"/>
                      <a:pt x="222" y="506"/>
                      <a:pt x="222" y="506"/>
                    </a:cubicBezTo>
                    <a:cubicBezTo>
                      <a:pt x="222" y="506"/>
                      <a:pt x="222" y="506"/>
                      <a:pt x="222" y="506"/>
                    </a:cubicBezTo>
                    <a:cubicBezTo>
                      <a:pt x="222" y="506"/>
                      <a:pt x="228" y="506"/>
                      <a:pt x="228" y="506"/>
                    </a:cubicBezTo>
                    <a:cubicBezTo>
                      <a:pt x="228" y="506"/>
                      <a:pt x="231" y="506"/>
                      <a:pt x="231" y="506"/>
                    </a:cubicBezTo>
                    <a:cubicBezTo>
                      <a:pt x="231" y="506"/>
                      <a:pt x="233" y="507"/>
                      <a:pt x="233" y="507"/>
                    </a:cubicBezTo>
                    <a:cubicBezTo>
                      <a:pt x="233" y="507"/>
                      <a:pt x="236" y="507"/>
                      <a:pt x="236" y="507"/>
                    </a:cubicBezTo>
                    <a:cubicBezTo>
                      <a:pt x="236" y="507"/>
                      <a:pt x="237" y="507"/>
                      <a:pt x="237" y="507"/>
                    </a:cubicBezTo>
                    <a:cubicBezTo>
                      <a:pt x="237" y="507"/>
                      <a:pt x="240" y="507"/>
                      <a:pt x="240" y="507"/>
                    </a:cubicBezTo>
                    <a:cubicBezTo>
                      <a:pt x="240" y="507"/>
                      <a:pt x="243" y="507"/>
                      <a:pt x="243" y="507"/>
                    </a:cubicBezTo>
                    <a:cubicBezTo>
                      <a:pt x="243" y="507"/>
                      <a:pt x="246" y="507"/>
                      <a:pt x="246" y="507"/>
                    </a:cubicBezTo>
                    <a:cubicBezTo>
                      <a:pt x="246" y="507"/>
                      <a:pt x="247" y="507"/>
                      <a:pt x="247" y="507"/>
                    </a:cubicBezTo>
                    <a:cubicBezTo>
                      <a:pt x="247" y="507"/>
                      <a:pt x="251" y="507"/>
                      <a:pt x="251" y="507"/>
                    </a:cubicBezTo>
                    <a:cubicBezTo>
                      <a:pt x="251" y="507"/>
                      <a:pt x="255" y="507"/>
                      <a:pt x="255" y="507"/>
                    </a:cubicBezTo>
                    <a:cubicBezTo>
                      <a:pt x="255" y="507"/>
                      <a:pt x="258" y="507"/>
                      <a:pt x="258" y="507"/>
                    </a:cubicBezTo>
                    <a:cubicBezTo>
                      <a:pt x="258" y="507"/>
                      <a:pt x="260" y="507"/>
                      <a:pt x="260" y="507"/>
                    </a:cubicBezTo>
                    <a:cubicBezTo>
                      <a:pt x="260" y="507"/>
                      <a:pt x="262" y="507"/>
                      <a:pt x="262" y="507"/>
                    </a:cubicBezTo>
                    <a:cubicBezTo>
                      <a:pt x="262" y="507"/>
                      <a:pt x="267" y="507"/>
                      <a:pt x="267" y="507"/>
                    </a:cubicBezTo>
                    <a:cubicBezTo>
                      <a:pt x="267" y="507"/>
                      <a:pt x="267" y="507"/>
                      <a:pt x="267" y="507"/>
                    </a:cubicBezTo>
                    <a:cubicBezTo>
                      <a:pt x="267" y="507"/>
                      <a:pt x="269" y="507"/>
                      <a:pt x="269" y="507"/>
                    </a:cubicBezTo>
                    <a:cubicBezTo>
                      <a:pt x="269" y="507"/>
                      <a:pt x="275" y="507"/>
                      <a:pt x="275" y="507"/>
                    </a:cubicBezTo>
                    <a:cubicBezTo>
                      <a:pt x="275" y="507"/>
                      <a:pt x="278" y="508"/>
                      <a:pt x="278" y="508"/>
                    </a:cubicBezTo>
                    <a:cubicBezTo>
                      <a:pt x="278" y="508"/>
                      <a:pt x="283" y="507"/>
                      <a:pt x="283" y="507"/>
                    </a:cubicBezTo>
                    <a:cubicBezTo>
                      <a:pt x="283" y="507"/>
                      <a:pt x="284" y="508"/>
                      <a:pt x="284" y="508"/>
                    </a:cubicBezTo>
                    <a:cubicBezTo>
                      <a:pt x="284" y="508"/>
                      <a:pt x="286" y="507"/>
                      <a:pt x="286" y="507"/>
                    </a:cubicBezTo>
                    <a:cubicBezTo>
                      <a:pt x="286" y="507"/>
                      <a:pt x="288" y="507"/>
                      <a:pt x="288" y="507"/>
                    </a:cubicBezTo>
                    <a:cubicBezTo>
                      <a:pt x="288" y="507"/>
                      <a:pt x="291" y="508"/>
                      <a:pt x="291" y="508"/>
                    </a:cubicBezTo>
                    <a:cubicBezTo>
                      <a:pt x="291" y="508"/>
                      <a:pt x="291" y="507"/>
                      <a:pt x="291" y="507"/>
                    </a:cubicBezTo>
                    <a:cubicBezTo>
                      <a:pt x="291" y="507"/>
                      <a:pt x="298" y="508"/>
                      <a:pt x="298" y="508"/>
                    </a:cubicBezTo>
                    <a:cubicBezTo>
                      <a:pt x="298" y="508"/>
                      <a:pt x="299" y="507"/>
                      <a:pt x="299" y="507"/>
                    </a:cubicBezTo>
                    <a:cubicBezTo>
                      <a:pt x="299" y="507"/>
                      <a:pt x="303" y="507"/>
                      <a:pt x="303" y="507"/>
                    </a:cubicBezTo>
                    <a:cubicBezTo>
                      <a:pt x="303" y="507"/>
                      <a:pt x="306" y="508"/>
                      <a:pt x="306" y="508"/>
                    </a:cubicBezTo>
                    <a:cubicBezTo>
                      <a:pt x="306" y="508"/>
                      <a:pt x="309" y="508"/>
                      <a:pt x="309" y="508"/>
                    </a:cubicBezTo>
                    <a:cubicBezTo>
                      <a:pt x="309" y="508"/>
                      <a:pt x="311" y="507"/>
                      <a:pt x="311" y="507"/>
                    </a:cubicBezTo>
                    <a:cubicBezTo>
                      <a:pt x="311" y="507"/>
                      <a:pt x="315" y="508"/>
                      <a:pt x="315" y="508"/>
                    </a:cubicBezTo>
                    <a:cubicBezTo>
                      <a:pt x="315" y="508"/>
                      <a:pt x="318" y="507"/>
                      <a:pt x="318" y="507"/>
                    </a:cubicBezTo>
                    <a:cubicBezTo>
                      <a:pt x="318" y="507"/>
                      <a:pt x="322" y="507"/>
                      <a:pt x="322" y="507"/>
                    </a:cubicBezTo>
                    <a:cubicBezTo>
                      <a:pt x="322" y="507"/>
                      <a:pt x="323" y="508"/>
                      <a:pt x="323" y="508"/>
                    </a:cubicBezTo>
                    <a:cubicBezTo>
                      <a:pt x="323" y="508"/>
                      <a:pt x="325" y="507"/>
                      <a:pt x="325" y="507"/>
                    </a:cubicBezTo>
                    <a:cubicBezTo>
                      <a:pt x="325" y="507"/>
                      <a:pt x="327" y="508"/>
                      <a:pt x="327" y="508"/>
                    </a:cubicBezTo>
                    <a:cubicBezTo>
                      <a:pt x="327" y="508"/>
                      <a:pt x="332" y="508"/>
                      <a:pt x="332" y="508"/>
                    </a:cubicBezTo>
                    <a:cubicBezTo>
                      <a:pt x="332" y="508"/>
                      <a:pt x="333" y="507"/>
                      <a:pt x="333" y="507"/>
                    </a:cubicBezTo>
                    <a:cubicBezTo>
                      <a:pt x="333" y="507"/>
                      <a:pt x="335" y="507"/>
                      <a:pt x="335" y="507"/>
                    </a:cubicBezTo>
                    <a:cubicBezTo>
                      <a:pt x="335" y="507"/>
                      <a:pt x="340" y="507"/>
                      <a:pt x="340" y="507"/>
                    </a:cubicBezTo>
                    <a:cubicBezTo>
                      <a:pt x="340" y="507"/>
                      <a:pt x="343" y="507"/>
                      <a:pt x="343" y="507"/>
                    </a:cubicBezTo>
                    <a:cubicBezTo>
                      <a:pt x="343" y="507"/>
                      <a:pt x="346" y="507"/>
                      <a:pt x="346" y="507"/>
                    </a:cubicBezTo>
                    <a:cubicBezTo>
                      <a:pt x="346" y="507"/>
                      <a:pt x="347" y="507"/>
                      <a:pt x="347" y="507"/>
                    </a:cubicBezTo>
                    <a:cubicBezTo>
                      <a:pt x="347" y="507"/>
                      <a:pt x="351" y="508"/>
                      <a:pt x="351" y="508"/>
                    </a:cubicBezTo>
                    <a:cubicBezTo>
                      <a:pt x="351" y="508"/>
                      <a:pt x="355" y="507"/>
                      <a:pt x="355" y="507"/>
                    </a:cubicBezTo>
                    <a:cubicBezTo>
                      <a:pt x="355" y="507"/>
                      <a:pt x="356" y="508"/>
                      <a:pt x="356" y="508"/>
                    </a:cubicBezTo>
                    <a:cubicBezTo>
                      <a:pt x="356" y="508"/>
                      <a:pt x="360" y="508"/>
                      <a:pt x="360" y="508"/>
                    </a:cubicBezTo>
                    <a:cubicBezTo>
                      <a:pt x="360" y="508"/>
                      <a:pt x="363" y="507"/>
                      <a:pt x="363" y="507"/>
                    </a:cubicBezTo>
                    <a:cubicBezTo>
                      <a:pt x="363" y="507"/>
                      <a:pt x="368" y="507"/>
                      <a:pt x="368" y="507"/>
                    </a:cubicBezTo>
                    <a:cubicBezTo>
                      <a:pt x="368" y="507"/>
                      <a:pt x="369" y="508"/>
                      <a:pt x="369" y="508"/>
                    </a:cubicBezTo>
                    <a:cubicBezTo>
                      <a:pt x="369" y="508"/>
                      <a:pt x="371" y="508"/>
                      <a:pt x="371" y="508"/>
                    </a:cubicBezTo>
                    <a:cubicBezTo>
                      <a:pt x="371" y="508"/>
                      <a:pt x="375" y="507"/>
                      <a:pt x="375" y="507"/>
                    </a:cubicBezTo>
                    <a:cubicBezTo>
                      <a:pt x="375" y="507"/>
                      <a:pt x="380" y="508"/>
                      <a:pt x="380" y="508"/>
                    </a:cubicBezTo>
                    <a:cubicBezTo>
                      <a:pt x="380" y="508"/>
                      <a:pt x="380" y="507"/>
                      <a:pt x="380" y="507"/>
                    </a:cubicBezTo>
                    <a:cubicBezTo>
                      <a:pt x="380" y="507"/>
                      <a:pt x="383" y="508"/>
                      <a:pt x="383" y="508"/>
                    </a:cubicBezTo>
                    <a:cubicBezTo>
                      <a:pt x="383" y="508"/>
                      <a:pt x="385" y="507"/>
                      <a:pt x="385" y="507"/>
                    </a:cubicBezTo>
                    <a:cubicBezTo>
                      <a:pt x="385" y="507"/>
                      <a:pt x="389" y="507"/>
                      <a:pt x="389" y="507"/>
                    </a:cubicBezTo>
                    <a:cubicBezTo>
                      <a:pt x="389" y="507"/>
                      <a:pt x="391" y="508"/>
                      <a:pt x="391" y="508"/>
                    </a:cubicBezTo>
                    <a:cubicBezTo>
                      <a:pt x="391" y="508"/>
                      <a:pt x="396" y="508"/>
                      <a:pt x="396" y="508"/>
                    </a:cubicBezTo>
                    <a:cubicBezTo>
                      <a:pt x="396" y="508"/>
                      <a:pt x="397" y="507"/>
                      <a:pt x="397" y="507"/>
                    </a:cubicBezTo>
                    <a:cubicBezTo>
                      <a:pt x="397" y="507"/>
                      <a:pt x="398" y="507"/>
                      <a:pt x="398" y="507"/>
                    </a:cubicBezTo>
                    <a:cubicBezTo>
                      <a:pt x="398" y="507"/>
                      <a:pt x="403" y="506"/>
                      <a:pt x="403" y="506"/>
                    </a:cubicBezTo>
                    <a:cubicBezTo>
                      <a:pt x="403" y="506"/>
                      <a:pt x="403" y="506"/>
                      <a:pt x="403" y="506"/>
                    </a:cubicBezTo>
                    <a:cubicBezTo>
                      <a:pt x="403" y="506"/>
                      <a:pt x="409" y="507"/>
                      <a:pt x="409" y="507"/>
                    </a:cubicBezTo>
                    <a:cubicBezTo>
                      <a:pt x="409" y="507"/>
                      <a:pt x="410" y="507"/>
                      <a:pt x="410" y="507"/>
                    </a:cubicBezTo>
                    <a:cubicBezTo>
                      <a:pt x="410" y="507"/>
                      <a:pt x="411" y="508"/>
                      <a:pt x="411" y="508"/>
                    </a:cubicBezTo>
                    <a:cubicBezTo>
                      <a:pt x="411" y="508"/>
                      <a:pt x="415" y="507"/>
                      <a:pt x="415" y="507"/>
                    </a:cubicBezTo>
                    <a:cubicBezTo>
                      <a:pt x="415" y="507"/>
                      <a:pt x="419" y="508"/>
                      <a:pt x="419" y="508"/>
                    </a:cubicBezTo>
                    <a:cubicBezTo>
                      <a:pt x="419" y="508"/>
                      <a:pt x="422" y="507"/>
                      <a:pt x="422" y="507"/>
                    </a:cubicBezTo>
                    <a:cubicBezTo>
                      <a:pt x="422" y="507"/>
                      <a:pt x="423" y="508"/>
                      <a:pt x="423" y="508"/>
                    </a:cubicBezTo>
                    <a:cubicBezTo>
                      <a:pt x="423" y="508"/>
                      <a:pt x="428" y="508"/>
                      <a:pt x="428" y="508"/>
                    </a:cubicBezTo>
                    <a:cubicBezTo>
                      <a:pt x="428" y="508"/>
                      <a:pt x="431" y="507"/>
                      <a:pt x="431" y="507"/>
                    </a:cubicBezTo>
                    <a:cubicBezTo>
                      <a:pt x="431" y="507"/>
                      <a:pt x="435" y="506"/>
                      <a:pt x="435" y="506"/>
                    </a:cubicBezTo>
                    <a:cubicBezTo>
                      <a:pt x="435" y="506"/>
                      <a:pt x="437" y="507"/>
                      <a:pt x="437" y="507"/>
                    </a:cubicBezTo>
                    <a:cubicBezTo>
                      <a:pt x="437" y="507"/>
                      <a:pt x="437" y="507"/>
                      <a:pt x="437" y="507"/>
                    </a:cubicBezTo>
                    <a:cubicBezTo>
                      <a:pt x="437" y="507"/>
                      <a:pt x="442" y="508"/>
                      <a:pt x="442" y="508"/>
                    </a:cubicBezTo>
                    <a:cubicBezTo>
                      <a:pt x="442" y="508"/>
                      <a:pt x="448" y="507"/>
                      <a:pt x="448" y="507"/>
                    </a:cubicBezTo>
                    <a:cubicBezTo>
                      <a:pt x="448" y="507"/>
                      <a:pt x="448" y="508"/>
                      <a:pt x="448" y="508"/>
                    </a:cubicBezTo>
                    <a:cubicBezTo>
                      <a:pt x="448" y="508"/>
                      <a:pt x="449" y="507"/>
                      <a:pt x="449" y="507"/>
                    </a:cubicBezTo>
                    <a:cubicBezTo>
                      <a:pt x="449" y="507"/>
                      <a:pt x="454" y="508"/>
                      <a:pt x="454" y="508"/>
                    </a:cubicBezTo>
                    <a:cubicBezTo>
                      <a:pt x="454" y="508"/>
                      <a:pt x="455" y="508"/>
                      <a:pt x="455" y="508"/>
                    </a:cubicBezTo>
                    <a:cubicBezTo>
                      <a:pt x="455" y="508"/>
                      <a:pt x="458" y="507"/>
                      <a:pt x="458" y="507"/>
                    </a:cubicBezTo>
                    <a:cubicBezTo>
                      <a:pt x="458" y="507"/>
                      <a:pt x="460" y="507"/>
                      <a:pt x="460" y="507"/>
                    </a:cubicBezTo>
                    <a:cubicBezTo>
                      <a:pt x="460" y="507"/>
                      <a:pt x="462" y="508"/>
                      <a:pt x="462" y="508"/>
                    </a:cubicBezTo>
                    <a:cubicBezTo>
                      <a:pt x="462" y="508"/>
                      <a:pt x="467" y="507"/>
                      <a:pt x="467" y="507"/>
                    </a:cubicBezTo>
                    <a:cubicBezTo>
                      <a:pt x="467" y="507"/>
                      <a:pt x="469" y="508"/>
                      <a:pt x="469" y="508"/>
                    </a:cubicBezTo>
                    <a:cubicBezTo>
                      <a:pt x="469" y="508"/>
                      <a:pt x="472" y="507"/>
                      <a:pt x="472" y="507"/>
                    </a:cubicBezTo>
                    <a:cubicBezTo>
                      <a:pt x="472" y="507"/>
                      <a:pt x="473" y="508"/>
                      <a:pt x="473" y="508"/>
                    </a:cubicBezTo>
                    <a:cubicBezTo>
                      <a:pt x="473" y="508"/>
                      <a:pt x="479" y="508"/>
                      <a:pt x="479" y="508"/>
                    </a:cubicBezTo>
                    <a:cubicBezTo>
                      <a:pt x="479" y="508"/>
                      <a:pt x="480" y="507"/>
                      <a:pt x="480" y="507"/>
                    </a:cubicBezTo>
                    <a:cubicBezTo>
                      <a:pt x="480" y="507"/>
                      <a:pt x="486" y="508"/>
                      <a:pt x="486" y="508"/>
                    </a:cubicBezTo>
                    <a:cubicBezTo>
                      <a:pt x="486" y="508"/>
                      <a:pt x="486" y="507"/>
                      <a:pt x="486" y="507"/>
                    </a:cubicBezTo>
                    <a:cubicBezTo>
                      <a:pt x="486" y="507"/>
                      <a:pt x="489" y="508"/>
                      <a:pt x="489" y="508"/>
                    </a:cubicBezTo>
                    <a:cubicBezTo>
                      <a:pt x="489" y="508"/>
                      <a:pt x="490" y="507"/>
                      <a:pt x="490" y="507"/>
                    </a:cubicBezTo>
                    <a:cubicBezTo>
                      <a:pt x="490" y="507"/>
                      <a:pt x="494" y="508"/>
                      <a:pt x="494" y="508"/>
                    </a:cubicBezTo>
                    <a:cubicBezTo>
                      <a:pt x="494" y="508"/>
                      <a:pt x="496" y="507"/>
                      <a:pt x="496" y="507"/>
                    </a:cubicBezTo>
                    <a:cubicBezTo>
                      <a:pt x="496" y="507"/>
                      <a:pt x="503" y="508"/>
                      <a:pt x="503" y="508"/>
                    </a:cubicBezTo>
                    <a:cubicBezTo>
                      <a:pt x="503" y="508"/>
                      <a:pt x="504" y="507"/>
                      <a:pt x="504" y="507"/>
                    </a:cubicBezTo>
                    <a:cubicBezTo>
                      <a:pt x="504" y="507"/>
                      <a:pt x="506" y="507"/>
                      <a:pt x="506" y="507"/>
                    </a:cubicBezTo>
                    <a:cubicBezTo>
                      <a:pt x="506" y="507"/>
                      <a:pt x="510" y="507"/>
                      <a:pt x="510" y="507"/>
                    </a:cubicBezTo>
                    <a:cubicBezTo>
                      <a:pt x="510" y="507"/>
                      <a:pt x="513" y="508"/>
                      <a:pt x="513" y="508"/>
                    </a:cubicBezTo>
                    <a:cubicBezTo>
                      <a:pt x="513" y="508"/>
                      <a:pt x="515" y="507"/>
                      <a:pt x="515" y="507"/>
                    </a:cubicBezTo>
                    <a:cubicBezTo>
                      <a:pt x="515" y="507"/>
                      <a:pt x="520" y="508"/>
                      <a:pt x="520" y="508"/>
                    </a:cubicBezTo>
                    <a:cubicBezTo>
                      <a:pt x="520" y="508"/>
                      <a:pt x="522" y="507"/>
                      <a:pt x="522" y="507"/>
                    </a:cubicBezTo>
                    <a:cubicBezTo>
                      <a:pt x="522" y="507"/>
                      <a:pt x="522" y="507"/>
                      <a:pt x="522" y="507"/>
                    </a:cubicBezTo>
                    <a:cubicBezTo>
                      <a:pt x="522" y="507"/>
                      <a:pt x="527" y="506"/>
                      <a:pt x="527" y="506"/>
                    </a:cubicBezTo>
                    <a:cubicBezTo>
                      <a:pt x="527" y="506"/>
                      <a:pt x="531" y="507"/>
                      <a:pt x="531" y="507"/>
                    </a:cubicBezTo>
                    <a:cubicBezTo>
                      <a:pt x="531" y="507"/>
                      <a:pt x="533" y="506"/>
                      <a:pt x="533" y="506"/>
                    </a:cubicBezTo>
                    <a:cubicBezTo>
                      <a:pt x="533" y="506"/>
                      <a:pt x="533" y="506"/>
                      <a:pt x="533" y="506"/>
                    </a:cubicBezTo>
                    <a:cubicBezTo>
                      <a:pt x="533" y="506"/>
                      <a:pt x="539" y="506"/>
                      <a:pt x="539" y="506"/>
                    </a:cubicBezTo>
                    <a:cubicBezTo>
                      <a:pt x="539" y="506"/>
                      <a:pt x="539" y="505"/>
                      <a:pt x="539" y="505"/>
                    </a:cubicBezTo>
                    <a:cubicBezTo>
                      <a:pt x="539" y="505"/>
                      <a:pt x="544" y="504"/>
                      <a:pt x="544" y="504"/>
                    </a:cubicBezTo>
                    <a:cubicBezTo>
                      <a:pt x="544" y="504"/>
                      <a:pt x="545" y="504"/>
                      <a:pt x="545" y="504"/>
                    </a:cubicBezTo>
                    <a:cubicBezTo>
                      <a:pt x="545" y="504"/>
                      <a:pt x="550" y="501"/>
                      <a:pt x="550" y="501"/>
                    </a:cubicBezTo>
                    <a:cubicBezTo>
                      <a:pt x="550" y="501"/>
                      <a:pt x="550" y="501"/>
                      <a:pt x="550" y="501"/>
                    </a:cubicBezTo>
                    <a:cubicBezTo>
                      <a:pt x="550" y="501"/>
                      <a:pt x="556" y="496"/>
                      <a:pt x="556" y="496"/>
                    </a:cubicBezTo>
                    <a:cubicBezTo>
                      <a:pt x="556" y="496"/>
                      <a:pt x="556" y="495"/>
                      <a:pt x="556" y="495"/>
                    </a:cubicBezTo>
                    <a:cubicBezTo>
                      <a:pt x="556" y="495"/>
                      <a:pt x="561" y="474"/>
                      <a:pt x="561" y="474"/>
                    </a:cubicBezTo>
                    <a:cubicBezTo>
                      <a:pt x="561" y="474"/>
                      <a:pt x="562" y="471"/>
                      <a:pt x="562" y="471"/>
                    </a:cubicBezTo>
                    <a:cubicBezTo>
                      <a:pt x="562" y="471"/>
                      <a:pt x="566" y="278"/>
                      <a:pt x="566" y="278"/>
                    </a:cubicBezTo>
                    <a:cubicBezTo>
                      <a:pt x="566" y="278"/>
                      <a:pt x="568" y="279"/>
                      <a:pt x="568" y="279"/>
                    </a:cubicBezTo>
                    <a:cubicBezTo>
                      <a:pt x="568" y="279"/>
                      <a:pt x="573" y="480"/>
                      <a:pt x="573" y="480"/>
                    </a:cubicBezTo>
                    <a:cubicBezTo>
                      <a:pt x="573" y="480"/>
                      <a:pt x="573" y="482"/>
                      <a:pt x="573" y="482"/>
                    </a:cubicBezTo>
                    <a:cubicBezTo>
                      <a:pt x="573" y="482"/>
                      <a:pt x="578" y="499"/>
                      <a:pt x="578" y="499"/>
                    </a:cubicBezTo>
                    <a:cubicBezTo>
                      <a:pt x="578" y="499"/>
                      <a:pt x="579" y="499"/>
                      <a:pt x="579" y="499"/>
                    </a:cubicBezTo>
                    <a:cubicBezTo>
                      <a:pt x="579" y="499"/>
                      <a:pt x="584" y="503"/>
                      <a:pt x="584" y="503"/>
                    </a:cubicBezTo>
                    <a:cubicBezTo>
                      <a:pt x="584" y="503"/>
                      <a:pt x="584" y="503"/>
                      <a:pt x="584" y="503"/>
                    </a:cubicBezTo>
                    <a:cubicBezTo>
                      <a:pt x="584" y="503"/>
                      <a:pt x="589" y="505"/>
                      <a:pt x="589" y="505"/>
                    </a:cubicBezTo>
                    <a:cubicBezTo>
                      <a:pt x="589" y="505"/>
                      <a:pt x="590" y="504"/>
                      <a:pt x="590" y="504"/>
                    </a:cubicBezTo>
                    <a:cubicBezTo>
                      <a:pt x="590" y="504"/>
                      <a:pt x="594" y="505"/>
                      <a:pt x="594" y="505"/>
                    </a:cubicBezTo>
                    <a:cubicBezTo>
                      <a:pt x="594" y="505"/>
                      <a:pt x="596" y="505"/>
                      <a:pt x="596" y="505"/>
                    </a:cubicBezTo>
                    <a:cubicBezTo>
                      <a:pt x="596" y="505"/>
                      <a:pt x="601" y="506"/>
                      <a:pt x="601" y="506"/>
                    </a:cubicBezTo>
                    <a:cubicBezTo>
                      <a:pt x="601" y="506"/>
                      <a:pt x="602" y="506"/>
                      <a:pt x="602" y="506"/>
                    </a:cubicBezTo>
                    <a:cubicBezTo>
                      <a:pt x="602" y="506"/>
                      <a:pt x="607" y="506"/>
                      <a:pt x="607" y="506"/>
                    </a:cubicBezTo>
                    <a:cubicBezTo>
                      <a:pt x="607" y="506"/>
                      <a:pt x="607" y="506"/>
                      <a:pt x="607" y="506"/>
                    </a:cubicBezTo>
                    <a:cubicBezTo>
                      <a:pt x="607" y="506"/>
                      <a:pt x="609" y="507"/>
                      <a:pt x="609" y="507"/>
                    </a:cubicBezTo>
                    <a:cubicBezTo>
                      <a:pt x="609" y="507"/>
                      <a:pt x="613" y="506"/>
                      <a:pt x="613" y="506"/>
                    </a:cubicBezTo>
                    <a:cubicBezTo>
                      <a:pt x="613" y="506"/>
                      <a:pt x="618" y="507"/>
                      <a:pt x="618" y="507"/>
                    </a:cubicBezTo>
                    <a:cubicBezTo>
                      <a:pt x="618" y="507"/>
                      <a:pt x="620" y="507"/>
                      <a:pt x="620" y="507"/>
                    </a:cubicBezTo>
                    <a:cubicBezTo>
                      <a:pt x="620" y="507"/>
                      <a:pt x="622" y="507"/>
                      <a:pt x="622" y="507"/>
                    </a:cubicBezTo>
                    <a:cubicBezTo>
                      <a:pt x="622" y="507"/>
                      <a:pt x="624" y="507"/>
                      <a:pt x="624" y="507"/>
                    </a:cubicBezTo>
                    <a:cubicBezTo>
                      <a:pt x="624" y="507"/>
                      <a:pt x="627" y="507"/>
                      <a:pt x="627" y="507"/>
                    </a:cubicBezTo>
                    <a:cubicBezTo>
                      <a:pt x="627" y="507"/>
                      <a:pt x="630" y="507"/>
                      <a:pt x="630" y="507"/>
                    </a:cubicBezTo>
                    <a:cubicBezTo>
                      <a:pt x="630" y="507"/>
                      <a:pt x="632" y="507"/>
                      <a:pt x="632" y="507"/>
                    </a:cubicBezTo>
                    <a:cubicBezTo>
                      <a:pt x="632" y="507"/>
                      <a:pt x="636" y="507"/>
                      <a:pt x="636" y="507"/>
                    </a:cubicBezTo>
                    <a:cubicBezTo>
                      <a:pt x="636" y="507"/>
                      <a:pt x="637" y="507"/>
                      <a:pt x="637" y="507"/>
                    </a:cubicBezTo>
                    <a:cubicBezTo>
                      <a:pt x="637" y="507"/>
                      <a:pt x="643" y="508"/>
                      <a:pt x="643" y="508"/>
                    </a:cubicBezTo>
                    <a:cubicBezTo>
                      <a:pt x="643" y="508"/>
                      <a:pt x="645" y="507"/>
                      <a:pt x="645" y="507"/>
                    </a:cubicBezTo>
                    <a:cubicBezTo>
                      <a:pt x="645" y="507"/>
                      <a:pt x="649" y="508"/>
                      <a:pt x="649" y="508"/>
                    </a:cubicBezTo>
                    <a:cubicBezTo>
                      <a:pt x="649" y="508"/>
                      <a:pt x="651" y="507"/>
                      <a:pt x="651" y="507"/>
                    </a:cubicBezTo>
                    <a:cubicBezTo>
                      <a:pt x="651" y="507"/>
                      <a:pt x="654" y="508"/>
                      <a:pt x="654" y="508"/>
                    </a:cubicBezTo>
                    <a:cubicBezTo>
                      <a:pt x="654" y="508"/>
                      <a:pt x="655" y="507"/>
                      <a:pt x="655" y="507"/>
                    </a:cubicBezTo>
                    <a:cubicBezTo>
                      <a:pt x="655" y="507"/>
                      <a:pt x="658" y="507"/>
                      <a:pt x="658" y="507"/>
                    </a:cubicBezTo>
                    <a:cubicBezTo>
                      <a:pt x="658" y="507"/>
                      <a:pt x="663" y="508"/>
                      <a:pt x="663" y="508"/>
                    </a:cubicBezTo>
                    <a:cubicBezTo>
                      <a:pt x="663" y="508"/>
                      <a:pt x="665" y="508"/>
                      <a:pt x="665" y="508"/>
                    </a:cubicBezTo>
                    <a:cubicBezTo>
                      <a:pt x="665" y="508"/>
                      <a:pt x="667" y="507"/>
                      <a:pt x="667" y="507"/>
                    </a:cubicBezTo>
                    <a:cubicBezTo>
                      <a:pt x="667" y="507"/>
                      <a:pt x="669" y="507"/>
                      <a:pt x="669" y="507"/>
                    </a:cubicBezTo>
                    <a:cubicBezTo>
                      <a:pt x="669" y="507"/>
                      <a:pt x="671" y="508"/>
                      <a:pt x="671" y="508"/>
                    </a:cubicBezTo>
                    <a:cubicBezTo>
                      <a:pt x="671" y="508"/>
                      <a:pt x="677" y="507"/>
                      <a:pt x="677" y="507"/>
                    </a:cubicBezTo>
                    <a:cubicBezTo>
                      <a:pt x="677" y="507"/>
                      <a:pt x="679" y="508"/>
                      <a:pt x="679" y="508"/>
                    </a:cubicBezTo>
                    <a:cubicBezTo>
                      <a:pt x="679" y="508"/>
                      <a:pt x="684" y="507"/>
                      <a:pt x="684" y="507"/>
                    </a:cubicBezTo>
                    <a:cubicBezTo>
                      <a:pt x="684" y="507"/>
                      <a:pt x="686" y="507"/>
                      <a:pt x="686" y="507"/>
                    </a:cubicBezTo>
                    <a:cubicBezTo>
                      <a:pt x="686" y="507"/>
                      <a:pt x="686" y="507"/>
                      <a:pt x="686" y="507"/>
                    </a:cubicBezTo>
                    <a:cubicBezTo>
                      <a:pt x="686" y="507"/>
                      <a:pt x="691" y="507"/>
                      <a:pt x="691" y="507"/>
                    </a:cubicBezTo>
                    <a:cubicBezTo>
                      <a:pt x="691" y="507"/>
                      <a:pt x="692" y="507"/>
                      <a:pt x="692" y="507"/>
                    </a:cubicBezTo>
                    <a:cubicBezTo>
                      <a:pt x="692" y="507"/>
                      <a:pt x="697" y="502"/>
                      <a:pt x="697" y="502"/>
                    </a:cubicBezTo>
                    <a:cubicBezTo>
                      <a:pt x="697" y="502"/>
                      <a:pt x="698" y="501"/>
                      <a:pt x="698" y="501"/>
                    </a:cubicBezTo>
                    <a:cubicBezTo>
                      <a:pt x="698" y="501"/>
                      <a:pt x="700" y="494"/>
                      <a:pt x="700" y="494"/>
                    </a:cubicBezTo>
                    <a:cubicBezTo>
                      <a:pt x="700" y="494"/>
                      <a:pt x="703" y="502"/>
                      <a:pt x="703" y="502"/>
                    </a:cubicBezTo>
                    <a:cubicBezTo>
                      <a:pt x="703" y="502"/>
                      <a:pt x="708" y="507"/>
                      <a:pt x="708" y="507"/>
                    </a:cubicBezTo>
                    <a:cubicBezTo>
                      <a:pt x="708" y="507"/>
                      <a:pt x="709" y="507"/>
                      <a:pt x="709" y="507"/>
                    </a:cubicBezTo>
                    <a:cubicBezTo>
                      <a:pt x="709" y="507"/>
                      <a:pt x="714" y="507"/>
                      <a:pt x="714" y="507"/>
                    </a:cubicBezTo>
                    <a:cubicBezTo>
                      <a:pt x="714" y="507"/>
                      <a:pt x="715" y="507"/>
                      <a:pt x="715" y="507"/>
                    </a:cubicBezTo>
                    <a:cubicBezTo>
                      <a:pt x="715" y="507"/>
                      <a:pt x="718" y="508"/>
                      <a:pt x="718" y="508"/>
                    </a:cubicBezTo>
                    <a:cubicBezTo>
                      <a:pt x="718" y="508"/>
                      <a:pt x="721" y="508"/>
                      <a:pt x="721" y="508"/>
                    </a:cubicBezTo>
                    <a:cubicBezTo>
                      <a:pt x="721" y="508"/>
                      <a:pt x="724" y="507"/>
                      <a:pt x="724" y="507"/>
                    </a:cubicBezTo>
                    <a:cubicBezTo>
                      <a:pt x="724" y="507"/>
                      <a:pt x="726" y="507"/>
                      <a:pt x="726" y="507"/>
                    </a:cubicBezTo>
                    <a:cubicBezTo>
                      <a:pt x="726" y="507"/>
                      <a:pt x="731" y="507"/>
                      <a:pt x="731" y="507"/>
                    </a:cubicBezTo>
                    <a:cubicBezTo>
                      <a:pt x="731" y="507"/>
                      <a:pt x="731" y="507"/>
                      <a:pt x="731" y="507"/>
                    </a:cubicBezTo>
                    <a:cubicBezTo>
                      <a:pt x="731" y="507"/>
                      <a:pt x="736" y="506"/>
                      <a:pt x="736" y="506"/>
                    </a:cubicBezTo>
                    <a:cubicBezTo>
                      <a:pt x="736" y="506"/>
                      <a:pt x="737" y="506"/>
                      <a:pt x="737" y="506"/>
                    </a:cubicBezTo>
                    <a:cubicBezTo>
                      <a:pt x="737" y="506"/>
                      <a:pt x="741" y="508"/>
                      <a:pt x="741" y="508"/>
                    </a:cubicBezTo>
                    <a:cubicBezTo>
                      <a:pt x="741" y="508"/>
                      <a:pt x="743" y="507"/>
                      <a:pt x="743" y="507"/>
                    </a:cubicBezTo>
                    <a:cubicBezTo>
                      <a:pt x="743" y="507"/>
                      <a:pt x="747" y="508"/>
                      <a:pt x="747" y="508"/>
                    </a:cubicBezTo>
                    <a:cubicBezTo>
                      <a:pt x="747" y="508"/>
                      <a:pt x="750" y="507"/>
                      <a:pt x="750" y="507"/>
                    </a:cubicBezTo>
                    <a:cubicBezTo>
                      <a:pt x="750" y="507"/>
                      <a:pt x="751" y="508"/>
                      <a:pt x="751" y="508"/>
                    </a:cubicBezTo>
                    <a:cubicBezTo>
                      <a:pt x="751" y="508"/>
                      <a:pt x="757" y="507"/>
                      <a:pt x="757" y="507"/>
                    </a:cubicBezTo>
                    <a:cubicBezTo>
                      <a:pt x="757" y="507"/>
                      <a:pt x="758" y="508"/>
                      <a:pt x="758" y="508"/>
                    </a:cubicBezTo>
                    <a:cubicBezTo>
                      <a:pt x="758" y="508"/>
                      <a:pt x="760" y="507"/>
                      <a:pt x="760" y="507"/>
                    </a:cubicBezTo>
                    <a:cubicBezTo>
                      <a:pt x="760" y="507"/>
                      <a:pt x="764" y="508"/>
                      <a:pt x="764" y="508"/>
                    </a:cubicBezTo>
                    <a:cubicBezTo>
                      <a:pt x="764" y="508"/>
                      <a:pt x="767" y="508"/>
                      <a:pt x="767" y="508"/>
                    </a:cubicBezTo>
                    <a:cubicBezTo>
                      <a:pt x="767" y="508"/>
                      <a:pt x="769" y="508"/>
                      <a:pt x="769" y="508"/>
                    </a:cubicBezTo>
                    <a:cubicBezTo>
                      <a:pt x="769" y="508"/>
                      <a:pt x="772" y="507"/>
                      <a:pt x="772" y="507"/>
                    </a:cubicBezTo>
                    <a:cubicBezTo>
                      <a:pt x="772" y="507"/>
                      <a:pt x="774" y="508"/>
                      <a:pt x="774" y="508"/>
                    </a:cubicBezTo>
                    <a:cubicBezTo>
                      <a:pt x="774" y="508"/>
                      <a:pt x="779" y="507"/>
                      <a:pt x="779" y="507"/>
                    </a:cubicBezTo>
                    <a:cubicBezTo>
                      <a:pt x="779" y="507"/>
                      <a:pt x="780" y="508"/>
                      <a:pt x="780" y="508"/>
                    </a:cubicBezTo>
                    <a:cubicBezTo>
                      <a:pt x="780" y="508"/>
                      <a:pt x="787" y="508"/>
                      <a:pt x="787" y="508"/>
                    </a:cubicBezTo>
                    <a:cubicBezTo>
                      <a:pt x="787" y="508"/>
                      <a:pt x="788" y="507"/>
                      <a:pt x="788" y="507"/>
                    </a:cubicBezTo>
                    <a:cubicBezTo>
                      <a:pt x="788" y="507"/>
                      <a:pt x="788" y="507"/>
                      <a:pt x="788" y="507"/>
                    </a:cubicBezTo>
                    <a:cubicBezTo>
                      <a:pt x="788" y="507"/>
                      <a:pt x="791" y="508"/>
                      <a:pt x="791" y="508"/>
                    </a:cubicBezTo>
                    <a:cubicBezTo>
                      <a:pt x="791" y="508"/>
                      <a:pt x="794" y="507"/>
                      <a:pt x="794" y="507"/>
                    </a:cubicBezTo>
                    <a:cubicBezTo>
                      <a:pt x="794" y="507"/>
                      <a:pt x="796" y="508"/>
                      <a:pt x="796" y="508"/>
                    </a:cubicBezTo>
                    <a:cubicBezTo>
                      <a:pt x="796" y="508"/>
                      <a:pt x="801" y="508"/>
                      <a:pt x="801" y="508"/>
                    </a:cubicBezTo>
                    <a:cubicBezTo>
                      <a:pt x="801" y="508"/>
                      <a:pt x="802" y="508"/>
                      <a:pt x="802" y="508"/>
                    </a:cubicBezTo>
                    <a:cubicBezTo>
                      <a:pt x="802" y="508"/>
                      <a:pt x="805" y="508"/>
                      <a:pt x="805" y="508"/>
                    </a:cubicBezTo>
                    <a:cubicBezTo>
                      <a:pt x="805" y="508"/>
                      <a:pt x="810" y="508"/>
                      <a:pt x="810" y="508"/>
                    </a:cubicBezTo>
                    <a:cubicBezTo>
                      <a:pt x="810" y="508"/>
                      <a:pt x="810" y="508"/>
                      <a:pt x="810" y="508"/>
                    </a:cubicBezTo>
                    <a:cubicBezTo>
                      <a:pt x="810" y="508"/>
                      <a:pt x="816" y="507"/>
                      <a:pt x="816" y="507"/>
                    </a:cubicBezTo>
                    <a:cubicBezTo>
                      <a:pt x="816" y="507"/>
                      <a:pt x="816" y="508"/>
                      <a:pt x="816" y="508"/>
                    </a:cubicBezTo>
                    <a:cubicBezTo>
                      <a:pt x="816" y="508"/>
                      <a:pt x="821" y="507"/>
                      <a:pt x="821" y="507"/>
                    </a:cubicBezTo>
                    <a:cubicBezTo>
                      <a:pt x="821" y="507"/>
                      <a:pt x="823" y="507"/>
                      <a:pt x="823" y="507"/>
                    </a:cubicBezTo>
                    <a:cubicBezTo>
                      <a:pt x="823" y="507"/>
                      <a:pt x="824" y="508"/>
                      <a:pt x="824" y="508"/>
                    </a:cubicBezTo>
                    <a:cubicBezTo>
                      <a:pt x="824" y="508"/>
                      <a:pt x="829" y="508"/>
                      <a:pt x="829" y="508"/>
                    </a:cubicBezTo>
                    <a:cubicBezTo>
                      <a:pt x="829" y="508"/>
                      <a:pt x="832" y="507"/>
                      <a:pt x="832" y="507"/>
                    </a:cubicBezTo>
                    <a:cubicBezTo>
                      <a:pt x="832" y="507"/>
                      <a:pt x="834" y="508"/>
                      <a:pt x="834" y="508"/>
                    </a:cubicBezTo>
                    <a:cubicBezTo>
                      <a:pt x="834" y="508"/>
                      <a:pt x="838" y="507"/>
                      <a:pt x="838" y="507"/>
                    </a:cubicBezTo>
                    <a:cubicBezTo>
                      <a:pt x="838" y="507"/>
                      <a:pt x="841" y="508"/>
                      <a:pt x="841" y="508"/>
                    </a:cubicBezTo>
                    <a:cubicBezTo>
                      <a:pt x="841" y="508"/>
                      <a:pt x="843" y="507"/>
                      <a:pt x="843" y="507"/>
                    </a:cubicBezTo>
                    <a:cubicBezTo>
                      <a:pt x="843" y="507"/>
                      <a:pt x="846" y="508"/>
                      <a:pt x="846" y="508"/>
                    </a:cubicBezTo>
                    <a:cubicBezTo>
                      <a:pt x="846" y="508"/>
                      <a:pt x="847" y="507"/>
                      <a:pt x="847" y="507"/>
                    </a:cubicBezTo>
                    <a:cubicBezTo>
                      <a:pt x="847" y="507"/>
                      <a:pt x="854" y="508"/>
                      <a:pt x="854" y="508"/>
                    </a:cubicBezTo>
                    <a:cubicBezTo>
                      <a:pt x="854" y="508"/>
                      <a:pt x="855" y="507"/>
                      <a:pt x="855" y="507"/>
                    </a:cubicBezTo>
                    <a:cubicBezTo>
                      <a:pt x="855" y="507"/>
                      <a:pt x="856" y="507"/>
                      <a:pt x="856" y="507"/>
                    </a:cubicBezTo>
                    <a:cubicBezTo>
                      <a:pt x="856" y="507"/>
                      <a:pt x="860" y="508"/>
                      <a:pt x="860" y="508"/>
                    </a:cubicBezTo>
                    <a:cubicBezTo>
                      <a:pt x="860" y="508"/>
                      <a:pt x="861" y="508"/>
                      <a:pt x="861" y="508"/>
                    </a:cubicBezTo>
                    <a:cubicBezTo>
                      <a:pt x="861" y="508"/>
                      <a:pt x="867" y="507"/>
                      <a:pt x="867" y="507"/>
                    </a:cubicBezTo>
                    <a:cubicBezTo>
                      <a:pt x="867" y="507"/>
                      <a:pt x="867" y="507"/>
                      <a:pt x="867" y="507"/>
                    </a:cubicBezTo>
                    <a:cubicBezTo>
                      <a:pt x="867" y="507"/>
                      <a:pt x="871" y="508"/>
                      <a:pt x="871" y="508"/>
                    </a:cubicBezTo>
                    <a:cubicBezTo>
                      <a:pt x="871" y="508"/>
                      <a:pt x="873" y="508"/>
                      <a:pt x="873" y="508"/>
                    </a:cubicBezTo>
                    <a:cubicBezTo>
                      <a:pt x="873" y="508"/>
                      <a:pt x="878" y="507"/>
                      <a:pt x="878" y="507"/>
                    </a:cubicBezTo>
                    <a:cubicBezTo>
                      <a:pt x="878" y="507"/>
                      <a:pt x="879" y="507"/>
                      <a:pt x="879" y="507"/>
                    </a:cubicBezTo>
                    <a:cubicBezTo>
                      <a:pt x="879" y="507"/>
                      <a:pt x="880" y="508"/>
                      <a:pt x="880" y="508"/>
                    </a:cubicBezTo>
                    <a:cubicBezTo>
                      <a:pt x="880" y="508"/>
                      <a:pt x="885" y="508"/>
                      <a:pt x="885" y="508"/>
                    </a:cubicBezTo>
                    <a:cubicBezTo>
                      <a:pt x="885" y="508"/>
                      <a:pt x="889" y="507"/>
                      <a:pt x="889" y="507"/>
                    </a:cubicBezTo>
                    <a:cubicBezTo>
                      <a:pt x="889" y="507"/>
                      <a:pt x="893" y="507"/>
                      <a:pt x="893" y="507"/>
                    </a:cubicBezTo>
                    <a:cubicBezTo>
                      <a:pt x="893" y="507"/>
                      <a:pt x="895" y="507"/>
                      <a:pt x="895" y="507"/>
                    </a:cubicBezTo>
                    <a:cubicBezTo>
                      <a:pt x="895" y="507"/>
                      <a:pt x="896" y="507"/>
                      <a:pt x="896" y="507"/>
                    </a:cubicBezTo>
                    <a:cubicBezTo>
                      <a:pt x="896" y="507"/>
                      <a:pt x="900" y="507"/>
                      <a:pt x="900" y="507"/>
                    </a:cubicBezTo>
                    <a:cubicBezTo>
                      <a:pt x="900" y="507"/>
                      <a:pt x="901" y="507"/>
                      <a:pt x="901" y="507"/>
                    </a:cubicBezTo>
                    <a:cubicBezTo>
                      <a:pt x="901" y="507"/>
                      <a:pt x="906" y="507"/>
                      <a:pt x="906" y="507"/>
                    </a:cubicBezTo>
                    <a:cubicBezTo>
                      <a:pt x="906" y="507"/>
                      <a:pt x="908" y="507"/>
                      <a:pt x="908" y="507"/>
                    </a:cubicBezTo>
                    <a:cubicBezTo>
                      <a:pt x="908" y="507"/>
                      <a:pt x="911" y="507"/>
                      <a:pt x="911" y="507"/>
                    </a:cubicBezTo>
                    <a:cubicBezTo>
                      <a:pt x="911" y="507"/>
                      <a:pt x="913" y="507"/>
                      <a:pt x="913" y="507"/>
                    </a:cubicBezTo>
                    <a:cubicBezTo>
                      <a:pt x="913" y="507"/>
                      <a:pt x="917" y="506"/>
                      <a:pt x="917" y="506"/>
                    </a:cubicBezTo>
                    <a:cubicBezTo>
                      <a:pt x="917" y="506"/>
                      <a:pt x="919" y="506"/>
                      <a:pt x="919" y="506"/>
                    </a:cubicBezTo>
                    <a:cubicBezTo>
                      <a:pt x="919" y="506"/>
                      <a:pt x="923" y="506"/>
                      <a:pt x="923" y="506"/>
                    </a:cubicBezTo>
                    <a:cubicBezTo>
                      <a:pt x="923" y="506"/>
                      <a:pt x="924" y="506"/>
                      <a:pt x="924" y="506"/>
                    </a:cubicBezTo>
                    <a:cubicBezTo>
                      <a:pt x="924" y="506"/>
                      <a:pt x="929" y="506"/>
                      <a:pt x="929" y="506"/>
                    </a:cubicBezTo>
                    <a:cubicBezTo>
                      <a:pt x="929" y="506"/>
                      <a:pt x="930" y="506"/>
                      <a:pt x="930" y="506"/>
                    </a:cubicBezTo>
                    <a:cubicBezTo>
                      <a:pt x="930" y="506"/>
                      <a:pt x="934" y="506"/>
                      <a:pt x="934" y="506"/>
                    </a:cubicBezTo>
                    <a:cubicBezTo>
                      <a:pt x="934" y="506"/>
                      <a:pt x="935" y="506"/>
                      <a:pt x="935" y="506"/>
                    </a:cubicBezTo>
                    <a:cubicBezTo>
                      <a:pt x="935" y="506"/>
                      <a:pt x="937" y="506"/>
                      <a:pt x="937" y="506"/>
                    </a:cubicBezTo>
                    <a:cubicBezTo>
                      <a:pt x="937" y="506"/>
                      <a:pt x="943" y="506"/>
                      <a:pt x="943" y="506"/>
                    </a:cubicBezTo>
                    <a:cubicBezTo>
                      <a:pt x="943" y="506"/>
                      <a:pt x="944" y="505"/>
                      <a:pt x="944" y="505"/>
                    </a:cubicBezTo>
                    <a:cubicBezTo>
                      <a:pt x="944" y="505"/>
                      <a:pt x="948" y="506"/>
                      <a:pt x="948" y="506"/>
                    </a:cubicBezTo>
                    <a:cubicBezTo>
                      <a:pt x="948" y="506"/>
                      <a:pt x="949" y="506"/>
                      <a:pt x="949" y="506"/>
                    </a:cubicBezTo>
                    <a:cubicBezTo>
                      <a:pt x="949" y="506"/>
                      <a:pt x="954" y="506"/>
                      <a:pt x="954" y="506"/>
                    </a:cubicBezTo>
                    <a:cubicBezTo>
                      <a:pt x="954" y="506"/>
                      <a:pt x="957" y="506"/>
                      <a:pt x="957" y="506"/>
                    </a:cubicBezTo>
                    <a:cubicBezTo>
                      <a:pt x="957" y="506"/>
                      <a:pt x="960" y="506"/>
                      <a:pt x="960" y="506"/>
                    </a:cubicBezTo>
                    <a:cubicBezTo>
                      <a:pt x="960" y="506"/>
                      <a:pt x="962" y="506"/>
                      <a:pt x="962" y="506"/>
                    </a:cubicBezTo>
                    <a:cubicBezTo>
                      <a:pt x="962" y="506"/>
                      <a:pt x="967" y="506"/>
                      <a:pt x="967" y="506"/>
                    </a:cubicBezTo>
                    <a:cubicBezTo>
                      <a:pt x="967" y="506"/>
                      <a:pt x="968" y="506"/>
                      <a:pt x="968" y="506"/>
                    </a:cubicBezTo>
                    <a:cubicBezTo>
                      <a:pt x="968" y="506"/>
                      <a:pt x="969" y="506"/>
                      <a:pt x="969" y="506"/>
                    </a:cubicBezTo>
                    <a:cubicBezTo>
                      <a:pt x="969" y="506"/>
                      <a:pt x="971" y="506"/>
                      <a:pt x="971" y="506"/>
                    </a:cubicBezTo>
                    <a:cubicBezTo>
                      <a:pt x="971" y="506"/>
                      <a:pt x="975" y="506"/>
                      <a:pt x="975" y="506"/>
                    </a:cubicBezTo>
                    <a:cubicBezTo>
                      <a:pt x="975" y="506"/>
                      <a:pt x="978" y="506"/>
                      <a:pt x="978" y="506"/>
                    </a:cubicBezTo>
                    <a:cubicBezTo>
                      <a:pt x="978" y="506"/>
                      <a:pt x="983" y="506"/>
                      <a:pt x="983" y="506"/>
                    </a:cubicBezTo>
                    <a:cubicBezTo>
                      <a:pt x="983" y="506"/>
                      <a:pt x="985" y="506"/>
                      <a:pt x="985" y="506"/>
                    </a:cubicBezTo>
                    <a:cubicBezTo>
                      <a:pt x="985" y="506"/>
                      <a:pt x="990" y="507"/>
                      <a:pt x="990" y="507"/>
                    </a:cubicBezTo>
                    <a:cubicBezTo>
                      <a:pt x="990" y="507"/>
                      <a:pt x="991" y="506"/>
                      <a:pt x="991" y="506"/>
                    </a:cubicBezTo>
                    <a:cubicBezTo>
                      <a:pt x="991" y="506"/>
                      <a:pt x="995" y="507"/>
                      <a:pt x="995" y="507"/>
                    </a:cubicBezTo>
                    <a:cubicBezTo>
                      <a:pt x="995" y="507"/>
                      <a:pt x="997" y="506"/>
                      <a:pt x="997" y="506"/>
                    </a:cubicBezTo>
                    <a:cubicBezTo>
                      <a:pt x="997" y="506"/>
                      <a:pt x="997" y="506"/>
                      <a:pt x="997" y="506"/>
                    </a:cubicBezTo>
                    <a:cubicBezTo>
                      <a:pt x="997" y="506"/>
                      <a:pt x="998" y="507"/>
                      <a:pt x="998" y="507"/>
                    </a:cubicBezTo>
                    <a:cubicBezTo>
                      <a:pt x="998" y="507"/>
                      <a:pt x="1006" y="507"/>
                      <a:pt x="1006" y="507"/>
                    </a:cubicBezTo>
                    <a:cubicBezTo>
                      <a:pt x="1006" y="507"/>
                      <a:pt x="1008" y="506"/>
                      <a:pt x="1008" y="506"/>
                    </a:cubicBezTo>
                    <a:cubicBezTo>
                      <a:pt x="1008" y="506"/>
                      <a:pt x="1009" y="506"/>
                      <a:pt x="1009" y="506"/>
                    </a:cubicBezTo>
                    <a:cubicBezTo>
                      <a:pt x="1009" y="506"/>
                      <a:pt x="1010" y="507"/>
                      <a:pt x="1010" y="507"/>
                    </a:cubicBezTo>
                    <a:cubicBezTo>
                      <a:pt x="1010" y="507"/>
                      <a:pt x="1015" y="507"/>
                      <a:pt x="1015" y="507"/>
                    </a:cubicBezTo>
                    <a:cubicBezTo>
                      <a:pt x="1015" y="507"/>
                      <a:pt x="1019" y="507"/>
                      <a:pt x="1019" y="507"/>
                    </a:cubicBezTo>
                    <a:cubicBezTo>
                      <a:pt x="1019" y="507"/>
                      <a:pt x="1020" y="507"/>
                      <a:pt x="1020" y="507"/>
                    </a:cubicBezTo>
                    <a:cubicBezTo>
                      <a:pt x="1020" y="507"/>
                      <a:pt x="1025" y="507"/>
                      <a:pt x="1025" y="507"/>
                    </a:cubicBezTo>
                    <a:cubicBezTo>
                      <a:pt x="1025" y="507"/>
                      <a:pt x="1025" y="507"/>
                      <a:pt x="1025" y="507"/>
                    </a:cubicBezTo>
                    <a:cubicBezTo>
                      <a:pt x="1025" y="507"/>
                      <a:pt x="1029" y="506"/>
                      <a:pt x="1029" y="506"/>
                    </a:cubicBezTo>
                    <a:cubicBezTo>
                      <a:pt x="1029" y="506"/>
                      <a:pt x="1032" y="507"/>
                      <a:pt x="1032" y="507"/>
                    </a:cubicBezTo>
                    <a:cubicBezTo>
                      <a:pt x="1032" y="507"/>
                      <a:pt x="1037" y="506"/>
                      <a:pt x="1037" y="506"/>
                    </a:cubicBezTo>
                    <a:cubicBezTo>
                      <a:pt x="1037" y="506"/>
                      <a:pt x="1038" y="507"/>
                      <a:pt x="1038" y="507"/>
                    </a:cubicBezTo>
                    <a:cubicBezTo>
                      <a:pt x="1038" y="507"/>
                      <a:pt x="1039" y="506"/>
                      <a:pt x="1039" y="506"/>
                    </a:cubicBezTo>
                    <a:cubicBezTo>
                      <a:pt x="1039" y="506"/>
                      <a:pt x="1043" y="507"/>
                      <a:pt x="1043" y="507"/>
                    </a:cubicBezTo>
                    <a:cubicBezTo>
                      <a:pt x="1043" y="507"/>
                      <a:pt x="1048" y="506"/>
                      <a:pt x="1048" y="506"/>
                    </a:cubicBezTo>
                    <a:cubicBezTo>
                      <a:pt x="1048" y="506"/>
                      <a:pt x="1050" y="506"/>
                      <a:pt x="1050" y="506"/>
                    </a:cubicBezTo>
                    <a:cubicBezTo>
                      <a:pt x="1050" y="506"/>
                      <a:pt x="1053" y="505"/>
                      <a:pt x="1053" y="505"/>
                    </a:cubicBezTo>
                    <a:cubicBezTo>
                      <a:pt x="1053" y="505"/>
                      <a:pt x="1055" y="506"/>
                      <a:pt x="1055" y="506"/>
                    </a:cubicBezTo>
                    <a:cubicBezTo>
                      <a:pt x="1055" y="506"/>
                      <a:pt x="1059" y="505"/>
                      <a:pt x="1059" y="505"/>
                    </a:cubicBezTo>
                    <a:cubicBezTo>
                      <a:pt x="1059" y="505"/>
                      <a:pt x="1060" y="505"/>
                      <a:pt x="1060" y="505"/>
                    </a:cubicBezTo>
                    <a:cubicBezTo>
                      <a:pt x="1060" y="505"/>
                      <a:pt x="1065" y="504"/>
                      <a:pt x="1065" y="504"/>
                    </a:cubicBezTo>
                    <a:cubicBezTo>
                      <a:pt x="1065" y="504"/>
                      <a:pt x="1065" y="504"/>
                      <a:pt x="1065" y="504"/>
                    </a:cubicBezTo>
                    <a:cubicBezTo>
                      <a:pt x="1065" y="504"/>
                      <a:pt x="1071" y="502"/>
                      <a:pt x="1071" y="502"/>
                    </a:cubicBezTo>
                    <a:cubicBezTo>
                      <a:pt x="1071" y="502"/>
                      <a:pt x="1071" y="502"/>
                      <a:pt x="1071" y="502"/>
                    </a:cubicBezTo>
                    <a:cubicBezTo>
                      <a:pt x="1071" y="502"/>
                      <a:pt x="1076" y="499"/>
                      <a:pt x="1076" y="499"/>
                    </a:cubicBezTo>
                    <a:cubicBezTo>
                      <a:pt x="1076" y="499"/>
                      <a:pt x="1076" y="499"/>
                      <a:pt x="1076" y="499"/>
                    </a:cubicBezTo>
                    <a:cubicBezTo>
                      <a:pt x="1076" y="499"/>
                      <a:pt x="1082" y="491"/>
                      <a:pt x="1082" y="491"/>
                    </a:cubicBezTo>
                    <a:cubicBezTo>
                      <a:pt x="1082" y="491"/>
                      <a:pt x="1082" y="490"/>
                      <a:pt x="1082" y="490"/>
                    </a:cubicBezTo>
                    <a:cubicBezTo>
                      <a:pt x="1082" y="490"/>
                      <a:pt x="1087" y="464"/>
                      <a:pt x="1087" y="464"/>
                    </a:cubicBezTo>
                    <a:cubicBezTo>
                      <a:pt x="1087" y="464"/>
                      <a:pt x="1089" y="457"/>
                      <a:pt x="1089" y="457"/>
                    </a:cubicBezTo>
                    <a:cubicBezTo>
                      <a:pt x="1089" y="457"/>
                      <a:pt x="1093" y="465"/>
                      <a:pt x="1093" y="465"/>
                    </a:cubicBezTo>
                    <a:cubicBezTo>
                      <a:pt x="1093" y="465"/>
                      <a:pt x="1094" y="467"/>
                      <a:pt x="1094" y="467"/>
                    </a:cubicBezTo>
                    <a:cubicBezTo>
                      <a:pt x="1094" y="467"/>
                      <a:pt x="1099" y="456"/>
                      <a:pt x="1099" y="456"/>
                    </a:cubicBezTo>
                    <a:cubicBezTo>
                      <a:pt x="1099" y="456"/>
                      <a:pt x="1099" y="455"/>
                      <a:pt x="1099" y="455"/>
                    </a:cubicBezTo>
                    <a:cubicBezTo>
                      <a:pt x="1099" y="455"/>
                      <a:pt x="1105" y="443"/>
                      <a:pt x="1105" y="443"/>
                    </a:cubicBezTo>
                    <a:cubicBezTo>
                      <a:pt x="1105" y="443"/>
                      <a:pt x="1105" y="443"/>
                      <a:pt x="1105" y="443"/>
                    </a:cubicBezTo>
                    <a:cubicBezTo>
                      <a:pt x="1105" y="443"/>
                      <a:pt x="1110" y="455"/>
                      <a:pt x="1110" y="455"/>
                    </a:cubicBezTo>
                    <a:cubicBezTo>
                      <a:pt x="1110" y="455"/>
                      <a:pt x="1110" y="456"/>
                      <a:pt x="1110" y="456"/>
                    </a:cubicBezTo>
                    <a:cubicBezTo>
                      <a:pt x="1110" y="456"/>
                      <a:pt x="1115" y="467"/>
                      <a:pt x="1115" y="467"/>
                    </a:cubicBezTo>
                    <a:cubicBezTo>
                      <a:pt x="1115" y="467"/>
                      <a:pt x="1116" y="466"/>
                      <a:pt x="1116" y="466"/>
                    </a:cubicBezTo>
                    <a:cubicBezTo>
                      <a:pt x="1116" y="466"/>
                      <a:pt x="1120" y="457"/>
                      <a:pt x="1120" y="457"/>
                    </a:cubicBezTo>
                    <a:cubicBezTo>
                      <a:pt x="1120" y="457"/>
                      <a:pt x="1122" y="462"/>
                      <a:pt x="1122" y="462"/>
                    </a:cubicBezTo>
                    <a:cubicBezTo>
                      <a:pt x="1122" y="462"/>
                      <a:pt x="1127" y="490"/>
                      <a:pt x="1127" y="490"/>
                    </a:cubicBezTo>
                    <a:cubicBezTo>
                      <a:pt x="1127" y="490"/>
                      <a:pt x="1127" y="491"/>
                      <a:pt x="1127" y="491"/>
                    </a:cubicBezTo>
                    <a:cubicBezTo>
                      <a:pt x="1127" y="491"/>
                      <a:pt x="1133" y="499"/>
                      <a:pt x="1133" y="499"/>
                    </a:cubicBezTo>
                    <a:cubicBezTo>
                      <a:pt x="1133" y="499"/>
                      <a:pt x="1133" y="499"/>
                      <a:pt x="1133" y="499"/>
                    </a:cubicBezTo>
                    <a:cubicBezTo>
                      <a:pt x="1133" y="499"/>
                      <a:pt x="1138" y="502"/>
                      <a:pt x="1138" y="502"/>
                    </a:cubicBezTo>
                    <a:cubicBezTo>
                      <a:pt x="1138" y="502"/>
                      <a:pt x="1138" y="502"/>
                      <a:pt x="1138" y="502"/>
                    </a:cubicBezTo>
                    <a:cubicBezTo>
                      <a:pt x="1138" y="502"/>
                      <a:pt x="1144" y="504"/>
                      <a:pt x="1144" y="504"/>
                    </a:cubicBezTo>
                    <a:cubicBezTo>
                      <a:pt x="1144" y="504"/>
                      <a:pt x="1145" y="504"/>
                      <a:pt x="1145" y="504"/>
                    </a:cubicBezTo>
                    <a:cubicBezTo>
                      <a:pt x="1145" y="504"/>
                      <a:pt x="1149" y="505"/>
                      <a:pt x="1149" y="505"/>
                    </a:cubicBezTo>
                    <a:cubicBezTo>
                      <a:pt x="1149" y="505"/>
                      <a:pt x="1150" y="505"/>
                      <a:pt x="1150" y="505"/>
                    </a:cubicBezTo>
                    <a:cubicBezTo>
                      <a:pt x="1150" y="505"/>
                      <a:pt x="1155" y="506"/>
                      <a:pt x="1155" y="506"/>
                    </a:cubicBezTo>
                    <a:cubicBezTo>
                      <a:pt x="1155" y="506"/>
                      <a:pt x="1156" y="505"/>
                      <a:pt x="1156" y="505"/>
                    </a:cubicBezTo>
                    <a:cubicBezTo>
                      <a:pt x="1156" y="505"/>
                      <a:pt x="1161" y="506"/>
                      <a:pt x="1161" y="506"/>
                    </a:cubicBezTo>
                    <a:cubicBezTo>
                      <a:pt x="1161" y="506"/>
                      <a:pt x="1161" y="506"/>
                      <a:pt x="1161" y="506"/>
                    </a:cubicBezTo>
                    <a:cubicBezTo>
                      <a:pt x="1161" y="506"/>
                      <a:pt x="1167" y="507"/>
                      <a:pt x="1167" y="507"/>
                    </a:cubicBezTo>
                    <a:cubicBezTo>
                      <a:pt x="1167" y="507"/>
                      <a:pt x="1168" y="506"/>
                      <a:pt x="1168" y="506"/>
                    </a:cubicBezTo>
                    <a:cubicBezTo>
                      <a:pt x="1168" y="506"/>
                      <a:pt x="1170" y="507"/>
                      <a:pt x="1170" y="507"/>
                    </a:cubicBezTo>
                    <a:cubicBezTo>
                      <a:pt x="1170" y="507"/>
                      <a:pt x="1174" y="507"/>
                      <a:pt x="1174" y="507"/>
                    </a:cubicBezTo>
                    <a:cubicBezTo>
                      <a:pt x="1174" y="507"/>
                      <a:pt x="1178" y="507"/>
                      <a:pt x="1178" y="507"/>
                    </a:cubicBezTo>
                    <a:cubicBezTo>
                      <a:pt x="1178" y="507"/>
                      <a:pt x="1180" y="507"/>
                      <a:pt x="1180" y="507"/>
                    </a:cubicBezTo>
                    <a:cubicBezTo>
                      <a:pt x="1180" y="507"/>
                      <a:pt x="1182" y="507"/>
                      <a:pt x="1182" y="507"/>
                    </a:cubicBezTo>
                    <a:cubicBezTo>
                      <a:pt x="1182" y="507"/>
                      <a:pt x="1188" y="507"/>
                      <a:pt x="1188" y="507"/>
                    </a:cubicBezTo>
                    <a:cubicBezTo>
                      <a:pt x="1188" y="507"/>
                      <a:pt x="1189" y="507"/>
                      <a:pt x="1189" y="507"/>
                    </a:cubicBezTo>
                    <a:cubicBezTo>
                      <a:pt x="1189" y="507"/>
                      <a:pt x="1193" y="507"/>
                      <a:pt x="1193" y="507"/>
                    </a:cubicBezTo>
                    <a:cubicBezTo>
                      <a:pt x="1193" y="507"/>
                      <a:pt x="1194" y="507"/>
                      <a:pt x="1194" y="507"/>
                    </a:cubicBezTo>
                    <a:cubicBezTo>
                      <a:pt x="1194" y="507"/>
                      <a:pt x="1199" y="507"/>
                      <a:pt x="1199" y="507"/>
                    </a:cubicBezTo>
                    <a:cubicBezTo>
                      <a:pt x="1199" y="507"/>
                      <a:pt x="1200" y="507"/>
                      <a:pt x="1200" y="507"/>
                    </a:cubicBezTo>
                    <a:cubicBezTo>
                      <a:pt x="1200" y="507"/>
                      <a:pt x="1201" y="507"/>
                      <a:pt x="1201" y="507"/>
                    </a:cubicBezTo>
                    <a:cubicBezTo>
                      <a:pt x="1201" y="507"/>
                      <a:pt x="1205" y="507"/>
                      <a:pt x="1205" y="507"/>
                    </a:cubicBezTo>
                    <a:cubicBezTo>
                      <a:pt x="1205" y="507"/>
                      <a:pt x="1210" y="507"/>
                      <a:pt x="1210" y="507"/>
                    </a:cubicBezTo>
                    <a:cubicBezTo>
                      <a:pt x="1210" y="507"/>
                      <a:pt x="1211" y="507"/>
                      <a:pt x="1211" y="507"/>
                    </a:cubicBezTo>
                    <a:cubicBezTo>
                      <a:pt x="1211" y="507"/>
                      <a:pt x="1215" y="507"/>
                      <a:pt x="1215" y="507"/>
                    </a:cubicBezTo>
                    <a:cubicBezTo>
                      <a:pt x="1215" y="507"/>
                      <a:pt x="1217" y="507"/>
                      <a:pt x="1217" y="507"/>
                    </a:cubicBezTo>
                    <a:cubicBezTo>
                      <a:pt x="1217" y="507"/>
                      <a:pt x="1218" y="507"/>
                      <a:pt x="1218" y="507"/>
                    </a:cubicBezTo>
                    <a:cubicBezTo>
                      <a:pt x="1218" y="507"/>
                      <a:pt x="1223" y="507"/>
                      <a:pt x="1223" y="507"/>
                    </a:cubicBezTo>
                    <a:cubicBezTo>
                      <a:pt x="1223" y="507"/>
                      <a:pt x="1223" y="507"/>
                      <a:pt x="1223" y="507"/>
                    </a:cubicBezTo>
                    <a:cubicBezTo>
                      <a:pt x="1223" y="507"/>
                      <a:pt x="1228" y="507"/>
                      <a:pt x="1228" y="507"/>
                    </a:cubicBezTo>
                    <a:cubicBezTo>
                      <a:pt x="1228" y="507"/>
                      <a:pt x="1233" y="507"/>
                      <a:pt x="1233" y="507"/>
                    </a:cubicBezTo>
                    <a:cubicBezTo>
                      <a:pt x="1233" y="507"/>
                      <a:pt x="1234" y="507"/>
                      <a:pt x="1234" y="507"/>
                    </a:cubicBezTo>
                    <a:cubicBezTo>
                      <a:pt x="1234" y="507"/>
                      <a:pt x="1235" y="507"/>
                      <a:pt x="1235" y="507"/>
                    </a:cubicBezTo>
                    <a:cubicBezTo>
                      <a:pt x="1235" y="507"/>
                      <a:pt x="1235" y="507"/>
                      <a:pt x="1235" y="507"/>
                    </a:cubicBezTo>
                    <a:cubicBezTo>
                      <a:pt x="1235" y="507"/>
                      <a:pt x="1244" y="507"/>
                      <a:pt x="1244" y="507"/>
                    </a:cubicBezTo>
                    <a:cubicBezTo>
                      <a:pt x="1244" y="507"/>
                      <a:pt x="1244" y="507"/>
                      <a:pt x="1244" y="507"/>
                    </a:cubicBezTo>
                    <a:cubicBezTo>
                      <a:pt x="1244" y="507"/>
                      <a:pt x="1248" y="507"/>
                      <a:pt x="1248" y="507"/>
                    </a:cubicBezTo>
                    <a:cubicBezTo>
                      <a:pt x="1248" y="507"/>
                      <a:pt x="1251" y="507"/>
                      <a:pt x="1251" y="507"/>
                    </a:cubicBezTo>
                    <a:cubicBezTo>
                      <a:pt x="1251" y="507"/>
                      <a:pt x="1253" y="507"/>
                      <a:pt x="1253" y="507"/>
                    </a:cubicBezTo>
                    <a:cubicBezTo>
                      <a:pt x="1253" y="507"/>
                      <a:pt x="1256" y="507"/>
                      <a:pt x="1256" y="507"/>
                    </a:cubicBezTo>
                    <a:cubicBezTo>
                      <a:pt x="1256" y="507"/>
                      <a:pt x="1257" y="507"/>
                      <a:pt x="1257" y="507"/>
                    </a:cubicBezTo>
                    <a:cubicBezTo>
                      <a:pt x="1257" y="507"/>
                      <a:pt x="1259" y="507"/>
                      <a:pt x="1259" y="507"/>
                    </a:cubicBezTo>
                    <a:cubicBezTo>
                      <a:pt x="1259" y="507"/>
                      <a:pt x="1264" y="507"/>
                      <a:pt x="1264" y="507"/>
                    </a:cubicBezTo>
                    <a:cubicBezTo>
                      <a:pt x="1264" y="507"/>
                      <a:pt x="1265" y="507"/>
                      <a:pt x="1265" y="507"/>
                    </a:cubicBezTo>
                    <a:cubicBezTo>
                      <a:pt x="1265" y="507"/>
                      <a:pt x="1269" y="507"/>
                      <a:pt x="1269" y="507"/>
                    </a:cubicBezTo>
                    <a:cubicBezTo>
                      <a:pt x="1269" y="507"/>
                      <a:pt x="1272" y="507"/>
                      <a:pt x="1272" y="507"/>
                    </a:cubicBezTo>
                    <a:cubicBezTo>
                      <a:pt x="1272" y="507"/>
                      <a:pt x="1276" y="508"/>
                      <a:pt x="1276" y="508"/>
                    </a:cubicBezTo>
                    <a:cubicBezTo>
                      <a:pt x="1276" y="508"/>
                      <a:pt x="1278" y="507"/>
                      <a:pt x="1278" y="507"/>
                    </a:cubicBezTo>
                    <a:cubicBezTo>
                      <a:pt x="1278" y="507"/>
                      <a:pt x="1284" y="507"/>
                      <a:pt x="1284" y="507"/>
                    </a:cubicBezTo>
                    <a:cubicBezTo>
                      <a:pt x="1284" y="507"/>
                      <a:pt x="1285" y="507"/>
                      <a:pt x="1285" y="507"/>
                    </a:cubicBezTo>
                    <a:cubicBezTo>
                      <a:pt x="1285" y="507"/>
                      <a:pt x="1289" y="507"/>
                      <a:pt x="1289" y="507"/>
                    </a:cubicBezTo>
                    <a:cubicBezTo>
                      <a:pt x="1289" y="507"/>
                      <a:pt x="1291" y="507"/>
                      <a:pt x="1291" y="507"/>
                    </a:cubicBezTo>
                    <a:cubicBezTo>
                      <a:pt x="1291" y="507"/>
                      <a:pt x="1292" y="507"/>
                      <a:pt x="1292" y="507"/>
                    </a:cubicBezTo>
                    <a:cubicBezTo>
                      <a:pt x="1292" y="507"/>
                      <a:pt x="1293" y="507"/>
                      <a:pt x="1293" y="507"/>
                    </a:cubicBezTo>
                    <a:cubicBezTo>
                      <a:pt x="1293" y="507"/>
                      <a:pt x="1297" y="507"/>
                      <a:pt x="1297" y="507"/>
                    </a:cubicBezTo>
                    <a:cubicBezTo>
                      <a:pt x="1297" y="507"/>
                      <a:pt x="1302" y="506"/>
                      <a:pt x="1302" y="506"/>
                    </a:cubicBezTo>
                    <a:cubicBezTo>
                      <a:pt x="1302" y="506"/>
                      <a:pt x="1303" y="506"/>
                      <a:pt x="1303" y="506"/>
                    </a:cubicBezTo>
                    <a:cubicBezTo>
                      <a:pt x="1303" y="506"/>
                      <a:pt x="1306" y="505"/>
                      <a:pt x="1306" y="505"/>
                    </a:cubicBezTo>
                    <a:cubicBezTo>
                      <a:pt x="1306" y="505"/>
                      <a:pt x="1309" y="505"/>
                      <a:pt x="1309" y="505"/>
                    </a:cubicBezTo>
                    <a:cubicBezTo>
                      <a:pt x="1309" y="505"/>
                      <a:pt x="1313" y="506"/>
                      <a:pt x="1313" y="506"/>
                    </a:cubicBezTo>
                    <a:cubicBezTo>
                      <a:pt x="1313" y="506"/>
                      <a:pt x="1314" y="506"/>
                      <a:pt x="1314" y="506"/>
                    </a:cubicBezTo>
                    <a:cubicBezTo>
                      <a:pt x="1314" y="506"/>
                      <a:pt x="1319" y="505"/>
                      <a:pt x="1319" y="505"/>
                    </a:cubicBezTo>
                    <a:cubicBezTo>
                      <a:pt x="1319" y="505"/>
                      <a:pt x="1320" y="505"/>
                      <a:pt x="1320" y="505"/>
                    </a:cubicBezTo>
                    <a:cubicBezTo>
                      <a:pt x="1320" y="505"/>
                      <a:pt x="1325" y="504"/>
                      <a:pt x="1325" y="504"/>
                    </a:cubicBezTo>
                    <a:cubicBezTo>
                      <a:pt x="1325" y="504"/>
                      <a:pt x="1325" y="504"/>
                      <a:pt x="1325" y="504"/>
                    </a:cubicBezTo>
                    <a:cubicBezTo>
                      <a:pt x="1325" y="504"/>
                      <a:pt x="1329" y="505"/>
                      <a:pt x="1329" y="505"/>
                    </a:cubicBezTo>
                    <a:cubicBezTo>
                      <a:pt x="1329" y="505"/>
                      <a:pt x="1331" y="504"/>
                      <a:pt x="1331" y="504"/>
                    </a:cubicBezTo>
                    <a:cubicBezTo>
                      <a:pt x="1331" y="504"/>
                      <a:pt x="1335" y="503"/>
                      <a:pt x="1335" y="503"/>
                    </a:cubicBezTo>
                    <a:cubicBezTo>
                      <a:pt x="1335" y="503"/>
                      <a:pt x="1338" y="503"/>
                      <a:pt x="1338" y="503"/>
                    </a:cubicBezTo>
                    <a:cubicBezTo>
                      <a:pt x="1338" y="503"/>
                      <a:pt x="1342" y="504"/>
                      <a:pt x="1342" y="504"/>
                    </a:cubicBezTo>
                    <a:cubicBezTo>
                      <a:pt x="1342" y="504"/>
                      <a:pt x="1345" y="504"/>
                      <a:pt x="1345" y="504"/>
                    </a:cubicBezTo>
                    <a:cubicBezTo>
                      <a:pt x="1345" y="504"/>
                      <a:pt x="1348" y="504"/>
                      <a:pt x="1348" y="504"/>
                    </a:cubicBezTo>
                    <a:cubicBezTo>
                      <a:pt x="1348" y="504"/>
                      <a:pt x="1349" y="505"/>
                      <a:pt x="1349" y="505"/>
                    </a:cubicBezTo>
                    <a:cubicBezTo>
                      <a:pt x="1349" y="505"/>
                      <a:pt x="1353" y="504"/>
                      <a:pt x="1353" y="504"/>
                    </a:cubicBezTo>
                    <a:cubicBezTo>
                      <a:pt x="1353" y="504"/>
                      <a:pt x="1354" y="504"/>
                      <a:pt x="1354" y="504"/>
                    </a:cubicBezTo>
                    <a:cubicBezTo>
                      <a:pt x="1354" y="504"/>
                      <a:pt x="1359" y="505"/>
                      <a:pt x="1359" y="505"/>
                    </a:cubicBezTo>
                    <a:cubicBezTo>
                      <a:pt x="1359" y="505"/>
                      <a:pt x="1359" y="505"/>
                      <a:pt x="1359" y="505"/>
                    </a:cubicBezTo>
                    <a:cubicBezTo>
                      <a:pt x="1359" y="505"/>
                      <a:pt x="1364" y="505"/>
                      <a:pt x="1364" y="505"/>
                    </a:cubicBezTo>
                    <a:cubicBezTo>
                      <a:pt x="1364" y="505"/>
                      <a:pt x="1366" y="504"/>
                      <a:pt x="1366" y="504"/>
                    </a:cubicBezTo>
                    <a:cubicBezTo>
                      <a:pt x="1366" y="504"/>
                      <a:pt x="1370" y="506"/>
                      <a:pt x="1370" y="506"/>
                    </a:cubicBezTo>
                    <a:cubicBezTo>
                      <a:pt x="1370" y="506"/>
                      <a:pt x="1371" y="506"/>
                      <a:pt x="1371" y="506"/>
                    </a:cubicBezTo>
                    <a:cubicBezTo>
                      <a:pt x="1371" y="506"/>
                      <a:pt x="1374" y="507"/>
                      <a:pt x="1374" y="507"/>
                    </a:cubicBezTo>
                    <a:cubicBezTo>
                      <a:pt x="1374" y="507"/>
                      <a:pt x="1380" y="507"/>
                      <a:pt x="1380" y="507"/>
                    </a:cubicBezTo>
                    <a:cubicBezTo>
                      <a:pt x="1380" y="507"/>
                      <a:pt x="1382" y="507"/>
                      <a:pt x="1382" y="507"/>
                    </a:cubicBezTo>
                    <a:cubicBezTo>
                      <a:pt x="1382" y="507"/>
                      <a:pt x="1383" y="507"/>
                      <a:pt x="1383" y="507"/>
                    </a:cubicBezTo>
                    <a:cubicBezTo>
                      <a:pt x="1383" y="507"/>
                      <a:pt x="1386" y="507"/>
                      <a:pt x="1386" y="507"/>
                    </a:cubicBezTo>
                    <a:cubicBezTo>
                      <a:pt x="1386" y="507"/>
                      <a:pt x="1388" y="507"/>
                      <a:pt x="1388" y="507"/>
                    </a:cubicBezTo>
                    <a:cubicBezTo>
                      <a:pt x="1388" y="507"/>
                      <a:pt x="1389" y="507"/>
                      <a:pt x="1389" y="507"/>
                    </a:cubicBezTo>
                    <a:cubicBezTo>
                      <a:pt x="1389" y="507"/>
                      <a:pt x="1394" y="507"/>
                      <a:pt x="1394" y="507"/>
                    </a:cubicBezTo>
                    <a:cubicBezTo>
                      <a:pt x="1394" y="507"/>
                      <a:pt x="1398" y="507"/>
                      <a:pt x="1398" y="507"/>
                    </a:cubicBezTo>
                    <a:cubicBezTo>
                      <a:pt x="1398" y="507"/>
                      <a:pt x="1401" y="507"/>
                      <a:pt x="1401" y="507"/>
                    </a:cubicBezTo>
                    <a:cubicBezTo>
                      <a:pt x="1401" y="507"/>
                      <a:pt x="1403" y="507"/>
                      <a:pt x="1403" y="507"/>
                    </a:cubicBezTo>
                    <a:cubicBezTo>
                      <a:pt x="1403" y="507"/>
                      <a:pt x="1407" y="507"/>
                      <a:pt x="1407" y="507"/>
                    </a:cubicBezTo>
                    <a:cubicBezTo>
                      <a:pt x="1407" y="507"/>
                      <a:pt x="1409" y="507"/>
                      <a:pt x="1409" y="507"/>
                    </a:cubicBezTo>
                    <a:cubicBezTo>
                      <a:pt x="1409" y="507"/>
                      <a:pt x="1411" y="507"/>
                      <a:pt x="1411" y="507"/>
                    </a:cubicBezTo>
                    <a:cubicBezTo>
                      <a:pt x="1411" y="507"/>
                      <a:pt x="1412" y="507"/>
                      <a:pt x="1412" y="507"/>
                    </a:cubicBezTo>
                    <a:cubicBezTo>
                      <a:pt x="1412" y="507"/>
                      <a:pt x="1419" y="507"/>
                      <a:pt x="1419" y="507"/>
                    </a:cubicBezTo>
                    <a:cubicBezTo>
                      <a:pt x="1419" y="507"/>
                      <a:pt x="1419" y="507"/>
                      <a:pt x="1419" y="507"/>
                    </a:cubicBezTo>
                    <a:cubicBezTo>
                      <a:pt x="1419" y="507"/>
                      <a:pt x="1422" y="507"/>
                      <a:pt x="1422" y="507"/>
                    </a:cubicBezTo>
                    <a:cubicBezTo>
                      <a:pt x="1422" y="507"/>
                      <a:pt x="1426" y="506"/>
                      <a:pt x="1426" y="506"/>
                    </a:cubicBezTo>
                    <a:cubicBezTo>
                      <a:pt x="1426" y="506"/>
                      <a:pt x="1427" y="507"/>
                      <a:pt x="1427" y="507"/>
                    </a:cubicBezTo>
                    <a:cubicBezTo>
                      <a:pt x="1427" y="507"/>
                      <a:pt x="1429" y="506"/>
                      <a:pt x="1429" y="506"/>
                    </a:cubicBezTo>
                    <a:cubicBezTo>
                      <a:pt x="1429" y="506"/>
                      <a:pt x="1433" y="506"/>
                      <a:pt x="1433" y="506"/>
                    </a:cubicBezTo>
                    <a:cubicBezTo>
                      <a:pt x="1433" y="506"/>
                      <a:pt x="1436" y="507"/>
                      <a:pt x="1436" y="507"/>
                    </a:cubicBezTo>
                    <a:cubicBezTo>
                      <a:pt x="1436" y="507"/>
                      <a:pt x="1438" y="506"/>
                      <a:pt x="1438" y="506"/>
                    </a:cubicBezTo>
                    <a:cubicBezTo>
                      <a:pt x="1438" y="506"/>
                      <a:pt x="1441" y="507"/>
                      <a:pt x="1441" y="507"/>
                    </a:cubicBezTo>
                    <a:cubicBezTo>
                      <a:pt x="1441" y="507"/>
                      <a:pt x="1445" y="506"/>
                      <a:pt x="1445" y="506"/>
                    </a:cubicBezTo>
                    <a:cubicBezTo>
                      <a:pt x="1445" y="506"/>
                      <a:pt x="1447" y="506"/>
                      <a:pt x="1447" y="506"/>
                    </a:cubicBezTo>
                    <a:cubicBezTo>
                      <a:pt x="1447" y="506"/>
                      <a:pt x="1451" y="506"/>
                      <a:pt x="1451" y="506"/>
                    </a:cubicBezTo>
                    <a:cubicBezTo>
                      <a:pt x="1451" y="506"/>
                      <a:pt x="1452" y="506"/>
                      <a:pt x="1452" y="506"/>
                    </a:cubicBezTo>
                    <a:cubicBezTo>
                      <a:pt x="1452" y="506"/>
                      <a:pt x="1457" y="506"/>
                      <a:pt x="1457" y="506"/>
                    </a:cubicBezTo>
                    <a:cubicBezTo>
                      <a:pt x="1457" y="506"/>
                      <a:pt x="1460" y="506"/>
                      <a:pt x="1460" y="506"/>
                    </a:cubicBezTo>
                    <a:cubicBezTo>
                      <a:pt x="1460" y="506"/>
                      <a:pt x="1461" y="506"/>
                      <a:pt x="1461" y="506"/>
                    </a:cubicBezTo>
                    <a:cubicBezTo>
                      <a:pt x="1461" y="506"/>
                      <a:pt x="1466" y="506"/>
                      <a:pt x="1466" y="506"/>
                    </a:cubicBezTo>
                    <a:cubicBezTo>
                      <a:pt x="1466" y="506"/>
                      <a:pt x="1468" y="506"/>
                      <a:pt x="1468" y="506"/>
                    </a:cubicBezTo>
                    <a:cubicBezTo>
                      <a:pt x="1468" y="506"/>
                      <a:pt x="1472" y="506"/>
                      <a:pt x="1472" y="506"/>
                    </a:cubicBezTo>
                    <a:cubicBezTo>
                      <a:pt x="1472" y="506"/>
                      <a:pt x="1472" y="506"/>
                      <a:pt x="1472" y="506"/>
                    </a:cubicBezTo>
                    <a:cubicBezTo>
                      <a:pt x="1472" y="506"/>
                      <a:pt x="1478" y="502"/>
                      <a:pt x="1478" y="502"/>
                    </a:cubicBezTo>
                    <a:cubicBezTo>
                      <a:pt x="1478" y="502"/>
                      <a:pt x="1478" y="502"/>
                      <a:pt x="1478" y="502"/>
                    </a:cubicBezTo>
                    <a:cubicBezTo>
                      <a:pt x="1478" y="502"/>
                      <a:pt x="1482" y="505"/>
                      <a:pt x="1482" y="505"/>
                    </a:cubicBezTo>
                    <a:cubicBezTo>
                      <a:pt x="1482" y="505"/>
                      <a:pt x="1485" y="505"/>
                      <a:pt x="1485" y="505"/>
                    </a:cubicBezTo>
                    <a:cubicBezTo>
                      <a:pt x="1485" y="505"/>
                      <a:pt x="1489" y="501"/>
                      <a:pt x="1489" y="501"/>
                    </a:cubicBezTo>
                    <a:cubicBezTo>
                      <a:pt x="1489" y="501"/>
                      <a:pt x="1491" y="495"/>
                      <a:pt x="1491" y="495"/>
                    </a:cubicBezTo>
                    <a:cubicBezTo>
                      <a:pt x="1491" y="495"/>
                      <a:pt x="1495" y="504"/>
                      <a:pt x="1495" y="504"/>
                    </a:cubicBezTo>
                    <a:cubicBezTo>
                      <a:pt x="1495" y="504"/>
                      <a:pt x="1495" y="504"/>
                      <a:pt x="1495" y="504"/>
                    </a:cubicBezTo>
                    <a:cubicBezTo>
                      <a:pt x="1495" y="504"/>
                      <a:pt x="1497" y="505"/>
                      <a:pt x="1497" y="505"/>
                    </a:cubicBezTo>
                    <a:cubicBezTo>
                      <a:pt x="1497" y="505"/>
                      <a:pt x="1500" y="504"/>
                      <a:pt x="1500" y="504"/>
                    </a:cubicBezTo>
                    <a:cubicBezTo>
                      <a:pt x="1500" y="504"/>
                      <a:pt x="1505" y="495"/>
                      <a:pt x="1505" y="495"/>
                    </a:cubicBezTo>
                    <a:cubicBezTo>
                      <a:pt x="1505" y="495"/>
                      <a:pt x="1506" y="499"/>
                      <a:pt x="1506" y="499"/>
                    </a:cubicBezTo>
                    <a:cubicBezTo>
                      <a:pt x="1506" y="499"/>
                      <a:pt x="1511" y="504"/>
                      <a:pt x="1511" y="504"/>
                    </a:cubicBezTo>
                    <a:cubicBezTo>
                      <a:pt x="1511" y="504"/>
                      <a:pt x="1513" y="504"/>
                      <a:pt x="1513" y="504"/>
                    </a:cubicBezTo>
                    <a:cubicBezTo>
                      <a:pt x="1513" y="504"/>
                      <a:pt x="1517" y="501"/>
                      <a:pt x="1517" y="501"/>
                    </a:cubicBezTo>
                    <a:cubicBezTo>
                      <a:pt x="1517" y="501"/>
                      <a:pt x="1517" y="501"/>
                      <a:pt x="1517" y="501"/>
                    </a:cubicBezTo>
                    <a:cubicBezTo>
                      <a:pt x="1517" y="501"/>
                      <a:pt x="1522" y="504"/>
                      <a:pt x="1522" y="504"/>
                    </a:cubicBezTo>
                    <a:cubicBezTo>
                      <a:pt x="1522" y="504"/>
                      <a:pt x="1526" y="504"/>
                      <a:pt x="1526" y="504"/>
                    </a:cubicBezTo>
                    <a:cubicBezTo>
                      <a:pt x="1526" y="504"/>
                      <a:pt x="1528" y="504"/>
                      <a:pt x="1528" y="504"/>
                    </a:cubicBezTo>
                    <a:cubicBezTo>
                      <a:pt x="1528" y="504"/>
                      <a:pt x="1529" y="504"/>
                      <a:pt x="1529" y="504"/>
                    </a:cubicBezTo>
                    <a:cubicBezTo>
                      <a:pt x="1529" y="504"/>
                      <a:pt x="1534" y="504"/>
                      <a:pt x="1534" y="504"/>
                    </a:cubicBezTo>
                    <a:cubicBezTo>
                      <a:pt x="1534" y="504"/>
                      <a:pt x="1535" y="503"/>
                      <a:pt x="1535" y="503"/>
                    </a:cubicBezTo>
                    <a:cubicBezTo>
                      <a:pt x="1535" y="503"/>
                      <a:pt x="1537" y="504"/>
                      <a:pt x="1537" y="504"/>
                    </a:cubicBezTo>
                    <a:cubicBezTo>
                      <a:pt x="1537" y="504"/>
                      <a:pt x="1540" y="504"/>
                      <a:pt x="1540" y="504"/>
                    </a:cubicBezTo>
                    <a:cubicBezTo>
                      <a:pt x="1540" y="504"/>
                      <a:pt x="1545" y="503"/>
                      <a:pt x="1545" y="503"/>
                    </a:cubicBezTo>
                    <a:cubicBezTo>
                      <a:pt x="1545" y="503"/>
                      <a:pt x="1546" y="503"/>
                      <a:pt x="1546" y="503"/>
                    </a:cubicBezTo>
                    <a:cubicBezTo>
                      <a:pt x="1546" y="503"/>
                      <a:pt x="1550" y="503"/>
                      <a:pt x="1550" y="503"/>
                    </a:cubicBezTo>
                    <a:cubicBezTo>
                      <a:pt x="1550" y="503"/>
                      <a:pt x="1553" y="503"/>
                      <a:pt x="1553" y="503"/>
                    </a:cubicBezTo>
                    <a:cubicBezTo>
                      <a:pt x="1553" y="503"/>
                      <a:pt x="1555" y="502"/>
                      <a:pt x="1555" y="502"/>
                    </a:cubicBezTo>
                    <a:cubicBezTo>
                      <a:pt x="1555" y="502"/>
                      <a:pt x="1558" y="502"/>
                      <a:pt x="1558" y="502"/>
                    </a:cubicBezTo>
                    <a:cubicBezTo>
                      <a:pt x="1558" y="502"/>
                      <a:pt x="1562" y="502"/>
                      <a:pt x="1562" y="502"/>
                    </a:cubicBezTo>
                    <a:cubicBezTo>
                      <a:pt x="1562" y="502"/>
                      <a:pt x="1564" y="502"/>
                      <a:pt x="1564" y="502"/>
                    </a:cubicBezTo>
                    <a:cubicBezTo>
                      <a:pt x="1564" y="502"/>
                      <a:pt x="1567" y="502"/>
                      <a:pt x="1567" y="502"/>
                    </a:cubicBezTo>
                    <a:cubicBezTo>
                      <a:pt x="1567" y="502"/>
                      <a:pt x="1570" y="502"/>
                      <a:pt x="1570" y="502"/>
                    </a:cubicBezTo>
                    <a:cubicBezTo>
                      <a:pt x="1570" y="502"/>
                      <a:pt x="1574" y="502"/>
                      <a:pt x="1574" y="502"/>
                    </a:cubicBezTo>
                    <a:cubicBezTo>
                      <a:pt x="1574" y="502"/>
                      <a:pt x="1575" y="502"/>
                      <a:pt x="1575" y="502"/>
                    </a:cubicBezTo>
                    <a:cubicBezTo>
                      <a:pt x="1575" y="502"/>
                      <a:pt x="1579" y="501"/>
                      <a:pt x="1579" y="501"/>
                    </a:cubicBezTo>
                    <a:cubicBezTo>
                      <a:pt x="1579" y="501"/>
                      <a:pt x="1580" y="501"/>
                      <a:pt x="1580" y="501"/>
                    </a:cubicBezTo>
                    <a:cubicBezTo>
                      <a:pt x="1580" y="501"/>
                      <a:pt x="1585" y="500"/>
                      <a:pt x="1585" y="500"/>
                    </a:cubicBezTo>
                    <a:cubicBezTo>
                      <a:pt x="1585" y="500"/>
                      <a:pt x="1586" y="500"/>
                      <a:pt x="1586" y="500"/>
                    </a:cubicBezTo>
                    <a:cubicBezTo>
                      <a:pt x="1586" y="500"/>
                      <a:pt x="1591" y="500"/>
                      <a:pt x="1591" y="500"/>
                    </a:cubicBezTo>
                    <a:cubicBezTo>
                      <a:pt x="1591" y="500"/>
                      <a:pt x="1591" y="500"/>
                      <a:pt x="1591" y="500"/>
                    </a:cubicBezTo>
                    <a:cubicBezTo>
                      <a:pt x="1591" y="500"/>
                      <a:pt x="1596" y="498"/>
                      <a:pt x="1596" y="498"/>
                    </a:cubicBezTo>
                    <a:cubicBezTo>
                      <a:pt x="1596" y="498"/>
                      <a:pt x="1597" y="498"/>
                      <a:pt x="1597" y="498"/>
                    </a:cubicBezTo>
                    <a:cubicBezTo>
                      <a:pt x="1597" y="498"/>
                      <a:pt x="1602" y="497"/>
                      <a:pt x="1602" y="497"/>
                    </a:cubicBezTo>
                    <a:cubicBezTo>
                      <a:pt x="1602" y="497"/>
                      <a:pt x="1602" y="497"/>
                      <a:pt x="1602" y="497"/>
                    </a:cubicBezTo>
                    <a:cubicBezTo>
                      <a:pt x="1602" y="497"/>
                      <a:pt x="1608" y="496"/>
                      <a:pt x="1608" y="496"/>
                    </a:cubicBezTo>
                    <a:cubicBezTo>
                      <a:pt x="1608" y="496"/>
                      <a:pt x="1608" y="496"/>
                      <a:pt x="1608" y="496"/>
                    </a:cubicBezTo>
                    <a:cubicBezTo>
                      <a:pt x="1608" y="496"/>
                      <a:pt x="1613" y="494"/>
                      <a:pt x="1613" y="494"/>
                    </a:cubicBezTo>
                    <a:cubicBezTo>
                      <a:pt x="1613" y="494"/>
                      <a:pt x="1614" y="494"/>
                      <a:pt x="1614" y="494"/>
                    </a:cubicBezTo>
                    <a:cubicBezTo>
                      <a:pt x="1614" y="494"/>
                      <a:pt x="1619" y="493"/>
                      <a:pt x="1619" y="493"/>
                    </a:cubicBezTo>
                    <a:cubicBezTo>
                      <a:pt x="1619" y="493"/>
                      <a:pt x="1619" y="493"/>
                      <a:pt x="1619" y="493"/>
                    </a:cubicBezTo>
                    <a:cubicBezTo>
                      <a:pt x="1619" y="493"/>
                      <a:pt x="1625" y="490"/>
                      <a:pt x="1625" y="490"/>
                    </a:cubicBezTo>
                    <a:cubicBezTo>
                      <a:pt x="1625" y="490"/>
                      <a:pt x="1625" y="490"/>
                      <a:pt x="1625" y="490"/>
                    </a:cubicBezTo>
                    <a:cubicBezTo>
                      <a:pt x="1625" y="490"/>
                      <a:pt x="1630" y="487"/>
                      <a:pt x="1630" y="487"/>
                    </a:cubicBezTo>
                    <a:cubicBezTo>
                      <a:pt x="1630" y="487"/>
                      <a:pt x="1631" y="487"/>
                      <a:pt x="1631" y="487"/>
                    </a:cubicBezTo>
                    <a:cubicBezTo>
                      <a:pt x="1631" y="487"/>
                      <a:pt x="1636" y="482"/>
                      <a:pt x="1636" y="482"/>
                    </a:cubicBezTo>
                    <a:cubicBezTo>
                      <a:pt x="1636" y="482"/>
                      <a:pt x="1636" y="482"/>
                      <a:pt x="1636" y="482"/>
                    </a:cubicBezTo>
                    <a:cubicBezTo>
                      <a:pt x="1636" y="482"/>
                      <a:pt x="1642" y="476"/>
                      <a:pt x="1642" y="476"/>
                    </a:cubicBezTo>
                    <a:cubicBezTo>
                      <a:pt x="1642" y="476"/>
                      <a:pt x="1642" y="475"/>
                      <a:pt x="1642" y="475"/>
                    </a:cubicBezTo>
                    <a:cubicBezTo>
                      <a:pt x="1642" y="475"/>
                      <a:pt x="1647" y="466"/>
                      <a:pt x="1647" y="466"/>
                    </a:cubicBezTo>
                    <a:cubicBezTo>
                      <a:pt x="1647" y="466"/>
                      <a:pt x="1648" y="465"/>
                      <a:pt x="1648" y="465"/>
                    </a:cubicBezTo>
                    <a:cubicBezTo>
                      <a:pt x="1648" y="465"/>
                      <a:pt x="1653" y="453"/>
                      <a:pt x="1653" y="453"/>
                    </a:cubicBezTo>
                    <a:cubicBezTo>
                      <a:pt x="1653" y="453"/>
                      <a:pt x="1653" y="452"/>
                      <a:pt x="1653" y="452"/>
                    </a:cubicBezTo>
                    <a:cubicBezTo>
                      <a:pt x="1653" y="452"/>
                      <a:pt x="1659" y="433"/>
                      <a:pt x="1659" y="433"/>
                    </a:cubicBezTo>
                    <a:cubicBezTo>
                      <a:pt x="1659" y="433"/>
                      <a:pt x="1659" y="433"/>
                      <a:pt x="1659" y="433"/>
                    </a:cubicBezTo>
                    <a:cubicBezTo>
                      <a:pt x="1659" y="433"/>
                      <a:pt x="1664" y="406"/>
                      <a:pt x="1664" y="406"/>
                    </a:cubicBezTo>
                    <a:cubicBezTo>
                      <a:pt x="1664" y="406"/>
                      <a:pt x="1665" y="404"/>
                      <a:pt x="1665" y="404"/>
                    </a:cubicBezTo>
                    <a:cubicBezTo>
                      <a:pt x="1665" y="404"/>
                      <a:pt x="1670" y="366"/>
                      <a:pt x="1670" y="366"/>
                    </a:cubicBezTo>
                    <a:cubicBezTo>
                      <a:pt x="1670" y="366"/>
                      <a:pt x="1670" y="364"/>
                      <a:pt x="1670" y="364"/>
                    </a:cubicBezTo>
                    <a:cubicBezTo>
                      <a:pt x="1670" y="364"/>
                      <a:pt x="1676" y="318"/>
                      <a:pt x="1676" y="318"/>
                    </a:cubicBezTo>
                    <a:cubicBezTo>
                      <a:pt x="1676" y="318"/>
                      <a:pt x="1676" y="316"/>
                      <a:pt x="1676" y="316"/>
                    </a:cubicBezTo>
                    <a:cubicBezTo>
                      <a:pt x="1676" y="316"/>
                      <a:pt x="1681" y="282"/>
                      <a:pt x="1681" y="282"/>
                    </a:cubicBezTo>
                    <a:cubicBezTo>
                      <a:pt x="1681" y="282"/>
                      <a:pt x="1681" y="281"/>
                      <a:pt x="1681" y="281"/>
                    </a:cubicBezTo>
                    <a:cubicBezTo>
                      <a:pt x="1681" y="281"/>
                      <a:pt x="1686" y="269"/>
                      <a:pt x="1686" y="269"/>
                    </a:cubicBezTo>
                    <a:cubicBezTo>
                      <a:pt x="1686" y="269"/>
                      <a:pt x="1687" y="269"/>
                      <a:pt x="1687" y="269"/>
                    </a:cubicBezTo>
                    <a:cubicBezTo>
                      <a:pt x="1687" y="269"/>
                      <a:pt x="1693" y="289"/>
                      <a:pt x="1693" y="289"/>
                    </a:cubicBezTo>
                    <a:cubicBezTo>
                      <a:pt x="1693" y="289"/>
                      <a:pt x="1693" y="290"/>
                      <a:pt x="1693" y="290"/>
                    </a:cubicBezTo>
                    <a:cubicBezTo>
                      <a:pt x="1693" y="290"/>
                      <a:pt x="1698" y="329"/>
                      <a:pt x="1698" y="329"/>
                    </a:cubicBezTo>
                    <a:cubicBezTo>
                      <a:pt x="1698" y="329"/>
                      <a:pt x="1699" y="330"/>
                      <a:pt x="1699" y="330"/>
                    </a:cubicBezTo>
                    <a:cubicBezTo>
                      <a:pt x="1699" y="330"/>
                      <a:pt x="1704" y="360"/>
                      <a:pt x="1704" y="360"/>
                    </a:cubicBezTo>
                    <a:cubicBezTo>
                      <a:pt x="1704" y="360"/>
                      <a:pt x="1704" y="361"/>
                      <a:pt x="1704" y="361"/>
                    </a:cubicBezTo>
                    <a:cubicBezTo>
                      <a:pt x="1704" y="361"/>
                      <a:pt x="1710" y="377"/>
                      <a:pt x="1710" y="377"/>
                    </a:cubicBezTo>
                    <a:cubicBezTo>
                      <a:pt x="1710" y="377"/>
                      <a:pt x="1712" y="379"/>
                      <a:pt x="1712" y="379"/>
                    </a:cubicBezTo>
                    <a:cubicBezTo>
                      <a:pt x="1712" y="379"/>
                      <a:pt x="1715" y="375"/>
                      <a:pt x="1715" y="375"/>
                    </a:cubicBezTo>
                    <a:cubicBezTo>
                      <a:pt x="1715" y="375"/>
                      <a:pt x="1715" y="374"/>
                      <a:pt x="1715" y="374"/>
                    </a:cubicBezTo>
                    <a:cubicBezTo>
                      <a:pt x="1715" y="374"/>
                      <a:pt x="1721" y="354"/>
                      <a:pt x="1721" y="354"/>
                    </a:cubicBezTo>
                    <a:cubicBezTo>
                      <a:pt x="1721" y="354"/>
                      <a:pt x="1721" y="353"/>
                      <a:pt x="1721" y="353"/>
                    </a:cubicBezTo>
                    <a:cubicBezTo>
                      <a:pt x="1721" y="353"/>
                      <a:pt x="1727" y="317"/>
                      <a:pt x="1727" y="317"/>
                    </a:cubicBezTo>
                    <a:cubicBezTo>
                      <a:pt x="1727" y="317"/>
                      <a:pt x="1727" y="316"/>
                      <a:pt x="1727" y="316"/>
                    </a:cubicBezTo>
                    <a:cubicBezTo>
                      <a:pt x="1727" y="316"/>
                      <a:pt x="1732" y="281"/>
                      <a:pt x="1732" y="281"/>
                    </a:cubicBezTo>
                    <a:cubicBezTo>
                      <a:pt x="1732" y="281"/>
                      <a:pt x="1733" y="280"/>
                      <a:pt x="1733" y="280"/>
                    </a:cubicBezTo>
                    <a:cubicBezTo>
                      <a:pt x="1733" y="280"/>
                      <a:pt x="1737" y="268"/>
                      <a:pt x="1737" y="268"/>
                    </a:cubicBezTo>
                    <a:cubicBezTo>
                      <a:pt x="1737" y="268"/>
                      <a:pt x="1738" y="269"/>
                      <a:pt x="1738" y="269"/>
                    </a:cubicBezTo>
                    <a:cubicBezTo>
                      <a:pt x="1738" y="269"/>
                      <a:pt x="1743" y="288"/>
                      <a:pt x="1743" y="288"/>
                    </a:cubicBezTo>
                    <a:cubicBezTo>
                      <a:pt x="1743" y="288"/>
                      <a:pt x="1744" y="289"/>
                      <a:pt x="1744" y="289"/>
                    </a:cubicBezTo>
                    <a:cubicBezTo>
                      <a:pt x="1744" y="289"/>
                      <a:pt x="1749" y="330"/>
                      <a:pt x="1749" y="330"/>
                    </a:cubicBezTo>
                    <a:cubicBezTo>
                      <a:pt x="1749" y="330"/>
                      <a:pt x="1749" y="332"/>
                      <a:pt x="1749" y="332"/>
                    </a:cubicBezTo>
                    <a:cubicBezTo>
                      <a:pt x="1749" y="332"/>
                      <a:pt x="1755" y="377"/>
                      <a:pt x="1755" y="377"/>
                    </a:cubicBezTo>
                    <a:cubicBezTo>
                      <a:pt x="1755" y="377"/>
                      <a:pt x="1755" y="379"/>
                      <a:pt x="1755" y="379"/>
                    </a:cubicBezTo>
                    <a:cubicBezTo>
                      <a:pt x="1755" y="379"/>
                      <a:pt x="1760" y="415"/>
                      <a:pt x="1760" y="415"/>
                    </a:cubicBezTo>
                    <a:cubicBezTo>
                      <a:pt x="1760" y="415"/>
                      <a:pt x="1761" y="416"/>
                      <a:pt x="1761" y="416"/>
                    </a:cubicBezTo>
                    <a:cubicBezTo>
                      <a:pt x="1761" y="416"/>
                      <a:pt x="1766" y="439"/>
                      <a:pt x="1766" y="439"/>
                    </a:cubicBezTo>
                    <a:cubicBezTo>
                      <a:pt x="1766" y="439"/>
                      <a:pt x="1766" y="440"/>
                      <a:pt x="1766" y="440"/>
                    </a:cubicBezTo>
                    <a:cubicBezTo>
                      <a:pt x="1766" y="440"/>
                      <a:pt x="1772" y="456"/>
                      <a:pt x="1772" y="456"/>
                    </a:cubicBezTo>
                    <a:cubicBezTo>
                      <a:pt x="1772" y="456"/>
                      <a:pt x="1772" y="457"/>
                      <a:pt x="1772" y="457"/>
                    </a:cubicBezTo>
                    <a:cubicBezTo>
                      <a:pt x="1772" y="457"/>
                      <a:pt x="1777" y="468"/>
                      <a:pt x="1777" y="468"/>
                    </a:cubicBezTo>
                    <a:cubicBezTo>
                      <a:pt x="1777" y="468"/>
                      <a:pt x="1778" y="468"/>
                      <a:pt x="1778" y="468"/>
                    </a:cubicBezTo>
                    <a:cubicBezTo>
                      <a:pt x="1778" y="468"/>
                      <a:pt x="1783" y="475"/>
                      <a:pt x="1783" y="475"/>
                    </a:cubicBezTo>
                    <a:cubicBezTo>
                      <a:pt x="1783" y="475"/>
                      <a:pt x="1783" y="476"/>
                      <a:pt x="1783" y="476"/>
                    </a:cubicBezTo>
                    <a:cubicBezTo>
                      <a:pt x="1783" y="476"/>
                      <a:pt x="1789" y="481"/>
                      <a:pt x="1789" y="481"/>
                    </a:cubicBezTo>
                    <a:cubicBezTo>
                      <a:pt x="1789" y="481"/>
                      <a:pt x="1789" y="481"/>
                      <a:pt x="1789" y="481"/>
                    </a:cubicBezTo>
                    <a:cubicBezTo>
                      <a:pt x="1789" y="481"/>
                      <a:pt x="1795" y="485"/>
                      <a:pt x="1795" y="485"/>
                    </a:cubicBezTo>
                    <a:cubicBezTo>
                      <a:pt x="1795" y="485"/>
                      <a:pt x="1795" y="485"/>
                      <a:pt x="1795" y="485"/>
                    </a:cubicBezTo>
                    <a:cubicBezTo>
                      <a:pt x="1795" y="485"/>
                      <a:pt x="1800" y="488"/>
                      <a:pt x="1800" y="488"/>
                    </a:cubicBezTo>
                    <a:cubicBezTo>
                      <a:pt x="1800" y="488"/>
                      <a:pt x="1800" y="488"/>
                      <a:pt x="1800" y="488"/>
                    </a:cubicBezTo>
                    <a:cubicBezTo>
                      <a:pt x="1800" y="488"/>
                      <a:pt x="1806" y="491"/>
                      <a:pt x="1806" y="491"/>
                    </a:cubicBezTo>
                    <a:cubicBezTo>
                      <a:pt x="1806" y="491"/>
                      <a:pt x="1806" y="491"/>
                      <a:pt x="1806" y="491"/>
                    </a:cubicBezTo>
                    <a:cubicBezTo>
                      <a:pt x="1806" y="491"/>
                      <a:pt x="1811" y="492"/>
                      <a:pt x="1811" y="492"/>
                    </a:cubicBezTo>
                    <a:cubicBezTo>
                      <a:pt x="1811" y="492"/>
                      <a:pt x="1812" y="492"/>
                      <a:pt x="1812" y="492"/>
                    </a:cubicBezTo>
                    <a:cubicBezTo>
                      <a:pt x="1812" y="492"/>
                      <a:pt x="1817" y="493"/>
                      <a:pt x="1817" y="493"/>
                    </a:cubicBezTo>
                    <a:cubicBezTo>
                      <a:pt x="1817" y="493"/>
                      <a:pt x="1818" y="493"/>
                      <a:pt x="1818" y="493"/>
                    </a:cubicBezTo>
                    <a:cubicBezTo>
                      <a:pt x="1818" y="493"/>
                      <a:pt x="1823" y="493"/>
                      <a:pt x="1823" y="493"/>
                    </a:cubicBezTo>
                    <a:cubicBezTo>
                      <a:pt x="1823" y="493"/>
                      <a:pt x="1823" y="493"/>
                      <a:pt x="1823" y="493"/>
                    </a:cubicBezTo>
                    <a:cubicBezTo>
                      <a:pt x="1823" y="493"/>
                      <a:pt x="1828" y="491"/>
                      <a:pt x="1828" y="491"/>
                    </a:cubicBezTo>
                    <a:cubicBezTo>
                      <a:pt x="1828" y="491"/>
                      <a:pt x="1828" y="491"/>
                      <a:pt x="1828" y="491"/>
                    </a:cubicBezTo>
                    <a:cubicBezTo>
                      <a:pt x="1828" y="491"/>
                      <a:pt x="1834" y="495"/>
                      <a:pt x="1834" y="495"/>
                    </a:cubicBezTo>
                    <a:cubicBezTo>
                      <a:pt x="1834" y="495"/>
                      <a:pt x="1834" y="495"/>
                      <a:pt x="1834" y="495"/>
                    </a:cubicBezTo>
                    <a:cubicBezTo>
                      <a:pt x="1834" y="495"/>
                      <a:pt x="1840" y="498"/>
                      <a:pt x="1840" y="498"/>
                    </a:cubicBezTo>
                    <a:cubicBezTo>
                      <a:pt x="1840" y="498"/>
                      <a:pt x="1840" y="498"/>
                      <a:pt x="1840" y="498"/>
                    </a:cubicBezTo>
                    <a:cubicBezTo>
                      <a:pt x="1840" y="498"/>
                      <a:pt x="1845" y="499"/>
                      <a:pt x="1845" y="499"/>
                    </a:cubicBezTo>
                    <a:cubicBezTo>
                      <a:pt x="1845" y="499"/>
                      <a:pt x="1846" y="499"/>
                      <a:pt x="1846" y="499"/>
                    </a:cubicBezTo>
                    <a:cubicBezTo>
                      <a:pt x="1846" y="499"/>
                      <a:pt x="1850" y="500"/>
                      <a:pt x="1850" y="500"/>
                    </a:cubicBezTo>
                    <a:cubicBezTo>
                      <a:pt x="1850" y="500"/>
                      <a:pt x="1853" y="500"/>
                      <a:pt x="1853" y="500"/>
                    </a:cubicBezTo>
                    <a:cubicBezTo>
                      <a:pt x="1853" y="500"/>
                      <a:pt x="1855" y="500"/>
                      <a:pt x="1855" y="500"/>
                    </a:cubicBezTo>
                    <a:cubicBezTo>
                      <a:pt x="1855" y="500"/>
                      <a:pt x="1858" y="500"/>
                      <a:pt x="1858" y="500"/>
                    </a:cubicBezTo>
                    <a:cubicBezTo>
                      <a:pt x="1858" y="500"/>
                      <a:pt x="1862" y="500"/>
                      <a:pt x="1862" y="500"/>
                    </a:cubicBezTo>
                    <a:cubicBezTo>
                      <a:pt x="1862" y="500"/>
                      <a:pt x="1863" y="500"/>
                      <a:pt x="1863" y="500"/>
                    </a:cubicBezTo>
                    <a:cubicBezTo>
                      <a:pt x="1863" y="500"/>
                      <a:pt x="1865" y="500"/>
                      <a:pt x="1865" y="500"/>
                    </a:cubicBezTo>
                    <a:cubicBezTo>
                      <a:pt x="1865" y="500"/>
                      <a:pt x="1870" y="500"/>
                      <a:pt x="1870" y="500"/>
                    </a:cubicBezTo>
                    <a:cubicBezTo>
                      <a:pt x="1870" y="500"/>
                      <a:pt x="1871" y="500"/>
                      <a:pt x="1871" y="500"/>
                    </a:cubicBezTo>
                    <a:cubicBezTo>
                      <a:pt x="1871" y="500"/>
                      <a:pt x="1876" y="500"/>
                      <a:pt x="1876" y="500"/>
                    </a:cubicBezTo>
                    <a:cubicBezTo>
                      <a:pt x="1876" y="500"/>
                      <a:pt x="1879" y="500"/>
                      <a:pt x="1879" y="500"/>
                    </a:cubicBezTo>
                    <a:cubicBezTo>
                      <a:pt x="1879" y="500"/>
                      <a:pt x="1880" y="500"/>
                      <a:pt x="1880" y="500"/>
                    </a:cubicBezTo>
                    <a:cubicBezTo>
                      <a:pt x="1880" y="500"/>
                      <a:pt x="1885" y="500"/>
                      <a:pt x="1885" y="500"/>
                    </a:cubicBezTo>
                    <a:cubicBezTo>
                      <a:pt x="1885" y="500"/>
                      <a:pt x="1887" y="500"/>
                      <a:pt x="1887" y="500"/>
                    </a:cubicBezTo>
                    <a:cubicBezTo>
                      <a:pt x="1887" y="500"/>
                      <a:pt x="1889" y="500"/>
                      <a:pt x="1889" y="500"/>
                    </a:cubicBezTo>
                    <a:cubicBezTo>
                      <a:pt x="1889" y="500"/>
                      <a:pt x="1891" y="500"/>
                      <a:pt x="1891" y="500"/>
                    </a:cubicBezTo>
                    <a:cubicBezTo>
                      <a:pt x="1891" y="500"/>
                      <a:pt x="1896" y="499"/>
                      <a:pt x="1896" y="499"/>
                    </a:cubicBezTo>
                    <a:cubicBezTo>
                      <a:pt x="1896" y="499"/>
                      <a:pt x="1897" y="499"/>
                      <a:pt x="1897" y="499"/>
                    </a:cubicBezTo>
                    <a:cubicBezTo>
                      <a:pt x="1897" y="499"/>
                      <a:pt x="1901" y="499"/>
                      <a:pt x="1901" y="499"/>
                    </a:cubicBezTo>
                    <a:cubicBezTo>
                      <a:pt x="1901" y="499"/>
                      <a:pt x="1902" y="499"/>
                      <a:pt x="1902" y="499"/>
                    </a:cubicBezTo>
                    <a:cubicBezTo>
                      <a:pt x="1902" y="499"/>
                      <a:pt x="1907" y="498"/>
                      <a:pt x="1907" y="498"/>
                    </a:cubicBezTo>
                    <a:cubicBezTo>
                      <a:pt x="1907" y="498"/>
                      <a:pt x="1908" y="497"/>
                      <a:pt x="1908" y="497"/>
                    </a:cubicBezTo>
                    <a:cubicBezTo>
                      <a:pt x="1908" y="497"/>
                      <a:pt x="1913" y="496"/>
                      <a:pt x="1913" y="496"/>
                    </a:cubicBezTo>
                    <a:cubicBezTo>
                      <a:pt x="1913" y="496"/>
                      <a:pt x="1913" y="495"/>
                      <a:pt x="1913" y="495"/>
                    </a:cubicBezTo>
                    <a:cubicBezTo>
                      <a:pt x="1913" y="495"/>
                      <a:pt x="1919" y="491"/>
                      <a:pt x="1919" y="491"/>
                    </a:cubicBezTo>
                    <a:cubicBezTo>
                      <a:pt x="1919" y="491"/>
                      <a:pt x="1919" y="491"/>
                      <a:pt x="1919" y="491"/>
                    </a:cubicBezTo>
                    <a:cubicBezTo>
                      <a:pt x="1919" y="491"/>
                      <a:pt x="1924" y="486"/>
                      <a:pt x="1924" y="486"/>
                    </a:cubicBezTo>
                    <a:cubicBezTo>
                      <a:pt x="1924" y="486"/>
                      <a:pt x="1925" y="485"/>
                      <a:pt x="1925" y="485"/>
                    </a:cubicBezTo>
                    <a:cubicBezTo>
                      <a:pt x="1925" y="485"/>
                      <a:pt x="1930" y="476"/>
                      <a:pt x="1930" y="476"/>
                    </a:cubicBezTo>
                    <a:cubicBezTo>
                      <a:pt x="1930" y="476"/>
                      <a:pt x="1930" y="476"/>
                      <a:pt x="1930" y="476"/>
                    </a:cubicBezTo>
                    <a:cubicBezTo>
                      <a:pt x="1930" y="476"/>
                      <a:pt x="1936" y="460"/>
                      <a:pt x="1936" y="460"/>
                    </a:cubicBezTo>
                    <a:cubicBezTo>
                      <a:pt x="1936" y="460"/>
                      <a:pt x="1936" y="459"/>
                      <a:pt x="1936" y="459"/>
                    </a:cubicBezTo>
                    <a:cubicBezTo>
                      <a:pt x="1936" y="459"/>
                      <a:pt x="1941" y="431"/>
                      <a:pt x="1941" y="431"/>
                    </a:cubicBezTo>
                    <a:cubicBezTo>
                      <a:pt x="1941" y="431"/>
                      <a:pt x="1942" y="429"/>
                      <a:pt x="1942" y="429"/>
                    </a:cubicBezTo>
                    <a:cubicBezTo>
                      <a:pt x="1942" y="429"/>
                      <a:pt x="1947" y="371"/>
                      <a:pt x="1947" y="371"/>
                    </a:cubicBezTo>
                    <a:cubicBezTo>
                      <a:pt x="1947" y="371"/>
                      <a:pt x="1947" y="368"/>
                      <a:pt x="1947" y="368"/>
                    </a:cubicBezTo>
                    <a:cubicBezTo>
                      <a:pt x="1947" y="368"/>
                      <a:pt x="1953" y="223"/>
                      <a:pt x="1953" y="223"/>
                    </a:cubicBezTo>
                    <a:cubicBezTo>
                      <a:pt x="1953" y="223"/>
                      <a:pt x="1953" y="211"/>
                      <a:pt x="1953" y="211"/>
                    </a:cubicBezTo>
                    <a:cubicBezTo>
                      <a:pt x="1953" y="211"/>
                      <a:pt x="1955" y="0"/>
                      <a:pt x="195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3" name="Freeform 142"/>
              <p:cNvSpPr>
                <a:spLocks/>
              </p:cNvSpPr>
              <p:nvPr/>
            </p:nvSpPr>
            <p:spPr bwMode="auto">
              <a:xfrm>
                <a:off x="-2301875" y="2424113"/>
                <a:ext cx="133350" cy="296863"/>
              </a:xfrm>
              <a:custGeom>
                <a:avLst/>
                <a:gdLst>
                  <a:gd name="T0" fmla="*/ 0 w 225"/>
                  <a:gd name="T1" fmla="*/ 0 h 501"/>
                  <a:gd name="T2" fmla="*/ 4 w 225"/>
                  <a:gd name="T3" fmla="*/ 285 h 501"/>
                  <a:gd name="T4" fmla="*/ 10 w 225"/>
                  <a:gd name="T5" fmla="*/ 404 h 501"/>
                  <a:gd name="T6" fmla="*/ 15 w 225"/>
                  <a:gd name="T7" fmla="*/ 445 h 501"/>
                  <a:gd name="T8" fmla="*/ 21 w 225"/>
                  <a:gd name="T9" fmla="*/ 464 h 501"/>
                  <a:gd name="T10" fmla="*/ 27 w 225"/>
                  <a:gd name="T11" fmla="*/ 476 h 501"/>
                  <a:gd name="T12" fmla="*/ 32 w 225"/>
                  <a:gd name="T13" fmla="*/ 485 h 501"/>
                  <a:gd name="T14" fmla="*/ 38 w 225"/>
                  <a:gd name="T15" fmla="*/ 490 h 501"/>
                  <a:gd name="T16" fmla="*/ 44 w 225"/>
                  <a:gd name="T17" fmla="*/ 493 h 501"/>
                  <a:gd name="T18" fmla="*/ 49 w 225"/>
                  <a:gd name="T19" fmla="*/ 495 h 501"/>
                  <a:gd name="T20" fmla="*/ 55 w 225"/>
                  <a:gd name="T21" fmla="*/ 496 h 501"/>
                  <a:gd name="T22" fmla="*/ 62 w 225"/>
                  <a:gd name="T23" fmla="*/ 498 h 501"/>
                  <a:gd name="T24" fmla="*/ 66 w 225"/>
                  <a:gd name="T25" fmla="*/ 499 h 501"/>
                  <a:gd name="T26" fmla="*/ 74 w 225"/>
                  <a:gd name="T27" fmla="*/ 499 h 501"/>
                  <a:gd name="T28" fmla="*/ 78 w 225"/>
                  <a:gd name="T29" fmla="*/ 500 h 501"/>
                  <a:gd name="T30" fmla="*/ 83 w 225"/>
                  <a:gd name="T31" fmla="*/ 501 h 501"/>
                  <a:gd name="T32" fmla="*/ 91 w 225"/>
                  <a:gd name="T33" fmla="*/ 501 h 501"/>
                  <a:gd name="T34" fmla="*/ 94 w 225"/>
                  <a:gd name="T35" fmla="*/ 500 h 501"/>
                  <a:gd name="T36" fmla="*/ 100 w 225"/>
                  <a:gd name="T37" fmla="*/ 491 h 501"/>
                  <a:gd name="T38" fmla="*/ 108 w 225"/>
                  <a:gd name="T39" fmla="*/ 492 h 501"/>
                  <a:gd name="T40" fmla="*/ 111 w 225"/>
                  <a:gd name="T41" fmla="*/ 490 h 501"/>
                  <a:gd name="T42" fmla="*/ 118 w 225"/>
                  <a:gd name="T43" fmla="*/ 484 h 501"/>
                  <a:gd name="T44" fmla="*/ 123 w 225"/>
                  <a:gd name="T45" fmla="*/ 487 h 501"/>
                  <a:gd name="T46" fmla="*/ 128 w 225"/>
                  <a:gd name="T47" fmla="*/ 486 h 501"/>
                  <a:gd name="T48" fmla="*/ 134 w 225"/>
                  <a:gd name="T49" fmla="*/ 477 h 501"/>
                  <a:gd name="T50" fmla="*/ 140 w 225"/>
                  <a:gd name="T51" fmla="*/ 496 h 501"/>
                  <a:gd name="T52" fmla="*/ 149 w 225"/>
                  <a:gd name="T53" fmla="*/ 499 h 501"/>
                  <a:gd name="T54" fmla="*/ 151 w 225"/>
                  <a:gd name="T55" fmla="*/ 500 h 501"/>
                  <a:gd name="T56" fmla="*/ 157 w 225"/>
                  <a:gd name="T57" fmla="*/ 500 h 501"/>
                  <a:gd name="T58" fmla="*/ 162 w 225"/>
                  <a:gd name="T59" fmla="*/ 499 h 501"/>
                  <a:gd name="T60" fmla="*/ 168 w 225"/>
                  <a:gd name="T61" fmla="*/ 496 h 501"/>
                  <a:gd name="T62" fmla="*/ 174 w 225"/>
                  <a:gd name="T63" fmla="*/ 496 h 501"/>
                  <a:gd name="T64" fmla="*/ 179 w 225"/>
                  <a:gd name="T65" fmla="*/ 493 h 501"/>
                  <a:gd name="T66" fmla="*/ 185 w 225"/>
                  <a:gd name="T67" fmla="*/ 490 h 501"/>
                  <a:gd name="T68" fmla="*/ 191 w 225"/>
                  <a:gd name="T69" fmla="*/ 478 h 501"/>
                  <a:gd name="T70" fmla="*/ 196 w 225"/>
                  <a:gd name="T71" fmla="*/ 460 h 501"/>
                  <a:gd name="T72" fmla="*/ 204 w 225"/>
                  <a:gd name="T73" fmla="*/ 434 h 501"/>
                  <a:gd name="T74" fmla="*/ 207 w 225"/>
                  <a:gd name="T75" fmla="*/ 421 h 501"/>
                  <a:gd name="T76" fmla="*/ 213 w 225"/>
                  <a:gd name="T77" fmla="*/ 375 h 501"/>
                  <a:gd name="T78" fmla="*/ 219 w 225"/>
                  <a:gd name="T79" fmla="*/ 279 h 501"/>
                  <a:gd name="T80" fmla="*/ 225 w 225"/>
                  <a:gd name="T81" fmla="*/ 68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5" h="50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76"/>
                      <a:pt x="4" y="276"/>
                    </a:cubicBezTo>
                    <a:cubicBezTo>
                      <a:pt x="4" y="276"/>
                      <a:pt x="4" y="285"/>
                      <a:pt x="4" y="285"/>
                    </a:cubicBezTo>
                    <a:cubicBezTo>
                      <a:pt x="4" y="285"/>
                      <a:pt x="9" y="401"/>
                      <a:pt x="9" y="401"/>
                    </a:cubicBezTo>
                    <a:cubicBezTo>
                      <a:pt x="9" y="401"/>
                      <a:pt x="10" y="404"/>
                      <a:pt x="10" y="404"/>
                    </a:cubicBezTo>
                    <a:cubicBezTo>
                      <a:pt x="10" y="404"/>
                      <a:pt x="15" y="444"/>
                      <a:pt x="15" y="444"/>
                    </a:cubicBezTo>
                    <a:cubicBezTo>
                      <a:pt x="15" y="444"/>
                      <a:pt x="15" y="445"/>
                      <a:pt x="15" y="445"/>
                    </a:cubicBezTo>
                    <a:cubicBezTo>
                      <a:pt x="15" y="445"/>
                      <a:pt x="21" y="464"/>
                      <a:pt x="21" y="464"/>
                    </a:cubicBezTo>
                    <a:cubicBezTo>
                      <a:pt x="21" y="464"/>
                      <a:pt x="21" y="464"/>
                      <a:pt x="21" y="464"/>
                    </a:cubicBezTo>
                    <a:cubicBezTo>
                      <a:pt x="21" y="464"/>
                      <a:pt x="26" y="476"/>
                      <a:pt x="26" y="476"/>
                    </a:cubicBezTo>
                    <a:cubicBezTo>
                      <a:pt x="26" y="476"/>
                      <a:pt x="27" y="476"/>
                      <a:pt x="27" y="476"/>
                    </a:cubicBezTo>
                    <a:cubicBezTo>
                      <a:pt x="27" y="476"/>
                      <a:pt x="32" y="484"/>
                      <a:pt x="32" y="484"/>
                    </a:cubicBezTo>
                    <a:cubicBezTo>
                      <a:pt x="32" y="484"/>
                      <a:pt x="32" y="485"/>
                      <a:pt x="32" y="485"/>
                    </a:cubicBezTo>
                    <a:cubicBezTo>
                      <a:pt x="32" y="485"/>
                      <a:pt x="38" y="490"/>
                      <a:pt x="38" y="490"/>
                    </a:cubicBezTo>
                    <a:cubicBezTo>
                      <a:pt x="38" y="490"/>
                      <a:pt x="38" y="490"/>
                      <a:pt x="38" y="490"/>
                    </a:cubicBezTo>
                    <a:cubicBezTo>
                      <a:pt x="38" y="490"/>
                      <a:pt x="43" y="492"/>
                      <a:pt x="43" y="492"/>
                    </a:cubicBezTo>
                    <a:cubicBezTo>
                      <a:pt x="43" y="492"/>
                      <a:pt x="44" y="493"/>
                      <a:pt x="44" y="493"/>
                    </a:cubicBezTo>
                    <a:cubicBezTo>
                      <a:pt x="44" y="493"/>
                      <a:pt x="49" y="495"/>
                      <a:pt x="49" y="495"/>
                    </a:cubicBezTo>
                    <a:cubicBezTo>
                      <a:pt x="49" y="495"/>
                      <a:pt x="49" y="495"/>
                      <a:pt x="49" y="495"/>
                    </a:cubicBezTo>
                    <a:cubicBezTo>
                      <a:pt x="49" y="495"/>
                      <a:pt x="54" y="496"/>
                      <a:pt x="54" y="496"/>
                    </a:cubicBezTo>
                    <a:cubicBezTo>
                      <a:pt x="54" y="496"/>
                      <a:pt x="55" y="496"/>
                      <a:pt x="55" y="496"/>
                    </a:cubicBezTo>
                    <a:cubicBezTo>
                      <a:pt x="55" y="496"/>
                      <a:pt x="60" y="498"/>
                      <a:pt x="60" y="498"/>
                    </a:cubicBezTo>
                    <a:cubicBezTo>
                      <a:pt x="60" y="498"/>
                      <a:pt x="62" y="498"/>
                      <a:pt x="62" y="498"/>
                    </a:cubicBezTo>
                    <a:cubicBezTo>
                      <a:pt x="62" y="498"/>
                      <a:pt x="65" y="499"/>
                      <a:pt x="65" y="499"/>
                    </a:cubicBezTo>
                    <a:cubicBezTo>
                      <a:pt x="65" y="499"/>
                      <a:pt x="66" y="499"/>
                      <a:pt x="66" y="499"/>
                    </a:cubicBezTo>
                    <a:cubicBezTo>
                      <a:pt x="66" y="499"/>
                      <a:pt x="72" y="500"/>
                      <a:pt x="72" y="500"/>
                    </a:cubicBezTo>
                    <a:cubicBezTo>
                      <a:pt x="72" y="500"/>
                      <a:pt x="74" y="499"/>
                      <a:pt x="74" y="499"/>
                    </a:cubicBezTo>
                    <a:cubicBezTo>
                      <a:pt x="74" y="499"/>
                      <a:pt x="77" y="500"/>
                      <a:pt x="77" y="500"/>
                    </a:cubicBezTo>
                    <a:cubicBezTo>
                      <a:pt x="77" y="500"/>
                      <a:pt x="78" y="500"/>
                      <a:pt x="78" y="500"/>
                    </a:cubicBezTo>
                    <a:cubicBezTo>
                      <a:pt x="78" y="500"/>
                      <a:pt x="81" y="500"/>
                      <a:pt x="81" y="500"/>
                    </a:cubicBezTo>
                    <a:cubicBezTo>
                      <a:pt x="81" y="500"/>
                      <a:pt x="83" y="501"/>
                      <a:pt x="83" y="501"/>
                    </a:cubicBezTo>
                    <a:cubicBezTo>
                      <a:pt x="83" y="501"/>
                      <a:pt x="87" y="500"/>
                      <a:pt x="87" y="500"/>
                    </a:cubicBezTo>
                    <a:cubicBezTo>
                      <a:pt x="87" y="500"/>
                      <a:pt x="91" y="501"/>
                      <a:pt x="91" y="501"/>
                    </a:cubicBezTo>
                    <a:cubicBezTo>
                      <a:pt x="91" y="501"/>
                      <a:pt x="94" y="500"/>
                      <a:pt x="94" y="500"/>
                    </a:cubicBezTo>
                    <a:cubicBezTo>
                      <a:pt x="94" y="500"/>
                      <a:pt x="94" y="500"/>
                      <a:pt x="94" y="500"/>
                    </a:cubicBezTo>
                    <a:cubicBezTo>
                      <a:pt x="94" y="500"/>
                      <a:pt x="100" y="491"/>
                      <a:pt x="100" y="491"/>
                    </a:cubicBezTo>
                    <a:cubicBezTo>
                      <a:pt x="100" y="491"/>
                      <a:pt x="100" y="491"/>
                      <a:pt x="100" y="491"/>
                    </a:cubicBezTo>
                    <a:cubicBezTo>
                      <a:pt x="100" y="491"/>
                      <a:pt x="103" y="484"/>
                      <a:pt x="103" y="484"/>
                    </a:cubicBezTo>
                    <a:cubicBezTo>
                      <a:pt x="103" y="484"/>
                      <a:pt x="108" y="492"/>
                      <a:pt x="108" y="492"/>
                    </a:cubicBezTo>
                    <a:cubicBezTo>
                      <a:pt x="108" y="492"/>
                      <a:pt x="111" y="490"/>
                      <a:pt x="111" y="490"/>
                    </a:cubicBezTo>
                    <a:cubicBezTo>
                      <a:pt x="111" y="490"/>
                      <a:pt x="111" y="490"/>
                      <a:pt x="111" y="490"/>
                    </a:cubicBezTo>
                    <a:cubicBezTo>
                      <a:pt x="111" y="490"/>
                      <a:pt x="117" y="485"/>
                      <a:pt x="117" y="485"/>
                    </a:cubicBezTo>
                    <a:cubicBezTo>
                      <a:pt x="117" y="485"/>
                      <a:pt x="118" y="484"/>
                      <a:pt x="118" y="484"/>
                    </a:cubicBezTo>
                    <a:cubicBezTo>
                      <a:pt x="118" y="484"/>
                      <a:pt x="122" y="487"/>
                      <a:pt x="122" y="487"/>
                    </a:cubicBezTo>
                    <a:cubicBezTo>
                      <a:pt x="122" y="487"/>
                      <a:pt x="123" y="487"/>
                      <a:pt x="123" y="487"/>
                    </a:cubicBezTo>
                    <a:cubicBezTo>
                      <a:pt x="123" y="487"/>
                      <a:pt x="128" y="486"/>
                      <a:pt x="128" y="486"/>
                    </a:cubicBezTo>
                    <a:cubicBezTo>
                      <a:pt x="128" y="486"/>
                      <a:pt x="128" y="486"/>
                      <a:pt x="128" y="486"/>
                    </a:cubicBezTo>
                    <a:cubicBezTo>
                      <a:pt x="128" y="486"/>
                      <a:pt x="134" y="477"/>
                      <a:pt x="134" y="477"/>
                    </a:cubicBezTo>
                    <a:cubicBezTo>
                      <a:pt x="134" y="477"/>
                      <a:pt x="134" y="477"/>
                      <a:pt x="134" y="477"/>
                    </a:cubicBezTo>
                    <a:cubicBezTo>
                      <a:pt x="134" y="477"/>
                      <a:pt x="139" y="495"/>
                      <a:pt x="139" y="495"/>
                    </a:cubicBezTo>
                    <a:cubicBezTo>
                      <a:pt x="139" y="495"/>
                      <a:pt x="140" y="496"/>
                      <a:pt x="140" y="496"/>
                    </a:cubicBezTo>
                    <a:cubicBezTo>
                      <a:pt x="140" y="496"/>
                      <a:pt x="145" y="499"/>
                      <a:pt x="145" y="499"/>
                    </a:cubicBezTo>
                    <a:cubicBezTo>
                      <a:pt x="145" y="499"/>
                      <a:pt x="149" y="499"/>
                      <a:pt x="149" y="499"/>
                    </a:cubicBezTo>
                    <a:cubicBezTo>
                      <a:pt x="149" y="499"/>
                      <a:pt x="151" y="500"/>
                      <a:pt x="151" y="500"/>
                    </a:cubicBezTo>
                    <a:cubicBezTo>
                      <a:pt x="151" y="500"/>
                      <a:pt x="151" y="500"/>
                      <a:pt x="151" y="500"/>
                    </a:cubicBezTo>
                    <a:cubicBezTo>
                      <a:pt x="151" y="500"/>
                      <a:pt x="155" y="501"/>
                      <a:pt x="155" y="501"/>
                    </a:cubicBezTo>
                    <a:cubicBezTo>
                      <a:pt x="155" y="501"/>
                      <a:pt x="157" y="500"/>
                      <a:pt x="157" y="500"/>
                    </a:cubicBezTo>
                    <a:cubicBezTo>
                      <a:pt x="157" y="500"/>
                      <a:pt x="161" y="499"/>
                      <a:pt x="161" y="499"/>
                    </a:cubicBezTo>
                    <a:cubicBezTo>
                      <a:pt x="161" y="499"/>
                      <a:pt x="162" y="499"/>
                      <a:pt x="162" y="499"/>
                    </a:cubicBezTo>
                    <a:cubicBezTo>
                      <a:pt x="162" y="499"/>
                      <a:pt x="168" y="496"/>
                      <a:pt x="168" y="496"/>
                    </a:cubicBezTo>
                    <a:cubicBezTo>
                      <a:pt x="168" y="496"/>
                      <a:pt x="168" y="496"/>
                      <a:pt x="168" y="496"/>
                    </a:cubicBezTo>
                    <a:cubicBezTo>
                      <a:pt x="168" y="496"/>
                      <a:pt x="171" y="497"/>
                      <a:pt x="171" y="497"/>
                    </a:cubicBezTo>
                    <a:cubicBezTo>
                      <a:pt x="171" y="497"/>
                      <a:pt x="174" y="496"/>
                      <a:pt x="174" y="496"/>
                    </a:cubicBezTo>
                    <a:cubicBezTo>
                      <a:pt x="174" y="496"/>
                      <a:pt x="179" y="494"/>
                      <a:pt x="179" y="494"/>
                    </a:cubicBezTo>
                    <a:cubicBezTo>
                      <a:pt x="179" y="494"/>
                      <a:pt x="179" y="493"/>
                      <a:pt x="179" y="493"/>
                    </a:cubicBezTo>
                    <a:cubicBezTo>
                      <a:pt x="179" y="493"/>
                      <a:pt x="185" y="489"/>
                      <a:pt x="185" y="489"/>
                    </a:cubicBezTo>
                    <a:cubicBezTo>
                      <a:pt x="185" y="489"/>
                      <a:pt x="185" y="490"/>
                      <a:pt x="185" y="490"/>
                    </a:cubicBezTo>
                    <a:cubicBezTo>
                      <a:pt x="185" y="490"/>
                      <a:pt x="190" y="479"/>
                      <a:pt x="190" y="479"/>
                    </a:cubicBezTo>
                    <a:cubicBezTo>
                      <a:pt x="190" y="479"/>
                      <a:pt x="191" y="478"/>
                      <a:pt x="191" y="478"/>
                    </a:cubicBezTo>
                    <a:cubicBezTo>
                      <a:pt x="191" y="478"/>
                      <a:pt x="196" y="461"/>
                      <a:pt x="196" y="461"/>
                    </a:cubicBezTo>
                    <a:cubicBezTo>
                      <a:pt x="196" y="461"/>
                      <a:pt x="196" y="460"/>
                      <a:pt x="196" y="460"/>
                    </a:cubicBezTo>
                    <a:cubicBezTo>
                      <a:pt x="196" y="460"/>
                      <a:pt x="201" y="427"/>
                      <a:pt x="201" y="427"/>
                    </a:cubicBezTo>
                    <a:cubicBezTo>
                      <a:pt x="201" y="427"/>
                      <a:pt x="204" y="434"/>
                      <a:pt x="204" y="434"/>
                    </a:cubicBezTo>
                    <a:cubicBezTo>
                      <a:pt x="204" y="434"/>
                      <a:pt x="207" y="422"/>
                      <a:pt x="207" y="422"/>
                    </a:cubicBezTo>
                    <a:cubicBezTo>
                      <a:pt x="207" y="422"/>
                      <a:pt x="207" y="421"/>
                      <a:pt x="207" y="421"/>
                    </a:cubicBezTo>
                    <a:cubicBezTo>
                      <a:pt x="207" y="421"/>
                      <a:pt x="213" y="378"/>
                      <a:pt x="213" y="378"/>
                    </a:cubicBezTo>
                    <a:cubicBezTo>
                      <a:pt x="213" y="378"/>
                      <a:pt x="213" y="375"/>
                      <a:pt x="213" y="375"/>
                    </a:cubicBezTo>
                    <a:cubicBezTo>
                      <a:pt x="213" y="375"/>
                      <a:pt x="219" y="284"/>
                      <a:pt x="219" y="284"/>
                    </a:cubicBezTo>
                    <a:cubicBezTo>
                      <a:pt x="219" y="284"/>
                      <a:pt x="219" y="279"/>
                      <a:pt x="219" y="279"/>
                    </a:cubicBezTo>
                    <a:cubicBezTo>
                      <a:pt x="219" y="279"/>
                      <a:pt x="224" y="82"/>
                      <a:pt x="224" y="82"/>
                    </a:cubicBezTo>
                    <a:cubicBezTo>
                      <a:pt x="224" y="82"/>
                      <a:pt x="225" y="68"/>
                      <a:pt x="225" y="68"/>
                    </a:cubicBezTo>
                    <a:cubicBezTo>
                      <a:pt x="225" y="68"/>
                      <a:pt x="225" y="0"/>
                      <a:pt x="22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4" name="Freeform 143"/>
              <p:cNvSpPr>
                <a:spLocks/>
              </p:cNvSpPr>
              <p:nvPr/>
            </p:nvSpPr>
            <p:spPr bwMode="auto">
              <a:xfrm>
                <a:off x="-2138363" y="2424113"/>
                <a:ext cx="628650" cy="301625"/>
              </a:xfrm>
              <a:custGeom>
                <a:avLst/>
                <a:gdLst>
                  <a:gd name="T0" fmla="*/ 6 w 1065"/>
                  <a:gd name="T1" fmla="*/ 276 h 509"/>
                  <a:gd name="T2" fmla="*/ 23 w 1065"/>
                  <a:gd name="T3" fmla="*/ 383 h 509"/>
                  <a:gd name="T4" fmla="*/ 40 w 1065"/>
                  <a:gd name="T5" fmla="*/ 461 h 509"/>
                  <a:gd name="T6" fmla="*/ 57 w 1065"/>
                  <a:gd name="T7" fmla="*/ 482 h 509"/>
                  <a:gd name="T8" fmla="*/ 74 w 1065"/>
                  <a:gd name="T9" fmla="*/ 491 h 509"/>
                  <a:gd name="T10" fmla="*/ 91 w 1065"/>
                  <a:gd name="T11" fmla="*/ 489 h 509"/>
                  <a:gd name="T12" fmla="*/ 109 w 1065"/>
                  <a:gd name="T13" fmla="*/ 484 h 509"/>
                  <a:gd name="T14" fmla="*/ 126 w 1065"/>
                  <a:gd name="T15" fmla="*/ 483 h 509"/>
                  <a:gd name="T16" fmla="*/ 142 w 1065"/>
                  <a:gd name="T17" fmla="*/ 503 h 509"/>
                  <a:gd name="T18" fmla="*/ 159 w 1065"/>
                  <a:gd name="T19" fmla="*/ 505 h 509"/>
                  <a:gd name="T20" fmla="*/ 180 w 1065"/>
                  <a:gd name="T21" fmla="*/ 505 h 509"/>
                  <a:gd name="T22" fmla="*/ 193 w 1065"/>
                  <a:gd name="T23" fmla="*/ 506 h 509"/>
                  <a:gd name="T24" fmla="*/ 212 w 1065"/>
                  <a:gd name="T25" fmla="*/ 506 h 509"/>
                  <a:gd name="T26" fmla="*/ 227 w 1065"/>
                  <a:gd name="T27" fmla="*/ 506 h 509"/>
                  <a:gd name="T28" fmla="*/ 245 w 1065"/>
                  <a:gd name="T29" fmla="*/ 506 h 509"/>
                  <a:gd name="T30" fmla="*/ 261 w 1065"/>
                  <a:gd name="T31" fmla="*/ 507 h 509"/>
                  <a:gd name="T32" fmla="*/ 279 w 1065"/>
                  <a:gd name="T33" fmla="*/ 507 h 509"/>
                  <a:gd name="T34" fmla="*/ 297 w 1065"/>
                  <a:gd name="T35" fmla="*/ 507 h 509"/>
                  <a:gd name="T36" fmla="*/ 314 w 1065"/>
                  <a:gd name="T37" fmla="*/ 507 h 509"/>
                  <a:gd name="T38" fmla="*/ 328 w 1065"/>
                  <a:gd name="T39" fmla="*/ 508 h 509"/>
                  <a:gd name="T40" fmla="*/ 346 w 1065"/>
                  <a:gd name="T41" fmla="*/ 507 h 509"/>
                  <a:gd name="T42" fmla="*/ 363 w 1065"/>
                  <a:gd name="T43" fmla="*/ 508 h 509"/>
                  <a:gd name="T44" fmla="*/ 383 w 1065"/>
                  <a:gd name="T45" fmla="*/ 508 h 509"/>
                  <a:gd name="T46" fmla="*/ 397 w 1065"/>
                  <a:gd name="T47" fmla="*/ 508 h 509"/>
                  <a:gd name="T48" fmla="*/ 413 w 1065"/>
                  <a:gd name="T49" fmla="*/ 508 h 509"/>
                  <a:gd name="T50" fmla="*/ 431 w 1065"/>
                  <a:gd name="T51" fmla="*/ 508 h 509"/>
                  <a:gd name="T52" fmla="*/ 450 w 1065"/>
                  <a:gd name="T53" fmla="*/ 508 h 509"/>
                  <a:gd name="T54" fmla="*/ 465 w 1065"/>
                  <a:gd name="T55" fmla="*/ 508 h 509"/>
                  <a:gd name="T56" fmla="*/ 483 w 1065"/>
                  <a:gd name="T57" fmla="*/ 508 h 509"/>
                  <a:gd name="T58" fmla="*/ 499 w 1065"/>
                  <a:gd name="T59" fmla="*/ 508 h 509"/>
                  <a:gd name="T60" fmla="*/ 517 w 1065"/>
                  <a:gd name="T61" fmla="*/ 508 h 509"/>
                  <a:gd name="T62" fmla="*/ 534 w 1065"/>
                  <a:gd name="T63" fmla="*/ 508 h 509"/>
                  <a:gd name="T64" fmla="*/ 554 w 1065"/>
                  <a:gd name="T65" fmla="*/ 508 h 509"/>
                  <a:gd name="T66" fmla="*/ 569 w 1065"/>
                  <a:gd name="T67" fmla="*/ 508 h 509"/>
                  <a:gd name="T68" fmla="*/ 583 w 1065"/>
                  <a:gd name="T69" fmla="*/ 508 h 509"/>
                  <a:gd name="T70" fmla="*/ 600 w 1065"/>
                  <a:gd name="T71" fmla="*/ 508 h 509"/>
                  <a:gd name="T72" fmla="*/ 619 w 1065"/>
                  <a:gd name="T73" fmla="*/ 508 h 509"/>
                  <a:gd name="T74" fmla="*/ 635 w 1065"/>
                  <a:gd name="T75" fmla="*/ 508 h 509"/>
                  <a:gd name="T76" fmla="*/ 654 w 1065"/>
                  <a:gd name="T77" fmla="*/ 508 h 509"/>
                  <a:gd name="T78" fmla="*/ 671 w 1065"/>
                  <a:gd name="T79" fmla="*/ 508 h 509"/>
                  <a:gd name="T80" fmla="*/ 688 w 1065"/>
                  <a:gd name="T81" fmla="*/ 507 h 509"/>
                  <a:gd name="T82" fmla="*/ 702 w 1065"/>
                  <a:gd name="T83" fmla="*/ 508 h 509"/>
                  <a:gd name="T84" fmla="*/ 720 w 1065"/>
                  <a:gd name="T85" fmla="*/ 507 h 509"/>
                  <a:gd name="T86" fmla="*/ 737 w 1065"/>
                  <a:gd name="T87" fmla="*/ 507 h 509"/>
                  <a:gd name="T88" fmla="*/ 754 w 1065"/>
                  <a:gd name="T89" fmla="*/ 507 h 509"/>
                  <a:gd name="T90" fmla="*/ 770 w 1065"/>
                  <a:gd name="T91" fmla="*/ 506 h 509"/>
                  <a:gd name="T92" fmla="*/ 787 w 1065"/>
                  <a:gd name="T93" fmla="*/ 503 h 509"/>
                  <a:gd name="T94" fmla="*/ 806 w 1065"/>
                  <a:gd name="T95" fmla="*/ 451 h 509"/>
                  <a:gd name="T96" fmla="*/ 820 w 1065"/>
                  <a:gd name="T97" fmla="*/ 463 h 509"/>
                  <a:gd name="T98" fmla="*/ 838 w 1065"/>
                  <a:gd name="T99" fmla="*/ 448 h 509"/>
                  <a:gd name="T100" fmla="*/ 854 w 1065"/>
                  <a:gd name="T101" fmla="*/ 466 h 509"/>
                  <a:gd name="T102" fmla="*/ 871 w 1065"/>
                  <a:gd name="T103" fmla="*/ 489 h 509"/>
                  <a:gd name="T104" fmla="*/ 891 w 1065"/>
                  <a:gd name="T105" fmla="*/ 481 h 509"/>
                  <a:gd name="T106" fmla="*/ 905 w 1065"/>
                  <a:gd name="T107" fmla="*/ 474 h 509"/>
                  <a:gd name="T108" fmla="*/ 922 w 1065"/>
                  <a:gd name="T109" fmla="*/ 474 h 509"/>
                  <a:gd name="T110" fmla="*/ 940 w 1065"/>
                  <a:gd name="T111" fmla="*/ 472 h 509"/>
                  <a:gd name="T112" fmla="*/ 958 w 1065"/>
                  <a:gd name="T113" fmla="*/ 487 h 509"/>
                  <a:gd name="T114" fmla="*/ 975 w 1065"/>
                  <a:gd name="T115" fmla="*/ 486 h 509"/>
                  <a:gd name="T116" fmla="*/ 991 w 1065"/>
                  <a:gd name="T117" fmla="*/ 489 h 509"/>
                  <a:gd name="T118" fmla="*/ 1007 w 1065"/>
                  <a:gd name="T119" fmla="*/ 495 h 509"/>
                  <a:gd name="T120" fmla="*/ 1024 w 1065"/>
                  <a:gd name="T121" fmla="*/ 493 h 509"/>
                  <a:gd name="T122" fmla="*/ 1041 w 1065"/>
                  <a:gd name="T123" fmla="*/ 469 h 509"/>
                  <a:gd name="T124" fmla="*/ 1058 w 1065"/>
                  <a:gd name="T125" fmla="*/ 36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50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73"/>
                      <a:pt x="0" y="73"/>
                    </a:cubicBezTo>
                    <a:cubicBezTo>
                      <a:pt x="0" y="73"/>
                      <a:pt x="0" y="86"/>
                      <a:pt x="0" y="86"/>
                    </a:cubicBezTo>
                    <a:cubicBezTo>
                      <a:pt x="0" y="86"/>
                      <a:pt x="6" y="272"/>
                      <a:pt x="6" y="272"/>
                    </a:cubicBezTo>
                    <a:cubicBezTo>
                      <a:pt x="6" y="272"/>
                      <a:pt x="6" y="276"/>
                      <a:pt x="6" y="276"/>
                    </a:cubicBezTo>
                    <a:cubicBezTo>
                      <a:pt x="6" y="276"/>
                      <a:pt x="12" y="347"/>
                      <a:pt x="12" y="347"/>
                    </a:cubicBezTo>
                    <a:cubicBezTo>
                      <a:pt x="12" y="347"/>
                      <a:pt x="12" y="349"/>
                      <a:pt x="12" y="349"/>
                    </a:cubicBezTo>
                    <a:cubicBezTo>
                      <a:pt x="12" y="349"/>
                      <a:pt x="17" y="387"/>
                      <a:pt x="17" y="387"/>
                    </a:cubicBezTo>
                    <a:cubicBezTo>
                      <a:pt x="17" y="387"/>
                      <a:pt x="19" y="392"/>
                      <a:pt x="19" y="392"/>
                    </a:cubicBezTo>
                    <a:cubicBezTo>
                      <a:pt x="19" y="392"/>
                      <a:pt x="23" y="383"/>
                      <a:pt x="23" y="383"/>
                    </a:cubicBezTo>
                    <a:cubicBezTo>
                      <a:pt x="23" y="383"/>
                      <a:pt x="23" y="383"/>
                      <a:pt x="23" y="383"/>
                    </a:cubicBezTo>
                    <a:cubicBezTo>
                      <a:pt x="23" y="383"/>
                      <a:pt x="28" y="423"/>
                      <a:pt x="28" y="423"/>
                    </a:cubicBezTo>
                    <a:cubicBezTo>
                      <a:pt x="28" y="423"/>
                      <a:pt x="29" y="425"/>
                      <a:pt x="29" y="425"/>
                    </a:cubicBezTo>
                    <a:cubicBezTo>
                      <a:pt x="29" y="425"/>
                      <a:pt x="34" y="451"/>
                      <a:pt x="34" y="451"/>
                    </a:cubicBezTo>
                    <a:cubicBezTo>
                      <a:pt x="34" y="451"/>
                      <a:pt x="34" y="452"/>
                      <a:pt x="34" y="452"/>
                    </a:cubicBezTo>
                    <a:cubicBezTo>
                      <a:pt x="34" y="452"/>
                      <a:pt x="40" y="460"/>
                      <a:pt x="40" y="460"/>
                    </a:cubicBezTo>
                    <a:cubicBezTo>
                      <a:pt x="40" y="460"/>
                      <a:pt x="40" y="461"/>
                      <a:pt x="40" y="461"/>
                    </a:cubicBezTo>
                    <a:cubicBezTo>
                      <a:pt x="40" y="461"/>
                      <a:pt x="45" y="469"/>
                      <a:pt x="45" y="469"/>
                    </a:cubicBezTo>
                    <a:cubicBezTo>
                      <a:pt x="45" y="469"/>
                      <a:pt x="46" y="469"/>
                      <a:pt x="46" y="469"/>
                    </a:cubicBezTo>
                    <a:cubicBezTo>
                      <a:pt x="46" y="469"/>
                      <a:pt x="51" y="475"/>
                      <a:pt x="51" y="475"/>
                    </a:cubicBezTo>
                    <a:cubicBezTo>
                      <a:pt x="51" y="475"/>
                      <a:pt x="51" y="476"/>
                      <a:pt x="51" y="476"/>
                    </a:cubicBezTo>
                    <a:cubicBezTo>
                      <a:pt x="51" y="476"/>
                      <a:pt x="57" y="482"/>
                      <a:pt x="57" y="482"/>
                    </a:cubicBezTo>
                    <a:cubicBezTo>
                      <a:pt x="57" y="482"/>
                      <a:pt x="57" y="482"/>
                      <a:pt x="57" y="482"/>
                    </a:cubicBezTo>
                    <a:cubicBezTo>
                      <a:pt x="57" y="482"/>
                      <a:pt x="62" y="484"/>
                      <a:pt x="62" y="484"/>
                    </a:cubicBezTo>
                    <a:cubicBezTo>
                      <a:pt x="62" y="484"/>
                      <a:pt x="63" y="484"/>
                      <a:pt x="63" y="484"/>
                    </a:cubicBezTo>
                    <a:cubicBezTo>
                      <a:pt x="63" y="484"/>
                      <a:pt x="68" y="488"/>
                      <a:pt x="68" y="488"/>
                    </a:cubicBezTo>
                    <a:cubicBezTo>
                      <a:pt x="68" y="488"/>
                      <a:pt x="68" y="488"/>
                      <a:pt x="68" y="488"/>
                    </a:cubicBezTo>
                    <a:cubicBezTo>
                      <a:pt x="68" y="488"/>
                      <a:pt x="74" y="490"/>
                      <a:pt x="74" y="490"/>
                    </a:cubicBezTo>
                    <a:cubicBezTo>
                      <a:pt x="74" y="490"/>
                      <a:pt x="74" y="491"/>
                      <a:pt x="74" y="491"/>
                    </a:cubicBezTo>
                    <a:cubicBezTo>
                      <a:pt x="74" y="491"/>
                      <a:pt x="79" y="492"/>
                      <a:pt x="79" y="492"/>
                    </a:cubicBezTo>
                    <a:cubicBezTo>
                      <a:pt x="79" y="492"/>
                      <a:pt x="80" y="492"/>
                      <a:pt x="80" y="492"/>
                    </a:cubicBezTo>
                    <a:cubicBezTo>
                      <a:pt x="80" y="492"/>
                      <a:pt x="85" y="494"/>
                      <a:pt x="85" y="494"/>
                    </a:cubicBezTo>
                    <a:cubicBezTo>
                      <a:pt x="85" y="494"/>
                      <a:pt x="86" y="494"/>
                      <a:pt x="86" y="494"/>
                    </a:cubicBezTo>
                    <a:cubicBezTo>
                      <a:pt x="86" y="494"/>
                      <a:pt x="91" y="490"/>
                      <a:pt x="91" y="490"/>
                    </a:cubicBezTo>
                    <a:cubicBezTo>
                      <a:pt x="91" y="490"/>
                      <a:pt x="91" y="489"/>
                      <a:pt x="91" y="489"/>
                    </a:cubicBezTo>
                    <a:cubicBezTo>
                      <a:pt x="91" y="489"/>
                      <a:pt x="94" y="480"/>
                      <a:pt x="94" y="480"/>
                    </a:cubicBezTo>
                    <a:cubicBezTo>
                      <a:pt x="94" y="480"/>
                      <a:pt x="97" y="486"/>
                      <a:pt x="97" y="486"/>
                    </a:cubicBezTo>
                    <a:cubicBezTo>
                      <a:pt x="97" y="486"/>
                      <a:pt x="99" y="489"/>
                      <a:pt x="99" y="489"/>
                    </a:cubicBezTo>
                    <a:cubicBezTo>
                      <a:pt x="99" y="489"/>
                      <a:pt x="102" y="488"/>
                      <a:pt x="102" y="488"/>
                    </a:cubicBezTo>
                    <a:cubicBezTo>
                      <a:pt x="102" y="488"/>
                      <a:pt x="108" y="485"/>
                      <a:pt x="108" y="485"/>
                    </a:cubicBezTo>
                    <a:cubicBezTo>
                      <a:pt x="108" y="485"/>
                      <a:pt x="109" y="484"/>
                      <a:pt x="109" y="484"/>
                    </a:cubicBezTo>
                    <a:cubicBezTo>
                      <a:pt x="109" y="484"/>
                      <a:pt x="113" y="488"/>
                      <a:pt x="113" y="488"/>
                    </a:cubicBezTo>
                    <a:cubicBezTo>
                      <a:pt x="113" y="488"/>
                      <a:pt x="114" y="488"/>
                      <a:pt x="114" y="488"/>
                    </a:cubicBezTo>
                    <a:cubicBezTo>
                      <a:pt x="114" y="488"/>
                      <a:pt x="119" y="491"/>
                      <a:pt x="119" y="491"/>
                    </a:cubicBezTo>
                    <a:cubicBezTo>
                      <a:pt x="119" y="491"/>
                      <a:pt x="120" y="491"/>
                      <a:pt x="120" y="491"/>
                    </a:cubicBezTo>
                    <a:cubicBezTo>
                      <a:pt x="120" y="491"/>
                      <a:pt x="124" y="485"/>
                      <a:pt x="124" y="485"/>
                    </a:cubicBezTo>
                    <a:cubicBezTo>
                      <a:pt x="124" y="485"/>
                      <a:pt x="126" y="483"/>
                      <a:pt x="126" y="483"/>
                    </a:cubicBezTo>
                    <a:cubicBezTo>
                      <a:pt x="126" y="483"/>
                      <a:pt x="130" y="497"/>
                      <a:pt x="130" y="497"/>
                    </a:cubicBezTo>
                    <a:cubicBezTo>
                      <a:pt x="130" y="497"/>
                      <a:pt x="130" y="497"/>
                      <a:pt x="130" y="497"/>
                    </a:cubicBezTo>
                    <a:cubicBezTo>
                      <a:pt x="130" y="497"/>
                      <a:pt x="136" y="502"/>
                      <a:pt x="136" y="502"/>
                    </a:cubicBezTo>
                    <a:cubicBezTo>
                      <a:pt x="136" y="502"/>
                      <a:pt x="136" y="502"/>
                      <a:pt x="136" y="502"/>
                    </a:cubicBezTo>
                    <a:cubicBezTo>
                      <a:pt x="136" y="502"/>
                      <a:pt x="141" y="503"/>
                      <a:pt x="141" y="503"/>
                    </a:cubicBezTo>
                    <a:cubicBezTo>
                      <a:pt x="141" y="503"/>
                      <a:pt x="142" y="503"/>
                      <a:pt x="142" y="503"/>
                    </a:cubicBezTo>
                    <a:cubicBezTo>
                      <a:pt x="142" y="503"/>
                      <a:pt x="147" y="504"/>
                      <a:pt x="147" y="504"/>
                    </a:cubicBezTo>
                    <a:cubicBezTo>
                      <a:pt x="147" y="504"/>
                      <a:pt x="148" y="505"/>
                      <a:pt x="148" y="505"/>
                    </a:cubicBezTo>
                    <a:cubicBezTo>
                      <a:pt x="148" y="505"/>
                      <a:pt x="152" y="505"/>
                      <a:pt x="152" y="505"/>
                    </a:cubicBezTo>
                    <a:cubicBezTo>
                      <a:pt x="152" y="505"/>
                      <a:pt x="155" y="505"/>
                      <a:pt x="155" y="505"/>
                    </a:cubicBezTo>
                    <a:cubicBezTo>
                      <a:pt x="155" y="505"/>
                      <a:pt x="157" y="505"/>
                      <a:pt x="157" y="505"/>
                    </a:cubicBezTo>
                    <a:cubicBezTo>
                      <a:pt x="157" y="505"/>
                      <a:pt x="159" y="505"/>
                      <a:pt x="159" y="505"/>
                    </a:cubicBezTo>
                    <a:cubicBezTo>
                      <a:pt x="159" y="505"/>
                      <a:pt x="163" y="505"/>
                      <a:pt x="163" y="505"/>
                    </a:cubicBezTo>
                    <a:cubicBezTo>
                      <a:pt x="163" y="505"/>
                      <a:pt x="166" y="505"/>
                      <a:pt x="166" y="505"/>
                    </a:cubicBezTo>
                    <a:cubicBezTo>
                      <a:pt x="166" y="505"/>
                      <a:pt x="169" y="506"/>
                      <a:pt x="169" y="506"/>
                    </a:cubicBezTo>
                    <a:cubicBezTo>
                      <a:pt x="169" y="506"/>
                      <a:pt x="170" y="506"/>
                      <a:pt x="170" y="506"/>
                    </a:cubicBezTo>
                    <a:cubicBezTo>
                      <a:pt x="170" y="506"/>
                      <a:pt x="175" y="505"/>
                      <a:pt x="175" y="505"/>
                    </a:cubicBezTo>
                    <a:cubicBezTo>
                      <a:pt x="175" y="505"/>
                      <a:pt x="180" y="505"/>
                      <a:pt x="180" y="505"/>
                    </a:cubicBezTo>
                    <a:cubicBezTo>
                      <a:pt x="180" y="505"/>
                      <a:pt x="181" y="506"/>
                      <a:pt x="181" y="506"/>
                    </a:cubicBezTo>
                    <a:cubicBezTo>
                      <a:pt x="181" y="506"/>
                      <a:pt x="181" y="506"/>
                      <a:pt x="181" y="506"/>
                    </a:cubicBezTo>
                    <a:cubicBezTo>
                      <a:pt x="181" y="506"/>
                      <a:pt x="185" y="506"/>
                      <a:pt x="185" y="506"/>
                    </a:cubicBezTo>
                    <a:cubicBezTo>
                      <a:pt x="185" y="506"/>
                      <a:pt x="188" y="506"/>
                      <a:pt x="188" y="506"/>
                    </a:cubicBezTo>
                    <a:cubicBezTo>
                      <a:pt x="188" y="506"/>
                      <a:pt x="190" y="506"/>
                      <a:pt x="190" y="506"/>
                    </a:cubicBezTo>
                    <a:cubicBezTo>
                      <a:pt x="190" y="506"/>
                      <a:pt x="193" y="506"/>
                      <a:pt x="193" y="506"/>
                    </a:cubicBezTo>
                    <a:cubicBezTo>
                      <a:pt x="193" y="506"/>
                      <a:pt x="197" y="506"/>
                      <a:pt x="197" y="506"/>
                    </a:cubicBezTo>
                    <a:cubicBezTo>
                      <a:pt x="197" y="506"/>
                      <a:pt x="201" y="506"/>
                      <a:pt x="201" y="506"/>
                    </a:cubicBezTo>
                    <a:cubicBezTo>
                      <a:pt x="201" y="506"/>
                      <a:pt x="203" y="506"/>
                      <a:pt x="203" y="506"/>
                    </a:cubicBezTo>
                    <a:cubicBezTo>
                      <a:pt x="203" y="506"/>
                      <a:pt x="205" y="506"/>
                      <a:pt x="205" y="506"/>
                    </a:cubicBezTo>
                    <a:cubicBezTo>
                      <a:pt x="205" y="506"/>
                      <a:pt x="208" y="506"/>
                      <a:pt x="208" y="506"/>
                    </a:cubicBezTo>
                    <a:cubicBezTo>
                      <a:pt x="208" y="506"/>
                      <a:pt x="212" y="506"/>
                      <a:pt x="212" y="506"/>
                    </a:cubicBezTo>
                    <a:cubicBezTo>
                      <a:pt x="212" y="506"/>
                      <a:pt x="214" y="506"/>
                      <a:pt x="214" y="506"/>
                    </a:cubicBezTo>
                    <a:cubicBezTo>
                      <a:pt x="214" y="506"/>
                      <a:pt x="215" y="506"/>
                      <a:pt x="215" y="506"/>
                    </a:cubicBezTo>
                    <a:cubicBezTo>
                      <a:pt x="215" y="506"/>
                      <a:pt x="218" y="507"/>
                      <a:pt x="218" y="507"/>
                    </a:cubicBezTo>
                    <a:cubicBezTo>
                      <a:pt x="218" y="507"/>
                      <a:pt x="224" y="506"/>
                      <a:pt x="224" y="506"/>
                    </a:cubicBezTo>
                    <a:cubicBezTo>
                      <a:pt x="224" y="506"/>
                      <a:pt x="226" y="506"/>
                      <a:pt x="226" y="506"/>
                    </a:cubicBezTo>
                    <a:cubicBezTo>
                      <a:pt x="226" y="506"/>
                      <a:pt x="227" y="506"/>
                      <a:pt x="227" y="506"/>
                    </a:cubicBezTo>
                    <a:cubicBezTo>
                      <a:pt x="227" y="506"/>
                      <a:pt x="232" y="507"/>
                      <a:pt x="232" y="507"/>
                    </a:cubicBezTo>
                    <a:cubicBezTo>
                      <a:pt x="232" y="507"/>
                      <a:pt x="234" y="507"/>
                      <a:pt x="234" y="507"/>
                    </a:cubicBezTo>
                    <a:cubicBezTo>
                      <a:pt x="234" y="507"/>
                      <a:pt x="236" y="507"/>
                      <a:pt x="236" y="507"/>
                    </a:cubicBezTo>
                    <a:cubicBezTo>
                      <a:pt x="236" y="507"/>
                      <a:pt x="242" y="507"/>
                      <a:pt x="242" y="507"/>
                    </a:cubicBezTo>
                    <a:cubicBezTo>
                      <a:pt x="242" y="507"/>
                      <a:pt x="243" y="507"/>
                      <a:pt x="243" y="507"/>
                    </a:cubicBezTo>
                    <a:cubicBezTo>
                      <a:pt x="243" y="507"/>
                      <a:pt x="245" y="506"/>
                      <a:pt x="245" y="506"/>
                    </a:cubicBezTo>
                    <a:cubicBezTo>
                      <a:pt x="245" y="506"/>
                      <a:pt x="249" y="507"/>
                      <a:pt x="249" y="507"/>
                    </a:cubicBezTo>
                    <a:cubicBezTo>
                      <a:pt x="249" y="507"/>
                      <a:pt x="251" y="507"/>
                      <a:pt x="251" y="507"/>
                    </a:cubicBezTo>
                    <a:cubicBezTo>
                      <a:pt x="251" y="507"/>
                      <a:pt x="254" y="507"/>
                      <a:pt x="254" y="507"/>
                    </a:cubicBezTo>
                    <a:cubicBezTo>
                      <a:pt x="254" y="507"/>
                      <a:pt x="255" y="507"/>
                      <a:pt x="255" y="507"/>
                    </a:cubicBezTo>
                    <a:cubicBezTo>
                      <a:pt x="255" y="507"/>
                      <a:pt x="257" y="507"/>
                      <a:pt x="257" y="507"/>
                    </a:cubicBezTo>
                    <a:cubicBezTo>
                      <a:pt x="257" y="507"/>
                      <a:pt x="261" y="507"/>
                      <a:pt x="261" y="507"/>
                    </a:cubicBezTo>
                    <a:cubicBezTo>
                      <a:pt x="261" y="507"/>
                      <a:pt x="264" y="507"/>
                      <a:pt x="264" y="507"/>
                    </a:cubicBezTo>
                    <a:cubicBezTo>
                      <a:pt x="264" y="507"/>
                      <a:pt x="270" y="507"/>
                      <a:pt x="270" y="507"/>
                    </a:cubicBezTo>
                    <a:cubicBezTo>
                      <a:pt x="270" y="507"/>
                      <a:pt x="271" y="507"/>
                      <a:pt x="271" y="507"/>
                    </a:cubicBezTo>
                    <a:cubicBezTo>
                      <a:pt x="271" y="507"/>
                      <a:pt x="272" y="507"/>
                      <a:pt x="272" y="507"/>
                    </a:cubicBezTo>
                    <a:cubicBezTo>
                      <a:pt x="272" y="507"/>
                      <a:pt x="277" y="507"/>
                      <a:pt x="277" y="507"/>
                    </a:cubicBezTo>
                    <a:cubicBezTo>
                      <a:pt x="277" y="507"/>
                      <a:pt x="279" y="507"/>
                      <a:pt x="279" y="507"/>
                    </a:cubicBezTo>
                    <a:cubicBezTo>
                      <a:pt x="279" y="507"/>
                      <a:pt x="280" y="507"/>
                      <a:pt x="280" y="507"/>
                    </a:cubicBezTo>
                    <a:cubicBezTo>
                      <a:pt x="280" y="507"/>
                      <a:pt x="285" y="507"/>
                      <a:pt x="285" y="507"/>
                    </a:cubicBezTo>
                    <a:cubicBezTo>
                      <a:pt x="285" y="507"/>
                      <a:pt x="288" y="507"/>
                      <a:pt x="288" y="507"/>
                    </a:cubicBezTo>
                    <a:cubicBezTo>
                      <a:pt x="288" y="507"/>
                      <a:pt x="289" y="507"/>
                      <a:pt x="289" y="507"/>
                    </a:cubicBezTo>
                    <a:cubicBezTo>
                      <a:pt x="289" y="507"/>
                      <a:pt x="292" y="507"/>
                      <a:pt x="292" y="507"/>
                    </a:cubicBezTo>
                    <a:cubicBezTo>
                      <a:pt x="292" y="507"/>
                      <a:pt x="297" y="507"/>
                      <a:pt x="297" y="507"/>
                    </a:cubicBezTo>
                    <a:cubicBezTo>
                      <a:pt x="297" y="507"/>
                      <a:pt x="300" y="507"/>
                      <a:pt x="300" y="507"/>
                    </a:cubicBezTo>
                    <a:cubicBezTo>
                      <a:pt x="300" y="507"/>
                      <a:pt x="300" y="507"/>
                      <a:pt x="300" y="507"/>
                    </a:cubicBezTo>
                    <a:cubicBezTo>
                      <a:pt x="300" y="507"/>
                      <a:pt x="306" y="507"/>
                      <a:pt x="306" y="507"/>
                    </a:cubicBezTo>
                    <a:cubicBezTo>
                      <a:pt x="306" y="507"/>
                      <a:pt x="308" y="507"/>
                      <a:pt x="308" y="507"/>
                    </a:cubicBezTo>
                    <a:cubicBezTo>
                      <a:pt x="308" y="507"/>
                      <a:pt x="310" y="508"/>
                      <a:pt x="310" y="508"/>
                    </a:cubicBezTo>
                    <a:cubicBezTo>
                      <a:pt x="310" y="508"/>
                      <a:pt x="314" y="507"/>
                      <a:pt x="314" y="507"/>
                    </a:cubicBezTo>
                    <a:cubicBezTo>
                      <a:pt x="314" y="507"/>
                      <a:pt x="316" y="508"/>
                      <a:pt x="316" y="508"/>
                    </a:cubicBezTo>
                    <a:cubicBezTo>
                      <a:pt x="316" y="508"/>
                      <a:pt x="318" y="507"/>
                      <a:pt x="318" y="507"/>
                    </a:cubicBezTo>
                    <a:cubicBezTo>
                      <a:pt x="318" y="507"/>
                      <a:pt x="320" y="507"/>
                      <a:pt x="320" y="507"/>
                    </a:cubicBezTo>
                    <a:cubicBezTo>
                      <a:pt x="320" y="507"/>
                      <a:pt x="323" y="508"/>
                      <a:pt x="323" y="508"/>
                    </a:cubicBezTo>
                    <a:cubicBezTo>
                      <a:pt x="323" y="508"/>
                      <a:pt x="327" y="507"/>
                      <a:pt x="327" y="507"/>
                    </a:cubicBezTo>
                    <a:cubicBezTo>
                      <a:pt x="327" y="507"/>
                      <a:pt x="328" y="508"/>
                      <a:pt x="328" y="508"/>
                    </a:cubicBezTo>
                    <a:cubicBezTo>
                      <a:pt x="328" y="508"/>
                      <a:pt x="334" y="507"/>
                      <a:pt x="334" y="507"/>
                    </a:cubicBezTo>
                    <a:cubicBezTo>
                      <a:pt x="334" y="507"/>
                      <a:pt x="334" y="507"/>
                      <a:pt x="334" y="507"/>
                    </a:cubicBezTo>
                    <a:cubicBezTo>
                      <a:pt x="334" y="507"/>
                      <a:pt x="339" y="508"/>
                      <a:pt x="339" y="508"/>
                    </a:cubicBezTo>
                    <a:cubicBezTo>
                      <a:pt x="339" y="508"/>
                      <a:pt x="341" y="507"/>
                      <a:pt x="341" y="507"/>
                    </a:cubicBezTo>
                    <a:cubicBezTo>
                      <a:pt x="341" y="507"/>
                      <a:pt x="342" y="508"/>
                      <a:pt x="342" y="508"/>
                    </a:cubicBezTo>
                    <a:cubicBezTo>
                      <a:pt x="342" y="508"/>
                      <a:pt x="346" y="507"/>
                      <a:pt x="346" y="507"/>
                    </a:cubicBezTo>
                    <a:cubicBezTo>
                      <a:pt x="346" y="507"/>
                      <a:pt x="347" y="508"/>
                      <a:pt x="347" y="508"/>
                    </a:cubicBezTo>
                    <a:cubicBezTo>
                      <a:pt x="347" y="508"/>
                      <a:pt x="352" y="508"/>
                      <a:pt x="352" y="508"/>
                    </a:cubicBezTo>
                    <a:cubicBezTo>
                      <a:pt x="352" y="508"/>
                      <a:pt x="355" y="507"/>
                      <a:pt x="355" y="507"/>
                    </a:cubicBezTo>
                    <a:cubicBezTo>
                      <a:pt x="355" y="507"/>
                      <a:pt x="358" y="508"/>
                      <a:pt x="358" y="508"/>
                    </a:cubicBezTo>
                    <a:cubicBezTo>
                      <a:pt x="358" y="508"/>
                      <a:pt x="361" y="507"/>
                      <a:pt x="361" y="507"/>
                    </a:cubicBezTo>
                    <a:cubicBezTo>
                      <a:pt x="361" y="507"/>
                      <a:pt x="363" y="508"/>
                      <a:pt x="363" y="508"/>
                    </a:cubicBezTo>
                    <a:cubicBezTo>
                      <a:pt x="363" y="508"/>
                      <a:pt x="366" y="508"/>
                      <a:pt x="366" y="508"/>
                    </a:cubicBezTo>
                    <a:cubicBezTo>
                      <a:pt x="366" y="508"/>
                      <a:pt x="368" y="508"/>
                      <a:pt x="368" y="508"/>
                    </a:cubicBezTo>
                    <a:cubicBezTo>
                      <a:pt x="368" y="508"/>
                      <a:pt x="371" y="507"/>
                      <a:pt x="371" y="507"/>
                    </a:cubicBezTo>
                    <a:cubicBezTo>
                      <a:pt x="371" y="507"/>
                      <a:pt x="376" y="507"/>
                      <a:pt x="376" y="507"/>
                    </a:cubicBezTo>
                    <a:cubicBezTo>
                      <a:pt x="376" y="507"/>
                      <a:pt x="378" y="508"/>
                      <a:pt x="378" y="508"/>
                    </a:cubicBezTo>
                    <a:cubicBezTo>
                      <a:pt x="378" y="508"/>
                      <a:pt x="383" y="508"/>
                      <a:pt x="383" y="508"/>
                    </a:cubicBezTo>
                    <a:cubicBezTo>
                      <a:pt x="383" y="508"/>
                      <a:pt x="384" y="508"/>
                      <a:pt x="384" y="508"/>
                    </a:cubicBezTo>
                    <a:cubicBezTo>
                      <a:pt x="384" y="508"/>
                      <a:pt x="387" y="508"/>
                      <a:pt x="387" y="508"/>
                    </a:cubicBezTo>
                    <a:cubicBezTo>
                      <a:pt x="387" y="508"/>
                      <a:pt x="388" y="508"/>
                      <a:pt x="388" y="508"/>
                    </a:cubicBezTo>
                    <a:cubicBezTo>
                      <a:pt x="388" y="508"/>
                      <a:pt x="391" y="508"/>
                      <a:pt x="391" y="508"/>
                    </a:cubicBezTo>
                    <a:cubicBezTo>
                      <a:pt x="391" y="508"/>
                      <a:pt x="394" y="508"/>
                      <a:pt x="394" y="508"/>
                    </a:cubicBezTo>
                    <a:cubicBezTo>
                      <a:pt x="394" y="508"/>
                      <a:pt x="397" y="508"/>
                      <a:pt x="397" y="508"/>
                    </a:cubicBezTo>
                    <a:cubicBezTo>
                      <a:pt x="397" y="508"/>
                      <a:pt x="401" y="508"/>
                      <a:pt x="401" y="508"/>
                    </a:cubicBezTo>
                    <a:cubicBezTo>
                      <a:pt x="401" y="508"/>
                      <a:pt x="403" y="508"/>
                      <a:pt x="403" y="508"/>
                    </a:cubicBezTo>
                    <a:cubicBezTo>
                      <a:pt x="403" y="508"/>
                      <a:pt x="406" y="508"/>
                      <a:pt x="406" y="508"/>
                    </a:cubicBezTo>
                    <a:cubicBezTo>
                      <a:pt x="406" y="508"/>
                      <a:pt x="408" y="508"/>
                      <a:pt x="408" y="508"/>
                    </a:cubicBezTo>
                    <a:cubicBezTo>
                      <a:pt x="408" y="508"/>
                      <a:pt x="411" y="508"/>
                      <a:pt x="411" y="508"/>
                    </a:cubicBezTo>
                    <a:cubicBezTo>
                      <a:pt x="411" y="508"/>
                      <a:pt x="413" y="508"/>
                      <a:pt x="413" y="508"/>
                    </a:cubicBezTo>
                    <a:cubicBezTo>
                      <a:pt x="413" y="508"/>
                      <a:pt x="418" y="508"/>
                      <a:pt x="418" y="508"/>
                    </a:cubicBezTo>
                    <a:cubicBezTo>
                      <a:pt x="418" y="508"/>
                      <a:pt x="420" y="508"/>
                      <a:pt x="420" y="508"/>
                    </a:cubicBezTo>
                    <a:cubicBezTo>
                      <a:pt x="420" y="508"/>
                      <a:pt x="422" y="508"/>
                      <a:pt x="422" y="508"/>
                    </a:cubicBezTo>
                    <a:cubicBezTo>
                      <a:pt x="422" y="508"/>
                      <a:pt x="426" y="508"/>
                      <a:pt x="426" y="508"/>
                    </a:cubicBezTo>
                    <a:cubicBezTo>
                      <a:pt x="426" y="508"/>
                      <a:pt x="428" y="508"/>
                      <a:pt x="428" y="508"/>
                    </a:cubicBezTo>
                    <a:cubicBezTo>
                      <a:pt x="428" y="508"/>
                      <a:pt x="431" y="508"/>
                      <a:pt x="431" y="508"/>
                    </a:cubicBezTo>
                    <a:cubicBezTo>
                      <a:pt x="431" y="508"/>
                      <a:pt x="434" y="508"/>
                      <a:pt x="434" y="508"/>
                    </a:cubicBezTo>
                    <a:cubicBezTo>
                      <a:pt x="434" y="508"/>
                      <a:pt x="438" y="508"/>
                      <a:pt x="438" y="508"/>
                    </a:cubicBezTo>
                    <a:cubicBezTo>
                      <a:pt x="438" y="508"/>
                      <a:pt x="441" y="508"/>
                      <a:pt x="441" y="508"/>
                    </a:cubicBezTo>
                    <a:cubicBezTo>
                      <a:pt x="441" y="508"/>
                      <a:pt x="442" y="508"/>
                      <a:pt x="442" y="508"/>
                    </a:cubicBezTo>
                    <a:cubicBezTo>
                      <a:pt x="442" y="508"/>
                      <a:pt x="443" y="508"/>
                      <a:pt x="443" y="508"/>
                    </a:cubicBezTo>
                    <a:cubicBezTo>
                      <a:pt x="443" y="508"/>
                      <a:pt x="450" y="508"/>
                      <a:pt x="450" y="508"/>
                    </a:cubicBezTo>
                    <a:cubicBezTo>
                      <a:pt x="450" y="508"/>
                      <a:pt x="452" y="508"/>
                      <a:pt x="452" y="508"/>
                    </a:cubicBezTo>
                    <a:cubicBezTo>
                      <a:pt x="452" y="508"/>
                      <a:pt x="455" y="508"/>
                      <a:pt x="455" y="508"/>
                    </a:cubicBezTo>
                    <a:cubicBezTo>
                      <a:pt x="455" y="508"/>
                      <a:pt x="457" y="508"/>
                      <a:pt x="457" y="508"/>
                    </a:cubicBezTo>
                    <a:cubicBezTo>
                      <a:pt x="457" y="508"/>
                      <a:pt x="459" y="508"/>
                      <a:pt x="459" y="508"/>
                    </a:cubicBezTo>
                    <a:cubicBezTo>
                      <a:pt x="459" y="508"/>
                      <a:pt x="462" y="508"/>
                      <a:pt x="462" y="508"/>
                    </a:cubicBezTo>
                    <a:cubicBezTo>
                      <a:pt x="462" y="508"/>
                      <a:pt x="465" y="508"/>
                      <a:pt x="465" y="508"/>
                    </a:cubicBezTo>
                    <a:cubicBezTo>
                      <a:pt x="465" y="508"/>
                      <a:pt x="469" y="508"/>
                      <a:pt x="469" y="508"/>
                    </a:cubicBezTo>
                    <a:cubicBezTo>
                      <a:pt x="469" y="508"/>
                      <a:pt x="470" y="508"/>
                      <a:pt x="470" y="508"/>
                    </a:cubicBezTo>
                    <a:cubicBezTo>
                      <a:pt x="470" y="508"/>
                      <a:pt x="475" y="508"/>
                      <a:pt x="475" y="508"/>
                    </a:cubicBezTo>
                    <a:cubicBezTo>
                      <a:pt x="475" y="508"/>
                      <a:pt x="476" y="508"/>
                      <a:pt x="476" y="508"/>
                    </a:cubicBezTo>
                    <a:cubicBezTo>
                      <a:pt x="476" y="508"/>
                      <a:pt x="479" y="508"/>
                      <a:pt x="479" y="508"/>
                    </a:cubicBezTo>
                    <a:cubicBezTo>
                      <a:pt x="479" y="508"/>
                      <a:pt x="483" y="508"/>
                      <a:pt x="483" y="508"/>
                    </a:cubicBezTo>
                    <a:cubicBezTo>
                      <a:pt x="483" y="508"/>
                      <a:pt x="486" y="508"/>
                      <a:pt x="486" y="508"/>
                    </a:cubicBezTo>
                    <a:cubicBezTo>
                      <a:pt x="486" y="508"/>
                      <a:pt x="488" y="508"/>
                      <a:pt x="488" y="508"/>
                    </a:cubicBezTo>
                    <a:cubicBezTo>
                      <a:pt x="488" y="508"/>
                      <a:pt x="490" y="508"/>
                      <a:pt x="490" y="508"/>
                    </a:cubicBezTo>
                    <a:cubicBezTo>
                      <a:pt x="490" y="508"/>
                      <a:pt x="493" y="508"/>
                      <a:pt x="493" y="508"/>
                    </a:cubicBezTo>
                    <a:cubicBezTo>
                      <a:pt x="493" y="508"/>
                      <a:pt x="497" y="508"/>
                      <a:pt x="497" y="508"/>
                    </a:cubicBezTo>
                    <a:cubicBezTo>
                      <a:pt x="497" y="508"/>
                      <a:pt x="499" y="508"/>
                      <a:pt x="499" y="508"/>
                    </a:cubicBezTo>
                    <a:cubicBezTo>
                      <a:pt x="499" y="508"/>
                      <a:pt x="502" y="508"/>
                      <a:pt x="502" y="508"/>
                    </a:cubicBezTo>
                    <a:cubicBezTo>
                      <a:pt x="502" y="508"/>
                      <a:pt x="505" y="508"/>
                      <a:pt x="505" y="508"/>
                    </a:cubicBezTo>
                    <a:cubicBezTo>
                      <a:pt x="505" y="508"/>
                      <a:pt x="507" y="508"/>
                      <a:pt x="507" y="508"/>
                    </a:cubicBezTo>
                    <a:cubicBezTo>
                      <a:pt x="507" y="508"/>
                      <a:pt x="511" y="508"/>
                      <a:pt x="511" y="508"/>
                    </a:cubicBezTo>
                    <a:cubicBezTo>
                      <a:pt x="511" y="508"/>
                      <a:pt x="515" y="508"/>
                      <a:pt x="515" y="508"/>
                    </a:cubicBezTo>
                    <a:cubicBezTo>
                      <a:pt x="515" y="508"/>
                      <a:pt x="517" y="508"/>
                      <a:pt x="517" y="508"/>
                    </a:cubicBezTo>
                    <a:cubicBezTo>
                      <a:pt x="517" y="508"/>
                      <a:pt x="518" y="508"/>
                      <a:pt x="518" y="508"/>
                    </a:cubicBezTo>
                    <a:cubicBezTo>
                      <a:pt x="518" y="508"/>
                      <a:pt x="523" y="508"/>
                      <a:pt x="523" y="508"/>
                    </a:cubicBezTo>
                    <a:cubicBezTo>
                      <a:pt x="523" y="508"/>
                      <a:pt x="525" y="508"/>
                      <a:pt x="525" y="508"/>
                    </a:cubicBezTo>
                    <a:cubicBezTo>
                      <a:pt x="525" y="508"/>
                      <a:pt x="529" y="508"/>
                      <a:pt x="529" y="508"/>
                    </a:cubicBezTo>
                    <a:cubicBezTo>
                      <a:pt x="529" y="508"/>
                      <a:pt x="532" y="508"/>
                      <a:pt x="532" y="508"/>
                    </a:cubicBezTo>
                    <a:cubicBezTo>
                      <a:pt x="532" y="508"/>
                      <a:pt x="534" y="508"/>
                      <a:pt x="534" y="508"/>
                    </a:cubicBezTo>
                    <a:cubicBezTo>
                      <a:pt x="534" y="508"/>
                      <a:pt x="537" y="508"/>
                      <a:pt x="537" y="508"/>
                    </a:cubicBezTo>
                    <a:cubicBezTo>
                      <a:pt x="537" y="508"/>
                      <a:pt x="539" y="508"/>
                      <a:pt x="539" y="508"/>
                    </a:cubicBezTo>
                    <a:cubicBezTo>
                      <a:pt x="539" y="508"/>
                      <a:pt x="540" y="508"/>
                      <a:pt x="540" y="508"/>
                    </a:cubicBezTo>
                    <a:cubicBezTo>
                      <a:pt x="540" y="508"/>
                      <a:pt x="544" y="508"/>
                      <a:pt x="544" y="508"/>
                    </a:cubicBezTo>
                    <a:cubicBezTo>
                      <a:pt x="544" y="508"/>
                      <a:pt x="547" y="508"/>
                      <a:pt x="547" y="508"/>
                    </a:cubicBezTo>
                    <a:cubicBezTo>
                      <a:pt x="547" y="508"/>
                      <a:pt x="554" y="508"/>
                      <a:pt x="554" y="508"/>
                    </a:cubicBezTo>
                    <a:cubicBezTo>
                      <a:pt x="554" y="508"/>
                      <a:pt x="554" y="508"/>
                      <a:pt x="554" y="508"/>
                    </a:cubicBezTo>
                    <a:cubicBezTo>
                      <a:pt x="554" y="508"/>
                      <a:pt x="557" y="508"/>
                      <a:pt x="557" y="508"/>
                    </a:cubicBezTo>
                    <a:cubicBezTo>
                      <a:pt x="557" y="508"/>
                      <a:pt x="559" y="508"/>
                      <a:pt x="559" y="508"/>
                    </a:cubicBezTo>
                    <a:cubicBezTo>
                      <a:pt x="559" y="508"/>
                      <a:pt x="561" y="508"/>
                      <a:pt x="561" y="508"/>
                    </a:cubicBezTo>
                    <a:cubicBezTo>
                      <a:pt x="561" y="508"/>
                      <a:pt x="565" y="509"/>
                      <a:pt x="565" y="509"/>
                    </a:cubicBezTo>
                    <a:cubicBezTo>
                      <a:pt x="565" y="509"/>
                      <a:pt x="569" y="508"/>
                      <a:pt x="569" y="508"/>
                    </a:cubicBezTo>
                    <a:cubicBezTo>
                      <a:pt x="569" y="508"/>
                      <a:pt x="570" y="508"/>
                      <a:pt x="570" y="508"/>
                    </a:cubicBezTo>
                    <a:cubicBezTo>
                      <a:pt x="570" y="508"/>
                      <a:pt x="572" y="508"/>
                      <a:pt x="572" y="508"/>
                    </a:cubicBezTo>
                    <a:cubicBezTo>
                      <a:pt x="572" y="508"/>
                      <a:pt x="577" y="508"/>
                      <a:pt x="577" y="508"/>
                    </a:cubicBezTo>
                    <a:cubicBezTo>
                      <a:pt x="577" y="508"/>
                      <a:pt x="579" y="508"/>
                      <a:pt x="579" y="508"/>
                    </a:cubicBezTo>
                    <a:cubicBezTo>
                      <a:pt x="579" y="508"/>
                      <a:pt x="582" y="508"/>
                      <a:pt x="582" y="508"/>
                    </a:cubicBezTo>
                    <a:cubicBezTo>
                      <a:pt x="582" y="508"/>
                      <a:pt x="583" y="508"/>
                      <a:pt x="583" y="508"/>
                    </a:cubicBezTo>
                    <a:cubicBezTo>
                      <a:pt x="583" y="508"/>
                      <a:pt x="586" y="508"/>
                      <a:pt x="586" y="508"/>
                    </a:cubicBezTo>
                    <a:cubicBezTo>
                      <a:pt x="586" y="508"/>
                      <a:pt x="590" y="508"/>
                      <a:pt x="590" y="508"/>
                    </a:cubicBezTo>
                    <a:cubicBezTo>
                      <a:pt x="590" y="508"/>
                      <a:pt x="592" y="508"/>
                      <a:pt x="592" y="508"/>
                    </a:cubicBezTo>
                    <a:cubicBezTo>
                      <a:pt x="592" y="508"/>
                      <a:pt x="598" y="508"/>
                      <a:pt x="598" y="508"/>
                    </a:cubicBezTo>
                    <a:cubicBezTo>
                      <a:pt x="598" y="508"/>
                      <a:pt x="600" y="508"/>
                      <a:pt x="600" y="508"/>
                    </a:cubicBezTo>
                    <a:cubicBezTo>
                      <a:pt x="600" y="508"/>
                      <a:pt x="600" y="508"/>
                      <a:pt x="600" y="508"/>
                    </a:cubicBezTo>
                    <a:cubicBezTo>
                      <a:pt x="600" y="508"/>
                      <a:pt x="605" y="508"/>
                      <a:pt x="605" y="508"/>
                    </a:cubicBezTo>
                    <a:cubicBezTo>
                      <a:pt x="605" y="508"/>
                      <a:pt x="606" y="508"/>
                      <a:pt x="606" y="508"/>
                    </a:cubicBezTo>
                    <a:cubicBezTo>
                      <a:pt x="606" y="508"/>
                      <a:pt x="607" y="508"/>
                      <a:pt x="607" y="508"/>
                    </a:cubicBezTo>
                    <a:cubicBezTo>
                      <a:pt x="607" y="508"/>
                      <a:pt x="612" y="508"/>
                      <a:pt x="612" y="508"/>
                    </a:cubicBezTo>
                    <a:cubicBezTo>
                      <a:pt x="612" y="508"/>
                      <a:pt x="614" y="508"/>
                      <a:pt x="614" y="508"/>
                    </a:cubicBezTo>
                    <a:cubicBezTo>
                      <a:pt x="614" y="508"/>
                      <a:pt x="619" y="508"/>
                      <a:pt x="619" y="508"/>
                    </a:cubicBezTo>
                    <a:cubicBezTo>
                      <a:pt x="619" y="508"/>
                      <a:pt x="622" y="508"/>
                      <a:pt x="622" y="508"/>
                    </a:cubicBezTo>
                    <a:cubicBezTo>
                      <a:pt x="622" y="508"/>
                      <a:pt x="625" y="508"/>
                      <a:pt x="625" y="508"/>
                    </a:cubicBezTo>
                    <a:cubicBezTo>
                      <a:pt x="625" y="508"/>
                      <a:pt x="626" y="508"/>
                      <a:pt x="626" y="508"/>
                    </a:cubicBezTo>
                    <a:cubicBezTo>
                      <a:pt x="626" y="508"/>
                      <a:pt x="629" y="508"/>
                      <a:pt x="629" y="508"/>
                    </a:cubicBezTo>
                    <a:cubicBezTo>
                      <a:pt x="629" y="508"/>
                      <a:pt x="633" y="508"/>
                      <a:pt x="633" y="508"/>
                    </a:cubicBezTo>
                    <a:cubicBezTo>
                      <a:pt x="633" y="508"/>
                      <a:pt x="635" y="508"/>
                      <a:pt x="635" y="508"/>
                    </a:cubicBezTo>
                    <a:cubicBezTo>
                      <a:pt x="635" y="508"/>
                      <a:pt x="639" y="508"/>
                      <a:pt x="639" y="508"/>
                    </a:cubicBezTo>
                    <a:cubicBezTo>
                      <a:pt x="639" y="508"/>
                      <a:pt x="643" y="508"/>
                      <a:pt x="643" y="508"/>
                    </a:cubicBezTo>
                    <a:cubicBezTo>
                      <a:pt x="643" y="508"/>
                      <a:pt x="645" y="508"/>
                      <a:pt x="645" y="508"/>
                    </a:cubicBezTo>
                    <a:cubicBezTo>
                      <a:pt x="645" y="508"/>
                      <a:pt x="647" y="508"/>
                      <a:pt x="647" y="508"/>
                    </a:cubicBezTo>
                    <a:cubicBezTo>
                      <a:pt x="647" y="508"/>
                      <a:pt x="648" y="508"/>
                      <a:pt x="648" y="508"/>
                    </a:cubicBezTo>
                    <a:cubicBezTo>
                      <a:pt x="648" y="508"/>
                      <a:pt x="654" y="508"/>
                      <a:pt x="654" y="508"/>
                    </a:cubicBezTo>
                    <a:cubicBezTo>
                      <a:pt x="654" y="508"/>
                      <a:pt x="655" y="508"/>
                      <a:pt x="655" y="508"/>
                    </a:cubicBezTo>
                    <a:cubicBezTo>
                      <a:pt x="655" y="508"/>
                      <a:pt x="656" y="508"/>
                      <a:pt x="656" y="508"/>
                    </a:cubicBezTo>
                    <a:cubicBezTo>
                      <a:pt x="656" y="508"/>
                      <a:pt x="661" y="508"/>
                      <a:pt x="661" y="508"/>
                    </a:cubicBezTo>
                    <a:cubicBezTo>
                      <a:pt x="661" y="508"/>
                      <a:pt x="665" y="508"/>
                      <a:pt x="665" y="508"/>
                    </a:cubicBezTo>
                    <a:cubicBezTo>
                      <a:pt x="665" y="508"/>
                      <a:pt x="666" y="508"/>
                      <a:pt x="666" y="508"/>
                    </a:cubicBezTo>
                    <a:cubicBezTo>
                      <a:pt x="666" y="508"/>
                      <a:pt x="671" y="508"/>
                      <a:pt x="671" y="508"/>
                    </a:cubicBezTo>
                    <a:cubicBezTo>
                      <a:pt x="671" y="508"/>
                      <a:pt x="673" y="508"/>
                      <a:pt x="673" y="508"/>
                    </a:cubicBezTo>
                    <a:cubicBezTo>
                      <a:pt x="673" y="508"/>
                      <a:pt x="675" y="508"/>
                      <a:pt x="675" y="508"/>
                    </a:cubicBezTo>
                    <a:cubicBezTo>
                      <a:pt x="675" y="508"/>
                      <a:pt x="677" y="508"/>
                      <a:pt x="677" y="508"/>
                    </a:cubicBezTo>
                    <a:cubicBezTo>
                      <a:pt x="677" y="508"/>
                      <a:pt x="681" y="508"/>
                      <a:pt x="681" y="508"/>
                    </a:cubicBezTo>
                    <a:cubicBezTo>
                      <a:pt x="681" y="508"/>
                      <a:pt x="684" y="508"/>
                      <a:pt x="684" y="508"/>
                    </a:cubicBezTo>
                    <a:cubicBezTo>
                      <a:pt x="684" y="508"/>
                      <a:pt x="688" y="507"/>
                      <a:pt x="688" y="507"/>
                    </a:cubicBezTo>
                    <a:cubicBezTo>
                      <a:pt x="688" y="507"/>
                      <a:pt x="690" y="508"/>
                      <a:pt x="690" y="508"/>
                    </a:cubicBezTo>
                    <a:cubicBezTo>
                      <a:pt x="690" y="508"/>
                      <a:pt x="691" y="508"/>
                      <a:pt x="691" y="508"/>
                    </a:cubicBezTo>
                    <a:cubicBezTo>
                      <a:pt x="691" y="508"/>
                      <a:pt x="696" y="508"/>
                      <a:pt x="696" y="508"/>
                    </a:cubicBezTo>
                    <a:cubicBezTo>
                      <a:pt x="696" y="508"/>
                      <a:pt x="697" y="508"/>
                      <a:pt x="697" y="508"/>
                    </a:cubicBezTo>
                    <a:cubicBezTo>
                      <a:pt x="697" y="508"/>
                      <a:pt x="700" y="507"/>
                      <a:pt x="700" y="507"/>
                    </a:cubicBezTo>
                    <a:cubicBezTo>
                      <a:pt x="700" y="507"/>
                      <a:pt x="702" y="508"/>
                      <a:pt x="702" y="508"/>
                    </a:cubicBezTo>
                    <a:cubicBezTo>
                      <a:pt x="702" y="508"/>
                      <a:pt x="706" y="507"/>
                      <a:pt x="706" y="507"/>
                    </a:cubicBezTo>
                    <a:cubicBezTo>
                      <a:pt x="706" y="507"/>
                      <a:pt x="710" y="508"/>
                      <a:pt x="710" y="508"/>
                    </a:cubicBezTo>
                    <a:cubicBezTo>
                      <a:pt x="710" y="508"/>
                      <a:pt x="711" y="507"/>
                      <a:pt x="711" y="507"/>
                    </a:cubicBezTo>
                    <a:cubicBezTo>
                      <a:pt x="711" y="507"/>
                      <a:pt x="714" y="508"/>
                      <a:pt x="714" y="508"/>
                    </a:cubicBezTo>
                    <a:cubicBezTo>
                      <a:pt x="714" y="508"/>
                      <a:pt x="718" y="507"/>
                      <a:pt x="718" y="507"/>
                    </a:cubicBezTo>
                    <a:cubicBezTo>
                      <a:pt x="718" y="507"/>
                      <a:pt x="720" y="507"/>
                      <a:pt x="720" y="507"/>
                    </a:cubicBezTo>
                    <a:cubicBezTo>
                      <a:pt x="720" y="507"/>
                      <a:pt x="724" y="507"/>
                      <a:pt x="724" y="507"/>
                    </a:cubicBezTo>
                    <a:cubicBezTo>
                      <a:pt x="724" y="507"/>
                      <a:pt x="726" y="507"/>
                      <a:pt x="726" y="507"/>
                    </a:cubicBezTo>
                    <a:cubicBezTo>
                      <a:pt x="726" y="507"/>
                      <a:pt x="726" y="507"/>
                      <a:pt x="726" y="507"/>
                    </a:cubicBezTo>
                    <a:cubicBezTo>
                      <a:pt x="726" y="507"/>
                      <a:pt x="733" y="507"/>
                      <a:pt x="733" y="507"/>
                    </a:cubicBezTo>
                    <a:cubicBezTo>
                      <a:pt x="733" y="507"/>
                      <a:pt x="735" y="507"/>
                      <a:pt x="735" y="507"/>
                    </a:cubicBezTo>
                    <a:cubicBezTo>
                      <a:pt x="735" y="507"/>
                      <a:pt x="737" y="507"/>
                      <a:pt x="737" y="507"/>
                    </a:cubicBezTo>
                    <a:cubicBezTo>
                      <a:pt x="737" y="507"/>
                      <a:pt x="740" y="507"/>
                      <a:pt x="740" y="507"/>
                    </a:cubicBezTo>
                    <a:cubicBezTo>
                      <a:pt x="740" y="507"/>
                      <a:pt x="742" y="507"/>
                      <a:pt x="742" y="507"/>
                    </a:cubicBezTo>
                    <a:cubicBezTo>
                      <a:pt x="742" y="507"/>
                      <a:pt x="746" y="507"/>
                      <a:pt x="746" y="507"/>
                    </a:cubicBezTo>
                    <a:cubicBezTo>
                      <a:pt x="746" y="507"/>
                      <a:pt x="748" y="507"/>
                      <a:pt x="748" y="507"/>
                    </a:cubicBezTo>
                    <a:cubicBezTo>
                      <a:pt x="748" y="507"/>
                      <a:pt x="752" y="506"/>
                      <a:pt x="752" y="506"/>
                    </a:cubicBezTo>
                    <a:cubicBezTo>
                      <a:pt x="752" y="506"/>
                      <a:pt x="754" y="507"/>
                      <a:pt x="754" y="507"/>
                    </a:cubicBezTo>
                    <a:cubicBezTo>
                      <a:pt x="754" y="507"/>
                      <a:pt x="756" y="506"/>
                      <a:pt x="756" y="506"/>
                    </a:cubicBezTo>
                    <a:cubicBezTo>
                      <a:pt x="756" y="506"/>
                      <a:pt x="759" y="507"/>
                      <a:pt x="759" y="507"/>
                    </a:cubicBezTo>
                    <a:cubicBezTo>
                      <a:pt x="759" y="507"/>
                      <a:pt x="762" y="506"/>
                      <a:pt x="762" y="506"/>
                    </a:cubicBezTo>
                    <a:cubicBezTo>
                      <a:pt x="762" y="506"/>
                      <a:pt x="767" y="506"/>
                      <a:pt x="767" y="506"/>
                    </a:cubicBezTo>
                    <a:cubicBezTo>
                      <a:pt x="767" y="506"/>
                      <a:pt x="769" y="506"/>
                      <a:pt x="769" y="506"/>
                    </a:cubicBezTo>
                    <a:cubicBezTo>
                      <a:pt x="769" y="506"/>
                      <a:pt x="770" y="506"/>
                      <a:pt x="770" y="506"/>
                    </a:cubicBezTo>
                    <a:cubicBezTo>
                      <a:pt x="770" y="506"/>
                      <a:pt x="774" y="505"/>
                      <a:pt x="774" y="505"/>
                    </a:cubicBezTo>
                    <a:cubicBezTo>
                      <a:pt x="774" y="505"/>
                      <a:pt x="776" y="505"/>
                      <a:pt x="776" y="505"/>
                    </a:cubicBezTo>
                    <a:cubicBezTo>
                      <a:pt x="776" y="505"/>
                      <a:pt x="780" y="505"/>
                      <a:pt x="780" y="505"/>
                    </a:cubicBezTo>
                    <a:cubicBezTo>
                      <a:pt x="780" y="505"/>
                      <a:pt x="781" y="505"/>
                      <a:pt x="781" y="505"/>
                    </a:cubicBezTo>
                    <a:cubicBezTo>
                      <a:pt x="781" y="505"/>
                      <a:pt x="786" y="503"/>
                      <a:pt x="786" y="503"/>
                    </a:cubicBezTo>
                    <a:cubicBezTo>
                      <a:pt x="786" y="503"/>
                      <a:pt x="787" y="503"/>
                      <a:pt x="787" y="503"/>
                    </a:cubicBezTo>
                    <a:cubicBezTo>
                      <a:pt x="787" y="503"/>
                      <a:pt x="791" y="501"/>
                      <a:pt x="791" y="501"/>
                    </a:cubicBezTo>
                    <a:cubicBezTo>
                      <a:pt x="791" y="501"/>
                      <a:pt x="793" y="501"/>
                      <a:pt x="793" y="501"/>
                    </a:cubicBezTo>
                    <a:cubicBezTo>
                      <a:pt x="793" y="501"/>
                      <a:pt x="798" y="499"/>
                      <a:pt x="798" y="499"/>
                    </a:cubicBezTo>
                    <a:cubicBezTo>
                      <a:pt x="798" y="499"/>
                      <a:pt x="798" y="498"/>
                      <a:pt x="798" y="498"/>
                    </a:cubicBezTo>
                    <a:cubicBezTo>
                      <a:pt x="798" y="498"/>
                      <a:pt x="803" y="475"/>
                      <a:pt x="803" y="475"/>
                    </a:cubicBezTo>
                    <a:cubicBezTo>
                      <a:pt x="803" y="475"/>
                      <a:pt x="806" y="451"/>
                      <a:pt x="806" y="451"/>
                    </a:cubicBezTo>
                    <a:cubicBezTo>
                      <a:pt x="806" y="451"/>
                      <a:pt x="809" y="477"/>
                      <a:pt x="809" y="477"/>
                    </a:cubicBezTo>
                    <a:cubicBezTo>
                      <a:pt x="809" y="477"/>
                      <a:pt x="812" y="474"/>
                      <a:pt x="812" y="474"/>
                    </a:cubicBezTo>
                    <a:cubicBezTo>
                      <a:pt x="812" y="474"/>
                      <a:pt x="814" y="477"/>
                      <a:pt x="814" y="477"/>
                    </a:cubicBezTo>
                    <a:cubicBezTo>
                      <a:pt x="814" y="477"/>
                      <a:pt x="815" y="478"/>
                      <a:pt x="815" y="478"/>
                    </a:cubicBezTo>
                    <a:cubicBezTo>
                      <a:pt x="815" y="478"/>
                      <a:pt x="820" y="464"/>
                      <a:pt x="820" y="464"/>
                    </a:cubicBezTo>
                    <a:cubicBezTo>
                      <a:pt x="820" y="464"/>
                      <a:pt x="820" y="463"/>
                      <a:pt x="820" y="463"/>
                    </a:cubicBezTo>
                    <a:cubicBezTo>
                      <a:pt x="820" y="463"/>
                      <a:pt x="826" y="445"/>
                      <a:pt x="826" y="445"/>
                    </a:cubicBezTo>
                    <a:cubicBezTo>
                      <a:pt x="826" y="445"/>
                      <a:pt x="826" y="445"/>
                      <a:pt x="826" y="445"/>
                    </a:cubicBezTo>
                    <a:cubicBezTo>
                      <a:pt x="826" y="445"/>
                      <a:pt x="830" y="453"/>
                      <a:pt x="830" y="453"/>
                    </a:cubicBezTo>
                    <a:cubicBezTo>
                      <a:pt x="830" y="453"/>
                      <a:pt x="832" y="452"/>
                      <a:pt x="832" y="452"/>
                    </a:cubicBezTo>
                    <a:cubicBezTo>
                      <a:pt x="832" y="452"/>
                      <a:pt x="837" y="449"/>
                      <a:pt x="837" y="449"/>
                    </a:cubicBezTo>
                    <a:cubicBezTo>
                      <a:pt x="837" y="449"/>
                      <a:pt x="838" y="448"/>
                      <a:pt x="838" y="448"/>
                    </a:cubicBezTo>
                    <a:cubicBezTo>
                      <a:pt x="838" y="448"/>
                      <a:pt x="841" y="444"/>
                      <a:pt x="841" y="444"/>
                    </a:cubicBezTo>
                    <a:cubicBezTo>
                      <a:pt x="841" y="444"/>
                      <a:pt x="843" y="447"/>
                      <a:pt x="843" y="447"/>
                    </a:cubicBezTo>
                    <a:cubicBezTo>
                      <a:pt x="843" y="447"/>
                      <a:pt x="848" y="469"/>
                      <a:pt x="848" y="469"/>
                    </a:cubicBezTo>
                    <a:cubicBezTo>
                      <a:pt x="848" y="469"/>
                      <a:pt x="850" y="471"/>
                      <a:pt x="850" y="471"/>
                    </a:cubicBezTo>
                    <a:cubicBezTo>
                      <a:pt x="850" y="471"/>
                      <a:pt x="854" y="466"/>
                      <a:pt x="854" y="466"/>
                    </a:cubicBezTo>
                    <a:cubicBezTo>
                      <a:pt x="854" y="466"/>
                      <a:pt x="854" y="466"/>
                      <a:pt x="854" y="466"/>
                    </a:cubicBezTo>
                    <a:cubicBezTo>
                      <a:pt x="854" y="466"/>
                      <a:pt x="860" y="481"/>
                      <a:pt x="860" y="481"/>
                    </a:cubicBezTo>
                    <a:cubicBezTo>
                      <a:pt x="860" y="481"/>
                      <a:pt x="860" y="482"/>
                      <a:pt x="860" y="482"/>
                    </a:cubicBezTo>
                    <a:cubicBezTo>
                      <a:pt x="860" y="482"/>
                      <a:pt x="865" y="489"/>
                      <a:pt x="865" y="489"/>
                    </a:cubicBezTo>
                    <a:cubicBezTo>
                      <a:pt x="865" y="489"/>
                      <a:pt x="866" y="489"/>
                      <a:pt x="866" y="489"/>
                    </a:cubicBezTo>
                    <a:cubicBezTo>
                      <a:pt x="866" y="489"/>
                      <a:pt x="871" y="489"/>
                      <a:pt x="871" y="489"/>
                    </a:cubicBezTo>
                    <a:cubicBezTo>
                      <a:pt x="871" y="489"/>
                      <a:pt x="871" y="489"/>
                      <a:pt x="871" y="489"/>
                    </a:cubicBezTo>
                    <a:cubicBezTo>
                      <a:pt x="871" y="489"/>
                      <a:pt x="876" y="488"/>
                      <a:pt x="876" y="488"/>
                    </a:cubicBezTo>
                    <a:cubicBezTo>
                      <a:pt x="876" y="488"/>
                      <a:pt x="879" y="488"/>
                      <a:pt x="879" y="488"/>
                    </a:cubicBezTo>
                    <a:cubicBezTo>
                      <a:pt x="879" y="488"/>
                      <a:pt x="882" y="488"/>
                      <a:pt x="882" y="488"/>
                    </a:cubicBezTo>
                    <a:cubicBezTo>
                      <a:pt x="882" y="488"/>
                      <a:pt x="883" y="488"/>
                      <a:pt x="883" y="488"/>
                    </a:cubicBezTo>
                    <a:cubicBezTo>
                      <a:pt x="883" y="488"/>
                      <a:pt x="888" y="483"/>
                      <a:pt x="888" y="483"/>
                    </a:cubicBezTo>
                    <a:cubicBezTo>
                      <a:pt x="888" y="483"/>
                      <a:pt x="891" y="481"/>
                      <a:pt x="891" y="481"/>
                    </a:cubicBezTo>
                    <a:cubicBezTo>
                      <a:pt x="891" y="481"/>
                      <a:pt x="894" y="483"/>
                      <a:pt x="894" y="483"/>
                    </a:cubicBezTo>
                    <a:cubicBezTo>
                      <a:pt x="894" y="483"/>
                      <a:pt x="895" y="484"/>
                      <a:pt x="895" y="484"/>
                    </a:cubicBezTo>
                    <a:cubicBezTo>
                      <a:pt x="895" y="484"/>
                      <a:pt x="900" y="479"/>
                      <a:pt x="900" y="479"/>
                    </a:cubicBezTo>
                    <a:cubicBezTo>
                      <a:pt x="900" y="479"/>
                      <a:pt x="900" y="479"/>
                      <a:pt x="900" y="479"/>
                    </a:cubicBezTo>
                    <a:cubicBezTo>
                      <a:pt x="900" y="479"/>
                      <a:pt x="904" y="474"/>
                      <a:pt x="904" y="474"/>
                    </a:cubicBezTo>
                    <a:cubicBezTo>
                      <a:pt x="904" y="474"/>
                      <a:pt x="905" y="474"/>
                      <a:pt x="905" y="474"/>
                    </a:cubicBezTo>
                    <a:cubicBezTo>
                      <a:pt x="905" y="474"/>
                      <a:pt x="909" y="477"/>
                      <a:pt x="909" y="477"/>
                    </a:cubicBezTo>
                    <a:cubicBezTo>
                      <a:pt x="909" y="477"/>
                      <a:pt x="911" y="476"/>
                      <a:pt x="911" y="476"/>
                    </a:cubicBezTo>
                    <a:cubicBezTo>
                      <a:pt x="911" y="476"/>
                      <a:pt x="916" y="467"/>
                      <a:pt x="916" y="467"/>
                    </a:cubicBezTo>
                    <a:cubicBezTo>
                      <a:pt x="916" y="467"/>
                      <a:pt x="917" y="467"/>
                      <a:pt x="917" y="467"/>
                    </a:cubicBezTo>
                    <a:cubicBezTo>
                      <a:pt x="917" y="467"/>
                      <a:pt x="922" y="475"/>
                      <a:pt x="922" y="475"/>
                    </a:cubicBezTo>
                    <a:cubicBezTo>
                      <a:pt x="922" y="475"/>
                      <a:pt x="922" y="474"/>
                      <a:pt x="922" y="474"/>
                    </a:cubicBezTo>
                    <a:cubicBezTo>
                      <a:pt x="922" y="474"/>
                      <a:pt x="928" y="464"/>
                      <a:pt x="928" y="464"/>
                    </a:cubicBezTo>
                    <a:cubicBezTo>
                      <a:pt x="928" y="464"/>
                      <a:pt x="928" y="464"/>
                      <a:pt x="928" y="464"/>
                    </a:cubicBezTo>
                    <a:cubicBezTo>
                      <a:pt x="928" y="464"/>
                      <a:pt x="933" y="476"/>
                      <a:pt x="933" y="476"/>
                    </a:cubicBezTo>
                    <a:cubicBezTo>
                      <a:pt x="933" y="476"/>
                      <a:pt x="936" y="478"/>
                      <a:pt x="936" y="478"/>
                    </a:cubicBezTo>
                    <a:cubicBezTo>
                      <a:pt x="936" y="478"/>
                      <a:pt x="939" y="473"/>
                      <a:pt x="939" y="473"/>
                    </a:cubicBezTo>
                    <a:cubicBezTo>
                      <a:pt x="939" y="473"/>
                      <a:pt x="940" y="472"/>
                      <a:pt x="940" y="472"/>
                    </a:cubicBezTo>
                    <a:cubicBezTo>
                      <a:pt x="940" y="472"/>
                      <a:pt x="945" y="481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45" y="481"/>
                      <a:pt x="948" y="484"/>
                      <a:pt x="948" y="484"/>
                    </a:cubicBezTo>
                    <a:cubicBezTo>
                      <a:pt x="948" y="484"/>
                      <a:pt x="952" y="480"/>
                      <a:pt x="952" y="480"/>
                    </a:cubicBezTo>
                    <a:cubicBezTo>
                      <a:pt x="952" y="480"/>
                      <a:pt x="956" y="486"/>
                      <a:pt x="956" y="486"/>
                    </a:cubicBezTo>
                    <a:cubicBezTo>
                      <a:pt x="956" y="486"/>
                      <a:pt x="958" y="487"/>
                      <a:pt x="958" y="487"/>
                    </a:cubicBezTo>
                    <a:cubicBezTo>
                      <a:pt x="958" y="487"/>
                      <a:pt x="962" y="485"/>
                      <a:pt x="962" y="485"/>
                    </a:cubicBezTo>
                    <a:cubicBezTo>
                      <a:pt x="962" y="485"/>
                      <a:pt x="962" y="485"/>
                      <a:pt x="962" y="485"/>
                    </a:cubicBezTo>
                    <a:cubicBezTo>
                      <a:pt x="962" y="485"/>
                      <a:pt x="965" y="483"/>
                      <a:pt x="965" y="483"/>
                    </a:cubicBezTo>
                    <a:cubicBezTo>
                      <a:pt x="965" y="483"/>
                      <a:pt x="967" y="484"/>
                      <a:pt x="967" y="484"/>
                    </a:cubicBezTo>
                    <a:cubicBezTo>
                      <a:pt x="967" y="484"/>
                      <a:pt x="971" y="487"/>
                      <a:pt x="971" y="487"/>
                    </a:cubicBezTo>
                    <a:cubicBezTo>
                      <a:pt x="971" y="487"/>
                      <a:pt x="975" y="486"/>
                      <a:pt x="975" y="486"/>
                    </a:cubicBezTo>
                    <a:cubicBezTo>
                      <a:pt x="975" y="486"/>
                      <a:pt x="979" y="483"/>
                      <a:pt x="979" y="483"/>
                    </a:cubicBezTo>
                    <a:cubicBezTo>
                      <a:pt x="979" y="483"/>
                      <a:pt x="980" y="482"/>
                      <a:pt x="980" y="482"/>
                    </a:cubicBezTo>
                    <a:cubicBezTo>
                      <a:pt x="980" y="482"/>
                      <a:pt x="984" y="486"/>
                      <a:pt x="984" y="486"/>
                    </a:cubicBezTo>
                    <a:cubicBezTo>
                      <a:pt x="984" y="486"/>
                      <a:pt x="985" y="486"/>
                      <a:pt x="985" y="486"/>
                    </a:cubicBezTo>
                    <a:cubicBezTo>
                      <a:pt x="985" y="486"/>
                      <a:pt x="990" y="489"/>
                      <a:pt x="990" y="489"/>
                    </a:cubicBezTo>
                    <a:cubicBezTo>
                      <a:pt x="990" y="489"/>
                      <a:pt x="991" y="489"/>
                      <a:pt x="991" y="489"/>
                    </a:cubicBezTo>
                    <a:cubicBezTo>
                      <a:pt x="991" y="489"/>
                      <a:pt x="995" y="486"/>
                      <a:pt x="995" y="486"/>
                    </a:cubicBezTo>
                    <a:cubicBezTo>
                      <a:pt x="995" y="486"/>
                      <a:pt x="996" y="486"/>
                      <a:pt x="996" y="486"/>
                    </a:cubicBezTo>
                    <a:cubicBezTo>
                      <a:pt x="996" y="486"/>
                      <a:pt x="1001" y="492"/>
                      <a:pt x="1001" y="492"/>
                    </a:cubicBezTo>
                    <a:cubicBezTo>
                      <a:pt x="1001" y="492"/>
                      <a:pt x="1001" y="492"/>
                      <a:pt x="1001" y="492"/>
                    </a:cubicBezTo>
                    <a:cubicBezTo>
                      <a:pt x="1001" y="492"/>
                      <a:pt x="1007" y="495"/>
                      <a:pt x="1007" y="495"/>
                    </a:cubicBezTo>
                    <a:cubicBezTo>
                      <a:pt x="1007" y="495"/>
                      <a:pt x="1007" y="495"/>
                      <a:pt x="1007" y="495"/>
                    </a:cubicBezTo>
                    <a:cubicBezTo>
                      <a:pt x="1007" y="495"/>
                      <a:pt x="1011" y="493"/>
                      <a:pt x="1011" y="493"/>
                    </a:cubicBezTo>
                    <a:cubicBezTo>
                      <a:pt x="1011" y="493"/>
                      <a:pt x="1013" y="494"/>
                      <a:pt x="1013" y="494"/>
                    </a:cubicBezTo>
                    <a:cubicBezTo>
                      <a:pt x="1013" y="494"/>
                      <a:pt x="1017" y="496"/>
                      <a:pt x="1017" y="496"/>
                    </a:cubicBezTo>
                    <a:cubicBezTo>
                      <a:pt x="1017" y="496"/>
                      <a:pt x="1019" y="495"/>
                      <a:pt x="1019" y="495"/>
                    </a:cubicBezTo>
                    <a:cubicBezTo>
                      <a:pt x="1019" y="495"/>
                      <a:pt x="1024" y="493"/>
                      <a:pt x="1024" y="493"/>
                    </a:cubicBezTo>
                    <a:cubicBezTo>
                      <a:pt x="1024" y="493"/>
                      <a:pt x="1024" y="493"/>
                      <a:pt x="1024" y="493"/>
                    </a:cubicBezTo>
                    <a:cubicBezTo>
                      <a:pt x="1024" y="493"/>
                      <a:pt x="1029" y="488"/>
                      <a:pt x="1029" y="488"/>
                    </a:cubicBezTo>
                    <a:cubicBezTo>
                      <a:pt x="1029" y="488"/>
                      <a:pt x="1030" y="487"/>
                      <a:pt x="1030" y="487"/>
                    </a:cubicBezTo>
                    <a:cubicBezTo>
                      <a:pt x="1030" y="487"/>
                      <a:pt x="1035" y="475"/>
                      <a:pt x="1035" y="475"/>
                    </a:cubicBezTo>
                    <a:cubicBezTo>
                      <a:pt x="1035" y="475"/>
                      <a:pt x="1036" y="475"/>
                      <a:pt x="1036" y="475"/>
                    </a:cubicBezTo>
                    <a:cubicBezTo>
                      <a:pt x="1036" y="475"/>
                      <a:pt x="1041" y="469"/>
                      <a:pt x="1041" y="469"/>
                    </a:cubicBezTo>
                    <a:cubicBezTo>
                      <a:pt x="1041" y="469"/>
                      <a:pt x="1041" y="469"/>
                      <a:pt x="1041" y="469"/>
                    </a:cubicBezTo>
                    <a:cubicBezTo>
                      <a:pt x="1041" y="469"/>
                      <a:pt x="1047" y="447"/>
                      <a:pt x="1047" y="447"/>
                    </a:cubicBezTo>
                    <a:cubicBezTo>
                      <a:pt x="1047" y="447"/>
                      <a:pt x="1047" y="446"/>
                      <a:pt x="1047" y="446"/>
                    </a:cubicBezTo>
                    <a:cubicBezTo>
                      <a:pt x="1047" y="446"/>
                      <a:pt x="1052" y="420"/>
                      <a:pt x="1052" y="420"/>
                    </a:cubicBezTo>
                    <a:cubicBezTo>
                      <a:pt x="1052" y="420"/>
                      <a:pt x="1052" y="419"/>
                      <a:pt x="1052" y="419"/>
                    </a:cubicBezTo>
                    <a:cubicBezTo>
                      <a:pt x="1052" y="419"/>
                      <a:pt x="1058" y="370"/>
                      <a:pt x="1058" y="370"/>
                    </a:cubicBezTo>
                    <a:cubicBezTo>
                      <a:pt x="1058" y="370"/>
                      <a:pt x="1058" y="367"/>
                      <a:pt x="1058" y="367"/>
                    </a:cubicBezTo>
                    <a:cubicBezTo>
                      <a:pt x="1058" y="367"/>
                      <a:pt x="1063" y="199"/>
                      <a:pt x="1063" y="199"/>
                    </a:cubicBezTo>
                    <a:cubicBezTo>
                      <a:pt x="1063" y="199"/>
                      <a:pt x="1064" y="184"/>
                      <a:pt x="1064" y="184"/>
                    </a:cubicBezTo>
                    <a:cubicBezTo>
                      <a:pt x="1064" y="184"/>
                      <a:pt x="1065" y="0"/>
                      <a:pt x="106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5" name="Freeform 144"/>
              <p:cNvSpPr>
                <a:spLocks/>
              </p:cNvSpPr>
              <p:nvPr/>
            </p:nvSpPr>
            <p:spPr bwMode="auto">
              <a:xfrm>
                <a:off x="-1468438" y="2424113"/>
                <a:ext cx="42863" cy="276225"/>
              </a:xfrm>
              <a:custGeom>
                <a:avLst/>
                <a:gdLst>
                  <a:gd name="T0" fmla="*/ 0 w 73"/>
                  <a:gd name="T1" fmla="*/ 0 h 466"/>
                  <a:gd name="T2" fmla="*/ 0 w 73"/>
                  <a:gd name="T3" fmla="*/ 0 h 466"/>
                  <a:gd name="T4" fmla="*/ 3 w 73"/>
                  <a:gd name="T5" fmla="*/ 263 h 466"/>
                  <a:gd name="T6" fmla="*/ 3 w 73"/>
                  <a:gd name="T7" fmla="*/ 269 h 466"/>
                  <a:gd name="T8" fmla="*/ 9 w 73"/>
                  <a:gd name="T9" fmla="*/ 363 h 466"/>
                  <a:gd name="T10" fmla="*/ 9 w 73"/>
                  <a:gd name="T11" fmla="*/ 365 h 466"/>
                  <a:gd name="T12" fmla="*/ 14 w 73"/>
                  <a:gd name="T13" fmla="*/ 388 h 466"/>
                  <a:gd name="T14" fmla="*/ 15 w 73"/>
                  <a:gd name="T15" fmla="*/ 390 h 466"/>
                  <a:gd name="T16" fmla="*/ 20 w 73"/>
                  <a:gd name="T17" fmla="*/ 425 h 466"/>
                  <a:gd name="T18" fmla="*/ 20 w 73"/>
                  <a:gd name="T19" fmla="*/ 426 h 466"/>
                  <a:gd name="T20" fmla="*/ 25 w 73"/>
                  <a:gd name="T21" fmla="*/ 435 h 466"/>
                  <a:gd name="T22" fmla="*/ 27 w 73"/>
                  <a:gd name="T23" fmla="*/ 432 h 466"/>
                  <a:gd name="T24" fmla="*/ 31 w 73"/>
                  <a:gd name="T25" fmla="*/ 449 h 466"/>
                  <a:gd name="T26" fmla="*/ 31 w 73"/>
                  <a:gd name="T27" fmla="*/ 450 h 466"/>
                  <a:gd name="T28" fmla="*/ 37 w 73"/>
                  <a:gd name="T29" fmla="*/ 463 h 466"/>
                  <a:gd name="T30" fmla="*/ 37 w 73"/>
                  <a:gd name="T31" fmla="*/ 463 h 466"/>
                  <a:gd name="T32" fmla="*/ 42 w 73"/>
                  <a:gd name="T33" fmla="*/ 466 h 466"/>
                  <a:gd name="T34" fmla="*/ 43 w 73"/>
                  <a:gd name="T35" fmla="*/ 466 h 466"/>
                  <a:gd name="T36" fmla="*/ 48 w 73"/>
                  <a:gd name="T37" fmla="*/ 462 h 466"/>
                  <a:gd name="T38" fmla="*/ 49 w 73"/>
                  <a:gd name="T39" fmla="*/ 462 h 466"/>
                  <a:gd name="T40" fmla="*/ 54 w 73"/>
                  <a:gd name="T41" fmla="*/ 455 h 466"/>
                  <a:gd name="T42" fmla="*/ 54 w 73"/>
                  <a:gd name="T43" fmla="*/ 454 h 466"/>
                  <a:gd name="T44" fmla="*/ 59 w 73"/>
                  <a:gd name="T45" fmla="*/ 433 h 466"/>
                  <a:gd name="T46" fmla="*/ 60 w 73"/>
                  <a:gd name="T47" fmla="*/ 432 h 466"/>
                  <a:gd name="T48" fmla="*/ 65 w 73"/>
                  <a:gd name="T49" fmla="*/ 397 h 466"/>
                  <a:gd name="T50" fmla="*/ 65 w 73"/>
                  <a:gd name="T51" fmla="*/ 395 h 466"/>
                  <a:gd name="T52" fmla="*/ 71 w 73"/>
                  <a:gd name="T53" fmla="*/ 268 h 466"/>
                  <a:gd name="T54" fmla="*/ 71 w 73"/>
                  <a:gd name="T55" fmla="*/ 254 h 466"/>
                  <a:gd name="T56" fmla="*/ 73 w 73"/>
                  <a:gd name="T57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3" h="46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63"/>
                      <a:pt x="3" y="263"/>
                    </a:cubicBezTo>
                    <a:cubicBezTo>
                      <a:pt x="3" y="263"/>
                      <a:pt x="3" y="269"/>
                      <a:pt x="3" y="269"/>
                    </a:cubicBezTo>
                    <a:cubicBezTo>
                      <a:pt x="3" y="269"/>
                      <a:pt x="9" y="363"/>
                      <a:pt x="9" y="363"/>
                    </a:cubicBezTo>
                    <a:cubicBezTo>
                      <a:pt x="9" y="363"/>
                      <a:pt x="9" y="365"/>
                      <a:pt x="9" y="365"/>
                    </a:cubicBezTo>
                    <a:cubicBezTo>
                      <a:pt x="9" y="365"/>
                      <a:pt x="14" y="388"/>
                      <a:pt x="14" y="388"/>
                    </a:cubicBezTo>
                    <a:cubicBezTo>
                      <a:pt x="14" y="388"/>
                      <a:pt x="15" y="390"/>
                      <a:pt x="15" y="390"/>
                    </a:cubicBezTo>
                    <a:cubicBezTo>
                      <a:pt x="15" y="390"/>
                      <a:pt x="20" y="425"/>
                      <a:pt x="20" y="425"/>
                    </a:cubicBezTo>
                    <a:cubicBezTo>
                      <a:pt x="20" y="425"/>
                      <a:pt x="20" y="426"/>
                      <a:pt x="20" y="426"/>
                    </a:cubicBezTo>
                    <a:cubicBezTo>
                      <a:pt x="20" y="426"/>
                      <a:pt x="25" y="435"/>
                      <a:pt x="25" y="435"/>
                    </a:cubicBezTo>
                    <a:cubicBezTo>
                      <a:pt x="25" y="435"/>
                      <a:pt x="27" y="432"/>
                      <a:pt x="27" y="432"/>
                    </a:cubicBezTo>
                    <a:cubicBezTo>
                      <a:pt x="27" y="432"/>
                      <a:pt x="31" y="449"/>
                      <a:pt x="31" y="449"/>
                    </a:cubicBezTo>
                    <a:cubicBezTo>
                      <a:pt x="31" y="449"/>
                      <a:pt x="31" y="450"/>
                      <a:pt x="31" y="450"/>
                    </a:cubicBezTo>
                    <a:cubicBezTo>
                      <a:pt x="31" y="450"/>
                      <a:pt x="37" y="463"/>
                      <a:pt x="37" y="463"/>
                    </a:cubicBezTo>
                    <a:cubicBezTo>
                      <a:pt x="37" y="463"/>
                      <a:pt x="37" y="463"/>
                      <a:pt x="37" y="463"/>
                    </a:cubicBezTo>
                    <a:cubicBezTo>
                      <a:pt x="37" y="463"/>
                      <a:pt x="42" y="466"/>
                      <a:pt x="42" y="466"/>
                    </a:cubicBezTo>
                    <a:cubicBezTo>
                      <a:pt x="42" y="466"/>
                      <a:pt x="43" y="466"/>
                      <a:pt x="43" y="466"/>
                    </a:cubicBezTo>
                    <a:cubicBezTo>
                      <a:pt x="43" y="466"/>
                      <a:pt x="48" y="462"/>
                      <a:pt x="48" y="462"/>
                    </a:cubicBezTo>
                    <a:cubicBezTo>
                      <a:pt x="48" y="462"/>
                      <a:pt x="49" y="462"/>
                      <a:pt x="49" y="462"/>
                    </a:cubicBezTo>
                    <a:cubicBezTo>
                      <a:pt x="49" y="462"/>
                      <a:pt x="54" y="455"/>
                      <a:pt x="54" y="455"/>
                    </a:cubicBezTo>
                    <a:cubicBezTo>
                      <a:pt x="54" y="455"/>
                      <a:pt x="54" y="454"/>
                      <a:pt x="54" y="454"/>
                    </a:cubicBezTo>
                    <a:cubicBezTo>
                      <a:pt x="54" y="454"/>
                      <a:pt x="59" y="433"/>
                      <a:pt x="59" y="433"/>
                    </a:cubicBezTo>
                    <a:cubicBezTo>
                      <a:pt x="59" y="433"/>
                      <a:pt x="60" y="432"/>
                      <a:pt x="60" y="432"/>
                    </a:cubicBezTo>
                    <a:cubicBezTo>
                      <a:pt x="60" y="432"/>
                      <a:pt x="65" y="397"/>
                      <a:pt x="65" y="397"/>
                    </a:cubicBezTo>
                    <a:cubicBezTo>
                      <a:pt x="65" y="397"/>
                      <a:pt x="65" y="395"/>
                      <a:pt x="65" y="395"/>
                    </a:cubicBezTo>
                    <a:cubicBezTo>
                      <a:pt x="65" y="395"/>
                      <a:pt x="71" y="268"/>
                      <a:pt x="71" y="268"/>
                    </a:cubicBezTo>
                    <a:cubicBezTo>
                      <a:pt x="71" y="268"/>
                      <a:pt x="71" y="254"/>
                      <a:pt x="71" y="254"/>
                    </a:cubicBezTo>
                    <a:cubicBezTo>
                      <a:pt x="71" y="254"/>
                      <a:pt x="73" y="0"/>
                      <a:pt x="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8" name="Freeform 147"/>
              <p:cNvSpPr>
                <a:spLocks/>
              </p:cNvSpPr>
              <p:nvPr/>
            </p:nvSpPr>
            <p:spPr bwMode="auto">
              <a:xfrm>
                <a:off x="-1381125" y="2424113"/>
                <a:ext cx="142875" cy="295275"/>
              </a:xfrm>
              <a:custGeom>
                <a:avLst/>
                <a:gdLst>
                  <a:gd name="T0" fmla="*/ 0 w 242"/>
                  <a:gd name="T1" fmla="*/ 0 h 499"/>
                  <a:gd name="T2" fmla="*/ 4 w 242"/>
                  <a:gd name="T3" fmla="*/ 319 h 499"/>
                  <a:gd name="T4" fmla="*/ 10 w 242"/>
                  <a:gd name="T5" fmla="*/ 397 h 499"/>
                  <a:gd name="T6" fmla="*/ 16 w 242"/>
                  <a:gd name="T7" fmla="*/ 424 h 499"/>
                  <a:gd name="T8" fmla="*/ 21 w 242"/>
                  <a:gd name="T9" fmla="*/ 442 h 499"/>
                  <a:gd name="T10" fmla="*/ 27 w 242"/>
                  <a:gd name="T11" fmla="*/ 455 h 499"/>
                  <a:gd name="T12" fmla="*/ 32 w 242"/>
                  <a:gd name="T13" fmla="*/ 463 h 499"/>
                  <a:gd name="T14" fmla="*/ 38 w 242"/>
                  <a:gd name="T15" fmla="*/ 470 h 499"/>
                  <a:gd name="T16" fmla="*/ 44 w 242"/>
                  <a:gd name="T17" fmla="*/ 475 h 499"/>
                  <a:gd name="T18" fmla="*/ 50 w 242"/>
                  <a:gd name="T19" fmla="*/ 476 h 499"/>
                  <a:gd name="T20" fmla="*/ 56 w 242"/>
                  <a:gd name="T21" fmla="*/ 480 h 499"/>
                  <a:gd name="T22" fmla="*/ 61 w 242"/>
                  <a:gd name="T23" fmla="*/ 474 h 499"/>
                  <a:gd name="T24" fmla="*/ 66 w 242"/>
                  <a:gd name="T25" fmla="*/ 472 h 499"/>
                  <a:gd name="T26" fmla="*/ 73 w 242"/>
                  <a:gd name="T27" fmla="*/ 420 h 499"/>
                  <a:gd name="T28" fmla="*/ 78 w 242"/>
                  <a:gd name="T29" fmla="*/ 459 h 499"/>
                  <a:gd name="T30" fmla="*/ 83 w 242"/>
                  <a:gd name="T31" fmla="*/ 481 h 499"/>
                  <a:gd name="T32" fmla="*/ 89 w 242"/>
                  <a:gd name="T33" fmla="*/ 465 h 499"/>
                  <a:gd name="T34" fmla="*/ 96 w 242"/>
                  <a:gd name="T35" fmla="*/ 485 h 499"/>
                  <a:gd name="T36" fmla="*/ 101 w 242"/>
                  <a:gd name="T37" fmla="*/ 466 h 499"/>
                  <a:gd name="T38" fmla="*/ 106 w 242"/>
                  <a:gd name="T39" fmla="*/ 486 h 499"/>
                  <a:gd name="T40" fmla="*/ 113 w 242"/>
                  <a:gd name="T41" fmla="*/ 485 h 499"/>
                  <a:gd name="T42" fmla="*/ 117 w 242"/>
                  <a:gd name="T43" fmla="*/ 494 h 499"/>
                  <a:gd name="T44" fmla="*/ 123 w 242"/>
                  <a:gd name="T45" fmla="*/ 499 h 499"/>
                  <a:gd name="T46" fmla="*/ 129 w 242"/>
                  <a:gd name="T47" fmla="*/ 498 h 499"/>
                  <a:gd name="T48" fmla="*/ 134 w 242"/>
                  <a:gd name="T49" fmla="*/ 491 h 499"/>
                  <a:gd name="T50" fmla="*/ 140 w 242"/>
                  <a:gd name="T51" fmla="*/ 472 h 499"/>
                  <a:gd name="T52" fmla="*/ 146 w 242"/>
                  <a:gd name="T53" fmla="*/ 489 h 499"/>
                  <a:gd name="T54" fmla="*/ 152 w 242"/>
                  <a:gd name="T55" fmla="*/ 423 h 499"/>
                  <a:gd name="T56" fmla="*/ 159 w 242"/>
                  <a:gd name="T57" fmla="*/ 492 h 499"/>
                  <a:gd name="T58" fmla="*/ 163 w 242"/>
                  <a:gd name="T59" fmla="*/ 486 h 499"/>
                  <a:gd name="T60" fmla="*/ 168 w 242"/>
                  <a:gd name="T61" fmla="*/ 485 h 499"/>
                  <a:gd name="T62" fmla="*/ 175 w 242"/>
                  <a:gd name="T63" fmla="*/ 497 h 499"/>
                  <a:gd name="T64" fmla="*/ 180 w 242"/>
                  <a:gd name="T65" fmla="*/ 493 h 499"/>
                  <a:gd name="T66" fmla="*/ 185 w 242"/>
                  <a:gd name="T67" fmla="*/ 486 h 499"/>
                  <a:gd name="T68" fmla="*/ 191 w 242"/>
                  <a:gd name="T69" fmla="*/ 453 h 499"/>
                  <a:gd name="T70" fmla="*/ 196 w 242"/>
                  <a:gd name="T71" fmla="*/ 433 h 499"/>
                  <a:gd name="T72" fmla="*/ 202 w 242"/>
                  <a:gd name="T73" fmla="*/ 407 h 499"/>
                  <a:gd name="T74" fmla="*/ 208 w 242"/>
                  <a:gd name="T75" fmla="*/ 352 h 499"/>
                  <a:gd name="T76" fmla="*/ 214 w 242"/>
                  <a:gd name="T77" fmla="*/ 94 h 499"/>
                  <a:gd name="T78" fmla="*/ 220 w 242"/>
                  <a:gd name="T79" fmla="*/ 291 h 499"/>
                  <a:gd name="T80" fmla="*/ 226 w 242"/>
                  <a:gd name="T81" fmla="*/ 48 h 499"/>
                  <a:gd name="T82" fmla="*/ 233 w 242"/>
                  <a:gd name="T83" fmla="*/ 255 h 499"/>
                  <a:gd name="T84" fmla="*/ 236 w 242"/>
                  <a:gd name="T85" fmla="*/ 211 h 499"/>
                  <a:gd name="T86" fmla="*/ 242 w 242"/>
                  <a:gd name="T87" fmla="*/ 17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2" h="49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14"/>
                      <a:pt x="4" y="314"/>
                    </a:cubicBezTo>
                    <a:cubicBezTo>
                      <a:pt x="4" y="314"/>
                      <a:pt x="4" y="319"/>
                      <a:pt x="4" y="319"/>
                    </a:cubicBezTo>
                    <a:cubicBezTo>
                      <a:pt x="4" y="319"/>
                      <a:pt x="10" y="396"/>
                      <a:pt x="10" y="396"/>
                    </a:cubicBezTo>
                    <a:cubicBezTo>
                      <a:pt x="10" y="396"/>
                      <a:pt x="10" y="397"/>
                      <a:pt x="10" y="397"/>
                    </a:cubicBezTo>
                    <a:cubicBezTo>
                      <a:pt x="10" y="397"/>
                      <a:pt x="15" y="423"/>
                      <a:pt x="15" y="423"/>
                    </a:cubicBezTo>
                    <a:cubicBezTo>
                      <a:pt x="15" y="423"/>
                      <a:pt x="16" y="424"/>
                      <a:pt x="16" y="424"/>
                    </a:cubicBezTo>
                    <a:cubicBezTo>
                      <a:pt x="16" y="424"/>
                      <a:pt x="21" y="441"/>
                      <a:pt x="21" y="441"/>
                    </a:cubicBezTo>
                    <a:cubicBezTo>
                      <a:pt x="21" y="441"/>
                      <a:pt x="21" y="442"/>
                      <a:pt x="21" y="442"/>
                    </a:cubicBezTo>
                    <a:cubicBezTo>
                      <a:pt x="21" y="442"/>
                      <a:pt x="27" y="455"/>
                      <a:pt x="27" y="455"/>
                    </a:cubicBezTo>
                    <a:cubicBezTo>
                      <a:pt x="27" y="455"/>
                      <a:pt x="27" y="455"/>
                      <a:pt x="27" y="455"/>
                    </a:cubicBezTo>
                    <a:cubicBezTo>
                      <a:pt x="27" y="455"/>
                      <a:pt x="32" y="462"/>
                      <a:pt x="32" y="462"/>
                    </a:cubicBezTo>
                    <a:cubicBezTo>
                      <a:pt x="32" y="462"/>
                      <a:pt x="32" y="463"/>
                      <a:pt x="32" y="463"/>
                    </a:cubicBezTo>
                    <a:cubicBezTo>
                      <a:pt x="32" y="463"/>
                      <a:pt x="38" y="470"/>
                      <a:pt x="38" y="470"/>
                    </a:cubicBezTo>
                    <a:cubicBezTo>
                      <a:pt x="38" y="470"/>
                      <a:pt x="38" y="470"/>
                      <a:pt x="38" y="470"/>
                    </a:cubicBezTo>
                    <a:cubicBezTo>
                      <a:pt x="38" y="470"/>
                      <a:pt x="44" y="474"/>
                      <a:pt x="44" y="474"/>
                    </a:cubicBezTo>
                    <a:cubicBezTo>
                      <a:pt x="44" y="474"/>
                      <a:pt x="44" y="475"/>
                      <a:pt x="44" y="475"/>
                    </a:cubicBezTo>
                    <a:cubicBezTo>
                      <a:pt x="44" y="475"/>
                      <a:pt x="49" y="476"/>
                      <a:pt x="49" y="476"/>
                    </a:cubicBezTo>
                    <a:cubicBezTo>
                      <a:pt x="49" y="476"/>
                      <a:pt x="50" y="476"/>
                      <a:pt x="50" y="476"/>
                    </a:cubicBezTo>
                    <a:cubicBezTo>
                      <a:pt x="50" y="476"/>
                      <a:pt x="55" y="479"/>
                      <a:pt x="55" y="479"/>
                    </a:cubicBezTo>
                    <a:cubicBezTo>
                      <a:pt x="55" y="479"/>
                      <a:pt x="56" y="480"/>
                      <a:pt x="56" y="480"/>
                    </a:cubicBezTo>
                    <a:cubicBezTo>
                      <a:pt x="56" y="480"/>
                      <a:pt x="60" y="475"/>
                      <a:pt x="60" y="475"/>
                    </a:cubicBezTo>
                    <a:cubicBezTo>
                      <a:pt x="60" y="475"/>
                      <a:pt x="61" y="474"/>
                      <a:pt x="61" y="474"/>
                    </a:cubicBezTo>
                    <a:cubicBezTo>
                      <a:pt x="61" y="474"/>
                      <a:pt x="63" y="470"/>
                      <a:pt x="63" y="470"/>
                    </a:cubicBezTo>
                    <a:cubicBezTo>
                      <a:pt x="63" y="470"/>
                      <a:pt x="66" y="472"/>
                      <a:pt x="66" y="472"/>
                    </a:cubicBezTo>
                    <a:cubicBezTo>
                      <a:pt x="66" y="472"/>
                      <a:pt x="72" y="429"/>
                      <a:pt x="72" y="429"/>
                    </a:cubicBezTo>
                    <a:cubicBezTo>
                      <a:pt x="72" y="429"/>
                      <a:pt x="73" y="420"/>
                      <a:pt x="73" y="420"/>
                    </a:cubicBezTo>
                    <a:cubicBezTo>
                      <a:pt x="73" y="420"/>
                      <a:pt x="77" y="457"/>
                      <a:pt x="77" y="457"/>
                    </a:cubicBezTo>
                    <a:cubicBezTo>
                      <a:pt x="77" y="457"/>
                      <a:pt x="78" y="459"/>
                      <a:pt x="78" y="459"/>
                    </a:cubicBezTo>
                    <a:cubicBezTo>
                      <a:pt x="78" y="459"/>
                      <a:pt x="83" y="481"/>
                      <a:pt x="83" y="481"/>
                    </a:cubicBezTo>
                    <a:cubicBezTo>
                      <a:pt x="83" y="481"/>
                      <a:pt x="83" y="481"/>
                      <a:pt x="83" y="481"/>
                    </a:cubicBezTo>
                    <a:cubicBezTo>
                      <a:pt x="83" y="481"/>
                      <a:pt x="88" y="464"/>
                      <a:pt x="88" y="464"/>
                    </a:cubicBezTo>
                    <a:cubicBezTo>
                      <a:pt x="88" y="464"/>
                      <a:pt x="89" y="465"/>
                      <a:pt x="89" y="465"/>
                    </a:cubicBezTo>
                    <a:cubicBezTo>
                      <a:pt x="89" y="465"/>
                      <a:pt x="94" y="484"/>
                      <a:pt x="94" y="484"/>
                    </a:cubicBezTo>
                    <a:cubicBezTo>
                      <a:pt x="94" y="484"/>
                      <a:pt x="96" y="485"/>
                      <a:pt x="96" y="485"/>
                    </a:cubicBezTo>
                    <a:cubicBezTo>
                      <a:pt x="96" y="485"/>
                      <a:pt x="100" y="467"/>
                      <a:pt x="100" y="467"/>
                    </a:cubicBezTo>
                    <a:cubicBezTo>
                      <a:pt x="100" y="467"/>
                      <a:pt x="101" y="466"/>
                      <a:pt x="101" y="466"/>
                    </a:cubicBezTo>
                    <a:cubicBezTo>
                      <a:pt x="101" y="466"/>
                      <a:pt x="106" y="485"/>
                      <a:pt x="106" y="485"/>
                    </a:cubicBezTo>
                    <a:cubicBezTo>
                      <a:pt x="106" y="485"/>
                      <a:pt x="106" y="486"/>
                      <a:pt x="106" y="486"/>
                    </a:cubicBezTo>
                    <a:cubicBezTo>
                      <a:pt x="106" y="486"/>
                      <a:pt x="110" y="492"/>
                      <a:pt x="110" y="492"/>
                    </a:cubicBezTo>
                    <a:cubicBezTo>
                      <a:pt x="110" y="492"/>
                      <a:pt x="113" y="485"/>
                      <a:pt x="113" y="485"/>
                    </a:cubicBezTo>
                    <a:cubicBezTo>
                      <a:pt x="113" y="485"/>
                      <a:pt x="117" y="494"/>
                      <a:pt x="117" y="494"/>
                    </a:cubicBezTo>
                    <a:cubicBezTo>
                      <a:pt x="117" y="494"/>
                      <a:pt x="117" y="494"/>
                      <a:pt x="117" y="494"/>
                    </a:cubicBezTo>
                    <a:cubicBezTo>
                      <a:pt x="117" y="494"/>
                      <a:pt x="122" y="499"/>
                      <a:pt x="122" y="499"/>
                    </a:cubicBezTo>
                    <a:cubicBezTo>
                      <a:pt x="122" y="499"/>
                      <a:pt x="123" y="499"/>
                      <a:pt x="123" y="499"/>
                    </a:cubicBezTo>
                    <a:cubicBezTo>
                      <a:pt x="123" y="499"/>
                      <a:pt x="128" y="498"/>
                      <a:pt x="128" y="498"/>
                    </a:cubicBezTo>
                    <a:cubicBezTo>
                      <a:pt x="128" y="498"/>
                      <a:pt x="129" y="498"/>
                      <a:pt x="129" y="498"/>
                    </a:cubicBezTo>
                    <a:cubicBezTo>
                      <a:pt x="129" y="498"/>
                      <a:pt x="134" y="492"/>
                      <a:pt x="134" y="492"/>
                    </a:cubicBezTo>
                    <a:cubicBezTo>
                      <a:pt x="134" y="492"/>
                      <a:pt x="134" y="491"/>
                      <a:pt x="134" y="491"/>
                    </a:cubicBezTo>
                    <a:cubicBezTo>
                      <a:pt x="134" y="491"/>
                      <a:pt x="138" y="458"/>
                      <a:pt x="138" y="458"/>
                    </a:cubicBezTo>
                    <a:cubicBezTo>
                      <a:pt x="138" y="458"/>
                      <a:pt x="140" y="472"/>
                      <a:pt x="140" y="472"/>
                    </a:cubicBezTo>
                    <a:cubicBezTo>
                      <a:pt x="140" y="472"/>
                      <a:pt x="143" y="491"/>
                      <a:pt x="143" y="491"/>
                    </a:cubicBezTo>
                    <a:cubicBezTo>
                      <a:pt x="143" y="491"/>
                      <a:pt x="146" y="489"/>
                      <a:pt x="146" y="489"/>
                    </a:cubicBezTo>
                    <a:cubicBezTo>
                      <a:pt x="146" y="489"/>
                      <a:pt x="151" y="427"/>
                      <a:pt x="151" y="427"/>
                    </a:cubicBezTo>
                    <a:cubicBezTo>
                      <a:pt x="151" y="427"/>
                      <a:pt x="152" y="423"/>
                      <a:pt x="152" y="423"/>
                    </a:cubicBezTo>
                    <a:cubicBezTo>
                      <a:pt x="152" y="423"/>
                      <a:pt x="157" y="489"/>
                      <a:pt x="157" y="489"/>
                    </a:cubicBezTo>
                    <a:cubicBezTo>
                      <a:pt x="157" y="489"/>
                      <a:pt x="159" y="492"/>
                      <a:pt x="159" y="492"/>
                    </a:cubicBezTo>
                    <a:cubicBezTo>
                      <a:pt x="159" y="492"/>
                      <a:pt x="162" y="487"/>
                      <a:pt x="162" y="487"/>
                    </a:cubicBezTo>
                    <a:cubicBezTo>
                      <a:pt x="162" y="487"/>
                      <a:pt x="163" y="486"/>
                      <a:pt x="163" y="486"/>
                    </a:cubicBezTo>
                    <a:cubicBezTo>
                      <a:pt x="163" y="486"/>
                      <a:pt x="165" y="468"/>
                      <a:pt x="165" y="468"/>
                    </a:cubicBezTo>
                    <a:cubicBezTo>
                      <a:pt x="165" y="468"/>
                      <a:pt x="168" y="485"/>
                      <a:pt x="168" y="485"/>
                    </a:cubicBezTo>
                    <a:cubicBezTo>
                      <a:pt x="168" y="485"/>
                      <a:pt x="174" y="497"/>
                      <a:pt x="174" y="497"/>
                    </a:cubicBezTo>
                    <a:cubicBezTo>
                      <a:pt x="174" y="497"/>
                      <a:pt x="175" y="497"/>
                      <a:pt x="175" y="497"/>
                    </a:cubicBezTo>
                    <a:cubicBezTo>
                      <a:pt x="175" y="497"/>
                      <a:pt x="179" y="493"/>
                      <a:pt x="179" y="493"/>
                    </a:cubicBezTo>
                    <a:cubicBezTo>
                      <a:pt x="179" y="493"/>
                      <a:pt x="180" y="493"/>
                      <a:pt x="180" y="493"/>
                    </a:cubicBezTo>
                    <a:cubicBezTo>
                      <a:pt x="180" y="493"/>
                      <a:pt x="185" y="487"/>
                      <a:pt x="185" y="487"/>
                    </a:cubicBezTo>
                    <a:cubicBezTo>
                      <a:pt x="185" y="487"/>
                      <a:pt x="185" y="486"/>
                      <a:pt x="185" y="486"/>
                    </a:cubicBezTo>
                    <a:cubicBezTo>
                      <a:pt x="185" y="486"/>
                      <a:pt x="191" y="456"/>
                      <a:pt x="191" y="456"/>
                    </a:cubicBezTo>
                    <a:cubicBezTo>
                      <a:pt x="191" y="456"/>
                      <a:pt x="191" y="453"/>
                      <a:pt x="191" y="453"/>
                    </a:cubicBezTo>
                    <a:cubicBezTo>
                      <a:pt x="191" y="453"/>
                      <a:pt x="196" y="434"/>
                      <a:pt x="196" y="434"/>
                    </a:cubicBezTo>
                    <a:cubicBezTo>
                      <a:pt x="196" y="434"/>
                      <a:pt x="196" y="433"/>
                      <a:pt x="196" y="433"/>
                    </a:cubicBezTo>
                    <a:cubicBezTo>
                      <a:pt x="196" y="433"/>
                      <a:pt x="202" y="409"/>
                      <a:pt x="202" y="409"/>
                    </a:cubicBezTo>
                    <a:cubicBezTo>
                      <a:pt x="202" y="409"/>
                      <a:pt x="202" y="407"/>
                      <a:pt x="202" y="407"/>
                    </a:cubicBezTo>
                    <a:cubicBezTo>
                      <a:pt x="202" y="407"/>
                      <a:pt x="208" y="358"/>
                      <a:pt x="208" y="358"/>
                    </a:cubicBezTo>
                    <a:cubicBezTo>
                      <a:pt x="208" y="358"/>
                      <a:pt x="208" y="352"/>
                      <a:pt x="208" y="352"/>
                    </a:cubicBezTo>
                    <a:cubicBezTo>
                      <a:pt x="208" y="352"/>
                      <a:pt x="213" y="100"/>
                      <a:pt x="213" y="100"/>
                    </a:cubicBezTo>
                    <a:cubicBezTo>
                      <a:pt x="213" y="100"/>
                      <a:pt x="214" y="94"/>
                      <a:pt x="214" y="94"/>
                    </a:cubicBezTo>
                    <a:cubicBezTo>
                      <a:pt x="214" y="94"/>
                      <a:pt x="219" y="284"/>
                      <a:pt x="219" y="284"/>
                    </a:cubicBezTo>
                    <a:cubicBezTo>
                      <a:pt x="219" y="284"/>
                      <a:pt x="220" y="291"/>
                      <a:pt x="220" y="291"/>
                    </a:cubicBezTo>
                    <a:cubicBezTo>
                      <a:pt x="220" y="291"/>
                      <a:pt x="224" y="104"/>
                      <a:pt x="224" y="104"/>
                    </a:cubicBezTo>
                    <a:cubicBezTo>
                      <a:pt x="224" y="104"/>
                      <a:pt x="226" y="48"/>
                      <a:pt x="226" y="48"/>
                    </a:cubicBezTo>
                    <a:cubicBezTo>
                      <a:pt x="226" y="48"/>
                      <a:pt x="230" y="216"/>
                      <a:pt x="230" y="216"/>
                    </a:cubicBezTo>
                    <a:cubicBezTo>
                      <a:pt x="230" y="216"/>
                      <a:pt x="233" y="255"/>
                      <a:pt x="233" y="255"/>
                    </a:cubicBezTo>
                    <a:cubicBezTo>
                      <a:pt x="233" y="255"/>
                      <a:pt x="236" y="216"/>
                      <a:pt x="236" y="216"/>
                    </a:cubicBezTo>
                    <a:cubicBezTo>
                      <a:pt x="236" y="216"/>
                      <a:pt x="236" y="211"/>
                      <a:pt x="236" y="211"/>
                    </a:cubicBezTo>
                    <a:cubicBezTo>
                      <a:pt x="236" y="211"/>
                      <a:pt x="242" y="27"/>
                      <a:pt x="242" y="27"/>
                    </a:cubicBezTo>
                    <a:cubicBezTo>
                      <a:pt x="242" y="27"/>
                      <a:pt x="242" y="17"/>
                      <a:pt x="242" y="17"/>
                    </a:cubicBezTo>
                    <a:cubicBezTo>
                      <a:pt x="242" y="17"/>
                      <a:pt x="242" y="0"/>
                      <a:pt x="24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89" name="Freeform 148"/>
              <p:cNvSpPr>
                <a:spLocks/>
              </p:cNvSpPr>
              <p:nvPr/>
            </p:nvSpPr>
            <p:spPr bwMode="auto">
              <a:xfrm>
                <a:off x="-1209675" y="2424113"/>
                <a:ext cx="217488" cy="298450"/>
              </a:xfrm>
              <a:custGeom>
                <a:avLst/>
                <a:gdLst>
                  <a:gd name="T0" fmla="*/ 0 w 368"/>
                  <a:gd name="T1" fmla="*/ 31 h 504"/>
                  <a:gd name="T2" fmla="*/ 6 w 368"/>
                  <a:gd name="T3" fmla="*/ 199 h 504"/>
                  <a:gd name="T4" fmla="*/ 18 w 368"/>
                  <a:gd name="T5" fmla="*/ 342 h 504"/>
                  <a:gd name="T6" fmla="*/ 23 w 368"/>
                  <a:gd name="T7" fmla="*/ 361 h 504"/>
                  <a:gd name="T8" fmla="*/ 34 w 368"/>
                  <a:gd name="T9" fmla="*/ 412 h 504"/>
                  <a:gd name="T10" fmla="*/ 40 w 368"/>
                  <a:gd name="T11" fmla="*/ 427 h 504"/>
                  <a:gd name="T12" fmla="*/ 51 w 368"/>
                  <a:gd name="T13" fmla="*/ 443 h 504"/>
                  <a:gd name="T14" fmla="*/ 57 w 368"/>
                  <a:gd name="T15" fmla="*/ 450 h 504"/>
                  <a:gd name="T16" fmla="*/ 66 w 368"/>
                  <a:gd name="T17" fmla="*/ 457 h 504"/>
                  <a:gd name="T18" fmla="*/ 75 w 368"/>
                  <a:gd name="T19" fmla="*/ 466 h 504"/>
                  <a:gd name="T20" fmla="*/ 85 w 368"/>
                  <a:gd name="T21" fmla="*/ 467 h 504"/>
                  <a:gd name="T22" fmla="*/ 91 w 368"/>
                  <a:gd name="T23" fmla="*/ 458 h 504"/>
                  <a:gd name="T24" fmla="*/ 102 w 368"/>
                  <a:gd name="T25" fmla="*/ 476 h 504"/>
                  <a:gd name="T26" fmla="*/ 108 w 368"/>
                  <a:gd name="T27" fmla="*/ 453 h 504"/>
                  <a:gd name="T28" fmla="*/ 119 w 368"/>
                  <a:gd name="T29" fmla="*/ 489 h 504"/>
                  <a:gd name="T30" fmla="*/ 125 w 368"/>
                  <a:gd name="T31" fmla="*/ 491 h 504"/>
                  <a:gd name="T32" fmla="*/ 136 w 368"/>
                  <a:gd name="T33" fmla="*/ 494 h 504"/>
                  <a:gd name="T34" fmla="*/ 143 w 368"/>
                  <a:gd name="T35" fmla="*/ 496 h 504"/>
                  <a:gd name="T36" fmla="*/ 153 w 368"/>
                  <a:gd name="T37" fmla="*/ 498 h 504"/>
                  <a:gd name="T38" fmla="*/ 161 w 368"/>
                  <a:gd name="T39" fmla="*/ 497 h 504"/>
                  <a:gd name="T40" fmla="*/ 168 w 368"/>
                  <a:gd name="T41" fmla="*/ 499 h 504"/>
                  <a:gd name="T42" fmla="*/ 176 w 368"/>
                  <a:gd name="T43" fmla="*/ 498 h 504"/>
                  <a:gd name="T44" fmla="*/ 187 w 368"/>
                  <a:gd name="T45" fmla="*/ 499 h 504"/>
                  <a:gd name="T46" fmla="*/ 193 w 368"/>
                  <a:gd name="T47" fmla="*/ 498 h 504"/>
                  <a:gd name="T48" fmla="*/ 204 w 368"/>
                  <a:gd name="T49" fmla="*/ 500 h 504"/>
                  <a:gd name="T50" fmla="*/ 210 w 368"/>
                  <a:gd name="T51" fmla="*/ 499 h 504"/>
                  <a:gd name="T52" fmla="*/ 220 w 368"/>
                  <a:gd name="T53" fmla="*/ 501 h 504"/>
                  <a:gd name="T54" fmla="*/ 228 w 368"/>
                  <a:gd name="T55" fmla="*/ 500 h 504"/>
                  <a:gd name="T56" fmla="*/ 238 w 368"/>
                  <a:gd name="T57" fmla="*/ 501 h 504"/>
                  <a:gd name="T58" fmla="*/ 244 w 368"/>
                  <a:gd name="T59" fmla="*/ 501 h 504"/>
                  <a:gd name="T60" fmla="*/ 253 w 368"/>
                  <a:gd name="T61" fmla="*/ 502 h 504"/>
                  <a:gd name="T62" fmla="*/ 262 w 368"/>
                  <a:gd name="T63" fmla="*/ 501 h 504"/>
                  <a:gd name="T64" fmla="*/ 271 w 368"/>
                  <a:gd name="T65" fmla="*/ 501 h 504"/>
                  <a:gd name="T66" fmla="*/ 278 w 368"/>
                  <a:gd name="T67" fmla="*/ 502 h 504"/>
                  <a:gd name="T68" fmla="*/ 288 w 368"/>
                  <a:gd name="T69" fmla="*/ 502 h 504"/>
                  <a:gd name="T70" fmla="*/ 296 w 368"/>
                  <a:gd name="T71" fmla="*/ 502 h 504"/>
                  <a:gd name="T72" fmla="*/ 306 w 368"/>
                  <a:gd name="T73" fmla="*/ 503 h 504"/>
                  <a:gd name="T74" fmla="*/ 315 w 368"/>
                  <a:gd name="T75" fmla="*/ 503 h 504"/>
                  <a:gd name="T76" fmla="*/ 322 w 368"/>
                  <a:gd name="T77" fmla="*/ 503 h 504"/>
                  <a:gd name="T78" fmla="*/ 331 w 368"/>
                  <a:gd name="T79" fmla="*/ 503 h 504"/>
                  <a:gd name="T80" fmla="*/ 337 w 368"/>
                  <a:gd name="T81" fmla="*/ 503 h 504"/>
                  <a:gd name="T82" fmla="*/ 346 w 368"/>
                  <a:gd name="T83" fmla="*/ 503 h 504"/>
                  <a:gd name="T84" fmla="*/ 357 w 368"/>
                  <a:gd name="T85" fmla="*/ 503 h 504"/>
                  <a:gd name="T86" fmla="*/ 364 w 368"/>
                  <a:gd name="T87" fmla="*/ 50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8" h="50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1"/>
                      <a:pt x="0" y="31"/>
                    </a:cubicBezTo>
                    <a:cubicBezTo>
                      <a:pt x="0" y="31"/>
                      <a:pt x="1" y="44"/>
                      <a:pt x="1" y="44"/>
                    </a:cubicBezTo>
                    <a:cubicBezTo>
                      <a:pt x="1" y="44"/>
                      <a:pt x="6" y="195"/>
                      <a:pt x="6" y="195"/>
                    </a:cubicBezTo>
                    <a:cubicBezTo>
                      <a:pt x="6" y="195"/>
                      <a:pt x="6" y="199"/>
                      <a:pt x="6" y="199"/>
                    </a:cubicBezTo>
                    <a:cubicBezTo>
                      <a:pt x="6" y="199"/>
                      <a:pt x="12" y="279"/>
                      <a:pt x="12" y="279"/>
                    </a:cubicBezTo>
                    <a:cubicBezTo>
                      <a:pt x="12" y="279"/>
                      <a:pt x="12" y="283"/>
                      <a:pt x="12" y="283"/>
                    </a:cubicBezTo>
                    <a:cubicBezTo>
                      <a:pt x="12" y="283"/>
                      <a:pt x="18" y="342"/>
                      <a:pt x="18" y="342"/>
                    </a:cubicBezTo>
                    <a:cubicBezTo>
                      <a:pt x="18" y="342"/>
                      <a:pt x="18" y="343"/>
                      <a:pt x="18" y="343"/>
                    </a:cubicBezTo>
                    <a:cubicBezTo>
                      <a:pt x="18" y="343"/>
                      <a:pt x="23" y="359"/>
                      <a:pt x="23" y="359"/>
                    </a:cubicBezTo>
                    <a:cubicBezTo>
                      <a:pt x="23" y="359"/>
                      <a:pt x="23" y="361"/>
                      <a:pt x="23" y="361"/>
                    </a:cubicBezTo>
                    <a:cubicBezTo>
                      <a:pt x="23" y="361"/>
                      <a:pt x="29" y="398"/>
                      <a:pt x="29" y="398"/>
                    </a:cubicBezTo>
                    <a:cubicBezTo>
                      <a:pt x="29" y="398"/>
                      <a:pt x="29" y="399"/>
                      <a:pt x="29" y="399"/>
                    </a:cubicBezTo>
                    <a:cubicBezTo>
                      <a:pt x="29" y="399"/>
                      <a:pt x="34" y="412"/>
                      <a:pt x="34" y="412"/>
                    </a:cubicBezTo>
                    <a:cubicBezTo>
                      <a:pt x="34" y="412"/>
                      <a:pt x="35" y="412"/>
                      <a:pt x="35" y="412"/>
                    </a:cubicBezTo>
                    <a:cubicBezTo>
                      <a:pt x="35" y="412"/>
                      <a:pt x="40" y="426"/>
                      <a:pt x="40" y="426"/>
                    </a:cubicBezTo>
                    <a:cubicBezTo>
                      <a:pt x="40" y="426"/>
                      <a:pt x="40" y="427"/>
                      <a:pt x="40" y="427"/>
                    </a:cubicBezTo>
                    <a:cubicBezTo>
                      <a:pt x="40" y="427"/>
                      <a:pt x="46" y="434"/>
                      <a:pt x="46" y="434"/>
                    </a:cubicBezTo>
                    <a:cubicBezTo>
                      <a:pt x="46" y="434"/>
                      <a:pt x="46" y="435"/>
                      <a:pt x="46" y="435"/>
                    </a:cubicBezTo>
                    <a:cubicBezTo>
                      <a:pt x="46" y="435"/>
                      <a:pt x="51" y="443"/>
                      <a:pt x="51" y="443"/>
                    </a:cubicBezTo>
                    <a:cubicBezTo>
                      <a:pt x="51" y="443"/>
                      <a:pt x="51" y="443"/>
                      <a:pt x="51" y="443"/>
                    </a:cubicBezTo>
                    <a:cubicBezTo>
                      <a:pt x="51" y="443"/>
                      <a:pt x="57" y="449"/>
                      <a:pt x="57" y="449"/>
                    </a:cubicBezTo>
                    <a:cubicBezTo>
                      <a:pt x="57" y="449"/>
                      <a:pt x="57" y="450"/>
                      <a:pt x="57" y="450"/>
                    </a:cubicBezTo>
                    <a:cubicBezTo>
                      <a:pt x="57" y="450"/>
                      <a:pt x="63" y="457"/>
                      <a:pt x="63" y="457"/>
                    </a:cubicBezTo>
                    <a:cubicBezTo>
                      <a:pt x="63" y="457"/>
                      <a:pt x="64" y="457"/>
                      <a:pt x="64" y="457"/>
                    </a:cubicBezTo>
                    <a:cubicBezTo>
                      <a:pt x="64" y="457"/>
                      <a:pt x="66" y="457"/>
                      <a:pt x="66" y="457"/>
                    </a:cubicBezTo>
                    <a:cubicBezTo>
                      <a:pt x="66" y="457"/>
                      <a:pt x="69" y="457"/>
                      <a:pt x="69" y="457"/>
                    </a:cubicBezTo>
                    <a:cubicBezTo>
                      <a:pt x="69" y="457"/>
                      <a:pt x="74" y="466"/>
                      <a:pt x="74" y="466"/>
                    </a:cubicBezTo>
                    <a:cubicBezTo>
                      <a:pt x="74" y="466"/>
                      <a:pt x="75" y="466"/>
                      <a:pt x="75" y="466"/>
                    </a:cubicBezTo>
                    <a:cubicBezTo>
                      <a:pt x="75" y="466"/>
                      <a:pt x="80" y="435"/>
                      <a:pt x="80" y="435"/>
                    </a:cubicBezTo>
                    <a:cubicBezTo>
                      <a:pt x="80" y="435"/>
                      <a:pt x="80" y="433"/>
                      <a:pt x="80" y="433"/>
                    </a:cubicBezTo>
                    <a:cubicBezTo>
                      <a:pt x="80" y="433"/>
                      <a:pt x="85" y="467"/>
                      <a:pt x="85" y="467"/>
                    </a:cubicBezTo>
                    <a:cubicBezTo>
                      <a:pt x="85" y="467"/>
                      <a:pt x="88" y="469"/>
                      <a:pt x="88" y="469"/>
                    </a:cubicBezTo>
                    <a:cubicBezTo>
                      <a:pt x="88" y="469"/>
                      <a:pt x="91" y="460"/>
                      <a:pt x="91" y="460"/>
                    </a:cubicBezTo>
                    <a:cubicBezTo>
                      <a:pt x="91" y="460"/>
                      <a:pt x="91" y="458"/>
                      <a:pt x="91" y="458"/>
                    </a:cubicBezTo>
                    <a:cubicBezTo>
                      <a:pt x="91" y="458"/>
                      <a:pt x="94" y="408"/>
                      <a:pt x="94" y="408"/>
                    </a:cubicBezTo>
                    <a:cubicBezTo>
                      <a:pt x="94" y="408"/>
                      <a:pt x="97" y="458"/>
                      <a:pt x="97" y="458"/>
                    </a:cubicBezTo>
                    <a:cubicBezTo>
                      <a:pt x="97" y="458"/>
                      <a:pt x="102" y="476"/>
                      <a:pt x="102" y="476"/>
                    </a:cubicBezTo>
                    <a:cubicBezTo>
                      <a:pt x="102" y="476"/>
                      <a:pt x="103" y="477"/>
                      <a:pt x="103" y="477"/>
                    </a:cubicBezTo>
                    <a:cubicBezTo>
                      <a:pt x="103" y="477"/>
                      <a:pt x="107" y="452"/>
                      <a:pt x="107" y="452"/>
                    </a:cubicBezTo>
                    <a:cubicBezTo>
                      <a:pt x="107" y="452"/>
                      <a:pt x="108" y="453"/>
                      <a:pt x="108" y="453"/>
                    </a:cubicBezTo>
                    <a:cubicBezTo>
                      <a:pt x="108" y="453"/>
                      <a:pt x="113" y="485"/>
                      <a:pt x="113" y="485"/>
                    </a:cubicBezTo>
                    <a:cubicBezTo>
                      <a:pt x="113" y="485"/>
                      <a:pt x="114" y="486"/>
                      <a:pt x="114" y="486"/>
                    </a:cubicBezTo>
                    <a:cubicBezTo>
                      <a:pt x="114" y="486"/>
                      <a:pt x="119" y="489"/>
                      <a:pt x="119" y="489"/>
                    </a:cubicBezTo>
                    <a:cubicBezTo>
                      <a:pt x="119" y="489"/>
                      <a:pt x="122" y="489"/>
                      <a:pt x="122" y="489"/>
                    </a:cubicBezTo>
                    <a:cubicBezTo>
                      <a:pt x="122" y="489"/>
                      <a:pt x="125" y="490"/>
                      <a:pt x="125" y="490"/>
                    </a:cubicBezTo>
                    <a:cubicBezTo>
                      <a:pt x="125" y="490"/>
                      <a:pt x="125" y="491"/>
                      <a:pt x="125" y="491"/>
                    </a:cubicBezTo>
                    <a:cubicBezTo>
                      <a:pt x="125" y="491"/>
                      <a:pt x="130" y="493"/>
                      <a:pt x="130" y="493"/>
                    </a:cubicBezTo>
                    <a:cubicBezTo>
                      <a:pt x="130" y="493"/>
                      <a:pt x="131" y="493"/>
                      <a:pt x="131" y="493"/>
                    </a:cubicBezTo>
                    <a:cubicBezTo>
                      <a:pt x="131" y="493"/>
                      <a:pt x="136" y="494"/>
                      <a:pt x="136" y="494"/>
                    </a:cubicBezTo>
                    <a:cubicBezTo>
                      <a:pt x="136" y="494"/>
                      <a:pt x="136" y="494"/>
                      <a:pt x="136" y="494"/>
                    </a:cubicBezTo>
                    <a:cubicBezTo>
                      <a:pt x="136" y="494"/>
                      <a:pt x="142" y="496"/>
                      <a:pt x="142" y="496"/>
                    </a:cubicBezTo>
                    <a:cubicBezTo>
                      <a:pt x="142" y="496"/>
                      <a:pt x="143" y="496"/>
                      <a:pt x="143" y="496"/>
                    </a:cubicBezTo>
                    <a:cubicBezTo>
                      <a:pt x="143" y="496"/>
                      <a:pt x="146" y="495"/>
                      <a:pt x="146" y="495"/>
                    </a:cubicBezTo>
                    <a:cubicBezTo>
                      <a:pt x="146" y="495"/>
                      <a:pt x="148" y="495"/>
                      <a:pt x="148" y="495"/>
                    </a:cubicBezTo>
                    <a:cubicBezTo>
                      <a:pt x="148" y="495"/>
                      <a:pt x="153" y="498"/>
                      <a:pt x="153" y="498"/>
                    </a:cubicBezTo>
                    <a:cubicBezTo>
                      <a:pt x="153" y="498"/>
                      <a:pt x="154" y="499"/>
                      <a:pt x="154" y="499"/>
                    </a:cubicBezTo>
                    <a:cubicBezTo>
                      <a:pt x="154" y="499"/>
                      <a:pt x="159" y="497"/>
                      <a:pt x="159" y="497"/>
                    </a:cubicBezTo>
                    <a:cubicBezTo>
                      <a:pt x="159" y="497"/>
                      <a:pt x="161" y="497"/>
                      <a:pt x="161" y="497"/>
                    </a:cubicBezTo>
                    <a:cubicBezTo>
                      <a:pt x="161" y="497"/>
                      <a:pt x="165" y="498"/>
                      <a:pt x="165" y="498"/>
                    </a:cubicBezTo>
                    <a:cubicBezTo>
                      <a:pt x="165" y="498"/>
                      <a:pt x="165" y="498"/>
                      <a:pt x="165" y="498"/>
                    </a:cubicBezTo>
                    <a:cubicBezTo>
                      <a:pt x="165" y="498"/>
                      <a:pt x="168" y="499"/>
                      <a:pt x="168" y="499"/>
                    </a:cubicBezTo>
                    <a:cubicBezTo>
                      <a:pt x="168" y="499"/>
                      <a:pt x="170" y="499"/>
                      <a:pt x="170" y="499"/>
                    </a:cubicBezTo>
                    <a:cubicBezTo>
                      <a:pt x="170" y="499"/>
                      <a:pt x="175" y="498"/>
                      <a:pt x="175" y="498"/>
                    </a:cubicBezTo>
                    <a:cubicBezTo>
                      <a:pt x="175" y="498"/>
                      <a:pt x="176" y="498"/>
                      <a:pt x="176" y="498"/>
                    </a:cubicBezTo>
                    <a:cubicBezTo>
                      <a:pt x="176" y="498"/>
                      <a:pt x="181" y="499"/>
                      <a:pt x="181" y="499"/>
                    </a:cubicBezTo>
                    <a:cubicBezTo>
                      <a:pt x="181" y="499"/>
                      <a:pt x="185" y="499"/>
                      <a:pt x="185" y="499"/>
                    </a:cubicBezTo>
                    <a:cubicBezTo>
                      <a:pt x="185" y="499"/>
                      <a:pt x="187" y="499"/>
                      <a:pt x="187" y="499"/>
                    </a:cubicBezTo>
                    <a:cubicBezTo>
                      <a:pt x="187" y="499"/>
                      <a:pt x="189" y="499"/>
                      <a:pt x="189" y="499"/>
                    </a:cubicBezTo>
                    <a:cubicBezTo>
                      <a:pt x="189" y="499"/>
                      <a:pt x="193" y="498"/>
                      <a:pt x="193" y="498"/>
                    </a:cubicBezTo>
                    <a:cubicBezTo>
                      <a:pt x="193" y="498"/>
                      <a:pt x="193" y="498"/>
                      <a:pt x="193" y="498"/>
                    </a:cubicBezTo>
                    <a:cubicBezTo>
                      <a:pt x="193" y="498"/>
                      <a:pt x="198" y="499"/>
                      <a:pt x="198" y="499"/>
                    </a:cubicBezTo>
                    <a:cubicBezTo>
                      <a:pt x="198" y="499"/>
                      <a:pt x="199" y="499"/>
                      <a:pt x="199" y="499"/>
                    </a:cubicBezTo>
                    <a:cubicBezTo>
                      <a:pt x="199" y="499"/>
                      <a:pt x="204" y="500"/>
                      <a:pt x="204" y="500"/>
                    </a:cubicBezTo>
                    <a:cubicBezTo>
                      <a:pt x="204" y="500"/>
                      <a:pt x="205" y="500"/>
                      <a:pt x="205" y="500"/>
                    </a:cubicBezTo>
                    <a:cubicBezTo>
                      <a:pt x="205" y="500"/>
                      <a:pt x="210" y="499"/>
                      <a:pt x="210" y="499"/>
                    </a:cubicBezTo>
                    <a:cubicBezTo>
                      <a:pt x="210" y="499"/>
                      <a:pt x="210" y="499"/>
                      <a:pt x="210" y="499"/>
                    </a:cubicBezTo>
                    <a:cubicBezTo>
                      <a:pt x="210" y="499"/>
                      <a:pt x="215" y="500"/>
                      <a:pt x="215" y="500"/>
                    </a:cubicBezTo>
                    <a:cubicBezTo>
                      <a:pt x="215" y="500"/>
                      <a:pt x="216" y="500"/>
                      <a:pt x="216" y="500"/>
                    </a:cubicBezTo>
                    <a:cubicBezTo>
                      <a:pt x="216" y="500"/>
                      <a:pt x="220" y="501"/>
                      <a:pt x="220" y="501"/>
                    </a:cubicBezTo>
                    <a:cubicBezTo>
                      <a:pt x="220" y="501"/>
                      <a:pt x="223" y="500"/>
                      <a:pt x="223" y="500"/>
                    </a:cubicBezTo>
                    <a:cubicBezTo>
                      <a:pt x="223" y="500"/>
                      <a:pt x="226" y="500"/>
                      <a:pt x="226" y="500"/>
                    </a:cubicBezTo>
                    <a:cubicBezTo>
                      <a:pt x="226" y="500"/>
                      <a:pt x="228" y="500"/>
                      <a:pt x="228" y="500"/>
                    </a:cubicBezTo>
                    <a:cubicBezTo>
                      <a:pt x="228" y="500"/>
                      <a:pt x="232" y="501"/>
                      <a:pt x="232" y="501"/>
                    </a:cubicBezTo>
                    <a:cubicBezTo>
                      <a:pt x="232" y="501"/>
                      <a:pt x="236" y="501"/>
                      <a:pt x="236" y="501"/>
                    </a:cubicBezTo>
                    <a:cubicBezTo>
                      <a:pt x="236" y="501"/>
                      <a:pt x="238" y="501"/>
                      <a:pt x="238" y="501"/>
                    </a:cubicBezTo>
                    <a:cubicBezTo>
                      <a:pt x="238" y="501"/>
                      <a:pt x="239" y="501"/>
                      <a:pt x="239" y="501"/>
                    </a:cubicBezTo>
                    <a:cubicBezTo>
                      <a:pt x="239" y="501"/>
                      <a:pt x="243" y="501"/>
                      <a:pt x="243" y="501"/>
                    </a:cubicBezTo>
                    <a:cubicBezTo>
                      <a:pt x="243" y="501"/>
                      <a:pt x="244" y="501"/>
                      <a:pt x="244" y="501"/>
                    </a:cubicBezTo>
                    <a:cubicBezTo>
                      <a:pt x="244" y="501"/>
                      <a:pt x="247" y="501"/>
                      <a:pt x="247" y="501"/>
                    </a:cubicBezTo>
                    <a:cubicBezTo>
                      <a:pt x="247" y="501"/>
                      <a:pt x="250" y="501"/>
                      <a:pt x="250" y="501"/>
                    </a:cubicBezTo>
                    <a:cubicBezTo>
                      <a:pt x="250" y="501"/>
                      <a:pt x="253" y="502"/>
                      <a:pt x="253" y="502"/>
                    </a:cubicBezTo>
                    <a:cubicBezTo>
                      <a:pt x="253" y="502"/>
                      <a:pt x="259" y="501"/>
                      <a:pt x="259" y="501"/>
                    </a:cubicBezTo>
                    <a:cubicBezTo>
                      <a:pt x="259" y="501"/>
                      <a:pt x="261" y="502"/>
                      <a:pt x="261" y="502"/>
                    </a:cubicBezTo>
                    <a:cubicBezTo>
                      <a:pt x="261" y="502"/>
                      <a:pt x="262" y="501"/>
                      <a:pt x="262" y="501"/>
                    </a:cubicBezTo>
                    <a:cubicBezTo>
                      <a:pt x="262" y="501"/>
                      <a:pt x="266" y="502"/>
                      <a:pt x="266" y="502"/>
                    </a:cubicBezTo>
                    <a:cubicBezTo>
                      <a:pt x="266" y="502"/>
                      <a:pt x="267" y="502"/>
                      <a:pt x="267" y="502"/>
                    </a:cubicBezTo>
                    <a:cubicBezTo>
                      <a:pt x="267" y="502"/>
                      <a:pt x="271" y="501"/>
                      <a:pt x="271" y="501"/>
                    </a:cubicBezTo>
                    <a:cubicBezTo>
                      <a:pt x="271" y="501"/>
                      <a:pt x="273" y="501"/>
                      <a:pt x="273" y="501"/>
                    </a:cubicBezTo>
                    <a:cubicBezTo>
                      <a:pt x="273" y="501"/>
                      <a:pt x="278" y="502"/>
                      <a:pt x="278" y="502"/>
                    </a:cubicBezTo>
                    <a:cubicBezTo>
                      <a:pt x="278" y="502"/>
                      <a:pt x="278" y="502"/>
                      <a:pt x="278" y="502"/>
                    </a:cubicBezTo>
                    <a:cubicBezTo>
                      <a:pt x="278" y="502"/>
                      <a:pt x="280" y="502"/>
                      <a:pt x="280" y="502"/>
                    </a:cubicBezTo>
                    <a:cubicBezTo>
                      <a:pt x="280" y="502"/>
                      <a:pt x="284" y="502"/>
                      <a:pt x="284" y="502"/>
                    </a:cubicBezTo>
                    <a:cubicBezTo>
                      <a:pt x="284" y="502"/>
                      <a:pt x="288" y="502"/>
                      <a:pt x="288" y="502"/>
                    </a:cubicBezTo>
                    <a:cubicBezTo>
                      <a:pt x="288" y="502"/>
                      <a:pt x="291" y="502"/>
                      <a:pt x="291" y="502"/>
                    </a:cubicBezTo>
                    <a:cubicBezTo>
                      <a:pt x="291" y="502"/>
                      <a:pt x="293" y="503"/>
                      <a:pt x="293" y="503"/>
                    </a:cubicBezTo>
                    <a:cubicBezTo>
                      <a:pt x="293" y="503"/>
                      <a:pt x="296" y="502"/>
                      <a:pt x="296" y="502"/>
                    </a:cubicBezTo>
                    <a:cubicBezTo>
                      <a:pt x="296" y="502"/>
                      <a:pt x="298" y="502"/>
                      <a:pt x="298" y="502"/>
                    </a:cubicBezTo>
                    <a:cubicBezTo>
                      <a:pt x="298" y="502"/>
                      <a:pt x="300" y="502"/>
                      <a:pt x="300" y="502"/>
                    </a:cubicBezTo>
                    <a:cubicBezTo>
                      <a:pt x="300" y="502"/>
                      <a:pt x="306" y="503"/>
                      <a:pt x="306" y="503"/>
                    </a:cubicBezTo>
                    <a:cubicBezTo>
                      <a:pt x="306" y="503"/>
                      <a:pt x="309" y="503"/>
                      <a:pt x="309" y="503"/>
                    </a:cubicBezTo>
                    <a:cubicBezTo>
                      <a:pt x="309" y="503"/>
                      <a:pt x="311" y="502"/>
                      <a:pt x="311" y="502"/>
                    </a:cubicBezTo>
                    <a:cubicBezTo>
                      <a:pt x="311" y="502"/>
                      <a:pt x="315" y="503"/>
                      <a:pt x="315" y="503"/>
                    </a:cubicBezTo>
                    <a:cubicBezTo>
                      <a:pt x="315" y="503"/>
                      <a:pt x="316" y="502"/>
                      <a:pt x="316" y="502"/>
                    </a:cubicBezTo>
                    <a:cubicBezTo>
                      <a:pt x="316" y="502"/>
                      <a:pt x="318" y="502"/>
                      <a:pt x="318" y="502"/>
                    </a:cubicBezTo>
                    <a:cubicBezTo>
                      <a:pt x="318" y="502"/>
                      <a:pt x="322" y="503"/>
                      <a:pt x="322" y="503"/>
                    </a:cubicBezTo>
                    <a:cubicBezTo>
                      <a:pt x="322" y="503"/>
                      <a:pt x="323" y="503"/>
                      <a:pt x="323" y="503"/>
                    </a:cubicBezTo>
                    <a:cubicBezTo>
                      <a:pt x="323" y="503"/>
                      <a:pt x="324" y="503"/>
                      <a:pt x="324" y="503"/>
                    </a:cubicBezTo>
                    <a:cubicBezTo>
                      <a:pt x="324" y="503"/>
                      <a:pt x="331" y="503"/>
                      <a:pt x="331" y="503"/>
                    </a:cubicBezTo>
                    <a:cubicBezTo>
                      <a:pt x="331" y="503"/>
                      <a:pt x="333" y="503"/>
                      <a:pt x="333" y="503"/>
                    </a:cubicBezTo>
                    <a:cubicBezTo>
                      <a:pt x="333" y="503"/>
                      <a:pt x="337" y="503"/>
                      <a:pt x="337" y="503"/>
                    </a:cubicBezTo>
                    <a:cubicBezTo>
                      <a:pt x="337" y="503"/>
                      <a:pt x="337" y="503"/>
                      <a:pt x="337" y="503"/>
                    </a:cubicBezTo>
                    <a:cubicBezTo>
                      <a:pt x="337" y="503"/>
                      <a:pt x="340" y="503"/>
                      <a:pt x="340" y="503"/>
                    </a:cubicBezTo>
                    <a:cubicBezTo>
                      <a:pt x="340" y="503"/>
                      <a:pt x="343" y="503"/>
                      <a:pt x="343" y="503"/>
                    </a:cubicBezTo>
                    <a:cubicBezTo>
                      <a:pt x="343" y="503"/>
                      <a:pt x="346" y="503"/>
                      <a:pt x="346" y="503"/>
                    </a:cubicBezTo>
                    <a:cubicBezTo>
                      <a:pt x="346" y="503"/>
                      <a:pt x="348" y="503"/>
                      <a:pt x="348" y="503"/>
                    </a:cubicBezTo>
                    <a:cubicBezTo>
                      <a:pt x="348" y="503"/>
                      <a:pt x="353" y="503"/>
                      <a:pt x="353" y="503"/>
                    </a:cubicBezTo>
                    <a:cubicBezTo>
                      <a:pt x="353" y="503"/>
                      <a:pt x="357" y="503"/>
                      <a:pt x="357" y="503"/>
                    </a:cubicBezTo>
                    <a:cubicBezTo>
                      <a:pt x="357" y="503"/>
                      <a:pt x="358" y="504"/>
                      <a:pt x="358" y="504"/>
                    </a:cubicBezTo>
                    <a:cubicBezTo>
                      <a:pt x="358" y="504"/>
                      <a:pt x="362" y="503"/>
                      <a:pt x="362" y="503"/>
                    </a:cubicBezTo>
                    <a:cubicBezTo>
                      <a:pt x="362" y="503"/>
                      <a:pt x="364" y="503"/>
                      <a:pt x="364" y="503"/>
                    </a:cubicBezTo>
                    <a:cubicBezTo>
                      <a:pt x="364" y="503"/>
                      <a:pt x="366" y="504"/>
                      <a:pt x="366" y="504"/>
                    </a:cubicBezTo>
                    <a:cubicBezTo>
                      <a:pt x="366" y="504"/>
                      <a:pt x="368" y="503"/>
                      <a:pt x="368" y="503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0" name="Freeform 149"/>
              <p:cNvSpPr>
                <a:spLocks/>
              </p:cNvSpPr>
              <p:nvPr/>
            </p:nvSpPr>
            <p:spPr bwMode="auto">
              <a:xfrm>
                <a:off x="-4630738" y="2424113"/>
                <a:ext cx="2328863" cy="496888"/>
              </a:xfrm>
              <a:custGeom>
                <a:avLst/>
                <a:gdLst>
                  <a:gd name="T0" fmla="*/ 48 w 3938"/>
                  <a:gd name="T1" fmla="*/ 838 h 839"/>
                  <a:gd name="T2" fmla="*/ 113 w 3938"/>
                  <a:gd name="T3" fmla="*/ 838 h 839"/>
                  <a:gd name="T4" fmla="*/ 176 w 3938"/>
                  <a:gd name="T5" fmla="*/ 832 h 839"/>
                  <a:gd name="T6" fmla="*/ 238 w 3938"/>
                  <a:gd name="T7" fmla="*/ 837 h 839"/>
                  <a:gd name="T8" fmla="*/ 299 w 3938"/>
                  <a:gd name="T9" fmla="*/ 838 h 839"/>
                  <a:gd name="T10" fmla="*/ 360 w 3938"/>
                  <a:gd name="T11" fmla="*/ 836 h 839"/>
                  <a:gd name="T12" fmla="*/ 425 w 3938"/>
                  <a:gd name="T13" fmla="*/ 833 h 839"/>
                  <a:gd name="T14" fmla="*/ 487 w 3938"/>
                  <a:gd name="T15" fmla="*/ 832 h 839"/>
                  <a:gd name="T16" fmla="*/ 549 w 3938"/>
                  <a:gd name="T17" fmla="*/ 833 h 839"/>
                  <a:gd name="T18" fmla="*/ 611 w 3938"/>
                  <a:gd name="T19" fmla="*/ 837 h 839"/>
                  <a:gd name="T20" fmla="*/ 673 w 3938"/>
                  <a:gd name="T21" fmla="*/ 836 h 839"/>
                  <a:gd name="T22" fmla="*/ 736 w 3938"/>
                  <a:gd name="T23" fmla="*/ 815 h 839"/>
                  <a:gd name="T24" fmla="*/ 798 w 3938"/>
                  <a:gd name="T25" fmla="*/ 814 h 839"/>
                  <a:gd name="T26" fmla="*/ 860 w 3938"/>
                  <a:gd name="T27" fmla="*/ 835 h 839"/>
                  <a:gd name="T28" fmla="*/ 922 w 3938"/>
                  <a:gd name="T29" fmla="*/ 834 h 839"/>
                  <a:gd name="T30" fmla="*/ 985 w 3938"/>
                  <a:gd name="T31" fmla="*/ 769 h 839"/>
                  <a:gd name="T32" fmla="*/ 1045 w 3938"/>
                  <a:gd name="T33" fmla="*/ 799 h 839"/>
                  <a:gd name="T34" fmla="*/ 1106 w 3938"/>
                  <a:gd name="T35" fmla="*/ 837 h 839"/>
                  <a:gd name="T36" fmla="*/ 1170 w 3938"/>
                  <a:gd name="T37" fmla="*/ 837 h 839"/>
                  <a:gd name="T38" fmla="*/ 1233 w 3938"/>
                  <a:gd name="T39" fmla="*/ 838 h 839"/>
                  <a:gd name="T40" fmla="*/ 1296 w 3938"/>
                  <a:gd name="T41" fmla="*/ 797 h 839"/>
                  <a:gd name="T42" fmla="*/ 1357 w 3938"/>
                  <a:gd name="T43" fmla="*/ 838 h 839"/>
                  <a:gd name="T44" fmla="*/ 1417 w 3938"/>
                  <a:gd name="T45" fmla="*/ 838 h 839"/>
                  <a:gd name="T46" fmla="*/ 1481 w 3938"/>
                  <a:gd name="T47" fmla="*/ 839 h 839"/>
                  <a:gd name="T48" fmla="*/ 1543 w 3938"/>
                  <a:gd name="T49" fmla="*/ 839 h 839"/>
                  <a:gd name="T50" fmla="*/ 1605 w 3938"/>
                  <a:gd name="T51" fmla="*/ 839 h 839"/>
                  <a:gd name="T52" fmla="*/ 1666 w 3938"/>
                  <a:gd name="T53" fmla="*/ 839 h 839"/>
                  <a:gd name="T54" fmla="*/ 1731 w 3938"/>
                  <a:gd name="T55" fmla="*/ 839 h 839"/>
                  <a:gd name="T56" fmla="*/ 1793 w 3938"/>
                  <a:gd name="T57" fmla="*/ 838 h 839"/>
                  <a:gd name="T58" fmla="*/ 1854 w 3938"/>
                  <a:gd name="T59" fmla="*/ 839 h 839"/>
                  <a:gd name="T60" fmla="*/ 1916 w 3938"/>
                  <a:gd name="T61" fmla="*/ 837 h 839"/>
                  <a:gd name="T62" fmla="*/ 1980 w 3938"/>
                  <a:gd name="T63" fmla="*/ 734 h 839"/>
                  <a:gd name="T64" fmla="*/ 2042 w 3938"/>
                  <a:gd name="T65" fmla="*/ 836 h 839"/>
                  <a:gd name="T66" fmla="*/ 2105 w 3938"/>
                  <a:gd name="T67" fmla="*/ 837 h 839"/>
                  <a:gd name="T68" fmla="*/ 2167 w 3938"/>
                  <a:gd name="T69" fmla="*/ 822 h 839"/>
                  <a:gd name="T70" fmla="*/ 2228 w 3938"/>
                  <a:gd name="T71" fmla="*/ 839 h 839"/>
                  <a:gd name="T72" fmla="*/ 2291 w 3938"/>
                  <a:gd name="T73" fmla="*/ 839 h 839"/>
                  <a:gd name="T74" fmla="*/ 2353 w 3938"/>
                  <a:gd name="T75" fmla="*/ 839 h 839"/>
                  <a:gd name="T76" fmla="*/ 2414 w 3938"/>
                  <a:gd name="T77" fmla="*/ 839 h 839"/>
                  <a:gd name="T78" fmla="*/ 2477 w 3938"/>
                  <a:gd name="T79" fmla="*/ 838 h 839"/>
                  <a:gd name="T80" fmla="*/ 2540 w 3938"/>
                  <a:gd name="T81" fmla="*/ 608 h 839"/>
                  <a:gd name="T82" fmla="*/ 2601 w 3938"/>
                  <a:gd name="T83" fmla="*/ 839 h 839"/>
                  <a:gd name="T84" fmla="*/ 2665 w 3938"/>
                  <a:gd name="T85" fmla="*/ 838 h 839"/>
                  <a:gd name="T86" fmla="*/ 2726 w 3938"/>
                  <a:gd name="T87" fmla="*/ 838 h 839"/>
                  <a:gd name="T88" fmla="*/ 2789 w 3938"/>
                  <a:gd name="T89" fmla="*/ 839 h 839"/>
                  <a:gd name="T90" fmla="*/ 2851 w 3938"/>
                  <a:gd name="T91" fmla="*/ 839 h 839"/>
                  <a:gd name="T92" fmla="*/ 2913 w 3938"/>
                  <a:gd name="T93" fmla="*/ 837 h 839"/>
                  <a:gd name="T94" fmla="*/ 2974 w 3938"/>
                  <a:gd name="T95" fmla="*/ 838 h 839"/>
                  <a:gd name="T96" fmla="*/ 3038 w 3938"/>
                  <a:gd name="T97" fmla="*/ 835 h 839"/>
                  <a:gd name="T98" fmla="*/ 3100 w 3938"/>
                  <a:gd name="T99" fmla="*/ 820 h 839"/>
                  <a:gd name="T100" fmla="*/ 3161 w 3938"/>
                  <a:gd name="T101" fmla="*/ 838 h 839"/>
                  <a:gd name="T102" fmla="*/ 3222 w 3938"/>
                  <a:gd name="T103" fmla="*/ 838 h 839"/>
                  <a:gd name="T104" fmla="*/ 3284 w 3938"/>
                  <a:gd name="T105" fmla="*/ 837 h 839"/>
                  <a:gd name="T106" fmla="*/ 3347 w 3938"/>
                  <a:gd name="T107" fmla="*/ 838 h 839"/>
                  <a:gd name="T108" fmla="*/ 3410 w 3938"/>
                  <a:gd name="T109" fmla="*/ 837 h 839"/>
                  <a:gd name="T110" fmla="*/ 3471 w 3938"/>
                  <a:gd name="T111" fmla="*/ 835 h 839"/>
                  <a:gd name="T112" fmla="*/ 3535 w 3938"/>
                  <a:gd name="T113" fmla="*/ 833 h 839"/>
                  <a:gd name="T114" fmla="*/ 3598 w 3938"/>
                  <a:gd name="T115" fmla="*/ 824 h 839"/>
                  <a:gd name="T116" fmla="*/ 3660 w 3938"/>
                  <a:gd name="T117" fmla="*/ 670 h 839"/>
                  <a:gd name="T118" fmla="*/ 3720 w 3938"/>
                  <a:gd name="T119" fmla="*/ 644 h 839"/>
                  <a:gd name="T120" fmla="*/ 3784 w 3938"/>
                  <a:gd name="T121" fmla="*/ 819 h 839"/>
                  <a:gd name="T122" fmla="*/ 3844 w 3938"/>
                  <a:gd name="T123" fmla="*/ 830 h 839"/>
                  <a:gd name="T124" fmla="*/ 3909 w 3938"/>
                  <a:gd name="T125" fmla="*/ 802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38" h="839">
                    <a:moveTo>
                      <a:pt x="0" y="838"/>
                    </a:moveTo>
                    <a:lnTo>
                      <a:pt x="0" y="838"/>
                    </a:lnTo>
                    <a:cubicBezTo>
                      <a:pt x="0" y="838"/>
                      <a:pt x="0" y="838"/>
                      <a:pt x="0" y="838"/>
                    </a:cubicBezTo>
                    <a:cubicBezTo>
                      <a:pt x="0" y="838"/>
                      <a:pt x="1" y="838"/>
                      <a:pt x="1" y="838"/>
                    </a:cubicBezTo>
                    <a:cubicBezTo>
                      <a:pt x="1" y="838"/>
                      <a:pt x="3" y="838"/>
                      <a:pt x="3" y="838"/>
                    </a:cubicBezTo>
                    <a:cubicBezTo>
                      <a:pt x="3" y="838"/>
                      <a:pt x="5" y="838"/>
                      <a:pt x="5" y="838"/>
                    </a:cubicBezTo>
                    <a:cubicBezTo>
                      <a:pt x="5" y="838"/>
                      <a:pt x="7" y="838"/>
                      <a:pt x="7" y="838"/>
                    </a:cubicBezTo>
                    <a:cubicBezTo>
                      <a:pt x="7" y="838"/>
                      <a:pt x="9" y="838"/>
                      <a:pt x="9" y="838"/>
                    </a:cubicBezTo>
                    <a:cubicBezTo>
                      <a:pt x="9" y="838"/>
                      <a:pt x="12" y="838"/>
                      <a:pt x="12" y="838"/>
                    </a:cubicBezTo>
                    <a:cubicBezTo>
                      <a:pt x="12" y="838"/>
                      <a:pt x="16" y="838"/>
                      <a:pt x="16" y="838"/>
                    </a:cubicBezTo>
                    <a:cubicBezTo>
                      <a:pt x="16" y="838"/>
                      <a:pt x="20" y="838"/>
                      <a:pt x="20" y="838"/>
                    </a:cubicBezTo>
                    <a:cubicBezTo>
                      <a:pt x="20" y="838"/>
                      <a:pt x="22" y="838"/>
                      <a:pt x="22" y="838"/>
                    </a:cubicBezTo>
                    <a:cubicBezTo>
                      <a:pt x="22" y="838"/>
                      <a:pt x="27" y="838"/>
                      <a:pt x="27" y="838"/>
                    </a:cubicBezTo>
                    <a:cubicBezTo>
                      <a:pt x="27" y="838"/>
                      <a:pt x="29" y="838"/>
                      <a:pt x="29" y="838"/>
                    </a:cubicBezTo>
                    <a:cubicBezTo>
                      <a:pt x="29" y="838"/>
                      <a:pt x="30" y="838"/>
                      <a:pt x="30" y="838"/>
                    </a:cubicBezTo>
                    <a:cubicBezTo>
                      <a:pt x="30" y="838"/>
                      <a:pt x="35" y="838"/>
                      <a:pt x="35" y="838"/>
                    </a:cubicBezTo>
                    <a:cubicBezTo>
                      <a:pt x="35" y="838"/>
                      <a:pt x="37" y="838"/>
                      <a:pt x="37" y="838"/>
                    </a:cubicBezTo>
                    <a:cubicBezTo>
                      <a:pt x="37" y="838"/>
                      <a:pt x="40" y="838"/>
                      <a:pt x="40" y="838"/>
                    </a:cubicBezTo>
                    <a:cubicBezTo>
                      <a:pt x="40" y="838"/>
                      <a:pt x="41" y="838"/>
                      <a:pt x="41" y="838"/>
                    </a:cubicBezTo>
                    <a:cubicBezTo>
                      <a:pt x="41" y="838"/>
                      <a:pt x="43" y="838"/>
                      <a:pt x="43" y="838"/>
                    </a:cubicBezTo>
                    <a:cubicBezTo>
                      <a:pt x="43" y="838"/>
                      <a:pt x="46" y="838"/>
                      <a:pt x="46" y="838"/>
                    </a:cubicBezTo>
                    <a:cubicBezTo>
                      <a:pt x="46" y="838"/>
                      <a:pt x="48" y="838"/>
                      <a:pt x="48" y="838"/>
                    </a:cubicBezTo>
                    <a:cubicBezTo>
                      <a:pt x="48" y="838"/>
                      <a:pt x="54" y="838"/>
                      <a:pt x="54" y="838"/>
                    </a:cubicBezTo>
                    <a:cubicBezTo>
                      <a:pt x="54" y="838"/>
                      <a:pt x="55" y="838"/>
                      <a:pt x="55" y="838"/>
                    </a:cubicBezTo>
                    <a:cubicBezTo>
                      <a:pt x="55" y="838"/>
                      <a:pt x="59" y="838"/>
                      <a:pt x="59" y="838"/>
                    </a:cubicBezTo>
                    <a:cubicBezTo>
                      <a:pt x="59" y="838"/>
                      <a:pt x="63" y="838"/>
                      <a:pt x="63" y="838"/>
                    </a:cubicBezTo>
                    <a:cubicBezTo>
                      <a:pt x="63" y="838"/>
                      <a:pt x="64" y="838"/>
                      <a:pt x="64" y="838"/>
                    </a:cubicBezTo>
                    <a:cubicBezTo>
                      <a:pt x="64" y="838"/>
                      <a:pt x="68" y="838"/>
                      <a:pt x="68" y="838"/>
                    </a:cubicBezTo>
                    <a:cubicBezTo>
                      <a:pt x="68" y="838"/>
                      <a:pt x="72" y="838"/>
                      <a:pt x="72" y="838"/>
                    </a:cubicBezTo>
                    <a:cubicBezTo>
                      <a:pt x="72" y="838"/>
                      <a:pt x="72" y="838"/>
                      <a:pt x="72" y="838"/>
                    </a:cubicBezTo>
                    <a:cubicBezTo>
                      <a:pt x="72" y="838"/>
                      <a:pt x="76" y="838"/>
                      <a:pt x="76" y="838"/>
                    </a:cubicBezTo>
                    <a:cubicBezTo>
                      <a:pt x="76" y="838"/>
                      <a:pt x="80" y="838"/>
                      <a:pt x="80" y="838"/>
                    </a:cubicBezTo>
                    <a:cubicBezTo>
                      <a:pt x="80" y="838"/>
                      <a:pt x="80" y="838"/>
                      <a:pt x="80" y="838"/>
                    </a:cubicBezTo>
                    <a:cubicBezTo>
                      <a:pt x="80" y="838"/>
                      <a:pt x="84" y="838"/>
                      <a:pt x="84" y="838"/>
                    </a:cubicBezTo>
                    <a:cubicBezTo>
                      <a:pt x="84" y="838"/>
                      <a:pt x="89" y="838"/>
                      <a:pt x="89" y="838"/>
                    </a:cubicBezTo>
                    <a:cubicBezTo>
                      <a:pt x="89" y="838"/>
                      <a:pt x="91" y="838"/>
                      <a:pt x="91" y="838"/>
                    </a:cubicBezTo>
                    <a:cubicBezTo>
                      <a:pt x="91" y="838"/>
                      <a:pt x="95" y="838"/>
                      <a:pt x="95" y="838"/>
                    </a:cubicBezTo>
                    <a:cubicBezTo>
                      <a:pt x="95" y="838"/>
                      <a:pt x="96" y="838"/>
                      <a:pt x="96" y="838"/>
                    </a:cubicBezTo>
                    <a:cubicBezTo>
                      <a:pt x="96" y="838"/>
                      <a:pt x="98" y="838"/>
                      <a:pt x="98" y="838"/>
                    </a:cubicBezTo>
                    <a:cubicBezTo>
                      <a:pt x="98" y="838"/>
                      <a:pt x="99" y="838"/>
                      <a:pt x="99" y="838"/>
                    </a:cubicBezTo>
                    <a:cubicBezTo>
                      <a:pt x="99" y="838"/>
                      <a:pt x="105" y="838"/>
                      <a:pt x="105" y="838"/>
                    </a:cubicBezTo>
                    <a:cubicBezTo>
                      <a:pt x="105" y="838"/>
                      <a:pt x="108" y="838"/>
                      <a:pt x="108" y="838"/>
                    </a:cubicBezTo>
                    <a:cubicBezTo>
                      <a:pt x="108" y="838"/>
                      <a:pt x="112" y="838"/>
                      <a:pt x="112" y="838"/>
                    </a:cubicBezTo>
                    <a:cubicBezTo>
                      <a:pt x="112" y="838"/>
                      <a:pt x="113" y="838"/>
                      <a:pt x="113" y="838"/>
                    </a:cubicBezTo>
                    <a:cubicBezTo>
                      <a:pt x="113" y="838"/>
                      <a:pt x="115" y="838"/>
                      <a:pt x="115" y="838"/>
                    </a:cubicBezTo>
                    <a:cubicBezTo>
                      <a:pt x="115" y="838"/>
                      <a:pt x="119" y="838"/>
                      <a:pt x="119" y="838"/>
                    </a:cubicBezTo>
                    <a:cubicBezTo>
                      <a:pt x="119" y="838"/>
                      <a:pt x="122" y="838"/>
                      <a:pt x="122" y="838"/>
                    </a:cubicBezTo>
                    <a:cubicBezTo>
                      <a:pt x="122" y="838"/>
                      <a:pt x="125" y="838"/>
                      <a:pt x="125" y="838"/>
                    </a:cubicBezTo>
                    <a:cubicBezTo>
                      <a:pt x="125" y="838"/>
                      <a:pt x="126" y="838"/>
                      <a:pt x="126" y="838"/>
                    </a:cubicBezTo>
                    <a:cubicBezTo>
                      <a:pt x="126" y="838"/>
                      <a:pt x="129" y="838"/>
                      <a:pt x="129" y="838"/>
                    </a:cubicBezTo>
                    <a:cubicBezTo>
                      <a:pt x="129" y="838"/>
                      <a:pt x="133" y="838"/>
                      <a:pt x="133" y="838"/>
                    </a:cubicBezTo>
                    <a:cubicBezTo>
                      <a:pt x="133" y="838"/>
                      <a:pt x="136" y="838"/>
                      <a:pt x="136" y="838"/>
                    </a:cubicBezTo>
                    <a:cubicBezTo>
                      <a:pt x="136" y="838"/>
                      <a:pt x="138" y="838"/>
                      <a:pt x="138" y="838"/>
                    </a:cubicBezTo>
                    <a:cubicBezTo>
                      <a:pt x="138" y="838"/>
                      <a:pt x="141" y="837"/>
                      <a:pt x="141" y="837"/>
                    </a:cubicBezTo>
                    <a:cubicBezTo>
                      <a:pt x="141" y="837"/>
                      <a:pt x="143" y="837"/>
                      <a:pt x="143" y="837"/>
                    </a:cubicBezTo>
                    <a:cubicBezTo>
                      <a:pt x="143" y="837"/>
                      <a:pt x="148" y="837"/>
                      <a:pt x="148" y="837"/>
                    </a:cubicBezTo>
                    <a:cubicBezTo>
                      <a:pt x="148" y="837"/>
                      <a:pt x="148" y="837"/>
                      <a:pt x="148" y="837"/>
                    </a:cubicBezTo>
                    <a:cubicBezTo>
                      <a:pt x="148" y="837"/>
                      <a:pt x="149" y="837"/>
                      <a:pt x="149" y="837"/>
                    </a:cubicBezTo>
                    <a:cubicBezTo>
                      <a:pt x="149" y="837"/>
                      <a:pt x="154" y="837"/>
                      <a:pt x="154" y="837"/>
                    </a:cubicBezTo>
                    <a:cubicBezTo>
                      <a:pt x="154" y="837"/>
                      <a:pt x="159" y="836"/>
                      <a:pt x="159" y="836"/>
                    </a:cubicBezTo>
                    <a:cubicBezTo>
                      <a:pt x="159" y="836"/>
                      <a:pt x="162" y="836"/>
                      <a:pt x="162" y="836"/>
                    </a:cubicBezTo>
                    <a:cubicBezTo>
                      <a:pt x="162" y="836"/>
                      <a:pt x="165" y="836"/>
                      <a:pt x="165" y="836"/>
                    </a:cubicBezTo>
                    <a:cubicBezTo>
                      <a:pt x="165" y="836"/>
                      <a:pt x="166" y="836"/>
                      <a:pt x="166" y="836"/>
                    </a:cubicBezTo>
                    <a:cubicBezTo>
                      <a:pt x="166" y="836"/>
                      <a:pt x="170" y="835"/>
                      <a:pt x="170" y="835"/>
                    </a:cubicBezTo>
                    <a:cubicBezTo>
                      <a:pt x="170" y="835"/>
                      <a:pt x="171" y="835"/>
                      <a:pt x="171" y="835"/>
                    </a:cubicBezTo>
                    <a:cubicBezTo>
                      <a:pt x="171" y="835"/>
                      <a:pt x="176" y="832"/>
                      <a:pt x="176" y="832"/>
                    </a:cubicBezTo>
                    <a:cubicBezTo>
                      <a:pt x="176" y="832"/>
                      <a:pt x="176" y="832"/>
                      <a:pt x="176" y="832"/>
                    </a:cubicBezTo>
                    <a:cubicBezTo>
                      <a:pt x="176" y="832"/>
                      <a:pt x="182" y="821"/>
                      <a:pt x="182" y="821"/>
                    </a:cubicBezTo>
                    <a:cubicBezTo>
                      <a:pt x="182" y="821"/>
                      <a:pt x="182" y="821"/>
                      <a:pt x="182" y="821"/>
                    </a:cubicBezTo>
                    <a:cubicBezTo>
                      <a:pt x="182" y="821"/>
                      <a:pt x="187" y="829"/>
                      <a:pt x="187" y="829"/>
                    </a:cubicBezTo>
                    <a:cubicBezTo>
                      <a:pt x="187" y="829"/>
                      <a:pt x="188" y="829"/>
                      <a:pt x="188" y="829"/>
                    </a:cubicBezTo>
                    <a:cubicBezTo>
                      <a:pt x="188" y="829"/>
                      <a:pt x="193" y="822"/>
                      <a:pt x="193" y="822"/>
                    </a:cubicBezTo>
                    <a:cubicBezTo>
                      <a:pt x="193" y="822"/>
                      <a:pt x="193" y="821"/>
                      <a:pt x="193" y="821"/>
                    </a:cubicBezTo>
                    <a:cubicBezTo>
                      <a:pt x="193" y="821"/>
                      <a:pt x="197" y="801"/>
                      <a:pt x="197" y="801"/>
                    </a:cubicBezTo>
                    <a:cubicBezTo>
                      <a:pt x="197" y="801"/>
                      <a:pt x="199" y="808"/>
                      <a:pt x="199" y="808"/>
                    </a:cubicBezTo>
                    <a:cubicBezTo>
                      <a:pt x="199" y="808"/>
                      <a:pt x="204" y="828"/>
                      <a:pt x="204" y="828"/>
                    </a:cubicBezTo>
                    <a:cubicBezTo>
                      <a:pt x="204" y="828"/>
                      <a:pt x="206" y="828"/>
                      <a:pt x="206" y="828"/>
                    </a:cubicBezTo>
                    <a:cubicBezTo>
                      <a:pt x="206" y="828"/>
                      <a:pt x="210" y="818"/>
                      <a:pt x="210" y="818"/>
                    </a:cubicBezTo>
                    <a:cubicBezTo>
                      <a:pt x="210" y="818"/>
                      <a:pt x="212" y="811"/>
                      <a:pt x="212" y="811"/>
                    </a:cubicBezTo>
                    <a:cubicBezTo>
                      <a:pt x="212" y="811"/>
                      <a:pt x="216" y="827"/>
                      <a:pt x="216" y="827"/>
                    </a:cubicBezTo>
                    <a:cubicBezTo>
                      <a:pt x="216" y="827"/>
                      <a:pt x="216" y="828"/>
                      <a:pt x="216" y="828"/>
                    </a:cubicBezTo>
                    <a:cubicBezTo>
                      <a:pt x="216" y="828"/>
                      <a:pt x="221" y="833"/>
                      <a:pt x="221" y="833"/>
                    </a:cubicBezTo>
                    <a:cubicBezTo>
                      <a:pt x="221" y="833"/>
                      <a:pt x="223" y="834"/>
                      <a:pt x="223" y="834"/>
                    </a:cubicBezTo>
                    <a:cubicBezTo>
                      <a:pt x="223" y="834"/>
                      <a:pt x="227" y="832"/>
                      <a:pt x="227" y="832"/>
                    </a:cubicBezTo>
                    <a:cubicBezTo>
                      <a:pt x="227" y="832"/>
                      <a:pt x="227" y="832"/>
                      <a:pt x="227" y="832"/>
                    </a:cubicBezTo>
                    <a:cubicBezTo>
                      <a:pt x="227" y="832"/>
                      <a:pt x="233" y="836"/>
                      <a:pt x="233" y="836"/>
                    </a:cubicBezTo>
                    <a:cubicBezTo>
                      <a:pt x="233" y="836"/>
                      <a:pt x="233" y="836"/>
                      <a:pt x="233" y="836"/>
                    </a:cubicBezTo>
                    <a:cubicBezTo>
                      <a:pt x="233" y="836"/>
                      <a:pt x="238" y="837"/>
                      <a:pt x="238" y="837"/>
                    </a:cubicBezTo>
                    <a:cubicBezTo>
                      <a:pt x="238" y="837"/>
                      <a:pt x="239" y="837"/>
                      <a:pt x="239" y="837"/>
                    </a:cubicBezTo>
                    <a:cubicBezTo>
                      <a:pt x="239" y="837"/>
                      <a:pt x="243" y="837"/>
                      <a:pt x="243" y="837"/>
                    </a:cubicBezTo>
                    <a:cubicBezTo>
                      <a:pt x="243" y="837"/>
                      <a:pt x="245" y="837"/>
                      <a:pt x="245" y="837"/>
                    </a:cubicBezTo>
                    <a:cubicBezTo>
                      <a:pt x="245" y="837"/>
                      <a:pt x="248" y="838"/>
                      <a:pt x="248" y="838"/>
                    </a:cubicBezTo>
                    <a:cubicBezTo>
                      <a:pt x="248" y="838"/>
                      <a:pt x="250" y="837"/>
                      <a:pt x="250" y="837"/>
                    </a:cubicBezTo>
                    <a:cubicBezTo>
                      <a:pt x="250" y="837"/>
                      <a:pt x="255" y="837"/>
                      <a:pt x="255" y="837"/>
                    </a:cubicBezTo>
                    <a:cubicBezTo>
                      <a:pt x="255" y="837"/>
                      <a:pt x="257" y="837"/>
                      <a:pt x="257" y="837"/>
                    </a:cubicBezTo>
                    <a:cubicBezTo>
                      <a:pt x="257" y="837"/>
                      <a:pt x="261" y="837"/>
                      <a:pt x="261" y="837"/>
                    </a:cubicBezTo>
                    <a:cubicBezTo>
                      <a:pt x="261" y="837"/>
                      <a:pt x="263" y="838"/>
                      <a:pt x="263" y="838"/>
                    </a:cubicBezTo>
                    <a:cubicBezTo>
                      <a:pt x="263" y="838"/>
                      <a:pt x="265" y="837"/>
                      <a:pt x="265" y="837"/>
                    </a:cubicBezTo>
                    <a:cubicBezTo>
                      <a:pt x="265" y="837"/>
                      <a:pt x="267" y="838"/>
                      <a:pt x="267" y="838"/>
                    </a:cubicBezTo>
                    <a:cubicBezTo>
                      <a:pt x="267" y="838"/>
                      <a:pt x="271" y="838"/>
                      <a:pt x="271" y="838"/>
                    </a:cubicBezTo>
                    <a:cubicBezTo>
                      <a:pt x="271" y="838"/>
                      <a:pt x="275" y="838"/>
                      <a:pt x="275" y="838"/>
                    </a:cubicBezTo>
                    <a:cubicBezTo>
                      <a:pt x="275" y="838"/>
                      <a:pt x="275" y="838"/>
                      <a:pt x="275" y="838"/>
                    </a:cubicBezTo>
                    <a:cubicBezTo>
                      <a:pt x="275" y="838"/>
                      <a:pt x="278" y="838"/>
                      <a:pt x="278" y="838"/>
                    </a:cubicBezTo>
                    <a:cubicBezTo>
                      <a:pt x="278" y="838"/>
                      <a:pt x="279" y="838"/>
                      <a:pt x="279" y="838"/>
                    </a:cubicBezTo>
                    <a:cubicBezTo>
                      <a:pt x="279" y="838"/>
                      <a:pt x="286" y="838"/>
                      <a:pt x="286" y="838"/>
                    </a:cubicBezTo>
                    <a:cubicBezTo>
                      <a:pt x="286" y="838"/>
                      <a:pt x="287" y="838"/>
                      <a:pt x="287" y="838"/>
                    </a:cubicBezTo>
                    <a:cubicBezTo>
                      <a:pt x="287" y="838"/>
                      <a:pt x="290" y="838"/>
                      <a:pt x="290" y="838"/>
                    </a:cubicBezTo>
                    <a:cubicBezTo>
                      <a:pt x="290" y="838"/>
                      <a:pt x="293" y="838"/>
                      <a:pt x="293" y="838"/>
                    </a:cubicBezTo>
                    <a:cubicBezTo>
                      <a:pt x="293" y="838"/>
                      <a:pt x="296" y="838"/>
                      <a:pt x="296" y="838"/>
                    </a:cubicBezTo>
                    <a:cubicBezTo>
                      <a:pt x="296" y="838"/>
                      <a:pt x="299" y="838"/>
                      <a:pt x="299" y="838"/>
                    </a:cubicBezTo>
                    <a:cubicBezTo>
                      <a:pt x="299" y="838"/>
                      <a:pt x="301" y="838"/>
                      <a:pt x="301" y="838"/>
                    </a:cubicBezTo>
                    <a:cubicBezTo>
                      <a:pt x="301" y="838"/>
                      <a:pt x="306" y="838"/>
                      <a:pt x="306" y="838"/>
                    </a:cubicBezTo>
                    <a:cubicBezTo>
                      <a:pt x="306" y="838"/>
                      <a:pt x="306" y="838"/>
                      <a:pt x="306" y="838"/>
                    </a:cubicBezTo>
                    <a:cubicBezTo>
                      <a:pt x="306" y="838"/>
                      <a:pt x="312" y="838"/>
                      <a:pt x="312" y="838"/>
                    </a:cubicBezTo>
                    <a:cubicBezTo>
                      <a:pt x="312" y="838"/>
                      <a:pt x="314" y="838"/>
                      <a:pt x="314" y="838"/>
                    </a:cubicBezTo>
                    <a:cubicBezTo>
                      <a:pt x="314" y="838"/>
                      <a:pt x="316" y="838"/>
                      <a:pt x="316" y="838"/>
                    </a:cubicBezTo>
                    <a:cubicBezTo>
                      <a:pt x="316" y="838"/>
                      <a:pt x="318" y="838"/>
                      <a:pt x="318" y="838"/>
                    </a:cubicBezTo>
                    <a:cubicBezTo>
                      <a:pt x="318" y="838"/>
                      <a:pt x="322" y="837"/>
                      <a:pt x="322" y="837"/>
                    </a:cubicBezTo>
                    <a:cubicBezTo>
                      <a:pt x="322" y="837"/>
                      <a:pt x="323" y="837"/>
                      <a:pt x="323" y="837"/>
                    </a:cubicBezTo>
                    <a:cubicBezTo>
                      <a:pt x="323" y="837"/>
                      <a:pt x="328" y="838"/>
                      <a:pt x="328" y="838"/>
                    </a:cubicBezTo>
                    <a:cubicBezTo>
                      <a:pt x="328" y="838"/>
                      <a:pt x="330" y="838"/>
                      <a:pt x="330" y="838"/>
                    </a:cubicBezTo>
                    <a:cubicBezTo>
                      <a:pt x="330" y="838"/>
                      <a:pt x="331" y="838"/>
                      <a:pt x="331" y="838"/>
                    </a:cubicBezTo>
                    <a:cubicBezTo>
                      <a:pt x="331" y="838"/>
                      <a:pt x="338" y="838"/>
                      <a:pt x="338" y="838"/>
                    </a:cubicBezTo>
                    <a:cubicBezTo>
                      <a:pt x="338" y="838"/>
                      <a:pt x="340" y="837"/>
                      <a:pt x="340" y="837"/>
                    </a:cubicBezTo>
                    <a:cubicBezTo>
                      <a:pt x="340" y="837"/>
                      <a:pt x="342" y="838"/>
                      <a:pt x="342" y="838"/>
                    </a:cubicBezTo>
                    <a:cubicBezTo>
                      <a:pt x="342" y="838"/>
                      <a:pt x="343" y="837"/>
                      <a:pt x="343" y="837"/>
                    </a:cubicBezTo>
                    <a:cubicBezTo>
                      <a:pt x="343" y="837"/>
                      <a:pt x="346" y="837"/>
                      <a:pt x="346" y="837"/>
                    </a:cubicBezTo>
                    <a:cubicBezTo>
                      <a:pt x="346" y="837"/>
                      <a:pt x="351" y="837"/>
                      <a:pt x="351" y="837"/>
                    </a:cubicBezTo>
                    <a:cubicBezTo>
                      <a:pt x="351" y="837"/>
                      <a:pt x="354" y="837"/>
                      <a:pt x="354" y="837"/>
                    </a:cubicBezTo>
                    <a:cubicBezTo>
                      <a:pt x="354" y="837"/>
                      <a:pt x="357" y="837"/>
                      <a:pt x="357" y="837"/>
                    </a:cubicBezTo>
                    <a:cubicBezTo>
                      <a:pt x="357" y="837"/>
                      <a:pt x="359" y="837"/>
                      <a:pt x="359" y="837"/>
                    </a:cubicBezTo>
                    <a:cubicBezTo>
                      <a:pt x="359" y="837"/>
                      <a:pt x="360" y="836"/>
                      <a:pt x="360" y="836"/>
                    </a:cubicBezTo>
                    <a:cubicBezTo>
                      <a:pt x="360" y="836"/>
                      <a:pt x="363" y="836"/>
                      <a:pt x="363" y="836"/>
                    </a:cubicBezTo>
                    <a:cubicBezTo>
                      <a:pt x="363" y="836"/>
                      <a:pt x="368" y="836"/>
                      <a:pt x="368" y="836"/>
                    </a:cubicBezTo>
                    <a:cubicBezTo>
                      <a:pt x="368" y="836"/>
                      <a:pt x="369" y="836"/>
                      <a:pt x="369" y="836"/>
                    </a:cubicBezTo>
                    <a:cubicBezTo>
                      <a:pt x="369" y="836"/>
                      <a:pt x="374" y="835"/>
                      <a:pt x="374" y="835"/>
                    </a:cubicBezTo>
                    <a:cubicBezTo>
                      <a:pt x="374" y="835"/>
                      <a:pt x="375" y="835"/>
                      <a:pt x="375" y="835"/>
                    </a:cubicBezTo>
                    <a:cubicBezTo>
                      <a:pt x="375" y="835"/>
                      <a:pt x="380" y="834"/>
                      <a:pt x="380" y="834"/>
                    </a:cubicBezTo>
                    <a:cubicBezTo>
                      <a:pt x="380" y="834"/>
                      <a:pt x="380" y="834"/>
                      <a:pt x="380" y="834"/>
                    </a:cubicBezTo>
                    <a:cubicBezTo>
                      <a:pt x="380" y="834"/>
                      <a:pt x="385" y="833"/>
                      <a:pt x="385" y="833"/>
                    </a:cubicBezTo>
                    <a:cubicBezTo>
                      <a:pt x="385" y="833"/>
                      <a:pt x="385" y="833"/>
                      <a:pt x="385" y="833"/>
                    </a:cubicBezTo>
                    <a:cubicBezTo>
                      <a:pt x="385" y="833"/>
                      <a:pt x="391" y="831"/>
                      <a:pt x="391" y="831"/>
                    </a:cubicBezTo>
                    <a:cubicBezTo>
                      <a:pt x="391" y="831"/>
                      <a:pt x="391" y="831"/>
                      <a:pt x="391" y="831"/>
                    </a:cubicBezTo>
                    <a:cubicBezTo>
                      <a:pt x="391" y="831"/>
                      <a:pt x="397" y="826"/>
                      <a:pt x="397" y="826"/>
                    </a:cubicBezTo>
                    <a:cubicBezTo>
                      <a:pt x="397" y="826"/>
                      <a:pt x="397" y="826"/>
                      <a:pt x="397" y="826"/>
                    </a:cubicBezTo>
                    <a:cubicBezTo>
                      <a:pt x="397" y="826"/>
                      <a:pt x="402" y="811"/>
                      <a:pt x="402" y="811"/>
                    </a:cubicBezTo>
                    <a:cubicBezTo>
                      <a:pt x="402" y="811"/>
                      <a:pt x="403" y="809"/>
                      <a:pt x="403" y="809"/>
                    </a:cubicBezTo>
                    <a:cubicBezTo>
                      <a:pt x="403" y="809"/>
                      <a:pt x="408" y="743"/>
                      <a:pt x="408" y="743"/>
                    </a:cubicBezTo>
                    <a:cubicBezTo>
                      <a:pt x="408" y="743"/>
                      <a:pt x="409" y="739"/>
                      <a:pt x="409" y="739"/>
                    </a:cubicBezTo>
                    <a:cubicBezTo>
                      <a:pt x="409" y="739"/>
                      <a:pt x="414" y="793"/>
                      <a:pt x="414" y="793"/>
                    </a:cubicBezTo>
                    <a:cubicBezTo>
                      <a:pt x="414" y="793"/>
                      <a:pt x="414" y="796"/>
                      <a:pt x="414" y="796"/>
                    </a:cubicBezTo>
                    <a:cubicBezTo>
                      <a:pt x="414" y="796"/>
                      <a:pt x="419" y="827"/>
                      <a:pt x="419" y="827"/>
                    </a:cubicBezTo>
                    <a:cubicBezTo>
                      <a:pt x="419" y="827"/>
                      <a:pt x="419" y="827"/>
                      <a:pt x="419" y="827"/>
                    </a:cubicBezTo>
                    <a:cubicBezTo>
                      <a:pt x="419" y="827"/>
                      <a:pt x="425" y="833"/>
                      <a:pt x="425" y="833"/>
                    </a:cubicBezTo>
                    <a:cubicBezTo>
                      <a:pt x="425" y="833"/>
                      <a:pt x="425" y="833"/>
                      <a:pt x="425" y="833"/>
                    </a:cubicBezTo>
                    <a:cubicBezTo>
                      <a:pt x="425" y="833"/>
                      <a:pt x="430" y="834"/>
                      <a:pt x="430" y="834"/>
                    </a:cubicBezTo>
                    <a:cubicBezTo>
                      <a:pt x="430" y="834"/>
                      <a:pt x="432" y="835"/>
                      <a:pt x="432" y="835"/>
                    </a:cubicBezTo>
                    <a:cubicBezTo>
                      <a:pt x="432" y="835"/>
                      <a:pt x="435" y="834"/>
                      <a:pt x="435" y="834"/>
                    </a:cubicBezTo>
                    <a:cubicBezTo>
                      <a:pt x="435" y="834"/>
                      <a:pt x="437" y="834"/>
                      <a:pt x="437" y="834"/>
                    </a:cubicBezTo>
                    <a:cubicBezTo>
                      <a:pt x="437" y="834"/>
                      <a:pt x="442" y="833"/>
                      <a:pt x="442" y="833"/>
                    </a:cubicBezTo>
                    <a:cubicBezTo>
                      <a:pt x="442" y="833"/>
                      <a:pt x="442" y="833"/>
                      <a:pt x="442" y="833"/>
                    </a:cubicBezTo>
                    <a:cubicBezTo>
                      <a:pt x="442" y="833"/>
                      <a:pt x="447" y="832"/>
                      <a:pt x="447" y="832"/>
                    </a:cubicBezTo>
                    <a:cubicBezTo>
                      <a:pt x="447" y="832"/>
                      <a:pt x="448" y="831"/>
                      <a:pt x="448" y="831"/>
                    </a:cubicBezTo>
                    <a:cubicBezTo>
                      <a:pt x="448" y="831"/>
                      <a:pt x="453" y="826"/>
                      <a:pt x="453" y="826"/>
                    </a:cubicBezTo>
                    <a:cubicBezTo>
                      <a:pt x="453" y="826"/>
                      <a:pt x="453" y="826"/>
                      <a:pt x="453" y="826"/>
                    </a:cubicBezTo>
                    <a:cubicBezTo>
                      <a:pt x="453" y="826"/>
                      <a:pt x="459" y="797"/>
                      <a:pt x="459" y="797"/>
                    </a:cubicBezTo>
                    <a:cubicBezTo>
                      <a:pt x="459" y="797"/>
                      <a:pt x="462" y="774"/>
                      <a:pt x="462" y="774"/>
                    </a:cubicBezTo>
                    <a:cubicBezTo>
                      <a:pt x="462" y="774"/>
                      <a:pt x="464" y="799"/>
                      <a:pt x="464" y="799"/>
                    </a:cubicBezTo>
                    <a:cubicBezTo>
                      <a:pt x="464" y="799"/>
                      <a:pt x="465" y="801"/>
                      <a:pt x="465" y="801"/>
                    </a:cubicBezTo>
                    <a:cubicBezTo>
                      <a:pt x="465" y="801"/>
                      <a:pt x="469" y="818"/>
                      <a:pt x="469" y="818"/>
                    </a:cubicBezTo>
                    <a:cubicBezTo>
                      <a:pt x="469" y="818"/>
                      <a:pt x="470" y="817"/>
                      <a:pt x="470" y="817"/>
                    </a:cubicBezTo>
                    <a:cubicBezTo>
                      <a:pt x="470" y="817"/>
                      <a:pt x="476" y="781"/>
                      <a:pt x="476" y="781"/>
                    </a:cubicBezTo>
                    <a:cubicBezTo>
                      <a:pt x="476" y="781"/>
                      <a:pt x="476" y="780"/>
                      <a:pt x="476" y="780"/>
                    </a:cubicBezTo>
                    <a:cubicBezTo>
                      <a:pt x="476" y="780"/>
                      <a:pt x="481" y="819"/>
                      <a:pt x="481" y="819"/>
                    </a:cubicBezTo>
                    <a:cubicBezTo>
                      <a:pt x="481" y="819"/>
                      <a:pt x="482" y="820"/>
                      <a:pt x="482" y="820"/>
                    </a:cubicBezTo>
                    <a:cubicBezTo>
                      <a:pt x="482" y="820"/>
                      <a:pt x="487" y="832"/>
                      <a:pt x="487" y="832"/>
                    </a:cubicBezTo>
                    <a:cubicBezTo>
                      <a:pt x="487" y="832"/>
                      <a:pt x="487" y="832"/>
                      <a:pt x="487" y="832"/>
                    </a:cubicBezTo>
                    <a:cubicBezTo>
                      <a:pt x="487" y="832"/>
                      <a:pt x="493" y="835"/>
                      <a:pt x="493" y="835"/>
                    </a:cubicBezTo>
                    <a:cubicBezTo>
                      <a:pt x="493" y="835"/>
                      <a:pt x="493" y="835"/>
                      <a:pt x="493" y="835"/>
                    </a:cubicBezTo>
                    <a:cubicBezTo>
                      <a:pt x="493" y="835"/>
                      <a:pt x="498" y="836"/>
                      <a:pt x="498" y="836"/>
                    </a:cubicBezTo>
                    <a:cubicBezTo>
                      <a:pt x="498" y="836"/>
                      <a:pt x="499" y="836"/>
                      <a:pt x="499" y="836"/>
                    </a:cubicBezTo>
                    <a:cubicBezTo>
                      <a:pt x="499" y="836"/>
                      <a:pt x="503" y="837"/>
                      <a:pt x="503" y="837"/>
                    </a:cubicBezTo>
                    <a:cubicBezTo>
                      <a:pt x="503" y="837"/>
                      <a:pt x="504" y="836"/>
                      <a:pt x="504" y="836"/>
                    </a:cubicBezTo>
                    <a:cubicBezTo>
                      <a:pt x="504" y="836"/>
                      <a:pt x="508" y="837"/>
                      <a:pt x="508" y="837"/>
                    </a:cubicBezTo>
                    <a:cubicBezTo>
                      <a:pt x="508" y="837"/>
                      <a:pt x="512" y="837"/>
                      <a:pt x="512" y="837"/>
                    </a:cubicBezTo>
                    <a:cubicBezTo>
                      <a:pt x="512" y="837"/>
                      <a:pt x="514" y="837"/>
                      <a:pt x="514" y="837"/>
                    </a:cubicBezTo>
                    <a:cubicBezTo>
                      <a:pt x="514" y="837"/>
                      <a:pt x="517" y="837"/>
                      <a:pt x="517" y="837"/>
                    </a:cubicBezTo>
                    <a:cubicBezTo>
                      <a:pt x="517" y="837"/>
                      <a:pt x="520" y="836"/>
                      <a:pt x="520" y="836"/>
                    </a:cubicBezTo>
                    <a:cubicBezTo>
                      <a:pt x="520" y="836"/>
                      <a:pt x="522" y="836"/>
                      <a:pt x="522" y="836"/>
                    </a:cubicBezTo>
                    <a:cubicBezTo>
                      <a:pt x="522" y="836"/>
                      <a:pt x="527" y="834"/>
                      <a:pt x="527" y="834"/>
                    </a:cubicBezTo>
                    <a:cubicBezTo>
                      <a:pt x="527" y="834"/>
                      <a:pt x="527" y="833"/>
                      <a:pt x="527" y="833"/>
                    </a:cubicBezTo>
                    <a:cubicBezTo>
                      <a:pt x="527" y="833"/>
                      <a:pt x="531" y="823"/>
                      <a:pt x="531" y="823"/>
                    </a:cubicBezTo>
                    <a:cubicBezTo>
                      <a:pt x="531" y="823"/>
                      <a:pt x="533" y="827"/>
                      <a:pt x="533" y="827"/>
                    </a:cubicBezTo>
                    <a:cubicBezTo>
                      <a:pt x="533" y="827"/>
                      <a:pt x="538" y="835"/>
                      <a:pt x="538" y="835"/>
                    </a:cubicBezTo>
                    <a:cubicBezTo>
                      <a:pt x="538" y="835"/>
                      <a:pt x="539" y="835"/>
                      <a:pt x="539" y="835"/>
                    </a:cubicBezTo>
                    <a:cubicBezTo>
                      <a:pt x="539" y="835"/>
                      <a:pt x="544" y="830"/>
                      <a:pt x="544" y="830"/>
                    </a:cubicBezTo>
                    <a:cubicBezTo>
                      <a:pt x="544" y="830"/>
                      <a:pt x="546" y="824"/>
                      <a:pt x="546" y="824"/>
                    </a:cubicBezTo>
                    <a:cubicBezTo>
                      <a:pt x="546" y="824"/>
                      <a:pt x="549" y="833"/>
                      <a:pt x="549" y="833"/>
                    </a:cubicBezTo>
                    <a:cubicBezTo>
                      <a:pt x="549" y="833"/>
                      <a:pt x="549" y="834"/>
                      <a:pt x="549" y="834"/>
                    </a:cubicBezTo>
                    <a:cubicBezTo>
                      <a:pt x="549" y="834"/>
                      <a:pt x="555" y="837"/>
                      <a:pt x="555" y="837"/>
                    </a:cubicBezTo>
                    <a:cubicBezTo>
                      <a:pt x="555" y="837"/>
                      <a:pt x="555" y="837"/>
                      <a:pt x="555" y="837"/>
                    </a:cubicBezTo>
                    <a:cubicBezTo>
                      <a:pt x="555" y="837"/>
                      <a:pt x="556" y="837"/>
                      <a:pt x="556" y="837"/>
                    </a:cubicBezTo>
                    <a:cubicBezTo>
                      <a:pt x="556" y="837"/>
                      <a:pt x="564" y="837"/>
                      <a:pt x="564" y="837"/>
                    </a:cubicBezTo>
                    <a:cubicBezTo>
                      <a:pt x="564" y="837"/>
                      <a:pt x="566" y="838"/>
                      <a:pt x="566" y="838"/>
                    </a:cubicBezTo>
                    <a:cubicBezTo>
                      <a:pt x="566" y="838"/>
                      <a:pt x="568" y="837"/>
                      <a:pt x="568" y="837"/>
                    </a:cubicBezTo>
                    <a:cubicBezTo>
                      <a:pt x="568" y="837"/>
                      <a:pt x="572" y="838"/>
                      <a:pt x="572" y="838"/>
                    </a:cubicBezTo>
                    <a:cubicBezTo>
                      <a:pt x="572" y="838"/>
                      <a:pt x="574" y="838"/>
                      <a:pt x="574" y="838"/>
                    </a:cubicBezTo>
                    <a:cubicBezTo>
                      <a:pt x="574" y="838"/>
                      <a:pt x="575" y="838"/>
                      <a:pt x="575" y="838"/>
                    </a:cubicBezTo>
                    <a:cubicBezTo>
                      <a:pt x="575" y="838"/>
                      <a:pt x="578" y="838"/>
                      <a:pt x="578" y="838"/>
                    </a:cubicBezTo>
                    <a:cubicBezTo>
                      <a:pt x="578" y="838"/>
                      <a:pt x="582" y="838"/>
                      <a:pt x="582" y="838"/>
                    </a:cubicBezTo>
                    <a:cubicBezTo>
                      <a:pt x="582" y="838"/>
                      <a:pt x="585" y="838"/>
                      <a:pt x="585" y="838"/>
                    </a:cubicBezTo>
                    <a:cubicBezTo>
                      <a:pt x="585" y="838"/>
                      <a:pt x="588" y="838"/>
                      <a:pt x="588" y="838"/>
                    </a:cubicBezTo>
                    <a:cubicBezTo>
                      <a:pt x="588" y="838"/>
                      <a:pt x="592" y="838"/>
                      <a:pt x="592" y="838"/>
                    </a:cubicBezTo>
                    <a:cubicBezTo>
                      <a:pt x="592" y="838"/>
                      <a:pt x="594" y="838"/>
                      <a:pt x="594" y="838"/>
                    </a:cubicBezTo>
                    <a:cubicBezTo>
                      <a:pt x="594" y="838"/>
                      <a:pt x="596" y="838"/>
                      <a:pt x="596" y="838"/>
                    </a:cubicBezTo>
                    <a:cubicBezTo>
                      <a:pt x="596" y="838"/>
                      <a:pt x="599" y="837"/>
                      <a:pt x="599" y="837"/>
                    </a:cubicBezTo>
                    <a:cubicBezTo>
                      <a:pt x="599" y="837"/>
                      <a:pt x="602" y="837"/>
                      <a:pt x="602" y="837"/>
                    </a:cubicBezTo>
                    <a:cubicBezTo>
                      <a:pt x="602" y="837"/>
                      <a:pt x="605" y="838"/>
                      <a:pt x="605" y="838"/>
                    </a:cubicBezTo>
                    <a:cubicBezTo>
                      <a:pt x="605" y="838"/>
                      <a:pt x="608" y="838"/>
                      <a:pt x="608" y="838"/>
                    </a:cubicBezTo>
                    <a:cubicBezTo>
                      <a:pt x="608" y="838"/>
                      <a:pt x="611" y="837"/>
                      <a:pt x="611" y="837"/>
                    </a:cubicBezTo>
                    <a:cubicBezTo>
                      <a:pt x="611" y="837"/>
                      <a:pt x="616" y="838"/>
                      <a:pt x="616" y="838"/>
                    </a:cubicBezTo>
                    <a:cubicBezTo>
                      <a:pt x="616" y="838"/>
                      <a:pt x="617" y="837"/>
                      <a:pt x="617" y="837"/>
                    </a:cubicBezTo>
                    <a:cubicBezTo>
                      <a:pt x="617" y="837"/>
                      <a:pt x="620" y="837"/>
                      <a:pt x="620" y="837"/>
                    </a:cubicBezTo>
                    <a:cubicBezTo>
                      <a:pt x="620" y="837"/>
                      <a:pt x="622" y="837"/>
                      <a:pt x="622" y="837"/>
                    </a:cubicBezTo>
                    <a:cubicBezTo>
                      <a:pt x="622" y="837"/>
                      <a:pt x="626" y="837"/>
                      <a:pt x="626" y="837"/>
                    </a:cubicBezTo>
                    <a:cubicBezTo>
                      <a:pt x="626" y="837"/>
                      <a:pt x="628" y="838"/>
                      <a:pt x="628" y="838"/>
                    </a:cubicBezTo>
                    <a:cubicBezTo>
                      <a:pt x="628" y="838"/>
                      <a:pt x="630" y="837"/>
                      <a:pt x="630" y="837"/>
                    </a:cubicBezTo>
                    <a:cubicBezTo>
                      <a:pt x="630" y="837"/>
                      <a:pt x="631" y="837"/>
                      <a:pt x="631" y="837"/>
                    </a:cubicBezTo>
                    <a:cubicBezTo>
                      <a:pt x="631" y="837"/>
                      <a:pt x="635" y="837"/>
                      <a:pt x="635" y="837"/>
                    </a:cubicBezTo>
                    <a:cubicBezTo>
                      <a:pt x="635" y="837"/>
                      <a:pt x="636" y="837"/>
                      <a:pt x="636" y="837"/>
                    </a:cubicBezTo>
                    <a:cubicBezTo>
                      <a:pt x="636" y="837"/>
                      <a:pt x="640" y="837"/>
                      <a:pt x="640" y="837"/>
                    </a:cubicBezTo>
                    <a:cubicBezTo>
                      <a:pt x="640" y="837"/>
                      <a:pt x="645" y="837"/>
                      <a:pt x="645" y="837"/>
                    </a:cubicBezTo>
                    <a:cubicBezTo>
                      <a:pt x="645" y="837"/>
                      <a:pt x="647" y="837"/>
                      <a:pt x="647" y="837"/>
                    </a:cubicBezTo>
                    <a:cubicBezTo>
                      <a:pt x="647" y="837"/>
                      <a:pt x="649" y="837"/>
                      <a:pt x="649" y="837"/>
                    </a:cubicBezTo>
                    <a:cubicBezTo>
                      <a:pt x="649" y="837"/>
                      <a:pt x="652" y="837"/>
                      <a:pt x="652" y="837"/>
                    </a:cubicBezTo>
                    <a:cubicBezTo>
                      <a:pt x="652" y="837"/>
                      <a:pt x="654" y="836"/>
                      <a:pt x="654" y="836"/>
                    </a:cubicBezTo>
                    <a:cubicBezTo>
                      <a:pt x="654" y="836"/>
                      <a:pt x="657" y="837"/>
                      <a:pt x="657" y="837"/>
                    </a:cubicBezTo>
                    <a:cubicBezTo>
                      <a:pt x="657" y="837"/>
                      <a:pt x="660" y="836"/>
                      <a:pt x="660" y="836"/>
                    </a:cubicBezTo>
                    <a:cubicBezTo>
                      <a:pt x="660" y="836"/>
                      <a:pt x="663" y="836"/>
                      <a:pt x="663" y="836"/>
                    </a:cubicBezTo>
                    <a:cubicBezTo>
                      <a:pt x="663" y="836"/>
                      <a:pt x="667" y="837"/>
                      <a:pt x="667" y="837"/>
                    </a:cubicBezTo>
                    <a:cubicBezTo>
                      <a:pt x="667" y="837"/>
                      <a:pt x="668" y="836"/>
                      <a:pt x="668" y="836"/>
                    </a:cubicBezTo>
                    <a:cubicBezTo>
                      <a:pt x="668" y="836"/>
                      <a:pt x="673" y="836"/>
                      <a:pt x="673" y="836"/>
                    </a:cubicBezTo>
                    <a:cubicBezTo>
                      <a:pt x="673" y="836"/>
                      <a:pt x="674" y="836"/>
                      <a:pt x="674" y="836"/>
                    </a:cubicBezTo>
                    <a:cubicBezTo>
                      <a:pt x="674" y="836"/>
                      <a:pt x="676" y="836"/>
                      <a:pt x="676" y="836"/>
                    </a:cubicBezTo>
                    <a:cubicBezTo>
                      <a:pt x="676" y="836"/>
                      <a:pt x="682" y="837"/>
                      <a:pt x="682" y="837"/>
                    </a:cubicBezTo>
                    <a:cubicBezTo>
                      <a:pt x="682" y="837"/>
                      <a:pt x="684" y="836"/>
                      <a:pt x="684" y="836"/>
                    </a:cubicBezTo>
                    <a:cubicBezTo>
                      <a:pt x="684" y="836"/>
                      <a:pt x="687" y="836"/>
                      <a:pt x="687" y="836"/>
                    </a:cubicBezTo>
                    <a:cubicBezTo>
                      <a:pt x="687" y="836"/>
                      <a:pt x="689" y="836"/>
                      <a:pt x="689" y="836"/>
                    </a:cubicBezTo>
                    <a:cubicBezTo>
                      <a:pt x="689" y="836"/>
                      <a:pt x="693" y="836"/>
                      <a:pt x="693" y="836"/>
                    </a:cubicBezTo>
                    <a:cubicBezTo>
                      <a:pt x="693" y="836"/>
                      <a:pt x="696" y="836"/>
                      <a:pt x="696" y="836"/>
                    </a:cubicBezTo>
                    <a:cubicBezTo>
                      <a:pt x="696" y="836"/>
                      <a:pt x="698" y="836"/>
                      <a:pt x="698" y="836"/>
                    </a:cubicBezTo>
                    <a:cubicBezTo>
                      <a:pt x="698" y="836"/>
                      <a:pt x="702" y="835"/>
                      <a:pt x="702" y="835"/>
                    </a:cubicBezTo>
                    <a:cubicBezTo>
                      <a:pt x="702" y="835"/>
                      <a:pt x="702" y="835"/>
                      <a:pt x="702" y="835"/>
                    </a:cubicBezTo>
                    <a:cubicBezTo>
                      <a:pt x="702" y="835"/>
                      <a:pt x="708" y="834"/>
                      <a:pt x="708" y="834"/>
                    </a:cubicBezTo>
                    <a:cubicBezTo>
                      <a:pt x="708" y="834"/>
                      <a:pt x="709" y="834"/>
                      <a:pt x="709" y="834"/>
                    </a:cubicBezTo>
                    <a:cubicBezTo>
                      <a:pt x="709" y="834"/>
                      <a:pt x="713" y="832"/>
                      <a:pt x="713" y="832"/>
                    </a:cubicBezTo>
                    <a:cubicBezTo>
                      <a:pt x="713" y="832"/>
                      <a:pt x="714" y="832"/>
                      <a:pt x="714" y="832"/>
                    </a:cubicBezTo>
                    <a:cubicBezTo>
                      <a:pt x="714" y="832"/>
                      <a:pt x="719" y="828"/>
                      <a:pt x="719" y="828"/>
                    </a:cubicBezTo>
                    <a:cubicBezTo>
                      <a:pt x="719" y="828"/>
                      <a:pt x="719" y="828"/>
                      <a:pt x="719" y="828"/>
                    </a:cubicBezTo>
                    <a:cubicBezTo>
                      <a:pt x="719" y="828"/>
                      <a:pt x="725" y="813"/>
                      <a:pt x="725" y="813"/>
                    </a:cubicBezTo>
                    <a:cubicBezTo>
                      <a:pt x="725" y="813"/>
                      <a:pt x="725" y="812"/>
                      <a:pt x="725" y="812"/>
                    </a:cubicBezTo>
                    <a:cubicBezTo>
                      <a:pt x="725" y="812"/>
                      <a:pt x="729" y="789"/>
                      <a:pt x="729" y="789"/>
                    </a:cubicBezTo>
                    <a:cubicBezTo>
                      <a:pt x="729" y="789"/>
                      <a:pt x="730" y="791"/>
                      <a:pt x="730" y="791"/>
                    </a:cubicBezTo>
                    <a:cubicBezTo>
                      <a:pt x="730" y="791"/>
                      <a:pt x="736" y="815"/>
                      <a:pt x="736" y="815"/>
                    </a:cubicBezTo>
                    <a:cubicBezTo>
                      <a:pt x="736" y="815"/>
                      <a:pt x="737" y="816"/>
                      <a:pt x="737" y="816"/>
                    </a:cubicBezTo>
                    <a:cubicBezTo>
                      <a:pt x="737" y="816"/>
                      <a:pt x="742" y="796"/>
                      <a:pt x="742" y="796"/>
                    </a:cubicBezTo>
                    <a:cubicBezTo>
                      <a:pt x="742" y="796"/>
                      <a:pt x="742" y="794"/>
                      <a:pt x="742" y="794"/>
                    </a:cubicBezTo>
                    <a:cubicBezTo>
                      <a:pt x="742" y="794"/>
                      <a:pt x="745" y="773"/>
                      <a:pt x="745" y="773"/>
                    </a:cubicBezTo>
                    <a:cubicBezTo>
                      <a:pt x="745" y="773"/>
                      <a:pt x="747" y="785"/>
                      <a:pt x="747" y="785"/>
                    </a:cubicBezTo>
                    <a:cubicBezTo>
                      <a:pt x="747" y="785"/>
                      <a:pt x="753" y="823"/>
                      <a:pt x="753" y="823"/>
                    </a:cubicBezTo>
                    <a:cubicBezTo>
                      <a:pt x="753" y="823"/>
                      <a:pt x="753" y="824"/>
                      <a:pt x="753" y="824"/>
                    </a:cubicBezTo>
                    <a:cubicBezTo>
                      <a:pt x="753" y="824"/>
                      <a:pt x="759" y="830"/>
                      <a:pt x="759" y="830"/>
                    </a:cubicBezTo>
                    <a:cubicBezTo>
                      <a:pt x="759" y="830"/>
                      <a:pt x="759" y="830"/>
                      <a:pt x="759" y="830"/>
                    </a:cubicBezTo>
                    <a:cubicBezTo>
                      <a:pt x="759" y="830"/>
                      <a:pt x="764" y="831"/>
                      <a:pt x="764" y="831"/>
                    </a:cubicBezTo>
                    <a:cubicBezTo>
                      <a:pt x="764" y="831"/>
                      <a:pt x="764" y="831"/>
                      <a:pt x="764" y="831"/>
                    </a:cubicBezTo>
                    <a:cubicBezTo>
                      <a:pt x="764" y="831"/>
                      <a:pt x="769" y="832"/>
                      <a:pt x="769" y="832"/>
                    </a:cubicBezTo>
                    <a:cubicBezTo>
                      <a:pt x="769" y="832"/>
                      <a:pt x="773" y="832"/>
                      <a:pt x="773" y="832"/>
                    </a:cubicBezTo>
                    <a:cubicBezTo>
                      <a:pt x="773" y="832"/>
                      <a:pt x="775" y="832"/>
                      <a:pt x="775" y="832"/>
                    </a:cubicBezTo>
                    <a:cubicBezTo>
                      <a:pt x="775" y="832"/>
                      <a:pt x="776" y="832"/>
                      <a:pt x="776" y="832"/>
                    </a:cubicBezTo>
                    <a:cubicBezTo>
                      <a:pt x="776" y="832"/>
                      <a:pt x="781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ubicBezTo>
                      <a:pt x="781" y="831"/>
                      <a:pt x="787" y="829"/>
                      <a:pt x="787" y="829"/>
                    </a:cubicBezTo>
                    <a:cubicBezTo>
                      <a:pt x="787" y="829"/>
                      <a:pt x="787" y="829"/>
                      <a:pt x="787" y="829"/>
                    </a:cubicBezTo>
                    <a:cubicBezTo>
                      <a:pt x="787" y="829"/>
                      <a:pt x="792" y="825"/>
                      <a:pt x="792" y="825"/>
                    </a:cubicBezTo>
                    <a:cubicBezTo>
                      <a:pt x="792" y="825"/>
                      <a:pt x="793" y="824"/>
                      <a:pt x="793" y="824"/>
                    </a:cubicBezTo>
                    <a:cubicBezTo>
                      <a:pt x="793" y="824"/>
                      <a:pt x="798" y="814"/>
                      <a:pt x="798" y="814"/>
                    </a:cubicBezTo>
                    <a:cubicBezTo>
                      <a:pt x="798" y="814"/>
                      <a:pt x="798" y="813"/>
                      <a:pt x="798" y="813"/>
                    </a:cubicBezTo>
                    <a:cubicBezTo>
                      <a:pt x="798" y="813"/>
                      <a:pt x="804" y="768"/>
                      <a:pt x="804" y="768"/>
                    </a:cubicBezTo>
                    <a:cubicBezTo>
                      <a:pt x="804" y="768"/>
                      <a:pt x="804" y="765"/>
                      <a:pt x="804" y="765"/>
                    </a:cubicBezTo>
                    <a:cubicBezTo>
                      <a:pt x="804" y="765"/>
                      <a:pt x="808" y="734"/>
                      <a:pt x="808" y="734"/>
                    </a:cubicBezTo>
                    <a:cubicBezTo>
                      <a:pt x="808" y="734"/>
                      <a:pt x="810" y="749"/>
                      <a:pt x="810" y="749"/>
                    </a:cubicBezTo>
                    <a:cubicBezTo>
                      <a:pt x="810" y="749"/>
                      <a:pt x="814" y="775"/>
                      <a:pt x="814" y="775"/>
                    </a:cubicBezTo>
                    <a:cubicBezTo>
                      <a:pt x="814" y="775"/>
                      <a:pt x="815" y="768"/>
                      <a:pt x="815" y="768"/>
                    </a:cubicBezTo>
                    <a:cubicBezTo>
                      <a:pt x="815" y="768"/>
                      <a:pt x="821" y="673"/>
                      <a:pt x="821" y="673"/>
                    </a:cubicBezTo>
                    <a:cubicBezTo>
                      <a:pt x="821" y="673"/>
                      <a:pt x="822" y="660"/>
                      <a:pt x="822" y="660"/>
                    </a:cubicBezTo>
                    <a:cubicBezTo>
                      <a:pt x="822" y="660"/>
                      <a:pt x="826" y="755"/>
                      <a:pt x="826" y="755"/>
                    </a:cubicBezTo>
                    <a:cubicBezTo>
                      <a:pt x="826" y="755"/>
                      <a:pt x="827" y="760"/>
                      <a:pt x="827" y="760"/>
                    </a:cubicBezTo>
                    <a:cubicBezTo>
                      <a:pt x="827" y="760"/>
                      <a:pt x="832" y="807"/>
                      <a:pt x="832" y="807"/>
                    </a:cubicBezTo>
                    <a:cubicBezTo>
                      <a:pt x="832" y="807"/>
                      <a:pt x="833" y="808"/>
                      <a:pt x="833" y="808"/>
                    </a:cubicBezTo>
                    <a:cubicBezTo>
                      <a:pt x="833" y="808"/>
                      <a:pt x="838" y="785"/>
                      <a:pt x="838" y="785"/>
                    </a:cubicBezTo>
                    <a:cubicBezTo>
                      <a:pt x="838" y="785"/>
                      <a:pt x="839" y="782"/>
                      <a:pt x="839" y="782"/>
                    </a:cubicBezTo>
                    <a:cubicBezTo>
                      <a:pt x="839" y="782"/>
                      <a:pt x="843" y="817"/>
                      <a:pt x="843" y="817"/>
                    </a:cubicBezTo>
                    <a:cubicBezTo>
                      <a:pt x="843" y="817"/>
                      <a:pt x="844" y="818"/>
                      <a:pt x="844" y="818"/>
                    </a:cubicBezTo>
                    <a:cubicBezTo>
                      <a:pt x="844" y="818"/>
                      <a:pt x="849" y="830"/>
                      <a:pt x="849" y="830"/>
                    </a:cubicBezTo>
                    <a:cubicBezTo>
                      <a:pt x="849" y="830"/>
                      <a:pt x="849" y="830"/>
                      <a:pt x="849" y="830"/>
                    </a:cubicBezTo>
                    <a:cubicBezTo>
                      <a:pt x="849" y="830"/>
                      <a:pt x="855" y="834"/>
                      <a:pt x="855" y="834"/>
                    </a:cubicBezTo>
                    <a:cubicBezTo>
                      <a:pt x="855" y="834"/>
                      <a:pt x="855" y="834"/>
                      <a:pt x="855" y="834"/>
                    </a:cubicBezTo>
                    <a:cubicBezTo>
                      <a:pt x="855" y="834"/>
                      <a:pt x="860" y="835"/>
                      <a:pt x="860" y="835"/>
                    </a:cubicBezTo>
                    <a:cubicBezTo>
                      <a:pt x="860" y="835"/>
                      <a:pt x="861" y="835"/>
                      <a:pt x="861" y="835"/>
                    </a:cubicBezTo>
                    <a:cubicBezTo>
                      <a:pt x="861" y="835"/>
                      <a:pt x="866" y="836"/>
                      <a:pt x="866" y="836"/>
                    </a:cubicBezTo>
                    <a:cubicBezTo>
                      <a:pt x="866" y="836"/>
                      <a:pt x="867" y="836"/>
                      <a:pt x="867" y="836"/>
                    </a:cubicBezTo>
                    <a:cubicBezTo>
                      <a:pt x="867" y="836"/>
                      <a:pt x="868" y="835"/>
                      <a:pt x="868" y="835"/>
                    </a:cubicBezTo>
                    <a:cubicBezTo>
                      <a:pt x="868" y="835"/>
                      <a:pt x="875" y="836"/>
                      <a:pt x="875" y="836"/>
                    </a:cubicBezTo>
                    <a:cubicBezTo>
                      <a:pt x="875" y="836"/>
                      <a:pt x="877" y="835"/>
                      <a:pt x="877" y="835"/>
                    </a:cubicBezTo>
                    <a:cubicBezTo>
                      <a:pt x="877" y="835"/>
                      <a:pt x="879" y="835"/>
                      <a:pt x="879" y="835"/>
                    </a:cubicBezTo>
                    <a:cubicBezTo>
                      <a:pt x="879" y="835"/>
                      <a:pt x="882" y="836"/>
                      <a:pt x="882" y="836"/>
                    </a:cubicBezTo>
                    <a:cubicBezTo>
                      <a:pt x="882" y="836"/>
                      <a:pt x="883" y="836"/>
                      <a:pt x="883" y="836"/>
                    </a:cubicBezTo>
                    <a:cubicBezTo>
                      <a:pt x="883" y="836"/>
                      <a:pt x="888" y="835"/>
                      <a:pt x="888" y="835"/>
                    </a:cubicBezTo>
                    <a:cubicBezTo>
                      <a:pt x="888" y="835"/>
                      <a:pt x="889" y="835"/>
                      <a:pt x="889" y="835"/>
                    </a:cubicBezTo>
                    <a:cubicBezTo>
                      <a:pt x="889" y="835"/>
                      <a:pt x="892" y="835"/>
                      <a:pt x="892" y="835"/>
                    </a:cubicBezTo>
                    <a:cubicBezTo>
                      <a:pt x="892" y="835"/>
                      <a:pt x="895" y="835"/>
                      <a:pt x="895" y="835"/>
                    </a:cubicBezTo>
                    <a:cubicBezTo>
                      <a:pt x="895" y="835"/>
                      <a:pt x="898" y="835"/>
                      <a:pt x="898" y="835"/>
                    </a:cubicBezTo>
                    <a:cubicBezTo>
                      <a:pt x="898" y="835"/>
                      <a:pt x="901" y="835"/>
                      <a:pt x="901" y="835"/>
                    </a:cubicBezTo>
                    <a:cubicBezTo>
                      <a:pt x="901" y="835"/>
                      <a:pt x="905" y="834"/>
                      <a:pt x="905" y="834"/>
                    </a:cubicBezTo>
                    <a:cubicBezTo>
                      <a:pt x="905" y="834"/>
                      <a:pt x="909" y="835"/>
                      <a:pt x="909" y="835"/>
                    </a:cubicBezTo>
                    <a:cubicBezTo>
                      <a:pt x="909" y="835"/>
                      <a:pt x="911" y="834"/>
                      <a:pt x="911" y="834"/>
                    </a:cubicBezTo>
                    <a:cubicBezTo>
                      <a:pt x="911" y="834"/>
                      <a:pt x="913" y="834"/>
                      <a:pt x="913" y="834"/>
                    </a:cubicBezTo>
                    <a:cubicBezTo>
                      <a:pt x="913" y="834"/>
                      <a:pt x="917" y="834"/>
                      <a:pt x="917" y="834"/>
                    </a:cubicBezTo>
                    <a:cubicBezTo>
                      <a:pt x="917" y="834"/>
                      <a:pt x="917" y="834"/>
                      <a:pt x="917" y="834"/>
                    </a:cubicBezTo>
                    <a:cubicBezTo>
                      <a:pt x="917" y="834"/>
                      <a:pt x="922" y="834"/>
                      <a:pt x="922" y="834"/>
                    </a:cubicBezTo>
                    <a:cubicBezTo>
                      <a:pt x="922" y="834"/>
                      <a:pt x="923" y="834"/>
                      <a:pt x="923" y="834"/>
                    </a:cubicBezTo>
                    <a:cubicBezTo>
                      <a:pt x="923" y="834"/>
                      <a:pt x="928" y="833"/>
                      <a:pt x="928" y="833"/>
                    </a:cubicBezTo>
                    <a:cubicBezTo>
                      <a:pt x="928" y="833"/>
                      <a:pt x="929" y="833"/>
                      <a:pt x="929" y="833"/>
                    </a:cubicBezTo>
                    <a:cubicBezTo>
                      <a:pt x="929" y="833"/>
                      <a:pt x="934" y="832"/>
                      <a:pt x="934" y="832"/>
                    </a:cubicBezTo>
                    <a:cubicBezTo>
                      <a:pt x="934" y="832"/>
                      <a:pt x="934" y="832"/>
                      <a:pt x="934" y="832"/>
                    </a:cubicBezTo>
                    <a:cubicBezTo>
                      <a:pt x="934" y="832"/>
                      <a:pt x="940" y="830"/>
                      <a:pt x="940" y="830"/>
                    </a:cubicBezTo>
                    <a:cubicBezTo>
                      <a:pt x="940" y="830"/>
                      <a:pt x="940" y="830"/>
                      <a:pt x="940" y="830"/>
                    </a:cubicBezTo>
                    <a:cubicBezTo>
                      <a:pt x="940" y="830"/>
                      <a:pt x="945" y="826"/>
                      <a:pt x="945" y="826"/>
                    </a:cubicBezTo>
                    <a:cubicBezTo>
                      <a:pt x="945" y="826"/>
                      <a:pt x="945" y="826"/>
                      <a:pt x="945" y="826"/>
                    </a:cubicBezTo>
                    <a:cubicBezTo>
                      <a:pt x="945" y="826"/>
                      <a:pt x="951" y="816"/>
                      <a:pt x="951" y="816"/>
                    </a:cubicBezTo>
                    <a:cubicBezTo>
                      <a:pt x="951" y="816"/>
                      <a:pt x="951" y="815"/>
                      <a:pt x="951" y="815"/>
                    </a:cubicBezTo>
                    <a:cubicBezTo>
                      <a:pt x="951" y="815"/>
                      <a:pt x="956" y="779"/>
                      <a:pt x="956" y="779"/>
                    </a:cubicBezTo>
                    <a:cubicBezTo>
                      <a:pt x="956" y="779"/>
                      <a:pt x="957" y="777"/>
                      <a:pt x="957" y="777"/>
                    </a:cubicBezTo>
                    <a:cubicBezTo>
                      <a:pt x="957" y="777"/>
                      <a:pt x="962" y="795"/>
                      <a:pt x="962" y="795"/>
                    </a:cubicBezTo>
                    <a:cubicBezTo>
                      <a:pt x="962" y="795"/>
                      <a:pt x="963" y="796"/>
                      <a:pt x="963" y="796"/>
                    </a:cubicBezTo>
                    <a:cubicBezTo>
                      <a:pt x="963" y="796"/>
                      <a:pt x="968" y="760"/>
                      <a:pt x="968" y="760"/>
                    </a:cubicBezTo>
                    <a:cubicBezTo>
                      <a:pt x="968" y="760"/>
                      <a:pt x="968" y="757"/>
                      <a:pt x="968" y="757"/>
                    </a:cubicBezTo>
                    <a:cubicBezTo>
                      <a:pt x="968" y="757"/>
                      <a:pt x="971" y="725"/>
                      <a:pt x="971" y="725"/>
                    </a:cubicBezTo>
                    <a:cubicBezTo>
                      <a:pt x="971" y="725"/>
                      <a:pt x="974" y="754"/>
                      <a:pt x="974" y="754"/>
                    </a:cubicBezTo>
                    <a:cubicBezTo>
                      <a:pt x="974" y="754"/>
                      <a:pt x="979" y="798"/>
                      <a:pt x="979" y="798"/>
                    </a:cubicBezTo>
                    <a:cubicBezTo>
                      <a:pt x="979" y="798"/>
                      <a:pt x="979" y="798"/>
                      <a:pt x="979" y="798"/>
                    </a:cubicBezTo>
                    <a:cubicBezTo>
                      <a:pt x="979" y="798"/>
                      <a:pt x="985" y="769"/>
                      <a:pt x="985" y="769"/>
                    </a:cubicBezTo>
                    <a:cubicBezTo>
                      <a:pt x="985" y="769"/>
                      <a:pt x="985" y="769"/>
                      <a:pt x="985" y="769"/>
                    </a:cubicBezTo>
                    <a:cubicBezTo>
                      <a:pt x="985" y="769"/>
                      <a:pt x="990" y="813"/>
                      <a:pt x="990" y="813"/>
                    </a:cubicBezTo>
                    <a:cubicBezTo>
                      <a:pt x="990" y="813"/>
                      <a:pt x="991" y="814"/>
                      <a:pt x="991" y="814"/>
                    </a:cubicBezTo>
                    <a:cubicBezTo>
                      <a:pt x="991" y="814"/>
                      <a:pt x="996" y="827"/>
                      <a:pt x="996" y="827"/>
                    </a:cubicBezTo>
                    <a:cubicBezTo>
                      <a:pt x="996" y="827"/>
                      <a:pt x="996" y="827"/>
                      <a:pt x="996" y="827"/>
                    </a:cubicBezTo>
                    <a:cubicBezTo>
                      <a:pt x="996" y="827"/>
                      <a:pt x="1001" y="830"/>
                      <a:pt x="1001" y="830"/>
                    </a:cubicBezTo>
                    <a:cubicBezTo>
                      <a:pt x="1001" y="830"/>
                      <a:pt x="1003" y="830"/>
                      <a:pt x="1003" y="830"/>
                    </a:cubicBezTo>
                    <a:cubicBezTo>
                      <a:pt x="1003" y="830"/>
                      <a:pt x="1007" y="828"/>
                      <a:pt x="1007" y="828"/>
                    </a:cubicBezTo>
                    <a:cubicBezTo>
                      <a:pt x="1007" y="828"/>
                      <a:pt x="1008" y="828"/>
                      <a:pt x="1008" y="828"/>
                    </a:cubicBezTo>
                    <a:cubicBezTo>
                      <a:pt x="1008" y="828"/>
                      <a:pt x="1013" y="820"/>
                      <a:pt x="1013" y="820"/>
                    </a:cubicBezTo>
                    <a:cubicBezTo>
                      <a:pt x="1013" y="820"/>
                      <a:pt x="1015" y="821"/>
                      <a:pt x="1015" y="821"/>
                    </a:cubicBezTo>
                    <a:cubicBezTo>
                      <a:pt x="1015" y="821"/>
                      <a:pt x="1019" y="818"/>
                      <a:pt x="1019" y="818"/>
                    </a:cubicBezTo>
                    <a:cubicBezTo>
                      <a:pt x="1019" y="818"/>
                      <a:pt x="1019" y="817"/>
                      <a:pt x="1019" y="817"/>
                    </a:cubicBezTo>
                    <a:cubicBezTo>
                      <a:pt x="1019" y="817"/>
                      <a:pt x="1024" y="786"/>
                      <a:pt x="1024" y="786"/>
                    </a:cubicBezTo>
                    <a:cubicBezTo>
                      <a:pt x="1024" y="786"/>
                      <a:pt x="1027" y="776"/>
                      <a:pt x="1027" y="776"/>
                    </a:cubicBezTo>
                    <a:cubicBezTo>
                      <a:pt x="1027" y="776"/>
                      <a:pt x="1030" y="789"/>
                      <a:pt x="1030" y="789"/>
                    </a:cubicBezTo>
                    <a:cubicBezTo>
                      <a:pt x="1030" y="789"/>
                      <a:pt x="1032" y="794"/>
                      <a:pt x="1032" y="794"/>
                    </a:cubicBezTo>
                    <a:cubicBezTo>
                      <a:pt x="1032" y="794"/>
                      <a:pt x="1036" y="787"/>
                      <a:pt x="1036" y="787"/>
                    </a:cubicBezTo>
                    <a:cubicBezTo>
                      <a:pt x="1036" y="787"/>
                      <a:pt x="1036" y="786"/>
                      <a:pt x="1036" y="786"/>
                    </a:cubicBezTo>
                    <a:cubicBezTo>
                      <a:pt x="1036" y="786"/>
                      <a:pt x="1039" y="775"/>
                      <a:pt x="1039" y="775"/>
                    </a:cubicBezTo>
                    <a:cubicBezTo>
                      <a:pt x="1039" y="775"/>
                      <a:pt x="1042" y="787"/>
                      <a:pt x="1042" y="787"/>
                    </a:cubicBezTo>
                    <a:cubicBezTo>
                      <a:pt x="1042" y="787"/>
                      <a:pt x="1045" y="799"/>
                      <a:pt x="1045" y="799"/>
                    </a:cubicBezTo>
                    <a:cubicBezTo>
                      <a:pt x="1045" y="799"/>
                      <a:pt x="1048" y="794"/>
                      <a:pt x="1048" y="794"/>
                    </a:cubicBezTo>
                    <a:cubicBezTo>
                      <a:pt x="1048" y="794"/>
                      <a:pt x="1053" y="800"/>
                      <a:pt x="1053" y="800"/>
                    </a:cubicBezTo>
                    <a:cubicBezTo>
                      <a:pt x="1053" y="800"/>
                      <a:pt x="1053" y="801"/>
                      <a:pt x="1053" y="801"/>
                    </a:cubicBezTo>
                    <a:cubicBezTo>
                      <a:pt x="1053" y="801"/>
                      <a:pt x="1058" y="821"/>
                      <a:pt x="1058" y="821"/>
                    </a:cubicBezTo>
                    <a:cubicBezTo>
                      <a:pt x="1058" y="821"/>
                      <a:pt x="1059" y="822"/>
                      <a:pt x="1059" y="822"/>
                    </a:cubicBezTo>
                    <a:cubicBezTo>
                      <a:pt x="1059" y="822"/>
                      <a:pt x="1064" y="808"/>
                      <a:pt x="1064" y="808"/>
                    </a:cubicBezTo>
                    <a:cubicBezTo>
                      <a:pt x="1064" y="808"/>
                      <a:pt x="1064" y="810"/>
                      <a:pt x="1064" y="810"/>
                    </a:cubicBezTo>
                    <a:cubicBezTo>
                      <a:pt x="1064" y="810"/>
                      <a:pt x="1070" y="831"/>
                      <a:pt x="1070" y="831"/>
                    </a:cubicBezTo>
                    <a:cubicBezTo>
                      <a:pt x="1070" y="831"/>
                      <a:pt x="1070" y="832"/>
                      <a:pt x="1070" y="832"/>
                    </a:cubicBezTo>
                    <a:cubicBezTo>
                      <a:pt x="1070" y="832"/>
                      <a:pt x="1074" y="832"/>
                      <a:pt x="1074" y="832"/>
                    </a:cubicBezTo>
                    <a:cubicBezTo>
                      <a:pt x="1074" y="832"/>
                      <a:pt x="1075" y="831"/>
                      <a:pt x="1075" y="831"/>
                    </a:cubicBezTo>
                    <a:cubicBezTo>
                      <a:pt x="1075" y="831"/>
                      <a:pt x="1079" y="825"/>
                      <a:pt x="1079" y="825"/>
                    </a:cubicBezTo>
                    <a:cubicBezTo>
                      <a:pt x="1079" y="825"/>
                      <a:pt x="1081" y="828"/>
                      <a:pt x="1081" y="828"/>
                    </a:cubicBezTo>
                    <a:cubicBezTo>
                      <a:pt x="1081" y="828"/>
                      <a:pt x="1087" y="836"/>
                      <a:pt x="1087" y="836"/>
                    </a:cubicBezTo>
                    <a:cubicBezTo>
                      <a:pt x="1087" y="836"/>
                      <a:pt x="1087" y="836"/>
                      <a:pt x="1087" y="836"/>
                    </a:cubicBezTo>
                    <a:cubicBezTo>
                      <a:pt x="1087" y="836"/>
                      <a:pt x="1091" y="837"/>
                      <a:pt x="1091" y="837"/>
                    </a:cubicBezTo>
                    <a:cubicBezTo>
                      <a:pt x="1091" y="837"/>
                      <a:pt x="1093" y="837"/>
                      <a:pt x="1093" y="837"/>
                    </a:cubicBezTo>
                    <a:cubicBezTo>
                      <a:pt x="1093" y="837"/>
                      <a:pt x="1097" y="837"/>
                      <a:pt x="1097" y="837"/>
                    </a:cubicBezTo>
                    <a:cubicBezTo>
                      <a:pt x="1097" y="837"/>
                      <a:pt x="1099" y="837"/>
                      <a:pt x="1099" y="837"/>
                    </a:cubicBezTo>
                    <a:cubicBezTo>
                      <a:pt x="1099" y="837"/>
                      <a:pt x="1100" y="837"/>
                      <a:pt x="1100" y="837"/>
                    </a:cubicBezTo>
                    <a:cubicBezTo>
                      <a:pt x="1100" y="837"/>
                      <a:pt x="1105" y="837"/>
                      <a:pt x="1105" y="837"/>
                    </a:cubicBezTo>
                    <a:cubicBezTo>
                      <a:pt x="1105" y="837"/>
                      <a:pt x="1106" y="837"/>
                      <a:pt x="1106" y="837"/>
                    </a:cubicBezTo>
                    <a:cubicBezTo>
                      <a:pt x="1106" y="837"/>
                      <a:pt x="1111" y="837"/>
                      <a:pt x="1111" y="837"/>
                    </a:cubicBezTo>
                    <a:cubicBezTo>
                      <a:pt x="1111" y="837"/>
                      <a:pt x="1115" y="837"/>
                      <a:pt x="1115" y="837"/>
                    </a:cubicBezTo>
                    <a:cubicBezTo>
                      <a:pt x="1115" y="837"/>
                      <a:pt x="1116" y="837"/>
                      <a:pt x="1116" y="837"/>
                    </a:cubicBezTo>
                    <a:cubicBezTo>
                      <a:pt x="1116" y="837"/>
                      <a:pt x="1121" y="837"/>
                      <a:pt x="1121" y="837"/>
                    </a:cubicBezTo>
                    <a:cubicBezTo>
                      <a:pt x="1121" y="837"/>
                      <a:pt x="1122" y="837"/>
                      <a:pt x="1122" y="837"/>
                    </a:cubicBezTo>
                    <a:cubicBezTo>
                      <a:pt x="1122" y="837"/>
                      <a:pt x="1126" y="837"/>
                      <a:pt x="1126" y="837"/>
                    </a:cubicBezTo>
                    <a:cubicBezTo>
                      <a:pt x="1126" y="837"/>
                      <a:pt x="1128" y="837"/>
                      <a:pt x="1128" y="837"/>
                    </a:cubicBezTo>
                    <a:cubicBezTo>
                      <a:pt x="1128" y="837"/>
                      <a:pt x="1131" y="837"/>
                      <a:pt x="1131" y="837"/>
                    </a:cubicBezTo>
                    <a:cubicBezTo>
                      <a:pt x="1131" y="837"/>
                      <a:pt x="1132" y="837"/>
                      <a:pt x="1132" y="837"/>
                    </a:cubicBezTo>
                    <a:cubicBezTo>
                      <a:pt x="1132" y="837"/>
                      <a:pt x="1137" y="837"/>
                      <a:pt x="1137" y="837"/>
                    </a:cubicBezTo>
                    <a:cubicBezTo>
                      <a:pt x="1137" y="837"/>
                      <a:pt x="1141" y="837"/>
                      <a:pt x="1141" y="837"/>
                    </a:cubicBezTo>
                    <a:cubicBezTo>
                      <a:pt x="1141" y="837"/>
                      <a:pt x="1143" y="837"/>
                      <a:pt x="1143" y="837"/>
                    </a:cubicBezTo>
                    <a:cubicBezTo>
                      <a:pt x="1143" y="837"/>
                      <a:pt x="1143" y="837"/>
                      <a:pt x="1143" y="837"/>
                    </a:cubicBezTo>
                    <a:cubicBezTo>
                      <a:pt x="1143" y="837"/>
                      <a:pt x="1148" y="836"/>
                      <a:pt x="1148" y="836"/>
                    </a:cubicBezTo>
                    <a:cubicBezTo>
                      <a:pt x="1148" y="836"/>
                      <a:pt x="1151" y="837"/>
                      <a:pt x="1151" y="837"/>
                    </a:cubicBezTo>
                    <a:cubicBezTo>
                      <a:pt x="1151" y="837"/>
                      <a:pt x="1152" y="837"/>
                      <a:pt x="1152" y="837"/>
                    </a:cubicBezTo>
                    <a:cubicBezTo>
                      <a:pt x="1152" y="837"/>
                      <a:pt x="1157" y="837"/>
                      <a:pt x="1157" y="837"/>
                    </a:cubicBezTo>
                    <a:cubicBezTo>
                      <a:pt x="1157" y="837"/>
                      <a:pt x="1160" y="837"/>
                      <a:pt x="1160" y="837"/>
                    </a:cubicBezTo>
                    <a:cubicBezTo>
                      <a:pt x="1160" y="837"/>
                      <a:pt x="1162" y="837"/>
                      <a:pt x="1162" y="837"/>
                    </a:cubicBezTo>
                    <a:cubicBezTo>
                      <a:pt x="1162" y="837"/>
                      <a:pt x="1164" y="837"/>
                      <a:pt x="1164" y="837"/>
                    </a:cubicBezTo>
                    <a:cubicBezTo>
                      <a:pt x="1164" y="837"/>
                      <a:pt x="1168" y="837"/>
                      <a:pt x="1168" y="837"/>
                    </a:cubicBezTo>
                    <a:cubicBezTo>
                      <a:pt x="1168" y="837"/>
                      <a:pt x="1170" y="837"/>
                      <a:pt x="1170" y="837"/>
                    </a:cubicBezTo>
                    <a:cubicBezTo>
                      <a:pt x="1170" y="837"/>
                      <a:pt x="1172" y="838"/>
                      <a:pt x="1172" y="838"/>
                    </a:cubicBezTo>
                    <a:cubicBezTo>
                      <a:pt x="1172" y="838"/>
                      <a:pt x="1175" y="837"/>
                      <a:pt x="1175" y="837"/>
                    </a:cubicBezTo>
                    <a:cubicBezTo>
                      <a:pt x="1175" y="837"/>
                      <a:pt x="1179" y="838"/>
                      <a:pt x="1179" y="838"/>
                    </a:cubicBezTo>
                    <a:cubicBezTo>
                      <a:pt x="1179" y="838"/>
                      <a:pt x="1182" y="838"/>
                      <a:pt x="1182" y="838"/>
                    </a:cubicBezTo>
                    <a:cubicBezTo>
                      <a:pt x="1182" y="838"/>
                      <a:pt x="1186" y="838"/>
                      <a:pt x="1186" y="838"/>
                    </a:cubicBezTo>
                    <a:cubicBezTo>
                      <a:pt x="1186" y="838"/>
                      <a:pt x="1187" y="838"/>
                      <a:pt x="1187" y="838"/>
                    </a:cubicBezTo>
                    <a:cubicBezTo>
                      <a:pt x="1187" y="838"/>
                      <a:pt x="1191" y="838"/>
                      <a:pt x="1191" y="838"/>
                    </a:cubicBezTo>
                    <a:cubicBezTo>
                      <a:pt x="1191" y="838"/>
                      <a:pt x="1191" y="838"/>
                      <a:pt x="1191" y="838"/>
                    </a:cubicBezTo>
                    <a:cubicBezTo>
                      <a:pt x="1191" y="838"/>
                      <a:pt x="1194" y="838"/>
                      <a:pt x="1194" y="838"/>
                    </a:cubicBezTo>
                    <a:cubicBezTo>
                      <a:pt x="1194" y="838"/>
                      <a:pt x="1196" y="838"/>
                      <a:pt x="1196" y="838"/>
                    </a:cubicBezTo>
                    <a:cubicBezTo>
                      <a:pt x="1196" y="838"/>
                      <a:pt x="1200" y="838"/>
                      <a:pt x="1200" y="838"/>
                    </a:cubicBezTo>
                    <a:cubicBezTo>
                      <a:pt x="1200" y="838"/>
                      <a:pt x="1205" y="838"/>
                      <a:pt x="1205" y="838"/>
                    </a:cubicBezTo>
                    <a:cubicBezTo>
                      <a:pt x="1205" y="838"/>
                      <a:pt x="1206" y="838"/>
                      <a:pt x="1206" y="838"/>
                    </a:cubicBezTo>
                    <a:cubicBezTo>
                      <a:pt x="1206" y="838"/>
                      <a:pt x="1207" y="838"/>
                      <a:pt x="1207" y="838"/>
                    </a:cubicBezTo>
                    <a:cubicBezTo>
                      <a:pt x="1207" y="838"/>
                      <a:pt x="1211" y="838"/>
                      <a:pt x="1211" y="838"/>
                    </a:cubicBezTo>
                    <a:cubicBezTo>
                      <a:pt x="1211" y="838"/>
                      <a:pt x="1215" y="838"/>
                      <a:pt x="1215" y="838"/>
                    </a:cubicBezTo>
                    <a:cubicBezTo>
                      <a:pt x="1215" y="838"/>
                      <a:pt x="1217" y="838"/>
                      <a:pt x="1217" y="838"/>
                    </a:cubicBezTo>
                    <a:cubicBezTo>
                      <a:pt x="1217" y="838"/>
                      <a:pt x="1221" y="838"/>
                      <a:pt x="1221" y="838"/>
                    </a:cubicBezTo>
                    <a:cubicBezTo>
                      <a:pt x="1221" y="838"/>
                      <a:pt x="1224" y="838"/>
                      <a:pt x="1224" y="838"/>
                    </a:cubicBezTo>
                    <a:cubicBezTo>
                      <a:pt x="1224" y="838"/>
                      <a:pt x="1226" y="838"/>
                      <a:pt x="1226" y="838"/>
                    </a:cubicBezTo>
                    <a:cubicBezTo>
                      <a:pt x="1226" y="838"/>
                      <a:pt x="1231" y="838"/>
                      <a:pt x="1231" y="838"/>
                    </a:cubicBezTo>
                    <a:cubicBezTo>
                      <a:pt x="1231" y="838"/>
                      <a:pt x="1233" y="838"/>
                      <a:pt x="1233" y="838"/>
                    </a:cubicBezTo>
                    <a:cubicBezTo>
                      <a:pt x="1233" y="838"/>
                      <a:pt x="1236" y="838"/>
                      <a:pt x="1236" y="838"/>
                    </a:cubicBezTo>
                    <a:cubicBezTo>
                      <a:pt x="1236" y="838"/>
                      <a:pt x="1237" y="838"/>
                      <a:pt x="1237" y="838"/>
                    </a:cubicBezTo>
                    <a:cubicBezTo>
                      <a:pt x="1237" y="838"/>
                      <a:pt x="1241" y="839"/>
                      <a:pt x="1241" y="839"/>
                    </a:cubicBezTo>
                    <a:cubicBezTo>
                      <a:pt x="1241" y="839"/>
                      <a:pt x="1245" y="838"/>
                      <a:pt x="1245" y="838"/>
                    </a:cubicBezTo>
                    <a:cubicBezTo>
                      <a:pt x="1245" y="838"/>
                      <a:pt x="1246" y="838"/>
                      <a:pt x="1246" y="838"/>
                    </a:cubicBezTo>
                    <a:cubicBezTo>
                      <a:pt x="1246" y="838"/>
                      <a:pt x="1248" y="839"/>
                      <a:pt x="1248" y="839"/>
                    </a:cubicBezTo>
                    <a:cubicBezTo>
                      <a:pt x="1248" y="839"/>
                      <a:pt x="1255" y="838"/>
                      <a:pt x="1255" y="838"/>
                    </a:cubicBezTo>
                    <a:cubicBezTo>
                      <a:pt x="1255" y="838"/>
                      <a:pt x="1256" y="839"/>
                      <a:pt x="1256" y="839"/>
                    </a:cubicBezTo>
                    <a:cubicBezTo>
                      <a:pt x="1256" y="839"/>
                      <a:pt x="1257" y="839"/>
                      <a:pt x="1257" y="839"/>
                    </a:cubicBezTo>
                    <a:cubicBezTo>
                      <a:pt x="1257" y="839"/>
                      <a:pt x="1262" y="838"/>
                      <a:pt x="1262" y="838"/>
                    </a:cubicBezTo>
                    <a:cubicBezTo>
                      <a:pt x="1262" y="838"/>
                      <a:pt x="1265" y="838"/>
                      <a:pt x="1265" y="838"/>
                    </a:cubicBezTo>
                    <a:cubicBezTo>
                      <a:pt x="1265" y="838"/>
                      <a:pt x="1267" y="838"/>
                      <a:pt x="1267" y="838"/>
                    </a:cubicBezTo>
                    <a:cubicBezTo>
                      <a:pt x="1267" y="838"/>
                      <a:pt x="1268" y="838"/>
                      <a:pt x="1268" y="838"/>
                    </a:cubicBezTo>
                    <a:cubicBezTo>
                      <a:pt x="1268" y="838"/>
                      <a:pt x="1273" y="837"/>
                      <a:pt x="1273" y="837"/>
                    </a:cubicBezTo>
                    <a:cubicBezTo>
                      <a:pt x="1273" y="837"/>
                      <a:pt x="1273" y="837"/>
                      <a:pt x="1273" y="837"/>
                    </a:cubicBezTo>
                    <a:cubicBezTo>
                      <a:pt x="1273" y="837"/>
                      <a:pt x="1279" y="837"/>
                      <a:pt x="1279" y="837"/>
                    </a:cubicBezTo>
                    <a:cubicBezTo>
                      <a:pt x="1279" y="837"/>
                      <a:pt x="1279" y="837"/>
                      <a:pt x="1279" y="837"/>
                    </a:cubicBezTo>
                    <a:cubicBezTo>
                      <a:pt x="1279" y="837"/>
                      <a:pt x="1285" y="835"/>
                      <a:pt x="1285" y="835"/>
                    </a:cubicBezTo>
                    <a:cubicBezTo>
                      <a:pt x="1285" y="835"/>
                      <a:pt x="1285" y="835"/>
                      <a:pt x="1285" y="835"/>
                    </a:cubicBezTo>
                    <a:cubicBezTo>
                      <a:pt x="1285" y="835"/>
                      <a:pt x="1290" y="824"/>
                      <a:pt x="1290" y="824"/>
                    </a:cubicBezTo>
                    <a:cubicBezTo>
                      <a:pt x="1290" y="824"/>
                      <a:pt x="1290" y="823"/>
                      <a:pt x="1290" y="823"/>
                    </a:cubicBezTo>
                    <a:cubicBezTo>
                      <a:pt x="1290" y="823"/>
                      <a:pt x="1296" y="797"/>
                      <a:pt x="1296" y="797"/>
                    </a:cubicBezTo>
                    <a:cubicBezTo>
                      <a:pt x="1296" y="797"/>
                      <a:pt x="1296" y="798"/>
                      <a:pt x="1296" y="798"/>
                    </a:cubicBezTo>
                    <a:cubicBezTo>
                      <a:pt x="1296" y="798"/>
                      <a:pt x="1301" y="825"/>
                      <a:pt x="1301" y="825"/>
                    </a:cubicBezTo>
                    <a:cubicBezTo>
                      <a:pt x="1301" y="825"/>
                      <a:pt x="1303" y="826"/>
                      <a:pt x="1303" y="826"/>
                    </a:cubicBezTo>
                    <a:cubicBezTo>
                      <a:pt x="1303" y="826"/>
                      <a:pt x="1307" y="819"/>
                      <a:pt x="1307" y="819"/>
                    </a:cubicBezTo>
                    <a:cubicBezTo>
                      <a:pt x="1307" y="819"/>
                      <a:pt x="1308" y="819"/>
                      <a:pt x="1308" y="819"/>
                    </a:cubicBezTo>
                    <a:cubicBezTo>
                      <a:pt x="1308" y="819"/>
                      <a:pt x="1313" y="832"/>
                      <a:pt x="1313" y="832"/>
                    </a:cubicBezTo>
                    <a:cubicBezTo>
                      <a:pt x="1313" y="832"/>
                      <a:pt x="1313" y="832"/>
                      <a:pt x="1313" y="832"/>
                    </a:cubicBezTo>
                    <a:cubicBezTo>
                      <a:pt x="1313" y="832"/>
                      <a:pt x="1319" y="837"/>
                      <a:pt x="1319" y="837"/>
                    </a:cubicBezTo>
                    <a:cubicBezTo>
                      <a:pt x="1319" y="837"/>
                      <a:pt x="1319" y="837"/>
                      <a:pt x="1319" y="837"/>
                    </a:cubicBezTo>
                    <a:cubicBezTo>
                      <a:pt x="1319" y="837"/>
                      <a:pt x="1324" y="838"/>
                      <a:pt x="1324" y="838"/>
                    </a:cubicBezTo>
                    <a:cubicBezTo>
                      <a:pt x="1324" y="838"/>
                      <a:pt x="1325" y="838"/>
                      <a:pt x="1325" y="838"/>
                    </a:cubicBezTo>
                    <a:cubicBezTo>
                      <a:pt x="1325" y="838"/>
                      <a:pt x="1327" y="838"/>
                      <a:pt x="1327" y="838"/>
                    </a:cubicBezTo>
                    <a:cubicBezTo>
                      <a:pt x="1327" y="838"/>
                      <a:pt x="1330" y="838"/>
                      <a:pt x="1330" y="838"/>
                    </a:cubicBezTo>
                    <a:cubicBezTo>
                      <a:pt x="1330" y="838"/>
                      <a:pt x="1335" y="838"/>
                      <a:pt x="1335" y="838"/>
                    </a:cubicBezTo>
                    <a:cubicBezTo>
                      <a:pt x="1335" y="838"/>
                      <a:pt x="1339" y="838"/>
                      <a:pt x="1339" y="838"/>
                    </a:cubicBezTo>
                    <a:cubicBezTo>
                      <a:pt x="1339" y="838"/>
                      <a:pt x="1341" y="838"/>
                      <a:pt x="1341" y="838"/>
                    </a:cubicBezTo>
                    <a:cubicBezTo>
                      <a:pt x="1341" y="838"/>
                      <a:pt x="1343" y="838"/>
                      <a:pt x="1343" y="838"/>
                    </a:cubicBezTo>
                    <a:cubicBezTo>
                      <a:pt x="1343" y="838"/>
                      <a:pt x="1345" y="838"/>
                      <a:pt x="1345" y="838"/>
                    </a:cubicBezTo>
                    <a:cubicBezTo>
                      <a:pt x="1345" y="838"/>
                      <a:pt x="1347" y="838"/>
                      <a:pt x="1347" y="838"/>
                    </a:cubicBezTo>
                    <a:cubicBezTo>
                      <a:pt x="1347" y="838"/>
                      <a:pt x="1352" y="839"/>
                      <a:pt x="1352" y="839"/>
                    </a:cubicBezTo>
                    <a:cubicBezTo>
                      <a:pt x="1352" y="839"/>
                      <a:pt x="1355" y="839"/>
                      <a:pt x="1355" y="839"/>
                    </a:cubicBezTo>
                    <a:cubicBezTo>
                      <a:pt x="1355" y="839"/>
                      <a:pt x="1357" y="838"/>
                      <a:pt x="1357" y="838"/>
                    </a:cubicBezTo>
                    <a:cubicBezTo>
                      <a:pt x="1357" y="838"/>
                      <a:pt x="1358" y="839"/>
                      <a:pt x="1358" y="839"/>
                    </a:cubicBezTo>
                    <a:cubicBezTo>
                      <a:pt x="1358" y="839"/>
                      <a:pt x="1362" y="838"/>
                      <a:pt x="1362" y="838"/>
                    </a:cubicBezTo>
                    <a:cubicBezTo>
                      <a:pt x="1362" y="838"/>
                      <a:pt x="1366" y="838"/>
                      <a:pt x="1366" y="838"/>
                    </a:cubicBezTo>
                    <a:cubicBezTo>
                      <a:pt x="1366" y="838"/>
                      <a:pt x="1367" y="839"/>
                      <a:pt x="1367" y="839"/>
                    </a:cubicBezTo>
                    <a:cubicBezTo>
                      <a:pt x="1367" y="839"/>
                      <a:pt x="1371" y="838"/>
                      <a:pt x="1371" y="838"/>
                    </a:cubicBezTo>
                    <a:cubicBezTo>
                      <a:pt x="1371" y="838"/>
                      <a:pt x="1372" y="839"/>
                      <a:pt x="1372" y="839"/>
                    </a:cubicBezTo>
                    <a:cubicBezTo>
                      <a:pt x="1372" y="839"/>
                      <a:pt x="1377" y="839"/>
                      <a:pt x="1377" y="839"/>
                    </a:cubicBezTo>
                    <a:cubicBezTo>
                      <a:pt x="1377" y="839"/>
                      <a:pt x="1377" y="838"/>
                      <a:pt x="1377" y="838"/>
                    </a:cubicBezTo>
                    <a:cubicBezTo>
                      <a:pt x="1377" y="838"/>
                      <a:pt x="1384" y="839"/>
                      <a:pt x="1384" y="839"/>
                    </a:cubicBezTo>
                    <a:cubicBezTo>
                      <a:pt x="1384" y="839"/>
                      <a:pt x="1386" y="838"/>
                      <a:pt x="1386" y="838"/>
                    </a:cubicBezTo>
                    <a:cubicBezTo>
                      <a:pt x="1386" y="838"/>
                      <a:pt x="1387" y="838"/>
                      <a:pt x="1387" y="838"/>
                    </a:cubicBezTo>
                    <a:cubicBezTo>
                      <a:pt x="1387" y="838"/>
                      <a:pt x="1390" y="839"/>
                      <a:pt x="1390" y="839"/>
                    </a:cubicBezTo>
                    <a:cubicBezTo>
                      <a:pt x="1390" y="839"/>
                      <a:pt x="1393" y="839"/>
                      <a:pt x="1393" y="839"/>
                    </a:cubicBezTo>
                    <a:cubicBezTo>
                      <a:pt x="1393" y="839"/>
                      <a:pt x="1396" y="838"/>
                      <a:pt x="1396" y="838"/>
                    </a:cubicBezTo>
                    <a:cubicBezTo>
                      <a:pt x="1396" y="838"/>
                      <a:pt x="1398" y="838"/>
                      <a:pt x="1398" y="838"/>
                    </a:cubicBezTo>
                    <a:cubicBezTo>
                      <a:pt x="1398" y="838"/>
                      <a:pt x="1401" y="839"/>
                      <a:pt x="1401" y="839"/>
                    </a:cubicBezTo>
                    <a:cubicBezTo>
                      <a:pt x="1401" y="839"/>
                      <a:pt x="1407" y="838"/>
                      <a:pt x="1407" y="838"/>
                    </a:cubicBezTo>
                    <a:cubicBezTo>
                      <a:pt x="1407" y="838"/>
                      <a:pt x="1409" y="839"/>
                      <a:pt x="1409" y="839"/>
                    </a:cubicBezTo>
                    <a:cubicBezTo>
                      <a:pt x="1409" y="839"/>
                      <a:pt x="1409" y="839"/>
                      <a:pt x="1409" y="839"/>
                    </a:cubicBezTo>
                    <a:cubicBezTo>
                      <a:pt x="1409" y="839"/>
                      <a:pt x="1415" y="838"/>
                      <a:pt x="1415" y="838"/>
                    </a:cubicBezTo>
                    <a:cubicBezTo>
                      <a:pt x="1415" y="838"/>
                      <a:pt x="1417" y="839"/>
                      <a:pt x="1417" y="839"/>
                    </a:cubicBezTo>
                    <a:cubicBezTo>
                      <a:pt x="1417" y="839"/>
                      <a:pt x="1417" y="838"/>
                      <a:pt x="1417" y="838"/>
                    </a:cubicBezTo>
                    <a:cubicBezTo>
                      <a:pt x="1417" y="838"/>
                      <a:pt x="1421" y="839"/>
                      <a:pt x="1421" y="839"/>
                    </a:cubicBezTo>
                    <a:cubicBezTo>
                      <a:pt x="1421" y="839"/>
                      <a:pt x="1424" y="838"/>
                      <a:pt x="1424" y="838"/>
                    </a:cubicBezTo>
                    <a:cubicBezTo>
                      <a:pt x="1424" y="838"/>
                      <a:pt x="1427" y="839"/>
                      <a:pt x="1427" y="839"/>
                    </a:cubicBezTo>
                    <a:cubicBezTo>
                      <a:pt x="1427" y="839"/>
                      <a:pt x="1432" y="838"/>
                      <a:pt x="1432" y="838"/>
                    </a:cubicBezTo>
                    <a:cubicBezTo>
                      <a:pt x="1432" y="838"/>
                      <a:pt x="1432" y="838"/>
                      <a:pt x="1432" y="838"/>
                    </a:cubicBezTo>
                    <a:cubicBezTo>
                      <a:pt x="1432" y="838"/>
                      <a:pt x="1433" y="838"/>
                      <a:pt x="1433" y="838"/>
                    </a:cubicBezTo>
                    <a:cubicBezTo>
                      <a:pt x="1433" y="838"/>
                      <a:pt x="1438" y="838"/>
                      <a:pt x="1438" y="838"/>
                    </a:cubicBezTo>
                    <a:cubicBezTo>
                      <a:pt x="1438" y="838"/>
                      <a:pt x="1439" y="838"/>
                      <a:pt x="1439" y="838"/>
                    </a:cubicBezTo>
                    <a:cubicBezTo>
                      <a:pt x="1439" y="838"/>
                      <a:pt x="1444" y="839"/>
                      <a:pt x="1444" y="839"/>
                    </a:cubicBezTo>
                    <a:cubicBezTo>
                      <a:pt x="1444" y="839"/>
                      <a:pt x="1445" y="838"/>
                      <a:pt x="1445" y="838"/>
                    </a:cubicBezTo>
                    <a:cubicBezTo>
                      <a:pt x="1445" y="838"/>
                      <a:pt x="1450" y="838"/>
                      <a:pt x="1450" y="838"/>
                    </a:cubicBezTo>
                    <a:cubicBezTo>
                      <a:pt x="1450" y="838"/>
                      <a:pt x="1452" y="838"/>
                      <a:pt x="1452" y="838"/>
                    </a:cubicBezTo>
                    <a:cubicBezTo>
                      <a:pt x="1452" y="838"/>
                      <a:pt x="1455" y="838"/>
                      <a:pt x="1455" y="838"/>
                    </a:cubicBezTo>
                    <a:cubicBezTo>
                      <a:pt x="1455" y="838"/>
                      <a:pt x="1458" y="839"/>
                      <a:pt x="1458" y="839"/>
                    </a:cubicBezTo>
                    <a:cubicBezTo>
                      <a:pt x="1458" y="839"/>
                      <a:pt x="1461" y="838"/>
                      <a:pt x="1461" y="838"/>
                    </a:cubicBezTo>
                    <a:cubicBezTo>
                      <a:pt x="1461" y="838"/>
                      <a:pt x="1465" y="839"/>
                      <a:pt x="1465" y="839"/>
                    </a:cubicBezTo>
                    <a:cubicBezTo>
                      <a:pt x="1465" y="839"/>
                      <a:pt x="1466" y="839"/>
                      <a:pt x="1466" y="839"/>
                    </a:cubicBezTo>
                    <a:cubicBezTo>
                      <a:pt x="1466" y="839"/>
                      <a:pt x="1469" y="838"/>
                      <a:pt x="1469" y="838"/>
                    </a:cubicBezTo>
                    <a:cubicBezTo>
                      <a:pt x="1469" y="838"/>
                      <a:pt x="1472" y="838"/>
                      <a:pt x="1472" y="838"/>
                    </a:cubicBezTo>
                    <a:cubicBezTo>
                      <a:pt x="1472" y="838"/>
                      <a:pt x="1477" y="839"/>
                      <a:pt x="1477" y="839"/>
                    </a:cubicBezTo>
                    <a:cubicBezTo>
                      <a:pt x="1477" y="839"/>
                      <a:pt x="1479" y="839"/>
                      <a:pt x="1479" y="839"/>
                    </a:cubicBezTo>
                    <a:cubicBezTo>
                      <a:pt x="1479" y="839"/>
                      <a:pt x="1481" y="839"/>
                      <a:pt x="1481" y="839"/>
                    </a:cubicBezTo>
                    <a:cubicBezTo>
                      <a:pt x="1481" y="839"/>
                      <a:pt x="1483" y="839"/>
                      <a:pt x="1483" y="839"/>
                    </a:cubicBezTo>
                    <a:cubicBezTo>
                      <a:pt x="1483" y="839"/>
                      <a:pt x="1484" y="838"/>
                      <a:pt x="1484" y="838"/>
                    </a:cubicBezTo>
                    <a:cubicBezTo>
                      <a:pt x="1484" y="838"/>
                      <a:pt x="1488" y="838"/>
                      <a:pt x="1488" y="838"/>
                    </a:cubicBezTo>
                    <a:cubicBezTo>
                      <a:pt x="1488" y="838"/>
                      <a:pt x="1492" y="839"/>
                      <a:pt x="1492" y="839"/>
                    </a:cubicBezTo>
                    <a:cubicBezTo>
                      <a:pt x="1492" y="839"/>
                      <a:pt x="1496" y="839"/>
                      <a:pt x="1496" y="839"/>
                    </a:cubicBezTo>
                    <a:cubicBezTo>
                      <a:pt x="1496" y="839"/>
                      <a:pt x="1499" y="838"/>
                      <a:pt x="1499" y="838"/>
                    </a:cubicBezTo>
                    <a:cubicBezTo>
                      <a:pt x="1499" y="838"/>
                      <a:pt x="1501" y="838"/>
                      <a:pt x="1501" y="838"/>
                    </a:cubicBezTo>
                    <a:cubicBezTo>
                      <a:pt x="1501" y="838"/>
                      <a:pt x="1502" y="839"/>
                      <a:pt x="1502" y="839"/>
                    </a:cubicBezTo>
                    <a:cubicBezTo>
                      <a:pt x="1502" y="839"/>
                      <a:pt x="1506" y="839"/>
                      <a:pt x="1506" y="839"/>
                    </a:cubicBezTo>
                    <a:cubicBezTo>
                      <a:pt x="1506" y="839"/>
                      <a:pt x="1511" y="838"/>
                      <a:pt x="1511" y="838"/>
                    </a:cubicBezTo>
                    <a:cubicBezTo>
                      <a:pt x="1511" y="838"/>
                      <a:pt x="1511" y="838"/>
                      <a:pt x="1511" y="838"/>
                    </a:cubicBezTo>
                    <a:cubicBezTo>
                      <a:pt x="1511" y="838"/>
                      <a:pt x="1516" y="839"/>
                      <a:pt x="1516" y="839"/>
                    </a:cubicBezTo>
                    <a:cubicBezTo>
                      <a:pt x="1516" y="839"/>
                      <a:pt x="1517" y="839"/>
                      <a:pt x="1517" y="839"/>
                    </a:cubicBezTo>
                    <a:cubicBezTo>
                      <a:pt x="1517" y="839"/>
                      <a:pt x="1520" y="839"/>
                      <a:pt x="1520" y="839"/>
                    </a:cubicBezTo>
                    <a:cubicBezTo>
                      <a:pt x="1520" y="839"/>
                      <a:pt x="1522" y="839"/>
                      <a:pt x="1522" y="839"/>
                    </a:cubicBezTo>
                    <a:cubicBezTo>
                      <a:pt x="1522" y="839"/>
                      <a:pt x="1525" y="838"/>
                      <a:pt x="1525" y="838"/>
                    </a:cubicBezTo>
                    <a:cubicBezTo>
                      <a:pt x="1525" y="838"/>
                      <a:pt x="1530" y="838"/>
                      <a:pt x="1530" y="838"/>
                    </a:cubicBezTo>
                    <a:cubicBezTo>
                      <a:pt x="1530" y="838"/>
                      <a:pt x="1533" y="839"/>
                      <a:pt x="1533" y="839"/>
                    </a:cubicBezTo>
                    <a:cubicBezTo>
                      <a:pt x="1533" y="839"/>
                      <a:pt x="1536" y="839"/>
                      <a:pt x="1536" y="839"/>
                    </a:cubicBezTo>
                    <a:cubicBezTo>
                      <a:pt x="1536" y="839"/>
                      <a:pt x="1539" y="838"/>
                      <a:pt x="1539" y="838"/>
                    </a:cubicBezTo>
                    <a:cubicBezTo>
                      <a:pt x="1539" y="838"/>
                      <a:pt x="1540" y="838"/>
                      <a:pt x="1540" y="838"/>
                    </a:cubicBezTo>
                    <a:cubicBezTo>
                      <a:pt x="1540" y="838"/>
                      <a:pt x="1543" y="839"/>
                      <a:pt x="1543" y="839"/>
                    </a:cubicBezTo>
                    <a:cubicBezTo>
                      <a:pt x="1543" y="839"/>
                      <a:pt x="1548" y="839"/>
                      <a:pt x="1548" y="839"/>
                    </a:cubicBezTo>
                    <a:cubicBezTo>
                      <a:pt x="1548" y="839"/>
                      <a:pt x="1548" y="839"/>
                      <a:pt x="1548" y="839"/>
                    </a:cubicBezTo>
                    <a:cubicBezTo>
                      <a:pt x="1548" y="839"/>
                      <a:pt x="1552" y="838"/>
                      <a:pt x="1552" y="838"/>
                    </a:cubicBezTo>
                    <a:cubicBezTo>
                      <a:pt x="1552" y="838"/>
                      <a:pt x="1554" y="839"/>
                      <a:pt x="1554" y="839"/>
                    </a:cubicBezTo>
                    <a:cubicBezTo>
                      <a:pt x="1554" y="839"/>
                      <a:pt x="1558" y="839"/>
                      <a:pt x="1558" y="839"/>
                    </a:cubicBezTo>
                    <a:cubicBezTo>
                      <a:pt x="1558" y="839"/>
                      <a:pt x="1559" y="839"/>
                      <a:pt x="1559" y="839"/>
                    </a:cubicBezTo>
                    <a:cubicBezTo>
                      <a:pt x="1559" y="839"/>
                      <a:pt x="1563" y="839"/>
                      <a:pt x="1563" y="839"/>
                    </a:cubicBezTo>
                    <a:cubicBezTo>
                      <a:pt x="1563" y="839"/>
                      <a:pt x="1566" y="838"/>
                      <a:pt x="1566" y="838"/>
                    </a:cubicBezTo>
                    <a:cubicBezTo>
                      <a:pt x="1566" y="838"/>
                      <a:pt x="1568" y="839"/>
                      <a:pt x="1568" y="839"/>
                    </a:cubicBezTo>
                    <a:cubicBezTo>
                      <a:pt x="1568" y="839"/>
                      <a:pt x="1570" y="839"/>
                      <a:pt x="1570" y="839"/>
                    </a:cubicBezTo>
                    <a:cubicBezTo>
                      <a:pt x="1570" y="839"/>
                      <a:pt x="1575" y="838"/>
                      <a:pt x="1575" y="838"/>
                    </a:cubicBezTo>
                    <a:cubicBezTo>
                      <a:pt x="1575" y="838"/>
                      <a:pt x="1579" y="839"/>
                      <a:pt x="1579" y="839"/>
                    </a:cubicBezTo>
                    <a:cubicBezTo>
                      <a:pt x="1579" y="839"/>
                      <a:pt x="1579" y="839"/>
                      <a:pt x="1579" y="839"/>
                    </a:cubicBezTo>
                    <a:cubicBezTo>
                      <a:pt x="1579" y="839"/>
                      <a:pt x="1584" y="839"/>
                      <a:pt x="1584" y="839"/>
                    </a:cubicBezTo>
                    <a:cubicBezTo>
                      <a:pt x="1584" y="839"/>
                      <a:pt x="1587" y="839"/>
                      <a:pt x="1587" y="839"/>
                    </a:cubicBezTo>
                    <a:cubicBezTo>
                      <a:pt x="1587" y="839"/>
                      <a:pt x="1590" y="838"/>
                      <a:pt x="1590" y="838"/>
                    </a:cubicBezTo>
                    <a:cubicBezTo>
                      <a:pt x="1590" y="838"/>
                      <a:pt x="1590" y="838"/>
                      <a:pt x="1590" y="838"/>
                    </a:cubicBezTo>
                    <a:cubicBezTo>
                      <a:pt x="1590" y="838"/>
                      <a:pt x="1591" y="839"/>
                      <a:pt x="1591" y="839"/>
                    </a:cubicBezTo>
                    <a:cubicBezTo>
                      <a:pt x="1591" y="839"/>
                      <a:pt x="1597" y="839"/>
                      <a:pt x="1597" y="839"/>
                    </a:cubicBezTo>
                    <a:cubicBezTo>
                      <a:pt x="1597" y="839"/>
                      <a:pt x="1600" y="839"/>
                      <a:pt x="1600" y="839"/>
                    </a:cubicBezTo>
                    <a:cubicBezTo>
                      <a:pt x="1600" y="839"/>
                      <a:pt x="1602" y="839"/>
                      <a:pt x="1602" y="839"/>
                    </a:cubicBezTo>
                    <a:cubicBezTo>
                      <a:pt x="1602" y="839"/>
                      <a:pt x="1605" y="839"/>
                      <a:pt x="1605" y="839"/>
                    </a:cubicBezTo>
                    <a:cubicBezTo>
                      <a:pt x="1605" y="839"/>
                      <a:pt x="1609" y="839"/>
                      <a:pt x="1609" y="839"/>
                    </a:cubicBezTo>
                    <a:cubicBezTo>
                      <a:pt x="1609" y="839"/>
                      <a:pt x="1612" y="839"/>
                      <a:pt x="1612" y="839"/>
                    </a:cubicBezTo>
                    <a:cubicBezTo>
                      <a:pt x="1612" y="839"/>
                      <a:pt x="1613" y="838"/>
                      <a:pt x="1613" y="838"/>
                    </a:cubicBezTo>
                    <a:cubicBezTo>
                      <a:pt x="1613" y="838"/>
                      <a:pt x="1617" y="839"/>
                      <a:pt x="1617" y="839"/>
                    </a:cubicBezTo>
                    <a:cubicBezTo>
                      <a:pt x="1617" y="839"/>
                      <a:pt x="1622" y="839"/>
                      <a:pt x="1622" y="839"/>
                    </a:cubicBezTo>
                    <a:cubicBezTo>
                      <a:pt x="1622" y="839"/>
                      <a:pt x="1624" y="839"/>
                      <a:pt x="1624" y="839"/>
                    </a:cubicBezTo>
                    <a:cubicBezTo>
                      <a:pt x="1624" y="839"/>
                      <a:pt x="1624" y="839"/>
                      <a:pt x="1624" y="839"/>
                    </a:cubicBezTo>
                    <a:cubicBezTo>
                      <a:pt x="1624" y="839"/>
                      <a:pt x="1628" y="839"/>
                      <a:pt x="1628" y="839"/>
                    </a:cubicBezTo>
                    <a:cubicBezTo>
                      <a:pt x="1628" y="839"/>
                      <a:pt x="1630" y="839"/>
                      <a:pt x="1630" y="839"/>
                    </a:cubicBezTo>
                    <a:cubicBezTo>
                      <a:pt x="1630" y="839"/>
                      <a:pt x="1633" y="839"/>
                      <a:pt x="1633" y="839"/>
                    </a:cubicBezTo>
                    <a:cubicBezTo>
                      <a:pt x="1633" y="839"/>
                      <a:pt x="1636" y="839"/>
                      <a:pt x="1636" y="839"/>
                    </a:cubicBezTo>
                    <a:cubicBezTo>
                      <a:pt x="1636" y="839"/>
                      <a:pt x="1637" y="839"/>
                      <a:pt x="1637" y="839"/>
                    </a:cubicBezTo>
                    <a:cubicBezTo>
                      <a:pt x="1637" y="839"/>
                      <a:pt x="1642" y="839"/>
                      <a:pt x="1642" y="839"/>
                    </a:cubicBezTo>
                    <a:cubicBezTo>
                      <a:pt x="1642" y="839"/>
                      <a:pt x="1645" y="839"/>
                      <a:pt x="1645" y="839"/>
                    </a:cubicBezTo>
                    <a:cubicBezTo>
                      <a:pt x="1645" y="839"/>
                      <a:pt x="1649" y="839"/>
                      <a:pt x="1649" y="839"/>
                    </a:cubicBezTo>
                    <a:cubicBezTo>
                      <a:pt x="1649" y="839"/>
                      <a:pt x="1649" y="839"/>
                      <a:pt x="1649" y="839"/>
                    </a:cubicBezTo>
                    <a:cubicBezTo>
                      <a:pt x="1649" y="839"/>
                      <a:pt x="1656" y="839"/>
                      <a:pt x="1656" y="839"/>
                    </a:cubicBezTo>
                    <a:cubicBezTo>
                      <a:pt x="1656" y="839"/>
                      <a:pt x="1658" y="839"/>
                      <a:pt x="1658" y="839"/>
                    </a:cubicBezTo>
                    <a:cubicBezTo>
                      <a:pt x="1658" y="839"/>
                      <a:pt x="1658" y="839"/>
                      <a:pt x="1658" y="839"/>
                    </a:cubicBezTo>
                    <a:cubicBezTo>
                      <a:pt x="1658" y="839"/>
                      <a:pt x="1660" y="838"/>
                      <a:pt x="1660" y="838"/>
                    </a:cubicBezTo>
                    <a:cubicBezTo>
                      <a:pt x="1660" y="838"/>
                      <a:pt x="1664" y="839"/>
                      <a:pt x="1664" y="839"/>
                    </a:cubicBezTo>
                    <a:cubicBezTo>
                      <a:pt x="1664" y="839"/>
                      <a:pt x="1666" y="839"/>
                      <a:pt x="1666" y="839"/>
                    </a:cubicBezTo>
                    <a:cubicBezTo>
                      <a:pt x="1666" y="839"/>
                      <a:pt x="1670" y="839"/>
                      <a:pt x="1670" y="839"/>
                    </a:cubicBezTo>
                    <a:cubicBezTo>
                      <a:pt x="1670" y="839"/>
                      <a:pt x="1671" y="838"/>
                      <a:pt x="1671" y="838"/>
                    </a:cubicBezTo>
                    <a:cubicBezTo>
                      <a:pt x="1671" y="838"/>
                      <a:pt x="1676" y="839"/>
                      <a:pt x="1676" y="839"/>
                    </a:cubicBezTo>
                    <a:cubicBezTo>
                      <a:pt x="1676" y="839"/>
                      <a:pt x="1680" y="839"/>
                      <a:pt x="1680" y="839"/>
                    </a:cubicBezTo>
                    <a:cubicBezTo>
                      <a:pt x="1680" y="839"/>
                      <a:pt x="1684" y="839"/>
                      <a:pt x="1684" y="839"/>
                    </a:cubicBezTo>
                    <a:cubicBezTo>
                      <a:pt x="1684" y="839"/>
                      <a:pt x="1686" y="839"/>
                      <a:pt x="1686" y="839"/>
                    </a:cubicBezTo>
                    <a:cubicBezTo>
                      <a:pt x="1686" y="839"/>
                      <a:pt x="1687" y="839"/>
                      <a:pt x="1687" y="839"/>
                    </a:cubicBezTo>
                    <a:cubicBezTo>
                      <a:pt x="1687" y="839"/>
                      <a:pt x="1691" y="839"/>
                      <a:pt x="1691" y="839"/>
                    </a:cubicBezTo>
                    <a:cubicBezTo>
                      <a:pt x="1691" y="839"/>
                      <a:pt x="1693" y="839"/>
                      <a:pt x="1693" y="839"/>
                    </a:cubicBezTo>
                    <a:cubicBezTo>
                      <a:pt x="1693" y="839"/>
                      <a:pt x="1697" y="839"/>
                      <a:pt x="1697" y="839"/>
                    </a:cubicBezTo>
                    <a:cubicBezTo>
                      <a:pt x="1697" y="839"/>
                      <a:pt x="1698" y="839"/>
                      <a:pt x="1698" y="839"/>
                    </a:cubicBezTo>
                    <a:cubicBezTo>
                      <a:pt x="1698" y="839"/>
                      <a:pt x="1700" y="839"/>
                      <a:pt x="1700" y="839"/>
                    </a:cubicBezTo>
                    <a:cubicBezTo>
                      <a:pt x="1700" y="839"/>
                      <a:pt x="1704" y="839"/>
                      <a:pt x="1704" y="839"/>
                    </a:cubicBezTo>
                    <a:cubicBezTo>
                      <a:pt x="1704" y="839"/>
                      <a:pt x="1705" y="839"/>
                      <a:pt x="1705" y="839"/>
                    </a:cubicBezTo>
                    <a:cubicBezTo>
                      <a:pt x="1705" y="839"/>
                      <a:pt x="1709" y="839"/>
                      <a:pt x="1709" y="839"/>
                    </a:cubicBezTo>
                    <a:cubicBezTo>
                      <a:pt x="1709" y="839"/>
                      <a:pt x="1713" y="839"/>
                      <a:pt x="1713" y="839"/>
                    </a:cubicBezTo>
                    <a:cubicBezTo>
                      <a:pt x="1713" y="839"/>
                      <a:pt x="1715" y="839"/>
                      <a:pt x="1715" y="839"/>
                    </a:cubicBezTo>
                    <a:cubicBezTo>
                      <a:pt x="1715" y="839"/>
                      <a:pt x="1716" y="839"/>
                      <a:pt x="1716" y="839"/>
                    </a:cubicBezTo>
                    <a:cubicBezTo>
                      <a:pt x="1716" y="839"/>
                      <a:pt x="1724" y="839"/>
                      <a:pt x="1724" y="839"/>
                    </a:cubicBezTo>
                    <a:cubicBezTo>
                      <a:pt x="1724" y="839"/>
                      <a:pt x="1725" y="839"/>
                      <a:pt x="1725" y="839"/>
                    </a:cubicBezTo>
                    <a:cubicBezTo>
                      <a:pt x="1725" y="839"/>
                      <a:pt x="1726" y="839"/>
                      <a:pt x="1726" y="839"/>
                    </a:cubicBezTo>
                    <a:cubicBezTo>
                      <a:pt x="1726" y="839"/>
                      <a:pt x="1731" y="839"/>
                      <a:pt x="1731" y="839"/>
                    </a:cubicBezTo>
                    <a:cubicBezTo>
                      <a:pt x="1731" y="839"/>
                      <a:pt x="1732" y="839"/>
                      <a:pt x="1732" y="839"/>
                    </a:cubicBezTo>
                    <a:cubicBezTo>
                      <a:pt x="1732" y="839"/>
                      <a:pt x="1733" y="839"/>
                      <a:pt x="1733" y="839"/>
                    </a:cubicBezTo>
                    <a:cubicBezTo>
                      <a:pt x="1733" y="839"/>
                      <a:pt x="1738" y="839"/>
                      <a:pt x="1738" y="839"/>
                    </a:cubicBezTo>
                    <a:cubicBezTo>
                      <a:pt x="1738" y="839"/>
                      <a:pt x="1741" y="839"/>
                      <a:pt x="1741" y="839"/>
                    </a:cubicBezTo>
                    <a:cubicBezTo>
                      <a:pt x="1741" y="839"/>
                      <a:pt x="1743" y="839"/>
                      <a:pt x="1743" y="839"/>
                    </a:cubicBezTo>
                    <a:cubicBezTo>
                      <a:pt x="1743" y="839"/>
                      <a:pt x="1745" y="839"/>
                      <a:pt x="1745" y="839"/>
                    </a:cubicBezTo>
                    <a:cubicBezTo>
                      <a:pt x="1745" y="839"/>
                      <a:pt x="1749" y="839"/>
                      <a:pt x="1749" y="839"/>
                    </a:cubicBezTo>
                    <a:cubicBezTo>
                      <a:pt x="1749" y="839"/>
                      <a:pt x="1754" y="838"/>
                      <a:pt x="1754" y="838"/>
                    </a:cubicBezTo>
                    <a:cubicBezTo>
                      <a:pt x="1754" y="838"/>
                      <a:pt x="1756" y="839"/>
                      <a:pt x="1756" y="839"/>
                    </a:cubicBezTo>
                    <a:cubicBezTo>
                      <a:pt x="1756" y="839"/>
                      <a:pt x="1758" y="839"/>
                      <a:pt x="1758" y="839"/>
                    </a:cubicBezTo>
                    <a:cubicBezTo>
                      <a:pt x="1758" y="839"/>
                      <a:pt x="1761" y="839"/>
                      <a:pt x="1761" y="839"/>
                    </a:cubicBezTo>
                    <a:cubicBezTo>
                      <a:pt x="1761" y="839"/>
                      <a:pt x="1762" y="839"/>
                      <a:pt x="1762" y="839"/>
                    </a:cubicBezTo>
                    <a:cubicBezTo>
                      <a:pt x="1762" y="839"/>
                      <a:pt x="1767" y="839"/>
                      <a:pt x="1767" y="839"/>
                    </a:cubicBezTo>
                    <a:cubicBezTo>
                      <a:pt x="1767" y="839"/>
                      <a:pt x="1770" y="839"/>
                      <a:pt x="1770" y="839"/>
                    </a:cubicBezTo>
                    <a:cubicBezTo>
                      <a:pt x="1770" y="839"/>
                      <a:pt x="1772" y="839"/>
                      <a:pt x="1772" y="839"/>
                    </a:cubicBezTo>
                    <a:cubicBezTo>
                      <a:pt x="1772" y="839"/>
                      <a:pt x="1776" y="839"/>
                      <a:pt x="1776" y="839"/>
                    </a:cubicBezTo>
                    <a:cubicBezTo>
                      <a:pt x="1776" y="839"/>
                      <a:pt x="1777" y="839"/>
                      <a:pt x="1777" y="839"/>
                    </a:cubicBezTo>
                    <a:cubicBezTo>
                      <a:pt x="1777" y="839"/>
                      <a:pt x="1778" y="838"/>
                      <a:pt x="1778" y="838"/>
                    </a:cubicBezTo>
                    <a:cubicBezTo>
                      <a:pt x="1778" y="838"/>
                      <a:pt x="1783" y="839"/>
                      <a:pt x="1783" y="839"/>
                    </a:cubicBezTo>
                    <a:cubicBezTo>
                      <a:pt x="1783" y="839"/>
                      <a:pt x="1785" y="839"/>
                      <a:pt x="1785" y="839"/>
                    </a:cubicBezTo>
                    <a:cubicBezTo>
                      <a:pt x="1785" y="839"/>
                      <a:pt x="1790" y="839"/>
                      <a:pt x="1790" y="839"/>
                    </a:cubicBezTo>
                    <a:cubicBezTo>
                      <a:pt x="1790" y="839"/>
                      <a:pt x="1793" y="838"/>
                      <a:pt x="1793" y="838"/>
                    </a:cubicBezTo>
                    <a:cubicBezTo>
                      <a:pt x="1793" y="838"/>
                      <a:pt x="1794" y="839"/>
                      <a:pt x="1794" y="839"/>
                    </a:cubicBezTo>
                    <a:cubicBezTo>
                      <a:pt x="1794" y="839"/>
                      <a:pt x="1795" y="838"/>
                      <a:pt x="1795" y="838"/>
                    </a:cubicBezTo>
                    <a:cubicBezTo>
                      <a:pt x="1795" y="838"/>
                      <a:pt x="1802" y="838"/>
                      <a:pt x="1802" y="838"/>
                    </a:cubicBezTo>
                    <a:cubicBezTo>
                      <a:pt x="1802" y="838"/>
                      <a:pt x="1805" y="839"/>
                      <a:pt x="1805" y="839"/>
                    </a:cubicBezTo>
                    <a:cubicBezTo>
                      <a:pt x="1805" y="839"/>
                      <a:pt x="1807" y="839"/>
                      <a:pt x="1807" y="839"/>
                    </a:cubicBezTo>
                    <a:cubicBezTo>
                      <a:pt x="1807" y="839"/>
                      <a:pt x="1810" y="838"/>
                      <a:pt x="1810" y="838"/>
                    </a:cubicBezTo>
                    <a:cubicBezTo>
                      <a:pt x="1810" y="838"/>
                      <a:pt x="1811" y="838"/>
                      <a:pt x="1811" y="838"/>
                    </a:cubicBezTo>
                    <a:cubicBezTo>
                      <a:pt x="1811" y="838"/>
                      <a:pt x="1816" y="837"/>
                      <a:pt x="1816" y="837"/>
                    </a:cubicBezTo>
                    <a:cubicBezTo>
                      <a:pt x="1816" y="837"/>
                      <a:pt x="1816" y="837"/>
                      <a:pt x="1816" y="837"/>
                    </a:cubicBezTo>
                    <a:cubicBezTo>
                      <a:pt x="1816" y="837"/>
                      <a:pt x="1820" y="836"/>
                      <a:pt x="1820" y="836"/>
                    </a:cubicBezTo>
                    <a:cubicBezTo>
                      <a:pt x="1820" y="836"/>
                      <a:pt x="1822" y="837"/>
                      <a:pt x="1822" y="837"/>
                    </a:cubicBezTo>
                    <a:cubicBezTo>
                      <a:pt x="1822" y="837"/>
                      <a:pt x="1826" y="838"/>
                      <a:pt x="1826" y="838"/>
                    </a:cubicBezTo>
                    <a:cubicBezTo>
                      <a:pt x="1826" y="838"/>
                      <a:pt x="1828" y="838"/>
                      <a:pt x="1828" y="838"/>
                    </a:cubicBezTo>
                    <a:cubicBezTo>
                      <a:pt x="1828" y="838"/>
                      <a:pt x="1830" y="839"/>
                      <a:pt x="1830" y="839"/>
                    </a:cubicBezTo>
                    <a:cubicBezTo>
                      <a:pt x="1830" y="839"/>
                      <a:pt x="1836" y="838"/>
                      <a:pt x="1836" y="838"/>
                    </a:cubicBezTo>
                    <a:cubicBezTo>
                      <a:pt x="1836" y="838"/>
                      <a:pt x="1838" y="839"/>
                      <a:pt x="1838" y="839"/>
                    </a:cubicBezTo>
                    <a:cubicBezTo>
                      <a:pt x="1838" y="839"/>
                      <a:pt x="1839" y="838"/>
                      <a:pt x="1839" y="838"/>
                    </a:cubicBezTo>
                    <a:cubicBezTo>
                      <a:pt x="1839" y="838"/>
                      <a:pt x="1842" y="839"/>
                      <a:pt x="1842" y="839"/>
                    </a:cubicBezTo>
                    <a:cubicBezTo>
                      <a:pt x="1842" y="839"/>
                      <a:pt x="1846" y="839"/>
                      <a:pt x="1846" y="839"/>
                    </a:cubicBezTo>
                    <a:cubicBezTo>
                      <a:pt x="1846" y="839"/>
                      <a:pt x="1848" y="838"/>
                      <a:pt x="1848" y="838"/>
                    </a:cubicBezTo>
                    <a:cubicBezTo>
                      <a:pt x="1848" y="838"/>
                      <a:pt x="1852" y="838"/>
                      <a:pt x="1852" y="838"/>
                    </a:cubicBezTo>
                    <a:cubicBezTo>
                      <a:pt x="1852" y="838"/>
                      <a:pt x="1854" y="839"/>
                      <a:pt x="1854" y="839"/>
                    </a:cubicBezTo>
                    <a:cubicBezTo>
                      <a:pt x="1854" y="839"/>
                      <a:pt x="1859" y="838"/>
                      <a:pt x="1859" y="838"/>
                    </a:cubicBezTo>
                    <a:cubicBezTo>
                      <a:pt x="1859" y="838"/>
                      <a:pt x="1861" y="839"/>
                      <a:pt x="1861" y="839"/>
                    </a:cubicBezTo>
                    <a:cubicBezTo>
                      <a:pt x="1861" y="839"/>
                      <a:pt x="1865" y="838"/>
                      <a:pt x="1865" y="838"/>
                    </a:cubicBezTo>
                    <a:cubicBezTo>
                      <a:pt x="1865" y="838"/>
                      <a:pt x="1867" y="839"/>
                      <a:pt x="1867" y="839"/>
                    </a:cubicBezTo>
                    <a:cubicBezTo>
                      <a:pt x="1867" y="839"/>
                      <a:pt x="1869" y="839"/>
                      <a:pt x="1869" y="839"/>
                    </a:cubicBezTo>
                    <a:cubicBezTo>
                      <a:pt x="1869" y="839"/>
                      <a:pt x="1870" y="838"/>
                      <a:pt x="1870" y="838"/>
                    </a:cubicBezTo>
                    <a:cubicBezTo>
                      <a:pt x="1870" y="838"/>
                      <a:pt x="1875" y="838"/>
                      <a:pt x="1875" y="838"/>
                    </a:cubicBezTo>
                    <a:cubicBezTo>
                      <a:pt x="1875" y="838"/>
                      <a:pt x="1878" y="838"/>
                      <a:pt x="1878" y="838"/>
                    </a:cubicBezTo>
                    <a:cubicBezTo>
                      <a:pt x="1878" y="838"/>
                      <a:pt x="1881" y="838"/>
                      <a:pt x="1881" y="838"/>
                    </a:cubicBezTo>
                    <a:cubicBezTo>
                      <a:pt x="1881" y="838"/>
                      <a:pt x="1882" y="838"/>
                      <a:pt x="1882" y="838"/>
                    </a:cubicBezTo>
                    <a:cubicBezTo>
                      <a:pt x="1882" y="838"/>
                      <a:pt x="1887" y="838"/>
                      <a:pt x="1887" y="838"/>
                    </a:cubicBezTo>
                    <a:cubicBezTo>
                      <a:pt x="1887" y="838"/>
                      <a:pt x="1888" y="838"/>
                      <a:pt x="1888" y="838"/>
                    </a:cubicBezTo>
                    <a:cubicBezTo>
                      <a:pt x="1888" y="838"/>
                      <a:pt x="1891" y="838"/>
                      <a:pt x="1891" y="838"/>
                    </a:cubicBezTo>
                    <a:cubicBezTo>
                      <a:pt x="1891" y="838"/>
                      <a:pt x="1894" y="838"/>
                      <a:pt x="1894" y="838"/>
                    </a:cubicBezTo>
                    <a:cubicBezTo>
                      <a:pt x="1894" y="838"/>
                      <a:pt x="1900" y="838"/>
                      <a:pt x="1900" y="838"/>
                    </a:cubicBezTo>
                    <a:cubicBezTo>
                      <a:pt x="1900" y="838"/>
                      <a:pt x="1901" y="838"/>
                      <a:pt x="1901" y="838"/>
                    </a:cubicBezTo>
                    <a:cubicBezTo>
                      <a:pt x="1901" y="838"/>
                      <a:pt x="1902" y="838"/>
                      <a:pt x="1902" y="838"/>
                    </a:cubicBezTo>
                    <a:cubicBezTo>
                      <a:pt x="1902" y="838"/>
                      <a:pt x="1905" y="838"/>
                      <a:pt x="1905" y="838"/>
                    </a:cubicBezTo>
                    <a:cubicBezTo>
                      <a:pt x="1905" y="838"/>
                      <a:pt x="1907" y="838"/>
                      <a:pt x="1907" y="838"/>
                    </a:cubicBezTo>
                    <a:cubicBezTo>
                      <a:pt x="1907" y="838"/>
                      <a:pt x="1912" y="837"/>
                      <a:pt x="1912" y="837"/>
                    </a:cubicBezTo>
                    <a:cubicBezTo>
                      <a:pt x="1912" y="837"/>
                      <a:pt x="1913" y="837"/>
                      <a:pt x="1913" y="837"/>
                    </a:cubicBezTo>
                    <a:cubicBezTo>
                      <a:pt x="1913" y="837"/>
                      <a:pt x="1916" y="837"/>
                      <a:pt x="1916" y="837"/>
                    </a:cubicBezTo>
                    <a:cubicBezTo>
                      <a:pt x="1916" y="837"/>
                      <a:pt x="1918" y="837"/>
                      <a:pt x="1918" y="837"/>
                    </a:cubicBezTo>
                    <a:cubicBezTo>
                      <a:pt x="1918" y="837"/>
                      <a:pt x="1923" y="836"/>
                      <a:pt x="1923" y="836"/>
                    </a:cubicBezTo>
                    <a:cubicBezTo>
                      <a:pt x="1923" y="836"/>
                      <a:pt x="1926" y="837"/>
                      <a:pt x="1926" y="837"/>
                    </a:cubicBezTo>
                    <a:cubicBezTo>
                      <a:pt x="1926" y="837"/>
                      <a:pt x="1929" y="836"/>
                      <a:pt x="1929" y="836"/>
                    </a:cubicBezTo>
                    <a:cubicBezTo>
                      <a:pt x="1929" y="836"/>
                      <a:pt x="1929" y="836"/>
                      <a:pt x="1929" y="836"/>
                    </a:cubicBezTo>
                    <a:cubicBezTo>
                      <a:pt x="1929" y="836"/>
                      <a:pt x="1935" y="834"/>
                      <a:pt x="1935" y="834"/>
                    </a:cubicBezTo>
                    <a:cubicBezTo>
                      <a:pt x="1935" y="834"/>
                      <a:pt x="1936" y="834"/>
                      <a:pt x="1936" y="834"/>
                    </a:cubicBezTo>
                    <a:cubicBezTo>
                      <a:pt x="1936" y="834"/>
                      <a:pt x="1941" y="832"/>
                      <a:pt x="1941" y="832"/>
                    </a:cubicBezTo>
                    <a:cubicBezTo>
                      <a:pt x="1941" y="832"/>
                      <a:pt x="1941" y="832"/>
                      <a:pt x="1941" y="832"/>
                    </a:cubicBezTo>
                    <a:cubicBezTo>
                      <a:pt x="1941" y="832"/>
                      <a:pt x="1946" y="828"/>
                      <a:pt x="1946" y="828"/>
                    </a:cubicBezTo>
                    <a:cubicBezTo>
                      <a:pt x="1946" y="828"/>
                      <a:pt x="1947" y="828"/>
                      <a:pt x="1947" y="828"/>
                    </a:cubicBezTo>
                    <a:cubicBezTo>
                      <a:pt x="1947" y="828"/>
                      <a:pt x="1952" y="822"/>
                      <a:pt x="1952" y="822"/>
                    </a:cubicBezTo>
                    <a:cubicBezTo>
                      <a:pt x="1952" y="822"/>
                      <a:pt x="1952" y="822"/>
                      <a:pt x="1952" y="822"/>
                    </a:cubicBezTo>
                    <a:cubicBezTo>
                      <a:pt x="1952" y="822"/>
                      <a:pt x="1957" y="811"/>
                      <a:pt x="1957" y="811"/>
                    </a:cubicBezTo>
                    <a:cubicBezTo>
                      <a:pt x="1957" y="811"/>
                      <a:pt x="1958" y="810"/>
                      <a:pt x="1958" y="810"/>
                    </a:cubicBezTo>
                    <a:cubicBezTo>
                      <a:pt x="1958" y="810"/>
                      <a:pt x="1963" y="783"/>
                      <a:pt x="1963" y="783"/>
                    </a:cubicBezTo>
                    <a:cubicBezTo>
                      <a:pt x="1963" y="783"/>
                      <a:pt x="1963" y="781"/>
                      <a:pt x="1963" y="781"/>
                    </a:cubicBezTo>
                    <a:cubicBezTo>
                      <a:pt x="1963" y="781"/>
                      <a:pt x="1969" y="659"/>
                      <a:pt x="1969" y="659"/>
                    </a:cubicBezTo>
                    <a:cubicBezTo>
                      <a:pt x="1969" y="659"/>
                      <a:pt x="1969" y="648"/>
                      <a:pt x="1969" y="648"/>
                    </a:cubicBezTo>
                    <a:cubicBezTo>
                      <a:pt x="1969" y="648"/>
                      <a:pt x="1973" y="434"/>
                      <a:pt x="1973" y="434"/>
                    </a:cubicBezTo>
                    <a:cubicBezTo>
                      <a:pt x="1973" y="434"/>
                      <a:pt x="1975" y="467"/>
                      <a:pt x="1975" y="467"/>
                    </a:cubicBezTo>
                    <a:cubicBezTo>
                      <a:pt x="1975" y="467"/>
                      <a:pt x="1980" y="734"/>
                      <a:pt x="1980" y="734"/>
                    </a:cubicBezTo>
                    <a:cubicBezTo>
                      <a:pt x="1980" y="734"/>
                      <a:pt x="1981" y="739"/>
                      <a:pt x="1981" y="739"/>
                    </a:cubicBezTo>
                    <a:cubicBezTo>
                      <a:pt x="1981" y="739"/>
                      <a:pt x="1986" y="798"/>
                      <a:pt x="1986" y="798"/>
                    </a:cubicBezTo>
                    <a:cubicBezTo>
                      <a:pt x="1986" y="798"/>
                      <a:pt x="1986" y="800"/>
                      <a:pt x="1986" y="800"/>
                    </a:cubicBezTo>
                    <a:cubicBezTo>
                      <a:pt x="1986" y="800"/>
                      <a:pt x="1991" y="817"/>
                      <a:pt x="1991" y="817"/>
                    </a:cubicBezTo>
                    <a:cubicBezTo>
                      <a:pt x="1991" y="817"/>
                      <a:pt x="1992" y="818"/>
                      <a:pt x="1992" y="818"/>
                    </a:cubicBezTo>
                    <a:cubicBezTo>
                      <a:pt x="1992" y="818"/>
                      <a:pt x="1997" y="825"/>
                      <a:pt x="1997" y="825"/>
                    </a:cubicBezTo>
                    <a:cubicBezTo>
                      <a:pt x="1997" y="825"/>
                      <a:pt x="1997" y="825"/>
                      <a:pt x="1997" y="825"/>
                    </a:cubicBezTo>
                    <a:cubicBezTo>
                      <a:pt x="1997" y="825"/>
                      <a:pt x="2003" y="829"/>
                      <a:pt x="2003" y="829"/>
                    </a:cubicBezTo>
                    <a:cubicBezTo>
                      <a:pt x="2003" y="829"/>
                      <a:pt x="2003" y="829"/>
                      <a:pt x="2003" y="829"/>
                    </a:cubicBezTo>
                    <a:cubicBezTo>
                      <a:pt x="2003" y="829"/>
                      <a:pt x="2008" y="831"/>
                      <a:pt x="2008" y="831"/>
                    </a:cubicBezTo>
                    <a:cubicBezTo>
                      <a:pt x="2008" y="831"/>
                      <a:pt x="2009" y="831"/>
                      <a:pt x="2009" y="831"/>
                    </a:cubicBezTo>
                    <a:cubicBezTo>
                      <a:pt x="2009" y="831"/>
                      <a:pt x="2014" y="833"/>
                      <a:pt x="2014" y="833"/>
                    </a:cubicBezTo>
                    <a:cubicBezTo>
                      <a:pt x="2014" y="833"/>
                      <a:pt x="2014" y="833"/>
                      <a:pt x="2014" y="833"/>
                    </a:cubicBezTo>
                    <a:cubicBezTo>
                      <a:pt x="2014" y="833"/>
                      <a:pt x="2020" y="834"/>
                      <a:pt x="2020" y="834"/>
                    </a:cubicBezTo>
                    <a:cubicBezTo>
                      <a:pt x="2020" y="834"/>
                      <a:pt x="2020" y="834"/>
                      <a:pt x="2020" y="834"/>
                    </a:cubicBezTo>
                    <a:cubicBezTo>
                      <a:pt x="2020" y="834"/>
                      <a:pt x="2024" y="835"/>
                      <a:pt x="2024" y="835"/>
                    </a:cubicBezTo>
                    <a:cubicBezTo>
                      <a:pt x="2024" y="835"/>
                      <a:pt x="2026" y="835"/>
                      <a:pt x="2026" y="835"/>
                    </a:cubicBezTo>
                    <a:cubicBezTo>
                      <a:pt x="2026" y="835"/>
                      <a:pt x="2031" y="836"/>
                      <a:pt x="2031" y="836"/>
                    </a:cubicBezTo>
                    <a:cubicBezTo>
                      <a:pt x="2031" y="836"/>
                      <a:pt x="2034" y="836"/>
                      <a:pt x="2034" y="836"/>
                    </a:cubicBezTo>
                    <a:cubicBezTo>
                      <a:pt x="2034" y="836"/>
                      <a:pt x="2035" y="836"/>
                      <a:pt x="2035" y="836"/>
                    </a:cubicBezTo>
                    <a:cubicBezTo>
                      <a:pt x="2035" y="836"/>
                      <a:pt x="2037" y="836"/>
                      <a:pt x="2037" y="836"/>
                    </a:cubicBezTo>
                    <a:cubicBezTo>
                      <a:pt x="2037" y="836"/>
                      <a:pt x="2042" y="836"/>
                      <a:pt x="2042" y="836"/>
                    </a:cubicBezTo>
                    <a:cubicBezTo>
                      <a:pt x="2042" y="836"/>
                      <a:pt x="2045" y="836"/>
                      <a:pt x="2045" y="836"/>
                    </a:cubicBezTo>
                    <a:cubicBezTo>
                      <a:pt x="2045" y="836"/>
                      <a:pt x="2048" y="837"/>
                      <a:pt x="2048" y="837"/>
                    </a:cubicBezTo>
                    <a:cubicBezTo>
                      <a:pt x="2048" y="837"/>
                      <a:pt x="2050" y="837"/>
                      <a:pt x="2050" y="837"/>
                    </a:cubicBezTo>
                    <a:cubicBezTo>
                      <a:pt x="2050" y="837"/>
                      <a:pt x="2051" y="837"/>
                      <a:pt x="2051" y="837"/>
                    </a:cubicBezTo>
                    <a:cubicBezTo>
                      <a:pt x="2051" y="837"/>
                      <a:pt x="2054" y="837"/>
                      <a:pt x="2054" y="837"/>
                    </a:cubicBezTo>
                    <a:cubicBezTo>
                      <a:pt x="2054" y="837"/>
                      <a:pt x="2059" y="837"/>
                      <a:pt x="2059" y="837"/>
                    </a:cubicBezTo>
                    <a:cubicBezTo>
                      <a:pt x="2059" y="837"/>
                      <a:pt x="2060" y="837"/>
                      <a:pt x="2060" y="837"/>
                    </a:cubicBezTo>
                    <a:cubicBezTo>
                      <a:pt x="2060" y="837"/>
                      <a:pt x="2062" y="837"/>
                      <a:pt x="2062" y="837"/>
                    </a:cubicBezTo>
                    <a:cubicBezTo>
                      <a:pt x="2062" y="837"/>
                      <a:pt x="2065" y="837"/>
                      <a:pt x="2065" y="837"/>
                    </a:cubicBezTo>
                    <a:cubicBezTo>
                      <a:pt x="2065" y="837"/>
                      <a:pt x="2071" y="838"/>
                      <a:pt x="2071" y="838"/>
                    </a:cubicBezTo>
                    <a:cubicBezTo>
                      <a:pt x="2071" y="838"/>
                      <a:pt x="2072" y="837"/>
                      <a:pt x="2072" y="837"/>
                    </a:cubicBezTo>
                    <a:cubicBezTo>
                      <a:pt x="2072" y="837"/>
                      <a:pt x="2076" y="838"/>
                      <a:pt x="2076" y="838"/>
                    </a:cubicBezTo>
                    <a:cubicBezTo>
                      <a:pt x="2076" y="838"/>
                      <a:pt x="2078" y="837"/>
                      <a:pt x="2078" y="837"/>
                    </a:cubicBezTo>
                    <a:cubicBezTo>
                      <a:pt x="2078" y="837"/>
                      <a:pt x="2079" y="838"/>
                      <a:pt x="2079" y="838"/>
                    </a:cubicBezTo>
                    <a:cubicBezTo>
                      <a:pt x="2079" y="838"/>
                      <a:pt x="2084" y="837"/>
                      <a:pt x="2084" y="837"/>
                    </a:cubicBezTo>
                    <a:cubicBezTo>
                      <a:pt x="2084" y="837"/>
                      <a:pt x="2087" y="838"/>
                      <a:pt x="2087" y="838"/>
                    </a:cubicBezTo>
                    <a:cubicBezTo>
                      <a:pt x="2087" y="838"/>
                      <a:pt x="2088" y="837"/>
                      <a:pt x="2088" y="837"/>
                    </a:cubicBezTo>
                    <a:cubicBezTo>
                      <a:pt x="2088" y="837"/>
                      <a:pt x="2090" y="837"/>
                      <a:pt x="2090" y="837"/>
                    </a:cubicBezTo>
                    <a:cubicBezTo>
                      <a:pt x="2090" y="837"/>
                      <a:pt x="2097" y="837"/>
                      <a:pt x="2097" y="837"/>
                    </a:cubicBezTo>
                    <a:cubicBezTo>
                      <a:pt x="2097" y="837"/>
                      <a:pt x="2099" y="837"/>
                      <a:pt x="2099" y="837"/>
                    </a:cubicBezTo>
                    <a:cubicBezTo>
                      <a:pt x="2099" y="837"/>
                      <a:pt x="2101" y="837"/>
                      <a:pt x="2101" y="837"/>
                    </a:cubicBezTo>
                    <a:cubicBezTo>
                      <a:pt x="2101" y="837"/>
                      <a:pt x="2105" y="837"/>
                      <a:pt x="2105" y="837"/>
                    </a:cubicBezTo>
                    <a:cubicBezTo>
                      <a:pt x="2105" y="837"/>
                      <a:pt x="2105" y="837"/>
                      <a:pt x="2105" y="837"/>
                    </a:cubicBezTo>
                    <a:cubicBezTo>
                      <a:pt x="2105" y="837"/>
                      <a:pt x="2106" y="837"/>
                      <a:pt x="2106" y="837"/>
                    </a:cubicBezTo>
                    <a:cubicBezTo>
                      <a:pt x="2106" y="837"/>
                      <a:pt x="2111" y="837"/>
                      <a:pt x="2111" y="837"/>
                    </a:cubicBezTo>
                    <a:cubicBezTo>
                      <a:pt x="2111" y="837"/>
                      <a:pt x="2116" y="837"/>
                      <a:pt x="2116" y="837"/>
                    </a:cubicBezTo>
                    <a:cubicBezTo>
                      <a:pt x="2116" y="837"/>
                      <a:pt x="2116" y="837"/>
                      <a:pt x="2116" y="837"/>
                    </a:cubicBezTo>
                    <a:cubicBezTo>
                      <a:pt x="2116" y="837"/>
                      <a:pt x="2122" y="836"/>
                      <a:pt x="2122" y="836"/>
                    </a:cubicBezTo>
                    <a:cubicBezTo>
                      <a:pt x="2122" y="836"/>
                      <a:pt x="2122" y="836"/>
                      <a:pt x="2122" y="836"/>
                    </a:cubicBezTo>
                    <a:cubicBezTo>
                      <a:pt x="2122" y="836"/>
                      <a:pt x="2127" y="834"/>
                      <a:pt x="2127" y="834"/>
                    </a:cubicBezTo>
                    <a:cubicBezTo>
                      <a:pt x="2127" y="834"/>
                      <a:pt x="2128" y="833"/>
                      <a:pt x="2128" y="833"/>
                    </a:cubicBezTo>
                    <a:cubicBezTo>
                      <a:pt x="2128" y="833"/>
                      <a:pt x="2133" y="831"/>
                      <a:pt x="2133" y="831"/>
                    </a:cubicBezTo>
                    <a:cubicBezTo>
                      <a:pt x="2133" y="831"/>
                      <a:pt x="2134" y="831"/>
                      <a:pt x="2134" y="831"/>
                    </a:cubicBezTo>
                    <a:cubicBezTo>
                      <a:pt x="2134" y="831"/>
                      <a:pt x="2139" y="830"/>
                      <a:pt x="2139" y="830"/>
                    </a:cubicBezTo>
                    <a:cubicBezTo>
                      <a:pt x="2139" y="830"/>
                      <a:pt x="2139" y="829"/>
                      <a:pt x="2139" y="829"/>
                    </a:cubicBezTo>
                    <a:cubicBezTo>
                      <a:pt x="2139" y="829"/>
                      <a:pt x="2144" y="824"/>
                      <a:pt x="2144" y="824"/>
                    </a:cubicBezTo>
                    <a:cubicBezTo>
                      <a:pt x="2144" y="824"/>
                      <a:pt x="2144" y="824"/>
                      <a:pt x="2144" y="824"/>
                    </a:cubicBezTo>
                    <a:cubicBezTo>
                      <a:pt x="2144" y="824"/>
                      <a:pt x="2150" y="803"/>
                      <a:pt x="2150" y="803"/>
                    </a:cubicBezTo>
                    <a:cubicBezTo>
                      <a:pt x="2150" y="803"/>
                      <a:pt x="2150" y="802"/>
                      <a:pt x="2150" y="802"/>
                    </a:cubicBezTo>
                    <a:cubicBezTo>
                      <a:pt x="2150" y="802"/>
                      <a:pt x="2155" y="706"/>
                      <a:pt x="2155" y="706"/>
                    </a:cubicBezTo>
                    <a:cubicBezTo>
                      <a:pt x="2155" y="706"/>
                      <a:pt x="2157" y="691"/>
                      <a:pt x="2157" y="691"/>
                    </a:cubicBezTo>
                    <a:cubicBezTo>
                      <a:pt x="2157" y="691"/>
                      <a:pt x="2161" y="775"/>
                      <a:pt x="2161" y="775"/>
                    </a:cubicBezTo>
                    <a:cubicBezTo>
                      <a:pt x="2161" y="775"/>
                      <a:pt x="2161" y="779"/>
                      <a:pt x="2161" y="779"/>
                    </a:cubicBezTo>
                    <a:cubicBezTo>
                      <a:pt x="2161" y="779"/>
                      <a:pt x="2167" y="822"/>
                      <a:pt x="2167" y="822"/>
                    </a:cubicBezTo>
                    <a:cubicBezTo>
                      <a:pt x="2167" y="822"/>
                      <a:pt x="2167" y="823"/>
                      <a:pt x="2167" y="823"/>
                    </a:cubicBezTo>
                    <a:cubicBezTo>
                      <a:pt x="2167" y="823"/>
                      <a:pt x="2172" y="831"/>
                      <a:pt x="2172" y="831"/>
                    </a:cubicBezTo>
                    <a:cubicBezTo>
                      <a:pt x="2172" y="831"/>
                      <a:pt x="2173" y="832"/>
                      <a:pt x="2173" y="832"/>
                    </a:cubicBezTo>
                    <a:cubicBezTo>
                      <a:pt x="2173" y="832"/>
                      <a:pt x="2178" y="835"/>
                      <a:pt x="2178" y="835"/>
                    </a:cubicBezTo>
                    <a:cubicBezTo>
                      <a:pt x="2178" y="835"/>
                      <a:pt x="2179" y="835"/>
                      <a:pt x="2179" y="835"/>
                    </a:cubicBezTo>
                    <a:cubicBezTo>
                      <a:pt x="2179" y="835"/>
                      <a:pt x="2183" y="836"/>
                      <a:pt x="2183" y="836"/>
                    </a:cubicBezTo>
                    <a:cubicBezTo>
                      <a:pt x="2183" y="836"/>
                      <a:pt x="2184" y="836"/>
                      <a:pt x="2184" y="836"/>
                    </a:cubicBezTo>
                    <a:cubicBezTo>
                      <a:pt x="2184" y="836"/>
                      <a:pt x="2189" y="837"/>
                      <a:pt x="2189" y="837"/>
                    </a:cubicBezTo>
                    <a:cubicBezTo>
                      <a:pt x="2189" y="837"/>
                      <a:pt x="2190" y="837"/>
                      <a:pt x="2190" y="837"/>
                    </a:cubicBezTo>
                    <a:cubicBezTo>
                      <a:pt x="2190" y="837"/>
                      <a:pt x="2194" y="838"/>
                      <a:pt x="2194" y="838"/>
                    </a:cubicBezTo>
                    <a:cubicBezTo>
                      <a:pt x="2194" y="838"/>
                      <a:pt x="2196" y="837"/>
                      <a:pt x="2196" y="837"/>
                    </a:cubicBezTo>
                    <a:cubicBezTo>
                      <a:pt x="2196" y="837"/>
                      <a:pt x="2201" y="838"/>
                      <a:pt x="2201" y="838"/>
                    </a:cubicBezTo>
                    <a:cubicBezTo>
                      <a:pt x="2201" y="838"/>
                      <a:pt x="2203" y="838"/>
                      <a:pt x="2203" y="838"/>
                    </a:cubicBezTo>
                    <a:cubicBezTo>
                      <a:pt x="2203" y="838"/>
                      <a:pt x="2205" y="838"/>
                      <a:pt x="2205" y="838"/>
                    </a:cubicBezTo>
                    <a:cubicBezTo>
                      <a:pt x="2205" y="838"/>
                      <a:pt x="2207" y="838"/>
                      <a:pt x="2207" y="838"/>
                    </a:cubicBezTo>
                    <a:cubicBezTo>
                      <a:pt x="2207" y="838"/>
                      <a:pt x="2212" y="838"/>
                      <a:pt x="2212" y="838"/>
                    </a:cubicBezTo>
                    <a:cubicBezTo>
                      <a:pt x="2212" y="838"/>
                      <a:pt x="2213" y="838"/>
                      <a:pt x="2213" y="838"/>
                    </a:cubicBezTo>
                    <a:cubicBezTo>
                      <a:pt x="2213" y="838"/>
                      <a:pt x="2214" y="838"/>
                      <a:pt x="2214" y="838"/>
                    </a:cubicBezTo>
                    <a:cubicBezTo>
                      <a:pt x="2214" y="838"/>
                      <a:pt x="2219" y="838"/>
                      <a:pt x="2219" y="838"/>
                    </a:cubicBezTo>
                    <a:cubicBezTo>
                      <a:pt x="2219" y="838"/>
                      <a:pt x="2222" y="838"/>
                      <a:pt x="2222" y="838"/>
                    </a:cubicBezTo>
                    <a:cubicBezTo>
                      <a:pt x="2222" y="838"/>
                      <a:pt x="2224" y="838"/>
                      <a:pt x="2224" y="838"/>
                    </a:cubicBezTo>
                    <a:cubicBezTo>
                      <a:pt x="2224" y="838"/>
                      <a:pt x="2228" y="839"/>
                      <a:pt x="2228" y="839"/>
                    </a:cubicBezTo>
                    <a:cubicBezTo>
                      <a:pt x="2228" y="839"/>
                      <a:pt x="2230" y="838"/>
                      <a:pt x="2230" y="838"/>
                    </a:cubicBezTo>
                    <a:cubicBezTo>
                      <a:pt x="2230" y="838"/>
                      <a:pt x="2234" y="839"/>
                      <a:pt x="2234" y="839"/>
                    </a:cubicBezTo>
                    <a:cubicBezTo>
                      <a:pt x="2234" y="839"/>
                      <a:pt x="2236" y="839"/>
                      <a:pt x="2236" y="839"/>
                    </a:cubicBezTo>
                    <a:cubicBezTo>
                      <a:pt x="2236" y="839"/>
                      <a:pt x="2238" y="838"/>
                      <a:pt x="2238" y="838"/>
                    </a:cubicBezTo>
                    <a:cubicBezTo>
                      <a:pt x="2238" y="838"/>
                      <a:pt x="2241" y="838"/>
                      <a:pt x="2241" y="838"/>
                    </a:cubicBezTo>
                    <a:cubicBezTo>
                      <a:pt x="2241" y="838"/>
                      <a:pt x="2243" y="839"/>
                      <a:pt x="2243" y="839"/>
                    </a:cubicBezTo>
                    <a:cubicBezTo>
                      <a:pt x="2243" y="839"/>
                      <a:pt x="2248" y="839"/>
                      <a:pt x="2248" y="839"/>
                    </a:cubicBezTo>
                    <a:cubicBezTo>
                      <a:pt x="2248" y="839"/>
                      <a:pt x="2249" y="839"/>
                      <a:pt x="2249" y="839"/>
                    </a:cubicBezTo>
                    <a:cubicBezTo>
                      <a:pt x="2249" y="839"/>
                      <a:pt x="2256" y="839"/>
                      <a:pt x="2256" y="839"/>
                    </a:cubicBezTo>
                    <a:cubicBezTo>
                      <a:pt x="2256" y="839"/>
                      <a:pt x="2257" y="839"/>
                      <a:pt x="2257" y="839"/>
                    </a:cubicBezTo>
                    <a:cubicBezTo>
                      <a:pt x="2257" y="839"/>
                      <a:pt x="2259" y="839"/>
                      <a:pt x="2259" y="839"/>
                    </a:cubicBezTo>
                    <a:cubicBezTo>
                      <a:pt x="2259" y="839"/>
                      <a:pt x="2261" y="838"/>
                      <a:pt x="2261" y="838"/>
                    </a:cubicBezTo>
                    <a:cubicBezTo>
                      <a:pt x="2261" y="838"/>
                      <a:pt x="2266" y="839"/>
                      <a:pt x="2266" y="839"/>
                    </a:cubicBezTo>
                    <a:cubicBezTo>
                      <a:pt x="2266" y="839"/>
                      <a:pt x="2267" y="839"/>
                      <a:pt x="2267" y="839"/>
                    </a:cubicBezTo>
                    <a:cubicBezTo>
                      <a:pt x="2267" y="839"/>
                      <a:pt x="2272" y="838"/>
                      <a:pt x="2272" y="838"/>
                    </a:cubicBezTo>
                    <a:cubicBezTo>
                      <a:pt x="2272" y="838"/>
                      <a:pt x="2273" y="839"/>
                      <a:pt x="2273" y="839"/>
                    </a:cubicBezTo>
                    <a:cubicBezTo>
                      <a:pt x="2273" y="839"/>
                      <a:pt x="2276" y="839"/>
                      <a:pt x="2276" y="839"/>
                    </a:cubicBezTo>
                    <a:cubicBezTo>
                      <a:pt x="2276" y="839"/>
                      <a:pt x="2280" y="839"/>
                      <a:pt x="2280" y="839"/>
                    </a:cubicBezTo>
                    <a:cubicBezTo>
                      <a:pt x="2280" y="839"/>
                      <a:pt x="2281" y="839"/>
                      <a:pt x="2281" y="839"/>
                    </a:cubicBezTo>
                    <a:cubicBezTo>
                      <a:pt x="2281" y="839"/>
                      <a:pt x="2286" y="839"/>
                      <a:pt x="2286" y="839"/>
                    </a:cubicBezTo>
                    <a:cubicBezTo>
                      <a:pt x="2286" y="839"/>
                      <a:pt x="2289" y="839"/>
                      <a:pt x="2289" y="839"/>
                    </a:cubicBezTo>
                    <a:cubicBezTo>
                      <a:pt x="2289" y="839"/>
                      <a:pt x="2291" y="839"/>
                      <a:pt x="2291" y="839"/>
                    </a:cubicBezTo>
                    <a:cubicBezTo>
                      <a:pt x="2291" y="839"/>
                      <a:pt x="2292" y="839"/>
                      <a:pt x="2292" y="839"/>
                    </a:cubicBezTo>
                    <a:cubicBezTo>
                      <a:pt x="2292" y="839"/>
                      <a:pt x="2294" y="839"/>
                      <a:pt x="2294" y="839"/>
                    </a:cubicBezTo>
                    <a:cubicBezTo>
                      <a:pt x="2294" y="839"/>
                      <a:pt x="2298" y="839"/>
                      <a:pt x="2298" y="839"/>
                    </a:cubicBezTo>
                    <a:cubicBezTo>
                      <a:pt x="2298" y="839"/>
                      <a:pt x="2302" y="838"/>
                      <a:pt x="2302" y="838"/>
                    </a:cubicBezTo>
                    <a:cubicBezTo>
                      <a:pt x="2302" y="838"/>
                      <a:pt x="2305" y="838"/>
                      <a:pt x="2305" y="838"/>
                    </a:cubicBezTo>
                    <a:cubicBezTo>
                      <a:pt x="2305" y="838"/>
                      <a:pt x="2305" y="839"/>
                      <a:pt x="2305" y="839"/>
                    </a:cubicBezTo>
                    <a:cubicBezTo>
                      <a:pt x="2305" y="839"/>
                      <a:pt x="2309" y="839"/>
                      <a:pt x="2309" y="839"/>
                    </a:cubicBezTo>
                    <a:cubicBezTo>
                      <a:pt x="2309" y="839"/>
                      <a:pt x="2313" y="838"/>
                      <a:pt x="2313" y="838"/>
                    </a:cubicBezTo>
                    <a:cubicBezTo>
                      <a:pt x="2313" y="838"/>
                      <a:pt x="2314" y="838"/>
                      <a:pt x="2314" y="838"/>
                    </a:cubicBezTo>
                    <a:cubicBezTo>
                      <a:pt x="2314" y="838"/>
                      <a:pt x="2320" y="839"/>
                      <a:pt x="2320" y="839"/>
                    </a:cubicBezTo>
                    <a:cubicBezTo>
                      <a:pt x="2320" y="839"/>
                      <a:pt x="2322" y="839"/>
                      <a:pt x="2322" y="839"/>
                    </a:cubicBezTo>
                    <a:cubicBezTo>
                      <a:pt x="2322" y="839"/>
                      <a:pt x="2325" y="839"/>
                      <a:pt x="2325" y="839"/>
                    </a:cubicBezTo>
                    <a:cubicBezTo>
                      <a:pt x="2325" y="839"/>
                      <a:pt x="2326" y="839"/>
                      <a:pt x="2326" y="839"/>
                    </a:cubicBezTo>
                    <a:cubicBezTo>
                      <a:pt x="2326" y="839"/>
                      <a:pt x="2330" y="839"/>
                      <a:pt x="2330" y="839"/>
                    </a:cubicBezTo>
                    <a:cubicBezTo>
                      <a:pt x="2330" y="839"/>
                      <a:pt x="2333" y="839"/>
                      <a:pt x="2333" y="839"/>
                    </a:cubicBezTo>
                    <a:cubicBezTo>
                      <a:pt x="2333" y="839"/>
                      <a:pt x="2334" y="839"/>
                      <a:pt x="2334" y="839"/>
                    </a:cubicBezTo>
                    <a:cubicBezTo>
                      <a:pt x="2334" y="839"/>
                      <a:pt x="2338" y="839"/>
                      <a:pt x="2338" y="839"/>
                    </a:cubicBezTo>
                    <a:cubicBezTo>
                      <a:pt x="2338" y="839"/>
                      <a:pt x="2339" y="839"/>
                      <a:pt x="2339" y="839"/>
                    </a:cubicBezTo>
                    <a:cubicBezTo>
                      <a:pt x="2339" y="839"/>
                      <a:pt x="2342" y="839"/>
                      <a:pt x="2342" y="839"/>
                    </a:cubicBezTo>
                    <a:cubicBezTo>
                      <a:pt x="2342" y="839"/>
                      <a:pt x="2346" y="839"/>
                      <a:pt x="2346" y="839"/>
                    </a:cubicBezTo>
                    <a:cubicBezTo>
                      <a:pt x="2346" y="839"/>
                      <a:pt x="2350" y="839"/>
                      <a:pt x="2350" y="839"/>
                    </a:cubicBezTo>
                    <a:cubicBezTo>
                      <a:pt x="2350" y="839"/>
                      <a:pt x="2353" y="839"/>
                      <a:pt x="2353" y="839"/>
                    </a:cubicBezTo>
                    <a:cubicBezTo>
                      <a:pt x="2353" y="839"/>
                      <a:pt x="2356" y="839"/>
                      <a:pt x="2356" y="839"/>
                    </a:cubicBezTo>
                    <a:cubicBezTo>
                      <a:pt x="2356" y="839"/>
                      <a:pt x="2356" y="839"/>
                      <a:pt x="2356" y="839"/>
                    </a:cubicBezTo>
                    <a:cubicBezTo>
                      <a:pt x="2356" y="839"/>
                      <a:pt x="2361" y="839"/>
                      <a:pt x="2361" y="839"/>
                    </a:cubicBezTo>
                    <a:cubicBezTo>
                      <a:pt x="2361" y="839"/>
                      <a:pt x="2365" y="839"/>
                      <a:pt x="2365" y="839"/>
                    </a:cubicBezTo>
                    <a:cubicBezTo>
                      <a:pt x="2365" y="839"/>
                      <a:pt x="2365" y="839"/>
                      <a:pt x="2365" y="839"/>
                    </a:cubicBezTo>
                    <a:cubicBezTo>
                      <a:pt x="2365" y="839"/>
                      <a:pt x="2370" y="839"/>
                      <a:pt x="2370" y="839"/>
                    </a:cubicBezTo>
                    <a:cubicBezTo>
                      <a:pt x="2370" y="839"/>
                      <a:pt x="2371" y="839"/>
                      <a:pt x="2371" y="839"/>
                    </a:cubicBezTo>
                    <a:cubicBezTo>
                      <a:pt x="2371" y="839"/>
                      <a:pt x="2376" y="837"/>
                      <a:pt x="2376" y="837"/>
                    </a:cubicBezTo>
                    <a:cubicBezTo>
                      <a:pt x="2376" y="837"/>
                      <a:pt x="2376" y="837"/>
                      <a:pt x="2376" y="837"/>
                    </a:cubicBezTo>
                    <a:cubicBezTo>
                      <a:pt x="2376" y="837"/>
                      <a:pt x="2382" y="839"/>
                      <a:pt x="2382" y="839"/>
                    </a:cubicBezTo>
                    <a:cubicBezTo>
                      <a:pt x="2382" y="839"/>
                      <a:pt x="2383" y="839"/>
                      <a:pt x="2383" y="839"/>
                    </a:cubicBezTo>
                    <a:cubicBezTo>
                      <a:pt x="2383" y="839"/>
                      <a:pt x="2385" y="839"/>
                      <a:pt x="2385" y="839"/>
                    </a:cubicBezTo>
                    <a:cubicBezTo>
                      <a:pt x="2385" y="839"/>
                      <a:pt x="2388" y="839"/>
                      <a:pt x="2388" y="839"/>
                    </a:cubicBezTo>
                    <a:cubicBezTo>
                      <a:pt x="2388" y="839"/>
                      <a:pt x="2390" y="839"/>
                      <a:pt x="2390" y="839"/>
                    </a:cubicBezTo>
                    <a:cubicBezTo>
                      <a:pt x="2390" y="839"/>
                      <a:pt x="2393" y="839"/>
                      <a:pt x="2393" y="839"/>
                    </a:cubicBezTo>
                    <a:cubicBezTo>
                      <a:pt x="2393" y="839"/>
                      <a:pt x="2395" y="839"/>
                      <a:pt x="2395" y="839"/>
                    </a:cubicBezTo>
                    <a:cubicBezTo>
                      <a:pt x="2395" y="839"/>
                      <a:pt x="2399" y="839"/>
                      <a:pt x="2399" y="839"/>
                    </a:cubicBezTo>
                    <a:cubicBezTo>
                      <a:pt x="2399" y="839"/>
                      <a:pt x="2402" y="839"/>
                      <a:pt x="2402" y="839"/>
                    </a:cubicBezTo>
                    <a:cubicBezTo>
                      <a:pt x="2402" y="839"/>
                      <a:pt x="2405" y="839"/>
                      <a:pt x="2405" y="839"/>
                    </a:cubicBezTo>
                    <a:cubicBezTo>
                      <a:pt x="2405" y="839"/>
                      <a:pt x="2408" y="838"/>
                      <a:pt x="2408" y="838"/>
                    </a:cubicBezTo>
                    <a:cubicBezTo>
                      <a:pt x="2408" y="838"/>
                      <a:pt x="2410" y="838"/>
                      <a:pt x="2410" y="838"/>
                    </a:cubicBezTo>
                    <a:cubicBezTo>
                      <a:pt x="2410" y="838"/>
                      <a:pt x="2414" y="839"/>
                      <a:pt x="2414" y="839"/>
                    </a:cubicBezTo>
                    <a:cubicBezTo>
                      <a:pt x="2414" y="839"/>
                      <a:pt x="2418" y="839"/>
                      <a:pt x="2418" y="839"/>
                    </a:cubicBezTo>
                    <a:cubicBezTo>
                      <a:pt x="2418" y="839"/>
                      <a:pt x="2419" y="839"/>
                      <a:pt x="2419" y="839"/>
                    </a:cubicBezTo>
                    <a:cubicBezTo>
                      <a:pt x="2419" y="839"/>
                      <a:pt x="2422" y="839"/>
                      <a:pt x="2422" y="839"/>
                    </a:cubicBezTo>
                    <a:cubicBezTo>
                      <a:pt x="2422" y="839"/>
                      <a:pt x="2423" y="839"/>
                      <a:pt x="2423" y="839"/>
                    </a:cubicBezTo>
                    <a:cubicBezTo>
                      <a:pt x="2423" y="839"/>
                      <a:pt x="2428" y="839"/>
                      <a:pt x="2428" y="839"/>
                    </a:cubicBezTo>
                    <a:cubicBezTo>
                      <a:pt x="2428" y="839"/>
                      <a:pt x="2429" y="839"/>
                      <a:pt x="2429" y="839"/>
                    </a:cubicBezTo>
                    <a:cubicBezTo>
                      <a:pt x="2429" y="839"/>
                      <a:pt x="2434" y="839"/>
                      <a:pt x="2434" y="839"/>
                    </a:cubicBezTo>
                    <a:cubicBezTo>
                      <a:pt x="2434" y="839"/>
                      <a:pt x="2437" y="839"/>
                      <a:pt x="2437" y="839"/>
                    </a:cubicBezTo>
                    <a:cubicBezTo>
                      <a:pt x="2437" y="839"/>
                      <a:pt x="2439" y="839"/>
                      <a:pt x="2439" y="839"/>
                    </a:cubicBezTo>
                    <a:cubicBezTo>
                      <a:pt x="2439" y="839"/>
                      <a:pt x="2443" y="838"/>
                      <a:pt x="2443" y="838"/>
                    </a:cubicBezTo>
                    <a:cubicBezTo>
                      <a:pt x="2443" y="838"/>
                      <a:pt x="2445" y="839"/>
                      <a:pt x="2445" y="839"/>
                    </a:cubicBezTo>
                    <a:cubicBezTo>
                      <a:pt x="2445" y="839"/>
                      <a:pt x="2448" y="839"/>
                      <a:pt x="2448" y="839"/>
                    </a:cubicBezTo>
                    <a:cubicBezTo>
                      <a:pt x="2448" y="839"/>
                      <a:pt x="2450" y="839"/>
                      <a:pt x="2450" y="839"/>
                    </a:cubicBezTo>
                    <a:cubicBezTo>
                      <a:pt x="2450" y="839"/>
                      <a:pt x="2454" y="839"/>
                      <a:pt x="2454" y="839"/>
                    </a:cubicBezTo>
                    <a:cubicBezTo>
                      <a:pt x="2454" y="839"/>
                      <a:pt x="2457" y="839"/>
                      <a:pt x="2457" y="839"/>
                    </a:cubicBezTo>
                    <a:cubicBezTo>
                      <a:pt x="2457" y="839"/>
                      <a:pt x="2458" y="839"/>
                      <a:pt x="2458" y="839"/>
                    </a:cubicBezTo>
                    <a:cubicBezTo>
                      <a:pt x="2458" y="839"/>
                      <a:pt x="2465" y="839"/>
                      <a:pt x="2465" y="839"/>
                    </a:cubicBezTo>
                    <a:cubicBezTo>
                      <a:pt x="2465" y="839"/>
                      <a:pt x="2467" y="839"/>
                      <a:pt x="2467" y="839"/>
                    </a:cubicBezTo>
                    <a:cubicBezTo>
                      <a:pt x="2467" y="839"/>
                      <a:pt x="2467" y="838"/>
                      <a:pt x="2467" y="838"/>
                    </a:cubicBezTo>
                    <a:cubicBezTo>
                      <a:pt x="2467" y="838"/>
                      <a:pt x="2469" y="839"/>
                      <a:pt x="2469" y="839"/>
                    </a:cubicBezTo>
                    <a:cubicBezTo>
                      <a:pt x="2469" y="839"/>
                      <a:pt x="2474" y="839"/>
                      <a:pt x="2474" y="839"/>
                    </a:cubicBezTo>
                    <a:cubicBezTo>
                      <a:pt x="2474" y="839"/>
                      <a:pt x="2477" y="838"/>
                      <a:pt x="2477" y="838"/>
                    </a:cubicBezTo>
                    <a:cubicBezTo>
                      <a:pt x="2477" y="838"/>
                      <a:pt x="2478" y="839"/>
                      <a:pt x="2478" y="839"/>
                    </a:cubicBezTo>
                    <a:cubicBezTo>
                      <a:pt x="2478" y="839"/>
                      <a:pt x="2483" y="838"/>
                      <a:pt x="2483" y="838"/>
                    </a:cubicBezTo>
                    <a:cubicBezTo>
                      <a:pt x="2483" y="838"/>
                      <a:pt x="2484" y="839"/>
                      <a:pt x="2484" y="839"/>
                    </a:cubicBezTo>
                    <a:cubicBezTo>
                      <a:pt x="2484" y="839"/>
                      <a:pt x="2488" y="838"/>
                      <a:pt x="2488" y="838"/>
                    </a:cubicBezTo>
                    <a:cubicBezTo>
                      <a:pt x="2488" y="838"/>
                      <a:pt x="2491" y="839"/>
                      <a:pt x="2491" y="839"/>
                    </a:cubicBezTo>
                    <a:cubicBezTo>
                      <a:pt x="2491" y="839"/>
                      <a:pt x="2492" y="838"/>
                      <a:pt x="2492" y="838"/>
                    </a:cubicBezTo>
                    <a:cubicBezTo>
                      <a:pt x="2492" y="838"/>
                      <a:pt x="2495" y="839"/>
                      <a:pt x="2495" y="839"/>
                    </a:cubicBezTo>
                    <a:cubicBezTo>
                      <a:pt x="2495" y="839"/>
                      <a:pt x="2500" y="838"/>
                      <a:pt x="2500" y="838"/>
                    </a:cubicBezTo>
                    <a:cubicBezTo>
                      <a:pt x="2500" y="838"/>
                      <a:pt x="2501" y="838"/>
                      <a:pt x="2501" y="838"/>
                    </a:cubicBezTo>
                    <a:cubicBezTo>
                      <a:pt x="2501" y="838"/>
                      <a:pt x="2506" y="837"/>
                      <a:pt x="2506" y="837"/>
                    </a:cubicBezTo>
                    <a:cubicBezTo>
                      <a:pt x="2506" y="837"/>
                      <a:pt x="2506" y="837"/>
                      <a:pt x="2506" y="837"/>
                    </a:cubicBezTo>
                    <a:cubicBezTo>
                      <a:pt x="2506" y="837"/>
                      <a:pt x="2512" y="836"/>
                      <a:pt x="2512" y="836"/>
                    </a:cubicBezTo>
                    <a:cubicBezTo>
                      <a:pt x="2512" y="836"/>
                      <a:pt x="2512" y="836"/>
                      <a:pt x="2512" y="836"/>
                    </a:cubicBezTo>
                    <a:cubicBezTo>
                      <a:pt x="2512" y="836"/>
                      <a:pt x="2517" y="835"/>
                      <a:pt x="2517" y="835"/>
                    </a:cubicBezTo>
                    <a:cubicBezTo>
                      <a:pt x="2517" y="835"/>
                      <a:pt x="2518" y="834"/>
                      <a:pt x="2518" y="834"/>
                    </a:cubicBezTo>
                    <a:cubicBezTo>
                      <a:pt x="2518" y="834"/>
                      <a:pt x="2523" y="832"/>
                      <a:pt x="2523" y="832"/>
                    </a:cubicBezTo>
                    <a:cubicBezTo>
                      <a:pt x="2523" y="832"/>
                      <a:pt x="2523" y="832"/>
                      <a:pt x="2523" y="832"/>
                    </a:cubicBezTo>
                    <a:cubicBezTo>
                      <a:pt x="2523" y="832"/>
                      <a:pt x="2529" y="827"/>
                      <a:pt x="2529" y="827"/>
                    </a:cubicBezTo>
                    <a:cubicBezTo>
                      <a:pt x="2529" y="827"/>
                      <a:pt x="2529" y="827"/>
                      <a:pt x="2529" y="827"/>
                    </a:cubicBezTo>
                    <a:cubicBezTo>
                      <a:pt x="2529" y="827"/>
                      <a:pt x="2534" y="805"/>
                      <a:pt x="2534" y="805"/>
                    </a:cubicBezTo>
                    <a:cubicBezTo>
                      <a:pt x="2534" y="805"/>
                      <a:pt x="2535" y="803"/>
                      <a:pt x="2535" y="803"/>
                    </a:cubicBezTo>
                    <a:cubicBezTo>
                      <a:pt x="2535" y="803"/>
                      <a:pt x="2540" y="608"/>
                      <a:pt x="2540" y="608"/>
                    </a:cubicBezTo>
                    <a:cubicBezTo>
                      <a:pt x="2540" y="608"/>
                      <a:pt x="2541" y="615"/>
                      <a:pt x="2541" y="615"/>
                    </a:cubicBezTo>
                    <a:cubicBezTo>
                      <a:pt x="2541" y="615"/>
                      <a:pt x="2546" y="810"/>
                      <a:pt x="2546" y="810"/>
                    </a:cubicBezTo>
                    <a:cubicBezTo>
                      <a:pt x="2546" y="810"/>
                      <a:pt x="2546" y="813"/>
                      <a:pt x="2546" y="813"/>
                    </a:cubicBezTo>
                    <a:cubicBezTo>
                      <a:pt x="2546" y="813"/>
                      <a:pt x="2551" y="830"/>
                      <a:pt x="2551" y="830"/>
                    </a:cubicBezTo>
                    <a:cubicBezTo>
                      <a:pt x="2551" y="830"/>
                      <a:pt x="2552" y="830"/>
                      <a:pt x="2552" y="830"/>
                    </a:cubicBezTo>
                    <a:cubicBezTo>
                      <a:pt x="2552" y="830"/>
                      <a:pt x="2557" y="835"/>
                      <a:pt x="2557" y="835"/>
                    </a:cubicBezTo>
                    <a:cubicBezTo>
                      <a:pt x="2557" y="835"/>
                      <a:pt x="2557" y="835"/>
                      <a:pt x="2557" y="835"/>
                    </a:cubicBezTo>
                    <a:cubicBezTo>
                      <a:pt x="2557" y="835"/>
                      <a:pt x="2563" y="836"/>
                      <a:pt x="2563" y="836"/>
                    </a:cubicBezTo>
                    <a:cubicBezTo>
                      <a:pt x="2563" y="836"/>
                      <a:pt x="2563" y="836"/>
                      <a:pt x="2563" y="836"/>
                    </a:cubicBezTo>
                    <a:cubicBezTo>
                      <a:pt x="2563" y="836"/>
                      <a:pt x="2568" y="837"/>
                      <a:pt x="2568" y="837"/>
                    </a:cubicBezTo>
                    <a:cubicBezTo>
                      <a:pt x="2568" y="837"/>
                      <a:pt x="2569" y="837"/>
                      <a:pt x="2569" y="837"/>
                    </a:cubicBezTo>
                    <a:cubicBezTo>
                      <a:pt x="2569" y="837"/>
                      <a:pt x="2574" y="837"/>
                      <a:pt x="2574" y="837"/>
                    </a:cubicBezTo>
                    <a:cubicBezTo>
                      <a:pt x="2574" y="837"/>
                      <a:pt x="2576" y="837"/>
                      <a:pt x="2576" y="837"/>
                    </a:cubicBezTo>
                    <a:cubicBezTo>
                      <a:pt x="2576" y="837"/>
                      <a:pt x="2578" y="838"/>
                      <a:pt x="2578" y="838"/>
                    </a:cubicBezTo>
                    <a:cubicBezTo>
                      <a:pt x="2578" y="838"/>
                      <a:pt x="2582" y="838"/>
                      <a:pt x="2582" y="838"/>
                    </a:cubicBezTo>
                    <a:cubicBezTo>
                      <a:pt x="2582" y="838"/>
                      <a:pt x="2585" y="838"/>
                      <a:pt x="2585" y="838"/>
                    </a:cubicBezTo>
                    <a:cubicBezTo>
                      <a:pt x="2585" y="838"/>
                      <a:pt x="2589" y="838"/>
                      <a:pt x="2589" y="838"/>
                    </a:cubicBezTo>
                    <a:cubicBezTo>
                      <a:pt x="2589" y="838"/>
                      <a:pt x="2591" y="838"/>
                      <a:pt x="2591" y="838"/>
                    </a:cubicBezTo>
                    <a:cubicBezTo>
                      <a:pt x="2591" y="838"/>
                      <a:pt x="2593" y="838"/>
                      <a:pt x="2593" y="838"/>
                    </a:cubicBezTo>
                    <a:cubicBezTo>
                      <a:pt x="2593" y="838"/>
                      <a:pt x="2597" y="838"/>
                      <a:pt x="2597" y="838"/>
                    </a:cubicBezTo>
                    <a:cubicBezTo>
                      <a:pt x="2597" y="838"/>
                      <a:pt x="2597" y="838"/>
                      <a:pt x="2597" y="838"/>
                    </a:cubicBezTo>
                    <a:cubicBezTo>
                      <a:pt x="2597" y="838"/>
                      <a:pt x="2601" y="839"/>
                      <a:pt x="2601" y="839"/>
                    </a:cubicBezTo>
                    <a:cubicBezTo>
                      <a:pt x="2601" y="839"/>
                      <a:pt x="2603" y="839"/>
                      <a:pt x="2603" y="839"/>
                    </a:cubicBezTo>
                    <a:cubicBezTo>
                      <a:pt x="2603" y="839"/>
                      <a:pt x="2607" y="838"/>
                      <a:pt x="2607" y="838"/>
                    </a:cubicBezTo>
                    <a:cubicBezTo>
                      <a:pt x="2607" y="838"/>
                      <a:pt x="2609" y="838"/>
                      <a:pt x="2609" y="838"/>
                    </a:cubicBezTo>
                    <a:cubicBezTo>
                      <a:pt x="2609" y="838"/>
                      <a:pt x="2611" y="839"/>
                      <a:pt x="2611" y="839"/>
                    </a:cubicBezTo>
                    <a:cubicBezTo>
                      <a:pt x="2611" y="839"/>
                      <a:pt x="2614" y="838"/>
                      <a:pt x="2614" y="838"/>
                    </a:cubicBezTo>
                    <a:cubicBezTo>
                      <a:pt x="2614" y="838"/>
                      <a:pt x="2618" y="839"/>
                      <a:pt x="2618" y="839"/>
                    </a:cubicBezTo>
                    <a:cubicBezTo>
                      <a:pt x="2618" y="839"/>
                      <a:pt x="2620" y="838"/>
                      <a:pt x="2620" y="838"/>
                    </a:cubicBezTo>
                    <a:cubicBezTo>
                      <a:pt x="2620" y="838"/>
                      <a:pt x="2624" y="839"/>
                      <a:pt x="2624" y="839"/>
                    </a:cubicBezTo>
                    <a:cubicBezTo>
                      <a:pt x="2624" y="839"/>
                      <a:pt x="2627" y="839"/>
                      <a:pt x="2627" y="839"/>
                    </a:cubicBezTo>
                    <a:cubicBezTo>
                      <a:pt x="2627" y="839"/>
                      <a:pt x="2628" y="838"/>
                      <a:pt x="2628" y="838"/>
                    </a:cubicBezTo>
                    <a:cubicBezTo>
                      <a:pt x="2628" y="838"/>
                      <a:pt x="2632" y="838"/>
                      <a:pt x="2632" y="838"/>
                    </a:cubicBezTo>
                    <a:cubicBezTo>
                      <a:pt x="2632" y="838"/>
                      <a:pt x="2635" y="839"/>
                      <a:pt x="2635" y="839"/>
                    </a:cubicBezTo>
                    <a:cubicBezTo>
                      <a:pt x="2635" y="839"/>
                      <a:pt x="2638" y="839"/>
                      <a:pt x="2638" y="839"/>
                    </a:cubicBezTo>
                    <a:cubicBezTo>
                      <a:pt x="2638" y="839"/>
                      <a:pt x="2639" y="839"/>
                      <a:pt x="2639" y="839"/>
                    </a:cubicBezTo>
                    <a:cubicBezTo>
                      <a:pt x="2639" y="839"/>
                      <a:pt x="2643" y="839"/>
                      <a:pt x="2643" y="839"/>
                    </a:cubicBezTo>
                    <a:cubicBezTo>
                      <a:pt x="2643" y="839"/>
                      <a:pt x="2643" y="839"/>
                      <a:pt x="2643" y="839"/>
                    </a:cubicBezTo>
                    <a:cubicBezTo>
                      <a:pt x="2643" y="839"/>
                      <a:pt x="2651" y="838"/>
                      <a:pt x="2651" y="838"/>
                    </a:cubicBezTo>
                    <a:cubicBezTo>
                      <a:pt x="2651" y="838"/>
                      <a:pt x="2653" y="839"/>
                      <a:pt x="2653" y="839"/>
                    </a:cubicBezTo>
                    <a:cubicBezTo>
                      <a:pt x="2653" y="839"/>
                      <a:pt x="2654" y="838"/>
                      <a:pt x="2654" y="838"/>
                    </a:cubicBezTo>
                    <a:cubicBezTo>
                      <a:pt x="2654" y="838"/>
                      <a:pt x="2654" y="839"/>
                      <a:pt x="2654" y="839"/>
                    </a:cubicBezTo>
                    <a:cubicBezTo>
                      <a:pt x="2654" y="839"/>
                      <a:pt x="2659" y="839"/>
                      <a:pt x="2659" y="839"/>
                    </a:cubicBezTo>
                    <a:cubicBezTo>
                      <a:pt x="2659" y="839"/>
                      <a:pt x="2665" y="838"/>
                      <a:pt x="2665" y="838"/>
                    </a:cubicBezTo>
                    <a:cubicBezTo>
                      <a:pt x="2665" y="838"/>
                      <a:pt x="2665" y="838"/>
                      <a:pt x="2665" y="838"/>
                    </a:cubicBezTo>
                    <a:cubicBezTo>
                      <a:pt x="2665" y="838"/>
                      <a:pt x="2670" y="833"/>
                      <a:pt x="2670" y="833"/>
                    </a:cubicBezTo>
                    <a:cubicBezTo>
                      <a:pt x="2670" y="833"/>
                      <a:pt x="2671" y="833"/>
                      <a:pt x="2671" y="833"/>
                    </a:cubicBezTo>
                    <a:cubicBezTo>
                      <a:pt x="2671" y="833"/>
                      <a:pt x="2673" y="825"/>
                      <a:pt x="2673" y="825"/>
                    </a:cubicBezTo>
                    <a:cubicBezTo>
                      <a:pt x="2673" y="825"/>
                      <a:pt x="2676" y="832"/>
                      <a:pt x="2676" y="832"/>
                    </a:cubicBezTo>
                    <a:cubicBezTo>
                      <a:pt x="2676" y="832"/>
                      <a:pt x="2681" y="838"/>
                      <a:pt x="2681" y="838"/>
                    </a:cubicBezTo>
                    <a:cubicBezTo>
                      <a:pt x="2681" y="838"/>
                      <a:pt x="2682" y="838"/>
                      <a:pt x="2682" y="838"/>
                    </a:cubicBezTo>
                    <a:cubicBezTo>
                      <a:pt x="2682" y="838"/>
                      <a:pt x="2685" y="839"/>
                      <a:pt x="2685" y="839"/>
                    </a:cubicBezTo>
                    <a:cubicBezTo>
                      <a:pt x="2685" y="839"/>
                      <a:pt x="2687" y="838"/>
                      <a:pt x="2687" y="838"/>
                    </a:cubicBezTo>
                    <a:cubicBezTo>
                      <a:pt x="2687" y="838"/>
                      <a:pt x="2693" y="839"/>
                      <a:pt x="2693" y="839"/>
                    </a:cubicBezTo>
                    <a:cubicBezTo>
                      <a:pt x="2693" y="839"/>
                      <a:pt x="2693" y="839"/>
                      <a:pt x="2693" y="839"/>
                    </a:cubicBezTo>
                    <a:cubicBezTo>
                      <a:pt x="2693" y="839"/>
                      <a:pt x="2695" y="838"/>
                      <a:pt x="2695" y="838"/>
                    </a:cubicBezTo>
                    <a:cubicBezTo>
                      <a:pt x="2695" y="838"/>
                      <a:pt x="2701" y="839"/>
                      <a:pt x="2701" y="839"/>
                    </a:cubicBezTo>
                    <a:cubicBezTo>
                      <a:pt x="2701" y="839"/>
                      <a:pt x="2704" y="838"/>
                      <a:pt x="2704" y="838"/>
                    </a:cubicBezTo>
                    <a:cubicBezTo>
                      <a:pt x="2704" y="838"/>
                      <a:pt x="2705" y="838"/>
                      <a:pt x="2705" y="838"/>
                    </a:cubicBezTo>
                    <a:cubicBezTo>
                      <a:pt x="2705" y="838"/>
                      <a:pt x="2707" y="837"/>
                      <a:pt x="2707" y="837"/>
                    </a:cubicBezTo>
                    <a:cubicBezTo>
                      <a:pt x="2707" y="837"/>
                      <a:pt x="2710" y="838"/>
                      <a:pt x="2710" y="838"/>
                    </a:cubicBezTo>
                    <a:cubicBezTo>
                      <a:pt x="2710" y="838"/>
                      <a:pt x="2714" y="839"/>
                      <a:pt x="2714" y="839"/>
                    </a:cubicBezTo>
                    <a:cubicBezTo>
                      <a:pt x="2714" y="839"/>
                      <a:pt x="2716" y="839"/>
                      <a:pt x="2716" y="839"/>
                    </a:cubicBezTo>
                    <a:cubicBezTo>
                      <a:pt x="2716" y="839"/>
                      <a:pt x="2720" y="839"/>
                      <a:pt x="2720" y="839"/>
                    </a:cubicBezTo>
                    <a:cubicBezTo>
                      <a:pt x="2720" y="839"/>
                      <a:pt x="2721" y="839"/>
                      <a:pt x="2721" y="839"/>
                    </a:cubicBezTo>
                    <a:cubicBezTo>
                      <a:pt x="2721" y="839"/>
                      <a:pt x="2726" y="838"/>
                      <a:pt x="2726" y="838"/>
                    </a:cubicBezTo>
                    <a:cubicBezTo>
                      <a:pt x="2726" y="838"/>
                      <a:pt x="2730" y="839"/>
                      <a:pt x="2730" y="839"/>
                    </a:cubicBezTo>
                    <a:cubicBezTo>
                      <a:pt x="2730" y="839"/>
                      <a:pt x="2731" y="839"/>
                      <a:pt x="2731" y="839"/>
                    </a:cubicBezTo>
                    <a:cubicBezTo>
                      <a:pt x="2731" y="839"/>
                      <a:pt x="2734" y="838"/>
                      <a:pt x="2734" y="838"/>
                    </a:cubicBezTo>
                    <a:cubicBezTo>
                      <a:pt x="2734" y="838"/>
                      <a:pt x="2737" y="839"/>
                      <a:pt x="2737" y="839"/>
                    </a:cubicBezTo>
                    <a:cubicBezTo>
                      <a:pt x="2737" y="839"/>
                      <a:pt x="2740" y="839"/>
                      <a:pt x="2740" y="839"/>
                    </a:cubicBezTo>
                    <a:cubicBezTo>
                      <a:pt x="2740" y="839"/>
                      <a:pt x="2742" y="839"/>
                      <a:pt x="2742" y="839"/>
                    </a:cubicBezTo>
                    <a:cubicBezTo>
                      <a:pt x="2742" y="839"/>
                      <a:pt x="2744" y="839"/>
                      <a:pt x="2744" y="839"/>
                    </a:cubicBezTo>
                    <a:cubicBezTo>
                      <a:pt x="2744" y="839"/>
                      <a:pt x="2748" y="839"/>
                      <a:pt x="2748" y="839"/>
                    </a:cubicBezTo>
                    <a:cubicBezTo>
                      <a:pt x="2748" y="839"/>
                      <a:pt x="2753" y="839"/>
                      <a:pt x="2753" y="839"/>
                    </a:cubicBezTo>
                    <a:cubicBezTo>
                      <a:pt x="2753" y="839"/>
                      <a:pt x="2754" y="839"/>
                      <a:pt x="2754" y="839"/>
                    </a:cubicBezTo>
                    <a:cubicBezTo>
                      <a:pt x="2754" y="839"/>
                      <a:pt x="2760" y="839"/>
                      <a:pt x="2760" y="839"/>
                    </a:cubicBezTo>
                    <a:cubicBezTo>
                      <a:pt x="2760" y="839"/>
                      <a:pt x="2761" y="839"/>
                      <a:pt x="2761" y="839"/>
                    </a:cubicBezTo>
                    <a:cubicBezTo>
                      <a:pt x="2761" y="839"/>
                      <a:pt x="2762" y="839"/>
                      <a:pt x="2762" y="839"/>
                    </a:cubicBezTo>
                    <a:cubicBezTo>
                      <a:pt x="2762" y="839"/>
                      <a:pt x="2763" y="839"/>
                      <a:pt x="2763" y="839"/>
                    </a:cubicBezTo>
                    <a:cubicBezTo>
                      <a:pt x="2763" y="839"/>
                      <a:pt x="2768" y="839"/>
                      <a:pt x="2768" y="839"/>
                    </a:cubicBezTo>
                    <a:cubicBezTo>
                      <a:pt x="2768" y="839"/>
                      <a:pt x="2771" y="839"/>
                      <a:pt x="2771" y="839"/>
                    </a:cubicBezTo>
                    <a:cubicBezTo>
                      <a:pt x="2771" y="839"/>
                      <a:pt x="2773" y="839"/>
                      <a:pt x="2773" y="839"/>
                    </a:cubicBezTo>
                    <a:cubicBezTo>
                      <a:pt x="2773" y="839"/>
                      <a:pt x="2778" y="839"/>
                      <a:pt x="2778" y="839"/>
                    </a:cubicBezTo>
                    <a:cubicBezTo>
                      <a:pt x="2778" y="839"/>
                      <a:pt x="2778" y="839"/>
                      <a:pt x="2778" y="839"/>
                    </a:cubicBezTo>
                    <a:cubicBezTo>
                      <a:pt x="2778" y="839"/>
                      <a:pt x="2781" y="839"/>
                      <a:pt x="2781" y="839"/>
                    </a:cubicBezTo>
                    <a:cubicBezTo>
                      <a:pt x="2781" y="839"/>
                      <a:pt x="2787" y="839"/>
                      <a:pt x="2787" y="839"/>
                    </a:cubicBezTo>
                    <a:cubicBezTo>
                      <a:pt x="2787" y="839"/>
                      <a:pt x="2789" y="839"/>
                      <a:pt x="2789" y="839"/>
                    </a:cubicBezTo>
                    <a:cubicBezTo>
                      <a:pt x="2789" y="839"/>
                      <a:pt x="2789" y="839"/>
                      <a:pt x="2789" y="839"/>
                    </a:cubicBezTo>
                    <a:cubicBezTo>
                      <a:pt x="2789" y="839"/>
                      <a:pt x="2791" y="839"/>
                      <a:pt x="2791" y="839"/>
                    </a:cubicBezTo>
                    <a:cubicBezTo>
                      <a:pt x="2791" y="839"/>
                      <a:pt x="2795" y="839"/>
                      <a:pt x="2795" y="839"/>
                    </a:cubicBezTo>
                    <a:cubicBezTo>
                      <a:pt x="2795" y="839"/>
                      <a:pt x="2799" y="839"/>
                      <a:pt x="2799" y="839"/>
                    </a:cubicBezTo>
                    <a:cubicBezTo>
                      <a:pt x="2799" y="839"/>
                      <a:pt x="2803" y="839"/>
                      <a:pt x="2803" y="839"/>
                    </a:cubicBezTo>
                    <a:cubicBezTo>
                      <a:pt x="2803" y="839"/>
                      <a:pt x="2806" y="839"/>
                      <a:pt x="2806" y="839"/>
                    </a:cubicBezTo>
                    <a:cubicBezTo>
                      <a:pt x="2806" y="839"/>
                      <a:pt x="2806" y="839"/>
                      <a:pt x="2806" y="839"/>
                    </a:cubicBezTo>
                    <a:cubicBezTo>
                      <a:pt x="2806" y="839"/>
                      <a:pt x="2811" y="839"/>
                      <a:pt x="2811" y="839"/>
                    </a:cubicBezTo>
                    <a:cubicBezTo>
                      <a:pt x="2811" y="839"/>
                      <a:pt x="2812" y="839"/>
                      <a:pt x="2812" y="839"/>
                    </a:cubicBezTo>
                    <a:cubicBezTo>
                      <a:pt x="2812" y="839"/>
                      <a:pt x="2816" y="839"/>
                      <a:pt x="2816" y="839"/>
                    </a:cubicBezTo>
                    <a:cubicBezTo>
                      <a:pt x="2816" y="839"/>
                      <a:pt x="2819" y="839"/>
                      <a:pt x="2819" y="839"/>
                    </a:cubicBezTo>
                    <a:cubicBezTo>
                      <a:pt x="2819" y="839"/>
                      <a:pt x="2821" y="839"/>
                      <a:pt x="2821" y="839"/>
                    </a:cubicBezTo>
                    <a:cubicBezTo>
                      <a:pt x="2821" y="839"/>
                      <a:pt x="2826" y="839"/>
                      <a:pt x="2826" y="839"/>
                    </a:cubicBezTo>
                    <a:cubicBezTo>
                      <a:pt x="2826" y="839"/>
                      <a:pt x="2827" y="839"/>
                      <a:pt x="2827" y="839"/>
                    </a:cubicBezTo>
                    <a:cubicBezTo>
                      <a:pt x="2827" y="839"/>
                      <a:pt x="2829" y="839"/>
                      <a:pt x="2829" y="839"/>
                    </a:cubicBezTo>
                    <a:cubicBezTo>
                      <a:pt x="2829" y="839"/>
                      <a:pt x="2834" y="839"/>
                      <a:pt x="2834" y="839"/>
                    </a:cubicBezTo>
                    <a:cubicBezTo>
                      <a:pt x="2834" y="839"/>
                      <a:pt x="2838" y="839"/>
                      <a:pt x="2838" y="839"/>
                    </a:cubicBezTo>
                    <a:cubicBezTo>
                      <a:pt x="2838" y="839"/>
                      <a:pt x="2840" y="839"/>
                      <a:pt x="2840" y="839"/>
                    </a:cubicBezTo>
                    <a:cubicBezTo>
                      <a:pt x="2840" y="839"/>
                      <a:pt x="2843" y="839"/>
                      <a:pt x="2843" y="839"/>
                    </a:cubicBezTo>
                    <a:cubicBezTo>
                      <a:pt x="2843" y="839"/>
                      <a:pt x="2845" y="838"/>
                      <a:pt x="2845" y="838"/>
                    </a:cubicBezTo>
                    <a:cubicBezTo>
                      <a:pt x="2845" y="838"/>
                      <a:pt x="2849" y="838"/>
                      <a:pt x="2849" y="838"/>
                    </a:cubicBezTo>
                    <a:cubicBezTo>
                      <a:pt x="2849" y="838"/>
                      <a:pt x="2851" y="839"/>
                      <a:pt x="2851" y="839"/>
                    </a:cubicBezTo>
                    <a:cubicBezTo>
                      <a:pt x="2851" y="839"/>
                      <a:pt x="2854" y="839"/>
                      <a:pt x="2854" y="839"/>
                    </a:cubicBezTo>
                    <a:cubicBezTo>
                      <a:pt x="2854" y="839"/>
                      <a:pt x="2856" y="838"/>
                      <a:pt x="2856" y="838"/>
                    </a:cubicBezTo>
                    <a:cubicBezTo>
                      <a:pt x="2856" y="838"/>
                      <a:pt x="2857" y="839"/>
                      <a:pt x="2857" y="839"/>
                    </a:cubicBezTo>
                    <a:cubicBezTo>
                      <a:pt x="2857" y="839"/>
                      <a:pt x="2860" y="838"/>
                      <a:pt x="2860" y="838"/>
                    </a:cubicBezTo>
                    <a:cubicBezTo>
                      <a:pt x="2860" y="838"/>
                      <a:pt x="2863" y="839"/>
                      <a:pt x="2863" y="839"/>
                    </a:cubicBezTo>
                    <a:cubicBezTo>
                      <a:pt x="2863" y="839"/>
                      <a:pt x="2865" y="838"/>
                      <a:pt x="2865" y="838"/>
                    </a:cubicBezTo>
                    <a:cubicBezTo>
                      <a:pt x="2865" y="838"/>
                      <a:pt x="2871" y="838"/>
                      <a:pt x="2871" y="838"/>
                    </a:cubicBezTo>
                    <a:cubicBezTo>
                      <a:pt x="2871" y="838"/>
                      <a:pt x="2874" y="838"/>
                      <a:pt x="2874" y="838"/>
                    </a:cubicBezTo>
                    <a:cubicBezTo>
                      <a:pt x="2874" y="838"/>
                      <a:pt x="2876" y="838"/>
                      <a:pt x="2876" y="838"/>
                    </a:cubicBezTo>
                    <a:cubicBezTo>
                      <a:pt x="2876" y="838"/>
                      <a:pt x="2879" y="838"/>
                      <a:pt x="2879" y="838"/>
                    </a:cubicBezTo>
                    <a:cubicBezTo>
                      <a:pt x="2879" y="838"/>
                      <a:pt x="2880" y="838"/>
                      <a:pt x="2880" y="838"/>
                    </a:cubicBezTo>
                    <a:cubicBezTo>
                      <a:pt x="2880" y="838"/>
                      <a:pt x="2885" y="838"/>
                      <a:pt x="2885" y="838"/>
                    </a:cubicBezTo>
                    <a:cubicBezTo>
                      <a:pt x="2885" y="838"/>
                      <a:pt x="2885" y="838"/>
                      <a:pt x="2885" y="838"/>
                    </a:cubicBezTo>
                    <a:cubicBezTo>
                      <a:pt x="2885" y="838"/>
                      <a:pt x="2891" y="837"/>
                      <a:pt x="2891" y="837"/>
                    </a:cubicBezTo>
                    <a:cubicBezTo>
                      <a:pt x="2891" y="837"/>
                      <a:pt x="2894" y="838"/>
                      <a:pt x="2894" y="838"/>
                    </a:cubicBezTo>
                    <a:cubicBezTo>
                      <a:pt x="2894" y="838"/>
                      <a:pt x="2896" y="837"/>
                      <a:pt x="2896" y="837"/>
                    </a:cubicBezTo>
                    <a:cubicBezTo>
                      <a:pt x="2896" y="837"/>
                      <a:pt x="2899" y="837"/>
                      <a:pt x="2899" y="837"/>
                    </a:cubicBezTo>
                    <a:cubicBezTo>
                      <a:pt x="2899" y="837"/>
                      <a:pt x="2902" y="837"/>
                      <a:pt x="2902" y="837"/>
                    </a:cubicBezTo>
                    <a:cubicBezTo>
                      <a:pt x="2902" y="837"/>
                      <a:pt x="2905" y="837"/>
                      <a:pt x="2905" y="837"/>
                    </a:cubicBezTo>
                    <a:cubicBezTo>
                      <a:pt x="2905" y="837"/>
                      <a:pt x="2908" y="836"/>
                      <a:pt x="2908" y="836"/>
                    </a:cubicBezTo>
                    <a:cubicBezTo>
                      <a:pt x="2908" y="836"/>
                      <a:pt x="2908" y="836"/>
                      <a:pt x="2908" y="836"/>
                    </a:cubicBezTo>
                    <a:cubicBezTo>
                      <a:pt x="2908" y="836"/>
                      <a:pt x="2913" y="837"/>
                      <a:pt x="2913" y="837"/>
                    </a:cubicBezTo>
                    <a:cubicBezTo>
                      <a:pt x="2913" y="837"/>
                      <a:pt x="2917" y="837"/>
                      <a:pt x="2917" y="837"/>
                    </a:cubicBezTo>
                    <a:cubicBezTo>
                      <a:pt x="2917" y="837"/>
                      <a:pt x="2918" y="836"/>
                      <a:pt x="2918" y="836"/>
                    </a:cubicBezTo>
                    <a:cubicBezTo>
                      <a:pt x="2918" y="836"/>
                      <a:pt x="2920" y="836"/>
                      <a:pt x="2920" y="836"/>
                    </a:cubicBezTo>
                    <a:cubicBezTo>
                      <a:pt x="2920" y="836"/>
                      <a:pt x="2923" y="837"/>
                      <a:pt x="2923" y="837"/>
                    </a:cubicBezTo>
                    <a:cubicBezTo>
                      <a:pt x="2923" y="837"/>
                      <a:pt x="2927" y="837"/>
                      <a:pt x="2927" y="837"/>
                    </a:cubicBezTo>
                    <a:cubicBezTo>
                      <a:pt x="2927" y="837"/>
                      <a:pt x="2930" y="837"/>
                      <a:pt x="2930" y="837"/>
                    </a:cubicBezTo>
                    <a:cubicBezTo>
                      <a:pt x="2930" y="837"/>
                      <a:pt x="2931" y="837"/>
                      <a:pt x="2931" y="837"/>
                    </a:cubicBezTo>
                    <a:cubicBezTo>
                      <a:pt x="2931" y="837"/>
                      <a:pt x="2935" y="837"/>
                      <a:pt x="2935" y="837"/>
                    </a:cubicBezTo>
                    <a:cubicBezTo>
                      <a:pt x="2935" y="837"/>
                      <a:pt x="2936" y="837"/>
                      <a:pt x="2936" y="837"/>
                    </a:cubicBezTo>
                    <a:cubicBezTo>
                      <a:pt x="2936" y="837"/>
                      <a:pt x="2939" y="837"/>
                      <a:pt x="2939" y="837"/>
                    </a:cubicBezTo>
                    <a:cubicBezTo>
                      <a:pt x="2939" y="837"/>
                      <a:pt x="2945" y="837"/>
                      <a:pt x="2945" y="837"/>
                    </a:cubicBezTo>
                    <a:cubicBezTo>
                      <a:pt x="2945" y="837"/>
                      <a:pt x="2947" y="837"/>
                      <a:pt x="2947" y="837"/>
                    </a:cubicBezTo>
                    <a:cubicBezTo>
                      <a:pt x="2947" y="837"/>
                      <a:pt x="2951" y="837"/>
                      <a:pt x="2951" y="837"/>
                    </a:cubicBezTo>
                    <a:cubicBezTo>
                      <a:pt x="2951" y="837"/>
                      <a:pt x="2953" y="837"/>
                      <a:pt x="2953" y="837"/>
                    </a:cubicBezTo>
                    <a:cubicBezTo>
                      <a:pt x="2953" y="837"/>
                      <a:pt x="2954" y="837"/>
                      <a:pt x="2954" y="837"/>
                    </a:cubicBezTo>
                    <a:cubicBezTo>
                      <a:pt x="2954" y="837"/>
                      <a:pt x="2957" y="838"/>
                      <a:pt x="2957" y="838"/>
                    </a:cubicBezTo>
                    <a:cubicBezTo>
                      <a:pt x="2957" y="838"/>
                      <a:pt x="2960" y="837"/>
                      <a:pt x="2960" y="837"/>
                    </a:cubicBezTo>
                    <a:cubicBezTo>
                      <a:pt x="2960" y="837"/>
                      <a:pt x="2964" y="838"/>
                      <a:pt x="2964" y="838"/>
                    </a:cubicBezTo>
                    <a:cubicBezTo>
                      <a:pt x="2964" y="838"/>
                      <a:pt x="2965" y="838"/>
                      <a:pt x="2965" y="838"/>
                    </a:cubicBezTo>
                    <a:cubicBezTo>
                      <a:pt x="2965" y="838"/>
                      <a:pt x="2970" y="838"/>
                      <a:pt x="2970" y="838"/>
                    </a:cubicBezTo>
                    <a:cubicBezTo>
                      <a:pt x="2970" y="838"/>
                      <a:pt x="2973" y="838"/>
                      <a:pt x="2973" y="838"/>
                    </a:cubicBezTo>
                    <a:cubicBezTo>
                      <a:pt x="2973" y="838"/>
                      <a:pt x="2974" y="838"/>
                      <a:pt x="2974" y="838"/>
                    </a:cubicBezTo>
                    <a:cubicBezTo>
                      <a:pt x="2974" y="838"/>
                      <a:pt x="2978" y="838"/>
                      <a:pt x="2978" y="838"/>
                    </a:cubicBezTo>
                    <a:cubicBezTo>
                      <a:pt x="2978" y="838"/>
                      <a:pt x="2980" y="838"/>
                      <a:pt x="2980" y="838"/>
                    </a:cubicBezTo>
                    <a:cubicBezTo>
                      <a:pt x="2980" y="838"/>
                      <a:pt x="2985" y="838"/>
                      <a:pt x="2985" y="838"/>
                    </a:cubicBezTo>
                    <a:cubicBezTo>
                      <a:pt x="2985" y="838"/>
                      <a:pt x="2987" y="838"/>
                      <a:pt x="2987" y="838"/>
                    </a:cubicBezTo>
                    <a:cubicBezTo>
                      <a:pt x="2987" y="838"/>
                      <a:pt x="2987" y="838"/>
                      <a:pt x="2987" y="838"/>
                    </a:cubicBezTo>
                    <a:cubicBezTo>
                      <a:pt x="2987" y="838"/>
                      <a:pt x="2989" y="838"/>
                      <a:pt x="2989" y="838"/>
                    </a:cubicBezTo>
                    <a:cubicBezTo>
                      <a:pt x="2989" y="838"/>
                      <a:pt x="2994" y="838"/>
                      <a:pt x="2994" y="838"/>
                    </a:cubicBezTo>
                    <a:cubicBezTo>
                      <a:pt x="2994" y="838"/>
                      <a:pt x="2995" y="838"/>
                      <a:pt x="2995" y="838"/>
                    </a:cubicBezTo>
                    <a:cubicBezTo>
                      <a:pt x="2995" y="838"/>
                      <a:pt x="3001" y="838"/>
                      <a:pt x="3001" y="838"/>
                    </a:cubicBezTo>
                    <a:cubicBezTo>
                      <a:pt x="3001" y="838"/>
                      <a:pt x="3004" y="838"/>
                      <a:pt x="3004" y="838"/>
                    </a:cubicBezTo>
                    <a:cubicBezTo>
                      <a:pt x="3004" y="838"/>
                      <a:pt x="3006" y="838"/>
                      <a:pt x="3006" y="838"/>
                    </a:cubicBezTo>
                    <a:cubicBezTo>
                      <a:pt x="3006" y="838"/>
                      <a:pt x="3009" y="838"/>
                      <a:pt x="3009" y="838"/>
                    </a:cubicBezTo>
                    <a:cubicBezTo>
                      <a:pt x="3009" y="838"/>
                      <a:pt x="3010" y="837"/>
                      <a:pt x="3010" y="837"/>
                    </a:cubicBezTo>
                    <a:cubicBezTo>
                      <a:pt x="3010" y="837"/>
                      <a:pt x="3012" y="838"/>
                      <a:pt x="3012" y="838"/>
                    </a:cubicBezTo>
                    <a:cubicBezTo>
                      <a:pt x="3012" y="838"/>
                      <a:pt x="3016" y="838"/>
                      <a:pt x="3016" y="838"/>
                    </a:cubicBezTo>
                    <a:cubicBezTo>
                      <a:pt x="3016" y="838"/>
                      <a:pt x="3020" y="837"/>
                      <a:pt x="3020" y="837"/>
                    </a:cubicBezTo>
                    <a:cubicBezTo>
                      <a:pt x="3020" y="837"/>
                      <a:pt x="3021" y="837"/>
                      <a:pt x="3021" y="837"/>
                    </a:cubicBezTo>
                    <a:cubicBezTo>
                      <a:pt x="3021" y="837"/>
                      <a:pt x="3026" y="836"/>
                      <a:pt x="3026" y="836"/>
                    </a:cubicBezTo>
                    <a:cubicBezTo>
                      <a:pt x="3026" y="836"/>
                      <a:pt x="3028" y="837"/>
                      <a:pt x="3028" y="837"/>
                    </a:cubicBezTo>
                    <a:cubicBezTo>
                      <a:pt x="3028" y="837"/>
                      <a:pt x="3032" y="836"/>
                      <a:pt x="3032" y="836"/>
                    </a:cubicBezTo>
                    <a:cubicBezTo>
                      <a:pt x="3032" y="836"/>
                      <a:pt x="3033" y="836"/>
                      <a:pt x="3033" y="836"/>
                    </a:cubicBezTo>
                    <a:cubicBezTo>
                      <a:pt x="3033" y="836"/>
                      <a:pt x="3038" y="835"/>
                      <a:pt x="3038" y="835"/>
                    </a:cubicBezTo>
                    <a:cubicBezTo>
                      <a:pt x="3038" y="835"/>
                      <a:pt x="3038" y="835"/>
                      <a:pt x="3038" y="835"/>
                    </a:cubicBezTo>
                    <a:cubicBezTo>
                      <a:pt x="3038" y="835"/>
                      <a:pt x="3044" y="833"/>
                      <a:pt x="3044" y="833"/>
                    </a:cubicBezTo>
                    <a:cubicBezTo>
                      <a:pt x="3044" y="833"/>
                      <a:pt x="3044" y="833"/>
                      <a:pt x="3044" y="833"/>
                    </a:cubicBezTo>
                    <a:cubicBezTo>
                      <a:pt x="3044" y="833"/>
                      <a:pt x="3049" y="830"/>
                      <a:pt x="3049" y="830"/>
                    </a:cubicBezTo>
                    <a:cubicBezTo>
                      <a:pt x="3049" y="830"/>
                      <a:pt x="3049" y="830"/>
                      <a:pt x="3049" y="830"/>
                    </a:cubicBezTo>
                    <a:cubicBezTo>
                      <a:pt x="3049" y="830"/>
                      <a:pt x="3055" y="823"/>
                      <a:pt x="3055" y="823"/>
                    </a:cubicBezTo>
                    <a:cubicBezTo>
                      <a:pt x="3055" y="823"/>
                      <a:pt x="3055" y="822"/>
                      <a:pt x="3055" y="822"/>
                    </a:cubicBezTo>
                    <a:cubicBezTo>
                      <a:pt x="3055" y="822"/>
                      <a:pt x="3060" y="796"/>
                      <a:pt x="3060" y="796"/>
                    </a:cubicBezTo>
                    <a:cubicBezTo>
                      <a:pt x="3060" y="796"/>
                      <a:pt x="3061" y="795"/>
                      <a:pt x="3061" y="795"/>
                    </a:cubicBezTo>
                    <a:cubicBezTo>
                      <a:pt x="3061" y="795"/>
                      <a:pt x="3063" y="786"/>
                      <a:pt x="3063" y="786"/>
                    </a:cubicBezTo>
                    <a:cubicBezTo>
                      <a:pt x="3063" y="786"/>
                      <a:pt x="3068" y="797"/>
                      <a:pt x="3068" y="797"/>
                    </a:cubicBezTo>
                    <a:cubicBezTo>
                      <a:pt x="3068" y="797"/>
                      <a:pt x="3072" y="787"/>
                      <a:pt x="3072" y="787"/>
                    </a:cubicBezTo>
                    <a:cubicBezTo>
                      <a:pt x="3072" y="787"/>
                      <a:pt x="3072" y="786"/>
                      <a:pt x="3072" y="786"/>
                    </a:cubicBezTo>
                    <a:cubicBezTo>
                      <a:pt x="3072" y="786"/>
                      <a:pt x="3078" y="772"/>
                      <a:pt x="3078" y="772"/>
                    </a:cubicBezTo>
                    <a:cubicBezTo>
                      <a:pt x="3078" y="772"/>
                      <a:pt x="3078" y="772"/>
                      <a:pt x="3078" y="772"/>
                    </a:cubicBezTo>
                    <a:cubicBezTo>
                      <a:pt x="3078" y="772"/>
                      <a:pt x="3083" y="784"/>
                      <a:pt x="3083" y="784"/>
                    </a:cubicBezTo>
                    <a:cubicBezTo>
                      <a:pt x="3083" y="784"/>
                      <a:pt x="3083" y="784"/>
                      <a:pt x="3083" y="784"/>
                    </a:cubicBezTo>
                    <a:cubicBezTo>
                      <a:pt x="3083" y="784"/>
                      <a:pt x="3088" y="797"/>
                      <a:pt x="3088" y="797"/>
                    </a:cubicBezTo>
                    <a:cubicBezTo>
                      <a:pt x="3088" y="797"/>
                      <a:pt x="3089" y="797"/>
                      <a:pt x="3089" y="797"/>
                    </a:cubicBezTo>
                    <a:cubicBezTo>
                      <a:pt x="3089" y="797"/>
                      <a:pt x="3093" y="786"/>
                      <a:pt x="3093" y="786"/>
                    </a:cubicBezTo>
                    <a:cubicBezTo>
                      <a:pt x="3093" y="786"/>
                      <a:pt x="3095" y="790"/>
                      <a:pt x="3095" y="790"/>
                    </a:cubicBezTo>
                    <a:cubicBezTo>
                      <a:pt x="3095" y="790"/>
                      <a:pt x="3100" y="820"/>
                      <a:pt x="3100" y="820"/>
                    </a:cubicBezTo>
                    <a:cubicBezTo>
                      <a:pt x="3100" y="820"/>
                      <a:pt x="3100" y="821"/>
                      <a:pt x="3100" y="821"/>
                    </a:cubicBezTo>
                    <a:cubicBezTo>
                      <a:pt x="3100" y="821"/>
                      <a:pt x="3106" y="830"/>
                      <a:pt x="3106" y="830"/>
                    </a:cubicBezTo>
                    <a:cubicBezTo>
                      <a:pt x="3106" y="830"/>
                      <a:pt x="3106" y="830"/>
                      <a:pt x="3106" y="830"/>
                    </a:cubicBezTo>
                    <a:cubicBezTo>
                      <a:pt x="3106" y="830"/>
                      <a:pt x="3111" y="834"/>
                      <a:pt x="3111" y="834"/>
                    </a:cubicBezTo>
                    <a:cubicBezTo>
                      <a:pt x="3111" y="834"/>
                      <a:pt x="3112" y="834"/>
                      <a:pt x="3112" y="834"/>
                    </a:cubicBezTo>
                    <a:cubicBezTo>
                      <a:pt x="3112" y="834"/>
                      <a:pt x="3117" y="835"/>
                      <a:pt x="3117" y="835"/>
                    </a:cubicBezTo>
                    <a:cubicBezTo>
                      <a:pt x="3117" y="835"/>
                      <a:pt x="3118" y="835"/>
                      <a:pt x="3118" y="835"/>
                    </a:cubicBezTo>
                    <a:cubicBezTo>
                      <a:pt x="3118" y="835"/>
                      <a:pt x="3123" y="836"/>
                      <a:pt x="3123" y="836"/>
                    </a:cubicBezTo>
                    <a:cubicBezTo>
                      <a:pt x="3123" y="836"/>
                      <a:pt x="3123" y="836"/>
                      <a:pt x="3123" y="836"/>
                    </a:cubicBezTo>
                    <a:cubicBezTo>
                      <a:pt x="3123" y="836"/>
                      <a:pt x="3127" y="837"/>
                      <a:pt x="3127" y="837"/>
                    </a:cubicBezTo>
                    <a:cubicBezTo>
                      <a:pt x="3127" y="837"/>
                      <a:pt x="3130" y="836"/>
                      <a:pt x="3130" y="836"/>
                    </a:cubicBezTo>
                    <a:cubicBezTo>
                      <a:pt x="3130" y="836"/>
                      <a:pt x="3133" y="837"/>
                      <a:pt x="3133" y="837"/>
                    </a:cubicBezTo>
                    <a:cubicBezTo>
                      <a:pt x="3133" y="837"/>
                      <a:pt x="3134" y="837"/>
                      <a:pt x="3134" y="837"/>
                    </a:cubicBezTo>
                    <a:cubicBezTo>
                      <a:pt x="3134" y="837"/>
                      <a:pt x="3140" y="837"/>
                      <a:pt x="3140" y="837"/>
                    </a:cubicBezTo>
                    <a:cubicBezTo>
                      <a:pt x="3140" y="837"/>
                      <a:pt x="3143" y="837"/>
                      <a:pt x="3143" y="837"/>
                    </a:cubicBezTo>
                    <a:cubicBezTo>
                      <a:pt x="3143" y="837"/>
                      <a:pt x="3145" y="838"/>
                      <a:pt x="3145" y="838"/>
                    </a:cubicBezTo>
                    <a:cubicBezTo>
                      <a:pt x="3145" y="838"/>
                      <a:pt x="3147" y="838"/>
                      <a:pt x="3147" y="838"/>
                    </a:cubicBezTo>
                    <a:cubicBezTo>
                      <a:pt x="3147" y="838"/>
                      <a:pt x="3149" y="838"/>
                      <a:pt x="3149" y="838"/>
                    </a:cubicBezTo>
                    <a:cubicBezTo>
                      <a:pt x="3149" y="838"/>
                      <a:pt x="3151" y="838"/>
                      <a:pt x="3151" y="838"/>
                    </a:cubicBezTo>
                    <a:cubicBezTo>
                      <a:pt x="3151" y="838"/>
                      <a:pt x="3155" y="838"/>
                      <a:pt x="3155" y="838"/>
                    </a:cubicBezTo>
                    <a:cubicBezTo>
                      <a:pt x="3155" y="838"/>
                      <a:pt x="3159" y="838"/>
                      <a:pt x="3159" y="838"/>
                    </a:cubicBezTo>
                    <a:cubicBezTo>
                      <a:pt x="3159" y="838"/>
                      <a:pt x="3161" y="838"/>
                      <a:pt x="3161" y="838"/>
                    </a:cubicBezTo>
                    <a:cubicBezTo>
                      <a:pt x="3161" y="838"/>
                      <a:pt x="3163" y="838"/>
                      <a:pt x="3163" y="838"/>
                    </a:cubicBezTo>
                    <a:cubicBezTo>
                      <a:pt x="3163" y="838"/>
                      <a:pt x="3167" y="838"/>
                      <a:pt x="3167" y="838"/>
                    </a:cubicBezTo>
                    <a:cubicBezTo>
                      <a:pt x="3167" y="838"/>
                      <a:pt x="3170" y="838"/>
                      <a:pt x="3170" y="838"/>
                    </a:cubicBezTo>
                    <a:cubicBezTo>
                      <a:pt x="3170" y="838"/>
                      <a:pt x="3173" y="838"/>
                      <a:pt x="3173" y="838"/>
                    </a:cubicBezTo>
                    <a:cubicBezTo>
                      <a:pt x="3173" y="838"/>
                      <a:pt x="3175" y="838"/>
                      <a:pt x="3175" y="838"/>
                    </a:cubicBezTo>
                    <a:cubicBezTo>
                      <a:pt x="3175" y="838"/>
                      <a:pt x="3176" y="838"/>
                      <a:pt x="3176" y="838"/>
                    </a:cubicBezTo>
                    <a:cubicBezTo>
                      <a:pt x="3176" y="838"/>
                      <a:pt x="3180" y="838"/>
                      <a:pt x="3180" y="838"/>
                    </a:cubicBezTo>
                    <a:cubicBezTo>
                      <a:pt x="3180" y="838"/>
                      <a:pt x="3183" y="839"/>
                      <a:pt x="3183" y="839"/>
                    </a:cubicBezTo>
                    <a:cubicBezTo>
                      <a:pt x="3183" y="839"/>
                      <a:pt x="3185" y="838"/>
                      <a:pt x="3185" y="838"/>
                    </a:cubicBezTo>
                    <a:cubicBezTo>
                      <a:pt x="3185" y="838"/>
                      <a:pt x="3190" y="838"/>
                      <a:pt x="3190" y="838"/>
                    </a:cubicBezTo>
                    <a:cubicBezTo>
                      <a:pt x="3190" y="838"/>
                      <a:pt x="3191" y="838"/>
                      <a:pt x="3191" y="838"/>
                    </a:cubicBezTo>
                    <a:cubicBezTo>
                      <a:pt x="3191" y="838"/>
                      <a:pt x="3193" y="838"/>
                      <a:pt x="3193" y="838"/>
                    </a:cubicBezTo>
                    <a:cubicBezTo>
                      <a:pt x="3193" y="838"/>
                      <a:pt x="3198" y="838"/>
                      <a:pt x="3198" y="838"/>
                    </a:cubicBezTo>
                    <a:cubicBezTo>
                      <a:pt x="3198" y="838"/>
                      <a:pt x="3202" y="838"/>
                      <a:pt x="3202" y="838"/>
                    </a:cubicBezTo>
                    <a:cubicBezTo>
                      <a:pt x="3202" y="838"/>
                      <a:pt x="3206" y="838"/>
                      <a:pt x="3206" y="838"/>
                    </a:cubicBezTo>
                    <a:cubicBezTo>
                      <a:pt x="3206" y="838"/>
                      <a:pt x="3207" y="838"/>
                      <a:pt x="3207" y="838"/>
                    </a:cubicBezTo>
                    <a:cubicBezTo>
                      <a:pt x="3207" y="838"/>
                      <a:pt x="3211" y="838"/>
                      <a:pt x="3211" y="838"/>
                    </a:cubicBezTo>
                    <a:cubicBezTo>
                      <a:pt x="3211" y="838"/>
                      <a:pt x="3211" y="838"/>
                      <a:pt x="3211" y="838"/>
                    </a:cubicBezTo>
                    <a:cubicBezTo>
                      <a:pt x="3211" y="838"/>
                      <a:pt x="3216" y="838"/>
                      <a:pt x="3216" y="838"/>
                    </a:cubicBezTo>
                    <a:cubicBezTo>
                      <a:pt x="3216" y="838"/>
                      <a:pt x="3217" y="838"/>
                      <a:pt x="3217" y="838"/>
                    </a:cubicBezTo>
                    <a:cubicBezTo>
                      <a:pt x="3217" y="838"/>
                      <a:pt x="3219" y="838"/>
                      <a:pt x="3219" y="838"/>
                    </a:cubicBezTo>
                    <a:cubicBezTo>
                      <a:pt x="3219" y="838"/>
                      <a:pt x="3222" y="838"/>
                      <a:pt x="3222" y="838"/>
                    </a:cubicBezTo>
                    <a:cubicBezTo>
                      <a:pt x="3222" y="838"/>
                      <a:pt x="3226" y="838"/>
                      <a:pt x="3226" y="838"/>
                    </a:cubicBezTo>
                    <a:cubicBezTo>
                      <a:pt x="3226" y="838"/>
                      <a:pt x="3228" y="838"/>
                      <a:pt x="3228" y="838"/>
                    </a:cubicBezTo>
                    <a:cubicBezTo>
                      <a:pt x="3228" y="838"/>
                      <a:pt x="3231" y="838"/>
                      <a:pt x="3231" y="838"/>
                    </a:cubicBezTo>
                    <a:cubicBezTo>
                      <a:pt x="3231" y="838"/>
                      <a:pt x="3234" y="839"/>
                      <a:pt x="3234" y="839"/>
                    </a:cubicBezTo>
                    <a:cubicBezTo>
                      <a:pt x="3234" y="839"/>
                      <a:pt x="3237" y="839"/>
                      <a:pt x="3237" y="839"/>
                    </a:cubicBezTo>
                    <a:cubicBezTo>
                      <a:pt x="3237" y="839"/>
                      <a:pt x="3240" y="838"/>
                      <a:pt x="3240" y="838"/>
                    </a:cubicBezTo>
                    <a:cubicBezTo>
                      <a:pt x="3240" y="838"/>
                      <a:pt x="3242" y="838"/>
                      <a:pt x="3242" y="838"/>
                    </a:cubicBezTo>
                    <a:cubicBezTo>
                      <a:pt x="3242" y="838"/>
                      <a:pt x="3245" y="839"/>
                      <a:pt x="3245" y="839"/>
                    </a:cubicBezTo>
                    <a:cubicBezTo>
                      <a:pt x="3245" y="839"/>
                      <a:pt x="3250" y="838"/>
                      <a:pt x="3250" y="838"/>
                    </a:cubicBezTo>
                    <a:cubicBezTo>
                      <a:pt x="3250" y="838"/>
                      <a:pt x="3251" y="839"/>
                      <a:pt x="3251" y="839"/>
                    </a:cubicBezTo>
                    <a:cubicBezTo>
                      <a:pt x="3251" y="839"/>
                      <a:pt x="3253" y="838"/>
                      <a:pt x="3253" y="838"/>
                    </a:cubicBezTo>
                    <a:cubicBezTo>
                      <a:pt x="3253" y="838"/>
                      <a:pt x="3258" y="839"/>
                      <a:pt x="3258" y="839"/>
                    </a:cubicBezTo>
                    <a:cubicBezTo>
                      <a:pt x="3258" y="839"/>
                      <a:pt x="3259" y="838"/>
                      <a:pt x="3259" y="838"/>
                    </a:cubicBezTo>
                    <a:cubicBezTo>
                      <a:pt x="3259" y="838"/>
                      <a:pt x="3262" y="838"/>
                      <a:pt x="3262" y="838"/>
                    </a:cubicBezTo>
                    <a:cubicBezTo>
                      <a:pt x="3262" y="838"/>
                      <a:pt x="3266" y="838"/>
                      <a:pt x="3266" y="838"/>
                    </a:cubicBezTo>
                    <a:cubicBezTo>
                      <a:pt x="3266" y="838"/>
                      <a:pt x="3269" y="838"/>
                      <a:pt x="3269" y="838"/>
                    </a:cubicBezTo>
                    <a:cubicBezTo>
                      <a:pt x="3269" y="838"/>
                      <a:pt x="3270" y="838"/>
                      <a:pt x="3270" y="838"/>
                    </a:cubicBezTo>
                    <a:cubicBezTo>
                      <a:pt x="3270" y="838"/>
                      <a:pt x="3275" y="837"/>
                      <a:pt x="3275" y="837"/>
                    </a:cubicBezTo>
                    <a:cubicBezTo>
                      <a:pt x="3275" y="837"/>
                      <a:pt x="3276" y="837"/>
                      <a:pt x="3276" y="837"/>
                    </a:cubicBezTo>
                    <a:cubicBezTo>
                      <a:pt x="3276" y="837"/>
                      <a:pt x="3280" y="836"/>
                      <a:pt x="3280" y="836"/>
                    </a:cubicBezTo>
                    <a:cubicBezTo>
                      <a:pt x="3280" y="836"/>
                      <a:pt x="3281" y="836"/>
                      <a:pt x="3281" y="836"/>
                    </a:cubicBezTo>
                    <a:cubicBezTo>
                      <a:pt x="3281" y="836"/>
                      <a:pt x="3284" y="837"/>
                      <a:pt x="3284" y="837"/>
                    </a:cubicBezTo>
                    <a:cubicBezTo>
                      <a:pt x="3284" y="837"/>
                      <a:pt x="3287" y="837"/>
                      <a:pt x="3287" y="837"/>
                    </a:cubicBezTo>
                    <a:cubicBezTo>
                      <a:pt x="3287" y="837"/>
                      <a:pt x="3292" y="836"/>
                      <a:pt x="3292" y="836"/>
                    </a:cubicBezTo>
                    <a:cubicBezTo>
                      <a:pt x="3292" y="836"/>
                      <a:pt x="3293" y="836"/>
                      <a:pt x="3293" y="836"/>
                    </a:cubicBezTo>
                    <a:cubicBezTo>
                      <a:pt x="3293" y="836"/>
                      <a:pt x="3298" y="835"/>
                      <a:pt x="3298" y="835"/>
                    </a:cubicBezTo>
                    <a:cubicBezTo>
                      <a:pt x="3298" y="835"/>
                      <a:pt x="3298" y="835"/>
                      <a:pt x="3298" y="835"/>
                    </a:cubicBezTo>
                    <a:cubicBezTo>
                      <a:pt x="3298" y="835"/>
                      <a:pt x="3301" y="836"/>
                      <a:pt x="3301" y="836"/>
                    </a:cubicBezTo>
                    <a:cubicBezTo>
                      <a:pt x="3301" y="836"/>
                      <a:pt x="3304" y="835"/>
                      <a:pt x="3304" y="835"/>
                    </a:cubicBezTo>
                    <a:cubicBezTo>
                      <a:pt x="3304" y="835"/>
                      <a:pt x="3307" y="834"/>
                      <a:pt x="3307" y="834"/>
                    </a:cubicBezTo>
                    <a:cubicBezTo>
                      <a:pt x="3307" y="834"/>
                      <a:pt x="3310" y="834"/>
                      <a:pt x="3310" y="834"/>
                    </a:cubicBezTo>
                    <a:cubicBezTo>
                      <a:pt x="3310" y="834"/>
                      <a:pt x="3314" y="835"/>
                      <a:pt x="3314" y="835"/>
                    </a:cubicBezTo>
                    <a:cubicBezTo>
                      <a:pt x="3314" y="835"/>
                      <a:pt x="3319" y="835"/>
                      <a:pt x="3319" y="835"/>
                    </a:cubicBezTo>
                    <a:cubicBezTo>
                      <a:pt x="3319" y="835"/>
                      <a:pt x="3321" y="835"/>
                      <a:pt x="3321" y="835"/>
                    </a:cubicBezTo>
                    <a:cubicBezTo>
                      <a:pt x="3321" y="835"/>
                      <a:pt x="3324" y="836"/>
                      <a:pt x="3324" y="836"/>
                    </a:cubicBezTo>
                    <a:cubicBezTo>
                      <a:pt x="3324" y="836"/>
                      <a:pt x="3325" y="835"/>
                      <a:pt x="3325" y="835"/>
                    </a:cubicBezTo>
                    <a:cubicBezTo>
                      <a:pt x="3325" y="835"/>
                      <a:pt x="3328" y="835"/>
                      <a:pt x="3328" y="835"/>
                    </a:cubicBezTo>
                    <a:cubicBezTo>
                      <a:pt x="3328" y="835"/>
                      <a:pt x="3331" y="836"/>
                      <a:pt x="3331" y="836"/>
                    </a:cubicBezTo>
                    <a:cubicBezTo>
                      <a:pt x="3331" y="836"/>
                      <a:pt x="3334" y="836"/>
                      <a:pt x="3334" y="836"/>
                    </a:cubicBezTo>
                    <a:cubicBezTo>
                      <a:pt x="3334" y="836"/>
                      <a:pt x="3337" y="836"/>
                      <a:pt x="3337" y="836"/>
                    </a:cubicBezTo>
                    <a:cubicBezTo>
                      <a:pt x="3337" y="836"/>
                      <a:pt x="3338" y="835"/>
                      <a:pt x="3338" y="835"/>
                    </a:cubicBezTo>
                    <a:cubicBezTo>
                      <a:pt x="3338" y="835"/>
                      <a:pt x="3343" y="837"/>
                      <a:pt x="3343" y="837"/>
                    </a:cubicBezTo>
                    <a:cubicBezTo>
                      <a:pt x="3343" y="837"/>
                      <a:pt x="3344" y="837"/>
                      <a:pt x="3344" y="837"/>
                    </a:cubicBezTo>
                    <a:cubicBezTo>
                      <a:pt x="3344" y="837"/>
                      <a:pt x="3347" y="838"/>
                      <a:pt x="3347" y="838"/>
                    </a:cubicBezTo>
                    <a:cubicBezTo>
                      <a:pt x="3347" y="838"/>
                      <a:pt x="3350" y="838"/>
                      <a:pt x="3350" y="838"/>
                    </a:cubicBezTo>
                    <a:cubicBezTo>
                      <a:pt x="3350" y="838"/>
                      <a:pt x="3353" y="838"/>
                      <a:pt x="3353" y="838"/>
                    </a:cubicBezTo>
                    <a:cubicBezTo>
                      <a:pt x="3353" y="838"/>
                      <a:pt x="3355" y="838"/>
                      <a:pt x="3355" y="838"/>
                    </a:cubicBezTo>
                    <a:cubicBezTo>
                      <a:pt x="3355" y="838"/>
                      <a:pt x="3360" y="838"/>
                      <a:pt x="3360" y="838"/>
                    </a:cubicBezTo>
                    <a:cubicBezTo>
                      <a:pt x="3360" y="838"/>
                      <a:pt x="3361" y="838"/>
                      <a:pt x="3361" y="838"/>
                    </a:cubicBezTo>
                    <a:cubicBezTo>
                      <a:pt x="3361" y="838"/>
                      <a:pt x="3365" y="838"/>
                      <a:pt x="3365" y="838"/>
                    </a:cubicBezTo>
                    <a:cubicBezTo>
                      <a:pt x="3365" y="838"/>
                      <a:pt x="3367" y="838"/>
                      <a:pt x="3367" y="838"/>
                    </a:cubicBezTo>
                    <a:cubicBezTo>
                      <a:pt x="3367" y="838"/>
                      <a:pt x="3368" y="838"/>
                      <a:pt x="3368" y="838"/>
                    </a:cubicBezTo>
                    <a:cubicBezTo>
                      <a:pt x="3368" y="838"/>
                      <a:pt x="3372" y="838"/>
                      <a:pt x="3372" y="838"/>
                    </a:cubicBezTo>
                    <a:cubicBezTo>
                      <a:pt x="3372" y="838"/>
                      <a:pt x="3374" y="838"/>
                      <a:pt x="3374" y="838"/>
                    </a:cubicBezTo>
                    <a:cubicBezTo>
                      <a:pt x="3374" y="838"/>
                      <a:pt x="3379" y="838"/>
                      <a:pt x="3379" y="838"/>
                    </a:cubicBezTo>
                    <a:cubicBezTo>
                      <a:pt x="3379" y="838"/>
                      <a:pt x="3381" y="838"/>
                      <a:pt x="3381" y="838"/>
                    </a:cubicBezTo>
                    <a:cubicBezTo>
                      <a:pt x="3381" y="838"/>
                      <a:pt x="3387" y="838"/>
                      <a:pt x="3387" y="838"/>
                    </a:cubicBezTo>
                    <a:cubicBezTo>
                      <a:pt x="3387" y="838"/>
                      <a:pt x="3388" y="838"/>
                      <a:pt x="3388" y="838"/>
                    </a:cubicBezTo>
                    <a:cubicBezTo>
                      <a:pt x="3388" y="838"/>
                      <a:pt x="3389" y="838"/>
                      <a:pt x="3389" y="838"/>
                    </a:cubicBezTo>
                    <a:cubicBezTo>
                      <a:pt x="3389" y="838"/>
                      <a:pt x="3393" y="837"/>
                      <a:pt x="3393" y="837"/>
                    </a:cubicBezTo>
                    <a:cubicBezTo>
                      <a:pt x="3393" y="837"/>
                      <a:pt x="3396" y="837"/>
                      <a:pt x="3396" y="837"/>
                    </a:cubicBezTo>
                    <a:cubicBezTo>
                      <a:pt x="3396" y="837"/>
                      <a:pt x="3398" y="838"/>
                      <a:pt x="3398" y="838"/>
                    </a:cubicBezTo>
                    <a:cubicBezTo>
                      <a:pt x="3398" y="838"/>
                      <a:pt x="3400" y="838"/>
                      <a:pt x="3400" y="838"/>
                    </a:cubicBezTo>
                    <a:cubicBezTo>
                      <a:pt x="3400" y="838"/>
                      <a:pt x="3401" y="837"/>
                      <a:pt x="3401" y="837"/>
                    </a:cubicBezTo>
                    <a:cubicBezTo>
                      <a:pt x="3401" y="837"/>
                      <a:pt x="3406" y="838"/>
                      <a:pt x="3406" y="838"/>
                    </a:cubicBezTo>
                    <a:cubicBezTo>
                      <a:pt x="3406" y="838"/>
                      <a:pt x="3410" y="837"/>
                      <a:pt x="3410" y="837"/>
                    </a:cubicBezTo>
                    <a:cubicBezTo>
                      <a:pt x="3410" y="837"/>
                      <a:pt x="3412" y="837"/>
                      <a:pt x="3412" y="837"/>
                    </a:cubicBezTo>
                    <a:cubicBezTo>
                      <a:pt x="3412" y="837"/>
                      <a:pt x="3415" y="837"/>
                      <a:pt x="3415" y="837"/>
                    </a:cubicBezTo>
                    <a:cubicBezTo>
                      <a:pt x="3415" y="837"/>
                      <a:pt x="3419" y="837"/>
                      <a:pt x="3419" y="837"/>
                    </a:cubicBezTo>
                    <a:cubicBezTo>
                      <a:pt x="3419" y="837"/>
                      <a:pt x="3422" y="837"/>
                      <a:pt x="3422" y="837"/>
                    </a:cubicBezTo>
                    <a:cubicBezTo>
                      <a:pt x="3422" y="837"/>
                      <a:pt x="3426" y="837"/>
                      <a:pt x="3426" y="837"/>
                    </a:cubicBezTo>
                    <a:cubicBezTo>
                      <a:pt x="3426" y="837"/>
                      <a:pt x="3428" y="837"/>
                      <a:pt x="3428" y="837"/>
                    </a:cubicBezTo>
                    <a:cubicBezTo>
                      <a:pt x="3428" y="837"/>
                      <a:pt x="3428" y="837"/>
                      <a:pt x="3428" y="837"/>
                    </a:cubicBezTo>
                    <a:cubicBezTo>
                      <a:pt x="3428" y="837"/>
                      <a:pt x="3433" y="837"/>
                      <a:pt x="3433" y="837"/>
                    </a:cubicBezTo>
                    <a:cubicBezTo>
                      <a:pt x="3433" y="837"/>
                      <a:pt x="3434" y="837"/>
                      <a:pt x="3434" y="837"/>
                    </a:cubicBezTo>
                    <a:cubicBezTo>
                      <a:pt x="3434" y="837"/>
                      <a:pt x="3436" y="837"/>
                      <a:pt x="3436" y="837"/>
                    </a:cubicBezTo>
                    <a:cubicBezTo>
                      <a:pt x="3436" y="837"/>
                      <a:pt x="3441" y="837"/>
                      <a:pt x="3441" y="837"/>
                    </a:cubicBezTo>
                    <a:cubicBezTo>
                      <a:pt x="3441" y="837"/>
                      <a:pt x="3443" y="837"/>
                      <a:pt x="3443" y="837"/>
                    </a:cubicBezTo>
                    <a:cubicBezTo>
                      <a:pt x="3443" y="837"/>
                      <a:pt x="3445" y="837"/>
                      <a:pt x="3445" y="837"/>
                    </a:cubicBezTo>
                    <a:cubicBezTo>
                      <a:pt x="3445" y="837"/>
                      <a:pt x="3451" y="834"/>
                      <a:pt x="3451" y="834"/>
                    </a:cubicBezTo>
                    <a:cubicBezTo>
                      <a:pt x="3451" y="834"/>
                      <a:pt x="3451" y="833"/>
                      <a:pt x="3451" y="833"/>
                    </a:cubicBezTo>
                    <a:cubicBezTo>
                      <a:pt x="3451" y="833"/>
                      <a:pt x="3456" y="836"/>
                      <a:pt x="3456" y="836"/>
                    </a:cubicBezTo>
                    <a:cubicBezTo>
                      <a:pt x="3456" y="836"/>
                      <a:pt x="3457" y="836"/>
                      <a:pt x="3457" y="836"/>
                    </a:cubicBezTo>
                    <a:cubicBezTo>
                      <a:pt x="3457" y="836"/>
                      <a:pt x="3462" y="833"/>
                      <a:pt x="3462" y="833"/>
                    </a:cubicBezTo>
                    <a:cubicBezTo>
                      <a:pt x="3462" y="833"/>
                      <a:pt x="3464" y="826"/>
                      <a:pt x="3464" y="826"/>
                    </a:cubicBezTo>
                    <a:cubicBezTo>
                      <a:pt x="3464" y="826"/>
                      <a:pt x="3468" y="834"/>
                      <a:pt x="3468" y="834"/>
                    </a:cubicBezTo>
                    <a:cubicBezTo>
                      <a:pt x="3468" y="834"/>
                      <a:pt x="3468" y="834"/>
                      <a:pt x="3468" y="834"/>
                    </a:cubicBezTo>
                    <a:cubicBezTo>
                      <a:pt x="3468" y="834"/>
                      <a:pt x="3471" y="835"/>
                      <a:pt x="3471" y="835"/>
                    </a:cubicBezTo>
                    <a:cubicBezTo>
                      <a:pt x="3471" y="835"/>
                      <a:pt x="3473" y="835"/>
                      <a:pt x="3473" y="835"/>
                    </a:cubicBezTo>
                    <a:cubicBezTo>
                      <a:pt x="3473" y="835"/>
                      <a:pt x="3477" y="826"/>
                      <a:pt x="3477" y="826"/>
                    </a:cubicBezTo>
                    <a:cubicBezTo>
                      <a:pt x="3477" y="826"/>
                      <a:pt x="3479" y="830"/>
                      <a:pt x="3479" y="830"/>
                    </a:cubicBezTo>
                    <a:cubicBezTo>
                      <a:pt x="3479" y="830"/>
                      <a:pt x="3484" y="836"/>
                      <a:pt x="3484" y="836"/>
                    </a:cubicBezTo>
                    <a:cubicBezTo>
                      <a:pt x="3484" y="836"/>
                      <a:pt x="3486" y="836"/>
                      <a:pt x="3486" y="836"/>
                    </a:cubicBezTo>
                    <a:cubicBezTo>
                      <a:pt x="3486" y="836"/>
                      <a:pt x="3490" y="833"/>
                      <a:pt x="3490" y="833"/>
                    </a:cubicBezTo>
                    <a:cubicBezTo>
                      <a:pt x="3490" y="833"/>
                      <a:pt x="3491" y="832"/>
                      <a:pt x="3491" y="832"/>
                    </a:cubicBezTo>
                    <a:cubicBezTo>
                      <a:pt x="3491" y="832"/>
                      <a:pt x="3496" y="836"/>
                      <a:pt x="3496" y="836"/>
                    </a:cubicBezTo>
                    <a:cubicBezTo>
                      <a:pt x="3496" y="836"/>
                      <a:pt x="3497" y="835"/>
                      <a:pt x="3497" y="835"/>
                    </a:cubicBezTo>
                    <a:cubicBezTo>
                      <a:pt x="3497" y="835"/>
                      <a:pt x="3499" y="836"/>
                      <a:pt x="3499" y="836"/>
                    </a:cubicBezTo>
                    <a:cubicBezTo>
                      <a:pt x="3499" y="836"/>
                      <a:pt x="3503" y="836"/>
                      <a:pt x="3503" y="836"/>
                    </a:cubicBezTo>
                    <a:cubicBezTo>
                      <a:pt x="3503" y="836"/>
                      <a:pt x="3507" y="835"/>
                      <a:pt x="3507" y="835"/>
                    </a:cubicBezTo>
                    <a:cubicBezTo>
                      <a:pt x="3507" y="835"/>
                      <a:pt x="3509" y="835"/>
                      <a:pt x="3509" y="835"/>
                    </a:cubicBezTo>
                    <a:cubicBezTo>
                      <a:pt x="3509" y="835"/>
                      <a:pt x="3513" y="835"/>
                      <a:pt x="3513" y="835"/>
                    </a:cubicBezTo>
                    <a:cubicBezTo>
                      <a:pt x="3513" y="835"/>
                      <a:pt x="3514" y="835"/>
                      <a:pt x="3514" y="835"/>
                    </a:cubicBezTo>
                    <a:cubicBezTo>
                      <a:pt x="3514" y="835"/>
                      <a:pt x="3518" y="835"/>
                      <a:pt x="3518" y="835"/>
                    </a:cubicBezTo>
                    <a:cubicBezTo>
                      <a:pt x="3518" y="835"/>
                      <a:pt x="3519" y="835"/>
                      <a:pt x="3519" y="835"/>
                    </a:cubicBezTo>
                    <a:cubicBezTo>
                      <a:pt x="3519" y="835"/>
                      <a:pt x="3523" y="834"/>
                      <a:pt x="3523" y="834"/>
                    </a:cubicBezTo>
                    <a:cubicBezTo>
                      <a:pt x="3523" y="834"/>
                      <a:pt x="3524" y="834"/>
                      <a:pt x="3524" y="834"/>
                    </a:cubicBezTo>
                    <a:cubicBezTo>
                      <a:pt x="3524" y="834"/>
                      <a:pt x="3529" y="834"/>
                      <a:pt x="3529" y="834"/>
                    </a:cubicBezTo>
                    <a:cubicBezTo>
                      <a:pt x="3529" y="834"/>
                      <a:pt x="3531" y="834"/>
                      <a:pt x="3531" y="834"/>
                    </a:cubicBezTo>
                    <a:cubicBezTo>
                      <a:pt x="3531" y="834"/>
                      <a:pt x="3535" y="833"/>
                      <a:pt x="3535" y="833"/>
                    </a:cubicBezTo>
                    <a:cubicBezTo>
                      <a:pt x="3535" y="833"/>
                      <a:pt x="3537" y="833"/>
                      <a:pt x="3537" y="833"/>
                    </a:cubicBezTo>
                    <a:cubicBezTo>
                      <a:pt x="3537" y="833"/>
                      <a:pt x="3541" y="833"/>
                      <a:pt x="3541" y="833"/>
                    </a:cubicBezTo>
                    <a:cubicBezTo>
                      <a:pt x="3541" y="833"/>
                      <a:pt x="3542" y="833"/>
                      <a:pt x="3542" y="833"/>
                    </a:cubicBezTo>
                    <a:cubicBezTo>
                      <a:pt x="3542" y="833"/>
                      <a:pt x="3547" y="833"/>
                      <a:pt x="3547" y="833"/>
                    </a:cubicBezTo>
                    <a:cubicBezTo>
                      <a:pt x="3547" y="833"/>
                      <a:pt x="3551" y="833"/>
                      <a:pt x="3551" y="833"/>
                    </a:cubicBezTo>
                    <a:cubicBezTo>
                      <a:pt x="3551" y="833"/>
                      <a:pt x="3551" y="833"/>
                      <a:pt x="3551" y="833"/>
                    </a:cubicBezTo>
                    <a:cubicBezTo>
                      <a:pt x="3551" y="833"/>
                      <a:pt x="3553" y="833"/>
                      <a:pt x="3553" y="833"/>
                    </a:cubicBezTo>
                    <a:cubicBezTo>
                      <a:pt x="3553" y="833"/>
                      <a:pt x="3557" y="832"/>
                      <a:pt x="3557" y="832"/>
                    </a:cubicBezTo>
                    <a:cubicBezTo>
                      <a:pt x="3557" y="832"/>
                      <a:pt x="3558" y="832"/>
                      <a:pt x="3558" y="832"/>
                    </a:cubicBezTo>
                    <a:cubicBezTo>
                      <a:pt x="3558" y="832"/>
                      <a:pt x="3564" y="831"/>
                      <a:pt x="3564" y="831"/>
                    </a:cubicBezTo>
                    <a:cubicBezTo>
                      <a:pt x="3564" y="831"/>
                      <a:pt x="3564" y="831"/>
                      <a:pt x="3564" y="831"/>
                    </a:cubicBezTo>
                    <a:cubicBezTo>
                      <a:pt x="3564" y="831"/>
                      <a:pt x="3569" y="831"/>
                      <a:pt x="3569" y="831"/>
                    </a:cubicBezTo>
                    <a:cubicBezTo>
                      <a:pt x="3569" y="831"/>
                      <a:pt x="3570" y="831"/>
                      <a:pt x="3570" y="831"/>
                    </a:cubicBezTo>
                    <a:cubicBezTo>
                      <a:pt x="3570" y="831"/>
                      <a:pt x="3575" y="830"/>
                      <a:pt x="3575" y="830"/>
                    </a:cubicBezTo>
                    <a:cubicBezTo>
                      <a:pt x="3575" y="830"/>
                      <a:pt x="3576" y="830"/>
                      <a:pt x="3576" y="830"/>
                    </a:cubicBezTo>
                    <a:cubicBezTo>
                      <a:pt x="3576" y="830"/>
                      <a:pt x="3581" y="829"/>
                      <a:pt x="3581" y="829"/>
                    </a:cubicBezTo>
                    <a:cubicBezTo>
                      <a:pt x="3581" y="829"/>
                      <a:pt x="3582" y="829"/>
                      <a:pt x="3582" y="829"/>
                    </a:cubicBezTo>
                    <a:cubicBezTo>
                      <a:pt x="3582" y="829"/>
                      <a:pt x="3586" y="827"/>
                      <a:pt x="3586" y="827"/>
                    </a:cubicBezTo>
                    <a:cubicBezTo>
                      <a:pt x="3586" y="827"/>
                      <a:pt x="3587" y="827"/>
                      <a:pt x="3587" y="827"/>
                    </a:cubicBezTo>
                    <a:cubicBezTo>
                      <a:pt x="3587" y="827"/>
                      <a:pt x="3592" y="826"/>
                      <a:pt x="3592" y="826"/>
                    </a:cubicBezTo>
                    <a:cubicBezTo>
                      <a:pt x="3592" y="826"/>
                      <a:pt x="3592" y="826"/>
                      <a:pt x="3592" y="826"/>
                    </a:cubicBezTo>
                    <a:cubicBezTo>
                      <a:pt x="3592" y="826"/>
                      <a:pt x="3598" y="824"/>
                      <a:pt x="3598" y="824"/>
                    </a:cubicBezTo>
                    <a:cubicBezTo>
                      <a:pt x="3598" y="824"/>
                      <a:pt x="3598" y="824"/>
                      <a:pt x="3598" y="824"/>
                    </a:cubicBezTo>
                    <a:cubicBezTo>
                      <a:pt x="3598" y="824"/>
                      <a:pt x="3603" y="821"/>
                      <a:pt x="3603" y="821"/>
                    </a:cubicBezTo>
                    <a:cubicBezTo>
                      <a:pt x="3603" y="821"/>
                      <a:pt x="3604" y="821"/>
                      <a:pt x="3604" y="821"/>
                    </a:cubicBezTo>
                    <a:cubicBezTo>
                      <a:pt x="3604" y="821"/>
                      <a:pt x="3609" y="819"/>
                      <a:pt x="3609" y="819"/>
                    </a:cubicBezTo>
                    <a:cubicBezTo>
                      <a:pt x="3609" y="819"/>
                      <a:pt x="3609" y="818"/>
                      <a:pt x="3609" y="818"/>
                    </a:cubicBezTo>
                    <a:cubicBezTo>
                      <a:pt x="3609" y="818"/>
                      <a:pt x="3615" y="815"/>
                      <a:pt x="3615" y="815"/>
                    </a:cubicBezTo>
                    <a:cubicBezTo>
                      <a:pt x="3615" y="815"/>
                      <a:pt x="3615" y="814"/>
                      <a:pt x="3615" y="814"/>
                    </a:cubicBezTo>
                    <a:cubicBezTo>
                      <a:pt x="3615" y="814"/>
                      <a:pt x="3620" y="809"/>
                      <a:pt x="3620" y="809"/>
                    </a:cubicBezTo>
                    <a:cubicBezTo>
                      <a:pt x="3620" y="809"/>
                      <a:pt x="3621" y="808"/>
                      <a:pt x="3621" y="808"/>
                    </a:cubicBezTo>
                    <a:cubicBezTo>
                      <a:pt x="3621" y="808"/>
                      <a:pt x="3626" y="801"/>
                      <a:pt x="3626" y="801"/>
                    </a:cubicBezTo>
                    <a:cubicBezTo>
                      <a:pt x="3626" y="801"/>
                      <a:pt x="3626" y="801"/>
                      <a:pt x="3626" y="801"/>
                    </a:cubicBezTo>
                    <a:cubicBezTo>
                      <a:pt x="3626" y="801"/>
                      <a:pt x="3632" y="791"/>
                      <a:pt x="3632" y="791"/>
                    </a:cubicBezTo>
                    <a:cubicBezTo>
                      <a:pt x="3632" y="791"/>
                      <a:pt x="3632" y="791"/>
                      <a:pt x="3632" y="791"/>
                    </a:cubicBezTo>
                    <a:cubicBezTo>
                      <a:pt x="3632" y="791"/>
                      <a:pt x="3637" y="779"/>
                      <a:pt x="3637" y="779"/>
                    </a:cubicBezTo>
                    <a:cubicBezTo>
                      <a:pt x="3637" y="779"/>
                      <a:pt x="3638" y="778"/>
                      <a:pt x="3638" y="778"/>
                    </a:cubicBezTo>
                    <a:cubicBezTo>
                      <a:pt x="3638" y="778"/>
                      <a:pt x="3643" y="761"/>
                      <a:pt x="3643" y="761"/>
                    </a:cubicBezTo>
                    <a:cubicBezTo>
                      <a:pt x="3643" y="761"/>
                      <a:pt x="3643" y="760"/>
                      <a:pt x="3643" y="760"/>
                    </a:cubicBezTo>
                    <a:cubicBezTo>
                      <a:pt x="3643" y="760"/>
                      <a:pt x="3649" y="734"/>
                      <a:pt x="3649" y="734"/>
                    </a:cubicBezTo>
                    <a:cubicBezTo>
                      <a:pt x="3649" y="734"/>
                      <a:pt x="3649" y="733"/>
                      <a:pt x="3649" y="733"/>
                    </a:cubicBezTo>
                    <a:cubicBezTo>
                      <a:pt x="3649" y="733"/>
                      <a:pt x="3654" y="704"/>
                      <a:pt x="3654" y="704"/>
                    </a:cubicBezTo>
                    <a:cubicBezTo>
                      <a:pt x="3654" y="704"/>
                      <a:pt x="3654" y="703"/>
                      <a:pt x="3654" y="703"/>
                    </a:cubicBezTo>
                    <a:cubicBezTo>
                      <a:pt x="3654" y="703"/>
                      <a:pt x="3660" y="670"/>
                      <a:pt x="3660" y="670"/>
                    </a:cubicBezTo>
                    <a:cubicBezTo>
                      <a:pt x="3660" y="670"/>
                      <a:pt x="3660" y="669"/>
                      <a:pt x="3660" y="669"/>
                    </a:cubicBezTo>
                    <a:cubicBezTo>
                      <a:pt x="3660" y="669"/>
                      <a:pt x="3666" y="648"/>
                      <a:pt x="3666" y="648"/>
                    </a:cubicBezTo>
                    <a:cubicBezTo>
                      <a:pt x="3666" y="648"/>
                      <a:pt x="3666" y="648"/>
                      <a:pt x="3666" y="648"/>
                    </a:cubicBezTo>
                    <a:cubicBezTo>
                      <a:pt x="3666" y="648"/>
                      <a:pt x="3669" y="644"/>
                      <a:pt x="3669" y="644"/>
                    </a:cubicBezTo>
                    <a:cubicBezTo>
                      <a:pt x="3669" y="644"/>
                      <a:pt x="3672" y="646"/>
                      <a:pt x="3672" y="646"/>
                    </a:cubicBezTo>
                    <a:cubicBezTo>
                      <a:pt x="3672" y="646"/>
                      <a:pt x="3677" y="660"/>
                      <a:pt x="3677" y="660"/>
                    </a:cubicBezTo>
                    <a:cubicBezTo>
                      <a:pt x="3677" y="660"/>
                      <a:pt x="3677" y="660"/>
                      <a:pt x="3677" y="660"/>
                    </a:cubicBezTo>
                    <a:cubicBezTo>
                      <a:pt x="3677" y="660"/>
                      <a:pt x="3683" y="685"/>
                      <a:pt x="3683" y="685"/>
                    </a:cubicBezTo>
                    <a:cubicBezTo>
                      <a:pt x="3683" y="685"/>
                      <a:pt x="3683" y="687"/>
                      <a:pt x="3683" y="687"/>
                    </a:cubicBezTo>
                    <a:cubicBezTo>
                      <a:pt x="3683" y="687"/>
                      <a:pt x="3688" y="706"/>
                      <a:pt x="3688" y="706"/>
                    </a:cubicBezTo>
                    <a:cubicBezTo>
                      <a:pt x="3688" y="706"/>
                      <a:pt x="3688" y="707"/>
                      <a:pt x="3688" y="707"/>
                    </a:cubicBezTo>
                    <a:cubicBezTo>
                      <a:pt x="3688" y="707"/>
                      <a:pt x="3694" y="715"/>
                      <a:pt x="3694" y="715"/>
                    </a:cubicBezTo>
                    <a:cubicBezTo>
                      <a:pt x="3694" y="715"/>
                      <a:pt x="3695" y="715"/>
                      <a:pt x="3695" y="715"/>
                    </a:cubicBezTo>
                    <a:cubicBezTo>
                      <a:pt x="3695" y="715"/>
                      <a:pt x="3700" y="710"/>
                      <a:pt x="3700" y="710"/>
                    </a:cubicBezTo>
                    <a:cubicBezTo>
                      <a:pt x="3700" y="710"/>
                      <a:pt x="3700" y="710"/>
                      <a:pt x="3700" y="710"/>
                    </a:cubicBezTo>
                    <a:cubicBezTo>
                      <a:pt x="3700" y="710"/>
                      <a:pt x="3705" y="692"/>
                      <a:pt x="3705" y="692"/>
                    </a:cubicBezTo>
                    <a:cubicBezTo>
                      <a:pt x="3705" y="692"/>
                      <a:pt x="3706" y="692"/>
                      <a:pt x="3706" y="692"/>
                    </a:cubicBezTo>
                    <a:cubicBezTo>
                      <a:pt x="3706" y="692"/>
                      <a:pt x="3711" y="668"/>
                      <a:pt x="3711" y="668"/>
                    </a:cubicBezTo>
                    <a:cubicBezTo>
                      <a:pt x="3711" y="668"/>
                      <a:pt x="3711" y="667"/>
                      <a:pt x="3711" y="667"/>
                    </a:cubicBezTo>
                    <a:cubicBezTo>
                      <a:pt x="3711" y="667"/>
                      <a:pt x="3716" y="648"/>
                      <a:pt x="3716" y="648"/>
                    </a:cubicBezTo>
                    <a:cubicBezTo>
                      <a:pt x="3716" y="648"/>
                      <a:pt x="3717" y="648"/>
                      <a:pt x="3717" y="648"/>
                    </a:cubicBezTo>
                    <a:cubicBezTo>
                      <a:pt x="3717" y="648"/>
                      <a:pt x="3720" y="644"/>
                      <a:pt x="3720" y="644"/>
                    </a:cubicBezTo>
                    <a:cubicBezTo>
                      <a:pt x="3720" y="644"/>
                      <a:pt x="3722" y="647"/>
                      <a:pt x="3722" y="647"/>
                    </a:cubicBezTo>
                    <a:cubicBezTo>
                      <a:pt x="3722" y="647"/>
                      <a:pt x="3728" y="665"/>
                      <a:pt x="3728" y="665"/>
                    </a:cubicBezTo>
                    <a:cubicBezTo>
                      <a:pt x="3728" y="665"/>
                      <a:pt x="3728" y="666"/>
                      <a:pt x="3728" y="666"/>
                    </a:cubicBezTo>
                    <a:cubicBezTo>
                      <a:pt x="3728" y="666"/>
                      <a:pt x="3733" y="697"/>
                      <a:pt x="3733" y="697"/>
                    </a:cubicBezTo>
                    <a:cubicBezTo>
                      <a:pt x="3733" y="697"/>
                      <a:pt x="3734" y="698"/>
                      <a:pt x="3734" y="698"/>
                    </a:cubicBezTo>
                    <a:cubicBezTo>
                      <a:pt x="3734" y="698"/>
                      <a:pt x="3739" y="730"/>
                      <a:pt x="3739" y="730"/>
                    </a:cubicBezTo>
                    <a:cubicBezTo>
                      <a:pt x="3739" y="730"/>
                      <a:pt x="3739" y="731"/>
                      <a:pt x="3739" y="731"/>
                    </a:cubicBezTo>
                    <a:cubicBezTo>
                      <a:pt x="3739" y="731"/>
                      <a:pt x="3745" y="758"/>
                      <a:pt x="3745" y="758"/>
                    </a:cubicBezTo>
                    <a:cubicBezTo>
                      <a:pt x="3745" y="758"/>
                      <a:pt x="3745" y="759"/>
                      <a:pt x="3745" y="759"/>
                    </a:cubicBezTo>
                    <a:cubicBezTo>
                      <a:pt x="3745" y="759"/>
                      <a:pt x="3750" y="778"/>
                      <a:pt x="3750" y="778"/>
                    </a:cubicBezTo>
                    <a:cubicBezTo>
                      <a:pt x="3750" y="778"/>
                      <a:pt x="3751" y="778"/>
                      <a:pt x="3751" y="778"/>
                    </a:cubicBezTo>
                    <a:cubicBezTo>
                      <a:pt x="3751" y="778"/>
                      <a:pt x="3756" y="792"/>
                      <a:pt x="3756" y="792"/>
                    </a:cubicBezTo>
                    <a:cubicBezTo>
                      <a:pt x="3756" y="792"/>
                      <a:pt x="3756" y="792"/>
                      <a:pt x="3756" y="792"/>
                    </a:cubicBezTo>
                    <a:cubicBezTo>
                      <a:pt x="3756" y="792"/>
                      <a:pt x="3762" y="801"/>
                      <a:pt x="3762" y="801"/>
                    </a:cubicBezTo>
                    <a:cubicBezTo>
                      <a:pt x="3762" y="801"/>
                      <a:pt x="3762" y="802"/>
                      <a:pt x="3762" y="802"/>
                    </a:cubicBezTo>
                    <a:cubicBezTo>
                      <a:pt x="3762" y="802"/>
                      <a:pt x="3768" y="808"/>
                      <a:pt x="3768" y="808"/>
                    </a:cubicBezTo>
                    <a:cubicBezTo>
                      <a:pt x="3768" y="808"/>
                      <a:pt x="3768" y="809"/>
                      <a:pt x="3768" y="809"/>
                    </a:cubicBezTo>
                    <a:cubicBezTo>
                      <a:pt x="3768" y="809"/>
                      <a:pt x="3773" y="813"/>
                      <a:pt x="3773" y="813"/>
                    </a:cubicBezTo>
                    <a:cubicBezTo>
                      <a:pt x="3773" y="813"/>
                      <a:pt x="3773" y="813"/>
                      <a:pt x="3773" y="813"/>
                    </a:cubicBezTo>
                    <a:cubicBezTo>
                      <a:pt x="3773" y="813"/>
                      <a:pt x="3779" y="817"/>
                      <a:pt x="3779" y="817"/>
                    </a:cubicBezTo>
                    <a:cubicBezTo>
                      <a:pt x="3779" y="817"/>
                      <a:pt x="3779" y="817"/>
                      <a:pt x="3779" y="817"/>
                    </a:cubicBezTo>
                    <a:cubicBezTo>
                      <a:pt x="3779" y="817"/>
                      <a:pt x="3784" y="819"/>
                      <a:pt x="3784" y="819"/>
                    </a:cubicBezTo>
                    <a:cubicBezTo>
                      <a:pt x="3784" y="819"/>
                      <a:pt x="3785" y="820"/>
                      <a:pt x="3785" y="820"/>
                    </a:cubicBezTo>
                    <a:cubicBezTo>
                      <a:pt x="3785" y="820"/>
                      <a:pt x="3790" y="821"/>
                      <a:pt x="3790" y="821"/>
                    </a:cubicBezTo>
                    <a:cubicBezTo>
                      <a:pt x="3790" y="821"/>
                      <a:pt x="3790" y="821"/>
                      <a:pt x="3790" y="821"/>
                    </a:cubicBezTo>
                    <a:cubicBezTo>
                      <a:pt x="3790" y="821"/>
                      <a:pt x="3796" y="823"/>
                      <a:pt x="3796" y="823"/>
                    </a:cubicBezTo>
                    <a:cubicBezTo>
                      <a:pt x="3796" y="823"/>
                      <a:pt x="3797" y="823"/>
                      <a:pt x="3797" y="823"/>
                    </a:cubicBezTo>
                    <a:cubicBezTo>
                      <a:pt x="3797" y="823"/>
                      <a:pt x="3801" y="823"/>
                      <a:pt x="3801" y="823"/>
                    </a:cubicBezTo>
                    <a:cubicBezTo>
                      <a:pt x="3801" y="823"/>
                      <a:pt x="3801" y="823"/>
                      <a:pt x="3801" y="823"/>
                    </a:cubicBezTo>
                    <a:cubicBezTo>
                      <a:pt x="3801" y="823"/>
                      <a:pt x="3806" y="821"/>
                      <a:pt x="3806" y="821"/>
                    </a:cubicBezTo>
                    <a:cubicBezTo>
                      <a:pt x="3806" y="821"/>
                      <a:pt x="3807" y="822"/>
                      <a:pt x="3807" y="822"/>
                    </a:cubicBezTo>
                    <a:cubicBezTo>
                      <a:pt x="3807" y="822"/>
                      <a:pt x="3813" y="826"/>
                      <a:pt x="3813" y="826"/>
                    </a:cubicBezTo>
                    <a:cubicBezTo>
                      <a:pt x="3813" y="826"/>
                      <a:pt x="3813" y="826"/>
                      <a:pt x="3813" y="826"/>
                    </a:cubicBezTo>
                    <a:cubicBezTo>
                      <a:pt x="3813" y="826"/>
                      <a:pt x="3818" y="828"/>
                      <a:pt x="3818" y="828"/>
                    </a:cubicBezTo>
                    <a:cubicBezTo>
                      <a:pt x="3818" y="828"/>
                      <a:pt x="3819" y="828"/>
                      <a:pt x="3819" y="828"/>
                    </a:cubicBezTo>
                    <a:cubicBezTo>
                      <a:pt x="3819" y="828"/>
                      <a:pt x="3824" y="829"/>
                      <a:pt x="3824" y="829"/>
                    </a:cubicBezTo>
                    <a:cubicBezTo>
                      <a:pt x="3824" y="829"/>
                      <a:pt x="3824" y="829"/>
                      <a:pt x="3824" y="829"/>
                    </a:cubicBezTo>
                    <a:cubicBezTo>
                      <a:pt x="3824" y="829"/>
                      <a:pt x="3829" y="829"/>
                      <a:pt x="3829" y="829"/>
                    </a:cubicBezTo>
                    <a:cubicBezTo>
                      <a:pt x="3829" y="829"/>
                      <a:pt x="3832" y="829"/>
                      <a:pt x="3832" y="829"/>
                    </a:cubicBezTo>
                    <a:cubicBezTo>
                      <a:pt x="3832" y="829"/>
                      <a:pt x="3835" y="830"/>
                      <a:pt x="3835" y="830"/>
                    </a:cubicBezTo>
                    <a:cubicBezTo>
                      <a:pt x="3835" y="830"/>
                      <a:pt x="3837" y="830"/>
                      <a:pt x="3837" y="830"/>
                    </a:cubicBezTo>
                    <a:cubicBezTo>
                      <a:pt x="3837" y="830"/>
                      <a:pt x="3839" y="830"/>
                      <a:pt x="3839" y="830"/>
                    </a:cubicBezTo>
                    <a:cubicBezTo>
                      <a:pt x="3839" y="830"/>
                      <a:pt x="3842" y="830"/>
                      <a:pt x="3842" y="830"/>
                    </a:cubicBezTo>
                    <a:cubicBezTo>
                      <a:pt x="3842" y="830"/>
                      <a:pt x="3844" y="830"/>
                      <a:pt x="3844" y="830"/>
                    </a:cubicBezTo>
                    <a:cubicBezTo>
                      <a:pt x="3844" y="830"/>
                      <a:pt x="3849" y="830"/>
                      <a:pt x="3849" y="830"/>
                    </a:cubicBezTo>
                    <a:cubicBezTo>
                      <a:pt x="3849" y="830"/>
                      <a:pt x="3851" y="830"/>
                      <a:pt x="3851" y="830"/>
                    </a:cubicBezTo>
                    <a:cubicBezTo>
                      <a:pt x="3851" y="830"/>
                      <a:pt x="3853" y="830"/>
                      <a:pt x="3853" y="830"/>
                    </a:cubicBezTo>
                    <a:cubicBezTo>
                      <a:pt x="3853" y="830"/>
                      <a:pt x="3853" y="830"/>
                      <a:pt x="3853" y="830"/>
                    </a:cubicBezTo>
                    <a:cubicBezTo>
                      <a:pt x="3853" y="830"/>
                      <a:pt x="3859" y="830"/>
                      <a:pt x="3859" y="830"/>
                    </a:cubicBezTo>
                    <a:cubicBezTo>
                      <a:pt x="3859" y="830"/>
                      <a:pt x="3860" y="830"/>
                      <a:pt x="3860" y="830"/>
                    </a:cubicBezTo>
                    <a:cubicBezTo>
                      <a:pt x="3860" y="830"/>
                      <a:pt x="3865" y="830"/>
                      <a:pt x="3865" y="830"/>
                    </a:cubicBezTo>
                    <a:cubicBezTo>
                      <a:pt x="3865" y="830"/>
                      <a:pt x="3869" y="829"/>
                      <a:pt x="3869" y="829"/>
                    </a:cubicBezTo>
                    <a:cubicBezTo>
                      <a:pt x="3869" y="829"/>
                      <a:pt x="3871" y="829"/>
                      <a:pt x="3871" y="829"/>
                    </a:cubicBezTo>
                    <a:cubicBezTo>
                      <a:pt x="3871" y="829"/>
                      <a:pt x="3874" y="829"/>
                      <a:pt x="3874" y="829"/>
                    </a:cubicBezTo>
                    <a:cubicBezTo>
                      <a:pt x="3874" y="829"/>
                      <a:pt x="3875" y="829"/>
                      <a:pt x="3875" y="829"/>
                    </a:cubicBezTo>
                    <a:cubicBezTo>
                      <a:pt x="3875" y="829"/>
                      <a:pt x="3880" y="827"/>
                      <a:pt x="3880" y="827"/>
                    </a:cubicBezTo>
                    <a:cubicBezTo>
                      <a:pt x="3880" y="827"/>
                      <a:pt x="3881" y="827"/>
                      <a:pt x="3881" y="827"/>
                    </a:cubicBezTo>
                    <a:cubicBezTo>
                      <a:pt x="3881" y="827"/>
                      <a:pt x="3886" y="826"/>
                      <a:pt x="3886" y="826"/>
                    </a:cubicBezTo>
                    <a:cubicBezTo>
                      <a:pt x="3886" y="826"/>
                      <a:pt x="3886" y="826"/>
                      <a:pt x="3886" y="826"/>
                    </a:cubicBezTo>
                    <a:cubicBezTo>
                      <a:pt x="3886" y="826"/>
                      <a:pt x="3892" y="824"/>
                      <a:pt x="3892" y="824"/>
                    </a:cubicBezTo>
                    <a:cubicBezTo>
                      <a:pt x="3892" y="824"/>
                      <a:pt x="3892" y="824"/>
                      <a:pt x="3892" y="824"/>
                    </a:cubicBezTo>
                    <a:cubicBezTo>
                      <a:pt x="3892" y="824"/>
                      <a:pt x="3897" y="820"/>
                      <a:pt x="3897" y="820"/>
                    </a:cubicBezTo>
                    <a:cubicBezTo>
                      <a:pt x="3897" y="820"/>
                      <a:pt x="3898" y="820"/>
                      <a:pt x="3898" y="820"/>
                    </a:cubicBezTo>
                    <a:cubicBezTo>
                      <a:pt x="3898" y="820"/>
                      <a:pt x="3903" y="813"/>
                      <a:pt x="3903" y="813"/>
                    </a:cubicBezTo>
                    <a:cubicBezTo>
                      <a:pt x="3903" y="813"/>
                      <a:pt x="3903" y="812"/>
                      <a:pt x="3903" y="812"/>
                    </a:cubicBezTo>
                    <a:cubicBezTo>
                      <a:pt x="3903" y="812"/>
                      <a:pt x="3909" y="802"/>
                      <a:pt x="3909" y="802"/>
                    </a:cubicBezTo>
                    <a:cubicBezTo>
                      <a:pt x="3909" y="802"/>
                      <a:pt x="3909" y="801"/>
                      <a:pt x="3909" y="801"/>
                    </a:cubicBezTo>
                    <a:cubicBezTo>
                      <a:pt x="3909" y="801"/>
                      <a:pt x="3914" y="784"/>
                      <a:pt x="3914" y="784"/>
                    </a:cubicBezTo>
                    <a:cubicBezTo>
                      <a:pt x="3914" y="784"/>
                      <a:pt x="3915" y="783"/>
                      <a:pt x="3915" y="783"/>
                    </a:cubicBezTo>
                    <a:cubicBezTo>
                      <a:pt x="3915" y="783"/>
                      <a:pt x="3920" y="754"/>
                      <a:pt x="3920" y="754"/>
                    </a:cubicBezTo>
                    <a:cubicBezTo>
                      <a:pt x="3920" y="754"/>
                      <a:pt x="3920" y="752"/>
                      <a:pt x="3920" y="752"/>
                    </a:cubicBezTo>
                    <a:cubicBezTo>
                      <a:pt x="3920" y="752"/>
                      <a:pt x="3926" y="695"/>
                      <a:pt x="3926" y="695"/>
                    </a:cubicBezTo>
                    <a:cubicBezTo>
                      <a:pt x="3926" y="695"/>
                      <a:pt x="3926" y="692"/>
                      <a:pt x="3926" y="692"/>
                    </a:cubicBezTo>
                    <a:cubicBezTo>
                      <a:pt x="3926" y="692"/>
                      <a:pt x="3931" y="531"/>
                      <a:pt x="3931" y="531"/>
                    </a:cubicBezTo>
                    <a:cubicBezTo>
                      <a:pt x="3931" y="531"/>
                      <a:pt x="3932" y="519"/>
                      <a:pt x="3932" y="519"/>
                    </a:cubicBezTo>
                    <a:cubicBezTo>
                      <a:pt x="3932" y="519"/>
                      <a:pt x="3937" y="39"/>
                      <a:pt x="3937" y="39"/>
                    </a:cubicBezTo>
                    <a:cubicBezTo>
                      <a:pt x="3937" y="39"/>
                      <a:pt x="3938" y="0"/>
                      <a:pt x="393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1" name="Freeform 150"/>
              <p:cNvSpPr>
                <a:spLocks/>
              </p:cNvSpPr>
              <p:nvPr/>
            </p:nvSpPr>
            <p:spPr bwMode="auto">
              <a:xfrm>
                <a:off x="-2301875" y="2424113"/>
                <a:ext cx="134938" cy="492125"/>
              </a:xfrm>
              <a:custGeom>
                <a:avLst/>
                <a:gdLst>
                  <a:gd name="T0" fmla="*/ 0 w 227"/>
                  <a:gd name="T1" fmla="*/ 0 h 831"/>
                  <a:gd name="T2" fmla="*/ 4 w 227"/>
                  <a:gd name="T3" fmla="*/ 299 h 831"/>
                  <a:gd name="T4" fmla="*/ 10 w 227"/>
                  <a:gd name="T5" fmla="*/ 646 h 831"/>
                  <a:gd name="T6" fmla="*/ 15 w 227"/>
                  <a:gd name="T7" fmla="*/ 745 h 831"/>
                  <a:gd name="T8" fmla="*/ 21 w 227"/>
                  <a:gd name="T9" fmla="*/ 782 h 831"/>
                  <a:gd name="T10" fmla="*/ 27 w 227"/>
                  <a:gd name="T11" fmla="*/ 800 h 831"/>
                  <a:gd name="T12" fmla="*/ 32 w 227"/>
                  <a:gd name="T13" fmla="*/ 810 h 831"/>
                  <a:gd name="T14" fmla="*/ 38 w 227"/>
                  <a:gd name="T15" fmla="*/ 817 h 831"/>
                  <a:gd name="T16" fmla="*/ 44 w 227"/>
                  <a:gd name="T17" fmla="*/ 821 h 831"/>
                  <a:gd name="T18" fmla="*/ 49 w 227"/>
                  <a:gd name="T19" fmla="*/ 824 h 831"/>
                  <a:gd name="T20" fmla="*/ 55 w 227"/>
                  <a:gd name="T21" fmla="*/ 827 h 831"/>
                  <a:gd name="T22" fmla="*/ 64 w 227"/>
                  <a:gd name="T23" fmla="*/ 828 h 831"/>
                  <a:gd name="T24" fmla="*/ 67 w 227"/>
                  <a:gd name="T25" fmla="*/ 829 h 831"/>
                  <a:gd name="T26" fmla="*/ 73 w 227"/>
                  <a:gd name="T27" fmla="*/ 830 h 831"/>
                  <a:gd name="T28" fmla="*/ 77 w 227"/>
                  <a:gd name="T29" fmla="*/ 830 h 831"/>
                  <a:gd name="T30" fmla="*/ 83 w 227"/>
                  <a:gd name="T31" fmla="*/ 831 h 831"/>
                  <a:gd name="T32" fmla="*/ 89 w 227"/>
                  <a:gd name="T33" fmla="*/ 830 h 831"/>
                  <a:gd name="T34" fmla="*/ 94 w 227"/>
                  <a:gd name="T35" fmla="*/ 829 h 831"/>
                  <a:gd name="T36" fmla="*/ 100 w 227"/>
                  <a:gd name="T37" fmla="*/ 821 h 831"/>
                  <a:gd name="T38" fmla="*/ 107 w 227"/>
                  <a:gd name="T39" fmla="*/ 822 h 831"/>
                  <a:gd name="T40" fmla="*/ 111 w 227"/>
                  <a:gd name="T41" fmla="*/ 819 h 831"/>
                  <a:gd name="T42" fmla="*/ 118 w 227"/>
                  <a:gd name="T43" fmla="*/ 814 h 831"/>
                  <a:gd name="T44" fmla="*/ 123 w 227"/>
                  <a:gd name="T45" fmla="*/ 818 h 831"/>
                  <a:gd name="T46" fmla="*/ 128 w 227"/>
                  <a:gd name="T47" fmla="*/ 819 h 831"/>
                  <a:gd name="T48" fmla="*/ 135 w 227"/>
                  <a:gd name="T49" fmla="*/ 806 h 831"/>
                  <a:gd name="T50" fmla="*/ 140 w 227"/>
                  <a:gd name="T51" fmla="*/ 822 h 831"/>
                  <a:gd name="T52" fmla="*/ 148 w 227"/>
                  <a:gd name="T53" fmla="*/ 827 h 831"/>
                  <a:gd name="T54" fmla="*/ 154 w 227"/>
                  <a:gd name="T55" fmla="*/ 828 h 831"/>
                  <a:gd name="T56" fmla="*/ 157 w 227"/>
                  <a:gd name="T57" fmla="*/ 827 h 831"/>
                  <a:gd name="T58" fmla="*/ 162 w 227"/>
                  <a:gd name="T59" fmla="*/ 826 h 831"/>
                  <a:gd name="T60" fmla="*/ 168 w 227"/>
                  <a:gd name="T61" fmla="*/ 824 h 831"/>
                  <a:gd name="T62" fmla="*/ 174 w 227"/>
                  <a:gd name="T63" fmla="*/ 822 h 831"/>
                  <a:gd name="T64" fmla="*/ 179 w 227"/>
                  <a:gd name="T65" fmla="*/ 818 h 831"/>
                  <a:gd name="T66" fmla="*/ 185 w 227"/>
                  <a:gd name="T67" fmla="*/ 814 h 831"/>
                  <a:gd name="T68" fmla="*/ 191 w 227"/>
                  <a:gd name="T69" fmla="*/ 805 h 831"/>
                  <a:gd name="T70" fmla="*/ 196 w 227"/>
                  <a:gd name="T71" fmla="*/ 784 h 831"/>
                  <a:gd name="T72" fmla="*/ 204 w 227"/>
                  <a:gd name="T73" fmla="*/ 752 h 831"/>
                  <a:gd name="T74" fmla="*/ 207 w 227"/>
                  <a:gd name="T75" fmla="*/ 740 h 831"/>
                  <a:gd name="T76" fmla="*/ 213 w 227"/>
                  <a:gd name="T77" fmla="*/ 689 h 831"/>
                  <a:gd name="T78" fmla="*/ 219 w 227"/>
                  <a:gd name="T79" fmla="*/ 596 h 831"/>
                  <a:gd name="T80" fmla="*/ 225 w 227"/>
                  <a:gd name="T81" fmla="*/ 398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83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75"/>
                      <a:pt x="4" y="275"/>
                    </a:cubicBezTo>
                    <a:cubicBezTo>
                      <a:pt x="4" y="275"/>
                      <a:pt x="4" y="299"/>
                      <a:pt x="4" y="299"/>
                    </a:cubicBezTo>
                    <a:cubicBezTo>
                      <a:pt x="4" y="299"/>
                      <a:pt x="9" y="639"/>
                      <a:pt x="9" y="639"/>
                    </a:cubicBezTo>
                    <a:cubicBezTo>
                      <a:pt x="9" y="639"/>
                      <a:pt x="10" y="646"/>
                      <a:pt x="10" y="646"/>
                    </a:cubicBezTo>
                    <a:cubicBezTo>
                      <a:pt x="10" y="646"/>
                      <a:pt x="15" y="743"/>
                      <a:pt x="15" y="743"/>
                    </a:cubicBezTo>
                    <a:cubicBezTo>
                      <a:pt x="15" y="743"/>
                      <a:pt x="15" y="745"/>
                      <a:pt x="15" y="745"/>
                    </a:cubicBezTo>
                    <a:cubicBezTo>
                      <a:pt x="15" y="745"/>
                      <a:pt x="21" y="780"/>
                      <a:pt x="21" y="780"/>
                    </a:cubicBezTo>
                    <a:cubicBezTo>
                      <a:pt x="21" y="780"/>
                      <a:pt x="21" y="782"/>
                      <a:pt x="21" y="782"/>
                    </a:cubicBezTo>
                    <a:cubicBezTo>
                      <a:pt x="21" y="782"/>
                      <a:pt x="26" y="800"/>
                      <a:pt x="26" y="800"/>
                    </a:cubicBezTo>
                    <a:cubicBezTo>
                      <a:pt x="26" y="800"/>
                      <a:pt x="27" y="800"/>
                      <a:pt x="27" y="800"/>
                    </a:cubicBezTo>
                    <a:cubicBezTo>
                      <a:pt x="27" y="800"/>
                      <a:pt x="32" y="810"/>
                      <a:pt x="32" y="810"/>
                    </a:cubicBezTo>
                    <a:cubicBezTo>
                      <a:pt x="32" y="810"/>
                      <a:pt x="32" y="810"/>
                      <a:pt x="32" y="810"/>
                    </a:cubicBezTo>
                    <a:cubicBezTo>
                      <a:pt x="32" y="810"/>
                      <a:pt x="38" y="817"/>
                      <a:pt x="38" y="817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38" y="817"/>
                      <a:pt x="43" y="821"/>
                      <a:pt x="43" y="821"/>
                    </a:cubicBezTo>
                    <a:cubicBezTo>
                      <a:pt x="43" y="821"/>
                      <a:pt x="44" y="821"/>
                      <a:pt x="44" y="821"/>
                    </a:cubicBezTo>
                    <a:cubicBezTo>
                      <a:pt x="44" y="821"/>
                      <a:pt x="49" y="824"/>
                      <a:pt x="49" y="824"/>
                    </a:cubicBezTo>
                    <a:cubicBezTo>
                      <a:pt x="49" y="824"/>
                      <a:pt x="49" y="824"/>
                      <a:pt x="49" y="824"/>
                    </a:cubicBezTo>
                    <a:cubicBezTo>
                      <a:pt x="49" y="824"/>
                      <a:pt x="54" y="827"/>
                      <a:pt x="54" y="827"/>
                    </a:cubicBezTo>
                    <a:cubicBezTo>
                      <a:pt x="54" y="827"/>
                      <a:pt x="55" y="827"/>
                      <a:pt x="55" y="827"/>
                    </a:cubicBezTo>
                    <a:cubicBezTo>
                      <a:pt x="55" y="827"/>
                      <a:pt x="60" y="829"/>
                      <a:pt x="60" y="829"/>
                    </a:cubicBezTo>
                    <a:cubicBezTo>
                      <a:pt x="60" y="829"/>
                      <a:pt x="64" y="828"/>
                      <a:pt x="64" y="828"/>
                    </a:cubicBezTo>
                    <a:cubicBezTo>
                      <a:pt x="64" y="828"/>
                      <a:pt x="66" y="829"/>
                      <a:pt x="66" y="829"/>
                    </a:cubicBezTo>
                    <a:cubicBezTo>
                      <a:pt x="66" y="829"/>
                      <a:pt x="67" y="829"/>
                      <a:pt x="67" y="829"/>
                    </a:cubicBezTo>
                    <a:cubicBezTo>
                      <a:pt x="67" y="829"/>
                      <a:pt x="72" y="830"/>
                      <a:pt x="72" y="830"/>
                    </a:cubicBezTo>
                    <a:cubicBezTo>
                      <a:pt x="72" y="830"/>
                      <a:pt x="73" y="830"/>
                      <a:pt x="73" y="830"/>
                    </a:cubicBezTo>
                    <a:cubicBezTo>
                      <a:pt x="73" y="830"/>
                      <a:pt x="74" y="830"/>
                      <a:pt x="74" y="830"/>
                    </a:cubicBezTo>
                    <a:cubicBezTo>
                      <a:pt x="74" y="830"/>
                      <a:pt x="77" y="830"/>
                      <a:pt x="77" y="830"/>
                    </a:cubicBezTo>
                    <a:cubicBezTo>
                      <a:pt x="77" y="830"/>
                      <a:pt x="79" y="831"/>
                      <a:pt x="79" y="831"/>
                    </a:cubicBezTo>
                    <a:cubicBezTo>
                      <a:pt x="79" y="831"/>
                      <a:pt x="83" y="831"/>
                      <a:pt x="83" y="831"/>
                    </a:cubicBezTo>
                    <a:cubicBezTo>
                      <a:pt x="83" y="831"/>
                      <a:pt x="87" y="830"/>
                      <a:pt x="87" y="830"/>
                    </a:cubicBezTo>
                    <a:cubicBezTo>
                      <a:pt x="87" y="830"/>
                      <a:pt x="89" y="830"/>
                      <a:pt x="89" y="830"/>
                    </a:cubicBezTo>
                    <a:cubicBezTo>
                      <a:pt x="89" y="830"/>
                      <a:pt x="94" y="829"/>
                      <a:pt x="94" y="829"/>
                    </a:cubicBezTo>
                    <a:cubicBezTo>
                      <a:pt x="94" y="829"/>
                      <a:pt x="94" y="829"/>
                      <a:pt x="94" y="829"/>
                    </a:cubicBezTo>
                    <a:cubicBezTo>
                      <a:pt x="94" y="829"/>
                      <a:pt x="100" y="822"/>
                      <a:pt x="100" y="822"/>
                    </a:cubicBezTo>
                    <a:cubicBezTo>
                      <a:pt x="100" y="822"/>
                      <a:pt x="100" y="821"/>
                      <a:pt x="100" y="821"/>
                    </a:cubicBezTo>
                    <a:cubicBezTo>
                      <a:pt x="100" y="821"/>
                      <a:pt x="103" y="813"/>
                      <a:pt x="103" y="813"/>
                    </a:cubicBezTo>
                    <a:cubicBezTo>
                      <a:pt x="103" y="813"/>
                      <a:pt x="107" y="822"/>
                      <a:pt x="107" y="822"/>
                    </a:cubicBezTo>
                    <a:cubicBezTo>
                      <a:pt x="107" y="822"/>
                      <a:pt x="111" y="820"/>
                      <a:pt x="111" y="820"/>
                    </a:cubicBezTo>
                    <a:cubicBezTo>
                      <a:pt x="111" y="820"/>
                      <a:pt x="111" y="819"/>
                      <a:pt x="111" y="819"/>
                    </a:cubicBezTo>
                    <a:cubicBezTo>
                      <a:pt x="111" y="819"/>
                      <a:pt x="117" y="815"/>
                      <a:pt x="117" y="815"/>
                    </a:cubicBezTo>
                    <a:cubicBezTo>
                      <a:pt x="117" y="815"/>
                      <a:pt x="118" y="814"/>
                      <a:pt x="118" y="814"/>
                    </a:cubicBezTo>
                    <a:cubicBezTo>
                      <a:pt x="118" y="814"/>
                      <a:pt x="122" y="817"/>
                      <a:pt x="122" y="817"/>
                    </a:cubicBezTo>
                    <a:cubicBezTo>
                      <a:pt x="122" y="817"/>
                      <a:pt x="123" y="818"/>
                      <a:pt x="123" y="818"/>
                    </a:cubicBezTo>
                    <a:cubicBezTo>
                      <a:pt x="123" y="818"/>
                      <a:pt x="128" y="819"/>
                      <a:pt x="128" y="819"/>
                    </a:cubicBezTo>
                    <a:cubicBezTo>
                      <a:pt x="128" y="819"/>
                      <a:pt x="128" y="819"/>
                      <a:pt x="128" y="819"/>
                    </a:cubicBezTo>
                    <a:cubicBezTo>
                      <a:pt x="128" y="819"/>
                      <a:pt x="134" y="808"/>
                      <a:pt x="134" y="808"/>
                    </a:cubicBezTo>
                    <a:cubicBezTo>
                      <a:pt x="134" y="808"/>
                      <a:pt x="135" y="806"/>
                      <a:pt x="135" y="806"/>
                    </a:cubicBezTo>
                    <a:cubicBezTo>
                      <a:pt x="135" y="806"/>
                      <a:pt x="139" y="822"/>
                      <a:pt x="139" y="822"/>
                    </a:cubicBezTo>
                    <a:cubicBezTo>
                      <a:pt x="139" y="822"/>
                      <a:pt x="140" y="822"/>
                      <a:pt x="140" y="822"/>
                    </a:cubicBezTo>
                    <a:cubicBezTo>
                      <a:pt x="140" y="822"/>
                      <a:pt x="145" y="827"/>
                      <a:pt x="145" y="827"/>
                    </a:cubicBezTo>
                    <a:cubicBezTo>
                      <a:pt x="145" y="827"/>
                      <a:pt x="148" y="827"/>
                      <a:pt x="148" y="827"/>
                    </a:cubicBezTo>
                    <a:cubicBezTo>
                      <a:pt x="148" y="827"/>
                      <a:pt x="151" y="828"/>
                      <a:pt x="151" y="828"/>
                    </a:cubicBezTo>
                    <a:cubicBezTo>
                      <a:pt x="151" y="828"/>
                      <a:pt x="154" y="828"/>
                      <a:pt x="154" y="828"/>
                    </a:cubicBezTo>
                    <a:cubicBezTo>
                      <a:pt x="154" y="828"/>
                      <a:pt x="156" y="827"/>
                      <a:pt x="156" y="827"/>
                    </a:cubicBezTo>
                    <a:cubicBezTo>
                      <a:pt x="156" y="827"/>
                      <a:pt x="157" y="827"/>
                      <a:pt x="157" y="827"/>
                    </a:cubicBezTo>
                    <a:cubicBezTo>
                      <a:pt x="157" y="827"/>
                      <a:pt x="162" y="826"/>
                      <a:pt x="162" y="826"/>
                    </a:cubicBezTo>
                    <a:cubicBezTo>
                      <a:pt x="162" y="826"/>
                      <a:pt x="162" y="826"/>
                      <a:pt x="162" y="826"/>
                    </a:cubicBezTo>
                    <a:cubicBezTo>
                      <a:pt x="162" y="826"/>
                      <a:pt x="168" y="824"/>
                      <a:pt x="168" y="824"/>
                    </a:cubicBezTo>
                    <a:cubicBezTo>
                      <a:pt x="168" y="824"/>
                      <a:pt x="168" y="824"/>
                      <a:pt x="168" y="824"/>
                    </a:cubicBezTo>
                    <a:cubicBezTo>
                      <a:pt x="168" y="824"/>
                      <a:pt x="173" y="822"/>
                      <a:pt x="173" y="822"/>
                    </a:cubicBezTo>
                    <a:cubicBezTo>
                      <a:pt x="173" y="822"/>
                      <a:pt x="174" y="822"/>
                      <a:pt x="174" y="822"/>
                    </a:cubicBezTo>
                    <a:cubicBezTo>
                      <a:pt x="174" y="822"/>
                      <a:pt x="179" y="818"/>
                      <a:pt x="179" y="818"/>
                    </a:cubicBezTo>
                    <a:cubicBezTo>
                      <a:pt x="179" y="818"/>
                      <a:pt x="179" y="818"/>
                      <a:pt x="179" y="818"/>
                    </a:cubicBezTo>
                    <a:cubicBezTo>
                      <a:pt x="179" y="818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90" y="806"/>
                      <a:pt x="190" y="806"/>
                    </a:cubicBezTo>
                    <a:cubicBezTo>
                      <a:pt x="190" y="806"/>
                      <a:pt x="191" y="805"/>
                      <a:pt x="191" y="805"/>
                    </a:cubicBezTo>
                    <a:cubicBezTo>
                      <a:pt x="191" y="805"/>
                      <a:pt x="196" y="785"/>
                      <a:pt x="196" y="785"/>
                    </a:cubicBezTo>
                    <a:cubicBezTo>
                      <a:pt x="196" y="785"/>
                      <a:pt x="196" y="784"/>
                      <a:pt x="196" y="784"/>
                    </a:cubicBezTo>
                    <a:cubicBezTo>
                      <a:pt x="196" y="784"/>
                      <a:pt x="201" y="746"/>
                      <a:pt x="201" y="746"/>
                    </a:cubicBezTo>
                    <a:cubicBezTo>
                      <a:pt x="201" y="746"/>
                      <a:pt x="204" y="752"/>
                      <a:pt x="204" y="752"/>
                    </a:cubicBezTo>
                    <a:cubicBezTo>
                      <a:pt x="204" y="752"/>
                      <a:pt x="207" y="742"/>
                      <a:pt x="207" y="742"/>
                    </a:cubicBezTo>
                    <a:cubicBezTo>
                      <a:pt x="207" y="742"/>
                      <a:pt x="207" y="740"/>
                      <a:pt x="207" y="740"/>
                    </a:cubicBezTo>
                    <a:cubicBezTo>
                      <a:pt x="207" y="740"/>
                      <a:pt x="213" y="691"/>
                      <a:pt x="213" y="691"/>
                    </a:cubicBezTo>
                    <a:cubicBezTo>
                      <a:pt x="213" y="691"/>
                      <a:pt x="213" y="689"/>
                      <a:pt x="213" y="689"/>
                    </a:cubicBezTo>
                    <a:cubicBezTo>
                      <a:pt x="213" y="689"/>
                      <a:pt x="219" y="601"/>
                      <a:pt x="219" y="601"/>
                    </a:cubicBezTo>
                    <a:cubicBezTo>
                      <a:pt x="219" y="601"/>
                      <a:pt x="219" y="596"/>
                      <a:pt x="219" y="596"/>
                    </a:cubicBezTo>
                    <a:cubicBezTo>
                      <a:pt x="219" y="596"/>
                      <a:pt x="224" y="412"/>
                      <a:pt x="224" y="412"/>
                    </a:cubicBezTo>
                    <a:cubicBezTo>
                      <a:pt x="224" y="412"/>
                      <a:pt x="225" y="398"/>
                      <a:pt x="225" y="398"/>
                    </a:cubicBezTo>
                    <a:cubicBezTo>
                      <a:pt x="225" y="398"/>
                      <a:pt x="227" y="0"/>
                      <a:pt x="22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2" name="Freeform 151"/>
              <p:cNvSpPr>
                <a:spLocks/>
              </p:cNvSpPr>
              <p:nvPr/>
            </p:nvSpPr>
            <p:spPr bwMode="auto">
              <a:xfrm>
                <a:off x="-2139950" y="2424113"/>
                <a:ext cx="633413" cy="496888"/>
              </a:xfrm>
              <a:custGeom>
                <a:avLst/>
                <a:gdLst>
                  <a:gd name="T0" fmla="*/ 8 w 1070"/>
                  <a:gd name="T1" fmla="*/ 619 h 839"/>
                  <a:gd name="T2" fmla="*/ 25 w 1070"/>
                  <a:gd name="T3" fmla="*/ 724 h 839"/>
                  <a:gd name="T4" fmla="*/ 42 w 1070"/>
                  <a:gd name="T5" fmla="*/ 795 h 839"/>
                  <a:gd name="T6" fmla="*/ 59 w 1070"/>
                  <a:gd name="T7" fmla="*/ 814 h 839"/>
                  <a:gd name="T8" fmla="*/ 76 w 1070"/>
                  <a:gd name="T9" fmla="*/ 823 h 839"/>
                  <a:gd name="T10" fmla="*/ 93 w 1070"/>
                  <a:gd name="T11" fmla="*/ 821 h 839"/>
                  <a:gd name="T12" fmla="*/ 111 w 1070"/>
                  <a:gd name="T13" fmla="*/ 816 h 839"/>
                  <a:gd name="T14" fmla="*/ 128 w 1070"/>
                  <a:gd name="T15" fmla="*/ 816 h 839"/>
                  <a:gd name="T16" fmla="*/ 144 w 1070"/>
                  <a:gd name="T17" fmla="*/ 835 h 839"/>
                  <a:gd name="T18" fmla="*/ 161 w 1070"/>
                  <a:gd name="T19" fmla="*/ 836 h 839"/>
                  <a:gd name="T20" fmla="*/ 178 w 1070"/>
                  <a:gd name="T21" fmla="*/ 837 h 839"/>
                  <a:gd name="T22" fmla="*/ 195 w 1070"/>
                  <a:gd name="T23" fmla="*/ 838 h 839"/>
                  <a:gd name="T24" fmla="*/ 213 w 1070"/>
                  <a:gd name="T25" fmla="*/ 838 h 839"/>
                  <a:gd name="T26" fmla="*/ 231 w 1070"/>
                  <a:gd name="T27" fmla="*/ 838 h 839"/>
                  <a:gd name="T28" fmla="*/ 245 w 1070"/>
                  <a:gd name="T29" fmla="*/ 838 h 839"/>
                  <a:gd name="T30" fmla="*/ 264 w 1070"/>
                  <a:gd name="T31" fmla="*/ 839 h 839"/>
                  <a:gd name="T32" fmla="*/ 280 w 1070"/>
                  <a:gd name="T33" fmla="*/ 839 h 839"/>
                  <a:gd name="T34" fmla="*/ 299 w 1070"/>
                  <a:gd name="T35" fmla="*/ 839 h 839"/>
                  <a:gd name="T36" fmla="*/ 314 w 1070"/>
                  <a:gd name="T37" fmla="*/ 839 h 839"/>
                  <a:gd name="T38" fmla="*/ 333 w 1070"/>
                  <a:gd name="T39" fmla="*/ 839 h 839"/>
                  <a:gd name="T40" fmla="*/ 349 w 1070"/>
                  <a:gd name="T41" fmla="*/ 839 h 839"/>
                  <a:gd name="T42" fmla="*/ 364 w 1070"/>
                  <a:gd name="T43" fmla="*/ 839 h 839"/>
                  <a:gd name="T44" fmla="*/ 382 w 1070"/>
                  <a:gd name="T45" fmla="*/ 839 h 839"/>
                  <a:gd name="T46" fmla="*/ 398 w 1070"/>
                  <a:gd name="T47" fmla="*/ 839 h 839"/>
                  <a:gd name="T48" fmla="*/ 416 w 1070"/>
                  <a:gd name="T49" fmla="*/ 839 h 839"/>
                  <a:gd name="T50" fmla="*/ 434 w 1070"/>
                  <a:gd name="T51" fmla="*/ 839 h 839"/>
                  <a:gd name="T52" fmla="*/ 449 w 1070"/>
                  <a:gd name="T53" fmla="*/ 839 h 839"/>
                  <a:gd name="T54" fmla="*/ 467 w 1070"/>
                  <a:gd name="T55" fmla="*/ 839 h 839"/>
                  <a:gd name="T56" fmla="*/ 485 w 1070"/>
                  <a:gd name="T57" fmla="*/ 839 h 839"/>
                  <a:gd name="T58" fmla="*/ 501 w 1070"/>
                  <a:gd name="T59" fmla="*/ 839 h 839"/>
                  <a:gd name="T60" fmla="*/ 520 w 1070"/>
                  <a:gd name="T61" fmla="*/ 839 h 839"/>
                  <a:gd name="T62" fmla="*/ 534 w 1070"/>
                  <a:gd name="T63" fmla="*/ 839 h 839"/>
                  <a:gd name="T64" fmla="*/ 554 w 1070"/>
                  <a:gd name="T65" fmla="*/ 839 h 839"/>
                  <a:gd name="T66" fmla="*/ 572 w 1070"/>
                  <a:gd name="T67" fmla="*/ 839 h 839"/>
                  <a:gd name="T68" fmla="*/ 587 w 1070"/>
                  <a:gd name="T69" fmla="*/ 839 h 839"/>
                  <a:gd name="T70" fmla="*/ 605 w 1070"/>
                  <a:gd name="T71" fmla="*/ 839 h 839"/>
                  <a:gd name="T72" fmla="*/ 621 w 1070"/>
                  <a:gd name="T73" fmla="*/ 839 h 839"/>
                  <a:gd name="T74" fmla="*/ 638 w 1070"/>
                  <a:gd name="T75" fmla="*/ 839 h 839"/>
                  <a:gd name="T76" fmla="*/ 653 w 1070"/>
                  <a:gd name="T77" fmla="*/ 839 h 839"/>
                  <a:gd name="T78" fmla="*/ 670 w 1070"/>
                  <a:gd name="T79" fmla="*/ 839 h 839"/>
                  <a:gd name="T80" fmla="*/ 688 w 1070"/>
                  <a:gd name="T81" fmla="*/ 838 h 839"/>
                  <a:gd name="T82" fmla="*/ 707 w 1070"/>
                  <a:gd name="T83" fmla="*/ 838 h 839"/>
                  <a:gd name="T84" fmla="*/ 721 w 1070"/>
                  <a:gd name="T85" fmla="*/ 837 h 839"/>
                  <a:gd name="T86" fmla="*/ 739 w 1070"/>
                  <a:gd name="T87" fmla="*/ 837 h 839"/>
                  <a:gd name="T88" fmla="*/ 756 w 1070"/>
                  <a:gd name="T89" fmla="*/ 837 h 839"/>
                  <a:gd name="T90" fmla="*/ 773 w 1070"/>
                  <a:gd name="T91" fmla="*/ 836 h 839"/>
                  <a:gd name="T92" fmla="*/ 789 w 1070"/>
                  <a:gd name="T93" fmla="*/ 833 h 839"/>
                  <a:gd name="T94" fmla="*/ 807 w 1070"/>
                  <a:gd name="T95" fmla="*/ 781 h 839"/>
                  <a:gd name="T96" fmla="*/ 822 w 1070"/>
                  <a:gd name="T97" fmla="*/ 792 h 839"/>
                  <a:gd name="T98" fmla="*/ 840 w 1070"/>
                  <a:gd name="T99" fmla="*/ 777 h 839"/>
                  <a:gd name="T100" fmla="*/ 857 w 1070"/>
                  <a:gd name="T101" fmla="*/ 795 h 839"/>
                  <a:gd name="T102" fmla="*/ 873 w 1070"/>
                  <a:gd name="T103" fmla="*/ 819 h 839"/>
                  <a:gd name="T104" fmla="*/ 893 w 1070"/>
                  <a:gd name="T105" fmla="*/ 812 h 839"/>
                  <a:gd name="T106" fmla="*/ 907 w 1070"/>
                  <a:gd name="T107" fmla="*/ 805 h 839"/>
                  <a:gd name="T108" fmla="*/ 924 w 1070"/>
                  <a:gd name="T109" fmla="*/ 804 h 839"/>
                  <a:gd name="T110" fmla="*/ 942 w 1070"/>
                  <a:gd name="T111" fmla="*/ 801 h 839"/>
                  <a:gd name="T112" fmla="*/ 960 w 1070"/>
                  <a:gd name="T113" fmla="*/ 816 h 839"/>
                  <a:gd name="T114" fmla="*/ 977 w 1070"/>
                  <a:gd name="T115" fmla="*/ 815 h 839"/>
                  <a:gd name="T116" fmla="*/ 993 w 1070"/>
                  <a:gd name="T117" fmla="*/ 817 h 839"/>
                  <a:gd name="T118" fmla="*/ 1009 w 1070"/>
                  <a:gd name="T119" fmla="*/ 821 h 839"/>
                  <a:gd name="T120" fmla="*/ 1026 w 1070"/>
                  <a:gd name="T121" fmla="*/ 818 h 839"/>
                  <a:gd name="T122" fmla="*/ 1043 w 1070"/>
                  <a:gd name="T123" fmla="*/ 792 h 839"/>
                  <a:gd name="T124" fmla="*/ 1060 w 1070"/>
                  <a:gd name="T125" fmla="*/ 68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0" h="8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407"/>
                      <a:pt x="2" y="407"/>
                    </a:cubicBezTo>
                    <a:cubicBezTo>
                      <a:pt x="2" y="407"/>
                      <a:pt x="2" y="420"/>
                      <a:pt x="2" y="420"/>
                    </a:cubicBezTo>
                    <a:cubicBezTo>
                      <a:pt x="2" y="420"/>
                      <a:pt x="8" y="614"/>
                      <a:pt x="8" y="614"/>
                    </a:cubicBezTo>
                    <a:cubicBezTo>
                      <a:pt x="8" y="614"/>
                      <a:pt x="8" y="619"/>
                      <a:pt x="8" y="619"/>
                    </a:cubicBezTo>
                    <a:cubicBezTo>
                      <a:pt x="8" y="619"/>
                      <a:pt x="14" y="689"/>
                      <a:pt x="14" y="689"/>
                    </a:cubicBezTo>
                    <a:cubicBezTo>
                      <a:pt x="14" y="689"/>
                      <a:pt x="14" y="691"/>
                      <a:pt x="14" y="691"/>
                    </a:cubicBezTo>
                    <a:cubicBezTo>
                      <a:pt x="14" y="691"/>
                      <a:pt x="19" y="725"/>
                      <a:pt x="19" y="725"/>
                    </a:cubicBezTo>
                    <a:cubicBezTo>
                      <a:pt x="19" y="725"/>
                      <a:pt x="22" y="731"/>
                      <a:pt x="22" y="731"/>
                    </a:cubicBezTo>
                    <a:cubicBezTo>
                      <a:pt x="22" y="731"/>
                      <a:pt x="25" y="724"/>
                      <a:pt x="25" y="724"/>
                    </a:cubicBezTo>
                    <a:cubicBezTo>
                      <a:pt x="25" y="724"/>
                      <a:pt x="25" y="724"/>
                      <a:pt x="25" y="724"/>
                    </a:cubicBezTo>
                    <a:cubicBezTo>
                      <a:pt x="25" y="724"/>
                      <a:pt x="30" y="757"/>
                      <a:pt x="30" y="757"/>
                    </a:cubicBezTo>
                    <a:cubicBezTo>
                      <a:pt x="30" y="757"/>
                      <a:pt x="31" y="759"/>
                      <a:pt x="31" y="759"/>
                    </a:cubicBezTo>
                    <a:cubicBezTo>
                      <a:pt x="31" y="759"/>
                      <a:pt x="36" y="782"/>
                      <a:pt x="36" y="782"/>
                    </a:cubicBezTo>
                    <a:cubicBezTo>
                      <a:pt x="36" y="782"/>
                      <a:pt x="36" y="783"/>
                      <a:pt x="36" y="783"/>
                    </a:cubicBezTo>
                    <a:cubicBezTo>
                      <a:pt x="36" y="783"/>
                      <a:pt x="42" y="794"/>
                      <a:pt x="42" y="794"/>
                    </a:cubicBezTo>
                    <a:cubicBezTo>
                      <a:pt x="42" y="794"/>
                      <a:pt x="42" y="795"/>
                      <a:pt x="42" y="795"/>
                    </a:cubicBezTo>
                    <a:cubicBezTo>
                      <a:pt x="42" y="795"/>
                      <a:pt x="47" y="803"/>
                      <a:pt x="47" y="803"/>
                    </a:cubicBezTo>
                    <a:cubicBezTo>
                      <a:pt x="47" y="803"/>
                      <a:pt x="48" y="803"/>
                      <a:pt x="48" y="803"/>
                    </a:cubicBezTo>
                    <a:cubicBezTo>
                      <a:pt x="48" y="803"/>
                      <a:pt x="53" y="809"/>
                      <a:pt x="53" y="809"/>
                    </a:cubicBezTo>
                    <a:cubicBezTo>
                      <a:pt x="53" y="809"/>
                      <a:pt x="53" y="809"/>
                      <a:pt x="53" y="809"/>
                    </a:cubicBezTo>
                    <a:cubicBezTo>
                      <a:pt x="53" y="809"/>
                      <a:pt x="59" y="814"/>
                      <a:pt x="59" y="814"/>
                    </a:cubicBezTo>
                    <a:cubicBezTo>
                      <a:pt x="59" y="814"/>
                      <a:pt x="59" y="814"/>
                      <a:pt x="59" y="814"/>
                    </a:cubicBezTo>
                    <a:cubicBezTo>
                      <a:pt x="59" y="814"/>
                      <a:pt x="64" y="817"/>
                      <a:pt x="64" y="817"/>
                    </a:cubicBezTo>
                    <a:cubicBezTo>
                      <a:pt x="64" y="817"/>
                      <a:pt x="65" y="817"/>
                      <a:pt x="65" y="817"/>
                    </a:cubicBezTo>
                    <a:cubicBezTo>
                      <a:pt x="65" y="817"/>
                      <a:pt x="70" y="820"/>
                      <a:pt x="70" y="820"/>
                    </a:cubicBezTo>
                    <a:cubicBezTo>
                      <a:pt x="70" y="820"/>
                      <a:pt x="70" y="820"/>
                      <a:pt x="70" y="820"/>
                    </a:cubicBezTo>
                    <a:cubicBezTo>
                      <a:pt x="70" y="820"/>
                      <a:pt x="76" y="822"/>
                      <a:pt x="76" y="822"/>
                    </a:cubicBezTo>
                    <a:cubicBezTo>
                      <a:pt x="76" y="822"/>
                      <a:pt x="76" y="823"/>
                      <a:pt x="76" y="823"/>
                    </a:cubicBezTo>
                    <a:cubicBezTo>
                      <a:pt x="76" y="823"/>
                      <a:pt x="81" y="824"/>
                      <a:pt x="81" y="824"/>
                    </a:cubicBezTo>
                    <a:cubicBezTo>
                      <a:pt x="81" y="824"/>
                      <a:pt x="82" y="824"/>
                      <a:pt x="82" y="824"/>
                    </a:cubicBezTo>
                    <a:cubicBezTo>
                      <a:pt x="82" y="824"/>
                      <a:pt x="87" y="825"/>
                      <a:pt x="87" y="825"/>
                    </a:cubicBezTo>
                    <a:cubicBezTo>
                      <a:pt x="87" y="825"/>
                      <a:pt x="89" y="826"/>
                      <a:pt x="89" y="826"/>
                    </a:cubicBezTo>
                    <a:cubicBezTo>
                      <a:pt x="89" y="826"/>
                      <a:pt x="93" y="822"/>
                      <a:pt x="93" y="822"/>
                    </a:cubicBezTo>
                    <a:cubicBezTo>
                      <a:pt x="93" y="822"/>
                      <a:pt x="93" y="821"/>
                      <a:pt x="93" y="821"/>
                    </a:cubicBezTo>
                    <a:cubicBezTo>
                      <a:pt x="93" y="821"/>
                      <a:pt x="96" y="812"/>
                      <a:pt x="96" y="812"/>
                    </a:cubicBezTo>
                    <a:cubicBezTo>
                      <a:pt x="96" y="812"/>
                      <a:pt x="99" y="817"/>
                      <a:pt x="99" y="817"/>
                    </a:cubicBezTo>
                    <a:cubicBezTo>
                      <a:pt x="99" y="817"/>
                      <a:pt x="101" y="821"/>
                      <a:pt x="101" y="821"/>
                    </a:cubicBezTo>
                    <a:cubicBezTo>
                      <a:pt x="101" y="821"/>
                      <a:pt x="104" y="819"/>
                      <a:pt x="104" y="819"/>
                    </a:cubicBezTo>
                    <a:cubicBezTo>
                      <a:pt x="104" y="819"/>
                      <a:pt x="110" y="817"/>
                      <a:pt x="110" y="817"/>
                    </a:cubicBezTo>
                    <a:cubicBezTo>
                      <a:pt x="110" y="817"/>
                      <a:pt x="111" y="816"/>
                      <a:pt x="111" y="816"/>
                    </a:cubicBezTo>
                    <a:cubicBezTo>
                      <a:pt x="111" y="816"/>
                      <a:pt x="115" y="819"/>
                      <a:pt x="115" y="819"/>
                    </a:cubicBezTo>
                    <a:cubicBezTo>
                      <a:pt x="115" y="819"/>
                      <a:pt x="116" y="819"/>
                      <a:pt x="116" y="819"/>
                    </a:cubicBezTo>
                    <a:cubicBezTo>
                      <a:pt x="116" y="819"/>
                      <a:pt x="121" y="822"/>
                      <a:pt x="121" y="822"/>
                    </a:cubicBezTo>
                    <a:cubicBezTo>
                      <a:pt x="121" y="822"/>
                      <a:pt x="123" y="823"/>
                      <a:pt x="123" y="823"/>
                    </a:cubicBezTo>
                    <a:cubicBezTo>
                      <a:pt x="123" y="823"/>
                      <a:pt x="126" y="818"/>
                      <a:pt x="126" y="818"/>
                    </a:cubicBezTo>
                    <a:cubicBezTo>
                      <a:pt x="126" y="818"/>
                      <a:pt x="128" y="816"/>
                      <a:pt x="128" y="816"/>
                    </a:cubicBezTo>
                    <a:cubicBezTo>
                      <a:pt x="128" y="816"/>
                      <a:pt x="132" y="828"/>
                      <a:pt x="132" y="828"/>
                    </a:cubicBezTo>
                    <a:cubicBezTo>
                      <a:pt x="132" y="828"/>
                      <a:pt x="132" y="829"/>
                      <a:pt x="132" y="829"/>
                    </a:cubicBezTo>
                    <a:cubicBezTo>
                      <a:pt x="132" y="829"/>
                      <a:pt x="138" y="833"/>
                      <a:pt x="138" y="833"/>
                    </a:cubicBezTo>
                    <a:cubicBezTo>
                      <a:pt x="138" y="833"/>
                      <a:pt x="138" y="833"/>
                      <a:pt x="138" y="833"/>
                    </a:cubicBezTo>
                    <a:cubicBezTo>
                      <a:pt x="138" y="833"/>
                      <a:pt x="143" y="835"/>
                      <a:pt x="143" y="835"/>
                    </a:cubicBezTo>
                    <a:cubicBezTo>
                      <a:pt x="143" y="835"/>
                      <a:pt x="144" y="835"/>
                      <a:pt x="144" y="835"/>
                    </a:cubicBezTo>
                    <a:cubicBezTo>
                      <a:pt x="144" y="835"/>
                      <a:pt x="147" y="835"/>
                      <a:pt x="147" y="835"/>
                    </a:cubicBezTo>
                    <a:cubicBezTo>
                      <a:pt x="147" y="835"/>
                      <a:pt x="150" y="835"/>
                      <a:pt x="150" y="835"/>
                    </a:cubicBezTo>
                    <a:cubicBezTo>
                      <a:pt x="150" y="835"/>
                      <a:pt x="154" y="836"/>
                      <a:pt x="154" y="836"/>
                    </a:cubicBezTo>
                    <a:cubicBezTo>
                      <a:pt x="154" y="836"/>
                      <a:pt x="156" y="836"/>
                      <a:pt x="156" y="836"/>
                    </a:cubicBezTo>
                    <a:cubicBezTo>
                      <a:pt x="156" y="836"/>
                      <a:pt x="160" y="836"/>
                      <a:pt x="160" y="836"/>
                    </a:cubicBezTo>
                    <a:cubicBezTo>
                      <a:pt x="160" y="836"/>
                      <a:pt x="161" y="836"/>
                      <a:pt x="161" y="836"/>
                    </a:cubicBezTo>
                    <a:cubicBezTo>
                      <a:pt x="161" y="836"/>
                      <a:pt x="165" y="836"/>
                      <a:pt x="165" y="836"/>
                    </a:cubicBezTo>
                    <a:cubicBezTo>
                      <a:pt x="165" y="836"/>
                      <a:pt x="167" y="836"/>
                      <a:pt x="167" y="836"/>
                    </a:cubicBezTo>
                    <a:cubicBezTo>
                      <a:pt x="167" y="836"/>
                      <a:pt x="170" y="837"/>
                      <a:pt x="170" y="837"/>
                    </a:cubicBezTo>
                    <a:cubicBezTo>
                      <a:pt x="170" y="837"/>
                      <a:pt x="172" y="837"/>
                      <a:pt x="172" y="837"/>
                    </a:cubicBezTo>
                    <a:cubicBezTo>
                      <a:pt x="172" y="837"/>
                      <a:pt x="174" y="837"/>
                      <a:pt x="174" y="837"/>
                    </a:cubicBezTo>
                    <a:cubicBezTo>
                      <a:pt x="174" y="837"/>
                      <a:pt x="178" y="837"/>
                      <a:pt x="178" y="837"/>
                    </a:cubicBezTo>
                    <a:cubicBezTo>
                      <a:pt x="178" y="837"/>
                      <a:pt x="183" y="837"/>
                      <a:pt x="183" y="837"/>
                    </a:cubicBezTo>
                    <a:cubicBezTo>
                      <a:pt x="183" y="837"/>
                      <a:pt x="184" y="837"/>
                      <a:pt x="184" y="837"/>
                    </a:cubicBezTo>
                    <a:cubicBezTo>
                      <a:pt x="184" y="837"/>
                      <a:pt x="186" y="837"/>
                      <a:pt x="186" y="837"/>
                    </a:cubicBezTo>
                    <a:cubicBezTo>
                      <a:pt x="186" y="837"/>
                      <a:pt x="189" y="837"/>
                      <a:pt x="189" y="837"/>
                    </a:cubicBezTo>
                    <a:cubicBezTo>
                      <a:pt x="189" y="837"/>
                      <a:pt x="194" y="838"/>
                      <a:pt x="194" y="838"/>
                    </a:cubicBezTo>
                    <a:cubicBezTo>
                      <a:pt x="194" y="838"/>
                      <a:pt x="195" y="838"/>
                      <a:pt x="195" y="838"/>
                    </a:cubicBezTo>
                    <a:cubicBezTo>
                      <a:pt x="195" y="838"/>
                      <a:pt x="200" y="837"/>
                      <a:pt x="200" y="837"/>
                    </a:cubicBezTo>
                    <a:cubicBezTo>
                      <a:pt x="200" y="837"/>
                      <a:pt x="202" y="837"/>
                      <a:pt x="202" y="837"/>
                    </a:cubicBezTo>
                    <a:cubicBezTo>
                      <a:pt x="202" y="837"/>
                      <a:pt x="205" y="838"/>
                      <a:pt x="205" y="838"/>
                    </a:cubicBezTo>
                    <a:cubicBezTo>
                      <a:pt x="205" y="838"/>
                      <a:pt x="206" y="838"/>
                      <a:pt x="206" y="838"/>
                    </a:cubicBezTo>
                    <a:cubicBezTo>
                      <a:pt x="206" y="838"/>
                      <a:pt x="211" y="838"/>
                      <a:pt x="211" y="838"/>
                    </a:cubicBezTo>
                    <a:cubicBezTo>
                      <a:pt x="211" y="838"/>
                      <a:pt x="213" y="838"/>
                      <a:pt x="213" y="838"/>
                    </a:cubicBezTo>
                    <a:cubicBezTo>
                      <a:pt x="213" y="838"/>
                      <a:pt x="214" y="839"/>
                      <a:pt x="214" y="839"/>
                    </a:cubicBezTo>
                    <a:cubicBezTo>
                      <a:pt x="214" y="839"/>
                      <a:pt x="219" y="839"/>
                      <a:pt x="219" y="839"/>
                    </a:cubicBezTo>
                    <a:cubicBezTo>
                      <a:pt x="219" y="839"/>
                      <a:pt x="221" y="838"/>
                      <a:pt x="221" y="838"/>
                    </a:cubicBezTo>
                    <a:cubicBezTo>
                      <a:pt x="221" y="838"/>
                      <a:pt x="225" y="838"/>
                      <a:pt x="225" y="838"/>
                    </a:cubicBezTo>
                    <a:cubicBezTo>
                      <a:pt x="225" y="838"/>
                      <a:pt x="227" y="839"/>
                      <a:pt x="227" y="839"/>
                    </a:cubicBezTo>
                    <a:cubicBezTo>
                      <a:pt x="227" y="839"/>
                      <a:pt x="231" y="838"/>
                      <a:pt x="231" y="838"/>
                    </a:cubicBezTo>
                    <a:cubicBezTo>
                      <a:pt x="231" y="838"/>
                      <a:pt x="232" y="839"/>
                      <a:pt x="232" y="839"/>
                    </a:cubicBezTo>
                    <a:cubicBezTo>
                      <a:pt x="232" y="839"/>
                      <a:pt x="236" y="838"/>
                      <a:pt x="236" y="838"/>
                    </a:cubicBezTo>
                    <a:cubicBezTo>
                      <a:pt x="236" y="838"/>
                      <a:pt x="240" y="839"/>
                      <a:pt x="240" y="839"/>
                    </a:cubicBezTo>
                    <a:cubicBezTo>
                      <a:pt x="240" y="839"/>
                      <a:pt x="240" y="839"/>
                      <a:pt x="240" y="839"/>
                    </a:cubicBezTo>
                    <a:cubicBezTo>
                      <a:pt x="240" y="839"/>
                      <a:pt x="242" y="838"/>
                      <a:pt x="242" y="838"/>
                    </a:cubicBezTo>
                    <a:cubicBezTo>
                      <a:pt x="242" y="838"/>
                      <a:pt x="245" y="838"/>
                      <a:pt x="245" y="838"/>
                    </a:cubicBezTo>
                    <a:cubicBezTo>
                      <a:pt x="245" y="838"/>
                      <a:pt x="248" y="839"/>
                      <a:pt x="248" y="839"/>
                    </a:cubicBezTo>
                    <a:cubicBezTo>
                      <a:pt x="248" y="839"/>
                      <a:pt x="251" y="838"/>
                      <a:pt x="251" y="838"/>
                    </a:cubicBezTo>
                    <a:cubicBezTo>
                      <a:pt x="251" y="838"/>
                      <a:pt x="255" y="838"/>
                      <a:pt x="255" y="838"/>
                    </a:cubicBezTo>
                    <a:cubicBezTo>
                      <a:pt x="255" y="838"/>
                      <a:pt x="257" y="838"/>
                      <a:pt x="257" y="838"/>
                    </a:cubicBezTo>
                    <a:cubicBezTo>
                      <a:pt x="257" y="838"/>
                      <a:pt x="262" y="839"/>
                      <a:pt x="262" y="839"/>
                    </a:cubicBezTo>
                    <a:cubicBezTo>
                      <a:pt x="262" y="839"/>
                      <a:pt x="264" y="839"/>
                      <a:pt x="264" y="839"/>
                    </a:cubicBezTo>
                    <a:cubicBezTo>
                      <a:pt x="264" y="839"/>
                      <a:pt x="267" y="838"/>
                      <a:pt x="267" y="838"/>
                    </a:cubicBezTo>
                    <a:cubicBezTo>
                      <a:pt x="267" y="838"/>
                      <a:pt x="273" y="839"/>
                      <a:pt x="273" y="839"/>
                    </a:cubicBezTo>
                    <a:cubicBezTo>
                      <a:pt x="273" y="839"/>
                      <a:pt x="274" y="838"/>
                      <a:pt x="274" y="838"/>
                    </a:cubicBezTo>
                    <a:cubicBezTo>
                      <a:pt x="274" y="838"/>
                      <a:pt x="274" y="838"/>
                      <a:pt x="274" y="838"/>
                    </a:cubicBezTo>
                    <a:cubicBezTo>
                      <a:pt x="274" y="838"/>
                      <a:pt x="277" y="839"/>
                      <a:pt x="277" y="839"/>
                    </a:cubicBezTo>
                    <a:cubicBezTo>
                      <a:pt x="277" y="839"/>
                      <a:pt x="280" y="839"/>
                      <a:pt x="280" y="839"/>
                    </a:cubicBezTo>
                    <a:cubicBezTo>
                      <a:pt x="280" y="839"/>
                      <a:pt x="285" y="839"/>
                      <a:pt x="285" y="839"/>
                    </a:cubicBezTo>
                    <a:cubicBezTo>
                      <a:pt x="285" y="839"/>
                      <a:pt x="286" y="839"/>
                      <a:pt x="286" y="839"/>
                    </a:cubicBezTo>
                    <a:cubicBezTo>
                      <a:pt x="286" y="839"/>
                      <a:pt x="291" y="839"/>
                      <a:pt x="291" y="839"/>
                    </a:cubicBezTo>
                    <a:cubicBezTo>
                      <a:pt x="291" y="839"/>
                      <a:pt x="293" y="839"/>
                      <a:pt x="293" y="839"/>
                    </a:cubicBezTo>
                    <a:cubicBezTo>
                      <a:pt x="293" y="839"/>
                      <a:pt x="295" y="839"/>
                      <a:pt x="295" y="839"/>
                    </a:cubicBezTo>
                    <a:cubicBezTo>
                      <a:pt x="295" y="839"/>
                      <a:pt x="299" y="839"/>
                      <a:pt x="299" y="839"/>
                    </a:cubicBezTo>
                    <a:cubicBezTo>
                      <a:pt x="299" y="839"/>
                      <a:pt x="300" y="839"/>
                      <a:pt x="300" y="839"/>
                    </a:cubicBezTo>
                    <a:cubicBezTo>
                      <a:pt x="300" y="839"/>
                      <a:pt x="304" y="839"/>
                      <a:pt x="304" y="839"/>
                    </a:cubicBezTo>
                    <a:cubicBezTo>
                      <a:pt x="304" y="839"/>
                      <a:pt x="306" y="839"/>
                      <a:pt x="306" y="839"/>
                    </a:cubicBezTo>
                    <a:cubicBezTo>
                      <a:pt x="306" y="839"/>
                      <a:pt x="310" y="839"/>
                      <a:pt x="310" y="839"/>
                    </a:cubicBezTo>
                    <a:cubicBezTo>
                      <a:pt x="310" y="839"/>
                      <a:pt x="313" y="839"/>
                      <a:pt x="313" y="839"/>
                    </a:cubicBezTo>
                    <a:cubicBezTo>
                      <a:pt x="313" y="839"/>
                      <a:pt x="314" y="839"/>
                      <a:pt x="314" y="839"/>
                    </a:cubicBezTo>
                    <a:cubicBezTo>
                      <a:pt x="314" y="839"/>
                      <a:pt x="318" y="839"/>
                      <a:pt x="318" y="839"/>
                    </a:cubicBezTo>
                    <a:cubicBezTo>
                      <a:pt x="318" y="839"/>
                      <a:pt x="319" y="839"/>
                      <a:pt x="319" y="839"/>
                    </a:cubicBezTo>
                    <a:cubicBezTo>
                      <a:pt x="319" y="839"/>
                      <a:pt x="323" y="839"/>
                      <a:pt x="323" y="839"/>
                    </a:cubicBezTo>
                    <a:cubicBezTo>
                      <a:pt x="323" y="839"/>
                      <a:pt x="325" y="839"/>
                      <a:pt x="325" y="839"/>
                    </a:cubicBezTo>
                    <a:cubicBezTo>
                      <a:pt x="325" y="839"/>
                      <a:pt x="329" y="839"/>
                      <a:pt x="329" y="839"/>
                    </a:cubicBezTo>
                    <a:cubicBezTo>
                      <a:pt x="329" y="839"/>
                      <a:pt x="333" y="839"/>
                      <a:pt x="333" y="839"/>
                    </a:cubicBezTo>
                    <a:cubicBezTo>
                      <a:pt x="333" y="839"/>
                      <a:pt x="335" y="839"/>
                      <a:pt x="335" y="839"/>
                    </a:cubicBezTo>
                    <a:cubicBezTo>
                      <a:pt x="335" y="839"/>
                      <a:pt x="336" y="839"/>
                      <a:pt x="336" y="839"/>
                    </a:cubicBezTo>
                    <a:cubicBezTo>
                      <a:pt x="336" y="839"/>
                      <a:pt x="339" y="839"/>
                      <a:pt x="339" y="839"/>
                    </a:cubicBezTo>
                    <a:cubicBezTo>
                      <a:pt x="339" y="839"/>
                      <a:pt x="344" y="839"/>
                      <a:pt x="344" y="839"/>
                    </a:cubicBezTo>
                    <a:cubicBezTo>
                      <a:pt x="344" y="839"/>
                      <a:pt x="347" y="839"/>
                      <a:pt x="347" y="839"/>
                    </a:cubicBezTo>
                    <a:cubicBezTo>
                      <a:pt x="347" y="839"/>
                      <a:pt x="349" y="839"/>
                      <a:pt x="349" y="839"/>
                    </a:cubicBezTo>
                    <a:cubicBezTo>
                      <a:pt x="349" y="839"/>
                      <a:pt x="352" y="839"/>
                      <a:pt x="352" y="839"/>
                    </a:cubicBezTo>
                    <a:cubicBezTo>
                      <a:pt x="352" y="839"/>
                      <a:pt x="355" y="839"/>
                      <a:pt x="355" y="839"/>
                    </a:cubicBezTo>
                    <a:cubicBezTo>
                      <a:pt x="355" y="839"/>
                      <a:pt x="359" y="839"/>
                      <a:pt x="359" y="839"/>
                    </a:cubicBezTo>
                    <a:cubicBezTo>
                      <a:pt x="359" y="839"/>
                      <a:pt x="359" y="839"/>
                      <a:pt x="359" y="839"/>
                    </a:cubicBezTo>
                    <a:cubicBezTo>
                      <a:pt x="359" y="839"/>
                      <a:pt x="361" y="839"/>
                      <a:pt x="361" y="839"/>
                    </a:cubicBezTo>
                    <a:cubicBezTo>
                      <a:pt x="361" y="839"/>
                      <a:pt x="364" y="839"/>
                      <a:pt x="364" y="839"/>
                    </a:cubicBezTo>
                    <a:cubicBezTo>
                      <a:pt x="364" y="839"/>
                      <a:pt x="367" y="839"/>
                      <a:pt x="367" y="839"/>
                    </a:cubicBezTo>
                    <a:cubicBezTo>
                      <a:pt x="367" y="839"/>
                      <a:pt x="372" y="839"/>
                      <a:pt x="372" y="839"/>
                    </a:cubicBezTo>
                    <a:cubicBezTo>
                      <a:pt x="372" y="839"/>
                      <a:pt x="375" y="839"/>
                      <a:pt x="375" y="839"/>
                    </a:cubicBezTo>
                    <a:cubicBezTo>
                      <a:pt x="375" y="839"/>
                      <a:pt x="377" y="839"/>
                      <a:pt x="377" y="839"/>
                    </a:cubicBezTo>
                    <a:cubicBezTo>
                      <a:pt x="377" y="839"/>
                      <a:pt x="379" y="839"/>
                      <a:pt x="379" y="839"/>
                    </a:cubicBezTo>
                    <a:cubicBezTo>
                      <a:pt x="379" y="839"/>
                      <a:pt x="382" y="839"/>
                      <a:pt x="382" y="839"/>
                    </a:cubicBezTo>
                    <a:cubicBezTo>
                      <a:pt x="382" y="839"/>
                      <a:pt x="387" y="839"/>
                      <a:pt x="387" y="839"/>
                    </a:cubicBezTo>
                    <a:cubicBezTo>
                      <a:pt x="387" y="839"/>
                      <a:pt x="388" y="839"/>
                      <a:pt x="388" y="839"/>
                    </a:cubicBezTo>
                    <a:cubicBezTo>
                      <a:pt x="388" y="839"/>
                      <a:pt x="391" y="839"/>
                      <a:pt x="391" y="839"/>
                    </a:cubicBezTo>
                    <a:cubicBezTo>
                      <a:pt x="391" y="839"/>
                      <a:pt x="394" y="839"/>
                      <a:pt x="394" y="839"/>
                    </a:cubicBezTo>
                    <a:cubicBezTo>
                      <a:pt x="394" y="839"/>
                      <a:pt x="397" y="839"/>
                      <a:pt x="397" y="839"/>
                    </a:cubicBezTo>
                    <a:cubicBezTo>
                      <a:pt x="397" y="839"/>
                      <a:pt x="398" y="839"/>
                      <a:pt x="398" y="839"/>
                    </a:cubicBezTo>
                    <a:cubicBezTo>
                      <a:pt x="398" y="839"/>
                      <a:pt x="404" y="839"/>
                      <a:pt x="404" y="839"/>
                    </a:cubicBezTo>
                    <a:cubicBezTo>
                      <a:pt x="404" y="839"/>
                      <a:pt x="404" y="839"/>
                      <a:pt x="404" y="839"/>
                    </a:cubicBezTo>
                    <a:cubicBezTo>
                      <a:pt x="404" y="839"/>
                      <a:pt x="409" y="839"/>
                      <a:pt x="409" y="839"/>
                    </a:cubicBezTo>
                    <a:cubicBezTo>
                      <a:pt x="409" y="839"/>
                      <a:pt x="410" y="839"/>
                      <a:pt x="410" y="839"/>
                    </a:cubicBezTo>
                    <a:cubicBezTo>
                      <a:pt x="410" y="839"/>
                      <a:pt x="412" y="839"/>
                      <a:pt x="412" y="839"/>
                    </a:cubicBezTo>
                    <a:cubicBezTo>
                      <a:pt x="412" y="839"/>
                      <a:pt x="416" y="839"/>
                      <a:pt x="416" y="839"/>
                    </a:cubicBezTo>
                    <a:cubicBezTo>
                      <a:pt x="416" y="839"/>
                      <a:pt x="420" y="839"/>
                      <a:pt x="420" y="839"/>
                    </a:cubicBezTo>
                    <a:cubicBezTo>
                      <a:pt x="420" y="839"/>
                      <a:pt x="425" y="839"/>
                      <a:pt x="425" y="839"/>
                    </a:cubicBezTo>
                    <a:cubicBezTo>
                      <a:pt x="425" y="839"/>
                      <a:pt x="426" y="839"/>
                      <a:pt x="426" y="839"/>
                    </a:cubicBezTo>
                    <a:cubicBezTo>
                      <a:pt x="426" y="839"/>
                      <a:pt x="429" y="839"/>
                      <a:pt x="429" y="839"/>
                    </a:cubicBezTo>
                    <a:cubicBezTo>
                      <a:pt x="429" y="839"/>
                      <a:pt x="430" y="839"/>
                      <a:pt x="430" y="839"/>
                    </a:cubicBezTo>
                    <a:cubicBezTo>
                      <a:pt x="430" y="839"/>
                      <a:pt x="434" y="839"/>
                      <a:pt x="434" y="839"/>
                    </a:cubicBezTo>
                    <a:cubicBezTo>
                      <a:pt x="434" y="839"/>
                      <a:pt x="436" y="839"/>
                      <a:pt x="436" y="839"/>
                    </a:cubicBezTo>
                    <a:cubicBezTo>
                      <a:pt x="436" y="839"/>
                      <a:pt x="442" y="839"/>
                      <a:pt x="442" y="839"/>
                    </a:cubicBezTo>
                    <a:cubicBezTo>
                      <a:pt x="442" y="839"/>
                      <a:pt x="443" y="839"/>
                      <a:pt x="443" y="839"/>
                    </a:cubicBezTo>
                    <a:cubicBezTo>
                      <a:pt x="443" y="839"/>
                      <a:pt x="445" y="839"/>
                      <a:pt x="445" y="839"/>
                    </a:cubicBezTo>
                    <a:cubicBezTo>
                      <a:pt x="445" y="839"/>
                      <a:pt x="448" y="839"/>
                      <a:pt x="448" y="839"/>
                    </a:cubicBezTo>
                    <a:cubicBezTo>
                      <a:pt x="448" y="839"/>
                      <a:pt x="449" y="839"/>
                      <a:pt x="449" y="839"/>
                    </a:cubicBezTo>
                    <a:cubicBezTo>
                      <a:pt x="449" y="839"/>
                      <a:pt x="450" y="839"/>
                      <a:pt x="450" y="839"/>
                    </a:cubicBezTo>
                    <a:cubicBezTo>
                      <a:pt x="450" y="839"/>
                      <a:pt x="456" y="839"/>
                      <a:pt x="456" y="839"/>
                    </a:cubicBezTo>
                    <a:cubicBezTo>
                      <a:pt x="456" y="839"/>
                      <a:pt x="456" y="839"/>
                      <a:pt x="456" y="839"/>
                    </a:cubicBezTo>
                    <a:cubicBezTo>
                      <a:pt x="456" y="839"/>
                      <a:pt x="461" y="839"/>
                      <a:pt x="461" y="839"/>
                    </a:cubicBezTo>
                    <a:cubicBezTo>
                      <a:pt x="461" y="839"/>
                      <a:pt x="464" y="839"/>
                      <a:pt x="464" y="839"/>
                    </a:cubicBezTo>
                    <a:cubicBezTo>
                      <a:pt x="464" y="839"/>
                      <a:pt x="467" y="839"/>
                      <a:pt x="467" y="839"/>
                    </a:cubicBezTo>
                    <a:cubicBezTo>
                      <a:pt x="467" y="839"/>
                      <a:pt x="471" y="839"/>
                      <a:pt x="471" y="839"/>
                    </a:cubicBezTo>
                    <a:cubicBezTo>
                      <a:pt x="471" y="839"/>
                      <a:pt x="474" y="839"/>
                      <a:pt x="474" y="839"/>
                    </a:cubicBezTo>
                    <a:cubicBezTo>
                      <a:pt x="474" y="839"/>
                      <a:pt x="477" y="839"/>
                      <a:pt x="477" y="839"/>
                    </a:cubicBezTo>
                    <a:cubicBezTo>
                      <a:pt x="477" y="839"/>
                      <a:pt x="479" y="839"/>
                      <a:pt x="479" y="839"/>
                    </a:cubicBezTo>
                    <a:cubicBezTo>
                      <a:pt x="479" y="839"/>
                      <a:pt x="482" y="839"/>
                      <a:pt x="482" y="839"/>
                    </a:cubicBezTo>
                    <a:cubicBezTo>
                      <a:pt x="482" y="839"/>
                      <a:pt x="485" y="839"/>
                      <a:pt x="485" y="839"/>
                    </a:cubicBezTo>
                    <a:cubicBezTo>
                      <a:pt x="485" y="839"/>
                      <a:pt x="487" y="839"/>
                      <a:pt x="487" y="839"/>
                    </a:cubicBezTo>
                    <a:cubicBezTo>
                      <a:pt x="487" y="839"/>
                      <a:pt x="489" y="839"/>
                      <a:pt x="489" y="839"/>
                    </a:cubicBezTo>
                    <a:cubicBezTo>
                      <a:pt x="489" y="839"/>
                      <a:pt x="491" y="839"/>
                      <a:pt x="491" y="839"/>
                    </a:cubicBezTo>
                    <a:cubicBezTo>
                      <a:pt x="491" y="839"/>
                      <a:pt x="498" y="839"/>
                      <a:pt x="498" y="839"/>
                    </a:cubicBezTo>
                    <a:cubicBezTo>
                      <a:pt x="498" y="839"/>
                      <a:pt x="499" y="839"/>
                      <a:pt x="499" y="839"/>
                    </a:cubicBezTo>
                    <a:cubicBezTo>
                      <a:pt x="499" y="839"/>
                      <a:pt x="501" y="839"/>
                      <a:pt x="501" y="839"/>
                    </a:cubicBezTo>
                    <a:cubicBezTo>
                      <a:pt x="501" y="839"/>
                      <a:pt x="505" y="839"/>
                      <a:pt x="505" y="839"/>
                    </a:cubicBezTo>
                    <a:cubicBezTo>
                      <a:pt x="505" y="839"/>
                      <a:pt x="506" y="839"/>
                      <a:pt x="506" y="839"/>
                    </a:cubicBezTo>
                    <a:cubicBezTo>
                      <a:pt x="506" y="839"/>
                      <a:pt x="511" y="839"/>
                      <a:pt x="511" y="839"/>
                    </a:cubicBezTo>
                    <a:cubicBezTo>
                      <a:pt x="511" y="839"/>
                      <a:pt x="513" y="839"/>
                      <a:pt x="513" y="839"/>
                    </a:cubicBezTo>
                    <a:cubicBezTo>
                      <a:pt x="513" y="839"/>
                      <a:pt x="515" y="839"/>
                      <a:pt x="515" y="839"/>
                    </a:cubicBezTo>
                    <a:cubicBezTo>
                      <a:pt x="515" y="839"/>
                      <a:pt x="520" y="839"/>
                      <a:pt x="520" y="839"/>
                    </a:cubicBezTo>
                    <a:cubicBezTo>
                      <a:pt x="520" y="839"/>
                      <a:pt x="522" y="839"/>
                      <a:pt x="522" y="839"/>
                    </a:cubicBezTo>
                    <a:cubicBezTo>
                      <a:pt x="522" y="839"/>
                      <a:pt x="524" y="839"/>
                      <a:pt x="524" y="839"/>
                    </a:cubicBezTo>
                    <a:cubicBezTo>
                      <a:pt x="524" y="839"/>
                      <a:pt x="527" y="839"/>
                      <a:pt x="527" y="839"/>
                    </a:cubicBezTo>
                    <a:cubicBezTo>
                      <a:pt x="527" y="839"/>
                      <a:pt x="530" y="839"/>
                      <a:pt x="530" y="839"/>
                    </a:cubicBezTo>
                    <a:cubicBezTo>
                      <a:pt x="530" y="839"/>
                      <a:pt x="532" y="839"/>
                      <a:pt x="532" y="839"/>
                    </a:cubicBezTo>
                    <a:cubicBezTo>
                      <a:pt x="532" y="839"/>
                      <a:pt x="534" y="839"/>
                      <a:pt x="534" y="839"/>
                    </a:cubicBezTo>
                    <a:cubicBezTo>
                      <a:pt x="534" y="839"/>
                      <a:pt x="538" y="839"/>
                      <a:pt x="538" y="839"/>
                    </a:cubicBezTo>
                    <a:cubicBezTo>
                      <a:pt x="538" y="839"/>
                      <a:pt x="540" y="839"/>
                      <a:pt x="540" y="839"/>
                    </a:cubicBezTo>
                    <a:cubicBezTo>
                      <a:pt x="540" y="839"/>
                      <a:pt x="544" y="839"/>
                      <a:pt x="544" y="839"/>
                    </a:cubicBezTo>
                    <a:cubicBezTo>
                      <a:pt x="544" y="839"/>
                      <a:pt x="549" y="839"/>
                      <a:pt x="549" y="839"/>
                    </a:cubicBezTo>
                    <a:cubicBezTo>
                      <a:pt x="549" y="839"/>
                      <a:pt x="550" y="839"/>
                      <a:pt x="550" y="839"/>
                    </a:cubicBezTo>
                    <a:cubicBezTo>
                      <a:pt x="550" y="839"/>
                      <a:pt x="554" y="839"/>
                      <a:pt x="554" y="839"/>
                    </a:cubicBezTo>
                    <a:cubicBezTo>
                      <a:pt x="554" y="839"/>
                      <a:pt x="556" y="839"/>
                      <a:pt x="556" y="839"/>
                    </a:cubicBezTo>
                    <a:cubicBezTo>
                      <a:pt x="556" y="839"/>
                      <a:pt x="558" y="839"/>
                      <a:pt x="558" y="839"/>
                    </a:cubicBezTo>
                    <a:cubicBezTo>
                      <a:pt x="558" y="839"/>
                      <a:pt x="560" y="839"/>
                      <a:pt x="560" y="839"/>
                    </a:cubicBezTo>
                    <a:cubicBezTo>
                      <a:pt x="560" y="839"/>
                      <a:pt x="563" y="839"/>
                      <a:pt x="563" y="839"/>
                    </a:cubicBezTo>
                    <a:cubicBezTo>
                      <a:pt x="563" y="839"/>
                      <a:pt x="564" y="839"/>
                      <a:pt x="564" y="839"/>
                    </a:cubicBezTo>
                    <a:cubicBezTo>
                      <a:pt x="564" y="839"/>
                      <a:pt x="572" y="839"/>
                      <a:pt x="572" y="839"/>
                    </a:cubicBezTo>
                    <a:cubicBezTo>
                      <a:pt x="572" y="839"/>
                      <a:pt x="573" y="839"/>
                      <a:pt x="573" y="839"/>
                    </a:cubicBezTo>
                    <a:cubicBezTo>
                      <a:pt x="573" y="839"/>
                      <a:pt x="574" y="839"/>
                      <a:pt x="574" y="839"/>
                    </a:cubicBezTo>
                    <a:cubicBezTo>
                      <a:pt x="574" y="839"/>
                      <a:pt x="575" y="839"/>
                      <a:pt x="575" y="839"/>
                    </a:cubicBezTo>
                    <a:cubicBezTo>
                      <a:pt x="575" y="839"/>
                      <a:pt x="580" y="839"/>
                      <a:pt x="580" y="839"/>
                    </a:cubicBezTo>
                    <a:cubicBezTo>
                      <a:pt x="580" y="839"/>
                      <a:pt x="584" y="839"/>
                      <a:pt x="584" y="839"/>
                    </a:cubicBezTo>
                    <a:cubicBezTo>
                      <a:pt x="584" y="839"/>
                      <a:pt x="587" y="839"/>
                      <a:pt x="587" y="839"/>
                    </a:cubicBezTo>
                    <a:cubicBezTo>
                      <a:pt x="587" y="839"/>
                      <a:pt x="588" y="839"/>
                      <a:pt x="588" y="839"/>
                    </a:cubicBezTo>
                    <a:cubicBezTo>
                      <a:pt x="588" y="839"/>
                      <a:pt x="593" y="839"/>
                      <a:pt x="593" y="839"/>
                    </a:cubicBezTo>
                    <a:cubicBezTo>
                      <a:pt x="593" y="839"/>
                      <a:pt x="595" y="839"/>
                      <a:pt x="595" y="839"/>
                    </a:cubicBezTo>
                    <a:cubicBezTo>
                      <a:pt x="595" y="839"/>
                      <a:pt x="596" y="839"/>
                      <a:pt x="596" y="839"/>
                    </a:cubicBezTo>
                    <a:cubicBezTo>
                      <a:pt x="596" y="839"/>
                      <a:pt x="601" y="839"/>
                      <a:pt x="601" y="839"/>
                    </a:cubicBezTo>
                    <a:cubicBezTo>
                      <a:pt x="601" y="839"/>
                      <a:pt x="605" y="839"/>
                      <a:pt x="605" y="839"/>
                    </a:cubicBezTo>
                    <a:cubicBezTo>
                      <a:pt x="605" y="839"/>
                      <a:pt x="606" y="839"/>
                      <a:pt x="606" y="839"/>
                    </a:cubicBezTo>
                    <a:cubicBezTo>
                      <a:pt x="606" y="839"/>
                      <a:pt x="609" y="839"/>
                      <a:pt x="609" y="839"/>
                    </a:cubicBezTo>
                    <a:cubicBezTo>
                      <a:pt x="609" y="839"/>
                      <a:pt x="611" y="838"/>
                      <a:pt x="611" y="838"/>
                    </a:cubicBezTo>
                    <a:cubicBezTo>
                      <a:pt x="611" y="838"/>
                      <a:pt x="615" y="839"/>
                      <a:pt x="615" y="839"/>
                    </a:cubicBezTo>
                    <a:cubicBezTo>
                      <a:pt x="615" y="839"/>
                      <a:pt x="618" y="839"/>
                      <a:pt x="618" y="839"/>
                    </a:cubicBezTo>
                    <a:cubicBezTo>
                      <a:pt x="618" y="839"/>
                      <a:pt x="621" y="839"/>
                      <a:pt x="621" y="839"/>
                    </a:cubicBezTo>
                    <a:cubicBezTo>
                      <a:pt x="621" y="839"/>
                      <a:pt x="624" y="839"/>
                      <a:pt x="624" y="839"/>
                    </a:cubicBezTo>
                    <a:cubicBezTo>
                      <a:pt x="624" y="839"/>
                      <a:pt x="627" y="839"/>
                      <a:pt x="627" y="839"/>
                    </a:cubicBezTo>
                    <a:cubicBezTo>
                      <a:pt x="627" y="839"/>
                      <a:pt x="628" y="839"/>
                      <a:pt x="628" y="839"/>
                    </a:cubicBezTo>
                    <a:cubicBezTo>
                      <a:pt x="628" y="839"/>
                      <a:pt x="631" y="839"/>
                      <a:pt x="631" y="839"/>
                    </a:cubicBezTo>
                    <a:cubicBezTo>
                      <a:pt x="631" y="839"/>
                      <a:pt x="632" y="839"/>
                      <a:pt x="632" y="839"/>
                    </a:cubicBezTo>
                    <a:cubicBezTo>
                      <a:pt x="632" y="839"/>
                      <a:pt x="638" y="839"/>
                      <a:pt x="638" y="839"/>
                    </a:cubicBezTo>
                    <a:cubicBezTo>
                      <a:pt x="638" y="839"/>
                      <a:pt x="640" y="839"/>
                      <a:pt x="640" y="839"/>
                    </a:cubicBezTo>
                    <a:cubicBezTo>
                      <a:pt x="640" y="839"/>
                      <a:pt x="642" y="839"/>
                      <a:pt x="642" y="839"/>
                    </a:cubicBezTo>
                    <a:cubicBezTo>
                      <a:pt x="642" y="839"/>
                      <a:pt x="645" y="839"/>
                      <a:pt x="645" y="839"/>
                    </a:cubicBezTo>
                    <a:cubicBezTo>
                      <a:pt x="645" y="839"/>
                      <a:pt x="648" y="838"/>
                      <a:pt x="648" y="838"/>
                    </a:cubicBezTo>
                    <a:cubicBezTo>
                      <a:pt x="648" y="838"/>
                      <a:pt x="652" y="839"/>
                      <a:pt x="652" y="839"/>
                    </a:cubicBezTo>
                    <a:cubicBezTo>
                      <a:pt x="652" y="839"/>
                      <a:pt x="653" y="839"/>
                      <a:pt x="653" y="839"/>
                    </a:cubicBezTo>
                    <a:cubicBezTo>
                      <a:pt x="653" y="839"/>
                      <a:pt x="657" y="839"/>
                      <a:pt x="657" y="839"/>
                    </a:cubicBezTo>
                    <a:cubicBezTo>
                      <a:pt x="657" y="839"/>
                      <a:pt x="659" y="839"/>
                      <a:pt x="659" y="839"/>
                    </a:cubicBezTo>
                    <a:cubicBezTo>
                      <a:pt x="659" y="839"/>
                      <a:pt x="661" y="838"/>
                      <a:pt x="661" y="838"/>
                    </a:cubicBezTo>
                    <a:cubicBezTo>
                      <a:pt x="661" y="838"/>
                      <a:pt x="665" y="839"/>
                      <a:pt x="665" y="839"/>
                    </a:cubicBezTo>
                    <a:cubicBezTo>
                      <a:pt x="665" y="839"/>
                      <a:pt x="669" y="839"/>
                      <a:pt x="669" y="839"/>
                    </a:cubicBezTo>
                    <a:cubicBezTo>
                      <a:pt x="669" y="839"/>
                      <a:pt x="670" y="839"/>
                      <a:pt x="670" y="839"/>
                    </a:cubicBezTo>
                    <a:cubicBezTo>
                      <a:pt x="670" y="839"/>
                      <a:pt x="673" y="838"/>
                      <a:pt x="673" y="838"/>
                    </a:cubicBezTo>
                    <a:cubicBezTo>
                      <a:pt x="673" y="838"/>
                      <a:pt x="677" y="838"/>
                      <a:pt x="677" y="838"/>
                    </a:cubicBezTo>
                    <a:cubicBezTo>
                      <a:pt x="677" y="838"/>
                      <a:pt x="679" y="839"/>
                      <a:pt x="679" y="839"/>
                    </a:cubicBezTo>
                    <a:cubicBezTo>
                      <a:pt x="679" y="839"/>
                      <a:pt x="683" y="839"/>
                      <a:pt x="683" y="839"/>
                    </a:cubicBezTo>
                    <a:cubicBezTo>
                      <a:pt x="683" y="839"/>
                      <a:pt x="686" y="838"/>
                      <a:pt x="686" y="838"/>
                    </a:cubicBezTo>
                    <a:cubicBezTo>
                      <a:pt x="686" y="838"/>
                      <a:pt x="688" y="838"/>
                      <a:pt x="688" y="838"/>
                    </a:cubicBezTo>
                    <a:cubicBezTo>
                      <a:pt x="688" y="838"/>
                      <a:pt x="691" y="838"/>
                      <a:pt x="691" y="838"/>
                    </a:cubicBezTo>
                    <a:cubicBezTo>
                      <a:pt x="691" y="838"/>
                      <a:pt x="693" y="838"/>
                      <a:pt x="693" y="838"/>
                    </a:cubicBezTo>
                    <a:cubicBezTo>
                      <a:pt x="693" y="838"/>
                      <a:pt x="697" y="838"/>
                      <a:pt x="697" y="838"/>
                    </a:cubicBezTo>
                    <a:cubicBezTo>
                      <a:pt x="697" y="838"/>
                      <a:pt x="698" y="838"/>
                      <a:pt x="698" y="838"/>
                    </a:cubicBezTo>
                    <a:cubicBezTo>
                      <a:pt x="698" y="838"/>
                      <a:pt x="703" y="838"/>
                      <a:pt x="703" y="838"/>
                    </a:cubicBezTo>
                    <a:cubicBezTo>
                      <a:pt x="703" y="838"/>
                      <a:pt x="707" y="838"/>
                      <a:pt x="707" y="838"/>
                    </a:cubicBezTo>
                    <a:cubicBezTo>
                      <a:pt x="707" y="838"/>
                      <a:pt x="709" y="838"/>
                      <a:pt x="709" y="838"/>
                    </a:cubicBezTo>
                    <a:cubicBezTo>
                      <a:pt x="709" y="838"/>
                      <a:pt x="709" y="838"/>
                      <a:pt x="709" y="838"/>
                    </a:cubicBezTo>
                    <a:cubicBezTo>
                      <a:pt x="709" y="838"/>
                      <a:pt x="714" y="838"/>
                      <a:pt x="714" y="838"/>
                    </a:cubicBezTo>
                    <a:cubicBezTo>
                      <a:pt x="714" y="838"/>
                      <a:pt x="715" y="838"/>
                      <a:pt x="715" y="838"/>
                    </a:cubicBezTo>
                    <a:cubicBezTo>
                      <a:pt x="715" y="838"/>
                      <a:pt x="720" y="837"/>
                      <a:pt x="720" y="837"/>
                    </a:cubicBezTo>
                    <a:cubicBezTo>
                      <a:pt x="720" y="837"/>
                      <a:pt x="721" y="837"/>
                      <a:pt x="721" y="837"/>
                    </a:cubicBezTo>
                    <a:cubicBezTo>
                      <a:pt x="721" y="837"/>
                      <a:pt x="724" y="837"/>
                      <a:pt x="724" y="837"/>
                    </a:cubicBezTo>
                    <a:cubicBezTo>
                      <a:pt x="724" y="837"/>
                      <a:pt x="727" y="838"/>
                      <a:pt x="727" y="838"/>
                    </a:cubicBezTo>
                    <a:cubicBezTo>
                      <a:pt x="727" y="838"/>
                      <a:pt x="730" y="837"/>
                      <a:pt x="730" y="837"/>
                    </a:cubicBezTo>
                    <a:cubicBezTo>
                      <a:pt x="730" y="837"/>
                      <a:pt x="736" y="837"/>
                      <a:pt x="736" y="837"/>
                    </a:cubicBezTo>
                    <a:cubicBezTo>
                      <a:pt x="736" y="837"/>
                      <a:pt x="737" y="837"/>
                      <a:pt x="737" y="837"/>
                    </a:cubicBezTo>
                    <a:cubicBezTo>
                      <a:pt x="737" y="837"/>
                      <a:pt x="739" y="837"/>
                      <a:pt x="739" y="837"/>
                    </a:cubicBezTo>
                    <a:cubicBezTo>
                      <a:pt x="739" y="837"/>
                      <a:pt x="743" y="837"/>
                      <a:pt x="743" y="837"/>
                    </a:cubicBezTo>
                    <a:cubicBezTo>
                      <a:pt x="743" y="837"/>
                      <a:pt x="744" y="837"/>
                      <a:pt x="744" y="837"/>
                    </a:cubicBezTo>
                    <a:cubicBezTo>
                      <a:pt x="744" y="837"/>
                      <a:pt x="748" y="837"/>
                      <a:pt x="748" y="837"/>
                    </a:cubicBezTo>
                    <a:cubicBezTo>
                      <a:pt x="748" y="837"/>
                      <a:pt x="752" y="837"/>
                      <a:pt x="752" y="837"/>
                    </a:cubicBezTo>
                    <a:cubicBezTo>
                      <a:pt x="752" y="837"/>
                      <a:pt x="754" y="837"/>
                      <a:pt x="754" y="837"/>
                    </a:cubicBezTo>
                    <a:cubicBezTo>
                      <a:pt x="754" y="837"/>
                      <a:pt x="756" y="837"/>
                      <a:pt x="756" y="837"/>
                    </a:cubicBezTo>
                    <a:cubicBezTo>
                      <a:pt x="756" y="837"/>
                      <a:pt x="760" y="836"/>
                      <a:pt x="760" y="836"/>
                    </a:cubicBezTo>
                    <a:cubicBezTo>
                      <a:pt x="760" y="836"/>
                      <a:pt x="761" y="837"/>
                      <a:pt x="761" y="837"/>
                    </a:cubicBezTo>
                    <a:cubicBezTo>
                      <a:pt x="761" y="837"/>
                      <a:pt x="764" y="836"/>
                      <a:pt x="764" y="836"/>
                    </a:cubicBezTo>
                    <a:cubicBezTo>
                      <a:pt x="764" y="836"/>
                      <a:pt x="766" y="836"/>
                      <a:pt x="766" y="836"/>
                    </a:cubicBezTo>
                    <a:cubicBezTo>
                      <a:pt x="766" y="836"/>
                      <a:pt x="771" y="836"/>
                      <a:pt x="771" y="836"/>
                    </a:cubicBezTo>
                    <a:cubicBezTo>
                      <a:pt x="771" y="836"/>
                      <a:pt x="773" y="836"/>
                      <a:pt x="773" y="836"/>
                    </a:cubicBezTo>
                    <a:cubicBezTo>
                      <a:pt x="773" y="836"/>
                      <a:pt x="777" y="835"/>
                      <a:pt x="777" y="835"/>
                    </a:cubicBezTo>
                    <a:cubicBezTo>
                      <a:pt x="777" y="835"/>
                      <a:pt x="777" y="835"/>
                      <a:pt x="777" y="835"/>
                    </a:cubicBezTo>
                    <a:cubicBezTo>
                      <a:pt x="777" y="835"/>
                      <a:pt x="783" y="834"/>
                      <a:pt x="783" y="834"/>
                    </a:cubicBezTo>
                    <a:cubicBezTo>
                      <a:pt x="783" y="834"/>
                      <a:pt x="783" y="834"/>
                      <a:pt x="783" y="834"/>
                    </a:cubicBezTo>
                    <a:cubicBezTo>
                      <a:pt x="783" y="834"/>
                      <a:pt x="788" y="833"/>
                      <a:pt x="788" y="833"/>
                    </a:cubicBezTo>
                    <a:cubicBezTo>
                      <a:pt x="788" y="833"/>
                      <a:pt x="789" y="833"/>
                      <a:pt x="789" y="833"/>
                    </a:cubicBezTo>
                    <a:cubicBezTo>
                      <a:pt x="789" y="833"/>
                      <a:pt x="793" y="831"/>
                      <a:pt x="793" y="831"/>
                    </a:cubicBezTo>
                    <a:cubicBezTo>
                      <a:pt x="793" y="831"/>
                      <a:pt x="794" y="831"/>
                      <a:pt x="794" y="831"/>
                    </a:cubicBezTo>
                    <a:cubicBezTo>
                      <a:pt x="794" y="831"/>
                      <a:pt x="800" y="829"/>
                      <a:pt x="800" y="829"/>
                    </a:cubicBezTo>
                    <a:cubicBezTo>
                      <a:pt x="800" y="829"/>
                      <a:pt x="800" y="828"/>
                      <a:pt x="800" y="828"/>
                    </a:cubicBezTo>
                    <a:cubicBezTo>
                      <a:pt x="800" y="828"/>
                      <a:pt x="805" y="806"/>
                      <a:pt x="805" y="806"/>
                    </a:cubicBezTo>
                    <a:cubicBezTo>
                      <a:pt x="805" y="806"/>
                      <a:pt x="807" y="781"/>
                      <a:pt x="807" y="781"/>
                    </a:cubicBezTo>
                    <a:cubicBezTo>
                      <a:pt x="807" y="781"/>
                      <a:pt x="811" y="807"/>
                      <a:pt x="811" y="807"/>
                    </a:cubicBezTo>
                    <a:cubicBezTo>
                      <a:pt x="811" y="807"/>
                      <a:pt x="814" y="803"/>
                      <a:pt x="814" y="803"/>
                    </a:cubicBezTo>
                    <a:cubicBezTo>
                      <a:pt x="814" y="803"/>
                      <a:pt x="816" y="807"/>
                      <a:pt x="816" y="807"/>
                    </a:cubicBezTo>
                    <a:cubicBezTo>
                      <a:pt x="816" y="807"/>
                      <a:pt x="817" y="807"/>
                      <a:pt x="817" y="807"/>
                    </a:cubicBezTo>
                    <a:cubicBezTo>
                      <a:pt x="817" y="807"/>
                      <a:pt x="822" y="793"/>
                      <a:pt x="822" y="793"/>
                    </a:cubicBezTo>
                    <a:cubicBezTo>
                      <a:pt x="822" y="793"/>
                      <a:pt x="822" y="792"/>
                      <a:pt x="822" y="792"/>
                    </a:cubicBezTo>
                    <a:cubicBezTo>
                      <a:pt x="822" y="792"/>
                      <a:pt x="828" y="773"/>
                      <a:pt x="828" y="773"/>
                    </a:cubicBezTo>
                    <a:cubicBezTo>
                      <a:pt x="828" y="773"/>
                      <a:pt x="828" y="773"/>
                      <a:pt x="828" y="773"/>
                    </a:cubicBezTo>
                    <a:cubicBezTo>
                      <a:pt x="828" y="773"/>
                      <a:pt x="833" y="782"/>
                      <a:pt x="833" y="782"/>
                    </a:cubicBezTo>
                    <a:cubicBezTo>
                      <a:pt x="833" y="782"/>
                      <a:pt x="834" y="781"/>
                      <a:pt x="834" y="781"/>
                    </a:cubicBezTo>
                    <a:cubicBezTo>
                      <a:pt x="834" y="781"/>
                      <a:pt x="839" y="778"/>
                      <a:pt x="839" y="778"/>
                    </a:cubicBezTo>
                    <a:cubicBezTo>
                      <a:pt x="839" y="778"/>
                      <a:pt x="840" y="777"/>
                      <a:pt x="840" y="777"/>
                    </a:cubicBezTo>
                    <a:cubicBezTo>
                      <a:pt x="840" y="777"/>
                      <a:pt x="843" y="772"/>
                      <a:pt x="843" y="772"/>
                    </a:cubicBezTo>
                    <a:cubicBezTo>
                      <a:pt x="843" y="772"/>
                      <a:pt x="845" y="776"/>
                      <a:pt x="845" y="776"/>
                    </a:cubicBezTo>
                    <a:cubicBezTo>
                      <a:pt x="845" y="776"/>
                      <a:pt x="850" y="798"/>
                      <a:pt x="850" y="798"/>
                    </a:cubicBezTo>
                    <a:cubicBezTo>
                      <a:pt x="850" y="798"/>
                      <a:pt x="853" y="801"/>
                      <a:pt x="853" y="801"/>
                    </a:cubicBezTo>
                    <a:cubicBezTo>
                      <a:pt x="853" y="801"/>
                      <a:pt x="856" y="795"/>
                      <a:pt x="856" y="795"/>
                    </a:cubicBezTo>
                    <a:cubicBezTo>
                      <a:pt x="856" y="795"/>
                      <a:pt x="857" y="795"/>
                      <a:pt x="857" y="795"/>
                    </a:cubicBezTo>
                    <a:cubicBezTo>
                      <a:pt x="857" y="795"/>
                      <a:pt x="862" y="811"/>
                      <a:pt x="862" y="811"/>
                    </a:cubicBezTo>
                    <a:cubicBezTo>
                      <a:pt x="862" y="811"/>
                      <a:pt x="862" y="812"/>
                      <a:pt x="862" y="812"/>
                    </a:cubicBezTo>
                    <a:cubicBezTo>
                      <a:pt x="862" y="812"/>
                      <a:pt x="868" y="819"/>
                      <a:pt x="868" y="819"/>
                    </a:cubicBezTo>
                    <a:cubicBezTo>
                      <a:pt x="868" y="819"/>
                      <a:pt x="868" y="819"/>
                      <a:pt x="868" y="819"/>
                    </a:cubicBezTo>
                    <a:cubicBezTo>
                      <a:pt x="868" y="819"/>
                      <a:pt x="871" y="820"/>
                      <a:pt x="871" y="820"/>
                    </a:cubicBezTo>
                    <a:cubicBezTo>
                      <a:pt x="871" y="820"/>
                      <a:pt x="873" y="819"/>
                      <a:pt x="873" y="819"/>
                    </a:cubicBezTo>
                    <a:cubicBezTo>
                      <a:pt x="873" y="819"/>
                      <a:pt x="879" y="818"/>
                      <a:pt x="879" y="818"/>
                    </a:cubicBezTo>
                    <a:cubicBezTo>
                      <a:pt x="879" y="818"/>
                      <a:pt x="881" y="818"/>
                      <a:pt x="881" y="818"/>
                    </a:cubicBezTo>
                    <a:cubicBezTo>
                      <a:pt x="881" y="818"/>
                      <a:pt x="884" y="818"/>
                      <a:pt x="884" y="818"/>
                    </a:cubicBezTo>
                    <a:cubicBezTo>
                      <a:pt x="884" y="818"/>
                      <a:pt x="885" y="818"/>
                      <a:pt x="885" y="818"/>
                    </a:cubicBezTo>
                    <a:cubicBezTo>
                      <a:pt x="885" y="818"/>
                      <a:pt x="890" y="814"/>
                      <a:pt x="890" y="814"/>
                    </a:cubicBezTo>
                    <a:cubicBezTo>
                      <a:pt x="890" y="814"/>
                      <a:pt x="893" y="812"/>
                      <a:pt x="893" y="812"/>
                    </a:cubicBezTo>
                    <a:cubicBezTo>
                      <a:pt x="893" y="812"/>
                      <a:pt x="896" y="814"/>
                      <a:pt x="896" y="814"/>
                    </a:cubicBezTo>
                    <a:cubicBezTo>
                      <a:pt x="896" y="814"/>
                      <a:pt x="897" y="814"/>
                      <a:pt x="897" y="814"/>
                    </a:cubicBezTo>
                    <a:cubicBezTo>
                      <a:pt x="897" y="814"/>
                      <a:pt x="902" y="809"/>
                      <a:pt x="902" y="809"/>
                    </a:cubicBezTo>
                    <a:cubicBezTo>
                      <a:pt x="902" y="809"/>
                      <a:pt x="902" y="809"/>
                      <a:pt x="902" y="809"/>
                    </a:cubicBezTo>
                    <a:cubicBezTo>
                      <a:pt x="902" y="809"/>
                      <a:pt x="906" y="804"/>
                      <a:pt x="906" y="804"/>
                    </a:cubicBezTo>
                    <a:cubicBezTo>
                      <a:pt x="906" y="804"/>
                      <a:pt x="907" y="805"/>
                      <a:pt x="907" y="805"/>
                    </a:cubicBezTo>
                    <a:cubicBezTo>
                      <a:pt x="907" y="805"/>
                      <a:pt x="912" y="807"/>
                      <a:pt x="912" y="807"/>
                    </a:cubicBezTo>
                    <a:cubicBezTo>
                      <a:pt x="912" y="807"/>
                      <a:pt x="913" y="807"/>
                      <a:pt x="913" y="807"/>
                    </a:cubicBezTo>
                    <a:cubicBezTo>
                      <a:pt x="913" y="807"/>
                      <a:pt x="918" y="796"/>
                      <a:pt x="918" y="796"/>
                    </a:cubicBezTo>
                    <a:cubicBezTo>
                      <a:pt x="918" y="796"/>
                      <a:pt x="919" y="797"/>
                      <a:pt x="919" y="797"/>
                    </a:cubicBezTo>
                    <a:cubicBezTo>
                      <a:pt x="919" y="797"/>
                      <a:pt x="924" y="805"/>
                      <a:pt x="924" y="805"/>
                    </a:cubicBezTo>
                    <a:cubicBezTo>
                      <a:pt x="924" y="805"/>
                      <a:pt x="924" y="804"/>
                      <a:pt x="924" y="804"/>
                    </a:cubicBezTo>
                    <a:cubicBezTo>
                      <a:pt x="924" y="804"/>
                      <a:pt x="930" y="793"/>
                      <a:pt x="930" y="793"/>
                    </a:cubicBezTo>
                    <a:cubicBezTo>
                      <a:pt x="930" y="793"/>
                      <a:pt x="930" y="793"/>
                      <a:pt x="930" y="793"/>
                    </a:cubicBezTo>
                    <a:cubicBezTo>
                      <a:pt x="930" y="793"/>
                      <a:pt x="935" y="806"/>
                      <a:pt x="935" y="806"/>
                    </a:cubicBezTo>
                    <a:cubicBezTo>
                      <a:pt x="935" y="806"/>
                      <a:pt x="937" y="807"/>
                      <a:pt x="937" y="807"/>
                    </a:cubicBezTo>
                    <a:cubicBezTo>
                      <a:pt x="937" y="807"/>
                      <a:pt x="941" y="802"/>
                      <a:pt x="941" y="802"/>
                    </a:cubicBezTo>
                    <a:cubicBezTo>
                      <a:pt x="941" y="802"/>
                      <a:pt x="942" y="801"/>
                      <a:pt x="942" y="801"/>
                    </a:cubicBezTo>
                    <a:cubicBezTo>
                      <a:pt x="942" y="801"/>
                      <a:pt x="947" y="810"/>
                      <a:pt x="947" y="810"/>
                    </a:cubicBezTo>
                    <a:cubicBezTo>
                      <a:pt x="947" y="810"/>
                      <a:pt x="950" y="813"/>
                      <a:pt x="950" y="813"/>
                    </a:cubicBezTo>
                    <a:cubicBezTo>
                      <a:pt x="950" y="813"/>
                      <a:pt x="952" y="810"/>
                      <a:pt x="952" y="810"/>
                    </a:cubicBezTo>
                    <a:cubicBezTo>
                      <a:pt x="952" y="810"/>
                      <a:pt x="954" y="809"/>
                      <a:pt x="954" y="809"/>
                    </a:cubicBezTo>
                    <a:cubicBezTo>
                      <a:pt x="954" y="809"/>
                      <a:pt x="958" y="815"/>
                      <a:pt x="958" y="815"/>
                    </a:cubicBezTo>
                    <a:cubicBezTo>
                      <a:pt x="958" y="815"/>
                      <a:pt x="960" y="816"/>
                      <a:pt x="960" y="816"/>
                    </a:cubicBezTo>
                    <a:cubicBezTo>
                      <a:pt x="960" y="816"/>
                      <a:pt x="964" y="815"/>
                      <a:pt x="964" y="815"/>
                    </a:cubicBezTo>
                    <a:cubicBezTo>
                      <a:pt x="964" y="815"/>
                      <a:pt x="964" y="814"/>
                      <a:pt x="964" y="814"/>
                    </a:cubicBezTo>
                    <a:cubicBezTo>
                      <a:pt x="964" y="814"/>
                      <a:pt x="967" y="811"/>
                      <a:pt x="967" y="811"/>
                    </a:cubicBezTo>
                    <a:cubicBezTo>
                      <a:pt x="967" y="811"/>
                      <a:pt x="969" y="813"/>
                      <a:pt x="969" y="813"/>
                    </a:cubicBezTo>
                    <a:cubicBezTo>
                      <a:pt x="969" y="813"/>
                      <a:pt x="973" y="815"/>
                      <a:pt x="973" y="815"/>
                    </a:cubicBezTo>
                    <a:cubicBezTo>
                      <a:pt x="973" y="815"/>
                      <a:pt x="977" y="815"/>
                      <a:pt x="977" y="815"/>
                    </a:cubicBezTo>
                    <a:cubicBezTo>
                      <a:pt x="977" y="815"/>
                      <a:pt x="981" y="812"/>
                      <a:pt x="981" y="812"/>
                    </a:cubicBezTo>
                    <a:cubicBezTo>
                      <a:pt x="981" y="812"/>
                      <a:pt x="983" y="810"/>
                      <a:pt x="983" y="810"/>
                    </a:cubicBezTo>
                    <a:cubicBezTo>
                      <a:pt x="983" y="810"/>
                      <a:pt x="986" y="813"/>
                      <a:pt x="986" y="813"/>
                    </a:cubicBezTo>
                    <a:cubicBezTo>
                      <a:pt x="986" y="813"/>
                      <a:pt x="987" y="814"/>
                      <a:pt x="987" y="814"/>
                    </a:cubicBezTo>
                    <a:cubicBezTo>
                      <a:pt x="987" y="814"/>
                      <a:pt x="992" y="816"/>
                      <a:pt x="992" y="816"/>
                    </a:cubicBezTo>
                    <a:cubicBezTo>
                      <a:pt x="992" y="816"/>
                      <a:pt x="993" y="817"/>
                      <a:pt x="993" y="817"/>
                    </a:cubicBezTo>
                    <a:cubicBezTo>
                      <a:pt x="993" y="817"/>
                      <a:pt x="997" y="814"/>
                      <a:pt x="997" y="814"/>
                    </a:cubicBezTo>
                    <a:cubicBezTo>
                      <a:pt x="997" y="814"/>
                      <a:pt x="998" y="814"/>
                      <a:pt x="998" y="814"/>
                    </a:cubicBezTo>
                    <a:cubicBezTo>
                      <a:pt x="998" y="814"/>
                      <a:pt x="1003" y="819"/>
                      <a:pt x="1003" y="819"/>
                    </a:cubicBezTo>
                    <a:cubicBezTo>
                      <a:pt x="1003" y="819"/>
                      <a:pt x="1003" y="819"/>
                      <a:pt x="1003" y="819"/>
                    </a:cubicBezTo>
                    <a:cubicBezTo>
                      <a:pt x="1003" y="819"/>
                      <a:pt x="1008" y="821"/>
                      <a:pt x="1008" y="821"/>
                    </a:cubicBezTo>
                    <a:cubicBezTo>
                      <a:pt x="1008" y="821"/>
                      <a:pt x="1009" y="821"/>
                      <a:pt x="1009" y="821"/>
                    </a:cubicBezTo>
                    <a:cubicBezTo>
                      <a:pt x="1009" y="821"/>
                      <a:pt x="1013" y="818"/>
                      <a:pt x="1013" y="818"/>
                    </a:cubicBezTo>
                    <a:cubicBezTo>
                      <a:pt x="1013" y="818"/>
                      <a:pt x="1015" y="819"/>
                      <a:pt x="1015" y="819"/>
                    </a:cubicBezTo>
                    <a:cubicBezTo>
                      <a:pt x="1015" y="819"/>
                      <a:pt x="1018" y="821"/>
                      <a:pt x="1018" y="821"/>
                    </a:cubicBezTo>
                    <a:cubicBezTo>
                      <a:pt x="1018" y="821"/>
                      <a:pt x="1020" y="820"/>
                      <a:pt x="1020" y="820"/>
                    </a:cubicBezTo>
                    <a:cubicBezTo>
                      <a:pt x="1020" y="820"/>
                      <a:pt x="1026" y="818"/>
                      <a:pt x="1026" y="818"/>
                    </a:cubicBezTo>
                    <a:cubicBezTo>
                      <a:pt x="1026" y="818"/>
                      <a:pt x="1026" y="818"/>
                      <a:pt x="1026" y="818"/>
                    </a:cubicBezTo>
                    <a:cubicBezTo>
                      <a:pt x="1026" y="818"/>
                      <a:pt x="1031" y="812"/>
                      <a:pt x="1031" y="812"/>
                    </a:cubicBezTo>
                    <a:cubicBezTo>
                      <a:pt x="1031" y="812"/>
                      <a:pt x="1032" y="812"/>
                      <a:pt x="1032" y="812"/>
                    </a:cubicBezTo>
                    <a:cubicBezTo>
                      <a:pt x="1032" y="812"/>
                      <a:pt x="1037" y="797"/>
                      <a:pt x="1037" y="797"/>
                    </a:cubicBezTo>
                    <a:cubicBezTo>
                      <a:pt x="1037" y="797"/>
                      <a:pt x="1039" y="797"/>
                      <a:pt x="1039" y="797"/>
                    </a:cubicBezTo>
                    <a:cubicBezTo>
                      <a:pt x="1039" y="797"/>
                      <a:pt x="1043" y="792"/>
                      <a:pt x="1043" y="792"/>
                    </a:cubicBezTo>
                    <a:cubicBezTo>
                      <a:pt x="1043" y="792"/>
                      <a:pt x="1043" y="792"/>
                      <a:pt x="1043" y="792"/>
                    </a:cubicBezTo>
                    <a:cubicBezTo>
                      <a:pt x="1043" y="792"/>
                      <a:pt x="1049" y="769"/>
                      <a:pt x="1049" y="769"/>
                    </a:cubicBezTo>
                    <a:cubicBezTo>
                      <a:pt x="1049" y="769"/>
                      <a:pt x="1049" y="767"/>
                      <a:pt x="1049" y="767"/>
                    </a:cubicBezTo>
                    <a:cubicBezTo>
                      <a:pt x="1049" y="767"/>
                      <a:pt x="1054" y="738"/>
                      <a:pt x="1054" y="738"/>
                    </a:cubicBezTo>
                    <a:cubicBezTo>
                      <a:pt x="1054" y="738"/>
                      <a:pt x="1054" y="737"/>
                      <a:pt x="1054" y="737"/>
                    </a:cubicBezTo>
                    <a:cubicBezTo>
                      <a:pt x="1054" y="737"/>
                      <a:pt x="1060" y="691"/>
                      <a:pt x="1060" y="691"/>
                    </a:cubicBezTo>
                    <a:cubicBezTo>
                      <a:pt x="1060" y="691"/>
                      <a:pt x="1060" y="688"/>
                      <a:pt x="1060" y="688"/>
                    </a:cubicBezTo>
                    <a:cubicBezTo>
                      <a:pt x="1060" y="688"/>
                      <a:pt x="1065" y="527"/>
                      <a:pt x="1065" y="527"/>
                    </a:cubicBezTo>
                    <a:cubicBezTo>
                      <a:pt x="1065" y="527"/>
                      <a:pt x="1066" y="514"/>
                      <a:pt x="1066" y="514"/>
                    </a:cubicBezTo>
                    <a:cubicBezTo>
                      <a:pt x="1066" y="514"/>
                      <a:pt x="1070" y="0"/>
                      <a:pt x="107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4" name="Freeform 153"/>
              <p:cNvSpPr>
                <a:spLocks/>
              </p:cNvSpPr>
              <p:nvPr/>
            </p:nvSpPr>
            <p:spPr bwMode="auto">
              <a:xfrm>
                <a:off x="-1470025" y="2424113"/>
                <a:ext cx="50800" cy="468313"/>
              </a:xfrm>
              <a:custGeom>
                <a:avLst/>
                <a:gdLst>
                  <a:gd name="T0" fmla="*/ 0 w 86"/>
                  <a:gd name="T1" fmla="*/ 0 h 791"/>
                  <a:gd name="T2" fmla="*/ 0 w 86"/>
                  <a:gd name="T3" fmla="*/ 0 h 791"/>
                  <a:gd name="T4" fmla="*/ 0 w 86"/>
                  <a:gd name="T5" fmla="*/ 38 h 791"/>
                  <a:gd name="T6" fmla="*/ 0 w 86"/>
                  <a:gd name="T7" fmla="*/ 88 h 791"/>
                  <a:gd name="T8" fmla="*/ 6 w 86"/>
                  <a:gd name="T9" fmla="*/ 598 h 791"/>
                  <a:gd name="T10" fmla="*/ 6 w 86"/>
                  <a:gd name="T11" fmla="*/ 605 h 791"/>
                  <a:gd name="T12" fmla="*/ 12 w 86"/>
                  <a:gd name="T13" fmla="*/ 697 h 791"/>
                  <a:gd name="T14" fmla="*/ 12 w 86"/>
                  <a:gd name="T15" fmla="*/ 699 h 791"/>
                  <a:gd name="T16" fmla="*/ 17 w 86"/>
                  <a:gd name="T17" fmla="*/ 723 h 791"/>
                  <a:gd name="T18" fmla="*/ 18 w 86"/>
                  <a:gd name="T19" fmla="*/ 724 h 791"/>
                  <a:gd name="T20" fmla="*/ 23 w 86"/>
                  <a:gd name="T21" fmla="*/ 756 h 791"/>
                  <a:gd name="T22" fmla="*/ 23 w 86"/>
                  <a:gd name="T23" fmla="*/ 757 h 791"/>
                  <a:gd name="T24" fmla="*/ 28 w 86"/>
                  <a:gd name="T25" fmla="*/ 765 h 791"/>
                  <a:gd name="T26" fmla="*/ 31 w 86"/>
                  <a:gd name="T27" fmla="*/ 762 h 791"/>
                  <a:gd name="T28" fmla="*/ 34 w 86"/>
                  <a:gd name="T29" fmla="*/ 776 h 791"/>
                  <a:gd name="T30" fmla="*/ 34 w 86"/>
                  <a:gd name="T31" fmla="*/ 777 h 791"/>
                  <a:gd name="T32" fmla="*/ 40 w 86"/>
                  <a:gd name="T33" fmla="*/ 790 h 791"/>
                  <a:gd name="T34" fmla="*/ 40 w 86"/>
                  <a:gd name="T35" fmla="*/ 790 h 791"/>
                  <a:gd name="T36" fmla="*/ 45 w 86"/>
                  <a:gd name="T37" fmla="*/ 791 h 791"/>
                  <a:gd name="T38" fmla="*/ 46 w 86"/>
                  <a:gd name="T39" fmla="*/ 791 h 791"/>
                  <a:gd name="T40" fmla="*/ 51 w 86"/>
                  <a:gd name="T41" fmla="*/ 788 h 791"/>
                  <a:gd name="T42" fmla="*/ 52 w 86"/>
                  <a:gd name="T43" fmla="*/ 787 h 791"/>
                  <a:gd name="T44" fmla="*/ 57 w 86"/>
                  <a:gd name="T45" fmla="*/ 775 h 791"/>
                  <a:gd name="T46" fmla="*/ 57 w 86"/>
                  <a:gd name="T47" fmla="*/ 774 h 791"/>
                  <a:gd name="T48" fmla="*/ 62 w 86"/>
                  <a:gd name="T49" fmla="*/ 755 h 791"/>
                  <a:gd name="T50" fmla="*/ 63 w 86"/>
                  <a:gd name="T51" fmla="*/ 754 h 791"/>
                  <a:gd name="T52" fmla="*/ 68 w 86"/>
                  <a:gd name="T53" fmla="*/ 716 h 791"/>
                  <a:gd name="T54" fmla="*/ 68 w 86"/>
                  <a:gd name="T55" fmla="*/ 713 h 791"/>
                  <a:gd name="T56" fmla="*/ 74 w 86"/>
                  <a:gd name="T57" fmla="*/ 589 h 791"/>
                  <a:gd name="T58" fmla="*/ 74 w 86"/>
                  <a:gd name="T59" fmla="*/ 577 h 791"/>
                  <a:gd name="T60" fmla="*/ 79 w 86"/>
                  <a:gd name="T61" fmla="*/ 90 h 791"/>
                  <a:gd name="T62" fmla="*/ 80 w 86"/>
                  <a:gd name="T63" fmla="*/ 166 h 791"/>
                  <a:gd name="T64" fmla="*/ 83 w 86"/>
                  <a:gd name="T65" fmla="*/ 377 h 791"/>
                  <a:gd name="T66" fmla="*/ 85 w 86"/>
                  <a:gd name="T67" fmla="*/ 281 h 791"/>
                  <a:gd name="T68" fmla="*/ 86 w 86"/>
                  <a:gd name="T69" fmla="*/ 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6" h="79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8"/>
                      <a:pt x="0" y="38"/>
                    </a:cubicBezTo>
                    <a:cubicBezTo>
                      <a:pt x="0" y="38"/>
                      <a:pt x="0" y="88"/>
                      <a:pt x="0" y="88"/>
                    </a:cubicBezTo>
                    <a:cubicBezTo>
                      <a:pt x="0" y="88"/>
                      <a:pt x="6" y="598"/>
                      <a:pt x="6" y="598"/>
                    </a:cubicBezTo>
                    <a:cubicBezTo>
                      <a:pt x="6" y="598"/>
                      <a:pt x="6" y="605"/>
                      <a:pt x="6" y="605"/>
                    </a:cubicBezTo>
                    <a:cubicBezTo>
                      <a:pt x="6" y="605"/>
                      <a:pt x="12" y="697"/>
                      <a:pt x="12" y="697"/>
                    </a:cubicBezTo>
                    <a:cubicBezTo>
                      <a:pt x="12" y="697"/>
                      <a:pt x="12" y="699"/>
                      <a:pt x="12" y="699"/>
                    </a:cubicBezTo>
                    <a:cubicBezTo>
                      <a:pt x="12" y="699"/>
                      <a:pt x="17" y="723"/>
                      <a:pt x="17" y="723"/>
                    </a:cubicBezTo>
                    <a:cubicBezTo>
                      <a:pt x="17" y="723"/>
                      <a:pt x="18" y="724"/>
                      <a:pt x="18" y="724"/>
                    </a:cubicBezTo>
                    <a:cubicBezTo>
                      <a:pt x="18" y="724"/>
                      <a:pt x="23" y="756"/>
                      <a:pt x="23" y="756"/>
                    </a:cubicBezTo>
                    <a:cubicBezTo>
                      <a:pt x="23" y="756"/>
                      <a:pt x="23" y="757"/>
                      <a:pt x="23" y="757"/>
                    </a:cubicBezTo>
                    <a:cubicBezTo>
                      <a:pt x="23" y="757"/>
                      <a:pt x="28" y="765"/>
                      <a:pt x="28" y="765"/>
                    </a:cubicBezTo>
                    <a:cubicBezTo>
                      <a:pt x="28" y="765"/>
                      <a:pt x="31" y="762"/>
                      <a:pt x="31" y="762"/>
                    </a:cubicBezTo>
                    <a:cubicBezTo>
                      <a:pt x="31" y="762"/>
                      <a:pt x="34" y="776"/>
                      <a:pt x="34" y="776"/>
                    </a:cubicBezTo>
                    <a:cubicBezTo>
                      <a:pt x="34" y="776"/>
                      <a:pt x="34" y="777"/>
                      <a:pt x="34" y="777"/>
                    </a:cubicBezTo>
                    <a:cubicBezTo>
                      <a:pt x="34" y="777"/>
                      <a:pt x="40" y="790"/>
                      <a:pt x="40" y="790"/>
                    </a:cubicBezTo>
                    <a:cubicBezTo>
                      <a:pt x="40" y="790"/>
                      <a:pt x="40" y="790"/>
                      <a:pt x="40" y="790"/>
                    </a:cubicBezTo>
                    <a:cubicBezTo>
                      <a:pt x="40" y="790"/>
                      <a:pt x="45" y="791"/>
                      <a:pt x="45" y="791"/>
                    </a:cubicBezTo>
                    <a:cubicBezTo>
                      <a:pt x="45" y="791"/>
                      <a:pt x="46" y="791"/>
                      <a:pt x="46" y="791"/>
                    </a:cubicBezTo>
                    <a:cubicBezTo>
                      <a:pt x="46" y="791"/>
                      <a:pt x="51" y="788"/>
                      <a:pt x="51" y="788"/>
                    </a:cubicBezTo>
                    <a:cubicBezTo>
                      <a:pt x="51" y="788"/>
                      <a:pt x="52" y="787"/>
                      <a:pt x="52" y="787"/>
                    </a:cubicBezTo>
                    <a:cubicBezTo>
                      <a:pt x="52" y="787"/>
                      <a:pt x="57" y="775"/>
                      <a:pt x="57" y="775"/>
                    </a:cubicBezTo>
                    <a:cubicBezTo>
                      <a:pt x="57" y="775"/>
                      <a:pt x="57" y="774"/>
                      <a:pt x="57" y="774"/>
                    </a:cubicBezTo>
                    <a:cubicBezTo>
                      <a:pt x="57" y="774"/>
                      <a:pt x="62" y="755"/>
                      <a:pt x="62" y="755"/>
                    </a:cubicBezTo>
                    <a:cubicBezTo>
                      <a:pt x="62" y="755"/>
                      <a:pt x="63" y="754"/>
                      <a:pt x="63" y="754"/>
                    </a:cubicBezTo>
                    <a:cubicBezTo>
                      <a:pt x="63" y="754"/>
                      <a:pt x="68" y="716"/>
                      <a:pt x="68" y="716"/>
                    </a:cubicBezTo>
                    <a:cubicBezTo>
                      <a:pt x="68" y="716"/>
                      <a:pt x="68" y="713"/>
                      <a:pt x="68" y="713"/>
                    </a:cubicBezTo>
                    <a:cubicBezTo>
                      <a:pt x="68" y="713"/>
                      <a:pt x="74" y="589"/>
                      <a:pt x="74" y="589"/>
                    </a:cubicBezTo>
                    <a:cubicBezTo>
                      <a:pt x="74" y="589"/>
                      <a:pt x="74" y="577"/>
                      <a:pt x="74" y="577"/>
                    </a:cubicBezTo>
                    <a:cubicBezTo>
                      <a:pt x="74" y="577"/>
                      <a:pt x="79" y="90"/>
                      <a:pt x="79" y="90"/>
                    </a:cubicBezTo>
                    <a:cubicBezTo>
                      <a:pt x="79" y="90"/>
                      <a:pt x="80" y="166"/>
                      <a:pt x="80" y="166"/>
                    </a:cubicBezTo>
                    <a:cubicBezTo>
                      <a:pt x="80" y="166"/>
                      <a:pt x="83" y="377"/>
                      <a:pt x="83" y="377"/>
                    </a:cubicBezTo>
                    <a:cubicBezTo>
                      <a:pt x="83" y="377"/>
                      <a:pt x="85" y="281"/>
                      <a:pt x="85" y="281"/>
                    </a:cubicBezTo>
                    <a:cubicBezTo>
                      <a:pt x="85" y="281"/>
                      <a:pt x="86" y="0"/>
                      <a:pt x="8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5" name="Freeform 154"/>
              <p:cNvSpPr>
                <a:spLocks/>
              </p:cNvSpPr>
              <p:nvPr/>
            </p:nvSpPr>
            <p:spPr bwMode="auto">
              <a:xfrm>
                <a:off x="-1387475" y="2424113"/>
                <a:ext cx="150813" cy="490538"/>
              </a:xfrm>
              <a:custGeom>
                <a:avLst/>
                <a:gdLst>
                  <a:gd name="T0" fmla="*/ 0 w 255"/>
                  <a:gd name="T1" fmla="*/ 0 h 829"/>
                  <a:gd name="T2" fmla="*/ 4 w 255"/>
                  <a:gd name="T3" fmla="*/ 441 h 829"/>
                  <a:gd name="T4" fmla="*/ 8 w 255"/>
                  <a:gd name="T5" fmla="*/ 198 h 829"/>
                  <a:gd name="T6" fmla="*/ 14 w 255"/>
                  <a:gd name="T7" fmla="*/ 661 h 829"/>
                  <a:gd name="T8" fmla="*/ 20 w 255"/>
                  <a:gd name="T9" fmla="*/ 732 h 829"/>
                  <a:gd name="T10" fmla="*/ 26 w 255"/>
                  <a:gd name="T11" fmla="*/ 759 h 829"/>
                  <a:gd name="T12" fmla="*/ 31 w 255"/>
                  <a:gd name="T13" fmla="*/ 776 h 829"/>
                  <a:gd name="T14" fmla="*/ 37 w 255"/>
                  <a:gd name="T15" fmla="*/ 788 h 829"/>
                  <a:gd name="T16" fmla="*/ 42 w 255"/>
                  <a:gd name="T17" fmla="*/ 795 h 829"/>
                  <a:gd name="T18" fmla="*/ 48 w 255"/>
                  <a:gd name="T19" fmla="*/ 802 h 829"/>
                  <a:gd name="T20" fmla="*/ 54 w 255"/>
                  <a:gd name="T21" fmla="*/ 806 h 829"/>
                  <a:gd name="T22" fmla="*/ 60 w 255"/>
                  <a:gd name="T23" fmla="*/ 808 h 829"/>
                  <a:gd name="T24" fmla="*/ 67 w 255"/>
                  <a:gd name="T25" fmla="*/ 812 h 829"/>
                  <a:gd name="T26" fmla="*/ 71 w 255"/>
                  <a:gd name="T27" fmla="*/ 808 h 829"/>
                  <a:gd name="T28" fmla="*/ 76 w 255"/>
                  <a:gd name="T29" fmla="*/ 805 h 829"/>
                  <a:gd name="T30" fmla="*/ 83 w 255"/>
                  <a:gd name="T31" fmla="*/ 753 h 829"/>
                  <a:gd name="T32" fmla="*/ 88 w 255"/>
                  <a:gd name="T33" fmla="*/ 791 h 829"/>
                  <a:gd name="T34" fmla="*/ 93 w 255"/>
                  <a:gd name="T35" fmla="*/ 812 h 829"/>
                  <a:gd name="T36" fmla="*/ 99 w 255"/>
                  <a:gd name="T37" fmla="*/ 800 h 829"/>
                  <a:gd name="T38" fmla="*/ 106 w 255"/>
                  <a:gd name="T39" fmla="*/ 817 h 829"/>
                  <a:gd name="T40" fmla="*/ 110 w 255"/>
                  <a:gd name="T41" fmla="*/ 798 h 829"/>
                  <a:gd name="T42" fmla="*/ 116 w 255"/>
                  <a:gd name="T43" fmla="*/ 817 h 829"/>
                  <a:gd name="T44" fmla="*/ 124 w 255"/>
                  <a:gd name="T45" fmla="*/ 815 h 829"/>
                  <a:gd name="T46" fmla="*/ 127 w 255"/>
                  <a:gd name="T47" fmla="*/ 824 h 829"/>
                  <a:gd name="T48" fmla="*/ 135 w 255"/>
                  <a:gd name="T49" fmla="*/ 829 h 829"/>
                  <a:gd name="T50" fmla="*/ 139 w 255"/>
                  <a:gd name="T51" fmla="*/ 827 h 829"/>
                  <a:gd name="T52" fmla="*/ 144 w 255"/>
                  <a:gd name="T53" fmla="*/ 819 h 829"/>
                  <a:gd name="T54" fmla="*/ 150 w 255"/>
                  <a:gd name="T55" fmla="*/ 803 h 829"/>
                  <a:gd name="T56" fmla="*/ 156 w 255"/>
                  <a:gd name="T57" fmla="*/ 819 h 829"/>
                  <a:gd name="T58" fmla="*/ 162 w 255"/>
                  <a:gd name="T59" fmla="*/ 754 h 829"/>
                  <a:gd name="T60" fmla="*/ 170 w 255"/>
                  <a:gd name="T61" fmla="*/ 818 h 829"/>
                  <a:gd name="T62" fmla="*/ 173 w 255"/>
                  <a:gd name="T63" fmla="*/ 812 h 829"/>
                  <a:gd name="T64" fmla="*/ 178 w 255"/>
                  <a:gd name="T65" fmla="*/ 813 h 829"/>
                  <a:gd name="T66" fmla="*/ 186 w 255"/>
                  <a:gd name="T67" fmla="*/ 822 h 829"/>
                  <a:gd name="T68" fmla="*/ 190 w 255"/>
                  <a:gd name="T69" fmla="*/ 820 h 829"/>
                  <a:gd name="T70" fmla="*/ 195 w 255"/>
                  <a:gd name="T71" fmla="*/ 812 h 829"/>
                  <a:gd name="T72" fmla="*/ 201 w 255"/>
                  <a:gd name="T73" fmla="*/ 777 h 829"/>
                  <a:gd name="T74" fmla="*/ 206 w 255"/>
                  <a:gd name="T75" fmla="*/ 750 h 829"/>
                  <a:gd name="T76" fmla="*/ 212 w 255"/>
                  <a:gd name="T77" fmla="*/ 728 h 829"/>
                  <a:gd name="T78" fmla="*/ 218 w 255"/>
                  <a:gd name="T79" fmla="*/ 668 h 829"/>
                  <a:gd name="T80" fmla="*/ 224 w 255"/>
                  <a:gd name="T81" fmla="*/ 398 h 829"/>
                  <a:gd name="T82" fmla="*/ 230 w 255"/>
                  <a:gd name="T83" fmla="*/ 597 h 829"/>
                  <a:gd name="T84" fmla="*/ 236 w 255"/>
                  <a:gd name="T85" fmla="*/ 353 h 829"/>
                  <a:gd name="T86" fmla="*/ 243 w 255"/>
                  <a:gd name="T87" fmla="*/ 546 h 829"/>
                  <a:gd name="T88" fmla="*/ 246 w 255"/>
                  <a:gd name="T89" fmla="*/ 516 h 829"/>
                  <a:gd name="T90" fmla="*/ 252 w 255"/>
                  <a:gd name="T91" fmla="*/ 335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5" h="82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426"/>
                      <a:pt x="3" y="426"/>
                    </a:cubicBezTo>
                    <a:cubicBezTo>
                      <a:pt x="3" y="426"/>
                      <a:pt x="4" y="441"/>
                      <a:pt x="4" y="441"/>
                    </a:cubicBezTo>
                    <a:cubicBezTo>
                      <a:pt x="4" y="441"/>
                      <a:pt x="8" y="186"/>
                      <a:pt x="8" y="186"/>
                    </a:cubicBezTo>
                    <a:cubicBezTo>
                      <a:pt x="8" y="186"/>
                      <a:pt x="8" y="198"/>
                      <a:pt x="8" y="198"/>
                    </a:cubicBezTo>
                    <a:cubicBezTo>
                      <a:pt x="8" y="198"/>
                      <a:pt x="14" y="655"/>
                      <a:pt x="14" y="655"/>
                    </a:cubicBezTo>
                    <a:cubicBezTo>
                      <a:pt x="14" y="655"/>
                      <a:pt x="14" y="661"/>
                      <a:pt x="14" y="661"/>
                    </a:cubicBezTo>
                    <a:cubicBezTo>
                      <a:pt x="14" y="661"/>
                      <a:pt x="20" y="731"/>
                      <a:pt x="20" y="731"/>
                    </a:cubicBezTo>
                    <a:cubicBezTo>
                      <a:pt x="20" y="731"/>
                      <a:pt x="20" y="732"/>
                      <a:pt x="20" y="732"/>
                    </a:cubicBezTo>
                    <a:cubicBezTo>
                      <a:pt x="20" y="732"/>
                      <a:pt x="25" y="758"/>
                      <a:pt x="25" y="758"/>
                    </a:cubicBezTo>
                    <a:cubicBezTo>
                      <a:pt x="25" y="758"/>
                      <a:pt x="26" y="759"/>
                      <a:pt x="26" y="759"/>
                    </a:cubicBezTo>
                    <a:cubicBezTo>
                      <a:pt x="26" y="759"/>
                      <a:pt x="31" y="776"/>
                      <a:pt x="31" y="776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6"/>
                      <a:pt x="37" y="787"/>
                      <a:pt x="37" y="787"/>
                    </a:cubicBezTo>
                    <a:cubicBezTo>
                      <a:pt x="37" y="787"/>
                      <a:pt x="37" y="788"/>
                      <a:pt x="37" y="788"/>
                    </a:cubicBezTo>
                    <a:cubicBezTo>
                      <a:pt x="37" y="788"/>
                      <a:pt x="42" y="795"/>
                      <a:pt x="42" y="795"/>
                    </a:cubicBezTo>
                    <a:cubicBezTo>
                      <a:pt x="42" y="795"/>
                      <a:pt x="42" y="795"/>
                      <a:pt x="42" y="795"/>
                    </a:cubicBezTo>
                    <a:cubicBezTo>
                      <a:pt x="42" y="795"/>
                      <a:pt x="48" y="802"/>
                      <a:pt x="48" y="802"/>
                    </a:cubicBezTo>
                    <a:cubicBezTo>
                      <a:pt x="48" y="802"/>
                      <a:pt x="48" y="802"/>
                      <a:pt x="48" y="802"/>
                    </a:cubicBezTo>
                    <a:cubicBezTo>
                      <a:pt x="48" y="802"/>
                      <a:pt x="54" y="806"/>
                      <a:pt x="54" y="806"/>
                    </a:cubicBezTo>
                    <a:cubicBezTo>
                      <a:pt x="54" y="806"/>
                      <a:pt x="54" y="806"/>
                      <a:pt x="54" y="806"/>
                    </a:cubicBezTo>
                    <a:cubicBezTo>
                      <a:pt x="54" y="806"/>
                      <a:pt x="59" y="808"/>
                      <a:pt x="59" y="808"/>
                    </a:cubicBezTo>
                    <a:cubicBezTo>
                      <a:pt x="59" y="808"/>
                      <a:pt x="60" y="808"/>
                      <a:pt x="60" y="808"/>
                    </a:cubicBezTo>
                    <a:cubicBezTo>
                      <a:pt x="60" y="808"/>
                      <a:pt x="65" y="812"/>
                      <a:pt x="65" y="812"/>
                    </a:cubicBezTo>
                    <a:cubicBezTo>
                      <a:pt x="65" y="812"/>
                      <a:pt x="67" y="812"/>
                      <a:pt x="67" y="812"/>
                    </a:cubicBezTo>
                    <a:cubicBezTo>
                      <a:pt x="67" y="812"/>
                      <a:pt x="70" y="809"/>
                      <a:pt x="70" y="809"/>
                    </a:cubicBezTo>
                    <a:cubicBezTo>
                      <a:pt x="70" y="809"/>
                      <a:pt x="71" y="808"/>
                      <a:pt x="71" y="808"/>
                    </a:cubicBezTo>
                    <a:cubicBezTo>
                      <a:pt x="71" y="808"/>
                      <a:pt x="74" y="803"/>
                      <a:pt x="74" y="803"/>
                    </a:cubicBezTo>
                    <a:cubicBezTo>
                      <a:pt x="74" y="803"/>
                      <a:pt x="76" y="805"/>
                      <a:pt x="76" y="805"/>
                    </a:cubicBezTo>
                    <a:cubicBezTo>
                      <a:pt x="76" y="805"/>
                      <a:pt x="82" y="764"/>
                      <a:pt x="82" y="764"/>
                    </a:cubicBezTo>
                    <a:cubicBezTo>
                      <a:pt x="82" y="764"/>
                      <a:pt x="83" y="753"/>
                      <a:pt x="83" y="753"/>
                    </a:cubicBezTo>
                    <a:cubicBezTo>
                      <a:pt x="83" y="753"/>
                      <a:pt x="87" y="790"/>
                      <a:pt x="87" y="790"/>
                    </a:cubicBezTo>
                    <a:cubicBezTo>
                      <a:pt x="87" y="790"/>
                      <a:pt x="88" y="791"/>
                      <a:pt x="88" y="791"/>
                    </a:cubicBezTo>
                    <a:cubicBezTo>
                      <a:pt x="88" y="791"/>
                      <a:pt x="93" y="812"/>
                      <a:pt x="93" y="812"/>
                    </a:cubicBezTo>
                    <a:cubicBezTo>
                      <a:pt x="93" y="812"/>
                      <a:pt x="93" y="812"/>
                      <a:pt x="93" y="812"/>
                    </a:cubicBezTo>
                    <a:cubicBezTo>
                      <a:pt x="93" y="812"/>
                      <a:pt x="98" y="799"/>
                      <a:pt x="98" y="799"/>
                    </a:cubicBezTo>
                    <a:cubicBezTo>
                      <a:pt x="98" y="799"/>
                      <a:pt x="99" y="800"/>
                      <a:pt x="99" y="800"/>
                    </a:cubicBezTo>
                    <a:cubicBezTo>
                      <a:pt x="99" y="800"/>
                      <a:pt x="104" y="815"/>
                      <a:pt x="104" y="815"/>
                    </a:cubicBezTo>
                    <a:cubicBezTo>
                      <a:pt x="104" y="815"/>
                      <a:pt x="106" y="817"/>
                      <a:pt x="106" y="817"/>
                    </a:cubicBezTo>
                    <a:cubicBezTo>
                      <a:pt x="106" y="817"/>
                      <a:pt x="110" y="798"/>
                      <a:pt x="110" y="798"/>
                    </a:cubicBezTo>
                    <a:cubicBezTo>
                      <a:pt x="110" y="798"/>
                      <a:pt x="110" y="798"/>
                      <a:pt x="110" y="798"/>
                    </a:cubicBezTo>
                    <a:cubicBezTo>
                      <a:pt x="110" y="798"/>
                      <a:pt x="116" y="816"/>
                      <a:pt x="116" y="816"/>
                    </a:cubicBezTo>
                    <a:cubicBezTo>
                      <a:pt x="116" y="816"/>
                      <a:pt x="116" y="817"/>
                      <a:pt x="116" y="817"/>
                    </a:cubicBezTo>
                    <a:cubicBezTo>
                      <a:pt x="116" y="817"/>
                      <a:pt x="119" y="823"/>
                      <a:pt x="119" y="823"/>
                    </a:cubicBezTo>
                    <a:cubicBezTo>
                      <a:pt x="119" y="823"/>
                      <a:pt x="124" y="815"/>
                      <a:pt x="124" y="815"/>
                    </a:cubicBezTo>
                    <a:cubicBezTo>
                      <a:pt x="124" y="815"/>
                      <a:pt x="127" y="824"/>
                      <a:pt x="127" y="824"/>
                    </a:cubicBezTo>
                    <a:cubicBezTo>
                      <a:pt x="127" y="824"/>
                      <a:pt x="127" y="824"/>
                      <a:pt x="127" y="824"/>
                    </a:cubicBezTo>
                    <a:cubicBezTo>
                      <a:pt x="127" y="824"/>
                      <a:pt x="133" y="828"/>
                      <a:pt x="133" y="828"/>
                    </a:cubicBezTo>
                    <a:cubicBezTo>
                      <a:pt x="133" y="828"/>
                      <a:pt x="135" y="829"/>
                      <a:pt x="135" y="829"/>
                    </a:cubicBezTo>
                    <a:cubicBezTo>
                      <a:pt x="135" y="829"/>
                      <a:pt x="138" y="827"/>
                      <a:pt x="138" y="827"/>
                    </a:cubicBezTo>
                    <a:cubicBezTo>
                      <a:pt x="138" y="827"/>
                      <a:pt x="139" y="827"/>
                      <a:pt x="139" y="827"/>
                    </a:cubicBezTo>
                    <a:cubicBezTo>
                      <a:pt x="139" y="827"/>
                      <a:pt x="144" y="820"/>
                      <a:pt x="144" y="820"/>
                    </a:cubicBezTo>
                    <a:cubicBezTo>
                      <a:pt x="144" y="820"/>
                      <a:pt x="144" y="819"/>
                      <a:pt x="144" y="819"/>
                    </a:cubicBezTo>
                    <a:cubicBezTo>
                      <a:pt x="144" y="819"/>
                      <a:pt x="148" y="789"/>
                      <a:pt x="148" y="789"/>
                    </a:cubicBezTo>
                    <a:cubicBezTo>
                      <a:pt x="148" y="789"/>
                      <a:pt x="150" y="803"/>
                      <a:pt x="150" y="803"/>
                    </a:cubicBezTo>
                    <a:cubicBezTo>
                      <a:pt x="150" y="803"/>
                      <a:pt x="153" y="821"/>
                      <a:pt x="153" y="821"/>
                    </a:cubicBezTo>
                    <a:cubicBezTo>
                      <a:pt x="153" y="821"/>
                      <a:pt x="156" y="819"/>
                      <a:pt x="156" y="819"/>
                    </a:cubicBezTo>
                    <a:cubicBezTo>
                      <a:pt x="156" y="819"/>
                      <a:pt x="161" y="757"/>
                      <a:pt x="161" y="757"/>
                    </a:cubicBezTo>
                    <a:cubicBezTo>
                      <a:pt x="161" y="757"/>
                      <a:pt x="162" y="754"/>
                      <a:pt x="162" y="754"/>
                    </a:cubicBezTo>
                    <a:cubicBezTo>
                      <a:pt x="162" y="754"/>
                      <a:pt x="167" y="817"/>
                      <a:pt x="167" y="817"/>
                    </a:cubicBezTo>
                    <a:cubicBezTo>
                      <a:pt x="167" y="817"/>
                      <a:pt x="170" y="818"/>
                      <a:pt x="170" y="818"/>
                    </a:cubicBezTo>
                    <a:cubicBezTo>
                      <a:pt x="170" y="818"/>
                      <a:pt x="172" y="813"/>
                      <a:pt x="172" y="813"/>
                    </a:cubicBezTo>
                    <a:cubicBezTo>
                      <a:pt x="172" y="813"/>
                      <a:pt x="173" y="812"/>
                      <a:pt x="173" y="812"/>
                    </a:cubicBezTo>
                    <a:cubicBezTo>
                      <a:pt x="173" y="812"/>
                      <a:pt x="175" y="795"/>
                      <a:pt x="175" y="795"/>
                    </a:cubicBezTo>
                    <a:cubicBezTo>
                      <a:pt x="175" y="795"/>
                      <a:pt x="178" y="813"/>
                      <a:pt x="178" y="813"/>
                    </a:cubicBezTo>
                    <a:cubicBezTo>
                      <a:pt x="178" y="813"/>
                      <a:pt x="184" y="821"/>
                      <a:pt x="184" y="821"/>
                    </a:cubicBezTo>
                    <a:cubicBezTo>
                      <a:pt x="184" y="821"/>
                      <a:pt x="186" y="822"/>
                      <a:pt x="186" y="822"/>
                    </a:cubicBezTo>
                    <a:cubicBezTo>
                      <a:pt x="186" y="822"/>
                      <a:pt x="189" y="820"/>
                      <a:pt x="189" y="820"/>
                    </a:cubicBezTo>
                    <a:cubicBezTo>
                      <a:pt x="189" y="820"/>
                      <a:pt x="190" y="820"/>
                      <a:pt x="190" y="820"/>
                    </a:cubicBezTo>
                    <a:cubicBezTo>
                      <a:pt x="190" y="820"/>
                      <a:pt x="195" y="812"/>
                      <a:pt x="195" y="812"/>
                    </a:cubicBezTo>
                    <a:cubicBezTo>
                      <a:pt x="195" y="812"/>
                      <a:pt x="195" y="812"/>
                      <a:pt x="195" y="812"/>
                    </a:cubicBezTo>
                    <a:cubicBezTo>
                      <a:pt x="195" y="812"/>
                      <a:pt x="201" y="780"/>
                      <a:pt x="201" y="780"/>
                    </a:cubicBezTo>
                    <a:cubicBezTo>
                      <a:pt x="201" y="780"/>
                      <a:pt x="201" y="777"/>
                      <a:pt x="201" y="777"/>
                    </a:cubicBezTo>
                    <a:cubicBezTo>
                      <a:pt x="201" y="777"/>
                      <a:pt x="206" y="752"/>
                      <a:pt x="206" y="752"/>
                    </a:cubicBezTo>
                    <a:cubicBezTo>
                      <a:pt x="206" y="752"/>
                      <a:pt x="206" y="750"/>
                      <a:pt x="206" y="750"/>
                    </a:cubicBezTo>
                    <a:cubicBezTo>
                      <a:pt x="206" y="750"/>
                      <a:pt x="212" y="731"/>
                      <a:pt x="212" y="731"/>
                    </a:cubicBezTo>
                    <a:cubicBezTo>
                      <a:pt x="212" y="731"/>
                      <a:pt x="212" y="728"/>
                      <a:pt x="212" y="728"/>
                    </a:cubicBezTo>
                    <a:cubicBezTo>
                      <a:pt x="212" y="728"/>
                      <a:pt x="218" y="674"/>
                      <a:pt x="218" y="674"/>
                    </a:cubicBezTo>
                    <a:cubicBezTo>
                      <a:pt x="218" y="674"/>
                      <a:pt x="218" y="668"/>
                      <a:pt x="218" y="668"/>
                    </a:cubicBezTo>
                    <a:cubicBezTo>
                      <a:pt x="218" y="668"/>
                      <a:pt x="223" y="404"/>
                      <a:pt x="223" y="404"/>
                    </a:cubicBezTo>
                    <a:cubicBezTo>
                      <a:pt x="223" y="404"/>
                      <a:pt x="224" y="398"/>
                      <a:pt x="224" y="398"/>
                    </a:cubicBezTo>
                    <a:cubicBezTo>
                      <a:pt x="224" y="398"/>
                      <a:pt x="229" y="592"/>
                      <a:pt x="229" y="592"/>
                    </a:cubicBezTo>
                    <a:cubicBezTo>
                      <a:pt x="229" y="592"/>
                      <a:pt x="230" y="597"/>
                      <a:pt x="230" y="597"/>
                    </a:cubicBezTo>
                    <a:cubicBezTo>
                      <a:pt x="230" y="597"/>
                      <a:pt x="234" y="410"/>
                      <a:pt x="234" y="410"/>
                    </a:cubicBezTo>
                    <a:cubicBezTo>
                      <a:pt x="234" y="410"/>
                      <a:pt x="236" y="353"/>
                      <a:pt x="236" y="353"/>
                    </a:cubicBezTo>
                    <a:cubicBezTo>
                      <a:pt x="236" y="353"/>
                      <a:pt x="240" y="521"/>
                      <a:pt x="240" y="521"/>
                    </a:cubicBezTo>
                    <a:cubicBezTo>
                      <a:pt x="240" y="521"/>
                      <a:pt x="243" y="546"/>
                      <a:pt x="243" y="546"/>
                    </a:cubicBezTo>
                    <a:cubicBezTo>
                      <a:pt x="243" y="546"/>
                      <a:pt x="246" y="521"/>
                      <a:pt x="246" y="521"/>
                    </a:cubicBezTo>
                    <a:cubicBezTo>
                      <a:pt x="246" y="521"/>
                      <a:pt x="246" y="516"/>
                      <a:pt x="246" y="516"/>
                    </a:cubicBezTo>
                    <a:cubicBezTo>
                      <a:pt x="246" y="516"/>
                      <a:pt x="252" y="346"/>
                      <a:pt x="252" y="346"/>
                    </a:cubicBezTo>
                    <a:cubicBezTo>
                      <a:pt x="252" y="346"/>
                      <a:pt x="252" y="335"/>
                      <a:pt x="252" y="335"/>
                    </a:cubicBezTo>
                    <a:cubicBezTo>
                      <a:pt x="252" y="335"/>
                      <a:pt x="255" y="0"/>
                      <a:pt x="25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6" name="Freeform 155"/>
              <p:cNvSpPr>
                <a:spLocks/>
              </p:cNvSpPr>
              <p:nvPr/>
            </p:nvSpPr>
            <p:spPr bwMode="auto">
              <a:xfrm>
                <a:off x="-1211263" y="2424113"/>
                <a:ext cx="219075" cy="495300"/>
              </a:xfrm>
              <a:custGeom>
                <a:avLst/>
                <a:gdLst>
                  <a:gd name="T0" fmla="*/ 4 w 372"/>
                  <a:gd name="T1" fmla="*/ 378 h 836"/>
                  <a:gd name="T2" fmla="*/ 10 w 372"/>
                  <a:gd name="T3" fmla="*/ 560 h 836"/>
                  <a:gd name="T4" fmla="*/ 22 w 372"/>
                  <a:gd name="T5" fmla="*/ 678 h 836"/>
                  <a:gd name="T6" fmla="*/ 27 w 372"/>
                  <a:gd name="T7" fmla="*/ 709 h 836"/>
                  <a:gd name="T8" fmla="*/ 38 w 372"/>
                  <a:gd name="T9" fmla="*/ 751 h 836"/>
                  <a:gd name="T10" fmla="*/ 44 w 372"/>
                  <a:gd name="T11" fmla="*/ 763 h 836"/>
                  <a:gd name="T12" fmla="*/ 52 w 372"/>
                  <a:gd name="T13" fmla="*/ 777 h 836"/>
                  <a:gd name="T14" fmla="*/ 61 w 372"/>
                  <a:gd name="T15" fmla="*/ 783 h 836"/>
                  <a:gd name="T16" fmla="*/ 72 w 372"/>
                  <a:gd name="T17" fmla="*/ 792 h 836"/>
                  <a:gd name="T18" fmla="*/ 78 w 372"/>
                  <a:gd name="T19" fmla="*/ 796 h 836"/>
                  <a:gd name="T20" fmla="*/ 89 w 372"/>
                  <a:gd name="T21" fmla="*/ 800 h 836"/>
                  <a:gd name="T22" fmla="*/ 95 w 372"/>
                  <a:gd name="T23" fmla="*/ 789 h 836"/>
                  <a:gd name="T24" fmla="*/ 106 w 372"/>
                  <a:gd name="T25" fmla="*/ 808 h 836"/>
                  <a:gd name="T26" fmla="*/ 112 w 372"/>
                  <a:gd name="T27" fmla="*/ 787 h 836"/>
                  <a:gd name="T28" fmla="*/ 123 w 372"/>
                  <a:gd name="T29" fmla="*/ 822 h 836"/>
                  <a:gd name="T30" fmla="*/ 130 w 372"/>
                  <a:gd name="T31" fmla="*/ 825 h 836"/>
                  <a:gd name="T32" fmla="*/ 140 w 372"/>
                  <a:gd name="T33" fmla="*/ 827 h 836"/>
                  <a:gd name="T34" fmla="*/ 146 w 372"/>
                  <a:gd name="T35" fmla="*/ 828 h 836"/>
                  <a:gd name="T36" fmla="*/ 157 w 372"/>
                  <a:gd name="T37" fmla="*/ 829 h 836"/>
                  <a:gd name="T38" fmla="*/ 163 w 372"/>
                  <a:gd name="T39" fmla="*/ 830 h 836"/>
                  <a:gd name="T40" fmla="*/ 174 w 372"/>
                  <a:gd name="T41" fmla="*/ 830 h 836"/>
                  <a:gd name="T42" fmla="*/ 182 w 372"/>
                  <a:gd name="T43" fmla="*/ 831 h 836"/>
                  <a:gd name="T44" fmla="*/ 191 w 372"/>
                  <a:gd name="T45" fmla="*/ 832 h 836"/>
                  <a:gd name="T46" fmla="*/ 199 w 372"/>
                  <a:gd name="T47" fmla="*/ 832 h 836"/>
                  <a:gd name="T48" fmla="*/ 205 w 372"/>
                  <a:gd name="T49" fmla="*/ 833 h 836"/>
                  <a:gd name="T50" fmla="*/ 215 w 372"/>
                  <a:gd name="T51" fmla="*/ 834 h 836"/>
                  <a:gd name="T52" fmla="*/ 223 w 372"/>
                  <a:gd name="T53" fmla="*/ 833 h 836"/>
                  <a:gd name="T54" fmla="*/ 233 w 372"/>
                  <a:gd name="T55" fmla="*/ 835 h 836"/>
                  <a:gd name="T56" fmla="*/ 241 w 372"/>
                  <a:gd name="T57" fmla="*/ 834 h 836"/>
                  <a:gd name="T58" fmla="*/ 248 w 372"/>
                  <a:gd name="T59" fmla="*/ 834 h 836"/>
                  <a:gd name="T60" fmla="*/ 259 w 372"/>
                  <a:gd name="T61" fmla="*/ 834 h 836"/>
                  <a:gd name="T62" fmla="*/ 265 w 372"/>
                  <a:gd name="T63" fmla="*/ 834 h 836"/>
                  <a:gd name="T64" fmla="*/ 275 w 372"/>
                  <a:gd name="T65" fmla="*/ 835 h 836"/>
                  <a:gd name="T66" fmla="*/ 285 w 372"/>
                  <a:gd name="T67" fmla="*/ 835 h 836"/>
                  <a:gd name="T68" fmla="*/ 291 w 372"/>
                  <a:gd name="T69" fmla="*/ 835 h 836"/>
                  <a:gd name="T70" fmla="*/ 301 w 372"/>
                  <a:gd name="T71" fmla="*/ 835 h 836"/>
                  <a:gd name="T72" fmla="*/ 308 w 372"/>
                  <a:gd name="T73" fmla="*/ 835 h 836"/>
                  <a:gd name="T74" fmla="*/ 319 w 372"/>
                  <a:gd name="T75" fmla="*/ 835 h 836"/>
                  <a:gd name="T76" fmla="*/ 327 w 372"/>
                  <a:gd name="T77" fmla="*/ 835 h 836"/>
                  <a:gd name="T78" fmla="*/ 335 w 372"/>
                  <a:gd name="T79" fmla="*/ 835 h 836"/>
                  <a:gd name="T80" fmla="*/ 342 w 372"/>
                  <a:gd name="T81" fmla="*/ 836 h 836"/>
                  <a:gd name="T82" fmla="*/ 352 w 372"/>
                  <a:gd name="T83" fmla="*/ 835 h 836"/>
                  <a:gd name="T84" fmla="*/ 360 w 372"/>
                  <a:gd name="T85" fmla="*/ 836 h 836"/>
                  <a:gd name="T86" fmla="*/ 368 w 372"/>
                  <a:gd name="T87" fmla="*/ 836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2" h="83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78"/>
                      <a:pt x="4" y="378"/>
                    </a:cubicBezTo>
                    <a:cubicBezTo>
                      <a:pt x="4" y="378"/>
                      <a:pt x="5" y="389"/>
                      <a:pt x="5" y="389"/>
                    </a:cubicBezTo>
                    <a:cubicBezTo>
                      <a:pt x="5" y="389"/>
                      <a:pt x="10" y="556"/>
                      <a:pt x="10" y="556"/>
                    </a:cubicBezTo>
                    <a:cubicBezTo>
                      <a:pt x="10" y="556"/>
                      <a:pt x="10" y="560"/>
                      <a:pt x="10" y="560"/>
                    </a:cubicBezTo>
                    <a:cubicBezTo>
                      <a:pt x="10" y="560"/>
                      <a:pt x="16" y="635"/>
                      <a:pt x="16" y="635"/>
                    </a:cubicBezTo>
                    <a:cubicBezTo>
                      <a:pt x="16" y="635"/>
                      <a:pt x="16" y="638"/>
                      <a:pt x="16" y="638"/>
                    </a:cubicBezTo>
                    <a:cubicBezTo>
                      <a:pt x="16" y="638"/>
                      <a:pt x="22" y="678"/>
                      <a:pt x="22" y="678"/>
                    </a:cubicBezTo>
                    <a:cubicBezTo>
                      <a:pt x="22" y="678"/>
                      <a:pt x="22" y="680"/>
                      <a:pt x="22" y="680"/>
                    </a:cubicBezTo>
                    <a:cubicBezTo>
                      <a:pt x="22" y="680"/>
                      <a:pt x="27" y="707"/>
                      <a:pt x="27" y="707"/>
                    </a:cubicBezTo>
                    <a:cubicBezTo>
                      <a:pt x="27" y="707"/>
                      <a:pt x="27" y="709"/>
                      <a:pt x="27" y="709"/>
                    </a:cubicBezTo>
                    <a:cubicBezTo>
                      <a:pt x="27" y="709"/>
                      <a:pt x="33" y="734"/>
                      <a:pt x="33" y="734"/>
                    </a:cubicBezTo>
                    <a:cubicBezTo>
                      <a:pt x="33" y="734"/>
                      <a:pt x="33" y="735"/>
                      <a:pt x="33" y="735"/>
                    </a:cubicBezTo>
                    <a:cubicBezTo>
                      <a:pt x="33" y="735"/>
                      <a:pt x="38" y="751"/>
                      <a:pt x="38" y="751"/>
                    </a:cubicBezTo>
                    <a:cubicBezTo>
                      <a:pt x="38" y="751"/>
                      <a:pt x="39" y="751"/>
                      <a:pt x="39" y="751"/>
                    </a:cubicBezTo>
                    <a:cubicBezTo>
                      <a:pt x="39" y="751"/>
                      <a:pt x="44" y="762"/>
                      <a:pt x="44" y="762"/>
                    </a:cubicBezTo>
                    <a:cubicBezTo>
                      <a:pt x="44" y="762"/>
                      <a:pt x="44" y="763"/>
                      <a:pt x="44" y="763"/>
                    </a:cubicBezTo>
                    <a:cubicBezTo>
                      <a:pt x="44" y="763"/>
                      <a:pt x="50" y="774"/>
                      <a:pt x="50" y="774"/>
                    </a:cubicBezTo>
                    <a:cubicBezTo>
                      <a:pt x="50" y="774"/>
                      <a:pt x="50" y="775"/>
                      <a:pt x="50" y="775"/>
                    </a:cubicBezTo>
                    <a:cubicBezTo>
                      <a:pt x="50" y="775"/>
                      <a:pt x="52" y="777"/>
                      <a:pt x="52" y="777"/>
                    </a:cubicBezTo>
                    <a:cubicBezTo>
                      <a:pt x="52" y="777"/>
                      <a:pt x="55" y="777"/>
                      <a:pt x="55" y="777"/>
                    </a:cubicBezTo>
                    <a:cubicBezTo>
                      <a:pt x="55" y="777"/>
                      <a:pt x="61" y="783"/>
                      <a:pt x="61" y="783"/>
                    </a:cubicBezTo>
                    <a:cubicBezTo>
                      <a:pt x="61" y="783"/>
                      <a:pt x="61" y="783"/>
                      <a:pt x="61" y="783"/>
                    </a:cubicBezTo>
                    <a:cubicBezTo>
                      <a:pt x="61" y="783"/>
                      <a:pt x="67" y="790"/>
                      <a:pt x="67" y="790"/>
                    </a:cubicBezTo>
                    <a:cubicBezTo>
                      <a:pt x="67" y="790"/>
                      <a:pt x="67" y="790"/>
                      <a:pt x="67" y="790"/>
                    </a:cubicBezTo>
                    <a:cubicBezTo>
                      <a:pt x="67" y="790"/>
                      <a:pt x="72" y="792"/>
                      <a:pt x="72" y="792"/>
                    </a:cubicBezTo>
                    <a:cubicBezTo>
                      <a:pt x="72" y="792"/>
                      <a:pt x="73" y="792"/>
                      <a:pt x="73" y="792"/>
                    </a:cubicBezTo>
                    <a:cubicBezTo>
                      <a:pt x="73" y="792"/>
                      <a:pt x="76" y="798"/>
                      <a:pt x="76" y="798"/>
                    </a:cubicBezTo>
                    <a:cubicBezTo>
                      <a:pt x="76" y="798"/>
                      <a:pt x="78" y="796"/>
                      <a:pt x="78" y="796"/>
                    </a:cubicBezTo>
                    <a:cubicBezTo>
                      <a:pt x="78" y="796"/>
                      <a:pt x="84" y="768"/>
                      <a:pt x="84" y="768"/>
                    </a:cubicBezTo>
                    <a:cubicBezTo>
                      <a:pt x="84" y="768"/>
                      <a:pt x="84" y="766"/>
                      <a:pt x="84" y="766"/>
                    </a:cubicBezTo>
                    <a:cubicBezTo>
                      <a:pt x="84" y="766"/>
                      <a:pt x="89" y="800"/>
                      <a:pt x="89" y="800"/>
                    </a:cubicBezTo>
                    <a:cubicBezTo>
                      <a:pt x="89" y="800"/>
                      <a:pt x="90" y="800"/>
                      <a:pt x="90" y="800"/>
                    </a:cubicBezTo>
                    <a:cubicBezTo>
                      <a:pt x="90" y="800"/>
                      <a:pt x="95" y="792"/>
                      <a:pt x="95" y="792"/>
                    </a:cubicBezTo>
                    <a:cubicBezTo>
                      <a:pt x="95" y="792"/>
                      <a:pt x="95" y="789"/>
                      <a:pt x="95" y="789"/>
                    </a:cubicBezTo>
                    <a:cubicBezTo>
                      <a:pt x="95" y="789"/>
                      <a:pt x="98" y="740"/>
                      <a:pt x="98" y="740"/>
                    </a:cubicBezTo>
                    <a:cubicBezTo>
                      <a:pt x="98" y="740"/>
                      <a:pt x="101" y="788"/>
                      <a:pt x="101" y="788"/>
                    </a:cubicBezTo>
                    <a:cubicBezTo>
                      <a:pt x="101" y="788"/>
                      <a:pt x="106" y="808"/>
                      <a:pt x="106" y="808"/>
                    </a:cubicBezTo>
                    <a:cubicBezTo>
                      <a:pt x="106" y="808"/>
                      <a:pt x="107" y="808"/>
                      <a:pt x="107" y="808"/>
                    </a:cubicBezTo>
                    <a:cubicBezTo>
                      <a:pt x="107" y="808"/>
                      <a:pt x="111" y="786"/>
                      <a:pt x="111" y="786"/>
                    </a:cubicBezTo>
                    <a:cubicBezTo>
                      <a:pt x="111" y="786"/>
                      <a:pt x="112" y="787"/>
                      <a:pt x="112" y="787"/>
                    </a:cubicBezTo>
                    <a:cubicBezTo>
                      <a:pt x="112" y="787"/>
                      <a:pt x="117" y="819"/>
                      <a:pt x="117" y="819"/>
                    </a:cubicBezTo>
                    <a:cubicBezTo>
                      <a:pt x="117" y="819"/>
                      <a:pt x="118" y="819"/>
                      <a:pt x="118" y="819"/>
                    </a:cubicBezTo>
                    <a:cubicBezTo>
                      <a:pt x="118" y="819"/>
                      <a:pt x="123" y="822"/>
                      <a:pt x="123" y="822"/>
                    </a:cubicBezTo>
                    <a:cubicBezTo>
                      <a:pt x="123" y="822"/>
                      <a:pt x="123" y="822"/>
                      <a:pt x="123" y="822"/>
                    </a:cubicBezTo>
                    <a:cubicBezTo>
                      <a:pt x="123" y="822"/>
                      <a:pt x="129" y="825"/>
                      <a:pt x="129" y="825"/>
                    </a:cubicBezTo>
                    <a:cubicBezTo>
                      <a:pt x="129" y="825"/>
                      <a:pt x="130" y="825"/>
                      <a:pt x="130" y="825"/>
                    </a:cubicBezTo>
                    <a:cubicBezTo>
                      <a:pt x="130" y="825"/>
                      <a:pt x="134" y="826"/>
                      <a:pt x="134" y="826"/>
                    </a:cubicBezTo>
                    <a:cubicBezTo>
                      <a:pt x="134" y="826"/>
                      <a:pt x="135" y="826"/>
                      <a:pt x="135" y="826"/>
                    </a:cubicBezTo>
                    <a:cubicBezTo>
                      <a:pt x="135" y="826"/>
                      <a:pt x="140" y="827"/>
                      <a:pt x="140" y="827"/>
                    </a:cubicBezTo>
                    <a:cubicBezTo>
                      <a:pt x="140" y="827"/>
                      <a:pt x="142" y="826"/>
                      <a:pt x="142" y="826"/>
                    </a:cubicBezTo>
                    <a:cubicBezTo>
                      <a:pt x="142" y="826"/>
                      <a:pt x="146" y="828"/>
                      <a:pt x="146" y="828"/>
                    </a:cubicBezTo>
                    <a:cubicBezTo>
                      <a:pt x="146" y="828"/>
                      <a:pt x="146" y="828"/>
                      <a:pt x="146" y="828"/>
                    </a:cubicBezTo>
                    <a:cubicBezTo>
                      <a:pt x="146" y="828"/>
                      <a:pt x="148" y="829"/>
                      <a:pt x="148" y="829"/>
                    </a:cubicBezTo>
                    <a:cubicBezTo>
                      <a:pt x="148" y="829"/>
                      <a:pt x="153" y="828"/>
                      <a:pt x="153" y="828"/>
                    </a:cubicBezTo>
                    <a:cubicBezTo>
                      <a:pt x="153" y="828"/>
                      <a:pt x="157" y="829"/>
                      <a:pt x="157" y="829"/>
                    </a:cubicBezTo>
                    <a:cubicBezTo>
                      <a:pt x="157" y="829"/>
                      <a:pt x="158" y="829"/>
                      <a:pt x="158" y="829"/>
                    </a:cubicBezTo>
                    <a:cubicBezTo>
                      <a:pt x="158" y="829"/>
                      <a:pt x="162" y="830"/>
                      <a:pt x="162" y="830"/>
                    </a:cubicBezTo>
                    <a:cubicBezTo>
                      <a:pt x="162" y="830"/>
                      <a:pt x="163" y="830"/>
                      <a:pt x="163" y="830"/>
                    </a:cubicBezTo>
                    <a:cubicBezTo>
                      <a:pt x="163" y="830"/>
                      <a:pt x="166" y="830"/>
                      <a:pt x="166" y="830"/>
                    </a:cubicBezTo>
                    <a:cubicBezTo>
                      <a:pt x="166" y="830"/>
                      <a:pt x="169" y="830"/>
                      <a:pt x="169" y="830"/>
                    </a:cubicBezTo>
                    <a:cubicBezTo>
                      <a:pt x="169" y="830"/>
                      <a:pt x="174" y="830"/>
                      <a:pt x="174" y="830"/>
                    </a:cubicBezTo>
                    <a:cubicBezTo>
                      <a:pt x="174" y="830"/>
                      <a:pt x="174" y="830"/>
                      <a:pt x="174" y="830"/>
                    </a:cubicBezTo>
                    <a:cubicBezTo>
                      <a:pt x="174" y="830"/>
                      <a:pt x="179" y="831"/>
                      <a:pt x="179" y="831"/>
                    </a:cubicBezTo>
                    <a:cubicBezTo>
                      <a:pt x="179" y="831"/>
                      <a:pt x="182" y="831"/>
                      <a:pt x="182" y="831"/>
                    </a:cubicBezTo>
                    <a:cubicBezTo>
                      <a:pt x="182" y="831"/>
                      <a:pt x="185" y="831"/>
                      <a:pt x="185" y="831"/>
                    </a:cubicBezTo>
                    <a:cubicBezTo>
                      <a:pt x="185" y="831"/>
                      <a:pt x="186" y="830"/>
                      <a:pt x="186" y="830"/>
                    </a:cubicBezTo>
                    <a:cubicBezTo>
                      <a:pt x="186" y="830"/>
                      <a:pt x="191" y="832"/>
                      <a:pt x="191" y="832"/>
                    </a:cubicBezTo>
                    <a:cubicBezTo>
                      <a:pt x="191" y="832"/>
                      <a:pt x="192" y="832"/>
                      <a:pt x="192" y="832"/>
                    </a:cubicBezTo>
                    <a:cubicBezTo>
                      <a:pt x="192" y="832"/>
                      <a:pt x="196" y="833"/>
                      <a:pt x="196" y="833"/>
                    </a:cubicBezTo>
                    <a:cubicBezTo>
                      <a:pt x="196" y="833"/>
                      <a:pt x="199" y="832"/>
                      <a:pt x="199" y="832"/>
                    </a:cubicBezTo>
                    <a:cubicBezTo>
                      <a:pt x="199" y="832"/>
                      <a:pt x="202" y="833"/>
                      <a:pt x="202" y="833"/>
                    </a:cubicBezTo>
                    <a:cubicBezTo>
                      <a:pt x="202" y="833"/>
                      <a:pt x="203" y="833"/>
                      <a:pt x="203" y="833"/>
                    </a:cubicBezTo>
                    <a:cubicBezTo>
                      <a:pt x="203" y="833"/>
                      <a:pt x="205" y="833"/>
                      <a:pt x="205" y="833"/>
                    </a:cubicBezTo>
                    <a:cubicBezTo>
                      <a:pt x="205" y="833"/>
                      <a:pt x="209" y="833"/>
                      <a:pt x="209" y="833"/>
                    </a:cubicBezTo>
                    <a:cubicBezTo>
                      <a:pt x="209" y="833"/>
                      <a:pt x="211" y="834"/>
                      <a:pt x="211" y="834"/>
                    </a:cubicBezTo>
                    <a:cubicBezTo>
                      <a:pt x="211" y="834"/>
                      <a:pt x="215" y="834"/>
                      <a:pt x="215" y="834"/>
                    </a:cubicBezTo>
                    <a:cubicBezTo>
                      <a:pt x="215" y="834"/>
                      <a:pt x="219" y="834"/>
                      <a:pt x="219" y="834"/>
                    </a:cubicBezTo>
                    <a:cubicBezTo>
                      <a:pt x="219" y="834"/>
                      <a:pt x="220" y="834"/>
                      <a:pt x="220" y="834"/>
                    </a:cubicBezTo>
                    <a:cubicBezTo>
                      <a:pt x="220" y="834"/>
                      <a:pt x="223" y="833"/>
                      <a:pt x="223" y="833"/>
                    </a:cubicBezTo>
                    <a:cubicBezTo>
                      <a:pt x="223" y="833"/>
                      <a:pt x="226" y="834"/>
                      <a:pt x="226" y="834"/>
                    </a:cubicBezTo>
                    <a:cubicBezTo>
                      <a:pt x="226" y="834"/>
                      <a:pt x="231" y="834"/>
                      <a:pt x="231" y="834"/>
                    </a:cubicBezTo>
                    <a:cubicBezTo>
                      <a:pt x="231" y="834"/>
                      <a:pt x="233" y="835"/>
                      <a:pt x="233" y="835"/>
                    </a:cubicBezTo>
                    <a:cubicBezTo>
                      <a:pt x="233" y="835"/>
                      <a:pt x="236" y="834"/>
                      <a:pt x="236" y="834"/>
                    </a:cubicBezTo>
                    <a:cubicBezTo>
                      <a:pt x="236" y="834"/>
                      <a:pt x="237" y="834"/>
                      <a:pt x="237" y="834"/>
                    </a:cubicBezTo>
                    <a:cubicBezTo>
                      <a:pt x="237" y="834"/>
                      <a:pt x="241" y="834"/>
                      <a:pt x="241" y="834"/>
                    </a:cubicBezTo>
                    <a:cubicBezTo>
                      <a:pt x="241" y="834"/>
                      <a:pt x="243" y="834"/>
                      <a:pt x="243" y="834"/>
                    </a:cubicBezTo>
                    <a:cubicBezTo>
                      <a:pt x="243" y="834"/>
                      <a:pt x="245" y="835"/>
                      <a:pt x="245" y="835"/>
                    </a:cubicBezTo>
                    <a:cubicBezTo>
                      <a:pt x="245" y="835"/>
                      <a:pt x="248" y="834"/>
                      <a:pt x="248" y="834"/>
                    </a:cubicBezTo>
                    <a:cubicBezTo>
                      <a:pt x="248" y="834"/>
                      <a:pt x="251" y="834"/>
                      <a:pt x="251" y="834"/>
                    </a:cubicBezTo>
                    <a:cubicBezTo>
                      <a:pt x="251" y="834"/>
                      <a:pt x="254" y="834"/>
                      <a:pt x="254" y="834"/>
                    </a:cubicBezTo>
                    <a:cubicBezTo>
                      <a:pt x="254" y="834"/>
                      <a:pt x="259" y="834"/>
                      <a:pt x="259" y="834"/>
                    </a:cubicBezTo>
                    <a:cubicBezTo>
                      <a:pt x="259" y="834"/>
                      <a:pt x="260" y="835"/>
                      <a:pt x="260" y="835"/>
                    </a:cubicBezTo>
                    <a:cubicBezTo>
                      <a:pt x="260" y="835"/>
                      <a:pt x="263" y="834"/>
                      <a:pt x="263" y="834"/>
                    </a:cubicBezTo>
                    <a:cubicBezTo>
                      <a:pt x="263" y="834"/>
                      <a:pt x="265" y="834"/>
                      <a:pt x="265" y="834"/>
                    </a:cubicBezTo>
                    <a:cubicBezTo>
                      <a:pt x="265" y="834"/>
                      <a:pt x="268" y="835"/>
                      <a:pt x="268" y="835"/>
                    </a:cubicBezTo>
                    <a:cubicBezTo>
                      <a:pt x="268" y="835"/>
                      <a:pt x="272" y="835"/>
                      <a:pt x="272" y="835"/>
                    </a:cubicBezTo>
                    <a:cubicBezTo>
                      <a:pt x="272" y="835"/>
                      <a:pt x="275" y="835"/>
                      <a:pt x="275" y="835"/>
                    </a:cubicBezTo>
                    <a:cubicBezTo>
                      <a:pt x="275" y="835"/>
                      <a:pt x="277" y="834"/>
                      <a:pt x="277" y="834"/>
                    </a:cubicBezTo>
                    <a:cubicBezTo>
                      <a:pt x="277" y="834"/>
                      <a:pt x="279" y="835"/>
                      <a:pt x="279" y="835"/>
                    </a:cubicBezTo>
                    <a:cubicBezTo>
                      <a:pt x="279" y="835"/>
                      <a:pt x="285" y="835"/>
                      <a:pt x="285" y="835"/>
                    </a:cubicBezTo>
                    <a:cubicBezTo>
                      <a:pt x="285" y="835"/>
                      <a:pt x="287" y="835"/>
                      <a:pt x="287" y="835"/>
                    </a:cubicBezTo>
                    <a:cubicBezTo>
                      <a:pt x="287" y="835"/>
                      <a:pt x="288" y="835"/>
                      <a:pt x="288" y="835"/>
                    </a:cubicBezTo>
                    <a:cubicBezTo>
                      <a:pt x="288" y="835"/>
                      <a:pt x="291" y="835"/>
                      <a:pt x="291" y="835"/>
                    </a:cubicBezTo>
                    <a:cubicBezTo>
                      <a:pt x="291" y="835"/>
                      <a:pt x="295" y="835"/>
                      <a:pt x="295" y="835"/>
                    </a:cubicBezTo>
                    <a:cubicBezTo>
                      <a:pt x="295" y="835"/>
                      <a:pt x="296" y="835"/>
                      <a:pt x="296" y="835"/>
                    </a:cubicBezTo>
                    <a:cubicBezTo>
                      <a:pt x="296" y="835"/>
                      <a:pt x="301" y="835"/>
                      <a:pt x="301" y="835"/>
                    </a:cubicBezTo>
                    <a:cubicBezTo>
                      <a:pt x="301" y="835"/>
                      <a:pt x="303" y="835"/>
                      <a:pt x="303" y="835"/>
                    </a:cubicBezTo>
                    <a:cubicBezTo>
                      <a:pt x="303" y="835"/>
                      <a:pt x="305" y="836"/>
                      <a:pt x="305" y="836"/>
                    </a:cubicBezTo>
                    <a:cubicBezTo>
                      <a:pt x="305" y="836"/>
                      <a:pt x="308" y="835"/>
                      <a:pt x="308" y="835"/>
                    </a:cubicBezTo>
                    <a:cubicBezTo>
                      <a:pt x="308" y="835"/>
                      <a:pt x="311" y="836"/>
                      <a:pt x="311" y="836"/>
                    </a:cubicBezTo>
                    <a:cubicBezTo>
                      <a:pt x="311" y="836"/>
                      <a:pt x="315" y="835"/>
                      <a:pt x="315" y="835"/>
                    </a:cubicBezTo>
                    <a:cubicBezTo>
                      <a:pt x="315" y="835"/>
                      <a:pt x="319" y="835"/>
                      <a:pt x="319" y="835"/>
                    </a:cubicBezTo>
                    <a:cubicBezTo>
                      <a:pt x="319" y="835"/>
                      <a:pt x="320" y="836"/>
                      <a:pt x="320" y="836"/>
                    </a:cubicBezTo>
                    <a:cubicBezTo>
                      <a:pt x="320" y="836"/>
                      <a:pt x="323" y="836"/>
                      <a:pt x="323" y="836"/>
                    </a:cubicBezTo>
                    <a:cubicBezTo>
                      <a:pt x="323" y="836"/>
                      <a:pt x="327" y="835"/>
                      <a:pt x="327" y="835"/>
                    </a:cubicBezTo>
                    <a:cubicBezTo>
                      <a:pt x="327" y="835"/>
                      <a:pt x="327" y="835"/>
                      <a:pt x="327" y="835"/>
                    </a:cubicBezTo>
                    <a:cubicBezTo>
                      <a:pt x="327" y="835"/>
                      <a:pt x="331" y="836"/>
                      <a:pt x="331" y="836"/>
                    </a:cubicBezTo>
                    <a:cubicBezTo>
                      <a:pt x="331" y="836"/>
                      <a:pt x="335" y="835"/>
                      <a:pt x="335" y="835"/>
                    </a:cubicBezTo>
                    <a:cubicBezTo>
                      <a:pt x="335" y="835"/>
                      <a:pt x="338" y="836"/>
                      <a:pt x="338" y="836"/>
                    </a:cubicBezTo>
                    <a:cubicBezTo>
                      <a:pt x="338" y="836"/>
                      <a:pt x="340" y="835"/>
                      <a:pt x="340" y="835"/>
                    </a:cubicBezTo>
                    <a:cubicBezTo>
                      <a:pt x="340" y="835"/>
                      <a:pt x="342" y="836"/>
                      <a:pt x="342" y="836"/>
                    </a:cubicBezTo>
                    <a:cubicBezTo>
                      <a:pt x="342" y="836"/>
                      <a:pt x="344" y="835"/>
                      <a:pt x="344" y="835"/>
                    </a:cubicBezTo>
                    <a:cubicBezTo>
                      <a:pt x="344" y="835"/>
                      <a:pt x="346" y="836"/>
                      <a:pt x="346" y="836"/>
                    </a:cubicBezTo>
                    <a:cubicBezTo>
                      <a:pt x="346" y="836"/>
                      <a:pt x="352" y="835"/>
                      <a:pt x="352" y="835"/>
                    </a:cubicBezTo>
                    <a:cubicBezTo>
                      <a:pt x="352" y="835"/>
                      <a:pt x="354" y="836"/>
                      <a:pt x="354" y="836"/>
                    </a:cubicBezTo>
                    <a:cubicBezTo>
                      <a:pt x="354" y="836"/>
                      <a:pt x="357" y="836"/>
                      <a:pt x="357" y="836"/>
                    </a:cubicBezTo>
                    <a:cubicBezTo>
                      <a:pt x="357" y="836"/>
                      <a:pt x="360" y="836"/>
                      <a:pt x="360" y="836"/>
                    </a:cubicBezTo>
                    <a:cubicBezTo>
                      <a:pt x="360" y="836"/>
                      <a:pt x="361" y="836"/>
                      <a:pt x="361" y="836"/>
                    </a:cubicBezTo>
                    <a:cubicBezTo>
                      <a:pt x="361" y="836"/>
                      <a:pt x="365" y="836"/>
                      <a:pt x="365" y="836"/>
                    </a:cubicBezTo>
                    <a:cubicBezTo>
                      <a:pt x="365" y="836"/>
                      <a:pt x="368" y="836"/>
                      <a:pt x="368" y="836"/>
                    </a:cubicBezTo>
                    <a:cubicBezTo>
                      <a:pt x="368" y="836"/>
                      <a:pt x="369" y="836"/>
                      <a:pt x="369" y="836"/>
                    </a:cubicBezTo>
                    <a:cubicBezTo>
                      <a:pt x="369" y="836"/>
                      <a:pt x="372" y="836"/>
                      <a:pt x="372" y="836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7" name="Freeform 156"/>
              <p:cNvSpPr>
                <a:spLocks/>
              </p:cNvSpPr>
              <p:nvPr/>
            </p:nvSpPr>
            <p:spPr bwMode="auto">
              <a:xfrm>
                <a:off x="-4630738" y="2424113"/>
                <a:ext cx="2463800" cy="692150"/>
              </a:xfrm>
              <a:custGeom>
                <a:avLst/>
                <a:gdLst>
                  <a:gd name="T0" fmla="*/ 57 w 4168"/>
                  <a:gd name="T1" fmla="*/ 1170 h 1171"/>
                  <a:gd name="T2" fmla="*/ 125 w 4168"/>
                  <a:gd name="T3" fmla="*/ 1170 h 1171"/>
                  <a:gd name="T4" fmla="*/ 193 w 4168"/>
                  <a:gd name="T5" fmla="*/ 1154 h 1171"/>
                  <a:gd name="T6" fmla="*/ 261 w 4168"/>
                  <a:gd name="T7" fmla="*/ 1169 h 1171"/>
                  <a:gd name="T8" fmla="*/ 329 w 4168"/>
                  <a:gd name="T9" fmla="*/ 1169 h 1171"/>
                  <a:gd name="T10" fmla="*/ 397 w 4168"/>
                  <a:gd name="T11" fmla="*/ 1158 h 1171"/>
                  <a:gd name="T12" fmla="*/ 464 w 4168"/>
                  <a:gd name="T13" fmla="*/ 1129 h 1171"/>
                  <a:gd name="T14" fmla="*/ 531 w 4168"/>
                  <a:gd name="T15" fmla="*/ 1154 h 1171"/>
                  <a:gd name="T16" fmla="*/ 597 w 4168"/>
                  <a:gd name="T17" fmla="*/ 1169 h 1171"/>
                  <a:gd name="T18" fmla="*/ 667 w 4168"/>
                  <a:gd name="T19" fmla="*/ 1168 h 1171"/>
                  <a:gd name="T20" fmla="*/ 736 w 4168"/>
                  <a:gd name="T21" fmla="*/ 1147 h 1171"/>
                  <a:gd name="T22" fmla="*/ 804 w 4168"/>
                  <a:gd name="T23" fmla="*/ 1100 h 1171"/>
                  <a:gd name="T24" fmla="*/ 868 w 4168"/>
                  <a:gd name="T25" fmla="*/ 1167 h 1171"/>
                  <a:gd name="T26" fmla="*/ 940 w 4168"/>
                  <a:gd name="T27" fmla="*/ 1161 h 1171"/>
                  <a:gd name="T28" fmla="*/ 1007 w 4168"/>
                  <a:gd name="T29" fmla="*/ 1159 h 1171"/>
                  <a:gd name="T30" fmla="*/ 1073 w 4168"/>
                  <a:gd name="T31" fmla="*/ 1163 h 1171"/>
                  <a:gd name="T32" fmla="*/ 1143 w 4168"/>
                  <a:gd name="T33" fmla="*/ 1168 h 1171"/>
                  <a:gd name="T34" fmla="*/ 1209 w 4168"/>
                  <a:gd name="T35" fmla="*/ 1170 h 1171"/>
                  <a:gd name="T36" fmla="*/ 1278 w 4168"/>
                  <a:gd name="T37" fmla="*/ 1168 h 1171"/>
                  <a:gd name="T38" fmla="*/ 1346 w 4168"/>
                  <a:gd name="T39" fmla="*/ 1170 h 1171"/>
                  <a:gd name="T40" fmla="*/ 1415 w 4168"/>
                  <a:gd name="T41" fmla="*/ 1170 h 1171"/>
                  <a:gd name="T42" fmla="*/ 1482 w 4168"/>
                  <a:gd name="T43" fmla="*/ 1170 h 1171"/>
                  <a:gd name="T44" fmla="*/ 1548 w 4168"/>
                  <a:gd name="T45" fmla="*/ 1170 h 1171"/>
                  <a:gd name="T46" fmla="*/ 1618 w 4168"/>
                  <a:gd name="T47" fmla="*/ 1170 h 1171"/>
                  <a:gd name="T48" fmla="*/ 1684 w 4168"/>
                  <a:gd name="T49" fmla="*/ 1170 h 1171"/>
                  <a:gd name="T50" fmla="*/ 1750 w 4168"/>
                  <a:gd name="T51" fmla="*/ 1171 h 1171"/>
                  <a:gd name="T52" fmla="*/ 1820 w 4168"/>
                  <a:gd name="T53" fmla="*/ 1169 h 1171"/>
                  <a:gd name="T54" fmla="*/ 1890 w 4168"/>
                  <a:gd name="T55" fmla="*/ 1170 h 1171"/>
                  <a:gd name="T56" fmla="*/ 1957 w 4168"/>
                  <a:gd name="T57" fmla="*/ 1146 h 1171"/>
                  <a:gd name="T58" fmla="*/ 2025 w 4168"/>
                  <a:gd name="T59" fmla="*/ 1167 h 1171"/>
                  <a:gd name="T60" fmla="*/ 2092 w 4168"/>
                  <a:gd name="T61" fmla="*/ 1169 h 1171"/>
                  <a:gd name="T62" fmla="*/ 2161 w 4168"/>
                  <a:gd name="T63" fmla="*/ 1106 h 1171"/>
                  <a:gd name="T64" fmla="*/ 2229 w 4168"/>
                  <a:gd name="T65" fmla="*/ 1171 h 1171"/>
                  <a:gd name="T66" fmla="*/ 2294 w 4168"/>
                  <a:gd name="T67" fmla="*/ 1170 h 1171"/>
                  <a:gd name="T68" fmla="*/ 2365 w 4168"/>
                  <a:gd name="T69" fmla="*/ 1171 h 1171"/>
                  <a:gd name="T70" fmla="*/ 2429 w 4168"/>
                  <a:gd name="T71" fmla="*/ 1170 h 1171"/>
                  <a:gd name="T72" fmla="*/ 2500 w 4168"/>
                  <a:gd name="T73" fmla="*/ 1170 h 1171"/>
                  <a:gd name="T74" fmla="*/ 2568 w 4168"/>
                  <a:gd name="T75" fmla="*/ 1169 h 1171"/>
                  <a:gd name="T76" fmla="*/ 2636 w 4168"/>
                  <a:gd name="T77" fmla="*/ 1171 h 1171"/>
                  <a:gd name="T78" fmla="*/ 2702 w 4168"/>
                  <a:gd name="T79" fmla="*/ 1171 h 1171"/>
                  <a:gd name="T80" fmla="*/ 2772 w 4168"/>
                  <a:gd name="T81" fmla="*/ 1171 h 1171"/>
                  <a:gd name="T82" fmla="*/ 2840 w 4168"/>
                  <a:gd name="T83" fmla="*/ 1171 h 1171"/>
                  <a:gd name="T84" fmla="*/ 2907 w 4168"/>
                  <a:gd name="T85" fmla="*/ 1169 h 1171"/>
                  <a:gd name="T86" fmla="*/ 2973 w 4168"/>
                  <a:gd name="T87" fmla="*/ 1171 h 1171"/>
                  <a:gd name="T88" fmla="*/ 3044 w 4168"/>
                  <a:gd name="T89" fmla="*/ 1166 h 1171"/>
                  <a:gd name="T90" fmla="*/ 3111 w 4168"/>
                  <a:gd name="T91" fmla="*/ 1166 h 1171"/>
                  <a:gd name="T92" fmla="*/ 3178 w 4168"/>
                  <a:gd name="T93" fmla="*/ 1171 h 1171"/>
                  <a:gd name="T94" fmla="*/ 3245 w 4168"/>
                  <a:gd name="T95" fmla="*/ 1171 h 1171"/>
                  <a:gd name="T96" fmla="*/ 3314 w 4168"/>
                  <a:gd name="T97" fmla="*/ 1168 h 1171"/>
                  <a:gd name="T98" fmla="*/ 3380 w 4168"/>
                  <a:gd name="T99" fmla="*/ 1171 h 1171"/>
                  <a:gd name="T100" fmla="*/ 3451 w 4168"/>
                  <a:gd name="T101" fmla="*/ 1167 h 1171"/>
                  <a:gd name="T102" fmla="*/ 3518 w 4168"/>
                  <a:gd name="T103" fmla="*/ 1168 h 1171"/>
                  <a:gd name="T104" fmla="*/ 3586 w 4168"/>
                  <a:gd name="T105" fmla="*/ 1162 h 1171"/>
                  <a:gd name="T106" fmla="*/ 3654 w 4168"/>
                  <a:gd name="T107" fmla="*/ 1077 h 1171"/>
                  <a:gd name="T108" fmla="*/ 3722 w 4168"/>
                  <a:gd name="T109" fmla="*/ 1000 h 1171"/>
                  <a:gd name="T110" fmla="*/ 3790 w 4168"/>
                  <a:gd name="T111" fmla="*/ 1152 h 1171"/>
                  <a:gd name="T112" fmla="*/ 3855 w 4168"/>
                  <a:gd name="T113" fmla="*/ 1163 h 1171"/>
                  <a:gd name="T114" fmla="*/ 3926 w 4168"/>
                  <a:gd name="T115" fmla="*/ 1071 h 1171"/>
                  <a:gd name="T116" fmla="*/ 3993 w 4168"/>
                  <a:gd name="T117" fmla="*/ 1159 h 1171"/>
                  <a:gd name="T118" fmla="*/ 4061 w 4168"/>
                  <a:gd name="T119" fmla="*/ 1150 h 1171"/>
                  <a:gd name="T120" fmla="*/ 4129 w 4168"/>
                  <a:gd name="T121" fmla="*/ 1136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68" h="1171">
                    <a:moveTo>
                      <a:pt x="0" y="1170"/>
                    </a:moveTo>
                    <a:lnTo>
                      <a:pt x="0" y="1170"/>
                    </a:lnTo>
                    <a:cubicBezTo>
                      <a:pt x="0" y="1170"/>
                      <a:pt x="0" y="1170"/>
                      <a:pt x="0" y="1170"/>
                    </a:cubicBezTo>
                    <a:cubicBezTo>
                      <a:pt x="0" y="1170"/>
                      <a:pt x="1" y="1170"/>
                      <a:pt x="1" y="1170"/>
                    </a:cubicBezTo>
                    <a:cubicBezTo>
                      <a:pt x="1" y="1170"/>
                      <a:pt x="5" y="1170"/>
                      <a:pt x="5" y="1170"/>
                    </a:cubicBezTo>
                    <a:cubicBezTo>
                      <a:pt x="5" y="1170"/>
                      <a:pt x="6" y="1170"/>
                      <a:pt x="6" y="1170"/>
                    </a:cubicBezTo>
                    <a:cubicBezTo>
                      <a:pt x="6" y="1170"/>
                      <a:pt x="7" y="1170"/>
                      <a:pt x="7" y="1170"/>
                    </a:cubicBezTo>
                    <a:cubicBezTo>
                      <a:pt x="7" y="1170"/>
                      <a:pt x="9" y="1170"/>
                      <a:pt x="9" y="1170"/>
                    </a:cubicBezTo>
                    <a:cubicBezTo>
                      <a:pt x="9" y="1170"/>
                      <a:pt x="13" y="1170"/>
                      <a:pt x="13" y="1170"/>
                    </a:cubicBezTo>
                    <a:cubicBezTo>
                      <a:pt x="13" y="1170"/>
                      <a:pt x="17" y="1170"/>
                      <a:pt x="17" y="1170"/>
                    </a:cubicBezTo>
                    <a:cubicBezTo>
                      <a:pt x="17" y="1170"/>
                      <a:pt x="18" y="1170"/>
                      <a:pt x="18" y="1170"/>
                    </a:cubicBezTo>
                    <a:cubicBezTo>
                      <a:pt x="18" y="1170"/>
                      <a:pt x="23" y="1170"/>
                      <a:pt x="23" y="1170"/>
                    </a:cubicBezTo>
                    <a:cubicBezTo>
                      <a:pt x="23" y="1170"/>
                      <a:pt x="25" y="1170"/>
                      <a:pt x="25" y="1170"/>
                    </a:cubicBezTo>
                    <a:cubicBezTo>
                      <a:pt x="25" y="1170"/>
                      <a:pt x="26" y="1170"/>
                      <a:pt x="26" y="1170"/>
                    </a:cubicBezTo>
                    <a:cubicBezTo>
                      <a:pt x="26" y="1170"/>
                      <a:pt x="33" y="1170"/>
                      <a:pt x="33" y="1170"/>
                    </a:cubicBezTo>
                    <a:cubicBezTo>
                      <a:pt x="33" y="1170"/>
                      <a:pt x="35" y="1170"/>
                      <a:pt x="35" y="1170"/>
                    </a:cubicBezTo>
                    <a:cubicBezTo>
                      <a:pt x="35" y="1170"/>
                      <a:pt x="36" y="1170"/>
                      <a:pt x="36" y="1170"/>
                    </a:cubicBezTo>
                    <a:cubicBezTo>
                      <a:pt x="36" y="1170"/>
                      <a:pt x="37" y="1170"/>
                      <a:pt x="37" y="1170"/>
                    </a:cubicBezTo>
                    <a:cubicBezTo>
                      <a:pt x="37" y="1170"/>
                      <a:pt x="41" y="1170"/>
                      <a:pt x="41" y="1170"/>
                    </a:cubicBezTo>
                    <a:cubicBezTo>
                      <a:pt x="41" y="1170"/>
                      <a:pt x="42" y="1170"/>
                      <a:pt x="42" y="1170"/>
                    </a:cubicBezTo>
                    <a:cubicBezTo>
                      <a:pt x="42" y="1170"/>
                      <a:pt x="47" y="1170"/>
                      <a:pt x="47" y="1170"/>
                    </a:cubicBezTo>
                    <a:cubicBezTo>
                      <a:pt x="47" y="1170"/>
                      <a:pt x="52" y="1170"/>
                      <a:pt x="52" y="1170"/>
                    </a:cubicBezTo>
                    <a:cubicBezTo>
                      <a:pt x="52" y="1170"/>
                      <a:pt x="55" y="1170"/>
                      <a:pt x="55" y="1170"/>
                    </a:cubicBezTo>
                    <a:cubicBezTo>
                      <a:pt x="55" y="1170"/>
                      <a:pt x="57" y="1170"/>
                      <a:pt x="57" y="1170"/>
                    </a:cubicBezTo>
                    <a:cubicBezTo>
                      <a:pt x="57" y="1170"/>
                      <a:pt x="60" y="1170"/>
                      <a:pt x="60" y="1170"/>
                    </a:cubicBezTo>
                    <a:cubicBezTo>
                      <a:pt x="60" y="1170"/>
                      <a:pt x="61" y="1170"/>
                      <a:pt x="61" y="1170"/>
                    </a:cubicBezTo>
                    <a:cubicBezTo>
                      <a:pt x="61" y="1170"/>
                      <a:pt x="65" y="1170"/>
                      <a:pt x="65" y="1170"/>
                    </a:cubicBezTo>
                    <a:cubicBezTo>
                      <a:pt x="65" y="1170"/>
                      <a:pt x="66" y="1170"/>
                      <a:pt x="66" y="1170"/>
                    </a:cubicBezTo>
                    <a:cubicBezTo>
                      <a:pt x="66" y="1170"/>
                      <a:pt x="69" y="1170"/>
                      <a:pt x="69" y="1170"/>
                    </a:cubicBezTo>
                    <a:cubicBezTo>
                      <a:pt x="69" y="1170"/>
                      <a:pt x="73" y="1170"/>
                      <a:pt x="73" y="1170"/>
                    </a:cubicBezTo>
                    <a:cubicBezTo>
                      <a:pt x="73" y="1170"/>
                      <a:pt x="74" y="1170"/>
                      <a:pt x="74" y="1170"/>
                    </a:cubicBezTo>
                    <a:cubicBezTo>
                      <a:pt x="74" y="1170"/>
                      <a:pt x="77" y="1170"/>
                      <a:pt x="77" y="1170"/>
                    </a:cubicBezTo>
                    <a:cubicBezTo>
                      <a:pt x="77" y="1170"/>
                      <a:pt x="82" y="1170"/>
                      <a:pt x="82" y="1170"/>
                    </a:cubicBezTo>
                    <a:cubicBezTo>
                      <a:pt x="82" y="1170"/>
                      <a:pt x="85" y="1170"/>
                      <a:pt x="85" y="1170"/>
                    </a:cubicBezTo>
                    <a:cubicBezTo>
                      <a:pt x="85" y="1170"/>
                      <a:pt x="86" y="1170"/>
                      <a:pt x="86" y="1170"/>
                    </a:cubicBezTo>
                    <a:cubicBezTo>
                      <a:pt x="86" y="1170"/>
                      <a:pt x="89" y="1170"/>
                      <a:pt x="89" y="1170"/>
                    </a:cubicBezTo>
                    <a:cubicBezTo>
                      <a:pt x="89" y="1170"/>
                      <a:pt x="96" y="1170"/>
                      <a:pt x="96" y="1170"/>
                    </a:cubicBezTo>
                    <a:cubicBezTo>
                      <a:pt x="96" y="1170"/>
                      <a:pt x="97" y="1170"/>
                      <a:pt x="97" y="1170"/>
                    </a:cubicBezTo>
                    <a:cubicBezTo>
                      <a:pt x="97" y="1170"/>
                      <a:pt x="100" y="1170"/>
                      <a:pt x="100" y="1170"/>
                    </a:cubicBezTo>
                    <a:cubicBezTo>
                      <a:pt x="100" y="1170"/>
                      <a:pt x="101" y="1170"/>
                      <a:pt x="101" y="1170"/>
                    </a:cubicBezTo>
                    <a:cubicBezTo>
                      <a:pt x="101" y="1170"/>
                      <a:pt x="103" y="1170"/>
                      <a:pt x="103" y="1170"/>
                    </a:cubicBezTo>
                    <a:cubicBezTo>
                      <a:pt x="103" y="1170"/>
                      <a:pt x="108" y="1170"/>
                      <a:pt x="108" y="1170"/>
                    </a:cubicBezTo>
                    <a:cubicBezTo>
                      <a:pt x="108" y="1170"/>
                      <a:pt x="111" y="1170"/>
                      <a:pt x="111" y="1170"/>
                    </a:cubicBezTo>
                    <a:cubicBezTo>
                      <a:pt x="111" y="1170"/>
                      <a:pt x="113" y="1170"/>
                      <a:pt x="113" y="1170"/>
                    </a:cubicBezTo>
                    <a:cubicBezTo>
                      <a:pt x="113" y="1170"/>
                      <a:pt x="116" y="1170"/>
                      <a:pt x="116" y="1170"/>
                    </a:cubicBezTo>
                    <a:cubicBezTo>
                      <a:pt x="116" y="1170"/>
                      <a:pt x="119" y="1170"/>
                      <a:pt x="119" y="1170"/>
                    </a:cubicBezTo>
                    <a:cubicBezTo>
                      <a:pt x="119" y="1170"/>
                      <a:pt x="121" y="1170"/>
                      <a:pt x="121" y="1170"/>
                    </a:cubicBezTo>
                    <a:cubicBezTo>
                      <a:pt x="121" y="1170"/>
                      <a:pt x="125" y="1170"/>
                      <a:pt x="125" y="1170"/>
                    </a:cubicBezTo>
                    <a:cubicBezTo>
                      <a:pt x="125" y="1170"/>
                      <a:pt x="126" y="1170"/>
                      <a:pt x="126" y="1170"/>
                    </a:cubicBezTo>
                    <a:cubicBezTo>
                      <a:pt x="126" y="1170"/>
                      <a:pt x="128" y="1169"/>
                      <a:pt x="128" y="1169"/>
                    </a:cubicBezTo>
                    <a:cubicBezTo>
                      <a:pt x="128" y="1169"/>
                      <a:pt x="132" y="1170"/>
                      <a:pt x="132" y="1170"/>
                    </a:cubicBezTo>
                    <a:cubicBezTo>
                      <a:pt x="132" y="1170"/>
                      <a:pt x="136" y="1169"/>
                      <a:pt x="136" y="1169"/>
                    </a:cubicBezTo>
                    <a:cubicBezTo>
                      <a:pt x="136" y="1169"/>
                      <a:pt x="139" y="1169"/>
                      <a:pt x="139" y="1169"/>
                    </a:cubicBezTo>
                    <a:cubicBezTo>
                      <a:pt x="139" y="1169"/>
                      <a:pt x="141" y="1169"/>
                      <a:pt x="141" y="1169"/>
                    </a:cubicBezTo>
                    <a:cubicBezTo>
                      <a:pt x="141" y="1169"/>
                      <a:pt x="143" y="1169"/>
                      <a:pt x="143" y="1169"/>
                    </a:cubicBezTo>
                    <a:cubicBezTo>
                      <a:pt x="143" y="1169"/>
                      <a:pt x="145" y="1169"/>
                      <a:pt x="145" y="1169"/>
                    </a:cubicBezTo>
                    <a:cubicBezTo>
                      <a:pt x="145" y="1169"/>
                      <a:pt x="148" y="1169"/>
                      <a:pt x="148" y="1169"/>
                    </a:cubicBezTo>
                    <a:cubicBezTo>
                      <a:pt x="148" y="1169"/>
                      <a:pt x="153" y="1168"/>
                      <a:pt x="153" y="1168"/>
                    </a:cubicBezTo>
                    <a:cubicBezTo>
                      <a:pt x="153" y="1168"/>
                      <a:pt x="155" y="1169"/>
                      <a:pt x="155" y="1169"/>
                    </a:cubicBezTo>
                    <a:cubicBezTo>
                      <a:pt x="155" y="1169"/>
                      <a:pt x="158" y="1168"/>
                      <a:pt x="158" y="1168"/>
                    </a:cubicBezTo>
                    <a:cubicBezTo>
                      <a:pt x="158" y="1168"/>
                      <a:pt x="159" y="1168"/>
                      <a:pt x="159" y="1168"/>
                    </a:cubicBezTo>
                    <a:cubicBezTo>
                      <a:pt x="159" y="1168"/>
                      <a:pt x="164" y="1167"/>
                      <a:pt x="164" y="1167"/>
                    </a:cubicBezTo>
                    <a:cubicBezTo>
                      <a:pt x="164" y="1167"/>
                      <a:pt x="167" y="1168"/>
                      <a:pt x="167" y="1168"/>
                    </a:cubicBezTo>
                    <a:cubicBezTo>
                      <a:pt x="167" y="1168"/>
                      <a:pt x="170" y="1167"/>
                      <a:pt x="170" y="1167"/>
                    </a:cubicBezTo>
                    <a:cubicBezTo>
                      <a:pt x="170" y="1167"/>
                      <a:pt x="171" y="1167"/>
                      <a:pt x="171" y="1167"/>
                    </a:cubicBezTo>
                    <a:cubicBezTo>
                      <a:pt x="171" y="1167"/>
                      <a:pt x="176" y="1164"/>
                      <a:pt x="176" y="1164"/>
                    </a:cubicBezTo>
                    <a:cubicBezTo>
                      <a:pt x="176" y="1164"/>
                      <a:pt x="176" y="1164"/>
                      <a:pt x="176" y="1164"/>
                    </a:cubicBezTo>
                    <a:cubicBezTo>
                      <a:pt x="176" y="1164"/>
                      <a:pt x="182" y="1154"/>
                      <a:pt x="182" y="1154"/>
                    </a:cubicBezTo>
                    <a:cubicBezTo>
                      <a:pt x="182" y="1154"/>
                      <a:pt x="182" y="1153"/>
                      <a:pt x="182" y="1153"/>
                    </a:cubicBezTo>
                    <a:cubicBezTo>
                      <a:pt x="182" y="1153"/>
                      <a:pt x="187" y="1161"/>
                      <a:pt x="187" y="1161"/>
                    </a:cubicBezTo>
                    <a:cubicBezTo>
                      <a:pt x="187" y="1161"/>
                      <a:pt x="188" y="1161"/>
                      <a:pt x="188" y="1161"/>
                    </a:cubicBezTo>
                    <a:cubicBezTo>
                      <a:pt x="188" y="1161"/>
                      <a:pt x="193" y="1154"/>
                      <a:pt x="193" y="1154"/>
                    </a:cubicBezTo>
                    <a:cubicBezTo>
                      <a:pt x="193" y="1154"/>
                      <a:pt x="193" y="1153"/>
                      <a:pt x="193" y="1153"/>
                    </a:cubicBezTo>
                    <a:cubicBezTo>
                      <a:pt x="193" y="1153"/>
                      <a:pt x="197" y="1134"/>
                      <a:pt x="197" y="1134"/>
                    </a:cubicBezTo>
                    <a:cubicBezTo>
                      <a:pt x="197" y="1134"/>
                      <a:pt x="199" y="1140"/>
                      <a:pt x="199" y="1140"/>
                    </a:cubicBezTo>
                    <a:cubicBezTo>
                      <a:pt x="199" y="1140"/>
                      <a:pt x="204" y="1159"/>
                      <a:pt x="204" y="1159"/>
                    </a:cubicBezTo>
                    <a:cubicBezTo>
                      <a:pt x="204" y="1159"/>
                      <a:pt x="205" y="1159"/>
                      <a:pt x="205" y="1159"/>
                    </a:cubicBezTo>
                    <a:cubicBezTo>
                      <a:pt x="205" y="1159"/>
                      <a:pt x="210" y="1150"/>
                      <a:pt x="210" y="1150"/>
                    </a:cubicBezTo>
                    <a:cubicBezTo>
                      <a:pt x="210" y="1150"/>
                      <a:pt x="212" y="1143"/>
                      <a:pt x="212" y="1143"/>
                    </a:cubicBezTo>
                    <a:cubicBezTo>
                      <a:pt x="212" y="1143"/>
                      <a:pt x="216" y="1158"/>
                      <a:pt x="216" y="1158"/>
                    </a:cubicBezTo>
                    <a:cubicBezTo>
                      <a:pt x="216" y="1158"/>
                      <a:pt x="216" y="1159"/>
                      <a:pt x="216" y="1159"/>
                    </a:cubicBezTo>
                    <a:cubicBezTo>
                      <a:pt x="216" y="1159"/>
                      <a:pt x="221" y="1165"/>
                      <a:pt x="221" y="1165"/>
                    </a:cubicBezTo>
                    <a:cubicBezTo>
                      <a:pt x="221" y="1165"/>
                      <a:pt x="222" y="1165"/>
                      <a:pt x="222" y="1165"/>
                    </a:cubicBezTo>
                    <a:cubicBezTo>
                      <a:pt x="222" y="1165"/>
                      <a:pt x="226" y="1164"/>
                      <a:pt x="226" y="1164"/>
                    </a:cubicBezTo>
                    <a:cubicBezTo>
                      <a:pt x="226" y="1164"/>
                      <a:pt x="227" y="1164"/>
                      <a:pt x="227" y="1164"/>
                    </a:cubicBezTo>
                    <a:cubicBezTo>
                      <a:pt x="227" y="1164"/>
                      <a:pt x="233" y="1168"/>
                      <a:pt x="233" y="1168"/>
                    </a:cubicBezTo>
                    <a:cubicBezTo>
                      <a:pt x="233" y="1168"/>
                      <a:pt x="233" y="1168"/>
                      <a:pt x="233" y="1168"/>
                    </a:cubicBezTo>
                    <a:cubicBezTo>
                      <a:pt x="233" y="1168"/>
                      <a:pt x="235" y="1168"/>
                      <a:pt x="235" y="1168"/>
                    </a:cubicBezTo>
                    <a:cubicBezTo>
                      <a:pt x="235" y="1168"/>
                      <a:pt x="238" y="1168"/>
                      <a:pt x="238" y="1168"/>
                    </a:cubicBezTo>
                    <a:cubicBezTo>
                      <a:pt x="238" y="1168"/>
                      <a:pt x="244" y="1169"/>
                      <a:pt x="244" y="1169"/>
                    </a:cubicBezTo>
                    <a:cubicBezTo>
                      <a:pt x="244" y="1169"/>
                      <a:pt x="246" y="1169"/>
                      <a:pt x="246" y="1169"/>
                    </a:cubicBezTo>
                    <a:cubicBezTo>
                      <a:pt x="246" y="1169"/>
                      <a:pt x="250" y="1169"/>
                      <a:pt x="250" y="1169"/>
                    </a:cubicBezTo>
                    <a:cubicBezTo>
                      <a:pt x="250" y="1169"/>
                      <a:pt x="251" y="1169"/>
                      <a:pt x="251" y="1169"/>
                    </a:cubicBezTo>
                    <a:cubicBezTo>
                      <a:pt x="251" y="1169"/>
                      <a:pt x="254" y="1168"/>
                      <a:pt x="254" y="1168"/>
                    </a:cubicBezTo>
                    <a:cubicBezTo>
                      <a:pt x="254" y="1168"/>
                      <a:pt x="256" y="1169"/>
                      <a:pt x="256" y="1169"/>
                    </a:cubicBezTo>
                    <a:cubicBezTo>
                      <a:pt x="256" y="1169"/>
                      <a:pt x="261" y="1169"/>
                      <a:pt x="261" y="1169"/>
                    </a:cubicBezTo>
                    <a:cubicBezTo>
                      <a:pt x="261" y="1169"/>
                      <a:pt x="262" y="1169"/>
                      <a:pt x="262" y="1169"/>
                    </a:cubicBezTo>
                    <a:cubicBezTo>
                      <a:pt x="262" y="1169"/>
                      <a:pt x="266" y="1169"/>
                      <a:pt x="266" y="1169"/>
                    </a:cubicBezTo>
                    <a:cubicBezTo>
                      <a:pt x="266" y="1169"/>
                      <a:pt x="267" y="1169"/>
                      <a:pt x="267" y="1169"/>
                    </a:cubicBezTo>
                    <a:cubicBezTo>
                      <a:pt x="267" y="1169"/>
                      <a:pt x="271" y="1170"/>
                      <a:pt x="271" y="1170"/>
                    </a:cubicBezTo>
                    <a:cubicBezTo>
                      <a:pt x="271" y="1170"/>
                      <a:pt x="275" y="1169"/>
                      <a:pt x="275" y="1169"/>
                    </a:cubicBezTo>
                    <a:cubicBezTo>
                      <a:pt x="275" y="1169"/>
                      <a:pt x="276" y="1170"/>
                      <a:pt x="276" y="1170"/>
                    </a:cubicBezTo>
                    <a:cubicBezTo>
                      <a:pt x="276" y="1170"/>
                      <a:pt x="280" y="1169"/>
                      <a:pt x="280" y="1169"/>
                    </a:cubicBezTo>
                    <a:cubicBezTo>
                      <a:pt x="280" y="1169"/>
                      <a:pt x="283" y="1170"/>
                      <a:pt x="283" y="1170"/>
                    </a:cubicBezTo>
                    <a:cubicBezTo>
                      <a:pt x="283" y="1170"/>
                      <a:pt x="284" y="1170"/>
                      <a:pt x="284" y="1170"/>
                    </a:cubicBezTo>
                    <a:cubicBezTo>
                      <a:pt x="284" y="1170"/>
                      <a:pt x="287" y="1169"/>
                      <a:pt x="287" y="1169"/>
                    </a:cubicBezTo>
                    <a:cubicBezTo>
                      <a:pt x="287" y="1169"/>
                      <a:pt x="290" y="1170"/>
                      <a:pt x="290" y="1170"/>
                    </a:cubicBezTo>
                    <a:cubicBezTo>
                      <a:pt x="290" y="1170"/>
                      <a:pt x="294" y="1170"/>
                      <a:pt x="294" y="1170"/>
                    </a:cubicBezTo>
                    <a:cubicBezTo>
                      <a:pt x="294" y="1170"/>
                      <a:pt x="297" y="1170"/>
                      <a:pt x="297" y="1170"/>
                    </a:cubicBezTo>
                    <a:cubicBezTo>
                      <a:pt x="297" y="1170"/>
                      <a:pt x="298" y="1169"/>
                      <a:pt x="298" y="1169"/>
                    </a:cubicBezTo>
                    <a:cubicBezTo>
                      <a:pt x="298" y="1169"/>
                      <a:pt x="304" y="1170"/>
                      <a:pt x="304" y="1170"/>
                    </a:cubicBezTo>
                    <a:cubicBezTo>
                      <a:pt x="304" y="1170"/>
                      <a:pt x="306" y="1169"/>
                      <a:pt x="306" y="1169"/>
                    </a:cubicBezTo>
                    <a:cubicBezTo>
                      <a:pt x="306" y="1169"/>
                      <a:pt x="310" y="1170"/>
                      <a:pt x="310" y="1170"/>
                    </a:cubicBezTo>
                    <a:cubicBezTo>
                      <a:pt x="310" y="1170"/>
                      <a:pt x="311" y="1169"/>
                      <a:pt x="311" y="1169"/>
                    </a:cubicBezTo>
                    <a:cubicBezTo>
                      <a:pt x="311" y="1169"/>
                      <a:pt x="313" y="1169"/>
                      <a:pt x="313" y="1169"/>
                    </a:cubicBezTo>
                    <a:cubicBezTo>
                      <a:pt x="313" y="1169"/>
                      <a:pt x="314" y="1170"/>
                      <a:pt x="314" y="1170"/>
                    </a:cubicBezTo>
                    <a:cubicBezTo>
                      <a:pt x="314" y="1170"/>
                      <a:pt x="320" y="1170"/>
                      <a:pt x="320" y="1170"/>
                    </a:cubicBezTo>
                    <a:cubicBezTo>
                      <a:pt x="320" y="1170"/>
                      <a:pt x="322" y="1169"/>
                      <a:pt x="322" y="1169"/>
                    </a:cubicBezTo>
                    <a:cubicBezTo>
                      <a:pt x="322" y="1169"/>
                      <a:pt x="327" y="1170"/>
                      <a:pt x="327" y="1170"/>
                    </a:cubicBezTo>
                    <a:cubicBezTo>
                      <a:pt x="327" y="1170"/>
                      <a:pt x="329" y="1169"/>
                      <a:pt x="329" y="1169"/>
                    </a:cubicBezTo>
                    <a:cubicBezTo>
                      <a:pt x="329" y="1169"/>
                      <a:pt x="329" y="1169"/>
                      <a:pt x="329" y="1169"/>
                    </a:cubicBezTo>
                    <a:cubicBezTo>
                      <a:pt x="329" y="1169"/>
                      <a:pt x="334" y="1170"/>
                      <a:pt x="334" y="1170"/>
                    </a:cubicBezTo>
                    <a:cubicBezTo>
                      <a:pt x="334" y="1170"/>
                      <a:pt x="335" y="1170"/>
                      <a:pt x="335" y="1170"/>
                    </a:cubicBezTo>
                    <a:cubicBezTo>
                      <a:pt x="335" y="1170"/>
                      <a:pt x="340" y="1169"/>
                      <a:pt x="340" y="1169"/>
                    </a:cubicBezTo>
                    <a:cubicBezTo>
                      <a:pt x="340" y="1169"/>
                      <a:pt x="342" y="1169"/>
                      <a:pt x="342" y="1169"/>
                    </a:cubicBezTo>
                    <a:cubicBezTo>
                      <a:pt x="342" y="1169"/>
                      <a:pt x="344" y="1169"/>
                      <a:pt x="344" y="1169"/>
                    </a:cubicBezTo>
                    <a:cubicBezTo>
                      <a:pt x="344" y="1169"/>
                      <a:pt x="348" y="1169"/>
                      <a:pt x="348" y="1169"/>
                    </a:cubicBezTo>
                    <a:cubicBezTo>
                      <a:pt x="348" y="1169"/>
                      <a:pt x="350" y="1169"/>
                      <a:pt x="350" y="1169"/>
                    </a:cubicBezTo>
                    <a:cubicBezTo>
                      <a:pt x="350" y="1169"/>
                      <a:pt x="352" y="1169"/>
                      <a:pt x="352" y="1169"/>
                    </a:cubicBezTo>
                    <a:cubicBezTo>
                      <a:pt x="352" y="1169"/>
                      <a:pt x="357" y="1168"/>
                      <a:pt x="357" y="1168"/>
                    </a:cubicBezTo>
                    <a:cubicBezTo>
                      <a:pt x="357" y="1168"/>
                      <a:pt x="359" y="1168"/>
                      <a:pt x="359" y="1168"/>
                    </a:cubicBezTo>
                    <a:cubicBezTo>
                      <a:pt x="359" y="1168"/>
                      <a:pt x="360" y="1169"/>
                      <a:pt x="360" y="1169"/>
                    </a:cubicBezTo>
                    <a:cubicBezTo>
                      <a:pt x="360" y="1169"/>
                      <a:pt x="363" y="1168"/>
                      <a:pt x="363" y="1168"/>
                    </a:cubicBezTo>
                    <a:cubicBezTo>
                      <a:pt x="363" y="1168"/>
                      <a:pt x="368" y="1168"/>
                      <a:pt x="368" y="1168"/>
                    </a:cubicBezTo>
                    <a:cubicBezTo>
                      <a:pt x="368" y="1168"/>
                      <a:pt x="369" y="1168"/>
                      <a:pt x="369" y="1168"/>
                    </a:cubicBezTo>
                    <a:cubicBezTo>
                      <a:pt x="369" y="1168"/>
                      <a:pt x="374" y="1167"/>
                      <a:pt x="374" y="1167"/>
                    </a:cubicBezTo>
                    <a:cubicBezTo>
                      <a:pt x="374" y="1167"/>
                      <a:pt x="377" y="1167"/>
                      <a:pt x="377" y="1167"/>
                    </a:cubicBezTo>
                    <a:cubicBezTo>
                      <a:pt x="377" y="1167"/>
                      <a:pt x="379" y="1166"/>
                      <a:pt x="379" y="1166"/>
                    </a:cubicBezTo>
                    <a:cubicBezTo>
                      <a:pt x="379" y="1166"/>
                      <a:pt x="380" y="1166"/>
                      <a:pt x="380" y="1166"/>
                    </a:cubicBezTo>
                    <a:cubicBezTo>
                      <a:pt x="380" y="1166"/>
                      <a:pt x="385" y="1165"/>
                      <a:pt x="385" y="1165"/>
                    </a:cubicBezTo>
                    <a:cubicBezTo>
                      <a:pt x="385" y="1165"/>
                      <a:pt x="385" y="1165"/>
                      <a:pt x="385" y="1165"/>
                    </a:cubicBezTo>
                    <a:cubicBezTo>
                      <a:pt x="385" y="1165"/>
                      <a:pt x="391" y="1163"/>
                      <a:pt x="391" y="1163"/>
                    </a:cubicBezTo>
                    <a:cubicBezTo>
                      <a:pt x="391" y="1163"/>
                      <a:pt x="391" y="1163"/>
                      <a:pt x="391" y="1163"/>
                    </a:cubicBezTo>
                    <a:cubicBezTo>
                      <a:pt x="391" y="1163"/>
                      <a:pt x="397" y="1158"/>
                      <a:pt x="397" y="1158"/>
                    </a:cubicBezTo>
                    <a:cubicBezTo>
                      <a:pt x="397" y="1158"/>
                      <a:pt x="397" y="1158"/>
                      <a:pt x="397" y="1158"/>
                    </a:cubicBezTo>
                    <a:cubicBezTo>
                      <a:pt x="397" y="1158"/>
                      <a:pt x="402" y="1143"/>
                      <a:pt x="402" y="1143"/>
                    </a:cubicBezTo>
                    <a:cubicBezTo>
                      <a:pt x="402" y="1143"/>
                      <a:pt x="403" y="1141"/>
                      <a:pt x="403" y="1141"/>
                    </a:cubicBezTo>
                    <a:cubicBezTo>
                      <a:pt x="403" y="1141"/>
                      <a:pt x="408" y="1075"/>
                      <a:pt x="408" y="1075"/>
                    </a:cubicBezTo>
                    <a:cubicBezTo>
                      <a:pt x="408" y="1075"/>
                      <a:pt x="409" y="1070"/>
                      <a:pt x="409" y="1070"/>
                    </a:cubicBezTo>
                    <a:cubicBezTo>
                      <a:pt x="409" y="1070"/>
                      <a:pt x="414" y="1123"/>
                      <a:pt x="414" y="1123"/>
                    </a:cubicBezTo>
                    <a:cubicBezTo>
                      <a:pt x="414" y="1123"/>
                      <a:pt x="414" y="1126"/>
                      <a:pt x="414" y="1126"/>
                    </a:cubicBezTo>
                    <a:cubicBezTo>
                      <a:pt x="414" y="1126"/>
                      <a:pt x="419" y="1158"/>
                      <a:pt x="419" y="1158"/>
                    </a:cubicBezTo>
                    <a:cubicBezTo>
                      <a:pt x="419" y="1158"/>
                      <a:pt x="419" y="1159"/>
                      <a:pt x="419" y="1159"/>
                    </a:cubicBezTo>
                    <a:cubicBezTo>
                      <a:pt x="419" y="1159"/>
                      <a:pt x="425" y="1164"/>
                      <a:pt x="425" y="1164"/>
                    </a:cubicBezTo>
                    <a:cubicBezTo>
                      <a:pt x="425" y="1164"/>
                      <a:pt x="425" y="1164"/>
                      <a:pt x="425" y="1164"/>
                    </a:cubicBezTo>
                    <a:cubicBezTo>
                      <a:pt x="425" y="1164"/>
                      <a:pt x="431" y="1166"/>
                      <a:pt x="431" y="1166"/>
                    </a:cubicBezTo>
                    <a:cubicBezTo>
                      <a:pt x="431" y="1166"/>
                      <a:pt x="432" y="1166"/>
                      <a:pt x="432" y="1166"/>
                    </a:cubicBezTo>
                    <a:cubicBezTo>
                      <a:pt x="432" y="1166"/>
                      <a:pt x="434" y="1166"/>
                      <a:pt x="434" y="1166"/>
                    </a:cubicBezTo>
                    <a:cubicBezTo>
                      <a:pt x="434" y="1166"/>
                      <a:pt x="437" y="1166"/>
                      <a:pt x="437" y="1166"/>
                    </a:cubicBezTo>
                    <a:cubicBezTo>
                      <a:pt x="437" y="1166"/>
                      <a:pt x="442" y="1165"/>
                      <a:pt x="442" y="1165"/>
                    </a:cubicBezTo>
                    <a:cubicBezTo>
                      <a:pt x="442" y="1165"/>
                      <a:pt x="442" y="1165"/>
                      <a:pt x="442" y="1165"/>
                    </a:cubicBezTo>
                    <a:cubicBezTo>
                      <a:pt x="442" y="1165"/>
                      <a:pt x="447" y="1163"/>
                      <a:pt x="447" y="1163"/>
                    </a:cubicBezTo>
                    <a:cubicBezTo>
                      <a:pt x="447" y="1163"/>
                      <a:pt x="448" y="1163"/>
                      <a:pt x="448" y="1163"/>
                    </a:cubicBezTo>
                    <a:cubicBezTo>
                      <a:pt x="448" y="1163"/>
                      <a:pt x="453" y="1158"/>
                      <a:pt x="453" y="1158"/>
                    </a:cubicBezTo>
                    <a:cubicBezTo>
                      <a:pt x="453" y="1158"/>
                      <a:pt x="453" y="1157"/>
                      <a:pt x="453" y="1157"/>
                    </a:cubicBezTo>
                    <a:cubicBezTo>
                      <a:pt x="453" y="1157"/>
                      <a:pt x="459" y="1129"/>
                      <a:pt x="459" y="1129"/>
                    </a:cubicBezTo>
                    <a:cubicBezTo>
                      <a:pt x="459" y="1129"/>
                      <a:pt x="462" y="1105"/>
                      <a:pt x="462" y="1105"/>
                    </a:cubicBezTo>
                    <a:cubicBezTo>
                      <a:pt x="462" y="1105"/>
                      <a:pt x="464" y="1129"/>
                      <a:pt x="464" y="1129"/>
                    </a:cubicBezTo>
                    <a:cubicBezTo>
                      <a:pt x="464" y="1129"/>
                      <a:pt x="465" y="1131"/>
                      <a:pt x="465" y="1131"/>
                    </a:cubicBezTo>
                    <a:cubicBezTo>
                      <a:pt x="465" y="1131"/>
                      <a:pt x="469" y="1149"/>
                      <a:pt x="469" y="1149"/>
                    </a:cubicBezTo>
                    <a:cubicBezTo>
                      <a:pt x="469" y="1149"/>
                      <a:pt x="470" y="1148"/>
                      <a:pt x="470" y="1148"/>
                    </a:cubicBezTo>
                    <a:cubicBezTo>
                      <a:pt x="470" y="1148"/>
                      <a:pt x="476" y="1113"/>
                      <a:pt x="476" y="1113"/>
                    </a:cubicBezTo>
                    <a:cubicBezTo>
                      <a:pt x="476" y="1113"/>
                      <a:pt x="477" y="1111"/>
                      <a:pt x="477" y="1111"/>
                    </a:cubicBezTo>
                    <a:cubicBezTo>
                      <a:pt x="477" y="1111"/>
                      <a:pt x="481" y="1149"/>
                      <a:pt x="481" y="1149"/>
                    </a:cubicBezTo>
                    <a:cubicBezTo>
                      <a:pt x="481" y="1149"/>
                      <a:pt x="482" y="1151"/>
                      <a:pt x="482" y="1151"/>
                    </a:cubicBezTo>
                    <a:cubicBezTo>
                      <a:pt x="482" y="1151"/>
                      <a:pt x="487" y="1163"/>
                      <a:pt x="487" y="1163"/>
                    </a:cubicBezTo>
                    <a:cubicBezTo>
                      <a:pt x="487" y="1163"/>
                      <a:pt x="487" y="1163"/>
                      <a:pt x="487" y="1163"/>
                    </a:cubicBezTo>
                    <a:cubicBezTo>
                      <a:pt x="487" y="1163"/>
                      <a:pt x="492" y="1166"/>
                      <a:pt x="492" y="1166"/>
                    </a:cubicBezTo>
                    <a:cubicBezTo>
                      <a:pt x="492" y="1166"/>
                      <a:pt x="493" y="1166"/>
                      <a:pt x="493" y="1166"/>
                    </a:cubicBezTo>
                    <a:cubicBezTo>
                      <a:pt x="493" y="1166"/>
                      <a:pt x="498" y="1167"/>
                      <a:pt x="498" y="1167"/>
                    </a:cubicBezTo>
                    <a:cubicBezTo>
                      <a:pt x="498" y="1167"/>
                      <a:pt x="499" y="1167"/>
                      <a:pt x="499" y="1167"/>
                    </a:cubicBezTo>
                    <a:cubicBezTo>
                      <a:pt x="499" y="1167"/>
                      <a:pt x="504" y="1168"/>
                      <a:pt x="504" y="1168"/>
                    </a:cubicBezTo>
                    <a:cubicBezTo>
                      <a:pt x="504" y="1168"/>
                      <a:pt x="506" y="1168"/>
                      <a:pt x="506" y="1168"/>
                    </a:cubicBezTo>
                    <a:cubicBezTo>
                      <a:pt x="506" y="1168"/>
                      <a:pt x="509" y="1168"/>
                      <a:pt x="509" y="1168"/>
                    </a:cubicBezTo>
                    <a:cubicBezTo>
                      <a:pt x="509" y="1168"/>
                      <a:pt x="511" y="1168"/>
                      <a:pt x="511" y="1168"/>
                    </a:cubicBezTo>
                    <a:cubicBezTo>
                      <a:pt x="511" y="1168"/>
                      <a:pt x="513" y="1168"/>
                      <a:pt x="513" y="1168"/>
                    </a:cubicBezTo>
                    <a:cubicBezTo>
                      <a:pt x="513" y="1168"/>
                      <a:pt x="516" y="1168"/>
                      <a:pt x="516" y="1168"/>
                    </a:cubicBezTo>
                    <a:cubicBezTo>
                      <a:pt x="516" y="1168"/>
                      <a:pt x="520" y="1168"/>
                      <a:pt x="520" y="1168"/>
                    </a:cubicBezTo>
                    <a:cubicBezTo>
                      <a:pt x="520" y="1168"/>
                      <a:pt x="521" y="1168"/>
                      <a:pt x="521" y="1168"/>
                    </a:cubicBezTo>
                    <a:cubicBezTo>
                      <a:pt x="521" y="1168"/>
                      <a:pt x="527" y="1165"/>
                      <a:pt x="527" y="1165"/>
                    </a:cubicBezTo>
                    <a:cubicBezTo>
                      <a:pt x="527" y="1165"/>
                      <a:pt x="527" y="1165"/>
                      <a:pt x="527" y="1165"/>
                    </a:cubicBezTo>
                    <a:cubicBezTo>
                      <a:pt x="527" y="1165"/>
                      <a:pt x="531" y="1154"/>
                      <a:pt x="531" y="1154"/>
                    </a:cubicBezTo>
                    <a:cubicBezTo>
                      <a:pt x="531" y="1154"/>
                      <a:pt x="533" y="1159"/>
                      <a:pt x="533" y="1159"/>
                    </a:cubicBezTo>
                    <a:cubicBezTo>
                      <a:pt x="533" y="1159"/>
                      <a:pt x="538" y="1167"/>
                      <a:pt x="538" y="1167"/>
                    </a:cubicBezTo>
                    <a:cubicBezTo>
                      <a:pt x="538" y="1167"/>
                      <a:pt x="539" y="1167"/>
                      <a:pt x="539" y="1167"/>
                    </a:cubicBezTo>
                    <a:cubicBezTo>
                      <a:pt x="539" y="1167"/>
                      <a:pt x="544" y="1162"/>
                      <a:pt x="544" y="1162"/>
                    </a:cubicBezTo>
                    <a:cubicBezTo>
                      <a:pt x="544" y="1162"/>
                      <a:pt x="546" y="1156"/>
                      <a:pt x="546" y="1156"/>
                    </a:cubicBezTo>
                    <a:cubicBezTo>
                      <a:pt x="546" y="1156"/>
                      <a:pt x="549" y="1164"/>
                      <a:pt x="549" y="1164"/>
                    </a:cubicBezTo>
                    <a:cubicBezTo>
                      <a:pt x="549" y="1164"/>
                      <a:pt x="549" y="1165"/>
                      <a:pt x="549" y="1165"/>
                    </a:cubicBezTo>
                    <a:cubicBezTo>
                      <a:pt x="549" y="1165"/>
                      <a:pt x="555" y="1168"/>
                      <a:pt x="555" y="1168"/>
                    </a:cubicBezTo>
                    <a:cubicBezTo>
                      <a:pt x="555" y="1168"/>
                      <a:pt x="555" y="1169"/>
                      <a:pt x="555" y="1169"/>
                    </a:cubicBezTo>
                    <a:cubicBezTo>
                      <a:pt x="555" y="1169"/>
                      <a:pt x="560" y="1169"/>
                      <a:pt x="560" y="1169"/>
                    </a:cubicBezTo>
                    <a:cubicBezTo>
                      <a:pt x="560" y="1169"/>
                      <a:pt x="563" y="1169"/>
                      <a:pt x="563" y="1169"/>
                    </a:cubicBezTo>
                    <a:cubicBezTo>
                      <a:pt x="563" y="1169"/>
                      <a:pt x="566" y="1169"/>
                      <a:pt x="566" y="1169"/>
                    </a:cubicBezTo>
                    <a:cubicBezTo>
                      <a:pt x="566" y="1169"/>
                      <a:pt x="568" y="1169"/>
                      <a:pt x="568" y="1169"/>
                    </a:cubicBezTo>
                    <a:cubicBezTo>
                      <a:pt x="568" y="1169"/>
                      <a:pt x="570" y="1170"/>
                      <a:pt x="570" y="1170"/>
                    </a:cubicBezTo>
                    <a:cubicBezTo>
                      <a:pt x="570" y="1170"/>
                      <a:pt x="574" y="1170"/>
                      <a:pt x="574" y="1170"/>
                    </a:cubicBezTo>
                    <a:cubicBezTo>
                      <a:pt x="574" y="1170"/>
                      <a:pt x="575" y="1169"/>
                      <a:pt x="575" y="1169"/>
                    </a:cubicBezTo>
                    <a:cubicBezTo>
                      <a:pt x="575" y="1169"/>
                      <a:pt x="580" y="1169"/>
                      <a:pt x="580" y="1169"/>
                    </a:cubicBezTo>
                    <a:cubicBezTo>
                      <a:pt x="580" y="1169"/>
                      <a:pt x="583" y="1170"/>
                      <a:pt x="583" y="1170"/>
                    </a:cubicBezTo>
                    <a:cubicBezTo>
                      <a:pt x="583" y="1170"/>
                      <a:pt x="584" y="1169"/>
                      <a:pt x="584" y="1169"/>
                    </a:cubicBezTo>
                    <a:cubicBezTo>
                      <a:pt x="584" y="1169"/>
                      <a:pt x="589" y="1170"/>
                      <a:pt x="589" y="1170"/>
                    </a:cubicBezTo>
                    <a:cubicBezTo>
                      <a:pt x="589" y="1170"/>
                      <a:pt x="592" y="1170"/>
                      <a:pt x="592" y="1170"/>
                    </a:cubicBezTo>
                    <a:cubicBezTo>
                      <a:pt x="592" y="1170"/>
                      <a:pt x="594" y="1169"/>
                      <a:pt x="594" y="1169"/>
                    </a:cubicBezTo>
                    <a:cubicBezTo>
                      <a:pt x="594" y="1169"/>
                      <a:pt x="596" y="1169"/>
                      <a:pt x="596" y="1169"/>
                    </a:cubicBezTo>
                    <a:cubicBezTo>
                      <a:pt x="596" y="1169"/>
                      <a:pt x="597" y="1169"/>
                      <a:pt x="597" y="1169"/>
                    </a:cubicBezTo>
                    <a:cubicBezTo>
                      <a:pt x="597" y="1169"/>
                      <a:pt x="601" y="1169"/>
                      <a:pt x="601" y="1169"/>
                    </a:cubicBezTo>
                    <a:cubicBezTo>
                      <a:pt x="601" y="1169"/>
                      <a:pt x="605" y="1170"/>
                      <a:pt x="605" y="1170"/>
                    </a:cubicBezTo>
                    <a:cubicBezTo>
                      <a:pt x="605" y="1170"/>
                      <a:pt x="609" y="1170"/>
                      <a:pt x="609" y="1170"/>
                    </a:cubicBezTo>
                    <a:cubicBezTo>
                      <a:pt x="609" y="1170"/>
                      <a:pt x="611" y="1169"/>
                      <a:pt x="611" y="1169"/>
                    </a:cubicBezTo>
                    <a:cubicBezTo>
                      <a:pt x="611" y="1169"/>
                      <a:pt x="616" y="1169"/>
                      <a:pt x="616" y="1169"/>
                    </a:cubicBezTo>
                    <a:cubicBezTo>
                      <a:pt x="616" y="1169"/>
                      <a:pt x="617" y="1169"/>
                      <a:pt x="617" y="1169"/>
                    </a:cubicBezTo>
                    <a:cubicBezTo>
                      <a:pt x="617" y="1169"/>
                      <a:pt x="621" y="1169"/>
                      <a:pt x="621" y="1169"/>
                    </a:cubicBezTo>
                    <a:cubicBezTo>
                      <a:pt x="621" y="1169"/>
                      <a:pt x="622" y="1169"/>
                      <a:pt x="622" y="1169"/>
                    </a:cubicBezTo>
                    <a:cubicBezTo>
                      <a:pt x="622" y="1169"/>
                      <a:pt x="625" y="1169"/>
                      <a:pt x="625" y="1169"/>
                    </a:cubicBezTo>
                    <a:cubicBezTo>
                      <a:pt x="625" y="1169"/>
                      <a:pt x="629" y="1169"/>
                      <a:pt x="629" y="1169"/>
                    </a:cubicBezTo>
                    <a:cubicBezTo>
                      <a:pt x="629" y="1169"/>
                      <a:pt x="629" y="1170"/>
                      <a:pt x="629" y="1170"/>
                    </a:cubicBezTo>
                    <a:cubicBezTo>
                      <a:pt x="629" y="1170"/>
                      <a:pt x="634" y="1169"/>
                      <a:pt x="634" y="1169"/>
                    </a:cubicBezTo>
                    <a:cubicBezTo>
                      <a:pt x="634" y="1169"/>
                      <a:pt x="636" y="1169"/>
                      <a:pt x="636" y="1169"/>
                    </a:cubicBezTo>
                    <a:cubicBezTo>
                      <a:pt x="636" y="1169"/>
                      <a:pt x="637" y="1169"/>
                      <a:pt x="637" y="1169"/>
                    </a:cubicBezTo>
                    <a:cubicBezTo>
                      <a:pt x="637" y="1169"/>
                      <a:pt x="642" y="1169"/>
                      <a:pt x="642" y="1169"/>
                    </a:cubicBezTo>
                    <a:cubicBezTo>
                      <a:pt x="642" y="1169"/>
                      <a:pt x="645" y="1169"/>
                      <a:pt x="645" y="1169"/>
                    </a:cubicBezTo>
                    <a:cubicBezTo>
                      <a:pt x="645" y="1169"/>
                      <a:pt x="647" y="1169"/>
                      <a:pt x="647" y="1169"/>
                    </a:cubicBezTo>
                    <a:cubicBezTo>
                      <a:pt x="647" y="1169"/>
                      <a:pt x="649" y="1169"/>
                      <a:pt x="649" y="1169"/>
                    </a:cubicBezTo>
                    <a:cubicBezTo>
                      <a:pt x="649" y="1169"/>
                      <a:pt x="653" y="1169"/>
                      <a:pt x="653" y="1169"/>
                    </a:cubicBezTo>
                    <a:cubicBezTo>
                      <a:pt x="653" y="1169"/>
                      <a:pt x="655" y="1168"/>
                      <a:pt x="655" y="1168"/>
                    </a:cubicBezTo>
                    <a:cubicBezTo>
                      <a:pt x="655" y="1168"/>
                      <a:pt x="657" y="1168"/>
                      <a:pt x="657" y="1168"/>
                    </a:cubicBezTo>
                    <a:cubicBezTo>
                      <a:pt x="657" y="1168"/>
                      <a:pt x="662" y="1168"/>
                      <a:pt x="662" y="1168"/>
                    </a:cubicBezTo>
                    <a:cubicBezTo>
                      <a:pt x="662" y="1168"/>
                      <a:pt x="665" y="1168"/>
                      <a:pt x="665" y="1168"/>
                    </a:cubicBezTo>
                    <a:cubicBezTo>
                      <a:pt x="665" y="1168"/>
                      <a:pt x="667" y="1168"/>
                      <a:pt x="667" y="1168"/>
                    </a:cubicBezTo>
                    <a:cubicBezTo>
                      <a:pt x="667" y="1168"/>
                      <a:pt x="670" y="1168"/>
                      <a:pt x="670" y="1168"/>
                    </a:cubicBezTo>
                    <a:cubicBezTo>
                      <a:pt x="670" y="1168"/>
                      <a:pt x="672" y="1168"/>
                      <a:pt x="672" y="1168"/>
                    </a:cubicBezTo>
                    <a:cubicBezTo>
                      <a:pt x="672" y="1168"/>
                      <a:pt x="676" y="1168"/>
                      <a:pt x="676" y="1168"/>
                    </a:cubicBezTo>
                    <a:cubicBezTo>
                      <a:pt x="676" y="1168"/>
                      <a:pt x="678" y="1168"/>
                      <a:pt x="678" y="1168"/>
                    </a:cubicBezTo>
                    <a:cubicBezTo>
                      <a:pt x="678" y="1168"/>
                      <a:pt x="681" y="1168"/>
                      <a:pt x="681" y="1168"/>
                    </a:cubicBezTo>
                    <a:cubicBezTo>
                      <a:pt x="681" y="1168"/>
                      <a:pt x="683" y="1168"/>
                      <a:pt x="683" y="1168"/>
                    </a:cubicBezTo>
                    <a:cubicBezTo>
                      <a:pt x="683" y="1168"/>
                      <a:pt x="690" y="1168"/>
                      <a:pt x="690" y="1168"/>
                    </a:cubicBezTo>
                    <a:cubicBezTo>
                      <a:pt x="690" y="1168"/>
                      <a:pt x="691" y="1168"/>
                      <a:pt x="691" y="1168"/>
                    </a:cubicBezTo>
                    <a:cubicBezTo>
                      <a:pt x="691" y="1168"/>
                      <a:pt x="691" y="1168"/>
                      <a:pt x="691" y="1168"/>
                    </a:cubicBezTo>
                    <a:cubicBezTo>
                      <a:pt x="691" y="1168"/>
                      <a:pt x="696" y="1168"/>
                      <a:pt x="696" y="1168"/>
                    </a:cubicBezTo>
                    <a:cubicBezTo>
                      <a:pt x="696" y="1168"/>
                      <a:pt x="697" y="1168"/>
                      <a:pt x="697" y="1168"/>
                    </a:cubicBezTo>
                    <a:cubicBezTo>
                      <a:pt x="697" y="1168"/>
                      <a:pt x="702" y="1167"/>
                      <a:pt x="702" y="1167"/>
                    </a:cubicBezTo>
                    <a:cubicBezTo>
                      <a:pt x="702" y="1167"/>
                      <a:pt x="703" y="1167"/>
                      <a:pt x="703" y="1167"/>
                    </a:cubicBezTo>
                    <a:cubicBezTo>
                      <a:pt x="703" y="1167"/>
                      <a:pt x="708" y="1166"/>
                      <a:pt x="708" y="1166"/>
                    </a:cubicBezTo>
                    <a:cubicBezTo>
                      <a:pt x="708" y="1166"/>
                      <a:pt x="708" y="1166"/>
                      <a:pt x="708" y="1166"/>
                    </a:cubicBezTo>
                    <a:cubicBezTo>
                      <a:pt x="708" y="1166"/>
                      <a:pt x="713" y="1164"/>
                      <a:pt x="713" y="1164"/>
                    </a:cubicBezTo>
                    <a:cubicBezTo>
                      <a:pt x="713" y="1164"/>
                      <a:pt x="714" y="1164"/>
                      <a:pt x="714" y="1164"/>
                    </a:cubicBezTo>
                    <a:cubicBezTo>
                      <a:pt x="714" y="1164"/>
                      <a:pt x="719" y="1160"/>
                      <a:pt x="719" y="1160"/>
                    </a:cubicBezTo>
                    <a:cubicBezTo>
                      <a:pt x="719" y="1160"/>
                      <a:pt x="719" y="1160"/>
                      <a:pt x="719" y="1160"/>
                    </a:cubicBezTo>
                    <a:cubicBezTo>
                      <a:pt x="719" y="1160"/>
                      <a:pt x="725" y="1145"/>
                      <a:pt x="725" y="1145"/>
                    </a:cubicBezTo>
                    <a:cubicBezTo>
                      <a:pt x="725" y="1145"/>
                      <a:pt x="725" y="1144"/>
                      <a:pt x="725" y="1144"/>
                    </a:cubicBezTo>
                    <a:cubicBezTo>
                      <a:pt x="725" y="1144"/>
                      <a:pt x="729" y="1121"/>
                      <a:pt x="729" y="1121"/>
                    </a:cubicBezTo>
                    <a:cubicBezTo>
                      <a:pt x="729" y="1121"/>
                      <a:pt x="730" y="1122"/>
                      <a:pt x="730" y="1122"/>
                    </a:cubicBezTo>
                    <a:cubicBezTo>
                      <a:pt x="730" y="1122"/>
                      <a:pt x="736" y="1147"/>
                      <a:pt x="736" y="1147"/>
                    </a:cubicBezTo>
                    <a:cubicBezTo>
                      <a:pt x="736" y="1147"/>
                      <a:pt x="737" y="1147"/>
                      <a:pt x="737" y="1147"/>
                    </a:cubicBezTo>
                    <a:cubicBezTo>
                      <a:pt x="737" y="1147"/>
                      <a:pt x="742" y="1127"/>
                      <a:pt x="742" y="1127"/>
                    </a:cubicBezTo>
                    <a:cubicBezTo>
                      <a:pt x="742" y="1127"/>
                      <a:pt x="742" y="1125"/>
                      <a:pt x="742" y="1125"/>
                    </a:cubicBezTo>
                    <a:cubicBezTo>
                      <a:pt x="742" y="1125"/>
                      <a:pt x="745" y="1105"/>
                      <a:pt x="745" y="1105"/>
                    </a:cubicBezTo>
                    <a:cubicBezTo>
                      <a:pt x="745" y="1105"/>
                      <a:pt x="747" y="1115"/>
                      <a:pt x="747" y="1115"/>
                    </a:cubicBezTo>
                    <a:cubicBezTo>
                      <a:pt x="747" y="1115"/>
                      <a:pt x="753" y="1154"/>
                      <a:pt x="753" y="1154"/>
                    </a:cubicBezTo>
                    <a:cubicBezTo>
                      <a:pt x="753" y="1154"/>
                      <a:pt x="753" y="1154"/>
                      <a:pt x="753" y="1154"/>
                    </a:cubicBezTo>
                    <a:cubicBezTo>
                      <a:pt x="753" y="1154"/>
                      <a:pt x="759" y="1161"/>
                      <a:pt x="759" y="1161"/>
                    </a:cubicBezTo>
                    <a:cubicBezTo>
                      <a:pt x="759" y="1161"/>
                      <a:pt x="759" y="1161"/>
                      <a:pt x="759" y="1161"/>
                    </a:cubicBezTo>
                    <a:cubicBezTo>
                      <a:pt x="759" y="1161"/>
                      <a:pt x="764" y="1163"/>
                      <a:pt x="764" y="1163"/>
                    </a:cubicBezTo>
                    <a:cubicBezTo>
                      <a:pt x="764" y="1163"/>
                      <a:pt x="764" y="1163"/>
                      <a:pt x="764" y="1163"/>
                    </a:cubicBezTo>
                    <a:cubicBezTo>
                      <a:pt x="764" y="1163"/>
                      <a:pt x="769" y="1163"/>
                      <a:pt x="769" y="1163"/>
                    </a:cubicBezTo>
                    <a:cubicBezTo>
                      <a:pt x="769" y="1163"/>
                      <a:pt x="770" y="1163"/>
                      <a:pt x="770" y="1163"/>
                    </a:cubicBezTo>
                    <a:cubicBezTo>
                      <a:pt x="770" y="1163"/>
                      <a:pt x="776" y="1164"/>
                      <a:pt x="776" y="1164"/>
                    </a:cubicBezTo>
                    <a:cubicBezTo>
                      <a:pt x="776" y="1164"/>
                      <a:pt x="776" y="1164"/>
                      <a:pt x="776" y="1164"/>
                    </a:cubicBezTo>
                    <a:cubicBezTo>
                      <a:pt x="776" y="1164"/>
                      <a:pt x="781" y="1163"/>
                      <a:pt x="781" y="1163"/>
                    </a:cubicBezTo>
                    <a:cubicBezTo>
                      <a:pt x="781" y="1163"/>
                      <a:pt x="781" y="1163"/>
                      <a:pt x="781" y="1163"/>
                    </a:cubicBezTo>
                    <a:cubicBezTo>
                      <a:pt x="781" y="1163"/>
                      <a:pt x="787" y="1161"/>
                      <a:pt x="787" y="1161"/>
                    </a:cubicBezTo>
                    <a:cubicBezTo>
                      <a:pt x="787" y="1161"/>
                      <a:pt x="787" y="1160"/>
                      <a:pt x="787" y="1160"/>
                    </a:cubicBezTo>
                    <a:cubicBezTo>
                      <a:pt x="787" y="1160"/>
                      <a:pt x="792" y="1157"/>
                      <a:pt x="792" y="1157"/>
                    </a:cubicBezTo>
                    <a:cubicBezTo>
                      <a:pt x="792" y="1157"/>
                      <a:pt x="793" y="1156"/>
                      <a:pt x="793" y="1156"/>
                    </a:cubicBezTo>
                    <a:cubicBezTo>
                      <a:pt x="793" y="1156"/>
                      <a:pt x="798" y="1146"/>
                      <a:pt x="798" y="1146"/>
                    </a:cubicBezTo>
                    <a:cubicBezTo>
                      <a:pt x="798" y="1146"/>
                      <a:pt x="798" y="1146"/>
                      <a:pt x="798" y="1146"/>
                    </a:cubicBezTo>
                    <a:cubicBezTo>
                      <a:pt x="798" y="1146"/>
                      <a:pt x="804" y="1100"/>
                      <a:pt x="804" y="1100"/>
                    </a:cubicBezTo>
                    <a:cubicBezTo>
                      <a:pt x="804" y="1100"/>
                      <a:pt x="804" y="1097"/>
                      <a:pt x="804" y="1097"/>
                    </a:cubicBezTo>
                    <a:cubicBezTo>
                      <a:pt x="804" y="1097"/>
                      <a:pt x="808" y="1066"/>
                      <a:pt x="808" y="1066"/>
                    </a:cubicBezTo>
                    <a:cubicBezTo>
                      <a:pt x="808" y="1066"/>
                      <a:pt x="810" y="1080"/>
                      <a:pt x="810" y="1080"/>
                    </a:cubicBezTo>
                    <a:cubicBezTo>
                      <a:pt x="810" y="1080"/>
                      <a:pt x="814" y="1106"/>
                      <a:pt x="814" y="1106"/>
                    </a:cubicBezTo>
                    <a:cubicBezTo>
                      <a:pt x="814" y="1106"/>
                      <a:pt x="815" y="1100"/>
                      <a:pt x="815" y="1100"/>
                    </a:cubicBezTo>
                    <a:cubicBezTo>
                      <a:pt x="815" y="1100"/>
                      <a:pt x="821" y="1004"/>
                      <a:pt x="821" y="1004"/>
                    </a:cubicBezTo>
                    <a:cubicBezTo>
                      <a:pt x="821" y="1004"/>
                      <a:pt x="822" y="991"/>
                      <a:pt x="822" y="991"/>
                    </a:cubicBezTo>
                    <a:cubicBezTo>
                      <a:pt x="822" y="991"/>
                      <a:pt x="826" y="1084"/>
                      <a:pt x="826" y="1084"/>
                    </a:cubicBezTo>
                    <a:cubicBezTo>
                      <a:pt x="826" y="1084"/>
                      <a:pt x="827" y="1089"/>
                      <a:pt x="827" y="1089"/>
                    </a:cubicBezTo>
                    <a:cubicBezTo>
                      <a:pt x="827" y="1089"/>
                      <a:pt x="832" y="1138"/>
                      <a:pt x="832" y="1138"/>
                    </a:cubicBezTo>
                    <a:cubicBezTo>
                      <a:pt x="832" y="1138"/>
                      <a:pt x="833" y="1139"/>
                      <a:pt x="833" y="1139"/>
                    </a:cubicBezTo>
                    <a:cubicBezTo>
                      <a:pt x="833" y="1139"/>
                      <a:pt x="838" y="1116"/>
                      <a:pt x="838" y="1116"/>
                    </a:cubicBezTo>
                    <a:cubicBezTo>
                      <a:pt x="838" y="1116"/>
                      <a:pt x="839" y="1113"/>
                      <a:pt x="839" y="1113"/>
                    </a:cubicBezTo>
                    <a:cubicBezTo>
                      <a:pt x="839" y="1113"/>
                      <a:pt x="843" y="1147"/>
                      <a:pt x="843" y="1147"/>
                    </a:cubicBezTo>
                    <a:cubicBezTo>
                      <a:pt x="843" y="1147"/>
                      <a:pt x="844" y="1148"/>
                      <a:pt x="844" y="1148"/>
                    </a:cubicBezTo>
                    <a:cubicBezTo>
                      <a:pt x="844" y="1148"/>
                      <a:pt x="849" y="1161"/>
                      <a:pt x="849" y="1161"/>
                    </a:cubicBezTo>
                    <a:cubicBezTo>
                      <a:pt x="849" y="1161"/>
                      <a:pt x="849" y="1161"/>
                      <a:pt x="849" y="1161"/>
                    </a:cubicBezTo>
                    <a:cubicBezTo>
                      <a:pt x="849" y="1161"/>
                      <a:pt x="855" y="1164"/>
                      <a:pt x="855" y="1164"/>
                    </a:cubicBezTo>
                    <a:cubicBezTo>
                      <a:pt x="855" y="1164"/>
                      <a:pt x="855" y="1164"/>
                      <a:pt x="855" y="1164"/>
                    </a:cubicBezTo>
                    <a:cubicBezTo>
                      <a:pt x="855" y="1164"/>
                      <a:pt x="860" y="1166"/>
                      <a:pt x="860" y="1166"/>
                    </a:cubicBezTo>
                    <a:cubicBezTo>
                      <a:pt x="860" y="1166"/>
                      <a:pt x="862" y="1166"/>
                      <a:pt x="862" y="1166"/>
                    </a:cubicBezTo>
                    <a:cubicBezTo>
                      <a:pt x="862" y="1166"/>
                      <a:pt x="865" y="1166"/>
                      <a:pt x="865" y="1166"/>
                    </a:cubicBezTo>
                    <a:cubicBezTo>
                      <a:pt x="865" y="1166"/>
                      <a:pt x="867" y="1166"/>
                      <a:pt x="867" y="1166"/>
                    </a:cubicBezTo>
                    <a:cubicBezTo>
                      <a:pt x="867" y="1166"/>
                      <a:pt x="868" y="1167"/>
                      <a:pt x="868" y="1167"/>
                    </a:cubicBezTo>
                    <a:cubicBezTo>
                      <a:pt x="868" y="1167"/>
                      <a:pt x="875" y="1167"/>
                      <a:pt x="875" y="1167"/>
                    </a:cubicBezTo>
                    <a:cubicBezTo>
                      <a:pt x="875" y="1167"/>
                      <a:pt x="876" y="1167"/>
                      <a:pt x="876" y="1167"/>
                    </a:cubicBezTo>
                    <a:cubicBezTo>
                      <a:pt x="876" y="1167"/>
                      <a:pt x="881" y="1167"/>
                      <a:pt x="881" y="1167"/>
                    </a:cubicBezTo>
                    <a:cubicBezTo>
                      <a:pt x="881" y="1167"/>
                      <a:pt x="883" y="1167"/>
                      <a:pt x="883" y="1167"/>
                    </a:cubicBezTo>
                    <a:cubicBezTo>
                      <a:pt x="883" y="1167"/>
                      <a:pt x="888" y="1167"/>
                      <a:pt x="888" y="1167"/>
                    </a:cubicBezTo>
                    <a:cubicBezTo>
                      <a:pt x="888" y="1167"/>
                      <a:pt x="889" y="1166"/>
                      <a:pt x="889" y="1166"/>
                    </a:cubicBezTo>
                    <a:cubicBezTo>
                      <a:pt x="889" y="1166"/>
                      <a:pt x="890" y="1166"/>
                      <a:pt x="890" y="1166"/>
                    </a:cubicBezTo>
                    <a:cubicBezTo>
                      <a:pt x="890" y="1166"/>
                      <a:pt x="894" y="1166"/>
                      <a:pt x="894" y="1166"/>
                    </a:cubicBezTo>
                    <a:cubicBezTo>
                      <a:pt x="894" y="1166"/>
                      <a:pt x="895" y="1166"/>
                      <a:pt x="895" y="1166"/>
                    </a:cubicBezTo>
                    <a:cubicBezTo>
                      <a:pt x="895" y="1166"/>
                      <a:pt x="896" y="1166"/>
                      <a:pt x="896" y="1166"/>
                    </a:cubicBezTo>
                    <a:cubicBezTo>
                      <a:pt x="896" y="1166"/>
                      <a:pt x="900" y="1166"/>
                      <a:pt x="900" y="1166"/>
                    </a:cubicBezTo>
                    <a:cubicBezTo>
                      <a:pt x="900" y="1166"/>
                      <a:pt x="904" y="1166"/>
                      <a:pt x="904" y="1166"/>
                    </a:cubicBezTo>
                    <a:cubicBezTo>
                      <a:pt x="904" y="1166"/>
                      <a:pt x="906" y="1166"/>
                      <a:pt x="906" y="1166"/>
                    </a:cubicBezTo>
                    <a:cubicBezTo>
                      <a:pt x="906" y="1166"/>
                      <a:pt x="910" y="1165"/>
                      <a:pt x="910" y="1165"/>
                    </a:cubicBezTo>
                    <a:cubicBezTo>
                      <a:pt x="910" y="1165"/>
                      <a:pt x="912" y="1166"/>
                      <a:pt x="912" y="1166"/>
                    </a:cubicBezTo>
                    <a:cubicBezTo>
                      <a:pt x="912" y="1166"/>
                      <a:pt x="917" y="1165"/>
                      <a:pt x="917" y="1165"/>
                    </a:cubicBezTo>
                    <a:cubicBezTo>
                      <a:pt x="917" y="1165"/>
                      <a:pt x="918" y="1165"/>
                      <a:pt x="918" y="1165"/>
                    </a:cubicBezTo>
                    <a:cubicBezTo>
                      <a:pt x="918" y="1165"/>
                      <a:pt x="920" y="1165"/>
                      <a:pt x="920" y="1165"/>
                    </a:cubicBezTo>
                    <a:cubicBezTo>
                      <a:pt x="920" y="1165"/>
                      <a:pt x="923" y="1165"/>
                      <a:pt x="923" y="1165"/>
                    </a:cubicBezTo>
                    <a:cubicBezTo>
                      <a:pt x="923" y="1165"/>
                      <a:pt x="928" y="1164"/>
                      <a:pt x="928" y="1164"/>
                    </a:cubicBezTo>
                    <a:cubicBezTo>
                      <a:pt x="928" y="1164"/>
                      <a:pt x="928" y="1164"/>
                      <a:pt x="928" y="1164"/>
                    </a:cubicBezTo>
                    <a:cubicBezTo>
                      <a:pt x="928" y="1164"/>
                      <a:pt x="934" y="1164"/>
                      <a:pt x="934" y="1164"/>
                    </a:cubicBezTo>
                    <a:cubicBezTo>
                      <a:pt x="934" y="1164"/>
                      <a:pt x="934" y="1163"/>
                      <a:pt x="934" y="1163"/>
                    </a:cubicBezTo>
                    <a:cubicBezTo>
                      <a:pt x="934" y="1163"/>
                      <a:pt x="940" y="1161"/>
                      <a:pt x="940" y="1161"/>
                    </a:cubicBezTo>
                    <a:cubicBezTo>
                      <a:pt x="940" y="1161"/>
                      <a:pt x="940" y="1161"/>
                      <a:pt x="940" y="1161"/>
                    </a:cubicBezTo>
                    <a:cubicBezTo>
                      <a:pt x="940" y="1161"/>
                      <a:pt x="945" y="1158"/>
                      <a:pt x="945" y="1158"/>
                    </a:cubicBezTo>
                    <a:cubicBezTo>
                      <a:pt x="945" y="1158"/>
                      <a:pt x="945" y="1158"/>
                      <a:pt x="945" y="1158"/>
                    </a:cubicBezTo>
                    <a:cubicBezTo>
                      <a:pt x="945" y="1158"/>
                      <a:pt x="951" y="1148"/>
                      <a:pt x="951" y="1148"/>
                    </a:cubicBezTo>
                    <a:cubicBezTo>
                      <a:pt x="951" y="1148"/>
                      <a:pt x="951" y="1147"/>
                      <a:pt x="951" y="1147"/>
                    </a:cubicBezTo>
                    <a:cubicBezTo>
                      <a:pt x="951" y="1147"/>
                      <a:pt x="956" y="1110"/>
                      <a:pt x="956" y="1110"/>
                    </a:cubicBezTo>
                    <a:cubicBezTo>
                      <a:pt x="956" y="1110"/>
                      <a:pt x="957" y="1109"/>
                      <a:pt x="957" y="1109"/>
                    </a:cubicBezTo>
                    <a:cubicBezTo>
                      <a:pt x="957" y="1109"/>
                      <a:pt x="962" y="1127"/>
                      <a:pt x="962" y="1127"/>
                    </a:cubicBezTo>
                    <a:cubicBezTo>
                      <a:pt x="962" y="1127"/>
                      <a:pt x="963" y="1127"/>
                      <a:pt x="963" y="1127"/>
                    </a:cubicBezTo>
                    <a:cubicBezTo>
                      <a:pt x="963" y="1127"/>
                      <a:pt x="968" y="1091"/>
                      <a:pt x="968" y="1091"/>
                    </a:cubicBezTo>
                    <a:cubicBezTo>
                      <a:pt x="968" y="1091"/>
                      <a:pt x="968" y="1088"/>
                      <a:pt x="968" y="1088"/>
                    </a:cubicBezTo>
                    <a:cubicBezTo>
                      <a:pt x="968" y="1088"/>
                      <a:pt x="971" y="1055"/>
                      <a:pt x="971" y="1055"/>
                    </a:cubicBezTo>
                    <a:cubicBezTo>
                      <a:pt x="971" y="1055"/>
                      <a:pt x="974" y="1084"/>
                      <a:pt x="974" y="1084"/>
                    </a:cubicBezTo>
                    <a:cubicBezTo>
                      <a:pt x="974" y="1084"/>
                      <a:pt x="979" y="1129"/>
                      <a:pt x="979" y="1129"/>
                    </a:cubicBezTo>
                    <a:cubicBezTo>
                      <a:pt x="979" y="1129"/>
                      <a:pt x="979" y="1129"/>
                      <a:pt x="979" y="1129"/>
                    </a:cubicBezTo>
                    <a:cubicBezTo>
                      <a:pt x="979" y="1129"/>
                      <a:pt x="985" y="1100"/>
                      <a:pt x="985" y="1100"/>
                    </a:cubicBezTo>
                    <a:cubicBezTo>
                      <a:pt x="985" y="1100"/>
                      <a:pt x="985" y="1100"/>
                      <a:pt x="985" y="1100"/>
                    </a:cubicBezTo>
                    <a:cubicBezTo>
                      <a:pt x="985" y="1100"/>
                      <a:pt x="990" y="1143"/>
                      <a:pt x="990" y="1143"/>
                    </a:cubicBezTo>
                    <a:cubicBezTo>
                      <a:pt x="990" y="1143"/>
                      <a:pt x="991" y="1144"/>
                      <a:pt x="991" y="1144"/>
                    </a:cubicBezTo>
                    <a:cubicBezTo>
                      <a:pt x="991" y="1144"/>
                      <a:pt x="996" y="1158"/>
                      <a:pt x="996" y="1158"/>
                    </a:cubicBezTo>
                    <a:cubicBezTo>
                      <a:pt x="996" y="1158"/>
                      <a:pt x="996" y="1158"/>
                      <a:pt x="996" y="1158"/>
                    </a:cubicBezTo>
                    <a:cubicBezTo>
                      <a:pt x="996" y="1158"/>
                      <a:pt x="1001" y="1160"/>
                      <a:pt x="1001" y="1160"/>
                    </a:cubicBezTo>
                    <a:cubicBezTo>
                      <a:pt x="1001" y="1160"/>
                      <a:pt x="1003" y="1160"/>
                      <a:pt x="1003" y="1160"/>
                    </a:cubicBezTo>
                    <a:cubicBezTo>
                      <a:pt x="1003" y="1160"/>
                      <a:pt x="1007" y="1159"/>
                      <a:pt x="1007" y="1159"/>
                    </a:cubicBezTo>
                    <a:cubicBezTo>
                      <a:pt x="1007" y="1159"/>
                      <a:pt x="1008" y="1159"/>
                      <a:pt x="1008" y="1159"/>
                    </a:cubicBezTo>
                    <a:cubicBezTo>
                      <a:pt x="1008" y="1159"/>
                      <a:pt x="1013" y="1152"/>
                      <a:pt x="1013" y="1152"/>
                    </a:cubicBezTo>
                    <a:cubicBezTo>
                      <a:pt x="1013" y="1152"/>
                      <a:pt x="1015" y="1152"/>
                      <a:pt x="1015" y="1152"/>
                    </a:cubicBezTo>
                    <a:cubicBezTo>
                      <a:pt x="1015" y="1152"/>
                      <a:pt x="1019" y="1149"/>
                      <a:pt x="1019" y="1149"/>
                    </a:cubicBezTo>
                    <a:cubicBezTo>
                      <a:pt x="1019" y="1149"/>
                      <a:pt x="1019" y="1148"/>
                      <a:pt x="1019" y="1148"/>
                    </a:cubicBezTo>
                    <a:cubicBezTo>
                      <a:pt x="1019" y="1148"/>
                      <a:pt x="1024" y="1117"/>
                      <a:pt x="1024" y="1117"/>
                    </a:cubicBezTo>
                    <a:cubicBezTo>
                      <a:pt x="1024" y="1117"/>
                      <a:pt x="1027" y="1107"/>
                      <a:pt x="1027" y="1107"/>
                    </a:cubicBezTo>
                    <a:cubicBezTo>
                      <a:pt x="1027" y="1107"/>
                      <a:pt x="1030" y="1119"/>
                      <a:pt x="1030" y="1119"/>
                    </a:cubicBezTo>
                    <a:cubicBezTo>
                      <a:pt x="1030" y="1119"/>
                      <a:pt x="1032" y="1125"/>
                      <a:pt x="1032" y="1125"/>
                    </a:cubicBezTo>
                    <a:cubicBezTo>
                      <a:pt x="1032" y="1125"/>
                      <a:pt x="1036" y="1118"/>
                      <a:pt x="1036" y="1118"/>
                    </a:cubicBezTo>
                    <a:cubicBezTo>
                      <a:pt x="1036" y="1118"/>
                      <a:pt x="1036" y="1117"/>
                      <a:pt x="1036" y="1117"/>
                    </a:cubicBezTo>
                    <a:cubicBezTo>
                      <a:pt x="1036" y="1117"/>
                      <a:pt x="1039" y="1105"/>
                      <a:pt x="1039" y="1105"/>
                    </a:cubicBezTo>
                    <a:cubicBezTo>
                      <a:pt x="1039" y="1105"/>
                      <a:pt x="1042" y="1118"/>
                      <a:pt x="1042" y="1118"/>
                    </a:cubicBezTo>
                    <a:cubicBezTo>
                      <a:pt x="1042" y="1118"/>
                      <a:pt x="1045" y="1129"/>
                      <a:pt x="1045" y="1129"/>
                    </a:cubicBezTo>
                    <a:cubicBezTo>
                      <a:pt x="1045" y="1129"/>
                      <a:pt x="1048" y="1125"/>
                      <a:pt x="1048" y="1125"/>
                    </a:cubicBezTo>
                    <a:cubicBezTo>
                      <a:pt x="1048" y="1125"/>
                      <a:pt x="1053" y="1131"/>
                      <a:pt x="1053" y="1131"/>
                    </a:cubicBezTo>
                    <a:cubicBezTo>
                      <a:pt x="1053" y="1131"/>
                      <a:pt x="1053" y="1132"/>
                      <a:pt x="1053" y="1132"/>
                    </a:cubicBezTo>
                    <a:cubicBezTo>
                      <a:pt x="1053" y="1132"/>
                      <a:pt x="1058" y="1152"/>
                      <a:pt x="1058" y="1152"/>
                    </a:cubicBezTo>
                    <a:cubicBezTo>
                      <a:pt x="1058" y="1152"/>
                      <a:pt x="1059" y="1152"/>
                      <a:pt x="1059" y="1152"/>
                    </a:cubicBezTo>
                    <a:cubicBezTo>
                      <a:pt x="1059" y="1152"/>
                      <a:pt x="1064" y="1140"/>
                      <a:pt x="1064" y="1140"/>
                    </a:cubicBezTo>
                    <a:cubicBezTo>
                      <a:pt x="1064" y="1140"/>
                      <a:pt x="1064" y="1141"/>
                      <a:pt x="1064" y="1141"/>
                    </a:cubicBezTo>
                    <a:cubicBezTo>
                      <a:pt x="1064" y="1141"/>
                      <a:pt x="1070" y="1162"/>
                      <a:pt x="1070" y="1162"/>
                    </a:cubicBezTo>
                    <a:cubicBezTo>
                      <a:pt x="1070" y="1162"/>
                      <a:pt x="1070" y="1162"/>
                      <a:pt x="1070" y="1162"/>
                    </a:cubicBezTo>
                    <a:cubicBezTo>
                      <a:pt x="1070" y="1162"/>
                      <a:pt x="1073" y="1163"/>
                      <a:pt x="1073" y="1163"/>
                    </a:cubicBezTo>
                    <a:cubicBezTo>
                      <a:pt x="1073" y="1163"/>
                      <a:pt x="1075" y="1162"/>
                      <a:pt x="1075" y="1162"/>
                    </a:cubicBezTo>
                    <a:cubicBezTo>
                      <a:pt x="1075" y="1162"/>
                      <a:pt x="1080" y="1156"/>
                      <a:pt x="1080" y="1156"/>
                    </a:cubicBezTo>
                    <a:cubicBezTo>
                      <a:pt x="1080" y="1156"/>
                      <a:pt x="1081" y="1159"/>
                      <a:pt x="1081" y="1159"/>
                    </a:cubicBezTo>
                    <a:cubicBezTo>
                      <a:pt x="1081" y="1159"/>
                      <a:pt x="1087" y="1167"/>
                      <a:pt x="1087" y="1167"/>
                    </a:cubicBezTo>
                    <a:cubicBezTo>
                      <a:pt x="1087" y="1167"/>
                      <a:pt x="1087" y="1167"/>
                      <a:pt x="1087" y="1167"/>
                    </a:cubicBezTo>
                    <a:cubicBezTo>
                      <a:pt x="1087" y="1167"/>
                      <a:pt x="1092" y="1168"/>
                      <a:pt x="1092" y="1168"/>
                    </a:cubicBezTo>
                    <a:cubicBezTo>
                      <a:pt x="1092" y="1168"/>
                      <a:pt x="1094" y="1168"/>
                      <a:pt x="1094" y="1168"/>
                    </a:cubicBezTo>
                    <a:cubicBezTo>
                      <a:pt x="1094" y="1168"/>
                      <a:pt x="1098" y="1168"/>
                      <a:pt x="1098" y="1168"/>
                    </a:cubicBezTo>
                    <a:cubicBezTo>
                      <a:pt x="1098" y="1168"/>
                      <a:pt x="1100" y="1168"/>
                      <a:pt x="1100" y="1168"/>
                    </a:cubicBezTo>
                    <a:cubicBezTo>
                      <a:pt x="1100" y="1168"/>
                      <a:pt x="1102" y="1168"/>
                      <a:pt x="1102" y="1168"/>
                    </a:cubicBezTo>
                    <a:cubicBezTo>
                      <a:pt x="1102" y="1168"/>
                      <a:pt x="1106" y="1168"/>
                      <a:pt x="1106" y="1168"/>
                    </a:cubicBezTo>
                    <a:cubicBezTo>
                      <a:pt x="1106" y="1168"/>
                      <a:pt x="1109" y="1168"/>
                      <a:pt x="1109" y="1168"/>
                    </a:cubicBezTo>
                    <a:cubicBezTo>
                      <a:pt x="1109" y="1168"/>
                      <a:pt x="1109" y="1168"/>
                      <a:pt x="1109" y="1168"/>
                    </a:cubicBezTo>
                    <a:cubicBezTo>
                      <a:pt x="1109" y="1168"/>
                      <a:pt x="1112" y="1169"/>
                      <a:pt x="1112" y="1169"/>
                    </a:cubicBezTo>
                    <a:cubicBezTo>
                      <a:pt x="1112" y="1169"/>
                      <a:pt x="1117" y="1168"/>
                      <a:pt x="1117" y="1168"/>
                    </a:cubicBezTo>
                    <a:cubicBezTo>
                      <a:pt x="1117" y="1168"/>
                      <a:pt x="1119" y="1169"/>
                      <a:pt x="1119" y="1169"/>
                    </a:cubicBezTo>
                    <a:cubicBezTo>
                      <a:pt x="1119" y="1169"/>
                      <a:pt x="1123" y="1168"/>
                      <a:pt x="1123" y="1168"/>
                    </a:cubicBezTo>
                    <a:cubicBezTo>
                      <a:pt x="1123" y="1168"/>
                      <a:pt x="1126" y="1169"/>
                      <a:pt x="1126" y="1169"/>
                    </a:cubicBezTo>
                    <a:cubicBezTo>
                      <a:pt x="1126" y="1169"/>
                      <a:pt x="1127" y="1169"/>
                      <a:pt x="1127" y="1169"/>
                    </a:cubicBezTo>
                    <a:cubicBezTo>
                      <a:pt x="1127" y="1169"/>
                      <a:pt x="1130" y="1168"/>
                      <a:pt x="1130" y="1168"/>
                    </a:cubicBezTo>
                    <a:cubicBezTo>
                      <a:pt x="1130" y="1168"/>
                      <a:pt x="1133" y="1168"/>
                      <a:pt x="1133" y="1168"/>
                    </a:cubicBezTo>
                    <a:cubicBezTo>
                      <a:pt x="1133" y="1168"/>
                      <a:pt x="1137" y="1168"/>
                      <a:pt x="1137" y="1168"/>
                    </a:cubicBezTo>
                    <a:cubicBezTo>
                      <a:pt x="1137" y="1168"/>
                      <a:pt x="1138" y="1168"/>
                      <a:pt x="1138" y="1168"/>
                    </a:cubicBezTo>
                    <a:cubicBezTo>
                      <a:pt x="1138" y="1168"/>
                      <a:pt x="1143" y="1168"/>
                      <a:pt x="1143" y="1168"/>
                    </a:cubicBezTo>
                    <a:cubicBezTo>
                      <a:pt x="1143" y="1168"/>
                      <a:pt x="1145" y="1168"/>
                      <a:pt x="1145" y="1168"/>
                    </a:cubicBezTo>
                    <a:cubicBezTo>
                      <a:pt x="1145" y="1168"/>
                      <a:pt x="1148" y="1168"/>
                      <a:pt x="1148" y="1168"/>
                    </a:cubicBezTo>
                    <a:cubicBezTo>
                      <a:pt x="1148" y="1168"/>
                      <a:pt x="1149" y="1168"/>
                      <a:pt x="1149" y="1168"/>
                    </a:cubicBezTo>
                    <a:cubicBezTo>
                      <a:pt x="1149" y="1168"/>
                      <a:pt x="1150" y="1168"/>
                      <a:pt x="1150" y="1168"/>
                    </a:cubicBezTo>
                    <a:cubicBezTo>
                      <a:pt x="1150" y="1168"/>
                      <a:pt x="1155" y="1168"/>
                      <a:pt x="1155" y="1168"/>
                    </a:cubicBezTo>
                    <a:cubicBezTo>
                      <a:pt x="1155" y="1168"/>
                      <a:pt x="1158" y="1168"/>
                      <a:pt x="1158" y="1168"/>
                    </a:cubicBezTo>
                    <a:cubicBezTo>
                      <a:pt x="1158" y="1168"/>
                      <a:pt x="1160" y="1168"/>
                      <a:pt x="1160" y="1168"/>
                    </a:cubicBezTo>
                    <a:cubicBezTo>
                      <a:pt x="1160" y="1168"/>
                      <a:pt x="1165" y="1169"/>
                      <a:pt x="1165" y="1169"/>
                    </a:cubicBezTo>
                    <a:cubicBezTo>
                      <a:pt x="1165" y="1169"/>
                      <a:pt x="1168" y="1168"/>
                      <a:pt x="1168" y="1168"/>
                    </a:cubicBezTo>
                    <a:cubicBezTo>
                      <a:pt x="1168" y="1168"/>
                      <a:pt x="1170" y="1169"/>
                      <a:pt x="1170" y="1169"/>
                    </a:cubicBezTo>
                    <a:cubicBezTo>
                      <a:pt x="1170" y="1169"/>
                      <a:pt x="1174" y="1169"/>
                      <a:pt x="1174" y="1169"/>
                    </a:cubicBezTo>
                    <a:cubicBezTo>
                      <a:pt x="1174" y="1169"/>
                      <a:pt x="1177" y="1169"/>
                      <a:pt x="1177" y="1169"/>
                    </a:cubicBezTo>
                    <a:cubicBezTo>
                      <a:pt x="1177" y="1169"/>
                      <a:pt x="1180" y="1169"/>
                      <a:pt x="1180" y="1169"/>
                    </a:cubicBezTo>
                    <a:cubicBezTo>
                      <a:pt x="1180" y="1169"/>
                      <a:pt x="1182" y="1169"/>
                      <a:pt x="1182" y="1169"/>
                    </a:cubicBezTo>
                    <a:cubicBezTo>
                      <a:pt x="1182" y="1169"/>
                      <a:pt x="1185" y="1169"/>
                      <a:pt x="1185" y="1169"/>
                    </a:cubicBezTo>
                    <a:cubicBezTo>
                      <a:pt x="1185" y="1169"/>
                      <a:pt x="1188" y="1169"/>
                      <a:pt x="1188" y="1169"/>
                    </a:cubicBezTo>
                    <a:cubicBezTo>
                      <a:pt x="1188" y="1169"/>
                      <a:pt x="1189" y="1169"/>
                      <a:pt x="1189" y="1169"/>
                    </a:cubicBezTo>
                    <a:cubicBezTo>
                      <a:pt x="1189" y="1169"/>
                      <a:pt x="1193" y="1169"/>
                      <a:pt x="1193" y="1169"/>
                    </a:cubicBezTo>
                    <a:cubicBezTo>
                      <a:pt x="1193" y="1169"/>
                      <a:pt x="1197" y="1169"/>
                      <a:pt x="1197" y="1169"/>
                    </a:cubicBezTo>
                    <a:cubicBezTo>
                      <a:pt x="1197" y="1169"/>
                      <a:pt x="1198" y="1169"/>
                      <a:pt x="1198" y="1169"/>
                    </a:cubicBezTo>
                    <a:cubicBezTo>
                      <a:pt x="1198" y="1169"/>
                      <a:pt x="1203" y="1170"/>
                      <a:pt x="1203" y="1170"/>
                    </a:cubicBezTo>
                    <a:cubicBezTo>
                      <a:pt x="1203" y="1170"/>
                      <a:pt x="1205" y="1169"/>
                      <a:pt x="1205" y="1169"/>
                    </a:cubicBezTo>
                    <a:cubicBezTo>
                      <a:pt x="1205" y="1169"/>
                      <a:pt x="1207" y="1169"/>
                      <a:pt x="1207" y="1169"/>
                    </a:cubicBezTo>
                    <a:cubicBezTo>
                      <a:pt x="1207" y="1169"/>
                      <a:pt x="1209" y="1170"/>
                      <a:pt x="1209" y="1170"/>
                    </a:cubicBezTo>
                    <a:cubicBezTo>
                      <a:pt x="1209" y="1170"/>
                      <a:pt x="1216" y="1169"/>
                      <a:pt x="1216" y="1169"/>
                    </a:cubicBezTo>
                    <a:cubicBezTo>
                      <a:pt x="1216" y="1169"/>
                      <a:pt x="1217" y="1170"/>
                      <a:pt x="1217" y="1170"/>
                    </a:cubicBezTo>
                    <a:cubicBezTo>
                      <a:pt x="1217" y="1170"/>
                      <a:pt x="1220" y="1169"/>
                      <a:pt x="1220" y="1169"/>
                    </a:cubicBezTo>
                    <a:cubicBezTo>
                      <a:pt x="1220" y="1169"/>
                      <a:pt x="1222" y="1170"/>
                      <a:pt x="1222" y="1170"/>
                    </a:cubicBezTo>
                    <a:cubicBezTo>
                      <a:pt x="1222" y="1170"/>
                      <a:pt x="1223" y="1170"/>
                      <a:pt x="1223" y="1170"/>
                    </a:cubicBezTo>
                    <a:cubicBezTo>
                      <a:pt x="1223" y="1170"/>
                      <a:pt x="1228" y="1170"/>
                      <a:pt x="1228" y="1170"/>
                    </a:cubicBezTo>
                    <a:cubicBezTo>
                      <a:pt x="1228" y="1170"/>
                      <a:pt x="1228" y="1169"/>
                      <a:pt x="1228" y="1169"/>
                    </a:cubicBezTo>
                    <a:cubicBezTo>
                      <a:pt x="1228" y="1169"/>
                      <a:pt x="1230" y="1170"/>
                      <a:pt x="1230" y="1170"/>
                    </a:cubicBezTo>
                    <a:cubicBezTo>
                      <a:pt x="1230" y="1170"/>
                      <a:pt x="1237" y="1170"/>
                      <a:pt x="1237" y="1170"/>
                    </a:cubicBezTo>
                    <a:cubicBezTo>
                      <a:pt x="1237" y="1170"/>
                      <a:pt x="1238" y="1170"/>
                      <a:pt x="1238" y="1170"/>
                    </a:cubicBezTo>
                    <a:cubicBezTo>
                      <a:pt x="1238" y="1170"/>
                      <a:pt x="1242" y="1170"/>
                      <a:pt x="1242" y="1170"/>
                    </a:cubicBezTo>
                    <a:cubicBezTo>
                      <a:pt x="1242" y="1170"/>
                      <a:pt x="1244" y="1170"/>
                      <a:pt x="1244" y="1170"/>
                    </a:cubicBezTo>
                    <a:cubicBezTo>
                      <a:pt x="1244" y="1170"/>
                      <a:pt x="1248" y="1170"/>
                      <a:pt x="1248" y="1170"/>
                    </a:cubicBezTo>
                    <a:cubicBezTo>
                      <a:pt x="1248" y="1170"/>
                      <a:pt x="1249" y="1170"/>
                      <a:pt x="1249" y="1170"/>
                    </a:cubicBezTo>
                    <a:cubicBezTo>
                      <a:pt x="1249" y="1170"/>
                      <a:pt x="1254" y="1170"/>
                      <a:pt x="1254" y="1170"/>
                    </a:cubicBezTo>
                    <a:cubicBezTo>
                      <a:pt x="1254" y="1170"/>
                      <a:pt x="1255" y="1170"/>
                      <a:pt x="1255" y="1170"/>
                    </a:cubicBezTo>
                    <a:cubicBezTo>
                      <a:pt x="1255" y="1170"/>
                      <a:pt x="1257" y="1170"/>
                      <a:pt x="1257" y="1170"/>
                    </a:cubicBezTo>
                    <a:cubicBezTo>
                      <a:pt x="1257" y="1170"/>
                      <a:pt x="1258" y="1170"/>
                      <a:pt x="1258" y="1170"/>
                    </a:cubicBezTo>
                    <a:cubicBezTo>
                      <a:pt x="1258" y="1170"/>
                      <a:pt x="1264" y="1170"/>
                      <a:pt x="1264" y="1170"/>
                    </a:cubicBezTo>
                    <a:cubicBezTo>
                      <a:pt x="1264" y="1170"/>
                      <a:pt x="1267" y="1169"/>
                      <a:pt x="1267" y="1169"/>
                    </a:cubicBezTo>
                    <a:cubicBezTo>
                      <a:pt x="1267" y="1169"/>
                      <a:pt x="1271" y="1169"/>
                      <a:pt x="1271" y="1169"/>
                    </a:cubicBezTo>
                    <a:cubicBezTo>
                      <a:pt x="1271" y="1169"/>
                      <a:pt x="1273" y="1169"/>
                      <a:pt x="1273" y="1169"/>
                    </a:cubicBezTo>
                    <a:cubicBezTo>
                      <a:pt x="1273" y="1169"/>
                      <a:pt x="1274" y="1169"/>
                      <a:pt x="1274" y="1169"/>
                    </a:cubicBezTo>
                    <a:cubicBezTo>
                      <a:pt x="1274" y="1169"/>
                      <a:pt x="1278" y="1168"/>
                      <a:pt x="1278" y="1168"/>
                    </a:cubicBezTo>
                    <a:cubicBezTo>
                      <a:pt x="1278" y="1168"/>
                      <a:pt x="1279" y="1168"/>
                      <a:pt x="1279" y="1168"/>
                    </a:cubicBezTo>
                    <a:cubicBezTo>
                      <a:pt x="1279" y="1168"/>
                      <a:pt x="1285" y="1167"/>
                      <a:pt x="1285" y="1167"/>
                    </a:cubicBezTo>
                    <a:cubicBezTo>
                      <a:pt x="1285" y="1167"/>
                      <a:pt x="1285" y="1167"/>
                      <a:pt x="1285" y="1167"/>
                    </a:cubicBezTo>
                    <a:cubicBezTo>
                      <a:pt x="1285" y="1167"/>
                      <a:pt x="1290" y="1156"/>
                      <a:pt x="1290" y="1156"/>
                    </a:cubicBezTo>
                    <a:cubicBezTo>
                      <a:pt x="1290" y="1156"/>
                      <a:pt x="1290" y="1155"/>
                      <a:pt x="1290" y="1155"/>
                    </a:cubicBezTo>
                    <a:cubicBezTo>
                      <a:pt x="1290" y="1155"/>
                      <a:pt x="1296" y="1129"/>
                      <a:pt x="1296" y="1129"/>
                    </a:cubicBezTo>
                    <a:cubicBezTo>
                      <a:pt x="1296" y="1129"/>
                      <a:pt x="1296" y="1129"/>
                      <a:pt x="1296" y="1129"/>
                    </a:cubicBezTo>
                    <a:cubicBezTo>
                      <a:pt x="1296" y="1129"/>
                      <a:pt x="1301" y="1156"/>
                      <a:pt x="1301" y="1156"/>
                    </a:cubicBezTo>
                    <a:cubicBezTo>
                      <a:pt x="1301" y="1156"/>
                      <a:pt x="1303" y="1157"/>
                      <a:pt x="1303" y="1157"/>
                    </a:cubicBezTo>
                    <a:cubicBezTo>
                      <a:pt x="1303" y="1157"/>
                      <a:pt x="1307" y="1150"/>
                      <a:pt x="1307" y="1150"/>
                    </a:cubicBezTo>
                    <a:cubicBezTo>
                      <a:pt x="1307" y="1150"/>
                      <a:pt x="1308" y="1150"/>
                      <a:pt x="1308" y="1150"/>
                    </a:cubicBezTo>
                    <a:cubicBezTo>
                      <a:pt x="1308" y="1150"/>
                      <a:pt x="1313" y="1163"/>
                      <a:pt x="1313" y="1163"/>
                    </a:cubicBezTo>
                    <a:cubicBezTo>
                      <a:pt x="1313" y="1163"/>
                      <a:pt x="1313" y="1163"/>
                      <a:pt x="1313" y="1163"/>
                    </a:cubicBezTo>
                    <a:cubicBezTo>
                      <a:pt x="1313" y="1163"/>
                      <a:pt x="1319" y="1168"/>
                      <a:pt x="1319" y="1168"/>
                    </a:cubicBezTo>
                    <a:cubicBezTo>
                      <a:pt x="1319" y="1168"/>
                      <a:pt x="1319" y="1168"/>
                      <a:pt x="1319" y="1168"/>
                    </a:cubicBezTo>
                    <a:cubicBezTo>
                      <a:pt x="1319" y="1168"/>
                      <a:pt x="1324" y="1169"/>
                      <a:pt x="1324" y="1169"/>
                    </a:cubicBezTo>
                    <a:cubicBezTo>
                      <a:pt x="1324" y="1169"/>
                      <a:pt x="1325" y="1169"/>
                      <a:pt x="1325" y="1169"/>
                    </a:cubicBezTo>
                    <a:cubicBezTo>
                      <a:pt x="1325" y="1169"/>
                      <a:pt x="1330" y="1169"/>
                      <a:pt x="1330" y="1169"/>
                    </a:cubicBezTo>
                    <a:cubicBezTo>
                      <a:pt x="1330" y="1169"/>
                      <a:pt x="1331" y="1169"/>
                      <a:pt x="1331" y="1169"/>
                    </a:cubicBezTo>
                    <a:cubicBezTo>
                      <a:pt x="1331" y="1169"/>
                      <a:pt x="1335" y="1170"/>
                      <a:pt x="1335" y="1170"/>
                    </a:cubicBezTo>
                    <a:cubicBezTo>
                      <a:pt x="1335" y="1170"/>
                      <a:pt x="1336" y="1169"/>
                      <a:pt x="1336" y="1169"/>
                    </a:cubicBezTo>
                    <a:cubicBezTo>
                      <a:pt x="1336" y="1169"/>
                      <a:pt x="1337" y="1170"/>
                      <a:pt x="1337" y="1170"/>
                    </a:cubicBezTo>
                    <a:cubicBezTo>
                      <a:pt x="1337" y="1170"/>
                      <a:pt x="1342" y="1170"/>
                      <a:pt x="1342" y="1170"/>
                    </a:cubicBezTo>
                    <a:cubicBezTo>
                      <a:pt x="1342" y="1170"/>
                      <a:pt x="1346" y="1170"/>
                      <a:pt x="1346" y="1170"/>
                    </a:cubicBezTo>
                    <a:cubicBezTo>
                      <a:pt x="1346" y="1170"/>
                      <a:pt x="1349" y="1170"/>
                      <a:pt x="1349" y="1170"/>
                    </a:cubicBezTo>
                    <a:cubicBezTo>
                      <a:pt x="1349" y="1170"/>
                      <a:pt x="1352" y="1170"/>
                      <a:pt x="1352" y="1170"/>
                    </a:cubicBezTo>
                    <a:cubicBezTo>
                      <a:pt x="1352" y="1170"/>
                      <a:pt x="1353" y="1170"/>
                      <a:pt x="1353" y="1170"/>
                    </a:cubicBezTo>
                    <a:cubicBezTo>
                      <a:pt x="1353" y="1170"/>
                      <a:pt x="1358" y="1170"/>
                      <a:pt x="1358" y="1170"/>
                    </a:cubicBezTo>
                    <a:cubicBezTo>
                      <a:pt x="1358" y="1170"/>
                      <a:pt x="1361" y="1170"/>
                      <a:pt x="1361" y="1170"/>
                    </a:cubicBezTo>
                    <a:cubicBezTo>
                      <a:pt x="1361" y="1170"/>
                      <a:pt x="1363" y="1170"/>
                      <a:pt x="1363" y="1170"/>
                    </a:cubicBezTo>
                    <a:cubicBezTo>
                      <a:pt x="1363" y="1170"/>
                      <a:pt x="1365" y="1170"/>
                      <a:pt x="1365" y="1170"/>
                    </a:cubicBezTo>
                    <a:cubicBezTo>
                      <a:pt x="1365" y="1170"/>
                      <a:pt x="1368" y="1170"/>
                      <a:pt x="1368" y="1170"/>
                    </a:cubicBezTo>
                    <a:cubicBezTo>
                      <a:pt x="1368" y="1170"/>
                      <a:pt x="1371" y="1170"/>
                      <a:pt x="1371" y="1170"/>
                    </a:cubicBezTo>
                    <a:cubicBezTo>
                      <a:pt x="1371" y="1170"/>
                      <a:pt x="1374" y="1170"/>
                      <a:pt x="1374" y="1170"/>
                    </a:cubicBezTo>
                    <a:cubicBezTo>
                      <a:pt x="1374" y="1170"/>
                      <a:pt x="1375" y="1170"/>
                      <a:pt x="1375" y="1170"/>
                    </a:cubicBezTo>
                    <a:cubicBezTo>
                      <a:pt x="1375" y="1170"/>
                      <a:pt x="1377" y="1170"/>
                      <a:pt x="1377" y="1170"/>
                    </a:cubicBezTo>
                    <a:cubicBezTo>
                      <a:pt x="1377" y="1170"/>
                      <a:pt x="1382" y="1170"/>
                      <a:pt x="1382" y="1170"/>
                    </a:cubicBezTo>
                    <a:cubicBezTo>
                      <a:pt x="1382" y="1170"/>
                      <a:pt x="1384" y="1170"/>
                      <a:pt x="1384" y="1170"/>
                    </a:cubicBezTo>
                    <a:cubicBezTo>
                      <a:pt x="1384" y="1170"/>
                      <a:pt x="1389" y="1170"/>
                      <a:pt x="1389" y="1170"/>
                    </a:cubicBezTo>
                    <a:cubicBezTo>
                      <a:pt x="1389" y="1170"/>
                      <a:pt x="1391" y="1170"/>
                      <a:pt x="1391" y="1170"/>
                    </a:cubicBezTo>
                    <a:cubicBezTo>
                      <a:pt x="1391" y="1170"/>
                      <a:pt x="1392" y="1170"/>
                      <a:pt x="1392" y="1170"/>
                    </a:cubicBezTo>
                    <a:cubicBezTo>
                      <a:pt x="1392" y="1170"/>
                      <a:pt x="1397" y="1170"/>
                      <a:pt x="1397" y="1170"/>
                    </a:cubicBezTo>
                    <a:cubicBezTo>
                      <a:pt x="1397" y="1170"/>
                      <a:pt x="1398" y="1170"/>
                      <a:pt x="1398" y="1170"/>
                    </a:cubicBezTo>
                    <a:cubicBezTo>
                      <a:pt x="1398" y="1170"/>
                      <a:pt x="1403" y="1170"/>
                      <a:pt x="1403" y="1170"/>
                    </a:cubicBezTo>
                    <a:cubicBezTo>
                      <a:pt x="1403" y="1170"/>
                      <a:pt x="1404" y="1170"/>
                      <a:pt x="1404" y="1170"/>
                    </a:cubicBezTo>
                    <a:cubicBezTo>
                      <a:pt x="1404" y="1170"/>
                      <a:pt x="1405" y="1170"/>
                      <a:pt x="1405" y="1170"/>
                    </a:cubicBezTo>
                    <a:cubicBezTo>
                      <a:pt x="1405" y="1170"/>
                      <a:pt x="1413" y="1170"/>
                      <a:pt x="1413" y="1170"/>
                    </a:cubicBezTo>
                    <a:cubicBezTo>
                      <a:pt x="1413" y="1170"/>
                      <a:pt x="1415" y="1170"/>
                      <a:pt x="1415" y="1170"/>
                    </a:cubicBezTo>
                    <a:cubicBezTo>
                      <a:pt x="1415" y="1170"/>
                      <a:pt x="1418" y="1170"/>
                      <a:pt x="1418" y="1170"/>
                    </a:cubicBezTo>
                    <a:cubicBezTo>
                      <a:pt x="1418" y="1170"/>
                      <a:pt x="1420" y="1170"/>
                      <a:pt x="1420" y="1170"/>
                    </a:cubicBezTo>
                    <a:cubicBezTo>
                      <a:pt x="1420" y="1170"/>
                      <a:pt x="1420" y="1170"/>
                      <a:pt x="1420" y="1170"/>
                    </a:cubicBezTo>
                    <a:cubicBezTo>
                      <a:pt x="1420" y="1170"/>
                      <a:pt x="1426" y="1170"/>
                      <a:pt x="1426" y="1170"/>
                    </a:cubicBezTo>
                    <a:cubicBezTo>
                      <a:pt x="1426" y="1170"/>
                      <a:pt x="1426" y="1170"/>
                      <a:pt x="1426" y="1170"/>
                    </a:cubicBezTo>
                    <a:cubicBezTo>
                      <a:pt x="1426" y="1170"/>
                      <a:pt x="1428" y="1170"/>
                      <a:pt x="1428" y="1170"/>
                    </a:cubicBezTo>
                    <a:cubicBezTo>
                      <a:pt x="1428" y="1170"/>
                      <a:pt x="1432" y="1170"/>
                      <a:pt x="1432" y="1170"/>
                    </a:cubicBezTo>
                    <a:cubicBezTo>
                      <a:pt x="1432" y="1170"/>
                      <a:pt x="1434" y="1170"/>
                      <a:pt x="1434" y="1170"/>
                    </a:cubicBezTo>
                    <a:cubicBezTo>
                      <a:pt x="1434" y="1170"/>
                      <a:pt x="1440" y="1170"/>
                      <a:pt x="1440" y="1170"/>
                    </a:cubicBezTo>
                    <a:cubicBezTo>
                      <a:pt x="1440" y="1170"/>
                      <a:pt x="1442" y="1170"/>
                      <a:pt x="1442" y="1170"/>
                    </a:cubicBezTo>
                    <a:cubicBezTo>
                      <a:pt x="1442" y="1170"/>
                      <a:pt x="1444" y="1170"/>
                      <a:pt x="1444" y="1170"/>
                    </a:cubicBezTo>
                    <a:cubicBezTo>
                      <a:pt x="1444" y="1170"/>
                      <a:pt x="1446" y="1170"/>
                      <a:pt x="1446" y="1170"/>
                    </a:cubicBezTo>
                    <a:cubicBezTo>
                      <a:pt x="1446" y="1170"/>
                      <a:pt x="1450" y="1170"/>
                      <a:pt x="1450" y="1170"/>
                    </a:cubicBezTo>
                    <a:cubicBezTo>
                      <a:pt x="1450" y="1170"/>
                      <a:pt x="1453" y="1170"/>
                      <a:pt x="1453" y="1170"/>
                    </a:cubicBezTo>
                    <a:cubicBezTo>
                      <a:pt x="1453" y="1170"/>
                      <a:pt x="1456" y="1170"/>
                      <a:pt x="1456" y="1170"/>
                    </a:cubicBezTo>
                    <a:cubicBezTo>
                      <a:pt x="1456" y="1170"/>
                      <a:pt x="1458" y="1170"/>
                      <a:pt x="1458" y="1170"/>
                    </a:cubicBezTo>
                    <a:cubicBezTo>
                      <a:pt x="1458" y="1170"/>
                      <a:pt x="1462" y="1170"/>
                      <a:pt x="1462" y="1170"/>
                    </a:cubicBezTo>
                    <a:cubicBezTo>
                      <a:pt x="1462" y="1170"/>
                      <a:pt x="1465" y="1170"/>
                      <a:pt x="1465" y="1170"/>
                    </a:cubicBezTo>
                    <a:cubicBezTo>
                      <a:pt x="1465" y="1170"/>
                      <a:pt x="1468" y="1170"/>
                      <a:pt x="1468" y="1170"/>
                    </a:cubicBezTo>
                    <a:cubicBezTo>
                      <a:pt x="1468" y="1170"/>
                      <a:pt x="1470" y="1170"/>
                      <a:pt x="1470" y="1170"/>
                    </a:cubicBezTo>
                    <a:cubicBezTo>
                      <a:pt x="1470" y="1170"/>
                      <a:pt x="1474" y="1170"/>
                      <a:pt x="1474" y="1170"/>
                    </a:cubicBezTo>
                    <a:cubicBezTo>
                      <a:pt x="1474" y="1170"/>
                      <a:pt x="1476" y="1170"/>
                      <a:pt x="1476" y="1170"/>
                    </a:cubicBezTo>
                    <a:cubicBezTo>
                      <a:pt x="1476" y="1170"/>
                      <a:pt x="1481" y="1170"/>
                      <a:pt x="1481" y="1170"/>
                    </a:cubicBezTo>
                    <a:cubicBezTo>
                      <a:pt x="1481" y="1170"/>
                      <a:pt x="1482" y="1170"/>
                      <a:pt x="1482" y="1170"/>
                    </a:cubicBezTo>
                    <a:cubicBezTo>
                      <a:pt x="1482" y="1170"/>
                      <a:pt x="1483" y="1170"/>
                      <a:pt x="1483" y="1170"/>
                    </a:cubicBezTo>
                    <a:cubicBezTo>
                      <a:pt x="1483" y="1170"/>
                      <a:pt x="1485" y="1170"/>
                      <a:pt x="1485" y="1170"/>
                    </a:cubicBezTo>
                    <a:cubicBezTo>
                      <a:pt x="1485" y="1170"/>
                      <a:pt x="1492" y="1171"/>
                      <a:pt x="1492" y="1171"/>
                    </a:cubicBezTo>
                    <a:cubicBezTo>
                      <a:pt x="1492" y="1171"/>
                      <a:pt x="1494" y="1170"/>
                      <a:pt x="1494" y="1170"/>
                    </a:cubicBezTo>
                    <a:cubicBezTo>
                      <a:pt x="1494" y="1170"/>
                      <a:pt x="1495" y="1170"/>
                      <a:pt x="1495" y="1170"/>
                    </a:cubicBezTo>
                    <a:cubicBezTo>
                      <a:pt x="1495" y="1170"/>
                      <a:pt x="1499" y="1170"/>
                      <a:pt x="1499" y="1170"/>
                    </a:cubicBezTo>
                    <a:cubicBezTo>
                      <a:pt x="1499" y="1170"/>
                      <a:pt x="1502" y="1170"/>
                      <a:pt x="1502" y="1170"/>
                    </a:cubicBezTo>
                    <a:cubicBezTo>
                      <a:pt x="1502" y="1170"/>
                      <a:pt x="1504" y="1170"/>
                      <a:pt x="1504" y="1170"/>
                    </a:cubicBezTo>
                    <a:cubicBezTo>
                      <a:pt x="1504" y="1170"/>
                      <a:pt x="1506" y="1170"/>
                      <a:pt x="1506" y="1170"/>
                    </a:cubicBezTo>
                    <a:cubicBezTo>
                      <a:pt x="1506" y="1170"/>
                      <a:pt x="1508" y="1170"/>
                      <a:pt x="1508" y="1170"/>
                    </a:cubicBezTo>
                    <a:cubicBezTo>
                      <a:pt x="1508" y="1170"/>
                      <a:pt x="1513" y="1170"/>
                      <a:pt x="1513" y="1170"/>
                    </a:cubicBezTo>
                    <a:cubicBezTo>
                      <a:pt x="1513" y="1170"/>
                      <a:pt x="1514" y="1170"/>
                      <a:pt x="1514" y="1170"/>
                    </a:cubicBezTo>
                    <a:cubicBezTo>
                      <a:pt x="1514" y="1170"/>
                      <a:pt x="1517" y="1170"/>
                      <a:pt x="1517" y="1170"/>
                    </a:cubicBezTo>
                    <a:cubicBezTo>
                      <a:pt x="1517" y="1170"/>
                      <a:pt x="1522" y="1170"/>
                      <a:pt x="1522" y="1170"/>
                    </a:cubicBezTo>
                    <a:cubicBezTo>
                      <a:pt x="1522" y="1170"/>
                      <a:pt x="1523" y="1170"/>
                      <a:pt x="1523" y="1170"/>
                    </a:cubicBezTo>
                    <a:cubicBezTo>
                      <a:pt x="1523" y="1170"/>
                      <a:pt x="1526" y="1170"/>
                      <a:pt x="1526" y="1170"/>
                    </a:cubicBezTo>
                    <a:cubicBezTo>
                      <a:pt x="1526" y="1170"/>
                      <a:pt x="1530" y="1170"/>
                      <a:pt x="1530" y="1170"/>
                    </a:cubicBezTo>
                    <a:cubicBezTo>
                      <a:pt x="1530" y="1170"/>
                      <a:pt x="1532" y="1170"/>
                      <a:pt x="1532" y="1170"/>
                    </a:cubicBezTo>
                    <a:cubicBezTo>
                      <a:pt x="1532" y="1170"/>
                      <a:pt x="1537" y="1170"/>
                      <a:pt x="1537" y="1170"/>
                    </a:cubicBezTo>
                    <a:cubicBezTo>
                      <a:pt x="1537" y="1170"/>
                      <a:pt x="1539" y="1170"/>
                      <a:pt x="1539" y="1170"/>
                    </a:cubicBezTo>
                    <a:cubicBezTo>
                      <a:pt x="1539" y="1170"/>
                      <a:pt x="1539" y="1170"/>
                      <a:pt x="1539" y="1170"/>
                    </a:cubicBezTo>
                    <a:cubicBezTo>
                      <a:pt x="1539" y="1170"/>
                      <a:pt x="1543" y="1170"/>
                      <a:pt x="1543" y="1170"/>
                    </a:cubicBezTo>
                    <a:cubicBezTo>
                      <a:pt x="1543" y="1170"/>
                      <a:pt x="1546" y="1170"/>
                      <a:pt x="1546" y="1170"/>
                    </a:cubicBezTo>
                    <a:cubicBezTo>
                      <a:pt x="1546" y="1170"/>
                      <a:pt x="1548" y="1170"/>
                      <a:pt x="1548" y="1170"/>
                    </a:cubicBezTo>
                    <a:cubicBezTo>
                      <a:pt x="1548" y="1170"/>
                      <a:pt x="1552" y="1170"/>
                      <a:pt x="1552" y="1170"/>
                    </a:cubicBezTo>
                    <a:cubicBezTo>
                      <a:pt x="1552" y="1170"/>
                      <a:pt x="1556" y="1170"/>
                      <a:pt x="1556" y="1170"/>
                    </a:cubicBezTo>
                    <a:cubicBezTo>
                      <a:pt x="1556" y="1170"/>
                      <a:pt x="1560" y="1170"/>
                      <a:pt x="1560" y="1170"/>
                    </a:cubicBezTo>
                    <a:cubicBezTo>
                      <a:pt x="1560" y="1170"/>
                      <a:pt x="1561" y="1170"/>
                      <a:pt x="1561" y="1170"/>
                    </a:cubicBezTo>
                    <a:cubicBezTo>
                      <a:pt x="1561" y="1170"/>
                      <a:pt x="1564" y="1170"/>
                      <a:pt x="1564" y="1170"/>
                    </a:cubicBezTo>
                    <a:cubicBezTo>
                      <a:pt x="1564" y="1170"/>
                      <a:pt x="1565" y="1171"/>
                      <a:pt x="1565" y="1171"/>
                    </a:cubicBezTo>
                    <a:cubicBezTo>
                      <a:pt x="1565" y="1171"/>
                      <a:pt x="1569" y="1170"/>
                      <a:pt x="1569" y="1170"/>
                    </a:cubicBezTo>
                    <a:cubicBezTo>
                      <a:pt x="1569" y="1170"/>
                      <a:pt x="1570" y="1171"/>
                      <a:pt x="1570" y="1171"/>
                    </a:cubicBezTo>
                    <a:cubicBezTo>
                      <a:pt x="1570" y="1171"/>
                      <a:pt x="1574" y="1171"/>
                      <a:pt x="1574" y="1171"/>
                    </a:cubicBezTo>
                    <a:cubicBezTo>
                      <a:pt x="1574" y="1171"/>
                      <a:pt x="1576" y="1170"/>
                      <a:pt x="1576" y="1170"/>
                    </a:cubicBezTo>
                    <a:cubicBezTo>
                      <a:pt x="1576" y="1170"/>
                      <a:pt x="1582" y="1170"/>
                      <a:pt x="1582" y="1170"/>
                    </a:cubicBezTo>
                    <a:cubicBezTo>
                      <a:pt x="1582" y="1170"/>
                      <a:pt x="1584" y="1171"/>
                      <a:pt x="1584" y="1171"/>
                    </a:cubicBezTo>
                    <a:cubicBezTo>
                      <a:pt x="1584" y="1171"/>
                      <a:pt x="1585" y="1170"/>
                      <a:pt x="1585" y="1170"/>
                    </a:cubicBezTo>
                    <a:cubicBezTo>
                      <a:pt x="1585" y="1170"/>
                      <a:pt x="1587" y="1171"/>
                      <a:pt x="1587" y="1171"/>
                    </a:cubicBezTo>
                    <a:cubicBezTo>
                      <a:pt x="1587" y="1171"/>
                      <a:pt x="1591" y="1170"/>
                      <a:pt x="1591" y="1170"/>
                    </a:cubicBezTo>
                    <a:cubicBezTo>
                      <a:pt x="1591" y="1170"/>
                      <a:pt x="1595" y="1170"/>
                      <a:pt x="1595" y="1170"/>
                    </a:cubicBezTo>
                    <a:cubicBezTo>
                      <a:pt x="1595" y="1170"/>
                      <a:pt x="1597" y="1170"/>
                      <a:pt x="1597" y="1170"/>
                    </a:cubicBezTo>
                    <a:cubicBezTo>
                      <a:pt x="1597" y="1170"/>
                      <a:pt x="1601" y="1171"/>
                      <a:pt x="1601" y="1171"/>
                    </a:cubicBezTo>
                    <a:cubicBezTo>
                      <a:pt x="1601" y="1171"/>
                      <a:pt x="1604" y="1170"/>
                      <a:pt x="1604" y="1170"/>
                    </a:cubicBezTo>
                    <a:cubicBezTo>
                      <a:pt x="1604" y="1170"/>
                      <a:pt x="1605" y="1171"/>
                      <a:pt x="1605" y="1171"/>
                    </a:cubicBezTo>
                    <a:cubicBezTo>
                      <a:pt x="1605" y="1171"/>
                      <a:pt x="1609" y="1171"/>
                      <a:pt x="1609" y="1171"/>
                    </a:cubicBezTo>
                    <a:cubicBezTo>
                      <a:pt x="1609" y="1171"/>
                      <a:pt x="1611" y="1170"/>
                      <a:pt x="1611" y="1170"/>
                    </a:cubicBezTo>
                    <a:cubicBezTo>
                      <a:pt x="1611" y="1170"/>
                      <a:pt x="1616" y="1171"/>
                      <a:pt x="1616" y="1171"/>
                    </a:cubicBezTo>
                    <a:cubicBezTo>
                      <a:pt x="1616" y="1171"/>
                      <a:pt x="1618" y="1170"/>
                      <a:pt x="1618" y="1170"/>
                    </a:cubicBezTo>
                    <a:cubicBezTo>
                      <a:pt x="1618" y="1170"/>
                      <a:pt x="1618" y="1170"/>
                      <a:pt x="1618" y="1170"/>
                    </a:cubicBezTo>
                    <a:cubicBezTo>
                      <a:pt x="1618" y="1170"/>
                      <a:pt x="1623" y="1171"/>
                      <a:pt x="1623" y="1171"/>
                    </a:cubicBezTo>
                    <a:cubicBezTo>
                      <a:pt x="1623" y="1171"/>
                      <a:pt x="1626" y="1171"/>
                      <a:pt x="1626" y="1171"/>
                    </a:cubicBezTo>
                    <a:cubicBezTo>
                      <a:pt x="1626" y="1171"/>
                      <a:pt x="1629" y="1170"/>
                      <a:pt x="1629" y="1170"/>
                    </a:cubicBezTo>
                    <a:cubicBezTo>
                      <a:pt x="1629" y="1170"/>
                      <a:pt x="1632" y="1171"/>
                      <a:pt x="1632" y="1171"/>
                    </a:cubicBezTo>
                    <a:cubicBezTo>
                      <a:pt x="1632" y="1171"/>
                      <a:pt x="1635" y="1170"/>
                      <a:pt x="1635" y="1170"/>
                    </a:cubicBezTo>
                    <a:cubicBezTo>
                      <a:pt x="1635" y="1170"/>
                      <a:pt x="1636" y="1171"/>
                      <a:pt x="1636" y="1171"/>
                    </a:cubicBezTo>
                    <a:cubicBezTo>
                      <a:pt x="1636" y="1171"/>
                      <a:pt x="1641" y="1170"/>
                      <a:pt x="1641" y="1170"/>
                    </a:cubicBezTo>
                    <a:cubicBezTo>
                      <a:pt x="1641" y="1170"/>
                      <a:pt x="1643" y="1170"/>
                      <a:pt x="1643" y="1170"/>
                    </a:cubicBezTo>
                    <a:cubicBezTo>
                      <a:pt x="1643" y="1170"/>
                      <a:pt x="1646" y="1171"/>
                      <a:pt x="1646" y="1171"/>
                    </a:cubicBezTo>
                    <a:cubicBezTo>
                      <a:pt x="1646" y="1171"/>
                      <a:pt x="1648" y="1170"/>
                      <a:pt x="1648" y="1170"/>
                    </a:cubicBezTo>
                    <a:cubicBezTo>
                      <a:pt x="1648" y="1170"/>
                      <a:pt x="1650" y="1171"/>
                      <a:pt x="1650" y="1171"/>
                    </a:cubicBezTo>
                    <a:cubicBezTo>
                      <a:pt x="1650" y="1171"/>
                      <a:pt x="1652" y="1170"/>
                      <a:pt x="1652" y="1170"/>
                    </a:cubicBezTo>
                    <a:cubicBezTo>
                      <a:pt x="1652" y="1170"/>
                      <a:pt x="1653" y="1171"/>
                      <a:pt x="1653" y="1171"/>
                    </a:cubicBezTo>
                    <a:cubicBezTo>
                      <a:pt x="1653" y="1171"/>
                      <a:pt x="1659" y="1171"/>
                      <a:pt x="1659" y="1171"/>
                    </a:cubicBezTo>
                    <a:cubicBezTo>
                      <a:pt x="1659" y="1171"/>
                      <a:pt x="1661" y="1170"/>
                      <a:pt x="1661" y="1170"/>
                    </a:cubicBezTo>
                    <a:cubicBezTo>
                      <a:pt x="1661" y="1170"/>
                      <a:pt x="1665" y="1171"/>
                      <a:pt x="1665" y="1171"/>
                    </a:cubicBezTo>
                    <a:cubicBezTo>
                      <a:pt x="1665" y="1171"/>
                      <a:pt x="1667" y="1170"/>
                      <a:pt x="1667" y="1170"/>
                    </a:cubicBezTo>
                    <a:cubicBezTo>
                      <a:pt x="1667" y="1170"/>
                      <a:pt x="1674" y="1171"/>
                      <a:pt x="1674" y="1171"/>
                    </a:cubicBezTo>
                    <a:cubicBezTo>
                      <a:pt x="1674" y="1171"/>
                      <a:pt x="1674" y="1170"/>
                      <a:pt x="1674" y="1170"/>
                    </a:cubicBezTo>
                    <a:cubicBezTo>
                      <a:pt x="1674" y="1170"/>
                      <a:pt x="1677" y="1170"/>
                      <a:pt x="1677" y="1170"/>
                    </a:cubicBezTo>
                    <a:cubicBezTo>
                      <a:pt x="1677" y="1170"/>
                      <a:pt x="1680" y="1171"/>
                      <a:pt x="1680" y="1171"/>
                    </a:cubicBezTo>
                    <a:cubicBezTo>
                      <a:pt x="1680" y="1171"/>
                      <a:pt x="1682" y="1171"/>
                      <a:pt x="1682" y="1171"/>
                    </a:cubicBezTo>
                    <a:cubicBezTo>
                      <a:pt x="1682" y="1171"/>
                      <a:pt x="1684" y="1170"/>
                      <a:pt x="1684" y="1170"/>
                    </a:cubicBezTo>
                    <a:cubicBezTo>
                      <a:pt x="1684" y="1170"/>
                      <a:pt x="1689" y="1170"/>
                      <a:pt x="1689" y="1170"/>
                    </a:cubicBezTo>
                    <a:cubicBezTo>
                      <a:pt x="1689" y="1170"/>
                      <a:pt x="1690" y="1171"/>
                      <a:pt x="1690" y="1171"/>
                    </a:cubicBezTo>
                    <a:cubicBezTo>
                      <a:pt x="1690" y="1171"/>
                      <a:pt x="1695" y="1171"/>
                      <a:pt x="1695" y="1171"/>
                    </a:cubicBezTo>
                    <a:cubicBezTo>
                      <a:pt x="1695" y="1171"/>
                      <a:pt x="1697" y="1170"/>
                      <a:pt x="1697" y="1170"/>
                    </a:cubicBezTo>
                    <a:cubicBezTo>
                      <a:pt x="1697" y="1170"/>
                      <a:pt x="1700" y="1171"/>
                      <a:pt x="1700" y="1171"/>
                    </a:cubicBezTo>
                    <a:cubicBezTo>
                      <a:pt x="1700" y="1171"/>
                      <a:pt x="1702" y="1170"/>
                      <a:pt x="1702" y="1170"/>
                    </a:cubicBezTo>
                    <a:cubicBezTo>
                      <a:pt x="1702" y="1170"/>
                      <a:pt x="1703" y="1170"/>
                      <a:pt x="1703" y="1170"/>
                    </a:cubicBezTo>
                    <a:cubicBezTo>
                      <a:pt x="1703" y="1170"/>
                      <a:pt x="1708" y="1171"/>
                      <a:pt x="1708" y="1171"/>
                    </a:cubicBezTo>
                    <a:cubicBezTo>
                      <a:pt x="1708" y="1171"/>
                      <a:pt x="1711" y="1170"/>
                      <a:pt x="1711" y="1170"/>
                    </a:cubicBezTo>
                    <a:cubicBezTo>
                      <a:pt x="1711" y="1170"/>
                      <a:pt x="1714" y="1171"/>
                      <a:pt x="1714" y="1171"/>
                    </a:cubicBezTo>
                    <a:cubicBezTo>
                      <a:pt x="1714" y="1171"/>
                      <a:pt x="1717" y="1171"/>
                      <a:pt x="1717" y="1171"/>
                    </a:cubicBezTo>
                    <a:cubicBezTo>
                      <a:pt x="1717" y="1171"/>
                      <a:pt x="1719" y="1170"/>
                      <a:pt x="1719" y="1170"/>
                    </a:cubicBezTo>
                    <a:cubicBezTo>
                      <a:pt x="1719" y="1170"/>
                      <a:pt x="1720" y="1171"/>
                      <a:pt x="1720" y="1171"/>
                    </a:cubicBezTo>
                    <a:cubicBezTo>
                      <a:pt x="1720" y="1171"/>
                      <a:pt x="1725" y="1170"/>
                      <a:pt x="1725" y="1170"/>
                    </a:cubicBezTo>
                    <a:cubicBezTo>
                      <a:pt x="1725" y="1170"/>
                      <a:pt x="1728" y="1170"/>
                      <a:pt x="1728" y="1170"/>
                    </a:cubicBezTo>
                    <a:cubicBezTo>
                      <a:pt x="1728" y="1170"/>
                      <a:pt x="1730" y="1171"/>
                      <a:pt x="1730" y="1171"/>
                    </a:cubicBezTo>
                    <a:cubicBezTo>
                      <a:pt x="1730" y="1171"/>
                      <a:pt x="1732" y="1170"/>
                      <a:pt x="1732" y="1170"/>
                    </a:cubicBezTo>
                    <a:cubicBezTo>
                      <a:pt x="1732" y="1170"/>
                      <a:pt x="1734" y="1171"/>
                      <a:pt x="1734" y="1171"/>
                    </a:cubicBezTo>
                    <a:cubicBezTo>
                      <a:pt x="1734" y="1171"/>
                      <a:pt x="1742" y="1170"/>
                      <a:pt x="1742" y="1170"/>
                    </a:cubicBezTo>
                    <a:cubicBezTo>
                      <a:pt x="1742" y="1170"/>
                      <a:pt x="1743" y="1171"/>
                      <a:pt x="1743" y="1171"/>
                    </a:cubicBezTo>
                    <a:cubicBezTo>
                      <a:pt x="1743" y="1171"/>
                      <a:pt x="1744" y="1171"/>
                      <a:pt x="1744" y="1171"/>
                    </a:cubicBezTo>
                    <a:cubicBezTo>
                      <a:pt x="1744" y="1171"/>
                      <a:pt x="1748" y="1170"/>
                      <a:pt x="1748" y="1170"/>
                    </a:cubicBezTo>
                    <a:cubicBezTo>
                      <a:pt x="1748" y="1170"/>
                      <a:pt x="1749" y="1170"/>
                      <a:pt x="1749" y="1170"/>
                    </a:cubicBezTo>
                    <a:cubicBezTo>
                      <a:pt x="1749" y="1170"/>
                      <a:pt x="1750" y="1171"/>
                      <a:pt x="1750" y="1171"/>
                    </a:cubicBezTo>
                    <a:cubicBezTo>
                      <a:pt x="1750" y="1171"/>
                      <a:pt x="1757" y="1171"/>
                      <a:pt x="1757" y="1171"/>
                    </a:cubicBezTo>
                    <a:cubicBezTo>
                      <a:pt x="1757" y="1171"/>
                      <a:pt x="1758" y="1170"/>
                      <a:pt x="1758" y="1170"/>
                    </a:cubicBezTo>
                    <a:cubicBezTo>
                      <a:pt x="1758" y="1170"/>
                      <a:pt x="1761" y="1171"/>
                      <a:pt x="1761" y="1171"/>
                    </a:cubicBezTo>
                    <a:cubicBezTo>
                      <a:pt x="1761" y="1171"/>
                      <a:pt x="1764" y="1170"/>
                      <a:pt x="1764" y="1170"/>
                    </a:cubicBezTo>
                    <a:cubicBezTo>
                      <a:pt x="1764" y="1170"/>
                      <a:pt x="1766" y="1171"/>
                      <a:pt x="1766" y="1171"/>
                    </a:cubicBezTo>
                    <a:cubicBezTo>
                      <a:pt x="1766" y="1171"/>
                      <a:pt x="1768" y="1171"/>
                      <a:pt x="1768" y="1171"/>
                    </a:cubicBezTo>
                    <a:cubicBezTo>
                      <a:pt x="1768" y="1171"/>
                      <a:pt x="1772" y="1170"/>
                      <a:pt x="1772" y="1170"/>
                    </a:cubicBezTo>
                    <a:cubicBezTo>
                      <a:pt x="1772" y="1170"/>
                      <a:pt x="1776" y="1171"/>
                      <a:pt x="1776" y="1171"/>
                    </a:cubicBezTo>
                    <a:cubicBezTo>
                      <a:pt x="1776" y="1171"/>
                      <a:pt x="1777" y="1170"/>
                      <a:pt x="1777" y="1170"/>
                    </a:cubicBezTo>
                    <a:cubicBezTo>
                      <a:pt x="1777" y="1170"/>
                      <a:pt x="1778" y="1171"/>
                      <a:pt x="1778" y="1171"/>
                    </a:cubicBezTo>
                    <a:cubicBezTo>
                      <a:pt x="1778" y="1171"/>
                      <a:pt x="1783" y="1171"/>
                      <a:pt x="1783" y="1171"/>
                    </a:cubicBezTo>
                    <a:cubicBezTo>
                      <a:pt x="1783" y="1171"/>
                      <a:pt x="1785" y="1170"/>
                      <a:pt x="1785" y="1170"/>
                    </a:cubicBezTo>
                    <a:cubicBezTo>
                      <a:pt x="1785" y="1170"/>
                      <a:pt x="1790" y="1170"/>
                      <a:pt x="1790" y="1170"/>
                    </a:cubicBezTo>
                    <a:cubicBezTo>
                      <a:pt x="1790" y="1170"/>
                      <a:pt x="1794" y="1171"/>
                      <a:pt x="1794" y="1171"/>
                    </a:cubicBezTo>
                    <a:cubicBezTo>
                      <a:pt x="1794" y="1171"/>
                      <a:pt x="1795" y="1171"/>
                      <a:pt x="1795" y="1171"/>
                    </a:cubicBezTo>
                    <a:cubicBezTo>
                      <a:pt x="1795" y="1171"/>
                      <a:pt x="1796" y="1170"/>
                      <a:pt x="1796" y="1170"/>
                    </a:cubicBezTo>
                    <a:cubicBezTo>
                      <a:pt x="1796" y="1170"/>
                      <a:pt x="1800" y="1171"/>
                      <a:pt x="1800" y="1171"/>
                    </a:cubicBezTo>
                    <a:cubicBezTo>
                      <a:pt x="1800" y="1171"/>
                      <a:pt x="1803" y="1170"/>
                      <a:pt x="1803" y="1170"/>
                    </a:cubicBezTo>
                    <a:cubicBezTo>
                      <a:pt x="1803" y="1170"/>
                      <a:pt x="1806" y="1171"/>
                      <a:pt x="1806" y="1171"/>
                    </a:cubicBezTo>
                    <a:cubicBezTo>
                      <a:pt x="1806" y="1171"/>
                      <a:pt x="1810" y="1170"/>
                      <a:pt x="1810" y="1170"/>
                    </a:cubicBezTo>
                    <a:cubicBezTo>
                      <a:pt x="1810" y="1170"/>
                      <a:pt x="1812" y="1170"/>
                      <a:pt x="1812" y="1170"/>
                    </a:cubicBezTo>
                    <a:cubicBezTo>
                      <a:pt x="1812" y="1170"/>
                      <a:pt x="1816" y="1170"/>
                      <a:pt x="1816" y="1170"/>
                    </a:cubicBezTo>
                    <a:cubicBezTo>
                      <a:pt x="1816" y="1170"/>
                      <a:pt x="1816" y="1169"/>
                      <a:pt x="1816" y="1169"/>
                    </a:cubicBezTo>
                    <a:cubicBezTo>
                      <a:pt x="1816" y="1169"/>
                      <a:pt x="1820" y="1169"/>
                      <a:pt x="1820" y="1169"/>
                    </a:cubicBezTo>
                    <a:cubicBezTo>
                      <a:pt x="1820" y="1169"/>
                      <a:pt x="1822" y="1169"/>
                      <a:pt x="1822" y="1169"/>
                    </a:cubicBezTo>
                    <a:cubicBezTo>
                      <a:pt x="1822" y="1169"/>
                      <a:pt x="1827" y="1170"/>
                      <a:pt x="1827" y="1170"/>
                    </a:cubicBezTo>
                    <a:cubicBezTo>
                      <a:pt x="1827" y="1170"/>
                      <a:pt x="1829" y="1170"/>
                      <a:pt x="1829" y="1170"/>
                    </a:cubicBezTo>
                    <a:cubicBezTo>
                      <a:pt x="1829" y="1170"/>
                      <a:pt x="1833" y="1170"/>
                      <a:pt x="1833" y="1170"/>
                    </a:cubicBezTo>
                    <a:cubicBezTo>
                      <a:pt x="1833" y="1170"/>
                      <a:pt x="1835" y="1170"/>
                      <a:pt x="1835" y="1170"/>
                    </a:cubicBezTo>
                    <a:cubicBezTo>
                      <a:pt x="1835" y="1170"/>
                      <a:pt x="1838" y="1171"/>
                      <a:pt x="1838" y="1171"/>
                    </a:cubicBezTo>
                    <a:cubicBezTo>
                      <a:pt x="1838" y="1171"/>
                      <a:pt x="1839" y="1170"/>
                      <a:pt x="1839" y="1170"/>
                    </a:cubicBezTo>
                    <a:cubicBezTo>
                      <a:pt x="1839" y="1170"/>
                      <a:pt x="1841" y="1171"/>
                      <a:pt x="1841" y="1171"/>
                    </a:cubicBezTo>
                    <a:cubicBezTo>
                      <a:pt x="1841" y="1171"/>
                      <a:pt x="1845" y="1170"/>
                      <a:pt x="1845" y="1170"/>
                    </a:cubicBezTo>
                    <a:cubicBezTo>
                      <a:pt x="1845" y="1170"/>
                      <a:pt x="1847" y="1171"/>
                      <a:pt x="1847" y="1171"/>
                    </a:cubicBezTo>
                    <a:cubicBezTo>
                      <a:pt x="1847" y="1171"/>
                      <a:pt x="1852" y="1171"/>
                      <a:pt x="1852" y="1171"/>
                    </a:cubicBezTo>
                    <a:cubicBezTo>
                      <a:pt x="1852" y="1171"/>
                      <a:pt x="1855" y="1170"/>
                      <a:pt x="1855" y="1170"/>
                    </a:cubicBezTo>
                    <a:cubicBezTo>
                      <a:pt x="1855" y="1170"/>
                      <a:pt x="1859" y="1171"/>
                      <a:pt x="1859" y="1171"/>
                    </a:cubicBezTo>
                    <a:cubicBezTo>
                      <a:pt x="1859" y="1171"/>
                      <a:pt x="1860" y="1170"/>
                      <a:pt x="1860" y="1170"/>
                    </a:cubicBezTo>
                    <a:cubicBezTo>
                      <a:pt x="1860" y="1170"/>
                      <a:pt x="1864" y="1171"/>
                      <a:pt x="1864" y="1171"/>
                    </a:cubicBezTo>
                    <a:cubicBezTo>
                      <a:pt x="1864" y="1171"/>
                      <a:pt x="1866" y="1170"/>
                      <a:pt x="1866" y="1170"/>
                    </a:cubicBezTo>
                    <a:cubicBezTo>
                      <a:pt x="1866" y="1170"/>
                      <a:pt x="1867" y="1170"/>
                      <a:pt x="1867" y="1170"/>
                    </a:cubicBezTo>
                    <a:cubicBezTo>
                      <a:pt x="1867" y="1170"/>
                      <a:pt x="1871" y="1170"/>
                      <a:pt x="1871" y="1170"/>
                    </a:cubicBezTo>
                    <a:cubicBezTo>
                      <a:pt x="1871" y="1170"/>
                      <a:pt x="1873" y="1171"/>
                      <a:pt x="1873" y="1171"/>
                    </a:cubicBezTo>
                    <a:cubicBezTo>
                      <a:pt x="1873" y="1171"/>
                      <a:pt x="1878" y="1170"/>
                      <a:pt x="1878" y="1170"/>
                    </a:cubicBezTo>
                    <a:cubicBezTo>
                      <a:pt x="1878" y="1170"/>
                      <a:pt x="1883" y="1171"/>
                      <a:pt x="1883" y="1171"/>
                    </a:cubicBezTo>
                    <a:cubicBezTo>
                      <a:pt x="1883" y="1171"/>
                      <a:pt x="1884" y="1170"/>
                      <a:pt x="1884" y="1170"/>
                    </a:cubicBezTo>
                    <a:cubicBezTo>
                      <a:pt x="1884" y="1170"/>
                      <a:pt x="1886" y="1171"/>
                      <a:pt x="1886" y="1171"/>
                    </a:cubicBezTo>
                    <a:cubicBezTo>
                      <a:pt x="1886" y="1171"/>
                      <a:pt x="1890" y="1170"/>
                      <a:pt x="1890" y="1170"/>
                    </a:cubicBezTo>
                    <a:cubicBezTo>
                      <a:pt x="1890" y="1170"/>
                      <a:pt x="1890" y="1170"/>
                      <a:pt x="1890" y="1170"/>
                    </a:cubicBezTo>
                    <a:cubicBezTo>
                      <a:pt x="1890" y="1170"/>
                      <a:pt x="1892" y="1170"/>
                      <a:pt x="1892" y="1170"/>
                    </a:cubicBezTo>
                    <a:cubicBezTo>
                      <a:pt x="1892" y="1170"/>
                      <a:pt x="1900" y="1170"/>
                      <a:pt x="1900" y="1170"/>
                    </a:cubicBezTo>
                    <a:cubicBezTo>
                      <a:pt x="1900" y="1170"/>
                      <a:pt x="1901" y="1170"/>
                      <a:pt x="1901" y="1170"/>
                    </a:cubicBezTo>
                    <a:cubicBezTo>
                      <a:pt x="1901" y="1170"/>
                      <a:pt x="1901" y="1170"/>
                      <a:pt x="1901" y="1170"/>
                    </a:cubicBezTo>
                    <a:cubicBezTo>
                      <a:pt x="1901" y="1170"/>
                      <a:pt x="1906" y="1169"/>
                      <a:pt x="1906" y="1169"/>
                    </a:cubicBezTo>
                    <a:cubicBezTo>
                      <a:pt x="1906" y="1169"/>
                      <a:pt x="1907" y="1169"/>
                      <a:pt x="1907" y="1169"/>
                    </a:cubicBezTo>
                    <a:cubicBezTo>
                      <a:pt x="1907" y="1169"/>
                      <a:pt x="1910" y="1170"/>
                      <a:pt x="1910" y="1170"/>
                    </a:cubicBezTo>
                    <a:cubicBezTo>
                      <a:pt x="1910" y="1170"/>
                      <a:pt x="1913" y="1170"/>
                      <a:pt x="1913" y="1170"/>
                    </a:cubicBezTo>
                    <a:cubicBezTo>
                      <a:pt x="1913" y="1170"/>
                      <a:pt x="1918" y="1169"/>
                      <a:pt x="1918" y="1169"/>
                    </a:cubicBezTo>
                    <a:cubicBezTo>
                      <a:pt x="1918" y="1169"/>
                      <a:pt x="1919" y="1169"/>
                      <a:pt x="1919" y="1169"/>
                    </a:cubicBezTo>
                    <a:cubicBezTo>
                      <a:pt x="1919" y="1169"/>
                      <a:pt x="1923" y="1168"/>
                      <a:pt x="1923" y="1168"/>
                    </a:cubicBezTo>
                    <a:cubicBezTo>
                      <a:pt x="1923" y="1168"/>
                      <a:pt x="1924" y="1169"/>
                      <a:pt x="1924" y="1169"/>
                    </a:cubicBezTo>
                    <a:cubicBezTo>
                      <a:pt x="1924" y="1169"/>
                      <a:pt x="1926" y="1168"/>
                      <a:pt x="1926" y="1168"/>
                    </a:cubicBezTo>
                    <a:cubicBezTo>
                      <a:pt x="1926" y="1168"/>
                      <a:pt x="1929" y="1168"/>
                      <a:pt x="1929" y="1168"/>
                    </a:cubicBezTo>
                    <a:cubicBezTo>
                      <a:pt x="1929" y="1168"/>
                      <a:pt x="1935" y="1167"/>
                      <a:pt x="1935" y="1167"/>
                    </a:cubicBezTo>
                    <a:cubicBezTo>
                      <a:pt x="1935" y="1167"/>
                      <a:pt x="1935" y="1167"/>
                      <a:pt x="1935" y="1167"/>
                    </a:cubicBezTo>
                    <a:cubicBezTo>
                      <a:pt x="1935" y="1167"/>
                      <a:pt x="1941" y="1165"/>
                      <a:pt x="1941" y="1165"/>
                    </a:cubicBezTo>
                    <a:cubicBezTo>
                      <a:pt x="1941" y="1165"/>
                      <a:pt x="1941" y="1165"/>
                      <a:pt x="1941" y="1165"/>
                    </a:cubicBezTo>
                    <a:cubicBezTo>
                      <a:pt x="1941" y="1165"/>
                      <a:pt x="1946" y="1162"/>
                      <a:pt x="1946" y="1162"/>
                    </a:cubicBezTo>
                    <a:cubicBezTo>
                      <a:pt x="1946" y="1162"/>
                      <a:pt x="1947" y="1161"/>
                      <a:pt x="1947" y="1161"/>
                    </a:cubicBezTo>
                    <a:cubicBezTo>
                      <a:pt x="1947" y="1161"/>
                      <a:pt x="1952" y="1156"/>
                      <a:pt x="1952" y="1156"/>
                    </a:cubicBezTo>
                    <a:cubicBezTo>
                      <a:pt x="1952" y="1156"/>
                      <a:pt x="1952" y="1156"/>
                      <a:pt x="1952" y="1156"/>
                    </a:cubicBezTo>
                    <a:cubicBezTo>
                      <a:pt x="1952" y="1156"/>
                      <a:pt x="1957" y="1146"/>
                      <a:pt x="1957" y="1146"/>
                    </a:cubicBezTo>
                    <a:cubicBezTo>
                      <a:pt x="1957" y="1146"/>
                      <a:pt x="1958" y="1145"/>
                      <a:pt x="1958" y="1145"/>
                    </a:cubicBezTo>
                    <a:cubicBezTo>
                      <a:pt x="1958" y="1145"/>
                      <a:pt x="1963" y="1120"/>
                      <a:pt x="1963" y="1120"/>
                    </a:cubicBezTo>
                    <a:cubicBezTo>
                      <a:pt x="1963" y="1120"/>
                      <a:pt x="1963" y="1119"/>
                      <a:pt x="1963" y="1119"/>
                    </a:cubicBezTo>
                    <a:cubicBezTo>
                      <a:pt x="1963" y="1119"/>
                      <a:pt x="1969" y="1013"/>
                      <a:pt x="1969" y="1013"/>
                    </a:cubicBezTo>
                    <a:cubicBezTo>
                      <a:pt x="1969" y="1013"/>
                      <a:pt x="1969" y="1004"/>
                      <a:pt x="1969" y="1004"/>
                    </a:cubicBezTo>
                    <a:cubicBezTo>
                      <a:pt x="1969" y="1004"/>
                      <a:pt x="1974" y="820"/>
                      <a:pt x="1974" y="820"/>
                    </a:cubicBezTo>
                    <a:cubicBezTo>
                      <a:pt x="1974" y="820"/>
                      <a:pt x="1975" y="839"/>
                      <a:pt x="1975" y="839"/>
                    </a:cubicBezTo>
                    <a:cubicBezTo>
                      <a:pt x="1975" y="839"/>
                      <a:pt x="1980" y="1069"/>
                      <a:pt x="1980" y="1069"/>
                    </a:cubicBezTo>
                    <a:cubicBezTo>
                      <a:pt x="1980" y="1069"/>
                      <a:pt x="1981" y="1074"/>
                      <a:pt x="1981" y="1074"/>
                    </a:cubicBezTo>
                    <a:cubicBezTo>
                      <a:pt x="1981" y="1074"/>
                      <a:pt x="1986" y="1131"/>
                      <a:pt x="1986" y="1131"/>
                    </a:cubicBezTo>
                    <a:cubicBezTo>
                      <a:pt x="1986" y="1131"/>
                      <a:pt x="1986" y="1132"/>
                      <a:pt x="1986" y="1132"/>
                    </a:cubicBezTo>
                    <a:cubicBezTo>
                      <a:pt x="1986" y="1132"/>
                      <a:pt x="1991" y="1149"/>
                      <a:pt x="1991" y="1149"/>
                    </a:cubicBezTo>
                    <a:cubicBezTo>
                      <a:pt x="1991" y="1149"/>
                      <a:pt x="1992" y="1150"/>
                      <a:pt x="1992" y="1150"/>
                    </a:cubicBezTo>
                    <a:cubicBezTo>
                      <a:pt x="1992" y="1150"/>
                      <a:pt x="1997" y="1156"/>
                      <a:pt x="1997" y="1156"/>
                    </a:cubicBezTo>
                    <a:cubicBezTo>
                      <a:pt x="1997" y="1156"/>
                      <a:pt x="1997" y="1156"/>
                      <a:pt x="1997" y="1156"/>
                    </a:cubicBezTo>
                    <a:cubicBezTo>
                      <a:pt x="1997" y="1156"/>
                      <a:pt x="2003" y="1160"/>
                      <a:pt x="2003" y="1160"/>
                    </a:cubicBezTo>
                    <a:cubicBezTo>
                      <a:pt x="2003" y="1160"/>
                      <a:pt x="2003" y="1160"/>
                      <a:pt x="2003" y="1160"/>
                    </a:cubicBezTo>
                    <a:cubicBezTo>
                      <a:pt x="2003" y="1160"/>
                      <a:pt x="2009" y="1163"/>
                      <a:pt x="2009" y="1163"/>
                    </a:cubicBezTo>
                    <a:cubicBezTo>
                      <a:pt x="2009" y="1163"/>
                      <a:pt x="2009" y="1163"/>
                      <a:pt x="2009" y="1163"/>
                    </a:cubicBezTo>
                    <a:cubicBezTo>
                      <a:pt x="2009" y="1163"/>
                      <a:pt x="2012" y="1164"/>
                      <a:pt x="2012" y="1164"/>
                    </a:cubicBezTo>
                    <a:cubicBezTo>
                      <a:pt x="2012" y="1164"/>
                      <a:pt x="2014" y="1164"/>
                      <a:pt x="2014" y="1164"/>
                    </a:cubicBezTo>
                    <a:cubicBezTo>
                      <a:pt x="2014" y="1164"/>
                      <a:pt x="2020" y="1165"/>
                      <a:pt x="2020" y="1165"/>
                    </a:cubicBezTo>
                    <a:cubicBezTo>
                      <a:pt x="2020" y="1165"/>
                      <a:pt x="2020" y="1166"/>
                      <a:pt x="2020" y="1166"/>
                    </a:cubicBezTo>
                    <a:cubicBezTo>
                      <a:pt x="2020" y="1166"/>
                      <a:pt x="2025" y="1167"/>
                      <a:pt x="2025" y="1167"/>
                    </a:cubicBezTo>
                    <a:cubicBezTo>
                      <a:pt x="2025" y="1167"/>
                      <a:pt x="2027" y="1167"/>
                      <a:pt x="2027" y="1167"/>
                    </a:cubicBezTo>
                    <a:cubicBezTo>
                      <a:pt x="2027" y="1167"/>
                      <a:pt x="2031" y="1167"/>
                      <a:pt x="2031" y="1167"/>
                    </a:cubicBezTo>
                    <a:cubicBezTo>
                      <a:pt x="2031" y="1167"/>
                      <a:pt x="2031" y="1167"/>
                      <a:pt x="2031" y="1167"/>
                    </a:cubicBezTo>
                    <a:cubicBezTo>
                      <a:pt x="2031" y="1167"/>
                      <a:pt x="2037" y="1168"/>
                      <a:pt x="2037" y="1168"/>
                    </a:cubicBezTo>
                    <a:cubicBezTo>
                      <a:pt x="2037" y="1168"/>
                      <a:pt x="2037" y="1168"/>
                      <a:pt x="2037" y="1168"/>
                    </a:cubicBezTo>
                    <a:cubicBezTo>
                      <a:pt x="2037" y="1168"/>
                      <a:pt x="2042" y="1169"/>
                      <a:pt x="2042" y="1169"/>
                    </a:cubicBezTo>
                    <a:cubicBezTo>
                      <a:pt x="2042" y="1169"/>
                      <a:pt x="2043" y="1169"/>
                      <a:pt x="2043" y="1169"/>
                    </a:cubicBezTo>
                    <a:cubicBezTo>
                      <a:pt x="2043" y="1169"/>
                      <a:pt x="2048" y="1168"/>
                      <a:pt x="2048" y="1168"/>
                    </a:cubicBezTo>
                    <a:cubicBezTo>
                      <a:pt x="2048" y="1168"/>
                      <a:pt x="2048" y="1168"/>
                      <a:pt x="2048" y="1168"/>
                    </a:cubicBezTo>
                    <a:cubicBezTo>
                      <a:pt x="2048" y="1168"/>
                      <a:pt x="2050" y="1169"/>
                      <a:pt x="2050" y="1169"/>
                    </a:cubicBezTo>
                    <a:cubicBezTo>
                      <a:pt x="2050" y="1169"/>
                      <a:pt x="2054" y="1169"/>
                      <a:pt x="2054" y="1169"/>
                    </a:cubicBezTo>
                    <a:cubicBezTo>
                      <a:pt x="2054" y="1169"/>
                      <a:pt x="2057" y="1168"/>
                      <a:pt x="2057" y="1168"/>
                    </a:cubicBezTo>
                    <a:cubicBezTo>
                      <a:pt x="2057" y="1168"/>
                      <a:pt x="2060" y="1169"/>
                      <a:pt x="2060" y="1169"/>
                    </a:cubicBezTo>
                    <a:cubicBezTo>
                      <a:pt x="2060" y="1169"/>
                      <a:pt x="2064" y="1169"/>
                      <a:pt x="2064" y="1169"/>
                    </a:cubicBezTo>
                    <a:cubicBezTo>
                      <a:pt x="2064" y="1169"/>
                      <a:pt x="2069" y="1169"/>
                      <a:pt x="2069" y="1169"/>
                    </a:cubicBezTo>
                    <a:cubicBezTo>
                      <a:pt x="2069" y="1169"/>
                      <a:pt x="2070" y="1169"/>
                      <a:pt x="2070" y="1169"/>
                    </a:cubicBezTo>
                    <a:cubicBezTo>
                      <a:pt x="2070" y="1169"/>
                      <a:pt x="2073" y="1169"/>
                      <a:pt x="2073" y="1169"/>
                    </a:cubicBezTo>
                    <a:cubicBezTo>
                      <a:pt x="2073" y="1169"/>
                      <a:pt x="2075" y="1169"/>
                      <a:pt x="2075" y="1169"/>
                    </a:cubicBezTo>
                    <a:cubicBezTo>
                      <a:pt x="2075" y="1169"/>
                      <a:pt x="2079" y="1170"/>
                      <a:pt x="2079" y="1170"/>
                    </a:cubicBezTo>
                    <a:cubicBezTo>
                      <a:pt x="2079" y="1170"/>
                      <a:pt x="2082" y="1169"/>
                      <a:pt x="2082" y="1169"/>
                    </a:cubicBezTo>
                    <a:cubicBezTo>
                      <a:pt x="2082" y="1169"/>
                      <a:pt x="2086" y="1169"/>
                      <a:pt x="2086" y="1169"/>
                    </a:cubicBezTo>
                    <a:cubicBezTo>
                      <a:pt x="2086" y="1169"/>
                      <a:pt x="2087" y="1169"/>
                      <a:pt x="2087" y="1169"/>
                    </a:cubicBezTo>
                    <a:cubicBezTo>
                      <a:pt x="2087" y="1169"/>
                      <a:pt x="2088" y="1169"/>
                      <a:pt x="2088" y="1169"/>
                    </a:cubicBezTo>
                    <a:cubicBezTo>
                      <a:pt x="2088" y="1169"/>
                      <a:pt x="2092" y="1169"/>
                      <a:pt x="2092" y="1169"/>
                    </a:cubicBezTo>
                    <a:cubicBezTo>
                      <a:pt x="2092" y="1169"/>
                      <a:pt x="2098" y="1169"/>
                      <a:pt x="2098" y="1169"/>
                    </a:cubicBezTo>
                    <a:cubicBezTo>
                      <a:pt x="2098" y="1169"/>
                      <a:pt x="2098" y="1169"/>
                      <a:pt x="2098" y="1169"/>
                    </a:cubicBezTo>
                    <a:cubicBezTo>
                      <a:pt x="2098" y="1169"/>
                      <a:pt x="2104" y="1169"/>
                      <a:pt x="2104" y="1169"/>
                    </a:cubicBezTo>
                    <a:cubicBezTo>
                      <a:pt x="2104" y="1169"/>
                      <a:pt x="2105" y="1169"/>
                      <a:pt x="2105" y="1169"/>
                    </a:cubicBezTo>
                    <a:cubicBezTo>
                      <a:pt x="2105" y="1169"/>
                      <a:pt x="2105" y="1169"/>
                      <a:pt x="2105" y="1169"/>
                    </a:cubicBezTo>
                    <a:cubicBezTo>
                      <a:pt x="2105" y="1169"/>
                      <a:pt x="2107" y="1169"/>
                      <a:pt x="2107" y="1169"/>
                    </a:cubicBezTo>
                    <a:cubicBezTo>
                      <a:pt x="2107" y="1169"/>
                      <a:pt x="2111" y="1169"/>
                      <a:pt x="2111" y="1169"/>
                    </a:cubicBezTo>
                    <a:cubicBezTo>
                      <a:pt x="2111" y="1169"/>
                      <a:pt x="2114" y="1169"/>
                      <a:pt x="2114" y="1169"/>
                    </a:cubicBezTo>
                    <a:cubicBezTo>
                      <a:pt x="2114" y="1169"/>
                      <a:pt x="2116" y="1169"/>
                      <a:pt x="2116" y="1169"/>
                    </a:cubicBezTo>
                    <a:cubicBezTo>
                      <a:pt x="2116" y="1169"/>
                      <a:pt x="2122" y="1168"/>
                      <a:pt x="2122" y="1168"/>
                    </a:cubicBezTo>
                    <a:cubicBezTo>
                      <a:pt x="2122" y="1168"/>
                      <a:pt x="2122" y="1168"/>
                      <a:pt x="2122" y="1168"/>
                    </a:cubicBezTo>
                    <a:cubicBezTo>
                      <a:pt x="2122" y="1168"/>
                      <a:pt x="2127" y="1166"/>
                      <a:pt x="2127" y="1166"/>
                    </a:cubicBezTo>
                    <a:cubicBezTo>
                      <a:pt x="2127" y="1166"/>
                      <a:pt x="2128" y="1165"/>
                      <a:pt x="2128" y="1165"/>
                    </a:cubicBezTo>
                    <a:cubicBezTo>
                      <a:pt x="2128" y="1165"/>
                      <a:pt x="2133" y="1164"/>
                      <a:pt x="2133" y="1164"/>
                    </a:cubicBezTo>
                    <a:cubicBezTo>
                      <a:pt x="2133" y="1164"/>
                      <a:pt x="2134" y="1164"/>
                      <a:pt x="2134" y="1164"/>
                    </a:cubicBezTo>
                    <a:cubicBezTo>
                      <a:pt x="2134" y="1164"/>
                      <a:pt x="2139" y="1161"/>
                      <a:pt x="2139" y="1161"/>
                    </a:cubicBezTo>
                    <a:cubicBezTo>
                      <a:pt x="2139" y="1161"/>
                      <a:pt x="2139" y="1161"/>
                      <a:pt x="2139" y="1161"/>
                    </a:cubicBezTo>
                    <a:cubicBezTo>
                      <a:pt x="2139" y="1161"/>
                      <a:pt x="2144" y="1156"/>
                      <a:pt x="2144" y="1156"/>
                    </a:cubicBezTo>
                    <a:cubicBezTo>
                      <a:pt x="2144" y="1156"/>
                      <a:pt x="2144" y="1155"/>
                      <a:pt x="2144" y="1155"/>
                    </a:cubicBezTo>
                    <a:cubicBezTo>
                      <a:pt x="2144" y="1155"/>
                      <a:pt x="2150" y="1135"/>
                      <a:pt x="2150" y="1135"/>
                    </a:cubicBezTo>
                    <a:cubicBezTo>
                      <a:pt x="2150" y="1135"/>
                      <a:pt x="2150" y="1133"/>
                      <a:pt x="2150" y="1133"/>
                    </a:cubicBezTo>
                    <a:cubicBezTo>
                      <a:pt x="2150" y="1133"/>
                      <a:pt x="2155" y="1036"/>
                      <a:pt x="2155" y="1036"/>
                    </a:cubicBezTo>
                    <a:cubicBezTo>
                      <a:pt x="2155" y="1036"/>
                      <a:pt x="2157" y="1022"/>
                      <a:pt x="2157" y="1022"/>
                    </a:cubicBezTo>
                    <a:cubicBezTo>
                      <a:pt x="2157" y="1022"/>
                      <a:pt x="2161" y="1106"/>
                      <a:pt x="2161" y="1106"/>
                    </a:cubicBezTo>
                    <a:cubicBezTo>
                      <a:pt x="2161" y="1106"/>
                      <a:pt x="2161" y="1111"/>
                      <a:pt x="2161" y="1111"/>
                    </a:cubicBezTo>
                    <a:cubicBezTo>
                      <a:pt x="2161" y="1111"/>
                      <a:pt x="2167" y="1154"/>
                      <a:pt x="2167" y="1154"/>
                    </a:cubicBezTo>
                    <a:cubicBezTo>
                      <a:pt x="2167" y="1154"/>
                      <a:pt x="2167" y="1155"/>
                      <a:pt x="2167" y="1155"/>
                    </a:cubicBezTo>
                    <a:cubicBezTo>
                      <a:pt x="2167" y="1155"/>
                      <a:pt x="2172" y="1163"/>
                      <a:pt x="2172" y="1163"/>
                    </a:cubicBezTo>
                    <a:cubicBezTo>
                      <a:pt x="2172" y="1163"/>
                      <a:pt x="2173" y="1163"/>
                      <a:pt x="2173" y="1163"/>
                    </a:cubicBezTo>
                    <a:cubicBezTo>
                      <a:pt x="2173" y="1163"/>
                      <a:pt x="2178" y="1166"/>
                      <a:pt x="2178" y="1166"/>
                    </a:cubicBezTo>
                    <a:cubicBezTo>
                      <a:pt x="2178" y="1166"/>
                      <a:pt x="2178" y="1166"/>
                      <a:pt x="2178" y="1166"/>
                    </a:cubicBezTo>
                    <a:cubicBezTo>
                      <a:pt x="2178" y="1166"/>
                      <a:pt x="2184" y="1167"/>
                      <a:pt x="2184" y="1167"/>
                    </a:cubicBezTo>
                    <a:cubicBezTo>
                      <a:pt x="2184" y="1167"/>
                      <a:pt x="2184" y="1168"/>
                      <a:pt x="2184" y="1168"/>
                    </a:cubicBezTo>
                    <a:cubicBezTo>
                      <a:pt x="2184" y="1168"/>
                      <a:pt x="2190" y="1169"/>
                      <a:pt x="2190" y="1169"/>
                    </a:cubicBezTo>
                    <a:cubicBezTo>
                      <a:pt x="2190" y="1169"/>
                      <a:pt x="2190" y="1168"/>
                      <a:pt x="2190" y="1168"/>
                    </a:cubicBezTo>
                    <a:cubicBezTo>
                      <a:pt x="2190" y="1168"/>
                      <a:pt x="2194" y="1169"/>
                      <a:pt x="2194" y="1169"/>
                    </a:cubicBezTo>
                    <a:cubicBezTo>
                      <a:pt x="2194" y="1169"/>
                      <a:pt x="2195" y="1169"/>
                      <a:pt x="2195" y="1169"/>
                    </a:cubicBezTo>
                    <a:cubicBezTo>
                      <a:pt x="2195" y="1169"/>
                      <a:pt x="2200" y="1169"/>
                      <a:pt x="2200" y="1169"/>
                    </a:cubicBezTo>
                    <a:cubicBezTo>
                      <a:pt x="2200" y="1169"/>
                      <a:pt x="2201" y="1169"/>
                      <a:pt x="2201" y="1169"/>
                    </a:cubicBezTo>
                    <a:cubicBezTo>
                      <a:pt x="2201" y="1169"/>
                      <a:pt x="2205" y="1170"/>
                      <a:pt x="2205" y="1170"/>
                    </a:cubicBezTo>
                    <a:cubicBezTo>
                      <a:pt x="2205" y="1170"/>
                      <a:pt x="2207" y="1170"/>
                      <a:pt x="2207" y="1170"/>
                    </a:cubicBezTo>
                    <a:cubicBezTo>
                      <a:pt x="2207" y="1170"/>
                      <a:pt x="2211" y="1170"/>
                      <a:pt x="2211" y="1170"/>
                    </a:cubicBezTo>
                    <a:cubicBezTo>
                      <a:pt x="2211" y="1170"/>
                      <a:pt x="2212" y="1170"/>
                      <a:pt x="2212" y="1170"/>
                    </a:cubicBezTo>
                    <a:cubicBezTo>
                      <a:pt x="2212" y="1170"/>
                      <a:pt x="2215" y="1170"/>
                      <a:pt x="2215" y="1170"/>
                    </a:cubicBezTo>
                    <a:cubicBezTo>
                      <a:pt x="2215" y="1170"/>
                      <a:pt x="2218" y="1170"/>
                      <a:pt x="2218" y="1170"/>
                    </a:cubicBezTo>
                    <a:cubicBezTo>
                      <a:pt x="2218" y="1170"/>
                      <a:pt x="2223" y="1170"/>
                      <a:pt x="2223" y="1170"/>
                    </a:cubicBezTo>
                    <a:cubicBezTo>
                      <a:pt x="2223" y="1170"/>
                      <a:pt x="2224" y="1170"/>
                      <a:pt x="2224" y="1170"/>
                    </a:cubicBezTo>
                    <a:cubicBezTo>
                      <a:pt x="2224" y="1170"/>
                      <a:pt x="2229" y="1171"/>
                      <a:pt x="2229" y="1171"/>
                    </a:cubicBezTo>
                    <a:cubicBezTo>
                      <a:pt x="2229" y="1171"/>
                      <a:pt x="2232" y="1170"/>
                      <a:pt x="2232" y="1170"/>
                    </a:cubicBezTo>
                    <a:cubicBezTo>
                      <a:pt x="2232" y="1170"/>
                      <a:pt x="2234" y="1170"/>
                      <a:pt x="2234" y="1170"/>
                    </a:cubicBezTo>
                    <a:cubicBezTo>
                      <a:pt x="2234" y="1170"/>
                      <a:pt x="2237" y="1170"/>
                      <a:pt x="2237" y="1170"/>
                    </a:cubicBezTo>
                    <a:cubicBezTo>
                      <a:pt x="2237" y="1170"/>
                      <a:pt x="2238" y="1170"/>
                      <a:pt x="2238" y="1170"/>
                    </a:cubicBezTo>
                    <a:cubicBezTo>
                      <a:pt x="2238" y="1170"/>
                      <a:pt x="2244" y="1170"/>
                      <a:pt x="2244" y="1170"/>
                    </a:cubicBezTo>
                    <a:cubicBezTo>
                      <a:pt x="2244" y="1170"/>
                      <a:pt x="2246" y="1170"/>
                      <a:pt x="2246" y="1170"/>
                    </a:cubicBezTo>
                    <a:cubicBezTo>
                      <a:pt x="2246" y="1170"/>
                      <a:pt x="2250" y="1170"/>
                      <a:pt x="2250" y="1170"/>
                    </a:cubicBezTo>
                    <a:cubicBezTo>
                      <a:pt x="2250" y="1170"/>
                      <a:pt x="2252" y="1171"/>
                      <a:pt x="2252" y="1171"/>
                    </a:cubicBezTo>
                    <a:cubicBezTo>
                      <a:pt x="2252" y="1171"/>
                      <a:pt x="2253" y="1170"/>
                      <a:pt x="2253" y="1170"/>
                    </a:cubicBezTo>
                    <a:cubicBezTo>
                      <a:pt x="2253" y="1170"/>
                      <a:pt x="2256" y="1171"/>
                      <a:pt x="2256" y="1171"/>
                    </a:cubicBezTo>
                    <a:cubicBezTo>
                      <a:pt x="2256" y="1171"/>
                      <a:pt x="2259" y="1171"/>
                      <a:pt x="2259" y="1171"/>
                    </a:cubicBezTo>
                    <a:cubicBezTo>
                      <a:pt x="2259" y="1171"/>
                      <a:pt x="2263" y="1170"/>
                      <a:pt x="2263" y="1170"/>
                    </a:cubicBezTo>
                    <a:cubicBezTo>
                      <a:pt x="2263" y="1170"/>
                      <a:pt x="2266" y="1171"/>
                      <a:pt x="2266" y="1171"/>
                    </a:cubicBezTo>
                    <a:cubicBezTo>
                      <a:pt x="2266" y="1171"/>
                      <a:pt x="2266" y="1171"/>
                      <a:pt x="2266" y="1171"/>
                    </a:cubicBezTo>
                    <a:cubicBezTo>
                      <a:pt x="2266" y="1171"/>
                      <a:pt x="2270" y="1170"/>
                      <a:pt x="2270" y="1170"/>
                    </a:cubicBezTo>
                    <a:cubicBezTo>
                      <a:pt x="2270" y="1170"/>
                      <a:pt x="2274" y="1171"/>
                      <a:pt x="2274" y="1171"/>
                    </a:cubicBezTo>
                    <a:cubicBezTo>
                      <a:pt x="2274" y="1171"/>
                      <a:pt x="2277" y="1171"/>
                      <a:pt x="2277" y="1171"/>
                    </a:cubicBezTo>
                    <a:cubicBezTo>
                      <a:pt x="2277" y="1171"/>
                      <a:pt x="2278" y="1170"/>
                      <a:pt x="2278" y="1170"/>
                    </a:cubicBezTo>
                    <a:cubicBezTo>
                      <a:pt x="2278" y="1170"/>
                      <a:pt x="2284" y="1171"/>
                      <a:pt x="2284" y="1171"/>
                    </a:cubicBezTo>
                    <a:cubicBezTo>
                      <a:pt x="2284" y="1171"/>
                      <a:pt x="2285" y="1170"/>
                      <a:pt x="2285" y="1170"/>
                    </a:cubicBezTo>
                    <a:cubicBezTo>
                      <a:pt x="2285" y="1170"/>
                      <a:pt x="2287" y="1170"/>
                      <a:pt x="2287" y="1170"/>
                    </a:cubicBezTo>
                    <a:cubicBezTo>
                      <a:pt x="2287" y="1170"/>
                      <a:pt x="2290" y="1171"/>
                      <a:pt x="2290" y="1171"/>
                    </a:cubicBezTo>
                    <a:cubicBezTo>
                      <a:pt x="2290" y="1171"/>
                      <a:pt x="2292" y="1171"/>
                      <a:pt x="2292" y="1171"/>
                    </a:cubicBezTo>
                    <a:cubicBezTo>
                      <a:pt x="2292" y="1171"/>
                      <a:pt x="2294" y="1170"/>
                      <a:pt x="2294" y="1170"/>
                    </a:cubicBezTo>
                    <a:cubicBezTo>
                      <a:pt x="2294" y="1170"/>
                      <a:pt x="2299" y="1171"/>
                      <a:pt x="2299" y="1171"/>
                    </a:cubicBezTo>
                    <a:cubicBezTo>
                      <a:pt x="2299" y="1171"/>
                      <a:pt x="2301" y="1170"/>
                      <a:pt x="2301" y="1170"/>
                    </a:cubicBezTo>
                    <a:cubicBezTo>
                      <a:pt x="2301" y="1170"/>
                      <a:pt x="2303" y="1171"/>
                      <a:pt x="2303" y="1171"/>
                    </a:cubicBezTo>
                    <a:cubicBezTo>
                      <a:pt x="2303" y="1171"/>
                      <a:pt x="2308" y="1170"/>
                      <a:pt x="2308" y="1170"/>
                    </a:cubicBezTo>
                    <a:cubicBezTo>
                      <a:pt x="2308" y="1170"/>
                      <a:pt x="2309" y="1170"/>
                      <a:pt x="2309" y="1170"/>
                    </a:cubicBezTo>
                    <a:cubicBezTo>
                      <a:pt x="2309" y="1170"/>
                      <a:pt x="2311" y="1170"/>
                      <a:pt x="2311" y="1170"/>
                    </a:cubicBezTo>
                    <a:cubicBezTo>
                      <a:pt x="2311" y="1170"/>
                      <a:pt x="2314" y="1170"/>
                      <a:pt x="2314" y="1170"/>
                    </a:cubicBezTo>
                    <a:cubicBezTo>
                      <a:pt x="2314" y="1170"/>
                      <a:pt x="2319" y="1171"/>
                      <a:pt x="2319" y="1171"/>
                    </a:cubicBezTo>
                    <a:cubicBezTo>
                      <a:pt x="2319" y="1171"/>
                      <a:pt x="2321" y="1171"/>
                      <a:pt x="2321" y="1171"/>
                    </a:cubicBezTo>
                    <a:cubicBezTo>
                      <a:pt x="2321" y="1171"/>
                      <a:pt x="2322" y="1170"/>
                      <a:pt x="2322" y="1170"/>
                    </a:cubicBezTo>
                    <a:cubicBezTo>
                      <a:pt x="2322" y="1170"/>
                      <a:pt x="2326" y="1170"/>
                      <a:pt x="2326" y="1170"/>
                    </a:cubicBezTo>
                    <a:cubicBezTo>
                      <a:pt x="2326" y="1170"/>
                      <a:pt x="2327" y="1171"/>
                      <a:pt x="2327" y="1171"/>
                    </a:cubicBezTo>
                    <a:cubicBezTo>
                      <a:pt x="2327" y="1171"/>
                      <a:pt x="2331" y="1171"/>
                      <a:pt x="2331" y="1171"/>
                    </a:cubicBezTo>
                    <a:cubicBezTo>
                      <a:pt x="2331" y="1171"/>
                      <a:pt x="2333" y="1171"/>
                      <a:pt x="2333" y="1171"/>
                    </a:cubicBezTo>
                    <a:cubicBezTo>
                      <a:pt x="2333" y="1171"/>
                      <a:pt x="2338" y="1171"/>
                      <a:pt x="2338" y="1171"/>
                    </a:cubicBezTo>
                    <a:cubicBezTo>
                      <a:pt x="2338" y="1171"/>
                      <a:pt x="2341" y="1171"/>
                      <a:pt x="2341" y="1171"/>
                    </a:cubicBezTo>
                    <a:cubicBezTo>
                      <a:pt x="2341" y="1171"/>
                      <a:pt x="2343" y="1171"/>
                      <a:pt x="2343" y="1171"/>
                    </a:cubicBezTo>
                    <a:cubicBezTo>
                      <a:pt x="2343" y="1171"/>
                      <a:pt x="2344" y="1171"/>
                      <a:pt x="2344" y="1171"/>
                    </a:cubicBezTo>
                    <a:cubicBezTo>
                      <a:pt x="2344" y="1171"/>
                      <a:pt x="2351" y="1171"/>
                      <a:pt x="2351" y="1171"/>
                    </a:cubicBezTo>
                    <a:cubicBezTo>
                      <a:pt x="2351" y="1171"/>
                      <a:pt x="2353" y="1171"/>
                      <a:pt x="2353" y="1171"/>
                    </a:cubicBezTo>
                    <a:cubicBezTo>
                      <a:pt x="2353" y="1171"/>
                      <a:pt x="2356" y="1171"/>
                      <a:pt x="2356" y="1171"/>
                    </a:cubicBezTo>
                    <a:cubicBezTo>
                      <a:pt x="2356" y="1171"/>
                      <a:pt x="2358" y="1171"/>
                      <a:pt x="2358" y="1171"/>
                    </a:cubicBezTo>
                    <a:cubicBezTo>
                      <a:pt x="2358" y="1171"/>
                      <a:pt x="2360" y="1171"/>
                      <a:pt x="2360" y="1171"/>
                    </a:cubicBezTo>
                    <a:cubicBezTo>
                      <a:pt x="2360" y="1171"/>
                      <a:pt x="2365" y="1171"/>
                      <a:pt x="2365" y="1171"/>
                    </a:cubicBezTo>
                    <a:cubicBezTo>
                      <a:pt x="2365" y="1171"/>
                      <a:pt x="2365" y="1171"/>
                      <a:pt x="2365" y="1171"/>
                    </a:cubicBezTo>
                    <a:cubicBezTo>
                      <a:pt x="2365" y="1171"/>
                      <a:pt x="2369" y="1170"/>
                      <a:pt x="2369" y="1170"/>
                    </a:cubicBezTo>
                    <a:cubicBezTo>
                      <a:pt x="2369" y="1170"/>
                      <a:pt x="2371" y="1171"/>
                      <a:pt x="2371" y="1171"/>
                    </a:cubicBezTo>
                    <a:cubicBezTo>
                      <a:pt x="2371" y="1171"/>
                      <a:pt x="2376" y="1169"/>
                      <a:pt x="2376" y="1169"/>
                    </a:cubicBezTo>
                    <a:cubicBezTo>
                      <a:pt x="2376" y="1169"/>
                      <a:pt x="2377" y="1169"/>
                      <a:pt x="2377" y="1169"/>
                    </a:cubicBezTo>
                    <a:cubicBezTo>
                      <a:pt x="2377" y="1169"/>
                      <a:pt x="2380" y="1171"/>
                      <a:pt x="2380" y="1171"/>
                    </a:cubicBezTo>
                    <a:cubicBezTo>
                      <a:pt x="2380" y="1171"/>
                      <a:pt x="2383" y="1171"/>
                      <a:pt x="2383" y="1171"/>
                    </a:cubicBezTo>
                    <a:cubicBezTo>
                      <a:pt x="2383" y="1171"/>
                      <a:pt x="2385" y="1171"/>
                      <a:pt x="2385" y="1171"/>
                    </a:cubicBezTo>
                    <a:cubicBezTo>
                      <a:pt x="2385" y="1171"/>
                      <a:pt x="2389" y="1171"/>
                      <a:pt x="2389" y="1171"/>
                    </a:cubicBezTo>
                    <a:cubicBezTo>
                      <a:pt x="2389" y="1171"/>
                      <a:pt x="2393" y="1171"/>
                      <a:pt x="2393" y="1171"/>
                    </a:cubicBezTo>
                    <a:cubicBezTo>
                      <a:pt x="2393" y="1171"/>
                      <a:pt x="2395" y="1171"/>
                      <a:pt x="2395" y="1171"/>
                    </a:cubicBezTo>
                    <a:cubicBezTo>
                      <a:pt x="2395" y="1171"/>
                      <a:pt x="2397" y="1171"/>
                      <a:pt x="2397" y="1171"/>
                    </a:cubicBezTo>
                    <a:cubicBezTo>
                      <a:pt x="2397" y="1171"/>
                      <a:pt x="2400" y="1171"/>
                      <a:pt x="2400" y="1171"/>
                    </a:cubicBezTo>
                    <a:cubicBezTo>
                      <a:pt x="2400" y="1171"/>
                      <a:pt x="2404" y="1170"/>
                      <a:pt x="2404" y="1170"/>
                    </a:cubicBezTo>
                    <a:cubicBezTo>
                      <a:pt x="2404" y="1170"/>
                      <a:pt x="2405" y="1170"/>
                      <a:pt x="2405" y="1170"/>
                    </a:cubicBezTo>
                    <a:cubicBezTo>
                      <a:pt x="2405" y="1170"/>
                      <a:pt x="2408" y="1170"/>
                      <a:pt x="2408" y="1170"/>
                    </a:cubicBezTo>
                    <a:cubicBezTo>
                      <a:pt x="2408" y="1170"/>
                      <a:pt x="2410" y="1170"/>
                      <a:pt x="2410" y="1170"/>
                    </a:cubicBezTo>
                    <a:cubicBezTo>
                      <a:pt x="2410" y="1170"/>
                      <a:pt x="2415" y="1171"/>
                      <a:pt x="2415" y="1171"/>
                    </a:cubicBezTo>
                    <a:cubicBezTo>
                      <a:pt x="2415" y="1171"/>
                      <a:pt x="2418" y="1171"/>
                      <a:pt x="2418" y="1171"/>
                    </a:cubicBezTo>
                    <a:cubicBezTo>
                      <a:pt x="2418" y="1171"/>
                      <a:pt x="2420" y="1171"/>
                      <a:pt x="2420" y="1171"/>
                    </a:cubicBezTo>
                    <a:cubicBezTo>
                      <a:pt x="2420" y="1171"/>
                      <a:pt x="2425" y="1170"/>
                      <a:pt x="2425" y="1170"/>
                    </a:cubicBezTo>
                    <a:cubicBezTo>
                      <a:pt x="2425" y="1170"/>
                      <a:pt x="2427" y="1171"/>
                      <a:pt x="2427" y="1171"/>
                    </a:cubicBezTo>
                    <a:cubicBezTo>
                      <a:pt x="2427" y="1171"/>
                      <a:pt x="2427" y="1171"/>
                      <a:pt x="2427" y="1171"/>
                    </a:cubicBezTo>
                    <a:cubicBezTo>
                      <a:pt x="2427" y="1171"/>
                      <a:pt x="2429" y="1170"/>
                      <a:pt x="2429" y="1170"/>
                    </a:cubicBezTo>
                    <a:cubicBezTo>
                      <a:pt x="2429" y="1170"/>
                      <a:pt x="2436" y="1171"/>
                      <a:pt x="2436" y="1171"/>
                    </a:cubicBezTo>
                    <a:cubicBezTo>
                      <a:pt x="2436" y="1171"/>
                      <a:pt x="2438" y="1171"/>
                      <a:pt x="2438" y="1171"/>
                    </a:cubicBezTo>
                    <a:cubicBezTo>
                      <a:pt x="2438" y="1171"/>
                      <a:pt x="2443" y="1171"/>
                      <a:pt x="2443" y="1171"/>
                    </a:cubicBezTo>
                    <a:cubicBezTo>
                      <a:pt x="2443" y="1171"/>
                      <a:pt x="2444" y="1170"/>
                      <a:pt x="2444" y="1170"/>
                    </a:cubicBezTo>
                    <a:cubicBezTo>
                      <a:pt x="2444" y="1170"/>
                      <a:pt x="2444" y="1171"/>
                      <a:pt x="2444" y="1171"/>
                    </a:cubicBezTo>
                    <a:cubicBezTo>
                      <a:pt x="2444" y="1171"/>
                      <a:pt x="2446" y="1171"/>
                      <a:pt x="2446" y="1171"/>
                    </a:cubicBezTo>
                    <a:cubicBezTo>
                      <a:pt x="2446" y="1171"/>
                      <a:pt x="2451" y="1171"/>
                      <a:pt x="2451" y="1171"/>
                    </a:cubicBezTo>
                    <a:cubicBezTo>
                      <a:pt x="2451" y="1171"/>
                      <a:pt x="2454" y="1171"/>
                      <a:pt x="2454" y="1171"/>
                    </a:cubicBezTo>
                    <a:cubicBezTo>
                      <a:pt x="2454" y="1171"/>
                      <a:pt x="2457" y="1171"/>
                      <a:pt x="2457" y="1171"/>
                    </a:cubicBezTo>
                    <a:cubicBezTo>
                      <a:pt x="2457" y="1171"/>
                      <a:pt x="2460" y="1171"/>
                      <a:pt x="2460" y="1171"/>
                    </a:cubicBezTo>
                    <a:cubicBezTo>
                      <a:pt x="2460" y="1171"/>
                      <a:pt x="2463" y="1171"/>
                      <a:pt x="2463" y="1171"/>
                    </a:cubicBezTo>
                    <a:cubicBezTo>
                      <a:pt x="2463" y="1171"/>
                      <a:pt x="2466" y="1171"/>
                      <a:pt x="2466" y="1171"/>
                    </a:cubicBezTo>
                    <a:cubicBezTo>
                      <a:pt x="2466" y="1171"/>
                      <a:pt x="2469" y="1171"/>
                      <a:pt x="2469" y="1171"/>
                    </a:cubicBezTo>
                    <a:cubicBezTo>
                      <a:pt x="2469" y="1171"/>
                      <a:pt x="2469" y="1170"/>
                      <a:pt x="2469" y="1170"/>
                    </a:cubicBezTo>
                    <a:cubicBezTo>
                      <a:pt x="2469" y="1170"/>
                      <a:pt x="2475" y="1171"/>
                      <a:pt x="2475" y="1171"/>
                    </a:cubicBezTo>
                    <a:cubicBezTo>
                      <a:pt x="2475" y="1171"/>
                      <a:pt x="2477" y="1170"/>
                      <a:pt x="2477" y="1170"/>
                    </a:cubicBezTo>
                    <a:cubicBezTo>
                      <a:pt x="2477" y="1170"/>
                      <a:pt x="2480" y="1170"/>
                      <a:pt x="2480" y="1170"/>
                    </a:cubicBezTo>
                    <a:cubicBezTo>
                      <a:pt x="2480" y="1170"/>
                      <a:pt x="2483" y="1171"/>
                      <a:pt x="2483" y="1171"/>
                    </a:cubicBezTo>
                    <a:cubicBezTo>
                      <a:pt x="2483" y="1171"/>
                      <a:pt x="2486" y="1170"/>
                      <a:pt x="2486" y="1170"/>
                    </a:cubicBezTo>
                    <a:cubicBezTo>
                      <a:pt x="2486" y="1170"/>
                      <a:pt x="2489" y="1171"/>
                      <a:pt x="2489" y="1171"/>
                    </a:cubicBezTo>
                    <a:cubicBezTo>
                      <a:pt x="2489" y="1171"/>
                      <a:pt x="2491" y="1170"/>
                      <a:pt x="2491" y="1170"/>
                    </a:cubicBezTo>
                    <a:cubicBezTo>
                      <a:pt x="2491" y="1170"/>
                      <a:pt x="2494" y="1171"/>
                      <a:pt x="2494" y="1171"/>
                    </a:cubicBezTo>
                    <a:cubicBezTo>
                      <a:pt x="2494" y="1171"/>
                      <a:pt x="2495" y="1170"/>
                      <a:pt x="2495" y="1170"/>
                    </a:cubicBezTo>
                    <a:cubicBezTo>
                      <a:pt x="2495" y="1170"/>
                      <a:pt x="2500" y="1170"/>
                      <a:pt x="2500" y="1170"/>
                    </a:cubicBezTo>
                    <a:cubicBezTo>
                      <a:pt x="2500" y="1170"/>
                      <a:pt x="2501" y="1170"/>
                      <a:pt x="2501" y="1170"/>
                    </a:cubicBezTo>
                    <a:cubicBezTo>
                      <a:pt x="2501" y="1170"/>
                      <a:pt x="2506" y="1169"/>
                      <a:pt x="2506" y="1169"/>
                    </a:cubicBezTo>
                    <a:cubicBezTo>
                      <a:pt x="2506" y="1169"/>
                      <a:pt x="2506" y="1169"/>
                      <a:pt x="2506" y="1169"/>
                    </a:cubicBezTo>
                    <a:cubicBezTo>
                      <a:pt x="2506" y="1169"/>
                      <a:pt x="2512" y="1168"/>
                      <a:pt x="2512" y="1168"/>
                    </a:cubicBezTo>
                    <a:cubicBezTo>
                      <a:pt x="2512" y="1168"/>
                      <a:pt x="2512" y="1168"/>
                      <a:pt x="2512" y="1168"/>
                    </a:cubicBezTo>
                    <a:cubicBezTo>
                      <a:pt x="2512" y="1168"/>
                      <a:pt x="2517" y="1167"/>
                      <a:pt x="2517" y="1167"/>
                    </a:cubicBezTo>
                    <a:cubicBezTo>
                      <a:pt x="2517" y="1167"/>
                      <a:pt x="2518" y="1167"/>
                      <a:pt x="2518" y="1167"/>
                    </a:cubicBezTo>
                    <a:cubicBezTo>
                      <a:pt x="2518" y="1167"/>
                      <a:pt x="2523" y="1164"/>
                      <a:pt x="2523" y="1164"/>
                    </a:cubicBezTo>
                    <a:cubicBezTo>
                      <a:pt x="2523" y="1164"/>
                      <a:pt x="2523" y="1164"/>
                      <a:pt x="2523" y="1164"/>
                    </a:cubicBezTo>
                    <a:cubicBezTo>
                      <a:pt x="2523" y="1164"/>
                      <a:pt x="2529" y="1159"/>
                      <a:pt x="2529" y="1159"/>
                    </a:cubicBezTo>
                    <a:cubicBezTo>
                      <a:pt x="2529" y="1159"/>
                      <a:pt x="2529" y="1158"/>
                      <a:pt x="2529" y="1158"/>
                    </a:cubicBezTo>
                    <a:cubicBezTo>
                      <a:pt x="2529" y="1158"/>
                      <a:pt x="2534" y="1137"/>
                      <a:pt x="2534" y="1137"/>
                    </a:cubicBezTo>
                    <a:cubicBezTo>
                      <a:pt x="2534" y="1137"/>
                      <a:pt x="2535" y="1133"/>
                      <a:pt x="2535" y="1133"/>
                    </a:cubicBezTo>
                    <a:cubicBezTo>
                      <a:pt x="2535" y="1133"/>
                      <a:pt x="2540" y="952"/>
                      <a:pt x="2540" y="952"/>
                    </a:cubicBezTo>
                    <a:cubicBezTo>
                      <a:pt x="2540" y="952"/>
                      <a:pt x="2541" y="946"/>
                      <a:pt x="2541" y="946"/>
                    </a:cubicBezTo>
                    <a:cubicBezTo>
                      <a:pt x="2541" y="946"/>
                      <a:pt x="2546" y="1139"/>
                      <a:pt x="2546" y="1139"/>
                    </a:cubicBezTo>
                    <a:cubicBezTo>
                      <a:pt x="2546" y="1139"/>
                      <a:pt x="2546" y="1142"/>
                      <a:pt x="2546" y="1142"/>
                    </a:cubicBezTo>
                    <a:cubicBezTo>
                      <a:pt x="2546" y="1142"/>
                      <a:pt x="2551" y="1162"/>
                      <a:pt x="2551" y="1162"/>
                    </a:cubicBezTo>
                    <a:cubicBezTo>
                      <a:pt x="2551" y="1162"/>
                      <a:pt x="2552" y="1163"/>
                      <a:pt x="2552" y="1163"/>
                    </a:cubicBezTo>
                    <a:cubicBezTo>
                      <a:pt x="2552" y="1163"/>
                      <a:pt x="2557" y="1166"/>
                      <a:pt x="2557" y="1166"/>
                    </a:cubicBezTo>
                    <a:cubicBezTo>
                      <a:pt x="2557" y="1166"/>
                      <a:pt x="2557" y="1166"/>
                      <a:pt x="2557" y="1166"/>
                    </a:cubicBezTo>
                    <a:cubicBezTo>
                      <a:pt x="2557" y="1166"/>
                      <a:pt x="2562" y="1168"/>
                      <a:pt x="2562" y="1168"/>
                    </a:cubicBezTo>
                    <a:cubicBezTo>
                      <a:pt x="2562" y="1168"/>
                      <a:pt x="2563" y="1168"/>
                      <a:pt x="2563" y="1168"/>
                    </a:cubicBezTo>
                    <a:cubicBezTo>
                      <a:pt x="2563" y="1168"/>
                      <a:pt x="2568" y="1169"/>
                      <a:pt x="2568" y="1169"/>
                    </a:cubicBezTo>
                    <a:cubicBezTo>
                      <a:pt x="2568" y="1169"/>
                      <a:pt x="2569" y="1169"/>
                      <a:pt x="2569" y="1169"/>
                    </a:cubicBezTo>
                    <a:cubicBezTo>
                      <a:pt x="2569" y="1169"/>
                      <a:pt x="2574" y="1169"/>
                      <a:pt x="2574" y="1169"/>
                    </a:cubicBezTo>
                    <a:cubicBezTo>
                      <a:pt x="2574" y="1169"/>
                      <a:pt x="2574" y="1169"/>
                      <a:pt x="2574" y="1169"/>
                    </a:cubicBezTo>
                    <a:cubicBezTo>
                      <a:pt x="2574" y="1169"/>
                      <a:pt x="2577" y="1170"/>
                      <a:pt x="2577" y="1170"/>
                    </a:cubicBezTo>
                    <a:cubicBezTo>
                      <a:pt x="2577" y="1170"/>
                      <a:pt x="2584" y="1169"/>
                      <a:pt x="2584" y="1169"/>
                    </a:cubicBezTo>
                    <a:cubicBezTo>
                      <a:pt x="2584" y="1169"/>
                      <a:pt x="2585" y="1170"/>
                      <a:pt x="2585" y="1170"/>
                    </a:cubicBezTo>
                    <a:cubicBezTo>
                      <a:pt x="2585" y="1170"/>
                      <a:pt x="2587" y="1170"/>
                      <a:pt x="2587" y="1170"/>
                    </a:cubicBezTo>
                    <a:cubicBezTo>
                      <a:pt x="2587" y="1170"/>
                      <a:pt x="2591" y="1170"/>
                      <a:pt x="2591" y="1170"/>
                    </a:cubicBezTo>
                    <a:cubicBezTo>
                      <a:pt x="2591" y="1170"/>
                      <a:pt x="2592" y="1170"/>
                      <a:pt x="2592" y="1170"/>
                    </a:cubicBezTo>
                    <a:cubicBezTo>
                      <a:pt x="2592" y="1170"/>
                      <a:pt x="2596" y="1170"/>
                      <a:pt x="2596" y="1170"/>
                    </a:cubicBezTo>
                    <a:cubicBezTo>
                      <a:pt x="2596" y="1170"/>
                      <a:pt x="2598" y="1170"/>
                      <a:pt x="2598" y="1170"/>
                    </a:cubicBezTo>
                    <a:cubicBezTo>
                      <a:pt x="2598" y="1170"/>
                      <a:pt x="2601" y="1170"/>
                      <a:pt x="2601" y="1170"/>
                    </a:cubicBezTo>
                    <a:cubicBezTo>
                      <a:pt x="2601" y="1170"/>
                      <a:pt x="2603" y="1170"/>
                      <a:pt x="2603" y="1170"/>
                    </a:cubicBezTo>
                    <a:cubicBezTo>
                      <a:pt x="2603" y="1170"/>
                      <a:pt x="2608" y="1171"/>
                      <a:pt x="2608" y="1171"/>
                    </a:cubicBezTo>
                    <a:cubicBezTo>
                      <a:pt x="2608" y="1171"/>
                      <a:pt x="2612" y="1170"/>
                      <a:pt x="2612" y="1170"/>
                    </a:cubicBezTo>
                    <a:cubicBezTo>
                      <a:pt x="2612" y="1170"/>
                      <a:pt x="2613" y="1171"/>
                      <a:pt x="2613" y="1171"/>
                    </a:cubicBezTo>
                    <a:cubicBezTo>
                      <a:pt x="2613" y="1171"/>
                      <a:pt x="2616" y="1171"/>
                      <a:pt x="2616" y="1171"/>
                    </a:cubicBezTo>
                    <a:cubicBezTo>
                      <a:pt x="2616" y="1171"/>
                      <a:pt x="2618" y="1170"/>
                      <a:pt x="2618" y="1170"/>
                    </a:cubicBezTo>
                    <a:cubicBezTo>
                      <a:pt x="2618" y="1170"/>
                      <a:pt x="2622" y="1170"/>
                      <a:pt x="2622" y="1170"/>
                    </a:cubicBezTo>
                    <a:cubicBezTo>
                      <a:pt x="2622" y="1170"/>
                      <a:pt x="2624" y="1171"/>
                      <a:pt x="2624" y="1171"/>
                    </a:cubicBezTo>
                    <a:cubicBezTo>
                      <a:pt x="2624" y="1171"/>
                      <a:pt x="2626" y="1170"/>
                      <a:pt x="2626" y="1170"/>
                    </a:cubicBezTo>
                    <a:cubicBezTo>
                      <a:pt x="2626" y="1170"/>
                      <a:pt x="2628" y="1171"/>
                      <a:pt x="2628" y="1171"/>
                    </a:cubicBezTo>
                    <a:cubicBezTo>
                      <a:pt x="2628" y="1171"/>
                      <a:pt x="2635" y="1171"/>
                      <a:pt x="2635" y="1171"/>
                    </a:cubicBezTo>
                    <a:cubicBezTo>
                      <a:pt x="2635" y="1171"/>
                      <a:pt x="2636" y="1171"/>
                      <a:pt x="2636" y="1171"/>
                    </a:cubicBezTo>
                    <a:cubicBezTo>
                      <a:pt x="2636" y="1171"/>
                      <a:pt x="2638" y="1170"/>
                      <a:pt x="2638" y="1170"/>
                    </a:cubicBezTo>
                    <a:cubicBezTo>
                      <a:pt x="2638" y="1170"/>
                      <a:pt x="2639" y="1171"/>
                      <a:pt x="2639" y="1171"/>
                    </a:cubicBezTo>
                    <a:cubicBezTo>
                      <a:pt x="2639" y="1171"/>
                      <a:pt x="2642" y="1170"/>
                      <a:pt x="2642" y="1170"/>
                    </a:cubicBezTo>
                    <a:cubicBezTo>
                      <a:pt x="2642" y="1170"/>
                      <a:pt x="2647" y="1171"/>
                      <a:pt x="2647" y="1171"/>
                    </a:cubicBezTo>
                    <a:cubicBezTo>
                      <a:pt x="2647" y="1171"/>
                      <a:pt x="2650" y="1171"/>
                      <a:pt x="2650" y="1171"/>
                    </a:cubicBezTo>
                    <a:cubicBezTo>
                      <a:pt x="2650" y="1171"/>
                      <a:pt x="2653" y="1170"/>
                      <a:pt x="2653" y="1170"/>
                    </a:cubicBezTo>
                    <a:cubicBezTo>
                      <a:pt x="2653" y="1170"/>
                      <a:pt x="2657" y="1170"/>
                      <a:pt x="2657" y="1170"/>
                    </a:cubicBezTo>
                    <a:cubicBezTo>
                      <a:pt x="2657" y="1170"/>
                      <a:pt x="2658" y="1171"/>
                      <a:pt x="2658" y="1171"/>
                    </a:cubicBezTo>
                    <a:cubicBezTo>
                      <a:pt x="2658" y="1171"/>
                      <a:pt x="2661" y="1170"/>
                      <a:pt x="2661" y="1170"/>
                    </a:cubicBezTo>
                    <a:cubicBezTo>
                      <a:pt x="2661" y="1170"/>
                      <a:pt x="2665" y="1170"/>
                      <a:pt x="2665" y="1170"/>
                    </a:cubicBezTo>
                    <a:cubicBezTo>
                      <a:pt x="2665" y="1170"/>
                      <a:pt x="2665" y="1170"/>
                      <a:pt x="2665" y="1170"/>
                    </a:cubicBezTo>
                    <a:cubicBezTo>
                      <a:pt x="2665" y="1170"/>
                      <a:pt x="2670" y="1165"/>
                      <a:pt x="2670" y="1165"/>
                    </a:cubicBezTo>
                    <a:cubicBezTo>
                      <a:pt x="2670" y="1165"/>
                      <a:pt x="2671" y="1164"/>
                      <a:pt x="2671" y="1164"/>
                    </a:cubicBezTo>
                    <a:cubicBezTo>
                      <a:pt x="2671" y="1164"/>
                      <a:pt x="2673" y="1157"/>
                      <a:pt x="2673" y="1157"/>
                    </a:cubicBezTo>
                    <a:cubicBezTo>
                      <a:pt x="2673" y="1157"/>
                      <a:pt x="2676" y="1164"/>
                      <a:pt x="2676" y="1164"/>
                    </a:cubicBezTo>
                    <a:cubicBezTo>
                      <a:pt x="2676" y="1164"/>
                      <a:pt x="2681" y="1170"/>
                      <a:pt x="2681" y="1170"/>
                    </a:cubicBezTo>
                    <a:cubicBezTo>
                      <a:pt x="2681" y="1170"/>
                      <a:pt x="2682" y="1170"/>
                      <a:pt x="2682" y="1170"/>
                    </a:cubicBezTo>
                    <a:cubicBezTo>
                      <a:pt x="2682" y="1170"/>
                      <a:pt x="2686" y="1171"/>
                      <a:pt x="2686" y="1171"/>
                    </a:cubicBezTo>
                    <a:cubicBezTo>
                      <a:pt x="2686" y="1171"/>
                      <a:pt x="2690" y="1170"/>
                      <a:pt x="2690" y="1170"/>
                    </a:cubicBezTo>
                    <a:cubicBezTo>
                      <a:pt x="2690" y="1170"/>
                      <a:pt x="2691" y="1171"/>
                      <a:pt x="2691" y="1171"/>
                    </a:cubicBezTo>
                    <a:cubicBezTo>
                      <a:pt x="2691" y="1171"/>
                      <a:pt x="2694" y="1170"/>
                      <a:pt x="2694" y="1170"/>
                    </a:cubicBezTo>
                    <a:cubicBezTo>
                      <a:pt x="2694" y="1170"/>
                      <a:pt x="2697" y="1171"/>
                      <a:pt x="2697" y="1171"/>
                    </a:cubicBezTo>
                    <a:cubicBezTo>
                      <a:pt x="2697" y="1171"/>
                      <a:pt x="2701" y="1170"/>
                      <a:pt x="2701" y="1170"/>
                    </a:cubicBezTo>
                    <a:cubicBezTo>
                      <a:pt x="2701" y="1170"/>
                      <a:pt x="2702" y="1171"/>
                      <a:pt x="2702" y="1171"/>
                    </a:cubicBezTo>
                    <a:cubicBezTo>
                      <a:pt x="2702" y="1171"/>
                      <a:pt x="2704" y="1170"/>
                      <a:pt x="2704" y="1170"/>
                    </a:cubicBezTo>
                    <a:cubicBezTo>
                      <a:pt x="2704" y="1170"/>
                      <a:pt x="2709" y="1169"/>
                      <a:pt x="2709" y="1169"/>
                    </a:cubicBezTo>
                    <a:cubicBezTo>
                      <a:pt x="2709" y="1169"/>
                      <a:pt x="2710" y="1170"/>
                      <a:pt x="2710" y="1170"/>
                    </a:cubicBezTo>
                    <a:cubicBezTo>
                      <a:pt x="2710" y="1170"/>
                      <a:pt x="2715" y="1171"/>
                      <a:pt x="2715" y="1171"/>
                    </a:cubicBezTo>
                    <a:cubicBezTo>
                      <a:pt x="2715" y="1171"/>
                      <a:pt x="2716" y="1171"/>
                      <a:pt x="2716" y="1171"/>
                    </a:cubicBezTo>
                    <a:cubicBezTo>
                      <a:pt x="2716" y="1171"/>
                      <a:pt x="2720" y="1171"/>
                      <a:pt x="2720" y="1171"/>
                    </a:cubicBezTo>
                    <a:cubicBezTo>
                      <a:pt x="2720" y="1171"/>
                      <a:pt x="2722" y="1171"/>
                      <a:pt x="2722" y="1171"/>
                    </a:cubicBezTo>
                    <a:cubicBezTo>
                      <a:pt x="2722" y="1171"/>
                      <a:pt x="2726" y="1171"/>
                      <a:pt x="2726" y="1171"/>
                    </a:cubicBezTo>
                    <a:cubicBezTo>
                      <a:pt x="2726" y="1171"/>
                      <a:pt x="2728" y="1171"/>
                      <a:pt x="2728" y="1171"/>
                    </a:cubicBezTo>
                    <a:cubicBezTo>
                      <a:pt x="2728" y="1171"/>
                      <a:pt x="2730" y="1170"/>
                      <a:pt x="2730" y="1170"/>
                    </a:cubicBezTo>
                    <a:cubicBezTo>
                      <a:pt x="2730" y="1170"/>
                      <a:pt x="2734" y="1171"/>
                      <a:pt x="2734" y="1171"/>
                    </a:cubicBezTo>
                    <a:cubicBezTo>
                      <a:pt x="2734" y="1171"/>
                      <a:pt x="2736" y="1171"/>
                      <a:pt x="2736" y="1171"/>
                    </a:cubicBezTo>
                    <a:cubicBezTo>
                      <a:pt x="2736" y="1171"/>
                      <a:pt x="2742" y="1171"/>
                      <a:pt x="2742" y="1171"/>
                    </a:cubicBezTo>
                    <a:cubicBezTo>
                      <a:pt x="2742" y="1171"/>
                      <a:pt x="2742" y="1171"/>
                      <a:pt x="2742" y="1171"/>
                    </a:cubicBezTo>
                    <a:cubicBezTo>
                      <a:pt x="2742" y="1171"/>
                      <a:pt x="2747" y="1171"/>
                      <a:pt x="2747" y="1171"/>
                    </a:cubicBezTo>
                    <a:cubicBezTo>
                      <a:pt x="2747" y="1171"/>
                      <a:pt x="2749" y="1171"/>
                      <a:pt x="2749" y="1171"/>
                    </a:cubicBezTo>
                    <a:cubicBezTo>
                      <a:pt x="2749" y="1171"/>
                      <a:pt x="2751" y="1171"/>
                      <a:pt x="2751" y="1171"/>
                    </a:cubicBezTo>
                    <a:cubicBezTo>
                      <a:pt x="2751" y="1171"/>
                      <a:pt x="2752" y="1171"/>
                      <a:pt x="2752" y="1171"/>
                    </a:cubicBezTo>
                    <a:cubicBezTo>
                      <a:pt x="2752" y="1171"/>
                      <a:pt x="2757" y="1171"/>
                      <a:pt x="2757" y="1171"/>
                    </a:cubicBezTo>
                    <a:cubicBezTo>
                      <a:pt x="2757" y="1171"/>
                      <a:pt x="2758" y="1171"/>
                      <a:pt x="2758" y="1171"/>
                    </a:cubicBezTo>
                    <a:cubicBezTo>
                      <a:pt x="2758" y="1171"/>
                      <a:pt x="2763" y="1171"/>
                      <a:pt x="2763" y="1171"/>
                    </a:cubicBezTo>
                    <a:cubicBezTo>
                      <a:pt x="2763" y="1171"/>
                      <a:pt x="2766" y="1171"/>
                      <a:pt x="2766" y="1171"/>
                    </a:cubicBezTo>
                    <a:cubicBezTo>
                      <a:pt x="2766" y="1171"/>
                      <a:pt x="2769" y="1171"/>
                      <a:pt x="2769" y="1171"/>
                    </a:cubicBezTo>
                    <a:cubicBezTo>
                      <a:pt x="2769" y="1171"/>
                      <a:pt x="2772" y="1171"/>
                      <a:pt x="2772" y="1171"/>
                    </a:cubicBezTo>
                    <a:cubicBezTo>
                      <a:pt x="2772" y="1171"/>
                      <a:pt x="2774" y="1171"/>
                      <a:pt x="2774" y="1171"/>
                    </a:cubicBezTo>
                    <a:cubicBezTo>
                      <a:pt x="2774" y="1171"/>
                      <a:pt x="2776" y="1171"/>
                      <a:pt x="2776" y="1171"/>
                    </a:cubicBezTo>
                    <a:cubicBezTo>
                      <a:pt x="2776" y="1171"/>
                      <a:pt x="2780" y="1171"/>
                      <a:pt x="2780" y="1171"/>
                    </a:cubicBezTo>
                    <a:cubicBezTo>
                      <a:pt x="2780" y="1171"/>
                      <a:pt x="2781" y="1171"/>
                      <a:pt x="2781" y="1171"/>
                    </a:cubicBezTo>
                    <a:cubicBezTo>
                      <a:pt x="2781" y="1171"/>
                      <a:pt x="2786" y="1171"/>
                      <a:pt x="2786" y="1171"/>
                    </a:cubicBezTo>
                    <a:cubicBezTo>
                      <a:pt x="2786" y="1171"/>
                      <a:pt x="2789" y="1171"/>
                      <a:pt x="2789" y="1171"/>
                    </a:cubicBezTo>
                    <a:cubicBezTo>
                      <a:pt x="2789" y="1171"/>
                      <a:pt x="2790" y="1171"/>
                      <a:pt x="2790" y="1171"/>
                    </a:cubicBezTo>
                    <a:cubicBezTo>
                      <a:pt x="2790" y="1171"/>
                      <a:pt x="2793" y="1171"/>
                      <a:pt x="2793" y="1171"/>
                    </a:cubicBezTo>
                    <a:cubicBezTo>
                      <a:pt x="2793" y="1171"/>
                      <a:pt x="2797" y="1171"/>
                      <a:pt x="2797" y="1171"/>
                    </a:cubicBezTo>
                    <a:cubicBezTo>
                      <a:pt x="2797" y="1171"/>
                      <a:pt x="2799" y="1171"/>
                      <a:pt x="2799" y="1171"/>
                    </a:cubicBezTo>
                    <a:cubicBezTo>
                      <a:pt x="2799" y="1171"/>
                      <a:pt x="2800" y="1171"/>
                      <a:pt x="2800" y="1171"/>
                    </a:cubicBezTo>
                    <a:cubicBezTo>
                      <a:pt x="2800" y="1171"/>
                      <a:pt x="2805" y="1171"/>
                      <a:pt x="2805" y="1171"/>
                    </a:cubicBezTo>
                    <a:cubicBezTo>
                      <a:pt x="2805" y="1171"/>
                      <a:pt x="2809" y="1171"/>
                      <a:pt x="2809" y="1171"/>
                    </a:cubicBezTo>
                    <a:cubicBezTo>
                      <a:pt x="2809" y="1171"/>
                      <a:pt x="2810" y="1171"/>
                      <a:pt x="2810" y="1171"/>
                    </a:cubicBezTo>
                    <a:cubicBezTo>
                      <a:pt x="2810" y="1171"/>
                      <a:pt x="2814" y="1171"/>
                      <a:pt x="2814" y="1171"/>
                    </a:cubicBezTo>
                    <a:cubicBezTo>
                      <a:pt x="2814" y="1171"/>
                      <a:pt x="2816" y="1171"/>
                      <a:pt x="2816" y="1171"/>
                    </a:cubicBezTo>
                    <a:cubicBezTo>
                      <a:pt x="2816" y="1171"/>
                      <a:pt x="2819" y="1171"/>
                      <a:pt x="2819" y="1171"/>
                    </a:cubicBezTo>
                    <a:cubicBezTo>
                      <a:pt x="2819" y="1171"/>
                      <a:pt x="2821" y="1171"/>
                      <a:pt x="2821" y="1171"/>
                    </a:cubicBezTo>
                    <a:cubicBezTo>
                      <a:pt x="2821" y="1171"/>
                      <a:pt x="2824" y="1171"/>
                      <a:pt x="2824" y="1171"/>
                    </a:cubicBezTo>
                    <a:cubicBezTo>
                      <a:pt x="2824" y="1171"/>
                      <a:pt x="2826" y="1171"/>
                      <a:pt x="2826" y="1171"/>
                    </a:cubicBezTo>
                    <a:cubicBezTo>
                      <a:pt x="2826" y="1171"/>
                      <a:pt x="2829" y="1171"/>
                      <a:pt x="2829" y="1171"/>
                    </a:cubicBezTo>
                    <a:cubicBezTo>
                      <a:pt x="2829" y="1171"/>
                      <a:pt x="2830" y="1171"/>
                      <a:pt x="2830" y="1171"/>
                    </a:cubicBezTo>
                    <a:cubicBezTo>
                      <a:pt x="2830" y="1171"/>
                      <a:pt x="2838" y="1171"/>
                      <a:pt x="2838" y="1171"/>
                    </a:cubicBezTo>
                    <a:cubicBezTo>
                      <a:pt x="2838" y="1171"/>
                      <a:pt x="2840" y="1171"/>
                      <a:pt x="2840" y="1171"/>
                    </a:cubicBezTo>
                    <a:cubicBezTo>
                      <a:pt x="2840" y="1171"/>
                      <a:pt x="2840" y="1171"/>
                      <a:pt x="2840" y="1171"/>
                    </a:cubicBezTo>
                    <a:cubicBezTo>
                      <a:pt x="2840" y="1171"/>
                      <a:pt x="2843" y="1171"/>
                      <a:pt x="2843" y="1171"/>
                    </a:cubicBezTo>
                    <a:cubicBezTo>
                      <a:pt x="2843" y="1171"/>
                      <a:pt x="2848" y="1171"/>
                      <a:pt x="2848" y="1171"/>
                    </a:cubicBezTo>
                    <a:cubicBezTo>
                      <a:pt x="2848" y="1171"/>
                      <a:pt x="2851" y="1171"/>
                      <a:pt x="2851" y="1171"/>
                    </a:cubicBezTo>
                    <a:cubicBezTo>
                      <a:pt x="2851" y="1171"/>
                      <a:pt x="2853" y="1171"/>
                      <a:pt x="2853" y="1171"/>
                    </a:cubicBezTo>
                    <a:cubicBezTo>
                      <a:pt x="2853" y="1171"/>
                      <a:pt x="2856" y="1171"/>
                      <a:pt x="2856" y="1171"/>
                    </a:cubicBezTo>
                    <a:cubicBezTo>
                      <a:pt x="2856" y="1171"/>
                      <a:pt x="2861" y="1171"/>
                      <a:pt x="2861" y="1171"/>
                    </a:cubicBezTo>
                    <a:cubicBezTo>
                      <a:pt x="2861" y="1171"/>
                      <a:pt x="2862" y="1171"/>
                      <a:pt x="2862" y="1171"/>
                    </a:cubicBezTo>
                    <a:cubicBezTo>
                      <a:pt x="2862" y="1171"/>
                      <a:pt x="2863" y="1171"/>
                      <a:pt x="2863" y="1171"/>
                    </a:cubicBezTo>
                    <a:cubicBezTo>
                      <a:pt x="2863" y="1171"/>
                      <a:pt x="2866" y="1171"/>
                      <a:pt x="2866" y="1171"/>
                    </a:cubicBezTo>
                    <a:cubicBezTo>
                      <a:pt x="2866" y="1171"/>
                      <a:pt x="2871" y="1171"/>
                      <a:pt x="2871" y="1171"/>
                    </a:cubicBezTo>
                    <a:cubicBezTo>
                      <a:pt x="2871" y="1171"/>
                      <a:pt x="2873" y="1170"/>
                      <a:pt x="2873" y="1170"/>
                    </a:cubicBezTo>
                    <a:cubicBezTo>
                      <a:pt x="2873" y="1170"/>
                      <a:pt x="2874" y="1171"/>
                      <a:pt x="2874" y="1171"/>
                    </a:cubicBezTo>
                    <a:cubicBezTo>
                      <a:pt x="2874" y="1171"/>
                      <a:pt x="2879" y="1170"/>
                      <a:pt x="2879" y="1170"/>
                    </a:cubicBezTo>
                    <a:cubicBezTo>
                      <a:pt x="2879" y="1170"/>
                      <a:pt x="2880" y="1170"/>
                      <a:pt x="2880" y="1170"/>
                    </a:cubicBezTo>
                    <a:cubicBezTo>
                      <a:pt x="2880" y="1170"/>
                      <a:pt x="2885" y="1170"/>
                      <a:pt x="2885" y="1170"/>
                    </a:cubicBezTo>
                    <a:cubicBezTo>
                      <a:pt x="2885" y="1170"/>
                      <a:pt x="2885" y="1170"/>
                      <a:pt x="2885" y="1170"/>
                    </a:cubicBezTo>
                    <a:cubicBezTo>
                      <a:pt x="2885" y="1170"/>
                      <a:pt x="2891" y="1170"/>
                      <a:pt x="2891" y="1170"/>
                    </a:cubicBezTo>
                    <a:cubicBezTo>
                      <a:pt x="2891" y="1170"/>
                      <a:pt x="2891" y="1170"/>
                      <a:pt x="2891" y="1170"/>
                    </a:cubicBezTo>
                    <a:cubicBezTo>
                      <a:pt x="2891" y="1170"/>
                      <a:pt x="2895" y="1169"/>
                      <a:pt x="2895" y="1169"/>
                    </a:cubicBezTo>
                    <a:cubicBezTo>
                      <a:pt x="2895" y="1169"/>
                      <a:pt x="2897" y="1170"/>
                      <a:pt x="2897" y="1170"/>
                    </a:cubicBezTo>
                    <a:cubicBezTo>
                      <a:pt x="2897" y="1170"/>
                      <a:pt x="2901" y="1169"/>
                      <a:pt x="2901" y="1169"/>
                    </a:cubicBezTo>
                    <a:cubicBezTo>
                      <a:pt x="2901" y="1169"/>
                      <a:pt x="2903" y="1169"/>
                      <a:pt x="2903" y="1169"/>
                    </a:cubicBezTo>
                    <a:cubicBezTo>
                      <a:pt x="2903" y="1169"/>
                      <a:pt x="2907" y="1169"/>
                      <a:pt x="2907" y="1169"/>
                    </a:cubicBezTo>
                    <a:cubicBezTo>
                      <a:pt x="2907" y="1169"/>
                      <a:pt x="2910" y="1169"/>
                      <a:pt x="2910" y="1169"/>
                    </a:cubicBezTo>
                    <a:cubicBezTo>
                      <a:pt x="2910" y="1169"/>
                      <a:pt x="2913" y="1169"/>
                      <a:pt x="2913" y="1169"/>
                    </a:cubicBezTo>
                    <a:cubicBezTo>
                      <a:pt x="2913" y="1169"/>
                      <a:pt x="2915" y="1169"/>
                      <a:pt x="2915" y="1169"/>
                    </a:cubicBezTo>
                    <a:cubicBezTo>
                      <a:pt x="2915" y="1169"/>
                      <a:pt x="2918" y="1169"/>
                      <a:pt x="2918" y="1169"/>
                    </a:cubicBezTo>
                    <a:cubicBezTo>
                      <a:pt x="2918" y="1169"/>
                      <a:pt x="2919" y="1169"/>
                      <a:pt x="2919" y="1169"/>
                    </a:cubicBezTo>
                    <a:cubicBezTo>
                      <a:pt x="2919" y="1169"/>
                      <a:pt x="2923" y="1169"/>
                      <a:pt x="2923" y="1169"/>
                    </a:cubicBezTo>
                    <a:cubicBezTo>
                      <a:pt x="2923" y="1169"/>
                      <a:pt x="2929" y="1169"/>
                      <a:pt x="2929" y="1169"/>
                    </a:cubicBezTo>
                    <a:cubicBezTo>
                      <a:pt x="2929" y="1169"/>
                      <a:pt x="2930" y="1169"/>
                      <a:pt x="2930" y="1169"/>
                    </a:cubicBezTo>
                    <a:cubicBezTo>
                      <a:pt x="2930" y="1169"/>
                      <a:pt x="2932" y="1169"/>
                      <a:pt x="2932" y="1169"/>
                    </a:cubicBezTo>
                    <a:cubicBezTo>
                      <a:pt x="2932" y="1169"/>
                      <a:pt x="2933" y="1170"/>
                      <a:pt x="2933" y="1170"/>
                    </a:cubicBezTo>
                    <a:cubicBezTo>
                      <a:pt x="2933" y="1170"/>
                      <a:pt x="2937" y="1169"/>
                      <a:pt x="2937" y="1169"/>
                    </a:cubicBezTo>
                    <a:cubicBezTo>
                      <a:pt x="2937" y="1169"/>
                      <a:pt x="2938" y="1170"/>
                      <a:pt x="2938" y="1170"/>
                    </a:cubicBezTo>
                    <a:cubicBezTo>
                      <a:pt x="2938" y="1170"/>
                      <a:pt x="2942" y="1169"/>
                      <a:pt x="2942" y="1169"/>
                    </a:cubicBezTo>
                    <a:cubicBezTo>
                      <a:pt x="2942" y="1169"/>
                      <a:pt x="2944" y="1170"/>
                      <a:pt x="2944" y="1170"/>
                    </a:cubicBezTo>
                    <a:cubicBezTo>
                      <a:pt x="2944" y="1170"/>
                      <a:pt x="2948" y="1170"/>
                      <a:pt x="2948" y="1170"/>
                    </a:cubicBezTo>
                    <a:cubicBezTo>
                      <a:pt x="2948" y="1170"/>
                      <a:pt x="2953" y="1170"/>
                      <a:pt x="2953" y="1170"/>
                    </a:cubicBezTo>
                    <a:cubicBezTo>
                      <a:pt x="2953" y="1170"/>
                      <a:pt x="2955" y="1170"/>
                      <a:pt x="2955" y="1170"/>
                    </a:cubicBezTo>
                    <a:cubicBezTo>
                      <a:pt x="2955" y="1170"/>
                      <a:pt x="2958" y="1170"/>
                      <a:pt x="2958" y="1170"/>
                    </a:cubicBezTo>
                    <a:cubicBezTo>
                      <a:pt x="2958" y="1170"/>
                      <a:pt x="2962" y="1170"/>
                      <a:pt x="2962" y="1170"/>
                    </a:cubicBezTo>
                    <a:cubicBezTo>
                      <a:pt x="2962" y="1170"/>
                      <a:pt x="2963" y="1170"/>
                      <a:pt x="2963" y="1170"/>
                    </a:cubicBezTo>
                    <a:cubicBezTo>
                      <a:pt x="2963" y="1170"/>
                      <a:pt x="2968" y="1170"/>
                      <a:pt x="2968" y="1170"/>
                    </a:cubicBezTo>
                    <a:cubicBezTo>
                      <a:pt x="2968" y="1170"/>
                      <a:pt x="2970" y="1170"/>
                      <a:pt x="2970" y="1170"/>
                    </a:cubicBezTo>
                    <a:cubicBezTo>
                      <a:pt x="2970" y="1170"/>
                      <a:pt x="2971" y="1170"/>
                      <a:pt x="2971" y="1170"/>
                    </a:cubicBezTo>
                    <a:cubicBezTo>
                      <a:pt x="2971" y="1170"/>
                      <a:pt x="2973" y="1171"/>
                      <a:pt x="2973" y="1171"/>
                    </a:cubicBezTo>
                    <a:cubicBezTo>
                      <a:pt x="2973" y="1171"/>
                      <a:pt x="2978" y="1170"/>
                      <a:pt x="2978" y="1170"/>
                    </a:cubicBezTo>
                    <a:cubicBezTo>
                      <a:pt x="2978" y="1170"/>
                      <a:pt x="2980" y="1171"/>
                      <a:pt x="2980" y="1171"/>
                    </a:cubicBezTo>
                    <a:cubicBezTo>
                      <a:pt x="2980" y="1171"/>
                      <a:pt x="2982" y="1170"/>
                      <a:pt x="2982" y="1170"/>
                    </a:cubicBezTo>
                    <a:cubicBezTo>
                      <a:pt x="2982" y="1170"/>
                      <a:pt x="2986" y="1170"/>
                      <a:pt x="2986" y="1170"/>
                    </a:cubicBezTo>
                    <a:cubicBezTo>
                      <a:pt x="2986" y="1170"/>
                      <a:pt x="2990" y="1170"/>
                      <a:pt x="2990" y="1170"/>
                    </a:cubicBezTo>
                    <a:cubicBezTo>
                      <a:pt x="2990" y="1170"/>
                      <a:pt x="2992" y="1171"/>
                      <a:pt x="2992" y="1171"/>
                    </a:cubicBezTo>
                    <a:cubicBezTo>
                      <a:pt x="2992" y="1171"/>
                      <a:pt x="2995" y="1170"/>
                      <a:pt x="2995" y="1170"/>
                    </a:cubicBezTo>
                    <a:cubicBezTo>
                      <a:pt x="2995" y="1170"/>
                      <a:pt x="2997" y="1171"/>
                      <a:pt x="2997" y="1171"/>
                    </a:cubicBezTo>
                    <a:cubicBezTo>
                      <a:pt x="2997" y="1171"/>
                      <a:pt x="3001" y="1170"/>
                      <a:pt x="3001" y="1170"/>
                    </a:cubicBezTo>
                    <a:cubicBezTo>
                      <a:pt x="3001" y="1170"/>
                      <a:pt x="3003" y="1170"/>
                      <a:pt x="3003" y="1170"/>
                    </a:cubicBezTo>
                    <a:cubicBezTo>
                      <a:pt x="3003" y="1170"/>
                      <a:pt x="3005" y="1170"/>
                      <a:pt x="3005" y="1170"/>
                    </a:cubicBezTo>
                    <a:cubicBezTo>
                      <a:pt x="3005" y="1170"/>
                      <a:pt x="3007" y="1170"/>
                      <a:pt x="3007" y="1170"/>
                    </a:cubicBezTo>
                    <a:cubicBezTo>
                      <a:pt x="3007" y="1170"/>
                      <a:pt x="3011" y="1170"/>
                      <a:pt x="3011" y="1170"/>
                    </a:cubicBezTo>
                    <a:cubicBezTo>
                      <a:pt x="3011" y="1170"/>
                      <a:pt x="3012" y="1170"/>
                      <a:pt x="3012" y="1170"/>
                    </a:cubicBezTo>
                    <a:cubicBezTo>
                      <a:pt x="3012" y="1170"/>
                      <a:pt x="3016" y="1170"/>
                      <a:pt x="3016" y="1170"/>
                    </a:cubicBezTo>
                    <a:cubicBezTo>
                      <a:pt x="3016" y="1170"/>
                      <a:pt x="3021" y="1169"/>
                      <a:pt x="3021" y="1169"/>
                    </a:cubicBezTo>
                    <a:cubicBezTo>
                      <a:pt x="3021" y="1169"/>
                      <a:pt x="3021" y="1169"/>
                      <a:pt x="3021" y="1169"/>
                    </a:cubicBezTo>
                    <a:cubicBezTo>
                      <a:pt x="3021" y="1169"/>
                      <a:pt x="3024" y="1169"/>
                      <a:pt x="3024" y="1169"/>
                    </a:cubicBezTo>
                    <a:cubicBezTo>
                      <a:pt x="3024" y="1169"/>
                      <a:pt x="3029" y="1169"/>
                      <a:pt x="3029" y="1169"/>
                    </a:cubicBezTo>
                    <a:cubicBezTo>
                      <a:pt x="3029" y="1169"/>
                      <a:pt x="3031" y="1168"/>
                      <a:pt x="3031" y="1168"/>
                    </a:cubicBezTo>
                    <a:cubicBezTo>
                      <a:pt x="3031" y="1168"/>
                      <a:pt x="3032" y="1169"/>
                      <a:pt x="3032" y="1169"/>
                    </a:cubicBezTo>
                    <a:cubicBezTo>
                      <a:pt x="3032" y="1169"/>
                      <a:pt x="3038" y="1167"/>
                      <a:pt x="3038" y="1167"/>
                    </a:cubicBezTo>
                    <a:cubicBezTo>
                      <a:pt x="3038" y="1167"/>
                      <a:pt x="3038" y="1168"/>
                      <a:pt x="3038" y="1168"/>
                    </a:cubicBezTo>
                    <a:cubicBezTo>
                      <a:pt x="3038" y="1168"/>
                      <a:pt x="3044" y="1166"/>
                      <a:pt x="3044" y="1166"/>
                    </a:cubicBezTo>
                    <a:cubicBezTo>
                      <a:pt x="3044" y="1166"/>
                      <a:pt x="3044" y="1166"/>
                      <a:pt x="3044" y="1166"/>
                    </a:cubicBezTo>
                    <a:cubicBezTo>
                      <a:pt x="3044" y="1166"/>
                      <a:pt x="3049" y="1163"/>
                      <a:pt x="3049" y="1163"/>
                    </a:cubicBezTo>
                    <a:cubicBezTo>
                      <a:pt x="3049" y="1163"/>
                      <a:pt x="3049" y="1163"/>
                      <a:pt x="3049" y="1163"/>
                    </a:cubicBezTo>
                    <a:cubicBezTo>
                      <a:pt x="3049" y="1163"/>
                      <a:pt x="3055" y="1155"/>
                      <a:pt x="3055" y="1155"/>
                    </a:cubicBezTo>
                    <a:cubicBezTo>
                      <a:pt x="3055" y="1155"/>
                      <a:pt x="3055" y="1155"/>
                      <a:pt x="3055" y="1155"/>
                    </a:cubicBezTo>
                    <a:cubicBezTo>
                      <a:pt x="3055" y="1155"/>
                      <a:pt x="3060" y="1129"/>
                      <a:pt x="3060" y="1129"/>
                    </a:cubicBezTo>
                    <a:cubicBezTo>
                      <a:pt x="3060" y="1129"/>
                      <a:pt x="3061" y="1127"/>
                      <a:pt x="3061" y="1127"/>
                    </a:cubicBezTo>
                    <a:cubicBezTo>
                      <a:pt x="3061" y="1127"/>
                      <a:pt x="3063" y="1118"/>
                      <a:pt x="3063" y="1118"/>
                    </a:cubicBezTo>
                    <a:cubicBezTo>
                      <a:pt x="3063" y="1118"/>
                      <a:pt x="3068" y="1129"/>
                      <a:pt x="3068" y="1129"/>
                    </a:cubicBezTo>
                    <a:cubicBezTo>
                      <a:pt x="3068" y="1129"/>
                      <a:pt x="3072" y="1119"/>
                      <a:pt x="3072" y="1119"/>
                    </a:cubicBezTo>
                    <a:cubicBezTo>
                      <a:pt x="3072" y="1119"/>
                      <a:pt x="3072" y="1118"/>
                      <a:pt x="3072" y="1118"/>
                    </a:cubicBezTo>
                    <a:cubicBezTo>
                      <a:pt x="3072" y="1118"/>
                      <a:pt x="3078" y="1104"/>
                      <a:pt x="3078" y="1104"/>
                    </a:cubicBezTo>
                    <a:cubicBezTo>
                      <a:pt x="3078" y="1104"/>
                      <a:pt x="3078" y="1104"/>
                      <a:pt x="3078" y="1104"/>
                    </a:cubicBezTo>
                    <a:cubicBezTo>
                      <a:pt x="3078" y="1104"/>
                      <a:pt x="3083" y="1116"/>
                      <a:pt x="3083" y="1116"/>
                    </a:cubicBezTo>
                    <a:cubicBezTo>
                      <a:pt x="3083" y="1116"/>
                      <a:pt x="3083" y="1116"/>
                      <a:pt x="3083" y="1116"/>
                    </a:cubicBezTo>
                    <a:cubicBezTo>
                      <a:pt x="3083" y="1116"/>
                      <a:pt x="3088" y="1129"/>
                      <a:pt x="3088" y="1129"/>
                    </a:cubicBezTo>
                    <a:cubicBezTo>
                      <a:pt x="3088" y="1129"/>
                      <a:pt x="3089" y="1129"/>
                      <a:pt x="3089" y="1129"/>
                    </a:cubicBezTo>
                    <a:cubicBezTo>
                      <a:pt x="3089" y="1129"/>
                      <a:pt x="3093" y="1119"/>
                      <a:pt x="3093" y="1119"/>
                    </a:cubicBezTo>
                    <a:cubicBezTo>
                      <a:pt x="3093" y="1119"/>
                      <a:pt x="3095" y="1121"/>
                      <a:pt x="3095" y="1121"/>
                    </a:cubicBezTo>
                    <a:cubicBezTo>
                      <a:pt x="3095" y="1121"/>
                      <a:pt x="3100" y="1152"/>
                      <a:pt x="3100" y="1152"/>
                    </a:cubicBezTo>
                    <a:cubicBezTo>
                      <a:pt x="3100" y="1152"/>
                      <a:pt x="3100" y="1153"/>
                      <a:pt x="3100" y="1153"/>
                    </a:cubicBezTo>
                    <a:cubicBezTo>
                      <a:pt x="3100" y="1153"/>
                      <a:pt x="3106" y="1162"/>
                      <a:pt x="3106" y="1162"/>
                    </a:cubicBezTo>
                    <a:cubicBezTo>
                      <a:pt x="3106" y="1162"/>
                      <a:pt x="3106" y="1162"/>
                      <a:pt x="3106" y="1162"/>
                    </a:cubicBezTo>
                    <a:cubicBezTo>
                      <a:pt x="3106" y="1162"/>
                      <a:pt x="3111" y="1166"/>
                      <a:pt x="3111" y="1166"/>
                    </a:cubicBezTo>
                    <a:cubicBezTo>
                      <a:pt x="3111" y="1166"/>
                      <a:pt x="3111" y="1166"/>
                      <a:pt x="3111" y="1166"/>
                    </a:cubicBezTo>
                    <a:cubicBezTo>
                      <a:pt x="3111" y="1166"/>
                      <a:pt x="3117" y="1167"/>
                      <a:pt x="3117" y="1167"/>
                    </a:cubicBezTo>
                    <a:cubicBezTo>
                      <a:pt x="3117" y="1167"/>
                      <a:pt x="3117" y="1167"/>
                      <a:pt x="3117" y="1167"/>
                    </a:cubicBezTo>
                    <a:cubicBezTo>
                      <a:pt x="3117" y="1167"/>
                      <a:pt x="3123" y="1168"/>
                      <a:pt x="3123" y="1168"/>
                    </a:cubicBezTo>
                    <a:cubicBezTo>
                      <a:pt x="3123" y="1168"/>
                      <a:pt x="3123" y="1168"/>
                      <a:pt x="3123" y="1168"/>
                    </a:cubicBezTo>
                    <a:cubicBezTo>
                      <a:pt x="3123" y="1168"/>
                      <a:pt x="3128" y="1169"/>
                      <a:pt x="3128" y="1169"/>
                    </a:cubicBezTo>
                    <a:cubicBezTo>
                      <a:pt x="3128" y="1169"/>
                      <a:pt x="3128" y="1169"/>
                      <a:pt x="3128" y="1169"/>
                    </a:cubicBezTo>
                    <a:cubicBezTo>
                      <a:pt x="3128" y="1169"/>
                      <a:pt x="3133" y="1169"/>
                      <a:pt x="3133" y="1169"/>
                    </a:cubicBezTo>
                    <a:cubicBezTo>
                      <a:pt x="3133" y="1169"/>
                      <a:pt x="3134" y="1169"/>
                      <a:pt x="3134" y="1169"/>
                    </a:cubicBezTo>
                    <a:cubicBezTo>
                      <a:pt x="3134" y="1169"/>
                      <a:pt x="3139" y="1170"/>
                      <a:pt x="3139" y="1170"/>
                    </a:cubicBezTo>
                    <a:cubicBezTo>
                      <a:pt x="3139" y="1170"/>
                      <a:pt x="3140" y="1170"/>
                      <a:pt x="3140" y="1170"/>
                    </a:cubicBezTo>
                    <a:cubicBezTo>
                      <a:pt x="3140" y="1170"/>
                      <a:pt x="3143" y="1170"/>
                      <a:pt x="3143" y="1170"/>
                    </a:cubicBezTo>
                    <a:cubicBezTo>
                      <a:pt x="3143" y="1170"/>
                      <a:pt x="3149" y="1170"/>
                      <a:pt x="3149" y="1170"/>
                    </a:cubicBezTo>
                    <a:cubicBezTo>
                      <a:pt x="3149" y="1170"/>
                      <a:pt x="3150" y="1171"/>
                      <a:pt x="3150" y="1171"/>
                    </a:cubicBezTo>
                    <a:cubicBezTo>
                      <a:pt x="3150" y="1171"/>
                      <a:pt x="3152" y="1171"/>
                      <a:pt x="3152" y="1171"/>
                    </a:cubicBezTo>
                    <a:cubicBezTo>
                      <a:pt x="3152" y="1171"/>
                      <a:pt x="3156" y="1170"/>
                      <a:pt x="3156" y="1170"/>
                    </a:cubicBezTo>
                    <a:cubicBezTo>
                      <a:pt x="3156" y="1170"/>
                      <a:pt x="3158" y="1171"/>
                      <a:pt x="3158" y="1171"/>
                    </a:cubicBezTo>
                    <a:cubicBezTo>
                      <a:pt x="3158" y="1171"/>
                      <a:pt x="3161" y="1170"/>
                      <a:pt x="3161" y="1170"/>
                    </a:cubicBezTo>
                    <a:cubicBezTo>
                      <a:pt x="3161" y="1170"/>
                      <a:pt x="3166" y="1171"/>
                      <a:pt x="3166" y="1171"/>
                    </a:cubicBezTo>
                    <a:cubicBezTo>
                      <a:pt x="3166" y="1171"/>
                      <a:pt x="3168" y="1170"/>
                      <a:pt x="3168" y="1170"/>
                    </a:cubicBezTo>
                    <a:cubicBezTo>
                      <a:pt x="3168" y="1170"/>
                      <a:pt x="3171" y="1171"/>
                      <a:pt x="3171" y="1171"/>
                    </a:cubicBezTo>
                    <a:cubicBezTo>
                      <a:pt x="3171" y="1171"/>
                      <a:pt x="3172" y="1170"/>
                      <a:pt x="3172" y="1170"/>
                    </a:cubicBezTo>
                    <a:cubicBezTo>
                      <a:pt x="3172" y="1170"/>
                      <a:pt x="3174" y="1171"/>
                      <a:pt x="3174" y="1171"/>
                    </a:cubicBezTo>
                    <a:cubicBezTo>
                      <a:pt x="3174" y="1171"/>
                      <a:pt x="3178" y="1171"/>
                      <a:pt x="3178" y="1171"/>
                    </a:cubicBezTo>
                    <a:cubicBezTo>
                      <a:pt x="3178" y="1171"/>
                      <a:pt x="3181" y="1171"/>
                      <a:pt x="3181" y="1171"/>
                    </a:cubicBezTo>
                    <a:cubicBezTo>
                      <a:pt x="3181" y="1171"/>
                      <a:pt x="3182" y="1171"/>
                      <a:pt x="3182" y="1171"/>
                    </a:cubicBezTo>
                    <a:cubicBezTo>
                      <a:pt x="3182" y="1171"/>
                      <a:pt x="3186" y="1171"/>
                      <a:pt x="3186" y="1171"/>
                    </a:cubicBezTo>
                    <a:cubicBezTo>
                      <a:pt x="3186" y="1171"/>
                      <a:pt x="3189" y="1171"/>
                      <a:pt x="3189" y="1171"/>
                    </a:cubicBezTo>
                    <a:cubicBezTo>
                      <a:pt x="3189" y="1171"/>
                      <a:pt x="3193" y="1170"/>
                      <a:pt x="3193" y="1170"/>
                    </a:cubicBezTo>
                    <a:cubicBezTo>
                      <a:pt x="3193" y="1170"/>
                      <a:pt x="3195" y="1171"/>
                      <a:pt x="3195" y="1171"/>
                    </a:cubicBezTo>
                    <a:cubicBezTo>
                      <a:pt x="3195" y="1171"/>
                      <a:pt x="3198" y="1170"/>
                      <a:pt x="3198" y="1170"/>
                    </a:cubicBezTo>
                    <a:cubicBezTo>
                      <a:pt x="3198" y="1170"/>
                      <a:pt x="3201" y="1171"/>
                      <a:pt x="3201" y="1171"/>
                    </a:cubicBezTo>
                    <a:cubicBezTo>
                      <a:pt x="3201" y="1171"/>
                      <a:pt x="3202" y="1171"/>
                      <a:pt x="3202" y="1171"/>
                    </a:cubicBezTo>
                    <a:cubicBezTo>
                      <a:pt x="3202" y="1171"/>
                      <a:pt x="3207" y="1170"/>
                      <a:pt x="3207" y="1170"/>
                    </a:cubicBezTo>
                    <a:cubicBezTo>
                      <a:pt x="3207" y="1170"/>
                      <a:pt x="3209" y="1170"/>
                      <a:pt x="3209" y="1170"/>
                    </a:cubicBezTo>
                    <a:cubicBezTo>
                      <a:pt x="3209" y="1170"/>
                      <a:pt x="3211" y="1171"/>
                      <a:pt x="3211" y="1171"/>
                    </a:cubicBezTo>
                    <a:cubicBezTo>
                      <a:pt x="3211" y="1171"/>
                      <a:pt x="3213" y="1170"/>
                      <a:pt x="3213" y="1170"/>
                    </a:cubicBezTo>
                    <a:cubicBezTo>
                      <a:pt x="3213" y="1170"/>
                      <a:pt x="3217" y="1171"/>
                      <a:pt x="3217" y="1171"/>
                    </a:cubicBezTo>
                    <a:cubicBezTo>
                      <a:pt x="3217" y="1171"/>
                      <a:pt x="3222" y="1171"/>
                      <a:pt x="3222" y="1171"/>
                    </a:cubicBezTo>
                    <a:cubicBezTo>
                      <a:pt x="3222" y="1171"/>
                      <a:pt x="3223" y="1171"/>
                      <a:pt x="3223" y="1171"/>
                    </a:cubicBezTo>
                    <a:cubicBezTo>
                      <a:pt x="3223" y="1171"/>
                      <a:pt x="3225" y="1171"/>
                      <a:pt x="3225" y="1171"/>
                    </a:cubicBezTo>
                    <a:cubicBezTo>
                      <a:pt x="3225" y="1171"/>
                      <a:pt x="3226" y="1170"/>
                      <a:pt x="3226" y="1170"/>
                    </a:cubicBezTo>
                    <a:cubicBezTo>
                      <a:pt x="3226" y="1170"/>
                      <a:pt x="3232" y="1171"/>
                      <a:pt x="3232" y="1171"/>
                    </a:cubicBezTo>
                    <a:cubicBezTo>
                      <a:pt x="3232" y="1171"/>
                      <a:pt x="3234" y="1171"/>
                      <a:pt x="3234" y="1171"/>
                    </a:cubicBezTo>
                    <a:cubicBezTo>
                      <a:pt x="3234" y="1171"/>
                      <a:pt x="3236" y="1171"/>
                      <a:pt x="3236" y="1171"/>
                    </a:cubicBezTo>
                    <a:cubicBezTo>
                      <a:pt x="3236" y="1171"/>
                      <a:pt x="3238" y="1171"/>
                      <a:pt x="3238" y="1171"/>
                    </a:cubicBezTo>
                    <a:cubicBezTo>
                      <a:pt x="3238" y="1171"/>
                      <a:pt x="3242" y="1171"/>
                      <a:pt x="3242" y="1171"/>
                    </a:cubicBezTo>
                    <a:cubicBezTo>
                      <a:pt x="3242" y="1171"/>
                      <a:pt x="3245" y="1171"/>
                      <a:pt x="3245" y="1171"/>
                    </a:cubicBezTo>
                    <a:cubicBezTo>
                      <a:pt x="3245" y="1171"/>
                      <a:pt x="3248" y="1171"/>
                      <a:pt x="3248" y="1171"/>
                    </a:cubicBezTo>
                    <a:cubicBezTo>
                      <a:pt x="3248" y="1171"/>
                      <a:pt x="3252" y="1171"/>
                      <a:pt x="3252" y="1171"/>
                    </a:cubicBezTo>
                    <a:cubicBezTo>
                      <a:pt x="3252" y="1171"/>
                      <a:pt x="3256" y="1171"/>
                      <a:pt x="3256" y="1171"/>
                    </a:cubicBezTo>
                    <a:cubicBezTo>
                      <a:pt x="3256" y="1171"/>
                      <a:pt x="3258" y="1171"/>
                      <a:pt x="3258" y="1171"/>
                    </a:cubicBezTo>
                    <a:cubicBezTo>
                      <a:pt x="3258" y="1171"/>
                      <a:pt x="3260" y="1171"/>
                      <a:pt x="3260" y="1171"/>
                    </a:cubicBezTo>
                    <a:cubicBezTo>
                      <a:pt x="3260" y="1171"/>
                      <a:pt x="3263" y="1171"/>
                      <a:pt x="3263" y="1171"/>
                    </a:cubicBezTo>
                    <a:cubicBezTo>
                      <a:pt x="3263" y="1171"/>
                      <a:pt x="3266" y="1171"/>
                      <a:pt x="3266" y="1171"/>
                    </a:cubicBezTo>
                    <a:cubicBezTo>
                      <a:pt x="3266" y="1171"/>
                      <a:pt x="3267" y="1171"/>
                      <a:pt x="3267" y="1171"/>
                    </a:cubicBezTo>
                    <a:cubicBezTo>
                      <a:pt x="3267" y="1171"/>
                      <a:pt x="3270" y="1171"/>
                      <a:pt x="3270" y="1171"/>
                    </a:cubicBezTo>
                    <a:cubicBezTo>
                      <a:pt x="3270" y="1171"/>
                      <a:pt x="3275" y="1170"/>
                      <a:pt x="3275" y="1170"/>
                    </a:cubicBezTo>
                    <a:cubicBezTo>
                      <a:pt x="3275" y="1170"/>
                      <a:pt x="3276" y="1170"/>
                      <a:pt x="3276" y="1170"/>
                    </a:cubicBezTo>
                    <a:cubicBezTo>
                      <a:pt x="3276" y="1170"/>
                      <a:pt x="3279" y="1169"/>
                      <a:pt x="3279" y="1169"/>
                    </a:cubicBezTo>
                    <a:cubicBezTo>
                      <a:pt x="3279" y="1169"/>
                      <a:pt x="3282" y="1169"/>
                      <a:pt x="3282" y="1169"/>
                    </a:cubicBezTo>
                    <a:cubicBezTo>
                      <a:pt x="3282" y="1169"/>
                      <a:pt x="3286" y="1169"/>
                      <a:pt x="3286" y="1169"/>
                    </a:cubicBezTo>
                    <a:cubicBezTo>
                      <a:pt x="3286" y="1169"/>
                      <a:pt x="3287" y="1169"/>
                      <a:pt x="3287" y="1169"/>
                    </a:cubicBezTo>
                    <a:cubicBezTo>
                      <a:pt x="3287" y="1169"/>
                      <a:pt x="3292" y="1168"/>
                      <a:pt x="3292" y="1168"/>
                    </a:cubicBezTo>
                    <a:cubicBezTo>
                      <a:pt x="3292" y="1168"/>
                      <a:pt x="3293" y="1168"/>
                      <a:pt x="3293" y="1168"/>
                    </a:cubicBezTo>
                    <a:cubicBezTo>
                      <a:pt x="3293" y="1168"/>
                      <a:pt x="3298" y="1168"/>
                      <a:pt x="3298" y="1168"/>
                    </a:cubicBezTo>
                    <a:cubicBezTo>
                      <a:pt x="3298" y="1168"/>
                      <a:pt x="3299" y="1168"/>
                      <a:pt x="3299" y="1168"/>
                    </a:cubicBezTo>
                    <a:cubicBezTo>
                      <a:pt x="3299" y="1168"/>
                      <a:pt x="3301" y="1169"/>
                      <a:pt x="3301" y="1169"/>
                    </a:cubicBezTo>
                    <a:cubicBezTo>
                      <a:pt x="3301" y="1169"/>
                      <a:pt x="3304" y="1168"/>
                      <a:pt x="3304" y="1168"/>
                    </a:cubicBezTo>
                    <a:cubicBezTo>
                      <a:pt x="3304" y="1168"/>
                      <a:pt x="3309" y="1167"/>
                      <a:pt x="3309" y="1167"/>
                    </a:cubicBezTo>
                    <a:cubicBezTo>
                      <a:pt x="3309" y="1167"/>
                      <a:pt x="3309" y="1167"/>
                      <a:pt x="3309" y="1167"/>
                    </a:cubicBezTo>
                    <a:cubicBezTo>
                      <a:pt x="3309" y="1167"/>
                      <a:pt x="3314" y="1168"/>
                      <a:pt x="3314" y="1168"/>
                    </a:cubicBezTo>
                    <a:cubicBezTo>
                      <a:pt x="3314" y="1168"/>
                      <a:pt x="3317" y="1167"/>
                      <a:pt x="3317" y="1167"/>
                    </a:cubicBezTo>
                    <a:cubicBezTo>
                      <a:pt x="3317" y="1167"/>
                      <a:pt x="3321" y="1168"/>
                      <a:pt x="3321" y="1168"/>
                    </a:cubicBezTo>
                    <a:cubicBezTo>
                      <a:pt x="3321" y="1168"/>
                      <a:pt x="3323" y="1169"/>
                      <a:pt x="3323" y="1169"/>
                    </a:cubicBezTo>
                    <a:cubicBezTo>
                      <a:pt x="3323" y="1169"/>
                      <a:pt x="3326" y="1168"/>
                      <a:pt x="3326" y="1168"/>
                    </a:cubicBezTo>
                    <a:cubicBezTo>
                      <a:pt x="3326" y="1168"/>
                      <a:pt x="3327" y="1168"/>
                      <a:pt x="3327" y="1168"/>
                    </a:cubicBezTo>
                    <a:cubicBezTo>
                      <a:pt x="3327" y="1168"/>
                      <a:pt x="3332" y="1169"/>
                      <a:pt x="3332" y="1169"/>
                    </a:cubicBezTo>
                    <a:cubicBezTo>
                      <a:pt x="3332" y="1169"/>
                      <a:pt x="3334" y="1169"/>
                      <a:pt x="3334" y="1169"/>
                    </a:cubicBezTo>
                    <a:cubicBezTo>
                      <a:pt x="3334" y="1169"/>
                      <a:pt x="3337" y="1168"/>
                      <a:pt x="3337" y="1168"/>
                    </a:cubicBezTo>
                    <a:cubicBezTo>
                      <a:pt x="3337" y="1168"/>
                      <a:pt x="3338" y="1168"/>
                      <a:pt x="3338" y="1168"/>
                    </a:cubicBezTo>
                    <a:cubicBezTo>
                      <a:pt x="3338" y="1168"/>
                      <a:pt x="3343" y="1170"/>
                      <a:pt x="3343" y="1170"/>
                    </a:cubicBezTo>
                    <a:cubicBezTo>
                      <a:pt x="3343" y="1170"/>
                      <a:pt x="3343" y="1170"/>
                      <a:pt x="3343" y="1170"/>
                    </a:cubicBezTo>
                    <a:cubicBezTo>
                      <a:pt x="3343" y="1170"/>
                      <a:pt x="3348" y="1171"/>
                      <a:pt x="3348" y="1171"/>
                    </a:cubicBezTo>
                    <a:cubicBezTo>
                      <a:pt x="3348" y="1171"/>
                      <a:pt x="3350" y="1170"/>
                      <a:pt x="3350" y="1170"/>
                    </a:cubicBezTo>
                    <a:cubicBezTo>
                      <a:pt x="3350" y="1170"/>
                      <a:pt x="3354" y="1171"/>
                      <a:pt x="3354" y="1171"/>
                    </a:cubicBezTo>
                    <a:cubicBezTo>
                      <a:pt x="3354" y="1171"/>
                      <a:pt x="3357" y="1170"/>
                      <a:pt x="3357" y="1170"/>
                    </a:cubicBezTo>
                    <a:cubicBezTo>
                      <a:pt x="3357" y="1170"/>
                      <a:pt x="3360" y="1171"/>
                      <a:pt x="3360" y="1171"/>
                    </a:cubicBezTo>
                    <a:cubicBezTo>
                      <a:pt x="3360" y="1171"/>
                      <a:pt x="3361" y="1171"/>
                      <a:pt x="3361" y="1171"/>
                    </a:cubicBezTo>
                    <a:cubicBezTo>
                      <a:pt x="3361" y="1171"/>
                      <a:pt x="3363" y="1170"/>
                      <a:pt x="3363" y="1170"/>
                    </a:cubicBezTo>
                    <a:cubicBezTo>
                      <a:pt x="3363" y="1170"/>
                      <a:pt x="3368" y="1171"/>
                      <a:pt x="3368" y="1171"/>
                    </a:cubicBezTo>
                    <a:cubicBezTo>
                      <a:pt x="3368" y="1171"/>
                      <a:pt x="3371" y="1171"/>
                      <a:pt x="3371" y="1171"/>
                    </a:cubicBezTo>
                    <a:cubicBezTo>
                      <a:pt x="3371" y="1171"/>
                      <a:pt x="3374" y="1171"/>
                      <a:pt x="3374" y="1171"/>
                    </a:cubicBezTo>
                    <a:cubicBezTo>
                      <a:pt x="3374" y="1171"/>
                      <a:pt x="3375" y="1171"/>
                      <a:pt x="3375" y="1171"/>
                    </a:cubicBezTo>
                    <a:cubicBezTo>
                      <a:pt x="3375" y="1171"/>
                      <a:pt x="3378" y="1171"/>
                      <a:pt x="3378" y="1171"/>
                    </a:cubicBezTo>
                    <a:cubicBezTo>
                      <a:pt x="3378" y="1171"/>
                      <a:pt x="3380" y="1171"/>
                      <a:pt x="3380" y="1171"/>
                    </a:cubicBezTo>
                    <a:cubicBezTo>
                      <a:pt x="3380" y="1171"/>
                      <a:pt x="3385" y="1170"/>
                      <a:pt x="3385" y="1170"/>
                    </a:cubicBezTo>
                    <a:cubicBezTo>
                      <a:pt x="3385" y="1170"/>
                      <a:pt x="3388" y="1171"/>
                      <a:pt x="3388" y="1171"/>
                    </a:cubicBezTo>
                    <a:cubicBezTo>
                      <a:pt x="3388" y="1171"/>
                      <a:pt x="3389" y="1171"/>
                      <a:pt x="3389" y="1171"/>
                    </a:cubicBezTo>
                    <a:cubicBezTo>
                      <a:pt x="3389" y="1171"/>
                      <a:pt x="3392" y="1170"/>
                      <a:pt x="3392" y="1170"/>
                    </a:cubicBezTo>
                    <a:cubicBezTo>
                      <a:pt x="3392" y="1170"/>
                      <a:pt x="3396" y="1170"/>
                      <a:pt x="3396" y="1170"/>
                    </a:cubicBezTo>
                    <a:cubicBezTo>
                      <a:pt x="3396" y="1170"/>
                      <a:pt x="3400" y="1171"/>
                      <a:pt x="3400" y="1171"/>
                    </a:cubicBezTo>
                    <a:cubicBezTo>
                      <a:pt x="3400" y="1171"/>
                      <a:pt x="3403" y="1170"/>
                      <a:pt x="3403" y="1170"/>
                    </a:cubicBezTo>
                    <a:cubicBezTo>
                      <a:pt x="3403" y="1170"/>
                      <a:pt x="3404" y="1171"/>
                      <a:pt x="3404" y="1171"/>
                    </a:cubicBezTo>
                    <a:cubicBezTo>
                      <a:pt x="3404" y="1171"/>
                      <a:pt x="3406" y="1170"/>
                      <a:pt x="3406" y="1170"/>
                    </a:cubicBezTo>
                    <a:cubicBezTo>
                      <a:pt x="3406" y="1170"/>
                      <a:pt x="3407" y="1170"/>
                      <a:pt x="3407" y="1170"/>
                    </a:cubicBezTo>
                    <a:cubicBezTo>
                      <a:pt x="3407" y="1170"/>
                      <a:pt x="3412" y="1170"/>
                      <a:pt x="3412" y="1170"/>
                    </a:cubicBezTo>
                    <a:cubicBezTo>
                      <a:pt x="3412" y="1170"/>
                      <a:pt x="3415" y="1170"/>
                      <a:pt x="3415" y="1170"/>
                    </a:cubicBezTo>
                    <a:cubicBezTo>
                      <a:pt x="3415" y="1170"/>
                      <a:pt x="3419" y="1171"/>
                      <a:pt x="3419" y="1171"/>
                    </a:cubicBezTo>
                    <a:cubicBezTo>
                      <a:pt x="3419" y="1171"/>
                      <a:pt x="3423" y="1170"/>
                      <a:pt x="3423" y="1170"/>
                    </a:cubicBezTo>
                    <a:cubicBezTo>
                      <a:pt x="3423" y="1170"/>
                      <a:pt x="3426" y="1170"/>
                      <a:pt x="3426" y="1170"/>
                    </a:cubicBezTo>
                    <a:cubicBezTo>
                      <a:pt x="3426" y="1170"/>
                      <a:pt x="3427" y="1170"/>
                      <a:pt x="3427" y="1170"/>
                    </a:cubicBezTo>
                    <a:cubicBezTo>
                      <a:pt x="3427" y="1170"/>
                      <a:pt x="3429" y="1170"/>
                      <a:pt x="3429" y="1170"/>
                    </a:cubicBezTo>
                    <a:cubicBezTo>
                      <a:pt x="3429" y="1170"/>
                      <a:pt x="3433" y="1170"/>
                      <a:pt x="3433" y="1170"/>
                    </a:cubicBezTo>
                    <a:cubicBezTo>
                      <a:pt x="3433" y="1170"/>
                      <a:pt x="3436" y="1170"/>
                      <a:pt x="3436" y="1170"/>
                    </a:cubicBezTo>
                    <a:cubicBezTo>
                      <a:pt x="3436" y="1170"/>
                      <a:pt x="3438" y="1170"/>
                      <a:pt x="3438" y="1170"/>
                    </a:cubicBezTo>
                    <a:cubicBezTo>
                      <a:pt x="3438" y="1170"/>
                      <a:pt x="3441" y="1170"/>
                      <a:pt x="3441" y="1170"/>
                    </a:cubicBezTo>
                    <a:cubicBezTo>
                      <a:pt x="3441" y="1170"/>
                      <a:pt x="3445" y="1169"/>
                      <a:pt x="3445" y="1169"/>
                    </a:cubicBezTo>
                    <a:cubicBezTo>
                      <a:pt x="3445" y="1169"/>
                      <a:pt x="3446" y="1170"/>
                      <a:pt x="3446" y="1170"/>
                    </a:cubicBezTo>
                    <a:cubicBezTo>
                      <a:pt x="3446" y="1170"/>
                      <a:pt x="3451" y="1167"/>
                      <a:pt x="3451" y="1167"/>
                    </a:cubicBezTo>
                    <a:cubicBezTo>
                      <a:pt x="3451" y="1167"/>
                      <a:pt x="3451" y="1166"/>
                      <a:pt x="3451" y="1166"/>
                    </a:cubicBezTo>
                    <a:cubicBezTo>
                      <a:pt x="3451" y="1166"/>
                      <a:pt x="3456" y="1169"/>
                      <a:pt x="3456" y="1169"/>
                    </a:cubicBezTo>
                    <a:cubicBezTo>
                      <a:pt x="3456" y="1169"/>
                      <a:pt x="3457" y="1169"/>
                      <a:pt x="3457" y="1169"/>
                    </a:cubicBezTo>
                    <a:cubicBezTo>
                      <a:pt x="3457" y="1169"/>
                      <a:pt x="3462" y="1166"/>
                      <a:pt x="3462" y="1166"/>
                    </a:cubicBezTo>
                    <a:cubicBezTo>
                      <a:pt x="3462" y="1166"/>
                      <a:pt x="3464" y="1160"/>
                      <a:pt x="3464" y="1160"/>
                    </a:cubicBezTo>
                    <a:cubicBezTo>
                      <a:pt x="3464" y="1160"/>
                      <a:pt x="3468" y="1167"/>
                      <a:pt x="3468" y="1167"/>
                    </a:cubicBezTo>
                    <a:cubicBezTo>
                      <a:pt x="3468" y="1167"/>
                      <a:pt x="3468" y="1168"/>
                      <a:pt x="3468" y="1168"/>
                    </a:cubicBezTo>
                    <a:cubicBezTo>
                      <a:pt x="3468" y="1168"/>
                      <a:pt x="3471" y="1169"/>
                      <a:pt x="3471" y="1169"/>
                    </a:cubicBezTo>
                    <a:cubicBezTo>
                      <a:pt x="3471" y="1169"/>
                      <a:pt x="3473" y="1168"/>
                      <a:pt x="3473" y="1168"/>
                    </a:cubicBezTo>
                    <a:cubicBezTo>
                      <a:pt x="3473" y="1168"/>
                      <a:pt x="3478" y="1159"/>
                      <a:pt x="3478" y="1159"/>
                    </a:cubicBezTo>
                    <a:cubicBezTo>
                      <a:pt x="3478" y="1159"/>
                      <a:pt x="3479" y="1164"/>
                      <a:pt x="3479" y="1164"/>
                    </a:cubicBezTo>
                    <a:cubicBezTo>
                      <a:pt x="3479" y="1164"/>
                      <a:pt x="3484" y="1169"/>
                      <a:pt x="3484" y="1169"/>
                    </a:cubicBezTo>
                    <a:cubicBezTo>
                      <a:pt x="3484" y="1169"/>
                      <a:pt x="3485" y="1169"/>
                      <a:pt x="3485" y="1169"/>
                    </a:cubicBezTo>
                    <a:cubicBezTo>
                      <a:pt x="3485" y="1169"/>
                      <a:pt x="3490" y="1166"/>
                      <a:pt x="3490" y="1166"/>
                    </a:cubicBezTo>
                    <a:cubicBezTo>
                      <a:pt x="3490" y="1166"/>
                      <a:pt x="3491" y="1166"/>
                      <a:pt x="3491" y="1166"/>
                    </a:cubicBezTo>
                    <a:cubicBezTo>
                      <a:pt x="3491" y="1166"/>
                      <a:pt x="3496" y="1169"/>
                      <a:pt x="3496" y="1169"/>
                    </a:cubicBezTo>
                    <a:cubicBezTo>
                      <a:pt x="3496" y="1169"/>
                      <a:pt x="3500" y="1169"/>
                      <a:pt x="3500" y="1169"/>
                    </a:cubicBezTo>
                    <a:cubicBezTo>
                      <a:pt x="3500" y="1169"/>
                      <a:pt x="3500" y="1169"/>
                      <a:pt x="3500" y="1169"/>
                    </a:cubicBezTo>
                    <a:cubicBezTo>
                      <a:pt x="3500" y="1169"/>
                      <a:pt x="3502" y="1169"/>
                      <a:pt x="3502" y="1169"/>
                    </a:cubicBezTo>
                    <a:cubicBezTo>
                      <a:pt x="3502" y="1169"/>
                      <a:pt x="3507" y="1169"/>
                      <a:pt x="3507" y="1169"/>
                    </a:cubicBezTo>
                    <a:cubicBezTo>
                      <a:pt x="3507" y="1169"/>
                      <a:pt x="3508" y="1168"/>
                      <a:pt x="3508" y="1168"/>
                    </a:cubicBezTo>
                    <a:cubicBezTo>
                      <a:pt x="3508" y="1168"/>
                      <a:pt x="3509" y="1169"/>
                      <a:pt x="3509" y="1169"/>
                    </a:cubicBezTo>
                    <a:cubicBezTo>
                      <a:pt x="3509" y="1169"/>
                      <a:pt x="3515" y="1169"/>
                      <a:pt x="3515" y="1169"/>
                    </a:cubicBezTo>
                    <a:cubicBezTo>
                      <a:pt x="3515" y="1169"/>
                      <a:pt x="3518" y="1168"/>
                      <a:pt x="3518" y="1168"/>
                    </a:cubicBezTo>
                    <a:cubicBezTo>
                      <a:pt x="3518" y="1168"/>
                      <a:pt x="3519" y="1168"/>
                      <a:pt x="3519" y="1168"/>
                    </a:cubicBezTo>
                    <a:cubicBezTo>
                      <a:pt x="3519" y="1168"/>
                      <a:pt x="3523" y="1168"/>
                      <a:pt x="3523" y="1168"/>
                    </a:cubicBezTo>
                    <a:cubicBezTo>
                      <a:pt x="3523" y="1168"/>
                      <a:pt x="3525" y="1168"/>
                      <a:pt x="3525" y="1168"/>
                    </a:cubicBezTo>
                    <a:cubicBezTo>
                      <a:pt x="3525" y="1168"/>
                      <a:pt x="3529" y="1167"/>
                      <a:pt x="3529" y="1167"/>
                    </a:cubicBezTo>
                    <a:cubicBezTo>
                      <a:pt x="3529" y="1167"/>
                      <a:pt x="3530" y="1167"/>
                      <a:pt x="3530" y="1167"/>
                    </a:cubicBezTo>
                    <a:cubicBezTo>
                      <a:pt x="3530" y="1167"/>
                      <a:pt x="3535" y="1167"/>
                      <a:pt x="3535" y="1167"/>
                    </a:cubicBezTo>
                    <a:cubicBezTo>
                      <a:pt x="3535" y="1167"/>
                      <a:pt x="3537" y="1167"/>
                      <a:pt x="3537" y="1167"/>
                    </a:cubicBezTo>
                    <a:cubicBezTo>
                      <a:pt x="3537" y="1167"/>
                      <a:pt x="3541" y="1167"/>
                      <a:pt x="3541" y="1167"/>
                    </a:cubicBezTo>
                    <a:cubicBezTo>
                      <a:pt x="3541" y="1167"/>
                      <a:pt x="3541" y="1167"/>
                      <a:pt x="3541" y="1167"/>
                    </a:cubicBezTo>
                    <a:cubicBezTo>
                      <a:pt x="3541" y="1167"/>
                      <a:pt x="3546" y="1166"/>
                      <a:pt x="3546" y="1166"/>
                    </a:cubicBezTo>
                    <a:cubicBezTo>
                      <a:pt x="3546" y="1166"/>
                      <a:pt x="3548" y="1166"/>
                      <a:pt x="3548" y="1166"/>
                    </a:cubicBezTo>
                    <a:cubicBezTo>
                      <a:pt x="3548" y="1166"/>
                      <a:pt x="3551" y="1167"/>
                      <a:pt x="3551" y="1167"/>
                    </a:cubicBezTo>
                    <a:cubicBezTo>
                      <a:pt x="3551" y="1167"/>
                      <a:pt x="3553" y="1166"/>
                      <a:pt x="3553" y="1166"/>
                    </a:cubicBezTo>
                    <a:cubicBezTo>
                      <a:pt x="3553" y="1166"/>
                      <a:pt x="3557" y="1166"/>
                      <a:pt x="3557" y="1166"/>
                    </a:cubicBezTo>
                    <a:cubicBezTo>
                      <a:pt x="3557" y="1166"/>
                      <a:pt x="3561" y="1166"/>
                      <a:pt x="3561" y="1166"/>
                    </a:cubicBezTo>
                    <a:cubicBezTo>
                      <a:pt x="3561" y="1166"/>
                      <a:pt x="3563" y="1165"/>
                      <a:pt x="3563" y="1165"/>
                    </a:cubicBezTo>
                    <a:cubicBezTo>
                      <a:pt x="3563" y="1165"/>
                      <a:pt x="3564" y="1165"/>
                      <a:pt x="3564" y="1165"/>
                    </a:cubicBezTo>
                    <a:cubicBezTo>
                      <a:pt x="3564" y="1165"/>
                      <a:pt x="3569" y="1165"/>
                      <a:pt x="3569" y="1165"/>
                    </a:cubicBezTo>
                    <a:cubicBezTo>
                      <a:pt x="3569" y="1165"/>
                      <a:pt x="3571" y="1165"/>
                      <a:pt x="3571" y="1165"/>
                    </a:cubicBezTo>
                    <a:cubicBezTo>
                      <a:pt x="3571" y="1165"/>
                      <a:pt x="3575" y="1164"/>
                      <a:pt x="3575" y="1164"/>
                    </a:cubicBezTo>
                    <a:cubicBezTo>
                      <a:pt x="3575" y="1164"/>
                      <a:pt x="3575" y="1164"/>
                      <a:pt x="3575" y="1164"/>
                    </a:cubicBezTo>
                    <a:cubicBezTo>
                      <a:pt x="3575" y="1164"/>
                      <a:pt x="3581" y="1163"/>
                      <a:pt x="3581" y="1163"/>
                    </a:cubicBezTo>
                    <a:cubicBezTo>
                      <a:pt x="3581" y="1163"/>
                      <a:pt x="3582" y="1163"/>
                      <a:pt x="3582" y="1163"/>
                    </a:cubicBezTo>
                    <a:cubicBezTo>
                      <a:pt x="3582" y="1163"/>
                      <a:pt x="3586" y="1162"/>
                      <a:pt x="3586" y="1162"/>
                    </a:cubicBezTo>
                    <a:cubicBezTo>
                      <a:pt x="3586" y="1162"/>
                      <a:pt x="3587" y="1162"/>
                      <a:pt x="3587" y="1162"/>
                    </a:cubicBezTo>
                    <a:cubicBezTo>
                      <a:pt x="3587" y="1162"/>
                      <a:pt x="3592" y="1161"/>
                      <a:pt x="3592" y="1161"/>
                    </a:cubicBezTo>
                    <a:cubicBezTo>
                      <a:pt x="3592" y="1161"/>
                      <a:pt x="3592" y="1161"/>
                      <a:pt x="3592" y="1161"/>
                    </a:cubicBezTo>
                    <a:cubicBezTo>
                      <a:pt x="3592" y="1161"/>
                      <a:pt x="3598" y="1159"/>
                      <a:pt x="3598" y="1159"/>
                    </a:cubicBezTo>
                    <a:cubicBezTo>
                      <a:pt x="3598" y="1159"/>
                      <a:pt x="3598" y="1159"/>
                      <a:pt x="3598" y="1159"/>
                    </a:cubicBezTo>
                    <a:cubicBezTo>
                      <a:pt x="3598" y="1159"/>
                      <a:pt x="3603" y="1157"/>
                      <a:pt x="3603" y="1157"/>
                    </a:cubicBezTo>
                    <a:cubicBezTo>
                      <a:pt x="3603" y="1157"/>
                      <a:pt x="3604" y="1157"/>
                      <a:pt x="3604" y="1157"/>
                    </a:cubicBezTo>
                    <a:cubicBezTo>
                      <a:pt x="3604" y="1157"/>
                      <a:pt x="3609" y="1155"/>
                      <a:pt x="3609" y="1155"/>
                    </a:cubicBezTo>
                    <a:cubicBezTo>
                      <a:pt x="3609" y="1155"/>
                      <a:pt x="3609" y="1155"/>
                      <a:pt x="3609" y="1155"/>
                    </a:cubicBezTo>
                    <a:cubicBezTo>
                      <a:pt x="3609" y="1155"/>
                      <a:pt x="3615" y="1152"/>
                      <a:pt x="3615" y="1152"/>
                    </a:cubicBezTo>
                    <a:cubicBezTo>
                      <a:pt x="3615" y="1152"/>
                      <a:pt x="3615" y="1152"/>
                      <a:pt x="3615" y="1152"/>
                    </a:cubicBezTo>
                    <a:cubicBezTo>
                      <a:pt x="3615" y="1152"/>
                      <a:pt x="3620" y="1147"/>
                      <a:pt x="3620" y="1147"/>
                    </a:cubicBezTo>
                    <a:cubicBezTo>
                      <a:pt x="3620" y="1147"/>
                      <a:pt x="3621" y="1147"/>
                      <a:pt x="3621" y="1147"/>
                    </a:cubicBezTo>
                    <a:cubicBezTo>
                      <a:pt x="3621" y="1147"/>
                      <a:pt x="3626" y="1143"/>
                      <a:pt x="3626" y="1143"/>
                    </a:cubicBezTo>
                    <a:cubicBezTo>
                      <a:pt x="3626" y="1143"/>
                      <a:pt x="3626" y="1142"/>
                      <a:pt x="3626" y="1142"/>
                    </a:cubicBezTo>
                    <a:cubicBezTo>
                      <a:pt x="3626" y="1142"/>
                      <a:pt x="3632" y="1135"/>
                      <a:pt x="3632" y="1135"/>
                    </a:cubicBezTo>
                    <a:cubicBezTo>
                      <a:pt x="3632" y="1135"/>
                      <a:pt x="3632" y="1135"/>
                      <a:pt x="3632" y="1135"/>
                    </a:cubicBezTo>
                    <a:cubicBezTo>
                      <a:pt x="3632" y="1135"/>
                      <a:pt x="3637" y="1127"/>
                      <a:pt x="3637" y="1127"/>
                    </a:cubicBezTo>
                    <a:cubicBezTo>
                      <a:pt x="3637" y="1127"/>
                      <a:pt x="3638" y="1127"/>
                      <a:pt x="3638" y="1127"/>
                    </a:cubicBezTo>
                    <a:cubicBezTo>
                      <a:pt x="3638" y="1127"/>
                      <a:pt x="3643" y="1115"/>
                      <a:pt x="3643" y="1115"/>
                    </a:cubicBezTo>
                    <a:cubicBezTo>
                      <a:pt x="3643" y="1115"/>
                      <a:pt x="3643" y="1115"/>
                      <a:pt x="3643" y="1115"/>
                    </a:cubicBezTo>
                    <a:cubicBezTo>
                      <a:pt x="3643" y="1115"/>
                      <a:pt x="3649" y="1098"/>
                      <a:pt x="3649" y="1098"/>
                    </a:cubicBezTo>
                    <a:cubicBezTo>
                      <a:pt x="3649" y="1098"/>
                      <a:pt x="3649" y="1097"/>
                      <a:pt x="3649" y="1097"/>
                    </a:cubicBezTo>
                    <a:cubicBezTo>
                      <a:pt x="3649" y="1097"/>
                      <a:pt x="3654" y="1077"/>
                      <a:pt x="3654" y="1077"/>
                    </a:cubicBezTo>
                    <a:cubicBezTo>
                      <a:pt x="3654" y="1077"/>
                      <a:pt x="3654" y="1076"/>
                      <a:pt x="3654" y="1076"/>
                    </a:cubicBezTo>
                    <a:cubicBezTo>
                      <a:pt x="3654" y="1076"/>
                      <a:pt x="3660" y="1049"/>
                      <a:pt x="3660" y="1049"/>
                    </a:cubicBezTo>
                    <a:cubicBezTo>
                      <a:pt x="3660" y="1049"/>
                      <a:pt x="3660" y="1048"/>
                      <a:pt x="3660" y="1048"/>
                    </a:cubicBezTo>
                    <a:cubicBezTo>
                      <a:pt x="3660" y="1048"/>
                      <a:pt x="3666" y="1021"/>
                      <a:pt x="3666" y="1021"/>
                    </a:cubicBezTo>
                    <a:cubicBezTo>
                      <a:pt x="3666" y="1021"/>
                      <a:pt x="3666" y="1020"/>
                      <a:pt x="3666" y="1020"/>
                    </a:cubicBezTo>
                    <a:cubicBezTo>
                      <a:pt x="3666" y="1020"/>
                      <a:pt x="3671" y="1003"/>
                      <a:pt x="3671" y="1003"/>
                    </a:cubicBezTo>
                    <a:cubicBezTo>
                      <a:pt x="3671" y="1003"/>
                      <a:pt x="3672" y="1002"/>
                      <a:pt x="3672" y="1002"/>
                    </a:cubicBezTo>
                    <a:cubicBezTo>
                      <a:pt x="3672" y="1002"/>
                      <a:pt x="3676" y="997"/>
                      <a:pt x="3676" y="997"/>
                    </a:cubicBezTo>
                    <a:cubicBezTo>
                      <a:pt x="3676" y="997"/>
                      <a:pt x="3677" y="998"/>
                      <a:pt x="3677" y="998"/>
                    </a:cubicBezTo>
                    <a:cubicBezTo>
                      <a:pt x="3677" y="998"/>
                      <a:pt x="3683" y="1010"/>
                      <a:pt x="3683" y="1010"/>
                    </a:cubicBezTo>
                    <a:cubicBezTo>
                      <a:pt x="3683" y="1010"/>
                      <a:pt x="3683" y="1010"/>
                      <a:pt x="3683" y="1010"/>
                    </a:cubicBezTo>
                    <a:cubicBezTo>
                      <a:pt x="3683" y="1010"/>
                      <a:pt x="3688" y="1030"/>
                      <a:pt x="3688" y="1030"/>
                    </a:cubicBezTo>
                    <a:cubicBezTo>
                      <a:pt x="3688" y="1030"/>
                      <a:pt x="3688" y="1031"/>
                      <a:pt x="3688" y="1031"/>
                    </a:cubicBezTo>
                    <a:cubicBezTo>
                      <a:pt x="3688" y="1031"/>
                      <a:pt x="3694" y="1047"/>
                      <a:pt x="3694" y="1047"/>
                    </a:cubicBezTo>
                    <a:cubicBezTo>
                      <a:pt x="3694" y="1047"/>
                      <a:pt x="3694" y="1047"/>
                      <a:pt x="3694" y="1047"/>
                    </a:cubicBezTo>
                    <a:cubicBezTo>
                      <a:pt x="3694" y="1047"/>
                      <a:pt x="3700" y="1054"/>
                      <a:pt x="3700" y="1054"/>
                    </a:cubicBezTo>
                    <a:cubicBezTo>
                      <a:pt x="3700" y="1054"/>
                      <a:pt x="3701" y="1055"/>
                      <a:pt x="3701" y="1055"/>
                    </a:cubicBezTo>
                    <a:cubicBezTo>
                      <a:pt x="3701" y="1055"/>
                      <a:pt x="3705" y="1051"/>
                      <a:pt x="3705" y="1051"/>
                    </a:cubicBezTo>
                    <a:cubicBezTo>
                      <a:pt x="3705" y="1051"/>
                      <a:pt x="3706" y="1050"/>
                      <a:pt x="3706" y="1050"/>
                    </a:cubicBezTo>
                    <a:cubicBezTo>
                      <a:pt x="3706" y="1050"/>
                      <a:pt x="3711" y="1037"/>
                      <a:pt x="3711" y="1037"/>
                    </a:cubicBezTo>
                    <a:cubicBezTo>
                      <a:pt x="3711" y="1037"/>
                      <a:pt x="3711" y="1036"/>
                      <a:pt x="3711" y="1036"/>
                    </a:cubicBezTo>
                    <a:cubicBezTo>
                      <a:pt x="3711" y="1036"/>
                      <a:pt x="3716" y="1017"/>
                      <a:pt x="3716" y="1017"/>
                    </a:cubicBezTo>
                    <a:cubicBezTo>
                      <a:pt x="3716" y="1017"/>
                      <a:pt x="3717" y="1016"/>
                      <a:pt x="3717" y="1016"/>
                    </a:cubicBezTo>
                    <a:cubicBezTo>
                      <a:pt x="3717" y="1016"/>
                      <a:pt x="3722" y="1000"/>
                      <a:pt x="3722" y="1000"/>
                    </a:cubicBezTo>
                    <a:cubicBezTo>
                      <a:pt x="3722" y="1000"/>
                      <a:pt x="3722" y="1000"/>
                      <a:pt x="3722" y="1000"/>
                    </a:cubicBezTo>
                    <a:cubicBezTo>
                      <a:pt x="3722" y="1000"/>
                      <a:pt x="3725" y="997"/>
                      <a:pt x="3725" y="997"/>
                    </a:cubicBezTo>
                    <a:cubicBezTo>
                      <a:pt x="3725" y="997"/>
                      <a:pt x="3728" y="999"/>
                      <a:pt x="3728" y="999"/>
                    </a:cubicBezTo>
                    <a:cubicBezTo>
                      <a:pt x="3728" y="999"/>
                      <a:pt x="3733" y="1014"/>
                      <a:pt x="3733" y="1014"/>
                    </a:cubicBezTo>
                    <a:cubicBezTo>
                      <a:pt x="3733" y="1014"/>
                      <a:pt x="3734" y="1014"/>
                      <a:pt x="3734" y="1014"/>
                    </a:cubicBezTo>
                    <a:cubicBezTo>
                      <a:pt x="3734" y="1014"/>
                      <a:pt x="3739" y="1039"/>
                      <a:pt x="3739" y="1039"/>
                    </a:cubicBezTo>
                    <a:cubicBezTo>
                      <a:pt x="3739" y="1039"/>
                      <a:pt x="3739" y="1041"/>
                      <a:pt x="3739" y="1041"/>
                    </a:cubicBezTo>
                    <a:cubicBezTo>
                      <a:pt x="3739" y="1041"/>
                      <a:pt x="3745" y="1069"/>
                      <a:pt x="3745" y="1069"/>
                    </a:cubicBezTo>
                    <a:cubicBezTo>
                      <a:pt x="3745" y="1069"/>
                      <a:pt x="3745" y="1070"/>
                      <a:pt x="3745" y="1070"/>
                    </a:cubicBezTo>
                    <a:cubicBezTo>
                      <a:pt x="3745" y="1070"/>
                      <a:pt x="3750" y="1093"/>
                      <a:pt x="3750" y="1093"/>
                    </a:cubicBezTo>
                    <a:cubicBezTo>
                      <a:pt x="3750" y="1093"/>
                      <a:pt x="3751" y="1094"/>
                      <a:pt x="3751" y="1094"/>
                    </a:cubicBezTo>
                    <a:cubicBezTo>
                      <a:pt x="3751" y="1094"/>
                      <a:pt x="3756" y="1112"/>
                      <a:pt x="3756" y="1112"/>
                    </a:cubicBezTo>
                    <a:cubicBezTo>
                      <a:pt x="3756" y="1112"/>
                      <a:pt x="3756" y="1112"/>
                      <a:pt x="3756" y="1112"/>
                    </a:cubicBezTo>
                    <a:cubicBezTo>
                      <a:pt x="3756" y="1112"/>
                      <a:pt x="3762" y="1125"/>
                      <a:pt x="3762" y="1125"/>
                    </a:cubicBezTo>
                    <a:cubicBezTo>
                      <a:pt x="3762" y="1125"/>
                      <a:pt x="3762" y="1125"/>
                      <a:pt x="3762" y="1125"/>
                    </a:cubicBezTo>
                    <a:cubicBezTo>
                      <a:pt x="3762" y="1125"/>
                      <a:pt x="3768" y="1134"/>
                      <a:pt x="3768" y="1134"/>
                    </a:cubicBezTo>
                    <a:cubicBezTo>
                      <a:pt x="3768" y="1134"/>
                      <a:pt x="3768" y="1134"/>
                      <a:pt x="3768" y="1134"/>
                    </a:cubicBezTo>
                    <a:cubicBezTo>
                      <a:pt x="3768" y="1134"/>
                      <a:pt x="3773" y="1140"/>
                      <a:pt x="3773" y="1140"/>
                    </a:cubicBezTo>
                    <a:cubicBezTo>
                      <a:pt x="3773" y="1140"/>
                      <a:pt x="3773" y="1140"/>
                      <a:pt x="3773" y="1140"/>
                    </a:cubicBezTo>
                    <a:cubicBezTo>
                      <a:pt x="3773" y="1140"/>
                      <a:pt x="3779" y="1145"/>
                      <a:pt x="3779" y="1145"/>
                    </a:cubicBezTo>
                    <a:cubicBezTo>
                      <a:pt x="3779" y="1145"/>
                      <a:pt x="3779" y="1145"/>
                      <a:pt x="3779" y="1145"/>
                    </a:cubicBezTo>
                    <a:cubicBezTo>
                      <a:pt x="3779" y="1145"/>
                      <a:pt x="3784" y="1149"/>
                      <a:pt x="3784" y="1149"/>
                    </a:cubicBezTo>
                    <a:cubicBezTo>
                      <a:pt x="3784" y="1149"/>
                      <a:pt x="3785" y="1149"/>
                      <a:pt x="3785" y="1149"/>
                    </a:cubicBezTo>
                    <a:cubicBezTo>
                      <a:pt x="3785" y="1149"/>
                      <a:pt x="3790" y="1152"/>
                      <a:pt x="3790" y="1152"/>
                    </a:cubicBezTo>
                    <a:cubicBezTo>
                      <a:pt x="3790" y="1152"/>
                      <a:pt x="3790" y="1152"/>
                      <a:pt x="3790" y="1152"/>
                    </a:cubicBezTo>
                    <a:cubicBezTo>
                      <a:pt x="3790" y="1152"/>
                      <a:pt x="3796" y="1154"/>
                      <a:pt x="3796" y="1154"/>
                    </a:cubicBezTo>
                    <a:cubicBezTo>
                      <a:pt x="3796" y="1154"/>
                      <a:pt x="3796" y="1154"/>
                      <a:pt x="3796" y="1154"/>
                    </a:cubicBezTo>
                    <a:cubicBezTo>
                      <a:pt x="3796" y="1154"/>
                      <a:pt x="3801" y="1155"/>
                      <a:pt x="3801" y="1155"/>
                    </a:cubicBezTo>
                    <a:cubicBezTo>
                      <a:pt x="3801" y="1155"/>
                      <a:pt x="3803" y="1155"/>
                      <a:pt x="3803" y="1155"/>
                    </a:cubicBezTo>
                    <a:cubicBezTo>
                      <a:pt x="3803" y="1155"/>
                      <a:pt x="3807" y="1154"/>
                      <a:pt x="3807" y="1154"/>
                    </a:cubicBezTo>
                    <a:cubicBezTo>
                      <a:pt x="3807" y="1154"/>
                      <a:pt x="3808" y="1154"/>
                      <a:pt x="3808" y="1154"/>
                    </a:cubicBezTo>
                    <a:cubicBezTo>
                      <a:pt x="3808" y="1154"/>
                      <a:pt x="3813" y="1156"/>
                      <a:pt x="3813" y="1156"/>
                    </a:cubicBezTo>
                    <a:cubicBezTo>
                      <a:pt x="3813" y="1156"/>
                      <a:pt x="3813" y="1156"/>
                      <a:pt x="3813" y="1156"/>
                    </a:cubicBezTo>
                    <a:cubicBezTo>
                      <a:pt x="3813" y="1156"/>
                      <a:pt x="3818" y="1159"/>
                      <a:pt x="3818" y="1159"/>
                    </a:cubicBezTo>
                    <a:cubicBezTo>
                      <a:pt x="3818" y="1159"/>
                      <a:pt x="3819" y="1159"/>
                      <a:pt x="3819" y="1159"/>
                    </a:cubicBezTo>
                    <a:cubicBezTo>
                      <a:pt x="3819" y="1159"/>
                      <a:pt x="3824" y="1161"/>
                      <a:pt x="3824" y="1161"/>
                    </a:cubicBezTo>
                    <a:cubicBezTo>
                      <a:pt x="3824" y="1161"/>
                      <a:pt x="3824" y="1161"/>
                      <a:pt x="3824" y="1161"/>
                    </a:cubicBezTo>
                    <a:cubicBezTo>
                      <a:pt x="3824" y="1161"/>
                      <a:pt x="3829" y="1162"/>
                      <a:pt x="3829" y="1162"/>
                    </a:cubicBezTo>
                    <a:cubicBezTo>
                      <a:pt x="3829" y="1162"/>
                      <a:pt x="3830" y="1162"/>
                      <a:pt x="3830" y="1162"/>
                    </a:cubicBezTo>
                    <a:cubicBezTo>
                      <a:pt x="3830" y="1162"/>
                      <a:pt x="3835" y="1163"/>
                      <a:pt x="3835" y="1163"/>
                    </a:cubicBezTo>
                    <a:cubicBezTo>
                      <a:pt x="3835" y="1163"/>
                      <a:pt x="3836" y="1162"/>
                      <a:pt x="3836" y="1162"/>
                    </a:cubicBezTo>
                    <a:cubicBezTo>
                      <a:pt x="3836" y="1162"/>
                      <a:pt x="3840" y="1163"/>
                      <a:pt x="3840" y="1163"/>
                    </a:cubicBezTo>
                    <a:cubicBezTo>
                      <a:pt x="3840" y="1163"/>
                      <a:pt x="3843" y="1163"/>
                      <a:pt x="3843" y="1163"/>
                    </a:cubicBezTo>
                    <a:cubicBezTo>
                      <a:pt x="3843" y="1163"/>
                      <a:pt x="3847" y="1163"/>
                      <a:pt x="3847" y="1163"/>
                    </a:cubicBezTo>
                    <a:cubicBezTo>
                      <a:pt x="3847" y="1163"/>
                      <a:pt x="3849" y="1163"/>
                      <a:pt x="3849" y="1163"/>
                    </a:cubicBezTo>
                    <a:cubicBezTo>
                      <a:pt x="3849" y="1163"/>
                      <a:pt x="3852" y="1164"/>
                      <a:pt x="3852" y="1164"/>
                    </a:cubicBezTo>
                    <a:cubicBezTo>
                      <a:pt x="3852" y="1164"/>
                      <a:pt x="3852" y="1164"/>
                      <a:pt x="3852" y="1164"/>
                    </a:cubicBezTo>
                    <a:cubicBezTo>
                      <a:pt x="3852" y="1164"/>
                      <a:pt x="3855" y="1163"/>
                      <a:pt x="3855" y="1163"/>
                    </a:cubicBezTo>
                    <a:cubicBezTo>
                      <a:pt x="3855" y="1163"/>
                      <a:pt x="3859" y="1163"/>
                      <a:pt x="3859" y="1163"/>
                    </a:cubicBezTo>
                    <a:cubicBezTo>
                      <a:pt x="3859" y="1163"/>
                      <a:pt x="3863" y="1163"/>
                      <a:pt x="3863" y="1163"/>
                    </a:cubicBezTo>
                    <a:cubicBezTo>
                      <a:pt x="3863" y="1163"/>
                      <a:pt x="3864" y="1163"/>
                      <a:pt x="3864" y="1163"/>
                    </a:cubicBezTo>
                    <a:cubicBezTo>
                      <a:pt x="3864" y="1163"/>
                      <a:pt x="3869" y="1162"/>
                      <a:pt x="3869" y="1162"/>
                    </a:cubicBezTo>
                    <a:cubicBezTo>
                      <a:pt x="3869" y="1162"/>
                      <a:pt x="3869" y="1162"/>
                      <a:pt x="3869" y="1162"/>
                    </a:cubicBezTo>
                    <a:cubicBezTo>
                      <a:pt x="3869" y="1162"/>
                      <a:pt x="3875" y="1161"/>
                      <a:pt x="3875" y="1161"/>
                    </a:cubicBezTo>
                    <a:cubicBezTo>
                      <a:pt x="3875" y="1161"/>
                      <a:pt x="3876" y="1161"/>
                      <a:pt x="3876" y="1161"/>
                    </a:cubicBezTo>
                    <a:cubicBezTo>
                      <a:pt x="3876" y="1161"/>
                      <a:pt x="3880" y="1161"/>
                      <a:pt x="3880" y="1161"/>
                    </a:cubicBezTo>
                    <a:cubicBezTo>
                      <a:pt x="3880" y="1161"/>
                      <a:pt x="3881" y="1161"/>
                      <a:pt x="3881" y="1161"/>
                    </a:cubicBezTo>
                    <a:cubicBezTo>
                      <a:pt x="3881" y="1161"/>
                      <a:pt x="3886" y="1160"/>
                      <a:pt x="3886" y="1160"/>
                    </a:cubicBezTo>
                    <a:cubicBezTo>
                      <a:pt x="3886" y="1160"/>
                      <a:pt x="3886" y="1160"/>
                      <a:pt x="3886" y="1160"/>
                    </a:cubicBezTo>
                    <a:cubicBezTo>
                      <a:pt x="3886" y="1160"/>
                      <a:pt x="3892" y="1158"/>
                      <a:pt x="3892" y="1158"/>
                    </a:cubicBezTo>
                    <a:cubicBezTo>
                      <a:pt x="3892" y="1158"/>
                      <a:pt x="3892" y="1158"/>
                      <a:pt x="3892" y="1158"/>
                    </a:cubicBezTo>
                    <a:cubicBezTo>
                      <a:pt x="3892" y="1158"/>
                      <a:pt x="3897" y="1156"/>
                      <a:pt x="3897" y="1156"/>
                    </a:cubicBezTo>
                    <a:cubicBezTo>
                      <a:pt x="3897" y="1156"/>
                      <a:pt x="3898" y="1156"/>
                      <a:pt x="3898" y="1156"/>
                    </a:cubicBezTo>
                    <a:cubicBezTo>
                      <a:pt x="3898" y="1156"/>
                      <a:pt x="3903" y="1151"/>
                      <a:pt x="3903" y="1151"/>
                    </a:cubicBezTo>
                    <a:cubicBezTo>
                      <a:pt x="3903" y="1151"/>
                      <a:pt x="3903" y="1150"/>
                      <a:pt x="3903" y="1150"/>
                    </a:cubicBezTo>
                    <a:cubicBezTo>
                      <a:pt x="3903" y="1150"/>
                      <a:pt x="3909" y="1143"/>
                      <a:pt x="3909" y="1143"/>
                    </a:cubicBezTo>
                    <a:cubicBezTo>
                      <a:pt x="3909" y="1143"/>
                      <a:pt x="3909" y="1142"/>
                      <a:pt x="3909" y="1142"/>
                    </a:cubicBezTo>
                    <a:cubicBezTo>
                      <a:pt x="3909" y="1142"/>
                      <a:pt x="3914" y="1130"/>
                      <a:pt x="3914" y="1130"/>
                    </a:cubicBezTo>
                    <a:cubicBezTo>
                      <a:pt x="3914" y="1130"/>
                      <a:pt x="3915" y="1130"/>
                      <a:pt x="3915" y="1130"/>
                    </a:cubicBezTo>
                    <a:cubicBezTo>
                      <a:pt x="3915" y="1130"/>
                      <a:pt x="3920" y="1109"/>
                      <a:pt x="3920" y="1109"/>
                    </a:cubicBezTo>
                    <a:cubicBezTo>
                      <a:pt x="3920" y="1109"/>
                      <a:pt x="3920" y="1108"/>
                      <a:pt x="3920" y="1108"/>
                    </a:cubicBezTo>
                    <a:cubicBezTo>
                      <a:pt x="3920" y="1108"/>
                      <a:pt x="3926" y="1071"/>
                      <a:pt x="3926" y="1071"/>
                    </a:cubicBezTo>
                    <a:cubicBezTo>
                      <a:pt x="3926" y="1071"/>
                      <a:pt x="3926" y="1069"/>
                      <a:pt x="3926" y="1069"/>
                    </a:cubicBezTo>
                    <a:cubicBezTo>
                      <a:pt x="3926" y="1069"/>
                      <a:pt x="3931" y="981"/>
                      <a:pt x="3931" y="981"/>
                    </a:cubicBezTo>
                    <a:cubicBezTo>
                      <a:pt x="3931" y="981"/>
                      <a:pt x="3932" y="975"/>
                      <a:pt x="3932" y="975"/>
                    </a:cubicBezTo>
                    <a:cubicBezTo>
                      <a:pt x="3932" y="975"/>
                      <a:pt x="3937" y="699"/>
                      <a:pt x="3937" y="699"/>
                    </a:cubicBezTo>
                    <a:cubicBezTo>
                      <a:pt x="3937" y="699"/>
                      <a:pt x="3937" y="679"/>
                      <a:pt x="3937" y="679"/>
                    </a:cubicBezTo>
                    <a:cubicBezTo>
                      <a:pt x="3937" y="679"/>
                      <a:pt x="3942" y="370"/>
                      <a:pt x="3942" y="370"/>
                    </a:cubicBezTo>
                    <a:cubicBezTo>
                      <a:pt x="3942" y="370"/>
                      <a:pt x="3943" y="421"/>
                      <a:pt x="3943" y="421"/>
                    </a:cubicBezTo>
                    <a:cubicBezTo>
                      <a:pt x="3943" y="421"/>
                      <a:pt x="3948" y="871"/>
                      <a:pt x="3948" y="871"/>
                    </a:cubicBezTo>
                    <a:cubicBezTo>
                      <a:pt x="3948" y="871"/>
                      <a:pt x="3949" y="883"/>
                      <a:pt x="3949" y="883"/>
                    </a:cubicBezTo>
                    <a:cubicBezTo>
                      <a:pt x="3949" y="883"/>
                      <a:pt x="3954" y="1043"/>
                      <a:pt x="3954" y="1043"/>
                    </a:cubicBezTo>
                    <a:cubicBezTo>
                      <a:pt x="3954" y="1043"/>
                      <a:pt x="3954" y="1046"/>
                      <a:pt x="3954" y="1046"/>
                    </a:cubicBezTo>
                    <a:cubicBezTo>
                      <a:pt x="3954" y="1046"/>
                      <a:pt x="3960" y="1098"/>
                      <a:pt x="3960" y="1098"/>
                    </a:cubicBezTo>
                    <a:cubicBezTo>
                      <a:pt x="3960" y="1098"/>
                      <a:pt x="3960" y="1099"/>
                      <a:pt x="3960" y="1099"/>
                    </a:cubicBezTo>
                    <a:cubicBezTo>
                      <a:pt x="3960" y="1099"/>
                      <a:pt x="3965" y="1124"/>
                      <a:pt x="3965" y="1124"/>
                    </a:cubicBezTo>
                    <a:cubicBezTo>
                      <a:pt x="3965" y="1124"/>
                      <a:pt x="3966" y="1124"/>
                      <a:pt x="3966" y="1124"/>
                    </a:cubicBezTo>
                    <a:cubicBezTo>
                      <a:pt x="3966" y="1124"/>
                      <a:pt x="3971" y="1138"/>
                      <a:pt x="3971" y="1138"/>
                    </a:cubicBezTo>
                    <a:cubicBezTo>
                      <a:pt x="3971" y="1138"/>
                      <a:pt x="3971" y="1138"/>
                      <a:pt x="3971" y="1138"/>
                    </a:cubicBezTo>
                    <a:cubicBezTo>
                      <a:pt x="3971" y="1138"/>
                      <a:pt x="3977" y="1146"/>
                      <a:pt x="3977" y="1146"/>
                    </a:cubicBezTo>
                    <a:cubicBezTo>
                      <a:pt x="3977" y="1146"/>
                      <a:pt x="3977" y="1146"/>
                      <a:pt x="3977" y="1146"/>
                    </a:cubicBezTo>
                    <a:cubicBezTo>
                      <a:pt x="3977" y="1146"/>
                      <a:pt x="3982" y="1151"/>
                      <a:pt x="3982" y="1151"/>
                    </a:cubicBezTo>
                    <a:cubicBezTo>
                      <a:pt x="3982" y="1151"/>
                      <a:pt x="3983" y="1152"/>
                      <a:pt x="3983" y="1152"/>
                    </a:cubicBezTo>
                    <a:cubicBezTo>
                      <a:pt x="3983" y="1152"/>
                      <a:pt x="3988" y="1155"/>
                      <a:pt x="3988" y="1155"/>
                    </a:cubicBezTo>
                    <a:cubicBezTo>
                      <a:pt x="3988" y="1155"/>
                      <a:pt x="3988" y="1155"/>
                      <a:pt x="3988" y="1155"/>
                    </a:cubicBezTo>
                    <a:cubicBezTo>
                      <a:pt x="3988" y="1155"/>
                      <a:pt x="3993" y="1159"/>
                      <a:pt x="3993" y="1159"/>
                    </a:cubicBezTo>
                    <a:cubicBezTo>
                      <a:pt x="3993" y="1159"/>
                      <a:pt x="3994" y="1159"/>
                      <a:pt x="3994" y="1159"/>
                    </a:cubicBezTo>
                    <a:cubicBezTo>
                      <a:pt x="3994" y="1159"/>
                      <a:pt x="3999" y="1161"/>
                      <a:pt x="3999" y="1161"/>
                    </a:cubicBezTo>
                    <a:cubicBezTo>
                      <a:pt x="3999" y="1161"/>
                      <a:pt x="3999" y="1161"/>
                      <a:pt x="3999" y="1161"/>
                    </a:cubicBezTo>
                    <a:cubicBezTo>
                      <a:pt x="3999" y="1161"/>
                      <a:pt x="4005" y="1162"/>
                      <a:pt x="4005" y="1162"/>
                    </a:cubicBezTo>
                    <a:cubicBezTo>
                      <a:pt x="4005" y="1162"/>
                      <a:pt x="4005" y="1162"/>
                      <a:pt x="4005" y="1162"/>
                    </a:cubicBezTo>
                    <a:cubicBezTo>
                      <a:pt x="4005" y="1162"/>
                      <a:pt x="4011" y="1164"/>
                      <a:pt x="4011" y="1164"/>
                    </a:cubicBezTo>
                    <a:cubicBezTo>
                      <a:pt x="4011" y="1164"/>
                      <a:pt x="4012" y="1164"/>
                      <a:pt x="4012" y="1164"/>
                    </a:cubicBezTo>
                    <a:cubicBezTo>
                      <a:pt x="4012" y="1164"/>
                      <a:pt x="4016" y="1164"/>
                      <a:pt x="4016" y="1164"/>
                    </a:cubicBezTo>
                    <a:cubicBezTo>
                      <a:pt x="4016" y="1164"/>
                      <a:pt x="4016" y="1164"/>
                      <a:pt x="4016" y="1164"/>
                    </a:cubicBezTo>
                    <a:cubicBezTo>
                      <a:pt x="4016" y="1164"/>
                      <a:pt x="4019" y="1165"/>
                      <a:pt x="4019" y="1165"/>
                    </a:cubicBezTo>
                    <a:cubicBezTo>
                      <a:pt x="4019" y="1165"/>
                      <a:pt x="4022" y="1165"/>
                      <a:pt x="4022" y="1165"/>
                    </a:cubicBezTo>
                    <a:cubicBezTo>
                      <a:pt x="4022" y="1165"/>
                      <a:pt x="4028" y="1164"/>
                      <a:pt x="4028" y="1164"/>
                    </a:cubicBezTo>
                    <a:cubicBezTo>
                      <a:pt x="4028" y="1164"/>
                      <a:pt x="4028" y="1164"/>
                      <a:pt x="4028" y="1164"/>
                    </a:cubicBezTo>
                    <a:cubicBezTo>
                      <a:pt x="4028" y="1164"/>
                      <a:pt x="4032" y="1163"/>
                      <a:pt x="4032" y="1163"/>
                    </a:cubicBezTo>
                    <a:cubicBezTo>
                      <a:pt x="4032" y="1163"/>
                      <a:pt x="4033" y="1163"/>
                      <a:pt x="4033" y="1163"/>
                    </a:cubicBezTo>
                    <a:cubicBezTo>
                      <a:pt x="4033" y="1163"/>
                      <a:pt x="4039" y="1155"/>
                      <a:pt x="4039" y="1155"/>
                    </a:cubicBezTo>
                    <a:cubicBezTo>
                      <a:pt x="4039" y="1155"/>
                      <a:pt x="4039" y="1154"/>
                      <a:pt x="4039" y="1154"/>
                    </a:cubicBezTo>
                    <a:cubicBezTo>
                      <a:pt x="4039" y="1154"/>
                      <a:pt x="4042" y="1147"/>
                      <a:pt x="4042" y="1147"/>
                    </a:cubicBezTo>
                    <a:cubicBezTo>
                      <a:pt x="4042" y="1147"/>
                      <a:pt x="4045" y="1153"/>
                      <a:pt x="4045" y="1153"/>
                    </a:cubicBezTo>
                    <a:cubicBezTo>
                      <a:pt x="4045" y="1153"/>
                      <a:pt x="4047" y="1155"/>
                      <a:pt x="4047" y="1155"/>
                    </a:cubicBezTo>
                    <a:cubicBezTo>
                      <a:pt x="4047" y="1155"/>
                      <a:pt x="4050" y="1153"/>
                      <a:pt x="4050" y="1153"/>
                    </a:cubicBezTo>
                    <a:cubicBezTo>
                      <a:pt x="4050" y="1153"/>
                      <a:pt x="4056" y="1149"/>
                      <a:pt x="4056" y="1149"/>
                    </a:cubicBezTo>
                    <a:cubicBezTo>
                      <a:pt x="4056" y="1149"/>
                      <a:pt x="4058" y="1148"/>
                      <a:pt x="4058" y="1148"/>
                    </a:cubicBezTo>
                    <a:cubicBezTo>
                      <a:pt x="4058" y="1148"/>
                      <a:pt x="4061" y="1150"/>
                      <a:pt x="4061" y="1150"/>
                    </a:cubicBezTo>
                    <a:cubicBezTo>
                      <a:pt x="4061" y="1150"/>
                      <a:pt x="4062" y="1150"/>
                      <a:pt x="4062" y="1150"/>
                    </a:cubicBezTo>
                    <a:cubicBezTo>
                      <a:pt x="4062" y="1150"/>
                      <a:pt x="4067" y="1152"/>
                      <a:pt x="4067" y="1152"/>
                    </a:cubicBezTo>
                    <a:cubicBezTo>
                      <a:pt x="4067" y="1152"/>
                      <a:pt x="4068" y="1153"/>
                      <a:pt x="4068" y="1153"/>
                    </a:cubicBezTo>
                    <a:cubicBezTo>
                      <a:pt x="4068" y="1153"/>
                      <a:pt x="4073" y="1143"/>
                      <a:pt x="4073" y="1143"/>
                    </a:cubicBezTo>
                    <a:cubicBezTo>
                      <a:pt x="4073" y="1143"/>
                      <a:pt x="4074" y="1142"/>
                      <a:pt x="4074" y="1142"/>
                    </a:cubicBezTo>
                    <a:cubicBezTo>
                      <a:pt x="4074" y="1142"/>
                      <a:pt x="4078" y="1154"/>
                      <a:pt x="4078" y="1154"/>
                    </a:cubicBezTo>
                    <a:cubicBezTo>
                      <a:pt x="4078" y="1154"/>
                      <a:pt x="4079" y="1155"/>
                      <a:pt x="4079" y="1155"/>
                    </a:cubicBezTo>
                    <a:cubicBezTo>
                      <a:pt x="4079" y="1155"/>
                      <a:pt x="4084" y="1160"/>
                      <a:pt x="4084" y="1160"/>
                    </a:cubicBezTo>
                    <a:cubicBezTo>
                      <a:pt x="4084" y="1160"/>
                      <a:pt x="4084" y="1160"/>
                      <a:pt x="4084" y="1160"/>
                    </a:cubicBezTo>
                    <a:cubicBezTo>
                      <a:pt x="4084" y="1160"/>
                      <a:pt x="4088" y="1161"/>
                      <a:pt x="4088" y="1161"/>
                    </a:cubicBezTo>
                    <a:cubicBezTo>
                      <a:pt x="4088" y="1161"/>
                      <a:pt x="4090" y="1161"/>
                      <a:pt x="4090" y="1161"/>
                    </a:cubicBezTo>
                    <a:cubicBezTo>
                      <a:pt x="4090" y="1161"/>
                      <a:pt x="4095" y="1160"/>
                      <a:pt x="4095" y="1160"/>
                    </a:cubicBezTo>
                    <a:cubicBezTo>
                      <a:pt x="4095" y="1160"/>
                      <a:pt x="4096" y="1160"/>
                      <a:pt x="4096" y="1160"/>
                    </a:cubicBezTo>
                    <a:cubicBezTo>
                      <a:pt x="4096" y="1160"/>
                      <a:pt x="4101" y="1158"/>
                      <a:pt x="4101" y="1158"/>
                    </a:cubicBezTo>
                    <a:cubicBezTo>
                      <a:pt x="4101" y="1158"/>
                      <a:pt x="4101" y="1157"/>
                      <a:pt x="4101" y="1157"/>
                    </a:cubicBezTo>
                    <a:cubicBezTo>
                      <a:pt x="4101" y="1157"/>
                      <a:pt x="4106" y="1155"/>
                      <a:pt x="4106" y="1155"/>
                    </a:cubicBezTo>
                    <a:cubicBezTo>
                      <a:pt x="4106" y="1155"/>
                      <a:pt x="4108" y="1155"/>
                      <a:pt x="4108" y="1155"/>
                    </a:cubicBezTo>
                    <a:cubicBezTo>
                      <a:pt x="4108" y="1155"/>
                      <a:pt x="4112" y="1153"/>
                      <a:pt x="4112" y="1153"/>
                    </a:cubicBezTo>
                    <a:cubicBezTo>
                      <a:pt x="4112" y="1153"/>
                      <a:pt x="4113" y="1153"/>
                      <a:pt x="4113" y="1153"/>
                    </a:cubicBezTo>
                    <a:cubicBezTo>
                      <a:pt x="4113" y="1153"/>
                      <a:pt x="4118" y="1147"/>
                      <a:pt x="4118" y="1147"/>
                    </a:cubicBezTo>
                    <a:cubicBezTo>
                      <a:pt x="4118" y="1147"/>
                      <a:pt x="4118" y="1147"/>
                      <a:pt x="4118" y="1147"/>
                    </a:cubicBezTo>
                    <a:cubicBezTo>
                      <a:pt x="4118" y="1147"/>
                      <a:pt x="4124" y="1143"/>
                      <a:pt x="4124" y="1143"/>
                    </a:cubicBezTo>
                    <a:cubicBezTo>
                      <a:pt x="4124" y="1143"/>
                      <a:pt x="4124" y="1143"/>
                      <a:pt x="4124" y="1143"/>
                    </a:cubicBezTo>
                    <a:cubicBezTo>
                      <a:pt x="4124" y="1143"/>
                      <a:pt x="4129" y="1136"/>
                      <a:pt x="4129" y="1136"/>
                    </a:cubicBezTo>
                    <a:cubicBezTo>
                      <a:pt x="4129" y="1136"/>
                      <a:pt x="4130" y="1135"/>
                      <a:pt x="4130" y="1135"/>
                    </a:cubicBezTo>
                    <a:cubicBezTo>
                      <a:pt x="4130" y="1135"/>
                      <a:pt x="4135" y="1114"/>
                      <a:pt x="4135" y="1114"/>
                    </a:cubicBezTo>
                    <a:cubicBezTo>
                      <a:pt x="4135" y="1114"/>
                      <a:pt x="4135" y="1112"/>
                      <a:pt x="4135" y="1112"/>
                    </a:cubicBezTo>
                    <a:cubicBezTo>
                      <a:pt x="4135" y="1112"/>
                      <a:pt x="4140" y="1077"/>
                      <a:pt x="4140" y="1077"/>
                    </a:cubicBezTo>
                    <a:cubicBezTo>
                      <a:pt x="4140" y="1077"/>
                      <a:pt x="4143" y="1082"/>
                      <a:pt x="4143" y="1082"/>
                    </a:cubicBezTo>
                    <a:cubicBezTo>
                      <a:pt x="4143" y="1082"/>
                      <a:pt x="4146" y="1074"/>
                      <a:pt x="4146" y="1074"/>
                    </a:cubicBezTo>
                    <a:cubicBezTo>
                      <a:pt x="4146" y="1074"/>
                      <a:pt x="4146" y="1072"/>
                      <a:pt x="4146" y="1072"/>
                    </a:cubicBezTo>
                    <a:cubicBezTo>
                      <a:pt x="4146" y="1072"/>
                      <a:pt x="4152" y="1025"/>
                      <a:pt x="4152" y="1025"/>
                    </a:cubicBezTo>
                    <a:cubicBezTo>
                      <a:pt x="4152" y="1025"/>
                      <a:pt x="4152" y="1022"/>
                      <a:pt x="4152" y="1022"/>
                    </a:cubicBezTo>
                    <a:cubicBezTo>
                      <a:pt x="4152" y="1022"/>
                      <a:pt x="4158" y="936"/>
                      <a:pt x="4158" y="936"/>
                    </a:cubicBezTo>
                    <a:cubicBezTo>
                      <a:pt x="4158" y="936"/>
                      <a:pt x="4158" y="930"/>
                      <a:pt x="4158" y="930"/>
                    </a:cubicBezTo>
                    <a:cubicBezTo>
                      <a:pt x="4158" y="930"/>
                      <a:pt x="4163" y="740"/>
                      <a:pt x="4163" y="740"/>
                    </a:cubicBezTo>
                    <a:cubicBezTo>
                      <a:pt x="4163" y="740"/>
                      <a:pt x="4164" y="728"/>
                      <a:pt x="4164" y="728"/>
                    </a:cubicBezTo>
                    <a:cubicBezTo>
                      <a:pt x="4164" y="728"/>
                      <a:pt x="4168" y="0"/>
                      <a:pt x="416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8" name="Freeform 157"/>
              <p:cNvSpPr>
                <a:spLocks/>
              </p:cNvSpPr>
              <p:nvPr/>
            </p:nvSpPr>
            <p:spPr bwMode="auto">
              <a:xfrm>
                <a:off x="-2141538" y="2424113"/>
                <a:ext cx="639763" cy="693738"/>
              </a:xfrm>
              <a:custGeom>
                <a:avLst/>
                <a:gdLst>
                  <a:gd name="T0" fmla="*/ 15 w 1080"/>
                  <a:gd name="T1" fmla="*/ 1009 h 1172"/>
                  <a:gd name="T2" fmla="*/ 32 w 1080"/>
                  <a:gd name="T3" fmla="*/ 1086 h 1172"/>
                  <a:gd name="T4" fmla="*/ 54 w 1080"/>
                  <a:gd name="T5" fmla="*/ 1136 h 1172"/>
                  <a:gd name="T6" fmla="*/ 71 w 1080"/>
                  <a:gd name="T7" fmla="*/ 1147 h 1172"/>
                  <a:gd name="T8" fmla="*/ 94 w 1080"/>
                  <a:gd name="T9" fmla="*/ 1150 h 1172"/>
                  <a:gd name="T10" fmla="*/ 112 w 1080"/>
                  <a:gd name="T11" fmla="*/ 1144 h 1172"/>
                  <a:gd name="T12" fmla="*/ 133 w 1080"/>
                  <a:gd name="T13" fmla="*/ 1156 h 1172"/>
                  <a:gd name="T14" fmla="*/ 151 w 1080"/>
                  <a:gd name="T15" fmla="*/ 1164 h 1172"/>
                  <a:gd name="T16" fmla="*/ 173 w 1080"/>
                  <a:gd name="T17" fmla="*/ 1166 h 1172"/>
                  <a:gd name="T18" fmla="*/ 191 w 1080"/>
                  <a:gd name="T19" fmla="*/ 1167 h 1172"/>
                  <a:gd name="T20" fmla="*/ 210 w 1080"/>
                  <a:gd name="T21" fmla="*/ 1168 h 1172"/>
                  <a:gd name="T22" fmla="*/ 230 w 1080"/>
                  <a:gd name="T23" fmla="*/ 1168 h 1172"/>
                  <a:gd name="T24" fmla="*/ 251 w 1080"/>
                  <a:gd name="T25" fmla="*/ 1169 h 1172"/>
                  <a:gd name="T26" fmla="*/ 270 w 1080"/>
                  <a:gd name="T27" fmla="*/ 1170 h 1172"/>
                  <a:gd name="T28" fmla="*/ 290 w 1080"/>
                  <a:gd name="T29" fmla="*/ 1169 h 1172"/>
                  <a:gd name="T30" fmla="*/ 309 w 1080"/>
                  <a:gd name="T31" fmla="*/ 1169 h 1172"/>
                  <a:gd name="T32" fmla="*/ 329 w 1080"/>
                  <a:gd name="T33" fmla="*/ 1170 h 1172"/>
                  <a:gd name="T34" fmla="*/ 349 w 1080"/>
                  <a:gd name="T35" fmla="*/ 1170 h 1172"/>
                  <a:gd name="T36" fmla="*/ 367 w 1080"/>
                  <a:gd name="T37" fmla="*/ 1171 h 1172"/>
                  <a:gd name="T38" fmla="*/ 390 w 1080"/>
                  <a:gd name="T39" fmla="*/ 1170 h 1172"/>
                  <a:gd name="T40" fmla="*/ 410 w 1080"/>
                  <a:gd name="T41" fmla="*/ 1170 h 1172"/>
                  <a:gd name="T42" fmla="*/ 430 w 1080"/>
                  <a:gd name="T43" fmla="*/ 1170 h 1172"/>
                  <a:gd name="T44" fmla="*/ 448 w 1080"/>
                  <a:gd name="T45" fmla="*/ 1171 h 1172"/>
                  <a:gd name="T46" fmla="*/ 468 w 1080"/>
                  <a:gd name="T47" fmla="*/ 1171 h 1172"/>
                  <a:gd name="T48" fmla="*/ 488 w 1080"/>
                  <a:gd name="T49" fmla="*/ 1171 h 1172"/>
                  <a:gd name="T50" fmla="*/ 511 w 1080"/>
                  <a:gd name="T51" fmla="*/ 1171 h 1172"/>
                  <a:gd name="T52" fmla="*/ 525 w 1080"/>
                  <a:gd name="T53" fmla="*/ 1171 h 1172"/>
                  <a:gd name="T54" fmla="*/ 548 w 1080"/>
                  <a:gd name="T55" fmla="*/ 1171 h 1172"/>
                  <a:gd name="T56" fmla="*/ 567 w 1080"/>
                  <a:gd name="T57" fmla="*/ 1171 h 1172"/>
                  <a:gd name="T58" fmla="*/ 589 w 1080"/>
                  <a:gd name="T59" fmla="*/ 1171 h 1172"/>
                  <a:gd name="T60" fmla="*/ 604 w 1080"/>
                  <a:gd name="T61" fmla="*/ 1171 h 1172"/>
                  <a:gd name="T62" fmla="*/ 626 w 1080"/>
                  <a:gd name="T63" fmla="*/ 1171 h 1172"/>
                  <a:gd name="T64" fmla="*/ 645 w 1080"/>
                  <a:gd name="T65" fmla="*/ 1172 h 1172"/>
                  <a:gd name="T66" fmla="*/ 668 w 1080"/>
                  <a:gd name="T67" fmla="*/ 1171 h 1172"/>
                  <a:gd name="T68" fmla="*/ 687 w 1080"/>
                  <a:gd name="T69" fmla="*/ 1171 h 1172"/>
                  <a:gd name="T70" fmla="*/ 707 w 1080"/>
                  <a:gd name="T71" fmla="*/ 1171 h 1172"/>
                  <a:gd name="T72" fmla="*/ 727 w 1080"/>
                  <a:gd name="T73" fmla="*/ 1170 h 1172"/>
                  <a:gd name="T74" fmla="*/ 746 w 1080"/>
                  <a:gd name="T75" fmla="*/ 1170 h 1172"/>
                  <a:gd name="T76" fmla="*/ 766 w 1080"/>
                  <a:gd name="T77" fmla="*/ 1169 h 1172"/>
                  <a:gd name="T78" fmla="*/ 785 w 1080"/>
                  <a:gd name="T79" fmla="*/ 1167 h 1172"/>
                  <a:gd name="T80" fmla="*/ 806 w 1080"/>
                  <a:gd name="T81" fmla="*/ 1137 h 1172"/>
                  <a:gd name="T82" fmla="*/ 823 w 1080"/>
                  <a:gd name="T83" fmla="*/ 1124 h 1172"/>
                  <a:gd name="T84" fmla="*/ 844 w 1080"/>
                  <a:gd name="T85" fmla="*/ 1106 h 1172"/>
                  <a:gd name="T86" fmla="*/ 863 w 1080"/>
                  <a:gd name="T87" fmla="*/ 1146 h 1172"/>
                  <a:gd name="T88" fmla="*/ 885 w 1080"/>
                  <a:gd name="T89" fmla="*/ 1152 h 1172"/>
                  <a:gd name="T90" fmla="*/ 903 w 1080"/>
                  <a:gd name="T91" fmla="*/ 1143 h 1172"/>
                  <a:gd name="T92" fmla="*/ 925 w 1080"/>
                  <a:gd name="T93" fmla="*/ 1139 h 1172"/>
                  <a:gd name="T94" fmla="*/ 943 w 1080"/>
                  <a:gd name="T95" fmla="*/ 1134 h 1172"/>
                  <a:gd name="T96" fmla="*/ 965 w 1080"/>
                  <a:gd name="T97" fmla="*/ 1148 h 1172"/>
                  <a:gd name="T98" fmla="*/ 984 w 1080"/>
                  <a:gd name="T99" fmla="*/ 1144 h 1172"/>
                  <a:gd name="T100" fmla="*/ 1004 w 1080"/>
                  <a:gd name="T101" fmla="*/ 1151 h 1172"/>
                  <a:gd name="T102" fmla="*/ 1021 w 1080"/>
                  <a:gd name="T103" fmla="*/ 1151 h 1172"/>
                  <a:gd name="T104" fmla="*/ 1044 w 1080"/>
                  <a:gd name="T105" fmla="*/ 1121 h 1172"/>
                  <a:gd name="T106" fmla="*/ 1061 w 1080"/>
                  <a:gd name="T107" fmla="*/ 1015 h 1172"/>
                  <a:gd name="T108" fmla="*/ 1080 w 1080"/>
                  <a:gd name="T109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0" h="117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733"/>
                      <a:pt x="3" y="733"/>
                    </a:cubicBezTo>
                    <a:cubicBezTo>
                      <a:pt x="3" y="733"/>
                      <a:pt x="3" y="747"/>
                      <a:pt x="3" y="747"/>
                    </a:cubicBezTo>
                    <a:cubicBezTo>
                      <a:pt x="3" y="747"/>
                      <a:pt x="9" y="931"/>
                      <a:pt x="9" y="931"/>
                    </a:cubicBezTo>
                    <a:cubicBezTo>
                      <a:pt x="9" y="931"/>
                      <a:pt x="9" y="935"/>
                      <a:pt x="9" y="935"/>
                    </a:cubicBezTo>
                    <a:cubicBezTo>
                      <a:pt x="9" y="935"/>
                      <a:pt x="15" y="1009"/>
                      <a:pt x="15" y="1009"/>
                    </a:cubicBezTo>
                    <a:cubicBezTo>
                      <a:pt x="15" y="1009"/>
                      <a:pt x="15" y="1011"/>
                      <a:pt x="15" y="1011"/>
                    </a:cubicBezTo>
                    <a:cubicBezTo>
                      <a:pt x="15" y="1011"/>
                      <a:pt x="20" y="1045"/>
                      <a:pt x="20" y="1045"/>
                    </a:cubicBezTo>
                    <a:cubicBezTo>
                      <a:pt x="20" y="1045"/>
                      <a:pt x="20" y="1046"/>
                      <a:pt x="20" y="1046"/>
                    </a:cubicBezTo>
                    <a:cubicBezTo>
                      <a:pt x="20" y="1046"/>
                      <a:pt x="23" y="1053"/>
                      <a:pt x="23" y="1053"/>
                    </a:cubicBezTo>
                    <a:cubicBezTo>
                      <a:pt x="23" y="1053"/>
                      <a:pt x="26" y="1048"/>
                      <a:pt x="26" y="1048"/>
                    </a:cubicBezTo>
                    <a:cubicBezTo>
                      <a:pt x="26" y="1048"/>
                      <a:pt x="31" y="1084"/>
                      <a:pt x="31" y="1084"/>
                    </a:cubicBezTo>
                    <a:cubicBezTo>
                      <a:pt x="31" y="1084"/>
                      <a:pt x="32" y="1086"/>
                      <a:pt x="32" y="1086"/>
                    </a:cubicBezTo>
                    <a:cubicBezTo>
                      <a:pt x="32" y="1086"/>
                      <a:pt x="37" y="1108"/>
                      <a:pt x="37" y="1108"/>
                    </a:cubicBezTo>
                    <a:cubicBezTo>
                      <a:pt x="37" y="1108"/>
                      <a:pt x="37" y="1109"/>
                      <a:pt x="37" y="1109"/>
                    </a:cubicBezTo>
                    <a:cubicBezTo>
                      <a:pt x="37" y="1109"/>
                      <a:pt x="43" y="1122"/>
                      <a:pt x="43" y="1122"/>
                    </a:cubicBezTo>
                    <a:cubicBezTo>
                      <a:pt x="43" y="1122"/>
                      <a:pt x="43" y="1122"/>
                      <a:pt x="43" y="1122"/>
                    </a:cubicBezTo>
                    <a:cubicBezTo>
                      <a:pt x="43" y="1122"/>
                      <a:pt x="48" y="1132"/>
                      <a:pt x="48" y="1132"/>
                    </a:cubicBezTo>
                    <a:cubicBezTo>
                      <a:pt x="48" y="1132"/>
                      <a:pt x="49" y="1132"/>
                      <a:pt x="49" y="1132"/>
                    </a:cubicBezTo>
                    <a:cubicBezTo>
                      <a:pt x="49" y="1132"/>
                      <a:pt x="54" y="1136"/>
                      <a:pt x="54" y="1136"/>
                    </a:cubicBezTo>
                    <a:cubicBezTo>
                      <a:pt x="54" y="1136"/>
                      <a:pt x="54" y="1136"/>
                      <a:pt x="54" y="1136"/>
                    </a:cubicBezTo>
                    <a:cubicBezTo>
                      <a:pt x="54" y="1136"/>
                      <a:pt x="60" y="1141"/>
                      <a:pt x="60" y="1141"/>
                    </a:cubicBezTo>
                    <a:cubicBezTo>
                      <a:pt x="60" y="1141"/>
                      <a:pt x="60" y="1142"/>
                      <a:pt x="60" y="1142"/>
                    </a:cubicBezTo>
                    <a:cubicBezTo>
                      <a:pt x="60" y="1142"/>
                      <a:pt x="65" y="1145"/>
                      <a:pt x="65" y="1145"/>
                    </a:cubicBezTo>
                    <a:cubicBezTo>
                      <a:pt x="65" y="1145"/>
                      <a:pt x="66" y="1145"/>
                      <a:pt x="66" y="1145"/>
                    </a:cubicBezTo>
                    <a:cubicBezTo>
                      <a:pt x="66" y="1145"/>
                      <a:pt x="71" y="1147"/>
                      <a:pt x="71" y="1147"/>
                    </a:cubicBezTo>
                    <a:cubicBezTo>
                      <a:pt x="71" y="1147"/>
                      <a:pt x="71" y="1147"/>
                      <a:pt x="71" y="1147"/>
                    </a:cubicBezTo>
                    <a:cubicBezTo>
                      <a:pt x="71" y="1147"/>
                      <a:pt x="77" y="1149"/>
                      <a:pt x="77" y="1149"/>
                    </a:cubicBezTo>
                    <a:cubicBezTo>
                      <a:pt x="77" y="1149"/>
                      <a:pt x="77" y="1149"/>
                      <a:pt x="77" y="1149"/>
                    </a:cubicBezTo>
                    <a:cubicBezTo>
                      <a:pt x="77" y="1149"/>
                      <a:pt x="82" y="1152"/>
                      <a:pt x="82" y="1152"/>
                    </a:cubicBezTo>
                    <a:cubicBezTo>
                      <a:pt x="82" y="1152"/>
                      <a:pt x="83" y="1152"/>
                      <a:pt x="83" y="1152"/>
                    </a:cubicBezTo>
                    <a:cubicBezTo>
                      <a:pt x="83" y="1152"/>
                      <a:pt x="88" y="1153"/>
                      <a:pt x="88" y="1153"/>
                    </a:cubicBezTo>
                    <a:cubicBezTo>
                      <a:pt x="88" y="1153"/>
                      <a:pt x="88" y="1153"/>
                      <a:pt x="88" y="1153"/>
                    </a:cubicBezTo>
                    <a:cubicBezTo>
                      <a:pt x="88" y="1153"/>
                      <a:pt x="94" y="1150"/>
                      <a:pt x="94" y="1150"/>
                    </a:cubicBezTo>
                    <a:cubicBezTo>
                      <a:pt x="94" y="1150"/>
                      <a:pt x="94" y="1150"/>
                      <a:pt x="94" y="1150"/>
                    </a:cubicBezTo>
                    <a:cubicBezTo>
                      <a:pt x="94" y="1150"/>
                      <a:pt x="97" y="1141"/>
                      <a:pt x="97" y="1141"/>
                    </a:cubicBezTo>
                    <a:cubicBezTo>
                      <a:pt x="97" y="1141"/>
                      <a:pt x="100" y="1145"/>
                      <a:pt x="100" y="1145"/>
                    </a:cubicBezTo>
                    <a:cubicBezTo>
                      <a:pt x="100" y="1145"/>
                      <a:pt x="103" y="1150"/>
                      <a:pt x="103" y="1150"/>
                    </a:cubicBezTo>
                    <a:cubicBezTo>
                      <a:pt x="103" y="1150"/>
                      <a:pt x="105" y="1148"/>
                      <a:pt x="105" y="1148"/>
                    </a:cubicBezTo>
                    <a:cubicBezTo>
                      <a:pt x="105" y="1148"/>
                      <a:pt x="111" y="1145"/>
                      <a:pt x="111" y="1145"/>
                    </a:cubicBezTo>
                    <a:cubicBezTo>
                      <a:pt x="111" y="1145"/>
                      <a:pt x="112" y="1144"/>
                      <a:pt x="112" y="1144"/>
                    </a:cubicBezTo>
                    <a:cubicBezTo>
                      <a:pt x="112" y="1144"/>
                      <a:pt x="116" y="1148"/>
                      <a:pt x="116" y="1148"/>
                    </a:cubicBezTo>
                    <a:cubicBezTo>
                      <a:pt x="116" y="1148"/>
                      <a:pt x="117" y="1148"/>
                      <a:pt x="117" y="1148"/>
                    </a:cubicBezTo>
                    <a:cubicBezTo>
                      <a:pt x="117" y="1148"/>
                      <a:pt x="122" y="1151"/>
                      <a:pt x="122" y="1151"/>
                    </a:cubicBezTo>
                    <a:cubicBezTo>
                      <a:pt x="122" y="1151"/>
                      <a:pt x="125" y="1152"/>
                      <a:pt x="125" y="1152"/>
                    </a:cubicBezTo>
                    <a:cubicBezTo>
                      <a:pt x="125" y="1152"/>
                      <a:pt x="127" y="1147"/>
                      <a:pt x="127" y="1147"/>
                    </a:cubicBezTo>
                    <a:cubicBezTo>
                      <a:pt x="127" y="1147"/>
                      <a:pt x="129" y="1144"/>
                      <a:pt x="129" y="1144"/>
                    </a:cubicBezTo>
                    <a:cubicBezTo>
                      <a:pt x="129" y="1144"/>
                      <a:pt x="133" y="1156"/>
                      <a:pt x="133" y="1156"/>
                    </a:cubicBezTo>
                    <a:cubicBezTo>
                      <a:pt x="133" y="1156"/>
                      <a:pt x="133" y="1157"/>
                      <a:pt x="133" y="1157"/>
                    </a:cubicBezTo>
                    <a:cubicBezTo>
                      <a:pt x="133" y="1157"/>
                      <a:pt x="139" y="1162"/>
                      <a:pt x="139" y="1162"/>
                    </a:cubicBezTo>
                    <a:cubicBezTo>
                      <a:pt x="139" y="1162"/>
                      <a:pt x="139" y="1162"/>
                      <a:pt x="139" y="1162"/>
                    </a:cubicBezTo>
                    <a:cubicBezTo>
                      <a:pt x="139" y="1162"/>
                      <a:pt x="145" y="1163"/>
                      <a:pt x="145" y="1163"/>
                    </a:cubicBezTo>
                    <a:cubicBezTo>
                      <a:pt x="145" y="1163"/>
                      <a:pt x="147" y="1163"/>
                      <a:pt x="147" y="1163"/>
                    </a:cubicBezTo>
                    <a:cubicBezTo>
                      <a:pt x="147" y="1163"/>
                      <a:pt x="150" y="1164"/>
                      <a:pt x="150" y="1164"/>
                    </a:cubicBezTo>
                    <a:cubicBezTo>
                      <a:pt x="150" y="1164"/>
                      <a:pt x="151" y="1164"/>
                      <a:pt x="151" y="1164"/>
                    </a:cubicBezTo>
                    <a:cubicBezTo>
                      <a:pt x="151" y="1164"/>
                      <a:pt x="155" y="1165"/>
                      <a:pt x="155" y="1165"/>
                    </a:cubicBezTo>
                    <a:cubicBezTo>
                      <a:pt x="155" y="1165"/>
                      <a:pt x="157" y="1164"/>
                      <a:pt x="157" y="1164"/>
                    </a:cubicBezTo>
                    <a:cubicBezTo>
                      <a:pt x="157" y="1164"/>
                      <a:pt x="160" y="1165"/>
                      <a:pt x="160" y="1165"/>
                    </a:cubicBezTo>
                    <a:cubicBezTo>
                      <a:pt x="160" y="1165"/>
                      <a:pt x="162" y="1164"/>
                      <a:pt x="162" y="1164"/>
                    </a:cubicBezTo>
                    <a:cubicBezTo>
                      <a:pt x="162" y="1164"/>
                      <a:pt x="167" y="1165"/>
                      <a:pt x="167" y="1165"/>
                    </a:cubicBezTo>
                    <a:cubicBezTo>
                      <a:pt x="167" y="1165"/>
                      <a:pt x="167" y="1165"/>
                      <a:pt x="167" y="1165"/>
                    </a:cubicBezTo>
                    <a:cubicBezTo>
                      <a:pt x="167" y="1165"/>
                      <a:pt x="173" y="1166"/>
                      <a:pt x="173" y="1166"/>
                    </a:cubicBezTo>
                    <a:cubicBezTo>
                      <a:pt x="173" y="1166"/>
                      <a:pt x="173" y="1166"/>
                      <a:pt x="173" y="1166"/>
                    </a:cubicBezTo>
                    <a:cubicBezTo>
                      <a:pt x="173" y="1166"/>
                      <a:pt x="178" y="1166"/>
                      <a:pt x="178" y="1166"/>
                    </a:cubicBezTo>
                    <a:cubicBezTo>
                      <a:pt x="178" y="1166"/>
                      <a:pt x="179" y="1166"/>
                      <a:pt x="179" y="1166"/>
                    </a:cubicBezTo>
                    <a:cubicBezTo>
                      <a:pt x="179" y="1166"/>
                      <a:pt x="184" y="1167"/>
                      <a:pt x="184" y="1167"/>
                    </a:cubicBezTo>
                    <a:cubicBezTo>
                      <a:pt x="184" y="1167"/>
                      <a:pt x="186" y="1167"/>
                      <a:pt x="186" y="1167"/>
                    </a:cubicBezTo>
                    <a:cubicBezTo>
                      <a:pt x="186" y="1167"/>
                      <a:pt x="189" y="1168"/>
                      <a:pt x="189" y="1168"/>
                    </a:cubicBezTo>
                    <a:cubicBezTo>
                      <a:pt x="189" y="1168"/>
                      <a:pt x="191" y="1167"/>
                      <a:pt x="191" y="1167"/>
                    </a:cubicBezTo>
                    <a:cubicBezTo>
                      <a:pt x="191" y="1167"/>
                      <a:pt x="193" y="1168"/>
                      <a:pt x="193" y="1168"/>
                    </a:cubicBezTo>
                    <a:cubicBezTo>
                      <a:pt x="193" y="1168"/>
                      <a:pt x="196" y="1168"/>
                      <a:pt x="196" y="1168"/>
                    </a:cubicBezTo>
                    <a:cubicBezTo>
                      <a:pt x="196" y="1168"/>
                      <a:pt x="200" y="1167"/>
                      <a:pt x="200" y="1167"/>
                    </a:cubicBezTo>
                    <a:cubicBezTo>
                      <a:pt x="200" y="1167"/>
                      <a:pt x="202" y="1167"/>
                      <a:pt x="202" y="1167"/>
                    </a:cubicBezTo>
                    <a:cubicBezTo>
                      <a:pt x="202" y="1167"/>
                      <a:pt x="207" y="1168"/>
                      <a:pt x="207" y="1168"/>
                    </a:cubicBezTo>
                    <a:cubicBezTo>
                      <a:pt x="207" y="1168"/>
                      <a:pt x="207" y="1168"/>
                      <a:pt x="207" y="1168"/>
                    </a:cubicBezTo>
                    <a:cubicBezTo>
                      <a:pt x="207" y="1168"/>
                      <a:pt x="210" y="1168"/>
                      <a:pt x="210" y="1168"/>
                    </a:cubicBezTo>
                    <a:cubicBezTo>
                      <a:pt x="210" y="1168"/>
                      <a:pt x="213" y="1168"/>
                      <a:pt x="213" y="1168"/>
                    </a:cubicBezTo>
                    <a:cubicBezTo>
                      <a:pt x="213" y="1168"/>
                      <a:pt x="218" y="1168"/>
                      <a:pt x="218" y="1168"/>
                    </a:cubicBezTo>
                    <a:cubicBezTo>
                      <a:pt x="218" y="1168"/>
                      <a:pt x="220" y="1168"/>
                      <a:pt x="220" y="1168"/>
                    </a:cubicBezTo>
                    <a:cubicBezTo>
                      <a:pt x="220" y="1168"/>
                      <a:pt x="222" y="1169"/>
                      <a:pt x="222" y="1169"/>
                    </a:cubicBezTo>
                    <a:cubicBezTo>
                      <a:pt x="222" y="1169"/>
                      <a:pt x="227" y="1169"/>
                      <a:pt x="227" y="1169"/>
                    </a:cubicBezTo>
                    <a:cubicBezTo>
                      <a:pt x="227" y="1169"/>
                      <a:pt x="229" y="1168"/>
                      <a:pt x="229" y="1168"/>
                    </a:cubicBezTo>
                    <a:cubicBezTo>
                      <a:pt x="229" y="1168"/>
                      <a:pt x="230" y="1168"/>
                      <a:pt x="230" y="1168"/>
                    </a:cubicBezTo>
                    <a:cubicBezTo>
                      <a:pt x="230" y="1168"/>
                      <a:pt x="234" y="1169"/>
                      <a:pt x="234" y="1169"/>
                    </a:cubicBezTo>
                    <a:cubicBezTo>
                      <a:pt x="234" y="1169"/>
                      <a:pt x="238" y="1169"/>
                      <a:pt x="238" y="1169"/>
                    </a:cubicBezTo>
                    <a:cubicBezTo>
                      <a:pt x="238" y="1169"/>
                      <a:pt x="239" y="1168"/>
                      <a:pt x="239" y="1168"/>
                    </a:cubicBezTo>
                    <a:cubicBezTo>
                      <a:pt x="239" y="1168"/>
                      <a:pt x="242" y="1169"/>
                      <a:pt x="242" y="1169"/>
                    </a:cubicBezTo>
                    <a:cubicBezTo>
                      <a:pt x="242" y="1169"/>
                      <a:pt x="244" y="1168"/>
                      <a:pt x="244" y="1168"/>
                    </a:cubicBezTo>
                    <a:cubicBezTo>
                      <a:pt x="244" y="1168"/>
                      <a:pt x="247" y="1168"/>
                      <a:pt x="247" y="1168"/>
                    </a:cubicBezTo>
                    <a:cubicBezTo>
                      <a:pt x="247" y="1168"/>
                      <a:pt x="251" y="1169"/>
                      <a:pt x="251" y="1169"/>
                    </a:cubicBezTo>
                    <a:cubicBezTo>
                      <a:pt x="251" y="1169"/>
                      <a:pt x="253" y="1169"/>
                      <a:pt x="253" y="1169"/>
                    </a:cubicBezTo>
                    <a:cubicBezTo>
                      <a:pt x="253" y="1169"/>
                      <a:pt x="256" y="1169"/>
                      <a:pt x="256" y="1169"/>
                    </a:cubicBezTo>
                    <a:cubicBezTo>
                      <a:pt x="256" y="1169"/>
                      <a:pt x="260" y="1169"/>
                      <a:pt x="260" y="1169"/>
                    </a:cubicBezTo>
                    <a:cubicBezTo>
                      <a:pt x="260" y="1169"/>
                      <a:pt x="261" y="1169"/>
                      <a:pt x="261" y="1169"/>
                    </a:cubicBezTo>
                    <a:cubicBezTo>
                      <a:pt x="261" y="1169"/>
                      <a:pt x="264" y="1169"/>
                      <a:pt x="264" y="1169"/>
                    </a:cubicBezTo>
                    <a:cubicBezTo>
                      <a:pt x="264" y="1169"/>
                      <a:pt x="269" y="1169"/>
                      <a:pt x="269" y="1169"/>
                    </a:cubicBezTo>
                    <a:cubicBezTo>
                      <a:pt x="269" y="1169"/>
                      <a:pt x="270" y="1170"/>
                      <a:pt x="270" y="1170"/>
                    </a:cubicBezTo>
                    <a:cubicBezTo>
                      <a:pt x="270" y="1170"/>
                      <a:pt x="272" y="1169"/>
                      <a:pt x="272" y="1169"/>
                    </a:cubicBezTo>
                    <a:cubicBezTo>
                      <a:pt x="272" y="1169"/>
                      <a:pt x="277" y="1169"/>
                      <a:pt x="277" y="1169"/>
                    </a:cubicBezTo>
                    <a:cubicBezTo>
                      <a:pt x="277" y="1169"/>
                      <a:pt x="278" y="1170"/>
                      <a:pt x="278" y="1170"/>
                    </a:cubicBezTo>
                    <a:cubicBezTo>
                      <a:pt x="278" y="1170"/>
                      <a:pt x="281" y="1169"/>
                      <a:pt x="281" y="1169"/>
                    </a:cubicBezTo>
                    <a:cubicBezTo>
                      <a:pt x="281" y="1169"/>
                      <a:pt x="286" y="1170"/>
                      <a:pt x="286" y="1170"/>
                    </a:cubicBezTo>
                    <a:cubicBezTo>
                      <a:pt x="286" y="1170"/>
                      <a:pt x="286" y="1170"/>
                      <a:pt x="286" y="1170"/>
                    </a:cubicBezTo>
                    <a:cubicBezTo>
                      <a:pt x="286" y="1170"/>
                      <a:pt x="290" y="1169"/>
                      <a:pt x="290" y="1169"/>
                    </a:cubicBezTo>
                    <a:cubicBezTo>
                      <a:pt x="290" y="1169"/>
                      <a:pt x="295" y="1169"/>
                      <a:pt x="295" y="1169"/>
                    </a:cubicBezTo>
                    <a:cubicBezTo>
                      <a:pt x="295" y="1169"/>
                      <a:pt x="297" y="1170"/>
                      <a:pt x="297" y="1170"/>
                    </a:cubicBezTo>
                    <a:cubicBezTo>
                      <a:pt x="297" y="1170"/>
                      <a:pt x="298" y="1170"/>
                      <a:pt x="298" y="1170"/>
                    </a:cubicBezTo>
                    <a:cubicBezTo>
                      <a:pt x="298" y="1170"/>
                      <a:pt x="299" y="1170"/>
                      <a:pt x="299" y="1170"/>
                    </a:cubicBezTo>
                    <a:cubicBezTo>
                      <a:pt x="299" y="1170"/>
                      <a:pt x="303" y="1170"/>
                      <a:pt x="303" y="1170"/>
                    </a:cubicBezTo>
                    <a:cubicBezTo>
                      <a:pt x="303" y="1170"/>
                      <a:pt x="304" y="1169"/>
                      <a:pt x="304" y="1169"/>
                    </a:cubicBezTo>
                    <a:cubicBezTo>
                      <a:pt x="304" y="1169"/>
                      <a:pt x="309" y="1169"/>
                      <a:pt x="309" y="1169"/>
                    </a:cubicBezTo>
                    <a:cubicBezTo>
                      <a:pt x="309" y="1169"/>
                      <a:pt x="314" y="1170"/>
                      <a:pt x="314" y="1170"/>
                    </a:cubicBezTo>
                    <a:cubicBezTo>
                      <a:pt x="314" y="1170"/>
                      <a:pt x="317" y="1169"/>
                      <a:pt x="317" y="1169"/>
                    </a:cubicBezTo>
                    <a:cubicBezTo>
                      <a:pt x="317" y="1169"/>
                      <a:pt x="318" y="1170"/>
                      <a:pt x="318" y="1170"/>
                    </a:cubicBezTo>
                    <a:cubicBezTo>
                      <a:pt x="318" y="1170"/>
                      <a:pt x="324" y="1170"/>
                      <a:pt x="324" y="1170"/>
                    </a:cubicBezTo>
                    <a:cubicBezTo>
                      <a:pt x="324" y="1170"/>
                      <a:pt x="326" y="1169"/>
                      <a:pt x="326" y="1169"/>
                    </a:cubicBezTo>
                    <a:cubicBezTo>
                      <a:pt x="326" y="1169"/>
                      <a:pt x="326" y="1169"/>
                      <a:pt x="326" y="1169"/>
                    </a:cubicBezTo>
                    <a:cubicBezTo>
                      <a:pt x="326" y="1169"/>
                      <a:pt x="329" y="1170"/>
                      <a:pt x="329" y="1170"/>
                    </a:cubicBezTo>
                    <a:cubicBezTo>
                      <a:pt x="329" y="1170"/>
                      <a:pt x="332" y="1170"/>
                      <a:pt x="332" y="1170"/>
                    </a:cubicBezTo>
                    <a:cubicBezTo>
                      <a:pt x="332" y="1170"/>
                      <a:pt x="337" y="1170"/>
                      <a:pt x="337" y="1170"/>
                    </a:cubicBezTo>
                    <a:cubicBezTo>
                      <a:pt x="337" y="1170"/>
                      <a:pt x="338" y="1170"/>
                      <a:pt x="338" y="1170"/>
                    </a:cubicBezTo>
                    <a:cubicBezTo>
                      <a:pt x="338" y="1170"/>
                      <a:pt x="341" y="1170"/>
                      <a:pt x="341" y="1170"/>
                    </a:cubicBezTo>
                    <a:cubicBezTo>
                      <a:pt x="341" y="1170"/>
                      <a:pt x="343" y="1170"/>
                      <a:pt x="343" y="1170"/>
                    </a:cubicBezTo>
                    <a:cubicBezTo>
                      <a:pt x="343" y="1170"/>
                      <a:pt x="346" y="1170"/>
                      <a:pt x="346" y="1170"/>
                    </a:cubicBezTo>
                    <a:cubicBezTo>
                      <a:pt x="346" y="1170"/>
                      <a:pt x="349" y="1170"/>
                      <a:pt x="349" y="1170"/>
                    </a:cubicBezTo>
                    <a:cubicBezTo>
                      <a:pt x="349" y="1170"/>
                      <a:pt x="350" y="1170"/>
                      <a:pt x="350" y="1170"/>
                    </a:cubicBezTo>
                    <a:cubicBezTo>
                      <a:pt x="350" y="1170"/>
                      <a:pt x="354" y="1170"/>
                      <a:pt x="354" y="1170"/>
                    </a:cubicBezTo>
                    <a:cubicBezTo>
                      <a:pt x="354" y="1170"/>
                      <a:pt x="360" y="1170"/>
                      <a:pt x="360" y="1170"/>
                    </a:cubicBezTo>
                    <a:cubicBezTo>
                      <a:pt x="360" y="1170"/>
                      <a:pt x="363" y="1170"/>
                      <a:pt x="363" y="1170"/>
                    </a:cubicBezTo>
                    <a:cubicBezTo>
                      <a:pt x="363" y="1170"/>
                      <a:pt x="364" y="1170"/>
                      <a:pt x="364" y="1170"/>
                    </a:cubicBezTo>
                    <a:cubicBezTo>
                      <a:pt x="364" y="1170"/>
                      <a:pt x="366" y="1170"/>
                      <a:pt x="366" y="1170"/>
                    </a:cubicBezTo>
                    <a:cubicBezTo>
                      <a:pt x="366" y="1170"/>
                      <a:pt x="367" y="1171"/>
                      <a:pt x="367" y="1171"/>
                    </a:cubicBezTo>
                    <a:cubicBezTo>
                      <a:pt x="367" y="1171"/>
                      <a:pt x="372" y="1170"/>
                      <a:pt x="372" y="1170"/>
                    </a:cubicBezTo>
                    <a:cubicBezTo>
                      <a:pt x="372" y="1170"/>
                      <a:pt x="375" y="1170"/>
                      <a:pt x="375" y="1170"/>
                    </a:cubicBezTo>
                    <a:cubicBezTo>
                      <a:pt x="375" y="1170"/>
                      <a:pt x="378" y="1170"/>
                      <a:pt x="378" y="1170"/>
                    </a:cubicBezTo>
                    <a:cubicBezTo>
                      <a:pt x="378" y="1170"/>
                      <a:pt x="380" y="1171"/>
                      <a:pt x="380" y="1171"/>
                    </a:cubicBezTo>
                    <a:cubicBezTo>
                      <a:pt x="380" y="1171"/>
                      <a:pt x="384" y="1170"/>
                      <a:pt x="384" y="1170"/>
                    </a:cubicBezTo>
                    <a:cubicBezTo>
                      <a:pt x="384" y="1170"/>
                      <a:pt x="386" y="1171"/>
                      <a:pt x="386" y="1171"/>
                    </a:cubicBezTo>
                    <a:cubicBezTo>
                      <a:pt x="386" y="1171"/>
                      <a:pt x="390" y="1170"/>
                      <a:pt x="390" y="1170"/>
                    </a:cubicBezTo>
                    <a:cubicBezTo>
                      <a:pt x="390" y="1170"/>
                      <a:pt x="393" y="1171"/>
                      <a:pt x="393" y="1171"/>
                    </a:cubicBezTo>
                    <a:cubicBezTo>
                      <a:pt x="393" y="1171"/>
                      <a:pt x="395" y="1171"/>
                      <a:pt x="395" y="1171"/>
                    </a:cubicBezTo>
                    <a:cubicBezTo>
                      <a:pt x="395" y="1171"/>
                      <a:pt x="398" y="1171"/>
                      <a:pt x="398" y="1171"/>
                    </a:cubicBezTo>
                    <a:cubicBezTo>
                      <a:pt x="398" y="1171"/>
                      <a:pt x="402" y="1171"/>
                      <a:pt x="402" y="1171"/>
                    </a:cubicBezTo>
                    <a:cubicBezTo>
                      <a:pt x="402" y="1171"/>
                      <a:pt x="404" y="1170"/>
                      <a:pt x="404" y="1170"/>
                    </a:cubicBezTo>
                    <a:cubicBezTo>
                      <a:pt x="404" y="1170"/>
                      <a:pt x="407" y="1171"/>
                      <a:pt x="407" y="1171"/>
                    </a:cubicBezTo>
                    <a:cubicBezTo>
                      <a:pt x="407" y="1171"/>
                      <a:pt x="410" y="1170"/>
                      <a:pt x="410" y="1170"/>
                    </a:cubicBezTo>
                    <a:cubicBezTo>
                      <a:pt x="410" y="1170"/>
                      <a:pt x="411" y="1171"/>
                      <a:pt x="411" y="1171"/>
                    </a:cubicBezTo>
                    <a:cubicBezTo>
                      <a:pt x="411" y="1171"/>
                      <a:pt x="414" y="1170"/>
                      <a:pt x="414" y="1170"/>
                    </a:cubicBezTo>
                    <a:cubicBezTo>
                      <a:pt x="414" y="1170"/>
                      <a:pt x="418" y="1171"/>
                      <a:pt x="418" y="1171"/>
                    </a:cubicBezTo>
                    <a:cubicBezTo>
                      <a:pt x="418" y="1171"/>
                      <a:pt x="421" y="1171"/>
                      <a:pt x="421" y="1171"/>
                    </a:cubicBezTo>
                    <a:cubicBezTo>
                      <a:pt x="421" y="1171"/>
                      <a:pt x="422" y="1171"/>
                      <a:pt x="422" y="1171"/>
                    </a:cubicBezTo>
                    <a:cubicBezTo>
                      <a:pt x="422" y="1171"/>
                      <a:pt x="423" y="1171"/>
                      <a:pt x="423" y="1171"/>
                    </a:cubicBezTo>
                    <a:cubicBezTo>
                      <a:pt x="423" y="1171"/>
                      <a:pt x="430" y="1170"/>
                      <a:pt x="430" y="1170"/>
                    </a:cubicBezTo>
                    <a:cubicBezTo>
                      <a:pt x="430" y="1170"/>
                      <a:pt x="433" y="1171"/>
                      <a:pt x="433" y="1171"/>
                    </a:cubicBezTo>
                    <a:cubicBezTo>
                      <a:pt x="433" y="1171"/>
                      <a:pt x="436" y="1171"/>
                      <a:pt x="436" y="1171"/>
                    </a:cubicBezTo>
                    <a:cubicBezTo>
                      <a:pt x="436" y="1171"/>
                      <a:pt x="438" y="1171"/>
                      <a:pt x="438" y="1171"/>
                    </a:cubicBezTo>
                    <a:cubicBezTo>
                      <a:pt x="438" y="1171"/>
                      <a:pt x="439" y="1171"/>
                      <a:pt x="439" y="1171"/>
                    </a:cubicBezTo>
                    <a:cubicBezTo>
                      <a:pt x="439" y="1171"/>
                      <a:pt x="441" y="1171"/>
                      <a:pt x="441" y="1171"/>
                    </a:cubicBezTo>
                    <a:cubicBezTo>
                      <a:pt x="441" y="1171"/>
                      <a:pt x="445" y="1171"/>
                      <a:pt x="445" y="1171"/>
                    </a:cubicBezTo>
                    <a:cubicBezTo>
                      <a:pt x="445" y="1171"/>
                      <a:pt x="448" y="1171"/>
                      <a:pt x="448" y="1171"/>
                    </a:cubicBezTo>
                    <a:cubicBezTo>
                      <a:pt x="448" y="1171"/>
                      <a:pt x="451" y="1171"/>
                      <a:pt x="451" y="1171"/>
                    </a:cubicBezTo>
                    <a:cubicBezTo>
                      <a:pt x="451" y="1171"/>
                      <a:pt x="454" y="1171"/>
                      <a:pt x="454" y="1171"/>
                    </a:cubicBezTo>
                    <a:cubicBezTo>
                      <a:pt x="454" y="1171"/>
                      <a:pt x="456" y="1171"/>
                      <a:pt x="456" y="1171"/>
                    </a:cubicBezTo>
                    <a:cubicBezTo>
                      <a:pt x="456" y="1171"/>
                      <a:pt x="457" y="1171"/>
                      <a:pt x="457" y="1171"/>
                    </a:cubicBezTo>
                    <a:cubicBezTo>
                      <a:pt x="457" y="1171"/>
                      <a:pt x="463" y="1171"/>
                      <a:pt x="463" y="1171"/>
                    </a:cubicBezTo>
                    <a:cubicBezTo>
                      <a:pt x="463" y="1171"/>
                      <a:pt x="466" y="1171"/>
                      <a:pt x="466" y="1171"/>
                    </a:cubicBezTo>
                    <a:cubicBezTo>
                      <a:pt x="466" y="1171"/>
                      <a:pt x="468" y="1171"/>
                      <a:pt x="468" y="1171"/>
                    </a:cubicBezTo>
                    <a:cubicBezTo>
                      <a:pt x="468" y="1171"/>
                      <a:pt x="470" y="1171"/>
                      <a:pt x="470" y="1171"/>
                    </a:cubicBezTo>
                    <a:cubicBezTo>
                      <a:pt x="470" y="1171"/>
                      <a:pt x="473" y="1171"/>
                      <a:pt x="473" y="1171"/>
                    </a:cubicBezTo>
                    <a:cubicBezTo>
                      <a:pt x="473" y="1171"/>
                      <a:pt x="478" y="1171"/>
                      <a:pt x="478" y="1171"/>
                    </a:cubicBezTo>
                    <a:cubicBezTo>
                      <a:pt x="478" y="1171"/>
                      <a:pt x="479" y="1171"/>
                      <a:pt x="479" y="1171"/>
                    </a:cubicBezTo>
                    <a:cubicBezTo>
                      <a:pt x="479" y="1171"/>
                      <a:pt x="483" y="1171"/>
                      <a:pt x="483" y="1171"/>
                    </a:cubicBezTo>
                    <a:cubicBezTo>
                      <a:pt x="483" y="1171"/>
                      <a:pt x="484" y="1171"/>
                      <a:pt x="484" y="1171"/>
                    </a:cubicBezTo>
                    <a:cubicBezTo>
                      <a:pt x="484" y="1171"/>
                      <a:pt x="488" y="1171"/>
                      <a:pt x="488" y="1171"/>
                    </a:cubicBezTo>
                    <a:cubicBezTo>
                      <a:pt x="488" y="1171"/>
                      <a:pt x="490" y="1171"/>
                      <a:pt x="490" y="1171"/>
                    </a:cubicBezTo>
                    <a:cubicBezTo>
                      <a:pt x="490" y="1171"/>
                      <a:pt x="494" y="1171"/>
                      <a:pt x="494" y="1171"/>
                    </a:cubicBezTo>
                    <a:cubicBezTo>
                      <a:pt x="494" y="1171"/>
                      <a:pt x="498" y="1171"/>
                      <a:pt x="498" y="1171"/>
                    </a:cubicBezTo>
                    <a:cubicBezTo>
                      <a:pt x="498" y="1171"/>
                      <a:pt x="499" y="1171"/>
                      <a:pt x="499" y="1171"/>
                    </a:cubicBezTo>
                    <a:cubicBezTo>
                      <a:pt x="499" y="1171"/>
                      <a:pt x="501" y="1171"/>
                      <a:pt x="501" y="1171"/>
                    </a:cubicBezTo>
                    <a:cubicBezTo>
                      <a:pt x="501" y="1171"/>
                      <a:pt x="502" y="1171"/>
                      <a:pt x="502" y="1171"/>
                    </a:cubicBezTo>
                    <a:cubicBezTo>
                      <a:pt x="502" y="1171"/>
                      <a:pt x="511" y="1171"/>
                      <a:pt x="511" y="1171"/>
                    </a:cubicBezTo>
                    <a:cubicBezTo>
                      <a:pt x="511" y="1171"/>
                      <a:pt x="512" y="1171"/>
                      <a:pt x="512" y="1171"/>
                    </a:cubicBezTo>
                    <a:cubicBezTo>
                      <a:pt x="512" y="1171"/>
                      <a:pt x="514" y="1171"/>
                      <a:pt x="514" y="1171"/>
                    </a:cubicBezTo>
                    <a:cubicBezTo>
                      <a:pt x="514" y="1171"/>
                      <a:pt x="516" y="1172"/>
                      <a:pt x="516" y="1172"/>
                    </a:cubicBezTo>
                    <a:cubicBezTo>
                      <a:pt x="516" y="1172"/>
                      <a:pt x="519" y="1171"/>
                      <a:pt x="519" y="1171"/>
                    </a:cubicBezTo>
                    <a:cubicBezTo>
                      <a:pt x="519" y="1171"/>
                      <a:pt x="521" y="1171"/>
                      <a:pt x="521" y="1171"/>
                    </a:cubicBezTo>
                    <a:cubicBezTo>
                      <a:pt x="521" y="1171"/>
                      <a:pt x="524" y="1171"/>
                      <a:pt x="524" y="1171"/>
                    </a:cubicBezTo>
                    <a:cubicBezTo>
                      <a:pt x="524" y="1171"/>
                      <a:pt x="525" y="1171"/>
                      <a:pt x="525" y="1171"/>
                    </a:cubicBezTo>
                    <a:cubicBezTo>
                      <a:pt x="525" y="1171"/>
                      <a:pt x="529" y="1171"/>
                      <a:pt x="529" y="1171"/>
                    </a:cubicBezTo>
                    <a:cubicBezTo>
                      <a:pt x="529" y="1171"/>
                      <a:pt x="532" y="1172"/>
                      <a:pt x="532" y="1172"/>
                    </a:cubicBezTo>
                    <a:cubicBezTo>
                      <a:pt x="532" y="1172"/>
                      <a:pt x="538" y="1171"/>
                      <a:pt x="538" y="1171"/>
                    </a:cubicBezTo>
                    <a:cubicBezTo>
                      <a:pt x="538" y="1171"/>
                      <a:pt x="539" y="1171"/>
                      <a:pt x="539" y="1171"/>
                    </a:cubicBezTo>
                    <a:cubicBezTo>
                      <a:pt x="539" y="1171"/>
                      <a:pt x="542" y="1171"/>
                      <a:pt x="542" y="1171"/>
                    </a:cubicBezTo>
                    <a:cubicBezTo>
                      <a:pt x="542" y="1171"/>
                      <a:pt x="544" y="1171"/>
                      <a:pt x="544" y="1171"/>
                    </a:cubicBezTo>
                    <a:cubicBezTo>
                      <a:pt x="544" y="1171"/>
                      <a:pt x="548" y="1171"/>
                      <a:pt x="548" y="1171"/>
                    </a:cubicBezTo>
                    <a:cubicBezTo>
                      <a:pt x="548" y="1171"/>
                      <a:pt x="551" y="1171"/>
                      <a:pt x="551" y="1171"/>
                    </a:cubicBezTo>
                    <a:cubicBezTo>
                      <a:pt x="551" y="1171"/>
                      <a:pt x="552" y="1171"/>
                      <a:pt x="552" y="1171"/>
                    </a:cubicBezTo>
                    <a:cubicBezTo>
                      <a:pt x="552" y="1171"/>
                      <a:pt x="556" y="1171"/>
                      <a:pt x="556" y="1171"/>
                    </a:cubicBezTo>
                    <a:cubicBezTo>
                      <a:pt x="556" y="1171"/>
                      <a:pt x="560" y="1171"/>
                      <a:pt x="560" y="1171"/>
                    </a:cubicBezTo>
                    <a:cubicBezTo>
                      <a:pt x="560" y="1171"/>
                      <a:pt x="563" y="1171"/>
                      <a:pt x="563" y="1171"/>
                    </a:cubicBezTo>
                    <a:cubicBezTo>
                      <a:pt x="563" y="1171"/>
                      <a:pt x="565" y="1171"/>
                      <a:pt x="565" y="1171"/>
                    </a:cubicBezTo>
                    <a:cubicBezTo>
                      <a:pt x="565" y="1171"/>
                      <a:pt x="567" y="1171"/>
                      <a:pt x="567" y="1171"/>
                    </a:cubicBezTo>
                    <a:cubicBezTo>
                      <a:pt x="567" y="1171"/>
                      <a:pt x="570" y="1171"/>
                      <a:pt x="570" y="1171"/>
                    </a:cubicBezTo>
                    <a:cubicBezTo>
                      <a:pt x="570" y="1171"/>
                      <a:pt x="572" y="1171"/>
                      <a:pt x="572" y="1171"/>
                    </a:cubicBezTo>
                    <a:cubicBezTo>
                      <a:pt x="572" y="1171"/>
                      <a:pt x="575" y="1171"/>
                      <a:pt x="575" y="1171"/>
                    </a:cubicBezTo>
                    <a:cubicBezTo>
                      <a:pt x="575" y="1171"/>
                      <a:pt x="576" y="1171"/>
                      <a:pt x="576" y="1171"/>
                    </a:cubicBezTo>
                    <a:cubicBezTo>
                      <a:pt x="576" y="1171"/>
                      <a:pt x="581" y="1171"/>
                      <a:pt x="581" y="1171"/>
                    </a:cubicBezTo>
                    <a:cubicBezTo>
                      <a:pt x="581" y="1171"/>
                      <a:pt x="584" y="1171"/>
                      <a:pt x="584" y="1171"/>
                    </a:cubicBezTo>
                    <a:cubicBezTo>
                      <a:pt x="584" y="1171"/>
                      <a:pt x="589" y="1171"/>
                      <a:pt x="589" y="1171"/>
                    </a:cubicBezTo>
                    <a:cubicBezTo>
                      <a:pt x="589" y="1171"/>
                      <a:pt x="590" y="1171"/>
                      <a:pt x="590" y="1171"/>
                    </a:cubicBezTo>
                    <a:cubicBezTo>
                      <a:pt x="590" y="1171"/>
                      <a:pt x="595" y="1171"/>
                      <a:pt x="595" y="1171"/>
                    </a:cubicBezTo>
                    <a:cubicBezTo>
                      <a:pt x="595" y="1171"/>
                      <a:pt x="596" y="1171"/>
                      <a:pt x="596" y="1171"/>
                    </a:cubicBezTo>
                    <a:cubicBezTo>
                      <a:pt x="596" y="1171"/>
                      <a:pt x="598" y="1171"/>
                      <a:pt x="598" y="1171"/>
                    </a:cubicBezTo>
                    <a:cubicBezTo>
                      <a:pt x="598" y="1171"/>
                      <a:pt x="600" y="1171"/>
                      <a:pt x="600" y="1171"/>
                    </a:cubicBezTo>
                    <a:cubicBezTo>
                      <a:pt x="600" y="1171"/>
                      <a:pt x="603" y="1171"/>
                      <a:pt x="603" y="1171"/>
                    </a:cubicBezTo>
                    <a:cubicBezTo>
                      <a:pt x="603" y="1171"/>
                      <a:pt x="604" y="1171"/>
                      <a:pt x="604" y="1171"/>
                    </a:cubicBezTo>
                    <a:cubicBezTo>
                      <a:pt x="604" y="1171"/>
                      <a:pt x="612" y="1171"/>
                      <a:pt x="612" y="1171"/>
                    </a:cubicBezTo>
                    <a:cubicBezTo>
                      <a:pt x="612" y="1171"/>
                      <a:pt x="612" y="1171"/>
                      <a:pt x="612" y="1171"/>
                    </a:cubicBezTo>
                    <a:cubicBezTo>
                      <a:pt x="612" y="1171"/>
                      <a:pt x="615" y="1171"/>
                      <a:pt x="615" y="1171"/>
                    </a:cubicBezTo>
                    <a:cubicBezTo>
                      <a:pt x="615" y="1171"/>
                      <a:pt x="620" y="1171"/>
                      <a:pt x="620" y="1171"/>
                    </a:cubicBezTo>
                    <a:cubicBezTo>
                      <a:pt x="620" y="1171"/>
                      <a:pt x="622" y="1171"/>
                      <a:pt x="622" y="1171"/>
                    </a:cubicBezTo>
                    <a:cubicBezTo>
                      <a:pt x="622" y="1171"/>
                      <a:pt x="624" y="1171"/>
                      <a:pt x="624" y="1171"/>
                    </a:cubicBezTo>
                    <a:cubicBezTo>
                      <a:pt x="624" y="1171"/>
                      <a:pt x="626" y="1171"/>
                      <a:pt x="626" y="1171"/>
                    </a:cubicBezTo>
                    <a:cubicBezTo>
                      <a:pt x="626" y="1171"/>
                      <a:pt x="627" y="1171"/>
                      <a:pt x="627" y="1171"/>
                    </a:cubicBezTo>
                    <a:cubicBezTo>
                      <a:pt x="627" y="1171"/>
                      <a:pt x="633" y="1172"/>
                      <a:pt x="633" y="1172"/>
                    </a:cubicBezTo>
                    <a:cubicBezTo>
                      <a:pt x="633" y="1172"/>
                      <a:pt x="635" y="1171"/>
                      <a:pt x="635" y="1171"/>
                    </a:cubicBezTo>
                    <a:cubicBezTo>
                      <a:pt x="635" y="1171"/>
                      <a:pt x="638" y="1171"/>
                      <a:pt x="638" y="1171"/>
                    </a:cubicBezTo>
                    <a:cubicBezTo>
                      <a:pt x="638" y="1171"/>
                      <a:pt x="641" y="1171"/>
                      <a:pt x="641" y="1171"/>
                    </a:cubicBezTo>
                    <a:cubicBezTo>
                      <a:pt x="641" y="1171"/>
                      <a:pt x="643" y="1171"/>
                      <a:pt x="643" y="1171"/>
                    </a:cubicBezTo>
                    <a:cubicBezTo>
                      <a:pt x="643" y="1171"/>
                      <a:pt x="645" y="1172"/>
                      <a:pt x="645" y="1172"/>
                    </a:cubicBezTo>
                    <a:cubicBezTo>
                      <a:pt x="645" y="1172"/>
                      <a:pt x="649" y="1171"/>
                      <a:pt x="649" y="1171"/>
                    </a:cubicBezTo>
                    <a:cubicBezTo>
                      <a:pt x="649" y="1171"/>
                      <a:pt x="653" y="1171"/>
                      <a:pt x="653" y="1171"/>
                    </a:cubicBezTo>
                    <a:cubicBezTo>
                      <a:pt x="653" y="1171"/>
                      <a:pt x="657" y="1171"/>
                      <a:pt x="657" y="1171"/>
                    </a:cubicBezTo>
                    <a:cubicBezTo>
                      <a:pt x="657" y="1171"/>
                      <a:pt x="658" y="1171"/>
                      <a:pt x="658" y="1171"/>
                    </a:cubicBezTo>
                    <a:cubicBezTo>
                      <a:pt x="658" y="1171"/>
                      <a:pt x="661" y="1171"/>
                      <a:pt x="661" y="1171"/>
                    </a:cubicBezTo>
                    <a:cubicBezTo>
                      <a:pt x="661" y="1171"/>
                      <a:pt x="664" y="1171"/>
                      <a:pt x="664" y="1171"/>
                    </a:cubicBezTo>
                    <a:cubicBezTo>
                      <a:pt x="664" y="1171"/>
                      <a:pt x="668" y="1171"/>
                      <a:pt x="668" y="1171"/>
                    </a:cubicBezTo>
                    <a:cubicBezTo>
                      <a:pt x="668" y="1171"/>
                      <a:pt x="670" y="1171"/>
                      <a:pt x="670" y="1171"/>
                    </a:cubicBezTo>
                    <a:cubicBezTo>
                      <a:pt x="670" y="1171"/>
                      <a:pt x="673" y="1171"/>
                      <a:pt x="673" y="1171"/>
                    </a:cubicBezTo>
                    <a:cubicBezTo>
                      <a:pt x="673" y="1171"/>
                      <a:pt x="676" y="1171"/>
                      <a:pt x="676" y="1171"/>
                    </a:cubicBezTo>
                    <a:cubicBezTo>
                      <a:pt x="676" y="1171"/>
                      <a:pt x="676" y="1171"/>
                      <a:pt x="676" y="1171"/>
                    </a:cubicBezTo>
                    <a:cubicBezTo>
                      <a:pt x="676" y="1171"/>
                      <a:pt x="679" y="1171"/>
                      <a:pt x="679" y="1171"/>
                    </a:cubicBezTo>
                    <a:cubicBezTo>
                      <a:pt x="679" y="1171"/>
                      <a:pt x="682" y="1171"/>
                      <a:pt x="682" y="1171"/>
                    </a:cubicBezTo>
                    <a:cubicBezTo>
                      <a:pt x="682" y="1171"/>
                      <a:pt x="687" y="1171"/>
                      <a:pt x="687" y="1171"/>
                    </a:cubicBezTo>
                    <a:cubicBezTo>
                      <a:pt x="687" y="1171"/>
                      <a:pt x="690" y="1170"/>
                      <a:pt x="690" y="1170"/>
                    </a:cubicBezTo>
                    <a:cubicBezTo>
                      <a:pt x="690" y="1170"/>
                      <a:pt x="692" y="1171"/>
                      <a:pt x="692" y="1171"/>
                    </a:cubicBezTo>
                    <a:cubicBezTo>
                      <a:pt x="692" y="1171"/>
                      <a:pt x="694" y="1171"/>
                      <a:pt x="694" y="1171"/>
                    </a:cubicBezTo>
                    <a:cubicBezTo>
                      <a:pt x="694" y="1171"/>
                      <a:pt x="699" y="1170"/>
                      <a:pt x="699" y="1170"/>
                    </a:cubicBezTo>
                    <a:cubicBezTo>
                      <a:pt x="699" y="1170"/>
                      <a:pt x="699" y="1170"/>
                      <a:pt x="699" y="1170"/>
                    </a:cubicBezTo>
                    <a:cubicBezTo>
                      <a:pt x="699" y="1170"/>
                      <a:pt x="701" y="1171"/>
                      <a:pt x="701" y="1171"/>
                    </a:cubicBezTo>
                    <a:cubicBezTo>
                      <a:pt x="701" y="1171"/>
                      <a:pt x="707" y="1171"/>
                      <a:pt x="707" y="1171"/>
                    </a:cubicBezTo>
                    <a:cubicBezTo>
                      <a:pt x="707" y="1171"/>
                      <a:pt x="710" y="1170"/>
                      <a:pt x="710" y="1170"/>
                    </a:cubicBezTo>
                    <a:cubicBezTo>
                      <a:pt x="710" y="1170"/>
                      <a:pt x="711" y="1170"/>
                      <a:pt x="711" y="1170"/>
                    </a:cubicBezTo>
                    <a:cubicBezTo>
                      <a:pt x="711" y="1170"/>
                      <a:pt x="715" y="1170"/>
                      <a:pt x="715" y="1170"/>
                    </a:cubicBezTo>
                    <a:cubicBezTo>
                      <a:pt x="715" y="1170"/>
                      <a:pt x="718" y="1170"/>
                      <a:pt x="718" y="1170"/>
                    </a:cubicBezTo>
                    <a:cubicBezTo>
                      <a:pt x="718" y="1170"/>
                      <a:pt x="721" y="1170"/>
                      <a:pt x="721" y="1170"/>
                    </a:cubicBezTo>
                    <a:cubicBezTo>
                      <a:pt x="721" y="1170"/>
                      <a:pt x="725" y="1170"/>
                      <a:pt x="725" y="1170"/>
                    </a:cubicBezTo>
                    <a:cubicBezTo>
                      <a:pt x="725" y="1170"/>
                      <a:pt x="727" y="1170"/>
                      <a:pt x="727" y="1170"/>
                    </a:cubicBezTo>
                    <a:cubicBezTo>
                      <a:pt x="727" y="1170"/>
                      <a:pt x="727" y="1170"/>
                      <a:pt x="727" y="1170"/>
                    </a:cubicBezTo>
                    <a:cubicBezTo>
                      <a:pt x="727" y="1170"/>
                      <a:pt x="732" y="1171"/>
                      <a:pt x="732" y="1171"/>
                    </a:cubicBezTo>
                    <a:cubicBezTo>
                      <a:pt x="732" y="1171"/>
                      <a:pt x="733" y="1171"/>
                      <a:pt x="733" y="1171"/>
                    </a:cubicBezTo>
                    <a:cubicBezTo>
                      <a:pt x="733" y="1171"/>
                      <a:pt x="738" y="1170"/>
                      <a:pt x="738" y="1170"/>
                    </a:cubicBezTo>
                    <a:cubicBezTo>
                      <a:pt x="738" y="1170"/>
                      <a:pt x="739" y="1170"/>
                      <a:pt x="739" y="1170"/>
                    </a:cubicBezTo>
                    <a:cubicBezTo>
                      <a:pt x="739" y="1170"/>
                      <a:pt x="743" y="1170"/>
                      <a:pt x="743" y="1170"/>
                    </a:cubicBezTo>
                    <a:cubicBezTo>
                      <a:pt x="743" y="1170"/>
                      <a:pt x="746" y="1170"/>
                      <a:pt x="746" y="1170"/>
                    </a:cubicBezTo>
                    <a:cubicBezTo>
                      <a:pt x="746" y="1170"/>
                      <a:pt x="750" y="1171"/>
                      <a:pt x="750" y="1171"/>
                    </a:cubicBezTo>
                    <a:cubicBezTo>
                      <a:pt x="750" y="1171"/>
                      <a:pt x="750" y="1170"/>
                      <a:pt x="750" y="1170"/>
                    </a:cubicBezTo>
                    <a:cubicBezTo>
                      <a:pt x="750" y="1170"/>
                      <a:pt x="755" y="1170"/>
                      <a:pt x="755" y="1170"/>
                    </a:cubicBezTo>
                    <a:cubicBezTo>
                      <a:pt x="755" y="1170"/>
                      <a:pt x="757" y="1170"/>
                      <a:pt x="757" y="1170"/>
                    </a:cubicBezTo>
                    <a:cubicBezTo>
                      <a:pt x="757" y="1170"/>
                      <a:pt x="760" y="1170"/>
                      <a:pt x="760" y="1170"/>
                    </a:cubicBezTo>
                    <a:cubicBezTo>
                      <a:pt x="760" y="1170"/>
                      <a:pt x="761" y="1170"/>
                      <a:pt x="761" y="1170"/>
                    </a:cubicBezTo>
                    <a:cubicBezTo>
                      <a:pt x="761" y="1170"/>
                      <a:pt x="766" y="1169"/>
                      <a:pt x="766" y="1169"/>
                    </a:cubicBezTo>
                    <a:cubicBezTo>
                      <a:pt x="766" y="1169"/>
                      <a:pt x="768" y="1169"/>
                      <a:pt x="768" y="1169"/>
                    </a:cubicBezTo>
                    <a:cubicBezTo>
                      <a:pt x="768" y="1169"/>
                      <a:pt x="772" y="1169"/>
                      <a:pt x="772" y="1169"/>
                    </a:cubicBezTo>
                    <a:cubicBezTo>
                      <a:pt x="772" y="1169"/>
                      <a:pt x="774" y="1169"/>
                      <a:pt x="774" y="1169"/>
                    </a:cubicBezTo>
                    <a:cubicBezTo>
                      <a:pt x="774" y="1169"/>
                      <a:pt x="778" y="1168"/>
                      <a:pt x="778" y="1168"/>
                    </a:cubicBezTo>
                    <a:cubicBezTo>
                      <a:pt x="778" y="1168"/>
                      <a:pt x="778" y="1168"/>
                      <a:pt x="778" y="1168"/>
                    </a:cubicBezTo>
                    <a:cubicBezTo>
                      <a:pt x="778" y="1168"/>
                      <a:pt x="784" y="1167"/>
                      <a:pt x="784" y="1167"/>
                    </a:cubicBezTo>
                    <a:cubicBezTo>
                      <a:pt x="784" y="1167"/>
                      <a:pt x="785" y="1167"/>
                      <a:pt x="785" y="1167"/>
                    </a:cubicBezTo>
                    <a:cubicBezTo>
                      <a:pt x="785" y="1167"/>
                      <a:pt x="789" y="1166"/>
                      <a:pt x="789" y="1166"/>
                    </a:cubicBezTo>
                    <a:cubicBezTo>
                      <a:pt x="789" y="1166"/>
                      <a:pt x="790" y="1166"/>
                      <a:pt x="790" y="1166"/>
                    </a:cubicBezTo>
                    <a:cubicBezTo>
                      <a:pt x="790" y="1166"/>
                      <a:pt x="795" y="1164"/>
                      <a:pt x="795" y="1164"/>
                    </a:cubicBezTo>
                    <a:cubicBezTo>
                      <a:pt x="795" y="1164"/>
                      <a:pt x="795" y="1164"/>
                      <a:pt x="795" y="1164"/>
                    </a:cubicBezTo>
                    <a:cubicBezTo>
                      <a:pt x="795" y="1164"/>
                      <a:pt x="801" y="1161"/>
                      <a:pt x="801" y="1161"/>
                    </a:cubicBezTo>
                    <a:cubicBezTo>
                      <a:pt x="801" y="1161"/>
                      <a:pt x="801" y="1161"/>
                      <a:pt x="801" y="1161"/>
                    </a:cubicBezTo>
                    <a:cubicBezTo>
                      <a:pt x="801" y="1161"/>
                      <a:pt x="806" y="1137"/>
                      <a:pt x="806" y="1137"/>
                    </a:cubicBezTo>
                    <a:cubicBezTo>
                      <a:pt x="806" y="1137"/>
                      <a:pt x="809" y="1114"/>
                      <a:pt x="809" y="1114"/>
                    </a:cubicBezTo>
                    <a:cubicBezTo>
                      <a:pt x="809" y="1114"/>
                      <a:pt x="812" y="1138"/>
                      <a:pt x="812" y="1138"/>
                    </a:cubicBezTo>
                    <a:cubicBezTo>
                      <a:pt x="812" y="1138"/>
                      <a:pt x="815" y="1136"/>
                      <a:pt x="815" y="1136"/>
                    </a:cubicBezTo>
                    <a:cubicBezTo>
                      <a:pt x="815" y="1136"/>
                      <a:pt x="817" y="1140"/>
                      <a:pt x="817" y="1140"/>
                    </a:cubicBezTo>
                    <a:cubicBezTo>
                      <a:pt x="817" y="1140"/>
                      <a:pt x="818" y="1140"/>
                      <a:pt x="818" y="1140"/>
                    </a:cubicBezTo>
                    <a:cubicBezTo>
                      <a:pt x="818" y="1140"/>
                      <a:pt x="823" y="1125"/>
                      <a:pt x="823" y="1125"/>
                    </a:cubicBezTo>
                    <a:cubicBezTo>
                      <a:pt x="823" y="1125"/>
                      <a:pt x="823" y="1124"/>
                      <a:pt x="823" y="1124"/>
                    </a:cubicBezTo>
                    <a:cubicBezTo>
                      <a:pt x="823" y="1124"/>
                      <a:pt x="828" y="1107"/>
                      <a:pt x="828" y="1107"/>
                    </a:cubicBezTo>
                    <a:cubicBezTo>
                      <a:pt x="828" y="1107"/>
                      <a:pt x="829" y="1107"/>
                      <a:pt x="829" y="1107"/>
                    </a:cubicBezTo>
                    <a:cubicBezTo>
                      <a:pt x="829" y="1107"/>
                      <a:pt x="833" y="1114"/>
                      <a:pt x="833" y="1114"/>
                    </a:cubicBezTo>
                    <a:cubicBezTo>
                      <a:pt x="833" y="1114"/>
                      <a:pt x="835" y="1114"/>
                      <a:pt x="835" y="1114"/>
                    </a:cubicBezTo>
                    <a:cubicBezTo>
                      <a:pt x="835" y="1114"/>
                      <a:pt x="840" y="1111"/>
                      <a:pt x="840" y="1111"/>
                    </a:cubicBezTo>
                    <a:cubicBezTo>
                      <a:pt x="840" y="1111"/>
                      <a:pt x="841" y="1110"/>
                      <a:pt x="841" y="1110"/>
                    </a:cubicBezTo>
                    <a:cubicBezTo>
                      <a:pt x="841" y="1110"/>
                      <a:pt x="844" y="1106"/>
                      <a:pt x="844" y="1106"/>
                    </a:cubicBezTo>
                    <a:cubicBezTo>
                      <a:pt x="844" y="1106"/>
                      <a:pt x="846" y="1110"/>
                      <a:pt x="846" y="1110"/>
                    </a:cubicBezTo>
                    <a:cubicBezTo>
                      <a:pt x="846" y="1110"/>
                      <a:pt x="851" y="1132"/>
                      <a:pt x="851" y="1132"/>
                    </a:cubicBezTo>
                    <a:cubicBezTo>
                      <a:pt x="851" y="1132"/>
                      <a:pt x="853" y="1134"/>
                      <a:pt x="853" y="1134"/>
                    </a:cubicBezTo>
                    <a:cubicBezTo>
                      <a:pt x="853" y="1134"/>
                      <a:pt x="857" y="1129"/>
                      <a:pt x="857" y="1129"/>
                    </a:cubicBezTo>
                    <a:cubicBezTo>
                      <a:pt x="857" y="1129"/>
                      <a:pt x="857" y="1129"/>
                      <a:pt x="857" y="1129"/>
                    </a:cubicBezTo>
                    <a:cubicBezTo>
                      <a:pt x="857" y="1129"/>
                      <a:pt x="863" y="1145"/>
                      <a:pt x="863" y="1145"/>
                    </a:cubicBezTo>
                    <a:cubicBezTo>
                      <a:pt x="863" y="1145"/>
                      <a:pt x="863" y="1146"/>
                      <a:pt x="863" y="1146"/>
                    </a:cubicBezTo>
                    <a:cubicBezTo>
                      <a:pt x="863" y="1146"/>
                      <a:pt x="869" y="1152"/>
                      <a:pt x="869" y="1152"/>
                    </a:cubicBezTo>
                    <a:cubicBezTo>
                      <a:pt x="869" y="1152"/>
                      <a:pt x="869" y="1153"/>
                      <a:pt x="869" y="1153"/>
                    </a:cubicBezTo>
                    <a:cubicBezTo>
                      <a:pt x="869" y="1153"/>
                      <a:pt x="874" y="1153"/>
                      <a:pt x="874" y="1153"/>
                    </a:cubicBezTo>
                    <a:cubicBezTo>
                      <a:pt x="874" y="1153"/>
                      <a:pt x="874" y="1153"/>
                      <a:pt x="874" y="1153"/>
                    </a:cubicBezTo>
                    <a:cubicBezTo>
                      <a:pt x="874" y="1153"/>
                      <a:pt x="880" y="1152"/>
                      <a:pt x="880" y="1152"/>
                    </a:cubicBezTo>
                    <a:cubicBezTo>
                      <a:pt x="880" y="1152"/>
                      <a:pt x="882" y="1151"/>
                      <a:pt x="882" y="1151"/>
                    </a:cubicBezTo>
                    <a:cubicBezTo>
                      <a:pt x="882" y="1151"/>
                      <a:pt x="885" y="1152"/>
                      <a:pt x="885" y="1152"/>
                    </a:cubicBezTo>
                    <a:cubicBezTo>
                      <a:pt x="885" y="1152"/>
                      <a:pt x="886" y="1152"/>
                      <a:pt x="886" y="1152"/>
                    </a:cubicBezTo>
                    <a:cubicBezTo>
                      <a:pt x="886" y="1152"/>
                      <a:pt x="891" y="1147"/>
                      <a:pt x="891" y="1147"/>
                    </a:cubicBezTo>
                    <a:cubicBezTo>
                      <a:pt x="891" y="1147"/>
                      <a:pt x="893" y="1145"/>
                      <a:pt x="893" y="1145"/>
                    </a:cubicBezTo>
                    <a:cubicBezTo>
                      <a:pt x="893" y="1145"/>
                      <a:pt x="897" y="1147"/>
                      <a:pt x="897" y="1147"/>
                    </a:cubicBezTo>
                    <a:cubicBezTo>
                      <a:pt x="897" y="1147"/>
                      <a:pt x="897" y="1148"/>
                      <a:pt x="897" y="1148"/>
                    </a:cubicBezTo>
                    <a:cubicBezTo>
                      <a:pt x="897" y="1148"/>
                      <a:pt x="903" y="1143"/>
                      <a:pt x="903" y="1143"/>
                    </a:cubicBezTo>
                    <a:cubicBezTo>
                      <a:pt x="903" y="1143"/>
                      <a:pt x="903" y="1143"/>
                      <a:pt x="903" y="1143"/>
                    </a:cubicBezTo>
                    <a:cubicBezTo>
                      <a:pt x="903" y="1143"/>
                      <a:pt x="906" y="1138"/>
                      <a:pt x="906" y="1138"/>
                    </a:cubicBezTo>
                    <a:cubicBezTo>
                      <a:pt x="906" y="1138"/>
                      <a:pt x="908" y="1139"/>
                      <a:pt x="908" y="1139"/>
                    </a:cubicBezTo>
                    <a:cubicBezTo>
                      <a:pt x="908" y="1139"/>
                      <a:pt x="913" y="1142"/>
                      <a:pt x="913" y="1142"/>
                    </a:cubicBezTo>
                    <a:cubicBezTo>
                      <a:pt x="913" y="1142"/>
                      <a:pt x="914" y="1141"/>
                      <a:pt x="914" y="1141"/>
                    </a:cubicBezTo>
                    <a:cubicBezTo>
                      <a:pt x="914" y="1141"/>
                      <a:pt x="919" y="1131"/>
                      <a:pt x="919" y="1131"/>
                    </a:cubicBezTo>
                    <a:cubicBezTo>
                      <a:pt x="919" y="1131"/>
                      <a:pt x="920" y="1131"/>
                      <a:pt x="920" y="1131"/>
                    </a:cubicBezTo>
                    <a:cubicBezTo>
                      <a:pt x="920" y="1131"/>
                      <a:pt x="925" y="1139"/>
                      <a:pt x="925" y="1139"/>
                    </a:cubicBezTo>
                    <a:cubicBezTo>
                      <a:pt x="925" y="1139"/>
                      <a:pt x="925" y="1139"/>
                      <a:pt x="925" y="1139"/>
                    </a:cubicBezTo>
                    <a:cubicBezTo>
                      <a:pt x="925" y="1139"/>
                      <a:pt x="931" y="1127"/>
                      <a:pt x="931" y="1127"/>
                    </a:cubicBezTo>
                    <a:cubicBezTo>
                      <a:pt x="931" y="1127"/>
                      <a:pt x="931" y="1127"/>
                      <a:pt x="931" y="1127"/>
                    </a:cubicBezTo>
                    <a:cubicBezTo>
                      <a:pt x="931" y="1127"/>
                      <a:pt x="936" y="1139"/>
                      <a:pt x="936" y="1139"/>
                    </a:cubicBezTo>
                    <a:cubicBezTo>
                      <a:pt x="936" y="1139"/>
                      <a:pt x="939" y="1141"/>
                      <a:pt x="939" y="1141"/>
                    </a:cubicBezTo>
                    <a:cubicBezTo>
                      <a:pt x="939" y="1141"/>
                      <a:pt x="942" y="1136"/>
                      <a:pt x="942" y="1136"/>
                    </a:cubicBezTo>
                    <a:cubicBezTo>
                      <a:pt x="942" y="1136"/>
                      <a:pt x="943" y="1134"/>
                      <a:pt x="943" y="1134"/>
                    </a:cubicBezTo>
                    <a:cubicBezTo>
                      <a:pt x="943" y="1134"/>
                      <a:pt x="948" y="1144"/>
                      <a:pt x="948" y="1144"/>
                    </a:cubicBezTo>
                    <a:cubicBezTo>
                      <a:pt x="948" y="1144"/>
                      <a:pt x="950" y="1146"/>
                      <a:pt x="950" y="1146"/>
                    </a:cubicBezTo>
                    <a:cubicBezTo>
                      <a:pt x="950" y="1146"/>
                      <a:pt x="953" y="1144"/>
                      <a:pt x="953" y="1144"/>
                    </a:cubicBezTo>
                    <a:cubicBezTo>
                      <a:pt x="953" y="1144"/>
                      <a:pt x="955" y="1143"/>
                      <a:pt x="955" y="1143"/>
                    </a:cubicBezTo>
                    <a:cubicBezTo>
                      <a:pt x="955" y="1143"/>
                      <a:pt x="959" y="1148"/>
                      <a:pt x="959" y="1148"/>
                    </a:cubicBezTo>
                    <a:cubicBezTo>
                      <a:pt x="959" y="1148"/>
                      <a:pt x="962" y="1150"/>
                      <a:pt x="962" y="1150"/>
                    </a:cubicBezTo>
                    <a:cubicBezTo>
                      <a:pt x="962" y="1150"/>
                      <a:pt x="965" y="1148"/>
                      <a:pt x="965" y="1148"/>
                    </a:cubicBezTo>
                    <a:cubicBezTo>
                      <a:pt x="965" y="1148"/>
                      <a:pt x="965" y="1148"/>
                      <a:pt x="965" y="1148"/>
                    </a:cubicBezTo>
                    <a:cubicBezTo>
                      <a:pt x="965" y="1148"/>
                      <a:pt x="968" y="1145"/>
                      <a:pt x="968" y="1145"/>
                    </a:cubicBezTo>
                    <a:cubicBezTo>
                      <a:pt x="968" y="1145"/>
                      <a:pt x="970" y="1146"/>
                      <a:pt x="970" y="1146"/>
                    </a:cubicBezTo>
                    <a:cubicBezTo>
                      <a:pt x="970" y="1146"/>
                      <a:pt x="975" y="1149"/>
                      <a:pt x="975" y="1149"/>
                    </a:cubicBezTo>
                    <a:cubicBezTo>
                      <a:pt x="975" y="1149"/>
                      <a:pt x="976" y="1148"/>
                      <a:pt x="976" y="1148"/>
                    </a:cubicBezTo>
                    <a:cubicBezTo>
                      <a:pt x="976" y="1148"/>
                      <a:pt x="982" y="1145"/>
                      <a:pt x="982" y="1145"/>
                    </a:cubicBezTo>
                    <a:cubicBezTo>
                      <a:pt x="982" y="1145"/>
                      <a:pt x="984" y="1144"/>
                      <a:pt x="984" y="1144"/>
                    </a:cubicBezTo>
                    <a:cubicBezTo>
                      <a:pt x="984" y="1144"/>
                      <a:pt x="987" y="1147"/>
                      <a:pt x="987" y="1147"/>
                    </a:cubicBezTo>
                    <a:cubicBezTo>
                      <a:pt x="987" y="1147"/>
                      <a:pt x="988" y="1147"/>
                      <a:pt x="988" y="1147"/>
                    </a:cubicBezTo>
                    <a:cubicBezTo>
                      <a:pt x="988" y="1147"/>
                      <a:pt x="993" y="1149"/>
                      <a:pt x="993" y="1149"/>
                    </a:cubicBezTo>
                    <a:cubicBezTo>
                      <a:pt x="993" y="1149"/>
                      <a:pt x="994" y="1149"/>
                      <a:pt x="994" y="1149"/>
                    </a:cubicBezTo>
                    <a:cubicBezTo>
                      <a:pt x="994" y="1149"/>
                      <a:pt x="998" y="1147"/>
                      <a:pt x="998" y="1147"/>
                    </a:cubicBezTo>
                    <a:cubicBezTo>
                      <a:pt x="998" y="1147"/>
                      <a:pt x="999" y="1147"/>
                      <a:pt x="999" y="1147"/>
                    </a:cubicBezTo>
                    <a:cubicBezTo>
                      <a:pt x="999" y="1147"/>
                      <a:pt x="1004" y="1151"/>
                      <a:pt x="1004" y="1151"/>
                    </a:cubicBezTo>
                    <a:cubicBezTo>
                      <a:pt x="1004" y="1151"/>
                      <a:pt x="1004" y="1151"/>
                      <a:pt x="1004" y="1151"/>
                    </a:cubicBezTo>
                    <a:cubicBezTo>
                      <a:pt x="1004" y="1151"/>
                      <a:pt x="1009" y="1153"/>
                      <a:pt x="1009" y="1153"/>
                    </a:cubicBezTo>
                    <a:cubicBezTo>
                      <a:pt x="1009" y="1153"/>
                      <a:pt x="1010" y="1153"/>
                      <a:pt x="1010" y="1153"/>
                    </a:cubicBezTo>
                    <a:cubicBezTo>
                      <a:pt x="1010" y="1153"/>
                      <a:pt x="1014" y="1149"/>
                      <a:pt x="1014" y="1149"/>
                    </a:cubicBezTo>
                    <a:cubicBezTo>
                      <a:pt x="1014" y="1149"/>
                      <a:pt x="1016" y="1149"/>
                      <a:pt x="1016" y="1149"/>
                    </a:cubicBezTo>
                    <a:cubicBezTo>
                      <a:pt x="1016" y="1149"/>
                      <a:pt x="1020" y="1151"/>
                      <a:pt x="1020" y="1151"/>
                    </a:cubicBezTo>
                    <a:cubicBezTo>
                      <a:pt x="1020" y="1151"/>
                      <a:pt x="1021" y="1151"/>
                      <a:pt x="1021" y="1151"/>
                    </a:cubicBezTo>
                    <a:cubicBezTo>
                      <a:pt x="1021" y="1151"/>
                      <a:pt x="1027" y="1147"/>
                      <a:pt x="1027" y="1147"/>
                    </a:cubicBezTo>
                    <a:cubicBezTo>
                      <a:pt x="1027" y="1147"/>
                      <a:pt x="1027" y="1147"/>
                      <a:pt x="1027" y="1147"/>
                    </a:cubicBezTo>
                    <a:cubicBezTo>
                      <a:pt x="1027" y="1147"/>
                      <a:pt x="1032" y="1140"/>
                      <a:pt x="1032" y="1140"/>
                    </a:cubicBezTo>
                    <a:cubicBezTo>
                      <a:pt x="1032" y="1140"/>
                      <a:pt x="1033" y="1140"/>
                      <a:pt x="1033" y="1140"/>
                    </a:cubicBezTo>
                    <a:cubicBezTo>
                      <a:pt x="1033" y="1140"/>
                      <a:pt x="1038" y="1126"/>
                      <a:pt x="1038" y="1126"/>
                    </a:cubicBezTo>
                    <a:cubicBezTo>
                      <a:pt x="1038" y="1126"/>
                      <a:pt x="1038" y="1125"/>
                      <a:pt x="1038" y="1125"/>
                    </a:cubicBezTo>
                    <a:cubicBezTo>
                      <a:pt x="1038" y="1125"/>
                      <a:pt x="1044" y="1121"/>
                      <a:pt x="1044" y="1121"/>
                    </a:cubicBezTo>
                    <a:cubicBezTo>
                      <a:pt x="1044" y="1121"/>
                      <a:pt x="1044" y="1120"/>
                      <a:pt x="1044" y="1120"/>
                    </a:cubicBezTo>
                    <a:cubicBezTo>
                      <a:pt x="1044" y="1120"/>
                      <a:pt x="1050" y="1097"/>
                      <a:pt x="1050" y="1097"/>
                    </a:cubicBezTo>
                    <a:cubicBezTo>
                      <a:pt x="1050" y="1097"/>
                      <a:pt x="1050" y="1095"/>
                      <a:pt x="1050" y="1095"/>
                    </a:cubicBezTo>
                    <a:cubicBezTo>
                      <a:pt x="1050" y="1095"/>
                      <a:pt x="1055" y="1066"/>
                      <a:pt x="1055" y="1066"/>
                    </a:cubicBezTo>
                    <a:cubicBezTo>
                      <a:pt x="1055" y="1066"/>
                      <a:pt x="1055" y="1066"/>
                      <a:pt x="1055" y="1066"/>
                    </a:cubicBezTo>
                    <a:cubicBezTo>
                      <a:pt x="1055" y="1066"/>
                      <a:pt x="1061" y="1018"/>
                      <a:pt x="1061" y="1018"/>
                    </a:cubicBezTo>
                    <a:cubicBezTo>
                      <a:pt x="1061" y="1018"/>
                      <a:pt x="1061" y="1015"/>
                      <a:pt x="1061" y="1015"/>
                    </a:cubicBezTo>
                    <a:cubicBezTo>
                      <a:pt x="1061" y="1015"/>
                      <a:pt x="1066" y="855"/>
                      <a:pt x="1066" y="855"/>
                    </a:cubicBezTo>
                    <a:cubicBezTo>
                      <a:pt x="1066" y="855"/>
                      <a:pt x="1067" y="842"/>
                      <a:pt x="1067" y="842"/>
                    </a:cubicBezTo>
                    <a:cubicBezTo>
                      <a:pt x="1067" y="842"/>
                      <a:pt x="1072" y="232"/>
                      <a:pt x="1072" y="232"/>
                    </a:cubicBezTo>
                    <a:cubicBezTo>
                      <a:pt x="1072" y="232"/>
                      <a:pt x="1072" y="229"/>
                      <a:pt x="1072" y="229"/>
                    </a:cubicBezTo>
                    <a:cubicBezTo>
                      <a:pt x="1072" y="229"/>
                      <a:pt x="1076" y="441"/>
                      <a:pt x="1076" y="441"/>
                    </a:cubicBezTo>
                    <a:cubicBezTo>
                      <a:pt x="1076" y="441"/>
                      <a:pt x="1078" y="340"/>
                      <a:pt x="1078" y="340"/>
                    </a:cubicBezTo>
                    <a:cubicBezTo>
                      <a:pt x="1078" y="340"/>
                      <a:pt x="1080" y="0"/>
                      <a:pt x="108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99" name="Freeform 158"/>
              <p:cNvSpPr>
                <a:spLocks/>
              </p:cNvSpPr>
              <p:nvPr/>
            </p:nvSpPr>
            <p:spPr bwMode="auto">
              <a:xfrm>
                <a:off x="-1474788" y="2424113"/>
                <a:ext cx="3175" cy="176213"/>
              </a:xfrm>
              <a:custGeom>
                <a:avLst/>
                <a:gdLst>
                  <a:gd name="T0" fmla="*/ 0 w 6"/>
                  <a:gd name="T1" fmla="*/ 0 h 298"/>
                  <a:gd name="T2" fmla="*/ 0 w 6"/>
                  <a:gd name="T3" fmla="*/ 0 h 298"/>
                  <a:gd name="T4" fmla="*/ 3 w 6"/>
                  <a:gd name="T5" fmla="*/ 298 h 298"/>
                  <a:gd name="T6" fmla="*/ 6 w 6"/>
                  <a:gd name="T7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9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98"/>
                      <a:pt x="3" y="298"/>
                    </a:cubicBezTo>
                    <a:cubicBezTo>
                      <a:pt x="3" y="298"/>
                      <a:pt x="6" y="0"/>
                      <a:pt x="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0" name="Freeform 159"/>
              <p:cNvSpPr>
                <a:spLocks/>
              </p:cNvSpPr>
              <p:nvPr/>
            </p:nvSpPr>
            <p:spPr bwMode="auto">
              <a:xfrm>
                <a:off x="-1471613" y="2424113"/>
                <a:ext cx="52388" cy="660400"/>
              </a:xfrm>
              <a:custGeom>
                <a:avLst/>
                <a:gdLst>
                  <a:gd name="T0" fmla="*/ 0 w 89"/>
                  <a:gd name="T1" fmla="*/ 0 h 1117"/>
                  <a:gd name="T2" fmla="*/ 0 w 89"/>
                  <a:gd name="T3" fmla="*/ 0 h 1117"/>
                  <a:gd name="T4" fmla="*/ 2 w 89"/>
                  <a:gd name="T5" fmla="*/ 373 h 1117"/>
                  <a:gd name="T6" fmla="*/ 2 w 89"/>
                  <a:gd name="T7" fmla="*/ 420 h 1117"/>
                  <a:gd name="T8" fmla="*/ 8 w 89"/>
                  <a:gd name="T9" fmla="*/ 926 h 1117"/>
                  <a:gd name="T10" fmla="*/ 8 w 89"/>
                  <a:gd name="T11" fmla="*/ 933 h 1117"/>
                  <a:gd name="T12" fmla="*/ 14 w 89"/>
                  <a:gd name="T13" fmla="*/ 1022 h 1117"/>
                  <a:gd name="T14" fmla="*/ 14 w 89"/>
                  <a:gd name="T15" fmla="*/ 1024 h 1117"/>
                  <a:gd name="T16" fmla="*/ 19 w 89"/>
                  <a:gd name="T17" fmla="*/ 1050 h 1117"/>
                  <a:gd name="T18" fmla="*/ 20 w 89"/>
                  <a:gd name="T19" fmla="*/ 1052 h 1117"/>
                  <a:gd name="T20" fmla="*/ 25 w 89"/>
                  <a:gd name="T21" fmla="*/ 1082 h 1117"/>
                  <a:gd name="T22" fmla="*/ 25 w 89"/>
                  <a:gd name="T23" fmla="*/ 1082 h 1117"/>
                  <a:gd name="T24" fmla="*/ 30 w 89"/>
                  <a:gd name="T25" fmla="*/ 1091 h 1117"/>
                  <a:gd name="T26" fmla="*/ 32 w 89"/>
                  <a:gd name="T27" fmla="*/ 1090 h 1117"/>
                  <a:gd name="T28" fmla="*/ 36 w 89"/>
                  <a:gd name="T29" fmla="*/ 1104 h 1117"/>
                  <a:gd name="T30" fmla="*/ 36 w 89"/>
                  <a:gd name="T31" fmla="*/ 1105 h 1117"/>
                  <a:gd name="T32" fmla="*/ 42 w 89"/>
                  <a:gd name="T33" fmla="*/ 1114 h 1117"/>
                  <a:gd name="T34" fmla="*/ 42 w 89"/>
                  <a:gd name="T35" fmla="*/ 1114 h 1117"/>
                  <a:gd name="T36" fmla="*/ 48 w 89"/>
                  <a:gd name="T37" fmla="*/ 1117 h 1117"/>
                  <a:gd name="T38" fmla="*/ 48 w 89"/>
                  <a:gd name="T39" fmla="*/ 1117 h 1117"/>
                  <a:gd name="T40" fmla="*/ 53 w 89"/>
                  <a:gd name="T41" fmla="*/ 1110 h 1117"/>
                  <a:gd name="T42" fmla="*/ 54 w 89"/>
                  <a:gd name="T43" fmla="*/ 1110 h 1117"/>
                  <a:gd name="T44" fmla="*/ 59 w 89"/>
                  <a:gd name="T45" fmla="*/ 1100 h 1117"/>
                  <a:gd name="T46" fmla="*/ 59 w 89"/>
                  <a:gd name="T47" fmla="*/ 1100 h 1117"/>
                  <a:gd name="T48" fmla="*/ 64 w 89"/>
                  <a:gd name="T49" fmla="*/ 1079 h 1117"/>
                  <a:gd name="T50" fmla="*/ 65 w 89"/>
                  <a:gd name="T51" fmla="*/ 1078 h 1117"/>
                  <a:gd name="T52" fmla="*/ 70 w 89"/>
                  <a:gd name="T53" fmla="*/ 1038 h 1117"/>
                  <a:gd name="T54" fmla="*/ 70 w 89"/>
                  <a:gd name="T55" fmla="*/ 1035 h 1117"/>
                  <a:gd name="T56" fmla="*/ 76 w 89"/>
                  <a:gd name="T57" fmla="*/ 909 h 1117"/>
                  <a:gd name="T58" fmla="*/ 76 w 89"/>
                  <a:gd name="T59" fmla="*/ 897 h 1117"/>
                  <a:gd name="T60" fmla="*/ 81 w 89"/>
                  <a:gd name="T61" fmla="*/ 425 h 1117"/>
                  <a:gd name="T62" fmla="*/ 82 w 89"/>
                  <a:gd name="T63" fmla="*/ 502 h 1117"/>
                  <a:gd name="T64" fmla="*/ 85 w 89"/>
                  <a:gd name="T65" fmla="*/ 693 h 1117"/>
                  <a:gd name="T66" fmla="*/ 87 w 89"/>
                  <a:gd name="T67" fmla="*/ 604 h 1117"/>
                  <a:gd name="T68" fmla="*/ 89 w 89"/>
                  <a:gd name="T69" fmla="*/ 0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9" h="111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373"/>
                      <a:pt x="2" y="373"/>
                    </a:cubicBezTo>
                    <a:cubicBezTo>
                      <a:pt x="2" y="373"/>
                      <a:pt x="2" y="420"/>
                      <a:pt x="2" y="420"/>
                    </a:cubicBezTo>
                    <a:cubicBezTo>
                      <a:pt x="2" y="420"/>
                      <a:pt x="8" y="926"/>
                      <a:pt x="8" y="926"/>
                    </a:cubicBezTo>
                    <a:cubicBezTo>
                      <a:pt x="8" y="926"/>
                      <a:pt x="8" y="933"/>
                      <a:pt x="8" y="933"/>
                    </a:cubicBezTo>
                    <a:cubicBezTo>
                      <a:pt x="8" y="933"/>
                      <a:pt x="14" y="1022"/>
                      <a:pt x="14" y="1022"/>
                    </a:cubicBezTo>
                    <a:cubicBezTo>
                      <a:pt x="14" y="1022"/>
                      <a:pt x="14" y="1024"/>
                      <a:pt x="14" y="1024"/>
                    </a:cubicBezTo>
                    <a:cubicBezTo>
                      <a:pt x="14" y="1024"/>
                      <a:pt x="19" y="1050"/>
                      <a:pt x="19" y="1050"/>
                    </a:cubicBezTo>
                    <a:cubicBezTo>
                      <a:pt x="19" y="1050"/>
                      <a:pt x="20" y="1052"/>
                      <a:pt x="20" y="1052"/>
                    </a:cubicBezTo>
                    <a:cubicBezTo>
                      <a:pt x="20" y="1052"/>
                      <a:pt x="25" y="1082"/>
                      <a:pt x="25" y="1082"/>
                    </a:cubicBezTo>
                    <a:cubicBezTo>
                      <a:pt x="25" y="1082"/>
                      <a:pt x="25" y="1082"/>
                      <a:pt x="25" y="1082"/>
                    </a:cubicBezTo>
                    <a:cubicBezTo>
                      <a:pt x="25" y="1082"/>
                      <a:pt x="30" y="1091"/>
                      <a:pt x="30" y="1091"/>
                    </a:cubicBezTo>
                    <a:cubicBezTo>
                      <a:pt x="30" y="1091"/>
                      <a:pt x="32" y="1090"/>
                      <a:pt x="32" y="1090"/>
                    </a:cubicBezTo>
                    <a:cubicBezTo>
                      <a:pt x="32" y="1090"/>
                      <a:pt x="36" y="1104"/>
                      <a:pt x="36" y="1104"/>
                    </a:cubicBezTo>
                    <a:cubicBezTo>
                      <a:pt x="36" y="1104"/>
                      <a:pt x="36" y="1105"/>
                      <a:pt x="36" y="1105"/>
                    </a:cubicBezTo>
                    <a:cubicBezTo>
                      <a:pt x="36" y="1105"/>
                      <a:pt x="42" y="1114"/>
                      <a:pt x="42" y="1114"/>
                    </a:cubicBezTo>
                    <a:cubicBezTo>
                      <a:pt x="42" y="1114"/>
                      <a:pt x="42" y="1114"/>
                      <a:pt x="42" y="1114"/>
                    </a:cubicBezTo>
                    <a:cubicBezTo>
                      <a:pt x="42" y="1114"/>
                      <a:pt x="48" y="1117"/>
                      <a:pt x="48" y="1117"/>
                    </a:cubicBezTo>
                    <a:cubicBezTo>
                      <a:pt x="48" y="1117"/>
                      <a:pt x="48" y="1117"/>
                      <a:pt x="48" y="1117"/>
                    </a:cubicBezTo>
                    <a:cubicBezTo>
                      <a:pt x="48" y="1117"/>
                      <a:pt x="53" y="1110"/>
                      <a:pt x="53" y="1110"/>
                    </a:cubicBezTo>
                    <a:cubicBezTo>
                      <a:pt x="53" y="1110"/>
                      <a:pt x="54" y="1110"/>
                      <a:pt x="54" y="1110"/>
                    </a:cubicBezTo>
                    <a:cubicBezTo>
                      <a:pt x="54" y="1110"/>
                      <a:pt x="59" y="1100"/>
                      <a:pt x="59" y="1100"/>
                    </a:cubicBezTo>
                    <a:cubicBezTo>
                      <a:pt x="59" y="1100"/>
                      <a:pt x="59" y="1100"/>
                      <a:pt x="59" y="1100"/>
                    </a:cubicBezTo>
                    <a:cubicBezTo>
                      <a:pt x="59" y="1100"/>
                      <a:pt x="64" y="1079"/>
                      <a:pt x="64" y="1079"/>
                    </a:cubicBezTo>
                    <a:cubicBezTo>
                      <a:pt x="64" y="1079"/>
                      <a:pt x="65" y="1078"/>
                      <a:pt x="65" y="1078"/>
                    </a:cubicBezTo>
                    <a:cubicBezTo>
                      <a:pt x="65" y="1078"/>
                      <a:pt x="70" y="1038"/>
                      <a:pt x="70" y="1038"/>
                    </a:cubicBezTo>
                    <a:cubicBezTo>
                      <a:pt x="70" y="1038"/>
                      <a:pt x="70" y="1035"/>
                      <a:pt x="70" y="1035"/>
                    </a:cubicBezTo>
                    <a:cubicBezTo>
                      <a:pt x="70" y="1035"/>
                      <a:pt x="76" y="909"/>
                      <a:pt x="76" y="909"/>
                    </a:cubicBezTo>
                    <a:cubicBezTo>
                      <a:pt x="76" y="909"/>
                      <a:pt x="76" y="897"/>
                      <a:pt x="76" y="897"/>
                    </a:cubicBezTo>
                    <a:cubicBezTo>
                      <a:pt x="76" y="897"/>
                      <a:pt x="81" y="425"/>
                      <a:pt x="81" y="425"/>
                    </a:cubicBezTo>
                    <a:cubicBezTo>
                      <a:pt x="81" y="425"/>
                      <a:pt x="82" y="502"/>
                      <a:pt x="82" y="502"/>
                    </a:cubicBezTo>
                    <a:cubicBezTo>
                      <a:pt x="82" y="502"/>
                      <a:pt x="85" y="693"/>
                      <a:pt x="85" y="693"/>
                    </a:cubicBezTo>
                    <a:cubicBezTo>
                      <a:pt x="85" y="693"/>
                      <a:pt x="87" y="604"/>
                      <a:pt x="87" y="604"/>
                    </a:cubicBezTo>
                    <a:cubicBezTo>
                      <a:pt x="87" y="604"/>
                      <a:pt x="89" y="0"/>
                      <a:pt x="8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3" name="Freeform 162"/>
              <p:cNvSpPr>
                <a:spLocks/>
              </p:cNvSpPr>
              <p:nvPr/>
            </p:nvSpPr>
            <p:spPr bwMode="auto">
              <a:xfrm>
                <a:off x="-1389063" y="2424113"/>
                <a:ext cx="153988" cy="684213"/>
              </a:xfrm>
              <a:custGeom>
                <a:avLst/>
                <a:gdLst>
                  <a:gd name="T0" fmla="*/ 0 w 260"/>
                  <a:gd name="T1" fmla="*/ 0 h 1156"/>
                  <a:gd name="T2" fmla="*/ 6 w 260"/>
                  <a:gd name="T3" fmla="*/ 768 h 1156"/>
                  <a:gd name="T4" fmla="*/ 10 w 260"/>
                  <a:gd name="T5" fmla="*/ 536 h 1156"/>
                  <a:gd name="T6" fmla="*/ 16 w 260"/>
                  <a:gd name="T7" fmla="*/ 986 h 1156"/>
                  <a:gd name="T8" fmla="*/ 22 w 260"/>
                  <a:gd name="T9" fmla="*/ 1060 h 1156"/>
                  <a:gd name="T10" fmla="*/ 28 w 260"/>
                  <a:gd name="T11" fmla="*/ 1085 h 1156"/>
                  <a:gd name="T12" fmla="*/ 33 w 260"/>
                  <a:gd name="T13" fmla="*/ 1104 h 1156"/>
                  <a:gd name="T14" fmla="*/ 39 w 260"/>
                  <a:gd name="T15" fmla="*/ 1117 h 1156"/>
                  <a:gd name="T16" fmla="*/ 44 w 260"/>
                  <a:gd name="T17" fmla="*/ 1123 h 1156"/>
                  <a:gd name="T18" fmla="*/ 50 w 260"/>
                  <a:gd name="T19" fmla="*/ 1132 h 1156"/>
                  <a:gd name="T20" fmla="*/ 56 w 260"/>
                  <a:gd name="T21" fmla="*/ 1134 h 1156"/>
                  <a:gd name="T22" fmla="*/ 62 w 260"/>
                  <a:gd name="T23" fmla="*/ 1138 h 1156"/>
                  <a:gd name="T24" fmla="*/ 68 w 260"/>
                  <a:gd name="T25" fmla="*/ 1138 h 1156"/>
                  <a:gd name="T26" fmla="*/ 73 w 260"/>
                  <a:gd name="T27" fmla="*/ 1135 h 1156"/>
                  <a:gd name="T28" fmla="*/ 78 w 260"/>
                  <a:gd name="T29" fmla="*/ 1132 h 1156"/>
                  <a:gd name="T30" fmla="*/ 85 w 260"/>
                  <a:gd name="T31" fmla="*/ 1082 h 1156"/>
                  <a:gd name="T32" fmla="*/ 90 w 260"/>
                  <a:gd name="T33" fmla="*/ 1120 h 1156"/>
                  <a:gd name="T34" fmla="*/ 95 w 260"/>
                  <a:gd name="T35" fmla="*/ 1141 h 1156"/>
                  <a:gd name="T36" fmla="*/ 102 w 260"/>
                  <a:gd name="T37" fmla="*/ 1130 h 1156"/>
                  <a:gd name="T38" fmla="*/ 109 w 260"/>
                  <a:gd name="T39" fmla="*/ 1146 h 1156"/>
                  <a:gd name="T40" fmla="*/ 113 w 260"/>
                  <a:gd name="T41" fmla="*/ 1129 h 1156"/>
                  <a:gd name="T42" fmla="*/ 118 w 260"/>
                  <a:gd name="T43" fmla="*/ 1145 h 1156"/>
                  <a:gd name="T44" fmla="*/ 126 w 260"/>
                  <a:gd name="T45" fmla="*/ 1146 h 1156"/>
                  <a:gd name="T46" fmla="*/ 129 w 260"/>
                  <a:gd name="T47" fmla="*/ 1153 h 1156"/>
                  <a:gd name="T48" fmla="*/ 135 w 260"/>
                  <a:gd name="T49" fmla="*/ 1155 h 1156"/>
                  <a:gd name="T50" fmla="*/ 141 w 260"/>
                  <a:gd name="T51" fmla="*/ 1156 h 1156"/>
                  <a:gd name="T52" fmla="*/ 146 w 260"/>
                  <a:gd name="T53" fmla="*/ 1146 h 1156"/>
                  <a:gd name="T54" fmla="*/ 152 w 260"/>
                  <a:gd name="T55" fmla="*/ 1130 h 1156"/>
                  <a:gd name="T56" fmla="*/ 158 w 260"/>
                  <a:gd name="T57" fmla="*/ 1145 h 1156"/>
                  <a:gd name="T58" fmla="*/ 164 w 260"/>
                  <a:gd name="T59" fmla="*/ 1084 h 1156"/>
                  <a:gd name="T60" fmla="*/ 171 w 260"/>
                  <a:gd name="T61" fmla="*/ 1146 h 1156"/>
                  <a:gd name="T62" fmla="*/ 177 w 260"/>
                  <a:gd name="T63" fmla="*/ 1124 h 1156"/>
                  <a:gd name="T64" fmla="*/ 180 w 260"/>
                  <a:gd name="T65" fmla="*/ 1141 h 1156"/>
                  <a:gd name="T66" fmla="*/ 186 w 260"/>
                  <a:gd name="T67" fmla="*/ 1148 h 1156"/>
                  <a:gd name="T68" fmla="*/ 192 w 260"/>
                  <a:gd name="T69" fmla="*/ 1145 h 1156"/>
                  <a:gd name="T70" fmla="*/ 197 w 260"/>
                  <a:gd name="T71" fmla="*/ 1131 h 1156"/>
                  <a:gd name="T72" fmla="*/ 203 w 260"/>
                  <a:gd name="T73" fmla="*/ 1098 h 1156"/>
                  <a:gd name="T74" fmla="*/ 208 w 260"/>
                  <a:gd name="T75" fmla="*/ 1068 h 1156"/>
                  <a:gd name="T76" fmla="*/ 214 w 260"/>
                  <a:gd name="T77" fmla="*/ 1042 h 1156"/>
                  <a:gd name="T78" fmla="*/ 220 w 260"/>
                  <a:gd name="T79" fmla="*/ 987 h 1156"/>
                  <a:gd name="T80" fmla="*/ 226 w 260"/>
                  <a:gd name="T81" fmla="*/ 710 h 1156"/>
                  <a:gd name="T82" fmla="*/ 232 w 260"/>
                  <a:gd name="T83" fmla="*/ 917 h 1156"/>
                  <a:gd name="T84" fmla="*/ 238 w 260"/>
                  <a:gd name="T85" fmla="*/ 672 h 1156"/>
                  <a:gd name="T86" fmla="*/ 244 w 260"/>
                  <a:gd name="T87" fmla="*/ 870 h 1156"/>
                  <a:gd name="T88" fmla="*/ 248 w 260"/>
                  <a:gd name="T89" fmla="*/ 831 h 1156"/>
                  <a:gd name="T90" fmla="*/ 254 w 260"/>
                  <a:gd name="T91" fmla="*/ 632 h 1156"/>
                  <a:gd name="T92" fmla="*/ 260 w 260"/>
                  <a:gd name="T93" fmla="*/ 21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0" h="11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753"/>
                      <a:pt x="5" y="753"/>
                    </a:cubicBezTo>
                    <a:cubicBezTo>
                      <a:pt x="5" y="753"/>
                      <a:pt x="6" y="768"/>
                      <a:pt x="6" y="768"/>
                    </a:cubicBezTo>
                    <a:cubicBezTo>
                      <a:pt x="6" y="768"/>
                      <a:pt x="10" y="531"/>
                      <a:pt x="10" y="531"/>
                    </a:cubicBezTo>
                    <a:cubicBezTo>
                      <a:pt x="10" y="531"/>
                      <a:pt x="10" y="536"/>
                      <a:pt x="10" y="536"/>
                    </a:cubicBezTo>
                    <a:cubicBezTo>
                      <a:pt x="10" y="536"/>
                      <a:pt x="16" y="980"/>
                      <a:pt x="16" y="980"/>
                    </a:cubicBezTo>
                    <a:cubicBezTo>
                      <a:pt x="16" y="980"/>
                      <a:pt x="16" y="986"/>
                      <a:pt x="16" y="986"/>
                    </a:cubicBezTo>
                    <a:cubicBezTo>
                      <a:pt x="16" y="986"/>
                      <a:pt x="22" y="1059"/>
                      <a:pt x="22" y="1059"/>
                    </a:cubicBezTo>
                    <a:cubicBezTo>
                      <a:pt x="22" y="1059"/>
                      <a:pt x="22" y="1060"/>
                      <a:pt x="22" y="1060"/>
                    </a:cubicBezTo>
                    <a:cubicBezTo>
                      <a:pt x="22" y="1060"/>
                      <a:pt x="27" y="1084"/>
                      <a:pt x="27" y="1084"/>
                    </a:cubicBezTo>
                    <a:cubicBezTo>
                      <a:pt x="27" y="1084"/>
                      <a:pt x="28" y="1085"/>
                      <a:pt x="28" y="1085"/>
                    </a:cubicBezTo>
                    <a:cubicBezTo>
                      <a:pt x="28" y="1085"/>
                      <a:pt x="33" y="1103"/>
                      <a:pt x="33" y="1103"/>
                    </a:cubicBezTo>
                    <a:cubicBezTo>
                      <a:pt x="33" y="1103"/>
                      <a:pt x="33" y="1104"/>
                      <a:pt x="33" y="1104"/>
                    </a:cubicBezTo>
                    <a:cubicBezTo>
                      <a:pt x="33" y="1104"/>
                      <a:pt x="39" y="1117"/>
                      <a:pt x="39" y="1117"/>
                    </a:cubicBezTo>
                    <a:cubicBezTo>
                      <a:pt x="39" y="1117"/>
                      <a:pt x="39" y="1117"/>
                      <a:pt x="39" y="1117"/>
                    </a:cubicBezTo>
                    <a:cubicBezTo>
                      <a:pt x="39" y="1117"/>
                      <a:pt x="44" y="1123"/>
                      <a:pt x="44" y="1123"/>
                    </a:cubicBezTo>
                    <a:cubicBezTo>
                      <a:pt x="44" y="1123"/>
                      <a:pt x="44" y="1123"/>
                      <a:pt x="44" y="1123"/>
                    </a:cubicBezTo>
                    <a:cubicBezTo>
                      <a:pt x="44" y="1123"/>
                      <a:pt x="50" y="1132"/>
                      <a:pt x="50" y="1132"/>
                    </a:cubicBezTo>
                    <a:cubicBezTo>
                      <a:pt x="50" y="1132"/>
                      <a:pt x="50" y="1132"/>
                      <a:pt x="50" y="1132"/>
                    </a:cubicBezTo>
                    <a:cubicBezTo>
                      <a:pt x="50" y="1132"/>
                      <a:pt x="56" y="1134"/>
                      <a:pt x="56" y="1134"/>
                    </a:cubicBezTo>
                    <a:cubicBezTo>
                      <a:pt x="56" y="1134"/>
                      <a:pt x="56" y="1134"/>
                      <a:pt x="56" y="1134"/>
                    </a:cubicBezTo>
                    <a:cubicBezTo>
                      <a:pt x="56" y="1134"/>
                      <a:pt x="61" y="1138"/>
                      <a:pt x="61" y="1138"/>
                    </a:cubicBezTo>
                    <a:cubicBezTo>
                      <a:pt x="61" y="1138"/>
                      <a:pt x="62" y="1138"/>
                      <a:pt x="62" y="1138"/>
                    </a:cubicBezTo>
                    <a:cubicBezTo>
                      <a:pt x="62" y="1138"/>
                      <a:pt x="64" y="1139"/>
                      <a:pt x="64" y="1139"/>
                    </a:cubicBezTo>
                    <a:cubicBezTo>
                      <a:pt x="64" y="1139"/>
                      <a:pt x="68" y="1138"/>
                      <a:pt x="68" y="1138"/>
                    </a:cubicBezTo>
                    <a:cubicBezTo>
                      <a:pt x="68" y="1138"/>
                      <a:pt x="72" y="1136"/>
                      <a:pt x="72" y="1136"/>
                    </a:cubicBezTo>
                    <a:cubicBezTo>
                      <a:pt x="72" y="1136"/>
                      <a:pt x="73" y="1135"/>
                      <a:pt x="73" y="1135"/>
                    </a:cubicBezTo>
                    <a:cubicBezTo>
                      <a:pt x="73" y="1135"/>
                      <a:pt x="76" y="1132"/>
                      <a:pt x="76" y="1132"/>
                    </a:cubicBezTo>
                    <a:cubicBezTo>
                      <a:pt x="76" y="1132"/>
                      <a:pt x="78" y="1132"/>
                      <a:pt x="78" y="1132"/>
                    </a:cubicBezTo>
                    <a:cubicBezTo>
                      <a:pt x="78" y="1132"/>
                      <a:pt x="84" y="1092"/>
                      <a:pt x="84" y="1092"/>
                    </a:cubicBezTo>
                    <a:cubicBezTo>
                      <a:pt x="84" y="1092"/>
                      <a:pt x="85" y="1082"/>
                      <a:pt x="85" y="1082"/>
                    </a:cubicBezTo>
                    <a:cubicBezTo>
                      <a:pt x="85" y="1082"/>
                      <a:pt x="89" y="1119"/>
                      <a:pt x="89" y="1119"/>
                    </a:cubicBezTo>
                    <a:cubicBezTo>
                      <a:pt x="89" y="1119"/>
                      <a:pt x="90" y="1120"/>
                      <a:pt x="90" y="1120"/>
                    </a:cubicBezTo>
                    <a:cubicBezTo>
                      <a:pt x="90" y="1120"/>
                      <a:pt x="95" y="1141"/>
                      <a:pt x="95" y="1141"/>
                    </a:cubicBezTo>
                    <a:cubicBezTo>
                      <a:pt x="95" y="1141"/>
                      <a:pt x="95" y="1141"/>
                      <a:pt x="95" y="1141"/>
                    </a:cubicBezTo>
                    <a:cubicBezTo>
                      <a:pt x="95" y="1141"/>
                      <a:pt x="100" y="1128"/>
                      <a:pt x="100" y="1128"/>
                    </a:cubicBezTo>
                    <a:cubicBezTo>
                      <a:pt x="100" y="1128"/>
                      <a:pt x="102" y="1130"/>
                      <a:pt x="102" y="1130"/>
                    </a:cubicBezTo>
                    <a:cubicBezTo>
                      <a:pt x="102" y="1130"/>
                      <a:pt x="106" y="1143"/>
                      <a:pt x="106" y="1143"/>
                    </a:cubicBezTo>
                    <a:cubicBezTo>
                      <a:pt x="106" y="1143"/>
                      <a:pt x="109" y="1146"/>
                      <a:pt x="109" y="1146"/>
                    </a:cubicBezTo>
                    <a:cubicBezTo>
                      <a:pt x="109" y="1146"/>
                      <a:pt x="112" y="1131"/>
                      <a:pt x="112" y="1131"/>
                    </a:cubicBezTo>
                    <a:cubicBezTo>
                      <a:pt x="112" y="1131"/>
                      <a:pt x="113" y="1129"/>
                      <a:pt x="113" y="1129"/>
                    </a:cubicBezTo>
                    <a:cubicBezTo>
                      <a:pt x="113" y="1129"/>
                      <a:pt x="118" y="1145"/>
                      <a:pt x="118" y="1145"/>
                    </a:cubicBezTo>
                    <a:cubicBezTo>
                      <a:pt x="118" y="1145"/>
                      <a:pt x="118" y="1145"/>
                      <a:pt x="118" y="1145"/>
                    </a:cubicBezTo>
                    <a:cubicBezTo>
                      <a:pt x="118" y="1145"/>
                      <a:pt x="122" y="1150"/>
                      <a:pt x="122" y="1150"/>
                    </a:cubicBezTo>
                    <a:cubicBezTo>
                      <a:pt x="122" y="1150"/>
                      <a:pt x="126" y="1146"/>
                      <a:pt x="126" y="1146"/>
                    </a:cubicBezTo>
                    <a:cubicBezTo>
                      <a:pt x="126" y="1146"/>
                      <a:pt x="129" y="1153"/>
                      <a:pt x="129" y="1153"/>
                    </a:cubicBezTo>
                    <a:cubicBezTo>
                      <a:pt x="129" y="1153"/>
                      <a:pt x="129" y="1153"/>
                      <a:pt x="129" y="1153"/>
                    </a:cubicBezTo>
                    <a:cubicBezTo>
                      <a:pt x="129" y="1153"/>
                      <a:pt x="134" y="1155"/>
                      <a:pt x="134" y="1155"/>
                    </a:cubicBezTo>
                    <a:cubicBezTo>
                      <a:pt x="134" y="1155"/>
                      <a:pt x="135" y="1155"/>
                      <a:pt x="135" y="1155"/>
                    </a:cubicBezTo>
                    <a:cubicBezTo>
                      <a:pt x="135" y="1155"/>
                      <a:pt x="140" y="1156"/>
                      <a:pt x="140" y="1156"/>
                    </a:cubicBezTo>
                    <a:cubicBezTo>
                      <a:pt x="140" y="1156"/>
                      <a:pt x="141" y="1156"/>
                      <a:pt x="141" y="1156"/>
                    </a:cubicBezTo>
                    <a:cubicBezTo>
                      <a:pt x="141" y="1156"/>
                      <a:pt x="146" y="1147"/>
                      <a:pt x="146" y="1147"/>
                    </a:cubicBezTo>
                    <a:cubicBezTo>
                      <a:pt x="146" y="1147"/>
                      <a:pt x="146" y="1146"/>
                      <a:pt x="146" y="1146"/>
                    </a:cubicBezTo>
                    <a:cubicBezTo>
                      <a:pt x="146" y="1146"/>
                      <a:pt x="150" y="1117"/>
                      <a:pt x="150" y="1117"/>
                    </a:cubicBezTo>
                    <a:cubicBezTo>
                      <a:pt x="150" y="1117"/>
                      <a:pt x="152" y="1130"/>
                      <a:pt x="152" y="1130"/>
                    </a:cubicBezTo>
                    <a:cubicBezTo>
                      <a:pt x="152" y="1130"/>
                      <a:pt x="156" y="1147"/>
                      <a:pt x="156" y="1147"/>
                    </a:cubicBezTo>
                    <a:cubicBezTo>
                      <a:pt x="156" y="1147"/>
                      <a:pt x="158" y="1145"/>
                      <a:pt x="158" y="1145"/>
                    </a:cubicBezTo>
                    <a:cubicBezTo>
                      <a:pt x="158" y="1145"/>
                      <a:pt x="163" y="1088"/>
                      <a:pt x="163" y="1088"/>
                    </a:cubicBezTo>
                    <a:cubicBezTo>
                      <a:pt x="163" y="1088"/>
                      <a:pt x="164" y="1084"/>
                      <a:pt x="164" y="1084"/>
                    </a:cubicBezTo>
                    <a:cubicBezTo>
                      <a:pt x="164" y="1084"/>
                      <a:pt x="169" y="1144"/>
                      <a:pt x="169" y="1144"/>
                    </a:cubicBezTo>
                    <a:cubicBezTo>
                      <a:pt x="169" y="1144"/>
                      <a:pt x="171" y="1146"/>
                      <a:pt x="171" y="1146"/>
                    </a:cubicBezTo>
                    <a:cubicBezTo>
                      <a:pt x="171" y="1146"/>
                      <a:pt x="174" y="1139"/>
                      <a:pt x="174" y="1139"/>
                    </a:cubicBezTo>
                    <a:cubicBezTo>
                      <a:pt x="174" y="1139"/>
                      <a:pt x="177" y="1124"/>
                      <a:pt x="177" y="1124"/>
                    </a:cubicBezTo>
                    <a:cubicBezTo>
                      <a:pt x="177" y="1124"/>
                      <a:pt x="180" y="1140"/>
                      <a:pt x="180" y="1140"/>
                    </a:cubicBezTo>
                    <a:cubicBezTo>
                      <a:pt x="180" y="1140"/>
                      <a:pt x="180" y="1141"/>
                      <a:pt x="180" y="1141"/>
                    </a:cubicBezTo>
                    <a:cubicBezTo>
                      <a:pt x="180" y="1141"/>
                      <a:pt x="183" y="1148"/>
                      <a:pt x="183" y="1148"/>
                    </a:cubicBezTo>
                    <a:cubicBezTo>
                      <a:pt x="183" y="1148"/>
                      <a:pt x="186" y="1148"/>
                      <a:pt x="186" y="1148"/>
                    </a:cubicBezTo>
                    <a:cubicBezTo>
                      <a:pt x="186" y="1148"/>
                      <a:pt x="191" y="1145"/>
                      <a:pt x="191" y="1145"/>
                    </a:cubicBezTo>
                    <a:cubicBezTo>
                      <a:pt x="191" y="1145"/>
                      <a:pt x="192" y="1145"/>
                      <a:pt x="192" y="1145"/>
                    </a:cubicBezTo>
                    <a:cubicBezTo>
                      <a:pt x="192" y="1145"/>
                      <a:pt x="197" y="1132"/>
                      <a:pt x="197" y="1132"/>
                    </a:cubicBezTo>
                    <a:cubicBezTo>
                      <a:pt x="197" y="1132"/>
                      <a:pt x="197" y="1131"/>
                      <a:pt x="197" y="1131"/>
                    </a:cubicBezTo>
                    <a:cubicBezTo>
                      <a:pt x="197" y="1131"/>
                      <a:pt x="203" y="1100"/>
                      <a:pt x="203" y="1100"/>
                    </a:cubicBezTo>
                    <a:cubicBezTo>
                      <a:pt x="203" y="1100"/>
                      <a:pt x="203" y="1098"/>
                      <a:pt x="203" y="1098"/>
                    </a:cubicBezTo>
                    <a:cubicBezTo>
                      <a:pt x="203" y="1098"/>
                      <a:pt x="208" y="1070"/>
                      <a:pt x="208" y="1070"/>
                    </a:cubicBezTo>
                    <a:cubicBezTo>
                      <a:pt x="208" y="1070"/>
                      <a:pt x="208" y="1068"/>
                      <a:pt x="208" y="1068"/>
                    </a:cubicBezTo>
                    <a:cubicBezTo>
                      <a:pt x="208" y="1068"/>
                      <a:pt x="214" y="1043"/>
                      <a:pt x="214" y="1043"/>
                    </a:cubicBezTo>
                    <a:cubicBezTo>
                      <a:pt x="214" y="1043"/>
                      <a:pt x="214" y="1042"/>
                      <a:pt x="214" y="1042"/>
                    </a:cubicBezTo>
                    <a:cubicBezTo>
                      <a:pt x="214" y="1042"/>
                      <a:pt x="220" y="993"/>
                      <a:pt x="220" y="993"/>
                    </a:cubicBezTo>
                    <a:cubicBezTo>
                      <a:pt x="220" y="993"/>
                      <a:pt x="220" y="987"/>
                      <a:pt x="220" y="987"/>
                    </a:cubicBezTo>
                    <a:cubicBezTo>
                      <a:pt x="220" y="987"/>
                      <a:pt x="225" y="714"/>
                      <a:pt x="225" y="714"/>
                    </a:cubicBezTo>
                    <a:cubicBezTo>
                      <a:pt x="225" y="714"/>
                      <a:pt x="226" y="710"/>
                      <a:pt x="226" y="710"/>
                    </a:cubicBezTo>
                    <a:cubicBezTo>
                      <a:pt x="226" y="710"/>
                      <a:pt x="231" y="912"/>
                      <a:pt x="231" y="912"/>
                    </a:cubicBezTo>
                    <a:cubicBezTo>
                      <a:pt x="231" y="912"/>
                      <a:pt x="232" y="917"/>
                      <a:pt x="232" y="917"/>
                    </a:cubicBezTo>
                    <a:cubicBezTo>
                      <a:pt x="232" y="917"/>
                      <a:pt x="236" y="723"/>
                      <a:pt x="236" y="723"/>
                    </a:cubicBezTo>
                    <a:cubicBezTo>
                      <a:pt x="236" y="723"/>
                      <a:pt x="238" y="672"/>
                      <a:pt x="238" y="672"/>
                    </a:cubicBezTo>
                    <a:cubicBezTo>
                      <a:pt x="238" y="672"/>
                      <a:pt x="242" y="843"/>
                      <a:pt x="242" y="843"/>
                    </a:cubicBezTo>
                    <a:cubicBezTo>
                      <a:pt x="242" y="843"/>
                      <a:pt x="244" y="870"/>
                      <a:pt x="244" y="870"/>
                    </a:cubicBezTo>
                    <a:cubicBezTo>
                      <a:pt x="244" y="870"/>
                      <a:pt x="248" y="836"/>
                      <a:pt x="248" y="836"/>
                    </a:cubicBezTo>
                    <a:cubicBezTo>
                      <a:pt x="248" y="836"/>
                      <a:pt x="248" y="831"/>
                      <a:pt x="248" y="831"/>
                    </a:cubicBezTo>
                    <a:cubicBezTo>
                      <a:pt x="248" y="831"/>
                      <a:pt x="254" y="643"/>
                      <a:pt x="254" y="643"/>
                    </a:cubicBezTo>
                    <a:cubicBezTo>
                      <a:pt x="254" y="643"/>
                      <a:pt x="254" y="632"/>
                      <a:pt x="254" y="632"/>
                    </a:cubicBezTo>
                    <a:cubicBezTo>
                      <a:pt x="254" y="632"/>
                      <a:pt x="259" y="72"/>
                      <a:pt x="259" y="72"/>
                    </a:cubicBezTo>
                    <a:cubicBezTo>
                      <a:pt x="259" y="72"/>
                      <a:pt x="260" y="21"/>
                      <a:pt x="260" y="21"/>
                    </a:cubicBezTo>
                    <a:cubicBezTo>
                      <a:pt x="260" y="21"/>
                      <a:pt x="260" y="0"/>
                      <a:pt x="26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4" name="Freeform 16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690563"/>
              </a:xfrm>
              <a:custGeom>
                <a:avLst/>
                <a:gdLst>
                  <a:gd name="T0" fmla="*/ 0 w 373"/>
                  <a:gd name="T1" fmla="*/ 142 h 1166"/>
                  <a:gd name="T2" fmla="*/ 6 w 373"/>
                  <a:gd name="T3" fmla="*/ 729 h 1166"/>
                  <a:gd name="T4" fmla="*/ 17 w 373"/>
                  <a:gd name="T5" fmla="*/ 953 h 1166"/>
                  <a:gd name="T6" fmla="*/ 23 w 373"/>
                  <a:gd name="T7" fmla="*/ 1002 h 1166"/>
                  <a:gd name="T8" fmla="*/ 34 w 373"/>
                  <a:gd name="T9" fmla="*/ 1067 h 1166"/>
                  <a:gd name="T10" fmla="*/ 40 w 373"/>
                  <a:gd name="T11" fmla="*/ 1075 h 1166"/>
                  <a:gd name="T12" fmla="*/ 50 w 373"/>
                  <a:gd name="T13" fmla="*/ 1107 h 1166"/>
                  <a:gd name="T14" fmla="*/ 56 w 373"/>
                  <a:gd name="T15" fmla="*/ 1106 h 1166"/>
                  <a:gd name="T16" fmla="*/ 68 w 373"/>
                  <a:gd name="T17" fmla="*/ 1115 h 1166"/>
                  <a:gd name="T18" fmla="*/ 74 w 373"/>
                  <a:gd name="T19" fmla="*/ 1116 h 1166"/>
                  <a:gd name="T20" fmla="*/ 85 w 373"/>
                  <a:gd name="T21" fmla="*/ 1095 h 1166"/>
                  <a:gd name="T22" fmla="*/ 92 w 373"/>
                  <a:gd name="T23" fmla="*/ 1125 h 1166"/>
                  <a:gd name="T24" fmla="*/ 99 w 373"/>
                  <a:gd name="T25" fmla="*/ 1069 h 1166"/>
                  <a:gd name="T26" fmla="*/ 108 w 373"/>
                  <a:gd name="T27" fmla="*/ 1134 h 1166"/>
                  <a:gd name="T28" fmla="*/ 118 w 373"/>
                  <a:gd name="T29" fmla="*/ 1143 h 1166"/>
                  <a:gd name="T30" fmla="*/ 124 w 373"/>
                  <a:gd name="T31" fmla="*/ 1150 h 1166"/>
                  <a:gd name="T32" fmla="*/ 135 w 373"/>
                  <a:gd name="T33" fmla="*/ 1151 h 1166"/>
                  <a:gd name="T34" fmla="*/ 142 w 373"/>
                  <a:gd name="T35" fmla="*/ 1153 h 1166"/>
                  <a:gd name="T36" fmla="*/ 152 w 373"/>
                  <a:gd name="T37" fmla="*/ 1155 h 1166"/>
                  <a:gd name="T38" fmla="*/ 158 w 373"/>
                  <a:gd name="T39" fmla="*/ 1155 h 1166"/>
                  <a:gd name="T40" fmla="*/ 168 w 373"/>
                  <a:gd name="T41" fmla="*/ 1157 h 1166"/>
                  <a:gd name="T42" fmla="*/ 175 w 373"/>
                  <a:gd name="T43" fmla="*/ 1158 h 1166"/>
                  <a:gd name="T44" fmla="*/ 184 w 373"/>
                  <a:gd name="T45" fmla="*/ 1158 h 1166"/>
                  <a:gd name="T46" fmla="*/ 193 w 373"/>
                  <a:gd name="T47" fmla="*/ 1161 h 1166"/>
                  <a:gd name="T48" fmla="*/ 203 w 373"/>
                  <a:gd name="T49" fmla="*/ 1161 h 1166"/>
                  <a:gd name="T50" fmla="*/ 209 w 373"/>
                  <a:gd name="T51" fmla="*/ 1162 h 1166"/>
                  <a:gd name="T52" fmla="*/ 220 w 373"/>
                  <a:gd name="T53" fmla="*/ 1162 h 1166"/>
                  <a:gd name="T54" fmla="*/ 228 w 373"/>
                  <a:gd name="T55" fmla="*/ 1162 h 1166"/>
                  <a:gd name="T56" fmla="*/ 237 w 373"/>
                  <a:gd name="T57" fmla="*/ 1162 h 1166"/>
                  <a:gd name="T58" fmla="*/ 243 w 373"/>
                  <a:gd name="T59" fmla="*/ 1163 h 1166"/>
                  <a:gd name="T60" fmla="*/ 254 w 373"/>
                  <a:gd name="T61" fmla="*/ 1163 h 1166"/>
                  <a:gd name="T62" fmla="*/ 260 w 373"/>
                  <a:gd name="T63" fmla="*/ 1163 h 1166"/>
                  <a:gd name="T64" fmla="*/ 269 w 373"/>
                  <a:gd name="T65" fmla="*/ 1164 h 1166"/>
                  <a:gd name="T66" fmla="*/ 280 w 373"/>
                  <a:gd name="T67" fmla="*/ 1163 h 1166"/>
                  <a:gd name="T68" fmla="*/ 285 w 373"/>
                  <a:gd name="T69" fmla="*/ 1164 h 1166"/>
                  <a:gd name="T70" fmla="*/ 296 w 373"/>
                  <a:gd name="T71" fmla="*/ 1164 h 1166"/>
                  <a:gd name="T72" fmla="*/ 304 w 373"/>
                  <a:gd name="T73" fmla="*/ 1164 h 1166"/>
                  <a:gd name="T74" fmla="*/ 312 w 373"/>
                  <a:gd name="T75" fmla="*/ 1164 h 1166"/>
                  <a:gd name="T76" fmla="*/ 322 w 373"/>
                  <a:gd name="T77" fmla="*/ 1165 h 1166"/>
                  <a:gd name="T78" fmla="*/ 329 w 373"/>
                  <a:gd name="T79" fmla="*/ 1164 h 1166"/>
                  <a:gd name="T80" fmla="*/ 339 w 373"/>
                  <a:gd name="T81" fmla="*/ 1165 h 1166"/>
                  <a:gd name="T82" fmla="*/ 345 w 373"/>
                  <a:gd name="T83" fmla="*/ 1164 h 1166"/>
                  <a:gd name="T84" fmla="*/ 354 w 373"/>
                  <a:gd name="T85" fmla="*/ 1165 h 1166"/>
                  <a:gd name="T86" fmla="*/ 362 w 373"/>
                  <a:gd name="T87" fmla="*/ 1165 h 1166"/>
                  <a:gd name="T88" fmla="*/ 372 w 373"/>
                  <a:gd name="T89" fmla="*/ 1165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3" h="116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42"/>
                      <a:pt x="0" y="142"/>
                    </a:cubicBezTo>
                    <a:cubicBezTo>
                      <a:pt x="0" y="142"/>
                      <a:pt x="0" y="195"/>
                      <a:pt x="0" y="195"/>
                    </a:cubicBezTo>
                    <a:cubicBezTo>
                      <a:pt x="0" y="195"/>
                      <a:pt x="5" y="720"/>
                      <a:pt x="5" y="720"/>
                    </a:cubicBezTo>
                    <a:cubicBezTo>
                      <a:pt x="5" y="720"/>
                      <a:pt x="6" y="729"/>
                      <a:pt x="6" y="729"/>
                    </a:cubicBezTo>
                    <a:cubicBezTo>
                      <a:pt x="6" y="729"/>
                      <a:pt x="11" y="871"/>
                      <a:pt x="11" y="871"/>
                    </a:cubicBezTo>
                    <a:cubicBezTo>
                      <a:pt x="11" y="871"/>
                      <a:pt x="11" y="875"/>
                      <a:pt x="11" y="875"/>
                    </a:cubicBezTo>
                    <a:cubicBezTo>
                      <a:pt x="11" y="875"/>
                      <a:pt x="17" y="953"/>
                      <a:pt x="17" y="953"/>
                    </a:cubicBezTo>
                    <a:cubicBezTo>
                      <a:pt x="17" y="953"/>
                      <a:pt x="17" y="956"/>
                      <a:pt x="17" y="956"/>
                    </a:cubicBezTo>
                    <a:cubicBezTo>
                      <a:pt x="17" y="956"/>
                      <a:pt x="23" y="1001"/>
                      <a:pt x="23" y="1001"/>
                    </a:cubicBezTo>
                    <a:cubicBezTo>
                      <a:pt x="23" y="1001"/>
                      <a:pt x="23" y="1002"/>
                      <a:pt x="23" y="1002"/>
                    </a:cubicBezTo>
                    <a:cubicBezTo>
                      <a:pt x="23" y="1002"/>
                      <a:pt x="28" y="1031"/>
                      <a:pt x="28" y="1031"/>
                    </a:cubicBezTo>
                    <a:cubicBezTo>
                      <a:pt x="28" y="1031"/>
                      <a:pt x="28" y="1033"/>
                      <a:pt x="28" y="1033"/>
                    </a:cubicBezTo>
                    <a:cubicBezTo>
                      <a:pt x="28" y="1033"/>
                      <a:pt x="34" y="1067"/>
                      <a:pt x="34" y="1067"/>
                    </a:cubicBezTo>
                    <a:cubicBezTo>
                      <a:pt x="34" y="1067"/>
                      <a:pt x="34" y="1068"/>
                      <a:pt x="34" y="1068"/>
                    </a:cubicBezTo>
                    <a:cubicBezTo>
                      <a:pt x="34" y="1068"/>
                      <a:pt x="37" y="1076"/>
                      <a:pt x="37" y="1076"/>
                    </a:cubicBezTo>
                    <a:cubicBezTo>
                      <a:pt x="37" y="1076"/>
                      <a:pt x="40" y="1075"/>
                      <a:pt x="40" y="1075"/>
                    </a:cubicBezTo>
                    <a:cubicBezTo>
                      <a:pt x="40" y="1075"/>
                      <a:pt x="45" y="1093"/>
                      <a:pt x="45" y="1093"/>
                    </a:cubicBezTo>
                    <a:cubicBezTo>
                      <a:pt x="45" y="1093"/>
                      <a:pt x="45" y="1094"/>
                      <a:pt x="45" y="1094"/>
                    </a:cubicBezTo>
                    <a:cubicBezTo>
                      <a:pt x="45" y="1094"/>
                      <a:pt x="50" y="1107"/>
                      <a:pt x="50" y="1107"/>
                    </a:cubicBezTo>
                    <a:cubicBezTo>
                      <a:pt x="50" y="1107"/>
                      <a:pt x="51" y="1106"/>
                      <a:pt x="51" y="1106"/>
                    </a:cubicBezTo>
                    <a:cubicBezTo>
                      <a:pt x="51" y="1106"/>
                      <a:pt x="54" y="1102"/>
                      <a:pt x="54" y="1102"/>
                    </a:cubicBezTo>
                    <a:cubicBezTo>
                      <a:pt x="54" y="1102"/>
                      <a:pt x="56" y="1106"/>
                      <a:pt x="56" y="1106"/>
                    </a:cubicBezTo>
                    <a:cubicBezTo>
                      <a:pt x="56" y="1106"/>
                      <a:pt x="62" y="1113"/>
                      <a:pt x="62" y="1113"/>
                    </a:cubicBezTo>
                    <a:cubicBezTo>
                      <a:pt x="62" y="1113"/>
                      <a:pt x="62" y="1113"/>
                      <a:pt x="62" y="1113"/>
                    </a:cubicBezTo>
                    <a:cubicBezTo>
                      <a:pt x="62" y="1113"/>
                      <a:pt x="68" y="1115"/>
                      <a:pt x="68" y="1115"/>
                    </a:cubicBezTo>
                    <a:cubicBezTo>
                      <a:pt x="68" y="1115"/>
                      <a:pt x="68" y="1115"/>
                      <a:pt x="68" y="1115"/>
                    </a:cubicBezTo>
                    <a:cubicBezTo>
                      <a:pt x="68" y="1115"/>
                      <a:pt x="70" y="1117"/>
                      <a:pt x="70" y="1117"/>
                    </a:cubicBezTo>
                    <a:cubicBezTo>
                      <a:pt x="70" y="1117"/>
                      <a:pt x="74" y="1116"/>
                      <a:pt x="74" y="1116"/>
                    </a:cubicBezTo>
                    <a:cubicBezTo>
                      <a:pt x="74" y="1116"/>
                      <a:pt x="78" y="1120"/>
                      <a:pt x="78" y="1120"/>
                    </a:cubicBezTo>
                    <a:cubicBezTo>
                      <a:pt x="78" y="1120"/>
                      <a:pt x="80" y="1120"/>
                      <a:pt x="80" y="1120"/>
                    </a:cubicBezTo>
                    <a:cubicBezTo>
                      <a:pt x="80" y="1120"/>
                      <a:pt x="85" y="1095"/>
                      <a:pt x="85" y="1095"/>
                    </a:cubicBezTo>
                    <a:cubicBezTo>
                      <a:pt x="85" y="1095"/>
                      <a:pt x="85" y="1092"/>
                      <a:pt x="85" y="1092"/>
                    </a:cubicBezTo>
                    <a:cubicBezTo>
                      <a:pt x="85" y="1092"/>
                      <a:pt x="90" y="1123"/>
                      <a:pt x="90" y="1123"/>
                    </a:cubicBezTo>
                    <a:cubicBezTo>
                      <a:pt x="90" y="1123"/>
                      <a:pt x="92" y="1125"/>
                      <a:pt x="92" y="1125"/>
                    </a:cubicBezTo>
                    <a:cubicBezTo>
                      <a:pt x="92" y="1125"/>
                      <a:pt x="96" y="1114"/>
                      <a:pt x="96" y="1114"/>
                    </a:cubicBezTo>
                    <a:cubicBezTo>
                      <a:pt x="96" y="1114"/>
                      <a:pt x="96" y="1112"/>
                      <a:pt x="96" y="1112"/>
                    </a:cubicBezTo>
                    <a:cubicBezTo>
                      <a:pt x="96" y="1112"/>
                      <a:pt x="99" y="1069"/>
                      <a:pt x="99" y="1069"/>
                    </a:cubicBezTo>
                    <a:cubicBezTo>
                      <a:pt x="99" y="1069"/>
                      <a:pt x="102" y="1114"/>
                      <a:pt x="102" y="1114"/>
                    </a:cubicBezTo>
                    <a:cubicBezTo>
                      <a:pt x="102" y="1114"/>
                      <a:pt x="107" y="1134"/>
                      <a:pt x="107" y="1134"/>
                    </a:cubicBezTo>
                    <a:cubicBezTo>
                      <a:pt x="107" y="1134"/>
                      <a:pt x="108" y="1134"/>
                      <a:pt x="108" y="1134"/>
                    </a:cubicBezTo>
                    <a:cubicBezTo>
                      <a:pt x="108" y="1134"/>
                      <a:pt x="113" y="1114"/>
                      <a:pt x="113" y="1114"/>
                    </a:cubicBezTo>
                    <a:cubicBezTo>
                      <a:pt x="113" y="1114"/>
                      <a:pt x="113" y="1115"/>
                      <a:pt x="113" y="1115"/>
                    </a:cubicBezTo>
                    <a:cubicBezTo>
                      <a:pt x="113" y="1115"/>
                      <a:pt x="118" y="1143"/>
                      <a:pt x="118" y="1143"/>
                    </a:cubicBezTo>
                    <a:cubicBezTo>
                      <a:pt x="118" y="1143"/>
                      <a:pt x="119" y="1143"/>
                      <a:pt x="119" y="1143"/>
                    </a:cubicBezTo>
                    <a:cubicBezTo>
                      <a:pt x="119" y="1143"/>
                      <a:pt x="124" y="1149"/>
                      <a:pt x="124" y="1149"/>
                    </a:cubicBezTo>
                    <a:cubicBezTo>
                      <a:pt x="124" y="1149"/>
                      <a:pt x="124" y="1150"/>
                      <a:pt x="124" y="1150"/>
                    </a:cubicBezTo>
                    <a:cubicBezTo>
                      <a:pt x="124" y="1150"/>
                      <a:pt x="130" y="1150"/>
                      <a:pt x="130" y="1150"/>
                    </a:cubicBezTo>
                    <a:cubicBezTo>
                      <a:pt x="130" y="1150"/>
                      <a:pt x="131" y="1150"/>
                      <a:pt x="131" y="1150"/>
                    </a:cubicBezTo>
                    <a:cubicBezTo>
                      <a:pt x="131" y="1150"/>
                      <a:pt x="135" y="1151"/>
                      <a:pt x="135" y="1151"/>
                    </a:cubicBezTo>
                    <a:cubicBezTo>
                      <a:pt x="135" y="1151"/>
                      <a:pt x="136" y="1151"/>
                      <a:pt x="136" y="1151"/>
                    </a:cubicBezTo>
                    <a:cubicBezTo>
                      <a:pt x="136" y="1151"/>
                      <a:pt x="141" y="1153"/>
                      <a:pt x="141" y="1153"/>
                    </a:cubicBezTo>
                    <a:cubicBezTo>
                      <a:pt x="141" y="1153"/>
                      <a:pt x="142" y="1153"/>
                      <a:pt x="142" y="1153"/>
                    </a:cubicBezTo>
                    <a:cubicBezTo>
                      <a:pt x="142" y="1153"/>
                      <a:pt x="147" y="1153"/>
                      <a:pt x="147" y="1153"/>
                    </a:cubicBezTo>
                    <a:cubicBezTo>
                      <a:pt x="147" y="1153"/>
                      <a:pt x="149" y="1153"/>
                      <a:pt x="149" y="1153"/>
                    </a:cubicBezTo>
                    <a:cubicBezTo>
                      <a:pt x="149" y="1153"/>
                      <a:pt x="152" y="1155"/>
                      <a:pt x="152" y="1155"/>
                    </a:cubicBezTo>
                    <a:cubicBezTo>
                      <a:pt x="152" y="1155"/>
                      <a:pt x="153" y="1155"/>
                      <a:pt x="153" y="1155"/>
                    </a:cubicBezTo>
                    <a:cubicBezTo>
                      <a:pt x="153" y="1155"/>
                      <a:pt x="155" y="1156"/>
                      <a:pt x="155" y="1156"/>
                    </a:cubicBezTo>
                    <a:cubicBezTo>
                      <a:pt x="155" y="1156"/>
                      <a:pt x="158" y="1155"/>
                      <a:pt x="158" y="1155"/>
                    </a:cubicBezTo>
                    <a:cubicBezTo>
                      <a:pt x="158" y="1155"/>
                      <a:pt x="161" y="1156"/>
                      <a:pt x="161" y="1156"/>
                    </a:cubicBezTo>
                    <a:cubicBezTo>
                      <a:pt x="161" y="1156"/>
                      <a:pt x="165" y="1156"/>
                      <a:pt x="165" y="1156"/>
                    </a:cubicBezTo>
                    <a:cubicBezTo>
                      <a:pt x="165" y="1156"/>
                      <a:pt x="168" y="1157"/>
                      <a:pt x="168" y="1157"/>
                    </a:cubicBezTo>
                    <a:cubicBezTo>
                      <a:pt x="168" y="1157"/>
                      <a:pt x="170" y="1157"/>
                      <a:pt x="170" y="1157"/>
                    </a:cubicBezTo>
                    <a:cubicBezTo>
                      <a:pt x="170" y="1157"/>
                      <a:pt x="175" y="1158"/>
                      <a:pt x="175" y="1158"/>
                    </a:cubicBezTo>
                    <a:cubicBezTo>
                      <a:pt x="175" y="1158"/>
                      <a:pt x="175" y="1158"/>
                      <a:pt x="175" y="1158"/>
                    </a:cubicBezTo>
                    <a:cubicBezTo>
                      <a:pt x="175" y="1158"/>
                      <a:pt x="180" y="1159"/>
                      <a:pt x="180" y="1159"/>
                    </a:cubicBezTo>
                    <a:cubicBezTo>
                      <a:pt x="180" y="1159"/>
                      <a:pt x="181" y="1159"/>
                      <a:pt x="181" y="1159"/>
                    </a:cubicBezTo>
                    <a:cubicBezTo>
                      <a:pt x="181" y="1159"/>
                      <a:pt x="184" y="1158"/>
                      <a:pt x="184" y="1158"/>
                    </a:cubicBezTo>
                    <a:cubicBezTo>
                      <a:pt x="184" y="1158"/>
                      <a:pt x="187" y="1159"/>
                      <a:pt x="187" y="1159"/>
                    </a:cubicBezTo>
                    <a:cubicBezTo>
                      <a:pt x="187" y="1159"/>
                      <a:pt x="192" y="1161"/>
                      <a:pt x="192" y="1161"/>
                    </a:cubicBezTo>
                    <a:cubicBezTo>
                      <a:pt x="192" y="1161"/>
                      <a:pt x="193" y="1161"/>
                      <a:pt x="193" y="1161"/>
                    </a:cubicBezTo>
                    <a:cubicBezTo>
                      <a:pt x="193" y="1161"/>
                      <a:pt x="198" y="1160"/>
                      <a:pt x="198" y="1160"/>
                    </a:cubicBezTo>
                    <a:cubicBezTo>
                      <a:pt x="198" y="1160"/>
                      <a:pt x="199" y="1160"/>
                      <a:pt x="199" y="1160"/>
                    </a:cubicBezTo>
                    <a:cubicBezTo>
                      <a:pt x="199" y="1160"/>
                      <a:pt x="203" y="1161"/>
                      <a:pt x="203" y="1161"/>
                    </a:cubicBezTo>
                    <a:cubicBezTo>
                      <a:pt x="203" y="1161"/>
                      <a:pt x="204" y="1161"/>
                      <a:pt x="204" y="1161"/>
                    </a:cubicBezTo>
                    <a:cubicBezTo>
                      <a:pt x="204" y="1161"/>
                      <a:pt x="206" y="1162"/>
                      <a:pt x="206" y="1162"/>
                    </a:cubicBezTo>
                    <a:cubicBezTo>
                      <a:pt x="206" y="1162"/>
                      <a:pt x="209" y="1162"/>
                      <a:pt x="209" y="1162"/>
                    </a:cubicBezTo>
                    <a:cubicBezTo>
                      <a:pt x="209" y="1162"/>
                      <a:pt x="212" y="1161"/>
                      <a:pt x="212" y="1161"/>
                    </a:cubicBezTo>
                    <a:cubicBezTo>
                      <a:pt x="212" y="1161"/>
                      <a:pt x="215" y="1162"/>
                      <a:pt x="215" y="1162"/>
                    </a:cubicBezTo>
                    <a:cubicBezTo>
                      <a:pt x="215" y="1162"/>
                      <a:pt x="220" y="1162"/>
                      <a:pt x="220" y="1162"/>
                    </a:cubicBezTo>
                    <a:cubicBezTo>
                      <a:pt x="220" y="1162"/>
                      <a:pt x="221" y="1162"/>
                      <a:pt x="221" y="1162"/>
                    </a:cubicBezTo>
                    <a:cubicBezTo>
                      <a:pt x="221" y="1162"/>
                      <a:pt x="223" y="1162"/>
                      <a:pt x="223" y="1162"/>
                    </a:cubicBezTo>
                    <a:cubicBezTo>
                      <a:pt x="223" y="1162"/>
                      <a:pt x="228" y="1162"/>
                      <a:pt x="228" y="1162"/>
                    </a:cubicBezTo>
                    <a:cubicBezTo>
                      <a:pt x="228" y="1162"/>
                      <a:pt x="232" y="1162"/>
                      <a:pt x="232" y="1162"/>
                    </a:cubicBezTo>
                    <a:cubicBezTo>
                      <a:pt x="232" y="1162"/>
                      <a:pt x="232" y="1161"/>
                      <a:pt x="232" y="1161"/>
                    </a:cubicBezTo>
                    <a:cubicBezTo>
                      <a:pt x="232" y="1161"/>
                      <a:pt x="237" y="1162"/>
                      <a:pt x="237" y="1162"/>
                    </a:cubicBezTo>
                    <a:cubicBezTo>
                      <a:pt x="237" y="1162"/>
                      <a:pt x="238" y="1162"/>
                      <a:pt x="238" y="1162"/>
                    </a:cubicBezTo>
                    <a:cubicBezTo>
                      <a:pt x="238" y="1162"/>
                      <a:pt x="242" y="1163"/>
                      <a:pt x="242" y="1163"/>
                    </a:cubicBezTo>
                    <a:cubicBezTo>
                      <a:pt x="242" y="1163"/>
                      <a:pt x="243" y="1163"/>
                      <a:pt x="243" y="1163"/>
                    </a:cubicBezTo>
                    <a:cubicBezTo>
                      <a:pt x="243" y="1163"/>
                      <a:pt x="247" y="1162"/>
                      <a:pt x="247" y="1162"/>
                    </a:cubicBezTo>
                    <a:cubicBezTo>
                      <a:pt x="247" y="1162"/>
                      <a:pt x="249" y="1162"/>
                      <a:pt x="249" y="1162"/>
                    </a:cubicBezTo>
                    <a:cubicBezTo>
                      <a:pt x="249" y="1162"/>
                      <a:pt x="254" y="1163"/>
                      <a:pt x="254" y="1163"/>
                    </a:cubicBezTo>
                    <a:cubicBezTo>
                      <a:pt x="254" y="1163"/>
                      <a:pt x="257" y="1163"/>
                      <a:pt x="257" y="1163"/>
                    </a:cubicBezTo>
                    <a:cubicBezTo>
                      <a:pt x="257" y="1163"/>
                      <a:pt x="259" y="1163"/>
                      <a:pt x="259" y="1163"/>
                    </a:cubicBezTo>
                    <a:cubicBezTo>
                      <a:pt x="259" y="1163"/>
                      <a:pt x="260" y="1163"/>
                      <a:pt x="260" y="1163"/>
                    </a:cubicBezTo>
                    <a:cubicBezTo>
                      <a:pt x="260" y="1163"/>
                      <a:pt x="264" y="1163"/>
                      <a:pt x="264" y="1163"/>
                    </a:cubicBezTo>
                    <a:cubicBezTo>
                      <a:pt x="264" y="1163"/>
                      <a:pt x="267" y="1163"/>
                      <a:pt x="267" y="1163"/>
                    </a:cubicBezTo>
                    <a:cubicBezTo>
                      <a:pt x="267" y="1163"/>
                      <a:pt x="269" y="1164"/>
                      <a:pt x="269" y="1164"/>
                    </a:cubicBezTo>
                    <a:cubicBezTo>
                      <a:pt x="269" y="1164"/>
                      <a:pt x="273" y="1164"/>
                      <a:pt x="273" y="1164"/>
                    </a:cubicBezTo>
                    <a:cubicBezTo>
                      <a:pt x="273" y="1164"/>
                      <a:pt x="277" y="1164"/>
                      <a:pt x="277" y="1164"/>
                    </a:cubicBezTo>
                    <a:cubicBezTo>
                      <a:pt x="277" y="1164"/>
                      <a:pt x="280" y="1163"/>
                      <a:pt x="280" y="1163"/>
                    </a:cubicBezTo>
                    <a:cubicBezTo>
                      <a:pt x="280" y="1163"/>
                      <a:pt x="282" y="1164"/>
                      <a:pt x="282" y="1164"/>
                    </a:cubicBezTo>
                    <a:cubicBezTo>
                      <a:pt x="282" y="1164"/>
                      <a:pt x="283" y="1164"/>
                      <a:pt x="283" y="1164"/>
                    </a:cubicBezTo>
                    <a:cubicBezTo>
                      <a:pt x="283" y="1164"/>
                      <a:pt x="285" y="1164"/>
                      <a:pt x="285" y="1164"/>
                    </a:cubicBezTo>
                    <a:cubicBezTo>
                      <a:pt x="285" y="1164"/>
                      <a:pt x="288" y="1164"/>
                      <a:pt x="288" y="1164"/>
                    </a:cubicBezTo>
                    <a:cubicBezTo>
                      <a:pt x="288" y="1164"/>
                      <a:pt x="291" y="1164"/>
                      <a:pt x="291" y="1164"/>
                    </a:cubicBezTo>
                    <a:cubicBezTo>
                      <a:pt x="291" y="1164"/>
                      <a:pt x="296" y="1164"/>
                      <a:pt x="296" y="1164"/>
                    </a:cubicBezTo>
                    <a:cubicBezTo>
                      <a:pt x="296" y="1164"/>
                      <a:pt x="299" y="1164"/>
                      <a:pt x="299" y="1164"/>
                    </a:cubicBezTo>
                    <a:cubicBezTo>
                      <a:pt x="299" y="1164"/>
                      <a:pt x="301" y="1164"/>
                      <a:pt x="301" y="1164"/>
                    </a:cubicBezTo>
                    <a:cubicBezTo>
                      <a:pt x="301" y="1164"/>
                      <a:pt x="304" y="1164"/>
                      <a:pt x="304" y="1164"/>
                    </a:cubicBezTo>
                    <a:cubicBezTo>
                      <a:pt x="304" y="1164"/>
                      <a:pt x="305" y="1164"/>
                      <a:pt x="305" y="1164"/>
                    </a:cubicBezTo>
                    <a:cubicBezTo>
                      <a:pt x="305" y="1164"/>
                      <a:pt x="308" y="1164"/>
                      <a:pt x="308" y="1164"/>
                    </a:cubicBezTo>
                    <a:cubicBezTo>
                      <a:pt x="308" y="1164"/>
                      <a:pt x="312" y="1164"/>
                      <a:pt x="312" y="1164"/>
                    </a:cubicBezTo>
                    <a:cubicBezTo>
                      <a:pt x="312" y="1164"/>
                      <a:pt x="313" y="1164"/>
                      <a:pt x="313" y="1164"/>
                    </a:cubicBezTo>
                    <a:cubicBezTo>
                      <a:pt x="313" y="1164"/>
                      <a:pt x="317" y="1164"/>
                      <a:pt x="317" y="1164"/>
                    </a:cubicBezTo>
                    <a:cubicBezTo>
                      <a:pt x="317" y="1164"/>
                      <a:pt x="322" y="1165"/>
                      <a:pt x="322" y="1165"/>
                    </a:cubicBezTo>
                    <a:cubicBezTo>
                      <a:pt x="322" y="1165"/>
                      <a:pt x="322" y="1165"/>
                      <a:pt x="322" y="1165"/>
                    </a:cubicBezTo>
                    <a:cubicBezTo>
                      <a:pt x="322" y="1165"/>
                      <a:pt x="327" y="1164"/>
                      <a:pt x="327" y="1164"/>
                    </a:cubicBezTo>
                    <a:cubicBezTo>
                      <a:pt x="327" y="1164"/>
                      <a:pt x="329" y="1164"/>
                      <a:pt x="329" y="1164"/>
                    </a:cubicBezTo>
                    <a:cubicBezTo>
                      <a:pt x="329" y="1164"/>
                      <a:pt x="331" y="1164"/>
                      <a:pt x="331" y="1164"/>
                    </a:cubicBezTo>
                    <a:cubicBezTo>
                      <a:pt x="331" y="1164"/>
                      <a:pt x="337" y="1164"/>
                      <a:pt x="337" y="1164"/>
                    </a:cubicBezTo>
                    <a:cubicBezTo>
                      <a:pt x="337" y="1164"/>
                      <a:pt x="339" y="1165"/>
                      <a:pt x="339" y="1165"/>
                    </a:cubicBezTo>
                    <a:cubicBezTo>
                      <a:pt x="339" y="1165"/>
                      <a:pt x="341" y="1165"/>
                      <a:pt x="341" y="1165"/>
                    </a:cubicBezTo>
                    <a:cubicBezTo>
                      <a:pt x="341" y="1165"/>
                      <a:pt x="343" y="1164"/>
                      <a:pt x="343" y="1164"/>
                    </a:cubicBezTo>
                    <a:cubicBezTo>
                      <a:pt x="343" y="1164"/>
                      <a:pt x="345" y="1164"/>
                      <a:pt x="345" y="1164"/>
                    </a:cubicBezTo>
                    <a:cubicBezTo>
                      <a:pt x="345" y="1164"/>
                      <a:pt x="350" y="1165"/>
                      <a:pt x="350" y="1165"/>
                    </a:cubicBezTo>
                    <a:cubicBezTo>
                      <a:pt x="350" y="1165"/>
                      <a:pt x="352" y="1165"/>
                      <a:pt x="352" y="1165"/>
                    </a:cubicBezTo>
                    <a:cubicBezTo>
                      <a:pt x="352" y="1165"/>
                      <a:pt x="354" y="1165"/>
                      <a:pt x="354" y="1165"/>
                    </a:cubicBezTo>
                    <a:cubicBezTo>
                      <a:pt x="354" y="1165"/>
                      <a:pt x="360" y="1165"/>
                      <a:pt x="360" y="1165"/>
                    </a:cubicBezTo>
                    <a:cubicBezTo>
                      <a:pt x="360" y="1165"/>
                      <a:pt x="360" y="1165"/>
                      <a:pt x="360" y="1165"/>
                    </a:cubicBezTo>
                    <a:cubicBezTo>
                      <a:pt x="360" y="1165"/>
                      <a:pt x="362" y="1165"/>
                      <a:pt x="362" y="1165"/>
                    </a:cubicBezTo>
                    <a:cubicBezTo>
                      <a:pt x="362" y="1165"/>
                      <a:pt x="367" y="1166"/>
                      <a:pt x="367" y="1166"/>
                    </a:cubicBezTo>
                    <a:cubicBezTo>
                      <a:pt x="367" y="1166"/>
                      <a:pt x="371" y="1166"/>
                      <a:pt x="371" y="1166"/>
                    </a:cubicBezTo>
                    <a:cubicBezTo>
                      <a:pt x="371" y="1166"/>
                      <a:pt x="372" y="1165"/>
                      <a:pt x="372" y="1165"/>
                    </a:cubicBezTo>
                    <a:cubicBezTo>
                      <a:pt x="372" y="1165"/>
                      <a:pt x="373" y="1165"/>
                      <a:pt x="373" y="1165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5" name="Freeform 164"/>
              <p:cNvSpPr>
                <a:spLocks/>
              </p:cNvSpPr>
              <p:nvPr/>
            </p:nvSpPr>
            <p:spPr bwMode="auto">
              <a:xfrm>
                <a:off x="-4630738" y="2424113"/>
                <a:ext cx="2465388" cy="889000"/>
              </a:xfrm>
              <a:custGeom>
                <a:avLst/>
                <a:gdLst>
                  <a:gd name="T0" fmla="*/ 55 w 4170"/>
                  <a:gd name="T1" fmla="*/ 1501 h 1503"/>
                  <a:gd name="T2" fmla="*/ 125 w 4170"/>
                  <a:gd name="T3" fmla="*/ 1500 h 1503"/>
                  <a:gd name="T4" fmla="*/ 193 w 4170"/>
                  <a:gd name="T5" fmla="*/ 1487 h 1503"/>
                  <a:gd name="T6" fmla="*/ 261 w 4170"/>
                  <a:gd name="T7" fmla="*/ 1500 h 1503"/>
                  <a:gd name="T8" fmla="*/ 326 w 4170"/>
                  <a:gd name="T9" fmla="*/ 1500 h 1503"/>
                  <a:gd name="T10" fmla="*/ 397 w 4170"/>
                  <a:gd name="T11" fmla="*/ 1490 h 1503"/>
                  <a:gd name="T12" fmla="*/ 462 w 4170"/>
                  <a:gd name="T13" fmla="*/ 1429 h 1503"/>
                  <a:gd name="T14" fmla="*/ 531 w 4170"/>
                  <a:gd name="T15" fmla="*/ 1485 h 1503"/>
                  <a:gd name="T16" fmla="*/ 600 w 4170"/>
                  <a:gd name="T17" fmla="*/ 1501 h 1503"/>
                  <a:gd name="T18" fmla="*/ 665 w 4170"/>
                  <a:gd name="T19" fmla="*/ 1500 h 1503"/>
                  <a:gd name="T20" fmla="*/ 736 w 4170"/>
                  <a:gd name="T21" fmla="*/ 1477 h 1503"/>
                  <a:gd name="T22" fmla="*/ 804 w 4170"/>
                  <a:gd name="T23" fmla="*/ 1435 h 1503"/>
                  <a:gd name="T24" fmla="*/ 871 w 4170"/>
                  <a:gd name="T25" fmla="*/ 1498 h 1503"/>
                  <a:gd name="T26" fmla="*/ 940 w 4170"/>
                  <a:gd name="T27" fmla="*/ 1492 h 1503"/>
                  <a:gd name="T28" fmla="*/ 1007 w 4170"/>
                  <a:gd name="T29" fmla="*/ 1490 h 1503"/>
                  <a:gd name="T30" fmla="*/ 1072 w 4170"/>
                  <a:gd name="T31" fmla="*/ 1494 h 1503"/>
                  <a:gd name="T32" fmla="*/ 1141 w 4170"/>
                  <a:gd name="T33" fmla="*/ 1500 h 1503"/>
                  <a:gd name="T34" fmla="*/ 1209 w 4170"/>
                  <a:gd name="T35" fmla="*/ 1501 h 1503"/>
                  <a:gd name="T36" fmla="*/ 1279 w 4170"/>
                  <a:gd name="T37" fmla="*/ 1499 h 1503"/>
                  <a:gd name="T38" fmla="*/ 1347 w 4170"/>
                  <a:gd name="T39" fmla="*/ 1501 h 1503"/>
                  <a:gd name="T40" fmla="*/ 1414 w 4170"/>
                  <a:gd name="T41" fmla="*/ 1501 h 1503"/>
                  <a:gd name="T42" fmla="*/ 1482 w 4170"/>
                  <a:gd name="T43" fmla="*/ 1502 h 1503"/>
                  <a:gd name="T44" fmla="*/ 1548 w 4170"/>
                  <a:gd name="T45" fmla="*/ 1502 h 1503"/>
                  <a:gd name="T46" fmla="*/ 1615 w 4170"/>
                  <a:gd name="T47" fmla="*/ 1502 h 1503"/>
                  <a:gd name="T48" fmla="*/ 1683 w 4170"/>
                  <a:gd name="T49" fmla="*/ 1502 h 1503"/>
                  <a:gd name="T50" fmla="*/ 1754 w 4170"/>
                  <a:gd name="T51" fmla="*/ 1502 h 1503"/>
                  <a:gd name="T52" fmla="*/ 1820 w 4170"/>
                  <a:gd name="T53" fmla="*/ 1501 h 1503"/>
                  <a:gd name="T54" fmla="*/ 1890 w 4170"/>
                  <a:gd name="T55" fmla="*/ 1501 h 1503"/>
                  <a:gd name="T56" fmla="*/ 1957 w 4170"/>
                  <a:gd name="T57" fmla="*/ 1487 h 1503"/>
                  <a:gd name="T58" fmla="*/ 2024 w 4170"/>
                  <a:gd name="T59" fmla="*/ 1499 h 1503"/>
                  <a:gd name="T60" fmla="*/ 2091 w 4170"/>
                  <a:gd name="T61" fmla="*/ 1500 h 1503"/>
                  <a:gd name="T62" fmla="*/ 2161 w 4170"/>
                  <a:gd name="T63" fmla="*/ 1440 h 1503"/>
                  <a:gd name="T64" fmla="*/ 2229 w 4170"/>
                  <a:gd name="T65" fmla="*/ 1502 h 1503"/>
                  <a:gd name="T66" fmla="*/ 2296 w 4170"/>
                  <a:gd name="T67" fmla="*/ 1502 h 1503"/>
                  <a:gd name="T68" fmla="*/ 2363 w 4170"/>
                  <a:gd name="T69" fmla="*/ 1502 h 1503"/>
                  <a:gd name="T70" fmla="*/ 2430 w 4170"/>
                  <a:gd name="T71" fmla="*/ 1502 h 1503"/>
                  <a:gd name="T72" fmla="*/ 2500 w 4170"/>
                  <a:gd name="T73" fmla="*/ 1501 h 1503"/>
                  <a:gd name="T74" fmla="*/ 2568 w 4170"/>
                  <a:gd name="T75" fmla="*/ 1500 h 1503"/>
                  <a:gd name="T76" fmla="*/ 2635 w 4170"/>
                  <a:gd name="T77" fmla="*/ 1502 h 1503"/>
                  <a:gd name="T78" fmla="*/ 2703 w 4170"/>
                  <a:gd name="T79" fmla="*/ 1502 h 1503"/>
                  <a:gd name="T80" fmla="*/ 2770 w 4170"/>
                  <a:gd name="T81" fmla="*/ 1503 h 1503"/>
                  <a:gd name="T82" fmla="*/ 2837 w 4170"/>
                  <a:gd name="T83" fmla="*/ 1503 h 1503"/>
                  <a:gd name="T84" fmla="*/ 2907 w 4170"/>
                  <a:gd name="T85" fmla="*/ 1499 h 1503"/>
                  <a:gd name="T86" fmla="*/ 2975 w 4170"/>
                  <a:gd name="T87" fmla="*/ 1501 h 1503"/>
                  <a:gd name="T88" fmla="*/ 3044 w 4170"/>
                  <a:gd name="T89" fmla="*/ 1497 h 1503"/>
                  <a:gd name="T90" fmla="*/ 3111 w 4170"/>
                  <a:gd name="T91" fmla="*/ 1496 h 1503"/>
                  <a:gd name="T92" fmla="*/ 3178 w 4170"/>
                  <a:gd name="T93" fmla="*/ 1502 h 1503"/>
                  <a:gd name="T94" fmla="*/ 3246 w 4170"/>
                  <a:gd name="T95" fmla="*/ 1502 h 1503"/>
                  <a:gd name="T96" fmla="*/ 3315 w 4170"/>
                  <a:gd name="T97" fmla="*/ 1499 h 1503"/>
                  <a:gd name="T98" fmla="*/ 3380 w 4170"/>
                  <a:gd name="T99" fmla="*/ 1501 h 1503"/>
                  <a:gd name="T100" fmla="*/ 3451 w 4170"/>
                  <a:gd name="T101" fmla="*/ 1498 h 1503"/>
                  <a:gd name="T102" fmla="*/ 3518 w 4170"/>
                  <a:gd name="T103" fmla="*/ 1500 h 1503"/>
                  <a:gd name="T104" fmla="*/ 3586 w 4170"/>
                  <a:gd name="T105" fmla="*/ 1497 h 1503"/>
                  <a:gd name="T106" fmla="*/ 3651 w 4170"/>
                  <a:gd name="T107" fmla="*/ 1480 h 1503"/>
                  <a:gd name="T108" fmla="*/ 3722 w 4170"/>
                  <a:gd name="T109" fmla="*/ 1404 h 1503"/>
                  <a:gd name="T110" fmla="*/ 3790 w 4170"/>
                  <a:gd name="T111" fmla="*/ 1442 h 1503"/>
                  <a:gd name="T112" fmla="*/ 3857 w 4170"/>
                  <a:gd name="T113" fmla="*/ 1489 h 1503"/>
                  <a:gd name="T114" fmla="*/ 3926 w 4170"/>
                  <a:gd name="T115" fmla="*/ 1476 h 1503"/>
                  <a:gd name="T116" fmla="*/ 3993 w 4170"/>
                  <a:gd name="T117" fmla="*/ 1473 h 1503"/>
                  <a:gd name="T118" fmla="*/ 4061 w 4170"/>
                  <a:gd name="T119" fmla="*/ 1475 h 1503"/>
                  <a:gd name="T120" fmla="*/ 4129 w 4170"/>
                  <a:gd name="T121" fmla="*/ 1449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0" h="1503">
                    <a:moveTo>
                      <a:pt x="0" y="1501"/>
                    </a:moveTo>
                    <a:lnTo>
                      <a:pt x="0" y="1501"/>
                    </a:lnTo>
                    <a:cubicBezTo>
                      <a:pt x="0" y="1501"/>
                      <a:pt x="0" y="1501"/>
                      <a:pt x="0" y="1501"/>
                    </a:cubicBezTo>
                    <a:cubicBezTo>
                      <a:pt x="0" y="1501"/>
                      <a:pt x="1" y="1501"/>
                      <a:pt x="1" y="1501"/>
                    </a:cubicBezTo>
                    <a:cubicBezTo>
                      <a:pt x="1" y="1501"/>
                      <a:pt x="3" y="1501"/>
                      <a:pt x="3" y="1501"/>
                    </a:cubicBezTo>
                    <a:cubicBezTo>
                      <a:pt x="3" y="1501"/>
                      <a:pt x="4" y="1501"/>
                      <a:pt x="4" y="1501"/>
                    </a:cubicBezTo>
                    <a:cubicBezTo>
                      <a:pt x="4" y="1501"/>
                      <a:pt x="7" y="1501"/>
                      <a:pt x="7" y="1501"/>
                    </a:cubicBezTo>
                    <a:cubicBezTo>
                      <a:pt x="7" y="1501"/>
                      <a:pt x="9" y="1501"/>
                      <a:pt x="9" y="1501"/>
                    </a:cubicBezTo>
                    <a:cubicBezTo>
                      <a:pt x="9" y="1501"/>
                      <a:pt x="14" y="1501"/>
                      <a:pt x="14" y="1501"/>
                    </a:cubicBezTo>
                    <a:cubicBezTo>
                      <a:pt x="14" y="1501"/>
                      <a:pt x="15" y="1501"/>
                      <a:pt x="15" y="1501"/>
                    </a:cubicBezTo>
                    <a:cubicBezTo>
                      <a:pt x="15" y="1501"/>
                      <a:pt x="20" y="1501"/>
                      <a:pt x="20" y="1501"/>
                    </a:cubicBezTo>
                    <a:cubicBezTo>
                      <a:pt x="20" y="1501"/>
                      <a:pt x="22" y="1502"/>
                      <a:pt x="22" y="1502"/>
                    </a:cubicBezTo>
                    <a:cubicBezTo>
                      <a:pt x="22" y="1502"/>
                      <a:pt x="28" y="1501"/>
                      <a:pt x="28" y="1501"/>
                    </a:cubicBezTo>
                    <a:cubicBezTo>
                      <a:pt x="28" y="1501"/>
                      <a:pt x="29" y="1501"/>
                      <a:pt x="29" y="1501"/>
                    </a:cubicBezTo>
                    <a:cubicBezTo>
                      <a:pt x="29" y="1501"/>
                      <a:pt x="33" y="1501"/>
                      <a:pt x="33" y="1501"/>
                    </a:cubicBezTo>
                    <a:cubicBezTo>
                      <a:pt x="33" y="1501"/>
                      <a:pt x="34" y="1502"/>
                      <a:pt x="34" y="1502"/>
                    </a:cubicBezTo>
                    <a:cubicBezTo>
                      <a:pt x="34" y="1502"/>
                      <a:pt x="36" y="1501"/>
                      <a:pt x="36" y="1501"/>
                    </a:cubicBezTo>
                    <a:cubicBezTo>
                      <a:pt x="36" y="1501"/>
                      <a:pt x="38" y="1501"/>
                      <a:pt x="38" y="1501"/>
                    </a:cubicBezTo>
                    <a:cubicBezTo>
                      <a:pt x="38" y="1501"/>
                      <a:pt x="42" y="1501"/>
                      <a:pt x="42" y="1501"/>
                    </a:cubicBezTo>
                    <a:cubicBezTo>
                      <a:pt x="42" y="1501"/>
                      <a:pt x="43" y="1501"/>
                      <a:pt x="43" y="1501"/>
                    </a:cubicBezTo>
                    <a:cubicBezTo>
                      <a:pt x="43" y="1501"/>
                      <a:pt x="48" y="1501"/>
                      <a:pt x="48" y="1501"/>
                    </a:cubicBezTo>
                    <a:cubicBezTo>
                      <a:pt x="48" y="1501"/>
                      <a:pt x="49" y="1501"/>
                      <a:pt x="49" y="1501"/>
                    </a:cubicBezTo>
                    <a:cubicBezTo>
                      <a:pt x="49" y="1501"/>
                      <a:pt x="52" y="1501"/>
                      <a:pt x="52" y="1501"/>
                    </a:cubicBezTo>
                    <a:cubicBezTo>
                      <a:pt x="52" y="1501"/>
                      <a:pt x="55" y="1501"/>
                      <a:pt x="55" y="1501"/>
                    </a:cubicBezTo>
                    <a:cubicBezTo>
                      <a:pt x="55" y="1501"/>
                      <a:pt x="58" y="1501"/>
                      <a:pt x="58" y="1501"/>
                    </a:cubicBezTo>
                    <a:cubicBezTo>
                      <a:pt x="58" y="1501"/>
                      <a:pt x="60" y="1501"/>
                      <a:pt x="60" y="1501"/>
                    </a:cubicBezTo>
                    <a:cubicBezTo>
                      <a:pt x="60" y="1501"/>
                      <a:pt x="66" y="1501"/>
                      <a:pt x="66" y="1501"/>
                    </a:cubicBezTo>
                    <a:cubicBezTo>
                      <a:pt x="66" y="1501"/>
                      <a:pt x="67" y="1501"/>
                      <a:pt x="67" y="1501"/>
                    </a:cubicBezTo>
                    <a:cubicBezTo>
                      <a:pt x="67" y="1501"/>
                      <a:pt x="70" y="1501"/>
                      <a:pt x="70" y="1501"/>
                    </a:cubicBezTo>
                    <a:cubicBezTo>
                      <a:pt x="70" y="1501"/>
                      <a:pt x="74" y="1501"/>
                      <a:pt x="74" y="1501"/>
                    </a:cubicBezTo>
                    <a:cubicBezTo>
                      <a:pt x="74" y="1501"/>
                      <a:pt x="75" y="1501"/>
                      <a:pt x="75" y="1501"/>
                    </a:cubicBezTo>
                    <a:cubicBezTo>
                      <a:pt x="75" y="1501"/>
                      <a:pt x="76" y="1501"/>
                      <a:pt x="76" y="1501"/>
                    </a:cubicBezTo>
                    <a:cubicBezTo>
                      <a:pt x="76" y="1501"/>
                      <a:pt x="80" y="1501"/>
                      <a:pt x="80" y="1501"/>
                    </a:cubicBezTo>
                    <a:cubicBezTo>
                      <a:pt x="80" y="1501"/>
                      <a:pt x="85" y="1501"/>
                      <a:pt x="85" y="1501"/>
                    </a:cubicBezTo>
                    <a:cubicBezTo>
                      <a:pt x="85" y="1501"/>
                      <a:pt x="88" y="1501"/>
                      <a:pt x="88" y="1501"/>
                    </a:cubicBezTo>
                    <a:cubicBezTo>
                      <a:pt x="88" y="1501"/>
                      <a:pt x="90" y="1501"/>
                      <a:pt x="90" y="1501"/>
                    </a:cubicBezTo>
                    <a:cubicBezTo>
                      <a:pt x="90" y="1501"/>
                      <a:pt x="93" y="1501"/>
                      <a:pt x="93" y="1501"/>
                    </a:cubicBezTo>
                    <a:cubicBezTo>
                      <a:pt x="93" y="1501"/>
                      <a:pt x="94" y="1501"/>
                      <a:pt x="94" y="1501"/>
                    </a:cubicBezTo>
                    <a:cubicBezTo>
                      <a:pt x="94" y="1501"/>
                      <a:pt x="100" y="1501"/>
                      <a:pt x="100" y="1501"/>
                    </a:cubicBezTo>
                    <a:cubicBezTo>
                      <a:pt x="100" y="1501"/>
                      <a:pt x="102" y="1501"/>
                      <a:pt x="102" y="1501"/>
                    </a:cubicBezTo>
                    <a:cubicBezTo>
                      <a:pt x="102" y="1501"/>
                      <a:pt x="105" y="1501"/>
                      <a:pt x="105" y="1501"/>
                    </a:cubicBezTo>
                    <a:cubicBezTo>
                      <a:pt x="105" y="1501"/>
                      <a:pt x="108" y="1501"/>
                      <a:pt x="108" y="1501"/>
                    </a:cubicBezTo>
                    <a:cubicBezTo>
                      <a:pt x="108" y="1501"/>
                      <a:pt x="111" y="1501"/>
                      <a:pt x="111" y="1501"/>
                    </a:cubicBezTo>
                    <a:cubicBezTo>
                      <a:pt x="111" y="1501"/>
                      <a:pt x="112" y="1501"/>
                      <a:pt x="112" y="1501"/>
                    </a:cubicBezTo>
                    <a:cubicBezTo>
                      <a:pt x="112" y="1501"/>
                      <a:pt x="115" y="1501"/>
                      <a:pt x="115" y="1501"/>
                    </a:cubicBezTo>
                    <a:cubicBezTo>
                      <a:pt x="115" y="1501"/>
                      <a:pt x="117" y="1501"/>
                      <a:pt x="117" y="1501"/>
                    </a:cubicBezTo>
                    <a:cubicBezTo>
                      <a:pt x="117" y="1501"/>
                      <a:pt x="120" y="1501"/>
                      <a:pt x="120" y="1501"/>
                    </a:cubicBezTo>
                    <a:cubicBezTo>
                      <a:pt x="120" y="1501"/>
                      <a:pt x="125" y="1500"/>
                      <a:pt x="125" y="1500"/>
                    </a:cubicBezTo>
                    <a:cubicBezTo>
                      <a:pt x="125" y="1500"/>
                      <a:pt x="127" y="1500"/>
                      <a:pt x="127" y="1500"/>
                    </a:cubicBezTo>
                    <a:cubicBezTo>
                      <a:pt x="127" y="1500"/>
                      <a:pt x="128" y="1500"/>
                      <a:pt x="128" y="1500"/>
                    </a:cubicBezTo>
                    <a:cubicBezTo>
                      <a:pt x="128" y="1500"/>
                      <a:pt x="131" y="1500"/>
                      <a:pt x="131" y="1500"/>
                    </a:cubicBezTo>
                    <a:cubicBezTo>
                      <a:pt x="131" y="1500"/>
                      <a:pt x="135" y="1500"/>
                      <a:pt x="135" y="1500"/>
                    </a:cubicBezTo>
                    <a:cubicBezTo>
                      <a:pt x="135" y="1500"/>
                      <a:pt x="137" y="1500"/>
                      <a:pt x="137" y="1500"/>
                    </a:cubicBezTo>
                    <a:cubicBezTo>
                      <a:pt x="137" y="1500"/>
                      <a:pt x="141" y="1499"/>
                      <a:pt x="141" y="1499"/>
                    </a:cubicBezTo>
                    <a:cubicBezTo>
                      <a:pt x="141" y="1499"/>
                      <a:pt x="142" y="1500"/>
                      <a:pt x="142" y="1500"/>
                    </a:cubicBezTo>
                    <a:cubicBezTo>
                      <a:pt x="142" y="1500"/>
                      <a:pt x="145" y="1499"/>
                      <a:pt x="145" y="1499"/>
                    </a:cubicBezTo>
                    <a:cubicBezTo>
                      <a:pt x="145" y="1499"/>
                      <a:pt x="148" y="1499"/>
                      <a:pt x="148" y="1499"/>
                    </a:cubicBezTo>
                    <a:cubicBezTo>
                      <a:pt x="148" y="1499"/>
                      <a:pt x="153" y="1499"/>
                      <a:pt x="153" y="1499"/>
                    </a:cubicBezTo>
                    <a:cubicBezTo>
                      <a:pt x="153" y="1499"/>
                      <a:pt x="155" y="1499"/>
                      <a:pt x="155" y="1499"/>
                    </a:cubicBezTo>
                    <a:cubicBezTo>
                      <a:pt x="155" y="1499"/>
                      <a:pt x="159" y="1498"/>
                      <a:pt x="159" y="1498"/>
                    </a:cubicBezTo>
                    <a:cubicBezTo>
                      <a:pt x="159" y="1498"/>
                      <a:pt x="160" y="1498"/>
                      <a:pt x="160" y="1498"/>
                    </a:cubicBezTo>
                    <a:cubicBezTo>
                      <a:pt x="160" y="1498"/>
                      <a:pt x="165" y="1499"/>
                      <a:pt x="165" y="1499"/>
                    </a:cubicBezTo>
                    <a:cubicBezTo>
                      <a:pt x="165" y="1499"/>
                      <a:pt x="166" y="1499"/>
                      <a:pt x="166" y="1499"/>
                    </a:cubicBezTo>
                    <a:cubicBezTo>
                      <a:pt x="166" y="1499"/>
                      <a:pt x="169" y="1498"/>
                      <a:pt x="169" y="1498"/>
                    </a:cubicBezTo>
                    <a:cubicBezTo>
                      <a:pt x="169" y="1498"/>
                      <a:pt x="171" y="1498"/>
                      <a:pt x="171" y="1498"/>
                    </a:cubicBezTo>
                    <a:cubicBezTo>
                      <a:pt x="171" y="1498"/>
                      <a:pt x="176" y="1496"/>
                      <a:pt x="176" y="1496"/>
                    </a:cubicBezTo>
                    <a:cubicBezTo>
                      <a:pt x="176" y="1496"/>
                      <a:pt x="176" y="1496"/>
                      <a:pt x="176" y="1496"/>
                    </a:cubicBezTo>
                    <a:cubicBezTo>
                      <a:pt x="176" y="1496"/>
                      <a:pt x="182" y="1485"/>
                      <a:pt x="182" y="1485"/>
                    </a:cubicBezTo>
                    <a:cubicBezTo>
                      <a:pt x="182" y="1485"/>
                      <a:pt x="183" y="1484"/>
                      <a:pt x="183" y="1484"/>
                    </a:cubicBezTo>
                    <a:cubicBezTo>
                      <a:pt x="183" y="1484"/>
                      <a:pt x="187" y="1492"/>
                      <a:pt x="187" y="1492"/>
                    </a:cubicBezTo>
                    <a:cubicBezTo>
                      <a:pt x="187" y="1492"/>
                      <a:pt x="188" y="1492"/>
                      <a:pt x="188" y="1492"/>
                    </a:cubicBezTo>
                    <a:cubicBezTo>
                      <a:pt x="188" y="1492"/>
                      <a:pt x="193" y="1487"/>
                      <a:pt x="193" y="1487"/>
                    </a:cubicBezTo>
                    <a:cubicBezTo>
                      <a:pt x="193" y="1487"/>
                      <a:pt x="193" y="1486"/>
                      <a:pt x="193" y="1486"/>
                    </a:cubicBezTo>
                    <a:cubicBezTo>
                      <a:pt x="193" y="1486"/>
                      <a:pt x="197" y="1464"/>
                      <a:pt x="197" y="1464"/>
                    </a:cubicBezTo>
                    <a:cubicBezTo>
                      <a:pt x="197" y="1464"/>
                      <a:pt x="199" y="1469"/>
                      <a:pt x="199" y="1469"/>
                    </a:cubicBezTo>
                    <a:cubicBezTo>
                      <a:pt x="199" y="1469"/>
                      <a:pt x="204" y="1491"/>
                      <a:pt x="204" y="1491"/>
                    </a:cubicBezTo>
                    <a:cubicBezTo>
                      <a:pt x="204" y="1491"/>
                      <a:pt x="206" y="1491"/>
                      <a:pt x="206" y="1491"/>
                    </a:cubicBezTo>
                    <a:cubicBezTo>
                      <a:pt x="206" y="1491"/>
                      <a:pt x="210" y="1482"/>
                      <a:pt x="210" y="1482"/>
                    </a:cubicBezTo>
                    <a:cubicBezTo>
                      <a:pt x="210" y="1482"/>
                      <a:pt x="212" y="1474"/>
                      <a:pt x="212" y="1474"/>
                    </a:cubicBezTo>
                    <a:cubicBezTo>
                      <a:pt x="212" y="1474"/>
                      <a:pt x="216" y="1489"/>
                      <a:pt x="216" y="1489"/>
                    </a:cubicBezTo>
                    <a:cubicBezTo>
                      <a:pt x="216" y="1489"/>
                      <a:pt x="216" y="1490"/>
                      <a:pt x="216" y="1490"/>
                    </a:cubicBezTo>
                    <a:cubicBezTo>
                      <a:pt x="216" y="1490"/>
                      <a:pt x="221" y="1497"/>
                      <a:pt x="221" y="1497"/>
                    </a:cubicBezTo>
                    <a:cubicBezTo>
                      <a:pt x="221" y="1497"/>
                      <a:pt x="222" y="1497"/>
                      <a:pt x="222" y="1497"/>
                    </a:cubicBezTo>
                    <a:cubicBezTo>
                      <a:pt x="222" y="1497"/>
                      <a:pt x="227" y="1495"/>
                      <a:pt x="227" y="1495"/>
                    </a:cubicBezTo>
                    <a:cubicBezTo>
                      <a:pt x="227" y="1495"/>
                      <a:pt x="227" y="1495"/>
                      <a:pt x="227" y="1495"/>
                    </a:cubicBezTo>
                    <a:cubicBezTo>
                      <a:pt x="227" y="1495"/>
                      <a:pt x="233" y="1499"/>
                      <a:pt x="233" y="1499"/>
                    </a:cubicBezTo>
                    <a:cubicBezTo>
                      <a:pt x="233" y="1499"/>
                      <a:pt x="233" y="1499"/>
                      <a:pt x="233" y="1499"/>
                    </a:cubicBezTo>
                    <a:cubicBezTo>
                      <a:pt x="233" y="1499"/>
                      <a:pt x="237" y="1500"/>
                      <a:pt x="237" y="1500"/>
                    </a:cubicBezTo>
                    <a:cubicBezTo>
                      <a:pt x="237" y="1500"/>
                      <a:pt x="241" y="1500"/>
                      <a:pt x="241" y="1500"/>
                    </a:cubicBezTo>
                    <a:cubicBezTo>
                      <a:pt x="241" y="1500"/>
                      <a:pt x="244" y="1500"/>
                      <a:pt x="244" y="1500"/>
                    </a:cubicBezTo>
                    <a:cubicBezTo>
                      <a:pt x="244" y="1500"/>
                      <a:pt x="245" y="1500"/>
                      <a:pt x="245" y="1500"/>
                    </a:cubicBezTo>
                    <a:cubicBezTo>
                      <a:pt x="245" y="1500"/>
                      <a:pt x="246" y="1500"/>
                      <a:pt x="246" y="1500"/>
                    </a:cubicBezTo>
                    <a:cubicBezTo>
                      <a:pt x="246" y="1500"/>
                      <a:pt x="250" y="1500"/>
                      <a:pt x="250" y="1500"/>
                    </a:cubicBezTo>
                    <a:cubicBezTo>
                      <a:pt x="250" y="1500"/>
                      <a:pt x="255" y="1500"/>
                      <a:pt x="255" y="1500"/>
                    </a:cubicBezTo>
                    <a:cubicBezTo>
                      <a:pt x="255" y="1500"/>
                      <a:pt x="256" y="1500"/>
                      <a:pt x="256" y="1500"/>
                    </a:cubicBezTo>
                    <a:cubicBezTo>
                      <a:pt x="256" y="1500"/>
                      <a:pt x="261" y="1500"/>
                      <a:pt x="261" y="1500"/>
                    </a:cubicBezTo>
                    <a:cubicBezTo>
                      <a:pt x="261" y="1500"/>
                      <a:pt x="261" y="1500"/>
                      <a:pt x="261" y="1500"/>
                    </a:cubicBezTo>
                    <a:cubicBezTo>
                      <a:pt x="261" y="1500"/>
                      <a:pt x="266" y="1501"/>
                      <a:pt x="266" y="1501"/>
                    </a:cubicBezTo>
                    <a:cubicBezTo>
                      <a:pt x="266" y="1501"/>
                      <a:pt x="267" y="1501"/>
                      <a:pt x="267" y="1501"/>
                    </a:cubicBezTo>
                    <a:cubicBezTo>
                      <a:pt x="267" y="1501"/>
                      <a:pt x="271" y="1500"/>
                      <a:pt x="271" y="1500"/>
                    </a:cubicBezTo>
                    <a:cubicBezTo>
                      <a:pt x="271" y="1500"/>
                      <a:pt x="275" y="1501"/>
                      <a:pt x="275" y="1501"/>
                    </a:cubicBezTo>
                    <a:cubicBezTo>
                      <a:pt x="275" y="1501"/>
                      <a:pt x="278" y="1500"/>
                      <a:pt x="278" y="1500"/>
                    </a:cubicBezTo>
                    <a:cubicBezTo>
                      <a:pt x="278" y="1500"/>
                      <a:pt x="279" y="1501"/>
                      <a:pt x="279" y="1501"/>
                    </a:cubicBezTo>
                    <a:cubicBezTo>
                      <a:pt x="279" y="1501"/>
                      <a:pt x="283" y="1500"/>
                      <a:pt x="283" y="1500"/>
                    </a:cubicBezTo>
                    <a:cubicBezTo>
                      <a:pt x="283" y="1500"/>
                      <a:pt x="288" y="1500"/>
                      <a:pt x="288" y="1500"/>
                    </a:cubicBezTo>
                    <a:cubicBezTo>
                      <a:pt x="288" y="1500"/>
                      <a:pt x="289" y="1500"/>
                      <a:pt x="289" y="1500"/>
                    </a:cubicBezTo>
                    <a:cubicBezTo>
                      <a:pt x="289" y="1500"/>
                      <a:pt x="292" y="1500"/>
                      <a:pt x="292" y="1500"/>
                    </a:cubicBezTo>
                    <a:cubicBezTo>
                      <a:pt x="292" y="1500"/>
                      <a:pt x="293" y="1500"/>
                      <a:pt x="293" y="1500"/>
                    </a:cubicBezTo>
                    <a:cubicBezTo>
                      <a:pt x="293" y="1500"/>
                      <a:pt x="296" y="1500"/>
                      <a:pt x="296" y="1500"/>
                    </a:cubicBezTo>
                    <a:cubicBezTo>
                      <a:pt x="296" y="1500"/>
                      <a:pt x="300" y="1500"/>
                      <a:pt x="300" y="1500"/>
                    </a:cubicBezTo>
                    <a:cubicBezTo>
                      <a:pt x="300" y="1500"/>
                      <a:pt x="305" y="1500"/>
                      <a:pt x="305" y="1500"/>
                    </a:cubicBezTo>
                    <a:cubicBezTo>
                      <a:pt x="305" y="1500"/>
                      <a:pt x="306" y="1500"/>
                      <a:pt x="306" y="1500"/>
                    </a:cubicBezTo>
                    <a:cubicBezTo>
                      <a:pt x="306" y="1500"/>
                      <a:pt x="308" y="1500"/>
                      <a:pt x="308" y="1500"/>
                    </a:cubicBezTo>
                    <a:cubicBezTo>
                      <a:pt x="308" y="1500"/>
                      <a:pt x="309" y="1500"/>
                      <a:pt x="309" y="1500"/>
                    </a:cubicBezTo>
                    <a:cubicBezTo>
                      <a:pt x="309" y="1500"/>
                      <a:pt x="317" y="1500"/>
                      <a:pt x="317" y="1500"/>
                    </a:cubicBezTo>
                    <a:cubicBezTo>
                      <a:pt x="317" y="1500"/>
                      <a:pt x="318" y="1500"/>
                      <a:pt x="318" y="1500"/>
                    </a:cubicBezTo>
                    <a:cubicBezTo>
                      <a:pt x="318" y="1500"/>
                      <a:pt x="320" y="1500"/>
                      <a:pt x="320" y="1500"/>
                    </a:cubicBezTo>
                    <a:cubicBezTo>
                      <a:pt x="320" y="1500"/>
                      <a:pt x="322" y="1501"/>
                      <a:pt x="322" y="1501"/>
                    </a:cubicBezTo>
                    <a:cubicBezTo>
                      <a:pt x="322" y="1501"/>
                      <a:pt x="324" y="1500"/>
                      <a:pt x="324" y="1500"/>
                    </a:cubicBezTo>
                    <a:cubicBezTo>
                      <a:pt x="324" y="1500"/>
                      <a:pt x="326" y="1500"/>
                      <a:pt x="326" y="1500"/>
                    </a:cubicBezTo>
                    <a:cubicBezTo>
                      <a:pt x="326" y="1500"/>
                      <a:pt x="330" y="1500"/>
                      <a:pt x="330" y="1500"/>
                    </a:cubicBezTo>
                    <a:cubicBezTo>
                      <a:pt x="330" y="1500"/>
                      <a:pt x="332" y="1501"/>
                      <a:pt x="332" y="1501"/>
                    </a:cubicBezTo>
                    <a:cubicBezTo>
                      <a:pt x="332" y="1501"/>
                      <a:pt x="335" y="1501"/>
                      <a:pt x="335" y="1501"/>
                    </a:cubicBezTo>
                    <a:cubicBezTo>
                      <a:pt x="335" y="1501"/>
                      <a:pt x="338" y="1500"/>
                      <a:pt x="338" y="1500"/>
                    </a:cubicBezTo>
                    <a:cubicBezTo>
                      <a:pt x="338" y="1500"/>
                      <a:pt x="343" y="1501"/>
                      <a:pt x="343" y="1501"/>
                    </a:cubicBezTo>
                    <a:cubicBezTo>
                      <a:pt x="343" y="1501"/>
                      <a:pt x="345" y="1500"/>
                      <a:pt x="345" y="1500"/>
                    </a:cubicBezTo>
                    <a:cubicBezTo>
                      <a:pt x="345" y="1500"/>
                      <a:pt x="347" y="1501"/>
                      <a:pt x="347" y="1501"/>
                    </a:cubicBezTo>
                    <a:cubicBezTo>
                      <a:pt x="347" y="1501"/>
                      <a:pt x="348" y="1500"/>
                      <a:pt x="348" y="1500"/>
                    </a:cubicBezTo>
                    <a:cubicBezTo>
                      <a:pt x="348" y="1500"/>
                      <a:pt x="354" y="1500"/>
                      <a:pt x="354" y="1500"/>
                    </a:cubicBezTo>
                    <a:cubicBezTo>
                      <a:pt x="354" y="1500"/>
                      <a:pt x="357" y="1500"/>
                      <a:pt x="357" y="1500"/>
                    </a:cubicBezTo>
                    <a:cubicBezTo>
                      <a:pt x="357" y="1500"/>
                      <a:pt x="358" y="1500"/>
                      <a:pt x="358" y="1500"/>
                    </a:cubicBezTo>
                    <a:cubicBezTo>
                      <a:pt x="358" y="1500"/>
                      <a:pt x="361" y="1500"/>
                      <a:pt x="361" y="1500"/>
                    </a:cubicBezTo>
                    <a:cubicBezTo>
                      <a:pt x="361" y="1500"/>
                      <a:pt x="363" y="1500"/>
                      <a:pt x="363" y="1500"/>
                    </a:cubicBezTo>
                    <a:cubicBezTo>
                      <a:pt x="363" y="1500"/>
                      <a:pt x="367" y="1500"/>
                      <a:pt x="367" y="1500"/>
                    </a:cubicBezTo>
                    <a:cubicBezTo>
                      <a:pt x="367" y="1500"/>
                      <a:pt x="369" y="1500"/>
                      <a:pt x="369" y="1500"/>
                    </a:cubicBezTo>
                    <a:cubicBezTo>
                      <a:pt x="369" y="1500"/>
                      <a:pt x="373" y="1499"/>
                      <a:pt x="373" y="1499"/>
                    </a:cubicBezTo>
                    <a:cubicBezTo>
                      <a:pt x="373" y="1499"/>
                      <a:pt x="374" y="1499"/>
                      <a:pt x="374" y="1499"/>
                    </a:cubicBezTo>
                    <a:cubicBezTo>
                      <a:pt x="374" y="1499"/>
                      <a:pt x="379" y="1498"/>
                      <a:pt x="379" y="1498"/>
                    </a:cubicBezTo>
                    <a:cubicBezTo>
                      <a:pt x="379" y="1498"/>
                      <a:pt x="380" y="1499"/>
                      <a:pt x="380" y="1499"/>
                    </a:cubicBezTo>
                    <a:cubicBezTo>
                      <a:pt x="380" y="1499"/>
                      <a:pt x="385" y="1497"/>
                      <a:pt x="385" y="1497"/>
                    </a:cubicBezTo>
                    <a:cubicBezTo>
                      <a:pt x="385" y="1497"/>
                      <a:pt x="385" y="1497"/>
                      <a:pt x="385" y="1497"/>
                    </a:cubicBezTo>
                    <a:cubicBezTo>
                      <a:pt x="385" y="1497"/>
                      <a:pt x="391" y="1495"/>
                      <a:pt x="391" y="1495"/>
                    </a:cubicBezTo>
                    <a:cubicBezTo>
                      <a:pt x="391" y="1495"/>
                      <a:pt x="391" y="1495"/>
                      <a:pt x="391" y="1495"/>
                    </a:cubicBezTo>
                    <a:cubicBezTo>
                      <a:pt x="391" y="1495"/>
                      <a:pt x="397" y="1490"/>
                      <a:pt x="397" y="1490"/>
                    </a:cubicBezTo>
                    <a:cubicBezTo>
                      <a:pt x="397" y="1490"/>
                      <a:pt x="397" y="1490"/>
                      <a:pt x="397" y="1490"/>
                    </a:cubicBezTo>
                    <a:cubicBezTo>
                      <a:pt x="397" y="1490"/>
                      <a:pt x="402" y="1476"/>
                      <a:pt x="402" y="1476"/>
                    </a:cubicBezTo>
                    <a:cubicBezTo>
                      <a:pt x="402" y="1476"/>
                      <a:pt x="403" y="1475"/>
                      <a:pt x="403" y="1475"/>
                    </a:cubicBezTo>
                    <a:cubicBezTo>
                      <a:pt x="403" y="1475"/>
                      <a:pt x="408" y="1391"/>
                      <a:pt x="408" y="1391"/>
                    </a:cubicBezTo>
                    <a:cubicBezTo>
                      <a:pt x="408" y="1391"/>
                      <a:pt x="410" y="1380"/>
                      <a:pt x="410" y="1380"/>
                    </a:cubicBezTo>
                    <a:cubicBezTo>
                      <a:pt x="410" y="1380"/>
                      <a:pt x="414" y="1445"/>
                      <a:pt x="414" y="1445"/>
                    </a:cubicBezTo>
                    <a:cubicBezTo>
                      <a:pt x="414" y="1445"/>
                      <a:pt x="414" y="1450"/>
                      <a:pt x="414" y="1450"/>
                    </a:cubicBezTo>
                    <a:cubicBezTo>
                      <a:pt x="414" y="1450"/>
                      <a:pt x="419" y="1489"/>
                      <a:pt x="419" y="1489"/>
                    </a:cubicBezTo>
                    <a:cubicBezTo>
                      <a:pt x="419" y="1489"/>
                      <a:pt x="419" y="1490"/>
                      <a:pt x="419" y="1490"/>
                    </a:cubicBezTo>
                    <a:cubicBezTo>
                      <a:pt x="419" y="1490"/>
                      <a:pt x="425" y="1495"/>
                      <a:pt x="425" y="1495"/>
                    </a:cubicBezTo>
                    <a:cubicBezTo>
                      <a:pt x="425" y="1495"/>
                      <a:pt x="425" y="1495"/>
                      <a:pt x="425" y="1495"/>
                    </a:cubicBezTo>
                    <a:cubicBezTo>
                      <a:pt x="425" y="1495"/>
                      <a:pt x="431" y="1497"/>
                      <a:pt x="431" y="1497"/>
                    </a:cubicBezTo>
                    <a:cubicBezTo>
                      <a:pt x="431" y="1497"/>
                      <a:pt x="434" y="1496"/>
                      <a:pt x="434" y="1496"/>
                    </a:cubicBezTo>
                    <a:cubicBezTo>
                      <a:pt x="434" y="1496"/>
                      <a:pt x="436" y="1497"/>
                      <a:pt x="436" y="1497"/>
                    </a:cubicBezTo>
                    <a:cubicBezTo>
                      <a:pt x="436" y="1497"/>
                      <a:pt x="440" y="1497"/>
                      <a:pt x="440" y="1497"/>
                    </a:cubicBezTo>
                    <a:cubicBezTo>
                      <a:pt x="440" y="1497"/>
                      <a:pt x="442" y="1496"/>
                      <a:pt x="442" y="1496"/>
                    </a:cubicBezTo>
                    <a:cubicBezTo>
                      <a:pt x="442" y="1496"/>
                      <a:pt x="442" y="1496"/>
                      <a:pt x="442" y="1496"/>
                    </a:cubicBezTo>
                    <a:cubicBezTo>
                      <a:pt x="442" y="1496"/>
                      <a:pt x="447" y="1495"/>
                      <a:pt x="447" y="1495"/>
                    </a:cubicBezTo>
                    <a:cubicBezTo>
                      <a:pt x="447" y="1495"/>
                      <a:pt x="448" y="1494"/>
                      <a:pt x="448" y="1494"/>
                    </a:cubicBezTo>
                    <a:cubicBezTo>
                      <a:pt x="448" y="1494"/>
                      <a:pt x="453" y="1490"/>
                      <a:pt x="453" y="1490"/>
                    </a:cubicBezTo>
                    <a:cubicBezTo>
                      <a:pt x="453" y="1490"/>
                      <a:pt x="453" y="1490"/>
                      <a:pt x="453" y="1490"/>
                    </a:cubicBezTo>
                    <a:cubicBezTo>
                      <a:pt x="453" y="1490"/>
                      <a:pt x="459" y="1469"/>
                      <a:pt x="459" y="1469"/>
                    </a:cubicBezTo>
                    <a:cubicBezTo>
                      <a:pt x="459" y="1469"/>
                      <a:pt x="459" y="1467"/>
                      <a:pt x="459" y="1467"/>
                    </a:cubicBezTo>
                    <a:cubicBezTo>
                      <a:pt x="459" y="1467"/>
                      <a:pt x="462" y="1429"/>
                      <a:pt x="462" y="1429"/>
                    </a:cubicBezTo>
                    <a:cubicBezTo>
                      <a:pt x="462" y="1429"/>
                      <a:pt x="465" y="1452"/>
                      <a:pt x="465" y="1452"/>
                    </a:cubicBezTo>
                    <a:cubicBezTo>
                      <a:pt x="465" y="1452"/>
                      <a:pt x="470" y="1481"/>
                      <a:pt x="470" y="1481"/>
                    </a:cubicBezTo>
                    <a:cubicBezTo>
                      <a:pt x="470" y="1481"/>
                      <a:pt x="470" y="1481"/>
                      <a:pt x="470" y="1481"/>
                    </a:cubicBezTo>
                    <a:cubicBezTo>
                      <a:pt x="470" y="1481"/>
                      <a:pt x="476" y="1447"/>
                      <a:pt x="476" y="1447"/>
                    </a:cubicBezTo>
                    <a:cubicBezTo>
                      <a:pt x="476" y="1447"/>
                      <a:pt x="477" y="1436"/>
                      <a:pt x="477" y="1436"/>
                    </a:cubicBezTo>
                    <a:cubicBezTo>
                      <a:pt x="477" y="1436"/>
                      <a:pt x="481" y="1475"/>
                      <a:pt x="481" y="1475"/>
                    </a:cubicBezTo>
                    <a:cubicBezTo>
                      <a:pt x="481" y="1475"/>
                      <a:pt x="482" y="1477"/>
                      <a:pt x="482" y="1477"/>
                    </a:cubicBezTo>
                    <a:cubicBezTo>
                      <a:pt x="482" y="1477"/>
                      <a:pt x="487" y="1494"/>
                      <a:pt x="487" y="1494"/>
                    </a:cubicBezTo>
                    <a:cubicBezTo>
                      <a:pt x="487" y="1494"/>
                      <a:pt x="487" y="1494"/>
                      <a:pt x="487" y="1494"/>
                    </a:cubicBezTo>
                    <a:cubicBezTo>
                      <a:pt x="487" y="1494"/>
                      <a:pt x="493" y="1497"/>
                      <a:pt x="493" y="1497"/>
                    </a:cubicBezTo>
                    <a:cubicBezTo>
                      <a:pt x="493" y="1497"/>
                      <a:pt x="495" y="1497"/>
                      <a:pt x="495" y="1497"/>
                    </a:cubicBezTo>
                    <a:cubicBezTo>
                      <a:pt x="495" y="1497"/>
                      <a:pt x="498" y="1498"/>
                      <a:pt x="498" y="1498"/>
                    </a:cubicBezTo>
                    <a:cubicBezTo>
                      <a:pt x="498" y="1498"/>
                      <a:pt x="499" y="1498"/>
                      <a:pt x="499" y="1498"/>
                    </a:cubicBezTo>
                    <a:cubicBezTo>
                      <a:pt x="499" y="1498"/>
                      <a:pt x="504" y="1499"/>
                      <a:pt x="504" y="1499"/>
                    </a:cubicBezTo>
                    <a:cubicBezTo>
                      <a:pt x="504" y="1499"/>
                      <a:pt x="505" y="1499"/>
                      <a:pt x="505" y="1499"/>
                    </a:cubicBezTo>
                    <a:cubicBezTo>
                      <a:pt x="505" y="1499"/>
                      <a:pt x="506" y="1499"/>
                      <a:pt x="506" y="1499"/>
                    </a:cubicBezTo>
                    <a:cubicBezTo>
                      <a:pt x="506" y="1499"/>
                      <a:pt x="510" y="1499"/>
                      <a:pt x="510" y="1499"/>
                    </a:cubicBezTo>
                    <a:cubicBezTo>
                      <a:pt x="510" y="1499"/>
                      <a:pt x="513" y="1500"/>
                      <a:pt x="513" y="1500"/>
                    </a:cubicBezTo>
                    <a:cubicBezTo>
                      <a:pt x="513" y="1500"/>
                      <a:pt x="516" y="1500"/>
                      <a:pt x="516" y="1500"/>
                    </a:cubicBezTo>
                    <a:cubicBezTo>
                      <a:pt x="516" y="1500"/>
                      <a:pt x="521" y="1499"/>
                      <a:pt x="521" y="1499"/>
                    </a:cubicBezTo>
                    <a:cubicBezTo>
                      <a:pt x="521" y="1499"/>
                      <a:pt x="522" y="1499"/>
                      <a:pt x="522" y="1499"/>
                    </a:cubicBezTo>
                    <a:cubicBezTo>
                      <a:pt x="522" y="1499"/>
                      <a:pt x="527" y="1497"/>
                      <a:pt x="527" y="1497"/>
                    </a:cubicBezTo>
                    <a:cubicBezTo>
                      <a:pt x="527" y="1497"/>
                      <a:pt x="527" y="1496"/>
                      <a:pt x="527" y="1496"/>
                    </a:cubicBezTo>
                    <a:cubicBezTo>
                      <a:pt x="527" y="1496"/>
                      <a:pt x="531" y="1485"/>
                      <a:pt x="531" y="1485"/>
                    </a:cubicBezTo>
                    <a:cubicBezTo>
                      <a:pt x="531" y="1485"/>
                      <a:pt x="533" y="1487"/>
                      <a:pt x="533" y="1487"/>
                    </a:cubicBezTo>
                    <a:cubicBezTo>
                      <a:pt x="533" y="1487"/>
                      <a:pt x="538" y="1498"/>
                      <a:pt x="538" y="1498"/>
                    </a:cubicBezTo>
                    <a:cubicBezTo>
                      <a:pt x="538" y="1498"/>
                      <a:pt x="538" y="1498"/>
                      <a:pt x="538" y="1498"/>
                    </a:cubicBezTo>
                    <a:cubicBezTo>
                      <a:pt x="538" y="1498"/>
                      <a:pt x="544" y="1494"/>
                      <a:pt x="544" y="1494"/>
                    </a:cubicBezTo>
                    <a:cubicBezTo>
                      <a:pt x="544" y="1494"/>
                      <a:pt x="546" y="1486"/>
                      <a:pt x="546" y="1486"/>
                    </a:cubicBezTo>
                    <a:cubicBezTo>
                      <a:pt x="546" y="1486"/>
                      <a:pt x="549" y="1494"/>
                      <a:pt x="549" y="1494"/>
                    </a:cubicBezTo>
                    <a:cubicBezTo>
                      <a:pt x="549" y="1494"/>
                      <a:pt x="549" y="1495"/>
                      <a:pt x="549" y="1495"/>
                    </a:cubicBezTo>
                    <a:cubicBezTo>
                      <a:pt x="549" y="1495"/>
                      <a:pt x="555" y="1500"/>
                      <a:pt x="555" y="1500"/>
                    </a:cubicBezTo>
                    <a:cubicBezTo>
                      <a:pt x="555" y="1500"/>
                      <a:pt x="555" y="1500"/>
                      <a:pt x="555" y="1500"/>
                    </a:cubicBezTo>
                    <a:cubicBezTo>
                      <a:pt x="555" y="1500"/>
                      <a:pt x="560" y="1500"/>
                      <a:pt x="560" y="1500"/>
                    </a:cubicBezTo>
                    <a:cubicBezTo>
                      <a:pt x="560" y="1500"/>
                      <a:pt x="564" y="1500"/>
                      <a:pt x="564" y="1500"/>
                    </a:cubicBezTo>
                    <a:cubicBezTo>
                      <a:pt x="564" y="1500"/>
                      <a:pt x="565" y="1500"/>
                      <a:pt x="565" y="1500"/>
                    </a:cubicBezTo>
                    <a:cubicBezTo>
                      <a:pt x="565" y="1500"/>
                      <a:pt x="567" y="1500"/>
                      <a:pt x="567" y="1500"/>
                    </a:cubicBezTo>
                    <a:cubicBezTo>
                      <a:pt x="567" y="1500"/>
                      <a:pt x="572" y="1501"/>
                      <a:pt x="572" y="1501"/>
                    </a:cubicBezTo>
                    <a:cubicBezTo>
                      <a:pt x="572" y="1501"/>
                      <a:pt x="574" y="1501"/>
                      <a:pt x="574" y="1501"/>
                    </a:cubicBezTo>
                    <a:cubicBezTo>
                      <a:pt x="574" y="1501"/>
                      <a:pt x="575" y="1501"/>
                      <a:pt x="575" y="1501"/>
                    </a:cubicBezTo>
                    <a:cubicBezTo>
                      <a:pt x="575" y="1501"/>
                      <a:pt x="578" y="1501"/>
                      <a:pt x="578" y="1501"/>
                    </a:cubicBezTo>
                    <a:cubicBezTo>
                      <a:pt x="578" y="1501"/>
                      <a:pt x="582" y="1500"/>
                      <a:pt x="582" y="1500"/>
                    </a:cubicBezTo>
                    <a:cubicBezTo>
                      <a:pt x="582" y="1500"/>
                      <a:pt x="586" y="1501"/>
                      <a:pt x="586" y="1501"/>
                    </a:cubicBezTo>
                    <a:cubicBezTo>
                      <a:pt x="586" y="1501"/>
                      <a:pt x="588" y="1501"/>
                      <a:pt x="588" y="1501"/>
                    </a:cubicBezTo>
                    <a:cubicBezTo>
                      <a:pt x="588" y="1501"/>
                      <a:pt x="591" y="1501"/>
                      <a:pt x="591" y="1501"/>
                    </a:cubicBezTo>
                    <a:cubicBezTo>
                      <a:pt x="591" y="1501"/>
                      <a:pt x="592" y="1501"/>
                      <a:pt x="592" y="1501"/>
                    </a:cubicBezTo>
                    <a:cubicBezTo>
                      <a:pt x="592" y="1501"/>
                      <a:pt x="598" y="1500"/>
                      <a:pt x="598" y="1500"/>
                    </a:cubicBezTo>
                    <a:cubicBezTo>
                      <a:pt x="598" y="1500"/>
                      <a:pt x="600" y="1501"/>
                      <a:pt x="600" y="1501"/>
                    </a:cubicBezTo>
                    <a:cubicBezTo>
                      <a:pt x="600" y="1501"/>
                      <a:pt x="603" y="1501"/>
                      <a:pt x="603" y="1501"/>
                    </a:cubicBezTo>
                    <a:cubicBezTo>
                      <a:pt x="603" y="1501"/>
                      <a:pt x="605" y="1500"/>
                      <a:pt x="605" y="1500"/>
                    </a:cubicBezTo>
                    <a:cubicBezTo>
                      <a:pt x="605" y="1500"/>
                      <a:pt x="606" y="1501"/>
                      <a:pt x="606" y="1501"/>
                    </a:cubicBezTo>
                    <a:cubicBezTo>
                      <a:pt x="606" y="1501"/>
                      <a:pt x="610" y="1501"/>
                      <a:pt x="610" y="1501"/>
                    </a:cubicBezTo>
                    <a:cubicBezTo>
                      <a:pt x="610" y="1501"/>
                      <a:pt x="613" y="1501"/>
                      <a:pt x="613" y="1501"/>
                    </a:cubicBezTo>
                    <a:cubicBezTo>
                      <a:pt x="613" y="1501"/>
                      <a:pt x="617" y="1501"/>
                      <a:pt x="617" y="1501"/>
                    </a:cubicBezTo>
                    <a:cubicBezTo>
                      <a:pt x="617" y="1501"/>
                      <a:pt x="618" y="1501"/>
                      <a:pt x="618" y="1501"/>
                    </a:cubicBezTo>
                    <a:cubicBezTo>
                      <a:pt x="618" y="1501"/>
                      <a:pt x="620" y="1500"/>
                      <a:pt x="620" y="1500"/>
                    </a:cubicBezTo>
                    <a:cubicBezTo>
                      <a:pt x="620" y="1500"/>
                      <a:pt x="624" y="1501"/>
                      <a:pt x="624" y="1501"/>
                    </a:cubicBezTo>
                    <a:cubicBezTo>
                      <a:pt x="624" y="1501"/>
                      <a:pt x="628" y="1501"/>
                      <a:pt x="628" y="1501"/>
                    </a:cubicBezTo>
                    <a:cubicBezTo>
                      <a:pt x="628" y="1501"/>
                      <a:pt x="629" y="1501"/>
                      <a:pt x="629" y="1501"/>
                    </a:cubicBezTo>
                    <a:cubicBezTo>
                      <a:pt x="629" y="1501"/>
                      <a:pt x="632" y="1500"/>
                      <a:pt x="632" y="1500"/>
                    </a:cubicBezTo>
                    <a:cubicBezTo>
                      <a:pt x="632" y="1500"/>
                      <a:pt x="634" y="1500"/>
                      <a:pt x="634" y="1500"/>
                    </a:cubicBezTo>
                    <a:cubicBezTo>
                      <a:pt x="634" y="1500"/>
                      <a:pt x="638" y="1501"/>
                      <a:pt x="638" y="1501"/>
                    </a:cubicBezTo>
                    <a:cubicBezTo>
                      <a:pt x="638" y="1501"/>
                      <a:pt x="642" y="1501"/>
                      <a:pt x="642" y="1501"/>
                    </a:cubicBezTo>
                    <a:cubicBezTo>
                      <a:pt x="642" y="1501"/>
                      <a:pt x="645" y="1500"/>
                      <a:pt x="645" y="1500"/>
                    </a:cubicBezTo>
                    <a:cubicBezTo>
                      <a:pt x="645" y="1500"/>
                      <a:pt x="646" y="1500"/>
                      <a:pt x="646" y="1500"/>
                    </a:cubicBezTo>
                    <a:cubicBezTo>
                      <a:pt x="646" y="1500"/>
                      <a:pt x="649" y="1501"/>
                      <a:pt x="649" y="1501"/>
                    </a:cubicBezTo>
                    <a:cubicBezTo>
                      <a:pt x="649" y="1501"/>
                      <a:pt x="651" y="1501"/>
                      <a:pt x="651" y="1501"/>
                    </a:cubicBezTo>
                    <a:cubicBezTo>
                      <a:pt x="651" y="1501"/>
                      <a:pt x="655" y="1500"/>
                      <a:pt x="655" y="1500"/>
                    </a:cubicBezTo>
                    <a:cubicBezTo>
                      <a:pt x="655" y="1500"/>
                      <a:pt x="658" y="1500"/>
                      <a:pt x="658" y="1500"/>
                    </a:cubicBezTo>
                    <a:cubicBezTo>
                      <a:pt x="658" y="1500"/>
                      <a:pt x="663" y="1500"/>
                      <a:pt x="663" y="1500"/>
                    </a:cubicBezTo>
                    <a:cubicBezTo>
                      <a:pt x="663" y="1500"/>
                      <a:pt x="664" y="1499"/>
                      <a:pt x="664" y="1499"/>
                    </a:cubicBezTo>
                    <a:cubicBezTo>
                      <a:pt x="664" y="1499"/>
                      <a:pt x="665" y="1500"/>
                      <a:pt x="665" y="1500"/>
                    </a:cubicBezTo>
                    <a:cubicBezTo>
                      <a:pt x="665" y="1500"/>
                      <a:pt x="668" y="1499"/>
                      <a:pt x="668" y="1499"/>
                    </a:cubicBezTo>
                    <a:cubicBezTo>
                      <a:pt x="668" y="1499"/>
                      <a:pt x="674" y="1499"/>
                      <a:pt x="674" y="1499"/>
                    </a:cubicBezTo>
                    <a:cubicBezTo>
                      <a:pt x="674" y="1499"/>
                      <a:pt x="674" y="1499"/>
                      <a:pt x="674" y="1499"/>
                    </a:cubicBezTo>
                    <a:cubicBezTo>
                      <a:pt x="674" y="1499"/>
                      <a:pt x="679" y="1498"/>
                      <a:pt x="679" y="1498"/>
                    </a:cubicBezTo>
                    <a:cubicBezTo>
                      <a:pt x="679" y="1498"/>
                      <a:pt x="683" y="1499"/>
                      <a:pt x="683" y="1499"/>
                    </a:cubicBezTo>
                    <a:cubicBezTo>
                      <a:pt x="683" y="1499"/>
                      <a:pt x="685" y="1498"/>
                      <a:pt x="685" y="1498"/>
                    </a:cubicBezTo>
                    <a:cubicBezTo>
                      <a:pt x="685" y="1498"/>
                      <a:pt x="688" y="1498"/>
                      <a:pt x="688" y="1498"/>
                    </a:cubicBezTo>
                    <a:cubicBezTo>
                      <a:pt x="688" y="1498"/>
                      <a:pt x="691" y="1498"/>
                      <a:pt x="691" y="1498"/>
                    </a:cubicBezTo>
                    <a:cubicBezTo>
                      <a:pt x="691" y="1498"/>
                      <a:pt x="694" y="1498"/>
                      <a:pt x="694" y="1498"/>
                    </a:cubicBezTo>
                    <a:cubicBezTo>
                      <a:pt x="694" y="1498"/>
                      <a:pt x="695" y="1497"/>
                      <a:pt x="695" y="1497"/>
                    </a:cubicBezTo>
                    <a:cubicBezTo>
                      <a:pt x="695" y="1497"/>
                      <a:pt x="697" y="1498"/>
                      <a:pt x="697" y="1498"/>
                    </a:cubicBezTo>
                    <a:cubicBezTo>
                      <a:pt x="697" y="1498"/>
                      <a:pt x="702" y="1497"/>
                      <a:pt x="702" y="1497"/>
                    </a:cubicBezTo>
                    <a:cubicBezTo>
                      <a:pt x="702" y="1497"/>
                      <a:pt x="703" y="1497"/>
                      <a:pt x="703" y="1497"/>
                    </a:cubicBezTo>
                    <a:cubicBezTo>
                      <a:pt x="703" y="1497"/>
                      <a:pt x="708" y="1496"/>
                      <a:pt x="708" y="1496"/>
                    </a:cubicBezTo>
                    <a:cubicBezTo>
                      <a:pt x="708" y="1496"/>
                      <a:pt x="709" y="1496"/>
                      <a:pt x="709" y="1496"/>
                    </a:cubicBezTo>
                    <a:cubicBezTo>
                      <a:pt x="709" y="1496"/>
                      <a:pt x="713" y="1495"/>
                      <a:pt x="713" y="1495"/>
                    </a:cubicBezTo>
                    <a:cubicBezTo>
                      <a:pt x="713" y="1495"/>
                      <a:pt x="714" y="1495"/>
                      <a:pt x="714" y="1495"/>
                    </a:cubicBezTo>
                    <a:cubicBezTo>
                      <a:pt x="714" y="1495"/>
                      <a:pt x="719" y="1492"/>
                      <a:pt x="719" y="1492"/>
                    </a:cubicBezTo>
                    <a:cubicBezTo>
                      <a:pt x="719" y="1492"/>
                      <a:pt x="719" y="1491"/>
                      <a:pt x="719" y="1491"/>
                    </a:cubicBezTo>
                    <a:cubicBezTo>
                      <a:pt x="719" y="1491"/>
                      <a:pt x="725" y="1477"/>
                      <a:pt x="725" y="1477"/>
                    </a:cubicBezTo>
                    <a:cubicBezTo>
                      <a:pt x="725" y="1477"/>
                      <a:pt x="725" y="1476"/>
                      <a:pt x="725" y="1476"/>
                    </a:cubicBezTo>
                    <a:cubicBezTo>
                      <a:pt x="725" y="1476"/>
                      <a:pt x="730" y="1448"/>
                      <a:pt x="730" y="1448"/>
                    </a:cubicBezTo>
                    <a:cubicBezTo>
                      <a:pt x="730" y="1448"/>
                      <a:pt x="730" y="1449"/>
                      <a:pt x="730" y="1449"/>
                    </a:cubicBezTo>
                    <a:cubicBezTo>
                      <a:pt x="730" y="1449"/>
                      <a:pt x="736" y="1477"/>
                      <a:pt x="736" y="1477"/>
                    </a:cubicBezTo>
                    <a:cubicBezTo>
                      <a:pt x="736" y="1477"/>
                      <a:pt x="736" y="1477"/>
                      <a:pt x="736" y="1477"/>
                    </a:cubicBezTo>
                    <a:cubicBezTo>
                      <a:pt x="736" y="1477"/>
                      <a:pt x="742" y="1457"/>
                      <a:pt x="742" y="1457"/>
                    </a:cubicBezTo>
                    <a:cubicBezTo>
                      <a:pt x="742" y="1457"/>
                      <a:pt x="742" y="1455"/>
                      <a:pt x="742" y="1455"/>
                    </a:cubicBezTo>
                    <a:cubicBezTo>
                      <a:pt x="742" y="1455"/>
                      <a:pt x="745" y="1428"/>
                      <a:pt x="745" y="1428"/>
                    </a:cubicBezTo>
                    <a:cubicBezTo>
                      <a:pt x="745" y="1428"/>
                      <a:pt x="747" y="1437"/>
                      <a:pt x="747" y="1437"/>
                    </a:cubicBezTo>
                    <a:cubicBezTo>
                      <a:pt x="747" y="1437"/>
                      <a:pt x="753" y="1482"/>
                      <a:pt x="753" y="1482"/>
                    </a:cubicBezTo>
                    <a:cubicBezTo>
                      <a:pt x="753" y="1482"/>
                      <a:pt x="753" y="1482"/>
                      <a:pt x="753" y="1482"/>
                    </a:cubicBezTo>
                    <a:cubicBezTo>
                      <a:pt x="753" y="1482"/>
                      <a:pt x="759" y="1489"/>
                      <a:pt x="759" y="1489"/>
                    </a:cubicBezTo>
                    <a:cubicBezTo>
                      <a:pt x="759" y="1489"/>
                      <a:pt x="759" y="1489"/>
                      <a:pt x="759" y="1489"/>
                    </a:cubicBezTo>
                    <a:cubicBezTo>
                      <a:pt x="759" y="1489"/>
                      <a:pt x="764" y="1491"/>
                      <a:pt x="764" y="1491"/>
                    </a:cubicBezTo>
                    <a:cubicBezTo>
                      <a:pt x="764" y="1491"/>
                      <a:pt x="765" y="1491"/>
                      <a:pt x="765" y="1491"/>
                    </a:cubicBezTo>
                    <a:cubicBezTo>
                      <a:pt x="765" y="1491"/>
                      <a:pt x="770" y="1492"/>
                      <a:pt x="770" y="1492"/>
                    </a:cubicBezTo>
                    <a:cubicBezTo>
                      <a:pt x="770" y="1492"/>
                      <a:pt x="770" y="1492"/>
                      <a:pt x="770" y="1492"/>
                    </a:cubicBezTo>
                    <a:cubicBezTo>
                      <a:pt x="770" y="1492"/>
                      <a:pt x="774" y="1493"/>
                      <a:pt x="774" y="1493"/>
                    </a:cubicBezTo>
                    <a:cubicBezTo>
                      <a:pt x="774" y="1493"/>
                      <a:pt x="776" y="1493"/>
                      <a:pt x="776" y="1493"/>
                    </a:cubicBezTo>
                    <a:cubicBezTo>
                      <a:pt x="776" y="1493"/>
                      <a:pt x="781" y="1493"/>
                      <a:pt x="781" y="1493"/>
                    </a:cubicBezTo>
                    <a:cubicBezTo>
                      <a:pt x="781" y="1493"/>
                      <a:pt x="781" y="1493"/>
                      <a:pt x="781" y="1493"/>
                    </a:cubicBezTo>
                    <a:cubicBezTo>
                      <a:pt x="781" y="1493"/>
                      <a:pt x="787" y="1491"/>
                      <a:pt x="787" y="1491"/>
                    </a:cubicBezTo>
                    <a:cubicBezTo>
                      <a:pt x="787" y="1491"/>
                      <a:pt x="787" y="1491"/>
                      <a:pt x="787" y="1491"/>
                    </a:cubicBezTo>
                    <a:cubicBezTo>
                      <a:pt x="787" y="1491"/>
                      <a:pt x="792" y="1488"/>
                      <a:pt x="792" y="1488"/>
                    </a:cubicBezTo>
                    <a:cubicBezTo>
                      <a:pt x="792" y="1488"/>
                      <a:pt x="793" y="1487"/>
                      <a:pt x="793" y="1487"/>
                    </a:cubicBezTo>
                    <a:cubicBezTo>
                      <a:pt x="793" y="1487"/>
                      <a:pt x="798" y="1478"/>
                      <a:pt x="798" y="1478"/>
                    </a:cubicBezTo>
                    <a:cubicBezTo>
                      <a:pt x="798" y="1478"/>
                      <a:pt x="798" y="1478"/>
                      <a:pt x="798" y="1478"/>
                    </a:cubicBezTo>
                    <a:cubicBezTo>
                      <a:pt x="798" y="1478"/>
                      <a:pt x="804" y="1435"/>
                      <a:pt x="804" y="1435"/>
                    </a:cubicBezTo>
                    <a:cubicBezTo>
                      <a:pt x="804" y="1435"/>
                      <a:pt x="804" y="1431"/>
                      <a:pt x="804" y="1431"/>
                    </a:cubicBezTo>
                    <a:cubicBezTo>
                      <a:pt x="804" y="1431"/>
                      <a:pt x="808" y="1390"/>
                      <a:pt x="808" y="1390"/>
                    </a:cubicBezTo>
                    <a:cubicBezTo>
                      <a:pt x="808" y="1390"/>
                      <a:pt x="810" y="1401"/>
                      <a:pt x="810" y="1401"/>
                    </a:cubicBezTo>
                    <a:cubicBezTo>
                      <a:pt x="810" y="1401"/>
                      <a:pt x="814" y="1437"/>
                      <a:pt x="814" y="1437"/>
                    </a:cubicBezTo>
                    <a:cubicBezTo>
                      <a:pt x="814" y="1437"/>
                      <a:pt x="815" y="1434"/>
                      <a:pt x="815" y="1434"/>
                    </a:cubicBezTo>
                    <a:cubicBezTo>
                      <a:pt x="815" y="1434"/>
                      <a:pt x="821" y="1335"/>
                      <a:pt x="821" y="1335"/>
                    </a:cubicBezTo>
                    <a:cubicBezTo>
                      <a:pt x="821" y="1335"/>
                      <a:pt x="823" y="1306"/>
                      <a:pt x="823" y="1306"/>
                    </a:cubicBezTo>
                    <a:cubicBezTo>
                      <a:pt x="823" y="1306"/>
                      <a:pt x="826" y="1402"/>
                      <a:pt x="826" y="1402"/>
                    </a:cubicBezTo>
                    <a:cubicBezTo>
                      <a:pt x="826" y="1402"/>
                      <a:pt x="827" y="1409"/>
                      <a:pt x="827" y="1409"/>
                    </a:cubicBezTo>
                    <a:cubicBezTo>
                      <a:pt x="827" y="1409"/>
                      <a:pt x="832" y="1468"/>
                      <a:pt x="832" y="1468"/>
                    </a:cubicBezTo>
                    <a:cubicBezTo>
                      <a:pt x="832" y="1468"/>
                      <a:pt x="833" y="1470"/>
                      <a:pt x="833" y="1470"/>
                    </a:cubicBezTo>
                    <a:cubicBezTo>
                      <a:pt x="833" y="1470"/>
                      <a:pt x="838" y="1448"/>
                      <a:pt x="838" y="1448"/>
                    </a:cubicBezTo>
                    <a:cubicBezTo>
                      <a:pt x="838" y="1448"/>
                      <a:pt x="839" y="1438"/>
                      <a:pt x="839" y="1438"/>
                    </a:cubicBezTo>
                    <a:cubicBezTo>
                      <a:pt x="839" y="1438"/>
                      <a:pt x="843" y="1475"/>
                      <a:pt x="843" y="1475"/>
                    </a:cubicBezTo>
                    <a:cubicBezTo>
                      <a:pt x="843" y="1475"/>
                      <a:pt x="844" y="1476"/>
                      <a:pt x="844" y="1476"/>
                    </a:cubicBezTo>
                    <a:cubicBezTo>
                      <a:pt x="844" y="1476"/>
                      <a:pt x="849" y="1491"/>
                      <a:pt x="849" y="1491"/>
                    </a:cubicBezTo>
                    <a:cubicBezTo>
                      <a:pt x="849" y="1491"/>
                      <a:pt x="849" y="1492"/>
                      <a:pt x="849" y="1492"/>
                    </a:cubicBezTo>
                    <a:cubicBezTo>
                      <a:pt x="849" y="1492"/>
                      <a:pt x="855" y="1495"/>
                      <a:pt x="855" y="1495"/>
                    </a:cubicBezTo>
                    <a:cubicBezTo>
                      <a:pt x="855" y="1495"/>
                      <a:pt x="855" y="1495"/>
                      <a:pt x="855" y="1495"/>
                    </a:cubicBezTo>
                    <a:cubicBezTo>
                      <a:pt x="855" y="1495"/>
                      <a:pt x="860" y="1497"/>
                      <a:pt x="860" y="1497"/>
                    </a:cubicBezTo>
                    <a:cubicBezTo>
                      <a:pt x="860" y="1497"/>
                      <a:pt x="861" y="1497"/>
                      <a:pt x="861" y="1497"/>
                    </a:cubicBezTo>
                    <a:cubicBezTo>
                      <a:pt x="861" y="1497"/>
                      <a:pt x="866" y="1497"/>
                      <a:pt x="866" y="1497"/>
                    </a:cubicBezTo>
                    <a:cubicBezTo>
                      <a:pt x="866" y="1497"/>
                      <a:pt x="868" y="1497"/>
                      <a:pt x="868" y="1497"/>
                    </a:cubicBezTo>
                    <a:cubicBezTo>
                      <a:pt x="868" y="1497"/>
                      <a:pt x="871" y="1498"/>
                      <a:pt x="871" y="1498"/>
                    </a:cubicBezTo>
                    <a:cubicBezTo>
                      <a:pt x="871" y="1498"/>
                      <a:pt x="873" y="1498"/>
                      <a:pt x="873" y="1498"/>
                    </a:cubicBezTo>
                    <a:cubicBezTo>
                      <a:pt x="873" y="1498"/>
                      <a:pt x="877" y="1497"/>
                      <a:pt x="877" y="1497"/>
                    </a:cubicBezTo>
                    <a:cubicBezTo>
                      <a:pt x="877" y="1497"/>
                      <a:pt x="881" y="1498"/>
                      <a:pt x="881" y="1498"/>
                    </a:cubicBezTo>
                    <a:cubicBezTo>
                      <a:pt x="881" y="1498"/>
                      <a:pt x="883" y="1497"/>
                      <a:pt x="883" y="1497"/>
                    </a:cubicBezTo>
                    <a:cubicBezTo>
                      <a:pt x="883" y="1497"/>
                      <a:pt x="884" y="1497"/>
                      <a:pt x="884" y="1497"/>
                    </a:cubicBezTo>
                    <a:cubicBezTo>
                      <a:pt x="884" y="1497"/>
                      <a:pt x="888" y="1497"/>
                      <a:pt x="888" y="1497"/>
                    </a:cubicBezTo>
                    <a:cubicBezTo>
                      <a:pt x="888" y="1497"/>
                      <a:pt x="890" y="1497"/>
                      <a:pt x="890" y="1497"/>
                    </a:cubicBezTo>
                    <a:cubicBezTo>
                      <a:pt x="890" y="1497"/>
                      <a:pt x="893" y="1497"/>
                      <a:pt x="893" y="1497"/>
                    </a:cubicBezTo>
                    <a:cubicBezTo>
                      <a:pt x="893" y="1497"/>
                      <a:pt x="895" y="1497"/>
                      <a:pt x="895" y="1497"/>
                    </a:cubicBezTo>
                    <a:cubicBezTo>
                      <a:pt x="895" y="1497"/>
                      <a:pt x="900" y="1496"/>
                      <a:pt x="900" y="1496"/>
                    </a:cubicBezTo>
                    <a:cubicBezTo>
                      <a:pt x="900" y="1496"/>
                      <a:pt x="901" y="1496"/>
                      <a:pt x="901" y="1496"/>
                    </a:cubicBezTo>
                    <a:cubicBezTo>
                      <a:pt x="901" y="1496"/>
                      <a:pt x="904" y="1496"/>
                      <a:pt x="904" y="1496"/>
                    </a:cubicBezTo>
                    <a:cubicBezTo>
                      <a:pt x="904" y="1496"/>
                      <a:pt x="906" y="1496"/>
                      <a:pt x="906" y="1496"/>
                    </a:cubicBezTo>
                    <a:cubicBezTo>
                      <a:pt x="906" y="1496"/>
                      <a:pt x="911" y="1495"/>
                      <a:pt x="911" y="1495"/>
                    </a:cubicBezTo>
                    <a:cubicBezTo>
                      <a:pt x="911" y="1495"/>
                      <a:pt x="912" y="1495"/>
                      <a:pt x="912" y="1495"/>
                    </a:cubicBezTo>
                    <a:cubicBezTo>
                      <a:pt x="912" y="1495"/>
                      <a:pt x="916" y="1495"/>
                      <a:pt x="916" y="1495"/>
                    </a:cubicBezTo>
                    <a:cubicBezTo>
                      <a:pt x="916" y="1495"/>
                      <a:pt x="919" y="1495"/>
                      <a:pt x="919" y="1495"/>
                    </a:cubicBezTo>
                    <a:cubicBezTo>
                      <a:pt x="919" y="1495"/>
                      <a:pt x="922" y="1494"/>
                      <a:pt x="922" y="1494"/>
                    </a:cubicBezTo>
                    <a:cubicBezTo>
                      <a:pt x="922" y="1494"/>
                      <a:pt x="925" y="1495"/>
                      <a:pt x="925" y="1495"/>
                    </a:cubicBezTo>
                    <a:cubicBezTo>
                      <a:pt x="925" y="1495"/>
                      <a:pt x="928" y="1494"/>
                      <a:pt x="928" y="1494"/>
                    </a:cubicBezTo>
                    <a:cubicBezTo>
                      <a:pt x="928" y="1494"/>
                      <a:pt x="928" y="1494"/>
                      <a:pt x="928" y="1494"/>
                    </a:cubicBezTo>
                    <a:cubicBezTo>
                      <a:pt x="928" y="1494"/>
                      <a:pt x="934" y="1494"/>
                      <a:pt x="934" y="1494"/>
                    </a:cubicBezTo>
                    <a:cubicBezTo>
                      <a:pt x="934" y="1494"/>
                      <a:pt x="934" y="1494"/>
                      <a:pt x="934" y="1494"/>
                    </a:cubicBezTo>
                    <a:cubicBezTo>
                      <a:pt x="934" y="1494"/>
                      <a:pt x="940" y="1492"/>
                      <a:pt x="940" y="1492"/>
                    </a:cubicBezTo>
                    <a:cubicBezTo>
                      <a:pt x="940" y="1492"/>
                      <a:pt x="940" y="1492"/>
                      <a:pt x="940" y="1492"/>
                    </a:cubicBezTo>
                    <a:cubicBezTo>
                      <a:pt x="940" y="1492"/>
                      <a:pt x="945" y="1489"/>
                      <a:pt x="945" y="1489"/>
                    </a:cubicBezTo>
                    <a:cubicBezTo>
                      <a:pt x="945" y="1489"/>
                      <a:pt x="945" y="1489"/>
                      <a:pt x="945" y="1489"/>
                    </a:cubicBezTo>
                    <a:cubicBezTo>
                      <a:pt x="945" y="1489"/>
                      <a:pt x="951" y="1479"/>
                      <a:pt x="951" y="1479"/>
                    </a:cubicBezTo>
                    <a:cubicBezTo>
                      <a:pt x="951" y="1479"/>
                      <a:pt x="951" y="1478"/>
                      <a:pt x="951" y="1478"/>
                    </a:cubicBezTo>
                    <a:cubicBezTo>
                      <a:pt x="951" y="1478"/>
                      <a:pt x="956" y="1438"/>
                      <a:pt x="956" y="1438"/>
                    </a:cubicBezTo>
                    <a:cubicBezTo>
                      <a:pt x="956" y="1438"/>
                      <a:pt x="957" y="1436"/>
                      <a:pt x="957" y="1436"/>
                    </a:cubicBezTo>
                    <a:cubicBezTo>
                      <a:pt x="957" y="1436"/>
                      <a:pt x="962" y="1458"/>
                      <a:pt x="962" y="1458"/>
                    </a:cubicBezTo>
                    <a:cubicBezTo>
                      <a:pt x="962" y="1458"/>
                      <a:pt x="963" y="1459"/>
                      <a:pt x="963" y="1459"/>
                    </a:cubicBezTo>
                    <a:cubicBezTo>
                      <a:pt x="963" y="1459"/>
                      <a:pt x="968" y="1421"/>
                      <a:pt x="968" y="1421"/>
                    </a:cubicBezTo>
                    <a:cubicBezTo>
                      <a:pt x="968" y="1421"/>
                      <a:pt x="968" y="1417"/>
                      <a:pt x="968" y="1417"/>
                    </a:cubicBezTo>
                    <a:cubicBezTo>
                      <a:pt x="968" y="1417"/>
                      <a:pt x="971" y="1377"/>
                      <a:pt x="971" y="1377"/>
                    </a:cubicBezTo>
                    <a:cubicBezTo>
                      <a:pt x="971" y="1377"/>
                      <a:pt x="974" y="1411"/>
                      <a:pt x="974" y="1411"/>
                    </a:cubicBezTo>
                    <a:cubicBezTo>
                      <a:pt x="974" y="1411"/>
                      <a:pt x="979" y="1460"/>
                      <a:pt x="979" y="1460"/>
                    </a:cubicBezTo>
                    <a:cubicBezTo>
                      <a:pt x="979" y="1460"/>
                      <a:pt x="979" y="1460"/>
                      <a:pt x="979" y="1460"/>
                    </a:cubicBezTo>
                    <a:cubicBezTo>
                      <a:pt x="979" y="1460"/>
                      <a:pt x="985" y="1425"/>
                      <a:pt x="985" y="1425"/>
                    </a:cubicBezTo>
                    <a:cubicBezTo>
                      <a:pt x="985" y="1425"/>
                      <a:pt x="985" y="1424"/>
                      <a:pt x="985" y="1424"/>
                    </a:cubicBezTo>
                    <a:cubicBezTo>
                      <a:pt x="985" y="1424"/>
                      <a:pt x="990" y="1473"/>
                      <a:pt x="990" y="1473"/>
                    </a:cubicBezTo>
                    <a:cubicBezTo>
                      <a:pt x="990" y="1473"/>
                      <a:pt x="991" y="1475"/>
                      <a:pt x="991" y="1475"/>
                    </a:cubicBezTo>
                    <a:cubicBezTo>
                      <a:pt x="991" y="1475"/>
                      <a:pt x="996" y="1488"/>
                      <a:pt x="996" y="1488"/>
                    </a:cubicBezTo>
                    <a:cubicBezTo>
                      <a:pt x="996" y="1488"/>
                      <a:pt x="996" y="1488"/>
                      <a:pt x="996" y="1488"/>
                    </a:cubicBezTo>
                    <a:cubicBezTo>
                      <a:pt x="996" y="1488"/>
                      <a:pt x="1002" y="1491"/>
                      <a:pt x="1002" y="1491"/>
                    </a:cubicBezTo>
                    <a:cubicBezTo>
                      <a:pt x="1002" y="1491"/>
                      <a:pt x="1003" y="1491"/>
                      <a:pt x="1003" y="1491"/>
                    </a:cubicBezTo>
                    <a:cubicBezTo>
                      <a:pt x="1003" y="1491"/>
                      <a:pt x="1007" y="1490"/>
                      <a:pt x="1007" y="1490"/>
                    </a:cubicBezTo>
                    <a:cubicBezTo>
                      <a:pt x="1007" y="1490"/>
                      <a:pt x="1008" y="1489"/>
                      <a:pt x="1008" y="1489"/>
                    </a:cubicBezTo>
                    <a:cubicBezTo>
                      <a:pt x="1008" y="1489"/>
                      <a:pt x="1013" y="1482"/>
                      <a:pt x="1013" y="1482"/>
                    </a:cubicBezTo>
                    <a:cubicBezTo>
                      <a:pt x="1013" y="1482"/>
                      <a:pt x="1016" y="1482"/>
                      <a:pt x="1016" y="1482"/>
                    </a:cubicBezTo>
                    <a:cubicBezTo>
                      <a:pt x="1016" y="1482"/>
                      <a:pt x="1019" y="1479"/>
                      <a:pt x="1019" y="1479"/>
                    </a:cubicBezTo>
                    <a:cubicBezTo>
                      <a:pt x="1019" y="1479"/>
                      <a:pt x="1019" y="1479"/>
                      <a:pt x="1019" y="1479"/>
                    </a:cubicBezTo>
                    <a:cubicBezTo>
                      <a:pt x="1019" y="1479"/>
                      <a:pt x="1024" y="1445"/>
                      <a:pt x="1024" y="1445"/>
                    </a:cubicBezTo>
                    <a:cubicBezTo>
                      <a:pt x="1024" y="1445"/>
                      <a:pt x="1027" y="1434"/>
                      <a:pt x="1027" y="1434"/>
                    </a:cubicBezTo>
                    <a:cubicBezTo>
                      <a:pt x="1027" y="1434"/>
                      <a:pt x="1030" y="1449"/>
                      <a:pt x="1030" y="1449"/>
                    </a:cubicBezTo>
                    <a:cubicBezTo>
                      <a:pt x="1030" y="1449"/>
                      <a:pt x="1032" y="1455"/>
                      <a:pt x="1032" y="1455"/>
                    </a:cubicBezTo>
                    <a:cubicBezTo>
                      <a:pt x="1032" y="1455"/>
                      <a:pt x="1036" y="1446"/>
                      <a:pt x="1036" y="1446"/>
                    </a:cubicBezTo>
                    <a:cubicBezTo>
                      <a:pt x="1036" y="1446"/>
                      <a:pt x="1036" y="1446"/>
                      <a:pt x="1036" y="1446"/>
                    </a:cubicBezTo>
                    <a:cubicBezTo>
                      <a:pt x="1036" y="1446"/>
                      <a:pt x="1039" y="1431"/>
                      <a:pt x="1039" y="1431"/>
                    </a:cubicBezTo>
                    <a:cubicBezTo>
                      <a:pt x="1039" y="1431"/>
                      <a:pt x="1042" y="1446"/>
                      <a:pt x="1042" y="1446"/>
                    </a:cubicBezTo>
                    <a:cubicBezTo>
                      <a:pt x="1042" y="1446"/>
                      <a:pt x="1045" y="1460"/>
                      <a:pt x="1045" y="1460"/>
                    </a:cubicBezTo>
                    <a:cubicBezTo>
                      <a:pt x="1045" y="1460"/>
                      <a:pt x="1048" y="1454"/>
                      <a:pt x="1048" y="1454"/>
                    </a:cubicBezTo>
                    <a:cubicBezTo>
                      <a:pt x="1048" y="1454"/>
                      <a:pt x="1053" y="1460"/>
                      <a:pt x="1053" y="1460"/>
                    </a:cubicBezTo>
                    <a:cubicBezTo>
                      <a:pt x="1053" y="1460"/>
                      <a:pt x="1053" y="1460"/>
                      <a:pt x="1053" y="1460"/>
                    </a:cubicBezTo>
                    <a:cubicBezTo>
                      <a:pt x="1053" y="1460"/>
                      <a:pt x="1058" y="1482"/>
                      <a:pt x="1058" y="1482"/>
                    </a:cubicBezTo>
                    <a:cubicBezTo>
                      <a:pt x="1058" y="1482"/>
                      <a:pt x="1059" y="1484"/>
                      <a:pt x="1059" y="1484"/>
                    </a:cubicBezTo>
                    <a:cubicBezTo>
                      <a:pt x="1059" y="1484"/>
                      <a:pt x="1064" y="1470"/>
                      <a:pt x="1064" y="1470"/>
                    </a:cubicBezTo>
                    <a:cubicBezTo>
                      <a:pt x="1064" y="1470"/>
                      <a:pt x="1064" y="1471"/>
                      <a:pt x="1064" y="1471"/>
                    </a:cubicBezTo>
                    <a:cubicBezTo>
                      <a:pt x="1064" y="1471"/>
                      <a:pt x="1070" y="1493"/>
                      <a:pt x="1070" y="1493"/>
                    </a:cubicBezTo>
                    <a:cubicBezTo>
                      <a:pt x="1070" y="1493"/>
                      <a:pt x="1070" y="1493"/>
                      <a:pt x="1070" y="1493"/>
                    </a:cubicBezTo>
                    <a:cubicBezTo>
                      <a:pt x="1070" y="1493"/>
                      <a:pt x="1072" y="1494"/>
                      <a:pt x="1072" y="1494"/>
                    </a:cubicBezTo>
                    <a:cubicBezTo>
                      <a:pt x="1072" y="1494"/>
                      <a:pt x="1075" y="1494"/>
                      <a:pt x="1075" y="1494"/>
                    </a:cubicBezTo>
                    <a:cubicBezTo>
                      <a:pt x="1075" y="1494"/>
                      <a:pt x="1080" y="1487"/>
                      <a:pt x="1080" y="1487"/>
                    </a:cubicBezTo>
                    <a:cubicBezTo>
                      <a:pt x="1080" y="1487"/>
                      <a:pt x="1081" y="1489"/>
                      <a:pt x="1081" y="1489"/>
                    </a:cubicBezTo>
                    <a:cubicBezTo>
                      <a:pt x="1081" y="1489"/>
                      <a:pt x="1087" y="1498"/>
                      <a:pt x="1087" y="1498"/>
                    </a:cubicBezTo>
                    <a:cubicBezTo>
                      <a:pt x="1087" y="1498"/>
                      <a:pt x="1087" y="1498"/>
                      <a:pt x="1087" y="1498"/>
                    </a:cubicBezTo>
                    <a:cubicBezTo>
                      <a:pt x="1087" y="1498"/>
                      <a:pt x="1092" y="1499"/>
                      <a:pt x="1092" y="1499"/>
                    </a:cubicBezTo>
                    <a:cubicBezTo>
                      <a:pt x="1092" y="1499"/>
                      <a:pt x="1093" y="1499"/>
                      <a:pt x="1093" y="1499"/>
                    </a:cubicBezTo>
                    <a:cubicBezTo>
                      <a:pt x="1093" y="1499"/>
                      <a:pt x="1098" y="1499"/>
                      <a:pt x="1098" y="1499"/>
                    </a:cubicBezTo>
                    <a:cubicBezTo>
                      <a:pt x="1098" y="1499"/>
                      <a:pt x="1100" y="1499"/>
                      <a:pt x="1100" y="1499"/>
                    </a:cubicBezTo>
                    <a:cubicBezTo>
                      <a:pt x="1100" y="1499"/>
                      <a:pt x="1101" y="1500"/>
                      <a:pt x="1101" y="1500"/>
                    </a:cubicBezTo>
                    <a:cubicBezTo>
                      <a:pt x="1101" y="1500"/>
                      <a:pt x="1106" y="1500"/>
                      <a:pt x="1106" y="1500"/>
                    </a:cubicBezTo>
                    <a:cubicBezTo>
                      <a:pt x="1106" y="1500"/>
                      <a:pt x="1109" y="1499"/>
                      <a:pt x="1109" y="1499"/>
                    </a:cubicBezTo>
                    <a:cubicBezTo>
                      <a:pt x="1109" y="1499"/>
                      <a:pt x="1109" y="1500"/>
                      <a:pt x="1109" y="1500"/>
                    </a:cubicBezTo>
                    <a:cubicBezTo>
                      <a:pt x="1109" y="1500"/>
                      <a:pt x="1113" y="1500"/>
                      <a:pt x="1113" y="1500"/>
                    </a:cubicBezTo>
                    <a:cubicBezTo>
                      <a:pt x="1113" y="1500"/>
                      <a:pt x="1116" y="1500"/>
                      <a:pt x="1116" y="1500"/>
                    </a:cubicBezTo>
                    <a:cubicBezTo>
                      <a:pt x="1116" y="1500"/>
                      <a:pt x="1119" y="1500"/>
                      <a:pt x="1119" y="1500"/>
                    </a:cubicBezTo>
                    <a:cubicBezTo>
                      <a:pt x="1119" y="1500"/>
                      <a:pt x="1124" y="1500"/>
                      <a:pt x="1124" y="1500"/>
                    </a:cubicBezTo>
                    <a:cubicBezTo>
                      <a:pt x="1124" y="1500"/>
                      <a:pt x="1126" y="1500"/>
                      <a:pt x="1126" y="1500"/>
                    </a:cubicBezTo>
                    <a:cubicBezTo>
                      <a:pt x="1126" y="1500"/>
                      <a:pt x="1129" y="1500"/>
                      <a:pt x="1129" y="1500"/>
                    </a:cubicBezTo>
                    <a:cubicBezTo>
                      <a:pt x="1129" y="1500"/>
                      <a:pt x="1131" y="1500"/>
                      <a:pt x="1131" y="1500"/>
                    </a:cubicBezTo>
                    <a:cubicBezTo>
                      <a:pt x="1131" y="1500"/>
                      <a:pt x="1132" y="1500"/>
                      <a:pt x="1132" y="1500"/>
                    </a:cubicBezTo>
                    <a:cubicBezTo>
                      <a:pt x="1132" y="1500"/>
                      <a:pt x="1137" y="1500"/>
                      <a:pt x="1137" y="1500"/>
                    </a:cubicBezTo>
                    <a:cubicBezTo>
                      <a:pt x="1137" y="1500"/>
                      <a:pt x="1140" y="1499"/>
                      <a:pt x="1140" y="1499"/>
                    </a:cubicBezTo>
                    <a:cubicBezTo>
                      <a:pt x="1140" y="1499"/>
                      <a:pt x="1141" y="1500"/>
                      <a:pt x="1141" y="1500"/>
                    </a:cubicBezTo>
                    <a:cubicBezTo>
                      <a:pt x="1141" y="1500"/>
                      <a:pt x="1144" y="1499"/>
                      <a:pt x="1144" y="1499"/>
                    </a:cubicBezTo>
                    <a:cubicBezTo>
                      <a:pt x="1144" y="1499"/>
                      <a:pt x="1146" y="1500"/>
                      <a:pt x="1146" y="1500"/>
                    </a:cubicBezTo>
                    <a:cubicBezTo>
                      <a:pt x="1146" y="1500"/>
                      <a:pt x="1152" y="1500"/>
                      <a:pt x="1152" y="1500"/>
                    </a:cubicBezTo>
                    <a:cubicBezTo>
                      <a:pt x="1152" y="1500"/>
                      <a:pt x="1153" y="1499"/>
                      <a:pt x="1153" y="1499"/>
                    </a:cubicBezTo>
                    <a:cubicBezTo>
                      <a:pt x="1153" y="1499"/>
                      <a:pt x="1156" y="1499"/>
                      <a:pt x="1156" y="1499"/>
                    </a:cubicBezTo>
                    <a:cubicBezTo>
                      <a:pt x="1156" y="1499"/>
                      <a:pt x="1159" y="1500"/>
                      <a:pt x="1159" y="1500"/>
                    </a:cubicBezTo>
                    <a:cubicBezTo>
                      <a:pt x="1159" y="1500"/>
                      <a:pt x="1162" y="1500"/>
                      <a:pt x="1162" y="1500"/>
                    </a:cubicBezTo>
                    <a:cubicBezTo>
                      <a:pt x="1162" y="1500"/>
                      <a:pt x="1163" y="1500"/>
                      <a:pt x="1163" y="1500"/>
                    </a:cubicBezTo>
                    <a:cubicBezTo>
                      <a:pt x="1163" y="1500"/>
                      <a:pt x="1168" y="1500"/>
                      <a:pt x="1168" y="1500"/>
                    </a:cubicBezTo>
                    <a:cubicBezTo>
                      <a:pt x="1168" y="1500"/>
                      <a:pt x="1170" y="1500"/>
                      <a:pt x="1170" y="1500"/>
                    </a:cubicBezTo>
                    <a:cubicBezTo>
                      <a:pt x="1170" y="1500"/>
                      <a:pt x="1173" y="1500"/>
                      <a:pt x="1173" y="1500"/>
                    </a:cubicBezTo>
                    <a:cubicBezTo>
                      <a:pt x="1173" y="1500"/>
                      <a:pt x="1177" y="1501"/>
                      <a:pt x="1177" y="1501"/>
                    </a:cubicBezTo>
                    <a:cubicBezTo>
                      <a:pt x="1177" y="1501"/>
                      <a:pt x="1178" y="1501"/>
                      <a:pt x="1178" y="1501"/>
                    </a:cubicBezTo>
                    <a:cubicBezTo>
                      <a:pt x="1178" y="1501"/>
                      <a:pt x="1179" y="1501"/>
                      <a:pt x="1179" y="1501"/>
                    </a:cubicBezTo>
                    <a:cubicBezTo>
                      <a:pt x="1179" y="1501"/>
                      <a:pt x="1185" y="1501"/>
                      <a:pt x="1185" y="1501"/>
                    </a:cubicBezTo>
                    <a:cubicBezTo>
                      <a:pt x="1185" y="1501"/>
                      <a:pt x="1188" y="1501"/>
                      <a:pt x="1188" y="1501"/>
                    </a:cubicBezTo>
                    <a:cubicBezTo>
                      <a:pt x="1188" y="1501"/>
                      <a:pt x="1193" y="1501"/>
                      <a:pt x="1193" y="1501"/>
                    </a:cubicBezTo>
                    <a:cubicBezTo>
                      <a:pt x="1193" y="1501"/>
                      <a:pt x="1194" y="1501"/>
                      <a:pt x="1194" y="1501"/>
                    </a:cubicBezTo>
                    <a:cubicBezTo>
                      <a:pt x="1194" y="1501"/>
                      <a:pt x="1196" y="1501"/>
                      <a:pt x="1196" y="1501"/>
                    </a:cubicBezTo>
                    <a:cubicBezTo>
                      <a:pt x="1196" y="1501"/>
                      <a:pt x="1199" y="1501"/>
                      <a:pt x="1199" y="1501"/>
                    </a:cubicBezTo>
                    <a:cubicBezTo>
                      <a:pt x="1199" y="1501"/>
                      <a:pt x="1203" y="1501"/>
                      <a:pt x="1203" y="1501"/>
                    </a:cubicBezTo>
                    <a:cubicBezTo>
                      <a:pt x="1203" y="1501"/>
                      <a:pt x="1205" y="1501"/>
                      <a:pt x="1205" y="1501"/>
                    </a:cubicBezTo>
                    <a:cubicBezTo>
                      <a:pt x="1205" y="1501"/>
                      <a:pt x="1207" y="1501"/>
                      <a:pt x="1207" y="1501"/>
                    </a:cubicBezTo>
                    <a:cubicBezTo>
                      <a:pt x="1207" y="1501"/>
                      <a:pt x="1209" y="1501"/>
                      <a:pt x="1209" y="1501"/>
                    </a:cubicBezTo>
                    <a:cubicBezTo>
                      <a:pt x="1209" y="1501"/>
                      <a:pt x="1212" y="1501"/>
                      <a:pt x="1212" y="1501"/>
                    </a:cubicBezTo>
                    <a:cubicBezTo>
                      <a:pt x="1212" y="1501"/>
                      <a:pt x="1215" y="1501"/>
                      <a:pt x="1215" y="1501"/>
                    </a:cubicBezTo>
                    <a:cubicBezTo>
                      <a:pt x="1215" y="1501"/>
                      <a:pt x="1217" y="1501"/>
                      <a:pt x="1217" y="1501"/>
                    </a:cubicBezTo>
                    <a:cubicBezTo>
                      <a:pt x="1217" y="1501"/>
                      <a:pt x="1222" y="1501"/>
                      <a:pt x="1222" y="1501"/>
                    </a:cubicBezTo>
                    <a:cubicBezTo>
                      <a:pt x="1222" y="1501"/>
                      <a:pt x="1224" y="1501"/>
                      <a:pt x="1224" y="1501"/>
                    </a:cubicBezTo>
                    <a:cubicBezTo>
                      <a:pt x="1224" y="1501"/>
                      <a:pt x="1228" y="1501"/>
                      <a:pt x="1228" y="1501"/>
                    </a:cubicBezTo>
                    <a:cubicBezTo>
                      <a:pt x="1228" y="1501"/>
                      <a:pt x="1229" y="1501"/>
                      <a:pt x="1229" y="1501"/>
                    </a:cubicBezTo>
                    <a:cubicBezTo>
                      <a:pt x="1229" y="1501"/>
                      <a:pt x="1232" y="1501"/>
                      <a:pt x="1232" y="1501"/>
                    </a:cubicBezTo>
                    <a:cubicBezTo>
                      <a:pt x="1232" y="1501"/>
                      <a:pt x="1235" y="1501"/>
                      <a:pt x="1235" y="1501"/>
                    </a:cubicBezTo>
                    <a:cubicBezTo>
                      <a:pt x="1235" y="1501"/>
                      <a:pt x="1236" y="1501"/>
                      <a:pt x="1236" y="1501"/>
                    </a:cubicBezTo>
                    <a:cubicBezTo>
                      <a:pt x="1236" y="1501"/>
                      <a:pt x="1241" y="1501"/>
                      <a:pt x="1241" y="1501"/>
                    </a:cubicBezTo>
                    <a:cubicBezTo>
                      <a:pt x="1241" y="1501"/>
                      <a:pt x="1242" y="1502"/>
                      <a:pt x="1242" y="1502"/>
                    </a:cubicBezTo>
                    <a:cubicBezTo>
                      <a:pt x="1242" y="1502"/>
                      <a:pt x="1245" y="1501"/>
                      <a:pt x="1245" y="1501"/>
                    </a:cubicBezTo>
                    <a:cubicBezTo>
                      <a:pt x="1245" y="1501"/>
                      <a:pt x="1247" y="1501"/>
                      <a:pt x="1247" y="1501"/>
                    </a:cubicBezTo>
                    <a:cubicBezTo>
                      <a:pt x="1247" y="1501"/>
                      <a:pt x="1252" y="1501"/>
                      <a:pt x="1252" y="1501"/>
                    </a:cubicBezTo>
                    <a:cubicBezTo>
                      <a:pt x="1252" y="1501"/>
                      <a:pt x="1253" y="1501"/>
                      <a:pt x="1253" y="1501"/>
                    </a:cubicBezTo>
                    <a:cubicBezTo>
                      <a:pt x="1253" y="1501"/>
                      <a:pt x="1258" y="1501"/>
                      <a:pt x="1258" y="1501"/>
                    </a:cubicBezTo>
                    <a:cubicBezTo>
                      <a:pt x="1258" y="1501"/>
                      <a:pt x="1260" y="1501"/>
                      <a:pt x="1260" y="1501"/>
                    </a:cubicBezTo>
                    <a:cubicBezTo>
                      <a:pt x="1260" y="1501"/>
                      <a:pt x="1262" y="1501"/>
                      <a:pt x="1262" y="1501"/>
                    </a:cubicBezTo>
                    <a:cubicBezTo>
                      <a:pt x="1262" y="1501"/>
                      <a:pt x="1266" y="1501"/>
                      <a:pt x="1266" y="1501"/>
                    </a:cubicBezTo>
                    <a:cubicBezTo>
                      <a:pt x="1266" y="1501"/>
                      <a:pt x="1268" y="1501"/>
                      <a:pt x="1268" y="1501"/>
                    </a:cubicBezTo>
                    <a:cubicBezTo>
                      <a:pt x="1268" y="1501"/>
                      <a:pt x="1273" y="1500"/>
                      <a:pt x="1273" y="1500"/>
                    </a:cubicBezTo>
                    <a:cubicBezTo>
                      <a:pt x="1273" y="1500"/>
                      <a:pt x="1273" y="1500"/>
                      <a:pt x="1273" y="1500"/>
                    </a:cubicBezTo>
                    <a:cubicBezTo>
                      <a:pt x="1273" y="1500"/>
                      <a:pt x="1279" y="1499"/>
                      <a:pt x="1279" y="1499"/>
                    </a:cubicBezTo>
                    <a:cubicBezTo>
                      <a:pt x="1279" y="1499"/>
                      <a:pt x="1279" y="1500"/>
                      <a:pt x="1279" y="1500"/>
                    </a:cubicBezTo>
                    <a:cubicBezTo>
                      <a:pt x="1279" y="1500"/>
                      <a:pt x="1285" y="1498"/>
                      <a:pt x="1285" y="1498"/>
                    </a:cubicBezTo>
                    <a:cubicBezTo>
                      <a:pt x="1285" y="1498"/>
                      <a:pt x="1285" y="1498"/>
                      <a:pt x="1285" y="1498"/>
                    </a:cubicBezTo>
                    <a:cubicBezTo>
                      <a:pt x="1285" y="1498"/>
                      <a:pt x="1290" y="1488"/>
                      <a:pt x="1290" y="1488"/>
                    </a:cubicBezTo>
                    <a:cubicBezTo>
                      <a:pt x="1290" y="1488"/>
                      <a:pt x="1290" y="1487"/>
                      <a:pt x="1290" y="1487"/>
                    </a:cubicBezTo>
                    <a:cubicBezTo>
                      <a:pt x="1290" y="1487"/>
                      <a:pt x="1296" y="1459"/>
                      <a:pt x="1296" y="1459"/>
                    </a:cubicBezTo>
                    <a:cubicBezTo>
                      <a:pt x="1296" y="1459"/>
                      <a:pt x="1296" y="1458"/>
                      <a:pt x="1296" y="1458"/>
                    </a:cubicBezTo>
                    <a:cubicBezTo>
                      <a:pt x="1296" y="1458"/>
                      <a:pt x="1301" y="1486"/>
                      <a:pt x="1301" y="1486"/>
                    </a:cubicBezTo>
                    <a:cubicBezTo>
                      <a:pt x="1301" y="1486"/>
                      <a:pt x="1303" y="1488"/>
                      <a:pt x="1303" y="1488"/>
                    </a:cubicBezTo>
                    <a:cubicBezTo>
                      <a:pt x="1303" y="1488"/>
                      <a:pt x="1307" y="1481"/>
                      <a:pt x="1307" y="1481"/>
                    </a:cubicBezTo>
                    <a:cubicBezTo>
                      <a:pt x="1307" y="1481"/>
                      <a:pt x="1309" y="1480"/>
                      <a:pt x="1309" y="1480"/>
                    </a:cubicBezTo>
                    <a:cubicBezTo>
                      <a:pt x="1309" y="1480"/>
                      <a:pt x="1313" y="1493"/>
                      <a:pt x="1313" y="1493"/>
                    </a:cubicBezTo>
                    <a:cubicBezTo>
                      <a:pt x="1313" y="1493"/>
                      <a:pt x="1313" y="1493"/>
                      <a:pt x="1313" y="1493"/>
                    </a:cubicBezTo>
                    <a:cubicBezTo>
                      <a:pt x="1313" y="1493"/>
                      <a:pt x="1319" y="1499"/>
                      <a:pt x="1319" y="1499"/>
                    </a:cubicBezTo>
                    <a:cubicBezTo>
                      <a:pt x="1319" y="1499"/>
                      <a:pt x="1319" y="1499"/>
                      <a:pt x="1319" y="1499"/>
                    </a:cubicBezTo>
                    <a:cubicBezTo>
                      <a:pt x="1319" y="1499"/>
                      <a:pt x="1324" y="1500"/>
                      <a:pt x="1324" y="1500"/>
                    </a:cubicBezTo>
                    <a:cubicBezTo>
                      <a:pt x="1324" y="1500"/>
                      <a:pt x="1327" y="1500"/>
                      <a:pt x="1327" y="1500"/>
                    </a:cubicBezTo>
                    <a:cubicBezTo>
                      <a:pt x="1327" y="1500"/>
                      <a:pt x="1329" y="1501"/>
                      <a:pt x="1329" y="1501"/>
                    </a:cubicBezTo>
                    <a:cubicBezTo>
                      <a:pt x="1329" y="1501"/>
                      <a:pt x="1330" y="1501"/>
                      <a:pt x="1330" y="1501"/>
                    </a:cubicBezTo>
                    <a:cubicBezTo>
                      <a:pt x="1330" y="1501"/>
                      <a:pt x="1334" y="1501"/>
                      <a:pt x="1334" y="1501"/>
                    </a:cubicBezTo>
                    <a:cubicBezTo>
                      <a:pt x="1334" y="1501"/>
                      <a:pt x="1337" y="1501"/>
                      <a:pt x="1337" y="1501"/>
                    </a:cubicBezTo>
                    <a:cubicBezTo>
                      <a:pt x="1337" y="1501"/>
                      <a:pt x="1341" y="1501"/>
                      <a:pt x="1341" y="1501"/>
                    </a:cubicBezTo>
                    <a:cubicBezTo>
                      <a:pt x="1341" y="1501"/>
                      <a:pt x="1345" y="1501"/>
                      <a:pt x="1345" y="1501"/>
                    </a:cubicBezTo>
                    <a:cubicBezTo>
                      <a:pt x="1345" y="1501"/>
                      <a:pt x="1347" y="1501"/>
                      <a:pt x="1347" y="1501"/>
                    </a:cubicBezTo>
                    <a:cubicBezTo>
                      <a:pt x="1347" y="1501"/>
                      <a:pt x="1347" y="1501"/>
                      <a:pt x="1347" y="1501"/>
                    </a:cubicBezTo>
                    <a:cubicBezTo>
                      <a:pt x="1347" y="1501"/>
                      <a:pt x="1348" y="1501"/>
                      <a:pt x="1348" y="1501"/>
                    </a:cubicBezTo>
                    <a:cubicBezTo>
                      <a:pt x="1348" y="1501"/>
                      <a:pt x="1354" y="1501"/>
                      <a:pt x="1354" y="1501"/>
                    </a:cubicBezTo>
                    <a:cubicBezTo>
                      <a:pt x="1354" y="1501"/>
                      <a:pt x="1357" y="1502"/>
                      <a:pt x="1357" y="1502"/>
                    </a:cubicBezTo>
                    <a:cubicBezTo>
                      <a:pt x="1357" y="1502"/>
                      <a:pt x="1361" y="1501"/>
                      <a:pt x="1361" y="1501"/>
                    </a:cubicBezTo>
                    <a:cubicBezTo>
                      <a:pt x="1361" y="1501"/>
                      <a:pt x="1362" y="1502"/>
                      <a:pt x="1362" y="1502"/>
                    </a:cubicBezTo>
                    <a:cubicBezTo>
                      <a:pt x="1362" y="1502"/>
                      <a:pt x="1364" y="1501"/>
                      <a:pt x="1364" y="1501"/>
                    </a:cubicBezTo>
                    <a:cubicBezTo>
                      <a:pt x="1364" y="1501"/>
                      <a:pt x="1366" y="1501"/>
                      <a:pt x="1366" y="1501"/>
                    </a:cubicBezTo>
                    <a:cubicBezTo>
                      <a:pt x="1366" y="1501"/>
                      <a:pt x="1374" y="1502"/>
                      <a:pt x="1374" y="1502"/>
                    </a:cubicBezTo>
                    <a:cubicBezTo>
                      <a:pt x="1374" y="1502"/>
                      <a:pt x="1375" y="1501"/>
                      <a:pt x="1375" y="1501"/>
                    </a:cubicBezTo>
                    <a:cubicBezTo>
                      <a:pt x="1375" y="1501"/>
                      <a:pt x="1375" y="1501"/>
                      <a:pt x="1375" y="1501"/>
                    </a:cubicBezTo>
                    <a:cubicBezTo>
                      <a:pt x="1375" y="1501"/>
                      <a:pt x="1381" y="1502"/>
                      <a:pt x="1381" y="1502"/>
                    </a:cubicBezTo>
                    <a:cubicBezTo>
                      <a:pt x="1381" y="1502"/>
                      <a:pt x="1381" y="1502"/>
                      <a:pt x="1381" y="1502"/>
                    </a:cubicBezTo>
                    <a:cubicBezTo>
                      <a:pt x="1381" y="1502"/>
                      <a:pt x="1382" y="1501"/>
                      <a:pt x="1382" y="1501"/>
                    </a:cubicBezTo>
                    <a:cubicBezTo>
                      <a:pt x="1382" y="1501"/>
                      <a:pt x="1391" y="1501"/>
                      <a:pt x="1391" y="1501"/>
                    </a:cubicBezTo>
                    <a:cubicBezTo>
                      <a:pt x="1391" y="1501"/>
                      <a:pt x="1392" y="1502"/>
                      <a:pt x="1392" y="1502"/>
                    </a:cubicBezTo>
                    <a:cubicBezTo>
                      <a:pt x="1392" y="1502"/>
                      <a:pt x="1392" y="1502"/>
                      <a:pt x="1392" y="1502"/>
                    </a:cubicBezTo>
                    <a:cubicBezTo>
                      <a:pt x="1392" y="1502"/>
                      <a:pt x="1397" y="1501"/>
                      <a:pt x="1397" y="1501"/>
                    </a:cubicBezTo>
                    <a:cubicBezTo>
                      <a:pt x="1397" y="1501"/>
                      <a:pt x="1399" y="1502"/>
                      <a:pt x="1399" y="1502"/>
                    </a:cubicBezTo>
                    <a:cubicBezTo>
                      <a:pt x="1399" y="1502"/>
                      <a:pt x="1401" y="1501"/>
                      <a:pt x="1401" y="1501"/>
                    </a:cubicBezTo>
                    <a:cubicBezTo>
                      <a:pt x="1401" y="1501"/>
                      <a:pt x="1407" y="1502"/>
                      <a:pt x="1407" y="1502"/>
                    </a:cubicBezTo>
                    <a:cubicBezTo>
                      <a:pt x="1407" y="1502"/>
                      <a:pt x="1409" y="1501"/>
                      <a:pt x="1409" y="1501"/>
                    </a:cubicBezTo>
                    <a:cubicBezTo>
                      <a:pt x="1409" y="1501"/>
                      <a:pt x="1412" y="1502"/>
                      <a:pt x="1412" y="1502"/>
                    </a:cubicBezTo>
                    <a:cubicBezTo>
                      <a:pt x="1412" y="1502"/>
                      <a:pt x="1414" y="1501"/>
                      <a:pt x="1414" y="1501"/>
                    </a:cubicBezTo>
                    <a:cubicBezTo>
                      <a:pt x="1414" y="1501"/>
                      <a:pt x="1416" y="1501"/>
                      <a:pt x="1416" y="1501"/>
                    </a:cubicBezTo>
                    <a:cubicBezTo>
                      <a:pt x="1416" y="1501"/>
                      <a:pt x="1420" y="1502"/>
                      <a:pt x="1420" y="1502"/>
                    </a:cubicBezTo>
                    <a:cubicBezTo>
                      <a:pt x="1420" y="1502"/>
                      <a:pt x="1422" y="1502"/>
                      <a:pt x="1422" y="1502"/>
                    </a:cubicBezTo>
                    <a:cubicBezTo>
                      <a:pt x="1422" y="1502"/>
                      <a:pt x="1424" y="1502"/>
                      <a:pt x="1424" y="1502"/>
                    </a:cubicBezTo>
                    <a:cubicBezTo>
                      <a:pt x="1424" y="1502"/>
                      <a:pt x="1427" y="1502"/>
                      <a:pt x="1427" y="1502"/>
                    </a:cubicBezTo>
                    <a:cubicBezTo>
                      <a:pt x="1427" y="1502"/>
                      <a:pt x="1431" y="1501"/>
                      <a:pt x="1431" y="1501"/>
                    </a:cubicBezTo>
                    <a:cubicBezTo>
                      <a:pt x="1431" y="1501"/>
                      <a:pt x="1432" y="1502"/>
                      <a:pt x="1432" y="1502"/>
                    </a:cubicBezTo>
                    <a:cubicBezTo>
                      <a:pt x="1432" y="1502"/>
                      <a:pt x="1436" y="1501"/>
                      <a:pt x="1436" y="1501"/>
                    </a:cubicBezTo>
                    <a:cubicBezTo>
                      <a:pt x="1436" y="1501"/>
                      <a:pt x="1440" y="1502"/>
                      <a:pt x="1440" y="1502"/>
                    </a:cubicBezTo>
                    <a:cubicBezTo>
                      <a:pt x="1440" y="1502"/>
                      <a:pt x="1442" y="1501"/>
                      <a:pt x="1442" y="1501"/>
                    </a:cubicBezTo>
                    <a:cubicBezTo>
                      <a:pt x="1442" y="1501"/>
                      <a:pt x="1448" y="1501"/>
                      <a:pt x="1448" y="1501"/>
                    </a:cubicBezTo>
                    <a:cubicBezTo>
                      <a:pt x="1448" y="1501"/>
                      <a:pt x="1449" y="1501"/>
                      <a:pt x="1449" y="1501"/>
                    </a:cubicBezTo>
                    <a:cubicBezTo>
                      <a:pt x="1449" y="1501"/>
                      <a:pt x="1449" y="1501"/>
                      <a:pt x="1449" y="1501"/>
                    </a:cubicBezTo>
                    <a:cubicBezTo>
                      <a:pt x="1449" y="1501"/>
                      <a:pt x="1450" y="1502"/>
                      <a:pt x="1450" y="1502"/>
                    </a:cubicBezTo>
                    <a:cubicBezTo>
                      <a:pt x="1450" y="1502"/>
                      <a:pt x="1457" y="1501"/>
                      <a:pt x="1457" y="1501"/>
                    </a:cubicBezTo>
                    <a:cubicBezTo>
                      <a:pt x="1457" y="1501"/>
                      <a:pt x="1459" y="1502"/>
                      <a:pt x="1459" y="1502"/>
                    </a:cubicBezTo>
                    <a:cubicBezTo>
                      <a:pt x="1459" y="1502"/>
                      <a:pt x="1462" y="1501"/>
                      <a:pt x="1462" y="1501"/>
                    </a:cubicBezTo>
                    <a:cubicBezTo>
                      <a:pt x="1462" y="1501"/>
                      <a:pt x="1463" y="1502"/>
                      <a:pt x="1463" y="1502"/>
                    </a:cubicBezTo>
                    <a:cubicBezTo>
                      <a:pt x="1463" y="1502"/>
                      <a:pt x="1466" y="1502"/>
                      <a:pt x="1466" y="1502"/>
                    </a:cubicBezTo>
                    <a:cubicBezTo>
                      <a:pt x="1466" y="1502"/>
                      <a:pt x="1468" y="1502"/>
                      <a:pt x="1468" y="1502"/>
                    </a:cubicBezTo>
                    <a:cubicBezTo>
                      <a:pt x="1468" y="1502"/>
                      <a:pt x="1471" y="1502"/>
                      <a:pt x="1471" y="1502"/>
                    </a:cubicBezTo>
                    <a:cubicBezTo>
                      <a:pt x="1471" y="1502"/>
                      <a:pt x="1473" y="1502"/>
                      <a:pt x="1473" y="1502"/>
                    </a:cubicBezTo>
                    <a:cubicBezTo>
                      <a:pt x="1473" y="1502"/>
                      <a:pt x="1481" y="1502"/>
                      <a:pt x="1481" y="1502"/>
                    </a:cubicBezTo>
                    <a:cubicBezTo>
                      <a:pt x="1481" y="1502"/>
                      <a:pt x="1482" y="1502"/>
                      <a:pt x="1482" y="1502"/>
                    </a:cubicBezTo>
                    <a:cubicBezTo>
                      <a:pt x="1482" y="1502"/>
                      <a:pt x="1486" y="1502"/>
                      <a:pt x="1486" y="1502"/>
                    </a:cubicBezTo>
                    <a:cubicBezTo>
                      <a:pt x="1486" y="1502"/>
                      <a:pt x="1487" y="1502"/>
                      <a:pt x="1487" y="1502"/>
                    </a:cubicBezTo>
                    <a:cubicBezTo>
                      <a:pt x="1487" y="1502"/>
                      <a:pt x="1491" y="1502"/>
                      <a:pt x="1491" y="1502"/>
                    </a:cubicBezTo>
                    <a:cubicBezTo>
                      <a:pt x="1491" y="1502"/>
                      <a:pt x="1493" y="1502"/>
                      <a:pt x="1493" y="1502"/>
                    </a:cubicBezTo>
                    <a:cubicBezTo>
                      <a:pt x="1493" y="1502"/>
                      <a:pt x="1497" y="1502"/>
                      <a:pt x="1497" y="1502"/>
                    </a:cubicBezTo>
                    <a:cubicBezTo>
                      <a:pt x="1497" y="1502"/>
                      <a:pt x="1499" y="1502"/>
                      <a:pt x="1499" y="1502"/>
                    </a:cubicBezTo>
                    <a:cubicBezTo>
                      <a:pt x="1499" y="1502"/>
                      <a:pt x="1500" y="1501"/>
                      <a:pt x="1500" y="1501"/>
                    </a:cubicBezTo>
                    <a:cubicBezTo>
                      <a:pt x="1500" y="1501"/>
                      <a:pt x="1505" y="1502"/>
                      <a:pt x="1505" y="1502"/>
                    </a:cubicBezTo>
                    <a:cubicBezTo>
                      <a:pt x="1505" y="1502"/>
                      <a:pt x="1506" y="1502"/>
                      <a:pt x="1506" y="1502"/>
                    </a:cubicBezTo>
                    <a:cubicBezTo>
                      <a:pt x="1506" y="1502"/>
                      <a:pt x="1510" y="1502"/>
                      <a:pt x="1510" y="1502"/>
                    </a:cubicBezTo>
                    <a:cubicBezTo>
                      <a:pt x="1510" y="1502"/>
                      <a:pt x="1512" y="1502"/>
                      <a:pt x="1512" y="1502"/>
                    </a:cubicBezTo>
                    <a:cubicBezTo>
                      <a:pt x="1512" y="1502"/>
                      <a:pt x="1514" y="1502"/>
                      <a:pt x="1514" y="1502"/>
                    </a:cubicBezTo>
                    <a:cubicBezTo>
                      <a:pt x="1514" y="1502"/>
                      <a:pt x="1519" y="1502"/>
                      <a:pt x="1519" y="1502"/>
                    </a:cubicBezTo>
                    <a:cubicBezTo>
                      <a:pt x="1519" y="1502"/>
                      <a:pt x="1522" y="1502"/>
                      <a:pt x="1522" y="1502"/>
                    </a:cubicBezTo>
                    <a:cubicBezTo>
                      <a:pt x="1522" y="1502"/>
                      <a:pt x="1525" y="1502"/>
                      <a:pt x="1525" y="1502"/>
                    </a:cubicBezTo>
                    <a:cubicBezTo>
                      <a:pt x="1525" y="1502"/>
                      <a:pt x="1527" y="1502"/>
                      <a:pt x="1527" y="1502"/>
                    </a:cubicBezTo>
                    <a:cubicBezTo>
                      <a:pt x="1527" y="1502"/>
                      <a:pt x="1530" y="1502"/>
                      <a:pt x="1530" y="1502"/>
                    </a:cubicBezTo>
                    <a:cubicBezTo>
                      <a:pt x="1530" y="1502"/>
                      <a:pt x="1533" y="1501"/>
                      <a:pt x="1533" y="1501"/>
                    </a:cubicBezTo>
                    <a:cubicBezTo>
                      <a:pt x="1533" y="1501"/>
                      <a:pt x="1534" y="1501"/>
                      <a:pt x="1534" y="1501"/>
                    </a:cubicBezTo>
                    <a:cubicBezTo>
                      <a:pt x="1534" y="1501"/>
                      <a:pt x="1536" y="1502"/>
                      <a:pt x="1536" y="1502"/>
                    </a:cubicBezTo>
                    <a:cubicBezTo>
                      <a:pt x="1536" y="1502"/>
                      <a:pt x="1539" y="1502"/>
                      <a:pt x="1539" y="1502"/>
                    </a:cubicBezTo>
                    <a:cubicBezTo>
                      <a:pt x="1539" y="1502"/>
                      <a:pt x="1541" y="1502"/>
                      <a:pt x="1541" y="1502"/>
                    </a:cubicBezTo>
                    <a:cubicBezTo>
                      <a:pt x="1541" y="1502"/>
                      <a:pt x="1547" y="1502"/>
                      <a:pt x="1547" y="1502"/>
                    </a:cubicBezTo>
                    <a:cubicBezTo>
                      <a:pt x="1547" y="1502"/>
                      <a:pt x="1548" y="1502"/>
                      <a:pt x="1548" y="1502"/>
                    </a:cubicBezTo>
                    <a:cubicBezTo>
                      <a:pt x="1548" y="1502"/>
                      <a:pt x="1551" y="1502"/>
                      <a:pt x="1551" y="1502"/>
                    </a:cubicBezTo>
                    <a:cubicBezTo>
                      <a:pt x="1551" y="1502"/>
                      <a:pt x="1556" y="1502"/>
                      <a:pt x="1556" y="1502"/>
                    </a:cubicBezTo>
                    <a:cubicBezTo>
                      <a:pt x="1556" y="1502"/>
                      <a:pt x="1556" y="1502"/>
                      <a:pt x="1556" y="1502"/>
                    </a:cubicBezTo>
                    <a:cubicBezTo>
                      <a:pt x="1556" y="1502"/>
                      <a:pt x="1558" y="1502"/>
                      <a:pt x="1558" y="1502"/>
                    </a:cubicBezTo>
                    <a:cubicBezTo>
                      <a:pt x="1558" y="1502"/>
                      <a:pt x="1563" y="1502"/>
                      <a:pt x="1563" y="1502"/>
                    </a:cubicBezTo>
                    <a:cubicBezTo>
                      <a:pt x="1563" y="1502"/>
                      <a:pt x="1565" y="1502"/>
                      <a:pt x="1565" y="1502"/>
                    </a:cubicBezTo>
                    <a:cubicBezTo>
                      <a:pt x="1565" y="1502"/>
                      <a:pt x="1569" y="1502"/>
                      <a:pt x="1569" y="1502"/>
                    </a:cubicBezTo>
                    <a:cubicBezTo>
                      <a:pt x="1569" y="1502"/>
                      <a:pt x="1573" y="1502"/>
                      <a:pt x="1573" y="1502"/>
                    </a:cubicBezTo>
                    <a:cubicBezTo>
                      <a:pt x="1573" y="1502"/>
                      <a:pt x="1574" y="1502"/>
                      <a:pt x="1574" y="1502"/>
                    </a:cubicBezTo>
                    <a:cubicBezTo>
                      <a:pt x="1574" y="1502"/>
                      <a:pt x="1575" y="1502"/>
                      <a:pt x="1575" y="1502"/>
                    </a:cubicBezTo>
                    <a:cubicBezTo>
                      <a:pt x="1575" y="1502"/>
                      <a:pt x="1579" y="1502"/>
                      <a:pt x="1579" y="1502"/>
                    </a:cubicBezTo>
                    <a:cubicBezTo>
                      <a:pt x="1579" y="1502"/>
                      <a:pt x="1581" y="1502"/>
                      <a:pt x="1581" y="1502"/>
                    </a:cubicBezTo>
                    <a:cubicBezTo>
                      <a:pt x="1581" y="1502"/>
                      <a:pt x="1584" y="1502"/>
                      <a:pt x="1584" y="1502"/>
                    </a:cubicBezTo>
                    <a:cubicBezTo>
                      <a:pt x="1584" y="1502"/>
                      <a:pt x="1585" y="1502"/>
                      <a:pt x="1585" y="1502"/>
                    </a:cubicBezTo>
                    <a:cubicBezTo>
                      <a:pt x="1585" y="1502"/>
                      <a:pt x="1591" y="1502"/>
                      <a:pt x="1591" y="1502"/>
                    </a:cubicBezTo>
                    <a:cubicBezTo>
                      <a:pt x="1591" y="1502"/>
                      <a:pt x="1595" y="1502"/>
                      <a:pt x="1595" y="1502"/>
                    </a:cubicBezTo>
                    <a:cubicBezTo>
                      <a:pt x="1595" y="1502"/>
                      <a:pt x="1596" y="1502"/>
                      <a:pt x="1596" y="1502"/>
                    </a:cubicBezTo>
                    <a:cubicBezTo>
                      <a:pt x="1596" y="1502"/>
                      <a:pt x="1601" y="1502"/>
                      <a:pt x="1601" y="1502"/>
                    </a:cubicBezTo>
                    <a:cubicBezTo>
                      <a:pt x="1601" y="1502"/>
                      <a:pt x="1603" y="1502"/>
                      <a:pt x="1603" y="1502"/>
                    </a:cubicBezTo>
                    <a:cubicBezTo>
                      <a:pt x="1603" y="1502"/>
                      <a:pt x="1605" y="1502"/>
                      <a:pt x="1605" y="1502"/>
                    </a:cubicBezTo>
                    <a:cubicBezTo>
                      <a:pt x="1605" y="1502"/>
                      <a:pt x="1609" y="1502"/>
                      <a:pt x="1609" y="1502"/>
                    </a:cubicBezTo>
                    <a:cubicBezTo>
                      <a:pt x="1609" y="1502"/>
                      <a:pt x="1610" y="1502"/>
                      <a:pt x="1610" y="1502"/>
                    </a:cubicBezTo>
                    <a:cubicBezTo>
                      <a:pt x="1610" y="1502"/>
                      <a:pt x="1614" y="1502"/>
                      <a:pt x="1614" y="1502"/>
                    </a:cubicBezTo>
                    <a:cubicBezTo>
                      <a:pt x="1614" y="1502"/>
                      <a:pt x="1615" y="1502"/>
                      <a:pt x="1615" y="1502"/>
                    </a:cubicBezTo>
                    <a:cubicBezTo>
                      <a:pt x="1615" y="1502"/>
                      <a:pt x="1618" y="1502"/>
                      <a:pt x="1618" y="1502"/>
                    </a:cubicBezTo>
                    <a:cubicBezTo>
                      <a:pt x="1618" y="1502"/>
                      <a:pt x="1620" y="1502"/>
                      <a:pt x="1620" y="1502"/>
                    </a:cubicBezTo>
                    <a:cubicBezTo>
                      <a:pt x="1620" y="1502"/>
                      <a:pt x="1627" y="1502"/>
                      <a:pt x="1627" y="1502"/>
                    </a:cubicBezTo>
                    <a:cubicBezTo>
                      <a:pt x="1627" y="1502"/>
                      <a:pt x="1629" y="1502"/>
                      <a:pt x="1629" y="1502"/>
                    </a:cubicBezTo>
                    <a:cubicBezTo>
                      <a:pt x="1629" y="1502"/>
                      <a:pt x="1632" y="1502"/>
                      <a:pt x="1632" y="1502"/>
                    </a:cubicBezTo>
                    <a:cubicBezTo>
                      <a:pt x="1632" y="1502"/>
                      <a:pt x="1633" y="1502"/>
                      <a:pt x="1633" y="1502"/>
                    </a:cubicBezTo>
                    <a:cubicBezTo>
                      <a:pt x="1633" y="1502"/>
                      <a:pt x="1636" y="1502"/>
                      <a:pt x="1636" y="1502"/>
                    </a:cubicBezTo>
                    <a:cubicBezTo>
                      <a:pt x="1636" y="1502"/>
                      <a:pt x="1640" y="1502"/>
                      <a:pt x="1640" y="1502"/>
                    </a:cubicBezTo>
                    <a:cubicBezTo>
                      <a:pt x="1640" y="1502"/>
                      <a:pt x="1645" y="1502"/>
                      <a:pt x="1645" y="1502"/>
                    </a:cubicBezTo>
                    <a:cubicBezTo>
                      <a:pt x="1645" y="1502"/>
                      <a:pt x="1646" y="1502"/>
                      <a:pt x="1646" y="1502"/>
                    </a:cubicBezTo>
                    <a:cubicBezTo>
                      <a:pt x="1646" y="1502"/>
                      <a:pt x="1647" y="1502"/>
                      <a:pt x="1647" y="1502"/>
                    </a:cubicBezTo>
                    <a:cubicBezTo>
                      <a:pt x="1647" y="1502"/>
                      <a:pt x="1651" y="1502"/>
                      <a:pt x="1651" y="1502"/>
                    </a:cubicBezTo>
                    <a:cubicBezTo>
                      <a:pt x="1651" y="1502"/>
                      <a:pt x="1655" y="1502"/>
                      <a:pt x="1655" y="1502"/>
                    </a:cubicBezTo>
                    <a:cubicBezTo>
                      <a:pt x="1655" y="1502"/>
                      <a:pt x="1656" y="1502"/>
                      <a:pt x="1656" y="1502"/>
                    </a:cubicBezTo>
                    <a:cubicBezTo>
                      <a:pt x="1656" y="1502"/>
                      <a:pt x="1661" y="1502"/>
                      <a:pt x="1661" y="1502"/>
                    </a:cubicBezTo>
                    <a:cubicBezTo>
                      <a:pt x="1661" y="1502"/>
                      <a:pt x="1664" y="1502"/>
                      <a:pt x="1664" y="1502"/>
                    </a:cubicBezTo>
                    <a:cubicBezTo>
                      <a:pt x="1664" y="1502"/>
                      <a:pt x="1664" y="1502"/>
                      <a:pt x="1664" y="1502"/>
                    </a:cubicBezTo>
                    <a:cubicBezTo>
                      <a:pt x="1664" y="1502"/>
                      <a:pt x="1666" y="1502"/>
                      <a:pt x="1666" y="1502"/>
                    </a:cubicBezTo>
                    <a:cubicBezTo>
                      <a:pt x="1666" y="1502"/>
                      <a:pt x="1670" y="1502"/>
                      <a:pt x="1670" y="1502"/>
                    </a:cubicBezTo>
                    <a:cubicBezTo>
                      <a:pt x="1670" y="1502"/>
                      <a:pt x="1672" y="1502"/>
                      <a:pt x="1672" y="1502"/>
                    </a:cubicBezTo>
                    <a:cubicBezTo>
                      <a:pt x="1672" y="1502"/>
                      <a:pt x="1675" y="1502"/>
                      <a:pt x="1675" y="1502"/>
                    </a:cubicBezTo>
                    <a:cubicBezTo>
                      <a:pt x="1675" y="1502"/>
                      <a:pt x="1677" y="1502"/>
                      <a:pt x="1677" y="1502"/>
                    </a:cubicBezTo>
                    <a:cubicBezTo>
                      <a:pt x="1677" y="1502"/>
                      <a:pt x="1681" y="1502"/>
                      <a:pt x="1681" y="1502"/>
                    </a:cubicBezTo>
                    <a:cubicBezTo>
                      <a:pt x="1681" y="1502"/>
                      <a:pt x="1683" y="1502"/>
                      <a:pt x="1683" y="1502"/>
                    </a:cubicBezTo>
                    <a:cubicBezTo>
                      <a:pt x="1683" y="1502"/>
                      <a:pt x="1687" y="1502"/>
                      <a:pt x="1687" y="1502"/>
                    </a:cubicBezTo>
                    <a:cubicBezTo>
                      <a:pt x="1687" y="1502"/>
                      <a:pt x="1691" y="1502"/>
                      <a:pt x="1691" y="1502"/>
                    </a:cubicBezTo>
                    <a:cubicBezTo>
                      <a:pt x="1691" y="1502"/>
                      <a:pt x="1695" y="1502"/>
                      <a:pt x="1695" y="1502"/>
                    </a:cubicBezTo>
                    <a:cubicBezTo>
                      <a:pt x="1695" y="1502"/>
                      <a:pt x="1697" y="1502"/>
                      <a:pt x="1697" y="1502"/>
                    </a:cubicBezTo>
                    <a:cubicBezTo>
                      <a:pt x="1697" y="1502"/>
                      <a:pt x="1699" y="1502"/>
                      <a:pt x="1699" y="1502"/>
                    </a:cubicBezTo>
                    <a:cubicBezTo>
                      <a:pt x="1699" y="1502"/>
                      <a:pt x="1701" y="1502"/>
                      <a:pt x="1701" y="1502"/>
                    </a:cubicBezTo>
                    <a:cubicBezTo>
                      <a:pt x="1701" y="1502"/>
                      <a:pt x="1704" y="1502"/>
                      <a:pt x="1704" y="1502"/>
                    </a:cubicBezTo>
                    <a:cubicBezTo>
                      <a:pt x="1704" y="1502"/>
                      <a:pt x="1709" y="1502"/>
                      <a:pt x="1709" y="1502"/>
                    </a:cubicBezTo>
                    <a:cubicBezTo>
                      <a:pt x="1709" y="1502"/>
                      <a:pt x="1709" y="1502"/>
                      <a:pt x="1709" y="1502"/>
                    </a:cubicBezTo>
                    <a:cubicBezTo>
                      <a:pt x="1709" y="1502"/>
                      <a:pt x="1714" y="1502"/>
                      <a:pt x="1714" y="1502"/>
                    </a:cubicBezTo>
                    <a:cubicBezTo>
                      <a:pt x="1714" y="1502"/>
                      <a:pt x="1715" y="1502"/>
                      <a:pt x="1715" y="1502"/>
                    </a:cubicBezTo>
                    <a:cubicBezTo>
                      <a:pt x="1715" y="1502"/>
                      <a:pt x="1717" y="1502"/>
                      <a:pt x="1717" y="1502"/>
                    </a:cubicBezTo>
                    <a:cubicBezTo>
                      <a:pt x="1717" y="1502"/>
                      <a:pt x="1723" y="1502"/>
                      <a:pt x="1723" y="1502"/>
                    </a:cubicBezTo>
                    <a:cubicBezTo>
                      <a:pt x="1723" y="1502"/>
                      <a:pt x="1724" y="1502"/>
                      <a:pt x="1724" y="1502"/>
                    </a:cubicBezTo>
                    <a:cubicBezTo>
                      <a:pt x="1724" y="1502"/>
                      <a:pt x="1728" y="1502"/>
                      <a:pt x="1728" y="1502"/>
                    </a:cubicBezTo>
                    <a:cubicBezTo>
                      <a:pt x="1728" y="1502"/>
                      <a:pt x="1731" y="1502"/>
                      <a:pt x="1731" y="1502"/>
                    </a:cubicBezTo>
                    <a:cubicBezTo>
                      <a:pt x="1731" y="1502"/>
                      <a:pt x="1733" y="1502"/>
                      <a:pt x="1733" y="1502"/>
                    </a:cubicBezTo>
                    <a:cubicBezTo>
                      <a:pt x="1733" y="1502"/>
                      <a:pt x="1735" y="1502"/>
                      <a:pt x="1735" y="1502"/>
                    </a:cubicBezTo>
                    <a:cubicBezTo>
                      <a:pt x="1735" y="1502"/>
                      <a:pt x="1738" y="1502"/>
                      <a:pt x="1738" y="1502"/>
                    </a:cubicBezTo>
                    <a:cubicBezTo>
                      <a:pt x="1738" y="1502"/>
                      <a:pt x="1740" y="1502"/>
                      <a:pt x="1740" y="1502"/>
                    </a:cubicBezTo>
                    <a:cubicBezTo>
                      <a:pt x="1740" y="1502"/>
                      <a:pt x="1744" y="1502"/>
                      <a:pt x="1744" y="1502"/>
                    </a:cubicBezTo>
                    <a:cubicBezTo>
                      <a:pt x="1744" y="1502"/>
                      <a:pt x="1745" y="1502"/>
                      <a:pt x="1745" y="1502"/>
                    </a:cubicBezTo>
                    <a:cubicBezTo>
                      <a:pt x="1745" y="1502"/>
                      <a:pt x="1751" y="1502"/>
                      <a:pt x="1751" y="1502"/>
                    </a:cubicBezTo>
                    <a:cubicBezTo>
                      <a:pt x="1751" y="1502"/>
                      <a:pt x="1754" y="1502"/>
                      <a:pt x="1754" y="1502"/>
                    </a:cubicBezTo>
                    <a:cubicBezTo>
                      <a:pt x="1754" y="1502"/>
                      <a:pt x="1754" y="1502"/>
                      <a:pt x="1754" y="1502"/>
                    </a:cubicBezTo>
                    <a:cubicBezTo>
                      <a:pt x="1754" y="1502"/>
                      <a:pt x="1760" y="1502"/>
                      <a:pt x="1760" y="1502"/>
                    </a:cubicBezTo>
                    <a:cubicBezTo>
                      <a:pt x="1760" y="1502"/>
                      <a:pt x="1760" y="1502"/>
                      <a:pt x="1760" y="1502"/>
                    </a:cubicBezTo>
                    <a:cubicBezTo>
                      <a:pt x="1760" y="1502"/>
                      <a:pt x="1761" y="1502"/>
                      <a:pt x="1761" y="1502"/>
                    </a:cubicBezTo>
                    <a:cubicBezTo>
                      <a:pt x="1761" y="1502"/>
                      <a:pt x="1765" y="1502"/>
                      <a:pt x="1765" y="1502"/>
                    </a:cubicBezTo>
                    <a:cubicBezTo>
                      <a:pt x="1765" y="1502"/>
                      <a:pt x="1767" y="1502"/>
                      <a:pt x="1767" y="1502"/>
                    </a:cubicBezTo>
                    <a:cubicBezTo>
                      <a:pt x="1767" y="1502"/>
                      <a:pt x="1771" y="1502"/>
                      <a:pt x="1771" y="1502"/>
                    </a:cubicBezTo>
                    <a:cubicBezTo>
                      <a:pt x="1771" y="1502"/>
                      <a:pt x="1773" y="1502"/>
                      <a:pt x="1773" y="1502"/>
                    </a:cubicBezTo>
                    <a:cubicBezTo>
                      <a:pt x="1773" y="1502"/>
                      <a:pt x="1778" y="1502"/>
                      <a:pt x="1778" y="1502"/>
                    </a:cubicBezTo>
                    <a:cubicBezTo>
                      <a:pt x="1778" y="1502"/>
                      <a:pt x="1781" y="1502"/>
                      <a:pt x="1781" y="1502"/>
                    </a:cubicBezTo>
                    <a:cubicBezTo>
                      <a:pt x="1781" y="1502"/>
                      <a:pt x="1783" y="1502"/>
                      <a:pt x="1783" y="1502"/>
                    </a:cubicBezTo>
                    <a:cubicBezTo>
                      <a:pt x="1783" y="1502"/>
                      <a:pt x="1785" y="1502"/>
                      <a:pt x="1785" y="1502"/>
                    </a:cubicBezTo>
                    <a:cubicBezTo>
                      <a:pt x="1785" y="1502"/>
                      <a:pt x="1789" y="1502"/>
                      <a:pt x="1789" y="1502"/>
                    </a:cubicBezTo>
                    <a:cubicBezTo>
                      <a:pt x="1789" y="1502"/>
                      <a:pt x="1793" y="1502"/>
                      <a:pt x="1793" y="1502"/>
                    </a:cubicBezTo>
                    <a:cubicBezTo>
                      <a:pt x="1793" y="1502"/>
                      <a:pt x="1795" y="1502"/>
                      <a:pt x="1795" y="1502"/>
                    </a:cubicBezTo>
                    <a:cubicBezTo>
                      <a:pt x="1795" y="1502"/>
                      <a:pt x="1798" y="1502"/>
                      <a:pt x="1798" y="1502"/>
                    </a:cubicBezTo>
                    <a:cubicBezTo>
                      <a:pt x="1798" y="1502"/>
                      <a:pt x="1803" y="1502"/>
                      <a:pt x="1803" y="1502"/>
                    </a:cubicBezTo>
                    <a:cubicBezTo>
                      <a:pt x="1803" y="1502"/>
                      <a:pt x="1805" y="1502"/>
                      <a:pt x="1805" y="1502"/>
                    </a:cubicBezTo>
                    <a:cubicBezTo>
                      <a:pt x="1805" y="1502"/>
                      <a:pt x="1806" y="1502"/>
                      <a:pt x="1806" y="1502"/>
                    </a:cubicBezTo>
                    <a:cubicBezTo>
                      <a:pt x="1806" y="1502"/>
                      <a:pt x="1810" y="1502"/>
                      <a:pt x="1810" y="1502"/>
                    </a:cubicBezTo>
                    <a:cubicBezTo>
                      <a:pt x="1810" y="1502"/>
                      <a:pt x="1811" y="1501"/>
                      <a:pt x="1811" y="1501"/>
                    </a:cubicBezTo>
                    <a:cubicBezTo>
                      <a:pt x="1811" y="1501"/>
                      <a:pt x="1814" y="1502"/>
                      <a:pt x="1814" y="1502"/>
                    </a:cubicBezTo>
                    <a:cubicBezTo>
                      <a:pt x="1814" y="1502"/>
                      <a:pt x="1816" y="1502"/>
                      <a:pt x="1816" y="1502"/>
                    </a:cubicBezTo>
                    <a:cubicBezTo>
                      <a:pt x="1816" y="1502"/>
                      <a:pt x="1820" y="1501"/>
                      <a:pt x="1820" y="1501"/>
                    </a:cubicBezTo>
                    <a:cubicBezTo>
                      <a:pt x="1820" y="1501"/>
                      <a:pt x="1826" y="1501"/>
                      <a:pt x="1826" y="1501"/>
                    </a:cubicBezTo>
                    <a:cubicBezTo>
                      <a:pt x="1826" y="1501"/>
                      <a:pt x="1827" y="1501"/>
                      <a:pt x="1827" y="1501"/>
                    </a:cubicBezTo>
                    <a:cubicBezTo>
                      <a:pt x="1827" y="1501"/>
                      <a:pt x="1829" y="1501"/>
                      <a:pt x="1829" y="1501"/>
                    </a:cubicBezTo>
                    <a:cubicBezTo>
                      <a:pt x="1829" y="1501"/>
                      <a:pt x="1833" y="1502"/>
                      <a:pt x="1833" y="1502"/>
                    </a:cubicBezTo>
                    <a:cubicBezTo>
                      <a:pt x="1833" y="1502"/>
                      <a:pt x="1836" y="1501"/>
                      <a:pt x="1836" y="1501"/>
                    </a:cubicBezTo>
                    <a:cubicBezTo>
                      <a:pt x="1836" y="1501"/>
                      <a:pt x="1837" y="1502"/>
                      <a:pt x="1837" y="1502"/>
                    </a:cubicBezTo>
                    <a:cubicBezTo>
                      <a:pt x="1837" y="1502"/>
                      <a:pt x="1839" y="1502"/>
                      <a:pt x="1839" y="1502"/>
                    </a:cubicBezTo>
                    <a:cubicBezTo>
                      <a:pt x="1839" y="1502"/>
                      <a:pt x="1842" y="1501"/>
                      <a:pt x="1842" y="1501"/>
                    </a:cubicBezTo>
                    <a:cubicBezTo>
                      <a:pt x="1842" y="1501"/>
                      <a:pt x="1847" y="1502"/>
                      <a:pt x="1847" y="1502"/>
                    </a:cubicBezTo>
                    <a:cubicBezTo>
                      <a:pt x="1847" y="1502"/>
                      <a:pt x="1847" y="1502"/>
                      <a:pt x="1847" y="1502"/>
                    </a:cubicBezTo>
                    <a:cubicBezTo>
                      <a:pt x="1847" y="1502"/>
                      <a:pt x="1852" y="1502"/>
                      <a:pt x="1852" y="1502"/>
                    </a:cubicBezTo>
                    <a:cubicBezTo>
                      <a:pt x="1852" y="1502"/>
                      <a:pt x="1853" y="1502"/>
                      <a:pt x="1853" y="1502"/>
                    </a:cubicBezTo>
                    <a:cubicBezTo>
                      <a:pt x="1853" y="1502"/>
                      <a:pt x="1857" y="1502"/>
                      <a:pt x="1857" y="1502"/>
                    </a:cubicBezTo>
                    <a:cubicBezTo>
                      <a:pt x="1857" y="1502"/>
                      <a:pt x="1858" y="1501"/>
                      <a:pt x="1858" y="1501"/>
                    </a:cubicBezTo>
                    <a:cubicBezTo>
                      <a:pt x="1858" y="1501"/>
                      <a:pt x="1862" y="1502"/>
                      <a:pt x="1862" y="1502"/>
                    </a:cubicBezTo>
                    <a:cubicBezTo>
                      <a:pt x="1862" y="1502"/>
                      <a:pt x="1865" y="1501"/>
                      <a:pt x="1865" y="1501"/>
                    </a:cubicBezTo>
                    <a:cubicBezTo>
                      <a:pt x="1865" y="1501"/>
                      <a:pt x="1868" y="1502"/>
                      <a:pt x="1868" y="1502"/>
                    </a:cubicBezTo>
                    <a:cubicBezTo>
                      <a:pt x="1868" y="1502"/>
                      <a:pt x="1872" y="1501"/>
                      <a:pt x="1872" y="1501"/>
                    </a:cubicBezTo>
                    <a:cubicBezTo>
                      <a:pt x="1872" y="1501"/>
                      <a:pt x="1873" y="1502"/>
                      <a:pt x="1873" y="1502"/>
                    </a:cubicBezTo>
                    <a:cubicBezTo>
                      <a:pt x="1873" y="1502"/>
                      <a:pt x="1878" y="1501"/>
                      <a:pt x="1878" y="1501"/>
                    </a:cubicBezTo>
                    <a:cubicBezTo>
                      <a:pt x="1878" y="1501"/>
                      <a:pt x="1882" y="1501"/>
                      <a:pt x="1882" y="1501"/>
                    </a:cubicBezTo>
                    <a:cubicBezTo>
                      <a:pt x="1882" y="1501"/>
                      <a:pt x="1883" y="1502"/>
                      <a:pt x="1883" y="1502"/>
                    </a:cubicBezTo>
                    <a:cubicBezTo>
                      <a:pt x="1883" y="1502"/>
                      <a:pt x="1886" y="1502"/>
                      <a:pt x="1886" y="1502"/>
                    </a:cubicBezTo>
                    <a:cubicBezTo>
                      <a:pt x="1886" y="1502"/>
                      <a:pt x="1890" y="1501"/>
                      <a:pt x="1890" y="1501"/>
                    </a:cubicBezTo>
                    <a:cubicBezTo>
                      <a:pt x="1890" y="1501"/>
                      <a:pt x="1892" y="1501"/>
                      <a:pt x="1892" y="1501"/>
                    </a:cubicBezTo>
                    <a:cubicBezTo>
                      <a:pt x="1892" y="1501"/>
                      <a:pt x="1894" y="1502"/>
                      <a:pt x="1894" y="1502"/>
                    </a:cubicBezTo>
                    <a:cubicBezTo>
                      <a:pt x="1894" y="1502"/>
                      <a:pt x="1896" y="1502"/>
                      <a:pt x="1896" y="1502"/>
                    </a:cubicBezTo>
                    <a:cubicBezTo>
                      <a:pt x="1896" y="1502"/>
                      <a:pt x="1900" y="1501"/>
                      <a:pt x="1900" y="1501"/>
                    </a:cubicBezTo>
                    <a:cubicBezTo>
                      <a:pt x="1900" y="1501"/>
                      <a:pt x="1901" y="1501"/>
                      <a:pt x="1901" y="1501"/>
                    </a:cubicBezTo>
                    <a:cubicBezTo>
                      <a:pt x="1901" y="1501"/>
                      <a:pt x="1906" y="1501"/>
                      <a:pt x="1906" y="1501"/>
                    </a:cubicBezTo>
                    <a:cubicBezTo>
                      <a:pt x="1906" y="1501"/>
                      <a:pt x="1908" y="1501"/>
                      <a:pt x="1908" y="1501"/>
                    </a:cubicBezTo>
                    <a:cubicBezTo>
                      <a:pt x="1908" y="1501"/>
                      <a:pt x="1909" y="1501"/>
                      <a:pt x="1909" y="1501"/>
                    </a:cubicBezTo>
                    <a:cubicBezTo>
                      <a:pt x="1909" y="1501"/>
                      <a:pt x="1914" y="1501"/>
                      <a:pt x="1914" y="1501"/>
                    </a:cubicBezTo>
                    <a:cubicBezTo>
                      <a:pt x="1914" y="1501"/>
                      <a:pt x="1918" y="1501"/>
                      <a:pt x="1918" y="1501"/>
                    </a:cubicBezTo>
                    <a:cubicBezTo>
                      <a:pt x="1918" y="1501"/>
                      <a:pt x="1918" y="1501"/>
                      <a:pt x="1918" y="1501"/>
                    </a:cubicBezTo>
                    <a:cubicBezTo>
                      <a:pt x="1918" y="1501"/>
                      <a:pt x="1922" y="1500"/>
                      <a:pt x="1922" y="1500"/>
                    </a:cubicBezTo>
                    <a:cubicBezTo>
                      <a:pt x="1922" y="1500"/>
                      <a:pt x="1924" y="1500"/>
                      <a:pt x="1924" y="1500"/>
                    </a:cubicBezTo>
                    <a:cubicBezTo>
                      <a:pt x="1924" y="1500"/>
                      <a:pt x="1929" y="1500"/>
                      <a:pt x="1929" y="1500"/>
                    </a:cubicBezTo>
                    <a:cubicBezTo>
                      <a:pt x="1929" y="1500"/>
                      <a:pt x="1929" y="1500"/>
                      <a:pt x="1929" y="1500"/>
                    </a:cubicBezTo>
                    <a:cubicBezTo>
                      <a:pt x="1929" y="1500"/>
                      <a:pt x="1935" y="1499"/>
                      <a:pt x="1935" y="1499"/>
                    </a:cubicBezTo>
                    <a:cubicBezTo>
                      <a:pt x="1935" y="1499"/>
                      <a:pt x="1935" y="1499"/>
                      <a:pt x="1935" y="1499"/>
                    </a:cubicBezTo>
                    <a:cubicBezTo>
                      <a:pt x="1935" y="1499"/>
                      <a:pt x="1941" y="1498"/>
                      <a:pt x="1941" y="1498"/>
                    </a:cubicBezTo>
                    <a:cubicBezTo>
                      <a:pt x="1941" y="1498"/>
                      <a:pt x="1941" y="1498"/>
                      <a:pt x="1941" y="1498"/>
                    </a:cubicBezTo>
                    <a:cubicBezTo>
                      <a:pt x="1941" y="1498"/>
                      <a:pt x="1946" y="1496"/>
                      <a:pt x="1946" y="1496"/>
                    </a:cubicBezTo>
                    <a:cubicBezTo>
                      <a:pt x="1946" y="1496"/>
                      <a:pt x="1947" y="1496"/>
                      <a:pt x="1947" y="1496"/>
                    </a:cubicBezTo>
                    <a:cubicBezTo>
                      <a:pt x="1947" y="1496"/>
                      <a:pt x="1952" y="1493"/>
                      <a:pt x="1952" y="1493"/>
                    </a:cubicBezTo>
                    <a:cubicBezTo>
                      <a:pt x="1952" y="1493"/>
                      <a:pt x="1952" y="1493"/>
                      <a:pt x="1952" y="1493"/>
                    </a:cubicBezTo>
                    <a:cubicBezTo>
                      <a:pt x="1952" y="1493"/>
                      <a:pt x="1957" y="1487"/>
                      <a:pt x="1957" y="1487"/>
                    </a:cubicBezTo>
                    <a:cubicBezTo>
                      <a:pt x="1957" y="1487"/>
                      <a:pt x="1958" y="1487"/>
                      <a:pt x="1958" y="1487"/>
                    </a:cubicBezTo>
                    <a:cubicBezTo>
                      <a:pt x="1958" y="1487"/>
                      <a:pt x="1963" y="1474"/>
                      <a:pt x="1963" y="1474"/>
                    </a:cubicBezTo>
                    <a:cubicBezTo>
                      <a:pt x="1963" y="1474"/>
                      <a:pt x="1963" y="1473"/>
                      <a:pt x="1963" y="1473"/>
                    </a:cubicBezTo>
                    <a:cubicBezTo>
                      <a:pt x="1963" y="1473"/>
                      <a:pt x="1969" y="1433"/>
                      <a:pt x="1969" y="1433"/>
                    </a:cubicBezTo>
                    <a:cubicBezTo>
                      <a:pt x="1969" y="1433"/>
                      <a:pt x="1969" y="1430"/>
                      <a:pt x="1969" y="1430"/>
                    </a:cubicBezTo>
                    <a:cubicBezTo>
                      <a:pt x="1969" y="1430"/>
                      <a:pt x="1975" y="1348"/>
                      <a:pt x="1975" y="1348"/>
                    </a:cubicBezTo>
                    <a:cubicBezTo>
                      <a:pt x="1975" y="1348"/>
                      <a:pt x="1975" y="1347"/>
                      <a:pt x="1975" y="1347"/>
                    </a:cubicBezTo>
                    <a:cubicBezTo>
                      <a:pt x="1975" y="1347"/>
                      <a:pt x="1980" y="1418"/>
                      <a:pt x="1980" y="1418"/>
                    </a:cubicBezTo>
                    <a:cubicBezTo>
                      <a:pt x="1980" y="1418"/>
                      <a:pt x="1981" y="1422"/>
                      <a:pt x="1981" y="1422"/>
                    </a:cubicBezTo>
                    <a:cubicBezTo>
                      <a:pt x="1981" y="1422"/>
                      <a:pt x="1986" y="1468"/>
                      <a:pt x="1986" y="1468"/>
                    </a:cubicBezTo>
                    <a:cubicBezTo>
                      <a:pt x="1986" y="1468"/>
                      <a:pt x="1986" y="1469"/>
                      <a:pt x="1986" y="1469"/>
                    </a:cubicBezTo>
                    <a:cubicBezTo>
                      <a:pt x="1986" y="1469"/>
                      <a:pt x="1991" y="1484"/>
                      <a:pt x="1991" y="1484"/>
                    </a:cubicBezTo>
                    <a:cubicBezTo>
                      <a:pt x="1991" y="1484"/>
                      <a:pt x="1992" y="1484"/>
                      <a:pt x="1992" y="1484"/>
                    </a:cubicBezTo>
                    <a:cubicBezTo>
                      <a:pt x="1992" y="1484"/>
                      <a:pt x="1997" y="1490"/>
                      <a:pt x="1997" y="1490"/>
                    </a:cubicBezTo>
                    <a:cubicBezTo>
                      <a:pt x="1997" y="1490"/>
                      <a:pt x="1997" y="1490"/>
                      <a:pt x="1997" y="1490"/>
                    </a:cubicBezTo>
                    <a:cubicBezTo>
                      <a:pt x="1997" y="1490"/>
                      <a:pt x="2003" y="1493"/>
                      <a:pt x="2003" y="1493"/>
                    </a:cubicBezTo>
                    <a:cubicBezTo>
                      <a:pt x="2003" y="1493"/>
                      <a:pt x="2003" y="1493"/>
                      <a:pt x="2003" y="1493"/>
                    </a:cubicBezTo>
                    <a:cubicBezTo>
                      <a:pt x="2003" y="1493"/>
                      <a:pt x="2009" y="1496"/>
                      <a:pt x="2009" y="1496"/>
                    </a:cubicBezTo>
                    <a:cubicBezTo>
                      <a:pt x="2009" y="1496"/>
                      <a:pt x="2009" y="1496"/>
                      <a:pt x="2009" y="1496"/>
                    </a:cubicBezTo>
                    <a:cubicBezTo>
                      <a:pt x="2009" y="1496"/>
                      <a:pt x="2014" y="1497"/>
                      <a:pt x="2014" y="1497"/>
                    </a:cubicBezTo>
                    <a:cubicBezTo>
                      <a:pt x="2014" y="1497"/>
                      <a:pt x="2015" y="1497"/>
                      <a:pt x="2015" y="1497"/>
                    </a:cubicBezTo>
                    <a:cubicBezTo>
                      <a:pt x="2015" y="1497"/>
                      <a:pt x="2019" y="1498"/>
                      <a:pt x="2019" y="1498"/>
                    </a:cubicBezTo>
                    <a:cubicBezTo>
                      <a:pt x="2019" y="1498"/>
                      <a:pt x="2020" y="1498"/>
                      <a:pt x="2020" y="1498"/>
                    </a:cubicBezTo>
                    <a:cubicBezTo>
                      <a:pt x="2020" y="1498"/>
                      <a:pt x="2024" y="1499"/>
                      <a:pt x="2024" y="1499"/>
                    </a:cubicBezTo>
                    <a:cubicBezTo>
                      <a:pt x="2024" y="1499"/>
                      <a:pt x="2026" y="1499"/>
                      <a:pt x="2026" y="1499"/>
                    </a:cubicBezTo>
                    <a:cubicBezTo>
                      <a:pt x="2026" y="1499"/>
                      <a:pt x="2029" y="1499"/>
                      <a:pt x="2029" y="1499"/>
                    </a:cubicBezTo>
                    <a:cubicBezTo>
                      <a:pt x="2029" y="1499"/>
                      <a:pt x="2031" y="1499"/>
                      <a:pt x="2031" y="1499"/>
                    </a:cubicBezTo>
                    <a:cubicBezTo>
                      <a:pt x="2031" y="1499"/>
                      <a:pt x="2037" y="1500"/>
                      <a:pt x="2037" y="1500"/>
                    </a:cubicBezTo>
                    <a:cubicBezTo>
                      <a:pt x="2037" y="1500"/>
                      <a:pt x="2039" y="1500"/>
                      <a:pt x="2039" y="1500"/>
                    </a:cubicBezTo>
                    <a:cubicBezTo>
                      <a:pt x="2039" y="1500"/>
                      <a:pt x="2041" y="1500"/>
                      <a:pt x="2041" y="1500"/>
                    </a:cubicBezTo>
                    <a:cubicBezTo>
                      <a:pt x="2041" y="1500"/>
                      <a:pt x="2043" y="1500"/>
                      <a:pt x="2043" y="1500"/>
                    </a:cubicBezTo>
                    <a:cubicBezTo>
                      <a:pt x="2043" y="1500"/>
                      <a:pt x="2044" y="1500"/>
                      <a:pt x="2044" y="1500"/>
                    </a:cubicBezTo>
                    <a:cubicBezTo>
                      <a:pt x="2044" y="1500"/>
                      <a:pt x="2048" y="1500"/>
                      <a:pt x="2048" y="1500"/>
                    </a:cubicBezTo>
                    <a:cubicBezTo>
                      <a:pt x="2048" y="1500"/>
                      <a:pt x="2051" y="1501"/>
                      <a:pt x="2051" y="1501"/>
                    </a:cubicBezTo>
                    <a:cubicBezTo>
                      <a:pt x="2051" y="1501"/>
                      <a:pt x="2055" y="1500"/>
                      <a:pt x="2055" y="1500"/>
                    </a:cubicBezTo>
                    <a:cubicBezTo>
                      <a:pt x="2055" y="1500"/>
                      <a:pt x="2058" y="1501"/>
                      <a:pt x="2058" y="1501"/>
                    </a:cubicBezTo>
                    <a:cubicBezTo>
                      <a:pt x="2058" y="1501"/>
                      <a:pt x="2063" y="1501"/>
                      <a:pt x="2063" y="1501"/>
                    </a:cubicBezTo>
                    <a:cubicBezTo>
                      <a:pt x="2063" y="1501"/>
                      <a:pt x="2064" y="1501"/>
                      <a:pt x="2064" y="1501"/>
                    </a:cubicBezTo>
                    <a:cubicBezTo>
                      <a:pt x="2064" y="1501"/>
                      <a:pt x="2066" y="1501"/>
                      <a:pt x="2066" y="1501"/>
                    </a:cubicBezTo>
                    <a:cubicBezTo>
                      <a:pt x="2066" y="1501"/>
                      <a:pt x="2069" y="1501"/>
                      <a:pt x="2069" y="1501"/>
                    </a:cubicBezTo>
                    <a:cubicBezTo>
                      <a:pt x="2069" y="1501"/>
                      <a:pt x="2072" y="1501"/>
                      <a:pt x="2072" y="1501"/>
                    </a:cubicBezTo>
                    <a:cubicBezTo>
                      <a:pt x="2072" y="1501"/>
                      <a:pt x="2074" y="1501"/>
                      <a:pt x="2074" y="1501"/>
                    </a:cubicBezTo>
                    <a:cubicBezTo>
                      <a:pt x="2074" y="1501"/>
                      <a:pt x="2076" y="1501"/>
                      <a:pt x="2076" y="1501"/>
                    </a:cubicBezTo>
                    <a:cubicBezTo>
                      <a:pt x="2076" y="1501"/>
                      <a:pt x="2081" y="1500"/>
                      <a:pt x="2081" y="1500"/>
                    </a:cubicBezTo>
                    <a:cubicBezTo>
                      <a:pt x="2081" y="1500"/>
                      <a:pt x="2082" y="1501"/>
                      <a:pt x="2082" y="1501"/>
                    </a:cubicBezTo>
                    <a:cubicBezTo>
                      <a:pt x="2082" y="1501"/>
                      <a:pt x="2085" y="1501"/>
                      <a:pt x="2085" y="1501"/>
                    </a:cubicBezTo>
                    <a:cubicBezTo>
                      <a:pt x="2085" y="1501"/>
                      <a:pt x="2089" y="1501"/>
                      <a:pt x="2089" y="1501"/>
                    </a:cubicBezTo>
                    <a:cubicBezTo>
                      <a:pt x="2089" y="1501"/>
                      <a:pt x="2091" y="1500"/>
                      <a:pt x="2091" y="1500"/>
                    </a:cubicBezTo>
                    <a:cubicBezTo>
                      <a:pt x="2091" y="1500"/>
                      <a:pt x="2094" y="1501"/>
                      <a:pt x="2094" y="1501"/>
                    </a:cubicBezTo>
                    <a:cubicBezTo>
                      <a:pt x="2094" y="1501"/>
                      <a:pt x="2098" y="1500"/>
                      <a:pt x="2098" y="1500"/>
                    </a:cubicBezTo>
                    <a:cubicBezTo>
                      <a:pt x="2098" y="1500"/>
                      <a:pt x="2102" y="1501"/>
                      <a:pt x="2102" y="1501"/>
                    </a:cubicBezTo>
                    <a:cubicBezTo>
                      <a:pt x="2102" y="1501"/>
                      <a:pt x="2105" y="1500"/>
                      <a:pt x="2105" y="1500"/>
                    </a:cubicBezTo>
                    <a:cubicBezTo>
                      <a:pt x="2105" y="1500"/>
                      <a:pt x="2105" y="1501"/>
                      <a:pt x="2105" y="1501"/>
                    </a:cubicBezTo>
                    <a:cubicBezTo>
                      <a:pt x="2105" y="1501"/>
                      <a:pt x="2110" y="1500"/>
                      <a:pt x="2110" y="1500"/>
                    </a:cubicBezTo>
                    <a:cubicBezTo>
                      <a:pt x="2110" y="1500"/>
                      <a:pt x="2110" y="1500"/>
                      <a:pt x="2110" y="1500"/>
                    </a:cubicBezTo>
                    <a:cubicBezTo>
                      <a:pt x="2110" y="1500"/>
                      <a:pt x="2116" y="1500"/>
                      <a:pt x="2116" y="1500"/>
                    </a:cubicBezTo>
                    <a:cubicBezTo>
                      <a:pt x="2116" y="1500"/>
                      <a:pt x="2116" y="1500"/>
                      <a:pt x="2116" y="1500"/>
                    </a:cubicBezTo>
                    <a:cubicBezTo>
                      <a:pt x="2116" y="1500"/>
                      <a:pt x="2122" y="1499"/>
                      <a:pt x="2122" y="1499"/>
                    </a:cubicBezTo>
                    <a:cubicBezTo>
                      <a:pt x="2122" y="1499"/>
                      <a:pt x="2122" y="1499"/>
                      <a:pt x="2122" y="1499"/>
                    </a:cubicBezTo>
                    <a:cubicBezTo>
                      <a:pt x="2122" y="1499"/>
                      <a:pt x="2127" y="1498"/>
                      <a:pt x="2127" y="1498"/>
                    </a:cubicBezTo>
                    <a:cubicBezTo>
                      <a:pt x="2127" y="1498"/>
                      <a:pt x="2128" y="1498"/>
                      <a:pt x="2128" y="1498"/>
                    </a:cubicBezTo>
                    <a:cubicBezTo>
                      <a:pt x="2128" y="1498"/>
                      <a:pt x="2133" y="1496"/>
                      <a:pt x="2133" y="1496"/>
                    </a:cubicBezTo>
                    <a:cubicBezTo>
                      <a:pt x="2133" y="1496"/>
                      <a:pt x="2133" y="1496"/>
                      <a:pt x="2133" y="1496"/>
                    </a:cubicBezTo>
                    <a:cubicBezTo>
                      <a:pt x="2133" y="1496"/>
                      <a:pt x="2139" y="1493"/>
                      <a:pt x="2139" y="1493"/>
                    </a:cubicBezTo>
                    <a:cubicBezTo>
                      <a:pt x="2139" y="1493"/>
                      <a:pt x="2139" y="1493"/>
                      <a:pt x="2139" y="1493"/>
                    </a:cubicBezTo>
                    <a:cubicBezTo>
                      <a:pt x="2139" y="1493"/>
                      <a:pt x="2144" y="1487"/>
                      <a:pt x="2144" y="1487"/>
                    </a:cubicBezTo>
                    <a:cubicBezTo>
                      <a:pt x="2144" y="1487"/>
                      <a:pt x="2144" y="1487"/>
                      <a:pt x="2144" y="1487"/>
                    </a:cubicBezTo>
                    <a:cubicBezTo>
                      <a:pt x="2144" y="1487"/>
                      <a:pt x="2150" y="1466"/>
                      <a:pt x="2150" y="1466"/>
                    </a:cubicBezTo>
                    <a:cubicBezTo>
                      <a:pt x="2150" y="1466"/>
                      <a:pt x="2150" y="1465"/>
                      <a:pt x="2150" y="1465"/>
                    </a:cubicBezTo>
                    <a:cubicBezTo>
                      <a:pt x="2150" y="1465"/>
                      <a:pt x="2155" y="1353"/>
                      <a:pt x="2155" y="1353"/>
                    </a:cubicBezTo>
                    <a:cubicBezTo>
                      <a:pt x="2155" y="1353"/>
                      <a:pt x="2157" y="1336"/>
                      <a:pt x="2157" y="1336"/>
                    </a:cubicBezTo>
                    <a:cubicBezTo>
                      <a:pt x="2157" y="1336"/>
                      <a:pt x="2161" y="1440"/>
                      <a:pt x="2161" y="1440"/>
                    </a:cubicBezTo>
                    <a:cubicBezTo>
                      <a:pt x="2161" y="1440"/>
                      <a:pt x="2161" y="1444"/>
                      <a:pt x="2161" y="1444"/>
                    </a:cubicBezTo>
                    <a:cubicBezTo>
                      <a:pt x="2161" y="1444"/>
                      <a:pt x="2167" y="1486"/>
                      <a:pt x="2167" y="1486"/>
                    </a:cubicBezTo>
                    <a:cubicBezTo>
                      <a:pt x="2167" y="1486"/>
                      <a:pt x="2167" y="1487"/>
                      <a:pt x="2167" y="1487"/>
                    </a:cubicBezTo>
                    <a:cubicBezTo>
                      <a:pt x="2167" y="1487"/>
                      <a:pt x="2172" y="1494"/>
                      <a:pt x="2172" y="1494"/>
                    </a:cubicBezTo>
                    <a:cubicBezTo>
                      <a:pt x="2172" y="1494"/>
                      <a:pt x="2173" y="1494"/>
                      <a:pt x="2173" y="1494"/>
                    </a:cubicBezTo>
                    <a:cubicBezTo>
                      <a:pt x="2173" y="1494"/>
                      <a:pt x="2178" y="1497"/>
                      <a:pt x="2178" y="1497"/>
                    </a:cubicBezTo>
                    <a:cubicBezTo>
                      <a:pt x="2178" y="1497"/>
                      <a:pt x="2178" y="1497"/>
                      <a:pt x="2178" y="1497"/>
                    </a:cubicBezTo>
                    <a:cubicBezTo>
                      <a:pt x="2178" y="1497"/>
                      <a:pt x="2183" y="1499"/>
                      <a:pt x="2183" y="1499"/>
                    </a:cubicBezTo>
                    <a:cubicBezTo>
                      <a:pt x="2183" y="1499"/>
                      <a:pt x="2184" y="1499"/>
                      <a:pt x="2184" y="1499"/>
                    </a:cubicBezTo>
                    <a:cubicBezTo>
                      <a:pt x="2184" y="1499"/>
                      <a:pt x="2189" y="1500"/>
                      <a:pt x="2189" y="1500"/>
                    </a:cubicBezTo>
                    <a:cubicBezTo>
                      <a:pt x="2189" y="1500"/>
                      <a:pt x="2190" y="1500"/>
                      <a:pt x="2190" y="1500"/>
                    </a:cubicBezTo>
                    <a:cubicBezTo>
                      <a:pt x="2190" y="1500"/>
                      <a:pt x="2193" y="1500"/>
                      <a:pt x="2193" y="1500"/>
                    </a:cubicBezTo>
                    <a:cubicBezTo>
                      <a:pt x="2193" y="1500"/>
                      <a:pt x="2195" y="1500"/>
                      <a:pt x="2195" y="1500"/>
                    </a:cubicBezTo>
                    <a:cubicBezTo>
                      <a:pt x="2195" y="1500"/>
                      <a:pt x="2201" y="1501"/>
                      <a:pt x="2201" y="1501"/>
                    </a:cubicBezTo>
                    <a:cubicBezTo>
                      <a:pt x="2201" y="1501"/>
                      <a:pt x="2201" y="1501"/>
                      <a:pt x="2201" y="1501"/>
                    </a:cubicBezTo>
                    <a:cubicBezTo>
                      <a:pt x="2201" y="1501"/>
                      <a:pt x="2205" y="1501"/>
                      <a:pt x="2205" y="1501"/>
                    </a:cubicBezTo>
                    <a:cubicBezTo>
                      <a:pt x="2205" y="1501"/>
                      <a:pt x="2207" y="1501"/>
                      <a:pt x="2207" y="1501"/>
                    </a:cubicBezTo>
                    <a:cubicBezTo>
                      <a:pt x="2207" y="1501"/>
                      <a:pt x="2212" y="1501"/>
                      <a:pt x="2212" y="1501"/>
                    </a:cubicBezTo>
                    <a:cubicBezTo>
                      <a:pt x="2212" y="1501"/>
                      <a:pt x="2215" y="1501"/>
                      <a:pt x="2215" y="1501"/>
                    </a:cubicBezTo>
                    <a:cubicBezTo>
                      <a:pt x="2215" y="1501"/>
                      <a:pt x="2216" y="1501"/>
                      <a:pt x="2216" y="1501"/>
                    </a:cubicBezTo>
                    <a:cubicBezTo>
                      <a:pt x="2216" y="1501"/>
                      <a:pt x="2221" y="1501"/>
                      <a:pt x="2221" y="1501"/>
                    </a:cubicBezTo>
                    <a:cubicBezTo>
                      <a:pt x="2221" y="1501"/>
                      <a:pt x="2222" y="1502"/>
                      <a:pt x="2222" y="1502"/>
                    </a:cubicBezTo>
                    <a:cubicBezTo>
                      <a:pt x="2222" y="1502"/>
                      <a:pt x="2224" y="1501"/>
                      <a:pt x="2224" y="1501"/>
                    </a:cubicBezTo>
                    <a:cubicBezTo>
                      <a:pt x="2224" y="1501"/>
                      <a:pt x="2229" y="1502"/>
                      <a:pt x="2229" y="1502"/>
                    </a:cubicBezTo>
                    <a:cubicBezTo>
                      <a:pt x="2229" y="1502"/>
                      <a:pt x="2230" y="1501"/>
                      <a:pt x="2230" y="1501"/>
                    </a:cubicBezTo>
                    <a:cubicBezTo>
                      <a:pt x="2230" y="1501"/>
                      <a:pt x="2235" y="1502"/>
                      <a:pt x="2235" y="1502"/>
                    </a:cubicBezTo>
                    <a:cubicBezTo>
                      <a:pt x="2235" y="1502"/>
                      <a:pt x="2237" y="1502"/>
                      <a:pt x="2237" y="1502"/>
                    </a:cubicBezTo>
                    <a:cubicBezTo>
                      <a:pt x="2237" y="1502"/>
                      <a:pt x="2238" y="1502"/>
                      <a:pt x="2238" y="1502"/>
                    </a:cubicBezTo>
                    <a:cubicBezTo>
                      <a:pt x="2238" y="1502"/>
                      <a:pt x="2243" y="1502"/>
                      <a:pt x="2243" y="1502"/>
                    </a:cubicBezTo>
                    <a:cubicBezTo>
                      <a:pt x="2243" y="1502"/>
                      <a:pt x="2246" y="1502"/>
                      <a:pt x="2246" y="1502"/>
                    </a:cubicBezTo>
                    <a:cubicBezTo>
                      <a:pt x="2246" y="1502"/>
                      <a:pt x="2247" y="1502"/>
                      <a:pt x="2247" y="1502"/>
                    </a:cubicBezTo>
                    <a:cubicBezTo>
                      <a:pt x="2247" y="1502"/>
                      <a:pt x="2251" y="1502"/>
                      <a:pt x="2251" y="1502"/>
                    </a:cubicBezTo>
                    <a:cubicBezTo>
                      <a:pt x="2251" y="1502"/>
                      <a:pt x="2252" y="1502"/>
                      <a:pt x="2252" y="1502"/>
                    </a:cubicBezTo>
                    <a:cubicBezTo>
                      <a:pt x="2252" y="1502"/>
                      <a:pt x="2257" y="1502"/>
                      <a:pt x="2257" y="1502"/>
                    </a:cubicBezTo>
                    <a:cubicBezTo>
                      <a:pt x="2257" y="1502"/>
                      <a:pt x="2258" y="1502"/>
                      <a:pt x="2258" y="1502"/>
                    </a:cubicBezTo>
                    <a:cubicBezTo>
                      <a:pt x="2258" y="1502"/>
                      <a:pt x="2263" y="1502"/>
                      <a:pt x="2263" y="1502"/>
                    </a:cubicBezTo>
                    <a:cubicBezTo>
                      <a:pt x="2263" y="1502"/>
                      <a:pt x="2263" y="1502"/>
                      <a:pt x="2263" y="1502"/>
                    </a:cubicBezTo>
                    <a:cubicBezTo>
                      <a:pt x="2263" y="1502"/>
                      <a:pt x="2267" y="1502"/>
                      <a:pt x="2267" y="1502"/>
                    </a:cubicBezTo>
                    <a:cubicBezTo>
                      <a:pt x="2267" y="1502"/>
                      <a:pt x="2271" y="1502"/>
                      <a:pt x="2271" y="1502"/>
                    </a:cubicBezTo>
                    <a:cubicBezTo>
                      <a:pt x="2271" y="1502"/>
                      <a:pt x="2273" y="1502"/>
                      <a:pt x="2273" y="1502"/>
                    </a:cubicBezTo>
                    <a:cubicBezTo>
                      <a:pt x="2273" y="1502"/>
                      <a:pt x="2277" y="1502"/>
                      <a:pt x="2277" y="1502"/>
                    </a:cubicBezTo>
                    <a:cubicBezTo>
                      <a:pt x="2277" y="1502"/>
                      <a:pt x="2279" y="1502"/>
                      <a:pt x="2279" y="1502"/>
                    </a:cubicBezTo>
                    <a:cubicBezTo>
                      <a:pt x="2279" y="1502"/>
                      <a:pt x="2283" y="1502"/>
                      <a:pt x="2283" y="1502"/>
                    </a:cubicBezTo>
                    <a:cubicBezTo>
                      <a:pt x="2283" y="1502"/>
                      <a:pt x="2285" y="1502"/>
                      <a:pt x="2285" y="1502"/>
                    </a:cubicBezTo>
                    <a:cubicBezTo>
                      <a:pt x="2285" y="1502"/>
                      <a:pt x="2286" y="1502"/>
                      <a:pt x="2286" y="1502"/>
                    </a:cubicBezTo>
                    <a:cubicBezTo>
                      <a:pt x="2286" y="1502"/>
                      <a:pt x="2287" y="1502"/>
                      <a:pt x="2287" y="1502"/>
                    </a:cubicBezTo>
                    <a:cubicBezTo>
                      <a:pt x="2287" y="1502"/>
                      <a:pt x="2292" y="1502"/>
                      <a:pt x="2292" y="1502"/>
                    </a:cubicBezTo>
                    <a:cubicBezTo>
                      <a:pt x="2292" y="1502"/>
                      <a:pt x="2296" y="1502"/>
                      <a:pt x="2296" y="1502"/>
                    </a:cubicBezTo>
                    <a:cubicBezTo>
                      <a:pt x="2296" y="1502"/>
                      <a:pt x="2301" y="1502"/>
                      <a:pt x="2301" y="1502"/>
                    </a:cubicBezTo>
                    <a:cubicBezTo>
                      <a:pt x="2301" y="1502"/>
                      <a:pt x="2302" y="1502"/>
                      <a:pt x="2302" y="1502"/>
                    </a:cubicBezTo>
                    <a:cubicBezTo>
                      <a:pt x="2302" y="1502"/>
                      <a:pt x="2304" y="1502"/>
                      <a:pt x="2304" y="1502"/>
                    </a:cubicBezTo>
                    <a:cubicBezTo>
                      <a:pt x="2304" y="1502"/>
                      <a:pt x="2307" y="1502"/>
                      <a:pt x="2307" y="1502"/>
                    </a:cubicBezTo>
                    <a:cubicBezTo>
                      <a:pt x="2307" y="1502"/>
                      <a:pt x="2309" y="1502"/>
                      <a:pt x="2309" y="1502"/>
                    </a:cubicBezTo>
                    <a:cubicBezTo>
                      <a:pt x="2309" y="1502"/>
                      <a:pt x="2312" y="1501"/>
                      <a:pt x="2312" y="1501"/>
                    </a:cubicBezTo>
                    <a:cubicBezTo>
                      <a:pt x="2312" y="1501"/>
                      <a:pt x="2315" y="1501"/>
                      <a:pt x="2315" y="1501"/>
                    </a:cubicBezTo>
                    <a:cubicBezTo>
                      <a:pt x="2315" y="1501"/>
                      <a:pt x="2320" y="1502"/>
                      <a:pt x="2320" y="1502"/>
                    </a:cubicBezTo>
                    <a:cubicBezTo>
                      <a:pt x="2320" y="1502"/>
                      <a:pt x="2320" y="1502"/>
                      <a:pt x="2320" y="1502"/>
                    </a:cubicBezTo>
                    <a:cubicBezTo>
                      <a:pt x="2320" y="1502"/>
                      <a:pt x="2322" y="1502"/>
                      <a:pt x="2322" y="1502"/>
                    </a:cubicBezTo>
                    <a:cubicBezTo>
                      <a:pt x="2322" y="1502"/>
                      <a:pt x="2328" y="1502"/>
                      <a:pt x="2328" y="1502"/>
                    </a:cubicBezTo>
                    <a:cubicBezTo>
                      <a:pt x="2328" y="1502"/>
                      <a:pt x="2330" y="1502"/>
                      <a:pt x="2330" y="1502"/>
                    </a:cubicBezTo>
                    <a:cubicBezTo>
                      <a:pt x="2330" y="1502"/>
                      <a:pt x="2334" y="1502"/>
                      <a:pt x="2334" y="1502"/>
                    </a:cubicBezTo>
                    <a:cubicBezTo>
                      <a:pt x="2334" y="1502"/>
                      <a:pt x="2336" y="1502"/>
                      <a:pt x="2336" y="1502"/>
                    </a:cubicBezTo>
                    <a:cubicBezTo>
                      <a:pt x="2336" y="1502"/>
                      <a:pt x="2337" y="1502"/>
                      <a:pt x="2337" y="1502"/>
                    </a:cubicBezTo>
                    <a:cubicBezTo>
                      <a:pt x="2337" y="1502"/>
                      <a:pt x="2338" y="1502"/>
                      <a:pt x="2338" y="1502"/>
                    </a:cubicBezTo>
                    <a:cubicBezTo>
                      <a:pt x="2338" y="1502"/>
                      <a:pt x="2347" y="1502"/>
                      <a:pt x="2347" y="1502"/>
                    </a:cubicBezTo>
                    <a:cubicBezTo>
                      <a:pt x="2347" y="1502"/>
                      <a:pt x="2348" y="1502"/>
                      <a:pt x="2348" y="1502"/>
                    </a:cubicBezTo>
                    <a:cubicBezTo>
                      <a:pt x="2348" y="1502"/>
                      <a:pt x="2352" y="1502"/>
                      <a:pt x="2352" y="1502"/>
                    </a:cubicBezTo>
                    <a:cubicBezTo>
                      <a:pt x="2352" y="1502"/>
                      <a:pt x="2354" y="1502"/>
                      <a:pt x="2354" y="1502"/>
                    </a:cubicBezTo>
                    <a:cubicBezTo>
                      <a:pt x="2354" y="1502"/>
                      <a:pt x="2356" y="1502"/>
                      <a:pt x="2356" y="1502"/>
                    </a:cubicBezTo>
                    <a:cubicBezTo>
                      <a:pt x="2356" y="1502"/>
                      <a:pt x="2358" y="1502"/>
                      <a:pt x="2358" y="1502"/>
                    </a:cubicBezTo>
                    <a:cubicBezTo>
                      <a:pt x="2358" y="1502"/>
                      <a:pt x="2359" y="1502"/>
                      <a:pt x="2359" y="1502"/>
                    </a:cubicBezTo>
                    <a:cubicBezTo>
                      <a:pt x="2359" y="1502"/>
                      <a:pt x="2363" y="1502"/>
                      <a:pt x="2363" y="1502"/>
                    </a:cubicBezTo>
                    <a:cubicBezTo>
                      <a:pt x="2363" y="1502"/>
                      <a:pt x="2366" y="1502"/>
                      <a:pt x="2366" y="1502"/>
                    </a:cubicBezTo>
                    <a:cubicBezTo>
                      <a:pt x="2366" y="1502"/>
                      <a:pt x="2369" y="1502"/>
                      <a:pt x="2369" y="1502"/>
                    </a:cubicBezTo>
                    <a:cubicBezTo>
                      <a:pt x="2369" y="1502"/>
                      <a:pt x="2372" y="1502"/>
                      <a:pt x="2372" y="1502"/>
                    </a:cubicBezTo>
                    <a:cubicBezTo>
                      <a:pt x="2372" y="1502"/>
                      <a:pt x="2376" y="1501"/>
                      <a:pt x="2376" y="1501"/>
                    </a:cubicBezTo>
                    <a:cubicBezTo>
                      <a:pt x="2376" y="1501"/>
                      <a:pt x="2377" y="1501"/>
                      <a:pt x="2377" y="1501"/>
                    </a:cubicBezTo>
                    <a:cubicBezTo>
                      <a:pt x="2377" y="1501"/>
                      <a:pt x="2382" y="1502"/>
                      <a:pt x="2382" y="1502"/>
                    </a:cubicBezTo>
                    <a:cubicBezTo>
                      <a:pt x="2382" y="1502"/>
                      <a:pt x="2383" y="1502"/>
                      <a:pt x="2383" y="1502"/>
                    </a:cubicBezTo>
                    <a:cubicBezTo>
                      <a:pt x="2383" y="1502"/>
                      <a:pt x="2387" y="1502"/>
                      <a:pt x="2387" y="1502"/>
                    </a:cubicBezTo>
                    <a:cubicBezTo>
                      <a:pt x="2387" y="1502"/>
                      <a:pt x="2390" y="1502"/>
                      <a:pt x="2390" y="1502"/>
                    </a:cubicBezTo>
                    <a:cubicBezTo>
                      <a:pt x="2390" y="1502"/>
                      <a:pt x="2393" y="1502"/>
                      <a:pt x="2393" y="1502"/>
                    </a:cubicBezTo>
                    <a:cubicBezTo>
                      <a:pt x="2393" y="1502"/>
                      <a:pt x="2397" y="1502"/>
                      <a:pt x="2397" y="1502"/>
                    </a:cubicBezTo>
                    <a:cubicBezTo>
                      <a:pt x="2397" y="1502"/>
                      <a:pt x="2399" y="1502"/>
                      <a:pt x="2399" y="1502"/>
                    </a:cubicBezTo>
                    <a:cubicBezTo>
                      <a:pt x="2399" y="1502"/>
                      <a:pt x="2402" y="1502"/>
                      <a:pt x="2402" y="1502"/>
                    </a:cubicBezTo>
                    <a:cubicBezTo>
                      <a:pt x="2402" y="1502"/>
                      <a:pt x="2403" y="1502"/>
                      <a:pt x="2403" y="1502"/>
                    </a:cubicBezTo>
                    <a:cubicBezTo>
                      <a:pt x="2403" y="1502"/>
                      <a:pt x="2405" y="1502"/>
                      <a:pt x="2405" y="1502"/>
                    </a:cubicBezTo>
                    <a:cubicBezTo>
                      <a:pt x="2405" y="1502"/>
                      <a:pt x="2408" y="1501"/>
                      <a:pt x="2408" y="1501"/>
                    </a:cubicBezTo>
                    <a:cubicBezTo>
                      <a:pt x="2408" y="1501"/>
                      <a:pt x="2410" y="1502"/>
                      <a:pt x="2410" y="1502"/>
                    </a:cubicBezTo>
                    <a:cubicBezTo>
                      <a:pt x="2410" y="1502"/>
                      <a:pt x="2411" y="1502"/>
                      <a:pt x="2411" y="1502"/>
                    </a:cubicBezTo>
                    <a:cubicBezTo>
                      <a:pt x="2411" y="1502"/>
                      <a:pt x="2421" y="1502"/>
                      <a:pt x="2421" y="1502"/>
                    </a:cubicBezTo>
                    <a:cubicBezTo>
                      <a:pt x="2421" y="1502"/>
                      <a:pt x="2421" y="1502"/>
                      <a:pt x="2421" y="1502"/>
                    </a:cubicBezTo>
                    <a:cubicBezTo>
                      <a:pt x="2421" y="1502"/>
                      <a:pt x="2423" y="1502"/>
                      <a:pt x="2423" y="1502"/>
                    </a:cubicBezTo>
                    <a:cubicBezTo>
                      <a:pt x="2423" y="1502"/>
                      <a:pt x="2426" y="1502"/>
                      <a:pt x="2426" y="1502"/>
                    </a:cubicBezTo>
                    <a:cubicBezTo>
                      <a:pt x="2426" y="1502"/>
                      <a:pt x="2429" y="1502"/>
                      <a:pt x="2429" y="1502"/>
                    </a:cubicBezTo>
                    <a:cubicBezTo>
                      <a:pt x="2429" y="1502"/>
                      <a:pt x="2430" y="1502"/>
                      <a:pt x="2430" y="1502"/>
                    </a:cubicBezTo>
                    <a:cubicBezTo>
                      <a:pt x="2430" y="1502"/>
                      <a:pt x="2434" y="1502"/>
                      <a:pt x="2434" y="1502"/>
                    </a:cubicBezTo>
                    <a:cubicBezTo>
                      <a:pt x="2434" y="1502"/>
                      <a:pt x="2436" y="1502"/>
                      <a:pt x="2436" y="1502"/>
                    </a:cubicBezTo>
                    <a:cubicBezTo>
                      <a:pt x="2436" y="1502"/>
                      <a:pt x="2439" y="1502"/>
                      <a:pt x="2439" y="1502"/>
                    </a:cubicBezTo>
                    <a:cubicBezTo>
                      <a:pt x="2439" y="1502"/>
                      <a:pt x="2443" y="1502"/>
                      <a:pt x="2443" y="1502"/>
                    </a:cubicBezTo>
                    <a:cubicBezTo>
                      <a:pt x="2443" y="1502"/>
                      <a:pt x="2446" y="1502"/>
                      <a:pt x="2446" y="1502"/>
                    </a:cubicBezTo>
                    <a:cubicBezTo>
                      <a:pt x="2446" y="1502"/>
                      <a:pt x="2447" y="1502"/>
                      <a:pt x="2447" y="1502"/>
                    </a:cubicBezTo>
                    <a:cubicBezTo>
                      <a:pt x="2447" y="1502"/>
                      <a:pt x="2450" y="1502"/>
                      <a:pt x="2450" y="1502"/>
                    </a:cubicBezTo>
                    <a:cubicBezTo>
                      <a:pt x="2450" y="1502"/>
                      <a:pt x="2453" y="1502"/>
                      <a:pt x="2453" y="1502"/>
                    </a:cubicBezTo>
                    <a:cubicBezTo>
                      <a:pt x="2453" y="1502"/>
                      <a:pt x="2459" y="1502"/>
                      <a:pt x="2459" y="1502"/>
                    </a:cubicBezTo>
                    <a:cubicBezTo>
                      <a:pt x="2459" y="1502"/>
                      <a:pt x="2460" y="1502"/>
                      <a:pt x="2460" y="1502"/>
                    </a:cubicBezTo>
                    <a:cubicBezTo>
                      <a:pt x="2460" y="1502"/>
                      <a:pt x="2462" y="1502"/>
                      <a:pt x="2462" y="1502"/>
                    </a:cubicBezTo>
                    <a:cubicBezTo>
                      <a:pt x="2462" y="1502"/>
                      <a:pt x="2466" y="1502"/>
                      <a:pt x="2466" y="1502"/>
                    </a:cubicBezTo>
                    <a:cubicBezTo>
                      <a:pt x="2466" y="1502"/>
                      <a:pt x="2467" y="1502"/>
                      <a:pt x="2467" y="1502"/>
                    </a:cubicBezTo>
                    <a:cubicBezTo>
                      <a:pt x="2467" y="1502"/>
                      <a:pt x="2469" y="1502"/>
                      <a:pt x="2469" y="1502"/>
                    </a:cubicBezTo>
                    <a:cubicBezTo>
                      <a:pt x="2469" y="1502"/>
                      <a:pt x="2475" y="1502"/>
                      <a:pt x="2475" y="1502"/>
                    </a:cubicBezTo>
                    <a:cubicBezTo>
                      <a:pt x="2475" y="1502"/>
                      <a:pt x="2477" y="1502"/>
                      <a:pt x="2477" y="1502"/>
                    </a:cubicBezTo>
                    <a:cubicBezTo>
                      <a:pt x="2477" y="1502"/>
                      <a:pt x="2478" y="1502"/>
                      <a:pt x="2478" y="1502"/>
                    </a:cubicBezTo>
                    <a:cubicBezTo>
                      <a:pt x="2478" y="1502"/>
                      <a:pt x="2479" y="1502"/>
                      <a:pt x="2479" y="1502"/>
                    </a:cubicBezTo>
                    <a:cubicBezTo>
                      <a:pt x="2479" y="1502"/>
                      <a:pt x="2484" y="1502"/>
                      <a:pt x="2484" y="1502"/>
                    </a:cubicBezTo>
                    <a:cubicBezTo>
                      <a:pt x="2484" y="1502"/>
                      <a:pt x="2488" y="1501"/>
                      <a:pt x="2488" y="1501"/>
                    </a:cubicBezTo>
                    <a:cubicBezTo>
                      <a:pt x="2488" y="1501"/>
                      <a:pt x="2492" y="1501"/>
                      <a:pt x="2492" y="1501"/>
                    </a:cubicBezTo>
                    <a:cubicBezTo>
                      <a:pt x="2492" y="1501"/>
                      <a:pt x="2493" y="1502"/>
                      <a:pt x="2493" y="1502"/>
                    </a:cubicBezTo>
                    <a:cubicBezTo>
                      <a:pt x="2493" y="1502"/>
                      <a:pt x="2498" y="1501"/>
                      <a:pt x="2498" y="1501"/>
                    </a:cubicBezTo>
                    <a:cubicBezTo>
                      <a:pt x="2498" y="1501"/>
                      <a:pt x="2500" y="1501"/>
                      <a:pt x="2500" y="1501"/>
                    </a:cubicBezTo>
                    <a:cubicBezTo>
                      <a:pt x="2500" y="1501"/>
                      <a:pt x="2501" y="1501"/>
                      <a:pt x="2501" y="1501"/>
                    </a:cubicBezTo>
                    <a:cubicBezTo>
                      <a:pt x="2501" y="1501"/>
                      <a:pt x="2506" y="1500"/>
                      <a:pt x="2506" y="1500"/>
                    </a:cubicBezTo>
                    <a:cubicBezTo>
                      <a:pt x="2506" y="1500"/>
                      <a:pt x="2507" y="1501"/>
                      <a:pt x="2507" y="1501"/>
                    </a:cubicBezTo>
                    <a:cubicBezTo>
                      <a:pt x="2507" y="1501"/>
                      <a:pt x="2512" y="1499"/>
                      <a:pt x="2512" y="1499"/>
                    </a:cubicBezTo>
                    <a:cubicBezTo>
                      <a:pt x="2512" y="1499"/>
                      <a:pt x="2512" y="1499"/>
                      <a:pt x="2512" y="1499"/>
                    </a:cubicBezTo>
                    <a:cubicBezTo>
                      <a:pt x="2512" y="1499"/>
                      <a:pt x="2517" y="1498"/>
                      <a:pt x="2517" y="1498"/>
                    </a:cubicBezTo>
                    <a:cubicBezTo>
                      <a:pt x="2517" y="1498"/>
                      <a:pt x="2518" y="1498"/>
                      <a:pt x="2518" y="1498"/>
                    </a:cubicBezTo>
                    <a:cubicBezTo>
                      <a:pt x="2518" y="1498"/>
                      <a:pt x="2523" y="1495"/>
                      <a:pt x="2523" y="1495"/>
                    </a:cubicBezTo>
                    <a:cubicBezTo>
                      <a:pt x="2523" y="1495"/>
                      <a:pt x="2523" y="1495"/>
                      <a:pt x="2523" y="1495"/>
                    </a:cubicBezTo>
                    <a:cubicBezTo>
                      <a:pt x="2523" y="1495"/>
                      <a:pt x="2529" y="1489"/>
                      <a:pt x="2529" y="1489"/>
                    </a:cubicBezTo>
                    <a:cubicBezTo>
                      <a:pt x="2529" y="1489"/>
                      <a:pt x="2529" y="1489"/>
                      <a:pt x="2529" y="1489"/>
                    </a:cubicBezTo>
                    <a:cubicBezTo>
                      <a:pt x="2529" y="1489"/>
                      <a:pt x="2534" y="1468"/>
                      <a:pt x="2534" y="1468"/>
                    </a:cubicBezTo>
                    <a:cubicBezTo>
                      <a:pt x="2534" y="1468"/>
                      <a:pt x="2535" y="1465"/>
                      <a:pt x="2535" y="1465"/>
                    </a:cubicBezTo>
                    <a:cubicBezTo>
                      <a:pt x="2535" y="1465"/>
                      <a:pt x="2539" y="1289"/>
                      <a:pt x="2539" y="1289"/>
                    </a:cubicBezTo>
                    <a:cubicBezTo>
                      <a:pt x="2539" y="1289"/>
                      <a:pt x="2541" y="1291"/>
                      <a:pt x="2541" y="1291"/>
                    </a:cubicBezTo>
                    <a:cubicBezTo>
                      <a:pt x="2541" y="1291"/>
                      <a:pt x="2546" y="1473"/>
                      <a:pt x="2546" y="1473"/>
                    </a:cubicBezTo>
                    <a:cubicBezTo>
                      <a:pt x="2546" y="1473"/>
                      <a:pt x="2546" y="1476"/>
                      <a:pt x="2546" y="1476"/>
                    </a:cubicBezTo>
                    <a:cubicBezTo>
                      <a:pt x="2546" y="1476"/>
                      <a:pt x="2551" y="1493"/>
                      <a:pt x="2551" y="1493"/>
                    </a:cubicBezTo>
                    <a:cubicBezTo>
                      <a:pt x="2551" y="1493"/>
                      <a:pt x="2552" y="1494"/>
                      <a:pt x="2552" y="1494"/>
                    </a:cubicBezTo>
                    <a:cubicBezTo>
                      <a:pt x="2552" y="1494"/>
                      <a:pt x="2557" y="1497"/>
                      <a:pt x="2557" y="1497"/>
                    </a:cubicBezTo>
                    <a:cubicBezTo>
                      <a:pt x="2557" y="1497"/>
                      <a:pt x="2557" y="1497"/>
                      <a:pt x="2557" y="1497"/>
                    </a:cubicBezTo>
                    <a:cubicBezTo>
                      <a:pt x="2557" y="1497"/>
                      <a:pt x="2563" y="1499"/>
                      <a:pt x="2563" y="1499"/>
                    </a:cubicBezTo>
                    <a:cubicBezTo>
                      <a:pt x="2563" y="1499"/>
                      <a:pt x="2563" y="1499"/>
                      <a:pt x="2563" y="1499"/>
                    </a:cubicBezTo>
                    <a:cubicBezTo>
                      <a:pt x="2563" y="1499"/>
                      <a:pt x="2568" y="1500"/>
                      <a:pt x="2568" y="1500"/>
                    </a:cubicBezTo>
                    <a:cubicBezTo>
                      <a:pt x="2568" y="1500"/>
                      <a:pt x="2569" y="1500"/>
                      <a:pt x="2569" y="1500"/>
                    </a:cubicBezTo>
                    <a:cubicBezTo>
                      <a:pt x="2569" y="1500"/>
                      <a:pt x="2573" y="1500"/>
                      <a:pt x="2573" y="1500"/>
                    </a:cubicBezTo>
                    <a:cubicBezTo>
                      <a:pt x="2573" y="1500"/>
                      <a:pt x="2574" y="1500"/>
                      <a:pt x="2574" y="1500"/>
                    </a:cubicBezTo>
                    <a:cubicBezTo>
                      <a:pt x="2574" y="1500"/>
                      <a:pt x="2580" y="1501"/>
                      <a:pt x="2580" y="1501"/>
                    </a:cubicBezTo>
                    <a:cubicBezTo>
                      <a:pt x="2580" y="1501"/>
                      <a:pt x="2581" y="1501"/>
                      <a:pt x="2581" y="1501"/>
                    </a:cubicBezTo>
                    <a:cubicBezTo>
                      <a:pt x="2581" y="1501"/>
                      <a:pt x="2585" y="1501"/>
                      <a:pt x="2585" y="1501"/>
                    </a:cubicBezTo>
                    <a:cubicBezTo>
                      <a:pt x="2585" y="1501"/>
                      <a:pt x="2587" y="1501"/>
                      <a:pt x="2587" y="1501"/>
                    </a:cubicBezTo>
                    <a:cubicBezTo>
                      <a:pt x="2587" y="1501"/>
                      <a:pt x="2591" y="1502"/>
                      <a:pt x="2591" y="1502"/>
                    </a:cubicBezTo>
                    <a:cubicBezTo>
                      <a:pt x="2591" y="1502"/>
                      <a:pt x="2592" y="1502"/>
                      <a:pt x="2592" y="1502"/>
                    </a:cubicBezTo>
                    <a:cubicBezTo>
                      <a:pt x="2592" y="1502"/>
                      <a:pt x="2595" y="1501"/>
                      <a:pt x="2595" y="1501"/>
                    </a:cubicBezTo>
                    <a:cubicBezTo>
                      <a:pt x="2595" y="1501"/>
                      <a:pt x="2599" y="1501"/>
                      <a:pt x="2599" y="1501"/>
                    </a:cubicBezTo>
                    <a:cubicBezTo>
                      <a:pt x="2599" y="1501"/>
                      <a:pt x="2602" y="1502"/>
                      <a:pt x="2602" y="1502"/>
                    </a:cubicBezTo>
                    <a:cubicBezTo>
                      <a:pt x="2602" y="1502"/>
                      <a:pt x="2604" y="1502"/>
                      <a:pt x="2604" y="1502"/>
                    </a:cubicBezTo>
                    <a:cubicBezTo>
                      <a:pt x="2604" y="1502"/>
                      <a:pt x="2605" y="1502"/>
                      <a:pt x="2605" y="1502"/>
                    </a:cubicBezTo>
                    <a:cubicBezTo>
                      <a:pt x="2605" y="1502"/>
                      <a:pt x="2610" y="1502"/>
                      <a:pt x="2610" y="1502"/>
                    </a:cubicBezTo>
                    <a:cubicBezTo>
                      <a:pt x="2610" y="1502"/>
                      <a:pt x="2613" y="1502"/>
                      <a:pt x="2613" y="1502"/>
                    </a:cubicBezTo>
                    <a:cubicBezTo>
                      <a:pt x="2613" y="1502"/>
                      <a:pt x="2615" y="1502"/>
                      <a:pt x="2615" y="1502"/>
                    </a:cubicBezTo>
                    <a:cubicBezTo>
                      <a:pt x="2615" y="1502"/>
                      <a:pt x="2618" y="1502"/>
                      <a:pt x="2618" y="1502"/>
                    </a:cubicBezTo>
                    <a:cubicBezTo>
                      <a:pt x="2618" y="1502"/>
                      <a:pt x="2620" y="1502"/>
                      <a:pt x="2620" y="1502"/>
                    </a:cubicBezTo>
                    <a:cubicBezTo>
                      <a:pt x="2620" y="1502"/>
                      <a:pt x="2623" y="1502"/>
                      <a:pt x="2623" y="1502"/>
                    </a:cubicBezTo>
                    <a:cubicBezTo>
                      <a:pt x="2623" y="1502"/>
                      <a:pt x="2625" y="1502"/>
                      <a:pt x="2625" y="1502"/>
                    </a:cubicBezTo>
                    <a:cubicBezTo>
                      <a:pt x="2625" y="1502"/>
                      <a:pt x="2629" y="1502"/>
                      <a:pt x="2629" y="1502"/>
                    </a:cubicBezTo>
                    <a:cubicBezTo>
                      <a:pt x="2629" y="1502"/>
                      <a:pt x="2634" y="1502"/>
                      <a:pt x="2634" y="1502"/>
                    </a:cubicBezTo>
                    <a:cubicBezTo>
                      <a:pt x="2634" y="1502"/>
                      <a:pt x="2635" y="1502"/>
                      <a:pt x="2635" y="1502"/>
                    </a:cubicBezTo>
                    <a:cubicBezTo>
                      <a:pt x="2635" y="1502"/>
                      <a:pt x="2638" y="1502"/>
                      <a:pt x="2638" y="1502"/>
                    </a:cubicBezTo>
                    <a:cubicBezTo>
                      <a:pt x="2638" y="1502"/>
                      <a:pt x="2639" y="1502"/>
                      <a:pt x="2639" y="1502"/>
                    </a:cubicBezTo>
                    <a:cubicBezTo>
                      <a:pt x="2639" y="1502"/>
                      <a:pt x="2643" y="1502"/>
                      <a:pt x="2643" y="1502"/>
                    </a:cubicBezTo>
                    <a:cubicBezTo>
                      <a:pt x="2643" y="1502"/>
                      <a:pt x="2647" y="1502"/>
                      <a:pt x="2647" y="1502"/>
                    </a:cubicBezTo>
                    <a:cubicBezTo>
                      <a:pt x="2647" y="1502"/>
                      <a:pt x="2652" y="1502"/>
                      <a:pt x="2652" y="1502"/>
                    </a:cubicBezTo>
                    <a:cubicBezTo>
                      <a:pt x="2652" y="1502"/>
                      <a:pt x="2653" y="1502"/>
                      <a:pt x="2653" y="1502"/>
                    </a:cubicBezTo>
                    <a:cubicBezTo>
                      <a:pt x="2653" y="1502"/>
                      <a:pt x="2655" y="1502"/>
                      <a:pt x="2655" y="1502"/>
                    </a:cubicBezTo>
                    <a:cubicBezTo>
                      <a:pt x="2655" y="1502"/>
                      <a:pt x="2657" y="1502"/>
                      <a:pt x="2657" y="1502"/>
                    </a:cubicBezTo>
                    <a:cubicBezTo>
                      <a:pt x="2657" y="1502"/>
                      <a:pt x="2661" y="1502"/>
                      <a:pt x="2661" y="1502"/>
                    </a:cubicBezTo>
                    <a:cubicBezTo>
                      <a:pt x="2661" y="1502"/>
                      <a:pt x="2665" y="1501"/>
                      <a:pt x="2665" y="1501"/>
                    </a:cubicBezTo>
                    <a:cubicBezTo>
                      <a:pt x="2665" y="1501"/>
                      <a:pt x="2665" y="1501"/>
                      <a:pt x="2665" y="1501"/>
                    </a:cubicBezTo>
                    <a:cubicBezTo>
                      <a:pt x="2665" y="1501"/>
                      <a:pt x="2670" y="1497"/>
                      <a:pt x="2670" y="1497"/>
                    </a:cubicBezTo>
                    <a:cubicBezTo>
                      <a:pt x="2670" y="1497"/>
                      <a:pt x="2671" y="1496"/>
                      <a:pt x="2671" y="1496"/>
                    </a:cubicBezTo>
                    <a:cubicBezTo>
                      <a:pt x="2671" y="1496"/>
                      <a:pt x="2673" y="1488"/>
                      <a:pt x="2673" y="1488"/>
                    </a:cubicBezTo>
                    <a:cubicBezTo>
                      <a:pt x="2673" y="1488"/>
                      <a:pt x="2676" y="1495"/>
                      <a:pt x="2676" y="1495"/>
                    </a:cubicBezTo>
                    <a:cubicBezTo>
                      <a:pt x="2676" y="1495"/>
                      <a:pt x="2681" y="1501"/>
                      <a:pt x="2681" y="1501"/>
                    </a:cubicBezTo>
                    <a:cubicBezTo>
                      <a:pt x="2681" y="1501"/>
                      <a:pt x="2682" y="1501"/>
                      <a:pt x="2682" y="1501"/>
                    </a:cubicBezTo>
                    <a:cubicBezTo>
                      <a:pt x="2682" y="1501"/>
                      <a:pt x="2686" y="1502"/>
                      <a:pt x="2686" y="1502"/>
                    </a:cubicBezTo>
                    <a:cubicBezTo>
                      <a:pt x="2686" y="1502"/>
                      <a:pt x="2689" y="1502"/>
                      <a:pt x="2689" y="1502"/>
                    </a:cubicBezTo>
                    <a:cubicBezTo>
                      <a:pt x="2689" y="1502"/>
                      <a:pt x="2691" y="1502"/>
                      <a:pt x="2691" y="1502"/>
                    </a:cubicBezTo>
                    <a:cubicBezTo>
                      <a:pt x="2691" y="1502"/>
                      <a:pt x="2696" y="1502"/>
                      <a:pt x="2696" y="1502"/>
                    </a:cubicBezTo>
                    <a:cubicBezTo>
                      <a:pt x="2696" y="1502"/>
                      <a:pt x="2697" y="1502"/>
                      <a:pt x="2697" y="1502"/>
                    </a:cubicBezTo>
                    <a:cubicBezTo>
                      <a:pt x="2697" y="1502"/>
                      <a:pt x="2702" y="1502"/>
                      <a:pt x="2702" y="1502"/>
                    </a:cubicBezTo>
                    <a:cubicBezTo>
                      <a:pt x="2702" y="1502"/>
                      <a:pt x="2703" y="1502"/>
                      <a:pt x="2703" y="1502"/>
                    </a:cubicBezTo>
                    <a:cubicBezTo>
                      <a:pt x="2703" y="1502"/>
                      <a:pt x="2704" y="1502"/>
                      <a:pt x="2704" y="1502"/>
                    </a:cubicBezTo>
                    <a:cubicBezTo>
                      <a:pt x="2704" y="1502"/>
                      <a:pt x="2707" y="1501"/>
                      <a:pt x="2707" y="1501"/>
                    </a:cubicBezTo>
                    <a:cubicBezTo>
                      <a:pt x="2707" y="1501"/>
                      <a:pt x="2710" y="1501"/>
                      <a:pt x="2710" y="1501"/>
                    </a:cubicBezTo>
                    <a:cubicBezTo>
                      <a:pt x="2710" y="1501"/>
                      <a:pt x="2714" y="1502"/>
                      <a:pt x="2714" y="1502"/>
                    </a:cubicBezTo>
                    <a:cubicBezTo>
                      <a:pt x="2714" y="1502"/>
                      <a:pt x="2717" y="1503"/>
                      <a:pt x="2717" y="1503"/>
                    </a:cubicBezTo>
                    <a:cubicBezTo>
                      <a:pt x="2717" y="1503"/>
                      <a:pt x="2719" y="1502"/>
                      <a:pt x="2719" y="1502"/>
                    </a:cubicBezTo>
                    <a:cubicBezTo>
                      <a:pt x="2719" y="1502"/>
                      <a:pt x="2725" y="1502"/>
                      <a:pt x="2725" y="1502"/>
                    </a:cubicBezTo>
                    <a:cubicBezTo>
                      <a:pt x="2725" y="1502"/>
                      <a:pt x="2727" y="1502"/>
                      <a:pt x="2727" y="1502"/>
                    </a:cubicBezTo>
                    <a:cubicBezTo>
                      <a:pt x="2727" y="1502"/>
                      <a:pt x="2728" y="1502"/>
                      <a:pt x="2728" y="1502"/>
                    </a:cubicBezTo>
                    <a:cubicBezTo>
                      <a:pt x="2728" y="1502"/>
                      <a:pt x="2728" y="1502"/>
                      <a:pt x="2728" y="1502"/>
                    </a:cubicBezTo>
                    <a:cubicBezTo>
                      <a:pt x="2728" y="1502"/>
                      <a:pt x="2733" y="1502"/>
                      <a:pt x="2733" y="1502"/>
                    </a:cubicBezTo>
                    <a:cubicBezTo>
                      <a:pt x="2733" y="1502"/>
                      <a:pt x="2735" y="1503"/>
                      <a:pt x="2735" y="1503"/>
                    </a:cubicBezTo>
                    <a:cubicBezTo>
                      <a:pt x="2735" y="1503"/>
                      <a:pt x="2738" y="1502"/>
                      <a:pt x="2738" y="1502"/>
                    </a:cubicBezTo>
                    <a:cubicBezTo>
                      <a:pt x="2738" y="1502"/>
                      <a:pt x="2742" y="1502"/>
                      <a:pt x="2742" y="1502"/>
                    </a:cubicBezTo>
                    <a:cubicBezTo>
                      <a:pt x="2742" y="1502"/>
                      <a:pt x="2746" y="1503"/>
                      <a:pt x="2746" y="1503"/>
                    </a:cubicBezTo>
                    <a:cubicBezTo>
                      <a:pt x="2746" y="1503"/>
                      <a:pt x="2749" y="1502"/>
                      <a:pt x="2749" y="1502"/>
                    </a:cubicBezTo>
                    <a:cubicBezTo>
                      <a:pt x="2749" y="1502"/>
                      <a:pt x="2751" y="1502"/>
                      <a:pt x="2751" y="1502"/>
                    </a:cubicBezTo>
                    <a:cubicBezTo>
                      <a:pt x="2751" y="1502"/>
                      <a:pt x="2752" y="1503"/>
                      <a:pt x="2752" y="1503"/>
                    </a:cubicBezTo>
                    <a:cubicBezTo>
                      <a:pt x="2752" y="1503"/>
                      <a:pt x="2757" y="1502"/>
                      <a:pt x="2757" y="1502"/>
                    </a:cubicBezTo>
                    <a:cubicBezTo>
                      <a:pt x="2757" y="1502"/>
                      <a:pt x="2761" y="1503"/>
                      <a:pt x="2761" y="1503"/>
                    </a:cubicBezTo>
                    <a:cubicBezTo>
                      <a:pt x="2761" y="1503"/>
                      <a:pt x="2761" y="1503"/>
                      <a:pt x="2761" y="1503"/>
                    </a:cubicBezTo>
                    <a:cubicBezTo>
                      <a:pt x="2761" y="1503"/>
                      <a:pt x="2764" y="1502"/>
                      <a:pt x="2764" y="1502"/>
                    </a:cubicBezTo>
                    <a:cubicBezTo>
                      <a:pt x="2764" y="1502"/>
                      <a:pt x="2767" y="1502"/>
                      <a:pt x="2767" y="1502"/>
                    </a:cubicBezTo>
                    <a:cubicBezTo>
                      <a:pt x="2767" y="1502"/>
                      <a:pt x="2770" y="1503"/>
                      <a:pt x="2770" y="1503"/>
                    </a:cubicBezTo>
                    <a:cubicBezTo>
                      <a:pt x="2770" y="1503"/>
                      <a:pt x="2774" y="1503"/>
                      <a:pt x="2774" y="1503"/>
                    </a:cubicBezTo>
                    <a:cubicBezTo>
                      <a:pt x="2774" y="1503"/>
                      <a:pt x="2775" y="1502"/>
                      <a:pt x="2775" y="1502"/>
                    </a:cubicBezTo>
                    <a:cubicBezTo>
                      <a:pt x="2775" y="1502"/>
                      <a:pt x="2778" y="1502"/>
                      <a:pt x="2778" y="1502"/>
                    </a:cubicBezTo>
                    <a:cubicBezTo>
                      <a:pt x="2778" y="1502"/>
                      <a:pt x="2781" y="1503"/>
                      <a:pt x="2781" y="1503"/>
                    </a:cubicBezTo>
                    <a:cubicBezTo>
                      <a:pt x="2781" y="1503"/>
                      <a:pt x="2786" y="1503"/>
                      <a:pt x="2786" y="1503"/>
                    </a:cubicBezTo>
                    <a:cubicBezTo>
                      <a:pt x="2786" y="1503"/>
                      <a:pt x="2788" y="1502"/>
                      <a:pt x="2788" y="1502"/>
                    </a:cubicBezTo>
                    <a:cubicBezTo>
                      <a:pt x="2788" y="1502"/>
                      <a:pt x="2791" y="1503"/>
                      <a:pt x="2791" y="1503"/>
                    </a:cubicBezTo>
                    <a:cubicBezTo>
                      <a:pt x="2791" y="1503"/>
                      <a:pt x="2793" y="1502"/>
                      <a:pt x="2793" y="1502"/>
                    </a:cubicBezTo>
                    <a:cubicBezTo>
                      <a:pt x="2793" y="1502"/>
                      <a:pt x="2796" y="1502"/>
                      <a:pt x="2796" y="1502"/>
                    </a:cubicBezTo>
                    <a:cubicBezTo>
                      <a:pt x="2796" y="1502"/>
                      <a:pt x="2798" y="1503"/>
                      <a:pt x="2798" y="1503"/>
                    </a:cubicBezTo>
                    <a:cubicBezTo>
                      <a:pt x="2798" y="1503"/>
                      <a:pt x="2801" y="1502"/>
                      <a:pt x="2801" y="1502"/>
                    </a:cubicBezTo>
                    <a:cubicBezTo>
                      <a:pt x="2801" y="1502"/>
                      <a:pt x="2805" y="1502"/>
                      <a:pt x="2805" y="1502"/>
                    </a:cubicBezTo>
                    <a:cubicBezTo>
                      <a:pt x="2805" y="1502"/>
                      <a:pt x="2810" y="1503"/>
                      <a:pt x="2810" y="1503"/>
                    </a:cubicBezTo>
                    <a:cubicBezTo>
                      <a:pt x="2810" y="1503"/>
                      <a:pt x="2812" y="1502"/>
                      <a:pt x="2812" y="1502"/>
                    </a:cubicBezTo>
                    <a:cubicBezTo>
                      <a:pt x="2812" y="1502"/>
                      <a:pt x="2814" y="1503"/>
                      <a:pt x="2814" y="1503"/>
                    </a:cubicBezTo>
                    <a:cubicBezTo>
                      <a:pt x="2814" y="1503"/>
                      <a:pt x="2816" y="1502"/>
                      <a:pt x="2816" y="1502"/>
                    </a:cubicBezTo>
                    <a:cubicBezTo>
                      <a:pt x="2816" y="1502"/>
                      <a:pt x="2820" y="1502"/>
                      <a:pt x="2820" y="1502"/>
                    </a:cubicBezTo>
                    <a:cubicBezTo>
                      <a:pt x="2820" y="1502"/>
                      <a:pt x="2823" y="1503"/>
                      <a:pt x="2823" y="1503"/>
                    </a:cubicBezTo>
                    <a:cubicBezTo>
                      <a:pt x="2823" y="1503"/>
                      <a:pt x="2826" y="1502"/>
                      <a:pt x="2826" y="1502"/>
                    </a:cubicBezTo>
                    <a:cubicBezTo>
                      <a:pt x="2826" y="1502"/>
                      <a:pt x="2827" y="1503"/>
                      <a:pt x="2827" y="1503"/>
                    </a:cubicBezTo>
                    <a:cubicBezTo>
                      <a:pt x="2827" y="1503"/>
                      <a:pt x="2833" y="1502"/>
                      <a:pt x="2833" y="1502"/>
                    </a:cubicBezTo>
                    <a:cubicBezTo>
                      <a:pt x="2833" y="1502"/>
                      <a:pt x="2834" y="1502"/>
                      <a:pt x="2834" y="1502"/>
                    </a:cubicBezTo>
                    <a:cubicBezTo>
                      <a:pt x="2834" y="1502"/>
                      <a:pt x="2836" y="1502"/>
                      <a:pt x="2836" y="1502"/>
                    </a:cubicBezTo>
                    <a:cubicBezTo>
                      <a:pt x="2836" y="1502"/>
                      <a:pt x="2837" y="1503"/>
                      <a:pt x="2837" y="1503"/>
                    </a:cubicBezTo>
                    <a:cubicBezTo>
                      <a:pt x="2837" y="1503"/>
                      <a:pt x="2841" y="1502"/>
                      <a:pt x="2841" y="1502"/>
                    </a:cubicBezTo>
                    <a:cubicBezTo>
                      <a:pt x="2841" y="1502"/>
                      <a:pt x="2845" y="1502"/>
                      <a:pt x="2845" y="1502"/>
                    </a:cubicBezTo>
                    <a:cubicBezTo>
                      <a:pt x="2845" y="1502"/>
                      <a:pt x="2848" y="1502"/>
                      <a:pt x="2848" y="1502"/>
                    </a:cubicBezTo>
                    <a:cubicBezTo>
                      <a:pt x="2848" y="1502"/>
                      <a:pt x="2851" y="1502"/>
                      <a:pt x="2851" y="1502"/>
                    </a:cubicBezTo>
                    <a:cubicBezTo>
                      <a:pt x="2851" y="1502"/>
                      <a:pt x="2852" y="1502"/>
                      <a:pt x="2852" y="1502"/>
                    </a:cubicBezTo>
                    <a:cubicBezTo>
                      <a:pt x="2852" y="1502"/>
                      <a:pt x="2853" y="1502"/>
                      <a:pt x="2853" y="1502"/>
                    </a:cubicBezTo>
                    <a:cubicBezTo>
                      <a:pt x="2853" y="1502"/>
                      <a:pt x="2859" y="1502"/>
                      <a:pt x="2859" y="1502"/>
                    </a:cubicBezTo>
                    <a:cubicBezTo>
                      <a:pt x="2859" y="1502"/>
                      <a:pt x="2862" y="1502"/>
                      <a:pt x="2862" y="1502"/>
                    </a:cubicBezTo>
                    <a:cubicBezTo>
                      <a:pt x="2862" y="1502"/>
                      <a:pt x="2863" y="1502"/>
                      <a:pt x="2863" y="1502"/>
                    </a:cubicBezTo>
                    <a:cubicBezTo>
                      <a:pt x="2863" y="1502"/>
                      <a:pt x="2863" y="1502"/>
                      <a:pt x="2863" y="1502"/>
                    </a:cubicBezTo>
                    <a:cubicBezTo>
                      <a:pt x="2863" y="1502"/>
                      <a:pt x="2868" y="1502"/>
                      <a:pt x="2868" y="1502"/>
                    </a:cubicBezTo>
                    <a:cubicBezTo>
                      <a:pt x="2868" y="1502"/>
                      <a:pt x="2873" y="1502"/>
                      <a:pt x="2873" y="1502"/>
                    </a:cubicBezTo>
                    <a:cubicBezTo>
                      <a:pt x="2873" y="1502"/>
                      <a:pt x="2874" y="1502"/>
                      <a:pt x="2874" y="1502"/>
                    </a:cubicBezTo>
                    <a:cubicBezTo>
                      <a:pt x="2874" y="1502"/>
                      <a:pt x="2879" y="1501"/>
                      <a:pt x="2879" y="1501"/>
                    </a:cubicBezTo>
                    <a:cubicBezTo>
                      <a:pt x="2879" y="1501"/>
                      <a:pt x="2880" y="1501"/>
                      <a:pt x="2880" y="1501"/>
                    </a:cubicBezTo>
                    <a:cubicBezTo>
                      <a:pt x="2880" y="1501"/>
                      <a:pt x="2884" y="1501"/>
                      <a:pt x="2884" y="1501"/>
                    </a:cubicBezTo>
                    <a:cubicBezTo>
                      <a:pt x="2884" y="1501"/>
                      <a:pt x="2887" y="1501"/>
                      <a:pt x="2887" y="1501"/>
                    </a:cubicBezTo>
                    <a:cubicBezTo>
                      <a:pt x="2887" y="1501"/>
                      <a:pt x="2891" y="1500"/>
                      <a:pt x="2891" y="1500"/>
                    </a:cubicBezTo>
                    <a:cubicBezTo>
                      <a:pt x="2891" y="1500"/>
                      <a:pt x="2891" y="1500"/>
                      <a:pt x="2891" y="1500"/>
                    </a:cubicBezTo>
                    <a:cubicBezTo>
                      <a:pt x="2891" y="1500"/>
                      <a:pt x="2895" y="1500"/>
                      <a:pt x="2895" y="1500"/>
                    </a:cubicBezTo>
                    <a:cubicBezTo>
                      <a:pt x="2895" y="1500"/>
                      <a:pt x="2899" y="1500"/>
                      <a:pt x="2899" y="1500"/>
                    </a:cubicBezTo>
                    <a:cubicBezTo>
                      <a:pt x="2899" y="1500"/>
                      <a:pt x="2900" y="1499"/>
                      <a:pt x="2900" y="1499"/>
                    </a:cubicBezTo>
                    <a:cubicBezTo>
                      <a:pt x="2900" y="1499"/>
                      <a:pt x="2902" y="1499"/>
                      <a:pt x="2902" y="1499"/>
                    </a:cubicBezTo>
                    <a:cubicBezTo>
                      <a:pt x="2902" y="1499"/>
                      <a:pt x="2907" y="1499"/>
                      <a:pt x="2907" y="1499"/>
                    </a:cubicBezTo>
                    <a:cubicBezTo>
                      <a:pt x="2907" y="1499"/>
                      <a:pt x="2909" y="1499"/>
                      <a:pt x="2909" y="1499"/>
                    </a:cubicBezTo>
                    <a:cubicBezTo>
                      <a:pt x="2909" y="1499"/>
                      <a:pt x="2910" y="1498"/>
                      <a:pt x="2910" y="1498"/>
                    </a:cubicBezTo>
                    <a:cubicBezTo>
                      <a:pt x="2910" y="1498"/>
                      <a:pt x="2915" y="1498"/>
                      <a:pt x="2915" y="1498"/>
                    </a:cubicBezTo>
                    <a:cubicBezTo>
                      <a:pt x="2915" y="1498"/>
                      <a:pt x="2918" y="1499"/>
                      <a:pt x="2918" y="1499"/>
                    </a:cubicBezTo>
                    <a:cubicBezTo>
                      <a:pt x="2918" y="1499"/>
                      <a:pt x="2922" y="1499"/>
                      <a:pt x="2922" y="1499"/>
                    </a:cubicBezTo>
                    <a:cubicBezTo>
                      <a:pt x="2922" y="1499"/>
                      <a:pt x="2924" y="1499"/>
                      <a:pt x="2924" y="1499"/>
                    </a:cubicBezTo>
                    <a:cubicBezTo>
                      <a:pt x="2924" y="1499"/>
                      <a:pt x="2926" y="1499"/>
                      <a:pt x="2926" y="1499"/>
                    </a:cubicBezTo>
                    <a:cubicBezTo>
                      <a:pt x="2926" y="1499"/>
                      <a:pt x="2929" y="1500"/>
                      <a:pt x="2929" y="1500"/>
                    </a:cubicBezTo>
                    <a:cubicBezTo>
                      <a:pt x="2929" y="1500"/>
                      <a:pt x="2930" y="1499"/>
                      <a:pt x="2930" y="1499"/>
                    </a:cubicBezTo>
                    <a:cubicBezTo>
                      <a:pt x="2930" y="1499"/>
                      <a:pt x="2936" y="1500"/>
                      <a:pt x="2936" y="1500"/>
                    </a:cubicBezTo>
                    <a:cubicBezTo>
                      <a:pt x="2936" y="1500"/>
                      <a:pt x="2937" y="1500"/>
                      <a:pt x="2937" y="1500"/>
                    </a:cubicBezTo>
                    <a:cubicBezTo>
                      <a:pt x="2937" y="1500"/>
                      <a:pt x="2942" y="1501"/>
                      <a:pt x="2942" y="1501"/>
                    </a:cubicBezTo>
                    <a:cubicBezTo>
                      <a:pt x="2942" y="1501"/>
                      <a:pt x="2942" y="1501"/>
                      <a:pt x="2942" y="1501"/>
                    </a:cubicBezTo>
                    <a:cubicBezTo>
                      <a:pt x="2942" y="1501"/>
                      <a:pt x="2946" y="1501"/>
                      <a:pt x="2946" y="1501"/>
                    </a:cubicBezTo>
                    <a:cubicBezTo>
                      <a:pt x="2946" y="1501"/>
                      <a:pt x="2949" y="1501"/>
                      <a:pt x="2949" y="1501"/>
                    </a:cubicBezTo>
                    <a:cubicBezTo>
                      <a:pt x="2949" y="1501"/>
                      <a:pt x="2952" y="1501"/>
                      <a:pt x="2952" y="1501"/>
                    </a:cubicBezTo>
                    <a:cubicBezTo>
                      <a:pt x="2952" y="1501"/>
                      <a:pt x="2954" y="1501"/>
                      <a:pt x="2954" y="1501"/>
                    </a:cubicBezTo>
                    <a:cubicBezTo>
                      <a:pt x="2954" y="1501"/>
                      <a:pt x="2959" y="1501"/>
                      <a:pt x="2959" y="1501"/>
                    </a:cubicBezTo>
                    <a:cubicBezTo>
                      <a:pt x="2959" y="1501"/>
                      <a:pt x="2960" y="1501"/>
                      <a:pt x="2960" y="1501"/>
                    </a:cubicBezTo>
                    <a:cubicBezTo>
                      <a:pt x="2960" y="1501"/>
                      <a:pt x="2964" y="1501"/>
                      <a:pt x="2964" y="1501"/>
                    </a:cubicBezTo>
                    <a:cubicBezTo>
                      <a:pt x="2964" y="1501"/>
                      <a:pt x="2968" y="1501"/>
                      <a:pt x="2968" y="1501"/>
                    </a:cubicBezTo>
                    <a:cubicBezTo>
                      <a:pt x="2968" y="1501"/>
                      <a:pt x="2970" y="1501"/>
                      <a:pt x="2970" y="1501"/>
                    </a:cubicBezTo>
                    <a:cubicBezTo>
                      <a:pt x="2970" y="1501"/>
                      <a:pt x="2974" y="1501"/>
                      <a:pt x="2974" y="1501"/>
                    </a:cubicBezTo>
                    <a:cubicBezTo>
                      <a:pt x="2974" y="1501"/>
                      <a:pt x="2975" y="1501"/>
                      <a:pt x="2975" y="1501"/>
                    </a:cubicBezTo>
                    <a:cubicBezTo>
                      <a:pt x="2975" y="1501"/>
                      <a:pt x="2977" y="1502"/>
                      <a:pt x="2977" y="1502"/>
                    </a:cubicBezTo>
                    <a:cubicBezTo>
                      <a:pt x="2977" y="1502"/>
                      <a:pt x="2981" y="1501"/>
                      <a:pt x="2981" y="1501"/>
                    </a:cubicBezTo>
                    <a:cubicBezTo>
                      <a:pt x="2981" y="1501"/>
                      <a:pt x="2982" y="1501"/>
                      <a:pt x="2982" y="1501"/>
                    </a:cubicBezTo>
                    <a:cubicBezTo>
                      <a:pt x="2982" y="1501"/>
                      <a:pt x="2987" y="1502"/>
                      <a:pt x="2987" y="1502"/>
                    </a:cubicBezTo>
                    <a:cubicBezTo>
                      <a:pt x="2987" y="1502"/>
                      <a:pt x="2988" y="1502"/>
                      <a:pt x="2988" y="1502"/>
                    </a:cubicBezTo>
                    <a:cubicBezTo>
                      <a:pt x="2988" y="1502"/>
                      <a:pt x="2990" y="1501"/>
                      <a:pt x="2990" y="1501"/>
                    </a:cubicBezTo>
                    <a:cubicBezTo>
                      <a:pt x="2990" y="1501"/>
                      <a:pt x="2994" y="1502"/>
                      <a:pt x="2994" y="1502"/>
                    </a:cubicBezTo>
                    <a:cubicBezTo>
                      <a:pt x="2994" y="1502"/>
                      <a:pt x="2998" y="1501"/>
                      <a:pt x="2998" y="1501"/>
                    </a:cubicBezTo>
                    <a:cubicBezTo>
                      <a:pt x="2998" y="1501"/>
                      <a:pt x="3001" y="1501"/>
                      <a:pt x="3001" y="1501"/>
                    </a:cubicBezTo>
                    <a:cubicBezTo>
                      <a:pt x="3001" y="1501"/>
                      <a:pt x="3003" y="1501"/>
                      <a:pt x="3003" y="1501"/>
                    </a:cubicBezTo>
                    <a:cubicBezTo>
                      <a:pt x="3003" y="1501"/>
                      <a:pt x="3005" y="1501"/>
                      <a:pt x="3005" y="1501"/>
                    </a:cubicBezTo>
                    <a:cubicBezTo>
                      <a:pt x="3005" y="1501"/>
                      <a:pt x="3007" y="1501"/>
                      <a:pt x="3007" y="1501"/>
                    </a:cubicBezTo>
                    <a:cubicBezTo>
                      <a:pt x="3007" y="1501"/>
                      <a:pt x="3011" y="1501"/>
                      <a:pt x="3011" y="1501"/>
                    </a:cubicBezTo>
                    <a:cubicBezTo>
                      <a:pt x="3011" y="1501"/>
                      <a:pt x="3012" y="1501"/>
                      <a:pt x="3012" y="1501"/>
                    </a:cubicBezTo>
                    <a:cubicBezTo>
                      <a:pt x="3012" y="1501"/>
                      <a:pt x="3016" y="1501"/>
                      <a:pt x="3016" y="1501"/>
                    </a:cubicBezTo>
                    <a:cubicBezTo>
                      <a:pt x="3016" y="1501"/>
                      <a:pt x="3021" y="1500"/>
                      <a:pt x="3021" y="1500"/>
                    </a:cubicBezTo>
                    <a:cubicBezTo>
                      <a:pt x="3021" y="1500"/>
                      <a:pt x="3022" y="1501"/>
                      <a:pt x="3022" y="1501"/>
                    </a:cubicBezTo>
                    <a:cubicBezTo>
                      <a:pt x="3022" y="1501"/>
                      <a:pt x="3026" y="1500"/>
                      <a:pt x="3026" y="1500"/>
                    </a:cubicBezTo>
                    <a:cubicBezTo>
                      <a:pt x="3026" y="1500"/>
                      <a:pt x="3028" y="1500"/>
                      <a:pt x="3028" y="1500"/>
                    </a:cubicBezTo>
                    <a:cubicBezTo>
                      <a:pt x="3028" y="1500"/>
                      <a:pt x="3032" y="1500"/>
                      <a:pt x="3032" y="1500"/>
                    </a:cubicBezTo>
                    <a:cubicBezTo>
                      <a:pt x="3032" y="1500"/>
                      <a:pt x="3033" y="1500"/>
                      <a:pt x="3033" y="1500"/>
                    </a:cubicBezTo>
                    <a:cubicBezTo>
                      <a:pt x="3033" y="1500"/>
                      <a:pt x="3038" y="1499"/>
                      <a:pt x="3038" y="1499"/>
                    </a:cubicBezTo>
                    <a:cubicBezTo>
                      <a:pt x="3038" y="1499"/>
                      <a:pt x="3038" y="1499"/>
                      <a:pt x="3038" y="1499"/>
                    </a:cubicBezTo>
                    <a:cubicBezTo>
                      <a:pt x="3038" y="1499"/>
                      <a:pt x="3044" y="1497"/>
                      <a:pt x="3044" y="1497"/>
                    </a:cubicBezTo>
                    <a:cubicBezTo>
                      <a:pt x="3044" y="1497"/>
                      <a:pt x="3044" y="1497"/>
                      <a:pt x="3044" y="1497"/>
                    </a:cubicBezTo>
                    <a:cubicBezTo>
                      <a:pt x="3044" y="1497"/>
                      <a:pt x="3049" y="1494"/>
                      <a:pt x="3049" y="1494"/>
                    </a:cubicBezTo>
                    <a:cubicBezTo>
                      <a:pt x="3049" y="1494"/>
                      <a:pt x="3049" y="1494"/>
                      <a:pt x="3049" y="1494"/>
                    </a:cubicBezTo>
                    <a:cubicBezTo>
                      <a:pt x="3049" y="1494"/>
                      <a:pt x="3055" y="1488"/>
                      <a:pt x="3055" y="1488"/>
                    </a:cubicBezTo>
                    <a:cubicBezTo>
                      <a:pt x="3055" y="1488"/>
                      <a:pt x="3055" y="1487"/>
                      <a:pt x="3055" y="1487"/>
                    </a:cubicBezTo>
                    <a:cubicBezTo>
                      <a:pt x="3055" y="1487"/>
                      <a:pt x="3060" y="1463"/>
                      <a:pt x="3060" y="1463"/>
                    </a:cubicBezTo>
                    <a:cubicBezTo>
                      <a:pt x="3060" y="1463"/>
                      <a:pt x="3061" y="1461"/>
                      <a:pt x="3061" y="1461"/>
                    </a:cubicBezTo>
                    <a:cubicBezTo>
                      <a:pt x="3061" y="1461"/>
                      <a:pt x="3064" y="1445"/>
                      <a:pt x="3064" y="1445"/>
                    </a:cubicBezTo>
                    <a:cubicBezTo>
                      <a:pt x="3064" y="1445"/>
                      <a:pt x="3069" y="1460"/>
                      <a:pt x="3069" y="1460"/>
                    </a:cubicBezTo>
                    <a:cubicBezTo>
                      <a:pt x="3069" y="1460"/>
                      <a:pt x="3072" y="1451"/>
                      <a:pt x="3072" y="1451"/>
                    </a:cubicBezTo>
                    <a:cubicBezTo>
                      <a:pt x="3072" y="1451"/>
                      <a:pt x="3072" y="1450"/>
                      <a:pt x="3072" y="1450"/>
                    </a:cubicBezTo>
                    <a:cubicBezTo>
                      <a:pt x="3072" y="1450"/>
                      <a:pt x="3078" y="1433"/>
                      <a:pt x="3078" y="1433"/>
                    </a:cubicBezTo>
                    <a:cubicBezTo>
                      <a:pt x="3078" y="1433"/>
                      <a:pt x="3079" y="1431"/>
                      <a:pt x="3079" y="1431"/>
                    </a:cubicBezTo>
                    <a:cubicBezTo>
                      <a:pt x="3079" y="1431"/>
                      <a:pt x="3083" y="1443"/>
                      <a:pt x="3083" y="1443"/>
                    </a:cubicBezTo>
                    <a:cubicBezTo>
                      <a:pt x="3083" y="1443"/>
                      <a:pt x="3083" y="1443"/>
                      <a:pt x="3083" y="1443"/>
                    </a:cubicBezTo>
                    <a:cubicBezTo>
                      <a:pt x="3083" y="1443"/>
                      <a:pt x="3089" y="1460"/>
                      <a:pt x="3089" y="1460"/>
                    </a:cubicBezTo>
                    <a:cubicBezTo>
                      <a:pt x="3089" y="1460"/>
                      <a:pt x="3089" y="1460"/>
                      <a:pt x="3089" y="1460"/>
                    </a:cubicBezTo>
                    <a:cubicBezTo>
                      <a:pt x="3089" y="1460"/>
                      <a:pt x="3094" y="1445"/>
                      <a:pt x="3094" y="1445"/>
                    </a:cubicBezTo>
                    <a:cubicBezTo>
                      <a:pt x="3094" y="1445"/>
                      <a:pt x="3095" y="1446"/>
                      <a:pt x="3095" y="1446"/>
                    </a:cubicBezTo>
                    <a:cubicBezTo>
                      <a:pt x="3095" y="1446"/>
                      <a:pt x="3100" y="1481"/>
                      <a:pt x="3100" y="1481"/>
                    </a:cubicBezTo>
                    <a:cubicBezTo>
                      <a:pt x="3100" y="1481"/>
                      <a:pt x="3100" y="1482"/>
                      <a:pt x="3100" y="1482"/>
                    </a:cubicBezTo>
                    <a:cubicBezTo>
                      <a:pt x="3100" y="1482"/>
                      <a:pt x="3106" y="1493"/>
                      <a:pt x="3106" y="1493"/>
                    </a:cubicBezTo>
                    <a:cubicBezTo>
                      <a:pt x="3106" y="1493"/>
                      <a:pt x="3106" y="1493"/>
                      <a:pt x="3106" y="1493"/>
                    </a:cubicBezTo>
                    <a:cubicBezTo>
                      <a:pt x="3106" y="1493"/>
                      <a:pt x="3111" y="1496"/>
                      <a:pt x="3111" y="1496"/>
                    </a:cubicBezTo>
                    <a:cubicBezTo>
                      <a:pt x="3111" y="1496"/>
                      <a:pt x="3111" y="1496"/>
                      <a:pt x="3111" y="1496"/>
                    </a:cubicBezTo>
                    <a:cubicBezTo>
                      <a:pt x="3111" y="1496"/>
                      <a:pt x="3117" y="1498"/>
                      <a:pt x="3117" y="1498"/>
                    </a:cubicBezTo>
                    <a:cubicBezTo>
                      <a:pt x="3117" y="1498"/>
                      <a:pt x="3118" y="1498"/>
                      <a:pt x="3118" y="1498"/>
                    </a:cubicBezTo>
                    <a:cubicBezTo>
                      <a:pt x="3118" y="1498"/>
                      <a:pt x="3123" y="1499"/>
                      <a:pt x="3123" y="1499"/>
                    </a:cubicBezTo>
                    <a:cubicBezTo>
                      <a:pt x="3123" y="1499"/>
                      <a:pt x="3123" y="1499"/>
                      <a:pt x="3123" y="1499"/>
                    </a:cubicBezTo>
                    <a:cubicBezTo>
                      <a:pt x="3123" y="1499"/>
                      <a:pt x="3128" y="1500"/>
                      <a:pt x="3128" y="1500"/>
                    </a:cubicBezTo>
                    <a:cubicBezTo>
                      <a:pt x="3128" y="1500"/>
                      <a:pt x="3130" y="1500"/>
                      <a:pt x="3130" y="1500"/>
                    </a:cubicBezTo>
                    <a:cubicBezTo>
                      <a:pt x="3130" y="1500"/>
                      <a:pt x="3132" y="1500"/>
                      <a:pt x="3132" y="1500"/>
                    </a:cubicBezTo>
                    <a:cubicBezTo>
                      <a:pt x="3132" y="1500"/>
                      <a:pt x="3135" y="1500"/>
                      <a:pt x="3135" y="1500"/>
                    </a:cubicBezTo>
                    <a:cubicBezTo>
                      <a:pt x="3135" y="1500"/>
                      <a:pt x="3139" y="1501"/>
                      <a:pt x="3139" y="1501"/>
                    </a:cubicBezTo>
                    <a:cubicBezTo>
                      <a:pt x="3139" y="1501"/>
                      <a:pt x="3142" y="1501"/>
                      <a:pt x="3142" y="1501"/>
                    </a:cubicBezTo>
                    <a:cubicBezTo>
                      <a:pt x="3142" y="1501"/>
                      <a:pt x="3145" y="1501"/>
                      <a:pt x="3145" y="1501"/>
                    </a:cubicBezTo>
                    <a:cubicBezTo>
                      <a:pt x="3145" y="1501"/>
                      <a:pt x="3145" y="1501"/>
                      <a:pt x="3145" y="1501"/>
                    </a:cubicBezTo>
                    <a:cubicBezTo>
                      <a:pt x="3145" y="1501"/>
                      <a:pt x="3149" y="1502"/>
                      <a:pt x="3149" y="1502"/>
                    </a:cubicBezTo>
                    <a:cubicBezTo>
                      <a:pt x="3149" y="1502"/>
                      <a:pt x="3152" y="1501"/>
                      <a:pt x="3152" y="1501"/>
                    </a:cubicBezTo>
                    <a:cubicBezTo>
                      <a:pt x="3152" y="1501"/>
                      <a:pt x="3156" y="1502"/>
                      <a:pt x="3156" y="1502"/>
                    </a:cubicBezTo>
                    <a:cubicBezTo>
                      <a:pt x="3156" y="1502"/>
                      <a:pt x="3159" y="1502"/>
                      <a:pt x="3159" y="1502"/>
                    </a:cubicBezTo>
                    <a:cubicBezTo>
                      <a:pt x="3159" y="1502"/>
                      <a:pt x="3162" y="1501"/>
                      <a:pt x="3162" y="1501"/>
                    </a:cubicBezTo>
                    <a:cubicBezTo>
                      <a:pt x="3162" y="1501"/>
                      <a:pt x="3165" y="1502"/>
                      <a:pt x="3165" y="1502"/>
                    </a:cubicBezTo>
                    <a:cubicBezTo>
                      <a:pt x="3165" y="1502"/>
                      <a:pt x="3168" y="1502"/>
                      <a:pt x="3168" y="1502"/>
                    </a:cubicBezTo>
                    <a:cubicBezTo>
                      <a:pt x="3168" y="1502"/>
                      <a:pt x="3168" y="1502"/>
                      <a:pt x="3168" y="1502"/>
                    </a:cubicBezTo>
                    <a:cubicBezTo>
                      <a:pt x="3168" y="1502"/>
                      <a:pt x="3172" y="1502"/>
                      <a:pt x="3172" y="1502"/>
                    </a:cubicBezTo>
                    <a:cubicBezTo>
                      <a:pt x="3172" y="1502"/>
                      <a:pt x="3175" y="1502"/>
                      <a:pt x="3175" y="1502"/>
                    </a:cubicBezTo>
                    <a:cubicBezTo>
                      <a:pt x="3175" y="1502"/>
                      <a:pt x="3178" y="1502"/>
                      <a:pt x="3178" y="1502"/>
                    </a:cubicBezTo>
                    <a:cubicBezTo>
                      <a:pt x="3178" y="1502"/>
                      <a:pt x="3180" y="1502"/>
                      <a:pt x="3180" y="1502"/>
                    </a:cubicBezTo>
                    <a:cubicBezTo>
                      <a:pt x="3180" y="1502"/>
                      <a:pt x="3181" y="1502"/>
                      <a:pt x="3181" y="1502"/>
                    </a:cubicBezTo>
                    <a:cubicBezTo>
                      <a:pt x="3181" y="1502"/>
                      <a:pt x="3186" y="1502"/>
                      <a:pt x="3186" y="1502"/>
                    </a:cubicBezTo>
                    <a:cubicBezTo>
                      <a:pt x="3186" y="1502"/>
                      <a:pt x="3189" y="1502"/>
                      <a:pt x="3189" y="1502"/>
                    </a:cubicBezTo>
                    <a:cubicBezTo>
                      <a:pt x="3189" y="1502"/>
                      <a:pt x="3193" y="1502"/>
                      <a:pt x="3193" y="1502"/>
                    </a:cubicBezTo>
                    <a:cubicBezTo>
                      <a:pt x="3193" y="1502"/>
                      <a:pt x="3194" y="1502"/>
                      <a:pt x="3194" y="1502"/>
                    </a:cubicBezTo>
                    <a:cubicBezTo>
                      <a:pt x="3194" y="1502"/>
                      <a:pt x="3199" y="1502"/>
                      <a:pt x="3199" y="1502"/>
                    </a:cubicBezTo>
                    <a:cubicBezTo>
                      <a:pt x="3199" y="1502"/>
                      <a:pt x="3201" y="1502"/>
                      <a:pt x="3201" y="1502"/>
                    </a:cubicBezTo>
                    <a:cubicBezTo>
                      <a:pt x="3201" y="1502"/>
                      <a:pt x="3203" y="1502"/>
                      <a:pt x="3203" y="1502"/>
                    </a:cubicBezTo>
                    <a:cubicBezTo>
                      <a:pt x="3203" y="1502"/>
                      <a:pt x="3205" y="1502"/>
                      <a:pt x="3205" y="1502"/>
                    </a:cubicBezTo>
                    <a:cubicBezTo>
                      <a:pt x="3205" y="1502"/>
                      <a:pt x="3208" y="1502"/>
                      <a:pt x="3208" y="1502"/>
                    </a:cubicBezTo>
                    <a:cubicBezTo>
                      <a:pt x="3208" y="1502"/>
                      <a:pt x="3211" y="1502"/>
                      <a:pt x="3211" y="1502"/>
                    </a:cubicBezTo>
                    <a:cubicBezTo>
                      <a:pt x="3211" y="1502"/>
                      <a:pt x="3216" y="1502"/>
                      <a:pt x="3216" y="1502"/>
                    </a:cubicBezTo>
                    <a:cubicBezTo>
                      <a:pt x="3216" y="1502"/>
                      <a:pt x="3219" y="1502"/>
                      <a:pt x="3219" y="1502"/>
                    </a:cubicBezTo>
                    <a:cubicBezTo>
                      <a:pt x="3219" y="1502"/>
                      <a:pt x="3221" y="1502"/>
                      <a:pt x="3221" y="1502"/>
                    </a:cubicBezTo>
                    <a:cubicBezTo>
                      <a:pt x="3221" y="1502"/>
                      <a:pt x="3224" y="1502"/>
                      <a:pt x="3224" y="1502"/>
                    </a:cubicBezTo>
                    <a:cubicBezTo>
                      <a:pt x="3224" y="1502"/>
                      <a:pt x="3227" y="1502"/>
                      <a:pt x="3227" y="1502"/>
                    </a:cubicBezTo>
                    <a:cubicBezTo>
                      <a:pt x="3227" y="1502"/>
                      <a:pt x="3229" y="1502"/>
                      <a:pt x="3229" y="1502"/>
                    </a:cubicBezTo>
                    <a:cubicBezTo>
                      <a:pt x="3229" y="1502"/>
                      <a:pt x="3231" y="1502"/>
                      <a:pt x="3231" y="1502"/>
                    </a:cubicBezTo>
                    <a:cubicBezTo>
                      <a:pt x="3231" y="1502"/>
                      <a:pt x="3235" y="1502"/>
                      <a:pt x="3235" y="1502"/>
                    </a:cubicBezTo>
                    <a:cubicBezTo>
                      <a:pt x="3235" y="1502"/>
                      <a:pt x="3237" y="1502"/>
                      <a:pt x="3237" y="1502"/>
                    </a:cubicBezTo>
                    <a:cubicBezTo>
                      <a:pt x="3237" y="1502"/>
                      <a:pt x="3240" y="1502"/>
                      <a:pt x="3240" y="1502"/>
                    </a:cubicBezTo>
                    <a:cubicBezTo>
                      <a:pt x="3240" y="1502"/>
                      <a:pt x="3243" y="1502"/>
                      <a:pt x="3243" y="1502"/>
                    </a:cubicBezTo>
                    <a:cubicBezTo>
                      <a:pt x="3243" y="1502"/>
                      <a:pt x="3246" y="1502"/>
                      <a:pt x="3246" y="1502"/>
                    </a:cubicBezTo>
                    <a:cubicBezTo>
                      <a:pt x="3246" y="1502"/>
                      <a:pt x="3247" y="1502"/>
                      <a:pt x="3247" y="1502"/>
                    </a:cubicBezTo>
                    <a:cubicBezTo>
                      <a:pt x="3247" y="1502"/>
                      <a:pt x="3250" y="1503"/>
                      <a:pt x="3250" y="1503"/>
                    </a:cubicBezTo>
                    <a:cubicBezTo>
                      <a:pt x="3250" y="1503"/>
                      <a:pt x="3253" y="1502"/>
                      <a:pt x="3253" y="1502"/>
                    </a:cubicBezTo>
                    <a:cubicBezTo>
                      <a:pt x="3253" y="1502"/>
                      <a:pt x="3258" y="1502"/>
                      <a:pt x="3258" y="1502"/>
                    </a:cubicBezTo>
                    <a:cubicBezTo>
                      <a:pt x="3258" y="1502"/>
                      <a:pt x="3260" y="1502"/>
                      <a:pt x="3260" y="1502"/>
                    </a:cubicBezTo>
                    <a:cubicBezTo>
                      <a:pt x="3260" y="1502"/>
                      <a:pt x="3261" y="1502"/>
                      <a:pt x="3261" y="1502"/>
                    </a:cubicBezTo>
                    <a:cubicBezTo>
                      <a:pt x="3261" y="1502"/>
                      <a:pt x="3266" y="1502"/>
                      <a:pt x="3266" y="1502"/>
                    </a:cubicBezTo>
                    <a:cubicBezTo>
                      <a:pt x="3266" y="1502"/>
                      <a:pt x="3270" y="1502"/>
                      <a:pt x="3270" y="1502"/>
                    </a:cubicBezTo>
                    <a:cubicBezTo>
                      <a:pt x="3270" y="1502"/>
                      <a:pt x="3270" y="1502"/>
                      <a:pt x="3270" y="1502"/>
                    </a:cubicBezTo>
                    <a:cubicBezTo>
                      <a:pt x="3270" y="1502"/>
                      <a:pt x="3275" y="1501"/>
                      <a:pt x="3275" y="1501"/>
                    </a:cubicBezTo>
                    <a:cubicBezTo>
                      <a:pt x="3275" y="1501"/>
                      <a:pt x="3276" y="1501"/>
                      <a:pt x="3276" y="1501"/>
                    </a:cubicBezTo>
                    <a:cubicBezTo>
                      <a:pt x="3276" y="1501"/>
                      <a:pt x="3279" y="1500"/>
                      <a:pt x="3279" y="1500"/>
                    </a:cubicBezTo>
                    <a:cubicBezTo>
                      <a:pt x="3279" y="1500"/>
                      <a:pt x="3281" y="1500"/>
                      <a:pt x="3281" y="1500"/>
                    </a:cubicBezTo>
                    <a:cubicBezTo>
                      <a:pt x="3281" y="1500"/>
                      <a:pt x="3287" y="1501"/>
                      <a:pt x="3287" y="1501"/>
                    </a:cubicBezTo>
                    <a:cubicBezTo>
                      <a:pt x="3287" y="1501"/>
                      <a:pt x="3287" y="1500"/>
                      <a:pt x="3287" y="1500"/>
                    </a:cubicBezTo>
                    <a:cubicBezTo>
                      <a:pt x="3287" y="1500"/>
                      <a:pt x="3292" y="1499"/>
                      <a:pt x="3292" y="1499"/>
                    </a:cubicBezTo>
                    <a:cubicBezTo>
                      <a:pt x="3292" y="1499"/>
                      <a:pt x="3293" y="1500"/>
                      <a:pt x="3293" y="1500"/>
                    </a:cubicBezTo>
                    <a:cubicBezTo>
                      <a:pt x="3293" y="1500"/>
                      <a:pt x="3298" y="1498"/>
                      <a:pt x="3298" y="1498"/>
                    </a:cubicBezTo>
                    <a:cubicBezTo>
                      <a:pt x="3298" y="1498"/>
                      <a:pt x="3298" y="1498"/>
                      <a:pt x="3298" y="1498"/>
                    </a:cubicBezTo>
                    <a:cubicBezTo>
                      <a:pt x="3298" y="1498"/>
                      <a:pt x="3303" y="1499"/>
                      <a:pt x="3303" y="1499"/>
                    </a:cubicBezTo>
                    <a:cubicBezTo>
                      <a:pt x="3303" y="1499"/>
                      <a:pt x="3304" y="1499"/>
                      <a:pt x="3304" y="1499"/>
                    </a:cubicBezTo>
                    <a:cubicBezTo>
                      <a:pt x="3304" y="1499"/>
                      <a:pt x="3307" y="1498"/>
                      <a:pt x="3307" y="1498"/>
                    </a:cubicBezTo>
                    <a:cubicBezTo>
                      <a:pt x="3307" y="1498"/>
                      <a:pt x="3310" y="1498"/>
                      <a:pt x="3310" y="1498"/>
                    </a:cubicBezTo>
                    <a:cubicBezTo>
                      <a:pt x="3310" y="1498"/>
                      <a:pt x="3315" y="1499"/>
                      <a:pt x="3315" y="1499"/>
                    </a:cubicBezTo>
                    <a:cubicBezTo>
                      <a:pt x="3315" y="1499"/>
                      <a:pt x="3318" y="1498"/>
                      <a:pt x="3318" y="1498"/>
                    </a:cubicBezTo>
                    <a:cubicBezTo>
                      <a:pt x="3318" y="1498"/>
                      <a:pt x="3321" y="1499"/>
                      <a:pt x="3321" y="1499"/>
                    </a:cubicBezTo>
                    <a:cubicBezTo>
                      <a:pt x="3321" y="1499"/>
                      <a:pt x="3323" y="1499"/>
                      <a:pt x="3323" y="1499"/>
                    </a:cubicBezTo>
                    <a:cubicBezTo>
                      <a:pt x="3323" y="1499"/>
                      <a:pt x="3326" y="1499"/>
                      <a:pt x="3326" y="1499"/>
                    </a:cubicBezTo>
                    <a:cubicBezTo>
                      <a:pt x="3326" y="1499"/>
                      <a:pt x="3328" y="1499"/>
                      <a:pt x="3328" y="1499"/>
                    </a:cubicBezTo>
                    <a:cubicBezTo>
                      <a:pt x="3328" y="1499"/>
                      <a:pt x="3331" y="1500"/>
                      <a:pt x="3331" y="1500"/>
                    </a:cubicBezTo>
                    <a:cubicBezTo>
                      <a:pt x="3331" y="1500"/>
                      <a:pt x="3334" y="1500"/>
                      <a:pt x="3334" y="1500"/>
                    </a:cubicBezTo>
                    <a:cubicBezTo>
                      <a:pt x="3334" y="1500"/>
                      <a:pt x="3337" y="1499"/>
                      <a:pt x="3337" y="1499"/>
                    </a:cubicBezTo>
                    <a:cubicBezTo>
                      <a:pt x="3337" y="1499"/>
                      <a:pt x="3338" y="1499"/>
                      <a:pt x="3338" y="1499"/>
                    </a:cubicBezTo>
                    <a:cubicBezTo>
                      <a:pt x="3338" y="1499"/>
                      <a:pt x="3343" y="1501"/>
                      <a:pt x="3343" y="1501"/>
                    </a:cubicBezTo>
                    <a:cubicBezTo>
                      <a:pt x="3343" y="1501"/>
                      <a:pt x="3344" y="1501"/>
                      <a:pt x="3344" y="1501"/>
                    </a:cubicBezTo>
                    <a:cubicBezTo>
                      <a:pt x="3344" y="1501"/>
                      <a:pt x="3349" y="1502"/>
                      <a:pt x="3349" y="1502"/>
                    </a:cubicBezTo>
                    <a:cubicBezTo>
                      <a:pt x="3349" y="1502"/>
                      <a:pt x="3349" y="1501"/>
                      <a:pt x="3349" y="1501"/>
                    </a:cubicBezTo>
                    <a:cubicBezTo>
                      <a:pt x="3349" y="1501"/>
                      <a:pt x="3355" y="1502"/>
                      <a:pt x="3355" y="1502"/>
                    </a:cubicBezTo>
                    <a:cubicBezTo>
                      <a:pt x="3355" y="1502"/>
                      <a:pt x="3355" y="1502"/>
                      <a:pt x="3355" y="1502"/>
                    </a:cubicBezTo>
                    <a:cubicBezTo>
                      <a:pt x="3355" y="1502"/>
                      <a:pt x="3356" y="1502"/>
                      <a:pt x="3356" y="1502"/>
                    </a:cubicBezTo>
                    <a:cubicBezTo>
                      <a:pt x="3356" y="1502"/>
                      <a:pt x="3361" y="1502"/>
                      <a:pt x="3361" y="1502"/>
                    </a:cubicBezTo>
                    <a:cubicBezTo>
                      <a:pt x="3361" y="1502"/>
                      <a:pt x="3365" y="1502"/>
                      <a:pt x="3365" y="1502"/>
                    </a:cubicBezTo>
                    <a:cubicBezTo>
                      <a:pt x="3365" y="1502"/>
                      <a:pt x="3366" y="1502"/>
                      <a:pt x="3366" y="1502"/>
                    </a:cubicBezTo>
                    <a:cubicBezTo>
                      <a:pt x="3366" y="1502"/>
                      <a:pt x="3368" y="1502"/>
                      <a:pt x="3368" y="1502"/>
                    </a:cubicBezTo>
                    <a:cubicBezTo>
                      <a:pt x="3368" y="1502"/>
                      <a:pt x="3373" y="1501"/>
                      <a:pt x="3373" y="1501"/>
                    </a:cubicBezTo>
                    <a:cubicBezTo>
                      <a:pt x="3373" y="1501"/>
                      <a:pt x="3375" y="1502"/>
                      <a:pt x="3375" y="1502"/>
                    </a:cubicBezTo>
                    <a:cubicBezTo>
                      <a:pt x="3375" y="1502"/>
                      <a:pt x="3379" y="1502"/>
                      <a:pt x="3379" y="1502"/>
                    </a:cubicBezTo>
                    <a:cubicBezTo>
                      <a:pt x="3379" y="1502"/>
                      <a:pt x="3380" y="1501"/>
                      <a:pt x="3380" y="1501"/>
                    </a:cubicBezTo>
                    <a:cubicBezTo>
                      <a:pt x="3380" y="1501"/>
                      <a:pt x="3384" y="1502"/>
                      <a:pt x="3384" y="1502"/>
                    </a:cubicBezTo>
                    <a:cubicBezTo>
                      <a:pt x="3384" y="1502"/>
                      <a:pt x="3387" y="1502"/>
                      <a:pt x="3387" y="1502"/>
                    </a:cubicBezTo>
                    <a:cubicBezTo>
                      <a:pt x="3387" y="1502"/>
                      <a:pt x="3389" y="1502"/>
                      <a:pt x="3389" y="1502"/>
                    </a:cubicBezTo>
                    <a:cubicBezTo>
                      <a:pt x="3389" y="1502"/>
                      <a:pt x="3390" y="1501"/>
                      <a:pt x="3390" y="1501"/>
                    </a:cubicBezTo>
                    <a:cubicBezTo>
                      <a:pt x="3390" y="1501"/>
                      <a:pt x="3396" y="1502"/>
                      <a:pt x="3396" y="1502"/>
                    </a:cubicBezTo>
                    <a:cubicBezTo>
                      <a:pt x="3396" y="1502"/>
                      <a:pt x="3397" y="1502"/>
                      <a:pt x="3397" y="1502"/>
                    </a:cubicBezTo>
                    <a:cubicBezTo>
                      <a:pt x="3397" y="1502"/>
                      <a:pt x="3404" y="1502"/>
                      <a:pt x="3404" y="1502"/>
                    </a:cubicBezTo>
                    <a:cubicBezTo>
                      <a:pt x="3404" y="1502"/>
                      <a:pt x="3405" y="1501"/>
                      <a:pt x="3405" y="1501"/>
                    </a:cubicBezTo>
                    <a:cubicBezTo>
                      <a:pt x="3405" y="1501"/>
                      <a:pt x="3406" y="1501"/>
                      <a:pt x="3406" y="1501"/>
                    </a:cubicBezTo>
                    <a:cubicBezTo>
                      <a:pt x="3406" y="1501"/>
                      <a:pt x="3408" y="1502"/>
                      <a:pt x="3408" y="1502"/>
                    </a:cubicBezTo>
                    <a:cubicBezTo>
                      <a:pt x="3408" y="1502"/>
                      <a:pt x="3412" y="1502"/>
                      <a:pt x="3412" y="1502"/>
                    </a:cubicBezTo>
                    <a:cubicBezTo>
                      <a:pt x="3412" y="1502"/>
                      <a:pt x="3417" y="1501"/>
                      <a:pt x="3417" y="1501"/>
                    </a:cubicBezTo>
                    <a:cubicBezTo>
                      <a:pt x="3417" y="1501"/>
                      <a:pt x="3417" y="1501"/>
                      <a:pt x="3417" y="1501"/>
                    </a:cubicBezTo>
                    <a:cubicBezTo>
                      <a:pt x="3417" y="1501"/>
                      <a:pt x="3419" y="1502"/>
                      <a:pt x="3419" y="1502"/>
                    </a:cubicBezTo>
                    <a:cubicBezTo>
                      <a:pt x="3419" y="1502"/>
                      <a:pt x="3423" y="1502"/>
                      <a:pt x="3423" y="1502"/>
                    </a:cubicBezTo>
                    <a:cubicBezTo>
                      <a:pt x="3423" y="1502"/>
                      <a:pt x="3425" y="1501"/>
                      <a:pt x="3425" y="1501"/>
                    </a:cubicBezTo>
                    <a:cubicBezTo>
                      <a:pt x="3425" y="1501"/>
                      <a:pt x="3429" y="1501"/>
                      <a:pt x="3429" y="1501"/>
                    </a:cubicBezTo>
                    <a:cubicBezTo>
                      <a:pt x="3429" y="1501"/>
                      <a:pt x="3433" y="1501"/>
                      <a:pt x="3433" y="1501"/>
                    </a:cubicBezTo>
                    <a:cubicBezTo>
                      <a:pt x="3433" y="1501"/>
                      <a:pt x="3435" y="1501"/>
                      <a:pt x="3435" y="1501"/>
                    </a:cubicBezTo>
                    <a:cubicBezTo>
                      <a:pt x="3435" y="1501"/>
                      <a:pt x="3438" y="1501"/>
                      <a:pt x="3438" y="1501"/>
                    </a:cubicBezTo>
                    <a:cubicBezTo>
                      <a:pt x="3438" y="1501"/>
                      <a:pt x="3442" y="1501"/>
                      <a:pt x="3442" y="1501"/>
                    </a:cubicBezTo>
                    <a:cubicBezTo>
                      <a:pt x="3442" y="1501"/>
                      <a:pt x="3444" y="1501"/>
                      <a:pt x="3444" y="1501"/>
                    </a:cubicBezTo>
                    <a:cubicBezTo>
                      <a:pt x="3444" y="1501"/>
                      <a:pt x="3445" y="1501"/>
                      <a:pt x="3445" y="1501"/>
                    </a:cubicBezTo>
                    <a:cubicBezTo>
                      <a:pt x="3445" y="1501"/>
                      <a:pt x="3451" y="1498"/>
                      <a:pt x="3451" y="1498"/>
                    </a:cubicBezTo>
                    <a:cubicBezTo>
                      <a:pt x="3451" y="1498"/>
                      <a:pt x="3451" y="1498"/>
                      <a:pt x="3451" y="1498"/>
                    </a:cubicBezTo>
                    <a:cubicBezTo>
                      <a:pt x="3451" y="1498"/>
                      <a:pt x="3456" y="1500"/>
                      <a:pt x="3456" y="1500"/>
                    </a:cubicBezTo>
                    <a:cubicBezTo>
                      <a:pt x="3456" y="1500"/>
                      <a:pt x="3458" y="1501"/>
                      <a:pt x="3458" y="1501"/>
                    </a:cubicBezTo>
                    <a:cubicBezTo>
                      <a:pt x="3458" y="1501"/>
                      <a:pt x="3462" y="1497"/>
                      <a:pt x="3462" y="1497"/>
                    </a:cubicBezTo>
                    <a:cubicBezTo>
                      <a:pt x="3462" y="1497"/>
                      <a:pt x="3464" y="1492"/>
                      <a:pt x="3464" y="1492"/>
                    </a:cubicBezTo>
                    <a:cubicBezTo>
                      <a:pt x="3464" y="1492"/>
                      <a:pt x="3468" y="1499"/>
                      <a:pt x="3468" y="1499"/>
                    </a:cubicBezTo>
                    <a:cubicBezTo>
                      <a:pt x="3468" y="1499"/>
                      <a:pt x="3468" y="1499"/>
                      <a:pt x="3468" y="1499"/>
                    </a:cubicBezTo>
                    <a:cubicBezTo>
                      <a:pt x="3468" y="1499"/>
                      <a:pt x="3470" y="1500"/>
                      <a:pt x="3470" y="1500"/>
                    </a:cubicBezTo>
                    <a:cubicBezTo>
                      <a:pt x="3470" y="1500"/>
                      <a:pt x="3473" y="1499"/>
                      <a:pt x="3473" y="1499"/>
                    </a:cubicBezTo>
                    <a:cubicBezTo>
                      <a:pt x="3473" y="1499"/>
                      <a:pt x="3478" y="1491"/>
                      <a:pt x="3478" y="1491"/>
                    </a:cubicBezTo>
                    <a:cubicBezTo>
                      <a:pt x="3478" y="1491"/>
                      <a:pt x="3479" y="1495"/>
                      <a:pt x="3479" y="1495"/>
                    </a:cubicBezTo>
                    <a:cubicBezTo>
                      <a:pt x="3479" y="1495"/>
                      <a:pt x="3485" y="1500"/>
                      <a:pt x="3485" y="1500"/>
                    </a:cubicBezTo>
                    <a:cubicBezTo>
                      <a:pt x="3485" y="1500"/>
                      <a:pt x="3485" y="1500"/>
                      <a:pt x="3485" y="1500"/>
                    </a:cubicBezTo>
                    <a:cubicBezTo>
                      <a:pt x="3485" y="1500"/>
                      <a:pt x="3490" y="1498"/>
                      <a:pt x="3490" y="1498"/>
                    </a:cubicBezTo>
                    <a:cubicBezTo>
                      <a:pt x="3490" y="1498"/>
                      <a:pt x="3491" y="1497"/>
                      <a:pt x="3491" y="1497"/>
                    </a:cubicBezTo>
                    <a:cubicBezTo>
                      <a:pt x="3491" y="1497"/>
                      <a:pt x="3496" y="1500"/>
                      <a:pt x="3496" y="1500"/>
                    </a:cubicBezTo>
                    <a:cubicBezTo>
                      <a:pt x="3496" y="1500"/>
                      <a:pt x="3498" y="1500"/>
                      <a:pt x="3498" y="1500"/>
                    </a:cubicBezTo>
                    <a:cubicBezTo>
                      <a:pt x="3498" y="1500"/>
                      <a:pt x="3502" y="1501"/>
                      <a:pt x="3502" y="1501"/>
                    </a:cubicBezTo>
                    <a:cubicBezTo>
                      <a:pt x="3502" y="1501"/>
                      <a:pt x="3502" y="1501"/>
                      <a:pt x="3502" y="1501"/>
                    </a:cubicBezTo>
                    <a:cubicBezTo>
                      <a:pt x="3502" y="1501"/>
                      <a:pt x="3503" y="1500"/>
                      <a:pt x="3503" y="1500"/>
                    </a:cubicBezTo>
                    <a:cubicBezTo>
                      <a:pt x="3503" y="1500"/>
                      <a:pt x="3511" y="1501"/>
                      <a:pt x="3511" y="1501"/>
                    </a:cubicBezTo>
                    <a:cubicBezTo>
                      <a:pt x="3511" y="1501"/>
                      <a:pt x="3513" y="1500"/>
                      <a:pt x="3513" y="1500"/>
                    </a:cubicBezTo>
                    <a:cubicBezTo>
                      <a:pt x="3513" y="1500"/>
                      <a:pt x="3514" y="1500"/>
                      <a:pt x="3514" y="1500"/>
                    </a:cubicBezTo>
                    <a:cubicBezTo>
                      <a:pt x="3514" y="1500"/>
                      <a:pt x="3518" y="1500"/>
                      <a:pt x="3518" y="1500"/>
                    </a:cubicBezTo>
                    <a:cubicBezTo>
                      <a:pt x="3518" y="1500"/>
                      <a:pt x="3520" y="1500"/>
                      <a:pt x="3520" y="1500"/>
                    </a:cubicBezTo>
                    <a:cubicBezTo>
                      <a:pt x="3520" y="1500"/>
                      <a:pt x="3524" y="1500"/>
                      <a:pt x="3524" y="1500"/>
                    </a:cubicBezTo>
                    <a:cubicBezTo>
                      <a:pt x="3524" y="1500"/>
                      <a:pt x="3528" y="1500"/>
                      <a:pt x="3528" y="1500"/>
                    </a:cubicBezTo>
                    <a:cubicBezTo>
                      <a:pt x="3528" y="1500"/>
                      <a:pt x="3530" y="1500"/>
                      <a:pt x="3530" y="1500"/>
                    </a:cubicBezTo>
                    <a:cubicBezTo>
                      <a:pt x="3530" y="1500"/>
                      <a:pt x="3530" y="1500"/>
                      <a:pt x="3530" y="1500"/>
                    </a:cubicBezTo>
                    <a:cubicBezTo>
                      <a:pt x="3530" y="1500"/>
                      <a:pt x="3533" y="1500"/>
                      <a:pt x="3533" y="1500"/>
                    </a:cubicBezTo>
                    <a:cubicBezTo>
                      <a:pt x="3533" y="1500"/>
                      <a:pt x="3537" y="1500"/>
                      <a:pt x="3537" y="1500"/>
                    </a:cubicBezTo>
                    <a:cubicBezTo>
                      <a:pt x="3537" y="1500"/>
                      <a:pt x="3541" y="1499"/>
                      <a:pt x="3541" y="1499"/>
                    </a:cubicBezTo>
                    <a:cubicBezTo>
                      <a:pt x="3541" y="1499"/>
                      <a:pt x="3544" y="1500"/>
                      <a:pt x="3544" y="1500"/>
                    </a:cubicBezTo>
                    <a:cubicBezTo>
                      <a:pt x="3544" y="1500"/>
                      <a:pt x="3546" y="1499"/>
                      <a:pt x="3546" y="1499"/>
                    </a:cubicBezTo>
                    <a:cubicBezTo>
                      <a:pt x="3546" y="1499"/>
                      <a:pt x="3551" y="1499"/>
                      <a:pt x="3551" y="1499"/>
                    </a:cubicBezTo>
                    <a:cubicBezTo>
                      <a:pt x="3551" y="1499"/>
                      <a:pt x="3552" y="1499"/>
                      <a:pt x="3552" y="1499"/>
                    </a:cubicBezTo>
                    <a:cubicBezTo>
                      <a:pt x="3552" y="1499"/>
                      <a:pt x="3555" y="1499"/>
                      <a:pt x="3555" y="1499"/>
                    </a:cubicBezTo>
                    <a:cubicBezTo>
                      <a:pt x="3555" y="1499"/>
                      <a:pt x="3556" y="1499"/>
                      <a:pt x="3556" y="1499"/>
                    </a:cubicBezTo>
                    <a:cubicBezTo>
                      <a:pt x="3556" y="1499"/>
                      <a:pt x="3559" y="1499"/>
                      <a:pt x="3559" y="1499"/>
                    </a:cubicBezTo>
                    <a:cubicBezTo>
                      <a:pt x="3559" y="1499"/>
                      <a:pt x="3561" y="1498"/>
                      <a:pt x="3561" y="1498"/>
                    </a:cubicBezTo>
                    <a:cubicBezTo>
                      <a:pt x="3561" y="1498"/>
                      <a:pt x="3564" y="1498"/>
                      <a:pt x="3564" y="1498"/>
                    </a:cubicBezTo>
                    <a:cubicBezTo>
                      <a:pt x="3564" y="1498"/>
                      <a:pt x="3566" y="1498"/>
                      <a:pt x="3566" y="1498"/>
                    </a:cubicBezTo>
                    <a:cubicBezTo>
                      <a:pt x="3566" y="1498"/>
                      <a:pt x="3570" y="1498"/>
                      <a:pt x="3570" y="1498"/>
                    </a:cubicBezTo>
                    <a:cubicBezTo>
                      <a:pt x="3570" y="1498"/>
                      <a:pt x="3574" y="1498"/>
                      <a:pt x="3574" y="1498"/>
                    </a:cubicBezTo>
                    <a:cubicBezTo>
                      <a:pt x="3574" y="1498"/>
                      <a:pt x="3575" y="1498"/>
                      <a:pt x="3575" y="1498"/>
                    </a:cubicBezTo>
                    <a:cubicBezTo>
                      <a:pt x="3575" y="1498"/>
                      <a:pt x="3580" y="1497"/>
                      <a:pt x="3580" y="1497"/>
                    </a:cubicBezTo>
                    <a:cubicBezTo>
                      <a:pt x="3580" y="1497"/>
                      <a:pt x="3581" y="1497"/>
                      <a:pt x="3581" y="1497"/>
                    </a:cubicBezTo>
                    <a:cubicBezTo>
                      <a:pt x="3581" y="1497"/>
                      <a:pt x="3586" y="1497"/>
                      <a:pt x="3586" y="1497"/>
                    </a:cubicBezTo>
                    <a:cubicBezTo>
                      <a:pt x="3586" y="1497"/>
                      <a:pt x="3587" y="1497"/>
                      <a:pt x="3587" y="1497"/>
                    </a:cubicBezTo>
                    <a:cubicBezTo>
                      <a:pt x="3587" y="1497"/>
                      <a:pt x="3591" y="1496"/>
                      <a:pt x="3591" y="1496"/>
                    </a:cubicBezTo>
                    <a:cubicBezTo>
                      <a:pt x="3591" y="1496"/>
                      <a:pt x="3592" y="1496"/>
                      <a:pt x="3592" y="1496"/>
                    </a:cubicBezTo>
                    <a:cubicBezTo>
                      <a:pt x="3592" y="1496"/>
                      <a:pt x="3597" y="1496"/>
                      <a:pt x="3597" y="1496"/>
                    </a:cubicBezTo>
                    <a:cubicBezTo>
                      <a:pt x="3597" y="1496"/>
                      <a:pt x="3598" y="1496"/>
                      <a:pt x="3598" y="1496"/>
                    </a:cubicBezTo>
                    <a:cubicBezTo>
                      <a:pt x="3598" y="1496"/>
                      <a:pt x="3603" y="1495"/>
                      <a:pt x="3603" y="1495"/>
                    </a:cubicBezTo>
                    <a:cubicBezTo>
                      <a:pt x="3603" y="1495"/>
                      <a:pt x="3604" y="1495"/>
                      <a:pt x="3604" y="1495"/>
                    </a:cubicBezTo>
                    <a:cubicBezTo>
                      <a:pt x="3604" y="1495"/>
                      <a:pt x="3609" y="1494"/>
                      <a:pt x="3609" y="1494"/>
                    </a:cubicBezTo>
                    <a:cubicBezTo>
                      <a:pt x="3609" y="1494"/>
                      <a:pt x="3610" y="1494"/>
                      <a:pt x="3610" y="1494"/>
                    </a:cubicBezTo>
                    <a:cubicBezTo>
                      <a:pt x="3610" y="1494"/>
                      <a:pt x="3615" y="1493"/>
                      <a:pt x="3615" y="1493"/>
                    </a:cubicBezTo>
                    <a:cubicBezTo>
                      <a:pt x="3615" y="1493"/>
                      <a:pt x="3615" y="1493"/>
                      <a:pt x="3615" y="1493"/>
                    </a:cubicBezTo>
                    <a:cubicBezTo>
                      <a:pt x="3615" y="1493"/>
                      <a:pt x="3620" y="1491"/>
                      <a:pt x="3620" y="1491"/>
                    </a:cubicBezTo>
                    <a:cubicBezTo>
                      <a:pt x="3620" y="1491"/>
                      <a:pt x="3621" y="1491"/>
                      <a:pt x="3621" y="1491"/>
                    </a:cubicBezTo>
                    <a:cubicBezTo>
                      <a:pt x="3621" y="1491"/>
                      <a:pt x="3626" y="1489"/>
                      <a:pt x="3626" y="1489"/>
                    </a:cubicBezTo>
                    <a:cubicBezTo>
                      <a:pt x="3626" y="1489"/>
                      <a:pt x="3626" y="1489"/>
                      <a:pt x="3626" y="1489"/>
                    </a:cubicBezTo>
                    <a:cubicBezTo>
                      <a:pt x="3626" y="1489"/>
                      <a:pt x="3631" y="1487"/>
                      <a:pt x="3631" y="1487"/>
                    </a:cubicBezTo>
                    <a:cubicBezTo>
                      <a:pt x="3631" y="1487"/>
                      <a:pt x="3635" y="1488"/>
                      <a:pt x="3635" y="1488"/>
                    </a:cubicBezTo>
                    <a:cubicBezTo>
                      <a:pt x="3635" y="1488"/>
                      <a:pt x="3637" y="1487"/>
                      <a:pt x="3637" y="1487"/>
                    </a:cubicBezTo>
                    <a:cubicBezTo>
                      <a:pt x="3637" y="1487"/>
                      <a:pt x="3638" y="1486"/>
                      <a:pt x="3638" y="1486"/>
                    </a:cubicBezTo>
                    <a:cubicBezTo>
                      <a:pt x="3638" y="1486"/>
                      <a:pt x="3643" y="1484"/>
                      <a:pt x="3643" y="1484"/>
                    </a:cubicBezTo>
                    <a:cubicBezTo>
                      <a:pt x="3643" y="1484"/>
                      <a:pt x="3643" y="1484"/>
                      <a:pt x="3643" y="1484"/>
                    </a:cubicBezTo>
                    <a:cubicBezTo>
                      <a:pt x="3643" y="1484"/>
                      <a:pt x="3649" y="1481"/>
                      <a:pt x="3649" y="1481"/>
                    </a:cubicBezTo>
                    <a:cubicBezTo>
                      <a:pt x="3649" y="1481"/>
                      <a:pt x="3649" y="1481"/>
                      <a:pt x="3649" y="1481"/>
                    </a:cubicBezTo>
                    <a:cubicBezTo>
                      <a:pt x="3649" y="1481"/>
                      <a:pt x="3651" y="1480"/>
                      <a:pt x="3651" y="1480"/>
                    </a:cubicBezTo>
                    <a:cubicBezTo>
                      <a:pt x="3651" y="1480"/>
                      <a:pt x="3654" y="1480"/>
                      <a:pt x="3654" y="1480"/>
                    </a:cubicBezTo>
                    <a:cubicBezTo>
                      <a:pt x="3654" y="1480"/>
                      <a:pt x="3660" y="1476"/>
                      <a:pt x="3660" y="1476"/>
                    </a:cubicBezTo>
                    <a:cubicBezTo>
                      <a:pt x="3660" y="1476"/>
                      <a:pt x="3660" y="1476"/>
                      <a:pt x="3660" y="1476"/>
                    </a:cubicBezTo>
                    <a:cubicBezTo>
                      <a:pt x="3660" y="1476"/>
                      <a:pt x="3666" y="1473"/>
                      <a:pt x="3666" y="1473"/>
                    </a:cubicBezTo>
                    <a:cubicBezTo>
                      <a:pt x="3666" y="1473"/>
                      <a:pt x="3666" y="1473"/>
                      <a:pt x="3666" y="1473"/>
                    </a:cubicBezTo>
                    <a:cubicBezTo>
                      <a:pt x="3666" y="1473"/>
                      <a:pt x="3671" y="1470"/>
                      <a:pt x="3671" y="1470"/>
                    </a:cubicBezTo>
                    <a:cubicBezTo>
                      <a:pt x="3671" y="1470"/>
                      <a:pt x="3672" y="1470"/>
                      <a:pt x="3672" y="1470"/>
                    </a:cubicBezTo>
                    <a:cubicBezTo>
                      <a:pt x="3672" y="1470"/>
                      <a:pt x="3677" y="1464"/>
                      <a:pt x="3677" y="1464"/>
                    </a:cubicBezTo>
                    <a:cubicBezTo>
                      <a:pt x="3677" y="1464"/>
                      <a:pt x="3677" y="1463"/>
                      <a:pt x="3677" y="1463"/>
                    </a:cubicBezTo>
                    <a:cubicBezTo>
                      <a:pt x="3677" y="1463"/>
                      <a:pt x="3683" y="1457"/>
                      <a:pt x="3683" y="1457"/>
                    </a:cubicBezTo>
                    <a:cubicBezTo>
                      <a:pt x="3683" y="1457"/>
                      <a:pt x="3683" y="1457"/>
                      <a:pt x="3683" y="1457"/>
                    </a:cubicBezTo>
                    <a:cubicBezTo>
                      <a:pt x="3683" y="1457"/>
                      <a:pt x="3688" y="1448"/>
                      <a:pt x="3688" y="1448"/>
                    </a:cubicBezTo>
                    <a:cubicBezTo>
                      <a:pt x="3688" y="1448"/>
                      <a:pt x="3688" y="1448"/>
                      <a:pt x="3688" y="1448"/>
                    </a:cubicBezTo>
                    <a:cubicBezTo>
                      <a:pt x="3688" y="1448"/>
                      <a:pt x="3694" y="1437"/>
                      <a:pt x="3694" y="1437"/>
                    </a:cubicBezTo>
                    <a:cubicBezTo>
                      <a:pt x="3694" y="1437"/>
                      <a:pt x="3694" y="1437"/>
                      <a:pt x="3694" y="1437"/>
                    </a:cubicBezTo>
                    <a:cubicBezTo>
                      <a:pt x="3694" y="1437"/>
                      <a:pt x="3700" y="1425"/>
                      <a:pt x="3700" y="1425"/>
                    </a:cubicBezTo>
                    <a:cubicBezTo>
                      <a:pt x="3700" y="1425"/>
                      <a:pt x="3700" y="1425"/>
                      <a:pt x="3700" y="1425"/>
                    </a:cubicBezTo>
                    <a:cubicBezTo>
                      <a:pt x="3700" y="1425"/>
                      <a:pt x="3705" y="1414"/>
                      <a:pt x="3705" y="1414"/>
                    </a:cubicBezTo>
                    <a:cubicBezTo>
                      <a:pt x="3705" y="1414"/>
                      <a:pt x="3706" y="1414"/>
                      <a:pt x="3706" y="1414"/>
                    </a:cubicBezTo>
                    <a:cubicBezTo>
                      <a:pt x="3706" y="1414"/>
                      <a:pt x="3711" y="1406"/>
                      <a:pt x="3711" y="1406"/>
                    </a:cubicBezTo>
                    <a:cubicBezTo>
                      <a:pt x="3711" y="1406"/>
                      <a:pt x="3711" y="1406"/>
                      <a:pt x="3711" y="1406"/>
                    </a:cubicBezTo>
                    <a:cubicBezTo>
                      <a:pt x="3711" y="1406"/>
                      <a:pt x="3716" y="1403"/>
                      <a:pt x="3716" y="1403"/>
                    </a:cubicBezTo>
                    <a:cubicBezTo>
                      <a:pt x="3716" y="1403"/>
                      <a:pt x="3718" y="1402"/>
                      <a:pt x="3718" y="1402"/>
                    </a:cubicBezTo>
                    <a:cubicBezTo>
                      <a:pt x="3718" y="1402"/>
                      <a:pt x="3722" y="1404"/>
                      <a:pt x="3722" y="1404"/>
                    </a:cubicBezTo>
                    <a:cubicBezTo>
                      <a:pt x="3722" y="1404"/>
                      <a:pt x="3722" y="1404"/>
                      <a:pt x="3722" y="1404"/>
                    </a:cubicBezTo>
                    <a:cubicBezTo>
                      <a:pt x="3722" y="1404"/>
                      <a:pt x="3728" y="1408"/>
                      <a:pt x="3728" y="1408"/>
                    </a:cubicBezTo>
                    <a:cubicBezTo>
                      <a:pt x="3728" y="1408"/>
                      <a:pt x="3728" y="1408"/>
                      <a:pt x="3728" y="1408"/>
                    </a:cubicBezTo>
                    <a:cubicBezTo>
                      <a:pt x="3728" y="1408"/>
                      <a:pt x="3733" y="1412"/>
                      <a:pt x="3733" y="1412"/>
                    </a:cubicBezTo>
                    <a:cubicBezTo>
                      <a:pt x="3733" y="1412"/>
                      <a:pt x="3734" y="1412"/>
                      <a:pt x="3734" y="1412"/>
                    </a:cubicBezTo>
                    <a:cubicBezTo>
                      <a:pt x="3734" y="1412"/>
                      <a:pt x="3739" y="1414"/>
                      <a:pt x="3739" y="1414"/>
                    </a:cubicBezTo>
                    <a:cubicBezTo>
                      <a:pt x="3739" y="1414"/>
                      <a:pt x="3741" y="1414"/>
                      <a:pt x="3741" y="1414"/>
                    </a:cubicBezTo>
                    <a:cubicBezTo>
                      <a:pt x="3741" y="1414"/>
                      <a:pt x="3745" y="1413"/>
                      <a:pt x="3745" y="1413"/>
                    </a:cubicBezTo>
                    <a:cubicBezTo>
                      <a:pt x="3745" y="1413"/>
                      <a:pt x="3745" y="1413"/>
                      <a:pt x="3745" y="1413"/>
                    </a:cubicBezTo>
                    <a:cubicBezTo>
                      <a:pt x="3745" y="1413"/>
                      <a:pt x="3750" y="1409"/>
                      <a:pt x="3750" y="1409"/>
                    </a:cubicBezTo>
                    <a:cubicBezTo>
                      <a:pt x="3750" y="1409"/>
                      <a:pt x="3751" y="1409"/>
                      <a:pt x="3751" y="1409"/>
                    </a:cubicBezTo>
                    <a:cubicBezTo>
                      <a:pt x="3751" y="1409"/>
                      <a:pt x="3756" y="1405"/>
                      <a:pt x="3756" y="1405"/>
                    </a:cubicBezTo>
                    <a:cubicBezTo>
                      <a:pt x="3756" y="1405"/>
                      <a:pt x="3756" y="1404"/>
                      <a:pt x="3756" y="1404"/>
                    </a:cubicBezTo>
                    <a:cubicBezTo>
                      <a:pt x="3756" y="1404"/>
                      <a:pt x="3762" y="1402"/>
                      <a:pt x="3762" y="1402"/>
                    </a:cubicBezTo>
                    <a:cubicBezTo>
                      <a:pt x="3762" y="1402"/>
                      <a:pt x="3763" y="1401"/>
                      <a:pt x="3763" y="1401"/>
                    </a:cubicBezTo>
                    <a:cubicBezTo>
                      <a:pt x="3763" y="1401"/>
                      <a:pt x="3768" y="1403"/>
                      <a:pt x="3768" y="1403"/>
                    </a:cubicBezTo>
                    <a:cubicBezTo>
                      <a:pt x="3768" y="1403"/>
                      <a:pt x="3768" y="1403"/>
                      <a:pt x="3768" y="1403"/>
                    </a:cubicBezTo>
                    <a:cubicBezTo>
                      <a:pt x="3768" y="1403"/>
                      <a:pt x="3773" y="1408"/>
                      <a:pt x="3773" y="1408"/>
                    </a:cubicBezTo>
                    <a:cubicBezTo>
                      <a:pt x="3773" y="1408"/>
                      <a:pt x="3773" y="1409"/>
                      <a:pt x="3773" y="1409"/>
                    </a:cubicBezTo>
                    <a:cubicBezTo>
                      <a:pt x="3773" y="1409"/>
                      <a:pt x="3779" y="1418"/>
                      <a:pt x="3779" y="1418"/>
                    </a:cubicBezTo>
                    <a:cubicBezTo>
                      <a:pt x="3779" y="1418"/>
                      <a:pt x="3779" y="1419"/>
                      <a:pt x="3779" y="1419"/>
                    </a:cubicBezTo>
                    <a:cubicBezTo>
                      <a:pt x="3779" y="1419"/>
                      <a:pt x="3784" y="1430"/>
                      <a:pt x="3784" y="1430"/>
                    </a:cubicBezTo>
                    <a:cubicBezTo>
                      <a:pt x="3784" y="1430"/>
                      <a:pt x="3785" y="1431"/>
                      <a:pt x="3785" y="1431"/>
                    </a:cubicBezTo>
                    <a:cubicBezTo>
                      <a:pt x="3785" y="1431"/>
                      <a:pt x="3790" y="1442"/>
                      <a:pt x="3790" y="1442"/>
                    </a:cubicBezTo>
                    <a:cubicBezTo>
                      <a:pt x="3790" y="1442"/>
                      <a:pt x="3790" y="1442"/>
                      <a:pt x="3790" y="1442"/>
                    </a:cubicBezTo>
                    <a:cubicBezTo>
                      <a:pt x="3790" y="1442"/>
                      <a:pt x="3796" y="1453"/>
                      <a:pt x="3796" y="1453"/>
                    </a:cubicBezTo>
                    <a:cubicBezTo>
                      <a:pt x="3796" y="1453"/>
                      <a:pt x="3796" y="1453"/>
                      <a:pt x="3796" y="1453"/>
                    </a:cubicBezTo>
                    <a:cubicBezTo>
                      <a:pt x="3796" y="1453"/>
                      <a:pt x="3801" y="1461"/>
                      <a:pt x="3801" y="1461"/>
                    </a:cubicBezTo>
                    <a:cubicBezTo>
                      <a:pt x="3801" y="1461"/>
                      <a:pt x="3801" y="1461"/>
                      <a:pt x="3801" y="1461"/>
                    </a:cubicBezTo>
                    <a:cubicBezTo>
                      <a:pt x="3801" y="1461"/>
                      <a:pt x="3807" y="1467"/>
                      <a:pt x="3807" y="1467"/>
                    </a:cubicBezTo>
                    <a:cubicBezTo>
                      <a:pt x="3807" y="1467"/>
                      <a:pt x="3807" y="1467"/>
                      <a:pt x="3807" y="1467"/>
                    </a:cubicBezTo>
                    <a:cubicBezTo>
                      <a:pt x="3807" y="1467"/>
                      <a:pt x="3813" y="1472"/>
                      <a:pt x="3813" y="1472"/>
                    </a:cubicBezTo>
                    <a:cubicBezTo>
                      <a:pt x="3813" y="1472"/>
                      <a:pt x="3813" y="1473"/>
                      <a:pt x="3813" y="1473"/>
                    </a:cubicBezTo>
                    <a:cubicBezTo>
                      <a:pt x="3813" y="1473"/>
                      <a:pt x="3818" y="1476"/>
                      <a:pt x="3818" y="1476"/>
                    </a:cubicBezTo>
                    <a:cubicBezTo>
                      <a:pt x="3818" y="1476"/>
                      <a:pt x="3819" y="1476"/>
                      <a:pt x="3819" y="1476"/>
                    </a:cubicBezTo>
                    <a:cubicBezTo>
                      <a:pt x="3819" y="1476"/>
                      <a:pt x="3824" y="1479"/>
                      <a:pt x="3824" y="1479"/>
                    </a:cubicBezTo>
                    <a:cubicBezTo>
                      <a:pt x="3824" y="1479"/>
                      <a:pt x="3824" y="1479"/>
                      <a:pt x="3824" y="1479"/>
                    </a:cubicBezTo>
                    <a:cubicBezTo>
                      <a:pt x="3824" y="1479"/>
                      <a:pt x="3830" y="1480"/>
                      <a:pt x="3830" y="1480"/>
                    </a:cubicBezTo>
                    <a:cubicBezTo>
                      <a:pt x="3830" y="1480"/>
                      <a:pt x="3830" y="1480"/>
                      <a:pt x="3830" y="1480"/>
                    </a:cubicBezTo>
                    <a:cubicBezTo>
                      <a:pt x="3830" y="1480"/>
                      <a:pt x="3835" y="1483"/>
                      <a:pt x="3835" y="1483"/>
                    </a:cubicBezTo>
                    <a:cubicBezTo>
                      <a:pt x="3835" y="1483"/>
                      <a:pt x="3835" y="1483"/>
                      <a:pt x="3835" y="1483"/>
                    </a:cubicBezTo>
                    <a:cubicBezTo>
                      <a:pt x="3835" y="1483"/>
                      <a:pt x="3841" y="1485"/>
                      <a:pt x="3841" y="1485"/>
                    </a:cubicBezTo>
                    <a:cubicBezTo>
                      <a:pt x="3841" y="1485"/>
                      <a:pt x="3841" y="1485"/>
                      <a:pt x="3841" y="1485"/>
                    </a:cubicBezTo>
                    <a:cubicBezTo>
                      <a:pt x="3841" y="1485"/>
                      <a:pt x="3847" y="1487"/>
                      <a:pt x="3847" y="1487"/>
                    </a:cubicBezTo>
                    <a:cubicBezTo>
                      <a:pt x="3847" y="1487"/>
                      <a:pt x="3847" y="1487"/>
                      <a:pt x="3847" y="1487"/>
                    </a:cubicBezTo>
                    <a:cubicBezTo>
                      <a:pt x="3847" y="1487"/>
                      <a:pt x="3850" y="1488"/>
                      <a:pt x="3850" y="1488"/>
                    </a:cubicBezTo>
                    <a:cubicBezTo>
                      <a:pt x="3850" y="1488"/>
                      <a:pt x="3852" y="1488"/>
                      <a:pt x="3852" y="1488"/>
                    </a:cubicBezTo>
                    <a:cubicBezTo>
                      <a:pt x="3852" y="1488"/>
                      <a:pt x="3857" y="1489"/>
                      <a:pt x="3857" y="1489"/>
                    </a:cubicBezTo>
                    <a:cubicBezTo>
                      <a:pt x="3857" y="1489"/>
                      <a:pt x="3858" y="1489"/>
                      <a:pt x="3858" y="1489"/>
                    </a:cubicBezTo>
                    <a:cubicBezTo>
                      <a:pt x="3858" y="1489"/>
                      <a:pt x="3863" y="1490"/>
                      <a:pt x="3863" y="1490"/>
                    </a:cubicBezTo>
                    <a:cubicBezTo>
                      <a:pt x="3863" y="1490"/>
                      <a:pt x="3865" y="1489"/>
                      <a:pt x="3865" y="1489"/>
                    </a:cubicBezTo>
                    <a:cubicBezTo>
                      <a:pt x="3865" y="1489"/>
                      <a:pt x="3868" y="1490"/>
                      <a:pt x="3868" y="1490"/>
                    </a:cubicBezTo>
                    <a:cubicBezTo>
                      <a:pt x="3868" y="1490"/>
                      <a:pt x="3874" y="1490"/>
                      <a:pt x="3874" y="1490"/>
                    </a:cubicBezTo>
                    <a:cubicBezTo>
                      <a:pt x="3874" y="1490"/>
                      <a:pt x="3875" y="1490"/>
                      <a:pt x="3875" y="1490"/>
                    </a:cubicBezTo>
                    <a:cubicBezTo>
                      <a:pt x="3875" y="1490"/>
                      <a:pt x="3876" y="1490"/>
                      <a:pt x="3876" y="1490"/>
                    </a:cubicBezTo>
                    <a:cubicBezTo>
                      <a:pt x="3876" y="1490"/>
                      <a:pt x="3880" y="1490"/>
                      <a:pt x="3880" y="1490"/>
                    </a:cubicBezTo>
                    <a:cubicBezTo>
                      <a:pt x="3880" y="1490"/>
                      <a:pt x="3881" y="1489"/>
                      <a:pt x="3881" y="1489"/>
                    </a:cubicBezTo>
                    <a:cubicBezTo>
                      <a:pt x="3881" y="1489"/>
                      <a:pt x="3883" y="1490"/>
                      <a:pt x="3883" y="1490"/>
                    </a:cubicBezTo>
                    <a:cubicBezTo>
                      <a:pt x="3883" y="1490"/>
                      <a:pt x="3889" y="1490"/>
                      <a:pt x="3889" y="1490"/>
                    </a:cubicBezTo>
                    <a:cubicBezTo>
                      <a:pt x="3889" y="1490"/>
                      <a:pt x="3892" y="1489"/>
                      <a:pt x="3892" y="1489"/>
                    </a:cubicBezTo>
                    <a:cubicBezTo>
                      <a:pt x="3892" y="1489"/>
                      <a:pt x="3892" y="1489"/>
                      <a:pt x="3892" y="1489"/>
                    </a:cubicBezTo>
                    <a:cubicBezTo>
                      <a:pt x="3892" y="1489"/>
                      <a:pt x="3897" y="1489"/>
                      <a:pt x="3897" y="1489"/>
                    </a:cubicBezTo>
                    <a:cubicBezTo>
                      <a:pt x="3897" y="1489"/>
                      <a:pt x="3898" y="1489"/>
                      <a:pt x="3898" y="1489"/>
                    </a:cubicBezTo>
                    <a:cubicBezTo>
                      <a:pt x="3898" y="1489"/>
                      <a:pt x="3903" y="1488"/>
                      <a:pt x="3903" y="1488"/>
                    </a:cubicBezTo>
                    <a:cubicBezTo>
                      <a:pt x="3903" y="1488"/>
                      <a:pt x="3905" y="1488"/>
                      <a:pt x="3905" y="1488"/>
                    </a:cubicBezTo>
                    <a:cubicBezTo>
                      <a:pt x="3905" y="1488"/>
                      <a:pt x="3909" y="1486"/>
                      <a:pt x="3909" y="1486"/>
                    </a:cubicBezTo>
                    <a:cubicBezTo>
                      <a:pt x="3909" y="1486"/>
                      <a:pt x="3909" y="1486"/>
                      <a:pt x="3909" y="1486"/>
                    </a:cubicBezTo>
                    <a:cubicBezTo>
                      <a:pt x="3909" y="1486"/>
                      <a:pt x="3914" y="1484"/>
                      <a:pt x="3914" y="1484"/>
                    </a:cubicBezTo>
                    <a:cubicBezTo>
                      <a:pt x="3914" y="1484"/>
                      <a:pt x="3915" y="1484"/>
                      <a:pt x="3915" y="1484"/>
                    </a:cubicBezTo>
                    <a:cubicBezTo>
                      <a:pt x="3915" y="1484"/>
                      <a:pt x="3920" y="1481"/>
                      <a:pt x="3920" y="1481"/>
                    </a:cubicBezTo>
                    <a:cubicBezTo>
                      <a:pt x="3920" y="1481"/>
                      <a:pt x="3920" y="1481"/>
                      <a:pt x="3920" y="1481"/>
                    </a:cubicBezTo>
                    <a:cubicBezTo>
                      <a:pt x="3920" y="1481"/>
                      <a:pt x="3926" y="1476"/>
                      <a:pt x="3926" y="1476"/>
                    </a:cubicBezTo>
                    <a:cubicBezTo>
                      <a:pt x="3926" y="1476"/>
                      <a:pt x="3926" y="1476"/>
                      <a:pt x="3926" y="1476"/>
                    </a:cubicBezTo>
                    <a:cubicBezTo>
                      <a:pt x="3926" y="1476"/>
                      <a:pt x="3931" y="1468"/>
                      <a:pt x="3931" y="1468"/>
                    </a:cubicBezTo>
                    <a:cubicBezTo>
                      <a:pt x="3931" y="1468"/>
                      <a:pt x="3932" y="1467"/>
                      <a:pt x="3932" y="1467"/>
                    </a:cubicBezTo>
                    <a:cubicBezTo>
                      <a:pt x="3932" y="1467"/>
                      <a:pt x="3937" y="1454"/>
                      <a:pt x="3937" y="1454"/>
                    </a:cubicBezTo>
                    <a:cubicBezTo>
                      <a:pt x="3937" y="1454"/>
                      <a:pt x="3937" y="1453"/>
                      <a:pt x="3937" y="1453"/>
                    </a:cubicBezTo>
                    <a:cubicBezTo>
                      <a:pt x="3937" y="1453"/>
                      <a:pt x="3943" y="1429"/>
                      <a:pt x="3943" y="1429"/>
                    </a:cubicBezTo>
                    <a:cubicBezTo>
                      <a:pt x="3943" y="1429"/>
                      <a:pt x="3943" y="1428"/>
                      <a:pt x="3943" y="1428"/>
                    </a:cubicBezTo>
                    <a:cubicBezTo>
                      <a:pt x="3943" y="1428"/>
                      <a:pt x="3948" y="1379"/>
                      <a:pt x="3948" y="1379"/>
                    </a:cubicBezTo>
                    <a:cubicBezTo>
                      <a:pt x="3948" y="1379"/>
                      <a:pt x="3949" y="1376"/>
                      <a:pt x="3949" y="1376"/>
                    </a:cubicBezTo>
                    <a:cubicBezTo>
                      <a:pt x="3949" y="1376"/>
                      <a:pt x="3954" y="1263"/>
                      <a:pt x="3954" y="1263"/>
                    </a:cubicBezTo>
                    <a:cubicBezTo>
                      <a:pt x="3954" y="1263"/>
                      <a:pt x="3954" y="1256"/>
                      <a:pt x="3954" y="1256"/>
                    </a:cubicBezTo>
                    <a:cubicBezTo>
                      <a:pt x="3954" y="1256"/>
                      <a:pt x="3960" y="1093"/>
                      <a:pt x="3960" y="1093"/>
                    </a:cubicBezTo>
                    <a:cubicBezTo>
                      <a:pt x="3960" y="1093"/>
                      <a:pt x="3961" y="1083"/>
                      <a:pt x="3961" y="1083"/>
                    </a:cubicBezTo>
                    <a:cubicBezTo>
                      <a:pt x="3961" y="1083"/>
                      <a:pt x="3965" y="1196"/>
                      <a:pt x="3965" y="1196"/>
                    </a:cubicBezTo>
                    <a:cubicBezTo>
                      <a:pt x="3965" y="1196"/>
                      <a:pt x="3966" y="1205"/>
                      <a:pt x="3966" y="1205"/>
                    </a:cubicBezTo>
                    <a:cubicBezTo>
                      <a:pt x="3966" y="1205"/>
                      <a:pt x="3971" y="1356"/>
                      <a:pt x="3971" y="1356"/>
                    </a:cubicBezTo>
                    <a:cubicBezTo>
                      <a:pt x="3971" y="1356"/>
                      <a:pt x="3971" y="1360"/>
                      <a:pt x="3971" y="1360"/>
                    </a:cubicBezTo>
                    <a:cubicBezTo>
                      <a:pt x="3971" y="1360"/>
                      <a:pt x="3977" y="1421"/>
                      <a:pt x="3977" y="1421"/>
                    </a:cubicBezTo>
                    <a:cubicBezTo>
                      <a:pt x="3977" y="1421"/>
                      <a:pt x="3977" y="1423"/>
                      <a:pt x="3977" y="1423"/>
                    </a:cubicBezTo>
                    <a:cubicBezTo>
                      <a:pt x="3977" y="1423"/>
                      <a:pt x="3982" y="1450"/>
                      <a:pt x="3982" y="1450"/>
                    </a:cubicBezTo>
                    <a:cubicBezTo>
                      <a:pt x="3982" y="1450"/>
                      <a:pt x="3983" y="1450"/>
                      <a:pt x="3983" y="1450"/>
                    </a:cubicBezTo>
                    <a:cubicBezTo>
                      <a:pt x="3983" y="1450"/>
                      <a:pt x="3988" y="1464"/>
                      <a:pt x="3988" y="1464"/>
                    </a:cubicBezTo>
                    <a:cubicBezTo>
                      <a:pt x="3988" y="1464"/>
                      <a:pt x="3988" y="1464"/>
                      <a:pt x="3988" y="1464"/>
                    </a:cubicBezTo>
                    <a:cubicBezTo>
                      <a:pt x="3988" y="1464"/>
                      <a:pt x="3993" y="1473"/>
                      <a:pt x="3993" y="1473"/>
                    </a:cubicBezTo>
                    <a:cubicBezTo>
                      <a:pt x="3993" y="1473"/>
                      <a:pt x="3994" y="1474"/>
                      <a:pt x="3994" y="1474"/>
                    </a:cubicBezTo>
                    <a:cubicBezTo>
                      <a:pt x="3994" y="1474"/>
                      <a:pt x="3999" y="1479"/>
                      <a:pt x="3999" y="1479"/>
                    </a:cubicBezTo>
                    <a:cubicBezTo>
                      <a:pt x="3999" y="1479"/>
                      <a:pt x="3999" y="1479"/>
                      <a:pt x="3999" y="1479"/>
                    </a:cubicBezTo>
                    <a:cubicBezTo>
                      <a:pt x="3999" y="1479"/>
                      <a:pt x="4005" y="1482"/>
                      <a:pt x="4005" y="1482"/>
                    </a:cubicBezTo>
                    <a:cubicBezTo>
                      <a:pt x="4005" y="1482"/>
                      <a:pt x="4005" y="1483"/>
                      <a:pt x="4005" y="1483"/>
                    </a:cubicBezTo>
                    <a:cubicBezTo>
                      <a:pt x="4005" y="1483"/>
                      <a:pt x="4011" y="1484"/>
                      <a:pt x="4011" y="1484"/>
                    </a:cubicBezTo>
                    <a:cubicBezTo>
                      <a:pt x="4011" y="1484"/>
                      <a:pt x="4011" y="1485"/>
                      <a:pt x="4011" y="1485"/>
                    </a:cubicBezTo>
                    <a:cubicBezTo>
                      <a:pt x="4011" y="1485"/>
                      <a:pt x="4016" y="1486"/>
                      <a:pt x="4016" y="1486"/>
                    </a:cubicBezTo>
                    <a:cubicBezTo>
                      <a:pt x="4016" y="1486"/>
                      <a:pt x="4016" y="1486"/>
                      <a:pt x="4016" y="1486"/>
                    </a:cubicBezTo>
                    <a:cubicBezTo>
                      <a:pt x="4016" y="1486"/>
                      <a:pt x="4022" y="1487"/>
                      <a:pt x="4022" y="1487"/>
                    </a:cubicBezTo>
                    <a:cubicBezTo>
                      <a:pt x="4022" y="1487"/>
                      <a:pt x="4022" y="1487"/>
                      <a:pt x="4022" y="1487"/>
                    </a:cubicBezTo>
                    <a:cubicBezTo>
                      <a:pt x="4022" y="1487"/>
                      <a:pt x="4025" y="1488"/>
                      <a:pt x="4025" y="1488"/>
                    </a:cubicBezTo>
                    <a:cubicBezTo>
                      <a:pt x="4025" y="1488"/>
                      <a:pt x="4028" y="1487"/>
                      <a:pt x="4028" y="1487"/>
                    </a:cubicBezTo>
                    <a:cubicBezTo>
                      <a:pt x="4028" y="1487"/>
                      <a:pt x="4033" y="1487"/>
                      <a:pt x="4033" y="1487"/>
                    </a:cubicBezTo>
                    <a:cubicBezTo>
                      <a:pt x="4033" y="1487"/>
                      <a:pt x="4034" y="1486"/>
                      <a:pt x="4034" y="1486"/>
                    </a:cubicBezTo>
                    <a:cubicBezTo>
                      <a:pt x="4034" y="1486"/>
                      <a:pt x="4039" y="1480"/>
                      <a:pt x="4039" y="1480"/>
                    </a:cubicBezTo>
                    <a:cubicBezTo>
                      <a:pt x="4039" y="1480"/>
                      <a:pt x="4039" y="1479"/>
                      <a:pt x="4039" y="1479"/>
                    </a:cubicBezTo>
                    <a:cubicBezTo>
                      <a:pt x="4039" y="1479"/>
                      <a:pt x="4042" y="1471"/>
                      <a:pt x="4042" y="1471"/>
                    </a:cubicBezTo>
                    <a:cubicBezTo>
                      <a:pt x="4042" y="1471"/>
                      <a:pt x="4045" y="1477"/>
                      <a:pt x="4045" y="1477"/>
                    </a:cubicBezTo>
                    <a:cubicBezTo>
                      <a:pt x="4045" y="1477"/>
                      <a:pt x="4048" y="1479"/>
                      <a:pt x="4048" y="1479"/>
                    </a:cubicBezTo>
                    <a:cubicBezTo>
                      <a:pt x="4048" y="1479"/>
                      <a:pt x="4050" y="1478"/>
                      <a:pt x="4050" y="1478"/>
                    </a:cubicBezTo>
                    <a:cubicBezTo>
                      <a:pt x="4050" y="1478"/>
                      <a:pt x="4056" y="1474"/>
                      <a:pt x="4056" y="1474"/>
                    </a:cubicBezTo>
                    <a:cubicBezTo>
                      <a:pt x="4056" y="1474"/>
                      <a:pt x="4058" y="1472"/>
                      <a:pt x="4058" y="1472"/>
                    </a:cubicBezTo>
                    <a:cubicBezTo>
                      <a:pt x="4058" y="1472"/>
                      <a:pt x="4061" y="1475"/>
                      <a:pt x="4061" y="1475"/>
                    </a:cubicBezTo>
                    <a:cubicBezTo>
                      <a:pt x="4061" y="1475"/>
                      <a:pt x="4062" y="1475"/>
                      <a:pt x="4062" y="1475"/>
                    </a:cubicBezTo>
                    <a:cubicBezTo>
                      <a:pt x="4062" y="1475"/>
                      <a:pt x="4067" y="1477"/>
                      <a:pt x="4067" y="1477"/>
                    </a:cubicBezTo>
                    <a:cubicBezTo>
                      <a:pt x="4067" y="1477"/>
                      <a:pt x="4068" y="1477"/>
                      <a:pt x="4068" y="1477"/>
                    </a:cubicBezTo>
                    <a:cubicBezTo>
                      <a:pt x="4068" y="1477"/>
                      <a:pt x="4073" y="1469"/>
                      <a:pt x="4073" y="1469"/>
                    </a:cubicBezTo>
                    <a:cubicBezTo>
                      <a:pt x="4073" y="1469"/>
                      <a:pt x="4074" y="1467"/>
                      <a:pt x="4074" y="1467"/>
                    </a:cubicBezTo>
                    <a:cubicBezTo>
                      <a:pt x="4074" y="1467"/>
                      <a:pt x="4078" y="1479"/>
                      <a:pt x="4078" y="1479"/>
                    </a:cubicBezTo>
                    <a:cubicBezTo>
                      <a:pt x="4078" y="1479"/>
                      <a:pt x="4079" y="1480"/>
                      <a:pt x="4079" y="1480"/>
                    </a:cubicBezTo>
                    <a:cubicBezTo>
                      <a:pt x="4079" y="1480"/>
                      <a:pt x="4083" y="1481"/>
                      <a:pt x="4083" y="1481"/>
                    </a:cubicBezTo>
                    <a:cubicBezTo>
                      <a:pt x="4083" y="1481"/>
                      <a:pt x="4085" y="1481"/>
                      <a:pt x="4085" y="1481"/>
                    </a:cubicBezTo>
                    <a:cubicBezTo>
                      <a:pt x="4085" y="1481"/>
                      <a:pt x="4090" y="1479"/>
                      <a:pt x="4090" y="1479"/>
                    </a:cubicBezTo>
                    <a:cubicBezTo>
                      <a:pt x="4090" y="1479"/>
                      <a:pt x="4090" y="1478"/>
                      <a:pt x="4090" y="1478"/>
                    </a:cubicBezTo>
                    <a:cubicBezTo>
                      <a:pt x="4090" y="1478"/>
                      <a:pt x="4095" y="1475"/>
                      <a:pt x="4095" y="1475"/>
                    </a:cubicBezTo>
                    <a:cubicBezTo>
                      <a:pt x="4095" y="1475"/>
                      <a:pt x="4096" y="1475"/>
                      <a:pt x="4096" y="1475"/>
                    </a:cubicBezTo>
                    <a:cubicBezTo>
                      <a:pt x="4096" y="1475"/>
                      <a:pt x="4101" y="1473"/>
                      <a:pt x="4101" y="1473"/>
                    </a:cubicBezTo>
                    <a:cubicBezTo>
                      <a:pt x="4101" y="1473"/>
                      <a:pt x="4101" y="1473"/>
                      <a:pt x="4101" y="1473"/>
                    </a:cubicBezTo>
                    <a:cubicBezTo>
                      <a:pt x="4101" y="1473"/>
                      <a:pt x="4107" y="1470"/>
                      <a:pt x="4107" y="1470"/>
                    </a:cubicBezTo>
                    <a:cubicBezTo>
                      <a:pt x="4107" y="1470"/>
                      <a:pt x="4107" y="1470"/>
                      <a:pt x="4107" y="1470"/>
                    </a:cubicBezTo>
                    <a:cubicBezTo>
                      <a:pt x="4107" y="1470"/>
                      <a:pt x="4112" y="1468"/>
                      <a:pt x="4112" y="1468"/>
                    </a:cubicBezTo>
                    <a:cubicBezTo>
                      <a:pt x="4112" y="1468"/>
                      <a:pt x="4113" y="1468"/>
                      <a:pt x="4113" y="1468"/>
                    </a:cubicBezTo>
                    <a:cubicBezTo>
                      <a:pt x="4113" y="1468"/>
                      <a:pt x="4118" y="1463"/>
                      <a:pt x="4118" y="1463"/>
                    </a:cubicBezTo>
                    <a:cubicBezTo>
                      <a:pt x="4118" y="1463"/>
                      <a:pt x="4118" y="1462"/>
                      <a:pt x="4118" y="1462"/>
                    </a:cubicBezTo>
                    <a:cubicBezTo>
                      <a:pt x="4118" y="1462"/>
                      <a:pt x="4124" y="1457"/>
                      <a:pt x="4124" y="1457"/>
                    </a:cubicBezTo>
                    <a:cubicBezTo>
                      <a:pt x="4124" y="1457"/>
                      <a:pt x="4124" y="1457"/>
                      <a:pt x="4124" y="1457"/>
                    </a:cubicBezTo>
                    <a:cubicBezTo>
                      <a:pt x="4124" y="1457"/>
                      <a:pt x="4129" y="1449"/>
                      <a:pt x="4129" y="1449"/>
                    </a:cubicBezTo>
                    <a:cubicBezTo>
                      <a:pt x="4129" y="1449"/>
                      <a:pt x="4130" y="1448"/>
                      <a:pt x="4130" y="1448"/>
                    </a:cubicBezTo>
                    <a:cubicBezTo>
                      <a:pt x="4130" y="1448"/>
                      <a:pt x="4135" y="1429"/>
                      <a:pt x="4135" y="1429"/>
                    </a:cubicBezTo>
                    <a:cubicBezTo>
                      <a:pt x="4135" y="1429"/>
                      <a:pt x="4135" y="1428"/>
                      <a:pt x="4135" y="1428"/>
                    </a:cubicBezTo>
                    <a:cubicBezTo>
                      <a:pt x="4135" y="1428"/>
                      <a:pt x="4141" y="1394"/>
                      <a:pt x="4141" y="1394"/>
                    </a:cubicBezTo>
                    <a:cubicBezTo>
                      <a:pt x="4141" y="1394"/>
                      <a:pt x="4143" y="1398"/>
                      <a:pt x="4143" y="1398"/>
                    </a:cubicBezTo>
                    <a:cubicBezTo>
                      <a:pt x="4143" y="1398"/>
                      <a:pt x="4146" y="1390"/>
                      <a:pt x="4146" y="1390"/>
                    </a:cubicBezTo>
                    <a:cubicBezTo>
                      <a:pt x="4146" y="1390"/>
                      <a:pt x="4146" y="1389"/>
                      <a:pt x="4146" y="1389"/>
                    </a:cubicBezTo>
                    <a:cubicBezTo>
                      <a:pt x="4146" y="1389"/>
                      <a:pt x="4152" y="1346"/>
                      <a:pt x="4152" y="1346"/>
                    </a:cubicBezTo>
                    <a:cubicBezTo>
                      <a:pt x="4152" y="1346"/>
                      <a:pt x="4152" y="1344"/>
                      <a:pt x="4152" y="1344"/>
                    </a:cubicBezTo>
                    <a:cubicBezTo>
                      <a:pt x="4152" y="1344"/>
                      <a:pt x="4158" y="1262"/>
                      <a:pt x="4158" y="1262"/>
                    </a:cubicBezTo>
                    <a:cubicBezTo>
                      <a:pt x="4158" y="1262"/>
                      <a:pt x="4158" y="1257"/>
                      <a:pt x="4158" y="1257"/>
                    </a:cubicBezTo>
                    <a:cubicBezTo>
                      <a:pt x="4158" y="1257"/>
                      <a:pt x="4163" y="1080"/>
                      <a:pt x="4163" y="1080"/>
                    </a:cubicBezTo>
                    <a:cubicBezTo>
                      <a:pt x="4163" y="1080"/>
                      <a:pt x="4164" y="1068"/>
                      <a:pt x="4164" y="1068"/>
                    </a:cubicBezTo>
                    <a:cubicBezTo>
                      <a:pt x="4164" y="1068"/>
                      <a:pt x="4169" y="336"/>
                      <a:pt x="4169" y="336"/>
                    </a:cubicBezTo>
                    <a:cubicBezTo>
                      <a:pt x="4169" y="336"/>
                      <a:pt x="4169" y="257"/>
                      <a:pt x="4169" y="257"/>
                    </a:cubicBezTo>
                    <a:cubicBezTo>
                      <a:pt x="4169" y="257"/>
                      <a:pt x="4170" y="0"/>
                      <a:pt x="417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6" name="Freeform 165"/>
              <p:cNvSpPr>
                <a:spLocks/>
              </p:cNvSpPr>
              <p:nvPr/>
            </p:nvSpPr>
            <p:spPr bwMode="auto">
              <a:xfrm>
                <a:off x="-2141538" y="2424113"/>
                <a:ext cx="641350" cy="889000"/>
              </a:xfrm>
              <a:custGeom>
                <a:avLst/>
                <a:gdLst>
                  <a:gd name="T0" fmla="*/ 17 w 1085"/>
                  <a:gd name="T1" fmla="*/ 1327 h 1503"/>
                  <a:gd name="T2" fmla="*/ 34 w 1085"/>
                  <a:gd name="T3" fmla="*/ 1410 h 1503"/>
                  <a:gd name="T4" fmla="*/ 56 w 1085"/>
                  <a:gd name="T5" fmla="*/ 1464 h 1503"/>
                  <a:gd name="T6" fmla="*/ 73 w 1085"/>
                  <a:gd name="T7" fmla="*/ 1478 h 1503"/>
                  <a:gd name="T8" fmla="*/ 96 w 1085"/>
                  <a:gd name="T9" fmla="*/ 1480 h 1503"/>
                  <a:gd name="T10" fmla="*/ 114 w 1085"/>
                  <a:gd name="T11" fmla="*/ 1475 h 1503"/>
                  <a:gd name="T12" fmla="*/ 135 w 1085"/>
                  <a:gd name="T13" fmla="*/ 1488 h 1503"/>
                  <a:gd name="T14" fmla="*/ 153 w 1085"/>
                  <a:gd name="T15" fmla="*/ 1496 h 1503"/>
                  <a:gd name="T16" fmla="*/ 175 w 1085"/>
                  <a:gd name="T17" fmla="*/ 1498 h 1503"/>
                  <a:gd name="T18" fmla="*/ 192 w 1085"/>
                  <a:gd name="T19" fmla="*/ 1499 h 1503"/>
                  <a:gd name="T20" fmla="*/ 212 w 1085"/>
                  <a:gd name="T21" fmla="*/ 1500 h 1503"/>
                  <a:gd name="T22" fmla="*/ 232 w 1085"/>
                  <a:gd name="T23" fmla="*/ 1500 h 1503"/>
                  <a:gd name="T24" fmla="*/ 250 w 1085"/>
                  <a:gd name="T25" fmla="*/ 1501 h 1503"/>
                  <a:gd name="T26" fmla="*/ 274 w 1085"/>
                  <a:gd name="T27" fmla="*/ 1501 h 1503"/>
                  <a:gd name="T28" fmla="*/ 293 w 1085"/>
                  <a:gd name="T29" fmla="*/ 1502 h 1503"/>
                  <a:gd name="T30" fmla="*/ 314 w 1085"/>
                  <a:gd name="T31" fmla="*/ 1502 h 1503"/>
                  <a:gd name="T32" fmla="*/ 331 w 1085"/>
                  <a:gd name="T33" fmla="*/ 1502 h 1503"/>
                  <a:gd name="T34" fmla="*/ 352 w 1085"/>
                  <a:gd name="T35" fmla="*/ 1502 h 1503"/>
                  <a:gd name="T36" fmla="*/ 372 w 1085"/>
                  <a:gd name="T37" fmla="*/ 1502 h 1503"/>
                  <a:gd name="T38" fmla="*/ 394 w 1085"/>
                  <a:gd name="T39" fmla="*/ 1502 h 1503"/>
                  <a:gd name="T40" fmla="*/ 412 w 1085"/>
                  <a:gd name="T41" fmla="*/ 1502 h 1503"/>
                  <a:gd name="T42" fmla="*/ 430 w 1085"/>
                  <a:gd name="T43" fmla="*/ 1502 h 1503"/>
                  <a:gd name="T44" fmla="*/ 451 w 1085"/>
                  <a:gd name="T45" fmla="*/ 1502 h 1503"/>
                  <a:gd name="T46" fmla="*/ 470 w 1085"/>
                  <a:gd name="T47" fmla="*/ 1502 h 1503"/>
                  <a:gd name="T48" fmla="*/ 491 w 1085"/>
                  <a:gd name="T49" fmla="*/ 1502 h 1503"/>
                  <a:gd name="T50" fmla="*/ 509 w 1085"/>
                  <a:gd name="T51" fmla="*/ 1502 h 1503"/>
                  <a:gd name="T52" fmla="*/ 529 w 1085"/>
                  <a:gd name="T53" fmla="*/ 1502 h 1503"/>
                  <a:gd name="T54" fmla="*/ 548 w 1085"/>
                  <a:gd name="T55" fmla="*/ 1502 h 1503"/>
                  <a:gd name="T56" fmla="*/ 569 w 1085"/>
                  <a:gd name="T57" fmla="*/ 1502 h 1503"/>
                  <a:gd name="T58" fmla="*/ 589 w 1085"/>
                  <a:gd name="T59" fmla="*/ 1502 h 1503"/>
                  <a:gd name="T60" fmla="*/ 609 w 1085"/>
                  <a:gd name="T61" fmla="*/ 1502 h 1503"/>
                  <a:gd name="T62" fmla="*/ 627 w 1085"/>
                  <a:gd name="T63" fmla="*/ 1502 h 1503"/>
                  <a:gd name="T64" fmla="*/ 648 w 1085"/>
                  <a:gd name="T65" fmla="*/ 1501 h 1503"/>
                  <a:gd name="T66" fmla="*/ 668 w 1085"/>
                  <a:gd name="T67" fmla="*/ 1502 h 1503"/>
                  <a:gd name="T68" fmla="*/ 688 w 1085"/>
                  <a:gd name="T69" fmla="*/ 1501 h 1503"/>
                  <a:gd name="T70" fmla="*/ 710 w 1085"/>
                  <a:gd name="T71" fmla="*/ 1501 h 1503"/>
                  <a:gd name="T72" fmla="*/ 728 w 1085"/>
                  <a:gd name="T73" fmla="*/ 1500 h 1503"/>
                  <a:gd name="T74" fmla="*/ 747 w 1085"/>
                  <a:gd name="T75" fmla="*/ 1500 h 1503"/>
                  <a:gd name="T76" fmla="*/ 768 w 1085"/>
                  <a:gd name="T77" fmla="*/ 1498 h 1503"/>
                  <a:gd name="T78" fmla="*/ 786 w 1085"/>
                  <a:gd name="T79" fmla="*/ 1496 h 1503"/>
                  <a:gd name="T80" fmla="*/ 808 w 1085"/>
                  <a:gd name="T81" fmla="*/ 1466 h 1503"/>
                  <a:gd name="T82" fmla="*/ 825 w 1085"/>
                  <a:gd name="T83" fmla="*/ 1451 h 1503"/>
                  <a:gd name="T84" fmla="*/ 845 w 1085"/>
                  <a:gd name="T85" fmla="*/ 1432 h 1503"/>
                  <a:gd name="T86" fmla="*/ 865 w 1085"/>
                  <a:gd name="T87" fmla="*/ 1475 h 1503"/>
                  <a:gd name="T88" fmla="*/ 887 w 1085"/>
                  <a:gd name="T89" fmla="*/ 1481 h 1503"/>
                  <a:gd name="T90" fmla="*/ 905 w 1085"/>
                  <a:gd name="T91" fmla="*/ 1471 h 1503"/>
                  <a:gd name="T92" fmla="*/ 926 w 1085"/>
                  <a:gd name="T93" fmla="*/ 1467 h 1503"/>
                  <a:gd name="T94" fmla="*/ 945 w 1085"/>
                  <a:gd name="T95" fmla="*/ 1458 h 1503"/>
                  <a:gd name="T96" fmla="*/ 967 w 1085"/>
                  <a:gd name="T97" fmla="*/ 1471 h 1503"/>
                  <a:gd name="T98" fmla="*/ 984 w 1085"/>
                  <a:gd name="T99" fmla="*/ 1466 h 1503"/>
                  <a:gd name="T100" fmla="*/ 1006 w 1085"/>
                  <a:gd name="T101" fmla="*/ 1468 h 1503"/>
                  <a:gd name="T102" fmla="*/ 1023 w 1085"/>
                  <a:gd name="T103" fmla="*/ 1464 h 1503"/>
                  <a:gd name="T104" fmla="*/ 1046 w 1085"/>
                  <a:gd name="T105" fmla="*/ 1434 h 1503"/>
                  <a:gd name="T106" fmla="*/ 1063 w 1085"/>
                  <a:gd name="T107" fmla="*/ 1335 h 1503"/>
                  <a:gd name="T108" fmla="*/ 1085 w 1085"/>
                  <a:gd name="T109" fmla="*/ 0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5" h="150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1039"/>
                      <a:pt x="5" y="1039"/>
                    </a:cubicBezTo>
                    <a:cubicBezTo>
                      <a:pt x="5" y="1039"/>
                      <a:pt x="5" y="1054"/>
                      <a:pt x="5" y="1054"/>
                    </a:cubicBezTo>
                    <a:cubicBezTo>
                      <a:pt x="5" y="1054"/>
                      <a:pt x="11" y="1247"/>
                      <a:pt x="11" y="1247"/>
                    </a:cubicBezTo>
                    <a:cubicBezTo>
                      <a:pt x="11" y="1247"/>
                      <a:pt x="11" y="1251"/>
                      <a:pt x="11" y="1251"/>
                    </a:cubicBezTo>
                    <a:cubicBezTo>
                      <a:pt x="11" y="1251"/>
                      <a:pt x="17" y="1327"/>
                      <a:pt x="17" y="1327"/>
                    </a:cubicBezTo>
                    <a:cubicBezTo>
                      <a:pt x="17" y="1327"/>
                      <a:pt x="17" y="1329"/>
                      <a:pt x="17" y="1329"/>
                    </a:cubicBezTo>
                    <a:cubicBezTo>
                      <a:pt x="17" y="1329"/>
                      <a:pt x="22" y="1368"/>
                      <a:pt x="22" y="1368"/>
                    </a:cubicBezTo>
                    <a:cubicBezTo>
                      <a:pt x="22" y="1368"/>
                      <a:pt x="22" y="1370"/>
                      <a:pt x="22" y="1370"/>
                    </a:cubicBezTo>
                    <a:cubicBezTo>
                      <a:pt x="22" y="1370"/>
                      <a:pt x="26" y="1378"/>
                      <a:pt x="26" y="1378"/>
                    </a:cubicBezTo>
                    <a:cubicBezTo>
                      <a:pt x="26" y="1378"/>
                      <a:pt x="28" y="1372"/>
                      <a:pt x="28" y="1372"/>
                    </a:cubicBezTo>
                    <a:cubicBezTo>
                      <a:pt x="28" y="1372"/>
                      <a:pt x="33" y="1408"/>
                      <a:pt x="33" y="1408"/>
                    </a:cubicBezTo>
                    <a:cubicBezTo>
                      <a:pt x="33" y="1408"/>
                      <a:pt x="34" y="1410"/>
                      <a:pt x="34" y="1410"/>
                    </a:cubicBezTo>
                    <a:cubicBezTo>
                      <a:pt x="34" y="1410"/>
                      <a:pt x="39" y="1433"/>
                      <a:pt x="39" y="1433"/>
                    </a:cubicBezTo>
                    <a:cubicBezTo>
                      <a:pt x="39" y="1433"/>
                      <a:pt x="39" y="1434"/>
                      <a:pt x="39" y="1434"/>
                    </a:cubicBezTo>
                    <a:cubicBezTo>
                      <a:pt x="39" y="1434"/>
                      <a:pt x="45" y="1447"/>
                      <a:pt x="45" y="1447"/>
                    </a:cubicBezTo>
                    <a:cubicBezTo>
                      <a:pt x="45" y="1447"/>
                      <a:pt x="45" y="1448"/>
                      <a:pt x="45" y="1448"/>
                    </a:cubicBezTo>
                    <a:cubicBezTo>
                      <a:pt x="45" y="1448"/>
                      <a:pt x="50" y="1457"/>
                      <a:pt x="50" y="1457"/>
                    </a:cubicBezTo>
                    <a:cubicBezTo>
                      <a:pt x="50" y="1457"/>
                      <a:pt x="51" y="1458"/>
                      <a:pt x="51" y="1458"/>
                    </a:cubicBezTo>
                    <a:cubicBezTo>
                      <a:pt x="51" y="1458"/>
                      <a:pt x="56" y="1464"/>
                      <a:pt x="56" y="1464"/>
                    </a:cubicBezTo>
                    <a:cubicBezTo>
                      <a:pt x="56" y="1464"/>
                      <a:pt x="56" y="1464"/>
                      <a:pt x="56" y="1464"/>
                    </a:cubicBezTo>
                    <a:cubicBezTo>
                      <a:pt x="56" y="1464"/>
                      <a:pt x="62" y="1470"/>
                      <a:pt x="62" y="1470"/>
                    </a:cubicBezTo>
                    <a:cubicBezTo>
                      <a:pt x="62" y="1470"/>
                      <a:pt x="62" y="1471"/>
                      <a:pt x="62" y="1471"/>
                    </a:cubicBezTo>
                    <a:cubicBezTo>
                      <a:pt x="62" y="1471"/>
                      <a:pt x="67" y="1475"/>
                      <a:pt x="67" y="1475"/>
                    </a:cubicBezTo>
                    <a:cubicBezTo>
                      <a:pt x="67" y="1475"/>
                      <a:pt x="68" y="1475"/>
                      <a:pt x="68" y="1475"/>
                    </a:cubicBezTo>
                    <a:cubicBezTo>
                      <a:pt x="68" y="1475"/>
                      <a:pt x="73" y="1478"/>
                      <a:pt x="73" y="1478"/>
                    </a:cubicBezTo>
                    <a:cubicBezTo>
                      <a:pt x="73" y="1478"/>
                      <a:pt x="73" y="1478"/>
                      <a:pt x="73" y="1478"/>
                    </a:cubicBezTo>
                    <a:cubicBezTo>
                      <a:pt x="73" y="1478"/>
                      <a:pt x="79" y="1481"/>
                      <a:pt x="79" y="1481"/>
                    </a:cubicBezTo>
                    <a:cubicBezTo>
                      <a:pt x="79" y="1481"/>
                      <a:pt x="79" y="1481"/>
                      <a:pt x="79" y="1481"/>
                    </a:cubicBezTo>
                    <a:cubicBezTo>
                      <a:pt x="79" y="1481"/>
                      <a:pt x="84" y="1482"/>
                      <a:pt x="84" y="1482"/>
                    </a:cubicBezTo>
                    <a:cubicBezTo>
                      <a:pt x="84" y="1482"/>
                      <a:pt x="85" y="1482"/>
                      <a:pt x="85" y="1482"/>
                    </a:cubicBezTo>
                    <a:cubicBezTo>
                      <a:pt x="85" y="1482"/>
                      <a:pt x="89" y="1483"/>
                      <a:pt x="89" y="1483"/>
                    </a:cubicBezTo>
                    <a:cubicBezTo>
                      <a:pt x="89" y="1483"/>
                      <a:pt x="92" y="1483"/>
                      <a:pt x="92" y="1483"/>
                    </a:cubicBezTo>
                    <a:cubicBezTo>
                      <a:pt x="92" y="1483"/>
                      <a:pt x="96" y="1480"/>
                      <a:pt x="96" y="1480"/>
                    </a:cubicBezTo>
                    <a:cubicBezTo>
                      <a:pt x="96" y="1480"/>
                      <a:pt x="96" y="1480"/>
                      <a:pt x="96" y="1480"/>
                    </a:cubicBezTo>
                    <a:cubicBezTo>
                      <a:pt x="96" y="1480"/>
                      <a:pt x="100" y="1471"/>
                      <a:pt x="100" y="1471"/>
                    </a:cubicBezTo>
                    <a:cubicBezTo>
                      <a:pt x="100" y="1471"/>
                      <a:pt x="102" y="1474"/>
                      <a:pt x="102" y="1474"/>
                    </a:cubicBezTo>
                    <a:cubicBezTo>
                      <a:pt x="102" y="1474"/>
                      <a:pt x="105" y="1480"/>
                      <a:pt x="105" y="1480"/>
                    </a:cubicBezTo>
                    <a:cubicBezTo>
                      <a:pt x="105" y="1480"/>
                      <a:pt x="107" y="1479"/>
                      <a:pt x="107" y="1479"/>
                    </a:cubicBezTo>
                    <a:cubicBezTo>
                      <a:pt x="107" y="1479"/>
                      <a:pt x="113" y="1476"/>
                      <a:pt x="113" y="1476"/>
                    </a:cubicBezTo>
                    <a:cubicBezTo>
                      <a:pt x="113" y="1476"/>
                      <a:pt x="114" y="1475"/>
                      <a:pt x="114" y="1475"/>
                    </a:cubicBezTo>
                    <a:cubicBezTo>
                      <a:pt x="114" y="1475"/>
                      <a:pt x="118" y="1479"/>
                      <a:pt x="118" y="1479"/>
                    </a:cubicBezTo>
                    <a:cubicBezTo>
                      <a:pt x="118" y="1479"/>
                      <a:pt x="119" y="1479"/>
                      <a:pt x="119" y="1479"/>
                    </a:cubicBezTo>
                    <a:cubicBezTo>
                      <a:pt x="119" y="1479"/>
                      <a:pt x="124" y="1483"/>
                      <a:pt x="124" y="1483"/>
                    </a:cubicBezTo>
                    <a:cubicBezTo>
                      <a:pt x="124" y="1483"/>
                      <a:pt x="127" y="1484"/>
                      <a:pt x="127" y="1484"/>
                    </a:cubicBezTo>
                    <a:cubicBezTo>
                      <a:pt x="127" y="1484"/>
                      <a:pt x="129" y="1480"/>
                      <a:pt x="129" y="1480"/>
                    </a:cubicBezTo>
                    <a:cubicBezTo>
                      <a:pt x="129" y="1480"/>
                      <a:pt x="131" y="1477"/>
                      <a:pt x="131" y="1477"/>
                    </a:cubicBezTo>
                    <a:cubicBezTo>
                      <a:pt x="131" y="1477"/>
                      <a:pt x="135" y="1488"/>
                      <a:pt x="135" y="1488"/>
                    </a:cubicBezTo>
                    <a:cubicBezTo>
                      <a:pt x="135" y="1488"/>
                      <a:pt x="135" y="1488"/>
                      <a:pt x="135" y="1488"/>
                    </a:cubicBezTo>
                    <a:cubicBezTo>
                      <a:pt x="135" y="1488"/>
                      <a:pt x="141" y="1494"/>
                      <a:pt x="141" y="1494"/>
                    </a:cubicBezTo>
                    <a:cubicBezTo>
                      <a:pt x="141" y="1494"/>
                      <a:pt x="142" y="1494"/>
                      <a:pt x="142" y="1494"/>
                    </a:cubicBezTo>
                    <a:cubicBezTo>
                      <a:pt x="142" y="1494"/>
                      <a:pt x="146" y="1495"/>
                      <a:pt x="146" y="1495"/>
                    </a:cubicBezTo>
                    <a:cubicBezTo>
                      <a:pt x="146" y="1495"/>
                      <a:pt x="147" y="1495"/>
                      <a:pt x="147" y="1495"/>
                    </a:cubicBezTo>
                    <a:cubicBezTo>
                      <a:pt x="147" y="1495"/>
                      <a:pt x="152" y="1496"/>
                      <a:pt x="152" y="1496"/>
                    </a:cubicBezTo>
                    <a:cubicBezTo>
                      <a:pt x="152" y="1496"/>
                      <a:pt x="153" y="1496"/>
                      <a:pt x="153" y="1496"/>
                    </a:cubicBezTo>
                    <a:cubicBezTo>
                      <a:pt x="153" y="1496"/>
                      <a:pt x="158" y="1497"/>
                      <a:pt x="158" y="1497"/>
                    </a:cubicBezTo>
                    <a:cubicBezTo>
                      <a:pt x="158" y="1497"/>
                      <a:pt x="158" y="1497"/>
                      <a:pt x="158" y="1497"/>
                    </a:cubicBezTo>
                    <a:cubicBezTo>
                      <a:pt x="158" y="1497"/>
                      <a:pt x="161" y="1497"/>
                      <a:pt x="161" y="1497"/>
                    </a:cubicBezTo>
                    <a:cubicBezTo>
                      <a:pt x="161" y="1497"/>
                      <a:pt x="164" y="1497"/>
                      <a:pt x="164" y="1497"/>
                    </a:cubicBezTo>
                    <a:cubicBezTo>
                      <a:pt x="164" y="1497"/>
                      <a:pt x="169" y="1497"/>
                      <a:pt x="169" y="1497"/>
                    </a:cubicBezTo>
                    <a:cubicBezTo>
                      <a:pt x="169" y="1497"/>
                      <a:pt x="170" y="1497"/>
                      <a:pt x="170" y="1497"/>
                    </a:cubicBezTo>
                    <a:cubicBezTo>
                      <a:pt x="170" y="1497"/>
                      <a:pt x="175" y="1498"/>
                      <a:pt x="175" y="1498"/>
                    </a:cubicBezTo>
                    <a:cubicBezTo>
                      <a:pt x="175" y="1498"/>
                      <a:pt x="177" y="1498"/>
                      <a:pt x="177" y="1498"/>
                    </a:cubicBezTo>
                    <a:cubicBezTo>
                      <a:pt x="177" y="1498"/>
                      <a:pt x="179" y="1498"/>
                      <a:pt x="179" y="1498"/>
                    </a:cubicBezTo>
                    <a:cubicBezTo>
                      <a:pt x="179" y="1498"/>
                      <a:pt x="181" y="1498"/>
                      <a:pt x="181" y="1498"/>
                    </a:cubicBezTo>
                    <a:cubicBezTo>
                      <a:pt x="181" y="1498"/>
                      <a:pt x="186" y="1499"/>
                      <a:pt x="186" y="1499"/>
                    </a:cubicBezTo>
                    <a:cubicBezTo>
                      <a:pt x="186" y="1499"/>
                      <a:pt x="187" y="1499"/>
                      <a:pt x="187" y="1499"/>
                    </a:cubicBezTo>
                    <a:cubicBezTo>
                      <a:pt x="187" y="1499"/>
                      <a:pt x="190" y="1498"/>
                      <a:pt x="190" y="1498"/>
                    </a:cubicBezTo>
                    <a:cubicBezTo>
                      <a:pt x="190" y="1498"/>
                      <a:pt x="192" y="1499"/>
                      <a:pt x="192" y="1499"/>
                    </a:cubicBezTo>
                    <a:cubicBezTo>
                      <a:pt x="192" y="1499"/>
                      <a:pt x="197" y="1499"/>
                      <a:pt x="197" y="1499"/>
                    </a:cubicBezTo>
                    <a:cubicBezTo>
                      <a:pt x="197" y="1499"/>
                      <a:pt x="198" y="1499"/>
                      <a:pt x="198" y="1499"/>
                    </a:cubicBezTo>
                    <a:cubicBezTo>
                      <a:pt x="198" y="1499"/>
                      <a:pt x="203" y="1500"/>
                      <a:pt x="203" y="1500"/>
                    </a:cubicBezTo>
                    <a:cubicBezTo>
                      <a:pt x="203" y="1500"/>
                      <a:pt x="206" y="1499"/>
                      <a:pt x="206" y="1499"/>
                    </a:cubicBezTo>
                    <a:cubicBezTo>
                      <a:pt x="206" y="1499"/>
                      <a:pt x="209" y="1500"/>
                      <a:pt x="209" y="1500"/>
                    </a:cubicBezTo>
                    <a:cubicBezTo>
                      <a:pt x="209" y="1500"/>
                      <a:pt x="209" y="1500"/>
                      <a:pt x="209" y="1500"/>
                    </a:cubicBezTo>
                    <a:cubicBezTo>
                      <a:pt x="209" y="1500"/>
                      <a:pt x="212" y="1500"/>
                      <a:pt x="212" y="1500"/>
                    </a:cubicBezTo>
                    <a:cubicBezTo>
                      <a:pt x="212" y="1500"/>
                      <a:pt x="215" y="1500"/>
                      <a:pt x="215" y="1500"/>
                    </a:cubicBezTo>
                    <a:cubicBezTo>
                      <a:pt x="215" y="1500"/>
                      <a:pt x="219" y="1500"/>
                      <a:pt x="219" y="1500"/>
                    </a:cubicBezTo>
                    <a:cubicBezTo>
                      <a:pt x="219" y="1500"/>
                      <a:pt x="221" y="1500"/>
                      <a:pt x="221" y="1500"/>
                    </a:cubicBezTo>
                    <a:cubicBezTo>
                      <a:pt x="221" y="1500"/>
                      <a:pt x="224" y="1500"/>
                      <a:pt x="224" y="1500"/>
                    </a:cubicBezTo>
                    <a:cubicBezTo>
                      <a:pt x="224" y="1500"/>
                      <a:pt x="228" y="1500"/>
                      <a:pt x="228" y="1500"/>
                    </a:cubicBezTo>
                    <a:cubicBezTo>
                      <a:pt x="228" y="1500"/>
                      <a:pt x="231" y="1500"/>
                      <a:pt x="231" y="1500"/>
                    </a:cubicBezTo>
                    <a:cubicBezTo>
                      <a:pt x="231" y="1500"/>
                      <a:pt x="232" y="1500"/>
                      <a:pt x="232" y="1500"/>
                    </a:cubicBezTo>
                    <a:cubicBezTo>
                      <a:pt x="232" y="1500"/>
                      <a:pt x="235" y="1501"/>
                      <a:pt x="235" y="1501"/>
                    </a:cubicBezTo>
                    <a:cubicBezTo>
                      <a:pt x="235" y="1501"/>
                      <a:pt x="239" y="1500"/>
                      <a:pt x="239" y="1500"/>
                    </a:cubicBezTo>
                    <a:cubicBezTo>
                      <a:pt x="239" y="1500"/>
                      <a:pt x="241" y="1501"/>
                      <a:pt x="241" y="1501"/>
                    </a:cubicBezTo>
                    <a:cubicBezTo>
                      <a:pt x="241" y="1501"/>
                      <a:pt x="243" y="1500"/>
                      <a:pt x="243" y="1500"/>
                    </a:cubicBezTo>
                    <a:cubicBezTo>
                      <a:pt x="243" y="1500"/>
                      <a:pt x="245" y="1501"/>
                      <a:pt x="245" y="1501"/>
                    </a:cubicBezTo>
                    <a:cubicBezTo>
                      <a:pt x="245" y="1501"/>
                      <a:pt x="248" y="1501"/>
                      <a:pt x="248" y="1501"/>
                    </a:cubicBezTo>
                    <a:cubicBezTo>
                      <a:pt x="248" y="1501"/>
                      <a:pt x="250" y="1501"/>
                      <a:pt x="250" y="1501"/>
                    </a:cubicBezTo>
                    <a:cubicBezTo>
                      <a:pt x="250" y="1501"/>
                      <a:pt x="254" y="1501"/>
                      <a:pt x="254" y="1501"/>
                    </a:cubicBezTo>
                    <a:cubicBezTo>
                      <a:pt x="254" y="1501"/>
                      <a:pt x="255" y="1501"/>
                      <a:pt x="255" y="1501"/>
                    </a:cubicBezTo>
                    <a:cubicBezTo>
                      <a:pt x="255" y="1501"/>
                      <a:pt x="261" y="1502"/>
                      <a:pt x="261" y="1502"/>
                    </a:cubicBezTo>
                    <a:cubicBezTo>
                      <a:pt x="261" y="1502"/>
                      <a:pt x="262" y="1501"/>
                      <a:pt x="262" y="1501"/>
                    </a:cubicBezTo>
                    <a:cubicBezTo>
                      <a:pt x="262" y="1501"/>
                      <a:pt x="267" y="1501"/>
                      <a:pt x="267" y="1501"/>
                    </a:cubicBezTo>
                    <a:cubicBezTo>
                      <a:pt x="267" y="1501"/>
                      <a:pt x="270" y="1501"/>
                      <a:pt x="270" y="1501"/>
                    </a:cubicBezTo>
                    <a:cubicBezTo>
                      <a:pt x="270" y="1501"/>
                      <a:pt x="274" y="1501"/>
                      <a:pt x="274" y="1501"/>
                    </a:cubicBezTo>
                    <a:cubicBezTo>
                      <a:pt x="274" y="1501"/>
                      <a:pt x="276" y="1502"/>
                      <a:pt x="276" y="1502"/>
                    </a:cubicBezTo>
                    <a:cubicBezTo>
                      <a:pt x="276" y="1502"/>
                      <a:pt x="281" y="1501"/>
                      <a:pt x="281" y="1501"/>
                    </a:cubicBezTo>
                    <a:cubicBezTo>
                      <a:pt x="281" y="1501"/>
                      <a:pt x="282" y="1502"/>
                      <a:pt x="282" y="1502"/>
                    </a:cubicBezTo>
                    <a:cubicBezTo>
                      <a:pt x="282" y="1502"/>
                      <a:pt x="284" y="1502"/>
                      <a:pt x="284" y="1502"/>
                    </a:cubicBezTo>
                    <a:cubicBezTo>
                      <a:pt x="284" y="1502"/>
                      <a:pt x="285" y="1501"/>
                      <a:pt x="285" y="1501"/>
                    </a:cubicBezTo>
                    <a:cubicBezTo>
                      <a:pt x="285" y="1501"/>
                      <a:pt x="289" y="1501"/>
                      <a:pt x="289" y="1501"/>
                    </a:cubicBezTo>
                    <a:cubicBezTo>
                      <a:pt x="289" y="1501"/>
                      <a:pt x="293" y="1502"/>
                      <a:pt x="293" y="1502"/>
                    </a:cubicBezTo>
                    <a:cubicBezTo>
                      <a:pt x="293" y="1502"/>
                      <a:pt x="297" y="1502"/>
                      <a:pt x="297" y="1502"/>
                    </a:cubicBezTo>
                    <a:cubicBezTo>
                      <a:pt x="297" y="1502"/>
                      <a:pt x="299" y="1501"/>
                      <a:pt x="299" y="1501"/>
                    </a:cubicBezTo>
                    <a:cubicBezTo>
                      <a:pt x="299" y="1501"/>
                      <a:pt x="300" y="1501"/>
                      <a:pt x="300" y="1501"/>
                    </a:cubicBezTo>
                    <a:cubicBezTo>
                      <a:pt x="300" y="1501"/>
                      <a:pt x="304" y="1502"/>
                      <a:pt x="304" y="1502"/>
                    </a:cubicBezTo>
                    <a:cubicBezTo>
                      <a:pt x="304" y="1502"/>
                      <a:pt x="306" y="1502"/>
                      <a:pt x="306" y="1502"/>
                    </a:cubicBezTo>
                    <a:cubicBezTo>
                      <a:pt x="306" y="1502"/>
                      <a:pt x="309" y="1501"/>
                      <a:pt x="309" y="1501"/>
                    </a:cubicBezTo>
                    <a:cubicBezTo>
                      <a:pt x="309" y="1501"/>
                      <a:pt x="314" y="1502"/>
                      <a:pt x="314" y="1502"/>
                    </a:cubicBezTo>
                    <a:cubicBezTo>
                      <a:pt x="314" y="1502"/>
                      <a:pt x="316" y="1501"/>
                      <a:pt x="316" y="1501"/>
                    </a:cubicBezTo>
                    <a:cubicBezTo>
                      <a:pt x="316" y="1501"/>
                      <a:pt x="317" y="1501"/>
                      <a:pt x="317" y="1501"/>
                    </a:cubicBezTo>
                    <a:cubicBezTo>
                      <a:pt x="317" y="1501"/>
                      <a:pt x="321" y="1502"/>
                      <a:pt x="321" y="1502"/>
                    </a:cubicBezTo>
                    <a:cubicBezTo>
                      <a:pt x="321" y="1502"/>
                      <a:pt x="325" y="1502"/>
                      <a:pt x="325" y="1502"/>
                    </a:cubicBezTo>
                    <a:cubicBezTo>
                      <a:pt x="325" y="1502"/>
                      <a:pt x="327" y="1501"/>
                      <a:pt x="327" y="1501"/>
                    </a:cubicBezTo>
                    <a:cubicBezTo>
                      <a:pt x="327" y="1501"/>
                      <a:pt x="328" y="1501"/>
                      <a:pt x="328" y="1501"/>
                    </a:cubicBezTo>
                    <a:cubicBezTo>
                      <a:pt x="328" y="1501"/>
                      <a:pt x="331" y="1502"/>
                      <a:pt x="331" y="1502"/>
                    </a:cubicBezTo>
                    <a:cubicBezTo>
                      <a:pt x="331" y="1502"/>
                      <a:pt x="335" y="1501"/>
                      <a:pt x="335" y="1501"/>
                    </a:cubicBezTo>
                    <a:cubicBezTo>
                      <a:pt x="335" y="1501"/>
                      <a:pt x="339" y="1502"/>
                      <a:pt x="339" y="1502"/>
                    </a:cubicBezTo>
                    <a:cubicBezTo>
                      <a:pt x="339" y="1502"/>
                      <a:pt x="340" y="1502"/>
                      <a:pt x="340" y="1502"/>
                    </a:cubicBezTo>
                    <a:cubicBezTo>
                      <a:pt x="340" y="1502"/>
                      <a:pt x="344" y="1502"/>
                      <a:pt x="344" y="1502"/>
                    </a:cubicBezTo>
                    <a:cubicBezTo>
                      <a:pt x="344" y="1502"/>
                      <a:pt x="345" y="1502"/>
                      <a:pt x="345" y="1502"/>
                    </a:cubicBezTo>
                    <a:cubicBezTo>
                      <a:pt x="345" y="1502"/>
                      <a:pt x="346" y="1502"/>
                      <a:pt x="346" y="1502"/>
                    </a:cubicBezTo>
                    <a:cubicBezTo>
                      <a:pt x="346" y="1502"/>
                      <a:pt x="352" y="1502"/>
                      <a:pt x="352" y="1502"/>
                    </a:cubicBezTo>
                    <a:cubicBezTo>
                      <a:pt x="352" y="1502"/>
                      <a:pt x="355" y="1502"/>
                      <a:pt x="355" y="1502"/>
                    </a:cubicBezTo>
                    <a:cubicBezTo>
                      <a:pt x="355" y="1502"/>
                      <a:pt x="360" y="1502"/>
                      <a:pt x="360" y="1502"/>
                    </a:cubicBezTo>
                    <a:cubicBezTo>
                      <a:pt x="360" y="1502"/>
                      <a:pt x="361" y="1502"/>
                      <a:pt x="361" y="1502"/>
                    </a:cubicBezTo>
                    <a:cubicBezTo>
                      <a:pt x="361" y="1502"/>
                      <a:pt x="362" y="1502"/>
                      <a:pt x="362" y="1502"/>
                    </a:cubicBezTo>
                    <a:cubicBezTo>
                      <a:pt x="362" y="1502"/>
                      <a:pt x="366" y="1502"/>
                      <a:pt x="366" y="1502"/>
                    </a:cubicBezTo>
                    <a:cubicBezTo>
                      <a:pt x="366" y="1502"/>
                      <a:pt x="371" y="1502"/>
                      <a:pt x="371" y="1502"/>
                    </a:cubicBezTo>
                    <a:cubicBezTo>
                      <a:pt x="371" y="1502"/>
                      <a:pt x="372" y="1502"/>
                      <a:pt x="372" y="1502"/>
                    </a:cubicBezTo>
                    <a:cubicBezTo>
                      <a:pt x="372" y="1502"/>
                      <a:pt x="373" y="1502"/>
                      <a:pt x="373" y="1502"/>
                    </a:cubicBezTo>
                    <a:cubicBezTo>
                      <a:pt x="373" y="1502"/>
                      <a:pt x="377" y="1502"/>
                      <a:pt x="377" y="1502"/>
                    </a:cubicBezTo>
                    <a:cubicBezTo>
                      <a:pt x="377" y="1502"/>
                      <a:pt x="379" y="1502"/>
                      <a:pt x="379" y="1502"/>
                    </a:cubicBezTo>
                    <a:cubicBezTo>
                      <a:pt x="379" y="1502"/>
                      <a:pt x="381" y="1502"/>
                      <a:pt x="381" y="1502"/>
                    </a:cubicBezTo>
                    <a:cubicBezTo>
                      <a:pt x="381" y="1502"/>
                      <a:pt x="385" y="1502"/>
                      <a:pt x="385" y="1502"/>
                    </a:cubicBezTo>
                    <a:cubicBezTo>
                      <a:pt x="385" y="1502"/>
                      <a:pt x="387" y="1502"/>
                      <a:pt x="387" y="1502"/>
                    </a:cubicBezTo>
                    <a:cubicBezTo>
                      <a:pt x="387" y="1502"/>
                      <a:pt x="394" y="1502"/>
                      <a:pt x="394" y="1502"/>
                    </a:cubicBezTo>
                    <a:cubicBezTo>
                      <a:pt x="394" y="1502"/>
                      <a:pt x="395" y="1502"/>
                      <a:pt x="395" y="1502"/>
                    </a:cubicBezTo>
                    <a:cubicBezTo>
                      <a:pt x="395" y="1502"/>
                      <a:pt x="396" y="1502"/>
                      <a:pt x="396" y="1502"/>
                    </a:cubicBezTo>
                    <a:cubicBezTo>
                      <a:pt x="396" y="1502"/>
                      <a:pt x="401" y="1502"/>
                      <a:pt x="401" y="1502"/>
                    </a:cubicBezTo>
                    <a:cubicBezTo>
                      <a:pt x="401" y="1502"/>
                      <a:pt x="404" y="1502"/>
                      <a:pt x="404" y="1502"/>
                    </a:cubicBezTo>
                    <a:cubicBezTo>
                      <a:pt x="404" y="1502"/>
                      <a:pt x="405" y="1502"/>
                      <a:pt x="405" y="1502"/>
                    </a:cubicBezTo>
                    <a:cubicBezTo>
                      <a:pt x="405" y="1502"/>
                      <a:pt x="408" y="1502"/>
                      <a:pt x="408" y="1502"/>
                    </a:cubicBezTo>
                    <a:cubicBezTo>
                      <a:pt x="408" y="1502"/>
                      <a:pt x="412" y="1502"/>
                      <a:pt x="412" y="1502"/>
                    </a:cubicBezTo>
                    <a:cubicBezTo>
                      <a:pt x="412" y="1502"/>
                      <a:pt x="416" y="1502"/>
                      <a:pt x="416" y="1502"/>
                    </a:cubicBezTo>
                    <a:cubicBezTo>
                      <a:pt x="416" y="1502"/>
                      <a:pt x="417" y="1502"/>
                      <a:pt x="417" y="1502"/>
                    </a:cubicBezTo>
                    <a:cubicBezTo>
                      <a:pt x="417" y="1502"/>
                      <a:pt x="419" y="1502"/>
                      <a:pt x="419" y="1502"/>
                    </a:cubicBezTo>
                    <a:cubicBezTo>
                      <a:pt x="419" y="1502"/>
                      <a:pt x="422" y="1502"/>
                      <a:pt x="422" y="1502"/>
                    </a:cubicBezTo>
                    <a:cubicBezTo>
                      <a:pt x="422" y="1502"/>
                      <a:pt x="426" y="1502"/>
                      <a:pt x="426" y="1502"/>
                    </a:cubicBezTo>
                    <a:cubicBezTo>
                      <a:pt x="426" y="1502"/>
                      <a:pt x="428" y="1502"/>
                      <a:pt x="428" y="1502"/>
                    </a:cubicBezTo>
                    <a:cubicBezTo>
                      <a:pt x="428" y="1502"/>
                      <a:pt x="430" y="1502"/>
                      <a:pt x="430" y="1502"/>
                    </a:cubicBezTo>
                    <a:cubicBezTo>
                      <a:pt x="430" y="1502"/>
                      <a:pt x="432" y="1502"/>
                      <a:pt x="432" y="1502"/>
                    </a:cubicBezTo>
                    <a:cubicBezTo>
                      <a:pt x="432" y="1502"/>
                      <a:pt x="435" y="1502"/>
                      <a:pt x="435" y="1502"/>
                    </a:cubicBezTo>
                    <a:cubicBezTo>
                      <a:pt x="435" y="1502"/>
                      <a:pt x="440" y="1502"/>
                      <a:pt x="440" y="1502"/>
                    </a:cubicBezTo>
                    <a:cubicBezTo>
                      <a:pt x="440" y="1502"/>
                      <a:pt x="441" y="1502"/>
                      <a:pt x="441" y="1502"/>
                    </a:cubicBezTo>
                    <a:cubicBezTo>
                      <a:pt x="441" y="1502"/>
                      <a:pt x="442" y="1502"/>
                      <a:pt x="442" y="1502"/>
                    </a:cubicBezTo>
                    <a:cubicBezTo>
                      <a:pt x="442" y="1502"/>
                      <a:pt x="448" y="1502"/>
                      <a:pt x="448" y="1502"/>
                    </a:cubicBezTo>
                    <a:cubicBezTo>
                      <a:pt x="448" y="1502"/>
                      <a:pt x="451" y="1502"/>
                      <a:pt x="451" y="1502"/>
                    </a:cubicBezTo>
                    <a:cubicBezTo>
                      <a:pt x="451" y="1502"/>
                      <a:pt x="452" y="1502"/>
                      <a:pt x="452" y="1502"/>
                    </a:cubicBezTo>
                    <a:cubicBezTo>
                      <a:pt x="452" y="1502"/>
                      <a:pt x="457" y="1502"/>
                      <a:pt x="457" y="1502"/>
                    </a:cubicBezTo>
                    <a:cubicBezTo>
                      <a:pt x="457" y="1502"/>
                      <a:pt x="459" y="1502"/>
                      <a:pt x="459" y="1502"/>
                    </a:cubicBezTo>
                    <a:cubicBezTo>
                      <a:pt x="459" y="1502"/>
                      <a:pt x="462" y="1502"/>
                      <a:pt x="462" y="1502"/>
                    </a:cubicBezTo>
                    <a:cubicBezTo>
                      <a:pt x="462" y="1502"/>
                      <a:pt x="464" y="1502"/>
                      <a:pt x="464" y="1502"/>
                    </a:cubicBezTo>
                    <a:cubicBezTo>
                      <a:pt x="464" y="1502"/>
                      <a:pt x="467" y="1502"/>
                      <a:pt x="467" y="1502"/>
                    </a:cubicBezTo>
                    <a:cubicBezTo>
                      <a:pt x="467" y="1502"/>
                      <a:pt x="470" y="1502"/>
                      <a:pt x="470" y="1502"/>
                    </a:cubicBezTo>
                    <a:cubicBezTo>
                      <a:pt x="470" y="1502"/>
                      <a:pt x="473" y="1502"/>
                      <a:pt x="473" y="1502"/>
                    </a:cubicBezTo>
                    <a:cubicBezTo>
                      <a:pt x="473" y="1502"/>
                      <a:pt x="476" y="1502"/>
                      <a:pt x="476" y="1502"/>
                    </a:cubicBezTo>
                    <a:cubicBezTo>
                      <a:pt x="476" y="1502"/>
                      <a:pt x="479" y="1502"/>
                      <a:pt x="479" y="1502"/>
                    </a:cubicBezTo>
                    <a:cubicBezTo>
                      <a:pt x="479" y="1502"/>
                      <a:pt x="482" y="1502"/>
                      <a:pt x="482" y="1502"/>
                    </a:cubicBezTo>
                    <a:cubicBezTo>
                      <a:pt x="482" y="1502"/>
                      <a:pt x="485" y="1502"/>
                      <a:pt x="485" y="1502"/>
                    </a:cubicBezTo>
                    <a:cubicBezTo>
                      <a:pt x="485" y="1502"/>
                      <a:pt x="489" y="1502"/>
                      <a:pt x="489" y="1502"/>
                    </a:cubicBezTo>
                    <a:cubicBezTo>
                      <a:pt x="489" y="1502"/>
                      <a:pt x="491" y="1502"/>
                      <a:pt x="491" y="1502"/>
                    </a:cubicBezTo>
                    <a:cubicBezTo>
                      <a:pt x="491" y="1502"/>
                      <a:pt x="496" y="1502"/>
                      <a:pt x="496" y="1502"/>
                    </a:cubicBezTo>
                    <a:cubicBezTo>
                      <a:pt x="496" y="1502"/>
                      <a:pt x="497" y="1502"/>
                      <a:pt x="497" y="1502"/>
                    </a:cubicBezTo>
                    <a:cubicBezTo>
                      <a:pt x="497" y="1502"/>
                      <a:pt x="499" y="1503"/>
                      <a:pt x="499" y="1503"/>
                    </a:cubicBezTo>
                    <a:cubicBezTo>
                      <a:pt x="499" y="1503"/>
                      <a:pt x="503" y="1502"/>
                      <a:pt x="503" y="1502"/>
                    </a:cubicBezTo>
                    <a:cubicBezTo>
                      <a:pt x="503" y="1502"/>
                      <a:pt x="504" y="1502"/>
                      <a:pt x="504" y="1502"/>
                    </a:cubicBezTo>
                    <a:cubicBezTo>
                      <a:pt x="504" y="1502"/>
                      <a:pt x="507" y="1502"/>
                      <a:pt x="507" y="1502"/>
                    </a:cubicBezTo>
                    <a:cubicBezTo>
                      <a:pt x="507" y="1502"/>
                      <a:pt x="509" y="1502"/>
                      <a:pt x="509" y="1502"/>
                    </a:cubicBezTo>
                    <a:cubicBezTo>
                      <a:pt x="509" y="1502"/>
                      <a:pt x="513" y="1502"/>
                      <a:pt x="513" y="1502"/>
                    </a:cubicBezTo>
                    <a:cubicBezTo>
                      <a:pt x="513" y="1502"/>
                      <a:pt x="515" y="1502"/>
                      <a:pt x="515" y="1502"/>
                    </a:cubicBezTo>
                    <a:cubicBezTo>
                      <a:pt x="515" y="1502"/>
                      <a:pt x="516" y="1503"/>
                      <a:pt x="516" y="1503"/>
                    </a:cubicBezTo>
                    <a:cubicBezTo>
                      <a:pt x="516" y="1503"/>
                      <a:pt x="521" y="1502"/>
                      <a:pt x="521" y="1502"/>
                    </a:cubicBezTo>
                    <a:cubicBezTo>
                      <a:pt x="521" y="1502"/>
                      <a:pt x="524" y="1502"/>
                      <a:pt x="524" y="1502"/>
                    </a:cubicBezTo>
                    <a:cubicBezTo>
                      <a:pt x="524" y="1502"/>
                      <a:pt x="528" y="1502"/>
                      <a:pt x="528" y="1502"/>
                    </a:cubicBezTo>
                    <a:cubicBezTo>
                      <a:pt x="528" y="1502"/>
                      <a:pt x="529" y="1502"/>
                      <a:pt x="529" y="1502"/>
                    </a:cubicBezTo>
                    <a:cubicBezTo>
                      <a:pt x="529" y="1502"/>
                      <a:pt x="532" y="1502"/>
                      <a:pt x="532" y="1502"/>
                    </a:cubicBezTo>
                    <a:cubicBezTo>
                      <a:pt x="532" y="1502"/>
                      <a:pt x="537" y="1502"/>
                      <a:pt x="537" y="1502"/>
                    </a:cubicBezTo>
                    <a:cubicBezTo>
                      <a:pt x="537" y="1502"/>
                      <a:pt x="537" y="1502"/>
                      <a:pt x="537" y="1502"/>
                    </a:cubicBezTo>
                    <a:cubicBezTo>
                      <a:pt x="537" y="1502"/>
                      <a:pt x="540" y="1502"/>
                      <a:pt x="540" y="1502"/>
                    </a:cubicBezTo>
                    <a:cubicBezTo>
                      <a:pt x="540" y="1502"/>
                      <a:pt x="543" y="1502"/>
                      <a:pt x="543" y="1502"/>
                    </a:cubicBezTo>
                    <a:cubicBezTo>
                      <a:pt x="543" y="1502"/>
                      <a:pt x="547" y="1502"/>
                      <a:pt x="547" y="1502"/>
                    </a:cubicBezTo>
                    <a:cubicBezTo>
                      <a:pt x="547" y="1502"/>
                      <a:pt x="548" y="1502"/>
                      <a:pt x="548" y="1502"/>
                    </a:cubicBezTo>
                    <a:cubicBezTo>
                      <a:pt x="548" y="1502"/>
                      <a:pt x="549" y="1502"/>
                      <a:pt x="549" y="1502"/>
                    </a:cubicBezTo>
                    <a:cubicBezTo>
                      <a:pt x="549" y="1502"/>
                      <a:pt x="555" y="1502"/>
                      <a:pt x="555" y="1502"/>
                    </a:cubicBezTo>
                    <a:cubicBezTo>
                      <a:pt x="555" y="1502"/>
                      <a:pt x="558" y="1502"/>
                      <a:pt x="558" y="1502"/>
                    </a:cubicBezTo>
                    <a:cubicBezTo>
                      <a:pt x="558" y="1502"/>
                      <a:pt x="561" y="1502"/>
                      <a:pt x="561" y="1502"/>
                    </a:cubicBezTo>
                    <a:cubicBezTo>
                      <a:pt x="561" y="1502"/>
                      <a:pt x="563" y="1502"/>
                      <a:pt x="563" y="1502"/>
                    </a:cubicBezTo>
                    <a:cubicBezTo>
                      <a:pt x="563" y="1502"/>
                      <a:pt x="565" y="1502"/>
                      <a:pt x="565" y="1502"/>
                    </a:cubicBezTo>
                    <a:cubicBezTo>
                      <a:pt x="565" y="1502"/>
                      <a:pt x="569" y="1502"/>
                      <a:pt x="569" y="1502"/>
                    </a:cubicBezTo>
                    <a:cubicBezTo>
                      <a:pt x="569" y="1502"/>
                      <a:pt x="572" y="1502"/>
                      <a:pt x="572" y="1502"/>
                    </a:cubicBezTo>
                    <a:cubicBezTo>
                      <a:pt x="572" y="1502"/>
                      <a:pt x="574" y="1502"/>
                      <a:pt x="574" y="1502"/>
                    </a:cubicBezTo>
                    <a:cubicBezTo>
                      <a:pt x="574" y="1502"/>
                      <a:pt x="581" y="1502"/>
                      <a:pt x="581" y="1502"/>
                    </a:cubicBezTo>
                    <a:cubicBezTo>
                      <a:pt x="581" y="1502"/>
                      <a:pt x="581" y="1502"/>
                      <a:pt x="581" y="1502"/>
                    </a:cubicBezTo>
                    <a:cubicBezTo>
                      <a:pt x="581" y="1502"/>
                      <a:pt x="584" y="1502"/>
                      <a:pt x="584" y="1502"/>
                    </a:cubicBezTo>
                    <a:cubicBezTo>
                      <a:pt x="584" y="1502"/>
                      <a:pt x="586" y="1502"/>
                      <a:pt x="586" y="1502"/>
                    </a:cubicBezTo>
                    <a:cubicBezTo>
                      <a:pt x="586" y="1502"/>
                      <a:pt x="589" y="1502"/>
                      <a:pt x="589" y="1502"/>
                    </a:cubicBezTo>
                    <a:cubicBezTo>
                      <a:pt x="589" y="1502"/>
                      <a:pt x="592" y="1502"/>
                      <a:pt x="592" y="1502"/>
                    </a:cubicBezTo>
                    <a:cubicBezTo>
                      <a:pt x="592" y="1502"/>
                      <a:pt x="595" y="1502"/>
                      <a:pt x="595" y="1502"/>
                    </a:cubicBezTo>
                    <a:cubicBezTo>
                      <a:pt x="595" y="1502"/>
                      <a:pt x="598" y="1501"/>
                      <a:pt x="598" y="1501"/>
                    </a:cubicBezTo>
                    <a:cubicBezTo>
                      <a:pt x="598" y="1501"/>
                      <a:pt x="600" y="1502"/>
                      <a:pt x="600" y="1502"/>
                    </a:cubicBezTo>
                    <a:cubicBezTo>
                      <a:pt x="600" y="1502"/>
                      <a:pt x="601" y="1501"/>
                      <a:pt x="601" y="1501"/>
                    </a:cubicBezTo>
                    <a:cubicBezTo>
                      <a:pt x="601" y="1501"/>
                      <a:pt x="605" y="1501"/>
                      <a:pt x="605" y="1501"/>
                    </a:cubicBezTo>
                    <a:cubicBezTo>
                      <a:pt x="605" y="1501"/>
                      <a:pt x="609" y="1502"/>
                      <a:pt x="609" y="1502"/>
                    </a:cubicBezTo>
                    <a:cubicBezTo>
                      <a:pt x="609" y="1502"/>
                      <a:pt x="612" y="1502"/>
                      <a:pt x="612" y="1502"/>
                    </a:cubicBezTo>
                    <a:cubicBezTo>
                      <a:pt x="612" y="1502"/>
                      <a:pt x="613" y="1502"/>
                      <a:pt x="613" y="1502"/>
                    </a:cubicBezTo>
                    <a:cubicBezTo>
                      <a:pt x="613" y="1502"/>
                      <a:pt x="617" y="1502"/>
                      <a:pt x="617" y="1502"/>
                    </a:cubicBezTo>
                    <a:cubicBezTo>
                      <a:pt x="617" y="1502"/>
                      <a:pt x="621" y="1502"/>
                      <a:pt x="621" y="1502"/>
                    </a:cubicBezTo>
                    <a:cubicBezTo>
                      <a:pt x="621" y="1502"/>
                      <a:pt x="625" y="1502"/>
                      <a:pt x="625" y="1502"/>
                    </a:cubicBezTo>
                    <a:cubicBezTo>
                      <a:pt x="625" y="1502"/>
                      <a:pt x="627" y="1502"/>
                      <a:pt x="627" y="1502"/>
                    </a:cubicBezTo>
                    <a:cubicBezTo>
                      <a:pt x="627" y="1502"/>
                      <a:pt x="627" y="1502"/>
                      <a:pt x="627" y="1502"/>
                    </a:cubicBezTo>
                    <a:cubicBezTo>
                      <a:pt x="627" y="1502"/>
                      <a:pt x="633" y="1502"/>
                      <a:pt x="633" y="1502"/>
                    </a:cubicBezTo>
                    <a:cubicBezTo>
                      <a:pt x="633" y="1502"/>
                      <a:pt x="633" y="1501"/>
                      <a:pt x="633" y="1501"/>
                    </a:cubicBezTo>
                    <a:cubicBezTo>
                      <a:pt x="633" y="1501"/>
                      <a:pt x="635" y="1502"/>
                      <a:pt x="635" y="1502"/>
                    </a:cubicBezTo>
                    <a:cubicBezTo>
                      <a:pt x="635" y="1502"/>
                      <a:pt x="639" y="1502"/>
                      <a:pt x="639" y="1502"/>
                    </a:cubicBezTo>
                    <a:cubicBezTo>
                      <a:pt x="639" y="1502"/>
                      <a:pt x="644" y="1502"/>
                      <a:pt x="644" y="1502"/>
                    </a:cubicBezTo>
                    <a:cubicBezTo>
                      <a:pt x="644" y="1502"/>
                      <a:pt x="645" y="1502"/>
                      <a:pt x="645" y="1502"/>
                    </a:cubicBezTo>
                    <a:cubicBezTo>
                      <a:pt x="645" y="1502"/>
                      <a:pt x="648" y="1501"/>
                      <a:pt x="648" y="1501"/>
                    </a:cubicBezTo>
                    <a:cubicBezTo>
                      <a:pt x="648" y="1501"/>
                      <a:pt x="650" y="1501"/>
                      <a:pt x="650" y="1501"/>
                    </a:cubicBezTo>
                    <a:cubicBezTo>
                      <a:pt x="650" y="1501"/>
                      <a:pt x="654" y="1502"/>
                      <a:pt x="654" y="1502"/>
                    </a:cubicBezTo>
                    <a:cubicBezTo>
                      <a:pt x="654" y="1502"/>
                      <a:pt x="656" y="1501"/>
                      <a:pt x="656" y="1501"/>
                    </a:cubicBezTo>
                    <a:cubicBezTo>
                      <a:pt x="656" y="1501"/>
                      <a:pt x="661" y="1502"/>
                      <a:pt x="661" y="1502"/>
                    </a:cubicBezTo>
                    <a:cubicBezTo>
                      <a:pt x="661" y="1502"/>
                      <a:pt x="661" y="1502"/>
                      <a:pt x="661" y="1502"/>
                    </a:cubicBezTo>
                    <a:cubicBezTo>
                      <a:pt x="661" y="1502"/>
                      <a:pt x="663" y="1501"/>
                      <a:pt x="663" y="1501"/>
                    </a:cubicBezTo>
                    <a:cubicBezTo>
                      <a:pt x="663" y="1501"/>
                      <a:pt x="668" y="1502"/>
                      <a:pt x="668" y="1502"/>
                    </a:cubicBezTo>
                    <a:cubicBezTo>
                      <a:pt x="668" y="1502"/>
                      <a:pt x="670" y="1501"/>
                      <a:pt x="670" y="1501"/>
                    </a:cubicBezTo>
                    <a:cubicBezTo>
                      <a:pt x="670" y="1501"/>
                      <a:pt x="674" y="1501"/>
                      <a:pt x="674" y="1501"/>
                    </a:cubicBezTo>
                    <a:cubicBezTo>
                      <a:pt x="674" y="1501"/>
                      <a:pt x="674" y="1501"/>
                      <a:pt x="674" y="1501"/>
                    </a:cubicBezTo>
                    <a:cubicBezTo>
                      <a:pt x="674" y="1501"/>
                      <a:pt x="678" y="1501"/>
                      <a:pt x="678" y="1501"/>
                    </a:cubicBezTo>
                    <a:cubicBezTo>
                      <a:pt x="678" y="1501"/>
                      <a:pt x="681" y="1501"/>
                      <a:pt x="681" y="1501"/>
                    </a:cubicBezTo>
                    <a:cubicBezTo>
                      <a:pt x="681" y="1501"/>
                      <a:pt x="685" y="1501"/>
                      <a:pt x="685" y="1501"/>
                    </a:cubicBezTo>
                    <a:cubicBezTo>
                      <a:pt x="685" y="1501"/>
                      <a:pt x="688" y="1501"/>
                      <a:pt x="688" y="1501"/>
                    </a:cubicBezTo>
                    <a:cubicBezTo>
                      <a:pt x="688" y="1501"/>
                      <a:pt x="690" y="1501"/>
                      <a:pt x="690" y="1501"/>
                    </a:cubicBezTo>
                    <a:cubicBezTo>
                      <a:pt x="690" y="1501"/>
                      <a:pt x="693" y="1501"/>
                      <a:pt x="693" y="1501"/>
                    </a:cubicBezTo>
                    <a:cubicBezTo>
                      <a:pt x="693" y="1501"/>
                      <a:pt x="696" y="1501"/>
                      <a:pt x="696" y="1501"/>
                    </a:cubicBezTo>
                    <a:cubicBezTo>
                      <a:pt x="696" y="1501"/>
                      <a:pt x="701" y="1501"/>
                      <a:pt x="701" y="1501"/>
                    </a:cubicBezTo>
                    <a:cubicBezTo>
                      <a:pt x="701" y="1501"/>
                      <a:pt x="702" y="1501"/>
                      <a:pt x="702" y="1501"/>
                    </a:cubicBezTo>
                    <a:cubicBezTo>
                      <a:pt x="702" y="1501"/>
                      <a:pt x="707" y="1501"/>
                      <a:pt x="707" y="1501"/>
                    </a:cubicBezTo>
                    <a:cubicBezTo>
                      <a:pt x="707" y="1501"/>
                      <a:pt x="710" y="1501"/>
                      <a:pt x="710" y="1501"/>
                    </a:cubicBezTo>
                    <a:cubicBezTo>
                      <a:pt x="710" y="1501"/>
                      <a:pt x="711" y="1500"/>
                      <a:pt x="711" y="1500"/>
                    </a:cubicBezTo>
                    <a:cubicBezTo>
                      <a:pt x="711" y="1500"/>
                      <a:pt x="716" y="1500"/>
                      <a:pt x="716" y="1500"/>
                    </a:cubicBezTo>
                    <a:cubicBezTo>
                      <a:pt x="716" y="1500"/>
                      <a:pt x="718" y="1500"/>
                      <a:pt x="718" y="1500"/>
                    </a:cubicBezTo>
                    <a:cubicBezTo>
                      <a:pt x="718" y="1500"/>
                      <a:pt x="719" y="1500"/>
                      <a:pt x="719" y="1500"/>
                    </a:cubicBezTo>
                    <a:cubicBezTo>
                      <a:pt x="719" y="1500"/>
                      <a:pt x="723" y="1500"/>
                      <a:pt x="723" y="1500"/>
                    </a:cubicBezTo>
                    <a:cubicBezTo>
                      <a:pt x="723" y="1500"/>
                      <a:pt x="727" y="1500"/>
                      <a:pt x="727" y="1500"/>
                    </a:cubicBezTo>
                    <a:cubicBezTo>
                      <a:pt x="727" y="1500"/>
                      <a:pt x="728" y="1500"/>
                      <a:pt x="728" y="1500"/>
                    </a:cubicBezTo>
                    <a:cubicBezTo>
                      <a:pt x="728" y="1500"/>
                      <a:pt x="730" y="1500"/>
                      <a:pt x="730" y="1500"/>
                    </a:cubicBezTo>
                    <a:cubicBezTo>
                      <a:pt x="730" y="1500"/>
                      <a:pt x="731" y="1499"/>
                      <a:pt x="731" y="1499"/>
                    </a:cubicBezTo>
                    <a:cubicBezTo>
                      <a:pt x="731" y="1499"/>
                      <a:pt x="736" y="1500"/>
                      <a:pt x="736" y="1500"/>
                    </a:cubicBezTo>
                    <a:cubicBezTo>
                      <a:pt x="736" y="1500"/>
                      <a:pt x="740" y="1500"/>
                      <a:pt x="740" y="1500"/>
                    </a:cubicBezTo>
                    <a:cubicBezTo>
                      <a:pt x="740" y="1500"/>
                      <a:pt x="741" y="1500"/>
                      <a:pt x="741" y="1500"/>
                    </a:cubicBezTo>
                    <a:cubicBezTo>
                      <a:pt x="741" y="1500"/>
                      <a:pt x="745" y="1499"/>
                      <a:pt x="745" y="1499"/>
                    </a:cubicBezTo>
                    <a:cubicBezTo>
                      <a:pt x="745" y="1499"/>
                      <a:pt x="747" y="1500"/>
                      <a:pt x="747" y="1500"/>
                    </a:cubicBezTo>
                    <a:cubicBezTo>
                      <a:pt x="747" y="1500"/>
                      <a:pt x="752" y="1499"/>
                      <a:pt x="752" y="1499"/>
                    </a:cubicBezTo>
                    <a:cubicBezTo>
                      <a:pt x="752" y="1499"/>
                      <a:pt x="753" y="1499"/>
                      <a:pt x="753" y="1499"/>
                    </a:cubicBezTo>
                    <a:cubicBezTo>
                      <a:pt x="753" y="1499"/>
                      <a:pt x="755" y="1499"/>
                      <a:pt x="755" y="1499"/>
                    </a:cubicBezTo>
                    <a:cubicBezTo>
                      <a:pt x="755" y="1499"/>
                      <a:pt x="759" y="1499"/>
                      <a:pt x="759" y="1499"/>
                    </a:cubicBezTo>
                    <a:cubicBezTo>
                      <a:pt x="759" y="1499"/>
                      <a:pt x="763" y="1499"/>
                      <a:pt x="763" y="1499"/>
                    </a:cubicBezTo>
                    <a:cubicBezTo>
                      <a:pt x="763" y="1499"/>
                      <a:pt x="763" y="1499"/>
                      <a:pt x="763" y="1499"/>
                    </a:cubicBezTo>
                    <a:cubicBezTo>
                      <a:pt x="763" y="1499"/>
                      <a:pt x="768" y="1498"/>
                      <a:pt x="768" y="1498"/>
                    </a:cubicBezTo>
                    <a:cubicBezTo>
                      <a:pt x="768" y="1498"/>
                      <a:pt x="769" y="1498"/>
                      <a:pt x="769" y="1498"/>
                    </a:cubicBezTo>
                    <a:cubicBezTo>
                      <a:pt x="769" y="1498"/>
                      <a:pt x="774" y="1498"/>
                      <a:pt x="774" y="1498"/>
                    </a:cubicBezTo>
                    <a:cubicBezTo>
                      <a:pt x="774" y="1498"/>
                      <a:pt x="775" y="1498"/>
                      <a:pt x="775" y="1498"/>
                    </a:cubicBezTo>
                    <a:cubicBezTo>
                      <a:pt x="775" y="1498"/>
                      <a:pt x="780" y="1497"/>
                      <a:pt x="780" y="1497"/>
                    </a:cubicBezTo>
                    <a:cubicBezTo>
                      <a:pt x="780" y="1497"/>
                      <a:pt x="781" y="1497"/>
                      <a:pt x="781" y="1497"/>
                    </a:cubicBezTo>
                    <a:cubicBezTo>
                      <a:pt x="781" y="1497"/>
                      <a:pt x="786" y="1496"/>
                      <a:pt x="786" y="1496"/>
                    </a:cubicBezTo>
                    <a:cubicBezTo>
                      <a:pt x="786" y="1496"/>
                      <a:pt x="786" y="1496"/>
                      <a:pt x="786" y="1496"/>
                    </a:cubicBezTo>
                    <a:cubicBezTo>
                      <a:pt x="786" y="1496"/>
                      <a:pt x="791" y="1495"/>
                      <a:pt x="791" y="1495"/>
                    </a:cubicBezTo>
                    <a:cubicBezTo>
                      <a:pt x="791" y="1495"/>
                      <a:pt x="792" y="1495"/>
                      <a:pt x="792" y="1495"/>
                    </a:cubicBezTo>
                    <a:cubicBezTo>
                      <a:pt x="792" y="1495"/>
                      <a:pt x="796" y="1493"/>
                      <a:pt x="796" y="1493"/>
                    </a:cubicBezTo>
                    <a:cubicBezTo>
                      <a:pt x="796" y="1493"/>
                      <a:pt x="798" y="1492"/>
                      <a:pt x="798" y="1492"/>
                    </a:cubicBezTo>
                    <a:cubicBezTo>
                      <a:pt x="798" y="1492"/>
                      <a:pt x="803" y="1490"/>
                      <a:pt x="803" y="1490"/>
                    </a:cubicBezTo>
                    <a:cubicBezTo>
                      <a:pt x="803" y="1490"/>
                      <a:pt x="803" y="1490"/>
                      <a:pt x="803" y="1490"/>
                    </a:cubicBezTo>
                    <a:cubicBezTo>
                      <a:pt x="803" y="1490"/>
                      <a:pt x="808" y="1466"/>
                      <a:pt x="808" y="1466"/>
                    </a:cubicBezTo>
                    <a:cubicBezTo>
                      <a:pt x="808" y="1466"/>
                      <a:pt x="810" y="1445"/>
                      <a:pt x="810" y="1445"/>
                    </a:cubicBezTo>
                    <a:cubicBezTo>
                      <a:pt x="810" y="1445"/>
                      <a:pt x="813" y="1467"/>
                      <a:pt x="813" y="1467"/>
                    </a:cubicBezTo>
                    <a:cubicBezTo>
                      <a:pt x="813" y="1467"/>
                      <a:pt x="816" y="1463"/>
                      <a:pt x="816" y="1463"/>
                    </a:cubicBezTo>
                    <a:cubicBezTo>
                      <a:pt x="816" y="1463"/>
                      <a:pt x="819" y="1468"/>
                      <a:pt x="819" y="1468"/>
                    </a:cubicBezTo>
                    <a:cubicBezTo>
                      <a:pt x="819" y="1468"/>
                      <a:pt x="821" y="1468"/>
                      <a:pt x="821" y="1468"/>
                    </a:cubicBezTo>
                    <a:cubicBezTo>
                      <a:pt x="821" y="1468"/>
                      <a:pt x="825" y="1452"/>
                      <a:pt x="825" y="1452"/>
                    </a:cubicBezTo>
                    <a:cubicBezTo>
                      <a:pt x="825" y="1452"/>
                      <a:pt x="825" y="1451"/>
                      <a:pt x="825" y="1451"/>
                    </a:cubicBezTo>
                    <a:cubicBezTo>
                      <a:pt x="825" y="1451"/>
                      <a:pt x="831" y="1432"/>
                      <a:pt x="831" y="1432"/>
                    </a:cubicBezTo>
                    <a:cubicBezTo>
                      <a:pt x="831" y="1432"/>
                      <a:pt x="831" y="1432"/>
                      <a:pt x="831" y="1432"/>
                    </a:cubicBezTo>
                    <a:cubicBezTo>
                      <a:pt x="831" y="1432"/>
                      <a:pt x="835" y="1442"/>
                      <a:pt x="835" y="1442"/>
                    </a:cubicBezTo>
                    <a:cubicBezTo>
                      <a:pt x="835" y="1442"/>
                      <a:pt x="837" y="1441"/>
                      <a:pt x="837" y="1441"/>
                    </a:cubicBezTo>
                    <a:cubicBezTo>
                      <a:pt x="837" y="1441"/>
                      <a:pt x="842" y="1438"/>
                      <a:pt x="842" y="1438"/>
                    </a:cubicBezTo>
                    <a:cubicBezTo>
                      <a:pt x="842" y="1438"/>
                      <a:pt x="843" y="1437"/>
                      <a:pt x="843" y="1437"/>
                    </a:cubicBezTo>
                    <a:cubicBezTo>
                      <a:pt x="843" y="1437"/>
                      <a:pt x="845" y="1432"/>
                      <a:pt x="845" y="1432"/>
                    </a:cubicBezTo>
                    <a:cubicBezTo>
                      <a:pt x="845" y="1432"/>
                      <a:pt x="848" y="1436"/>
                      <a:pt x="848" y="1436"/>
                    </a:cubicBezTo>
                    <a:cubicBezTo>
                      <a:pt x="848" y="1436"/>
                      <a:pt x="853" y="1461"/>
                      <a:pt x="853" y="1461"/>
                    </a:cubicBezTo>
                    <a:cubicBezTo>
                      <a:pt x="853" y="1461"/>
                      <a:pt x="855" y="1463"/>
                      <a:pt x="855" y="1463"/>
                    </a:cubicBezTo>
                    <a:cubicBezTo>
                      <a:pt x="855" y="1463"/>
                      <a:pt x="859" y="1456"/>
                      <a:pt x="859" y="1456"/>
                    </a:cubicBezTo>
                    <a:cubicBezTo>
                      <a:pt x="859" y="1456"/>
                      <a:pt x="859" y="1456"/>
                      <a:pt x="859" y="1456"/>
                    </a:cubicBezTo>
                    <a:cubicBezTo>
                      <a:pt x="859" y="1456"/>
                      <a:pt x="865" y="1474"/>
                      <a:pt x="865" y="1474"/>
                    </a:cubicBezTo>
                    <a:cubicBezTo>
                      <a:pt x="865" y="1474"/>
                      <a:pt x="865" y="1475"/>
                      <a:pt x="865" y="1475"/>
                    </a:cubicBezTo>
                    <a:cubicBezTo>
                      <a:pt x="865" y="1475"/>
                      <a:pt x="871" y="1482"/>
                      <a:pt x="871" y="1482"/>
                    </a:cubicBezTo>
                    <a:cubicBezTo>
                      <a:pt x="871" y="1482"/>
                      <a:pt x="871" y="1482"/>
                      <a:pt x="871" y="1482"/>
                    </a:cubicBezTo>
                    <a:cubicBezTo>
                      <a:pt x="871" y="1482"/>
                      <a:pt x="873" y="1483"/>
                      <a:pt x="873" y="1483"/>
                    </a:cubicBezTo>
                    <a:cubicBezTo>
                      <a:pt x="873" y="1483"/>
                      <a:pt x="878" y="1482"/>
                      <a:pt x="878" y="1482"/>
                    </a:cubicBezTo>
                    <a:cubicBezTo>
                      <a:pt x="878" y="1482"/>
                      <a:pt x="882" y="1481"/>
                      <a:pt x="882" y="1481"/>
                    </a:cubicBezTo>
                    <a:cubicBezTo>
                      <a:pt x="882" y="1481"/>
                      <a:pt x="885" y="1481"/>
                      <a:pt x="885" y="1481"/>
                    </a:cubicBezTo>
                    <a:cubicBezTo>
                      <a:pt x="885" y="1481"/>
                      <a:pt x="887" y="1481"/>
                      <a:pt x="887" y="1481"/>
                    </a:cubicBezTo>
                    <a:cubicBezTo>
                      <a:pt x="887" y="1481"/>
                      <a:pt x="888" y="1481"/>
                      <a:pt x="888" y="1481"/>
                    </a:cubicBezTo>
                    <a:cubicBezTo>
                      <a:pt x="888" y="1481"/>
                      <a:pt x="893" y="1476"/>
                      <a:pt x="893" y="1476"/>
                    </a:cubicBezTo>
                    <a:cubicBezTo>
                      <a:pt x="893" y="1476"/>
                      <a:pt x="896" y="1473"/>
                      <a:pt x="896" y="1473"/>
                    </a:cubicBezTo>
                    <a:cubicBezTo>
                      <a:pt x="896" y="1473"/>
                      <a:pt x="899" y="1476"/>
                      <a:pt x="899" y="1476"/>
                    </a:cubicBezTo>
                    <a:cubicBezTo>
                      <a:pt x="899" y="1476"/>
                      <a:pt x="900" y="1476"/>
                      <a:pt x="900" y="1476"/>
                    </a:cubicBezTo>
                    <a:cubicBezTo>
                      <a:pt x="900" y="1476"/>
                      <a:pt x="905" y="1471"/>
                      <a:pt x="905" y="1471"/>
                    </a:cubicBezTo>
                    <a:cubicBezTo>
                      <a:pt x="905" y="1471"/>
                      <a:pt x="905" y="1471"/>
                      <a:pt x="905" y="1471"/>
                    </a:cubicBezTo>
                    <a:cubicBezTo>
                      <a:pt x="905" y="1471"/>
                      <a:pt x="908" y="1465"/>
                      <a:pt x="908" y="1465"/>
                    </a:cubicBezTo>
                    <a:cubicBezTo>
                      <a:pt x="908" y="1465"/>
                      <a:pt x="910" y="1466"/>
                      <a:pt x="910" y="1466"/>
                    </a:cubicBezTo>
                    <a:cubicBezTo>
                      <a:pt x="910" y="1466"/>
                      <a:pt x="914" y="1469"/>
                      <a:pt x="914" y="1469"/>
                    </a:cubicBezTo>
                    <a:cubicBezTo>
                      <a:pt x="914" y="1469"/>
                      <a:pt x="916" y="1468"/>
                      <a:pt x="916" y="1468"/>
                    </a:cubicBezTo>
                    <a:cubicBezTo>
                      <a:pt x="916" y="1468"/>
                      <a:pt x="921" y="1456"/>
                      <a:pt x="921" y="1456"/>
                    </a:cubicBezTo>
                    <a:cubicBezTo>
                      <a:pt x="921" y="1456"/>
                      <a:pt x="922" y="1457"/>
                      <a:pt x="922" y="1457"/>
                    </a:cubicBezTo>
                    <a:cubicBezTo>
                      <a:pt x="922" y="1457"/>
                      <a:pt x="926" y="1467"/>
                      <a:pt x="926" y="1467"/>
                    </a:cubicBezTo>
                    <a:cubicBezTo>
                      <a:pt x="926" y="1467"/>
                      <a:pt x="927" y="1466"/>
                      <a:pt x="927" y="1466"/>
                    </a:cubicBezTo>
                    <a:cubicBezTo>
                      <a:pt x="927" y="1466"/>
                      <a:pt x="933" y="1451"/>
                      <a:pt x="933" y="1451"/>
                    </a:cubicBezTo>
                    <a:cubicBezTo>
                      <a:pt x="933" y="1451"/>
                      <a:pt x="933" y="1451"/>
                      <a:pt x="933" y="1451"/>
                    </a:cubicBezTo>
                    <a:cubicBezTo>
                      <a:pt x="933" y="1451"/>
                      <a:pt x="938" y="1467"/>
                      <a:pt x="938" y="1467"/>
                    </a:cubicBezTo>
                    <a:cubicBezTo>
                      <a:pt x="938" y="1467"/>
                      <a:pt x="939" y="1468"/>
                      <a:pt x="939" y="1468"/>
                    </a:cubicBezTo>
                    <a:cubicBezTo>
                      <a:pt x="939" y="1468"/>
                      <a:pt x="944" y="1460"/>
                      <a:pt x="944" y="1460"/>
                    </a:cubicBezTo>
                    <a:cubicBezTo>
                      <a:pt x="944" y="1460"/>
                      <a:pt x="945" y="1458"/>
                      <a:pt x="945" y="1458"/>
                    </a:cubicBezTo>
                    <a:cubicBezTo>
                      <a:pt x="945" y="1458"/>
                      <a:pt x="950" y="1470"/>
                      <a:pt x="950" y="1470"/>
                    </a:cubicBezTo>
                    <a:cubicBezTo>
                      <a:pt x="950" y="1470"/>
                      <a:pt x="952" y="1472"/>
                      <a:pt x="952" y="1472"/>
                    </a:cubicBezTo>
                    <a:cubicBezTo>
                      <a:pt x="952" y="1472"/>
                      <a:pt x="955" y="1468"/>
                      <a:pt x="955" y="1468"/>
                    </a:cubicBezTo>
                    <a:cubicBezTo>
                      <a:pt x="955" y="1468"/>
                      <a:pt x="957" y="1466"/>
                      <a:pt x="957" y="1466"/>
                    </a:cubicBezTo>
                    <a:cubicBezTo>
                      <a:pt x="957" y="1466"/>
                      <a:pt x="961" y="1472"/>
                      <a:pt x="961" y="1472"/>
                    </a:cubicBezTo>
                    <a:cubicBezTo>
                      <a:pt x="961" y="1472"/>
                      <a:pt x="963" y="1473"/>
                      <a:pt x="963" y="1473"/>
                    </a:cubicBezTo>
                    <a:cubicBezTo>
                      <a:pt x="963" y="1473"/>
                      <a:pt x="967" y="1471"/>
                      <a:pt x="967" y="1471"/>
                    </a:cubicBezTo>
                    <a:cubicBezTo>
                      <a:pt x="967" y="1471"/>
                      <a:pt x="967" y="1471"/>
                      <a:pt x="967" y="1471"/>
                    </a:cubicBezTo>
                    <a:cubicBezTo>
                      <a:pt x="967" y="1471"/>
                      <a:pt x="971" y="1467"/>
                      <a:pt x="971" y="1467"/>
                    </a:cubicBezTo>
                    <a:cubicBezTo>
                      <a:pt x="971" y="1467"/>
                      <a:pt x="972" y="1468"/>
                      <a:pt x="972" y="1468"/>
                    </a:cubicBezTo>
                    <a:cubicBezTo>
                      <a:pt x="972" y="1468"/>
                      <a:pt x="977" y="1470"/>
                      <a:pt x="977" y="1470"/>
                    </a:cubicBezTo>
                    <a:cubicBezTo>
                      <a:pt x="977" y="1470"/>
                      <a:pt x="978" y="1470"/>
                      <a:pt x="978" y="1470"/>
                    </a:cubicBezTo>
                    <a:cubicBezTo>
                      <a:pt x="978" y="1470"/>
                      <a:pt x="984" y="1466"/>
                      <a:pt x="984" y="1466"/>
                    </a:cubicBezTo>
                    <a:cubicBezTo>
                      <a:pt x="984" y="1466"/>
                      <a:pt x="984" y="1466"/>
                      <a:pt x="984" y="1466"/>
                    </a:cubicBezTo>
                    <a:cubicBezTo>
                      <a:pt x="984" y="1466"/>
                      <a:pt x="986" y="1464"/>
                      <a:pt x="986" y="1464"/>
                    </a:cubicBezTo>
                    <a:cubicBezTo>
                      <a:pt x="986" y="1464"/>
                      <a:pt x="990" y="1466"/>
                      <a:pt x="990" y="1466"/>
                    </a:cubicBezTo>
                    <a:cubicBezTo>
                      <a:pt x="990" y="1466"/>
                      <a:pt x="993" y="1468"/>
                      <a:pt x="993" y="1468"/>
                    </a:cubicBezTo>
                    <a:cubicBezTo>
                      <a:pt x="993" y="1468"/>
                      <a:pt x="995" y="1468"/>
                      <a:pt x="995" y="1468"/>
                    </a:cubicBezTo>
                    <a:cubicBezTo>
                      <a:pt x="995" y="1468"/>
                      <a:pt x="1000" y="1465"/>
                      <a:pt x="1000" y="1465"/>
                    </a:cubicBezTo>
                    <a:cubicBezTo>
                      <a:pt x="1000" y="1465"/>
                      <a:pt x="1001" y="1464"/>
                      <a:pt x="1001" y="1464"/>
                    </a:cubicBezTo>
                    <a:cubicBezTo>
                      <a:pt x="1001" y="1464"/>
                      <a:pt x="1006" y="1468"/>
                      <a:pt x="1006" y="1468"/>
                    </a:cubicBezTo>
                    <a:cubicBezTo>
                      <a:pt x="1006" y="1468"/>
                      <a:pt x="1006" y="1468"/>
                      <a:pt x="1006" y="1468"/>
                    </a:cubicBezTo>
                    <a:cubicBezTo>
                      <a:pt x="1006" y="1468"/>
                      <a:pt x="1010" y="1469"/>
                      <a:pt x="1010" y="1469"/>
                    </a:cubicBezTo>
                    <a:cubicBezTo>
                      <a:pt x="1010" y="1469"/>
                      <a:pt x="1012" y="1468"/>
                      <a:pt x="1012" y="1468"/>
                    </a:cubicBezTo>
                    <a:cubicBezTo>
                      <a:pt x="1012" y="1468"/>
                      <a:pt x="1017" y="1465"/>
                      <a:pt x="1017" y="1465"/>
                    </a:cubicBezTo>
                    <a:cubicBezTo>
                      <a:pt x="1017" y="1465"/>
                      <a:pt x="1020" y="1466"/>
                      <a:pt x="1020" y="1466"/>
                    </a:cubicBezTo>
                    <a:cubicBezTo>
                      <a:pt x="1020" y="1466"/>
                      <a:pt x="1023" y="1465"/>
                      <a:pt x="1023" y="1465"/>
                    </a:cubicBezTo>
                    <a:cubicBezTo>
                      <a:pt x="1023" y="1465"/>
                      <a:pt x="1023" y="1464"/>
                      <a:pt x="1023" y="1464"/>
                    </a:cubicBezTo>
                    <a:cubicBezTo>
                      <a:pt x="1023" y="1464"/>
                      <a:pt x="1029" y="1461"/>
                      <a:pt x="1029" y="1461"/>
                    </a:cubicBezTo>
                    <a:cubicBezTo>
                      <a:pt x="1029" y="1461"/>
                      <a:pt x="1029" y="1461"/>
                      <a:pt x="1029" y="1461"/>
                    </a:cubicBezTo>
                    <a:cubicBezTo>
                      <a:pt x="1029" y="1461"/>
                      <a:pt x="1034" y="1454"/>
                      <a:pt x="1034" y="1454"/>
                    </a:cubicBezTo>
                    <a:cubicBezTo>
                      <a:pt x="1034" y="1454"/>
                      <a:pt x="1035" y="1454"/>
                      <a:pt x="1035" y="1454"/>
                    </a:cubicBezTo>
                    <a:cubicBezTo>
                      <a:pt x="1035" y="1454"/>
                      <a:pt x="1040" y="1439"/>
                      <a:pt x="1040" y="1439"/>
                    </a:cubicBezTo>
                    <a:cubicBezTo>
                      <a:pt x="1040" y="1439"/>
                      <a:pt x="1040" y="1439"/>
                      <a:pt x="1040" y="1439"/>
                    </a:cubicBezTo>
                    <a:cubicBezTo>
                      <a:pt x="1040" y="1439"/>
                      <a:pt x="1046" y="1434"/>
                      <a:pt x="1046" y="1434"/>
                    </a:cubicBezTo>
                    <a:cubicBezTo>
                      <a:pt x="1046" y="1434"/>
                      <a:pt x="1046" y="1433"/>
                      <a:pt x="1046" y="1433"/>
                    </a:cubicBezTo>
                    <a:cubicBezTo>
                      <a:pt x="1046" y="1433"/>
                      <a:pt x="1052" y="1412"/>
                      <a:pt x="1052" y="1412"/>
                    </a:cubicBezTo>
                    <a:cubicBezTo>
                      <a:pt x="1052" y="1412"/>
                      <a:pt x="1052" y="1410"/>
                      <a:pt x="1052" y="1410"/>
                    </a:cubicBezTo>
                    <a:cubicBezTo>
                      <a:pt x="1052" y="1410"/>
                      <a:pt x="1057" y="1381"/>
                      <a:pt x="1057" y="1381"/>
                    </a:cubicBezTo>
                    <a:cubicBezTo>
                      <a:pt x="1057" y="1381"/>
                      <a:pt x="1057" y="1381"/>
                      <a:pt x="1057" y="1381"/>
                    </a:cubicBezTo>
                    <a:cubicBezTo>
                      <a:pt x="1057" y="1381"/>
                      <a:pt x="1063" y="1338"/>
                      <a:pt x="1063" y="1338"/>
                    </a:cubicBezTo>
                    <a:cubicBezTo>
                      <a:pt x="1063" y="1338"/>
                      <a:pt x="1063" y="1335"/>
                      <a:pt x="1063" y="1335"/>
                    </a:cubicBezTo>
                    <a:cubicBezTo>
                      <a:pt x="1063" y="1335"/>
                      <a:pt x="1068" y="1196"/>
                      <a:pt x="1068" y="1196"/>
                    </a:cubicBezTo>
                    <a:cubicBezTo>
                      <a:pt x="1068" y="1196"/>
                      <a:pt x="1069" y="1184"/>
                      <a:pt x="1069" y="1184"/>
                    </a:cubicBezTo>
                    <a:cubicBezTo>
                      <a:pt x="1069" y="1184"/>
                      <a:pt x="1074" y="597"/>
                      <a:pt x="1074" y="597"/>
                    </a:cubicBezTo>
                    <a:cubicBezTo>
                      <a:pt x="1074" y="597"/>
                      <a:pt x="1075" y="582"/>
                      <a:pt x="1075" y="582"/>
                    </a:cubicBezTo>
                    <a:cubicBezTo>
                      <a:pt x="1075" y="582"/>
                      <a:pt x="1078" y="789"/>
                      <a:pt x="1078" y="789"/>
                    </a:cubicBezTo>
                    <a:cubicBezTo>
                      <a:pt x="1078" y="789"/>
                      <a:pt x="1080" y="717"/>
                      <a:pt x="1080" y="717"/>
                    </a:cubicBezTo>
                    <a:cubicBezTo>
                      <a:pt x="1080" y="717"/>
                      <a:pt x="1085" y="0"/>
                      <a:pt x="108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7" name="Freeform 166"/>
              <p:cNvSpPr>
                <a:spLocks/>
              </p:cNvSpPr>
              <p:nvPr/>
            </p:nvSpPr>
            <p:spPr bwMode="auto">
              <a:xfrm>
                <a:off x="-1476375" y="2424113"/>
                <a:ext cx="58738" cy="842963"/>
              </a:xfrm>
              <a:custGeom>
                <a:avLst/>
                <a:gdLst>
                  <a:gd name="T0" fmla="*/ 0 w 101"/>
                  <a:gd name="T1" fmla="*/ 0 h 1426"/>
                  <a:gd name="T2" fmla="*/ 0 w 101"/>
                  <a:gd name="T3" fmla="*/ 0 h 1426"/>
                  <a:gd name="T4" fmla="*/ 1 w 101"/>
                  <a:gd name="T5" fmla="*/ 104 h 1426"/>
                  <a:gd name="T6" fmla="*/ 1 w 101"/>
                  <a:gd name="T7" fmla="*/ 135 h 1426"/>
                  <a:gd name="T8" fmla="*/ 6 w 101"/>
                  <a:gd name="T9" fmla="*/ 639 h 1426"/>
                  <a:gd name="T10" fmla="*/ 10 w 101"/>
                  <a:gd name="T11" fmla="*/ 321 h 1426"/>
                  <a:gd name="T12" fmla="*/ 12 w 101"/>
                  <a:gd name="T13" fmla="*/ 643 h 1426"/>
                  <a:gd name="T14" fmla="*/ 12 w 101"/>
                  <a:gd name="T15" fmla="*/ 691 h 1426"/>
                  <a:gd name="T16" fmla="*/ 18 w 101"/>
                  <a:gd name="T17" fmla="*/ 1226 h 1426"/>
                  <a:gd name="T18" fmla="*/ 18 w 101"/>
                  <a:gd name="T19" fmla="*/ 1233 h 1426"/>
                  <a:gd name="T20" fmla="*/ 24 w 101"/>
                  <a:gd name="T21" fmla="*/ 1327 h 1426"/>
                  <a:gd name="T22" fmla="*/ 24 w 101"/>
                  <a:gd name="T23" fmla="*/ 1329 h 1426"/>
                  <a:gd name="T24" fmla="*/ 29 w 101"/>
                  <a:gd name="T25" fmla="*/ 1357 h 1426"/>
                  <a:gd name="T26" fmla="*/ 30 w 101"/>
                  <a:gd name="T27" fmla="*/ 1358 h 1426"/>
                  <a:gd name="T28" fmla="*/ 35 w 101"/>
                  <a:gd name="T29" fmla="*/ 1388 h 1426"/>
                  <a:gd name="T30" fmla="*/ 35 w 101"/>
                  <a:gd name="T31" fmla="*/ 1389 h 1426"/>
                  <a:gd name="T32" fmla="*/ 40 w 101"/>
                  <a:gd name="T33" fmla="*/ 1399 h 1426"/>
                  <a:gd name="T34" fmla="*/ 42 w 101"/>
                  <a:gd name="T35" fmla="*/ 1398 h 1426"/>
                  <a:gd name="T36" fmla="*/ 46 w 101"/>
                  <a:gd name="T37" fmla="*/ 1411 h 1426"/>
                  <a:gd name="T38" fmla="*/ 46 w 101"/>
                  <a:gd name="T39" fmla="*/ 1412 h 1426"/>
                  <a:gd name="T40" fmla="*/ 52 w 101"/>
                  <a:gd name="T41" fmla="*/ 1423 h 1426"/>
                  <a:gd name="T42" fmla="*/ 52 w 101"/>
                  <a:gd name="T43" fmla="*/ 1423 h 1426"/>
                  <a:gd name="T44" fmla="*/ 57 w 101"/>
                  <a:gd name="T45" fmla="*/ 1426 h 1426"/>
                  <a:gd name="T46" fmla="*/ 58 w 101"/>
                  <a:gd name="T47" fmla="*/ 1426 h 1426"/>
                  <a:gd name="T48" fmla="*/ 63 w 101"/>
                  <a:gd name="T49" fmla="*/ 1421 h 1426"/>
                  <a:gd name="T50" fmla="*/ 64 w 101"/>
                  <a:gd name="T51" fmla="*/ 1421 h 1426"/>
                  <a:gd name="T52" fmla="*/ 69 w 101"/>
                  <a:gd name="T53" fmla="*/ 1411 h 1426"/>
                  <a:gd name="T54" fmla="*/ 69 w 101"/>
                  <a:gd name="T55" fmla="*/ 1411 h 1426"/>
                  <a:gd name="T56" fmla="*/ 74 w 101"/>
                  <a:gd name="T57" fmla="*/ 1392 h 1426"/>
                  <a:gd name="T58" fmla="*/ 75 w 101"/>
                  <a:gd name="T59" fmla="*/ 1391 h 1426"/>
                  <a:gd name="T60" fmla="*/ 80 w 101"/>
                  <a:gd name="T61" fmla="*/ 1353 h 1426"/>
                  <a:gd name="T62" fmla="*/ 80 w 101"/>
                  <a:gd name="T63" fmla="*/ 1351 h 1426"/>
                  <a:gd name="T64" fmla="*/ 86 w 101"/>
                  <a:gd name="T65" fmla="*/ 1237 h 1426"/>
                  <a:gd name="T66" fmla="*/ 86 w 101"/>
                  <a:gd name="T67" fmla="*/ 1226 h 1426"/>
                  <a:gd name="T68" fmla="*/ 91 w 101"/>
                  <a:gd name="T69" fmla="*/ 770 h 1426"/>
                  <a:gd name="T70" fmla="*/ 92 w 101"/>
                  <a:gd name="T71" fmla="*/ 825 h 1426"/>
                  <a:gd name="T72" fmla="*/ 95 w 101"/>
                  <a:gd name="T73" fmla="*/ 1026 h 1426"/>
                  <a:gd name="T74" fmla="*/ 97 w 101"/>
                  <a:gd name="T75" fmla="*/ 946 h 1426"/>
                  <a:gd name="T76" fmla="*/ 101 w 101"/>
                  <a:gd name="T77" fmla="*/ 0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1" h="142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104"/>
                      <a:pt x="1" y="104"/>
                    </a:cubicBezTo>
                    <a:cubicBezTo>
                      <a:pt x="1" y="104"/>
                      <a:pt x="1" y="135"/>
                      <a:pt x="1" y="135"/>
                    </a:cubicBezTo>
                    <a:cubicBezTo>
                      <a:pt x="1" y="135"/>
                      <a:pt x="6" y="639"/>
                      <a:pt x="6" y="639"/>
                    </a:cubicBezTo>
                    <a:cubicBezTo>
                      <a:pt x="6" y="639"/>
                      <a:pt x="10" y="321"/>
                      <a:pt x="10" y="321"/>
                    </a:cubicBezTo>
                    <a:cubicBezTo>
                      <a:pt x="10" y="321"/>
                      <a:pt x="12" y="643"/>
                      <a:pt x="12" y="643"/>
                    </a:cubicBezTo>
                    <a:cubicBezTo>
                      <a:pt x="12" y="643"/>
                      <a:pt x="12" y="691"/>
                      <a:pt x="12" y="691"/>
                    </a:cubicBezTo>
                    <a:cubicBezTo>
                      <a:pt x="12" y="691"/>
                      <a:pt x="18" y="1226"/>
                      <a:pt x="18" y="1226"/>
                    </a:cubicBezTo>
                    <a:cubicBezTo>
                      <a:pt x="18" y="1226"/>
                      <a:pt x="18" y="1233"/>
                      <a:pt x="18" y="1233"/>
                    </a:cubicBezTo>
                    <a:cubicBezTo>
                      <a:pt x="18" y="1233"/>
                      <a:pt x="24" y="1327"/>
                      <a:pt x="24" y="1327"/>
                    </a:cubicBezTo>
                    <a:cubicBezTo>
                      <a:pt x="24" y="1327"/>
                      <a:pt x="24" y="1329"/>
                      <a:pt x="24" y="1329"/>
                    </a:cubicBezTo>
                    <a:cubicBezTo>
                      <a:pt x="24" y="1329"/>
                      <a:pt x="29" y="1357"/>
                      <a:pt x="29" y="1357"/>
                    </a:cubicBezTo>
                    <a:cubicBezTo>
                      <a:pt x="29" y="1357"/>
                      <a:pt x="30" y="1358"/>
                      <a:pt x="30" y="1358"/>
                    </a:cubicBezTo>
                    <a:cubicBezTo>
                      <a:pt x="30" y="1358"/>
                      <a:pt x="35" y="1388"/>
                      <a:pt x="35" y="1388"/>
                    </a:cubicBezTo>
                    <a:cubicBezTo>
                      <a:pt x="35" y="1388"/>
                      <a:pt x="35" y="1389"/>
                      <a:pt x="35" y="1389"/>
                    </a:cubicBezTo>
                    <a:cubicBezTo>
                      <a:pt x="35" y="1389"/>
                      <a:pt x="40" y="1399"/>
                      <a:pt x="40" y="1399"/>
                    </a:cubicBezTo>
                    <a:cubicBezTo>
                      <a:pt x="40" y="1399"/>
                      <a:pt x="42" y="1398"/>
                      <a:pt x="42" y="1398"/>
                    </a:cubicBezTo>
                    <a:cubicBezTo>
                      <a:pt x="42" y="1398"/>
                      <a:pt x="46" y="1411"/>
                      <a:pt x="46" y="1411"/>
                    </a:cubicBezTo>
                    <a:cubicBezTo>
                      <a:pt x="46" y="1411"/>
                      <a:pt x="46" y="1412"/>
                      <a:pt x="46" y="1412"/>
                    </a:cubicBezTo>
                    <a:cubicBezTo>
                      <a:pt x="46" y="1412"/>
                      <a:pt x="52" y="1423"/>
                      <a:pt x="52" y="1423"/>
                    </a:cubicBezTo>
                    <a:cubicBezTo>
                      <a:pt x="52" y="1423"/>
                      <a:pt x="52" y="1423"/>
                      <a:pt x="52" y="1423"/>
                    </a:cubicBezTo>
                    <a:cubicBezTo>
                      <a:pt x="52" y="1423"/>
                      <a:pt x="57" y="1426"/>
                      <a:pt x="57" y="1426"/>
                    </a:cubicBezTo>
                    <a:cubicBezTo>
                      <a:pt x="57" y="1426"/>
                      <a:pt x="58" y="1426"/>
                      <a:pt x="58" y="1426"/>
                    </a:cubicBezTo>
                    <a:cubicBezTo>
                      <a:pt x="58" y="1426"/>
                      <a:pt x="63" y="1421"/>
                      <a:pt x="63" y="1421"/>
                    </a:cubicBezTo>
                    <a:cubicBezTo>
                      <a:pt x="63" y="1421"/>
                      <a:pt x="64" y="1421"/>
                      <a:pt x="64" y="1421"/>
                    </a:cubicBezTo>
                    <a:cubicBezTo>
                      <a:pt x="64" y="1421"/>
                      <a:pt x="69" y="1411"/>
                      <a:pt x="69" y="1411"/>
                    </a:cubicBezTo>
                    <a:cubicBezTo>
                      <a:pt x="69" y="1411"/>
                      <a:pt x="69" y="1411"/>
                      <a:pt x="69" y="1411"/>
                    </a:cubicBezTo>
                    <a:cubicBezTo>
                      <a:pt x="69" y="1411"/>
                      <a:pt x="74" y="1392"/>
                      <a:pt x="74" y="1392"/>
                    </a:cubicBezTo>
                    <a:cubicBezTo>
                      <a:pt x="74" y="1392"/>
                      <a:pt x="75" y="1391"/>
                      <a:pt x="75" y="1391"/>
                    </a:cubicBezTo>
                    <a:cubicBezTo>
                      <a:pt x="75" y="1391"/>
                      <a:pt x="80" y="1353"/>
                      <a:pt x="80" y="1353"/>
                    </a:cubicBezTo>
                    <a:cubicBezTo>
                      <a:pt x="80" y="1353"/>
                      <a:pt x="80" y="1351"/>
                      <a:pt x="80" y="1351"/>
                    </a:cubicBezTo>
                    <a:cubicBezTo>
                      <a:pt x="80" y="1351"/>
                      <a:pt x="86" y="1237"/>
                      <a:pt x="86" y="1237"/>
                    </a:cubicBezTo>
                    <a:cubicBezTo>
                      <a:pt x="86" y="1237"/>
                      <a:pt x="86" y="1226"/>
                      <a:pt x="86" y="1226"/>
                    </a:cubicBezTo>
                    <a:cubicBezTo>
                      <a:pt x="86" y="1226"/>
                      <a:pt x="91" y="770"/>
                      <a:pt x="91" y="770"/>
                    </a:cubicBezTo>
                    <a:cubicBezTo>
                      <a:pt x="91" y="770"/>
                      <a:pt x="92" y="825"/>
                      <a:pt x="92" y="825"/>
                    </a:cubicBezTo>
                    <a:cubicBezTo>
                      <a:pt x="92" y="825"/>
                      <a:pt x="95" y="1026"/>
                      <a:pt x="95" y="1026"/>
                    </a:cubicBezTo>
                    <a:cubicBezTo>
                      <a:pt x="95" y="1026"/>
                      <a:pt x="97" y="946"/>
                      <a:pt x="97" y="946"/>
                    </a:cubicBezTo>
                    <a:cubicBezTo>
                      <a:pt x="97" y="946"/>
                      <a:pt x="101" y="0"/>
                      <a:pt x="10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08" name="Freeform 167"/>
              <p:cNvSpPr>
                <a:spLocks/>
              </p:cNvSpPr>
              <p:nvPr/>
            </p:nvSpPr>
            <p:spPr bwMode="auto">
              <a:xfrm>
                <a:off x="-1414463" y="2424113"/>
                <a:ext cx="3175" cy="246063"/>
              </a:xfrm>
              <a:custGeom>
                <a:avLst/>
                <a:gdLst>
                  <a:gd name="T0" fmla="*/ 0 w 5"/>
                  <a:gd name="T1" fmla="*/ 0 h 414"/>
                  <a:gd name="T2" fmla="*/ 0 w 5"/>
                  <a:gd name="T3" fmla="*/ 0 h 414"/>
                  <a:gd name="T4" fmla="*/ 1 w 5"/>
                  <a:gd name="T5" fmla="*/ 303 h 414"/>
                  <a:gd name="T6" fmla="*/ 3 w 5"/>
                  <a:gd name="T7" fmla="*/ 414 h 414"/>
                  <a:gd name="T8" fmla="*/ 5 w 5"/>
                  <a:gd name="T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1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303"/>
                      <a:pt x="1" y="303"/>
                    </a:cubicBezTo>
                    <a:cubicBezTo>
                      <a:pt x="1" y="303"/>
                      <a:pt x="3" y="414"/>
                      <a:pt x="3" y="414"/>
                    </a:cubicBezTo>
                    <a:cubicBezTo>
                      <a:pt x="3" y="414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0" name="Freeform 169"/>
              <p:cNvSpPr>
                <a:spLocks/>
              </p:cNvSpPr>
              <p:nvPr/>
            </p:nvSpPr>
            <p:spPr bwMode="auto">
              <a:xfrm>
                <a:off x="-1397000" y="2424113"/>
                <a:ext cx="4763" cy="293688"/>
              </a:xfrm>
              <a:custGeom>
                <a:avLst/>
                <a:gdLst>
                  <a:gd name="T0" fmla="*/ 0 w 7"/>
                  <a:gd name="T1" fmla="*/ 0 h 495"/>
                  <a:gd name="T2" fmla="*/ 0 w 7"/>
                  <a:gd name="T3" fmla="*/ 0 h 495"/>
                  <a:gd name="T4" fmla="*/ 1 w 7"/>
                  <a:gd name="T5" fmla="*/ 135 h 495"/>
                  <a:gd name="T6" fmla="*/ 1 w 7"/>
                  <a:gd name="T7" fmla="*/ 196 h 495"/>
                  <a:gd name="T8" fmla="*/ 4 w 7"/>
                  <a:gd name="T9" fmla="*/ 495 h 495"/>
                  <a:gd name="T10" fmla="*/ 7 w 7"/>
                  <a:gd name="T11" fmla="*/ 173 h 495"/>
                  <a:gd name="T12" fmla="*/ 7 w 7"/>
                  <a:gd name="T13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9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135"/>
                      <a:pt x="1" y="135"/>
                    </a:cubicBezTo>
                    <a:cubicBezTo>
                      <a:pt x="1" y="135"/>
                      <a:pt x="1" y="196"/>
                      <a:pt x="1" y="196"/>
                    </a:cubicBezTo>
                    <a:cubicBezTo>
                      <a:pt x="1" y="196"/>
                      <a:pt x="4" y="495"/>
                      <a:pt x="4" y="495"/>
                    </a:cubicBezTo>
                    <a:cubicBezTo>
                      <a:pt x="4" y="495"/>
                      <a:pt x="7" y="173"/>
                      <a:pt x="7" y="173"/>
                    </a:cubicBezTo>
                    <a:cubicBezTo>
                      <a:pt x="7" y="173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1" name="Freeform 170"/>
              <p:cNvSpPr>
                <a:spLocks/>
              </p:cNvSpPr>
              <p:nvPr/>
            </p:nvSpPr>
            <p:spPr bwMode="auto">
              <a:xfrm>
                <a:off x="-1389063" y="2424113"/>
                <a:ext cx="153988" cy="874713"/>
              </a:xfrm>
              <a:custGeom>
                <a:avLst/>
                <a:gdLst>
                  <a:gd name="T0" fmla="*/ 0 w 261"/>
                  <a:gd name="T1" fmla="*/ 0 h 1478"/>
                  <a:gd name="T2" fmla="*/ 6 w 261"/>
                  <a:gd name="T3" fmla="*/ 1071 h 1478"/>
                  <a:gd name="T4" fmla="*/ 11 w 261"/>
                  <a:gd name="T5" fmla="*/ 865 h 1478"/>
                  <a:gd name="T6" fmla="*/ 17 w 261"/>
                  <a:gd name="T7" fmla="*/ 1295 h 1478"/>
                  <a:gd name="T8" fmla="*/ 23 w 261"/>
                  <a:gd name="T9" fmla="*/ 1376 h 1478"/>
                  <a:gd name="T10" fmla="*/ 28 w 261"/>
                  <a:gd name="T11" fmla="*/ 1402 h 1478"/>
                  <a:gd name="T12" fmla="*/ 34 w 261"/>
                  <a:gd name="T13" fmla="*/ 1423 h 1478"/>
                  <a:gd name="T14" fmla="*/ 40 w 261"/>
                  <a:gd name="T15" fmla="*/ 1436 h 1478"/>
                  <a:gd name="T16" fmla="*/ 45 w 261"/>
                  <a:gd name="T17" fmla="*/ 1445 h 1478"/>
                  <a:gd name="T18" fmla="*/ 51 w 261"/>
                  <a:gd name="T19" fmla="*/ 1454 h 1478"/>
                  <a:gd name="T20" fmla="*/ 57 w 261"/>
                  <a:gd name="T21" fmla="*/ 1459 h 1478"/>
                  <a:gd name="T22" fmla="*/ 62 w 261"/>
                  <a:gd name="T23" fmla="*/ 1461 h 1478"/>
                  <a:gd name="T24" fmla="*/ 68 w 261"/>
                  <a:gd name="T25" fmla="*/ 1465 h 1478"/>
                  <a:gd name="T26" fmla="*/ 73 w 261"/>
                  <a:gd name="T27" fmla="*/ 1462 h 1478"/>
                  <a:gd name="T28" fmla="*/ 77 w 261"/>
                  <a:gd name="T29" fmla="*/ 1456 h 1478"/>
                  <a:gd name="T30" fmla="*/ 85 w 261"/>
                  <a:gd name="T31" fmla="*/ 1427 h 1478"/>
                  <a:gd name="T32" fmla="*/ 90 w 261"/>
                  <a:gd name="T33" fmla="*/ 1442 h 1478"/>
                  <a:gd name="T34" fmla="*/ 96 w 261"/>
                  <a:gd name="T35" fmla="*/ 1464 h 1478"/>
                  <a:gd name="T36" fmla="*/ 101 w 261"/>
                  <a:gd name="T37" fmla="*/ 1453 h 1478"/>
                  <a:gd name="T38" fmla="*/ 107 w 261"/>
                  <a:gd name="T39" fmla="*/ 1466 h 1478"/>
                  <a:gd name="T40" fmla="*/ 113 w 261"/>
                  <a:gd name="T41" fmla="*/ 1454 h 1478"/>
                  <a:gd name="T42" fmla="*/ 119 w 261"/>
                  <a:gd name="T43" fmla="*/ 1468 h 1478"/>
                  <a:gd name="T44" fmla="*/ 123 w 261"/>
                  <a:gd name="T45" fmla="*/ 1474 h 1478"/>
                  <a:gd name="T46" fmla="*/ 130 w 261"/>
                  <a:gd name="T47" fmla="*/ 1475 h 1478"/>
                  <a:gd name="T48" fmla="*/ 136 w 261"/>
                  <a:gd name="T49" fmla="*/ 1477 h 1478"/>
                  <a:gd name="T50" fmla="*/ 139 w 261"/>
                  <a:gd name="T51" fmla="*/ 1478 h 1478"/>
                  <a:gd name="T52" fmla="*/ 147 w 261"/>
                  <a:gd name="T53" fmla="*/ 1469 h 1478"/>
                  <a:gd name="T54" fmla="*/ 151 w 261"/>
                  <a:gd name="T55" fmla="*/ 1440 h 1478"/>
                  <a:gd name="T56" fmla="*/ 156 w 261"/>
                  <a:gd name="T57" fmla="*/ 1470 h 1478"/>
                  <a:gd name="T58" fmla="*/ 164 w 261"/>
                  <a:gd name="T59" fmla="*/ 1412 h 1478"/>
                  <a:gd name="T60" fmla="*/ 170 w 261"/>
                  <a:gd name="T61" fmla="*/ 1463 h 1478"/>
                  <a:gd name="T62" fmla="*/ 175 w 261"/>
                  <a:gd name="T63" fmla="*/ 1457 h 1478"/>
                  <a:gd name="T64" fmla="*/ 179 w 261"/>
                  <a:gd name="T65" fmla="*/ 1439 h 1478"/>
                  <a:gd name="T66" fmla="*/ 186 w 261"/>
                  <a:gd name="T67" fmla="*/ 1457 h 1478"/>
                  <a:gd name="T68" fmla="*/ 192 w 261"/>
                  <a:gd name="T69" fmla="*/ 1452 h 1478"/>
                  <a:gd name="T70" fmla="*/ 198 w 261"/>
                  <a:gd name="T71" fmla="*/ 1438 h 1478"/>
                  <a:gd name="T72" fmla="*/ 204 w 261"/>
                  <a:gd name="T73" fmla="*/ 1408 h 1478"/>
                  <a:gd name="T74" fmla="*/ 209 w 261"/>
                  <a:gd name="T75" fmla="*/ 1379 h 1478"/>
                  <a:gd name="T76" fmla="*/ 215 w 261"/>
                  <a:gd name="T77" fmla="*/ 1352 h 1478"/>
                  <a:gd name="T78" fmla="*/ 221 w 261"/>
                  <a:gd name="T79" fmla="*/ 1291 h 1478"/>
                  <a:gd name="T80" fmla="*/ 226 w 261"/>
                  <a:gd name="T81" fmla="*/ 976 h 1478"/>
                  <a:gd name="T82" fmla="*/ 232 w 261"/>
                  <a:gd name="T83" fmla="*/ 1223 h 1478"/>
                  <a:gd name="T84" fmla="*/ 237 w 261"/>
                  <a:gd name="T85" fmla="*/ 994 h 1478"/>
                  <a:gd name="T86" fmla="*/ 243 w 261"/>
                  <a:gd name="T87" fmla="*/ 1169 h 1478"/>
                  <a:gd name="T88" fmla="*/ 249 w 261"/>
                  <a:gd name="T89" fmla="*/ 1167 h 1478"/>
                  <a:gd name="T90" fmla="*/ 255 w 261"/>
                  <a:gd name="T91" fmla="*/ 977 h 1478"/>
                  <a:gd name="T92" fmla="*/ 260 w 261"/>
                  <a:gd name="T93" fmla="*/ 444 h 1478"/>
                  <a:gd name="T94" fmla="*/ 261 w 261"/>
                  <a:gd name="T95" fmla="*/ 0 h 1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4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22"/>
                      <a:pt x="0" y="222"/>
                    </a:cubicBezTo>
                    <a:cubicBezTo>
                      <a:pt x="0" y="222"/>
                      <a:pt x="6" y="1071"/>
                      <a:pt x="6" y="1071"/>
                    </a:cubicBezTo>
                    <a:cubicBezTo>
                      <a:pt x="6" y="1071"/>
                      <a:pt x="7" y="1091"/>
                      <a:pt x="7" y="1091"/>
                    </a:cubicBezTo>
                    <a:cubicBezTo>
                      <a:pt x="7" y="1091"/>
                      <a:pt x="11" y="865"/>
                      <a:pt x="11" y="865"/>
                    </a:cubicBezTo>
                    <a:cubicBezTo>
                      <a:pt x="11" y="865"/>
                      <a:pt x="11" y="869"/>
                      <a:pt x="11" y="869"/>
                    </a:cubicBezTo>
                    <a:cubicBezTo>
                      <a:pt x="11" y="869"/>
                      <a:pt x="17" y="1295"/>
                      <a:pt x="17" y="1295"/>
                    </a:cubicBezTo>
                    <a:cubicBezTo>
                      <a:pt x="17" y="1295"/>
                      <a:pt x="17" y="1301"/>
                      <a:pt x="17" y="1301"/>
                    </a:cubicBezTo>
                    <a:cubicBezTo>
                      <a:pt x="17" y="1301"/>
                      <a:pt x="23" y="1376"/>
                      <a:pt x="23" y="1376"/>
                    </a:cubicBezTo>
                    <a:cubicBezTo>
                      <a:pt x="23" y="1376"/>
                      <a:pt x="23" y="1378"/>
                      <a:pt x="23" y="1378"/>
                    </a:cubicBezTo>
                    <a:cubicBezTo>
                      <a:pt x="23" y="1378"/>
                      <a:pt x="28" y="1402"/>
                      <a:pt x="28" y="1402"/>
                    </a:cubicBezTo>
                    <a:cubicBezTo>
                      <a:pt x="28" y="1402"/>
                      <a:pt x="29" y="1403"/>
                      <a:pt x="29" y="1403"/>
                    </a:cubicBezTo>
                    <a:cubicBezTo>
                      <a:pt x="29" y="1403"/>
                      <a:pt x="34" y="1423"/>
                      <a:pt x="34" y="1423"/>
                    </a:cubicBezTo>
                    <a:cubicBezTo>
                      <a:pt x="34" y="1423"/>
                      <a:pt x="34" y="1424"/>
                      <a:pt x="34" y="1424"/>
                    </a:cubicBezTo>
                    <a:cubicBezTo>
                      <a:pt x="34" y="1424"/>
                      <a:pt x="40" y="1436"/>
                      <a:pt x="40" y="1436"/>
                    </a:cubicBezTo>
                    <a:cubicBezTo>
                      <a:pt x="40" y="1436"/>
                      <a:pt x="40" y="1437"/>
                      <a:pt x="40" y="1437"/>
                    </a:cubicBezTo>
                    <a:cubicBezTo>
                      <a:pt x="40" y="1437"/>
                      <a:pt x="45" y="1445"/>
                      <a:pt x="45" y="1445"/>
                    </a:cubicBezTo>
                    <a:cubicBezTo>
                      <a:pt x="45" y="1445"/>
                      <a:pt x="45" y="1445"/>
                      <a:pt x="45" y="1445"/>
                    </a:cubicBezTo>
                    <a:cubicBezTo>
                      <a:pt x="45" y="1445"/>
                      <a:pt x="51" y="1454"/>
                      <a:pt x="51" y="1454"/>
                    </a:cubicBezTo>
                    <a:cubicBezTo>
                      <a:pt x="51" y="1454"/>
                      <a:pt x="51" y="1454"/>
                      <a:pt x="51" y="1454"/>
                    </a:cubicBezTo>
                    <a:cubicBezTo>
                      <a:pt x="51" y="1454"/>
                      <a:pt x="57" y="1459"/>
                      <a:pt x="57" y="1459"/>
                    </a:cubicBezTo>
                    <a:cubicBezTo>
                      <a:pt x="57" y="1459"/>
                      <a:pt x="57" y="1459"/>
                      <a:pt x="57" y="1459"/>
                    </a:cubicBezTo>
                    <a:cubicBezTo>
                      <a:pt x="57" y="1459"/>
                      <a:pt x="62" y="1461"/>
                      <a:pt x="62" y="1461"/>
                    </a:cubicBezTo>
                    <a:cubicBezTo>
                      <a:pt x="62" y="1461"/>
                      <a:pt x="63" y="1461"/>
                      <a:pt x="63" y="1461"/>
                    </a:cubicBezTo>
                    <a:cubicBezTo>
                      <a:pt x="63" y="1461"/>
                      <a:pt x="68" y="1465"/>
                      <a:pt x="68" y="1465"/>
                    </a:cubicBezTo>
                    <a:cubicBezTo>
                      <a:pt x="68" y="1465"/>
                      <a:pt x="70" y="1465"/>
                      <a:pt x="70" y="1465"/>
                    </a:cubicBezTo>
                    <a:cubicBezTo>
                      <a:pt x="70" y="1465"/>
                      <a:pt x="73" y="1462"/>
                      <a:pt x="73" y="1462"/>
                    </a:cubicBezTo>
                    <a:cubicBezTo>
                      <a:pt x="73" y="1462"/>
                      <a:pt x="74" y="1461"/>
                      <a:pt x="74" y="1461"/>
                    </a:cubicBezTo>
                    <a:cubicBezTo>
                      <a:pt x="74" y="1461"/>
                      <a:pt x="77" y="1456"/>
                      <a:pt x="77" y="1456"/>
                    </a:cubicBezTo>
                    <a:cubicBezTo>
                      <a:pt x="77" y="1456"/>
                      <a:pt x="79" y="1459"/>
                      <a:pt x="79" y="1459"/>
                    </a:cubicBezTo>
                    <a:cubicBezTo>
                      <a:pt x="79" y="1459"/>
                      <a:pt x="85" y="1427"/>
                      <a:pt x="85" y="1427"/>
                    </a:cubicBezTo>
                    <a:cubicBezTo>
                      <a:pt x="85" y="1427"/>
                      <a:pt x="87" y="1413"/>
                      <a:pt x="87" y="1413"/>
                    </a:cubicBezTo>
                    <a:cubicBezTo>
                      <a:pt x="87" y="1413"/>
                      <a:pt x="90" y="1442"/>
                      <a:pt x="90" y="1442"/>
                    </a:cubicBezTo>
                    <a:cubicBezTo>
                      <a:pt x="90" y="1442"/>
                      <a:pt x="91" y="1443"/>
                      <a:pt x="91" y="1443"/>
                    </a:cubicBezTo>
                    <a:cubicBezTo>
                      <a:pt x="91" y="1443"/>
                      <a:pt x="96" y="1464"/>
                      <a:pt x="96" y="1464"/>
                    </a:cubicBezTo>
                    <a:cubicBezTo>
                      <a:pt x="96" y="1464"/>
                      <a:pt x="96" y="1464"/>
                      <a:pt x="96" y="1464"/>
                    </a:cubicBezTo>
                    <a:cubicBezTo>
                      <a:pt x="96" y="1464"/>
                      <a:pt x="101" y="1453"/>
                      <a:pt x="101" y="1453"/>
                    </a:cubicBezTo>
                    <a:cubicBezTo>
                      <a:pt x="101" y="1453"/>
                      <a:pt x="103" y="1452"/>
                      <a:pt x="103" y="1452"/>
                    </a:cubicBezTo>
                    <a:cubicBezTo>
                      <a:pt x="103" y="1452"/>
                      <a:pt x="107" y="1466"/>
                      <a:pt x="107" y="1466"/>
                    </a:cubicBezTo>
                    <a:cubicBezTo>
                      <a:pt x="107" y="1466"/>
                      <a:pt x="109" y="1468"/>
                      <a:pt x="109" y="1468"/>
                    </a:cubicBezTo>
                    <a:cubicBezTo>
                      <a:pt x="109" y="1468"/>
                      <a:pt x="113" y="1454"/>
                      <a:pt x="113" y="1454"/>
                    </a:cubicBezTo>
                    <a:cubicBezTo>
                      <a:pt x="113" y="1454"/>
                      <a:pt x="114" y="1453"/>
                      <a:pt x="114" y="1453"/>
                    </a:cubicBezTo>
                    <a:cubicBezTo>
                      <a:pt x="114" y="1453"/>
                      <a:pt x="119" y="1468"/>
                      <a:pt x="119" y="1468"/>
                    </a:cubicBezTo>
                    <a:cubicBezTo>
                      <a:pt x="119" y="1468"/>
                      <a:pt x="119" y="1469"/>
                      <a:pt x="119" y="1469"/>
                    </a:cubicBezTo>
                    <a:cubicBezTo>
                      <a:pt x="119" y="1469"/>
                      <a:pt x="123" y="1474"/>
                      <a:pt x="123" y="1474"/>
                    </a:cubicBezTo>
                    <a:cubicBezTo>
                      <a:pt x="123" y="1474"/>
                      <a:pt x="127" y="1468"/>
                      <a:pt x="127" y="1468"/>
                    </a:cubicBezTo>
                    <a:cubicBezTo>
                      <a:pt x="127" y="1468"/>
                      <a:pt x="130" y="1475"/>
                      <a:pt x="130" y="1475"/>
                    </a:cubicBezTo>
                    <a:cubicBezTo>
                      <a:pt x="130" y="1475"/>
                      <a:pt x="130" y="1475"/>
                      <a:pt x="130" y="1475"/>
                    </a:cubicBezTo>
                    <a:cubicBezTo>
                      <a:pt x="130" y="1475"/>
                      <a:pt x="136" y="1477"/>
                      <a:pt x="136" y="1477"/>
                    </a:cubicBezTo>
                    <a:cubicBezTo>
                      <a:pt x="136" y="1477"/>
                      <a:pt x="136" y="1477"/>
                      <a:pt x="136" y="1477"/>
                    </a:cubicBezTo>
                    <a:cubicBezTo>
                      <a:pt x="136" y="1477"/>
                      <a:pt x="139" y="1478"/>
                      <a:pt x="139" y="1478"/>
                    </a:cubicBezTo>
                    <a:cubicBezTo>
                      <a:pt x="139" y="1478"/>
                      <a:pt x="142" y="1477"/>
                      <a:pt x="142" y="1477"/>
                    </a:cubicBezTo>
                    <a:cubicBezTo>
                      <a:pt x="142" y="1477"/>
                      <a:pt x="147" y="1469"/>
                      <a:pt x="147" y="1469"/>
                    </a:cubicBezTo>
                    <a:cubicBezTo>
                      <a:pt x="147" y="1469"/>
                      <a:pt x="147" y="1468"/>
                      <a:pt x="147" y="1468"/>
                    </a:cubicBezTo>
                    <a:cubicBezTo>
                      <a:pt x="147" y="1468"/>
                      <a:pt x="151" y="1440"/>
                      <a:pt x="151" y="1440"/>
                    </a:cubicBezTo>
                    <a:cubicBezTo>
                      <a:pt x="151" y="1440"/>
                      <a:pt x="153" y="1452"/>
                      <a:pt x="153" y="1452"/>
                    </a:cubicBezTo>
                    <a:cubicBezTo>
                      <a:pt x="153" y="1452"/>
                      <a:pt x="156" y="1470"/>
                      <a:pt x="156" y="1470"/>
                    </a:cubicBezTo>
                    <a:cubicBezTo>
                      <a:pt x="156" y="1470"/>
                      <a:pt x="159" y="1468"/>
                      <a:pt x="159" y="1468"/>
                    </a:cubicBezTo>
                    <a:cubicBezTo>
                      <a:pt x="159" y="1468"/>
                      <a:pt x="164" y="1412"/>
                      <a:pt x="164" y="1412"/>
                    </a:cubicBezTo>
                    <a:cubicBezTo>
                      <a:pt x="164" y="1412"/>
                      <a:pt x="165" y="1408"/>
                      <a:pt x="165" y="1408"/>
                    </a:cubicBezTo>
                    <a:cubicBezTo>
                      <a:pt x="165" y="1408"/>
                      <a:pt x="170" y="1463"/>
                      <a:pt x="170" y="1463"/>
                    </a:cubicBezTo>
                    <a:cubicBezTo>
                      <a:pt x="170" y="1463"/>
                      <a:pt x="172" y="1464"/>
                      <a:pt x="172" y="1464"/>
                    </a:cubicBezTo>
                    <a:cubicBezTo>
                      <a:pt x="172" y="1464"/>
                      <a:pt x="175" y="1457"/>
                      <a:pt x="175" y="1457"/>
                    </a:cubicBezTo>
                    <a:cubicBezTo>
                      <a:pt x="175" y="1457"/>
                      <a:pt x="176" y="1456"/>
                      <a:pt x="176" y="1456"/>
                    </a:cubicBezTo>
                    <a:cubicBezTo>
                      <a:pt x="176" y="1456"/>
                      <a:pt x="179" y="1439"/>
                      <a:pt x="179" y="1439"/>
                    </a:cubicBezTo>
                    <a:cubicBezTo>
                      <a:pt x="179" y="1439"/>
                      <a:pt x="181" y="1453"/>
                      <a:pt x="181" y="1453"/>
                    </a:cubicBezTo>
                    <a:cubicBezTo>
                      <a:pt x="181" y="1453"/>
                      <a:pt x="186" y="1457"/>
                      <a:pt x="186" y="1457"/>
                    </a:cubicBezTo>
                    <a:cubicBezTo>
                      <a:pt x="186" y="1457"/>
                      <a:pt x="187" y="1457"/>
                      <a:pt x="187" y="1457"/>
                    </a:cubicBezTo>
                    <a:cubicBezTo>
                      <a:pt x="187" y="1457"/>
                      <a:pt x="192" y="1452"/>
                      <a:pt x="192" y="1452"/>
                    </a:cubicBezTo>
                    <a:cubicBezTo>
                      <a:pt x="192" y="1452"/>
                      <a:pt x="193" y="1451"/>
                      <a:pt x="193" y="1451"/>
                    </a:cubicBezTo>
                    <a:cubicBezTo>
                      <a:pt x="193" y="1451"/>
                      <a:pt x="198" y="1438"/>
                      <a:pt x="198" y="1438"/>
                    </a:cubicBezTo>
                    <a:cubicBezTo>
                      <a:pt x="198" y="1438"/>
                      <a:pt x="198" y="1438"/>
                      <a:pt x="198" y="1438"/>
                    </a:cubicBezTo>
                    <a:cubicBezTo>
                      <a:pt x="198" y="1438"/>
                      <a:pt x="204" y="1408"/>
                      <a:pt x="204" y="1408"/>
                    </a:cubicBezTo>
                    <a:cubicBezTo>
                      <a:pt x="204" y="1408"/>
                      <a:pt x="204" y="1405"/>
                      <a:pt x="204" y="1405"/>
                    </a:cubicBezTo>
                    <a:cubicBezTo>
                      <a:pt x="204" y="1405"/>
                      <a:pt x="209" y="1379"/>
                      <a:pt x="209" y="1379"/>
                    </a:cubicBezTo>
                    <a:cubicBezTo>
                      <a:pt x="209" y="1379"/>
                      <a:pt x="209" y="1377"/>
                      <a:pt x="209" y="1377"/>
                    </a:cubicBezTo>
                    <a:cubicBezTo>
                      <a:pt x="209" y="1377"/>
                      <a:pt x="215" y="1352"/>
                      <a:pt x="215" y="1352"/>
                    </a:cubicBezTo>
                    <a:cubicBezTo>
                      <a:pt x="215" y="1352"/>
                      <a:pt x="215" y="1350"/>
                      <a:pt x="215" y="1350"/>
                    </a:cubicBezTo>
                    <a:cubicBezTo>
                      <a:pt x="215" y="1350"/>
                      <a:pt x="221" y="1291"/>
                      <a:pt x="221" y="1291"/>
                    </a:cubicBezTo>
                    <a:cubicBezTo>
                      <a:pt x="221" y="1291"/>
                      <a:pt x="221" y="1285"/>
                      <a:pt x="221" y="1285"/>
                    </a:cubicBezTo>
                    <a:cubicBezTo>
                      <a:pt x="221" y="1285"/>
                      <a:pt x="226" y="976"/>
                      <a:pt x="226" y="976"/>
                    </a:cubicBezTo>
                    <a:cubicBezTo>
                      <a:pt x="226" y="976"/>
                      <a:pt x="227" y="974"/>
                      <a:pt x="227" y="974"/>
                    </a:cubicBezTo>
                    <a:cubicBezTo>
                      <a:pt x="227" y="974"/>
                      <a:pt x="232" y="1223"/>
                      <a:pt x="232" y="1223"/>
                    </a:cubicBezTo>
                    <a:cubicBezTo>
                      <a:pt x="232" y="1223"/>
                      <a:pt x="232" y="1226"/>
                      <a:pt x="232" y="1226"/>
                    </a:cubicBezTo>
                    <a:cubicBezTo>
                      <a:pt x="232" y="1226"/>
                      <a:pt x="237" y="994"/>
                      <a:pt x="237" y="994"/>
                    </a:cubicBezTo>
                    <a:cubicBezTo>
                      <a:pt x="237" y="994"/>
                      <a:pt x="239" y="943"/>
                      <a:pt x="239" y="943"/>
                    </a:cubicBezTo>
                    <a:cubicBezTo>
                      <a:pt x="239" y="943"/>
                      <a:pt x="243" y="1169"/>
                      <a:pt x="243" y="1169"/>
                    </a:cubicBezTo>
                    <a:cubicBezTo>
                      <a:pt x="243" y="1169"/>
                      <a:pt x="246" y="1196"/>
                      <a:pt x="246" y="1196"/>
                    </a:cubicBezTo>
                    <a:cubicBezTo>
                      <a:pt x="246" y="1196"/>
                      <a:pt x="249" y="1167"/>
                      <a:pt x="249" y="1167"/>
                    </a:cubicBezTo>
                    <a:cubicBezTo>
                      <a:pt x="249" y="1167"/>
                      <a:pt x="249" y="1163"/>
                      <a:pt x="249" y="1163"/>
                    </a:cubicBezTo>
                    <a:cubicBezTo>
                      <a:pt x="249" y="1163"/>
                      <a:pt x="255" y="977"/>
                      <a:pt x="255" y="977"/>
                    </a:cubicBezTo>
                    <a:cubicBezTo>
                      <a:pt x="255" y="977"/>
                      <a:pt x="255" y="965"/>
                      <a:pt x="255" y="965"/>
                    </a:cubicBezTo>
                    <a:cubicBezTo>
                      <a:pt x="255" y="965"/>
                      <a:pt x="260" y="444"/>
                      <a:pt x="260" y="444"/>
                    </a:cubicBezTo>
                    <a:cubicBezTo>
                      <a:pt x="260" y="444"/>
                      <a:pt x="261" y="397"/>
                      <a:pt x="261" y="397"/>
                    </a:cubicBezTo>
                    <a:cubicBezTo>
                      <a:pt x="261" y="397"/>
                      <a:pt x="261" y="0"/>
                      <a:pt x="26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2" name="Freeform 171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885825"/>
              </a:xfrm>
              <a:custGeom>
                <a:avLst/>
                <a:gdLst>
                  <a:gd name="T0" fmla="*/ 1 w 374"/>
                  <a:gd name="T1" fmla="*/ 458 h 1498"/>
                  <a:gd name="T2" fmla="*/ 7 w 374"/>
                  <a:gd name="T3" fmla="*/ 1035 h 1498"/>
                  <a:gd name="T4" fmla="*/ 18 w 374"/>
                  <a:gd name="T5" fmla="*/ 1273 h 1498"/>
                  <a:gd name="T6" fmla="*/ 24 w 374"/>
                  <a:gd name="T7" fmla="*/ 1321 h 1498"/>
                  <a:gd name="T8" fmla="*/ 35 w 374"/>
                  <a:gd name="T9" fmla="*/ 1382 h 1498"/>
                  <a:gd name="T10" fmla="*/ 41 w 374"/>
                  <a:gd name="T11" fmla="*/ 1397 h 1498"/>
                  <a:gd name="T12" fmla="*/ 52 w 374"/>
                  <a:gd name="T13" fmla="*/ 1428 h 1498"/>
                  <a:gd name="T14" fmla="*/ 57 w 374"/>
                  <a:gd name="T15" fmla="*/ 1434 h 1498"/>
                  <a:gd name="T16" fmla="*/ 69 w 374"/>
                  <a:gd name="T17" fmla="*/ 1450 h 1498"/>
                  <a:gd name="T18" fmla="*/ 75 w 374"/>
                  <a:gd name="T19" fmla="*/ 1453 h 1498"/>
                  <a:gd name="T20" fmla="*/ 86 w 374"/>
                  <a:gd name="T21" fmla="*/ 1426 h 1498"/>
                  <a:gd name="T22" fmla="*/ 92 w 374"/>
                  <a:gd name="T23" fmla="*/ 1453 h 1498"/>
                  <a:gd name="T24" fmla="*/ 100 w 374"/>
                  <a:gd name="T25" fmla="*/ 1395 h 1498"/>
                  <a:gd name="T26" fmla="*/ 109 w 374"/>
                  <a:gd name="T27" fmla="*/ 1455 h 1498"/>
                  <a:gd name="T28" fmla="*/ 119 w 374"/>
                  <a:gd name="T29" fmla="*/ 1464 h 1498"/>
                  <a:gd name="T30" fmla="*/ 125 w 374"/>
                  <a:gd name="T31" fmla="*/ 1471 h 1498"/>
                  <a:gd name="T32" fmla="*/ 136 w 374"/>
                  <a:gd name="T33" fmla="*/ 1477 h 1498"/>
                  <a:gd name="T34" fmla="*/ 143 w 374"/>
                  <a:gd name="T35" fmla="*/ 1481 h 1498"/>
                  <a:gd name="T36" fmla="*/ 153 w 374"/>
                  <a:gd name="T37" fmla="*/ 1484 h 1498"/>
                  <a:gd name="T38" fmla="*/ 162 w 374"/>
                  <a:gd name="T39" fmla="*/ 1486 h 1498"/>
                  <a:gd name="T40" fmla="*/ 171 w 374"/>
                  <a:gd name="T41" fmla="*/ 1489 h 1498"/>
                  <a:gd name="T42" fmla="*/ 176 w 374"/>
                  <a:gd name="T43" fmla="*/ 1488 h 1498"/>
                  <a:gd name="T44" fmla="*/ 186 w 374"/>
                  <a:gd name="T45" fmla="*/ 1491 h 1498"/>
                  <a:gd name="T46" fmla="*/ 194 w 374"/>
                  <a:gd name="T47" fmla="*/ 1491 h 1498"/>
                  <a:gd name="T48" fmla="*/ 204 w 374"/>
                  <a:gd name="T49" fmla="*/ 1491 h 1498"/>
                  <a:gd name="T50" fmla="*/ 211 w 374"/>
                  <a:gd name="T51" fmla="*/ 1493 h 1498"/>
                  <a:gd name="T52" fmla="*/ 221 w 374"/>
                  <a:gd name="T53" fmla="*/ 1494 h 1498"/>
                  <a:gd name="T54" fmla="*/ 227 w 374"/>
                  <a:gd name="T55" fmla="*/ 1494 h 1498"/>
                  <a:gd name="T56" fmla="*/ 238 w 374"/>
                  <a:gd name="T57" fmla="*/ 1494 h 1498"/>
                  <a:gd name="T58" fmla="*/ 245 w 374"/>
                  <a:gd name="T59" fmla="*/ 1494 h 1498"/>
                  <a:gd name="T60" fmla="*/ 255 w 374"/>
                  <a:gd name="T61" fmla="*/ 1495 h 1498"/>
                  <a:gd name="T62" fmla="*/ 263 w 374"/>
                  <a:gd name="T63" fmla="*/ 1495 h 1498"/>
                  <a:gd name="T64" fmla="*/ 271 w 374"/>
                  <a:gd name="T65" fmla="*/ 1496 h 1498"/>
                  <a:gd name="T66" fmla="*/ 278 w 374"/>
                  <a:gd name="T67" fmla="*/ 1496 h 1498"/>
                  <a:gd name="T68" fmla="*/ 289 w 374"/>
                  <a:gd name="T69" fmla="*/ 1496 h 1498"/>
                  <a:gd name="T70" fmla="*/ 296 w 374"/>
                  <a:gd name="T71" fmla="*/ 1497 h 1498"/>
                  <a:gd name="T72" fmla="*/ 306 w 374"/>
                  <a:gd name="T73" fmla="*/ 1497 h 1498"/>
                  <a:gd name="T74" fmla="*/ 315 w 374"/>
                  <a:gd name="T75" fmla="*/ 1497 h 1498"/>
                  <a:gd name="T76" fmla="*/ 320 w 374"/>
                  <a:gd name="T77" fmla="*/ 1497 h 1498"/>
                  <a:gd name="T78" fmla="*/ 329 w 374"/>
                  <a:gd name="T79" fmla="*/ 1496 h 1498"/>
                  <a:gd name="T80" fmla="*/ 340 w 374"/>
                  <a:gd name="T81" fmla="*/ 1496 h 1498"/>
                  <a:gd name="T82" fmla="*/ 347 w 374"/>
                  <a:gd name="T83" fmla="*/ 1497 h 1498"/>
                  <a:gd name="T84" fmla="*/ 357 w 374"/>
                  <a:gd name="T85" fmla="*/ 1497 h 1498"/>
                  <a:gd name="T86" fmla="*/ 364 w 374"/>
                  <a:gd name="T87" fmla="*/ 1497 h 1498"/>
                  <a:gd name="T88" fmla="*/ 374 w 374"/>
                  <a:gd name="T89" fmla="*/ 1498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4" h="149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58"/>
                      <a:pt x="1" y="458"/>
                    </a:cubicBezTo>
                    <a:cubicBezTo>
                      <a:pt x="1" y="458"/>
                      <a:pt x="1" y="505"/>
                      <a:pt x="1" y="505"/>
                    </a:cubicBezTo>
                    <a:cubicBezTo>
                      <a:pt x="1" y="505"/>
                      <a:pt x="6" y="1025"/>
                      <a:pt x="6" y="1025"/>
                    </a:cubicBezTo>
                    <a:cubicBezTo>
                      <a:pt x="6" y="1025"/>
                      <a:pt x="7" y="1035"/>
                      <a:pt x="7" y="1035"/>
                    </a:cubicBezTo>
                    <a:cubicBezTo>
                      <a:pt x="7" y="1035"/>
                      <a:pt x="12" y="1178"/>
                      <a:pt x="12" y="1178"/>
                    </a:cubicBezTo>
                    <a:cubicBezTo>
                      <a:pt x="12" y="1178"/>
                      <a:pt x="12" y="1181"/>
                      <a:pt x="12" y="1181"/>
                    </a:cubicBezTo>
                    <a:cubicBezTo>
                      <a:pt x="12" y="1181"/>
                      <a:pt x="18" y="1273"/>
                      <a:pt x="18" y="1273"/>
                    </a:cubicBezTo>
                    <a:cubicBezTo>
                      <a:pt x="18" y="1273"/>
                      <a:pt x="18" y="1276"/>
                      <a:pt x="18" y="1276"/>
                    </a:cubicBezTo>
                    <a:cubicBezTo>
                      <a:pt x="18" y="1276"/>
                      <a:pt x="24" y="1319"/>
                      <a:pt x="24" y="1319"/>
                    </a:cubicBezTo>
                    <a:cubicBezTo>
                      <a:pt x="24" y="1319"/>
                      <a:pt x="24" y="1321"/>
                      <a:pt x="24" y="1321"/>
                    </a:cubicBezTo>
                    <a:cubicBezTo>
                      <a:pt x="24" y="1321"/>
                      <a:pt x="29" y="1352"/>
                      <a:pt x="29" y="1352"/>
                    </a:cubicBezTo>
                    <a:cubicBezTo>
                      <a:pt x="29" y="1352"/>
                      <a:pt x="29" y="1354"/>
                      <a:pt x="29" y="1354"/>
                    </a:cubicBezTo>
                    <a:cubicBezTo>
                      <a:pt x="29" y="1354"/>
                      <a:pt x="35" y="1382"/>
                      <a:pt x="35" y="1382"/>
                    </a:cubicBezTo>
                    <a:cubicBezTo>
                      <a:pt x="35" y="1382"/>
                      <a:pt x="35" y="1383"/>
                      <a:pt x="35" y="1383"/>
                    </a:cubicBezTo>
                    <a:cubicBezTo>
                      <a:pt x="35" y="1383"/>
                      <a:pt x="40" y="1396"/>
                      <a:pt x="40" y="1396"/>
                    </a:cubicBezTo>
                    <a:cubicBezTo>
                      <a:pt x="40" y="1396"/>
                      <a:pt x="41" y="1397"/>
                      <a:pt x="41" y="1397"/>
                    </a:cubicBezTo>
                    <a:cubicBezTo>
                      <a:pt x="41" y="1397"/>
                      <a:pt x="46" y="1412"/>
                      <a:pt x="46" y="1412"/>
                    </a:cubicBezTo>
                    <a:cubicBezTo>
                      <a:pt x="46" y="1412"/>
                      <a:pt x="46" y="1413"/>
                      <a:pt x="46" y="1413"/>
                    </a:cubicBezTo>
                    <a:cubicBezTo>
                      <a:pt x="46" y="1413"/>
                      <a:pt x="52" y="1428"/>
                      <a:pt x="52" y="1428"/>
                    </a:cubicBezTo>
                    <a:cubicBezTo>
                      <a:pt x="52" y="1428"/>
                      <a:pt x="52" y="1428"/>
                      <a:pt x="52" y="1428"/>
                    </a:cubicBezTo>
                    <a:cubicBezTo>
                      <a:pt x="52" y="1428"/>
                      <a:pt x="57" y="1433"/>
                      <a:pt x="57" y="1433"/>
                    </a:cubicBezTo>
                    <a:cubicBezTo>
                      <a:pt x="57" y="1433"/>
                      <a:pt x="57" y="1434"/>
                      <a:pt x="57" y="1434"/>
                    </a:cubicBezTo>
                    <a:cubicBezTo>
                      <a:pt x="57" y="1434"/>
                      <a:pt x="63" y="1446"/>
                      <a:pt x="63" y="1446"/>
                    </a:cubicBezTo>
                    <a:cubicBezTo>
                      <a:pt x="63" y="1446"/>
                      <a:pt x="63" y="1446"/>
                      <a:pt x="63" y="1446"/>
                    </a:cubicBezTo>
                    <a:cubicBezTo>
                      <a:pt x="63" y="1446"/>
                      <a:pt x="69" y="1450"/>
                      <a:pt x="69" y="1450"/>
                    </a:cubicBezTo>
                    <a:cubicBezTo>
                      <a:pt x="69" y="1450"/>
                      <a:pt x="69" y="1450"/>
                      <a:pt x="69" y="1450"/>
                    </a:cubicBezTo>
                    <a:cubicBezTo>
                      <a:pt x="69" y="1450"/>
                      <a:pt x="74" y="1453"/>
                      <a:pt x="74" y="1453"/>
                    </a:cubicBezTo>
                    <a:cubicBezTo>
                      <a:pt x="74" y="1453"/>
                      <a:pt x="75" y="1453"/>
                      <a:pt x="75" y="1453"/>
                    </a:cubicBezTo>
                    <a:cubicBezTo>
                      <a:pt x="75" y="1453"/>
                      <a:pt x="78" y="1456"/>
                      <a:pt x="78" y="1456"/>
                    </a:cubicBezTo>
                    <a:cubicBezTo>
                      <a:pt x="78" y="1456"/>
                      <a:pt x="80" y="1454"/>
                      <a:pt x="80" y="1454"/>
                    </a:cubicBezTo>
                    <a:cubicBezTo>
                      <a:pt x="80" y="1454"/>
                      <a:pt x="86" y="1426"/>
                      <a:pt x="86" y="1426"/>
                    </a:cubicBezTo>
                    <a:cubicBezTo>
                      <a:pt x="86" y="1426"/>
                      <a:pt x="86" y="1423"/>
                      <a:pt x="86" y="1423"/>
                    </a:cubicBezTo>
                    <a:cubicBezTo>
                      <a:pt x="86" y="1423"/>
                      <a:pt x="91" y="1452"/>
                      <a:pt x="91" y="1452"/>
                    </a:cubicBezTo>
                    <a:cubicBezTo>
                      <a:pt x="91" y="1452"/>
                      <a:pt x="92" y="1453"/>
                      <a:pt x="92" y="1453"/>
                    </a:cubicBezTo>
                    <a:cubicBezTo>
                      <a:pt x="92" y="1453"/>
                      <a:pt x="97" y="1442"/>
                      <a:pt x="97" y="1442"/>
                    </a:cubicBezTo>
                    <a:cubicBezTo>
                      <a:pt x="97" y="1442"/>
                      <a:pt x="97" y="1440"/>
                      <a:pt x="97" y="1440"/>
                    </a:cubicBezTo>
                    <a:cubicBezTo>
                      <a:pt x="97" y="1440"/>
                      <a:pt x="100" y="1395"/>
                      <a:pt x="100" y="1395"/>
                    </a:cubicBezTo>
                    <a:cubicBezTo>
                      <a:pt x="100" y="1395"/>
                      <a:pt x="103" y="1438"/>
                      <a:pt x="103" y="1438"/>
                    </a:cubicBezTo>
                    <a:cubicBezTo>
                      <a:pt x="103" y="1438"/>
                      <a:pt x="108" y="1455"/>
                      <a:pt x="108" y="1455"/>
                    </a:cubicBezTo>
                    <a:cubicBezTo>
                      <a:pt x="108" y="1455"/>
                      <a:pt x="109" y="1455"/>
                      <a:pt x="109" y="1455"/>
                    </a:cubicBezTo>
                    <a:cubicBezTo>
                      <a:pt x="109" y="1455"/>
                      <a:pt x="114" y="1435"/>
                      <a:pt x="114" y="1435"/>
                    </a:cubicBezTo>
                    <a:cubicBezTo>
                      <a:pt x="114" y="1435"/>
                      <a:pt x="114" y="1436"/>
                      <a:pt x="114" y="1436"/>
                    </a:cubicBezTo>
                    <a:cubicBezTo>
                      <a:pt x="114" y="1436"/>
                      <a:pt x="119" y="1464"/>
                      <a:pt x="119" y="1464"/>
                    </a:cubicBezTo>
                    <a:cubicBezTo>
                      <a:pt x="119" y="1464"/>
                      <a:pt x="120" y="1465"/>
                      <a:pt x="120" y="1465"/>
                    </a:cubicBezTo>
                    <a:cubicBezTo>
                      <a:pt x="120" y="1465"/>
                      <a:pt x="125" y="1471"/>
                      <a:pt x="125" y="1471"/>
                    </a:cubicBezTo>
                    <a:cubicBezTo>
                      <a:pt x="125" y="1471"/>
                      <a:pt x="125" y="1471"/>
                      <a:pt x="125" y="1471"/>
                    </a:cubicBezTo>
                    <a:cubicBezTo>
                      <a:pt x="125" y="1471"/>
                      <a:pt x="131" y="1474"/>
                      <a:pt x="131" y="1474"/>
                    </a:cubicBezTo>
                    <a:cubicBezTo>
                      <a:pt x="131" y="1474"/>
                      <a:pt x="131" y="1474"/>
                      <a:pt x="131" y="1474"/>
                    </a:cubicBezTo>
                    <a:cubicBezTo>
                      <a:pt x="131" y="1474"/>
                      <a:pt x="136" y="1477"/>
                      <a:pt x="136" y="1477"/>
                    </a:cubicBezTo>
                    <a:cubicBezTo>
                      <a:pt x="136" y="1477"/>
                      <a:pt x="137" y="1478"/>
                      <a:pt x="137" y="1478"/>
                    </a:cubicBezTo>
                    <a:cubicBezTo>
                      <a:pt x="137" y="1478"/>
                      <a:pt x="142" y="1481"/>
                      <a:pt x="142" y="1481"/>
                    </a:cubicBezTo>
                    <a:cubicBezTo>
                      <a:pt x="142" y="1481"/>
                      <a:pt x="143" y="1481"/>
                      <a:pt x="143" y="1481"/>
                    </a:cubicBezTo>
                    <a:cubicBezTo>
                      <a:pt x="143" y="1481"/>
                      <a:pt x="146" y="1483"/>
                      <a:pt x="146" y="1483"/>
                    </a:cubicBezTo>
                    <a:cubicBezTo>
                      <a:pt x="146" y="1483"/>
                      <a:pt x="148" y="1482"/>
                      <a:pt x="148" y="1482"/>
                    </a:cubicBezTo>
                    <a:cubicBezTo>
                      <a:pt x="148" y="1482"/>
                      <a:pt x="153" y="1484"/>
                      <a:pt x="153" y="1484"/>
                    </a:cubicBezTo>
                    <a:cubicBezTo>
                      <a:pt x="153" y="1484"/>
                      <a:pt x="154" y="1485"/>
                      <a:pt x="154" y="1485"/>
                    </a:cubicBezTo>
                    <a:cubicBezTo>
                      <a:pt x="154" y="1485"/>
                      <a:pt x="159" y="1487"/>
                      <a:pt x="159" y="1487"/>
                    </a:cubicBezTo>
                    <a:cubicBezTo>
                      <a:pt x="159" y="1487"/>
                      <a:pt x="162" y="1486"/>
                      <a:pt x="162" y="1486"/>
                    </a:cubicBezTo>
                    <a:cubicBezTo>
                      <a:pt x="162" y="1486"/>
                      <a:pt x="165" y="1487"/>
                      <a:pt x="165" y="1487"/>
                    </a:cubicBezTo>
                    <a:cubicBezTo>
                      <a:pt x="165" y="1487"/>
                      <a:pt x="165" y="1487"/>
                      <a:pt x="165" y="1487"/>
                    </a:cubicBezTo>
                    <a:cubicBezTo>
                      <a:pt x="165" y="1487"/>
                      <a:pt x="171" y="1489"/>
                      <a:pt x="171" y="1489"/>
                    </a:cubicBezTo>
                    <a:cubicBezTo>
                      <a:pt x="171" y="1489"/>
                      <a:pt x="171" y="1489"/>
                      <a:pt x="171" y="1489"/>
                    </a:cubicBezTo>
                    <a:cubicBezTo>
                      <a:pt x="171" y="1489"/>
                      <a:pt x="175" y="1488"/>
                      <a:pt x="175" y="1488"/>
                    </a:cubicBezTo>
                    <a:cubicBezTo>
                      <a:pt x="175" y="1488"/>
                      <a:pt x="176" y="1488"/>
                      <a:pt x="176" y="1488"/>
                    </a:cubicBezTo>
                    <a:cubicBezTo>
                      <a:pt x="176" y="1488"/>
                      <a:pt x="182" y="1490"/>
                      <a:pt x="182" y="1490"/>
                    </a:cubicBezTo>
                    <a:cubicBezTo>
                      <a:pt x="182" y="1490"/>
                      <a:pt x="182" y="1490"/>
                      <a:pt x="182" y="1490"/>
                    </a:cubicBezTo>
                    <a:cubicBezTo>
                      <a:pt x="182" y="1490"/>
                      <a:pt x="186" y="1491"/>
                      <a:pt x="186" y="1491"/>
                    </a:cubicBezTo>
                    <a:cubicBezTo>
                      <a:pt x="186" y="1491"/>
                      <a:pt x="190" y="1490"/>
                      <a:pt x="190" y="1490"/>
                    </a:cubicBezTo>
                    <a:cubicBezTo>
                      <a:pt x="190" y="1490"/>
                      <a:pt x="193" y="1491"/>
                      <a:pt x="193" y="1491"/>
                    </a:cubicBezTo>
                    <a:cubicBezTo>
                      <a:pt x="193" y="1491"/>
                      <a:pt x="194" y="1491"/>
                      <a:pt x="194" y="1491"/>
                    </a:cubicBezTo>
                    <a:cubicBezTo>
                      <a:pt x="194" y="1491"/>
                      <a:pt x="198" y="1492"/>
                      <a:pt x="198" y="1492"/>
                    </a:cubicBezTo>
                    <a:cubicBezTo>
                      <a:pt x="198" y="1492"/>
                      <a:pt x="200" y="1492"/>
                      <a:pt x="200" y="1492"/>
                    </a:cubicBezTo>
                    <a:cubicBezTo>
                      <a:pt x="200" y="1492"/>
                      <a:pt x="204" y="1491"/>
                      <a:pt x="204" y="1491"/>
                    </a:cubicBezTo>
                    <a:cubicBezTo>
                      <a:pt x="204" y="1491"/>
                      <a:pt x="205" y="1492"/>
                      <a:pt x="205" y="1492"/>
                    </a:cubicBezTo>
                    <a:cubicBezTo>
                      <a:pt x="205" y="1492"/>
                      <a:pt x="210" y="1493"/>
                      <a:pt x="210" y="1493"/>
                    </a:cubicBezTo>
                    <a:cubicBezTo>
                      <a:pt x="210" y="1493"/>
                      <a:pt x="211" y="1493"/>
                      <a:pt x="211" y="1493"/>
                    </a:cubicBezTo>
                    <a:cubicBezTo>
                      <a:pt x="211" y="1493"/>
                      <a:pt x="215" y="1493"/>
                      <a:pt x="215" y="1493"/>
                    </a:cubicBezTo>
                    <a:cubicBezTo>
                      <a:pt x="215" y="1493"/>
                      <a:pt x="217" y="1493"/>
                      <a:pt x="217" y="1493"/>
                    </a:cubicBezTo>
                    <a:cubicBezTo>
                      <a:pt x="217" y="1493"/>
                      <a:pt x="221" y="1494"/>
                      <a:pt x="221" y="1494"/>
                    </a:cubicBezTo>
                    <a:cubicBezTo>
                      <a:pt x="221" y="1494"/>
                      <a:pt x="222" y="1494"/>
                      <a:pt x="222" y="1494"/>
                    </a:cubicBezTo>
                    <a:cubicBezTo>
                      <a:pt x="222" y="1494"/>
                      <a:pt x="224" y="1494"/>
                      <a:pt x="224" y="1494"/>
                    </a:cubicBezTo>
                    <a:cubicBezTo>
                      <a:pt x="224" y="1494"/>
                      <a:pt x="227" y="1494"/>
                      <a:pt x="227" y="1494"/>
                    </a:cubicBezTo>
                    <a:cubicBezTo>
                      <a:pt x="227" y="1494"/>
                      <a:pt x="231" y="1494"/>
                      <a:pt x="231" y="1494"/>
                    </a:cubicBezTo>
                    <a:cubicBezTo>
                      <a:pt x="231" y="1494"/>
                      <a:pt x="236" y="1494"/>
                      <a:pt x="236" y="1494"/>
                    </a:cubicBezTo>
                    <a:cubicBezTo>
                      <a:pt x="236" y="1494"/>
                      <a:pt x="238" y="1494"/>
                      <a:pt x="238" y="1494"/>
                    </a:cubicBezTo>
                    <a:cubicBezTo>
                      <a:pt x="238" y="1494"/>
                      <a:pt x="239" y="1494"/>
                      <a:pt x="239" y="1494"/>
                    </a:cubicBezTo>
                    <a:cubicBezTo>
                      <a:pt x="239" y="1494"/>
                      <a:pt x="243" y="1495"/>
                      <a:pt x="243" y="1495"/>
                    </a:cubicBezTo>
                    <a:cubicBezTo>
                      <a:pt x="243" y="1495"/>
                      <a:pt x="245" y="1494"/>
                      <a:pt x="245" y="1494"/>
                    </a:cubicBezTo>
                    <a:cubicBezTo>
                      <a:pt x="245" y="1494"/>
                      <a:pt x="246" y="1494"/>
                      <a:pt x="246" y="1494"/>
                    </a:cubicBezTo>
                    <a:cubicBezTo>
                      <a:pt x="246" y="1494"/>
                      <a:pt x="251" y="1494"/>
                      <a:pt x="251" y="1494"/>
                    </a:cubicBezTo>
                    <a:cubicBezTo>
                      <a:pt x="251" y="1494"/>
                      <a:pt x="255" y="1495"/>
                      <a:pt x="255" y="1495"/>
                    </a:cubicBezTo>
                    <a:cubicBezTo>
                      <a:pt x="255" y="1495"/>
                      <a:pt x="255" y="1495"/>
                      <a:pt x="255" y="1495"/>
                    </a:cubicBezTo>
                    <a:cubicBezTo>
                      <a:pt x="255" y="1495"/>
                      <a:pt x="261" y="1495"/>
                      <a:pt x="261" y="1495"/>
                    </a:cubicBezTo>
                    <a:cubicBezTo>
                      <a:pt x="261" y="1495"/>
                      <a:pt x="263" y="1495"/>
                      <a:pt x="263" y="1495"/>
                    </a:cubicBezTo>
                    <a:cubicBezTo>
                      <a:pt x="263" y="1495"/>
                      <a:pt x="265" y="1496"/>
                      <a:pt x="265" y="1496"/>
                    </a:cubicBezTo>
                    <a:cubicBezTo>
                      <a:pt x="265" y="1496"/>
                      <a:pt x="267" y="1495"/>
                      <a:pt x="267" y="1495"/>
                    </a:cubicBezTo>
                    <a:cubicBezTo>
                      <a:pt x="267" y="1495"/>
                      <a:pt x="271" y="1496"/>
                      <a:pt x="271" y="1496"/>
                    </a:cubicBezTo>
                    <a:cubicBezTo>
                      <a:pt x="271" y="1496"/>
                      <a:pt x="273" y="1495"/>
                      <a:pt x="273" y="1495"/>
                    </a:cubicBezTo>
                    <a:cubicBezTo>
                      <a:pt x="273" y="1495"/>
                      <a:pt x="278" y="1496"/>
                      <a:pt x="278" y="1496"/>
                    </a:cubicBezTo>
                    <a:cubicBezTo>
                      <a:pt x="278" y="1496"/>
                      <a:pt x="278" y="1496"/>
                      <a:pt x="278" y="1496"/>
                    </a:cubicBezTo>
                    <a:cubicBezTo>
                      <a:pt x="278" y="1496"/>
                      <a:pt x="283" y="1496"/>
                      <a:pt x="283" y="1496"/>
                    </a:cubicBezTo>
                    <a:cubicBezTo>
                      <a:pt x="283" y="1496"/>
                      <a:pt x="285" y="1496"/>
                      <a:pt x="285" y="1496"/>
                    </a:cubicBezTo>
                    <a:cubicBezTo>
                      <a:pt x="285" y="1496"/>
                      <a:pt x="289" y="1496"/>
                      <a:pt x="289" y="1496"/>
                    </a:cubicBezTo>
                    <a:cubicBezTo>
                      <a:pt x="289" y="1496"/>
                      <a:pt x="290" y="1496"/>
                      <a:pt x="290" y="1496"/>
                    </a:cubicBezTo>
                    <a:cubicBezTo>
                      <a:pt x="290" y="1496"/>
                      <a:pt x="294" y="1497"/>
                      <a:pt x="294" y="1497"/>
                    </a:cubicBezTo>
                    <a:cubicBezTo>
                      <a:pt x="294" y="1497"/>
                      <a:pt x="296" y="1497"/>
                      <a:pt x="296" y="1497"/>
                    </a:cubicBezTo>
                    <a:cubicBezTo>
                      <a:pt x="296" y="1497"/>
                      <a:pt x="301" y="1496"/>
                      <a:pt x="301" y="1496"/>
                    </a:cubicBezTo>
                    <a:cubicBezTo>
                      <a:pt x="301" y="1496"/>
                      <a:pt x="303" y="1496"/>
                      <a:pt x="303" y="1496"/>
                    </a:cubicBezTo>
                    <a:cubicBezTo>
                      <a:pt x="303" y="1496"/>
                      <a:pt x="306" y="1497"/>
                      <a:pt x="306" y="1497"/>
                    </a:cubicBezTo>
                    <a:cubicBezTo>
                      <a:pt x="306" y="1497"/>
                      <a:pt x="310" y="1497"/>
                      <a:pt x="310" y="1497"/>
                    </a:cubicBezTo>
                    <a:cubicBezTo>
                      <a:pt x="310" y="1497"/>
                      <a:pt x="312" y="1496"/>
                      <a:pt x="312" y="1496"/>
                    </a:cubicBezTo>
                    <a:cubicBezTo>
                      <a:pt x="312" y="1496"/>
                      <a:pt x="315" y="1497"/>
                      <a:pt x="315" y="1497"/>
                    </a:cubicBezTo>
                    <a:cubicBezTo>
                      <a:pt x="315" y="1497"/>
                      <a:pt x="316" y="1496"/>
                      <a:pt x="316" y="1496"/>
                    </a:cubicBezTo>
                    <a:cubicBezTo>
                      <a:pt x="316" y="1496"/>
                      <a:pt x="318" y="1496"/>
                      <a:pt x="318" y="1496"/>
                    </a:cubicBezTo>
                    <a:cubicBezTo>
                      <a:pt x="318" y="1496"/>
                      <a:pt x="320" y="1497"/>
                      <a:pt x="320" y="1497"/>
                    </a:cubicBezTo>
                    <a:cubicBezTo>
                      <a:pt x="320" y="1497"/>
                      <a:pt x="324" y="1496"/>
                      <a:pt x="324" y="1496"/>
                    </a:cubicBezTo>
                    <a:cubicBezTo>
                      <a:pt x="324" y="1496"/>
                      <a:pt x="325" y="1497"/>
                      <a:pt x="325" y="1497"/>
                    </a:cubicBezTo>
                    <a:cubicBezTo>
                      <a:pt x="325" y="1497"/>
                      <a:pt x="329" y="1496"/>
                      <a:pt x="329" y="1496"/>
                    </a:cubicBezTo>
                    <a:cubicBezTo>
                      <a:pt x="329" y="1496"/>
                      <a:pt x="331" y="1497"/>
                      <a:pt x="331" y="1497"/>
                    </a:cubicBezTo>
                    <a:cubicBezTo>
                      <a:pt x="331" y="1497"/>
                      <a:pt x="335" y="1497"/>
                      <a:pt x="335" y="1497"/>
                    </a:cubicBezTo>
                    <a:cubicBezTo>
                      <a:pt x="335" y="1497"/>
                      <a:pt x="340" y="1496"/>
                      <a:pt x="340" y="1496"/>
                    </a:cubicBezTo>
                    <a:cubicBezTo>
                      <a:pt x="340" y="1496"/>
                      <a:pt x="340" y="1496"/>
                      <a:pt x="340" y="1496"/>
                    </a:cubicBezTo>
                    <a:cubicBezTo>
                      <a:pt x="340" y="1496"/>
                      <a:pt x="345" y="1497"/>
                      <a:pt x="345" y="1497"/>
                    </a:cubicBezTo>
                    <a:cubicBezTo>
                      <a:pt x="345" y="1497"/>
                      <a:pt x="347" y="1497"/>
                      <a:pt x="347" y="1497"/>
                    </a:cubicBezTo>
                    <a:cubicBezTo>
                      <a:pt x="347" y="1497"/>
                      <a:pt x="351" y="1497"/>
                      <a:pt x="351" y="1497"/>
                    </a:cubicBezTo>
                    <a:cubicBezTo>
                      <a:pt x="351" y="1497"/>
                      <a:pt x="353" y="1497"/>
                      <a:pt x="353" y="1497"/>
                    </a:cubicBezTo>
                    <a:cubicBezTo>
                      <a:pt x="353" y="1497"/>
                      <a:pt x="357" y="1497"/>
                      <a:pt x="357" y="1497"/>
                    </a:cubicBezTo>
                    <a:cubicBezTo>
                      <a:pt x="357" y="1497"/>
                      <a:pt x="361" y="1497"/>
                      <a:pt x="361" y="1497"/>
                    </a:cubicBezTo>
                    <a:cubicBezTo>
                      <a:pt x="361" y="1497"/>
                      <a:pt x="362" y="1497"/>
                      <a:pt x="362" y="1497"/>
                    </a:cubicBezTo>
                    <a:cubicBezTo>
                      <a:pt x="362" y="1497"/>
                      <a:pt x="364" y="1497"/>
                      <a:pt x="364" y="1497"/>
                    </a:cubicBezTo>
                    <a:cubicBezTo>
                      <a:pt x="364" y="1497"/>
                      <a:pt x="369" y="1498"/>
                      <a:pt x="369" y="1498"/>
                    </a:cubicBezTo>
                    <a:cubicBezTo>
                      <a:pt x="369" y="1498"/>
                      <a:pt x="369" y="1497"/>
                      <a:pt x="369" y="1497"/>
                    </a:cubicBezTo>
                    <a:cubicBezTo>
                      <a:pt x="369" y="1497"/>
                      <a:pt x="374" y="1498"/>
                      <a:pt x="374" y="1498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3" name="Freeform 172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085850"/>
              </a:xfrm>
              <a:custGeom>
                <a:avLst/>
                <a:gdLst>
                  <a:gd name="T0" fmla="*/ 55 w 4171"/>
                  <a:gd name="T1" fmla="*/ 1833 h 1835"/>
                  <a:gd name="T2" fmla="*/ 125 w 4171"/>
                  <a:gd name="T3" fmla="*/ 1832 h 1835"/>
                  <a:gd name="T4" fmla="*/ 193 w 4171"/>
                  <a:gd name="T5" fmla="*/ 1819 h 1835"/>
                  <a:gd name="T6" fmla="*/ 257 w 4171"/>
                  <a:gd name="T7" fmla="*/ 1832 h 1835"/>
                  <a:gd name="T8" fmla="*/ 328 w 4171"/>
                  <a:gd name="T9" fmla="*/ 1831 h 1835"/>
                  <a:gd name="T10" fmla="*/ 397 w 4171"/>
                  <a:gd name="T11" fmla="*/ 1825 h 1835"/>
                  <a:gd name="T12" fmla="*/ 463 w 4171"/>
                  <a:gd name="T13" fmla="*/ 1756 h 1835"/>
                  <a:gd name="T14" fmla="*/ 532 w 4171"/>
                  <a:gd name="T15" fmla="*/ 1816 h 1835"/>
                  <a:gd name="T16" fmla="*/ 600 w 4171"/>
                  <a:gd name="T17" fmla="*/ 1832 h 1835"/>
                  <a:gd name="T18" fmla="*/ 668 w 4171"/>
                  <a:gd name="T19" fmla="*/ 1831 h 1835"/>
                  <a:gd name="T20" fmla="*/ 736 w 4171"/>
                  <a:gd name="T21" fmla="*/ 1807 h 1835"/>
                  <a:gd name="T22" fmla="*/ 804 w 4171"/>
                  <a:gd name="T23" fmla="*/ 1769 h 1835"/>
                  <a:gd name="T24" fmla="*/ 871 w 4171"/>
                  <a:gd name="T25" fmla="*/ 1829 h 1835"/>
                  <a:gd name="T26" fmla="*/ 939 w 4171"/>
                  <a:gd name="T27" fmla="*/ 1824 h 1835"/>
                  <a:gd name="T28" fmla="*/ 1007 w 4171"/>
                  <a:gd name="T29" fmla="*/ 1820 h 1835"/>
                  <a:gd name="T30" fmla="*/ 1073 w 4171"/>
                  <a:gd name="T31" fmla="*/ 1825 h 1835"/>
                  <a:gd name="T32" fmla="*/ 1140 w 4171"/>
                  <a:gd name="T33" fmla="*/ 1831 h 1835"/>
                  <a:gd name="T34" fmla="*/ 1210 w 4171"/>
                  <a:gd name="T35" fmla="*/ 1832 h 1835"/>
                  <a:gd name="T36" fmla="*/ 1279 w 4171"/>
                  <a:gd name="T37" fmla="*/ 1831 h 1835"/>
                  <a:gd name="T38" fmla="*/ 1345 w 4171"/>
                  <a:gd name="T39" fmla="*/ 1833 h 1835"/>
                  <a:gd name="T40" fmla="*/ 1414 w 4171"/>
                  <a:gd name="T41" fmla="*/ 1833 h 1835"/>
                  <a:gd name="T42" fmla="*/ 1481 w 4171"/>
                  <a:gd name="T43" fmla="*/ 1833 h 1835"/>
                  <a:gd name="T44" fmla="*/ 1548 w 4171"/>
                  <a:gd name="T45" fmla="*/ 1833 h 1835"/>
                  <a:gd name="T46" fmla="*/ 1615 w 4171"/>
                  <a:gd name="T47" fmla="*/ 1833 h 1835"/>
                  <a:gd name="T48" fmla="*/ 1685 w 4171"/>
                  <a:gd name="T49" fmla="*/ 1834 h 1835"/>
                  <a:gd name="T50" fmla="*/ 1751 w 4171"/>
                  <a:gd name="T51" fmla="*/ 1833 h 1835"/>
                  <a:gd name="T52" fmla="*/ 1821 w 4171"/>
                  <a:gd name="T53" fmla="*/ 1833 h 1835"/>
                  <a:gd name="T54" fmla="*/ 1888 w 4171"/>
                  <a:gd name="T55" fmla="*/ 1833 h 1835"/>
                  <a:gd name="T56" fmla="*/ 1957 w 4171"/>
                  <a:gd name="T57" fmla="*/ 1825 h 1835"/>
                  <a:gd name="T58" fmla="*/ 2025 w 4171"/>
                  <a:gd name="T59" fmla="*/ 1831 h 1835"/>
                  <a:gd name="T60" fmla="*/ 2093 w 4171"/>
                  <a:gd name="T61" fmla="*/ 1833 h 1835"/>
                  <a:gd name="T62" fmla="*/ 2161 w 4171"/>
                  <a:gd name="T63" fmla="*/ 1767 h 1835"/>
                  <a:gd name="T64" fmla="*/ 2228 w 4171"/>
                  <a:gd name="T65" fmla="*/ 1833 h 1835"/>
                  <a:gd name="T66" fmla="*/ 2295 w 4171"/>
                  <a:gd name="T67" fmla="*/ 1834 h 1835"/>
                  <a:gd name="T68" fmla="*/ 2364 w 4171"/>
                  <a:gd name="T69" fmla="*/ 1834 h 1835"/>
                  <a:gd name="T70" fmla="*/ 2428 w 4171"/>
                  <a:gd name="T71" fmla="*/ 1834 h 1835"/>
                  <a:gd name="T72" fmla="*/ 2500 w 4171"/>
                  <a:gd name="T73" fmla="*/ 1833 h 1835"/>
                  <a:gd name="T74" fmla="*/ 2568 w 4171"/>
                  <a:gd name="T75" fmla="*/ 1831 h 1835"/>
                  <a:gd name="T76" fmla="*/ 2636 w 4171"/>
                  <a:gd name="T77" fmla="*/ 1834 h 1835"/>
                  <a:gd name="T78" fmla="*/ 2704 w 4171"/>
                  <a:gd name="T79" fmla="*/ 1833 h 1835"/>
                  <a:gd name="T80" fmla="*/ 2770 w 4171"/>
                  <a:gd name="T81" fmla="*/ 1834 h 1835"/>
                  <a:gd name="T82" fmla="*/ 2838 w 4171"/>
                  <a:gd name="T83" fmla="*/ 1834 h 1835"/>
                  <a:gd name="T84" fmla="*/ 2908 w 4171"/>
                  <a:gd name="T85" fmla="*/ 1829 h 1835"/>
                  <a:gd name="T86" fmla="*/ 2975 w 4171"/>
                  <a:gd name="T87" fmla="*/ 1833 h 1835"/>
                  <a:gd name="T88" fmla="*/ 3043 w 4171"/>
                  <a:gd name="T89" fmla="*/ 1830 h 1835"/>
                  <a:gd name="T90" fmla="*/ 3111 w 4171"/>
                  <a:gd name="T91" fmla="*/ 1828 h 1835"/>
                  <a:gd name="T92" fmla="*/ 3177 w 4171"/>
                  <a:gd name="T93" fmla="*/ 1834 h 1835"/>
                  <a:gd name="T94" fmla="*/ 3247 w 4171"/>
                  <a:gd name="T95" fmla="*/ 1834 h 1835"/>
                  <a:gd name="T96" fmla="*/ 3315 w 4171"/>
                  <a:gd name="T97" fmla="*/ 1831 h 1835"/>
                  <a:gd name="T98" fmla="*/ 3383 w 4171"/>
                  <a:gd name="T99" fmla="*/ 1834 h 1835"/>
                  <a:gd name="T100" fmla="*/ 3451 w 4171"/>
                  <a:gd name="T101" fmla="*/ 1831 h 1835"/>
                  <a:gd name="T102" fmla="*/ 3516 w 4171"/>
                  <a:gd name="T103" fmla="*/ 1833 h 1835"/>
                  <a:gd name="T104" fmla="*/ 3586 w 4171"/>
                  <a:gd name="T105" fmla="*/ 1832 h 1835"/>
                  <a:gd name="T106" fmla="*/ 3654 w 4171"/>
                  <a:gd name="T107" fmla="*/ 1824 h 1835"/>
                  <a:gd name="T108" fmla="*/ 3722 w 4171"/>
                  <a:gd name="T109" fmla="*/ 1798 h 1835"/>
                  <a:gd name="T110" fmla="*/ 3790 w 4171"/>
                  <a:gd name="T111" fmla="*/ 1762 h 1835"/>
                  <a:gd name="T112" fmla="*/ 3858 w 4171"/>
                  <a:gd name="T113" fmla="*/ 1812 h 1835"/>
                  <a:gd name="T114" fmla="*/ 3925 w 4171"/>
                  <a:gd name="T115" fmla="*/ 1820 h 1835"/>
                  <a:gd name="T116" fmla="*/ 3993 w 4171"/>
                  <a:gd name="T117" fmla="*/ 1757 h 1835"/>
                  <a:gd name="T118" fmla="*/ 4061 w 4171"/>
                  <a:gd name="T119" fmla="*/ 1806 h 1835"/>
                  <a:gd name="T120" fmla="*/ 4129 w 4171"/>
                  <a:gd name="T121" fmla="*/ 1784 h 1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1" h="1835">
                    <a:moveTo>
                      <a:pt x="0" y="1833"/>
                    </a:moveTo>
                    <a:lnTo>
                      <a:pt x="0" y="1833"/>
                    </a:lnTo>
                    <a:cubicBezTo>
                      <a:pt x="0" y="1833"/>
                      <a:pt x="0" y="1833"/>
                      <a:pt x="0" y="1833"/>
                    </a:cubicBezTo>
                    <a:cubicBezTo>
                      <a:pt x="0" y="1833"/>
                      <a:pt x="1" y="1833"/>
                      <a:pt x="1" y="1833"/>
                    </a:cubicBezTo>
                    <a:cubicBezTo>
                      <a:pt x="1" y="1833"/>
                      <a:pt x="4" y="1833"/>
                      <a:pt x="4" y="1833"/>
                    </a:cubicBezTo>
                    <a:cubicBezTo>
                      <a:pt x="4" y="1833"/>
                      <a:pt x="6" y="1833"/>
                      <a:pt x="6" y="1833"/>
                    </a:cubicBezTo>
                    <a:cubicBezTo>
                      <a:pt x="6" y="1833"/>
                      <a:pt x="9" y="1833"/>
                      <a:pt x="9" y="1833"/>
                    </a:cubicBezTo>
                    <a:cubicBezTo>
                      <a:pt x="9" y="1833"/>
                      <a:pt x="12" y="1833"/>
                      <a:pt x="12" y="1833"/>
                    </a:cubicBezTo>
                    <a:cubicBezTo>
                      <a:pt x="12" y="1833"/>
                      <a:pt x="13" y="1833"/>
                      <a:pt x="13" y="1833"/>
                    </a:cubicBezTo>
                    <a:cubicBezTo>
                      <a:pt x="13" y="1833"/>
                      <a:pt x="16" y="1833"/>
                      <a:pt x="16" y="1833"/>
                    </a:cubicBezTo>
                    <a:cubicBezTo>
                      <a:pt x="16" y="1833"/>
                      <a:pt x="20" y="1833"/>
                      <a:pt x="20" y="1833"/>
                    </a:cubicBezTo>
                    <a:cubicBezTo>
                      <a:pt x="20" y="1833"/>
                      <a:pt x="21" y="1833"/>
                      <a:pt x="21" y="1833"/>
                    </a:cubicBezTo>
                    <a:cubicBezTo>
                      <a:pt x="21" y="1833"/>
                      <a:pt x="26" y="1833"/>
                      <a:pt x="26" y="1833"/>
                    </a:cubicBezTo>
                    <a:cubicBezTo>
                      <a:pt x="26" y="1833"/>
                      <a:pt x="28" y="1833"/>
                      <a:pt x="28" y="1833"/>
                    </a:cubicBezTo>
                    <a:cubicBezTo>
                      <a:pt x="28" y="1833"/>
                      <a:pt x="32" y="1833"/>
                      <a:pt x="32" y="1833"/>
                    </a:cubicBezTo>
                    <a:cubicBezTo>
                      <a:pt x="32" y="1833"/>
                      <a:pt x="34" y="1833"/>
                      <a:pt x="34" y="1833"/>
                    </a:cubicBezTo>
                    <a:cubicBezTo>
                      <a:pt x="34" y="1833"/>
                      <a:pt x="35" y="1833"/>
                      <a:pt x="35" y="1833"/>
                    </a:cubicBezTo>
                    <a:cubicBezTo>
                      <a:pt x="35" y="1833"/>
                      <a:pt x="38" y="1833"/>
                      <a:pt x="38" y="1833"/>
                    </a:cubicBezTo>
                    <a:cubicBezTo>
                      <a:pt x="38" y="1833"/>
                      <a:pt x="43" y="1833"/>
                      <a:pt x="43" y="1833"/>
                    </a:cubicBezTo>
                    <a:cubicBezTo>
                      <a:pt x="43" y="1833"/>
                      <a:pt x="44" y="1833"/>
                      <a:pt x="44" y="1833"/>
                    </a:cubicBezTo>
                    <a:cubicBezTo>
                      <a:pt x="44" y="1833"/>
                      <a:pt x="47" y="1833"/>
                      <a:pt x="47" y="1833"/>
                    </a:cubicBezTo>
                    <a:cubicBezTo>
                      <a:pt x="47" y="1833"/>
                      <a:pt x="50" y="1833"/>
                      <a:pt x="50" y="1833"/>
                    </a:cubicBezTo>
                    <a:cubicBezTo>
                      <a:pt x="50" y="1833"/>
                      <a:pt x="55" y="1833"/>
                      <a:pt x="55" y="1833"/>
                    </a:cubicBezTo>
                    <a:cubicBezTo>
                      <a:pt x="55" y="1833"/>
                      <a:pt x="55" y="1833"/>
                      <a:pt x="55" y="1833"/>
                    </a:cubicBezTo>
                    <a:cubicBezTo>
                      <a:pt x="55" y="1833"/>
                      <a:pt x="60" y="1833"/>
                      <a:pt x="60" y="1833"/>
                    </a:cubicBezTo>
                    <a:cubicBezTo>
                      <a:pt x="60" y="1833"/>
                      <a:pt x="63" y="1833"/>
                      <a:pt x="63" y="1833"/>
                    </a:cubicBezTo>
                    <a:cubicBezTo>
                      <a:pt x="63" y="1833"/>
                      <a:pt x="64" y="1833"/>
                      <a:pt x="64" y="1833"/>
                    </a:cubicBezTo>
                    <a:cubicBezTo>
                      <a:pt x="64" y="1833"/>
                      <a:pt x="65" y="1832"/>
                      <a:pt x="65" y="1832"/>
                    </a:cubicBezTo>
                    <a:cubicBezTo>
                      <a:pt x="65" y="1832"/>
                      <a:pt x="69" y="1833"/>
                      <a:pt x="69" y="1833"/>
                    </a:cubicBezTo>
                    <a:cubicBezTo>
                      <a:pt x="69" y="1833"/>
                      <a:pt x="74" y="1833"/>
                      <a:pt x="74" y="1833"/>
                    </a:cubicBezTo>
                    <a:cubicBezTo>
                      <a:pt x="74" y="1833"/>
                      <a:pt x="74" y="1833"/>
                      <a:pt x="74" y="1833"/>
                    </a:cubicBezTo>
                    <a:cubicBezTo>
                      <a:pt x="74" y="1833"/>
                      <a:pt x="77" y="1832"/>
                      <a:pt x="77" y="1832"/>
                    </a:cubicBezTo>
                    <a:cubicBezTo>
                      <a:pt x="77" y="1832"/>
                      <a:pt x="82" y="1833"/>
                      <a:pt x="82" y="1833"/>
                    </a:cubicBezTo>
                    <a:cubicBezTo>
                      <a:pt x="82" y="1833"/>
                      <a:pt x="83" y="1833"/>
                      <a:pt x="83" y="1833"/>
                    </a:cubicBezTo>
                    <a:cubicBezTo>
                      <a:pt x="83" y="1833"/>
                      <a:pt x="89" y="1833"/>
                      <a:pt x="89" y="1833"/>
                    </a:cubicBezTo>
                    <a:cubicBezTo>
                      <a:pt x="89" y="1833"/>
                      <a:pt x="91" y="1833"/>
                      <a:pt x="91" y="1833"/>
                    </a:cubicBezTo>
                    <a:cubicBezTo>
                      <a:pt x="91" y="1833"/>
                      <a:pt x="93" y="1832"/>
                      <a:pt x="93" y="1832"/>
                    </a:cubicBezTo>
                    <a:cubicBezTo>
                      <a:pt x="93" y="1832"/>
                      <a:pt x="96" y="1833"/>
                      <a:pt x="96" y="1833"/>
                    </a:cubicBezTo>
                    <a:cubicBezTo>
                      <a:pt x="96" y="1833"/>
                      <a:pt x="97" y="1832"/>
                      <a:pt x="97" y="1832"/>
                    </a:cubicBezTo>
                    <a:cubicBezTo>
                      <a:pt x="97" y="1832"/>
                      <a:pt x="101" y="1833"/>
                      <a:pt x="101" y="1833"/>
                    </a:cubicBezTo>
                    <a:cubicBezTo>
                      <a:pt x="101" y="1833"/>
                      <a:pt x="106" y="1833"/>
                      <a:pt x="106" y="1833"/>
                    </a:cubicBezTo>
                    <a:cubicBezTo>
                      <a:pt x="106" y="1833"/>
                      <a:pt x="108" y="1832"/>
                      <a:pt x="108" y="1832"/>
                    </a:cubicBezTo>
                    <a:cubicBezTo>
                      <a:pt x="108" y="1832"/>
                      <a:pt x="111" y="1833"/>
                      <a:pt x="111" y="1833"/>
                    </a:cubicBezTo>
                    <a:cubicBezTo>
                      <a:pt x="111" y="1833"/>
                      <a:pt x="113" y="1832"/>
                      <a:pt x="113" y="1832"/>
                    </a:cubicBezTo>
                    <a:cubicBezTo>
                      <a:pt x="113" y="1832"/>
                      <a:pt x="114" y="1832"/>
                      <a:pt x="114" y="1832"/>
                    </a:cubicBezTo>
                    <a:cubicBezTo>
                      <a:pt x="114" y="1832"/>
                      <a:pt x="118" y="1832"/>
                      <a:pt x="118" y="1832"/>
                    </a:cubicBezTo>
                    <a:cubicBezTo>
                      <a:pt x="118" y="1832"/>
                      <a:pt x="121" y="1832"/>
                      <a:pt x="121" y="1832"/>
                    </a:cubicBezTo>
                    <a:cubicBezTo>
                      <a:pt x="121" y="1832"/>
                      <a:pt x="125" y="1832"/>
                      <a:pt x="125" y="1832"/>
                    </a:cubicBezTo>
                    <a:cubicBezTo>
                      <a:pt x="125" y="1832"/>
                      <a:pt x="128" y="1832"/>
                      <a:pt x="128" y="1832"/>
                    </a:cubicBezTo>
                    <a:cubicBezTo>
                      <a:pt x="128" y="1832"/>
                      <a:pt x="131" y="1832"/>
                      <a:pt x="131" y="1832"/>
                    </a:cubicBezTo>
                    <a:cubicBezTo>
                      <a:pt x="131" y="1832"/>
                      <a:pt x="135" y="1832"/>
                      <a:pt x="135" y="1832"/>
                    </a:cubicBezTo>
                    <a:cubicBezTo>
                      <a:pt x="135" y="1832"/>
                      <a:pt x="136" y="1831"/>
                      <a:pt x="136" y="1831"/>
                    </a:cubicBezTo>
                    <a:cubicBezTo>
                      <a:pt x="136" y="1831"/>
                      <a:pt x="138" y="1832"/>
                      <a:pt x="138" y="1832"/>
                    </a:cubicBezTo>
                    <a:cubicBezTo>
                      <a:pt x="138" y="1832"/>
                      <a:pt x="142" y="1831"/>
                      <a:pt x="142" y="1831"/>
                    </a:cubicBezTo>
                    <a:cubicBezTo>
                      <a:pt x="142" y="1831"/>
                      <a:pt x="142" y="1831"/>
                      <a:pt x="142" y="1831"/>
                    </a:cubicBezTo>
                    <a:cubicBezTo>
                      <a:pt x="142" y="1831"/>
                      <a:pt x="147" y="1830"/>
                      <a:pt x="147" y="1830"/>
                    </a:cubicBezTo>
                    <a:cubicBezTo>
                      <a:pt x="147" y="1830"/>
                      <a:pt x="148" y="1830"/>
                      <a:pt x="148" y="1830"/>
                    </a:cubicBezTo>
                    <a:cubicBezTo>
                      <a:pt x="148" y="1830"/>
                      <a:pt x="153" y="1830"/>
                      <a:pt x="153" y="1830"/>
                    </a:cubicBezTo>
                    <a:cubicBezTo>
                      <a:pt x="153" y="1830"/>
                      <a:pt x="154" y="1830"/>
                      <a:pt x="154" y="1830"/>
                    </a:cubicBezTo>
                    <a:cubicBezTo>
                      <a:pt x="154" y="1830"/>
                      <a:pt x="159" y="1829"/>
                      <a:pt x="159" y="1829"/>
                    </a:cubicBezTo>
                    <a:cubicBezTo>
                      <a:pt x="159" y="1829"/>
                      <a:pt x="160" y="1829"/>
                      <a:pt x="160" y="1829"/>
                    </a:cubicBezTo>
                    <a:cubicBezTo>
                      <a:pt x="160" y="1829"/>
                      <a:pt x="163" y="1829"/>
                      <a:pt x="163" y="1829"/>
                    </a:cubicBezTo>
                    <a:cubicBezTo>
                      <a:pt x="163" y="1829"/>
                      <a:pt x="165" y="1829"/>
                      <a:pt x="165" y="1829"/>
                    </a:cubicBezTo>
                    <a:cubicBezTo>
                      <a:pt x="165" y="1829"/>
                      <a:pt x="170" y="1829"/>
                      <a:pt x="170" y="1829"/>
                    </a:cubicBezTo>
                    <a:cubicBezTo>
                      <a:pt x="170" y="1829"/>
                      <a:pt x="171" y="1829"/>
                      <a:pt x="171" y="1829"/>
                    </a:cubicBezTo>
                    <a:cubicBezTo>
                      <a:pt x="171" y="1829"/>
                      <a:pt x="176" y="1827"/>
                      <a:pt x="176" y="1827"/>
                    </a:cubicBezTo>
                    <a:cubicBezTo>
                      <a:pt x="176" y="1827"/>
                      <a:pt x="176" y="1827"/>
                      <a:pt x="176" y="1827"/>
                    </a:cubicBezTo>
                    <a:cubicBezTo>
                      <a:pt x="176" y="1827"/>
                      <a:pt x="182" y="1816"/>
                      <a:pt x="182" y="1816"/>
                    </a:cubicBezTo>
                    <a:cubicBezTo>
                      <a:pt x="182" y="1816"/>
                      <a:pt x="183" y="1814"/>
                      <a:pt x="183" y="1814"/>
                    </a:cubicBezTo>
                    <a:cubicBezTo>
                      <a:pt x="183" y="1814"/>
                      <a:pt x="187" y="1823"/>
                      <a:pt x="187" y="1823"/>
                    </a:cubicBezTo>
                    <a:cubicBezTo>
                      <a:pt x="187" y="1823"/>
                      <a:pt x="189" y="1824"/>
                      <a:pt x="189" y="1824"/>
                    </a:cubicBezTo>
                    <a:cubicBezTo>
                      <a:pt x="189" y="1824"/>
                      <a:pt x="193" y="1819"/>
                      <a:pt x="193" y="1819"/>
                    </a:cubicBezTo>
                    <a:cubicBezTo>
                      <a:pt x="193" y="1819"/>
                      <a:pt x="193" y="1818"/>
                      <a:pt x="193" y="1818"/>
                    </a:cubicBezTo>
                    <a:cubicBezTo>
                      <a:pt x="193" y="1818"/>
                      <a:pt x="198" y="1793"/>
                      <a:pt x="198" y="1793"/>
                    </a:cubicBezTo>
                    <a:cubicBezTo>
                      <a:pt x="198" y="1793"/>
                      <a:pt x="199" y="1797"/>
                      <a:pt x="199" y="1797"/>
                    </a:cubicBezTo>
                    <a:cubicBezTo>
                      <a:pt x="199" y="1797"/>
                      <a:pt x="204" y="1822"/>
                      <a:pt x="204" y="1822"/>
                    </a:cubicBezTo>
                    <a:cubicBezTo>
                      <a:pt x="204" y="1822"/>
                      <a:pt x="206" y="1823"/>
                      <a:pt x="206" y="1823"/>
                    </a:cubicBezTo>
                    <a:cubicBezTo>
                      <a:pt x="206" y="1823"/>
                      <a:pt x="210" y="1814"/>
                      <a:pt x="210" y="1814"/>
                    </a:cubicBezTo>
                    <a:cubicBezTo>
                      <a:pt x="210" y="1814"/>
                      <a:pt x="212" y="1804"/>
                      <a:pt x="212" y="1804"/>
                    </a:cubicBezTo>
                    <a:cubicBezTo>
                      <a:pt x="212" y="1804"/>
                      <a:pt x="216" y="1819"/>
                      <a:pt x="216" y="1819"/>
                    </a:cubicBezTo>
                    <a:cubicBezTo>
                      <a:pt x="216" y="1819"/>
                      <a:pt x="216" y="1820"/>
                      <a:pt x="216" y="1820"/>
                    </a:cubicBezTo>
                    <a:cubicBezTo>
                      <a:pt x="216" y="1820"/>
                      <a:pt x="221" y="1828"/>
                      <a:pt x="221" y="1828"/>
                    </a:cubicBezTo>
                    <a:cubicBezTo>
                      <a:pt x="221" y="1828"/>
                      <a:pt x="223" y="1829"/>
                      <a:pt x="223" y="1829"/>
                    </a:cubicBezTo>
                    <a:cubicBezTo>
                      <a:pt x="223" y="1829"/>
                      <a:pt x="227" y="1826"/>
                      <a:pt x="227" y="1826"/>
                    </a:cubicBezTo>
                    <a:cubicBezTo>
                      <a:pt x="227" y="1826"/>
                      <a:pt x="227" y="1827"/>
                      <a:pt x="227" y="1827"/>
                    </a:cubicBezTo>
                    <a:cubicBezTo>
                      <a:pt x="227" y="1827"/>
                      <a:pt x="233" y="1831"/>
                      <a:pt x="233" y="1831"/>
                    </a:cubicBezTo>
                    <a:cubicBezTo>
                      <a:pt x="233" y="1831"/>
                      <a:pt x="233" y="1831"/>
                      <a:pt x="233" y="1831"/>
                    </a:cubicBezTo>
                    <a:cubicBezTo>
                      <a:pt x="233" y="1831"/>
                      <a:pt x="238" y="1832"/>
                      <a:pt x="238" y="1832"/>
                    </a:cubicBezTo>
                    <a:cubicBezTo>
                      <a:pt x="238" y="1832"/>
                      <a:pt x="238" y="1831"/>
                      <a:pt x="238" y="1831"/>
                    </a:cubicBezTo>
                    <a:cubicBezTo>
                      <a:pt x="238" y="1831"/>
                      <a:pt x="242" y="1832"/>
                      <a:pt x="242" y="1832"/>
                    </a:cubicBezTo>
                    <a:cubicBezTo>
                      <a:pt x="242" y="1832"/>
                      <a:pt x="244" y="1832"/>
                      <a:pt x="244" y="1832"/>
                    </a:cubicBezTo>
                    <a:cubicBezTo>
                      <a:pt x="244" y="1832"/>
                      <a:pt x="248" y="1832"/>
                      <a:pt x="248" y="1832"/>
                    </a:cubicBezTo>
                    <a:cubicBezTo>
                      <a:pt x="248" y="1832"/>
                      <a:pt x="251" y="1832"/>
                      <a:pt x="251" y="1832"/>
                    </a:cubicBezTo>
                    <a:cubicBezTo>
                      <a:pt x="251" y="1832"/>
                      <a:pt x="255" y="1832"/>
                      <a:pt x="255" y="1832"/>
                    </a:cubicBezTo>
                    <a:cubicBezTo>
                      <a:pt x="255" y="1832"/>
                      <a:pt x="256" y="1832"/>
                      <a:pt x="256" y="1832"/>
                    </a:cubicBezTo>
                    <a:cubicBezTo>
                      <a:pt x="256" y="1832"/>
                      <a:pt x="257" y="1832"/>
                      <a:pt x="257" y="1832"/>
                    </a:cubicBezTo>
                    <a:cubicBezTo>
                      <a:pt x="257" y="1832"/>
                      <a:pt x="261" y="1832"/>
                      <a:pt x="261" y="1832"/>
                    </a:cubicBezTo>
                    <a:cubicBezTo>
                      <a:pt x="261" y="1832"/>
                      <a:pt x="266" y="1832"/>
                      <a:pt x="266" y="1832"/>
                    </a:cubicBezTo>
                    <a:cubicBezTo>
                      <a:pt x="266" y="1832"/>
                      <a:pt x="267" y="1832"/>
                      <a:pt x="267" y="1832"/>
                    </a:cubicBezTo>
                    <a:cubicBezTo>
                      <a:pt x="267" y="1832"/>
                      <a:pt x="271" y="1832"/>
                      <a:pt x="271" y="1832"/>
                    </a:cubicBezTo>
                    <a:cubicBezTo>
                      <a:pt x="271" y="1832"/>
                      <a:pt x="272" y="1832"/>
                      <a:pt x="272" y="1832"/>
                    </a:cubicBezTo>
                    <a:cubicBezTo>
                      <a:pt x="272" y="1832"/>
                      <a:pt x="276" y="1832"/>
                      <a:pt x="276" y="1832"/>
                    </a:cubicBezTo>
                    <a:cubicBezTo>
                      <a:pt x="276" y="1832"/>
                      <a:pt x="279" y="1832"/>
                      <a:pt x="279" y="1832"/>
                    </a:cubicBezTo>
                    <a:cubicBezTo>
                      <a:pt x="279" y="1832"/>
                      <a:pt x="282" y="1833"/>
                      <a:pt x="282" y="1833"/>
                    </a:cubicBezTo>
                    <a:cubicBezTo>
                      <a:pt x="282" y="1833"/>
                      <a:pt x="286" y="1832"/>
                      <a:pt x="286" y="1832"/>
                    </a:cubicBezTo>
                    <a:cubicBezTo>
                      <a:pt x="286" y="1832"/>
                      <a:pt x="288" y="1832"/>
                      <a:pt x="288" y="1832"/>
                    </a:cubicBezTo>
                    <a:cubicBezTo>
                      <a:pt x="288" y="1832"/>
                      <a:pt x="291" y="1832"/>
                      <a:pt x="291" y="1832"/>
                    </a:cubicBezTo>
                    <a:cubicBezTo>
                      <a:pt x="291" y="1832"/>
                      <a:pt x="291" y="1832"/>
                      <a:pt x="291" y="1832"/>
                    </a:cubicBezTo>
                    <a:cubicBezTo>
                      <a:pt x="291" y="1832"/>
                      <a:pt x="298" y="1832"/>
                      <a:pt x="298" y="1832"/>
                    </a:cubicBezTo>
                    <a:cubicBezTo>
                      <a:pt x="298" y="1832"/>
                      <a:pt x="300" y="1832"/>
                      <a:pt x="300" y="1832"/>
                    </a:cubicBezTo>
                    <a:cubicBezTo>
                      <a:pt x="300" y="1832"/>
                      <a:pt x="303" y="1832"/>
                      <a:pt x="303" y="1832"/>
                    </a:cubicBezTo>
                    <a:cubicBezTo>
                      <a:pt x="303" y="1832"/>
                      <a:pt x="306" y="1832"/>
                      <a:pt x="306" y="1832"/>
                    </a:cubicBezTo>
                    <a:cubicBezTo>
                      <a:pt x="306" y="1832"/>
                      <a:pt x="307" y="1832"/>
                      <a:pt x="307" y="1832"/>
                    </a:cubicBezTo>
                    <a:cubicBezTo>
                      <a:pt x="307" y="1832"/>
                      <a:pt x="309" y="1832"/>
                      <a:pt x="309" y="1832"/>
                    </a:cubicBezTo>
                    <a:cubicBezTo>
                      <a:pt x="309" y="1832"/>
                      <a:pt x="315" y="1832"/>
                      <a:pt x="315" y="1832"/>
                    </a:cubicBezTo>
                    <a:cubicBezTo>
                      <a:pt x="315" y="1832"/>
                      <a:pt x="316" y="1832"/>
                      <a:pt x="316" y="1832"/>
                    </a:cubicBezTo>
                    <a:cubicBezTo>
                      <a:pt x="316" y="1832"/>
                      <a:pt x="320" y="1832"/>
                      <a:pt x="320" y="1832"/>
                    </a:cubicBezTo>
                    <a:cubicBezTo>
                      <a:pt x="320" y="1832"/>
                      <a:pt x="323" y="1831"/>
                      <a:pt x="323" y="1831"/>
                    </a:cubicBezTo>
                    <a:cubicBezTo>
                      <a:pt x="323" y="1831"/>
                      <a:pt x="326" y="1831"/>
                      <a:pt x="326" y="1831"/>
                    </a:cubicBezTo>
                    <a:cubicBezTo>
                      <a:pt x="326" y="1831"/>
                      <a:pt x="328" y="1831"/>
                      <a:pt x="328" y="1831"/>
                    </a:cubicBezTo>
                    <a:cubicBezTo>
                      <a:pt x="328" y="1831"/>
                      <a:pt x="330" y="1831"/>
                      <a:pt x="330" y="1831"/>
                    </a:cubicBezTo>
                    <a:cubicBezTo>
                      <a:pt x="330" y="1831"/>
                      <a:pt x="331" y="1832"/>
                      <a:pt x="331" y="1832"/>
                    </a:cubicBezTo>
                    <a:cubicBezTo>
                      <a:pt x="331" y="1832"/>
                      <a:pt x="337" y="1831"/>
                      <a:pt x="337" y="1831"/>
                    </a:cubicBezTo>
                    <a:cubicBezTo>
                      <a:pt x="337" y="1831"/>
                      <a:pt x="340" y="1831"/>
                      <a:pt x="340" y="1831"/>
                    </a:cubicBezTo>
                    <a:cubicBezTo>
                      <a:pt x="340" y="1831"/>
                      <a:pt x="342" y="1831"/>
                      <a:pt x="342" y="1831"/>
                    </a:cubicBezTo>
                    <a:cubicBezTo>
                      <a:pt x="342" y="1831"/>
                      <a:pt x="343" y="1831"/>
                      <a:pt x="343" y="1831"/>
                    </a:cubicBezTo>
                    <a:cubicBezTo>
                      <a:pt x="343" y="1831"/>
                      <a:pt x="350" y="1831"/>
                      <a:pt x="350" y="1831"/>
                    </a:cubicBezTo>
                    <a:cubicBezTo>
                      <a:pt x="350" y="1831"/>
                      <a:pt x="351" y="1832"/>
                      <a:pt x="351" y="1832"/>
                    </a:cubicBezTo>
                    <a:cubicBezTo>
                      <a:pt x="351" y="1832"/>
                      <a:pt x="352" y="1831"/>
                      <a:pt x="352" y="1831"/>
                    </a:cubicBezTo>
                    <a:cubicBezTo>
                      <a:pt x="352" y="1831"/>
                      <a:pt x="356" y="1831"/>
                      <a:pt x="356" y="1831"/>
                    </a:cubicBezTo>
                    <a:cubicBezTo>
                      <a:pt x="356" y="1831"/>
                      <a:pt x="358" y="1831"/>
                      <a:pt x="358" y="1831"/>
                    </a:cubicBezTo>
                    <a:cubicBezTo>
                      <a:pt x="358" y="1831"/>
                      <a:pt x="360" y="1831"/>
                      <a:pt x="360" y="1831"/>
                    </a:cubicBezTo>
                    <a:cubicBezTo>
                      <a:pt x="360" y="1831"/>
                      <a:pt x="363" y="1831"/>
                      <a:pt x="363" y="1831"/>
                    </a:cubicBezTo>
                    <a:cubicBezTo>
                      <a:pt x="363" y="1831"/>
                      <a:pt x="365" y="1832"/>
                      <a:pt x="365" y="1832"/>
                    </a:cubicBezTo>
                    <a:cubicBezTo>
                      <a:pt x="365" y="1832"/>
                      <a:pt x="369" y="1831"/>
                      <a:pt x="369" y="1831"/>
                    </a:cubicBezTo>
                    <a:cubicBezTo>
                      <a:pt x="369" y="1831"/>
                      <a:pt x="372" y="1831"/>
                      <a:pt x="372" y="1831"/>
                    </a:cubicBezTo>
                    <a:cubicBezTo>
                      <a:pt x="372" y="1831"/>
                      <a:pt x="377" y="1831"/>
                      <a:pt x="377" y="1831"/>
                    </a:cubicBezTo>
                    <a:cubicBezTo>
                      <a:pt x="377" y="1831"/>
                      <a:pt x="379" y="1831"/>
                      <a:pt x="379" y="1831"/>
                    </a:cubicBezTo>
                    <a:cubicBezTo>
                      <a:pt x="379" y="1831"/>
                      <a:pt x="381" y="1831"/>
                      <a:pt x="381" y="1831"/>
                    </a:cubicBezTo>
                    <a:cubicBezTo>
                      <a:pt x="381" y="1831"/>
                      <a:pt x="385" y="1830"/>
                      <a:pt x="385" y="1830"/>
                    </a:cubicBezTo>
                    <a:cubicBezTo>
                      <a:pt x="385" y="1830"/>
                      <a:pt x="385" y="1830"/>
                      <a:pt x="385" y="1830"/>
                    </a:cubicBezTo>
                    <a:cubicBezTo>
                      <a:pt x="385" y="1830"/>
                      <a:pt x="391" y="1828"/>
                      <a:pt x="391" y="1828"/>
                    </a:cubicBezTo>
                    <a:cubicBezTo>
                      <a:pt x="391" y="1828"/>
                      <a:pt x="391" y="1828"/>
                      <a:pt x="391" y="1828"/>
                    </a:cubicBezTo>
                    <a:cubicBezTo>
                      <a:pt x="391" y="1828"/>
                      <a:pt x="397" y="1825"/>
                      <a:pt x="397" y="1825"/>
                    </a:cubicBezTo>
                    <a:cubicBezTo>
                      <a:pt x="397" y="1825"/>
                      <a:pt x="397" y="1825"/>
                      <a:pt x="397" y="1825"/>
                    </a:cubicBezTo>
                    <a:cubicBezTo>
                      <a:pt x="397" y="1825"/>
                      <a:pt x="402" y="1814"/>
                      <a:pt x="402" y="1814"/>
                    </a:cubicBezTo>
                    <a:cubicBezTo>
                      <a:pt x="402" y="1814"/>
                      <a:pt x="403" y="1813"/>
                      <a:pt x="403" y="1813"/>
                    </a:cubicBezTo>
                    <a:cubicBezTo>
                      <a:pt x="403" y="1813"/>
                      <a:pt x="408" y="1738"/>
                      <a:pt x="408" y="1738"/>
                    </a:cubicBezTo>
                    <a:cubicBezTo>
                      <a:pt x="408" y="1738"/>
                      <a:pt x="410" y="1713"/>
                      <a:pt x="410" y="1713"/>
                    </a:cubicBezTo>
                    <a:cubicBezTo>
                      <a:pt x="410" y="1713"/>
                      <a:pt x="414" y="1755"/>
                      <a:pt x="414" y="1755"/>
                    </a:cubicBezTo>
                    <a:cubicBezTo>
                      <a:pt x="414" y="1755"/>
                      <a:pt x="414" y="1760"/>
                      <a:pt x="414" y="1760"/>
                    </a:cubicBezTo>
                    <a:cubicBezTo>
                      <a:pt x="414" y="1760"/>
                      <a:pt x="419" y="1813"/>
                      <a:pt x="419" y="1813"/>
                    </a:cubicBezTo>
                    <a:cubicBezTo>
                      <a:pt x="419" y="1813"/>
                      <a:pt x="419" y="1813"/>
                      <a:pt x="419" y="1813"/>
                    </a:cubicBezTo>
                    <a:cubicBezTo>
                      <a:pt x="419" y="1813"/>
                      <a:pt x="425" y="1822"/>
                      <a:pt x="425" y="1822"/>
                    </a:cubicBezTo>
                    <a:cubicBezTo>
                      <a:pt x="425" y="1822"/>
                      <a:pt x="425" y="1822"/>
                      <a:pt x="425" y="1822"/>
                    </a:cubicBezTo>
                    <a:cubicBezTo>
                      <a:pt x="425" y="1822"/>
                      <a:pt x="430" y="1825"/>
                      <a:pt x="430" y="1825"/>
                    </a:cubicBezTo>
                    <a:cubicBezTo>
                      <a:pt x="430" y="1825"/>
                      <a:pt x="431" y="1825"/>
                      <a:pt x="431" y="1825"/>
                    </a:cubicBezTo>
                    <a:cubicBezTo>
                      <a:pt x="431" y="1825"/>
                      <a:pt x="436" y="1828"/>
                      <a:pt x="436" y="1828"/>
                    </a:cubicBezTo>
                    <a:cubicBezTo>
                      <a:pt x="436" y="1828"/>
                      <a:pt x="436" y="1827"/>
                      <a:pt x="436" y="1827"/>
                    </a:cubicBezTo>
                    <a:cubicBezTo>
                      <a:pt x="436" y="1827"/>
                      <a:pt x="441" y="1828"/>
                      <a:pt x="441" y="1828"/>
                    </a:cubicBezTo>
                    <a:cubicBezTo>
                      <a:pt x="441" y="1828"/>
                      <a:pt x="442" y="1828"/>
                      <a:pt x="442" y="1828"/>
                    </a:cubicBezTo>
                    <a:cubicBezTo>
                      <a:pt x="442" y="1828"/>
                      <a:pt x="447" y="1827"/>
                      <a:pt x="447" y="1827"/>
                    </a:cubicBezTo>
                    <a:cubicBezTo>
                      <a:pt x="447" y="1827"/>
                      <a:pt x="448" y="1826"/>
                      <a:pt x="448" y="1826"/>
                    </a:cubicBezTo>
                    <a:cubicBezTo>
                      <a:pt x="448" y="1826"/>
                      <a:pt x="453" y="1823"/>
                      <a:pt x="453" y="1823"/>
                    </a:cubicBezTo>
                    <a:cubicBezTo>
                      <a:pt x="453" y="1823"/>
                      <a:pt x="453" y="1823"/>
                      <a:pt x="453" y="1823"/>
                    </a:cubicBezTo>
                    <a:cubicBezTo>
                      <a:pt x="453" y="1823"/>
                      <a:pt x="459" y="1804"/>
                      <a:pt x="459" y="1804"/>
                    </a:cubicBezTo>
                    <a:cubicBezTo>
                      <a:pt x="459" y="1804"/>
                      <a:pt x="459" y="1802"/>
                      <a:pt x="459" y="1802"/>
                    </a:cubicBezTo>
                    <a:cubicBezTo>
                      <a:pt x="459" y="1802"/>
                      <a:pt x="463" y="1756"/>
                      <a:pt x="463" y="1756"/>
                    </a:cubicBezTo>
                    <a:cubicBezTo>
                      <a:pt x="463" y="1756"/>
                      <a:pt x="465" y="1775"/>
                      <a:pt x="465" y="1775"/>
                    </a:cubicBezTo>
                    <a:cubicBezTo>
                      <a:pt x="465" y="1775"/>
                      <a:pt x="470" y="1813"/>
                      <a:pt x="470" y="1813"/>
                    </a:cubicBezTo>
                    <a:cubicBezTo>
                      <a:pt x="470" y="1813"/>
                      <a:pt x="471" y="1813"/>
                      <a:pt x="471" y="1813"/>
                    </a:cubicBezTo>
                    <a:cubicBezTo>
                      <a:pt x="471" y="1813"/>
                      <a:pt x="476" y="1781"/>
                      <a:pt x="476" y="1781"/>
                    </a:cubicBezTo>
                    <a:cubicBezTo>
                      <a:pt x="476" y="1781"/>
                      <a:pt x="478" y="1763"/>
                      <a:pt x="478" y="1763"/>
                    </a:cubicBezTo>
                    <a:cubicBezTo>
                      <a:pt x="478" y="1763"/>
                      <a:pt x="481" y="1802"/>
                      <a:pt x="481" y="1802"/>
                    </a:cubicBezTo>
                    <a:cubicBezTo>
                      <a:pt x="481" y="1802"/>
                      <a:pt x="482" y="1804"/>
                      <a:pt x="482" y="1804"/>
                    </a:cubicBezTo>
                    <a:cubicBezTo>
                      <a:pt x="482" y="1804"/>
                      <a:pt x="487" y="1825"/>
                      <a:pt x="487" y="1825"/>
                    </a:cubicBezTo>
                    <a:cubicBezTo>
                      <a:pt x="487" y="1825"/>
                      <a:pt x="487" y="1825"/>
                      <a:pt x="487" y="1825"/>
                    </a:cubicBezTo>
                    <a:cubicBezTo>
                      <a:pt x="487" y="1825"/>
                      <a:pt x="493" y="1828"/>
                      <a:pt x="493" y="1828"/>
                    </a:cubicBezTo>
                    <a:cubicBezTo>
                      <a:pt x="493" y="1828"/>
                      <a:pt x="493" y="1828"/>
                      <a:pt x="493" y="1828"/>
                    </a:cubicBezTo>
                    <a:cubicBezTo>
                      <a:pt x="493" y="1828"/>
                      <a:pt x="498" y="1829"/>
                      <a:pt x="498" y="1829"/>
                    </a:cubicBezTo>
                    <a:cubicBezTo>
                      <a:pt x="498" y="1829"/>
                      <a:pt x="499" y="1830"/>
                      <a:pt x="499" y="1830"/>
                    </a:cubicBezTo>
                    <a:cubicBezTo>
                      <a:pt x="499" y="1830"/>
                      <a:pt x="504" y="1831"/>
                      <a:pt x="504" y="1831"/>
                    </a:cubicBezTo>
                    <a:cubicBezTo>
                      <a:pt x="504" y="1831"/>
                      <a:pt x="506" y="1831"/>
                      <a:pt x="506" y="1831"/>
                    </a:cubicBezTo>
                    <a:cubicBezTo>
                      <a:pt x="506" y="1831"/>
                      <a:pt x="509" y="1831"/>
                      <a:pt x="509" y="1831"/>
                    </a:cubicBezTo>
                    <a:cubicBezTo>
                      <a:pt x="509" y="1831"/>
                      <a:pt x="511" y="1831"/>
                      <a:pt x="511" y="1831"/>
                    </a:cubicBezTo>
                    <a:cubicBezTo>
                      <a:pt x="511" y="1831"/>
                      <a:pt x="514" y="1831"/>
                      <a:pt x="514" y="1831"/>
                    </a:cubicBezTo>
                    <a:cubicBezTo>
                      <a:pt x="514" y="1831"/>
                      <a:pt x="517" y="1831"/>
                      <a:pt x="517" y="1831"/>
                    </a:cubicBezTo>
                    <a:cubicBezTo>
                      <a:pt x="517" y="1831"/>
                      <a:pt x="520" y="1831"/>
                      <a:pt x="520" y="1831"/>
                    </a:cubicBezTo>
                    <a:cubicBezTo>
                      <a:pt x="520" y="1831"/>
                      <a:pt x="521" y="1831"/>
                      <a:pt x="521" y="1831"/>
                    </a:cubicBezTo>
                    <a:cubicBezTo>
                      <a:pt x="521" y="1831"/>
                      <a:pt x="527" y="1828"/>
                      <a:pt x="527" y="1828"/>
                    </a:cubicBezTo>
                    <a:cubicBezTo>
                      <a:pt x="527" y="1828"/>
                      <a:pt x="527" y="1828"/>
                      <a:pt x="527" y="1828"/>
                    </a:cubicBezTo>
                    <a:cubicBezTo>
                      <a:pt x="527" y="1828"/>
                      <a:pt x="532" y="1816"/>
                      <a:pt x="532" y="1816"/>
                    </a:cubicBezTo>
                    <a:cubicBezTo>
                      <a:pt x="532" y="1816"/>
                      <a:pt x="533" y="1818"/>
                      <a:pt x="533" y="1818"/>
                    </a:cubicBezTo>
                    <a:cubicBezTo>
                      <a:pt x="533" y="1818"/>
                      <a:pt x="538" y="1829"/>
                      <a:pt x="538" y="1829"/>
                    </a:cubicBezTo>
                    <a:cubicBezTo>
                      <a:pt x="538" y="1829"/>
                      <a:pt x="539" y="1829"/>
                      <a:pt x="539" y="1829"/>
                    </a:cubicBezTo>
                    <a:cubicBezTo>
                      <a:pt x="539" y="1829"/>
                      <a:pt x="544" y="1825"/>
                      <a:pt x="544" y="1825"/>
                    </a:cubicBezTo>
                    <a:cubicBezTo>
                      <a:pt x="544" y="1825"/>
                      <a:pt x="547" y="1817"/>
                      <a:pt x="547" y="1817"/>
                    </a:cubicBezTo>
                    <a:cubicBezTo>
                      <a:pt x="547" y="1817"/>
                      <a:pt x="549" y="1825"/>
                      <a:pt x="549" y="1825"/>
                    </a:cubicBezTo>
                    <a:cubicBezTo>
                      <a:pt x="549" y="1825"/>
                      <a:pt x="549" y="1825"/>
                      <a:pt x="549" y="1825"/>
                    </a:cubicBezTo>
                    <a:cubicBezTo>
                      <a:pt x="549" y="1825"/>
                      <a:pt x="555" y="1831"/>
                      <a:pt x="555" y="1831"/>
                    </a:cubicBezTo>
                    <a:cubicBezTo>
                      <a:pt x="555" y="1831"/>
                      <a:pt x="556" y="1831"/>
                      <a:pt x="556" y="1831"/>
                    </a:cubicBezTo>
                    <a:cubicBezTo>
                      <a:pt x="556" y="1831"/>
                      <a:pt x="560" y="1832"/>
                      <a:pt x="560" y="1832"/>
                    </a:cubicBezTo>
                    <a:cubicBezTo>
                      <a:pt x="560" y="1832"/>
                      <a:pt x="563" y="1831"/>
                      <a:pt x="563" y="1831"/>
                    </a:cubicBezTo>
                    <a:cubicBezTo>
                      <a:pt x="563" y="1831"/>
                      <a:pt x="565" y="1832"/>
                      <a:pt x="565" y="1832"/>
                    </a:cubicBezTo>
                    <a:cubicBezTo>
                      <a:pt x="565" y="1832"/>
                      <a:pt x="568" y="1832"/>
                      <a:pt x="568" y="1832"/>
                    </a:cubicBezTo>
                    <a:cubicBezTo>
                      <a:pt x="568" y="1832"/>
                      <a:pt x="572" y="1832"/>
                      <a:pt x="572" y="1832"/>
                    </a:cubicBezTo>
                    <a:cubicBezTo>
                      <a:pt x="572" y="1832"/>
                      <a:pt x="572" y="1832"/>
                      <a:pt x="572" y="1832"/>
                    </a:cubicBezTo>
                    <a:cubicBezTo>
                      <a:pt x="572" y="1832"/>
                      <a:pt x="575" y="1832"/>
                      <a:pt x="575" y="1832"/>
                    </a:cubicBezTo>
                    <a:cubicBezTo>
                      <a:pt x="575" y="1832"/>
                      <a:pt x="579" y="1832"/>
                      <a:pt x="579" y="1832"/>
                    </a:cubicBezTo>
                    <a:cubicBezTo>
                      <a:pt x="579" y="1832"/>
                      <a:pt x="583" y="1832"/>
                      <a:pt x="583" y="1832"/>
                    </a:cubicBezTo>
                    <a:cubicBezTo>
                      <a:pt x="583" y="1832"/>
                      <a:pt x="584" y="1832"/>
                      <a:pt x="584" y="1832"/>
                    </a:cubicBezTo>
                    <a:cubicBezTo>
                      <a:pt x="584" y="1832"/>
                      <a:pt x="586" y="1832"/>
                      <a:pt x="586" y="1832"/>
                    </a:cubicBezTo>
                    <a:cubicBezTo>
                      <a:pt x="586" y="1832"/>
                      <a:pt x="590" y="1832"/>
                      <a:pt x="590" y="1832"/>
                    </a:cubicBezTo>
                    <a:cubicBezTo>
                      <a:pt x="590" y="1832"/>
                      <a:pt x="594" y="1832"/>
                      <a:pt x="594" y="1832"/>
                    </a:cubicBezTo>
                    <a:cubicBezTo>
                      <a:pt x="594" y="1832"/>
                      <a:pt x="597" y="1832"/>
                      <a:pt x="597" y="1832"/>
                    </a:cubicBezTo>
                    <a:cubicBezTo>
                      <a:pt x="597" y="1832"/>
                      <a:pt x="600" y="1832"/>
                      <a:pt x="600" y="1832"/>
                    </a:cubicBezTo>
                    <a:cubicBezTo>
                      <a:pt x="600" y="1832"/>
                      <a:pt x="602" y="1832"/>
                      <a:pt x="602" y="1832"/>
                    </a:cubicBezTo>
                    <a:cubicBezTo>
                      <a:pt x="602" y="1832"/>
                      <a:pt x="605" y="1832"/>
                      <a:pt x="605" y="1832"/>
                    </a:cubicBezTo>
                    <a:cubicBezTo>
                      <a:pt x="605" y="1832"/>
                      <a:pt x="609" y="1832"/>
                      <a:pt x="609" y="1832"/>
                    </a:cubicBezTo>
                    <a:cubicBezTo>
                      <a:pt x="609" y="1832"/>
                      <a:pt x="611" y="1833"/>
                      <a:pt x="611" y="1833"/>
                    </a:cubicBezTo>
                    <a:cubicBezTo>
                      <a:pt x="611" y="1833"/>
                      <a:pt x="614" y="1833"/>
                      <a:pt x="614" y="1833"/>
                    </a:cubicBezTo>
                    <a:cubicBezTo>
                      <a:pt x="614" y="1833"/>
                      <a:pt x="617" y="1832"/>
                      <a:pt x="617" y="1832"/>
                    </a:cubicBezTo>
                    <a:cubicBezTo>
                      <a:pt x="617" y="1832"/>
                      <a:pt x="618" y="1832"/>
                      <a:pt x="618" y="1832"/>
                    </a:cubicBezTo>
                    <a:cubicBezTo>
                      <a:pt x="618" y="1832"/>
                      <a:pt x="620" y="1832"/>
                      <a:pt x="620" y="1832"/>
                    </a:cubicBezTo>
                    <a:cubicBezTo>
                      <a:pt x="620" y="1832"/>
                      <a:pt x="626" y="1832"/>
                      <a:pt x="626" y="1832"/>
                    </a:cubicBezTo>
                    <a:cubicBezTo>
                      <a:pt x="626" y="1832"/>
                      <a:pt x="627" y="1832"/>
                      <a:pt x="627" y="1832"/>
                    </a:cubicBezTo>
                    <a:cubicBezTo>
                      <a:pt x="627" y="1832"/>
                      <a:pt x="629" y="1832"/>
                      <a:pt x="629" y="1832"/>
                    </a:cubicBezTo>
                    <a:cubicBezTo>
                      <a:pt x="629" y="1832"/>
                      <a:pt x="633" y="1832"/>
                      <a:pt x="633" y="1832"/>
                    </a:cubicBezTo>
                    <a:cubicBezTo>
                      <a:pt x="633" y="1832"/>
                      <a:pt x="635" y="1832"/>
                      <a:pt x="635" y="1832"/>
                    </a:cubicBezTo>
                    <a:cubicBezTo>
                      <a:pt x="635" y="1832"/>
                      <a:pt x="638" y="1833"/>
                      <a:pt x="638" y="1833"/>
                    </a:cubicBezTo>
                    <a:cubicBezTo>
                      <a:pt x="638" y="1833"/>
                      <a:pt x="643" y="1832"/>
                      <a:pt x="643" y="1832"/>
                    </a:cubicBezTo>
                    <a:cubicBezTo>
                      <a:pt x="643" y="1832"/>
                      <a:pt x="645" y="1832"/>
                      <a:pt x="645" y="1832"/>
                    </a:cubicBezTo>
                    <a:cubicBezTo>
                      <a:pt x="645" y="1832"/>
                      <a:pt x="647" y="1832"/>
                      <a:pt x="647" y="1832"/>
                    </a:cubicBezTo>
                    <a:cubicBezTo>
                      <a:pt x="647" y="1832"/>
                      <a:pt x="649" y="1832"/>
                      <a:pt x="649" y="1832"/>
                    </a:cubicBezTo>
                    <a:cubicBezTo>
                      <a:pt x="649" y="1832"/>
                      <a:pt x="651" y="1832"/>
                      <a:pt x="651" y="1832"/>
                    </a:cubicBezTo>
                    <a:cubicBezTo>
                      <a:pt x="651" y="1832"/>
                      <a:pt x="657" y="1832"/>
                      <a:pt x="657" y="1832"/>
                    </a:cubicBezTo>
                    <a:cubicBezTo>
                      <a:pt x="657" y="1832"/>
                      <a:pt x="659" y="1832"/>
                      <a:pt x="659" y="1832"/>
                    </a:cubicBezTo>
                    <a:cubicBezTo>
                      <a:pt x="659" y="1832"/>
                      <a:pt x="662" y="1832"/>
                      <a:pt x="662" y="1832"/>
                    </a:cubicBezTo>
                    <a:cubicBezTo>
                      <a:pt x="662" y="1832"/>
                      <a:pt x="667" y="1832"/>
                      <a:pt x="667" y="1832"/>
                    </a:cubicBezTo>
                    <a:cubicBezTo>
                      <a:pt x="667" y="1832"/>
                      <a:pt x="668" y="1831"/>
                      <a:pt x="668" y="1831"/>
                    </a:cubicBezTo>
                    <a:cubicBezTo>
                      <a:pt x="668" y="1831"/>
                      <a:pt x="671" y="1832"/>
                      <a:pt x="671" y="1832"/>
                    </a:cubicBezTo>
                    <a:cubicBezTo>
                      <a:pt x="671" y="1832"/>
                      <a:pt x="672" y="1831"/>
                      <a:pt x="672" y="1831"/>
                    </a:cubicBezTo>
                    <a:cubicBezTo>
                      <a:pt x="672" y="1831"/>
                      <a:pt x="675" y="1831"/>
                      <a:pt x="675" y="1831"/>
                    </a:cubicBezTo>
                    <a:cubicBezTo>
                      <a:pt x="675" y="1831"/>
                      <a:pt x="676" y="1831"/>
                      <a:pt x="676" y="1831"/>
                    </a:cubicBezTo>
                    <a:cubicBezTo>
                      <a:pt x="676" y="1831"/>
                      <a:pt x="680" y="1832"/>
                      <a:pt x="680" y="1832"/>
                    </a:cubicBezTo>
                    <a:cubicBezTo>
                      <a:pt x="680" y="1832"/>
                      <a:pt x="683" y="1831"/>
                      <a:pt x="683" y="1831"/>
                    </a:cubicBezTo>
                    <a:cubicBezTo>
                      <a:pt x="683" y="1831"/>
                      <a:pt x="685" y="1831"/>
                      <a:pt x="685" y="1831"/>
                    </a:cubicBezTo>
                    <a:cubicBezTo>
                      <a:pt x="685" y="1831"/>
                      <a:pt x="690" y="1831"/>
                      <a:pt x="690" y="1831"/>
                    </a:cubicBezTo>
                    <a:cubicBezTo>
                      <a:pt x="690" y="1831"/>
                      <a:pt x="692" y="1831"/>
                      <a:pt x="692" y="1831"/>
                    </a:cubicBezTo>
                    <a:cubicBezTo>
                      <a:pt x="692" y="1831"/>
                      <a:pt x="696" y="1830"/>
                      <a:pt x="696" y="1830"/>
                    </a:cubicBezTo>
                    <a:cubicBezTo>
                      <a:pt x="696" y="1830"/>
                      <a:pt x="697" y="1831"/>
                      <a:pt x="697" y="1831"/>
                    </a:cubicBezTo>
                    <a:cubicBezTo>
                      <a:pt x="697" y="1831"/>
                      <a:pt x="702" y="1829"/>
                      <a:pt x="702" y="1829"/>
                    </a:cubicBezTo>
                    <a:cubicBezTo>
                      <a:pt x="702" y="1829"/>
                      <a:pt x="702" y="1829"/>
                      <a:pt x="702" y="1829"/>
                    </a:cubicBezTo>
                    <a:cubicBezTo>
                      <a:pt x="702" y="1829"/>
                      <a:pt x="708" y="1828"/>
                      <a:pt x="708" y="1828"/>
                    </a:cubicBezTo>
                    <a:cubicBezTo>
                      <a:pt x="708" y="1828"/>
                      <a:pt x="708" y="1828"/>
                      <a:pt x="708" y="1828"/>
                    </a:cubicBezTo>
                    <a:cubicBezTo>
                      <a:pt x="708" y="1828"/>
                      <a:pt x="713" y="1826"/>
                      <a:pt x="713" y="1826"/>
                    </a:cubicBezTo>
                    <a:cubicBezTo>
                      <a:pt x="713" y="1826"/>
                      <a:pt x="714" y="1826"/>
                      <a:pt x="714" y="1826"/>
                    </a:cubicBezTo>
                    <a:cubicBezTo>
                      <a:pt x="714" y="1826"/>
                      <a:pt x="719" y="1822"/>
                      <a:pt x="719" y="1822"/>
                    </a:cubicBezTo>
                    <a:cubicBezTo>
                      <a:pt x="719" y="1822"/>
                      <a:pt x="719" y="1822"/>
                      <a:pt x="719" y="1822"/>
                    </a:cubicBezTo>
                    <a:cubicBezTo>
                      <a:pt x="719" y="1822"/>
                      <a:pt x="725" y="1808"/>
                      <a:pt x="725" y="1808"/>
                    </a:cubicBezTo>
                    <a:cubicBezTo>
                      <a:pt x="725" y="1808"/>
                      <a:pt x="725" y="1806"/>
                      <a:pt x="725" y="1806"/>
                    </a:cubicBezTo>
                    <a:cubicBezTo>
                      <a:pt x="725" y="1806"/>
                      <a:pt x="729" y="1774"/>
                      <a:pt x="729" y="1774"/>
                    </a:cubicBezTo>
                    <a:cubicBezTo>
                      <a:pt x="729" y="1774"/>
                      <a:pt x="730" y="1776"/>
                      <a:pt x="730" y="1776"/>
                    </a:cubicBezTo>
                    <a:cubicBezTo>
                      <a:pt x="730" y="1776"/>
                      <a:pt x="736" y="1807"/>
                      <a:pt x="736" y="1807"/>
                    </a:cubicBezTo>
                    <a:cubicBezTo>
                      <a:pt x="736" y="1807"/>
                      <a:pt x="737" y="1808"/>
                      <a:pt x="737" y="1808"/>
                    </a:cubicBezTo>
                    <a:cubicBezTo>
                      <a:pt x="737" y="1808"/>
                      <a:pt x="742" y="1787"/>
                      <a:pt x="742" y="1787"/>
                    </a:cubicBezTo>
                    <a:cubicBezTo>
                      <a:pt x="742" y="1787"/>
                      <a:pt x="742" y="1784"/>
                      <a:pt x="742" y="1784"/>
                    </a:cubicBezTo>
                    <a:cubicBezTo>
                      <a:pt x="742" y="1784"/>
                      <a:pt x="745" y="1753"/>
                      <a:pt x="745" y="1753"/>
                    </a:cubicBezTo>
                    <a:cubicBezTo>
                      <a:pt x="745" y="1753"/>
                      <a:pt x="747" y="1762"/>
                      <a:pt x="747" y="1762"/>
                    </a:cubicBezTo>
                    <a:cubicBezTo>
                      <a:pt x="747" y="1762"/>
                      <a:pt x="753" y="1812"/>
                      <a:pt x="753" y="1812"/>
                    </a:cubicBezTo>
                    <a:cubicBezTo>
                      <a:pt x="753" y="1812"/>
                      <a:pt x="753" y="1812"/>
                      <a:pt x="753" y="1812"/>
                    </a:cubicBezTo>
                    <a:cubicBezTo>
                      <a:pt x="753" y="1812"/>
                      <a:pt x="759" y="1819"/>
                      <a:pt x="759" y="1819"/>
                    </a:cubicBezTo>
                    <a:cubicBezTo>
                      <a:pt x="759" y="1819"/>
                      <a:pt x="759" y="1819"/>
                      <a:pt x="759" y="1819"/>
                    </a:cubicBezTo>
                    <a:cubicBezTo>
                      <a:pt x="759" y="1819"/>
                      <a:pt x="764" y="1822"/>
                      <a:pt x="764" y="1822"/>
                    </a:cubicBezTo>
                    <a:cubicBezTo>
                      <a:pt x="764" y="1822"/>
                      <a:pt x="764" y="1822"/>
                      <a:pt x="764" y="1822"/>
                    </a:cubicBezTo>
                    <a:cubicBezTo>
                      <a:pt x="764" y="1822"/>
                      <a:pt x="769" y="1824"/>
                      <a:pt x="769" y="1824"/>
                    </a:cubicBezTo>
                    <a:cubicBezTo>
                      <a:pt x="769" y="1824"/>
                      <a:pt x="771" y="1824"/>
                      <a:pt x="771" y="1824"/>
                    </a:cubicBezTo>
                    <a:cubicBezTo>
                      <a:pt x="771" y="1824"/>
                      <a:pt x="775" y="1823"/>
                      <a:pt x="775" y="1823"/>
                    </a:cubicBezTo>
                    <a:cubicBezTo>
                      <a:pt x="775" y="1823"/>
                      <a:pt x="776" y="1823"/>
                      <a:pt x="776" y="1823"/>
                    </a:cubicBezTo>
                    <a:cubicBezTo>
                      <a:pt x="776" y="1823"/>
                      <a:pt x="779" y="1823"/>
                      <a:pt x="779" y="1823"/>
                    </a:cubicBezTo>
                    <a:cubicBezTo>
                      <a:pt x="779" y="1823"/>
                      <a:pt x="781" y="1823"/>
                      <a:pt x="781" y="1823"/>
                    </a:cubicBezTo>
                    <a:cubicBezTo>
                      <a:pt x="781" y="1823"/>
                      <a:pt x="787" y="1821"/>
                      <a:pt x="787" y="1821"/>
                    </a:cubicBezTo>
                    <a:cubicBezTo>
                      <a:pt x="787" y="1821"/>
                      <a:pt x="787" y="1821"/>
                      <a:pt x="787" y="1821"/>
                    </a:cubicBezTo>
                    <a:cubicBezTo>
                      <a:pt x="787" y="1821"/>
                      <a:pt x="792" y="1818"/>
                      <a:pt x="792" y="1818"/>
                    </a:cubicBezTo>
                    <a:cubicBezTo>
                      <a:pt x="792" y="1818"/>
                      <a:pt x="793" y="1818"/>
                      <a:pt x="793" y="1818"/>
                    </a:cubicBezTo>
                    <a:cubicBezTo>
                      <a:pt x="793" y="1818"/>
                      <a:pt x="798" y="1811"/>
                      <a:pt x="798" y="1811"/>
                    </a:cubicBezTo>
                    <a:cubicBezTo>
                      <a:pt x="798" y="1811"/>
                      <a:pt x="798" y="1810"/>
                      <a:pt x="798" y="1810"/>
                    </a:cubicBezTo>
                    <a:cubicBezTo>
                      <a:pt x="798" y="1810"/>
                      <a:pt x="804" y="1769"/>
                      <a:pt x="804" y="1769"/>
                    </a:cubicBezTo>
                    <a:cubicBezTo>
                      <a:pt x="804" y="1769"/>
                      <a:pt x="804" y="1765"/>
                      <a:pt x="804" y="1765"/>
                    </a:cubicBezTo>
                    <a:cubicBezTo>
                      <a:pt x="804" y="1765"/>
                      <a:pt x="808" y="1716"/>
                      <a:pt x="808" y="1716"/>
                    </a:cubicBezTo>
                    <a:cubicBezTo>
                      <a:pt x="808" y="1716"/>
                      <a:pt x="810" y="1726"/>
                      <a:pt x="810" y="1726"/>
                    </a:cubicBezTo>
                    <a:cubicBezTo>
                      <a:pt x="810" y="1726"/>
                      <a:pt x="815" y="1769"/>
                      <a:pt x="815" y="1769"/>
                    </a:cubicBezTo>
                    <a:cubicBezTo>
                      <a:pt x="815" y="1769"/>
                      <a:pt x="815" y="1768"/>
                      <a:pt x="815" y="1768"/>
                    </a:cubicBezTo>
                    <a:cubicBezTo>
                      <a:pt x="815" y="1768"/>
                      <a:pt x="821" y="1666"/>
                      <a:pt x="821" y="1666"/>
                    </a:cubicBezTo>
                    <a:cubicBezTo>
                      <a:pt x="821" y="1666"/>
                      <a:pt x="823" y="1627"/>
                      <a:pt x="823" y="1627"/>
                    </a:cubicBezTo>
                    <a:cubicBezTo>
                      <a:pt x="823" y="1627"/>
                      <a:pt x="826" y="1720"/>
                      <a:pt x="826" y="1720"/>
                    </a:cubicBezTo>
                    <a:cubicBezTo>
                      <a:pt x="826" y="1720"/>
                      <a:pt x="827" y="1728"/>
                      <a:pt x="827" y="1728"/>
                    </a:cubicBezTo>
                    <a:cubicBezTo>
                      <a:pt x="827" y="1728"/>
                      <a:pt x="832" y="1799"/>
                      <a:pt x="832" y="1799"/>
                    </a:cubicBezTo>
                    <a:cubicBezTo>
                      <a:pt x="832" y="1799"/>
                      <a:pt x="834" y="1802"/>
                      <a:pt x="834" y="1802"/>
                    </a:cubicBezTo>
                    <a:cubicBezTo>
                      <a:pt x="834" y="1802"/>
                      <a:pt x="838" y="1781"/>
                      <a:pt x="838" y="1781"/>
                    </a:cubicBezTo>
                    <a:cubicBezTo>
                      <a:pt x="838" y="1781"/>
                      <a:pt x="840" y="1765"/>
                      <a:pt x="840" y="1765"/>
                    </a:cubicBezTo>
                    <a:cubicBezTo>
                      <a:pt x="840" y="1765"/>
                      <a:pt x="843" y="1802"/>
                      <a:pt x="843" y="1802"/>
                    </a:cubicBezTo>
                    <a:cubicBezTo>
                      <a:pt x="843" y="1802"/>
                      <a:pt x="844" y="1804"/>
                      <a:pt x="844" y="1804"/>
                    </a:cubicBezTo>
                    <a:cubicBezTo>
                      <a:pt x="844" y="1804"/>
                      <a:pt x="849" y="1823"/>
                      <a:pt x="849" y="1823"/>
                    </a:cubicBezTo>
                    <a:cubicBezTo>
                      <a:pt x="849" y="1823"/>
                      <a:pt x="849" y="1823"/>
                      <a:pt x="849" y="1823"/>
                    </a:cubicBezTo>
                    <a:cubicBezTo>
                      <a:pt x="849" y="1823"/>
                      <a:pt x="855" y="1826"/>
                      <a:pt x="855" y="1826"/>
                    </a:cubicBezTo>
                    <a:cubicBezTo>
                      <a:pt x="855" y="1826"/>
                      <a:pt x="855" y="1826"/>
                      <a:pt x="855" y="1826"/>
                    </a:cubicBezTo>
                    <a:cubicBezTo>
                      <a:pt x="855" y="1826"/>
                      <a:pt x="860" y="1828"/>
                      <a:pt x="860" y="1828"/>
                    </a:cubicBezTo>
                    <a:cubicBezTo>
                      <a:pt x="860" y="1828"/>
                      <a:pt x="861" y="1828"/>
                      <a:pt x="861" y="1828"/>
                    </a:cubicBezTo>
                    <a:cubicBezTo>
                      <a:pt x="861" y="1828"/>
                      <a:pt x="865" y="1829"/>
                      <a:pt x="865" y="1829"/>
                    </a:cubicBezTo>
                    <a:cubicBezTo>
                      <a:pt x="865" y="1829"/>
                      <a:pt x="869" y="1829"/>
                      <a:pt x="869" y="1829"/>
                    </a:cubicBezTo>
                    <a:cubicBezTo>
                      <a:pt x="869" y="1829"/>
                      <a:pt x="871" y="1829"/>
                      <a:pt x="871" y="1829"/>
                    </a:cubicBezTo>
                    <a:cubicBezTo>
                      <a:pt x="871" y="1829"/>
                      <a:pt x="873" y="1829"/>
                      <a:pt x="873" y="1829"/>
                    </a:cubicBezTo>
                    <a:cubicBezTo>
                      <a:pt x="873" y="1829"/>
                      <a:pt x="875" y="1829"/>
                      <a:pt x="875" y="1829"/>
                    </a:cubicBezTo>
                    <a:cubicBezTo>
                      <a:pt x="875" y="1829"/>
                      <a:pt x="879" y="1829"/>
                      <a:pt x="879" y="1829"/>
                    </a:cubicBezTo>
                    <a:cubicBezTo>
                      <a:pt x="879" y="1829"/>
                      <a:pt x="881" y="1829"/>
                      <a:pt x="881" y="1829"/>
                    </a:cubicBezTo>
                    <a:cubicBezTo>
                      <a:pt x="881" y="1829"/>
                      <a:pt x="885" y="1829"/>
                      <a:pt x="885" y="1829"/>
                    </a:cubicBezTo>
                    <a:cubicBezTo>
                      <a:pt x="885" y="1829"/>
                      <a:pt x="888" y="1829"/>
                      <a:pt x="888" y="1829"/>
                    </a:cubicBezTo>
                    <a:cubicBezTo>
                      <a:pt x="888" y="1829"/>
                      <a:pt x="889" y="1829"/>
                      <a:pt x="889" y="1829"/>
                    </a:cubicBezTo>
                    <a:cubicBezTo>
                      <a:pt x="889" y="1829"/>
                      <a:pt x="891" y="1828"/>
                      <a:pt x="891" y="1828"/>
                    </a:cubicBezTo>
                    <a:cubicBezTo>
                      <a:pt x="891" y="1828"/>
                      <a:pt x="895" y="1828"/>
                      <a:pt x="895" y="1828"/>
                    </a:cubicBezTo>
                    <a:cubicBezTo>
                      <a:pt x="895" y="1828"/>
                      <a:pt x="899" y="1827"/>
                      <a:pt x="899" y="1827"/>
                    </a:cubicBezTo>
                    <a:cubicBezTo>
                      <a:pt x="899" y="1827"/>
                      <a:pt x="900" y="1827"/>
                      <a:pt x="900" y="1827"/>
                    </a:cubicBezTo>
                    <a:cubicBezTo>
                      <a:pt x="900" y="1827"/>
                      <a:pt x="906" y="1826"/>
                      <a:pt x="906" y="1826"/>
                    </a:cubicBezTo>
                    <a:cubicBezTo>
                      <a:pt x="906" y="1826"/>
                      <a:pt x="906" y="1826"/>
                      <a:pt x="906" y="1826"/>
                    </a:cubicBezTo>
                    <a:cubicBezTo>
                      <a:pt x="906" y="1826"/>
                      <a:pt x="911" y="1825"/>
                      <a:pt x="911" y="1825"/>
                    </a:cubicBezTo>
                    <a:cubicBezTo>
                      <a:pt x="911" y="1825"/>
                      <a:pt x="912" y="1825"/>
                      <a:pt x="912" y="1825"/>
                    </a:cubicBezTo>
                    <a:cubicBezTo>
                      <a:pt x="912" y="1825"/>
                      <a:pt x="916" y="1824"/>
                      <a:pt x="916" y="1824"/>
                    </a:cubicBezTo>
                    <a:cubicBezTo>
                      <a:pt x="916" y="1824"/>
                      <a:pt x="918" y="1824"/>
                      <a:pt x="918" y="1824"/>
                    </a:cubicBezTo>
                    <a:cubicBezTo>
                      <a:pt x="918" y="1824"/>
                      <a:pt x="922" y="1824"/>
                      <a:pt x="922" y="1824"/>
                    </a:cubicBezTo>
                    <a:cubicBezTo>
                      <a:pt x="922" y="1824"/>
                      <a:pt x="924" y="1824"/>
                      <a:pt x="924" y="1824"/>
                    </a:cubicBezTo>
                    <a:cubicBezTo>
                      <a:pt x="924" y="1824"/>
                      <a:pt x="927" y="1824"/>
                      <a:pt x="927" y="1824"/>
                    </a:cubicBezTo>
                    <a:cubicBezTo>
                      <a:pt x="927" y="1824"/>
                      <a:pt x="929" y="1824"/>
                      <a:pt x="929" y="1824"/>
                    </a:cubicBezTo>
                    <a:cubicBezTo>
                      <a:pt x="929" y="1824"/>
                      <a:pt x="932" y="1824"/>
                      <a:pt x="932" y="1824"/>
                    </a:cubicBezTo>
                    <a:cubicBezTo>
                      <a:pt x="932" y="1824"/>
                      <a:pt x="936" y="1824"/>
                      <a:pt x="936" y="1824"/>
                    </a:cubicBezTo>
                    <a:cubicBezTo>
                      <a:pt x="936" y="1824"/>
                      <a:pt x="939" y="1824"/>
                      <a:pt x="939" y="1824"/>
                    </a:cubicBezTo>
                    <a:cubicBezTo>
                      <a:pt x="939" y="1824"/>
                      <a:pt x="940" y="1824"/>
                      <a:pt x="940" y="1824"/>
                    </a:cubicBezTo>
                    <a:cubicBezTo>
                      <a:pt x="940" y="1824"/>
                      <a:pt x="945" y="1821"/>
                      <a:pt x="945" y="1821"/>
                    </a:cubicBezTo>
                    <a:cubicBezTo>
                      <a:pt x="945" y="1821"/>
                      <a:pt x="945" y="1821"/>
                      <a:pt x="945" y="1821"/>
                    </a:cubicBezTo>
                    <a:cubicBezTo>
                      <a:pt x="945" y="1821"/>
                      <a:pt x="951" y="1812"/>
                      <a:pt x="951" y="1812"/>
                    </a:cubicBezTo>
                    <a:cubicBezTo>
                      <a:pt x="951" y="1812"/>
                      <a:pt x="951" y="1811"/>
                      <a:pt x="951" y="1811"/>
                    </a:cubicBezTo>
                    <a:cubicBezTo>
                      <a:pt x="951" y="1811"/>
                      <a:pt x="956" y="1768"/>
                      <a:pt x="956" y="1768"/>
                    </a:cubicBezTo>
                    <a:cubicBezTo>
                      <a:pt x="956" y="1768"/>
                      <a:pt x="957" y="1765"/>
                      <a:pt x="957" y="1765"/>
                    </a:cubicBezTo>
                    <a:cubicBezTo>
                      <a:pt x="957" y="1765"/>
                      <a:pt x="962" y="1790"/>
                      <a:pt x="962" y="1790"/>
                    </a:cubicBezTo>
                    <a:cubicBezTo>
                      <a:pt x="962" y="1790"/>
                      <a:pt x="963" y="1792"/>
                      <a:pt x="963" y="1792"/>
                    </a:cubicBezTo>
                    <a:cubicBezTo>
                      <a:pt x="963" y="1792"/>
                      <a:pt x="968" y="1753"/>
                      <a:pt x="968" y="1753"/>
                    </a:cubicBezTo>
                    <a:cubicBezTo>
                      <a:pt x="968" y="1753"/>
                      <a:pt x="968" y="1748"/>
                      <a:pt x="968" y="1748"/>
                    </a:cubicBezTo>
                    <a:cubicBezTo>
                      <a:pt x="968" y="1748"/>
                      <a:pt x="971" y="1702"/>
                      <a:pt x="971" y="1702"/>
                    </a:cubicBezTo>
                    <a:cubicBezTo>
                      <a:pt x="971" y="1702"/>
                      <a:pt x="974" y="1738"/>
                      <a:pt x="974" y="1738"/>
                    </a:cubicBezTo>
                    <a:cubicBezTo>
                      <a:pt x="974" y="1738"/>
                      <a:pt x="979" y="1792"/>
                      <a:pt x="979" y="1792"/>
                    </a:cubicBezTo>
                    <a:cubicBezTo>
                      <a:pt x="979" y="1792"/>
                      <a:pt x="979" y="1791"/>
                      <a:pt x="979" y="1791"/>
                    </a:cubicBezTo>
                    <a:cubicBezTo>
                      <a:pt x="979" y="1791"/>
                      <a:pt x="985" y="1752"/>
                      <a:pt x="985" y="1752"/>
                    </a:cubicBezTo>
                    <a:cubicBezTo>
                      <a:pt x="985" y="1752"/>
                      <a:pt x="985" y="1751"/>
                      <a:pt x="985" y="1751"/>
                    </a:cubicBezTo>
                    <a:cubicBezTo>
                      <a:pt x="985" y="1751"/>
                      <a:pt x="990" y="1803"/>
                      <a:pt x="990" y="1803"/>
                    </a:cubicBezTo>
                    <a:cubicBezTo>
                      <a:pt x="990" y="1803"/>
                      <a:pt x="991" y="1804"/>
                      <a:pt x="991" y="1804"/>
                    </a:cubicBezTo>
                    <a:cubicBezTo>
                      <a:pt x="991" y="1804"/>
                      <a:pt x="996" y="1818"/>
                      <a:pt x="996" y="1818"/>
                    </a:cubicBezTo>
                    <a:cubicBezTo>
                      <a:pt x="996" y="1818"/>
                      <a:pt x="996" y="1818"/>
                      <a:pt x="996" y="1818"/>
                    </a:cubicBezTo>
                    <a:cubicBezTo>
                      <a:pt x="996" y="1818"/>
                      <a:pt x="1001" y="1821"/>
                      <a:pt x="1001" y="1821"/>
                    </a:cubicBezTo>
                    <a:cubicBezTo>
                      <a:pt x="1001" y="1821"/>
                      <a:pt x="1003" y="1822"/>
                      <a:pt x="1003" y="1822"/>
                    </a:cubicBezTo>
                    <a:cubicBezTo>
                      <a:pt x="1003" y="1822"/>
                      <a:pt x="1007" y="1820"/>
                      <a:pt x="1007" y="1820"/>
                    </a:cubicBezTo>
                    <a:cubicBezTo>
                      <a:pt x="1007" y="1820"/>
                      <a:pt x="1008" y="1820"/>
                      <a:pt x="1008" y="1820"/>
                    </a:cubicBezTo>
                    <a:cubicBezTo>
                      <a:pt x="1008" y="1820"/>
                      <a:pt x="1013" y="1813"/>
                      <a:pt x="1013" y="1813"/>
                    </a:cubicBezTo>
                    <a:cubicBezTo>
                      <a:pt x="1013" y="1813"/>
                      <a:pt x="1016" y="1813"/>
                      <a:pt x="1016" y="1813"/>
                    </a:cubicBezTo>
                    <a:cubicBezTo>
                      <a:pt x="1016" y="1813"/>
                      <a:pt x="1019" y="1810"/>
                      <a:pt x="1019" y="1810"/>
                    </a:cubicBezTo>
                    <a:cubicBezTo>
                      <a:pt x="1019" y="1810"/>
                      <a:pt x="1019" y="1810"/>
                      <a:pt x="1019" y="1810"/>
                    </a:cubicBezTo>
                    <a:cubicBezTo>
                      <a:pt x="1019" y="1810"/>
                      <a:pt x="1024" y="1775"/>
                      <a:pt x="1024" y="1775"/>
                    </a:cubicBezTo>
                    <a:cubicBezTo>
                      <a:pt x="1024" y="1775"/>
                      <a:pt x="1027" y="1762"/>
                      <a:pt x="1027" y="1762"/>
                    </a:cubicBezTo>
                    <a:cubicBezTo>
                      <a:pt x="1027" y="1762"/>
                      <a:pt x="1030" y="1779"/>
                      <a:pt x="1030" y="1779"/>
                    </a:cubicBezTo>
                    <a:cubicBezTo>
                      <a:pt x="1030" y="1779"/>
                      <a:pt x="1032" y="1785"/>
                      <a:pt x="1032" y="1785"/>
                    </a:cubicBezTo>
                    <a:cubicBezTo>
                      <a:pt x="1032" y="1785"/>
                      <a:pt x="1036" y="1776"/>
                      <a:pt x="1036" y="1776"/>
                    </a:cubicBezTo>
                    <a:cubicBezTo>
                      <a:pt x="1036" y="1776"/>
                      <a:pt x="1036" y="1775"/>
                      <a:pt x="1036" y="1775"/>
                    </a:cubicBezTo>
                    <a:cubicBezTo>
                      <a:pt x="1036" y="1775"/>
                      <a:pt x="1039" y="1758"/>
                      <a:pt x="1039" y="1758"/>
                    </a:cubicBezTo>
                    <a:cubicBezTo>
                      <a:pt x="1039" y="1758"/>
                      <a:pt x="1042" y="1775"/>
                      <a:pt x="1042" y="1775"/>
                    </a:cubicBezTo>
                    <a:cubicBezTo>
                      <a:pt x="1042" y="1775"/>
                      <a:pt x="1045" y="1789"/>
                      <a:pt x="1045" y="1789"/>
                    </a:cubicBezTo>
                    <a:cubicBezTo>
                      <a:pt x="1045" y="1789"/>
                      <a:pt x="1048" y="1784"/>
                      <a:pt x="1048" y="1784"/>
                    </a:cubicBezTo>
                    <a:cubicBezTo>
                      <a:pt x="1048" y="1784"/>
                      <a:pt x="1053" y="1789"/>
                      <a:pt x="1053" y="1789"/>
                    </a:cubicBezTo>
                    <a:cubicBezTo>
                      <a:pt x="1053" y="1789"/>
                      <a:pt x="1053" y="1790"/>
                      <a:pt x="1053" y="1790"/>
                    </a:cubicBezTo>
                    <a:cubicBezTo>
                      <a:pt x="1053" y="1790"/>
                      <a:pt x="1058" y="1813"/>
                      <a:pt x="1058" y="1813"/>
                    </a:cubicBezTo>
                    <a:cubicBezTo>
                      <a:pt x="1058" y="1813"/>
                      <a:pt x="1060" y="1815"/>
                      <a:pt x="1060" y="1815"/>
                    </a:cubicBezTo>
                    <a:cubicBezTo>
                      <a:pt x="1060" y="1815"/>
                      <a:pt x="1064" y="1800"/>
                      <a:pt x="1064" y="1800"/>
                    </a:cubicBezTo>
                    <a:cubicBezTo>
                      <a:pt x="1064" y="1800"/>
                      <a:pt x="1064" y="1801"/>
                      <a:pt x="1064" y="1801"/>
                    </a:cubicBezTo>
                    <a:cubicBezTo>
                      <a:pt x="1064" y="1801"/>
                      <a:pt x="1070" y="1823"/>
                      <a:pt x="1070" y="1823"/>
                    </a:cubicBezTo>
                    <a:cubicBezTo>
                      <a:pt x="1070" y="1823"/>
                      <a:pt x="1070" y="1824"/>
                      <a:pt x="1070" y="1824"/>
                    </a:cubicBezTo>
                    <a:cubicBezTo>
                      <a:pt x="1070" y="1824"/>
                      <a:pt x="1073" y="1825"/>
                      <a:pt x="1073" y="1825"/>
                    </a:cubicBezTo>
                    <a:cubicBezTo>
                      <a:pt x="1073" y="1825"/>
                      <a:pt x="1075" y="1824"/>
                      <a:pt x="1075" y="1824"/>
                    </a:cubicBezTo>
                    <a:cubicBezTo>
                      <a:pt x="1075" y="1824"/>
                      <a:pt x="1080" y="1818"/>
                      <a:pt x="1080" y="1818"/>
                    </a:cubicBezTo>
                    <a:cubicBezTo>
                      <a:pt x="1080" y="1818"/>
                      <a:pt x="1081" y="1820"/>
                      <a:pt x="1081" y="1820"/>
                    </a:cubicBezTo>
                    <a:cubicBezTo>
                      <a:pt x="1081" y="1820"/>
                      <a:pt x="1087" y="1829"/>
                      <a:pt x="1087" y="1829"/>
                    </a:cubicBezTo>
                    <a:cubicBezTo>
                      <a:pt x="1087" y="1829"/>
                      <a:pt x="1087" y="1829"/>
                      <a:pt x="1087" y="1829"/>
                    </a:cubicBezTo>
                    <a:cubicBezTo>
                      <a:pt x="1087" y="1829"/>
                      <a:pt x="1092" y="1830"/>
                      <a:pt x="1092" y="1830"/>
                    </a:cubicBezTo>
                    <a:cubicBezTo>
                      <a:pt x="1092" y="1830"/>
                      <a:pt x="1092" y="1830"/>
                      <a:pt x="1092" y="1830"/>
                    </a:cubicBezTo>
                    <a:cubicBezTo>
                      <a:pt x="1092" y="1830"/>
                      <a:pt x="1098" y="1831"/>
                      <a:pt x="1098" y="1831"/>
                    </a:cubicBezTo>
                    <a:cubicBezTo>
                      <a:pt x="1098" y="1831"/>
                      <a:pt x="1099" y="1830"/>
                      <a:pt x="1099" y="1830"/>
                    </a:cubicBezTo>
                    <a:cubicBezTo>
                      <a:pt x="1099" y="1830"/>
                      <a:pt x="1102" y="1831"/>
                      <a:pt x="1102" y="1831"/>
                    </a:cubicBezTo>
                    <a:cubicBezTo>
                      <a:pt x="1102" y="1831"/>
                      <a:pt x="1104" y="1831"/>
                      <a:pt x="1104" y="1831"/>
                    </a:cubicBezTo>
                    <a:cubicBezTo>
                      <a:pt x="1104" y="1831"/>
                      <a:pt x="1109" y="1831"/>
                      <a:pt x="1109" y="1831"/>
                    </a:cubicBezTo>
                    <a:cubicBezTo>
                      <a:pt x="1109" y="1831"/>
                      <a:pt x="1109" y="1831"/>
                      <a:pt x="1109" y="1831"/>
                    </a:cubicBezTo>
                    <a:cubicBezTo>
                      <a:pt x="1109" y="1831"/>
                      <a:pt x="1114" y="1831"/>
                      <a:pt x="1114" y="1831"/>
                    </a:cubicBezTo>
                    <a:cubicBezTo>
                      <a:pt x="1114" y="1831"/>
                      <a:pt x="1117" y="1831"/>
                      <a:pt x="1117" y="1831"/>
                    </a:cubicBezTo>
                    <a:cubicBezTo>
                      <a:pt x="1117" y="1831"/>
                      <a:pt x="1120" y="1831"/>
                      <a:pt x="1120" y="1831"/>
                    </a:cubicBezTo>
                    <a:cubicBezTo>
                      <a:pt x="1120" y="1831"/>
                      <a:pt x="1122" y="1831"/>
                      <a:pt x="1122" y="1831"/>
                    </a:cubicBezTo>
                    <a:cubicBezTo>
                      <a:pt x="1122" y="1831"/>
                      <a:pt x="1124" y="1832"/>
                      <a:pt x="1124" y="1832"/>
                    </a:cubicBezTo>
                    <a:cubicBezTo>
                      <a:pt x="1124" y="1832"/>
                      <a:pt x="1127" y="1831"/>
                      <a:pt x="1127" y="1831"/>
                    </a:cubicBezTo>
                    <a:cubicBezTo>
                      <a:pt x="1127" y="1831"/>
                      <a:pt x="1129" y="1832"/>
                      <a:pt x="1129" y="1832"/>
                    </a:cubicBezTo>
                    <a:cubicBezTo>
                      <a:pt x="1129" y="1832"/>
                      <a:pt x="1132" y="1832"/>
                      <a:pt x="1132" y="1832"/>
                    </a:cubicBezTo>
                    <a:cubicBezTo>
                      <a:pt x="1132" y="1832"/>
                      <a:pt x="1137" y="1831"/>
                      <a:pt x="1137" y="1831"/>
                    </a:cubicBezTo>
                    <a:cubicBezTo>
                      <a:pt x="1137" y="1831"/>
                      <a:pt x="1138" y="1831"/>
                      <a:pt x="1138" y="1831"/>
                    </a:cubicBezTo>
                    <a:cubicBezTo>
                      <a:pt x="1138" y="1831"/>
                      <a:pt x="1140" y="1831"/>
                      <a:pt x="1140" y="1831"/>
                    </a:cubicBezTo>
                    <a:cubicBezTo>
                      <a:pt x="1140" y="1831"/>
                      <a:pt x="1146" y="1832"/>
                      <a:pt x="1146" y="1832"/>
                    </a:cubicBezTo>
                    <a:cubicBezTo>
                      <a:pt x="1146" y="1832"/>
                      <a:pt x="1147" y="1831"/>
                      <a:pt x="1147" y="1831"/>
                    </a:cubicBezTo>
                    <a:cubicBezTo>
                      <a:pt x="1147" y="1831"/>
                      <a:pt x="1151" y="1832"/>
                      <a:pt x="1151" y="1832"/>
                    </a:cubicBezTo>
                    <a:cubicBezTo>
                      <a:pt x="1151" y="1832"/>
                      <a:pt x="1154" y="1831"/>
                      <a:pt x="1154" y="1831"/>
                    </a:cubicBezTo>
                    <a:cubicBezTo>
                      <a:pt x="1154" y="1831"/>
                      <a:pt x="1156" y="1831"/>
                      <a:pt x="1156" y="1831"/>
                    </a:cubicBezTo>
                    <a:cubicBezTo>
                      <a:pt x="1156" y="1831"/>
                      <a:pt x="1158" y="1831"/>
                      <a:pt x="1158" y="1831"/>
                    </a:cubicBezTo>
                    <a:cubicBezTo>
                      <a:pt x="1158" y="1831"/>
                      <a:pt x="1162" y="1832"/>
                      <a:pt x="1162" y="1832"/>
                    </a:cubicBezTo>
                    <a:cubicBezTo>
                      <a:pt x="1162" y="1832"/>
                      <a:pt x="1163" y="1831"/>
                      <a:pt x="1163" y="1831"/>
                    </a:cubicBezTo>
                    <a:cubicBezTo>
                      <a:pt x="1163" y="1831"/>
                      <a:pt x="1168" y="1831"/>
                      <a:pt x="1168" y="1831"/>
                    </a:cubicBezTo>
                    <a:cubicBezTo>
                      <a:pt x="1168" y="1831"/>
                      <a:pt x="1171" y="1832"/>
                      <a:pt x="1171" y="1832"/>
                    </a:cubicBezTo>
                    <a:cubicBezTo>
                      <a:pt x="1171" y="1832"/>
                      <a:pt x="1172" y="1832"/>
                      <a:pt x="1172" y="1832"/>
                    </a:cubicBezTo>
                    <a:cubicBezTo>
                      <a:pt x="1172" y="1832"/>
                      <a:pt x="1176" y="1832"/>
                      <a:pt x="1176" y="1832"/>
                    </a:cubicBezTo>
                    <a:cubicBezTo>
                      <a:pt x="1176" y="1832"/>
                      <a:pt x="1177" y="1832"/>
                      <a:pt x="1177" y="1832"/>
                    </a:cubicBezTo>
                    <a:cubicBezTo>
                      <a:pt x="1177" y="1832"/>
                      <a:pt x="1180" y="1832"/>
                      <a:pt x="1180" y="1832"/>
                    </a:cubicBezTo>
                    <a:cubicBezTo>
                      <a:pt x="1180" y="1832"/>
                      <a:pt x="1184" y="1832"/>
                      <a:pt x="1184" y="1832"/>
                    </a:cubicBezTo>
                    <a:cubicBezTo>
                      <a:pt x="1184" y="1832"/>
                      <a:pt x="1187" y="1832"/>
                      <a:pt x="1187" y="1832"/>
                    </a:cubicBezTo>
                    <a:cubicBezTo>
                      <a:pt x="1187" y="1832"/>
                      <a:pt x="1189" y="1832"/>
                      <a:pt x="1189" y="1832"/>
                    </a:cubicBezTo>
                    <a:cubicBezTo>
                      <a:pt x="1189" y="1832"/>
                      <a:pt x="1193" y="1833"/>
                      <a:pt x="1193" y="1833"/>
                    </a:cubicBezTo>
                    <a:cubicBezTo>
                      <a:pt x="1193" y="1833"/>
                      <a:pt x="1195" y="1832"/>
                      <a:pt x="1195" y="1832"/>
                    </a:cubicBezTo>
                    <a:cubicBezTo>
                      <a:pt x="1195" y="1832"/>
                      <a:pt x="1199" y="1833"/>
                      <a:pt x="1199" y="1833"/>
                    </a:cubicBezTo>
                    <a:cubicBezTo>
                      <a:pt x="1199" y="1833"/>
                      <a:pt x="1201" y="1833"/>
                      <a:pt x="1201" y="1833"/>
                    </a:cubicBezTo>
                    <a:cubicBezTo>
                      <a:pt x="1201" y="1833"/>
                      <a:pt x="1202" y="1832"/>
                      <a:pt x="1202" y="1832"/>
                    </a:cubicBezTo>
                    <a:cubicBezTo>
                      <a:pt x="1202" y="1832"/>
                      <a:pt x="1209" y="1833"/>
                      <a:pt x="1209" y="1833"/>
                    </a:cubicBezTo>
                    <a:cubicBezTo>
                      <a:pt x="1209" y="1833"/>
                      <a:pt x="1210" y="1832"/>
                      <a:pt x="1210" y="1832"/>
                    </a:cubicBezTo>
                    <a:cubicBezTo>
                      <a:pt x="1210" y="1832"/>
                      <a:pt x="1215" y="1832"/>
                      <a:pt x="1215" y="1832"/>
                    </a:cubicBezTo>
                    <a:cubicBezTo>
                      <a:pt x="1215" y="1832"/>
                      <a:pt x="1216" y="1833"/>
                      <a:pt x="1216" y="1833"/>
                    </a:cubicBezTo>
                    <a:cubicBezTo>
                      <a:pt x="1216" y="1833"/>
                      <a:pt x="1219" y="1833"/>
                      <a:pt x="1219" y="1833"/>
                    </a:cubicBezTo>
                    <a:cubicBezTo>
                      <a:pt x="1219" y="1833"/>
                      <a:pt x="1221" y="1833"/>
                      <a:pt x="1221" y="1833"/>
                    </a:cubicBezTo>
                    <a:cubicBezTo>
                      <a:pt x="1221" y="1833"/>
                      <a:pt x="1226" y="1832"/>
                      <a:pt x="1226" y="1832"/>
                    </a:cubicBezTo>
                    <a:cubicBezTo>
                      <a:pt x="1226" y="1832"/>
                      <a:pt x="1227" y="1833"/>
                      <a:pt x="1227" y="1833"/>
                    </a:cubicBezTo>
                    <a:cubicBezTo>
                      <a:pt x="1227" y="1833"/>
                      <a:pt x="1229" y="1833"/>
                      <a:pt x="1229" y="1833"/>
                    </a:cubicBezTo>
                    <a:cubicBezTo>
                      <a:pt x="1229" y="1833"/>
                      <a:pt x="1232" y="1833"/>
                      <a:pt x="1232" y="1833"/>
                    </a:cubicBezTo>
                    <a:cubicBezTo>
                      <a:pt x="1232" y="1833"/>
                      <a:pt x="1236" y="1833"/>
                      <a:pt x="1236" y="1833"/>
                    </a:cubicBezTo>
                    <a:cubicBezTo>
                      <a:pt x="1236" y="1833"/>
                      <a:pt x="1238" y="1833"/>
                      <a:pt x="1238" y="1833"/>
                    </a:cubicBezTo>
                    <a:cubicBezTo>
                      <a:pt x="1238" y="1833"/>
                      <a:pt x="1240" y="1833"/>
                      <a:pt x="1240" y="1833"/>
                    </a:cubicBezTo>
                    <a:cubicBezTo>
                      <a:pt x="1240" y="1833"/>
                      <a:pt x="1244" y="1833"/>
                      <a:pt x="1244" y="1833"/>
                    </a:cubicBezTo>
                    <a:cubicBezTo>
                      <a:pt x="1244" y="1833"/>
                      <a:pt x="1246" y="1833"/>
                      <a:pt x="1246" y="1833"/>
                    </a:cubicBezTo>
                    <a:cubicBezTo>
                      <a:pt x="1246" y="1833"/>
                      <a:pt x="1249" y="1833"/>
                      <a:pt x="1249" y="1833"/>
                    </a:cubicBezTo>
                    <a:cubicBezTo>
                      <a:pt x="1249" y="1833"/>
                      <a:pt x="1253" y="1833"/>
                      <a:pt x="1253" y="1833"/>
                    </a:cubicBezTo>
                    <a:cubicBezTo>
                      <a:pt x="1253" y="1833"/>
                      <a:pt x="1255" y="1833"/>
                      <a:pt x="1255" y="1833"/>
                    </a:cubicBezTo>
                    <a:cubicBezTo>
                      <a:pt x="1255" y="1833"/>
                      <a:pt x="1257" y="1833"/>
                      <a:pt x="1257" y="1833"/>
                    </a:cubicBezTo>
                    <a:cubicBezTo>
                      <a:pt x="1257" y="1833"/>
                      <a:pt x="1262" y="1832"/>
                      <a:pt x="1262" y="1832"/>
                    </a:cubicBezTo>
                    <a:cubicBezTo>
                      <a:pt x="1262" y="1832"/>
                      <a:pt x="1264" y="1833"/>
                      <a:pt x="1264" y="1833"/>
                    </a:cubicBezTo>
                    <a:cubicBezTo>
                      <a:pt x="1264" y="1833"/>
                      <a:pt x="1265" y="1832"/>
                      <a:pt x="1265" y="1832"/>
                    </a:cubicBezTo>
                    <a:cubicBezTo>
                      <a:pt x="1265" y="1832"/>
                      <a:pt x="1270" y="1832"/>
                      <a:pt x="1270" y="1832"/>
                    </a:cubicBezTo>
                    <a:cubicBezTo>
                      <a:pt x="1270" y="1832"/>
                      <a:pt x="1273" y="1832"/>
                      <a:pt x="1273" y="1832"/>
                    </a:cubicBezTo>
                    <a:cubicBezTo>
                      <a:pt x="1273" y="1832"/>
                      <a:pt x="1273" y="1832"/>
                      <a:pt x="1273" y="1832"/>
                    </a:cubicBezTo>
                    <a:cubicBezTo>
                      <a:pt x="1273" y="1832"/>
                      <a:pt x="1279" y="1831"/>
                      <a:pt x="1279" y="1831"/>
                    </a:cubicBezTo>
                    <a:cubicBezTo>
                      <a:pt x="1279" y="1831"/>
                      <a:pt x="1279" y="1831"/>
                      <a:pt x="1279" y="1831"/>
                    </a:cubicBezTo>
                    <a:cubicBezTo>
                      <a:pt x="1279" y="1831"/>
                      <a:pt x="1285" y="1829"/>
                      <a:pt x="1285" y="1829"/>
                    </a:cubicBezTo>
                    <a:cubicBezTo>
                      <a:pt x="1285" y="1829"/>
                      <a:pt x="1285" y="1829"/>
                      <a:pt x="1285" y="1829"/>
                    </a:cubicBezTo>
                    <a:cubicBezTo>
                      <a:pt x="1285" y="1829"/>
                      <a:pt x="1290" y="1820"/>
                      <a:pt x="1290" y="1820"/>
                    </a:cubicBezTo>
                    <a:cubicBezTo>
                      <a:pt x="1290" y="1820"/>
                      <a:pt x="1290" y="1819"/>
                      <a:pt x="1290" y="1819"/>
                    </a:cubicBezTo>
                    <a:cubicBezTo>
                      <a:pt x="1290" y="1819"/>
                      <a:pt x="1296" y="1788"/>
                      <a:pt x="1296" y="1788"/>
                    </a:cubicBezTo>
                    <a:cubicBezTo>
                      <a:pt x="1296" y="1788"/>
                      <a:pt x="1296" y="1788"/>
                      <a:pt x="1296" y="1788"/>
                    </a:cubicBezTo>
                    <a:cubicBezTo>
                      <a:pt x="1296" y="1788"/>
                      <a:pt x="1301" y="1815"/>
                      <a:pt x="1301" y="1815"/>
                    </a:cubicBezTo>
                    <a:cubicBezTo>
                      <a:pt x="1301" y="1815"/>
                      <a:pt x="1303" y="1818"/>
                      <a:pt x="1303" y="1818"/>
                    </a:cubicBezTo>
                    <a:cubicBezTo>
                      <a:pt x="1303" y="1818"/>
                      <a:pt x="1307" y="1812"/>
                      <a:pt x="1307" y="1812"/>
                    </a:cubicBezTo>
                    <a:cubicBezTo>
                      <a:pt x="1307" y="1812"/>
                      <a:pt x="1309" y="1810"/>
                      <a:pt x="1309" y="1810"/>
                    </a:cubicBezTo>
                    <a:cubicBezTo>
                      <a:pt x="1309" y="1810"/>
                      <a:pt x="1313" y="1822"/>
                      <a:pt x="1313" y="1822"/>
                    </a:cubicBezTo>
                    <a:cubicBezTo>
                      <a:pt x="1313" y="1822"/>
                      <a:pt x="1313" y="1823"/>
                      <a:pt x="1313" y="1823"/>
                    </a:cubicBezTo>
                    <a:cubicBezTo>
                      <a:pt x="1313" y="1823"/>
                      <a:pt x="1319" y="1830"/>
                      <a:pt x="1319" y="1830"/>
                    </a:cubicBezTo>
                    <a:cubicBezTo>
                      <a:pt x="1319" y="1830"/>
                      <a:pt x="1319" y="1830"/>
                      <a:pt x="1319" y="1830"/>
                    </a:cubicBezTo>
                    <a:cubicBezTo>
                      <a:pt x="1319" y="1830"/>
                      <a:pt x="1324" y="1832"/>
                      <a:pt x="1324" y="1832"/>
                    </a:cubicBezTo>
                    <a:cubicBezTo>
                      <a:pt x="1324" y="1832"/>
                      <a:pt x="1325" y="1832"/>
                      <a:pt x="1325" y="1832"/>
                    </a:cubicBezTo>
                    <a:cubicBezTo>
                      <a:pt x="1325" y="1832"/>
                      <a:pt x="1329" y="1832"/>
                      <a:pt x="1329" y="1832"/>
                    </a:cubicBezTo>
                    <a:cubicBezTo>
                      <a:pt x="1329" y="1832"/>
                      <a:pt x="1331" y="1832"/>
                      <a:pt x="1331" y="1832"/>
                    </a:cubicBezTo>
                    <a:cubicBezTo>
                      <a:pt x="1331" y="1832"/>
                      <a:pt x="1335" y="1833"/>
                      <a:pt x="1335" y="1833"/>
                    </a:cubicBezTo>
                    <a:cubicBezTo>
                      <a:pt x="1335" y="1833"/>
                      <a:pt x="1336" y="1832"/>
                      <a:pt x="1336" y="1832"/>
                    </a:cubicBezTo>
                    <a:cubicBezTo>
                      <a:pt x="1336" y="1832"/>
                      <a:pt x="1339" y="1833"/>
                      <a:pt x="1339" y="1833"/>
                    </a:cubicBezTo>
                    <a:cubicBezTo>
                      <a:pt x="1339" y="1833"/>
                      <a:pt x="1342" y="1833"/>
                      <a:pt x="1342" y="1833"/>
                    </a:cubicBezTo>
                    <a:cubicBezTo>
                      <a:pt x="1342" y="1833"/>
                      <a:pt x="1345" y="1833"/>
                      <a:pt x="1345" y="1833"/>
                    </a:cubicBezTo>
                    <a:cubicBezTo>
                      <a:pt x="1345" y="1833"/>
                      <a:pt x="1348" y="1833"/>
                      <a:pt x="1348" y="1833"/>
                    </a:cubicBezTo>
                    <a:cubicBezTo>
                      <a:pt x="1348" y="1833"/>
                      <a:pt x="1351" y="1833"/>
                      <a:pt x="1351" y="1833"/>
                    </a:cubicBezTo>
                    <a:cubicBezTo>
                      <a:pt x="1351" y="1833"/>
                      <a:pt x="1354" y="1833"/>
                      <a:pt x="1354" y="1833"/>
                    </a:cubicBezTo>
                    <a:cubicBezTo>
                      <a:pt x="1354" y="1833"/>
                      <a:pt x="1355" y="1833"/>
                      <a:pt x="1355" y="1833"/>
                    </a:cubicBezTo>
                    <a:cubicBezTo>
                      <a:pt x="1355" y="1833"/>
                      <a:pt x="1360" y="1833"/>
                      <a:pt x="1360" y="1833"/>
                    </a:cubicBezTo>
                    <a:cubicBezTo>
                      <a:pt x="1360" y="1833"/>
                      <a:pt x="1363" y="1833"/>
                      <a:pt x="1363" y="1833"/>
                    </a:cubicBezTo>
                    <a:cubicBezTo>
                      <a:pt x="1363" y="1833"/>
                      <a:pt x="1369" y="1833"/>
                      <a:pt x="1369" y="1833"/>
                    </a:cubicBezTo>
                    <a:cubicBezTo>
                      <a:pt x="1369" y="1833"/>
                      <a:pt x="1369" y="1833"/>
                      <a:pt x="1369" y="1833"/>
                    </a:cubicBezTo>
                    <a:cubicBezTo>
                      <a:pt x="1369" y="1833"/>
                      <a:pt x="1373" y="1833"/>
                      <a:pt x="1373" y="1833"/>
                    </a:cubicBezTo>
                    <a:cubicBezTo>
                      <a:pt x="1373" y="1833"/>
                      <a:pt x="1374" y="1833"/>
                      <a:pt x="1374" y="1833"/>
                    </a:cubicBezTo>
                    <a:cubicBezTo>
                      <a:pt x="1374" y="1833"/>
                      <a:pt x="1378" y="1833"/>
                      <a:pt x="1378" y="1833"/>
                    </a:cubicBezTo>
                    <a:cubicBezTo>
                      <a:pt x="1378" y="1833"/>
                      <a:pt x="1380" y="1833"/>
                      <a:pt x="1380" y="1833"/>
                    </a:cubicBezTo>
                    <a:cubicBezTo>
                      <a:pt x="1380" y="1833"/>
                      <a:pt x="1383" y="1833"/>
                      <a:pt x="1383" y="1833"/>
                    </a:cubicBezTo>
                    <a:cubicBezTo>
                      <a:pt x="1383" y="1833"/>
                      <a:pt x="1383" y="1833"/>
                      <a:pt x="1383" y="1833"/>
                    </a:cubicBezTo>
                    <a:cubicBezTo>
                      <a:pt x="1383" y="1833"/>
                      <a:pt x="1387" y="1833"/>
                      <a:pt x="1387" y="1833"/>
                    </a:cubicBezTo>
                    <a:cubicBezTo>
                      <a:pt x="1387" y="1833"/>
                      <a:pt x="1390" y="1833"/>
                      <a:pt x="1390" y="1833"/>
                    </a:cubicBezTo>
                    <a:cubicBezTo>
                      <a:pt x="1390" y="1833"/>
                      <a:pt x="1393" y="1833"/>
                      <a:pt x="1393" y="1833"/>
                    </a:cubicBezTo>
                    <a:cubicBezTo>
                      <a:pt x="1393" y="1833"/>
                      <a:pt x="1394" y="1833"/>
                      <a:pt x="1394" y="1833"/>
                    </a:cubicBezTo>
                    <a:cubicBezTo>
                      <a:pt x="1394" y="1833"/>
                      <a:pt x="1398" y="1833"/>
                      <a:pt x="1398" y="1833"/>
                    </a:cubicBezTo>
                    <a:cubicBezTo>
                      <a:pt x="1398" y="1833"/>
                      <a:pt x="1399" y="1833"/>
                      <a:pt x="1399" y="1833"/>
                    </a:cubicBezTo>
                    <a:cubicBezTo>
                      <a:pt x="1399" y="1833"/>
                      <a:pt x="1405" y="1833"/>
                      <a:pt x="1405" y="1833"/>
                    </a:cubicBezTo>
                    <a:cubicBezTo>
                      <a:pt x="1405" y="1833"/>
                      <a:pt x="1407" y="1833"/>
                      <a:pt x="1407" y="1833"/>
                    </a:cubicBezTo>
                    <a:cubicBezTo>
                      <a:pt x="1407" y="1833"/>
                      <a:pt x="1409" y="1833"/>
                      <a:pt x="1409" y="1833"/>
                    </a:cubicBezTo>
                    <a:cubicBezTo>
                      <a:pt x="1409" y="1833"/>
                      <a:pt x="1414" y="1833"/>
                      <a:pt x="1414" y="1833"/>
                    </a:cubicBezTo>
                    <a:cubicBezTo>
                      <a:pt x="1414" y="1833"/>
                      <a:pt x="1415" y="1833"/>
                      <a:pt x="1415" y="1833"/>
                    </a:cubicBezTo>
                    <a:cubicBezTo>
                      <a:pt x="1415" y="1833"/>
                      <a:pt x="1420" y="1833"/>
                      <a:pt x="1420" y="1833"/>
                    </a:cubicBezTo>
                    <a:cubicBezTo>
                      <a:pt x="1420" y="1833"/>
                      <a:pt x="1423" y="1833"/>
                      <a:pt x="1423" y="1833"/>
                    </a:cubicBezTo>
                    <a:cubicBezTo>
                      <a:pt x="1423" y="1833"/>
                      <a:pt x="1425" y="1833"/>
                      <a:pt x="1425" y="1833"/>
                    </a:cubicBezTo>
                    <a:cubicBezTo>
                      <a:pt x="1425" y="1833"/>
                      <a:pt x="1427" y="1834"/>
                      <a:pt x="1427" y="1834"/>
                    </a:cubicBezTo>
                    <a:cubicBezTo>
                      <a:pt x="1427" y="1834"/>
                      <a:pt x="1429" y="1833"/>
                      <a:pt x="1429" y="1833"/>
                    </a:cubicBezTo>
                    <a:cubicBezTo>
                      <a:pt x="1429" y="1833"/>
                      <a:pt x="1432" y="1833"/>
                      <a:pt x="1432" y="1833"/>
                    </a:cubicBezTo>
                    <a:cubicBezTo>
                      <a:pt x="1432" y="1833"/>
                      <a:pt x="1436" y="1833"/>
                      <a:pt x="1436" y="1833"/>
                    </a:cubicBezTo>
                    <a:cubicBezTo>
                      <a:pt x="1436" y="1833"/>
                      <a:pt x="1441" y="1833"/>
                      <a:pt x="1441" y="1833"/>
                    </a:cubicBezTo>
                    <a:cubicBezTo>
                      <a:pt x="1441" y="1833"/>
                      <a:pt x="1443" y="1833"/>
                      <a:pt x="1443" y="1833"/>
                    </a:cubicBezTo>
                    <a:cubicBezTo>
                      <a:pt x="1443" y="1833"/>
                      <a:pt x="1443" y="1833"/>
                      <a:pt x="1443" y="1833"/>
                    </a:cubicBezTo>
                    <a:cubicBezTo>
                      <a:pt x="1443" y="1833"/>
                      <a:pt x="1449" y="1833"/>
                      <a:pt x="1449" y="1833"/>
                    </a:cubicBezTo>
                    <a:cubicBezTo>
                      <a:pt x="1449" y="1833"/>
                      <a:pt x="1449" y="1833"/>
                      <a:pt x="1449" y="1833"/>
                    </a:cubicBezTo>
                    <a:cubicBezTo>
                      <a:pt x="1449" y="1833"/>
                      <a:pt x="1452" y="1833"/>
                      <a:pt x="1452" y="1833"/>
                    </a:cubicBezTo>
                    <a:cubicBezTo>
                      <a:pt x="1452" y="1833"/>
                      <a:pt x="1457" y="1833"/>
                      <a:pt x="1457" y="1833"/>
                    </a:cubicBezTo>
                    <a:cubicBezTo>
                      <a:pt x="1457" y="1833"/>
                      <a:pt x="1459" y="1833"/>
                      <a:pt x="1459" y="1833"/>
                    </a:cubicBezTo>
                    <a:cubicBezTo>
                      <a:pt x="1459" y="1833"/>
                      <a:pt x="1460" y="1833"/>
                      <a:pt x="1460" y="1833"/>
                    </a:cubicBezTo>
                    <a:cubicBezTo>
                      <a:pt x="1460" y="1833"/>
                      <a:pt x="1463" y="1833"/>
                      <a:pt x="1463" y="1833"/>
                    </a:cubicBezTo>
                    <a:cubicBezTo>
                      <a:pt x="1463" y="1833"/>
                      <a:pt x="1466" y="1833"/>
                      <a:pt x="1466" y="1833"/>
                    </a:cubicBezTo>
                    <a:cubicBezTo>
                      <a:pt x="1466" y="1833"/>
                      <a:pt x="1467" y="1834"/>
                      <a:pt x="1467" y="1834"/>
                    </a:cubicBezTo>
                    <a:cubicBezTo>
                      <a:pt x="1467" y="1834"/>
                      <a:pt x="1472" y="1834"/>
                      <a:pt x="1472" y="1834"/>
                    </a:cubicBezTo>
                    <a:cubicBezTo>
                      <a:pt x="1472" y="1834"/>
                      <a:pt x="1473" y="1833"/>
                      <a:pt x="1473" y="1833"/>
                    </a:cubicBezTo>
                    <a:cubicBezTo>
                      <a:pt x="1473" y="1833"/>
                      <a:pt x="1479" y="1833"/>
                      <a:pt x="1479" y="1833"/>
                    </a:cubicBezTo>
                    <a:cubicBezTo>
                      <a:pt x="1479" y="1833"/>
                      <a:pt x="1481" y="1833"/>
                      <a:pt x="1481" y="1833"/>
                    </a:cubicBezTo>
                    <a:cubicBezTo>
                      <a:pt x="1481" y="1833"/>
                      <a:pt x="1485" y="1833"/>
                      <a:pt x="1485" y="1833"/>
                    </a:cubicBezTo>
                    <a:cubicBezTo>
                      <a:pt x="1485" y="1833"/>
                      <a:pt x="1487" y="1833"/>
                      <a:pt x="1487" y="1833"/>
                    </a:cubicBezTo>
                    <a:cubicBezTo>
                      <a:pt x="1487" y="1833"/>
                      <a:pt x="1490" y="1833"/>
                      <a:pt x="1490" y="1833"/>
                    </a:cubicBezTo>
                    <a:cubicBezTo>
                      <a:pt x="1490" y="1833"/>
                      <a:pt x="1492" y="1833"/>
                      <a:pt x="1492" y="1833"/>
                    </a:cubicBezTo>
                    <a:cubicBezTo>
                      <a:pt x="1492" y="1833"/>
                      <a:pt x="1494" y="1833"/>
                      <a:pt x="1494" y="1833"/>
                    </a:cubicBezTo>
                    <a:cubicBezTo>
                      <a:pt x="1494" y="1833"/>
                      <a:pt x="1498" y="1833"/>
                      <a:pt x="1498" y="1833"/>
                    </a:cubicBezTo>
                    <a:cubicBezTo>
                      <a:pt x="1498" y="1833"/>
                      <a:pt x="1500" y="1833"/>
                      <a:pt x="1500" y="1833"/>
                    </a:cubicBezTo>
                    <a:cubicBezTo>
                      <a:pt x="1500" y="1833"/>
                      <a:pt x="1505" y="1833"/>
                      <a:pt x="1505" y="1833"/>
                    </a:cubicBezTo>
                    <a:cubicBezTo>
                      <a:pt x="1505" y="1833"/>
                      <a:pt x="1508" y="1833"/>
                      <a:pt x="1508" y="1833"/>
                    </a:cubicBezTo>
                    <a:cubicBezTo>
                      <a:pt x="1508" y="1833"/>
                      <a:pt x="1508" y="1833"/>
                      <a:pt x="1508" y="1833"/>
                    </a:cubicBezTo>
                    <a:cubicBezTo>
                      <a:pt x="1508" y="1833"/>
                      <a:pt x="1513" y="1834"/>
                      <a:pt x="1513" y="1834"/>
                    </a:cubicBezTo>
                    <a:cubicBezTo>
                      <a:pt x="1513" y="1834"/>
                      <a:pt x="1515" y="1833"/>
                      <a:pt x="1515" y="1833"/>
                    </a:cubicBezTo>
                    <a:cubicBezTo>
                      <a:pt x="1515" y="1833"/>
                      <a:pt x="1517" y="1833"/>
                      <a:pt x="1517" y="1833"/>
                    </a:cubicBezTo>
                    <a:cubicBezTo>
                      <a:pt x="1517" y="1833"/>
                      <a:pt x="1520" y="1833"/>
                      <a:pt x="1520" y="1833"/>
                    </a:cubicBezTo>
                    <a:cubicBezTo>
                      <a:pt x="1520" y="1833"/>
                      <a:pt x="1524" y="1833"/>
                      <a:pt x="1524" y="1833"/>
                    </a:cubicBezTo>
                    <a:cubicBezTo>
                      <a:pt x="1524" y="1833"/>
                      <a:pt x="1526" y="1833"/>
                      <a:pt x="1526" y="1833"/>
                    </a:cubicBezTo>
                    <a:cubicBezTo>
                      <a:pt x="1526" y="1833"/>
                      <a:pt x="1529" y="1833"/>
                      <a:pt x="1529" y="1833"/>
                    </a:cubicBezTo>
                    <a:cubicBezTo>
                      <a:pt x="1529" y="1833"/>
                      <a:pt x="1531" y="1834"/>
                      <a:pt x="1531" y="1834"/>
                    </a:cubicBezTo>
                    <a:cubicBezTo>
                      <a:pt x="1531" y="1834"/>
                      <a:pt x="1534" y="1834"/>
                      <a:pt x="1534" y="1834"/>
                    </a:cubicBezTo>
                    <a:cubicBezTo>
                      <a:pt x="1534" y="1834"/>
                      <a:pt x="1538" y="1833"/>
                      <a:pt x="1538" y="1833"/>
                    </a:cubicBezTo>
                    <a:cubicBezTo>
                      <a:pt x="1538" y="1833"/>
                      <a:pt x="1540" y="1833"/>
                      <a:pt x="1540" y="1833"/>
                    </a:cubicBezTo>
                    <a:cubicBezTo>
                      <a:pt x="1540" y="1833"/>
                      <a:pt x="1543" y="1834"/>
                      <a:pt x="1543" y="1834"/>
                    </a:cubicBezTo>
                    <a:cubicBezTo>
                      <a:pt x="1543" y="1834"/>
                      <a:pt x="1547" y="1833"/>
                      <a:pt x="1547" y="1833"/>
                    </a:cubicBezTo>
                    <a:cubicBezTo>
                      <a:pt x="1547" y="1833"/>
                      <a:pt x="1548" y="1833"/>
                      <a:pt x="1548" y="1833"/>
                    </a:cubicBezTo>
                    <a:cubicBezTo>
                      <a:pt x="1548" y="1833"/>
                      <a:pt x="1555" y="1834"/>
                      <a:pt x="1555" y="1834"/>
                    </a:cubicBezTo>
                    <a:cubicBezTo>
                      <a:pt x="1555" y="1834"/>
                      <a:pt x="1556" y="1833"/>
                      <a:pt x="1556" y="1833"/>
                    </a:cubicBezTo>
                    <a:cubicBezTo>
                      <a:pt x="1556" y="1833"/>
                      <a:pt x="1559" y="1833"/>
                      <a:pt x="1559" y="1833"/>
                    </a:cubicBezTo>
                    <a:cubicBezTo>
                      <a:pt x="1559" y="1833"/>
                      <a:pt x="1560" y="1834"/>
                      <a:pt x="1560" y="1834"/>
                    </a:cubicBezTo>
                    <a:cubicBezTo>
                      <a:pt x="1560" y="1834"/>
                      <a:pt x="1564" y="1834"/>
                      <a:pt x="1564" y="1834"/>
                    </a:cubicBezTo>
                    <a:cubicBezTo>
                      <a:pt x="1564" y="1834"/>
                      <a:pt x="1567" y="1833"/>
                      <a:pt x="1567" y="1833"/>
                    </a:cubicBezTo>
                    <a:cubicBezTo>
                      <a:pt x="1567" y="1833"/>
                      <a:pt x="1570" y="1833"/>
                      <a:pt x="1570" y="1833"/>
                    </a:cubicBezTo>
                    <a:cubicBezTo>
                      <a:pt x="1570" y="1833"/>
                      <a:pt x="1571" y="1834"/>
                      <a:pt x="1571" y="1834"/>
                    </a:cubicBezTo>
                    <a:cubicBezTo>
                      <a:pt x="1571" y="1834"/>
                      <a:pt x="1574" y="1833"/>
                      <a:pt x="1574" y="1833"/>
                    </a:cubicBezTo>
                    <a:cubicBezTo>
                      <a:pt x="1574" y="1833"/>
                      <a:pt x="1579" y="1834"/>
                      <a:pt x="1579" y="1834"/>
                    </a:cubicBezTo>
                    <a:cubicBezTo>
                      <a:pt x="1579" y="1834"/>
                      <a:pt x="1579" y="1833"/>
                      <a:pt x="1579" y="1833"/>
                    </a:cubicBezTo>
                    <a:cubicBezTo>
                      <a:pt x="1579" y="1833"/>
                      <a:pt x="1583" y="1834"/>
                      <a:pt x="1583" y="1834"/>
                    </a:cubicBezTo>
                    <a:cubicBezTo>
                      <a:pt x="1583" y="1834"/>
                      <a:pt x="1584" y="1834"/>
                      <a:pt x="1584" y="1834"/>
                    </a:cubicBezTo>
                    <a:cubicBezTo>
                      <a:pt x="1584" y="1834"/>
                      <a:pt x="1585" y="1833"/>
                      <a:pt x="1585" y="1833"/>
                    </a:cubicBezTo>
                    <a:cubicBezTo>
                      <a:pt x="1585" y="1833"/>
                      <a:pt x="1593" y="1833"/>
                      <a:pt x="1593" y="1833"/>
                    </a:cubicBezTo>
                    <a:cubicBezTo>
                      <a:pt x="1593" y="1833"/>
                      <a:pt x="1595" y="1834"/>
                      <a:pt x="1595" y="1834"/>
                    </a:cubicBezTo>
                    <a:cubicBezTo>
                      <a:pt x="1595" y="1834"/>
                      <a:pt x="1596" y="1833"/>
                      <a:pt x="1596" y="1833"/>
                    </a:cubicBezTo>
                    <a:cubicBezTo>
                      <a:pt x="1596" y="1833"/>
                      <a:pt x="1599" y="1834"/>
                      <a:pt x="1599" y="1834"/>
                    </a:cubicBezTo>
                    <a:cubicBezTo>
                      <a:pt x="1599" y="1834"/>
                      <a:pt x="1603" y="1833"/>
                      <a:pt x="1603" y="1833"/>
                    </a:cubicBezTo>
                    <a:cubicBezTo>
                      <a:pt x="1603" y="1833"/>
                      <a:pt x="1606" y="1834"/>
                      <a:pt x="1606" y="1834"/>
                    </a:cubicBezTo>
                    <a:cubicBezTo>
                      <a:pt x="1606" y="1834"/>
                      <a:pt x="1609" y="1834"/>
                      <a:pt x="1609" y="1834"/>
                    </a:cubicBezTo>
                    <a:cubicBezTo>
                      <a:pt x="1609" y="1834"/>
                      <a:pt x="1612" y="1833"/>
                      <a:pt x="1612" y="1833"/>
                    </a:cubicBezTo>
                    <a:cubicBezTo>
                      <a:pt x="1612" y="1833"/>
                      <a:pt x="1614" y="1834"/>
                      <a:pt x="1614" y="1834"/>
                    </a:cubicBezTo>
                    <a:cubicBezTo>
                      <a:pt x="1614" y="1834"/>
                      <a:pt x="1615" y="1833"/>
                      <a:pt x="1615" y="1833"/>
                    </a:cubicBezTo>
                    <a:cubicBezTo>
                      <a:pt x="1615" y="1833"/>
                      <a:pt x="1619" y="1833"/>
                      <a:pt x="1619" y="1833"/>
                    </a:cubicBezTo>
                    <a:cubicBezTo>
                      <a:pt x="1619" y="1833"/>
                      <a:pt x="1624" y="1834"/>
                      <a:pt x="1624" y="1834"/>
                    </a:cubicBezTo>
                    <a:cubicBezTo>
                      <a:pt x="1624" y="1834"/>
                      <a:pt x="1625" y="1833"/>
                      <a:pt x="1625" y="1833"/>
                    </a:cubicBezTo>
                    <a:cubicBezTo>
                      <a:pt x="1625" y="1833"/>
                      <a:pt x="1627" y="1834"/>
                      <a:pt x="1627" y="1834"/>
                    </a:cubicBezTo>
                    <a:cubicBezTo>
                      <a:pt x="1627" y="1834"/>
                      <a:pt x="1630" y="1834"/>
                      <a:pt x="1630" y="1834"/>
                    </a:cubicBezTo>
                    <a:cubicBezTo>
                      <a:pt x="1630" y="1834"/>
                      <a:pt x="1634" y="1834"/>
                      <a:pt x="1634" y="1834"/>
                    </a:cubicBezTo>
                    <a:cubicBezTo>
                      <a:pt x="1634" y="1834"/>
                      <a:pt x="1636" y="1833"/>
                      <a:pt x="1636" y="1833"/>
                    </a:cubicBezTo>
                    <a:cubicBezTo>
                      <a:pt x="1636" y="1833"/>
                      <a:pt x="1637" y="1834"/>
                      <a:pt x="1637" y="1834"/>
                    </a:cubicBezTo>
                    <a:cubicBezTo>
                      <a:pt x="1637" y="1834"/>
                      <a:pt x="1644" y="1834"/>
                      <a:pt x="1644" y="1834"/>
                    </a:cubicBezTo>
                    <a:cubicBezTo>
                      <a:pt x="1644" y="1834"/>
                      <a:pt x="1646" y="1833"/>
                      <a:pt x="1646" y="1833"/>
                    </a:cubicBezTo>
                    <a:cubicBezTo>
                      <a:pt x="1646" y="1833"/>
                      <a:pt x="1647" y="1833"/>
                      <a:pt x="1647" y="1833"/>
                    </a:cubicBezTo>
                    <a:cubicBezTo>
                      <a:pt x="1647" y="1833"/>
                      <a:pt x="1652" y="1834"/>
                      <a:pt x="1652" y="1834"/>
                    </a:cubicBezTo>
                    <a:cubicBezTo>
                      <a:pt x="1652" y="1834"/>
                      <a:pt x="1652" y="1834"/>
                      <a:pt x="1652" y="1834"/>
                    </a:cubicBezTo>
                    <a:cubicBezTo>
                      <a:pt x="1652" y="1834"/>
                      <a:pt x="1657" y="1833"/>
                      <a:pt x="1657" y="1833"/>
                    </a:cubicBezTo>
                    <a:cubicBezTo>
                      <a:pt x="1657" y="1833"/>
                      <a:pt x="1659" y="1833"/>
                      <a:pt x="1659" y="1833"/>
                    </a:cubicBezTo>
                    <a:cubicBezTo>
                      <a:pt x="1659" y="1833"/>
                      <a:pt x="1661" y="1834"/>
                      <a:pt x="1661" y="1834"/>
                    </a:cubicBezTo>
                    <a:cubicBezTo>
                      <a:pt x="1661" y="1834"/>
                      <a:pt x="1667" y="1834"/>
                      <a:pt x="1667" y="1834"/>
                    </a:cubicBezTo>
                    <a:cubicBezTo>
                      <a:pt x="1667" y="1834"/>
                      <a:pt x="1668" y="1833"/>
                      <a:pt x="1668" y="1833"/>
                    </a:cubicBezTo>
                    <a:cubicBezTo>
                      <a:pt x="1668" y="1833"/>
                      <a:pt x="1671" y="1833"/>
                      <a:pt x="1671" y="1833"/>
                    </a:cubicBezTo>
                    <a:cubicBezTo>
                      <a:pt x="1671" y="1833"/>
                      <a:pt x="1672" y="1834"/>
                      <a:pt x="1672" y="1834"/>
                    </a:cubicBezTo>
                    <a:cubicBezTo>
                      <a:pt x="1672" y="1834"/>
                      <a:pt x="1678" y="1833"/>
                      <a:pt x="1678" y="1833"/>
                    </a:cubicBezTo>
                    <a:cubicBezTo>
                      <a:pt x="1678" y="1833"/>
                      <a:pt x="1680" y="1834"/>
                      <a:pt x="1680" y="1834"/>
                    </a:cubicBezTo>
                    <a:cubicBezTo>
                      <a:pt x="1680" y="1834"/>
                      <a:pt x="1682" y="1833"/>
                      <a:pt x="1682" y="1833"/>
                    </a:cubicBezTo>
                    <a:cubicBezTo>
                      <a:pt x="1682" y="1833"/>
                      <a:pt x="1685" y="1834"/>
                      <a:pt x="1685" y="1834"/>
                    </a:cubicBezTo>
                    <a:cubicBezTo>
                      <a:pt x="1685" y="1834"/>
                      <a:pt x="1687" y="1834"/>
                      <a:pt x="1687" y="1834"/>
                    </a:cubicBezTo>
                    <a:cubicBezTo>
                      <a:pt x="1687" y="1834"/>
                      <a:pt x="1691" y="1834"/>
                      <a:pt x="1691" y="1834"/>
                    </a:cubicBezTo>
                    <a:cubicBezTo>
                      <a:pt x="1691" y="1834"/>
                      <a:pt x="1694" y="1833"/>
                      <a:pt x="1694" y="1833"/>
                    </a:cubicBezTo>
                    <a:cubicBezTo>
                      <a:pt x="1694" y="1833"/>
                      <a:pt x="1697" y="1834"/>
                      <a:pt x="1697" y="1834"/>
                    </a:cubicBezTo>
                    <a:cubicBezTo>
                      <a:pt x="1697" y="1834"/>
                      <a:pt x="1698" y="1834"/>
                      <a:pt x="1698" y="1834"/>
                    </a:cubicBezTo>
                    <a:cubicBezTo>
                      <a:pt x="1698" y="1834"/>
                      <a:pt x="1701" y="1833"/>
                      <a:pt x="1701" y="1833"/>
                    </a:cubicBezTo>
                    <a:cubicBezTo>
                      <a:pt x="1701" y="1833"/>
                      <a:pt x="1706" y="1834"/>
                      <a:pt x="1706" y="1834"/>
                    </a:cubicBezTo>
                    <a:cubicBezTo>
                      <a:pt x="1706" y="1834"/>
                      <a:pt x="1707" y="1834"/>
                      <a:pt x="1707" y="1834"/>
                    </a:cubicBezTo>
                    <a:cubicBezTo>
                      <a:pt x="1707" y="1834"/>
                      <a:pt x="1711" y="1834"/>
                      <a:pt x="1711" y="1834"/>
                    </a:cubicBezTo>
                    <a:cubicBezTo>
                      <a:pt x="1711" y="1834"/>
                      <a:pt x="1714" y="1834"/>
                      <a:pt x="1714" y="1834"/>
                    </a:cubicBezTo>
                    <a:cubicBezTo>
                      <a:pt x="1714" y="1834"/>
                      <a:pt x="1718" y="1833"/>
                      <a:pt x="1718" y="1833"/>
                    </a:cubicBezTo>
                    <a:cubicBezTo>
                      <a:pt x="1718" y="1833"/>
                      <a:pt x="1719" y="1834"/>
                      <a:pt x="1719" y="1834"/>
                    </a:cubicBezTo>
                    <a:cubicBezTo>
                      <a:pt x="1719" y="1834"/>
                      <a:pt x="1723" y="1834"/>
                      <a:pt x="1723" y="1834"/>
                    </a:cubicBezTo>
                    <a:cubicBezTo>
                      <a:pt x="1723" y="1834"/>
                      <a:pt x="1726" y="1833"/>
                      <a:pt x="1726" y="1833"/>
                    </a:cubicBezTo>
                    <a:cubicBezTo>
                      <a:pt x="1726" y="1833"/>
                      <a:pt x="1726" y="1833"/>
                      <a:pt x="1726" y="1833"/>
                    </a:cubicBezTo>
                    <a:cubicBezTo>
                      <a:pt x="1726" y="1833"/>
                      <a:pt x="1728" y="1834"/>
                      <a:pt x="1728" y="1834"/>
                    </a:cubicBezTo>
                    <a:cubicBezTo>
                      <a:pt x="1728" y="1834"/>
                      <a:pt x="1733" y="1834"/>
                      <a:pt x="1733" y="1834"/>
                    </a:cubicBezTo>
                    <a:cubicBezTo>
                      <a:pt x="1733" y="1834"/>
                      <a:pt x="1736" y="1834"/>
                      <a:pt x="1736" y="1834"/>
                    </a:cubicBezTo>
                    <a:cubicBezTo>
                      <a:pt x="1736" y="1834"/>
                      <a:pt x="1738" y="1834"/>
                      <a:pt x="1738" y="1834"/>
                    </a:cubicBezTo>
                    <a:cubicBezTo>
                      <a:pt x="1738" y="1834"/>
                      <a:pt x="1742" y="1833"/>
                      <a:pt x="1742" y="1833"/>
                    </a:cubicBezTo>
                    <a:cubicBezTo>
                      <a:pt x="1742" y="1833"/>
                      <a:pt x="1746" y="1834"/>
                      <a:pt x="1746" y="1834"/>
                    </a:cubicBezTo>
                    <a:cubicBezTo>
                      <a:pt x="1746" y="1834"/>
                      <a:pt x="1747" y="1834"/>
                      <a:pt x="1747" y="1834"/>
                    </a:cubicBezTo>
                    <a:cubicBezTo>
                      <a:pt x="1747" y="1834"/>
                      <a:pt x="1749" y="1834"/>
                      <a:pt x="1749" y="1834"/>
                    </a:cubicBezTo>
                    <a:cubicBezTo>
                      <a:pt x="1749" y="1834"/>
                      <a:pt x="1751" y="1833"/>
                      <a:pt x="1751" y="1833"/>
                    </a:cubicBezTo>
                    <a:cubicBezTo>
                      <a:pt x="1751" y="1833"/>
                      <a:pt x="1759" y="1834"/>
                      <a:pt x="1759" y="1834"/>
                    </a:cubicBezTo>
                    <a:cubicBezTo>
                      <a:pt x="1759" y="1834"/>
                      <a:pt x="1759" y="1833"/>
                      <a:pt x="1759" y="1833"/>
                    </a:cubicBezTo>
                    <a:cubicBezTo>
                      <a:pt x="1759" y="1833"/>
                      <a:pt x="1760" y="1833"/>
                      <a:pt x="1760" y="1833"/>
                    </a:cubicBezTo>
                    <a:cubicBezTo>
                      <a:pt x="1760" y="1833"/>
                      <a:pt x="1765" y="1834"/>
                      <a:pt x="1765" y="1834"/>
                    </a:cubicBezTo>
                    <a:cubicBezTo>
                      <a:pt x="1765" y="1834"/>
                      <a:pt x="1766" y="1834"/>
                      <a:pt x="1766" y="1834"/>
                    </a:cubicBezTo>
                    <a:cubicBezTo>
                      <a:pt x="1766" y="1834"/>
                      <a:pt x="1769" y="1833"/>
                      <a:pt x="1769" y="1833"/>
                    </a:cubicBezTo>
                    <a:cubicBezTo>
                      <a:pt x="1769" y="1833"/>
                      <a:pt x="1773" y="1834"/>
                      <a:pt x="1773" y="1834"/>
                    </a:cubicBezTo>
                    <a:cubicBezTo>
                      <a:pt x="1773" y="1834"/>
                      <a:pt x="1775" y="1834"/>
                      <a:pt x="1775" y="1834"/>
                    </a:cubicBezTo>
                    <a:cubicBezTo>
                      <a:pt x="1775" y="1834"/>
                      <a:pt x="1781" y="1834"/>
                      <a:pt x="1781" y="1834"/>
                    </a:cubicBezTo>
                    <a:cubicBezTo>
                      <a:pt x="1781" y="1834"/>
                      <a:pt x="1782" y="1834"/>
                      <a:pt x="1782" y="1834"/>
                    </a:cubicBezTo>
                    <a:cubicBezTo>
                      <a:pt x="1782" y="1834"/>
                      <a:pt x="1784" y="1834"/>
                      <a:pt x="1784" y="1834"/>
                    </a:cubicBezTo>
                    <a:cubicBezTo>
                      <a:pt x="1784" y="1834"/>
                      <a:pt x="1787" y="1833"/>
                      <a:pt x="1787" y="1833"/>
                    </a:cubicBezTo>
                    <a:cubicBezTo>
                      <a:pt x="1787" y="1833"/>
                      <a:pt x="1790" y="1834"/>
                      <a:pt x="1790" y="1834"/>
                    </a:cubicBezTo>
                    <a:cubicBezTo>
                      <a:pt x="1790" y="1834"/>
                      <a:pt x="1793" y="1833"/>
                      <a:pt x="1793" y="1833"/>
                    </a:cubicBezTo>
                    <a:cubicBezTo>
                      <a:pt x="1793" y="1833"/>
                      <a:pt x="1795" y="1834"/>
                      <a:pt x="1795" y="1834"/>
                    </a:cubicBezTo>
                    <a:cubicBezTo>
                      <a:pt x="1795" y="1834"/>
                      <a:pt x="1799" y="1833"/>
                      <a:pt x="1799" y="1833"/>
                    </a:cubicBezTo>
                    <a:cubicBezTo>
                      <a:pt x="1799" y="1833"/>
                      <a:pt x="1799" y="1833"/>
                      <a:pt x="1799" y="1833"/>
                    </a:cubicBezTo>
                    <a:cubicBezTo>
                      <a:pt x="1799" y="1833"/>
                      <a:pt x="1802" y="1834"/>
                      <a:pt x="1802" y="1834"/>
                    </a:cubicBezTo>
                    <a:cubicBezTo>
                      <a:pt x="1802" y="1834"/>
                      <a:pt x="1806" y="1834"/>
                      <a:pt x="1806" y="1834"/>
                    </a:cubicBezTo>
                    <a:cubicBezTo>
                      <a:pt x="1806" y="1834"/>
                      <a:pt x="1808" y="1833"/>
                      <a:pt x="1808" y="1833"/>
                    </a:cubicBezTo>
                    <a:cubicBezTo>
                      <a:pt x="1808" y="1833"/>
                      <a:pt x="1812" y="1833"/>
                      <a:pt x="1812" y="1833"/>
                    </a:cubicBezTo>
                    <a:cubicBezTo>
                      <a:pt x="1812" y="1833"/>
                      <a:pt x="1815" y="1834"/>
                      <a:pt x="1815" y="1834"/>
                    </a:cubicBezTo>
                    <a:cubicBezTo>
                      <a:pt x="1815" y="1834"/>
                      <a:pt x="1818" y="1834"/>
                      <a:pt x="1818" y="1834"/>
                    </a:cubicBezTo>
                    <a:cubicBezTo>
                      <a:pt x="1818" y="1834"/>
                      <a:pt x="1821" y="1833"/>
                      <a:pt x="1821" y="1833"/>
                    </a:cubicBezTo>
                    <a:cubicBezTo>
                      <a:pt x="1821" y="1833"/>
                      <a:pt x="1825" y="1833"/>
                      <a:pt x="1825" y="1833"/>
                    </a:cubicBezTo>
                    <a:cubicBezTo>
                      <a:pt x="1825" y="1833"/>
                      <a:pt x="1827" y="1834"/>
                      <a:pt x="1827" y="1834"/>
                    </a:cubicBezTo>
                    <a:cubicBezTo>
                      <a:pt x="1827" y="1834"/>
                      <a:pt x="1828" y="1833"/>
                      <a:pt x="1828" y="1833"/>
                    </a:cubicBezTo>
                    <a:cubicBezTo>
                      <a:pt x="1828" y="1833"/>
                      <a:pt x="1829" y="1833"/>
                      <a:pt x="1829" y="1833"/>
                    </a:cubicBezTo>
                    <a:cubicBezTo>
                      <a:pt x="1829" y="1833"/>
                      <a:pt x="1835" y="1834"/>
                      <a:pt x="1835" y="1834"/>
                    </a:cubicBezTo>
                    <a:cubicBezTo>
                      <a:pt x="1835" y="1834"/>
                      <a:pt x="1838" y="1833"/>
                      <a:pt x="1838" y="1833"/>
                    </a:cubicBezTo>
                    <a:cubicBezTo>
                      <a:pt x="1838" y="1833"/>
                      <a:pt x="1840" y="1834"/>
                      <a:pt x="1840" y="1834"/>
                    </a:cubicBezTo>
                    <a:cubicBezTo>
                      <a:pt x="1840" y="1834"/>
                      <a:pt x="1843" y="1833"/>
                      <a:pt x="1843" y="1833"/>
                    </a:cubicBezTo>
                    <a:cubicBezTo>
                      <a:pt x="1843" y="1833"/>
                      <a:pt x="1845" y="1834"/>
                      <a:pt x="1845" y="1834"/>
                    </a:cubicBezTo>
                    <a:cubicBezTo>
                      <a:pt x="1845" y="1834"/>
                      <a:pt x="1847" y="1833"/>
                      <a:pt x="1847" y="1833"/>
                    </a:cubicBezTo>
                    <a:cubicBezTo>
                      <a:pt x="1847" y="1833"/>
                      <a:pt x="1851" y="1833"/>
                      <a:pt x="1851" y="1833"/>
                    </a:cubicBezTo>
                    <a:cubicBezTo>
                      <a:pt x="1851" y="1833"/>
                      <a:pt x="1856" y="1834"/>
                      <a:pt x="1856" y="1834"/>
                    </a:cubicBezTo>
                    <a:cubicBezTo>
                      <a:pt x="1856" y="1834"/>
                      <a:pt x="1856" y="1834"/>
                      <a:pt x="1856" y="1834"/>
                    </a:cubicBezTo>
                    <a:cubicBezTo>
                      <a:pt x="1856" y="1834"/>
                      <a:pt x="1860" y="1833"/>
                      <a:pt x="1860" y="1833"/>
                    </a:cubicBezTo>
                    <a:cubicBezTo>
                      <a:pt x="1860" y="1833"/>
                      <a:pt x="1863" y="1834"/>
                      <a:pt x="1863" y="1834"/>
                    </a:cubicBezTo>
                    <a:cubicBezTo>
                      <a:pt x="1863" y="1834"/>
                      <a:pt x="1865" y="1833"/>
                      <a:pt x="1865" y="1833"/>
                    </a:cubicBezTo>
                    <a:cubicBezTo>
                      <a:pt x="1865" y="1833"/>
                      <a:pt x="1868" y="1834"/>
                      <a:pt x="1868" y="1834"/>
                    </a:cubicBezTo>
                    <a:cubicBezTo>
                      <a:pt x="1868" y="1834"/>
                      <a:pt x="1871" y="1833"/>
                      <a:pt x="1871" y="1833"/>
                    </a:cubicBezTo>
                    <a:cubicBezTo>
                      <a:pt x="1871" y="1833"/>
                      <a:pt x="1876" y="1834"/>
                      <a:pt x="1876" y="1834"/>
                    </a:cubicBezTo>
                    <a:cubicBezTo>
                      <a:pt x="1876" y="1834"/>
                      <a:pt x="1878" y="1833"/>
                      <a:pt x="1878" y="1833"/>
                    </a:cubicBezTo>
                    <a:cubicBezTo>
                      <a:pt x="1878" y="1833"/>
                      <a:pt x="1880" y="1834"/>
                      <a:pt x="1880" y="1834"/>
                    </a:cubicBezTo>
                    <a:cubicBezTo>
                      <a:pt x="1880" y="1834"/>
                      <a:pt x="1883" y="1833"/>
                      <a:pt x="1883" y="1833"/>
                    </a:cubicBezTo>
                    <a:cubicBezTo>
                      <a:pt x="1883" y="1833"/>
                      <a:pt x="1885" y="1834"/>
                      <a:pt x="1885" y="1834"/>
                    </a:cubicBezTo>
                    <a:cubicBezTo>
                      <a:pt x="1885" y="1834"/>
                      <a:pt x="1888" y="1833"/>
                      <a:pt x="1888" y="1833"/>
                    </a:cubicBezTo>
                    <a:cubicBezTo>
                      <a:pt x="1888" y="1833"/>
                      <a:pt x="1892" y="1833"/>
                      <a:pt x="1892" y="1833"/>
                    </a:cubicBezTo>
                    <a:cubicBezTo>
                      <a:pt x="1892" y="1833"/>
                      <a:pt x="1894" y="1834"/>
                      <a:pt x="1894" y="1834"/>
                    </a:cubicBezTo>
                    <a:cubicBezTo>
                      <a:pt x="1894" y="1834"/>
                      <a:pt x="1900" y="1833"/>
                      <a:pt x="1900" y="1833"/>
                    </a:cubicBezTo>
                    <a:cubicBezTo>
                      <a:pt x="1900" y="1833"/>
                      <a:pt x="1901" y="1833"/>
                      <a:pt x="1901" y="1833"/>
                    </a:cubicBezTo>
                    <a:cubicBezTo>
                      <a:pt x="1901" y="1833"/>
                      <a:pt x="1904" y="1833"/>
                      <a:pt x="1904" y="1833"/>
                    </a:cubicBezTo>
                    <a:cubicBezTo>
                      <a:pt x="1904" y="1833"/>
                      <a:pt x="1907" y="1833"/>
                      <a:pt x="1907" y="1833"/>
                    </a:cubicBezTo>
                    <a:cubicBezTo>
                      <a:pt x="1907" y="1833"/>
                      <a:pt x="1909" y="1833"/>
                      <a:pt x="1909" y="1833"/>
                    </a:cubicBezTo>
                    <a:cubicBezTo>
                      <a:pt x="1909" y="1833"/>
                      <a:pt x="1912" y="1833"/>
                      <a:pt x="1912" y="1833"/>
                    </a:cubicBezTo>
                    <a:cubicBezTo>
                      <a:pt x="1912" y="1833"/>
                      <a:pt x="1915" y="1833"/>
                      <a:pt x="1915" y="1833"/>
                    </a:cubicBezTo>
                    <a:cubicBezTo>
                      <a:pt x="1915" y="1833"/>
                      <a:pt x="1918" y="1833"/>
                      <a:pt x="1918" y="1833"/>
                    </a:cubicBezTo>
                    <a:cubicBezTo>
                      <a:pt x="1918" y="1833"/>
                      <a:pt x="1921" y="1833"/>
                      <a:pt x="1921" y="1833"/>
                    </a:cubicBezTo>
                    <a:cubicBezTo>
                      <a:pt x="1921" y="1833"/>
                      <a:pt x="1924" y="1833"/>
                      <a:pt x="1924" y="1833"/>
                    </a:cubicBezTo>
                    <a:cubicBezTo>
                      <a:pt x="1924" y="1833"/>
                      <a:pt x="1925" y="1833"/>
                      <a:pt x="1925" y="1833"/>
                    </a:cubicBezTo>
                    <a:cubicBezTo>
                      <a:pt x="1925" y="1833"/>
                      <a:pt x="1929" y="1832"/>
                      <a:pt x="1929" y="1832"/>
                    </a:cubicBezTo>
                    <a:cubicBezTo>
                      <a:pt x="1929" y="1832"/>
                      <a:pt x="1929" y="1832"/>
                      <a:pt x="1929" y="1832"/>
                    </a:cubicBezTo>
                    <a:cubicBezTo>
                      <a:pt x="1929" y="1832"/>
                      <a:pt x="1931" y="1832"/>
                      <a:pt x="1931" y="1832"/>
                    </a:cubicBezTo>
                    <a:cubicBezTo>
                      <a:pt x="1931" y="1832"/>
                      <a:pt x="1935" y="1832"/>
                      <a:pt x="1935" y="1832"/>
                    </a:cubicBezTo>
                    <a:cubicBezTo>
                      <a:pt x="1935" y="1832"/>
                      <a:pt x="1941" y="1832"/>
                      <a:pt x="1941" y="1832"/>
                    </a:cubicBezTo>
                    <a:cubicBezTo>
                      <a:pt x="1941" y="1832"/>
                      <a:pt x="1941" y="1831"/>
                      <a:pt x="1941" y="1831"/>
                    </a:cubicBezTo>
                    <a:cubicBezTo>
                      <a:pt x="1941" y="1831"/>
                      <a:pt x="1946" y="1830"/>
                      <a:pt x="1946" y="1830"/>
                    </a:cubicBezTo>
                    <a:cubicBezTo>
                      <a:pt x="1946" y="1830"/>
                      <a:pt x="1947" y="1830"/>
                      <a:pt x="1947" y="1830"/>
                    </a:cubicBezTo>
                    <a:cubicBezTo>
                      <a:pt x="1947" y="1830"/>
                      <a:pt x="1952" y="1828"/>
                      <a:pt x="1952" y="1828"/>
                    </a:cubicBezTo>
                    <a:cubicBezTo>
                      <a:pt x="1952" y="1828"/>
                      <a:pt x="1952" y="1828"/>
                      <a:pt x="1952" y="1828"/>
                    </a:cubicBezTo>
                    <a:cubicBezTo>
                      <a:pt x="1952" y="1828"/>
                      <a:pt x="1957" y="1825"/>
                      <a:pt x="1957" y="1825"/>
                    </a:cubicBezTo>
                    <a:cubicBezTo>
                      <a:pt x="1957" y="1825"/>
                      <a:pt x="1958" y="1825"/>
                      <a:pt x="1958" y="1825"/>
                    </a:cubicBezTo>
                    <a:cubicBezTo>
                      <a:pt x="1958" y="1825"/>
                      <a:pt x="1963" y="1819"/>
                      <a:pt x="1963" y="1819"/>
                    </a:cubicBezTo>
                    <a:cubicBezTo>
                      <a:pt x="1963" y="1819"/>
                      <a:pt x="1963" y="1819"/>
                      <a:pt x="1963" y="1819"/>
                    </a:cubicBezTo>
                    <a:cubicBezTo>
                      <a:pt x="1963" y="1819"/>
                      <a:pt x="1969" y="1804"/>
                      <a:pt x="1969" y="1804"/>
                    </a:cubicBezTo>
                    <a:cubicBezTo>
                      <a:pt x="1969" y="1804"/>
                      <a:pt x="1969" y="1803"/>
                      <a:pt x="1969" y="1803"/>
                    </a:cubicBezTo>
                    <a:cubicBezTo>
                      <a:pt x="1969" y="1803"/>
                      <a:pt x="1975" y="1772"/>
                      <a:pt x="1975" y="1772"/>
                    </a:cubicBezTo>
                    <a:cubicBezTo>
                      <a:pt x="1975" y="1772"/>
                      <a:pt x="1975" y="1770"/>
                      <a:pt x="1975" y="1770"/>
                    </a:cubicBezTo>
                    <a:cubicBezTo>
                      <a:pt x="1975" y="1770"/>
                      <a:pt x="1978" y="1761"/>
                      <a:pt x="1978" y="1761"/>
                    </a:cubicBezTo>
                    <a:cubicBezTo>
                      <a:pt x="1978" y="1761"/>
                      <a:pt x="1981" y="1770"/>
                      <a:pt x="1981" y="1770"/>
                    </a:cubicBezTo>
                    <a:cubicBezTo>
                      <a:pt x="1981" y="1770"/>
                      <a:pt x="1986" y="1799"/>
                      <a:pt x="1986" y="1799"/>
                    </a:cubicBezTo>
                    <a:cubicBezTo>
                      <a:pt x="1986" y="1799"/>
                      <a:pt x="1986" y="1800"/>
                      <a:pt x="1986" y="1800"/>
                    </a:cubicBezTo>
                    <a:cubicBezTo>
                      <a:pt x="1986" y="1800"/>
                      <a:pt x="1991" y="1815"/>
                      <a:pt x="1991" y="1815"/>
                    </a:cubicBezTo>
                    <a:cubicBezTo>
                      <a:pt x="1991" y="1815"/>
                      <a:pt x="1992" y="1816"/>
                      <a:pt x="1992" y="1816"/>
                    </a:cubicBezTo>
                    <a:cubicBezTo>
                      <a:pt x="1992" y="1816"/>
                      <a:pt x="1997" y="1822"/>
                      <a:pt x="1997" y="1822"/>
                    </a:cubicBezTo>
                    <a:cubicBezTo>
                      <a:pt x="1997" y="1822"/>
                      <a:pt x="1997" y="1822"/>
                      <a:pt x="1997" y="1822"/>
                    </a:cubicBezTo>
                    <a:cubicBezTo>
                      <a:pt x="1997" y="1822"/>
                      <a:pt x="2003" y="1825"/>
                      <a:pt x="2003" y="1825"/>
                    </a:cubicBezTo>
                    <a:cubicBezTo>
                      <a:pt x="2003" y="1825"/>
                      <a:pt x="2003" y="1825"/>
                      <a:pt x="2003" y="1825"/>
                    </a:cubicBezTo>
                    <a:cubicBezTo>
                      <a:pt x="2003" y="1825"/>
                      <a:pt x="2009" y="1828"/>
                      <a:pt x="2009" y="1828"/>
                    </a:cubicBezTo>
                    <a:cubicBezTo>
                      <a:pt x="2009" y="1828"/>
                      <a:pt x="2009" y="1828"/>
                      <a:pt x="2009" y="1828"/>
                    </a:cubicBezTo>
                    <a:cubicBezTo>
                      <a:pt x="2009" y="1828"/>
                      <a:pt x="2014" y="1829"/>
                      <a:pt x="2014" y="1829"/>
                    </a:cubicBezTo>
                    <a:cubicBezTo>
                      <a:pt x="2014" y="1829"/>
                      <a:pt x="2014" y="1829"/>
                      <a:pt x="2014" y="1829"/>
                    </a:cubicBezTo>
                    <a:cubicBezTo>
                      <a:pt x="2014" y="1829"/>
                      <a:pt x="2020" y="1830"/>
                      <a:pt x="2020" y="1830"/>
                    </a:cubicBezTo>
                    <a:cubicBezTo>
                      <a:pt x="2020" y="1830"/>
                      <a:pt x="2021" y="1830"/>
                      <a:pt x="2021" y="1830"/>
                    </a:cubicBezTo>
                    <a:cubicBezTo>
                      <a:pt x="2021" y="1830"/>
                      <a:pt x="2025" y="1831"/>
                      <a:pt x="2025" y="1831"/>
                    </a:cubicBezTo>
                    <a:cubicBezTo>
                      <a:pt x="2025" y="1831"/>
                      <a:pt x="2026" y="1831"/>
                      <a:pt x="2026" y="1831"/>
                    </a:cubicBezTo>
                    <a:cubicBezTo>
                      <a:pt x="2026" y="1831"/>
                      <a:pt x="2031" y="1831"/>
                      <a:pt x="2031" y="1831"/>
                    </a:cubicBezTo>
                    <a:cubicBezTo>
                      <a:pt x="2031" y="1831"/>
                      <a:pt x="2033" y="1832"/>
                      <a:pt x="2033" y="1832"/>
                    </a:cubicBezTo>
                    <a:cubicBezTo>
                      <a:pt x="2033" y="1832"/>
                      <a:pt x="2033" y="1831"/>
                      <a:pt x="2033" y="1831"/>
                    </a:cubicBezTo>
                    <a:cubicBezTo>
                      <a:pt x="2033" y="1831"/>
                      <a:pt x="2037" y="1832"/>
                      <a:pt x="2037" y="1832"/>
                    </a:cubicBezTo>
                    <a:cubicBezTo>
                      <a:pt x="2037" y="1832"/>
                      <a:pt x="2041" y="1832"/>
                      <a:pt x="2041" y="1832"/>
                    </a:cubicBezTo>
                    <a:cubicBezTo>
                      <a:pt x="2041" y="1832"/>
                      <a:pt x="2044" y="1832"/>
                      <a:pt x="2044" y="1832"/>
                    </a:cubicBezTo>
                    <a:cubicBezTo>
                      <a:pt x="2044" y="1832"/>
                      <a:pt x="2048" y="1832"/>
                      <a:pt x="2048" y="1832"/>
                    </a:cubicBezTo>
                    <a:cubicBezTo>
                      <a:pt x="2048" y="1832"/>
                      <a:pt x="2050" y="1832"/>
                      <a:pt x="2050" y="1832"/>
                    </a:cubicBezTo>
                    <a:cubicBezTo>
                      <a:pt x="2050" y="1832"/>
                      <a:pt x="2053" y="1833"/>
                      <a:pt x="2053" y="1833"/>
                    </a:cubicBezTo>
                    <a:cubicBezTo>
                      <a:pt x="2053" y="1833"/>
                      <a:pt x="2058" y="1832"/>
                      <a:pt x="2058" y="1832"/>
                    </a:cubicBezTo>
                    <a:cubicBezTo>
                      <a:pt x="2058" y="1832"/>
                      <a:pt x="2059" y="1833"/>
                      <a:pt x="2059" y="1833"/>
                    </a:cubicBezTo>
                    <a:cubicBezTo>
                      <a:pt x="2059" y="1833"/>
                      <a:pt x="2061" y="1832"/>
                      <a:pt x="2061" y="1832"/>
                    </a:cubicBezTo>
                    <a:cubicBezTo>
                      <a:pt x="2061" y="1832"/>
                      <a:pt x="2065" y="1833"/>
                      <a:pt x="2065" y="1833"/>
                    </a:cubicBezTo>
                    <a:cubicBezTo>
                      <a:pt x="2065" y="1833"/>
                      <a:pt x="2067" y="1833"/>
                      <a:pt x="2067" y="1833"/>
                    </a:cubicBezTo>
                    <a:cubicBezTo>
                      <a:pt x="2067" y="1833"/>
                      <a:pt x="2069" y="1832"/>
                      <a:pt x="2069" y="1832"/>
                    </a:cubicBezTo>
                    <a:cubicBezTo>
                      <a:pt x="2069" y="1832"/>
                      <a:pt x="2071" y="1832"/>
                      <a:pt x="2071" y="1832"/>
                    </a:cubicBezTo>
                    <a:cubicBezTo>
                      <a:pt x="2071" y="1832"/>
                      <a:pt x="2075" y="1833"/>
                      <a:pt x="2075" y="1833"/>
                    </a:cubicBezTo>
                    <a:cubicBezTo>
                      <a:pt x="2075" y="1833"/>
                      <a:pt x="2080" y="1832"/>
                      <a:pt x="2080" y="1832"/>
                    </a:cubicBezTo>
                    <a:cubicBezTo>
                      <a:pt x="2080" y="1832"/>
                      <a:pt x="2081" y="1833"/>
                      <a:pt x="2081" y="1833"/>
                    </a:cubicBezTo>
                    <a:cubicBezTo>
                      <a:pt x="2081" y="1833"/>
                      <a:pt x="2085" y="1833"/>
                      <a:pt x="2085" y="1833"/>
                    </a:cubicBezTo>
                    <a:cubicBezTo>
                      <a:pt x="2085" y="1833"/>
                      <a:pt x="2086" y="1833"/>
                      <a:pt x="2086" y="1833"/>
                    </a:cubicBezTo>
                    <a:cubicBezTo>
                      <a:pt x="2086" y="1833"/>
                      <a:pt x="2091" y="1833"/>
                      <a:pt x="2091" y="1833"/>
                    </a:cubicBezTo>
                    <a:cubicBezTo>
                      <a:pt x="2091" y="1833"/>
                      <a:pt x="2093" y="1833"/>
                      <a:pt x="2093" y="1833"/>
                    </a:cubicBezTo>
                    <a:cubicBezTo>
                      <a:pt x="2093" y="1833"/>
                      <a:pt x="2095" y="1832"/>
                      <a:pt x="2095" y="1832"/>
                    </a:cubicBezTo>
                    <a:cubicBezTo>
                      <a:pt x="2095" y="1832"/>
                      <a:pt x="2096" y="1833"/>
                      <a:pt x="2096" y="1833"/>
                    </a:cubicBezTo>
                    <a:cubicBezTo>
                      <a:pt x="2096" y="1833"/>
                      <a:pt x="2099" y="1832"/>
                      <a:pt x="2099" y="1832"/>
                    </a:cubicBezTo>
                    <a:cubicBezTo>
                      <a:pt x="2099" y="1832"/>
                      <a:pt x="2105" y="1832"/>
                      <a:pt x="2105" y="1832"/>
                    </a:cubicBezTo>
                    <a:cubicBezTo>
                      <a:pt x="2105" y="1832"/>
                      <a:pt x="2106" y="1832"/>
                      <a:pt x="2106" y="1832"/>
                    </a:cubicBezTo>
                    <a:cubicBezTo>
                      <a:pt x="2106" y="1832"/>
                      <a:pt x="2109" y="1832"/>
                      <a:pt x="2109" y="1832"/>
                    </a:cubicBezTo>
                    <a:cubicBezTo>
                      <a:pt x="2109" y="1832"/>
                      <a:pt x="2111" y="1832"/>
                      <a:pt x="2111" y="1832"/>
                    </a:cubicBezTo>
                    <a:cubicBezTo>
                      <a:pt x="2111" y="1832"/>
                      <a:pt x="2116" y="1832"/>
                      <a:pt x="2116" y="1832"/>
                    </a:cubicBezTo>
                    <a:cubicBezTo>
                      <a:pt x="2116" y="1832"/>
                      <a:pt x="2119" y="1832"/>
                      <a:pt x="2119" y="1832"/>
                    </a:cubicBezTo>
                    <a:cubicBezTo>
                      <a:pt x="2119" y="1832"/>
                      <a:pt x="2122" y="1831"/>
                      <a:pt x="2122" y="1831"/>
                    </a:cubicBezTo>
                    <a:cubicBezTo>
                      <a:pt x="2122" y="1831"/>
                      <a:pt x="2123" y="1831"/>
                      <a:pt x="2123" y="1831"/>
                    </a:cubicBezTo>
                    <a:cubicBezTo>
                      <a:pt x="2123" y="1831"/>
                      <a:pt x="2127" y="1830"/>
                      <a:pt x="2127" y="1830"/>
                    </a:cubicBezTo>
                    <a:cubicBezTo>
                      <a:pt x="2127" y="1830"/>
                      <a:pt x="2128" y="1830"/>
                      <a:pt x="2128" y="1830"/>
                    </a:cubicBezTo>
                    <a:cubicBezTo>
                      <a:pt x="2128" y="1830"/>
                      <a:pt x="2133" y="1828"/>
                      <a:pt x="2133" y="1828"/>
                    </a:cubicBezTo>
                    <a:cubicBezTo>
                      <a:pt x="2133" y="1828"/>
                      <a:pt x="2133" y="1828"/>
                      <a:pt x="2133" y="1828"/>
                    </a:cubicBezTo>
                    <a:cubicBezTo>
                      <a:pt x="2133" y="1828"/>
                      <a:pt x="2139" y="1825"/>
                      <a:pt x="2139" y="1825"/>
                    </a:cubicBezTo>
                    <a:cubicBezTo>
                      <a:pt x="2139" y="1825"/>
                      <a:pt x="2139" y="1825"/>
                      <a:pt x="2139" y="1825"/>
                    </a:cubicBezTo>
                    <a:cubicBezTo>
                      <a:pt x="2139" y="1825"/>
                      <a:pt x="2144" y="1820"/>
                      <a:pt x="2144" y="1820"/>
                    </a:cubicBezTo>
                    <a:cubicBezTo>
                      <a:pt x="2144" y="1820"/>
                      <a:pt x="2144" y="1820"/>
                      <a:pt x="2144" y="1820"/>
                    </a:cubicBezTo>
                    <a:cubicBezTo>
                      <a:pt x="2144" y="1820"/>
                      <a:pt x="2150" y="1800"/>
                      <a:pt x="2150" y="1800"/>
                    </a:cubicBezTo>
                    <a:cubicBezTo>
                      <a:pt x="2150" y="1800"/>
                      <a:pt x="2150" y="1798"/>
                      <a:pt x="2150" y="1798"/>
                    </a:cubicBezTo>
                    <a:cubicBezTo>
                      <a:pt x="2150" y="1798"/>
                      <a:pt x="2155" y="1675"/>
                      <a:pt x="2155" y="1675"/>
                    </a:cubicBezTo>
                    <a:cubicBezTo>
                      <a:pt x="2155" y="1675"/>
                      <a:pt x="2157" y="1655"/>
                      <a:pt x="2157" y="1655"/>
                    </a:cubicBezTo>
                    <a:cubicBezTo>
                      <a:pt x="2157" y="1655"/>
                      <a:pt x="2161" y="1767"/>
                      <a:pt x="2161" y="1767"/>
                    </a:cubicBezTo>
                    <a:cubicBezTo>
                      <a:pt x="2161" y="1767"/>
                      <a:pt x="2161" y="1772"/>
                      <a:pt x="2161" y="1772"/>
                    </a:cubicBezTo>
                    <a:cubicBezTo>
                      <a:pt x="2161" y="1772"/>
                      <a:pt x="2167" y="1818"/>
                      <a:pt x="2167" y="1818"/>
                    </a:cubicBezTo>
                    <a:cubicBezTo>
                      <a:pt x="2167" y="1818"/>
                      <a:pt x="2167" y="1819"/>
                      <a:pt x="2167" y="1819"/>
                    </a:cubicBezTo>
                    <a:cubicBezTo>
                      <a:pt x="2167" y="1819"/>
                      <a:pt x="2172" y="1826"/>
                      <a:pt x="2172" y="1826"/>
                    </a:cubicBezTo>
                    <a:cubicBezTo>
                      <a:pt x="2172" y="1826"/>
                      <a:pt x="2173" y="1826"/>
                      <a:pt x="2173" y="1826"/>
                    </a:cubicBezTo>
                    <a:cubicBezTo>
                      <a:pt x="2173" y="1826"/>
                      <a:pt x="2178" y="1829"/>
                      <a:pt x="2178" y="1829"/>
                    </a:cubicBezTo>
                    <a:cubicBezTo>
                      <a:pt x="2178" y="1829"/>
                      <a:pt x="2178" y="1829"/>
                      <a:pt x="2178" y="1829"/>
                    </a:cubicBezTo>
                    <a:cubicBezTo>
                      <a:pt x="2178" y="1829"/>
                      <a:pt x="2184" y="1831"/>
                      <a:pt x="2184" y="1831"/>
                    </a:cubicBezTo>
                    <a:cubicBezTo>
                      <a:pt x="2184" y="1831"/>
                      <a:pt x="2184" y="1831"/>
                      <a:pt x="2184" y="1831"/>
                    </a:cubicBezTo>
                    <a:cubicBezTo>
                      <a:pt x="2184" y="1831"/>
                      <a:pt x="2189" y="1831"/>
                      <a:pt x="2189" y="1831"/>
                    </a:cubicBezTo>
                    <a:cubicBezTo>
                      <a:pt x="2189" y="1831"/>
                      <a:pt x="2190" y="1831"/>
                      <a:pt x="2190" y="1831"/>
                    </a:cubicBezTo>
                    <a:cubicBezTo>
                      <a:pt x="2190" y="1831"/>
                      <a:pt x="2195" y="1832"/>
                      <a:pt x="2195" y="1832"/>
                    </a:cubicBezTo>
                    <a:cubicBezTo>
                      <a:pt x="2195" y="1832"/>
                      <a:pt x="2195" y="1832"/>
                      <a:pt x="2195" y="1832"/>
                    </a:cubicBezTo>
                    <a:cubicBezTo>
                      <a:pt x="2195" y="1832"/>
                      <a:pt x="2199" y="1833"/>
                      <a:pt x="2199" y="1833"/>
                    </a:cubicBezTo>
                    <a:cubicBezTo>
                      <a:pt x="2199" y="1833"/>
                      <a:pt x="2201" y="1832"/>
                      <a:pt x="2201" y="1832"/>
                    </a:cubicBezTo>
                    <a:cubicBezTo>
                      <a:pt x="2201" y="1832"/>
                      <a:pt x="2206" y="1833"/>
                      <a:pt x="2206" y="1833"/>
                    </a:cubicBezTo>
                    <a:cubicBezTo>
                      <a:pt x="2206" y="1833"/>
                      <a:pt x="2209" y="1833"/>
                      <a:pt x="2209" y="1833"/>
                    </a:cubicBezTo>
                    <a:cubicBezTo>
                      <a:pt x="2209" y="1833"/>
                      <a:pt x="2212" y="1833"/>
                      <a:pt x="2212" y="1833"/>
                    </a:cubicBezTo>
                    <a:cubicBezTo>
                      <a:pt x="2212" y="1833"/>
                      <a:pt x="2213" y="1833"/>
                      <a:pt x="2213" y="1833"/>
                    </a:cubicBezTo>
                    <a:cubicBezTo>
                      <a:pt x="2213" y="1833"/>
                      <a:pt x="2218" y="1833"/>
                      <a:pt x="2218" y="1833"/>
                    </a:cubicBezTo>
                    <a:cubicBezTo>
                      <a:pt x="2218" y="1833"/>
                      <a:pt x="2221" y="1833"/>
                      <a:pt x="2221" y="1833"/>
                    </a:cubicBezTo>
                    <a:cubicBezTo>
                      <a:pt x="2221" y="1833"/>
                      <a:pt x="2223" y="1833"/>
                      <a:pt x="2223" y="1833"/>
                    </a:cubicBezTo>
                    <a:cubicBezTo>
                      <a:pt x="2223" y="1833"/>
                      <a:pt x="2225" y="1833"/>
                      <a:pt x="2225" y="1833"/>
                    </a:cubicBezTo>
                    <a:cubicBezTo>
                      <a:pt x="2225" y="1833"/>
                      <a:pt x="2228" y="1833"/>
                      <a:pt x="2228" y="1833"/>
                    </a:cubicBezTo>
                    <a:cubicBezTo>
                      <a:pt x="2228" y="1833"/>
                      <a:pt x="2231" y="1833"/>
                      <a:pt x="2231" y="1833"/>
                    </a:cubicBezTo>
                    <a:cubicBezTo>
                      <a:pt x="2231" y="1833"/>
                      <a:pt x="2232" y="1833"/>
                      <a:pt x="2232" y="1833"/>
                    </a:cubicBezTo>
                    <a:cubicBezTo>
                      <a:pt x="2232" y="1833"/>
                      <a:pt x="2238" y="1833"/>
                      <a:pt x="2238" y="1833"/>
                    </a:cubicBezTo>
                    <a:cubicBezTo>
                      <a:pt x="2238" y="1833"/>
                      <a:pt x="2240" y="1834"/>
                      <a:pt x="2240" y="1834"/>
                    </a:cubicBezTo>
                    <a:cubicBezTo>
                      <a:pt x="2240" y="1834"/>
                      <a:pt x="2243" y="1834"/>
                      <a:pt x="2243" y="1834"/>
                    </a:cubicBezTo>
                    <a:cubicBezTo>
                      <a:pt x="2243" y="1834"/>
                      <a:pt x="2244" y="1833"/>
                      <a:pt x="2244" y="1833"/>
                    </a:cubicBezTo>
                    <a:cubicBezTo>
                      <a:pt x="2244" y="1833"/>
                      <a:pt x="2248" y="1833"/>
                      <a:pt x="2248" y="1833"/>
                    </a:cubicBezTo>
                    <a:cubicBezTo>
                      <a:pt x="2248" y="1833"/>
                      <a:pt x="2252" y="1834"/>
                      <a:pt x="2252" y="1834"/>
                    </a:cubicBezTo>
                    <a:cubicBezTo>
                      <a:pt x="2252" y="1834"/>
                      <a:pt x="2254" y="1833"/>
                      <a:pt x="2254" y="1833"/>
                    </a:cubicBezTo>
                    <a:cubicBezTo>
                      <a:pt x="2254" y="1833"/>
                      <a:pt x="2256" y="1834"/>
                      <a:pt x="2256" y="1834"/>
                    </a:cubicBezTo>
                    <a:cubicBezTo>
                      <a:pt x="2256" y="1834"/>
                      <a:pt x="2261" y="1833"/>
                      <a:pt x="2261" y="1833"/>
                    </a:cubicBezTo>
                    <a:cubicBezTo>
                      <a:pt x="2261" y="1833"/>
                      <a:pt x="2263" y="1834"/>
                      <a:pt x="2263" y="1834"/>
                    </a:cubicBezTo>
                    <a:cubicBezTo>
                      <a:pt x="2263" y="1834"/>
                      <a:pt x="2266" y="1834"/>
                      <a:pt x="2266" y="1834"/>
                    </a:cubicBezTo>
                    <a:cubicBezTo>
                      <a:pt x="2266" y="1834"/>
                      <a:pt x="2267" y="1834"/>
                      <a:pt x="2267" y="1834"/>
                    </a:cubicBezTo>
                    <a:cubicBezTo>
                      <a:pt x="2267" y="1834"/>
                      <a:pt x="2272" y="1834"/>
                      <a:pt x="2272" y="1834"/>
                    </a:cubicBezTo>
                    <a:cubicBezTo>
                      <a:pt x="2272" y="1834"/>
                      <a:pt x="2273" y="1833"/>
                      <a:pt x="2273" y="1833"/>
                    </a:cubicBezTo>
                    <a:cubicBezTo>
                      <a:pt x="2273" y="1833"/>
                      <a:pt x="2276" y="1833"/>
                      <a:pt x="2276" y="1833"/>
                    </a:cubicBezTo>
                    <a:cubicBezTo>
                      <a:pt x="2276" y="1833"/>
                      <a:pt x="2280" y="1834"/>
                      <a:pt x="2280" y="1834"/>
                    </a:cubicBezTo>
                    <a:cubicBezTo>
                      <a:pt x="2280" y="1834"/>
                      <a:pt x="2282" y="1834"/>
                      <a:pt x="2282" y="1834"/>
                    </a:cubicBezTo>
                    <a:cubicBezTo>
                      <a:pt x="2282" y="1834"/>
                      <a:pt x="2284" y="1833"/>
                      <a:pt x="2284" y="1833"/>
                    </a:cubicBezTo>
                    <a:cubicBezTo>
                      <a:pt x="2284" y="1833"/>
                      <a:pt x="2286" y="1834"/>
                      <a:pt x="2286" y="1834"/>
                    </a:cubicBezTo>
                    <a:cubicBezTo>
                      <a:pt x="2286" y="1834"/>
                      <a:pt x="2288" y="1834"/>
                      <a:pt x="2288" y="1834"/>
                    </a:cubicBezTo>
                    <a:cubicBezTo>
                      <a:pt x="2288" y="1834"/>
                      <a:pt x="2292" y="1834"/>
                      <a:pt x="2292" y="1834"/>
                    </a:cubicBezTo>
                    <a:cubicBezTo>
                      <a:pt x="2292" y="1834"/>
                      <a:pt x="2295" y="1834"/>
                      <a:pt x="2295" y="1834"/>
                    </a:cubicBezTo>
                    <a:cubicBezTo>
                      <a:pt x="2295" y="1834"/>
                      <a:pt x="2300" y="1834"/>
                      <a:pt x="2300" y="1834"/>
                    </a:cubicBezTo>
                    <a:cubicBezTo>
                      <a:pt x="2300" y="1834"/>
                      <a:pt x="2300" y="1834"/>
                      <a:pt x="2300" y="1834"/>
                    </a:cubicBezTo>
                    <a:cubicBezTo>
                      <a:pt x="2300" y="1834"/>
                      <a:pt x="2303" y="1834"/>
                      <a:pt x="2303" y="1834"/>
                    </a:cubicBezTo>
                    <a:cubicBezTo>
                      <a:pt x="2303" y="1834"/>
                      <a:pt x="2308" y="1833"/>
                      <a:pt x="2308" y="1833"/>
                    </a:cubicBezTo>
                    <a:cubicBezTo>
                      <a:pt x="2308" y="1833"/>
                      <a:pt x="2309" y="1833"/>
                      <a:pt x="2309" y="1833"/>
                    </a:cubicBezTo>
                    <a:cubicBezTo>
                      <a:pt x="2309" y="1833"/>
                      <a:pt x="2311" y="1833"/>
                      <a:pt x="2311" y="1833"/>
                    </a:cubicBezTo>
                    <a:cubicBezTo>
                      <a:pt x="2311" y="1833"/>
                      <a:pt x="2314" y="1833"/>
                      <a:pt x="2314" y="1833"/>
                    </a:cubicBezTo>
                    <a:cubicBezTo>
                      <a:pt x="2314" y="1833"/>
                      <a:pt x="2319" y="1834"/>
                      <a:pt x="2319" y="1834"/>
                    </a:cubicBezTo>
                    <a:cubicBezTo>
                      <a:pt x="2319" y="1834"/>
                      <a:pt x="2320" y="1834"/>
                      <a:pt x="2320" y="1834"/>
                    </a:cubicBezTo>
                    <a:cubicBezTo>
                      <a:pt x="2320" y="1834"/>
                      <a:pt x="2322" y="1834"/>
                      <a:pt x="2322" y="1834"/>
                    </a:cubicBezTo>
                    <a:cubicBezTo>
                      <a:pt x="2322" y="1834"/>
                      <a:pt x="2327" y="1834"/>
                      <a:pt x="2327" y="1834"/>
                    </a:cubicBezTo>
                    <a:cubicBezTo>
                      <a:pt x="2327" y="1834"/>
                      <a:pt x="2330" y="1834"/>
                      <a:pt x="2330" y="1834"/>
                    </a:cubicBezTo>
                    <a:cubicBezTo>
                      <a:pt x="2330" y="1834"/>
                      <a:pt x="2333" y="1834"/>
                      <a:pt x="2333" y="1834"/>
                    </a:cubicBezTo>
                    <a:cubicBezTo>
                      <a:pt x="2333" y="1834"/>
                      <a:pt x="2336" y="1834"/>
                      <a:pt x="2336" y="1834"/>
                    </a:cubicBezTo>
                    <a:cubicBezTo>
                      <a:pt x="2336" y="1834"/>
                      <a:pt x="2340" y="1834"/>
                      <a:pt x="2340" y="1834"/>
                    </a:cubicBezTo>
                    <a:cubicBezTo>
                      <a:pt x="2340" y="1834"/>
                      <a:pt x="2341" y="1834"/>
                      <a:pt x="2341" y="1834"/>
                    </a:cubicBezTo>
                    <a:cubicBezTo>
                      <a:pt x="2341" y="1834"/>
                      <a:pt x="2342" y="1834"/>
                      <a:pt x="2342" y="1834"/>
                    </a:cubicBezTo>
                    <a:cubicBezTo>
                      <a:pt x="2342" y="1834"/>
                      <a:pt x="2345" y="1834"/>
                      <a:pt x="2345" y="1834"/>
                    </a:cubicBezTo>
                    <a:cubicBezTo>
                      <a:pt x="2345" y="1834"/>
                      <a:pt x="2349" y="1834"/>
                      <a:pt x="2349" y="1834"/>
                    </a:cubicBezTo>
                    <a:cubicBezTo>
                      <a:pt x="2349" y="1834"/>
                      <a:pt x="2352" y="1834"/>
                      <a:pt x="2352" y="1834"/>
                    </a:cubicBezTo>
                    <a:cubicBezTo>
                      <a:pt x="2352" y="1834"/>
                      <a:pt x="2354" y="1834"/>
                      <a:pt x="2354" y="1834"/>
                    </a:cubicBezTo>
                    <a:cubicBezTo>
                      <a:pt x="2354" y="1834"/>
                      <a:pt x="2355" y="1834"/>
                      <a:pt x="2355" y="1834"/>
                    </a:cubicBezTo>
                    <a:cubicBezTo>
                      <a:pt x="2355" y="1834"/>
                      <a:pt x="2359" y="1834"/>
                      <a:pt x="2359" y="1834"/>
                    </a:cubicBezTo>
                    <a:cubicBezTo>
                      <a:pt x="2359" y="1834"/>
                      <a:pt x="2364" y="1834"/>
                      <a:pt x="2364" y="1834"/>
                    </a:cubicBezTo>
                    <a:cubicBezTo>
                      <a:pt x="2364" y="1834"/>
                      <a:pt x="2366" y="1834"/>
                      <a:pt x="2366" y="1834"/>
                    </a:cubicBezTo>
                    <a:cubicBezTo>
                      <a:pt x="2366" y="1834"/>
                      <a:pt x="2370" y="1833"/>
                      <a:pt x="2370" y="1833"/>
                    </a:cubicBezTo>
                    <a:cubicBezTo>
                      <a:pt x="2370" y="1833"/>
                      <a:pt x="2371" y="1834"/>
                      <a:pt x="2371" y="1834"/>
                    </a:cubicBezTo>
                    <a:cubicBezTo>
                      <a:pt x="2371" y="1834"/>
                      <a:pt x="2375" y="1833"/>
                      <a:pt x="2375" y="1833"/>
                    </a:cubicBezTo>
                    <a:cubicBezTo>
                      <a:pt x="2375" y="1833"/>
                      <a:pt x="2377" y="1833"/>
                      <a:pt x="2377" y="1833"/>
                    </a:cubicBezTo>
                    <a:cubicBezTo>
                      <a:pt x="2377" y="1833"/>
                      <a:pt x="2382" y="1834"/>
                      <a:pt x="2382" y="1834"/>
                    </a:cubicBezTo>
                    <a:cubicBezTo>
                      <a:pt x="2382" y="1834"/>
                      <a:pt x="2382" y="1834"/>
                      <a:pt x="2382" y="1834"/>
                    </a:cubicBezTo>
                    <a:cubicBezTo>
                      <a:pt x="2382" y="1834"/>
                      <a:pt x="2387" y="1834"/>
                      <a:pt x="2387" y="1834"/>
                    </a:cubicBezTo>
                    <a:cubicBezTo>
                      <a:pt x="2387" y="1834"/>
                      <a:pt x="2388" y="1834"/>
                      <a:pt x="2388" y="1834"/>
                    </a:cubicBezTo>
                    <a:cubicBezTo>
                      <a:pt x="2388" y="1834"/>
                      <a:pt x="2392" y="1834"/>
                      <a:pt x="2392" y="1834"/>
                    </a:cubicBezTo>
                    <a:cubicBezTo>
                      <a:pt x="2392" y="1834"/>
                      <a:pt x="2393" y="1834"/>
                      <a:pt x="2393" y="1834"/>
                    </a:cubicBezTo>
                    <a:cubicBezTo>
                      <a:pt x="2393" y="1834"/>
                      <a:pt x="2396" y="1834"/>
                      <a:pt x="2396" y="1834"/>
                    </a:cubicBezTo>
                    <a:cubicBezTo>
                      <a:pt x="2396" y="1834"/>
                      <a:pt x="2399" y="1834"/>
                      <a:pt x="2399" y="1834"/>
                    </a:cubicBezTo>
                    <a:cubicBezTo>
                      <a:pt x="2399" y="1834"/>
                      <a:pt x="2402" y="1834"/>
                      <a:pt x="2402" y="1834"/>
                    </a:cubicBezTo>
                    <a:cubicBezTo>
                      <a:pt x="2402" y="1834"/>
                      <a:pt x="2405" y="1834"/>
                      <a:pt x="2405" y="1834"/>
                    </a:cubicBezTo>
                    <a:cubicBezTo>
                      <a:pt x="2405" y="1834"/>
                      <a:pt x="2407" y="1833"/>
                      <a:pt x="2407" y="1833"/>
                    </a:cubicBezTo>
                    <a:cubicBezTo>
                      <a:pt x="2407" y="1833"/>
                      <a:pt x="2411" y="1833"/>
                      <a:pt x="2411" y="1833"/>
                    </a:cubicBezTo>
                    <a:cubicBezTo>
                      <a:pt x="2411" y="1833"/>
                      <a:pt x="2416" y="1834"/>
                      <a:pt x="2416" y="1834"/>
                    </a:cubicBezTo>
                    <a:cubicBezTo>
                      <a:pt x="2416" y="1834"/>
                      <a:pt x="2419" y="1834"/>
                      <a:pt x="2419" y="1834"/>
                    </a:cubicBezTo>
                    <a:cubicBezTo>
                      <a:pt x="2419" y="1834"/>
                      <a:pt x="2421" y="1834"/>
                      <a:pt x="2421" y="1834"/>
                    </a:cubicBezTo>
                    <a:cubicBezTo>
                      <a:pt x="2421" y="1834"/>
                      <a:pt x="2423" y="1834"/>
                      <a:pt x="2423" y="1834"/>
                    </a:cubicBezTo>
                    <a:cubicBezTo>
                      <a:pt x="2423" y="1834"/>
                      <a:pt x="2424" y="1834"/>
                      <a:pt x="2424" y="1834"/>
                    </a:cubicBezTo>
                    <a:cubicBezTo>
                      <a:pt x="2424" y="1834"/>
                      <a:pt x="2427" y="1834"/>
                      <a:pt x="2427" y="1834"/>
                    </a:cubicBezTo>
                    <a:cubicBezTo>
                      <a:pt x="2427" y="1834"/>
                      <a:pt x="2428" y="1834"/>
                      <a:pt x="2428" y="1834"/>
                    </a:cubicBezTo>
                    <a:cubicBezTo>
                      <a:pt x="2428" y="1834"/>
                      <a:pt x="2434" y="1834"/>
                      <a:pt x="2434" y="1834"/>
                    </a:cubicBezTo>
                    <a:cubicBezTo>
                      <a:pt x="2434" y="1834"/>
                      <a:pt x="2437" y="1834"/>
                      <a:pt x="2437" y="1834"/>
                    </a:cubicBezTo>
                    <a:cubicBezTo>
                      <a:pt x="2437" y="1834"/>
                      <a:pt x="2440" y="1834"/>
                      <a:pt x="2440" y="1834"/>
                    </a:cubicBezTo>
                    <a:cubicBezTo>
                      <a:pt x="2440" y="1834"/>
                      <a:pt x="2443" y="1834"/>
                      <a:pt x="2443" y="1834"/>
                    </a:cubicBezTo>
                    <a:cubicBezTo>
                      <a:pt x="2443" y="1834"/>
                      <a:pt x="2445" y="1834"/>
                      <a:pt x="2445" y="1834"/>
                    </a:cubicBezTo>
                    <a:cubicBezTo>
                      <a:pt x="2445" y="1834"/>
                      <a:pt x="2447" y="1834"/>
                      <a:pt x="2447" y="1834"/>
                    </a:cubicBezTo>
                    <a:cubicBezTo>
                      <a:pt x="2447" y="1834"/>
                      <a:pt x="2450" y="1834"/>
                      <a:pt x="2450" y="1834"/>
                    </a:cubicBezTo>
                    <a:cubicBezTo>
                      <a:pt x="2450" y="1834"/>
                      <a:pt x="2454" y="1834"/>
                      <a:pt x="2454" y="1834"/>
                    </a:cubicBezTo>
                    <a:cubicBezTo>
                      <a:pt x="2454" y="1834"/>
                      <a:pt x="2456" y="1834"/>
                      <a:pt x="2456" y="1834"/>
                    </a:cubicBezTo>
                    <a:cubicBezTo>
                      <a:pt x="2456" y="1834"/>
                      <a:pt x="2459" y="1834"/>
                      <a:pt x="2459" y="1834"/>
                    </a:cubicBezTo>
                    <a:cubicBezTo>
                      <a:pt x="2459" y="1834"/>
                      <a:pt x="2461" y="1834"/>
                      <a:pt x="2461" y="1834"/>
                    </a:cubicBezTo>
                    <a:cubicBezTo>
                      <a:pt x="2461" y="1834"/>
                      <a:pt x="2463" y="1833"/>
                      <a:pt x="2463" y="1833"/>
                    </a:cubicBezTo>
                    <a:cubicBezTo>
                      <a:pt x="2463" y="1833"/>
                      <a:pt x="2469" y="1834"/>
                      <a:pt x="2469" y="1834"/>
                    </a:cubicBezTo>
                    <a:cubicBezTo>
                      <a:pt x="2469" y="1834"/>
                      <a:pt x="2471" y="1833"/>
                      <a:pt x="2471" y="1833"/>
                    </a:cubicBezTo>
                    <a:cubicBezTo>
                      <a:pt x="2471" y="1833"/>
                      <a:pt x="2473" y="1833"/>
                      <a:pt x="2473" y="1833"/>
                    </a:cubicBezTo>
                    <a:cubicBezTo>
                      <a:pt x="2473" y="1833"/>
                      <a:pt x="2477" y="1834"/>
                      <a:pt x="2477" y="1834"/>
                    </a:cubicBezTo>
                    <a:cubicBezTo>
                      <a:pt x="2477" y="1834"/>
                      <a:pt x="2480" y="1834"/>
                      <a:pt x="2480" y="1834"/>
                    </a:cubicBezTo>
                    <a:cubicBezTo>
                      <a:pt x="2480" y="1834"/>
                      <a:pt x="2483" y="1833"/>
                      <a:pt x="2483" y="1833"/>
                    </a:cubicBezTo>
                    <a:cubicBezTo>
                      <a:pt x="2483" y="1833"/>
                      <a:pt x="2486" y="1834"/>
                      <a:pt x="2486" y="1834"/>
                    </a:cubicBezTo>
                    <a:cubicBezTo>
                      <a:pt x="2486" y="1834"/>
                      <a:pt x="2489" y="1833"/>
                      <a:pt x="2489" y="1833"/>
                    </a:cubicBezTo>
                    <a:cubicBezTo>
                      <a:pt x="2489" y="1833"/>
                      <a:pt x="2489" y="1833"/>
                      <a:pt x="2489" y="1833"/>
                    </a:cubicBezTo>
                    <a:cubicBezTo>
                      <a:pt x="2489" y="1833"/>
                      <a:pt x="2490" y="1833"/>
                      <a:pt x="2490" y="1833"/>
                    </a:cubicBezTo>
                    <a:cubicBezTo>
                      <a:pt x="2490" y="1833"/>
                      <a:pt x="2497" y="1833"/>
                      <a:pt x="2497" y="1833"/>
                    </a:cubicBezTo>
                    <a:cubicBezTo>
                      <a:pt x="2497" y="1833"/>
                      <a:pt x="2500" y="1833"/>
                      <a:pt x="2500" y="1833"/>
                    </a:cubicBezTo>
                    <a:cubicBezTo>
                      <a:pt x="2500" y="1833"/>
                      <a:pt x="2503" y="1833"/>
                      <a:pt x="2503" y="1833"/>
                    </a:cubicBezTo>
                    <a:cubicBezTo>
                      <a:pt x="2503" y="1833"/>
                      <a:pt x="2504" y="1833"/>
                      <a:pt x="2504" y="1833"/>
                    </a:cubicBezTo>
                    <a:cubicBezTo>
                      <a:pt x="2504" y="1833"/>
                      <a:pt x="2507" y="1833"/>
                      <a:pt x="2507" y="1833"/>
                    </a:cubicBezTo>
                    <a:cubicBezTo>
                      <a:pt x="2507" y="1833"/>
                      <a:pt x="2512" y="1832"/>
                      <a:pt x="2512" y="1832"/>
                    </a:cubicBezTo>
                    <a:cubicBezTo>
                      <a:pt x="2512" y="1832"/>
                      <a:pt x="2512" y="1832"/>
                      <a:pt x="2512" y="1832"/>
                    </a:cubicBezTo>
                    <a:cubicBezTo>
                      <a:pt x="2512" y="1832"/>
                      <a:pt x="2517" y="1830"/>
                      <a:pt x="2517" y="1830"/>
                    </a:cubicBezTo>
                    <a:cubicBezTo>
                      <a:pt x="2517" y="1830"/>
                      <a:pt x="2518" y="1830"/>
                      <a:pt x="2518" y="1830"/>
                    </a:cubicBezTo>
                    <a:cubicBezTo>
                      <a:pt x="2518" y="1830"/>
                      <a:pt x="2523" y="1828"/>
                      <a:pt x="2523" y="1828"/>
                    </a:cubicBezTo>
                    <a:cubicBezTo>
                      <a:pt x="2523" y="1828"/>
                      <a:pt x="2523" y="1827"/>
                      <a:pt x="2523" y="1827"/>
                    </a:cubicBezTo>
                    <a:cubicBezTo>
                      <a:pt x="2523" y="1827"/>
                      <a:pt x="2529" y="1823"/>
                      <a:pt x="2529" y="1823"/>
                    </a:cubicBezTo>
                    <a:cubicBezTo>
                      <a:pt x="2529" y="1823"/>
                      <a:pt x="2529" y="1822"/>
                      <a:pt x="2529" y="1822"/>
                    </a:cubicBezTo>
                    <a:cubicBezTo>
                      <a:pt x="2529" y="1822"/>
                      <a:pt x="2534" y="1800"/>
                      <a:pt x="2534" y="1800"/>
                    </a:cubicBezTo>
                    <a:cubicBezTo>
                      <a:pt x="2534" y="1800"/>
                      <a:pt x="2535" y="1797"/>
                      <a:pt x="2535" y="1797"/>
                    </a:cubicBezTo>
                    <a:cubicBezTo>
                      <a:pt x="2535" y="1797"/>
                      <a:pt x="2540" y="1623"/>
                      <a:pt x="2540" y="1623"/>
                    </a:cubicBezTo>
                    <a:cubicBezTo>
                      <a:pt x="2540" y="1623"/>
                      <a:pt x="2541" y="1621"/>
                      <a:pt x="2541" y="1621"/>
                    </a:cubicBezTo>
                    <a:cubicBezTo>
                      <a:pt x="2541" y="1621"/>
                      <a:pt x="2546" y="1800"/>
                      <a:pt x="2546" y="1800"/>
                    </a:cubicBezTo>
                    <a:cubicBezTo>
                      <a:pt x="2546" y="1800"/>
                      <a:pt x="2546" y="1803"/>
                      <a:pt x="2546" y="1803"/>
                    </a:cubicBezTo>
                    <a:cubicBezTo>
                      <a:pt x="2546" y="1803"/>
                      <a:pt x="2551" y="1824"/>
                      <a:pt x="2551" y="1824"/>
                    </a:cubicBezTo>
                    <a:cubicBezTo>
                      <a:pt x="2551" y="1824"/>
                      <a:pt x="2552" y="1824"/>
                      <a:pt x="2552" y="1824"/>
                    </a:cubicBezTo>
                    <a:cubicBezTo>
                      <a:pt x="2552" y="1824"/>
                      <a:pt x="2557" y="1829"/>
                      <a:pt x="2557" y="1829"/>
                    </a:cubicBezTo>
                    <a:cubicBezTo>
                      <a:pt x="2557" y="1829"/>
                      <a:pt x="2557" y="1829"/>
                      <a:pt x="2557" y="1829"/>
                    </a:cubicBezTo>
                    <a:cubicBezTo>
                      <a:pt x="2557" y="1829"/>
                      <a:pt x="2563" y="1830"/>
                      <a:pt x="2563" y="1830"/>
                    </a:cubicBezTo>
                    <a:cubicBezTo>
                      <a:pt x="2563" y="1830"/>
                      <a:pt x="2563" y="1831"/>
                      <a:pt x="2563" y="1831"/>
                    </a:cubicBezTo>
                    <a:cubicBezTo>
                      <a:pt x="2563" y="1831"/>
                      <a:pt x="2568" y="1831"/>
                      <a:pt x="2568" y="1831"/>
                    </a:cubicBezTo>
                    <a:cubicBezTo>
                      <a:pt x="2568" y="1831"/>
                      <a:pt x="2569" y="1831"/>
                      <a:pt x="2569" y="1831"/>
                    </a:cubicBezTo>
                    <a:cubicBezTo>
                      <a:pt x="2569" y="1831"/>
                      <a:pt x="2574" y="1832"/>
                      <a:pt x="2574" y="1832"/>
                    </a:cubicBezTo>
                    <a:cubicBezTo>
                      <a:pt x="2574" y="1832"/>
                      <a:pt x="2577" y="1832"/>
                      <a:pt x="2577" y="1832"/>
                    </a:cubicBezTo>
                    <a:cubicBezTo>
                      <a:pt x="2577" y="1832"/>
                      <a:pt x="2579" y="1833"/>
                      <a:pt x="2579" y="1833"/>
                    </a:cubicBezTo>
                    <a:cubicBezTo>
                      <a:pt x="2579" y="1833"/>
                      <a:pt x="2581" y="1833"/>
                      <a:pt x="2581" y="1833"/>
                    </a:cubicBezTo>
                    <a:cubicBezTo>
                      <a:pt x="2581" y="1833"/>
                      <a:pt x="2585" y="1833"/>
                      <a:pt x="2585" y="1833"/>
                    </a:cubicBezTo>
                    <a:cubicBezTo>
                      <a:pt x="2585" y="1833"/>
                      <a:pt x="2587" y="1833"/>
                      <a:pt x="2587" y="1833"/>
                    </a:cubicBezTo>
                    <a:cubicBezTo>
                      <a:pt x="2587" y="1833"/>
                      <a:pt x="2590" y="1833"/>
                      <a:pt x="2590" y="1833"/>
                    </a:cubicBezTo>
                    <a:cubicBezTo>
                      <a:pt x="2590" y="1833"/>
                      <a:pt x="2595" y="1833"/>
                      <a:pt x="2595" y="1833"/>
                    </a:cubicBezTo>
                    <a:cubicBezTo>
                      <a:pt x="2595" y="1833"/>
                      <a:pt x="2597" y="1833"/>
                      <a:pt x="2597" y="1833"/>
                    </a:cubicBezTo>
                    <a:cubicBezTo>
                      <a:pt x="2597" y="1833"/>
                      <a:pt x="2597" y="1833"/>
                      <a:pt x="2597" y="1833"/>
                    </a:cubicBezTo>
                    <a:cubicBezTo>
                      <a:pt x="2597" y="1833"/>
                      <a:pt x="2602" y="1833"/>
                      <a:pt x="2602" y="1833"/>
                    </a:cubicBezTo>
                    <a:cubicBezTo>
                      <a:pt x="2602" y="1833"/>
                      <a:pt x="2603" y="1833"/>
                      <a:pt x="2603" y="1833"/>
                    </a:cubicBezTo>
                    <a:cubicBezTo>
                      <a:pt x="2603" y="1833"/>
                      <a:pt x="2608" y="1833"/>
                      <a:pt x="2608" y="1833"/>
                    </a:cubicBezTo>
                    <a:cubicBezTo>
                      <a:pt x="2608" y="1833"/>
                      <a:pt x="2608" y="1833"/>
                      <a:pt x="2608" y="1833"/>
                    </a:cubicBezTo>
                    <a:cubicBezTo>
                      <a:pt x="2608" y="1833"/>
                      <a:pt x="2612" y="1834"/>
                      <a:pt x="2612" y="1834"/>
                    </a:cubicBezTo>
                    <a:cubicBezTo>
                      <a:pt x="2612" y="1834"/>
                      <a:pt x="2614" y="1834"/>
                      <a:pt x="2614" y="1834"/>
                    </a:cubicBezTo>
                    <a:cubicBezTo>
                      <a:pt x="2614" y="1834"/>
                      <a:pt x="2619" y="1834"/>
                      <a:pt x="2619" y="1834"/>
                    </a:cubicBezTo>
                    <a:cubicBezTo>
                      <a:pt x="2619" y="1834"/>
                      <a:pt x="2620" y="1834"/>
                      <a:pt x="2620" y="1834"/>
                    </a:cubicBezTo>
                    <a:cubicBezTo>
                      <a:pt x="2620" y="1834"/>
                      <a:pt x="2622" y="1834"/>
                      <a:pt x="2622" y="1834"/>
                    </a:cubicBezTo>
                    <a:cubicBezTo>
                      <a:pt x="2622" y="1834"/>
                      <a:pt x="2630" y="1834"/>
                      <a:pt x="2630" y="1834"/>
                    </a:cubicBezTo>
                    <a:cubicBezTo>
                      <a:pt x="2630" y="1834"/>
                      <a:pt x="2630" y="1834"/>
                      <a:pt x="2630" y="1834"/>
                    </a:cubicBezTo>
                    <a:cubicBezTo>
                      <a:pt x="2630" y="1834"/>
                      <a:pt x="2633" y="1834"/>
                      <a:pt x="2633" y="1834"/>
                    </a:cubicBezTo>
                    <a:cubicBezTo>
                      <a:pt x="2633" y="1834"/>
                      <a:pt x="2636" y="1834"/>
                      <a:pt x="2636" y="1834"/>
                    </a:cubicBezTo>
                    <a:cubicBezTo>
                      <a:pt x="2636" y="1834"/>
                      <a:pt x="2638" y="1834"/>
                      <a:pt x="2638" y="1834"/>
                    </a:cubicBezTo>
                    <a:cubicBezTo>
                      <a:pt x="2638" y="1834"/>
                      <a:pt x="2641" y="1834"/>
                      <a:pt x="2641" y="1834"/>
                    </a:cubicBezTo>
                    <a:cubicBezTo>
                      <a:pt x="2641" y="1834"/>
                      <a:pt x="2644" y="1834"/>
                      <a:pt x="2644" y="1834"/>
                    </a:cubicBezTo>
                    <a:cubicBezTo>
                      <a:pt x="2644" y="1834"/>
                      <a:pt x="2647" y="1834"/>
                      <a:pt x="2647" y="1834"/>
                    </a:cubicBezTo>
                    <a:cubicBezTo>
                      <a:pt x="2647" y="1834"/>
                      <a:pt x="2650" y="1834"/>
                      <a:pt x="2650" y="1834"/>
                    </a:cubicBezTo>
                    <a:cubicBezTo>
                      <a:pt x="2650" y="1834"/>
                      <a:pt x="2651" y="1834"/>
                      <a:pt x="2651" y="1834"/>
                    </a:cubicBezTo>
                    <a:cubicBezTo>
                      <a:pt x="2651" y="1834"/>
                      <a:pt x="2655" y="1834"/>
                      <a:pt x="2655" y="1834"/>
                    </a:cubicBezTo>
                    <a:cubicBezTo>
                      <a:pt x="2655" y="1834"/>
                      <a:pt x="2657" y="1833"/>
                      <a:pt x="2657" y="1833"/>
                    </a:cubicBezTo>
                    <a:cubicBezTo>
                      <a:pt x="2657" y="1833"/>
                      <a:pt x="2659" y="1834"/>
                      <a:pt x="2659" y="1834"/>
                    </a:cubicBezTo>
                    <a:cubicBezTo>
                      <a:pt x="2659" y="1834"/>
                      <a:pt x="2664" y="1833"/>
                      <a:pt x="2664" y="1833"/>
                    </a:cubicBezTo>
                    <a:cubicBezTo>
                      <a:pt x="2664" y="1833"/>
                      <a:pt x="2665" y="1833"/>
                      <a:pt x="2665" y="1833"/>
                    </a:cubicBezTo>
                    <a:cubicBezTo>
                      <a:pt x="2665" y="1833"/>
                      <a:pt x="2670" y="1828"/>
                      <a:pt x="2670" y="1828"/>
                    </a:cubicBezTo>
                    <a:cubicBezTo>
                      <a:pt x="2670" y="1828"/>
                      <a:pt x="2671" y="1828"/>
                      <a:pt x="2671" y="1828"/>
                    </a:cubicBezTo>
                    <a:cubicBezTo>
                      <a:pt x="2671" y="1828"/>
                      <a:pt x="2674" y="1819"/>
                      <a:pt x="2674" y="1819"/>
                    </a:cubicBezTo>
                    <a:cubicBezTo>
                      <a:pt x="2674" y="1819"/>
                      <a:pt x="2676" y="1826"/>
                      <a:pt x="2676" y="1826"/>
                    </a:cubicBezTo>
                    <a:cubicBezTo>
                      <a:pt x="2676" y="1826"/>
                      <a:pt x="2681" y="1833"/>
                      <a:pt x="2681" y="1833"/>
                    </a:cubicBezTo>
                    <a:cubicBezTo>
                      <a:pt x="2681" y="1833"/>
                      <a:pt x="2682" y="1833"/>
                      <a:pt x="2682" y="1833"/>
                    </a:cubicBezTo>
                    <a:cubicBezTo>
                      <a:pt x="2682" y="1833"/>
                      <a:pt x="2687" y="1834"/>
                      <a:pt x="2687" y="1834"/>
                    </a:cubicBezTo>
                    <a:cubicBezTo>
                      <a:pt x="2687" y="1834"/>
                      <a:pt x="2689" y="1834"/>
                      <a:pt x="2689" y="1834"/>
                    </a:cubicBezTo>
                    <a:cubicBezTo>
                      <a:pt x="2689" y="1834"/>
                      <a:pt x="2692" y="1834"/>
                      <a:pt x="2692" y="1834"/>
                    </a:cubicBezTo>
                    <a:cubicBezTo>
                      <a:pt x="2692" y="1834"/>
                      <a:pt x="2694" y="1834"/>
                      <a:pt x="2694" y="1834"/>
                    </a:cubicBezTo>
                    <a:cubicBezTo>
                      <a:pt x="2694" y="1834"/>
                      <a:pt x="2696" y="1833"/>
                      <a:pt x="2696" y="1833"/>
                    </a:cubicBezTo>
                    <a:cubicBezTo>
                      <a:pt x="2696" y="1833"/>
                      <a:pt x="2702" y="1834"/>
                      <a:pt x="2702" y="1834"/>
                    </a:cubicBezTo>
                    <a:cubicBezTo>
                      <a:pt x="2702" y="1834"/>
                      <a:pt x="2704" y="1833"/>
                      <a:pt x="2704" y="1833"/>
                    </a:cubicBezTo>
                    <a:cubicBezTo>
                      <a:pt x="2704" y="1833"/>
                      <a:pt x="2704" y="1833"/>
                      <a:pt x="2704" y="1833"/>
                    </a:cubicBezTo>
                    <a:cubicBezTo>
                      <a:pt x="2704" y="1833"/>
                      <a:pt x="2707" y="1833"/>
                      <a:pt x="2707" y="1833"/>
                    </a:cubicBezTo>
                    <a:cubicBezTo>
                      <a:pt x="2707" y="1833"/>
                      <a:pt x="2710" y="1833"/>
                      <a:pt x="2710" y="1833"/>
                    </a:cubicBezTo>
                    <a:cubicBezTo>
                      <a:pt x="2710" y="1833"/>
                      <a:pt x="2713" y="1834"/>
                      <a:pt x="2713" y="1834"/>
                    </a:cubicBezTo>
                    <a:cubicBezTo>
                      <a:pt x="2713" y="1834"/>
                      <a:pt x="2716" y="1834"/>
                      <a:pt x="2716" y="1834"/>
                    </a:cubicBezTo>
                    <a:cubicBezTo>
                      <a:pt x="2716" y="1834"/>
                      <a:pt x="2717" y="1834"/>
                      <a:pt x="2717" y="1834"/>
                    </a:cubicBezTo>
                    <a:cubicBezTo>
                      <a:pt x="2717" y="1834"/>
                      <a:pt x="2726" y="1834"/>
                      <a:pt x="2726" y="1834"/>
                    </a:cubicBezTo>
                    <a:cubicBezTo>
                      <a:pt x="2726" y="1834"/>
                      <a:pt x="2727" y="1834"/>
                      <a:pt x="2727" y="1834"/>
                    </a:cubicBezTo>
                    <a:cubicBezTo>
                      <a:pt x="2727" y="1834"/>
                      <a:pt x="2729" y="1834"/>
                      <a:pt x="2729" y="1834"/>
                    </a:cubicBezTo>
                    <a:cubicBezTo>
                      <a:pt x="2729" y="1834"/>
                      <a:pt x="2733" y="1834"/>
                      <a:pt x="2733" y="1834"/>
                    </a:cubicBezTo>
                    <a:cubicBezTo>
                      <a:pt x="2733" y="1834"/>
                      <a:pt x="2735" y="1834"/>
                      <a:pt x="2735" y="1834"/>
                    </a:cubicBezTo>
                    <a:cubicBezTo>
                      <a:pt x="2735" y="1834"/>
                      <a:pt x="2738" y="1834"/>
                      <a:pt x="2738" y="1834"/>
                    </a:cubicBezTo>
                    <a:cubicBezTo>
                      <a:pt x="2738" y="1834"/>
                      <a:pt x="2738" y="1834"/>
                      <a:pt x="2738" y="1834"/>
                    </a:cubicBezTo>
                    <a:cubicBezTo>
                      <a:pt x="2738" y="1834"/>
                      <a:pt x="2743" y="1834"/>
                      <a:pt x="2743" y="1834"/>
                    </a:cubicBezTo>
                    <a:cubicBezTo>
                      <a:pt x="2743" y="1834"/>
                      <a:pt x="2745" y="1834"/>
                      <a:pt x="2745" y="1834"/>
                    </a:cubicBezTo>
                    <a:cubicBezTo>
                      <a:pt x="2745" y="1834"/>
                      <a:pt x="2748" y="1834"/>
                      <a:pt x="2748" y="1834"/>
                    </a:cubicBezTo>
                    <a:cubicBezTo>
                      <a:pt x="2748" y="1834"/>
                      <a:pt x="2750" y="1834"/>
                      <a:pt x="2750" y="1834"/>
                    </a:cubicBezTo>
                    <a:cubicBezTo>
                      <a:pt x="2750" y="1834"/>
                      <a:pt x="2752" y="1835"/>
                      <a:pt x="2752" y="1835"/>
                    </a:cubicBezTo>
                    <a:cubicBezTo>
                      <a:pt x="2752" y="1835"/>
                      <a:pt x="2758" y="1835"/>
                      <a:pt x="2758" y="1835"/>
                    </a:cubicBezTo>
                    <a:cubicBezTo>
                      <a:pt x="2758" y="1835"/>
                      <a:pt x="2760" y="1834"/>
                      <a:pt x="2760" y="1834"/>
                    </a:cubicBezTo>
                    <a:cubicBezTo>
                      <a:pt x="2760" y="1834"/>
                      <a:pt x="2761" y="1834"/>
                      <a:pt x="2761" y="1834"/>
                    </a:cubicBezTo>
                    <a:cubicBezTo>
                      <a:pt x="2761" y="1834"/>
                      <a:pt x="2764" y="1834"/>
                      <a:pt x="2764" y="1834"/>
                    </a:cubicBezTo>
                    <a:cubicBezTo>
                      <a:pt x="2764" y="1834"/>
                      <a:pt x="2767" y="1834"/>
                      <a:pt x="2767" y="1834"/>
                    </a:cubicBezTo>
                    <a:cubicBezTo>
                      <a:pt x="2767" y="1834"/>
                      <a:pt x="2770" y="1834"/>
                      <a:pt x="2770" y="1834"/>
                    </a:cubicBezTo>
                    <a:cubicBezTo>
                      <a:pt x="2770" y="1834"/>
                      <a:pt x="2773" y="1835"/>
                      <a:pt x="2773" y="1835"/>
                    </a:cubicBezTo>
                    <a:cubicBezTo>
                      <a:pt x="2773" y="1835"/>
                      <a:pt x="2776" y="1834"/>
                      <a:pt x="2776" y="1834"/>
                    </a:cubicBezTo>
                    <a:cubicBezTo>
                      <a:pt x="2776" y="1834"/>
                      <a:pt x="2780" y="1834"/>
                      <a:pt x="2780" y="1834"/>
                    </a:cubicBezTo>
                    <a:cubicBezTo>
                      <a:pt x="2780" y="1834"/>
                      <a:pt x="2783" y="1834"/>
                      <a:pt x="2783" y="1834"/>
                    </a:cubicBezTo>
                    <a:cubicBezTo>
                      <a:pt x="2783" y="1834"/>
                      <a:pt x="2786" y="1834"/>
                      <a:pt x="2786" y="1834"/>
                    </a:cubicBezTo>
                    <a:cubicBezTo>
                      <a:pt x="2786" y="1834"/>
                      <a:pt x="2787" y="1834"/>
                      <a:pt x="2787" y="1834"/>
                    </a:cubicBezTo>
                    <a:cubicBezTo>
                      <a:pt x="2787" y="1834"/>
                      <a:pt x="2789" y="1834"/>
                      <a:pt x="2789" y="1834"/>
                    </a:cubicBezTo>
                    <a:cubicBezTo>
                      <a:pt x="2789" y="1834"/>
                      <a:pt x="2791" y="1834"/>
                      <a:pt x="2791" y="1834"/>
                    </a:cubicBezTo>
                    <a:cubicBezTo>
                      <a:pt x="2791" y="1834"/>
                      <a:pt x="2796" y="1834"/>
                      <a:pt x="2796" y="1834"/>
                    </a:cubicBezTo>
                    <a:cubicBezTo>
                      <a:pt x="2796" y="1834"/>
                      <a:pt x="2799" y="1834"/>
                      <a:pt x="2799" y="1834"/>
                    </a:cubicBezTo>
                    <a:cubicBezTo>
                      <a:pt x="2799" y="1834"/>
                      <a:pt x="2801" y="1834"/>
                      <a:pt x="2801" y="1834"/>
                    </a:cubicBezTo>
                    <a:cubicBezTo>
                      <a:pt x="2801" y="1834"/>
                      <a:pt x="2803" y="1834"/>
                      <a:pt x="2803" y="1834"/>
                    </a:cubicBezTo>
                    <a:cubicBezTo>
                      <a:pt x="2803" y="1834"/>
                      <a:pt x="2807" y="1834"/>
                      <a:pt x="2807" y="1834"/>
                    </a:cubicBezTo>
                    <a:cubicBezTo>
                      <a:pt x="2807" y="1834"/>
                      <a:pt x="2810" y="1834"/>
                      <a:pt x="2810" y="1834"/>
                    </a:cubicBezTo>
                    <a:cubicBezTo>
                      <a:pt x="2810" y="1834"/>
                      <a:pt x="2812" y="1834"/>
                      <a:pt x="2812" y="1834"/>
                    </a:cubicBezTo>
                    <a:cubicBezTo>
                      <a:pt x="2812" y="1834"/>
                      <a:pt x="2816" y="1834"/>
                      <a:pt x="2816" y="1834"/>
                    </a:cubicBezTo>
                    <a:cubicBezTo>
                      <a:pt x="2816" y="1834"/>
                      <a:pt x="2820" y="1834"/>
                      <a:pt x="2820" y="1834"/>
                    </a:cubicBezTo>
                    <a:cubicBezTo>
                      <a:pt x="2820" y="1834"/>
                      <a:pt x="2823" y="1834"/>
                      <a:pt x="2823" y="1834"/>
                    </a:cubicBezTo>
                    <a:cubicBezTo>
                      <a:pt x="2823" y="1834"/>
                      <a:pt x="2824" y="1834"/>
                      <a:pt x="2824" y="1834"/>
                    </a:cubicBezTo>
                    <a:cubicBezTo>
                      <a:pt x="2824" y="1834"/>
                      <a:pt x="2828" y="1834"/>
                      <a:pt x="2828" y="1834"/>
                    </a:cubicBezTo>
                    <a:cubicBezTo>
                      <a:pt x="2828" y="1834"/>
                      <a:pt x="2831" y="1834"/>
                      <a:pt x="2831" y="1834"/>
                    </a:cubicBezTo>
                    <a:cubicBezTo>
                      <a:pt x="2831" y="1834"/>
                      <a:pt x="2832" y="1834"/>
                      <a:pt x="2832" y="1834"/>
                    </a:cubicBezTo>
                    <a:cubicBezTo>
                      <a:pt x="2832" y="1834"/>
                      <a:pt x="2835" y="1834"/>
                      <a:pt x="2835" y="1834"/>
                    </a:cubicBezTo>
                    <a:cubicBezTo>
                      <a:pt x="2835" y="1834"/>
                      <a:pt x="2838" y="1834"/>
                      <a:pt x="2838" y="1834"/>
                    </a:cubicBezTo>
                    <a:cubicBezTo>
                      <a:pt x="2838" y="1834"/>
                      <a:pt x="2841" y="1834"/>
                      <a:pt x="2841" y="1834"/>
                    </a:cubicBezTo>
                    <a:cubicBezTo>
                      <a:pt x="2841" y="1834"/>
                      <a:pt x="2842" y="1834"/>
                      <a:pt x="2842" y="1834"/>
                    </a:cubicBezTo>
                    <a:cubicBezTo>
                      <a:pt x="2842" y="1834"/>
                      <a:pt x="2848" y="1834"/>
                      <a:pt x="2848" y="1834"/>
                    </a:cubicBezTo>
                    <a:cubicBezTo>
                      <a:pt x="2848" y="1834"/>
                      <a:pt x="2849" y="1834"/>
                      <a:pt x="2849" y="1834"/>
                    </a:cubicBezTo>
                    <a:cubicBezTo>
                      <a:pt x="2849" y="1834"/>
                      <a:pt x="2852" y="1834"/>
                      <a:pt x="2852" y="1834"/>
                    </a:cubicBezTo>
                    <a:cubicBezTo>
                      <a:pt x="2852" y="1834"/>
                      <a:pt x="2855" y="1834"/>
                      <a:pt x="2855" y="1834"/>
                    </a:cubicBezTo>
                    <a:cubicBezTo>
                      <a:pt x="2855" y="1834"/>
                      <a:pt x="2858" y="1834"/>
                      <a:pt x="2858" y="1834"/>
                    </a:cubicBezTo>
                    <a:cubicBezTo>
                      <a:pt x="2858" y="1834"/>
                      <a:pt x="2861" y="1834"/>
                      <a:pt x="2861" y="1834"/>
                    </a:cubicBezTo>
                    <a:cubicBezTo>
                      <a:pt x="2861" y="1834"/>
                      <a:pt x="2863" y="1834"/>
                      <a:pt x="2863" y="1834"/>
                    </a:cubicBezTo>
                    <a:cubicBezTo>
                      <a:pt x="2863" y="1834"/>
                      <a:pt x="2864" y="1834"/>
                      <a:pt x="2864" y="1834"/>
                    </a:cubicBezTo>
                    <a:cubicBezTo>
                      <a:pt x="2864" y="1834"/>
                      <a:pt x="2873" y="1834"/>
                      <a:pt x="2873" y="1834"/>
                    </a:cubicBezTo>
                    <a:cubicBezTo>
                      <a:pt x="2873" y="1834"/>
                      <a:pt x="2874" y="1834"/>
                      <a:pt x="2874" y="1834"/>
                    </a:cubicBezTo>
                    <a:cubicBezTo>
                      <a:pt x="2874" y="1834"/>
                      <a:pt x="2875" y="1834"/>
                      <a:pt x="2875" y="1834"/>
                    </a:cubicBezTo>
                    <a:cubicBezTo>
                      <a:pt x="2875" y="1834"/>
                      <a:pt x="2878" y="1833"/>
                      <a:pt x="2878" y="1833"/>
                    </a:cubicBezTo>
                    <a:cubicBezTo>
                      <a:pt x="2878" y="1833"/>
                      <a:pt x="2881" y="1834"/>
                      <a:pt x="2881" y="1834"/>
                    </a:cubicBezTo>
                    <a:cubicBezTo>
                      <a:pt x="2881" y="1834"/>
                      <a:pt x="2884" y="1833"/>
                      <a:pt x="2884" y="1833"/>
                    </a:cubicBezTo>
                    <a:cubicBezTo>
                      <a:pt x="2884" y="1833"/>
                      <a:pt x="2886" y="1833"/>
                      <a:pt x="2886" y="1833"/>
                    </a:cubicBezTo>
                    <a:cubicBezTo>
                      <a:pt x="2886" y="1833"/>
                      <a:pt x="2891" y="1832"/>
                      <a:pt x="2891" y="1832"/>
                    </a:cubicBezTo>
                    <a:cubicBezTo>
                      <a:pt x="2891" y="1832"/>
                      <a:pt x="2891" y="1832"/>
                      <a:pt x="2891" y="1832"/>
                    </a:cubicBezTo>
                    <a:cubicBezTo>
                      <a:pt x="2891" y="1832"/>
                      <a:pt x="2896" y="1831"/>
                      <a:pt x="2896" y="1831"/>
                    </a:cubicBezTo>
                    <a:cubicBezTo>
                      <a:pt x="2896" y="1831"/>
                      <a:pt x="2897" y="1831"/>
                      <a:pt x="2897" y="1831"/>
                    </a:cubicBezTo>
                    <a:cubicBezTo>
                      <a:pt x="2897" y="1831"/>
                      <a:pt x="2902" y="1830"/>
                      <a:pt x="2902" y="1830"/>
                    </a:cubicBezTo>
                    <a:cubicBezTo>
                      <a:pt x="2902" y="1830"/>
                      <a:pt x="2902" y="1830"/>
                      <a:pt x="2902" y="1830"/>
                    </a:cubicBezTo>
                    <a:cubicBezTo>
                      <a:pt x="2902" y="1830"/>
                      <a:pt x="2908" y="1829"/>
                      <a:pt x="2908" y="1829"/>
                    </a:cubicBezTo>
                    <a:cubicBezTo>
                      <a:pt x="2908" y="1829"/>
                      <a:pt x="2908" y="1829"/>
                      <a:pt x="2908" y="1829"/>
                    </a:cubicBezTo>
                    <a:cubicBezTo>
                      <a:pt x="2908" y="1829"/>
                      <a:pt x="2913" y="1828"/>
                      <a:pt x="2913" y="1828"/>
                    </a:cubicBezTo>
                    <a:cubicBezTo>
                      <a:pt x="2913" y="1828"/>
                      <a:pt x="2914" y="1828"/>
                      <a:pt x="2914" y="1828"/>
                    </a:cubicBezTo>
                    <a:cubicBezTo>
                      <a:pt x="2914" y="1828"/>
                      <a:pt x="2919" y="1829"/>
                      <a:pt x="2919" y="1829"/>
                    </a:cubicBezTo>
                    <a:cubicBezTo>
                      <a:pt x="2919" y="1829"/>
                      <a:pt x="2919" y="1829"/>
                      <a:pt x="2919" y="1829"/>
                    </a:cubicBezTo>
                    <a:cubicBezTo>
                      <a:pt x="2919" y="1829"/>
                      <a:pt x="2923" y="1829"/>
                      <a:pt x="2923" y="1829"/>
                    </a:cubicBezTo>
                    <a:cubicBezTo>
                      <a:pt x="2923" y="1829"/>
                      <a:pt x="2925" y="1829"/>
                      <a:pt x="2925" y="1829"/>
                    </a:cubicBezTo>
                    <a:cubicBezTo>
                      <a:pt x="2925" y="1829"/>
                      <a:pt x="2930" y="1830"/>
                      <a:pt x="2930" y="1830"/>
                    </a:cubicBezTo>
                    <a:cubicBezTo>
                      <a:pt x="2930" y="1830"/>
                      <a:pt x="2930" y="1830"/>
                      <a:pt x="2930" y="1830"/>
                    </a:cubicBezTo>
                    <a:cubicBezTo>
                      <a:pt x="2930" y="1830"/>
                      <a:pt x="2936" y="1831"/>
                      <a:pt x="2936" y="1831"/>
                    </a:cubicBezTo>
                    <a:cubicBezTo>
                      <a:pt x="2936" y="1831"/>
                      <a:pt x="2936" y="1831"/>
                      <a:pt x="2936" y="1831"/>
                    </a:cubicBezTo>
                    <a:cubicBezTo>
                      <a:pt x="2936" y="1831"/>
                      <a:pt x="2942" y="1832"/>
                      <a:pt x="2942" y="1832"/>
                    </a:cubicBezTo>
                    <a:cubicBezTo>
                      <a:pt x="2942" y="1832"/>
                      <a:pt x="2943" y="1832"/>
                      <a:pt x="2943" y="1832"/>
                    </a:cubicBezTo>
                    <a:cubicBezTo>
                      <a:pt x="2943" y="1832"/>
                      <a:pt x="2947" y="1833"/>
                      <a:pt x="2947" y="1833"/>
                    </a:cubicBezTo>
                    <a:cubicBezTo>
                      <a:pt x="2947" y="1833"/>
                      <a:pt x="2948" y="1833"/>
                      <a:pt x="2948" y="1833"/>
                    </a:cubicBezTo>
                    <a:cubicBezTo>
                      <a:pt x="2948" y="1833"/>
                      <a:pt x="2950" y="1832"/>
                      <a:pt x="2950" y="1832"/>
                    </a:cubicBezTo>
                    <a:cubicBezTo>
                      <a:pt x="2950" y="1832"/>
                      <a:pt x="2954" y="1833"/>
                      <a:pt x="2954" y="1833"/>
                    </a:cubicBezTo>
                    <a:cubicBezTo>
                      <a:pt x="2954" y="1833"/>
                      <a:pt x="2958" y="1833"/>
                      <a:pt x="2958" y="1833"/>
                    </a:cubicBezTo>
                    <a:cubicBezTo>
                      <a:pt x="2958" y="1833"/>
                      <a:pt x="2959" y="1833"/>
                      <a:pt x="2959" y="1833"/>
                    </a:cubicBezTo>
                    <a:cubicBezTo>
                      <a:pt x="2959" y="1833"/>
                      <a:pt x="2961" y="1833"/>
                      <a:pt x="2961" y="1833"/>
                    </a:cubicBezTo>
                    <a:cubicBezTo>
                      <a:pt x="2961" y="1833"/>
                      <a:pt x="2964" y="1833"/>
                      <a:pt x="2964" y="1833"/>
                    </a:cubicBezTo>
                    <a:cubicBezTo>
                      <a:pt x="2964" y="1833"/>
                      <a:pt x="2969" y="1833"/>
                      <a:pt x="2969" y="1833"/>
                    </a:cubicBezTo>
                    <a:cubicBezTo>
                      <a:pt x="2969" y="1833"/>
                      <a:pt x="2973" y="1833"/>
                      <a:pt x="2973" y="1833"/>
                    </a:cubicBezTo>
                    <a:cubicBezTo>
                      <a:pt x="2973" y="1833"/>
                      <a:pt x="2975" y="1833"/>
                      <a:pt x="2975" y="1833"/>
                    </a:cubicBezTo>
                    <a:cubicBezTo>
                      <a:pt x="2975" y="1833"/>
                      <a:pt x="2978" y="1834"/>
                      <a:pt x="2978" y="1834"/>
                    </a:cubicBezTo>
                    <a:cubicBezTo>
                      <a:pt x="2978" y="1834"/>
                      <a:pt x="2979" y="1833"/>
                      <a:pt x="2979" y="1833"/>
                    </a:cubicBezTo>
                    <a:cubicBezTo>
                      <a:pt x="2979" y="1833"/>
                      <a:pt x="2984" y="1833"/>
                      <a:pt x="2984" y="1833"/>
                    </a:cubicBezTo>
                    <a:cubicBezTo>
                      <a:pt x="2984" y="1833"/>
                      <a:pt x="2987" y="1834"/>
                      <a:pt x="2987" y="1834"/>
                    </a:cubicBezTo>
                    <a:cubicBezTo>
                      <a:pt x="2987" y="1834"/>
                      <a:pt x="2990" y="1833"/>
                      <a:pt x="2990" y="1833"/>
                    </a:cubicBezTo>
                    <a:cubicBezTo>
                      <a:pt x="2990" y="1833"/>
                      <a:pt x="2991" y="1833"/>
                      <a:pt x="2991" y="1833"/>
                    </a:cubicBezTo>
                    <a:cubicBezTo>
                      <a:pt x="2991" y="1833"/>
                      <a:pt x="2995" y="1833"/>
                      <a:pt x="2995" y="1833"/>
                    </a:cubicBezTo>
                    <a:cubicBezTo>
                      <a:pt x="2995" y="1833"/>
                      <a:pt x="2998" y="1833"/>
                      <a:pt x="2998" y="1833"/>
                    </a:cubicBezTo>
                    <a:cubicBezTo>
                      <a:pt x="2998" y="1833"/>
                      <a:pt x="3000" y="1833"/>
                      <a:pt x="3000" y="1833"/>
                    </a:cubicBezTo>
                    <a:cubicBezTo>
                      <a:pt x="3000" y="1833"/>
                      <a:pt x="3003" y="1833"/>
                      <a:pt x="3003" y="1833"/>
                    </a:cubicBezTo>
                    <a:cubicBezTo>
                      <a:pt x="3003" y="1833"/>
                      <a:pt x="3005" y="1833"/>
                      <a:pt x="3005" y="1833"/>
                    </a:cubicBezTo>
                    <a:cubicBezTo>
                      <a:pt x="3005" y="1833"/>
                      <a:pt x="3010" y="1833"/>
                      <a:pt x="3010" y="1833"/>
                    </a:cubicBezTo>
                    <a:cubicBezTo>
                      <a:pt x="3010" y="1833"/>
                      <a:pt x="3012" y="1833"/>
                      <a:pt x="3012" y="1833"/>
                    </a:cubicBezTo>
                    <a:cubicBezTo>
                      <a:pt x="3012" y="1833"/>
                      <a:pt x="3013" y="1833"/>
                      <a:pt x="3013" y="1833"/>
                    </a:cubicBezTo>
                    <a:cubicBezTo>
                      <a:pt x="3013" y="1833"/>
                      <a:pt x="3016" y="1833"/>
                      <a:pt x="3016" y="1833"/>
                    </a:cubicBezTo>
                    <a:cubicBezTo>
                      <a:pt x="3016" y="1833"/>
                      <a:pt x="3020" y="1833"/>
                      <a:pt x="3020" y="1833"/>
                    </a:cubicBezTo>
                    <a:cubicBezTo>
                      <a:pt x="3020" y="1833"/>
                      <a:pt x="3021" y="1833"/>
                      <a:pt x="3021" y="1833"/>
                    </a:cubicBezTo>
                    <a:cubicBezTo>
                      <a:pt x="3021" y="1833"/>
                      <a:pt x="3026" y="1832"/>
                      <a:pt x="3026" y="1832"/>
                    </a:cubicBezTo>
                    <a:cubicBezTo>
                      <a:pt x="3026" y="1832"/>
                      <a:pt x="3028" y="1832"/>
                      <a:pt x="3028" y="1832"/>
                    </a:cubicBezTo>
                    <a:cubicBezTo>
                      <a:pt x="3028" y="1832"/>
                      <a:pt x="3032" y="1832"/>
                      <a:pt x="3032" y="1832"/>
                    </a:cubicBezTo>
                    <a:cubicBezTo>
                      <a:pt x="3032" y="1832"/>
                      <a:pt x="3032" y="1832"/>
                      <a:pt x="3032" y="1832"/>
                    </a:cubicBezTo>
                    <a:cubicBezTo>
                      <a:pt x="3032" y="1832"/>
                      <a:pt x="3038" y="1831"/>
                      <a:pt x="3038" y="1831"/>
                    </a:cubicBezTo>
                    <a:cubicBezTo>
                      <a:pt x="3038" y="1831"/>
                      <a:pt x="3038" y="1831"/>
                      <a:pt x="3038" y="1831"/>
                    </a:cubicBezTo>
                    <a:cubicBezTo>
                      <a:pt x="3038" y="1831"/>
                      <a:pt x="3043" y="1830"/>
                      <a:pt x="3043" y="1830"/>
                    </a:cubicBezTo>
                    <a:cubicBezTo>
                      <a:pt x="3043" y="1830"/>
                      <a:pt x="3044" y="1830"/>
                      <a:pt x="3044" y="1830"/>
                    </a:cubicBezTo>
                    <a:cubicBezTo>
                      <a:pt x="3044" y="1830"/>
                      <a:pt x="3049" y="1827"/>
                      <a:pt x="3049" y="1827"/>
                    </a:cubicBezTo>
                    <a:cubicBezTo>
                      <a:pt x="3049" y="1827"/>
                      <a:pt x="3049" y="1827"/>
                      <a:pt x="3049" y="1827"/>
                    </a:cubicBezTo>
                    <a:cubicBezTo>
                      <a:pt x="3049" y="1827"/>
                      <a:pt x="3055" y="1821"/>
                      <a:pt x="3055" y="1821"/>
                    </a:cubicBezTo>
                    <a:cubicBezTo>
                      <a:pt x="3055" y="1821"/>
                      <a:pt x="3055" y="1821"/>
                      <a:pt x="3055" y="1821"/>
                    </a:cubicBezTo>
                    <a:cubicBezTo>
                      <a:pt x="3055" y="1821"/>
                      <a:pt x="3060" y="1797"/>
                      <a:pt x="3060" y="1797"/>
                    </a:cubicBezTo>
                    <a:cubicBezTo>
                      <a:pt x="3060" y="1797"/>
                      <a:pt x="3061" y="1795"/>
                      <a:pt x="3061" y="1795"/>
                    </a:cubicBezTo>
                    <a:cubicBezTo>
                      <a:pt x="3061" y="1795"/>
                      <a:pt x="3064" y="1775"/>
                      <a:pt x="3064" y="1775"/>
                    </a:cubicBezTo>
                    <a:cubicBezTo>
                      <a:pt x="3064" y="1775"/>
                      <a:pt x="3066" y="1784"/>
                      <a:pt x="3066" y="1784"/>
                    </a:cubicBezTo>
                    <a:cubicBezTo>
                      <a:pt x="3066" y="1784"/>
                      <a:pt x="3069" y="1791"/>
                      <a:pt x="3069" y="1791"/>
                    </a:cubicBezTo>
                    <a:cubicBezTo>
                      <a:pt x="3069" y="1791"/>
                      <a:pt x="3072" y="1783"/>
                      <a:pt x="3072" y="1783"/>
                    </a:cubicBezTo>
                    <a:cubicBezTo>
                      <a:pt x="3072" y="1783"/>
                      <a:pt x="3078" y="1763"/>
                      <a:pt x="3078" y="1763"/>
                    </a:cubicBezTo>
                    <a:cubicBezTo>
                      <a:pt x="3078" y="1763"/>
                      <a:pt x="3079" y="1760"/>
                      <a:pt x="3079" y="1760"/>
                    </a:cubicBezTo>
                    <a:cubicBezTo>
                      <a:pt x="3079" y="1760"/>
                      <a:pt x="3083" y="1772"/>
                      <a:pt x="3083" y="1772"/>
                    </a:cubicBezTo>
                    <a:cubicBezTo>
                      <a:pt x="3083" y="1772"/>
                      <a:pt x="3083" y="1772"/>
                      <a:pt x="3083" y="1772"/>
                    </a:cubicBezTo>
                    <a:cubicBezTo>
                      <a:pt x="3083" y="1772"/>
                      <a:pt x="3089" y="1791"/>
                      <a:pt x="3089" y="1791"/>
                    </a:cubicBezTo>
                    <a:cubicBezTo>
                      <a:pt x="3089" y="1791"/>
                      <a:pt x="3089" y="1791"/>
                      <a:pt x="3089" y="1791"/>
                    </a:cubicBezTo>
                    <a:cubicBezTo>
                      <a:pt x="3089" y="1791"/>
                      <a:pt x="3094" y="1775"/>
                      <a:pt x="3094" y="1775"/>
                    </a:cubicBezTo>
                    <a:cubicBezTo>
                      <a:pt x="3094" y="1775"/>
                      <a:pt x="3095" y="1775"/>
                      <a:pt x="3095" y="1775"/>
                    </a:cubicBezTo>
                    <a:cubicBezTo>
                      <a:pt x="3095" y="1775"/>
                      <a:pt x="3100" y="1810"/>
                      <a:pt x="3100" y="1810"/>
                    </a:cubicBezTo>
                    <a:cubicBezTo>
                      <a:pt x="3100" y="1810"/>
                      <a:pt x="3100" y="1811"/>
                      <a:pt x="3100" y="1811"/>
                    </a:cubicBezTo>
                    <a:cubicBezTo>
                      <a:pt x="3100" y="1811"/>
                      <a:pt x="3106" y="1824"/>
                      <a:pt x="3106" y="1824"/>
                    </a:cubicBezTo>
                    <a:cubicBezTo>
                      <a:pt x="3106" y="1824"/>
                      <a:pt x="3106" y="1824"/>
                      <a:pt x="3106" y="1824"/>
                    </a:cubicBezTo>
                    <a:cubicBezTo>
                      <a:pt x="3106" y="1824"/>
                      <a:pt x="3111" y="1828"/>
                      <a:pt x="3111" y="1828"/>
                    </a:cubicBezTo>
                    <a:cubicBezTo>
                      <a:pt x="3111" y="1828"/>
                      <a:pt x="3111" y="1828"/>
                      <a:pt x="3111" y="1828"/>
                    </a:cubicBezTo>
                    <a:cubicBezTo>
                      <a:pt x="3111" y="1828"/>
                      <a:pt x="3117" y="1830"/>
                      <a:pt x="3117" y="1830"/>
                    </a:cubicBezTo>
                    <a:cubicBezTo>
                      <a:pt x="3117" y="1830"/>
                      <a:pt x="3117" y="1830"/>
                      <a:pt x="3117" y="1830"/>
                    </a:cubicBezTo>
                    <a:cubicBezTo>
                      <a:pt x="3117" y="1830"/>
                      <a:pt x="3123" y="1831"/>
                      <a:pt x="3123" y="1831"/>
                    </a:cubicBezTo>
                    <a:cubicBezTo>
                      <a:pt x="3123" y="1831"/>
                      <a:pt x="3123" y="1831"/>
                      <a:pt x="3123" y="1831"/>
                    </a:cubicBezTo>
                    <a:cubicBezTo>
                      <a:pt x="3123" y="1831"/>
                      <a:pt x="3127" y="1832"/>
                      <a:pt x="3127" y="1832"/>
                    </a:cubicBezTo>
                    <a:cubicBezTo>
                      <a:pt x="3127" y="1832"/>
                      <a:pt x="3129" y="1832"/>
                      <a:pt x="3129" y="1832"/>
                    </a:cubicBezTo>
                    <a:cubicBezTo>
                      <a:pt x="3129" y="1832"/>
                      <a:pt x="3134" y="1832"/>
                      <a:pt x="3134" y="1832"/>
                    </a:cubicBezTo>
                    <a:cubicBezTo>
                      <a:pt x="3134" y="1832"/>
                      <a:pt x="3134" y="1832"/>
                      <a:pt x="3134" y="1832"/>
                    </a:cubicBezTo>
                    <a:cubicBezTo>
                      <a:pt x="3134" y="1832"/>
                      <a:pt x="3140" y="1833"/>
                      <a:pt x="3140" y="1833"/>
                    </a:cubicBezTo>
                    <a:cubicBezTo>
                      <a:pt x="3140" y="1833"/>
                      <a:pt x="3143" y="1833"/>
                      <a:pt x="3143" y="1833"/>
                    </a:cubicBezTo>
                    <a:cubicBezTo>
                      <a:pt x="3143" y="1833"/>
                      <a:pt x="3145" y="1833"/>
                      <a:pt x="3145" y="1833"/>
                    </a:cubicBezTo>
                    <a:cubicBezTo>
                      <a:pt x="3145" y="1833"/>
                      <a:pt x="3146" y="1833"/>
                      <a:pt x="3146" y="1833"/>
                    </a:cubicBezTo>
                    <a:cubicBezTo>
                      <a:pt x="3146" y="1833"/>
                      <a:pt x="3149" y="1833"/>
                      <a:pt x="3149" y="1833"/>
                    </a:cubicBezTo>
                    <a:cubicBezTo>
                      <a:pt x="3149" y="1833"/>
                      <a:pt x="3153" y="1833"/>
                      <a:pt x="3153" y="1833"/>
                    </a:cubicBezTo>
                    <a:cubicBezTo>
                      <a:pt x="3153" y="1833"/>
                      <a:pt x="3155" y="1834"/>
                      <a:pt x="3155" y="1834"/>
                    </a:cubicBezTo>
                    <a:cubicBezTo>
                      <a:pt x="3155" y="1834"/>
                      <a:pt x="3159" y="1833"/>
                      <a:pt x="3159" y="1833"/>
                    </a:cubicBezTo>
                    <a:cubicBezTo>
                      <a:pt x="3159" y="1833"/>
                      <a:pt x="3161" y="1834"/>
                      <a:pt x="3161" y="1834"/>
                    </a:cubicBezTo>
                    <a:cubicBezTo>
                      <a:pt x="3161" y="1834"/>
                      <a:pt x="3164" y="1834"/>
                      <a:pt x="3164" y="1834"/>
                    </a:cubicBezTo>
                    <a:cubicBezTo>
                      <a:pt x="3164" y="1834"/>
                      <a:pt x="3167" y="1834"/>
                      <a:pt x="3167" y="1834"/>
                    </a:cubicBezTo>
                    <a:cubicBezTo>
                      <a:pt x="3167" y="1834"/>
                      <a:pt x="3170" y="1834"/>
                      <a:pt x="3170" y="1834"/>
                    </a:cubicBezTo>
                    <a:cubicBezTo>
                      <a:pt x="3170" y="1834"/>
                      <a:pt x="3172" y="1834"/>
                      <a:pt x="3172" y="1834"/>
                    </a:cubicBezTo>
                    <a:cubicBezTo>
                      <a:pt x="3172" y="1834"/>
                      <a:pt x="3174" y="1834"/>
                      <a:pt x="3174" y="1834"/>
                    </a:cubicBezTo>
                    <a:cubicBezTo>
                      <a:pt x="3174" y="1834"/>
                      <a:pt x="3177" y="1834"/>
                      <a:pt x="3177" y="1834"/>
                    </a:cubicBezTo>
                    <a:cubicBezTo>
                      <a:pt x="3177" y="1834"/>
                      <a:pt x="3181" y="1834"/>
                      <a:pt x="3181" y="1834"/>
                    </a:cubicBezTo>
                    <a:cubicBezTo>
                      <a:pt x="3181" y="1834"/>
                      <a:pt x="3183" y="1834"/>
                      <a:pt x="3183" y="1834"/>
                    </a:cubicBezTo>
                    <a:cubicBezTo>
                      <a:pt x="3183" y="1834"/>
                      <a:pt x="3187" y="1834"/>
                      <a:pt x="3187" y="1834"/>
                    </a:cubicBezTo>
                    <a:cubicBezTo>
                      <a:pt x="3187" y="1834"/>
                      <a:pt x="3190" y="1834"/>
                      <a:pt x="3190" y="1834"/>
                    </a:cubicBezTo>
                    <a:cubicBezTo>
                      <a:pt x="3190" y="1834"/>
                      <a:pt x="3191" y="1834"/>
                      <a:pt x="3191" y="1834"/>
                    </a:cubicBezTo>
                    <a:cubicBezTo>
                      <a:pt x="3191" y="1834"/>
                      <a:pt x="3194" y="1834"/>
                      <a:pt x="3194" y="1834"/>
                    </a:cubicBezTo>
                    <a:cubicBezTo>
                      <a:pt x="3194" y="1834"/>
                      <a:pt x="3201" y="1834"/>
                      <a:pt x="3201" y="1834"/>
                    </a:cubicBezTo>
                    <a:cubicBezTo>
                      <a:pt x="3201" y="1834"/>
                      <a:pt x="3202" y="1834"/>
                      <a:pt x="3202" y="1834"/>
                    </a:cubicBezTo>
                    <a:cubicBezTo>
                      <a:pt x="3202" y="1834"/>
                      <a:pt x="3202" y="1834"/>
                      <a:pt x="3202" y="1834"/>
                    </a:cubicBezTo>
                    <a:cubicBezTo>
                      <a:pt x="3202" y="1834"/>
                      <a:pt x="3206" y="1834"/>
                      <a:pt x="3206" y="1834"/>
                    </a:cubicBezTo>
                    <a:cubicBezTo>
                      <a:pt x="3206" y="1834"/>
                      <a:pt x="3211" y="1833"/>
                      <a:pt x="3211" y="1833"/>
                    </a:cubicBezTo>
                    <a:cubicBezTo>
                      <a:pt x="3211" y="1833"/>
                      <a:pt x="3213" y="1834"/>
                      <a:pt x="3213" y="1834"/>
                    </a:cubicBezTo>
                    <a:cubicBezTo>
                      <a:pt x="3213" y="1834"/>
                      <a:pt x="3213" y="1834"/>
                      <a:pt x="3213" y="1834"/>
                    </a:cubicBezTo>
                    <a:cubicBezTo>
                      <a:pt x="3213" y="1834"/>
                      <a:pt x="3218" y="1834"/>
                      <a:pt x="3218" y="1834"/>
                    </a:cubicBezTo>
                    <a:cubicBezTo>
                      <a:pt x="3218" y="1834"/>
                      <a:pt x="3220" y="1834"/>
                      <a:pt x="3220" y="1834"/>
                    </a:cubicBezTo>
                    <a:cubicBezTo>
                      <a:pt x="3220" y="1834"/>
                      <a:pt x="3221" y="1834"/>
                      <a:pt x="3221" y="1834"/>
                    </a:cubicBezTo>
                    <a:cubicBezTo>
                      <a:pt x="3221" y="1834"/>
                      <a:pt x="3228" y="1834"/>
                      <a:pt x="3228" y="1834"/>
                    </a:cubicBezTo>
                    <a:cubicBezTo>
                      <a:pt x="3228" y="1834"/>
                      <a:pt x="3230" y="1834"/>
                      <a:pt x="3230" y="1834"/>
                    </a:cubicBezTo>
                    <a:cubicBezTo>
                      <a:pt x="3230" y="1834"/>
                      <a:pt x="3230" y="1834"/>
                      <a:pt x="3230" y="1834"/>
                    </a:cubicBezTo>
                    <a:cubicBezTo>
                      <a:pt x="3230" y="1834"/>
                      <a:pt x="3234" y="1834"/>
                      <a:pt x="3234" y="1834"/>
                    </a:cubicBezTo>
                    <a:cubicBezTo>
                      <a:pt x="3234" y="1834"/>
                      <a:pt x="3236" y="1834"/>
                      <a:pt x="3236" y="1834"/>
                    </a:cubicBezTo>
                    <a:cubicBezTo>
                      <a:pt x="3236" y="1834"/>
                      <a:pt x="3241" y="1834"/>
                      <a:pt x="3241" y="1834"/>
                    </a:cubicBezTo>
                    <a:cubicBezTo>
                      <a:pt x="3241" y="1834"/>
                      <a:pt x="3242" y="1834"/>
                      <a:pt x="3242" y="1834"/>
                    </a:cubicBezTo>
                    <a:cubicBezTo>
                      <a:pt x="3242" y="1834"/>
                      <a:pt x="3247" y="1834"/>
                      <a:pt x="3247" y="1834"/>
                    </a:cubicBezTo>
                    <a:cubicBezTo>
                      <a:pt x="3247" y="1834"/>
                      <a:pt x="3249" y="1834"/>
                      <a:pt x="3249" y="1834"/>
                    </a:cubicBezTo>
                    <a:cubicBezTo>
                      <a:pt x="3249" y="1834"/>
                      <a:pt x="3250" y="1834"/>
                      <a:pt x="3250" y="1834"/>
                    </a:cubicBezTo>
                    <a:cubicBezTo>
                      <a:pt x="3250" y="1834"/>
                      <a:pt x="3253" y="1834"/>
                      <a:pt x="3253" y="1834"/>
                    </a:cubicBezTo>
                    <a:cubicBezTo>
                      <a:pt x="3253" y="1834"/>
                      <a:pt x="3258" y="1834"/>
                      <a:pt x="3258" y="1834"/>
                    </a:cubicBezTo>
                    <a:cubicBezTo>
                      <a:pt x="3258" y="1834"/>
                      <a:pt x="3259" y="1834"/>
                      <a:pt x="3259" y="1834"/>
                    </a:cubicBezTo>
                    <a:cubicBezTo>
                      <a:pt x="3259" y="1834"/>
                      <a:pt x="3261" y="1834"/>
                      <a:pt x="3261" y="1834"/>
                    </a:cubicBezTo>
                    <a:cubicBezTo>
                      <a:pt x="3261" y="1834"/>
                      <a:pt x="3267" y="1834"/>
                      <a:pt x="3267" y="1834"/>
                    </a:cubicBezTo>
                    <a:cubicBezTo>
                      <a:pt x="3267" y="1834"/>
                      <a:pt x="3269" y="1834"/>
                      <a:pt x="3269" y="1834"/>
                    </a:cubicBezTo>
                    <a:cubicBezTo>
                      <a:pt x="3269" y="1834"/>
                      <a:pt x="3270" y="1834"/>
                      <a:pt x="3270" y="1834"/>
                    </a:cubicBezTo>
                    <a:cubicBezTo>
                      <a:pt x="3270" y="1834"/>
                      <a:pt x="3275" y="1833"/>
                      <a:pt x="3275" y="1833"/>
                    </a:cubicBezTo>
                    <a:cubicBezTo>
                      <a:pt x="3275" y="1833"/>
                      <a:pt x="3276" y="1833"/>
                      <a:pt x="3276" y="1833"/>
                    </a:cubicBezTo>
                    <a:cubicBezTo>
                      <a:pt x="3276" y="1833"/>
                      <a:pt x="3278" y="1832"/>
                      <a:pt x="3278" y="1832"/>
                    </a:cubicBezTo>
                    <a:cubicBezTo>
                      <a:pt x="3278" y="1832"/>
                      <a:pt x="3281" y="1832"/>
                      <a:pt x="3281" y="1832"/>
                    </a:cubicBezTo>
                    <a:cubicBezTo>
                      <a:pt x="3281" y="1832"/>
                      <a:pt x="3284" y="1832"/>
                      <a:pt x="3284" y="1832"/>
                    </a:cubicBezTo>
                    <a:cubicBezTo>
                      <a:pt x="3284" y="1832"/>
                      <a:pt x="3287" y="1832"/>
                      <a:pt x="3287" y="1832"/>
                    </a:cubicBezTo>
                    <a:cubicBezTo>
                      <a:pt x="3287" y="1832"/>
                      <a:pt x="3292" y="1831"/>
                      <a:pt x="3292" y="1831"/>
                    </a:cubicBezTo>
                    <a:cubicBezTo>
                      <a:pt x="3292" y="1831"/>
                      <a:pt x="3293" y="1831"/>
                      <a:pt x="3293" y="1831"/>
                    </a:cubicBezTo>
                    <a:cubicBezTo>
                      <a:pt x="3293" y="1831"/>
                      <a:pt x="3298" y="1830"/>
                      <a:pt x="3298" y="1830"/>
                    </a:cubicBezTo>
                    <a:cubicBezTo>
                      <a:pt x="3298" y="1830"/>
                      <a:pt x="3298" y="1830"/>
                      <a:pt x="3298" y="1830"/>
                    </a:cubicBezTo>
                    <a:cubicBezTo>
                      <a:pt x="3298" y="1830"/>
                      <a:pt x="3303" y="1831"/>
                      <a:pt x="3303" y="1831"/>
                    </a:cubicBezTo>
                    <a:cubicBezTo>
                      <a:pt x="3303" y="1831"/>
                      <a:pt x="3304" y="1831"/>
                      <a:pt x="3304" y="1831"/>
                    </a:cubicBezTo>
                    <a:cubicBezTo>
                      <a:pt x="3304" y="1831"/>
                      <a:pt x="3309" y="1829"/>
                      <a:pt x="3309" y="1829"/>
                    </a:cubicBezTo>
                    <a:cubicBezTo>
                      <a:pt x="3309" y="1829"/>
                      <a:pt x="3311" y="1829"/>
                      <a:pt x="3311" y="1829"/>
                    </a:cubicBezTo>
                    <a:cubicBezTo>
                      <a:pt x="3311" y="1829"/>
                      <a:pt x="3315" y="1831"/>
                      <a:pt x="3315" y="1831"/>
                    </a:cubicBezTo>
                    <a:cubicBezTo>
                      <a:pt x="3315" y="1831"/>
                      <a:pt x="3318" y="1830"/>
                      <a:pt x="3318" y="1830"/>
                    </a:cubicBezTo>
                    <a:cubicBezTo>
                      <a:pt x="3318" y="1830"/>
                      <a:pt x="3321" y="1831"/>
                      <a:pt x="3321" y="1831"/>
                    </a:cubicBezTo>
                    <a:cubicBezTo>
                      <a:pt x="3321" y="1831"/>
                      <a:pt x="3322" y="1831"/>
                      <a:pt x="3322" y="1831"/>
                    </a:cubicBezTo>
                    <a:cubicBezTo>
                      <a:pt x="3322" y="1831"/>
                      <a:pt x="3326" y="1831"/>
                      <a:pt x="3326" y="1831"/>
                    </a:cubicBezTo>
                    <a:cubicBezTo>
                      <a:pt x="3326" y="1831"/>
                      <a:pt x="3328" y="1831"/>
                      <a:pt x="3328" y="1831"/>
                    </a:cubicBezTo>
                    <a:cubicBezTo>
                      <a:pt x="3328" y="1831"/>
                      <a:pt x="3332" y="1832"/>
                      <a:pt x="3332" y="1832"/>
                    </a:cubicBezTo>
                    <a:cubicBezTo>
                      <a:pt x="3332" y="1832"/>
                      <a:pt x="3333" y="1832"/>
                      <a:pt x="3333" y="1832"/>
                    </a:cubicBezTo>
                    <a:cubicBezTo>
                      <a:pt x="3333" y="1832"/>
                      <a:pt x="3337" y="1831"/>
                      <a:pt x="3337" y="1831"/>
                    </a:cubicBezTo>
                    <a:cubicBezTo>
                      <a:pt x="3337" y="1831"/>
                      <a:pt x="3338" y="1831"/>
                      <a:pt x="3338" y="1831"/>
                    </a:cubicBezTo>
                    <a:cubicBezTo>
                      <a:pt x="3338" y="1831"/>
                      <a:pt x="3343" y="1833"/>
                      <a:pt x="3343" y="1833"/>
                    </a:cubicBezTo>
                    <a:cubicBezTo>
                      <a:pt x="3343" y="1833"/>
                      <a:pt x="3343" y="1833"/>
                      <a:pt x="3343" y="1833"/>
                    </a:cubicBezTo>
                    <a:cubicBezTo>
                      <a:pt x="3343" y="1833"/>
                      <a:pt x="3348" y="1834"/>
                      <a:pt x="3348" y="1834"/>
                    </a:cubicBezTo>
                    <a:cubicBezTo>
                      <a:pt x="3348" y="1834"/>
                      <a:pt x="3353" y="1834"/>
                      <a:pt x="3353" y="1834"/>
                    </a:cubicBezTo>
                    <a:cubicBezTo>
                      <a:pt x="3353" y="1834"/>
                      <a:pt x="3354" y="1834"/>
                      <a:pt x="3354" y="1834"/>
                    </a:cubicBezTo>
                    <a:cubicBezTo>
                      <a:pt x="3354" y="1834"/>
                      <a:pt x="3355" y="1834"/>
                      <a:pt x="3355" y="1834"/>
                    </a:cubicBezTo>
                    <a:cubicBezTo>
                      <a:pt x="3355" y="1834"/>
                      <a:pt x="3357" y="1834"/>
                      <a:pt x="3357" y="1834"/>
                    </a:cubicBezTo>
                    <a:cubicBezTo>
                      <a:pt x="3357" y="1834"/>
                      <a:pt x="3361" y="1834"/>
                      <a:pt x="3361" y="1834"/>
                    </a:cubicBezTo>
                    <a:cubicBezTo>
                      <a:pt x="3361" y="1834"/>
                      <a:pt x="3363" y="1834"/>
                      <a:pt x="3363" y="1834"/>
                    </a:cubicBezTo>
                    <a:cubicBezTo>
                      <a:pt x="3363" y="1834"/>
                      <a:pt x="3368" y="1834"/>
                      <a:pt x="3368" y="1834"/>
                    </a:cubicBezTo>
                    <a:cubicBezTo>
                      <a:pt x="3368" y="1834"/>
                      <a:pt x="3371" y="1834"/>
                      <a:pt x="3371" y="1834"/>
                    </a:cubicBezTo>
                    <a:cubicBezTo>
                      <a:pt x="3371" y="1834"/>
                      <a:pt x="3372" y="1834"/>
                      <a:pt x="3372" y="1834"/>
                    </a:cubicBezTo>
                    <a:cubicBezTo>
                      <a:pt x="3372" y="1834"/>
                      <a:pt x="3373" y="1834"/>
                      <a:pt x="3373" y="1834"/>
                    </a:cubicBezTo>
                    <a:cubicBezTo>
                      <a:pt x="3373" y="1834"/>
                      <a:pt x="3377" y="1834"/>
                      <a:pt x="3377" y="1834"/>
                    </a:cubicBezTo>
                    <a:cubicBezTo>
                      <a:pt x="3377" y="1834"/>
                      <a:pt x="3383" y="1834"/>
                      <a:pt x="3383" y="1834"/>
                    </a:cubicBezTo>
                    <a:cubicBezTo>
                      <a:pt x="3383" y="1834"/>
                      <a:pt x="3387" y="1834"/>
                      <a:pt x="3387" y="1834"/>
                    </a:cubicBezTo>
                    <a:cubicBezTo>
                      <a:pt x="3387" y="1834"/>
                      <a:pt x="3388" y="1834"/>
                      <a:pt x="3388" y="1834"/>
                    </a:cubicBezTo>
                    <a:cubicBezTo>
                      <a:pt x="3388" y="1834"/>
                      <a:pt x="3389" y="1834"/>
                      <a:pt x="3389" y="1834"/>
                    </a:cubicBezTo>
                    <a:cubicBezTo>
                      <a:pt x="3389" y="1834"/>
                      <a:pt x="3394" y="1834"/>
                      <a:pt x="3394" y="1834"/>
                    </a:cubicBezTo>
                    <a:cubicBezTo>
                      <a:pt x="3394" y="1834"/>
                      <a:pt x="3397" y="1834"/>
                      <a:pt x="3397" y="1834"/>
                    </a:cubicBezTo>
                    <a:cubicBezTo>
                      <a:pt x="3397" y="1834"/>
                      <a:pt x="3398" y="1834"/>
                      <a:pt x="3398" y="1834"/>
                    </a:cubicBezTo>
                    <a:cubicBezTo>
                      <a:pt x="3398" y="1834"/>
                      <a:pt x="3401" y="1834"/>
                      <a:pt x="3401" y="1834"/>
                    </a:cubicBezTo>
                    <a:cubicBezTo>
                      <a:pt x="3401" y="1834"/>
                      <a:pt x="3405" y="1834"/>
                      <a:pt x="3405" y="1834"/>
                    </a:cubicBezTo>
                    <a:cubicBezTo>
                      <a:pt x="3405" y="1834"/>
                      <a:pt x="3410" y="1834"/>
                      <a:pt x="3410" y="1834"/>
                    </a:cubicBezTo>
                    <a:cubicBezTo>
                      <a:pt x="3410" y="1834"/>
                      <a:pt x="3411" y="1834"/>
                      <a:pt x="3411" y="1834"/>
                    </a:cubicBezTo>
                    <a:cubicBezTo>
                      <a:pt x="3411" y="1834"/>
                      <a:pt x="3412" y="1834"/>
                      <a:pt x="3412" y="1834"/>
                    </a:cubicBezTo>
                    <a:cubicBezTo>
                      <a:pt x="3412" y="1834"/>
                      <a:pt x="3415" y="1834"/>
                      <a:pt x="3415" y="1834"/>
                    </a:cubicBezTo>
                    <a:cubicBezTo>
                      <a:pt x="3415" y="1834"/>
                      <a:pt x="3417" y="1834"/>
                      <a:pt x="3417" y="1834"/>
                    </a:cubicBezTo>
                    <a:cubicBezTo>
                      <a:pt x="3417" y="1834"/>
                      <a:pt x="3419" y="1834"/>
                      <a:pt x="3419" y="1834"/>
                    </a:cubicBezTo>
                    <a:cubicBezTo>
                      <a:pt x="3419" y="1834"/>
                      <a:pt x="3427" y="1834"/>
                      <a:pt x="3427" y="1834"/>
                    </a:cubicBezTo>
                    <a:cubicBezTo>
                      <a:pt x="3427" y="1834"/>
                      <a:pt x="3428" y="1834"/>
                      <a:pt x="3428" y="1834"/>
                    </a:cubicBezTo>
                    <a:cubicBezTo>
                      <a:pt x="3428" y="1834"/>
                      <a:pt x="3433" y="1834"/>
                      <a:pt x="3433" y="1834"/>
                    </a:cubicBezTo>
                    <a:cubicBezTo>
                      <a:pt x="3433" y="1834"/>
                      <a:pt x="3433" y="1834"/>
                      <a:pt x="3433" y="1834"/>
                    </a:cubicBezTo>
                    <a:cubicBezTo>
                      <a:pt x="3433" y="1834"/>
                      <a:pt x="3434" y="1834"/>
                      <a:pt x="3434" y="1834"/>
                    </a:cubicBezTo>
                    <a:cubicBezTo>
                      <a:pt x="3434" y="1834"/>
                      <a:pt x="3439" y="1834"/>
                      <a:pt x="3439" y="1834"/>
                    </a:cubicBezTo>
                    <a:cubicBezTo>
                      <a:pt x="3439" y="1834"/>
                      <a:pt x="3440" y="1834"/>
                      <a:pt x="3440" y="1834"/>
                    </a:cubicBezTo>
                    <a:cubicBezTo>
                      <a:pt x="3440" y="1834"/>
                      <a:pt x="3445" y="1833"/>
                      <a:pt x="3445" y="1833"/>
                    </a:cubicBezTo>
                    <a:cubicBezTo>
                      <a:pt x="3445" y="1833"/>
                      <a:pt x="3445" y="1833"/>
                      <a:pt x="3445" y="1833"/>
                    </a:cubicBezTo>
                    <a:cubicBezTo>
                      <a:pt x="3445" y="1833"/>
                      <a:pt x="3451" y="1831"/>
                      <a:pt x="3451" y="1831"/>
                    </a:cubicBezTo>
                    <a:cubicBezTo>
                      <a:pt x="3451" y="1831"/>
                      <a:pt x="3452" y="1831"/>
                      <a:pt x="3452" y="1831"/>
                    </a:cubicBezTo>
                    <a:cubicBezTo>
                      <a:pt x="3452" y="1831"/>
                      <a:pt x="3456" y="1833"/>
                      <a:pt x="3456" y="1833"/>
                    </a:cubicBezTo>
                    <a:cubicBezTo>
                      <a:pt x="3456" y="1833"/>
                      <a:pt x="3458" y="1833"/>
                      <a:pt x="3458" y="1833"/>
                    </a:cubicBezTo>
                    <a:cubicBezTo>
                      <a:pt x="3458" y="1833"/>
                      <a:pt x="3462" y="1830"/>
                      <a:pt x="3462" y="1830"/>
                    </a:cubicBezTo>
                    <a:cubicBezTo>
                      <a:pt x="3462" y="1830"/>
                      <a:pt x="3465" y="1824"/>
                      <a:pt x="3465" y="1824"/>
                    </a:cubicBezTo>
                    <a:cubicBezTo>
                      <a:pt x="3465" y="1824"/>
                      <a:pt x="3468" y="1831"/>
                      <a:pt x="3468" y="1831"/>
                    </a:cubicBezTo>
                    <a:cubicBezTo>
                      <a:pt x="3468" y="1831"/>
                      <a:pt x="3468" y="1831"/>
                      <a:pt x="3468" y="1831"/>
                    </a:cubicBezTo>
                    <a:cubicBezTo>
                      <a:pt x="3468" y="1831"/>
                      <a:pt x="3471" y="1833"/>
                      <a:pt x="3471" y="1833"/>
                    </a:cubicBezTo>
                    <a:cubicBezTo>
                      <a:pt x="3471" y="1833"/>
                      <a:pt x="3473" y="1832"/>
                      <a:pt x="3473" y="1832"/>
                    </a:cubicBezTo>
                    <a:cubicBezTo>
                      <a:pt x="3473" y="1832"/>
                      <a:pt x="3478" y="1824"/>
                      <a:pt x="3478" y="1824"/>
                    </a:cubicBezTo>
                    <a:cubicBezTo>
                      <a:pt x="3478" y="1824"/>
                      <a:pt x="3479" y="1827"/>
                      <a:pt x="3479" y="1827"/>
                    </a:cubicBezTo>
                    <a:cubicBezTo>
                      <a:pt x="3479" y="1827"/>
                      <a:pt x="3484" y="1833"/>
                      <a:pt x="3484" y="1833"/>
                    </a:cubicBezTo>
                    <a:cubicBezTo>
                      <a:pt x="3484" y="1833"/>
                      <a:pt x="3487" y="1833"/>
                      <a:pt x="3487" y="1833"/>
                    </a:cubicBezTo>
                    <a:cubicBezTo>
                      <a:pt x="3487" y="1833"/>
                      <a:pt x="3490" y="1831"/>
                      <a:pt x="3490" y="1831"/>
                    </a:cubicBezTo>
                    <a:cubicBezTo>
                      <a:pt x="3490" y="1831"/>
                      <a:pt x="3491" y="1830"/>
                      <a:pt x="3491" y="1830"/>
                    </a:cubicBezTo>
                    <a:cubicBezTo>
                      <a:pt x="3491" y="1830"/>
                      <a:pt x="3495" y="1833"/>
                      <a:pt x="3495" y="1833"/>
                    </a:cubicBezTo>
                    <a:cubicBezTo>
                      <a:pt x="3495" y="1833"/>
                      <a:pt x="3497" y="1833"/>
                      <a:pt x="3497" y="1833"/>
                    </a:cubicBezTo>
                    <a:cubicBezTo>
                      <a:pt x="3497" y="1833"/>
                      <a:pt x="3500" y="1833"/>
                      <a:pt x="3500" y="1833"/>
                    </a:cubicBezTo>
                    <a:cubicBezTo>
                      <a:pt x="3500" y="1833"/>
                      <a:pt x="3502" y="1833"/>
                      <a:pt x="3502" y="1833"/>
                    </a:cubicBezTo>
                    <a:cubicBezTo>
                      <a:pt x="3502" y="1833"/>
                      <a:pt x="3504" y="1833"/>
                      <a:pt x="3504" y="1833"/>
                    </a:cubicBezTo>
                    <a:cubicBezTo>
                      <a:pt x="3504" y="1833"/>
                      <a:pt x="3509" y="1833"/>
                      <a:pt x="3509" y="1833"/>
                    </a:cubicBezTo>
                    <a:cubicBezTo>
                      <a:pt x="3509" y="1833"/>
                      <a:pt x="3512" y="1833"/>
                      <a:pt x="3512" y="1833"/>
                    </a:cubicBezTo>
                    <a:cubicBezTo>
                      <a:pt x="3512" y="1833"/>
                      <a:pt x="3514" y="1833"/>
                      <a:pt x="3514" y="1833"/>
                    </a:cubicBezTo>
                    <a:cubicBezTo>
                      <a:pt x="3514" y="1833"/>
                      <a:pt x="3516" y="1833"/>
                      <a:pt x="3516" y="1833"/>
                    </a:cubicBezTo>
                    <a:cubicBezTo>
                      <a:pt x="3516" y="1833"/>
                      <a:pt x="3522" y="1833"/>
                      <a:pt x="3522" y="1833"/>
                    </a:cubicBezTo>
                    <a:cubicBezTo>
                      <a:pt x="3522" y="1833"/>
                      <a:pt x="3524" y="1833"/>
                      <a:pt x="3524" y="1833"/>
                    </a:cubicBezTo>
                    <a:cubicBezTo>
                      <a:pt x="3524" y="1833"/>
                      <a:pt x="3527" y="1833"/>
                      <a:pt x="3527" y="1833"/>
                    </a:cubicBezTo>
                    <a:cubicBezTo>
                      <a:pt x="3527" y="1833"/>
                      <a:pt x="3530" y="1833"/>
                      <a:pt x="3530" y="1833"/>
                    </a:cubicBezTo>
                    <a:cubicBezTo>
                      <a:pt x="3530" y="1833"/>
                      <a:pt x="3532" y="1833"/>
                      <a:pt x="3532" y="1833"/>
                    </a:cubicBezTo>
                    <a:cubicBezTo>
                      <a:pt x="3532" y="1833"/>
                      <a:pt x="3533" y="1833"/>
                      <a:pt x="3533" y="1833"/>
                    </a:cubicBezTo>
                    <a:cubicBezTo>
                      <a:pt x="3533" y="1833"/>
                      <a:pt x="3536" y="1833"/>
                      <a:pt x="3536" y="1833"/>
                    </a:cubicBezTo>
                    <a:cubicBezTo>
                      <a:pt x="3536" y="1833"/>
                      <a:pt x="3541" y="1833"/>
                      <a:pt x="3541" y="1833"/>
                    </a:cubicBezTo>
                    <a:cubicBezTo>
                      <a:pt x="3541" y="1833"/>
                      <a:pt x="3542" y="1833"/>
                      <a:pt x="3542" y="1833"/>
                    </a:cubicBezTo>
                    <a:cubicBezTo>
                      <a:pt x="3542" y="1833"/>
                      <a:pt x="3546" y="1833"/>
                      <a:pt x="3546" y="1833"/>
                    </a:cubicBezTo>
                    <a:cubicBezTo>
                      <a:pt x="3546" y="1833"/>
                      <a:pt x="3549" y="1833"/>
                      <a:pt x="3549" y="1833"/>
                    </a:cubicBezTo>
                    <a:cubicBezTo>
                      <a:pt x="3549" y="1833"/>
                      <a:pt x="3551" y="1833"/>
                      <a:pt x="3551" y="1833"/>
                    </a:cubicBezTo>
                    <a:cubicBezTo>
                      <a:pt x="3551" y="1833"/>
                      <a:pt x="3555" y="1833"/>
                      <a:pt x="3555" y="1833"/>
                    </a:cubicBezTo>
                    <a:cubicBezTo>
                      <a:pt x="3555" y="1833"/>
                      <a:pt x="3558" y="1832"/>
                      <a:pt x="3558" y="1832"/>
                    </a:cubicBezTo>
                    <a:cubicBezTo>
                      <a:pt x="3558" y="1832"/>
                      <a:pt x="3560" y="1832"/>
                      <a:pt x="3560" y="1832"/>
                    </a:cubicBezTo>
                    <a:cubicBezTo>
                      <a:pt x="3560" y="1832"/>
                      <a:pt x="3562" y="1833"/>
                      <a:pt x="3562" y="1833"/>
                    </a:cubicBezTo>
                    <a:cubicBezTo>
                      <a:pt x="3562" y="1833"/>
                      <a:pt x="3566" y="1832"/>
                      <a:pt x="3566" y="1832"/>
                    </a:cubicBezTo>
                    <a:cubicBezTo>
                      <a:pt x="3566" y="1832"/>
                      <a:pt x="3569" y="1832"/>
                      <a:pt x="3569" y="1832"/>
                    </a:cubicBezTo>
                    <a:cubicBezTo>
                      <a:pt x="3569" y="1832"/>
                      <a:pt x="3574" y="1832"/>
                      <a:pt x="3574" y="1832"/>
                    </a:cubicBezTo>
                    <a:cubicBezTo>
                      <a:pt x="3574" y="1832"/>
                      <a:pt x="3575" y="1832"/>
                      <a:pt x="3575" y="1832"/>
                    </a:cubicBezTo>
                    <a:cubicBezTo>
                      <a:pt x="3575" y="1832"/>
                      <a:pt x="3576" y="1832"/>
                      <a:pt x="3576" y="1832"/>
                    </a:cubicBezTo>
                    <a:cubicBezTo>
                      <a:pt x="3576" y="1832"/>
                      <a:pt x="3577" y="1832"/>
                      <a:pt x="3577" y="1832"/>
                    </a:cubicBezTo>
                    <a:cubicBezTo>
                      <a:pt x="3577" y="1832"/>
                      <a:pt x="3582" y="1832"/>
                      <a:pt x="3582" y="1832"/>
                    </a:cubicBezTo>
                    <a:cubicBezTo>
                      <a:pt x="3582" y="1832"/>
                      <a:pt x="3586" y="1832"/>
                      <a:pt x="3586" y="1832"/>
                    </a:cubicBezTo>
                    <a:cubicBezTo>
                      <a:pt x="3586" y="1832"/>
                      <a:pt x="3587" y="1832"/>
                      <a:pt x="3587" y="1832"/>
                    </a:cubicBezTo>
                    <a:cubicBezTo>
                      <a:pt x="3587" y="1832"/>
                      <a:pt x="3592" y="1831"/>
                      <a:pt x="3592" y="1831"/>
                    </a:cubicBezTo>
                    <a:cubicBezTo>
                      <a:pt x="3592" y="1831"/>
                      <a:pt x="3593" y="1832"/>
                      <a:pt x="3593" y="1832"/>
                    </a:cubicBezTo>
                    <a:cubicBezTo>
                      <a:pt x="3593" y="1832"/>
                      <a:pt x="3597" y="1831"/>
                      <a:pt x="3597" y="1831"/>
                    </a:cubicBezTo>
                    <a:cubicBezTo>
                      <a:pt x="3597" y="1831"/>
                      <a:pt x="3598" y="1831"/>
                      <a:pt x="3598" y="1831"/>
                    </a:cubicBezTo>
                    <a:cubicBezTo>
                      <a:pt x="3598" y="1831"/>
                      <a:pt x="3602" y="1831"/>
                      <a:pt x="3602" y="1831"/>
                    </a:cubicBezTo>
                    <a:cubicBezTo>
                      <a:pt x="3602" y="1831"/>
                      <a:pt x="3605" y="1831"/>
                      <a:pt x="3605" y="1831"/>
                    </a:cubicBezTo>
                    <a:cubicBezTo>
                      <a:pt x="3605" y="1831"/>
                      <a:pt x="3609" y="1830"/>
                      <a:pt x="3609" y="1830"/>
                    </a:cubicBezTo>
                    <a:cubicBezTo>
                      <a:pt x="3609" y="1830"/>
                      <a:pt x="3610" y="1830"/>
                      <a:pt x="3610" y="1830"/>
                    </a:cubicBezTo>
                    <a:cubicBezTo>
                      <a:pt x="3610" y="1830"/>
                      <a:pt x="3614" y="1829"/>
                      <a:pt x="3614" y="1829"/>
                    </a:cubicBezTo>
                    <a:cubicBezTo>
                      <a:pt x="3614" y="1829"/>
                      <a:pt x="3615" y="1829"/>
                      <a:pt x="3615" y="1829"/>
                    </a:cubicBezTo>
                    <a:cubicBezTo>
                      <a:pt x="3615" y="1829"/>
                      <a:pt x="3620" y="1828"/>
                      <a:pt x="3620" y="1828"/>
                    </a:cubicBezTo>
                    <a:cubicBezTo>
                      <a:pt x="3620" y="1828"/>
                      <a:pt x="3623" y="1828"/>
                      <a:pt x="3623" y="1828"/>
                    </a:cubicBezTo>
                    <a:cubicBezTo>
                      <a:pt x="3623" y="1828"/>
                      <a:pt x="3626" y="1827"/>
                      <a:pt x="3626" y="1827"/>
                    </a:cubicBezTo>
                    <a:cubicBezTo>
                      <a:pt x="3626" y="1827"/>
                      <a:pt x="3626" y="1827"/>
                      <a:pt x="3626" y="1827"/>
                    </a:cubicBezTo>
                    <a:cubicBezTo>
                      <a:pt x="3626" y="1827"/>
                      <a:pt x="3630" y="1825"/>
                      <a:pt x="3630" y="1825"/>
                    </a:cubicBezTo>
                    <a:cubicBezTo>
                      <a:pt x="3630" y="1825"/>
                      <a:pt x="3635" y="1826"/>
                      <a:pt x="3635" y="1826"/>
                    </a:cubicBezTo>
                    <a:cubicBezTo>
                      <a:pt x="3635" y="1826"/>
                      <a:pt x="3637" y="1826"/>
                      <a:pt x="3637" y="1826"/>
                    </a:cubicBezTo>
                    <a:cubicBezTo>
                      <a:pt x="3637" y="1826"/>
                      <a:pt x="3638" y="1826"/>
                      <a:pt x="3638" y="1826"/>
                    </a:cubicBezTo>
                    <a:cubicBezTo>
                      <a:pt x="3638" y="1826"/>
                      <a:pt x="3643" y="1825"/>
                      <a:pt x="3643" y="1825"/>
                    </a:cubicBezTo>
                    <a:cubicBezTo>
                      <a:pt x="3643" y="1825"/>
                      <a:pt x="3643" y="1825"/>
                      <a:pt x="3643" y="1825"/>
                    </a:cubicBezTo>
                    <a:cubicBezTo>
                      <a:pt x="3643" y="1825"/>
                      <a:pt x="3649" y="1823"/>
                      <a:pt x="3649" y="1823"/>
                    </a:cubicBezTo>
                    <a:cubicBezTo>
                      <a:pt x="3649" y="1823"/>
                      <a:pt x="3651" y="1823"/>
                      <a:pt x="3651" y="1823"/>
                    </a:cubicBezTo>
                    <a:cubicBezTo>
                      <a:pt x="3651" y="1823"/>
                      <a:pt x="3654" y="1824"/>
                      <a:pt x="3654" y="1824"/>
                    </a:cubicBezTo>
                    <a:cubicBezTo>
                      <a:pt x="3654" y="1824"/>
                      <a:pt x="3655" y="1824"/>
                      <a:pt x="3655" y="1824"/>
                    </a:cubicBezTo>
                    <a:cubicBezTo>
                      <a:pt x="3655" y="1824"/>
                      <a:pt x="3660" y="1823"/>
                      <a:pt x="3660" y="1823"/>
                    </a:cubicBezTo>
                    <a:cubicBezTo>
                      <a:pt x="3660" y="1823"/>
                      <a:pt x="3660" y="1823"/>
                      <a:pt x="3660" y="1823"/>
                    </a:cubicBezTo>
                    <a:cubicBezTo>
                      <a:pt x="3660" y="1823"/>
                      <a:pt x="3666" y="1822"/>
                      <a:pt x="3666" y="1822"/>
                    </a:cubicBezTo>
                    <a:cubicBezTo>
                      <a:pt x="3666" y="1822"/>
                      <a:pt x="3666" y="1822"/>
                      <a:pt x="3666" y="1822"/>
                    </a:cubicBezTo>
                    <a:cubicBezTo>
                      <a:pt x="3666" y="1822"/>
                      <a:pt x="3670" y="1823"/>
                      <a:pt x="3670" y="1823"/>
                    </a:cubicBezTo>
                    <a:cubicBezTo>
                      <a:pt x="3670" y="1823"/>
                      <a:pt x="3672" y="1823"/>
                      <a:pt x="3672" y="1823"/>
                    </a:cubicBezTo>
                    <a:cubicBezTo>
                      <a:pt x="3672" y="1823"/>
                      <a:pt x="3677" y="1821"/>
                      <a:pt x="3677" y="1821"/>
                    </a:cubicBezTo>
                    <a:cubicBezTo>
                      <a:pt x="3677" y="1821"/>
                      <a:pt x="3677" y="1821"/>
                      <a:pt x="3677" y="1821"/>
                    </a:cubicBezTo>
                    <a:cubicBezTo>
                      <a:pt x="3677" y="1821"/>
                      <a:pt x="3680" y="1820"/>
                      <a:pt x="3680" y="1820"/>
                    </a:cubicBezTo>
                    <a:cubicBezTo>
                      <a:pt x="3680" y="1820"/>
                      <a:pt x="3683" y="1820"/>
                      <a:pt x="3683" y="1820"/>
                    </a:cubicBezTo>
                    <a:cubicBezTo>
                      <a:pt x="3683" y="1820"/>
                      <a:pt x="3688" y="1820"/>
                      <a:pt x="3688" y="1820"/>
                    </a:cubicBezTo>
                    <a:cubicBezTo>
                      <a:pt x="3688" y="1820"/>
                      <a:pt x="3688" y="1820"/>
                      <a:pt x="3688" y="1820"/>
                    </a:cubicBezTo>
                    <a:cubicBezTo>
                      <a:pt x="3688" y="1820"/>
                      <a:pt x="3694" y="1818"/>
                      <a:pt x="3694" y="1818"/>
                    </a:cubicBezTo>
                    <a:cubicBezTo>
                      <a:pt x="3694" y="1818"/>
                      <a:pt x="3694" y="1818"/>
                      <a:pt x="3694" y="1818"/>
                    </a:cubicBezTo>
                    <a:cubicBezTo>
                      <a:pt x="3694" y="1818"/>
                      <a:pt x="3700" y="1815"/>
                      <a:pt x="3700" y="1815"/>
                    </a:cubicBezTo>
                    <a:cubicBezTo>
                      <a:pt x="3700" y="1815"/>
                      <a:pt x="3700" y="1815"/>
                      <a:pt x="3700" y="1815"/>
                    </a:cubicBezTo>
                    <a:cubicBezTo>
                      <a:pt x="3700" y="1815"/>
                      <a:pt x="3705" y="1812"/>
                      <a:pt x="3705" y="1812"/>
                    </a:cubicBezTo>
                    <a:cubicBezTo>
                      <a:pt x="3705" y="1812"/>
                      <a:pt x="3706" y="1812"/>
                      <a:pt x="3706" y="1812"/>
                    </a:cubicBezTo>
                    <a:cubicBezTo>
                      <a:pt x="3706" y="1812"/>
                      <a:pt x="3711" y="1809"/>
                      <a:pt x="3711" y="1809"/>
                    </a:cubicBezTo>
                    <a:cubicBezTo>
                      <a:pt x="3711" y="1809"/>
                      <a:pt x="3711" y="1809"/>
                      <a:pt x="3711" y="1809"/>
                    </a:cubicBezTo>
                    <a:cubicBezTo>
                      <a:pt x="3711" y="1809"/>
                      <a:pt x="3716" y="1804"/>
                      <a:pt x="3716" y="1804"/>
                    </a:cubicBezTo>
                    <a:cubicBezTo>
                      <a:pt x="3716" y="1804"/>
                      <a:pt x="3717" y="1804"/>
                      <a:pt x="3717" y="1804"/>
                    </a:cubicBezTo>
                    <a:cubicBezTo>
                      <a:pt x="3717" y="1804"/>
                      <a:pt x="3722" y="1798"/>
                      <a:pt x="3722" y="1798"/>
                    </a:cubicBezTo>
                    <a:cubicBezTo>
                      <a:pt x="3722" y="1798"/>
                      <a:pt x="3722" y="1798"/>
                      <a:pt x="3722" y="1798"/>
                    </a:cubicBezTo>
                    <a:cubicBezTo>
                      <a:pt x="3722" y="1798"/>
                      <a:pt x="3728" y="1791"/>
                      <a:pt x="3728" y="1791"/>
                    </a:cubicBezTo>
                    <a:cubicBezTo>
                      <a:pt x="3728" y="1791"/>
                      <a:pt x="3728" y="1791"/>
                      <a:pt x="3728" y="1791"/>
                    </a:cubicBezTo>
                    <a:cubicBezTo>
                      <a:pt x="3728" y="1791"/>
                      <a:pt x="3733" y="1783"/>
                      <a:pt x="3733" y="1783"/>
                    </a:cubicBezTo>
                    <a:cubicBezTo>
                      <a:pt x="3733" y="1783"/>
                      <a:pt x="3734" y="1783"/>
                      <a:pt x="3734" y="1783"/>
                    </a:cubicBezTo>
                    <a:cubicBezTo>
                      <a:pt x="3734" y="1783"/>
                      <a:pt x="3739" y="1775"/>
                      <a:pt x="3739" y="1775"/>
                    </a:cubicBezTo>
                    <a:cubicBezTo>
                      <a:pt x="3739" y="1775"/>
                      <a:pt x="3739" y="1775"/>
                      <a:pt x="3739" y="1775"/>
                    </a:cubicBezTo>
                    <a:cubicBezTo>
                      <a:pt x="3739" y="1775"/>
                      <a:pt x="3745" y="1768"/>
                      <a:pt x="3745" y="1768"/>
                    </a:cubicBezTo>
                    <a:cubicBezTo>
                      <a:pt x="3745" y="1768"/>
                      <a:pt x="3745" y="1768"/>
                      <a:pt x="3745" y="1768"/>
                    </a:cubicBezTo>
                    <a:cubicBezTo>
                      <a:pt x="3745" y="1768"/>
                      <a:pt x="3750" y="1762"/>
                      <a:pt x="3750" y="1762"/>
                    </a:cubicBezTo>
                    <a:cubicBezTo>
                      <a:pt x="3750" y="1762"/>
                      <a:pt x="3751" y="1762"/>
                      <a:pt x="3751" y="1762"/>
                    </a:cubicBezTo>
                    <a:cubicBezTo>
                      <a:pt x="3751" y="1762"/>
                      <a:pt x="3756" y="1759"/>
                      <a:pt x="3756" y="1759"/>
                    </a:cubicBezTo>
                    <a:cubicBezTo>
                      <a:pt x="3756" y="1759"/>
                      <a:pt x="3757" y="1759"/>
                      <a:pt x="3757" y="1759"/>
                    </a:cubicBezTo>
                    <a:cubicBezTo>
                      <a:pt x="3757" y="1759"/>
                      <a:pt x="3760" y="1759"/>
                      <a:pt x="3760" y="1759"/>
                    </a:cubicBezTo>
                    <a:cubicBezTo>
                      <a:pt x="3760" y="1759"/>
                      <a:pt x="3762" y="1759"/>
                      <a:pt x="3762" y="1759"/>
                    </a:cubicBezTo>
                    <a:cubicBezTo>
                      <a:pt x="3762" y="1759"/>
                      <a:pt x="3768" y="1761"/>
                      <a:pt x="3768" y="1761"/>
                    </a:cubicBezTo>
                    <a:cubicBezTo>
                      <a:pt x="3768" y="1761"/>
                      <a:pt x="3768" y="1761"/>
                      <a:pt x="3768" y="1761"/>
                    </a:cubicBezTo>
                    <a:cubicBezTo>
                      <a:pt x="3768" y="1761"/>
                      <a:pt x="3773" y="1763"/>
                      <a:pt x="3773" y="1763"/>
                    </a:cubicBezTo>
                    <a:cubicBezTo>
                      <a:pt x="3773" y="1763"/>
                      <a:pt x="3773" y="1763"/>
                      <a:pt x="3773" y="1763"/>
                    </a:cubicBezTo>
                    <a:cubicBezTo>
                      <a:pt x="3773" y="1763"/>
                      <a:pt x="3779" y="1764"/>
                      <a:pt x="3779" y="1764"/>
                    </a:cubicBezTo>
                    <a:cubicBezTo>
                      <a:pt x="3779" y="1764"/>
                      <a:pt x="3780" y="1765"/>
                      <a:pt x="3780" y="1765"/>
                    </a:cubicBezTo>
                    <a:cubicBezTo>
                      <a:pt x="3780" y="1765"/>
                      <a:pt x="3784" y="1764"/>
                      <a:pt x="3784" y="1764"/>
                    </a:cubicBezTo>
                    <a:cubicBezTo>
                      <a:pt x="3784" y="1764"/>
                      <a:pt x="3785" y="1764"/>
                      <a:pt x="3785" y="1764"/>
                    </a:cubicBezTo>
                    <a:cubicBezTo>
                      <a:pt x="3785" y="1764"/>
                      <a:pt x="3790" y="1762"/>
                      <a:pt x="3790" y="1762"/>
                    </a:cubicBezTo>
                    <a:cubicBezTo>
                      <a:pt x="3790" y="1762"/>
                      <a:pt x="3790" y="1762"/>
                      <a:pt x="3790" y="1762"/>
                    </a:cubicBezTo>
                    <a:cubicBezTo>
                      <a:pt x="3790" y="1762"/>
                      <a:pt x="3796" y="1760"/>
                      <a:pt x="3796" y="1760"/>
                    </a:cubicBezTo>
                    <a:cubicBezTo>
                      <a:pt x="3796" y="1760"/>
                      <a:pt x="3796" y="1760"/>
                      <a:pt x="3796" y="1760"/>
                    </a:cubicBezTo>
                    <a:cubicBezTo>
                      <a:pt x="3796" y="1760"/>
                      <a:pt x="3801" y="1759"/>
                      <a:pt x="3801" y="1759"/>
                    </a:cubicBezTo>
                    <a:cubicBezTo>
                      <a:pt x="3801" y="1759"/>
                      <a:pt x="3801" y="1759"/>
                      <a:pt x="3801" y="1759"/>
                    </a:cubicBezTo>
                    <a:cubicBezTo>
                      <a:pt x="3801" y="1759"/>
                      <a:pt x="3807" y="1760"/>
                      <a:pt x="3807" y="1760"/>
                    </a:cubicBezTo>
                    <a:cubicBezTo>
                      <a:pt x="3807" y="1760"/>
                      <a:pt x="3807" y="1760"/>
                      <a:pt x="3807" y="1760"/>
                    </a:cubicBezTo>
                    <a:cubicBezTo>
                      <a:pt x="3807" y="1760"/>
                      <a:pt x="3813" y="1764"/>
                      <a:pt x="3813" y="1764"/>
                    </a:cubicBezTo>
                    <a:cubicBezTo>
                      <a:pt x="3813" y="1764"/>
                      <a:pt x="3813" y="1765"/>
                      <a:pt x="3813" y="1765"/>
                    </a:cubicBezTo>
                    <a:cubicBezTo>
                      <a:pt x="3813" y="1765"/>
                      <a:pt x="3818" y="1771"/>
                      <a:pt x="3818" y="1771"/>
                    </a:cubicBezTo>
                    <a:cubicBezTo>
                      <a:pt x="3818" y="1771"/>
                      <a:pt x="3819" y="1771"/>
                      <a:pt x="3819" y="1771"/>
                    </a:cubicBezTo>
                    <a:cubicBezTo>
                      <a:pt x="3819" y="1771"/>
                      <a:pt x="3824" y="1779"/>
                      <a:pt x="3824" y="1779"/>
                    </a:cubicBezTo>
                    <a:cubicBezTo>
                      <a:pt x="3824" y="1779"/>
                      <a:pt x="3824" y="1779"/>
                      <a:pt x="3824" y="1779"/>
                    </a:cubicBezTo>
                    <a:cubicBezTo>
                      <a:pt x="3824" y="1779"/>
                      <a:pt x="3830" y="1787"/>
                      <a:pt x="3830" y="1787"/>
                    </a:cubicBezTo>
                    <a:cubicBezTo>
                      <a:pt x="3830" y="1787"/>
                      <a:pt x="3830" y="1787"/>
                      <a:pt x="3830" y="1787"/>
                    </a:cubicBezTo>
                    <a:cubicBezTo>
                      <a:pt x="3830" y="1787"/>
                      <a:pt x="3835" y="1794"/>
                      <a:pt x="3835" y="1794"/>
                    </a:cubicBezTo>
                    <a:cubicBezTo>
                      <a:pt x="3835" y="1794"/>
                      <a:pt x="3835" y="1794"/>
                      <a:pt x="3835" y="1794"/>
                    </a:cubicBezTo>
                    <a:cubicBezTo>
                      <a:pt x="3835" y="1794"/>
                      <a:pt x="3841" y="1800"/>
                      <a:pt x="3841" y="1800"/>
                    </a:cubicBezTo>
                    <a:cubicBezTo>
                      <a:pt x="3841" y="1800"/>
                      <a:pt x="3841" y="1800"/>
                      <a:pt x="3841" y="1800"/>
                    </a:cubicBezTo>
                    <a:cubicBezTo>
                      <a:pt x="3841" y="1800"/>
                      <a:pt x="3847" y="1805"/>
                      <a:pt x="3847" y="1805"/>
                    </a:cubicBezTo>
                    <a:cubicBezTo>
                      <a:pt x="3847" y="1805"/>
                      <a:pt x="3847" y="1805"/>
                      <a:pt x="3847" y="1805"/>
                    </a:cubicBezTo>
                    <a:cubicBezTo>
                      <a:pt x="3847" y="1805"/>
                      <a:pt x="3852" y="1808"/>
                      <a:pt x="3852" y="1808"/>
                    </a:cubicBezTo>
                    <a:cubicBezTo>
                      <a:pt x="3852" y="1808"/>
                      <a:pt x="3852" y="1809"/>
                      <a:pt x="3852" y="1809"/>
                    </a:cubicBezTo>
                    <a:cubicBezTo>
                      <a:pt x="3852" y="1809"/>
                      <a:pt x="3858" y="1812"/>
                      <a:pt x="3858" y="1812"/>
                    </a:cubicBezTo>
                    <a:cubicBezTo>
                      <a:pt x="3858" y="1812"/>
                      <a:pt x="3858" y="1812"/>
                      <a:pt x="3858" y="1812"/>
                    </a:cubicBezTo>
                    <a:cubicBezTo>
                      <a:pt x="3858" y="1812"/>
                      <a:pt x="3863" y="1815"/>
                      <a:pt x="3863" y="1815"/>
                    </a:cubicBezTo>
                    <a:cubicBezTo>
                      <a:pt x="3863" y="1815"/>
                      <a:pt x="3864" y="1815"/>
                      <a:pt x="3864" y="1815"/>
                    </a:cubicBezTo>
                    <a:cubicBezTo>
                      <a:pt x="3864" y="1815"/>
                      <a:pt x="3867" y="1817"/>
                      <a:pt x="3867" y="1817"/>
                    </a:cubicBezTo>
                    <a:cubicBezTo>
                      <a:pt x="3867" y="1817"/>
                      <a:pt x="3869" y="1817"/>
                      <a:pt x="3869" y="1817"/>
                    </a:cubicBezTo>
                    <a:cubicBezTo>
                      <a:pt x="3869" y="1817"/>
                      <a:pt x="3875" y="1818"/>
                      <a:pt x="3875" y="1818"/>
                    </a:cubicBezTo>
                    <a:cubicBezTo>
                      <a:pt x="3875" y="1818"/>
                      <a:pt x="3875" y="1818"/>
                      <a:pt x="3875" y="1818"/>
                    </a:cubicBezTo>
                    <a:cubicBezTo>
                      <a:pt x="3875" y="1818"/>
                      <a:pt x="3880" y="1820"/>
                      <a:pt x="3880" y="1820"/>
                    </a:cubicBezTo>
                    <a:cubicBezTo>
                      <a:pt x="3880" y="1820"/>
                      <a:pt x="3882" y="1820"/>
                      <a:pt x="3882" y="1820"/>
                    </a:cubicBezTo>
                    <a:cubicBezTo>
                      <a:pt x="3882" y="1820"/>
                      <a:pt x="3886" y="1821"/>
                      <a:pt x="3886" y="1821"/>
                    </a:cubicBezTo>
                    <a:cubicBezTo>
                      <a:pt x="3886" y="1821"/>
                      <a:pt x="3886" y="1821"/>
                      <a:pt x="3886" y="1821"/>
                    </a:cubicBezTo>
                    <a:cubicBezTo>
                      <a:pt x="3886" y="1821"/>
                      <a:pt x="3892" y="1821"/>
                      <a:pt x="3892" y="1821"/>
                    </a:cubicBezTo>
                    <a:cubicBezTo>
                      <a:pt x="3892" y="1821"/>
                      <a:pt x="3892" y="1821"/>
                      <a:pt x="3892" y="1821"/>
                    </a:cubicBezTo>
                    <a:cubicBezTo>
                      <a:pt x="3892" y="1821"/>
                      <a:pt x="3895" y="1822"/>
                      <a:pt x="3895" y="1822"/>
                    </a:cubicBezTo>
                    <a:cubicBezTo>
                      <a:pt x="3895" y="1822"/>
                      <a:pt x="3898" y="1822"/>
                      <a:pt x="3898" y="1822"/>
                    </a:cubicBezTo>
                    <a:cubicBezTo>
                      <a:pt x="3898" y="1822"/>
                      <a:pt x="3900" y="1822"/>
                      <a:pt x="3900" y="1822"/>
                    </a:cubicBezTo>
                    <a:cubicBezTo>
                      <a:pt x="3900" y="1822"/>
                      <a:pt x="3906" y="1822"/>
                      <a:pt x="3906" y="1822"/>
                    </a:cubicBezTo>
                    <a:cubicBezTo>
                      <a:pt x="3906" y="1822"/>
                      <a:pt x="3907" y="1822"/>
                      <a:pt x="3907" y="1822"/>
                    </a:cubicBezTo>
                    <a:cubicBezTo>
                      <a:pt x="3907" y="1822"/>
                      <a:pt x="3909" y="1822"/>
                      <a:pt x="3909" y="1822"/>
                    </a:cubicBezTo>
                    <a:cubicBezTo>
                      <a:pt x="3909" y="1822"/>
                      <a:pt x="3911" y="1822"/>
                      <a:pt x="3911" y="1822"/>
                    </a:cubicBezTo>
                    <a:cubicBezTo>
                      <a:pt x="3911" y="1822"/>
                      <a:pt x="3916" y="1822"/>
                      <a:pt x="3916" y="1822"/>
                    </a:cubicBezTo>
                    <a:cubicBezTo>
                      <a:pt x="3916" y="1822"/>
                      <a:pt x="3920" y="1821"/>
                      <a:pt x="3920" y="1821"/>
                    </a:cubicBezTo>
                    <a:cubicBezTo>
                      <a:pt x="3920" y="1821"/>
                      <a:pt x="3920" y="1821"/>
                      <a:pt x="3920" y="1821"/>
                    </a:cubicBezTo>
                    <a:cubicBezTo>
                      <a:pt x="3920" y="1821"/>
                      <a:pt x="3925" y="1820"/>
                      <a:pt x="3925" y="1820"/>
                    </a:cubicBezTo>
                    <a:cubicBezTo>
                      <a:pt x="3925" y="1820"/>
                      <a:pt x="3926" y="1820"/>
                      <a:pt x="3926" y="1820"/>
                    </a:cubicBezTo>
                    <a:cubicBezTo>
                      <a:pt x="3926" y="1820"/>
                      <a:pt x="3931" y="1819"/>
                      <a:pt x="3931" y="1819"/>
                    </a:cubicBezTo>
                    <a:cubicBezTo>
                      <a:pt x="3931" y="1819"/>
                      <a:pt x="3932" y="1818"/>
                      <a:pt x="3932" y="1818"/>
                    </a:cubicBezTo>
                    <a:cubicBezTo>
                      <a:pt x="3932" y="1818"/>
                      <a:pt x="3937" y="1816"/>
                      <a:pt x="3937" y="1816"/>
                    </a:cubicBezTo>
                    <a:cubicBezTo>
                      <a:pt x="3937" y="1816"/>
                      <a:pt x="3937" y="1816"/>
                      <a:pt x="3937" y="1816"/>
                    </a:cubicBezTo>
                    <a:cubicBezTo>
                      <a:pt x="3937" y="1816"/>
                      <a:pt x="3943" y="1812"/>
                      <a:pt x="3943" y="1812"/>
                    </a:cubicBezTo>
                    <a:cubicBezTo>
                      <a:pt x="3943" y="1812"/>
                      <a:pt x="3943" y="1812"/>
                      <a:pt x="3943" y="1812"/>
                    </a:cubicBezTo>
                    <a:cubicBezTo>
                      <a:pt x="3943" y="1812"/>
                      <a:pt x="3948" y="1806"/>
                      <a:pt x="3948" y="1806"/>
                    </a:cubicBezTo>
                    <a:cubicBezTo>
                      <a:pt x="3948" y="1806"/>
                      <a:pt x="3949" y="1805"/>
                      <a:pt x="3949" y="1805"/>
                    </a:cubicBezTo>
                    <a:cubicBezTo>
                      <a:pt x="3949" y="1805"/>
                      <a:pt x="3954" y="1795"/>
                      <a:pt x="3954" y="1795"/>
                    </a:cubicBezTo>
                    <a:cubicBezTo>
                      <a:pt x="3954" y="1795"/>
                      <a:pt x="3954" y="1795"/>
                      <a:pt x="3954" y="1795"/>
                    </a:cubicBezTo>
                    <a:cubicBezTo>
                      <a:pt x="3954" y="1795"/>
                      <a:pt x="3960" y="1778"/>
                      <a:pt x="3960" y="1778"/>
                    </a:cubicBezTo>
                    <a:cubicBezTo>
                      <a:pt x="3960" y="1778"/>
                      <a:pt x="3960" y="1777"/>
                      <a:pt x="3960" y="1777"/>
                    </a:cubicBezTo>
                    <a:cubicBezTo>
                      <a:pt x="3960" y="1777"/>
                      <a:pt x="3965" y="1744"/>
                      <a:pt x="3965" y="1744"/>
                    </a:cubicBezTo>
                    <a:cubicBezTo>
                      <a:pt x="3965" y="1744"/>
                      <a:pt x="3966" y="1742"/>
                      <a:pt x="3966" y="1742"/>
                    </a:cubicBezTo>
                    <a:cubicBezTo>
                      <a:pt x="3966" y="1742"/>
                      <a:pt x="3971" y="1672"/>
                      <a:pt x="3971" y="1672"/>
                    </a:cubicBezTo>
                    <a:cubicBezTo>
                      <a:pt x="3971" y="1672"/>
                      <a:pt x="3971" y="1668"/>
                      <a:pt x="3971" y="1668"/>
                    </a:cubicBezTo>
                    <a:cubicBezTo>
                      <a:pt x="3971" y="1668"/>
                      <a:pt x="3977" y="1558"/>
                      <a:pt x="3977" y="1558"/>
                    </a:cubicBezTo>
                    <a:cubicBezTo>
                      <a:pt x="3977" y="1558"/>
                      <a:pt x="3979" y="1537"/>
                      <a:pt x="3979" y="1537"/>
                    </a:cubicBezTo>
                    <a:cubicBezTo>
                      <a:pt x="3979" y="1537"/>
                      <a:pt x="3982" y="1574"/>
                      <a:pt x="3982" y="1574"/>
                    </a:cubicBezTo>
                    <a:cubicBezTo>
                      <a:pt x="3982" y="1574"/>
                      <a:pt x="3983" y="1578"/>
                      <a:pt x="3983" y="1578"/>
                    </a:cubicBezTo>
                    <a:cubicBezTo>
                      <a:pt x="3983" y="1578"/>
                      <a:pt x="3988" y="1690"/>
                      <a:pt x="3988" y="1690"/>
                    </a:cubicBezTo>
                    <a:cubicBezTo>
                      <a:pt x="3988" y="1690"/>
                      <a:pt x="3988" y="1694"/>
                      <a:pt x="3988" y="1694"/>
                    </a:cubicBezTo>
                    <a:cubicBezTo>
                      <a:pt x="3988" y="1694"/>
                      <a:pt x="3993" y="1757"/>
                      <a:pt x="3993" y="1757"/>
                    </a:cubicBezTo>
                    <a:cubicBezTo>
                      <a:pt x="3993" y="1757"/>
                      <a:pt x="3994" y="1758"/>
                      <a:pt x="3994" y="1758"/>
                    </a:cubicBezTo>
                    <a:cubicBezTo>
                      <a:pt x="3994" y="1758"/>
                      <a:pt x="3999" y="1786"/>
                      <a:pt x="3999" y="1786"/>
                    </a:cubicBezTo>
                    <a:cubicBezTo>
                      <a:pt x="3999" y="1786"/>
                      <a:pt x="3999" y="1786"/>
                      <a:pt x="3999" y="1786"/>
                    </a:cubicBezTo>
                    <a:cubicBezTo>
                      <a:pt x="3999" y="1786"/>
                      <a:pt x="4005" y="1800"/>
                      <a:pt x="4005" y="1800"/>
                    </a:cubicBezTo>
                    <a:cubicBezTo>
                      <a:pt x="4005" y="1800"/>
                      <a:pt x="4005" y="1800"/>
                      <a:pt x="4005" y="1800"/>
                    </a:cubicBezTo>
                    <a:cubicBezTo>
                      <a:pt x="4005" y="1800"/>
                      <a:pt x="4011" y="1808"/>
                      <a:pt x="4011" y="1808"/>
                    </a:cubicBezTo>
                    <a:cubicBezTo>
                      <a:pt x="4011" y="1808"/>
                      <a:pt x="4011" y="1808"/>
                      <a:pt x="4011" y="1808"/>
                    </a:cubicBezTo>
                    <a:cubicBezTo>
                      <a:pt x="4011" y="1808"/>
                      <a:pt x="4016" y="1812"/>
                      <a:pt x="4016" y="1812"/>
                    </a:cubicBezTo>
                    <a:cubicBezTo>
                      <a:pt x="4016" y="1812"/>
                      <a:pt x="4016" y="1812"/>
                      <a:pt x="4016" y="1812"/>
                    </a:cubicBezTo>
                    <a:cubicBezTo>
                      <a:pt x="4016" y="1812"/>
                      <a:pt x="4022" y="1816"/>
                      <a:pt x="4022" y="1816"/>
                    </a:cubicBezTo>
                    <a:cubicBezTo>
                      <a:pt x="4022" y="1816"/>
                      <a:pt x="4022" y="1816"/>
                      <a:pt x="4022" y="1816"/>
                    </a:cubicBezTo>
                    <a:cubicBezTo>
                      <a:pt x="4022" y="1816"/>
                      <a:pt x="4027" y="1817"/>
                      <a:pt x="4027" y="1817"/>
                    </a:cubicBezTo>
                    <a:cubicBezTo>
                      <a:pt x="4027" y="1817"/>
                      <a:pt x="4028" y="1816"/>
                      <a:pt x="4028" y="1816"/>
                    </a:cubicBezTo>
                    <a:cubicBezTo>
                      <a:pt x="4028" y="1816"/>
                      <a:pt x="4030" y="1817"/>
                      <a:pt x="4030" y="1817"/>
                    </a:cubicBezTo>
                    <a:cubicBezTo>
                      <a:pt x="4030" y="1817"/>
                      <a:pt x="4033" y="1817"/>
                      <a:pt x="4033" y="1817"/>
                    </a:cubicBezTo>
                    <a:cubicBezTo>
                      <a:pt x="4033" y="1817"/>
                      <a:pt x="4039" y="1812"/>
                      <a:pt x="4039" y="1812"/>
                    </a:cubicBezTo>
                    <a:cubicBezTo>
                      <a:pt x="4039" y="1812"/>
                      <a:pt x="4039" y="1811"/>
                      <a:pt x="4039" y="1811"/>
                    </a:cubicBezTo>
                    <a:cubicBezTo>
                      <a:pt x="4039" y="1811"/>
                      <a:pt x="4043" y="1803"/>
                      <a:pt x="4043" y="1803"/>
                    </a:cubicBezTo>
                    <a:cubicBezTo>
                      <a:pt x="4043" y="1803"/>
                      <a:pt x="4045" y="1808"/>
                      <a:pt x="4045" y="1808"/>
                    </a:cubicBezTo>
                    <a:cubicBezTo>
                      <a:pt x="4045" y="1808"/>
                      <a:pt x="4047" y="1810"/>
                      <a:pt x="4047" y="1810"/>
                    </a:cubicBezTo>
                    <a:cubicBezTo>
                      <a:pt x="4047" y="1810"/>
                      <a:pt x="4050" y="1809"/>
                      <a:pt x="4050" y="1809"/>
                    </a:cubicBezTo>
                    <a:cubicBezTo>
                      <a:pt x="4050" y="1809"/>
                      <a:pt x="4056" y="1806"/>
                      <a:pt x="4056" y="1806"/>
                    </a:cubicBezTo>
                    <a:cubicBezTo>
                      <a:pt x="4056" y="1806"/>
                      <a:pt x="4059" y="1804"/>
                      <a:pt x="4059" y="1804"/>
                    </a:cubicBezTo>
                    <a:cubicBezTo>
                      <a:pt x="4059" y="1804"/>
                      <a:pt x="4061" y="1806"/>
                      <a:pt x="4061" y="1806"/>
                    </a:cubicBezTo>
                    <a:cubicBezTo>
                      <a:pt x="4061" y="1806"/>
                      <a:pt x="4062" y="1806"/>
                      <a:pt x="4062" y="1806"/>
                    </a:cubicBezTo>
                    <a:cubicBezTo>
                      <a:pt x="4062" y="1806"/>
                      <a:pt x="4067" y="1808"/>
                      <a:pt x="4067" y="1808"/>
                    </a:cubicBezTo>
                    <a:cubicBezTo>
                      <a:pt x="4067" y="1808"/>
                      <a:pt x="4069" y="1809"/>
                      <a:pt x="4069" y="1809"/>
                    </a:cubicBezTo>
                    <a:cubicBezTo>
                      <a:pt x="4069" y="1809"/>
                      <a:pt x="4073" y="1803"/>
                      <a:pt x="4073" y="1803"/>
                    </a:cubicBezTo>
                    <a:cubicBezTo>
                      <a:pt x="4073" y="1803"/>
                      <a:pt x="4074" y="1801"/>
                      <a:pt x="4074" y="1801"/>
                    </a:cubicBezTo>
                    <a:cubicBezTo>
                      <a:pt x="4074" y="1801"/>
                      <a:pt x="4078" y="1811"/>
                      <a:pt x="4078" y="1811"/>
                    </a:cubicBezTo>
                    <a:cubicBezTo>
                      <a:pt x="4078" y="1811"/>
                      <a:pt x="4079" y="1811"/>
                      <a:pt x="4079" y="1811"/>
                    </a:cubicBezTo>
                    <a:cubicBezTo>
                      <a:pt x="4079" y="1811"/>
                      <a:pt x="4084" y="1813"/>
                      <a:pt x="4084" y="1813"/>
                    </a:cubicBezTo>
                    <a:cubicBezTo>
                      <a:pt x="4084" y="1813"/>
                      <a:pt x="4084" y="1813"/>
                      <a:pt x="4084" y="1813"/>
                    </a:cubicBezTo>
                    <a:cubicBezTo>
                      <a:pt x="4084" y="1813"/>
                      <a:pt x="4089" y="1813"/>
                      <a:pt x="4089" y="1813"/>
                    </a:cubicBezTo>
                    <a:cubicBezTo>
                      <a:pt x="4089" y="1813"/>
                      <a:pt x="4090" y="1813"/>
                      <a:pt x="4090" y="1813"/>
                    </a:cubicBezTo>
                    <a:cubicBezTo>
                      <a:pt x="4090" y="1813"/>
                      <a:pt x="4095" y="1811"/>
                      <a:pt x="4095" y="1811"/>
                    </a:cubicBezTo>
                    <a:cubicBezTo>
                      <a:pt x="4095" y="1811"/>
                      <a:pt x="4096" y="1811"/>
                      <a:pt x="4096" y="1811"/>
                    </a:cubicBezTo>
                    <a:cubicBezTo>
                      <a:pt x="4096" y="1811"/>
                      <a:pt x="4101" y="1808"/>
                      <a:pt x="4101" y="1808"/>
                    </a:cubicBezTo>
                    <a:cubicBezTo>
                      <a:pt x="4101" y="1808"/>
                      <a:pt x="4101" y="1808"/>
                      <a:pt x="4101" y="1808"/>
                    </a:cubicBezTo>
                    <a:cubicBezTo>
                      <a:pt x="4101" y="1808"/>
                      <a:pt x="4107" y="1806"/>
                      <a:pt x="4107" y="1806"/>
                    </a:cubicBezTo>
                    <a:cubicBezTo>
                      <a:pt x="4107" y="1806"/>
                      <a:pt x="4107" y="1805"/>
                      <a:pt x="4107" y="1805"/>
                    </a:cubicBezTo>
                    <a:cubicBezTo>
                      <a:pt x="4107" y="1805"/>
                      <a:pt x="4112" y="1801"/>
                      <a:pt x="4112" y="1801"/>
                    </a:cubicBezTo>
                    <a:cubicBezTo>
                      <a:pt x="4112" y="1801"/>
                      <a:pt x="4113" y="1801"/>
                      <a:pt x="4113" y="1801"/>
                    </a:cubicBezTo>
                    <a:cubicBezTo>
                      <a:pt x="4113" y="1801"/>
                      <a:pt x="4118" y="1797"/>
                      <a:pt x="4118" y="1797"/>
                    </a:cubicBezTo>
                    <a:cubicBezTo>
                      <a:pt x="4118" y="1797"/>
                      <a:pt x="4118" y="1797"/>
                      <a:pt x="4118" y="1797"/>
                    </a:cubicBezTo>
                    <a:cubicBezTo>
                      <a:pt x="4118" y="1797"/>
                      <a:pt x="4124" y="1792"/>
                      <a:pt x="4124" y="1792"/>
                    </a:cubicBezTo>
                    <a:cubicBezTo>
                      <a:pt x="4124" y="1792"/>
                      <a:pt x="4124" y="1792"/>
                      <a:pt x="4124" y="1792"/>
                    </a:cubicBezTo>
                    <a:cubicBezTo>
                      <a:pt x="4124" y="1792"/>
                      <a:pt x="4129" y="1784"/>
                      <a:pt x="4129" y="1784"/>
                    </a:cubicBezTo>
                    <a:cubicBezTo>
                      <a:pt x="4129" y="1784"/>
                      <a:pt x="4130" y="1784"/>
                      <a:pt x="4130" y="1784"/>
                    </a:cubicBezTo>
                    <a:cubicBezTo>
                      <a:pt x="4130" y="1784"/>
                      <a:pt x="4135" y="1768"/>
                      <a:pt x="4135" y="1768"/>
                    </a:cubicBezTo>
                    <a:cubicBezTo>
                      <a:pt x="4135" y="1768"/>
                      <a:pt x="4135" y="1767"/>
                      <a:pt x="4135" y="1767"/>
                    </a:cubicBezTo>
                    <a:cubicBezTo>
                      <a:pt x="4135" y="1767"/>
                      <a:pt x="4141" y="1733"/>
                      <a:pt x="4141" y="1733"/>
                    </a:cubicBezTo>
                    <a:cubicBezTo>
                      <a:pt x="4141" y="1733"/>
                      <a:pt x="4144" y="1736"/>
                      <a:pt x="4144" y="1736"/>
                    </a:cubicBezTo>
                    <a:cubicBezTo>
                      <a:pt x="4144" y="1736"/>
                      <a:pt x="4146" y="1731"/>
                      <a:pt x="4146" y="1731"/>
                    </a:cubicBezTo>
                    <a:cubicBezTo>
                      <a:pt x="4146" y="1731"/>
                      <a:pt x="4146" y="1730"/>
                      <a:pt x="4146" y="1730"/>
                    </a:cubicBezTo>
                    <a:cubicBezTo>
                      <a:pt x="4146" y="1730"/>
                      <a:pt x="4152" y="1692"/>
                      <a:pt x="4152" y="1692"/>
                    </a:cubicBezTo>
                    <a:cubicBezTo>
                      <a:pt x="4152" y="1692"/>
                      <a:pt x="4152" y="1690"/>
                      <a:pt x="4152" y="1690"/>
                    </a:cubicBezTo>
                    <a:cubicBezTo>
                      <a:pt x="4152" y="1690"/>
                      <a:pt x="4158" y="1613"/>
                      <a:pt x="4158" y="1613"/>
                    </a:cubicBezTo>
                    <a:cubicBezTo>
                      <a:pt x="4158" y="1613"/>
                      <a:pt x="4158" y="1609"/>
                      <a:pt x="4158" y="1609"/>
                    </a:cubicBezTo>
                    <a:cubicBezTo>
                      <a:pt x="4158" y="1609"/>
                      <a:pt x="4163" y="1450"/>
                      <a:pt x="4163" y="1450"/>
                    </a:cubicBezTo>
                    <a:cubicBezTo>
                      <a:pt x="4163" y="1450"/>
                      <a:pt x="4164" y="1439"/>
                      <a:pt x="4164" y="1439"/>
                    </a:cubicBezTo>
                    <a:cubicBezTo>
                      <a:pt x="4164" y="1439"/>
                      <a:pt x="4169" y="749"/>
                      <a:pt x="4169" y="749"/>
                    </a:cubicBezTo>
                    <a:cubicBezTo>
                      <a:pt x="4169" y="749"/>
                      <a:pt x="4169" y="674"/>
                      <a:pt x="4169" y="674"/>
                    </a:cubicBezTo>
                    <a:cubicBezTo>
                      <a:pt x="4169" y="674"/>
                      <a:pt x="4171" y="0"/>
                      <a:pt x="417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5" name="Freeform 174"/>
              <p:cNvSpPr>
                <a:spLocks/>
              </p:cNvSpPr>
              <p:nvPr/>
            </p:nvSpPr>
            <p:spPr bwMode="auto">
              <a:xfrm>
                <a:off x="-2141538" y="2424113"/>
                <a:ext cx="642938" cy="1084263"/>
              </a:xfrm>
              <a:custGeom>
                <a:avLst/>
                <a:gdLst>
                  <a:gd name="T0" fmla="*/ 11 w 1087"/>
                  <a:gd name="T1" fmla="*/ 1578 h 1834"/>
                  <a:gd name="T2" fmla="*/ 33 w 1087"/>
                  <a:gd name="T3" fmla="*/ 1734 h 1834"/>
                  <a:gd name="T4" fmla="*/ 51 w 1087"/>
                  <a:gd name="T5" fmla="*/ 1788 h 1834"/>
                  <a:gd name="T6" fmla="*/ 73 w 1087"/>
                  <a:gd name="T7" fmla="*/ 1808 h 1834"/>
                  <a:gd name="T8" fmla="*/ 92 w 1087"/>
                  <a:gd name="T9" fmla="*/ 1814 h 1834"/>
                  <a:gd name="T10" fmla="*/ 113 w 1087"/>
                  <a:gd name="T11" fmla="*/ 1807 h 1834"/>
                  <a:gd name="T12" fmla="*/ 131 w 1087"/>
                  <a:gd name="T13" fmla="*/ 1807 h 1834"/>
                  <a:gd name="T14" fmla="*/ 151 w 1087"/>
                  <a:gd name="T15" fmla="*/ 1826 h 1834"/>
                  <a:gd name="T16" fmla="*/ 169 w 1087"/>
                  <a:gd name="T17" fmla="*/ 1828 h 1834"/>
                  <a:gd name="T18" fmla="*/ 192 w 1087"/>
                  <a:gd name="T19" fmla="*/ 1830 h 1834"/>
                  <a:gd name="T20" fmla="*/ 209 w 1087"/>
                  <a:gd name="T21" fmla="*/ 1831 h 1834"/>
                  <a:gd name="T22" fmla="*/ 230 w 1087"/>
                  <a:gd name="T23" fmla="*/ 1832 h 1834"/>
                  <a:gd name="T24" fmla="*/ 251 w 1087"/>
                  <a:gd name="T25" fmla="*/ 1832 h 1834"/>
                  <a:gd name="T26" fmla="*/ 269 w 1087"/>
                  <a:gd name="T27" fmla="*/ 1832 h 1834"/>
                  <a:gd name="T28" fmla="*/ 290 w 1087"/>
                  <a:gd name="T29" fmla="*/ 1833 h 1834"/>
                  <a:gd name="T30" fmla="*/ 308 w 1087"/>
                  <a:gd name="T31" fmla="*/ 1833 h 1834"/>
                  <a:gd name="T32" fmla="*/ 328 w 1087"/>
                  <a:gd name="T33" fmla="*/ 1833 h 1834"/>
                  <a:gd name="T34" fmla="*/ 347 w 1087"/>
                  <a:gd name="T35" fmla="*/ 1833 h 1834"/>
                  <a:gd name="T36" fmla="*/ 369 w 1087"/>
                  <a:gd name="T37" fmla="*/ 1833 h 1834"/>
                  <a:gd name="T38" fmla="*/ 390 w 1087"/>
                  <a:gd name="T39" fmla="*/ 1833 h 1834"/>
                  <a:gd name="T40" fmla="*/ 407 w 1087"/>
                  <a:gd name="T41" fmla="*/ 1833 h 1834"/>
                  <a:gd name="T42" fmla="*/ 428 w 1087"/>
                  <a:gd name="T43" fmla="*/ 1834 h 1834"/>
                  <a:gd name="T44" fmla="*/ 447 w 1087"/>
                  <a:gd name="T45" fmla="*/ 1834 h 1834"/>
                  <a:gd name="T46" fmla="*/ 468 w 1087"/>
                  <a:gd name="T47" fmla="*/ 1834 h 1834"/>
                  <a:gd name="T48" fmla="*/ 487 w 1087"/>
                  <a:gd name="T49" fmla="*/ 1834 h 1834"/>
                  <a:gd name="T50" fmla="*/ 508 w 1087"/>
                  <a:gd name="T51" fmla="*/ 1834 h 1834"/>
                  <a:gd name="T52" fmla="*/ 528 w 1087"/>
                  <a:gd name="T53" fmla="*/ 1834 h 1834"/>
                  <a:gd name="T54" fmla="*/ 543 w 1087"/>
                  <a:gd name="T55" fmla="*/ 1834 h 1834"/>
                  <a:gd name="T56" fmla="*/ 569 w 1087"/>
                  <a:gd name="T57" fmla="*/ 1834 h 1834"/>
                  <a:gd name="T58" fmla="*/ 587 w 1087"/>
                  <a:gd name="T59" fmla="*/ 1833 h 1834"/>
                  <a:gd name="T60" fmla="*/ 605 w 1087"/>
                  <a:gd name="T61" fmla="*/ 1833 h 1834"/>
                  <a:gd name="T62" fmla="*/ 623 w 1087"/>
                  <a:gd name="T63" fmla="*/ 1833 h 1834"/>
                  <a:gd name="T64" fmla="*/ 645 w 1087"/>
                  <a:gd name="T65" fmla="*/ 1834 h 1834"/>
                  <a:gd name="T66" fmla="*/ 665 w 1087"/>
                  <a:gd name="T67" fmla="*/ 1834 h 1834"/>
                  <a:gd name="T68" fmla="*/ 684 w 1087"/>
                  <a:gd name="T69" fmla="*/ 1833 h 1834"/>
                  <a:gd name="T70" fmla="*/ 705 w 1087"/>
                  <a:gd name="T71" fmla="*/ 1833 h 1834"/>
                  <a:gd name="T72" fmla="*/ 724 w 1087"/>
                  <a:gd name="T73" fmla="*/ 1832 h 1834"/>
                  <a:gd name="T74" fmla="*/ 745 w 1087"/>
                  <a:gd name="T75" fmla="*/ 1831 h 1834"/>
                  <a:gd name="T76" fmla="*/ 763 w 1087"/>
                  <a:gd name="T77" fmla="*/ 1831 h 1834"/>
                  <a:gd name="T78" fmla="*/ 785 w 1087"/>
                  <a:gd name="T79" fmla="*/ 1828 h 1834"/>
                  <a:gd name="T80" fmla="*/ 803 w 1087"/>
                  <a:gd name="T81" fmla="*/ 1823 h 1834"/>
                  <a:gd name="T82" fmla="*/ 825 w 1087"/>
                  <a:gd name="T83" fmla="*/ 1784 h 1834"/>
                  <a:gd name="T84" fmla="*/ 843 w 1087"/>
                  <a:gd name="T85" fmla="*/ 1768 h 1834"/>
                  <a:gd name="T86" fmla="*/ 865 w 1087"/>
                  <a:gd name="T87" fmla="*/ 1807 h 1834"/>
                  <a:gd name="T88" fmla="*/ 882 w 1087"/>
                  <a:gd name="T89" fmla="*/ 1813 h 1834"/>
                  <a:gd name="T90" fmla="*/ 905 w 1087"/>
                  <a:gd name="T91" fmla="*/ 1804 h 1834"/>
                  <a:gd name="T92" fmla="*/ 922 w 1087"/>
                  <a:gd name="T93" fmla="*/ 1789 h 1834"/>
                  <a:gd name="T94" fmla="*/ 944 w 1087"/>
                  <a:gd name="T95" fmla="*/ 1793 h 1834"/>
                  <a:gd name="T96" fmla="*/ 964 w 1087"/>
                  <a:gd name="T97" fmla="*/ 1808 h 1834"/>
                  <a:gd name="T98" fmla="*/ 984 w 1087"/>
                  <a:gd name="T99" fmla="*/ 1800 h 1834"/>
                  <a:gd name="T100" fmla="*/ 1002 w 1087"/>
                  <a:gd name="T101" fmla="*/ 1795 h 1834"/>
                  <a:gd name="T102" fmla="*/ 1021 w 1087"/>
                  <a:gd name="T103" fmla="*/ 1797 h 1834"/>
                  <a:gd name="T104" fmla="*/ 1040 w 1087"/>
                  <a:gd name="T105" fmla="*/ 1775 h 1834"/>
                  <a:gd name="T106" fmla="*/ 1063 w 1087"/>
                  <a:gd name="T107" fmla="*/ 1684 h 1834"/>
                  <a:gd name="T108" fmla="*/ 1080 w 1087"/>
                  <a:gd name="T109" fmla="*/ 1079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7" h="183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52"/>
                      <a:pt x="0" y="52"/>
                    </a:cubicBezTo>
                    <a:cubicBezTo>
                      <a:pt x="0" y="52"/>
                      <a:pt x="5" y="1353"/>
                      <a:pt x="5" y="1353"/>
                    </a:cubicBezTo>
                    <a:cubicBezTo>
                      <a:pt x="5" y="1353"/>
                      <a:pt x="5" y="1369"/>
                      <a:pt x="5" y="1369"/>
                    </a:cubicBezTo>
                    <a:cubicBezTo>
                      <a:pt x="5" y="1369"/>
                      <a:pt x="11" y="1573"/>
                      <a:pt x="11" y="1573"/>
                    </a:cubicBezTo>
                    <a:cubicBezTo>
                      <a:pt x="11" y="1573"/>
                      <a:pt x="11" y="1578"/>
                      <a:pt x="11" y="1578"/>
                    </a:cubicBezTo>
                    <a:cubicBezTo>
                      <a:pt x="11" y="1578"/>
                      <a:pt x="17" y="1658"/>
                      <a:pt x="17" y="1658"/>
                    </a:cubicBezTo>
                    <a:cubicBezTo>
                      <a:pt x="17" y="1658"/>
                      <a:pt x="17" y="1660"/>
                      <a:pt x="17" y="1660"/>
                    </a:cubicBezTo>
                    <a:cubicBezTo>
                      <a:pt x="17" y="1660"/>
                      <a:pt x="22" y="1699"/>
                      <a:pt x="22" y="1699"/>
                    </a:cubicBezTo>
                    <a:cubicBezTo>
                      <a:pt x="22" y="1699"/>
                      <a:pt x="22" y="1701"/>
                      <a:pt x="22" y="1701"/>
                    </a:cubicBezTo>
                    <a:cubicBezTo>
                      <a:pt x="22" y="1701"/>
                      <a:pt x="26" y="1710"/>
                      <a:pt x="26" y="1710"/>
                    </a:cubicBezTo>
                    <a:cubicBezTo>
                      <a:pt x="26" y="1710"/>
                      <a:pt x="29" y="1705"/>
                      <a:pt x="29" y="1705"/>
                    </a:cubicBezTo>
                    <a:cubicBezTo>
                      <a:pt x="29" y="1705"/>
                      <a:pt x="33" y="1734"/>
                      <a:pt x="33" y="1734"/>
                    </a:cubicBezTo>
                    <a:cubicBezTo>
                      <a:pt x="33" y="1734"/>
                      <a:pt x="34" y="1736"/>
                      <a:pt x="34" y="1736"/>
                    </a:cubicBezTo>
                    <a:cubicBezTo>
                      <a:pt x="34" y="1736"/>
                      <a:pt x="39" y="1764"/>
                      <a:pt x="39" y="1764"/>
                    </a:cubicBezTo>
                    <a:cubicBezTo>
                      <a:pt x="39" y="1764"/>
                      <a:pt x="39" y="1765"/>
                      <a:pt x="39" y="1765"/>
                    </a:cubicBezTo>
                    <a:cubicBezTo>
                      <a:pt x="39" y="1765"/>
                      <a:pt x="45" y="1776"/>
                      <a:pt x="45" y="1776"/>
                    </a:cubicBezTo>
                    <a:cubicBezTo>
                      <a:pt x="45" y="1776"/>
                      <a:pt x="45" y="1777"/>
                      <a:pt x="45" y="1777"/>
                    </a:cubicBezTo>
                    <a:cubicBezTo>
                      <a:pt x="45" y="1777"/>
                      <a:pt x="50" y="1788"/>
                      <a:pt x="50" y="1788"/>
                    </a:cubicBezTo>
                    <a:cubicBezTo>
                      <a:pt x="50" y="1788"/>
                      <a:pt x="51" y="1788"/>
                      <a:pt x="51" y="1788"/>
                    </a:cubicBezTo>
                    <a:cubicBezTo>
                      <a:pt x="51" y="1788"/>
                      <a:pt x="56" y="1793"/>
                      <a:pt x="56" y="1793"/>
                    </a:cubicBezTo>
                    <a:cubicBezTo>
                      <a:pt x="56" y="1793"/>
                      <a:pt x="56" y="1793"/>
                      <a:pt x="56" y="1793"/>
                    </a:cubicBezTo>
                    <a:cubicBezTo>
                      <a:pt x="56" y="1793"/>
                      <a:pt x="62" y="1799"/>
                      <a:pt x="62" y="1799"/>
                    </a:cubicBezTo>
                    <a:cubicBezTo>
                      <a:pt x="62" y="1799"/>
                      <a:pt x="62" y="1799"/>
                      <a:pt x="62" y="1799"/>
                    </a:cubicBezTo>
                    <a:cubicBezTo>
                      <a:pt x="62" y="1799"/>
                      <a:pt x="67" y="1805"/>
                      <a:pt x="67" y="1805"/>
                    </a:cubicBezTo>
                    <a:cubicBezTo>
                      <a:pt x="67" y="1805"/>
                      <a:pt x="68" y="1805"/>
                      <a:pt x="68" y="1805"/>
                    </a:cubicBezTo>
                    <a:cubicBezTo>
                      <a:pt x="68" y="1805"/>
                      <a:pt x="73" y="1808"/>
                      <a:pt x="73" y="1808"/>
                    </a:cubicBezTo>
                    <a:cubicBezTo>
                      <a:pt x="73" y="1808"/>
                      <a:pt x="73" y="1808"/>
                      <a:pt x="73" y="1808"/>
                    </a:cubicBezTo>
                    <a:cubicBezTo>
                      <a:pt x="73" y="1808"/>
                      <a:pt x="78" y="1810"/>
                      <a:pt x="78" y="1810"/>
                    </a:cubicBezTo>
                    <a:cubicBezTo>
                      <a:pt x="78" y="1810"/>
                      <a:pt x="79" y="1810"/>
                      <a:pt x="79" y="1810"/>
                    </a:cubicBezTo>
                    <a:cubicBezTo>
                      <a:pt x="79" y="1810"/>
                      <a:pt x="84" y="1813"/>
                      <a:pt x="84" y="1813"/>
                    </a:cubicBezTo>
                    <a:cubicBezTo>
                      <a:pt x="84" y="1813"/>
                      <a:pt x="85" y="1813"/>
                      <a:pt x="85" y="1813"/>
                    </a:cubicBezTo>
                    <a:cubicBezTo>
                      <a:pt x="85" y="1813"/>
                      <a:pt x="89" y="1814"/>
                      <a:pt x="89" y="1814"/>
                    </a:cubicBezTo>
                    <a:cubicBezTo>
                      <a:pt x="89" y="1814"/>
                      <a:pt x="92" y="1814"/>
                      <a:pt x="92" y="1814"/>
                    </a:cubicBezTo>
                    <a:cubicBezTo>
                      <a:pt x="92" y="1814"/>
                      <a:pt x="96" y="1810"/>
                      <a:pt x="96" y="1810"/>
                    </a:cubicBezTo>
                    <a:cubicBezTo>
                      <a:pt x="96" y="1810"/>
                      <a:pt x="96" y="1810"/>
                      <a:pt x="96" y="1810"/>
                    </a:cubicBezTo>
                    <a:cubicBezTo>
                      <a:pt x="96" y="1810"/>
                      <a:pt x="100" y="1801"/>
                      <a:pt x="100" y="1801"/>
                    </a:cubicBezTo>
                    <a:cubicBezTo>
                      <a:pt x="100" y="1801"/>
                      <a:pt x="102" y="1805"/>
                      <a:pt x="102" y="1805"/>
                    </a:cubicBezTo>
                    <a:cubicBezTo>
                      <a:pt x="102" y="1805"/>
                      <a:pt x="105" y="1811"/>
                      <a:pt x="105" y="1811"/>
                    </a:cubicBezTo>
                    <a:cubicBezTo>
                      <a:pt x="105" y="1811"/>
                      <a:pt x="107" y="1810"/>
                      <a:pt x="107" y="1810"/>
                    </a:cubicBezTo>
                    <a:cubicBezTo>
                      <a:pt x="107" y="1810"/>
                      <a:pt x="113" y="1807"/>
                      <a:pt x="113" y="1807"/>
                    </a:cubicBezTo>
                    <a:cubicBezTo>
                      <a:pt x="113" y="1807"/>
                      <a:pt x="115" y="1806"/>
                      <a:pt x="115" y="1806"/>
                    </a:cubicBezTo>
                    <a:cubicBezTo>
                      <a:pt x="115" y="1806"/>
                      <a:pt x="118" y="1809"/>
                      <a:pt x="118" y="1809"/>
                    </a:cubicBezTo>
                    <a:cubicBezTo>
                      <a:pt x="118" y="1809"/>
                      <a:pt x="119" y="1809"/>
                      <a:pt x="119" y="1809"/>
                    </a:cubicBezTo>
                    <a:cubicBezTo>
                      <a:pt x="119" y="1809"/>
                      <a:pt x="124" y="1813"/>
                      <a:pt x="124" y="1813"/>
                    </a:cubicBezTo>
                    <a:cubicBezTo>
                      <a:pt x="124" y="1813"/>
                      <a:pt x="127" y="1814"/>
                      <a:pt x="127" y="1814"/>
                    </a:cubicBezTo>
                    <a:cubicBezTo>
                      <a:pt x="127" y="1814"/>
                      <a:pt x="129" y="1810"/>
                      <a:pt x="129" y="1810"/>
                    </a:cubicBezTo>
                    <a:cubicBezTo>
                      <a:pt x="129" y="1810"/>
                      <a:pt x="131" y="1807"/>
                      <a:pt x="131" y="1807"/>
                    </a:cubicBezTo>
                    <a:cubicBezTo>
                      <a:pt x="131" y="1807"/>
                      <a:pt x="135" y="1817"/>
                      <a:pt x="135" y="1817"/>
                    </a:cubicBezTo>
                    <a:cubicBezTo>
                      <a:pt x="135" y="1817"/>
                      <a:pt x="135" y="1818"/>
                      <a:pt x="135" y="1818"/>
                    </a:cubicBezTo>
                    <a:cubicBezTo>
                      <a:pt x="135" y="1818"/>
                      <a:pt x="141" y="1824"/>
                      <a:pt x="141" y="1824"/>
                    </a:cubicBezTo>
                    <a:cubicBezTo>
                      <a:pt x="141" y="1824"/>
                      <a:pt x="141" y="1824"/>
                      <a:pt x="141" y="1824"/>
                    </a:cubicBezTo>
                    <a:cubicBezTo>
                      <a:pt x="141" y="1824"/>
                      <a:pt x="147" y="1825"/>
                      <a:pt x="147" y="1825"/>
                    </a:cubicBezTo>
                    <a:cubicBezTo>
                      <a:pt x="147" y="1825"/>
                      <a:pt x="148" y="1825"/>
                      <a:pt x="148" y="1825"/>
                    </a:cubicBezTo>
                    <a:cubicBezTo>
                      <a:pt x="148" y="1825"/>
                      <a:pt x="151" y="1826"/>
                      <a:pt x="151" y="1826"/>
                    </a:cubicBezTo>
                    <a:cubicBezTo>
                      <a:pt x="151" y="1826"/>
                      <a:pt x="153" y="1826"/>
                      <a:pt x="153" y="1826"/>
                    </a:cubicBezTo>
                    <a:cubicBezTo>
                      <a:pt x="153" y="1826"/>
                      <a:pt x="158" y="1827"/>
                      <a:pt x="158" y="1827"/>
                    </a:cubicBezTo>
                    <a:cubicBezTo>
                      <a:pt x="158" y="1827"/>
                      <a:pt x="158" y="1827"/>
                      <a:pt x="158" y="1827"/>
                    </a:cubicBezTo>
                    <a:cubicBezTo>
                      <a:pt x="158" y="1827"/>
                      <a:pt x="163" y="1827"/>
                      <a:pt x="163" y="1827"/>
                    </a:cubicBezTo>
                    <a:cubicBezTo>
                      <a:pt x="163" y="1827"/>
                      <a:pt x="164" y="1827"/>
                      <a:pt x="164" y="1827"/>
                    </a:cubicBezTo>
                    <a:cubicBezTo>
                      <a:pt x="164" y="1827"/>
                      <a:pt x="169" y="1828"/>
                      <a:pt x="169" y="1828"/>
                    </a:cubicBezTo>
                    <a:cubicBezTo>
                      <a:pt x="169" y="1828"/>
                      <a:pt x="169" y="1828"/>
                      <a:pt x="169" y="1828"/>
                    </a:cubicBezTo>
                    <a:cubicBezTo>
                      <a:pt x="169" y="1828"/>
                      <a:pt x="174" y="1829"/>
                      <a:pt x="174" y="1829"/>
                    </a:cubicBezTo>
                    <a:cubicBezTo>
                      <a:pt x="174" y="1829"/>
                      <a:pt x="175" y="1829"/>
                      <a:pt x="175" y="1829"/>
                    </a:cubicBezTo>
                    <a:cubicBezTo>
                      <a:pt x="175" y="1829"/>
                      <a:pt x="181" y="1829"/>
                      <a:pt x="181" y="1829"/>
                    </a:cubicBezTo>
                    <a:cubicBezTo>
                      <a:pt x="181" y="1829"/>
                      <a:pt x="183" y="1829"/>
                      <a:pt x="183" y="1829"/>
                    </a:cubicBezTo>
                    <a:cubicBezTo>
                      <a:pt x="183" y="1829"/>
                      <a:pt x="186" y="1830"/>
                      <a:pt x="186" y="1830"/>
                    </a:cubicBezTo>
                    <a:cubicBezTo>
                      <a:pt x="186" y="1830"/>
                      <a:pt x="186" y="1830"/>
                      <a:pt x="186" y="1830"/>
                    </a:cubicBezTo>
                    <a:cubicBezTo>
                      <a:pt x="186" y="1830"/>
                      <a:pt x="192" y="1830"/>
                      <a:pt x="192" y="1830"/>
                    </a:cubicBezTo>
                    <a:cubicBezTo>
                      <a:pt x="192" y="1830"/>
                      <a:pt x="193" y="1830"/>
                      <a:pt x="193" y="1830"/>
                    </a:cubicBezTo>
                    <a:cubicBezTo>
                      <a:pt x="193" y="1830"/>
                      <a:pt x="197" y="1831"/>
                      <a:pt x="197" y="1831"/>
                    </a:cubicBezTo>
                    <a:cubicBezTo>
                      <a:pt x="197" y="1831"/>
                      <a:pt x="200" y="1831"/>
                      <a:pt x="200" y="1831"/>
                    </a:cubicBezTo>
                    <a:cubicBezTo>
                      <a:pt x="200" y="1831"/>
                      <a:pt x="201" y="1831"/>
                      <a:pt x="201" y="1831"/>
                    </a:cubicBezTo>
                    <a:cubicBezTo>
                      <a:pt x="201" y="1831"/>
                      <a:pt x="203" y="1831"/>
                      <a:pt x="203" y="1831"/>
                    </a:cubicBezTo>
                    <a:cubicBezTo>
                      <a:pt x="203" y="1831"/>
                      <a:pt x="207" y="1831"/>
                      <a:pt x="207" y="1831"/>
                    </a:cubicBezTo>
                    <a:cubicBezTo>
                      <a:pt x="207" y="1831"/>
                      <a:pt x="209" y="1831"/>
                      <a:pt x="209" y="1831"/>
                    </a:cubicBezTo>
                    <a:cubicBezTo>
                      <a:pt x="209" y="1831"/>
                      <a:pt x="213" y="1831"/>
                      <a:pt x="213" y="1831"/>
                    </a:cubicBezTo>
                    <a:cubicBezTo>
                      <a:pt x="213" y="1831"/>
                      <a:pt x="218" y="1831"/>
                      <a:pt x="218" y="1831"/>
                    </a:cubicBezTo>
                    <a:cubicBezTo>
                      <a:pt x="218" y="1831"/>
                      <a:pt x="220" y="1831"/>
                      <a:pt x="220" y="1831"/>
                    </a:cubicBezTo>
                    <a:cubicBezTo>
                      <a:pt x="220" y="1831"/>
                      <a:pt x="222" y="1832"/>
                      <a:pt x="222" y="1832"/>
                    </a:cubicBezTo>
                    <a:cubicBezTo>
                      <a:pt x="222" y="1832"/>
                      <a:pt x="223" y="1831"/>
                      <a:pt x="223" y="1831"/>
                    </a:cubicBezTo>
                    <a:cubicBezTo>
                      <a:pt x="223" y="1831"/>
                      <a:pt x="226" y="1831"/>
                      <a:pt x="226" y="1831"/>
                    </a:cubicBezTo>
                    <a:cubicBezTo>
                      <a:pt x="226" y="1831"/>
                      <a:pt x="230" y="1832"/>
                      <a:pt x="230" y="1832"/>
                    </a:cubicBezTo>
                    <a:cubicBezTo>
                      <a:pt x="230" y="1832"/>
                      <a:pt x="233" y="1831"/>
                      <a:pt x="233" y="1831"/>
                    </a:cubicBezTo>
                    <a:cubicBezTo>
                      <a:pt x="233" y="1831"/>
                      <a:pt x="236" y="1832"/>
                      <a:pt x="236" y="1832"/>
                    </a:cubicBezTo>
                    <a:cubicBezTo>
                      <a:pt x="236" y="1832"/>
                      <a:pt x="238" y="1832"/>
                      <a:pt x="238" y="1832"/>
                    </a:cubicBezTo>
                    <a:cubicBezTo>
                      <a:pt x="238" y="1832"/>
                      <a:pt x="240" y="1832"/>
                      <a:pt x="240" y="1832"/>
                    </a:cubicBezTo>
                    <a:cubicBezTo>
                      <a:pt x="240" y="1832"/>
                      <a:pt x="244" y="1832"/>
                      <a:pt x="244" y="1832"/>
                    </a:cubicBezTo>
                    <a:cubicBezTo>
                      <a:pt x="244" y="1832"/>
                      <a:pt x="248" y="1832"/>
                      <a:pt x="248" y="1832"/>
                    </a:cubicBezTo>
                    <a:cubicBezTo>
                      <a:pt x="248" y="1832"/>
                      <a:pt x="251" y="1832"/>
                      <a:pt x="251" y="1832"/>
                    </a:cubicBezTo>
                    <a:cubicBezTo>
                      <a:pt x="251" y="1832"/>
                      <a:pt x="254" y="1832"/>
                      <a:pt x="254" y="1832"/>
                    </a:cubicBezTo>
                    <a:cubicBezTo>
                      <a:pt x="254" y="1832"/>
                      <a:pt x="255" y="1832"/>
                      <a:pt x="255" y="1832"/>
                    </a:cubicBezTo>
                    <a:cubicBezTo>
                      <a:pt x="255" y="1832"/>
                      <a:pt x="258" y="1832"/>
                      <a:pt x="258" y="1832"/>
                    </a:cubicBezTo>
                    <a:cubicBezTo>
                      <a:pt x="258" y="1832"/>
                      <a:pt x="262" y="1832"/>
                      <a:pt x="262" y="1832"/>
                    </a:cubicBezTo>
                    <a:cubicBezTo>
                      <a:pt x="262" y="1832"/>
                      <a:pt x="262" y="1832"/>
                      <a:pt x="262" y="1832"/>
                    </a:cubicBezTo>
                    <a:cubicBezTo>
                      <a:pt x="262" y="1832"/>
                      <a:pt x="267" y="1832"/>
                      <a:pt x="267" y="1832"/>
                    </a:cubicBezTo>
                    <a:cubicBezTo>
                      <a:pt x="267" y="1832"/>
                      <a:pt x="269" y="1832"/>
                      <a:pt x="269" y="1832"/>
                    </a:cubicBezTo>
                    <a:cubicBezTo>
                      <a:pt x="269" y="1832"/>
                      <a:pt x="273" y="1833"/>
                      <a:pt x="273" y="1833"/>
                    </a:cubicBezTo>
                    <a:cubicBezTo>
                      <a:pt x="273" y="1833"/>
                      <a:pt x="275" y="1832"/>
                      <a:pt x="275" y="1832"/>
                    </a:cubicBezTo>
                    <a:cubicBezTo>
                      <a:pt x="275" y="1832"/>
                      <a:pt x="277" y="1832"/>
                      <a:pt x="277" y="1832"/>
                    </a:cubicBezTo>
                    <a:cubicBezTo>
                      <a:pt x="277" y="1832"/>
                      <a:pt x="282" y="1833"/>
                      <a:pt x="282" y="1833"/>
                    </a:cubicBezTo>
                    <a:cubicBezTo>
                      <a:pt x="282" y="1833"/>
                      <a:pt x="283" y="1832"/>
                      <a:pt x="283" y="1832"/>
                    </a:cubicBezTo>
                    <a:cubicBezTo>
                      <a:pt x="283" y="1832"/>
                      <a:pt x="287" y="1833"/>
                      <a:pt x="287" y="1833"/>
                    </a:cubicBezTo>
                    <a:cubicBezTo>
                      <a:pt x="287" y="1833"/>
                      <a:pt x="290" y="1833"/>
                      <a:pt x="290" y="1833"/>
                    </a:cubicBezTo>
                    <a:cubicBezTo>
                      <a:pt x="290" y="1833"/>
                      <a:pt x="293" y="1833"/>
                      <a:pt x="293" y="1833"/>
                    </a:cubicBezTo>
                    <a:cubicBezTo>
                      <a:pt x="293" y="1833"/>
                      <a:pt x="295" y="1833"/>
                      <a:pt x="295" y="1833"/>
                    </a:cubicBezTo>
                    <a:cubicBezTo>
                      <a:pt x="295" y="1833"/>
                      <a:pt x="297" y="1833"/>
                      <a:pt x="297" y="1833"/>
                    </a:cubicBezTo>
                    <a:cubicBezTo>
                      <a:pt x="297" y="1833"/>
                      <a:pt x="301" y="1833"/>
                      <a:pt x="301" y="1833"/>
                    </a:cubicBezTo>
                    <a:cubicBezTo>
                      <a:pt x="301" y="1833"/>
                      <a:pt x="304" y="1833"/>
                      <a:pt x="304" y="1833"/>
                    </a:cubicBezTo>
                    <a:cubicBezTo>
                      <a:pt x="304" y="1833"/>
                      <a:pt x="305" y="1833"/>
                      <a:pt x="305" y="1833"/>
                    </a:cubicBezTo>
                    <a:cubicBezTo>
                      <a:pt x="305" y="1833"/>
                      <a:pt x="308" y="1833"/>
                      <a:pt x="308" y="1833"/>
                    </a:cubicBezTo>
                    <a:cubicBezTo>
                      <a:pt x="308" y="1833"/>
                      <a:pt x="311" y="1833"/>
                      <a:pt x="311" y="1833"/>
                    </a:cubicBezTo>
                    <a:cubicBezTo>
                      <a:pt x="311" y="1833"/>
                      <a:pt x="313" y="1833"/>
                      <a:pt x="313" y="1833"/>
                    </a:cubicBezTo>
                    <a:cubicBezTo>
                      <a:pt x="313" y="1833"/>
                      <a:pt x="316" y="1833"/>
                      <a:pt x="316" y="1833"/>
                    </a:cubicBezTo>
                    <a:cubicBezTo>
                      <a:pt x="316" y="1833"/>
                      <a:pt x="320" y="1833"/>
                      <a:pt x="320" y="1833"/>
                    </a:cubicBezTo>
                    <a:cubicBezTo>
                      <a:pt x="320" y="1833"/>
                      <a:pt x="323" y="1833"/>
                      <a:pt x="323" y="1833"/>
                    </a:cubicBezTo>
                    <a:cubicBezTo>
                      <a:pt x="323" y="1833"/>
                      <a:pt x="327" y="1833"/>
                      <a:pt x="327" y="1833"/>
                    </a:cubicBezTo>
                    <a:cubicBezTo>
                      <a:pt x="327" y="1833"/>
                      <a:pt x="328" y="1833"/>
                      <a:pt x="328" y="1833"/>
                    </a:cubicBezTo>
                    <a:cubicBezTo>
                      <a:pt x="328" y="1833"/>
                      <a:pt x="333" y="1833"/>
                      <a:pt x="333" y="1833"/>
                    </a:cubicBezTo>
                    <a:cubicBezTo>
                      <a:pt x="333" y="1833"/>
                      <a:pt x="336" y="1834"/>
                      <a:pt x="336" y="1834"/>
                    </a:cubicBezTo>
                    <a:cubicBezTo>
                      <a:pt x="336" y="1834"/>
                      <a:pt x="338" y="1833"/>
                      <a:pt x="338" y="1833"/>
                    </a:cubicBezTo>
                    <a:cubicBezTo>
                      <a:pt x="338" y="1833"/>
                      <a:pt x="342" y="1833"/>
                      <a:pt x="342" y="1833"/>
                    </a:cubicBezTo>
                    <a:cubicBezTo>
                      <a:pt x="342" y="1833"/>
                      <a:pt x="343" y="1833"/>
                      <a:pt x="343" y="1833"/>
                    </a:cubicBezTo>
                    <a:cubicBezTo>
                      <a:pt x="343" y="1833"/>
                      <a:pt x="346" y="1833"/>
                      <a:pt x="346" y="1833"/>
                    </a:cubicBezTo>
                    <a:cubicBezTo>
                      <a:pt x="346" y="1833"/>
                      <a:pt x="347" y="1833"/>
                      <a:pt x="347" y="1833"/>
                    </a:cubicBezTo>
                    <a:cubicBezTo>
                      <a:pt x="347" y="1833"/>
                      <a:pt x="352" y="1834"/>
                      <a:pt x="352" y="1834"/>
                    </a:cubicBezTo>
                    <a:cubicBezTo>
                      <a:pt x="352" y="1834"/>
                      <a:pt x="356" y="1833"/>
                      <a:pt x="356" y="1833"/>
                    </a:cubicBezTo>
                    <a:cubicBezTo>
                      <a:pt x="356" y="1833"/>
                      <a:pt x="356" y="1833"/>
                      <a:pt x="356" y="1833"/>
                    </a:cubicBezTo>
                    <a:cubicBezTo>
                      <a:pt x="356" y="1833"/>
                      <a:pt x="361" y="1833"/>
                      <a:pt x="361" y="1833"/>
                    </a:cubicBezTo>
                    <a:cubicBezTo>
                      <a:pt x="361" y="1833"/>
                      <a:pt x="362" y="1833"/>
                      <a:pt x="362" y="1833"/>
                    </a:cubicBezTo>
                    <a:cubicBezTo>
                      <a:pt x="362" y="1833"/>
                      <a:pt x="367" y="1833"/>
                      <a:pt x="367" y="1833"/>
                    </a:cubicBezTo>
                    <a:cubicBezTo>
                      <a:pt x="367" y="1833"/>
                      <a:pt x="369" y="1833"/>
                      <a:pt x="369" y="1833"/>
                    </a:cubicBezTo>
                    <a:cubicBezTo>
                      <a:pt x="369" y="1833"/>
                      <a:pt x="371" y="1833"/>
                      <a:pt x="371" y="1833"/>
                    </a:cubicBezTo>
                    <a:cubicBezTo>
                      <a:pt x="371" y="1833"/>
                      <a:pt x="377" y="1833"/>
                      <a:pt x="377" y="1833"/>
                    </a:cubicBezTo>
                    <a:cubicBezTo>
                      <a:pt x="377" y="1833"/>
                      <a:pt x="378" y="1833"/>
                      <a:pt x="378" y="1833"/>
                    </a:cubicBezTo>
                    <a:cubicBezTo>
                      <a:pt x="378" y="1833"/>
                      <a:pt x="382" y="1833"/>
                      <a:pt x="382" y="1833"/>
                    </a:cubicBezTo>
                    <a:cubicBezTo>
                      <a:pt x="382" y="1833"/>
                      <a:pt x="384" y="1833"/>
                      <a:pt x="384" y="1833"/>
                    </a:cubicBezTo>
                    <a:cubicBezTo>
                      <a:pt x="384" y="1833"/>
                      <a:pt x="387" y="1834"/>
                      <a:pt x="387" y="1834"/>
                    </a:cubicBezTo>
                    <a:cubicBezTo>
                      <a:pt x="387" y="1834"/>
                      <a:pt x="390" y="1833"/>
                      <a:pt x="390" y="1833"/>
                    </a:cubicBezTo>
                    <a:cubicBezTo>
                      <a:pt x="390" y="1833"/>
                      <a:pt x="391" y="1833"/>
                      <a:pt x="391" y="1833"/>
                    </a:cubicBezTo>
                    <a:cubicBezTo>
                      <a:pt x="391" y="1833"/>
                      <a:pt x="395" y="1834"/>
                      <a:pt x="395" y="1834"/>
                    </a:cubicBezTo>
                    <a:cubicBezTo>
                      <a:pt x="395" y="1834"/>
                      <a:pt x="397" y="1833"/>
                      <a:pt x="397" y="1833"/>
                    </a:cubicBezTo>
                    <a:cubicBezTo>
                      <a:pt x="397" y="1833"/>
                      <a:pt x="401" y="1834"/>
                      <a:pt x="401" y="1834"/>
                    </a:cubicBezTo>
                    <a:cubicBezTo>
                      <a:pt x="401" y="1834"/>
                      <a:pt x="405" y="1834"/>
                      <a:pt x="405" y="1834"/>
                    </a:cubicBezTo>
                    <a:cubicBezTo>
                      <a:pt x="405" y="1834"/>
                      <a:pt x="407" y="1833"/>
                      <a:pt x="407" y="1833"/>
                    </a:cubicBezTo>
                    <a:cubicBezTo>
                      <a:pt x="407" y="1833"/>
                      <a:pt x="407" y="1833"/>
                      <a:pt x="407" y="1833"/>
                    </a:cubicBezTo>
                    <a:cubicBezTo>
                      <a:pt x="407" y="1833"/>
                      <a:pt x="412" y="1834"/>
                      <a:pt x="412" y="1834"/>
                    </a:cubicBezTo>
                    <a:cubicBezTo>
                      <a:pt x="412" y="1834"/>
                      <a:pt x="413" y="1834"/>
                      <a:pt x="413" y="1834"/>
                    </a:cubicBezTo>
                    <a:cubicBezTo>
                      <a:pt x="413" y="1834"/>
                      <a:pt x="415" y="1833"/>
                      <a:pt x="415" y="1833"/>
                    </a:cubicBezTo>
                    <a:cubicBezTo>
                      <a:pt x="415" y="1833"/>
                      <a:pt x="418" y="1833"/>
                      <a:pt x="418" y="1833"/>
                    </a:cubicBezTo>
                    <a:cubicBezTo>
                      <a:pt x="418" y="1833"/>
                      <a:pt x="422" y="1834"/>
                      <a:pt x="422" y="1834"/>
                    </a:cubicBezTo>
                    <a:cubicBezTo>
                      <a:pt x="422" y="1834"/>
                      <a:pt x="426" y="1833"/>
                      <a:pt x="426" y="1833"/>
                    </a:cubicBezTo>
                    <a:cubicBezTo>
                      <a:pt x="426" y="1833"/>
                      <a:pt x="428" y="1834"/>
                      <a:pt x="428" y="1834"/>
                    </a:cubicBezTo>
                    <a:cubicBezTo>
                      <a:pt x="428" y="1834"/>
                      <a:pt x="430" y="1833"/>
                      <a:pt x="430" y="1833"/>
                    </a:cubicBezTo>
                    <a:cubicBezTo>
                      <a:pt x="430" y="1833"/>
                      <a:pt x="432" y="1834"/>
                      <a:pt x="432" y="1834"/>
                    </a:cubicBezTo>
                    <a:cubicBezTo>
                      <a:pt x="432" y="1834"/>
                      <a:pt x="436" y="1834"/>
                      <a:pt x="436" y="1834"/>
                    </a:cubicBezTo>
                    <a:cubicBezTo>
                      <a:pt x="436" y="1834"/>
                      <a:pt x="437" y="1834"/>
                      <a:pt x="437" y="1834"/>
                    </a:cubicBezTo>
                    <a:cubicBezTo>
                      <a:pt x="437" y="1834"/>
                      <a:pt x="443" y="1833"/>
                      <a:pt x="443" y="1833"/>
                    </a:cubicBezTo>
                    <a:cubicBezTo>
                      <a:pt x="443" y="1833"/>
                      <a:pt x="445" y="1834"/>
                      <a:pt x="445" y="1834"/>
                    </a:cubicBezTo>
                    <a:cubicBezTo>
                      <a:pt x="445" y="1834"/>
                      <a:pt x="447" y="1834"/>
                      <a:pt x="447" y="1834"/>
                    </a:cubicBezTo>
                    <a:cubicBezTo>
                      <a:pt x="447" y="1834"/>
                      <a:pt x="450" y="1834"/>
                      <a:pt x="450" y="1834"/>
                    </a:cubicBezTo>
                    <a:cubicBezTo>
                      <a:pt x="450" y="1834"/>
                      <a:pt x="452" y="1834"/>
                      <a:pt x="452" y="1834"/>
                    </a:cubicBezTo>
                    <a:cubicBezTo>
                      <a:pt x="452" y="1834"/>
                      <a:pt x="455" y="1834"/>
                      <a:pt x="455" y="1834"/>
                    </a:cubicBezTo>
                    <a:cubicBezTo>
                      <a:pt x="455" y="1834"/>
                      <a:pt x="458" y="1834"/>
                      <a:pt x="458" y="1834"/>
                    </a:cubicBezTo>
                    <a:cubicBezTo>
                      <a:pt x="458" y="1834"/>
                      <a:pt x="459" y="1834"/>
                      <a:pt x="459" y="1834"/>
                    </a:cubicBezTo>
                    <a:cubicBezTo>
                      <a:pt x="459" y="1834"/>
                      <a:pt x="467" y="1834"/>
                      <a:pt x="467" y="1834"/>
                    </a:cubicBezTo>
                    <a:cubicBezTo>
                      <a:pt x="467" y="1834"/>
                      <a:pt x="468" y="1834"/>
                      <a:pt x="468" y="1834"/>
                    </a:cubicBezTo>
                    <a:cubicBezTo>
                      <a:pt x="468" y="1834"/>
                      <a:pt x="469" y="1834"/>
                      <a:pt x="469" y="1834"/>
                    </a:cubicBezTo>
                    <a:cubicBezTo>
                      <a:pt x="469" y="1834"/>
                      <a:pt x="474" y="1834"/>
                      <a:pt x="474" y="1834"/>
                    </a:cubicBezTo>
                    <a:cubicBezTo>
                      <a:pt x="474" y="1834"/>
                      <a:pt x="475" y="1834"/>
                      <a:pt x="475" y="1834"/>
                    </a:cubicBezTo>
                    <a:cubicBezTo>
                      <a:pt x="475" y="1834"/>
                      <a:pt x="480" y="1834"/>
                      <a:pt x="480" y="1834"/>
                    </a:cubicBezTo>
                    <a:cubicBezTo>
                      <a:pt x="480" y="1834"/>
                      <a:pt x="480" y="1834"/>
                      <a:pt x="480" y="1834"/>
                    </a:cubicBezTo>
                    <a:cubicBezTo>
                      <a:pt x="480" y="1834"/>
                      <a:pt x="484" y="1834"/>
                      <a:pt x="484" y="1834"/>
                    </a:cubicBezTo>
                    <a:cubicBezTo>
                      <a:pt x="484" y="1834"/>
                      <a:pt x="487" y="1834"/>
                      <a:pt x="487" y="1834"/>
                    </a:cubicBezTo>
                    <a:cubicBezTo>
                      <a:pt x="487" y="1834"/>
                      <a:pt x="491" y="1834"/>
                      <a:pt x="491" y="1834"/>
                    </a:cubicBezTo>
                    <a:cubicBezTo>
                      <a:pt x="491" y="1834"/>
                      <a:pt x="496" y="1834"/>
                      <a:pt x="496" y="1834"/>
                    </a:cubicBezTo>
                    <a:cubicBezTo>
                      <a:pt x="496" y="1834"/>
                      <a:pt x="497" y="1834"/>
                      <a:pt x="497" y="1834"/>
                    </a:cubicBezTo>
                    <a:cubicBezTo>
                      <a:pt x="497" y="1834"/>
                      <a:pt x="500" y="1834"/>
                      <a:pt x="500" y="1834"/>
                    </a:cubicBezTo>
                    <a:cubicBezTo>
                      <a:pt x="500" y="1834"/>
                      <a:pt x="503" y="1834"/>
                      <a:pt x="503" y="1834"/>
                    </a:cubicBezTo>
                    <a:cubicBezTo>
                      <a:pt x="503" y="1834"/>
                      <a:pt x="505" y="1834"/>
                      <a:pt x="505" y="1834"/>
                    </a:cubicBezTo>
                    <a:cubicBezTo>
                      <a:pt x="505" y="1834"/>
                      <a:pt x="508" y="1834"/>
                      <a:pt x="508" y="1834"/>
                    </a:cubicBezTo>
                    <a:cubicBezTo>
                      <a:pt x="508" y="1834"/>
                      <a:pt x="509" y="1834"/>
                      <a:pt x="509" y="1834"/>
                    </a:cubicBezTo>
                    <a:cubicBezTo>
                      <a:pt x="509" y="1834"/>
                      <a:pt x="512" y="1834"/>
                      <a:pt x="512" y="1834"/>
                    </a:cubicBezTo>
                    <a:cubicBezTo>
                      <a:pt x="512" y="1834"/>
                      <a:pt x="518" y="1834"/>
                      <a:pt x="518" y="1834"/>
                    </a:cubicBezTo>
                    <a:cubicBezTo>
                      <a:pt x="518" y="1834"/>
                      <a:pt x="519" y="1834"/>
                      <a:pt x="519" y="1834"/>
                    </a:cubicBezTo>
                    <a:cubicBezTo>
                      <a:pt x="519" y="1834"/>
                      <a:pt x="521" y="1834"/>
                      <a:pt x="521" y="1834"/>
                    </a:cubicBezTo>
                    <a:cubicBezTo>
                      <a:pt x="521" y="1834"/>
                      <a:pt x="525" y="1834"/>
                      <a:pt x="525" y="1834"/>
                    </a:cubicBezTo>
                    <a:cubicBezTo>
                      <a:pt x="525" y="1834"/>
                      <a:pt x="528" y="1834"/>
                      <a:pt x="528" y="1834"/>
                    </a:cubicBezTo>
                    <a:cubicBezTo>
                      <a:pt x="528" y="1834"/>
                      <a:pt x="529" y="1834"/>
                      <a:pt x="529" y="1834"/>
                    </a:cubicBezTo>
                    <a:cubicBezTo>
                      <a:pt x="529" y="1834"/>
                      <a:pt x="532" y="1834"/>
                      <a:pt x="532" y="1834"/>
                    </a:cubicBezTo>
                    <a:cubicBezTo>
                      <a:pt x="532" y="1834"/>
                      <a:pt x="533" y="1834"/>
                      <a:pt x="533" y="1834"/>
                    </a:cubicBezTo>
                    <a:cubicBezTo>
                      <a:pt x="533" y="1834"/>
                      <a:pt x="538" y="1834"/>
                      <a:pt x="538" y="1834"/>
                    </a:cubicBezTo>
                    <a:cubicBezTo>
                      <a:pt x="538" y="1834"/>
                      <a:pt x="542" y="1834"/>
                      <a:pt x="542" y="1834"/>
                    </a:cubicBezTo>
                    <a:cubicBezTo>
                      <a:pt x="542" y="1834"/>
                      <a:pt x="543" y="1834"/>
                      <a:pt x="543" y="1834"/>
                    </a:cubicBezTo>
                    <a:cubicBezTo>
                      <a:pt x="543" y="1834"/>
                      <a:pt x="543" y="1834"/>
                      <a:pt x="543" y="1834"/>
                    </a:cubicBezTo>
                    <a:cubicBezTo>
                      <a:pt x="543" y="1834"/>
                      <a:pt x="549" y="1834"/>
                      <a:pt x="549" y="1834"/>
                    </a:cubicBezTo>
                    <a:cubicBezTo>
                      <a:pt x="549" y="1834"/>
                      <a:pt x="552" y="1834"/>
                      <a:pt x="552" y="1834"/>
                    </a:cubicBezTo>
                    <a:cubicBezTo>
                      <a:pt x="552" y="1834"/>
                      <a:pt x="556" y="1834"/>
                      <a:pt x="556" y="1834"/>
                    </a:cubicBezTo>
                    <a:cubicBezTo>
                      <a:pt x="556" y="1834"/>
                      <a:pt x="557" y="1834"/>
                      <a:pt x="557" y="1834"/>
                    </a:cubicBezTo>
                    <a:cubicBezTo>
                      <a:pt x="557" y="1834"/>
                      <a:pt x="563" y="1834"/>
                      <a:pt x="563" y="1834"/>
                    </a:cubicBezTo>
                    <a:cubicBezTo>
                      <a:pt x="563" y="1834"/>
                      <a:pt x="565" y="1834"/>
                      <a:pt x="565" y="1834"/>
                    </a:cubicBezTo>
                    <a:cubicBezTo>
                      <a:pt x="565" y="1834"/>
                      <a:pt x="569" y="1834"/>
                      <a:pt x="569" y="1834"/>
                    </a:cubicBezTo>
                    <a:cubicBezTo>
                      <a:pt x="569" y="1834"/>
                      <a:pt x="571" y="1834"/>
                      <a:pt x="571" y="1834"/>
                    </a:cubicBezTo>
                    <a:cubicBezTo>
                      <a:pt x="571" y="1834"/>
                      <a:pt x="573" y="1834"/>
                      <a:pt x="573" y="1834"/>
                    </a:cubicBezTo>
                    <a:cubicBezTo>
                      <a:pt x="573" y="1834"/>
                      <a:pt x="574" y="1834"/>
                      <a:pt x="574" y="1834"/>
                    </a:cubicBezTo>
                    <a:cubicBezTo>
                      <a:pt x="574" y="1834"/>
                      <a:pt x="577" y="1833"/>
                      <a:pt x="577" y="1833"/>
                    </a:cubicBezTo>
                    <a:cubicBezTo>
                      <a:pt x="577" y="1833"/>
                      <a:pt x="582" y="1834"/>
                      <a:pt x="582" y="1834"/>
                    </a:cubicBezTo>
                    <a:cubicBezTo>
                      <a:pt x="582" y="1834"/>
                      <a:pt x="582" y="1834"/>
                      <a:pt x="582" y="1834"/>
                    </a:cubicBezTo>
                    <a:cubicBezTo>
                      <a:pt x="582" y="1834"/>
                      <a:pt x="587" y="1833"/>
                      <a:pt x="587" y="1833"/>
                    </a:cubicBezTo>
                    <a:cubicBezTo>
                      <a:pt x="587" y="1833"/>
                      <a:pt x="589" y="1833"/>
                      <a:pt x="589" y="1833"/>
                    </a:cubicBezTo>
                    <a:cubicBezTo>
                      <a:pt x="589" y="1833"/>
                      <a:pt x="593" y="1834"/>
                      <a:pt x="593" y="1834"/>
                    </a:cubicBezTo>
                    <a:cubicBezTo>
                      <a:pt x="593" y="1834"/>
                      <a:pt x="594" y="1834"/>
                      <a:pt x="594" y="1834"/>
                    </a:cubicBezTo>
                    <a:cubicBezTo>
                      <a:pt x="594" y="1834"/>
                      <a:pt x="597" y="1833"/>
                      <a:pt x="597" y="1833"/>
                    </a:cubicBezTo>
                    <a:cubicBezTo>
                      <a:pt x="597" y="1833"/>
                      <a:pt x="601" y="1833"/>
                      <a:pt x="601" y="1833"/>
                    </a:cubicBezTo>
                    <a:cubicBezTo>
                      <a:pt x="601" y="1833"/>
                      <a:pt x="602" y="1834"/>
                      <a:pt x="602" y="1834"/>
                    </a:cubicBezTo>
                    <a:cubicBezTo>
                      <a:pt x="602" y="1834"/>
                      <a:pt x="605" y="1833"/>
                      <a:pt x="605" y="1833"/>
                    </a:cubicBezTo>
                    <a:cubicBezTo>
                      <a:pt x="605" y="1833"/>
                      <a:pt x="608" y="1834"/>
                      <a:pt x="608" y="1834"/>
                    </a:cubicBezTo>
                    <a:cubicBezTo>
                      <a:pt x="608" y="1834"/>
                      <a:pt x="612" y="1834"/>
                      <a:pt x="612" y="1834"/>
                    </a:cubicBezTo>
                    <a:cubicBezTo>
                      <a:pt x="612" y="1834"/>
                      <a:pt x="615" y="1833"/>
                      <a:pt x="615" y="1833"/>
                    </a:cubicBezTo>
                    <a:cubicBezTo>
                      <a:pt x="615" y="1833"/>
                      <a:pt x="619" y="1834"/>
                      <a:pt x="619" y="1834"/>
                    </a:cubicBezTo>
                    <a:cubicBezTo>
                      <a:pt x="619" y="1834"/>
                      <a:pt x="621" y="1834"/>
                      <a:pt x="621" y="1834"/>
                    </a:cubicBezTo>
                    <a:cubicBezTo>
                      <a:pt x="621" y="1834"/>
                      <a:pt x="622" y="1834"/>
                      <a:pt x="622" y="1834"/>
                    </a:cubicBezTo>
                    <a:cubicBezTo>
                      <a:pt x="622" y="1834"/>
                      <a:pt x="623" y="1833"/>
                      <a:pt x="623" y="1833"/>
                    </a:cubicBezTo>
                    <a:cubicBezTo>
                      <a:pt x="623" y="1833"/>
                      <a:pt x="629" y="1834"/>
                      <a:pt x="629" y="1834"/>
                    </a:cubicBezTo>
                    <a:cubicBezTo>
                      <a:pt x="629" y="1834"/>
                      <a:pt x="630" y="1834"/>
                      <a:pt x="630" y="1834"/>
                    </a:cubicBezTo>
                    <a:cubicBezTo>
                      <a:pt x="630" y="1834"/>
                      <a:pt x="634" y="1834"/>
                      <a:pt x="634" y="1834"/>
                    </a:cubicBezTo>
                    <a:cubicBezTo>
                      <a:pt x="634" y="1834"/>
                      <a:pt x="638" y="1834"/>
                      <a:pt x="638" y="1834"/>
                    </a:cubicBezTo>
                    <a:cubicBezTo>
                      <a:pt x="638" y="1834"/>
                      <a:pt x="640" y="1834"/>
                      <a:pt x="640" y="1834"/>
                    </a:cubicBezTo>
                    <a:cubicBezTo>
                      <a:pt x="640" y="1834"/>
                      <a:pt x="644" y="1834"/>
                      <a:pt x="644" y="1834"/>
                    </a:cubicBezTo>
                    <a:cubicBezTo>
                      <a:pt x="644" y="1834"/>
                      <a:pt x="645" y="1834"/>
                      <a:pt x="645" y="1834"/>
                    </a:cubicBezTo>
                    <a:cubicBezTo>
                      <a:pt x="645" y="1834"/>
                      <a:pt x="650" y="1834"/>
                      <a:pt x="650" y="1834"/>
                    </a:cubicBezTo>
                    <a:cubicBezTo>
                      <a:pt x="650" y="1834"/>
                      <a:pt x="651" y="1834"/>
                      <a:pt x="651" y="1834"/>
                    </a:cubicBezTo>
                    <a:cubicBezTo>
                      <a:pt x="651" y="1834"/>
                      <a:pt x="655" y="1833"/>
                      <a:pt x="655" y="1833"/>
                    </a:cubicBezTo>
                    <a:cubicBezTo>
                      <a:pt x="655" y="1833"/>
                      <a:pt x="656" y="1833"/>
                      <a:pt x="656" y="1833"/>
                    </a:cubicBezTo>
                    <a:cubicBezTo>
                      <a:pt x="656" y="1833"/>
                      <a:pt x="661" y="1834"/>
                      <a:pt x="661" y="1834"/>
                    </a:cubicBezTo>
                    <a:cubicBezTo>
                      <a:pt x="661" y="1834"/>
                      <a:pt x="663" y="1833"/>
                      <a:pt x="663" y="1833"/>
                    </a:cubicBezTo>
                    <a:cubicBezTo>
                      <a:pt x="663" y="1833"/>
                      <a:pt x="665" y="1834"/>
                      <a:pt x="665" y="1834"/>
                    </a:cubicBezTo>
                    <a:cubicBezTo>
                      <a:pt x="665" y="1834"/>
                      <a:pt x="668" y="1833"/>
                      <a:pt x="668" y="1833"/>
                    </a:cubicBezTo>
                    <a:cubicBezTo>
                      <a:pt x="668" y="1833"/>
                      <a:pt x="673" y="1833"/>
                      <a:pt x="673" y="1833"/>
                    </a:cubicBezTo>
                    <a:cubicBezTo>
                      <a:pt x="673" y="1833"/>
                      <a:pt x="674" y="1833"/>
                      <a:pt x="674" y="1833"/>
                    </a:cubicBezTo>
                    <a:cubicBezTo>
                      <a:pt x="674" y="1833"/>
                      <a:pt x="677" y="1833"/>
                      <a:pt x="677" y="1833"/>
                    </a:cubicBezTo>
                    <a:cubicBezTo>
                      <a:pt x="677" y="1833"/>
                      <a:pt x="681" y="1833"/>
                      <a:pt x="681" y="1833"/>
                    </a:cubicBezTo>
                    <a:cubicBezTo>
                      <a:pt x="681" y="1833"/>
                      <a:pt x="683" y="1833"/>
                      <a:pt x="683" y="1833"/>
                    </a:cubicBezTo>
                    <a:cubicBezTo>
                      <a:pt x="683" y="1833"/>
                      <a:pt x="684" y="1833"/>
                      <a:pt x="684" y="1833"/>
                    </a:cubicBezTo>
                    <a:cubicBezTo>
                      <a:pt x="684" y="1833"/>
                      <a:pt x="689" y="1833"/>
                      <a:pt x="689" y="1833"/>
                    </a:cubicBezTo>
                    <a:cubicBezTo>
                      <a:pt x="689" y="1833"/>
                      <a:pt x="691" y="1833"/>
                      <a:pt x="691" y="1833"/>
                    </a:cubicBezTo>
                    <a:cubicBezTo>
                      <a:pt x="691" y="1833"/>
                      <a:pt x="691" y="1833"/>
                      <a:pt x="691" y="1833"/>
                    </a:cubicBezTo>
                    <a:cubicBezTo>
                      <a:pt x="691" y="1833"/>
                      <a:pt x="696" y="1833"/>
                      <a:pt x="696" y="1833"/>
                    </a:cubicBezTo>
                    <a:cubicBezTo>
                      <a:pt x="696" y="1833"/>
                      <a:pt x="700" y="1832"/>
                      <a:pt x="700" y="1832"/>
                    </a:cubicBezTo>
                    <a:cubicBezTo>
                      <a:pt x="700" y="1832"/>
                      <a:pt x="704" y="1832"/>
                      <a:pt x="704" y="1832"/>
                    </a:cubicBezTo>
                    <a:cubicBezTo>
                      <a:pt x="704" y="1832"/>
                      <a:pt x="705" y="1833"/>
                      <a:pt x="705" y="1833"/>
                    </a:cubicBezTo>
                    <a:cubicBezTo>
                      <a:pt x="705" y="1833"/>
                      <a:pt x="708" y="1833"/>
                      <a:pt x="708" y="1833"/>
                    </a:cubicBezTo>
                    <a:cubicBezTo>
                      <a:pt x="708" y="1833"/>
                      <a:pt x="710" y="1832"/>
                      <a:pt x="710" y="1832"/>
                    </a:cubicBezTo>
                    <a:cubicBezTo>
                      <a:pt x="710" y="1832"/>
                      <a:pt x="717" y="1832"/>
                      <a:pt x="717" y="1832"/>
                    </a:cubicBezTo>
                    <a:cubicBezTo>
                      <a:pt x="717" y="1832"/>
                      <a:pt x="718" y="1832"/>
                      <a:pt x="718" y="1832"/>
                    </a:cubicBezTo>
                    <a:cubicBezTo>
                      <a:pt x="718" y="1832"/>
                      <a:pt x="718" y="1832"/>
                      <a:pt x="718" y="1832"/>
                    </a:cubicBezTo>
                    <a:cubicBezTo>
                      <a:pt x="718" y="1832"/>
                      <a:pt x="722" y="1832"/>
                      <a:pt x="722" y="1832"/>
                    </a:cubicBezTo>
                    <a:cubicBezTo>
                      <a:pt x="722" y="1832"/>
                      <a:pt x="724" y="1832"/>
                      <a:pt x="724" y="1832"/>
                    </a:cubicBezTo>
                    <a:cubicBezTo>
                      <a:pt x="724" y="1832"/>
                      <a:pt x="728" y="1832"/>
                      <a:pt x="728" y="1832"/>
                    </a:cubicBezTo>
                    <a:cubicBezTo>
                      <a:pt x="728" y="1832"/>
                      <a:pt x="731" y="1832"/>
                      <a:pt x="731" y="1832"/>
                    </a:cubicBezTo>
                    <a:cubicBezTo>
                      <a:pt x="731" y="1832"/>
                      <a:pt x="733" y="1832"/>
                      <a:pt x="733" y="1832"/>
                    </a:cubicBezTo>
                    <a:cubicBezTo>
                      <a:pt x="733" y="1832"/>
                      <a:pt x="736" y="1832"/>
                      <a:pt x="736" y="1832"/>
                    </a:cubicBezTo>
                    <a:cubicBezTo>
                      <a:pt x="736" y="1832"/>
                      <a:pt x="740" y="1832"/>
                      <a:pt x="740" y="1832"/>
                    </a:cubicBezTo>
                    <a:cubicBezTo>
                      <a:pt x="740" y="1832"/>
                      <a:pt x="743" y="1832"/>
                      <a:pt x="743" y="1832"/>
                    </a:cubicBezTo>
                    <a:cubicBezTo>
                      <a:pt x="743" y="1832"/>
                      <a:pt x="745" y="1831"/>
                      <a:pt x="745" y="1831"/>
                    </a:cubicBezTo>
                    <a:cubicBezTo>
                      <a:pt x="745" y="1831"/>
                      <a:pt x="748" y="1832"/>
                      <a:pt x="748" y="1832"/>
                    </a:cubicBezTo>
                    <a:cubicBezTo>
                      <a:pt x="748" y="1832"/>
                      <a:pt x="750" y="1831"/>
                      <a:pt x="750" y="1831"/>
                    </a:cubicBezTo>
                    <a:cubicBezTo>
                      <a:pt x="750" y="1831"/>
                      <a:pt x="752" y="1831"/>
                      <a:pt x="752" y="1831"/>
                    </a:cubicBezTo>
                    <a:cubicBezTo>
                      <a:pt x="752" y="1831"/>
                      <a:pt x="757" y="1831"/>
                      <a:pt x="757" y="1831"/>
                    </a:cubicBezTo>
                    <a:cubicBezTo>
                      <a:pt x="757" y="1831"/>
                      <a:pt x="757" y="1831"/>
                      <a:pt x="757" y="1831"/>
                    </a:cubicBezTo>
                    <a:cubicBezTo>
                      <a:pt x="757" y="1831"/>
                      <a:pt x="763" y="1831"/>
                      <a:pt x="763" y="1831"/>
                    </a:cubicBezTo>
                    <a:cubicBezTo>
                      <a:pt x="763" y="1831"/>
                      <a:pt x="763" y="1831"/>
                      <a:pt x="763" y="1831"/>
                    </a:cubicBezTo>
                    <a:cubicBezTo>
                      <a:pt x="763" y="1831"/>
                      <a:pt x="766" y="1830"/>
                      <a:pt x="766" y="1830"/>
                    </a:cubicBezTo>
                    <a:cubicBezTo>
                      <a:pt x="766" y="1830"/>
                      <a:pt x="769" y="1830"/>
                      <a:pt x="769" y="1830"/>
                    </a:cubicBezTo>
                    <a:cubicBezTo>
                      <a:pt x="769" y="1830"/>
                      <a:pt x="774" y="1830"/>
                      <a:pt x="774" y="1830"/>
                    </a:cubicBezTo>
                    <a:cubicBezTo>
                      <a:pt x="774" y="1830"/>
                      <a:pt x="775" y="1830"/>
                      <a:pt x="775" y="1830"/>
                    </a:cubicBezTo>
                    <a:cubicBezTo>
                      <a:pt x="775" y="1830"/>
                      <a:pt x="780" y="1829"/>
                      <a:pt x="780" y="1829"/>
                    </a:cubicBezTo>
                    <a:cubicBezTo>
                      <a:pt x="780" y="1829"/>
                      <a:pt x="781" y="1829"/>
                      <a:pt x="781" y="1829"/>
                    </a:cubicBezTo>
                    <a:cubicBezTo>
                      <a:pt x="781" y="1829"/>
                      <a:pt x="785" y="1828"/>
                      <a:pt x="785" y="1828"/>
                    </a:cubicBezTo>
                    <a:cubicBezTo>
                      <a:pt x="785" y="1828"/>
                      <a:pt x="786" y="1829"/>
                      <a:pt x="786" y="1829"/>
                    </a:cubicBezTo>
                    <a:cubicBezTo>
                      <a:pt x="786" y="1829"/>
                      <a:pt x="791" y="1827"/>
                      <a:pt x="791" y="1827"/>
                    </a:cubicBezTo>
                    <a:cubicBezTo>
                      <a:pt x="791" y="1827"/>
                      <a:pt x="792" y="1827"/>
                      <a:pt x="792" y="1827"/>
                    </a:cubicBezTo>
                    <a:cubicBezTo>
                      <a:pt x="792" y="1827"/>
                      <a:pt x="794" y="1826"/>
                      <a:pt x="794" y="1826"/>
                    </a:cubicBezTo>
                    <a:cubicBezTo>
                      <a:pt x="794" y="1826"/>
                      <a:pt x="797" y="1826"/>
                      <a:pt x="797" y="1826"/>
                    </a:cubicBezTo>
                    <a:cubicBezTo>
                      <a:pt x="797" y="1826"/>
                      <a:pt x="803" y="1823"/>
                      <a:pt x="803" y="1823"/>
                    </a:cubicBezTo>
                    <a:cubicBezTo>
                      <a:pt x="803" y="1823"/>
                      <a:pt x="803" y="1823"/>
                      <a:pt x="803" y="1823"/>
                    </a:cubicBezTo>
                    <a:cubicBezTo>
                      <a:pt x="803" y="1823"/>
                      <a:pt x="808" y="1798"/>
                      <a:pt x="808" y="1798"/>
                    </a:cubicBezTo>
                    <a:cubicBezTo>
                      <a:pt x="808" y="1798"/>
                      <a:pt x="810" y="1779"/>
                      <a:pt x="810" y="1779"/>
                    </a:cubicBezTo>
                    <a:cubicBezTo>
                      <a:pt x="810" y="1779"/>
                      <a:pt x="813" y="1799"/>
                      <a:pt x="813" y="1799"/>
                    </a:cubicBezTo>
                    <a:cubicBezTo>
                      <a:pt x="813" y="1799"/>
                      <a:pt x="816" y="1794"/>
                      <a:pt x="816" y="1794"/>
                    </a:cubicBezTo>
                    <a:cubicBezTo>
                      <a:pt x="816" y="1794"/>
                      <a:pt x="819" y="1800"/>
                      <a:pt x="819" y="1800"/>
                    </a:cubicBezTo>
                    <a:cubicBezTo>
                      <a:pt x="819" y="1800"/>
                      <a:pt x="820" y="1801"/>
                      <a:pt x="820" y="1801"/>
                    </a:cubicBezTo>
                    <a:cubicBezTo>
                      <a:pt x="820" y="1801"/>
                      <a:pt x="825" y="1784"/>
                      <a:pt x="825" y="1784"/>
                    </a:cubicBezTo>
                    <a:cubicBezTo>
                      <a:pt x="825" y="1784"/>
                      <a:pt x="825" y="1783"/>
                      <a:pt x="825" y="1783"/>
                    </a:cubicBezTo>
                    <a:cubicBezTo>
                      <a:pt x="825" y="1783"/>
                      <a:pt x="830" y="1762"/>
                      <a:pt x="830" y="1762"/>
                    </a:cubicBezTo>
                    <a:cubicBezTo>
                      <a:pt x="830" y="1762"/>
                      <a:pt x="831" y="1763"/>
                      <a:pt x="831" y="1763"/>
                    </a:cubicBezTo>
                    <a:cubicBezTo>
                      <a:pt x="831" y="1763"/>
                      <a:pt x="835" y="1773"/>
                      <a:pt x="835" y="1773"/>
                    </a:cubicBezTo>
                    <a:cubicBezTo>
                      <a:pt x="835" y="1773"/>
                      <a:pt x="837" y="1772"/>
                      <a:pt x="837" y="1772"/>
                    </a:cubicBezTo>
                    <a:cubicBezTo>
                      <a:pt x="837" y="1772"/>
                      <a:pt x="842" y="1769"/>
                      <a:pt x="842" y="1769"/>
                    </a:cubicBezTo>
                    <a:cubicBezTo>
                      <a:pt x="842" y="1769"/>
                      <a:pt x="843" y="1768"/>
                      <a:pt x="843" y="1768"/>
                    </a:cubicBezTo>
                    <a:cubicBezTo>
                      <a:pt x="843" y="1768"/>
                      <a:pt x="845" y="1762"/>
                      <a:pt x="845" y="1762"/>
                    </a:cubicBezTo>
                    <a:cubicBezTo>
                      <a:pt x="845" y="1762"/>
                      <a:pt x="848" y="1767"/>
                      <a:pt x="848" y="1767"/>
                    </a:cubicBezTo>
                    <a:cubicBezTo>
                      <a:pt x="848" y="1767"/>
                      <a:pt x="853" y="1793"/>
                      <a:pt x="853" y="1793"/>
                    </a:cubicBezTo>
                    <a:cubicBezTo>
                      <a:pt x="853" y="1793"/>
                      <a:pt x="855" y="1795"/>
                      <a:pt x="855" y="1795"/>
                    </a:cubicBezTo>
                    <a:cubicBezTo>
                      <a:pt x="855" y="1795"/>
                      <a:pt x="859" y="1787"/>
                      <a:pt x="859" y="1787"/>
                    </a:cubicBezTo>
                    <a:cubicBezTo>
                      <a:pt x="859" y="1787"/>
                      <a:pt x="859" y="1787"/>
                      <a:pt x="859" y="1787"/>
                    </a:cubicBezTo>
                    <a:cubicBezTo>
                      <a:pt x="859" y="1787"/>
                      <a:pt x="865" y="1807"/>
                      <a:pt x="865" y="1807"/>
                    </a:cubicBezTo>
                    <a:cubicBezTo>
                      <a:pt x="865" y="1807"/>
                      <a:pt x="865" y="1807"/>
                      <a:pt x="865" y="1807"/>
                    </a:cubicBezTo>
                    <a:cubicBezTo>
                      <a:pt x="865" y="1807"/>
                      <a:pt x="871" y="1815"/>
                      <a:pt x="871" y="1815"/>
                    </a:cubicBezTo>
                    <a:cubicBezTo>
                      <a:pt x="871" y="1815"/>
                      <a:pt x="873" y="1815"/>
                      <a:pt x="873" y="1815"/>
                    </a:cubicBezTo>
                    <a:cubicBezTo>
                      <a:pt x="873" y="1815"/>
                      <a:pt x="876" y="1815"/>
                      <a:pt x="876" y="1815"/>
                    </a:cubicBezTo>
                    <a:cubicBezTo>
                      <a:pt x="876" y="1815"/>
                      <a:pt x="876" y="1815"/>
                      <a:pt x="876" y="1815"/>
                    </a:cubicBezTo>
                    <a:cubicBezTo>
                      <a:pt x="876" y="1815"/>
                      <a:pt x="882" y="1813"/>
                      <a:pt x="882" y="1813"/>
                    </a:cubicBezTo>
                    <a:cubicBezTo>
                      <a:pt x="882" y="1813"/>
                      <a:pt x="882" y="1813"/>
                      <a:pt x="882" y="1813"/>
                    </a:cubicBezTo>
                    <a:cubicBezTo>
                      <a:pt x="882" y="1813"/>
                      <a:pt x="884" y="1813"/>
                      <a:pt x="884" y="1813"/>
                    </a:cubicBezTo>
                    <a:cubicBezTo>
                      <a:pt x="884" y="1813"/>
                      <a:pt x="888" y="1813"/>
                      <a:pt x="888" y="1813"/>
                    </a:cubicBezTo>
                    <a:cubicBezTo>
                      <a:pt x="888" y="1813"/>
                      <a:pt x="893" y="1808"/>
                      <a:pt x="893" y="1808"/>
                    </a:cubicBezTo>
                    <a:cubicBezTo>
                      <a:pt x="893" y="1808"/>
                      <a:pt x="893" y="1808"/>
                      <a:pt x="893" y="1808"/>
                    </a:cubicBezTo>
                    <a:cubicBezTo>
                      <a:pt x="893" y="1808"/>
                      <a:pt x="896" y="1806"/>
                      <a:pt x="896" y="1806"/>
                    </a:cubicBezTo>
                    <a:cubicBezTo>
                      <a:pt x="896" y="1806"/>
                      <a:pt x="900" y="1808"/>
                      <a:pt x="900" y="1808"/>
                    </a:cubicBezTo>
                    <a:cubicBezTo>
                      <a:pt x="900" y="1808"/>
                      <a:pt x="905" y="1804"/>
                      <a:pt x="905" y="1804"/>
                    </a:cubicBezTo>
                    <a:cubicBezTo>
                      <a:pt x="905" y="1804"/>
                      <a:pt x="905" y="1803"/>
                      <a:pt x="905" y="1803"/>
                    </a:cubicBezTo>
                    <a:cubicBezTo>
                      <a:pt x="905" y="1803"/>
                      <a:pt x="908" y="1797"/>
                      <a:pt x="908" y="1797"/>
                    </a:cubicBezTo>
                    <a:cubicBezTo>
                      <a:pt x="908" y="1797"/>
                      <a:pt x="910" y="1799"/>
                      <a:pt x="910" y="1799"/>
                    </a:cubicBezTo>
                    <a:cubicBezTo>
                      <a:pt x="910" y="1799"/>
                      <a:pt x="914" y="1802"/>
                      <a:pt x="914" y="1802"/>
                    </a:cubicBezTo>
                    <a:cubicBezTo>
                      <a:pt x="914" y="1802"/>
                      <a:pt x="916" y="1801"/>
                      <a:pt x="916" y="1801"/>
                    </a:cubicBezTo>
                    <a:cubicBezTo>
                      <a:pt x="916" y="1801"/>
                      <a:pt x="920" y="1788"/>
                      <a:pt x="920" y="1788"/>
                    </a:cubicBezTo>
                    <a:cubicBezTo>
                      <a:pt x="920" y="1788"/>
                      <a:pt x="922" y="1789"/>
                      <a:pt x="922" y="1789"/>
                    </a:cubicBezTo>
                    <a:cubicBezTo>
                      <a:pt x="922" y="1789"/>
                      <a:pt x="926" y="1799"/>
                      <a:pt x="926" y="1799"/>
                    </a:cubicBezTo>
                    <a:cubicBezTo>
                      <a:pt x="926" y="1799"/>
                      <a:pt x="927" y="1799"/>
                      <a:pt x="927" y="1799"/>
                    </a:cubicBezTo>
                    <a:cubicBezTo>
                      <a:pt x="927" y="1799"/>
                      <a:pt x="933" y="1784"/>
                      <a:pt x="933" y="1784"/>
                    </a:cubicBezTo>
                    <a:cubicBezTo>
                      <a:pt x="933" y="1784"/>
                      <a:pt x="933" y="1784"/>
                      <a:pt x="933" y="1784"/>
                    </a:cubicBezTo>
                    <a:cubicBezTo>
                      <a:pt x="933" y="1784"/>
                      <a:pt x="938" y="1800"/>
                      <a:pt x="938" y="1800"/>
                    </a:cubicBezTo>
                    <a:cubicBezTo>
                      <a:pt x="938" y="1800"/>
                      <a:pt x="940" y="1801"/>
                      <a:pt x="940" y="1801"/>
                    </a:cubicBezTo>
                    <a:cubicBezTo>
                      <a:pt x="940" y="1801"/>
                      <a:pt x="944" y="1793"/>
                      <a:pt x="944" y="1793"/>
                    </a:cubicBezTo>
                    <a:cubicBezTo>
                      <a:pt x="944" y="1793"/>
                      <a:pt x="945" y="1791"/>
                      <a:pt x="945" y="1791"/>
                    </a:cubicBezTo>
                    <a:cubicBezTo>
                      <a:pt x="945" y="1791"/>
                      <a:pt x="950" y="1804"/>
                      <a:pt x="950" y="1804"/>
                    </a:cubicBezTo>
                    <a:cubicBezTo>
                      <a:pt x="950" y="1804"/>
                      <a:pt x="952" y="1806"/>
                      <a:pt x="952" y="1806"/>
                    </a:cubicBezTo>
                    <a:cubicBezTo>
                      <a:pt x="952" y="1806"/>
                      <a:pt x="955" y="1802"/>
                      <a:pt x="955" y="1802"/>
                    </a:cubicBezTo>
                    <a:cubicBezTo>
                      <a:pt x="955" y="1802"/>
                      <a:pt x="957" y="1800"/>
                      <a:pt x="957" y="1800"/>
                    </a:cubicBezTo>
                    <a:cubicBezTo>
                      <a:pt x="957" y="1800"/>
                      <a:pt x="961" y="1807"/>
                      <a:pt x="961" y="1807"/>
                    </a:cubicBezTo>
                    <a:cubicBezTo>
                      <a:pt x="961" y="1807"/>
                      <a:pt x="964" y="1808"/>
                      <a:pt x="964" y="1808"/>
                    </a:cubicBezTo>
                    <a:cubicBezTo>
                      <a:pt x="964" y="1808"/>
                      <a:pt x="967" y="1806"/>
                      <a:pt x="967" y="1806"/>
                    </a:cubicBezTo>
                    <a:cubicBezTo>
                      <a:pt x="967" y="1806"/>
                      <a:pt x="967" y="1806"/>
                      <a:pt x="967" y="1806"/>
                    </a:cubicBezTo>
                    <a:cubicBezTo>
                      <a:pt x="967" y="1806"/>
                      <a:pt x="971" y="1802"/>
                      <a:pt x="971" y="1802"/>
                    </a:cubicBezTo>
                    <a:cubicBezTo>
                      <a:pt x="971" y="1802"/>
                      <a:pt x="972" y="1803"/>
                      <a:pt x="972" y="1803"/>
                    </a:cubicBezTo>
                    <a:cubicBezTo>
                      <a:pt x="972" y="1803"/>
                      <a:pt x="976" y="1805"/>
                      <a:pt x="976" y="1805"/>
                    </a:cubicBezTo>
                    <a:cubicBezTo>
                      <a:pt x="976" y="1805"/>
                      <a:pt x="978" y="1804"/>
                      <a:pt x="978" y="1804"/>
                    </a:cubicBezTo>
                    <a:cubicBezTo>
                      <a:pt x="978" y="1804"/>
                      <a:pt x="984" y="1800"/>
                      <a:pt x="984" y="1800"/>
                    </a:cubicBezTo>
                    <a:cubicBezTo>
                      <a:pt x="984" y="1800"/>
                      <a:pt x="984" y="1800"/>
                      <a:pt x="984" y="1800"/>
                    </a:cubicBezTo>
                    <a:cubicBezTo>
                      <a:pt x="984" y="1800"/>
                      <a:pt x="987" y="1797"/>
                      <a:pt x="987" y="1797"/>
                    </a:cubicBezTo>
                    <a:cubicBezTo>
                      <a:pt x="987" y="1797"/>
                      <a:pt x="990" y="1799"/>
                      <a:pt x="990" y="1799"/>
                    </a:cubicBezTo>
                    <a:cubicBezTo>
                      <a:pt x="990" y="1799"/>
                      <a:pt x="993" y="1800"/>
                      <a:pt x="993" y="1800"/>
                    </a:cubicBezTo>
                    <a:cubicBezTo>
                      <a:pt x="993" y="1800"/>
                      <a:pt x="995" y="1799"/>
                      <a:pt x="995" y="1799"/>
                    </a:cubicBezTo>
                    <a:cubicBezTo>
                      <a:pt x="995" y="1799"/>
                      <a:pt x="1000" y="1796"/>
                      <a:pt x="1000" y="1796"/>
                    </a:cubicBezTo>
                    <a:cubicBezTo>
                      <a:pt x="1000" y="1796"/>
                      <a:pt x="1002" y="1795"/>
                      <a:pt x="1002" y="1795"/>
                    </a:cubicBezTo>
                    <a:cubicBezTo>
                      <a:pt x="1002" y="1795"/>
                      <a:pt x="1006" y="1798"/>
                      <a:pt x="1006" y="1798"/>
                    </a:cubicBezTo>
                    <a:cubicBezTo>
                      <a:pt x="1006" y="1798"/>
                      <a:pt x="1006" y="1798"/>
                      <a:pt x="1006" y="1798"/>
                    </a:cubicBezTo>
                    <a:cubicBezTo>
                      <a:pt x="1006" y="1798"/>
                      <a:pt x="1011" y="1799"/>
                      <a:pt x="1011" y="1799"/>
                    </a:cubicBezTo>
                    <a:cubicBezTo>
                      <a:pt x="1011" y="1799"/>
                      <a:pt x="1012" y="1798"/>
                      <a:pt x="1012" y="1798"/>
                    </a:cubicBezTo>
                    <a:cubicBezTo>
                      <a:pt x="1012" y="1798"/>
                      <a:pt x="1016" y="1796"/>
                      <a:pt x="1016" y="1796"/>
                    </a:cubicBezTo>
                    <a:cubicBezTo>
                      <a:pt x="1016" y="1796"/>
                      <a:pt x="1018" y="1796"/>
                      <a:pt x="1018" y="1796"/>
                    </a:cubicBezTo>
                    <a:cubicBezTo>
                      <a:pt x="1018" y="1796"/>
                      <a:pt x="1021" y="1797"/>
                      <a:pt x="1021" y="1797"/>
                    </a:cubicBezTo>
                    <a:cubicBezTo>
                      <a:pt x="1021" y="1797"/>
                      <a:pt x="1023" y="1797"/>
                      <a:pt x="1023" y="1797"/>
                    </a:cubicBezTo>
                    <a:cubicBezTo>
                      <a:pt x="1023" y="1797"/>
                      <a:pt x="1029" y="1794"/>
                      <a:pt x="1029" y="1794"/>
                    </a:cubicBezTo>
                    <a:cubicBezTo>
                      <a:pt x="1029" y="1794"/>
                      <a:pt x="1029" y="1794"/>
                      <a:pt x="1029" y="1794"/>
                    </a:cubicBezTo>
                    <a:cubicBezTo>
                      <a:pt x="1029" y="1794"/>
                      <a:pt x="1034" y="1788"/>
                      <a:pt x="1034" y="1788"/>
                    </a:cubicBezTo>
                    <a:cubicBezTo>
                      <a:pt x="1034" y="1788"/>
                      <a:pt x="1035" y="1788"/>
                      <a:pt x="1035" y="1788"/>
                    </a:cubicBezTo>
                    <a:cubicBezTo>
                      <a:pt x="1035" y="1788"/>
                      <a:pt x="1040" y="1775"/>
                      <a:pt x="1040" y="1775"/>
                    </a:cubicBezTo>
                    <a:cubicBezTo>
                      <a:pt x="1040" y="1775"/>
                      <a:pt x="1040" y="1775"/>
                      <a:pt x="1040" y="1775"/>
                    </a:cubicBezTo>
                    <a:cubicBezTo>
                      <a:pt x="1040" y="1775"/>
                      <a:pt x="1046" y="1770"/>
                      <a:pt x="1046" y="1770"/>
                    </a:cubicBezTo>
                    <a:cubicBezTo>
                      <a:pt x="1046" y="1770"/>
                      <a:pt x="1046" y="1770"/>
                      <a:pt x="1046" y="1770"/>
                    </a:cubicBezTo>
                    <a:cubicBezTo>
                      <a:pt x="1046" y="1770"/>
                      <a:pt x="1052" y="1751"/>
                      <a:pt x="1052" y="1751"/>
                    </a:cubicBezTo>
                    <a:cubicBezTo>
                      <a:pt x="1052" y="1751"/>
                      <a:pt x="1052" y="1750"/>
                      <a:pt x="1052" y="1750"/>
                    </a:cubicBezTo>
                    <a:cubicBezTo>
                      <a:pt x="1052" y="1750"/>
                      <a:pt x="1057" y="1721"/>
                      <a:pt x="1057" y="1721"/>
                    </a:cubicBezTo>
                    <a:cubicBezTo>
                      <a:pt x="1057" y="1721"/>
                      <a:pt x="1057" y="1721"/>
                      <a:pt x="1057" y="1721"/>
                    </a:cubicBezTo>
                    <a:cubicBezTo>
                      <a:pt x="1057" y="1721"/>
                      <a:pt x="1063" y="1684"/>
                      <a:pt x="1063" y="1684"/>
                    </a:cubicBezTo>
                    <a:cubicBezTo>
                      <a:pt x="1063" y="1684"/>
                      <a:pt x="1063" y="1682"/>
                      <a:pt x="1063" y="1682"/>
                    </a:cubicBezTo>
                    <a:cubicBezTo>
                      <a:pt x="1063" y="1682"/>
                      <a:pt x="1068" y="1552"/>
                      <a:pt x="1068" y="1552"/>
                    </a:cubicBezTo>
                    <a:cubicBezTo>
                      <a:pt x="1068" y="1552"/>
                      <a:pt x="1069" y="1541"/>
                      <a:pt x="1069" y="1541"/>
                    </a:cubicBezTo>
                    <a:cubicBezTo>
                      <a:pt x="1069" y="1541"/>
                      <a:pt x="1074" y="970"/>
                      <a:pt x="1074" y="970"/>
                    </a:cubicBezTo>
                    <a:cubicBezTo>
                      <a:pt x="1074" y="970"/>
                      <a:pt x="1075" y="945"/>
                      <a:pt x="1075" y="945"/>
                    </a:cubicBezTo>
                    <a:cubicBezTo>
                      <a:pt x="1075" y="945"/>
                      <a:pt x="1078" y="1133"/>
                      <a:pt x="1078" y="1133"/>
                    </a:cubicBezTo>
                    <a:cubicBezTo>
                      <a:pt x="1078" y="1133"/>
                      <a:pt x="1080" y="1079"/>
                      <a:pt x="1080" y="1079"/>
                    </a:cubicBezTo>
                    <a:cubicBezTo>
                      <a:pt x="1080" y="1079"/>
                      <a:pt x="1085" y="254"/>
                      <a:pt x="1085" y="254"/>
                    </a:cubicBezTo>
                    <a:cubicBezTo>
                      <a:pt x="1085" y="254"/>
                      <a:pt x="1086" y="205"/>
                      <a:pt x="1086" y="205"/>
                    </a:cubicBezTo>
                    <a:cubicBezTo>
                      <a:pt x="1086" y="205"/>
                      <a:pt x="1087" y="0"/>
                      <a:pt x="108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6" name="Freeform 175"/>
              <p:cNvSpPr>
                <a:spLocks/>
              </p:cNvSpPr>
              <p:nvPr/>
            </p:nvSpPr>
            <p:spPr bwMode="auto">
              <a:xfrm>
                <a:off x="-1477963" y="2424113"/>
                <a:ext cx="61913" cy="1038225"/>
              </a:xfrm>
              <a:custGeom>
                <a:avLst/>
                <a:gdLst>
                  <a:gd name="T0" fmla="*/ 0 w 103"/>
                  <a:gd name="T1" fmla="*/ 0 h 1756"/>
                  <a:gd name="T2" fmla="*/ 0 w 103"/>
                  <a:gd name="T3" fmla="*/ 0 h 1756"/>
                  <a:gd name="T4" fmla="*/ 2 w 103"/>
                  <a:gd name="T5" fmla="*/ 408 h 1756"/>
                  <a:gd name="T6" fmla="*/ 2 w 103"/>
                  <a:gd name="T7" fmla="*/ 439 h 1756"/>
                  <a:gd name="T8" fmla="*/ 7 w 103"/>
                  <a:gd name="T9" fmla="*/ 960 h 1756"/>
                  <a:gd name="T10" fmla="*/ 8 w 103"/>
                  <a:gd name="T11" fmla="*/ 942 h 1756"/>
                  <a:gd name="T12" fmla="*/ 11 w 103"/>
                  <a:gd name="T13" fmla="*/ 666 h 1756"/>
                  <a:gd name="T14" fmla="*/ 13 w 103"/>
                  <a:gd name="T15" fmla="*/ 987 h 1756"/>
                  <a:gd name="T16" fmla="*/ 19 w 103"/>
                  <a:gd name="T17" fmla="*/ 1549 h 1756"/>
                  <a:gd name="T18" fmla="*/ 19 w 103"/>
                  <a:gd name="T19" fmla="*/ 1557 h 1756"/>
                  <a:gd name="T20" fmla="*/ 25 w 103"/>
                  <a:gd name="T21" fmla="*/ 1657 h 1756"/>
                  <a:gd name="T22" fmla="*/ 25 w 103"/>
                  <a:gd name="T23" fmla="*/ 1659 h 1756"/>
                  <a:gd name="T24" fmla="*/ 30 w 103"/>
                  <a:gd name="T25" fmla="*/ 1688 h 1756"/>
                  <a:gd name="T26" fmla="*/ 31 w 103"/>
                  <a:gd name="T27" fmla="*/ 1689 h 1756"/>
                  <a:gd name="T28" fmla="*/ 36 w 103"/>
                  <a:gd name="T29" fmla="*/ 1719 h 1756"/>
                  <a:gd name="T30" fmla="*/ 36 w 103"/>
                  <a:gd name="T31" fmla="*/ 1720 h 1756"/>
                  <a:gd name="T32" fmla="*/ 41 w 103"/>
                  <a:gd name="T33" fmla="*/ 1731 h 1756"/>
                  <a:gd name="T34" fmla="*/ 44 w 103"/>
                  <a:gd name="T35" fmla="*/ 1729 h 1756"/>
                  <a:gd name="T36" fmla="*/ 47 w 103"/>
                  <a:gd name="T37" fmla="*/ 1741 h 1756"/>
                  <a:gd name="T38" fmla="*/ 47 w 103"/>
                  <a:gd name="T39" fmla="*/ 1742 h 1756"/>
                  <a:gd name="T40" fmla="*/ 53 w 103"/>
                  <a:gd name="T41" fmla="*/ 1755 h 1756"/>
                  <a:gd name="T42" fmla="*/ 53 w 103"/>
                  <a:gd name="T43" fmla="*/ 1755 h 1756"/>
                  <a:gd name="T44" fmla="*/ 58 w 103"/>
                  <a:gd name="T45" fmla="*/ 1756 h 1756"/>
                  <a:gd name="T46" fmla="*/ 61 w 103"/>
                  <a:gd name="T47" fmla="*/ 1756 h 1756"/>
                  <a:gd name="T48" fmla="*/ 64 w 103"/>
                  <a:gd name="T49" fmla="*/ 1754 h 1756"/>
                  <a:gd name="T50" fmla="*/ 65 w 103"/>
                  <a:gd name="T51" fmla="*/ 1754 h 1756"/>
                  <a:gd name="T52" fmla="*/ 70 w 103"/>
                  <a:gd name="T53" fmla="*/ 1747 h 1756"/>
                  <a:gd name="T54" fmla="*/ 70 w 103"/>
                  <a:gd name="T55" fmla="*/ 1746 h 1756"/>
                  <a:gd name="T56" fmla="*/ 75 w 103"/>
                  <a:gd name="T57" fmla="*/ 1727 h 1756"/>
                  <a:gd name="T58" fmla="*/ 76 w 103"/>
                  <a:gd name="T59" fmla="*/ 1726 h 1756"/>
                  <a:gd name="T60" fmla="*/ 81 w 103"/>
                  <a:gd name="T61" fmla="*/ 1695 h 1756"/>
                  <a:gd name="T62" fmla="*/ 81 w 103"/>
                  <a:gd name="T63" fmla="*/ 1693 h 1756"/>
                  <a:gd name="T64" fmla="*/ 87 w 103"/>
                  <a:gd name="T65" fmla="*/ 1582 h 1756"/>
                  <a:gd name="T66" fmla="*/ 87 w 103"/>
                  <a:gd name="T67" fmla="*/ 1571 h 1756"/>
                  <a:gd name="T68" fmla="*/ 92 w 103"/>
                  <a:gd name="T69" fmla="*/ 1125 h 1756"/>
                  <a:gd name="T70" fmla="*/ 93 w 103"/>
                  <a:gd name="T71" fmla="*/ 1173 h 1756"/>
                  <a:gd name="T72" fmla="*/ 96 w 103"/>
                  <a:gd name="T73" fmla="*/ 1370 h 1756"/>
                  <a:gd name="T74" fmla="*/ 98 w 103"/>
                  <a:gd name="T75" fmla="*/ 1305 h 1756"/>
                  <a:gd name="T76" fmla="*/ 103 w 103"/>
                  <a:gd name="T77" fmla="*/ 0 h 1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17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408"/>
                      <a:pt x="2" y="408"/>
                    </a:cubicBezTo>
                    <a:cubicBezTo>
                      <a:pt x="2" y="408"/>
                      <a:pt x="2" y="439"/>
                      <a:pt x="2" y="439"/>
                    </a:cubicBezTo>
                    <a:cubicBezTo>
                      <a:pt x="2" y="439"/>
                      <a:pt x="7" y="960"/>
                      <a:pt x="7" y="960"/>
                    </a:cubicBezTo>
                    <a:cubicBezTo>
                      <a:pt x="7" y="960"/>
                      <a:pt x="8" y="942"/>
                      <a:pt x="8" y="942"/>
                    </a:cubicBezTo>
                    <a:cubicBezTo>
                      <a:pt x="8" y="942"/>
                      <a:pt x="11" y="666"/>
                      <a:pt x="11" y="666"/>
                    </a:cubicBezTo>
                    <a:cubicBezTo>
                      <a:pt x="11" y="666"/>
                      <a:pt x="13" y="987"/>
                      <a:pt x="13" y="987"/>
                    </a:cubicBezTo>
                    <a:cubicBezTo>
                      <a:pt x="13" y="987"/>
                      <a:pt x="19" y="1549"/>
                      <a:pt x="19" y="1549"/>
                    </a:cubicBezTo>
                    <a:cubicBezTo>
                      <a:pt x="19" y="1549"/>
                      <a:pt x="19" y="1557"/>
                      <a:pt x="19" y="1557"/>
                    </a:cubicBezTo>
                    <a:cubicBezTo>
                      <a:pt x="19" y="1557"/>
                      <a:pt x="25" y="1657"/>
                      <a:pt x="25" y="1657"/>
                    </a:cubicBezTo>
                    <a:cubicBezTo>
                      <a:pt x="25" y="1657"/>
                      <a:pt x="25" y="1659"/>
                      <a:pt x="25" y="1659"/>
                    </a:cubicBezTo>
                    <a:cubicBezTo>
                      <a:pt x="25" y="1659"/>
                      <a:pt x="30" y="1688"/>
                      <a:pt x="30" y="1688"/>
                    </a:cubicBezTo>
                    <a:cubicBezTo>
                      <a:pt x="30" y="1688"/>
                      <a:pt x="31" y="1689"/>
                      <a:pt x="31" y="1689"/>
                    </a:cubicBezTo>
                    <a:cubicBezTo>
                      <a:pt x="31" y="1689"/>
                      <a:pt x="36" y="1719"/>
                      <a:pt x="36" y="1719"/>
                    </a:cubicBezTo>
                    <a:cubicBezTo>
                      <a:pt x="36" y="1719"/>
                      <a:pt x="36" y="1720"/>
                      <a:pt x="36" y="1720"/>
                    </a:cubicBezTo>
                    <a:cubicBezTo>
                      <a:pt x="36" y="1720"/>
                      <a:pt x="41" y="1731"/>
                      <a:pt x="41" y="1731"/>
                    </a:cubicBezTo>
                    <a:cubicBezTo>
                      <a:pt x="41" y="1731"/>
                      <a:pt x="44" y="1729"/>
                      <a:pt x="44" y="1729"/>
                    </a:cubicBezTo>
                    <a:cubicBezTo>
                      <a:pt x="44" y="1729"/>
                      <a:pt x="47" y="1741"/>
                      <a:pt x="47" y="1741"/>
                    </a:cubicBezTo>
                    <a:cubicBezTo>
                      <a:pt x="47" y="1741"/>
                      <a:pt x="47" y="1742"/>
                      <a:pt x="47" y="1742"/>
                    </a:cubicBezTo>
                    <a:cubicBezTo>
                      <a:pt x="47" y="1742"/>
                      <a:pt x="53" y="1755"/>
                      <a:pt x="53" y="1755"/>
                    </a:cubicBezTo>
                    <a:cubicBezTo>
                      <a:pt x="53" y="1755"/>
                      <a:pt x="53" y="1755"/>
                      <a:pt x="53" y="1755"/>
                    </a:cubicBezTo>
                    <a:cubicBezTo>
                      <a:pt x="53" y="1755"/>
                      <a:pt x="58" y="1756"/>
                      <a:pt x="58" y="1756"/>
                    </a:cubicBezTo>
                    <a:cubicBezTo>
                      <a:pt x="58" y="1756"/>
                      <a:pt x="61" y="1756"/>
                      <a:pt x="61" y="1756"/>
                    </a:cubicBezTo>
                    <a:cubicBezTo>
                      <a:pt x="61" y="1756"/>
                      <a:pt x="64" y="1754"/>
                      <a:pt x="64" y="1754"/>
                    </a:cubicBezTo>
                    <a:cubicBezTo>
                      <a:pt x="64" y="1754"/>
                      <a:pt x="65" y="1754"/>
                      <a:pt x="65" y="1754"/>
                    </a:cubicBezTo>
                    <a:cubicBezTo>
                      <a:pt x="65" y="1754"/>
                      <a:pt x="70" y="1747"/>
                      <a:pt x="70" y="1747"/>
                    </a:cubicBezTo>
                    <a:cubicBezTo>
                      <a:pt x="70" y="1747"/>
                      <a:pt x="70" y="1746"/>
                      <a:pt x="70" y="1746"/>
                    </a:cubicBezTo>
                    <a:cubicBezTo>
                      <a:pt x="70" y="1746"/>
                      <a:pt x="75" y="1727"/>
                      <a:pt x="75" y="1727"/>
                    </a:cubicBezTo>
                    <a:cubicBezTo>
                      <a:pt x="75" y="1727"/>
                      <a:pt x="76" y="1726"/>
                      <a:pt x="76" y="1726"/>
                    </a:cubicBezTo>
                    <a:cubicBezTo>
                      <a:pt x="76" y="1726"/>
                      <a:pt x="81" y="1695"/>
                      <a:pt x="81" y="1695"/>
                    </a:cubicBezTo>
                    <a:cubicBezTo>
                      <a:pt x="81" y="1695"/>
                      <a:pt x="81" y="1693"/>
                      <a:pt x="81" y="1693"/>
                    </a:cubicBezTo>
                    <a:cubicBezTo>
                      <a:pt x="81" y="1693"/>
                      <a:pt x="87" y="1582"/>
                      <a:pt x="87" y="1582"/>
                    </a:cubicBezTo>
                    <a:cubicBezTo>
                      <a:pt x="87" y="1582"/>
                      <a:pt x="87" y="1571"/>
                      <a:pt x="87" y="1571"/>
                    </a:cubicBezTo>
                    <a:cubicBezTo>
                      <a:pt x="87" y="1571"/>
                      <a:pt x="92" y="1125"/>
                      <a:pt x="92" y="1125"/>
                    </a:cubicBezTo>
                    <a:cubicBezTo>
                      <a:pt x="92" y="1125"/>
                      <a:pt x="93" y="1173"/>
                      <a:pt x="93" y="1173"/>
                    </a:cubicBezTo>
                    <a:cubicBezTo>
                      <a:pt x="93" y="1173"/>
                      <a:pt x="96" y="1370"/>
                      <a:pt x="96" y="1370"/>
                    </a:cubicBezTo>
                    <a:cubicBezTo>
                      <a:pt x="96" y="1370"/>
                      <a:pt x="98" y="1305"/>
                      <a:pt x="98" y="1305"/>
                    </a:cubicBezTo>
                    <a:cubicBezTo>
                      <a:pt x="98" y="1305"/>
                      <a:pt x="103" y="0"/>
                      <a:pt x="10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7" name="Freeform 176"/>
              <p:cNvSpPr>
                <a:spLocks/>
              </p:cNvSpPr>
              <p:nvPr/>
            </p:nvSpPr>
            <p:spPr bwMode="auto">
              <a:xfrm>
                <a:off x="-1414463" y="2424113"/>
                <a:ext cx="4763" cy="442913"/>
              </a:xfrm>
              <a:custGeom>
                <a:avLst/>
                <a:gdLst>
                  <a:gd name="T0" fmla="*/ 0 w 8"/>
                  <a:gd name="T1" fmla="*/ 0 h 748"/>
                  <a:gd name="T2" fmla="*/ 0 w 8"/>
                  <a:gd name="T3" fmla="*/ 0 h 748"/>
                  <a:gd name="T4" fmla="*/ 2 w 8"/>
                  <a:gd name="T5" fmla="*/ 612 h 748"/>
                  <a:gd name="T6" fmla="*/ 4 w 8"/>
                  <a:gd name="T7" fmla="*/ 748 h 748"/>
                  <a:gd name="T8" fmla="*/ 8 w 8"/>
                  <a:gd name="T9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4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12"/>
                      <a:pt x="2" y="612"/>
                    </a:cubicBezTo>
                    <a:cubicBezTo>
                      <a:pt x="2" y="612"/>
                      <a:pt x="4" y="748"/>
                      <a:pt x="4" y="748"/>
                    </a:cubicBezTo>
                    <a:cubicBezTo>
                      <a:pt x="4" y="748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8" name="Freeform 177"/>
              <p:cNvSpPr>
                <a:spLocks/>
              </p:cNvSpPr>
              <p:nvPr/>
            </p:nvSpPr>
            <p:spPr bwMode="auto">
              <a:xfrm>
                <a:off x="-1403350" y="2424113"/>
                <a:ext cx="1588" cy="258763"/>
              </a:xfrm>
              <a:custGeom>
                <a:avLst/>
                <a:gdLst>
                  <a:gd name="T0" fmla="*/ 0 w 3"/>
                  <a:gd name="T1" fmla="*/ 0 h 436"/>
                  <a:gd name="T2" fmla="*/ 0 w 3"/>
                  <a:gd name="T3" fmla="*/ 0 h 436"/>
                  <a:gd name="T4" fmla="*/ 1 w 3"/>
                  <a:gd name="T5" fmla="*/ 436 h 436"/>
                  <a:gd name="T6" fmla="*/ 2 w 3"/>
                  <a:gd name="T7" fmla="*/ 408 h 436"/>
                  <a:gd name="T8" fmla="*/ 3 w 3"/>
                  <a:gd name="T9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3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36"/>
                      <a:pt x="1" y="436"/>
                    </a:cubicBezTo>
                    <a:cubicBezTo>
                      <a:pt x="1" y="436"/>
                      <a:pt x="2" y="408"/>
                      <a:pt x="2" y="408"/>
                    </a:cubicBezTo>
                    <a:cubicBezTo>
                      <a:pt x="2" y="408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19" name="Freeform 178"/>
              <p:cNvSpPr>
                <a:spLocks/>
              </p:cNvSpPr>
              <p:nvPr/>
            </p:nvSpPr>
            <p:spPr bwMode="auto">
              <a:xfrm>
                <a:off x="-1397000" y="2424113"/>
                <a:ext cx="6350" cy="485775"/>
              </a:xfrm>
              <a:custGeom>
                <a:avLst/>
                <a:gdLst>
                  <a:gd name="T0" fmla="*/ 0 w 9"/>
                  <a:gd name="T1" fmla="*/ 0 h 821"/>
                  <a:gd name="T2" fmla="*/ 0 w 9"/>
                  <a:gd name="T3" fmla="*/ 0 h 821"/>
                  <a:gd name="T4" fmla="*/ 1 w 9"/>
                  <a:gd name="T5" fmla="*/ 384 h 821"/>
                  <a:gd name="T6" fmla="*/ 1 w 9"/>
                  <a:gd name="T7" fmla="*/ 449 h 821"/>
                  <a:gd name="T8" fmla="*/ 4 w 9"/>
                  <a:gd name="T9" fmla="*/ 821 h 821"/>
                  <a:gd name="T10" fmla="*/ 7 w 9"/>
                  <a:gd name="T11" fmla="*/ 512 h 821"/>
                  <a:gd name="T12" fmla="*/ 9 w 9"/>
                  <a:gd name="T13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384"/>
                      <a:pt x="1" y="384"/>
                    </a:cubicBezTo>
                    <a:cubicBezTo>
                      <a:pt x="1" y="384"/>
                      <a:pt x="1" y="449"/>
                      <a:pt x="1" y="449"/>
                    </a:cubicBezTo>
                    <a:cubicBezTo>
                      <a:pt x="1" y="449"/>
                      <a:pt x="4" y="821"/>
                      <a:pt x="4" y="821"/>
                    </a:cubicBezTo>
                    <a:cubicBezTo>
                      <a:pt x="4" y="821"/>
                      <a:pt x="7" y="512"/>
                      <a:pt x="7" y="512"/>
                    </a:cubicBezTo>
                    <a:cubicBezTo>
                      <a:pt x="7" y="512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0" name="Freeform 179"/>
              <p:cNvSpPr>
                <a:spLocks/>
              </p:cNvSpPr>
              <p:nvPr/>
            </p:nvSpPr>
            <p:spPr bwMode="auto">
              <a:xfrm>
                <a:off x="-1390650" y="2424113"/>
                <a:ext cx="155575" cy="1069975"/>
              </a:xfrm>
              <a:custGeom>
                <a:avLst/>
                <a:gdLst>
                  <a:gd name="T0" fmla="*/ 0 w 262"/>
                  <a:gd name="T1" fmla="*/ 0 h 1809"/>
                  <a:gd name="T2" fmla="*/ 7 w 262"/>
                  <a:gd name="T3" fmla="*/ 1393 h 1809"/>
                  <a:gd name="T4" fmla="*/ 12 w 262"/>
                  <a:gd name="T5" fmla="*/ 1206 h 1809"/>
                  <a:gd name="T6" fmla="*/ 18 w 262"/>
                  <a:gd name="T7" fmla="*/ 1617 h 1809"/>
                  <a:gd name="T8" fmla="*/ 24 w 262"/>
                  <a:gd name="T9" fmla="*/ 1704 h 1809"/>
                  <a:gd name="T10" fmla="*/ 29 w 262"/>
                  <a:gd name="T11" fmla="*/ 1733 h 1809"/>
                  <a:gd name="T12" fmla="*/ 35 w 262"/>
                  <a:gd name="T13" fmla="*/ 1751 h 1809"/>
                  <a:gd name="T14" fmla="*/ 41 w 262"/>
                  <a:gd name="T15" fmla="*/ 1766 h 1809"/>
                  <a:gd name="T16" fmla="*/ 46 w 262"/>
                  <a:gd name="T17" fmla="*/ 1775 h 1809"/>
                  <a:gd name="T18" fmla="*/ 52 w 262"/>
                  <a:gd name="T19" fmla="*/ 1782 h 1809"/>
                  <a:gd name="T20" fmla="*/ 58 w 262"/>
                  <a:gd name="T21" fmla="*/ 1788 h 1809"/>
                  <a:gd name="T22" fmla="*/ 63 w 262"/>
                  <a:gd name="T23" fmla="*/ 1790 h 1809"/>
                  <a:gd name="T24" fmla="*/ 69 w 262"/>
                  <a:gd name="T25" fmla="*/ 1793 h 1809"/>
                  <a:gd name="T26" fmla="*/ 74 w 262"/>
                  <a:gd name="T27" fmla="*/ 1791 h 1809"/>
                  <a:gd name="T28" fmla="*/ 77 w 262"/>
                  <a:gd name="T29" fmla="*/ 1787 h 1809"/>
                  <a:gd name="T30" fmla="*/ 86 w 262"/>
                  <a:gd name="T31" fmla="*/ 1759 h 1809"/>
                  <a:gd name="T32" fmla="*/ 91 w 262"/>
                  <a:gd name="T33" fmla="*/ 1772 h 1809"/>
                  <a:gd name="T34" fmla="*/ 97 w 262"/>
                  <a:gd name="T35" fmla="*/ 1795 h 1809"/>
                  <a:gd name="T36" fmla="*/ 102 w 262"/>
                  <a:gd name="T37" fmla="*/ 1784 h 1809"/>
                  <a:gd name="T38" fmla="*/ 108 w 262"/>
                  <a:gd name="T39" fmla="*/ 1796 h 1809"/>
                  <a:gd name="T40" fmla="*/ 114 w 262"/>
                  <a:gd name="T41" fmla="*/ 1784 h 1809"/>
                  <a:gd name="T42" fmla="*/ 120 w 262"/>
                  <a:gd name="T43" fmla="*/ 1796 h 1809"/>
                  <a:gd name="T44" fmla="*/ 124 w 262"/>
                  <a:gd name="T45" fmla="*/ 1804 h 1809"/>
                  <a:gd name="T46" fmla="*/ 131 w 262"/>
                  <a:gd name="T47" fmla="*/ 1806 h 1809"/>
                  <a:gd name="T48" fmla="*/ 137 w 262"/>
                  <a:gd name="T49" fmla="*/ 1808 h 1809"/>
                  <a:gd name="T50" fmla="*/ 142 w 262"/>
                  <a:gd name="T51" fmla="*/ 1808 h 1809"/>
                  <a:gd name="T52" fmla="*/ 148 w 262"/>
                  <a:gd name="T53" fmla="*/ 1801 h 1809"/>
                  <a:gd name="T54" fmla="*/ 152 w 262"/>
                  <a:gd name="T55" fmla="*/ 1771 h 1809"/>
                  <a:gd name="T56" fmla="*/ 158 w 262"/>
                  <a:gd name="T57" fmla="*/ 1798 h 1809"/>
                  <a:gd name="T58" fmla="*/ 165 w 262"/>
                  <a:gd name="T59" fmla="*/ 1745 h 1809"/>
                  <a:gd name="T60" fmla="*/ 171 w 262"/>
                  <a:gd name="T61" fmla="*/ 1791 h 1809"/>
                  <a:gd name="T62" fmla="*/ 176 w 262"/>
                  <a:gd name="T63" fmla="*/ 1787 h 1809"/>
                  <a:gd name="T64" fmla="*/ 179 w 262"/>
                  <a:gd name="T65" fmla="*/ 1772 h 1809"/>
                  <a:gd name="T66" fmla="*/ 185 w 262"/>
                  <a:gd name="T67" fmla="*/ 1792 h 1809"/>
                  <a:gd name="T68" fmla="*/ 193 w 262"/>
                  <a:gd name="T69" fmla="*/ 1784 h 1809"/>
                  <a:gd name="T70" fmla="*/ 199 w 262"/>
                  <a:gd name="T71" fmla="*/ 1776 h 1809"/>
                  <a:gd name="T72" fmla="*/ 205 w 262"/>
                  <a:gd name="T73" fmla="*/ 1742 h 1809"/>
                  <a:gd name="T74" fmla="*/ 210 w 262"/>
                  <a:gd name="T75" fmla="*/ 1713 h 1809"/>
                  <a:gd name="T76" fmla="*/ 216 w 262"/>
                  <a:gd name="T77" fmla="*/ 1686 h 1809"/>
                  <a:gd name="T78" fmla="*/ 222 w 262"/>
                  <a:gd name="T79" fmla="*/ 1627 h 1809"/>
                  <a:gd name="T80" fmla="*/ 227 w 262"/>
                  <a:gd name="T81" fmla="*/ 1283 h 1809"/>
                  <a:gd name="T82" fmla="*/ 233 w 262"/>
                  <a:gd name="T83" fmla="*/ 1563 h 1809"/>
                  <a:gd name="T84" fmla="*/ 238 w 262"/>
                  <a:gd name="T85" fmla="*/ 1310 h 1809"/>
                  <a:gd name="T86" fmla="*/ 244 w 262"/>
                  <a:gd name="T87" fmla="*/ 1519 h 1809"/>
                  <a:gd name="T88" fmla="*/ 250 w 262"/>
                  <a:gd name="T89" fmla="*/ 1511 h 1809"/>
                  <a:gd name="T90" fmla="*/ 256 w 262"/>
                  <a:gd name="T91" fmla="*/ 1357 h 1809"/>
                  <a:gd name="T92" fmla="*/ 261 w 262"/>
                  <a:gd name="T93" fmla="*/ 840 h 1809"/>
                  <a:gd name="T94" fmla="*/ 262 w 262"/>
                  <a:gd name="T95" fmla="*/ 0 h 1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2" h="180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18"/>
                      <a:pt x="1" y="518"/>
                    </a:cubicBezTo>
                    <a:cubicBezTo>
                      <a:pt x="1" y="518"/>
                      <a:pt x="7" y="1393"/>
                      <a:pt x="7" y="1393"/>
                    </a:cubicBezTo>
                    <a:cubicBezTo>
                      <a:pt x="7" y="1393"/>
                      <a:pt x="8" y="1416"/>
                      <a:pt x="8" y="1416"/>
                    </a:cubicBezTo>
                    <a:cubicBezTo>
                      <a:pt x="8" y="1416"/>
                      <a:pt x="12" y="1206"/>
                      <a:pt x="12" y="1206"/>
                    </a:cubicBezTo>
                    <a:cubicBezTo>
                      <a:pt x="12" y="1206"/>
                      <a:pt x="12" y="1206"/>
                      <a:pt x="12" y="1206"/>
                    </a:cubicBezTo>
                    <a:cubicBezTo>
                      <a:pt x="12" y="1206"/>
                      <a:pt x="18" y="1617"/>
                      <a:pt x="18" y="1617"/>
                    </a:cubicBezTo>
                    <a:cubicBezTo>
                      <a:pt x="18" y="1617"/>
                      <a:pt x="18" y="1624"/>
                      <a:pt x="18" y="1624"/>
                    </a:cubicBezTo>
                    <a:cubicBezTo>
                      <a:pt x="18" y="1624"/>
                      <a:pt x="24" y="1704"/>
                      <a:pt x="24" y="1704"/>
                    </a:cubicBezTo>
                    <a:cubicBezTo>
                      <a:pt x="24" y="1704"/>
                      <a:pt x="24" y="1706"/>
                      <a:pt x="24" y="1706"/>
                    </a:cubicBezTo>
                    <a:cubicBezTo>
                      <a:pt x="24" y="1706"/>
                      <a:pt x="29" y="1733"/>
                      <a:pt x="29" y="1733"/>
                    </a:cubicBezTo>
                    <a:cubicBezTo>
                      <a:pt x="29" y="1733"/>
                      <a:pt x="30" y="1734"/>
                      <a:pt x="30" y="1734"/>
                    </a:cubicBezTo>
                    <a:cubicBezTo>
                      <a:pt x="30" y="1734"/>
                      <a:pt x="35" y="1751"/>
                      <a:pt x="35" y="1751"/>
                    </a:cubicBezTo>
                    <a:cubicBezTo>
                      <a:pt x="35" y="1751"/>
                      <a:pt x="35" y="1752"/>
                      <a:pt x="35" y="1752"/>
                    </a:cubicBezTo>
                    <a:cubicBezTo>
                      <a:pt x="35" y="1752"/>
                      <a:pt x="41" y="1766"/>
                      <a:pt x="41" y="1766"/>
                    </a:cubicBezTo>
                    <a:cubicBezTo>
                      <a:pt x="41" y="1766"/>
                      <a:pt x="41" y="1766"/>
                      <a:pt x="41" y="1766"/>
                    </a:cubicBezTo>
                    <a:cubicBezTo>
                      <a:pt x="41" y="1766"/>
                      <a:pt x="46" y="1775"/>
                      <a:pt x="46" y="1775"/>
                    </a:cubicBezTo>
                    <a:cubicBezTo>
                      <a:pt x="46" y="1775"/>
                      <a:pt x="46" y="1775"/>
                      <a:pt x="46" y="1775"/>
                    </a:cubicBezTo>
                    <a:cubicBezTo>
                      <a:pt x="46" y="1775"/>
                      <a:pt x="52" y="1782"/>
                      <a:pt x="52" y="1782"/>
                    </a:cubicBezTo>
                    <a:cubicBezTo>
                      <a:pt x="52" y="1782"/>
                      <a:pt x="52" y="1782"/>
                      <a:pt x="52" y="1782"/>
                    </a:cubicBezTo>
                    <a:cubicBezTo>
                      <a:pt x="52" y="1782"/>
                      <a:pt x="58" y="1788"/>
                      <a:pt x="58" y="1788"/>
                    </a:cubicBezTo>
                    <a:cubicBezTo>
                      <a:pt x="58" y="1788"/>
                      <a:pt x="58" y="1788"/>
                      <a:pt x="58" y="1788"/>
                    </a:cubicBezTo>
                    <a:cubicBezTo>
                      <a:pt x="58" y="1788"/>
                      <a:pt x="63" y="1790"/>
                      <a:pt x="63" y="1790"/>
                    </a:cubicBezTo>
                    <a:cubicBezTo>
                      <a:pt x="63" y="1790"/>
                      <a:pt x="64" y="1790"/>
                      <a:pt x="64" y="1790"/>
                    </a:cubicBezTo>
                    <a:cubicBezTo>
                      <a:pt x="64" y="1790"/>
                      <a:pt x="69" y="1793"/>
                      <a:pt x="69" y="1793"/>
                    </a:cubicBezTo>
                    <a:cubicBezTo>
                      <a:pt x="69" y="1793"/>
                      <a:pt x="71" y="1794"/>
                      <a:pt x="71" y="1794"/>
                    </a:cubicBezTo>
                    <a:cubicBezTo>
                      <a:pt x="71" y="1794"/>
                      <a:pt x="74" y="1791"/>
                      <a:pt x="74" y="1791"/>
                    </a:cubicBezTo>
                    <a:cubicBezTo>
                      <a:pt x="74" y="1791"/>
                      <a:pt x="75" y="1791"/>
                      <a:pt x="75" y="1791"/>
                    </a:cubicBezTo>
                    <a:cubicBezTo>
                      <a:pt x="75" y="1791"/>
                      <a:pt x="77" y="1787"/>
                      <a:pt x="77" y="1787"/>
                    </a:cubicBezTo>
                    <a:cubicBezTo>
                      <a:pt x="77" y="1787"/>
                      <a:pt x="81" y="1788"/>
                      <a:pt x="81" y="1788"/>
                    </a:cubicBezTo>
                    <a:cubicBezTo>
                      <a:pt x="81" y="1788"/>
                      <a:pt x="86" y="1759"/>
                      <a:pt x="86" y="1759"/>
                    </a:cubicBezTo>
                    <a:cubicBezTo>
                      <a:pt x="86" y="1759"/>
                      <a:pt x="88" y="1744"/>
                      <a:pt x="88" y="1744"/>
                    </a:cubicBezTo>
                    <a:cubicBezTo>
                      <a:pt x="88" y="1744"/>
                      <a:pt x="91" y="1772"/>
                      <a:pt x="91" y="1772"/>
                    </a:cubicBezTo>
                    <a:cubicBezTo>
                      <a:pt x="91" y="1772"/>
                      <a:pt x="92" y="1773"/>
                      <a:pt x="92" y="1773"/>
                    </a:cubicBezTo>
                    <a:cubicBezTo>
                      <a:pt x="92" y="1773"/>
                      <a:pt x="97" y="1795"/>
                      <a:pt x="97" y="1795"/>
                    </a:cubicBezTo>
                    <a:cubicBezTo>
                      <a:pt x="97" y="1795"/>
                      <a:pt x="97" y="1795"/>
                      <a:pt x="97" y="1795"/>
                    </a:cubicBezTo>
                    <a:cubicBezTo>
                      <a:pt x="97" y="1795"/>
                      <a:pt x="102" y="1784"/>
                      <a:pt x="102" y="1784"/>
                    </a:cubicBezTo>
                    <a:cubicBezTo>
                      <a:pt x="102" y="1784"/>
                      <a:pt x="105" y="1784"/>
                      <a:pt x="105" y="1784"/>
                    </a:cubicBezTo>
                    <a:cubicBezTo>
                      <a:pt x="105" y="1784"/>
                      <a:pt x="108" y="1796"/>
                      <a:pt x="108" y="1796"/>
                    </a:cubicBezTo>
                    <a:cubicBezTo>
                      <a:pt x="108" y="1796"/>
                      <a:pt x="110" y="1798"/>
                      <a:pt x="110" y="1798"/>
                    </a:cubicBezTo>
                    <a:cubicBezTo>
                      <a:pt x="110" y="1798"/>
                      <a:pt x="114" y="1784"/>
                      <a:pt x="114" y="1784"/>
                    </a:cubicBezTo>
                    <a:cubicBezTo>
                      <a:pt x="114" y="1784"/>
                      <a:pt x="115" y="1783"/>
                      <a:pt x="115" y="1783"/>
                    </a:cubicBezTo>
                    <a:cubicBezTo>
                      <a:pt x="115" y="1783"/>
                      <a:pt x="120" y="1796"/>
                      <a:pt x="120" y="1796"/>
                    </a:cubicBezTo>
                    <a:cubicBezTo>
                      <a:pt x="120" y="1796"/>
                      <a:pt x="120" y="1797"/>
                      <a:pt x="120" y="1797"/>
                    </a:cubicBezTo>
                    <a:cubicBezTo>
                      <a:pt x="120" y="1797"/>
                      <a:pt x="124" y="1804"/>
                      <a:pt x="124" y="1804"/>
                    </a:cubicBezTo>
                    <a:cubicBezTo>
                      <a:pt x="124" y="1804"/>
                      <a:pt x="128" y="1798"/>
                      <a:pt x="128" y="1798"/>
                    </a:cubicBezTo>
                    <a:cubicBezTo>
                      <a:pt x="128" y="1798"/>
                      <a:pt x="131" y="1806"/>
                      <a:pt x="131" y="1806"/>
                    </a:cubicBezTo>
                    <a:cubicBezTo>
                      <a:pt x="131" y="1806"/>
                      <a:pt x="133" y="1806"/>
                      <a:pt x="133" y="1806"/>
                    </a:cubicBezTo>
                    <a:cubicBezTo>
                      <a:pt x="133" y="1806"/>
                      <a:pt x="137" y="1808"/>
                      <a:pt x="137" y="1808"/>
                    </a:cubicBezTo>
                    <a:cubicBezTo>
                      <a:pt x="137" y="1808"/>
                      <a:pt x="139" y="1809"/>
                      <a:pt x="139" y="1809"/>
                    </a:cubicBezTo>
                    <a:cubicBezTo>
                      <a:pt x="139" y="1809"/>
                      <a:pt x="142" y="1808"/>
                      <a:pt x="142" y="1808"/>
                    </a:cubicBezTo>
                    <a:cubicBezTo>
                      <a:pt x="142" y="1808"/>
                      <a:pt x="143" y="1808"/>
                      <a:pt x="143" y="1808"/>
                    </a:cubicBezTo>
                    <a:cubicBezTo>
                      <a:pt x="143" y="1808"/>
                      <a:pt x="148" y="1801"/>
                      <a:pt x="148" y="1801"/>
                    </a:cubicBezTo>
                    <a:cubicBezTo>
                      <a:pt x="148" y="1801"/>
                      <a:pt x="148" y="1800"/>
                      <a:pt x="148" y="1800"/>
                    </a:cubicBezTo>
                    <a:cubicBezTo>
                      <a:pt x="148" y="1800"/>
                      <a:pt x="152" y="1771"/>
                      <a:pt x="152" y="1771"/>
                    </a:cubicBezTo>
                    <a:cubicBezTo>
                      <a:pt x="152" y="1771"/>
                      <a:pt x="154" y="1782"/>
                      <a:pt x="154" y="1782"/>
                    </a:cubicBezTo>
                    <a:cubicBezTo>
                      <a:pt x="154" y="1782"/>
                      <a:pt x="158" y="1798"/>
                      <a:pt x="158" y="1798"/>
                    </a:cubicBezTo>
                    <a:cubicBezTo>
                      <a:pt x="158" y="1798"/>
                      <a:pt x="160" y="1797"/>
                      <a:pt x="160" y="1797"/>
                    </a:cubicBezTo>
                    <a:cubicBezTo>
                      <a:pt x="160" y="1797"/>
                      <a:pt x="165" y="1745"/>
                      <a:pt x="165" y="1745"/>
                    </a:cubicBezTo>
                    <a:cubicBezTo>
                      <a:pt x="165" y="1745"/>
                      <a:pt x="166" y="1740"/>
                      <a:pt x="166" y="1740"/>
                    </a:cubicBezTo>
                    <a:cubicBezTo>
                      <a:pt x="166" y="1740"/>
                      <a:pt x="171" y="1791"/>
                      <a:pt x="171" y="1791"/>
                    </a:cubicBezTo>
                    <a:cubicBezTo>
                      <a:pt x="171" y="1791"/>
                      <a:pt x="172" y="1794"/>
                      <a:pt x="172" y="1794"/>
                    </a:cubicBezTo>
                    <a:cubicBezTo>
                      <a:pt x="172" y="1794"/>
                      <a:pt x="176" y="1787"/>
                      <a:pt x="176" y="1787"/>
                    </a:cubicBezTo>
                    <a:cubicBezTo>
                      <a:pt x="176" y="1787"/>
                      <a:pt x="177" y="1786"/>
                      <a:pt x="177" y="1786"/>
                    </a:cubicBezTo>
                    <a:cubicBezTo>
                      <a:pt x="177" y="1786"/>
                      <a:pt x="179" y="1772"/>
                      <a:pt x="179" y="1772"/>
                    </a:cubicBezTo>
                    <a:cubicBezTo>
                      <a:pt x="179" y="1772"/>
                      <a:pt x="182" y="1787"/>
                      <a:pt x="182" y="1787"/>
                    </a:cubicBezTo>
                    <a:cubicBezTo>
                      <a:pt x="182" y="1787"/>
                      <a:pt x="185" y="1792"/>
                      <a:pt x="185" y="1792"/>
                    </a:cubicBezTo>
                    <a:cubicBezTo>
                      <a:pt x="185" y="1792"/>
                      <a:pt x="188" y="1791"/>
                      <a:pt x="188" y="1791"/>
                    </a:cubicBezTo>
                    <a:cubicBezTo>
                      <a:pt x="188" y="1791"/>
                      <a:pt x="193" y="1784"/>
                      <a:pt x="193" y="1784"/>
                    </a:cubicBezTo>
                    <a:cubicBezTo>
                      <a:pt x="193" y="1784"/>
                      <a:pt x="194" y="1784"/>
                      <a:pt x="194" y="1784"/>
                    </a:cubicBezTo>
                    <a:cubicBezTo>
                      <a:pt x="194" y="1784"/>
                      <a:pt x="199" y="1776"/>
                      <a:pt x="199" y="1776"/>
                    </a:cubicBezTo>
                    <a:cubicBezTo>
                      <a:pt x="199" y="1776"/>
                      <a:pt x="199" y="1776"/>
                      <a:pt x="199" y="1776"/>
                    </a:cubicBezTo>
                    <a:cubicBezTo>
                      <a:pt x="199" y="1776"/>
                      <a:pt x="205" y="1742"/>
                      <a:pt x="205" y="1742"/>
                    </a:cubicBezTo>
                    <a:cubicBezTo>
                      <a:pt x="205" y="1742"/>
                      <a:pt x="205" y="1739"/>
                      <a:pt x="205" y="1739"/>
                    </a:cubicBezTo>
                    <a:cubicBezTo>
                      <a:pt x="205" y="1739"/>
                      <a:pt x="210" y="1713"/>
                      <a:pt x="210" y="1713"/>
                    </a:cubicBezTo>
                    <a:cubicBezTo>
                      <a:pt x="210" y="1713"/>
                      <a:pt x="210" y="1711"/>
                      <a:pt x="210" y="1711"/>
                    </a:cubicBezTo>
                    <a:cubicBezTo>
                      <a:pt x="210" y="1711"/>
                      <a:pt x="216" y="1686"/>
                      <a:pt x="216" y="1686"/>
                    </a:cubicBezTo>
                    <a:cubicBezTo>
                      <a:pt x="216" y="1686"/>
                      <a:pt x="216" y="1684"/>
                      <a:pt x="216" y="1684"/>
                    </a:cubicBezTo>
                    <a:cubicBezTo>
                      <a:pt x="216" y="1684"/>
                      <a:pt x="222" y="1627"/>
                      <a:pt x="222" y="1627"/>
                    </a:cubicBezTo>
                    <a:cubicBezTo>
                      <a:pt x="222" y="1627"/>
                      <a:pt x="222" y="1620"/>
                      <a:pt x="222" y="1620"/>
                    </a:cubicBezTo>
                    <a:cubicBezTo>
                      <a:pt x="222" y="1620"/>
                      <a:pt x="227" y="1283"/>
                      <a:pt x="227" y="1283"/>
                    </a:cubicBezTo>
                    <a:cubicBezTo>
                      <a:pt x="227" y="1283"/>
                      <a:pt x="228" y="1282"/>
                      <a:pt x="228" y="1282"/>
                    </a:cubicBezTo>
                    <a:cubicBezTo>
                      <a:pt x="228" y="1282"/>
                      <a:pt x="233" y="1563"/>
                      <a:pt x="233" y="1563"/>
                    </a:cubicBezTo>
                    <a:cubicBezTo>
                      <a:pt x="233" y="1563"/>
                      <a:pt x="233" y="1567"/>
                      <a:pt x="233" y="1567"/>
                    </a:cubicBezTo>
                    <a:cubicBezTo>
                      <a:pt x="233" y="1567"/>
                      <a:pt x="238" y="1310"/>
                      <a:pt x="238" y="1310"/>
                    </a:cubicBezTo>
                    <a:cubicBezTo>
                      <a:pt x="238" y="1310"/>
                      <a:pt x="240" y="1256"/>
                      <a:pt x="240" y="1256"/>
                    </a:cubicBezTo>
                    <a:cubicBezTo>
                      <a:pt x="240" y="1256"/>
                      <a:pt x="244" y="1519"/>
                      <a:pt x="244" y="1519"/>
                    </a:cubicBezTo>
                    <a:cubicBezTo>
                      <a:pt x="244" y="1519"/>
                      <a:pt x="246" y="1555"/>
                      <a:pt x="246" y="1555"/>
                    </a:cubicBezTo>
                    <a:cubicBezTo>
                      <a:pt x="246" y="1555"/>
                      <a:pt x="250" y="1511"/>
                      <a:pt x="250" y="1511"/>
                    </a:cubicBezTo>
                    <a:cubicBezTo>
                      <a:pt x="250" y="1511"/>
                      <a:pt x="250" y="1506"/>
                      <a:pt x="250" y="1506"/>
                    </a:cubicBezTo>
                    <a:cubicBezTo>
                      <a:pt x="250" y="1506"/>
                      <a:pt x="256" y="1357"/>
                      <a:pt x="256" y="1357"/>
                    </a:cubicBezTo>
                    <a:cubicBezTo>
                      <a:pt x="256" y="1357"/>
                      <a:pt x="256" y="1347"/>
                      <a:pt x="256" y="1347"/>
                    </a:cubicBezTo>
                    <a:cubicBezTo>
                      <a:pt x="256" y="1347"/>
                      <a:pt x="261" y="840"/>
                      <a:pt x="261" y="840"/>
                    </a:cubicBezTo>
                    <a:cubicBezTo>
                      <a:pt x="261" y="840"/>
                      <a:pt x="262" y="793"/>
                      <a:pt x="262" y="793"/>
                    </a:cubicBezTo>
                    <a:cubicBezTo>
                      <a:pt x="262" y="793"/>
                      <a:pt x="262" y="0"/>
                      <a:pt x="26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3" name="Freeform 182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081088"/>
              </a:xfrm>
              <a:custGeom>
                <a:avLst/>
                <a:gdLst>
                  <a:gd name="T0" fmla="*/ 1 w 374"/>
                  <a:gd name="T1" fmla="*/ 696 h 1828"/>
                  <a:gd name="T2" fmla="*/ 7 w 374"/>
                  <a:gd name="T3" fmla="*/ 1355 h 1828"/>
                  <a:gd name="T4" fmla="*/ 18 w 374"/>
                  <a:gd name="T5" fmla="*/ 1595 h 1828"/>
                  <a:gd name="T6" fmla="*/ 24 w 374"/>
                  <a:gd name="T7" fmla="*/ 1654 h 1828"/>
                  <a:gd name="T8" fmla="*/ 35 w 374"/>
                  <a:gd name="T9" fmla="*/ 1714 h 1828"/>
                  <a:gd name="T10" fmla="*/ 41 w 374"/>
                  <a:gd name="T11" fmla="*/ 1724 h 1828"/>
                  <a:gd name="T12" fmla="*/ 52 w 374"/>
                  <a:gd name="T13" fmla="*/ 1755 h 1828"/>
                  <a:gd name="T14" fmla="*/ 57 w 374"/>
                  <a:gd name="T15" fmla="*/ 1765 h 1828"/>
                  <a:gd name="T16" fmla="*/ 69 w 374"/>
                  <a:gd name="T17" fmla="*/ 1780 h 1828"/>
                  <a:gd name="T18" fmla="*/ 75 w 374"/>
                  <a:gd name="T19" fmla="*/ 1781 h 1828"/>
                  <a:gd name="T20" fmla="*/ 86 w 374"/>
                  <a:gd name="T21" fmla="*/ 1760 h 1828"/>
                  <a:gd name="T22" fmla="*/ 93 w 374"/>
                  <a:gd name="T23" fmla="*/ 1786 h 1828"/>
                  <a:gd name="T24" fmla="*/ 100 w 374"/>
                  <a:gd name="T25" fmla="*/ 1731 h 1828"/>
                  <a:gd name="T26" fmla="*/ 109 w 374"/>
                  <a:gd name="T27" fmla="*/ 1792 h 1828"/>
                  <a:gd name="T28" fmla="*/ 119 w 374"/>
                  <a:gd name="T29" fmla="*/ 1798 h 1828"/>
                  <a:gd name="T30" fmla="*/ 129 w 374"/>
                  <a:gd name="T31" fmla="*/ 1799 h 1828"/>
                  <a:gd name="T32" fmla="*/ 136 w 374"/>
                  <a:gd name="T33" fmla="*/ 1793 h 1828"/>
                  <a:gd name="T34" fmla="*/ 144 w 374"/>
                  <a:gd name="T35" fmla="*/ 1796 h 1828"/>
                  <a:gd name="T36" fmla="*/ 153 w 374"/>
                  <a:gd name="T37" fmla="*/ 1802 h 1828"/>
                  <a:gd name="T38" fmla="*/ 159 w 374"/>
                  <a:gd name="T39" fmla="*/ 1808 h 1828"/>
                  <a:gd name="T40" fmla="*/ 170 w 374"/>
                  <a:gd name="T41" fmla="*/ 1815 h 1828"/>
                  <a:gd name="T42" fmla="*/ 176 w 374"/>
                  <a:gd name="T43" fmla="*/ 1816 h 1828"/>
                  <a:gd name="T44" fmla="*/ 185 w 374"/>
                  <a:gd name="T45" fmla="*/ 1819 h 1828"/>
                  <a:gd name="T46" fmla="*/ 193 w 374"/>
                  <a:gd name="T47" fmla="*/ 1820 h 1828"/>
                  <a:gd name="T48" fmla="*/ 204 w 374"/>
                  <a:gd name="T49" fmla="*/ 1822 h 1828"/>
                  <a:gd name="T50" fmla="*/ 210 w 374"/>
                  <a:gd name="T51" fmla="*/ 1823 h 1828"/>
                  <a:gd name="T52" fmla="*/ 221 w 374"/>
                  <a:gd name="T53" fmla="*/ 1823 h 1828"/>
                  <a:gd name="T54" fmla="*/ 227 w 374"/>
                  <a:gd name="T55" fmla="*/ 1824 h 1828"/>
                  <a:gd name="T56" fmla="*/ 237 w 374"/>
                  <a:gd name="T57" fmla="*/ 1824 h 1828"/>
                  <a:gd name="T58" fmla="*/ 246 w 374"/>
                  <a:gd name="T59" fmla="*/ 1824 h 1828"/>
                  <a:gd name="T60" fmla="*/ 255 w 374"/>
                  <a:gd name="T61" fmla="*/ 1825 h 1828"/>
                  <a:gd name="T62" fmla="*/ 263 w 374"/>
                  <a:gd name="T63" fmla="*/ 1825 h 1828"/>
                  <a:gd name="T64" fmla="*/ 271 w 374"/>
                  <a:gd name="T65" fmla="*/ 1826 h 1828"/>
                  <a:gd name="T66" fmla="*/ 279 w 374"/>
                  <a:gd name="T67" fmla="*/ 1826 h 1828"/>
                  <a:gd name="T68" fmla="*/ 289 w 374"/>
                  <a:gd name="T69" fmla="*/ 1827 h 1828"/>
                  <a:gd name="T70" fmla="*/ 297 w 374"/>
                  <a:gd name="T71" fmla="*/ 1826 h 1828"/>
                  <a:gd name="T72" fmla="*/ 305 w 374"/>
                  <a:gd name="T73" fmla="*/ 1827 h 1828"/>
                  <a:gd name="T74" fmla="*/ 312 w 374"/>
                  <a:gd name="T75" fmla="*/ 1827 h 1828"/>
                  <a:gd name="T76" fmla="*/ 320 w 374"/>
                  <a:gd name="T77" fmla="*/ 1828 h 1828"/>
                  <a:gd name="T78" fmla="*/ 330 w 374"/>
                  <a:gd name="T79" fmla="*/ 1827 h 1828"/>
                  <a:gd name="T80" fmla="*/ 339 w 374"/>
                  <a:gd name="T81" fmla="*/ 1827 h 1828"/>
                  <a:gd name="T82" fmla="*/ 347 w 374"/>
                  <a:gd name="T83" fmla="*/ 1827 h 1828"/>
                  <a:gd name="T84" fmla="*/ 357 w 374"/>
                  <a:gd name="T85" fmla="*/ 1828 h 1828"/>
                  <a:gd name="T86" fmla="*/ 363 w 374"/>
                  <a:gd name="T87" fmla="*/ 1827 h 1828"/>
                  <a:gd name="T88" fmla="*/ 374 w 374"/>
                  <a:gd name="T89" fmla="*/ 1828 h 1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4" h="182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696"/>
                      <a:pt x="1" y="696"/>
                    </a:cubicBezTo>
                    <a:cubicBezTo>
                      <a:pt x="1" y="696"/>
                      <a:pt x="1" y="757"/>
                      <a:pt x="1" y="757"/>
                    </a:cubicBezTo>
                    <a:cubicBezTo>
                      <a:pt x="1" y="757"/>
                      <a:pt x="6" y="1344"/>
                      <a:pt x="6" y="1344"/>
                    </a:cubicBezTo>
                    <a:cubicBezTo>
                      <a:pt x="6" y="1344"/>
                      <a:pt x="7" y="1355"/>
                      <a:pt x="7" y="1355"/>
                    </a:cubicBezTo>
                    <a:cubicBezTo>
                      <a:pt x="7" y="1355"/>
                      <a:pt x="12" y="1522"/>
                      <a:pt x="12" y="1522"/>
                    </a:cubicBezTo>
                    <a:cubicBezTo>
                      <a:pt x="12" y="1522"/>
                      <a:pt x="12" y="1526"/>
                      <a:pt x="12" y="1526"/>
                    </a:cubicBezTo>
                    <a:cubicBezTo>
                      <a:pt x="12" y="1526"/>
                      <a:pt x="18" y="1595"/>
                      <a:pt x="18" y="1595"/>
                    </a:cubicBezTo>
                    <a:cubicBezTo>
                      <a:pt x="18" y="1595"/>
                      <a:pt x="18" y="1598"/>
                      <a:pt x="18" y="1598"/>
                    </a:cubicBezTo>
                    <a:cubicBezTo>
                      <a:pt x="18" y="1598"/>
                      <a:pt x="24" y="1653"/>
                      <a:pt x="24" y="1653"/>
                    </a:cubicBezTo>
                    <a:cubicBezTo>
                      <a:pt x="24" y="1653"/>
                      <a:pt x="24" y="1654"/>
                      <a:pt x="24" y="1654"/>
                    </a:cubicBezTo>
                    <a:cubicBezTo>
                      <a:pt x="24" y="1654"/>
                      <a:pt x="29" y="1680"/>
                      <a:pt x="29" y="1680"/>
                    </a:cubicBezTo>
                    <a:cubicBezTo>
                      <a:pt x="29" y="1680"/>
                      <a:pt x="29" y="1682"/>
                      <a:pt x="29" y="1682"/>
                    </a:cubicBezTo>
                    <a:cubicBezTo>
                      <a:pt x="29" y="1682"/>
                      <a:pt x="35" y="1714"/>
                      <a:pt x="35" y="1714"/>
                    </a:cubicBezTo>
                    <a:cubicBezTo>
                      <a:pt x="35" y="1714"/>
                      <a:pt x="35" y="1715"/>
                      <a:pt x="35" y="1715"/>
                    </a:cubicBezTo>
                    <a:cubicBezTo>
                      <a:pt x="35" y="1715"/>
                      <a:pt x="40" y="1724"/>
                      <a:pt x="40" y="1724"/>
                    </a:cubicBezTo>
                    <a:cubicBezTo>
                      <a:pt x="40" y="1724"/>
                      <a:pt x="41" y="1724"/>
                      <a:pt x="41" y="1724"/>
                    </a:cubicBezTo>
                    <a:cubicBezTo>
                      <a:pt x="41" y="1724"/>
                      <a:pt x="46" y="1742"/>
                      <a:pt x="46" y="1742"/>
                    </a:cubicBezTo>
                    <a:cubicBezTo>
                      <a:pt x="46" y="1742"/>
                      <a:pt x="46" y="1742"/>
                      <a:pt x="46" y="1742"/>
                    </a:cubicBezTo>
                    <a:cubicBezTo>
                      <a:pt x="46" y="1742"/>
                      <a:pt x="52" y="1755"/>
                      <a:pt x="52" y="1755"/>
                    </a:cubicBezTo>
                    <a:cubicBezTo>
                      <a:pt x="52" y="1755"/>
                      <a:pt x="52" y="1756"/>
                      <a:pt x="52" y="1756"/>
                    </a:cubicBezTo>
                    <a:cubicBezTo>
                      <a:pt x="52" y="1756"/>
                      <a:pt x="57" y="1764"/>
                      <a:pt x="57" y="1764"/>
                    </a:cubicBezTo>
                    <a:cubicBezTo>
                      <a:pt x="57" y="1764"/>
                      <a:pt x="57" y="1765"/>
                      <a:pt x="57" y="1765"/>
                    </a:cubicBezTo>
                    <a:cubicBezTo>
                      <a:pt x="57" y="1765"/>
                      <a:pt x="63" y="1771"/>
                      <a:pt x="63" y="1771"/>
                    </a:cubicBezTo>
                    <a:cubicBezTo>
                      <a:pt x="63" y="1771"/>
                      <a:pt x="63" y="1771"/>
                      <a:pt x="63" y="1771"/>
                    </a:cubicBezTo>
                    <a:cubicBezTo>
                      <a:pt x="63" y="1771"/>
                      <a:pt x="69" y="1780"/>
                      <a:pt x="69" y="1780"/>
                    </a:cubicBezTo>
                    <a:cubicBezTo>
                      <a:pt x="69" y="1780"/>
                      <a:pt x="69" y="1780"/>
                      <a:pt x="69" y="1780"/>
                    </a:cubicBezTo>
                    <a:cubicBezTo>
                      <a:pt x="69" y="1780"/>
                      <a:pt x="72" y="1781"/>
                      <a:pt x="72" y="1781"/>
                    </a:cubicBezTo>
                    <a:cubicBezTo>
                      <a:pt x="72" y="1781"/>
                      <a:pt x="75" y="1781"/>
                      <a:pt x="75" y="1781"/>
                    </a:cubicBezTo>
                    <a:cubicBezTo>
                      <a:pt x="75" y="1781"/>
                      <a:pt x="79" y="1784"/>
                      <a:pt x="79" y="1784"/>
                    </a:cubicBezTo>
                    <a:cubicBezTo>
                      <a:pt x="79" y="1784"/>
                      <a:pt x="80" y="1784"/>
                      <a:pt x="80" y="1784"/>
                    </a:cubicBezTo>
                    <a:cubicBezTo>
                      <a:pt x="80" y="1784"/>
                      <a:pt x="86" y="1760"/>
                      <a:pt x="86" y="1760"/>
                    </a:cubicBezTo>
                    <a:cubicBezTo>
                      <a:pt x="86" y="1760"/>
                      <a:pt x="87" y="1757"/>
                      <a:pt x="87" y="1757"/>
                    </a:cubicBezTo>
                    <a:cubicBezTo>
                      <a:pt x="87" y="1757"/>
                      <a:pt x="91" y="1785"/>
                      <a:pt x="91" y="1785"/>
                    </a:cubicBezTo>
                    <a:cubicBezTo>
                      <a:pt x="91" y="1785"/>
                      <a:pt x="93" y="1786"/>
                      <a:pt x="93" y="1786"/>
                    </a:cubicBezTo>
                    <a:cubicBezTo>
                      <a:pt x="93" y="1786"/>
                      <a:pt x="97" y="1775"/>
                      <a:pt x="97" y="1775"/>
                    </a:cubicBezTo>
                    <a:cubicBezTo>
                      <a:pt x="97" y="1775"/>
                      <a:pt x="97" y="1773"/>
                      <a:pt x="97" y="1773"/>
                    </a:cubicBezTo>
                    <a:cubicBezTo>
                      <a:pt x="97" y="1773"/>
                      <a:pt x="100" y="1731"/>
                      <a:pt x="100" y="1731"/>
                    </a:cubicBezTo>
                    <a:cubicBezTo>
                      <a:pt x="100" y="1731"/>
                      <a:pt x="103" y="1773"/>
                      <a:pt x="103" y="1773"/>
                    </a:cubicBezTo>
                    <a:cubicBezTo>
                      <a:pt x="103" y="1773"/>
                      <a:pt x="108" y="1792"/>
                      <a:pt x="108" y="1792"/>
                    </a:cubicBezTo>
                    <a:cubicBezTo>
                      <a:pt x="108" y="1792"/>
                      <a:pt x="109" y="1792"/>
                      <a:pt x="109" y="1792"/>
                    </a:cubicBezTo>
                    <a:cubicBezTo>
                      <a:pt x="109" y="1792"/>
                      <a:pt x="114" y="1770"/>
                      <a:pt x="114" y="1770"/>
                    </a:cubicBezTo>
                    <a:cubicBezTo>
                      <a:pt x="114" y="1770"/>
                      <a:pt x="114" y="1771"/>
                      <a:pt x="114" y="1771"/>
                    </a:cubicBezTo>
                    <a:cubicBezTo>
                      <a:pt x="114" y="1771"/>
                      <a:pt x="119" y="1798"/>
                      <a:pt x="119" y="1798"/>
                    </a:cubicBezTo>
                    <a:cubicBezTo>
                      <a:pt x="119" y="1798"/>
                      <a:pt x="120" y="1798"/>
                      <a:pt x="120" y="1798"/>
                    </a:cubicBezTo>
                    <a:cubicBezTo>
                      <a:pt x="120" y="1798"/>
                      <a:pt x="123" y="1799"/>
                      <a:pt x="123" y="1799"/>
                    </a:cubicBezTo>
                    <a:cubicBezTo>
                      <a:pt x="123" y="1799"/>
                      <a:pt x="129" y="1799"/>
                      <a:pt x="129" y="1799"/>
                    </a:cubicBezTo>
                    <a:cubicBezTo>
                      <a:pt x="129" y="1799"/>
                      <a:pt x="131" y="1797"/>
                      <a:pt x="131" y="1797"/>
                    </a:cubicBezTo>
                    <a:cubicBezTo>
                      <a:pt x="131" y="1797"/>
                      <a:pt x="131" y="1797"/>
                      <a:pt x="131" y="1797"/>
                    </a:cubicBezTo>
                    <a:cubicBezTo>
                      <a:pt x="131" y="1797"/>
                      <a:pt x="136" y="1793"/>
                      <a:pt x="136" y="1793"/>
                    </a:cubicBezTo>
                    <a:cubicBezTo>
                      <a:pt x="136" y="1793"/>
                      <a:pt x="138" y="1793"/>
                      <a:pt x="138" y="1793"/>
                    </a:cubicBezTo>
                    <a:cubicBezTo>
                      <a:pt x="138" y="1793"/>
                      <a:pt x="142" y="1795"/>
                      <a:pt x="142" y="1795"/>
                    </a:cubicBezTo>
                    <a:cubicBezTo>
                      <a:pt x="142" y="1795"/>
                      <a:pt x="144" y="1796"/>
                      <a:pt x="144" y="1796"/>
                    </a:cubicBezTo>
                    <a:cubicBezTo>
                      <a:pt x="144" y="1796"/>
                      <a:pt x="146" y="1795"/>
                      <a:pt x="146" y="1795"/>
                    </a:cubicBezTo>
                    <a:cubicBezTo>
                      <a:pt x="146" y="1795"/>
                      <a:pt x="148" y="1796"/>
                      <a:pt x="148" y="1796"/>
                    </a:cubicBezTo>
                    <a:cubicBezTo>
                      <a:pt x="148" y="1796"/>
                      <a:pt x="153" y="1802"/>
                      <a:pt x="153" y="1802"/>
                    </a:cubicBezTo>
                    <a:cubicBezTo>
                      <a:pt x="153" y="1802"/>
                      <a:pt x="154" y="1802"/>
                      <a:pt x="154" y="1802"/>
                    </a:cubicBezTo>
                    <a:cubicBezTo>
                      <a:pt x="154" y="1802"/>
                      <a:pt x="159" y="1808"/>
                      <a:pt x="159" y="1808"/>
                    </a:cubicBezTo>
                    <a:cubicBezTo>
                      <a:pt x="159" y="1808"/>
                      <a:pt x="159" y="1808"/>
                      <a:pt x="159" y="1808"/>
                    </a:cubicBezTo>
                    <a:cubicBezTo>
                      <a:pt x="159" y="1808"/>
                      <a:pt x="165" y="1812"/>
                      <a:pt x="165" y="1812"/>
                    </a:cubicBezTo>
                    <a:cubicBezTo>
                      <a:pt x="165" y="1812"/>
                      <a:pt x="165" y="1812"/>
                      <a:pt x="165" y="1812"/>
                    </a:cubicBezTo>
                    <a:cubicBezTo>
                      <a:pt x="165" y="1812"/>
                      <a:pt x="170" y="1815"/>
                      <a:pt x="170" y="1815"/>
                    </a:cubicBezTo>
                    <a:cubicBezTo>
                      <a:pt x="170" y="1815"/>
                      <a:pt x="171" y="1815"/>
                      <a:pt x="171" y="1815"/>
                    </a:cubicBezTo>
                    <a:cubicBezTo>
                      <a:pt x="171" y="1815"/>
                      <a:pt x="175" y="1817"/>
                      <a:pt x="175" y="1817"/>
                    </a:cubicBezTo>
                    <a:cubicBezTo>
                      <a:pt x="175" y="1817"/>
                      <a:pt x="176" y="1816"/>
                      <a:pt x="176" y="1816"/>
                    </a:cubicBezTo>
                    <a:cubicBezTo>
                      <a:pt x="176" y="1816"/>
                      <a:pt x="182" y="1819"/>
                      <a:pt x="182" y="1819"/>
                    </a:cubicBezTo>
                    <a:cubicBezTo>
                      <a:pt x="182" y="1819"/>
                      <a:pt x="182" y="1819"/>
                      <a:pt x="182" y="1819"/>
                    </a:cubicBezTo>
                    <a:cubicBezTo>
                      <a:pt x="182" y="1819"/>
                      <a:pt x="185" y="1819"/>
                      <a:pt x="185" y="1819"/>
                    </a:cubicBezTo>
                    <a:cubicBezTo>
                      <a:pt x="185" y="1819"/>
                      <a:pt x="188" y="1819"/>
                      <a:pt x="188" y="1819"/>
                    </a:cubicBezTo>
                    <a:cubicBezTo>
                      <a:pt x="188" y="1819"/>
                      <a:pt x="193" y="1820"/>
                      <a:pt x="193" y="1820"/>
                    </a:cubicBezTo>
                    <a:cubicBezTo>
                      <a:pt x="193" y="1820"/>
                      <a:pt x="193" y="1820"/>
                      <a:pt x="193" y="1820"/>
                    </a:cubicBezTo>
                    <a:cubicBezTo>
                      <a:pt x="193" y="1820"/>
                      <a:pt x="198" y="1822"/>
                      <a:pt x="198" y="1822"/>
                    </a:cubicBezTo>
                    <a:cubicBezTo>
                      <a:pt x="198" y="1822"/>
                      <a:pt x="200" y="1821"/>
                      <a:pt x="200" y="1821"/>
                    </a:cubicBezTo>
                    <a:cubicBezTo>
                      <a:pt x="200" y="1821"/>
                      <a:pt x="204" y="1822"/>
                      <a:pt x="204" y="1822"/>
                    </a:cubicBezTo>
                    <a:cubicBezTo>
                      <a:pt x="204" y="1822"/>
                      <a:pt x="206" y="1822"/>
                      <a:pt x="206" y="1822"/>
                    </a:cubicBezTo>
                    <a:cubicBezTo>
                      <a:pt x="206" y="1822"/>
                      <a:pt x="210" y="1823"/>
                      <a:pt x="210" y="1823"/>
                    </a:cubicBezTo>
                    <a:cubicBezTo>
                      <a:pt x="210" y="1823"/>
                      <a:pt x="210" y="1823"/>
                      <a:pt x="210" y="1823"/>
                    </a:cubicBezTo>
                    <a:cubicBezTo>
                      <a:pt x="210" y="1823"/>
                      <a:pt x="214" y="1823"/>
                      <a:pt x="214" y="1823"/>
                    </a:cubicBezTo>
                    <a:cubicBezTo>
                      <a:pt x="214" y="1823"/>
                      <a:pt x="218" y="1823"/>
                      <a:pt x="218" y="1823"/>
                    </a:cubicBezTo>
                    <a:cubicBezTo>
                      <a:pt x="218" y="1823"/>
                      <a:pt x="221" y="1823"/>
                      <a:pt x="221" y="1823"/>
                    </a:cubicBezTo>
                    <a:cubicBezTo>
                      <a:pt x="221" y="1823"/>
                      <a:pt x="222" y="1823"/>
                      <a:pt x="222" y="1823"/>
                    </a:cubicBezTo>
                    <a:cubicBezTo>
                      <a:pt x="222" y="1823"/>
                      <a:pt x="224" y="1824"/>
                      <a:pt x="224" y="1824"/>
                    </a:cubicBezTo>
                    <a:cubicBezTo>
                      <a:pt x="224" y="1824"/>
                      <a:pt x="227" y="1824"/>
                      <a:pt x="227" y="1824"/>
                    </a:cubicBezTo>
                    <a:cubicBezTo>
                      <a:pt x="227" y="1824"/>
                      <a:pt x="229" y="1824"/>
                      <a:pt x="229" y="1824"/>
                    </a:cubicBezTo>
                    <a:cubicBezTo>
                      <a:pt x="229" y="1824"/>
                      <a:pt x="233" y="1824"/>
                      <a:pt x="233" y="1824"/>
                    </a:cubicBezTo>
                    <a:cubicBezTo>
                      <a:pt x="233" y="1824"/>
                      <a:pt x="237" y="1824"/>
                      <a:pt x="237" y="1824"/>
                    </a:cubicBezTo>
                    <a:cubicBezTo>
                      <a:pt x="237" y="1824"/>
                      <a:pt x="239" y="1824"/>
                      <a:pt x="239" y="1824"/>
                    </a:cubicBezTo>
                    <a:cubicBezTo>
                      <a:pt x="239" y="1824"/>
                      <a:pt x="242" y="1825"/>
                      <a:pt x="242" y="1825"/>
                    </a:cubicBezTo>
                    <a:cubicBezTo>
                      <a:pt x="242" y="1825"/>
                      <a:pt x="246" y="1824"/>
                      <a:pt x="246" y="1824"/>
                    </a:cubicBezTo>
                    <a:cubicBezTo>
                      <a:pt x="246" y="1824"/>
                      <a:pt x="249" y="1825"/>
                      <a:pt x="249" y="1825"/>
                    </a:cubicBezTo>
                    <a:cubicBezTo>
                      <a:pt x="249" y="1825"/>
                      <a:pt x="252" y="1824"/>
                      <a:pt x="252" y="1824"/>
                    </a:cubicBezTo>
                    <a:cubicBezTo>
                      <a:pt x="252" y="1824"/>
                      <a:pt x="255" y="1825"/>
                      <a:pt x="255" y="1825"/>
                    </a:cubicBezTo>
                    <a:cubicBezTo>
                      <a:pt x="255" y="1825"/>
                      <a:pt x="258" y="1825"/>
                      <a:pt x="258" y="1825"/>
                    </a:cubicBezTo>
                    <a:cubicBezTo>
                      <a:pt x="258" y="1825"/>
                      <a:pt x="261" y="1825"/>
                      <a:pt x="261" y="1825"/>
                    </a:cubicBezTo>
                    <a:cubicBezTo>
                      <a:pt x="261" y="1825"/>
                      <a:pt x="263" y="1825"/>
                      <a:pt x="263" y="1825"/>
                    </a:cubicBezTo>
                    <a:cubicBezTo>
                      <a:pt x="263" y="1825"/>
                      <a:pt x="265" y="1825"/>
                      <a:pt x="265" y="1825"/>
                    </a:cubicBezTo>
                    <a:cubicBezTo>
                      <a:pt x="265" y="1825"/>
                      <a:pt x="270" y="1825"/>
                      <a:pt x="270" y="1825"/>
                    </a:cubicBezTo>
                    <a:cubicBezTo>
                      <a:pt x="270" y="1825"/>
                      <a:pt x="271" y="1826"/>
                      <a:pt x="271" y="1826"/>
                    </a:cubicBezTo>
                    <a:cubicBezTo>
                      <a:pt x="271" y="1826"/>
                      <a:pt x="273" y="1825"/>
                      <a:pt x="273" y="1825"/>
                    </a:cubicBezTo>
                    <a:cubicBezTo>
                      <a:pt x="273" y="1825"/>
                      <a:pt x="278" y="1826"/>
                      <a:pt x="278" y="1826"/>
                    </a:cubicBezTo>
                    <a:cubicBezTo>
                      <a:pt x="278" y="1826"/>
                      <a:pt x="279" y="1826"/>
                      <a:pt x="279" y="1826"/>
                    </a:cubicBezTo>
                    <a:cubicBezTo>
                      <a:pt x="279" y="1826"/>
                      <a:pt x="284" y="1826"/>
                      <a:pt x="284" y="1826"/>
                    </a:cubicBezTo>
                    <a:cubicBezTo>
                      <a:pt x="284" y="1826"/>
                      <a:pt x="284" y="1826"/>
                      <a:pt x="284" y="1826"/>
                    </a:cubicBezTo>
                    <a:cubicBezTo>
                      <a:pt x="284" y="1826"/>
                      <a:pt x="289" y="1827"/>
                      <a:pt x="289" y="1827"/>
                    </a:cubicBezTo>
                    <a:cubicBezTo>
                      <a:pt x="289" y="1827"/>
                      <a:pt x="289" y="1827"/>
                      <a:pt x="289" y="1827"/>
                    </a:cubicBezTo>
                    <a:cubicBezTo>
                      <a:pt x="289" y="1827"/>
                      <a:pt x="294" y="1826"/>
                      <a:pt x="294" y="1826"/>
                    </a:cubicBezTo>
                    <a:cubicBezTo>
                      <a:pt x="294" y="1826"/>
                      <a:pt x="297" y="1826"/>
                      <a:pt x="297" y="1826"/>
                    </a:cubicBezTo>
                    <a:cubicBezTo>
                      <a:pt x="297" y="1826"/>
                      <a:pt x="300" y="1827"/>
                      <a:pt x="300" y="1827"/>
                    </a:cubicBezTo>
                    <a:cubicBezTo>
                      <a:pt x="300" y="1827"/>
                      <a:pt x="302" y="1826"/>
                      <a:pt x="302" y="1826"/>
                    </a:cubicBezTo>
                    <a:cubicBezTo>
                      <a:pt x="302" y="1826"/>
                      <a:pt x="305" y="1827"/>
                      <a:pt x="305" y="1827"/>
                    </a:cubicBezTo>
                    <a:cubicBezTo>
                      <a:pt x="305" y="1827"/>
                      <a:pt x="309" y="1827"/>
                      <a:pt x="309" y="1827"/>
                    </a:cubicBezTo>
                    <a:cubicBezTo>
                      <a:pt x="309" y="1827"/>
                      <a:pt x="312" y="1827"/>
                      <a:pt x="312" y="1827"/>
                    </a:cubicBezTo>
                    <a:cubicBezTo>
                      <a:pt x="312" y="1827"/>
                      <a:pt x="312" y="1827"/>
                      <a:pt x="312" y="1827"/>
                    </a:cubicBezTo>
                    <a:cubicBezTo>
                      <a:pt x="312" y="1827"/>
                      <a:pt x="316" y="1827"/>
                      <a:pt x="316" y="1827"/>
                    </a:cubicBezTo>
                    <a:cubicBezTo>
                      <a:pt x="316" y="1827"/>
                      <a:pt x="318" y="1827"/>
                      <a:pt x="318" y="1827"/>
                    </a:cubicBezTo>
                    <a:cubicBezTo>
                      <a:pt x="318" y="1827"/>
                      <a:pt x="320" y="1828"/>
                      <a:pt x="320" y="1828"/>
                    </a:cubicBezTo>
                    <a:cubicBezTo>
                      <a:pt x="320" y="1828"/>
                      <a:pt x="325" y="1828"/>
                      <a:pt x="325" y="1828"/>
                    </a:cubicBezTo>
                    <a:cubicBezTo>
                      <a:pt x="325" y="1828"/>
                      <a:pt x="328" y="1827"/>
                      <a:pt x="328" y="1827"/>
                    </a:cubicBezTo>
                    <a:cubicBezTo>
                      <a:pt x="328" y="1827"/>
                      <a:pt x="330" y="1827"/>
                      <a:pt x="330" y="1827"/>
                    </a:cubicBezTo>
                    <a:cubicBezTo>
                      <a:pt x="330" y="1827"/>
                      <a:pt x="335" y="1828"/>
                      <a:pt x="335" y="1828"/>
                    </a:cubicBezTo>
                    <a:cubicBezTo>
                      <a:pt x="335" y="1828"/>
                      <a:pt x="337" y="1828"/>
                      <a:pt x="337" y="1828"/>
                    </a:cubicBezTo>
                    <a:cubicBezTo>
                      <a:pt x="337" y="1828"/>
                      <a:pt x="339" y="1827"/>
                      <a:pt x="339" y="1827"/>
                    </a:cubicBezTo>
                    <a:cubicBezTo>
                      <a:pt x="339" y="1827"/>
                      <a:pt x="341" y="1828"/>
                      <a:pt x="341" y="1828"/>
                    </a:cubicBezTo>
                    <a:cubicBezTo>
                      <a:pt x="341" y="1828"/>
                      <a:pt x="343" y="1827"/>
                      <a:pt x="343" y="1827"/>
                    </a:cubicBezTo>
                    <a:cubicBezTo>
                      <a:pt x="343" y="1827"/>
                      <a:pt x="347" y="1827"/>
                      <a:pt x="347" y="1827"/>
                    </a:cubicBezTo>
                    <a:cubicBezTo>
                      <a:pt x="347" y="1827"/>
                      <a:pt x="351" y="1828"/>
                      <a:pt x="351" y="1828"/>
                    </a:cubicBezTo>
                    <a:cubicBezTo>
                      <a:pt x="351" y="1828"/>
                      <a:pt x="354" y="1827"/>
                      <a:pt x="354" y="1827"/>
                    </a:cubicBezTo>
                    <a:cubicBezTo>
                      <a:pt x="354" y="1827"/>
                      <a:pt x="357" y="1828"/>
                      <a:pt x="357" y="1828"/>
                    </a:cubicBezTo>
                    <a:cubicBezTo>
                      <a:pt x="357" y="1828"/>
                      <a:pt x="358" y="1828"/>
                      <a:pt x="358" y="1828"/>
                    </a:cubicBezTo>
                    <a:cubicBezTo>
                      <a:pt x="358" y="1828"/>
                      <a:pt x="363" y="1827"/>
                      <a:pt x="363" y="1827"/>
                    </a:cubicBezTo>
                    <a:cubicBezTo>
                      <a:pt x="363" y="1827"/>
                      <a:pt x="363" y="1827"/>
                      <a:pt x="363" y="1827"/>
                    </a:cubicBezTo>
                    <a:cubicBezTo>
                      <a:pt x="363" y="1827"/>
                      <a:pt x="369" y="1828"/>
                      <a:pt x="369" y="1828"/>
                    </a:cubicBezTo>
                    <a:cubicBezTo>
                      <a:pt x="369" y="1828"/>
                      <a:pt x="370" y="1828"/>
                      <a:pt x="370" y="1828"/>
                    </a:cubicBezTo>
                    <a:cubicBezTo>
                      <a:pt x="370" y="1828"/>
                      <a:pt x="374" y="1828"/>
                      <a:pt x="374" y="1828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4" name="Freeform 183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281113"/>
              </a:xfrm>
              <a:custGeom>
                <a:avLst/>
                <a:gdLst>
                  <a:gd name="T0" fmla="*/ 55 w 4172"/>
                  <a:gd name="T1" fmla="*/ 2164 h 2167"/>
                  <a:gd name="T2" fmla="*/ 124 w 4172"/>
                  <a:gd name="T3" fmla="*/ 2164 h 2167"/>
                  <a:gd name="T4" fmla="*/ 193 w 4172"/>
                  <a:gd name="T5" fmla="*/ 2153 h 2167"/>
                  <a:gd name="T6" fmla="*/ 260 w 4172"/>
                  <a:gd name="T7" fmla="*/ 2162 h 2167"/>
                  <a:gd name="T8" fmla="*/ 328 w 4172"/>
                  <a:gd name="T9" fmla="*/ 2163 h 2167"/>
                  <a:gd name="T10" fmla="*/ 397 w 4172"/>
                  <a:gd name="T11" fmla="*/ 2155 h 2167"/>
                  <a:gd name="T12" fmla="*/ 463 w 4172"/>
                  <a:gd name="T13" fmla="*/ 2094 h 2167"/>
                  <a:gd name="T14" fmla="*/ 531 w 4172"/>
                  <a:gd name="T15" fmla="*/ 2149 h 2167"/>
                  <a:gd name="T16" fmla="*/ 598 w 4172"/>
                  <a:gd name="T17" fmla="*/ 2163 h 2167"/>
                  <a:gd name="T18" fmla="*/ 667 w 4172"/>
                  <a:gd name="T19" fmla="*/ 2162 h 2167"/>
                  <a:gd name="T20" fmla="*/ 736 w 4172"/>
                  <a:gd name="T21" fmla="*/ 2141 h 2167"/>
                  <a:gd name="T22" fmla="*/ 804 w 4172"/>
                  <a:gd name="T23" fmla="*/ 2116 h 2167"/>
                  <a:gd name="T24" fmla="*/ 871 w 4172"/>
                  <a:gd name="T25" fmla="*/ 2159 h 2167"/>
                  <a:gd name="T26" fmla="*/ 940 w 4172"/>
                  <a:gd name="T27" fmla="*/ 2136 h 2167"/>
                  <a:gd name="T28" fmla="*/ 1006 w 4172"/>
                  <a:gd name="T29" fmla="*/ 2150 h 2167"/>
                  <a:gd name="T30" fmla="*/ 1074 w 4172"/>
                  <a:gd name="T31" fmla="*/ 2158 h 2167"/>
                  <a:gd name="T32" fmla="*/ 1143 w 4172"/>
                  <a:gd name="T33" fmla="*/ 2164 h 2167"/>
                  <a:gd name="T34" fmla="*/ 1208 w 4172"/>
                  <a:gd name="T35" fmla="*/ 2165 h 2167"/>
                  <a:gd name="T36" fmla="*/ 1279 w 4172"/>
                  <a:gd name="T37" fmla="*/ 2163 h 2167"/>
                  <a:gd name="T38" fmla="*/ 1342 w 4172"/>
                  <a:gd name="T39" fmla="*/ 2165 h 2167"/>
                  <a:gd name="T40" fmla="*/ 1413 w 4172"/>
                  <a:gd name="T41" fmla="*/ 2165 h 2167"/>
                  <a:gd name="T42" fmla="*/ 1480 w 4172"/>
                  <a:gd name="T43" fmla="*/ 2166 h 2167"/>
                  <a:gd name="T44" fmla="*/ 1550 w 4172"/>
                  <a:gd name="T45" fmla="*/ 2166 h 2167"/>
                  <a:gd name="T46" fmla="*/ 1615 w 4172"/>
                  <a:gd name="T47" fmla="*/ 2166 h 2167"/>
                  <a:gd name="T48" fmla="*/ 1684 w 4172"/>
                  <a:gd name="T49" fmla="*/ 2166 h 2167"/>
                  <a:gd name="T50" fmla="*/ 1754 w 4172"/>
                  <a:gd name="T51" fmla="*/ 2166 h 2167"/>
                  <a:gd name="T52" fmla="*/ 1820 w 4172"/>
                  <a:gd name="T53" fmla="*/ 2166 h 2167"/>
                  <a:gd name="T54" fmla="*/ 1889 w 4172"/>
                  <a:gd name="T55" fmla="*/ 2166 h 2167"/>
                  <a:gd name="T56" fmla="*/ 1954 w 4172"/>
                  <a:gd name="T57" fmla="*/ 2165 h 2167"/>
                  <a:gd name="T58" fmla="*/ 2025 w 4172"/>
                  <a:gd name="T59" fmla="*/ 2163 h 2167"/>
                  <a:gd name="T60" fmla="*/ 2092 w 4172"/>
                  <a:gd name="T61" fmla="*/ 2165 h 2167"/>
                  <a:gd name="T62" fmla="*/ 2161 w 4172"/>
                  <a:gd name="T63" fmla="*/ 2119 h 2167"/>
                  <a:gd name="T64" fmla="*/ 2228 w 4172"/>
                  <a:gd name="T65" fmla="*/ 2166 h 2167"/>
                  <a:gd name="T66" fmla="*/ 2297 w 4172"/>
                  <a:gd name="T67" fmla="*/ 2166 h 2167"/>
                  <a:gd name="T68" fmla="*/ 2362 w 4172"/>
                  <a:gd name="T69" fmla="*/ 2166 h 2167"/>
                  <a:gd name="T70" fmla="*/ 2430 w 4172"/>
                  <a:gd name="T71" fmla="*/ 2166 h 2167"/>
                  <a:gd name="T72" fmla="*/ 2500 w 4172"/>
                  <a:gd name="T73" fmla="*/ 2164 h 2167"/>
                  <a:gd name="T74" fmla="*/ 2568 w 4172"/>
                  <a:gd name="T75" fmla="*/ 2164 h 2167"/>
                  <a:gd name="T76" fmla="*/ 2632 w 4172"/>
                  <a:gd name="T77" fmla="*/ 2166 h 2167"/>
                  <a:gd name="T78" fmla="*/ 2704 w 4172"/>
                  <a:gd name="T79" fmla="*/ 2166 h 2167"/>
                  <a:gd name="T80" fmla="*/ 2769 w 4172"/>
                  <a:gd name="T81" fmla="*/ 2166 h 2167"/>
                  <a:gd name="T82" fmla="*/ 2839 w 4172"/>
                  <a:gd name="T83" fmla="*/ 2166 h 2167"/>
                  <a:gd name="T84" fmla="*/ 2908 w 4172"/>
                  <a:gd name="T85" fmla="*/ 2156 h 2167"/>
                  <a:gd name="T86" fmla="*/ 2973 w 4172"/>
                  <a:gd name="T87" fmla="*/ 2165 h 2167"/>
                  <a:gd name="T88" fmla="*/ 3044 w 4172"/>
                  <a:gd name="T89" fmla="*/ 2162 h 2167"/>
                  <a:gd name="T90" fmla="*/ 3111 w 4172"/>
                  <a:gd name="T91" fmla="*/ 2162 h 2167"/>
                  <a:gd name="T92" fmla="*/ 3177 w 4172"/>
                  <a:gd name="T93" fmla="*/ 2166 h 2167"/>
                  <a:gd name="T94" fmla="*/ 3245 w 4172"/>
                  <a:gd name="T95" fmla="*/ 2167 h 2167"/>
                  <a:gd name="T96" fmla="*/ 3314 w 4172"/>
                  <a:gd name="T97" fmla="*/ 2163 h 2167"/>
                  <a:gd name="T98" fmla="*/ 3379 w 4172"/>
                  <a:gd name="T99" fmla="*/ 2166 h 2167"/>
                  <a:gd name="T100" fmla="*/ 3451 w 4172"/>
                  <a:gd name="T101" fmla="*/ 2163 h 2167"/>
                  <a:gd name="T102" fmla="*/ 3518 w 4172"/>
                  <a:gd name="T103" fmla="*/ 2166 h 2167"/>
                  <a:gd name="T104" fmla="*/ 3586 w 4172"/>
                  <a:gd name="T105" fmla="*/ 2164 h 2167"/>
                  <a:gd name="T106" fmla="*/ 3654 w 4172"/>
                  <a:gd name="T107" fmla="*/ 2160 h 2167"/>
                  <a:gd name="T108" fmla="*/ 3720 w 4172"/>
                  <a:gd name="T109" fmla="*/ 2161 h 2167"/>
                  <a:gd name="T110" fmla="*/ 3790 w 4172"/>
                  <a:gd name="T111" fmla="*/ 2154 h 2167"/>
                  <a:gd name="T112" fmla="*/ 3858 w 4172"/>
                  <a:gd name="T113" fmla="*/ 2130 h 2167"/>
                  <a:gd name="T114" fmla="*/ 3926 w 4172"/>
                  <a:gd name="T115" fmla="*/ 2147 h 2167"/>
                  <a:gd name="T116" fmla="*/ 3993 w 4172"/>
                  <a:gd name="T117" fmla="*/ 2136 h 2167"/>
                  <a:gd name="T118" fmla="*/ 4058 w 4172"/>
                  <a:gd name="T119" fmla="*/ 2119 h 2167"/>
                  <a:gd name="T120" fmla="*/ 4129 w 4172"/>
                  <a:gd name="T121" fmla="*/ 2083 h 2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2" h="2167">
                    <a:moveTo>
                      <a:pt x="0" y="2164"/>
                    </a:moveTo>
                    <a:lnTo>
                      <a:pt x="0" y="2164"/>
                    </a:lnTo>
                    <a:cubicBezTo>
                      <a:pt x="0" y="2164"/>
                      <a:pt x="0" y="2164"/>
                      <a:pt x="0" y="2164"/>
                    </a:cubicBezTo>
                    <a:cubicBezTo>
                      <a:pt x="0" y="2164"/>
                      <a:pt x="1" y="2164"/>
                      <a:pt x="1" y="2164"/>
                    </a:cubicBezTo>
                    <a:cubicBezTo>
                      <a:pt x="1" y="2164"/>
                      <a:pt x="4" y="2164"/>
                      <a:pt x="4" y="2164"/>
                    </a:cubicBezTo>
                    <a:cubicBezTo>
                      <a:pt x="4" y="2164"/>
                      <a:pt x="6" y="2165"/>
                      <a:pt x="6" y="2165"/>
                    </a:cubicBezTo>
                    <a:cubicBezTo>
                      <a:pt x="6" y="2165"/>
                      <a:pt x="9" y="2165"/>
                      <a:pt x="9" y="2165"/>
                    </a:cubicBezTo>
                    <a:cubicBezTo>
                      <a:pt x="9" y="2165"/>
                      <a:pt x="12" y="2164"/>
                      <a:pt x="12" y="2164"/>
                    </a:cubicBezTo>
                    <a:cubicBezTo>
                      <a:pt x="12" y="2164"/>
                      <a:pt x="12" y="2164"/>
                      <a:pt x="12" y="2164"/>
                    </a:cubicBezTo>
                    <a:cubicBezTo>
                      <a:pt x="12" y="2164"/>
                      <a:pt x="14" y="2164"/>
                      <a:pt x="14" y="2164"/>
                    </a:cubicBezTo>
                    <a:cubicBezTo>
                      <a:pt x="14" y="2164"/>
                      <a:pt x="21" y="2164"/>
                      <a:pt x="21" y="2164"/>
                    </a:cubicBezTo>
                    <a:cubicBezTo>
                      <a:pt x="21" y="2164"/>
                      <a:pt x="23" y="2164"/>
                      <a:pt x="23" y="2164"/>
                    </a:cubicBezTo>
                    <a:cubicBezTo>
                      <a:pt x="23" y="2164"/>
                      <a:pt x="24" y="2164"/>
                      <a:pt x="24" y="2164"/>
                    </a:cubicBezTo>
                    <a:cubicBezTo>
                      <a:pt x="24" y="2164"/>
                      <a:pt x="28" y="2164"/>
                      <a:pt x="28" y="2164"/>
                    </a:cubicBezTo>
                    <a:cubicBezTo>
                      <a:pt x="28" y="2164"/>
                      <a:pt x="29" y="2164"/>
                      <a:pt x="29" y="2164"/>
                    </a:cubicBezTo>
                    <a:cubicBezTo>
                      <a:pt x="29" y="2164"/>
                      <a:pt x="33" y="2164"/>
                      <a:pt x="33" y="2164"/>
                    </a:cubicBezTo>
                    <a:cubicBezTo>
                      <a:pt x="33" y="2164"/>
                      <a:pt x="38" y="2164"/>
                      <a:pt x="38" y="2164"/>
                    </a:cubicBezTo>
                    <a:cubicBezTo>
                      <a:pt x="38" y="2164"/>
                      <a:pt x="40" y="2164"/>
                      <a:pt x="40" y="2164"/>
                    </a:cubicBezTo>
                    <a:cubicBezTo>
                      <a:pt x="40" y="2164"/>
                      <a:pt x="43" y="2164"/>
                      <a:pt x="43" y="2164"/>
                    </a:cubicBezTo>
                    <a:cubicBezTo>
                      <a:pt x="43" y="2164"/>
                      <a:pt x="45" y="2164"/>
                      <a:pt x="45" y="2164"/>
                    </a:cubicBezTo>
                    <a:cubicBezTo>
                      <a:pt x="45" y="2164"/>
                      <a:pt x="47" y="2164"/>
                      <a:pt x="47" y="2164"/>
                    </a:cubicBezTo>
                    <a:cubicBezTo>
                      <a:pt x="47" y="2164"/>
                      <a:pt x="50" y="2164"/>
                      <a:pt x="50" y="2164"/>
                    </a:cubicBezTo>
                    <a:cubicBezTo>
                      <a:pt x="50" y="2164"/>
                      <a:pt x="54" y="2164"/>
                      <a:pt x="54" y="2164"/>
                    </a:cubicBezTo>
                    <a:cubicBezTo>
                      <a:pt x="54" y="2164"/>
                      <a:pt x="55" y="2164"/>
                      <a:pt x="55" y="2164"/>
                    </a:cubicBezTo>
                    <a:cubicBezTo>
                      <a:pt x="55" y="2164"/>
                      <a:pt x="58" y="2164"/>
                      <a:pt x="58" y="2164"/>
                    </a:cubicBezTo>
                    <a:cubicBezTo>
                      <a:pt x="58" y="2164"/>
                      <a:pt x="62" y="2164"/>
                      <a:pt x="62" y="2164"/>
                    </a:cubicBezTo>
                    <a:cubicBezTo>
                      <a:pt x="62" y="2164"/>
                      <a:pt x="64" y="2164"/>
                      <a:pt x="64" y="2164"/>
                    </a:cubicBezTo>
                    <a:cubicBezTo>
                      <a:pt x="64" y="2164"/>
                      <a:pt x="65" y="2164"/>
                      <a:pt x="65" y="2164"/>
                    </a:cubicBezTo>
                    <a:cubicBezTo>
                      <a:pt x="65" y="2164"/>
                      <a:pt x="70" y="2164"/>
                      <a:pt x="70" y="2164"/>
                    </a:cubicBezTo>
                    <a:cubicBezTo>
                      <a:pt x="70" y="2164"/>
                      <a:pt x="73" y="2164"/>
                      <a:pt x="73" y="2164"/>
                    </a:cubicBezTo>
                    <a:cubicBezTo>
                      <a:pt x="73" y="2164"/>
                      <a:pt x="75" y="2164"/>
                      <a:pt x="75" y="2164"/>
                    </a:cubicBezTo>
                    <a:cubicBezTo>
                      <a:pt x="75" y="2164"/>
                      <a:pt x="79" y="2164"/>
                      <a:pt x="79" y="2164"/>
                    </a:cubicBezTo>
                    <a:cubicBezTo>
                      <a:pt x="79" y="2164"/>
                      <a:pt x="81" y="2164"/>
                      <a:pt x="81" y="2164"/>
                    </a:cubicBezTo>
                    <a:cubicBezTo>
                      <a:pt x="81" y="2164"/>
                      <a:pt x="83" y="2164"/>
                      <a:pt x="83" y="2164"/>
                    </a:cubicBezTo>
                    <a:cubicBezTo>
                      <a:pt x="83" y="2164"/>
                      <a:pt x="86" y="2164"/>
                      <a:pt x="86" y="2164"/>
                    </a:cubicBezTo>
                    <a:cubicBezTo>
                      <a:pt x="86" y="2164"/>
                      <a:pt x="90" y="2164"/>
                      <a:pt x="90" y="2164"/>
                    </a:cubicBezTo>
                    <a:cubicBezTo>
                      <a:pt x="90" y="2164"/>
                      <a:pt x="93" y="2164"/>
                      <a:pt x="93" y="2164"/>
                    </a:cubicBezTo>
                    <a:cubicBezTo>
                      <a:pt x="93" y="2164"/>
                      <a:pt x="96" y="2164"/>
                      <a:pt x="96" y="2164"/>
                    </a:cubicBezTo>
                    <a:cubicBezTo>
                      <a:pt x="96" y="2164"/>
                      <a:pt x="100" y="2164"/>
                      <a:pt x="100" y="2164"/>
                    </a:cubicBezTo>
                    <a:cubicBezTo>
                      <a:pt x="100" y="2164"/>
                      <a:pt x="102" y="2164"/>
                      <a:pt x="102" y="2164"/>
                    </a:cubicBezTo>
                    <a:cubicBezTo>
                      <a:pt x="102" y="2164"/>
                      <a:pt x="103" y="2164"/>
                      <a:pt x="103" y="2164"/>
                    </a:cubicBezTo>
                    <a:cubicBezTo>
                      <a:pt x="103" y="2164"/>
                      <a:pt x="107" y="2164"/>
                      <a:pt x="107" y="2164"/>
                    </a:cubicBezTo>
                    <a:cubicBezTo>
                      <a:pt x="107" y="2164"/>
                      <a:pt x="108" y="2164"/>
                      <a:pt x="108" y="2164"/>
                    </a:cubicBezTo>
                    <a:cubicBezTo>
                      <a:pt x="108" y="2164"/>
                      <a:pt x="114" y="2164"/>
                      <a:pt x="114" y="2164"/>
                    </a:cubicBezTo>
                    <a:cubicBezTo>
                      <a:pt x="114" y="2164"/>
                      <a:pt x="115" y="2164"/>
                      <a:pt x="115" y="2164"/>
                    </a:cubicBezTo>
                    <a:cubicBezTo>
                      <a:pt x="115" y="2164"/>
                      <a:pt x="118" y="2164"/>
                      <a:pt x="118" y="2164"/>
                    </a:cubicBezTo>
                    <a:cubicBezTo>
                      <a:pt x="118" y="2164"/>
                      <a:pt x="121" y="2164"/>
                      <a:pt x="121" y="2164"/>
                    </a:cubicBezTo>
                    <a:cubicBezTo>
                      <a:pt x="121" y="2164"/>
                      <a:pt x="124" y="2164"/>
                      <a:pt x="124" y="2164"/>
                    </a:cubicBezTo>
                    <a:cubicBezTo>
                      <a:pt x="124" y="2164"/>
                      <a:pt x="128" y="2163"/>
                      <a:pt x="128" y="2163"/>
                    </a:cubicBezTo>
                    <a:cubicBezTo>
                      <a:pt x="128" y="2163"/>
                      <a:pt x="130" y="2164"/>
                      <a:pt x="130" y="2164"/>
                    </a:cubicBezTo>
                    <a:cubicBezTo>
                      <a:pt x="130" y="2164"/>
                      <a:pt x="132" y="2164"/>
                      <a:pt x="132" y="2164"/>
                    </a:cubicBezTo>
                    <a:cubicBezTo>
                      <a:pt x="132" y="2164"/>
                      <a:pt x="135" y="2164"/>
                      <a:pt x="135" y="2164"/>
                    </a:cubicBezTo>
                    <a:cubicBezTo>
                      <a:pt x="135" y="2164"/>
                      <a:pt x="139" y="2164"/>
                      <a:pt x="139" y="2164"/>
                    </a:cubicBezTo>
                    <a:cubicBezTo>
                      <a:pt x="139" y="2164"/>
                      <a:pt x="140" y="2163"/>
                      <a:pt x="140" y="2163"/>
                    </a:cubicBezTo>
                    <a:cubicBezTo>
                      <a:pt x="140" y="2163"/>
                      <a:pt x="144" y="2163"/>
                      <a:pt x="144" y="2163"/>
                    </a:cubicBezTo>
                    <a:cubicBezTo>
                      <a:pt x="144" y="2163"/>
                      <a:pt x="147" y="2163"/>
                      <a:pt x="147" y="2163"/>
                    </a:cubicBezTo>
                    <a:cubicBezTo>
                      <a:pt x="147" y="2163"/>
                      <a:pt x="150" y="2163"/>
                      <a:pt x="150" y="2163"/>
                    </a:cubicBezTo>
                    <a:cubicBezTo>
                      <a:pt x="150" y="2163"/>
                      <a:pt x="153" y="2163"/>
                      <a:pt x="153" y="2163"/>
                    </a:cubicBezTo>
                    <a:cubicBezTo>
                      <a:pt x="153" y="2163"/>
                      <a:pt x="154" y="2163"/>
                      <a:pt x="154" y="2163"/>
                    </a:cubicBezTo>
                    <a:cubicBezTo>
                      <a:pt x="154" y="2163"/>
                      <a:pt x="158" y="2163"/>
                      <a:pt x="158" y="2163"/>
                    </a:cubicBezTo>
                    <a:cubicBezTo>
                      <a:pt x="158" y="2163"/>
                      <a:pt x="160" y="2163"/>
                      <a:pt x="160" y="2163"/>
                    </a:cubicBezTo>
                    <a:cubicBezTo>
                      <a:pt x="160" y="2163"/>
                      <a:pt x="165" y="2162"/>
                      <a:pt x="165" y="2162"/>
                    </a:cubicBezTo>
                    <a:cubicBezTo>
                      <a:pt x="165" y="2162"/>
                      <a:pt x="166" y="2162"/>
                      <a:pt x="166" y="2162"/>
                    </a:cubicBezTo>
                    <a:cubicBezTo>
                      <a:pt x="166" y="2162"/>
                      <a:pt x="168" y="2162"/>
                      <a:pt x="168" y="2162"/>
                    </a:cubicBezTo>
                    <a:cubicBezTo>
                      <a:pt x="168" y="2162"/>
                      <a:pt x="171" y="2162"/>
                      <a:pt x="171" y="2162"/>
                    </a:cubicBezTo>
                    <a:cubicBezTo>
                      <a:pt x="171" y="2162"/>
                      <a:pt x="176" y="2160"/>
                      <a:pt x="176" y="2160"/>
                    </a:cubicBezTo>
                    <a:cubicBezTo>
                      <a:pt x="176" y="2160"/>
                      <a:pt x="176" y="2160"/>
                      <a:pt x="176" y="2160"/>
                    </a:cubicBezTo>
                    <a:cubicBezTo>
                      <a:pt x="176" y="2160"/>
                      <a:pt x="182" y="2150"/>
                      <a:pt x="182" y="2150"/>
                    </a:cubicBezTo>
                    <a:cubicBezTo>
                      <a:pt x="182" y="2150"/>
                      <a:pt x="183" y="2148"/>
                      <a:pt x="183" y="2148"/>
                    </a:cubicBezTo>
                    <a:cubicBezTo>
                      <a:pt x="183" y="2148"/>
                      <a:pt x="187" y="2157"/>
                      <a:pt x="187" y="2157"/>
                    </a:cubicBezTo>
                    <a:cubicBezTo>
                      <a:pt x="187" y="2157"/>
                      <a:pt x="189" y="2157"/>
                      <a:pt x="189" y="2157"/>
                    </a:cubicBezTo>
                    <a:cubicBezTo>
                      <a:pt x="189" y="2157"/>
                      <a:pt x="193" y="2153"/>
                      <a:pt x="193" y="2153"/>
                    </a:cubicBezTo>
                    <a:cubicBezTo>
                      <a:pt x="193" y="2153"/>
                      <a:pt x="193" y="2153"/>
                      <a:pt x="193" y="2153"/>
                    </a:cubicBezTo>
                    <a:cubicBezTo>
                      <a:pt x="193" y="2153"/>
                      <a:pt x="198" y="2129"/>
                      <a:pt x="198" y="2129"/>
                    </a:cubicBezTo>
                    <a:cubicBezTo>
                      <a:pt x="198" y="2129"/>
                      <a:pt x="199" y="2132"/>
                      <a:pt x="199" y="2132"/>
                    </a:cubicBezTo>
                    <a:cubicBezTo>
                      <a:pt x="199" y="2132"/>
                      <a:pt x="204" y="2155"/>
                      <a:pt x="204" y="2155"/>
                    </a:cubicBezTo>
                    <a:cubicBezTo>
                      <a:pt x="204" y="2155"/>
                      <a:pt x="206" y="2155"/>
                      <a:pt x="206" y="2155"/>
                    </a:cubicBezTo>
                    <a:cubicBezTo>
                      <a:pt x="206" y="2155"/>
                      <a:pt x="210" y="2148"/>
                      <a:pt x="210" y="2148"/>
                    </a:cubicBezTo>
                    <a:cubicBezTo>
                      <a:pt x="210" y="2148"/>
                      <a:pt x="212" y="2137"/>
                      <a:pt x="212" y="2137"/>
                    </a:cubicBezTo>
                    <a:cubicBezTo>
                      <a:pt x="212" y="2137"/>
                      <a:pt x="216" y="2150"/>
                      <a:pt x="216" y="2150"/>
                    </a:cubicBezTo>
                    <a:cubicBezTo>
                      <a:pt x="216" y="2150"/>
                      <a:pt x="216" y="2151"/>
                      <a:pt x="216" y="2151"/>
                    </a:cubicBezTo>
                    <a:cubicBezTo>
                      <a:pt x="216" y="2151"/>
                      <a:pt x="219" y="2155"/>
                      <a:pt x="219" y="2155"/>
                    </a:cubicBezTo>
                    <a:cubicBezTo>
                      <a:pt x="219" y="2155"/>
                      <a:pt x="222" y="2154"/>
                      <a:pt x="222" y="2154"/>
                    </a:cubicBezTo>
                    <a:cubicBezTo>
                      <a:pt x="222" y="2154"/>
                      <a:pt x="227" y="2147"/>
                      <a:pt x="227" y="2147"/>
                    </a:cubicBezTo>
                    <a:cubicBezTo>
                      <a:pt x="227" y="2147"/>
                      <a:pt x="227" y="2148"/>
                      <a:pt x="227" y="2148"/>
                    </a:cubicBezTo>
                    <a:cubicBezTo>
                      <a:pt x="227" y="2148"/>
                      <a:pt x="233" y="2153"/>
                      <a:pt x="233" y="2153"/>
                    </a:cubicBezTo>
                    <a:cubicBezTo>
                      <a:pt x="233" y="2153"/>
                      <a:pt x="235" y="2154"/>
                      <a:pt x="235" y="2154"/>
                    </a:cubicBezTo>
                    <a:cubicBezTo>
                      <a:pt x="235" y="2154"/>
                      <a:pt x="238" y="2152"/>
                      <a:pt x="238" y="2152"/>
                    </a:cubicBezTo>
                    <a:cubicBezTo>
                      <a:pt x="238" y="2152"/>
                      <a:pt x="238" y="2152"/>
                      <a:pt x="238" y="2152"/>
                    </a:cubicBezTo>
                    <a:cubicBezTo>
                      <a:pt x="238" y="2152"/>
                      <a:pt x="242" y="2151"/>
                      <a:pt x="242" y="2151"/>
                    </a:cubicBezTo>
                    <a:cubicBezTo>
                      <a:pt x="242" y="2151"/>
                      <a:pt x="244" y="2152"/>
                      <a:pt x="244" y="2152"/>
                    </a:cubicBezTo>
                    <a:cubicBezTo>
                      <a:pt x="244" y="2152"/>
                      <a:pt x="250" y="2158"/>
                      <a:pt x="250" y="2158"/>
                    </a:cubicBezTo>
                    <a:cubicBezTo>
                      <a:pt x="250" y="2158"/>
                      <a:pt x="250" y="2158"/>
                      <a:pt x="250" y="2158"/>
                    </a:cubicBezTo>
                    <a:cubicBezTo>
                      <a:pt x="250" y="2158"/>
                      <a:pt x="255" y="2161"/>
                      <a:pt x="255" y="2161"/>
                    </a:cubicBezTo>
                    <a:cubicBezTo>
                      <a:pt x="255" y="2161"/>
                      <a:pt x="256" y="2161"/>
                      <a:pt x="256" y="2161"/>
                    </a:cubicBezTo>
                    <a:cubicBezTo>
                      <a:pt x="256" y="2161"/>
                      <a:pt x="260" y="2162"/>
                      <a:pt x="260" y="2162"/>
                    </a:cubicBezTo>
                    <a:cubicBezTo>
                      <a:pt x="260" y="2162"/>
                      <a:pt x="261" y="2162"/>
                      <a:pt x="261" y="2162"/>
                    </a:cubicBezTo>
                    <a:cubicBezTo>
                      <a:pt x="261" y="2162"/>
                      <a:pt x="266" y="2162"/>
                      <a:pt x="266" y="2162"/>
                    </a:cubicBezTo>
                    <a:cubicBezTo>
                      <a:pt x="266" y="2162"/>
                      <a:pt x="269" y="2162"/>
                      <a:pt x="269" y="2162"/>
                    </a:cubicBezTo>
                    <a:cubicBezTo>
                      <a:pt x="269" y="2162"/>
                      <a:pt x="271" y="2163"/>
                      <a:pt x="271" y="2163"/>
                    </a:cubicBezTo>
                    <a:cubicBezTo>
                      <a:pt x="271" y="2163"/>
                      <a:pt x="273" y="2163"/>
                      <a:pt x="273" y="2163"/>
                    </a:cubicBezTo>
                    <a:cubicBezTo>
                      <a:pt x="273" y="2163"/>
                      <a:pt x="278" y="2163"/>
                      <a:pt x="278" y="2163"/>
                    </a:cubicBezTo>
                    <a:cubicBezTo>
                      <a:pt x="278" y="2163"/>
                      <a:pt x="282" y="2163"/>
                      <a:pt x="282" y="2163"/>
                    </a:cubicBezTo>
                    <a:cubicBezTo>
                      <a:pt x="282" y="2163"/>
                      <a:pt x="284" y="2163"/>
                      <a:pt x="284" y="2163"/>
                    </a:cubicBezTo>
                    <a:cubicBezTo>
                      <a:pt x="284" y="2163"/>
                      <a:pt x="284" y="2163"/>
                      <a:pt x="284" y="2163"/>
                    </a:cubicBezTo>
                    <a:cubicBezTo>
                      <a:pt x="284" y="2163"/>
                      <a:pt x="287" y="2163"/>
                      <a:pt x="287" y="2163"/>
                    </a:cubicBezTo>
                    <a:cubicBezTo>
                      <a:pt x="287" y="2163"/>
                      <a:pt x="293" y="2163"/>
                      <a:pt x="293" y="2163"/>
                    </a:cubicBezTo>
                    <a:cubicBezTo>
                      <a:pt x="293" y="2163"/>
                      <a:pt x="294" y="2163"/>
                      <a:pt x="294" y="2163"/>
                    </a:cubicBezTo>
                    <a:cubicBezTo>
                      <a:pt x="294" y="2163"/>
                      <a:pt x="297" y="2163"/>
                      <a:pt x="297" y="2163"/>
                    </a:cubicBezTo>
                    <a:cubicBezTo>
                      <a:pt x="297" y="2163"/>
                      <a:pt x="300" y="2163"/>
                      <a:pt x="300" y="2163"/>
                    </a:cubicBezTo>
                    <a:cubicBezTo>
                      <a:pt x="300" y="2163"/>
                      <a:pt x="301" y="2163"/>
                      <a:pt x="301" y="2163"/>
                    </a:cubicBezTo>
                    <a:cubicBezTo>
                      <a:pt x="301" y="2163"/>
                      <a:pt x="306" y="2163"/>
                      <a:pt x="306" y="2163"/>
                    </a:cubicBezTo>
                    <a:cubicBezTo>
                      <a:pt x="306" y="2163"/>
                      <a:pt x="308" y="2163"/>
                      <a:pt x="308" y="2163"/>
                    </a:cubicBezTo>
                    <a:cubicBezTo>
                      <a:pt x="308" y="2163"/>
                      <a:pt x="311" y="2163"/>
                      <a:pt x="311" y="2163"/>
                    </a:cubicBezTo>
                    <a:cubicBezTo>
                      <a:pt x="311" y="2163"/>
                      <a:pt x="312" y="2163"/>
                      <a:pt x="312" y="2163"/>
                    </a:cubicBezTo>
                    <a:cubicBezTo>
                      <a:pt x="312" y="2163"/>
                      <a:pt x="314" y="2163"/>
                      <a:pt x="314" y="2163"/>
                    </a:cubicBezTo>
                    <a:cubicBezTo>
                      <a:pt x="314" y="2163"/>
                      <a:pt x="319" y="2163"/>
                      <a:pt x="319" y="2163"/>
                    </a:cubicBezTo>
                    <a:cubicBezTo>
                      <a:pt x="319" y="2163"/>
                      <a:pt x="320" y="2163"/>
                      <a:pt x="320" y="2163"/>
                    </a:cubicBezTo>
                    <a:cubicBezTo>
                      <a:pt x="320" y="2163"/>
                      <a:pt x="327" y="2163"/>
                      <a:pt x="327" y="2163"/>
                    </a:cubicBezTo>
                    <a:cubicBezTo>
                      <a:pt x="327" y="2163"/>
                      <a:pt x="328" y="2163"/>
                      <a:pt x="328" y="2163"/>
                    </a:cubicBezTo>
                    <a:cubicBezTo>
                      <a:pt x="328" y="2163"/>
                      <a:pt x="330" y="2163"/>
                      <a:pt x="330" y="2163"/>
                    </a:cubicBezTo>
                    <a:cubicBezTo>
                      <a:pt x="330" y="2163"/>
                      <a:pt x="333" y="2163"/>
                      <a:pt x="333" y="2163"/>
                    </a:cubicBezTo>
                    <a:cubicBezTo>
                      <a:pt x="333" y="2163"/>
                      <a:pt x="339" y="2163"/>
                      <a:pt x="339" y="2163"/>
                    </a:cubicBezTo>
                    <a:cubicBezTo>
                      <a:pt x="339" y="2163"/>
                      <a:pt x="340" y="2163"/>
                      <a:pt x="340" y="2163"/>
                    </a:cubicBezTo>
                    <a:cubicBezTo>
                      <a:pt x="340" y="2163"/>
                      <a:pt x="340" y="2163"/>
                      <a:pt x="340" y="2163"/>
                    </a:cubicBezTo>
                    <a:cubicBezTo>
                      <a:pt x="340" y="2163"/>
                      <a:pt x="342" y="2163"/>
                      <a:pt x="342" y="2163"/>
                    </a:cubicBezTo>
                    <a:cubicBezTo>
                      <a:pt x="342" y="2163"/>
                      <a:pt x="348" y="2163"/>
                      <a:pt x="348" y="2163"/>
                    </a:cubicBezTo>
                    <a:cubicBezTo>
                      <a:pt x="348" y="2163"/>
                      <a:pt x="351" y="2163"/>
                      <a:pt x="351" y="2163"/>
                    </a:cubicBezTo>
                    <a:cubicBezTo>
                      <a:pt x="351" y="2163"/>
                      <a:pt x="352" y="2163"/>
                      <a:pt x="352" y="2163"/>
                    </a:cubicBezTo>
                    <a:cubicBezTo>
                      <a:pt x="352" y="2163"/>
                      <a:pt x="356" y="2162"/>
                      <a:pt x="356" y="2162"/>
                    </a:cubicBezTo>
                    <a:cubicBezTo>
                      <a:pt x="356" y="2162"/>
                      <a:pt x="357" y="2163"/>
                      <a:pt x="357" y="2163"/>
                    </a:cubicBezTo>
                    <a:cubicBezTo>
                      <a:pt x="357" y="2163"/>
                      <a:pt x="361" y="2162"/>
                      <a:pt x="361" y="2162"/>
                    </a:cubicBezTo>
                    <a:cubicBezTo>
                      <a:pt x="361" y="2162"/>
                      <a:pt x="363" y="2162"/>
                      <a:pt x="363" y="2162"/>
                    </a:cubicBezTo>
                    <a:cubicBezTo>
                      <a:pt x="363" y="2162"/>
                      <a:pt x="368" y="2162"/>
                      <a:pt x="368" y="2162"/>
                    </a:cubicBezTo>
                    <a:cubicBezTo>
                      <a:pt x="368" y="2162"/>
                      <a:pt x="369" y="2162"/>
                      <a:pt x="369" y="2162"/>
                    </a:cubicBezTo>
                    <a:cubicBezTo>
                      <a:pt x="369" y="2162"/>
                      <a:pt x="373" y="2161"/>
                      <a:pt x="373" y="2161"/>
                    </a:cubicBezTo>
                    <a:cubicBezTo>
                      <a:pt x="373" y="2161"/>
                      <a:pt x="375" y="2162"/>
                      <a:pt x="375" y="2162"/>
                    </a:cubicBezTo>
                    <a:cubicBezTo>
                      <a:pt x="375" y="2162"/>
                      <a:pt x="379" y="2161"/>
                      <a:pt x="379" y="2161"/>
                    </a:cubicBezTo>
                    <a:cubicBezTo>
                      <a:pt x="379" y="2161"/>
                      <a:pt x="380" y="2161"/>
                      <a:pt x="380" y="2161"/>
                    </a:cubicBezTo>
                    <a:cubicBezTo>
                      <a:pt x="380" y="2161"/>
                      <a:pt x="385" y="2160"/>
                      <a:pt x="385" y="2160"/>
                    </a:cubicBezTo>
                    <a:cubicBezTo>
                      <a:pt x="385" y="2160"/>
                      <a:pt x="385" y="2160"/>
                      <a:pt x="385" y="2160"/>
                    </a:cubicBezTo>
                    <a:cubicBezTo>
                      <a:pt x="385" y="2160"/>
                      <a:pt x="391" y="2159"/>
                      <a:pt x="391" y="2159"/>
                    </a:cubicBezTo>
                    <a:cubicBezTo>
                      <a:pt x="391" y="2159"/>
                      <a:pt x="391" y="2159"/>
                      <a:pt x="391" y="2159"/>
                    </a:cubicBezTo>
                    <a:cubicBezTo>
                      <a:pt x="391" y="2159"/>
                      <a:pt x="397" y="2155"/>
                      <a:pt x="397" y="2155"/>
                    </a:cubicBezTo>
                    <a:cubicBezTo>
                      <a:pt x="397" y="2155"/>
                      <a:pt x="397" y="2155"/>
                      <a:pt x="397" y="2155"/>
                    </a:cubicBezTo>
                    <a:cubicBezTo>
                      <a:pt x="397" y="2155"/>
                      <a:pt x="402" y="2147"/>
                      <a:pt x="402" y="2147"/>
                    </a:cubicBezTo>
                    <a:cubicBezTo>
                      <a:pt x="402" y="2147"/>
                      <a:pt x="403" y="2146"/>
                      <a:pt x="403" y="2146"/>
                    </a:cubicBezTo>
                    <a:cubicBezTo>
                      <a:pt x="403" y="2146"/>
                      <a:pt x="408" y="2085"/>
                      <a:pt x="408" y="2085"/>
                    </a:cubicBezTo>
                    <a:cubicBezTo>
                      <a:pt x="408" y="2085"/>
                      <a:pt x="410" y="2065"/>
                      <a:pt x="410" y="2065"/>
                    </a:cubicBezTo>
                    <a:cubicBezTo>
                      <a:pt x="410" y="2065"/>
                      <a:pt x="414" y="2104"/>
                      <a:pt x="414" y="2104"/>
                    </a:cubicBezTo>
                    <a:cubicBezTo>
                      <a:pt x="414" y="2104"/>
                      <a:pt x="414" y="2109"/>
                      <a:pt x="414" y="2109"/>
                    </a:cubicBezTo>
                    <a:cubicBezTo>
                      <a:pt x="414" y="2109"/>
                      <a:pt x="419" y="2149"/>
                      <a:pt x="419" y="2149"/>
                    </a:cubicBezTo>
                    <a:cubicBezTo>
                      <a:pt x="419" y="2149"/>
                      <a:pt x="419" y="2150"/>
                      <a:pt x="419" y="2150"/>
                    </a:cubicBezTo>
                    <a:cubicBezTo>
                      <a:pt x="419" y="2150"/>
                      <a:pt x="423" y="2153"/>
                      <a:pt x="423" y="2153"/>
                    </a:cubicBezTo>
                    <a:cubicBezTo>
                      <a:pt x="423" y="2153"/>
                      <a:pt x="425" y="2153"/>
                      <a:pt x="425" y="2153"/>
                    </a:cubicBezTo>
                    <a:cubicBezTo>
                      <a:pt x="425" y="2153"/>
                      <a:pt x="428" y="2151"/>
                      <a:pt x="428" y="2151"/>
                    </a:cubicBezTo>
                    <a:cubicBezTo>
                      <a:pt x="428" y="2151"/>
                      <a:pt x="431" y="2153"/>
                      <a:pt x="431" y="2153"/>
                    </a:cubicBezTo>
                    <a:cubicBezTo>
                      <a:pt x="431" y="2153"/>
                      <a:pt x="436" y="2157"/>
                      <a:pt x="436" y="2157"/>
                    </a:cubicBezTo>
                    <a:cubicBezTo>
                      <a:pt x="436" y="2157"/>
                      <a:pt x="438" y="2157"/>
                      <a:pt x="438" y="2157"/>
                    </a:cubicBezTo>
                    <a:cubicBezTo>
                      <a:pt x="438" y="2157"/>
                      <a:pt x="442" y="2156"/>
                      <a:pt x="442" y="2156"/>
                    </a:cubicBezTo>
                    <a:cubicBezTo>
                      <a:pt x="442" y="2156"/>
                      <a:pt x="444" y="2155"/>
                      <a:pt x="444" y="2155"/>
                    </a:cubicBezTo>
                    <a:cubicBezTo>
                      <a:pt x="444" y="2155"/>
                      <a:pt x="446" y="2156"/>
                      <a:pt x="446" y="2156"/>
                    </a:cubicBezTo>
                    <a:cubicBezTo>
                      <a:pt x="446" y="2156"/>
                      <a:pt x="449" y="2156"/>
                      <a:pt x="449" y="2156"/>
                    </a:cubicBezTo>
                    <a:cubicBezTo>
                      <a:pt x="449" y="2156"/>
                      <a:pt x="453" y="2154"/>
                      <a:pt x="453" y="2154"/>
                    </a:cubicBezTo>
                    <a:cubicBezTo>
                      <a:pt x="453" y="2154"/>
                      <a:pt x="453" y="2154"/>
                      <a:pt x="453" y="2154"/>
                    </a:cubicBezTo>
                    <a:cubicBezTo>
                      <a:pt x="453" y="2154"/>
                      <a:pt x="459" y="2143"/>
                      <a:pt x="459" y="2143"/>
                    </a:cubicBezTo>
                    <a:cubicBezTo>
                      <a:pt x="459" y="2143"/>
                      <a:pt x="459" y="2141"/>
                      <a:pt x="459" y="2141"/>
                    </a:cubicBezTo>
                    <a:cubicBezTo>
                      <a:pt x="459" y="2141"/>
                      <a:pt x="463" y="2094"/>
                      <a:pt x="463" y="2094"/>
                    </a:cubicBezTo>
                    <a:cubicBezTo>
                      <a:pt x="463" y="2094"/>
                      <a:pt x="465" y="2109"/>
                      <a:pt x="465" y="2109"/>
                    </a:cubicBezTo>
                    <a:cubicBezTo>
                      <a:pt x="465" y="2109"/>
                      <a:pt x="470" y="2146"/>
                      <a:pt x="470" y="2146"/>
                    </a:cubicBezTo>
                    <a:cubicBezTo>
                      <a:pt x="470" y="2146"/>
                      <a:pt x="471" y="2146"/>
                      <a:pt x="471" y="2146"/>
                    </a:cubicBezTo>
                    <a:cubicBezTo>
                      <a:pt x="471" y="2146"/>
                      <a:pt x="476" y="2121"/>
                      <a:pt x="476" y="2121"/>
                    </a:cubicBezTo>
                    <a:cubicBezTo>
                      <a:pt x="476" y="2121"/>
                      <a:pt x="478" y="2096"/>
                      <a:pt x="478" y="2096"/>
                    </a:cubicBezTo>
                    <a:cubicBezTo>
                      <a:pt x="478" y="2096"/>
                      <a:pt x="481" y="2127"/>
                      <a:pt x="481" y="2127"/>
                    </a:cubicBezTo>
                    <a:cubicBezTo>
                      <a:pt x="481" y="2127"/>
                      <a:pt x="482" y="2128"/>
                      <a:pt x="482" y="2128"/>
                    </a:cubicBezTo>
                    <a:cubicBezTo>
                      <a:pt x="482" y="2128"/>
                      <a:pt x="484" y="2133"/>
                      <a:pt x="484" y="2133"/>
                    </a:cubicBezTo>
                    <a:cubicBezTo>
                      <a:pt x="484" y="2133"/>
                      <a:pt x="487" y="2132"/>
                      <a:pt x="487" y="2132"/>
                    </a:cubicBezTo>
                    <a:cubicBezTo>
                      <a:pt x="487" y="2132"/>
                      <a:pt x="493" y="2148"/>
                      <a:pt x="493" y="2148"/>
                    </a:cubicBezTo>
                    <a:cubicBezTo>
                      <a:pt x="493" y="2148"/>
                      <a:pt x="493" y="2149"/>
                      <a:pt x="493" y="2149"/>
                    </a:cubicBezTo>
                    <a:cubicBezTo>
                      <a:pt x="493" y="2149"/>
                      <a:pt x="498" y="2158"/>
                      <a:pt x="498" y="2158"/>
                    </a:cubicBezTo>
                    <a:cubicBezTo>
                      <a:pt x="498" y="2158"/>
                      <a:pt x="499" y="2158"/>
                      <a:pt x="499" y="2158"/>
                    </a:cubicBezTo>
                    <a:cubicBezTo>
                      <a:pt x="499" y="2158"/>
                      <a:pt x="504" y="2160"/>
                      <a:pt x="504" y="2160"/>
                    </a:cubicBezTo>
                    <a:cubicBezTo>
                      <a:pt x="504" y="2160"/>
                      <a:pt x="505" y="2160"/>
                      <a:pt x="505" y="2160"/>
                    </a:cubicBezTo>
                    <a:cubicBezTo>
                      <a:pt x="505" y="2160"/>
                      <a:pt x="509" y="2161"/>
                      <a:pt x="509" y="2161"/>
                    </a:cubicBezTo>
                    <a:cubicBezTo>
                      <a:pt x="509" y="2161"/>
                      <a:pt x="510" y="2161"/>
                      <a:pt x="510" y="2161"/>
                    </a:cubicBezTo>
                    <a:cubicBezTo>
                      <a:pt x="510" y="2161"/>
                      <a:pt x="513" y="2162"/>
                      <a:pt x="513" y="2162"/>
                    </a:cubicBezTo>
                    <a:cubicBezTo>
                      <a:pt x="513" y="2162"/>
                      <a:pt x="516" y="2162"/>
                      <a:pt x="516" y="2162"/>
                    </a:cubicBezTo>
                    <a:cubicBezTo>
                      <a:pt x="516" y="2162"/>
                      <a:pt x="521" y="2161"/>
                      <a:pt x="521" y="2161"/>
                    </a:cubicBezTo>
                    <a:cubicBezTo>
                      <a:pt x="521" y="2161"/>
                      <a:pt x="522" y="2161"/>
                      <a:pt x="522" y="2161"/>
                    </a:cubicBezTo>
                    <a:cubicBezTo>
                      <a:pt x="522" y="2161"/>
                      <a:pt x="527" y="2159"/>
                      <a:pt x="527" y="2159"/>
                    </a:cubicBezTo>
                    <a:cubicBezTo>
                      <a:pt x="527" y="2159"/>
                      <a:pt x="527" y="2159"/>
                      <a:pt x="527" y="2159"/>
                    </a:cubicBezTo>
                    <a:cubicBezTo>
                      <a:pt x="527" y="2159"/>
                      <a:pt x="531" y="2149"/>
                      <a:pt x="531" y="2149"/>
                    </a:cubicBezTo>
                    <a:cubicBezTo>
                      <a:pt x="531" y="2149"/>
                      <a:pt x="533" y="2151"/>
                      <a:pt x="533" y="2151"/>
                    </a:cubicBezTo>
                    <a:cubicBezTo>
                      <a:pt x="533" y="2151"/>
                      <a:pt x="538" y="2160"/>
                      <a:pt x="538" y="2160"/>
                    </a:cubicBezTo>
                    <a:cubicBezTo>
                      <a:pt x="538" y="2160"/>
                      <a:pt x="539" y="2160"/>
                      <a:pt x="539" y="2160"/>
                    </a:cubicBezTo>
                    <a:cubicBezTo>
                      <a:pt x="539" y="2160"/>
                      <a:pt x="544" y="2158"/>
                      <a:pt x="544" y="2158"/>
                    </a:cubicBezTo>
                    <a:cubicBezTo>
                      <a:pt x="544" y="2158"/>
                      <a:pt x="544" y="2157"/>
                      <a:pt x="544" y="2157"/>
                    </a:cubicBezTo>
                    <a:cubicBezTo>
                      <a:pt x="544" y="2157"/>
                      <a:pt x="547" y="2150"/>
                      <a:pt x="547" y="2150"/>
                    </a:cubicBezTo>
                    <a:cubicBezTo>
                      <a:pt x="547" y="2150"/>
                      <a:pt x="549" y="2157"/>
                      <a:pt x="549" y="2157"/>
                    </a:cubicBezTo>
                    <a:cubicBezTo>
                      <a:pt x="549" y="2157"/>
                      <a:pt x="554" y="2162"/>
                      <a:pt x="554" y="2162"/>
                    </a:cubicBezTo>
                    <a:cubicBezTo>
                      <a:pt x="554" y="2162"/>
                      <a:pt x="555" y="2162"/>
                      <a:pt x="555" y="2162"/>
                    </a:cubicBezTo>
                    <a:cubicBezTo>
                      <a:pt x="555" y="2162"/>
                      <a:pt x="560" y="2163"/>
                      <a:pt x="560" y="2163"/>
                    </a:cubicBezTo>
                    <a:cubicBezTo>
                      <a:pt x="560" y="2163"/>
                      <a:pt x="561" y="2163"/>
                      <a:pt x="561" y="2163"/>
                    </a:cubicBezTo>
                    <a:cubicBezTo>
                      <a:pt x="561" y="2163"/>
                      <a:pt x="564" y="2162"/>
                      <a:pt x="564" y="2162"/>
                    </a:cubicBezTo>
                    <a:cubicBezTo>
                      <a:pt x="564" y="2162"/>
                      <a:pt x="567" y="2162"/>
                      <a:pt x="567" y="2162"/>
                    </a:cubicBezTo>
                    <a:cubicBezTo>
                      <a:pt x="567" y="2162"/>
                      <a:pt x="571" y="2163"/>
                      <a:pt x="571" y="2163"/>
                    </a:cubicBezTo>
                    <a:cubicBezTo>
                      <a:pt x="571" y="2163"/>
                      <a:pt x="573" y="2163"/>
                      <a:pt x="573" y="2163"/>
                    </a:cubicBezTo>
                    <a:cubicBezTo>
                      <a:pt x="573" y="2163"/>
                      <a:pt x="575" y="2163"/>
                      <a:pt x="575" y="2163"/>
                    </a:cubicBezTo>
                    <a:cubicBezTo>
                      <a:pt x="575" y="2163"/>
                      <a:pt x="578" y="2163"/>
                      <a:pt x="578" y="2163"/>
                    </a:cubicBezTo>
                    <a:cubicBezTo>
                      <a:pt x="578" y="2163"/>
                      <a:pt x="581" y="2163"/>
                      <a:pt x="581" y="2163"/>
                    </a:cubicBezTo>
                    <a:cubicBezTo>
                      <a:pt x="581" y="2163"/>
                      <a:pt x="585" y="2163"/>
                      <a:pt x="585" y="2163"/>
                    </a:cubicBezTo>
                    <a:cubicBezTo>
                      <a:pt x="585" y="2163"/>
                      <a:pt x="589" y="2163"/>
                      <a:pt x="589" y="2163"/>
                    </a:cubicBezTo>
                    <a:cubicBezTo>
                      <a:pt x="589" y="2163"/>
                      <a:pt x="589" y="2163"/>
                      <a:pt x="589" y="2163"/>
                    </a:cubicBezTo>
                    <a:cubicBezTo>
                      <a:pt x="589" y="2163"/>
                      <a:pt x="595" y="2163"/>
                      <a:pt x="595" y="2163"/>
                    </a:cubicBezTo>
                    <a:cubicBezTo>
                      <a:pt x="595" y="2163"/>
                      <a:pt x="595" y="2163"/>
                      <a:pt x="595" y="2163"/>
                    </a:cubicBezTo>
                    <a:cubicBezTo>
                      <a:pt x="595" y="2163"/>
                      <a:pt x="598" y="2163"/>
                      <a:pt x="598" y="2163"/>
                    </a:cubicBezTo>
                    <a:cubicBezTo>
                      <a:pt x="598" y="2163"/>
                      <a:pt x="602" y="2163"/>
                      <a:pt x="602" y="2163"/>
                    </a:cubicBezTo>
                    <a:cubicBezTo>
                      <a:pt x="602" y="2163"/>
                      <a:pt x="604" y="2163"/>
                      <a:pt x="604" y="2163"/>
                    </a:cubicBezTo>
                    <a:cubicBezTo>
                      <a:pt x="604" y="2163"/>
                      <a:pt x="607" y="2163"/>
                      <a:pt x="607" y="2163"/>
                    </a:cubicBezTo>
                    <a:cubicBezTo>
                      <a:pt x="607" y="2163"/>
                      <a:pt x="610" y="2163"/>
                      <a:pt x="610" y="2163"/>
                    </a:cubicBezTo>
                    <a:cubicBezTo>
                      <a:pt x="610" y="2163"/>
                      <a:pt x="614" y="2163"/>
                      <a:pt x="614" y="2163"/>
                    </a:cubicBezTo>
                    <a:cubicBezTo>
                      <a:pt x="614" y="2163"/>
                      <a:pt x="616" y="2163"/>
                      <a:pt x="616" y="2163"/>
                    </a:cubicBezTo>
                    <a:cubicBezTo>
                      <a:pt x="616" y="2163"/>
                      <a:pt x="621" y="2162"/>
                      <a:pt x="621" y="2162"/>
                    </a:cubicBezTo>
                    <a:cubicBezTo>
                      <a:pt x="621" y="2162"/>
                      <a:pt x="623" y="2163"/>
                      <a:pt x="623" y="2163"/>
                    </a:cubicBezTo>
                    <a:cubicBezTo>
                      <a:pt x="623" y="2163"/>
                      <a:pt x="625" y="2163"/>
                      <a:pt x="625" y="2163"/>
                    </a:cubicBezTo>
                    <a:cubicBezTo>
                      <a:pt x="625" y="2163"/>
                      <a:pt x="626" y="2163"/>
                      <a:pt x="626" y="2163"/>
                    </a:cubicBezTo>
                    <a:cubicBezTo>
                      <a:pt x="626" y="2163"/>
                      <a:pt x="629" y="2163"/>
                      <a:pt x="629" y="2163"/>
                    </a:cubicBezTo>
                    <a:cubicBezTo>
                      <a:pt x="629" y="2163"/>
                      <a:pt x="634" y="2162"/>
                      <a:pt x="634" y="2162"/>
                    </a:cubicBezTo>
                    <a:cubicBezTo>
                      <a:pt x="634" y="2162"/>
                      <a:pt x="636" y="2162"/>
                      <a:pt x="636" y="2162"/>
                    </a:cubicBezTo>
                    <a:cubicBezTo>
                      <a:pt x="636" y="2162"/>
                      <a:pt x="639" y="2163"/>
                      <a:pt x="639" y="2163"/>
                    </a:cubicBezTo>
                    <a:cubicBezTo>
                      <a:pt x="639" y="2163"/>
                      <a:pt x="640" y="2163"/>
                      <a:pt x="640" y="2163"/>
                    </a:cubicBezTo>
                    <a:cubicBezTo>
                      <a:pt x="640" y="2163"/>
                      <a:pt x="644" y="2163"/>
                      <a:pt x="644" y="2163"/>
                    </a:cubicBezTo>
                    <a:cubicBezTo>
                      <a:pt x="644" y="2163"/>
                      <a:pt x="648" y="2163"/>
                      <a:pt x="648" y="2163"/>
                    </a:cubicBezTo>
                    <a:cubicBezTo>
                      <a:pt x="648" y="2163"/>
                      <a:pt x="651" y="2163"/>
                      <a:pt x="651" y="2163"/>
                    </a:cubicBezTo>
                    <a:cubicBezTo>
                      <a:pt x="651" y="2163"/>
                      <a:pt x="652" y="2163"/>
                      <a:pt x="652" y="2163"/>
                    </a:cubicBezTo>
                    <a:cubicBezTo>
                      <a:pt x="652" y="2163"/>
                      <a:pt x="657" y="2162"/>
                      <a:pt x="657" y="2162"/>
                    </a:cubicBezTo>
                    <a:cubicBezTo>
                      <a:pt x="657" y="2162"/>
                      <a:pt x="658" y="2162"/>
                      <a:pt x="658" y="2162"/>
                    </a:cubicBezTo>
                    <a:cubicBezTo>
                      <a:pt x="658" y="2162"/>
                      <a:pt x="662" y="2162"/>
                      <a:pt x="662" y="2162"/>
                    </a:cubicBezTo>
                    <a:cubicBezTo>
                      <a:pt x="662" y="2162"/>
                      <a:pt x="666" y="2162"/>
                      <a:pt x="666" y="2162"/>
                    </a:cubicBezTo>
                    <a:cubicBezTo>
                      <a:pt x="666" y="2162"/>
                      <a:pt x="667" y="2162"/>
                      <a:pt x="667" y="2162"/>
                    </a:cubicBezTo>
                    <a:cubicBezTo>
                      <a:pt x="667" y="2162"/>
                      <a:pt x="668" y="2162"/>
                      <a:pt x="668" y="2162"/>
                    </a:cubicBezTo>
                    <a:cubicBezTo>
                      <a:pt x="668" y="2162"/>
                      <a:pt x="673" y="2161"/>
                      <a:pt x="673" y="2161"/>
                    </a:cubicBezTo>
                    <a:cubicBezTo>
                      <a:pt x="673" y="2161"/>
                      <a:pt x="674" y="2162"/>
                      <a:pt x="674" y="2162"/>
                    </a:cubicBezTo>
                    <a:cubicBezTo>
                      <a:pt x="674" y="2162"/>
                      <a:pt x="678" y="2161"/>
                      <a:pt x="678" y="2161"/>
                    </a:cubicBezTo>
                    <a:cubicBezTo>
                      <a:pt x="678" y="2161"/>
                      <a:pt x="682" y="2162"/>
                      <a:pt x="682" y="2162"/>
                    </a:cubicBezTo>
                    <a:cubicBezTo>
                      <a:pt x="682" y="2162"/>
                      <a:pt x="684" y="2161"/>
                      <a:pt x="684" y="2161"/>
                    </a:cubicBezTo>
                    <a:cubicBezTo>
                      <a:pt x="684" y="2161"/>
                      <a:pt x="688" y="2161"/>
                      <a:pt x="688" y="2161"/>
                    </a:cubicBezTo>
                    <a:cubicBezTo>
                      <a:pt x="688" y="2161"/>
                      <a:pt x="690" y="2161"/>
                      <a:pt x="690" y="2161"/>
                    </a:cubicBezTo>
                    <a:cubicBezTo>
                      <a:pt x="690" y="2161"/>
                      <a:pt x="694" y="2161"/>
                      <a:pt x="694" y="2161"/>
                    </a:cubicBezTo>
                    <a:cubicBezTo>
                      <a:pt x="694" y="2161"/>
                      <a:pt x="696" y="2161"/>
                      <a:pt x="696" y="2161"/>
                    </a:cubicBezTo>
                    <a:cubicBezTo>
                      <a:pt x="696" y="2161"/>
                      <a:pt x="697" y="2161"/>
                      <a:pt x="697" y="2161"/>
                    </a:cubicBezTo>
                    <a:cubicBezTo>
                      <a:pt x="697" y="2161"/>
                      <a:pt x="702" y="2161"/>
                      <a:pt x="702" y="2161"/>
                    </a:cubicBezTo>
                    <a:cubicBezTo>
                      <a:pt x="702" y="2161"/>
                      <a:pt x="702" y="2160"/>
                      <a:pt x="702" y="2160"/>
                    </a:cubicBezTo>
                    <a:cubicBezTo>
                      <a:pt x="702" y="2160"/>
                      <a:pt x="708" y="2159"/>
                      <a:pt x="708" y="2159"/>
                    </a:cubicBezTo>
                    <a:cubicBezTo>
                      <a:pt x="708" y="2159"/>
                      <a:pt x="708" y="2160"/>
                      <a:pt x="708" y="2160"/>
                    </a:cubicBezTo>
                    <a:cubicBezTo>
                      <a:pt x="708" y="2160"/>
                      <a:pt x="713" y="2158"/>
                      <a:pt x="713" y="2158"/>
                    </a:cubicBezTo>
                    <a:cubicBezTo>
                      <a:pt x="713" y="2158"/>
                      <a:pt x="714" y="2158"/>
                      <a:pt x="714" y="2158"/>
                    </a:cubicBezTo>
                    <a:cubicBezTo>
                      <a:pt x="714" y="2158"/>
                      <a:pt x="719" y="2156"/>
                      <a:pt x="719" y="2156"/>
                    </a:cubicBezTo>
                    <a:cubicBezTo>
                      <a:pt x="719" y="2156"/>
                      <a:pt x="719" y="2155"/>
                      <a:pt x="719" y="2155"/>
                    </a:cubicBezTo>
                    <a:cubicBezTo>
                      <a:pt x="719" y="2155"/>
                      <a:pt x="725" y="2147"/>
                      <a:pt x="725" y="2147"/>
                    </a:cubicBezTo>
                    <a:cubicBezTo>
                      <a:pt x="725" y="2147"/>
                      <a:pt x="725" y="2146"/>
                      <a:pt x="725" y="2146"/>
                    </a:cubicBezTo>
                    <a:cubicBezTo>
                      <a:pt x="725" y="2146"/>
                      <a:pt x="730" y="2115"/>
                      <a:pt x="730" y="2115"/>
                    </a:cubicBezTo>
                    <a:cubicBezTo>
                      <a:pt x="730" y="2115"/>
                      <a:pt x="730" y="2115"/>
                      <a:pt x="730" y="2115"/>
                    </a:cubicBezTo>
                    <a:cubicBezTo>
                      <a:pt x="730" y="2115"/>
                      <a:pt x="736" y="2141"/>
                      <a:pt x="736" y="2141"/>
                    </a:cubicBezTo>
                    <a:cubicBezTo>
                      <a:pt x="736" y="2141"/>
                      <a:pt x="737" y="2142"/>
                      <a:pt x="737" y="2142"/>
                    </a:cubicBezTo>
                    <a:cubicBezTo>
                      <a:pt x="737" y="2142"/>
                      <a:pt x="742" y="2122"/>
                      <a:pt x="742" y="2122"/>
                    </a:cubicBezTo>
                    <a:cubicBezTo>
                      <a:pt x="742" y="2122"/>
                      <a:pt x="742" y="2119"/>
                      <a:pt x="742" y="2119"/>
                    </a:cubicBezTo>
                    <a:cubicBezTo>
                      <a:pt x="742" y="2119"/>
                      <a:pt x="746" y="2070"/>
                      <a:pt x="746" y="2070"/>
                    </a:cubicBezTo>
                    <a:cubicBezTo>
                      <a:pt x="746" y="2070"/>
                      <a:pt x="747" y="2076"/>
                      <a:pt x="747" y="2076"/>
                    </a:cubicBezTo>
                    <a:cubicBezTo>
                      <a:pt x="747" y="2076"/>
                      <a:pt x="753" y="2135"/>
                      <a:pt x="753" y="2135"/>
                    </a:cubicBezTo>
                    <a:cubicBezTo>
                      <a:pt x="753" y="2135"/>
                      <a:pt x="754" y="2136"/>
                      <a:pt x="754" y="2136"/>
                    </a:cubicBezTo>
                    <a:cubicBezTo>
                      <a:pt x="754" y="2136"/>
                      <a:pt x="759" y="2122"/>
                      <a:pt x="759" y="2122"/>
                    </a:cubicBezTo>
                    <a:cubicBezTo>
                      <a:pt x="759" y="2122"/>
                      <a:pt x="761" y="2116"/>
                      <a:pt x="761" y="2116"/>
                    </a:cubicBezTo>
                    <a:cubicBezTo>
                      <a:pt x="761" y="2116"/>
                      <a:pt x="764" y="2131"/>
                      <a:pt x="764" y="2131"/>
                    </a:cubicBezTo>
                    <a:cubicBezTo>
                      <a:pt x="764" y="2131"/>
                      <a:pt x="764" y="2132"/>
                      <a:pt x="764" y="2132"/>
                    </a:cubicBezTo>
                    <a:cubicBezTo>
                      <a:pt x="764" y="2132"/>
                      <a:pt x="770" y="2141"/>
                      <a:pt x="770" y="2141"/>
                    </a:cubicBezTo>
                    <a:cubicBezTo>
                      <a:pt x="770" y="2141"/>
                      <a:pt x="770" y="2141"/>
                      <a:pt x="770" y="2141"/>
                    </a:cubicBezTo>
                    <a:cubicBezTo>
                      <a:pt x="770" y="2141"/>
                      <a:pt x="776" y="2148"/>
                      <a:pt x="776" y="2148"/>
                    </a:cubicBezTo>
                    <a:cubicBezTo>
                      <a:pt x="776" y="2148"/>
                      <a:pt x="777" y="2149"/>
                      <a:pt x="777" y="2149"/>
                    </a:cubicBezTo>
                    <a:cubicBezTo>
                      <a:pt x="777" y="2149"/>
                      <a:pt x="781" y="2144"/>
                      <a:pt x="781" y="2144"/>
                    </a:cubicBezTo>
                    <a:cubicBezTo>
                      <a:pt x="781" y="2144"/>
                      <a:pt x="781" y="2143"/>
                      <a:pt x="781" y="2143"/>
                    </a:cubicBezTo>
                    <a:cubicBezTo>
                      <a:pt x="781" y="2143"/>
                      <a:pt x="785" y="2137"/>
                      <a:pt x="785" y="2137"/>
                    </a:cubicBezTo>
                    <a:cubicBezTo>
                      <a:pt x="785" y="2137"/>
                      <a:pt x="787" y="2139"/>
                      <a:pt x="787" y="2139"/>
                    </a:cubicBezTo>
                    <a:cubicBezTo>
                      <a:pt x="787" y="2139"/>
                      <a:pt x="792" y="2148"/>
                      <a:pt x="792" y="2148"/>
                    </a:cubicBezTo>
                    <a:cubicBezTo>
                      <a:pt x="792" y="2148"/>
                      <a:pt x="794" y="2148"/>
                      <a:pt x="794" y="2148"/>
                    </a:cubicBezTo>
                    <a:cubicBezTo>
                      <a:pt x="794" y="2148"/>
                      <a:pt x="798" y="2144"/>
                      <a:pt x="798" y="2144"/>
                    </a:cubicBezTo>
                    <a:cubicBezTo>
                      <a:pt x="798" y="2144"/>
                      <a:pt x="798" y="2144"/>
                      <a:pt x="798" y="2144"/>
                    </a:cubicBezTo>
                    <a:cubicBezTo>
                      <a:pt x="798" y="2144"/>
                      <a:pt x="804" y="2116"/>
                      <a:pt x="804" y="2116"/>
                    </a:cubicBezTo>
                    <a:cubicBezTo>
                      <a:pt x="804" y="2116"/>
                      <a:pt x="804" y="2113"/>
                      <a:pt x="804" y="2113"/>
                    </a:cubicBezTo>
                    <a:cubicBezTo>
                      <a:pt x="804" y="2113"/>
                      <a:pt x="809" y="2063"/>
                      <a:pt x="809" y="2063"/>
                    </a:cubicBezTo>
                    <a:cubicBezTo>
                      <a:pt x="809" y="2063"/>
                      <a:pt x="810" y="2070"/>
                      <a:pt x="810" y="2070"/>
                    </a:cubicBezTo>
                    <a:cubicBezTo>
                      <a:pt x="810" y="2070"/>
                      <a:pt x="815" y="2115"/>
                      <a:pt x="815" y="2115"/>
                    </a:cubicBezTo>
                    <a:cubicBezTo>
                      <a:pt x="815" y="2115"/>
                      <a:pt x="815" y="2114"/>
                      <a:pt x="815" y="2114"/>
                    </a:cubicBezTo>
                    <a:cubicBezTo>
                      <a:pt x="815" y="2114"/>
                      <a:pt x="821" y="2036"/>
                      <a:pt x="821" y="2036"/>
                    </a:cubicBezTo>
                    <a:cubicBezTo>
                      <a:pt x="821" y="2036"/>
                      <a:pt x="824" y="1981"/>
                      <a:pt x="824" y="1981"/>
                    </a:cubicBezTo>
                    <a:cubicBezTo>
                      <a:pt x="824" y="1981"/>
                      <a:pt x="826" y="2049"/>
                      <a:pt x="826" y="2049"/>
                    </a:cubicBezTo>
                    <a:cubicBezTo>
                      <a:pt x="826" y="2049"/>
                      <a:pt x="827" y="2056"/>
                      <a:pt x="827" y="2056"/>
                    </a:cubicBezTo>
                    <a:cubicBezTo>
                      <a:pt x="827" y="2056"/>
                      <a:pt x="832" y="2120"/>
                      <a:pt x="832" y="2120"/>
                    </a:cubicBezTo>
                    <a:cubicBezTo>
                      <a:pt x="832" y="2120"/>
                      <a:pt x="832" y="2121"/>
                      <a:pt x="832" y="2121"/>
                    </a:cubicBezTo>
                    <a:cubicBezTo>
                      <a:pt x="832" y="2121"/>
                      <a:pt x="836" y="2132"/>
                      <a:pt x="836" y="2132"/>
                    </a:cubicBezTo>
                    <a:cubicBezTo>
                      <a:pt x="836" y="2132"/>
                      <a:pt x="840" y="2097"/>
                      <a:pt x="840" y="2097"/>
                    </a:cubicBezTo>
                    <a:cubicBezTo>
                      <a:pt x="840" y="2097"/>
                      <a:pt x="843" y="2124"/>
                      <a:pt x="843" y="2124"/>
                    </a:cubicBezTo>
                    <a:cubicBezTo>
                      <a:pt x="843" y="2124"/>
                      <a:pt x="844" y="2126"/>
                      <a:pt x="844" y="2126"/>
                    </a:cubicBezTo>
                    <a:cubicBezTo>
                      <a:pt x="844" y="2126"/>
                      <a:pt x="849" y="2147"/>
                      <a:pt x="849" y="2147"/>
                    </a:cubicBezTo>
                    <a:cubicBezTo>
                      <a:pt x="849" y="2147"/>
                      <a:pt x="849" y="2148"/>
                      <a:pt x="849" y="2148"/>
                    </a:cubicBezTo>
                    <a:cubicBezTo>
                      <a:pt x="849" y="2148"/>
                      <a:pt x="855" y="2156"/>
                      <a:pt x="855" y="2156"/>
                    </a:cubicBezTo>
                    <a:cubicBezTo>
                      <a:pt x="855" y="2156"/>
                      <a:pt x="855" y="2156"/>
                      <a:pt x="855" y="2156"/>
                    </a:cubicBezTo>
                    <a:cubicBezTo>
                      <a:pt x="855" y="2156"/>
                      <a:pt x="860" y="2158"/>
                      <a:pt x="860" y="2158"/>
                    </a:cubicBezTo>
                    <a:cubicBezTo>
                      <a:pt x="860" y="2158"/>
                      <a:pt x="861" y="2158"/>
                      <a:pt x="861" y="2158"/>
                    </a:cubicBezTo>
                    <a:cubicBezTo>
                      <a:pt x="861" y="2158"/>
                      <a:pt x="866" y="2159"/>
                      <a:pt x="866" y="2159"/>
                    </a:cubicBezTo>
                    <a:cubicBezTo>
                      <a:pt x="866" y="2159"/>
                      <a:pt x="867" y="2159"/>
                      <a:pt x="867" y="2159"/>
                    </a:cubicBezTo>
                    <a:cubicBezTo>
                      <a:pt x="867" y="2159"/>
                      <a:pt x="871" y="2159"/>
                      <a:pt x="871" y="2159"/>
                    </a:cubicBezTo>
                    <a:cubicBezTo>
                      <a:pt x="871" y="2159"/>
                      <a:pt x="873" y="2159"/>
                      <a:pt x="873" y="2159"/>
                    </a:cubicBezTo>
                    <a:cubicBezTo>
                      <a:pt x="873" y="2159"/>
                      <a:pt x="877" y="2159"/>
                      <a:pt x="877" y="2159"/>
                    </a:cubicBezTo>
                    <a:cubicBezTo>
                      <a:pt x="877" y="2159"/>
                      <a:pt x="879" y="2160"/>
                      <a:pt x="879" y="2160"/>
                    </a:cubicBezTo>
                    <a:cubicBezTo>
                      <a:pt x="879" y="2160"/>
                      <a:pt x="883" y="2159"/>
                      <a:pt x="883" y="2159"/>
                    </a:cubicBezTo>
                    <a:cubicBezTo>
                      <a:pt x="883" y="2159"/>
                      <a:pt x="887" y="2159"/>
                      <a:pt x="887" y="2159"/>
                    </a:cubicBezTo>
                    <a:cubicBezTo>
                      <a:pt x="887" y="2159"/>
                      <a:pt x="888" y="2159"/>
                      <a:pt x="888" y="2159"/>
                    </a:cubicBezTo>
                    <a:cubicBezTo>
                      <a:pt x="888" y="2159"/>
                      <a:pt x="892" y="2159"/>
                      <a:pt x="892" y="2159"/>
                    </a:cubicBezTo>
                    <a:cubicBezTo>
                      <a:pt x="892" y="2159"/>
                      <a:pt x="893" y="2159"/>
                      <a:pt x="893" y="2159"/>
                    </a:cubicBezTo>
                    <a:cubicBezTo>
                      <a:pt x="893" y="2159"/>
                      <a:pt x="895" y="2159"/>
                      <a:pt x="895" y="2159"/>
                    </a:cubicBezTo>
                    <a:cubicBezTo>
                      <a:pt x="895" y="2159"/>
                      <a:pt x="900" y="2158"/>
                      <a:pt x="900" y="2158"/>
                    </a:cubicBezTo>
                    <a:cubicBezTo>
                      <a:pt x="900" y="2158"/>
                      <a:pt x="900" y="2158"/>
                      <a:pt x="900" y="2158"/>
                    </a:cubicBezTo>
                    <a:cubicBezTo>
                      <a:pt x="900" y="2158"/>
                      <a:pt x="906" y="2155"/>
                      <a:pt x="906" y="2155"/>
                    </a:cubicBezTo>
                    <a:cubicBezTo>
                      <a:pt x="906" y="2155"/>
                      <a:pt x="906" y="2154"/>
                      <a:pt x="906" y="2154"/>
                    </a:cubicBezTo>
                    <a:cubicBezTo>
                      <a:pt x="906" y="2154"/>
                      <a:pt x="911" y="2142"/>
                      <a:pt x="911" y="2142"/>
                    </a:cubicBezTo>
                    <a:cubicBezTo>
                      <a:pt x="911" y="2142"/>
                      <a:pt x="912" y="2141"/>
                      <a:pt x="912" y="2141"/>
                    </a:cubicBezTo>
                    <a:cubicBezTo>
                      <a:pt x="912" y="2141"/>
                      <a:pt x="917" y="2149"/>
                      <a:pt x="917" y="2149"/>
                    </a:cubicBezTo>
                    <a:cubicBezTo>
                      <a:pt x="917" y="2149"/>
                      <a:pt x="918" y="2149"/>
                      <a:pt x="918" y="2149"/>
                    </a:cubicBezTo>
                    <a:cubicBezTo>
                      <a:pt x="918" y="2149"/>
                      <a:pt x="922" y="2136"/>
                      <a:pt x="922" y="2136"/>
                    </a:cubicBezTo>
                    <a:cubicBezTo>
                      <a:pt x="922" y="2136"/>
                      <a:pt x="923" y="2135"/>
                      <a:pt x="923" y="2135"/>
                    </a:cubicBezTo>
                    <a:cubicBezTo>
                      <a:pt x="923" y="2135"/>
                      <a:pt x="925" y="2124"/>
                      <a:pt x="925" y="2124"/>
                    </a:cubicBezTo>
                    <a:cubicBezTo>
                      <a:pt x="925" y="2124"/>
                      <a:pt x="928" y="2135"/>
                      <a:pt x="928" y="2135"/>
                    </a:cubicBezTo>
                    <a:cubicBezTo>
                      <a:pt x="928" y="2135"/>
                      <a:pt x="933" y="2149"/>
                      <a:pt x="933" y="2149"/>
                    </a:cubicBezTo>
                    <a:cubicBezTo>
                      <a:pt x="933" y="2149"/>
                      <a:pt x="934" y="2148"/>
                      <a:pt x="934" y="2148"/>
                    </a:cubicBezTo>
                    <a:cubicBezTo>
                      <a:pt x="934" y="2148"/>
                      <a:pt x="940" y="2136"/>
                      <a:pt x="940" y="2136"/>
                    </a:cubicBezTo>
                    <a:cubicBezTo>
                      <a:pt x="940" y="2136"/>
                      <a:pt x="940" y="2136"/>
                      <a:pt x="940" y="2136"/>
                    </a:cubicBezTo>
                    <a:cubicBezTo>
                      <a:pt x="940" y="2136"/>
                      <a:pt x="945" y="2149"/>
                      <a:pt x="945" y="2149"/>
                    </a:cubicBezTo>
                    <a:cubicBezTo>
                      <a:pt x="945" y="2149"/>
                      <a:pt x="946" y="2149"/>
                      <a:pt x="946" y="2149"/>
                    </a:cubicBezTo>
                    <a:cubicBezTo>
                      <a:pt x="946" y="2149"/>
                      <a:pt x="951" y="2146"/>
                      <a:pt x="951" y="2146"/>
                    </a:cubicBezTo>
                    <a:cubicBezTo>
                      <a:pt x="951" y="2146"/>
                      <a:pt x="951" y="2146"/>
                      <a:pt x="951" y="2146"/>
                    </a:cubicBezTo>
                    <a:cubicBezTo>
                      <a:pt x="951" y="2146"/>
                      <a:pt x="956" y="2107"/>
                      <a:pt x="956" y="2107"/>
                    </a:cubicBezTo>
                    <a:cubicBezTo>
                      <a:pt x="956" y="2107"/>
                      <a:pt x="957" y="2105"/>
                      <a:pt x="957" y="2105"/>
                    </a:cubicBezTo>
                    <a:cubicBezTo>
                      <a:pt x="957" y="2105"/>
                      <a:pt x="962" y="2130"/>
                      <a:pt x="962" y="2130"/>
                    </a:cubicBezTo>
                    <a:cubicBezTo>
                      <a:pt x="962" y="2130"/>
                      <a:pt x="964" y="2132"/>
                      <a:pt x="964" y="2132"/>
                    </a:cubicBezTo>
                    <a:cubicBezTo>
                      <a:pt x="964" y="2132"/>
                      <a:pt x="968" y="2103"/>
                      <a:pt x="968" y="2103"/>
                    </a:cubicBezTo>
                    <a:cubicBezTo>
                      <a:pt x="968" y="2103"/>
                      <a:pt x="968" y="2099"/>
                      <a:pt x="968" y="2099"/>
                    </a:cubicBezTo>
                    <a:cubicBezTo>
                      <a:pt x="968" y="2099"/>
                      <a:pt x="971" y="2053"/>
                      <a:pt x="971" y="2053"/>
                    </a:cubicBezTo>
                    <a:cubicBezTo>
                      <a:pt x="971" y="2053"/>
                      <a:pt x="974" y="2087"/>
                      <a:pt x="974" y="2087"/>
                    </a:cubicBezTo>
                    <a:cubicBezTo>
                      <a:pt x="974" y="2087"/>
                      <a:pt x="979" y="2135"/>
                      <a:pt x="979" y="2135"/>
                    </a:cubicBezTo>
                    <a:cubicBezTo>
                      <a:pt x="979" y="2135"/>
                      <a:pt x="979" y="2135"/>
                      <a:pt x="979" y="2135"/>
                    </a:cubicBezTo>
                    <a:cubicBezTo>
                      <a:pt x="979" y="2135"/>
                      <a:pt x="985" y="2097"/>
                      <a:pt x="985" y="2097"/>
                    </a:cubicBezTo>
                    <a:cubicBezTo>
                      <a:pt x="985" y="2097"/>
                      <a:pt x="985" y="2095"/>
                      <a:pt x="985" y="2095"/>
                    </a:cubicBezTo>
                    <a:cubicBezTo>
                      <a:pt x="985" y="2095"/>
                      <a:pt x="990" y="2141"/>
                      <a:pt x="990" y="2141"/>
                    </a:cubicBezTo>
                    <a:cubicBezTo>
                      <a:pt x="990" y="2141"/>
                      <a:pt x="991" y="2142"/>
                      <a:pt x="991" y="2142"/>
                    </a:cubicBezTo>
                    <a:cubicBezTo>
                      <a:pt x="991" y="2142"/>
                      <a:pt x="994" y="2149"/>
                      <a:pt x="994" y="2149"/>
                    </a:cubicBezTo>
                    <a:cubicBezTo>
                      <a:pt x="994" y="2149"/>
                      <a:pt x="996" y="2147"/>
                      <a:pt x="996" y="2147"/>
                    </a:cubicBezTo>
                    <a:cubicBezTo>
                      <a:pt x="996" y="2147"/>
                      <a:pt x="1000" y="2143"/>
                      <a:pt x="1000" y="2143"/>
                    </a:cubicBezTo>
                    <a:cubicBezTo>
                      <a:pt x="1000" y="2143"/>
                      <a:pt x="1002" y="2146"/>
                      <a:pt x="1002" y="2146"/>
                    </a:cubicBezTo>
                    <a:cubicBezTo>
                      <a:pt x="1002" y="2146"/>
                      <a:pt x="1006" y="2150"/>
                      <a:pt x="1006" y="2150"/>
                    </a:cubicBezTo>
                    <a:cubicBezTo>
                      <a:pt x="1006" y="2150"/>
                      <a:pt x="1008" y="2148"/>
                      <a:pt x="1008" y="2148"/>
                    </a:cubicBezTo>
                    <a:cubicBezTo>
                      <a:pt x="1008" y="2148"/>
                      <a:pt x="1013" y="2131"/>
                      <a:pt x="1013" y="2131"/>
                    </a:cubicBezTo>
                    <a:cubicBezTo>
                      <a:pt x="1013" y="2131"/>
                      <a:pt x="1013" y="2130"/>
                      <a:pt x="1013" y="2130"/>
                    </a:cubicBezTo>
                    <a:cubicBezTo>
                      <a:pt x="1013" y="2130"/>
                      <a:pt x="1019" y="2140"/>
                      <a:pt x="1019" y="2140"/>
                    </a:cubicBezTo>
                    <a:cubicBezTo>
                      <a:pt x="1019" y="2140"/>
                      <a:pt x="1019" y="2140"/>
                      <a:pt x="1019" y="2140"/>
                    </a:cubicBezTo>
                    <a:cubicBezTo>
                      <a:pt x="1019" y="2140"/>
                      <a:pt x="1024" y="2110"/>
                      <a:pt x="1024" y="2110"/>
                    </a:cubicBezTo>
                    <a:cubicBezTo>
                      <a:pt x="1024" y="2110"/>
                      <a:pt x="1027" y="2098"/>
                      <a:pt x="1027" y="2098"/>
                    </a:cubicBezTo>
                    <a:cubicBezTo>
                      <a:pt x="1027" y="2098"/>
                      <a:pt x="1030" y="2116"/>
                      <a:pt x="1030" y="2116"/>
                    </a:cubicBezTo>
                    <a:cubicBezTo>
                      <a:pt x="1030" y="2116"/>
                      <a:pt x="1030" y="2117"/>
                      <a:pt x="1030" y="2117"/>
                    </a:cubicBezTo>
                    <a:cubicBezTo>
                      <a:pt x="1030" y="2117"/>
                      <a:pt x="1032" y="2123"/>
                      <a:pt x="1032" y="2123"/>
                    </a:cubicBezTo>
                    <a:cubicBezTo>
                      <a:pt x="1032" y="2123"/>
                      <a:pt x="1036" y="2117"/>
                      <a:pt x="1036" y="2117"/>
                    </a:cubicBezTo>
                    <a:cubicBezTo>
                      <a:pt x="1036" y="2117"/>
                      <a:pt x="1039" y="2099"/>
                      <a:pt x="1039" y="2099"/>
                    </a:cubicBezTo>
                    <a:cubicBezTo>
                      <a:pt x="1039" y="2099"/>
                      <a:pt x="1042" y="2116"/>
                      <a:pt x="1042" y="2116"/>
                    </a:cubicBezTo>
                    <a:cubicBezTo>
                      <a:pt x="1042" y="2116"/>
                      <a:pt x="1045" y="2129"/>
                      <a:pt x="1045" y="2129"/>
                    </a:cubicBezTo>
                    <a:cubicBezTo>
                      <a:pt x="1045" y="2129"/>
                      <a:pt x="1048" y="2125"/>
                      <a:pt x="1048" y="2125"/>
                    </a:cubicBezTo>
                    <a:cubicBezTo>
                      <a:pt x="1048" y="2125"/>
                      <a:pt x="1053" y="2127"/>
                      <a:pt x="1053" y="2127"/>
                    </a:cubicBezTo>
                    <a:cubicBezTo>
                      <a:pt x="1053" y="2127"/>
                      <a:pt x="1053" y="2128"/>
                      <a:pt x="1053" y="2128"/>
                    </a:cubicBezTo>
                    <a:cubicBezTo>
                      <a:pt x="1053" y="2128"/>
                      <a:pt x="1058" y="2148"/>
                      <a:pt x="1058" y="2148"/>
                    </a:cubicBezTo>
                    <a:cubicBezTo>
                      <a:pt x="1058" y="2148"/>
                      <a:pt x="1059" y="2150"/>
                      <a:pt x="1059" y="2150"/>
                    </a:cubicBezTo>
                    <a:cubicBezTo>
                      <a:pt x="1059" y="2150"/>
                      <a:pt x="1064" y="2138"/>
                      <a:pt x="1064" y="2138"/>
                    </a:cubicBezTo>
                    <a:cubicBezTo>
                      <a:pt x="1064" y="2138"/>
                      <a:pt x="1064" y="2138"/>
                      <a:pt x="1064" y="2138"/>
                    </a:cubicBezTo>
                    <a:cubicBezTo>
                      <a:pt x="1064" y="2138"/>
                      <a:pt x="1070" y="2157"/>
                      <a:pt x="1070" y="2157"/>
                    </a:cubicBezTo>
                    <a:cubicBezTo>
                      <a:pt x="1070" y="2157"/>
                      <a:pt x="1070" y="2157"/>
                      <a:pt x="1070" y="2157"/>
                    </a:cubicBezTo>
                    <a:cubicBezTo>
                      <a:pt x="1070" y="2157"/>
                      <a:pt x="1074" y="2158"/>
                      <a:pt x="1074" y="2158"/>
                    </a:cubicBezTo>
                    <a:cubicBezTo>
                      <a:pt x="1074" y="2158"/>
                      <a:pt x="1075" y="2158"/>
                      <a:pt x="1075" y="2158"/>
                    </a:cubicBezTo>
                    <a:cubicBezTo>
                      <a:pt x="1075" y="2158"/>
                      <a:pt x="1080" y="2152"/>
                      <a:pt x="1080" y="2152"/>
                    </a:cubicBezTo>
                    <a:cubicBezTo>
                      <a:pt x="1080" y="2152"/>
                      <a:pt x="1081" y="2153"/>
                      <a:pt x="1081" y="2153"/>
                    </a:cubicBezTo>
                    <a:cubicBezTo>
                      <a:pt x="1081" y="2153"/>
                      <a:pt x="1087" y="2162"/>
                      <a:pt x="1087" y="2162"/>
                    </a:cubicBezTo>
                    <a:cubicBezTo>
                      <a:pt x="1087" y="2162"/>
                      <a:pt x="1087" y="2162"/>
                      <a:pt x="1087" y="2162"/>
                    </a:cubicBezTo>
                    <a:cubicBezTo>
                      <a:pt x="1087" y="2162"/>
                      <a:pt x="1092" y="2163"/>
                      <a:pt x="1092" y="2163"/>
                    </a:cubicBezTo>
                    <a:cubicBezTo>
                      <a:pt x="1092" y="2163"/>
                      <a:pt x="1092" y="2163"/>
                      <a:pt x="1092" y="2163"/>
                    </a:cubicBezTo>
                    <a:cubicBezTo>
                      <a:pt x="1092" y="2163"/>
                      <a:pt x="1098" y="2163"/>
                      <a:pt x="1098" y="2163"/>
                    </a:cubicBezTo>
                    <a:cubicBezTo>
                      <a:pt x="1098" y="2163"/>
                      <a:pt x="1099" y="2163"/>
                      <a:pt x="1099" y="2163"/>
                    </a:cubicBezTo>
                    <a:cubicBezTo>
                      <a:pt x="1099" y="2163"/>
                      <a:pt x="1100" y="2163"/>
                      <a:pt x="1100" y="2163"/>
                    </a:cubicBezTo>
                    <a:cubicBezTo>
                      <a:pt x="1100" y="2163"/>
                      <a:pt x="1106" y="2163"/>
                      <a:pt x="1106" y="2163"/>
                    </a:cubicBezTo>
                    <a:cubicBezTo>
                      <a:pt x="1106" y="2163"/>
                      <a:pt x="1108" y="2163"/>
                      <a:pt x="1108" y="2163"/>
                    </a:cubicBezTo>
                    <a:cubicBezTo>
                      <a:pt x="1108" y="2163"/>
                      <a:pt x="1110" y="2163"/>
                      <a:pt x="1110" y="2163"/>
                    </a:cubicBezTo>
                    <a:cubicBezTo>
                      <a:pt x="1110" y="2163"/>
                      <a:pt x="1113" y="2164"/>
                      <a:pt x="1113" y="2164"/>
                    </a:cubicBezTo>
                    <a:cubicBezTo>
                      <a:pt x="1113" y="2164"/>
                      <a:pt x="1118" y="2164"/>
                      <a:pt x="1118" y="2164"/>
                    </a:cubicBezTo>
                    <a:cubicBezTo>
                      <a:pt x="1118" y="2164"/>
                      <a:pt x="1120" y="2163"/>
                      <a:pt x="1120" y="2163"/>
                    </a:cubicBezTo>
                    <a:cubicBezTo>
                      <a:pt x="1120" y="2163"/>
                      <a:pt x="1123" y="2164"/>
                      <a:pt x="1123" y="2164"/>
                    </a:cubicBezTo>
                    <a:cubicBezTo>
                      <a:pt x="1123" y="2164"/>
                      <a:pt x="1126" y="2164"/>
                      <a:pt x="1126" y="2164"/>
                    </a:cubicBezTo>
                    <a:cubicBezTo>
                      <a:pt x="1126" y="2164"/>
                      <a:pt x="1126" y="2164"/>
                      <a:pt x="1126" y="2164"/>
                    </a:cubicBezTo>
                    <a:cubicBezTo>
                      <a:pt x="1126" y="2164"/>
                      <a:pt x="1131" y="2164"/>
                      <a:pt x="1131" y="2164"/>
                    </a:cubicBezTo>
                    <a:cubicBezTo>
                      <a:pt x="1131" y="2164"/>
                      <a:pt x="1132" y="2164"/>
                      <a:pt x="1132" y="2164"/>
                    </a:cubicBezTo>
                    <a:cubicBezTo>
                      <a:pt x="1132" y="2164"/>
                      <a:pt x="1136" y="2164"/>
                      <a:pt x="1136" y="2164"/>
                    </a:cubicBezTo>
                    <a:cubicBezTo>
                      <a:pt x="1136" y="2164"/>
                      <a:pt x="1140" y="2164"/>
                      <a:pt x="1140" y="2164"/>
                    </a:cubicBezTo>
                    <a:cubicBezTo>
                      <a:pt x="1140" y="2164"/>
                      <a:pt x="1143" y="2164"/>
                      <a:pt x="1143" y="2164"/>
                    </a:cubicBezTo>
                    <a:cubicBezTo>
                      <a:pt x="1143" y="2164"/>
                      <a:pt x="1144" y="2164"/>
                      <a:pt x="1144" y="2164"/>
                    </a:cubicBezTo>
                    <a:cubicBezTo>
                      <a:pt x="1144" y="2164"/>
                      <a:pt x="1145" y="2164"/>
                      <a:pt x="1145" y="2164"/>
                    </a:cubicBezTo>
                    <a:cubicBezTo>
                      <a:pt x="1145" y="2164"/>
                      <a:pt x="1151" y="2164"/>
                      <a:pt x="1151" y="2164"/>
                    </a:cubicBezTo>
                    <a:cubicBezTo>
                      <a:pt x="1151" y="2164"/>
                      <a:pt x="1152" y="2164"/>
                      <a:pt x="1152" y="2164"/>
                    </a:cubicBezTo>
                    <a:cubicBezTo>
                      <a:pt x="1152" y="2164"/>
                      <a:pt x="1156" y="2164"/>
                      <a:pt x="1156" y="2164"/>
                    </a:cubicBezTo>
                    <a:cubicBezTo>
                      <a:pt x="1156" y="2164"/>
                      <a:pt x="1159" y="2164"/>
                      <a:pt x="1159" y="2164"/>
                    </a:cubicBezTo>
                    <a:cubicBezTo>
                      <a:pt x="1159" y="2164"/>
                      <a:pt x="1161" y="2164"/>
                      <a:pt x="1161" y="2164"/>
                    </a:cubicBezTo>
                    <a:cubicBezTo>
                      <a:pt x="1161" y="2164"/>
                      <a:pt x="1162" y="2164"/>
                      <a:pt x="1162" y="2164"/>
                    </a:cubicBezTo>
                    <a:cubicBezTo>
                      <a:pt x="1162" y="2164"/>
                      <a:pt x="1166" y="2164"/>
                      <a:pt x="1166" y="2164"/>
                    </a:cubicBezTo>
                    <a:cubicBezTo>
                      <a:pt x="1166" y="2164"/>
                      <a:pt x="1167" y="2164"/>
                      <a:pt x="1167" y="2164"/>
                    </a:cubicBezTo>
                    <a:cubicBezTo>
                      <a:pt x="1167" y="2164"/>
                      <a:pt x="1176" y="2164"/>
                      <a:pt x="1176" y="2164"/>
                    </a:cubicBezTo>
                    <a:cubicBezTo>
                      <a:pt x="1176" y="2164"/>
                      <a:pt x="1176" y="2165"/>
                      <a:pt x="1176" y="2165"/>
                    </a:cubicBezTo>
                    <a:cubicBezTo>
                      <a:pt x="1176" y="2165"/>
                      <a:pt x="1178" y="2164"/>
                      <a:pt x="1178" y="2164"/>
                    </a:cubicBezTo>
                    <a:cubicBezTo>
                      <a:pt x="1178" y="2164"/>
                      <a:pt x="1179" y="2165"/>
                      <a:pt x="1179" y="2165"/>
                    </a:cubicBezTo>
                    <a:cubicBezTo>
                      <a:pt x="1179" y="2165"/>
                      <a:pt x="1184" y="2165"/>
                      <a:pt x="1184" y="2165"/>
                    </a:cubicBezTo>
                    <a:cubicBezTo>
                      <a:pt x="1184" y="2165"/>
                      <a:pt x="1186" y="2165"/>
                      <a:pt x="1186" y="2165"/>
                    </a:cubicBezTo>
                    <a:cubicBezTo>
                      <a:pt x="1186" y="2165"/>
                      <a:pt x="1193" y="2165"/>
                      <a:pt x="1193" y="2165"/>
                    </a:cubicBezTo>
                    <a:cubicBezTo>
                      <a:pt x="1193" y="2165"/>
                      <a:pt x="1194" y="2165"/>
                      <a:pt x="1194" y="2165"/>
                    </a:cubicBezTo>
                    <a:cubicBezTo>
                      <a:pt x="1194" y="2165"/>
                      <a:pt x="1195" y="2165"/>
                      <a:pt x="1195" y="2165"/>
                    </a:cubicBezTo>
                    <a:cubicBezTo>
                      <a:pt x="1195" y="2165"/>
                      <a:pt x="1198" y="2165"/>
                      <a:pt x="1198" y="2165"/>
                    </a:cubicBezTo>
                    <a:cubicBezTo>
                      <a:pt x="1198" y="2165"/>
                      <a:pt x="1201" y="2164"/>
                      <a:pt x="1201" y="2164"/>
                    </a:cubicBezTo>
                    <a:cubicBezTo>
                      <a:pt x="1201" y="2164"/>
                      <a:pt x="1203" y="2165"/>
                      <a:pt x="1203" y="2165"/>
                    </a:cubicBezTo>
                    <a:cubicBezTo>
                      <a:pt x="1203" y="2165"/>
                      <a:pt x="1207" y="2165"/>
                      <a:pt x="1207" y="2165"/>
                    </a:cubicBezTo>
                    <a:cubicBezTo>
                      <a:pt x="1207" y="2165"/>
                      <a:pt x="1208" y="2165"/>
                      <a:pt x="1208" y="2165"/>
                    </a:cubicBezTo>
                    <a:cubicBezTo>
                      <a:pt x="1208" y="2165"/>
                      <a:pt x="1212" y="2165"/>
                      <a:pt x="1212" y="2165"/>
                    </a:cubicBezTo>
                    <a:cubicBezTo>
                      <a:pt x="1212" y="2165"/>
                      <a:pt x="1214" y="2165"/>
                      <a:pt x="1214" y="2165"/>
                    </a:cubicBezTo>
                    <a:cubicBezTo>
                      <a:pt x="1214" y="2165"/>
                      <a:pt x="1218" y="2165"/>
                      <a:pt x="1218" y="2165"/>
                    </a:cubicBezTo>
                    <a:cubicBezTo>
                      <a:pt x="1218" y="2165"/>
                      <a:pt x="1221" y="2165"/>
                      <a:pt x="1221" y="2165"/>
                    </a:cubicBezTo>
                    <a:cubicBezTo>
                      <a:pt x="1221" y="2165"/>
                      <a:pt x="1224" y="2165"/>
                      <a:pt x="1224" y="2165"/>
                    </a:cubicBezTo>
                    <a:cubicBezTo>
                      <a:pt x="1224" y="2165"/>
                      <a:pt x="1227" y="2165"/>
                      <a:pt x="1227" y="2165"/>
                    </a:cubicBezTo>
                    <a:cubicBezTo>
                      <a:pt x="1227" y="2165"/>
                      <a:pt x="1229" y="2165"/>
                      <a:pt x="1229" y="2165"/>
                    </a:cubicBezTo>
                    <a:cubicBezTo>
                      <a:pt x="1229" y="2165"/>
                      <a:pt x="1232" y="2165"/>
                      <a:pt x="1232" y="2165"/>
                    </a:cubicBezTo>
                    <a:cubicBezTo>
                      <a:pt x="1232" y="2165"/>
                      <a:pt x="1234" y="2165"/>
                      <a:pt x="1234" y="2165"/>
                    </a:cubicBezTo>
                    <a:cubicBezTo>
                      <a:pt x="1234" y="2165"/>
                      <a:pt x="1239" y="2165"/>
                      <a:pt x="1239" y="2165"/>
                    </a:cubicBezTo>
                    <a:cubicBezTo>
                      <a:pt x="1239" y="2165"/>
                      <a:pt x="1240" y="2165"/>
                      <a:pt x="1240" y="2165"/>
                    </a:cubicBezTo>
                    <a:cubicBezTo>
                      <a:pt x="1240" y="2165"/>
                      <a:pt x="1243" y="2165"/>
                      <a:pt x="1243" y="2165"/>
                    </a:cubicBezTo>
                    <a:cubicBezTo>
                      <a:pt x="1243" y="2165"/>
                      <a:pt x="1249" y="2165"/>
                      <a:pt x="1249" y="2165"/>
                    </a:cubicBezTo>
                    <a:cubicBezTo>
                      <a:pt x="1249" y="2165"/>
                      <a:pt x="1250" y="2165"/>
                      <a:pt x="1250" y="2165"/>
                    </a:cubicBezTo>
                    <a:cubicBezTo>
                      <a:pt x="1250" y="2165"/>
                      <a:pt x="1256" y="2165"/>
                      <a:pt x="1256" y="2165"/>
                    </a:cubicBezTo>
                    <a:cubicBezTo>
                      <a:pt x="1256" y="2165"/>
                      <a:pt x="1256" y="2165"/>
                      <a:pt x="1256" y="2165"/>
                    </a:cubicBezTo>
                    <a:cubicBezTo>
                      <a:pt x="1256" y="2165"/>
                      <a:pt x="1257" y="2164"/>
                      <a:pt x="1257" y="2164"/>
                    </a:cubicBezTo>
                    <a:cubicBezTo>
                      <a:pt x="1257" y="2164"/>
                      <a:pt x="1259" y="2165"/>
                      <a:pt x="1259" y="2165"/>
                    </a:cubicBezTo>
                    <a:cubicBezTo>
                      <a:pt x="1259" y="2165"/>
                      <a:pt x="1263" y="2165"/>
                      <a:pt x="1263" y="2165"/>
                    </a:cubicBezTo>
                    <a:cubicBezTo>
                      <a:pt x="1263" y="2165"/>
                      <a:pt x="1267" y="2164"/>
                      <a:pt x="1267" y="2164"/>
                    </a:cubicBezTo>
                    <a:cubicBezTo>
                      <a:pt x="1267" y="2164"/>
                      <a:pt x="1268" y="2164"/>
                      <a:pt x="1268" y="2164"/>
                    </a:cubicBezTo>
                    <a:cubicBezTo>
                      <a:pt x="1268" y="2164"/>
                      <a:pt x="1273" y="2164"/>
                      <a:pt x="1273" y="2164"/>
                    </a:cubicBezTo>
                    <a:cubicBezTo>
                      <a:pt x="1273" y="2164"/>
                      <a:pt x="1274" y="2164"/>
                      <a:pt x="1274" y="2164"/>
                    </a:cubicBezTo>
                    <a:cubicBezTo>
                      <a:pt x="1274" y="2164"/>
                      <a:pt x="1279" y="2163"/>
                      <a:pt x="1279" y="2163"/>
                    </a:cubicBezTo>
                    <a:cubicBezTo>
                      <a:pt x="1279" y="2163"/>
                      <a:pt x="1280" y="2163"/>
                      <a:pt x="1280" y="2163"/>
                    </a:cubicBezTo>
                    <a:cubicBezTo>
                      <a:pt x="1280" y="2163"/>
                      <a:pt x="1285" y="2161"/>
                      <a:pt x="1285" y="2161"/>
                    </a:cubicBezTo>
                    <a:cubicBezTo>
                      <a:pt x="1285" y="2161"/>
                      <a:pt x="1285" y="2161"/>
                      <a:pt x="1285" y="2161"/>
                    </a:cubicBezTo>
                    <a:cubicBezTo>
                      <a:pt x="1285" y="2161"/>
                      <a:pt x="1290" y="2154"/>
                      <a:pt x="1290" y="2154"/>
                    </a:cubicBezTo>
                    <a:cubicBezTo>
                      <a:pt x="1290" y="2154"/>
                      <a:pt x="1290" y="2153"/>
                      <a:pt x="1290" y="2153"/>
                    </a:cubicBezTo>
                    <a:cubicBezTo>
                      <a:pt x="1290" y="2153"/>
                      <a:pt x="1296" y="2127"/>
                      <a:pt x="1296" y="2127"/>
                    </a:cubicBezTo>
                    <a:cubicBezTo>
                      <a:pt x="1296" y="2127"/>
                      <a:pt x="1296" y="2126"/>
                      <a:pt x="1296" y="2126"/>
                    </a:cubicBezTo>
                    <a:cubicBezTo>
                      <a:pt x="1296" y="2126"/>
                      <a:pt x="1301" y="2149"/>
                      <a:pt x="1301" y="2149"/>
                    </a:cubicBezTo>
                    <a:cubicBezTo>
                      <a:pt x="1301" y="2149"/>
                      <a:pt x="1304" y="2152"/>
                      <a:pt x="1304" y="2152"/>
                    </a:cubicBezTo>
                    <a:cubicBezTo>
                      <a:pt x="1304" y="2152"/>
                      <a:pt x="1307" y="2148"/>
                      <a:pt x="1307" y="2148"/>
                    </a:cubicBezTo>
                    <a:cubicBezTo>
                      <a:pt x="1307" y="2148"/>
                      <a:pt x="1309" y="2146"/>
                      <a:pt x="1309" y="2146"/>
                    </a:cubicBezTo>
                    <a:cubicBezTo>
                      <a:pt x="1309" y="2146"/>
                      <a:pt x="1313" y="2155"/>
                      <a:pt x="1313" y="2155"/>
                    </a:cubicBezTo>
                    <a:cubicBezTo>
                      <a:pt x="1313" y="2155"/>
                      <a:pt x="1313" y="2156"/>
                      <a:pt x="1313" y="2156"/>
                    </a:cubicBezTo>
                    <a:cubicBezTo>
                      <a:pt x="1313" y="2156"/>
                      <a:pt x="1319" y="2163"/>
                      <a:pt x="1319" y="2163"/>
                    </a:cubicBezTo>
                    <a:cubicBezTo>
                      <a:pt x="1319" y="2163"/>
                      <a:pt x="1319" y="2163"/>
                      <a:pt x="1319" y="2163"/>
                    </a:cubicBezTo>
                    <a:cubicBezTo>
                      <a:pt x="1319" y="2163"/>
                      <a:pt x="1324" y="2164"/>
                      <a:pt x="1324" y="2164"/>
                    </a:cubicBezTo>
                    <a:cubicBezTo>
                      <a:pt x="1324" y="2164"/>
                      <a:pt x="1325" y="2164"/>
                      <a:pt x="1325" y="2164"/>
                    </a:cubicBezTo>
                    <a:cubicBezTo>
                      <a:pt x="1325" y="2164"/>
                      <a:pt x="1329" y="2165"/>
                      <a:pt x="1329" y="2165"/>
                    </a:cubicBezTo>
                    <a:cubicBezTo>
                      <a:pt x="1329" y="2165"/>
                      <a:pt x="1330" y="2165"/>
                      <a:pt x="1330" y="2165"/>
                    </a:cubicBezTo>
                    <a:cubicBezTo>
                      <a:pt x="1330" y="2165"/>
                      <a:pt x="1333" y="2165"/>
                      <a:pt x="1333" y="2165"/>
                    </a:cubicBezTo>
                    <a:cubicBezTo>
                      <a:pt x="1333" y="2165"/>
                      <a:pt x="1336" y="2165"/>
                      <a:pt x="1336" y="2165"/>
                    </a:cubicBezTo>
                    <a:cubicBezTo>
                      <a:pt x="1336" y="2165"/>
                      <a:pt x="1340" y="2165"/>
                      <a:pt x="1340" y="2165"/>
                    </a:cubicBezTo>
                    <a:cubicBezTo>
                      <a:pt x="1340" y="2165"/>
                      <a:pt x="1341" y="2165"/>
                      <a:pt x="1341" y="2165"/>
                    </a:cubicBezTo>
                    <a:cubicBezTo>
                      <a:pt x="1341" y="2165"/>
                      <a:pt x="1342" y="2165"/>
                      <a:pt x="1342" y="2165"/>
                    </a:cubicBezTo>
                    <a:cubicBezTo>
                      <a:pt x="1342" y="2165"/>
                      <a:pt x="1348" y="2165"/>
                      <a:pt x="1348" y="2165"/>
                    </a:cubicBezTo>
                    <a:cubicBezTo>
                      <a:pt x="1348" y="2165"/>
                      <a:pt x="1350" y="2165"/>
                      <a:pt x="1350" y="2165"/>
                    </a:cubicBezTo>
                    <a:cubicBezTo>
                      <a:pt x="1350" y="2165"/>
                      <a:pt x="1355" y="2165"/>
                      <a:pt x="1355" y="2165"/>
                    </a:cubicBezTo>
                    <a:cubicBezTo>
                      <a:pt x="1355" y="2165"/>
                      <a:pt x="1356" y="2165"/>
                      <a:pt x="1356" y="2165"/>
                    </a:cubicBezTo>
                    <a:cubicBezTo>
                      <a:pt x="1356" y="2165"/>
                      <a:pt x="1358" y="2165"/>
                      <a:pt x="1358" y="2165"/>
                    </a:cubicBezTo>
                    <a:cubicBezTo>
                      <a:pt x="1358" y="2165"/>
                      <a:pt x="1362" y="2166"/>
                      <a:pt x="1362" y="2166"/>
                    </a:cubicBezTo>
                    <a:cubicBezTo>
                      <a:pt x="1362" y="2166"/>
                      <a:pt x="1367" y="2166"/>
                      <a:pt x="1367" y="2166"/>
                    </a:cubicBezTo>
                    <a:cubicBezTo>
                      <a:pt x="1367" y="2166"/>
                      <a:pt x="1368" y="2165"/>
                      <a:pt x="1368" y="2165"/>
                    </a:cubicBezTo>
                    <a:cubicBezTo>
                      <a:pt x="1368" y="2165"/>
                      <a:pt x="1370" y="2165"/>
                      <a:pt x="1370" y="2165"/>
                    </a:cubicBezTo>
                    <a:cubicBezTo>
                      <a:pt x="1370" y="2165"/>
                      <a:pt x="1374" y="2165"/>
                      <a:pt x="1374" y="2165"/>
                    </a:cubicBezTo>
                    <a:cubicBezTo>
                      <a:pt x="1374" y="2165"/>
                      <a:pt x="1377" y="2165"/>
                      <a:pt x="1377" y="2165"/>
                    </a:cubicBezTo>
                    <a:cubicBezTo>
                      <a:pt x="1377" y="2165"/>
                      <a:pt x="1378" y="2165"/>
                      <a:pt x="1378" y="2165"/>
                    </a:cubicBezTo>
                    <a:cubicBezTo>
                      <a:pt x="1378" y="2165"/>
                      <a:pt x="1382" y="2166"/>
                      <a:pt x="1382" y="2166"/>
                    </a:cubicBezTo>
                    <a:cubicBezTo>
                      <a:pt x="1382" y="2166"/>
                      <a:pt x="1383" y="2165"/>
                      <a:pt x="1383" y="2165"/>
                    </a:cubicBezTo>
                    <a:cubicBezTo>
                      <a:pt x="1383" y="2165"/>
                      <a:pt x="1387" y="2166"/>
                      <a:pt x="1387" y="2166"/>
                    </a:cubicBezTo>
                    <a:cubicBezTo>
                      <a:pt x="1387" y="2166"/>
                      <a:pt x="1388" y="2165"/>
                      <a:pt x="1388" y="2165"/>
                    </a:cubicBezTo>
                    <a:cubicBezTo>
                      <a:pt x="1388" y="2165"/>
                      <a:pt x="1393" y="2165"/>
                      <a:pt x="1393" y="2165"/>
                    </a:cubicBezTo>
                    <a:cubicBezTo>
                      <a:pt x="1393" y="2165"/>
                      <a:pt x="1398" y="2166"/>
                      <a:pt x="1398" y="2166"/>
                    </a:cubicBezTo>
                    <a:cubicBezTo>
                      <a:pt x="1398" y="2166"/>
                      <a:pt x="1401" y="2165"/>
                      <a:pt x="1401" y="2165"/>
                    </a:cubicBezTo>
                    <a:cubicBezTo>
                      <a:pt x="1401" y="2165"/>
                      <a:pt x="1402" y="2166"/>
                      <a:pt x="1402" y="2166"/>
                    </a:cubicBezTo>
                    <a:cubicBezTo>
                      <a:pt x="1402" y="2166"/>
                      <a:pt x="1408" y="2166"/>
                      <a:pt x="1408" y="2166"/>
                    </a:cubicBezTo>
                    <a:cubicBezTo>
                      <a:pt x="1408" y="2166"/>
                      <a:pt x="1409" y="2165"/>
                      <a:pt x="1409" y="2165"/>
                    </a:cubicBezTo>
                    <a:cubicBezTo>
                      <a:pt x="1409" y="2165"/>
                      <a:pt x="1410" y="2166"/>
                      <a:pt x="1410" y="2166"/>
                    </a:cubicBezTo>
                    <a:cubicBezTo>
                      <a:pt x="1410" y="2166"/>
                      <a:pt x="1413" y="2165"/>
                      <a:pt x="1413" y="2165"/>
                    </a:cubicBezTo>
                    <a:cubicBezTo>
                      <a:pt x="1413" y="2165"/>
                      <a:pt x="1417" y="2165"/>
                      <a:pt x="1417" y="2165"/>
                    </a:cubicBezTo>
                    <a:cubicBezTo>
                      <a:pt x="1417" y="2165"/>
                      <a:pt x="1420" y="2166"/>
                      <a:pt x="1420" y="2166"/>
                    </a:cubicBezTo>
                    <a:cubicBezTo>
                      <a:pt x="1420" y="2166"/>
                      <a:pt x="1423" y="2166"/>
                      <a:pt x="1423" y="2166"/>
                    </a:cubicBezTo>
                    <a:cubicBezTo>
                      <a:pt x="1423" y="2166"/>
                      <a:pt x="1426" y="2165"/>
                      <a:pt x="1426" y="2165"/>
                    </a:cubicBezTo>
                    <a:cubicBezTo>
                      <a:pt x="1426" y="2165"/>
                      <a:pt x="1428" y="2166"/>
                      <a:pt x="1428" y="2166"/>
                    </a:cubicBezTo>
                    <a:cubicBezTo>
                      <a:pt x="1428" y="2166"/>
                      <a:pt x="1429" y="2165"/>
                      <a:pt x="1429" y="2165"/>
                    </a:cubicBezTo>
                    <a:cubicBezTo>
                      <a:pt x="1429" y="2165"/>
                      <a:pt x="1435" y="2165"/>
                      <a:pt x="1435" y="2165"/>
                    </a:cubicBezTo>
                    <a:cubicBezTo>
                      <a:pt x="1435" y="2165"/>
                      <a:pt x="1437" y="2166"/>
                      <a:pt x="1437" y="2166"/>
                    </a:cubicBezTo>
                    <a:cubicBezTo>
                      <a:pt x="1437" y="2166"/>
                      <a:pt x="1440" y="2166"/>
                      <a:pt x="1440" y="2166"/>
                    </a:cubicBezTo>
                    <a:cubicBezTo>
                      <a:pt x="1440" y="2166"/>
                      <a:pt x="1442" y="2165"/>
                      <a:pt x="1442" y="2165"/>
                    </a:cubicBezTo>
                    <a:cubicBezTo>
                      <a:pt x="1442" y="2165"/>
                      <a:pt x="1444" y="2165"/>
                      <a:pt x="1444" y="2165"/>
                    </a:cubicBezTo>
                    <a:cubicBezTo>
                      <a:pt x="1444" y="2165"/>
                      <a:pt x="1447" y="2165"/>
                      <a:pt x="1447" y="2165"/>
                    </a:cubicBezTo>
                    <a:cubicBezTo>
                      <a:pt x="1447" y="2165"/>
                      <a:pt x="1450" y="2165"/>
                      <a:pt x="1450" y="2165"/>
                    </a:cubicBezTo>
                    <a:cubicBezTo>
                      <a:pt x="1450" y="2165"/>
                      <a:pt x="1454" y="2166"/>
                      <a:pt x="1454" y="2166"/>
                    </a:cubicBezTo>
                    <a:cubicBezTo>
                      <a:pt x="1454" y="2166"/>
                      <a:pt x="1458" y="2166"/>
                      <a:pt x="1458" y="2166"/>
                    </a:cubicBezTo>
                    <a:cubicBezTo>
                      <a:pt x="1458" y="2166"/>
                      <a:pt x="1460" y="2165"/>
                      <a:pt x="1460" y="2165"/>
                    </a:cubicBezTo>
                    <a:cubicBezTo>
                      <a:pt x="1460" y="2165"/>
                      <a:pt x="1461" y="2165"/>
                      <a:pt x="1461" y="2165"/>
                    </a:cubicBezTo>
                    <a:cubicBezTo>
                      <a:pt x="1461" y="2165"/>
                      <a:pt x="1463" y="2166"/>
                      <a:pt x="1463" y="2166"/>
                    </a:cubicBezTo>
                    <a:cubicBezTo>
                      <a:pt x="1463" y="2166"/>
                      <a:pt x="1468" y="2166"/>
                      <a:pt x="1468" y="2166"/>
                    </a:cubicBezTo>
                    <a:cubicBezTo>
                      <a:pt x="1468" y="2166"/>
                      <a:pt x="1469" y="2166"/>
                      <a:pt x="1469" y="2166"/>
                    </a:cubicBezTo>
                    <a:cubicBezTo>
                      <a:pt x="1469" y="2166"/>
                      <a:pt x="1473" y="2166"/>
                      <a:pt x="1473" y="2166"/>
                    </a:cubicBezTo>
                    <a:cubicBezTo>
                      <a:pt x="1473" y="2166"/>
                      <a:pt x="1476" y="2165"/>
                      <a:pt x="1476" y="2165"/>
                    </a:cubicBezTo>
                    <a:cubicBezTo>
                      <a:pt x="1476" y="2165"/>
                      <a:pt x="1477" y="2166"/>
                      <a:pt x="1477" y="2166"/>
                    </a:cubicBezTo>
                    <a:cubicBezTo>
                      <a:pt x="1477" y="2166"/>
                      <a:pt x="1480" y="2166"/>
                      <a:pt x="1480" y="2166"/>
                    </a:cubicBezTo>
                    <a:cubicBezTo>
                      <a:pt x="1480" y="2166"/>
                      <a:pt x="1486" y="2166"/>
                      <a:pt x="1486" y="2166"/>
                    </a:cubicBezTo>
                    <a:cubicBezTo>
                      <a:pt x="1486" y="2166"/>
                      <a:pt x="1487" y="2166"/>
                      <a:pt x="1487" y="2166"/>
                    </a:cubicBezTo>
                    <a:cubicBezTo>
                      <a:pt x="1487" y="2166"/>
                      <a:pt x="1489" y="2166"/>
                      <a:pt x="1489" y="2166"/>
                    </a:cubicBezTo>
                    <a:cubicBezTo>
                      <a:pt x="1489" y="2166"/>
                      <a:pt x="1491" y="2166"/>
                      <a:pt x="1491" y="2166"/>
                    </a:cubicBezTo>
                    <a:cubicBezTo>
                      <a:pt x="1491" y="2166"/>
                      <a:pt x="1496" y="2166"/>
                      <a:pt x="1496" y="2166"/>
                    </a:cubicBezTo>
                    <a:cubicBezTo>
                      <a:pt x="1496" y="2166"/>
                      <a:pt x="1498" y="2166"/>
                      <a:pt x="1498" y="2166"/>
                    </a:cubicBezTo>
                    <a:cubicBezTo>
                      <a:pt x="1498" y="2166"/>
                      <a:pt x="1502" y="2165"/>
                      <a:pt x="1502" y="2165"/>
                    </a:cubicBezTo>
                    <a:cubicBezTo>
                      <a:pt x="1502" y="2165"/>
                      <a:pt x="1505" y="2166"/>
                      <a:pt x="1505" y="2166"/>
                    </a:cubicBezTo>
                    <a:cubicBezTo>
                      <a:pt x="1505" y="2166"/>
                      <a:pt x="1508" y="2166"/>
                      <a:pt x="1508" y="2166"/>
                    </a:cubicBezTo>
                    <a:cubicBezTo>
                      <a:pt x="1508" y="2166"/>
                      <a:pt x="1510" y="2166"/>
                      <a:pt x="1510" y="2166"/>
                    </a:cubicBezTo>
                    <a:cubicBezTo>
                      <a:pt x="1510" y="2166"/>
                      <a:pt x="1514" y="2166"/>
                      <a:pt x="1514" y="2166"/>
                    </a:cubicBezTo>
                    <a:cubicBezTo>
                      <a:pt x="1514" y="2166"/>
                      <a:pt x="1515" y="2166"/>
                      <a:pt x="1515" y="2166"/>
                    </a:cubicBezTo>
                    <a:cubicBezTo>
                      <a:pt x="1515" y="2166"/>
                      <a:pt x="1517" y="2166"/>
                      <a:pt x="1517" y="2166"/>
                    </a:cubicBezTo>
                    <a:cubicBezTo>
                      <a:pt x="1517" y="2166"/>
                      <a:pt x="1522" y="2166"/>
                      <a:pt x="1522" y="2166"/>
                    </a:cubicBezTo>
                    <a:cubicBezTo>
                      <a:pt x="1522" y="2166"/>
                      <a:pt x="1523" y="2166"/>
                      <a:pt x="1523" y="2166"/>
                    </a:cubicBezTo>
                    <a:cubicBezTo>
                      <a:pt x="1523" y="2166"/>
                      <a:pt x="1525" y="2166"/>
                      <a:pt x="1525" y="2166"/>
                    </a:cubicBezTo>
                    <a:cubicBezTo>
                      <a:pt x="1525" y="2166"/>
                      <a:pt x="1528" y="2166"/>
                      <a:pt x="1528" y="2166"/>
                    </a:cubicBezTo>
                    <a:cubicBezTo>
                      <a:pt x="1528" y="2166"/>
                      <a:pt x="1530" y="2166"/>
                      <a:pt x="1530" y="2166"/>
                    </a:cubicBezTo>
                    <a:cubicBezTo>
                      <a:pt x="1530" y="2166"/>
                      <a:pt x="1536" y="2166"/>
                      <a:pt x="1536" y="2166"/>
                    </a:cubicBezTo>
                    <a:cubicBezTo>
                      <a:pt x="1536" y="2166"/>
                      <a:pt x="1538" y="2166"/>
                      <a:pt x="1538" y="2166"/>
                    </a:cubicBezTo>
                    <a:cubicBezTo>
                      <a:pt x="1538" y="2166"/>
                      <a:pt x="1540" y="2166"/>
                      <a:pt x="1540" y="2166"/>
                    </a:cubicBezTo>
                    <a:cubicBezTo>
                      <a:pt x="1540" y="2166"/>
                      <a:pt x="1544" y="2166"/>
                      <a:pt x="1544" y="2166"/>
                    </a:cubicBezTo>
                    <a:cubicBezTo>
                      <a:pt x="1544" y="2166"/>
                      <a:pt x="1548" y="2166"/>
                      <a:pt x="1548" y="2166"/>
                    </a:cubicBezTo>
                    <a:cubicBezTo>
                      <a:pt x="1548" y="2166"/>
                      <a:pt x="1550" y="2166"/>
                      <a:pt x="1550" y="2166"/>
                    </a:cubicBezTo>
                    <a:cubicBezTo>
                      <a:pt x="1550" y="2166"/>
                      <a:pt x="1552" y="2166"/>
                      <a:pt x="1552" y="2166"/>
                    </a:cubicBezTo>
                    <a:cubicBezTo>
                      <a:pt x="1552" y="2166"/>
                      <a:pt x="1555" y="2166"/>
                      <a:pt x="1555" y="2166"/>
                    </a:cubicBezTo>
                    <a:cubicBezTo>
                      <a:pt x="1555" y="2166"/>
                      <a:pt x="1557" y="2166"/>
                      <a:pt x="1557" y="2166"/>
                    </a:cubicBezTo>
                    <a:cubicBezTo>
                      <a:pt x="1557" y="2166"/>
                      <a:pt x="1560" y="2166"/>
                      <a:pt x="1560" y="2166"/>
                    </a:cubicBezTo>
                    <a:cubicBezTo>
                      <a:pt x="1560" y="2166"/>
                      <a:pt x="1564" y="2166"/>
                      <a:pt x="1564" y="2166"/>
                    </a:cubicBezTo>
                    <a:cubicBezTo>
                      <a:pt x="1564" y="2166"/>
                      <a:pt x="1564" y="2166"/>
                      <a:pt x="1564" y="2166"/>
                    </a:cubicBezTo>
                    <a:cubicBezTo>
                      <a:pt x="1564" y="2166"/>
                      <a:pt x="1569" y="2166"/>
                      <a:pt x="1569" y="2166"/>
                    </a:cubicBezTo>
                    <a:cubicBezTo>
                      <a:pt x="1569" y="2166"/>
                      <a:pt x="1573" y="2166"/>
                      <a:pt x="1573" y="2166"/>
                    </a:cubicBezTo>
                    <a:cubicBezTo>
                      <a:pt x="1573" y="2166"/>
                      <a:pt x="1575" y="2166"/>
                      <a:pt x="1575" y="2166"/>
                    </a:cubicBezTo>
                    <a:cubicBezTo>
                      <a:pt x="1575" y="2166"/>
                      <a:pt x="1579" y="2166"/>
                      <a:pt x="1579" y="2166"/>
                    </a:cubicBezTo>
                    <a:cubicBezTo>
                      <a:pt x="1579" y="2166"/>
                      <a:pt x="1579" y="2166"/>
                      <a:pt x="1579" y="2166"/>
                    </a:cubicBezTo>
                    <a:cubicBezTo>
                      <a:pt x="1579" y="2166"/>
                      <a:pt x="1584" y="2166"/>
                      <a:pt x="1584" y="2166"/>
                    </a:cubicBezTo>
                    <a:cubicBezTo>
                      <a:pt x="1584" y="2166"/>
                      <a:pt x="1586" y="2166"/>
                      <a:pt x="1586" y="2166"/>
                    </a:cubicBezTo>
                    <a:cubicBezTo>
                      <a:pt x="1586" y="2166"/>
                      <a:pt x="1588" y="2166"/>
                      <a:pt x="1588" y="2166"/>
                    </a:cubicBezTo>
                    <a:cubicBezTo>
                      <a:pt x="1588" y="2166"/>
                      <a:pt x="1592" y="2166"/>
                      <a:pt x="1592" y="2166"/>
                    </a:cubicBezTo>
                    <a:cubicBezTo>
                      <a:pt x="1592" y="2166"/>
                      <a:pt x="1593" y="2166"/>
                      <a:pt x="1593" y="2166"/>
                    </a:cubicBezTo>
                    <a:cubicBezTo>
                      <a:pt x="1593" y="2166"/>
                      <a:pt x="1600" y="2166"/>
                      <a:pt x="1600" y="2166"/>
                    </a:cubicBezTo>
                    <a:cubicBezTo>
                      <a:pt x="1600" y="2166"/>
                      <a:pt x="1601" y="2166"/>
                      <a:pt x="1601" y="2166"/>
                    </a:cubicBezTo>
                    <a:cubicBezTo>
                      <a:pt x="1601" y="2166"/>
                      <a:pt x="1602" y="2166"/>
                      <a:pt x="1602" y="2166"/>
                    </a:cubicBezTo>
                    <a:cubicBezTo>
                      <a:pt x="1602" y="2166"/>
                      <a:pt x="1604" y="2166"/>
                      <a:pt x="1604" y="2166"/>
                    </a:cubicBezTo>
                    <a:cubicBezTo>
                      <a:pt x="1604" y="2166"/>
                      <a:pt x="1609" y="2166"/>
                      <a:pt x="1609" y="2166"/>
                    </a:cubicBezTo>
                    <a:cubicBezTo>
                      <a:pt x="1609" y="2166"/>
                      <a:pt x="1611" y="2166"/>
                      <a:pt x="1611" y="2166"/>
                    </a:cubicBezTo>
                    <a:cubicBezTo>
                      <a:pt x="1611" y="2166"/>
                      <a:pt x="1614" y="2166"/>
                      <a:pt x="1614" y="2166"/>
                    </a:cubicBezTo>
                    <a:cubicBezTo>
                      <a:pt x="1614" y="2166"/>
                      <a:pt x="1615" y="2166"/>
                      <a:pt x="1615" y="2166"/>
                    </a:cubicBezTo>
                    <a:cubicBezTo>
                      <a:pt x="1615" y="2166"/>
                      <a:pt x="1619" y="2166"/>
                      <a:pt x="1619" y="2166"/>
                    </a:cubicBezTo>
                    <a:cubicBezTo>
                      <a:pt x="1619" y="2166"/>
                      <a:pt x="1620" y="2166"/>
                      <a:pt x="1620" y="2166"/>
                    </a:cubicBezTo>
                    <a:cubicBezTo>
                      <a:pt x="1620" y="2166"/>
                      <a:pt x="1626" y="2166"/>
                      <a:pt x="1626" y="2166"/>
                    </a:cubicBezTo>
                    <a:cubicBezTo>
                      <a:pt x="1626" y="2166"/>
                      <a:pt x="1627" y="2166"/>
                      <a:pt x="1627" y="2166"/>
                    </a:cubicBezTo>
                    <a:cubicBezTo>
                      <a:pt x="1627" y="2166"/>
                      <a:pt x="1634" y="2166"/>
                      <a:pt x="1634" y="2166"/>
                    </a:cubicBezTo>
                    <a:cubicBezTo>
                      <a:pt x="1634" y="2166"/>
                      <a:pt x="1635" y="2166"/>
                      <a:pt x="1635" y="2166"/>
                    </a:cubicBezTo>
                    <a:cubicBezTo>
                      <a:pt x="1635" y="2166"/>
                      <a:pt x="1635" y="2166"/>
                      <a:pt x="1635" y="2166"/>
                    </a:cubicBezTo>
                    <a:cubicBezTo>
                      <a:pt x="1635" y="2166"/>
                      <a:pt x="1641" y="2166"/>
                      <a:pt x="1641" y="2166"/>
                    </a:cubicBezTo>
                    <a:cubicBezTo>
                      <a:pt x="1641" y="2166"/>
                      <a:pt x="1641" y="2166"/>
                      <a:pt x="1641" y="2166"/>
                    </a:cubicBezTo>
                    <a:cubicBezTo>
                      <a:pt x="1641" y="2166"/>
                      <a:pt x="1646" y="2166"/>
                      <a:pt x="1646" y="2166"/>
                    </a:cubicBezTo>
                    <a:cubicBezTo>
                      <a:pt x="1646" y="2166"/>
                      <a:pt x="1649" y="2166"/>
                      <a:pt x="1649" y="2166"/>
                    </a:cubicBezTo>
                    <a:cubicBezTo>
                      <a:pt x="1649" y="2166"/>
                      <a:pt x="1651" y="2166"/>
                      <a:pt x="1651" y="2166"/>
                    </a:cubicBezTo>
                    <a:cubicBezTo>
                      <a:pt x="1651" y="2166"/>
                      <a:pt x="1654" y="2166"/>
                      <a:pt x="1654" y="2166"/>
                    </a:cubicBezTo>
                    <a:cubicBezTo>
                      <a:pt x="1654" y="2166"/>
                      <a:pt x="1656" y="2166"/>
                      <a:pt x="1656" y="2166"/>
                    </a:cubicBezTo>
                    <a:cubicBezTo>
                      <a:pt x="1656" y="2166"/>
                      <a:pt x="1659" y="2166"/>
                      <a:pt x="1659" y="2166"/>
                    </a:cubicBezTo>
                    <a:cubicBezTo>
                      <a:pt x="1659" y="2166"/>
                      <a:pt x="1661" y="2166"/>
                      <a:pt x="1661" y="2166"/>
                    </a:cubicBezTo>
                    <a:cubicBezTo>
                      <a:pt x="1661" y="2166"/>
                      <a:pt x="1667" y="2166"/>
                      <a:pt x="1667" y="2166"/>
                    </a:cubicBezTo>
                    <a:cubicBezTo>
                      <a:pt x="1667" y="2166"/>
                      <a:pt x="1669" y="2166"/>
                      <a:pt x="1669" y="2166"/>
                    </a:cubicBezTo>
                    <a:cubicBezTo>
                      <a:pt x="1669" y="2166"/>
                      <a:pt x="1671" y="2166"/>
                      <a:pt x="1671" y="2166"/>
                    </a:cubicBezTo>
                    <a:cubicBezTo>
                      <a:pt x="1671" y="2166"/>
                      <a:pt x="1674" y="2166"/>
                      <a:pt x="1674" y="2166"/>
                    </a:cubicBezTo>
                    <a:cubicBezTo>
                      <a:pt x="1674" y="2166"/>
                      <a:pt x="1679" y="2166"/>
                      <a:pt x="1679" y="2166"/>
                    </a:cubicBezTo>
                    <a:cubicBezTo>
                      <a:pt x="1679" y="2166"/>
                      <a:pt x="1680" y="2166"/>
                      <a:pt x="1680" y="2166"/>
                    </a:cubicBezTo>
                    <a:cubicBezTo>
                      <a:pt x="1680" y="2166"/>
                      <a:pt x="1681" y="2166"/>
                      <a:pt x="1681" y="2166"/>
                    </a:cubicBezTo>
                    <a:cubicBezTo>
                      <a:pt x="1681" y="2166"/>
                      <a:pt x="1684" y="2166"/>
                      <a:pt x="1684" y="2166"/>
                    </a:cubicBezTo>
                    <a:cubicBezTo>
                      <a:pt x="1684" y="2166"/>
                      <a:pt x="1687" y="2166"/>
                      <a:pt x="1687" y="2166"/>
                    </a:cubicBezTo>
                    <a:cubicBezTo>
                      <a:pt x="1687" y="2166"/>
                      <a:pt x="1690" y="2166"/>
                      <a:pt x="1690" y="2166"/>
                    </a:cubicBezTo>
                    <a:cubicBezTo>
                      <a:pt x="1690" y="2166"/>
                      <a:pt x="1692" y="2166"/>
                      <a:pt x="1692" y="2166"/>
                    </a:cubicBezTo>
                    <a:cubicBezTo>
                      <a:pt x="1692" y="2166"/>
                      <a:pt x="1696" y="2165"/>
                      <a:pt x="1696" y="2165"/>
                    </a:cubicBezTo>
                    <a:cubicBezTo>
                      <a:pt x="1696" y="2165"/>
                      <a:pt x="1698" y="2166"/>
                      <a:pt x="1698" y="2166"/>
                    </a:cubicBezTo>
                    <a:cubicBezTo>
                      <a:pt x="1698" y="2166"/>
                      <a:pt x="1702" y="2166"/>
                      <a:pt x="1702" y="2166"/>
                    </a:cubicBezTo>
                    <a:cubicBezTo>
                      <a:pt x="1702" y="2166"/>
                      <a:pt x="1703" y="2166"/>
                      <a:pt x="1703" y="2166"/>
                    </a:cubicBezTo>
                    <a:cubicBezTo>
                      <a:pt x="1703" y="2166"/>
                      <a:pt x="1707" y="2166"/>
                      <a:pt x="1707" y="2166"/>
                    </a:cubicBezTo>
                    <a:cubicBezTo>
                      <a:pt x="1707" y="2166"/>
                      <a:pt x="1711" y="2166"/>
                      <a:pt x="1711" y="2166"/>
                    </a:cubicBezTo>
                    <a:cubicBezTo>
                      <a:pt x="1711" y="2166"/>
                      <a:pt x="1714" y="2166"/>
                      <a:pt x="1714" y="2166"/>
                    </a:cubicBezTo>
                    <a:cubicBezTo>
                      <a:pt x="1714" y="2166"/>
                      <a:pt x="1718" y="2166"/>
                      <a:pt x="1718" y="2166"/>
                    </a:cubicBezTo>
                    <a:cubicBezTo>
                      <a:pt x="1718" y="2166"/>
                      <a:pt x="1720" y="2166"/>
                      <a:pt x="1720" y="2166"/>
                    </a:cubicBezTo>
                    <a:cubicBezTo>
                      <a:pt x="1720" y="2166"/>
                      <a:pt x="1724" y="2166"/>
                      <a:pt x="1724" y="2166"/>
                    </a:cubicBezTo>
                    <a:cubicBezTo>
                      <a:pt x="1724" y="2166"/>
                      <a:pt x="1725" y="2166"/>
                      <a:pt x="1725" y="2166"/>
                    </a:cubicBezTo>
                    <a:cubicBezTo>
                      <a:pt x="1725" y="2166"/>
                      <a:pt x="1728" y="2166"/>
                      <a:pt x="1728" y="2166"/>
                    </a:cubicBezTo>
                    <a:cubicBezTo>
                      <a:pt x="1728" y="2166"/>
                      <a:pt x="1729" y="2166"/>
                      <a:pt x="1729" y="2166"/>
                    </a:cubicBezTo>
                    <a:cubicBezTo>
                      <a:pt x="1729" y="2166"/>
                      <a:pt x="1734" y="2166"/>
                      <a:pt x="1734" y="2166"/>
                    </a:cubicBezTo>
                    <a:cubicBezTo>
                      <a:pt x="1734" y="2166"/>
                      <a:pt x="1735" y="2166"/>
                      <a:pt x="1735" y="2166"/>
                    </a:cubicBezTo>
                    <a:cubicBezTo>
                      <a:pt x="1735" y="2166"/>
                      <a:pt x="1739" y="2166"/>
                      <a:pt x="1739" y="2166"/>
                    </a:cubicBezTo>
                    <a:cubicBezTo>
                      <a:pt x="1739" y="2166"/>
                      <a:pt x="1741" y="2166"/>
                      <a:pt x="1741" y="2166"/>
                    </a:cubicBezTo>
                    <a:cubicBezTo>
                      <a:pt x="1741" y="2166"/>
                      <a:pt x="1743" y="2166"/>
                      <a:pt x="1743" y="2166"/>
                    </a:cubicBezTo>
                    <a:cubicBezTo>
                      <a:pt x="1743" y="2166"/>
                      <a:pt x="1746" y="2166"/>
                      <a:pt x="1746" y="2166"/>
                    </a:cubicBezTo>
                    <a:cubicBezTo>
                      <a:pt x="1746" y="2166"/>
                      <a:pt x="1752" y="2166"/>
                      <a:pt x="1752" y="2166"/>
                    </a:cubicBezTo>
                    <a:cubicBezTo>
                      <a:pt x="1752" y="2166"/>
                      <a:pt x="1754" y="2166"/>
                      <a:pt x="1754" y="2166"/>
                    </a:cubicBezTo>
                    <a:cubicBezTo>
                      <a:pt x="1754" y="2166"/>
                      <a:pt x="1757" y="2166"/>
                      <a:pt x="1757" y="2166"/>
                    </a:cubicBezTo>
                    <a:cubicBezTo>
                      <a:pt x="1757" y="2166"/>
                      <a:pt x="1759" y="2166"/>
                      <a:pt x="1759" y="2166"/>
                    </a:cubicBezTo>
                    <a:cubicBezTo>
                      <a:pt x="1759" y="2166"/>
                      <a:pt x="1762" y="2166"/>
                      <a:pt x="1762" y="2166"/>
                    </a:cubicBezTo>
                    <a:cubicBezTo>
                      <a:pt x="1762" y="2166"/>
                      <a:pt x="1764" y="2166"/>
                      <a:pt x="1764" y="2166"/>
                    </a:cubicBezTo>
                    <a:cubicBezTo>
                      <a:pt x="1764" y="2166"/>
                      <a:pt x="1767" y="2166"/>
                      <a:pt x="1767" y="2166"/>
                    </a:cubicBezTo>
                    <a:cubicBezTo>
                      <a:pt x="1767" y="2166"/>
                      <a:pt x="1771" y="2166"/>
                      <a:pt x="1771" y="2166"/>
                    </a:cubicBezTo>
                    <a:cubicBezTo>
                      <a:pt x="1771" y="2166"/>
                      <a:pt x="1771" y="2166"/>
                      <a:pt x="1771" y="2166"/>
                    </a:cubicBezTo>
                    <a:cubicBezTo>
                      <a:pt x="1771" y="2166"/>
                      <a:pt x="1775" y="2166"/>
                      <a:pt x="1775" y="2166"/>
                    </a:cubicBezTo>
                    <a:cubicBezTo>
                      <a:pt x="1775" y="2166"/>
                      <a:pt x="1777" y="2166"/>
                      <a:pt x="1777" y="2166"/>
                    </a:cubicBezTo>
                    <a:cubicBezTo>
                      <a:pt x="1777" y="2166"/>
                      <a:pt x="1782" y="2166"/>
                      <a:pt x="1782" y="2166"/>
                    </a:cubicBezTo>
                    <a:cubicBezTo>
                      <a:pt x="1782" y="2166"/>
                      <a:pt x="1784" y="2166"/>
                      <a:pt x="1784" y="2166"/>
                    </a:cubicBezTo>
                    <a:cubicBezTo>
                      <a:pt x="1784" y="2166"/>
                      <a:pt x="1786" y="2166"/>
                      <a:pt x="1786" y="2166"/>
                    </a:cubicBezTo>
                    <a:cubicBezTo>
                      <a:pt x="1786" y="2166"/>
                      <a:pt x="1792" y="2166"/>
                      <a:pt x="1792" y="2166"/>
                    </a:cubicBezTo>
                    <a:cubicBezTo>
                      <a:pt x="1792" y="2166"/>
                      <a:pt x="1793" y="2166"/>
                      <a:pt x="1793" y="2166"/>
                    </a:cubicBezTo>
                    <a:cubicBezTo>
                      <a:pt x="1793" y="2166"/>
                      <a:pt x="1796" y="2166"/>
                      <a:pt x="1796" y="2166"/>
                    </a:cubicBezTo>
                    <a:cubicBezTo>
                      <a:pt x="1796" y="2166"/>
                      <a:pt x="1799" y="2166"/>
                      <a:pt x="1799" y="2166"/>
                    </a:cubicBezTo>
                    <a:cubicBezTo>
                      <a:pt x="1799" y="2166"/>
                      <a:pt x="1801" y="2166"/>
                      <a:pt x="1801" y="2166"/>
                    </a:cubicBezTo>
                    <a:cubicBezTo>
                      <a:pt x="1801" y="2166"/>
                      <a:pt x="1802" y="2166"/>
                      <a:pt x="1802" y="2166"/>
                    </a:cubicBezTo>
                    <a:cubicBezTo>
                      <a:pt x="1802" y="2166"/>
                      <a:pt x="1806" y="2166"/>
                      <a:pt x="1806" y="2166"/>
                    </a:cubicBezTo>
                    <a:cubicBezTo>
                      <a:pt x="1806" y="2166"/>
                      <a:pt x="1807" y="2166"/>
                      <a:pt x="1807" y="2166"/>
                    </a:cubicBezTo>
                    <a:cubicBezTo>
                      <a:pt x="1807" y="2166"/>
                      <a:pt x="1811" y="2166"/>
                      <a:pt x="1811" y="2166"/>
                    </a:cubicBezTo>
                    <a:cubicBezTo>
                      <a:pt x="1811" y="2166"/>
                      <a:pt x="1816" y="2166"/>
                      <a:pt x="1816" y="2166"/>
                    </a:cubicBezTo>
                    <a:cubicBezTo>
                      <a:pt x="1816" y="2166"/>
                      <a:pt x="1819" y="2166"/>
                      <a:pt x="1819" y="2166"/>
                    </a:cubicBezTo>
                    <a:cubicBezTo>
                      <a:pt x="1819" y="2166"/>
                      <a:pt x="1820" y="2166"/>
                      <a:pt x="1820" y="2166"/>
                    </a:cubicBezTo>
                    <a:cubicBezTo>
                      <a:pt x="1820" y="2166"/>
                      <a:pt x="1826" y="2166"/>
                      <a:pt x="1826" y="2166"/>
                    </a:cubicBezTo>
                    <a:cubicBezTo>
                      <a:pt x="1826" y="2166"/>
                      <a:pt x="1827" y="2166"/>
                      <a:pt x="1827" y="2166"/>
                    </a:cubicBezTo>
                    <a:cubicBezTo>
                      <a:pt x="1827" y="2166"/>
                      <a:pt x="1829" y="2166"/>
                      <a:pt x="1829" y="2166"/>
                    </a:cubicBezTo>
                    <a:cubicBezTo>
                      <a:pt x="1829" y="2166"/>
                      <a:pt x="1831" y="2166"/>
                      <a:pt x="1831" y="2166"/>
                    </a:cubicBezTo>
                    <a:cubicBezTo>
                      <a:pt x="1831" y="2166"/>
                      <a:pt x="1837" y="2166"/>
                      <a:pt x="1837" y="2166"/>
                    </a:cubicBezTo>
                    <a:cubicBezTo>
                      <a:pt x="1837" y="2166"/>
                      <a:pt x="1838" y="2166"/>
                      <a:pt x="1838" y="2166"/>
                    </a:cubicBezTo>
                    <a:cubicBezTo>
                      <a:pt x="1838" y="2166"/>
                      <a:pt x="1841" y="2166"/>
                      <a:pt x="1841" y="2166"/>
                    </a:cubicBezTo>
                    <a:cubicBezTo>
                      <a:pt x="1841" y="2166"/>
                      <a:pt x="1844" y="2166"/>
                      <a:pt x="1844" y="2166"/>
                    </a:cubicBezTo>
                    <a:cubicBezTo>
                      <a:pt x="1844" y="2166"/>
                      <a:pt x="1847" y="2166"/>
                      <a:pt x="1847" y="2166"/>
                    </a:cubicBezTo>
                    <a:cubicBezTo>
                      <a:pt x="1847" y="2166"/>
                      <a:pt x="1848" y="2166"/>
                      <a:pt x="1848" y="2166"/>
                    </a:cubicBezTo>
                    <a:cubicBezTo>
                      <a:pt x="1848" y="2166"/>
                      <a:pt x="1855" y="2166"/>
                      <a:pt x="1855" y="2166"/>
                    </a:cubicBezTo>
                    <a:cubicBezTo>
                      <a:pt x="1855" y="2166"/>
                      <a:pt x="1856" y="2166"/>
                      <a:pt x="1856" y="2166"/>
                    </a:cubicBezTo>
                    <a:cubicBezTo>
                      <a:pt x="1856" y="2166"/>
                      <a:pt x="1857" y="2166"/>
                      <a:pt x="1857" y="2166"/>
                    </a:cubicBezTo>
                    <a:cubicBezTo>
                      <a:pt x="1857" y="2166"/>
                      <a:pt x="1861" y="2166"/>
                      <a:pt x="1861" y="2166"/>
                    </a:cubicBezTo>
                    <a:cubicBezTo>
                      <a:pt x="1861" y="2166"/>
                      <a:pt x="1862" y="2166"/>
                      <a:pt x="1862" y="2166"/>
                    </a:cubicBezTo>
                    <a:cubicBezTo>
                      <a:pt x="1862" y="2166"/>
                      <a:pt x="1862" y="2166"/>
                      <a:pt x="1862" y="2166"/>
                    </a:cubicBezTo>
                    <a:cubicBezTo>
                      <a:pt x="1862" y="2166"/>
                      <a:pt x="1871" y="2166"/>
                      <a:pt x="1871" y="2166"/>
                    </a:cubicBezTo>
                    <a:cubicBezTo>
                      <a:pt x="1871" y="2166"/>
                      <a:pt x="1873" y="2166"/>
                      <a:pt x="1873" y="2166"/>
                    </a:cubicBezTo>
                    <a:cubicBezTo>
                      <a:pt x="1873" y="2166"/>
                      <a:pt x="1875" y="2166"/>
                      <a:pt x="1875" y="2166"/>
                    </a:cubicBezTo>
                    <a:cubicBezTo>
                      <a:pt x="1875" y="2166"/>
                      <a:pt x="1876" y="2166"/>
                      <a:pt x="1876" y="2166"/>
                    </a:cubicBezTo>
                    <a:cubicBezTo>
                      <a:pt x="1876" y="2166"/>
                      <a:pt x="1880" y="2166"/>
                      <a:pt x="1880" y="2166"/>
                    </a:cubicBezTo>
                    <a:cubicBezTo>
                      <a:pt x="1880" y="2166"/>
                      <a:pt x="1881" y="2166"/>
                      <a:pt x="1881" y="2166"/>
                    </a:cubicBezTo>
                    <a:cubicBezTo>
                      <a:pt x="1881" y="2166"/>
                      <a:pt x="1887" y="2166"/>
                      <a:pt x="1887" y="2166"/>
                    </a:cubicBezTo>
                    <a:cubicBezTo>
                      <a:pt x="1887" y="2166"/>
                      <a:pt x="1889" y="2166"/>
                      <a:pt x="1889" y="2166"/>
                    </a:cubicBezTo>
                    <a:cubicBezTo>
                      <a:pt x="1889" y="2166"/>
                      <a:pt x="1893" y="2166"/>
                      <a:pt x="1893" y="2166"/>
                    </a:cubicBezTo>
                    <a:cubicBezTo>
                      <a:pt x="1893" y="2166"/>
                      <a:pt x="1895" y="2166"/>
                      <a:pt x="1895" y="2166"/>
                    </a:cubicBezTo>
                    <a:cubicBezTo>
                      <a:pt x="1895" y="2166"/>
                      <a:pt x="1896" y="2166"/>
                      <a:pt x="1896" y="2166"/>
                    </a:cubicBezTo>
                    <a:cubicBezTo>
                      <a:pt x="1896" y="2166"/>
                      <a:pt x="1898" y="2166"/>
                      <a:pt x="1898" y="2166"/>
                    </a:cubicBezTo>
                    <a:cubicBezTo>
                      <a:pt x="1898" y="2166"/>
                      <a:pt x="1903" y="2166"/>
                      <a:pt x="1903" y="2166"/>
                    </a:cubicBezTo>
                    <a:cubicBezTo>
                      <a:pt x="1903" y="2166"/>
                      <a:pt x="1905" y="2166"/>
                      <a:pt x="1905" y="2166"/>
                    </a:cubicBezTo>
                    <a:cubicBezTo>
                      <a:pt x="1905" y="2166"/>
                      <a:pt x="1910" y="2166"/>
                      <a:pt x="1910" y="2166"/>
                    </a:cubicBezTo>
                    <a:cubicBezTo>
                      <a:pt x="1910" y="2166"/>
                      <a:pt x="1910" y="2166"/>
                      <a:pt x="1910" y="2166"/>
                    </a:cubicBezTo>
                    <a:cubicBezTo>
                      <a:pt x="1910" y="2166"/>
                      <a:pt x="1914" y="2166"/>
                      <a:pt x="1914" y="2166"/>
                    </a:cubicBezTo>
                    <a:cubicBezTo>
                      <a:pt x="1914" y="2166"/>
                      <a:pt x="1916" y="2166"/>
                      <a:pt x="1916" y="2166"/>
                    </a:cubicBezTo>
                    <a:cubicBezTo>
                      <a:pt x="1916" y="2166"/>
                      <a:pt x="1919" y="2166"/>
                      <a:pt x="1919" y="2166"/>
                    </a:cubicBezTo>
                    <a:cubicBezTo>
                      <a:pt x="1919" y="2166"/>
                      <a:pt x="1920" y="2166"/>
                      <a:pt x="1920" y="2166"/>
                    </a:cubicBezTo>
                    <a:cubicBezTo>
                      <a:pt x="1920" y="2166"/>
                      <a:pt x="1925" y="2166"/>
                      <a:pt x="1925" y="2166"/>
                    </a:cubicBezTo>
                    <a:cubicBezTo>
                      <a:pt x="1925" y="2166"/>
                      <a:pt x="1929" y="2165"/>
                      <a:pt x="1929" y="2165"/>
                    </a:cubicBezTo>
                    <a:cubicBezTo>
                      <a:pt x="1929" y="2165"/>
                      <a:pt x="1930" y="2165"/>
                      <a:pt x="1930" y="2165"/>
                    </a:cubicBezTo>
                    <a:cubicBezTo>
                      <a:pt x="1930" y="2165"/>
                      <a:pt x="1931" y="2166"/>
                      <a:pt x="1931" y="2166"/>
                    </a:cubicBezTo>
                    <a:cubicBezTo>
                      <a:pt x="1931" y="2166"/>
                      <a:pt x="1937" y="2166"/>
                      <a:pt x="1937" y="2166"/>
                    </a:cubicBezTo>
                    <a:cubicBezTo>
                      <a:pt x="1937" y="2166"/>
                      <a:pt x="1941" y="2165"/>
                      <a:pt x="1941" y="2165"/>
                    </a:cubicBezTo>
                    <a:cubicBezTo>
                      <a:pt x="1941" y="2165"/>
                      <a:pt x="1942" y="2166"/>
                      <a:pt x="1942" y="2166"/>
                    </a:cubicBezTo>
                    <a:cubicBezTo>
                      <a:pt x="1942" y="2166"/>
                      <a:pt x="1944" y="2165"/>
                      <a:pt x="1944" y="2165"/>
                    </a:cubicBezTo>
                    <a:cubicBezTo>
                      <a:pt x="1944" y="2165"/>
                      <a:pt x="1948" y="2166"/>
                      <a:pt x="1948" y="2166"/>
                    </a:cubicBezTo>
                    <a:cubicBezTo>
                      <a:pt x="1948" y="2166"/>
                      <a:pt x="1952" y="2165"/>
                      <a:pt x="1952" y="2165"/>
                    </a:cubicBezTo>
                    <a:cubicBezTo>
                      <a:pt x="1952" y="2165"/>
                      <a:pt x="1952" y="2165"/>
                      <a:pt x="1952" y="2165"/>
                    </a:cubicBezTo>
                    <a:cubicBezTo>
                      <a:pt x="1952" y="2165"/>
                      <a:pt x="1954" y="2165"/>
                      <a:pt x="1954" y="2165"/>
                    </a:cubicBezTo>
                    <a:cubicBezTo>
                      <a:pt x="1954" y="2165"/>
                      <a:pt x="1959" y="2165"/>
                      <a:pt x="1959" y="2165"/>
                    </a:cubicBezTo>
                    <a:cubicBezTo>
                      <a:pt x="1959" y="2165"/>
                      <a:pt x="1962" y="2165"/>
                      <a:pt x="1962" y="2165"/>
                    </a:cubicBezTo>
                    <a:cubicBezTo>
                      <a:pt x="1962" y="2165"/>
                      <a:pt x="1963" y="2165"/>
                      <a:pt x="1963" y="2165"/>
                    </a:cubicBezTo>
                    <a:cubicBezTo>
                      <a:pt x="1963" y="2165"/>
                      <a:pt x="1966" y="2165"/>
                      <a:pt x="1966" y="2165"/>
                    </a:cubicBezTo>
                    <a:cubicBezTo>
                      <a:pt x="1966" y="2165"/>
                      <a:pt x="1972" y="2165"/>
                      <a:pt x="1972" y="2165"/>
                    </a:cubicBezTo>
                    <a:cubicBezTo>
                      <a:pt x="1972" y="2165"/>
                      <a:pt x="1975" y="2164"/>
                      <a:pt x="1975" y="2164"/>
                    </a:cubicBezTo>
                    <a:cubicBezTo>
                      <a:pt x="1975" y="2164"/>
                      <a:pt x="1975" y="2164"/>
                      <a:pt x="1975" y="2164"/>
                    </a:cubicBezTo>
                    <a:cubicBezTo>
                      <a:pt x="1975" y="2164"/>
                      <a:pt x="1980" y="2164"/>
                      <a:pt x="1980" y="2164"/>
                    </a:cubicBezTo>
                    <a:cubicBezTo>
                      <a:pt x="1980" y="2164"/>
                      <a:pt x="1981" y="2164"/>
                      <a:pt x="1981" y="2164"/>
                    </a:cubicBezTo>
                    <a:cubicBezTo>
                      <a:pt x="1981" y="2164"/>
                      <a:pt x="1985" y="2163"/>
                      <a:pt x="1985" y="2163"/>
                    </a:cubicBezTo>
                    <a:cubicBezTo>
                      <a:pt x="1985" y="2163"/>
                      <a:pt x="1986" y="2163"/>
                      <a:pt x="1986" y="2163"/>
                    </a:cubicBezTo>
                    <a:cubicBezTo>
                      <a:pt x="1986" y="2163"/>
                      <a:pt x="1991" y="2162"/>
                      <a:pt x="1991" y="2162"/>
                    </a:cubicBezTo>
                    <a:cubicBezTo>
                      <a:pt x="1991" y="2162"/>
                      <a:pt x="1992" y="2162"/>
                      <a:pt x="1992" y="2162"/>
                    </a:cubicBezTo>
                    <a:cubicBezTo>
                      <a:pt x="1992" y="2162"/>
                      <a:pt x="1997" y="2160"/>
                      <a:pt x="1997" y="2160"/>
                    </a:cubicBezTo>
                    <a:cubicBezTo>
                      <a:pt x="1997" y="2160"/>
                      <a:pt x="1997" y="2160"/>
                      <a:pt x="1997" y="2160"/>
                    </a:cubicBezTo>
                    <a:cubicBezTo>
                      <a:pt x="1997" y="2160"/>
                      <a:pt x="2003" y="2158"/>
                      <a:pt x="2003" y="2158"/>
                    </a:cubicBezTo>
                    <a:cubicBezTo>
                      <a:pt x="2003" y="2158"/>
                      <a:pt x="2004" y="2158"/>
                      <a:pt x="2004" y="2158"/>
                    </a:cubicBezTo>
                    <a:cubicBezTo>
                      <a:pt x="2004" y="2158"/>
                      <a:pt x="2008" y="2159"/>
                      <a:pt x="2008" y="2159"/>
                    </a:cubicBezTo>
                    <a:cubicBezTo>
                      <a:pt x="2008" y="2159"/>
                      <a:pt x="2009" y="2159"/>
                      <a:pt x="2009" y="2159"/>
                    </a:cubicBezTo>
                    <a:cubicBezTo>
                      <a:pt x="2009" y="2159"/>
                      <a:pt x="2013" y="2160"/>
                      <a:pt x="2013" y="2160"/>
                    </a:cubicBezTo>
                    <a:cubicBezTo>
                      <a:pt x="2013" y="2160"/>
                      <a:pt x="2014" y="2160"/>
                      <a:pt x="2014" y="2160"/>
                    </a:cubicBezTo>
                    <a:cubicBezTo>
                      <a:pt x="2014" y="2160"/>
                      <a:pt x="2020" y="2161"/>
                      <a:pt x="2020" y="2161"/>
                    </a:cubicBezTo>
                    <a:cubicBezTo>
                      <a:pt x="2020" y="2161"/>
                      <a:pt x="2020" y="2161"/>
                      <a:pt x="2020" y="2161"/>
                    </a:cubicBezTo>
                    <a:cubicBezTo>
                      <a:pt x="2020" y="2161"/>
                      <a:pt x="2025" y="2163"/>
                      <a:pt x="2025" y="2163"/>
                    </a:cubicBezTo>
                    <a:cubicBezTo>
                      <a:pt x="2025" y="2163"/>
                      <a:pt x="2026" y="2163"/>
                      <a:pt x="2026" y="2163"/>
                    </a:cubicBezTo>
                    <a:cubicBezTo>
                      <a:pt x="2026" y="2163"/>
                      <a:pt x="2031" y="2164"/>
                      <a:pt x="2031" y="2164"/>
                    </a:cubicBezTo>
                    <a:cubicBezTo>
                      <a:pt x="2031" y="2164"/>
                      <a:pt x="2032" y="2163"/>
                      <a:pt x="2032" y="2163"/>
                    </a:cubicBezTo>
                    <a:cubicBezTo>
                      <a:pt x="2032" y="2163"/>
                      <a:pt x="2035" y="2164"/>
                      <a:pt x="2035" y="2164"/>
                    </a:cubicBezTo>
                    <a:cubicBezTo>
                      <a:pt x="2035" y="2164"/>
                      <a:pt x="2037" y="2164"/>
                      <a:pt x="2037" y="2164"/>
                    </a:cubicBezTo>
                    <a:cubicBezTo>
                      <a:pt x="2037" y="2164"/>
                      <a:pt x="2042" y="2165"/>
                      <a:pt x="2042" y="2165"/>
                    </a:cubicBezTo>
                    <a:cubicBezTo>
                      <a:pt x="2042" y="2165"/>
                      <a:pt x="2044" y="2164"/>
                      <a:pt x="2044" y="2164"/>
                    </a:cubicBezTo>
                    <a:cubicBezTo>
                      <a:pt x="2044" y="2164"/>
                      <a:pt x="2048" y="2165"/>
                      <a:pt x="2048" y="2165"/>
                    </a:cubicBezTo>
                    <a:cubicBezTo>
                      <a:pt x="2048" y="2165"/>
                      <a:pt x="2050" y="2165"/>
                      <a:pt x="2050" y="2165"/>
                    </a:cubicBezTo>
                    <a:cubicBezTo>
                      <a:pt x="2050" y="2165"/>
                      <a:pt x="2054" y="2165"/>
                      <a:pt x="2054" y="2165"/>
                    </a:cubicBezTo>
                    <a:cubicBezTo>
                      <a:pt x="2054" y="2165"/>
                      <a:pt x="2054" y="2165"/>
                      <a:pt x="2054" y="2165"/>
                    </a:cubicBezTo>
                    <a:cubicBezTo>
                      <a:pt x="2054" y="2165"/>
                      <a:pt x="2056" y="2165"/>
                      <a:pt x="2056" y="2165"/>
                    </a:cubicBezTo>
                    <a:cubicBezTo>
                      <a:pt x="2056" y="2165"/>
                      <a:pt x="2060" y="2165"/>
                      <a:pt x="2060" y="2165"/>
                    </a:cubicBezTo>
                    <a:cubicBezTo>
                      <a:pt x="2060" y="2165"/>
                      <a:pt x="2063" y="2165"/>
                      <a:pt x="2063" y="2165"/>
                    </a:cubicBezTo>
                    <a:cubicBezTo>
                      <a:pt x="2063" y="2165"/>
                      <a:pt x="2065" y="2165"/>
                      <a:pt x="2065" y="2165"/>
                    </a:cubicBezTo>
                    <a:cubicBezTo>
                      <a:pt x="2065" y="2165"/>
                      <a:pt x="2070" y="2165"/>
                      <a:pt x="2070" y="2165"/>
                    </a:cubicBezTo>
                    <a:cubicBezTo>
                      <a:pt x="2070" y="2165"/>
                      <a:pt x="2073" y="2165"/>
                      <a:pt x="2073" y="2165"/>
                    </a:cubicBezTo>
                    <a:cubicBezTo>
                      <a:pt x="2073" y="2165"/>
                      <a:pt x="2076" y="2165"/>
                      <a:pt x="2076" y="2165"/>
                    </a:cubicBezTo>
                    <a:cubicBezTo>
                      <a:pt x="2076" y="2165"/>
                      <a:pt x="2077" y="2165"/>
                      <a:pt x="2077" y="2165"/>
                    </a:cubicBezTo>
                    <a:cubicBezTo>
                      <a:pt x="2077" y="2165"/>
                      <a:pt x="2082" y="2165"/>
                      <a:pt x="2082" y="2165"/>
                    </a:cubicBezTo>
                    <a:cubicBezTo>
                      <a:pt x="2082" y="2165"/>
                      <a:pt x="2082" y="2165"/>
                      <a:pt x="2082" y="2165"/>
                    </a:cubicBezTo>
                    <a:cubicBezTo>
                      <a:pt x="2082" y="2165"/>
                      <a:pt x="2085" y="2165"/>
                      <a:pt x="2085" y="2165"/>
                    </a:cubicBezTo>
                    <a:cubicBezTo>
                      <a:pt x="2085" y="2165"/>
                      <a:pt x="2089" y="2165"/>
                      <a:pt x="2089" y="2165"/>
                    </a:cubicBezTo>
                    <a:cubicBezTo>
                      <a:pt x="2089" y="2165"/>
                      <a:pt x="2092" y="2165"/>
                      <a:pt x="2092" y="2165"/>
                    </a:cubicBezTo>
                    <a:cubicBezTo>
                      <a:pt x="2092" y="2165"/>
                      <a:pt x="2097" y="2165"/>
                      <a:pt x="2097" y="2165"/>
                    </a:cubicBezTo>
                    <a:cubicBezTo>
                      <a:pt x="2097" y="2165"/>
                      <a:pt x="2098" y="2164"/>
                      <a:pt x="2098" y="2164"/>
                    </a:cubicBezTo>
                    <a:cubicBezTo>
                      <a:pt x="2098" y="2164"/>
                      <a:pt x="2100" y="2164"/>
                      <a:pt x="2100" y="2164"/>
                    </a:cubicBezTo>
                    <a:cubicBezTo>
                      <a:pt x="2100" y="2164"/>
                      <a:pt x="2104" y="2165"/>
                      <a:pt x="2104" y="2165"/>
                    </a:cubicBezTo>
                    <a:cubicBezTo>
                      <a:pt x="2104" y="2165"/>
                      <a:pt x="2105" y="2165"/>
                      <a:pt x="2105" y="2165"/>
                    </a:cubicBezTo>
                    <a:cubicBezTo>
                      <a:pt x="2105" y="2165"/>
                      <a:pt x="2110" y="2164"/>
                      <a:pt x="2110" y="2164"/>
                    </a:cubicBezTo>
                    <a:cubicBezTo>
                      <a:pt x="2110" y="2164"/>
                      <a:pt x="2110" y="2164"/>
                      <a:pt x="2110" y="2164"/>
                    </a:cubicBezTo>
                    <a:cubicBezTo>
                      <a:pt x="2110" y="2164"/>
                      <a:pt x="2115" y="2164"/>
                      <a:pt x="2115" y="2164"/>
                    </a:cubicBezTo>
                    <a:cubicBezTo>
                      <a:pt x="2115" y="2164"/>
                      <a:pt x="2116" y="2164"/>
                      <a:pt x="2116" y="2164"/>
                    </a:cubicBezTo>
                    <a:cubicBezTo>
                      <a:pt x="2116" y="2164"/>
                      <a:pt x="2122" y="2164"/>
                      <a:pt x="2122" y="2164"/>
                    </a:cubicBezTo>
                    <a:cubicBezTo>
                      <a:pt x="2122" y="2164"/>
                      <a:pt x="2123" y="2164"/>
                      <a:pt x="2123" y="2164"/>
                    </a:cubicBezTo>
                    <a:cubicBezTo>
                      <a:pt x="2123" y="2164"/>
                      <a:pt x="2127" y="2163"/>
                      <a:pt x="2127" y="2163"/>
                    </a:cubicBezTo>
                    <a:cubicBezTo>
                      <a:pt x="2127" y="2163"/>
                      <a:pt x="2128" y="2163"/>
                      <a:pt x="2128" y="2163"/>
                    </a:cubicBezTo>
                    <a:cubicBezTo>
                      <a:pt x="2128" y="2163"/>
                      <a:pt x="2133" y="2161"/>
                      <a:pt x="2133" y="2161"/>
                    </a:cubicBezTo>
                    <a:cubicBezTo>
                      <a:pt x="2133" y="2161"/>
                      <a:pt x="2133" y="2161"/>
                      <a:pt x="2133" y="2161"/>
                    </a:cubicBezTo>
                    <a:cubicBezTo>
                      <a:pt x="2133" y="2161"/>
                      <a:pt x="2139" y="2159"/>
                      <a:pt x="2139" y="2159"/>
                    </a:cubicBezTo>
                    <a:cubicBezTo>
                      <a:pt x="2139" y="2159"/>
                      <a:pt x="2139" y="2159"/>
                      <a:pt x="2139" y="2159"/>
                    </a:cubicBezTo>
                    <a:cubicBezTo>
                      <a:pt x="2139" y="2159"/>
                      <a:pt x="2144" y="2155"/>
                      <a:pt x="2144" y="2155"/>
                    </a:cubicBezTo>
                    <a:cubicBezTo>
                      <a:pt x="2144" y="2155"/>
                      <a:pt x="2144" y="2154"/>
                      <a:pt x="2144" y="2154"/>
                    </a:cubicBezTo>
                    <a:cubicBezTo>
                      <a:pt x="2144" y="2154"/>
                      <a:pt x="2150" y="2140"/>
                      <a:pt x="2150" y="2140"/>
                    </a:cubicBezTo>
                    <a:cubicBezTo>
                      <a:pt x="2150" y="2140"/>
                      <a:pt x="2150" y="2138"/>
                      <a:pt x="2150" y="2138"/>
                    </a:cubicBezTo>
                    <a:cubicBezTo>
                      <a:pt x="2150" y="2138"/>
                      <a:pt x="2155" y="2029"/>
                      <a:pt x="2155" y="2029"/>
                    </a:cubicBezTo>
                    <a:cubicBezTo>
                      <a:pt x="2155" y="2029"/>
                      <a:pt x="2157" y="2010"/>
                      <a:pt x="2157" y="2010"/>
                    </a:cubicBezTo>
                    <a:cubicBezTo>
                      <a:pt x="2157" y="2010"/>
                      <a:pt x="2161" y="2119"/>
                      <a:pt x="2161" y="2119"/>
                    </a:cubicBezTo>
                    <a:cubicBezTo>
                      <a:pt x="2161" y="2119"/>
                      <a:pt x="2161" y="2123"/>
                      <a:pt x="2161" y="2123"/>
                    </a:cubicBezTo>
                    <a:cubicBezTo>
                      <a:pt x="2161" y="2123"/>
                      <a:pt x="2167" y="2155"/>
                      <a:pt x="2167" y="2155"/>
                    </a:cubicBezTo>
                    <a:cubicBezTo>
                      <a:pt x="2167" y="2155"/>
                      <a:pt x="2167" y="2156"/>
                      <a:pt x="2167" y="2156"/>
                    </a:cubicBezTo>
                    <a:cubicBezTo>
                      <a:pt x="2167" y="2156"/>
                      <a:pt x="2172" y="2160"/>
                      <a:pt x="2172" y="2160"/>
                    </a:cubicBezTo>
                    <a:cubicBezTo>
                      <a:pt x="2172" y="2160"/>
                      <a:pt x="2173" y="2161"/>
                      <a:pt x="2173" y="2161"/>
                    </a:cubicBezTo>
                    <a:cubicBezTo>
                      <a:pt x="2173" y="2161"/>
                      <a:pt x="2178" y="2162"/>
                      <a:pt x="2178" y="2162"/>
                    </a:cubicBezTo>
                    <a:cubicBezTo>
                      <a:pt x="2178" y="2162"/>
                      <a:pt x="2178" y="2162"/>
                      <a:pt x="2178" y="2162"/>
                    </a:cubicBezTo>
                    <a:cubicBezTo>
                      <a:pt x="2178" y="2162"/>
                      <a:pt x="2184" y="2164"/>
                      <a:pt x="2184" y="2164"/>
                    </a:cubicBezTo>
                    <a:cubicBezTo>
                      <a:pt x="2184" y="2164"/>
                      <a:pt x="2186" y="2164"/>
                      <a:pt x="2186" y="2164"/>
                    </a:cubicBezTo>
                    <a:cubicBezTo>
                      <a:pt x="2186" y="2164"/>
                      <a:pt x="2189" y="2165"/>
                      <a:pt x="2189" y="2165"/>
                    </a:cubicBezTo>
                    <a:cubicBezTo>
                      <a:pt x="2189" y="2165"/>
                      <a:pt x="2190" y="2164"/>
                      <a:pt x="2190" y="2164"/>
                    </a:cubicBezTo>
                    <a:cubicBezTo>
                      <a:pt x="2190" y="2164"/>
                      <a:pt x="2195" y="2165"/>
                      <a:pt x="2195" y="2165"/>
                    </a:cubicBezTo>
                    <a:cubicBezTo>
                      <a:pt x="2195" y="2165"/>
                      <a:pt x="2197" y="2165"/>
                      <a:pt x="2197" y="2165"/>
                    </a:cubicBezTo>
                    <a:cubicBezTo>
                      <a:pt x="2197" y="2165"/>
                      <a:pt x="2201" y="2165"/>
                      <a:pt x="2201" y="2165"/>
                    </a:cubicBezTo>
                    <a:cubicBezTo>
                      <a:pt x="2201" y="2165"/>
                      <a:pt x="2202" y="2165"/>
                      <a:pt x="2202" y="2165"/>
                    </a:cubicBezTo>
                    <a:cubicBezTo>
                      <a:pt x="2202" y="2165"/>
                      <a:pt x="2206" y="2165"/>
                      <a:pt x="2206" y="2165"/>
                    </a:cubicBezTo>
                    <a:cubicBezTo>
                      <a:pt x="2206" y="2165"/>
                      <a:pt x="2209" y="2165"/>
                      <a:pt x="2209" y="2165"/>
                    </a:cubicBezTo>
                    <a:cubicBezTo>
                      <a:pt x="2209" y="2165"/>
                      <a:pt x="2210" y="2166"/>
                      <a:pt x="2210" y="2166"/>
                    </a:cubicBezTo>
                    <a:cubicBezTo>
                      <a:pt x="2210" y="2166"/>
                      <a:pt x="2213" y="2165"/>
                      <a:pt x="2213" y="2165"/>
                    </a:cubicBezTo>
                    <a:cubicBezTo>
                      <a:pt x="2213" y="2165"/>
                      <a:pt x="2215" y="2166"/>
                      <a:pt x="2215" y="2166"/>
                    </a:cubicBezTo>
                    <a:cubicBezTo>
                      <a:pt x="2215" y="2166"/>
                      <a:pt x="2219" y="2165"/>
                      <a:pt x="2219" y="2165"/>
                    </a:cubicBezTo>
                    <a:cubicBezTo>
                      <a:pt x="2219" y="2165"/>
                      <a:pt x="2221" y="2166"/>
                      <a:pt x="2221" y="2166"/>
                    </a:cubicBezTo>
                    <a:cubicBezTo>
                      <a:pt x="2221" y="2166"/>
                      <a:pt x="2224" y="2166"/>
                      <a:pt x="2224" y="2166"/>
                    </a:cubicBezTo>
                    <a:cubicBezTo>
                      <a:pt x="2224" y="2166"/>
                      <a:pt x="2228" y="2166"/>
                      <a:pt x="2228" y="2166"/>
                    </a:cubicBezTo>
                    <a:cubicBezTo>
                      <a:pt x="2228" y="2166"/>
                      <a:pt x="2230" y="2166"/>
                      <a:pt x="2230" y="2166"/>
                    </a:cubicBezTo>
                    <a:cubicBezTo>
                      <a:pt x="2230" y="2166"/>
                      <a:pt x="2235" y="2166"/>
                      <a:pt x="2235" y="2166"/>
                    </a:cubicBezTo>
                    <a:cubicBezTo>
                      <a:pt x="2235" y="2166"/>
                      <a:pt x="2236" y="2166"/>
                      <a:pt x="2236" y="2166"/>
                    </a:cubicBezTo>
                    <a:cubicBezTo>
                      <a:pt x="2236" y="2166"/>
                      <a:pt x="2238" y="2166"/>
                      <a:pt x="2238" y="2166"/>
                    </a:cubicBezTo>
                    <a:cubicBezTo>
                      <a:pt x="2238" y="2166"/>
                      <a:pt x="2243" y="2166"/>
                      <a:pt x="2243" y="2166"/>
                    </a:cubicBezTo>
                    <a:cubicBezTo>
                      <a:pt x="2243" y="2166"/>
                      <a:pt x="2244" y="2166"/>
                      <a:pt x="2244" y="2166"/>
                    </a:cubicBezTo>
                    <a:cubicBezTo>
                      <a:pt x="2244" y="2166"/>
                      <a:pt x="2250" y="2166"/>
                      <a:pt x="2250" y="2166"/>
                    </a:cubicBezTo>
                    <a:cubicBezTo>
                      <a:pt x="2250" y="2166"/>
                      <a:pt x="2251" y="2166"/>
                      <a:pt x="2251" y="2166"/>
                    </a:cubicBezTo>
                    <a:cubicBezTo>
                      <a:pt x="2251" y="2166"/>
                      <a:pt x="2253" y="2166"/>
                      <a:pt x="2253" y="2166"/>
                    </a:cubicBezTo>
                    <a:cubicBezTo>
                      <a:pt x="2253" y="2166"/>
                      <a:pt x="2257" y="2166"/>
                      <a:pt x="2257" y="2166"/>
                    </a:cubicBezTo>
                    <a:cubicBezTo>
                      <a:pt x="2257" y="2166"/>
                      <a:pt x="2258" y="2166"/>
                      <a:pt x="2258" y="2166"/>
                    </a:cubicBezTo>
                    <a:cubicBezTo>
                      <a:pt x="2258" y="2166"/>
                      <a:pt x="2261" y="2166"/>
                      <a:pt x="2261" y="2166"/>
                    </a:cubicBezTo>
                    <a:cubicBezTo>
                      <a:pt x="2261" y="2166"/>
                      <a:pt x="2264" y="2166"/>
                      <a:pt x="2264" y="2166"/>
                    </a:cubicBezTo>
                    <a:cubicBezTo>
                      <a:pt x="2264" y="2166"/>
                      <a:pt x="2267" y="2166"/>
                      <a:pt x="2267" y="2166"/>
                    </a:cubicBezTo>
                    <a:cubicBezTo>
                      <a:pt x="2267" y="2166"/>
                      <a:pt x="2272" y="2166"/>
                      <a:pt x="2272" y="2166"/>
                    </a:cubicBezTo>
                    <a:cubicBezTo>
                      <a:pt x="2272" y="2166"/>
                      <a:pt x="2274" y="2166"/>
                      <a:pt x="2274" y="2166"/>
                    </a:cubicBezTo>
                    <a:cubicBezTo>
                      <a:pt x="2274" y="2166"/>
                      <a:pt x="2278" y="2166"/>
                      <a:pt x="2278" y="2166"/>
                    </a:cubicBezTo>
                    <a:cubicBezTo>
                      <a:pt x="2278" y="2166"/>
                      <a:pt x="2280" y="2166"/>
                      <a:pt x="2280" y="2166"/>
                    </a:cubicBezTo>
                    <a:cubicBezTo>
                      <a:pt x="2280" y="2166"/>
                      <a:pt x="2283" y="2166"/>
                      <a:pt x="2283" y="2166"/>
                    </a:cubicBezTo>
                    <a:cubicBezTo>
                      <a:pt x="2283" y="2166"/>
                      <a:pt x="2283" y="2166"/>
                      <a:pt x="2283" y="2166"/>
                    </a:cubicBezTo>
                    <a:cubicBezTo>
                      <a:pt x="2283" y="2166"/>
                      <a:pt x="2288" y="2166"/>
                      <a:pt x="2288" y="2166"/>
                    </a:cubicBezTo>
                    <a:cubicBezTo>
                      <a:pt x="2288" y="2166"/>
                      <a:pt x="2289" y="2166"/>
                      <a:pt x="2289" y="2166"/>
                    </a:cubicBezTo>
                    <a:cubicBezTo>
                      <a:pt x="2289" y="2166"/>
                      <a:pt x="2292" y="2166"/>
                      <a:pt x="2292" y="2166"/>
                    </a:cubicBezTo>
                    <a:cubicBezTo>
                      <a:pt x="2292" y="2166"/>
                      <a:pt x="2297" y="2166"/>
                      <a:pt x="2297" y="2166"/>
                    </a:cubicBezTo>
                    <a:cubicBezTo>
                      <a:pt x="2297" y="2166"/>
                      <a:pt x="2299" y="2166"/>
                      <a:pt x="2299" y="2166"/>
                    </a:cubicBezTo>
                    <a:cubicBezTo>
                      <a:pt x="2299" y="2166"/>
                      <a:pt x="2301" y="2166"/>
                      <a:pt x="2301" y="2166"/>
                    </a:cubicBezTo>
                    <a:cubicBezTo>
                      <a:pt x="2301" y="2166"/>
                      <a:pt x="2306" y="2166"/>
                      <a:pt x="2306" y="2166"/>
                    </a:cubicBezTo>
                    <a:cubicBezTo>
                      <a:pt x="2306" y="2166"/>
                      <a:pt x="2307" y="2166"/>
                      <a:pt x="2307" y="2166"/>
                    </a:cubicBezTo>
                    <a:cubicBezTo>
                      <a:pt x="2307" y="2166"/>
                      <a:pt x="2309" y="2166"/>
                      <a:pt x="2309" y="2166"/>
                    </a:cubicBezTo>
                    <a:cubicBezTo>
                      <a:pt x="2309" y="2166"/>
                      <a:pt x="2312" y="2165"/>
                      <a:pt x="2312" y="2165"/>
                    </a:cubicBezTo>
                    <a:cubicBezTo>
                      <a:pt x="2312" y="2165"/>
                      <a:pt x="2314" y="2165"/>
                      <a:pt x="2314" y="2165"/>
                    </a:cubicBezTo>
                    <a:cubicBezTo>
                      <a:pt x="2314" y="2165"/>
                      <a:pt x="2318" y="2166"/>
                      <a:pt x="2318" y="2166"/>
                    </a:cubicBezTo>
                    <a:cubicBezTo>
                      <a:pt x="2318" y="2166"/>
                      <a:pt x="2320" y="2166"/>
                      <a:pt x="2320" y="2166"/>
                    </a:cubicBezTo>
                    <a:cubicBezTo>
                      <a:pt x="2320" y="2166"/>
                      <a:pt x="2323" y="2166"/>
                      <a:pt x="2323" y="2166"/>
                    </a:cubicBezTo>
                    <a:cubicBezTo>
                      <a:pt x="2323" y="2166"/>
                      <a:pt x="2326" y="2166"/>
                      <a:pt x="2326" y="2166"/>
                    </a:cubicBezTo>
                    <a:cubicBezTo>
                      <a:pt x="2326" y="2166"/>
                      <a:pt x="2331" y="2166"/>
                      <a:pt x="2331" y="2166"/>
                    </a:cubicBezTo>
                    <a:cubicBezTo>
                      <a:pt x="2331" y="2166"/>
                      <a:pt x="2333" y="2166"/>
                      <a:pt x="2333" y="2166"/>
                    </a:cubicBezTo>
                    <a:cubicBezTo>
                      <a:pt x="2333" y="2166"/>
                      <a:pt x="2335" y="2166"/>
                      <a:pt x="2335" y="2166"/>
                    </a:cubicBezTo>
                    <a:cubicBezTo>
                      <a:pt x="2335" y="2166"/>
                      <a:pt x="2338" y="2166"/>
                      <a:pt x="2338" y="2166"/>
                    </a:cubicBezTo>
                    <a:cubicBezTo>
                      <a:pt x="2338" y="2166"/>
                      <a:pt x="2341" y="2166"/>
                      <a:pt x="2341" y="2166"/>
                    </a:cubicBezTo>
                    <a:cubicBezTo>
                      <a:pt x="2341" y="2166"/>
                      <a:pt x="2345" y="2166"/>
                      <a:pt x="2345" y="2166"/>
                    </a:cubicBezTo>
                    <a:cubicBezTo>
                      <a:pt x="2345" y="2166"/>
                      <a:pt x="2347" y="2166"/>
                      <a:pt x="2347" y="2166"/>
                    </a:cubicBezTo>
                    <a:cubicBezTo>
                      <a:pt x="2347" y="2166"/>
                      <a:pt x="2350" y="2166"/>
                      <a:pt x="2350" y="2166"/>
                    </a:cubicBezTo>
                    <a:cubicBezTo>
                      <a:pt x="2350" y="2166"/>
                      <a:pt x="2352" y="2166"/>
                      <a:pt x="2352" y="2166"/>
                    </a:cubicBezTo>
                    <a:cubicBezTo>
                      <a:pt x="2352" y="2166"/>
                      <a:pt x="2356" y="2166"/>
                      <a:pt x="2356" y="2166"/>
                    </a:cubicBezTo>
                    <a:cubicBezTo>
                      <a:pt x="2356" y="2166"/>
                      <a:pt x="2358" y="2166"/>
                      <a:pt x="2358" y="2166"/>
                    </a:cubicBezTo>
                    <a:cubicBezTo>
                      <a:pt x="2358" y="2166"/>
                      <a:pt x="2360" y="2166"/>
                      <a:pt x="2360" y="2166"/>
                    </a:cubicBezTo>
                    <a:cubicBezTo>
                      <a:pt x="2360" y="2166"/>
                      <a:pt x="2362" y="2166"/>
                      <a:pt x="2362" y="2166"/>
                    </a:cubicBezTo>
                    <a:cubicBezTo>
                      <a:pt x="2362" y="2166"/>
                      <a:pt x="2369" y="2166"/>
                      <a:pt x="2369" y="2166"/>
                    </a:cubicBezTo>
                    <a:cubicBezTo>
                      <a:pt x="2369" y="2166"/>
                      <a:pt x="2370" y="2166"/>
                      <a:pt x="2370" y="2166"/>
                    </a:cubicBezTo>
                    <a:cubicBezTo>
                      <a:pt x="2370" y="2166"/>
                      <a:pt x="2372" y="2166"/>
                      <a:pt x="2372" y="2166"/>
                    </a:cubicBezTo>
                    <a:cubicBezTo>
                      <a:pt x="2372" y="2166"/>
                      <a:pt x="2376" y="2165"/>
                      <a:pt x="2376" y="2165"/>
                    </a:cubicBezTo>
                    <a:cubicBezTo>
                      <a:pt x="2376" y="2165"/>
                      <a:pt x="2377" y="2165"/>
                      <a:pt x="2377" y="2165"/>
                    </a:cubicBezTo>
                    <a:cubicBezTo>
                      <a:pt x="2377" y="2165"/>
                      <a:pt x="2381" y="2166"/>
                      <a:pt x="2381" y="2166"/>
                    </a:cubicBezTo>
                    <a:cubicBezTo>
                      <a:pt x="2381" y="2166"/>
                      <a:pt x="2382" y="2166"/>
                      <a:pt x="2382" y="2166"/>
                    </a:cubicBezTo>
                    <a:cubicBezTo>
                      <a:pt x="2382" y="2166"/>
                      <a:pt x="2386" y="2166"/>
                      <a:pt x="2386" y="2166"/>
                    </a:cubicBezTo>
                    <a:cubicBezTo>
                      <a:pt x="2386" y="2166"/>
                      <a:pt x="2391" y="2166"/>
                      <a:pt x="2391" y="2166"/>
                    </a:cubicBezTo>
                    <a:cubicBezTo>
                      <a:pt x="2391" y="2166"/>
                      <a:pt x="2392" y="2166"/>
                      <a:pt x="2392" y="2166"/>
                    </a:cubicBezTo>
                    <a:cubicBezTo>
                      <a:pt x="2392" y="2166"/>
                      <a:pt x="2393" y="2166"/>
                      <a:pt x="2393" y="2166"/>
                    </a:cubicBezTo>
                    <a:cubicBezTo>
                      <a:pt x="2393" y="2166"/>
                      <a:pt x="2397" y="2166"/>
                      <a:pt x="2397" y="2166"/>
                    </a:cubicBezTo>
                    <a:cubicBezTo>
                      <a:pt x="2397" y="2166"/>
                      <a:pt x="2400" y="2166"/>
                      <a:pt x="2400" y="2166"/>
                    </a:cubicBezTo>
                    <a:cubicBezTo>
                      <a:pt x="2400" y="2166"/>
                      <a:pt x="2402" y="2166"/>
                      <a:pt x="2402" y="2166"/>
                    </a:cubicBezTo>
                    <a:cubicBezTo>
                      <a:pt x="2402" y="2166"/>
                      <a:pt x="2406" y="2166"/>
                      <a:pt x="2406" y="2166"/>
                    </a:cubicBezTo>
                    <a:cubicBezTo>
                      <a:pt x="2406" y="2166"/>
                      <a:pt x="2408" y="2166"/>
                      <a:pt x="2408" y="2166"/>
                    </a:cubicBezTo>
                    <a:cubicBezTo>
                      <a:pt x="2408" y="2166"/>
                      <a:pt x="2414" y="2166"/>
                      <a:pt x="2414" y="2166"/>
                    </a:cubicBezTo>
                    <a:cubicBezTo>
                      <a:pt x="2414" y="2166"/>
                      <a:pt x="2415" y="2166"/>
                      <a:pt x="2415" y="2166"/>
                    </a:cubicBezTo>
                    <a:cubicBezTo>
                      <a:pt x="2415" y="2166"/>
                      <a:pt x="2416" y="2166"/>
                      <a:pt x="2416" y="2166"/>
                    </a:cubicBezTo>
                    <a:cubicBezTo>
                      <a:pt x="2416" y="2166"/>
                      <a:pt x="2421" y="2166"/>
                      <a:pt x="2421" y="2166"/>
                    </a:cubicBezTo>
                    <a:cubicBezTo>
                      <a:pt x="2421" y="2166"/>
                      <a:pt x="2422" y="2166"/>
                      <a:pt x="2422" y="2166"/>
                    </a:cubicBezTo>
                    <a:cubicBezTo>
                      <a:pt x="2422" y="2166"/>
                      <a:pt x="2426" y="2166"/>
                      <a:pt x="2426" y="2166"/>
                    </a:cubicBezTo>
                    <a:cubicBezTo>
                      <a:pt x="2426" y="2166"/>
                      <a:pt x="2428" y="2166"/>
                      <a:pt x="2428" y="2166"/>
                    </a:cubicBezTo>
                    <a:cubicBezTo>
                      <a:pt x="2428" y="2166"/>
                      <a:pt x="2430" y="2166"/>
                      <a:pt x="2430" y="2166"/>
                    </a:cubicBezTo>
                    <a:cubicBezTo>
                      <a:pt x="2430" y="2166"/>
                      <a:pt x="2434" y="2166"/>
                      <a:pt x="2434" y="2166"/>
                    </a:cubicBezTo>
                    <a:cubicBezTo>
                      <a:pt x="2434" y="2166"/>
                      <a:pt x="2438" y="2166"/>
                      <a:pt x="2438" y="2166"/>
                    </a:cubicBezTo>
                    <a:cubicBezTo>
                      <a:pt x="2438" y="2166"/>
                      <a:pt x="2440" y="2166"/>
                      <a:pt x="2440" y="2166"/>
                    </a:cubicBezTo>
                    <a:cubicBezTo>
                      <a:pt x="2440" y="2166"/>
                      <a:pt x="2442" y="2166"/>
                      <a:pt x="2442" y="2166"/>
                    </a:cubicBezTo>
                    <a:cubicBezTo>
                      <a:pt x="2442" y="2166"/>
                      <a:pt x="2445" y="2166"/>
                      <a:pt x="2445" y="2166"/>
                    </a:cubicBezTo>
                    <a:cubicBezTo>
                      <a:pt x="2445" y="2166"/>
                      <a:pt x="2446" y="2166"/>
                      <a:pt x="2446" y="2166"/>
                    </a:cubicBezTo>
                    <a:cubicBezTo>
                      <a:pt x="2446" y="2166"/>
                      <a:pt x="2451" y="2166"/>
                      <a:pt x="2451" y="2166"/>
                    </a:cubicBezTo>
                    <a:cubicBezTo>
                      <a:pt x="2451" y="2166"/>
                      <a:pt x="2454" y="2166"/>
                      <a:pt x="2454" y="2166"/>
                    </a:cubicBezTo>
                    <a:cubicBezTo>
                      <a:pt x="2454" y="2166"/>
                      <a:pt x="2456" y="2166"/>
                      <a:pt x="2456" y="2166"/>
                    </a:cubicBezTo>
                    <a:cubicBezTo>
                      <a:pt x="2456" y="2166"/>
                      <a:pt x="2458" y="2166"/>
                      <a:pt x="2458" y="2166"/>
                    </a:cubicBezTo>
                    <a:cubicBezTo>
                      <a:pt x="2458" y="2166"/>
                      <a:pt x="2462" y="2166"/>
                      <a:pt x="2462" y="2166"/>
                    </a:cubicBezTo>
                    <a:cubicBezTo>
                      <a:pt x="2462" y="2166"/>
                      <a:pt x="2464" y="2165"/>
                      <a:pt x="2464" y="2165"/>
                    </a:cubicBezTo>
                    <a:cubicBezTo>
                      <a:pt x="2464" y="2165"/>
                      <a:pt x="2469" y="2166"/>
                      <a:pt x="2469" y="2166"/>
                    </a:cubicBezTo>
                    <a:cubicBezTo>
                      <a:pt x="2469" y="2166"/>
                      <a:pt x="2472" y="2165"/>
                      <a:pt x="2472" y="2165"/>
                    </a:cubicBezTo>
                    <a:cubicBezTo>
                      <a:pt x="2472" y="2165"/>
                      <a:pt x="2473" y="2165"/>
                      <a:pt x="2473" y="2165"/>
                    </a:cubicBezTo>
                    <a:cubicBezTo>
                      <a:pt x="2473" y="2165"/>
                      <a:pt x="2477" y="2166"/>
                      <a:pt x="2477" y="2166"/>
                    </a:cubicBezTo>
                    <a:cubicBezTo>
                      <a:pt x="2477" y="2166"/>
                      <a:pt x="2478" y="2165"/>
                      <a:pt x="2478" y="2165"/>
                    </a:cubicBezTo>
                    <a:cubicBezTo>
                      <a:pt x="2478" y="2165"/>
                      <a:pt x="2483" y="2165"/>
                      <a:pt x="2483" y="2165"/>
                    </a:cubicBezTo>
                    <a:cubicBezTo>
                      <a:pt x="2483" y="2165"/>
                      <a:pt x="2488" y="2165"/>
                      <a:pt x="2488" y="2165"/>
                    </a:cubicBezTo>
                    <a:cubicBezTo>
                      <a:pt x="2488" y="2165"/>
                      <a:pt x="2489" y="2165"/>
                      <a:pt x="2489" y="2165"/>
                    </a:cubicBezTo>
                    <a:cubicBezTo>
                      <a:pt x="2489" y="2165"/>
                      <a:pt x="2490" y="2165"/>
                      <a:pt x="2490" y="2165"/>
                    </a:cubicBezTo>
                    <a:cubicBezTo>
                      <a:pt x="2490" y="2165"/>
                      <a:pt x="2492" y="2165"/>
                      <a:pt x="2492" y="2165"/>
                    </a:cubicBezTo>
                    <a:cubicBezTo>
                      <a:pt x="2492" y="2165"/>
                      <a:pt x="2496" y="2165"/>
                      <a:pt x="2496" y="2165"/>
                    </a:cubicBezTo>
                    <a:cubicBezTo>
                      <a:pt x="2496" y="2165"/>
                      <a:pt x="2500" y="2164"/>
                      <a:pt x="2500" y="2164"/>
                    </a:cubicBezTo>
                    <a:cubicBezTo>
                      <a:pt x="2500" y="2164"/>
                      <a:pt x="2502" y="2165"/>
                      <a:pt x="2502" y="2165"/>
                    </a:cubicBezTo>
                    <a:cubicBezTo>
                      <a:pt x="2502" y="2165"/>
                      <a:pt x="2506" y="2164"/>
                      <a:pt x="2506" y="2164"/>
                    </a:cubicBezTo>
                    <a:cubicBezTo>
                      <a:pt x="2506" y="2164"/>
                      <a:pt x="2507" y="2164"/>
                      <a:pt x="2507" y="2164"/>
                    </a:cubicBezTo>
                    <a:cubicBezTo>
                      <a:pt x="2507" y="2164"/>
                      <a:pt x="2512" y="2163"/>
                      <a:pt x="2512" y="2163"/>
                    </a:cubicBezTo>
                    <a:cubicBezTo>
                      <a:pt x="2512" y="2163"/>
                      <a:pt x="2512" y="2163"/>
                      <a:pt x="2512" y="2163"/>
                    </a:cubicBezTo>
                    <a:cubicBezTo>
                      <a:pt x="2512" y="2163"/>
                      <a:pt x="2517" y="2161"/>
                      <a:pt x="2517" y="2161"/>
                    </a:cubicBezTo>
                    <a:cubicBezTo>
                      <a:pt x="2517" y="2161"/>
                      <a:pt x="2518" y="2161"/>
                      <a:pt x="2518" y="2161"/>
                    </a:cubicBezTo>
                    <a:cubicBezTo>
                      <a:pt x="2518" y="2161"/>
                      <a:pt x="2523" y="2159"/>
                      <a:pt x="2523" y="2159"/>
                    </a:cubicBezTo>
                    <a:cubicBezTo>
                      <a:pt x="2523" y="2159"/>
                      <a:pt x="2523" y="2159"/>
                      <a:pt x="2523" y="2159"/>
                    </a:cubicBezTo>
                    <a:cubicBezTo>
                      <a:pt x="2523" y="2159"/>
                      <a:pt x="2529" y="2153"/>
                      <a:pt x="2529" y="2153"/>
                    </a:cubicBezTo>
                    <a:cubicBezTo>
                      <a:pt x="2529" y="2153"/>
                      <a:pt x="2529" y="2153"/>
                      <a:pt x="2529" y="2153"/>
                    </a:cubicBezTo>
                    <a:cubicBezTo>
                      <a:pt x="2529" y="2153"/>
                      <a:pt x="2534" y="2134"/>
                      <a:pt x="2534" y="2134"/>
                    </a:cubicBezTo>
                    <a:cubicBezTo>
                      <a:pt x="2534" y="2134"/>
                      <a:pt x="2535" y="2131"/>
                      <a:pt x="2535" y="2131"/>
                    </a:cubicBezTo>
                    <a:cubicBezTo>
                      <a:pt x="2535" y="2131"/>
                      <a:pt x="2540" y="1984"/>
                      <a:pt x="2540" y="1984"/>
                    </a:cubicBezTo>
                    <a:cubicBezTo>
                      <a:pt x="2540" y="1984"/>
                      <a:pt x="2540" y="1984"/>
                      <a:pt x="2540" y="1984"/>
                    </a:cubicBezTo>
                    <a:cubicBezTo>
                      <a:pt x="2540" y="1984"/>
                      <a:pt x="2546" y="2140"/>
                      <a:pt x="2546" y="2140"/>
                    </a:cubicBezTo>
                    <a:cubicBezTo>
                      <a:pt x="2546" y="2140"/>
                      <a:pt x="2546" y="2142"/>
                      <a:pt x="2546" y="2142"/>
                    </a:cubicBezTo>
                    <a:cubicBezTo>
                      <a:pt x="2546" y="2142"/>
                      <a:pt x="2551" y="2158"/>
                      <a:pt x="2551" y="2158"/>
                    </a:cubicBezTo>
                    <a:cubicBezTo>
                      <a:pt x="2551" y="2158"/>
                      <a:pt x="2552" y="2158"/>
                      <a:pt x="2552" y="2158"/>
                    </a:cubicBezTo>
                    <a:cubicBezTo>
                      <a:pt x="2552" y="2158"/>
                      <a:pt x="2557" y="2161"/>
                      <a:pt x="2557" y="2161"/>
                    </a:cubicBezTo>
                    <a:cubicBezTo>
                      <a:pt x="2557" y="2161"/>
                      <a:pt x="2557" y="2162"/>
                      <a:pt x="2557" y="2162"/>
                    </a:cubicBezTo>
                    <a:cubicBezTo>
                      <a:pt x="2557" y="2162"/>
                      <a:pt x="2563" y="2163"/>
                      <a:pt x="2563" y="2163"/>
                    </a:cubicBezTo>
                    <a:cubicBezTo>
                      <a:pt x="2563" y="2163"/>
                      <a:pt x="2563" y="2163"/>
                      <a:pt x="2563" y="2163"/>
                    </a:cubicBezTo>
                    <a:cubicBezTo>
                      <a:pt x="2563" y="2163"/>
                      <a:pt x="2568" y="2164"/>
                      <a:pt x="2568" y="2164"/>
                    </a:cubicBezTo>
                    <a:cubicBezTo>
                      <a:pt x="2568" y="2164"/>
                      <a:pt x="2570" y="2164"/>
                      <a:pt x="2570" y="2164"/>
                    </a:cubicBezTo>
                    <a:cubicBezTo>
                      <a:pt x="2570" y="2164"/>
                      <a:pt x="2573" y="2165"/>
                      <a:pt x="2573" y="2165"/>
                    </a:cubicBezTo>
                    <a:cubicBezTo>
                      <a:pt x="2573" y="2165"/>
                      <a:pt x="2577" y="2165"/>
                      <a:pt x="2577" y="2165"/>
                    </a:cubicBezTo>
                    <a:cubicBezTo>
                      <a:pt x="2577" y="2165"/>
                      <a:pt x="2578" y="2165"/>
                      <a:pt x="2578" y="2165"/>
                    </a:cubicBezTo>
                    <a:cubicBezTo>
                      <a:pt x="2578" y="2165"/>
                      <a:pt x="2582" y="2165"/>
                      <a:pt x="2582" y="2165"/>
                    </a:cubicBezTo>
                    <a:cubicBezTo>
                      <a:pt x="2582" y="2165"/>
                      <a:pt x="2585" y="2165"/>
                      <a:pt x="2585" y="2165"/>
                    </a:cubicBezTo>
                    <a:cubicBezTo>
                      <a:pt x="2585" y="2165"/>
                      <a:pt x="2588" y="2165"/>
                      <a:pt x="2588" y="2165"/>
                    </a:cubicBezTo>
                    <a:cubicBezTo>
                      <a:pt x="2588" y="2165"/>
                      <a:pt x="2589" y="2165"/>
                      <a:pt x="2589" y="2165"/>
                    </a:cubicBezTo>
                    <a:cubicBezTo>
                      <a:pt x="2589" y="2165"/>
                      <a:pt x="2591" y="2165"/>
                      <a:pt x="2591" y="2165"/>
                    </a:cubicBezTo>
                    <a:cubicBezTo>
                      <a:pt x="2591" y="2165"/>
                      <a:pt x="2593" y="2166"/>
                      <a:pt x="2593" y="2166"/>
                    </a:cubicBezTo>
                    <a:cubicBezTo>
                      <a:pt x="2593" y="2166"/>
                      <a:pt x="2598" y="2166"/>
                      <a:pt x="2598" y="2166"/>
                    </a:cubicBezTo>
                    <a:cubicBezTo>
                      <a:pt x="2598" y="2166"/>
                      <a:pt x="2599" y="2166"/>
                      <a:pt x="2599" y="2166"/>
                    </a:cubicBezTo>
                    <a:cubicBezTo>
                      <a:pt x="2599" y="2166"/>
                      <a:pt x="2604" y="2165"/>
                      <a:pt x="2604" y="2165"/>
                    </a:cubicBezTo>
                    <a:cubicBezTo>
                      <a:pt x="2604" y="2165"/>
                      <a:pt x="2608" y="2166"/>
                      <a:pt x="2608" y="2166"/>
                    </a:cubicBezTo>
                    <a:cubicBezTo>
                      <a:pt x="2608" y="2166"/>
                      <a:pt x="2609" y="2166"/>
                      <a:pt x="2609" y="2166"/>
                    </a:cubicBezTo>
                    <a:cubicBezTo>
                      <a:pt x="2609" y="2166"/>
                      <a:pt x="2613" y="2166"/>
                      <a:pt x="2613" y="2166"/>
                    </a:cubicBezTo>
                    <a:cubicBezTo>
                      <a:pt x="2613" y="2166"/>
                      <a:pt x="2615" y="2166"/>
                      <a:pt x="2615" y="2166"/>
                    </a:cubicBezTo>
                    <a:cubicBezTo>
                      <a:pt x="2615" y="2166"/>
                      <a:pt x="2617" y="2165"/>
                      <a:pt x="2617" y="2165"/>
                    </a:cubicBezTo>
                    <a:cubicBezTo>
                      <a:pt x="2617" y="2165"/>
                      <a:pt x="2620" y="2166"/>
                      <a:pt x="2620" y="2166"/>
                    </a:cubicBezTo>
                    <a:cubicBezTo>
                      <a:pt x="2620" y="2166"/>
                      <a:pt x="2624" y="2166"/>
                      <a:pt x="2624" y="2166"/>
                    </a:cubicBezTo>
                    <a:cubicBezTo>
                      <a:pt x="2624" y="2166"/>
                      <a:pt x="2627" y="2166"/>
                      <a:pt x="2627" y="2166"/>
                    </a:cubicBezTo>
                    <a:cubicBezTo>
                      <a:pt x="2627" y="2166"/>
                      <a:pt x="2628" y="2166"/>
                      <a:pt x="2628" y="2166"/>
                    </a:cubicBezTo>
                    <a:cubicBezTo>
                      <a:pt x="2628" y="2166"/>
                      <a:pt x="2631" y="2166"/>
                      <a:pt x="2631" y="2166"/>
                    </a:cubicBezTo>
                    <a:cubicBezTo>
                      <a:pt x="2631" y="2166"/>
                      <a:pt x="2632" y="2166"/>
                      <a:pt x="2632" y="2166"/>
                    </a:cubicBezTo>
                    <a:cubicBezTo>
                      <a:pt x="2632" y="2166"/>
                      <a:pt x="2638" y="2166"/>
                      <a:pt x="2638" y="2166"/>
                    </a:cubicBezTo>
                    <a:cubicBezTo>
                      <a:pt x="2638" y="2166"/>
                      <a:pt x="2640" y="2166"/>
                      <a:pt x="2640" y="2166"/>
                    </a:cubicBezTo>
                    <a:cubicBezTo>
                      <a:pt x="2640" y="2166"/>
                      <a:pt x="2643" y="2166"/>
                      <a:pt x="2643" y="2166"/>
                    </a:cubicBezTo>
                    <a:cubicBezTo>
                      <a:pt x="2643" y="2166"/>
                      <a:pt x="2647" y="2166"/>
                      <a:pt x="2647" y="2166"/>
                    </a:cubicBezTo>
                    <a:cubicBezTo>
                      <a:pt x="2647" y="2166"/>
                      <a:pt x="2649" y="2166"/>
                      <a:pt x="2649" y="2166"/>
                    </a:cubicBezTo>
                    <a:cubicBezTo>
                      <a:pt x="2649" y="2166"/>
                      <a:pt x="2653" y="2166"/>
                      <a:pt x="2653" y="2166"/>
                    </a:cubicBezTo>
                    <a:cubicBezTo>
                      <a:pt x="2653" y="2166"/>
                      <a:pt x="2654" y="2166"/>
                      <a:pt x="2654" y="2166"/>
                    </a:cubicBezTo>
                    <a:cubicBezTo>
                      <a:pt x="2654" y="2166"/>
                      <a:pt x="2658" y="2166"/>
                      <a:pt x="2658" y="2166"/>
                    </a:cubicBezTo>
                    <a:cubicBezTo>
                      <a:pt x="2658" y="2166"/>
                      <a:pt x="2661" y="2166"/>
                      <a:pt x="2661" y="2166"/>
                    </a:cubicBezTo>
                    <a:cubicBezTo>
                      <a:pt x="2661" y="2166"/>
                      <a:pt x="2665" y="2165"/>
                      <a:pt x="2665" y="2165"/>
                    </a:cubicBezTo>
                    <a:cubicBezTo>
                      <a:pt x="2665" y="2165"/>
                      <a:pt x="2665" y="2165"/>
                      <a:pt x="2665" y="2165"/>
                    </a:cubicBezTo>
                    <a:cubicBezTo>
                      <a:pt x="2665" y="2165"/>
                      <a:pt x="2670" y="2162"/>
                      <a:pt x="2670" y="2162"/>
                    </a:cubicBezTo>
                    <a:cubicBezTo>
                      <a:pt x="2670" y="2162"/>
                      <a:pt x="2671" y="2161"/>
                      <a:pt x="2671" y="2161"/>
                    </a:cubicBezTo>
                    <a:cubicBezTo>
                      <a:pt x="2671" y="2161"/>
                      <a:pt x="2673" y="2153"/>
                      <a:pt x="2673" y="2153"/>
                    </a:cubicBezTo>
                    <a:cubicBezTo>
                      <a:pt x="2673" y="2153"/>
                      <a:pt x="2676" y="2159"/>
                      <a:pt x="2676" y="2159"/>
                    </a:cubicBezTo>
                    <a:cubicBezTo>
                      <a:pt x="2676" y="2159"/>
                      <a:pt x="2681" y="2165"/>
                      <a:pt x="2681" y="2165"/>
                    </a:cubicBezTo>
                    <a:cubicBezTo>
                      <a:pt x="2681" y="2165"/>
                      <a:pt x="2682" y="2165"/>
                      <a:pt x="2682" y="2165"/>
                    </a:cubicBezTo>
                    <a:cubicBezTo>
                      <a:pt x="2682" y="2165"/>
                      <a:pt x="2687" y="2166"/>
                      <a:pt x="2687" y="2166"/>
                    </a:cubicBezTo>
                    <a:cubicBezTo>
                      <a:pt x="2687" y="2166"/>
                      <a:pt x="2691" y="2166"/>
                      <a:pt x="2691" y="2166"/>
                    </a:cubicBezTo>
                    <a:cubicBezTo>
                      <a:pt x="2691" y="2166"/>
                      <a:pt x="2692" y="2166"/>
                      <a:pt x="2692" y="2166"/>
                    </a:cubicBezTo>
                    <a:cubicBezTo>
                      <a:pt x="2692" y="2166"/>
                      <a:pt x="2696" y="2166"/>
                      <a:pt x="2696" y="2166"/>
                    </a:cubicBezTo>
                    <a:cubicBezTo>
                      <a:pt x="2696" y="2166"/>
                      <a:pt x="2698" y="2166"/>
                      <a:pt x="2698" y="2166"/>
                    </a:cubicBezTo>
                    <a:cubicBezTo>
                      <a:pt x="2698" y="2166"/>
                      <a:pt x="2703" y="2166"/>
                      <a:pt x="2703" y="2166"/>
                    </a:cubicBezTo>
                    <a:cubicBezTo>
                      <a:pt x="2703" y="2166"/>
                      <a:pt x="2704" y="2166"/>
                      <a:pt x="2704" y="2166"/>
                    </a:cubicBezTo>
                    <a:cubicBezTo>
                      <a:pt x="2704" y="2166"/>
                      <a:pt x="2704" y="2166"/>
                      <a:pt x="2704" y="2166"/>
                    </a:cubicBezTo>
                    <a:cubicBezTo>
                      <a:pt x="2704" y="2166"/>
                      <a:pt x="2708" y="2165"/>
                      <a:pt x="2708" y="2165"/>
                    </a:cubicBezTo>
                    <a:cubicBezTo>
                      <a:pt x="2708" y="2165"/>
                      <a:pt x="2710" y="2165"/>
                      <a:pt x="2710" y="2165"/>
                    </a:cubicBezTo>
                    <a:cubicBezTo>
                      <a:pt x="2710" y="2165"/>
                      <a:pt x="2715" y="2166"/>
                      <a:pt x="2715" y="2166"/>
                    </a:cubicBezTo>
                    <a:cubicBezTo>
                      <a:pt x="2715" y="2166"/>
                      <a:pt x="2718" y="2167"/>
                      <a:pt x="2718" y="2167"/>
                    </a:cubicBezTo>
                    <a:cubicBezTo>
                      <a:pt x="2718" y="2167"/>
                      <a:pt x="2720" y="2166"/>
                      <a:pt x="2720" y="2166"/>
                    </a:cubicBezTo>
                    <a:cubicBezTo>
                      <a:pt x="2720" y="2166"/>
                      <a:pt x="2722" y="2166"/>
                      <a:pt x="2722" y="2166"/>
                    </a:cubicBezTo>
                    <a:cubicBezTo>
                      <a:pt x="2722" y="2166"/>
                      <a:pt x="2723" y="2166"/>
                      <a:pt x="2723" y="2166"/>
                    </a:cubicBezTo>
                    <a:cubicBezTo>
                      <a:pt x="2723" y="2166"/>
                      <a:pt x="2728" y="2166"/>
                      <a:pt x="2728" y="2166"/>
                    </a:cubicBezTo>
                    <a:cubicBezTo>
                      <a:pt x="2728" y="2166"/>
                      <a:pt x="2732" y="2166"/>
                      <a:pt x="2732" y="2166"/>
                    </a:cubicBezTo>
                    <a:cubicBezTo>
                      <a:pt x="2732" y="2166"/>
                      <a:pt x="2734" y="2166"/>
                      <a:pt x="2734" y="2166"/>
                    </a:cubicBezTo>
                    <a:cubicBezTo>
                      <a:pt x="2734" y="2166"/>
                      <a:pt x="2736" y="2167"/>
                      <a:pt x="2736" y="2167"/>
                    </a:cubicBezTo>
                    <a:cubicBezTo>
                      <a:pt x="2736" y="2167"/>
                      <a:pt x="2738" y="2166"/>
                      <a:pt x="2738" y="2166"/>
                    </a:cubicBezTo>
                    <a:cubicBezTo>
                      <a:pt x="2738" y="2166"/>
                      <a:pt x="2742" y="2166"/>
                      <a:pt x="2742" y="2166"/>
                    </a:cubicBezTo>
                    <a:cubicBezTo>
                      <a:pt x="2742" y="2166"/>
                      <a:pt x="2746" y="2166"/>
                      <a:pt x="2746" y="2166"/>
                    </a:cubicBezTo>
                    <a:cubicBezTo>
                      <a:pt x="2746" y="2166"/>
                      <a:pt x="2749" y="2166"/>
                      <a:pt x="2749" y="2166"/>
                    </a:cubicBezTo>
                    <a:cubicBezTo>
                      <a:pt x="2749" y="2166"/>
                      <a:pt x="2753" y="2166"/>
                      <a:pt x="2753" y="2166"/>
                    </a:cubicBezTo>
                    <a:cubicBezTo>
                      <a:pt x="2753" y="2166"/>
                      <a:pt x="2753" y="2167"/>
                      <a:pt x="2753" y="2167"/>
                    </a:cubicBezTo>
                    <a:cubicBezTo>
                      <a:pt x="2753" y="2167"/>
                      <a:pt x="2756" y="2167"/>
                      <a:pt x="2756" y="2167"/>
                    </a:cubicBezTo>
                    <a:cubicBezTo>
                      <a:pt x="2756" y="2167"/>
                      <a:pt x="2761" y="2166"/>
                      <a:pt x="2761" y="2166"/>
                    </a:cubicBezTo>
                    <a:cubicBezTo>
                      <a:pt x="2761" y="2166"/>
                      <a:pt x="2762" y="2167"/>
                      <a:pt x="2762" y="2167"/>
                    </a:cubicBezTo>
                    <a:cubicBezTo>
                      <a:pt x="2762" y="2167"/>
                      <a:pt x="2765" y="2166"/>
                      <a:pt x="2765" y="2166"/>
                    </a:cubicBezTo>
                    <a:cubicBezTo>
                      <a:pt x="2765" y="2166"/>
                      <a:pt x="2768" y="2167"/>
                      <a:pt x="2768" y="2167"/>
                    </a:cubicBezTo>
                    <a:cubicBezTo>
                      <a:pt x="2768" y="2167"/>
                      <a:pt x="2769" y="2166"/>
                      <a:pt x="2769" y="2166"/>
                    </a:cubicBezTo>
                    <a:cubicBezTo>
                      <a:pt x="2769" y="2166"/>
                      <a:pt x="2775" y="2166"/>
                      <a:pt x="2775" y="2166"/>
                    </a:cubicBezTo>
                    <a:cubicBezTo>
                      <a:pt x="2775" y="2166"/>
                      <a:pt x="2776" y="2166"/>
                      <a:pt x="2776" y="2166"/>
                    </a:cubicBezTo>
                    <a:cubicBezTo>
                      <a:pt x="2776" y="2166"/>
                      <a:pt x="2779" y="2166"/>
                      <a:pt x="2779" y="2166"/>
                    </a:cubicBezTo>
                    <a:cubicBezTo>
                      <a:pt x="2779" y="2166"/>
                      <a:pt x="2782" y="2166"/>
                      <a:pt x="2782" y="2166"/>
                    </a:cubicBezTo>
                    <a:cubicBezTo>
                      <a:pt x="2782" y="2166"/>
                      <a:pt x="2788" y="2166"/>
                      <a:pt x="2788" y="2166"/>
                    </a:cubicBezTo>
                    <a:cubicBezTo>
                      <a:pt x="2788" y="2166"/>
                      <a:pt x="2789" y="2166"/>
                      <a:pt x="2789" y="2166"/>
                    </a:cubicBezTo>
                    <a:cubicBezTo>
                      <a:pt x="2789" y="2166"/>
                      <a:pt x="2789" y="2166"/>
                      <a:pt x="2789" y="2166"/>
                    </a:cubicBezTo>
                    <a:cubicBezTo>
                      <a:pt x="2789" y="2166"/>
                      <a:pt x="2794" y="2166"/>
                      <a:pt x="2794" y="2166"/>
                    </a:cubicBezTo>
                    <a:cubicBezTo>
                      <a:pt x="2794" y="2166"/>
                      <a:pt x="2795" y="2166"/>
                      <a:pt x="2795" y="2166"/>
                    </a:cubicBezTo>
                    <a:cubicBezTo>
                      <a:pt x="2795" y="2166"/>
                      <a:pt x="2797" y="2166"/>
                      <a:pt x="2797" y="2166"/>
                    </a:cubicBezTo>
                    <a:cubicBezTo>
                      <a:pt x="2797" y="2166"/>
                      <a:pt x="2801" y="2166"/>
                      <a:pt x="2801" y="2166"/>
                    </a:cubicBezTo>
                    <a:cubicBezTo>
                      <a:pt x="2801" y="2166"/>
                      <a:pt x="2804" y="2166"/>
                      <a:pt x="2804" y="2166"/>
                    </a:cubicBezTo>
                    <a:cubicBezTo>
                      <a:pt x="2804" y="2166"/>
                      <a:pt x="2807" y="2166"/>
                      <a:pt x="2807" y="2166"/>
                    </a:cubicBezTo>
                    <a:cubicBezTo>
                      <a:pt x="2807" y="2166"/>
                      <a:pt x="2809" y="2166"/>
                      <a:pt x="2809" y="2166"/>
                    </a:cubicBezTo>
                    <a:cubicBezTo>
                      <a:pt x="2809" y="2166"/>
                      <a:pt x="2812" y="2166"/>
                      <a:pt x="2812" y="2166"/>
                    </a:cubicBezTo>
                    <a:cubicBezTo>
                      <a:pt x="2812" y="2166"/>
                      <a:pt x="2817" y="2166"/>
                      <a:pt x="2817" y="2166"/>
                    </a:cubicBezTo>
                    <a:cubicBezTo>
                      <a:pt x="2817" y="2166"/>
                      <a:pt x="2820" y="2166"/>
                      <a:pt x="2820" y="2166"/>
                    </a:cubicBezTo>
                    <a:cubicBezTo>
                      <a:pt x="2820" y="2166"/>
                      <a:pt x="2822" y="2166"/>
                      <a:pt x="2822" y="2166"/>
                    </a:cubicBezTo>
                    <a:cubicBezTo>
                      <a:pt x="2822" y="2166"/>
                      <a:pt x="2824" y="2166"/>
                      <a:pt x="2824" y="2166"/>
                    </a:cubicBezTo>
                    <a:cubicBezTo>
                      <a:pt x="2824" y="2166"/>
                      <a:pt x="2825" y="2167"/>
                      <a:pt x="2825" y="2167"/>
                    </a:cubicBezTo>
                    <a:cubicBezTo>
                      <a:pt x="2825" y="2167"/>
                      <a:pt x="2830" y="2166"/>
                      <a:pt x="2830" y="2166"/>
                    </a:cubicBezTo>
                    <a:cubicBezTo>
                      <a:pt x="2830" y="2166"/>
                      <a:pt x="2833" y="2166"/>
                      <a:pt x="2833" y="2166"/>
                    </a:cubicBezTo>
                    <a:cubicBezTo>
                      <a:pt x="2833" y="2166"/>
                      <a:pt x="2836" y="2166"/>
                      <a:pt x="2836" y="2166"/>
                    </a:cubicBezTo>
                    <a:cubicBezTo>
                      <a:pt x="2836" y="2166"/>
                      <a:pt x="2839" y="2166"/>
                      <a:pt x="2839" y="2166"/>
                    </a:cubicBezTo>
                    <a:cubicBezTo>
                      <a:pt x="2839" y="2166"/>
                      <a:pt x="2841" y="2166"/>
                      <a:pt x="2841" y="2166"/>
                    </a:cubicBezTo>
                    <a:cubicBezTo>
                      <a:pt x="2841" y="2166"/>
                      <a:pt x="2844" y="2166"/>
                      <a:pt x="2844" y="2166"/>
                    </a:cubicBezTo>
                    <a:cubicBezTo>
                      <a:pt x="2844" y="2166"/>
                      <a:pt x="2850" y="2166"/>
                      <a:pt x="2850" y="2166"/>
                    </a:cubicBezTo>
                    <a:cubicBezTo>
                      <a:pt x="2850" y="2166"/>
                      <a:pt x="2851" y="2166"/>
                      <a:pt x="2851" y="2166"/>
                    </a:cubicBezTo>
                    <a:cubicBezTo>
                      <a:pt x="2851" y="2166"/>
                      <a:pt x="2853" y="2166"/>
                      <a:pt x="2853" y="2166"/>
                    </a:cubicBezTo>
                    <a:cubicBezTo>
                      <a:pt x="2853" y="2166"/>
                      <a:pt x="2857" y="2166"/>
                      <a:pt x="2857" y="2166"/>
                    </a:cubicBezTo>
                    <a:cubicBezTo>
                      <a:pt x="2857" y="2166"/>
                      <a:pt x="2857" y="2166"/>
                      <a:pt x="2857" y="2166"/>
                    </a:cubicBezTo>
                    <a:cubicBezTo>
                      <a:pt x="2857" y="2166"/>
                      <a:pt x="2862" y="2166"/>
                      <a:pt x="2862" y="2166"/>
                    </a:cubicBezTo>
                    <a:cubicBezTo>
                      <a:pt x="2862" y="2166"/>
                      <a:pt x="2864" y="2166"/>
                      <a:pt x="2864" y="2166"/>
                    </a:cubicBezTo>
                    <a:cubicBezTo>
                      <a:pt x="2864" y="2166"/>
                      <a:pt x="2868" y="2166"/>
                      <a:pt x="2868" y="2166"/>
                    </a:cubicBezTo>
                    <a:cubicBezTo>
                      <a:pt x="2868" y="2166"/>
                      <a:pt x="2869" y="2166"/>
                      <a:pt x="2869" y="2166"/>
                    </a:cubicBezTo>
                    <a:cubicBezTo>
                      <a:pt x="2869" y="2166"/>
                      <a:pt x="2873" y="2166"/>
                      <a:pt x="2873" y="2166"/>
                    </a:cubicBezTo>
                    <a:cubicBezTo>
                      <a:pt x="2873" y="2166"/>
                      <a:pt x="2875" y="2166"/>
                      <a:pt x="2875" y="2166"/>
                    </a:cubicBezTo>
                    <a:cubicBezTo>
                      <a:pt x="2875" y="2166"/>
                      <a:pt x="2877" y="2165"/>
                      <a:pt x="2877" y="2165"/>
                    </a:cubicBezTo>
                    <a:cubicBezTo>
                      <a:pt x="2877" y="2165"/>
                      <a:pt x="2880" y="2166"/>
                      <a:pt x="2880" y="2166"/>
                    </a:cubicBezTo>
                    <a:cubicBezTo>
                      <a:pt x="2880" y="2166"/>
                      <a:pt x="2884" y="2165"/>
                      <a:pt x="2884" y="2165"/>
                    </a:cubicBezTo>
                    <a:cubicBezTo>
                      <a:pt x="2884" y="2165"/>
                      <a:pt x="2885" y="2165"/>
                      <a:pt x="2885" y="2165"/>
                    </a:cubicBezTo>
                    <a:cubicBezTo>
                      <a:pt x="2885" y="2165"/>
                      <a:pt x="2890" y="2165"/>
                      <a:pt x="2890" y="2165"/>
                    </a:cubicBezTo>
                    <a:cubicBezTo>
                      <a:pt x="2890" y="2165"/>
                      <a:pt x="2891" y="2165"/>
                      <a:pt x="2891" y="2165"/>
                    </a:cubicBezTo>
                    <a:cubicBezTo>
                      <a:pt x="2891" y="2165"/>
                      <a:pt x="2896" y="2164"/>
                      <a:pt x="2896" y="2164"/>
                    </a:cubicBezTo>
                    <a:cubicBezTo>
                      <a:pt x="2896" y="2164"/>
                      <a:pt x="2897" y="2164"/>
                      <a:pt x="2897" y="2164"/>
                    </a:cubicBezTo>
                    <a:cubicBezTo>
                      <a:pt x="2897" y="2164"/>
                      <a:pt x="2902" y="2162"/>
                      <a:pt x="2902" y="2162"/>
                    </a:cubicBezTo>
                    <a:cubicBezTo>
                      <a:pt x="2902" y="2162"/>
                      <a:pt x="2902" y="2162"/>
                      <a:pt x="2902" y="2162"/>
                    </a:cubicBezTo>
                    <a:cubicBezTo>
                      <a:pt x="2902" y="2162"/>
                      <a:pt x="2908" y="2156"/>
                      <a:pt x="2908" y="2156"/>
                    </a:cubicBezTo>
                    <a:cubicBezTo>
                      <a:pt x="2908" y="2156"/>
                      <a:pt x="2908" y="2155"/>
                      <a:pt x="2908" y="2155"/>
                    </a:cubicBezTo>
                    <a:cubicBezTo>
                      <a:pt x="2908" y="2155"/>
                      <a:pt x="2912" y="2148"/>
                      <a:pt x="2912" y="2148"/>
                    </a:cubicBezTo>
                    <a:cubicBezTo>
                      <a:pt x="2912" y="2148"/>
                      <a:pt x="2914" y="2150"/>
                      <a:pt x="2914" y="2150"/>
                    </a:cubicBezTo>
                    <a:cubicBezTo>
                      <a:pt x="2914" y="2150"/>
                      <a:pt x="2917" y="2153"/>
                      <a:pt x="2917" y="2153"/>
                    </a:cubicBezTo>
                    <a:cubicBezTo>
                      <a:pt x="2917" y="2153"/>
                      <a:pt x="2919" y="2151"/>
                      <a:pt x="2919" y="2151"/>
                    </a:cubicBezTo>
                    <a:cubicBezTo>
                      <a:pt x="2919" y="2151"/>
                      <a:pt x="2925" y="2141"/>
                      <a:pt x="2925" y="2141"/>
                    </a:cubicBezTo>
                    <a:cubicBezTo>
                      <a:pt x="2925" y="2141"/>
                      <a:pt x="2926" y="2141"/>
                      <a:pt x="2926" y="2141"/>
                    </a:cubicBezTo>
                    <a:cubicBezTo>
                      <a:pt x="2926" y="2141"/>
                      <a:pt x="2930" y="2146"/>
                      <a:pt x="2930" y="2146"/>
                    </a:cubicBezTo>
                    <a:cubicBezTo>
                      <a:pt x="2930" y="2146"/>
                      <a:pt x="2930" y="2146"/>
                      <a:pt x="2930" y="2146"/>
                    </a:cubicBezTo>
                    <a:cubicBezTo>
                      <a:pt x="2930" y="2146"/>
                      <a:pt x="2935" y="2153"/>
                      <a:pt x="2935" y="2153"/>
                    </a:cubicBezTo>
                    <a:cubicBezTo>
                      <a:pt x="2935" y="2153"/>
                      <a:pt x="2936" y="2153"/>
                      <a:pt x="2936" y="2153"/>
                    </a:cubicBezTo>
                    <a:cubicBezTo>
                      <a:pt x="2936" y="2153"/>
                      <a:pt x="2940" y="2148"/>
                      <a:pt x="2940" y="2148"/>
                    </a:cubicBezTo>
                    <a:cubicBezTo>
                      <a:pt x="2940" y="2148"/>
                      <a:pt x="2942" y="2149"/>
                      <a:pt x="2942" y="2149"/>
                    </a:cubicBezTo>
                    <a:cubicBezTo>
                      <a:pt x="2942" y="2149"/>
                      <a:pt x="2947" y="2160"/>
                      <a:pt x="2947" y="2160"/>
                    </a:cubicBezTo>
                    <a:cubicBezTo>
                      <a:pt x="2947" y="2160"/>
                      <a:pt x="2948" y="2160"/>
                      <a:pt x="2948" y="2160"/>
                    </a:cubicBezTo>
                    <a:cubicBezTo>
                      <a:pt x="2948" y="2160"/>
                      <a:pt x="2953" y="2163"/>
                      <a:pt x="2953" y="2163"/>
                    </a:cubicBezTo>
                    <a:cubicBezTo>
                      <a:pt x="2953" y="2163"/>
                      <a:pt x="2954" y="2163"/>
                      <a:pt x="2954" y="2163"/>
                    </a:cubicBezTo>
                    <a:cubicBezTo>
                      <a:pt x="2954" y="2163"/>
                      <a:pt x="2958" y="2164"/>
                      <a:pt x="2958" y="2164"/>
                    </a:cubicBezTo>
                    <a:cubicBezTo>
                      <a:pt x="2958" y="2164"/>
                      <a:pt x="2959" y="2164"/>
                      <a:pt x="2959" y="2164"/>
                    </a:cubicBezTo>
                    <a:cubicBezTo>
                      <a:pt x="2959" y="2164"/>
                      <a:pt x="2964" y="2165"/>
                      <a:pt x="2964" y="2165"/>
                    </a:cubicBezTo>
                    <a:cubicBezTo>
                      <a:pt x="2964" y="2165"/>
                      <a:pt x="2966" y="2164"/>
                      <a:pt x="2966" y="2164"/>
                    </a:cubicBezTo>
                    <a:cubicBezTo>
                      <a:pt x="2966" y="2164"/>
                      <a:pt x="2969" y="2165"/>
                      <a:pt x="2969" y="2165"/>
                    </a:cubicBezTo>
                    <a:cubicBezTo>
                      <a:pt x="2969" y="2165"/>
                      <a:pt x="2971" y="2165"/>
                      <a:pt x="2971" y="2165"/>
                    </a:cubicBezTo>
                    <a:cubicBezTo>
                      <a:pt x="2971" y="2165"/>
                      <a:pt x="2973" y="2165"/>
                      <a:pt x="2973" y="2165"/>
                    </a:cubicBezTo>
                    <a:cubicBezTo>
                      <a:pt x="2973" y="2165"/>
                      <a:pt x="2977" y="2165"/>
                      <a:pt x="2977" y="2165"/>
                    </a:cubicBezTo>
                    <a:cubicBezTo>
                      <a:pt x="2977" y="2165"/>
                      <a:pt x="2980" y="2166"/>
                      <a:pt x="2980" y="2166"/>
                    </a:cubicBezTo>
                    <a:cubicBezTo>
                      <a:pt x="2980" y="2166"/>
                      <a:pt x="2986" y="2165"/>
                      <a:pt x="2986" y="2165"/>
                    </a:cubicBezTo>
                    <a:cubicBezTo>
                      <a:pt x="2986" y="2165"/>
                      <a:pt x="2987" y="2165"/>
                      <a:pt x="2987" y="2165"/>
                    </a:cubicBezTo>
                    <a:cubicBezTo>
                      <a:pt x="2987" y="2165"/>
                      <a:pt x="2988" y="2165"/>
                      <a:pt x="2988" y="2165"/>
                    </a:cubicBezTo>
                    <a:cubicBezTo>
                      <a:pt x="2988" y="2165"/>
                      <a:pt x="2989" y="2165"/>
                      <a:pt x="2989" y="2165"/>
                    </a:cubicBezTo>
                    <a:cubicBezTo>
                      <a:pt x="2989" y="2165"/>
                      <a:pt x="2993" y="2165"/>
                      <a:pt x="2993" y="2165"/>
                    </a:cubicBezTo>
                    <a:cubicBezTo>
                      <a:pt x="2993" y="2165"/>
                      <a:pt x="2997" y="2165"/>
                      <a:pt x="2997" y="2165"/>
                    </a:cubicBezTo>
                    <a:cubicBezTo>
                      <a:pt x="2997" y="2165"/>
                      <a:pt x="3001" y="2165"/>
                      <a:pt x="3001" y="2165"/>
                    </a:cubicBezTo>
                    <a:cubicBezTo>
                      <a:pt x="3001" y="2165"/>
                      <a:pt x="3004" y="2165"/>
                      <a:pt x="3004" y="2165"/>
                    </a:cubicBezTo>
                    <a:cubicBezTo>
                      <a:pt x="3004" y="2165"/>
                      <a:pt x="3004" y="2165"/>
                      <a:pt x="3004" y="2165"/>
                    </a:cubicBezTo>
                    <a:cubicBezTo>
                      <a:pt x="3004" y="2165"/>
                      <a:pt x="3005" y="2165"/>
                      <a:pt x="3005" y="2165"/>
                    </a:cubicBezTo>
                    <a:cubicBezTo>
                      <a:pt x="3005" y="2165"/>
                      <a:pt x="3014" y="2165"/>
                      <a:pt x="3014" y="2165"/>
                    </a:cubicBezTo>
                    <a:cubicBezTo>
                      <a:pt x="3014" y="2165"/>
                      <a:pt x="3015" y="2165"/>
                      <a:pt x="3015" y="2165"/>
                    </a:cubicBezTo>
                    <a:cubicBezTo>
                      <a:pt x="3015" y="2165"/>
                      <a:pt x="3018" y="2165"/>
                      <a:pt x="3018" y="2165"/>
                    </a:cubicBezTo>
                    <a:cubicBezTo>
                      <a:pt x="3018" y="2165"/>
                      <a:pt x="3019" y="2165"/>
                      <a:pt x="3019" y="2165"/>
                    </a:cubicBezTo>
                    <a:cubicBezTo>
                      <a:pt x="3019" y="2165"/>
                      <a:pt x="3021" y="2165"/>
                      <a:pt x="3021" y="2165"/>
                    </a:cubicBezTo>
                    <a:cubicBezTo>
                      <a:pt x="3021" y="2165"/>
                      <a:pt x="3023" y="2164"/>
                      <a:pt x="3023" y="2164"/>
                    </a:cubicBezTo>
                    <a:cubicBezTo>
                      <a:pt x="3023" y="2164"/>
                      <a:pt x="3028" y="2164"/>
                      <a:pt x="3028" y="2164"/>
                    </a:cubicBezTo>
                    <a:cubicBezTo>
                      <a:pt x="3028" y="2164"/>
                      <a:pt x="3032" y="2164"/>
                      <a:pt x="3032" y="2164"/>
                    </a:cubicBezTo>
                    <a:cubicBezTo>
                      <a:pt x="3032" y="2164"/>
                      <a:pt x="3032" y="2164"/>
                      <a:pt x="3032" y="2164"/>
                    </a:cubicBezTo>
                    <a:cubicBezTo>
                      <a:pt x="3032" y="2164"/>
                      <a:pt x="3038" y="2163"/>
                      <a:pt x="3038" y="2163"/>
                    </a:cubicBezTo>
                    <a:cubicBezTo>
                      <a:pt x="3038" y="2163"/>
                      <a:pt x="3038" y="2163"/>
                      <a:pt x="3038" y="2163"/>
                    </a:cubicBezTo>
                    <a:cubicBezTo>
                      <a:pt x="3038" y="2163"/>
                      <a:pt x="3044" y="2162"/>
                      <a:pt x="3044" y="2162"/>
                    </a:cubicBezTo>
                    <a:cubicBezTo>
                      <a:pt x="3044" y="2162"/>
                      <a:pt x="3044" y="2162"/>
                      <a:pt x="3044" y="2162"/>
                    </a:cubicBezTo>
                    <a:cubicBezTo>
                      <a:pt x="3044" y="2162"/>
                      <a:pt x="3049" y="2160"/>
                      <a:pt x="3049" y="2160"/>
                    </a:cubicBezTo>
                    <a:cubicBezTo>
                      <a:pt x="3049" y="2160"/>
                      <a:pt x="3049" y="2160"/>
                      <a:pt x="3049" y="2160"/>
                    </a:cubicBezTo>
                    <a:cubicBezTo>
                      <a:pt x="3049" y="2160"/>
                      <a:pt x="3055" y="2155"/>
                      <a:pt x="3055" y="2155"/>
                    </a:cubicBezTo>
                    <a:cubicBezTo>
                      <a:pt x="3055" y="2155"/>
                      <a:pt x="3055" y="2155"/>
                      <a:pt x="3055" y="2155"/>
                    </a:cubicBezTo>
                    <a:cubicBezTo>
                      <a:pt x="3055" y="2155"/>
                      <a:pt x="3060" y="2138"/>
                      <a:pt x="3060" y="2138"/>
                    </a:cubicBezTo>
                    <a:cubicBezTo>
                      <a:pt x="3060" y="2138"/>
                      <a:pt x="3061" y="2137"/>
                      <a:pt x="3061" y="2137"/>
                    </a:cubicBezTo>
                    <a:cubicBezTo>
                      <a:pt x="3061" y="2137"/>
                      <a:pt x="3064" y="2116"/>
                      <a:pt x="3064" y="2116"/>
                    </a:cubicBezTo>
                    <a:cubicBezTo>
                      <a:pt x="3064" y="2116"/>
                      <a:pt x="3066" y="2124"/>
                      <a:pt x="3066" y="2124"/>
                    </a:cubicBezTo>
                    <a:cubicBezTo>
                      <a:pt x="3066" y="2124"/>
                      <a:pt x="3069" y="2133"/>
                      <a:pt x="3069" y="2133"/>
                    </a:cubicBezTo>
                    <a:cubicBezTo>
                      <a:pt x="3069" y="2133"/>
                      <a:pt x="3072" y="2127"/>
                      <a:pt x="3072" y="2127"/>
                    </a:cubicBezTo>
                    <a:cubicBezTo>
                      <a:pt x="3072" y="2127"/>
                      <a:pt x="3078" y="2110"/>
                      <a:pt x="3078" y="2110"/>
                    </a:cubicBezTo>
                    <a:cubicBezTo>
                      <a:pt x="3078" y="2110"/>
                      <a:pt x="3079" y="2106"/>
                      <a:pt x="3079" y="2106"/>
                    </a:cubicBezTo>
                    <a:cubicBezTo>
                      <a:pt x="3079" y="2106"/>
                      <a:pt x="3083" y="2115"/>
                      <a:pt x="3083" y="2115"/>
                    </a:cubicBezTo>
                    <a:cubicBezTo>
                      <a:pt x="3083" y="2115"/>
                      <a:pt x="3083" y="2116"/>
                      <a:pt x="3083" y="2116"/>
                    </a:cubicBezTo>
                    <a:cubicBezTo>
                      <a:pt x="3083" y="2116"/>
                      <a:pt x="3089" y="2132"/>
                      <a:pt x="3089" y="2132"/>
                    </a:cubicBezTo>
                    <a:cubicBezTo>
                      <a:pt x="3089" y="2132"/>
                      <a:pt x="3090" y="2133"/>
                      <a:pt x="3090" y="2133"/>
                    </a:cubicBezTo>
                    <a:cubicBezTo>
                      <a:pt x="3090" y="2133"/>
                      <a:pt x="3094" y="2117"/>
                      <a:pt x="3094" y="2117"/>
                    </a:cubicBezTo>
                    <a:cubicBezTo>
                      <a:pt x="3094" y="2117"/>
                      <a:pt x="3095" y="2117"/>
                      <a:pt x="3095" y="2117"/>
                    </a:cubicBezTo>
                    <a:cubicBezTo>
                      <a:pt x="3095" y="2117"/>
                      <a:pt x="3100" y="2147"/>
                      <a:pt x="3100" y="2147"/>
                    </a:cubicBezTo>
                    <a:cubicBezTo>
                      <a:pt x="3100" y="2147"/>
                      <a:pt x="3100" y="2148"/>
                      <a:pt x="3100" y="2148"/>
                    </a:cubicBezTo>
                    <a:cubicBezTo>
                      <a:pt x="3100" y="2148"/>
                      <a:pt x="3106" y="2158"/>
                      <a:pt x="3106" y="2158"/>
                    </a:cubicBezTo>
                    <a:cubicBezTo>
                      <a:pt x="3106" y="2158"/>
                      <a:pt x="3106" y="2159"/>
                      <a:pt x="3106" y="2159"/>
                    </a:cubicBezTo>
                    <a:cubicBezTo>
                      <a:pt x="3106" y="2159"/>
                      <a:pt x="3111" y="2162"/>
                      <a:pt x="3111" y="2162"/>
                    </a:cubicBezTo>
                    <a:cubicBezTo>
                      <a:pt x="3111" y="2162"/>
                      <a:pt x="3112" y="2161"/>
                      <a:pt x="3112" y="2161"/>
                    </a:cubicBezTo>
                    <a:cubicBezTo>
                      <a:pt x="3112" y="2161"/>
                      <a:pt x="3117" y="2163"/>
                      <a:pt x="3117" y="2163"/>
                    </a:cubicBezTo>
                    <a:cubicBezTo>
                      <a:pt x="3117" y="2163"/>
                      <a:pt x="3117" y="2163"/>
                      <a:pt x="3117" y="2163"/>
                    </a:cubicBezTo>
                    <a:cubicBezTo>
                      <a:pt x="3117" y="2163"/>
                      <a:pt x="3122" y="2164"/>
                      <a:pt x="3122" y="2164"/>
                    </a:cubicBezTo>
                    <a:cubicBezTo>
                      <a:pt x="3122" y="2164"/>
                      <a:pt x="3123" y="2164"/>
                      <a:pt x="3123" y="2164"/>
                    </a:cubicBezTo>
                    <a:cubicBezTo>
                      <a:pt x="3123" y="2164"/>
                      <a:pt x="3128" y="2165"/>
                      <a:pt x="3128" y="2165"/>
                    </a:cubicBezTo>
                    <a:cubicBezTo>
                      <a:pt x="3128" y="2165"/>
                      <a:pt x="3129" y="2165"/>
                      <a:pt x="3129" y="2165"/>
                    </a:cubicBezTo>
                    <a:cubicBezTo>
                      <a:pt x="3129" y="2165"/>
                      <a:pt x="3134" y="2165"/>
                      <a:pt x="3134" y="2165"/>
                    </a:cubicBezTo>
                    <a:cubicBezTo>
                      <a:pt x="3134" y="2165"/>
                      <a:pt x="3135" y="2165"/>
                      <a:pt x="3135" y="2165"/>
                    </a:cubicBezTo>
                    <a:cubicBezTo>
                      <a:pt x="3135" y="2165"/>
                      <a:pt x="3139" y="2165"/>
                      <a:pt x="3139" y="2165"/>
                    </a:cubicBezTo>
                    <a:cubicBezTo>
                      <a:pt x="3139" y="2165"/>
                      <a:pt x="3142" y="2165"/>
                      <a:pt x="3142" y="2165"/>
                    </a:cubicBezTo>
                    <a:cubicBezTo>
                      <a:pt x="3142" y="2165"/>
                      <a:pt x="3145" y="2166"/>
                      <a:pt x="3145" y="2166"/>
                    </a:cubicBezTo>
                    <a:cubicBezTo>
                      <a:pt x="3145" y="2166"/>
                      <a:pt x="3146" y="2165"/>
                      <a:pt x="3146" y="2165"/>
                    </a:cubicBezTo>
                    <a:cubicBezTo>
                      <a:pt x="3146" y="2165"/>
                      <a:pt x="3147" y="2166"/>
                      <a:pt x="3147" y="2166"/>
                    </a:cubicBezTo>
                    <a:cubicBezTo>
                      <a:pt x="3147" y="2166"/>
                      <a:pt x="3152" y="2166"/>
                      <a:pt x="3152" y="2166"/>
                    </a:cubicBezTo>
                    <a:cubicBezTo>
                      <a:pt x="3152" y="2166"/>
                      <a:pt x="3157" y="2165"/>
                      <a:pt x="3157" y="2165"/>
                    </a:cubicBezTo>
                    <a:cubicBezTo>
                      <a:pt x="3157" y="2165"/>
                      <a:pt x="3157" y="2166"/>
                      <a:pt x="3157" y="2166"/>
                    </a:cubicBezTo>
                    <a:cubicBezTo>
                      <a:pt x="3157" y="2166"/>
                      <a:pt x="3162" y="2166"/>
                      <a:pt x="3162" y="2166"/>
                    </a:cubicBezTo>
                    <a:cubicBezTo>
                      <a:pt x="3162" y="2166"/>
                      <a:pt x="3164" y="2166"/>
                      <a:pt x="3164" y="2166"/>
                    </a:cubicBezTo>
                    <a:cubicBezTo>
                      <a:pt x="3164" y="2166"/>
                      <a:pt x="3165" y="2166"/>
                      <a:pt x="3165" y="2166"/>
                    </a:cubicBezTo>
                    <a:cubicBezTo>
                      <a:pt x="3165" y="2166"/>
                      <a:pt x="3168" y="2166"/>
                      <a:pt x="3168" y="2166"/>
                    </a:cubicBezTo>
                    <a:cubicBezTo>
                      <a:pt x="3168" y="2166"/>
                      <a:pt x="3171" y="2166"/>
                      <a:pt x="3171" y="2166"/>
                    </a:cubicBezTo>
                    <a:cubicBezTo>
                      <a:pt x="3171" y="2166"/>
                      <a:pt x="3175" y="2166"/>
                      <a:pt x="3175" y="2166"/>
                    </a:cubicBezTo>
                    <a:cubicBezTo>
                      <a:pt x="3175" y="2166"/>
                      <a:pt x="3177" y="2166"/>
                      <a:pt x="3177" y="2166"/>
                    </a:cubicBezTo>
                    <a:cubicBezTo>
                      <a:pt x="3177" y="2166"/>
                      <a:pt x="3181" y="2166"/>
                      <a:pt x="3181" y="2166"/>
                    </a:cubicBezTo>
                    <a:cubicBezTo>
                      <a:pt x="3181" y="2166"/>
                      <a:pt x="3182" y="2166"/>
                      <a:pt x="3182" y="2166"/>
                    </a:cubicBezTo>
                    <a:cubicBezTo>
                      <a:pt x="3182" y="2166"/>
                      <a:pt x="3189" y="2166"/>
                      <a:pt x="3189" y="2166"/>
                    </a:cubicBezTo>
                    <a:cubicBezTo>
                      <a:pt x="3189" y="2166"/>
                      <a:pt x="3190" y="2166"/>
                      <a:pt x="3190" y="2166"/>
                    </a:cubicBezTo>
                    <a:cubicBezTo>
                      <a:pt x="3190" y="2166"/>
                      <a:pt x="3194" y="2166"/>
                      <a:pt x="3194" y="2166"/>
                    </a:cubicBezTo>
                    <a:cubicBezTo>
                      <a:pt x="3194" y="2166"/>
                      <a:pt x="3196" y="2166"/>
                      <a:pt x="3196" y="2166"/>
                    </a:cubicBezTo>
                    <a:cubicBezTo>
                      <a:pt x="3196" y="2166"/>
                      <a:pt x="3200" y="2166"/>
                      <a:pt x="3200" y="2166"/>
                    </a:cubicBezTo>
                    <a:cubicBezTo>
                      <a:pt x="3200" y="2166"/>
                      <a:pt x="3202" y="2166"/>
                      <a:pt x="3202" y="2166"/>
                    </a:cubicBezTo>
                    <a:cubicBezTo>
                      <a:pt x="3202" y="2166"/>
                      <a:pt x="3202" y="2166"/>
                      <a:pt x="3202" y="2166"/>
                    </a:cubicBezTo>
                    <a:cubicBezTo>
                      <a:pt x="3202" y="2166"/>
                      <a:pt x="3207" y="2166"/>
                      <a:pt x="3207" y="2166"/>
                    </a:cubicBezTo>
                    <a:cubicBezTo>
                      <a:pt x="3207" y="2166"/>
                      <a:pt x="3209" y="2166"/>
                      <a:pt x="3209" y="2166"/>
                    </a:cubicBezTo>
                    <a:cubicBezTo>
                      <a:pt x="3209" y="2166"/>
                      <a:pt x="3210" y="2166"/>
                      <a:pt x="3210" y="2166"/>
                    </a:cubicBezTo>
                    <a:cubicBezTo>
                      <a:pt x="3210" y="2166"/>
                      <a:pt x="3215" y="2166"/>
                      <a:pt x="3215" y="2166"/>
                    </a:cubicBezTo>
                    <a:cubicBezTo>
                      <a:pt x="3215" y="2166"/>
                      <a:pt x="3217" y="2166"/>
                      <a:pt x="3217" y="2166"/>
                    </a:cubicBezTo>
                    <a:cubicBezTo>
                      <a:pt x="3217" y="2166"/>
                      <a:pt x="3222" y="2166"/>
                      <a:pt x="3222" y="2166"/>
                    </a:cubicBezTo>
                    <a:cubicBezTo>
                      <a:pt x="3222" y="2166"/>
                      <a:pt x="3224" y="2166"/>
                      <a:pt x="3224" y="2166"/>
                    </a:cubicBezTo>
                    <a:cubicBezTo>
                      <a:pt x="3224" y="2166"/>
                      <a:pt x="3225" y="2166"/>
                      <a:pt x="3225" y="2166"/>
                    </a:cubicBezTo>
                    <a:cubicBezTo>
                      <a:pt x="3225" y="2166"/>
                      <a:pt x="3227" y="2166"/>
                      <a:pt x="3227" y="2166"/>
                    </a:cubicBezTo>
                    <a:cubicBezTo>
                      <a:pt x="3227" y="2166"/>
                      <a:pt x="3234" y="2167"/>
                      <a:pt x="3234" y="2167"/>
                    </a:cubicBezTo>
                    <a:cubicBezTo>
                      <a:pt x="3234" y="2167"/>
                      <a:pt x="3236" y="2166"/>
                      <a:pt x="3236" y="2166"/>
                    </a:cubicBezTo>
                    <a:cubicBezTo>
                      <a:pt x="3236" y="2166"/>
                      <a:pt x="3236" y="2166"/>
                      <a:pt x="3236" y="2166"/>
                    </a:cubicBezTo>
                    <a:cubicBezTo>
                      <a:pt x="3236" y="2166"/>
                      <a:pt x="3240" y="2166"/>
                      <a:pt x="3240" y="2166"/>
                    </a:cubicBezTo>
                    <a:cubicBezTo>
                      <a:pt x="3240" y="2166"/>
                      <a:pt x="3242" y="2166"/>
                      <a:pt x="3242" y="2166"/>
                    </a:cubicBezTo>
                    <a:cubicBezTo>
                      <a:pt x="3242" y="2166"/>
                      <a:pt x="3245" y="2167"/>
                      <a:pt x="3245" y="2167"/>
                    </a:cubicBezTo>
                    <a:cubicBezTo>
                      <a:pt x="3245" y="2167"/>
                      <a:pt x="3252" y="2166"/>
                      <a:pt x="3252" y="2166"/>
                    </a:cubicBezTo>
                    <a:cubicBezTo>
                      <a:pt x="3252" y="2166"/>
                      <a:pt x="3253" y="2166"/>
                      <a:pt x="3253" y="2166"/>
                    </a:cubicBezTo>
                    <a:cubicBezTo>
                      <a:pt x="3253" y="2166"/>
                      <a:pt x="3253" y="2167"/>
                      <a:pt x="3253" y="2167"/>
                    </a:cubicBezTo>
                    <a:cubicBezTo>
                      <a:pt x="3253" y="2167"/>
                      <a:pt x="3256" y="2166"/>
                      <a:pt x="3256" y="2166"/>
                    </a:cubicBezTo>
                    <a:cubicBezTo>
                      <a:pt x="3256" y="2166"/>
                      <a:pt x="3259" y="2166"/>
                      <a:pt x="3259" y="2166"/>
                    </a:cubicBezTo>
                    <a:cubicBezTo>
                      <a:pt x="3259" y="2166"/>
                      <a:pt x="3261" y="2166"/>
                      <a:pt x="3261" y="2166"/>
                    </a:cubicBezTo>
                    <a:cubicBezTo>
                      <a:pt x="3261" y="2166"/>
                      <a:pt x="3268" y="2166"/>
                      <a:pt x="3268" y="2166"/>
                    </a:cubicBezTo>
                    <a:cubicBezTo>
                      <a:pt x="3268" y="2166"/>
                      <a:pt x="3269" y="2166"/>
                      <a:pt x="3269" y="2166"/>
                    </a:cubicBezTo>
                    <a:cubicBezTo>
                      <a:pt x="3269" y="2166"/>
                      <a:pt x="3270" y="2166"/>
                      <a:pt x="3270" y="2166"/>
                    </a:cubicBezTo>
                    <a:cubicBezTo>
                      <a:pt x="3270" y="2166"/>
                      <a:pt x="3275" y="2166"/>
                      <a:pt x="3275" y="2166"/>
                    </a:cubicBezTo>
                    <a:cubicBezTo>
                      <a:pt x="3275" y="2166"/>
                      <a:pt x="3276" y="2165"/>
                      <a:pt x="3276" y="2165"/>
                    </a:cubicBezTo>
                    <a:cubicBezTo>
                      <a:pt x="3276" y="2165"/>
                      <a:pt x="3280" y="2164"/>
                      <a:pt x="3280" y="2164"/>
                    </a:cubicBezTo>
                    <a:cubicBezTo>
                      <a:pt x="3280" y="2164"/>
                      <a:pt x="3282" y="2164"/>
                      <a:pt x="3282" y="2164"/>
                    </a:cubicBezTo>
                    <a:cubicBezTo>
                      <a:pt x="3282" y="2164"/>
                      <a:pt x="3285" y="2165"/>
                      <a:pt x="3285" y="2165"/>
                    </a:cubicBezTo>
                    <a:cubicBezTo>
                      <a:pt x="3285" y="2165"/>
                      <a:pt x="3287" y="2165"/>
                      <a:pt x="3287" y="2165"/>
                    </a:cubicBezTo>
                    <a:cubicBezTo>
                      <a:pt x="3287" y="2165"/>
                      <a:pt x="3292" y="2164"/>
                      <a:pt x="3292" y="2164"/>
                    </a:cubicBezTo>
                    <a:cubicBezTo>
                      <a:pt x="3292" y="2164"/>
                      <a:pt x="3293" y="2164"/>
                      <a:pt x="3293" y="2164"/>
                    </a:cubicBezTo>
                    <a:cubicBezTo>
                      <a:pt x="3293" y="2164"/>
                      <a:pt x="3298" y="2163"/>
                      <a:pt x="3298" y="2163"/>
                    </a:cubicBezTo>
                    <a:cubicBezTo>
                      <a:pt x="3298" y="2163"/>
                      <a:pt x="3298" y="2163"/>
                      <a:pt x="3298" y="2163"/>
                    </a:cubicBezTo>
                    <a:cubicBezTo>
                      <a:pt x="3298" y="2163"/>
                      <a:pt x="3302" y="2164"/>
                      <a:pt x="3302" y="2164"/>
                    </a:cubicBezTo>
                    <a:cubicBezTo>
                      <a:pt x="3302" y="2164"/>
                      <a:pt x="3304" y="2163"/>
                      <a:pt x="3304" y="2163"/>
                    </a:cubicBezTo>
                    <a:cubicBezTo>
                      <a:pt x="3304" y="2163"/>
                      <a:pt x="3308" y="2162"/>
                      <a:pt x="3308" y="2162"/>
                    </a:cubicBezTo>
                    <a:cubicBezTo>
                      <a:pt x="3308" y="2162"/>
                      <a:pt x="3311" y="2162"/>
                      <a:pt x="3311" y="2162"/>
                    </a:cubicBezTo>
                    <a:cubicBezTo>
                      <a:pt x="3311" y="2162"/>
                      <a:pt x="3314" y="2163"/>
                      <a:pt x="3314" y="2163"/>
                    </a:cubicBezTo>
                    <a:cubicBezTo>
                      <a:pt x="3314" y="2163"/>
                      <a:pt x="3315" y="2163"/>
                      <a:pt x="3315" y="2163"/>
                    </a:cubicBezTo>
                    <a:cubicBezTo>
                      <a:pt x="3315" y="2163"/>
                      <a:pt x="3321" y="2163"/>
                      <a:pt x="3321" y="2163"/>
                    </a:cubicBezTo>
                    <a:cubicBezTo>
                      <a:pt x="3321" y="2163"/>
                      <a:pt x="3321" y="2163"/>
                      <a:pt x="3321" y="2163"/>
                    </a:cubicBezTo>
                    <a:cubicBezTo>
                      <a:pt x="3321" y="2163"/>
                      <a:pt x="3325" y="2164"/>
                      <a:pt x="3325" y="2164"/>
                    </a:cubicBezTo>
                    <a:cubicBezTo>
                      <a:pt x="3325" y="2164"/>
                      <a:pt x="3327" y="2163"/>
                      <a:pt x="3327" y="2163"/>
                    </a:cubicBezTo>
                    <a:cubicBezTo>
                      <a:pt x="3327" y="2163"/>
                      <a:pt x="3332" y="2164"/>
                      <a:pt x="3332" y="2164"/>
                    </a:cubicBezTo>
                    <a:cubicBezTo>
                      <a:pt x="3332" y="2164"/>
                      <a:pt x="3335" y="2164"/>
                      <a:pt x="3335" y="2164"/>
                    </a:cubicBezTo>
                    <a:cubicBezTo>
                      <a:pt x="3335" y="2164"/>
                      <a:pt x="3337" y="2164"/>
                      <a:pt x="3337" y="2164"/>
                    </a:cubicBezTo>
                    <a:cubicBezTo>
                      <a:pt x="3337" y="2164"/>
                      <a:pt x="3338" y="2164"/>
                      <a:pt x="3338" y="2164"/>
                    </a:cubicBezTo>
                    <a:cubicBezTo>
                      <a:pt x="3338" y="2164"/>
                      <a:pt x="3343" y="2165"/>
                      <a:pt x="3343" y="2165"/>
                    </a:cubicBezTo>
                    <a:cubicBezTo>
                      <a:pt x="3343" y="2165"/>
                      <a:pt x="3343" y="2165"/>
                      <a:pt x="3343" y="2165"/>
                    </a:cubicBezTo>
                    <a:cubicBezTo>
                      <a:pt x="3343" y="2165"/>
                      <a:pt x="3349" y="2166"/>
                      <a:pt x="3349" y="2166"/>
                    </a:cubicBezTo>
                    <a:cubicBezTo>
                      <a:pt x="3349" y="2166"/>
                      <a:pt x="3352" y="2166"/>
                      <a:pt x="3352" y="2166"/>
                    </a:cubicBezTo>
                    <a:cubicBezTo>
                      <a:pt x="3352" y="2166"/>
                      <a:pt x="3353" y="2166"/>
                      <a:pt x="3353" y="2166"/>
                    </a:cubicBezTo>
                    <a:cubicBezTo>
                      <a:pt x="3353" y="2166"/>
                      <a:pt x="3355" y="2166"/>
                      <a:pt x="3355" y="2166"/>
                    </a:cubicBezTo>
                    <a:cubicBezTo>
                      <a:pt x="3355" y="2166"/>
                      <a:pt x="3357" y="2166"/>
                      <a:pt x="3357" y="2166"/>
                    </a:cubicBezTo>
                    <a:cubicBezTo>
                      <a:pt x="3357" y="2166"/>
                      <a:pt x="3362" y="2166"/>
                      <a:pt x="3362" y="2166"/>
                    </a:cubicBezTo>
                    <a:cubicBezTo>
                      <a:pt x="3362" y="2166"/>
                      <a:pt x="3365" y="2166"/>
                      <a:pt x="3365" y="2166"/>
                    </a:cubicBezTo>
                    <a:cubicBezTo>
                      <a:pt x="3365" y="2166"/>
                      <a:pt x="3366" y="2166"/>
                      <a:pt x="3366" y="2166"/>
                    </a:cubicBezTo>
                    <a:cubicBezTo>
                      <a:pt x="3366" y="2166"/>
                      <a:pt x="3369" y="2166"/>
                      <a:pt x="3369" y="2166"/>
                    </a:cubicBezTo>
                    <a:cubicBezTo>
                      <a:pt x="3369" y="2166"/>
                      <a:pt x="3372" y="2166"/>
                      <a:pt x="3372" y="2166"/>
                    </a:cubicBezTo>
                    <a:cubicBezTo>
                      <a:pt x="3372" y="2166"/>
                      <a:pt x="3376" y="2166"/>
                      <a:pt x="3376" y="2166"/>
                    </a:cubicBezTo>
                    <a:cubicBezTo>
                      <a:pt x="3376" y="2166"/>
                      <a:pt x="3378" y="2166"/>
                      <a:pt x="3378" y="2166"/>
                    </a:cubicBezTo>
                    <a:cubicBezTo>
                      <a:pt x="3378" y="2166"/>
                      <a:pt x="3379" y="2166"/>
                      <a:pt x="3379" y="2166"/>
                    </a:cubicBezTo>
                    <a:cubicBezTo>
                      <a:pt x="3379" y="2166"/>
                      <a:pt x="3384" y="2166"/>
                      <a:pt x="3384" y="2166"/>
                    </a:cubicBezTo>
                    <a:cubicBezTo>
                      <a:pt x="3384" y="2166"/>
                      <a:pt x="3387" y="2166"/>
                      <a:pt x="3387" y="2166"/>
                    </a:cubicBezTo>
                    <a:cubicBezTo>
                      <a:pt x="3387" y="2166"/>
                      <a:pt x="3392" y="2166"/>
                      <a:pt x="3392" y="2166"/>
                    </a:cubicBezTo>
                    <a:cubicBezTo>
                      <a:pt x="3392" y="2166"/>
                      <a:pt x="3394" y="2166"/>
                      <a:pt x="3394" y="2166"/>
                    </a:cubicBezTo>
                    <a:cubicBezTo>
                      <a:pt x="3394" y="2166"/>
                      <a:pt x="3397" y="2166"/>
                      <a:pt x="3397" y="2166"/>
                    </a:cubicBezTo>
                    <a:cubicBezTo>
                      <a:pt x="3397" y="2166"/>
                      <a:pt x="3398" y="2166"/>
                      <a:pt x="3398" y="2166"/>
                    </a:cubicBezTo>
                    <a:cubicBezTo>
                      <a:pt x="3398" y="2166"/>
                      <a:pt x="3402" y="2166"/>
                      <a:pt x="3402" y="2166"/>
                    </a:cubicBezTo>
                    <a:cubicBezTo>
                      <a:pt x="3402" y="2166"/>
                      <a:pt x="3404" y="2166"/>
                      <a:pt x="3404" y="2166"/>
                    </a:cubicBezTo>
                    <a:cubicBezTo>
                      <a:pt x="3404" y="2166"/>
                      <a:pt x="3406" y="2166"/>
                      <a:pt x="3406" y="2166"/>
                    </a:cubicBezTo>
                    <a:cubicBezTo>
                      <a:pt x="3406" y="2166"/>
                      <a:pt x="3409" y="2166"/>
                      <a:pt x="3409" y="2166"/>
                    </a:cubicBezTo>
                    <a:cubicBezTo>
                      <a:pt x="3409" y="2166"/>
                      <a:pt x="3416" y="2166"/>
                      <a:pt x="3416" y="2166"/>
                    </a:cubicBezTo>
                    <a:cubicBezTo>
                      <a:pt x="3416" y="2166"/>
                      <a:pt x="3417" y="2166"/>
                      <a:pt x="3417" y="2166"/>
                    </a:cubicBezTo>
                    <a:cubicBezTo>
                      <a:pt x="3417" y="2166"/>
                      <a:pt x="3418" y="2166"/>
                      <a:pt x="3418" y="2166"/>
                    </a:cubicBezTo>
                    <a:cubicBezTo>
                      <a:pt x="3418" y="2166"/>
                      <a:pt x="3421" y="2166"/>
                      <a:pt x="3421" y="2166"/>
                    </a:cubicBezTo>
                    <a:cubicBezTo>
                      <a:pt x="3421" y="2166"/>
                      <a:pt x="3425" y="2165"/>
                      <a:pt x="3425" y="2165"/>
                    </a:cubicBezTo>
                    <a:cubicBezTo>
                      <a:pt x="3425" y="2165"/>
                      <a:pt x="3427" y="2166"/>
                      <a:pt x="3427" y="2166"/>
                    </a:cubicBezTo>
                    <a:cubicBezTo>
                      <a:pt x="3427" y="2166"/>
                      <a:pt x="3432" y="2166"/>
                      <a:pt x="3432" y="2166"/>
                    </a:cubicBezTo>
                    <a:cubicBezTo>
                      <a:pt x="3432" y="2166"/>
                      <a:pt x="3433" y="2166"/>
                      <a:pt x="3433" y="2166"/>
                    </a:cubicBezTo>
                    <a:cubicBezTo>
                      <a:pt x="3433" y="2166"/>
                      <a:pt x="3436" y="2166"/>
                      <a:pt x="3436" y="2166"/>
                    </a:cubicBezTo>
                    <a:cubicBezTo>
                      <a:pt x="3436" y="2166"/>
                      <a:pt x="3439" y="2165"/>
                      <a:pt x="3439" y="2165"/>
                    </a:cubicBezTo>
                    <a:cubicBezTo>
                      <a:pt x="3439" y="2165"/>
                      <a:pt x="3440" y="2166"/>
                      <a:pt x="3440" y="2166"/>
                    </a:cubicBezTo>
                    <a:cubicBezTo>
                      <a:pt x="3440" y="2166"/>
                      <a:pt x="3445" y="2165"/>
                      <a:pt x="3445" y="2165"/>
                    </a:cubicBezTo>
                    <a:cubicBezTo>
                      <a:pt x="3445" y="2165"/>
                      <a:pt x="3445" y="2165"/>
                      <a:pt x="3445" y="2165"/>
                    </a:cubicBezTo>
                    <a:cubicBezTo>
                      <a:pt x="3445" y="2165"/>
                      <a:pt x="3451" y="2163"/>
                      <a:pt x="3451" y="2163"/>
                    </a:cubicBezTo>
                    <a:cubicBezTo>
                      <a:pt x="3451" y="2163"/>
                      <a:pt x="3452" y="2163"/>
                      <a:pt x="3452" y="2163"/>
                    </a:cubicBezTo>
                    <a:cubicBezTo>
                      <a:pt x="3452" y="2163"/>
                      <a:pt x="3455" y="2165"/>
                      <a:pt x="3455" y="2165"/>
                    </a:cubicBezTo>
                    <a:cubicBezTo>
                      <a:pt x="3455" y="2165"/>
                      <a:pt x="3457" y="2165"/>
                      <a:pt x="3457" y="2165"/>
                    </a:cubicBezTo>
                    <a:cubicBezTo>
                      <a:pt x="3457" y="2165"/>
                      <a:pt x="3462" y="2163"/>
                      <a:pt x="3462" y="2163"/>
                    </a:cubicBezTo>
                    <a:cubicBezTo>
                      <a:pt x="3462" y="2163"/>
                      <a:pt x="3464" y="2157"/>
                      <a:pt x="3464" y="2157"/>
                    </a:cubicBezTo>
                    <a:cubicBezTo>
                      <a:pt x="3464" y="2157"/>
                      <a:pt x="3468" y="2163"/>
                      <a:pt x="3468" y="2163"/>
                    </a:cubicBezTo>
                    <a:cubicBezTo>
                      <a:pt x="3468" y="2163"/>
                      <a:pt x="3468" y="2163"/>
                      <a:pt x="3468" y="2163"/>
                    </a:cubicBezTo>
                    <a:cubicBezTo>
                      <a:pt x="3468" y="2163"/>
                      <a:pt x="3470" y="2165"/>
                      <a:pt x="3470" y="2165"/>
                    </a:cubicBezTo>
                    <a:cubicBezTo>
                      <a:pt x="3470" y="2165"/>
                      <a:pt x="3473" y="2164"/>
                      <a:pt x="3473" y="2164"/>
                    </a:cubicBezTo>
                    <a:cubicBezTo>
                      <a:pt x="3473" y="2164"/>
                      <a:pt x="3478" y="2157"/>
                      <a:pt x="3478" y="2157"/>
                    </a:cubicBezTo>
                    <a:cubicBezTo>
                      <a:pt x="3478" y="2157"/>
                      <a:pt x="3479" y="2160"/>
                      <a:pt x="3479" y="2160"/>
                    </a:cubicBezTo>
                    <a:cubicBezTo>
                      <a:pt x="3479" y="2160"/>
                      <a:pt x="3484" y="2165"/>
                      <a:pt x="3484" y="2165"/>
                    </a:cubicBezTo>
                    <a:cubicBezTo>
                      <a:pt x="3484" y="2165"/>
                      <a:pt x="3487" y="2165"/>
                      <a:pt x="3487" y="2165"/>
                    </a:cubicBezTo>
                    <a:cubicBezTo>
                      <a:pt x="3487" y="2165"/>
                      <a:pt x="3490" y="2163"/>
                      <a:pt x="3490" y="2163"/>
                    </a:cubicBezTo>
                    <a:cubicBezTo>
                      <a:pt x="3490" y="2163"/>
                      <a:pt x="3490" y="2163"/>
                      <a:pt x="3490" y="2163"/>
                    </a:cubicBezTo>
                    <a:cubicBezTo>
                      <a:pt x="3490" y="2163"/>
                      <a:pt x="3496" y="2165"/>
                      <a:pt x="3496" y="2165"/>
                    </a:cubicBezTo>
                    <a:cubicBezTo>
                      <a:pt x="3496" y="2165"/>
                      <a:pt x="3497" y="2165"/>
                      <a:pt x="3497" y="2165"/>
                    </a:cubicBezTo>
                    <a:cubicBezTo>
                      <a:pt x="3497" y="2165"/>
                      <a:pt x="3502" y="2165"/>
                      <a:pt x="3502" y="2165"/>
                    </a:cubicBezTo>
                    <a:cubicBezTo>
                      <a:pt x="3502" y="2165"/>
                      <a:pt x="3502" y="2166"/>
                      <a:pt x="3502" y="2166"/>
                    </a:cubicBezTo>
                    <a:cubicBezTo>
                      <a:pt x="3502" y="2166"/>
                      <a:pt x="3506" y="2165"/>
                      <a:pt x="3506" y="2165"/>
                    </a:cubicBezTo>
                    <a:cubicBezTo>
                      <a:pt x="3506" y="2165"/>
                      <a:pt x="3508" y="2166"/>
                      <a:pt x="3508" y="2166"/>
                    </a:cubicBezTo>
                    <a:cubicBezTo>
                      <a:pt x="3508" y="2166"/>
                      <a:pt x="3513" y="2165"/>
                      <a:pt x="3513" y="2165"/>
                    </a:cubicBezTo>
                    <a:cubicBezTo>
                      <a:pt x="3513" y="2165"/>
                      <a:pt x="3517" y="2165"/>
                      <a:pt x="3517" y="2165"/>
                    </a:cubicBezTo>
                    <a:cubicBezTo>
                      <a:pt x="3517" y="2165"/>
                      <a:pt x="3518" y="2166"/>
                      <a:pt x="3518" y="2166"/>
                    </a:cubicBezTo>
                    <a:cubicBezTo>
                      <a:pt x="3518" y="2166"/>
                      <a:pt x="3519" y="2165"/>
                      <a:pt x="3519" y="2165"/>
                    </a:cubicBezTo>
                    <a:cubicBezTo>
                      <a:pt x="3519" y="2165"/>
                      <a:pt x="3524" y="2166"/>
                      <a:pt x="3524" y="2166"/>
                    </a:cubicBezTo>
                    <a:cubicBezTo>
                      <a:pt x="3524" y="2166"/>
                      <a:pt x="3525" y="2165"/>
                      <a:pt x="3525" y="2165"/>
                    </a:cubicBezTo>
                    <a:cubicBezTo>
                      <a:pt x="3525" y="2165"/>
                      <a:pt x="3526" y="2165"/>
                      <a:pt x="3526" y="2165"/>
                    </a:cubicBezTo>
                    <a:cubicBezTo>
                      <a:pt x="3526" y="2165"/>
                      <a:pt x="3532" y="2165"/>
                      <a:pt x="3532" y="2165"/>
                    </a:cubicBezTo>
                    <a:cubicBezTo>
                      <a:pt x="3532" y="2165"/>
                      <a:pt x="3534" y="2166"/>
                      <a:pt x="3534" y="2166"/>
                    </a:cubicBezTo>
                    <a:cubicBezTo>
                      <a:pt x="3534" y="2166"/>
                      <a:pt x="3537" y="2165"/>
                      <a:pt x="3537" y="2165"/>
                    </a:cubicBezTo>
                    <a:cubicBezTo>
                      <a:pt x="3537" y="2165"/>
                      <a:pt x="3541" y="2165"/>
                      <a:pt x="3541" y="2165"/>
                    </a:cubicBezTo>
                    <a:cubicBezTo>
                      <a:pt x="3541" y="2165"/>
                      <a:pt x="3545" y="2165"/>
                      <a:pt x="3545" y="2165"/>
                    </a:cubicBezTo>
                    <a:cubicBezTo>
                      <a:pt x="3545" y="2165"/>
                      <a:pt x="3547" y="2165"/>
                      <a:pt x="3547" y="2165"/>
                    </a:cubicBezTo>
                    <a:cubicBezTo>
                      <a:pt x="3547" y="2165"/>
                      <a:pt x="3548" y="2165"/>
                      <a:pt x="3548" y="2165"/>
                    </a:cubicBezTo>
                    <a:cubicBezTo>
                      <a:pt x="3548" y="2165"/>
                      <a:pt x="3550" y="2165"/>
                      <a:pt x="3550" y="2165"/>
                    </a:cubicBezTo>
                    <a:cubicBezTo>
                      <a:pt x="3550" y="2165"/>
                      <a:pt x="3554" y="2165"/>
                      <a:pt x="3554" y="2165"/>
                    </a:cubicBezTo>
                    <a:cubicBezTo>
                      <a:pt x="3554" y="2165"/>
                      <a:pt x="3558" y="2165"/>
                      <a:pt x="3558" y="2165"/>
                    </a:cubicBezTo>
                    <a:cubicBezTo>
                      <a:pt x="3558" y="2165"/>
                      <a:pt x="3560" y="2165"/>
                      <a:pt x="3560" y="2165"/>
                    </a:cubicBezTo>
                    <a:cubicBezTo>
                      <a:pt x="3560" y="2165"/>
                      <a:pt x="3563" y="2165"/>
                      <a:pt x="3563" y="2165"/>
                    </a:cubicBezTo>
                    <a:cubicBezTo>
                      <a:pt x="3563" y="2165"/>
                      <a:pt x="3568" y="2165"/>
                      <a:pt x="3568" y="2165"/>
                    </a:cubicBezTo>
                    <a:cubicBezTo>
                      <a:pt x="3568" y="2165"/>
                      <a:pt x="3569" y="2165"/>
                      <a:pt x="3569" y="2165"/>
                    </a:cubicBezTo>
                    <a:cubicBezTo>
                      <a:pt x="3569" y="2165"/>
                      <a:pt x="3570" y="2165"/>
                      <a:pt x="3570" y="2165"/>
                    </a:cubicBezTo>
                    <a:cubicBezTo>
                      <a:pt x="3570" y="2165"/>
                      <a:pt x="3572" y="2165"/>
                      <a:pt x="3572" y="2165"/>
                    </a:cubicBezTo>
                    <a:cubicBezTo>
                      <a:pt x="3572" y="2165"/>
                      <a:pt x="3575" y="2165"/>
                      <a:pt x="3575" y="2165"/>
                    </a:cubicBezTo>
                    <a:cubicBezTo>
                      <a:pt x="3575" y="2165"/>
                      <a:pt x="3576" y="2165"/>
                      <a:pt x="3576" y="2165"/>
                    </a:cubicBezTo>
                    <a:cubicBezTo>
                      <a:pt x="3576" y="2165"/>
                      <a:pt x="3584" y="2165"/>
                      <a:pt x="3584" y="2165"/>
                    </a:cubicBezTo>
                    <a:cubicBezTo>
                      <a:pt x="3584" y="2165"/>
                      <a:pt x="3586" y="2164"/>
                      <a:pt x="3586" y="2164"/>
                    </a:cubicBezTo>
                    <a:cubicBezTo>
                      <a:pt x="3586" y="2164"/>
                      <a:pt x="3587" y="2164"/>
                      <a:pt x="3587" y="2164"/>
                    </a:cubicBezTo>
                    <a:cubicBezTo>
                      <a:pt x="3587" y="2164"/>
                      <a:pt x="3591" y="2165"/>
                      <a:pt x="3591" y="2165"/>
                    </a:cubicBezTo>
                    <a:cubicBezTo>
                      <a:pt x="3591" y="2165"/>
                      <a:pt x="3593" y="2165"/>
                      <a:pt x="3593" y="2165"/>
                    </a:cubicBezTo>
                    <a:cubicBezTo>
                      <a:pt x="3593" y="2165"/>
                      <a:pt x="3597" y="2164"/>
                      <a:pt x="3597" y="2164"/>
                    </a:cubicBezTo>
                    <a:cubicBezTo>
                      <a:pt x="3597" y="2164"/>
                      <a:pt x="3599" y="2164"/>
                      <a:pt x="3599" y="2164"/>
                    </a:cubicBezTo>
                    <a:cubicBezTo>
                      <a:pt x="3599" y="2164"/>
                      <a:pt x="3602" y="2164"/>
                      <a:pt x="3602" y="2164"/>
                    </a:cubicBezTo>
                    <a:cubicBezTo>
                      <a:pt x="3602" y="2164"/>
                      <a:pt x="3605" y="2164"/>
                      <a:pt x="3605" y="2164"/>
                    </a:cubicBezTo>
                    <a:cubicBezTo>
                      <a:pt x="3605" y="2164"/>
                      <a:pt x="3609" y="2164"/>
                      <a:pt x="3609" y="2164"/>
                    </a:cubicBezTo>
                    <a:cubicBezTo>
                      <a:pt x="3609" y="2164"/>
                      <a:pt x="3611" y="2164"/>
                      <a:pt x="3611" y="2164"/>
                    </a:cubicBezTo>
                    <a:cubicBezTo>
                      <a:pt x="3611" y="2164"/>
                      <a:pt x="3615" y="2163"/>
                      <a:pt x="3615" y="2163"/>
                    </a:cubicBezTo>
                    <a:cubicBezTo>
                      <a:pt x="3615" y="2163"/>
                      <a:pt x="3615" y="2163"/>
                      <a:pt x="3615" y="2163"/>
                    </a:cubicBezTo>
                    <a:cubicBezTo>
                      <a:pt x="3615" y="2163"/>
                      <a:pt x="3620" y="2162"/>
                      <a:pt x="3620" y="2162"/>
                    </a:cubicBezTo>
                    <a:cubicBezTo>
                      <a:pt x="3620" y="2162"/>
                      <a:pt x="3622" y="2162"/>
                      <a:pt x="3622" y="2162"/>
                    </a:cubicBezTo>
                    <a:cubicBezTo>
                      <a:pt x="3622" y="2162"/>
                      <a:pt x="3626" y="2162"/>
                      <a:pt x="3626" y="2162"/>
                    </a:cubicBezTo>
                    <a:cubicBezTo>
                      <a:pt x="3626" y="2162"/>
                      <a:pt x="3626" y="2162"/>
                      <a:pt x="3626" y="2162"/>
                    </a:cubicBezTo>
                    <a:cubicBezTo>
                      <a:pt x="3626" y="2162"/>
                      <a:pt x="3630" y="2160"/>
                      <a:pt x="3630" y="2160"/>
                    </a:cubicBezTo>
                    <a:cubicBezTo>
                      <a:pt x="3630" y="2160"/>
                      <a:pt x="3632" y="2161"/>
                      <a:pt x="3632" y="2161"/>
                    </a:cubicBezTo>
                    <a:cubicBezTo>
                      <a:pt x="3632" y="2161"/>
                      <a:pt x="3636" y="2161"/>
                      <a:pt x="3636" y="2161"/>
                    </a:cubicBezTo>
                    <a:cubicBezTo>
                      <a:pt x="3636" y="2161"/>
                      <a:pt x="3638" y="2161"/>
                      <a:pt x="3638" y="2161"/>
                    </a:cubicBezTo>
                    <a:cubicBezTo>
                      <a:pt x="3638" y="2161"/>
                      <a:pt x="3641" y="2161"/>
                      <a:pt x="3641" y="2161"/>
                    </a:cubicBezTo>
                    <a:cubicBezTo>
                      <a:pt x="3641" y="2161"/>
                      <a:pt x="3644" y="2161"/>
                      <a:pt x="3644" y="2161"/>
                    </a:cubicBezTo>
                    <a:cubicBezTo>
                      <a:pt x="3644" y="2161"/>
                      <a:pt x="3648" y="2159"/>
                      <a:pt x="3648" y="2159"/>
                    </a:cubicBezTo>
                    <a:cubicBezTo>
                      <a:pt x="3648" y="2159"/>
                      <a:pt x="3649" y="2159"/>
                      <a:pt x="3649" y="2159"/>
                    </a:cubicBezTo>
                    <a:cubicBezTo>
                      <a:pt x="3649" y="2159"/>
                      <a:pt x="3654" y="2160"/>
                      <a:pt x="3654" y="2160"/>
                    </a:cubicBezTo>
                    <a:cubicBezTo>
                      <a:pt x="3654" y="2160"/>
                      <a:pt x="3656" y="2161"/>
                      <a:pt x="3656" y="2161"/>
                    </a:cubicBezTo>
                    <a:cubicBezTo>
                      <a:pt x="3656" y="2161"/>
                      <a:pt x="3660" y="2160"/>
                      <a:pt x="3660" y="2160"/>
                    </a:cubicBezTo>
                    <a:cubicBezTo>
                      <a:pt x="3660" y="2160"/>
                      <a:pt x="3661" y="2160"/>
                      <a:pt x="3661" y="2160"/>
                    </a:cubicBezTo>
                    <a:cubicBezTo>
                      <a:pt x="3661" y="2160"/>
                      <a:pt x="3665" y="2161"/>
                      <a:pt x="3665" y="2161"/>
                    </a:cubicBezTo>
                    <a:cubicBezTo>
                      <a:pt x="3665" y="2161"/>
                      <a:pt x="3666" y="2160"/>
                      <a:pt x="3666" y="2160"/>
                    </a:cubicBezTo>
                    <a:cubicBezTo>
                      <a:pt x="3666" y="2160"/>
                      <a:pt x="3671" y="2162"/>
                      <a:pt x="3671" y="2162"/>
                    </a:cubicBezTo>
                    <a:cubicBezTo>
                      <a:pt x="3671" y="2162"/>
                      <a:pt x="3672" y="2162"/>
                      <a:pt x="3672" y="2162"/>
                    </a:cubicBezTo>
                    <a:cubicBezTo>
                      <a:pt x="3672" y="2162"/>
                      <a:pt x="3676" y="2161"/>
                      <a:pt x="3676" y="2161"/>
                    </a:cubicBezTo>
                    <a:cubicBezTo>
                      <a:pt x="3676" y="2161"/>
                      <a:pt x="3678" y="2161"/>
                      <a:pt x="3678" y="2161"/>
                    </a:cubicBezTo>
                    <a:cubicBezTo>
                      <a:pt x="3678" y="2161"/>
                      <a:pt x="3683" y="2161"/>
                      <a:pt x="3683" y="2161"/>
                    </a:cubicBezTo>
                    <a:cubicBezTo>
                      <a:pt x="3683" y="2161"/>
                      <a:pt x="3683" y="2161"/>
                      <a:pt x="3683" y="2161"/>
                    </a:cubicBezTo>
                    <a:cubicBezTo>
                      <a:pt x="3683" y="2161"/>
                      <a:pt x="3686" y="2162"/>
                      <a:pt x="3686" y="2162"/>
                    </a:cubicBezTo>
                    <a:cubicBezTo>
                      <a:pt x="3686" y="2162"/>
                      <a:pt x="3691" y="2162"/>
                      <a:pt x="3691" y="2162"/>
                    </a:cubicBezTo>
                    <a:cubicBezTo>
                      <a:pt x="3691" y="2162"/>
                      <a:pt x="3693" y="2162"/>
                      <a:pt x="3693" y="2162"/>
                    </a:cubicBezTo>
                    <a:cubicBezTo>
                      <a:pt x="3693" y="2162"/>
                      <a:pt x="3696" y="2162"/>
                      <a:pt x="3696" y="2162"/>
                    </a:cubicBezTo>
                    <a:cubicBezTo>
                      <a:pt x="3696" y="2162"/>
                      <a:pt x="3698" y="2162"/>
                      <a:pt x="3698" y="2162"/>
                    </a:cubicBezTo>
                    <a:cubicBezTo>
                      <a:pt x="3698" y="2162"/>
                      <a:pt x="3701" y="2162"/>
                      <a:pt x="3701" y="2162"/>
                    </a:cubicBezTo>
                    <a:cubicBezTo>
                      <a:pt x="3701" y="2162"/>
                      <a:pt x="3704" y="2161"/>
                      <a:pt x="3704" y="2161"/>
                    </a:cubicBezTo>
                    <a:cubicBezTo>
                      <a:pt x="3704" y="2161"/>
                      <a:pt x="3706" y="2162"/>
                      <a:pt x="3706" y="2162"/>
                    </a:cubicBezTo>
                    <a:cubicBezTo>
                      <a:pt x="3706" y="2162"/>
                      <a:pt x="3708" y="2161"/>
                      <a:pt x="3708" y="2161"/>
                    </a:cubicBezTo>
                    <a:cubicBezTo>
                      <a:pt x="3708" y="2161"/>
                      <a:pt x="3713" y="2161"/>
                      <a:pt x="3713" y="2161"/>
                    </a:cubicBezTo>
                    <a:cubicBezTo>
                      <a:pt x="3713" y="2161"/>
                      <a:pt x="3716" y="2162"/>
                      <a:pt x="3716" y="2162"/>
                    </a:cubicBezTo>
                    <a:cubicBezTo>
                      <a:pt x="3716" y="2162"/>
                      <a:pt x="3717" y="2161"/>
                      <a:pt x="3717" y="2161"/>
                    </a:cubicBezTo>
                    <a:cubicBezTo>
                      <a:pt x="3717" y="2161"/>
                      <a:pt x="3720" y="2161"/>
                      <a:pt x="3720" y="2161"/>
                    </a:cubicBezTo>
                    <a:cubicBezTo>
                      <a:pt x="3720" y="2161"/>
                      <a:pt x="3722" y="2161"/>
                      <a:pt x="3722" y="2161"/>
                    </a:cubicBezTo>
                    <a:cubicBezTo>
                      <a:pt x="3722" y="2161"/>
                      <a:pt x="3728" y="2161"/>
                      <a:pt x="3728" y="2161"/>
                    </a:cubicBezTo>
                    <a:cubicBezTo>
                      <a:pt x="3728" y="2161"/>
                      <a:pt x="3729" y="2161"/>
                      <a:pt x="3729" y="2161"/>
                    </a:cubicBezTo>
                    <a:cubicBezTo>
                      <a:pt x="3729" y="2161"/>
                      <a:pt x="3733" y="2160"/>
                      <a:pt x="3733" y="2160"/>
                    </a:cubicBezTo>
                    <a:cubicBezTo>
                      <a:pt x="3733" y="2160"/>
                      <a:pt x="3734" y="2161"/>
                      <a:pt x="3734" y="2161"/>
                    </a:cubicBezTo>
                    <a:cubicBezTo>
                      <a:pt x="3734" y="2161"/>
                      <a:pt x="3736" y="2160"/>
                      <a:pt x="3736" y="2160"/>
                    </a:cubicBezTo>
                    <a:cubicBezTo>
                      <a:pt x="3736" y="2160"/>
                      <a:pt x="3740" y="2160"/>
                      <a:pt x="3740" y="2160"/>
                    </a:cubicBezTo>
                    <a:cubicBezTo>
                      <a:pt x="3740" y="2160"/>
                      <a:pt x="3745" y="2160"/>
                      <a:pt x="3745" y="2160"/>
                    </a:cubicBezTo>
                    <a:cubicBezTo>
                      <a:pt x="3745" y="2160"/>
                      <a:pt x="3745" y="2160"/>
                      <a:pt x="3745" y="2160"/>
                    </a:cubicBezTo>
                    <a:cubicBezTo>
                      <a:pt x="3745" y="2160"/>
                      <a:pt x="3748" y="2159"/>
                      <a:pt x="3748" y="2159"/>
                    </a:cubicBezTo>
                    <a:cubicBezTo>
                      <a:pt x="3748" y="2159"/>
                      <a:pt x="3751" y="2159"/>
                      <a:pt x="3751" y="2159"/>
                    </a:cubicBezTo>
                    <a:cubicBezTo>
                      <a:pt x="3751" y="2159"/>
                      <a:pt x="3756" y="2159"/>
                      <a:pt x="3756" y="2159"/>
                    </a:cubicBezTo>
                    <a:cubicBezTo>
                      <a:pt x="3756" y="2159"/>
                      <a:pt x="3757" y="2159"/>
                      <a:pt x="3757" y="2159"/>
                    </a:cubicBezTo>
                    <a:cubicBezTo>
                      <a:pt x="3757" y="2159"/>
                      <a:pt x="3762" y="2158"/>
                      <a:pt x="3762" y="2158"/>
                    </a:cubicBezTo>
                    <a:cubicBezTo>
                      <a:pt x="3762" y="2158"/>
                      <a:pt x="3763" y="2158"/>
                      <a:pt x="3763" y="2158"/>
                    </a:cubicBezTo>
                    <a:cubicBezTo>
                      <a:pt x="3763" y="2158"/>
                      <a:pt x="3767" y="2158"/>
                      <a:pt x="3767" y="2158"/>
                    </a:cubicBezTo>
                    <a:cubicBezTo>
                      <a:pt x="3767" y="2158"/>
                      <a:pt x="3768" y="2158"/>
                      <a:pt x="3768" y="2158"/>
                    </a:cubicBezTo>
                    <a:cubicBezTo>
                      <a:pt x="3768" y="2158"/>
                      <a:pt x="3772" y="2157"/>
                      <a:pt x="3772" y="2157"/>
                    </a:cubicBezTo>
                    <a:cubicBezTo>
                      <a:pt x="3772" y="2157"/>
                      <a:pt x="3773" y="2157"/>
                      <a:pt x="3773" y="2157"/>
                    </a:cubicBezTo>
                    <a:cubicBezTo>
                      <a:pt x="3773" y="2157"/>
                      <a:pt x="3779" y="2156"/>
                      <a:pt x="3779" y="2156"/>
                    </a:cubicBezTo>
                    <a:cubicBezTo>
                      <a:pt x="3779" y="2156"/>
                      <a:pt x="3779" y="2156"/>
                      <a:pt x="3779" y="2156"/>
                    </a:cubicBezTo>
                    <a:cubicBezTo>
                      <a:pt x="3779" y="2156"/>
                      <a:pt x="3784" y="2155"/>
                      <a:pt x="3784" y="2155"/>
                    </a:cubicBezTo>
                    <a:cubicBezTo>
                      <a:pt x="3784" y="2155"/>
                      <a:pt x="3785" y="2155"/>
                      <a:pt x="3785" y="2155"/>
                    </a:cubicBezTo>
                    <a:cubicBezTo>
                      <a:pt x="3785" y="2155"/>
                      <a:pt x="3790" y="2154"/>
                      <a:pt x="3790" y="2154"/>
                    </a:cubicBezTo>
                    <a:cubicBezTo>
                      <a:pt x="3790" y="2154"/>
                      <a:pt x="3790" y="2154"/>
                      <a:pt x="3790" y="2154"/>
                    </a:cubicBezTo>
                    <a:cubicBezTo>
                      <a:pt x="3790" y="2154"/>
                      <a:pt x="3796" y="2152"/>
                      <a:pt x="3796" y="2152"/>
                    </a:cubicBezTo>
                    <a:cubicBezTo>
                      <a:pt x="3796" y="2152"/>
                      <a:pt x="3796" y="2151"/>
                      <a:pt x="3796" y="2151"/>
                    </a:cubicBezTo>
                    <a:cubicBezTo>
                      <a:pt x="3796" y="2151"/>
                      <a:pt x="3801" y="2149"/>
                      <a:pt x="3801" y="2149"/>
                    </a:cubicBezTo>
                    <a:cubicBezTo>
                      <a:pt x="3801" y="2149"/>
                      <a:pt x="3801" y="2149"/>
                      <a:pt x="3801" y="2149"/>
                    </a:cubicBezTo>
                    <a:cubicBezTo>
                      <a:pt x="3801" y="2149"/>
                      <a:pt x="3807" y="2144"/>
                      <a:pt x="3807" y="2144"/>
                    </a:cubicBezTo>
                    <a:cubicBezTo>
                      <a:pt x="3807" y="2144"/>
                      <a:pt x="3807" y="2144"/>
                      <a:pt x="3807" y="2144"/>
                    </a:cubicBezTo>
                    <a:cubicBezTo>
                      <a:pt x="3807" y="2144"/>
                      <a:pt x="3813" y="2137"/>
                      <a:pt x="3813" y="2137"/>
                    </a:cubicBezTo>
                    <a:cubicBezTo>
                      <a:pt x="3813" y="2137"/>
                      <a:pt x="3813" y="2137"/>
                      <a:pt x="3813" y="2137"/>
                    </a:cubicBezTo>
                    <a:cubicBezTo>
                      <a:pt x="3813" y="2137"/>
                      <a:pt x="3818" y="2125"/>
                      <a:pt x="3818" y="2125"/>
                    </a:cubicBezTo>
                    <a:cubicBezTo>
                      <a:pt x="3818" y="2125"/>
                      <a:pt x="3819" y="2124"/>
                      <a:pt x="3819" y="2124"/>
                    </a:cubicBezTo>
                    <a:cubicBezTo>
                      <a:pt x="3819" y="2124"/>
                      <a:pt x="3824" y="2109"/>
                      <a:pt x="3824" y="2109"/>
                    </a:cubicBezTo>
                    <a:cubicBezTo>
                      <a:pt x="3824" y="2109"/>
                      <a:pt x="3824" y="2109"/>
                      <a:pt x="3824" y="2109"/>
                    </a:cubicBezTo>
                    <a:cubicBezTo>
                      <a:pt x="3824" y="2109"/>
                      <a:pt x="3830" y="2096"/>
                      <a:pt x="3830" y="2096"/>
                    </a:cubicBezTo>
                    <a:cubicBezTo>
                      <a:pt x="3830" y="2096"/>
                      <a:pt x="3830" y="2095"/>
                      <a:pt x="3830" y="2095"/>
                    </a:cubicBezTo>
                    <a:cubicBezTo>
                      <a:pt x="3830" y="2095"/>
                      <a:pt x="3835" y="2091"/>
                      <a:pt x="3835" y="2091"/>
                    </a:cubicBezTo>
                    <a:cubicBezTo>
                      <a:pt x="3835" y="2091"/>
                      <a:pt x="3835" y="2091"/>
                      <a:pt x="3835" y="2091"/>
                    </a:cubicBezTo>
                    <a:cubicBezTo>
                      <a:pt x="3835" y="2091"/>
                      <a:pt x="3841" y="2098"/>
                      <a:pt x="3841" y="2098"/>
                    </a:cubicBezTo>
                    <a:cubicBezTo>
                      <a:pt x="3841" y="2098"/>
                      <a:pt x="3841" y="2098"/>
                      <a:pt x="3841" y="2098"/>
                    </a:cubicBezTo>
                    <a:cubicBezTo>
                      <a:pt x="3841" y="2098"/>
                      <a:pt x="3847" y="2113"/>
                      <a:pt x="3847" y="2113"/>
                    </a:cubicBezTo>
                    <a:cubicBezTo>
                      <a:pt x="3847" y="2113"/>
                      <a:pt x="3847" y="2113"/>
                      <a:pt x="3847" y="2113"/>
                    </a:cubicBezTo>
                    <a:cubicBezTo>
                      <a:pt x="3847" y="2113"/>
                      <a:pt x="3852" y="2125"/>
                      <a:pt x="3852" y="2125"/>
                    </a:cubicBezTo>
                    <a:cubicBezTo>
                      <a:pt x="3852" y="2125"/>
                      <a:pt x="3852" y="2125"/>
                      <a:pt x="3852" y="2125"/>
                    </a:cubicBezTo>
                    <a:cubicBezTo>
                      <a:pt x="3852" y="2125"/>
                      <a:pt x="3858" y="2130"/>
                      <a:pt x="3858" y="2130"/>
                    </a:cubicBezTo>
                    <a:cubicBezTo>
                      <a:pt x="3858" y="2130"/>
                      <a:pt x="3859" y="2130"/>
                      <a:pt x="3859" y="2130"/>
                    </a:cubicBezTo>
                    <a:cubicBezTo>
                      <a:pt x="3859" y="2130"/>
                      <a:pt x="3863" y="2129"/>
                      <a:pt x="3863" y="2129"/>
                    </a:cubicBezTo>
                    <a:cubicBezTo>
                      <a:pt x="3863" y="2129"/>
                      <a:pt x="3864" y="2128"/>
                      <a:pt x="3864" y="2128"/>
                    </a:cubicBezTo>
                    <a:cubicBezTo>
                      <a:pt x="3864" y="2128"/>
                      <a:pt x="3869" y="2122"/>
                      <a:pt x="3869" y="2122"/>
                    </a:cubicBezTo>
                    <a:cubicBezTo>
                      <a:pt x="3869" y="2122"/>
                      <a:pt x="3869" y="2121"/>
                      <a:pt x="3869" y="2121"/>
                    </a:cubicBezTo>
                    <a:cubicBezTo>
                      <a:pt x="3869" y="2121"/>
                      <a:pt x="3875" y="2108"/>
                      <a:pt x="3875" y="2108"/>
                    </a:cubicBezTo>
                    <a:cubicBezTo>
                      <a:pt x="3875" y="2108"/>
                      <a:pt x="3875" y="2107"/>
                      <a:pt x="3875" y="2107"/>
                    </a:cubicBezTo>
                    <a:cubicBezTo>
                      <a:pt x="3875" y="2107"/>
                      <a:pt x="3880" y="2093"/>
                      <a:pt x="3880" y="2093"/>
                    </a:cubicBezTo>
                    <a:cubicBezTo>
                      <a:pt x="3880" y="2093"/>
                      <a:pt x="3881" y="2093"/>
                      <a:pt x="3881" y="2093"/>
                    </a:cubicBezTo>
                    <a:cubicBezTo>
                      <a:pt x="3881" y="2093"/>
                      <a:pt x="3886" y="2088"/>
                      <a:pt x="3886" y="2088"/>
                    </a:cubicBezTo>
                    <a:cubicBezTo>
                      <a:pt x="3886" y="2088"/>
                      <a:pt x="3886" y="2088"/>
                      <a:pt x="3886" y="2088"/>
                    </a:cubicBezTo>
                    <a:cubicBezTo>
                      <a:pt x="3886" y="2088"/>
                      <a:pt x="3892" y="2096"/>
                      <a:pt x="3892" y="2096"/>
                    </a:cubicBezTo>
                    <a:cubicBezTo>
                      <a:pt x="3892" y="2096"/>
                      <a:pt x="3892" y="2097"/>
                      <a:pt x="3892" y="2097"/>
                    </a:cubicBezTo>
                    <a:cubicBezTo>
                      <a:pt x="3892" y="2097"/>
                      <a:pt x="3897" y="2111"/>
                      <a:pt x="3897" y="2111"/>
                    </a:cubicBezTo>
                    <a:cubicBezTo>
                      <a:pt x="3897" y="2111"/>
                      <a:pt x="3898" y="2112"/>
                      <a:pt x="3898" y="2112"/>
                    </a:cubicBezTo>
                    <a:cubicBezTo>
                      <a:pt x="3898" y="2112"/>
                      <a:pt x="3903" y="2127"/>
                      <a:pt x="3903" y="2127"/>
                    </a:cubicBezTo>
                    <a:cubicBezTo>
                      <a:pt x="3903" y="2127"/>
                      <a:pt x="3903" y="2127"/>
                      <a:pt x="3903" y="2127"/>
                    </a:cubicBezTo>
                    <a:cubicBezTo>
                      <a:pt x="3903" y="2127"/>
                      <a:pt x="3909" y="2137"/>
                      <a:pt x="3909" y="2137"/>
                    </a:cubicBezTo>
                    <a:cubicBezTo>
                      <a:pt x="3909" y="2137"/>
                      <a:pt x="3909" y="2137"/>
                      <a:pt x="3909" y="2137"/>
                    </a:cubicBezTo>
                    <a:cubicBezTo>
                      <a:pt x="3909" y="2137"/>
                      <a:pt x="3914" y="2142"/>
                      <a:pt x="3914" y="2142"/>
                    </a:cubicBezTo>
                    <a:cubicBezTo>
                      <a:pt x="3914" y="2142"/>
                      <a:pt x="3915" y="2142"/>
                      <a:pt x="3915" y="2142"/>
                    </a:cubicBezTo>
                    <a:cubicBezTo>
                      <a:pt x="3915" y="2142"/>
                      <a:pt x="3920" y="2145"/>
                      <a:pt x="3920" y="2145"/>
                    </a:cubicBezTo>
                    <a:cubicBezTo>
                      <a:pt x="3920" y="2145"/>
                      <a:pt x="3920" y="2145"/>
                      <a:pt x="3920" y="2145"/>
                    </a:cubicBezTo>
                    <a:cubicBezTo>
                      <a:pt x="3920" y="2145"/>
                      <a:pt x="3926" y="2147"/>
                      <a:pt x="3926" y="2147"/>
                    </a:cubicBezTo>
                    <a:cubicBezTo>
                      <a:pt x="3926" y="2147"/>
                      <a:pt x="3926" y="2147"/>
                      <a:pt x="3926" y="2147"/>
                    </a:cubicBezTo>
                    <a:cubicBezTo>
                      <a:pt x="3926" y="2147"/>
                      <a:pt x="3931" y="2148"/>
                      <a:pt x="3931" y="2148"/>
                    </a:cubicBezTo>
                    <a:cubicBezTo>
                      <a:pt x="3931" y="2148"/>
                      <a:pt x="3932" y="2148"/>
                      <a:pt x="3932" y="2148"/>
                    </a:cubicBezTo>
                    <a:cubicBezTo>
                      <a:pt x="3932" y="2148"/>
                      <a:pt x="3935" y="2149"/>
                      <a:pt x="3935" y="2149"/>
                    </a:cubicBezTo>
                    <a:cubicBezTo>
                      <a:pt x="3935" y="2149"/>
                      <a:pt x="3937" y="2149"/>
                      <a:pt x="3937" y="2149"/>
                    </a:cubicBezTo>
                    <a:cubicBezTo>
                      <a:pt x="3937" y="2149"/>
                      <a:pt x="3942" y="2149"/>
                      <a:pt x="3942" y="2149"/>
                    </a:cubicBezTo>
                    <a:cubicBezTo>
                      <a:pt x="3942" y="2149"/>
                      <a:pt x="3944" y="2149"/>
                      <a:pt x="3944" y="2149"/>
                    </a:cubicBezTo>
                    <a:cubicBezTo>
                      <a:pt x="3944" y="2149"/>
                      <a:pt x="3945" y="2149"/>
                      <a:pt x="3945" y="2149"/>
                    </a:cubicBezTo>
                    <a:cubicBezTo>
                      <a:pt x="3945" y="2149"/>
                      <a:pt x="3950" y="2149"/>
                      <a:pt x="3950" y="2149"/>
                    </a:cubicBezTo>
                    <a:cubicBezTo>
                      <a:pt x="3950" y="2149"/>
                      <a:pt x="3954" y="2148"/>
                      <a:pt x="3954" y="2148"/>
                    </a:cubicBezTo>
                    <a:cubicBezTo>
                      <a:pt x="3954" y="2148"/>
                      <a:pt x="3955" y="2148"/>
                      <a:pt x="3955" y="2148"/>
                    </a:cubicBezTo>
                    <a:cubicBezTo>
                      <a:pt x="3955" y="2148"/>
                      <a:pt x="3958" y="2148"/>
                      <a:pt x="3958" y="2148"/>
                    </a:cubicBezTo>
                    <a:cubicBezTo>
                      <a:pt x="3958" y="2148"/>
                      <a:pt x="3960" y="2148"/>
                      <a:pt x="3960" y="2148"/>
                    </a:cubicBezTo>
                    <a:cubicBezTo>
                      <a:pt x="3960" y="2148"/>
                      <a:pt x="3965" y="2147"/>
                      <a:pt x="3965" y="2147"/>
                    </a:cubicBezTo>
                    <a:cubicBezTo>
                      <a:pt x="3965" y="2147"/>
                      <a:pt x="3966" y="2147"/>
                      <a:pt x="3966" y="2147"/>
                    </a:cubicBezTo>
                    <a:cubicBezTo>
                      <a:pt x="3966" y="2147"/>
                      <a:pt x="3971" y="2146"/>
                      <a:pt x="3971" y="2146"/>
                    </a:cubicBezTo>
                    <a:cubicBezTo>
                      <a:pt x="3971" y="2146"/>
                      <a:pt x="3972" y="2146"/>
                      <a:pt x="3972" y="2146"/>
                    </a:cubicBezTo>
                    <a:cubicBezTo>
                      <a:pt x="3972" y="2146"/>
                      <a:pt x="3976" y="2145"/>
                      <a:pt x="3976" y="2145"/>
                    </a:cubicBezTo>
                    <a:cubicBezTo>
                      <a:pt x="3976" y="2145"/>
                      <a:pt x="3977" y="2145"/>
                      <a:pt x="3977" y="2145"/>
                    </a:cubicBezTo>
                    <a:cubicBezTo>
                      <a:pt x="3977" y="2145"/>
                      <a:pt x="3982" y="2143"/>
                      <a:pt x="3982" y="2143"/>
                    </a:cubicBezTo>
                    <a:cubicBezTo>
                      <a:pt x="3982" y="2143"/>
                      <a:pt x="3983" y="2143"/>
                      <a:pt x="3983" y="2143"/>
                    </a:cubicBezTo>
                    <a:cubicBezTo>
                      <a:pt x="3983" y="2143"/>
                      <a:pt x="3988" y="2141"/>
                      <a:pt x="3988" y="2141"/>
                    </a:cubicBezTo>
                    <a:cubicBezTo>
                      <a:pt x="3988" y="2141"/>
                      <a:pt x="3988" y="2140"/>
                      <a:pt x="3988" y="2140"/>
                    </a:cubicBezTo>
                    <a:cubicBezTo>
                      <a:pt x="3988" y="2140"/>
                      <a:pt x="3993" y="2136"/>
                      <a:pt x="3993" y="2136"/>
                    </a:cubicBezTo>
                    <a:cubicBezTo>
                      <a:pt x="3993" y="2136"/>
                      <a:pt x="3994" y="2136"/>
                      <a:pt x="3994" y="2136"/>
                    </a:cubicBezTo>
                    <a:cubicBezTo>
                      <a:pt x="3994" y="2136"/>
                      <a:pt x="3999" y="2128"/>
                      <a:pt x="3999" y="2128"/>
                    </a:cubicBezTo>
                    <a:cubicBezTo>
                      <a:pt x="3999" y="2128"/>
                      <a:pt x="3999" y="2128"/>
                      <a:pt x="3999" y="2128"/>
                    </a:cubicBezTo>
                    <a:cubicBezTo>
                      <a:pt x="3999" y="2128"/>
                      <a:pt x="4005" y="2112"/>
                      <a:pt x="4005" y="2112"/>
                    </a:cubicBezTo>
                    <a:cubicBezTo>
                      <a:pt x="4005" y="2112"/>
                      <a:pt x="4005" y="2111"/>
                      <a:pt x="4005" y="2111"/>
                    </a:cubicBezTo>
                    <a:cubicBezTo>
                      <a:pt x="4005" y="2111"/>
                      <a:pt x="4011" y="2071"/>
                      <a:pt x="4011" y="2071"/>
                    </a:cubicBezTo>
                    <a:cubicBezTo>
                      <a:pt x="4011" y="2071"/>
                      <a:pt x="4011" y="2068"/>
                      <a:pt x="4011" y="2068"/>
                    </a:cubicBezTo>
                    <a:cubicBezTo>
                      <a:pt x="4011" y="2068"/>
                      <a:pt x="4016" y="1896"/>
                      <a:pt x="4016" y="1896"/>
                    </a:cubicBezTo>
                    <a:cubicBezTo>
                      <a:pt x="4016" y="1896"/>
                      <a:pt x="4018" y="1864"/>
                      <a:pt x="4018" y="1864"/>
                    </a:cubicBezTo>
                    <a:cubicBezTo>
                      <a:pt x="4018" y="1864"/>
                      <a:pt x="4022" y="1991"/>
                      <a:pt x="4022" y="1991"/>
                    </a:cubicBezTo>
                    <a:cubicBezTo>
                      <a:pt x="4022" y="1991"/>
                      <a:pt x="4022" y="2000"/>
                      <a:pt x="4022" y="2000"/>
                    </a:cubicBezTo>
                    <a:cubicBezTo>
                      <a:pt x="4022" y="2000"/>
                      <a:pt x="4028" y="2099"/>
                      <a:pt x="4028" y="2099"/>
                    </a:cubicBezTo>
                    <a:cubicBezTo>
                      <a:pt x="4028" y="2099"/>
                      <a:pt x="4028" y="2100"/>
                      <a:pt x="4028" y="2100"/>
                    </a:cubicBezTo>
                    <a:cubicBezTo>
                      <a:pt x="4028" y="2100"/>
                      <a:pt x="4033" y="2119"/>
                      <a:pt x="4033" y="2119"/>
                    </a:cubicBezTo>
                    <a:cubicBezTo>
                      <a:pt x="4033" y="2119"/>
                      <a:pt x="4033" y="2119"/>
                      <a:pt x="4033" y="2119"/>
                    </a:cubicBezTo>
                    <a:cubicBezTo>
                      <a:pt x="4033" y="2119"/>
                      <a:pt x="4038" y="2122"/>
                      <a:pt x="4038" y="2122"/>
                    </a:cubicBezTo>
                    <a:cubicBezTo>
                      <a:pt x="4038" y="2122"/>
                      <a:pt x="4039" y="2121"/>
                      <a:pt x="4039" y="2121"/>
                    </a:cubicBezTo>
                    <a:cubicBezTo>
                      <a:pt x="4039" y="2121"/>
                      <a:pt x="4042" y="2115"/>
                      <a:pt x="4042" y="2115"/>
                    </a:cubicBezTo>
                    <a:cubicBezTo>
                      <a:pt x="4042" y="2115"/>
                      <a:pt x="4045" y="2120"/>
                      <a:pt x="4045" y="2120"/>
                    </a:cubicBezTo>
                    <a:cubicBezTo>
                      <a:pt x="4045" y="2120"/>
                      <a:pt x="4049" y="2123"/>
                      <a:pt x="4049" y="2123"/>
                    </a:cubicBezTo>
                    <a:cubicBezTo>
                      <a:pt x="4049" y="2123"/>
                      <a:pt x="4050" y="2122"/>
                      <a:pt x="4050" y="2122"/>
                    </a:cubicBezTo>
                    <a:cubicBezTo>
                      <a:pt x="4050" y="2122"/>
                      <a:pt x="4056" y="2120"/>
                      <a:pt x="4056" y="2120"/>
                    </a:cubicBezTo>
                    <a:cubicBezTo>
                      <a:pt x="4056" y="2120"/>
                      <a:pt x="4056" y="2120"/>
                      <a:pt x="4056" y="2120"/>
                    </a:cubicBezTo>
                    <a:cubicBezTo>
                      <a:pt x="4056" y="2120"/>
                      <a:pt x="4058" y="2119"/>
                      <a:pt x="4058" y="2119"/>
                    </a:cubicBezTo>
                    <a:cubicBezTo>
                      <a:pt x="4058" y="2119"/>
                      <a:pt x="4062" y="2120"/>
                      <a:pt x="4062" y="2120"/>
                    </a:cubicBezTo>
                    <a:cubicBezTo>
                      <a:pt x="4062" y="2120"/>
                      <a:pt x="4067" y="2122"/>
                      <a:pt x="4067" y="2122"/>
                    </a:cubicBezTo>
                    <a:cubicBezTo>
                      <a:pt x="4067" y="2122"/>
                      <a:pt x="4069" y="2122"/>
                      <a:pt x="4069" y="2122"/>
                    </a:cubicBezTo>
                    <a:cubicBezTo>
                      <a:pt x="4069" y="2122"/>
                      <a:pt x="4073" y="2116"/>
                      <a:pt x="4073" y="2116"/>
                    </a:cubicBezTo>
                    <a:cubicBezTo>
                      <a:pt x="4073" y="2116"/>
                      <a:pt x="4074" y="2114"/>
                      <a:pt x="4074" y="2114"/>
                    </a:cubicBezTo>
                    <a:cubicBezTo>
                      <a:pt x="4074" y="2114"/>
                      <a:pt x="4078" y="2123"/>
                      <a:pt x="4078" y="2123"/>
                    </a:cubicBezTo>
                    <a:cubicBezTo>
                      <a:pt x="4078" y="2123"/>
                      <a:pt x="4079" y="2124"/>
                      <a:pt x="4079" y="2124"/>
                    </a:cubicBezTo>
                    <a:cubicBezTo>
                      <a:pt x="4079" y="2124"/>
                      <a:pt x="4082" y="2125"/>
                      <a:pt x="4082" y="2125"/>
                    </a:cubicBezTo>
                    <a:cubicBezTo>
                      <a:pt x="4082" y="2125"/>
                      <a:pt x="4087" y="2126"/>
                      <a:pt x="4087" y="2126"/>
                    </a:cubicBezTo>
                    <a:cubicBezTo>
                      <a:pt x="4087" y="2126"/>
                      <a:pt x="4090" y="2125"/>
                      <a:pt x="4090" y="2125"/>
                    </a:cubicBezTo>
                    <a:cubicBezTo>
                      <a:pt x="4090" y="2125"/>
                      <a:pt x="4090" y="2125"/>
                      <a:pt x="4090" y="2125"/>
                    </a:cubicBezTo>
                    <a:cubicBezTo>
                      <a:pt x="4090" y="2125"/>
                      <a:pt x="4095" y="2122"/>
                      <a:pt x="4095" y="2122"/>
                    </a:cubicBezTo>
                    <a:cubicBezTo>
                      <a:pt x="4095" y="2122"/>
                      <a:pt x="4096" y="2121"/>
                      <a:pt x="4096" y="2121"/>
                    </a:cubicBezTo>
                    <a:cubicBezTo>
                      <a:pt x="4096" y="2121"/>
                      <a:pt x="4101" y="2118"/>
                      <a:pt x="4101" y="2118"/>
                    </a:cubicBezTo>
                    <a:cubicBezTo>
                      <a:pt x="4101" y="2118"/>
                      <a:pt x="4101" y="2118"/>
                      <a:pt x="4101" y="2118"/>
                    </a:cubicBezTo>
                    <a:cubicBezTo>
                      <a:pt x="4101" y="2118"/>
                      <a:pt x="4107" y="2114"/>
                      <a:pt x="4107" y="2114"/>
                    </a:cubicBezTo>
                    <a:cubicBezTo>
                      <a:pt x="4107" y="2114"/>
                      <a:pt x="4107" y="2114"/>
                      <a:pt x="4107" y="2114"/>
                    </a:cubicBezTo>
                    <a:cubicBezTo>
                      <a:pt x="4107" y="2114"/>
                      <a:pt x="4112" y="2109"/>
                      <a:pt x="4112" y="2109"/>
                    </a:cubicBezTo>
                    <a:cubicBezTo>
                      <a:pt x="4112" y="2109"/>
                      <a:pt x="4113" y="2108"/>
                      <a:pt x="4113" y="2108"/>
                    </a:cubicBezTo>
                    <a:cubicBezTo>
                      <a:pt x="4113" y="2108"/>
                      <a:pt x="4118" y="2102"/>
                      <a:pt x="4118" y="2102"/>
                    </a:cubicBezTo>
                    <a:cubicBezTo>
                      <a:pt x="4118" y="2102"/>
                      <a:pt x="4118" y="2102"/>
                      <a:pt x="4118" y="2102"/>
                    </a:cubicBezTo>
                    <a:cubicBezTo>
                      <a:pt x="4118" y="2102"/>
                      <a:pt x="4124" y="2095"/>
                      <a:pt x="4124" y="2095"/>
                    </a:cubicBezTo>
                    <a:cubicBezTo>
                      <a:pt x="4124" y="2095"/>
                      <a:pt x="4124" y="2095"/>
                      <a:pt x="4124" y="2095"/>
                    </a:cubicBezTo>
                    <a:cubicBezTo>
                      <a:pt x="4124" y="2095"/>
                      <a:pt x="4129" y="2083"/>
                      <a:pt x="4129" y="2083"/>
                    </a:cubicBezTo>
                    <a:cubicBezTo>
                      <a:pt x="4129" y="2083"/>
                      <a:pt x="4130" y="2082"/>
                      <a:pt x="4130" y="2082"/>
                    </a:cubicBezTo>
                    <a:cubicBezTo>
                      <a:pt x="4130" y="2082"/>
                      <a:pt x="4135" y="2063"/>
                      <a:pt x="4135" y="2063"/>
                    </a:cubicBezTo>
                    <a:cubicBezTo>
                      <a:pt x="4135" y="2063"/>
                      <a:pt x="4135" y="2062"/>
                      <a:pt x="4135" y="2062"/>
                    </a:cubicBezTo>
                    <a:cubicBezTo>
                      <a:pt x="4135" y="2062"/>
                      <a:pt x="4141" y="2029"/>
                      <a:pt x="4141" y="2029"/>
                    </a:cubicBezTo>
                    <a:cubicBezTo>
                      <a:pt x="4141" y="2029"/>
                      <a:pt x="4143" y="2029"/>
                      <a:pt x="4143" y="2029"/>
                    </a:cubicBezTo>
                    <a:cubicBezTo>
                      <a:pt x="4143" y="2029"/>
                      <a:pt x="4146" y="2020"/>
                      <a:pt x="4146" y="2020"/>
                    </a:cubicBezTo>
                    <a:cubicBezTo>
                      <a:pt x="4146" y="2020"/>
                      <a:pt x="4146" y="2018"/>
                      <a:pt x="4146" y="2018"/>
                    </a:cubicBezTo>
                    <a:cubicBezTo>
                      <a:pt x="4146" y="2018"/>
                      <a:pt x="4152" y="1976"/>
                      <a:pt x="4152" y="1976"/>
                    </a:cubicBezTo>
                    <a:cubicBezTo>
                      <a:pt x="4152" y="1976"/>
                      <a:pt x="4152" y="1974"/>
                      <a:pt x="4152" y="1974"/>
                    </a:cubicBezTo>
                    <a:cubicBezTo>
                      <a:pt x="4152" y="1974"/>
                      <a:pt x="4158" y="1901"/>
                      <a:pt x="4158" y="1901"/>
                    </a:cubicBezTo>
                    <a:cubicBezTo>
                      <a:pt x="4158" y="1901"/>
                      <a:pt x="4158" y="1896"/>
                      <a:pt x="4158" y="1896"/>
                    </a:cubicBezTo>
                    <a:cubicBezTo>
                      <a:pt x="4158" y="1896"/>
                      <a:pt x="4163" y="1735"/>
                      <a:pt x="4163" y="1735"/>
                    </a:cubicBezTo>
                    <a:cubicBezTo>
                      <a:pt x="4163" y="1735"/>
                      <a:pt x="4164" y="1726"/>
                      <a:pt x="4164" y="1726"/>
                    </a:cubicBezTo>
                    <a:cubicBezTo>
                      <a:pt x="4164" y="1726"/>
                      <a:pt x="4169" y="1161"/>
                      <a:pt x="4169" y="1161"/>
                    </a:cubicBezTo>
                    <a:cubicBezTo>
                      <a:pt x="4169" y="1161"/>
                      <a:pt x="4169" y="1102"/>
                      <a:pt x="4169" y="1102"/>
                    </a:cubicBezTo>
                    <a:cubicBezTo>
                      <a:pt x="4169" y="1102"/>
                      <a:pt x="4172" y="0"/>
                      <a:pt x="417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5" name="Freeform 184"/>
              <p:cNvSpPr>
                <a:spLocks/>
              </p:cNvSpPr>
              <p:nvPr/>
            </p:nvSpPr>
            <p:spPr bwMode="auto">
              <a:xfrm>
                <a:off x="-2160588" y="2424113"/>
                <a:ext cx="4763" cy="306388"/>
              </a:xfrm>
              <a:custGeom>
                <a:avLst/>
                <a:gdLst>
                  <a:gd name="T0" fmla="*/ 0 w 8"/>
                  <a:gd name="T1" fmla="*/ 0 h 516"/>
                  <a:gd name="T2" fmla="*/ 0 w 8"/>
                  <a:gd name="T3" fmla="*/ 0 h 516"/>
                  <a:gd name="T4" fmla="*/ 2 w 8"/>
                  <a:gd name="T5" fmla="*/ 516 h 516"/>
                  <a:gd name="T6" fmla="*/ 3 w 8"/>
                  <a:gd name="T7" fmla="*/ 435 h 516"/>
                  <a:gd name="T8" fmla="*/ 8 w 8"/>
                  <a:gd name="T9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1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516"/>
                      <a:pt x="2" y="516"/>
                    </a:cubicBezTo>
                    <a:cubicBezTo>
                      <a:pt x="2" y="516"/>
                      <a:pt x="3" y="435"/>
                      <a:pt x="3" y="435"/>
                    </a:cubicBezTo>
                    <a:cubicBezTo>
                      <a:pt x="3" y="435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6" name="Freeform 185"/>
              <p:cNvSpPr>
                <a:spLocks/>
              </p:cNvSpPr>
              <p:nvPr/>
            </p:nvSpPr>
            <p:spPr bwMode="auto">
              <a:xfrm>
                <a:off x="-2149475" y="2424113"/>
                <a:ext cx="4763" cy="287338"/>
              </a:xfrm>
              <a:custGeom>
                <a:avLst/>
                <a:gdLst>
                  <a:gd name="T0" fmla="*/ 0 w 8"/>
                  <a:gd name="T1" fmla="*/ 0 h 484"/>
                  <a:gd name="T2" fmla="*/ 0 w 8"/>
                  <a:gd name="T3" fmla="*/ 0 h 484"/>
                  <a:gd name="T4" fmla="*/ 2 w 8"/>
                  <a:gd name="T5" fmla="*/ 224 h 484"/>
                  <a:gd name="T6" fmla="*/ 6 w 8"/>
                  <a:gd name="T7" fmla="*/ 484 h 484"/>
                  <a:gd name="T8" fmla="*/ 8 w 8"/>
                  <a:gd name="T9" fmla="*/ 78 h 484"/>
                  <a:gd name="T10" fmla="*/ 8 w 8"/>
                  <a:gd name="T11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8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224"/>
                      <a:pt x="2" y="224"/>
                    </a:cubicBezTo>
                    <a:cubicBezTo>
                      <a:pt x="2" y="224"/>
                      <a:pt x="6" y="484"/>
                      <a:pt x="6" y="484"/>
                    </a:cubicBezTo>
                    <a:cubicBezTo>
                      <a:pt x="6" y="484"/>
                      <a:pt x="8" y="78"/>
                      <a:pt x="8" y="78"/>
                    </a:cubicBezTo>
                    <a:cubicBezTo>
                      <a:pt x="8" y="78"/>
                      <a:pt x="8" y="0"/>
                      <a:pt x="8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7" name="Freeform 186"/>
              <p:cNvSpPr>
                <a:spLocks/>
              </p:cNvSpPr>
              <p:nvPr/>
            </p:nvSpPr>
            <p:spPr bwMode="auto">
              <a:xfrm>
                <a:off x="-2143125" y="2424113"/>
                <a:ext cx="652463" cy="1279525"/>
              </a:xfrm>
              <a:custGeom>
                <a:avLst/>
                <a:gdLst>
                  <a:gd name="T0" fmla="*/ 12 w 1101"/>
                  <a:gd name="T1" fmla="*/ 1911 h 2164"/>
                  <a:gd name="T2" fmla="*/ 30 w 1101"/>
                  <a:gd name="T3" fmla="*/ 2035 h 2164"/>
                  <a:gd name="T4" fmla="*/ 51 w 1101"/>
                  <a:gd name="T5" fmla="*/ 2109 h 2164"/>
                  <a:gd name="T6" fmla="*/ 69 w 1101"/>
                  <a:gd name="T7" fmla="*/ 2127 h 2164"/>
                  <a:gd name="T8" fmla="*/ 91 w 1101"/>
                  <a:gd name="T9" fmla="*/ 2139 h 2164"/>
                  <a:gd name="T10" fmla="*/ 108 w 1101"/>
                  <a:gd name="T11" fmla="*/ 2139 h 2164"/>
                  <a:gd name="T12" fmla="*/ 130 w 1101"/>
                  <a:gd name="T13" fmla="*/ 2142 h 2164"/>
                  <a:gd name="T14" fmla="*/ 148 w 1101"/>
                  <a:gd name="T15" fmla="*/ 2155 h 2164"/>
                  <a:gd name="T16" fmla="*/ 169 w 1101"/>
                  <a:gd name="T17" fmla="*/ 2158 h 2164"/>
                  <a:gd name="T18" fmla="*/ 187 w 1101"/>
                  <a:gd name="T19" fmla="*/ 2159 h 2164"/>
                  <a:gd name="T20" fmla="*/ 208 w 1101"/>
                  <a:gd name="T21" fmla="*/ 2161 h 2164"/>
                  <a:gd name="T22" fmla="*/ 227 w 1101"/>
                  <a:gd name="T23" fmla="*/ 2161 h 2164"/>
                  <a:gd name="T24" fmla="*/ 247 w 1101"/>
                  <a:gd name="T25" fmla="*/ 2162 h 2164"/>
                  <a:gd name="T26" fmla="*/ 270 w 1101"/>
                  <a:gd name="T27" fmla="*/ 2162 h 2164"/>
                  <a:gd name="T28" fmla="*/ 287 w 1101"/>
                  <a:gd name="T29" fmla="*/ 2163 h 2164"/>
                  <a:gd name="T30" fmla="*/ 310 w 1101"/>
                  <a:gd name="T31" fmla="*/ 2163 h 2164"/>
                  <a:gd name="T32" fmla="*/ 328 w 1101"/>
                  <a:gd name="T33" fmla="*/ 2163 h 2164"/>
                  <a:gd name="T34" fmla="*/ 346 w 1101"/>
                  <a:gd name="T35" fmla="*/ 2163 h 2164"/>
                  <a:gd name="T36" fmla="*/ 368 w 1101"/>
                  <a:gd name="T37" fmla="*/ 2163 h 2164"/>
                  <a:gd name="T38" fmla="*/ 388 w 1101"/>
                  <a:gd name="T39" fmla="*/ 2163 h 2164"/>
                  <a:gd name="T40" fmla="*/ 406 w 1101"/>
                  <a:gd name="T41" fmla="*/ 2163 h 2164"/>
                  <a:gd name="T42" fmla="*/ 425 w 1101"/>
                  <a:gd name="T43" fmla="*/ 2163 h 2164"/>
                  <a:gd name="T44" fmla="*/ 447 w 1101"/>
                  <a:gd name="T45" fmla="*/ 2163 h 2164"/>
                  <a:gd name="T46" fmla="*/ 466 w 1101"/>
                  <a:gd name="T47" fmla="*/ 2163 h 2164"/>
                  <a:gd name="T48" fmla="*/ 487 w 1101"/>
                  <a:gd name="T49" fmla="*/ 2162 h 2164"/>
                  <a:gd name="T50" fmla="*/ 505 w 1101"/>
                  <a:gd name="T51" fmla="*/ 2163 h 2164"/>
                  <a:gd name="T52" fmla="*/ 527 w 1101"/>
                  <a:gd name="T53" fmla="*/ 2162 h 2164"/>
                  <a:gd name="T54" fmla="*/ 548 w 1101"/>
                  <a:gd name="T55" fmla="*/ 2162 h 2164"/>
                  <a:gd name="T56" fmla="*/ 562 w 1101"/>
                  <a:gd name="T57" fmla="*/ 2162 h 2164"/>
                  <a:gd name="T58" fmla="*/ 584 w 1101"/>
                  <a:gd name="T59" fmla="*/ 2161 h 2164"/>
                  <a:gd name="T60" fmla="*/ 604 w 1101"/>
                  <a:gd name="T61" fmla="*/ 2160 h 2164"/>
                  <a:gd name="T62" fmla="*/ 624 w 1101"/>
                  <a:gd name="T63" fmla="*/ 2160 h 2164"/>
                  <a:gd name="T64" fmla="*/ 645 w 1101"/>
                  <a:gd name="T65" fmla="*/ 2159 h 2164"/>
                  <a:gd name="T66" fmla="*/ 662 w 1101"/>
                  <a:gd name="T67" fmla="*/ 2159 h 2164"/>
                  <a:gd name="T68" fmla="*/ 683 w 1101"/>
                  <a:gd name="T69" fmla="*/ 2158 h 2164"/>
                  <a:gd name="T70" fmla="*/ 703 w 1101"/>
                  <a:gd name="T71" fmla="*/ 2157 h 2164"/>
                  <a:gd name="T72" fmla="*/ 724 w 1101"/>
                  <a:gd name="T73" fmla="*/ 2155 h 2164"/>
                  <a:gd name="T74" fmla="*/ 742 w 1101"/>
                  <a:gd name="T75" fmla="*/ 2154 h 2164"/>
                  <a:gd name="T76" fmla="*/ 764 w 1101"/>
                  <a:gd name="T77" fmla="*/ 2152 h 2164"/>
                  <a:gd name="T78" fmla="*/ 781 w 1101"/>
                  <a:gd name="T79" fmla="*/ 2150 h 2164"/>
                  <a:gd name="T80" fmla="*/ 804 w 1101"/>
                  <a:gd name="T81" fmla="*/ 2144 h 2164"/>
                  <a:gd name="T82" fmla="*/ 821 w 1101"/>
                  <a:gd name="T83" fmla="*/ 2126 h 2164"/>
                  <a:gd name="T84" fmla="*/ 843 w 1101"/>
                  <a:gd name="T85" fmla="*/ 2100 h 2164"/>
                  <a:gd name="T86" fmla="*/ 861 w 1101"/>
                  <a:gd name="T87" fmla="*/ 2111 h 2164"/>
                  <a:gd name="T88" fmla="*/ 883 w 1101"/>
                  <a:gd name="T89" fmla="*/ 2131 h 2164"/>
                  <a:gd name="T90" fmla="*/ 901 w 1101"/>
                  <a:gd name="T91" fmla="*/ 2126 h 2164"/>
                  <a:gd name="T92" fmla="*/ 921 w 1101"/>
                  <a:gd name="T93" fmla="*/ 2105 h 2164"/>
                  <a:gd name="T94" fmla="*/ 940 w 1101"/>
                  <a:gd name="T95" fmla="*/ 2116 h 2164"/>
                  <a:gd name="T96" fmla="*/ 962 w 1101"/>
                  <a:gd name="T97" fmla="*/ 2116 h 2164"/>
                  <a:gd name="T98" fmla="*/ 979 w 1101"/>
                  <a:gd name="T99" fmla="*/ 2111 h 2164"/>
                  <a:gd name="T100" fmla="*/ 1001 w 1101"/>
                  <a:gd name="T101" fmla="*/ 2103 h 2164"/>
                  <a:gd name="T102" fmla="*/ 1019 w 1101"/>
                  <a:gd name="T103" fmla="*/ 2095 h 2164"/>
                  <a:gd name="T104" fmla="*/ 1041 w 1101"/>
                  <a:gd name="T105" fmla="*/ 2045 h 2164"/>
                  <a:gd name="T106" fmla="*/ 1058 w 1101"/>
                  <a:gd name="T107" fmla="*/ 1986 h 2164"/>
                  <a:gd name="T108" fmla="*/ 1080 w 1101"/>
                  <a:gd name="T109" fmla="*/ 1456 h 2164"/>
                  <a:gd name="T110" fmla="*/ 1098 w 1101"/>
                  <a:gd name="T111" fmla="*/ 349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1" h="216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396"/>
                      <a:pt x="0" y="396"/>
                    </a:cubicBezTo>
                    <a:cubicBezTo>
                      <a:pt x="0" y="396"/>
                      <a:pt x="1" y="523"/>
                      <a:pt x="1" y="523"/>
                    </a:cubicBezTo>
                    <a:cubicBezTo>
                      <a:pt x="1" y="523"/>
                      <a:pt x="6" y="1709"/>
                      <a:pt x="6" y="1709"/>
                    </a:cubicBezTo>
                    <a:cubicBezTo>
                      <a:pt x="6" y="1709"/>
                      <a:pt x="6" y="1724"/>
                      <a:pt x="6" y="1724"/>
                    </a:cubicBezTo>
                    <a:cubicBezTo>
                      <a:pt x="6" y="1724"/>
                      <a:pt x="12" y="1911"/>
                      <a:pt x="12" y="1911"/>
                    </a:cubicBezTo>
                    <a:cubicBezTo>
                      <a:pt x="12" y="1911"/>
                      <a:pt x="12" y="1915"/>
                      <a:pt x="12" y="1915"/>
                    </a:cubicBezTo>
                    <a:cubicBezTo>
                      <a:pt x="12" y="1915"/>
                      <a:pt x="18" y="1986"/>
                      <a:pt x="18" y="1986"/>
                    </a:cubicBezTo>
                    <a:cubicBezTo>
                      <a:pt x="18" y="1986"/>
                      <a:pt x="18" y="1988"/>
                      <a:pt x="18" y="1988"/>
                    </a:cubicBezTo>
                    <a:cubicBezTo>
                      <a:pt x="18" y="1988"/>
                      <a:pt x="23" y="2031"/>
                      <a:pt x="23" y="2031"/>
                    </a:cubicBezTo>
                    <a:cubicBezTo>
                      <a:pt x="23" y="2031"/>
                      <a:pt x="23" y="2032"/>
                      <a:pt x="23" y="2032"/>
                    </a:cubicBezTo>
                    <a:cubicBezTo>
                      <a:pt x="23" y="2032"/>
                      <a:pt x="27" y="2039"/>
                      <a:pt x="27" y="2039"/>
                    </a:cubicBezTo>
                    <a:cubicBezTo>
                      <a:pt x="27" y="2039"/>
                      <a:pt x="30" y="2035"/>
                      <a:pt x="30" y="2035"/>
                    </a:cubicBezTo>
                    <a:cubicBezTo>
                      <a:pt x="30" y="2035"/>
                      <a:pt x="34" y="2062"/>
                      <a:pt x="34" y="2062"/>
                    </a:cubicBezTo>
                    <a:cubicBezTo>
                      <a:pt x="34" y="2062"/>
                      <a:pt x="35" y="2064"/>
                      <a:pt x="35" y="2064"/>
                    </a:cubicBezTo>
                    <a:cubicBezTo>
                      <a:pt x="35" y="2064"/>
                      <a:pt x="40" y="2087"/>
                      <a:pt x="40" y="2087"/>
                    </a:cubicBezTo>
                    <a:cubicBezTo>
                      <a:pt x="40" y="2087"/>
                      <a:pt x="40" y="2088"/>
                      <a:pt x="40" y="2088"/>
                    </a:cubicBezTo>
                    <a:cubicBezTo>
                      <a:pt x="40" y="2088"/>
                      <a:pt x="46" y="2100"/>
                      <a:pt x="46" y="2100"/>
                    </a:cubicBezTo>
                    <a:cubicBezTo>
                      <a:pt x="46" y="2100"/>
                      <a:pt x="46" y="2100"/>
                      <a:pt x="46" y="2100"/>
                    </a:cubicBezTo>
                    <a:cubicBezTo>
                      <a:pt x="46" y="2100"/>
                      <a:pt x="51" y="2109"/>
                      <a:pt x="51" y="2109"/>
                    </a:cubicBezTo>
                    <a:cubicBezTo>
                      <a:pt x="51" y="2109"/>
                      <a:pt x="52" y="2110"/>
                      <a:pt x="52" y="2110"/>
                    </a:cubicBezTo>
                    <a:cubicBezTo>
                      <a:pt x="52" y="2110"/>
                      <a:pt x="57" y="2116"/>
                      <a:pt x="57" y="2116"/>
                    </a:cubicBezTo>
                    <a:cubicBezTo>
                      <a:pt x="57" y="2116"/>
                      <a:pt x="57" y="2117"/>
                      <a:pt x="57" y="2117"/>
                    </a:cubicBezTo>
                    <a:cubicBezTo>
                      <a:pt x="57" y="2117"/>
                      <a:pt x="63" y="2121"/>
                      <a:pt x="63" y="2121"/>
                    </a:cubicBezTo>
                    <a:cubicBezTo>
                      <a:pt x="63" y="2121"/>
                      <a:pt x="63" y="2121"/>
                      <a:pt x="63" y="2121"/>
                    </a:cubicBezTo>
                    <a:cubicBezTo>
                      <a:pt x="63" y="2121"/>
                      <a:pt x="68" y="2127"/>
                      <a:pt x="68" y="2127"/>
                    </a:cubicBezTo>
                    <a:cubicBezTo>
                      <a:pt x="68" y="2127"/>
                      <a:pt x="69" y="2127"/>
                      <a:pt x="69" y="2127"/>
                    </a:cubicBezTo>
                    <a:cubicBezTo>
                      <a:pt x="69" y="2127"/>
                      <a:pt x="74" y="2130"/>
                      <a:pt x="74" y="2130"/>
                    </a:cubicBezTo>
                    <a:cubicBezTo>
                      <a:pt x="74" y="2130"/>
                      <a:pt x="74" y="2130"/>
                      <a:pt x="74" y="2130"/>
                    </a:cubicBezTo>
                    <a:cubicBezTo>
                      <a:pt x="74" y="2130"/>
                      <a:pt x="79" y="2134"/>
                      <a:pt x="79" y="2134"/>
                    </a:cubicBezTo>
                    <a:cubicBezTo>
                      <a:pt x="79" y="2134"/>
                      <a:pt x="80" y="2134"/>
                      <a:pt x="80" y="2134"/>
                    </a:cubicBezTo>
                    <a:cubicBezTo>
                      <a:pt x="80" y="2134"/>
                      <a:pt x="85" y="2137"/>
                      <a:pt x="85" y="2137"/>
                    </a:cubicBezTo>
                    <a:cubicBezTo>
                      <a:pt x="85" y="2137"/>
                      <a:pt x="86" y="2137"/>
                      <a:pt x="86" y="2137"/>
                    </a:cubicBezTo>
                    <a:cubicBezTo>
                      <a:pt x="86" y="2137"/>
                      <a:pt x="91" y="2139"/>
                      <a:pt x="91" y="2139"/>
                    </a:cubicBezTo>
                    <a:cubicBezTo>
                      <a:pt x="91" y="2139"/>
                      <a:pt x="94" y="2140"/>
                      <a:pt x="94" y="2140"/>
                    </a:cubicBezTo>
                    <a:cubicBezTo>
                      <a:pt x="94" y="2140"/>
                      <a:pt x="97" y="2139"/>
                      <a:pt x="97" y="2139"/>
                    </a:cubicBezTo>
                    <a:cubicBezTo>
                      <a:pt x="97" y="2139"/>
                      <a:pt x="97" y="2138"/>
                      <a:pt x="97" y="2138"/>
                    </a:cubicBezTo>
                    <a:cubicBezTo>
                      <a:pt x="97" y="2138"/>
                      <a:pt x="101" y="2131"/>
                      <a:pt x="101" y="2131"/>
                    </a:cubicBezTo>
                    <a:cubicBezTo>
                      <a:pt x="101" y="2131"/>
                      <a:pt x="103" y="2133"/>
                      <a:pt x="103" y="2133"/>
                    </a:cubicBezTo>
                    <a:cubicBezTo>
                      <a:pt x="103" y="2133"/>
                      <a:pt x="107" y="2139"/>
                      <a:pt x="107" y="2139"/>
                    </a:cubicBezTo>
                    <a:cubicBezTo>
                      <a:pt x="107" y="2139"/>
                      <a:pt x="108" y="2139"/>
                      <a:pt x="108" y="2139"/>
                    </a:cubicBezTo>
                    <a:cubicBezTo>
                      <a:pt x="108" y="2139"/>
                      <a:pt x="114" y="2136"/>
                      <a:pt x="114" y="2136"/>
                    </a:cubicBezTo>
                    <a:cubicBezTo>
                      <a:pt x="114" y="2136"/>
                      <a:pt x="115" y="2136"/>
                      <a:pt x="115" y="2136"/>
                    </a:cubicBezTo>
                    <a:cubicBezTo>
                      <a:pt x="115" y="2136"/>
                      <a:pt x="119" y="2139"/>
                      <a:pt x="119" y="2139"/>
                    </a:cubicBezTo>
                    <a:cubicBezTo>
                      <a:pt x="119" y="2139"/>
                      <a:pt x="120" y="2140"/>
                      <a:pt x="120" y="2140"/>
                    </a:cubicBezTo>
                    <a:cubicBezTo>
                      <a:pt x="120" y="2140"/>
                      <a:pt x="125" y="2143"/>
                      <a:pt x="125" y="2143"/>
                    </a:cubicBezTo>
                    <a:cubicBezTo>
                      <a:pt x="125" y="2143"/>
                      <a:pt x="128" y="2144"/>
                      <a:pt x="128" y="2144"/>
                    </a:cubicBezTo>
                    <a:cubicBezTo>
                      <a:pt x="128" y="2144"/>
                      <a:pt x="130" y="2142"/>
                      <a:pt x="130" y="2142"/>
                    </a:cubicBezTo>
                    <a:cubicBezTo>
                      <a:pt x="130" y="2142"/>
                      <a:pt x="132" y="2139"/>
                      <a:pt x="132" y="2139"/>
                    </a:cubicBezTo>
                    <a:cubicBezTo>
                      <a:pt x="132" y="2139"/>
                      <a:pt x="136" y="2147"/>
                      <a:pt x="136" y="2147"/>
                    </a:cubicBezTo>
                    <a:cubicBezTo>
                      <a:pt x="136" y="2147"/>
                      <a:pt x="136" y="2148"/>
                      <a:pt x="136" y="2148"/>
                    </a:cubicBezTo>
                    <a:cubicBezTo>
                      <a:pt x="136" y="2148"/>
                      <a:pt x="142" y="2153"/>
                      <a:pt x="142" y="2153"/>
                    </a:cubicBezTo>
                    <a:cubicBezTo>
                      <a:pt x="142" y="2153"/>
                      <a:pt x="142" y="2153"/>
                      <a:pt x="142" y="2153"/>
                    </a:cubicBezTo>
                    <a:cubicBezTo>
                      <a:pt x="142" y="2153"/>
                      <a:pt x="148" y="2155"/>
                      <a:pt x="148" y="2155"/>
                    </a:cubicBezTo>
                    <a:cubicBezTo>
                      <a:pt x="148" y="2155"/>
                      <a:pt x="148" y="2155"/>
                      <a:pt x="148" y="2155"/>
                    </a:cubicBezTo>
                    <a:cubicBezTo>
                      <a:pt x="148" y="2155"/>
                      <a:pt x="153" y="2156"/>
                      <a:pt x="153" y="2156"/>
                    </a:cubicBezTo>
                    <a:cubicBezTo>
                      <a:pt x="153" y="2156"/>
                      <a:pt x="154" y="2156"/>
                      <a:pt x="154" y="2156"/>
                    </a:cubicBezTo>
                    <a:cubicBezTo>
                      <a:pt x="154" y="2156"/>
                      <a:pt x="159" y="2156"/>
                      <a:pt x="159" y="2156"/>
                    </a:cubicBezTo>
                    <a:cubicBezTo>
                      <a:pt x="159" y="2156"/>
                      <a:pt x="160" y="2156"/>
                      <a:pt x="160" y="2156"/>
                    </a:cubicBezTo>
                    <a:cubicBezTo>
                      <a:pt x="160" y="2156"/>
                      <a:pt x="164" y="2157"/>
                      <a:pt x="164" y="2157"/>
                    </a:cubicBezTo>
                    <a:cubicBezTo>
                      <a:pt x="164" y="2157"/>
                      <a:pt x="165" y="2157"/>
                      <a:pt x="165" y="2157"/>
                    </a:cubicBezTo>
                    <a:cubicBezTo>
                      <a:pt x="165" y="2157"/>
                      <a:pt x="169" y="2158"/>
                      <a:pt x="169" y="2158"/>
                    </a:cubicBezTo>
                    <a:cubicBezTo>
                      <a:pt x="169" y="2158"/>
                      <a:pt x="172" y="2158"/>
                      <a:pt x="172" y="2158"/>
                    </a:cubicBezTo>
                    <a:cubicBezTo>
                      <a:pt x="172" y="2158"/>
                      <a:pt x="176" y="2158"/>
                      <a:pt x="176" y="2158"/>
                    </a:cubicBezTo>
                    <a:cubicBezTo>
                      <a:pt x="176" y="2158"/>
                      <a:pt x="176" y="2158"/>
                      <a:pt x="176" y="2158"/>
                    </a:cubicBezTo>
                    <a:cubicBezTo>
                      <a:pt x="176" y="2158"/>
                      <a:pt x="181" y="2159"/>
                      <a:pt x="181" y="2159"/>
                    </a:cubicBezTo>
                    <a:cubicBezTo>
                      <a:pt x="181" y="2159"/>
                      <a:pt x="183" y="2159"/>
                      <a:pt x="183" y="2159"/>
                    </a:cubicBezTo>
                    <a:cubicBezTo>
                      <a:pt x="183" y="2159"/>
                      <a:pt x="186" y="2159"/>
                      <a:pt x="186" y="2159"/>
                    </a:cubicBezTo>
                    <a:cubicBezTo>
                      <a:pt x="186" y="2159"/>
                      <a:pt x="187" y="2159"/>
                      <a:pt x="187" y="2159"/>
                    </a:cubicBezTo>
                    <a:cubicBezTo>
                      <a:pt x="187" y="2159"/>
                      <a:pt x="192" y="2160"/>
                      <a:pt x="192" y="2160"/>
                    </a:cubicBezTo>
                    <a:cubicBezTo>
                      <a:pt x="192" y="2160"/>
                      <a:pt x="193" y="2160"/>
                      <a:pt x="193" y="2160"/>
                    </a:cubicBezTo>
                    <a:cubicBezTo>
                      <a:pt x="193" y="2160"/>
                      <a:pt x="197" y="2160"/>
                      <a:pt x="197" y="2160"/>
                    </a:cubicBezTo>
                    <a:cubicBezTo>
                      <a:pt x="197" y="2160"/>
                      <a:pt x="199" y="2160"/>
                      <a:pt x="199" y="2160"/>
                    </a:cubicBezTo>
                    <a:cubicBezTo>
                      <a:pt x="199" y="2160"/>
                      <a:pt x="204" y="2161"/>
                      <a:pt x="204" y="2161"/>
                    </a:cubicBezTo>
                    <a:cubicBezTo>
                      <a:pt x="204" y="2161"/>
                      <a:pt x="205" y="2160"/>
                      <a:pt x="205" y="2160"/>
                    </a:cubicBezTo>
                    <a:cubicBezTo>
                      <a:pt x="205" y="2160"/>
                      <a:pt x="208" y="2161"/>
                      <a:pt x="208" y="2161"/>
                    </a:cubicBezTo>
                    <a:cubicBezTo>
                      <a:pt x="208" y="2161"/>
                      <a:pt x="211" y="2161"/>
                      <a:pt x="211" y="2161"/>
                    </a:cubicBezTo>
                    <a:cubicBezTo>
                      <a:pt x="211" y="2161"/>
                      <a:pt x="215" y="2161"/>
                      <a:pt x="215" y="2161"/>
                    </a:cubicBezTo>
                    <a:cubicBezTo>
                      <a:pt x="215" y="2161"/>
                      <a:pt x="218" y="2161"/>
                      <a:pt x="218" y="2161"/>
                    </a:cubicBezTo>
                    <a:cubicBezTo>
                      <a:pt x="218" y="2161"/>
                      <a:pt x="221" y="2161"/>
                      <a:pt x="221" y="2161"/>
                    </a:cubicBezTo>
                    <a:cubicBezTo>
                      <a:pt x="221" y="2161"/>
                      <a:pt x="226" y="2161"/>
                      <a:pt x="226" y="2161"/>
                    </a:cubicBezTo>
                    <a:cubicBezTo>
                      <a:pt x="226" y="2161"/>
                      <a:pt x="227" y="2161"/>
                      <a:pt x="227" y="2161"/>
                    </a:cubicBezTo>
                    <a:cubicBezTo>
                      <a:pt x="227" y="2161"/>
                      <a:pt x="227" y="2161"/>
                      <a:pt x="227" y="2161"/>
                    </a:cubicBezTo>
                    <a:cubicBezTo>
                      <a:pt x="227" y="2161"/>
                      <a:pt x="232" y="2162"/>
                      <a:pt x="232" y="2162"/>
                    </a:cubicBezTo>
                    <a:cubicBezTo>
                      <a:pt x="232" y="2162"/>
                      <a:pt x="234" y="2161"/>
                      <a:pt x="234" y="2161"/>
                    </a:cubicBezTo>
                    <a:cubicBezTo>
                      <a:pt x="234" y="2161"/>
                      <a:pt x="238" y="2162"/>
                      <a:pt x="238" y="2162"/>
                    </a:cubicBezTo>
                    <a:cubicBezTo>
                      <a:pt x="238" y="2162"/>
                      <a:pt x="241" y="2162"/>
                      <a:pt x="241" y="2162"/>
                    </a:cubicBezTo>
                    <a:cubicBezTo>
                      <a:pt x="241" y="2162"/>
                      <a:pt x="243" y="2162"/>
                      <a:pt x="243" y="2162"/>
                    </a:cubicBezTo>
                    <a:cubicBezTo>
                      <a:pt x="243" y="2162"/>
                      <a:pt x="246" y="2162"/>
                      <a:pt x="246" y="2162"/>
                    </a:cubicBezTo>
                    <a:cubicBezTo>
                      <a:pt x="246" y="2162"/>
                      <a:pt x="247" y="2162"/>
                      <a:pt x="247" y="2162"/>
                    </a:cubicBezTo>
                    <a:cubicBezTo>
                      <a:pt x="247" y="2162"/>
                      <a:pt x="250" y="2162"/>
                      <a:pt x="250" y="2162"/>
                    </a:cubicBezTo>
                    <a:cubicBezTo>
                      <a:pt x="250" y="2162"/>
                      <a:pt x="252" y="2162"/>
                      <a:pt x="252" y="2162"/>
                    </a:cubicBezTo>
                    <a:cubicBezTo>
                      <a:pt x="252" y="2162"/>
                      <a:pt x="257" y="2162"/>
                      <a:pt x="257" y="2162"/>
                    </a:cubicBezTo>
                    <a:cubicBezTo>
                      <a:pt x="257" y="2162"/>
                      <a:pt x="260" y="2163"/>
                      <a:pt x="260" y="2163"/>
                    </a:cubicBezTo>
                    <a:cubicBezTo>
                      <a:pt x="260" y="2163"/>
                      <a:pt x="264" y="2162"/>
                      <a:pt x="264" y="2162"/>
                    </a:cubicBezTo>
                    <a:cubicBezTo>
                      <a:pt x="264" y="2162"/>
                      <a:pt x="266" y="2163"/>
                      <a:pt x="266" y="2163"/>
                    </a:cubicBezTo>
                    <a:cubicBezTo>
                      <a:pt x="266" y="2163"/>
                      <a:pt x="270" y="2162"/>
                      <a:pt x="270" y="2162"/>
                    </a:cubicBezTo>
                    <a:cubicBezTo>
                      <a:pt x="270" y="2162"/>
                      <a:pt x="271" y="2162"/>
                      <a:pt x="271" y="2162"/>
                    </a:cubicBezTo>
                    <a:cubicBezTo>
                      <a:pt x="271" y="2162"/>
                      <a:pt x="272" y="2162"/>
                      <a:pt x="272" y="2162"/>
                    </a:cubicBezTo>
                    <a:cubicBezTo>
                      <a:pt x="272" y="2162"/>
                      <a:pt x="278" y="2163"/>
                      <a:pt x="278" y="2163"/>
                    </a:cubicBezTo>
                    <a:cubicBezTo>
                      <a:pt x="278" y="2163"/>
                      <a:pt x="280" y="2162"/>
                      <a:pt x="280" y="2162"/>
                    </a:cubicBezTo>
                    <a:cubicBezTo>
                      <a:pt x="280" y="2162"/>
                      <a:pt x="282" y="2163"/>
                      <a:pt x="282" y="2163"/>
                    </a:cubicBezTo>
                    <a:cubicBezTo>
                      <a:pt x="282" y="2163"/>
                      <a:pt x="285" y="2163"/>
                      <a:pt x="285" y="2163"/>
                    </a:cubicBezTo>
                    <a:cubicBezTo>
                      <a:pt x="285" y="2163"/>
                      <a:pt x="287" y="2163"/>
                      <a:pt x="287" y="2163"/>
                    </a:cubicBezTo>
                    <a:cubicBezTo>
                      <a:pt x="287" y="2163"/>
                      <a:pt x="293" y="2163"/>
                      <a:pt x="293" y="2163"/>
                    </a:cubicBezTo>
                    <a:cubicBezTo>
                      <a:pt x="293" y="2163"/>
                      <a:pt x="294" y="2163"/>
                      <a:pt x="294" y="2163"/>
                    </a:cubicBezTo>
                    <a:cubicBezTo>
                      <a:pt x="294" y="2163"/>
                      <a:pt x="296" y="2163"/>
                      <a:pt x="296" y="2163"/>
                    </a:cubicBezTo>
                    <a:cubicBezTo>
                      <a:pt x="296" y="2163"/>
                      <a:pt x="300" y="2163"/>
                      <a:pt x="300" y="2163"/>
                    </a:cubicBezTo>
                    <a:cubicBezTo>
                      <a:pt x="300" y="2163"/>
                      <a:pt x="304" y="2163"/>
                      <a:pt x="304" y="2163"/>
                    </a:cubicBezTo>
                    <a:cubicBezTo>
                      <a:pt x="304" y="2163"/>
                      <a:pt x="306" y="2163"/>
                      <a:pt x="306" y="2163"/>
                    </a:cubicBezTo>
                    <a:cubicBezTo>
                      <a:pt x="306" y="2163"/>
                      <a:pt x="310" y="2163"/>
                      <a:pt x="310" y="2163"/>
                    </a:cubicBezTo>
                    <a:cubicBezTo>
                      <a:pt x="310" y="2163"/>
                      <a:pt x="311" y="2163"/>
                      <a:pt x="311" y="2163"/>
                    </a:cubicBezTo>
                    <a:cubicBezTo>
                      <a:pt x="311" y="2163"/>
                      <a:pt x="313" y="2163"/>
                      <a:pt x="313" y="2163"/>
                    </a:cubicBezTo>
                    <a:cubicBezTo>
                      <a:pt x="313" y="2163"/>
                      <a:pt x="316" y="2163"/>
                      <a:pt x="316" y="2163"/>
                    </a:cubicBezTo>
                    <a:cubicBezTo>
                      <a:pt x="316" y="2163"/>
                      <a:pt x="318" y="2163"/>
                      <a:pt x="318" y="2163"/>
                    </a:cubicBezTo>
                    <a:cubicBezTo>
                      <a:pt x="318" y="2163"/>
                      <a:pt x="321" y="2163"/>
                      <a:pt x="321" y="2163"/>
                    </a:cubicBezTo>
                    <a:cubicBezTo>
                      <a:pt x="321" y="2163"/>
                      <a:pt x="324" y="2163"/>
                      <a:pt x="324" y="2163"/>
                    </a:cubicBezTo>
                    <a:cubicBezTo>
                      <a:pt x="324" y="2163"/>
                      <a:pt x="328" y="2163"/>
                      <a:pt x="328" y="2163"/>
                    </a:cubicBezTo>
                    <a:cubicBezTo>
                      <a:pt x="328" y="2163"/>
                      <a:pt x="330" y="2163"/>
                      <a:pt x="330" y="2163"/>
                    </a:cubicBezTo>
                    <a:cubicBezTo>
                      <a:pt x="330" y="2163"/>
                      <a:pt x="334" y="2163"/>
                      <a:pt x="334" y="2163"/>
                    </a:cubicBezTo>
                    <a:cubicBezTo>
                      <a:pt x="334" y="2163"/>
                      <a:pt x="337" y="2163"/>
                      <a:pt x="337" y="2163"/>
                    </a:cubicBezTo>
                    <a:cubicBezTo>
                      <a:pt x="337" y="2163"/>
                      <a:pt x="338" y="2163"/>
                      <a:pt x="338" y="2163"/>
                    </a:cubicBezTo>
                    <a:cubicBezTo>
                      <a:pt x="338" y="2163"/>
                      <a:pt x="342" y="2163"/>
                      <a:pt x="342" y="2163"/>
                    </a:cubicBezTo>
                    <a:cubicBezTo>
                      <a:pt x="342" y="2163"/>
                      <a:pt x="343" y="2163"/>
                      <a:pt x="343" y="2163"/>
                    </a:cubicBezTo>
                    <a:cubicBezTo>
                      <a:pt x="343" y="2163"/>
                      <a:pt x="346" y="2163"/>
                      <a:pt x="346" y="2163"/>
                    </a:cubicBezTo>
                    <a:cubicBezTo>
                      <a:pt x="346" y="2163"/>
                      <a:pt x="351" y="2164"/>
                      <a:pt x="351" y="2164"/>
                    </a:cubicBezTo>
                    <a:cubicBezTo>
                      <a:pt x="351" y="2164"/>
                      <a:pt x="353" y="2163"/>
                      <a:pt x="353" y="2163"/>
                    </a:cubicBezTo>
                    <a:cubicBezTo>
                      <a:pt x="353" y="2163"/>
                      <a:pt x="356" y="2163"/>
                      <a:pt x="356" y="2163"/>
                    </a:cubicBezTo>
                    <a:cubicBezTo>
                      <a:pt x="356" y="2163"/>
                      <a:pt x="360" y="2163"/>
                      <a:pt x="360" y="2163"/>
                    </a:cubicBezTo>
                    <a:cubicBezTo>
                      <a:pt x="360" y="2163"/>
                      <a:pt x="363" y="2163"/>
                      <a:pt x="363" y="2163"/>
                    </a:cubicBezTo>
                    <a:cubicBezTo>
                      <a:pt x="363" y="2163"/>
                      <a:pt x="363" y="2163"/>
                      <a:pt x="363" y="2163"/>
                    </a:cubicBezTo>
                    <a:cubicBezTo>
                      <a:pt x="363" y="2163"/>
                      <a:pt x="368" y="2163"/>
                      <a:pt x="368" y="2163"/>
                    </a:cubicBezTo>
                    <a:cubicBezTo>
                      <a:pt x="368" y="2163"/>
                      <a:pt x="371" y="2163"/>
                      <a:pt x="371" y="2163"/>
                    </a:cubicBezTo>
                    <a:cubicBezTo>
                      <a:pt x="371" y="2163"/>
                      <a:pt x="373" y="2163"/>
                      <a:pt x="373" y="2163"/>
                    </a:cubicBezTo>
                    <a:cubicBezTo>
                      <a:pt x="373" y="2163"/>
                      <a:pt x="374" y="2163"/>
                      <a:pt x="374" y="2163"/>
                    </a:cubicBezTo>
                    <a:cubicBezTo>
                      <a:pt x="374" y="2163"/>
                      <a:pt x="378" y="2164"/>
                      <a:pt x="378" y="2164"/>
                    </a:cubicBezTo>
                    <a:cubicBezTo>
                      <a:pt x="378" y="2164"/>
                      <a:pt x="380" y="2163"/>
                      <a:pt x="380" y="2163"/>
                    </a:cubicBezTo>
                    <a:cubicBezTo>
                      <a:pt x="380" y="2163"/>
                      <a:pt x="384" y="2164"/>
                      <a:pt x="384" y="2164"/>
                    </a:cubicBezTo>
                    <a:cubicBezTo>
                      <a:pt x="384" y="2164"/>
                      <a:pt x="388" y="2163"/>
                      <a:pt x="388" y="2163"/>
                    </a:cubicBezTo>
                    <a:cubicBezTo>
                      <a:pt x="388" y="2163"/>
                      <a:pt x="390" y="2163"/>
                      <a:pt x="390" y="2163"/>
                    </a:cubicBezTo>
                    <a:cubicBezTo>
                      <a:pt x="390" y="2163"/>
                      <a:pt x="393" y="2163"/>
                      <a:pt x="393" y="2163"/>
                    </a:cubicBezTo>
                    <a:cubicBezTo>
                      <a:pt x="393" y="2163"/>
                      <a:pt x="394" y="2164"/>
                      <a:pt x="394" y="2164"/>
                    </a:cubicBezTo>
                    <a:cubicBezTo>
                      <a:pt x="394" y="2164"/>
                      <a:pt x="398" y="2163"/>
                      <a:pt x="398" y="2163"/>
                    </a:cubicBezTo>
                    <a:cubicBezTo>
                      <a:pt x="398" y="2163"/>
                      <a:pt x="399" y="2163"/>
                      <a:pt x="399" y="2163"/>
                    </a:cubicBezTo>
                    <a:cubicBezTo>
                      <a:pt x="399" y="2163"/>
                      <a:pt x="404" y="2163"/>
                      <a:pt x="404" y="2163"/>
                    </a:cubicBezTo>
                    <a:cubicBezTo>
                      <a:pt x="404" y="2163"/>
                      <a:pt x="406" y="2163"/>
                      <a:pt x="406" y="2163"/>
                    </a:cubicBezTo>
                    <a:cubicBezTo>
                      <a:pt x="406" y="2163"/>
                      <a:pt x="412" y="2163"/>
                      <a:pt x="412" y="2163"/>
                    </a:cubicBezTo>
                    <a:cubicBezTo>
                      <a:pt x="412" y="2163"/>
                      <a:pt x="412" y="2163"/>
                      <a:pt x="412" y="2163"/>
                    </a:cubicBezTo>
                    <a:cubicBezTo>
                      <a:pt x="412" y="2163"/>
                      <a:pt x="415" y="2163"/>
                      <a:pt x="415" y="2163"/>
                    </a:cubicBezTo>
                    <a:cubicBezTo>
                      <a:pt x="415" y="2163"/>
                      <a:pt x="416" y="2163"/>
                      <a:pt x="416" y="2163"/>
                    </a:cubicBezTo>
                    <a:cubicBezTo>
                      <a:pt x="416" y="2163"/>
                      <a:pt x="422" y="2163"/>
                      <a:pt x="422" y="2163"/>
                    </a:cubicBezTo>
                    <a:cubicBezTo>
                      <a:pt x="422" y="2163"/>
                      <a:pt x="423" y="2163"/>
                      <a:pt x="423" y="2163"/>
                    </a:cubicBezTo>
                    <a:cubicBezTo>
                      <a:pt x="423" y="2163"/>
                      <a:pt x="425" y="2163"/>
                      <a:pt x="425" y="2163"/>
                    </a:cubicBezTo>
                    <a:cubicBezTo>
                      <a:pt x="425" y="2163"/>
                      <a:pt x="426" y="2163"/>
                      <a:pt x="426" y="2163"/>
                    </a:cubicBezTo>
                    <a:cubicBezTo>
                      <a:pt x="426" y="2163"/>
                      <a:pt x="433" y="2163"/>
                      <a:pt x="433" y="2163"/>
                    </a:cubicBezTo>
                    <a:cubicBezTo>
                      <a:pt x="433" y="2163"/>
                      <a:pt x="434" y="2163"/>
                      <a:pt x="434" y="2163"/>
                    </a:cubicBezTo>
                    <a:cubicBezTo>
                      <a:pt x="434" y="2163"/>
                      <a:pt x="438" y="2163"/>
                      <a:pt x="438" y="2163"/>
                    </a:cubicBezTo>
                    <a:cubicBezTo>
                      <a:pt x="438" y="2163"/>
                      <a:pt x="441" y="2163"/>
                      <a:pt x="441" y="2163"/>
                    </a:cubicBezTo>
                    <a:cubicBezTo>
                      <a:pt x="441" y="2163"/>
                      <a:pt x="444" y="2163"/>
                      <a:pt x="444" y="2163"/>
                    </a:cubicBezTo>
                    <a:cubicBezTo>
                      <a:pt x="444" y="2163"/>
                      <a:pt x="447" y="2163"/>
                      <a:pt x="447" y="2163"/>
                    </a:cubicBezTo>
                    <a:cubicBezTo>
                      <a:pt x="447" y="2163"/>
                      <a:pt x="448" y="2163"/>
                      <a:pt x="448" y="2163"/>
                    </a:cubicBezTo>
                    <a:cubicBezTo>
                      <a:pt x="448" y="2163"/>
                      <a:pt x="450" y="2163"/>
                      <a:pt x="450" y="2163"/>
                    </a:cubicBezTo>
                    <a:cubicBezTo>
                      <a:pt x="450" y="2163"/>
                      <a:pt x="454" y="2163"/>
                      <a:pt x="454" y="2163"/>
                    </a:cubicBezTo>
                    <a:cubicBezTo>
                      <a:pt x="454" y="2163"/>
                      <a:pt x="457" y="2163"/>
                      <a:pt x="457" y="2163"/>
                    </a:cubicBezTo>
                    <a:cubicBezTo>
                      <a:pt x="457" y="2163"/>
                      <a:pt x="460" y="2163"/>
                      <a:pt x="460" y="2163"/>
                    </a:cubicBezTo>
                    <a:cubicBezTo>
                      <a:pt x="460" y="2163"/>
                      <a:pt x="463" y="2163"/>
                      <a:pt x="463" y="2163"/>
                    </a:cubicBezTo>
                    <a:cubicBezTo>
                      <a:pt x="463" y="2163"/>
                      <a:pt x="466" y="2163"/>
                      <a:pt x="466" y="2163"/>
                    </a:cubicBezTo>
                    <a:cubicBezTo>
                      <a:pt x="466" y="2163"/>
                      <a:pt x="470" y="2163"/>
                      <a:pt x="470" y="2163"/>
                    </a:cubicBezTo>
                    <a:cubicBezTo>
                      <a:pt x="470" y="2163"/>
                      <a:pt x="470" y="2163"/>
                      <a:pt x="470" y="2163"/>
                    </a:cubicBezTo>
                    <a:cubicBezTo>
                      <a:pt x="470" y="2163"/>
                      <a:pt x="474" y="2163"/>
                      <a:pt x="474" y="2163"/>
                    </a:cubicBezTo>
                    <a:cubicBezTo>
                      <a:pt x="474" y="2163"/>
                      <a:pt x="477" y="2163"/>
                      <a:pt x="477" y="2163"/>
                    </a:cubicBezTo>
                    <a:cubicBezTo>
                      <a:pt x="477" y="2163"/>
                      <a:pt x="481" y="2163"/>
                      <a:pt x="481" y="2163"/>
                    </a:cubicBezTo>
                    <a:cubicBezTo>
                      <a:pt x="481" y="2163"/>
                      <a:pt x="483" y="2163"/>
                      <a:pt x="483" y="2163"/>
                    </a:cubicBezTo>
                    <a:cubicBezTo>
                      <a:pt x="483" y="2163"/>
                      <a:pt x="487" y="2162"/>
                      <a:pt x="487" y="2162"/>
                    </a:cubicBezTo>
                    <a:cubicBezTo>
                      <a:pt x="487" y="2162"/>
                      <a:pt x="491" y="2162"/>
                      <a:pt x="491" y="2162"/>
                    </a:cubicBezTo>
                    <a:cubicBezTo>
                      <a:pt x="491" y="2162"/>
                      <a:pt x="493" y="2163"/>
                      <a:pt x="493" y="2163"/>
                    </a:cubicBezTo>
                    <a:cubicBezTo>
                      <a:pt x="493" y="2163"/>
                      <a:pt x="495" y="2162"/>
                      <a:pt x="495" y="2162"/>
                    </a:cubicBezTo>
                    <a:cubicBezTo>
                      <a:pt x="495" y="2162"/>
                      <a:pt x="496" y="2163"/>
                      <a:pt x="496" y="2163"/>
                    </a:cubicBezTo>
                    <a:cubicBezTo>
                      <a:pt x="496" y="2163"/>
                      <a:pt x="499" y="2163"/>
                      <a:pt x="499" y="2163"/>
                    </a:cubicBezTo>
                    <a:cubicBezTo>
                      <a:pt x="499" y="2163"/>
                      <a:pt x="502" y="2162"/>
                      <a:pt x="502" y="2162"/>
                    </a:cubicBezTo>
                    <a:cubicBezTo>
                      <a:pt x="502" y="2162"/>
                      <a:pt x="505" y="2163"/>
                      <a:pt x="505" y="2163"/>
                    </a:cubicBezTo>
                    <a:cubicBezTo>
                      <a:pt x="505" y="2163"/>
                      <a:pt x="507" y="2162"/>
                      <a:pt x="507" y="2162"/>
                    </a:cubicBezTo>
                    <a:cubicBezTo>
                      <a:pt x="507" y="2162"/>
                      <a:pt x="510" y="2163"/>
                      <a:pt x="510" y="2163"/>
                    </a:cubicBezTo>
                    <a:cubicBezTo>
                      <a:pt x="510" y="2163"/>
                      <a:pt x="512" y="2162"/>
                      <a:pt x="512" y="2162"/>
                    </a:cubicBezTo>
                    <a:cubicBezTo>
                      <a:pt x="512" y="2162"/>
                      <a:pt x="515" y="2162"/>
                      <a:pt x="515" y="2162"/>
                    </a:cubicBezTo>
                    <a:cubicBezTo>
                      <a:pt x="515" y="2162"/>
                      <a:pt x="518" y="2162"/>
                      <a:pt x="518" y="2162"/>
                    </a:cubicBezTo>
                    <a:cubicBezTo>
                      <a:pt x="518" y="2162"/>
                      <a:pt x="524" y="2163"/>
                      <a:pt x="524" y="2163"/>
                    </a:cubicBezTo>
                    <a:cubicBezTo>
                      <a:pt x="524" y="2163"/>
                      <a:pt x="527" y="2162"/>
                      <a:pt x="527" y="2162"/>
                    </a:cubicBezTo>
                    <a:cubicBezTo>
                      <a:pt x="527" y="2162"/>
                      <a:pt x="527" y="2162"/>
                      <a:pt x="527" y="2162"/>
                    </a:cubicBezTo>
                    <a:cubicBezTo>
                      <a:pt x="527" y="2162"/>
                      <a:pt x="529" y="2162"/>
                      <a:pt x="529" y="2162"/>
                    </a:cubicBezTo>
                    <a:cubicBezTo>
                      <a:pt x="529" y="2162"/>
                      <a:pt x="533" y="2162"/>
                      <a:pt x="533" y="2162"/>
                    </a:cubicBezTo>
                    <a:cubicBezTo>
                      <a:pt x="533" y="2162"/>
                      <a:pt x="535" y="2162"/>
                      <a:pt x="535" y="2162"/>
                    </a:cubicBezTo>
                    <a:cubicBezTo>
                      <a:pt x="535" y="2162"/>
                      <a:pt x="539" y="2162"/>
                      <a:pt x="539" y="2162"/>
                    </a:cubicBezTo>
                    <a:cubicBezTo>
                      <a:pt x="539" y="2162"/>
                      <a:pt x="541" y="2162"/>
                      <a:pt x="541" y="2162"/>
                    </a:cubicBezTo>
                    <a:cubicBezTo>
                      <a:pt x="541" y="2162"/>
                      <a:pt x="548" y="2162"/>
                      <a:pt x="548" y="2162"/>
                    </a:cubicBezTo>
                    <a:cubicBezTo>
                      <a:pt x="548" y="2162"/>
                      <a:pt x="549" y="2162"/>
                      <a:pt x="549" y="2162"/>
                    </a:cubicBezTo>
                    <a:cubicBezTo>
                      <a:pt x="549" y="2162"/>
                      <a:pt x="553" y="2162"/>
                      <a:pt x="553" y="2162"/>
                    </a:cubicBezTo>
                    <a:cubicBezTo>
                      <a:pt x="553" y="2162"/>
                      <a:pt x="554" y="2162"/>
                      <a:pt x="554" y="2162"/>
                    </a:cubicBezTo>
                    <a:cubicBezTo>
                      <a:pt x="554" y="2162"/>
                      <a:pt x="556" y="2162"/>
                      <a:pt x="556" y="2162"/>
                    </a:cubicBezTo>
                    <a:cubicBezTo>
                      <a:pt x="556" y="2162"/>
                      <a:pt x="561" y="2161"/>
                      <a:pt x="561" y="2161"/>
                    </a:cubicBezTo>
                    <a:cubicBezTo>
                      <a:pt x="561" y="2161"/>
                      <a:pt x="561" y="2161"/>
                      <a:pt x="561" y="2161"/>
                    </a:cubicBezTo>
                    <a:cubicBezTo>
                      <a:pt x="561" y="2161"/>
                      <a:pt x="562" y="2162"/>
                      <a:pt x="562" y="2162"/>
                    </a:cubicBezTo>
                    <a:cubicBezTo>
                      <a:pt x="562" y="2162"/>
                      <a:pt x="568" y="2161"/>
                      <a:pt x="568" y="2161"/>
                    </a:cubicBezTo>
                    <a:cubicBezTo>
                      <a:pt x="568" y="2161"/>
                      <a:pt x="569" y="2162"/>
                      <a:pt x="569" y="2162"/>
                    </a:cubicBezTo>
                    <a:cubicBezTo>
                      <a:pt x="569" y="2162"/>
                      <a:pt x="572" y="2161"/>
                      <a:pt x="572" y="2161"/>
                    </a:cubicBezTo>
                    <a:cubicBezTo>
                      <a:pt x="572" y="2161"/>
                      <a:pt x="577" y="2161"/>
                      <a:pt x="577" y="2161"/>
                    </a:cubicBezTo>
                    <a:cubicBezTo>
                      <a:pt x="577" y="2161"/>
                      <a:pt x="578" y="2161"/>
                      <a:pt x="578" y="2161"/>
                    </a:cubicBezTo>
                    <a:cubicBezTo>
                      <a:pt x="578" y="2161"/>
                      <a:pt x="581" y="2161"/>
                      <a:pt x="581" y="2161"/>
                    </a:cubicBezTo>
                    <a:cubicBezTo>
                      <a:pt x="581" y="2161"/>
                      <a:pt x="584" y="2161"/>
                      <a:pt x="584" y="2161"/>
                    </a:cubicBezTo>
                    <a:cubicBezTo>
                      <a:pt x="584" y="2161"/>
                      <a:pt x="588" y="2161"/>
                      <a:pt x="588" y="2161"/>
                    </a:cubicBezTo>
                    <a:cubicBezTo>
                      <a:pt x="588" y="2161"/>
                      <a:pt x="592" y="2161"/>
                      <a:pt x="592" y="2161"/>
                    </a:cubicBezTo>
                    <a:cubicBezTo>
                      <a:pt x="592" y="2161"/>
                      <a:pt x="594" y="2161"/>
                      <a:pt x="594" y="2161"/>
                    </a:cubicBezTo>
                    <a:cubicBezTo>
                      <a:pt x="594" y="2161"/>
                      <a:pt x="595" y="2161"/>
                      <a:pt x="595" y="2161"/>
                    </a:cubicBezTo>
                    <a:cubicBezTo>
                      <a:pt x="595" y="2161"/>
                      <a:pt x="597" y="2161"/>
                      <a:pt x="597" y="2161"/>
                    </a:cubicBezTo>
                    <a:cubicBezTo>
                      <a:pt x="597" y="2161"/>
                      <a:pt x="600" y="2161"/>
                      <a:pt x="600" y="2161"/>
                    </a:cubicBezTo>
                    <a:cubicBezTo>
                      <a:pt x="600" y="2161"/>
                      <a:pt x="604" y="2160"/>
                      <a:pt x="604" y="2160"/>
                    </a:cubicBezTo>
                    <a:cubicBezTo>
                      <a:pt x="604" y="2160"/>
                      <a:pt x="606" y="2160"/>
                      <a:pt x="606" y="2160"/>
                    </a:cubicBezTo>
                    <a:cubicBezTo>
                      <a:pt x="606" y="2160"/>
                      <a:pt x="611" y="2160"/>
                      <a:pt x="611" y="2160"/>
                    </a:cubicBezTo>
                    <a:cubicBezTo>
                      <a:pt x="611" y="2160"/>
                      <a:pt x="613" y="2161"/>
                      <a:pt x="613" y="2161"/>
                    </a:cubicBezTo>
                    <a:cubicBezTo>
                      <a:pt x="613" y="2161"/>
                      <a:pt x="617" y="2160"/>
                      <a:pt x="617" y="2160"/>
                    </a:cubicBezTo>
                    <a:cubicBezTo>
                      <a:pt x="617" y="2160"/>
                      <a:pt x="619" y="2160"/>
                      <a:pt x="619" y="2160"/>
                    </a:cubicBezTo>
                    <a:cubicBezTo>
                      <a:pt x="619" y="2160"/>
                      <a:pt x="622" y="2160"/>
                      <a:pt x="622" y="2160"/>
                    </a:cubicBezTo>
                    <a:cubicBezTo>
                      <a:pt x="622" y="2160"/>
                      <a:pt x="624" y="2160"/>
                      <a:pt x="624" y="2160"/>
                    </a:cubicBezTo>
                    <a:cubicBezTo>
                      <a:pt x="624" y="2160"/>
                      <a:pt x="628" y="2160"/>
                      <a:pt x="628" y="2160"/>
                    </a:cubicBezTo>
                    <a:cubicBezTo>
                      <a:pt x="628" y="2160"/>
                      <a:pt x="630" y="2160"/>
                      <a:pt x="630" y="2160"/>
                    </a:cubicBezTo>
                    <a:cubicBezTo>
                      <a:pt x="630" y="2160"/>
                      <a:pt x="633" y="2159"/>
                      <a:pt x="633" y="2159"/>
                    </a:cubicBezTo>
                    <a:cubicBezTo>
                      <a:pt x="633" y="2159"/>
                      <a:pt x="635" y="2159"/>
                      <a:pt x="635" y="2159"/>
                    </a:cubicBezTo>
                    <a:cubicBezTo>
                      <a:pt x="635" y="2159"/>
                      <a:pt x="636" y="2160"/>
                      <a:pt x="636" y="2160"/>
                    </a:cubicBezTo>
                    <a:cubicBezTo>
                      <a:pt x="636" y="2160"/>
                      <a:pt x="642" y="2160"/>
                      <a:pt x="642" y="2160"/>
                    </a:cubicBezTo>
                    <a:cubicBezTo>
                      <a:pt x="642" y="2160"/>
                      <a:pt x="645" y="2159"/>
                      <a:pt x="645" y="2159"/>
                    </a:cubicBezTo>
                    <a:cubicBezTo>
                      <a:pt x="645" y="2159"/>
                      <a:pt x="647" y="2159"/>
                      <a:pt x="647" y="2159"/>
                    </a:cubicBezTo>
                    <a:cubicBezTo>
                      <a:pt x="647" y="2159"/>
                      <a:pt x="651" y="2159"/>
                      <a:pt x="651" y="2159"/>
                    </a:cubicBezTo>
                    <a:cubicBezTo>
                      <a:pt x="651" y="2159"/>
                      <a:pt x="655" y="2159"/>
                      <a:pt x="655" y="2159"/>
                    </a:cubicBezTo>
                    <a:cubicBezTo>
                      <a:pt x="655" y="2159"/>
                      <a:pt x="656" y="2159"/>
                      <a:pt x="656" y="2159"/>
                    </a:cubicBezTo>
                    <a:cubicBezTo>
                      <a:pt x="656" y="2159"/>
                      <a:pt x="657" y="2159"/>
                      <a:pt x="657" y="2159"/>
                    </a:cubicBezTo>
                    <a:cubicBezTo>
                      <a:pt x="657" y="2159"/>
                      <a:pt x="658" y="2159"/>
                      <a:pt x="658" y="2159"/>
                    </a:cubicBezTo>
                    <a:cubicBezTo>
                      <a:pt x="658" y="2159"/>
                      <a:pt x="662" y="2159"/>
                      <a:pt x="662" y="2159"/>
                    </a:cubicBezTo>
                    <a:cubicBezTo>
                      <a:pt x="662" y="2159"/>
                      <a:pt x="666" y="2158"/>
                      <a:pt x="666" y="2158"/>
                    </a:cubicBezTo>
                    <a:cubicBezTo>
                      <a:pt x="666" y="2158"/>
                      <a:pt x="668" y="2158"/>
                      <a:pt x="668" y="2158"/>
                    </a:cubicBezTo>
                    <a:cubicBezTo>
                      <a:pt x="668" y="2158"/>
                      <a:pt x="673" y="2158"/>
                      <a:pt x="673" y="2158"/>
                    </a:cubicBezTo>
                    <a:cubicBezTo>
                      <a:pt x="673" y="2158"/>
                      <a:pt x="674" y="2158"/>
                      <a:pt x="674" y="2158"/>
                    </a:cubicBezTo>
                    <a:cubicBezTo>
                      <a:pt x="674" y="2158"/>
                      <a:pt x="679" y="2158"/>
                      <a:pt x="679" y="2158"/>
                    </a:cubicBezTo>
                    <a:cubicBezTo>
                      <a:pt x="679" y="2158"/>
                      <a:pt x="680" y="2158"/>
                      <a:pt x="680" y="2158"/>
                    </a:cubicBezTo>
                    <a:cubicBezTo>
                      <a:pt x="680" y="2158"/>
                      <a:pt x="683" y="2158"/>
                      <a:pt x="683" y="2158"/>
                    </a:cubicBezTo>
                    <a:cubicBezTo>
                      <a:pt x="683" y="2158"/>
                      <a:pt x="685" y="2158"/>
                      <a:pt x="685" y="2158"/>
                    </a:cubicBezTo>
                    <a:cubicBezTo>
                      <a:pt x="685" y="2158"/>
                      <a:pt x="688" y="2157"/>
                      <a:pt x="688" y="2157"/>
                    </a:cubicBezTo>
                    <a:cubicBezTo>
                      <a:pt x="688" y="2157"/>
                      <a:pt x="691" y="2157"/>
                      <a:pt x="691" y="2157"/>
                    </a:cubicBezTo>
                    <a:cubicBezTo>
                      <a:pt x="691" y="2157"/>
                      <a:pt x="693" y="2157"/>
                      <a:pt x="693" y="2157"/>
                    </a:cubicBezTo>
                    <a:cubicBezTo>
                      <a:pt x="693" y="2157"/>
                      <a:pt x="697" y="2157"/>
                      <a:pt x="697" y="2157"/>
                    </a:cubicBezTo>
                    <a:cubicBezTo>
                      <a:pt x="697" y="2157"/>
                      <a:pt x="700" y="2157"/>
                      <a:pt x="700" y="2157"/>
                    </a:cubicBezTo>
                    <a:cubicBezTo>
                      <a:pt x="700" y="2157"/>
                      <a:pt x="703" y="2157"/>
                      <a:pt x="703" y="2157"/>
                    </a:cubicBezTo>
                    <a:cubicBezTo>
                      <a:pt x="703" y="2157"/>
                      <a:pt x="707" y="2156"/>
                      <a:pt x="707" y="2156"/>
                    </a:cubicBezTo>
                    <a:cubicBezTo>
                      <a:pt x="707" y="2156"/>
                      <a:pt x="711" y="2156"/>
                      <a:pt x="711" y="2156"/>
                    </a:cubicBezTo>
                    <a:cubicBezTo>
                      <a:pt x="711" y="2156"/>
                      <a:pt x="712" y="2156"/>
                      <a:pt x="712" y="2156"/>
                    </a:cubicBezTo>
                    <a:cubicBezTo>
                      <a:pt x="712" y="2156"/>
                      <a:pt x="714" y="2156"/>
                      <a:pt x="714" y="2156"/>
                    </a:cubicBezTo>
                    <a:cubicBezTo>
                      <a:pt x="714" y="2156"/>
                      <a:pt x="718" y="2155"/>
                      <a:pt x="718" y="2155"/>
                    </a:cubicBezTo>
                    <a:cubicBezTo>
                      <a:pt x="718" y="2155"/>
                      <a:pt x="721" y="2155"/>
                      <a:pt x="721" y="2155"/>
                    </a:cubicBezTo>
                    <a:cubicBezTo>
                      <a:pt x="721" y="2155"/>
                      <a:pt x="724" y="2155"/>
                      <a:pt x="724" y="2155"/>
                    </a:cubicBezTo>
                    <a:cubicBezTo>
                      <a:pt x="724" y="2155"/>
                      <a:pt x="726" y="2155"/>
                      <a:pt x="726" y="2155"/>
                    </a:cubicBezTo>
                    <a:cubicBezTo>
                      <a:pt x="726" y="2155"/>
                      <a:pt x="729" y="2155"/>
                      <a:pt x="729" y="2155"/>
                    </a:cubicBezTo>
                    <a:cubicBezTo>
                      <a:pt x="729" y="2155"/>
                      <a:pt x="730" y="2155"/>
                      <a:pt x="730" y="2155"/>
                    </a:cubicBezTo>
                    <a:cubicBezTo>
                      <a:pt x="730" y="2155"/>
                      <a:pt x="736" y="2154"/>
                      <a:pt x="736" y="2154"/>
                    </a:cubicBezTo>
                    <a:cubicBezTo>
                      <a:pt x="736" y="2154"/>
                      <a:pt x="737" y="2155"/>
                      <a:pt x="737" y="2155"/>
                    </a:cubicBezTo>
                    <a:cubicBezTo>
                      <a:pt x="737" y="2155"/>
                      <a:pt x="741" y="2154"/>
                      <a:pt x="741" y="2154"/>
                    </a:cubicBezTo>
                    <a:cubicBezTo>
                      <a:pt x="741" y="2154"/>
                      <a:pt x="742" y="2154"/>
                      <a:pt x="742" y="2154"/>
                    </a:cubicBezTo>
                    <a:cubicBezTo>
                      <a:pt x="742" y="2154"/>
                      <a:pt x="747" y="2154"/>
                      <a:pt x="747" y="2154"/>
                    </a:cubicBezTo>
                    <a:cubicBezTo>
                      <a:pt x="747" y="2154"/>
                      <a:pt x="747" y="2154"/>
                      <a:pt x="747" y="2154"/>
                    </a:cubicBezTo>
                    <a:cubicBezTo>
                      <a:pt x="747" y="2154"/>
                      <a:pt x="753" y="2153"/>
                      <a:pt x="753" y="2153"/>
                    </a:cubicBezTo>
                    <a:cubicBezTo>
                      <a:pt x="753" y="2153"/>
                      <a:pt x="756" y="2153"/>
                      <a:pt x="756" y="2153"/>
                    </a:cubicBezTo>
                    <a:cubicBezTo>
                      <a:pt x="756" y="2153"/>
                      <a:pt x="757" y="2153"/>
                      <a:pt x="757" y="2153"/>
                    </a:cubicBezTo>
                    <a:cubicBezTo>
                      <a:pt x="757" y="2153"/>
                      <a:pt x="758" y="2153"/>
                      <a:pt x="758" y="2153"/>
                    </a:cubicBezTo>
                    <a:cubicBezTo>
                      <a:pt x="758" y="2153"/>
                      <a:pt x="764" y="2152"/>
                      <a:pt x="764" y="2152"/>
                    </a:cubicBezTo>
                    <a:cubicBezTo>
                      <a:pt x="764" y="2152"/>
                      <a:pt x="764" y="2152"/>
                      <a:pt x="764" y="2152"/>
                    </a:cubicBezTo>
                    <a:cubicBezTo>
                      <a:pt x="764" y="2152"/>
                      <a:pt x="769" y="2152"/>
                      <a:pt x="769" y="2152"/>
                    </a:cubicBezTo>
                    <a:cubicBezTo>
                      <a:pt x="769" y="2152"/>
                      <a:pt x="770" y="2152"/>
                      <a:pt x="770" y="2152"/>
                    </a:cubicBezTo>
                    <a:cubicBezTo>
                      <a:pt x="770" y="2152"/>
                      <a:pt x="775" y="2151"/>
                      <a:pt x="775" y="2151"/>
                    </a:cubicBezTo>
                    <a:cubicBezTo>
                      <a:pt x="775" y="2151"/>
                      <a:pt x="776" y="2151"/>
                      <a:pt x="776" y="2151"/>
                    </a:cubicBezTo>
                    <a:cubicBezTo>
                      <a:pt x="776" y="2151"/>
                      <a:pt x="781" y="2150"/>
                      <a:pt x="781" y="2150"/>
                    </a:cubicBezTo>
                    <a:cubicBezTo>
                      <a:pt x="781" y="2150"/>
                      <a:pt x="781" y="2150"/>
                      <a:pt x="781" y="2150"/>
                    </a:cubicBezTo>
                    <a:cubicBezTo>
                      <a:pt x="781" y="2150"/>
                      <a:pt x="786" y="2149"/>
                      <a:pt x="786" y="2149"/>
                    </a:cubicBezTo>
                    <a:cubicBezTo>
                      <a:pt x="786" y="2149"/>
                      <a:pt x="789" y="2149"/>
                      <a:pt x="789" y="2149"/>
                    </a:cubicBezTo>
                    <a:cubicBezTo>
                      <a:pt x="789" y="2149"/>
                      <a:pt x="792" y="2148"/>
                      <a:pt x="792" y="2148"/>
                    </a:cubicBezTo>
                    <a:cubicBezTo>
                      <a:pt x="792" y="2148"/>
                      <a:pt x="793" y="2148"/>
                      <a:pt x="793" y="2148"/>
                    </a:cubicBezTo>
                    <a:cubicBezTo>
                      <a:pt x="793" y="2148"/>
                      <a:pt x="798" y="2147"/>
                      <a:pt x="798" y="2147"/>
                    </a:cubicBezTo>
                    <a:cubicBezTo>
                      <a:pt x="798" y="2147"/>
                      <a:pt x="798" y="2147"/>
                      <a:pt x="798" y="2147"/>
                    </a:cubicBezTo>
                    <a:cubicBezTo>
                      <a:pt x="798" y="2147"/>
                      <a:pt x="804" y="2144"/>
                      <a:pt x="804" y="2144"/>
                    </a:cubicBezTo>
                    <a:cubicBezTo>
                      <a:pt x="804" y="2144"/>
                      <a:pt x="804" y="2143"/>
                      <a:pt x="804" y="2143"/>
                    </a:cubicBezTo>
                    <a:cubicBezTo>
                      <a:pt x="804" y="2143"/>
                      <a:pt x="809" y="2124"/>
                      <a:pt x="809" y="2124"/>
                    </a:cubicBezTo>
                    <a:cubicBezTo>
                      <a:pt x="809" y="2124"/>
                      <a:pt x="811" y="2107"/>
                      <a:pt x="811" y="2107"/>
                    </a:cubicBezTo>
                    <a:cubicBezTo>
                      <a:pt x="811" y="2107"/>
                      <a:pt x="814" y="2124"/>
                      <a:pt x="814" y="2124"/>
                    </a:cubicBezTo>
                    <a:cubicBezTo>
                      <a:pt x="814" y="2124"/>
                      <a:pt x="817" y="2119"/>
                      <a:pt x="817" y="2119"/>
                    </a:cubicBezTo>
                    <a:cubicBezTo>
                      <a:pt x="817" y="2119"/>
                      <a:pt x="820" y="2125"/>
                      <a:pt x="820" y="2125"/>
                    </a:cubicBezTo>
                    <a:cubicBezTo>
                      <a:pt x="820" y="2125"/>
                      <a:pt x="821" y="2126"/>
                      <a:pt x="821" y="2126"/>
                    </a:cubicBezTo>
                    <a:cubicBezTo>
                      <a:pt x="821" y="2126"/>
                      <a:pt x="826" y="2112"/>
                      <a:pt x="826" y="2112"/>
                    </a:cubicBezTo>
                    <a:cubicBezTo>
                      <a:pt x="826" y="2112"/>
                      <a:pt x="826" y="2111"/>
                      <a:pt x="826" y="2111"/>
                    </a:cubicBezTo>
                    <a:cubicBezTo>
                      <a:pt x="826" y="2111"/>
                      <a:pt x="831" y="2092"/>
                      <a:pt x="831" y="2092"/>
                    </a:cubicBezTo>
                    <a:cubicBezTo>
                      <a:pt x="831" y="2092"/>
                      <a:pt x="832" y="2094"/>
                      <a:pt x="832" y="2094"/>
                    </a:cubicBezTo>
                    <a:cubicBezTo>
                      <a:pt x="832" y="2094"/>
                      <a:pt x="836" y="2104"/>
                      <a:pt x="836" y="2104"/>
                    </a:cubicBezTo>
                    <a:cubicBezTo>
                      <a:pt x="836" y="2104"/>
                      <a:pt x="838" y="2102"/>
                      <a:pt x="838" y="2102"/>
                    </a:cubicBezTo>
                    <a:cubicBezTo>
                      <a:pt x="838" y="2102"/>
                      <a:pt x="843" y="2100"/>
                      <a:pt x="843" y="2100"/>
                    </a:cubicBezTo>
                    <a:cubicBezTo>
                      <a:pt x="843" y="2100"/>
                      <a:pt x="844" y="2099"/>
                      <a:pt x="844" y="2099"/>
                    </a:cubicBezTo>
                    <a:cubicBezTo>
                      <a:pt x="844" y="2099"/>
                      <a:pt x="847" y="2093"/>
                      <a:pt x="847" y="2093"/>
                    </a:cubicBezTo>
                    <a:cubicBezTo>
                      <a:pt x="847" y="2093"/>
                      <a:pt x="849" y="2096"/>
                      <a:pt x="849" y="2096"/>
                    </a:cubicBezTo>
                    <a:cubicBezTo>
                      <a:pt x="849" y="2096"/>
                      <a:pt x="854" y="2119"/>
                      <a:pt x="854" y="2119"/>
                    </a:cubicBezTo>
                    <a:cubicBezTo>
                      <a:pt x="854" y="2119"/>
                      <a:pt x="856" y="2121"/>
                      <a:pt x="856" y="2121"/>
                    </a:cubicBezTo>
                    <a:cubicBezTo>
                      <a:pt x="856" y="2121"/>
                      <a:pt x="860" y="2112"/>
                      <a:pt x="860" y="2112"/>
                    </a:cubicBezTo>
                    <a:cubicBezTo>
                      <a:pt x="860" y="2112"/>
                      <a:pt x="861" y="2111"/>
                      <a:pt x="861" y="2111"/>
                    </a:cubicBezTo>
                    <a:cubicBezTo>
                      <a:pt x="861" y="2111"/>
                      <a:pt x="866" y="2129"/>
                      <a:pt x="866" y="2129"/>
                    </a:cubicBezTo>
                    <a:cubicBezTo>
                      <a:pt x="866" y="2129"/>
                      <a:pt x="866" y="2129"/>
                      <a:pt x="866" y="2129"/>
                    </a:cubicBezTo>
                    <a:cubicBezTo>
                      <a:pt x="866" y="2129"/>
                      <a:pt x="872" y="2134"/>
                      <a:pt x="872" y="2134"/>
                    </a:cubicBezTo>
                    <a:cubicBezTo>
                      <a:pt x="872" y="2134"/>
                      <a:pt x="872" y="2134"/>
                      <a:pt x="872" y="2134"/>
                    </a:cubicBezTo>
                    <a:cubicBezTo>
                      <a:pt x="872" y="2134"/>
                      <a:pt x="877" y="2133"/>
                      <a:pt x="877" y="2133"/>
                    </a:cubicBezTo>
                    <a:cubicBezTo>
                      <a:pt x="877" y="2133"/>
                      <a:pt x="877" y="2133"/>
                      <a:pt x="877" y="2133"/>
                    </a:cubicBezTo>
                    <a:cubicBezTo>
                      <a:pt x="877" y="2133"/>
                      <a:pt x="883" y="2131"/>
                      <a:pt x="883" y="2131"/>
                    </a:cubicBezTo>
                    <a:cubicBezTo>
                      <a:pt x="883" y="2131"/>
                      <a:pt x="883" y="2131"/>
                      <a:pt x="883" y="2131"/>
                    </a:cubicBezTo>
                    <a:cubicBezTo>
                      <a:pt x="883" y="2131"/>
                      <a:pt x="887" y="2131"/>
                      <a:pt x="887" y="2131"/>
                    </a:cubicBezTo>
                    <a:cubicBezTo>
                      <a:pt x="887" y="2131"/>
                      <a:pt x="889" y="2131"/>
                      <a:pt x="889" y="2131"/>
                    </a:cubicBezTo>
                    <a:cubicBezTo>
                      <a:pt x="889" y="2131"/>
                      <a:pt x="894" y="2126"/>
                      <a:pt x="894" y="2126"/>
                    </a:cubicBezTo>
                    <a:cubicBezTo>
                      <a:pt x="894" y="2126"/>
                      <a:pt x="894" y="2126"/>
                      <a:pt x="894" y="2126"/>
                    </a:cubicBezTo>
                    <a:cubicBezTo>
                      <a:pt x="894" y="2126"/>
                      <a:pt x="897" y="2123"/>
                      <a:pt x="897" y="2123"/>
                    </a:cubicBezTo>
                    <a:cubicBezTo>
                      <a:pt x="897" y="2123"/>
                      <a:pt x="901" y="2126"/>
                      <a:pt x="901" y="2126"/>
                    </a:cubicBezTo>
                    <a:cubicBezTo>
                      <a:pt x="901" y="2126"/>
                      <a:pt x="906" y="2121"/>
                      <a:pt x="906" y="2121"/>
                    </a:cubicBezTo>
                    <a:cubicBezTo>
                      <a:pt x="906" y="2121"/>
                      <a:pt x="906" y="2121"/>
                      <a:pt x="906" y="2121"/>
                    </a:cubicBezTo>
                    <a:cubicBezTo>
                      <a:pt x="906" y="2121"/>
                      <a:pt x="909" y="2115"/>
                      <a:pt x="909" y="2115"/>
                    </a:cubicBezTo>
                    <a:cubicBezTo>
                      <a:pt x="909" y="2115"/>
                      <a:pt x="911" y="2116"/>
                      <a:pt x="911" y="2116"/>
                    </a:cubicBezTo>
                    <a:cubicBezTo>
                      <a:pt x="911" y="2116"/>
                      <a:pt x="915" y="2119"/>
                      <a:pt x="915" y="2119"/>
                    </a:cubicBezTo>
                    <a:cubicBezTo>
                      <a:pt x="915" y="2119"/>
                      <a:pt x="917" y="2118"/>
                      <a:pt x="917" y="2118"/>
                    </a:cubicBezTo>
                    <a:cubicBezTo>
                      <a:pt x="917" y="2118"/>
                      <a:pt x="921" y="2105"/>
                      <a:pt x="921" y="2105"/>
                    </a:cubicBezTo>
                    <a:cubicBezTo>
                      <a:pt x="921" y="2105"/>
                      <a:pt x="923" y="2107"/>
                      <a:pt x="923" y="2107"/>
                    </a:cubicBezTo>
                    <a:cubicBezTo>
                      <a:pt x="923" y="2107"/>
                      <a:pt x="927" y="2116"/>
                      <a:pt x="927" y="2116"/>
                    </a:cubicBezTo>
                    <a:cubicBezTo>
                      <a:pt x="927" y="2116"/>
                      <a:pt x="928" y="2116"/>
                      <a:pt x="928" y="2116"/>
                    </a:cubicBezTo>
                    <a:cubicBezTo>
                      <a:pt x="928" y="2116"/>
                      <a:pt x="934" y="2100"/>
                      <a:pt x="934" y="2100"/>
                    </a:cubicBezTo>
                    <a:cubicBezTo>
                      <a:pt x="934" y="2100"/>
                      <a:pt x="934" y="2100"/>
                      <a:pt x="934" y="2100"/>
                    </a:cubicBezTo>
                    <a:cubicBezTo>
                      <a:pt x="934" y="2100"/>
                      <a:pt x="939" y="2116"/>
                      <a:pt x="939" y="2116"/>
                    </a:cubicBezTo>
                    <a:cubicBezTo>
                      <a:pt x="939" y="2116"/>
                      <a:pt x="940" y="2116"/>
                      <a:pt x="940" y="2116"/>
                    </a:cubicBezTo>
                    <a:cubicBezTo>
                      <a:pt x="940" y="2116"/>
                      <a:pt x="945" y="2107"/>
                      <a:pt x="945" y="2107"/>
                    </a:cubicBezTo>
                    <a:cubicBezTo>
                      <a:pt x="945" y="2107"/>
                      <a:pt x="946" y="2105"/>
                      <a:pt x="946" y="2105"/>
                    </a:cubicBezTo>
                    <a:cubicBezTo>
                      <a:pt x="946" y="2105"/>
                      <a:pt x="951" y="2116"/>
                      <a:pt x="951" y="2116"/>
                    </a:cubicBezTo>
                    <a:cubicBezTo>
                      <a:pt x="951" y="2116"/>
                      <a:pt x="952" y="2118"/>
                      <a:pt x="952" y="2118"/>
                    </a:cubicBezTo>
                    <a:cubicBezTo>
                      <a:pt x="952" y="2118"/>
                      <a:pt x="956" y="2114"/>
                      <a:pt x="956" y="2114"/>
                    </a:cubicBezTo>
                    <a:cubicBezTo>
                      <a:pt x="956" y="2114"/>
                      <a:pt x="958" y="2111"/>
                      <a:pt x="958" y="2111"/>
                    </a:cubicBezTo>
                    <a:cubicBezTo>
                      <a:pt x="958" y="2111"/>
                      <a:pt x="962" y="2116"/>
                      <a:pt x="962" y="2116"/>
                    </a:cubicBezTo>
                    <a:cubicBezTo>
                      <a:pt x="962" y="2116"/>
                      <a:pt x="964" y="2117"/>
                      <a:pt x="964" y="2117"/>
                    </a:cubicBezTo>
                    <a:cubicBezTo>
                      <a:pt x="964" y="2117"/>
                      <a:pt x="968" y="2115"/>
                      <a:pt x="968" y="2115"/>
                    </a:cubicBezTo>
                    <a:cubicBezTo>
                      <a:pt x="968" y="2115"/>
                      <a:pt x="968" y="2115"/>
                      <a:pt x="968" y="2115"/>
                    </a:cubicBezTo>
                    <a:cubicBezTo>
                      <a:pt x="968" y="2115"/>
                      <a:pt x="972" y="2111"/>
                      <a:pt x="972" y="2111"/>
                    </a:cubicBezTo>
                    <a:cubicBezTo>
                      <a:pt x="972" y="2111"/>
                      <a:pt x="973" y="2111"/>
                      <a:pt x="973" y="2111"/>
                    </a:cubicBezTo>
                    <a:cubicBezTo>
                      <a:pt x="973" y="2111"/>
                      <a:pt x="977" y="2112"/>
                      <a:pt x="977" y="2112"/>
                    </a:cubicBezTo>
                    <a:cubicBezTo>
                      <a:pt x="977" y="2112"/>
                      <a:pt x="979" y="2111"/>
                      <a:pt x="979" y="2111"/>
                    </a:cubicBezTo>
                    <a:cubicBezTo>
                      <a:pt x="979" y="2111"/>
                      <a:pt x="985" y="2108"/>
                      <a:pt x="985" y="2108"/>
                    </a:cubicBezTo>
                    <a:cubicBezTo>
                      <a:pt x="985" y="2108"/>
                      <a:pt x="985" y="2108"/>
                      <a:pt x="985" y="2108"/>
                    </a:cubicBezTo>
                    <a:cubicBezTo>
                      <a:pt x="985" y="2108"/>
                      <a:pt x="988" y="2105"/>
                      <a:pt x="988" y="2105"/>
                    </a:cubicBezTo>
                    <a:cubicBezTo>
                      <a:pt x="988" y="2105"/>
                      <a:pt x="991" y="2106"/>
                      <a:pt x="991" y="2106"/>
                    </a:cubicBezTo>
                    <a:cubicBezTo>
                      <a:pt x="991" y="2106"/>
                      <a:pt x="993" y="2107"/>
                      <a:pt x="993" y="2107"/>
                    </a:cubicBezTo>
                    <a:cubicBezTo>
                      <a:pt x="993" y="2107"/>
                      <a:pt x="996" y="2106"/>
                      <a:pt x="996" y="2106"/>
                    </a:cubicBezTo>
                    <a:cubicBezTo>
                      <a:pt x="996" y="2106"/>
                      <a:pt x="1001" y="2103"/>
                      <a:pt x="1001" y="2103"/>
                    </a:cubicBezTo>
                    <a:cubicBezTo>
                      <a:pt x="1001" y="2103"/>
                      <a:pt x="1002" y="2103"/>
                      <a:pt x="1002" y="2103"/>
                    </a:cubicBezTo>
                    <a:cubicBezTo>
                      <a:pt x="1002" y="2103"/>
                      <a:pt x="1003" y="2102"/>
                      <a:pt x="1003" y="2102"/>
                    </a:cubicBezTo>
                    <a:cubicBezTo>
                      <a:pt x="1003" y="2102"/>
                      <a:pt x="1008" y="2103"/>
                      <a:pt x="1008" y="2103"/>
                    </a:cubicBezTo>
                    <a:cubicBezTo>
                      <a:pt x="1008" y="2103"/>
                      <a:pt x="1013" y="2102"/>
                      <a:pt x="1013" y="2102"/>
                    </a:cubicBezTo>
                    <a:cubicBezTo>
                      <a:pt x="1013" y="2102"/>
                      <a:pt x="1013" y="2102"/>
                      <a:pt x="1013" y="2102"/>
                    </a:cubicBezTo>
                    <a:cubicBezTo>
                      <a:pt x="1013" y="2102"/>
                      <a:pt x="1019" y="2096"/>
                      <a:pt x="1019" y="2096"/>
                    </a:cubicBezTo>
                    <a:cubicBezTo>
                      <a:pt x="1019" y="2096"/>
                      <a:pt x="1019" y="2095"/>
                      <a:pt x="1019" y="2095"/>
                    </a:cubicBezTo>
                    <a:cubicBezTo>
                      <a:pt x="1019" y="2095"/>
                      <a:pt x="1024" y="2089"/>
                      <a:pt x="1024" y="2089"/>
                    </a:cubicBezTo>
                    <a:cubicBezTo>
                      <a:pt x="1024" y="2089"/>
                      <a:pt x="1024" y="2089"/>
                      <a:pt x="1024" y="2089"/>
                    </a:cubicBezTo>
                    <a:cubicBezTo>
                      <a:pt x="1024" y="2089"/>
                      <a:pt x="1030" y="2081"/>
                      <a:pt x="1030" y="2081"/>
                    </a:cubicBezTo>
                    <a:cubicBezTo>
                      <a:pt x="1030" y="2081"/>
                      <a:pt x="1030" y="2081"/>
                      <a:pt x="1030" y="2081"/>
                    </a:cubicBezTo>
                    <a:cubicBezTo>
                      <a:pt x="1030" y="2081"/>
                      <a:pt x="1035" y="2069"/>
                      <a:pt x="1035" y="2069"/>
                    </a:cubicBezTo>
                    <a:cubicBezTo>
                      <a:pt x="1035" y="2069"/>
                      <a:pt x="1036" y="2068"/>
                      <a:pt x="1036" y="2068"/>
                    </a:cubicBezTo>
                    <a:cubicBezTo>
                      <a:pt x="1036" y="2068"/>
                      <a:pt x="1041" y="2045"/>
                      <a:pt x="1041" y="2045"/>
                    </a:cubicBezTo>
                    <a:cubicBezTo>
                      <a:pt x="1041" y="2045"/>
                      <a:pt x="1041" y="2044"/>
                      <a:pt x="1041" y="2044"/>
                    </a:cubicBezTo>
                    <a:cubicBezTo>
                      <a:pt x="1041" y="2044"/>
                      <a:pt x="1047" y="2041"/>
                      <a:pt x="1047" y="2041"/>
                    </a:cubicBezTo>
                    <a:cubicBezTo>
                      <a:pt x="1047" y="2041"/>
                      <a:pt x="1047" y="2040"/>
                      <a:pt x="1047" y="2040"/>
                    </a:cubicBezTo>
                    <a:cubicBezTo>
                      <a:pt x="1047" y="2040"/>
                      <a:pt x="1053" y="2016"/>
                      <a:pt x="1053" y="2016"/>
                    </a:cubicBezTo>
                    <a:cubicBezTo>
                      <a:pt x="1053" y="2016"/>
                      <a:pt x="1053" y="2015"/>
                      <a:pt x="1053" y="2015"/>
                    </a:cubicBezTo>
                    <a:cubicBezTo>
                      <a:pt x="1053" y="2015"/>
                      <a:pt x="1058" y="1986"/>
                      <a:pt x="1058" y="1986"/>
                    </a:cubicBezTo>
                    <a:cubicBezTo>
                      <a:pt x="1058" y="1986"/>
                      <a:pt x="1058" y="1986"/>
                      <a:pt x="1058" y="1986"/>
                    </a:cubicBezTo>
                    <a:cubicBezTo>
                      <a:pt x="1058" y="1986"/>
                      <a:pt x="1064" y="1953"/>
                      <a:pt x="1064" y="1953"/>
                    </a:cubicBezTo>
                    <a:cubicBezTo>
                      <a:pt x="1064" y="1953"/>
                      <a:pt x="1064" y="1951"/>
                      <a:pt x="1064" y="1951"/>
                    </a:cubicBezTo>
                    <a:cubicBezTo>
                      <a:pt x="1064" y="1951"/>
                      <a:pt x="1069" y="1837"/>
                      <a:pt x="1069" y="1837"/>
                    </a:cubicBezTo>
                    <a:cubicBezTo>
                      <a:pt x="1069" y="1837"/>
                      <a:pt x="1070" y="1828"/>
                      <a:pt x="1070" y="1828"/>
                    </a:cubicBezTo>
                    <a:cubicBezTo>
                      <a:pt x="1070" y="1828"/>
                      <a:pt x="1075" y="1335"/>
                      <a:pt x="1075" y="1335"/>
                    </a:cubicBezTo>
                    <a:cubicBezTo>
                      <a:pt x="1075" y="1335"/>
                      <a:pt x="1076" y="1299"/>
                      <a:pt x="1076" y="1299"/>
                    </a:cubicBezTo>
                    <a:cubicBezTo>
                      <a:pt x="1076" y="1299"/>
                      <a:pt x="1080" y="1456"/>
                      <a:pt x="1080" y="1456"/>
                    </a:cubicBezTo>
                    <a:cubicBezTo>
                      <a:pt x="1080" y="1456"/>
                      <a:pt x="1081" y="1421"/>
                      <a:pt x="1081" y="1421"/>
                    </a:cubicBezTo>
                    <a:cubicBezTo>
                      <a:pt x="1081" y="1421"/>
                      <a:pt x="1086" y="735"/>
                      <a:pt x="1086" y="735"/>
                    </a:cubicBezTo>
                    <a:cubicBezTo>
                      <a:pt x="1086" y="735"/>
                      <a:pt x="1087" y="692"/>
                      <a:pt x="1087" y="692"/>
                    </a:cubicBezTo>
                    <a:cubicBezTo>
                      <a:pt x="1087" y="692"/>
                      <a:pt x="1090" y="331"/>
                      <a:pt x="1090" y="331"/>
                    </a:cubicBezTo>
                    <a:cubicBezTo>
                      <a:pt x="1090" y="331"/>
                      <a:pt x="1095" y="459"/>
                      <a:pt x="1095" y="459"/>
                    </a:cubicBezTo>
                    <a:cubicBezTo>
                      <a:pt x="1095" y="459"/>
                      <a:pt x="1098" y="359"/>
                      <a:pt x="1098" y="359"/>
                    </a:cubicBezTo>
                    <a:cubicBezTo>
                      <a:pt x="1098" y="359"/>
                      <a:pt x="1098" y="349"/>
                      <a:pt x="1098" y="349"/>
                    </a:cubicBezTo>
                    <a:cubicBezTo>
                      <a:pt x="1098" y="349"/>
                      <a:pt x="1101" y="0"/>
                      <a:pt x="110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8" name="Freeform 187"/>
              <p:cNvSpPr>
                <a:spLocks/>
              </p:cNvSpPr>
              <p:nvPr/>
            </p:nvSpPr>
            <p:spPr bwMode="auto">
              <a:xfrm>
                <a:off x="-1485900" y="2424113"/>
                <a:ext cx="69850" cy="1206500"/>
              </a:xfrm>
              <a:custGeom>
                <a:avLst/>
                <a:gdLst>
                  <a:gd name="T0" fmla="*/ 0 w 120"/>
                  <a:gd name="T1" fmla="*/ 0 h 2040"/>
                  <a:gd name="T2" fmla="*/ 0 w 120"/>
                  <a:gd name="T3" fmla="*/ 0 h 2040"/>
                  <a:gd name="T4" fmla="*/ 0 w 120"/>
                  <a:gd name="T5" fmla="*/ 45 h 2040"/>
                  <a:gd name="T6" fmla="*/ 0 w 120"/>
                  <a:gd name="T7" fmla="*/ 84 h 2040"/>
                  <a:gd name="T8" fmla="*/ 6 w 120"/>
                  <a:gd name="T9" fmla="*/ 374 h 2040"/>
                  <a:gd name="T10" fmla="*/ 7 w 120"/>
                  <a:gd name="T11" fmla="*/ 395 h 2040"/>
                  <a:gd name="T12" fmla="*/ 11 w 120"/>
                  <a:gd name="T13" fmla="*/ 8 h 2040"/>
                  <a:gd name="T14" fmla="*/ 12 w 120"/>
                  <a:gd name="T15" fmla="*/ 42 h 2040"/>
                  <a:gd name="T16" fmla="*/ 17 w 120"/>
                  <a:gd name="T17" fmla="*/ 829 h 2040"/>
                  <a:gd name="T18" fmla="*/ 17 w 120"/>
                  <a:gd name="T19" fmla="*/ 855 h 2040"/>
                  <a:gd name="T20" fmla="*/ 22 w 120"/>
                  <a:gd name="T21" fmla="*/ 1343 h 2040"/>
                  <a:gd name="T22" fmla="*/ 23 w 120"/>
                  <a:gd name="T23" fmla="*/ 1337 h 2040"/>
                  <a:gd name="T24" fmla="*/ 26 w 120"/>
                  <a:gd name="T25" fmla="*/ 1086 h 2040"/>
                  <a:gd name="T26" fmla="*/ 28 w 120"/>
                  <a:gd name="T27" fmla="*/ 1330 h 2040"/>
                  <a:gd name="T28" fmla="*/ 34 w 120"/>
                  <a:gd name="T29" fmla="*/ 1853 h 2040"/>
                  <a:gd name="T30" fmla="*/ 34 w 120"/>
                  <a:gd name="T31" fmla="*/ 1860 h 2040"/>
                  <a:gd name="T32" fmla="*/ 40 w 120"/>
                  <a:gd name="T33" fmla="*/ 1955 h 2040"/>
                  <a:gd name="T34" fmla="*/ 40 w 120"/>
                  <a:gd name="T35" fmla="*/ 1957 h 2040"/>
                  <a:gd name="T36" fmla="*/ 45 w 120"/>
                  <a:gd name="T37" fmla="*/ 1984 h 2040"/>
                  <a:gd name="T38" fmla="*/ 46 w 120"/>
                  <a:gd name="T39" fmla="*/ 1985 h 2040"/>
                  <a:gd name="T40" fmla="*/ 51 w 120"/>
                  <a:gd name="T41" fmla="*/ 2012 h 2040"/>
                  <a:gd name="T42" fmla="*/ 51 w 120"/>
                  <a:gd name="T43" fmla="*/ 2013 h 2040"/>
                  <a:gd name="T44" fmla="*/ 56 w 120"/>
                  <a:gd name="T45" fmla="*/ 2023 h 2040"/>
                  <a:gd name="T46" fmla="*/ 59 w 120"/>
                  <a:gd name="T47" fmla="*/ 2020 h 2040"/>
                  <a:gd name="T48" fmla="*/ 62 w 120"/>
                  <a:gd name="T49" fmla="*/ 2027 h 2040"/>
                  <a:gd name="T50" fmla="*/ 62 w 120"/>
                  <a:gd name="T51" fmla="*/ 2028 h 2040"/>
                  <a:gd name="T52" fmla="*/ 68 w 120"/>
                  <a:gd name="T53" fmla="*/ 2039 h 2040"/>
                  <a:gd name="T54" fmla="*/ 70 w 120"/>
                  <a:gd name="T55" fmla="*/ 2040 h 2040"/>
                  <a:gd name="T56" fmla="*/ 74 w 120"/>
                  <a:gd name="T57" fmla="*/ 2035 h 2040"/>
                  <a:gd name="T58" fmla="*/ 74 w 120"/>
                  <a:gd name="T59" fmla="*/ 2035 h 2040"/>
                  <a:gd name="T60" fmla="*/ 79 w 120"/>
                  <a:gd name="T61" fmla="*/ 2030 h 2040"/>
                  <a:gd name="T62" fmla="*/ 80 w 120"/>
                  <a:gd name="T63" fmla="*/ 2029 h 2040"/>
                  <a:gd name="T64" fmla="*/ 85 w 120"/>
                  <a:gd name="T65" fmla="*/ 2018 h 2040"/>
                  <a:gd name="T66" fmla="*/ 85 w 120"/>
                  <a:gd name="T67" fmla="*/ 2017 h 2040"/>
                  <a:gd name="T68" fmla="*/ 90 w 120"/>
                  <a:gd name="T69" fmla="*/ 1997 h 2040"/>
                  <a:gd name="T70" fmla="*/ 91 w 120"/>
                  <a:gd name="T71" fmla="*/ 1996 h 2040"/>
                  <a:gd name="T72" fmla="*/ 96 w 120"/>
                  <a:gd name="T73" fmla="*/ 1959 h 2040"/>
                  <a:gd name="T74" fmla="*/ 96 w 120"/>
                  <a:gd name="T75" fmla="*/ 1957 h 2040"/>
                  <a:gd name="T76" fmla="*/ 102 w 120"/>
                  <a:gd name="T77" fmla="*/ 1863 h 2040"/>
                  <a:gd name="T78" fmla="*/ 102 w 120"/>
                  <a:gd name="T79" fmla="*/ 1855 h 2040"/>
                  <a:gd name="T80" fmla="*/ 107 w 120"/>
                  <a:gd name="T81" fmla="*/ 1459 h 2040"/>
                  <a:gd name="T82" fmla="*/ 108 w 120"/>
                  <a:gd name="T83" fmla="*/ 1489 h 2040"/>
                  <a:gd name="T84" fmla="*/ 111 w 120"/>
                  <a:gd name="T85" fmla="*/ 1653 h 2040"/>
                  <a:gd name="T86" fmla="*/ 113 w 120"/>
                  <a:gd name="T87" fmla="*/ 1601 h 2040"/>
                  <a:gd name="T88" fmla="*/ 119 w 120"/>
                  <a:gd name="T89" fmla="*/ 456 h 2040"/>
                  <a:gd name="T90" fmla="*/ 120 w 120"/>
                  <a:gd name="T91" fmla="*/ 0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" h="20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45"/>
                      <a:pt x="0" y="45"/>
                    </a:cubicBezTo>
                    <a:cubicBezTo>
                      <a:pt x="0" y="45"/>
                      <a:pt x="0" y="84"/>
                      <a:pt x="0" y="84"/>
                    </a:cubicBezTo>
                    <a:cubicBezTo>
                      <a:pt x="0" y="84"/>
                      <a:pt x="6" y="374"/>
                      <a:pt x="6" y="374"/>
                    </a:cubicBezTo>
                    <a:cubicBezTo>
                      <a:pt x="6" y="374"/>
                      <a:pt x="7" y="395"/>
                      <a:pt x="7" y="395"/>
                    </a:cubicBezTo>
                    <a:cubicBezTo>
                      <a:pt x="7" y="395"/>
                      <a:pt x="11" y="8"/>
                      <a:pt x="11" y="8"/>
                    </a:cubicBezTo>
                    <a:cubicBezTo>
                      <a:pt x="11" y="8"/>
                      <a:pt x="12" y="42"/>
                      <a:pt x="12" y="42"/>
                    </a:cubicBezTo>
                    <a:cubicBezTo>
                      <a:pt x="12" y="42"/>
                      <a:pt x="17" y="829"/>
                      <a:pt x="17" y="829"/>
                    </a:cubicBezTo>
                    <a:cubicBezTo>
                      <a:pt x="17" y="829"/>
                      <a:pt x="17" y="855"/>
                      <a:pt x="17" y="855"/>
                    </a:cubicBezTo>
                    <a:cubicBezTo>
                      <a:pt x="17" y="855"/>
                      <a:pt x="22" y="1343"/>
                      <a:pt x="22" y="1343"/>
                    </a:cubicBezTo>
                    <a:cubicBezTo>
                      <a:pt x="22" y="1343"/>
                      <a:pt x="23" y="1337"/>
                      <a:pt x="23" y="1337"/>
                    </a:cubicBezTo>
                    <a:cubicBezTo>
                      <a:pt x="23" y="1337"/>
                      <a:pt x="26" y="1086"/>
                      <a:pt x="26" y="1086"/>
                    </a:cubicBezTo>
                    <a:cubicBezTo>
                      <a:pt x="26" y="1086"/>
                      <a:pt x="28" y="1330"/>
                      <a:pt x="28" y="1330"/>
                    </a:cubicBezTo>
                    <a:cubicBezTo>
                      <a:pt x="28" y="1330"/>
                      <a:pt x="34" y="1853"/>
                      <a:pt x="34" y="1853"/>
                    </a:cubicBezTo>
                    <a:cubicBezTo>
                      <a:pt x="34" y="1853"/>
                      <a:pt x="34" y="1860"/>
                      <a:pt x="34" y="1860"/>
                    </a:cubicBezTo>
                    <a:cubicBezTo>
                      <a:pt x="34" y="1860"/>
                      <a:pt x="40" y="1955"/>
                      <a:pt x="40" y="1955"/>
                    </a:cubicBezTo>
                    <a:cubicBezTo>
                      <a:pt x="40" y="1955"/>
                      <a:pt x="40" y="1957"/>
                      <a:pt x="40" y="1957"/>
                    </a:cubicBezTo>
                    <a:cubicBezTo>
                      <a:pt x="40" y="1957"/>
                      <a:pt x="45" y="1984"/>
                      <a:pt x="45" y="1984"/>
                    </a:cubicBezTo>
                    <a:cubicBezTo>
                      <a:pt x="45" y="1984"/>
                      <a:pt x="46" y="1985"/>
                      <a:pt x="46" y="1985"/>
                    </a:cubicBezTo>
                    <a:cubicBezTo>
                      <a:pt x="46" y="1985"/>
                      <a:pt x="51" y="2012"/>
                      <a:pt x="51" y="2012"/>
                    </a:cubicBezTo>
                    <a:cubicBezTo>
                      <a:pt x="51" y="2012"/>
                      <a:pt x="51" y="2013"/>
                      <a:pt x="51" y="2013"/>
                    </a:cubicBezTo>
                    <a:cubicBezTo>
                      <a:pt x="51" y="2013"/>
                      <a:pt x="56" y="2023"/>
                      <a:pt x="56" y="2023"/>
                    </a:cubicBezTo>
                    <a:cubicBezTo>
                      <a:pt x="56" y="2023"/>
                      <a:pt x="59" y="2020"/>
                      <a:pt x="59" y="2020"/>
                    </a:cubicBezTo>
                    <a:cubicBezTo>
                      <a:pt x="59" y="2020"/>
                      <a:pt x="62" y="2027"/>
                      <a:pt x="62" y="2027"/>
                    </a:cubicBezTo>
                    <a:cubicBezTo>
                      <a:pt x="62" y="2027"/>
                      <a:pt x="62" y="2028"/>
                      <a:pt x="62" y="2028"/>
                    </a:cubicBezTo>
                    <a:cubicBezTo>
                      <a:pt x="62" y="2028"/>
                      <a:pt x="68" y="2039"/>
                      <a:pt x="68" y="2039"/>
                    </a:cubicBezTo>
                    <a:cubicBezTo>
                      <a:pt x="68" y="2039"/>
                      <a:pt x="70" y="2040"/>
                      <a:pt x="70" y="2040"/>
                    </a:cubicBezTo>
                    <a:cubicBezTo>
                      <a:pt x="70" y="2040"/>
                      <a:pt x="74" y="2035"/>
                      <a:pt x="74" y="2035"/>
                    </a:cubicBezTo>
                    <a:cubicBezTo>
                      <a:pt x="74" y="2035"/>
                      <a:pt x="74" y="2035"/>
                      <a:pt x="74" y="2035"/>
                    </a:cubicBezTo>
                    <a:cubicBezTo>
                      <a:pt x="74" y="2035"/>
                      <a:pt x="79" y="2030"/>
                      <a:pt x="79" y="2030"/>
                    </a:cubicBezTo>
                    <a:cubicBezTo>
                      <a:pt x="79" y="2030"/>
                      <a:pt x="80" y="2029"/>
                      <a:pt x="80" y="2029"/>
                    </a:cubicBezTo>
                    <a:cubicBezTo>
                      <a:pt x="80" y="2029"/>
                      <a:pt x="85" y="2018"/>
                      <a:pt x="85" y="2018"/>
                    </a:cubicBezTo>
                    <a:cubicBezTo>
                      <a:pt x="85" y="2018"/>
                      <a:pt x="85" y="2017"/>
                      <a:pt x="85" y="2017"/>
                    </a:cubicBezTo>
                    <a:cubicBezTo>
                      <a:pt x="85" y="2017"/>
                      <a:pt x="90" y="1997"/>
                      <a:pt x="90" y="1997"/>
                    </a:cubicBezTo>
                    <a:cubicBezTo>
                      <a:pt x="90" y="1997"/>
                      <a:pt x="91" y="1996"/>
                      <a:pt x="91" y="1996"/>
                    </a:cubicBezTo>
                    <a:cubicBezTo>
                      <a:pt x="91" y="1996"/>
                      <a:pt x="96" y="1959"/>
                      <a:pt x="96" y="1959"/>
                    </a:cubicBezTo>
                    <a:cubicBezTo>
                      <a:pt x="96" y="1959"/>
                      <a:pt x="96" y="1957"/>
                      <a:pt x="96" y="1957"/>
                    </a:cubicBezTo>
                    <a:cubicBezTo>
                      <a:pt x="96" y="1957"/>
                      <a:pt x="102" y="1863"/>
                      <a:pt x="102" y="1863"/>
                    </a:cubicBezTo>
                    <a:cubicBezTo>
                      <a:pt x="102" y="1863"/>
                      <a:pt x="102" y="1855"/>
                      <a:pt x="102" y="1855"/>
                    </a:cubicBezTo>
                    <a:cubicBezTo>
                      <a:pt x="102" y="1855"/>
                      <a:pt x="107" y="1459"/>
                      <a:pt x="107" y="1459"/>
                    </a:cubicBezTo>
                    <a:cubicBezTo>
                      <a:pt x="107" y="1459"/>
                      <a:pt x="108" y="1489"/>
                      <a:pt x="108" y="1489"/>
                    </a:cubicBezTo>
                    <a:cubicBezTo>
                      <a:pt x="108" y="1489"/>
                      <a:pt x="111" y="1653"/>
                      <a:pt x="111" y="1653"/>
                    </a:cubicBezTo>
                    <a:cubicBezTo>
                      <a:pt x="111" y="1653"/>
                      <a:pt x="113" y="1601"/>
                      <a:pt x="113" y="1601"/>
                    </a:cubicBezTo>
                    <a:cubicBezTo>
                      <a:pt x="113" y="1601"/>
                      <a:pt x="119" y="456"/>
                      <a:pt x="119" y="456"/>
                    </a:cubicBezTo>
                    <a:cubicBezTo>
                      <a:pt x="119" y="456"/>
                      <a:pt x="120" y="0"/>
                      <a:pt x="12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29" name="Freeform 188"/>
              <p:cNvSpPr>
                <a:spLocks/>
              </p:cNvSpPr>
              <p:nvPr/>
            </p:nvSpPr>
            <p:spPr bwMode="auto">
              <a:xfrm>
                <a:off x="-1414463" y="2424113"/>
                <a:ext cx="4763" cy="654050"/>
              </a:xfrm>
              <a:custGeom>
                <a:avLst/>
                <a:gdLst>
                  <a:gd name="T0" fmla="*/ 0 w 10"/>
                  <a:gd name="T1" fmla="*/ 0 h 1105"/>
                  <a:gd name="T2" fmla="*/ 0 w 10"/>
                  <a:gd name="T3" fmla="*/ 0 h 1105"/>
                  <a:gd name="T4" fmla="*/ 3 w 10"/>
                  <a:gd name="T5" fmla="*/ 967 h 1105"/>
                  <a:gd name="T6" fmla="*/ 5 w 10"/>
                  <a:gd name="T7" fmla="*/ 1105 h 1105"/>
                  <a:gd name="T8" fmla="*/ 9 w 10"/>
                  <a:gd name="T9" fmla="*/ 532 h 1105"/>
                  <a:gd name="T10" fmla="*/ 9 w 10"/>
                  <a:gd name="T11" fmla="*/ 445 h 1105"/>
                  <a:gd name="T12" fmla="*/ 10 w 10"/>
                  <a:gd name="T13" fmla="*/ 0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0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67"/>
                      <a:pt x="3" y="967"/>
                    </a:cubicBezTo>
                    <a:cubicBezTo>
                      <a:pt x="3" y="967"/>
                      <a:pt x="5" y="1105"/>
                      <a:pt x="5" y="1105"/>
                    </a:cubicBezTo>
                    <a:cubicBezTo>
                      <a:pt x="5" y="1105"/>
                      <a:pt x="9" y="532"/>
                      <a:pt x="9" y="532"/>
                    </a:cubicBezTo>
                    <a:cubicBezTo>
                      <a:pt x="9" y="532"/>
                      <a:pt x="9" y="445"/>
                      <a:pt x="9" y="445"/>
                    </a:cubicBezTo>
                    <a:cubicBezTo>
                      <a:pt x="9" y="445"/>
                      <a:pt x="10" y="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0" name="Freeform 189"/>
              <p:cNvSpPr>
                <a:spLocks/>
              </p:cNvSpPr>
              <p:nvPr/>
            </p:nvSpPr>
            <p:spPr bwMode="auto">
              <a:xfrm>
                <a:off x="-1404938" y="2424113"/>
                <a:ext cx="3175" cy="498475"/>
              </a:xfrm>
              <a:custGeom>
                <a:avLst/>
                <a:gdLst>
                  <a:gd name="T0" fmla="*/ 0 w 5"/>
                  <a:gd name="T1" fmla="*/ 0 h 843"/>
                  <a:gd name="T2" fmla="*/ 0 w 5"/>
                  <a:gd name="T3" fmla="*/ 0 h 843"/>
                  <a:gd name="T4" fmla="*/ 2 w 5"/>
                  <a:gd name="T5" fmla="*/ 843 h 843"/>
                  <a:gd name="T6" fmla="*/ 3 w 5"/>
                  <a:gd name="T7" fmla="*/ 824 h 843"/>
                  <a:gd name="T8" fmla="*/ 5 w 5"/>
                  <a:gd name="T9" fmla="*/ 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4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43"/>
                      <a:pt x="2" y="843"/>
                    </a:cubicBezTo>
                    <a:cubicBezTo>
                      <a:pt x="2" y="843"/>
                      <a:pt x="3" y="824"/>
                      <a:pt x="3" y="824"/>
                    </a:cubicBezTo>
                    <a:cubicBezTo>
                      <a:pt x="3" y="824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1" name="Freeform 190"/>
              <p:cNvSpPr>
                <a:spLocks/>
              </p:cNvSpPr>
              <p:nvPr/>
            </p:nvSpPr>
            <p:spPr bwMode="auto">
              <a:xfrm>
                <a:off x="-1397000" y="2424113"/>
                <a:ext cx="161925" cy="1246188"/>
              </a:xfrm>
              <a:custGeom>
                <a:avLst/>
                <a:gdLst>
                  <a:gd name="T0" fmla="*/ 0 w 275"/>
                  <a:gd name="T1" fmla="*/ 0 h 2108"/>
                  <a:gd name="T2" fmla="*/ 2 w 275"/>
                  <a:gd name="T3" fmla="*/ 865 h 2108"/>
                  <a:gd name="T4" fmla="*/ 8 w 275"/>
                  <a:gd name="T5" fmla="*/ 990 h 2108"/>
                  <a:gd name="T6" fmla="*/ 13 w 275"/>
                  <a:gd name="T7" fmla="*/ 907 h 2108"/>
                  <a:gd name="T8" fmla="*/ 20 w 275"/>
                  <a:gd name="T9" fmla="*/ 1752 h 2108"/>
                  <a:gd name="T10" fmla="*/ 24 w 275"/>
                  <a:gd name="T11" fmla="*/ 1571 h 2108"/>
                  <a:gd name="T12" fmla="*/ 30 w 275"/>
                  <a:gd name="T13" fmla="*/ 1936 h 2108"/>
                  <a:gd name="T14" fmla="*/ 36 w 275"/>
                  <a:gd name="T15" fmla="*/ 2011 h 2108"/>
                  <a:gd name="T16" fmla="*/ 42 w 275"/>
                  <a:gd name="T17" fmla="*/ 2038 h 2108"/>
                  <a:gd name="T18" fmla="*/ 47 w 275"/>
                  <a:gd name="T19" fmla="*/ 2053 h 2108"/>
                  <a:gd name="T20" fmla="*/ 53 w 275"/>
                  <a:gd name="T21" fmla="*/ 2068 h 2108"/>
                  <a:gd name="T22" fmla="*/ 58 w 275"/>
                  <a:gd name="T23" fmla="*/ 2076 h 2108"/>
                  <a:gd name="T24" fmla="*/ 64 w 275"/>
                  <a:gd name="T25" fmla="*/ 2084 h 2108"/>
                  <a:gd name="T26" fmla="*/ 70 w 275"/>
                  <a:gd name="T27" fmla="*/ 2089 h 2108"/>
                  <a:gd name="T28" fmla="*/ 76 w 275"/>
                  <a:gd name="T29" fmla="*/ 2090 h 2108"/>
                  <a:gd name="T30" fmla="*/ 82 w 275"/>
                  <a:gd name="T31" fmla="*/ 2095 h 2108"/>
                  <a:gd name="T32" fmla="*/ 87 w 275"/>
                  <a:gd name="T33" fmla="*/ 2092 h 2108"/>
                  <a:gd name="T34" fmla="*/ 93 w 275"/>
                  <a:gd name="T35" fmla="*/ 2091 h 2108"/>
                  <a:gd name="T36" fmla="*/ 100 w 275"/>
                  <a:gd name="T37" fmla="*/ 2054 h 2108"/>
                  <a:gd name="T38" fmla="*/ 104 w 275"/>
                  <a:gd name="T39" fmla="*/ 2078 h 2108"/>
                  <a:gd name="T40" fmla="*/ 109 w 275"/>
                  <a:gd name="T41" fmla="*/ 2098 h 2108"/>
                  <a:gd name="T42" fmla="*/ 117 w 275"/>
                  <a:gd name="T43" fmla="*/ 2091 h 2108"/>
                  <a:gd name="T44" fmla="*/ 122 w 275"/>
                  <a:gd name="T45" fmla="*/ 2102 h 2108"/>
                  <a:gd name="T46" fmla="*/ 126 w 275"/>
                  <a:gd name="T47" fmla="*/ 2089 h 2108"/>
                  <a:gd name="T48" fmla="*/ 132 w 275"/>
                  <a:gd name="T49" fmla="*/ 2102 h 2108"/>
                  <a:gd name="T50" fmla="*/ 139 w 275"/>
                  <a:gd name="T51" fmla="*/ 2100 h 2108"/>
                  <a:gd name="T52" fmla="*/ 143 w 275"/>
                  <a:gd name="T53" fmla="*/ 2107 h 2108"/>
                  <a:gd name="T54" fmla="*/ 149 w 275"/>
                  <a:gd name="T55" fmla="*/ 2107 h 2108"/>
                  <a:gd name="T56" fmla="*/ 155 w 275"/>
                  <a:gd name="T57" fmla="*/ 2106 h 2108"/>
                  <a:gd name="T58" fmla="*/ 160 w 275"/>
                  <a:gd name="T59" fmla="*/ 2099 h 2108"/>
                  <a:gd name="T60" fmla="*/ 166 w 275"/>
                  <a:gd name="T61" fmla="*/ 2083 h 2108"/>
                  <a:gd name="T62" fmla="*/ 172 w 275"/>
                  <a:gd name="T63" fmla="*/ 2094 h 2108"/>
                  <a:gd name="T64" fmla="*/ 178 w 275"/>
                  <a:gd name="T65" fmla="*/ 2047 h 2108"/>
                  <a:gd name="T66" fmla="*/ 185 w 275"/>
                  <a:gd name="T67" fmla="*/ 2091 h 2108"/>
                  <a:gd name="T68" fmla="*/ 189 w 275"/>
                  <a:gd name="T69" fmla="*/ 2086 h 2108"/>
                  <a:gd name="T70" fmla="*/ 194 w 275"/>
                  <a:gd name="T71" fmla="*/ 2082 h 2108"/>
                  <a:gd name="T72" fmla="*/ 201 w 275"/>
                  <a:gd name="T73" fmla="*/ 2086 h 2108"/>
                  <a:gd name="T74" fmla="*/ 206 w 275"/>
                  <a:gd name="T75" fmla="*/ 2081 h 2108"/>
                  <a:gd name="T76" fmla="*/ 211 w 275"/>
                  <a:gd name="T77" fmla="*/ 2069 h 2108"/>
                  <a:gd name="T78" fmla="*/ 217 w 275"/>
                  <a:gd name="T79" fmla="*/ 2037 h 2108"/>
                  <a:gd name="T80" fmla="*/ 222 w 275"/>
                  <a:gd name="T81" fmla="*/ 2005 h 2108"/>
                  <a:gd name="T82" fmla="*/ 228 w 275"/>
                  <a:gd name="T83" fmla="*/ 1984 h 2108"/>
                  <a:gd name="T84" fmla="*/ 234 w 275"/>
                  <a:gd name="T85" fmla="*/ 1925 h 2108"/>
                  <a:gd name="T86" fmla="*/ 240 w 275"/>
                  <a:gd name="T87" fmla="*/ 1622 h 2108"/>
                  <a:gd name="T88" fmla="*/ 245 w 275"/>
                  <a:gd name="T89" fmla="*/ 1884 h 2108"/>
                  <a:gd name="T90" fmla="*/ 252 w 275"/>
                  <a:gd name="T91" fmla="*/ 1590 h 2108"/>
                  <a:gd name="T92" fmla="*/ 258 w 275"/>
                  <a:gd name="T93" fmla="*/ 1835 h 2108"/>
                  <a:gd name="T94" fmla="*/ 262 w 275"/>
                  <a:gd name="T95" fmla="*/ 1798 h 2108"/>
                  <a:gd name="T96" fmla="*/ 268 w 275"/>
                  <a:gd name="T97" fmla="*/ 1599 h 2108"/>
                  <a:gd name="T98" fmla="*/ 274 w 275"/>
                  <a:gd name="T99" fmla="*/ 1115 h 2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5" h="21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03"/>
                      <a:pt x="2" y="803"/>
                    </a:cubicBezTo>
                    <a:cubicBezTo>
                      <a:pt x="2" y="803"/>
                      <a:pt x="2" y="865"/>
                      <a:pt x="2" y="865"/>
                    </a:cubicBezTo>
                    <a:cubicBezTo>
                      <a:pt x="2" y="865"/>
                      <a:pt x="5" y="1206"/>
                      <a:pt x="5" y="1206"/>
                    </a:cubicBezTo>
                    <a:cubicBezTo>
                      <a:pt x="5" y="1206"/>
                      <a:pt x="8" y="990"/>
                      <a:pt x="8" y="990"/>
                    </a:cubicBezTo>
                    <a:cubicBezTo>
                      <a:pt x="8" y="990"/>
                      <a:pt x="11" y="214"/>
                      <a:pt x="11" y="214"/>
                    </a:cubicBezTo>
                    <a:cubicBezTo>
                      <a:pt x="11" y="214"/>
                      <a:pt x="13" y="907"/>
                      <a:pt x="13" y="907"/>
                    </a:cubicBezTo>
                    <a:cubicBezTo>
                      <a:pt x="13" y="907"/>
                      <a:pt x="19" y="1722"/>
                      <a:pt x="19" y="1722"/>
                    </a:cubicBezTo>
                    <a:cubicBezTo>
                      <a:pt x="19" y="1722"/>
                      <a:pt x="20" y="1752"/>
                      <a:pt x="20" y="1752"/>
                    </a:cubicBezTo>
                    <a:cubicBezTo>
                      <a:pt x="20" y="1752"/>
                      <a:pt x="24" y="1570"/>
                      <a:pt x="24" y="1570"/>
                    </a:cubicBezTo>
                    <a:cubicBezTo>
                      <a:pt x="24" y="1570"/>
                      <a:pt x="24" y="1571"/>
                      <a:pt x="24" y="1571"/>
                    </a:cubicBezTo>
                    <a:cubicBezTo>
                      <a:pt x="24" y="1571"/>
                      <a:pt x="30" y="1931"/>
                      <a:pt x="30" y="1931"/>
                    </a:cubicBezTo>
                    <a:cubicBezTo>
                      <a:pt x="30" y="1931"/>
                      <a:pt x="30" y="1936"/>
                      <a:pt x="30" y="1936"/>
                    </a:cubicBezTo>
                    <a:cubicBezTo>
                      <a:pt x="30" y="1936"/>
                      <a:pt x="36" y="2009"/>
                      <a:pt x="36" y="2009"/>
                    </a:cubicBezTo>
                    <a:cubicBezTo>
                      <a:pt x="36" y="2009"/>
                      <a:pt x="36" y="2011"/>
                      <a:pt x="36" y="2011"/>
                    </a:cubicBezTo>
                    <a:cubicBezTo>
                      <a:pt x="36" y="2011"/>
                      <a:pt x="41" y="2037"/>
                      <a:pt x="41" y="2037"/>
                    </a:cubicBezTo>
                    <a:cubicBezTo>
                      <a:pt x="41" y="2037"/>
                      <a:pt x="42" y="2038"/>
                      <a:pt x="42" y="2038"/>
                    </a:cubicBezTo>
                    <a:cubicBezTo>
                      <a:pt x="42" y="2038"/>
                      <a:pt x="47" y="2053"/>
                      <a:pt x="47" y="2053"/>
                    </a:cubicBezTo>
                    <a:cubicBezTo>
                      <a:pt x="47" y="2053"/>
                      <a:pt x="47" y="2053"/>
                      <a:pt x="47" y="2053"/>
                    </a:cubicBezTo>
                    <a:cubicBezTo>
                      <a:pt x="47" y="2053"/>
                      <a:pt x="53" y="2068"/>
                      <a:pt x="53" y="2068"/>
                    </a:cubicBezTo>
                    <a:cubicBezTo>
                      <a:pt x="53" y="2068"/>
                      <a:pt x="53" y="2068"/>
                      <a:pt x="53" y="2068"/>
                    </a:cubicBezTo>
                    <a:cubicBezTo>
                      <a:pt x="53" y="2068"/>
                      <a:pt x="58" y="2076"/>
                      <a:pt x="58" y="2076"/>
                    </a:cubicBezTo>
                    <a:cubicBezTo>
                      <a:pt x="58" y="2076"/>
                      <a:pt x="58" y="2076"/>
                      <a:pt x="58" y="2076"/>
                    </a:cubicBezTo>
                    <a:cubicBezTo>
                      <a:pt x="58" y="2076"/>
                      <a:pt x="64" y="2083"/>
                      <a:pt x="64" y="2083"/>
                    </a:cubicBezTo>
                    <a:cubicBezTo>
                      <a:pt x="64" y="2083"/>
                      <a:pt x="64" y="2084"/>
                      <a:pt x="64" y="2084"/>
                    </a:cubicBezTo>
                    <a:cubicBezTo>
                      <a:pt x="64" y="2084"/>
                      <a:pt x="70" y="2089"/>
                      <a:pt x="70" y="2089"/>
                    </a:cubicBezTo>
                    <a:cubicBezTo>
                      <a:pt x="70" y="2089"/>
                      <a:pt x="70" y="2089"/>
                      <a:pt x="70" y="2089"/>
                    </a:cubicBezTo>
                    <a:cubicBezTo>
                      <a:pt x="70" y="2089"/>
                      <a:pt x="75" y="2090"/>
                      <a:pt x="75" y="2090"/>
                    </a:cubicBezTo>
                    <a:cubicBezTo>
                      <a:pt x="75" y="2090"/>
                      <a:pt x="76" y="2090"/>
                      <a:pt x="76" y="2090"/>
                    </a:cubicBezTo>
                    <a:cubicBezTo>
                      <a:pt x="76" y="2090"/>
                      <a:pt x="81" y="2095"/>
                      <a:pt x="81" y="2095"/>
                    </a:cubicBezTo>
                    <a:cubicBezTo>
                      <a:pt x="81" y="2095"/>
                      <a:pt x="82" y="2095"/>
                      <a:pt x="82" y="2095"/>
                    </a:cubicBezTo>
                    <a:cubicBezTo>
                      <a:pt x="82" y="2095"/>
                      <a:pt x="86" y="2092"/>
                      <a:pt x="86" y="2092"/>
                    </a:cubicBezTo>
                    <a:cubicBezTo>
                      <a:pt x="86" y="2092"/>
                      <a:pt x="87" y="2092"/>
                      <a:pt x="87" y="2092"/>
                    </a:cubicBezTo>
                    <a:cubicBezTo>
                      <a:pt x="87" y="2092"/>
                      <a:pt x="89" y="2089"/>
                      <a:pt x="89" y="2089"/>
                    </a:cubicBezTo>
                    <a:cubicBezTo>
                      <a:pt x="89" y="2089"/>
                      <a:pt x="93" y="2091"/>
                      <a:pt x="93" y="2091"/>
                    </a:cubicBezTo>
                    <a:cubicBezTo>
                      <a:pt x="93" y="2091"/>
                      <a:pt x="98" y="2069"/>
                      <a:pt x="98" y="2069"/>
                    </a:cubicBezTo>
                    <a:cubicBezTo>
                      <a:pt x="98" y="2069"/>
                      <a:pt x="100" y="2054"/>
                      <a:pt x="100" y="2054"/>
                    </a:cubicBezTo>
                    <a:cubicBezTo>
                      <a:pt x="100" y="2054"/>
                      <a:pt x="103" y="2076"/>
                      <a:pt x="103" y="2076"/>
                    </a:cubicBezTo>
                    <a:cubicBezTo>
                      <a:pt x="103" y="2076"/>
                      <a:pt x="104" y="2078"/>
                      <a:pt x="104" y="2078"/>
                    </a:cubicBezTo>
                    <a:cubicBezTo>
                      <a:pt x="104" y="2078"/>
                      <a:pt x="109" y="2098"/>
                      <a:pt x="109" y="2098"/>
                    </a:cubicBezTo>
                    <a:cubicBezTo>
                      <a:pt x="109" y="2098"/>
                      <a:pt x="109" y="2098"/>
                      <a:pt x="109" y="2098"/>
                    </a:cubicBezTo>
                    <a:cubicBezTo>
                      <a:pt x="109" y="2098"/>
                      <a:pt x="113" y="2091"/>
                      <a:pt x="113" y="2091"/>
                    </a:cubicBezTo>
                    <a:cubicBezTo>
                      <a:pt x="113" y="2091"/>
                      <a:pt x="117" y="2091"/>
                      <a:pt x="117" y="2091"/>
                    </a:cubicBezTo>
                    <a:cubicBezTo>
                      <a:pt x="117" y="2091"/>
                      <a:pt x="120" y="2100"/>
                      <a:pt x="120" y="2100"/>
                    </a:cubicBezTo>
                    <a:cubicBezTo>
                      <a:pt x="120" y="2100"/>
                      <a:pt x="122" y="2102"/>
                      <a:pt x="122" y="2102"/>
                    </a:cubicBezTo>
                    <a:cubicBezTo>
                      <a:pt x="122" y="2102"/>
                      <a:pt x="126" y="2088"/>
                      <a:pt x="126" y="2088"/>
                    </a:cubicBezTo>
                    <a:cubicBezTo>
                      <a:pt x="126" y="2088"/>
                      <a:pt x="126" y="2089"/>
                      <a:pt x="126" y="2089"/>
                    </a:cubicBezTo>
                    <a:cubicBezTo>
                      <a:pt x="126" y="2089"/>
                      <a:pt x="132" y="2102"/>
                      <a:pt x="132" y="2102"/>
                    </a:cubicBezTo>
                    <a:cubicBezTo>
                      <a:pt x="132" y="2102"/>
                      <a:pt x="132" y="2102"/>
                      <a:pt x="132" y="2102"/>
                    </a:cubicBezTo>
                    <a:cubicBezTo>
                      <a:pt x="132" y="2102"/>
                      <a:pt x="135" y="2106"/>
                      <a:pt x="135" y="2106"/>
                    </a:cubicBezTo>
                    <a:cubicBezTo>
                      <a:pt x="135" y="2106"/>
                      <a:pt x="139" y="2100"/>
                      <a:pt x="139" y="2100"/>
                    </a:cubicBezTo>
                    <a:cubicBezTo>
                      <a:pt x="139" y="2100"/>
                      <a:pt x="143" y="2106"/>
                      <a:pt x="143" y="2106"/>
                    </a:cubicBezTo>
                    <a:cubicBezTo>
                      <a:pt x="143" y="2106"/>
                      <a:pt x="143" y="2107"/>
                      <a:pt x="143" y="2107"/>
                    </a:cubicBezTo>
                    <a:cubicBezTo>
                      <a:pt x="143" y="2107"/>
                      <a:pt x="148" y="2108"/>
                      <a:pt x="148" y="2108"/>
                    </a:cubicBezTo>
                    <a:cubicBezTo>
                      <a:pt x="148" y="2108"/>
                      <a:pt x="149" y="2107"/>
                      <a:pt x="149" y="2107"/>
                    </a:cubicBezTo>
                    <a:cubicBezTo>
                      <a:pt x="149" y="2107"/>
                      <a:pt x="154" y="2106"/>
                      <a:pt x="154" y="2106"/>
                    </a:cubicBezTo>
                    <a:cubicBezTo>
                      <a:pt x="154" y="2106"/>
                      <a:pt x="155" y="2106"/>
                      <a:pt x="155" y="2106"/>
                    </a:cubicBezTo>
                    <a:cubicBezTo>
                      <a:pt x="155" y="2106"/>
                      <a:pt x="160" y="2099"/>
                      <a:pt x="160" y="2099"/>
                    </a:cubicBezTo>
                    <a:cubicBezTo>
                      <a:pt x="160" y="2099"/>
                      <a:pt x="160" y="2099"/>
                      <a:pt x="160" y="2099"/>
                    </a:cubicBezTo>
                    <a:cubicBezTo>
                      <a:pt x="160" y="2099"/>
                      <a:pt x="164" y="2075"/>
                      <a:pt x="164" y="2075"/>
                    </a:cubicBezTo>
                    <a:cubicBezTo>
                      <a:pt x="164" y="2075"/>
                      <a:pt x="166" y="2083"/>
                      <a:pt x="166" y="2083"/>
                    </a:cubicBezTo>
                    <a:cubicBezTo>
                      <a:pt x="166" y="2083"/>
                      <a:pt x="169" y="2096"/>
                      <a:pt x="169" y="2096"/>
                    </a:cubicBezTo>
                    <a:cubicBezTo>
                      <a:pt x="169" y="2096"/>
                      <a:pt x="172" y="2094"/>
                      <a:pt x="172" y="2094"/>
                    </a:cubicBezTo>
                    <a:cubicBezTo>
                      <a:pt x="172" y="2094"/>
                      <a:pt x="177" y="2050"/>
                      <a:pt x="177" y="2050"/>
                    </a:cubicBezTo>
                    <a:cubicBezTo>
                      <a:pt x="177" y="2050"/>
                      <a:pt x="178" y="2047"/>
                      <a:pt x="178" y="2047"/>
                    </a:cubicBezTo>
                    <a:cubicBezTo>
                      <a:pt x="178" y="2047"/>
                      <a:pt x="183" y="2089"/>
                      <a:pt x="183" y="2089"/>
                    </a:cubicBezTo>
                    <a:cubicBezTo>
                      <a:pt x="183" y="2089"/>
                      <a:pt x="185" y="2091"/>
                      <a:pt x="185" y="2091"/>
                    </a:cubicBezTo>
                    <a:cubicBezTo>
                      <a:pt x="185" y="2091"/>
                      <a:pt x="188" y="2087"/>
                      <a:pt x="188" y="2087"/>
                    </a:cubicBezTo>
                    <a:cubicBezTo>
                      <a:pt x="188" y="2087"/>
                      <a:pt x="189" y="2086"/>
                      <a:pt x="189" y="2086"/>
                    </a:cubicBezTo>
                    <a:cubicBezTo>
                      <a:pt x="189" y="2086"/>
                      <a:pt x="191" y="2072"/>
                      <a:pt x="191" y="2072"/>
                    </a:cubicBezTo>
                    <a:cubicBezTo>
                      <a:pt x="191" y="2072"/>
                      <a:pt x="194" y="2082"/>
                      <a:pt x="194" y="2082"/>
                    </a:cubicBezTo>
                    <a:cubicBezTo>
                      <a:pt x="194" y="2082"/>
                      <a:pt x="199" y="2086"/>
                      <a:pt x="199" y="2086"/>
                    </a:cubicBezTo>
                    <a:cubicBezTo>
                      <a:pt x="199" y="2086"/>
                      <a:pt x="201" y="2086"/>
                      <a:pt x="201" y="2086"/>
                    </a:cubicBezTo>
                    <a:cubicBezTo>
                      <a:pt x="201" y="2086"/>
                      <a:pt x="205" y="2082"/>
                      <a:pt x="205" y="2082"/>
                    </a:cubicBezTo>
                    <a:cubicBezTo>
                      <a:pt x="205" y="2082"/>
                      <a:pt x="206" y="2081"/>
                      <a:pt x="206" y="2081"/>
                    </a:cubicBezTo>
                    <a:cubicBezTo>
                      <a:pt x="206" y="2081"/>
                      <a:pt x="211" y="2070"/>
                      <a:pt x="211" y="2070"/>
                    </a:cubicBezTo>
                    <a:cubicBezTo>
                      <a:pt x="211" y="2070"/>
                      <a:pt x="211" y="2069"/>
                      <a:pt x="211" y="2069"/>
                    </a:cubicBezTo>
                    <a:cubicBezTo>
                      <a:pt x="211" y="2069"/>
                      <a:pt x="217" y="2040"/>
                      <a:pt x="217" y="2040"/>
                    </a:cubicBezTo>
                    <a:cubicBezTo>
                      <a:pt x="217" y="2040"/>
                      <a:pt x="217" y="2037"/>
                      <a:pt x="217" y="2037"/>
                    </a:cubicBezTo>
                    <a:cubicBezTo>
                      <a:pt x="217" y="2037"/>
                      <a:pt x="222" y="2007"/>
                      <a:pt x="222" y="2007"/>
                    </a:cubicBezTo>
                    <a:cubicBezTo>
                      <a:pt x="222" y="2007"/>
                      <a:pt x="222" y="2005"/>
                      <a:pt x="222" y="2005"/>
                    </a:cubicBezTo>
                    <a:cubicBezTo>
                      <a:pt x="222" y="2005"/>
                      <a:pt x="228" y="1985"/>
                      <a:pt x="228" y="1985"/>
                    </a:cubicBezTo>
                    <a:cubicBezTo>
                      <a:pt x="228" y="1985"/>
                      <a:pt x="228" y="1984"/>
                      <a:pt x="228" y="1984"/>
                    </a:cubicBezTo>
                    <a:cubicBezTo>
                      <a:pt x="228" y="1984"/>
                      <a:pt x="234" y="1931"/>
                      <a:pt x="234" y="1931"/>
                    </a:cubicBezTo>
                    <a:cubicBezTo>
                      <a:pt x="234" y="1931"/>
                      <a:pt x="234" y="1925"/>
                      <a:pt x="234" y="1925"/>
                    </a:cubicBezTo>
                    <a:cubicBezTo>
                      <a:pt x="234" y="1925"/>
                      <a:pt x="239" y="1619"/>
                      <a:pt x="239" y="1619"/>
                    </a:cubicBezTo>
                    <a:cubicBezTo>
                      <a:pt x="239" y="1619"/>
                      <a:pt x="240" y="1622"/>
                      <a:pt x="240" y="1622"/>
                    </a:cubicBezTo>
                    <a:cubicBezTo>
                      <a:pt x="240" y="1622"/>
                      <a:pt x="245" y="1883"/>
                      <a:pt x="245" y="1883"/>
                    </a:cubicBezTo>
                    <a:cubicBezTo>
                      <a:pt x="245" y="1883"/>
                      <a:pt x="245" y="1884"/>
                      <a:pt x="245" y="1884"/>
                    </a:cubicBezTo>
                    <a:cubicBezTo>
                      <a:pt x="245" y="1884"/>
                      <a:pt x="250" y="1637"/>
                      <a:pt x="250" y="1637"/>
                    </a:cubicBezTo>
                    <a:cubicBezTo>
                      <a:pt x="250" y="1637"/>
                      <a:pt x="252" y="1590"/>
                      <a:pt x="252" y="1590"/>
                    </a:cubicBezTo>
                    <a:cubicBezTo>
                      <a:pt x="252" y="1590"/>
                      <a:pt x="256" y="1819"/>
                      <a:pt x="256" y="1819"/>
                    </a:cubicBezTo>
                    <a:cubicBezTo>
                      <a:pt x="256" y="1819"/>
                      <a:pt x="258" y="1835"/>
                      <a:pt x="258" y="1835"/>
                    </a:cubicBezTo>
                    <a:cubicBezTo>
                      <a:pt x="258" y="1835"/>
                      <a:pt x="262" y="1802"/>
                      <a:pt x="262" y="1802"/>
                    </a:cubicBezTo>
                    <a:cubicBezTo>
                      <a:pt x="262" y="1802"/>
                      <a:pt x="262" y="1798"/>
                      <a:pt x="262" y="1798"/>
                    </a:cubicBezTo>
                    <a:cubicBezTo>
                      <a:pt x="262" y="1798"/>
                      <a:pt x="268" y="1610"/>
                      <a:pt x="268" y="1610"/>
                    </a:cubicBezTo>
                    <a:cubicBezTo>
                      <a:pt x="268" y="1610"/>
                      <a:pt x="268" y="1599"/>
                      <a:pt x="268" y="1599"/>
                    </a:cubicBezTo>
                    <a:cubicBezTo>
                      <a:pt x="268" y="1599"/>
                      <a:pt x="273" y="1152"/>
                      <a:pt x="273" y="1152"/>
                    </a:cubicBezTo>
                    <a:cubicBezTo>
                      <a:pt x="273" y="1152"/>
                      <a:pt x="274" y="1115"/>
                      <a:pt x="274" y="1115"/>
                    </a:cubicBezTo>
                    <a:cubicBezTo>
                      <a:pt x="274" y="1115"/>
                      <a:pt x="275" y="0"/>
                      <a:pt x="27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2" name="Freeform 191"/>
              <p:cNvSpPr>
                <a:spLocks/>
              </p:cNvSpPr>
              <p:nvPr/>
            </p:nvSpPr>
            <p:spPr bwMode="auto">
              <a:xfrm>
                <a:off x="-1228725" y="2424113"/>
                <a:ext cx="1588" cy="236538"/>
              </a:xfrm>
              <a:custGeom>
                <a:avLst/>
                <a:gdLst>
                  <a:gd name="T0" fmla="*/ 0 w 3"/>
                  <a:gd name="T1" fmla="*/ 0 h 400"/>
                  <a:gd name="T2" fmla="*/ 0 w 3"/>
                  <a:gd name="T3" fmla="*/ 0 h 400"/>
                  <a:gd name="T4" fmla="*/ 0 w 3"/>
                  <a:gd name="T5" fmla="*/ 233 h 400"/>
                  <a:gd name="T6" fmla="*/ 2 w 3"/>
                  <a:gd name="T7" fmla="*/ 400 h 400"/>
                  <a:gd name="T8" fmla="*/ 3 w 3"/>
                  <a:gd name="T9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0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33"/>
                      <a:pt x="0" y="233"/>
                    </a:cubicBezTo>
                    <a:cubicBezTo>
                      <a:pt x="0" y="233"/>
                      <a:pt x="2" y="400"/>
                      <a:pt x="2" y="400"/>
                    </a:cubicBezTo>
                    <a:cubicBezTo>
                      <a:pt x="2" y="400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3" name="Freeform 192"/>
              <p:cNvSpPr>
                <a:spLocks/>
              </p:cNvSpPr>
              <p:nvPr/>
            </p:nvSpPr>
            <p:spPr bwMode="auto">
              <a:xfrm>
                <a:off x="-1219200" y="2424113"/>
                <a:ext cx="1588" cy="322263"/>
              </a:xfrm>
              <a:custGeom>
                <a:avLst/>
                <a:gdLst>
                  <a:gd name="T0" fmla="*/ 0 w 2"/>
                  <a:gd name="T1" fmla="*/ 0 h 543"/>
                  <a:gd name="T2" fmla="*/ 0 w 2"/>
                  <a:gd name="T3" fmla="*/ 0 h 543"/>
                  <a:gd name="T4" fmla="*/ 1 w 2"/>
                  <a:gd name="T5" fmla="*/ 542 h 543"/>
                  <a:gd name="T6" fmla="*/ 1 w 2"/>
                  <a:gd name="T7" fmla="*/ 543 h 543"/>
                  <a:gd name="T8" fmla="*/ 2 w 2"/>
                  <a:gd name="T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4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42"/>
                      <a:pt x="1" y="542"/>
                    </a:cubicBezTo>
                    <a:cubicBezTo>
                      <a:pt x="1" y="542"/>
                      <a:pt x="1" y="543"/>
                      <a:pt x="1" y="543"/>
                    </a:cubicBezTo>
                    <a:cubicBezTo>
                      <a:pt x="1" y="543"/>
                      <a:pt x="2" y="0"/>
                      <a:pt x="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4" name="Freeform 19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274763"/>
              </a:xfrm>
              <a:custGeom>
                <a:avLst/>
                <a:gdLst>
                  <a:gd name="T0" fmla="*/ 2 w 375"/>
                  <a:gd name="T1" fmla="*/ 1127 h 2156"/>
                  <a:gd name="T2" fmla="*/ 8 w 375"/>
                  <a:gd name="T3" fmla="*/ 1696 h 2156"/>
                  <a:gd name="T4" fmla="*/ 19 w 375"/>
                  <a:gd name="T5" fmla="*/ 1912 h 2156"/>
                  <a:gd name="T6" fmla="*/ 25 w 375"/>
                  <a:gd name="T7" fmla="*/ 1964 h 2156"/>
                  <a:gd name="T8" fmla="*/ 36 w 375"/>
                  <a:gd name="T9" fmla="*/ 2021 h 2156"/>
                  <a:gd name="T10" fmla="*/ 42 w 375"/>
                  <a:gd name="T11" fmla="*/ 2040 h 2156"/>
                  <a:gd name="T12" fmla="*/ 53 w 375"/>
                  <a:gd name="T13" fmla="*/ 2065 h 2156"/>
                  <a:gd name="T14" fmla="*/ 58 w 375"/>
                  <a:gd name="T15" fmla="*/ 2069 h 2156"/>
                  <a:gd name="T16" fmla="*/ 70 w 375"/>
                  <a:gd name="T17" fmla="*/ 2088 h 2156"/>
                  <a:gd name="T18" fmla="*/ 76 w 375"/>
                  <a:gd name="T19" fmla="*/ 2093 h 2156"/>
                  <a:gd name="T20" fmla="*/ 87 w 375"/>
                  <a:gd name="T21" fmla="*/ 2077 h 2156"/>
                  <a:gd name="T22" fmla="*/ 95 w 375"/>
                  <a:gd name="T23" fmla="*/ 2104 h 2156"/>
                  <a:gd name="T24" fmla="*/ 101 w 375"/>
                  <a:gd name="T25" fmla="*/ 2059 h 2156"/>
                  <a:gd name="T26" fmla="*/ 110 w 375"/>
                  <a:gd name="T27" fmla="*/ 2115 h 2156"/>
                  <a:gd name="T28" fmla="*/ 120 w 375"/>
                  <a:gd name="T29" fmla="*/ 2125 h 2156"/>
                  <a:gd name="T30" fmla="*/ 129 w 375"/>
                  <a:gd name="T31" fmla="*/ 2129 h 2156"/>
                  <a:gd name="T32" fmla="*/ 137 w 375"/>
                  <a:gd name="T33" fmla="*/ 2132 h 2156"/>
                  <a:gd name="T34" fmla="*/ 145 w 375"/>
                  <a:gd name="T35" fmla="*/ 2132 h 2156"/>
                  <a:gd name="T36" fmla="*/ 154 w 375"/>
                  <a:gd name="T37" fmla="*/ 2131 h 2156"/>
                  <a:gd name="T38" fmla="*/ 160 w 375"/>
                  <a:gd name="T39" fmla="*/ 2125 h 2156"/>
                  <a:gd name="T40" fmla="*/ 172 w 375"/>
                  <a:gd name="T41" fmla="*/ 2019 h 2156"/>
                  <a:gd name="T42" fmla="*/ 178 w 375"/>
                  <a:gd name="T43" fmla="*/ 2093 h 2156"/>
                  <a:gd name="T44" fmla="*/ 188 w 375"/>
                  <a:gd name="T45" fmla="*/ 2103 h 2156"/>
                  <a:gd name="T46" fmla="*/ 194 w 375"/>
                  <a:gd name="T47" fmla="*/ 2131 h 2156"/>
                  <a:gd name="T48" fmla="*/ 205 w 375"/>
                  <a:gd name="T49" fmla="*/ 2141 h 2156"/>
                  <a:gd name="T50" fmla="*/ 211 w 375"/>
                  <a:gd name="T51" fmla="*/ 2143 h 2156"/>
                  <a:gd name="T52" fmla="*/ 222 w 375"/>
                  <a:gd name="T53" fmla="*/ 2146 h 2156"/>
                  <a:gd name="T54" fmla="*/ 230 w 375"/>
                  <a:gd name="T55" fmla="*/ 2147 h 2156"/>
                  <a:gd name="T56" fmla="*/ 239 w 375"/>
                  <a:gd name="T57" fmla="*/ 2149 h 2156"/>
                  <a:gd name="T58" fmla="*/ 248 w 375"/>
                  <a:gd name="T59" fmla="*/ 2150 h 2156"/>
                  <a:gd name="T60" fmla="*/ 256 w 375"/>
                  <a:gd name="T61" fmla="*/ 2150 h 2156"/>
                  <a:gd name="T62" fmla="*/ 263 w 375"/>
                  <a:gd name="T63" fmla="*/ 2150 h 2156"/>
                  <a:gd name="T64" fmla="*/ 273 w 375"/>
                  <a:gd name="T65" fmla="*/ 2152 h 2156"/>
                  <a:gd name="T66" fmla="*/ 284 w 375"/>
                  <a:gd name="T67" fmla="*/ 2152 h 2156"/>
                  <a:gd name="T68" fmla="*/ 290 w 375"/>
                  <a:gd name="T69" fmla="*/ 2152 h 2156"/>
                  <a:gd name="T70" fmla="*/ 296 w 375"/>
                  <a:gd name="T71" fmla="*/ 2153 h 2156"/>
                  <a:gd name="T72" fmla="*/ 306 w 375"/>
                  <a:gd name="T73" fmla="*/ 2153 h 2156"/>
                  <a:gd name="T74" fmla="*/ 313 w 375"/>
                  <a:gd name="T75" fmla="*/ 2153 h 2156"/>
                  <a:gd name="T76" fmla="*/ 324 w 375"/>
                  <a:gd name="T77" fmla="*/ 2154 h 2156"/>
                  <a:gd name="T78" fmla="*/ 331 w 375"/>
                  <a:gd name="T79" fmla="*/ 2154 h 2156"/>
                  <a:gd name="T80" fmla="*/ 339 w 375"/>
                  <a:gd name="T81" fmla="*/ 2154 h 2156"/>
                  <a:gd name="T82" fmla="*/ 348 w 375"/>
                  <a:gd name="T83" fmla="*/ 2155 h 2156"/>
                  <a:gd name="T84" fmla="*/ 357 w 375"/>
                  <a:gd name="T85" fmla="*/ 2155 h 2156"/>
                  <a:gd name="T86" fmla="*/ 366 w 375"/>
                  <a:gd name="T87" fmla="*/ 2155 h 2156"/>
                  <a:gd name="T88" fmla="*/ 375 w 375"/>
                  <a:gd name="T89" fmla="*/ 2156 h 2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5" h="21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127"/>
                      <a:pt x="2" y="1127"/>
                    </a:cubicBezTo>
                    <a:cubicBezTo>
                      <a:pt x="2" y="1127"/>
                      <a:pt x="2" y="1175"/>
                      <a:pt x="2" y="1175"/>
                    </a:cubicBezTo>
                    <a:cubicBezTo>
                      <a:pt x="2" y="1175"/>
                      <a:pt x="7" y="1687"/>
                      <a:pt x="7" y="1687"/>
                    </a:cubicBezTo>
                    <a:cubicBezTo>
                      <a:pt x="7" y="1687"/>
                      <a:pt x="8" y="1696"/>
                      <a:pt x="8" y="1696"/>
                    </a:cubicBezTo>
                    <a:cubicBezTo>
                      <a:pt x="8" y="1696"/>
                      <a:pt x="13" y="1827"/>
                      <a:pt x="13" y="1827"/>
                    </a:cubicBezTo>
                    <a:cubicBezTo>
                      <a:pt x="13" y="1827"/>
                      <a:pt x="13" y="1831"/>
                      <a:pt x="13" y="1831"/>
                    </a:cubicBezTo>
                    <a:cubicBezTo>
                      <a:pt x="13" y="1831"/>
                      <a:pt x="19" y="1912"/>
                      <a:pt x="19" y="1912"/>
                    </a:cubicBezTo>
                    <a:cubicBezTo>
                      <a:pt x="19" y="1912"/>
                      <a:pt x="19" y="1915"/>
                      <a:pt x="19" y="1915"/>
                    </a:cubicBezTo>
                    <a:cubicBezTo>
                      <a:pt x="19" y="1915"/>
                      <a:pt x="25" y="1963"/>
                      <a:pt x="25" y="1963"/>
                    </a:cubicBezTo>
                    <a:cubicBezTo>
                      <a:pt x="25" y="1963"/>
                      <a:pt x="25" y="1964"/>
                      <a:pt x="25" y="1964"/>
                    </a:cubicBezTo>
                    <a:cubicBezTo>
                      <a:pt x="25" y="1964"/>
                      <a:pt x="30" y="1995"/>
                      <a:pt x="30" y="1995"/>
                    </a:cubicBezTo>
                    <a:cubicBezTo>
                      <a:pt x="30" y="1995"/>
                      <a:pt x="30" y="1996"/>
                      <a:pt x="30" y="1996"/>
                    </a:cubicBezTo>
                    <a:cubicBezTo>
                      <a:pt x="30" y="1996"/>
                      <a:pt x="36" y="2021"/>
                      <a:pt x="36" y="2021"/>
                    </a:cubicBezTo>
                    <a:cubicBezTo>
                      <a:pt x="36" y="2021"/>
                      <a:pt x="36" y="2023"/>
                      <a:pt x="36" y="2023"/>
                    </a:cubicBezTo>
                    <a:cubicBezTo>
                      <a:pt x="36" y="2023"/>
                      <a:pt x="41" y="2040"/>
                      <a:pt x="41" y="2040"/>
                    </a:cubicBezTo>
                    <a:cubicBezTo>
                      <a:pt x="41" y="2040"/>
                      <a:pt x="42" y="2040"/>
                      <a:pt x="42" y="2040"/>
                    </a:cubicBezTo>
                    <a:cubicBezTo>
                      <a:pt x="42" y="2040"/>
                      <a:pt x="47" y="2045"/>
                      <a:pt x="47" y="2045"/>
                    </a:cubicBezTo>
                    <a:cubicBezTo>
                      <a:pt x="47" y="2045"/>
                      <a:pt x="47" y="2046"/>
                      <a:pt x="47" y="2046"/>
                    </a:cubicBezTo>
                    <a:cubicBezTo>
                      <a:pt x="47" y="2046"/>
                      <a:pt x="53" y="2065"/>
                      <a:pt x="53" y="2065"/>
                    </a:cubicBezTo>
                    <a:cubicBezTo>
                      <a:pt x="53" y="2065"/>
                      <a:pt x="53" y="2066"/>
                      <a:pt x="53" y="2066"/>
                    </a:cubicBezTo>
                    <a:cubicBezTo>
                      <a:pt x="53" y="2066"/>
                      <a:pt x="58" y="2069"/>
                      <a:pt x="58" y="2069"/>
                    </a:cubicBezTo>
                    <a:cubicBezTo>
                      <a:pt x="58" y="2069"/>
                      <a:pt x="58" y="2069"/>
                      <a:pt x="58" y="2069"/>
                    </a:cubicBezTo>
                    <a:cubicBezTo>
                      <a:pt x="58" y="2069"/>
                      <a:pt x="64" y="2080"/>
                      <a:pt x="64" y="2080"/>
                    </a:cubicBezTo>
                    <a:cubicBezTo>
                      <a:pt x="64" y="2080"/>
                      <a:pt x="64" y="2081"/>
                      <a:pt x="64" y="2081"/>
                    </a:cubicBezTo>
                    <a:cubicBezTo>
                      <a:pt x="64" y="2081"/>
                      <a:pt x="70" y="2088"/>
                      <a:pt x="70" y="2088"/>
                    </a:cubicBezTo>
                    <a:cubicBezTo>
                      <a:pt x="70" y="2088"/>
                      <a:pt x="70" y="2088"/>
                      <a:pt x="70" y="2088"/>
                    </a:cubicBezTo>
                    <a:cubicBezTo>
                      <a:pt x="70" y="2088"/>
                      <a:pt x="75" y="2093"/>
                      <a:pt x="75" y="2093"/>
                    </a:cubicBezTo>
                    <a:cubicBezTo>
                      <a:pt x="75" y="2093"/>
                      <a:pt x="76" y="2093"/>
                      <a:pt x="76" y="2093"/>
                    </a:cubicBezTo>
                    <a:cubicBezTo>
                      <a:pt x="76" y="2093"/>
                      <a:pt x="81" y="2099"/>
                      <a:pt x="81" y="2099"/>
                    </a:cubicBezTo>
                    <a:cubicBezTo>
                      <a:pt x="81" y="2099"/>
                      <a:pt x="81" y="2099"/>
                      <a:pt x="81" y="2099"/>
                    </a:cubicBezTo>
                    <a:cubicBezTo>
                      <a:pt x="81" y="2099"/>
                      <a:pt x="87" y="2077"/>
                      <a:pt x="87" y="2077"/>
                    </a:cubicBezTo>
                    <a:cubicBezTo>
                      <a:pt x="87" y="2077"/>
                      <a:pt x="87" y="2076"/>
                      <a:pt x="87" y="2076"/>
                    </a:cubicBezTo>
                    <a:cubicBezTo>
                      <a:pt x="87" y="2076"/>
                      <a:pt x="92" y="2102"/>
                      <a:pt x="92" y="2102"/>
                    </a:cubicBezTo>
                    <a:cubicBezTo>
                      <a:pt x="92" y="2102"/>
                      <a:pt x="95" y="2104"/>
                      <a:pt x="95" y="2104"/>
                    </a:cubicBezTo>
                    <a:cubicBezTo>
                      <a:pt x="95" y="2104"/>
                      <a:pt x="98" y="2097"/>
                      <a:pt x="98" y="2097"/>
                    </a:cubicBezTo>
                    <a:cubicBezTo>
                      <a:pt x="98" y="2097"/>
                      <a:pt x="98" y="2095"/>
                      <a:pt x="98" y="2095"/>
                    </a:cubicBezTo>
                    <a:cubicBezTo>
                      <a:pt x="98" y="2095"/>
                      <a:pt x="101" y="2059"/>
                      <a:pt x="101" y="2059"/>
                    </a:cubicBezTo>
                    <a:cubicBezTo>
                      <a:pt x="101" y="2059"/>
                      <a:pt x="104" y="2096"/>
                      <a:pt x="104" y="2096"/>
                    </a:cubicBezTo>
                    <a:cubicBezTo>
                      <a:pt x="104" y="2096"/>
                      <a:pt x="109" y="2115"/>
                      <a:pt x="109" y="2115"/>
                    </a:cubicBezTo>
                    <a:cubicBezTo>
                      <a:pt x="109" y="2115"/>
                      <a:pt x="110" y="2115"/>
                      <a:pt x="110" y="2115"/>
                    </a:cubicBezTo>
                    <a:cubicBezTo>
                      <a:pt x="110" y="2115"/>
                      <a:pt x="115" y="2098"/>
                      <a:pt x="115" y="2098"/>
                    </a:cubicBezTo>
                    <a:cubicBezTo>
                      <a:pt x="115" y="2098"/>
                      <a:pt x="115" y="2099"/>
                      <a:pt x="115" y="2099"/>
                    </a:cubicBezTo>
                    <a:cubicBezTo>
                      <a:pt x="115" y="2099"/>
                      <a:pt x="120" y="2125"/>
                      <a:pt x="120" y="2125"/>
                    </a:cubicBezTo>
                    <a:cubicBezTo>
                      <a:pt x="120" y="2125"/>
                      <a:pt x="121" y="2125"/>
                      <a:pt x="121" y="2125"/>
                    </a:cubicBezTo>
                    <a:cubicBezTo>
                      <a:pt x="121" y="2125"/>
                      <a:pt x="126" y="2130"/>
                      <a:pt x="126" y="2130"/>
                    </a:cubicBezTo>
                    <a:cubicBezTo>
                      <a:pt x="126" y="2130"/>
                      <a:pt x="129" y="2129"/>
                      <a:pt x="129" y="2129"/>
                    </a:cubicBezTo>
                    <a:cubicBezTo>
                      <a:pt x="129" y="2129"/>
                      <a:pt x="132" y="2130"/>
                      <a:pt x="132" y="2130"/>
                    </a:cubicBezTo>
                    <a:cubicBezTo>
                      <a:pt x="132" y="2130"/>
                      <a:pt x="132" y="2130"/>
                      <a:pt x="132" y="2130"/>
                    </a:cubicBezTo>
                    <a:cubicBezTo>
                      <a:pt x="132" y="2130"/>
                      <a:pt x="137" y="2132"/>
                      <a:pt x="137" y="2132"/>
                    </a:cubicBezTo>
                    <a:cubicBezTo>
                      <a:pt x="137" y="2132"/>
                      <a:pt x="140" y="2133"/>
                      <a:pt x="140" y="2133"/>
                    </a:cubicBezTo>
                    <a:cubicBezTo>
                      <a:pt x="140" y="2133"/>
                      <a:pt x="143" y="2132"/>
                      <a:pt x="143" y="2132"/>
                    </a:cubicBezTo>
                    <a:cubicBezTo>
                      <a:pt x="143" y="2132"/>
                      <a:pt x="145" y="2132"/>
                      <a:pt x="145" y="2132"/>
                    </a:cubicBezTo>
                    <a:cubicBezTo>
                      <a:pt x="145" y="2132"/>
                      <a:pt x="149" y="2133"/>
                      <a:pt x="149" y="2133"/>
                    </a:cubicBezTo>
                    <a:cubicBezTo>
                      <a:pt x="149" y="2133"/>
                      <a:pt x="149" y="2133"/>
                      <a:pt x="149" y="2133"/>
                    </a:cubicBezTo>
                    <a:cubicBezTo>
                      <a:pt x="149" y="2133"/>
                      <a:pt x="154" y="2131"/>
                      <a:pt x="154" y="2131"/>
                    </a:cubicBezTo>
                    <a:cubicBezTo>
                      <a:pt x="154" y="2131"/>
                      <a:pt x="155" y="2131"/>
                      <a:pt x="155" y="2131"/>
                    </a:cubicBezTo>
                    <a:cubicBezTo>
                      <a:pt x="155" y="2131"/>
                      <a:pt x="160" y="2125"/>
                      <a:pt x="160" y="2125"/>
                    </a:cubicBezTo>
                    <a:cubicBezTo>
                      <a:pt x="160" y="2125"/>
                      <a:pt x="160" y="2125"/>
                      <a:pt x="160" y="2125"/>
                    </a:cubicBezTo>
                    <a:cubicBezTo>
                      <a:pt x="160" y="2125"/>
                      <a:pt x="166" y="2108"/>
                      <a:pt x="166" y="2108"/>
                    </a:cubicBezTo>
                    <a:cubicBezTo>
                      <a:pt x="166" y="2108"/>
                      <a:pt x="166" y="2107"/>
                      <a:pt x="166" y="2107"/>
                    </a:cubicBezTo>
                    <a:cubicBezTo>
                      <a:pt x="166" y="2107"/>
                      <a:pt x="172" y="2019"/>
                      <a:pt x="172" y="2019"/>
                    </a:cubicBezTo>
                    <a:cubicBezTo>
                      <a:pt x="172" y="2019"/>
                      <a:pt x="172" y="2019"/>
                      <a:pt x="172" y="2019"/>
                    </a:cubicBezTo>
                    <a:cubicBezTo>
                      <a:pt x="172" y="2019"/>
                      <a:pt x="177" y="2092"/>
                      <a:pt x="177" y="2092"/>
                    </a:cubicBezTo>
                    <a:cubicBezTo>
                      <a:pt x="177" y="2092"/>
                      <a:pt x="178" y="2093"/>
                      <a:pt x="178" y="2093"/>
                    </a:cubicBezTo>
                    <a:cubicBezTo>
                      <a:pt x="178" y="2093"/>
                      <a:pt x="183" y="2033"/>
                      <a:pt x="183" y="2033"/>
                    </a:cubicBezTo>
                    <a:cubicBezTo>
                      <a:pt x="183" y="2033"/>
                      <a:pt x="184" y="2025"/>
                      <a:pt x="184" y="2025"/>
                    </a:cubicBezTo>
                    <a:cubicBezTo>
                      <a:pt x="184" y="2025"/>
                      <a:pt x="188" y="2103"/>
                      <a:pt x="188" y="2103"/>
                    </a:cubicBezTo>
                    <a:cubicBezTo>
                      <a:pt x="188" y="2103"/>
                      <a:pt x="189" y="2105"/>
                      <a:pt x="189" y="2105"/>
                    </a:cubicBezTo>
                    <a:cubicBezTo>
                      <a:pt x="189" y="2105"/>
                      <a:pt x="194" y="2130"/>
                      <a:pt x="194" y="2130"/>
                    </a:cubicBezTo>
                    <a:cubicBezTo>
                      <a:pt x="194" y="2130"/>
                      <a:pt x="194" y="2131"/>
                      <a:pt x="194" y="2131"/>
                    </a:cubicBezTo>
                    <a:cubicBezTo>
                      <a:pt x="194" y="2131"/>
                      <a:pt x="200" y="2138"/>
                      <a:pt x="200" y="2138"/>
                    </a:cubicBezTo>
                    <a:cubicBezTo>
                      <a:pt x="200" y="2138"/>
                      <a:pt x="200" y="2138"/>
                      <a:pt x="200" y="2138"/>
                    </a:cubicBezTo>
                    <a:cubicBezTo>
                      <a:pt x="200" y="2138"/>
                      <a:pt x="205" y="2141"/>
                      <a:pt x="205" y="2141"/>
                    </a:cubicBezTo>
                    <a:cubicBezTo>
                      <a:pt x="205" y="2141"/>
                      <a:pt x="206" y="2142"/>
                      <a:pt x="206" y="2142"/>
                    </a:cubicBezTo>
                    <a:cubicBezTo>
                      <a:pt x="206" y="2142"/>
                      <a:pt x="211" y="2143"/>
                      <a:pt x="211" y="2143"/>
                    </a:cubicBezTo>
                    <a:cubicBezTo>
                      <a:pt x="211" y="2143"/>
                      <a:pt x="211" y="2143"/>
                      <a:pt x="211" y="2143"/>
                    </a:cubicBezTo>
                    <a:cubicBezTo>
                      <a:pt x="211" y="2143"/>
                      <a:pt x="217" y="2145"/>
                      <a:pt x="217" y="2145"/>
                    </a:cubicBezTo>
                    <a:cubicBezTo>
                      <a:pt x="217" y="2145"/>
                      <a:pt x="217" y="2145"/>
                      <a:pt x="217" y="2145"/>
                    </a:cubicBezTo>
                    <a:cubicBezTo>
                      <a:pt x="217" y="2145"/>
                      <a:pt x="222" y="2146"/>
                      <a:pt x="222" y="2146"/>
                    </a:cubicBezTo>
                    <a:cubicBezTo>
                      <a:pt x="222" y="2146"/>
                      <a:pt x="223" y="2146"/>
                      <a:pt x="223" y="2146"/>
                    </a:cubicBezTo>
                    <a:cubicBezTo>
                      <a:pt x="223" y="2146"/>
                      <a:pt x="228" y="2147"/>
                      <a:pt x="228" y="2147"/>
                    </a:cubicBezTo>
                    <a:cubicBezTo>
                      <a:pt x="228" y="2147"/>
                      <a:pt x="230" y="2147"/>
                      <a:pt x="230" y="2147"/>
                    </a:cubicBezTo>
                    <a:cubicBezTo>
                      <a:pt x="230" y="2147"/>
                      <a:pt x="234" y="2148"/>
                      <a:pt x="234" y="2148"/>
                    </a:cubicBezTo>
                    <a:cubicBezTo>
                      <a:pt x="234" y="2148"/>
                      <a:pt x="234" y="2148"/>
                      <a:pt x="234" y="2148"/>
                    </a:cubicBezTo>
                    <a:cubicBezTo>
                      <a:pt x="234" y="2148"/>
                      <a:pt x="239" y="2149"/>
                      <a:pt x="239" y="2149"/>
                    </a:cubicBezTo>
                    <a:cubicBezTo>
                      <a:pt x="239" y="2149"/>
                      <a:pt x="240" y="2149"/>
                      <a:pt x="240" y="2149"/>
                    </a:cubicBezTo>
                    <a:cubicBezTo>
                      <a:pt x="240" y="2149"/>
                      <a:pt x="245" y="2150"/>
                      <a:pt x="245" y="2150"/>
                    </a:cubicBezTo>
                    <a:cubicBezTo>
                      <a:pt x="245" y="2150"/>
                      <a:pt x="248" y="2150"/>
                      <a:pt x="248" y="2150"/>
                    </a:cubicBezTo>
                    <a:cubicBezTo>
                      <a:pt x="248" y="2150"/>
                      <a:pt x="250" y="2149"/>
                      <a:pt x="250" y="2149"/>
                    </a:cubicBezTo>
                    <a:cubicBezTo>
                      <a:pt x="250" y="2149"/>
                      <a:pt x="251" y="2150"/>
                      <a:pt x="251" y="2150"/>
                    </a:cubicBezTo>
                    <a:cubicBezTo>
                      <a:pt x="251" y="2150"/>
                      <a:pt x="256" y="2150"/>
                      <a:pt x="256" y="2150"/>
                    </a:cubicBezTo>
                    <a:cubicBezTo>
                      <a:pt x="256" y="2150"/>
                      <a:pt x="257" y="2150"/>
                      <a:pt x="257" y="2150"/>
                    </a:cubicBezTo>
                    <a:cubicBezTo>
                      <a:pt x="257" y="2150"/>
                      <a:pt x="259" y="2151"/>
                      <a:pt x="259" y="2151"/>
                    </a:cubicBezTo>
                    <a:cubicBezTo>
                      <a:pt x="259" y="2151"/>
                      <a:pt x="263" y="2150"/>
                      <a:pt x="263" y="2150"/>
                    </a:cubicBezTo>
                    <a:cubicBezTo>
                      <a:pt x="263" y="2150"/>
                      <a:pt x="267" y="2151"/>
                      <a:pt x="267" y="2151"/>
                    </a:cubicBezTo>
                    <a:cubicBezTo>
                      <a:pt x="267" y="2151"/>
                      <a:pt x="268" y="2151"/>
                      <a:pt x="268" y="2151"/>
                    </a:cubicBezTo>
                    <a:cubicBezTo>
                      <a:pt x="268" y="2151"/>
                      <a:pt x="273" y="2152"/>
                      <a:pt x="273" y="2152"/>
                    </a:cubicBezTo>
                    <a:cubicBezTo>
                      <a:pt x="273" y="2152"/>
                      <a:pt x="274" y="2151"/>
                      <a:pt x="274" y="2151"/>
                    </a:cubicBezTo>
                    <a:cubicBezTo>
                      <a:pt x="274" y="2151"/>
                      <a:pt x="279" y="2152"/>
                      <a:pt x="279" y="2152"/>
                    </a:cubicBezTo>
                    <a:cubicBezTo>
                      <a:pt x="279" y="2152"/>
                      <a:pt x="284" y="2152"/>
                      <a:pt x="284" y="2152"/>
                    </a:cubicBezTo>
                    <a:cubicBezTo>
                      <a:pt x="284" y="2152"/>
                      <a:pt x="285" y="2152"/>
                      <a:pt x="285" y="2152"/>
                    </a:cubicBezTo>
                    <a:cubicBezTo>
                      <a:pt x="285" y="2152"/>
                      <a:pt x="287" y="2151"/>
                      <a:pt x="287" y="2151"/>
                    </a:cubicBezTo>
                    <a:cubicBezTo>
                      <a:pt x="287" y="2151"/>
                      <a:pt x="290" y="2152"/>
                      <a:pt x="290" y="2152"/>
                    </a:cubicBezTo>
                    <a:cubicBezTo>
                      <a:pt x="290" y="2152"/>
                      <a:pt x="290" y="2152"/>
                      <a:pt x="290" y="2152"/>
                    </a:cubicBezTo>
                    <a:cubicBezTo>
                      <a:pt x="290" y="2152"/>
                      <a:pt x="292" y="2153"/>
                      <a:pt x="292" y="2153"/>
                    </a:cubicBezTo>
                    <a:cubicBezTo>
                      <a:pt x="292" y="2153"/>
                      <a:pt x="296" y="2153"/>
                      <a:pt x="296" y="2153"/>
                    </a:cubicBezTo>
                    <a:cubicBezTo>
                      <a:pt x="296" y="2153"/>
                      <a:pt x="301" y="2152"/>
                      <a:pt x="301" y="2152"/>
                    </a:cubicBezTo>
                    <a:cubicBezTo>
                      <a:pt x="301" y="2152"/>
                      <a:pt x="302" y="2152"/>
                      <a:pt x="302" y="2152"/>
                    </a:cubicBezTo>
                    <a:cubicBezTo>
                      <a:pt x="302" y="2152"/>
                      <a:pt x="306" y="2153"/>
                      <a:pt x="306" y="2153"/>
                    </a:cubicBezTo>
                    <a:cubicBezTo>
                      <a:pt x="306" y="2153"/>
                      <a:pt x="311" y="2154"/>
                      <a:pt x="311" y="2154"/>
                    </a:cubicBezTo>
                    <a:cubicBezTo>
                      <a:pt x="311" y="2154"/>
                      <a:pt x="312" y="2153"/>
                      <a:pt x="312" y="2153"/>
                    </a:cubicBezTo>
                    <a:cubicBezTo>
                      <a:pt x="312" y="2153"/>
                      <a:pt x="313" y="2153"/>
                      <a:pt x="313" y="2153"/>
                    </a:cubicBezTo>
                    <a:cubicBezTo>
                      <a:pt x="313" y="2153"/>
                      <a:pt x="318" y="2154"/>
                      <a:pt x="318" y="2154"/>
                    </a:cubicBezTo>
                    <a:cubicBezTo>
                      <a:pt x="318" y="2154"/>
                      <a:pt x="322" y="2154"/>
                      <a:pt x="322" y="2154"/>
                    </a:cubicBezTo>
                    <a:cubicBezTo>
                      <a:pt x="322" y="2154"/>
                      <a:pt x="324" y="2154"/>
                      <a:pt x="324" y="2154"/>
                    </a:cubicBezTo>
                    <a:cubicBezTo>
                      <a:pt x="324" y="2154"/>
                      <a:pt x="326" y="2154"/>
                      <a:pt x="326" y="2154"/>
                    </a:cubicBezTo>
                    <a:cubicBezTo>
                      <a:pt x="326" y="2154"/>
                      <a:pt x="329" y="2154"/>
                      <a:pt x="329" y="2154"/>
                    </a:cubicBezTo>
                    <a:cubicBezTo>
                      <a:pt x="329" y="2154"/>
                      <a:pt x="331" y="2154"/>
                      <a:pt x="331" y="2154"/>
                    </a:cubicBezTo>
                    <a:cubicBezTo>
                      <a:pt x="331" y="2154"/>
                      <a:pt x="336" y="2155"/>
                      <a:pt x="336" y="2155"/>
                    </a:cubicBezTo>
                    <a:cubicBezTo>
                      <a:pt x="336" y="2155"/>
                      <a:pt x="336" y="2155"/>
                      <a:pt x="336" y="2155"/>
                    </a:cubicBezTo>
                    <a:cubicBezTo>
                      <a:pt x="336" y="2155"/>
                      <a:pt x="339" y="2154"/>
                      <a:pt x="339" y="2154"/>
                    </a:cubicBezTo>
                    <a:cubicBezTo>
                      <a:pt x="339" y="2154"/>
                      <a:pt x="341" y="2155"/>
                      <a:pt x="341" y="2155"/>
                    </a:cubicBezTo>
                    <a:cubicBezTo>
                      <a:pt x="341" y="2155"/>
                      <a:pt x="347" y="2155"/>
                      <a:pt x="347" y="2155"/>
                    </a:cubicBezTo>
                    <a:cubicBezTo>
                      <a:pt x="347" y="2155"/>
                      <a:pt x="348" y="2155"/>
                      <a:pt x="348" y="2155"/>
                    </a:cubicBezTo>
                    <a:cubicBezTo>
                      <a:pt x="348" y="2155"/>
                      <a:pt x="352" y="2155"/>
                      <a:pt x="352" y="2155"/>
                    </a:cubicBezTo>
                    <a:cubicBezTo>
                      <a:pt x="352" y="2155"/>
                      <a:pt x="353" y="2155"/>
                      <a:pt x="353" y="2155"/>
                    </a:cubicBezTo>
                    <a:cubicBezTo>
                      <a:pt x="353" y="2155"/>
                      <a:pt x="357" y="2155"/>
                      <a:pt x="357" y="2155"/>
                    </a:cubicBezTo>
                    <a:cubicBezTo>
                      <a:pt x="357" y="2155"/>
                      <a:pt x="358" y="2155"/>
                      <a:pt x="358" y="2155"/>
                    </a:cubicBezTo>
                    <a:cubicBezTo>
                      <a:pt x="358" y="2155"/>
                      <a:pt x="361" y="2155"/>
                      <a:pt x="361" y="2155"/>
                    </a:cubicBezTo>
                    <a:cubicBezTo>
                      <a:pt x="361" y="2155"/>
                      <a:pt x="366" y="2155"/>
                      <a:pt x="366" y="2155"/>
                    </a:cubicBezTo>
                    <a:cubicBezTo>
                      <a:pt x="366" y="2155"/>
                      <a:pt x="370" y="2156"/>
                      <a:pt x="370" y="2156"/>
                    </a:cubicBezTo>
                    <a:cubicBezTo>
                      <a:pt x="370" y="2156"/>
                      <a:pt x="372" y="2156"/>
                      <a:pt x="372" y="2156"/>
                    </a:cubicBezTo>
                    <a:cubicBezTo>
                      <a:pt x="372" y="2156"/>
                      <a:pt x="375" y="2156"/>
                      <a:pt x="375" y="2156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5" name="Freeform 194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476375"/>
              </a:xfrm>
              <a:custGeom>
                <a:avLst/>
                <a:gdLst>
                  <a:gd name="T0" fmla="*/ 56 w 4173"/>
                  <a:gd name="T1" fmla="*/ 2495 h 2497"/>
                  <a:gd name="T2" fmla="*/ 125 w 4173"/>
                  <a:gd name="T3" fmla="*/ 2495 h 2497"/>
                  <a:gd name="T4" fmla="*/ 193 w 4173"/>
                  <a:gd name="T5" fmla="*/ 2487 h 2497"/>
                  <a:gd name="T6" fmla="*/ 261 w 4173"/>
                  <a:gd name="T7" fmla="*/ 2469 h 2497"/>
                  <a:gd name="T8" fmla="*/ 329 w 4173"/>
                  <a:gd name="T9" fmla="*/ 2495 h 2497"/>
                  <a:gd name="T10" fmla="*/ 397 w 4173"/>
                  <a:gd name="T11" fmla="*/ 2490 h 2497"/>
                  <a:gd name="T12" fmla="*/ 463 w 4173"/>
                  <a:gd name="T13" fmla="*/ 2434 h 2497"/>
                  <a:gd name="T14" fmla="*/ 531 w 4173"/>
                  <a:gd name="T15" fmla="*/ 2482 h 2497"/>
                  <a:gd name="T16" fmla="*/ 598 w 4173"/>
                  <a:gd name="T17" fmla="*/ 2494 h 2497"/>
                  <a:gd name="T18" fmla="*/ 668 w 4173"/>
                  <a:gd name="T19" fmla="*/ 2494 h 2497"/>
                  <a:gd name="T20" fmla="*/ 736 w 4173"/>
                  <a:gd name="T21" fmla="*/ 2473 h 2497"/>
                  <a:gd name="T22" fmla="*/ 802 w 4173"/>
                  <a:gd name="T23" fmla="*/ 2456 h 2497"/>
                  <a:gd name="T24" fmla="*/ 872 w 4173"/>
                  <a:gd name="T25" fmla="*/ 2491 h 2497"/>
                  <a:gd name="T26" fmla="*/ 940 w 4173"/>
                  <a:gd name="T27" fmla="*/ 2456 h 2497"/>
                  <a:gd name="T28" fmla="*/ 1007 w 4173"/>
                  <a:gd name="T29" fmla="*/ 2476 h 2497"/>
                  <a:gd name="T30" fmla="*/ 1075 w 4173"/>
                  <a:gd name="T31" fmla="*/ 2490 h 2497"/>
                  <a:gd name="T32" fmla="*/ 1143 w 4173"/>
                  <a:gd name="T33" fmla="*/ 2496 h 2497"/>
                  <a:gd name="T34" fmla="*/ 1210 w 4173"/>
                  <a:gd name="T35" fmla="*/ 2496 h 2497"/>
                  <a:gd name="T36" fmla="*/ 1278 w 4173"/>
                  <a:gd name="T37" fmla="*/ 2494 h 2497"/>
                  <a:gd name="T38" fmla="*/ 1347 w 4173"/>
                  <a:gd name="T39" fmla="*/ 2496 h 2497"/>
                  <a:gd name="T40" fmla="*/ 1414 w 4173"/>
                  <a:gd name="T41" fmla="*/ 2497 h 2497"/>
                  <a:gd name="T42" fmla="*/ 1481 w 4173"/>
                  <a:gd name="T43" fmla="*/ 2496 h 2497"/>
                  <a:gd name="T44" fmla="*/ 1548 w 4173"/>
                  <a:gd name="T45" fmla="*/ 2497 h 2497"/>
                  <a:gd name="T46" fmla="*/ 1618 w 4173"/>
                  <a:gd name="T47" fmla="*/ 2497 h 2497"/>
                  <a:gd name="T48" fmla="*/ 1685 w 4173"/>
                  <a:gd name="T49" fmla="*/ 2496 h 2497"/>
                  <a:gd name="T50" fmla="*/ 1752 w 4173"/>
                  <a:gd name="T51" fmla="*/ 2497 h 2497"/>
                  <a:gd name="T52" fmla="*/ 1822 w 4173"/>
                  <a:gd name="T53" fmla="*/ 2496 h 2497"/>
                  <a:gd name="T54" fmla="*/ 1889 w 4173"/>
                  <a:gd name="T55" fmla="*/ 2496 h 2497"/>
                  <a:gd name="T56" fmla="*/ 1957 w 4173"/>
                  <a:gd name="T57" fmla="*/ 2496 h 2497"/>
                  <a:gd name="T58" fmla="*/ 2025 w 4173"/>
                  <a:gd name="T59" fmla="*/ 2492 h 2497"/>
                  <a:gd name="T60" fmla="*/ 2093 w 4173"/>
                  <a:gd name="T61" fmla="*/ 2496 h 2497"/>
                  <a:gd name="T62" fmla="*/ 2161 w 4173"/>
                  <a:gd name="T63" fmla="*/ 2448 h 2497"/>
                  <a:gd name="T64" fmla="*/ 2228 w 4173"/>
                  <a:gd name="T65" fmla="*/ 2497 h 2497"/>
                  <a:gd name="T66" fmla="*/ 2295 w 4173"/>
                  <a:gd name="T67" fmla="*/ 2497 h 2497"/>
                  <a:gd name="T68" fmla="*/ 2364 w 4173"/>
                  <a:gd name="T69" fmla="*/ 2496 h 2497"/>
                  <a:gd name="T70" fmla="*/ 2432 w 4173"/>
                  <a:gd name="T71" fmla="*/ 2496 h 2497"/>
                  <a:gd name="T72" fmla="*/ 2497 w 4173"/>
                  <a:gd name="T73" fmla="*/ 2496 h 2497"/>
                  <a:gd name="T74" fmla="*/ 2568 w 4173"/>
                  <a:gd name="T75" fmla="*/ 2494 h 2497"/>
                  <a:gd name="T76" fmla="*/ 2633 w 4173"/>
                  <a:gd name="T77" fmla="*/ 2497 h 2497"/>
                  <a:gd name="T78" fmla="*/ 2704 w 4173"/>
                  <a:gd name="T79" fmla="*/ 2496 h 2497"/>
                  <a:gd name="T80" fmla="*/ 2771 w 4173"/>
                  <a:gd name="T81" fmla="*/ 2496 h 2497"/>
                  <a:gd name="T82" fmla="*/ 2836 w 4173"/>
                  <a:gd name="T83" fmla="*/ 2497 h 2497"/>
                  <a:gd name="T84" fmla="*/ 2908 w 4173"/>
                  <a:gd name="T85" fmla="*/ 2487 h 2497"/>
                  <a:gd name="T86" fmla="*/ 2975 w 4173"/>
                  <a:gd name="T87" fmla="*/ 2495 h 2497"/>
                  <a:gd name="T88" fmla="*/ 3044 w 4173"/>
                  <a:gd name="T89" fmla="*/ 2494 h 2497"/>
                  <a:gd name="T90" fmla="*/ 3111 w 4173"/>
                  <a:gd name="T91" fmla="*/ 2492 h 2497"/>
                  <a:gd name="T92" fmla="*/ 3175 w 4173"/>
                  <a:gd name="T93" fmla="*/ 2497 h 2497"/>
                  <a:gd name="T94" fmla="*/ 3245 w 4173"/>
                  <a:gd name="T95" fmla="*/ 2496 h 2497"/>
                  <a:gd name="T96" fmla="*/ 3314 w 4173"/>
                  <a:gd name="T97" fmla="*/ 2494 h 2497"/>
                  <a:gd name="T98" fmla="*/ 3381 w 4173"/>
                  <a:gd name="T99" fmla="*/ 2497 h 2497"/>
                  <a:gd name="T100" fmla="*/ 3451 w 4173"/>
                  <a:gd name="T101" fmla="*/ 2494 h 2497"/>
                  <a:gd name="T102" fmla="*/ 3518 w 4173"/>
                  <a:gd name="T103" fmla="*/ 2497 h 2497"/>
                  <a:gd name="T104" fmla="*/ 3582 w 4173"/>
                  <a:gd name="T105" fmla="*/ 2496 h 2497"/>
                  <a:gd name="T106" fmla="*/ 3654 w 4173"/>
                  <a:gd name="T107" fmla="*/ 2493 h 2497"/>
                  <a:gd name="T108" fmla="*/ 3721 w 4173"/>
                  <a:gd name="T109" fmla="*/ 2494 h 2497"/>
                  <a:gd name="T110" fmla="*/ 3790 w 4173"/>
                  <a:gd name="T111" fmla="*/ 2492 h 2497"/>
                  <a:gd name="T112" fmla="*/ 3858 w 4173"/>
                  <a:gd name="T113" fmla="*/ 2461 h 2497"/>
                  <a:gd name="T114" fmla="*/ 3926 w 4173"/>
                  <a:gd name="T115" fmla="*/ 2484 h 2497"/>
                  <a:gd name="T116" fmla="*/ 3993 w 4173"/>
                  <a:gd name="T117" fmla="*/ 2483 h 2497"/>
                  <a:gd name="T118" fmla="*/ 4061 w 4173"/>
                  <a:gd name="T119" fmla="*/ 2463 h 2497"/>
                  <a:gd name="T120" fmla="*/ 4129 w 4173"/>
                  <a:gd name="T121" fmla="*/ 2444 h 2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3" h="2497">
                    <a:moveTo>
                      <a:pt x="0" y="2496"/>
                    </a:moveTo>
                    <a:lnTo>
                      <a:pt x="0" y="2496"/>
                    </a:lnTo>
                    <a:cubicBezTo>
                      <a:pt x="0" y="2496"/>
                      <a:pt x="0" y="2496"/>
                      <a:pt x="0" y="2496"/>
                    </a:cubicBezTo>
                    <a:cubicBezTo>
                      <a:pt x="0" y="2496"/>
                      <a:pt x="1" y="2496"/>
                      <a:pt x="1" y="2496"/>
                    </a:cubicBezTo>
                    <a:cubicBezTo>
                      <a:pt x="1" y="2496"/>
                      <a:pt x="1" y="2496"/>
                      <a:pt x="1" y="2496"/>
                    </a:cubicBezTo>
                    <a:cubicBezTo>
                      <a:pt x="1" y="2496"/>
                      <a:pt x="3" y="2495"/>
                      <a:pt x="3" y="2495"/>
                    </a:cubicBezTo>
                    <a:cubicBezTo>
                      <a:pt x="3" y="2495"/>
                      <a:pt x="7" y="2496"/>
                      <a:pt x="7" y="2496"/>
                    </a:cubicBezTo>
                    <a:cubicBezTo>
                      <a:pt x="7" y="2496"/>
                      <a:pt x="7" y="2496"/>
                      <a:pt x="7" y="2496"/>
                    </a:cubicBezTo>
                    <a:cubicBezTo>
                      <a:pt x="7" y="2496"/>
                      <a:pt x="14" y="2496"/>
                      <a:pt x="14" y="2496"/>
                    </a:cubicBezTo>
                    <a:cubicBezTo>
                      <a:pt x="14" y="2496"/>
                      <a:pt x="17" y="2495"/>
                      <a:pt x="17" y="2495"/>
                    </a:cubicBezTo>
                    <a:cubicBezTo>
                      <a:pt x="17" y="2495"/>
                      <a:pt x="19" y="2495"/>
                      <a:pt x="19" y="2495"/>
                    </a:cubicBezTo>
                    <a:cubicBezTo>
                      <a:pt x="19" y="2495"/>
                      <a:pt x="23" y="2496"/>
                      <a:pt x="23" y="2496"/>
                    </a:cubicBezTo>
                    <a:cubicBezTo>
                      <a:pt x="23" y="2496"/>
                      <a:pt x="24" y="2495"/>
                      <a:pt x="24" y="2495"/>
                    </a:cubicBezTo>
                    <a:cubicBezTo>
                      <a:pt x="24" y="2495"/>
                      <a:pt x="27" y="2496"/>
                      <a:pt x="27" y="2496"/>
                    </a:cubicBezTo>
                    <a:cubicBezTo>
                      <a:pt x="27" y="2496"/>
                      <a:pt x="32" y="2495"/>
                      <a:pt x="32" y="2495"/>
                    </a:cubicBezTo>
                    <a:cubicBezTo>
                      <a:pt x="32" y="2495"/>
                      <a:pt x="34" y="2496"/>
                      <a:pt x="34" y="2496"/>
                    </a:cubicBezTo>
                    <a:cubicBezTo>
                      <a:pt x="34" y="2496"/>
                      <a:pt x="35" y="2496"/>
                      <a:pt x="35" y="2496"/>
                    </a:cubicBezTo>
                    <a:cubicBezTo>
                      <a:pt x="35" y="2496"/>
                      <a:pt x="39" y="2495"/>
                      <a:pt x="39" y="2495"/>
                    </a:cubicBezTo>
                    <a:cubicBezTo>
                      <a:pt x="39" y="2495"/>
                      <a:pt x="42" y="2496"/>
                      <a:pt x="42" y="2496"/>
                    </a:cubicBezTo>
                    <a:cubicBezTo>
                      <a:pt x="42" y="2496"/>
                      <a:pt x="45" y="2495"/>
                      <a:pt x="45" y="2495"/>
                    </a:cubicBezTo>
                    <a:cubicBezTo>
                      <a:pt x="45" y="2495"/>
                      <a:pt x="46" y="2495"/>
                      <a:pt x="46" y="2495"/>
                    </a:cubicBezTo>
                    <a:cubicBezTo>
                      <a:pt x="46" y="2495"/>
                      <a:pt x="50" y="2496"/>
                      <a:pt x="50" y="2496"/>
                    </a:cubicBezTo>
                    <a:cubicBezTo>
                      <a:pt x="50" y="2496"/>
                      <a:pt x="55" y="2496"/>
                      <a:pt x="55" y="2496"/>
                    </a:cubicBezTo>
                    <a:cubicBezTo>
                      <a:pt x="55" y="2496"/>
                      <a:pt x="56" y="2495"/>
                      <a:pt x="56" y="2495"/>
                    </a:cubicBezTo>
                    <a:cubicBezTo>
                      <a:pt x="56" y="2495"/>
                      <a:pt x="58" y="2495"/>
                      <a:pt x="58" y="2495"/>
                    </a:cubicBezTo>
                    <a:cubicBezTo>
                      <a:pt x="58" y="2495"/>
                      <a:pt x="63" y="2496"/>
                      <a:pt x="63" y="2496"/>
                    </a:cubicBezTo>
                    <a:cubicBezTo>
                      <a:pt x="63" y="2496"/>
                      <a:pt x="65" y="2495"/>
                      <a:pt x="65" y="2495"/>
                    </a:cubicBezTo>
                    <a:cubicBezTo>
                      <a:pt x="65" y="2495"/>
                      <a:pt x="68" y="2496"/>
                      <a:pt x="68" y="2496"/>
                    </a:cubicBezTo>
                    <a:cubicBezTo>
                      <a:pt x="68" y="2496"/>
                      <a:pt x="69" y="2495"/>
                      <a:pt x="69" y="2495"/>
                    </a:cubicBezTo>
                    <a:cubicBezTo>
                      <a:pt x="69" y="2495"/>
                      <a:pt x="72" y="2496"/>
                      <a:pt x="72" y="2496"/>
                    </a:cubicBezTo>
                    <a:cubicBezTo>
                      <a:pt x="72" y="2496"/>
                      <a:pt x="75" y="2495"/>
                      <a:pt x="75" y="2495"/>
                    </a:cubicBezTo>
                    <a:cubicBezTo>
                      <a:pt x="75" y="2495"/>
                      <a:pt x="78" y="2496"/>
                      <a:pt x="78" y="2496"/>
                    </a:cubicBezTo>
                    <a:cubicBezTo>
                      <a:pt x="78" y="2496"/>
                      <a:pt x="80" y="2495"/>
                      <a:pt x="80" y="2495"/>
                    </a:cubicBezTo>
                    <a:cubicBezTo>
                      <a:pt x="80" y="2495"/>
                      <a:pt x="82" y="2496"/>
                      <a:pt x="82" y="2496"/>
                    </a:cubicBezTo>
                    <a:cubicBezTo>
                      <a:pt x="82" y="2496"/>
                      <a:pt x="89" y="2495"/>
                      <a:pt x="89" y="2495"/>
                    </a:cubicBezTo>
                    <a:cubicBezTo>
                      <a:pt x="89" y="2495"/>
                      <a:pt x="90" y="2496"/>
                      <a:pt x="90" y="2496"/>
                    </a:cubicBezTo>
                    <a:cubicBezTo>
                      <a:pt x="90" y="2496"/>
                      <a:pt x="94" y="2495"/>
                      <a:pt x="94" y="2495"/>
                    </a:cubicBezTo>
                    <a:cubicBezTo>
                      <a:pt x="94" y="2495"/>
                      <a:pt x="95" y="2496"/>
                      <a:pt x="95" y="2496"/>
                    </a:cubicBezTo>
                    <a:cubicBezTo>
                      <a:pt x="95" y="2496"/>
                      <a:pt x="99" y="2496"/>
                      <a:pt x="99" y="2496"/>
                    </a:cubicBezTo>
                    <a:cubicBezTo>
                      <a:pt x="99" y="2496"/>
                      <a:pt x="101" y="2495"/>
                      <a:pt x="101" y="2495"/>
                    </a:cubicBezTo>
                    <a:cubicBezTo>
                      <a:pt x="101" y="2495"/>
                      <a:pt x="105" y="2495"/>
                      <a:pt x="105" y="2495"/>
                    </a:cubicBezTo>
                    <a:cubicBezTo>
                      <a:pt x="105" y="2495"/>
                      <a:pt x="105" y="2495"/>
                      <a:pt x="105" y="2495"/>
                    </a:cubicBezTo>
                    <a:cubicBezTo>
                      <a:pt x="105" y="2495"/>
                      <a:pt x="110" y="2495"/>
                      <a:pt x="110" y="2495"/>
                    </a:cubicBezTo>
                    <a:cubicBezTo>
                      <a:pt x="110" y="2495"/>
                      <a:pt x="112" y="2496"/>
                      <a:pt x="112" y="2496"/>
                    </a:cubicBezTo>
                    <a:cubicBezTo>
                      <a:pt x="112" y="2496"/>
                      <a:pt x="115" y="2495"/>
                      <a:pt x="115" y="2495"/>
                    </a:cubicBezTo>
                    <a:cubicBezTo>
                      <a:pt x="115" y="2495"/>
                      <a:pt x="116" y="2495"/>
                      <a:pt x="116" y="2495"/>
                    </a:cubicBezTo>
                    <a:cubicBezTo>
                      <a:pt x="116" y="2495"/>
                      <a:pt x="122" y="2495"/>
                      <a:pt x="122" y="2495"/>
                    </a:cubicBezTo>
                    <a:cubicBezTo>
                      <a:pt x="122" y="2495"/>
                      <a:pt x="125" y="2495"/>
                      <a:pt x="125" y="2495"/>
                    </a:cubicBezTo>
                    <a:cubicBezTo>
                      <a:pt x="125" y="2495"/>
                      <a:pt x="126" y="2495"/>
                      <a:pt x="126" y="2495"/>
                    </a:cubicBezTo>
                    <a:cubicBezTo>
                      <a:pt x="126" y="2495"/>
                      <a:pt x="129" y="2495"/>
                      <a:pt x="129" y="2495"/>
                    </a:cubicBezTo>
                    <a:cubicBezTo>
                      <a:pt x="129" y="2495"/>
                      <a:pt x="134" y="2495"/>
                      <a:pt x="134" y="2495"/>
                    </a:cubicBezTo>
                    <a:cubicBezTo>
                      <a:pt x="134" y="2495"/>
                      <a:pt x="135" y="2495"/>
                      <a:pt x="135" y="2495"/>
                    </a:cubicBezTo>
                    <a:cubicBezTo>
                      <a:pt x="135" y="2495"/>
                      <a:pt x="138" y="2495"/>
                      <a:pt x="138" y="2495"/>
                    </a:cubicBezTo>
                    <a:cubicBezTo>
                      <a:pt x="138" y="2495"/>
                      <a:pt x="141" y="2495"/>
                      <a:pt x="141" y="2495"/>
                    </a:cubicBezTo>
                    <a:cubicBezTo>
                      <a:pt x="141" y="2495"/>
                      <a:pt x="143" y="2495"/>
                      <a:pt x="143" y="2495"/>
                    </a:cubicBezTo>
                    <a:cubicBezTo>
                      <a:pt x="143" y="2495"/>
                      <a:pt x="148" y="2495"/>
                      <a:pt x="148" y="2495"/>
                    </a:cubicBezTo>
                    <a:cubicBezTo>
                      <a:pt x="148" y="2495"/>
                      <a:pt x="150" y="2495"/>
                      <a:pt x="150" y="2495"/>
                    </a:cubicBezTo>
                    <a:cubicBezTo>
                      <a:pt x="150" y="2495"/>
                      <a:pt x="152" y="2495"/>
                      <a:pt x="152" y="2495"/>
                    </a:cubicBezTo>
                    <a:cubicBezTo>
                      <a:pt x="152" y="2495"/>
                      <a:pt x="154" y="2495"/>
                      <a:pt x="154" y="2495"/>
                    </a:cubicBezTo>
                    <a:cubicBezTo>
                      <a:pt x="154" y="2495"/>
                      <a:pt x="156" y="2495"/>
                      <a:pt x="156" y="2495"/>
                    </a:cubicBezTo>
                    <a:cubicBezTo>
                      <a:pt x="156" y="2495"/>
                      <a:pt x="160" y="2495"/>
                      <a:pt x="160" y="2495"/>
                    </a:cubicBezTo>
                    <a:cubicBezTo>
                      <a:pt x="160" y="2495"/>
                      <a:pt x="165" y="2494"/>
                      <a:pt x="165" y="2494"/>
                    </a:cubicBezTo>
                    <a:cubicBezTo>
                      <a:pt x="165" y="2494"/>
                      <a:pt x="165" y="2494"/>
                      <a:pt x="165" y="2494"/>
                    </a:cubicBezTo>
                    <a:cubicBezTo>
                      <a:pt x="165" y="2494"/>
                      <a:pt x="169" y="2494"/>
                      <a:pt x="169" y="2494"/>
                    </a:cubicBezTo>
                    <a:cubicBezTo>
                      <a:pt x="169" y="2494"/>
                      <a:pt x="171" y="2494"/>
                      <a:pt x="171" y="2494"/>
                    </a:cubicBezTo>
                    <a:cubicBezTo>
                      <a:pt x="171" y="2494"/>
                      <a:pt x="176" y="2493"/>
                      <a:pt x="176" y="2493"/>
                    </a:cubicBezTo>
                    <a:cubicBezTo>
                      <a:pt x="176" y="2493"/>
                      <a:pt x="176" y="2493"/>
                      <a:pt x="176" y="2493"/>
                    </a:cubicBezTo>
                    <a:cubicBezTo>
                      <a:pt x="176" y="2493"/>
                      <a:pt x="182" y="2485"/>
                      <a:pt x="182" y="2485"/>
                    </a:cubicBezTo>
                    <a:cubicBezTo>
                      <a:pt x="182" y="2485"/>
                      <a:pt x="183" y="2482"/>
                      <a:pt x="183" y="2482"/>
                    </a:cubicBezTo>
                    <a:cubicBezTo>
                      <a:pt x="183" y="2482"/>
                      <a:pt x="187" y="2489"/>
                      <a:pt x="187" y="2489"/>
                    </a:cubicBezTo>
                    <a:cubicBezTo>
                      <a:pt x="187" y="2489"/>
                      <a:pt x="189" y="2489"/>
                      <a:pt x="189" y="2489"/>
                    </a:cubicBezTo>
                    <a:cubicBezTo>
                      <a:pt x="189" y="2489"/>
                      <a:pt x="193" y="2487"/>
                      <a:pt x="193" y="2487"/>
                    </a:cubicBezTo>
                    <a:cubicBezTo>
                      <a:pt x="193" y="2487"/>
                      <a:pt x="193" y="2486"/>
                      <a:pt x="193" y="2486"/>
                    </a:cubicBezTo>
                    <a:cubicBezTo>
                      <a:pt x="193" y="2486"/>
                      <a:pt x="198" y="2466"/>
                      <a:pt x="198" y="2466"/>
                    </a:cubicBezTo>
                    <a:cubicBezTo>
                      <a:pt x="198" y="2466"/>
                      <a:pt x="199" y="2468"/>
                      <a:pt x="199" y="2468"/>
                    </a:cubicBezTo>
                    <a:cubicBezTo>
                      <a:pt x="199" y="2468"/>
                      <a:pt x="204" y="2487"/>
                      <a:pt x="204" y="2487"/>
                    </a:cubicBezTo>
                    <a:cubicBezTo>
                      <a:pt x="204" y="2487"/>
                      <a:pt x="205" y="2487"/>
                      <a:pt x="205" y="2487"/>
                    </a:cubicBezTo>
                    <a:cubicBezTo>
                      <a:pt x="205" y="2487"/>
                      <a:pt x="210" y="2482"/>
                      <a:pt x="210" y="2482"/>
                    </a:cubicBezTo>
                    <a:cubicBezTo>
                      <a:pt x="210" y="2482"/>
                      <a:pt x="213" y="2474"/>
                      <a:pt x="213" y="2474"/>
                    </a:cubicBezTo>
                    <a:cubicBezTo>
                      <a:pt x="213" y="2474"/>
                      <a:pt x="216" y="2484"/>
                      <a:pt x="216" y="2484"/>
                    </a:cubicBezTo>
                    <a:cubicBezTo>
                      <a:pt x="216" y="2484"/>
                      <a:pt x="216" y="2485"/>
                      <a:pt x="216" y="2485"/>
                    </a:cubicBezTo>
                    <a:cubicBezTo>
                      <a:pt x="216" y="2485"/>
                      <a:pt x="221" y="2491"/>
                      <a:pt x="221" y="2491"/>
                    </a:cubicBezTo>
                    <a:cubicBezTo>
                      <a:pt x="221" y="2491"/>
                      <a:pt x="223" y="2491"/>
                      <a:pt x="223" y="2491"/>
                    </a:cubicBezTo>
                    <a:cubicBezTo>
                      <a:pt x="223" y="2491"/>
                      <a:pt x="226" y="2489"/>
                      <a:pt x="226" y="2489"/>
                    </a:cubicBezTo>
                    <a:cubicBezTo>
                      <a:pt x="226" y="2489"/>
                      <a:pt x="227" y="2490"/>
                      <a:pt x="227" y="2490"/>
                    </a:cubicBezTo>
                    <a:cubicBezTo>
                      <a:pt x="227" y="2490"/>
                      <a:pt x="231" y="2492"/>
                      <a:pt x="231" y="2492"/>
                    </a:cubicBezTo>
                    <a:cubicBezTo>
                      <a:pt x="231" y="2492"/>
                      <a:pt x="233" y="2492"/>
                      <a:pt x="233" y="2492"/>
                    </a:cubicBezTo>
                    <a:cubicBezTo>
                      <a:pt x="233" y="2492"/>
                      <a:pt x="238" y="2490"/>
                      <a:pt x="238" y="2490"/>
                    </a:cubicBezTo>
                    <a:cubicBezTo>
                      <a:pt x="238" y="2490"/>
                      <a:pt x="238" y="2490"/>
                      <a:pt x="238" y="2490"/>
                    </a:cubicBezTo>
                    <a:cubicBezTo>
                      <a:pt x="238" y="2490"/>
                      <a:pt x="244" y="2483"/>
                      <a:pt x="244" y="2483"/>
                    </a:cubicBezTo>
                    <a:cubicBezTo>
                      <a:pt x="244" y="2483"/>
                      <a:pt x="244" y="2482"/>
                      <a:pt x="244" y="2482"/>
                    </a:cubicBezTo>
                    <a:cubicBezTo>
                      <a:pt x="244" y="2482"/>
                      <a:pt x="248" y="2466"/>
                      <a:pt x="248" y="2466"/>
                    </a:cubicBezTo>
                    <a:cubicBezTo>
                      <a:pt x="248" y="2466"/>
                      <a:pt x="250" y="2470"/>
                      <a:pt x="250" y="2470"/>
                    </a:cubicBezTo>
                    <a:cubicBezTo>
                      <a:pt x="250" y="2470"/>
                      <a:pt x="255" y="2482"/>
                      <a:pt x="255" y="2482"/>
                    </a:cubicBezTo>
                    <a:cubicBezTo>
                      <a:pt x="255" y="2482"/>
                      <a:pt x="256" y="2482"/>
                      <a:pt x="256" y="2482"/>
                    </a:cubicBezTo>
                    <a:cubicBezTo>
                      <a:pt x="256" y="2482"/>
                      <a:pt x="261" y="2469"/>
                      <a:pt x="261" y="2469"/>
                    </a:cubicBezTo>
                    <a:cubicBezTo>
                      <a:pt x="261" y="2469"/>
                      <a:pt x="263" y="2461"/>
                      <a:pt x="263" y="2461"/>
                    </a:cubicBezTo>
                    <a:cubicBezTo>
                      <a:pt x="263" y="2461"/>
                      <a:pt x="266" y="2477"/>
                      <a:pt x="266" y="2477"/>
                    </a:cubicBezTo>
                    <a:cubicBezTo>
                      <a:pt x="266" y="2477"/>
                      <a:pt x="267" y="2478"/>
                      <a:pt x="267" y="2478"/>
                    </a:cubicBezTo>
                    <a:cubicBezTo>
                      <a:pt x="267" y="2478"/>
                      <a:pt x="272" y="2489"/>
                      <a:pt x="272" y="2489"/>
                    </a:cubicBezTo>
                    <a:cubicBezTo>
                      <a:pt x="272" y="2489"/>
                      <a:pt x="272" y="2489"/>
                      <a:pt x="272" y="2489"/>
                    </a:cubicBezTo>
                    <a:cubicBezTo>
                      <a:pt x="272" y="2489"/>
                      <a:pt x="278" y="2492"/>
                      <a:pt x="278" y="2492"/>
                    </a:cubicBezTo>
                    <a:cubicBezTo>
                      <a:pt x="278" y="2492"/>
                      <a:pt x="278" y="2492"/>
                      <a:pt x="278" y="2492"/>
                    </a:cubicBezTo>
                    <a:cubicBezTo>
                      <a:pt x="278" y="2492"/>
                      <a:pt x="282" y="2493"/>
                      <a:pt x="282" y="2493"/>
                    </a:cubicBezTo>
                    <a:cubicBezTo>
                      <a:pt x="282" y="2493"/>
                      <a:pt x="284" y="2493"/>
                      <a:pt x="284" y="2493"/>
                    </a:cubicBezTo>
                    <a:cubicBezTo>
                      <a:pt x="284" y="2493"/>
                      <a:pt x="289" y="2494"/>
                      <a:pt x="289" y="2494"/>
                    </a:cubicBezTo>
                    <a:cubicBezTo>
                      <a:pt x="289" y="2494"/>
                      <a:pt x="290" y="2494"/>
                      <a:pt x="290" y="2494"/>
                    </a:cubicBezTo>
                    <a:cubicBezTo>
                      <a:pt x="290" y="2494"/>
                      <a:pt x="292" y="2494"/>
                      <a:pt x="292" y="2494"/>
                    </a:cubicBezTo>
                    <a:cubicBezTo>
                      <a:pt x="292" y="2494"/>
                      <a:pt x="298" y="2495"/>
                      <a:pt x="298" y="2495"/>
                    </a:cubicBezTo>
                    <a:cubicBezTo>
                      <a:pt x="298" y="2495"/>
                      <a:pt x="300" y="2494"/>
                      <a:pt x="300" y="2494"/>
                    </a:cubicBezTo>
                    <a:cubicBezTo>
                      <a:pt x="300" y="2494"/>
                      <a:pt x="302" y="2494"/>
                      <a:pt x="302" y="2494"/>
                    </a:cubicBezTo>
                    <a:cubicBezTo>
                      <a:pt x="302" y="2494"/>
                      <a:pt x="304" y="2495"/>
                      <a:pt x="304" y="2495"/>
                    </a:cubicBezTo>
                    <a:cubicBezTo>
                      <a:pt x="304" y="2495"/>
                      <a:pt x="310" y="2495"/>
                      <a:pt x="310" y="2495"/>
                    </a:cubicBezTo>
                    <a:cubicBezTo>
                      <a:pt x="310" y="2495"/>
                      <a:pt x="311" y="2494"/>
                      <a:pt x="311" y="2494"/>
                    </a:cubicBezTo>
                    <a:cubicBezTo>
                      <a:pt x="311" y="2494"/>
                      <a:pt x="313" y="2494"/>
                      <a:pt x="313" y="2494"/>
                    </a:cubicBezTo>
                    <a:cubicBezTo>
                      <a:pt x="313" y="2494"/>
                      <a:pt x="316" y="2495"/>
                      <a:pt x="316" y="2495"/>
                    </a:cubicBezTo>
                    <a:cubicBezTo>
                      <a:pt x="316" y="2495"/>
                      <a:pt x="318" y="2495"/>
                      <a:pt x="318" y="2495"/>
                    </a:cubicBezTo>
                    <a:cubicBezTo>
                      <a:pt x="318" y="2495"/>
                      <a:pt x="320" y="2495"/>
                      <a:pt x="320" y="2495"/>
                    </a:cubicBezTo>
                    <a:cubicBezTo>
                      <a:pt x="320" y="2495"/>
                      <a:pt x="325" y="2495"/>
                      <a:pt x="325" y="2495"/>
                    </a:cubicBezTo>
                    <a:cubicBezTo>
                      <a:pt x="325" y="2495"/>
                      <a:pt x="329" y="2495"/>
                      <a:pt x="329" y="2495"/>
                    </a:cubicBezTo>
                    <a:cubicBezTo>
                      <a:pt x="329" y="2495"/>
                      <a:pt x="331" y="2495"/>
                      <a:pt x="331" y="2495"/>
                    </a:cubicBezTo>
                    <a:cubicBezTo>
                      <a:pt x="331" y="2495"/>
                      <a:pt x="334" y="2495"/>
                      <a:pt x="334" y="2495"/>
                    </a:cubicBezTo>
                    <a:cubicBezTo>
                      <a:pt x="334" y="2495"/>
                      <a:pt x="338" y="2495"/>
                      <a:pt x="338" y="2495"/>
                    </a:cubicBezTo>
                    <a:cubicBezTo>
                      <a:pt x="338" y="2495"/>
                      <a:pt x="339" y="2495"/>
                      <a:pt x="339" y="2495"/>
                    </a:cubicBezTo>
                    <a:cubicBezTo>
                      <a:pt x="339" y="2495"/>
                      <a:pt x="344" y="2495"/>
                      <a:pt x="344" y="2495"/>
                    </a:cubicBezTo>
                    <a:cubicBezTo>
                      <a:pt x="344" y="2495"/>
                      <a:pt x="346" y="2494"/>
                      <a:pt x="346" y="2494"/>
                    </a:cubicBezTo>
                    <a:cubicBezTo>
                      <a:pt x="346" y="2494"/>
                      <a:pt x="346" y="2495"/>
                      <a:pt x="346" y="2495"/>
                    </a:cubicBezTo>
                    <a:cubicBezTo>
                      <a:pt x="346" y="2495"/>
                      <a:pt x="351" y="2494"/>
                      <a:pt x="351" y="2494"/>
                    </a:cubicBezTo>
                    <a:cubicBezTo>
                      <a:pt x="351" y="2494"/>
                      <a:pt x="353" y="2494"/>
                      <a:pt x="353" y="2494"/>
                    </a:cubicBezTo>
                    <a:cubicBezTo>
                      <a:pt x="353" y="2494"/>
                      <a:pt x="356" y="2494"/>
                      <a:pt x="356" y="2494"/>
                    </a:cubicBezTo>
                    <a:cubicBezTo>
                      <a:pt x="356" y="2494"/>
                      <a:pt x="357" y="2494"/>
                      <a:pt x="357" y="2494"/>
                    </a:cubicBezTo>
                    <a:cubicBezTo>
                      <a:pt x="357" y="2494"/>
                      <a:pt x="363" y="2495"/>
                      <a:pt x="363" y="2495"/>
                    </a:cubicBezTo>
                    <a:cubicBezTo>
                      <a:pt x="363" y="2495"/>
                      <a:pt x="363" y="2495"/>
                      <a:pt x="363" y="2495"/>
                    </a:cubicBezTo>
                    <a:cubicBezTo>
                      <a:pt x="363" y="2495"/>
                      <a:pt x="368" y="2494"/>
                      <a:pt x="368" y="2494"/>
                    </a:cubicBezTo>
                    <a:cubicBezTo>
                      <a:pt x="368" y="2494"/>
                      <a:pt x="369" y="2494"/>
                      <a:pt x="369" y="2494"/>
                    </a:cubicBezTo>
                    <a:cubicBezTo>
                      <a:pt x="369" y="2494"/>
                      <a:pt x="371" y="2494"/>
                      <a:pt x="371" y="2494"/>
                    </a:cubicBezTo>
                    <a:cubicBezTo>
                      <a:pt x="371" y="2494"/>
                      <a:pt x="377" y="2494"/>
                      <a:pt x="377" y="2494"/>
                    </a:cubicBezTo>
                    <a:cubicBezTo>
                      <a:pt x="377" y="2494"/>
                      <a:pt x="379" y="2494"/>
                      <a:pt x="379" y="2494"/>
                    </a:cubicBezTo>
                    <a:cubicBezTo>
                      <a:pt x="379" y="2494"/>
                      <a:pt x="380" y="2494"/>
                      <a:pt x="380" y="2494"/>
                    </a:cubicBezTo>
                    <a:cubicBezTo>
                      <a:pt x="380" y="2494"/>
                      <a:pt x="385" y="2493"/>
                      <a:pt x="385" y="2493"/>
                    </a:cubicBezTo>
                    <a:cubicBezTo>
                      <a:pt x="385" y="2493"/>
                      <a:pt x="385" y="2493"/>
                      <a:pt x="385" y="2493"/>
                    </a:cubicBezTo>
                    <a:cubicBezTo>
                      <a:pt x="385" y="2493"/>
                      <a:pt x="391" y="2492"/>
                      <a:pt x="391" y="2492"/>
                    </a:cubicBezTo>
                    <a:cubicBezTo>
                      <a:pt x="391" y="2492"/>
                      <a:pt x="391" y="2492"/>
                      <a:pt x="391" y="2492"/>
                    </a:cubicBezTo>
                    <a:cubicBezTo>
                      <a:pt x="391" y="2492"/>
                      <a:pt x="397" y="2490"/>
                      <a:pt x="397" y="2490"/>
                    </a:cubicBezTo>
                    <a:cubicBezTo>
                      <a:pt x="397" y="2490"/>
                      <a:pt x="397" y="2490"/>
                      <a:pt x="397" y="2490"/>
                    </a:cubicBezTo>
                    <a:cubicBezTo>
                      <a:pt x="397" y="2490"/>
                      <a:pt x="402" y="2483"/>
                      <a:pt x="402" y="2483"/>
                    </a:cubicBezTo>
                    <a:cubicBezTo>
                      <a:pt x="402" y="2483"/>
                      <a:pt x="403" y="2482"/>
                      <a:pt x="403" y="2482"/>
                    </a:cubicBezTo>
                    <a:cubicBezTo>
                      <a:pt x="403" y="2482"/>
                      <a:pt x="408" y="2430"/>
                      <a:pt x="408" y="2430"/>
                    </a:cubicBezTo>
                    <a:cubicBezTo>
                      <a:pt x="408" y="2430"/>
                      <a:pt x="410" y="2413"/>
                      <a:pt x="410" y="2413"/>
                    </a:cubicBezTo>
                    <a:cubicBezTo>
                      <a:pt x="410" y="2413"/>
                      <a:pt x="414" y="2443"/>
                      <a:pt x="414" y="2443"/>
                    </a:cubicBezTo>
                    <a:cubicBezTo>
                      <a:pt x="414" y="2443"/>
                      <a:pt x="414" y="2446"/>
                      <a:pt x="414" y="2446"/>
                    </a:cubicBezTo>
                    <a:cubicBezTo>
                      <a:pt x="414" y="2446"/>
                      <a:pt x="419" y="2481"/>
                      <a:pt x="419" y="2481"/>
                    </a:cubicBezTo>
                    <a:cubicBezTo>
                      <a:pt x="419" y="2481"/>
                      <a:pt x="419" y="2482"/>
                      <a:pt x="419" y="2482"/>
                    </a:cubicBezTo>
                    <a:cubicBezTo>
                      <a:pt x="419" y="2482"/>
                      <a:pt x="424" y="2487"/>
                      <a:pt x="424" y="2487"/>
                    </a:cubicBezTo>
                    <a:cubicBezTo>
                      <a:pt x="424" y="2487"/>
                      <a:pt x="425" y="2487"/>
                      <a:pt x="425" y="2487"/>
                    </a:cubicBezTo>
                    <a:cubicBezTo>
                      <a:pt x="425" y="2487"/>
                      <a:pt x="429" y="2480"/>
                      <a:pt x="429" y="2480"/>
                    </a:cubicBezTo>
                    <a:cubicBezTo>
                      <a:pt x="429" y="2480"/>
                      <a:pt x="431" y="2482"/>
                      <a:pt x="431" y="2482"/>
                    </a:cubicBezTo>
                    <a:cubicBezTo>
                      <a:pt x="431" y="2482"/>
                      <a:pt x="436" y="2488"/>
                      <a:pt x="436" y="2488"/>
                    </a:cubicBezTo>
                    <a:cubicBezTo>
                      <a:pt x="436" y="2488"/>
                      <a:pt x="436" y="2488"/>
                      <a:pt x="436" y="2488"/>
                    </a:cubicBezTo>
                    <a:cubicBezTo>
                      <a:pt x="436" y="2488"/>
                      <a:pt x="442" y="2480"/>
                      <a:pt x="442" y="2480"/>
                    </a:cubicBezTo>
                    <a:cubicBezTo>
                      <a:pt x="442" y="2480"/>
                      <a:pt x="444" y="2473"/>
                      <a:pt x="444" y="2473"/>
                    </a:cubicBezTo>
                    <a:cubicBezTo>
                      <a:pt x="444" y="2473"/>
                      <a:pt x="447" y="2481"/>
                      <a:pt x="447" y="2481"/>
                    </a:cubicBezTo>
                    <a:cubicBezTo>
                      <a:pt x="447" y="2481"/>
                      <a:pt x="448" y="2482"/>
                      <a:pt x="448" y="2482"/>
                    </a:cubicBezTo>
                    <a:cubicBezTo>
                      <a:pt x="448" y="2482"/>
                      <a:pt x="452" y="2485"/>
                      <a:pt x="452" y="2485"/>
                    </a:cubicBezTo>
                    <a:cubicBezTo>
                      <a:pt x="452" y="2485"/>
                      <a:pt x="453" y="2485"/>
                      <a:pt x="453" y="2485"/>
                    </a:cubicBezTo>
                    <a:cubicBezTo>
                      <a:pt x="453" y="2485"/>
                      <a:pt x="459" y="2469"/>
                      <a:pt x="459" y="2469"/>
                    </a:cubicBezTo>
                    <a:cubicBezTo>
                      <a:pt x="459" y="2469"/>
                      <a:pt x="459" y="2468"/>
                      <a:pt x="459" y="2468"/>
                    </a:cubicBezTo>
                    <a:cubicBezTo>
                      <a:pt x="459" y="2468"/>
                      <a:pt x="463" y="2434"/>
                      <a:pt x="463" y="2434"/>
                    </a:cubicBezTo>
                    <a:cubicBezTo>
                      <a:pt x="463" y="2434"/>
                      <a:pt x="465" y="2446"/>
                      <a:pt x="465" y="2446"/>
                    </a:cubicBezTo>
                    <a:cubicBezTo>
                      <a:pt x="465" y="2446"/>
                      <a:pt x="470" y="2478"/>
                      <a:pt x="470" y="2478"/>
                    </a:cubicBezTo>
                    <a:cubicBezTo>
                      <a:pt x="470" y="2478"/>
                      <a:pt x="472" y="2479"/>
                      <a:pt x="472" y="2479"/>
                    </a:cubicBezTo>
                    <a:cubicBezTo>
                      <a:pt x="472" y="2479"/>
                      <a:pt x="476" y="2461"/>
                      <a:pt x="476" y="2461"/>
                    </a:cubicBezTo>
                    <a:cubicBezTo>
                      <a:pt x="476" y="2461"/>
                      <a:pt x="478" y="2441"/>
                      <a:pt x="478" y="2441"/>
                    </a:cubicBezTo>
                    <a:cubicBezTo>
                      <a:pt x="478" y="2441"/>
                      <a:pt x="481" y="2468"/>
                      <a:pt x="481" y="2468"/>
                    </a:cubicBezTo>
                    <a:cubicBezTo>
                      <a:pt x="481" y="2468"/>
                      <a:pt x="482" y="2470"/>
                      <a:pt x="482" y="2470"/>
                    </a:cubicBezTo>
                    <a:cubicBezTo>
                      <a:pt x="482" y="2470"/>
                      <a:pt x="487" y="2484"/>
                      <a:pt x="487" y="2484"/>
                    </a:cubicBezTo>
                    <a:cubicBezTo>
                      <a:pt x="487" y="2484"/>
                      <a:pt x="490" y="2484"/>
                      <a:pt x="490" y="2484"/>
                    </a:cubicBezTo>
                    <a:cubicBezTo>
                      <a:pt x="490" y="2484"/>
                      <a:pt x="493" y="2481"/>
                      <a:pt x="493" y="2481"/>
                    </a:cubicBezTo>
                    <a:cubicBezTo>
                      <a:pt x="493" y="2481"/>
                      <a:pt x="493" y="2480"/>
                      <a:pt x="493" y="2480"/>
                    </a:cubicBezTo>
                    <a:cubicBezTo>
                      <a:pt x="493" y="2480"/>
                      <a:pt x="498" y="2440"/>
                      <a:pt x="498" y="2440"/>
                    </a:cubicBezTo>
                    <a:cubicBezTo>
                      <a:pt x="498" y="2440"/>
                      <a:pt x="500" y="2436"/>
                      <a:pt x="500" y="2436"/>
                    </a:cubicBezTo>
                    <a:cubicBezTo>
                      <a:pt x="500" y="2436"/>
                      <a:pt x="504" y="2464"/>
                      <a:pt x="504" y="2464"/>
                    </a:cubicBezTo>
                    <a:cubicBezTo>
                      <a:pt x="504" y="2464"/>
                      <a:pt x="504" y="2466"/>
                      <a:pt x="504" y="2466"/>
                    </a:cubicBezTo>
                    <a:cubicBezTo>
                      <a:pt x="504" y="2466"/>
                      <a:pt x="510" y="2486"/>
                      <a:pt x="510" y="2486"/>
                    </a:cubicBezTo>
                    <a:cubicBezTo>
                      <a:pt x="510" y="2486"/>
                      <a:pt x="510" y="2487"/>
                      <a:pt x="510" y="2487"/>
                    </a:cubicBezTo>
                    <a:cubicBezTo>
                      <a:pt x="510" y="2487"/>
                      <a:pt x="515" y="2491"/>
                      <a:pt x="515" y="2491"/>
                    </a:cubicBezTo>
                    <a:cubicBezTo>
                      <a:pt x="515" y="2491"/>
                      <a:pt x="516" y="2491"/>
                      <a:pt x="516" y="2491"/>
                    </a:cubicBezTo>
                    <a:cubicBezTo>
                      <a:pt x="516" y="2491"/>
                      <a:pt x="521" y="2492"/>
                      <a:pt x="521" y="2492"/>
                    </a:cubicBezTo>
                    <a:cubicBezTo>
                      <a:pt x="521" y="2492"/>
                      <a:pt x="522" y="2492"/>
                      <a:pt x="522" y="2492"/>
                    </a:cubicBezTo>
                    <a:cubicBezTo>
                      <a:pt x="522" y="2492"/>
                      <a:pt x="527" y="2491"/>
                      <a:pt x="527" y="2491"/>
                    </a:cubicBezTo>
                    <a:cubicBezTo>
                      <a:pt x="527" y="2491"/>
                      <a:pt x="527" y="2491"/>
                      <a:pt x="527" y="2491"/>
                    </a:cubicBezTo>
                    <a:cubicBezTo>
                      <a:pt x="527" y="2491"/>
                      <a:pt x="531" y="2482"/>
                      <a:pt x="531" y="2482"/>
                    </a:cubicBezTo>
                    <a:cubicBezTo>
                      <a:pt x="531" y="2482"/>
                      <a:pt x="533" y="2483"/>
                      <a:pt x="533" y="2483"/>
                    </a:cubicBezTo>
                    <a:cubicBezTo>
                      <a:pt x="533" y="2483"/>
                      <a:pt x="538" y="2491"/>
                      <a:pt x="538" y="2491"/>
                    </a:cubicBezTo>
                    <a:cubicBezTo>
                      <a:pt x="538" y="2491"/>
                      <a:pt x="540" y="2492"/>
                      <a:pt x="540" y="2492"/>
                    </a:cubicBezTo>
                    <a:cubicBezTo>
                      <a:pt x="540" y="2492"/>
                      <a:pt x="544" y="2489"/>
                      <a:pt x="544" y="2489"/>
                    </a:cubicBezTo>
                    <a:cubicBezTo>
                      <a:pt x="544" y="2489"/>
                      <a:pt x="547" y="2483"/>
                      <a:pt x="547" y="2483"/>
                    </a:cubicBezTo>
                    <a:cubicBezTo>
                      <a:pt x="547" y="2483"/>
                      <a:pt x="549" y="2489"/>
                      <a:pt x="549" y="2489"/>
                    </a:cubicBezTo>
                    <a:cubicBezTo>
                      <a:pt x="549" y="2489"/>
                      <a:pt x="549" y="2489"/>
                      <a:pt x="549" y="2489"/>
                    </a:cubicBezTo>
                    <a:cubicBezTo>
                      <a:pt x="549" y="2489"/>
                      <a:pt x="555" y="2493"/>
                      <a:pt x="555" y="2493"/>
                    </a:cubicBezTo>
                    <a:cubicBezTo>
                      <a:pt x="555" y="2493"/>
                      <a:pt x="556" y="2493"/>
                      <a:pt x="556" y="2493"/>
                    </a:cubicBezTo>
                    <a:cubicBezTo>
                      <a:pt x="556" y="2493"/>
                      <a:pt x="560" y="2494"/>
                      <a:pt x="560" y="2494"/>
                    </a:cubicBezTo>
                    <a:cubicBezTo>
                      <a:pt x="560" y="2494"/>
                      <a:pt x="563" y="2494"/>
                      <a:pt x="563" y="2494"/>
                    </a:cubicBezTo>
                    <a:cubicBezTo>
                      <a:pt x="563" y="2494"/>
                      <a:pt x="564" y="2494"/>
                      <a:pt x="564" y="2494"/>
                    </a:cubicBezTo>
                    <a:cubicBezTo>
                      <a:pt x="564" y="2494"/>
                      <a:pt x="567" y="2494"/>
                      <a:pt x="567" y="2494"/>
                    </a:cubicBezTo>
                    <a:cubicBezTo>
                      <a:pt x="567" y="2494"/>
                      <a:pt x="571" y="2495"/>
                      <a:pt x="571" y="2495"/>
                    </a:cubicBezTo>
                    <a:cubicBezTo>
                      <a:pt x="571" y="2495"/>
                      <a:pt x="572" y="2495"/>
                      <a:pt x="572" y="2495"/>
                    </a:cubicBezTo>
                    <a:cubicBezTo>
                      <a:pt x="572" y="2495"/>
                      <a:pt x="578" y="2495"/>
                      <a:pt x="578" y="2495"/>
                    </a:cubicBezTo>
                    <a:cubicBezTo>
                      <a:pt x="578" y="2495"/>
                      <a:pt x="578" y="2495"/>
                      <a:pt x="578" y="2495"/>
                    </a:cubicBezTo>
                    <a:cubicBezTo>
                      <a:pt x="578" y="2495"/>
                      <a:pt x="581" y="2494"/>
                      <a:pt x="581" y="2494"/>
                    </a:cubicBezTo>
                    <a:cubicBezTo>
                      <a:pt x="581" y="2494"/>
                      <a:pt x="585" y="2495"/>
                      <a:pt x="585" y="2495"/>
                    </a:cubicBezTo>
                    <a:cubicBezTo>
                      <a:pt x="585" y="2495"/>
                      <a:pt x="585" y="2495"/>
                      <a:pt x="585" y="2495"/>
                    </a:cubicBezTo>
                    <a:cubicBezTo>
                      <a:pt x="585" y="2495"/>
                      <a:pt x="593" y="2495"/>
                      <a:pt x="593" y="2495"/>
                    </a:cubicBezTo>
                    <a:cubicBezTo>
                      <a:pt x="593" y="2495"/>
                      <a:pt x="594" y="2494"/>
                      <a:pt x="594" y="2494"/>
                    </a:cubicBezTo>
                    <a:cubicBezTo>
                      <a:pt x="594" y="2494"/>
                      <a:pt x="595" y="2495"/>
                      <a:pt x="595" y="2495"/>
                    </a:cubicBezTo>
                    <a:cubicBezTo>
                      <a:pt x="595" y="2495"/>
                      <a:pt x="598" y="2494"/>
                      <a:pt x="598" y="2494"/>
                    </a:cubicBezTo>
                    <a:cubicBezTo>
                      <a:pt x="598" y="2494"/>
                      <a:pt x="601" y="2494"/>
                      <a:pt x="601" y="2494"/>
                    </a:cubicBezTo>
                    <a:cubicBezTo>
                      <a:pt x="601" y="2494"/>
                      <a:pt x="604" y="2495"/>
                      <a:pt x="604" y="2495"/>
                    </a:cubicBezTo>
                    <a:cubicBezTo>
                      <a:pt x="604" y="2495"/>
                      <a:pt x="606" y="2495"/>
                      <a:pt x="606" y="2495"/>
                    </a:cubicBezTo>
                    <a:cubicBezTo>
                      <a:pt x="606" y="2495"/>
                      <a:pt x="610" y="2495"/>
                      <a:pt x="610" y="2495"/>
                    </a:cubicBezTo>
                    <a:cubicBezTo>
                      <a:pt x="610" y="2495"/>
                      <a:pt x="612" y="2495"/>
                      <a:pt x="612" y="2495"/>
                    </a:cubicBezTo>
                    <a:cubicBezTo>
                      <a:pt x="612" y="2495"/>
                      <a:pt x="616" y="2494"/>
                      <a:pt x="616" y="2494"/>
                    </a:cubicBezTo>
                    <a:cubicBezTo>
                      <a:pt x="616" y="2494"/>
                      <a:pt x="619" y="2494"/>
                      <a:pt x="619" y="2494"/>
                    </a:cubicBezTo>
                    <a:cubicBezTo>
                      <a:pt x="619" y="2494"/>
                      <a:pt x="623" y="2495"/>
                      <a:pt x="623" y="2495"/>
                    </a:cubicBezTo>
                    <a:cubicBezTo>
                      <a:pt x="623" y="2495"/>
                      <a:pt x="625" y="2495"/>
                      <a:pt x="625" y="2495"/>
                    </a:cubicBezTo>
                    <a:cubicBezTo>
                      <a:pt x="625" y="2495"/>
                      <a:pt x="627" y="2495"/>
                      <a:pt x="627" y="2495"/>
                    </a:cubicBezTo>
                    <a:cubicBezTo>
                      <a:pt x="627" y="2495"/>
                      <a:pt x="629" y="2495"/>
                      <a:pt x="629" y="2495"/>
                    </a:cubicBezTo>
                    <a:cubicBezTo>
                      <a:pt x="629" y="2495"/>
                      <a:pt x="633" y="2494"/>
                      <a:pt x="633" y="2494"/>
                    </a:cubicBezTo>
                    <a:cubicBezTo>
                      <a:pt x="633" y="2494"/>
                      <a:pt x="634" y="2494"/>
                      <a:pt x="634" y="2494"/>
                    </a:cubicBezTo>
                    <a:cubicBezTo>
                      <a:pt x="634" y="2494"/>
                      <a:pt x="640" y="2495"/>
                      <a:pt x="640" y="2495"/>
                    </a:cubicBezTo>
                    <a:cubicBezTo>
                      <a:pt x="640" y="2495"/>
                      <a:pt x="645" y="2494"/>
                      <a:pt x="645" y="2494"/>
                    </a:cubicBezTo>
                    <a:cubicBezTo>
                      <a:pt x="645" y="2494"/>
                      <a:pt x="645" y="2495"/>
                      <a:pt x="645" y="2495"/>
                    </a:cubicBezTo>
                    <a:cubicBezTo>
                      <a:pt x="645" y="2495"/>
                      <a:pt x="646" y="2495"/>
                      <a:pt x="646" y="2495"/>
                    </a:cubicBezTo>
                    <a:cubicBezTo>
                      <a:pt x="646" y="2495"/>
                      <a:pt x="648" y="2494"/>
                      <a:pt x="648" y="2494"/>
                    </a:cubicBezTo>
                    <a:cubicBezTo>
                      <a:pt x="648" y="2494"/>
                      <a:pt x="651" y="2494"/>
                      <a:pt x="651" y="2494"/>
                    </a:cubicBezTo>
                    <a:cubicBezTo>
                      <a:pt x="651" y="2494"/>
                      <a:pt x="653" y="2494"/>
                      <a:pt x="653" y="2494"/>
                    </a:cubicBezTo>
                    <a:cubicBezTo>
                      <a:pt x="653" y="2494"/>
                      <a:pt x="657" y="2494"/>
                      <a:pt x="657" y="2494"/>
                    </a:cubicBezTo>
                    <a:cubicBezTo>
                      <a:pt x="657" y="2494"/>
                      <a:pt x="662" y="2494"/>
                      <a:pt x="662" y="2494"/>
                    </a:cubicBezTo>
                    <a:cubicBezTo>
                      <a:pt x="662" y="2494"/>
                      <a:pt x="664" y="2494"/>
                      <a:pt x="664" y="2494"/>
                    </a:cubicBezTo>
                    <a:cubicBezTo>
                      <a:pt x="664" y="2494"/>
                      <a:pt x="668" y="2494"/>
                      <a:pt x="668" y="2494"/>
                    </a:cubicBezTo>
                    <a:cubicBezTo>
                      <a:pt x="668" y="2494"/>
                      <a:pt x="672" y="2494"/>
                      <a:pt x="672" y="2494"/>
                    </a:cubicBezTo>
                    <a:cubicBezTo>
                      <a:pt x="672" y="2494"/>
                      <a:pt x="673" y="2494"/>
                      <a:pt x="673" y="2494"/>
                    </a:cubicBezTo>
                    <a:cubicBezTo>
                      <a:pt x="673" y="2494"/>
                      <a:pt x="674" y="2494"/>
                      <a:pt x="674" y="2494"/>
                    </a:cubicBezTo>
                    <a:cubicBezTo>
                      <a:pt x="674" y="2494"/>
                      <a:pt x="676" y="2493"/>
                      <a:pt x="676" y="2493"/>
                    </a:cubicBezTo>
                    <a:cubicBezTo>
                      <a:pt x="676" y="2493"/>
                      <a:pt x="682" y="2494"/>
                      <a:pt x="682" y="2494"/>
                    </a:cubicBezTo>
                    <a:cubicBezTo>
                      <a:pt x="682" y="2494"/>
                      <a:pt x="685" y="2493"/>
                      <a:pt x="685" y="2493"/>
                    </a:cubicBezTo>
                    <a:cubicBezTo>
                      <a:pt x="685" y="2493"/>
                      <a:pt x="686" y="2493"/>
                      <a:pt x="686" y="2493"/>
                    </a:cubicBezTo>
                    <a:cubicBezTo>
                      <a:pt x="686" y="2493"/>
                      <a:pt x="690" y="2494"/>
                      <a:pt x="690" y="2494"/>
                    </a:cubicBezTo>
                    <a:cubicBezTo>
                      <a:pt x="690" y="2494"/>
                      <a:pt x="691" y="2493"/>
                      <a:pt x="691" y="2493"/>
                    </a:cubicBezTo>
                    <a:cubicBezTo>
                      <a:pt x="691" y="2493"/>
                      <a:pt x="693" y="2494"/>
                      <a:pt x="693" y="2494"/>
                    </a:cubicBezTo>
                    <a:cubicBezTo>
                      <a:pt x="693" y="2494"/>
                      <a:pt x="697" y="2494"/>
                      <a:pt x="697" y="2494"/>
                    </a:cubicBezTo>
                    <a:cubicBezTo>
                      <a:pt x="697" y="2494"/>
                      <a:pt x="702" y="2493"/>
                      <a:pt x="702" y="2493"/>
                    </a:cubicBezTo>
                    <a:cubicBezTo>
                      <a:pt x="702" y="2493"/>
                      <a:pt x="704" y="2493"/>
                      <a:pt x="704" y="2493"/>
                    </a:cubicBezTo>
                    <a:cubicBezTo>
                      <a:pt x="704" y="2493"/>
                      <a:pt x="707" y="2493"/>
                      <a:pt x="707" y="2493"/>
                    </a:cubicBezTo>
                    <a:cubicBezTo>
                      <a:pt x="707" y="2493"/>
                      <a:pt x="708" y="2493"/>
                      <a:pt x="708" y="2493"/>
                    </a:cubicBezTo>
                    <a:cubicBezTo>
                      <a:pt x="708" y="2493"/>
                      <a:pt x="713" y="2491"/>
                      <a:pt x="713" y="2491"/>
                    </a:cubicBezTo>
                    <a:cubicBezTo>
                      <a:pt x="713" y="2491"/>
                      <a:pt x="714" y="2491"/>
                      <a:pt x="714" y="2491"/>
                    </a:cubicBezTo>
                    <a:cubicBezTo>
                      <a:pt x="714" y="2491"/>
                      <a:pt x="719" y="2489"/>
                      <a:pt x="719" y="2489"/>
                    </a:cubicBezTo>
                    <a:cubicBezTo>
                      <a:pt x="719" y="2489"/>
                      <a:pt x="719" y="2489"/>
                      <a:pt x="719" y="2489"/>
                    </a:cubicBezTo>
                    <a:cubicBezTo>
                      <a:pt x="719" y="2489"/>
                      <a:pt x="725" y="2480"/>
                      <a:pt x="725" y="2480"/>
                    </a:cubicBezTo>
                    <a:cubicBezTo>
                      <a:pt x="725" y="2480"/>
                      <a:pt x="725" y="2480"/>
                      <a:pt x="725" y="2480"/>
                    </a:cubicBezTo>
                    <a:cubicBezTo>
                      <a:pt x="725" y="2480"/>
                      <a:pt x="730" y="2454"/>
                      <a:pt x="730" y="2454"/>
                    </a:cubicBezTo>
                    <a:cubicBezTo>
                      <a:pt x="730" y="2454"/>
                      <a:pt x="730" y="2455"/>
                      <a:pt x="730" y="2455"/>
                    </a:cubicBezTo>
                    <a:cubicBezTo>
                      <a:pt x="730" y="2455"/>
                      <a:pt x="736" y="2473"/>
                      <a:pt x="736" y="2473"/>
                    </a:cubicBezTo>
                    <a:cubicBezTo>
                      <a:pt x="736" y="2473"/>
                      <a:pt x="736" y="2473"/>
                      <a:pt x="736" y="2473"/>
                    </a:cubicBezTo>
                    <a:cubicBezTo>
                      <a:pt x="736" y="2473"/>
                      <a:pt x="742" y="2451"/>
                      <a:pt x="742" y="2451"/>
                    </a:cubicBezTo>
                    <a:cubicBezTo>
                      <a:pt x="742" y="2451"/>
                      <a:pt x="742" y="2448"/>
                      <a:pt x="742" y="2448"/>
                    </a:cubicBezTo>
                    <a:cubicBezTo>
                      <a:pt x="742" y="2448"/>
                      <a:pt x="747" y="2385"/>
                      <a:pt x="747" y="2385"/>
                    </a:cubicBezTo>
                    <a:cubicBezTo>
                      <a:pt x="747" y="2385"/>
                      <a:pt x="747" y="2386"/>
                      <a:pt x="747" y="2386"/>
                    </a:cubicBezTo>
                    <a:cubicBezTo>
                      <a:pt x="747" y="2386"/>
                      <a:pt x="753" y="2454"/>
                      <a:pt x="753" y="2454"/>
                    </a:cubicBezTo>
                    <a:cubicBezTo>
                      <a:pt x="753" y="2454"/>
                      <a:pt x="755" y="2458"/>
                      <a:pt x="755" y="2458"/>
                    </a:cubicBezTo>
                    <a:cubicBezTo>
                      <a:pt x="755" y="2458"/>
                      <a:pt x="759" y="2434"/>
                      <a:pt x="759" y="2434"/>
                    </a:cubicBezTo>
                    <a:cubicBezTo>
                      <a:pt x="759" y="2434"/>
                      <a:pt x="761" y="2419"/>
                      <a:pt x="761" y="2419"/>
                    </a:cubicBezTo>
                    <a:cubicBezTo>
                      <a:pt x="761" y="2419"/>
                      <a:pt x="764" y="2442"/>
                      <a:pt x="764" y="2442"/>
                    </a:cubicBezTo>
                    <a:cubicBezTo>
                      <a:pt x="764" y="2442"/>
                      <a:pt x="764" y="2445"/>
                      <a:pt x="764" y="2445"/>
                    </a:cubicBezTo>
                    <a:cubicBezTo>
                      <a:pt x="764" y="2445"/>
                      <a:pt x="770" y="2477"/>
                      <a:pt x="770" y="2477"/>
                    </a:cubicBezTo>
                    <a:cubicBezTo>
                      <a:pt x="770" y="2477"/>
                      <a:pt x="770" y="2477"/>
                      <a:pt x="770" y="2477"/>
                    </a:cubicBezTo>
                    <a:cubicBezTo>
                      <a:pt x="770" y="2477"/>
                      <a:pt x="774" y="2481"/>
                      <a:pt x="774" y="2481"/>
                    </a:cubicBezTo>
                    <a:cubicBezTo>
                      <a:pt x="774" y="2481"/>
                      <a:pt x="776" y="2480"/>
                      <a:pt x="776" y="2480"/>
                    </a:cubicBezTo>
                    <a:cubicBezTo>
                      <a:pt x="776" y="2480"/>
                      <a:pt x="781" y="2465"/>
                      <a:pt x="781" y="2465"/>
                    </a:cubicBezTo>
                    <a:cubicBezTo>
                      <a:pt x="781" y="2465"/>
                      <a:pt x="782" y="2465"/>
                      <a:pt x="782" y="2465"/>
                    </a:cubicBezTo>
                    <a:cubicBezTo>
                      <a:pt x="782" y="2465"/>
                      <a:pt x="787" y="2477"/>
                      <a:pt x="787" y="2477"/>
                    </a:cubicBezTo>
                    <a:cubicBezTo>
                      <a:pt x="787" y="2477"/>
                      <a:pt x="788" y="2478"/>
                      <a:pt x="788" y="2478"/>
                    </a:cubicBezTo>
                    <a:cubicBezTo>
                      <a:pt x="788" y="2478"/>
                      <a:pt x="792" y="2471"/>
                      <a:pt x="792" y="2471"/>
                    </a:cubicBezTo>
                    <a:cubicBezTo>
                      <a:pt x="792" y="2471"/>
                      <a:pt x="793" y="2469"/>
                      <a:pt x="793" y="2469"/>
                    </a:cubicBezTo>
                    <a:cubicBezTo>
                      <a:pt x="793" y="2469"/>
                      <a:pt x="798" y="2445"/>
                      <a:pt x="798" y="2445"/>
                    </a:cubicBezTo>
                    <a:cubicBezTo>
                      <a:pt x="798" y="2445"/>
                      <a:pt x="798" y="2445"/>
                      <a:pt x="798" y="2445"/>
                    </a:cubicBezTo>
                    <a:cubicBezTo>
                      <a:pt x="798" y="2445"/>
                      <a:pt x="802" y="2456"/>
                      <a:pt x="802" y="2456"/>
                    </a:cubicBezTo>
                    <a:cubicBezTo>
                      <a:pt x="802" y="2456"/>
                      <a:pt x="804" y="2445"/>
                      <a:pt x="804" y="2445"/>
                    </a:cubicBezTo>
                    <a:cubicBezTo>
                      <a:pt x="804" y="2445"/>
                      <a:pt x="809" y="2408"/>
                      <a:pt x="809" y="2408"/>
                    </a:cubicBezTo>
                    <a:cubicBezTo>
                      <a:pt x="809" y="2408"/>
                      <a:pt x="810" y="2412"/>
                      <a:pt x="810" y="2412"/>
                    </a:cubicBezTo>
                    <a:cubicBezTo>
                      <a:pt x="810" y="2412"/>
                      <a:pt x="815" y="2450"/>
                      <a:pt x="815" y="2450"/>
                    </a:cubicBezTo>
                    <a:cubicBezTo>
                      <a:pt x="815" y="2450"/>
                      <a:pt x="815" y="2450"/>
                      <a:pt x="815" y="2450"/>
                    </a:cubicBezTo>
                    <a:cubicBezTo>
                      <a:pt x="815" y="2450"/>
                      <a:pt x="821" y="2385"/>
                      <a:pt x="821" y="2385"/>
                    </a:cubicBezTo>
                    <a:cubicBezTo>
                      <a:pt x="821" y="2385"/>
                      <a:pt x="824" y="2344"/>
                      <a:pt x="824" y="2344"/>
                    </a:cubicBezTo>
                    <a:cubicBezTo>
                      <a:pt x="824" y="2344"/>
                      <a:pt x="826" y="2398"/>
                      <a:pt x="826" y="2398"/>
                    </a:cubicBezTo>
                    <a:cubicBezTo>
                      <a:pt x="826" y="2398"/>
                      <a:pt x="827" y="2404"/>
                      <a:pt x="827" y="2404"/>
                    </a:cubicBezTo>
                    <a:cubicBezTo>
                      <a:pt x="827" y="2404"/>
                      <a:pt x="832" y="2462"/>
                      <a:pt x="832" y="2462"/>
                    </a:cubicBezTo>
                    <a:cubicBezTo>
                      <a:pt x="832" y="2462"/>
                      <a:pt x="834" y="2464"/>
                      <a:pt x="834" y="2464"/>
                    </a:cubicBezTo>
                    <a:cubicBezTo>
                      <a:pt x="834" y="2464"/>
                      <a:pt x="838" y="2437"/>
                      <a:pt x="838" y="2437"/>
                    </a:cubicBezTo>
                    <a:cubicBezTo>
                      <a:pt x="838" y="2437"/>
                      <a:pt x="840" y="2398"/>
                      <a:pt x="840" y="2398"/>
                    </a:cubicBezTo>
                    <a:cubicBezTo>
                      <a:pt x="840" y="2398"/>
                      <a:pt x="843" y="2444"/>
                      <a:pt x="843" y="2444"/>
                    </a:cubicBezTo>
                    <a:cubicBezTo>
                      <a:pt x="843" y="2444"/>
                      <a:pt x="844" y="2447"/>
                      <a:pt x="844" y="2447"/>
                    </a:cubicBezTo>
                    <a:cubicBezTo>
                      <a:pt x="844" y="2447"/>
                      <a:pt x="849" y="2476"/>
                      <a:pt x="849" y="2476"/>
                    </a:cubicBezTo>
                    <a:cubicBezTo>
                      <a:pt x="849" y="2476"/>
                      <a:pt x="851" y="2478"/>
                      <a:pt x="851" y="2478"/>
                    </a:cubicBezTo>
                    <a:cubicBezTo>
                      <a:pt x="851" y="2478"/>
                      <a:pt x="855" y="2467"/>
                      <a:pt x="855" y="2467"/>
                    </a:cubicBezTo>
                    <a:cubicBezTo>
                      <a:pt x="855" y="2467"/>
                      <a:pt x="856" y="2462"/>
                      <a:pt x="856" y="2462"/>
                    </a:cubicBezTo>
                    <a:cubicBezTo>
                      <a:pt x="856" y="2462"/>
                      <a:pt x="860" y="2481"/>
                      <a:pt x="860" y="2481"/>
                    </a:cubicBezTo>
                    <a:cubicBezTo>
                      <a:pt x="860" y="2481"/>
                      <a:pt x="861" y="2482"/>
                      <a:pt x="861" y="2482"/>
                    </a:cubicBezTo>
                    <a:cubicBezTo>
                      <a:pt x="861" y="2482"/>
                      <a:pt x="866" y="2489"/>
                      <a:pt x="866" y="2489"/>
                    </a:cubicBezTo>
                    <a:cubicBezTo>
                      <a:pt x="866" y="2489"/>
                      <a:pt x="866" y="2489"/>
                      <a:pt x="866" y="2489"/>
                    </a:cubicBezTo>
                    <a:cubicBezTo>
                      <a:pt x="866" y="2489"/>
                      <a:pt x="872" y="2491"/>
                      <a:pt x="872" y="2491"/>
                    </a:cubicBezTo>
                    <a:cubicBezTo>
                      <a:pt x="872" y="2491"/>
                      <a:pt x="873" y="2491"/>
                      <a:pt x="873" y="2491"/>
                    </a:cubicBezTo>
                    <a:cubicBezTo>
                      <a:pt x="873" y="2491"/>
                      <a:pt x="874" y="2491"/>
                      <a:pt x="874" y="2491"/>
                    </a:cubicBezTo>
                    <a:cubicBezTo>
                      <a:pt x="874" y="2491"/>
                      <a:pt x="878" y="2491"/>
                      <a:pt x="878" y="2491"/>
                    </a:cubicBezTo>
                    <a:cubicBezTo>
                      <a:pt x="878" y="2491"/>
                      <a:pt x="880" y="2491"/>
                      <a:pt x="880" y="2491"/>
                    </a:cubicBezTo>
                    <a:cubicBezTo>
                      <a:pt x="880" y="2491"/>
                      <a:pt x="884" y="2491"/>
                      <a:pt x="884" y="2491"/>
                    </a:cubicBezTo>
                    <a:cubicBezTo>
                      <a:pt x="884" y="2491"/>
                      <a:pt x="888" y="2492"/>
                      <a:pt x="888" y="2492"/>
                    </a:cubicBezTo>
                    <a:cubicBezTo>
                      <a:pt x="888" y="2492"/>
                      <a:pt x="889" y="2491"/>
                      <a:pt x="889" y="2491"/>
                    </a:cubicBezTo>
                    <a:cubicBezTo>
                      <a:pt x="889" y="2491"/>
                      <a:pt x="894" y="2491"/>
                      <a:pt x="894" y="2491"/>
                    </a:cubicBezTo>
                    <a:cubicBezTo>
                      <a:pt x="894" y="2491"/>
                      <a:pt x="896" y="2491"/>
                      <a:pt x="896" y="2491"/>
                    </a:cubicBezTo>
                    <a:cubicBezTo>
                      <a:pt x="896" y="2491"/>
                      <a:pt x="900" y="2490"/>
                      <a:pt x="900" y="2490"/>
                    </a:cubicBezTo>
                    <a:cubicBezTo>
                      <a:pt x="900" y="2490"/>
                      <a:pt x="900" y="2490"/>
                      <a:pt x="900" y="2490"/>
                    </a:cubicBezTo>
                    <a:cubicBezTo>
                      <a:pt x="900" y="2490"/>
                      <a:pt x="906" y="2487"/>
                      <a:pt x="906" y="2487"/>
                    </a:cubicBezTo>
                    <a:cubicBezTo>
                      <a:pt x="906" y="2487"/>
                      <a:pt x="906" y="2486"/>
                      <a:pt x="906" y="2486"/>
                    </a:cubicBezTo>
                    <a:cubicBezTo>
                      <a:pt x="906" y="2486"/>
                      <a:pt x="911" y="2465"/>
                      <a:pt x="911" y="2465"/>
                    </a:cubicBezTo>
                    <a:cubicBezTo>
                      <a:pt x="911" y="2465"/>
                      <a:pt x="913" y="2458"/>
                      <a:pt x="913" y="2458"/>
                    </a:cubicBezTo>
                    <a:cubicBezTo>
                      <a:pt x="913" y="2458"/>
                      <a:pt x="917" y="2470"/>
                      <a:pt x="917" y="2470"/>
                    </a:cubicBezTo>
                    <a:cubicBezTo>
                      <a:pt x="917" y="2470"/>
                      <a:pt x="920" y="2475"/>
                      <a:pt x="920" y="2475"/>
                    </a:cubicBezTo>
                    <a:cubicBezTo>
                      <a:pt x="920" y="2475"/>
                      <a:pt x="922" y="2465"/>
                      <a:pt x="922" y="2465"/>
                    </a:cubicBezTo>
                    <a:cubicBezTo>
                      <a:pt x="922" y="2465"/>
                      <a:pt x="923" y="2464"/>
                      <a:pt x="923" y="2464"/>
                    </a:cubicBezTo>
                    <a:cubicBezTo>
                      <a:pt x="923" y="2464"/>
                      <a:pt x="927" y="2423"/>
                      <a:pt x="927" y="2423"/>
                    </a:cubicBezTo>
                    <a:cubicBezTo>
                      <a:pt x="927" y="2423"/>
                      <a:pt x="928" y="2429"/>
                      <a:pt x="928" y="2429"/>
                    </a:cubicBezTo>
                    <a:cubicBezTo>
                      <a:pt x="928" y="2429"/>
                      <a:pt x="934" y="2471"/>
                      <a:pt x="934" y="2471"/>
                    </a:cubicBezTo>
                    <a:cubicBezTo>
                      <a:pt x="934" y="2471"/>
                      <a:pt x="935" y="2472"/>
                      <a:pt x="935" y="2472"/>
                    </a:cubicBezTo>
                    <a:cubicBezTo>
                      <a:pt x="935" y="2472"/>
                      <a:pt x="940" y="2456"/>
                      <a:pt x="940" y="2456"/>
                    </a:cubicBezTo>
                    <a:cubicBezTo>
                      <a:pt x="940" y="2456"/>
                      <a:pt x="941" y="2450"/>
                      <a:pt x="941" y="2450"/>
                    </a:cubicBezTo>
                    <a:cubicBezTo>
                      <a:pt x="941" y="2450"/>
                      <a:pt x="945" y="2471"/>
                      <a:pt x="945" y="2471"/>
                    </a:cubicBezTo>
                    <a:cubicBezTo>
                      <a:pt x="945" y="2471"/>
                      <a:pt x="945" y="2472"/>
                      <a:pt x="945" y="2472"/>
                    </a:cubicBezTo>
                    <a:cubicBezTo>
                      <a:pt x="945" y="2472"/>
                      <a:pt x="949" y="2478"/>
                      <a:pt x="949" y="2478"/>
                    </a:cubicBezTo>
                    <a:cubicBezTo>
                      <a:pt x="949" y="2478"/>
                      <a:pt x="951" y="2477"/>
                      <a:pt x="951" y="2477"/>
                    </a:cubicBezTo>
                    <a:cubicBezTo>
                      <a:pt x="951" y="2477"/>
                      <a:pt x="956" y="2448"/>
                      <a:pt x="956" y="2448"/>
                    </a:cubicBezTo>
                    <a:cubicBezTo>
                      <a:pt x="956" y="2448"/>
                      <a:pt x="957" y="2446"/>
                      <a:pt x="957" y="2446"/>
                    </a:cubicBezTo>
                    <a:cubicBezTo>
                      <a:pt x="957" y="2446"/>
                      <a:pt x="962" y="2465"/>
                      <a:pt x="962" y="2465"/>
                    </a:cubicBezTo>
                    <a:cubicBezTo>
                      <a:pt x="962" y="2465"/>
                      <a:pt x="964" y="2467"/>
                      <a:pt x="964" y="2467"/>
                    </a:cubicBezTo>
                    <a:cubicBezTo>
                      <a:pt x="964" y="2467"/>
                      <a:pt x="968" y="2440"/>
                      <a:pt x="968" y="2440"/>
                    </a:cubicBezTo>
                    <a:cubicBezTo>
                      <a:pt x="968" y="2440"/>
                      <a:pt x="968" y="2437"/>
                      <a:pt x="968" y="2437"/>
                    </a:cubicBezTo>
                    <a:cubicBezTo>
                      <a:pt x="968" y="2437"/>
                      <a:pt x="971" y="2401"/>
                      <a:pt x="971" y="2401"/>
                    </a:cubicBezTo>
                    <a:cubicBezTo>
                      <a:pt x="971" y="2401"/>
                      <a:pt x="974" y="2427"/>
                      <a:pt x="974" y="2427"/>
                    </a:cubicBezTo>
                    <a:cubicBezTo>
                      <a:pt x="974" y="2427"/>
                      <a:pt x="979" y="2466"/>
                      <a:pt x="979" y="2466"/>
                    </a:cubicBezTo>
                    <a:cubicBezTo>
                      <a:pt x="979" y="2466"/>
                      <a:pt x="979" y="2466"/>
                      <a:pt x="979" y="2466"/>
                    </a:cubicBezTo>
                    <a:cubicBezTo>
                      <a:pt x="979" y="2466"/>
                      <a:pt x="985" y="2439"/>
                      <a:pt x="985" y="2439"/>
                    </a:cubicBezTo>
                    <a:cubicBezTo>
                      <a:pt x="985" y="2439"/>
                      <a:pt x="985" y="2437"/>
                      <a:pt x="985" y="2437"/>
                    </a:cubicBezTo>
                    <a:cubicBezTo>
                      <a:pt x="985" y="2437"/>
                      <a:pt x="990" y="2473"/>
                      <a:pt x="990" y="2473"/>
                    </a:cubicBezTo>
                    <a:cubicBezTo>
                      <a:pt x="990" y="2473"/>
                      <a:pt x="991" y="2474"/>
                      <a:pt x="991" y="2474"/>
                    </a:cubicBezTo>
                    <a:cubicBezTo>
                      <a:pt x="991" y="2474"/>
                      <a:pt x="996" y="2483"/>
                      <a:pt x="996" y="2483"/>
                    </a:cubicBezTo>
                    <a:cubicBezTo>
                      <a:pt x="996" y="2483"/>
                      <a:pt x="996" y="2482"/>
                      <a:pt x="996" y="2482"/>
                    </a:cubicBezTo>
                    <a:cubicBezTo>
                      <a:pt x="996" y="2482"/>
                      <a:pt x="1002" y="2468"/>
                      <a:pt x="1002" y="2468"/>
                    </a:cubicBezTo>
                    <a:cubicBezTo>
                      <a:pt x="1002" y="2468"/>
                      <a:pt x="1003" y="2466"/>
                      <a:pt x="1003" y="2466"/>
                    </a:cubicBezTo>
                    <a:cubicBezTo>
                      <a:pt x="1003" y="2466"/>
                      <a:pt x="1007" y="2476"/>
                      <a:pt x="1007" y="2476"/>
                    </a:cubicBezTo>
                    <a:cubicBezTo>
                      <a:pt x="1007" y="2476"/>
                      <a:pt x="1008" y="2476"/>
                      <a:pt x="1008" y="2476"/>
                    </a:cubicBezTo>
                    <a:cubicBezTo>
                      <a:pt x="1008" y="2476"/>
                      <a:pt x="1013" y="2464"/>
                      <a:pt x="1013" y="2464"/>
                    </a:cubicBezTo>
                    <a:cubicBezTo>
                      <a:pt x="1013" y="2464"/>
                      <a:pt x="1013" y="2463"/>
                      <a:pt x="1013" y="2463"/>
                    </a:cubicBezTo>
                    <a:cubicBezTo>
                      <a:pt x="1013" y="2463"/>
                      <a:pt x="1017" y="2448"/>
                      <a:pt x="1017" y="2448"/>
                    </a:cubicBezTo>
                    <a:cubicBezTo>
                      <a:pt x="1017" y="2448"/>
                      <a:pt x="1021" y="2459"/>
                      <a:pt x="1021" y="2459"/>
                    </a:cubicBezTo>
                    <a:cubicBezTo>
                      <a:pt x="1021" y="2459"/>
                      <a:pt x="1024" y="2445"/>
                      <a:pt x="1024" y="2445"/>
                    </a:cubicBezTo>
                    <a:cubicBezTo>
                      <a:pt x="1024" y="2445"/>
                      <a:pt x="1025" y="2444"/>
                      <a:pt x="1025" y="2444"/>
                    </a:cubicBezTo>
                    <a:cubicBezTo>
                      <a:pt x="1025" y="2444"/>
                      <a:pt x="1027" y="2435"/>
                      <a:pt x="1027" y="2435"/>
                    </a:cubicBezTo>
                    <a:cubicBezTo>
                      <a:pt x="1027" y="2435"/>
                      <a:pt x="1030" y="2443"/>
                      <a:pt x="1030" y="2443"/>
                    </a:cubicBezTo>
                    <a:cubicBezTo>
                      <a:pt x="1030" y="2443"/>
                      <a:pt x="1035" y="2450"/>
                      <a:pt x="1035" y="2450"/>
                    </a:cubicBezTo>
                    <a:cubicBezTo>
                      <a:pt x="1035" y="2450"/>
                      <a:pt x="1039" y="2438"/>
                      <a:pt x="1039" y="2438"/>
                    </a:cubicBezTo>
                    <a:cubicBezTo>
                      <a:pt x="1039" y="2438"/>
                      <a:pt x="1041" y="2449"/>
                      <a:pt x="1041" y="2449"/>
                    </a:cubicBezTo>
                    <a:cubicBezTo>
                      <a:pt x="1041" y="2449"/>
                      <a:pt x="1042" y="2451"/>
                      <a:pt x="1042" y="2451"/>
                    </a:cubicBezTo>
                    <a:cubicBezTo>
                      <a:pt x="1042" y="2451"/>
                      <a:pt x="1045" y="2461"/>
                      <a:pt x="1045" y="2461"/>
                    </a:cubicBezTo>
                    <a:cubicBezTo>
                      <a:pt x="1045" y="2461"/>
                      <a:pt x="1048" y="2459"/>
                      <a:pt x="1048" y="2459"/>
                    </a:cubicBezTo>
                    <a:cubicBezTo>
                      <a:pt x="1048" y="2459"/>
                      <a:pt x="1053" y="2462"/>
                      <a:pt x="1053" y="2462"/>
                    </a:cubicBezTo>
                    <a:cubicBezTo>
                      <a:pt x="1053" y="2462"/>
                      <a:pt x="1053" y="2463"/>
                      <a:pt x="1053" y="2463"/>
                    </a:cubicBezTo>
                    <a:cubicBezTo>
                      <a:pt x="1053" y="2463"/>
                      <a:pt x="1058" y="2480"/>
                      <a:pt x="1058" y="2480"/>
                    </a:cubicBezTo>
                    <a:cubicBezTo>
                      <a:pt x="1058" y="2480"/>
                      <a:pt x="1059" y="2481"/>
                      <a:pt x="1059" y="2481"/>
                    </a:cubicBezTo>
                    <a:cubicBezTo>
                      <a:pt x="1059" y="2481"/>
                      <a:pt x="1064" y="2472"/>
                      <a:pt x="1064" y="2472"/>
                    </a:cubicBezTo>
                    <a:cubicBezTo>
                      <a:pt x="1064" y="2472"/>
                      <a:pt x="1064" y="2472"/>
                      <a:pt x="1064" y="2472"/>
                    </a:cubicBezTo>
                    <a:cubicBezTo>
                      <a:pt x="1064" y="2472"/>
                      <a:pt x="1070" y="2488"/>
                      <a:pt x="1070" y="2488"/>
                    </a:cubicBezTo>
                    <a:cubicBezTo>
                      <a:pt x="1070" y="2488"/>
                      <a:pt x="1070" y="2488"/>
                      <a:pt x="1070" y="2488"/>
                    </a:cubicBezTo>
                    <a:cubicBezTo>
                      <a:pt x="1070" y="2488"/>
                      <a:pt x="1075" y="2490"/>
                      <a:pt x="1075" y="2490"/>
                    </a:cubicBezTo>
                    <a:cubicBezTo>
                      <a:pt x="1075" y="2490"/>
                      <a:pt x="1075" y="2489"/>
                      <a:pt x="1075" y="2489"/>
                    </a:cubicBezTo>
                    <a:cubicBezTo>
                      <a:pt x="1075" y="2489"/>
                      <a:pt x="1080" y="2485"/>
                      <a:pt x="1080" y="2485"/>
                    </a:cubicBezTo>
                    <a:cubicBezTo>
                      <a:pt x="1080" y="2485"/>
                      <a:pt x="1081" y="2486"/>
                      <a:pt x="1081" y="2486"/>
                    </a:cubicBezTo>
                    <a:cubicBezTo>
                      <a:pt x="1081" y="2486"/>
                      <a:pt x="1087" y="2493"/>
                      <a:pt x="1087" y="2493"/>
                    </a:cubicBezTo>
                    <a:cubicBezTo>
                      <a:pt x="1087" y="2493"/>
                      <a:pt x="1087" y="2493"/>
                      <a:pt x="1087" y="2493"/>
                    </a:cubicBezTo>
                    <a:cubicBezTo>
                      <a:pt x="1087" y="2493"/>
                      <a:pt x="1092" y="2494"/>
                      <a:pt x="1092" y="2494"/>
                    </a:cubicBezTo>
                    <a:cubicBezTo>
                      <a:pt x="1092" y="2494"/>
                      <a:pt x="1092" y="2494"/>
                      <a:pt x="1092" y="2494"/>
                    </a:cubicBezTo>
                    <a:cubicBezTo>
                      <a:pt x="1092" y="2494"/>
                      <a:pt x="1097" y="2495"/>
                      <a:pt x="1097" y="2495"/>
                    </a:cubicBezTo>
                    <a:cubicBezTo>
                      <a:pt x="1097" y="2495"/>
                      <a:pt x="1098" y="2495"/>
                      <a:pt x="1098" y="2495"/>
                    </a:cubicBezTo>
                    <a:cubicBezTo>
                      <a:pt x="1098" y="2495"/>
                      <a:pt x="1103" y="2495"/>
                      <a:pt x="1103" y="2495"/>
                    </a:cubicBezTo>
                    <a:cubicBezTo>
                      <a:pt x="1103" y="2495"/>
                      <a:pt x="1104" y="2495"/>
                      <a:pt x="1104" y="2495"/>
                    </a:cubicBezTo>
                    <a:cubicBezTo>
                      <a:pt x="1104" y="2495"/>
                      <a:pt x="1107" y="2495"/>
                      <a:pt x="1107" y="2495"/>
                    </a:cubicBezTo>
                    <a:cubicBezTo>
                      <a:pt x="1107" y="2495"/>
                      <a:pt x="1110" y="2495"/>
                      <a:pt x="1110" y="2495"/>
                    </a:cubicBezTo>
                    <a:cubicBezTo>
                      <a:pt x="1110" y="2495"/>
                      <a:pt x="1113" y="2495"/>
                      <a:pt x="1113" y="2495"/>
                    </a:cubicBezTo>
                    <a:cubicBezTo>
                      <a:pt x="1113" y="2495"/>
                      <a:pt x="1116" y="2495"/>
                      <a:pt x="1116" y="2495"/>
                    </a:cubicBezTo>
                    <a:cubicBezTo>
                      <a:pt x="1116" y="2495"/>
                      <a:pt x="1120" y="2495"/>
                      <a:pt x="1120" y="2495"/>
                    </a:cubicBezTo>
                    <a:cubicBezTo>
                      <a:pt x="1120" y="2495"/>
                      <a:pt x="1122" y="2495"/>
                      <a:pt x="1122" y="2495"/>
                    </a:cubicBezTo>
                    <a:cubicBezTo>
                      <a:pt x="1122" y="2495"/>
                      <a:pt x="1125" y="2496"/>
                      <a:pt x="1125" y="2496"/>
                    </a:cubicBezTo>
                    <a:cubicBezTo>
                      <a:pt x="1125" y="2496"/>
                      <a:pt x="1126" y="2496"/>
                      <a:pt x="1126" y="2496"/>
                    </a:cubicBezTo>
                    <a:cubicBezTo>
                      <a:pt x="1126" y="2496"/>
                      <a:pt x="1130" y="2496"/>
                      <a:pt x="1130" y="2496"/>
                    </a:cubicBezTo>
                    <a:cubicBezTo>
                      <a:pt x="1130" y="2496"/>
                      <a:pt x="1133" y="2496"/>
                      <a:pt x="1133" y="2496"/>
                    </a:cubicBezTo>
                    <a:cubicBezTo>
                      <a:pt x="1133" y="2496"/>
                      <a:pt x="1135" y="2495"/>
                      <a:pt x="1135" y="2495"/>
                    </a:cubicBezTo>
                    <a:cubicBezTo>
                      <a:pt x="1135" y="2495"/>
                      <a:pt x="1140" y="2495"/>
                      <a:pt x="1140" y="2495"/>
                    </a:cubicBezTo>
                    <a:cubicBezTo>
                      <a:pt x="1140" y="2495"/>
                      <a:pt x="1143" y="2496"/>
                      <a:pt x="1143" y="2496"/>
                    </a:cubicBezTo>
                    <a:cubicBezTo>
                      <a:pt x="1143" y="2496"/>
                      <a:pt x="1144" y="2495"/>
                      <a:pt x="1144" y="2495"/>
                    </a:cubicBezTo>
                    <a:cubicBezTo>
                      <a:pt x="1144" y="2495"/>
                      <a:pt x="1147" y="2496"/>
                      <a:pt x="1147" y="2496"/>
                    </a:cubicBezTo>
                    <a:cubicBezTo>
                      <a:pt x="1147" y="2496"/>
                      <a:pt x="1151" y="2495"/>
                      <a:pt x="1151" y="2495"/>
                    </a:cubicBezTo>
                    <a:cubicBezTo>
                      <a:pt x="1151" y="2495"/>
                      <a:pt x="1154" y="2496"/>
                      <a:pt x="1154" y="2496"/>
                    </a:cubicBezTo>
                    <a:cubicBezTo>
                      <a:pt x="1154" y="2496"/>
                      <a:pt x="1156" y="2495"/>
                      <a:pt x="1156" y="2495"/>
                    </a:cubicBezTo>
                    <a:cubicBezTo>
                      <a:pt x="1156" y="2495"/>
                      <a:pt x="1158" y="2496"/>
                      <a:pt x="1158" y="2496"/>
                    </a:cubicBezTo>
                    <a:cubicBezTo>
                      <a:pt x="1158" y="2496"/>
                      <a:pt x="1163" y="2496"/>
                      <a:pt x="1163" y="2496"/>
                    </a:cubicBezTo>
                    <a:cubicBezTo>
                      <a:pt x="1163" y="2496"/>
                      <a:pt x="1166" y="2495"/>
                      <a:pt x="1166" y="2495"/>
                    </a:cubicBezTo>
                    <a:cubicBezTo>
                      <a:pt x="1166" y="2495"/>
                      <a:pt x="1166" y="2495"/>
                      <a:pt x="1166" y="2495"/>
                    </a:cubicBezTo>
                    <a:cubicBezTo>
                      <a:pt x="1166" y="2495"/>
                      <a:pt x="1167" y="2496"/>
                      <a:pt x="1167" y="2496"/>
                    </a:cubicBezTo>
                    <a:cubicBezTo>
                      <a:pt x="1167" y="2496"/>
                      <a:pt x="1172" y="2495"/>
                      <a:pt x="1172" y="2495"/>
                    </a:cubicBezTo>
                    <a:cubicBezTo>
                      <a:pt x="1172" y="2495"/>
                      <a:pt x="1177" y="2496"/>
                      <a:pt x="1177" y="2496"/>
                    </a:cubicBezTo>
                    <a:cubicBezTo>
                      <a:pt x="1177" y="2496"/>
                      <a:pt x="1178" y="2496"/>
                      <a:pt x="1178" y="2496"/>
                    </a:cubicBezTo>
                    <a:cubicBezTo>
                      <a:pt x="1178" y="2496"/>
                      <a:pt x="1181" y="2496"/>
                      <a:pt x="1181" y="2496"/>
                    </a:cubicBezTo>
                    <a:cubicBezTo>
                      <a:pt x="1181" y="2496"/>
                      <a:pt x="1184" y="2496"/>
                      <a:pt x="1184" y="2496"/>
                    </a:cubicBezTo>
                    <a:cubicBezTo>
                      <a:pt x="1184" y="2496"/>
                      <a:pt x="1187" y="2496"/>
                      <a:pt x="1187" y="2496"/>
                    </a:cubicBezTo>
                    <a:cubicBezTo>
                      <a:pt x="1187" y="2496"/>
                      <a:pt x="1191" y="2496"/>
                      <a:pt x="1191" y="2496"/>
                    </a:cubicBezTo>
                    <a:cubicBezTo>
                      <a:pt x="1191" y="2496"/>
                      <a:pt x="1193" y="2496"/>
                      <a:pt x="1193" y="2496"/>
                    </a:cubicBezTo>
                    <a:cubicBezTo>
                      <a:pt x="1193" y="2496"/>
                      <a:pt x="1195" y="2496"/>
                      <a:pt x="1195" y="2496"/>
                    </a:cubicBezTo>
                    <a:cubicBezTo>
                      <a:pt x="1195" y="2496"/>
                      <a:pt x="1196" y="2496"/>
                      <a:pt x="1196" y="2496"/>
                    </a:cubicBezTo>
                    <a:cubicBezTo>
                      <a:pt x="1196" y="2496"/>
                      <a:pt x="1201" y="2496"/>
                      <a:pt x="1201" y="2496"/>
                    </a:cubicBezTo>
                    <a:cubicBezTo>
                      <a:pt x="1201" y="2496"/>
                      <a:pt x="1205" y="2496"/>
                      <a:pt x="1205" y="2496"/>
                    </a:cubicBezTo>
                    <a:cubicBezTo>
                      <a:pt x="1205" y="2496"/>
                      <a:pt x="1206" y="2496"/>
                      <a:pt x="1206" y="2496"/>
                    </a:cubicBezTo>
                    <a:cubicBezTo>
                      <a:pt x="1206" y="2496"/>
                      <a:pt x="1210" y="2496"/>
                      <a:pt x="1210" y="2496"/>
                    </a:cubicBezTo>
                    <a:cubicBezTo>
                      <a:pt x="1210" y="2496"/>
                      <a:pt x="1215" y="2496"/>
                      <a:pt x="1215" y="2496"/>
                    </a:cubicBezTo>
                    <a:cubicBezTo>
                      <a:pt x="1215" y="2496"/>
                      <a:pt x="1216" y="2496"/>
                      <a:pt x="1216" y="2496"/>
                    </a:cubicBezTo>
                    <a:cubicBezTo>
                      <a:pt x="1216" y="2496"/>
                      <a:pt x="1220" y="2496"/>
                      <a:pt x="1220" y="2496"/>
                    </a:cubicBezTo>
                    <a:cubicBezTo>
                      <a:pt x="1220" y="2496"/>
                      <a:pt x="1221" y="2496"/>
                      <a:pt x="1221" y="2496"/>
                    </a:cubicBezTo>
                    <a:cubicBezTo>
                      <a:pt x="1221" y="2496"/>
                      <a:pt x="1225" y="2496"/>
                      <a:pt x="1225" y="2496"/>
                    </a:cubicBezTo>
                    <a:cubicBezTo>
                      <a:pt x="1225" y="2496"/>
                      <a:pt x="1227" y="2496"/>
                      <a:pt x="1227" y="2496"/>
                    </a:cubicBezTo>
                    <a:cubicBezTo>
                      <a:pt x="1227" y="2496"/>
                      <a:pt x="1229" y="2496"/>
                      <a:pt x="1229" y="2496"/>
                    </a:cubicBezTo>
                    <a:cubicBezTo>
                      <a:pt x="1229" y="2496"/>
                      <a:pt x="1234" y="2496"/>
                      <a:pt x="1234" y="2496"/>
                    </a:cubicBezTo>
                    <a:cubicBezTo>
                      <a:pt x="1234" y="2496"/>
                      <a:pt x="1234" y="2496"/>
                      <a:pt x="1234" y="2496"/>
                    </a:cubicBezTo>
                    <a:cubicBezTo>
                      <a:pt x="1234" y="2496"/>
                      <a:pt x="1239" y="2496"/>
                      <a:pt x="1239" y="2496"/>
                    </a:cubicBezTo>
                    <a:cubicBezTo>
                      <a:pt x="1239" y="2496"/>
                      <a:pt x="1241" y="2496"/>
                      <a:pt x="1241" y="2496"/>
                    </a:cubicBezTo>
                    <a:cubicBezTo>
                      <a:pt x="1241" y="2496"/>
                      <a:pt x="1244" y="2496"/>
                      <a:pt x="1244" y="2496"/>
                    </a:cubicBezTo>
                    <a:cubicBezTo>
                      <a:pt x="1244" y="2496"/>
                      <a:pt x="1246" y="2496"/>
                      <a:pt x="1246" y="2496"/>
                    </a:cubicBezTo>
                    <a:cubicBezTo>
                      <a:pt x="1246" y="2496"/>
                      <a:pt x="1250" y="2496"/>
                      <a:pt x="1250" y="2496"/>
                    </a:cubicBezTo>
                    <a:cubicBezTo>
                      <a:pt x="1250" y="2496"/>
                      <a:pt x="1251" y="2496"/>
                      <a:pt x="1251" y="2496"/>
                    </a:cubicBezTo>
                    <a:cubicBezTo>
                      <a:pt x="1251" y="2496"/>
                      <a:pt x="1254" y="2496"/>
                      <a:pt x="1254" y="2496"/>
                    </a:cubicBezTo>
                    <a:cubicBezTo>
                      <a:pt x="1254" y="2496"/>
                      <a:pt x="1261" y="2496"/>
                      <a:pt x="1261" y="2496"/>
                    </a:cubicBezTo>
                    <a:cubicBezTo>
                      <a:pt x="1261" y="2496"/>
                      <a:pt x="1262" y="2496"/>
                      <a:pt x="1262" y="2496"/>
                    </a:cubicBezTo>
                    <a:cubicBezTo>
                      <a:pt x="1262" y="2496"/>
                      <a:pt x="1262" y="2496"/>
                      <a:pt x="1262" y="2496"/>
                    </a:cubicBezTo>
                    <a:cubicBezTo>
                      <a:pt x="1262" y="2496"/>
                      <a:pt x="1263" y="2496"/>
                      <a:pt x="1263" y="2496"/>
                    </a:cubicBezTo>
                    <a:cubicBezTo>
                      <a:pt x="1263" y="2496"/>
                      <a:pt x="1270" y="2496"/>
                      <a:pt x="1270" y="2496"/>
                    </a:cubicBezTo>
                    <a:cubicBezTo>
                      <a:pt x="1270" y="2496"/>
                      <a:pt x="1273" y="2495"/>
                      <a:pt x="1273" y="2495"/>
                    </a:cubicBezTo>
                    <a:cubicBezTo>
                      <a:pt x="1273" y="2495"/>
                      <a:pt x="1274" y="2495"/>
                      <a:pt x="1274" y="2495"/>
                    </a:cubicBezTo>
                    <a:cubicBezTo>
                      <a:pt x="1274" y="2495"/>
                      <a:pt x="1278" y="2494"/>
                      <a:pt x="1278" y="2494"/>
                    </a:cubicBezTo>
                    <a:cubicBezTo>
                      <a:pt x="1278" y="2494"/>
                      <a:pt x="1279" y="2495"/>
                      <a:pt x="1279" y="2495"/>
                    </a:cubicBezTo>
                    <a:cubicBezTo>
                      <a:pt x="1279" y="2495"/>
                      <a:pt x="1285" y="2493"/>
                      <a:pt x="1285" y="2493"/>
                    </a:cubicBezTo>
                    <a:cubicBezTo>
                      <a:pt x="1285" y="2493"/>
                      <a:pt x="1285" y="2493"/>
                      <a:pt x="1285" y="2493"/>
                    </a:cubicBezTo>
                    <a:cubicBezTo>
                      <a:pt x="1285" y="2493"/>
                      <a:pt x="1290" y="2486"/>
                      <a:pt x="1290" y="2486"/>
                    </a:cubicBezTo>
                    <a:cubicBezTo>
                      <a:pt x="1290" y="2486"/>
                      <a:pt x="1290" y="2485"/>
                      <a:pt x="1290" y="2485"/>
                    </a:cubicBezTo>
                    <a:cubicBezTo>
                      <a:pt x="1290" y="2485"/>
                      <a:pt x="1296" y="2462"/>
                      <a:pt x="1296" y="2462"/>
                    </a:cubicBezTo>
                    <a:cubicBezTo>
                      <a:pt x="1296" y="2462"/>
                      <a:pt x="1296" y="2461"/>
                      <a:pt x="1296" y="2461"/>
                    </a:cubicBezTo>
                    <a:cubicBezTo>
                      <a:pt x="1296" y="2461"/>
                      <a:pt x="1301" y="2479"/>
                      <a:pt x="1301" y="2479"/>
                    </a:cubicBezTo>
                    <a:cubicBezTo>
                      <a:pt x="1301" y="2479"/>
                      <a:pt x="1304" y="2483"/>
                      <a:pt x="1304" y="2483"/>
                    </a:cubicBezTo>
                    <a:cubicBezTo>
                      <a:pt x="1304" y="2483"/>
                      <a:pt x="1307" y="2480"/>
                      <a:pt x="1307" y="2480"/>
                    </a:cubicBezTo>
                    <a:cubicBezTo>
                      <a:pt x="1307" y="2480"/>
                      <a:pt x="1308" y="2478"/>
                      <a:pt x="1308" y="2478"/>
                    </a:cubicBezTo>
                    <a:cubicBezTo>
                      <a:pt x="1308" y="2478"/>
                      <a:pt x="1313" y="2486"/>
                      <a:pt x="1313" y="2486"/>
                    </a:cubicBezTo>
                    <a:cubicBezTo>
                      <a:pt x="1313" y="2486"/>
                      <a:pt x="1313" y="2487"/>
                      <a:pt x="1313" y="2487"/>
                    </a:cubicBezTo>
                    <a:cubicBezTo>
                      <a:pt x="1313" y="2487"/>
                      <a:pt x="1319" y="2494"/>
                      <a:pt x="1319" y="2494"/>
                    </a:cubicBezTo>
                    <a:cubicBezTo>
                      <a:pt x="1319" y="2494"/>
                      <a:pt x="1319" y="2494"/>
                      <a:pt x="1319" y="2494"/>
                    </a:cubicBezTo>
                    <a:cubicBezTo>
                      <a:pt x="1319" y="2494"/>
                      <a:pt x="1324" y="2495"/>
                      <a:pt x="1324" y="2495"/>
                    </a:cubicBezTo>
                    <a:cubicBezTo>
                      <a:pt x="1324" y="2495"/>
                      <a:pt x="1327" y="2495"/>
                      <a:pt x="1327" y="2495"/>
                    </a:cubicBezTo>
                    <a:cubicBezTo>
                      <a:pt x="1327" y="2495"/>
                      <a:pt x="1329" y="2496"/>
                      <a:pt x="1329" y="2496"/>
                    </a:cubicBezTo>
                    <a:cubicBezTo>
                      <a:pt x="1329" y="2496"/>
                      <a:pt x="1332" y="2496"/>
                      <a:pt x="1332" y="2496"/>
                    </a:cubicBezTo>
                    <a:cubicBezTo>
                      <a:pt x="1332" y="2496"/>
                      <a:pt x="1335" y="2496"/>
                      <a:pt x="1335" y="2496"/>
                    </a:cubicBezTo>
                    <a:cubicBezTo>
                      <a:pt x="1335" y="2496"/>
                      <a:pt x="1337" y="2496"/>
                      <a:pt x="1337" y="2496"/>
                    </a:cubicBezTo>
                    <a:cubicBezTo>
                      <a:pt x="1337" y="2496"/>
                      <a:pt x="1341" y="2496"/>
                      <a:pt x="1341" y="2496"/>
                    </a:cubicBezTo>
                    <a:cubicBezTo>
                      <a:pt x="1341" y="2496"/>
                      <a:pt x="1344" y="2496"/>
                      <a:pt x="1344" y="2496"/>
                    </a:cubicBezTo>
                    <a:cubicBezTo>
                      <a:pt x="1344" y="2496"/>
                      <a:pt x="1347" y="2496"/>
                      <a:pt x="1347" y="2496"/>
                    </a:cubicBezTo>
                    <a:cubicBezTo>
                      <a:pt x="1347" y="2496"/>
                      <a:pt x="1350" y="2496"/>
                      <a:pt x="1350" y="2496"/>
                    </a:cubicBezTo>
                    <a:cubicBezTo>
                      <a:pt x="1350" y="2496"/>
                      <a:pt x="1352" y="2496"/>
                      <a:pt x="1352" y="2496"/>
                    </a:cubicBezTo>
                    <a:cubicBezTo>
                      <a:pt x="1352" y="2496"/>
                      <a:pt x="1353" y="2496"/>
                      <a:pt x="1353" y="2496"/>
                    </a:cubicBezTo>
                    <a:cubicBezTo>
                      <a:pt x="1353" y="2496"/>
                      <a:pt x="1354" y="2496"/>
                      <a:pt x="1354" y="2496"/>
                    </a:cubicBezTo>
                    <a:cubicBezTo>
                      <a:pt x="1354" y="2496"/>
                      <a:pt x="1361" y="2496"/>
                      <a:pt x="1361" y="2496"/>
                    </a:cubicBezTo>
                    <a:cubicBezTo>
                      <a:pt x="1361" y="2496"/>
                      <a:pt x="1362" y="2496"/>
                      <a:pt x="1362" y="2496"/>
                    </a:cubicBezTo>
                    <a:cubicBezTo>
                      <a:pt x="1362" y="2496"/>
                      <a:pt x="1366" y="2496"/>
                      <a:pt x="1366" y="2496"/>
                    </a:cubicBezTo>
                    <a:cubicBezTo>
                      <a:pt x="1366" y="2496"/>
                      <a:pt x="1369" y="2496"/>
                      <a:pt x="1369" y="2496"/>
                    </a:cubicBezTo>
                    <a:cubicBezTo>
                      <a:pt x="1369" y="2496"/>
                      <a:pt x="1370" y="2496"/>
                      <a:pt x="1370" y="2496"/>
                    </a:cubicBezTo>
                    <a:cubicBezTo>
                      <a:pt x="1370" y="2496"/>
                      <a:pt x="1375" y="2496"/>
                      <a:pt x="1375" y="2496"/>
                    </a:cubicBezTo>
                    <a:cubicBezTo>
                      <a:pt x="1375" y="2496"/>
                      <a:pt x="1375" y="2496"/>
                      <a:pt x="1375" y="2496"/>
                    </a:cubicBezTo>
                    <a:cubicBezTo>
                      <a:pt x="1375" y="2496"/>
                      <a:pt x="1380" y="2496"/>
                      <a:pt x="1380" y="2496"/>
                    </a:cubicBezTo>
                    <a:cubicBezTo>
                      <a:pt x="1380" y="2496"/>
                      <a:pt x="1381" y="2497"/>
                      <a:pt x="1381" y="2497"/>
                    </a:cubicBezTo>
                    <a:cubicBezTo>
                      <a:pt x="1381" y="2497"/>
                      <a:pt x="1386" y="2496"/>
                      <a:pt x="1386" y="2496"/>
                    </a:cubicBezTo>
                    <a:cubicBezTo>
                      <a:pt x="1386" y="2496"/>
                      <a:pt x="1388" y="2496"/>
                      <a:pt x="1388" y="2496"/>
                    </a:cubicBezTo>
                    <a:cubicBezTo>
                      <a:pt x="1388" y="2496"/>
                      <a:pt x="1391" y="2497"/>
                      <a:pt x="1391" y="2497"/>
                    </a:cubicBezTo>
                    <a:cubicBezTo>
                      <a:pt x="1391" y="2497"/>
                      <a:pt x="1396" y="2496"/>
                      <a:pt x="1396" y="2496"/>
                    </a:cubicBezTo>
                    <a:cubicBezTo>
                      <a:pt x="1396" y="2496"/>
                      <a:pt x="1398" y="2496"/>
                      <a:pt x="1398" y="2496"/>
                    </a:cubicBezTo>
                    <a:cubicBezTo>
                      <a:pt x="1398" y="2496"/>
                      <a:pt x="1399" y="2496"/>
                      <a:pt x="1399" y="2496"/>
                    </a:cubicBezTo>
                    <a:cubicBezTo>
                      <a:pt x="1399" y="2496"/>
                      <a:pt x="1403" y="2497"/>
                      <a:pt x="1403" y="2497"/>
                    </a:cubicBezTo>
                    <a:cubicBezTo>
                      <a:pt x="1403" y="2497"/>
                      <a:pt x="1404" y="2497"/>
                      <a:pt x="1404" y="2497"/>
                    </a:cubicBezTo>
                    <a:cubicBezTo>
                      <a:pt x="1404" y="2497"/>
                      <a:pt x="1406" y="2496"/>
                      <a:pt x="1406" y="2496"/>
                    </a:cubicBezTo>
                    <a:cubicBezTo>
                      <a:pt x="1406" y="2496"/>
                      <a:pt x="1413" y="2496"/>
                      <a:pt x="1413" y="2496"/>
                    </a:cubicBezTo>
                    <a:cubicBezTo>
                      <a:pt x="1413" y="2496"/>
                      <a:pt x="1414" y="2497"/>
                      <a:pt x="1414" y="2497"/>
                    </a:cubicBezTo>
                    <a:cubicBezTo>
                      <a:pt x="1414" y="2497"/>
                      <a:pt x="1418" y="2496"/>
                      <a:pt x="1418" y="2496"/>
                    </a:cubicBezTo>
                    <a:cubicBezTo>
                      <a:pt x="1418" y="2496"/>
                      <a:pt x="1419" y="2497"/>
                      <a:pt x="1419" y="2497"/>
                    </a:cubicBezTo>
                    <a:cubicBezTo>
                      <a:pt x="1419" y="2497"/>
                      <a:pt x="1421" y="2496"/>
                      <a:pt x="1421" y="2496"/>
                    </a:cubicBezTo>
                    <a:cubicBezTo>
                      <a:pt x="1421" y="2496"/>
                      <a:pt x="1423" y="2497"/>
                      <a:pt x="1423" y="2497"/>
                    </a:cubicBezTo>
                    <a:cubicBezTo>
                      <a:pt x="1423" y="2497"/>
                      <a:pt x="1426" y="2496"/>
                      <a:pt x="1426" y="2496"/>
                    </a:cubicBezTo>
                    <a:cubicBezTo>
                      <a:pt x="1426" y="2496"/>
                      <a:pt x="1429" y="2497"/>
                      <a:pt x="1429" y="2497"/>
                    </a:cubicBezTo>
                    <a:cubicBezTo>
                      <a:pt x="1429" y="2497"/>
                      <a:pt x="1432" y="2497"/>
                      <a:pt x="1432" y="2497"/>
                    </a:cubicBezTo>
                    <a:cubicBezTo>
                      <a:pt x="1432" y="2497"/>
                      <a:pt x="1436" y="2496"/>
                      <a:pt x="1436" y="2496"/>
                    </a:cubicBezTo>
                    <a:cubicBezTo>
                      <a:pt x="1436" y="2496"/>
                      <a:pt x="1442" y="2496"/>
                      <a:pt x="1442" y="2496"/>
                    </a:cubicBezTo>
                    <a:cubicBezTo>
                      <a:pt x="1442" y="2496"/>
                      <a:pt x="1442" y="2496"/>
                      <a:pt x="1442" y="2496"/>
                    </a:cubicBezTo>
                    <a:cubicBezTo>
                      <a:pt x="1442" y="2496"/>
                      <a:pt x="1447" y="2496"/>
                      <a:pt x="1447" y="2496"/>
                    </a:cubicBezTo>
                    <a:cubicBezTo>
                      <a:pt x="1447" y="2496"/>
                      <a:pt x="1448" y="2496"/>
                      <a:pt x="1448" y="2496"/>
                    </a:cubicBezTo>
                    <a:cubicBezTo>
                      <a:pt x="1448" y="2496"/>
                      <a:pt x="1452" y="2496"/>
                      <a:pt x="1452" y="2496"/>
                    </a:cubicBezTo>
                    <a:cubicBezTo>
                      <a:pt x="1452" y="2496"/>
                      <a:pt x="1454" y="2496"/>
                      <a:pt x="1454" y="2496"/>
                    </a:cubicBezTo>
                    <a:cubicBezTo>
                      <a:pt x="1454" y="2496"/>
                      <a:pt x="1456" y="2496"/>
                      <a:pt x="1456" y="2496"/>
                    </a:cubicBezTo>
                    <a:cubicBezTo>
                      <a:pt x="1456" y="2496"/>
                      <a:pt x="1459" y="2496"/>
                      <a:pt x="1459" y="2496"/>
                    </a:cubicBezTo>
                    <a:cubicBezTo>
                      <a:pt x="1459" y="2496"/>
                      <a:pt x="1460" y="2496"/>
                      <a:pt x="1460" y="2496"/>
                    </a:cubicBezTo>
                    <a:cubicBezTo>
                      <a:pt x="1460" y="2496"/>
                      <a:pt x="1462" y="2497"/>
                      <a:pt x="1462" y="2497"/>
                    </a:cubicBezTo>
                    <a:cubicBezTo>
                      <a:pt x="1462" y="2497"/>
                      <a:pt x="1466" y="2496"/>
                      <a:pt x="1466" y="2496"/>
                    </a:cubicBezTo>
                    <a:cubicBezTo>
                      <a:pt x="1466" y="2496"/>
                      <a:pt x="1469" y="2497"/>
                      <a:pt x="1469" y="2497"/>
                    </a:cubicBezTo>
                    <a:cubicBezTo>
                      <a:pt x="1469" y="2497"/>
                      <a:pt x="1473" y="2496"/>
                      <a:pt x="1473" y="2496"/>
                    </a:cubicBezTo>
                    <a:cubicBezTo>
                      <a:pt x="1473" y="2496"/>
                      <a:pt x="1476" y="2497"/>
                      <a:pt x="1476" y="2497"/>
                    </a:cubicBezTo>
                    <a:cubicBezTo>
                      <a:pt x="1476" y="2497"/>
                      <a:pt x="1477" y="2497"/>
                      <a:pt x="1477" y="2497"/>
                    </a:cubicBezTo>
                    <a:cubicBezTo>
                      <a:pt x="1477" y="2497"/>
                      <a:pt x="1481" y="2496"/>
                      <a:pt x="1481" y="2496"/>
                    </a:cubicBezTo>
                    <a:cubicBezTo>
                      <a:pt x="1481" y="2496"/>
                      <a:pt x="1484" y="2496"/>
                      <a:pt x="1484" y="2496"/>
                    </a:cubicBezTo>
                    <a:cubicBezTo>
                      <a:pt x="1484" y="2496"/>
                      <a:pt x="1485" y="2497"/>
                      <a:pt x="1485" y="2497"/>
                    </a:cubicBezTo>
                    <a:cubicBezTo>
                      <a:pt x="1485" y="2497"/>
                      <a:pt x="1488" y="2496"/>
                      <a:pt x="1488" y="2496"/>
                    </a:cubicBezTo>
                    <a:cubicBezTo>
                      <a:pt x="1488" y="2496"/>
                      <a:pt x="1489" y="2497"/>
                      <a:pt x="1489" y="2497"/>
                    </a:cubicBezTo>
                    <a:cubicBezTo>
                      <a:pt x="1489" y="2497"/>
                      <a:pt x="1495" y="2497"/>
                      <a:pt x="1495" y="2497"/>
                    </a:cubicBezTo>
                    <a:cubicBezTo>
                      <a:pt x="1495" y="2497"/>
                      <a:pt x="1498" y="2496"/>
                      <a:pt x="1498" y="2496"/>
                    </a:cubicBezTo>
                    <a:cubicBezTo>
                      <a:pt x="1498" y="2496"/>
                      <a:pt x="1503" y="2496"/>
                      <a:pt x="1503" y="2496"/>
                    </a:cubicBezTo>
                    <a:cubicBezTo>
                      <a:pt x="1503" y="2496"/>
                      <a:pt x="1505" y="2496"/>
                      <a:pt x="1505" y="2496"/>
                    </a:cubicBezTo>
                    <a:cubicBezTo>
                      <a:pt x="1505" y="2496"/>
                      <a:pt x="1507" y="2496"/>
                      <a:pt x="1507" y="2496"/>
                    </a:cubicBezTo>
                    <a:cubicBezTo>
                      <a:pt x="1507" y="2496"/>
                      <a:pt x="1509" y="2497"/>
                      <a:pt x="1509" y="2497"/>
                    </a:cubicBezTo>
                    <a:cubicBezTo>
                      <a:pt x="1509" y="2497"/>
                      <a:pt x="1512" y="2497"/>
                      <a:pt x="1512" y="2497"/>
                    </a:cubicBezTo>
                    <a:cubicBezTo>
                      <a:pt x="1512" y="2497"/>
                      <a:pt x="1516" y="2496"/>
                      <a:pt x="1516" y="2496"/>
                    </a:cubicBezTo>
                    <a:cubicBezTo>
                      <a:pt x="1516" y="2496"/>
                      <a:pt x="1518" y="2496"/>
                      <a:pt x="1518" y="2496"/>
                    </a:cubicBezTo>
                    <a:cubicBezTo>
                      <a:pt x="1518" y="2496"/>
                      <a:pt x="1520" y="2497"/>
                      <a:pt x="1520" y="2497"/>
                    </a:cubicBezTo>
                    <a:cubicBezTo>
                      <a:pt x="1520" y="2497"/>
                      <a:pt x="1525" y="2496"/>
                      <a:pt x="1525" y="2496"/>
                    </a:cubicBezTo>
                    <a:cubicBezTo>
                      <a:pt x="1525" y="2496"/>
                      <a:pt x="1528" y="2497"/>
                      <a:pt x="1528" y="2497"/>
                    </a:cubicBezTo>
                    <a:cubicBezTo>
                      <a:pt x="1528" y="2497"/>
                      <a:pt x="1529" y="2497"/>
                      <a:pt x="1529" y="2497"/>
                    </a:cubicBezTo>
                    <a:cubicBezTo>
                      <a:pt x="1529" y="2497"/>
                      <a:pt x="1533" y="2496"/>
                      <a:pt x="1533" y="2496"/>
                    </a:cubicBezTo>
                    <a:cubicBezTo>
                      <a:pt x="1533" y="2496"/>
                      <a:pt x="1535" y="2496"/>
                      <a:pt x="1535" y="2496"/>
                    </a:cubicBezTo>
                    <a:cubicBezTo>
                      <a:pt x="1535" y="2496"/>
                      <a:pt x="1537" y="2497"/>
                      <a:pt x="1537" y="2497"/>
                    </a:cubicBezTo>
                    <a:cubicBezTo>
                      <a:pt x="1537" y="2497"/>
                      <a:pt x="1542" y="2497"/>
                      <a:pt x="1542" y="2497"/>
                    </a:cubicBezTo>
                    <a:cubicBezTo>
                      <a:pt x="1542" y="2497"/>
                      <a:pt x="1545" y="2496"/>
                      <a:pt x="1545" y="2496"/>
                    </a:cubicBezTo>
                    <a:cubicBezTo>
                      <a:pt x="1545" y="2496"/>
                      <a:pt x="1545" y="2496"/>
                      <a:pt x="1545" y="2496"/>
                    </a:cubicBezTo>
                    <a:cubicBezTo>
                      <a:pt x="1545" y="2496"/>
                      <a:pt x="1548" y="2497"/>
                      <a:pt x="1548" y="2497"/>
                    </a:cubicBezTo>
                    <a:cubicBezTo>
                      <a:pt x="1548" y="2497"/>
                      <a:pt x="1551" y="2497"/>
                      <a:pt x="1551" y="2497"/>
                    </a:cubicBezTo>
                    <a:cubicBezTo>
                      <a:pt x="1551" y="2497"/>
                      <a:pt x="1556" y="2496"/>
                      <a:pt x="1556" y="2496"/>
                    </a:cubicBezTo>
                    <a:cubicBezTo>
                      <a:pt x="1556" y="2496"/>
                      <a:pt x="1556" y="2496"/>
                      <a:pt x="1556" y="2496"/>
                    </a:cubicBezTo>
                    <a:cubicBezTo>
                      <a:pt x="1556" y="2496"/>
                      <a:pt x="1562" y="2497"/>
                      <a:pt x="1562" y="2497"/>
                    </a:cubicBezTo>
                    <a:cubicBezTo>
                      <a:pt x="1562" y="2497"/>
                      <a:pt x="1564" y="2496"/>
                      <a:pt x="1564" y="2496"/>
                    </a:cubicBezTo>
                    <a:cubicBezTo>
                      <a:pt x="1564" y="2496"/>
                      <a:pt x="1566" y="2497"/>
                      <a:pt x="1566" y="2497"/>
                    </a:cubicBezTo>
                    <a:cubicBezTo>
                      <a:pt x="1566" y="2497"/>
                      <a:pt x="1569" y="2497"/>
                      <a:pt x="1569" y="2497"/>
                    </a:cubicBezTo>
                    <a:cubicBezTo>
                      <a:pt x="1569" y="2497"/>
                      <a:pt x="1571" y="2496"/>
                      <a:pt x="1571" y="2496"/>
                    </a:cubicBezTo>
                    <a:cubicBezTo>
                      <a:pt x="1571" y="2496"/>
                      <a:pt x="1574" y="2497"/>
                      <a:pt x="1574" y="2497"/>
                    </a:cubicBezTo>
                    <a:cubicBezTo>
                      <a:pt x="1574" y="2497"/>
                      <a:pt x="1579" y="2496"/>
                      <a:pt x="1579" y="2496"/>
                    </a:cubicBezTo>
                    <a:cubicBezTo>
                      <a:pt x="1579" y="2496"/>
                      <a:pt x="1579" y="2496"/>
                      <a:pt x="1579" y="2496"/>
                    </a:cubicBezTo>
                    <a:cubicBezTo>
                      <a:pt x="1579" y="2496"/>
                      <a:pt x="1583" y="2497"/>
                      <a:pt x="1583" y="2497"/>
                    </a:cubicBezTo>
                    <a:cubicBezTo>
                      <a:pt x="1583" y="2497"/>
                      <a:pt x="1586" y="2496"/>
                      <a:pt x="1586" y="2496"/>
                    </a:cubicBezTo>
                    <a:cubicBezTo>
                      <a:pt x="1586" y="2496"/>
                      <a:pt x="1587" y="2497"/>
                      <a:pt x="1587" y="2497"/>
                    </a:cubicBezTo>
                    <a:cubicBezTo>
                      <a:pt x="1587" y="2497"/>
                      <a:pt x="1591" y="2497"/>
                      <a:pt x="1591" y="2497"/>
                    </a:cubicBezTo>
                    <a:cubicBezTo>
                      <a:pt x="1591" y="2497"/>
                      <a:pt x="1596" y="2496"/>
                      <a:pt x="1596" y="2496"/>
                    </a:cubicBezTo>
                    <a:cubicBezTo>
                      <a:pt x="1596" y="2496"/>
                      <a:pt x="1596" y="2496"/>
                      <a:pt x="1596" y="2496"/>
                    </a:cubicBezTo>
                    <a:cubicBezTo>
                      <a:pt x="1596" y="2496"/>
                      <a:pt x="1601" y="2497"/>
                      <a:pt x="1601" y="2497"/>
                    </a:cubicBezTo>
                    <a:cubicBezTo>
                      <a:pt x="1601" y="2497"/>
                      <a:pt x="1602" y="2497"/>
                      <a:pt x="1602" y="2497"/>
                    </a:cubicBezTo>
                    <a:cubicBezTo>
                      <a:pt x="1602" y="2497"/>
                      <a:pt x="1606" y="2496"/>
                      <a:pt x="1606" y="2496"/>
                    </a:cubicBezTo>
                    <a:cubicBezTo>
                      <a:pt x="1606" y="2496"/>
                      <a:pt x="1608" y="2497"/>
                      <a:pt x="1608" y="2497"/>
                    </a:cubicBezTo>
                    <a:cubicBezTo>
                      <a:pt x="1608" y="2497"/>
                      <a:pt x="1612" y="2496"/>
                      <a:pt x="1612" y="2496"/>
                    </a:cubicBezTo>
                    <a:cubicBezTo>
                      <a:pt x="1612" y="2496"/>
                      <a:pt x="1615" y="2496"/>
                      <a:pt x="1615" y="2496"/>
                    </a:cubicBezTo>
                    <a:cubicBezTo>
                      <a:pt x="1615" y="2496"/>
                      <a:pt x="1618" y="2497"/>
                      <a:pt x="1618" y="2497"/>
                    </a:cubicBezTo>
                    <a:cubicBezTo>
                      <a:pt x="1618" y="2497"/>
                      <a:pt x="1620" y="2497"/>
                      <a:pt x="1620" y="2497"/>
                    </a:cubicBezTo>
                    <a:cubicBezTo>
                      <a:pt x="1620" y="2497"/>
                      <a:pt x="1624" y="2496"/>
                      <a:pt x="1624" y="2496"/>
                    </a:cubicBezTo>
                    <a:cubicBezTo>
                      <a:pt x="1624" y="2496"/>
                      <a:pt x="1625" y="2497"/>
                      <a:pt x="1625" y="2497"/>
                    </a:cubicBezTo>
                    <a:cubicBezTo>
                      <a:pt x="1625" y="2497"/>
                      <a:pt x="1629" y="2497"/>
                      <a:pt x="1629" y="2497"/>
                    </a:cubicBezTo>
                    <a:cubicBezTo>
                      <a:pt x="1629" y="2497"/>
                      <a:pt x="1631" y="2497"/>
                      <a:pt x="1631" y="2497"/>
                    </a:cubicBezTo>
                    <a:cubicBezTo>
                      <a:pt x="1631" y="2497"/>
                      <a:pt x="1632" y="2496"/>
                      <a:pt x="1632" y="2496"/>
                    </a:cubicBezTo>
                    <a:cubicBezTo>
                      <a:pt x="1632" y="2496"/>
                      <a:pt x="1637" y="2496"/>
                      <a:pt x="1637" y="2496"/>
                    </a:cubicBezTo>
                    <a:cubicBezTo>
                      <a:pt x="1637" y="2496"/>
                      <a:pt x="1638" y="2497"/>
                      <a:pt x="1638" y="2497"/>
                    </a:cubicBezTo>
                    <a:cubicBezTo>
                      <a:pt x="1638" y="2497"/>
                      <a:pt x="1641" y="2496"/>
                      <a:pt x="1641" y="2496"/>
                    </a:cubicBezTo>
                    <a:cubicBezTo>
                      <a:pt x="1641" y="2496"/>
                      <a:pt x="1643" y="2497"/>
                      <a:pt x="1643" y="2497"/>
                    </a:cubicBezTo>
                    <a:cubicBezTo>
                      <a:pt x="1643" y="2497"/>
                      <a:pt x="1648" y="2496"/>
                      <a:pt x="1648" y="2496"/>
                    </a:cubicBezTo>
                    <a:cubicBezTo>
                      <a:pt x="1648" y="2496"/>
                      <a:pt x="1652" y="2497"/>
                      <a:pt x="1652" y="2497"/>
                    </a:cubicBezTo>
                    <a:cubicBezTo>
                      <a:pt x="1652" y="2497"/>
                      <a:pt x="1653" y="2496"/>
                      <a:pt x="1653" y="2496"/>
                    </a:cubicBezTo>
                    <a:cubicBezTo>
                      <a:pt x="1653" y="2496"/>
                      <a:pt x="1658" y="2497"/>
                      <a:pt x="1658" y="2497"/>
                    </a:cubicBezTo>
                    <a:cubicBezTo>
                      <a:pt x="1658" y="2497"/>
                      <a:pt x="1659" y="2497"/>
                      <a:pt x="1659" y="2497"/>
                    </a:cubicBezTo>
                    <a:cubicBezTo>
                      <a:pt x="1659" y="2497"/>
                      <a:pt x="1661" y="2497"/>
                      <a:pt x="1661" y="2497"/>
                    </a:cubicBezTo>
                    <a:cubicBezTo>
                      <a:pt x="1661" y="2497"/>
                      <a:pt x="1664" y="2497"/>
                      <a:pt x="1664" y="2497"/>
                    </a:cubicBezTo>
                    <a:cubicBezTo>
                      <a:pt x="1664" y="2497"/>
                      <a:pt x="1666" y="2497"/>
                      <a:pt x="1666" y="2497"/>
                    </a:cubicBezTo>
                    <a:cubicBezTo>
                      <a:pt x="1666" y="2497"/>
                      <a:pt x="1672" y="2497"/>
                      <a:pt x="1672" y="2497"/>
                    </a:cubicBezTo>
                    <a:cubicBezTo>
                      <a:pt x="1672" y="2497"/>
                      <a:pt x="1673" y="2496"/>
                      <a:pt x="1673" y="2496"/>
                    </a:cubicBezTo>
                    <a:cubicBezTo>
                      <a:pt x="1673" y="2496"/>
                      <a:pt x="1680" y="2497"/>
                      <a:pt x="1680" y="2497"/>
                    </a:cubicBezTo>
                    <a:cubicBezTo>
                      <a:pt x="1680" y="2497"/>
                      <a:pt x="1680" y="2496"/>
                      <a:pt x="1680" y="2496"/>
                    </a:cubicBezTo>
                    <a:cubicBezTo>
                      <a:pt x="1680" y="2496"/>
                      <a:pt x="1682" y="2497"/>
                      <a:pt x="1682" y="2497"/>
                    </a:cubicBezTo>
                    <a:cubicBezTo>
                      <a:pt x="1682" y="2497"/>
                      <a:pt x="1685" y="2496"/>
                      <a:pt x="1685" y="2496"/>
                    </a:cubicBezTo>
                    <a:cubicBezTo>
                      <a:pt x="1685" y="2496"/>
                      <a:pt x="1687" y="2497"/>
                      <a:pt x="1687" y="2497"/>
                    </a:cubicBezTo>
                    <a:cubicBezTo>
                      <a:pt x="1687" y="2497"/>
                      <a:pt x="1692" y="2497"/>
                      <a:pt x="1692" y="2497"/>
                    </a:cubicBezTo>
                    <a:cubicBezTo>
                      <a:pt x="1692" y="2497"/>
                      <a:pt x="1692" y="2497"/>
                      <a:pt x="1692" y="2497"/>
                    </a:cubicBezTo>
                    <a:cubicBezTo>
                      <a:pt x="1692" y="2497"/>
                      <a:pt x="1693" y="2497"/>
                      <a:pt x="1693" y="2497"/>
                    </a:cubicBezTo>
                    <a:cubicBezTo>
                      <a:pt x="1693" y="2497"/>
                      <a:pt x="1700" y="2497"/>
                      <a:pt x="1700" y="2497"/>
                    </a:cubicBezTo>
                    <a:cubicBezTo>
                      <a:pt x="1700" y="2497"/>
                      <a:pt x="1702" y="2496"/>
                      <a:pt x="1702" y="2496"/>
                    </a:cubicBezTo>
                    <a:cubicBezTo>
                      <a:pt x="1702" y="2496"/>
                      <a:pt x="1703" y="2496"/>
                      <a:pt x="1703" y="2496"/>
                    </a:cubicBezTo>
                    <a:cubicBezTo>
                      <a:pt x="1703" y="2496"/>
                      <a:pt x="1708" y="2497"/>
                      <a:pt x="1708" y="2497"/>
                    </a:cubicBezTo>
                    <a:cubicBezTo>
                      <a:pt x="1708" y="2497"/>
                      <a:pt x="1709" y="2496"/>
                      <a:pt x="1709" y="2496"/>
                    </a:cubicBezTo>
                    <a:cubicBezTo>
                      <a:pt x="1709" y="2496"/>
                      <a:pt x="1711" y="2497"/>
                      <a:pt x="1711" y="2497"/>
                    </a:cubicBezTo>
                    <a:cubicBezTo>
                      <a:pt x="1711" y="2497"/>
                      <a:pt x="1715" y="2497"/>
                      <a:pt x="1715" y="2497"/>
                    </a:cubicBezTo>
                    <a:cubicBezTo>
                      <a:pt x="1715" y="2497"/>
                      <a:pt x="1719" y="2497"/>
                      <a:pt x="1719" y="2497"/>
                    </a:cubicBezTo>
                    <a:cubicBezTo>
                      <a:pt x="1719" y="2497"/>
                      <a:pt x="1721" y="2496"/>
                      <a:pt x="1721" y="2496"/>
                    </a:cubicBezTo>
                    <a:cubicBezTo>
                      <a:pt x="1721" y="2496"/>
                      <a:pt x="1723" y="2497"/>
                      <a:pt x="1723" y="2497"/>
                    </a:cubicBezTo>
                    <a:cubicBezTo>
                      <a:pt x="1723" y="2497"/>
                      <a:pt x="1728" y="2496"/>
                      <a:pt x="1728" y="2496"/>
                    </a:cubicBezTo>
                    <a:cubicBezTo>
                      <a:pt x="1728" y="2496"/>
                      <a:pt x="1731" y="2497"/>
                      <a:pt x="1731" y="2497"/>
                    </a:cubicBezTo>
                    <a:cubicBezTo>
                      <a:pt x="1731" y="2497"/>
                      <a:pt x="1733" y="2496"/>
                      <a:pt x="1733" y="2496"/>
                    </a:cubicBezTo>
                    <a:cubicBezTo>
                      <a:pt x="1733" y="2496"/>
                      <a:pt x="1736" y="2497"/>
                      <a:pt x="1736" y="2497"/>
                    </a:cubicBezTo>
                    <a:cubicBezTo>
                      <a:pt x="1736" y="2497"/>
                      <a:pt x="1739" y="2496"/>
                      <a:pt x="1739" y="2496"/>
                    </a:cubicBezTo>
                    <a:cubicBezTo>
                      <a:pt x="1739" y="2496"/>
                      <a:pt x="1742" y="2497"/>
                      <a:pt x="1742" y="2497"/>
                    </a:cubicBezTo>
                    <a:cubicBezTo>
                      <a:pt x="1742" y="2497"/>
                      <a:pt x="1744" y="2497"/>
                      <a:pt x="1744" y="2497"/>
                    </a:cubicBezTo>
                    <a:cubicBezTo>
                      <a:pt x="1744" y="2497"/>
                      <a:pt x="1747" y="2496"/>
                      <a:pt x="1747" y="2496"/>
                    </a:cubicBezTo>
                    <a:cubicBezTo>
                      <a:pt x="1747" y="2496"/>
                      <a:pt x="1749" y="2496"/>
                      <a:pt x="1749" y="2496"/>
                    </a:cubicBezTo>
                    <a:cubicBezTo>
                      <a:pt x="1749" y="2496"/>
                      <a:pt x="1752" y="2497"/>
                      <a:pt x="1752" y="2497"/>
                    </a:cubicBezTo>
                    <a:cubicBezTo>
                      <a:pt x="1752" y="2497"/>
                      <a:pt x="1757" y="2497"/>
                      <a:pt x="1757" y="2497"/>
                    </a:cubicBezTo>
                    <a:cubicBezTo>
                      <a:pt x="1757" y="2497"/>
                      <a:pt x="1759" y="2497"/>
                      <a:pt x="1759" y="2497"/>
                    </a:cubicBezTo>
                    <a:cubicBezTo>
                      <a:pt x="1759" y="2497"/>
                      <a:pt x="1761" y="2497"/>
                      <a:pt x="1761" y="2497"/>
                    </a:cubicBezTo>
                    <a:cubicBezTo>
                      <a:pt x="1761" y="2497"/>
                      <a:pt x="1764" y="2496"/>
                      <a:pt x="1764" y="2496"/>
                    </a:cubicBezTo>
                    <a:cubicBezTo>
                      <a:pt x="1764" y="2496"/>
                      <a:pt x="1769" y="2496"/>
                      <a:pt x="1769" y="2496"/>
                    </a:cubicBezTo>
                    <a:cubicBezTo>
                      <a:pt x="1769" y="2496"/>
                      <a:pt x="1771" y="2497"/>
                      <a:pt x="1771" y="2497"/>
                    </a:cubicBezTo>
                    <a:cubicBezTo>
                      <a:pt x="1771" y="2497"/>
                      <a:pt x="1772" y="2496"/>
                      <a:pt x="1772" y="2496"/>
                    </a:cubicBezTo>
                    <a:cubicBezTo>
                      <a:pt x="1772" y="2496"/>
                      <a:pt x="1776" y="2497"/>
                      <a:pt x="1776" y="2497"/>
                    </a:cubicBezTo>
                    <a:cubicBezTo>
                      <a:pt x="1776" y="2497"/>
                      <a:pt x="1777" y="2497"/>
                      <a:pt x="1777" y="2497"/>
                    </a:cubicBezTo>
                    <a:cubicBezTo>
                      <a:pt x="1777" y="2497"/>
                      <a:pt x="1778" y="2496"/>
                      <a:pt x="1778" y="2496"/>
                    </a:cubicBezTo>
                    <a:cubicBezTo>
                      <a:pt x="1778" y="2496"/>
                      <a:pt x="1785" y="2496"/>
                      <a:pt x="1785" y="2496"/>
                    </a:cubicBezTo>
                    <a:cubicBezTo>
                      <a:pt x="1785" y="2496"/>
                      <a:pt x="1786" y="2497"/>
                      <a:pt x="1786" y="2497"/>
                    </a:cubicBezTo>
                    <a:cubicBezTo>
                      <a:pt x="1786" y="2497"/>
                      <a:pt x="1790" y="2497"/>
                      <a:pt x="1790" y="2497"/>
                    </a:cubicBezTo>
                    <a:cubicBezTo>
                      <a:pt x="1790" y="2497"/>
                      <a:pt x="1793" y="2497"/>
                      <a:pt x="1793" y="2497"/>
                    </a:cubicBezTo>
                    <a:cubicBezTo>
                      <a:pt x="1793" y="2497"/>
                      <a:pt x="1795" y="2496"/>
                      <a:pt x="1795" y="2496"/>
                    </a:cubicBezTo>
                    <a:cubicBezTo>
                      <a:pt x="1795" y="2496"/>
                      <a:pt x="1799" y="2497"/>
                      <a:pt x="1799" y="2497"/>
                    </a:cubicBezTo>
                    <a:cubicBezTo>
                      <a:pt x="1799" y="2497"/>
                      <a:pt x="1800" y="2497"/>
                      <a:pt x="1800" y="2497"/>
                    </a:cubicBezTo>
                    <a:cubicBezTo>
                      <a:pt x="1800" y="2497"/>
                      <a:pt x="1803" y="2496"/>
                      <a:pt x="1803" y="2496"/>
                    </a:cubicBezTo>
                    <a:cubicBezTo>
                      <a:pt x="1803" y="2496"/>
                      <a:pt x="1806" y="2497"/>
                      <a:pt x="1806" y="2497"/>
                    </a:cubicBezTo>
                    <a:cubicBezTo>
                      <a:pt x="1806" y="2497"/>
                      <a:pt x="1810" y="2497"/>
                      <a:pt x="1810" y="2497"/>
                    </a:cubicBezTo>
                    <a:cubicBezTo>
                      <a:pt x="1810" y="2497"/>
                      <a:pt x="1811" y="2497"/>
                      <a:pt x="1811" y="2497"/>
                    </a:cubicBezTo>
                    <a:cubicBezTo>
                      <a:pt x="1811" y="2497"/>
                      <a:pt x="1815" y="2496"/>
                      <a:pt x="1815" y="2496"/>
                    </a:cubicBezTo>
                    <a:cubicBezTo>
                      <a:pt x="1815" y="2496"/>
                      <a:pt x="1820" y="2497"/>
                      <a:pt x="1820" y="2497"/>
                    </a:cubicBezTo>
                    <a:cubicBezTo>
                      <a:pt x="1820" y="2497"/>
                      <a:pt x="1822" y="2496"/>
                      <a:pt x="1822" y="2496"/>
                    </a:cubicBezTo>
                    <a:cubicBezTo>
                      <a:pt x="1822" y="2496"/>
                      <a:pt x="1822" y="2496"/>
                      <a:pt x="1822" y="2496"/>
                    </a:cubicBezTo>
                    <a:cubicBezTo>
                      <a:pt x="1822" y="2496"/>
                      <a:pt x="1824" y="2497"/>
                      <a:pt x="1824" y="2497"/>
                    </a:cubicBezTo>
                    <a:cubicBezTo>
                      <a:pt x="1824" y="2497"/>
                      <a:pt x="1828" y="2497"/>
                      <a:pt x="1828" y="2497"/>
                    </a:cubicBezTo>
                    <a:cubicBezTo>
                      <a:pt x="1828" y="2497"/>
                      <a:pt x="1831" y="2497"/>
                      <a:pt x="1831" y="2497"/>
                    </a:cubicBezTo>
                    <a:cubicBezTo>
                      <a:pt x="1831" y="2497"/>
                      <a:pt x="1833" y="2497"/>
                      <a:pt x="1833" y="2497"/>
                    </a:cubicBezTo>
                    <a:cubicBezTo>
                      <a:pt x="1833" y="2497"/>
                      <a:pt x="1837" y="2497"/>
                      <a:pt x="1837" y="2497"/>
                    </a:cubicBezTo>
                    <a:cubicBezTo>
                      <a:pt x="1837" y="2497"/>
                      <a:pt x="1841" y="2497"/>
                      <a:pt x="1841" y="2497"/>
                    </a:cubicBezTo>
                    <a:cubicBezTo>
                      <a:pt x="1841" y="2497"/>
                      <a:pt x="1844" y="2496"/>
                      <a:pt x="1844" y="2496"/>
                    </a:cubicBezTo>
                    <a:cubicBezTo>
                      <a:pt x="1844" y="2496"/>
                      <a:pt x="1847" y="2497"/>
                      <a:pt x="1847" y="2497"/>
                    </a:cubicBezTo>
                    <a:cubicBezTo>
                      <a:pt x="1847" y="2497"/>
                      <a:pt x="1850" y="2496"/>
                      <a:pt x="1850" y="2496"/>
                    </a:cubicBezTo>
                    <a:cubicBezTo>
                      <a:pt x="1850" y="2496"/>
                      <a:pt x="1852" y="2497"/>
                      <a:pt x="1852" y="2497"/>
                    </a:cubicBezTo>
                    <a:cubicBezTo>
                      <a:pt x="1852" y="2497"/>
                      <a:pt x="1853" y="2496"/>
                      <a:pt x="1853" y="2496"/>
                    </a:cubicBezTo>
                    <a:cubicBezTo>
                      <a:pt x="1853" y="2496"/>
                      <a:pt x="1860" y="2496"/>
                      <a:pt x="1860" y="2496"/>
                    </a:cubicBezTo>
                    <a:cubicBezTo>
                      <a:pt x="1860" y="2496"/>
                      <a:pt x="1861" y="2497"/>
                      <a:pt x="1861" y="2497"/>
                    </a:cubicBezTo>
                    <a:cubicBezTo>
                      <a:pt x="1861" y="2497"/>
                      <a:pt x="1862" y="2497"/>
                      <a:pt x="1862" y="2497"/>
                    </a:cubicBezTo>
                    <a:cubicBezTo>
                      <a:pt x="1862" y="2497"/>
                      <a:pt x="1864" y="2496"/>
                      <a:pt x="1864" y="2496"/>
                    </a:cubicBezTo>
                    <a:cubicBezTo>
                      <a:pt x="1864" y="2496"/>
                      <a:pt x="1868" y="2496"/>
                      <a:pt x="1868" y="2496"/>
                    </a:cubicBezTo>
                    <a:cubicBezTo>
                      <a:pt x="1868" y="2496"/>
                      <a:pt x="1868" y="2497"/>
                      <a:pt x="1868" y="2497"/>
                    </a:cubicBezTo>
                    <a:cubicBezTo>
                      <a:pt x="1868" y="2497"/>
                      <a:pt x="1876" y="2497"/>
                      <a:pt x="1876" y="2497"/>
                    </a:cubicBezTo>
                    <a:cubicBezTo>
                      <a:pt x="1876" y="2497"/>
                      <a:pt x="1878" y="2496"/>
                      <a:pt x="1878" y="2496"/>
                    </a:cubicBezTo>
                    <a:cubicBezTo>
                      <a:pt x="1878" y="2496"/>
                      <a:pt x="1880" y="2497"/>
                      <a:pt x="1880" y="2497"/>
                    </a:cubicBezTo>
                    <a:cubicBezTo>
                      <a:pt x="1880" y="2497"/>
                      <a:pt x="1882" y="2496"/>
                      <a:pt x="1882" y="2496"/>
                    </a:cubicBezTo>
                    <a:cubicBezTo>
                      <a:pt x="1882" y="2496"/>
                      <a:pt x="1888" y="2497"/>
                      <a:pt x="1888" y="2497"/>
                    </a:cubicBezTo>
                    <a:cubicBezTo>
                      <a:pt x="1888" y="2497"/>
                      <a:pt x="1889" y="2496"/>
                      <a:pt x="1889" y="2496"/>
                    </a:cubicBezTo>
                    <a:cubicBezTo>
                      <a:pt x="1889" y="2496"/>
                      <a:pt x="1892" y="2496"/>
                      <a:pt x="1892" y="2496"/>
                    </a:cubicBezTo>
                    <a:cubicBezTo>
                      <a:pt x="1892" y="2496"/>
                      <a:pt x="1894" y="2497"/>
                      <a:pt x="1894" y="2497"/>
                    </a:cubicBezTo>
                    <a:cubicBezTo>
                      <a:pt x="1894" y="2497"/>
                      <a:pt x="1897" y="2496"/>
                      <a:pt x="1897" y="2496"/>
                    </a:cubicBezTo>
                    <a:cubicBezTo>
                      <a:pt x="1897" y="2496"/>
                      <a:pt x="1898" y="2497"/>
                      <a:pt x="1898" y="2497"/>
                    </a:cubicBezTo>
                    <a:cubicBezTo>
                      <a:pt x="1898" y="2497"/>
                      <a:pt x="1903" y="2497"/>
                      <a:pt x="1903" y="2497"/>
                    </a:cubicBezTo>
                    <a:cubicBezTo>
                      <a:pt x="1903" y="2497"/>
                      <a:pt x="1906" y="2496"/>
                      <a:pt x="1906" y="2496"/>
                    </a:cubicBezTo>
                    <a:cubicBezTo>
                      <a:pt x="1906" y="2496"/>
                      <a:pt x="1907" y="2497"/>
                      <a:pt x="1907" y="2497"/>
                    </a:cubicBezTo>
                    <a:cubicBezTo>
                      <a:pt x="1907" y="2497"/>
                      <a:pt x="1909" y="2496"/>
                      <a:pt x="1909" y="2496"/>
                    </a:cubicBezTo>
                    <a:cubicBezTo>
                      <a:pt x="1909" y="2496"/>
                      <a:pt x="1916" y="2497"/>
                      <a:pt x="1916" y="2497"/>
                    </a:cubicBezTo>
                    <a:cubicBezTo>
                      <a:pt x="1916" y="2497"/>
                      <a:pt x="1918" y="2496"/>
                      <a:pt x="1918" y="2496"/>
                    </a:cubicBezTo>
                    <a:cubicBezTo>
                      <a:pt x="1918" y="2496"/>
                      <a:pt x="1920" y="2496"/>
                      <a:pt x="1920" y="2496"/>
                    </a:cubicBezTo>
                    <a:cubicBezTo>
                      <a:pt x="1920" y="2496"/>
                      <a:pt x="1922" y="2497"/>
                      <a:pt x="1922" y="2497"/>
                    </a:cubicBezTo>
                    <a:cubicBezTo>
                      <a:pt x="1922" y="2497"/>
                      <a:pt x="1925" y="2497"/>
                      <a:pt x="1925" y="2497"/>
                    </a:cubicBezTo>
                    <a:cubicBezTo>
                      <a:pt x="1925" y="2497"/>
                      <a:pt x="1928" y="2496"/>
                      <a:pt x="1928" y="2496"/>
                    </a:cubicBezTo>
                    <a:cubicBezTo>
                      <a:pt x="1928" y="2496"/>
                      <a:pt x="1932" y="2497"/>
                      <a:pt x="1932" y="2497"/>
                    </a:cubicBezTo>
                    <a:cubicBezTo>
                      <a:pt x="1932" y="2497"/>
                      <a:pt x="1934" y="2496"/>
                      <a:pt x="1934" y="2496"/>
                    </a:cubicBezTo>
                    <a:cubicBezTo>
                      <a:pt x="1934" y="2496"/>
                      <a:pt x="1937" y="2497"/>
                      <a:pt x="1937" y="2497"/>
                    </a:cubicBezTo>
                    <a:cubicBezTo>
                      <a:pt x="1937" y="2497"/>
                      <a:pt x="1939" y="2496"/>
                      <a:pt x="1939" y="2496"/>
                    </a:cubicBezTo>
                    <a:cubicBezTo>
                      <a:pt x="1939" y="2496"/>
                      <a:pt x="1941" y="2496"/>
                      <a:pt x="1941" y="2496"/>
                    </a:cubicBezTo>
                    <a:cubicBezTo>
                      <a:pt x="1941" y="2496"/>
                      <a:pt x="1944" y="2496"/>
                      <a:pt x="1944" y="2496"/>
                    </a:cubicBezTo>
                    <a:cubicBezTo>
                      <a:pt x="1944" y="2496"/>
                      <a:pt x="1947" y="2496"/>
                      <a:pt x="1947" y="2496"/>
                    </a:cubicBezTo>
                    <a:cubicBezTo>
                      <a:pt x="1947" y="2496"/>
                      <a:pt x="1951" y="2497"/>
                      <a:pt x="1951" y="2497"/>
                    </a:cubicBezTo>
                    <a:cubicBezTo>
                      <a:pt x="1951" y="2497"/>
                      <a:pt x="1955" y="2497"/>
                      <a:pt x="1955" y="2497"/>
                    </a:cubicBezTo>
                    <a:cubicBezTo>
                      <a:pt x="1955" y="2497"/>
                      <a:pt x="1957" y="2496"/>
                      <a:pt x="1957" y="2496"/>
                    </a:cubicBezTo>
                    <a:cubicBezTo>
                      <a:pt x="1957" y="2496"/>
                      <a:pt x="1958" y="2496"/>
                      <a:pt x="1958" y="2496"/>
                    </a:cubicBezTo>
                    <a:cubicBezTo>
                      <a:pt x="1958" y="2496"/>
                      <a:pt x="1962" y="2496"/>
                      <a:pt x="1962" y="2496"/>
                    </a:cubicBezTo>
                    <a:cubicBezTo>
                      <a:pt x="1962" y="2496"/>
                      <a:pt x="1966" y="2496"/>
                      <a:pt x="1966" y="2496"/>
                    </a:cubicBezTo>
                    <a:cubicBezTo>
                      <a:pt x="1966" y="2496"/>
                      <a:pt x="1969" y="2496"/>
                      <a:pt x="1969" y="2496"/>
                    </a:cubicBezTo>
                    <a:cubicBezTo>
                      <a:pt x="1969" y="2496"/>
                      <a:pt x="1970" y="2496"/>
                      <a:pt x="1970" y="2496"/>
                    </a:cubicBezTo>
                    <a:cubicBezTo>
                      <a:pt x="1970" y="2496"/>
                      <a:pt x="1971" y="2496"/>
                      <a:pt x="1971" y="2496"/>
                    </a:cubicBezTo>
                    <a:cubicBezTo>
                      <a:pt x="1971" y="2496"/>
                      <a:pt x="1975" y="2496"/>
                      <a:pt x="1975" y="2496"/>
                    </a:cubicBezTo>
                    <a:cubicBezTo>
                      <a:pt x="1975" y="2496"/>
                      <a:pt x="1977" y="2496"/>
                      <a:pt x="1977" y="2496"/>
                    </a:cubicBezTo>
                    <a:cubicBezTo>
                      <a:pt x="1977" y="2496"/>
                      <a:pt x="1981" y="2496"/>
                      <a:pt x="1981" y="2496"/>
                    </a:cubicBezTo>
                    <a:cubicBezTo>
                      <a:pt x="1981" y="2496"/>
                      <a:pt x="1983" y="2496"/>
                      <a:pt x="1983" y="2496"/>
                    </a:cubicBezTo>
                    <a:cubicBezTo>
                      <a:pt x="1983" y="2496"/>
                      <a:pt x="1987" y="2496"/>
                      <a:pt x="1987" y="2496"/>
                    </a:cubicBezTo>
                    <a:cubicBezTo>
                      <a:pt x="1987" y="2496"/>
                      <a:pt x="1991" y="2496"/>
                      <a:pt x="1991" y="2496"/>
                    </a:cubicBezTo>
                    <a:cubicBezTo>
                      <a:pt x="1991" y="2496"/>
                      <a:pt x="1993" y="2496"/>
                      <a:pt x="1993" y="2496"/>
                    </a:cubicBezTo>
                    <a:cubicBezTo>
                      <a:pt x="1993" y="2496"/>
                      <a:pt x="1994" y="2495"/>
                      <a:pt x="1994" y="2495"/>
                    </a:cubicBezTo>
                    <a:cubicBezTo>
                      <a:pt x="1994" y="2495"/>
                      <a:pt x="1997" y="2496"/>
                      <a:pt x="1997" y="2496"/>
                    </a:cubicBezTo>
                    <a:cubicBezTo>
                      <a:pt x="1997" y="2496"/>
                      <a:pt x="2002" y="2494"/>
                      <a:pt x="2002" y="2494"/>
                    </a:cubicBezTo>
                    <a:cubicBezTo>
                      <a:pt x="2002" y="2494"/>
                      <a:pt x="2003" y="2495"/>
                      <a:pt x="2003" y="2495"/>
                    </a:cubicBezTo>
                    <a:cubicBezTo>
                      <a:pt x="2003" y="2495"/>
                      <a:pt x="2008" y="2494"/>
                      <a:pt x="2008" y="2494"/>
                    </a:cubicBezTo>
                    <a:cubicBezTo>
                      <a:pt x="2008" y="2494"/>
                      <a:pt x="2009" y="2494"/>
                      <a:pt x="2009" y="2494"/>
                    </a:cubicBezTo>
                    <a:cubicBezTo>
                      <a:pt x="2009" y="2494"/>
                      <a:pt x="2012" y="2493"/>
                      <a:pt x="2012" y="2493"/>
                    </a:cubicBezTo>
                    <a:cubicBezTo>
                      <a:pt x="2012" y="2493"/>
                      <a:pt x="2014" y="2494"/>
                      <a:pt x="2014" y="2494"/>
                    </a:cubicBezTo>
                    <a:cubicBezTo>
                      <a:pt x="2014" y="2494"/>
                      <a:pt x="2020" y="2492"/>
                      <a:pt x="2020" y="2492"/>
                    </a:cubicBezTo>
                    <a:cubicBezTo>
                      <a:pt x="2020" y="2492"/>
                      <a:pt x="2022" y="2493"/>
                      <a:pt x="2022" y="2493"/>
                    </a:cubicBezTo>
                    <a:cubicBezTo>
                      <a:pt x="2022" y="2493"/>
                      <a:pt x="2025" y="2492"/>
                      <a:pt x="2025" y="2492"/>
                    </a:cubicBezTo>
                    <a:cubicBezTo>
                      <a:pt x="2025" y="2492"/>
                      <a:pt x="2026" y="2492"/>
                      <a:pt x="2026" y="2492"/>
                    </a:cubicBezTo>
                    <a:cubicBezTo>
                      <a:pt x="2026" y="2492"/>
                      <a:pt x="2031" y="2493"/>
                      <a:pt x="2031" y="2493"/>
                    </a:cubicBezTo>
                    <a:cubicBezTo>
                      <a:pt x="2031" y="2493"/>
                      <a:pt x="2032" y="2493"/>
                      <a:pt x="2032" y="2493"/>
                    </a:cubicBezTo>
                    <a:cubicBezTo>
                      <a:pt x="2032" y="2493"/>
                      <a:pt x="2037" y="2494"/>
                      <a:pt x="2037" y="2494"/>
                    </a:cubicBezTo>
                    <a:cubicBezTo>
                      <a:pt x="2037" y="2494"/>
                      <a:pt x="2038" y="2494"/>
                      <a:pt x="2038" y="2494"/>
                    </a:cubicBezTo>
                    <a:cubicBezTo>
                      <a:pt x="2038" y="2494"/>
                      <a:pt x="2042" y="2495"/>
                      <a:pt x="2042" y="2495"/>
                    </a:cubicBezTo>
                    <a:cubicBezTo>
                      <a:pt x="2042" y="2495"/>
                      <a:pt x="2043" y="2494"/>
                      <a:pt x="2043" y="2494"/>
                    </a:cubicBezTo>
                    <a:cubicBezTo>
                      <a:pt x="2043" y="2494"/>
                      <a:pt x="2046" y="2495"/>
                      <a:pt x="2046" y="2495"/>
                    </a:cubicBezTo>
                    <a:cubicBezTo>
                      <a:pt x="2046" y="2495"/>
                      <a:pt x="2050" y="2495"/>
                      <a:pt x="2050" y="2495"/>
                    </a:cubicBezTo>
                    <a:cubicBezTo>
                      <a:pt x="2050" y="2495"/>
                      <a:pt x="2054" y="2495"/>
                      <a:pt x="2054" y="2495"/>
                    </a:cubicBezTo>
                    <a:cubicBezTo>
                      <a:pt x="2054" y="2495"/>
                      <a:pt x="2055" y="2495"/>
                      <a:pt x="2055" y="2495"/>
                    </a:cubicBezTo>
                    <a:cubicBezTo>
                      <a:pt x="2055" y="2495"/>
                      <a:pt x="2056" y="2496"/>
                      <a:pt x="2056" y="2496"/>
                    </a:cubicBezTo>
                    <a:cubicBezTo>
                      <a:pt x="2056" y="2496"/>
                      <a:pt x="2061" y="2495"/>
                      <a:pt x="2061" y="2495"/>
                    </a:cubicBezTo>
                    <a:cubicBezTo>
                      <a:pt x="2061" y="2495"/>
                      <a:pt x="2065" y="2496"/>
                      <a:pt x="2065" y="2496"/>
                    </a:cubicBezTo>
                    <a:cubicBezTo>
                      <a:pt x="2065" y="2496"/>
                      <a:pt x="2069" y="2496"/>
                      <a:pt x="2069" y="2496"/>
                    </a:cubicBezTo>
                    <a:cubicBezTo>
                      <a:pt x="2069" y="2496"/>
                      <a:pt x="2070" y="2496"/>
                      <a:pt x="2070" y="2496"/>
                    </a:cubicBezTo>
                    <a:cubicBezTo>
                      <a:pt x="2070" y="2496"/>
                      <a:pt x="2074" y="2496"/>
                      <a:pt x="2074" y="2496"/>
                    </a:cubicBezTo>
                    <a:cubicBezTo>
                      <a:pt x="2074" y="2496"/>
                      <a:pt x="2076" y="2496"/>
                      <a:pt x="2076" y="2496"/>
                    </a:cubicBezTo>
                    <a:cubicBezTo>
                      <a:pt x="2076" y="2496"/>
                      <a:pt x="2076" y="2496"/>
                      <a:pt x="2076" y="2496"/>
                    </a:cubicBezTo>
                    <a:cubicBezTo>
                      <a:pt x="2076" y="2496"/>
                      <a:pt x="2079" y="2496"/>
                      <a:pt x="2079" y="2496"/>
                    </a:cubicBezTo>
                    <a:cubicBezTo>
                      <a:pt x="2079" y="2496"/>
                      <a:pt x="2084" y="2496"/>
                      <a:pt x="2084" y="2496"/>
                    </a:cubicBezTo>
                    <a:cubicBezTo>
                      <a:pt x="2084" y="2496"/>
                      <a:pt x="2086" y="2496"/>
                      <a:pt x="2086" y="2496"/>
                    </a:cubicBezTo>
                    <a:cubicBezTo>
                      <a:pt x="2086" y="2496"/>
                      <a:pt x="2089" y="2496"/>
                      <a:pt x="2089" y="2496"/>
                    </a:cubicBezTo>
                    <a:cubicBezTo>
                      <a:pt x="2089" y="2496"/>
                      <a:pt x="2093" y="2496"/>
                      <a:pt x="2093" y="2496"/>
                    </a:cubicBezTo>
                    <a:cubicBezTo>
                      <a:pt x="2093" y="2496"/>
                      <a:pt x="2097" y="2496"/>
                      <a:pt x="2097" y="2496"/>
                    </a:cubicBezTo>
                    <a:cubicBezTo>
                      <a:pt x="2097" y="2496"/>
                      <a:pt x="2099" y="2496"/>
                      <a:pt x="2099" y="2496"/>
                    </a:cubicBezTo>
                    <a:cubicBezTo>
                      <a:pt x="2099" y="2496"/>
                      <a:pt x="2100" y="2496"/>
                      <a:pt x="2100" y="2496"/>
                    </a:cubicBezTo>
                    <a:cubicBezTo>
                      <a:pt x="2100" y="2496"/>
                      <a:pt x="2102" y="2496"/>
                      <a:pt x="2102" y="2496"/>
                    </a:cubicBezTo>
                    <a:cubicBezTo>
                      <a:pt x="2102" y="2496"/>
                      <a:pt x="2106" y="2496"/>
                      <a:pt x="2106" y="2496"/>
                    </a:cubicBezTo>
                    <a:cubicBezTo>
                      <a:pt x="2106" y="2496"/>
                      <a:pt x="2109" y="2496"/>
                      <a:pt x="2109" y="2496"/>
                    </a:cubicBezTo>
                    <a:cubicBezTo>
                      <a:pt x="2109" y="2496"/>
                      <a:pt x="2111" y="2496"/>
                      <a:pt x="2111" y="2496"/>
                    </a:cubicBezTo>
                    <a:cubicBezTo>
                      <a:pt x="2111" y="2496"/>
                      <a:pt x="2116" y="2496"/>
                      <a:pt x="2116" y="2496"/>
                    </a:cubicBezTo>
                    <a:cubicBezTo>
                      <a:pt x="2116" y="2496"/>
                      <a:pt x="2119" y="2496"/>
                      <a:pt x="2119" y="2496"/>
                    </a:cubicBezTo>
                    <a:cubicBezTo>
                      <a:pt x="2119" y="2496"/>
                      <a:pt x="2122" y="2495"/>
                      <a:pt x="2122" y="2495"/>
                    </a:cubicBezTo>
                    <a:cubicBezTo>
                      <a:pt x="2122" y="2495"/>
                      <a:pt x="2122" y="2495"/>
                      <a:pt x="2122" y="2495"/>
                    </a:cubicBezTo>
                    <a:cubicBezTo>
                      <a:pt x="2122" y="2495"/>
                      <a:pt x="2127" y="2494"/>
                      <a:pt x="2127" y="2494"/>
                    </a:cubicBezTo>
                    <a:cubicBezTo>
                      <a:pt x="2127" y="2494"/>
                      <a:pt x="2128" y="2495"/>
                      <a:pt x="2128" y="2495"/>
                    </a:cubicBezTo>
                    <a:cubicBezTo>
                      <a:pt x="2128" y="2495"/>
                      <a:pt x="2133" y="2493"/>
                      <a:pt x="2133" y="2493"/>
                    </a:cubicBezTo>
                    <a:cubicBezTo>
                      <a:pt x="2133" y="2493"/>
                      <a:pt x="2133" y="2493"/>
                      <a:pt x="2133" y="2493"/>
                    </a:cubicBezTo>
                    <a:cubicBezTo>
                      <a:pt x="2133" y="2493"/>
                      <a:pt x="2139" y="2491"/>
                      <a:pt x="2139" y="2491"/>
                    </a:cubicBezTo>
                    <a:cubicBezTo>
                      <a:pt x="2139" y="2491"/>
                      <a:pt x="2139" y="2491"/>
                      <a:pt x="2139" y="2491"/>
                    </a:cubicBezTo>
                    <a:cubicBezTo>
                      <a:pt x="2139" y="2491"/>
                      <a:pt x="2144" y="2488"/>
                      <a:pt x="2144" y="2488"/>
                    </a:cubicBezTo>
                    <a:cubicBezTo>
                      <a:pt x="2144" y="2488"/>
                      <a:pt x="2144" y="2488"/>
                      <a:pt x="2144" y="2488"/>
                    </a:cubicBezTo>
                    <a:cubicBezTo>
                      <a:pt x="2144" y="2488"/>
                      <a:pt x="2150" y="2475"/>
                      <a:pt x="2150" y="2475"/>
                    </a:cubicBezTo>
                    <a:cubicBezTo>
                      <a:pt x="2150" y="2475"/>
                      <a:pt x="2150" y="2474"/>
                      <a:pt x="2150" y="2474"/>
                    </a:cubicBezTo>
                    <a:cubicBezTo>
                      <a:pt x="2150" y="2474"/>
                      <a:pt x="2155" y="2382"/>
                      <a:pt x="2155" y="2382"/>
                    </a:cubicBezTo>
                    <a:cubicBezTo>
                      <a:pt x="2155" y="2382"/>
                      <a:pt x="2157" y="2366"/>
                      <a:pt x="2157" y="2366"/>
                    </a:cubicBezTo>
                    <a:cubicBezTo>
                      <a:pt x="2157" y="2366"/>
                      <a:pt x="2161" y="2448"/>
                      <a:pt x="2161" y="2448"/>
                    </a:cubicBezTo>
                    <a:cubicBezTo>
                      <a:pt x="2161" y="2448"/>
                      <a:pt x="2161" y="2451"/>
                      <a:pt x="2161" y="2451"/>
                    </a:cubicBezTo>
                    <a:cubicBezTo>
                      <a:pt x="2161" y="2451"/>
                      <a:pt x="2167" y="2484"/>
                      <a:pt x="2167" y="2484"/>
                    </a:cubicBezTo>
                    <a:cubicBezTo>
                      <a:pt x="2167" y="2484"/>
                      <a:pt x="2167" y="2485"/>
                      <a:pt x="2167" y="2485"/>
                    </a:cubicBezTo>
                    <a:cubicBezTo>
                      <a:pt x="2167" y="2485"/>
                      <a:pt x="2172" y="2492"/>
                      <a:pt x="2172" y="2492"/>
                    </a:cubicBezTo>
                    <a:cubicBezTo>
                      <a:pt x="2172" y="2492"/>
                      <a:pt x="2173" y="2492"/>
                      <a:pt x="2173" y="2492"/>
                    </a:cubicBezTo>
                    <a:cubicBezTo>
                      <a:pt x="2173" y="2492"/>
                      <a:pt x="2178" y="2494"/>
                      <a:pt x="2178" y="2494"/>
                    </a:cubicBezTo>
                    <a:cubicBezTo>
                      <a:pt x="2178" y="2494"/>
                      <a:pt x="2178" y="2494"/>
                      <a:pt x="2178" y="2494"/>
                    </a:cubicBezTo>
                    <a:cubicBezTo>
                      <a:pt x="2178" y="2494"/>
                      <a:pt x="2184" y="2495"/>
                      <a:pt x="2184" y="2495"/>
                    </a:cubicBezTo>
                    <a:cubicBezTo>
                      <a:pt x="2184" y="2495"/>
                      <a:pt x="2184" y="2495"/>
                      <a:pt x="2184" y="2495"/>
                    </a:cubicBezTo>
                    <a:cubicBezTo>
                      <a:pt x="2184" y="2495"/>
                      <a:pt x="2187" y="2495"/>
                      <a:pt x="2187" y="2495"/>
                    </a:cubicBezTo>
                    <a:cubicBezTo>
                      <a:pt x="2187" y="2495"/>
                      <a:pt x="2192" y="2495"/>
                      <a:pt x="2192" y="2495"/>
                    </a:cubicBezTo>
                    <a:cubicBezTo>
                      <a:pt x="2192" y="2495"/>
                      <a:pt x="2195" y="2496"/>
                      <a:pt x="2195" y="2496"/>
                    </a:cubicBezTo>
                    <a:cubicBezTo>
                      <a:pt x="2195" y="2496"/>
                      <a:pt x="2198" y="2495"/>
                      <a:pt x="2198" y="2495"/>
                    </a:cubicBezTo>
                    <a:cubicBezTo>
                      <a:pt x="2198" y="2495"/>
                      <a:pt x="2201" y="2496"/>
                      <a:pt x="2201" y="2496"/>
                    </a:cubicBezTo>
                    <a:cubicBezTo>
                      <a:pt x="2201" y="2496"/>
                      <a:pt x="2202" y="2496"/>
                      <a:pt x="2202" y="2496"/>
                    </a:cubicBezTo>
                    <a:cubicBezTo>
                      <a:pt x="2202" y="2496"/>
                      <a:pt x="2203" y="2496"/>
                      <a:pt x="2203" y="2496"/>
                    </a:cubicBezTo>
                    <a:cubicBezTo>
                      <a:pt x="2203" y="2496"/>
                      <a:pt x="2207" y="2496"/>
                      <a:pt x="2207" y="2496"/>
                    </a:cubicBezTo>
                    <a:cubicBezTo>
                      <a:pt x="2207" y="2496"/>
                      <a:pt x="2211" y="2496"/>
                      <a:pt x="2211" y="2496"/>
                    </a:cubicBezTo>
                    <a:cubicBezTo>
                      <a:pt x="2211" y="2496"/>
                      <a:pt x="2212" y="2496"/>
                      <a:pt x="2212" y="2496"/>
                    </a:cubicBezTo>
                    <a:cubicBezTo>
                      <a:pt x="2212" y="2496"/>
                      <a:pt x="2216" y="2496"/>
                      <a:pt x="2216" y="2496"/>
                    </a:cubicBezTo>
                    <a:cubicBezTo>
                      <a:pt x="2216" y="2496"/>
                      <a:pt x="2220" y="2496"/>
                      <a:pt x="2220" y="2496"/>
                    </a:cubicBezTo>
                    <a:cubicBezTo>
                      <a:pt x="2220" y="2496"/>
                      <a:pt x="2221" y="2496"/>
                      <a:pt x="2221" y="2496"/>
                    </a:cubicBezTo>
                    <a:cubicBezTo>
                      <a:pt x="2221" y="2496"/>
                      <a:pt x="2224" y="2496"/>
                      <a:pt x="2224" y="2496"/>
                    </a:cubicBezTo>
                    <a:cubicBezTo>
                      <a:pt x="2224" y="2496"/>
                      <a:pt x="2228" y="2497"/>
                      <a:pt x="2228" y="2497"/>
                    </a:cubicBezTo>
                    <a:cubicBezTo>
                      <a:pt x="2228" y="2497"/>
                      <a:pt x="2231" y="2496"/>
                      <a:pt x="2231" y="2496"/>
                    </a:cubicBezTo>
                    <a:cubicBezTo>
                      <a:pt x="2231" y="2496"/>
                      <a:pt x="2232" y="2497"/>
                      <a:pt x="2232" y="2497"/>
                    </a:cubicBezTo>
                    <a:cubicBezTo>
                      <a:pt x="2232" y="2497"/>
                      <a:pt x="2236" y="2496"/>
                      <a:pt x="2236" y="2496"/>
                    </a:cubicBezTo>
                    <a:cubicBezTo>
                      <a:pt x="2236" y="2496"/>
                      <a:pt x="2239" y="2496"/>
                      <a:pt x="2239" y="2496"/>
                    </a:cubicBezTo>
                    <a:cubicBezTo>
                      <a:pt x="2239" y="2496"/>
                      <a:pt x="2243" y="2497"/>
                      <a:pt x="2243" y="2497"/>
                    </a:cubicBezTo>
                    <a:cubicBezTo>
                      <a:pt x="2243" y="2497"/>
                      <a:pt x="2246" y="2496"/>
                      <a:pt x="2246" y="2496"/>
                    </a:cubicBezTo>
                    <a:cubicBezTo>
                      <a:pt x="2246" y="2496"/>
                      <a:pt x="2248" y="2496"/>
                      <a:pt x="2248" y="2496"/>
                    </a:cubicBezTo>
                    <a:cubicBezTo>
                      <a:pt x="2248" y="2496"/>
                      <a:pt x="2250" y="2497"/>
                      <a:pt x="2250" y="2497"/>
                    </a:cubicBezTo>
                    <a:cubicBezTo>
                      <a:pt x="2250" y="2497"/>
                      <a:pt x="2253" y="2496"/>
                      <a:pt x="2253" y="2496"/>
                    </a:cubicBezTo>
                    <a:cubicBezTo>
                      <a:pt x="2253" y="2496"/>
                      <a:pt x="2255" y="2497"/>
                      <a:pt x="2255" y="2497"/>
                    </a:cubicBezTo>
                    <a:cubicBezTo>
                      <a:pt x="2255" y="2497"/>
                      <a:pt x="2260" y="2497"/>
                      <a:pt x="2260" y="2497"/>
                    </a:cubicBezTo>
                    <a:cubicBezTo>
                      <a:pt x="2260" y="2497"/>
                      <a:pt x="2260" y="2496"/>
                      <a:pt x="2260" y="2496"/>
                    </a:cubicBezTo>
                    <a:cubicBezTo>
                      <a:pt x="2260" y="2496"/>
                      <a:pt x="2264" y="2497"/>
                      <a:pt x="2264" y="2497"/>
                    </a:cubicBezTo>
                    <a:cubicBezTo>
                      <a:pt x="2264" y="2497"/>
                      <a:pt x="2265" y="2496"/>
                      <a:pt x="2265" y="2496"/>
                    </a:cubicBezTo>
                    <a:cubicBezTo>
                      <a:pt x="2265" y="2496"/>
                      <a:pt x="2271" y="2497"/>
                      <a:pt x="2271" y="2497"/>
                    </a:cubicBezTo>
                    <a:cubicBezTo>
                      <a:pt x="2271" y="2497"/>
                      <a:pt x="2274" y="2496"/>
                      <a:pt x="2274" y="2496"/>
                    </a:cubicBezTo>
                    <a:cubicBezTo>
                      <a:pt x="2274" y="2496"/>
                      <a:pt x="2274" y="2496"/>
                      <a:pt x="2274" y="2496"/>
                    </a:cubicBezTo>
                    <a:cubicBezTo>
                      <a:pt x="2274" y="2496"/>
                      <a:pt x="2276" y="2496"/>
                      <a:pt x="2276" y="2496"/>
                    </a:cubicBezTo>
                    <a:cubicBezTo>
                      <a:pt x="2276" y="2496"/>
                      <a:pt x="2282" y="2496"/>
                      <a:pt x="2282" y="2496"/>
                    </a:cubicBezTo>
                    <a:cubicBezTo>
                      <a:pt x="2282" y="2496"/>
                      <a:pt x="2284" y="2497"/>
                      <a:pt x="2284" y="2497"/>
                    </a:cubicBezTo>
                    <a:cubicBezTo>
                      <a:pt x="2284" y="2497"/>
                      <a:pt x="2287" y="2496"/>
                      <a:pt x="2287" y="2496"/>
                    </a:cubicBezTo>
                    <a:cubicBezTo>
                      <a:pt x="2287" y="2496"/>
                      <a:pt x="2291" y="2497"/>
                      <a:pt x="2291" y="2497"/>
                    </a:cubicBezTo>
                    <a:cubicBezTo>
                      <a:pt x="2291" y="2497"/>
                      <a:pt x="2292" y="2496"/>
                      <a:pt x="2292" y="2496"/>
                    </a:cubicBezTo>
                    <a:cubicBezTo>
                      <a:pt x="2292" y="2496"/>
                      <a:pt x="2295" y="2497"/>
                      <a:pt x="2295" y="2497"/>
                    </a:cubicBezTo>
                    <a:cubicBezTo>
                      <a:pt x="2295" y="2497"/>
                      <a:pt x="2299" y="2497"/>
                      <a:pt x="2299" y="2497"/>
                    </a:cubicBezTo>
                    <a:cubicBezTo>
                      <a:pt x="2299" y="2497"/>
                      <a:pt x="2301" y="2496"/>
                      <a:pt x="2301" y="2496"/>
                    </a:cubicBezTo>
                    <a:cubicBezTo>
                      <a:pt x="2301" y="2496"/>
                      <a:pt x="2305" y="2497"/>
                      <a:pt x="2305" y="2497"/>
                    </a:cubicBezTo>
                    <a:cubicBezTo>
                      <a:pt x="2305" y="2497"/>
                      <a:pt x="2308" y="2496"/>
                      <a:pt x="2308" y="2496"/>
                    </a:cubicBezTo>
                    <a:cubicBezTo>
                      <a:pt x="2308" y="2496"/>
                      <a:pt x="2310" y="2496"/>
                      <a:pt x="2310" y="2496"/>
                    </a:cubicBezTo>
                    <a:cubicBezTo>
                      <a:pt x="2310" y="2496"/>
                      <a:pt x="2313" y="2496"/>
                      <a:pt x="2313" y="2496"/>
                    </a:cubicBezTo>
                    <a:cubicBezTo>
                      <a:pt x="2313" y="2496"/>
                      <a:pt x="2314" y="2496"/>
                      <a:pt x="2314" y="2496"/>
                    </a:cubicBezTo>
                    <a:cubicBezTo>
                      <a:pt x="2314" y="2496"/>
                      <a:pt x="2320" y="2497"/>
                      <a:pt x="2320" y="2497"/>
                    </a:cubicBezTo>
                    <a:cubicBezTo>
                      <a:pt x="2320" y="2497"/>
                      <a:pt x="2321" y="2497"/>
                      <a:pt x="2321" y="2497"/>
                    </a:cubicBezTo>
                    <a:cubicBezTo>
                      <a:pt x="2321" y="2497"/>
                      <a:pt x="2323" y="2496"/>
                      <a:pt x="2323" y="2496"/>
                    </a:cubicBezTo>
                    <a:cubicBezTo>
                      <a:pt x="2323" y="2496"/>
                      <a:pt x="2327" y="2496"/>
                      <a:pt x="2327" y="2496"/>
                    </a:cubicBezTo>
                    <a:cubicBezTo>
                      <a:pt x="2327" y="2496"/>
                      <a:pt x="2330" y="2497"/>
                      <a:pt x="2330" y="2497"/>
                    </a:cubicBezTo>
                    <a:cubicBezTo>
                      <a:pt x="2330" y="2497"/>
                      <a:pt x="2333" y="2497"/>
                      <a:pt x="2333" y="2497"/>
                    </a:cubicBezTo>
                    <a:cubicBezTo>
                      <a:pt x="2333" y="2497"/>
                      <a:pt x="2336" y="2496"/>
                      <a:pt x="2336" y="2496"/>
                    </a:cubicBezTo>
                    <a:cubicBezTo>
                      <a:pt x="2336" y="2496"/>
                      <a:pt x="2340" y="2497"/>
                      <a:pt x="2340" y="2497"/>
                    </a:cubicBezTo>
                    <a:cubicBezTo>
                      <a:pt x="2340" y="2497"/>
                      <a:pt x="2341" y="2497"/>
                      <a:pt x="2341" y="2497"/>
                    </a:cubicBezTo>
                    <a:cubicBezTo>
                      <a:pt x="2341" y="2497"/>
                      <a:pt x="2346" y="2497"/>
                      <a:pt x="2346" y="2497"/>
                    </a:cubicBezTo>
                    <a:cubicBezTo>
                      <a:pt x="2346" y="2497"/>
                      <a:pt x="2348" y="2496"/>
                      <a:pt x="2348" y="2496"/>
                    </a:cubicBezTo>
                    <a:cubicBezTo>
                      <a:pt x="2348" y="2496"/>
                      <a:pt x="2350" y="2497"/>
                      <a:pt x="2350" y="2497"/>
                    </a:cubicBezTo>
                    <a:cubicBezTo>
                      <a:pt x="2350" y="2497"/>
                      <a:pt x="2351" y="2496"/>
                      <a:pt x="2351" y="2496"/>
                    </a:cubicBezTo>
                    <a:cubicBezTo>
                      <a:pt x="2351" y="2496"/>
                      <a:pt x="2354" y="2497"/>
                      <a:pt x="2354" y="2497"/>
                    </a:cubicBezTo>
                    <a:cubicBezTo>
                      <a:pt x="2354" y="2497"/>
                      <a:pt x="2358" y="2496"/>
                      <a:pt x="2358" y="2496"/>
                    </a:cubicBezTo>
                    <a:cubicBezTo>
                      <a:pt x="2358" y="2496"/>
                      <a:pt x="2362" y="2497"/>
                      <a:pt x="2362" y="2497"/>
                    </a:cubicBezTo>
                    <a:cubicBezTo>
                      <a:pt x="2362" y="2497"/>
                      <a:pt x="2364" y="2496"/>
                      <a:pt x="2364" y="2496"/>
                    </a:cubicBezTo>
                    <a:cubicBezTo>
                      <a:pt x="2364" y="2496"/>
                      <a:pt x="2368" y="2497"/>
                      <a:pt x="2368" y="2497"/>
                    </a:cubicBezTo>
                    <a:cubicBezTo>
                      <a:pt x="2368" y="2497"/>
                      <a:pt x="2370" y="2496"/>
                      <a:pt x="2370" y="2496"/>
                    </a:cubicBezTo>
                    <a:cubicBezTo>
                      <a:pt x="2370" y="2496"/>
                      <a:pt x="2372" y="2496"/>
                      <a:pt x="2372" y="2496"/>
                    </a:cubicBezTo>
                    <a:cubicBezTo>
                      <a:pt x="2372" y="2496"/>
                      <a:pt x="2376" y="2495"/>
                      <a:pt x="2376" y="2495"/>
                    </a:cubicBezTo>
                    <a:cubicBezTo>
                      <a:pt x="2376" y="2495"/>
                      <a:pt x="2377" y="2495"/>
                      <a:pt x="2377" y="2495"/>
                    </a:cubicBezTo>
                    <a:cubicBezTo>
                      <a:pt x="2377" y="2495"/>
                      <a:pt x="2381" y="2496"/>
                      <a:pt x="2381" y="2496"/>
                    </a:cubicBezTo>
                    <a:cubicBezTo>
                      <a:pt x="2381" y="2496"/>
                      <a:pt x="2382" y="2496"/>
                      <a:pt x="2382" y="2496"/>
                    </a:cubicBezTo>
                    <a:cubicBezTo>
                      <a:pt x="2382" y="2496"/>
                      <a:pt x="2385" y="2497"/>
                      <a:pt x="2385" y="2497"/>
                    </a:cubicBezTo>
                    <a:cubicBezTo>
                      <a:pt x="2385" y="2497"/>
                      <a:pt x="2390" y="2496"/>
                      <a:pt x="2390" y="2496"/>
                    </a:cubicBezTo>
                    <a:cubicBezTo>
                      <a:pt x="2390" y="2496"/>
                      <a:pt x="2392" y="2497"/>
                      <a:pt x="2392" y="2497"/>
                    </a:cubicBezTo>
                    <a:cubicBezTo>
                      <a:pt x="2392" y="2497"/>
                      <a:pt x="2393" y="2497"/>
                      <a:pt x="2393" y="2497"/>
                    </a:cubicBezTo>
                    <a:cubicBezTo>
                      <a:pt x="2393" y="2497"/>
                      <a:pt x="2398" y="2496"/>
                      <a:pt x="2398" y="2496"/>
                    </a:cubicBezTo>
                    <a:cubicBezTo>
                      <a:pt x="2398" y="2496"/>
                      <a:pt x="2402" y="2497"/>
                      <a:pt x="2402" y="2497"/>
                    </a:cubicBezTo>
                    <a:cubicBezTo>
                      <a:pt x="2402" y="2497"/>
                      <a:pt x="2403" y="2496"/>
                      <a:pt x="2403" y="2496"/>
                    </a:cubicBezTo>
                    <a:cubicBezTo>
                      <a:pt x="2403" y="2496"/>
                      <a:pt x="2409" y="2497"/>
                      <a:pt x="2409" y="2497"/>
                    </a:cubicBezTo>
                    <a:cubicBezTo>
                      <a:pt x="2409" y="2497"/>
                      <a:pt x="2410" y="2496"/>
                      <a:pt x="2410" y="2496"/>
                    </a:cubicBezTo>
                    <a:cubicBezTo>
                      <a:pt x="2410" y="2496"/>
                      <a:pt x="2413" y="2496"/>
                      <a:pt x="2413" y="2496"/>
                    </a:cubicBezTo>
                    <a:cubicBezTo>
                      <a:pt x="2413" y="2496"/>
                      <a:pt x="2416" y="2497"/>
                      <a:pt x="2416" y="2497"/>
                    </a:cubicBezTo>
                    <a:cubicBezTo>
                      <a:pt x="2416" y="2497"/>
                      <a:pt x="2416" y="2497"/>
                      <a:pt x="2416" y="2497"/>
                    </a:cubicBezTo>
                    <a:cubicBezTo>
                      <a:pt x="2416" y="2497"/>
                      <a:pt x="2421" y="2496"/>
                      <a:pt x="2421" y="2496"/>
                    </a:cubicBezTo>
                    <a:cubicBezTo>
                      <a:pt x="2421" y="2496"/>
                      <a:pt x="2423" y="2496"/>
                      <a:pt x="2423" y="2496"/>
                    </a:cubicBezTo>
                    <a:cubicBezTo>
                      <a:pt x="2423" y="2496"/>
                      <a:pt x="2425" y="2497"/>
                      <a:pt x="2425" y="2497"/>
                    </a:cubicBezTo>
                    <a:cubicBezTo>
                      <a:pt x="2425" y="2497"/>
                      <a:pt x="2429" y="2496"/>
                      <a:pt x="2429" y="2496"/>
                    </a:cubicBezTo>
                    <a:cubicBezTo>
                      <a:pt x="2429" y="2496"/>
                      <a:pt x="2432" y="2496"/>
                      <a:pt x="2432" y="2496"/>
                    </a:cubicBezTo>
                    <a:cubicBezTo>
                      <a:pt x="2432" y="2496"/>
                      <a:pt x="2433" y="2496"/>
                      <a:pt x="2433" y="2496"/>
                    </a:cubicBezTo>
                    <a:cubicBezTo>
                      <a:pt x="2433" y="2496"/>
                      <a:pt x="2436" y="2497"/>
                      <a:pt x="2436" y="2497"/>
                    </a:cubicBezTo>
                    <a:cubicBezTo>
                      <a:pt x="2436" y="2497"/>
                      <a:pt x="2439" y="2497"/>
                      <a:pt x="2439" y="2497"/>
                    </a:cubicBezTo>
                    <a:cubicBezTo>
                      <a:pt x="2439" y="2497"/>
                      <a:pt x="2444" y="2496"/>
                      <a:pt x="2444" y="2496"/>
                    </a:cubicBezTo>
                    <a:cubicBezTo>
                      <a:pt x="2444" y="2496"/>
                      <a:pt x="2448" y="2496"/>
                      <a:pt x="2448" y="2496"/>
                    </a:cubicBezTo>
                    <a:cubicBezTo>
                      <a:pt x="2448" y="2496"/>
                      <a:pt x="2449" y="2497"/>
                      <a:pt x="2449" y="2497"/>
                    </a:cubicBezTo>
                    <a:cubicBezTo>
                      <a:pt x="2449" y="2497"/>
                      <a:pt x="2452" y="2496"/>
                      <a:pt x="2452" y="2496"/>
                    </a:cubicBezTo>
                    <a:cubicBezTo>
                      <a:pt x="2452" y="2496"/>
                      <a:pt x="2453" y="2497"/>
                      <a:pt x="2453" y="2497"/>
                    </a:cubicBezTo>
                    <a:cubicBezTo>
                      <a:pt x="2453" y="2497"/>
                      <a:pt x="2459" y="2497"/>
                      <a:pt x="2459" y="2497"/>
                    </a:cubicBezTo>
                    <a:cubicBezTo>
                      <a:pt x="2459" y="2497"/>
                      <a:pt x="2460" y="2496"/>
                      <a:pt x="2460" y="2496"/>
                    </a:cubicBezTo>
                    <a:cubicBezTo>
                      <a:pt x="2460" y="2496"/>
                      <a:pt x="2461" y="2496"/>
                      <a:pt x="2461" y="2496"/>
                    </a:cubicBezTo>
                    <a:cubicBezTo>
                      <a:pt x="2461" y="2496"/>
                      <a:pt x="2462" y="2496"/>
                      <a:pt x="2462" y="2496"/>
                    </a:cubicBezTo>
                    <a:cubicBezTo>
                      <a:pt x="2462" y="2496"/>
                      <a:pt x="2469" y="2496"/>
                      <a:pt x="2469" y="2496"/>
                    </a:cubicBezTo>
                    <a:cubicBezTo>
                      <a:pt x="2469" y="2496"/>
                      <a:pt x="2471" y="2496"/>
                      <a:pt x="2471" y="2496"/>
                    </a:cubicBezTo>
                    <a:cubicBezTo>
                      <a:pt x="2471" y="2496"/>
                      <a:pt x="2473" y="2496"/>
                      <a:pt x="2473" y="2496"/>
                    </a:cubicBezTo>
                    <a:cubicBezTo>
                      <a:pt x="2473" y="2496"/>
                      <a:pt x="2477" y="2496"/>
                      <a:pt x="2477" y="2496"/>
                    </a:cubicBezTo>
                    <a:cubicBezTo>
                      <a:pt x="2477" y="2496"/>
                      <a:pt x="2480" y="2496"/>
                      <a:pt x="2480" y="2496"/>
                    </a:cubicBezTo>
                    <a:cubicBezTo>
                      <a:pt x="2480" y="2496"/>
                      <a:pt x="2482" y="2496"/>
                      <a:pt x="2482" y="2496"/>
                    </a:cubicBezTo>
                    <a:cubicBezTo>
                      <a:pt x="2482" y="2496"/>
                      <a:pt x="2486" y="2496"/>
                      <a:pt x="2486" y="2496"/>
                    </a:cubicBezTo>
                    <a:cubicBezTo>
                      <a:pt x="2486" y="2496"/>
                      <a:pt x="2489" y="2496"/>
                      <a:pt x="2489" y="2496"/>
                    </a:cubicBezTo>
                    <a:cubicBezTo>
                      <a:pt x="2489" y="2496"/>
                      <a:pt x="2491" y="2496"/>
                      <a:pt x="2491" y="2496"/>
                    </a:cubicBezTo>
                    <a:cubicBezTo>
                      <a:pt x="2491" y="2496"/>
                      <a:pt x="2494" y="2496"/>
                      <a:pt x="2494" y="2496"/>
                    </a:cubicBezTo>
                    <a:cubicBezTo>
                      <a:pt x="2494" y="2496"/>
                      <a:pt x="2496" y="2496"/>
                      <a:pt x="2496" y="2496"/>
                    </a:cubicBezTo>
                    <a:cubicBezTo>
                      <a:pt x="2496" y="2496"/>
                      <a:pt x="2497" y="2496"/>
                      <a:pt x="2497" y="2496"/>
                    </a:cubicBezTo>
                    <a:cubicBezTo>
                      <a:pt x="2497" y="2496"/>
                      <a:pt x="2501" y="2496"/>
                      <a:pt x="2501" y="2496"/>
                    </a:cubicBezTo>
                    <a:cubicBezTo>
                      <a:pt x="2501" y="2496"/>
                      <a:pt x="2506" y="2495"/>
                      <a:pt x="2506" y="2495"/>
                    </a:cubicBezTo>
                    <a:cubicBezTo>
                      <a:pt x="2506" y="2495"/>
                      <a:pt x="2506" y="2495"/>
                      <a:pt x="2506" y="2495"/>
                    </a:cubicBezTo>
                    <a:cubicBezTo>
                      <a:pt x="2506" y="2495"/>
                      <a:pt x="2511" y="2494"/>
                      <a:pt x="2511" y="2494"/>
                    </a:cubicBezTo>
                    <a:cubicBezTo>
                      <a:pt x="2511" y="2494"/>
                      <a:pt x="2512" y="2494"/>
                      <a:pt x="2512" y="2494"/>
                    </a:cubicBezTo>
                    <a:cubicBezTo>
                      <a:pt x="2512" y="2494"/>
                      <a:pt x="2517" y="2492"/>
                      <a:pt x="2517" y="2492"/>
                    </a:cubicBezTo>
                    <a:cubicBezTo>
                      <a:pt x="2517" y="2492"/>
                      <a:pt x="2518" y="2492"/>
                      <a:pt x="2518" y="2492"/>
                    </a:cubicBezTo>
                    <a:cubicBezTo>
                      <a:pt x="2518" y="2492"/>
                      <a:pt x="2523" y="2490"/>
                      <a:pt x="2523" y="2490"/>
                    </a:cubicBezTo>
                    <a:cubicBezTo>
                      <a:pt x="2523" y="2490"/>
                      <a:pt x="2523" y="2490"/>
                      <a:pt x="2523" y="2490"/>
                    </a:cubicBezTo>
                    <a:cubicBezTo>
                      <a:pt x="2523" y="2490"/>
                      <a:pt x="2529" y="2485"/>
                      <a:pt x="2529" y="2485"/>
                    </a:cubicBezTo>
                    <a:cubicBezTo>
                      <a:pt x="2529" y="2485"/>
                      <a:pt x="2529" y="2484"/>
                      <a:pt x="2529" y="2484"/>
                    </a:cubicBezTo>
                    <a:cubicBezTo>
                      <a:pt x="2529" y="2484"/>
                      <a:pt x="2534" y="2457"/>
                      <a:pt x="2534" y="2457"/>
                    </a:cubicBezTo>
                    <a:cubicBezTo>
                      <a:pt x="2534" y="2457"/>
                      <a:pt x="2535" y="2454"/>
                      <a:pt x="2535" y="2454"/>
                    </a:cubicBezTo>
                    <a:cubicBezTo>
                      <a:pt x="2535" y="2454"/>
                      <a:pt x="2540" y="2308"/>
                      <a:pt x="2540" y="2308"/>
                    </a:cubicBezTo>
                    <a:cubicBezTo>
                      <a:pt x="2540" y="2308"/>
                      <a:pt x="2540" y="2310"/>
                      <a:pt x="2540" y="2310"/>
                    </a:cubicBezTo>
                    <a:cubicBezTo>
                      <a:pt x="2540" y="2310"/>
                      <a:pt x="2546" y="2454"/>
                      <a:pt x="2546" y="2454"/>
                    </a:cubicBezTo>
                    <a:cubicBezTo>
                      <a:pt x="2546" y="2454"/>
                      <a:pt x="2546" y="2456"/>
                      <a:pt x="2546" y="2456"/>
                    </a:cubicBezTo>
                    <a:cubicBezTo>
                      <a:pt x="2546" y="2456"/>
                      <a:pt x="2551" y="2484"/>
                      <a:pt x="2551" y="2484"/>
                    </a:cubicBezTo>
                    <a:cubicBezTo>
                      <a:pt x="2551" y="2484"/>
                      <a:pt x="2552" y="2485"/>
                      <a:pt x="2552" y="2485"/>
                    </a:cubicBezTo>
                    <a:cubicBezTo>
                      <a:pt x="2552" y="2485"/>
                      <a:pt x="2557" y="2492"/>
                      <a:pt x="2557" y="2492"/>
                    </a:cubicBezTo>
                    <a:cubicBezTo>
                      <a:pt x="2557" y="2492"/>
                      <a:pt x="2557" y="2492"/>
                      <a:pt x="2557" y="2492"/>
                    </a:cubicBezTo>
                    <a:cubicBezTo>
                      <a:pt x="2557" y="2492"/>
                      <a:pt x="2563" y="2494"/>
                      <a:pt x="2563" y="2494"/>
                    </a:cubicBezTo>
                    <a:cubicBezTo>
                      <a:pt x="2563" y="2494"/>
                      <a:pt x="2563" y="2494"/>
                      <a:pt x="2563" y="2494"/>
                    </a:cubicBezTo>
                    <a:cubicBezTo>
                      <a:pt x="2563" y="2494"/>
                      <a:pt x="2568" y="2494"/>
                      <a:pt x="2568" y="2494"/>
                    </a:cubicBezTo>
                    <a:cubicBezTo>
                      <a:pt x="2568" y="2494"/>
                      <a:pt x="2570" y="2494"/>
                      <a:pt x="2570" y="2494"/>
                    </a:cubicBezTo>
                    <a:cubicBezTo>
                      <a:pt x="2570" y="2494"/>
                      <a:pt x="2573" y="2495"/>
                      <a:pt x="2573" y="2495"/>
                    </a:cubicBezTo>
                    <a:cubicBezTo>
                      <a:pt x="2573" y="2495"/>
                      <a:pt x="2576" y="2495"/>
                      <a:pt x="2576" y="2495"/>
                    </a:cubicBezTo>
                    <a:cubicBezTo>
                      <a:pt x="2576" y="2495"/>
                      <a:pt x="2579" y="2495"/>
                      <a:pt x="2579" y="2495"/>
                    </a:cubicBezTo>
                    <a:cubicBezTo>
                      <a:pt x="2579" y="2495"/>
                      <a:pt x="2580" y="2495"/>
                      <a:pt x="2580" y="2495"/>
                    </a:cubicBezTo>
                    <a:cubicBezTo>
                      <a:pt x="2580" y="2495"/>
                      <a:pt x="2582" y="2496"/>
                      <a:pt x="2582" y="2496"/>
                    </a:cubicBezTo>
                    <a:cubicBezTo>
                      <a:pt x="2582" y="2496"/>
                      <a:pt x="2587" y="2495"/>
                      <a:pt x="2587" y="2495"/>
                    </a:cubicBezTo>
                    <a:cubicBezTo>
                      <a:pt x="2587" y="2495"/>
                      <a:pt x="2590" y="2496"/>
                      <a:pt x="2590" y="2496"/>
                    </a:cubicBezTo>
                    <a:cubicBezTo>
                      <a:pt x="2590" y="2496"/>
                      <a:pt x="2592" y="2496"/>
                      <a:pt x="2592" y="2496"/>
                    </a:cubicBezTo>
                    <a:cubicBezTo>
                      <a:pt x="2592" y="2496"/>
                      <a:pt x="2596" y="2496"/>
                      <a:pt x="2596" y="2496"/>
                    </a:cubicBezTo>
                    <a:cubicBezTo>
                      <a:pt x="2596" y="2496"/>
                      <a:pt x="2597" y="2496"/>
                      <a:pt x="2597" y="2496"/>
                    </a:cubicBezTo>
                    <a:cubicBezTo>
                      <a:pt x="2597" y="2496"/>
                      <a:pt x="2600" y="2496"/>
                      <a:pt x="2600" y="2496"/>
                    </a:cubicBezTo>
                    <a:cubicBezTo>
                      <a:pt x="2600" y="2496"/>
                      <a:pt x="2603" y="2496"/>
                      <a:pt x="2603" y="2496"/>
                    </a:cubicBezTo>
                    <a:cubicBezTo>
                      <a:pt x="2603" y="2496"/>
                      <a:pt x="2606" y="2497"/>
                      <a:pt x="2606" y="2497"/>
                    </a:cubicBezTo>
                    <a:cubicBezTo>
                      <a:pt x="2606" y="2497"/>
                      <a:pt x="2609" y="2496"/>
                      <a:pt x="2609" y="2496"/>
                    </a:cubicBezTo>
                    <a:cubicBezTo>
                      <a:pt x="2609" y="2496"/>
                      <a:pt x="2613" y="2497"/>
                      <a:pt x="2613" y="2497"/>
                    </a:cubicBezTo>
                    <a:cubicBezTo>
                      <a:pt x="2613" y="2497"/>
                      <a:pt x="2614" y="2496"/>
                      <a:pt x="2614" y="2496"/>
                    </a:cubicBezTo>
                    <a:cubicBezTo>
                      <a:pt x="2614" y="2496"/>
                      <a:pt x="2619" y="2497"/>
                      <a:pt x="2619" y="2497"/>
                    </a:cubicBezTo>
                    <a:cubicBezTo>
                      <a:pt x="2619" y="2497"/>
                      <a:pt x="2622" y="2497"/>
                      <a:pt x="2622" y="2497"/>
                    </a:cubicBezTo>
                    <a:cubicBezTo>
                      <a:pt x="2622" y="2497"/>
                      <a:pt x="2625" y="2496"/>
                      <a:pt x="2625" y="2496"/>
                    </a:cubicBezTo>
                    <a:cubicBezTo>
                      <a:pt x="2625" y="2496"/>
                      <a:pt x="2625" y="2496"/>
                      <a:pt x="2625" y="2496"/>
                    </a:cubicBezTo>
                    <a:cubicBezTo>
                      <a:pt x="2625" y="2496"/>
                      <a:pt x="2628" y="2497"/>
                      <a:pt x="2628" y="2497"/>
                    </a:cubicBezTo>
                    <a:cubicBezTo>
                      <a:pt x="2628" y="2497"/>
                      <a:pt x="2632" y="2496"/>
                      <a:pt x="2632" y="2496"/>
                    </a:cubicBezTo>
                    <a:cubicBezTo>
                      <a:pt x="2632" y="2496"/>
                      <a:pt x="2633" y="2497"/>
                      <a:pt x="2633" y="2497"/>
                    </a:cubicBezTo>
                    <a:cubicBezTo>
                      <a:pt x="2633" y="2497"/>
                      <a:pt x="2639" y="2497"/>
                      <a:pt x="2639" y="2497"/>
                    </a:cubicBezTo>
                    <a:cubicBezTo>
                      <a:pt x="2639" y="2497"/>
                      <a:pt x="2641" y="2496"/>
                      <a:pt x="2641" y="2496"/>
                    </a:cubicBezTo>
                    <a:cubicBezTo>
                      <a:pt x="2641" y="2496"/>
                      <a:pt x="2643" y="2496"/>
                      <a:pt x="2643" y="2496"/>
                    </a:cubicBezTo>
                    <a:cubicBezTo>
                      <a:pt x="2643" y="2496"/>
                      <a:pt x="2644" y="2497"/>
                      <a:pt x="2644" y="2497"/>
                    </a:cubicBezTo>
                    <a:cubicBezTo>
                      <a:pt x="2644" y="2497"/>
                      <a:pt x="2649" y="2497"/>
                      <a:pt x="2649" y="2497"/>
                    </a:cubicBezTo>
                    <a:cubicBezTo>
                      <a:pt x="2649" y="2497"/>
                      <a:pt x="2652" y="2496"/>
                      <a:pt x="2652" y="2496"/>
                    </a:cubicBezTo>
                    <a:cubicBezTo>
                      <a:pt x="2652" y="2496"/>
                      <a:pt x="2654" y="2496"/>
                      <a:pt x="2654" y="2496"/>
                    </a:cubicBezTo>
                    <a:cubicBezTo>
                      <a:pt x="2654" y="2496"/>
                      <a:pt x="2657" y="2496"/>
                      <a:pt x="2657" y="2496"/>
                    </a:cubicBezTo>
                    <a:cubicBezTo>
                      <a:pt x="2657" y="2496"/>
                      <a:pt x="2659" y="2496"/>
                      <a:pt x="2659" y="2496"/>
                    </a:cubicBezTo>
                    <a:cubicBezTo>
                      <a:pt x="2659" y="2496"/>
                      <a:pt x="2665" y="2496"/>
                      <a:pt x="2665" y="2496"/>
                    </a:cubicBezTo>
                    <a:cubicBezTo>
                      <a:pt x="2665" y="2496"/>
                      <a:pt x="2665" y="2496"/>
                      <a:pt x="2665" y="2496"/>
                    </a:cubicBezTo>
                    <a:cubicBezTo>
                      <a:pt x="2665" y="2496"/>
                      <a:pt x="2670" y="2492"/>
                      <a:pt x="2670" y="2492"/>
                    </a:cubicBezTo>
                    <a:cubicBezTo>
                      <a:pt x="2670" y="2492"/>
                      <a:pt x="2671" y="2492"/>
                      <a:pt x="2671" y="2492"/>
                    </a:cubicBezTo>
                    <a:cubicBezTo>
                      <a:pt x="2671" y="2492"/>
                      <a:pt x="2674" y="2486"/>
                      <a:pt x="2674" y="2486"/>
                    </a:cubicBezTo>
                    <a:cubicBezTo>
                      <a:pt x="2674" y="2486"/>
                      <a:pt x="2676" y="2490"/>
                      <a:pt x="2676" y="2490"/>
                    </a:cubicBezTo>
                    <a:cubicBezTo>
                      <a:pt x="2676" y="2490"/>
                      <a:pt x="2681" y="2496"/>
                      <a:pt x="2681" y="2496"/>
                    </a:cubicBezTo>
                    <a:cubicBezTo>
                      <a:pt x="2681" y="2496"/>
                      <a:pt x="2682" y="2496"/>
                      <a:pt x="2682" y="2496"/>
                    </a:cubicBezTo>
                    <a:cubicBezTo>
                      <a:pt x="2682" y="2496"/>
                      <a:pt x="2686" y="2496"/>
                      <a:pt x="2686" y="2496"/>
                    </a:cubicBezTo>
                    <a:cubicBezTo>
                      <a:pt x="2686" y="2496"/>
                      <a:pt x="2688" y="2496"/>
                      <a:pt x="2688" y="2496"/>
                    </a:cubicBezTo>
                    <a:cubicBezTo>
                      <a:pt x="2688" y="2496"/>
                      <a:pt x="2691" y="2497"/>
                      <a:pt x="2691" y="2497"/>
                    </a:cubicBezTo>
                    <a:cubicBezTo>
                      <a:pt x="2691" y="2497"/>
                      <a:pt x="2696" y="2496"/>
                      <a:pt x="2696" y="2496"/>
                    </a:cubicBezTo>
                    <a:cubicBezTo>
                      <a:pt x="2696" y="2496"/>
                      <a:pt x="2697" y="2497"/>
                      <a:pt x="2697" y="2497"/>
                    </a:cubicBezTo>
                    <a:cubicBezTo>
                      <a:pt x="2697" y="2497"/>
                      <a:pt x="2700" y="2496"/>
                      <a:pt x="2700" y="2496"/>
                    </a:cubicBezTo>
                    <a:cubicBezTo>
                      <a:pt x="2700" y="2496"/>
                      <a:pt x="2704" y="2496"/>
                      <a:pt x="2704" y="2496"/>
                    </a:cubicBezTo>
                    <a:cubicBezTo>
                      <a:pt x="2704" y="2496"/>
                      <a:pt x="2705" y="2496"/>
                      <a:pt x="2705" y="2496"/>
                    </a:cubicBezTo>
                    <a:cubicBezTo>
                      <a:pt x="2705" y="2496"/>
                      <a:pt x="2707" y="2496"/>
                      <a:pt x="2707" y="2496"/>
                    </a:cubicBezTo>
                    <a:cubicBezTo>
                      <a:pt x="2707" y="2496"/>
                      <a:pt x="2710" y="2496"/>
                      <a:pt x="2710" y="2496"/>
                    </a:cubicBezTo>
                    <a:cubicBezTo>
                      <a:pt x="2710" y="2496"/>
                      <a:pt x="2713" y="2497"/>
                      <a:pt x="2713" y="2497"/>
                    </a:cubicBezTo>
                    <a:cubicBezTo>
                      <a:pt x="2713" y="2497"/>
                      <a:pt x="2719" y="2497"/>
                      <a:pt x="2719" y="2497"/>
                    </a:cubicBezTo>
                    <a:cubicBezTo>
                      <a:pt x="2719" y="2497"/>
                      <a:pt x="2721" y="2496"/>
                      <a:pt x="2721" y="2496"/>
                    </a:cubicBezTo>
                    <a:cubicBezTo>
                      <a:pt x="2721" y="2496"/>
                      <a:pt x="2721" y="2496"/>
                      <a:pt x="2721" y="2496"/>
                    </a:cubicBezTo>
                    <a:cubicBezTo>
                      <a:pt x="2721" y="2496"/>
                      <a:pt x="2725" y="2497"/>
                      <a:pt x="2725" y="2497"/>
                    </a:cubicBezTo>
                    <a:cubicBezTo>
                      <a:pt x="2725" y="2497"/>
                      <a:pt x="2729" y="2497"/>
                      <a:pt x="2729" y="2497"/>
                    </a:cubicBezTo>
                    <a:cubicBezTo>
                      <a:pt x="2729" y="2497"/>
                      <a:pt x="2730" y="2496"/>
                      <a:pt x="2730" y="2496"/>
                    </a:cubicBezTo>
                    <a:cubicBezTo>
                      <a:pt x="2730" y="2496"/>
                      <a:pt x="2735" y="2496"/>
                      <a:pt x="2735" y="2496"/>
                    </a:cubicBezTo>
                    <a:cubicBezTo>
                      <a:pt x="2735" y="2496"/>
                      <a:pt x="2737" y="2497"/>
                      <a:pt x="2737" y="2497"/>
                    </a:cubicBezTo>
                    <a:cubicBezTo>
                      <a:pt x="2737" y="2497"/>
                      <a:pt x="2740" y="2497"/>
                      <a:pt x="2740" y="2497"/>
                    </a:cubicBezTo>
                    <a:cubicBezTo>
                      <a:pt x="2740" y="2497"/>
                      <a:pt x="2743" y="2497"/>
                      <a:pt x="2743" y="2497"/>
                    </a:cubicBezTo>
                    <a:cubicBezTo>
                      <a:pt x="2743" y="2497"/>
                      <a:pt x="2744" y="2496"/>
                      <a:pt x="2744" y="2496"/>
                    </a:cubicBezTo>
                    <a:cubicBezTo>
                      <a:pt x="2744" y="2496"/>
                      <a:pt x="2747" y="2497"/>
                      <a:pt x="2747" y="2497"/>
                    </a:cubicBezTo>
                    <a:cubicBezTo>
                      <a:pt x="2747" y="2497"/>
                      <a:pt x="2752" y="2497"/>
                      <a:pt x="2752" y="2497"/>
                    </a:cubicBezTo>
                    <a:cubicBezTo>
                      <a:pt x="2752" y="2497"/>
                      <a:pt x="2753" y="2497"/>
                      <a:pt x="2753" y="2497"/>
                    </a:cubicBezTo>
                    <a:cubicBezTo>
                      <a:pt x="2753" y="2497"/>
                      <a:pt x="2758" y="2496"/>
                      <a:pt x="2758" y="2496"/>
                    </a:cubicBezTo>
                    <a:cubicBezTo>
                      <a:pt x="2758" y="2496"/>
                      <a:pt x="2760" y="2497"/>
                      <a:pt x="2760" y="2497"/>
                    </a:cubicBezTo>
                    <a:cubicBezTo>
                      <a:pt x="2760" y="2497"/>
                      <a:pt x="2763" y="2497"/>
                      <a:pt x="2763" y="2497"/>
                    </a:cubicBezTo>
                    <a:cubicBezTo>
                      <a:pt x="2763" y="2497"/>
                      <a:pt x="2763" y="2497"/>
                      <a:pt x="2763" y="2497"/>
                    </a:cubicBezTo>
                    <a:cubicBezTo>
                      <a:pt x="2763" y="2497"/>
                      <a:pt x="2770" y="2497"/>
                      <a:pt x="2770" y="2497"/>
                    </a:cubicBezTo>
                    <a:cubicBezTo>
                      <a:pt x="2770" y="2497"/>
                      <a:pt x="2771" y="2496"/>
                      <a:pt x="2771" y="2496"/>
                    </a:cubicBezTo>
                    <a:cubicBezTo>
                      <a:pt x="2771" y="2496"/>
                      <a:pt x="2773" y="2497"/>
                      <a:pt x="2773" y="2497"/>
                    </a:cubicBezTo>
                    <a:cubicBezTo>
                      <a:pt x="2773" y="2497"/>
                      <a:pt x="2776" y="2496"/>
                      <a:pt x="2776" y="2496"/>
                    </a:cubicBezTo>
                    <a:cubicBezTo>
                      <a:pt x="2776" y="2496"/>
                      <a:pt x="2779" y="2497"/>
                      <a:pt x="2779" y="2497"/>
                    </a:cubicBezTo>
                    <a:cubicBezTo>
                      <a:pt x="2779" y="2497"/>
                      <a:pt x="2780" y="2496"/>
                      <a:pt x="2780" y="2496"/>
                    </a:cubicBezTo>
                    <a:cubicBezTo>
                      <a:pt x="2780" y="2496"/>
                      <a:pt x="2784" y="2496"/>
                      <a:pt x="2784" y="2496"/>
                    </a:cubicBezTo>
                    <a:cubicBezTo>
                      <a:pt x="2784" y="2496"/>
                      <a:pt x="2787" y="2497"/>
                      <a:pt x="2787" y="2497"/>
                    </a:cubicBezTo>
                    <a:cubicBezTo>
                      <a:pt x="2787" y="2497"/>
                      <a:pt x="2789" y="2497"/>
                      <a:pt x="2789" y="2497"/>
                    </a:cubicBezTo>
                    <a:cubicBezTo>
                      <a:pt x="2789" y="2497"/>
                      <a:pt x="2795" y="2496"/>
                      <a:pt x="2795" y="2496"/>
                    </a:cubicBezTo>
                    <a:cubicBezTo>
                      <a:pt x="2795" y="2496"/>
                      <a:pt x="2795" y="2496"/>
                      <a:pt x="2795" y="2496"/>
                    </a:cubicBezTo>
                    <a:cubicBezTo>
                      <a:pt x="2795" y="2496"/>
                      <a:pt x="2799" y="2497"/>
                      <a:pt x="2799" y="2497"/>
                    </a:cubicBezTo>
                    <a:cubicBezTo>
                      <a:pt x="2799" y="2497"/>
                      <a:pt x="2802" y="2496"/>
                      <a:pt x="2802" y="2496"/>
                    </a:cubicBezTo>
                    <a:cubicBezTo>
                      <a:pt x="2802" y="2496"/>
                      <a:pt x="2804" y="2497"/>
                      <a:pt x="2804" y="2497"/>
                    </a:cubicBezTo>
                    <a:cubicBezTo>
                      <a:pt x="2804" y="2497"/>
                      <a:pt x="2807" y="2497"/>
                      <a:pt x="2807" y="2497"/>
                    </a:cubicBezTo>
                    <a:cubicBezTo>
                      <a:pt x="2807" y="2497"/>
                      <a:pt x="2810" y="2496"/>
                      <a:pt x="2810" y="2496"/>
                    </a:cubicBezTo>
                    <a:cubicBezTo>
                      <a:pt x="2810" y="2496"/>
                      <a:pt x="2814" y="2496"/>
                      <a:pt x="2814" y="2496"/>
                    </a:cubicBezTo>
                    <a:cubicBezTo>
                      <a:pt x="2814" y="2496"/>
                      <a:pt x="2815" y="2497"/>
                      <a:pt x="2815" y="2497"/>
                    </a:cubicBezTo>
                    <a:cubicBezTo>
                      <a:pt x="2815" y="2497"/>
                      <a:pt x="2818" y="2496"/>
                      <a:pt x="2818" y="2496"/>
                    </a:cubicBezTo>
                    <a:cubicBezTo>
                      <a:pt x="2818" y="2496"/>
                      <a:pt x="2823" y="2497"/>
                      <a:pt x="2823" y="2497"/>
                    </a:cubicBezTo>
                    <a:cubicBezTo>
                      <a:pt x="2823" y="2497"/>
                      <a:pt x="2824" y="2497"/>
                      <a:pt x="2824" y="2497"/>
                    </a:cubicBezTo>
                    <a:cubicBezTo>
                      <a:pt x="2824" y="2497"/>
                      <a:pt x="2827" y="2496"/>
                      <a:pt x="2827" y="2496"/>
                    </a:cubicBezTo>
                    <a:cubicBezTo>
                      <a:pt x="2827" y="2496"/>
                      <a:pt x="2830" y="2497"/>
                      <a:pt x="2830" y="2497"/>
                    </a:cubicBezTo>
                    <a:cubicBezTo>
                      <a:pt x="2830" y="2497"/>
                      <a:pt x="2832" y="2496"/>
                      <a:pt x="2832" y="2496"/>
                    </a:cubicBezTo>
                    <a:cubicBezTo>
                      <a:pt x="2832" y="2496"/>
                      <a:pt x="2835" y="2496"/>
                      <a:pt x="2835" y="2496"/>
                    </a:cubicBezTo>
                    <a:cubicBezTo>
                      <a:pt x="2835" y="2496"/>
                      <a:pt x="2836" y="2497"/>
                      <a:pt x="2836" y="2497"/>
                    </a:cubicBezTo>
                    <a:cubicBezTo>
                      <a:pt x="2836" y="2497"/>
                      <a:pt x="2844" y="2496"/>
                      <a:pt x="2844" y="2496"/>
                    </a:cubicBezTo>
                    <a:cubicBezTo>
                      <a:pt x="2844" y="2496"/>
                      <a:pt x="2845" y="2497"/>
                      <a:pt x="2845" y="2497"/>
                    </a:cubicBezTo>
                    <a:cubicBezTo>
                      <a:pt x="2845" y="2497"/>
                      <a:pt x="2846" y="2497"/>
                      <a:pt x="2846" y="2497"/>
                    </a:cubicBezTo>
                    <a:cubicBezTo>
                      <a:pt x="2846" y="2497"/>
                      <a:pt x="2851" y="2496"/>
                      <a:pt x="2851" y="2496"/>
                    </a:cubicBezTo>
                    <a:cubicBezTo>
                      <a:pt x="2851" y="2496"/>
                      <a:pt x="2854" y="2496"/>
                      <a:pt x="2854" y="2496"/>
                    </a:cubicBezTo>
                    <a:cubicBezTo>
                      <a:pt x="2854" y="2496"/>
                      <a:pt x="2857" y="2496"/>
                      <a:pt x="2857" y="2496"/>
                    </a:cubicBezTo>
                    <a:cubicBezTo>
                      <a:pt x="2857" y="2496"/>
                      <a:pt x="2858" y="2496"/>
                      <a:pt x="2858" y="2496"/>
                    </a:cubicBezTo>
                    <a:cubicBezTo>
                      <a:pt x="2858" y="2496"/>
                      <a:pt x="2862" y="2496"/>
                      <a:pt x="2862" y="2496"/>
                    </a:cubicBezTo>
                    <a:cubicBezTo>
                      <a:pt x="2862" y="2496"/>
                      <a:pt x="2864" y="2496"/>
                      <a:pt x="2864" y="2496"/>
                    </a:cubicBezTo>
                    <a:cubicBezTo>
                      <a:pt x="2864" y="2496"/>
                      <a:pt x="2865" y="2496"/>
                      <a:pt x="2865" y="2496"/>
                    </a:cubicBezTo>
                    <a:cubicBezTo>
                      <a:pt x="2865" y="2496"/>
                      <a:pt x="2869" y="2496"/>
                      <a:pt x="2869" y="2496"/>
                    </a:cubicBezTo>
                    <a:cubicBezTo>
                      <a:pt x="2869" y="2496"/>
                      <a:pt x="2870" y="2496"/>
                      <a:pt x="2870" y="2496"/>
                    </a:cubicBezTo>
                    <a:cubicBezTo>
                      <a:pt x="2870" y="2496"/>
                      <a:pt x="2875" y="2496"/>
                      <a:pt x="2875" y="2496"/>
                    </a:cubicBezTo>
                    <a:cubicBezTo>
                      <a:pt x="2875" y="2496"/>
                      <a:pt x="2879" y="2496"/>
                      <a:pt x="2879" y="2496"/>
                    </a:cubicBezTo>
                    <a:cubicBezTo>
                      <a:pt x="2879" y="2496"/>
                      <a:pt x="2883" y="2496"/>
                      <a:pt x="2883" y="2496"/>
                    </a:cubicBezTo>
                    <a:cubicBezTo>
                      <a:pt x="2883" y="2496"/>
                      <a:pt x="2885" y="2496"/>
                      <a:pt x="2885" y="2496"/>
                    </a:cubicBezTo>
                    <a:cubicBezTo>
                      <a:pt x="2885" y="2496"/>
                      <a:pt x="2886" y="2496"/>
                      <a:pt x="2886" y="2496"/>
                    </a:cubicBezTo>
                    <a:cubicBezTo>
                      <a:pt x="2886" y="2496"/>
                      <a:pt x="2891" y="2495"/>
                      <a:pt x="2891" y="2495"/>
                    </a:cubicBezTo>
                    <a:cubicBezTo>
                      <a:pt x="2891" y="2495"/>
                      <a:pt x="2891" y="2495"/>
                      <a:pt x="2891" y="2495"/>
                    </a:cubicBezTo>
                    <a:cubicBezTo>
                      <a:pt x="2891" y="2495"/>
                      <a:pt x="2896" y="2494"/>
                      <a:pt x="2896" y="2494"/>
                    </a:cubicBezTo>
                    <a:cubicBezTo>
                      <a:pt x="2896" y="2494"/>
                      <a:pt x="2897" y="2494"/>
                      <a:pt x="2897" y="2494"/>
                    </a:cubicBezTo>
                    <a:cubicBezTo>
                      <a:pt x="2897" y="2494"/>
                      <a:pt x="2902" y="2492"/>
                      <a:pt x="2902" y="2492"/>
                    </a:cubicBezTo>
                    <a:cubicBezTo>
                      <a:pt x="2902" y="2492"/>
                      <a:pt x="2902" y="2492"/>
                      <a:pt x="2902" y="2492"/>
                    </a:cubicBezTo>
                    <a:cubicBezTo>
                      <a:pt x="2902" y="2492"/>
                      <a:pt x="2908" y="2487"/>
                      <a:pt x="2908" y="2487"/>
                    </a:cubicBezTo>
                    <a:cubicBezTo>
                      <a:pt x="2908" y="2487"/>
                      <a:pt x="2908" y="2487"/>
                      <a:pt x="2908" y="2487"/>
                    </a:cubicBezTo>
                    <a:cubicBezTo>
                      <a:pt x="2908" y="2487"/>
                      <a:pt x="2913" y="2466"/>
                      <a:pt x="2913" y="2466"/>
                    </a:cubicBezTo>
                    <a:cubicBezTo>
                      <a:pt x="2913" y="2466"/>
                      <a:pt x="2915" y="2463"/>
                      <a:pt x="2915" y="2463"/>
                    </a:cubicBezTo>
                    <a:cubicBezTo>
                      <a:pt x="2915" y="2463"/>
                      <a:pt x="2919" y="2474"/>
                      <a:pt x="2919" y="2474"/>
                    </a:cubicBezTo>
                    <a:cubicBezTo>
                      <a:pt x="2919" y="2474"/>
                      <a:pt x="2920" y="2474"/>
                      <a:pt x="2920" y="2474"/>
                    </a:cubicBezTo>
                    <a:cubicBezTo>
                      <a:pt x="2920" y="2474"/>
                      <a:pt x="2925" y="2461"/>
                      <a:pt x="2925" y="2461"/>
                    </a:cubicBezTo>
                    <a:cubicBezTo>
                      <a:pt x="2925" y="2461"/>
                      <a:pt x="2925" y="2460"/>
                      <a:pt x="2925" y="2460"/>
                    </a:cubicBezTo>
                    <a:cubicBezTo>
                      <a:pt x="2925" y="2460"/>
                      <a:pt x="2929" y="2449"/>
                      <a:pt x="2929" y="2449"/>
                    </a:cubicBezTo>
                    <a:cubicBezTo>
                      <a:pt x="2929" y="2449"/>
                      <a:pt x="2930" y="2451"/>
                      <a:pt x="2930" y="2451"/>
                    </a:cubicBezTo>
                    <a:cubicBezTo>
                      <a:pt x="2930" y="2451"/>
                      <a:pt x="2936" y="2470"/>
                      <a:pt x="2936" y="2470"/>
                    </a:cubicBezTo>
                    <a:cubicBezTo>
                      <a:pt x="2936" y="2470"/>
                      <a:pt x="2938" y="2473"/>
                      <a:pt x="2938" y="2473"/>
                    </a:cubicBezTo>
                    <a:cubicBezTo>
                      <a:pt x="2938" y="2473"/>
                      <a:pt x="2942" y="2465"/>
                      <a:pt x="2942" y="2465"/>
                    </a:cubicBezTo>
                    <a:cubicBezTo>
                      <a:pt x="2942" y="2465"/>
                      <a:pt x="2944" y="2462"/>
                      <a:pt x="2944" y="2462"/>
                    </a:cubicBezTo>
                    <a:cubicBezTo>
                      <a:pt x="2944" y="2462"/>
                      <a:pt x="2947" y="2477"/>
                      <a:pt x="2947" y="2477"/>
                    </a:cubicBezTo>
                    <a:cubicBezTo>
                      <a:pt x="2947" y="2477"/>
                      <a:pt x="2948" y="2478"/>
                      <a:pt x="2948" y="2478"/>
                    </a:cubicBezTo>
                    <a:cubicBezTo>
                      <a:pt x="2948" y="2478"/>
                      <a:pt x="2953" y="2489"/>
                      <a:pt x="2953" y="2489"/>
                    </a:cubicBezTo>
                    <a:cubicBezTo>
                      <a:pt x="2953" y="2489"/>
                      <a:pt x="2953" y="2489"/>
                      <a:pt x="2953" y="2489"/>
                    </a:cubicBezTo>
                    <a:cubicBezTo>
                      <a:pt x="2953" y="2489"/>
                      <a:pt x="2959" y="2493"/>
                      <a:pt x="2959" y="2493"/>
                    </a:cubicBezTo>
                    <a:cubicBezTo>
                      <a:pt x="2959" y="2493"/>
                      <a:pt x="2959" y="2493"/>
                      <a:pt x="2959" y="2493"/>
                    </a:cubicBezTo>
                    <a:cubicBezTo>
                      <a:pt x="2959" y="2493"/>
                      <a:pt x="2963" y="2494"/>
                      <a:pt x="2963" y="2494"/>
                    </a:cubicBezTo>
                    <a:cubicBezTo>
                      <a:pt x="2963" y="2494"/>
                      <a:pt x="2964" y="2494"/>
                      <a:pt x="2964" y="2494"/>
                    </a:cubicBezTo>
                    <a:cubicBezTo>
                      <a:pt x="2964" y="2494"/>
                      <a:pt x="2970" y="2495"/>
                      <a:pt x="2970" y="2495"/>
                    </a:cubicBezTo>
                    <a:cubicBezTo>
                      <a:pt x="2970" y="2495"/>
                      <a:pt x="2971" y="2495"/>
                      <a:pt x="2971" y="2495"/>
                    </a:cubicBezTo>
                    <a:cubicBezTo>
                      <a:pt x="2971" y="2495"/>
                      <a:pt x="2975" y="2495"/>
                      <a:pt x="2975" y="2495"/>
                    </a:cubicBezTo>
                    <a:cubicBezTo>
                      <a:pt x="2975" y="2495"/>
                      <a:pt x="2979" y="2495"/>
                      <a:pt x="2979" y="2495"/>
                    </a:cubicBezTo>
                    <a:cubicBezTo>
                      <a:pt x="2979" y="2495"/>
                      <a:pt x="2980" y="2495"/>
                      <a:pt x="2980" y="2495"/>
                    </a:cubicBezTo>
                    <a:cubicBezTo>
                      <a:pt x="2980" y="2495"/>
                      <a:pt x="2984" y="2495"/>
                      <a:pt x="2984" y="2495"/>
                    </a:cubicBezTo>
                    <a:cubicBezTo>
                      <a:pt x="2984" y="2495"/>
                      <a:pt x="2987" y="2496"/>
                      <a:pt x="2987" y="2496"/>
                    </a:cubicBezTo>
                    <a:cubicBezTo>
                      <a:pt x="2987" y="2496"/>
                      <a:pt x="2988" y="2496"/>
                      <a:pt x="2988" y="2496"/>
                    </a:cubicBezTo>
                    <a:cubicBezTo>
                      <a:pt x="2988" y="2496"/>
                      <a:pt x="2992" y="2495"/>
                      <a:pt x="2992" y="2495"/>
                    </a:cubicBezTo>
                    <a:cubicBezTo>
                      <a:pt x="2992" y="2495"/>
                      <a:pt x="2993" y="2495"/>
                      <a:pt x="2993" y="2495"/>
                    </a:cubicBezTo>
                    <a:cubicBezTo>
                      <a:pt x="2993" y="2495"/>
                      <a:pt x="2997" y="2496"/>
                      <a:pt x="2997" y="2496"/>
                    </a:cubicBezTo>
                    <a:cubicBezTo>
                      <a:pt x="2997" y="2496"/>
                      <a:pt x="2998" y="2496"/>
                      <a:pt x="2998" y="2496"/>
                    </a:cubicBezTo>
                    <a:cubicBezTo>
                      <a:pt x="2998" y="2496"/>
                      <a:pt x="3004" y="2495"/>
                      <a:pt x="3004" y="2495"/>
                    </a:cubicBezTo>
                    <a:cubicBezTo>
                      <a:pt x="3004" y="2495"/>
                      <a:pt x="3004" y="2496"/>
                      <a:pt x="3004" y="2496"/>
                    </a:cubicBezTo>
                    <a:cubicBezTo>
                      <a:pt x="3004" y="2496"/>
                      <a:pt x="3006" y="2496"/>
                      <a:pt x="3006" y="2496"/>
                    </a:cubicBezTo>
                    <a:cubicBezTo>
                      <a:pt x="3006" y="2496"/>
                      <a:pt x="3013" y="2496"/>
                      <a:pt x="3013" y="2496"/>
                    </a:cubicBezTo>
                    <a:cubicBezTo>
                      <a:pt x="3013" y="2496"/>
                      <a:pt x="3015" y="2495"/>
                      <a:pt x="3015" y="2495"/>
                    </a:cubicBezTo>
                    <a:cubicBezTo>
                      <a:pt x="3015" y="2495"/>
                      <a:pt x="3016" y="2496"/>
                      <a:pt x="3016" y="2496"/>
                    </a:cubicBezTo>
                    <a:cubicBezTo>
                      <a:pt x="3016" y="2496"/>
                      <a:pt x="3021" y="2495"/>
                      <a:pt x="3021" y="2495"/>
                    </a:cubicBezTo>
                    <a:cubicBezTo>
                      <a:pt x="3021" y="2495"/>
                      <a:pt x="3022" y="2496"/>
                      <a:pt x="3022" y="2496"/>
                    </a:cubicBezTo>
                    <a:cubicBezTo>
                      <a:pt x="3022" y="2496"/>
                      <a:pt x="3026" y="2495"/>
                      <a:pt x="3026" y="2495"/>
                    </a:cubicBezTo>
                    <a:cubicBezTo>
                      <a:pt x="3026" y="2495"/>
                      <a:pt x="3029" y="2495"/>
                      <a:pt x="3029" y="2495"/>
                    </a:cubicBezTo>
                    <a:cubicBezTo>
                      <a:pt x="3029" y="2495"/>
                      <a:pt x="3032" y="2495"/>
                      <a:pt x="3032" y="2495"/>
                    </a:cubicBezTo>
                    <a:cubicBezTo>
                      <a:pt x="3032" y="2495"/>
                      <a:pt x="3034" y="2495"/>
                      <a:pt x="3034" y="2495"/>
                    </a:cubicBezTo>
                    <a:cubicBezTo>
                      <a:pt x="3034" y="2495"/>
                      <a:pt x="3037" y="2495"/>
                      <a:pt x="3037" y="2495"/>
                    </a:cubicBezTo>
                    <a:cubicBezTo>
                      <a:pt x="3037" y="2495"/>
                      <a:pt x="3038" y="2495"/>
                      <a:pt x="3038" y="2495"/>
                    </a:cubicBezTo>
                    <a:cubicBezTo>
                      <a:pt x="3038" y="2495"/>
                      <a:pt x="3044" y="2494"/>
                      <a:pt x="3044" y="2494"/>
                    </a:cubicBezTo>
                    <a:cubicBezTo>
                      <a:pt x="3044" y="2494"/>
                      <a:pt x="3044" y="2494"/>
                      <a:pt x="3044" y="2494"/>
                    </a:cubicBezTo>
                    <a:cubicBezTo>
                      <a:pt x="3044" y="2494"/>
                      <a:pt x="3049" y="2492"/>
                      <a:pt x="3049" y="2492"/>
                    </a:cubicBezTo>
                    <a:cubicBezTo>
                      <a:pt x="3049" y="2492"/>
                      <a:pt x="3049" y="2492"/>
                      <a:pt x="3049" y="2492"/>
                    </a:cubicBezTo>
                    <a:cubicBezTo>
                      <a:pt x="3049" y="2492"/>
                      <a:pt x="3055" y="2489"/>
                      <a:pt x="3055" y="2489"/>
                    </a:cubicBezTo>
                    <a:cubicBezTo>
                      <a:pt x="3055" y="2489"/>
                      <a:pt x="3055" y="2488"/>
                      <a:pt x="3055" y="2488"/>
                    </a:cubicBezTo>
                    <a:cubicBezTo>
                      <a:pt x="3055" y="2488"/>
                      <a:pt x="3060" y="2474"/>
                      <a:pt x="3060" y="2474"/>
                    </a:cubicBezTo>
                    <a:cubicBezTo>
                      <a:pt x="3060" y="2474"/>
                      <a:pt x="3061" y="2473"/>
                      <a:pt x="3061" y="2473"/>
                    </a:cubicBezTo>
                    <a:cubicBezTo>
                      <a:pt x="3061" y="2473"/>
                      <a:pt x="3064" y="2454"/>
                      <a:pt x="3064" y="2454"/>
                    </a:cubicBezTo>
                    <a:cubicBezTo>
                      <a:pt x="3064" y="2454"/>
                      <a:pt x="3066" y="2459"/>
                      <a:pt x="3066" y="2459"/>
                    </a:cubicBezTo>
                    <a:cubicBezTo>
                      <a:pt x="3066" y="2459"/>
                      <a:pt x="3070" y="2466"/>
                      <a:pt x="3070" y="2466"/>
                    </a:cubicBezTo>
                    <a:cubicBezTo>
                      <a:pt x="3070" y="2466"/>
                      <a:pt x="3072" y="2462"/>
                      <a:pt x="3072" y="2462"/>
                    </a:cubicBezTo>
                    <a:cubicBezTo>
                      <a:pt x="3072" y="2462"/>
                      <a:pt x="3078" y="2447"/>
                      <a:pt x="3078" y="2447"/>
                    </a:cubicBezTo>
                    <a:cubicBezTo>
                      <a:pt x="3078" y="2447"/>
                      <a:pt x="3080" y="2444"/>
                      <a:pt x="3080" y="2444"/>
                    </a:cubicBezTo>
                    <a:cubicBezTo>
                      <a:pt x="3080" y="2444"/>
                      <a:pt x="3083" y="2451"/>
                      <a:pt x="3083" y="2451"/>
                    </a:cubicBezTo>
                    <a:cubicBezTo>
                      <a:pt x="3083" y="2451"/>
                      <a:pt x="3083" y="2451"/>
                      <a:pt x="3083" y="2451"/>
                    </a:cubicBezTo>
                    <a:cubicBezTo>
                      <a:pt x="3083" y="2451"/>
                      <a:pt x="3089" y="2465"/>
                      <a:pt x="3089" y="2465"/>
                    </a:cubicBezTo>
                    <a:cubicBezTo>
                      <a:pt x="3089" y="2465"/>
                      <a:pt x="3090" y="2466"/>
                      <a:pt x="3090" y="2466"/>
                    </a:cubicBezTo>
                    <a:cubicBezTo>
                      <a:pt x="3090" y="2466"/>
                      <a:pt x="3094" y="2454"/>
                      <a:pt x="3094" y="2454"/>
                    </a:cubicBezTo>
                    <a:cubicBezTo>
                      <a:pt x="3094" y="2454"/>
                      <a:pt x="3095" y="2453"/>
                      <a:pt x="3095" y="2453"/>
                    </a:cubicBezTo>
                    <a:cubicBezTo>
                      <a:pt x="3095" y="2453"/>
                      <a:pt x="3100" y="2477"/>
                      <a:pt x="3100" y="2477"/>
                    </a:cubicBezTo>
                    <a:cubicBezTo>
                      <a:pt x="3100" y="2477"/>
                      <a:pt x="3100" y="2478"/>
                      <a:pt x="3100" y="2478"/>
                    </a:cubicBezTo>
                    <a:cubicBezTo>
                      <a:pt x="3100" y="2478"/>
                      <a:pt x="3106" y="2489"/>
                      <a:pt x="3106" y="2489"/>
                    </a:cubicBezTo>
                    <a:cubicBezTo>
                      <a:pt x="3106" y="2489"/>
                      <a:pt x="3106" y="2489"/>
                      <a:pt x="3106" y="2489"/>
                    </a:cubicBezTo>
                    <a:cubicBezTo>
                      <a:pt x="3106" y="2489"/>
                      <a:pt x="3111" y="2492"/>
                      <a:pt x="3111" y="2492"/>
                    </a:cubicBezTo>
                    <a:cubicBezTo>
                      <a:pt x="3111" y="2492"/>
                      <a:pt x="3111" y="2492"/>
                      <a:pt x="3111" y="2492"/>
                    </a:cubicBezTo>
                    <a:cubicBezTo>
                      <a:pt x="3111" y="2492"/>
                      <a:pt x="3117" y="2494"/>
                      <a:pt x="3117" y="2494"/>
                    </a:cubicBezTo>
                    <a:cubicBezTo>
                      <a:pt x="3117" y="2494"/>
                      <a:pt x="3117" y="2494"/>
                      <a:pt x="3117" y="2494"/>
                    </a:cubicBezTo>
                    <a:cubicBezTo>
                      <a:pt x="3117" y="2494"/>
                      <a:pt x="3122" y="2495"/>
                      <a:pt x="3122" y="2495"/>
                    </a:cubicBezTo>
                    <a:cubicBezTo>
                      <a:pt x="3122" y="2495"/>
                      <a:pt x="3123" y="2495"/>
                      <a:pt x="3123" y="2495"/>
                    </a:cubicBezTo>
                    <a:cubicBezTo>
                      <a:pt x="3123" y="2495"/>
                      <a:pt x="3127" y="2495"/>
                      <a:pt x="3127" y="2495"/>
                    </a:cubicBezTo>
                    <a:cubicBezTo>
                      <a:pt x="3127" y="2495"/>
                      <a:pt x="3130" y="2495"/>
                      <a:pt x="3130" y="2495"/>
                    </a:cubicBezTo>
                    <a:cubicBezTo>
                      <a:pt x="3130" y="2495"/>
                      <a:pt x="3134" y="2495"/>
                      <a:pt x="3134" y="2495"/>
                    </a:cubicBezTo>
                    <a:cubicBezTo>
                      <a:pt x="3134" y="2495"/>
                      <a:pt x="3134" y="2495"/>
                      <a:pt x="3134" y="2495"/>
                    </a:cubicBezTo>
                    <a:cubicBezTo>
                      <a:pt x="3134" y="2495"/>
                      <a:pt x="3137" y="2496"/>
                      <a:pt x="3137" y="2496"/>
                    </a:cubicBezTo>
                    <a:cubicBezTo>
                      <a:pt x="3137" y="2496"/>
                      <a:pt x="3140" y="2496"/>
                      <a:pt x="3140" y="2496"/>
                    </a:cubicBezTo>
                    <a:cubicBezTo>
                      <a:pt x="3140" y="2496"/>
                      <a:pt x="3143" y="2496"/>
                      <a:pt x="3143" y="2496"/>
                    </a:cubicBezTo>
                    <a:cubicBezTo>
                      <a:pt x="3143" y="2496"/>
                      <a:pt x="3146" y="2496"/>
                      <a:pt x="3146" y="2496"/>
                    </a:cubicBezTo>
                    <a:cubicBezTo>
                      <a:pt x="3146" y="2496"/>
                      <a:pt x="3149" y="2497"/>
                      <a:pt x="3149" y="2497"/>
                    </a:cubicBezTo>
                    <a:cubicBezTo>
                      <a:pt x="3149" y="2497"/>
                      <a:pt x="3152" y="2496"/>
                      <a:pt x="3152" y="2496"/>
                    </a:cubicBezTo>
                    <a:cubicBezTo>
                      <a:pt x="3152" y="2496"/>
                      <a:pt x="3157" y="2496"/>
                      <a:pt x="3157" y="2496"/>
                    </a:cubicBezTo>
                    <a:cubicBezTo>
                      <a:pt x="3157" y="2496"/>
                      <a:pt x="3158" y="2496"/>
                      <a:pt x="3158" y="2496"/>
                    </a:cubicBezTo>
                    <a:cubicBezTo>
                      <a:pt x="3158" y="2496"/>
                      <a:pt x="3160" y="2497"/>
                      <a:pt x="3160" y="2497"/>
                    </a:cubicBezTo>
                    <a:cubicBezTo>
                      <a:pt x="3160" y="2497"/>
                      <a:pt x="3166" y="2496"/>
                      <a:pt x="3166" y="2496"/>
                    </a:cubicBezTo>
                    <a:cubicBezTo>
                      <a:pt x="3166" y="2496"/>
                      <a:pt x="3167" y="2497"/>
                      <a:pt x="3167" y="2497"/>
                    </a:cubicBezTo>
                    <a:cubicBezTo>
                      <a:pt x="3167" y="2497"/>
                      <a:pt x="3170" y="2496"/>
                      <a:pt x="3170" y="2496"/>
                    </a:cubicBezTo>
                    <a:cubicBezTo>
                      <a:pt x="3170" y="2496"/>
                      <a:pt x="3173" y="2497"/>
                      <a:pt x="3173" y="2497"/>
                    </a:cubicBezTo>
                    <a:cubicBezTo>
                      <a:pt x="3173" y="2497"/>
                      <a:pt x="3174" y="2496"/>
                      <a:pt x="3174" y="2496"/>
                    </a:cubicBezTo>
                    <a:cubicBezTo>
                      <a:pt x="3174" y="2496"/>
                      <a:pt x="3175" y="2497"/>
                      <a:pt x="3175" y="2497"/>
                    </a:cubicBezTo>
                    <a:cubicBezTo>
                      <a:pt x="3175" y="2497"/>
                      <a:pt x="3179" y="2497"/>
                      <a:pt x="3179" y="2497"/>
                    </a:cubicBezTo>
                    <a:cubicBezTo>
                      <a:pt x="3179" y="2497"/>
                      <a:pt x="3182" y="2496"/>
                      <a:pt x="3182" y="2496"/>
                    </a:cubicBezTo>
                    <a:cubicBezTo>
                      <a:pt x="3182" y="2496"/>
                      <a:pt x="3188" y="2497"/>
                      <a:pt x="3188" y="2497"/>
                    </a:cubicBezTo>
                    <a:cubicBezTo>
                      <a:pt x="3188" y="2497"/>
                      <a:pt x="3190" y="2496"/>
                      <a:pt x="3190" y="2496"/>
                    </a:cubicBezTo>
                    <a:cubicBezTo>
                      <a:pt x="3190" y="2496"/>
                      <a:pt x="3192" y="2497"/>
                      <a:pt x="3192" y="2497"/>
                    </a:cubicBezTo>
                    <a:cubicBezTo>
                      <a:pt x="3192" y="2497"/>
                      <a:pt x="3193" y="2496"/>
                      <a:pt x="3193" y="2496"/>
                    </a:cubicBezTo>
                    <a:cubicBezTo>
                      <a:pt x="3193" y="2496"/>
                      <a:pt x="3196" y="2497"/>
                      <a:pt x="3196" y="2497"/>
                    </a:cubicBezTo>
                    <a:cubicBezTo>
                      <a:pt x="3196" y="2497"/>
                      <a:pt x="3197" y="2496"/>
                      <a:pt x="3197" y="2496"/>
                    </a:cubicBezTo>
                    <a:cubicBezTo>
                      <a:pt x="3197" y="2496"/>
                      <a:pt x="3203" y="2497"/>
                      <a:pt x="3203" y="2497"/>
                    </a:cubicBezTo>
                    <a:cubicBezTo>
                      <a:pt x="3203" y="2497"/>
                      <a:pt x="3206" y="2496"/>
                      <a:pt x="3206" y="2496"/>
                    </a:cubicBezTo>
                    <a:cubicBezTo>
                      <a:pt x="3206" y="2496"/>
                      <a:pt x="3209" y="2496"/>
                      <a:pt x="3209" y="2496"/>
                    </a:cubicBezTo>
                    <a:cubicBezTo>
                      <a:pt x="3209" y="2496"/>
                      <a:pt x="3210" y="2497"/>
                      <a:pt x="3210" y="2497"/>
                    </a:cubicBezTo>
                    <a:cubicBezTo>
                      <a:pt x="3210" y="2497"/>
                      <a:pt x="3214" y="2496"/>
                      <a:pt x="3214" y="2496"/>
                    </a:cubicBezTo>
                    <a:cubicBezTo>
                      <a:pt x="3214" y="2496"/>
                      <a:pt x="3216" y="2497"/>
                      <a:pt x="3216" y="2497"/>
                    </a:cubicBezTo>
                    <a:cubicBezTo>
                      <a:pt x="3216" y="2497"/>
                      <a:pt x="3221" y="2496"/>
                      <a:pt x="3221" y="2496"/>
                    </a:cubicBezTo>
                    <a:cubicBezTo>
                      <a:pt x="3221" y="2496"/>
                      <a:pt x="3222" y="2497"/>
                      <a:pt x="3222" y="2497"/>
                    </a:cubicBezTo>
                    <a:cubicBezTo>
                      <a:pt x="3222" y="2497"/>
                      <a:pt x="3228" y="2496"/>
                      <a:pt x="3228" y="2496"/>
                    </a:cubicBezTo>
                    <a:cubicBezTo>
                      <a:pt x="3228" y="2496"/>
                      <a:pt x="3230" y="2497"/>
                      <a:pt x="3230" y="2497"/>
                    </a:cubicBezTo>
                    <a:cubicBezTo>
                      <a:pt x="3230" y="2497"/>
                      <a:pt x="3231" y="2496"/>
                      <a:pt x="3231" y="2496"/>
                    </a:cubicBezTo>
                    <a:cubicBezTo>
                      <a:pt x="3231" y="2496"/>
                      <a:pt x="3234" y="2497"/>
                      <a:pt x="3234" y="2497"/>
                    </a:cubicBezTo>
                    <a:cubicBezTo>
                      <a:pt x="3234" y="2497"/>
                      <a:pt x="3236" y="2496"/>
                      <a:pt x="3236" y="2496"/>
                    </a:cubicBezTo>
                    <a:cubicBezTo>
                      <a:pt x="3236" y="2496"/>
                      <a:pt x="3241" y="2497"/>
                      <a:pt x="3241" y="2497"/>
                    </a:cubicBezTo>
                    <a:cubicBezTo>
                      <a:pt x="3241" y="2497"/>
                      <a:pt x="3243" y="2497"/>
                      <a:pt x="3243" y="2497"/>
                    </a:cubicBezTo>
                    <a:cubicBezTo>
                      <a:pt x="3243" y="2497"/>
                      <a:pt x="3245" y="2496"/>
                      <a:pt x="3245" y="2496"/>
                    </a:cubicBezTo>
                    <a:cubicBezTo>
                      <a:pt x="3245" y="2496"/>
                      <a:pt x="3249" y="2496"/>
                      <a:pt x="3249" y="2496"/>
                    </a:cubicBezTo>
                    <a:cubicBezTo>
                      <a:pt x="3249" y="2496"/>
                      <a:pt x="3250" y="2497"/>
                      <a:pt x="3250" y="2497"/>
                    </a:cubicBezTo>
                    <a:cubicBezTo>
                      <a:pt x="3250" y="2497"/>
                      <a:pt x="3256" y="2496"/>
                      <a:pt x="3256" y="2496"/>
                    </a:cubicBezTo>
                    <a:cubicBezTo>
                      <a:pt x="3256" y="2496"/>
                      <a:pt x="3258" y="2497"/>
                      <a:pt x="3258" y="2497"/>
                    </a:cubicBezTo>
                    <a:cubicBezTo>
                      <a:pt x="3258" y="2497"/>
                      <a:pt x="3259" y="2497"/>
                      <a:pt x="3259" y="2497"/>
                    </a:cubicBezTo>
                    <a:cubicBezTo>
                      <a:pt x="3259" y="2497"/>
                      <a:pt x="3263" y="2496"/>
                      <a:pt x="3263" y="2496"/>
                    </a:cubicBezTo>
                    <a:cubicBezTo>
                      <a:pt x="3263" y="2496"/>
                      <a:pt x="3265" y="2497"/>
                      <a:pt x="3265" y="2497"/>
                    </a:cubicBezTo>
                    <a:cubicBezTo>
                      <a:pt x="3265" y="2497"/>
                      <a:pt x="3267" y="2496"/>
                      <a:pt x="3267" y="2496"/>
                    </a:cubicBezTo>
                    <a:cubicBezTo>
                      <a:pt x="3267" y="2496"/>
                      <a:pt x="3271" y="2496"/>
                      <a:pt x="3271" y="2496"/>
                    </a:cubicBezTo>
                    <a:cubicBezTo>
                      <a:pt x="3271" y="2496"/>
                      <a:pt x="3275" y="2496"/>
                      <a:pt x="3275" y="2496"/>
                    </a:cubicBezTo>
                    <a:cubicBezTo>
                      <a:pt x="3275" y="2496"/>
                      <a:pt x="3276" y="2496"/>
                      <a:pt x="3276" y="2496"/>
                    </a:cubicBezTo>
                    <a:cubicBezTo>
                      <a:pt x="3276" y="2496"/>
                      <a:pt x="3279" y="2495"/>
                      <a:pt x="3279" y="2495"/>
                    </a:cubicBezTo>
                    <a:cubicBezTo>
                      <a:pt x="3279" y="2495"/>
                      <a:pt x="3284" y="2495"/>
                      <a:pt x="3284" y="2495"/>
                    </a:cubicBezTo>
                    <a:cubicBezTo>
                      <a:pt x="3284" y="2495"/>
                      <a:pt x="3285" y="2495"/>
                      <a:pt x="3285" y="2495"/>
                    </a:cubicBezTo>
                    <a:cubicBezTo>
                      <a:pt x="3285" y="2495"/>
                      <a:pt x="3287" y="2495"/>
                      <a:pt x="3287" y="2495"/>
                    </a:cubicBezTo>
                    <a:cubicBezTo>
                      <a:pt x="3287" y="2495"/>
                      <a:pt x="3292" y="2494"/>
                      <a:pt x="3292" y="2494"/>
                    </a:cubicBezTo>
                    <a:cubicBezTo>
                      <a:pt x="3292" y="2494"/>
                      <a:pt x="3293" y="2494"/>
                      <a:pt x="3293" y="2494"/>
                    </a:cubicBezTo>
                    <a:cubicBezTo>
                      <a:pt x="3293" y="2494"/>
                      <a:pt x="3297" y="2494"/>
                      <a:pt x="3297" y="2494"/>
                    </a:cubicBezTo>
                    <a:cubicBezTo>
                      <a:pt x="3297" y="2494"/>
                      <a:pt x="3299" y="2494"/>
                      <a:pt x="3299" y="2494"/>
                    </a:cubicBezTo>
                    <a:cubicBezTo>
                      <a:pt x="3299" y="2494"/>
                      <a:pt x="3304" y="2494"/>
                      <a:pt x="3304" y="2494"/>
                    </a:cubicBezTo>
                    <a:cubicBezTo>
                      <a:pt x="3304" y="2494"/>
                      <a:pt x="3304" y="2494"/>
                      <a:pt x="3304" y="2494"/>
                    </a:cubicBezTo>
                    <a:cubicBezTo>
                      <a:pt x="3304" y="2494"/>
                      <a:pt x="3309" y="2493"/>
                      <a:pt x="3309" y="2493"/>
                    </a:cubicBezTo>
                    <a:cubicBezTo>
                      <a:pt x="3309" y="2493"/>
                      <a:pt x="3310" y="2493"/>
                      <a:pt x="3310" y="2493"/>
                    </a:cubicBezTo>
                    <a:cubicBezTo>
                      <a:pt x="3310" y="2493"/>
                      <a:pt x="3314" y="2494"/>
                      <a:pt x="3314" y="2494"/>
                    </a:cubicBezTo>
                    <a:cubicBezTo>
                      <a:pt x="3314" y="2494"/>
                      <a:pt x="3315" y="2493"/>
                      <a:pt x="3315" y="2493"/>
                    </a:cubicBezTo>
                    <a:cubicBezTo>
                      <a:pt x="3315" y="2493"/>
                      <a:pt x="3321" y="2494"/>
                      <a:pt x="3321" y="2494"/>
                    </a:cubicBezTo>
                    <a:cubicBezTo>
                      <a:pt x="3321" y="2494"/>
                      <a:pt x="3324" y="2494"/>
                      <a:pt x="3324" y="2494"/>
                    </a:cubicBezTo>
                    <a:cubicBezTo>
                      <a:pt x="3324" y="2494"/>
                      <a:pt x="3326" y="2494"/>
                      <a:pt x="3326" y="2494"/>
                    </a:cubicBezTo>
                    <a:cubicBezTo>
                      <a:pt x="3326" y="2494"/>
                      <a:pt x="3329" y="2494"/>
                      <a:pt x="3329" y="2494"/>
                    </a:cubicBezTo>
                    <a:cubicBezTo>
                      <a:pt x="3329" y="2494"/>
                      <a:pt x="3332" y="2495"/>
                      <a:pt x="3332" y="2495"/>
                    </a:cubicBezTo>
                    <a:cubicBezTo>
                      <a:pt x="3332" y="2495"/>
                      <a:pt x="3333" y="2495"/>
                      <a:pt x="3333" y="2495"/>
                    </a:cubicBezTo>
                    <a:cubicBezTo>
                      <a:pt x="3333" y="2495"/>
                      <a:pt x="3337" y="2494"/>
                      <a:pt x="3337" y="2494"/>
                    </a:cubicBezTo>
                    <a:cubicBezTo>
                      <a:pt x="3337" y="2494"/>
                      <a:pt x="3338" y="2494"/>
                      <a:pt x="3338" y="2494"/>
                    </a:cubicBezTo>
                    <a:cubicBezTo>
                      <a:pt x="3338" y="2494"/>
                      <a:pt x="3343" y="2495"/>
                      <a:pt x="3343" y="2495"/>
                    </a:cubicBezTo>
                    <a:cubicBezTo>
                      <a:pt x="3343" y="2495"/>
                      <a:pt x="3344" y="2495"/>
                      <a:pt x="3344" y="2495"/>
                    </a:cubicBezTo>
                    <a:cubicBezTo>
                      <a:pt x="3344" y="2495"/>
                      <a:pt x="3348" y="2496"/>
                      <a:pt x="3348" y="2496"/>
                    </a:cubicBezTo>
                    <a:cubicBezTo>
                      <a:pt x="3348" y="2496"/>
                      <a:pt x="3349" y="2496"/>
                      <a:pt x="3349" y="2496"/>
                    </a:cubicBezTo>
                    <a:cubicBezTo>
                      <a:pt x="3349" y="2496"/>
                      <a:pt x="3352" y="2496"/>
                      <a:pt x="3352" y="2496"/>
                    </a:cubicBezTo>
                    <a:cubicBezTo>
                      <a:pt x="3352" y="2496"/>
                      <a:pt x="3355" y="2496"/>
                      <a:pt x="3355" y="2496"/>
                    </a:cubicBezTo>
                    <a:cubicBezTo>
                      <a:pt x="3355" y="2496"/>
                      <a:pt x="3359" y="2497"/>
                      <a:pt x="3359" y="2497"/>
                    </a:cubicBezTo>
                    <a:cubicBezTo>
                      <a:pt x="3359" y="2497"/>
                      <a:pt x="3364" y="2496"/>
                      <a:pt x="3364" y="2496"/>
                    </a:cubicBezTo>
                    <a:cubicBezTo>
                      <a:pt x="3364" y="2496"/>
                      <a:pt x="3365" y="2497"/>
                      <a:pt x="3365" y="2497"/>
                    </a:cubicBezTo>
                    <a:cubicBezTo>
                      <a:pt x="3365" y="2497"/>
                      <a:pt x="3371" y="2497"/>
                      <a:pt x="3371" y="2497"/>
                    </a:cubicBezTo>
                    <a:cubicBezTo>
                      <a:pt x="3371" y="2497"/>
                      <a:pt x="3371" y="2497"/>
                      <a:pt x="3371" y="2497"/>
                    </a:cubicBezTo>
                    <a:cubicBezTo>
                      <a:pt x="3371" y="2497"/>
                      <a:pt x="3372" y="2497"/>
                      <a:pt x="3372" y="2497"/>
                    </a:cubicBezTo>
                    <a:cubicBezTo>
                      <a:pt x="3372" y="2497"/>
                      <a:pt x="3377" y="2496"/>
                      <a:pt x="3377" y="2496"/>
                    </a:cubicBezTo>
                    <a:cubicBezTo>
                      <a:pt x="3377" y="2496"/>
                      <a:pt x="3377" y="2497"/>
                      <a:pt x="3377" y="2497"/>
                    </a:cubicBezTo>
                    <a:cubicBezTo>
                      <a:pt x="3377" y="2497"/>
                      <a:pt x="3381" y="2497"/>
                      <a:pt x="3381" y="2497"/>
                    </a:cubicBezTo>
                    <a:cubicBezTo>
                      <a:pt x="3381" y="2497"/>
                      <a:pt x="3384" y="2497"/>
                      <a:pt x="3384" y="2497"/>
                    </a:cubicBezTo>
                    <a:cubicBezTo>
                      <a:pt x="3384" y="2497"/>
                      <a:pt x="3387" y="2496"/>
                      <a:pt x="3387" y="2496"/>
                    </a:cubicBezTo>
                    <a:cubicBezTo>
                      <a:pt x="3387" y="2496"/>
                      <a:pt x="3392" y="2497"/>
                      <a:pt x="3392" y="2497"/>
                    </a:cubicBezTo>
                    <a:cubicBezTo>
                      <a:pt x="3392" y="2497"/>
                      <a:pt x="3393" y="2496"/>
                      <a:pt x="3393" y="2496"/>
                    </a:cubicBezTo>
                    <a:cubicBezTo>
                      <a:pt x="3393" y="2496"/>
                      <a:pt x="3394" y="2497"/>
                      <a:pt x="3394" y="2497"/>
                    </a:cubicBezTo>
                    <a:cubicBezTo>
                      <a:pt x="3394" y="2497"/>
                      <a:pt x="3396" y="2497"/>
                      <a:pt x="3396" y="2497"/>
                    </a:cubicBezTo>
                    <a:cubicBezTo>
                      <a:pt x="3396" y="2497"/>
                      <a:pt x="3404" y="2497"/>
                      <a:pt x="3404" y="2497"/>
                    </a:cubicBezTo>
                    <a:cubicBezTo>
                      <a:pt x="3404" y="2497"/>
                      <a:pt x="3405" y="2497"/>
                      <a:pt x="3405" y="2497"/>
                    </a:cubicBezTo>
                    <a:cubicBezTo>
                      <a:pt x="3405" y="2497"/>
                      <a:pt x="3408" y="2496"/>
                      <a:pt x="3408" y="2496"/>
                    </a:cubicBezTo>
                    <a:cubicBezTo>
                      <a:pt x="3408" y="2496"/>
                      <a:pt x="3409" y="2497"/>
                      <a:pt x="3409" y="2497"/>
                    </a:cubicBezTo>
                    <a:cubicBezTo>
                      <a:pt x="3409" y="2497"/>
                      <a:pt x="3416" y="2497"/>
                      <a:pt x="3416" y="2497"/>
                    </a:cubicBezTo>
                    <a:cubicBezTo>
                      <a:pt x="3416" y="2497"/>
                      <a:pt x="3417" y="2497"/>
                      <a:pt x="3417" y="2497"/>
                    </a:cubicBezTo>
                    <a:cubicBezTo>
                      <a:pt x="3417" y="2497"/>
                      <a:pt x="3421" y="2497"/>
                      <a:pt x="3421" y="2497"/>
                    </a:cubicBezTo>
                    <a:cubicBezTo>
                      <a:pt x="3421" y="2497"/>
                      <a:pt x="3422" y="2496"/>
                      <a:pt x="3422" y="2496"/>
                    </a:cubicBezTo>
                    <a:cubicBezTo>
                      <a:pt x="3422" y="2496"/>
                      <a:pt x="3424" y="2496"/>
                      <a:pt x="3424" y="2496"/>
                    </a:cubicBezTo>
                    <a:cubicBezTo>
                      <a:pt x="3424" y="2496"/>
                      <a:pt x="3427" y="2497"/>
                      <a:pt x="3427" y="2497"/>
                    </a:cubicBezTo>
                    <a:cubicBezTo>
                      <a:pt x="3427" y="2497"/>
                      <a:pt x="3428" y="2497"/>
                      <a:pt x="3428" y="2497"/>
                    </a:cubicBezTo>
                    <a:cubicBezTo>
                      <a:pt x="3428" y="2497"/>
                      <a:pt x="3432" y="2496"/>
                      <a:pt x="3432" y="2496"/>
                    </a:cubicBezTo>
                    <a:cubicBezTo>
                      <a:pt x="3432" y="2496"/>
                      <a:pt x="3438" y="2496"/>
                      <a:pt x="3438" y="2496"/>
                    </a:cubicBezTo>
                    <a:cubicBezTo>
                      <a:pt x="3438" y="2496"/>
                      <a:pt x="3439" y="2496"/>
                      <a:pt x="3439" y="2496"/>
                    </a:cubicBezTo>
                    <a:cubicBezTo>
                      <a:pt x="3439" y="2496"/>
                      <a:pt x="3441" y="2496"/>
                      <a:pt x="3441" y="2496"/>
                    </a:cubicBezTo>
                    <a:cubicBezTo>
                      <a:pt x="3441" y="2496"/>
                      <a:pt x="3443" y="2496"/>
                      <a:pt x="3443" y="2496"/>
                    </a:cubicBezTo>
                    <a:cubicBezTo>
                      <a:pt x="3443" y="2496"/>
                      <a:pt x="3445" y="2496"/>
                      <a:pt x="3445" y="2496"/>
                    </a:cubicBezTo>
                    <a:cubicBezTo>
                      <a:pt x="3445" y="2496"/>
                      <a:pt x="3451" y="2494"/>
                      <a:pt x="3451" y="2494"/>
                    </a:cubicBezTo>
                    <a:cubicBezTo>
                      <a:pt x="3451" y="2494"/>
                      <a:pt x="3451" y="2494"/>
                      <a:pt x="3451" y="2494"/>
                    </a:cubicBezTo>
                    <a:cubicBezTo>
                      <a:pt x="3451" y="2494"/>
                      <a:pt x="3456" y="2496"/>
                      <a:pt x="3456" y="2496"/>
                    </a:cubicBezTo>
                    <a:cubicBezTo>
                      <a:pt x="3456" y="2496"/>
                      <a:pt x="3457" y="2496"/>
                      <a:pt x="3457" y="2496"/>
                    </a:cubicBezTo>
                    <a:cubicBezTo>
                      <a:pt x="3457" y="2496"/>
                      <a:pt x="3462" y="2493"/>
                      <a:pt x="3462" y="2493"/>
                    </a:cubicBezTo>
                    <a:cubicBezTo>
                      <a:pt x="3462" y="2493"/>
                      <a:pt x="3465" y="2489"/>
                      <a:pt x="3465" y="2489"/>
                    </a:cubicBezTo>
                    <a:cubicBezTo>
                      <a:pt x="3465" y="2489"/>
                      <a:pt x="3468" y="2493"/>
                      <a:pt x="3468" y="2493"/>
                    </a:cubicBezTo>
                    <a:cubicBezTo>
                      <a:pt x="3468" y="2493"/>
                      <a:pt x="3468" y="2493"/>
                      <a:pt x="3468" y="2493"/>
                    </a:cubicBezTo>
                    <a:cubicBezTo>
                      <a:pt x="3468" y="2493"/>
                      <a:pt x="3471" y="2495"/>
                      <a:pt x="3471" y="2495"/>
                    </a:cubicBezTo>
                    <a:cubicBezTo>
                      <a:pt x="3471" y="2495"/>
                      <a:pt x="3474" y="2494"/>
                      <a:pt x="3474" y="2494"/>
                    </a:cubicBezTo>
                    <a:cubicBezTo>
                      <a:pt x="3474" y="2494"/>
                      <a:pt x="3478" y="2488"/>
                      <a:pt x="3478" y="2488"/>
                    </a:cubicBezTo>
                    <a:cubicBezTo>
                      <a:pt x="3478" y="2488"/>
                      <a:pt x="3479" y="2490"/>
                      <a:pt x="3479" y="2490"/>
                    </a:cubicBezTo>
                    <a:cubicBezTo>
                      <a:pt x="3479" y="2490"/>
                      <a:pt x="3485" y="2495"/>
                      <a:pt x="3485" y="2495"/>
                    </a:cubicBezTo>
                    <a:cubicBezTo>
                      <a:pt x="3485" y="2495"/>
                      <a:pt x="3487" y="2496"/>
                      <a:pt x="3487" y="2496"/>
                    </a:cubicBezTo>
                    <a:cubicBezTo>
                      <a:pt x="3487" y="2496"/>
                      <a:pt x="3490" y="2494"/>
                      <a:pt x="3490" y="2494"/>
                    </a:cubicBezTo>
                    <a:cubicBezTo>
                      <a:pt x="3490" y="2494"/>
                      <a:pt x="3491" y="2493"/>
                      <a:pt x="3491" y="2493"/>
                    </a:cubicBezTo>
                    <a:cubicBezTo>
                      <a:pt x="3491" y="2493"/>
                      <a:pt x="3496" y="2496"/>
                      <a:pt x="3496" y="2496"/>
                    </a:cubicBezTo>
                    <a:cubicBezTo>
                      <a:pt x="3496" y="2496"/>
                      <a:pt x="3498" y="2496"/>
                      <a:pt x="3498" y="2496"/>
                    </a:cubicBezTo>
                    <a:cubicBezTo>
                      <a:pt x="3498" y="2496"/>
                      <a:pt x="3501" y="2496"/>
                      <a:pt x="3501" y="2496"/>
                    </a:cubicBezTo>
                    <a:cubicBezTo>
                      <a:pt x="3501" y="2496"/>
                      <a:pt x="3503" y="2496"/>
                      <a:pt x="3503" y="2496"/>
                    </a:cubicBezTo>
                    <a:cubicBezTo>
                      <a:pt x="3503" y="2496"/>
                      <a:pt x="3506" y="2496"/>
                      <a:pt x="3506" y="2496"/>
                    </a:cubicBezTo>
                    <a:cubicBezTo>
                      <a:pt x="3506" y="2496"/>
                      <a:pt x="3512" y="2496"/>
                      <a:pt x="3512" y="2496"/>
                    </a:cubicBezTo>
                    <a:cubicBezTo>
                      <a:pt x="3512" y="2496"/>
                      <a:pt x="3513" y="2496"/>
                      <a:pt x="3513" y="2496"/>
                    </a:cubicBezTo>
                    <a:cubicBezTo>
                      <a:pt x="3513" y="2496"/>
                      <a:pt x="3514" y="2496"/>
                      <a:pt x="3514" y="2496"/>
                    </a:cubicBezTo>
                    <a:cubicBezTo>
                      <a:pt x="3514" y="2496"/>
                      <a:pt x="3518" y="2497"/>
                      <a:pt x="3518" y="2497"/>
                    </a:cubicBezTo>
                    <a:cubicBezTo>
                      <a:pt x="3518" y="2497"/>
                      <a:pt x="3519" y="2496"/>
                      <a:pt x="3519" y="2496"/>
                    </a:cubicBezTo>
                    <a:cubicBezTo>
                      <a:pt x="3519" y="2496"/>
                      <a:pt x="3524" y="2496"/>
                      <a:pt x="3524" y="2496"/>
                    </a:cubicBezTo>
                    <a:cubicBezTo>
                      <a:pt x="3524" y="2496"/>
                      <a:pt x="3526" y="2496"/>
                      <a:pt x="3526" y="2496"/>
                    </a:cubicBezTo>
                    <a:cubicBezTo>
                      <a:pt x="3526" y="2496"/>
                      <a:pt x="3528" y="2497"/>
                      <a:pt x="3528" y="2497"/>
                    </a:cubicBezTo>
                    <a:cubicBezTo>
                      <a:pt x="3528" y="2497"/>
                      <a:pt x="3534" y="2496"/>
                      <a:pt x="3534" y="2496"/>
                    </a:cubicBezTo>
                    <a:cubicBezTo>
                      <a:pt x="3534" y="2496"/>
                      <a:pt x="3535" y="2496"/>
                      <a:pt x="3535" y="2496"/>
                    </a:cubicBezTo>
                    <a:cubicBezTo>
                      <a:pt x="3535" y="2496"/>
                      <a:pt x="3536" y="2496"/>
                      <a:pt x="3536" y="2496"/>
                    </a:cubicBezTo>
                    <a:cubicBezTo>
                      <a:pt x="3536" y="2496"/>
                      <a:pt x="3540" y="2496"/>
                      <a:pt x="3540" y="2496"/>
                    </a:cubicBezTo>
                    <a:cubicBezTo>
                      <a:pt x="3540" y="2496"/>
                      <a:pt x="3542" y="2496"/>
                      <a:pt x="3542" y="2496"/>
                    </a:cubicBezTo>
                    <a:cubicBezTo>
                      <a:pt x="3542" y="2496"/>
                      <a:pt x="3544" y="2496"/>
                      <a:pt x="3544" y="2496"/>
                    </a:cubicBezTo>
                    <a:cubicBezTo>
                      <a:pt x="3544" y="2496"/>
                      <a:pt x="3547" y="2496"/>
                      <a:pt x="3547" y="2496"/>
                    </a:cubicBezTo>
                    <a:cubicBezTo>
                      <a:pt x="3547" y="2496"/>
                      <a:pt x="3550" y="2496"/>
                      <a:pt x="3550" y="2496"/>
                    </a:cubicBezTo>
                    <a:cubicBezTo>
                      <a:pt x="3550" y="2496"/>
                      <a:pt x="3556" y="2496"/>
                      <a:pt x="3556" y="2496"/>
                    </a:cubicBezTo>
                    <a:cubicBezTo>
                      <a:pt x="3556" y="2496"/>
                      <a:pt x="3558" y="2496"/>
                      <a:pt x="3558" y="2496"/>
                    </a:cubicBezTo>
                    <a:cubicBezTo>
                      <a:pt x="3558" y="2496"/>
                      <a:pt x="3558" y="2496"/>
                      <a:pt x="3558" y="2496"/>
                    </a:cubicBezTo>
                    <a:cubicBezTo>
                      <a:pt x="3558" y="2496"/>
                      <a:pt x="3559" y="2496"/>
                      <a:pt x="3559" y="2496"/>
                    </a:cubicBezTo>
                    <a:cubicBezTo>
                      <a:pt x="3559" y="2496"/>
                      <a:pt x="3564" y="2496"/>
                      <a:pt x="3564" y="2496"/>
                    </a:cubicBezTo>
                    <a:cubicBezTo>
                      <a:pt x="3564" y="2496"/>
                      <a:pt x="3567" y="2496"/>
                      <a:pt x="3567" y="2496"/>
                    </a:cubicBezTo>
                    <a:cubicBezTo>
                      <a:pt x="3567" y="2496"/>
                      <a:pt x="3572" y="2496"/>
                      <a:pt x="3572" y="2496"/>
                    </a:cubicBezTo>
                    <a:cubicBezTo>
                      <a:pt x="3572" y="2496"/>
                      <a:pt x="3573" y="2496"/>
                      <a:pt x="3573" y="2496"/>
                    </a:cubicBezTo>
                    <a:cubicBezTo>
                      <a:pt x="3573" y="2496"/>
                      <a:pt x="3577" y="2496"/>
                      <a:pt x="3577" y="2496"/>
                    </a:cubicBezTo>
                    <a:cubicBezTo>
                      <a:pt x="3577" y="2496"/>
                      <a:pt x="3580" y="2496"/>
                      <a:pt x="3580" y="2496"/>
                    </a:cubicBezTo>
                    <a:cubicBezTo>
                      <a:pt x="3580" y="2496"/>
                      <a:pt x="3581" y="2496"/>
                      <a:pt x="3581" y="2496"/>
                    </a:cubicBezTo>
                    <a:cubicBezTo>
                      <a:pt x="3581" y="2496"/>
                      <a:pt x="3582" y="2496"/>
                      <a:pt x="3582" y="2496"/>
                    </a:cubicBezTo>
                    <a:cubicBezTo>
                      <a:pt x="3582" y="2496"/>
                      <a:pt x="3587" y="2496"/>
                      <a:pt x="3587" y="2496"/>
                    </a:cubicBezTo>
                    <a:cubicBezTo>
                      <a:pt x="3587" y="2496"/>
                      <a:pt x="3592" y="2496"/>
                      <a:pt x="3592" y="2496"/>
                    </a:cubicBezTo>
                    <a:cubicBezTo>
                      <a:pt x="3592" y="2496"/>
                      <a:pt x="3595" y="2496"/>
                      <a:pt x="3595" y="2496"/>
                    </a:cubicBezTo>
                    <a:cubicBezTo>
                      <a:pt x="3595" y="2496"/>
                      <a:pt x="3598" y="2496"/>
                      <a:pt x="3598" y="2496"/>
                    </a:cubicBezTo>
                    <a:cubicBezTo>
                      <a:pt x="3598" y="2496"/>
                      <a:pt x="3599" y="2496"/>
                      <a:pt x="3599" y="2496"/>
                    </a:cubicBezTo>
                    <a:cubicBezTo>
                      <a:pt x="3599" y="2496"/>
                      <a:pt x="3602" y="2496"/>
                      <a:pt x="3602" y="2496"/>
                    </a:cubicBezTo>
                    <a:cubicBezTo>
                      <a:pt x="3602" y="2496"/>
                      <a:pt x="3605" y="2496"/>
                      <a:pt x="3605" y="2496"/>
                    </a:cubicBezTo>
                    <a:cubicBezTo>
                      <a:pt x="3605" y="2496"/>
                      <a:pt x="3607" y="2496"/>
                      <a:pt x="3607" y="2496"/>
                    </a:cubicBezTo>
                    <a:cubicBezTo>
                      <a:pt x="3607" y="2496"/>
                      <a:pt x="3611" y="2496"/>
                      <a:pt x="3611" y="2496"/>
                    </a:cubicBezTo>
                    <a:cubicBezTo>
                      <a:pt x="3611" y="2496"/>
                      <a:pt x="3615" y="2495"/>
                      <a:pt x="3615" y="2495"/>
                    </a:cubicBezTo>
                    <a:cubicBezTo>
                      <a:pt x="3615" y="2495"/>
                      <a:pt x="3615" y="2495"/>
                      <a:pt x="3615" y="2495"/>
                    </a:cubicBezTo>
                    <a:cubicBezTo>
                      <a:pt x="3615" y="2495"/>
                      <a:pt x="3620" y="2494"/>
                      <a:pt x="3620" y="2494"/>
                    </a:cubicBezTo>
                    <a:cubicBezTo>
                      <a:pt x="3620" y="2494"/>
                      <a:pt x="3621" y="2494"/>
                      <a:pt x="3621" y="2494"/>
                    </a:cubicBezTo>
                    <a:cubicBezTo>
                      <a:pt x="3621" y="2494"/>
                      <a:pt x="3623" y="2494"/>
                      <a:pt x="3623" y="2494"/>
                    </a:cubicBezTo>
                    <a:cubicBezTo>
                      <a:pt x="3623" y="2494"/>
                      <a:pt x="3626" y="2494"/>
                      <a:pt x="3626" y="2494"/>
                    </a:cubicBezTo>
                    <a:cubicBezTo>
                      <a:pt x="3626" y="2494"/>
                      <a:pt x="3631" y="2493"/>
                      <a:pt x="3631" y="2493"/>
                    </a:cubicBezTo>
                    <a:cubicBezTo>
                      <a:pt x="3631" y="2493"/>
                      <a:pt x="3632" y="2493"/>
                      <a:pt x="3632" y="2493"/>
                    </a:cubicBezTo>
                    <a:cubicBezTo>
                      <a:pt x="3632" y="2493"/>
                      <a:pt x="3635" y="2493"/>
                      <a:pt x="3635" y="2493"/>
                    </a:cubicBezTo>
                    <a:cubicBezTo>
                      <a:pt x="3635" y="2493"/>
                      <a:pt x="3638" y="2493"/>
                      <a:pt x="3638" y="2493"/>
                    </a:cubicBezTo>
                    <a:cubicBezTo>
                      <a:pt x="3638" y="2493"/>
                      <a:pt x="3643" y="2493"/>
                      <a:pt x="3643" y="2493"/>
                    </a:cubicBezTo>
                    <a:cubicBezTo>
                      <a:pt x="3643" y="2493"/>
                      <a:pt x="3644" y="2493"/>
                      <a:pt x="3644" y="2493"/>
                    </a:cubicBezTo>
                    <a:cubicBezTo>
                      <a:pt x="3644" y="2493"/>
                      <a:pt x="3648" y="2492"/>
                      <a:pt x="3648" y="2492"/>
                    </a:cubicBezTo>
                    <a:cubicBezTo>
                      <a:pt x="3648" y="2492"/>
                      <a:pt x="3650" y="2492"/>
                      <a:pt x="3650" y="2492"/>
                    </a:cubicBezTo>
                    <a:cubicBezTo>
                      <a:pt x="3650" y="2492"/>
                      <a:pt x="3654" y="2493"/>
                      <a:pt x="3654" y="2493"/>
                    </a:cubicBezTo>
                    <a:cubicBezTo>
                      <a:pt x="3654" y="2493"/>
                      <a:pt x="3655" y="2493"/>
                      <a:pt x="3655" y="2493"/>
                    </a:cubicBezTo>
                    <a:cubicBezTo>
                      <a:pt x="3655" y="2493"/>
                      <a:pt x="3658" y="2493"/>
                      <a:pt x="3658" y="2493"/>
                    </a:cubicBezTo>
                    <a:cubicBezTo>
                      <a:pt x="3658" y="2493"/>
                      <a:pt x="3661" y="2492"/>
                      <a:pt x="3661" y="2492"/>
                    </a:cubicBezTo>
                    <a:cubicBezTo>
                      <a:pt x="3661" y="2492"/>
                      <a:pt x="3664" y="2493"/>
                      <a:pt x="3664" y="2493"/>
                    </a:cubicBezTo>
                    <a:cubicBezTo>
                      <a:pt x="3664" y="2493"/>
                      <a:pt x="3666" y="2493"/>
                      <a:pt x="3666" y="2493"/>
                    </a:cubicBezTo>
                    <a:cubicBezTo>
                      <a:pt x="3666" y="2493"/>
                      <a:pt x="3671" y="2494"/>
                      <a:pt x="3671" y="2494"/>
                    </a:cubicBezTo>
                    <a:cubicBezTo>
                      <a:pt x="3671" y="2494"/>
                      <a:pt x="3674" y="2494"/>
                      <a:pt x="3674" y="2494"/>
                    </a:cubicBezTo>
                    <a:cubicBezTo>
                      <a:pt x="3674" y="2494"/>
                      <a:pt x="3677" y="2494"/>
                      <a:pt x="3677" y="2494"/>
                    </a:cubicBezTo>
                    <a:cubicBezTo>
                      <a:pt x="3677" y="2494"/>
                      <a:pt x="3679" y="2493"/>
                      <a:pt x="3679" y="2493"/>
                    </a:cubicBezTo>
                    <a:cubicBezTo>
                      <a:pt x="3679" y="2493"/>
                      <a:pt x="3683" y="2494"/>
                      <a:pt x="3683" y="2494"/>
                    </a:cubicBezTo>
                    <a:cubicBezTo>
                      <a:pt x="3683" y="2494"/>
                      <a:pt x="3683" y="2494"/>
                      <a:pt x="3683" y="2494"/>
                    </a:cubicBezTo>
                    <a:cubicBezTo>
                      <a:pt x="3683" y="2494"/>
                      <a:pt x="3687" y="2495"/>
                      <a:pt x="3687" y="2495"/>
                    </a:cubicBezTo>
                    <a:cubicBezTo>
                      <a:pt x="3687" y="2495"/>
                      <a:pt x="3691" y="2495"/>
                      <a:pt x="3691" y="2495"/>
                    </a:cubicBezTo>
                    <a:cubicBezTo>
                      <a:pt x="3691" y="2495"/>
                      <a:pt x="3693" y="2495"/>
                      <a:pt x="3693" y="2495"/>
                    </a:cubicBezTo>
                    <a:cubicBezTo>
                      <a:pt x="3693" y="2495"/>
                      <a:pt x="3696" y="2495"/>
                      <a:pt x="3696" y="2495"/>
                    </a:cubicBezTo>
                    <a:cubicBezTo>
                      <a:pt x="3696" y="2495"/>
                      <a:pt x="3698" y="2495"/>
                      <a:pt x="3698" y="2495"/>
                    </a:cubicBezTo>
                    <a:cubicBezTo>
                      <a:pt x="3698" y="2495"/>
                      <a:pt x="3700" y="2495"/>
                      <a:pt x="3700" y="2495"/>
                    </a:cubicBezTo>
                    <a:cubicBezTo>
                      <a:pt x="3700" y="2495"/>
                      <a:pt x="3703" y="2495"/>
                      <a:pt x="3703" y="2495"/>
                    </a:cubicBezTo>
                    <a:cubicBezTo>
                      <a:pt x="3703" y="2495"/>
                      <a:pt x="3706" y="2495"/>
                      <a:pt x="3706" y="2495"/>
                    </a:cubicBezTo>
                    <a:cubicBezTo>
                      <a:pt x="3706" y="2495"/>
                      <a:pt x="3706" y="2494"/>
                      <a:pt x="3706" y="2494"/>
                    </a:cubicBezTo>
                    <a:cubicBezTo>
                      <a:pt x="3706" y="2494"/>
                      <a:pt x="3711" y="2495"/>
                      <a:pt x="3711" y="2495"/>
                    </a:cubicBezTo>
                    <a:cubicBezTo>
                      <a:pt x="3711" y="2495"/>
                      <a:pt x="3714" y="2494"/>
                      <a:pt x="3714" y="2494"/>
                    </a:cubicBezTo>
                    <a:cubicBezTo>
                      <a:pt x="3714" y="2494"/>
                      <a:pt x="3717" y="2495"/>
                      <a:pt x="3717" y="2495"/>
                    </a:cubicBezTo>
                    <a:cubicBezTo>
                      <a:pt x="3717" y="2495"/>
                      <a:pt x="3721" y="2494"/>
                      <a:pt x="3721" y="2494"/>
                    </a:cubicBezTo>
                    <a:cubicBezTo>
                      <a:pt x="3721" y="2494"/>
                      <a:pt x="3726" y="2495"/>
                      <a:pt x="3726" y="2495"/>
                    </a:cubicBezTo>
                    <a:cubicBezTo>
                      <a:pt x="3726" y="2495"/>
                      <a:pt x="3727" y="2494"/>
                      <a:pt x="3727" y="2494"/>
                    </a:cubicBezTo>
                    <a:cubicBezTo>
                      <a:pt x="3727" y="2494"/>
                      <a:pt x="3730" y="2495"/>
                      <a:pt x="3730" y="2495"/>
                    </a:cubicBezTo>
                    <a:cubicBezTo>
                      <a:pt x="3730" y="2495"/>
                      <a:pt x="3731" y="2494"/>
                      <a:pt x="3731" y="2494"/>
                    </a:cubicBezTo>
                    <a:cubicBezTo>
                      <a:pt x="3731" y="2494"/>
                      <a:pt x="3735" y="2495"/>
                      <a:pt x="3735" y="2495"/>
                    </a:cubicBezTo>
                    <a:cubicBezTo>
                      <a:pt x="3735" y="2495"/>
                      <a:pt x="3738" y="2494"/>
                      <a:pt x="3738" y="2494"/>
                    </a:cubicBezTo>
                    <a:cubicBezTo>
                      <a:pt x="3738" y="2494"/>
                      <a:pt x="3739" y="2494"/>
                      <a:pt x="3739" y="2494"/>
                    </a:cubicBezTo>
                    <a:cubicBezTo>
                      <a:pt x="3739" y="2494"/>
                      <a:pt x="3743" y="2494"/>
                      <a:pt x="3743" y="2494"/>
                    </a:cubicBezTo>
                    <a:cubicBezTo>
                      <a:pt x="3743" y="2494"/>
                      <a:pt x="3745" y="2494"/>
                      <a:pt x="3745" y="2494"/>
                    </a:cubicBezTo>
                    <a:cubicBezTo>
                      <a:pt x="3745" y="2494"/>
                      <a:pt x="3746" y="2494"/>
                      <a:pt x="3746" y="2494"/>
                    </a:cubicBezTo>
                    <a:cubicBezTo>
                      <a:pt x="3746" y="2494"/>
                      <a:pt x="3752" y="2494"/>
                      <a:pt x="3752" y="2494"/>
                    </a:cubicBezTo>
                    <a:cubicBezTo>
                      <a:pt x="3752" y="2494"/>
                      <a:pt x="3756" y="2494"/>
                      <a:pt x="3756" y="2494"/>
                    </a:cubicBezTo>
                    <a:cubicBezTo>
                      <a:pt x="3756" y="2494"/>
                      <a:pt x="3758" y="2494"/>
                      <a:pt x="3758" y="2494"/>
                    </a:cubicBezTo>
                    <a:cubicBezTo>
                      <a:pt x="3758" y="2494"/>
                      <a:pt x="3761" y="2493"/>
                      <a:pt x="3761" y="2493"/>
                    </a:cubicBezTo>
                    <a:cubicBezTo>
                      <a:pt x="3761" y="2493"/>
                      <a:pt x="3762" y="2493"/>
                      <a:pt x="3762" y="2493"/>
                    </a:cubicBezTo>
                    <a:cubicBezTo>
                      <a:pt x="3762" y="2493"/>
                      <a:pt x="3766" y="2493"/>
                      <a:pt x="3766" y="2493"/>
                    </a:cubicBezTo>
                    <a:cubicBezTo>
                      <a:pt x="3766" y="2493"/>
                      <a:pt x="3770" y="2493"/>
                      <a:pt x="3770" y="2493"/>
                    </a:cubicBezTo>
                    <a:cubicBezTo>
                      <a:pt x="3770" y="2493"/>
                      <a:pt x="3772" y="2493"/>
                      <a:pt x="3772" y="2493"/>
                    </a:cubicBezTo>
                    <a:cubicBezTo>
                      <a:pt x="3772" y="2493"/>
                      <a:pt x="3774" y="2493"/>
                      <a:pt x="3774" y="2493"/>
                    </a:cubicBezTo>
                    <a:cubicBezTo>
                      <a:pt x="3774" y="2493"/>
                      <a:pt x="3776" y="2493"/>
                      <a:pt x="3776" y="2493"/>
                    </a:cubicBezTo>
                    <a:cubicBezTo>
                      <a:pt x="3776" y="2493"/>
                      <a:pt x="3780" y="2493"/>
                      <a:pt x="3780" y="2493"/>
                    </a:cubicBezTo>
                    <a:cubicBezTo>
                      <a:pt x="3780" y="2493"/>
                      <a:pt x="3782" y="2492"/>
                      <a:pt x="3782" y="2492"/>
                    </a:cubicBezTo>
                    <a:cubicBezTo>
                      <a:pt x="3782" y="2492"/>
                      <a:pt x="3786" y="2493"/>
                      <a:pt x="3786" y="2493"/>
                    </a:cubicBezTo>
                    <a:cubicBezTo>
                      <a:pt x="3786" y="2493"/>
                      <a:pt x="3790" y="2492"/>
                      <a:pt x="3790" y="2492"/>
                    </a:cubicBezTo>
                    <a:cubicBezTo>
                      <a:pt x="3790" y="2492"/>
                      <a:pt x="3791" y="2492"/>
                      <a:pt x="3791" y="2492"/>
                    </a:cubicBezTo>
                    <a:cubicBezTo>
                      <a:pt x="3791" y="2492"/>
                      <a:pt x="3796" y="2492"/>
                      <a:pt x="3796" y="2492"/>
                    </a:cubicBezTo>
                    <a:cubicBezTo>
                      <a:pt x="3796" y="2492"/>
                      <a:pt x="3796" y="2492"/>
                      <a:pt x="3796" y="2492"/>
                    </a:cubicBezTo>
                    <a:cubicBezTo>
                      <a:pt x="3796" y="2492"/>
                      <a:pt x="3801" y="2491"/>
                      <a:pt x="3801" y="2491"/>
                    </a:cubicBezTo>
                    <a:cubicBezTo>
                      <a:pt x="3801" y="2491"/>
                      <a:pt x="3801" y="2491"/>
                      <a:pt x="3801" y="2491"/>
                    </a:cubicBezTo>
                    <a:cubicBezTo>
                      <a:pt x="3801" y="2491"/>
                      <a:pt x="3806" y="2490"/>
                      <a:pt x="3806" y="2490"/>
                    </a:cubicBezTo>
                    <a:cubicBezTo>
                      <a:pt x="3806" y="2490"/>
                      <a:pt x="3807" y="2490"/>
                      <a:pt x="3807" y="2490"/>
                    </a:cubicBezTo>
                    <a:cubicBezTo>
                      <a:pt x="3807" y="2490"/>
                      <a:pt x="3813" y="2488"/>
                      <a:pt x="3813" y="2488"/>
                    </a:cubicBezTo>
                    <a:cubicBezTo>
                      <a:pt x="3813" y="2488"/>
                      <a:pt x="3813" y="2488"/>
                      <a:pt x="3813" y="2488"/>
                    </a:cubicBezTo>
                    <a:cubicBezTo>
                      <a:pt x="3813" y="2488"/>
                      <a:pt x="3818" y="2485"/>
                      <a:pt x="3818" y="2485"/>
                    </a:cubicBezTo>
                    <a:cubicBezTo>
                      <a:pt x="3818" y="2485"/>
                      <a:pt x="3819" y="2484"/>
                      <a:pt x="3819" y="2484"/>
                    </a:cubicBezTo>
                    <a:cubicBezTo>
                      <a:pt x="3819" y="2484"/>
                      <a:pt x="3824" y="2479"/>
                      <a:pt x="3824" y="2479"/>
                    </a:cubicBezTo>
                    <a:cubicBezTo>
                      <a:pt x="3824" y="2479"/>
                      <a:pt x="3824" y="2479"/>
                      <a:pt x="3824" y="2479"/>
                    </a:cubicBezTo>
                    <a:cubicBezTo>
                      <a:pt x="3824" y="2479"/>
                      <a:pt x="3830" y="2464"/>
                      <a:pt x="3830" y="2464"/>
                    </a:cubicBezTo>
                    <a:cubicBezTo>
                      <a:pt x="3830" y="2464"/>
                      <a:pt x="3830" y="2463"/>
                      <a:pt x="3830" y="2463"/>
                    </a:cubicBezTo>
                    <a:cubicBezTo>
                      <a:pt x="3830" y="2463"/>
                      <a:pt x="3835" y="2444"/>
                      <a:pt x="3835" y="2444"/>
                    </a:cubicBezTo>
                    <a:cubicBezTo>
                      <a:pt x="3835" y="2444"/>
                      <a:pt x="3835" y="2444"/>
                      <a:pt x="3835" y="2444"/>
                    </a:cubicBezTo>
                    <a:cubicBezTo>
                      <a:pt x="3835" y="2444"/>
                      <a:pt x="3841" y="2425"/>
                      <a:pt x="3841" y="2425"/>
                    </a:cubicBezTo>
                    <a:cubicBezTo>
                      <a:pt x="3841" y="2425"/>
                      <a:pt x="3841" y="2424"/>
                      <a:pt x="3841" y="2424"/>
                    </a:cubicBezTo>
                    <a:cubicBezTo>
                      <a:pt x="3841" y="2424"/>
                      <a:pt x="3844" y="2422"/>
                      <a:pt x="3844" y="2422"/>
                    </a:cubicBezTo>
                    <a:cubicBezTo>
                      <a:pt x="3844" y="2422"/>
                      <a:pt x="3847" y="2423"/>
                      <a:pt x="3847" y="2423"/>
                    </a:cubicBezTo>
                    <a:cubicBezTo>
                      <a:pt x="3847" y="2423"/>
                      <a:pt x="3852" y="2435"/>
                      <a:pt x="3852" y="2435"/>
                    </a:cubicBezTo>
                    <a:cubicBezTo>
                      <a:pt x="3852" y="2435"/>
                      <a:pt x="3852" y="2436"/>
                      <a:pt x="3852" y="2436"/>
                    </a:cubicBezTo>
                    <a:cubicBezTo>
                      <a:pt x="3852" y="2436"/>
                      <a:pt x="3858" y="2461"/>
                      <a:pt x="3858" y="2461"/>
                    </a:cubicBezTo>
                    <a:cubicBezTo>
                      <a:pt x="3858" y="2461"/>
                      <a:pt x="3858" y="2461"/>
                      <a:pt x="3858" y="2461"/>
                    </a:cubicBezTo>
                    <a:cubicBezTo>
                      <a:pt x="3858" y="2461"/>
                      <a:pt x="3863" y="2473"/>
                      <a:pt x="3863" y="2473"/>
                    </a:cubicBezTo>
                    <a:cubicBezTo>
                      <a:pt x="3863" y="2473"/>
                      <a:pt x="3864" y="2473"/>
                      <a:pt x="3864" y="2473"/>
                    </a:cubicBezTo>
                    <a:cubicBezTo>
                      <a:pt x="3864" y="2473"/>
                      <a:pt x="3869" y="2477"/>
                      <a:pt x="3869" y="2477"/>
                    </a:cubicBezTo>
                    <a:cubicBezTo>
                      <a:pt x="3869" y="2477"/>
                      <a:pt x="3870" y="2477"/>
                      <a:pt x="3870" y="2477"/>
                    </a:cubicBezTo>
                    <a:cubicBezTo>
                      <a:pt x="3870" y="2477"/>
                      <a:pt x="3875" y="2475"/>
                      <a:pt x="3875" y="2475"/>
                    </a:cubicBezTo>
                    <a:cubicBezTo>
                      <a:pt x="3875" y="2475"/>
                      <a:pt x="3875" y="2475"/>
                      <a:pt x="3875" y="2475"/>
                    </a:cubicBezTo>
                    <a:cubicBezTo>
                      <a:pt x="3875" y="2475"/>
                      <a:pt x="3880" y="2466"/>
                      <a:pt x="3880" y="2466"/>
                    </a:cubicBezTo>
                    <a:cubicBezTo>
                      <a:pt x="3880" y="2466"/>
                      <a:pt x="3881" y="2466"/>
                      <a:pt x="3881" y="2466"/>
                    </a:cubicBezTo>
                    <a:cubicBezTo>
                      <a:pt x="3881" y="2466"/>
                      <a:pt x="3886" y="2444"/>
                      <a:pt x="3886" y="2444"/>
                    </a:cubicBezTo>
                    <a:cubicBezTo>
                      <a:pt x="3886" y="2444"/>
                      <a:pt x="3886" y="2442"/>
                      <a:pt x="3886" y="2442"/>
                    </a:cubicBezTo>
                    <a:cubicBezTo>
                      <a:pt x="3886" y="2442"/>
                      <a:pt x="3892" y="2422"/>
                      <a:pt x="3892" y="2422"/>
                    </a:cubicBezTo>
                    <a:cubicBezTo>
                      <a:pt x="3892" y="2422"/>
                      <a:pt x="3892" y="2422"/>
                      <a:pt x="3892" y="2422"/>
                    </a:cubicBezTo>
                    <a:cubicBezTo>
                      <a:pt x="3892" y="2422"/>
                      <a:pt x="3897" y="2419"/>
                      <a:pt x="3897" y="2419"/>
                    </a:cubicBezTo>
                    <a:cubicBezTo>
                      <a:pt x="3897" y="2419"/>
                      <a:pt x="3898" y="2419"/>
                      <a:pt x="3898" y="2419"/>
                    </a:cubicBezTo>
                    <a:cubicBezTo>
                      <a:pt x="3898" y="2419"/>
                      <a:pt x="3903" y="2435"/>
                      <a:pt x="3903" y="2435"/>
                    </a:cubicBezTo>
                    <a:cubicBezTo>
                      <a:pt x="3903" y="2435"/>
                      <a:pt x="3903" y="2436"/>
                      <a:pt x="3903" y="2436"/>
                    </a:cubicBezTo>
                    <a:cubicBezTo>
                      <a:pt x="3903" y="2436"/>
                      <a:pt x="3909" y="2455"/>
                      <a:pt x="3909" y="2455"/>
                    </a:cubicBezTo>
                    <a:cubicBezTo>
                      <a:pt x="3909" y="2455"/>
                      <a:pt x="3909" y="2456"/>
                      <a:pt x="3909" y="2456"/>
                    </a:cubicBezTo>
                    <a:cubicBezTo>
                      <a:pt x="3909" y="2456"/>
                      <a:pt x="3914" y="2473"/>
                      <a:pt x="3914" y="2473"/>
                    </a:cubicBezTo>
                    <a:cubicBezTo>
                      <a:pt x="3914" y="2473"/>
                      <a:pt x="3915" y="2474"/>
                      <a:pt x="3915" y="2474"/>
                    </a:cubicBezTo>
                    <a:cubicBezTo>
                      <a:pt x="3915" y="2474"/>
                      <a:pt x="3920" y="2481"/>
                      <a:pt x="3920" y="2481"/>
                    </a:cubicBezTo>
                    <a:cubicBezTo>
                      <a:pt x="3920" y="2481"/>
                      <a:pt x="3920" y="2481"/>
                      <a:pt x="3920" y="2481"/>
                    </a:cubicBezTo>
                    <a:cubicBezTo>
                      <a:pt x="3920" y="2481"/>
                      <a:pt x="3926" y="2484"/>
                      <a:pt x="3926" y="2484"/>
                    </a:cubicBezTo>
                    <a:cubicBezTo>
                      <a:pt x="3926" y="2484"/>
                      <a:pt x="3926" y="2484"/>
                      <a:pt x="3926" y="2484"/>
                    </a:cubicBezTo>
                    <a:cubicBezTo>
                      <a:pt x="3926" y="2484"/>
                      <a:pt x="3931" y="2486"/>
                      <a:pt x="3931" y="2486"/>
                    </a:cubicBezTo>
                    <a:cubicBezTo>
                      <a:pt x="3931" y="2486"/>
                      <a:pt x="3932" y="2486"/>
                      <a:pt x="3932" y="2486"/>
                    </a:cubicBezTo>
                    <a:cubicBezTo>
                      <a:pt x="3932" y="2486"/>
                      <a:pt x="3937" y="2486"/>
                      <a:pt x="3937" y="2486"/>
                    </a:cubicBezTo>
                    <a:cubicBezTo>
                      <a:pt x="3937" y="2486"/>
                      <a:pt x="3937" y="2486"/>
                      <a:pt x="3937" y="2486"/>
                    </a:cubicBezTo>
                    <a:cubicBezTo>
                      <a:pt x="3937" y="2486"/>
                      <a:pt x="3940" y="2487"/>
                      <a:pt x="3940" y="2487"/>
                    </a:cubicBezTo>
                    <a:cubicBezTo>
                      <a:pt x="3940" y="2487"/>
                      <a:pt x="3943" y="2487"/>
                      <a:pt x="3943" y="2487"/>
                    </a:cubicBezTo>
                    <a:cubicBezTo>
                      <a:pt x="3943" y="2487"/>
                      <a:pt x="3945" y="2487"/>
                      <a:pt x="3945" y="2487"/>
                    </a:cubicBezTo>
                    <a:cubicBezTo>
                      <a:pt x="3945" y="2487"/>
                      <a:pt x="3951" y="2487"/>
                      <a:pt x="3951" y="2487"/>
                    </a:cubicBezTo>
                    <a:cubicBezTo>
                      <a:pt x="3951" y="2487"/>
                      <a:pt x="3954" y="2487"/>
                      <a:pt x="3954" y="2487"/>
                    </a:cubicBezTo>
                    <a:cubicBezTo>
                      <a:pt x="3954" y="2487"/>
                      <a:pt x="3954" y="2487"/>
                      <a:pt x="3954" y="2487"/>
                    </a:cubicBezTo>
                    <a:cubicBezTo>
                      <a:pt x="3954" y="2487"/>
                      <a:pt x="3956" y="2487"/>
                      <a:pt x="3956" y="2487"/>
                    </a:cubicBezTo>
                    <a:cubicBezTo>
                      <a:pt x="3956" y="2487"/>
                      <a:pt x="3961" y="2487"/>
                      <a:pt x="3961" y="2487"/>
                    </a:cubicBezTo>
                    <a:cubicBezTo>
                      <a:pt x="3961" y="2487"/>
                      <a:pt x="3964" y="2487"/>
                      <a:pt x="3964" y="2487"/>
                    </a:cubicBezTo>
                    <a:cubicBezTo>
                      <a:pt x="3964" y="2487"/>
                      <a:pt x="3967" y="2487"/>
                      <a:pt x="3967" y="2487"/>
                    </a:cubicBezTo>
                    <a:cubicBezTo>
                      <a:pt x="3967" y="2487"/>
                      <a:pt x="3969" y="2486"/>
                      <a:pt x="3969" y="2486"/>
                    </a:cubicBezTo>
                    <a:cubicBezTo>
                      <a:pt x="3969" y="2486"/>
                      <a:pt x="3971" y="2487"/>
                      <a:pt x="3971" y="2487"/>
                    </a:cubicBezTo>
                    <a:cubicBezTo>
                      <a:pt x="3971" y="2487"/>
                      <a:pt x="3976" y="2486"/>
                      <a:pt x="3976" y="2486"/>
                    </a:cubicBezTo>
                    <a:cubicBezTo>
                      <a:pt x="3976" y="2486"/>
                      <a:pt x="3977" y="2486"/>
                      <a:pt x="3977" y="2486"/>
                    </a:cubicBezTo>
                    <a:cubicBezTo>
                      <a:pt x="3977" y="2486"/>
                      <a:pt x="3982" y="2486"/>
                      <a:pt x="3982" y="2486"/>
                    </a:cubicBezTo>
                    <a:cubicBezTo>
                      <a:pt x="3982" y="2486"/>
                      <a:pt x="3983" y="2486"/>
                      <a:pt x="3983" y="2486"/>
                    </a:cubicBezTo>
                    <a:cubicBezTo>
                      <a:pt x="3983" y="2486"/>
                      <a:pt x="3988" y="2484"/>
                      <a:pt x="3988" y="2484"/>
                    </a:cubicBezTo>
                    <a:cubicBezTo>
                      <a:pt x="3988" y="2484"/>
                      <a:pt x="3988" y="2484"/>
                      <a:pt x="3988" y="2484"/>
                    </a:cubicBezTo>
                    <a:cubicBezTo>
                      <a:pt x="3988" y="2484"/>
                      <a:pt x="3993" y="2483"/>
                      <a:pt x="3993" y="2483"/>
                    </a:cubicBezTo>
                    <a:cubicBezTo>
                      <a:pt x="3993" y="2483"/>
                      <a:pt x="3994" y="2483"/>
                      <a:pt x="3994" y="2483"/>
                    </a:cubicBezTo>
                    <a:cubicBezTo>
                      <a:pt x="3994" y="2483"/>
                      <a:pt x="3999" y="2479"/>
                      <a:pt x="3999" y="2479"/>
                    </a:cubicBezTo>
                    <a:cubicBezTo>
                      <a:pt x="3999" y="2479"/>
                      <a:pt x="3999" y="2479"/>
                      <a:pt x="3999" y="2479"/>
                    </a:cubicBezTo>
                    <a:cubicBezTo>
                      <a:pt x="3999" y="2479"/>
                      <a:pt x="4005" y="2475"/>
                      <a:pt x="4005" y="2475"/>
                    </a:cubicBezTo>
                    <a:cubicBezTo>
                      <a:pt x="4005" y="2475"/>
                      <a:pt x="4005" y="2474"/>
                      <a:pt x="4005" y="2474"/>
                    </a:cubicBezTo>
                    <a:cubicBezTo>
                      <a:pt x="4005" y="2474"/>
                      <a:pt x="4011" y="2464"/>
                      <a:pt x="4011" y="2464"/>
                    </a:cubicBezTo>
                    <a:cubicBezTo>
                      <a:pt x="4011" y="2464"/>
                      <a:pt x="4011" y="2464"/>
                      <a:pt x="4011" y="2464"/>
                    </a:cubicBezTo>
                    <a:cubicBezTo>
                      <a:pt x="4011" y="2464"/>
                      <a:pt x="4016" y="2434"/>
                      <a:pt x="4016" y="2434"/>
                    </a:cubicBezTo>
                    <a:cubicBezTo>
                      <a:pt x="4016" y="2434"/>
                      <a:pt x="4016" y="2431"/>
                      <a:pt x="4016" y="2431"/>
                    </a:cubicBezTo>
                    <a:cubicBezTo>
                      <a:pt x="4016" y="2431"/>
                      <a:pt x="4022" y="2219"/>
                      <a:pt x="4022" y="2219"/>
                    </a:cubicBezTo>
                    <a:cubicBezTo>
                      <a:pt x="4022" y="2219"/>
                      <a:pt x="4023" y="2166"/>
                      <a:pt x="4023" y="2166"/>
                    </a:cubicBezTo>
                    <a:cubicBezTo>
                      <a:pt x="4023" y="2166"/>
                      <a:pt x="4028" y="2366"/>
                      <a:pt x="4028" y="2366"/>
                    </a:cubicBezTo>
                    <a:cubicBezTo>
                      <a:pt x="4028" y="2366"/>
                      <a:pt x="4028" y="2373"/>
                      <a:pt x="4028" y="2373"/>
                    </a:cubicBezTo>
                    <a:cubicBezTo>
                      <a:pt x="4028" y="2373"/>
                      <a:pt x="4033" y="2446"/>
                      <a:pt x="4033" y="2446"/>
                    </a:cubicBezTo>
                    <a:cubicBezTo>
                      <a:pt x="4033" y="2446"/>
                      <a:pt x="4033" y="2448"/>
                      <a:pt x="4033" y="2448"/>
                    </a:cubicBezTo>
                    <a:cubicBezTo>
                      <a:pt x="4033" y="2448"/>
                      <a:pt x="4038" y="2461"/>
                      <a:pt x="4038" y="2461"/>
                    </a:cubicBezTo>
                    <a:cubicBezTo>
                      <a:pt x="4038" y="2461"/>
                      <a:pt x="4043" y="2457"/>
                      <a:pt x="4043" y="2457"/>
                    </a:cubicBezTo>
                    <a:cubicBezTo>
                      <a:pt x="4043" y="2457"/>
                      <a:pt x="4045" y="2462"/>
                      <a:pt x="4045" y="2462"/>
                    </a:cubicBezTo>
                    <a:cubicBezTo>
                      <a:pt x="4045" y="2462"/>
                      <a:pt x="4045" y="2462"/>
                      <a:pt x="4045" y="2462"/>
                    </a:cubicBezTo>
                    <a:cubicBezTo>
                      <a:pt x="4045" y="2462"/>
                      <a:pt x="4049" y="2466"/>
                      <a:pt x="4049" y="2466"/>
                    </a:cubicBezTo>
                    <a:cubicBezTo>
                      <a:pt x="4049" y="2466"/>
                      <a:pt x="4050" y="2466"/>
                      <a:pt x="4050" y="2466"/>
                    </a:cubicBezTo>
                    <a:cubicBezTo>
                      <a:pt x="4050" y="2466"/>
                      <a:pt x="4056" y="2463"/>
                      <a:pt x="4056" y="2463"/>
                    </a:cubicBezTo>
                    <a:cubicBezTo>
                      <a:pt x="4056" y="2463"/>
                      <a:pt x="4059" y="2461"/>
                      <a:pt x="4059" y="2461"/>
                    </a:cubicBezTo>
                    <a:cubicBezTo>
                      <a:pt x="4059" y="2461"/>
                      <a:pt x="4061" y="2463"/>
                      <a:pt x="4061" y="2463"/>
                    </a:cubicBezTo>
                    <a:cubicBezTo>
                      <a:pt x="4061" y="2463"/>
                      <a:pt x="4062" y="2463"/>
                      <a:pt x="4062" y="2463"/>
                    </a:cubicBezTo>
                    <a:cubicBezTo>
                      <a:pt x="4062" y="2463"/>
                      <a:pt x="4067" y="2466"/>
                      <a:pt x="4067" y="2466"/>
                    </a:cubicBezTo>
                    <a:cubicBezTo>
                      <a:pt x="4067" y="2466"/>
                      <a:pt x="4068" y="2466"/>
                      <a:pt x="4068" y="2466"/>
                    </a:cubicBezTo>
                    <a:cubicBezTo>
                      <a:pt x="4068" y="2466"/>
                      <a:pt x="4073" y="2461"/>
                      <a:pt x="4073" y="2461"/>
                    </a:cubicBezTo>
                    <a:cubicBezTo>
                      <a:pt x="4073" y="2461"/>
                      <a:pt x="4074" y="2459"/>
                      <a:pt x="4074" y="2459"/>
                    </a:cubicBezTo>
                    <a:cubicBezTo>
                      <a:pt x="4074" y="2459"/>
                      <a:pt x="4078" y="2468"/>
                      <a:pt x="4078" y="2468"/>
                    </a:cubicBezTo>
                    <a:cubicBezTo>
                      <a:pt x="4078" y="2468"/>
                      <a:pt x="4079" y="2468"/>
                      <a:pt x="4079" y="2468"/>
                    </a:cubicBezTo>
                    <a:cubicBezTo>
                      <a:pt x="4079" y="2468"/>
                      <a:pt x="4084" y="2472"/>
                      <a:pt x="4084" y="2472"/>
                    </a:cubicBezTo>
                    <a:cubicBezTo>
                      <a:pt x="4084" y="2472"/>
                      <a:pt x="4086" y="2473"/>
                      <a:pt x="4086" y="2473"/>
                    </a:cubicBezTo>
                    <a:cubicBezTo>
                      <a:pt x="4086" y="2473"/>
                      <a:pt x="4090" y="2471"/>
                      <a:pt x="4090" y="2471"/>
                    </a:cubicBezTo>
                    <a:cubicBezTo>
                      <a:pt x="4090" y="2471"/>
                      <a:pt x="4090" y="2471"/>
                      <a:pt x="4090" y="2471"/>
                    </a:cubicBezTo>
                    <a:cubicBezTo>
                      <a:pt x="4090" y="2471"/>
                      <a:pt x="4095" y="2469"/>
                      <a:pt x="4095" y="2469"/>
                    </a:cubicBezTo>
                    <a:cubicBezTo>
                      <a:pt x="4095" y="2469"/>
                      <a:pt x="4096" y="2470"/>
                      <a:pt x="4096" y="2470"/>
                    </a:cubicBezTo>
                    <a:cubicBezTo>
                      <a:pt x="4096" y="2470"/>
                      <a:pt x="4101" y="2467"/>
                      <a:pt x="4101" y="2467"/>
                    </a:cubicBezTo>
                    <a:cubicBezTo>
                      <a:pt x="4101" y="2467"/>
                      <a:pt x="4101" y="2467"/>
                      <a:pt x="4101" y="2467"/>
                    </a:cubicBezTo>
                    <a:cubicBezTo>
                      <a:pt x="4101" y="2467"/>
                      <a:pt x="4107" y="2464"/>
                      <a:pt x="4107" y="2464"/>
                    </a:cubicBezTo>
                    <a:cubicBezTo>
                      <a:pt x="4107" y="2464"/>
                      <a:pt x="4107" y="2464"/>
                      <a:pt x="4107" y="2464"/>
                    </a:cubicBezTo>
                    <a:cubicBezTo>
                      <a:pt x="4107" y="2464"/>
                      <a:pt x="4112" y="2460"/>
                      <a:pt x="4112" y="2460"/>
                    </a:cubicBezTo>
                    <a:cubicBezTo>
                      <a:pt x="4112" y="2460"/>
                      <a:pt x="4113" y="2460"/>
                      <a:pt x="4113" y="2460"/>
                    </a:cubicBezTo>
                    <a:cubicBezTo>
                      <a:pt x="4113" y="2460"/>
                      <a:pt x="4118" y="2457"/>
                      <a:pt x="4118" y="2457"/>
                    </a:cubicBezTo>
                    <a:cubicBezTo>
                      <a:pt x="4118" y="2457"/>
                      <a:pt x="4118" y="2457"/>
                      <a:pt x="4118" y="2457"/>
                    </a:cubicBezTo>
                    <a:cubicBezTo>
                      <a:pt x="4118" y="2457"/>
                      <a:pt x="4124" y="2452"/>
                      <a:pt x="4124" y="2452"/>
                    </a:cubicBezTo>
                    <a:cubicBezTo>
                      <a:pt x="4124" y="2452"/>
                      <a:pt x="4124" y="2451"/>
                      <a:pt x="4124" y="2451"/>
                    </a:cubicBezTo>
                    <a:cubicBezTo>
                      <a:pt x="4124" y="2451"/>
                      <a:pt x="4129" y="2444"/>
                      <a:pt x="4129" y="2444"/>
                    </a:cubicBezTo>
                    <a:cubicBezTo>
                      <a:pt x="4129" y="2444"/>
                      <a:pt x="4130" y="2444"/>
                      <a:pt x="4130" y="2444"/>
                    </a:cubicBezTo>
                    <a:cubicBezTo>
                      <a:pt x="4130" y="2444"/>
                      <a:pt x="4135" y="2430"/>
                      <a:pt x="4135" y="2430"/>
                    </a:cubicBezTo>
                    <a:cubicBezTo>
                      <a:pt x="4135" y="2430"/>
                      <a:pt x="4135" y="2429"/>
                      <a:pt x="4135" y="2429"/>
                    </a:cubicBezTo>
                    <a:cubicBezTo>
                      <a:pt x="4135" y="2429"/>
                      <a:pt x="4141" y="2395"/>
                      <a:pt x="4141" y="2395"/>
                    </a:cubicBezTo>
                    <a:cubicBezTo>
                      <a:pt x="4141" y="2395"/>
                      <a:pt x="4143" y="2396"/>
                      <a:pt x="4143" y="2396"/>
                    </a:cubicBezTo>
                    <a:cubicBezTo>
                      <a:pt x="4143" y="2396"/>
                      <a:pt x="4146" y="2390"/>
                      <a:pt x="4146" y="2390"/>
                    </a:cubicBezTo>
                    <a:cubicBezTo>
                      <a:pt x="4146" y="2390"/>
                      <a:pt x="4146" y="2389"/>
                      <a:pt x="4146" y="2389"/>
                    </a:cubicBezTo>
                    <a:cubicBezTo>
                      <a:pt x="4146" y="2389"/>
                      <a:pt x="4152" y="2350"/>
                      <a:pt x="4152" y="2350"/>
                    </a:cubicBezTo>
                    <a:cubicBezTo>
                      <a:pt x="4152" y="2350"/>
                      <a:pt x="4152" y="2348"/>
                      <a:pt x="4152" y="2348"/>
                    </a:cubicBezTo>
                    <a:cubicBezTo>
                      <a:pt x="4152" y="2348"/>
                      <a:pt x="4158" y="2277"/>
                      <a:pt x="4158" y="2277"/>
                    </a:cubicBezTo>
                    <a:cubicBezTo>
                      <a:pt x="4158" y="2277"/>
                      <a:pt x="4158" y="2273"/>
                      <a:pt x="4158" y="2273"/>
                    </a:cubicBezTo>
                    <a:cubicBezTo>
                      <a:pt x="4158" y="2273"/>
                      <a:pt x="4163" y="2118"/>
                      <a:pt x="4163" y="2118"/>
                    </a:cubicBezTo>
                    <a:cubicBezTo>
                      <a:pt x="4163" y="2118"/>
                      <a:pt x="4164" y="2108"/>
                      <a:pt x="4164" y="2108"/>
                    </a:cubicBezTo>
                    <a:cubicBezTo>
                      <a:pt x="4164" y="2108"/>
                      <a:pt x="4169" y="1452"/>
                      <a:pt x="4169" y="1452"/>
                    </a:cubicBezTo>
                    <a:cubicBezTo>
                      <a:pt x="4169" y="1452"/>
                      <a:pt x="4169" y="1382"/>
                      <a:pt x="4169" y="1382"/>
                    </a:cubicBezTo>
                    <a:cubicBezTo>
                      <a:pt x="4169" y="1382"/>
                      <a:pt x="4173" y="0"/>
                      <a:pt x="41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6" name="Freeform 195"/>
              <p:cNvSpPr>
                <a:spLocks/>
              </p:cNvSpPr>
              <p:nvPr/>
            </p:nvSpPr>
            <p:spPr bwMode="auto">
              <a:xfrm>
                <a:off x="-2162175" y="2424113"/>
                <a:ext cx="6350" cy="387350"/>
              </a:xfrm>
              <a:custGeom>
                <a:avLst/>
                <a:gdLst>
                  <a:gd name="T0" fmla="*/ 0 w 10"/>
                  <a:gd name="T1" fmla="*/ 0 h 653"/>
                  <a:gd name="T2" fmla="*/ 0 w 10"/>
                  <a:gd name="T3" fmla="*/ 0 h 653"/>
                  <a:gd name="T4" fmla="*/ 3 w 10"/>
                  <a:gd name="T5" fmla="*/ 653 h 653"/>
                  <a:gd name="T6" fmla="*/ 4 w 10"/>
                  <a:gd name="T7" fmla="*/ 580 h 653"/>
                  <a:gd name="T8" fmla="*/ 10 w 10"/>
                  <a:gd name="T9" fmla="*/ 38 h 653"/>
                  <a:gd name="T10" fmla="*/ 10 w 10"/>
                  <a:gd name="T11" fmla="*/ 13 h 653"/>
                  <a:gd name="T12" fmla="*/ 10 w 10"/>
                  <a:gd name="T13" fmla="*/ 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5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653"/>
                      <a:pt x="3" y="653"/>
                    </a:cubicBezTo>
                    <a:cubicBezTo>
                      <a:pt x="3" y="653"/>
                      <a:pt x="4" y="580"/>
                      <a:pt x="4" y="580"/>
                    </a:cubicBezTo>
                    <a:cubicBezTo>
                      <a:pt x="4" y="580"/>
                      <a:pt x="10" y="38"/>
                      <a:pt x="10" y="38"/>
                    </a:cubicBezTo>
                    <a:cubicBezTo>
                      <a:pt x="10" y="38"/>
                      <a:pt x="10" y="13"/>
                      <a:pt x="10" y="13"/>
                    </a:cubicBezTo>
                    <a:cubicBezTo>
                      <a:pt x="10" y="13"/>
                      <a:pt x="10" y="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7" name="Freeform 196"/>
              <p:cNvSpPr>
                <a:spLocks/>
              </p:cNvSpPr>
              <p:nvPr/>
            </p:nvSpPr>
            <p:spPr bwMode="auto">
              <a:xfrm>
                <a:off x="-2151063" y="2424113"/>
                <a:ext cx="6350" cy="360363"/>
              </a:xfrm>
              <a:custGeom>
                <a:avLst/>
                <a:gdLst>
                  <a:gd name="T0" fmla="*/ 0 w 11"/>
                  <a:gd name="T1" fmla="*/ 0 h 608"/>
                  <a:gd name="T2" fmla="*/ 0 w 11"/>
                  <a:gd name="T3" fmla="*/ 0 h 608"/>
                  <a:gd name="T4" fmla="*/ 4 w 11"/>
                  <a:gd name="T5" fmla="*/ 388 h 608"/>
                  <a:gd name="T6" fmla="*/ 7 w 11"/>
                  <a:gd name="T7" fmla="*/ 608 h 608"/>
                  <a:gd name="T8" fmla="*/ 10 w 11"/>
                  <a:gd name="T9" fmla="*/ 181 h 608"/>
                  <a:gd name="T10" fmla="*/ 11 w 11"/>
                  <a:gd name="T11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0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388"/>
                      <a:pt x="4" y="388"/>
                    </a:cubicBezTo>
                    <a:cubicBezTo>
                      <a:pt x="4" y="388"/>
                      <a:pt x="7" y="608"/>
                      <a:pt x="7" y="608"/>
                    </a:cubicBezTo>
                    <a:cubicBezTo>
                      <a:pt x="7" y="608"/>
                      <a:pt x="10" y="181"/>
                      <a:pt x="10" y="181"/>
                    </a:cubicBezTo>
                    <a:cubicBezTo>
                      <a:pt x="10" y="181"/>
                      <a:pt x="11" y="0"/>
                      <a:pt x="1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8" name="Freeform 197"/>
              <p:cNvSpPr>
                <a:spLocks/>
              </p:cNvSpPr>
              <p:nvPr/>
            </p:nvSpPr>
            <p:spPr bwMode="auto">
              <a:xfrm>
                <a:off x="-2143125" y="2424113"/>
                <a:ext cx="652463" cy="1476375"/>
              </a:xfrm>
              <a:custGeom>
                <a:avLst/>
                <a:gdLst>
                  <a:gd name="T0" fmla="*/ 13 w 1104"/>
                  <a:gd name="T1" fmla="*/ 2225 h 2496"/>
                  <a:gd name="T2" fmla="*/ 30 w 1104"/>
                  <a:gd name="T3" fmla="*/ 2376 h 2496"/>
                  <a:gd name="T4" fmla="*/ 52 w 1104"/>
                  <a:gd name="T5" fmla="*/ 2454 h 2496"/>
                  <a:gd name="T6" fmla="*/ 70 w 1104"/>
                  <a:gd name="T7" fmla="*/ 2470 h 2496"/>
                  <a:gd name="T8" fmla="*/ 92 w 1104"/>
                  <a:gd name="T9" fmla="*/ 2479 h 2496"/>
                  <a:gd name="T10" fmla="*/ 109 w 1104"/>
                  <a:gd name="T11" fmla="*/ 2475 h 2496"/>
                  <a:gd name="T12" fmla="*/ 131 w 1104"/>
                  <a:gd name="T13" fmla="*/ 2476 h 2496"/>
                  <a:gd name="T14" fmla="*/ 149 w 1104"/>
                  <a:gd name="T15" fmla="*/ 2490 h 2496"/>
                  <a:gd name="T16" fmla="*/ 171 w 1104"/>
                  <a:gd name="T17" fmla="*/ 2492 h 2496"/>
                  <a:gd name="T18" fmla="*/ 189 w 1104"/>
                  <a:gd name="T19" fmla="*/ 2493 h 2496"/>
                  <a:gd name="T20" fmla="*/ 211 w 1104"/>
                  <a:gd name="T21" fmla="*/ 2495 h 2496"/>
                  <a:gd name="T22" fmla="*/ 230 w 1104"/>
                  <a:gd name="T23" fmla="*/ 2495 h 2496"/>
                  <a:gd name="T24" fmla="*/ 250 w 1104"/>
                  <a:gd name="T25" fmla="*/ 2495 h 2496"/>
                  <a:gd name="T26" fmla="*/ 268 w 1104"/>
                  <a:gd name="T27" fmla="*/ 2495 h 2496"/>
                  <a:gd name="T28" fmla="*/ 289 w 1104"/>
                  <a:gd name="T29" fmla="*/ 2496 h 2496"/>
                  <a:gd name="T30" fmla="*/ 311 w 1104"/>
                  <a:gd name="T31" fmla="*/ 2495 h 2496"/>
                  <a:gd name="T32" fmla="*/ 329 w 1104"/>
                  <a:gd name="T33" fmla="*/ 2495 h 2496"/>
                  <a:gd name="T34" fmla="*/ 348 w 1104"/>
                  <a:gd name="T35" fmla="*/ 2496 h 2496"/>
                  <a:gd name="T36" fmla="*/ 369 w 1104"/>
                  <a:gd name="T37" fmla="*/ 2496 h 2496"/>
                  <a:gd name="T38" fmla="*/ 386 w 1104"/>
                  <a:gd name="T39" fmla="*/ 2496 h 2496"/>
                  <a:gd name="T40" fmla="*/ 407 w 1104"/>
                  <a:gd name="T41" fmla="*/ 2496 h 2496"/>
                  <a:gd name="T42" fmla="*/ 426 w 1104"/>
                  <a:gd name="T43" fmla="*/ 2496 h 2496"/>
                  <a:gd name="T44" fmla="*/ 448 w 1104"/>
                  <a:gd name="T45" fmla="*/ 2495 h 2496"/>
                  <a:gd name="T46" fmla="*/ 466 w 1104"/>
                  <a:gd name="T47" fmla="*/ 2496 h 2496"/>
                  <a:gd name="T48" fmla="*/ 487 w 1104"/>
                  <a:gd name="T49" fmla="*/ 2495 h 2496"/>
                  <a:gd name="T50" fmla="*/ 507 w 1104"/>
                  <a:gd name="T51" fmla="*/ 2495 h 2496"/>
                  <a:gd name="T52" fmla="*/ 528 w 1104"/>
                  <a:gd name="T53" fmla="*/ 2495 h 2496"/>
                  <a:gd name="T54" fmla="*/ 545 w 1104"/>
                  <a:gd name="T55" fmla="*/ 2495 h 2496"/>
                  <a:gd name="T56" fmla="*/ 567 w 1104"/>
                  <a:gd name="T57" fmla="*/ 2495 h 2496"/>
                  <a:gd name="T58" fmla="*/ 585 w 1104"/>
                  <a:gd name="T59" fmla="*/ 2495 h 2496"/>
                  <a:gd name="T60" fmla="*/ 607 w 1104"/>
                  <a:gd name="T61" fmla="*/ 2494 h 2496"/>
                  <a:gd name="T62" fmla="*/ 627 w 1104"/>
                  <a:gd name="T63" fmla="*/ 2494 h 2496"/>
                  <a:gd name="T64" fmla="*/ 645 w 1104"/>
                  <a:gd name="T65" fmla="*/ 2494 h 2496"/>
                  <a:gd name="T66" fmla="*/ 664 w 1104"/>
                  <a:gd name="T67" fmla="*/ 2493 h 2496"/>
                  <a:gd name="T68" fmla="*/ 682 w 1104"/>
                  <a:gd name="T69" fmla="*/ 2493 h 2496"/>
                  <a:gd name="T70" fmla="*/ 703 w 1104"/>
                  <a:gd name="T71" fmla="*/ 2492 h 2496"/>
                  <a:gd name="T72" fmla="*/ 725 w 1104"/>
                  <a:gd name="T73" fmla="*/ 2492 h 2496"/>
                  <a:gd name="T74" fmla="*/ 744 w 1104"/>
                  <a:gd name="T75" fmla="*/ 2491 h 2496"/>
                  <a:gd name="T76" fmla="*/ 765 w 1104"/>
                  <a:gd name="T77" fmla="*/ 2491 h 2496"/>
                  <a:gd name="T78" fmla="*/ 782 w 1104"/>
                  <a:gd name="T79" fmla="*/ 2489 h 2496"/>
                  <a:gd name="T80" fmla="*/ 805 w 1104"/>
                  <a:gd name="T81" fmla="*/ 2484 h 2496"/>
                  <a:gd name="T82" fmla="*/ 822 w 1104"/>
                  <a:gd name="T83" fmla="*/ 2468 h 2496"/>
                  <a:gd name="T84" fmla="*/ 844 w 1104"/>
                  <a:gd name="T85" fmla="*/ 2445 h 2496"/>
                  <a:gd name="T86" fmla="*/ 862 w 1104"/>
                  <a:gd name="T87" fmla="*/ 2457 h 2496"/>
                  <a:gd name="T88" fmla="*/ 883 w 1104"/>
                  <a:gd name="T89" fmla="*/ 2476 h 2496"/>
                  <a:gd name="T90" fmla="*/ 903 w 1104"/>
                  <a:gd name="T91" fmla="*/ 2471 h 2496"/>
                  <a:gd name="T92" fmla="*/ 923 w 1104"/>
                  <a:gd name="T93" fmla="*/ 2456 h 2496"/>
                  <a:gd name="T94" fmla="*/ 942 w 1104"/>
                  <a:gd name="T95" fmla="*/ 2464 h 2496"/>
                  <a:gd name="T96" fmla="*/ 963 w 1104"/>
                  <a:gd name="T97" fmla="*/ 2467 h 2496"/>
                  <a:gd name="T98" fmla="*/ 980 w 1104"/>
                  <a:gd name="T99" fmla="*/ 2463 h 2496"/>
                  <a:gd name="T100" fmla="*/ 1002 w 1104"/>
                  <a:gd name="T101" fmla="*/ 2457 h 2496"/>
                  <a:gd name="T102" fmla="*/ 1020 w 1104"/>
                  <a:gd name="T103" fmla="*/ 2454 h 2496"/>
                  <a:gd name="T104" fmla="*/ 1042 w 1104"/>
                  <a:gd name="T105" fmla="*/ 2410 h 2496"/>
                  <a:gd name="T106" fmla="*/ 1059 w 1104"/>
                  <a:gd name="T107" fmla="*/ 2342 h 2496"/>
                  <a:gd name="T108" fmla="*/ 1081 w 1104"/>
                  <a:gd name="T109" fmla="*/ 1788 h 2496"/>
                  <a:gd name="T110" fmla="*/ 1099 w 1104"/>
                  <a:gd name="T111" fmla="*/ 594 h 2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4" h="249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537"/>
                      <a:pt x="1" y="537"/>
                    </a:cubicBezTo>
                    <a:cubicBezTo>
                      <a:pt x="1" y="537"/>
                      <a:pt x="2" y="653"/>
                      <a:pt x="2" y="653"/>
                    </a:cubicBezTo>
                    <a:cubicBezTo>
                      <a:pt x="2" y="653"/>
                      <a:pt x="7" y="1906"/>
                      <a:pt x="7" y="1906"/>
                    </a:cubicBezTo>
                    <a:cubicBezTo>
                      <a:pt x="7" y="1906"/>
                      <a:pt x="7" y="1928"/>
                      <a:pt x="7" y="1928"/>
                    </a:cubicBezTo>
                    <a:cubicBezTo>
                      <a:pt x="7" y="1928"/>
                      <a:pt x="13" y="2225"/>
                      <a:pt x="13" y="2225"/>
                    </a:cubicBezTo>
                    <a:cubicBezTo>
                      <a:pt x="13" y="2225"/>
                      <a:pt x="13" y="2232"/>
                      <a:pt x="13" y="2232"/>
                    </a:cubicBezTo>
                    <a:cubicBezTo>
                      <a:pt x="13" y="2232"/>
                      <a:pt x="19" y="2323"/>
                      <a:pt x="19" y="2323"/>
                    </a:cubicBezTo>
                    <a:cubicBezTo>
                      <a:pt x="19" y="2323"/>
                      <a:pt x="19" y="2326"/>
                      <a:pt x="19" y="2326"/>
                    </a:cubicBezTo>
                    <a:cubicBezTo>
                      <a:pt x="19" y="2326"/>
                      <a:pt x="24" y="2367"/>
                      <a:pt x="24" y="2367"/>
                    </a:cubicBezTo>
                    <a:cubicBezTo>
                      <a:pt x="24" y="2367"/>
                      <a:pt x="24" y="2368"/>
                      <a:pt x="24" y="2368"/>
                    </a:cubicBezTo>
                    <a:cubicBezTo>
                      <a:pt x="24" y="2368"/>
                      <a:pt x="28" y="2377"/>
                      <a:pt x="28" y="2377"/>
                    </a:cubicBezTo>
                    <a:cubicBezTo>
                      <a:pt x="28" y="2377"/>
                      <a:pt x="30" y="2376"/>
                      <a:pt x="30" y="2376"/>
                    </a:cubicBezTo>
                    <a:cubicBezTo>
                      <a:pt x="30" y="2376"/>
                      <a:pt x="35" y="2401"/>
                      <a:pt x="35" y="2401"/>
                    </a:cubicBezTo>
                    <a:cubicBezTo>
                      <a:pt x="35" y="2401"/>
                      <a:pt x="36" y="2403"/>
                      <a:pt x="36" y="2403"/>
                    </a:cubicBezTo>
                    <a:cubicBezTo>
                      <a:pt x="36" y="2403"/>
                      <a:pt x="41" y="2430"/>
                      <a:pt x="41" y="2430"/>
                    </a:cubicBezTo>
                    <a:cubicBezTo>
                      <a:pt x="41" y="2430"/>
                      <a:pt x="41" y="2430"/>
                      <a:pt x="41" y="2430"/>
                    </a:cubicBezTo>
                    <a:cubicBezTo>
                      <a:pt x="41" y="2430"/>
                      <a:pt x="47" y="2444"/>
                      <a:pt x="47" y="2444"/>
                    </a:cubicBezTo>
                    <a:cubicBezTo>
                      <a:pt x="47" y="2444"/>
                      <a:pt x="47" y="2445"/>
                      <a:pt x="47" y="2445"/>
                    </a:cubicBezTo>
                    <a:cubicBezTo>
                      <a:pt x="47" y="2445"/>
                      <a:pt x="52" y="2454"/>
                      <a:pt x="52" y="2454"/>
                    </a:cubicBezTo>
                    <a:cubicBezTo>
                      <a:pt x="52" y="2454"/>
                      <a:pt x="53" y="2454"/>
                      <a:pt x="53" y="2454"/>
                    </a:cubicBezTo>
                    <a:cubicBezTo>
                      <a:pt x="53" y="2454"/>
                      <a:pt x="58" y="2462"/>
                      <a:pt x="58" y="2462"/>
                    </a:cubicBezTo>
                    <a:cubicBezTo>
                      <a:pt x="58" y="2462"/>
                      <a:pt x="58" y="2462"/>
                      <a:pt x="58" y="2462"/>
                    </a:cubicBezTo>
                    <a:cubicBezTo>
                      <a:pt x="58" y="2462"/>
                      <a:pt x="64" y="2466"/>
                      <a:pt x="64" y="2466"/>
                    </a:cubicBezTo>
                    <a:cubicBezTo>
                      <a:pt x="64" y="2466"/>
                      <a:pt x="64" y="2466"/>
                      <a:pt x="64" y="2466"/>
                    </a:cubicBezTo>
                    <a:cubicBezTo>
                      <a:pt x="64" y="2466"/>
                      <a:pt x="69" y="2470"/>
                      <a:pt x="69" y="2470"/>
                    </a:cubicBezTo>
                    <a:cubicBezTo>
                      <a:pt x="69" y="2470"/>
                      <a:pt x="70" y="2470"/>
                      <a:pt x="70" y="2470"/>
                    </a:cubicBezTo>
                    <a:cubicBezTo>
                      <a:pt x="70" y="2470"/>
                      <a:pt x="75" y="2473"/>
                      <a:pt x="75" y="2473"/>
                    </a:cubicBezTo>
                    <a:cubicBezTo>
                      <a:pt x="75" y="2473"/>
                      <a:pt x="75" y="2473"/>
                      <a:pt x="75" y="2473"/>
                    </a:cubicBezTo>
                    <a:cubicBezTo>
                      <a:pt x="75" y="2473"/>
                      <a:pt x="81" y="2476"/>
                      <a:pt x="81" y="2476"/>
                    </a:cubicBezTo>
                    <a:cubicBezTo>
                      <a:pt x="81" y="2476"/>
                      <a:pt x="81" y="2476"/>
                      <a:pt x="81" y="2476"/>
                    </a:cubicBezTo>
                    <a:cubicBezTo>
                      <a:pt x="81" y="2476"/>
                      <a:pt x="86" y="2477"/>
                      <a:pt x="86" y="2477"/>
                    </a:cubicBezTo>
                    <a:cubicBezTo>
                      <a:pt x="86" y="2477"/>
                      <a:pt x="88" y="2477"/>
                      <a:pt x="88" y="2477"/>
                    </a:cubicBezTo>
                    <a:cubicBezTo>
                      <a:pt x="88" y="2477"/>
                      <a:pt x="92" y="2479"/>
                      <a:pt x="92" y="2479"/>
                    </a:cubicBezTo>
                    <a:cubicBezTo>
                      <a:pt x="92" y="2479"/>
                      <a:pt x="94" y="2479"/>
                      <a:pt x="94" y="2479"/>
                    </a:cubicBezTo>
                    <a:cubicBezTo>
                      <a:pt x="94" y="2479"/>
                      <a:pt x="98" y="2477"/>
                      <a:pt x="98" y="2477"/>
                    </a:cubicBezTo>
                    <a:cubicBezTo>
                      <a:pt x="98" y="2477"/>
                      <a:pt x="98" y="2476"/>
                      <a:pt x="98" y="2476"/>
                    </a:cubicBezTo>
                    <a:cubicBezTo>
                      <a:pt x="98" y="2476"/>
                      <a:pt x="102" y="2469"/>
                      <a:pt x="102" y="2469"/>
                    </a:cubicBezTo>
                    <a:cubicBezTo>
                      <a:pt x="102" y="2469"/>
                      <a:pt x="104" y="2470"/>
                      <a:pt x="104" y="2470"/>
                    </a:cubicBezTo>
                    <a:cubicBezTo>
                      <a:pt x="104" y="2470"/>
                      <a:pt x="108" y="2475"/>
                      <a:pt x="108" y="2475"/>
                    </a:cubicBezTo>
                    <a:cubicBezTo>
                      <a:pt x="108" y="2475"/>
                      <a:pt x="109" y="2475"/>
                      <a:pt x="109" y="2475"/>
                    </a:cubicBezTo>
                    <a:cubicBezTo>
                      <a:pt x="109" y="2475"/>
                      <a:pt x="115" y="2473"/>
                      <a:pt x="115" y="2473"/>
                    </a:cubicBezTo>
                    <a:cubicBezTo>
                      <a:pt x="115" y="2473"/>
                      <a:pt x="117" y="2472"/>
                      <a:pt x="117" y="2472"/>
                    </a:cubicBezTo>
                    <a:cubicBezTo>
                      <a:pt x="117" y="2472"/>
                      <a:pt x="120" y="2474"/>
                      <a:pt x="120" y="2474"/>
                    </a:cubicBezTo>
                    <a:cubicBezTo>
                      <a:pt x="120" y="2474"/>
                      <a:pt x="121" y="2474"/>
                      <a:pt x="121" y="2474"/>
                    </a:cubicBezTo>
                    <a:cubicBezTo>
                      <a:pt x="121" y="2474"/>
                      <a:pt x="126" y="2477"/>
                      <a:pt x="126" y="2477"/>
                    </a:cubicBezTo>
                    <a:cubicBezTo>
                      <a:pt x="126" y="2477"/>
                      <a:pt x="129" y="2479"/>
                      <a:pt x="129" y="2479"/>
                    </a:cubicBezTo>
                    <a:cubicBezTo>
                      <a:pt x="129" y="2479"/>
                      <a:pt x="131" y="2476"/>
                      <a:pt x="131" y="2476"/>
                    </a:cubicBezTo>
                    <a:cubicBezTo>
                      <a:pt x="131" y="2476"/>
                      <a:pt x="134" y="2473"/>
                      <a:pt x="134" y="2473"/>
                    </a:cubicBezTo>
                    <a:cubicBezTo>
                      <a:pt x="134" y="2473"/>
                      <a:pt x="137" y="2481"/>
                      <a:pt x="137" y="2481"/>
                    </a:cubicBezTo>
                    <a:cubicBezTo>
                      <a:pt x="137" y="2481"/>
                      <a:pt x="137" y="2482"/>
                      <a:pt x="137" y="2482"/>
                    </a:cubicBezTo>
                    <a:cubicBezTo>
                      <a:pt x="137" y="2482"/>
                      <a:pt x="143" y="2487"/>
                      <a:pt x="143" y="2487"/>
                    </a:cubicBezTo>
                    <a:cubicBezTo>
                      <a:pt x="143" y="2487"/>
                      <a:pt x="143" y="2488"/>
                      <a:pt x="143" y="2488"/>
                    </a:cubicBezTo>
                    <a:cubicBezTo>
                      <a:pt x="143" y="2488"/>
                      <a:pt x="149" y="2490"/>
                      <a:pt x="149" y="2490"/>
                    </a:cubicBezTo>
                    <a:cubicBezTo>
                      <a:pt x="149" y="2490"/>
                      <a:pt x="149" y="2490"/>
                      <a:pt x="149" y="2490"/>
                    </a:cubicBezTo>
                    <a:cubicBezTo>
                      <a:pt x="149" y="2490"/>
                      <a:pt x="153" y="2491"/>
                      <a:pt x="153" y="2491"/>
                    </a:cubicBezTo>
                    <a:cubicBezTo>
                      <a:pt x="153" y="2491"/>
                      <a:pt x="156" y="2490"/>
                      <a:pt x="156" y="2490"/>
                    </a:cubicBezTo>
                    <a:cubicBezTo>
                      <a:pt x="156" y="2490"/>
                      <a:pt x="160" y="2491"/>
                      <a:pt x="160" y="2491"/>
                    </a:cubicBezTo>
                    <a:cubicBezTo>
                      <a:pt x="160" y="2491"/>
                      <a:pt x="161" y="2491"/>
                      <a:pt x="161" y="2491"/>
                    </a:cubicBezTo>
                    <a:cubicBezTo>
                      <a:pt x="161" y="2491"/>
                      <a:pt x="165" y="2492"/>
                      <a:pt x="165" y="2492"/>
                    </a:cubicBezTo>
                    <a:cubicBezTo>
                      <a:pt x="165" y="2492"/>
                      <a:pt x="166" y="2492"/>
                      <a:pt x="166" y="2492"/>
                    </a:cubicBezTo>
                    <a:cubicBezTo>
                      <a:pt x="166" y="2492"/>
                      <a:pt x="171" y="2492"/>
                      <a:pt x="171" y="2492"/>
                    </a:cubicBezTo>
                    <a:cubicBezTo>
                      <a:pt x="171" y="2492"/>
                      <a:pt x="171" y="2492"/>
                      <a:pt x="171" y="2492"/>
                    </a:cubicBezTo>
                    <a:cubicBezTo>
                      <a:pt x="171" y="2492"/>
                      <a:pt x="175" y="2493"/>
                      <a:pt x="175" y="2493"/>
                    </a:cubicBezTo>
                    <a:cubicBezTo>
                      <a:pt x="175" y="2493"/>
                      <a:pt x="178" y="2493"/>
                      <a:pt x="178" y="2493"/>
                    </a:cubicBezTo>
                    <a:cubicBezTo>
                      <a:pt x="178" y="2493"/>
                      <a:pt x="183" y="2493"/>
                      <a:pt x="183" y="2493"/>
                    </a:cubicBezTo>
                    <a:cubicBezTo>
                      <a:pt x="183" y="2493"/>
                      <a:pt x="186" y="2493"/>
                      <a:pt x="186" y="2493"/>
                    </a:cubicBezTo>
                    <a:cubicBezTo>
                      <a:pt x="186" y="2493"/>
                      <a:pt x="188" y="2493"/>
                      <a:pt x="188" y="2493"/>
                    </a:cubicBezTo>
                    <a:cubicBezTo>
                      <a:pt x="188" y="2493"/>
                      <a:pt x="189" y="2493"/>
                      <a:pt x="189" y="2493"/>
                    </a:cubicBezTo>
                    <a:cubicBezTo>
                      <a:pt x="189" y="2493"/>
                      <a:pt x="193" y="2494"/>
                      <a:pt x="193" y="2494"/>
                    </a:cubicBezTo>
                    <a:cubicBezTo>
                      <a:pt x="193" y="2494"/>
                      <a:pt x="194" y="2493"/>
                      <a:pt x="194" y="2493"/>
                    </a:cubicBezTo>
                    <a:cubicBezTo>
                      <a:pt x="194" y="2493"/>
                      <a:pt x="199" y="2494"/>
                      <a:pt x="199" y="2494"/>
                    </a:cubicBezTo>
                    <a:cubicBezTo>
                      <a:pt x="199" y="2494"/>
                      <a:pt x="200" y="2494"/>
                      <a:pt x="200" y="2494"/>
                    </a:cubicBezTo>
                    <a:cubicBezTo>
                      <a:pt x="200" y="2494"/>
                      <a:pt x="204" y="2494"/>
                      <a:pt x="204" y="2494"/>
                    </a:cubicBezTo>
                    <a:cubicBezTo>
                      <a:pt x="204" y="2494"/>
                      <a:pt x="205" y="2494"/>
                      <a:pt x="205" y="2494"/>
                    </a:cubicBezTo>
                    <a:cubicBezTo>
                      <a:pt x="205" y="2494"/>
                      <a:pt x="211" y="2495"/>
                      <a:pt x="211" y="2495"/>
                    </a:cubicBezTo>
                    <a:cubicBezTo>
                      <a:pt x="211" y="2495"/>
                      <a:pt x="213" y="2495"/>
                      <a:pt x="213" y="2495"/>
                    </a:cubicBezTo>
                    <a:cubicBezTo>
                      <a:pt x="213" y="2495"/>
                      <a:pt x="215" y="2494"/>
                      <a:pt x="215" y="2494"/>
                    </a:cubicBezTo>
                    <a:cubicBezTo>
                      <a:pt x="215" y="2494"/>
                      <a:pt x="218" y="2495"/>
                      <a:pt x="218" y="2495"/>
                    </a:cubicBezTo>
                    <a:cubicBezTo>
                      <a:pt x="218" y="2495"/>
                      <a:pt x="222" y="2495"/>
                      <a:pt x="222" y="2495"/>
                    </a:cubicBezTo>
                    <a:cubicBezTo>
                      <a:pt x="222" y="2495"/>
                      <a:pt x="224" y="2495"/>
                      <a:pt x="224" y="2495"/>
                    </a:cubicBezTo>
                    <a:cubicBezTo>
                      <a:pt x="224" y="2495"/>
                      <a:pt x="225" y="2495"/>
                      <a:pt x="225" y="2495"/>
                    </a:cubicBezTo>
                    <a:cubicBezTo>
                      <a:pt x="225" y="2495"/>
                      <a:pt x="230" y="2495"/>
                      <a:pt x="230" y="2495"/>
                    </a:cubicBezTo>
                    <a:cubicBezTo>
                      <a:pt x="230" y="2495"/>
                      <a:pt x="232" y="2495"/>
                      <a:pt x="232" y="2495"/>
                    </a:cubicBezTo>
                    <a:cubicBezTo>
                      <a:pt x="232" y="2495"/>
                      <a:pt x="236" y="2495"/>
                      <a:pt x="236" y="2495"/>
                    </a:cubicBezTo>
                    <a:cubicBezTo>
                      <a:pt x="236" y="2495"/>
                      <a:pt x="238" y="2495"/>
                      <a:pt x="238" y="2495"/>
                    </a:cubicBezTo>
                    <a:cubicBezTo>
                      <a:pt x="238" y="2495"/>
                      <a:pt x="244" y="2495"/>
                      <a:pt x="244" y="2495"/>
                    </a:cubicBezTo>
                    <a:cubicBezTo>
                      <a:pt x="244" y="2495"/>
                      <a:pt x="245" y="2495"/>
                      <a:pt x="245" y="2495"/>
                    </a:cubicBezTo>
                    <a:cubicBezTo>
                      <a:pt x="245" y="2495"/>
                      <a:pt x="247" y="2495"/>
                      <a:pt x="247" y="2495"/>
                    </a:cubicBezTo>
                    <a:cubicBezTo>
                      <a:pt x="247" y="2495"/>
                      <a:pt x="250" y="2495"/>
                      <a:pt x="250" y="2495"/>
                    </a:cubicBezTo>
                    <a:cubicBezTo>
                      <a:pt x="250" y="2495"/>
                      <a:pt x="250" y="2495"/>
                      <a:pt x="250" y="2495"/>
                    </a:cubicBezTo>
                    <a:cubicBezTo>
                      <a:pt x="250" y="2495"/>
                      <a:pt x="256" y="2495"/>
                      <a:pt x="256" y="2495"/>
                    </a:cubicBezTo>
                    <a:cubicBezTo>
                      <a:pt x="256" y="2495"/>
                      <a:pt x="258" y="2495"/>
                      <a:pt x="258" y="2495"/>
                    </a:cubicBezTo>
                    <a:cubicBezTo>
                      <a:pt x="258" y="2495"/>
                      <a:pt x="261" y="2495"/>
                      <a:pt x="261" y="2495"/>
                    </a:cubicBezTo>
                    <a:cubicBezTo>
                      <a:pt x="261" y="2495"/>
                      <a:pt x="263" y="2496"/>
                      <a:pt x="263" y="2496"/>
                    </a:cubicBezTo>
                    <a:cubicBezTo>
                      <a:pt x="263" y="2496"/>
                      <a:pt x="265" y="2495"/>
                      <a:pt x="265" y="2495"/>
                    </a:cubicBezTo>
                    <a:cubicBezTo>
                      <a:pt x="265" y="2495"/>
                      <a:pt x="268" y="2495"/>
                      <a:pt x="268" y="2495"/>
                    </a:cubicBezTo>
                    <a:cubicBezTo>
                      <a:pt x="268" y="2495"/>
                      <a:pt x="269" y="2496"/>
                      <a:pt x="269" y="2496"/>
                    </a:cubicBezTo>
                    <a:cubicBezTo>
                      <a:pt x="269" y="2496"/>
                      <a:pt x="273" y="2495"/>
                      <a:pt x="273" y="2495"/>
                    </a:cubicBezTo>
                    <a:cubicBezTo>
                      <a:pt x="273" y="2495"/>
                      <a:pt x="276" y="2496"/>
                      <a:pt x="276" y="2496"/>
                    </a:cubicBezTo>
                    <a:cubicBezTo>
                      <a:pt x="276" y="2496"/>
                      <a:pt x="283" y="2496"/>
                      <a:pt x="283" y="2496"/>
                    </a:cubicBezTo>
                    <a:cubicBezTo>
                      <a:pt x="283" y="2496"/>
                      <a:pt x="284" y="2495"/>
                      <a:pt x="284" y="2495"/>
                    </a:cubicBezTo>
                    <a:cubicBezTo>
                      <a:pt x="284" y="2495"/>
                      <a:pt x="288" y="2495"/>
                      <a:pt x="288" y="2495"/>
                    </a:cubicBezTo>
                    <a:cubicBezTo>
                      <a:pt x="288" y="2495"/>
                      <a:pt x="289" y="2496"/>
                      <a:pt x="289" y="2496"/>
                    </a:cubicBezTo>
                    <a:cubicBezTo>
                      <a:pt x="289" y="2496"/>
                      <a:pt x="291" y="2495"/>
                      <a:pt x="291" y="2495"/>
                    </a:cubicBezTo>
                    <a:cubicBezTo>
                      <a:pt x="291" y="2495"/>
                      <a:pt x="294" y="2496"/>
                      <a:pt x="294" y="2496"/>
                    </a:cubicBezTo>
                    <a:cubicBezTo>
                      <a:pt x="294" y="2496"/>
                      <a:pt x="298" y="2496"/>
                      <a:pt x="298" y="2496"/>
                    </a:cubicBezTo>
                    <a:cubicBezTo>
                      <a:pt x="298" y="2496"/>
                      <a:pt x="301" y="2496"/>
                      <a:pt x="301" y="2496"/>
                    </a:cubicBezTo>
                    <a:cubicBezTo>
                      <a:pt x="301" y="2496"/>
                      <a:pt x="302" y="2496"/>
                      <a:pt x="302" y="2496"/>
                    </a:cubicBezTo>
                    <a:cubicBezTo>
                      <a:pt x="302" y="2496"/>
                      <a:pt x="303" y="2496"/>
                      <a:pt x="303" y="2496"/>
                    </a:cubicBezTo>
                    <a:cubicBezTo>
                      <a:pt x="303" y="2496"/>
                      <a:pt x="311" y="2495"/>
                      <a:pt x="311" y="2495"/>
                    </a:cubicBezTo>
                    <a:cubicBezTo>
                      <a:pt x="311" y="2495"/>
                      <a:pt x="313" y="2496"/>
                      <a:pt x="313" y="2496"/>
                    </a:cubicBezTo>
                    <a:cubicBezTo>
                      <a:pt x="313" y="2496"/>
                      <a:pt x="316" y="2496"/>
                      <a:pt x="316" y="2496"/>
                    </a:cubicBezTo>
                    <a:cubicBezTo>
                      <a:pt x="316" y="2496"/>
                      <a:pt x="317" y="2495"/>
                      <a:pt x="317" y="2495"/>
                    </a:cubicBezTo>
                    <a:cubicBezTo>
                      <a:pt x="317" y="2495"/>
                      <a:pt x="320" y="2495"/>
                      <a:pt x="320" y="2495"/>
                    </a:cubicBezTo>
                    <a:cubicBezTo>
                      <a:pt x="320" y="2495"/>
                      <a:pt x="321" y="2496"/>
                      <a:pt x="321" y="2496"/>
                    </a:cubicBezTo>
                    <a:cubicBezTo>
                      <a:pt x="321" y="2496"/>
                      <a:pt x="327" y="2496"/>
                      <a:pt x="327" y="2496"/>
                    </a:cubicBezTo>
                    <a:cubicBezTo>
                      <a:pt x="327" y="2496"/>
                      <a:pt x="329" y="2495"/>
                      <a:pt x="329" y="2495"/>
                    </a:cubicBezTo>
                    <a:cubicBezTo>
                      <a:pt x="329" y="2495"/>
                      <a:pt x="332" y="2495"/>
                      <a:pt x="332" y="2495"/>
                    </a:cubicBezTo>
                    <a:cubicBezTo>
                      <a:pt x="332" y="2495"/>
                      <a:pt x="334" y="2496"/>
                      <a:pt x="334" y="2496"/>
                    </a:cubicBezTo>
                    <a:cubicBezTo>
                      <a:pt x="334" y="2496"/>
                      <a:pt x="337" y="2496"/>
                      <a:pt x="337" y="2496"/>
                    </a:cubicBezTo>
                    <a:cubicBezTo>
                      <a:pt x="337" y="2496"/>
                      <a:pt x="339" y="2496"/>
                      <a:pt x="339" y="2496"/>
                    </a:cubicBezTo>
                    <a:cubicBezTo>
                      <a:pt x="339" y="2496"/>
                      <a:pt x="342" y="2495"/>
                      <a:pt x="342" y="2495"/>
                    </a:cubicBezTo>
                    <a:cubicBezTo>
                      <a:pt x="342" y="2495"/>
                      <a:pt x="345" y="2496"/>
                      <a:pt x="345" y="2496"/>
                    </a:cubicBezTo>
                    <a:cubicBezTo>
                      <a:pt x="345" y="2496"/>
                      <a:pt x="348" y="2496"/>
                      <a:pt x="348" y="2496"/>
                    </a:cubicBezTo>
                    <a:cubicBezTo>
                      <a:pt x="348" y="2496"/>
                      <a:pt x="349" y="2495"/>
                      <a:pt x="349" y="2495"/>
                    </a:cubicBezTo>
                    <a:cubicBezTo>
                      <a:pt x="349" y="2495"/>
                      <a:pt x="353" y="2495"/>
                      <a:pt x="353" y="2495"/>
                    </a:cubicBezTo>
                    <a:cubicBezTo>
                      <a:pt x="353" y="2495"/>
                      <a:pt x="357" y="2496"/>
                      <a:pt x="357" y="2496"/>
                    </a:cubicBezTo>
                    <a:cubicBezTo>
                      <a:pt x="357" y="2496"/>
                      <a:pt x="358" y="2496"/>
                      <a:pt x="358" y="2496"/>
                    </a:cubicBezTo>
                    <a:cubicBezTo>
                      <a:pt x="358" y="2496"/>
                      <a:pt x="363" y="2496"/>
                      <a:pt x="363" y="2496"/>
                    </a:cubicBezTo>
                    <a:cubicBezTo>
                      <a:pt x="363" y="2496"/>
                      <a:pt x="366" y="2496"/>
                      <a:pt x="366" y="2496"/>
                    </a:cubicBezTo>
                    <a:cubicBezTo>
                      <a:pt x="366" y="2496"/>
                      <a:pt x="369" y="2496"/>
                      <a:pt x="369" y="2496"/>
                    </a:cubicBezTo>
                    <a:cubicBezTo>
                      <a:pt x="369" y="2496"/>
                      <a:pt x="372" y="2496"/>
                      <a:pt x="372" y="2496"/>
                    </a:cubicBezTo>
                    <a:cubicBezTo>
                      <a:pt x="372" y="2496"/>
                      <a:pt x="374" y="2496"/>
                      <a:pt x="374" y="2496"/>
                    </a:cubicBezTo>
                    <a:cubicBezTo>
                      <a:pt x="374" y="2496"/>
                      <a:pt x="377" y="2496"/>
                      <a:pt x="377" y="2496"/>
                    </a:cubicBezTo>
                    <a:cubicBezTo>
                      <a:pt x="377" y="2496"/>
                      <a:pt x="379" y="2496"/>
                      <a:pt x="379" y="2496"/>
                    </a:cubicBezTo>
                    <a:cubicBezTo>
                      <a:pt x="379" y="2496"/>
                      <a:pt x="382" y="2496"/>
                      <a:pt x="382" y="2496"/>
                    </a:cubicBezTo>
                    <a:cubicBezTo>
                      <a:pt x="382" y="2496"/>
                      <a:pt x="385" y="2495"/>
                      <a:pt x="385" y="2495"/>
                    </a:cubicBezTo>
                    <a:cubicBezTo>
                      <a:pt x="385" y="2495"/>
                      <a:pt x="386" y="2496"/>
                      <a:pt x="386" y="2496"/>
                    </a:cubicBezTo>
                    <a:cubicBezTo>
                      <a:pt x="386" y="2496"/>
                      <a:pt x="389" y="2496"/>
                      <a:pt x="389" y="2496"/>
                    </a:cubicBezTo>
                    <a:cubicBezTo>
                      <a:pt x="389" y="2496"/>
                      <a:pt x="394" y="2496"/>
                      <a:pt x="394" y="2496"/>
                    </a:cubicBezTo>
                    <a:cubicBezTo>
                      <a:pt x="394" y="2496"/>
                      <a:pt x="395" y="2496"/>
                      <a:pt x="395" y="2496"/>
                    </a:cubicBezTo>
                    <a:cubicBezTo>
                      <a:pt x="395" y="2496"/>
                      <a:pt x="398" y="2496"/>
                      <a:pt x="398" y="2496"/>
                    </a:cubicBezTo>
                    <a:cubicBezTo>
                      <a:pt x="398" y="2496"/>
                      <a:pt x="401" y="2496"/>
                      <a:pt x="401" y="2496"/>
                    </a:cubicBezTo>
                    <a:cubicBezTo>
                      <a:pt x="401" y="2496"/>
                      <a:pt x="404" y="2496"/>
                      <a:pt x="404" y="2496"/>
                    </a:cubicBezTo>
                    <a:cubicBezTo>
                      <a:pt x="404" y="2496"/>
                      <a:pt x="407" y="2496"/>
                      <a:pt x="407" y="2496"/>
                    </a:cubicBezTo>
                    <a:cubicBezTo>
                      <a:pt x="407" y="2496"/>
                      <a:pt x="413" y="2496"/>
                      <a:pt x="413" y="2496"/>
                    </a:cubicBezTo>
                    <a:cubicBezTo>
                      <a:pt x="413" y="2496"/>
                      <a:pt x="414" y="2495"/>
                      <a:pt x="414" y="2495"/>
                    </a:cubicBezTo>
                    <a:cubicBezTo>
                      <a:pt x="414" y="2495"/>
                      <a:pt x="415" y="2496"/>
                      <a:pt x="415" y="2496"/>
                    </a:cubicBezTo>
                    <a:cubicBezTo>
                      <a:pt x="415" y="2496"/>
                      <a:pt x="418" y="2495"/>
                      <a:pt x="418" y="2495"/>
                    </a:cubicBezTo>
                    <a:cubicBezTo>
                      <a:pt x="418" y="2495"/>
                      <a:pt x="424" y="2496"/>
                      <a:pt x="424" y="2496"/>
                    </a:cubicBezTo>
                    <a:cubicBezTo>
                      <a:pt x="424" y="2496"/>
                      <a:pt x="425" y="2496"/>
                      <a:pt x="425" y="2496"/>
                    </a:cubicBezTo>
                    <a:cubicBezTo>
                      <a:pt x="425" y="2496"/>
                      <a:pt x="426" y="2496"/>
                      <a:pt x="426" y="2496"/>
                    </a:cubicBezTo>
                    <a:cubicBezTo>
                      <a:pt x="426" y="2496"/>
                      <a:pt x="428" y="2496"/>
                      <a:pt x="428" y="2496"/>
                    </a:cubicBezTo>
                    <a:cubicBezTo>
                      <a:pt x="428" y="2496"/>
                      <a:pt x="432" y="2496"/>
                      <a:pt x="432" y="2496"/>
                    </a:cubicBezTo>
                    <a:cubicBezTo>
                      <a:pt x="432" y="2496"/>
                      <a:pt x="435" y="2495"/>
                      <a:pt x="435" y="2495"/>
                    </a:cubicBezTo>
                    <a:cubicBezTo>
                      <a:pt x="435" y="2495"/>
                      <a:pt x="437" y="2495"/>
                      <a:pt x="437" y="2495"/>
                    </a:cubicBezTo>
                    <a:cubicBezTo>
                      <a:pt x="437" y="2495"/>
                      <a:pt x="439" y="2496"/>
                      <a:pt x="439" y="2496"/>
                    </a:cubicBezTo>
                    <a:cubicBezTo>
                      <a:pt x="439" y="2496"/>
                      <a:pt x="443" y="2496"/>
                      <a:pt x="443" y="2496"/>
                    </a:cubicBezTo>
                    <a:cubicBezTo>
                      <a:pt x="443" y="2496"/>
                      <a:pt x="448" y="2495"/>
                      <a:pt x="448" y="2495"/>
                    </a:cubicBezTo>
                    <a:cubicBezTo>
                      <a:pt x="448" y="2495"/>
                      <a:pt x="449" y="2496"/>
                      <a:pt x="449" y="2496"/>
                    </a:cubicBezTo>
                    <a:cubicBezTo>
                      <a:pt x="449" y="2496"/>
                      <a:pt x="450" y="2495"/>
                      <a:pt x="450" y="2495"/>
                    </a:cubicBezTo>
                    <a:cubicBezTo>
                      <a:pt x="450" y="2495"/>
                      <a:pt x="457" y="2495"/>
                      <a:pt x="457" y="2495"/>
                    </a:cubicBezTo>
                    <a:cubicBezTo>
                      <a:pt x="457" y="2495"/>
                      <a:pt x="458" y="2496"/>
                      <a:pt x="458" y="2496"/>
                    </a:cubicBezTo>
                    <a:cubicBezTo>
                      <a:pt x="458" y="2496"/>
                      <a:pt x="462" y="2495"/>
                      <a:pt x="462" y="2495"/>
                    </a:cubicBezTo>
                    <a:cubicBezTo>
                      <a:pt x="462" y="2495"/>
                      <a:pt x="464" y="2496"/>
                      <a:pt x="464" y="2496"/>
                    </a:cubicBezTo>
                    <a:cubicBezTo>
                      <a:pt x="464" y="2496"/>
                      <a:pt x="466" y="2496"/>
                      <a:pt x="466" y="2496"/>
                    </a:cubicBezTo>
                    <a:cubicBezTo>
                      <a:pt x="466" y="2496"/>
                      <a:pt x="470" y="2495"/>
                      <a:pt x="470" y="2495"/>
                    </a:cubicBezTo>
                    <a:cubicBezTo>
                      <a:pt x="470" y="2495"/>
                      <a:pt x="472" y="2495"/>
                      <a:pt x="472" y="2495"/>
                    </a:cubicBezTo>
                    <a:cubicBezTo>
                      <a:pt x="472" y="2495"/>
                      <a:pt x="475" y="2496"/>
                      <a:pt x="475" y="2496"/>
                    </a:cubicBezTo>
                    <a:cubicBezTo>
                      <a:pt x="475" y="2496"/>
                      <a:pt x="477" y="2496"/>
                      <a:pt x="477" y="2496"/>
                    </a:cubicBezTo>
                    <a:cubicBezTo>
                      <a:pt x="477" y="2496"/>
                      <a:pt x="481" y="2495"/>
                      <a:pt x="481" y="2495"/>
                    </a:cubicBezTo>
                    <a:cubicBezTo>
                      <a:pt x="481" y="2495"/>
                      <a:pt x="484" y="2496"/>
                      <a:pt x="484" y="2496"/>
                    </a:cubicBezTo>
                    <a:cubicBezTo>
                      <a:pt x="484" y="2496"/>
                      <a:pt x="487" y="2495"/>
                      <a:pt x="487" y="2495"/>
                    </a:cubicBezTo>
                    <a:cubicBezTo>
                      <a:pt x="487" y="2495"/>
                      <a:pt x="488" y="2495"/>
                      <a:pt x="488" y="2495"/>
                    </a:cubicBezTo>
                    <a:cubicBezTo>
                      <a:pt x="488" y="2495"/>
                      <a:pt x="490" y="2496"/>
                      <a:pt x="490" y="2496"/>
                    </a:cubicBezTo>
                    <a:cubicBezTo>
                      <a:pt x="490" y="2496"/>
                      <a:pt x="495" y="2495"/>
                      <a:pt x="495" y="2495"/>
                    </a:cubicBezTo>
                    <a:cubicBezTo>
                      <a:pt x="495" y="2495"/>
                      <a:pt x="498" y="2495"/>
                      <a:pt x="498" y="2495"/>
                    </a:cubicBezTo>
                    <a:cubicBezTo>
                      <a:pt x="498" y="2495"/>
                      <a:pt x="502" y="2495"/>
                      <a:pt x="502" y="2495"/>
                    </a:cubicBezTo>
                    <a:cubicBezTo>
                      <a:pt x="502" y="2495"/>
                      <a:pt x="504" y="2495"/>
                      <a:pt x="504" y="2495"/>
                    </a:cubicBezTo>
                    <a:cubicBezTo>
                      <a:pt x="504" y="2495"/>
                      <a:pt x="507" y="2495"/>
                      <a:pt x="507" y="2495"/>
                    </a:cubicBezTo>
                    <a:cubicBezTo>
                      <a:pt x="507" y="2495"/>
                      <a:pt x="509" y="2495"/>
                      <a:pt x="509" y="2495"/>
                    </a:cubicBezTo>
                    <a:cubicBezTo>
                      <a:pt x="509" y="2495"/>
                      <a:pt x="511" y="2495"/>
                      <a:pt x="511" y="2495"/>
                    </a:cubicBezTo>
                    <a:cubicBezTo>
                      <a:pt x="511" y="2495"/>
                      <a:pt x="512" y="2495"/>
                      <a:pt x="512" y="2495"/>
                    </a:cubicBezTo>
                    <a:cubicBezTo>
                      <a:pt x="512" y="2495"/>
                      <a:pt x="516" y="2495"/>
                      <a:pt x="516" y="2495"/>
                    </a:cubicBezTo>
                    <a:cubicBezTo>
                      <a:pt x="516" y="2495"/>
                      <a:pt x="519" y="2495"/>
                      <a:pt x="519" y="2495"/>
                    </a:cubicBezTo>
                    <a:cubicBezTo>
                      <a:pt x="519" y="2495"/>
                      <a:pt x="527" y="2495"/>
                      <a:pt x="527" y="2495"/>
                    </a:cubicBezTo>
                    <a:cubicBezTo>
                      <a:pt x="527" y="2495"/>
                      <a:pt x="528" y="2495"/>
                      <a:pt x="528" y="2495"/>
                    </a:cubicBezTo>
                    <a:cubicBezTo>
                      <a:pt x="528" y="2495"/>
                      <a:pt x="528" y="2495"/>
                      <a:pt x="528" y="2495"/>
                    </a:cubicBezTo>
                    <a:cubicBezTo>
                      <a:pt x="528" y="2495"/>
                      <a:pt x="532" y="2495"/>
                      <a:pt x="532" y="2495"/>
                    </a:cubicBezTo>
                    <a:cubicBezTo>
                      <a:pt x="532" y="2495"/>
                      <a:pt x="533" y="2495"/>
                      <a:pt x="533" y="2495"/>
                    </a:cubicBezTo>
                    <a:cubicBezTo>
                      <a:pt x="533" y="2495"/>
                      <a:pt x="538" y="2495"/>
                      <a:pt x="538" y="2495"/>
                    </a:cubicBezTo>
                    <a:cubicBezTo>
                      <a:pt x="538" y="2495"/>
                      <a:pt x="539" y="2495"/>
                      <a:pt x="539" y="2495"/>
                    </a:cubicBezTo>
                    <a:cubicBezTo>
                      <a:pt x="539" y="2495"/>
                      <a:pt x="540" y="2495"/>
                      <a:pt x="540" y="2495"/>
                    </a:cubicBezTo>
                    <a:cubicBezTo>
                      <a:pt x="540" y="2495"/>
                      <a:pt x="545" y="2495"/>
                      <a:pt x="545" y="2495"/>
                    </a:cubicBezTo>
                    <a:cubicBezTo>
                      <a:pt x="545" y="2495"/>
                      <a:pt x="548" y="2495"/>
                      <a:pt x="548" y="2495"/>
                    </a:cubicBezTo>
                    <a:cubicBezTo>
                      <a:pt x="548" y="2495"/>
                      <a:pt x="553" y="2495"/>
                      <a:pt x="553" y="2495"/>
                    </a:cubicBezTo>
                    <a:cubicBezTo>
                      <a:pt x="553" y="2495"/>
                      <a:pt x="555" y="2495"/>
                      <a:pt x="555" y="2495"/>
                    </a:cubicBezTo>
                    <a:cubicBezTo>
                      <a:pt x="555" y="2495"/>
                      <a:pt x="558" y="2495"/>
                      <a:pt x="558" y="2495"/>
                    </a:cubicBezTo>
                    <a:cubicBezTo>
                      <a:pt x="558" y="2495"/>
                      <a:pt x="562" y="2495"/>
                      <a:pt x="562" y="2495"/>
                    </a:cubicBezTo>
                    <a:cubicBezTo>
                      <a:pt x="562" y="2495"/>
                      <a:pt x="563" y="2495"/>
                      <a:pt x="563" y="2495"/>
                    </a:cubicBezTo>
                    <a:cubicBezTo>
                      <a:pt x="563" y="2495"/>
                      <a:pt x="567" y="2495"/>
                      <a:pt x="567" y="2495"/>
                    </a:cubicBezTo>
                    <a:cubicBezTo>
                      <a:pt x="567" y="2495"/>
                      <a:pt x="569" y="2495"/>
                      <a:pt x="569" y="2495"/>
                    </a:cubicBezTo>
                    <a:cubicBezTo>
                      <a:pt x="569" y="2495"/>
                      <a:pt x="570" y="2495"/>
                      <a:pt x="570" y="2495"/>
                    </a:cubicBezTo>
                    <a:cubicBezTo>
                      <a:pt x="570" y="2495"/>
                      <a:pt x="574" y="2495"/>
                      <a:pt x="574" y="2495"/>
                    </a:cubicBezTo>
                    <a:cubicBezTo>
                      <a:pt x="574" y="2495"/>
                      <a:pt x="575" y="2494"/>
                      <a:pt x="575" y="2494"/>
                    </a:cubicBezTo>
                    <a:cubicBezTo>
                      <a:pt x="575" y="2494"/>
                      <a:pt x="579" y="2495"/>
                      <a:pt x="579" y="2495"/>
                    </a:cubicBezTo>
                    <a:cubicBezTo>
                      <a:pt x="579" y="2495"/>
                      <a:pt x="581" y="2494"/>
                      <a:pt x="581" y="2494"/>
                    </a:cubicBezTo>
                    <a:cubicBezTo>
                      <a:pt x="581" y="2494"/>
                      <a:pt x="585" y="2495"/>
                      <a:pt x="585" y="2495"/>
                    </a:cubicBezTo>
                    <a:cubicBezTo>
                      <a:pt x="585" y="2495"/>
                      <a:pt x="589" y="2494"/>
                      <a:pt x="589" y="2494"/>
                    </a:cubicBezTo>
                    <a:cubicBezTo>
                      <a:pt x="589" y="2494"/>
                      <a:pt x="590" y="2494"/>
                      <a:pt x="590" y="2494"/>
                    </a:cubicBezTo>
                    <a:cubicBezTo>
                      <a:pt x="590" y="2494"/>
                      <a:pt x="592" y="2494"/>
                      <a:pt x="592" y="2494"/>
                    </a:cubicBezTo>
                    <a:cubicBezTo>
                      <a:pt x="592" y="2494"/>
                      <a:pt x="597" y="2494"/>
                      <a:pt x="597" y="2494"/>
                    </a:cubicBezTo>
                    <a:cubicBezTo>
                      <a:pt x="597" y="2494"/>
                      <a:pt x="599" y="2494"/>
                      <a:pt x="599" y="2494"/>
                    </a:cubicBezTo>
                    <a:cubicBezTo>
                      <a:pt x="599" y="2494"/>
                      <a:pt x="605" y="2494"/>
                      <a:pt x="605" y="2494"/>
                    </a:cubicBezTo>
                    <a:cubicBezTo>
                      <a:pt x="605" y="2494"/>
                      <a:pt x="607" y="2494"/>
                      <a:pt x="607" y="2494"/>
                    </a:cubicBezTo>
                    <a:cubicBezTo>
                      <a:pt x="607" y="2494"/>
                      <a:pt x="608" y="2494"/>
                      <a:pt x="608" y="2494"/>
                    </a:cubicBezTo>
                    <a:cubicBezTo>
                      <a:pt x="608" y="2494"/>
                      <a:pt x="609" y="2494"/>
                      <a:pt x="609" y="2494"/>
                    </a:cubicBezTo>
                    <a:cubicBezTo>
                      <a:pt x="609" y="2494"/>
                      <a:pt x="614" y="2494"/>
                      <a:pt x="614" y="2494"/>
                    </a:cubicBezTo>
                    <a:cubicBezTo>
                      <a:pt x="614" y="2494"/>
                      <a:pt x="617" y="2494"/>
                      <a:pt x="617" y="2494"/>
                    </a:cubicBezTo>
                    <a:cubicBezTo>
                      <a:pt x="617" y="2494"/>
                      <a:pt x="621" y="2494"/>
                      <a:pt x="621" y="2494"/>
                    </a:cubicBezTo>
                    <a:cubicBezTo>
                      <a:pt x="621" y="2494"/>
                      <a:pt x="624" y="2494"/>
                      <a:pt x="624" y="2494"/>
                    </a:cubicBezTo>
                    <a:cubicBezTo>
                      <a:pt x="624" y="2494"/>
                      <a:pt x="627" y="2494"/>
                      <a:pt x="627" y="2494"/>
                    </a:cubicBezTo>
                    <a:cubicBezTo>
                      <a:pt x="627" y="2494"/>
                      <a:pt x="627" y="2494"/>
                      <a:pt x="627" y="2494"/>
                    </a:cubicBezTo>
                    <a:cubicBezTo>
                      <a:pt x="627" y="2494"/>
                      <a:pt x="631" y="2494"/>
                      <a:pt x="631" y="2494"/>
                    </a:cubicBezTo>
                    <a:cubicBezTo>
                      <a:pt x="631" y="2494"/>
                      <a:pt x="633" y="2494"/>
                      <a:pt x="633" y="2494"/>
                    </a:cubicBezTo>
                    <a:cubicBezTo>
                      <a:pt x="633" y="2494"/>
                      <a:pt x="635" y="2494"/>
                      <a:pt x="635" y="2494"/>
                    </a:cubicBezTo>
                    <a:cubicBezTo>
                      <a:pt x="635" y="2494"/>
                      <a:pt x="638" y="2494"/>
                      <a:pt x="638" y="2494"/>
                    </a:cubicBezTo>
                    <a:cubicBezTo>
                      <a:pt x="638" y="2494"/>
                      <a:pt x="643" y="2494"/>
                      <a:pt x="643" y="2494"/>
                    </a:cubicBezTo>
                    <a:cubicBezTo>
                      <a:pt x="643" y="2494"/>
                      <a:pt x="645" y="2494"/>
                      <a:pt x="645" y="2494"/>
                    </a:cubicBezTo>
                    <a:cubicBezTo>
                      <a:pt x="645" y="2494"/>
                      <a:pt x="648" y="2494"/>
                      <a:pt x="648" y="2494"/>
                    </a:cubicBezTo>
                    <a:cubicBezTo>
                      <a:pt x="648" y="2494"/>
                      <a:pt x="649" y="2493"/>
                      <a:pt x="649" y="2493"/>
                    </a:cubicBezTo>
                    <a:cubicBezTo>
                      <a:pt x="649" y="2493"/>
                      <a:pt x="652" y="2494"/>
                      <a:pt x="652" y="2494"/>
                    </a:cubicBezTo>
                    <a:cubicBezTo>
                      <a:pt x="652" y="2494"/>
                      <a:pt x="654" y="2493"/>
                      <a:pt x="654" y="2493"/>
                    </a:cubicBezTo>
                    <a:cubicBezTo>
                      <a:pt x="654" y="2493"/>
                      <a:pt x="659" y="2494"/>
                      <a:pt x="659" y="2494"/>
                    </a:cubicBezTo>
                    <a:cubicBezTo>
                      <a:pt x="659" y="2494"/>
                      <a:pt x="660" y="2493"/>
                      <a:pt x="660" y="2493"/>
                    </a:cubicBezTo>
                    <a:cubicBezTo>
                      <a:pt x="660" y="2493"/>
                      <a:pt x="664" y="2493"/>
                      <a:pt x="664" y="2493"/>
                    </a:cubicBezTo>
                    <a:cubicBezTo>
                      <a:pt x="664" y="2493"/>
                      <a:pt x="667" y="2493"/>
                      <a:pt x="667" y="2493"/>
                    </a:cubicBezTo>
                    <a:cubicBezTo>
                      <a:pt x="667" y="2493"/>
                      <a:pt x="671" y="2493"/>
                      <a:pt x="671" y="2493"/>
                    </a:cubicBezTo>
                    <a:cubicBezTo>
                      <a:pt x="671" y="2493"/>
                      <a:pt x="674" y="2493"/>
                      <a:pt x="674" y="2493"/>
                    </a:cubicBezTo>
                    <a:cubicBezTo>
                      <a:pt x="674" y="2493"/>
                      <a:pt x="675" y="2493"/>
                      <a:pt x="675" y="2493"/>
                    </a:cubicBezTo>
                    <a:cubicBezTo>
                      <a:pt x="675" y="2493"/>
                      <a:pt x="679" y="2493"/>
                      <a:pt x="679" y="2493"/>
                    </a:cubicBezTo>
                    <a:cubicBezTo>
                      <a:pt x="679" y="2493"/>
                      <a:pt x="681" y="2493"/>
                      <a:pt x="681" y="2493"/>
                    </a:cubicBezTo>
                    <a:cubicBezTo>
                      <a:pt x="681" y="2493"/>
                      <a:pt x="682" y="2493"/>
                      <a:pt x="682" y="2493"/>
                    </a:cubicBezTo>
                    <a:cubicBezTo>
                      <a:pt x="682" y="2493"/>
                      <a:pt x="687" y="2493"/>
                      <a:pt x="687" y="2493"/>
                    </a:cubicBezTo>
                    <a:cubicBezTo>
                      <a:pt x="687" y="2493"/>
                      <a:pt x="691" y="2493"/>
                      <a:pt x="691" y="2493"/>
                    </a:cubicBezTo>
                    <a:cubicBezTo>
                      <a:pt x="691" y="2493"/>
                      <a:pt x="692" y="2493"/>
                      <a:pt x="692" y="2493"/>
                    </a:cubicBezTo>
                    <a:cubicBezTo>
                      <a:pt x="692" y="2493"/>
                      <a:pt x="693" y="2492"/>
                      <a:pt x="693" y="2492"/>
                    </a:cubicBezTo>
                    <a:cubicBezTo>
                      <a:pt x="693" y="2492"/>
                      <a:pt x="698" y="2493"/>
                      <a:pt x="698" y="2493"/>
                    </a:cubicBezTo>
                    <a:cubicBezTo>
                      <a:pt x="698" y="2493"/>
                      <a:pt x="701" y="2492"/>
                      <a:pt x="701" y="2492"/>
                    </a:cubicBezTo>
                    <a:cubicBezTo>
                      <a:pt x="701" y="2492"/>
                      <a:pt x="703" y="2492"/>
                      <a:pt x="703" y="2492"/>
                    </a:cubicBezTo>
                    <a:cubicBezTo>
                      <a:pt x="703" y="2492"/>
                      <a:pt x="707" y="2493"/>
                      <a:pt x="707" y="2493"/>
                    </a:cubicBezTo>
                    <a:cubicBezTo>
                      <a:pt x="707" y="2493"/>
                      <a:pt x="712" y="2492"/>
                      <a:pt x="712" y="2492"/>
                    </a:cubicBezTo>
                    <a:cubicBezTo>
                      <a:pt x="712" y="2492"/>
                      <a:pt x="713" y="2492"/>
                      <a:pt x="713" y="2492"/>
                    </a:cubicBezTo>
                    <a:cubicBezTo>
                      <a:pt x="713" y="2492"/>
                      <a:pt x="715" y="2492"/>
                      <a:pt x="715" y="2492"/>
                    </a:cubicBezTo>
                    <a:cubicBezTo>
                      <a:pt x="715" y="2492"/>
                      <a:pt x="718" y="2492"/>
                      <a:pt x="718" y="2492"/>
                    </a:cubicBezTo>
                    <a:cubicBezTo>
                      <a:pt x="718" y="2492"/>
                      <a:pt x="721" y="2492"/>
                      <a:pt x="721" y="2492"/>
                    </a:cubicBezTo>
                    <a:cubicBezTo>
                      <a:pt x="721" y="2492"/>
                      <a:pt x="725" y="2492"/>
                      <a:pt x="725" y="2492"/>
                    </a:cubicBezTo>
                    <a:cubicBezTo>
                      <a:pt x="725" y="2492"/>
                      <a:pt x="730" y="2491"/>
                      <a:pt x="730" y="2491"/>
                    </a:cubicBezTo>
                    <a:cubicBezTo>
                      <a:pt x="730" y="2491"/>
                      <a:pt x="731" y="2492"/>
                      <a:pt x="731" y="2492"/>
                    </a:cubicBezTo>
                    <a:cubicBezTo>
                      <a:pt x="731" y="2492"/>
                      <a:pt x="731" y="2492"/>
                      <a:pt x="731" y="2492"/>
                    </a:cubicBezTo>
                    <a:cubicBezTo>
                      <a:pt x="731" y="2492"/>
                      <a:pt x="732" y="2491"/>
                      <a:pt x="732" y="2491"/>
                    </a:cubicBezTo>
                    <a:cubicBezTo>
                      <a:pt x="732" y="2491"/>
                      <a:pt x="737" y="2492"/>
                      <a:pt x="737" y="2492"/>
                    </a:cubicBezTo>
                    <a:cubicBezTo>
                      <a:pt x="737" y="2492"/>
                      <a:pt x="742" y="2491"/>
                      <a:pt x="742" y="2491"/>
                    </a:cubicBezTo>
                    <a:cubicBezTo>
                      <a:pt x="742" y="2491"/>
                      <a:pt x="744" y="2491"/>
                      <a:pt x="744" y="2491"/>
                    </a:cubicBezTo>
                    <a:cubicBezTo>
                      <a:pt x="744" y="2491"/>
                      <a:pt x="746" y="2491"/>
                      <a:pt x="746" y="2491"/>
                    </a:cubicBezTo>
                    <a:cubicBezTo>
                      <a:pt x="746" y="2491"/>
                      <a:pt x="749" y="2491"/>
                      <a:pt x="749" y="2491"/>
                    </a:cubicBezTo>
                    <a:cubicBezTo>
                      <a:pt x="749" y="2491"/>
                      <a:pt x="752" y="2491"/>
                      <a:pt x="752" y="2491"/>
                    </a:cubicBezTo>
                    <a:cubicBezTo>
                      <a:pt x="752" y="2491"/>
                      <a:pt x="754" y="2491"/>
                      <a:pt x="754" y="2491"/>
                    </a:cubicBezTo>
                    <a:cubicBezTo>
                      <a:pt x="754" y="2491"/>
                      <a:pt x="757" y="2491"/>
                      <a:pt x="757" y="2491"/>
                    </a:cubicBezTo>
                    <a:cubicBezTo>
                      <a:pt x="757" y="2491"/>
                      <a:pt x="763" y="2490"/>
                      <a:pt x="763" y="2490"/>
                    </a:cubicBezTo>
                    <a:cubicBezTo>
                      <a:pt x="763" y="2490"/>
                      <a:pt x="765" y="2491"/>
                      <a:pt x="765" y="2491"/>
                    </a:cubicBezTo>
                    <a:cubicBezTo>
                      <a:pt x="765" y="2491"/>
                      <a:pt x="766" y="2491"/>
                      <a:pt x="766" y="2491"/>
                    </a:cubicBezTo>
                    <a:cubicBezTo>
                      <a:pt x="766" y="2491"/>
                      <a:pt x="769" y="2490"/>
                      <a:pt x="769" y="2490"/>
                    </a:cubicBezTo>
                    <a:cubicBezTo>
                      <a:pt x="769" y="2490"/>
                      <a:pt x="771" y="2490"/>
                      <a:pt x="771" y="2490"/>
                    </a:cubicBezTo>
                    <a:cubicBezTo>
                      <a:pt x="771" y="2490"/>
                      <a:pt x="776" y="2490"/>
                      <a:pt x="776" y="2490"/>
                    </a:cubicBezTo>
                    <a:cubicBezTo>
                      <a:pt x="776" y="2490"/>
                      <a:pt x="777" y="2489"/>
                      <a:pt x="777" y="2489"/>
                    </a:cubicBezTo>
                    <a:cubicBezTo>
                      <a:pt x="777" y="2489"/>
                      <a:pt x="781" y="2489"/>
                      <a:pt x="781" y="2489"/>
                    </a:cubicBezTo>
                    <a:cubicBezTo>
                      <a:pt x="781" y="2489"/>
                      <a:pt x="782" y="2489"/>
                      <a:pt x="782" y="2489"/>
                    </a:cubicBezTo>
                    <a:cubicBezTo>
                      <a:pt x="782" y="2489"/>
                      <a:pt x="788" y="2488"/>
                      <a:pt x="788" y="2488"/>
                    </a:cubicBezTo>
                    <a:cubicBezTo>
                      <a:pt x="788" y="2488"/>
                      <a:pt x="788" y="2488"/>
                      <a:pt x="788" y="2488"/>
                    </a:cubicBezTo>
                    <a:cubicBezTo>
                      <a:pt x="788" y="2488"/>
                      <a:pt x="791" y="2488"/>
                      <a:pt x="791" y="2488"/>
                    </a:cubicBezTo>
                    <a:cubicBezTo>
                      <a:pt x="791" y="2488"/>
                      <a:pt x="794" y="2488"/>
                      <a:pt x="794" y="2488"/>
                    </a:cubicBezTo>
                    <a:cubicBezTo>
                      <a:pt x="794" y="2488"/>
                      <a:pt x="799" y="2486"/>
                      <a:pt x="799" y="2486"/>
                    </a:cubicBezTo>
                    <a:cubicBezTo>
                      <a:pt x="799" y="2486"/>
                      <a:pt x="799" y="2486"/>
                      <a:pt x="799" y="2486"/>
                    </a:cubicBezTo>
                    <a:cubicBezTo>
                      <a:pt x="799" y="2486"/>
                      <a:pt x="805" y="2484"/>
                      <a:pt x="805" y="2484"/>
                    </a:cubicBezTo>
                    <a:cubicBezTo>
                      <a:pt x="805" y="2484"/>
                      <a:pt x="805" y="2484"/>
                      <a:pt x="805" y="2484"/>
                    </a:cubicBezTo>
                    <a:cubicBezTo>
                      <a:pt x="805" y="2484"/>
                      <a:pt x="810" y="2465"/>
                      <a:pt x="810" y="2465"/>
                    </a:cubicBezTo>
                    <a:cubicBezTo>
                      <a:pt x="810" y="2465"/>
                      <a:pt x="812" y="2448"/>
                      <a:pt x="812" y="2448"/>
                    </a:cubicBezTo>
                    <a:cubicBezTo>
                      <a:pt x="812" y="2448"/>
                      <a:pt x="816" y="2464"/>
                      <a:pt x="816" y="2464"/>
                    </a:cubicBezTo>
                    <a:cubicBezTo>
                      <a:pt x="816" y="2464"/>
                      <a:pt x="818" y="2462"/>
                      <a:pt x="818" y="2462"/>
                    </a:cubicBezTo>
                    <a:cubicBezTo>
                      <a:pt x="818" y="2462"/>
                      <a:pt x="821" y="2467"/>
                      <a:pt x="821" y="2467"/>
                    </a:cubicBezTo>
                    <a:cubicBezTo>
                      <a:pt x="821" y="2467"/>
                      <a:pt x="822" y="2468"/>
                      <a:pt x="822" y="2468"/>
                    </a:cubicBezTo>
                    <a:cubicBezTo>
                      <a:pt x="822" y="2468"/>
                      <a:pt x="827" y="2457"/>
                      <a:pt x="827" y="2457"/>
                    </a:cubicBezTo>
                    <a:cubicBezTo>
                      <a:pt x="827" y="2457"/>
                      <a:pt x="827" y="2456"/>
                      <a:pt x="827" y="2456"/>
                    </a:cubicBezTo>
                    <a:cubicBezTo>
                      <a:pt x="827" y="2456"/>
                      <a:pt x="832" y="2439"/>
                      <a:pt x="832" y="2439"/>
                    </a:cubicBezTo>
                    <a:cubicBezTo>
                      <a:pt x="832" y="2439"/>
                      <a:pt x="833" y="2440"/>
                      <a:pt x="833" y="2440"/>
                    </a:cubicBezTo>
                    <a:cubicBezTo>
                      <a:pt x="833" y="2440"/>
                      <a:pt x="837" y="2448"/>
                      <a:pt x="837" y="2448"/>
                    </a:cubicBezTo>
                    <a:cubicBezTo>
                      <a:pt x="837" y="2448"/>
                      <a:pt x="839" y="2447"/>
                      <a:pt x="839" y="2447"/>
                    </a:cubicBezTo>
                    <a:cubicBezTo>
                      <a:pt x="839" y="2447"/>
                      <a:pt x="844" y="2445"/>
                      <a:pt x="844" y="2445"/>
                    </a:cubicBezTo>
                    <a:cubicBezTo>
                      <a:pt x="844" y="2445"/>
                      <a:pt x="845" y="2445"/>
                      <a:pt x="845" y="2445"/>
                    </a:cubicBezTo>
                    <a:cubicBezTo>
                      <a:pt x="845" y="2445"/>
                      <a:pt x="848" y="2440"/>
                      <a:pt x="848" y="2440"/>
                    </a:cubicBezTo>
                    <a:cubicBezTo>
                      <a:pt x="848" y="2440"/>
                      <a:pt x="850" y="2443"/>
                      <a:pt x="850" y="2443"/>
                    </a:cubicBezTo>
                    <a:cubicBezTo>
                      <a:pt x="850" y="2443"/>
                      <a:pt x="855" y="2462"/>
                      <a:pt x="855" y="2462"/>
                    </a:cubicBezTo>
                    <a:cubicBezTo>
                      <a:pt x="855" y="2462"/>
                      <a:pt x="857" y="2463"/>
                      <a:pt x="857" y="2463"/>
                    </a:cubicBezTo>
                    <a:cubicBezTo>
                      <a:pt x="857" y="2463"/>
                      <a:pt x="861" y="2458"/>
                      <a:pt x="861" y="2458"/>
                    </a:cubicBezTo>
                    <a:cubicBezTo>
                      <a:pt x="861" y="2458"/>
                      <a:pt x="862" y="2457"/>
                      <a:pt x="862" y="2457"/>
                    </a:cubicBezTo>
                    <a:cubicBezTo>
                      <a:pt x="862" y="2457"/>
                      <a:pt x="867" y="2471"/>
                      <a:pt x="867" y="2471"/>
                    </a:cubicBezTo>
                    <a:cubicBezTo>
                      <a:pt x="867" y="2471"/>
                      <a:pt x="867" y="2472"/>
                      <a:pt x="867" y="2472"/>
                    </a:cubicBezTo>
                    <a:cubicBezTo>
                      <a:pt x="867" y="2472"/>
                      <a:pt x="873" y="2477"/>
                      <a:pt x="873" y="2477"/>
                    </a:cubicBezTo>
                    <a:cubicBezTo>
                      <a:pt x="873" y="2477"/>
                      <a:pt x="873" y="2477"/>
                      <a:pt x="873" y="2477"/>
                    </a:cubicBezTo>
                    <a:cubicBezTo>
                      <a:pt x="873" y="2477"/>
                      <a:pt x="876" y="2478"/>
                      <a:pt x="876" y="2478"/>
                    </a:cubicBezTo>
                    <a:cubicBezTo>
                      <a:pt x="876" y="2478"/>
                      <a:pt x="880" y="2477"/>
                      <a:pt x="880" y="2477"/>
                    </a:cubicBezTo>
                    <a:cubicBezTo>
                      <a:pt x="880" y="2477"/>
                      <a:pt x="883" y="2476"/>
                      <a:pt x="883" y="2476"/>
                    </a:cubicBezTo>
                    <a:cubicBezTo>
                      <a:pt x="883" y="2476"/>
                      <a:pt x="884" y="2476"/>
                      <a:pt x="884" y="2476"/>
                    </a:cubicBezTo>
                    <a:cubicBezTo>
                      <a:pt x="884" y="2476"/>
                      <a:pt x="888" y="2475"/>
                      <a:pt x="888" y="2475"/>
                    </a:cubicBezTo>
                    <a:cubicBezTo>
                      <a:pt x="888" y="2475"/>
                      <a:pt x="890" y="2475"/>
                      <a:pt x="890" y="2475"/>
                    </a:cubicBezTo>
                    <a:cubicBezTo>
                      <a:pt x="890" y="2475"/>
                      <a:pt x="895" y="2472"/>
                      <a:pt x="895" y="2472"/>
                    </a:cubicBezTo>
                    <a:cubicBezTo>
                      <a:pt x="895" y="2472"/>
                      <a:pt x="895" y="2471"/>
                      <a:pt x="895" y="2471"/>
                    </a:cubicBezTo>
                    <a:cubicBezTo>
                      <a:pt x="895" y="2471"/>
                      <a:pt x="898" y="2469"/>
                      <a:pt x="898" y="2469"/>
                    </a:cubicBezTo>
                    <a:cubicBezTo>
                      <a:pt x="898" y="2469"/>
                      <a:pt x="903" y="2471"/>
                      <a:pt x="903" y="2471"/>
                    </a:cubicBezTo>
                    <a:cubicBezTo>
                      <a:pt x="903" y="2471"/>
                      <a:pt x="907" y="2467"/>
                      <a:pt x="907" y="2467"/>
                    </a:cubicBezTo>
                    <a:cubicBezTo>
                      <a:pt x="907" y="2467"/>
                      <a:pt x="907" y="2467"/>
                      <a:pt x="907" y="2467"/>
                    </a:cubicBezTo>
                    <a:cubicBezTo>
                      <a:pt x="907" y="2467"/>
                      <a:pt x="910" y="2462"/>
                      <a:pt x="910" y="2462"/>
                    </a:cubicBezTo>
                    <a:cubicBezTo>
                      <a:pt x="910" y="2462"/>
                      <a:pt x="912" y="2464"/>
                      <a:pt x="912" y="2464"/>
                    </a:cubicBezTo>
                    <a:cubicBezTo>
                      <a:pt x="912" y="2464"/>
                      <a:pt x="915" y="2466"/>
                      <a:pt x="915" y="2466"/>
                    </a:cubicBezTo>
                    <a:cubicBezTo>
                      <a:pt x="915" y="2466"/>
                      <a:pt x="918" y="2465"/>
                      <a:pt x="918" y="2465"/>
                    </a:cubicBezTo>
                    <a:cubicBezTo>
                      <a:pt x="918" y="2465"/>
                      <a:pt x="923" y="2456"/>
                      <a:pt x="923" y="2456"/>
                    </a:cubicBezTo>
                    <a:cubicBezTo>
                      <a:pt x="923" y="2456"/>
                      <a:pt x="924" y="2457"/>
                      <a:pt x="924" y="2457"/>
                    </a:cubicBezTo>
                    <a:cubicBezTo>
                      <a:pt x="924" y="2457"/>
                      <a:pt x="929" y="2464"/>
                      <a:pt x="929" y="2464"/>
                    </a:cubicBezTo>
                    <a:cubicBezTo>
                      <a:pt x="929" y="2464"/>
                      <a:pt x="929" y="2463"/>
                      <a:pt x="929" y="2463"/>
                    </a:cubicBezTo>
                    <a:cubicBezTo>
                      <a:pt x="929" y="2463"/>
                      <a:pt x="935" y="2451"/>
                      <a:pt x="935" y="2451"/>
                    </a:cubicBezTo>
                    <a:cubicBezTo>
                      <a:pt x="935" y="2451"/>
                      <a:pt x="935" y="2452"/>
                      <a:pt x="935" y="2452"/>
                    </a:cubicBezTo>
                    <a:cubicBezTo>
                      <a:pt x="935" y="2452"/>
                      <a:pt x="940" y="2463"/>
                      <a:pt x="940" y="2463"/>
                    </a:cubicBezTo>
                    <a:cubicBezTo>
                      <a:pt x="940" y="2463"/>
                      <a:pt x="942" y="2464"/>
                      <a:pt x="942" y="2464"/>
                    </a:cubicBezTo>
                    <a:cubicBezTo>
                      <a:pt x="942" y="2464"/>
                      <a:pt x="946" y="2458"/>
                      <a:pt x="946" y="2458"/>
                    </a:cubicBezTo>
                    <a:cubicBezTo>
                      <a:pt x="946" y="2458"/>
                      <a:pt x="947" y="2457"/>
                      <a:pt x="947" y="2457"/>
                    </a:cubicBezTo>
                    <a:cubicBezTo>
                      <a:pt x="947" y="2457"/>
                      <a:pt x="952" y="2466"/>
                      <a:pt x="952" y="2466"/>
                    </a:cubicBezTo>
                    <a:cubicBezTo>
                      <a:pt x="952" y="2466"/>
                      <a:pt x="954" y="2467"/>
                      <a:pt x="954" y="2467"/>
                    </a:cubicBezTo>
                    <a:cubicBezTo>
                      <a:pt x="954" y="2467"/>
                      <a:pt x="957" y="2464"/>
                      <a:pt x="957" y="2464"/>
                    </a:cubicBezTo>
                    <a:cubicBezTo>
                      <a:pt x="957" y="2464"/>
                      <a:pt x="959" y="2462"/>
                      <a:pt x="959" y="2462"/>
                    </a:cubicBezTo>
                    <a:cubicBezTo>
                      <a:pt x="959" y="2462"/>
                      <a:pt x="963" y="2467"/>
                      <a:pt x="963" y="2467"/>
                    </a:cubicBezTo>
                    <a:cubicBezTo>
                      <a:pt x="963" y="2467"/>
                      <a:pt x="965" y="2468"/>
                      <a:pt x="965" y="2468"/>
                    </a:cubicBezTo>
                    <a:cubicBezTo>
                      <a:pt x="965" y="2468"/>
                      <a:pt x="969" y="2466"/>
                      <a:pt x="969" y="2466"/>
                    </a:cubicBezTo>
                    <a:cubicBezTo>
                      <a:pt x="969" y="2466"/>
                      <a:pt x="969" y="2466"/>
                      <a:pt x="969" y="2466"/>
                    </a:cubicBezTo>
                    <a:cubicBezTo>
                      <a:pt x="969" y="2466"/>
                      <a:pt x="973" y="2462"/>
                      <a:pt x="973" y="2462"/>
                    </a:cubicBezTo>
                    <a:cubicBezTo>
                      <a:pt x="973" y="2462"/>
                      <a:pt x="974" y="2462"/>
                      <a:pt x="974" y="2462"/>
                    </a:cubicBezTo>
                    <a:cubicBezTo>
                      <a:pt x="974" y="2462"/>
                      <a:pt x="978" y="2463"/>
                      <a:pt x="978" y="2463"/>
                    </a:cubicBezTo>
                    <a:cubicBezTo>
                      <a:pt x="978" y="2463"/>
                      <a:pt x="980" y="2463"/>
                      <a:pt x="980" y="2463"/>
                    </a:cubicBezTo>
                    <a:cubicBezTo>
                      <a:pt x="980" y="2463"/>
                      <a:pt x="986" y="2460"/>
                      <a:pt x="986" y="2460"/>
                    </a:cubicBezTo>
                    <a:cubicBezTo>
                      <a:pt x="986" y="2460"/>
                      <a:pt x="986" y="2460"/>
                      <a:pt x="986" y="2460"/>
                    </a:cubicBezTo>
                    <a:cubicBezTo>
                      <a:pt x="986" y="2460"/>
                      <a:pt x="990" y="2457"/>
                      <a:pt x="990" y="2457"/>
                    </a:cubicBezTo>
                    <a:cubicBezTo>
                      <a:pt x="990" y="2457"/>
                      <a:pt x="992" y="2458"/>
                      <a:pt x="992" y="2458"/>
                    </a:cubicBezTo>
                    <a:cubicBezTo>
                      <a:pt x="992" y="2458"/>
                      <a:pt x="995" y="2460"/>
                      <a:pt x="995" y="2460"/>
                    </a:cubicBezTo>
                    <a:cubicBezTo>
                      <a:pt x="995" y="2460"/>
                      <a:pt x="999" y="2460"/>
                      <a:pt x="999" y="2460"/>
                    </a:cubicBezTo>
                    <a:cubicBezTo>
                      <a:pt x="999" y="2460"/>
                      <a:pt x="1002" y="2457"/>
                      <a:pt x="1002" y="2457"/>
                    </a:cubicBezTo>
                    <a:cubicBezTo>
                      <a:pt x="1002" y="2457"/>
                      <a:pt x="1004" y="2456"/>
                      <a:pt x="1004" y="2456"/>
                    </a:cubicBezTo>
                    <a:cubicBezTo>
                      <a:pt x="1004" y="2456"/>
                      <a:pt x="1008" y="2458"/>
                      <a:pt x="1008" y="2458"/>
                    </a:cubicBezTo>
                    <a:cubicBezTo>
                      <a:pt x="1008" y="2458"/>
                      <a:pt x="1008" y="2458"/>
                      <a:pt x="1008" y="2458"/>
                    </a:cubicBezTo>
                    <a:cubicBezTo>
                      <a:pt x="1008" y="2458"/>
                      <a:pt x="1013" y="2458"/>
                      <a:pt x="1013" y="2458"/>
                    </a:cubicBezTo>
                    <a:cubicBezTo>
                      <a:pt x="1013" y="2458"/>
                      <a:pt x="1014" y="2458"/>
                      <a:pt x="1014" y="2458"/>
                    </a:cubicBezTo>
                    <a:cubicBezTo>
                      <a:pt x="1014" y="2458"/>
                      <a:pt x="1020" y="2454"/>
                      <a:pt x="1020" y="2454"/>
                    </a:cubicBezTo>
                    <a:cubicBezTo>
                      <a:pt x="1020" y="2454"/>
                      <a:pt x="1020" y="2454"/>
                      <a:pt x="1020" y="2454"/>
                    </a:cubicBezTo>
                    <a:cubicBezTo>
                      <a:pt x="1020" y="2454"/>
                      <a:pt x="1025" y="2451"/>
                      <a:pt x="1025" y="2451"/>
                    </a:cubicBezTo>
                    <a:cubicBezTo>
                      <a:pt x="1025" y="2451"/>
                      <a:pt x="1025" y="2451"/>
                      <a:pt x="1025" y="2451"/>
                    </a:cubicBezTo>
                    <a:cubicBezTo>
                      <a:pt x="1025" y="2451"/>
                      <a:pt x="1031" y="2439"/>
                      <a:pt x="1031" y="2439"/>
                    </a:cubicBezTo>
                    <a:cubicBezTo>
                      <a:pt x="1031" y="2439"/>
                      <a:pt x="1031" y="2438"/>
                      <a:pt x="1031" y="2438"/>
                    </a:cubicBezTo>
                    <a:cubicBezTo>
                      <a:pt x="1031" y="2438"/>
                      <a:pt x="1034" y="2432"/>
                      <a:pt x="1034" y="2432"/>
                    </a:cubicBezTo>
                    <a:cubicBezTo>
                      <a:pt x="1034" y="2432"/>
                      <a:pt x="1037" y="2433"/>
                      <a:pt x="1037" y="2433"/>
                    </a:cubicBezTo>
                    <a:cubicBezTo>
                      <a:pt x="1037" y="2433"/>
                      <a:pt x="1042" y="2410"/>
                      <a:pt x="1042" y="2410"/>
                    </a:cubicBezTo>
                    <a:cubicBezTo>
                      <a:pt x="1042" y="2410"/>
                      <a:pt x="1042" y="2408"/>
                      <a:pt x="1042" y="2408"/>
                    </a:cubicBezTo>
                    <a:cubicBezTo>
                      <a:pt x="1042" y="2408"/>
                      <a:pt x="1048" y="2390"/>
                      <a:pt x="1048" y="2390"/>
                    </a:cubicBezTo>
                    <a:cubicBezTo>
                      <a:pt x="1048" y="2390"/>
                      <a:pt x="1049" y="2391"/>
                      <a:pt x="1049" y="2391"/>
                    </a:cubicBezTo>
                    <a:cubicBezTo>
                      <a:pt x="1049" y="2391"/>
                      <a:pt x="1054" y="2383"/>
                      <a:pt x="1054" y="2383"/>
                    </a:cubicBezTo>
                    <a:cubicBezTo>
                      <a:pt x="1054" y="2383"/>
                      <a:pt x="1054" y="2382"/>
                      <a:pt x="1054" y="2382"/>
                    </a:cubicBezTo>
                    <a:cubicBezTo>
                      <a:pt x="1054" y="2382"/>
                      <a:pt x="1059" y="2344"/>
                      <a:pt x="1059" y="2344"/>
                    </a:cubicBezTo>
                    <a:cubicBezTo>
                      <a:pt x="1059" y="2344"/>
                      <a:pt x="1059" y="2342"/>
                      <a:pt x="1059" y="2342"/>
                    </a:cubicBezTo>
                    <a:cubicBezTo>
                      <a:pt x="1059" y="2342"/>
                      <a:pt x="1065" y="2315"/>
                      <a:pt x="1065" y="2315"/>
                    </a:cubicBezTo>
                    <a:cubicBezTo>
                      <a:pt x="1065" y="2315"/>
                      <a:pt x="1065" y="2314"/>
                      <a:pt x="1065" y="2314"/>
                    </a:cubicBezTo>
                    <a:cubicBezTo>
                      <a:pt x="1065" y="2314"/>
                      <a:pt x="1070" y="2210"/>
                      <a:pt x="1070" y="2210"/>
                    </a:cubicBezTo>
                    <a:cubicBezTo>
                      <a:pt x="1070" y="2210"/>
                      <a:pt x="1071" y="2200"/>
                      <a:pt x="1071" y="2200"/>
                    </a:cubicBezTo>
                    <a:cubicBezTo>
                      <a:pt x="1071" y="2200"/>
                      <a:pt x="1076" y="1709"/>
                      <a:pt x="1076" y="1709"/>
                    </a:cubicBezTo>
                    <a:cubicBezTo>
                      <a:pt x="1076" y="1709"/>
                      <a:pt x="1077" y="1669"/>
                      <a:pt x="1077" y="1669"/>
                    </a:cubicBezTo>
                    <a:cubicBezTo>
                      <a:pt x="1077" y="1669"/>
                      <a:pt x="1081" y="1788"/>
                      <a:pt x="1081" y="1788"/>
                    </a:cubicBezTo>
                    <a:cubicBezTo>
                      <a:pt x="1081" y="1788"/>
                      <a:pt x="1082" y="1749"/>
                      <a:pt x="1082" y="1749"/>
                    </a:cubicBezTo>
                    <a:cubicBezTo>
                      <a:pt x="1082" y="1749"/>
                      <a:pt x="1087" y="1053"/>
                      <a:pt x="1087" y="1053"/>
                    </a:cubicBezTo>
                    <a:cubicBezTo>
                      <a:pt x="1087" y="1053"/>
                      <a:pt x="1088" y="1012"/>
                      <a:pt x="1088" y="1012"/>
                    </a:cubicBezTo>
                    <a:cubicBezTo>
                      <a:pt x="1088" y="1012"/>
                      <a:pt x="1091" y="634"/>
                      <a:pt x="1091" y="634"/>
                    </a:cubicBezTo>
                    <a:cubicBezTo>
                      <a:pt x="1091" y="634"/>
                      <a:pt x="1095" y="698"/>
                      <a:pt x="1095" y="698"/>
                    </a:cubicBezTo>
                    <a:cubicBezTo>
                      <a:pt x="1095" y="698"/>
                      <a:pt x="1099" y="605"/>
                      <a:pt x="1099" y="605"/>
                    </a:cubicBezTo>
                    <a:cubicBezTo>
                      <a:pt x="1099" y="605"/>
                      <a:pt x="1099" y="594"/>
                      <a:pt x="1099" y="594"/>
                    </a:cubicBezTo>
                    <a:cubicBezTo>
                      <a:pt x="1099" y="594"/>
                      <a:pt x="1104" y="4"/>
                      <a:pt x="1104" y="4"/>
                    </a:cubicBezTo>
                    <a:cubicBezTo>
                      <a:pt x="1104" y="4"/>
                      <a:pt x="1104" y="0"/>
                      <a:pt x="110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39" name="Freeform 198"/>
              <p:cNvSpPr>
                <a:spLocks/>
              </p:cNvSpPr>
              <p:nvPr/>
            </p:nvSpPr>
            <p:spPr bwMode="auto">
              <a:xfrm>
                <a:off x="-1487488" y="2424113"/>
                <a:ext cx="79375" cy="1428750"/>
              </a:xfrm>
              <a:custGeom>
                <a:avLst/>
                <a:gdLst>
                  <a:gd name="T0" fmla="*/ 0 w 134"/>
                  <a:gd name="T1" fmla="*/ 0 h 2415"/>
                  <a:gd name="T2" fmla="*/ 0 w 134"/>
                  <a:gd name="T3" fmla="*/ 0 h 2415"/>
                  <a:gd name="T4" fmla="*/ 2 w 134"/>
                  <a:gd name="T5" fmla="*/ 216 h 2415"/>
                  <a:gd name="T6" fmla="*/ 2 w 134"/>
                  <a:gd name="T7" fmla="*/ 251 h 2415"/>
                  <a:gd name="T8" fmla="*/ 8 w 134"/>
                  <a:gd name="T9" fmla="*/ 558 h 2415"/>
                  <a:gd name="T10" fmla="*/ 9 w 134"/>
                  <a:gd name="T11" fmla="*/ 572 h 2415"/>
                  <a:gd name="T12" fmla="*/ 13 w 134"/>
                  <a:gd name="T13" fmla="*/ 255 h 2415"/>
                  <a:gd name="T14" fmla="*/ 14 w 134"/>
                  <a:gd name="T15" fmla="*/ 283 h 2415"/>
                  <a:gd name="T16" fmla="*/ 19 w 134"/>
                  <a:gd name="T17" fmla="*/ 1039 h 2415"/>
                  <a:gd name="T18" fmla="*/ 19 w 134"/>
                  <a:gd name="T19" fmla="*/ 1065 h 2415"/>
                  <a:gd name="T20" fmla="*/ 25 w 134"/>
                  <a:gd name="T21" fmla="*/ 1574 h 2415"/>
                  <a:gd name="T22" fmla="*/ 28 w 134"/>
                  <a:gd name="T23" fmla="*/ 1400 h 2415"/>
                  <a:gd name="T24" fmla="*/ 30 w 134"/>
                  <a:gd name="T25" fmla="*/ 1590 h 2415"/>
                  <a:gd name="T26" fmla="*/ 30 w 134"/>
                  <a:gd name="T27" fmla="*/ 1626 h 2415"/>
                  <a:gd name="T28" fmla="*/ 36 w 134"/>
                  <a:gd name="T29" fmla="*/ 2160 h 2415"/>
                  <a:gd name="T30" fmla="*/ 36 w 134"/>
                  <a:gd name="T31" fmla="*/ 2170 h 2415"/>
                  <a:gd name="T32" fmla="*/ 42 w 134"/>
                  <a:gd name="T33" fmla="*/ 2304 h 2415"/>
                  <a:gd name="T34" fmla="*/ 42 w 134"/>
                  <a:gd name="T35" fmla="*/ 2308 h 2415"/>
                  <a:gd name="T36" fmla="*/ 47 w 134"/>
                  <a:gd name="T37" fmla="*/ 2347 h 2415"/>
                  <a:gd name="T38" fmla="*/ 48 w 134"/>
                  <a:gd name="T39" fmla="*/ 2348 h 2415"/>
                  <a:gd name="T40" fmla="*/ 53 w 134"/>
                  <a:gd name="T41" fmla="*/ 2376 h 2415"/>
                  <a:gd name="T42" fmla="*/ 53 w 134"/>
                  <a:gd name="T43" fmla="*/ 2377 h 2415"/>
                  <a:gd name="T44" fmla="*/ 58 w 134"/>
                  <a:gd name="T45" fmla="*/ 2390 h 2415"/>
                  <a:gd name="T46" fmla="*/ 59 w 134"/>
                  <a:gd name="T47" fmla="*/ 2391 h 2415"/>
                  <a:gd name="T48" fmla="*/ 64 w 134"/>
                  <a:gd name="T49" fmla="*/ 2399 h 2415"/>
                  <a:gd name="T50" fmla="*/ 64 w 134"/>
                  <a:gd name="T51" fmla="*/ 2399 h 2415"/>
                  <a:gd name="T52" fmla="*/ 70 w 134"/>
                  <a:gd name="T53" fmla="*/ 2411 h 2415"/>
                  <a:gd name="T54" fmla="*/ 70 w 134"/>
                  <a:gd name="T55" fmla="*/ 2412 h 2415"/>
                  <a:gd name="T56" fmla="*/ 73 w 134"/>
                  <a:gd name="T57" fmla="*/ 2415 h 2415"/>
                  <a:gd name="T58" fmla="*/ 76 w 134"/>
                  <a:gd name="T59" fmla="*/ 2414 h 2415"/>
                  <a:gd name="T60" fmla="*/ 81 w 134"/>
                  <a:gd name="T61" fmla="*/ 2408 h 2415"/>
                  <a:gd name="T62" fmla="*/ 82 w 134"/>
                  <a:gd name="T63" fmla="*/ 2408 h 2415"/>
                  <a:gd name="T64" fmla="*/ 87 w 134"/>
                  <a:gd name="T65" fmla="*/ 2402 h 2415"/>
                  <a:gd name="T66" fmla="*/ 87 w 134"/>
                  <a:gd name="T67" fmla="*/ 2401 h 2415"/>
                  <a:gd name="T68" fmla="*/ 92 w 134"/>
                  <a:gd name="T69" fmla="*/ 2374 h 2415"/>
                  <a:gd name="T70" fmla="*/ 93 w 134"/>
                  <a:gd name="T71" fmla="*/ 2373 h 2415"/>
                  <a:gd name="T72" fmla="*/ 98 w 134"/>
                  <a:gd name="T73" fmla="*/ 2349 h 2415"/>
                  <a:gd name="T74" fmla="*/ 98 w 134"/>
                  <a:gd name="T75" fmla="*/ 2348 h 2415"/>
                  <a:gd name="T76" fmla="*/ 104 w 134"/>
                  <a:gd name="T77" fmla="*/ 2229 h 2415"/>
                  <a:gd name="T78" fmla="*/ 104 w 134"/>
                  <a:gd name="T79" fmla="*/ 2218 h 2415"/>
                  <a:gd name="T80" fmla="*/ 109 w 134"/>
                  <a:gd name="T81" fmla="*/ 1852 h 2415"/>
                  <a:gd name="T82" fmla="*/ 110 w 134"/>
                  <a:gd name="T83" fmla="*/ 1877 h 2415"/>
                  <a:gd name="T84" fmla="*/ 113 w 134"/>
                  <a:gd name="T85" fmla="*/ 2014 h 2415"/>
                  <a:gd name="T86" fmla="*/ 115 w 134"/>
                  <a:gd name="T87" fmla="*/ 1946 h 2415"/>
                  <a:gd name="T88" fmla="*/ 121 w 134"/>
                  <a:gd name="T89" fmla="*/ 796 h 2415"/>
                  <a:gd name="T90" fmla="*/ 123 w 134"/>
                  <a:gd name="T91" fmla="*/ 392 h 2415"/>
                  <a:gd name="T92" fmla="*/ 126 w 134"/>
                  <a:gd name="T93" fmla="*/ 1222 h 2415"/>
                  <a:gd name="T94" fmla="*/ 128 w 134"/>
                  <a:gd name="T95" fmla="*/ 1338 h 2415"/>
                  <a:gd name="T96" fmla="*/ 132 w 134"/>
                  <a:gd name="T97" fmla="*/ 696 h 2415"/>
                  <a:gd name="T98" fmla="*/ 132 w 134"/>
                  <a:gd name="T99" fmla="*/ 607 h 2415"/>
                  <a:gd name="T100" fmla="*/ 134 w 134"/>
                  <a:gd name="T101" fmla="*/ 0 h 2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4" h="241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216"/>
                      <a:pt x="2" y="216"/>
                    </a:cubicBezTo>
                    <a:cubicBezTo>
                      <a:pt x="2" y="216"/>
                      <a:pt x="2" y="251"/>
                      <a:pt x="2" y="251"/>
                    </a:cubicBezTo>
                    <a:cubicBezTo>
                      <a:pt x="2" y="251"/>
                      <a:pt x="8" y="558"/>
                      <a:pt x="8" y="558"/>
                    </a:cubicBezTo>
                    <a:cubicBezTo>
                      <a:pt x="8" y="558"/>
                      <a:pt x="9" y="572"/>
                      <a:pt x="9" y="572"/>
                    </a:cubicBezTo>
                    <a:cubicBezTo>
                      <a:pt x="9" y="572"/>
                      <a:pt x="13" y="255"/>
                      <a:pt x="13" y="255"/>
                    </a:cubicBezTo>
                    <a:cubicBezTo>
                      <a:pt x="13" y="255"/>
                      <a:pt x="14" y="283"/>
                      <a:pt x="14" y="283"/>
                    </a:cubicBezTo>
                    <a:cubicBezTo>
                      <a:pt x="14" y="283"/>
                      <a:pt x="19" y="1039"/>
                      <a:pt x="19" y="1039"/>
                    </a:cubicBezTo>
                    <a:cubicBezTo>
                      <a:pt x="19" y="1039"/>
                      <a:pt x="19" y="1065"/>
                      <a:pt x="19" y="1065"/>
                    </a:cubicBezTo>
                    <a:cubicBezTo>
                      <a:pt x="19" y="1065"/>
                      <a:pt x="25" y="1574"/>
                      <a:pt x="25" y="1574"/>
                    </a:cubicBezTo>
                    <a:cubicBezTo>
                      <a:pt x="25" y="1574"/>
                      <a:pt x="28" y="1400"/>
                      <a:pt x="28" y="1400"/>
                    </a:cubicBezTo>
                    <a:cubicBezTo>
                      <a:pt x="28" y="1400"/>
                      <a:pt x="30" y="1590"/>
                      <a:pt x="30" y="1590"/>
                    </a:cubicBezTo>
                    <a:cubicBezTo>
                      <a:pt x="30" y="1590"/>
                      <a:pt x="30" y="1626"/>
                      <a:pt x="30" y="1626"/>
                    </a:cubicBezTo>
                    <a:cubicBezTo>
                      <a:pt x="30" y="1626"/>
                      <a:pt x="36" y="2160"/>
                      <a:pt x="36" y="2160"/>
                    </a:cubicBezTo>
                    <a:cubicBezTo>
                      <a:pt x="36" y="2160"/>
                      <a:pt x="36" y="2170"/>
                      <a:pt x="36" y="2170"/>
                    </a:cubicBezTo>
                    <a:cubicBezTo>
                      <a:pt x="36" y="2170"/>
                      <a:pt x="42" y="2304"/>
                      <a:pt x="42" y="2304"/>
                    </a:cubicBezTo>
                    <a:cubicBezTo>
                      <a:pt x="42" y="2304"/>
                      <a:pt x="42" y="2308"/>
                      <a:pt x="42" y="2308"/>
                    </a:cubicBezTo>
                    <a:cubicBezTo>
                      <a:pt x="42" y="2308"/>
                      <a:pt x="47" y="2347"/>
                      <a:pt x="47" y="2347"/>
                    </a:cubicBezTo>
                    <a:cubicBezTo>
                      <a:pt x="47" y="2347"/>
                      <a:pt x="48" y="2348"/>
                      <a:pt x="48" y="2348"/>
                    </a:cubicBezTo>
                    <a:cubicBezTo>
                      <a:pt x="48" y="2348"/>
                      <a:pt x="53" y="2376"/>
                      <a:pt x="53" y="2376"/>
                    </a:cubicBezTo>
                    <a:cubicBezTo>
                      <a:pt x="53" y="2376"/>
                      <a:pt x="53" y="2377"/>
                      <a:pt x="53" y="2377"/>
                    </a:cubicBezTo>
                    <a:cubicBezTo>
                      <a:pt x="53" y="2377"/>
                      <a:pt x="58" y="2390"/>
                      <a:pt x="58" y="2390"/>
                    </a:cubicBezTo>
                    <a:cubicBezTo>
                      <a:pt x="58" y="2390"/>
                      <a:pt x="59" y="2391"/>
                      <a:pt x="59" y="2391"/>
                    </a:cubicBezTo>
                    <a:cubicBezTo>
                      <a:pt x="59" y="2391"/>
                      <a:pt x="64" y="2399"/>
                      <a:pt x="64" y="2399"/>
                    </a:cubicBezTo>
                    <a:cubicBezTo>
                      <a:pt x="64" y="2399"/>
                      <a:pt x="64" y="2399"/>
                      <a:pt x="64" y="2399"/>
                    </a:cubicBezTo>
                    <a:cubicBezTo>
                      <a:pt x="64" y="2399"/>
                      <a:pt x="70" y="2411"/>
                      <a:pt x="70" y="2411"/>
                    </a:cubicBezTo>
                    <a:cubicBezTo>
                      <a:pt x="70" y="2411"/>
                      <a:pt x="70" y="2412"/>
                      <a:pt x="70" y="2412"/>
                    </a:cubicBezTo>
                    <a:cubicBezTo>
                      <a:pt x="70" y="2412"/>
                      <a:pt x="73" y="2415"/>
                      <a:pt x="73" y="2415"/>
                    </a:cubicBezTo>
                    <a:cubicBezTo>
                      <a:pt x="73" y="2415"/>
                      <a:pt x="76" y="2414"/>
                      <a:pt x="76" y="2414"/>
                    </a:cubicBezTo>
                    <a:cubicBezTo>
                      <a:pt x="76" y="2414"/>
                      <a:pt x="81" y="2408"/>
                      <a:pt x="81" y="2408"/>
                    </a:cubicBezTo>
                    <a:cubicBezTo>
                      <a:pt x="81" y="2408"/>
                      <a:pt x="82" y="2408"/>
                      <a:pt x="82" y="2408"/>
                    </a:cubicBezTo>
                    <a:cubicBezTo>
                      <a:pt x="82" y="2408"/>
                      <a:pt x="87" y="2402"/>
                      <a:pt x="87" y="2402"/>
                    </a:cubicBezTo>
                    <a:cubicBezTo>
                      <a:pt x="87" y="2402"/>
                      <a:pt x="87" y="2401"/>
                      <a:pt x="87" y="2401"/>
                    </a:cubicBezTo>
                    <a:cubicBezTo>
                      <a:pt x="87" y="2401"/>
                      <a:pt x="92" y="2374"/>
                      <a:pt x="92" y="2374"/>
                    </a:cubicBezTo>
                    <a:cubicBezTo>
                      <a:pt x="92" y="2374"/>
                      <a:pt x="93" y="2373"/>
                      <a:pt x="93" y="2373"/>
                    </a:cubicBezTo>
                    <a:cubicBezTo>
                      <a:pt x="93" y="2373"/>
                      <a:pt x="98" y="2349"/>
                      <a:pt x="98" y="2349"/>
                    </a:cubicBezTo>
                    <a:cubicBezTo>
                      <a:pt x="98" y="2349"/>
                      <a:pt x="98" y="2348"/>
                      <a:pt x="98" y="2348"/>
                    </a:cubicBezTo>
                    <a:cubicBezTo>
                      <a:pt x="98" y="2348"/>
                      <a:pt x="104" y="2229"/>
                      <a:pt x="104" y="2229"/>
                    </a:cubicBezTo>
                    <a:cubicBezTo>
                      <a:pt x="104" y="2229"/>
                      <a:pt x="104" y="2218"/>
                      <a:pt x="104" y="2218"/>
                    </a:cubicBezTo>
                    <a:cubicBezTo>
                      <a:pt x="104" y="2218"/>
                      <a:pt x="109" y="1852"/>
                      <a:pt x="109" y="1852"/>
                    </a:cubicBezTo>
                    <a:cubicBezTo>
                      <a:pt x="109" y="1852"/>
                      <a:pt x="110" y="1877"/>
                      <a:pt x="110" y="1877"/>
                    </a:cubicBezTo>
                    <a:cubicBezTo>
                      <a:pt x="110" y="1877"/>
                      <a:pt x="113" y="2014"/>
                      <a:pt x="113" y="2014"/>
                    </a:cubicBezTo>
                    <a:cubicBezTo>
                      <a:pt x="113" y="2014"/>
                      <a:pt x="115" y="1946"/>
                      <a:pt x="115" y="1946"/>
                    </a:cubicBezTo>
                    <a:cubicBezTo>
                      <a:pt x="115" y="1946"/>
                      <a:pt x="121" y="796"/>
                      <a:pt x="121" y="796"/>
                    </a:cubicBezTo>
                    <a:cubicBezTo>
                      <a:pt x="121" y="796"/>
                      <a:pt x="123" y="392"/>
                      <a:pt x="123" y="392"/>
                    </a:cubicBezTo>
                    <a:cubicBezTo>
                      <a:pt x="123" y="392"/>
                      <a:pt x="126" y="1222"/>
                      <a:pt x="126" y="1222"/>
                    </a:cubicBezTo>
                    <a:cubicBezTo>
                      <a:pt x="126" y="1222"/>
                      <a:pt x="128" y="1338"/>
                      <a:pt x="128" y="1338"/>
                    </a:cubicBezTo>
                    <a:cubicBezTo>
                      <a:pt x="128" y="1338"/>
                      <a:pt x="132" y="696"/>
                      <a:pt x="132" y="696"/>
                    </a:cubicBezTo>
                    <a:cubicBezTo>
                      <a:pt x="132" y="696"/>
                      <a:pt x="132" y="607"/>
                      <a:pt x="132" y="607"/>
                    </a:cubicBezTo>
                    <a:cubicBezTo>
                      <a:pt x="132" y="607"/>
                      <a:pt x="134" y="0"/>
                      <a:pt x="13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0" name="Freeform 199"/>
              <p:cNvSpPr>
                <a:spLocks/>
              </p:cNvSpPr>
              <p:nvPr/>
            </p:nvSpPr>
            <p:spPr bwMode="auto">
              <a:xfrm>
                <a:off x="-1404938" y="2424113"/>
                <a:ext cx="4763" cy="573088"/>
              </a:xfrm>
              <a:custGeom>
                <a:avLst/>
                <a:gdLst>
                  <a:gd name="T0" fmla="*/ 0 w 7"/>
                  <a:gd name="T1" fmla="*/ 0 h 968"/>
                  <a:gd name="T2" fmla="*/ 0 w 7"/>
                  <a:gd name="T3" fmla="*/ 0 h 968"/>
                  <a:gd name="T4" fmla="*/ 3 w 7"/>
                  <a:gd name="T5" fmla="*/ 968 h 968"/>
                  <a:gd name="T6" fmla="*/ 4 w 7"/>
                  <a:gd name="T7" fmla="*/ 954 h 968"/>
                  <a:gd name="T8" fmla="*/ 7 w 7"/>
                  <a:gd name="T9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6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68"/>
                      <a:pt x="3" y="968"/>
                    </a:cubicBezTo>
                    <a:cubicBezTo>
                      <a:pt x="3" y="968"/>
                      <a:pt x="4" y="954"/>
                      <a:pt x="4" y="954"/>
                    </a:cubicBezTo>
                    <a:cubicBezTo>
                      <a:pt x="4" y="954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1" name="Freeform 200"/>
              <p:cNvSpPr>
                <a:spLocks/>
              </p:cNvSpPr>
              <p:nvPr/>
            </p:nvSpPr>
            <p:spPr bwMode="auto">
              <a:xfrm>
                <a:off x="-1398588" y="2424113"/>
                <a:ext cx="163513" cy="1458913"/>
              </a:xfrm>
              <a:custGeom>
                <a:avLst/>
                <a:gdLst>
                  <a:gd name="T0" fmla="*/ 0 w 276"/>
                  <a:gd name="T1" fmla="*/ 0 h 2467"/>
                  <a:gd name="T2" fmla="*/ 3 w 276"/>
                  <a:gd name="T3" fmla="*/ 979 h 2467"/>
                  <a:gd name="T4" fmla="*/ 9 w 276"/>
                  <a:gd name="T5" fmla="*/ 1162 h 2467"/>
                  <a:gd name="T6" fmla="*/ 14 w 276"/>
                  <a:gd name="T7" fmla="*/ 1174 h 2467"/>
                  <a:gd name="T8" fmla="*/ 22 w 276"/>
                  <a:gd name="T9" fmla="*/ 2027 h 2467"/>
                  <a:gd name="T10" fmla="*/ 25 w 276"/>
                  <a:gd name="T11" fmla="*/ 1912 h 2467"/>
                  <a:gd name="T12" fmla="*/ 31 w 276"/>
                  <a:gd name="T13" fmla="*/ 2264 h 2467"/>
                  <a:gd name="T14" fmla="*/ 37 w 276"/>
                  <a:gd name="T15" fmla="*/ 2356 h 2467"/>
                  <a:gd name="T16" fmla="*/ 43 w 276"/>
                  <a:gd name="T17" fmla="*/ 2393 h 2467"/>
                  <a:gd name="T18" fmla="*/ 48 w 276"/>
                  <a:gd name="T19" fmla="*/ 2411 h 2467"/>
                  <a:gd name="T20" fmla="*/ 54 w 276"/>
                  <a:gd name="T21" fmla="*/ 2425 h 2467"/>
                  <a:gd name="T22" fmla="*/ 59 w 276"/>
                  <a:gd name="T23" fmla="*/ 2434 h 2467"/>
                  <a:gd name="T24" fmla="*/ 65 w 276"/>
                  <a:gd name="T25" fmla="*/ 2442 h 2467"/>
                  <a:gd name="T26" fmla="*/ 71 w 276"/>
                  <a:gd name="T27" fmla="*/ 2447 h 2467"/>
                  <a:gd name="T28" fmla="*/ 77 w 276"/>
                  <a:gd name="T29" fmla="*/ 2449 h 2467"/>
                  <a:gd name="T30" fmla="*/ 83 w 276"/>
                  <a:gd name="T31" fmla="*/ 2453 h 2467"/>
                  <a:gd name="T32" fmla="*/ 88 w 276"/>
                  <a:gd name="T33" fmla="*/ 2450 h 2467"/>
                  <a:gd name="T34" fmla="*/ 94 w 276"/>
                  <a:gd name="T35" fmla="*/ 2448 h 2467"/>
                  <a:gd name="T36" fmla="*/ 101 w 276"/>
                  <a:gd name="T37" fmla="*/ 2409 h 2467"/>
                  <a:gd name="T38" fmla="*/ 105 w 276"/>
                  <a:gd name="T39" fmla="*/ 2429 h 2467"/>
                  <a:gd name="T40" fmla="*/ 110 w 276"/>
                  <a:gd name="T41" fmla="*/ 2449 h 2467"/>
                  <a:gd name="T42" fmla="*/ 118 w 276"/>
                  <a:gd name="T43" fmla="*/ 2444 h 2467"/>
                  <a:gd name="T44" fmla="*/ 123 w 276"/>
                  <a:gd name="T45" fmla="*/ 2454 h 2467"/>
                  <a:gd name="T46" fmla="*/ 127 w 276"/>
                  <a:gd name="T47" fmla="*/ 2444 h 2467"/>
                  <a:gd name="T48" fmla="*/ 133 w 276"/>
                  <a:gd name="T49" fmla="*/ 2455 h 2467"/>
                  <a:gd name="T50" fmla="*/ 140 w 276"/>
                  <a:gd name="T51" fmla="*/ 2456 h 2467"/>
                  <a:gd name="T52" fmla="*/ 144 w 276"/>
                  <a:gd name="T53" fmla="*/ 2462 h 2467"/>
                  <a:gd name="T54" fmla="*/ 152 w 276"/>
                  <a:gd name="T55" fmla="*/ 2467 h 2467"/>
                  <a:gd name="T56" fmla="*/ 156 w 276"/>
                  <a:gd name="T57" fmla="*/ 2465 h 2467"/>
                  <a:gd name="T58" fmla="*/ 161 w 276"/>
                  <a:gd name="T59" fmla="*/ 2456 h 2467"/>
                  <a:gd name="T60" fmla="*/ 167 w 276"/>
                  <a:gd name="T61" fmla="*/ 2443 h 2467"/>
                  <a:gd name="T62" fmla="*/ 173 w 276"/>
                  <a:gd name="T63" fmla="*/ 2455 h 2467"/>
                  <a:gd name="T64" fmla="*/ 179 w 276"/>
                  <a:gd name="T65" fmla="*/ 2407 h 2467"/>
                  <a:gd name="T66" fmla="*/ 187 w 276"/>
                  <a:gd name="T67" fmla="*/ 2451 h 2467"/>
                  <a:gd name="T68" fmla="*/ 190 w 276"/>
                  <a:gd name="T69" fmla="*/ 2446 h 2467"/>
                  <a:gd name="T70" fmla="*/ 195 w 276"/>
                  <a:gd name="T71" fmla="*/ 2447 h 2467"/>
                  <a:gd name="T72" fmla="*/ 203 w 276"/>
                  <a:gd name="T73" fmla="*/ 2451 h 2467"/>
                  <a:gd name="T74" fmla="*/ 207 w 276"/>
                  <a:gd name="T75" fmla="*/ 2450 h 2467"/>
                  <a:gd name="T76" fmla="*/ 212 w 276"/>
                  <a:gd name="T77" fmla="*/ 2439 h 2467"/>
                  <a:gd name="T78" fmla="*/ 218 w 276"/>
                  <a:gd name="T79" fmla="*/ 2411 h 2467"/>
                  <a:gd name="T80" fmla="*/ 223 w 276"/>
                  <a:gd name="T81" fmla="*/ 2386 h 2467"/>
                  <a:gd name="T82" fmla="*/ 229 w 276"/>
                  <a:gd name="T83" fmla="*/ 2369 h 2467"/>
                  <a:gd name="T84" fmla="*/ 235 w 276"/>
                  <a:gd name="T85" fmla="*/ 2321 h 2467"/>
                  <a:gd name="T86" fmla="*/ 241 w 276"/>
                  <a:gd name="T87" fmla="*/ 2086 h 2467"/>
                  <a:gd name="T88" fmla="*/ 246 w 276"/>
                  <a:gd name="T89" fmla="*/ 2278 h 2467"/>
                  <a:gd name="T90" fmla="*/ 253 w 276"/>
                  <a:gd name="T91" fmla="*/ 2055 h 2467"/>
                  <a:gd name="T92" fmla="*/ 259 w 276"/>
                  <a:gd name="T93" fmla="*/ 2233 h 2467"/>
                  <a:gd name="T94" fmla="*/ 263 w 276"/>
                  <a:gd name="T95" fmla="*/ 2191 h 2467"/>
                  <a:gd name="T96" fmla="*/ 269 w 276"/>
                  <a:gd name="T97" fmla="*/ 2026 h 2467"/>
                  <a:gd name="T98" fmla="*/ 275 w 276"/>
                  <a:gd name="T99" fmla="*/ 1462 h 2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6" h="246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919"/>
                      <a:pt x="3" y="919"/>
                    </a:cubicBezTo>
                    <a:cubicBezTo>
                      <a:pt x="3" y="919"/>
                      <a:pt x="3" y="979"/>
                      <a:pt x="3" y="979"/>
                    </a:cubicBezTo>
                    <a:cubicBezTo>
                      <a:pt x="3" y="979"/>
                      <a:pt x="6" y="1367"/>
                      <a:pt x="6" y="1367"/>
                    </a:cubicBezTo>
                    <a:cubicBezTo>
                      <a:pt x="6" y="1367"/>
                      <a:pt x="9" y="1162"/>
                      <a:pt x="9" y="1162"/>
                    </a:cubicBezTo>
                    <a:cubicBezTo>
                      <a:pt x="9" y="1162"/>
                      <a:pt x="12" y="551"/>
                      <a:pt x="12" y="551"/>
                    </a:cubicBezTo>
                    <a:cubicBezTo>
                      <a:pt x="12" y="551"/>
                      <a:pt x="14" y="1174"/>
                      <a:pt x="14" y="1174"/>
                    </a:cubicBezTo>
                    <a:cubicBezTo>
                      <a:pt x="14" y="1174"/>
                      <a:pt x="20" y="1984"/>
                      <a:pt x="20" y="1984"/>
                    </a:cubicBezTo>
                    <a:cubicBezTo>
                      <a:pt x="20" y="1984"/>
                      <a:pt x="22" y="2027"/>
                      <a:pt x="22" y="2027"/>
                    </a:cubicBezTo>
                    <a:cubicBezTo>
                      <a:pt x="22" y="2027"/>
                      <a:pt x="25" y="1910"/>
                      <a:pt x="25" y="1910"/>
                    </a:cubicBezTo>
                    <a:cubicBezTo>
                      <a:pt x="25" y="1910"/>
                      <a:pt x="25" y="1912"/>
                      <a:pt x="25" y="1912"/>
                    </a:cubicBezTo>
                    <a:cubicBezTo>
                      <a:pt x="25" y="1912"/>
                      <a:pt x="31" y="2258"/>
                      <a:pt x="31" y="2258"/>
                    </a:cubicBezTo>
                    <a:cubicBezTo>
                      <a:pt x="31" y="2258"/>
                      <a:pt x="31" y="2264"/>
                      <a:pt x="31" y="2264"/>
                    </a:cubicBezTo>
                    <a:cubicBezTo>
                      <a:pt x="31" y="2264"/>
                      <a:pt x="37" y="2354"/>
                      <a:pt x="37" y="2354"/>
                    </a:cubicBezTo>
                    <a:cubicBezTo>
                      <a:pt x="37" y="2354"/>
                      <a:pt x="37" y="2356"/>
                      <a:pt x="37" y="2356"/>
                    </a:cubicBezTo>
                    <a:cubicBezTo>
                      <a:pt x="37" y="2356"/>
                      <a:pt x="42" y="2392"/>
                      <a:pt x="42" y="2392"/>
                    </a:cubicBezTo>
                    <a:cubicBezTo>
                      <a:pt x="42" y="2392"/>
                      <a:pt x="43" y="2393"/>
                      <a:pt x="43" y="2393"/>
                    </a:cubicBezTo>
                    <a:cubicBezTo>
                      <a:pt x="43" y="2393"/>
                      <a:pt x="48" y="2410"/>
                      <a:pt x="48" y="2410"/>
                    </a:cubicBezTo>
                    <a:cubicBezTo>
                      <a:pt x="48" y="2410"/>
                      <a:pt x="48" y="2411"/>
                      <a:pt x="48" y="2411"/>
                    </a:cubicBezTo>
                    <a:cubicBezTo>
                      <a:pt x="48" y="2411"/>
                      <a:pt x="54" y="2425"/>
                      <a:pt x="54" y="2425"/>
                    </a:cubicBezTo>
                    <a:cubicBezTo>
                      <a:pt x="54" y="2425"/>
                      <a:pt x="54" y="2425"/>
                      <a:pt x="54" y="2425"/>
                    </a:cubicBezTo>
                    <a:cubicBezTo>
                      <a:pt x="54" y="2425"/>
                      <a:pt x="59" y="2434"/>
                      <a:pt x="59" y="2434"/>
                    </a:cubicBezTo>
                    <a:cubicBezTo>
                      <a:pt x="59" y="2434"/>
                      <a:pt x="59" y="2434"/>
                      <a:pt x="59" y="2434"/>
                    </a:cubicBezTo>
                    <a:cubicBezTo>
                      <a:pt x="59" y="2434"/>
                      <a:pt x="65" y="2442"/>
                      <a:pt x="65" y="2442"/>
                    </a:cubicBezTo>
                    <a:cubicBezTo>
                      <a:pt x="65" y="2442"/>
                      <a:pt x="65" y="2442"/>
                      <a:pt x="65" y="2442"/>
                    </a:cubicBezTo>
                    <a:cubicBezTo>
                      <a:pt x="65" y="2442"/>
                      <a:pt x="71" y="2447"/>
                      <a:pt x="71" y="2447"/>
                    </a:cubicBezTo>
                    <a:cubicBezTo>
                      <a:pt x="71" y="2447"/>
                      <a:pt x="71" y="2447"/>
                      <a:pt x="71" y="2447"/>
                    </a:cubicBezTo>
                    <a:cubicBezTo>
                      <a:pt x="71" y="2447"/>
                      <a:pt x="76" y="2449"/>
                      <a:pt x="76" y="2449"/>
                    </a:cubicBezTo>
                    <a:cubicBezTo>
                      <a:pt x="76" y="2449"/>
                      <a:pt x="77" y="2449"/>
                      <a:pt x="77" y="2449"/>
                    </a:cubicBezTo>
                    <a:cubicBezTo>
                      <a:pt x="77" y="2449"/>
                      <a:pt x="82" y="2453"/>
                      <a:pt x="82" y="2453"/>
                    </a:cubicBezTo>
                    <a:cubicBezTo>
                      <a:pt x="82" y="2453"/>
                      <a:pt x="83" y="2453"/>
                      <a:pt x="83" y="2453"/>
                    </a:cubicBezTo>
                    <a:cubicBezTo>
                      <a:pt x="83" y="2453"/>
                      <a:pt x="87" y="2450"/>
                      <a:pt x="87" y="2450"/>
                    </a:cubicBezTo>
                    <a:cubicBezTo>
                      <a:pt x="87" y="2450"/>
                      <a:pt x="88" y="2450"/>
                      <a:pt x="88" y="2450"/>
                    </a:cubicBezTo>
                    <a:cubicBezTo>
                      <a:pt x="88" y="2450"/>
                      <a:pt x="91" y="2446"/>
                      <a:pt x="91" y="2446"/>
                    </a:cubicBezTo>
                    <a:cubicBezTo>
                      <a:pt x="91" y="2446"/>
                      <a:pt x="94" y="2448"/>
                      <a:pt x="94" y="2448"/>
                    </a:cubicBezTo>
                    <a:cubicBezTo>
                      <a:pt x="94" y="2448"/>
                      <a:pt x="99" y="2426"/>
                      <a:pt x="99" y="2426"/>
                    </a:cubicBezTo>
                    <a:cubicBezTo>
                      <a:pt x="99" y="2426"/>
                      <a:pt x="101" y="2409"/>
                      <a:pt x="101" y="2409"/>
                    </a:cubicBezTo>
                    <a:cubicBezTo>
                      <a:pt x="101" y="2409"/>
                      <a:pt x="104" y="2428"/>
                      <a:pt x="104" y="2428"/>
                    </a:cubicBezTo>
                    <a:cubicBezTo>
                      <a:pt x="104" y="2428"/>
                      <a:pt x="105" y="2429"/>
                      <a:pt x="105" y="2429"/>
                    </a:cubicBezTo>
                    <a:cubicBezTo>
                      <a:pt x="105" y="2429"/>
                      <a:pt x="110" y="2449"/>
                      <a:pt x="110" y="2449"/>
                    </a:cubicBezTo>
                    <a:cubicBezTo>
                      <a:pt x="110" y="2449"/>
                      <a:pt x="110" y="2449"/>
                      <a:pt x="110" y="2449"/>
                    </a:cubicBezTo>
                    <a:cubicBezTo>
                      <a:pt x="110" y="2449"/>
                      <a:pt x="114" y="2444"/>
                      <a:pt x="114" y="2444"/>
                    </a:cubicBezTo>
                    <a:cubicBezTo>
                      <a:pt x="114" y="2444"/>
                      <a:pt x="118" y="2444"/>
                      <a:pt x="118" y="2444"/>
                    </a:cubicBezTo>
                    <a:cubicBezTo>
                      <a:pt x="118" y="2444"/>
                      <a:pt x="121" y="2453"/>
                      <a:pt x="121" y="2453"/>
                    </a:cubicBezTo>
                    <a:cubicBezTo>
                      <a:pt x="121" y="2453"/>
                      <a:pt x="123" y="2454"/>
                      <a:pt x="123" y="2454"/>
                    </a:cubicBezTo>
                    <a:cubicBezTo>
                      <a:pt x="123" y="2454"/>
                      <a:pt x="127" y="2443"/>
                      <a:pt x="127" y="2443"/>
                    </a:cubicBezTo>
                    <a:cubicBezTo>
                      <a:pt x="127" y="2443"/>
                      <a:pt x="127" y="2444"/>
                      <a:pt x="127" y="2444"/>
                    </a:cubicBezTo>
                    <a:cubicBezTo>
                      <a:pt x="127" y="2444"/>
                      <a:pt x="133" y="2455"/>
                      <a:pt x="133" y="2455"/>
                    </a:cubicBezTo>
                    <a:cubicBezTo>
                      <a:pt x="133" y="2455"/>
                      <a:pt x="133" y="2455"/>
                      <a:pt x="133" y="2455"/>
                    </a:cubicBezTo>
                    <a:cubicBezTo>
                      <a:pt x="133" y="2455"/>
                      <a:pt x="136" y="2461"/>
                      <a:pt x="136" y="2461"/>
                    </a:cubicBezTo>
                    <a:cubicBezTo>
                      <a:pt x="136" y="2461"/>
                      <a:pt x="140" y="2456"/>
                      <a:pt x="140" y="2456"/>
                    </a:cubicBezTo>
                    <a:cubicBezTo>
                      <a:pt x="140" y="2456"/>
                      <a:pt x="144" y="2462"/>
                      <a:pt x="144" y="2462"/>
                    </a:cubicBezTo>
                    <a:cubicBezTo>
                      <a:pt x="144" y="2462"/>
                      <a:pt x="144" y="2462"/>
                      <a:pt x="144" y="2462"/>
                    </a:cubicBezTo>
                    <a:cubicBezTo>
                      <a:pt x="144" y="2462"/>
                      <a:pt x="150" y="2466"/>
                      <a:pt x="150" y="2466"/>
                    </a:cubicBezTo>
                    <a:cubicBezTo>
                      <a:pt x="150" y="2466"/>
                      <a:pt x="152" y="2467"/>
                      <a:pt x="152" y="2467"/>
                    </a:cubicBezTo>
                    <a:cubicBezTo>
                      <a:pt x="152" y="2467"/>
                      <a:pt x="155" y="2465"/>
                      <a:pt x="155" y="2465"/>
                    </a:cubicBezTo>
                    <a:cubicBezTo>
                      <a:pt x="155" y="2465"/>
                      <a:pt x="156" y="2465"/>
                      <a:pt x="156" y="2465"/>
                    </a:cubicBezTo>
                    <a:cubicBezTo>
                      <a:pt x="156" y="2465"/>
                      <a:pt x="161" y="2457"/>
                      <a:pt x="161" y="2457"/>
                    </a:cubicBezTo>
                    <a:cubicBezTo>
                      <a:pt x="161" y="2457"/>
                      <a:pt x="161" y="2456"/>
                      <a:pt x="161" y="2456"/>
                    </a:cubicBezTo>
                    <a:cubicBezTo>
                      <a:pt x="161" y="2456"/>
                      <a:pt x="165" y="2435"/>
                      <a:pt x="165" y="2435"/>
                    </a:cubicBezTo>
                    <a:cubicBezTo>
                      <a:pt x="165" y="2435"/>
                      <a:pt x="167" y="2443"/>
                      <a:pt x="167" y="2443"/>
                    </a:cubicBezTo>
                    <a:cubicBezTo>
                      <a:pt x="167" y="2443"/>
                      <a:pt x="171" y="2456"/>
                      <a:pt x="171" y="2456"/>
                    </a:cubicBezTo>
                    <a:cubicBezTo>
                      <a:pt x="171" y="2456"/>
                      <a:pt x="173" y="2455"/>
                      <a:pt x="173" y="2455"/>
                    </a:cubicBezTo>
                    <a:cubicBezTo>
                      <a:pt x="173" y="2455"/>
                      <a:pt x="178" y="2411"/>
                      <a:pt x="178" y="2411"/>
                    </a:cubicBezTo>
                    <a:cubicBezTo>
                      <a:pt x="178" y="2411"/>
                      <a:pt x="179" y="2407"/>
                      <a:pt x="179" y="2407"/>
                    </a:cubicBezTo>
                    <a:cubicBezTo>
                      <a:pt x="179" y="2407"/>
                      <a:pt x="184" y="2447"/>
                      <a:pt x="184" y="2447"/>
                    </a:cubicBezTo>
                    <a:cubicBezTo>
                      <a:pt x="184" y="2447"/>
                      <a:pt x="187" y="2451"/>
                      <a:pt x="187" y="2451"/>
                    </a:cubicBezTo>
                    <a:cubicBezTo>
                      <a:pt x="187" y="2451"/>
                      <a:pt x="189" y="2447"/>
                      <a:pt x="189" y="2447"/>
                    </a:cubicBezTo>
                    <a:cubicBezTo>
                      <a:pt x="189" y="2447"/>
                      <a:pt x="190" y="2446"/>
                      <a:pt x="190" y="2446"/>
                    </a:cubicBezTo>
                    <a:cubicBezTo>
                      <a:pt x="190" y="2446"/>
                      <a:pt x="192" y="2436"/>
                      <a:pt x="192" y="2436"/>
                    </a:cubicBezTo>
                    <a:cubicBezTo>
                      <a:pt x="192" y="2436"/>
                      <a:pt x="195" y="2447"/>
                      <a:pt x="195" y="2447"/>
                    </a:cubicBezTo>
                    <a:cubicBezTo>
                      <a:pt x="195" y="2447"/>
                      <a:pt x="201" y="2451"/>
                      <a:pt x="201" y="2451"/>
                    </a:cubicBezTo>
                    <a:cubicBezTo>
                      <a:pt x="201" y="2451"/>
                      <a:pt x="203" y="2451"/>
                      <a:pt x="203" y="2451"/>
                    </a:cubicBezTo>
                    <a:cubicBezTo>
                      <a:pt x="203" y="2451"/>
                      <a:pt x="206" y="2450"/>
                      <a:pt x="206" y="2450"/>
                    </a:cubicBezTo>
                    <a:cubicBezTo>
                      <a:pt x="206" y="2450"/>
                      <a:pt x="207" y="2450"/>
                      <a:pt x="207" y="2450"/>
                    </a:cubicBezTo>
                    <a:cubicBezTo>
                      <a:pt x="207" y="2450"/>
                      <a:pt x="212" y="2440"/>
                      <a:pt x="212" y="2440"/>
                    </a:cubicBezTo>
                    <a:cubicBezTo>
                      <a:pt x="212" y="2440"/>
                      <a:pt x="212" y="2439"/>
                      <a:pt x="212" y="2439"/>
                    </a:cubicBezTo>
                    <a:cubicBezTo>
                      <a:pt x="212" y="2439"/>
                      <a:pt x="218" y="2413"/>
                      <a:pt x="218" y="2413"/>
                    </a:cubicBezTo>
                    <a:cubicBezTo>
                      <a:pt x="218" y="2413"/>
                      <a:pt x="218" y="2411"/>
                      <a:pt x="218" y="2411"/>
                    </a:cubicBezTo>
                    <a:cubicBezTo>
                      <a:pt x="218" y="2411"/>
                      <a:pt x="223" y="2388"/>
                      <a:pt x="223" y="2388"/>
                    </a:cubicBezTo>
                    <a:cubicBezTo>
                      <a:pt x="223" y="2388"/>
                      <a:pt x="223" y="2386"/>
                      <a:pt x="223" y="2386"/>
                    </a:cubicBezTo>
                    <a:cubicBezTo>
                      <a:pt x="223" y="2386"/>
                      <a:pt x="229" y="2370"/>
                      <a:pt x="229" y="2370"/>
                    </a:cubicBezTo>
                    <a:cubicBezTo>
                      <a:pt x="229" y="2370"/>
                      <a:pt x="229" y="2369"/>
                      <a:pt x="229" y="2369"/>
                    </a:cubicBezTo>
                    <a:cubicBezTo>
                      <a:pt x="229" y="2369"/>
                      <a:pt x="235" y="2326"/>
                      <a:pt x="235" y="2326"/>
                    </a:cubicBezTo>
                    <a:cubicBezTo>
                      <a:pt x="235" y="2326"/>
                      <a:pt x="235" y="2321"/>
                      <a:pt x="235" y="2321"/>
                    </a:cubicBezTo>
                    <a:cubicBezTo>
                      <a:pt x="235" y="2321"/>
                      <a:pt x="240" y="2083"/>
                      <a:pt x="240" y="2083"/>
                    </a:cubicBezTo>
                    <a:cubicBezTo>
                      <a:pt x="240" y="2083"/>
                      <a:pt x="241" y="2086"/>
                      <a:pt x="241" y="2086"/>
                    </a:cubicBezTo>
                    <a:cubicBezTo>
                      <a:pt x="241" y="2086"/>
                      <a:pt x="246" y="2278"/>
                      <a:pt x="246" y="2278"/>
                    </a:cubicBezTo>
                    <a:cubicBezTo>
                      <a:pt x="246" y="2278"/>
                      <a:pt x="246" y="2278"/>
                      <a:pt x="246" y="2278"/>
                    </a:cubicBezTo>
                    <a:cubicBezTo>
                      <a:pt x="246" y="2278"/>
                      <a:pt x="251" y="2086"/>
                      <a:pt x="251" y="2086"/>
                    </a:cubicBezTo>
                    <a:cubicBezTo>
                      <a:pt x="251" y="2086"/>
                      <a:pt x="253" y="2055"/>
                      <a:pt x="253" y="2055"/>
                    </a:cubicBezTo>
                    <a:cubicBezTo>
                      <a:pt x="253" y="2055"/>
                      <a:pt x="257" y="2226"/>
                      <a:pt x="257" y="2226"/>
                    </a:cubicBezTo>
                    <a:cubicBezTo>
                      <a:pt x="257" y="2226"/>
                      <a:pt x="259" y="2233"/>
                      <a:pt x="259" y="2233"/>
                    </a:cubicBezTo>
                    <a:cubicBezTo>
                      <a:pt x="259" y="2233"/>
                      <a:pt x="263" y="2194"/>
                      <a:pt x="263" y="2194"/>
                    </a:cubicBezTo>
                    <a:cubicBezTo>
                      <a:pt x="263" y="2194"/>
                      <a:pt x="263" y="2191"/>
                      <a:pt x="263" y="2191"/>
                    </a:cubicBezTo>
                    <a:cubicBezTo>
                      <a:pt x="263" y="2191"/>
                      <a:pt x="269" y="2037"/>
                      <a:pt x="269" y="2037"/>
                    </a:cubicBezTo>
                    <a:cubicBezTo>
                      <a:pt x="269" y="2037"/>
                      <a:pt x="269" y="2026"/>
                      <a:pt x="269" y="2026"/>
                    </a:cubicBezTo>
                    <a:cubicBezTo>
                      <a:pt x="269" y="2026"/>
                      <a:pt x="274" y="1511"/>
                      <a:pt x="274" y="1511"/>
                    </a:cubicBezTo>
                    <a:cubicBezTo>
                      <a:pt x="274" y="1511"/>
                      <a:pt x="275" y="1462"/>
                      <a:pt x="275" y="1462"/>
                    </a:cubicBezTo>
                    <a:cubicBezTo>
                      <a:pt x="275" y="1462"/>
                      <a:pt x="276" y="0"/>
                      <a:pt x="276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2" name="Freeform 201"/>
              <p:cNvSpPr>
                <a:spLocks/>
              </p:cNvSpPr>
              <p:nvPr/>
            </p:nvSpPr>
            <p:spPr bwMode="auto">
              <a:xfrm>
                <a:off x="-1228725" y="2424113"/>
                <a:ext cx="1588" cy="258763"/>
              </a:xfrm>
              <a:custGeom>
                <a:avLst/>
                <a:gdLst>
                  <a:gd name="T0" fmla="*/ 0 w 3"/>
                  <a:gd name="T1" fmla="*/ 0 h 437"/>
                  <a:gd name="T2" fmla="*/ 0 w 3"/>
                  <a:gd name="T3" fmla="*/ 0 h 437"/>
                  <a:gd name="T4" fmla="*/ 0 w 3"/>
                  <a:gd name="T5" fmla="*/ 261 h 437"/>
                  <a:gd name="T6" fmla="*/ 2 w 3"/>
                  <a:gd name="T7" fmla="*/ 437 h 437"/>
                  <a:gd name="T8" fmla="*/ 3 w 3"/>
                  <a:gd name="T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261"/>
                      <a:pt x="0" y="261"/>
                    </a:cubicBezTo>
                    <a:cubicBezTo>
                      <a:pt x="0" y="261"/>
                      <a:pt x="2" y="437"/>
                      <a:pt x="2" y="437"/>
                    </a:cubicBezTo>
                    <a:cubicBezTo>
                      <a:pt x="2" y="437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3" name="Freeform 202"/>
              <p:cNvSpPr>
                <a:spLocks/>
              </p:cNvSpPr>
              <p:nvPr/>
            </p:nvSpPr>
            <p:spPr bwMode="auto">
              <a:xfrm>
                <a:off x="-1219200" y="2424113"/>
                <a:ext cx="1588" cy="254000"/>
              </a:xfrm>
              <a:custGeom>
                <a:avLst/>
                <a:gdLst>
                  <a:gd name="T0" fmla="*/ 0 w 2"/>
                  <a:gd name="T1" fmla="*/ 0 h 429"/>
                  <a:gd name="T2" fmla="*/ 0 w 2"/>
                  <a:gd name="T3" fmla="*/ 0 h 429"/>
                  <a:gd name="T4" fmla="*/ 1 w 2"/>
                  <a:gd name="T5" fmla="*/ 421 h 429"/>
                  <a:gd name="T6" fmla="*/ 1 w 2"/>
                  <a:gd name="T7" fmla="*/ 429 h 429"/>
                  <a:gd name="T8" fmla="*/ 2 w 2"/>
                  <a:gd name="T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2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421"/>
                      <a:pt x="1" y="421"/>
                    </a:cubicBezTo>
                    <a:cubicBezTo>
                      <a:pt x="1" y="421"/>
                      <a:pt x="1" y="429"/>
                      <a:pt x="1" y="429"/>
                    </a:cubicBezTo>
                    <a:cubicBezTo>
                      <a:pt x="1" y="429"/>
                      <a:pt x="2" y="0"/>
                      <a:pt x="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4" name="Freeform 203"/>
              <p:cNvSpPr>
                <a:spLocks/>
              </p:cNvSpPr>
              <p:nvPr/>
            </p:nvSpPr>
            <p:spPr bwMode="auto">
              <a:xfrm>
                <a:off x="-1212850" y="2424113"/>
                <a:ext cx="220663" cy="1473200"/>
              </a:xfrm>
              <a:custGeom>
                <a:avLst/>
                <a:gdLst>
                  <a:gd name="T0" fmla="*/ 2 w 375"/>
                  <a:gd name="T1" fmla="*/ 1173 h 2491"/>
                  <a:gd name="T2" fmla="*/ 8 w 375"/>
                  <a:gd name="T3" fmla="*/ 1956 h 2491"/>
                  <a:gd name="T4" fmla="*/ 19 w 375"/>
                  <a:gd name="T5" fmla="*/ 2258 h 2491"/>
                  <a:gd name="T6" fmla="*/ 25 w 375"/>
                  <a:gd name="T7" fmla="*/ 2312 h 2491"/>
                  <a:gd name="T8" fmla="*/ 36 w 375"/>
                  <a:gd name="T9" fmla="*/ 2373 h 2491"/>
                  <a:gd name="T10" fmla="*/ 42 w 375"/>
                  <a:gd name="T11" fmla="*/ 2398 h 2491"/>
                  <a:gd name="T12" fmla="*/ 53 w 375"/>
                  <a:gd name="T13" fmla="*/ 2424 h 2491"/>
                  <a:gd name="T14" fmla="*/ 58 w 375"/>
                  <a:gd name="T15" fmla="*/ 2428 h 2491"/>
                  <a:gd name="T16" fmla="*/ 69 w 375"/>
                  <a:gd name="T17" fmla="*/ 2441 h 2491"/>
                  <a:gd name="T18" fmla="*/ 76 w 375"/>
                  <a:gd name="T19" fmla="*/ 2446 h 2491"/>
                  <a:gd name="T20" fmla="*/ 87 w 375"/>
                  <a:gd name="T21" fmla="*/ 2428 h 2491"/>
                  <a:gd name="T22" fmla="*/ 95 w 375"/>
                  <a:gd name="T23" fmla="*/ 2451 h 2491"/>
                  <a:gd name="T24" fmla="*/ 101 w 375"/>
                  <a:gd name="T25" fmla="*/ 2408 h 2491"/>
                  <a:gd name="T26" fmla="*/ 110 w 375"/>
                  <a:gd name="T27" fmla="*/ 2457 h 2491"/>
                  <a:gd name="T28" fmla="*/ 120 w 375"/>
                  <a:gd name="T29" fmla="*/ 2466 h 2491"/>
                  <a:gd name="T30" fmla="*/ 126 w 375"/>
                  <a:gd name="T31" fmla="*/ 2470 h 2491"/>
                  <a:gd name="T32" fmla="*/ 137 w 375"/>
                  <a:gd name="T33" fmla="*/ 2474 h 2491"/>
                  <a:gd name="T34" fmla="*/ 146 w 375"/>
                  <a:gd name="T35" fmla="*/ 2475 h 2491"/>
                  <a:gd name="T36" fmla="*/ 154 w 375"/>
                  <a:gd name="T37" fmla="*/ 2472 h 2491"/>
                  <a:gd name="T38" fmla="*/ 160 w 375"/>
                  <a:gd name="T39" fmla="*/ 2468 h 2491"/>
                  <a:gd name="T40" fmla="*/ 172 w 375"/>
                  <a:gd name="T41" fmla="*/ 2385 h 2491"/>
                  <a:gd name="T42" fmla="*/ 177 w 375"/>
                  <a:gd name="T43" fmla="*/ 2326 h 2491"/>
                  <a:gd name="T44" fmla="*/ 187 w 375"/>
                  <a:gd name="T45" fmla="*/ 2237 h 2491"/>
                  <a:gd name="T46" fmla="*/ 194 w 375"/>
                  <a:gd name="T47" fmla="*/ 2435 h 2491"/>
                  <a:gd name="T48" fmla="*/ 205 w 375"/>
                  <a:gd name="T49" fmla="*/ 2474 h 2491"/>
                  <a:gd name="T50" fmla="*/ 211 w 375"/>
                  <a:gd name="T51" fmla="*/ 2478 h 2491"/>
                  <a:gd name="T52" fmla="*/ 222 w 375"/>
                  <a:gd name="T53" fmla="*/ 2483 h 2491"/>
                  <a:gd name="T54" fmla="*/ 229 w 375"/>
                  <a:gd name="T55" fmla="*/ 2484 h 2491"/>
                  <a:gd name="T56" fmla="*/ 239 w 375"/>
                  <a:gd name="T57" fmla="*/ 2486 h 2491"/>
                  <a:gd name="T58" fmla="*/ 246 w 375"/>
                  <a:gd name="T59" fmla="*/ 2487 h 2491"/>
                  <a:gd name="T60" fmla="*/ 255 w 375"/>
                  <a:gd name="T61" fmla="*/ 2487 h 2491"/>
                  <a:gd name="T62" fmla="*/ 264 w 375"/>
                  <a:gd name="T63" fmla="*/ 2488 h 2491"/>
                  <a:gd name="T64" fmla="*/ 273 w 375"/>
                  <a:gd name="T65" fmla="*/ 2488 h 2491"/>
                  <a:gd name="T66" fmla="*/ 279 w 375"/>
                  <a:gd name="T67" fmla="*/ 2488 h 2491"/>
                  <a:gd name="T68" fmla="*/ 290 w 375"/>
                  <a:gd name="T69" fmla="*/ 2489 h 2491"/>
                  <a:gd name="T70" fmla="*/ 296 w 375"/>
                  <a:gd name="T71" fmla="*/ 2488 h 2491"/>
                  <a:gd name="T72" fmla="*/ 305 w 375"/>
                  <a:gd name="T73" fmla="*/ 2488 h 2491"/>
                  <a:gd name="T74" fmla="*/ 313 w 375"/>
                  <a:gd name="T75" fmla="*/ 2489 h 2491"/>
                  <a:gd name="T76" fmla="*/ 324 w 375"/>
                  <a:gd name="T77" fmla="*/ 2489 h 2491"/>
                  <a:gd name="T78" fmla="*/ 331 w 375"/>
                  <a:gd name="T79" fmla="*/ 2490 h 2491"/>
                  <a:gd name="T80" fmla="*/ 341 w 375"/>
                  <a:gd name="T81" fmla="*/ 2490 h 2491"/>
                  <a:gd name="T82" fmla="*/ 347 w 375"/>
                  <a:gd name="T83" fmla="*/ 2491 h 2491"/>
                  <a:gd name="T84" fmla="*/ 358 w 375"/>
                  <a:gd name="T85" fmla="*/ 2491 h 2491"/>
                  <a:gd name="T86" fmla="*/ 367 w 375"/>
                  <a:gd name="T87" fmla="*/ 2491 h 2491"/>
                  <a:gd name="T88" fmla="*/ 374 w 375"/>
                  <a:gd name="T89" fmla="*/ 2491 h 2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5" h="249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173"/>
                      <a:pt x="2" y="1173"/>
                    </a:cubicBezTo>
                    <a:cubicBezTo>
                      <a:pt x="2" y="1173"/>
                      <a:pt x="2" y="1227"/>
                      <a:pt x="2" y="1227"/>
                    </a:cubicBezTo>
                    <a:cubicBezTo>
                      <a:pt x="2" y="1227"/>
                      <a:pt x="7" y="1941"/>
                      <a:pt x="7" y="1941"/>
                    </a:cubicBezTo>
                    <a:cubicBezTo>
                      <a:pt x="7" y="1941"/>
                      <a:pt x="8" y="1956"/>
                      <a:pt x="8" y="1956"/>
                    </a:cubicBezTo>
                    <a:cubicBezTo>
                      <a:pt x="8" y="1956"/>
                      <a:pt x="13" y="2174"/>
                      <a:pt x="13" y="2174"/>
                    </a:cubicBezTo>
                    <a:cubicBezTo>
                      <a:pt x="13" y="2174"/>
                      <a:pt x="13" y="2179"/>
                      <a:pt x="13" y="2179"/>
                    </a:cubicBezTo>
                    <a:cubicBezTo>
                      <a:pt x="13" y="2179"/>
                      <a:pt x="19" y="2258"/>
                      <a:pt x="19" y="2258"/>
                    </a:cubicBezTo>
                    <a:cubicBezTo>
                      <a:pt x="19" y="2258"/>
                      <a:pt x="19" y="2260"/>
                      <a:pt x="19" y="2260"/>
                    </a:cubicBezTo>
                    <a:cubicBezTo>
                      <a:pt x="19" y="2260"/>
                      <a:pt x="25" y="2310"/>
                      <a:pt x="25" y="2310"/>
                    </a:cubicBezTo>
                    <a:cubicBezTo>
                      <a:pt x="25" y="2310"/>
                      <a:pt x="25" y="2312"/>
                      <a:pt x="25" y="2312"/>
                    </a:cubicBezTo>
                    <a:cubicBezTo>
                      <a:pt x="25" y="2312"/>
                      <a:pt x="30" y="2348"/>
                      <a:pt x="30" y="2348"/>
                    </a:cubicBezTo>
                    <a:cubicBezTo>
                      <a:pt x="30" y="2348"/>
                      <a:pt x="30" y="2349"/>
                      <a:pt x="30" y="2349"/>
                    </a:cubicBezTo>
                    <a:cubicBezTo>
                      <a:pt x="30" y="2349"/>
                      <a:pt x="36" y="2373"/>
                      <a:pt x="36" y="2373"/>
                    </a:cubicBezTo>
                    <a:cubicBezTo>
                      <a:pt x="36" y="2373"/>
                      <a:pt x="36" y="2374"/>
                      <a:pt x="36" y="2374"/>
                    </a:cubicBezTo>
                    <a:cubicBezTo>
                      <a:pt x="36" y="2374"/>
                      <a:pt x="41" y="2397"/>
                      <a:pt x="41" y="2397"/>
                    </a:cubicBezTo>
                    <a:cubicBezTo>
                      <a:pt x="41" y="2397"/>
                      <a:pt x="42" y="2398"/>
                      <a:pt x="42" y="2398"/>
                    </a:cubicBezTo>
                    <a:cubicBezTo>
                      <a:pt x="42" y="2398"/>
                      <a:pt x="47" y="2408"/>
                      <a:pt x="47" y="2408"/>
                    </a:cubicBezTo>
                    <a:cubicBezTo>
                      <a:pt x="47" y="2408"/>
                      <a:pt x="47" y="2409"/>
                      <a:pt x="47" y="2409"/>
                    </a:cubicBezTo>
                    <a:cubicBezTo>
                      <a:pt x="47" y="2409"/>
                      <a:pt x="53" y="2424"/>
                      <a:pt x="53" y="2424"/>
                    </a:cubicBezTo>
                    <a:cubicBezTo>
                      <a:pt x="53" y="2424"/>
                      <a:pt x="53" y="2424"/>
                      <a:pt x="53" y="2424"/>
                    </a:cubicBezTo>
                    <a:cubicBezTo>
                      <a:pt x="53" y="2424"/>
                      <a:pt x="58" y="2427"/>
                      <a:pt x="58" y="2427"/>
                    </a:cubicBezTo>
                    <a:cubicBezTo>
                      <a:pt x="58" y="2427"/>
                      <a:pt x="58" y="2428"/>
                      <a:pt x="58" y="2428"/>
                    </a:cubicBezTo>
                    <a:cubicBezTo>
                      <a:pt x="58" y="2428"/>
                      <a:pt x="64" y="2437"/>
                      <a:pt x="64" y="2437"/>
                    </a:cubicBezTo>
                    <a:cubicBezTo>
                      <a:pt x="64" y="2437"/>
                      <a:pt x="64" y="2438"/>
                      <a:pt x="64" y="2438"/>
                    </a:cubicBezTo>
                    <a:cubicBezTo>
                      <a:pt x="64" y="2438"/>
                      <a:pt x="69" y="2441"/>
                      <a:pt x="69" y="2441"/>
                    </a:cubicBezTo>
                    <a:cubicBezTo>
                      <a:pt x="69" y="2441"/>
                      <a:pt x="70" y="2441"/>
                      <a:pt x="70" y="2441"/>
                    </a:cubicBezTo>
                    <a:cubicBezTo>
                      <a:pt x="70" y="2441"/>
                      <a:pt x="75" y="2445"/>
                      <a:pt x="75" y="2445"/>
                    </a:cubicBezTo>
                    <a:cubicBezTo>
                      <a:pt x="75" y="2445"/>
                      <a:pt x="76" y="2446"/>
                      <a:pt x="76" y="2446"/>
                    </a:cubicBezTo>
                    <a:cubicBezTo>
                      <a:pt x="76" y="2446"/>
                      <a:pt x="79" y="2449"/>
                      <a:pt x="79" y="2449"/>
                    </a:cubicBezTo>
                    <a:cubicBezTo>
                      <a:pt x="79" y="2449"/>
                      <a:pt x="81" y="2448"/>
                      <a:pt x="81" y="2448"/>
                    </a:cubicBezTo>
                    <a:cubicBezTo>
                      <a:pt x="81" y="2448"/>
                      <a:pt x="87" y="2428"/>
                      <a:pt x="87" y="2428"/>
                    </a:cubicBezTo>
                    <a:cubicBezTo>
                      <a:pt x="87" y="2428"/>
                      <a:pt x="87" y="2426"/>
                      <a:pt x="87" y="2426"/>
                    </a:cubicBezTo>
                    <a:cubicBezTo>
                      <a:pt x="87" y="2426"/>
                      <a:pt x="92" y="2449"/>
                      <a:pt x="92" y="2449"/>
                    </a:cubicBezTo>
                    <a:cubicBezTo>
                      <a:pt x="92" y="2449"/>
                      <a:pt x="95" y="2451"/>
                      <a:pt x="95" y="2451"/>
                    </a:cubicBezTo>
                    <a:cubicBezTo>
                      <a:pt x="95" y="2451"/>
                      <a:pt x="98" y="2440"/>
                      <a:pt x="98" y="2440"/>
                    </a:cubicBezTo>
                    <a:cubicBezTo>
                      <a:pt x="98" y="2440"/>
                      <a:pt x="98" y="2438"/>
                      <a:pt x="98" y="2438"/>
                    </a:cubicBezTo>
                    <a:cubicBezTo>
                      <a:pt x="98" y="2438"/>
                      <a:pt x="101" y="2408"/>
                      <a:pt x="101" y="2408"/>
                    </a:cubicBezTo>
                    <a:cubicBezTo>
                      <a:pt x="101" y="2408"/>
                      <a:pt x="104" y="2437"/>
                      <a:pt x="104" y="2437"/>
                    </a:cubicBezTo>
                    <a:cubicBezTo>
                      <a:pt x="104" y="2437"/>
                      <a:pt x="109" y="2456"/>
                      <a:pt x="109" y="2456"/>
                    </a:cubicBezTo>
                    <a:cubicBezTo>
                      <a:pt x="109" y="2456"/>
                      <a:pt x="110" y="2457"/>
                      <a:pt x="110" y="2457"/>
                    </a:cubicBezTo>
                    <a:cubicBezTo>
                      <a:pt x="110" y="2457"/>
                      <a:pt x="115" y="2444"/>
                      <a:pt x="115" y="2444"/>
                    </a:cubicBezTo>
                    <a:cubicBezTo>
                      <a:pt x="115" y="2444"/>
                      <a:pt x="115" y="2444"/>
                      <a:pt x="115" y="2444"/>
                    </a:cubicBezTo>
                    <a:cubicBezTo>
                      <a:pt x="115" y="2444"/>
                      <a:pt x="120" y="2466"/>
                      <a:pt x="120" y="2466"/>
                    </a:cubicBezTo>
                    <a:cubicBezTo>
                      <a:pt x="120" y="2466"/>
                      <a:pt x="121" y="2466"/>
                      <a:pt x="121" y="2466"/>
                    </a:cubicBezTo>
                    <a:cubicBezTo>
                      <a:pt x="121" y="2466"/>
                      <a:pt x="126" y="2470"/>
                      <a:pt x="126" y="2470"/>
                    </a:cubicBezTo>
                    <a:cubicBezTo>
                      <a:pt x="126" y="2470"/>
                      <a:pt x="126" y="2470"/>
                      <a:pt x="126" y="2470"/>
                    </a:cubicBezTo>
                    <a:cubicBezTo>
                      <a:pt x="126" y="2470"/>
                      <a:pt x="132" y="2474"/>
                      <a:pt x="132" y="2474"/>
                    </a:cubicBezTo>
                    <a:cubicBezTo>
                      <a:pt x="132" y="2474"/>
                      <a:pt x="135" y="2475"/>
                      <a:pt x="135" y="2475"/>
                    </a:cubicBezTo>
                    <a:cubicBezTo>
                      <a:pt x="135" y="2475"/>
                      <a:pt x="137" y="2474"/>
                      <a:pt x="137" y="2474"/>
                    </a:cubicBezTo>
                    <a:cubicBezTo>
                      <a:pt x="137" y="2474"/>
                      <a:pt x="141" y="2474"/>
                      <a:pt x="141" y="2474"/>
                    </a:cubicBezTo>
                    <a:cubicBezTo>
                      <a:pt x="141" y="2474"/>
                      <a:pt x="143" y="2475"/>
                      <a:pt x="143" y="2475"/>
                    </a:cubicBezTo>
                    <a:cubicBezTo>
                      <a:pt x="143" y="2475"/>
                      <a:pt x="146" y="2475"/>
                      <a:pt x="146" y="2475"/>
                    </a:cubicBezTo>
                    <a:cubicBezTo>
                      <a:pt x="146" y="2475"/>
                      <a:pt x="149" y="2475"/>
                      <a:pt x="149" y="2475"/>
                    </a:cubicBezTo>
                    <a:cubicBezTo>
                      <a:pt x="149" y="2475"/>
                      <a:pt x="149" y="2475"/>
                      <a:pt x="149" y="2475"/>
                    </a:cubicBezTo>
                    <a:cubicBezTo>
                      <a:pt x="149" y="2475"/>
                      <a:pt x="154" y="2472"/>
                      <a:pt x="154" y="2472"/>
                    </a:cubicBezTo>
                    <a:cubicBezTo>
                      <a:pt x="154" y="2472"/>
                      <a:pt x="155" y="2472"/>
                      <a:pt x="155" y="2472"/>
                    </a:cubicBezTo>
                    <a:cubicBezTo>
                      <a:pt x="155" y="2472"/>
                      <a:pt x="160" y="2468"/>
                      <a:pt x="160" y="2468"/>
                    </a:cubicBezTo>
                    <a:cubicBezTo>
                      <a:pt x="160" y="2468"/>
                      <a:pt x="160" y="2468"/>
                      <a:pt x="160" y="2468"/>
                    </a:cubicBezTo>
                    <a:cubicBezTo>
                      <a:pt x="160" y="2468"/>
                      <a:pt x="166" y="2458"/>
                      <a:pt x="166" y="2458"/>
                    </a:cubicBezTo>
                    <a:cubicBezTo>
                      <a:pt x="166" y="2458"/>
                      <a:pt x="166" y="2457"/>
                      <a:pt x="166" y="2457"/>
                    </a:cubicBezTo>
                    <a:cubicBezTo>
                      <a:pt x="166" y="2457"/>
                      <a:pt x="172" y="2385"/>
                      <a:pt x="172" y="2385"/>
                    </a:cubicBezTo>
                    <a:cubicBezTo>
                      <a:pt x="172" y="2385"/>
                      <a:pt x="172" y="2376"/>
                      <a:pt x="172" y="2376"/>
                    </a:cubicBezTo>
                    <a:cubicBezTo>
                      <a:pt x="172" y="2376"/>
                      <a:pt x="175" y="2233"/>
                      <a:pt x="175" y="2233"/>
                    </a:cubicBezTo>
                    <a:cubicBezTo>
                      <a:pt x="175" y="2233"/>
                      <a:pt x="177" y="2326"/>
                      <a:pt x="177" y="2326"/>
                    </a:cubicBezTo>
                    <a:cubicBezTo>
                      <a:pt x="177" y="2326"/>
                      <a:pt x="181" y="2394"/>
                      <a:pt x="181" y="2394"/>
                    </a:cubicBezTo>
                    <a:cubicBezTo>
                      <a:pt x="181" y="2394"/>
                      <a:pt x="183" y="2384"/>
                      <a:pt x="183" y="2384"/>
                    </a:cubicBezTo>
                    <a:cubicBezTo>
                      <a:pt x="183" y="2384"/>
                      <a:pt x="187" y="2237"/>
                      <a:pt x="187" y="2237"/>
                    </a:cubicBezTo>
                    <a:cubicBezTo>
                      <a:pt x="187" y="2237"/>
                      <a:pt x="189" y="2278"/>
                      <a:pt x="189" y="2278"/>
                    </a:cubicBezTo>
                    <a:cubicBezTo>
                      <a:pt x="189" y="2278"/>
                      <a:pt x="194" y="2433"/>
                      <a:pt x="194" y="2433"/>
                    </a:cubicBezTo>
                    <a:cubicBezTo>
                      <a:pt x="194" y="2433"/>
                      <a:pt x="194" y="2435"/>
                      <a:pt x="194" y="2435"/>
                    </a:cubicBezTo>
                    <a:cubicBezTo>
                      <a:pt x="194" y="2435"/>
                      <a:pt x="200" y="2462"/>
                      <a:pt x="200" y="2462"/>
                    </a:cubicBezTo>
                    <a:cubicBezTo>
                      <a:pt x="200" y="2462"/>
                      <a:pt x="200" y="2463"/>
                      <a:pt x="200" y="2463"/>
                    </a:cubicBezTo>
                    <a:cubicBezTo>
                      <a:pt x="200" y="2463"/>
                      <a:pt x="205" y="2474"/>
                      <a:pt x="205" y="2474"/>
                    </a:cubicBezTo>
                    <a:cubicBezTo>
                      <a:pt x="205" y="2474"/>
                      <a:pt x="206" y="2474"/>
                      <a:pt x="206" y="2474"/>
                    </a:cubicBezTo>
                    <a:cubicBezTo>
                      <a:pt x="206" y="2474"/>
                      <a:pt x="211" y="2478"/>
                      <a:pt x="211" y="2478"/>
                    </a:cubicBezTo>
                    <a:cubicBezTo>
                      <a:pt x="211" y="2478"/>
                      <a:pt x="211" y="2478"/>
                      <a:pt x="211" y="2478"/>
                    </a:cubicBezTo>
                    <a:cubicBezTo>
                      <a:pt x="211" y="2478"/>
                      <a:pt x="217" y="2481"/>
                      <a:pt x="217" y="2481"/>
                    </a:cubicBezTo>
                    <a:cubicBezTo>
                      <a:pt x="217" y="2481"/>
                      <a:pt x="217" y="2481"/>
                      <a:pt x="217" y="2481"/>
                    </a:cubicBezTo>
                    <a:cubicBezTo>
                      <a:pt x="217" y="2481"/>
                      <a:pt x="222" y="2483"/>
                      <a:pt x="222" y="2483"/>
                    </a:cubicBezTo>
                    <a:cubicBezTo>
                      <a:pt x="222" y="2483"/>
                      <a:pt x="223" y="2483"/>
                      <a:pt x="223" y="2483"/>
                    </a:cubicBezTo>
                    <a:cubicBezTo>
                      <a:pt x="223" y="2483"/>
                      <a:pt x="228" y="2484"/>
                      <a:pt x="228" y="2484"/>
                    </a:cubicBezTo>
                    <a:cubicBezTo>
                      <a:pt x="228" y="2484"/>
                      <a:pt x="229" y="2484"/>
                      <a:pt x="229" y="2484"/>
                    </a:cubicBezTo>
                    <a:cubicBezTo>
                      <a:pt x="229" y="2484"/>
                      <a:pt x="234" y="2485"/>
                      <a:pt x="234" y="2485"/>
                    </a:cubicBezTo>
                    <a:cubicBezTo>
                      <a:pt x="234" y="2485"/>
                      <a:pt x="235" y="2485"/>
                      <a:pt x="235" y="2485"/>
                    </a:cubicBezTo>
                    <a:cubicBezTo>
                      <a:pt x="235" y="2485"/>
                      <a:pt x="239" y="2486"/>
                      <a:pt x="239" y="2486"/>
                    </a:cubicBezTo>
                    <a:cubicBezTo>
                      <a:pt x="239" y="2486"/>
                      <a:pt x="240" y="2485"/>
                      <a:pt x="240" y="2485"/>
                    </a:cubicBezTo>
                    <a:cubicBezTo>
                      <a:pt x="240" y="2485"/>
                      <a:pt x="245" y="2486"/>
                      <a:pt x="245" y="2486"/>
                    </a:cubicBezTo>
                    <a:cubicBezTo>
                      <a:pt x="245" y="2486"/>
                      <a:pt x="246" y="2487"/>
                      <a:pt x="246" y="2487"/>
                    </a:cubicBezTo>
                    <a:cubicBezTo>
                      <a:pt x="246" y="2487"/>
                      <a:pt x="250" y="2486"/>
                      <a:pt x="250" y="2486"/>
                    </a:cubicBezTo>
                    <a:cubicBezTo>
                      <a:pt x="250" y="2486"/>
                      <a:pt x="252" y="2486"/>
                      <a:pt x="252" y="2486"/>
                    </a:cubicBezTo>
                    <a:cubicBezTo>
                      <a:pt x="252" y="2486"/>
                      <a:pt x="255" y="2487"/>
                      <a:pt x="255" y="2487"/>
                    </a:cubicBezTo>
                    <a:cubicBezTo>
                      <a:pt x="255" y="2487"/>
                      <a:pt x="256" y="2487"/>
                      <a:pt x="256" y="2487"/>
                    </a:cubicBezTo>
                    <a:cubicBezTo>
                      <a:pt x="256" y="2487"/>
                      <a:pt x="262" y="2488"/>
                      <a:pt x="262" y="2488"/>
                    </a:cubicBezTo>
                    <a:cubicBezTo>
                      <a:pt x="262" y="2488"/>
                      <a:pt x="264" y="2488"/>
                      <a:pt x="264" y="2488"/>
                    </a:cubicBezTo>
                    <a:cubicBezTo>
                      <a:pt x="264" y="2488"/>
                      <a:pt x="265" y="2487"/>
                      <a:pt x="265" y="2487"/>
                    </a:cubicBezTo>
                    <a:cubicBezTo>
                      <a:pt x="265" y="2487"/>
                      <a:pt x="270" y="2487"/>
                      <a:pt x="270" y="2487"/>
                    </a:cubicBezTo>
                    <a:cubicBezTo>
                      <a:pt x="270" y="2487"/>
                      <a:pt x="273" y="2488"/>
                      <a:pt x="273" y="2488"/>
                    </a:cubicBezTo>
                    <a:cubicBezTo>
                      <a:pt x="273" y="2488"/>
                      <a:pt x="274" y="2488"/>
                      <a:pt x="274" y="2488"/>
                    </a:cubicBezTo>
                    <a:cubicBezTo>
                      <a:pt x="274" y="2488"/>
                      <a:pt x="278" y="2489"/>
                      <a:pt x="278" y="2489"/>
                    </a:cubicBezTo>
                    <a:cubicBezTo>
                      <a:pt x="278" y="2489"/>
                      <a:pt x="279" y="2488"/>
                      <a:pt x="279" y="2488"/>
                    </a:cubicBezTo>
                    <a:cubicBezTo>
                      <a:pt x="279" y="2488"/>
                      <a:pt x="284" y="2489"/>
                      <a:pt x="284" y="2489"/>
                    </a:cubicBezTo>
                    <a:cubicBezTo>
                      <a:pt x="284" y="2489"/>
                      <a:pt x="289" y="2489"/>
                      <a:pt x="289" y="2489"/>
                    </a:cubicBezTo>
                    <a:cubicBezTo>
                      <a:pt x="289" y="2489"/>
                      <a:pt x="290" y="2489"/>
                      <a:pt x="290" y="2489"/>
                    </a:cubicBezTo>
                    <a:cubicBezTo>
                      <a:pt x="290" y="2489"/>
                      <a:pt x="290" y="2488"/>
                      <a:pt x="290" y="2488"/>
                    </a:cubicBezTo>
                    <a:cubicBezTo>
                      <a:pt x="290" y="2488"/>
                      <a:pt x="294" y="2488"/>
                      <a:pt x="294" y="2488"/>
                    </a:cubicBezTo>
                    <a:cubicBezTo>
                      <a:pt x="294" y="2488"/>
                      <a:pt x="296" y="2488"/>
                      <a:pt x="296" y="2488"/>
                    </a:cubicBezTo>
                    <a:cubicBezTo>
                      <a:pt x="296" y="2488"/>
                      <a:pt x="300" y="2489"/>
                      <a:pt x="300" y="2489"/>
                    </a:cubicBezTo>
                    <a:cubicBezTo>
                      <a:pt x="300" y="2489"/>
                      <a:pt x="302" y="2489"/>
                      <a:pt x="302" y="2489"/>
                    </a:cubicBezTo>
                    <a:cubicBezTo>
                      <a:pt x="302" y="2489"/>
                      <a:pt x="305" y="2488"/>
                      <a:pt x="305" y="2488"/>
                    </a:cubicBezTo>
                    <a:cubicBezTo>
                      <a:pt x="305" y="2488"/>
                      <a:pt x="308" y="2489"/>
                      <a:pt x="308" y="2489"/>
                    </a:cubicBezTo>
                    <a:cubicBezTo>
                      <a:pt x="308" y="2489"/>
                      <a:pt x="313" y="2489"/>
                      <a:pt x="313" y="2489"/>
                    </a:cubicBezTo>
                    <a:cubicBezTo>
                      <a:pt x="313" y="2489"/>
                      <a:pt x="313" y="2489"/>
                      <a:pt x="313" y="2489"/>
                    </a:cubicBezTo>
                    <a:cubicBezTo>
                      <a:pt x="313" y="2489"/>
                      <a:pt x="317" y="2490"/>
                      <a:pt x="317" y="2490"/>
                    </a:cubicBezTo>
                    <a:cubicBezTo>
                      <a:pt x="317" y="2490"/>
                      <a:pt x="323" y="2490"/>
                      <a:pt x="323" y="2490"/>
                    </a:cubicBezTo>
                    <a:cubicBezTo>
                      <a:pt x="323" y="2490"/>
                      <a:pt x="324" y="2489"/>
                      <a:pt x="324" y="2489"/>
                    </a:cubicBezTo>
                    <a:cubicBezTo>
                      <a:pt x="324" y="2489"/>
                      <a:pt x="325" y="2489"/>
                      <a:pt x="325" y="2489"/>
                    </a:cubicBezTo>
                    <a:cubicBezTo>
                      <a:pt x="325" y="2489"/>
                      <a:pt x="329" y="2490"/>
                      <a:pt x="329" y="2490"/>
                    </a:cubicBezTo>
                    <a:cubicBezTo>
                      <a:pt x="329" y="2490"/>
                      <a:pt x="331" y="2490"/>
                      <a:pt x="331" y="2490"/>
                    </a:cubicBezTo>
                    <a:cubicBezTo>
                      <a:pt x="331" y="2490"/>
                      <a:pt x="334" y="2490"/>
                      <a:pt x="334" y="2490"/>
                    </a:cubicBezTo>
                    <a:cubicBezTo>
                      <a:pt x="334" y="2490"/>
                      <a:pt x="336" y="2490"/>
                      <a:pt x="336" y="2490"/>
                    </a:cubicBezTo>
                    <a:cubicBezTo>
                      <a:pt x="336" y="2490"/>
                      <a:pt x="341" y="2490"/>
                      <a:pt x="341" y="2490"/>
                    </a:cubicBezTo>
                    <a:cubicBezTo>
                      <a:pt x="341" y="2490"/>
                      <a:pt x="342" y="2490"/>
                      <a:pt x="342" y="2490"/>
                    </a:cubicBezTo>
                    <a:cubicBezTo>
                      <a:pt x="342" y="2490"/>
                      <a:pt x="347" y="2491"/>
                      <a:pt x="347" y="2491"/>
                    </a:cubicBezTo>
                    <a:cubicBezTo>
                      <a:pt x="347" y="2491"/>
                      <a:pt x="347" y="2491"/>
                      <a:pt x="347" y="2491"/>
                    </a:cubicBezTo>
                    <a:cubicBezTo>
                      <a:pt x="347" y="2491"/>
                      <a:pt x="352" y="2490"/>
                      <a:pt x="352" y="2490"/>
                    </a:cubicBezTo>
                    <a:cubicBezTo>
                      <a:pt x="352" y="2490"/>
                      <a:pt x="353" y="2490"/>
                      <a:pt x="353" y="2490"/>
                    </a:cubicBezTo>
                    <a:cubicBezTo>
                      <a:pt x="353" y="2490"/>
                      <a:pt x="358" y="2491"/>
                      <a:pt x="358" y="2491"/>
                    </a:cubicBezTo>
                    <a:cubicBezTo>
                      <a:pt x="358" y="2491"/>
                      <a:pt x="359" y="2491"/>
                      <a:pt x="359" y="2491"/>
                    </a:cubicBezTo>
                    <a:cubicBezTo>
                      <a:pt x="359" y="2491"/>
                      <a:pt x="363" y="2491"/>
                      <a:pt x="363" y="2491"/>
                    </a:cubicBezTo>
                    <a:cubicBezTo>
                      <a:pt x="363" y="2491"/>
                      <a:pt x="367" y="2491"/>
                      <a:pt x="367" y="2491"/>
                    </a:cubicBezTo>
                    <a:cubicBezTo>
                      <a:pt x="367" y="2491"/>
                      <a:pt x="369" y="2491"/>
                      <a:pt x="369" y="2491"/>
                    </a:cubicBezTo>
                    <a:cubicBezTo>
                      <a:pt x="369" y="2491"/>
                      <a:pt x="370" y="2491"/>
                      <a:pt x="370" y="2491"/>
                    </a:cubicBezTo>
                    <a:cubicBezTo>
                      <a:pt x="370" y="2491"/>
                      <a:pt x="374" y="2491"/>
                      <a:pt x="374" y="2491"/>
                    </a:cubicBezTo>
                    <a:cubicBezTo>
                      <a:pt x="374" y="2491"/>
                      <a:pt x="375" y="2491"/>
                      <a:pt x="375" y="2491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5" name="Freeform 204"/>
              <p:cNvSpPr>
                <a:spLocks/>
              </p:cNvSpPr>
              <p:nvPr/>
            </p:nvSpPr>
            <p:spPr bwMode="auto">
              <a:xfrm>
                <a:off x="-4630738" y="2424113"/>
                <a:ext cx="2466975" cy="1673225"/>
              </a:xfrm>
              <a:custGeom>
                <a:avLst/>
                <a:gdLst>
                  <a:gd name="T0" fmla="*/ 54 w 4173"/>
                  <a:gd name="T1" fmla="*/ 2827 h 2828"/>
                  <a:gd name="T2" fmla="*/ 123 w 4173"/>
                  <a:gd name="T3" fmla="*/ 2826 h 2828"/>
                  <a:gd name="T4" fmla="*/ 193 w 4173"/>
                  <a:gd name="T5" fmla="*/ 2822 h 2828"/>
                  <a:gd name="T6" fmla="*/ 261 w 4173"/>
                  <a:gd name="T7" fmla="*/ 2781 h 2828"/>
                  <a:gd name="T8" fmla="*/ 327 w 4173"/>
                  <a:gd name="T9" fmla="*/ 2826 h 2828"/>
                  <a:gd name="T10" fmla="*/ 397 w 4173"/>
                  <a:gd name="T11" fmla="*/ 2823 h 2828"/>
                  <a:gd name="T12" fmla="*/ 464 w 4173"/>
                  <a:gd name="T13" fmla="*/ 2781 h 2828"/>
                  <a:gd name="T14" fmla="*/ 532 w 4173"/>
                  <a:gd name="T15" fmla="*/ 2816 h 2828"/>
                  <a:gd name="T16" fmla="*/ 600 w 4173"/>
                  <a:gd name="T17" fmla="*/ 2826 h 2828"/>
                  <a:gd name="T18" fmla="*/ 665 w 4173"/>
                  <a:gd name="T19" fmla="*/ 2825 h 2828"/>
                  <a:gd name="T20" fmla="*/ 735 w 4173"/>
                  <a:gd name="T21" fmla="*/ 2808 h 2828"/>
                  <a:gd name="T22" fmla="*/ 804 w 4173"/>
                  <a:gd name="T23" fmla="*/ 2734 h 2828"/>
                  <a:gd name="T24" fmla="*/ 872 w 4173"/>
                  <a:gd name="T25" fmla="*/ 2819 h 2828"/>
                  <a:gd name="T26" fmla="*/ 940 w 4173"/>
                  <a:gd name="T27" fmla="*/ 2777 h 2828"/>
                  <a:gd name="T28" fmla="*/ 1005 w 4173"/>
                  <a:gd name="T29" fmla="*/ 2779 h 2828"/>
                  <a:gd name="T30" fmla="*/ 1074 w 4173"/>
                  <a:gd name="T31" fmla="*/ 2823 h 2828"/>
                  <a:gd name="T32" fmla="*/ 1141 w 4173"/>
                  <a:gd name="T33" fmla="*/ 2827 h 2828"/>
                  <a:gd name="T34" fmla="*/ 1210 w 4173"/>
                  <a:gd name="T35" fmla="*/ 2828 h 2828"/>
                  <a:gd name="T36" fmla="*/ 1279 w 4173"/>
                  <a:gd name="T37" fmla="*/ 2826 h 2828"/>
                  <a:gd name="T38" fmla="*/ 1345 w 4173"/>
                  <a:gd name="T39" fmla="*/ 2827 h 2828"/>
                  <a:gd name="T40" fmla="*/ 1414 w 4173"/>
                  <a:gd name="T41" fmla="*/ 2828 h 2828"/>
                  <a:gd name="T42" fmla="*/ 1481 w 4173"/>
                  <a:gd name="T43" fmla="*/ 2828 h 2828"/>
                  <a:gd name="T44" fmla="*/ 1550 w 4173"/>
                  <a:gd name="T45" fmla="*/ 2828 h 2828"/>
                  <a:gd name="T46" fmla="*/ 1617 w 4173"/>
                  <a:gd name="T47" fmla="*/ 2828 h 2828"/>
                  <a:gd name="T48" fmla="*/ 1685 w 4173"/>
                  <a:gd name="T49" fmla="*/ 2828 h 2828"/>
                  <a:gd name="T50" fmla="*/ 1753 w 4173"/>
                  <a:gd name="T51" fmla="*/ 2828 h 2828"/>
                  <a:gd name="T52" fmla="*/ 1819 w 4173"/>
                  <a:gd name="T53" fmla="*/ 2828 h 2828"/>
                  <a:gd name="T54" fmla="*/ 1885 w 4173"/>
                  <a:gd name="T55" fmla="*/ 2828 h 2828"/>
                  <a:gd name="T56" fmla="*/ 1954 w 4173"/>
                  <a:gd name="T57" fmla="*/ 2828 h 2828"/>
                  <a:gd name="T58" fmla="*/ 2022 w 4173"/>
                  <a:gd name="T59" fmla="*/ 2827 h 2828"/>
                  <a:gd name="T60" fmla="*/ 2090 w 4173"/>
                  <a:gd name="T61" fmla="*/ 2828 h 2828"/>
                  <a:gd name="T62" fmla="*/ 2161 w 4173"/>
                  <a:gd name="T63" fmla="*/ 2801 h 2828"/>
                  <a:gd name="T64" fmla="*/ 2225 w 4173"/>
                  <a:gd name="T65" fmla="*/ 2828 h 2828"/>
                  <a:gd name="T66" fmla="*/ 2297 w 4173"/>
                  <a:gd name="T67" fmla="*/ 2828 h 2828"/>
                  <a:gd name="T68" fmla="*/ 2362 w 4173"/>
                  <a:gd name="T69" fmla="*/ 2828 h 2828"/>
                  <a:gd name="T70" fmla="*/ 2428 w 4173"/>
                  <a:gd name="T71" fmla="*/ 2828 h 2828"/>
                  <a:gd name="T72" fmla="*/ 2498 w 4173"/>
                  <a:gd name="T73" fmla="*/ 2827 h 2828"/>
                  <a:gd name="T74" fmla="*/ 2568 w 4173"/>
                  <a:gd name="T75" fmla="*/ 2826 h 2828"/>
                  <a:gd name="T76" fmla="*/ 2636 w 4173"/>
                  <a:gd name="T77" fmla="*/ 2828 h 2828"/>
                  <a:gd name="T78" fmla="*/ 2704 w 4173"/>
                  <a:gd name="T79" fmla="*/ 2827 h 2828"/>
                  <a:gd name="T80" fmla="*/ 2769 w 4173"/>
                  <a:gd name="T81" fmla="*/ 2828 h 2828"/>
                  <a:gd name="T82" fmla="*/ 2840 w 4173"/>
                  <a:gd name="T83" fmla="*/ 2827 h 2828"/>
                  <a:gd name="T84" fmla="*/ 2908 w 4173"/>
                  <a:gd name="T85" fmla="*/ 2817 h 2828"/>
                  <a:gd name="T86" fmla="*/ 2976 w 4173"/>
                  <a:gd name="T87" fmla="*/ 2826 h 2828"/>
                  <a:gd name="T88" fmla="*/ 3043 w 4173"/>
                  <a:gd name="T89" fmla="*/ 2826 h 2828"/>
                  <a:gd name="T90" fmla="*/ 3111 w 4173"/>
                  <a:gd name="T91" fmla="*/ 2826 h 2828"/>
                  <a:gd name="T92" fmla="*/ 3177 w 4173"/>
                  <a:gd name="T93" fmla="*/ 2828 h 2828"/>
                  <a:gd name="T94" fmla="*/ 3246 w 4173"/>
                  <a:gd name="T95" fmla="*/ 2828 h 2828"/>
                  <a:gd name="T96" fmla="*/ 3314 w 4173"/>
                  <a:gd name="T97" fmla="*/ 2826 h 2828"/>
                  <a:gd name="T98" fmla="*/ 3381 w 4173"/>
                  <a:gd name="T99" fmla="*/ 2828 h 2828"/>
                  <a:gd name="T100" fmla="*/ 3451 w 4173"/>
                  <a:gd name="T101" fmla="*/ 2826 h 2828"/>
                  <a:gd name="T102" fmla="*/ 3518 w 4173"/>
                  <a:gd name="T103" fmla="*/ 2828 h 2828"/>
                  <a:gd name="T104" fmla="*/ 3585 w 4173"/>
                  <a:gd name="T105" fmla="*/ 2828 h 2828"/>
                  <a:gd name="T106" fmla="*/ 3654 w 4173"/>
                  <a:gd name="T107" fmla="*/ 2826 h 2828"/>
                  <a:gd name="T108" fmla="*/ 3718 w 4173"/>
                  <a:gd name="T109" fmla="*/ 2827 h 2828"/>
                  <a:gd name="T110" fmla="*/ 3787 w 4173"/>
                  <a:gd name="T111" fmla="*/ 2826 h 2828"/>
                  <a:gd name="T112" fmla="*/ 3858 w 4173"/>
                  <a:gd name="T113" fmla="*/ 2784 h 2828"/>
                  <a:gd name="T114" fmla="*/ 3926 w 4173"/>
                  <a:gd name="T115" fmla="*/ 2820 h 2828"/>
                  <a:gd name="T116" fmla="*/ 3993 w 4173"/>
                  <a:gd name="T117" fmla="*/ 2819 h 2828"/>
                  <a:gd name="T118" fmla="*/ 4058 w 4173"/>
                  <a:gd name="T119" fmla="*/ 2798 h 2828"/>
                  <a:gd name="T120" fmla="*/ 4129 w 4173"/>
                  <a:gd name="T121" fmla="*/ 2782 h 2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3" h="2828">
                    <a:moveTo>
                      <a:pt x="0" y="2827"/>
                    </a:moveTo>
                    <a:lnTo>
                      <a:pt x="0" y="2827"/>
                    </a:lnTo>
                    <a:cubicBezTo>
                      <a:pt x="0" y="2827"/>
                      <a:pt x="0" y="2827"/>
                      <a:pt x="0" y="2827"/>
                    </a:cubicBezTo>
                    <a:cubicBezTo>
                      <a:pt x="0" y="2827"/>
                      <a:pt x="1" y="2827"/>
                      <a:pt x="1" y="2827"/>
                    </a:cubicBezTo>
                    <a:cubicBezTo>
                      <a:pt x="1" y="2827"/>
                      <a:pt x="3" y="2827"/>
                      <a:pt x="3" y="2827"/>
                    </a:cubicBezTo>
                    <a:cubicBezTo>
                      <a:pt x="3" y="2827"/>
                      <a:pt x="5" y="2827"/>
                      <a:pt x="5" y="2827"/>
                    </a:cubicBezTo>
                    <a:cubicBezTo>
                      <a:pt x="5" y="2827"/>
                      <a:pt x="9" y="2827"/>
                      <a:pt x="9" y="2827"/>
                    </a:cubicBezTo>
                    <a:cubicBezTo>
                      <a:pt x="9" y="2827"/>
                      <a:pt x="10" y="2827"/>
                      <a:pt x="10" y="2827"/>
                    </a:cubicBezTo>
                    <a:cubicBezTo>
                      <a:pt x="10" y="2827"/>
                      <a:pt x="12" y="2827"/>
                      <a:pt x="12" y="2827"/>
                    </a:cubicBezTo>
                    <a:cubicBezTo>
                      <a:pt x="12" y="2827"/>
                      <a:pt x="17" y="2827"/>
                      <a:pt x="17" y="2827"/>
                    </a:cubicBezTo>
                    <a:cubicBezTo>
                      <a:pt x="17" y="2827"/>
                      <a:pt x="20" y="2827"/>
                      <a:pt x="20" y="2827"/>
                    </a:cubicBezTo>
                    <a:cubicBezTo>
                      <a:pt x="20" y="2827"/>
                      <a:pt x="21" y="2827"/>
                      <a:pt x="21" y="2827"/>
                    </a:cubicBezTo>
                    <a:cubicBezTo>
                      <a:pt x="21" y="2827"/>
                      <a:pt x="24" y="2827"/>
                      <a:pt x="24" y="2827"/>
                    </a:cubicBezTo>
                    <a:cubicBezTo>
                      <a:pt x="24" y="2827"/>
                      <a:pt x="25" y="2827"/>
                      <a:pt x="25" y="2827"/>
                    </a:cubicBezTo>
                    <a:cubicBezTo>
                      <a:pt x="25" y="2827"/>
                      <a:pt x="33" y="2827"/>
                      <a:pt x="33" y="2827"/>
                    </a:cubicBezTo>
                    <a:cubicBezTo>
                      <a:pt x="33" y="2827"/>
                      <a:pt x="35" y="2827"/>
                      <a:pt x="35" y="2827"/>
                    </a:cubicBezTo>
                    <a:cubicBezTo>
                      <a:pt x="35" y="2827"/>
                      <a:pt x="40" y="2827"/>
                      <a:pt x="40" y="2827"/>
                    </a:cubicBezTo>
                    <a:cubicBezTo>
                      <a:pt x="40" y="2827"/>
                      <a:pt x="40" y="2827"/>
                      <a:pt x="40" y="2827"/>
                    </a:cubicBezTo>
                    <a:cubicBezTo>
                      <a:pt x="40" y="2827"/>
                      <a:pt x="40" y="2827"/>
                      <a:pt x="40" y="2827"/>
                    </a:cubicBezTo>
                    <a:cubicBezTo>
                      <a:pt x="40" y="2827"/>
                      <a:pt x="44" y="2827"/>
                      <a:pt x="44" y="2827"/>
                    </a:cubicBezTo>
                    <a:cubicBezTo>
                      <a:pt x="44" y="2827"/>
                      <a:pt x="49" y="2827"/>
                      <a:pt x="49" y="2827"/>
                    </a:cubicBezTo>
                    <a:cubicBezTo>
                      <a:pt x="49" y="2827"/>
                      <a:pt x="51" y="2827"/>
                      <a:pt x="51" y="2827"/>
                    </a:cubicBezTo>
                    <a:cubicBezTo>
                      <a:pt x="51" y="2827"/>
                      <a:pt x="53" y="2827"/>
                      <a:pt x="53" y="2827"/>
                    </a:cubicBezTo>
                    <a:cubicBezTo>
                      <a:pt x="53" y="2827"/>
                      <a:pt x="54" y="2827"/>
                      <a:pt x="54" y="2827"/>
                    </a:cubicBezTo>
                    <a:cubicBezTo>
                      <a:pt x="54" y="2827"/>
                      <a:pt x="58" y="2827"/>
                      <a:pt x="58" y="2827"/>
                    </a:cubicBezTo>
                    <a:cubicBezTo>
                      <a:pt x="58" y="2827"/>
                      <a:pt x="61" y="2827"/>
                      <a:pt x="61" y="2827"/>
                    </a:cubicBezTo>
                    <a:cubicBezTo>
                      <a:pt x="61" y="2827"/>
                      <a:pt x="65" y="2827"/>
                      <a:pt x="65" y="2827"/>
                    </a:cubicBezTo>
                    <a:cubicBezTo>
                      <a:pt x="65" y="2827"/>
                      <a:pt x="68" y="2827"/>
                      <a:pt x="68" y="2827"/>
                    </a:cubicBezTo>
                    <a:cubicBezTo>
                      <a:pt x="68" y="2827"/>
                      <a:pt x="71" y="2827"/>
                      <a:pt x="71" y="2827"/>
                    </a:cubicBezTo>
                    <a:cubicBezTo>
                      <a:pt x="71" y="2827"/>
                      <a:pt x="73" y="2827"/>
                      <a:pt x="73" y="2827"/>
                    </a:cubicBezTo>
                    <a:cubicBezTo>
                      <a:pt x="73" y="2827"/>
                      <a:pt x="77" y="2827"/>
                      <a:pt x="77" y="2827"/>
                    </a:cubicBezTo>
                    <a:cubicBezTo>
                      <a:pt x="77" y="2827"/>
                      <a:pt x="78" y="2827"/>
                      <a:pt x="78" y="2827"/>
                    </a:cubicBezTo>
                    <a:cubicBezTo>
                      <a:pt x="78" y="2827"/>
                      <a:pt x="80" y="2827"/>
                      <a:pt x="80" y="2827"/>
                    </a:cubicBezTo>
                    <a:cubicBezTo>
                      <a:pt x="80" y="2827"/>
                      <a:pt x="82" y="2827"/>
                      <a:pt x="82" y="2827"/>
                    </a:cubicBezTo>
                    <a:cubicBezTo>
                      <a:pt x="82" y="2827"/>
                      <a:pt x="86" y="2827"/>
                      <a:pt x="86" y="2827"/>
                    </a:cubicBezTo>
                    <a:cubicBezTo>
                      <a:pt x="86" y="2827"/>
                      <a:pt x="91" y="2827"/>
                      <a:pt x="91" y="2827"/>
                    </a:cubicBezTo>
                    <a:cubicBezTo>
                      <a:pt x="91" y="2827"/>
                      <a:pt x="91" y="2827"/>
                      <a:pt x="91" y="2827"/>
                    </a:cubicBezTo>
                    <a:cubicBezTo>
                      <a:pt x="91" y="2827"/>
                      <a:pt x="96" y="2827"/>
                      <a:pt x="96" y="2827"/>
                    </a:cubicBezTo>
                    <a:cubicBezTo>
                      <a:pt x="96" y="2827"/>
                      <a:pt x="98" y="2827"/>
                      <a:pt x="98" y="2827"/>
                    </a:cubicBezTo>
                    <a:cubicBezTo>
                      <a:pt x="98" y="2827"/>
                      <a:pt x="102" y="2827"/>
                      <a:pt x="102" y="2827"/>
                    </a:cubicBezTo>
                    <a:cubicBezTo>
                      <a:pt x="102" y="2827"/>
                      <a:pt x="104" y="2827"/>
                      <a:pt x="104" y="2827"/>
                    </a:cubicBezTo>
                    <a:cubicBezTo>
                      <a:pt x="104" y="2827"/>
                      <a:pt x="107" y="2827"/>
                      <a:pt x="107" y="2827"/>
                    </a:cubicBezTo>
                    <a:cubicBezTo>
                      <a:pt x="107" y="2827"/>
                      <a:pt x="108" y="2827"/>
                      <a:pt x="108" y="2827"/>
                    </a:cubicBezTo>
                    <a:cubicBezTo>
                      <a:pt x="108" y="2827"/>
                      <a:pt x="110" y="2827"/>
                      <a:pt x="110" y="2827"/>
                    </a:cubicBezTo>
                    <a:cubicBezTo>
                      <a:pt x="110" y="2827"/>
                      <a:pt x="114" y="2827"/>
                      <a:pt x="114" y="2827"/>
                    </a:cubicBezTo>
                    <a:cubicBezTo>
                      <a:pt x="114" y="2827"/>
                      <a:pt x="117" y="2827"/>
                      <a:pt x="117" y="2827"/>
                    </a:cubicBezTo>
                    <a:cubicBezTo>
                      <a:pt x="117" y="2827"/>
                      <a:pt x="121" y="2827"/>
                      <a:pt x="121" y="2827"/>
                    </a:cubicBezTo>
                    <a:cubicBezTo>
                      <a:pt x="121" y="2827"/>
                      <a:pt x="123" y="2826"/>
                      <a:pt x="123" y="2826"/>
                    </a:cubicBezTo>
                    <a:cubicBezTo>
                      <a:pt x="123" y="2826"/>
                      <a:pt x="128" y="2827"/>
                      <a:pt x="128" y="2827"/>
                    </a:cubicBezTo>
                    <a:cubicBezTo>
                      <a:pt x="128" y="2827"/>
                      <a:pt x="129" y="2826"/>
                      <a:pt x="129" y="2826"/>
                    </a:cubicBezTo>
                    <a:cubicBezTo>
                      <a:pt x="129" y="2826"/>
                      <a:pt x="134" y="2826"/>
                      <a:pt x="134" y="2826"/>
                    </a:cubicBezTo>
                    <a:cubicBezTo>
                      <a:pt x="134" y="2826"/>
                      <a:pt x="136" y="2827"/>
                      <a:pt x="136" y="2827"/>
                    </a:cubicBezTo>
                    <a:cubicBezTo>
                      <a:pt x="136" y="2827"/>
                      <a:pt x="137" y="2827"/>
                      <a:pt x="137" y="2827"/>
                    </a:cubicBezTo>
                    <a:cubicBezTo>
                      <a:pt x="137" y="2827"/>
                      <a:pt x="140" y="2827"/>
                      <a:pt x="140" y="2827"/>
                    </a:cubicBezTo>
                    <a:cubicBezTo>
                      <a:pt x="140" y="2827"/>
                      <a:pt x="146" y="2827"/>
                      <a:pt x="146" y="2827"/>
                    </a:cubicBezTo>
                    <a:cubicBezTo>
                      <a:pt x="146" y="2827"/>
                      <a:pt x="148" y="2826"/>
                      <a:pt x="148" y="2826"/>
                    </a:cubicBezTo>
                    <a:cubicBezTo>
                      <a:pt x="148" y="2826"/>
                      <a:pt x="152" y="2827"/>
                      <a:pt x="152" y="2827"/>
                    </a:cubicBezTo>
                    <a:cubicBezTo>
                      <a:pt x="152" y="2827"/>
                      <a:pt x="153" y="2826"/>
                      <a:pt x="153" y="2826"/>
                    </a:cubicBezTo>
                    <a:cubicBezTo>
                      <a:pt x="153" y="2826"/>
                      <a:pt x="154" y="2826"/>
                      <a:pt x="154" y="2826"/>
                    </a:cubicBezTo>
                    <a:cubicBezTo>
                      <a:pt x="154" y="2826"/>
                      <a:pt x="156" y="2827"/>
                      <a:pt x="156" y="2827"/>
                    </a:cubicBezTo>
                    <a:cubicBezTo>
                      <a:pt x="156" y="2827"/>
                      <a:pt x="159" y="2827"/>
                      <a:pt x="159" y="2827"/>
                    </a:cubicBezTo>
                    <a:cubicBezTo>
                      <a:pt x="159" y="2827"/>
                      <a:pt x="165" y="2826"/>
                      <a:pt x="165" y="2826"/>
                    </a:cubicBezTo>
                    <a:cubicBezTo>
                      <a:pt x="165" y="2826"/>
                      <a:pt x="166" y="2826"/>
                      <a:pt x="166" y="2826"/>
                    </a:cubicBezTo>
                    <a:cubicBezTo>
                      <a:pt x="166" y="2826"/>
                      <a:pt x="169" y="2826"/>
                      <a:pt x="169" y="2826"/>
                    </a:cubicBezTo>
                    <a:cubicBezTo>
                      <a:pt x="169" y="2826"/>
                      <a:pt x="171" y="2826"/>
                      <a:pt x="171" y="2826"/>
                    </a:cubicBezTo>
                    <a:cubicBezTo>
                      <a:pt x="171" y="2826"/>
                      <a:pt x="176" y="2825"/>
                      <a:pt x="176" y="2825"/>
                    </a:cubicBezTo>
                    <a:cubicBezTo>
                      <a:pt x="176" y="2825"/>
                      <a:pt x="176" y="2825"/>
                      <a:pt x="176" y="2825"/>
                    </a:cubicBezTo>
                    <a:cubicBezTo>
                      <a:pt x="176" y="2825"/>
                      <a:pt x="182" y="2821"/>
                      <a:pt x="182" y="2821"/>
                    </a:cubicBezTo>
                    <a:cubicBezTo>
                      <a:pt x="182" y="2821"/>
                      <a:pt x="184" y="2818"/>
                      <a:pt x="184" y="2818"/>
                    </a:cubicBezTo>
                    <a:cubicBezTo>
                      <a:pt x="184" y="2818"/>
                      <a:pt x="187" y="2822"/>
                      <a:pt x="187" y="2822"/>
                    </a:cubicBezTo>
                    <a:cubicBezTo>
                      <a:pt x="187" y="2822"/>
                      <a:pt x="189" y="2823"/>
                      <a:pt x="189" y="2823"/>
                    </a:cubicBezTo>
                    <a:cubicBezTo>
                      <a:pt x="189" y="2823"/>
                      <a:pt x="193" y="2822"/>
                      <a:pt x="193" y="2822"/>
                    </a:cubicBezTo>
                    <a:cubicBezTo>
                      <a:pt x="193" y="2822"/>
                      <a:pt x="193" y="2822"/>
                      <a:pt x="193" y="2822"/>
                    </a:cubicBezTo>
                    <a:cubicBezTo>
                      <a:pt x="193" y="2822"/>
                      <a:pt x="199" y="2807"/>
                      <a:pt x="199" y="2807"/>
                    </a:cubicBezTo>
                    <a:cubicBezTo>
                      <a:pt x="199" y="2807"/>
                      <a:pt x="199" y="2807"/>
                      <a:pt x="199" y="2807"/>
                    </a:cubicBezTo>
                    <a:cubicBezTo>
                      <a:pt x="199" y="2807"/>
                      <a:pt x="204" y="2821"/>
                      <a:pt x="204" y="2821"/>
                    </a:cubicBezTo>
                    <a:cubicBezTo>
                      <a:pt x="204" y="2821"/>
                      <a:pt x="206" y="2822"/>
                      <a:pt x="206" y="2822"/>
                    </a:cubicBezTo>
                    <a:cubicBezTo>
                      <a:pt x="206" y="2822"/>
                      <a:pt x="210" y="2819"/>
                      <a:pt x="210" y="2819"/>
                    </a:cubicBezTo>
                    <a:cubicBezTo>
                      <a:pt x="210" y="2819"/>
                      <a:pt x="210" y="2819"/>
                      <a:pt x="210" y="2819"/>
                    </a:cubicBezTo>
                    <a:cubicBezTo>
                      <a:pt x="210" y="2819"/>
                      <a:pt x="214" y="2813"/>
                      <a:pt x="214" y="2813"/>
                    </a:cubicBezTo>
                    <a:cubicBezTo>
                      <a:pt x="214" y="2813"/>
                      <a:pt x="216" y="2818"/>
                      <a:pt x="216" y="2818"/>
                    </a:cubicBezTo>
                    <a:cubicBezTo>
                      <a:pt x="216" y="2818"/>
                      <a:pt x="221" y="2824"/>
                      <a:pt x="221" y="2824"/>
                    </a:cubicBezTo>
                    <a:cubicBezTo>
                      <a:pt x="221" y="2824"/>
                      <a:pt x="222" y="2824"/>
                      <a:pt x="222" y="2824"/>
                    </a:cubicBezTo>
                    <a:cubicBezTo>
                      <a:pt x="222" y="2824"/>
                      <a:pt x="227" y="2823"/>
                      <a:pt x="227" y="2823"/>
                    </a:cubicBezTo>
                    <a:cubicBezTo>
                      <a:pt x="227" y="2823"/>
                      <a:pt x="227" y="2823"/>
                      <a:pt x="227" y="2823"/>
                    </a:cubicBezTo>
                    <a:cubicBezTo>
                      <a:pt x="227" y="2823"/>
                      <a:pt x="232" y="2825"/>
                      <a:pt x="232" y="2825"/>
                    </a:cubicBezTo>
                    <a:cubicBezTo>
                      <a:pt x="232" y="2825"/>
                      <a:pt x="233" y="2825"/>
                      <a:pt x="233" y="2825"/>
                    </a:cubicBezTo>
                    <a:cubicBezTo>
                      <a:pt x="233" y="2825"/>
                      <a:pt x="237" y="2824"/>
                      <a:pt x="237" y="2824"/>
                    </a:cubicBezTo>
                    <a:cubicBezTo>
                      <a:pt x="237" y="2824"/>
                      <a:pt x="239" y="2824"/>
                      <a:pt x="239" y="2824"/>
                    </a:cubicBezTo>
                    <a:cubicBezTo>
                      <a:pt x="239" y="2824"/>
                      <a:pt x="244" y="2823"/>
                      <a:pt x="244" y="2823"/>
                    </a:cubicBezTo>
                    <a:cubicBezTo>
                      <a:pt x="244" y="2823"/>
                      <a:pt x="244" y="2823"/>
                      <a:pt x="244" y="2823"/>
                    </a:cubicBezTo>
                    <a:cubicBezTo>
                      <a:pt x="244" y="2823"/>
                      <a:pt x="250" y="2821"/>
                      <a:pt x="250" y="2821"/>
                    </a:cubicBezTo>
                    <a:cubicBezTo>
                      <a:pt x="250" y="2821"/>
                      <a:pt x="250" y="2821"/>
                      <a:pt x="250" y="2821"/>
                    </a:cubicBezTo>
                    <a:cubicBezTo>
                      <a:pt x="250" y="2821"/>
                      <a:pt x="255" y="2815"/>
                      <a:pt x="255" y="2815"/>
                    </a:cubicBezTo>
                    <a:cubicBezTo>
                      <a:pt x="255" y="2815"/>
                      <a:pt x="256" y="2814"/>
                      <a:pt x="256" y="2814"/>
                    </a:cubicBezTo>
                    <a:cubicBezTo>
                      <a:pt x="256" y="2814"/>
                      <a:pt x="261" y="2781"/>
                      <a:pt x="261" y="2781"/>
                    </a:cubicBezTo>
                    <a:cubicBezTo>
                      <a:pt x="261" y="2781"/>
                      <a:pt x="263" y="2771"/>
                      <a:pt x="263" y="2771"/>
                    </a:cubicBezTo>
                    <a:cubicBezTo>
                      <a:pt x="263" y="2771"/>
                      <a:pt x="266" y="2800"/>
                      <a:pt x="266" y="2800"/>
                    </a:cubicBezTo>
                    <a:cubicBezTo>
                      <a:pt x="266" y="2800"/>
                      <a:pt x="269" y="2807"/>
                      <a:pt x="269" y="2807"/>
                    </a:cubicBezTo>
                    <a:cubicBezTo>
                      <a:pt x="269" y="2807"/>
                      <a:pt x="272" y="2801"/>
                      <a:pt x="272" y="2801"/>
                    </a:cubicBezTo>
                    <a:cubicBezTo>
                      <a:pt x="272" y="2801"/>
                      <a:pt x="272" y="2800"/>
                      <a:pt x="272" y="2800"/>
                    </a:cubicBezTo>
                    <a:cubicBezTo>
                      <a:pt x="272" y="2800"/>
                      <a:pt x="277" y="2763"/>
                      <a:pt x="277" y="2763"/>
                    </a:cubicBezTo>
                    <a:cubicBezTo>
                      <a:pt x="277" y="2763"/>
                      <a:pt x="278" y="2767"/>
                      <a:pt x="278" y="2767"/>
                    </a:cubicBezTo>
                    <a:cubicBezTo>
                      <a:pt x="278" y="2767"/>
                      <a:pt x="284" y="2814"/>
                      <a:pt x="284" y="2814"/>
                    </a:cubicBezTo>
                    <a:cubicBezTo>
                      <a:pt x="284" y="2814"/>
                      <a:pt x="284" y="2814"/>
                      <a:pt x="284" y="2814"/>
                    </a:cubicBezTo>
                    <a:cubicBezTo>
                      <a:pt x="284" y="2814"/>
                      <a:pt x="289" y="2822"/>
                      <a:pt x="289" y="2822"/>
                    </a:cubicBezTo>
                    <a:cubicBezTo>
                      <a:pt x="289" y="2822"/>
                      <a:pt x="289" y="2822"/>
                      <a:pt x="289" y="2822"/>
                    </a:cubicBezTo>
                    <a:cubicBezTo>
                      <a:pt x="289" y="2822"/>
                      <a:pt x="295" y="2824"/>
                      <a:pt x="295" y="2824"/>
                    </a:cubicBezTo>
                    <a:cubicBezTo>
                      <a:pt x="295" y="2824"/>
                      <a:pt x="295" y="2824"/>
                      <a:pt x="295" y="2824"/>
                    </a:cubicBezTo>
                    <a:cubicBezTo>
                      <a:pt x="295" y="2824"/>
                      <a:pt x="300" y="2825"/>
                      <a:pt x="300" y="2825"/>
                    </a:cubicBezTo>
                    <a:cubicBezTo>
                      <a:pt x="300" y="2825"/>
                      <a:pt x="301" y="2825"/>
                      <a:pt x="301" y="2825"/>
                    </a:cubicBezTo>
                    <a:cubicBezTo>
                      <a:pt x="301" y="2825"/>
                      <a:pt x="304" y="2826"/>
                      <a:pt x="304" y="2826"/>
                    </a:cubicBezTo>
                    <a:cubicBezTo>
                      <a:pt x="304" y="2826"/>
                      <a:pt x="307" y="2825"/>
                      <a:pt x="307" y="2825"/>
                    </a:cubicBezTo>
                    <a:cubicBezTo>
                      <a:pt x="307" y="2825"/>
                      <a:pt x="312" y="2826"/>
                      <a:pt x="312" y="2826"/>
                    </a:cubicBezTo>
                    <a:cubicBezTo>
                      <a:pt x="312" y="2826"/>
                      <a:pt x="312" y="2825"/>
                      <a:pt x="312" y="2825"/>
                    </a:cubicBezTo>
                    <a:cubicBezTo>
                      <a:pt x="312" y="2825"/>
                      <a:pt x="316" y="2826"/>
                      <a:pt x="316" y="2826"/>
                    </a:cubicBezTo>
                    <a:cubicBezTo>
                      <a:pt x="316" y="2826"/>
                      <a:pt x="321" y="2826"/>
                      <a:pt x="321" y="2826"/>
                    </a:cubicBezTo>
                    <a:cubicBezTo>
                      <a:pt x="321" y="2826"/>
                      <a:pt x="322" y="2826"/>
                      <a:pt x="322" y="2826"/>
                    </a:cubicBezTo>
                    <a:cubicBezTo>
                      <a:pt x="322" y="2826"/>
                      <a:pt x="326" y="2826"/>
                      <a:pt x="326" y="2826"/>
                    </a:cubicBezTo>
                    <a:cubicBezTo>
                      <a:pt x="326" y="2826"/>
                      <a:pt x="327" y="2826"/>
                      <a:pt x="327" y="2826"/>
                    </a:cubicBezTo>
                    <a:cubicBezTo>
                      <a:pt x="327" y="2826"/>
                      <a:pt x="330" y="2826"/>
                      <a:pt x="330" y="2826"/>
                    </a:cubicBezTo>
                    <a:cubicBezTo>
                      <a:pt x="330" y="2826"/>
                      <a:pt x="333" y="2826"/>
                      <a:pt x="333" y="2826"/>
                    </a:cubicBezTo>
                    <a:cubicBezTo>
                      <a:pt x="333" y="2826"/>
                      <a:pt x="336" y="2827"/>
                      <a:pt x="336" y="2827"/>
                    </a:cubicBezTo>
                    <a:cubicBezTo>
                      <a:pt x="336" y="2827"/>
                      <a:pt x="339" y="2826"/>
                      <a:pt x="339" y="2826"/>
                    </a:cubicBezTo>
                    <a:cubicBezTo>
                      <a:pt x="339" y="2826"/>
                      <a:pt x="344" y="2826"/>
                      <a:pt x="344" y="2826"/>
                    </a:cubicBezTo>
                    <a:cubicBezTo>
                      <a:pt x="344" y="2826"/>
                      <a:pt x="346" y="2826"/>
                      <a:pt x="346" y="2826"/>
                    </a:cubicBezTo>
                    <a:cubicBezTo>
                      <a:pt x="346" y="2826"/>
                      <a:pt x="348" y="2826"/>
                      <a:pt x="348" y="2826"/>
                    </a:cubicBezTo>
                    <a:cubicBezTo>
                      <a:pt x="348" y="2826"/>
                      <a:pt x="350" y="2826"/>
                      <a:pt x="350" y="2826"/>
                    </a:cubicBezTo>
                    <a:cubicBezTo>
                      <a:pt x="350" y="2826"/>
                      <a:pt x="352" y="2826"/>
                      <a:pt x="352" y="2826"/>
                    </a:cubicBezTo>
                    <a:cubicBezTo>
                      <a:pt x="352" y="2826"/>
                      <a:pt x="357" y="2826"/>
                      <a:pt x="357" y="2826"/>
                    </a:cubicBezTo>
                    <a:cubicBezTo>
                      <a:pt x="357" y="2826"/>
                      <a:pt x="359" y="2825"/>
                      <a:pt x="359" y="2825"/>
                    </a:cubicBezTo>
                    <a:cubicBezTo>
                      <a:pt x="359" y="2825"/>
                      <a:pt x="363" y="2826"/>
                      <a:pt x="363" y="2826"/>
                    </a:cubicBezTo>
                    <a:cubicBezTo>
                      <a:pt x="363" y="2826"/>
                      <a:pt x="364" y="2825"/>
                      <a:pt x="364" y="2825"/>
                    </a:cubicBezTo>
                    <a:cubicBezTo>
                      <a:pt x="364" y="2825"/>
                      <a:pt x="365" y="2826"/>
                      <a:pt x="365" y="2826"/>
                    </a:cubicBezTo>
                    <a:cubicBezTo>
                      <a:pt x="365" y="2826"/>
                      <a:pt x="369" y="2826"/>
                      <a:pt x="369" y="2826"/>
                    </a:cubicBezTo>
                    <a:cubicBezTo>
                      <a:pt x="369" y="2826"/>
                      <a:pt x="374" y="2826"/>
                      <a:pt x="374" y="2826"/>
                    </a:cubicBezTo>
                    <a:cubicBezTo>
                      <a:pt x="374" y="2826"/>
                      <a:pt x="375" y="2825"/>
                      <a:pt x="375" y="2825"/>
                    </a:cubicBezTo>
                    <a:cubicBezTo>
                      <a:pt x="375" y="2825"/>
                      <a:pt x="379" y="2826"/>
                      <a:pt x="379" y="2826"/>
                    </a:cubicBezTo>
                    <a:cubicBezTo>
                      <a:pt x="379" y="2826"/>
                      <a:pt x="380" y="2826"/>
                      <a:pt x="380" y="2826"/>
                    </a:cubicBezTo>
                    <a:cubicBezTo>
                      <a:pt x="380" y="2826"/>
                      <a:pt x="385" y="2825"/>
                      <a:pt x="385" y="2825"/>
                    </a:cubicBezTo>
                    <a:cubicBezTo>
                      <a:pt x="385" y="2825"/>
                      <a:pt x="387" y="2825"/>
                      <a:pt x="387" y="2825"/>
                    </a:cubicBezTo>
                    <a:cubicBezTo>
                      <a:pt x="387" y="2825"/>
                      <a:pt x="390" y="2824"/>
                      <a:pt x="390" y="2824"/>
                    </a:cubicBezTo>
                    <a:cubicBezTo>
                      <a:pt x="390" y="2824"/>
                      <a:pt x="391" y="2825"/>
                      <a:pt x="391" y="2825"/>
                    </a:cubicBezTo>
                    <a:cubicBezTo>
                      <a:pt x="391" y="2825"/>
                      <a:pt x="397" y="2823"/>
                      <a:pt x="397" y="2823"/>
                    </a:cubicBezTo>
                    <a:cubicBezTo>
                      <a:pt x="397" y="2823"/>
                      <a:pt x="397" y="2823"/>
                      <a:pt x="397" y="2823"/>
                    </a:cubicBezTo>
                    <a:cubicBezTo>
                      <a:pt x="397" y="2823"/>
                      <a:pt x="402" y="2819"/>
                      <a:pt x="402" y="2819"/>
                    </a:cubicBezTo>
                    <a:cubicBezTo>
                      <a:pt x="402" y="2819"/>
                      <a:pt x="403" y="2819"/>
                      <a:pt x="403" y="2819"/>
                    </a:cubicBezTo>
                    <a:cubicBezTo>
                      <a:pt x="403" y="2819"/>
                      <a:pt x="408" y="2782"/>
                      <a:pt x="408" y="2782"/>
                    </a:cubicBezTo>
                    <a:cubicBezTo>
                      <a:pt x="408" y="2782"/>
                      <a:pt x="410" y="2770"/>
                      <a:pt x="410" y="2770"/>
                    </a:cubicBezTo>
                    <a:cubicBezTo>
                      <a:pt x="410" y="2770"/>
                      <a:pt x="414" y="2793"/>
                      <a:pt x="414" y="2793"/>
                    </a:cubicBezTo>
                    <a:cubicBezTo>
                      <a:pt x="414" y="2793"/>
                      <a:pt x="414" y="2796"/>
                      <a:pt x="414" y="2796"/>
                    </a:cubicBezTo>
                    <a:cubicBezTo>
                      <a:pt x="414" y="2796"/>
                      <a:pt x="419" y="2820"/>
                      <a:pt x="419" y="2820"/>
                    </a:cubicBezTo>
                    <a:cubicBezTo>
                      <a:pt x="419" y="2820"/>
                      <a:pt x="419" y="2820"/>
                      <a:pt x="419" y="2820"/>
                    </a:cubicBezTo>
                    <a:cubicBezTo>
                      <a:pt x="419" y="2820"/>
                      <a:pt x="425" y="2823"/>
                      <a:pt x="425" y="2823"/>
                    </a:cubicBezTo>
                    <a:cubicBezTo>
                      <a:pt x="425" y="2823"/>
                      <a:pt x="426" y="2823"/>
                      <a:pt x="426" y="2823"/>
                    </a:cubicBezTo>
                    <a:cubicBezTo>
                      <a:pt x="426" y="2823"/>
                      <a:pt x="431" y="2822"/>
                      <a:pt x="431" y="2822"/>
                    </a:cubicBezTo>
                    <a:cubicBezTo>
                      <a:pt x="431" y="2822"/>
                      <a:pt x="431" y="2822"/>
                      <a:pt x="431" y="2822"/>
                    </a:cubicBezTo>
                    <a:cubicBezTo>
                      <a:pt x="431" y="2822"/>
                      <a:pt x="436" y="2816"/>
                      <a:pt x="436" y="2816"/>
                    </a:cubicBezTo>
                    <a:cubicBezTo>
                      <a:pt x="436" y="2816"/>
                      <a:pt x="436" y="2815"/>
                      <a:pt x="436" y="2815"/>
                    </a:cubicBezTo>
                    <a:cubicBezTo>
                      <a:pt x="436" y="2815"/>
                      <a:pt x="440" y="2803"/>
                      <a:pt x="440" y="2803"/>
                    </a:cubicBezTo>
                    <a:cubicBezTo>
                      <a:pt x="440" y="2803"/>
                      <a:pt x="442" y="2810"/>
                      <a:pt x="442" y="2810"/>
                    </a:cubicBezTo>
                    <a:cubicBezTo>
                      <a:pt x="442" y="2810"/>
                      <a:pt x="445" y="2817"/>
                      <a:pt x="445" y="2817"/>
                    </a:cubicBezTo>
                    <a:cubicBezTo>
                      <a:pt x="445" y="2817"/>
                      <a:pt x="448" y="2816"/>
                      <a:pt x="448" y="2816"/>
                    </a:cubicBezTo>
                    <a:cubicBezTo>
                      <a:pt x="448" y="2816"/>
                      <a:pt x="453" y="2795"/>
                      <a:pt x="453" y="2795"/>
                    </a:cubicBezTo>
                    <a:cubicBezTo>
                      <a:pt x="453" y="2795"/>
                      <a:pt x="455" y="2788"/>
                      <a:pt x="455" y="2788"/>
                    </a:cubicBezTo>
                    <a:cubicBezTo>
                      <a:pt x="455" y="2788"/>
                      <a:pt x="459" y="2806"/>
                      <a:pt x="459" y="2806"/>
                    </a:cubicBezTo>
                    <a:cubicBezTo>
                      <a:pt x="459" y="2806"/>
                      <a:pt x="459" y="2806"/>
                      <a:pt x="459" y="2806"/>
                    </a:cubicBezTo>
                    <a:cubicBezTo>
                      <a:pt x="459" y="2806"/>
                      <a:pt x="464" y="2781"/>
                      <a:pt x="464" y="2781"/>
                    </a:cubicBezTo>
                    <a:cubicBezTo>
                      <a:pt x="464" y="2781"/>
                      <a:pt x="465" y="2783"/>
                      <a:pt x="465" y="2783"/>
                    </a:cubicBezTo>
                    <a:cubicBezTo>
                      <a:pt x="465" y="2783"/>
                      <a:pt x="470" y="2802"/>
                      <a:pt x="470" y="2802"/>
                    </a:cubicBezTo>
                    <a:cubicBezTo>
                      <a:pt x="470" y="2802"/>
                      <a:pt x="470" y="2803"/>
                      <a:pt x="470" y="2803"/>
                    </a:cubicBezTo>
                    <a:cubicBezTo>
                      <a:pt x="470" y="2803"/>
                      <a:pt x="474" y="2812"/>
                      <a:pt x="474" y="2812"/>
                    </a:cubicBezTo>
                    <a:cubicBezTo>
                      <a:pt x="474" y="2812"/>
                      <a:pt x="479" y="2788"/>
                      <a:pt x="479" y="2788"/>
                    </a:cubicBezTo>
                    <a:cubicBezTo>
                      <a:pt x="479" y="2788"/>
                      <a:pt x="481" y="2805"/>
                      <a:pt x="481" y="2805"/>
                    </a:cubicBezTo>
                    <a:cubicBezTo>
                      <a:pt x="481" y="2805"/>
                      <a:pt x="482" y="2806"/>
                      <a:pt x="482" y="2806"/>
                    </a:cubicBezTo>
                    <a:cubicBezTo>
                      <a:pt x="482" y="2806"/>
                      <a:pt x="487" y="2819"/>
                      <a:pt x="487" y="2819"/>
                    </a:cubicBezTo>
                    <a:cubicBezTo>
                      <a:pt x="487" y="2819"/>
                      <a:pt x="487" y="2819"/>
                      <a:pt x="487" y="2819"/>
                    </a:cubicBezTo>
                    <a:cubicBezTo>
                      <a:pt x="487" y="2819"/>
                      <a:pt x="490" y="2820"/>
                      <a:pt x="490" y="2820"/>
                    </a:cubicBezTo>
                    <a:cubicBezTo>
                      <a:pt x="490" y="2820"/>
                      <a:pt x="493" y="2819"/>
                      <a:pt x="493" y="2819"/>
                    </a:cubicBezTo>
                    <a:cubicBezTo>
                      <a:pt x="493" y="2819"/>
                      <a:pt x="498" y="2814"/>
                      <a:pt x="498" y="2814"/>
                    </a:cubicBezTo>
                    <a:cubicBezTo>
                      <a:pt x="498" y="2814"/>
                      <a:pt x="499" y="2814"/>
                      <a:pt x="499" y="2814"/>
                    </a:cubicBezTo>
                    <a:cubicBezTo>
                      <a:pt x="499" y="2814"/>
                      <a:pt x="504" y="2777"/>
                      <a:pt x="504" y="2777"/>
                    </a:cubicBezTo>
                    <a:cubicBezTo>
                      <a:pt x="504" y="2777"/>
                      <a:pt x="504" y="2773"/>
                      <a:pt x="504" y="2773"/>
                    </a:cubicBezTo>
                    <a:cubicBezTo>
                      <a:pt x="504" y="2773"/>
                      <a:pt x="508" y="2719"/>
                      <a:pt x="508" y="2719"/>
                    </a:cubicBezTo>
                    <a:cubicBezTo>
                      <a:pt x="508" y="2719"/>
                      <a:pt x="510" y="2729"/>
                      <a:pt x="510" y="2729"/>
                    </a:cubicBezTo>
                    <a:cubicBezTo>
                      <a:pt x="510" y="2729"/>
                      <a:pt x="515" y="2806"/>
                      <a:pt x="515" y="2806"/>
                    </a:cubicBezTo>
                    <a:cubicBezTo>
                      <a:pt x="515" y="2806"/>
                      <a:pt x="516" y="2807"/>
                      <a:pt x="516" y="2807"/>
                    </a:cubicBezTo>
                    <a:cubicBezTo>
                      <a:pt x="516" y="2807"/>
                      <a:pt x="521" y="2821"/>
                      <a:pt x="521" y="2821"/>
                    </a:cubicBezTo>
                    <a:cubicBezTo>
                      <a:pt x="521" y="2821"/>
                      <a:pt x="521" y="2821"/>
                      <a:pt x="521" y="2821"/>
                    </a:cubicBezTo>
                    <a:cubicBezTo>
                      <a:pt x="521" y="2821"/>
                      <a:pt x="524" y="2822"/>
                      <a:pt x="524" y="2822"/>
                    </a:cubicBezTo>
                    <a:cubicBezTo>
                      <a:pt x="524" y="2822"/>
                      <a:pt x="527" y="2822"/>
                      <a:pt x="527" y="2822"/>
                    </a:cubicBezTo>
                    <a:cubicBezTo>
                      <a:pt x="527" y="2822"/>
                      <a:pt x="532" y="2816"/>
                      <a:pt x="532" y="2816"/>
                    </a:cubicBezTo>
                    <a:cubicBezTo>
                      <a:pt x="532" y="2816"/>
                      <a:pt x="533" y="2817"/>
                      <a:pt x="533" y="2817"/>
                    </a:cubicBezTo>
                    <a:cubicBezTo>
                      <a:pt x="533" y="2817"/>
                      <a:pt x="538" y="2823"/>
                      <a:pt x="538" y="2823"/>
                    </a:cubicBezTo>
                    <a:cubicBezTo>
                      <a:pt x="538" y="2823"/>
                      <a:pt x="541" y="2824"/>
                      <a:pt x="541" y="2824"/>
                    </a:cubicBezTo>
                    <a:cubicBezTo>
                      <a:pt x="541" y="2824"/>
                      <a:pt x="544" y="2822"/>
                      <a:pt x="544" y="2822"/>
                    </a:cubicBezTo>
                    <a:cubicBezTo>
                      <a:pt x="544" y="2822"/>
                      <a:pt x="544" y="2821"/>
                      <a:pt x="544" y="2821"/>
                    </a:cubicBezTo>
                    <a:cubicBezTo>
                      <a:pt x="544" y="2821"/>
                      <a:pt x="547" y="2817"/>
                      <a:pt x="547" y="2817"/>
                    </a:cubicBezTo>
                    <a:cubicBezTo>
                      <a:pt x="547" y="2817"/>
                      <a:pt x="549" y="2822"/>
                      <a:pt x="549" y="2822"/>
                    </a:cubicBezTo>
                    <a:cubicBezTo>
                      <a:pt x="549" y="2822"/>
                      <a:pt x="555" y="2825"/>
                      <a:pt x="555" y="2825"/>
                    </a:cubicBezTo>
                    <a:cubicBezTo>
                      <a:pt x="555" y="2825"/>
                      <a:pt x="555" y="2825"/>
                      <a:pt x="555" y="2825"/>
                    </a:cubicBezTo>
                    <a:cubicBezTo>
                      <a:pt x="555" y="2825"/>
                      <a:pt x="560" y="2826"/>
                      <a:pt x="560" y="2826"/>
                    </a:cubicBezTo>
                    <a:cubicBezTo>
                      <a:pt x="560" y="2826"/>
                      <a:pt x="562" y="2826"/>
                      <a:pt x="562" y="2826"/>
                    </a:cubicBezTo>
                    <a:cubicBezTo>
                      <a:pt x="562" y="2826"/>
                      <a:pt x="566" y="2826"/>
                      <a:pt x="566" y="2826"/>
                    </a:cubicBezTo>
                    <a:cubicBezTo>
                      <a:pt x="566" y="2826"/>
                      <a:pt x="569" y="2826"/>
                      <a:pt x="569" y="2826"/>
                    </a:cubicBezTo>
                    <a:cubicBezTo>
                      <a:pt x="569" y="2826"/>
                      <a:pt x="572" y="2826"/>
                      <a:pt x="572" y="2826"/>
                    </a:cubicBezTo>
                    <a:cubicBezTo>
                      <a:pt x="572" y="2826"/>
                      <a:pt x="572" y="2826"/>
                      <a:pt x="572" y="2826"/>
                    </a:cubicBezTo>
                    <a:cubicBezTo>
                      <a:pt x="572" y="2826"/>
                      <a:pt x="576" y="2826"/>
                      <a:pt x="576" y="2826"/>
                    </a:cubicBezTo>
                    <a:cubicBezTo>
                      <a:pt x="576" y="2826"/>
                      <a:pt x="579" y="2826"/>
                      <a:pt x="579" y="2826"/>
                    </a:cubicBezTo>
                    <a:cubicBezTo>
                      <a:pt x="579" y="2826"/>
                      <a:pt x="581" y="2826"/>
                      <a:pt x="581" y="2826"/>
                    </a:cubicBezTo>
                    <a:cubicBezTo>
                      <a:pt x="581" y="2826"/>
                      <a:pt x="587" y="2826"/>
                      <a:pt x="587" y="2826"/>
                    </a:cubicBezTo>
                    <a:cubicBezTo>
                      <a:pt x="587" y="2826"/>
                      <a:pt x="589" y="2827"/>
                      <a:pt x="589" y="2827"/>
                    </a:cubicBezTo>
                    <a:cubicBezTo>
                      <a:pt x="589" y="2827"/>
                      <a:pt x="591" y="2826"/>
                      <a:pt x="591" y="2826"/>
                    </a:cubicBezTo>
                    <a:cubicBezTo>
                      <a:pt x="591" y="2826"/>
                      <a:pt x="593" y="2827"/>
                      <a:pt x="593" y="2827"/>
                    </a:cubicBezTo>
                    <a:cubicBezTo>
                      <a:pt x="593" y="2827"/>
                      <a:pt x="595" y="2826"/>
                      <a:pt x="595" y="2826"/>
                    </a:cubicBezTo>
                    <a:cubicBezTo>
                      <a:pt x="595" y="2826"/>
                      <a:pt x="600" y="2826"/>
                      <a:pt x="600" y="2826"/>
                    </a:cubicBezTo>
                    <a:cubicBezTo>
                      <a:pt x="600" y="2826"/>
                      <a:pt x="603" y="2826"/>
                      <a:pt x="603" y="2826"/>
                    </a:cubicBezTo>
                    <a:cubicBezTo>
                      <a:pt x="603" y="2826"/>
                      <a:pt x="604" y="2826"/>
                      <a:pt x="604" y="2826"/>
                    </a:cubicBezTo>
                    <a:cubicBezTo>
                      <a:pt x="604" y="2826"/>
                      <a:pt x="608" y="2826"/>
                      <a:pt x="608" y="2826"/>
                    </a:cubicBezTo>
                    <a:cubicBezTo>
                      <a:pt x="608" y="2826"/>
                      <a:pt x="609" y="2826"/>
                      <a:pt x="609" y="2826"/>
                    </a:cubicBezTo>
                    <a:cubicBezTo>
                      <a:pt x="609" y="2826"/>
                      <a:pt x="612" y="2826"/>
                      <a:pt x="612" y="2826"/>
                    </a:cubicBezTo>
                    <a:cubicBezTo>
                      <a:pt x="612" y="2826"/>
                      <a:pt x="616" y="2826"/>
                      <a:pt x="616" y="2826"/>
                    </a:cubicBezTo>
                    <a:cubicBezTo>
                      <a:pt x="616" y="2826"/>
                      <a:pt x="617" y="2826"/>
                      <a:pt x="617" y="2826"/>
                    </a:cubicBezTo>
                    <a:cubicBezTo>
                      <a:pt x="617" y="2826"/>
                      <a:pt x="623" y="2826"/>
                      <a:pt x="623" y="2826"/>
                    </a:cubicBezTo>
                    <a:cubicBezTo>
                      <a:pt x="623" y="2826"/>
                      <a:pt x="627" y="2826"/>
                      <a:pt x="627" y="2826"/>
                    </a:cubicBezTo>
                    <a:cubicBezTo>
                      <a:pt x="627" y="2826"/>
                      <a:pt x="629" y="2826"/>
                      <a:pt x="629" y="2826"/>
                    </a:cubicBezTo>
                    <a:cubicBezTo>
                      <a:pt x="629" y="2826"/>
                      <a:pt x="631" y="2826"/>
                      <a:pt x="631" y="2826"/>
                    </a:cubicBezTo>
                    <a:cubicBezTo>
                      <a:pt x="631" y="2826"/>
                      <a:pt x="634" y="2826"/>
                      <a:pt x="634" y="2826"/>
                    </a:cubicBezTo>
                    <a:cubicBezTo>
                      <a:pt x="634" y="2826"/>
                      <a:pt x="636" y="2826"/>
                      <a:pt x="636" y="2826"/>
                    </a:cubicBezTo>
                    <a:cubicBezTo>
                      <a:pt x="636" y="2826"/>
                      <a:pt x="639" y="2826"/>
                      <a:pt x="639" y="2826"/>
                    </a:cubicBezTo>
                    <a:cubicBezTo>
                      <a:pt x="639" y="2826"/>
                      <a:pt x="640" y="2826"/>
                      <a:pt x="640" y="2826"/>
                    </a:cubicBezTo>
                    <a:cubicBezTo>
                      <a:pt x="640" y="2826"/>
                      <a:pt x="645" y="2826"/>
                      <a:pt x="645" y="2826"/>
                    </a:cubicBezTo>
                    <a:cubicBezTo>
                      <a:pt x="645" y="2826"/>
                      <a:pt x="647" y="2826"/>
                      <a:pt x="647" y="2826"/>
                    </a:cubicBezTo>
                    <a:cubicBezTo>
                      <a:pt x="647" y="2826"/>
                      <a:pt x="650" y="2826"/>
                      <a:pt x="650" y="2826"/>
                    </a:cubicBezTo>
                    <a:cubicBezTo>
                      <a:pt x="650" y="2826"/>
                      <a:pt x="651" y="2826"/>
                      <a:pt x="651" y="2826"/>
                    </a:cubicBezTo>
                    <a:cubicBezTo>
                      <a:pt x="651" y="2826"/>
                      <a:pt x="657" y="2825"/>
                      <a:pt x="657" y="2825"/>
                    </a:cubicBezTo>
                    <a:cubicBezTo>
                      <a:pt x="657" y="2825"/>
                      <a:pt x="657" y="2825"/>
                      <a:pt x="657" y="2825"/>
                    </a:cubicBezTo>
                    <a:cubicBezTo>
                      <a:pt x="657" y="2825"/>
                      <a:pt x="660" y="2825"/>
                      <a:pt x="660" y="2825"/>
                    </a:cubicBezTo>
                    <a:cubicBezTo>
                      <a:pt x="660" y="2825"/>
                      <a:pt x="664" y="2825"/>
                      <a:pt x="664" y="2825"/>
                    </a:cubicBezTo>
                    <a:cubicBezTo>
                      <a:pt x="664" y="2825"/>
                      <a:pt x="665" y="2825"/>
                      <a:pt x="665" y="2825"/>
                    </a:cubicBezTo>
                    <a:cubicBezTo>
                      <a:pt x="665" y="2825"/>
                      <a:pt x="668" y="2825"/>
                      <a:pt x="668" y="2825"/>
                    </a:cubicBezTo>
                    <a:cubicBezTo>
                      <a:pt x="668" y="2825"/>
                      <a:pt x="672" y="2825"/>
                      <a:pt x="672" y="2825"/>
                    </a:cubicBezTo>
                    <a:cubicBezTo>
                      <a:pt x="672" y="2825"/>
                      <a:pt x="676" y="2825"/>
                      <a:pt x="676" y="2825"/>
                    </a:cubicBezTo>
                    <a:cubicBezTo>
                      <a:pt x="676" y="2825"/>
                      <a:pt x="679" y="2825"/>
                      <a:pt x="679" y="2825"/>
                    </a:cubicBezTo>
                    <a:cubicBezTo>
                      <a:pt x="679" y="2825"/>
                      <a:pt x="683" y="2825"/>
                      <a:pt x="683" y="2825"/>
                    </a:cubicBezTo>
                    <a:cubicBezTo>
                      <a:pt x="683" y="2825"/>
                      <a:pt x="684" y="2825"/>
                      <a:pt x="684" y="2825"/>
                    </a:cubicBezTo>
                    <a:cubicBezTo>
                      <a:pt x="684" y="2825"/>
                      <a:pt x="687" y="2825"/>
                      <a:pt x="687" y="2825"/>
                    </a:cubicBezTo>
                    <a:cubicBezTo>
                      <a:pt x="687" y="2825"/>
                      <a:pt x="690" y="2825"/>
                      <a:pt x="690" y="2825"/>
                    </a:cubicBezTo>
                    <a:cubicBezTo>
                      <a:pt x="690" y="2825"/>
                      <a:pt x="693" y="2825"/>
                      <a:pt x="693" y="2825"/>
                    </a:cubicBezTo>
                    <a:cubicBezTo>
                      <a:pt x="693" y="2825"/>
                      <a:pt x="696" y="2825"/>
                      <a:pt x="696" y="2825"/>
                    </a:cubicBezTo>
                    <a:cubicBezTo>
                      <a:pt x="696" y="2825"/>
                      <a:pt x="699" y="2825"/>
                      <a:pt x="699" y="2825"/>
                    </a:cubicBezTo>
                    <a:cubicBezTo>
                      <a:pt x="699" y="2825"/>
                      <a:pt x="702" y="2824"/>
                      <a:pt x="702" y="2824"/>
                    </a:cubicBezTo>
                    <a:cubicBezTo>
                      <a:pt x="702" y="2824"/>
                      <a:pt x="705" y="2824"/>
                      <a:pt x="705" y="2824"/>
                    </a:cubicBezTo>
                    <a:cubicBezTo>
                      <a:pt x="705" y="2824"/>
                      <a:pt x="707" y="2824"/>
                      <a:pt x="707" y="2824"/>
                    </a:cubicBezTo>
                    <a:cubicBezTo>
                      <a:pt x="707" y="2824"/>
                      <a:pt x="708" y="2824"/>
                      <a:pt x="708" y="2824"/>
                    </a:cubicBezTo>
                    <a:cubicBezTo>
                      <a:pt x="708" y="2824"/>
                      <a:pt x="712" y="2823"/>
                      <a:pt x="712" y="2823"/>
                    </a:cubicBezTo>
                    <a:cubicBezTo>
                      <a:pt x="712" y="2823"/>
                      <a:pt x="714" y="2823"/>
                      <a:pt x="714" y="2823"/>
                    </a:cubicBezTo>
                    <a:cubicBezTo>
                      <a:pt x="714" y="2823"/>
                      <a:pt x="719" y="2821"/>
                      <a:pt x="719" y="2821"/>
                    </a:cubicBezTo>
                    <a:cubicBezTo>
                      <a:pt x="719" y="2821"/>
                      <a:pt x="719" y="2821"/>
                      <a:pt x="719" y="2821"/>
                    </a:cubicBezTo>
                    <a:cubicBezTo>
                      <a:pt x="719" y="2821"/>
                      <a:pt x="725" y="2815"/>
                      <a:pt x="725" y="2815"/>
                    </a:cubicBezTo>
                    <a:cubicBezTo>
                      <a:pt x="725" y="2815"/>
                      <a:pt x="725" y="2814"/>
                      <a:pt x="725" y="2814"/>
                    </a:cubicBezTo>
                    <a:cubicBezTo>
                      <a:pt x="725" y="2814"/>
                      <a:pt x="729" y="2796"/>
                      <a:pt x="729" y="2796"/>
                    </a:cubicBezTo>
                    <a:cubicBezTo>
                      <a:pt x="729" y="2796"/>
                      <a:pt x="731" y="2796"/>
                      <a:pt x="731" y="2796"/>
                    </a:cubicBezTo>
                    <a:cubicBezTo>
                      <a:pt x="731" y="2796"/>
                      <a:pt x="735" y="2808"/>
                      <a:pt x="735" y="2808"/>
                    </a:cubicBezTo>
                    <a:cubicBezTo>
                      <a:pt x="735" y="2808"/>
                      <a:pt x="736" y="2808"/>
                      <a:pt x="736" y="2808"/>
                    </a:cubicBezTo>
                    <a:cubicBezTo>
                      <a:pt x="736" y="2808"/>
                      <a:pt x="742" y="2784"/>
                      <a:pt x="742" y="2784"/>
                    </a:cubicBezTo>
                    <a:cubicBezTo>
                      <a:pt x="742" y="2784"/>
                      <a:pt x="742" y="2781"/>
                      <a:pt x="742" y="2781"/>
                    </a:cubicBezTo>
                    <a:cubicBezTo>
                      <a:pt x="742" y="2781"/>
                      <a:pt x="747" y="2684"/>
                      <a:pt x="747" y="2684"/>
                    </a:cubicBezTo>
                    <a:cubicBezTo>
                      <a:pt x="747" y="2684"/>
                      <a:pt x="748" y="2684"/>
                      <a:pt x="748" y="2684"/>
                    </a:cubicBezTo>
                    <a:cubicBezTo>
                      <a:pt x="748" y="2684"/>
                      <a:pt x="753" y="2772"/>
                      <a:pt x="753" y="2772"/>
                    </a:cubicBezTo>
                    <a:cubicBezTo>
                      <a:pt x="753" y="2772"/>
                      <a:pt x="755" y="2781"/>
                      <a:pt x="755" y="2781"/>
                    </a:cubicBezTo>
                    <a:cubicBezTo>
                      <a:pt x="755" y="2781"/>
                      <a:pt x="759" y="2740"/>
                      <a:pt x="759" y="2740"/>
                    </a:cubicBezTo>
                    <a:cubicBezTo>
                      <a:pt x="759" y="2740"/>
                      <a:pt x="759" y="2735"/>
                      <a:pt x="759" y="2735"/>
                    </a:cubicBezTo>
                    <a:cubicBezTo>
                      <a:pt x="759" y="2735"/>
                      <a:pt x="762" y="2690"/>
                      <a:pt x="762" y="2690"/>
                    </a:cubicBezTo>
                    <a:cubicBezTo>
                      <a:pt x="762" y="2690"/>
                      <a:pt x="764" y="2729"/>
                      <a:pt x="764" y="2729"/>
                    </a:cubicBezTo>
                    <a:cubicBezTo>
                      <a:pt x="764" y="2729"/>
                      <a:pt x="770" y="2804"/>
                      <a:pt x="770" y="2804"/>
                    </a:cubicBezTo>
                    <a:cubicBezTo>
                      <a:pt x="770" y="2804"/>
                      <a:pt x="770" y="2805"/>
                      <a:pt x="770" y="2805"/>
                    </a:cubicBezTo>
                    <a:cubicBezTo>
                      <a:pt x="770" y="2805"/>
                      <a:pt x="776" y="2815"/>
                      <a:pt x="776" y="2815"/>
                    </a:cubicBezTo>
                    <a:cubicBezTo>
                      <a:pt x="776" y="2815"/>
                      <a:pt x="777" y="2816"/>
                      <a:pt x="777" y="2816"/>
                    </a:cubicBezTo>
                    <a:cubicBezTo>
                      <a:pt x="777" y="2816"/>
                      <a:pt x="781" y="2813"/>
                      <a:pt x="781" y="2813"/>
                    </a:cubicBezTo>
                    <a:cubicBezTo>
                      <a:pt x="781" y="2813"/>
                      <a:pt x="781" y="2813"/>
                      <a:pt x="781" y="2813"/>
                    </a:cubicBezTo>
                    <a:cubicBezTo>
                      <a:pt x="781" y="2813"/>
                      <a:pt x="787" y="2787"/>
                      <a:pt x="787" y="2787"/>
                    </a:cubicBezTo>
                    <a:cubicBezTo>
                      <a:pt x="787" y="2787"/>
                      <a:pt x="789" y="2778"/>
                      <a:pt x="789" y="2778"/>
                    </a:cubicBezTo>
                    <a:cubicBezTo>
                      <a:pt x="789" y="2778"/>
                      <a:pt x="792" y="2788"/>
                      <a:pt x="792" y="2788"/>
                    </a:cubicBezTo>
                    <a:cubicBezTo>
                      <a:pt x="792" y="2788"/>
                      <a:pt x="793" y="2790"/>
                      <a:pt x="793" y="2790"/>
                    </a:cubicBezTo>
                    <a:cubicBezTo>
                      <a:pt x="793" y="2790"/>
                      <a:pt x="796" y="2803"/>
                      <a:pt x="796" y="2803"/>
                    </a:cubicBezTo>
                    <a:cubicBezTo>
                      <a:pt x="796" y="2803"/>
                      <a:pt x="798" y="2799"/>
                      <a:pt x="798" y="2799"/>
                    </a:cubicBezTo>
                    <a:cubicBezTo>
                      <a:pt x="798" y="2799"/>
                      <a:pt x="804" y="2734"/>
                      <a:pt x="804" y="2734"/>
                    </a:cubicBezTo>
                    <a:cubicBezTo>
                      <a:pt x="804" y="2734"/>
                      <a:pt x="807" y="2713"/>
                      <a:pt x="807" y="2713"/>
                    </a:cubicBezTo>
                    <a:cubicBezTo>
                      <a:pt x="807" y="2713"/>
                      <a:pt x="809" y="2741"/>
                      <a:pt x="809" y="2741"/>
                    </a:cubicBezTo>
                    <a:cubicBezTo>
                      <a:pt x="809" y="2741"/>
                      <a:pt x="810" y="2744"/>
                      <a:pt x="810" y="2744"/>
                    </a:cubicBezTo>
                    <a:cubicBezTo>
                      <a:pt x="810" y="2744"/>
                      <a:pt x="815" y="2793"/>
                      <a:pt x="815" y="2793"/>
                    </a:cubicBezTo>
                    <a:cubicBezTo>
                      <a:pt x="815" y="2793"/>
                      <a:pt x="816" y="2794"/>
                      <a:pt x="816" y="2794"/>
                    </a:cubicBezTo>
                    <a:cubicBezTo>
                      <a:pt x="816" y="2794"/>
                      <a:pt x="821" y="2754"/>
                      <a:pt x="821" y="2754"/>
                    </a:cubicBezTo>
                    <a:cubicBezTo>
                      <a:pt x="821" y="2754"/>
                      <a:pt x="824" y="2723"/>
                      <a:pt x="824" y="2723"/>
                    </a:cubicBezTo>
                    <a:cubicBezTo>
                      <a:pt x="824" y="2723"/>
                      <a:pt x="826" y="2759"/>
                      <a:pt x="826" y="2759"/>
                    </a:cubicBezTo>
                    <a:cubicBezTo>
                      <a:pt x="826" y="2759"/>
                      <a:pt x="827" y="2764"/>
                      <a:pt x="827" y="2764"/>
                    </a:cubicBezTo>
                    <a:cubicBezTo>
                      <a:pt x="827" y="2764"/>
                      <a:pt x="832" y="2807"/>
                      <a:pt x="832" y="2807"/>
                    </a:cubicBezTo>
                    <a:cubicBezTo>
                      <a:pt x="832" y="2807"/>
                      <a:pt x="834" y="2809"/>
                      <a:pt x="834" y="2809"/>
                    </a:cubicBezTo>
                    <a:cubicBezTo>
                      <a:pt x="834" y="2809"/>
                      <a:pt x="838" y="2799"/>
                      <a:pt x="838" y="2799"/>
                    </a:cubicBezTo>
                    <a:cubicBezTo>
                      <a:pt x="838" y="2799"/>
                      <a:pt x="838" y="2798"/>
                      <a:pt x="838" y="2798"/>
                    </a:cubicBezTo>
                    <a:cubicBezTo>
                      <a:pt x="838" y="2798"/>
                      <a:pt x="843" y="2778"/>
                      <a:pt x="843" y="2778"/>
                    </a:cubicBezTo>
                    <a:cubicBezTo>
                      <a:pt x="843" y="2778"/>
                      <a:pt x="844" y="2776"/>
                      <a:pt x="844" y="2776"/>
                    </a:cubicBezTo>
                    <a:cubicBezTo>
                      <a:pt x="844" y="2776"/>
                      <a:pt x="847" y="2732"/>
                      <a:pt x="847" y="2732"/>
                    </a:cubicBezTo>
                    <a:cubicBezTo>
                      <a:pt x="847" y="2732"/>
                      <a:pt x="849" y="2759"/>
                      <a:pt x="849" y="2759"/>
                    </a:cubicBezTo>
                    <a:cubicBezTo>
                      <a:pt x="849" y="2759"/>
                      <a:pt x="855" y="2807"/>
                      <a:pt x="855" y="2807"/>
                    </a:cubicBezTo>
                    <a:cubicBezTo>
                      <a:pt x="855" y="2807"/>
                      <a:pt x="857" y="2810"/>
                      <a:pt x="857" y="2810"/>
                    </a:cubicBezTo>
                    <a:cubicBezTo>
                      <a:pt x="857" y="2810"/>
                      <a:pt x="860" y="2795"/>
                      <a:pt x="860" y="2795"/>
                    </a:cubicBezTo>
                    <a:cubicBezTo>
                      <a:pt x="860" y="2795"/>
                      <a:pt x="863" y="2772"/>
                      <a:pt x="863" y="2772"/>
                    </a:cubicBezTo>
                    <a:cubicBezTo>
                      <a:pt x="863" y="2772"/>
                      <a:pt x="866" y="2798"/>
                      <a:pt x="866" y="2798"/>
                    </a:cubicBezTo>
                    <a:cubicBezTo>
                      <a:pt x="866" y="2798"/>
                      <a:pt x="866" y="2800"/>
                      <a:pt x="866" y="2800"/>
                    </a:cubicBezTo>
                    <a:cubicBezTo>
                      <a:pt x="866" y="2800"/>
                      <a:pt x="872" y="2819"/>
                      <a:pt x="872" y="2819"/>
                    </a:cubicBezTo>
                    <a:cubicBezTo>
                      <a:pt x="872" y="2819"/>
                      <a:pt x="872" y="2819"/>
                      <a:pt x="872" y="2819"/>
                    </a:cubicBezTo>
                    <a:cubicBezTo>
                      <a:pt x="872" y="2819"/>
                      <a:pt x="876" y="2822"/>
                      <a:pt x="876" y="2822"/>
                    </a:cubicBezTo>
                    <a:cubicBezTo>
                      <a:pt x="876" y="2822"/>
                      <a:pt x="879" y="2822"/>
                      <a:pt x="879" y="2822"/>
                    </a:cubicBezTo>
                    <a:cubicBezTo>
                      <a:pt x="879" y="2822"/>
                      <a:pt x="883" y="2822"/>
                      <a:pt x="883" y="2822"/>
                    </a:cubicBezTo>
                    <a:cubicBezTo>
                      <a:pt x="883" y="2822"/>
                      <a:pt x="887" y="2822"/>
                      <a:pt x="887" y="2822"/>
                    </a:cubicBezTo>
                    <a:cubicBezTo>
                      <a:pt x="887" y="2822"/>
                      <a:pt x="888" y="2823"/>
                      <a:pt x="888" y="2823"/>
                    </a:cubicBezTo>
                    <a:cubicBezTo>
                      <a:pt x="888" y="2823"/>
                      <a:pt x="889" y="2822"/>
                      <a:pt x="889" y="2822"/>
                    </a:cubicBezTo>
                    <a:cubicBezTo>
                      <a:pt x="889" y="2822"/>
                      <a:pt x="893" y="2821"/>
                      <a:pt x="893" y="2821"/>
                    </a:cubicBezTo>
                    <a:cubicBezTo>
                      <a:pt x="893" y="2821"/>
                      <a:pt x="895" y="2821"/>
                      <a:pt x="895" y="2821"/>
                    </a:cubicBezTo>
                    <a:cubicBezTo>
                      <a:pt x="895" y="2821"/>
                      <a:pt x="900" y="2820"/>
                      <a:pt x="900" y="2820"/>
                    </a:cubicBezTo>
                    <a:cubicBezTo>
                      <a:pt x="900" y="2820"/>
                      <a:pt x="900" y="2820"/>
                      <a:pt x="900" y="2820"/>
                    </a:cubicBezTo>
                    <a:cubicBezTo>
                      <a:pt x="900" y="2820"/>
                      <a:pt x="906" y="2816"/>
                      <a:pt x="906" y="2816"/>
                    </a:cubicBezTo>
                    <a:cubicBezTo>
                      <a:pt x="906" y="2816"/>
                      <a:pt x="906" y="2816"/>
                      <a:pt x="906" y="2816"/>
                    </a:cubicBezTo>
                    <a:cubicBezTo>
                      <a:pt x="906" y="2816"/>
                      <a:pt x="911" y="2789"/>
                      <a:pt x="911" y="2789"/>
                    </a:cubicBezTo>
                    <a:cubicBezTo>
                      <a:pt x="911" y="2789"/>
                      <a:pt x="912" y="2786"/>
                      <a:pt x="912" y="2786"/>
                    </a:cubicBezTo>
                    <a:cubicBezTo>
                      <a:pt x="912" y="2786"/>
                      <a:pt x="914" y="2758"/>
                      <a:pt x="914" y="2758"/>
                    </a:cubicBezTo>
                    <a:cubicBezTo>
                      <a:pt x="914" y="2758"/>
                      <a:pt x="917" y="2781"/>
                      <a:pt x="917" y="2781"/>
                    </a:cubicBezTo>
                    <a:cubicBezTo>
                      <a:pt x="917" y="2781"/>
                      <a:pt x="921" y="2797"/>
                      <a:pt x="921" y="2797"/>
                    </a:cubicBezTo>
                    <a:cubicBezTo>
                      <a:pt x="921" y="2797"/>
                      <a:pt x="923" y="2791"/>
                      <a:pt x="923" y="2791"/>
                    </a:cubicBezTo>
                    <a:cubicBezTo>
                      <a:pt x="923" y="2791"/>
                      <a:pt x="928" y="2694"/>
                      <a:pt x="928" y="2694"/>
                    </a:cubicBezTo>
                    <a:cubicBezTo>
                      <a:pt x="928" y="2694"/>
                      <a:pt x="928" y="2693"/>
                      <a:pt x="928" y="2693"/>
                    </a:cubicBezTo>
                    <a:cubicBezTo>
                      <a:pt x="928" y="2693"/>
                      <a:pt x="934" y="2786"/>
                      <a:pt x="934" y="2786"/>
                    </a:cubicBezTo>
                    <a:cubicBezTo>
                      <a:pt x="934" y="2786"/>
                      <a:pt x="936" y="2797"/>
                      <a:pt x="936" y="2797"/>
                    </a:cubicBezTo>
                    <a:cubicBezTo>
                      <a:pt x="936" y="2797"/>
                      <a:pt x="940" y="2777"/>
                      <a:pt x="940" y="2777"/>
                    </a:cubicBezTo>
                    <a:cubicBezTo>
                      <a:pt x="940" y="2777"/>
                      <a:pt x="943" y="2749"/>
                      <a:pt x="943" y="2749"/>
                    </a:cubicBezTo>
                    <a:cubicBezTo>
                      <a:pt x="943" y="2749"/>
                      <a:pt x="945" y="2781"/>
                      <a:pt x="945" y="2781"/>
                    </a:cubicBezTo>
                    <a:cubicBezTo>
                      <a:pt x="945" y="2781"/>
                      <a:pt x="945" y="2784"/>
                      <a:pt x="945" y="2784"/>
                    </a:cubicBezTo>
                    <a:cubicBezTo>
                      <a:pt x="945" y="2784"/>
                      <a:pt x="951" y="2810"/>
                      <a:pt x="951" y="2810"/>
                    </a:cubicBezTo>
                    <a:cubicBezTo>
                      <a:pt x="951" y="2810"/>
                      <a:pt x="951" y="2810"/>
                      <a:pt x="951" y="2810"/>
                    </a:cubicBezTo>
                    <a:cubicBezTo>
                      <a:pt x="951" y="2810"/>
                      <a:pt x="956" y="2793"/>
                      <a:pt x="956" y="2793"/>
                    </a:cubicBezTo>
                    <a:cubicBezTo>
                      <a:pt x="956" y="2793"/>
                      <a:pt x="957" y="2792"/>
                      <a:pt x="957" y="2792"/>
                    </a:cubicBezTo>
                    <a:cubicBezTo>
                      <a:pt x="957" y="2792"/>
                      <a:pt x="962" y="2807"/>
                      <a:pt x="962" y="2807"/>
                    </a:cubicBezTo>
                    <a:cubicBezTo>
                      <a:pt x="962" y="2807"/>
                      <a:pt x="963" y="2809"/>
                      <a:pt x="963" y="2809"/>
                    </a:cubicBezTo>
                    <a:cubicBezTo>
                      <a:pt x="963" y="2809"/>
                      <a:pt x="968" y="2789"/>
                      <a:pt x="968" y="2789"/>
                    </a:cubicBezTo>
                    <a:cubicBezTo>
                      <a:pt x="968" y="2789"/>
                      <a:pt x="968" y="2787"/>
                      <a:pt x="968" y="2787"/>
                    </a:cubicBezTo>
                    <a:cubicBezTo>
                      <a:pt x="968" y="2787"/>
                      <a:pt x="971" y="2762"/>
                      <a:pt x="971" y="2762"/>
                    </a:cubicBezTo>
                    <a:cubicBezTo>
                      <a:pt x="971" y="2762"/>
                      <a:pt x="974" y="2783"/>
                      <a:pt x="974" y="2783"/>
                    </a:cubicBezTo>
                    <a:cubicBezTo>
                      <a:pt x="974" y="2783"/>
                      <a:pt x="979" y="2809"/>
                      <a:pt x="979" y="2809"/>
                    </a:cubicBezTo>
                    <a:cubicBezTo>
                      <a:pt x="979" y="2809"/>
                      <a:pt x="979" y="2809"/>
                      <a:pt x="979" y="2809"/>
                    </a:cubicBezTo>
                    <a:cubicBezTo>
                      <a:pt x="979" y="2809"/>
                      <a:pt x="985" y="2787"/>
                      <a:pt x="985" y="2787"/>
                    </a:cubicBezTo>
                    <a:cubicBezTo>
                      <a:pt x="985" y="2787"/>
                      <a:pt x="985" y="2787"/>
                      <a:pt x="985" y="2787"/>
                    </a:cubicBezTo>
                    <a:cubicBezTo>
                      <a:pt x="985" y="2787"/>
                      <a:pt x="990" y="2813"/>
                      <a:pt x="990" y="2813"/>
                    </a:cubicBezTo>
                    <a:cubicBezTo>
                      <a:pt x="990" y="2813"/>
                      <a:pt x="991" y="2813"/>
                      <a:pt x="991" y="2813"/>
                    </a:cubicBezTo>
                    <a:cubicBezTo>
                      <a:pt x="991" y="2813"/>
                      <a:pt x="995" y="2817"/>
                      <a:pt x="995" y="2817"/>
                    </a:cubicBezTo>
                    <a:cubicBezTo>
                      <a:pt x="995" y="2817"/>
                      <a:pt x="996" y="2817"/>
                      <a:pt x="996" y="2817"/>
                    </a:cubicBezTo>
                    <a:cubicBezTo>
                      <a:pt x="996" y="2817"/>
                      <a:pt x="1002" y="2799"/>
                      <a:pt x="1002" y="2799"/>
                    </a:cubicBezTo>
                    <a:cubicBezTo>
                      <a:pt x="1002" y="2799"/>
                      <a:pt x="1002" y="2797"/>
                      <a:pt x="1002" y="2797"/>
                    </a:cubicBezTo>
                    <a:cubicBezTo>
                      <a:pt x="1002" y="2797"/>
                      <a:pt x="1005" y="2779"/>
                      <a:pt x="1005" y="2779"/>
                    </a:cubicBezTo>
                    <a:cubicBezTo>
                      <a:pt x="1005" y="2779"/>
                      <a:pt x="1008" y="2790"/>
                      <a:pt x="1008" y="2790"/>
                    </a:cubicBezTo>
                    <a:cubicBezTo>
                      <a:pt x="1008" y="2790"/>
                      <a:pt x="1011" y="2802"/>
                      <a:pt x="1011" y="2802"/>
                    </a:cubicBezTo>
                    <a:cubicBezTo>
                      <a:pt x="1011" y="2802"/>
                      <a:pt x="1013" y="2799"/>
                      <a:pt x="1013" y="2799"/>
                    </a:cubicBezTo>
                    <a:cubicBezTo>
                      <a:pt x="1013" y="2799"/>
                      <a:pt x="1019" y="2755"/>
                      <a:pt x="1019" y="2755"/>
                    </a:cubicBezTo>
                    <a:cubicBezTo>
                      <a:pt x="1019" y="2755"/>
                      <a:pt x="1019" y="2754"/>
                      <a:pt x="1019" y="2754"/>
                    </a:cubicBezTo>
                    <a:cubicBezTo>
                      <a:pt x="1019" y="2754"/>
                      <a:pt x="1024" y="2780"/>
                      <a:pt x="1024" y="2780"/>
                    </a:cubicBezTo>
                    <a:cubicBezTo>
                      <a:pt x="1024" y="2780"/>
                      <a:pt x="1026" y="2779"/>
                      <a:pt x="1026" y="2779"/>
                    </a:cubicBezTo>
                    <a:cubicBezTo>
                      <a:pt x="1026" y="2779"/>
                      <a:pt x="1029" y="2783"/>
                      <a:pt x="1029" y="2783"/>
                    </a:cubicBezTo>
                    <a:cubicBezTo>
                      <a:pt x="1029" y="2783"/>
                      <a:pt x="1033" y="2778"/>
                      <a:pt x="1033" y="2778"/>
                    </a:cubicBezTo>
                    <a:cubicBezTo>
                      <a:pt x="1033" y="2778"/>
                      <a:pt x="1036" y="2785"/>
                      <a:pt x="1036" y="2785"/>
                    </a:cubicBezTo>
                    <a:cubicBezTo>
                      <a:pt x="1036" y="2785"/>
                      <a:pt x="1039" y="2785"/>
                      <a:pt x="1039" y="2785"/>
                    </a:cubicBezTo>
                    <a:cubicBezTo>
                      <a:pt x="1039" y="2785"/>
                      <a:pt x="1041" y="2796"/>
                      <a:pt x="1041" y="2796"/>
                    </a:cubicBezTo>
                    <a:cubicBezTo>
                      <a:pt x="1041" y="2796"/>
                      <a:pt x="1042" y="2797"/>
                      <a:pt x="1042" y="2797"/>
                    </a:cubicBezTo>
                    <a:cubicBezTo>
                      <a:pt x="1042" y="2797"/>
                      <a:pt x="1045" y="2803"/>
                      <a:pt x="1045" y="2803"/>
                    </a:cubicBezTo>
                    <a:cubicBezTo>
                      <a:pt x="1045" y="2803"/>
                      <a:pt x="1048" y="2801"/>
                      <a:pt x="1048" y="2801"/>
                    </a:cubicBezTo>
                    <a:cubicBezTo>
                      <a:pt x="1048" y="2801"/>
                      <a:pt x="1053" y="2804"/>
                      <a:pt x="1053" y="2804"/>
                    </a:cubicBezTo>
                    <a:cubicBezTo>
                      <a:pt x="1053" y="2804"/>
                      <a:pt x="1053" y="2805"/>
                      <a:pt x="1053" y="2805"/>
                    </a:cubicBezTo>
                    <a:cubicBezTo>
                      <a:pt x="1053" y="2805"/>
                      <a:pt x="1058" y="2817"/>
                      <a:pt x="1058" y="2817"/>
                    </a:cubicBezTo>
                    <a:cubicBezTo>
                      <a:pt x="1058" y="2817"/>
                      <a:pt x="1059" y="2818"/>
                      <a:pt x="1059" y="2818"/>
                    </a:cubicBezTo>
                    <a:cubicBezTo>
                      <a:pt x="1059" y="2818"/>
                      <a:pt x="1064" y="2810"/>
                      <a:pt x="1064" y="2810"/>
                    </a:cubicBezTo>
                    <a:cubicBezTo>
                      <a:pt x="1064" y="2810"/>
                      <a:pt x="1064" y="2810"/>
                      <a:pt x="1064" y="2810"/>
                    </a:cubicBezTo>
                    <a:cubicBezTo>
                      <a:pt x="1064" y="2810"/>
                      <a:pt x="1070" y="2822"/>
                      <a:pt x="1070" y="2822"/>
                    </a:cubicBezTo>
                    <a:cubicBezTo>
                      <a:pt x="1070" y="2822"/>
                      <a:pt x="1070" y="2822"/>
                      <a:pt x="1070" y="2822"/>
                    </a:cubicBezTo>
                    <a:cubicBezTo>
                      <a:pt x="1070" y="2822"/>
                      <a:pt x="1074" y="2823"/>
                      <a:pt x="1074" y="2823"/>
                    </a:cubicBezTo>
                    <a:cubicBezTo>
                      <a:pt x="1074" y="2823"/>
                      <a:pt x="1075" y="2823"/>
                      <a:pt x="1075" y="2823"/>
                    </a:cubicBezTo>
                    <a:cubicBezTo>
                      <a:pt x="1075" y="2823"/>
                      <a:pt x="1080" y="2819"/>
                      <a:pt x="1080" y="2819"/>
                    </a:cubicBezTo>
                    <a:cubicBezTo>
                      <a:pt x="1080" y="2819"/>
                      <a:pt x="1081" y="2820"/>
                      <a:pt x="1081" y="2820"/>
                    </a:cubicBezTo>
                    <a:cubicBezTo>
                      <a:pt x="1081" y="2820"/>
                      <a:pt x="1087" y="2826"/>
                      <a:pt x="1087" y="2826"/>
                    </a:cubicBezTo>
                    <a:cubicBezTo>
                      <a:pt x="1087" y="2826"/>
                      <a:pt x="1087" y="2826"/>
                      <a:pt x="1087" y="2826"/>
                    </a:cubicBezTo>
                    <a:cubicBezTo>
                      <a:pt x="1087" y="2826"/>
                      <a:pt x="1091" y="2826"/>
                      <a:pt x="1091" y="2826"/>
                    </a:cubicBezTo>
                    <a:cubicBezTo>
                      <a:pt x="1091" y="2826"/>
                      <a:pt x="1093" y="2826"/>
                      <a:pt x="1093" y="2826"/>
                    </a:cubicBezTo>
                    <a:cubicBezTo>
                      <a:pt x="1093" y="2826"/>
                      <a:pt x="1096" y="2827"/>
                      <a:pt x="1096" y="2827"/>
                    </a:cubicBezTo>
                    <a:cubicBezTo>
                      <a:pt x="1096" y="2827"/>
                      <a:pt x="1098" y="2826"/>
                      <a:pt x="1098" y="2826"/>
                    </a:cubicBezTo>
                    <a:cubicBezTo>
                      <a:pt x="1098" y="2826"/>
                      <a:pt x="1103" y="2827"/>
                      <a:pt x="1103" y="2827"/>
                    </a:cubicBezTo>
                    <a:cubicBezTo>
                      <a:pt x="1103" y="2827"/>
                      <a:pt x="1105" y="2827"/>
                      <a:pt x="1105" y="2827"/>
                    </a:cubicBezTo>
                    <a:cubicBezTo>
                      <a:pt x="1105" y="2827"/>
                      <a:pt x="1106" y="2827"/>
                      <a:pt x="1106" y="2827"/>
                    </a:cubicBezTo>
                    <a:cubicBezTo>
                      <a:pt x="1106" y="2827"/>
                      <a:pt x="1110" y="2827"/>
                      <a:pt x="1110" y="2827"/>
                    </a:cubicBezTo>
                    <a:cubicBezTo>
                      <a:pt x="1110" y="2827"/>
                      <a:pt x="1113" y="2827"/>
                      <a:pt x="1113" y="2827"/>
                    </a:cubicBezTo>
                    <a:cubicBezTo>
                      <a:pt x="1113" y="2827"/>
                      <a:pt x="1115" y="2827"/>
                      <a:pt x="1115" y="2827"/>
                    </a:cubicBezTo>
                    <a:cubicBezTo>
                      <a:pt x="1115" y="2827"/>
                      <a:pt x="1118" y="2827"/>
                      <a:pt x="1118" y="2827"/>
                    </a:cubicBezTo>
                    <a:cubicBezTo>
                      <a:pt x="1118" y="2827"/>
                      <a:pt x="1124" y="2827"/>
                      <a:pt x="1124" y="2827"/>
                    </a:cubicBezTo>
                    <a:cubicBezTo>
                      <a:pt x="1124" y="2827"/>
                      <a:pt x="1126" y="2827"/>
                      <a:pt x="1126" y="2827"/>
                    </a:cubicBezTo>
                    <a:cubicBezTo>
                      <a:pt x="1126" y="2827"/>
                      <a:pt x="1127" y="2827"/>
                      <a:pt x="1127" y="2827"/>
                    </a:cubicBezTo>
                    <a:cubicBezTo>
                      <a:pt x="1127" y="2827"/>
                      <a:pt x="1130" y="2828"/>
                      <a:pt x="1130" y="2828"/>
                    </a:cubicBezTo>
                    <a:cubicBezTo>
                      <a:pt x="1130" y="2828"/>
                      <a:pt x="1134" y="2827"/>
                      <a:pt x="1134" y="2827"/>
                    </a:cubicBezTo>
                    <a:cubicBezTo>
                      <a:pt x="1134" y="2827"/>
                      <a:pt x="1136" y="2827"/>
                      <a:pt x="1136" y="2827"/>
                    </a:cubicBezTo>
                    <a:cubicBezTo>
                      <a:pt x="1136" y="2827"/>
                      <a:pt x="1140" y="2827"/>
                      <a:pt x="1140" y="2827"/>
                    </a:cubicBezTo>
                    <a:cubicBezTo>
                      <a:pt x="1140" y="2827"/>
                      <a:pt x="1141" y="2827"/>
                      <a:pt x="1141" y="2827"/>
                    </a:cubicBezTo>
                    <a:cubicBezTo>
                      <a:pt x="1141" y="2827"/>
                      <a:pt x="1145" y="2827"/>
                      <a:pt x="1145" y="2827"/>
                    </a:cubicBezTo>
                    <a:cubicBezTo>
                      <a:pt x="1145" y="2827"/>
                      <a:pt x="1148" y="2827"/>
                      <a:pt x="1148" y="2827"/>
                    </a:cubicBezTo>
                    <a:cubicBezTo>
                      <a:pt x="1148" y="2827"/>
                      <a:pt x="1151" y="2827"/>
                      <a:pt x="1151" y="2827"/>
                    </a:cubicBezTo>
                    <a:cubicBezTo>
                      <a:pt x="1151" y="2827"/>
                      <a:pt x="1154" y="2827"/>
                      <a:pt x="1154" y="2827"/>
                    </a:cubicBezTo>
                    <a:cubicBezTo>
                      <a:pt x="1154" y="2827"/>
                      <a:pt x="1155" y="2827"/>
                      <a:pt x="1155" y="2827"/>
                    </a:cubicBezTo>
                    <a:cubicBezTo>
                      <a:pt x="1155" y="2827"/>
                      <a:pt x="1159" y="2827"/>
                      <a:pt x="1159" y="2827"/>
                    </a:cubicBezTo>
                    <a:cubicBezTo>
                      <a:pt x="1159" y="2827"/>
                      <a:pt x="1161" y="2827"/>
                      <a:pt x="1161" y="2827"/>
                    </a:cubicBezTo>
                    <a:cubicBezTo>
                      <a:pt x="1161" y="2827"/>
                      <a:pt x="1162" y="2827"/>
                      <a:pt x="1162" y="2827"/>
                    </a:cubicBezTo>
                    <a:cubicBezTo>
                      <a:pt x="1162" y="2827"/>
                      <a:pt x="1169" y="2827"/>
                      <a:pt x="1169" y="2827"/>
                    </a:cubicBezTo>
                    <a:cubicBezTo>
                      <a:pt x="1169" y="2827"/>
                      <a:pt x="1171" y="2827"/>
                      <a:pt x="1171" y="2827"/>
                    </a:cubicBezTo>
                    <a:cubicBezTo>
                      <a:pt x="1171" y="2827"/>
                      <a:pt x="1172" y="2827"/>
                      <a:pt x="1172" y="2827"/>
                    </a:cubicBezTo>
                    <a:cubicBezTo>
                      <a:pt x="1172" y="2827"/>
                      <a:pt x="1175" y="2827"/>
                      <a:pt x="1175" y="2827"/>
                    </a:cubicBezTo>
                    <a:cubicBezTo>
                      <a:pt x="1175" y="2827"/>
                      <a:pt x="1179" y="2828"/>
                      <a:pt x="1179" y="2828"/>
                    </a:cubicBezTo>
                    <a:cubicBezTo>
                      <a:pt x="1179" y="2828"/>
                      <a:pt x="1182" y="2827"/>
                      <a:pt x="1182" y="2827"/>
                    </a:cubicBezTo>
                    <a:cubicBezTo>
                      <a:pt x="1182" y="2827"/>
                      <a:pt x="1184" y="2827"/>
                      <a:pt x="1184" y="2827"/>
                    </a:cubicBezTo>
                    <a:cubicBezTo>
                      <a:pt x="1184" y="2827"/>
                      <a:pt x="1186" y="2828"/>
                      <a:pt x="1186" y="2828"/>
                    </a:cubicBezTo>
                    <a:cubicBezTo>
                      <a:pt x="1186" y="2828"/>
                      <a:pt x="1189" y="2827"/>
                      <a:pt x="1189" y="2827"/>
                    </a:cubicBezTo>
                    <a:cubicBezTo>
                      <a:pt x="1189" y="2827"/>
                      <a:pt x="1194" y="2828"/>
                      <a:pt x="1194" y="2828"/>
                    </a:cubicBezTo>
                    <a:cubicBezTo>
                      <a:pt x="1194" y="2828"/>
                      <a:pt x="1194" y="2828"/>
                      <a:pt x="1194" y="2828"/>
                    </a:cubicBezTo>
                    <a:cubicBezTo>
                      <a:pt x="1194" y="2828"/>
                      <a:pt x="1198" y="2827"/>
                      <a:pt x="1198" y="2827"/>
                    </a:cubicBezTo>
                    <a:cubicBezTo>
                      <a:pt x="1198" y="2827"/>
                      <a:pt x="1201" y="2828"/>
                      <a:pt x="1201" y="2828"/>
                    </a:cubicBezTo>
                    <a:cubicBezTo>
                      <a:pt x="1201" y="2828"/>
                      <a:pt x="1203" y="2827"/>
                      <a:pt x="1203" y="2827"/>
                    </a:cubicBezTo>
                    <a:cubicBezTo>
                      <a:pt x="1203" y="2827"/>
                      <a:pt x="1207" y="2827"/>
                      <a:pt x="1207" y="2827"/>
                    </a:cubicBezTo>
                    <a:cubicBezTo>
                      <a:pt x="1207" y="2827"/>
                      <a:pt x="1210" y="2828"/>
                      <a:pt x="1210" y="2828"/>
                    </a:cubicBezTo>
                    <a:cubicBezTo>
                      <a:pt x="1210" y="2828"/>
                      <a:pt x="1212" y="2828"/>
                      <a:pt x="1212" y="2828"/>
                    </a:cubicBezTo>
                    <a:cubicBezTo>
                      <a:pt x="1212" y="2828"/>
                      <a:pt x="1213" y="2827"/>
                      <a:pt x="1213" y="2827"/>
                    </a:cubicBezTo>
                    <a:cubicBezTo>
                      <a:pt x="1213" y="2827"/>
                      <a:pt x="1218" y="2827"/>
                      <a:pt x="1218" y="2827"/>
                    </a:cubicBezTo>
                    <a:cubicBezTo>
                      <a:pt x="1218" y="2827"/>
                      <a:pt x="1220" y="2828"/>
                      <a:pt x="1220" y="2828"/>
                    </a:cubicBezTo>
                    <a:cubicBezTo>
                      <a:pt x="1220" y="2828"/>
                      <a:pt x="1224" y="2828"/>
                      <a:pt x="1224" y="2828"/>
                    </a:cubicBezTo>
                    <a:cubicBezTo>
                      <a:pt x="1224" y="2828"/>
                      <a:pt x="1225" y="2828"/>
                      <a:pt x="1225" y="2828"/>
                    </a:cubicBezTo>
                    <a:cubicBezTo>
                      <a:pt x="1225" y="2828"/>
                      <a:pt x="1231" y="2827"/>
                      <a:pt x="1231" y="2827"/>
                    </a:cubicBezTo>
                    <a:cubicBezTo>
                      <a:pt x="1231" y="2827"/>
                      <a:pt x="1233" y="2828"/>
                      <a:pt x="1233" y="2828"/>
                    </a:cubicBezTo>
                    <a:cubicBezTo>
                      <a:pt x="1233" y="2828"/>
                      <a:pt x="1236" y="2827"/>
                      <a:pt x="1236" y="2827"/>
                    </a:cubicBezTo>
                    <a:cubicBezTo>
                      <a:pt x="1236" y="2827"/>
                      <a:pt x="1239" y="2828"/>
                      <a:pt x="1239" y="2828"/>
                    </a:cubicBezTo>
                    <a:cubicBezTo>
                      <a:pt x="1239" y="2828"/>
                      <a:pt x="1243" y="2828"/>
                      <a:pt x="1243" y="2828"/>
                    </a:cubicBezTo>
                    <a:cubicBezTo>
                      <a:pt x="1243" y="2828"/>
                      <a:pt x="1244" y="2828"/>
                      <a:pt x="1244" y="2828"/>
                    </a:cubicBezTo>
                    <a:cubicBezTo>
                      <a:pt x="1244" y="2828"/>
                      <a:pt x="1245" y="2828"/>
                      <a:pt x="1245" y="2828"/>
                    </a:cubicBezTo>
                    <a:cubicBezTo>
                      <a:pt x="1245" y="2828"/>
                      <a:pt x="1250" y="2827"/>
                      <a:pt x="1250" y="2827"/>
                    </a:cubicBezTo>
                    <a:cubicBezTo>
                      <a:pt x="1250" y="2827"/>
                      <a:pt x="1253" y="2828"/>
                      <a:pt x="1253" y="2828"/>
                    </a:cubicBezTo>
                    <a:cubicBezTo>
                      <a:pt x="1253" y="2828"/>
                      <a:pt x="1255" y="2827"/>
                      <a:pt x="1255" y="2827"/>
                    </a:cubicBezTo>
                    <a:cubicBezTo>
                      <a:pt x="1255" y="2827"/>
                      <a:pt x="1257" y="2828"/>
                      <a:pt x="1257" y="2828"/>
                    </a:cubicBezTo>
                    <a:cubicBezTo>
                      <a:pt x="1257" y="2828"/>
                      <a:pt x="1259" y="2827"/>
                      <a:pt x="1259" y="2827"/>
                    </a:cubicBezTo>
                    <a:cubicBezTo>
                      <a:pt x="1259" y="2827"/>
                      <a:pt x="1263" y="2827"/>
                      <a:pt x="1263" y="2827"/>
                    </a:cubicBezTo>
                    <a:cubicBezTo>
                      <a:pt x="1263" y="2827"/>
                      <a:pt x="1267" y="2827"/>
                      <a:pt x="1267" y="2827"/>
                    </a:cubicBezTo>
                    <a:cubicBezTo>
                      <a:pt x="1267" y="2827"/>
                      <a:pt x="1270" y="2827"/>
                      <a:pt x="1270" y="2827"/>
                    </a:cubicBezTo>
                    <a:cubicBezTo>
                      <a:pt x="1270" y="2827"/>
                      <a:pt x="1272" y="2827"/>
                      <a:pt x="1272" y="2827"/>
                    </a:cubicBezTo>
                    <a:cubicBezTo>
                      <a:pt x="1272" y="2827"/>
                      <a:pt x="1277" y="2827"/>
                      <a:pt x="1277" y="2827"/>
                    </a:cubicBezTo>
                    <a:cubicBezTo>
                      <a:pt x="1277" y="2827"/>
                      <a:pt x="1279" y="2826"/>
                      <a:pt x="1279" y="2826"/>
                    </a:cubicBezTo>
                    <a:cubicBezTo>
                      <a:pt x="1279" y="2826"/>
                      <a:pt x="1279" y="2826"/>
                      <a:pt x="1279" y="2826"/>
                    </a:cubicBezTo>
                    <a:cubicBezTo>
                      <a:pt x="1279" y="2826"/>
                      <a:pt x="1285" y="2826"/>
                      <a:pt x="1285" y="2826"/>
                    </a:cubicBezTo>
                    <a:cubicBezTo>
                      <a:pt x="1285" y="2826"/>
                      <a:pt x="1285" y="2825"/>
                      <a:pt x="1285" y="2825"/>
                    </a:cubicBezTo>
                    <a:cubicBezTo>
                      <a:pt x="1285" y="2825"/>
                      <a:pt x="1290" y="2820"/>
                      <a:pt x="1290" y="2820"/>
                    </a:cubicBezTo>
                    <a:cubicBezTo>
                      <a:pt x="1290" y="2820"/>
                      <a:pt x="1290" y="2820"/>
                      <a:pt x="1290" y="2820"/>
                    </a:cubicBezTo>
                    <a:cubicBezTo>
                      <a:pt x="1290" y="2820"/>
                      <a:pt x="1296" y="2802"/>
                      <a:pt x="1296" y="2802"/>
                    </a:cubicBezTo>
                    <a:cubicBezTo>
                      <a:pt x="1296" y="2802"/>
                      <a:pt x="1296" y="2802"/>
                      <a:pt x="1296" y="2802"/>
                    </a:cubicBezTo>
                    <a:cubicBezTo>
                      <a:pt x="1296" y="2802"/>
                      <a:pt x="1301" y="2816"/>
                      <a:pt x="1301" y="2816"/>
                    </a:cubicBezTo>
                    <a:cubicBezTo>
                      <a:pt x="1301" y="2816"/>
                      <a:pt x="1303" y="2819"/>
                      <a:pt x="1303" y="2819"/>
                    </a:cubicBezTo>
                    <a:cubicBezTo>
                      <a:pt x="1303" y="2819"/>
                      <a:pt x="1307" y="2816"/>
                      <a:pt x="1307" y="2816"/>
                    </a:cubicBezTo>
                    <a:cubicBezTo>
                      <a:pt x="1307" y="2816"/>
                      <a:pt x="1309" y="2815"/>
                      <a:pt x="1309" y="2815"/>
                    </a:cubicBezTo>
                    <a:cubicBezTo>
                      <a:pt x="1309" y="2815"/>
                      <a:pt x="1313" y="2821"/>
                      <a:pt x="1313" y="2821"/>
                    </a:cubicBezTo>
                    <a:cubicBezTo>
                      <a:pt x="1313" y="2821"/>
                      <a:pt x="1313" y="2821"/>
                      <a:pt x="1313" y="2821"/>
                    </a:cubicBezTo>
                    <a:cubicBezTo>
                      <a:pt x="1313" y="2821"/>
                      <a:pt x="1319" y="2826"/>
                      <a:pt x="1319" y="2826"/>
                    </a:cubicBezTo>
                    <a:cubicBezTo>
                      <a:pt x="1319" y="2826"/>
                      <a:pt x="1319" y="2826"/>
                      <a:pt x="1319" y="2826"/>
                    </a:cubicBezTo>
                    <a:cubicBezTo>
                      <a:pt x="1319" y="2826"/>
                      <a:pt x="1323" y="2827"/>
                      <a:pt x="1323" y="2827"/>
                    </a:cubicBezTo>
                    <a:cubicBezTo>
                      <a:pt x="1323" y="2827"/>
                      <a:pt x="1325" y="2827"/>
                      <a:pt x="1325" y="2827"/>
                    </a:cubicBezTo>
                    <a:cubicBezTo>
                      <a:pt x="1325" y="2827"/>
                      <a:pt x="1330" y="2827"/>
                      <a:pt x="1330" y="2827"/>
                    </a:cubicBezTo>
                    <a:cubicBezTo>
                      <a:pt x="1330" y="2827"/>
                      <a:pt x="1334" y="2827"/>
                      <a:pt x="1334" y="2827"/>
                    </a:cubicBezTo>
                    <a:cubicBezTo>
                      <a:pt x="1334" y="2827"/>
                      <a:pt x="1335" y="2828"/>
                      <a:pt x="1335" y="2828"/>
                    </a:cubicBezTo>
                    <a:cubicBezTo>
                      <a:pt x="1335" y="2828"/>
                      <a:pt x="1338" y="2827"/>
                      <a:pt x="1338" y="2827"/>
                    </a:cubicBezTo>
                    <a:cubicBezTo>
                      <a:pt x="1338" y="2827"/>
                      <a:pt x="1340" y="2828"/>
                      <a:pt x="1340" y="2828"/>
                    </a:cubicBezTo>
                    <a:cubicBezTo>
                      <a:pt x="1340" y="2828"/>
                      <a:pt x="1343" y="2828"/>
                      <a:pt x="1343" y="2828"/>
                    </a:cubicBezTo>
                    <a:cubicBezTo>
                      <a:pt x="1343" y="2828"/>
                      <a:pt x="1345" y="2827"/>
                      <a:pt x="1345" y="2827"/>
                    </a:cubicBezTo>
                    <a:cubicBezTo>
                      <a:pt x="1345" y="2827"/>
                      <a:pt x="1351" y="2827"/>
                      <a:pt x="1351" y="2827"/>
                    </a:cubicBezTo>
                    <a:cubicBezTo>
                      <a:pt x="1351" y="2827"/>
                      <a:pt x="1352" y="2828"/>
                      <a:pt x="1352" y="2828"/>
                    </a:cubicBezTo>
                    <a:cubicBezTo>
                      <a:pt x="1352" y="2828"/>
                      <a:pt x="1353" y="2828"/>
                      <a:pt x="1353" y="2828"/>
                    </a:cubicBezTo>
                    <a:cubicBezTo>
                      <a:pt x="1353" y="2828"/>
                      <a:pt x="1357" y="2828"/>
                      <a:pt x="1357" y="2828"/>
                    </a:cubicBezTo>
                    <a:cubicBezTo>
                      <a:pt x="1357" y="2828"/>
                      <a:pt x="1361" y="2828"/>
                      <a:pt x="1361" y="2828"/>
                    </a:cubicBezTo>
                    <a:cubicBezTo>
                      <a:pt x="1361" y="2828"/>
                      <a:pt x="1363" y="2827"/>
                      <a:pt x="1363" y="2827"/>
                    </a:cubicBezTo>
                    <a:cubicBezTo>
                      <a:pt x="1363" y="2827"/>
                      <a:pt x="1364" y="2828"/>
                      <a:pt x="1364" y="2828"/>
                    </a:cubicBezTo>
                    <a:cubicBezTo>
                      <a:pt x="1364" y="2828"/>
                      <a:pt x="1369" y="2828"/>
                      <a:pt x="1369" y="2828"/>
                    </a:cubicBezTo>
                    <a:cubicBezTo>
                      <a:pt x="1369" y="2828"/>
                      <a:pt x="1371" y="2827"/>
                      <a:pt x="1371" y="2827"/>
                    </a:cubicBezTo>
                    <a:cubicBezTo>
                      <a:pt x="1371" y="2827"/>
                      <a:pt x="1375" y="2828"/>
                      <a:pt x="1375" y="2828"/>
                    </a:cubicBezTo>
                    <a:cubicBezTo>
                      <a:pt x="1375" y="2828"/>
                      <a:pt x="1376" y="2828"/>
                      <a:pt x="1376" y="2828"/>
                    </a:cubicBezTo>
                    <a:cubicBezTo>
                      <a:pt x="1376" y="2828"/>
                      <a:pt x="1377" y="2828"/>
                      <a:pt x="1377" y="2828"/>
                    </a:cubicBezTo>
                    <a:cubicBezTo>
                      <a:pt x="1377" y="2828"/>
                      <a:pt x="1381" y="2828"/>
                      <a:pt x="1381" y="2828"/>
                    </a:cubicBezTo>
                    <a:cubicBezTo>
                      <a:pt x="1381" y="2828"/>
                      <a:pt x="1383" y="2828"/>
                      <a:pt x="1383" y="2828"/>
                    </a:cubicBezTo>
                    <a:cubicBezTo>
                      <a:pt x="1383" y="2828"/>
                      <a:pt x="1389" y="2828"/>
                      <a:pt x="1389" y="2828"/>
                    </a:cubicBezTo>
                    <a:cubicBezTo>
                      <a:pt x="1389" y="2828"/>
                      <a:pt x="1390" y="2828"/>
                      <a:pt x="1390" y="2828"/>
                    </a:cubicBezTo>
                    <a:cubicBezTo>
                      <a:pt x="1390" y="2828"/>
                      <a:pt x="1394" y="2828"/>
                      <a:pt x="1394" y="2828"/>
                    </a:cubicBezTo>
                    <a:cubicBezTo>
                      <a:pt x="1394" y="2828"/>
                      <a:pt x="1395" y="2828"/>
                      <a:pt x="1395" y="2828"/>
                    </a:cubicBezTo>
                    <a:cubicBezTo>
                      <a:pt x="1395" y="2828"/>
                      <a:pt x="1399" y="2828"/>
                      <a:pt x="1399" y="2828"/>
                    </a:cubicBezTo>
                    <a:cubicBezTo>
                      <a:pt x="1399" y="2828"/>
                      <a:pt x="1402" y="2828"/>
                      <a:pt x="1402" y="2828"/>
                    </a:cubicBezTo>
                    <a:cubicBezTo>
                      <a:pt x="1402" y="2828"/>
                      <a:pt x="1405" y="2828"/>
                      <a:pt x="1405" y="2828"/>
                    </a:cubicBezTo>
                    <a:cubicBezTo>
                      <a:pt x="1405" y="2828"/>
                      <a:pt x="1407" y="2828"/>
                      <a:pt x="1407" y="2828"/>
                    </a:cubicBezTo>
                    <a:cubicBezTo>
                      <a:pt x="1407" y="2828"/>
                      <a:pt x="1412" y="2828"/>
                      <a:pt x="1412" y="2828"/>
                    </a:cubicBezTo>
                    <a:cubicBezTo>
                      <a:pt x="1412" y="2828"/>
                      <a:pt x="1414" y="2828"/>
                      <a:pt x="1414" y="2828"/>
                    </a:cubicBezTo>
                    <a:cubicBezTo>
                      <a:pt x="1414" y="2828"/>
                      <a:pt x="1416" y="2828"/>
                      <a:pt x="1416" y="2828"/>
                    </a:cubicBezTo>
                    <a:cubicBezTo>
                      <a:pt x="1416" y="2828"/>
                      <a:pt x="1420" y="2828"/>
                      <a:pt x="1420" y="2828"/>
                    </a:cubicBezTo>
                    <a:cubicBezTo>
                      <a:pt x="1420" y="2828"/>
                      <a:pt x="1424" y="2828"/>
                      <a:pt x="1424" y="2828"/>
                    </a:cubicBezTo>
                    <a:cubicBezTo>
                      <a:pt x="1424" y="2828"/>
                      <a:pt x="1424" y="2828"/>
                      <a:pt x="1424" y="2828"/>
                    </a:cubicBezTo>
                    <a:cubicBezTo>
                      <a:pt x="1424" y="2828"/>
                      <a:pt x="1426" y="2828"/>
                      <a:pt x="1426" y="2828"/>
                    </a:cubicBezTo>
                    <a:cubicBezTo>
                      <a:pt x="1426" y="2828"/>
                      <a:pt x="1428" y="2828"/>
                      <a:pt x="1428" y="2828"/>
                    </a:cubicBezTo>
                    <a:cubicBezTo>
                      <a:pt x="1428" y="2828"/>
                      <a:pt x="1434" y="2828"/>
                      <a:pt x="1434" y="2828"/>
                    </a:cubicBezTo>
                    <a:cubicBezTo>
                      <a:pt x="1434" y="2828"/>
                      <a:pt x="1435" y="2827"/>
                      <a:pt x="1435" y="2827"/>
                    </a:cubicBezTo>
                    <a:cubicBezTo>
                      <a:pt x="1435" y="2827"/>
                      <a:pt x="1440" y="2827"/>
                      <a:pt x="1440" y="2827"/>
                    </a:cubicBezTo>
                    <a:cubicBezTo>
                      <a:pt x="1440" y="2827"/>
                      <a:pt x="1441" y="2828"/>
                      <a:pt x="1441" y="2828"/>
                    </a:cubicBezTo>
                    <a:cubicBezTo>
                      <a:pt x="1441" y="2828"/>
                      <a:pt x="1444" y="2827"/>
                      <a:pt x="1444" y="2827"/>
                    </a:cubicBezTo>
                    <a:cubicBezTo>
                      <a:pt x="1444" y="2827"/>
                      <a:pt x="1447" y="2828"/>
                      <a:pt x="1447" y="2828"/>
                    </a:cubicBezTo>
                    <a:cubicBezTo>
                      <a:pt x="1447" y="2828"/>
                      <a:pt x="1449" y="2828"/>
                      <a:pt x="1449" y="2828"/>
                    </a:cubicBezTo>
                    <a:cubicBezTo>
                      <a:pt x="1449" y="2828"/>
                      <a:pt x="1453" y="2827"/>
                      <a:pt x="1453" y="2827"/>
                    </a:cubicBezTo>
                    <a:cubicBezTo>
                      <a:pt x="1453" y="2827"/>
                      <a:pt x="1459" y="2827"/>
                      <a:pt x="1459" y="2827"/>
                    </a:cubicBezTo>
                    <a:cubicBezTo>
                      <a:pt x="1459" y="2827"/>
                      <a:pt x="1460" y="2828"/>
                      <a:pt x="1460" y="2828"/>
                    </a:cubicBezTo>
                    <a:cubicBezTo>
                      <a:pt x="1460" y="2828"/>
                      <a:pt x="1461" y="2828"/>
                      <a:pt x="1461" y="2828"/>
                    </a:cubicBezTo>
                    <a:cubicBezTo>
                      <a:pt x="1461" y="2828"/>
                      <a:pt x="1463" y="2828"/>
                      <a:pt x="1463" y="2828"/>
                    </a:cubicBezTo>
                    <a:cubicBezTo>
                      <a:pt x="1463" y="2828"/>
                      <a:pt x="1468" y="2828"/>
                      <a:pt x="1468" y="2828"/>
                    </a:cubicBezTo>
                    <a:cubicBezTo>
                      <a:pt x="1468" y="2828"/>
                      <a:pt x="1470" y="2828"/>
                      <a:pt x="1470" y="2828"/>
                    </a:cubicBezTo>
                    <a:cubicBezTo>
                      <a:pt x="1470" y="2828"/>
                      <a:pt x="1473" y="2828"/>
                      <a:pt x="1473" y="2828"/>
                    </a:cubicBezTo>
                    <a:cubicBezTo>
                      <a:pt x="1473" y="2828"/>
                      <a:pt x="1477" y="2828"/>
                      <a:pt x="1477" y="2828"/>
                    </a:cubicBezTo>
                    <a:cubicBezTo>
                      <a:pt x="1477" y="2828"/>
                      <a:pt x="1481" y="2828"/>
                      <a:pt x="1481" y="2828"/>
                    </a:cubicBezTo>
                    <a:cubicBezTo>
                      <a:pt x="1481" y="2828"/>
                      <a:pt x="1481" y="2828"/>
                      <a:pt x="1481" y="2828"/>
                    </a:cubicBezTo>
                    <a:cubicBezTo>
                      <a:pt x="1481" y="2828"/>
                      <a:pt x="1483" y="2828"/>
                      <a:pt x="1483" y="2828"/>
                    </a:cubicBezTo>
                    <a:cubicBezTo>
                      <a:pt x="1483" y="2828"/>
                      <a:pt x="1486" y="2828"/>
                      <a:pt x="1486" y="2828"/>
                    </a:cubicBezTo>
                    <a:cubicBezTo>
                      <a:pt x="1486" y="2828"/>
                      <a:pt x="1489" y="2828"/>
                      <a:pt x="1489" y="2828"/>
                    </a:cubicBezTo>
                    <a:cubicBezTo>
                      <a:pt x="1489" y="2828"/>
                      <a:pt x="1494" y="2828"/>
                      <a:pt x="1494" y="2828"/>
                    </a:cubicBezTo>
                    <a:cubicBezTo>
                      <a:pt x="1494" y="2828"/>
                      <a:pt x="1494" y="2828"/>
                      <a:pt x="1494" y="2828"/>
                    </a:cubicBezTo>
                    <a:cubicBezTo>
                      <a:pt x="1494" y="2828"/>
                      <a:pt x="1497" y="2828"/>
                      <a:pt x="1497" y="2828"/>
                    </a:cubicBezTo>
                    <a:cubicBezTo>
                      <a:pt x="1497" y="2828"/>
                      <a:pt x="1502" y="2828"/>
                      <a:pt x="1502" y="2828"/>
                    </a:cubicBezTo>
                    <a:cubicBezTo>
                      <a:pt x="1502" y="2828"/>
                      <a:pt x="1503" y="2828"/>
                      <a:pt x="1503" y="2828"/>
                    </a:cubicBezTo>
                    <a:cubicBezTo>
                      <a:pt x="1503" y="2828"/>
                      <a:pt x="1507" y="2828"/>
                      <a:pt x="1507" y="2828"/>
                    </a:cubicBezTo>
                    <a:cubicBezTo>
                      <a:pt x="1507" y="2828"/>
                      <a:pt x="1509" y="2828"/>
                      <a:pt x="1509" y="2828"/>
                    </a:cubicBezTo>
                    <a:cubicBezTo>
                      <a:pt x="1509" y="2828"/>
                      <a:pt x="1512" y="2828"/>
                      <a:pt x="1512" y="2828"/>
                    </a:cubicBezTo>
                    <a:cubicBezTo>
                      <a:pt x="1512" y="2828"/>
                      <a:pt x="1516" y="2828"/>
                      <a:pt x="1516" y="2828"/>
                    </a:cubicBezTo>
                    <a:cubicBezTo>
                      <a:pt x="1516" y="2828"/>
                      <a:pt x="1517" y="2828"/>
                      <a:pt x="1517" y="2828"/>
                    </a:cubicBezTo>
                    <a:cubicBezTo>
                      <a:pt x="1517" y="2828"/>
                      <a:pt x="1522" y="2828"/>
                      <a:pt x="1522" y="2828"/>
                    </a:cubicBezTo>
                    <a:cubicBezTo>
                      <a:pt x="1522" y="2828"/>
                      <a:pt x="1523" y="2828"/>
                      <a:pt x="1523" y="2828"/>
                    </a:cubicBezTo>
                    <a:cubicBezTo>
                      <a:pt x="1523" y="2828"/>
                      <a:pt x="1528" y="2828"/>
                      <a:pt x="1528" y="2828"/>
                    </a:cubicBezTo>
                    <a:cubicBezTo>
                      <a:pt x="1528" y="2828"/>
                      <a:pt x="1528" y="2828"/>
                      <a:pt x="1528" y="2828"/>
                    </a:cubicBezTo>
                    <a:cubicBezTo>
                      <a:pt x="1528" y="2828"/>
                      <a:pt x="1529" y="2828"/>
                      <a:pt x="1529" y="2828"/>
                    </a:cubicBezTo>
                    <a:cubicBezTo>
                      <a:pt x="1529" y="2828"/>
                      <a:pt x="1537" y="2828"/>
                      <a:pt x="1537" y="2828"/>
                    </a:cubicBezTo>
                    <a:cubicBezTo>
                      <a:pt x="1537" y="2828"/>
                      <a:pt x="1538" y="2828"/>
                      <a:pt x="1538" y="2828"/>
                    </a:cubicBezTo>
                    <a:cubicBezTo>
                      <a:pt x="1538" y="2828"/>
                      <a:pt x="1539" y="2828"/>
                      <a:pt x="1539" y="2828"/>
                    </a:cubicBezTo>
                    <a:cubicBezTo>
                      <a:pt x="1539" y="2828"/>
                      <a:pt x="1543" y="2828"/>
                      <a:pt x="1543" y="2828"/>
                    </a:cubicBezTo>
                    <a:cubicBezTo>
                      <a:pt x="1543" y="2828"/>
                      <a:pt x="1545" y="2828"/>
                      <a:pt x="1545" y="2828"/>
                    </a:cubicBezTo>
                    <a:cubicBezTo>
                      <a:pt x="1545" y="2828"/>
                      <a:pt x="1550" y="2828"/>
                      <a:pt x="1550" y="2828"/>
                    </a:cubicBezTo>
                    <a:cubicBezTo>
                      <a:pt x="1550" y="2828"/>
                      <a:pt x="1553" y="2828"/>
                      <a:pt x="1553" y="2828"/>
                    </a:cubicBezTo>
                    <a:cubicBezTo>
                      <a:pt x="1553" y="2828"/>
                      <a:pt x="1554" y="2828"/>
                      <a:pt x="1554" y="2828"/>
                    </a:cubicBezTo>
                    <a:cubicBezTo>
                      <a:pt x="1554" y="2828"/>
                      <a:pt x="1557" y="2828"/>
                      <a:pt x="1557" y="2828"/>
                    </a:cubicBezTo>
                    <a:cubicBezTo>
                      <a:pt x="1557" y="2828"/>
                      <a:pt x="1561" y="2828"/>
                      <a:pt x="1561" y="2828"/>
                    </a:cubicBezTo>
                    <a:cubicBezTo>
                      <a:pt x="1561" y="2828"/>
                      <a:pt x="1566" y="2828"/>
                      <a:pt x="1566" y="2828"/>
                    </a:cubicBezTo>
                    <a:cubicBezTo>
                      <a:pt x="1566" y="2828"/>
                      <a:pt x="1567" y="2828"/>
                      <a:pt x="1567" y="2828"/>
                    </a:cubicBezTo>
                    <a:cubicBezTo>
                      <a:pt x="1567" y="2828"/>
                      <a:pt x="1570" y="2828"/>
                      <a:pt x="1570" y="2828"/>
                    </a:cubicBezTo>
                    <a:cubicBezTo>
                      <a:pt x="1570" y="2828"/>
                      <a:pt x="1573" y="2828"/>
                      <a:pt x="1573" y="2828"/>
                    </a:cubicBezTo>
                    <a:cubicBezTo>
                      <a:pt x="1573" y="2828"/>
                      <a:pt x="1576" y="2828"/>
                      <a:pt x="1576" y="2828"/>
                    </a:cubicBezTo>
                    <a:cubicBezTo>
                      <a:pt x="1576" y="2828"/>
                      <a:pt x="1579" y="2828"/>
                      <a:pt x="1579" y="2828"/>
                    </a:cubicBezTo>
                    <a:cubicBezTo>
                      <a:pt x="1579" y="2828"/>
                      <a:pt x="1579" y="2828"/>
                      <a:pt x="1579" y="2828"/>
                    </a:cubicBezTo>
                    <a:cubicBezTo>
                      <a:pt x="1579" y="2828"/>
                      <a:pt x="1584" y="2828"/>
                      <a:pt x="1584" y="2828"/>
                    </a:cubicBezTo>
                    <a:cubicBezTo>
                      <a:pt x="1584" y="2828"/>
                      <a:pt x="1588" y="2828"/>
                      <a:pt x="1588" y="2828"/>
                    </a:cubicBezTo>
                    <a:cubicBezTo>
                      <a:pt x="1588" y="2828"/>
                      <a:pt x="1589" y="2828"/>
                      <a:pt x="1589" y="2828"/>
                    </a:cubicBezTo>
                    <a:cubicBezTo>
                      <a:pt x="1589" y="2828"/>
                      <a:pt x="1594" y="2828"/>
                      <a:pt x="1594" y="2828"/>
                    </a:cubicBezTo>
                    <a:cubicBezTo>
                      <a:pt x="1594" y="2828"/>
                      <a:pt x="1595" y="2828"/>
                      <a:pt x="1595" y="2828"/>
                    </a:cubicBezTo>
                    <a:cubicBezTo>
                      <a:pt x="1595" y="2828"/>
                      <a:pt x="1597" y="2828"/>
                      <a:pt x="1597" y="2828"/>
                    </a:cubicBezTo>
                    <a:cubicBezTo>
                      <a:pt x="1597" y="2828"/>
                      <a:pt x="1601" y="2828"/>
                      <a:pt x="1601" y="2828"/>
                    </a:cubicBezTo>
                    <a:cubicBezTo>
                      <a:pt x="1601" y="2828"/>
                      <a:pt x="1604" y="2828"/>
                      <a:pt x="1604" y="2828"/>
                    </a:cubicBezTo>
                    <a:cubicBezTo>
                      <a:pt x="1604" y="2828"/>
                      <a:pt x="1605" y="2828"/>
                      <a:pt x="1605" y="2828"/>
                    </a:cubicBezTo>
                    <a:cubicBezTo>
                      <a:pt x="1605" y="2828"/>
                      <a:pt x="1610" y="2828"/>
                      <a:pt x="1610" y="2828"/>
                    </a:cubicBezTo>
                    <a:cubicBezTo>
                      <a:pt x="1610" y="2828"/>
                      <a:pt x="1612" y="2828"/>
                      <a:pt x="1612" y="2828"/>
                    </a:cubicBezTo>
                    <a:cubicBezTo>
                      <a:pt x="1612" y="2828"/>
                      <a:pt x="1613" y="2828"/>
                      <a:pt x="1613" y="2828"/>
                    </a:cubicBezTo>
                    <a:cubicBezTo>
                      <a:pt x="1613" y="2828"/>
                      <a:pt x="1617" y="2828"/>
                      <a:pt x="1617" y="2828"/>
                    </a:cubicBezTo>
                    <a:cubicBezTo>
                      <a:pt x="1617" y="2828"/>
                      <a:pt x="1620" y="2828"/>
                      <a:pt x="1620" y="2828"/>
                    </a:cubicBezTo>
                    <a:cubicBezTo>
                      <a:pt x="1620" y="2828"/>
                      <a:pt x="1621" y="2828"/>
                      <a:pt x="1621" y="2828"/>
                    </a:cubicBezTo>
                    <a:cubicBezTo>
                      <a:pt x="1621" y="2828"/>
                      <a:pt x="1628" y="2828"/>
                      <a:pt x="1628" y="2828"/>
                    </a:cubicBezTo>
                    <a:cubicBezTo>
                      <a:pt x="1628" y="2828"/>
                      <a:pt x="1630" y="2828"/>
                      <a:pt x="1630" y="2828"/>
                    </a:cubicBezTo>
                    <a:cubicBezTo>
                      <a:pt x="1630" y="2828"/>
                      <a:pt x="1630" y="2828"/>
                      <a:pt x="1630" y="2828"/>
                    </a:cubicBezTo>
                    <a:cubicBezTo>
                      <a:pt x="1630" y="2828"/>
                      <a:pt x="1635" y="2828"/>
                      <a:pt x="1635" y="2828"/>
                    </a:cubicBezTo>
                    <a:cubicBezTo>
                      <a:pt x="1635" y="2828"/>
                      <a:pt x="1638" y="2828"/>
                      <a:pt x="1638" y="2828"/>
                    </a:cubicBezTo>
                    <a:cubicBezTo>
                      <a:pt x="1638" y="2828"/>
                      <a:pt x="1641" y="2828"/>
                      <a:pt x="1641" y="2828"/>
                    </a:cubicBezTo>
                    <a:cubicBezTo>
                      <a:pt x="1641" y="2828"/>
                      <a:pt x="1641" y="2828"/>
                      <a:pt x="1641" y="2828"/>
                    </a:cubicBezTo>
                    <a:cubicBezTo>
                      <a:pt x="1641" y="2828"/>
                      <a:pt x="1642" y="2828"/>
                      <a:pt x="1642" y="2828"/>
                    </a:cubicBezTo>
                    <a:cubicBezTo>
                      <a:pt x="1642" y="2828"/>
                      <a:pt x="1647" y="2828"/>
                      <a:pt x="1647" y="2828"/>
                    </a:cubicBezTo>
                    <a:cubicBezTo>
                      <a:pt x="1647" y="2828"/>
                      <a:pt x="1649" y="2828"/>
                      <a:pt x="1649" y="2828"/>
                    </a:cubicBezTo>
                    <a:cubicBezTo>
                      <a:pt x="1649" y="2828"/>
                      <a:pt x="1655" y="2828"/>
                      <a:pt x="1655" y="2828"/>
                    </a:cubicBezTo>
                    <a:cubicBezTo>
                      <a:pt x="1655" y="2828"/>
                      <a:pt x="1658" y="2828"/>
                      <a:pt x="1658" y="2828"/>
                    </a:cubicBezTo>
                    <a:cubicBezTo>
                      <a:pt x="1658" y="2828"/>
                      <a:pt x="1658" y="2828"/>
                      <a:pt x="1658" y="2828"/>
                    </a:cubicBezTo>
                    <a:cubicBezTo>
                      <a:pt x="1658" y="2828"/>
                      <a:pt x="1661" y="2828"/>
                      <a:pt x="1661" y="2828"/>
                    </a:cubicBezTo>
                    <a:cubicBezTo>
                      <a:pt x="1661" y="2828"/>
                      <a:pt x="1664" y="2828"/>
                      <a:pt x="1664" y="2828"/>
                    </a:cubicBezTo>
                    <a:cubicBezTo>
                      <a:pt x="1664" y="2828"/>
                      <a:pt x="1665" y="2828"/>
                      <a:pt x="1665" y="2828"/>
                    </a:cubicBezTo>
                    <a:cubicBezTo>
                      <a:pt x="1665" y="2828"/>
                      <a:pt x="1671" y="2828"/>
                      <a:pt x="1671" y="2828"/>
                    </a:cubicBezTo>
                    <a:cubicBezTo>
                      <a:pt x="1671" y="2828"/>
                      <a:pt x="1672" y="2828"/>
                      <a:pt x="1672" y="2828"/>
                    </a:cubicBezTo>
                    <a:cubicBezTo>
                      <a:pt x="1672" y="2828"/>
                      <a:pt x="1677" y="2828"/>
                      <a:pt x="1677" y="2828"/>
                    </a:cubicBezTo>
                    <a:cubicBezTo>
                      <a:pt x="1677" y="2828"/>
                      <a:pt x="1679" y="2828"/>
                      <a:pt x="1679" y="2828"/>
                    </a:cubicBezTo>
                    <a:cubicBezTo>
                      <a:pt x="1679" y="2828"/>
                      <a:pt x="1682" y="2828"/>
                      <a:pt x="1682" y="2828"/>
                    </a:cubicBezTo>
                    <a:cubicBezTo>
                      <a:pt x="1682" y="2828"/>
                      <a:pt x="1685" y="2828"/>
                      <a:pt x="1685" y="2828"/>
                    </a:cubicBezTo>
                    <a:cubicBezTo>
                      <a:pt x="1685" y="2828"/>
                      <a:pt x="1687" y="2828"/>
                      <a:pt x="1687" y="2828"/>
                    </a:cubicBezTo>
                    <a:cubicBezTo>
                      <a:pt x="1687" y="2828"/>
                      <a:pt x="1691" y="2828"/>
                      <a:pt x="1691" y="2828"/>
                    </a:cubicBezTo>
                    <a:cubicBezTo>
                      <a:pt x="1691" y="2828"/>
                      <a:pt x="1696" y="2828"/>
                      <a:pt x="1696" y="2828"/>
                    </a:cubicBezTo>
                    <a:cubicBezTo>
                      <a:pt x="1696" y="2828"/>
                      <a:pt x="1697" y="2828"/>
                      <a:pt x="1697" y="2828"/>
                    </a:cubicBezTo>
                    <a:cubicBezTo>
                      <a:pt x="1697" y="2828"/>
                      <a:pt x="1698" y="2828"/>
                      <a:pt x="1698" y="2828"/>
                    </a:cubicBezTo>
                    <a:cubicBezTo>
                      <a:pt x="1698" y="2828"/>
                      <a:pt x="1701" y="2828"/>
                      <a:pt x="1701" y="2828"/>
                    </a:cubicBezTo>
                    <a:cubicBezTo>
                      <a:pt x="1701" y="2828"/>
                      <a:pt x="1704" y="2828"/>
                      <a:pt x="1704" y="2828"/>
                    </a:cubicBezTo>
                    <a:cubicBezTo>
                      <a:pt x="1704" y="2828"/>
                      <a:pt x="1708" y="2828"/>
                      <a:pt x="1708" y="2828"/>
                    </a:cubicBezTo>
                    <a:cubicBezTo>
                      <a:pt x="1708" y="2828"/>
                      <a:pt x="1709" y="2828"/>
                      <a:pt x="1709" y="2828"/>
                    </a:cubicBezTo>
                    <a:cubicBezTo>
                      <a:pt x="1709" y="2828"/>
                      <a:pt x="1711" y="2828"/>
                      <a:pt x="1711" y="2828"/>
                    </a:cubicBezTo>
                    <a:cubicBezTo>
                      <a:pt x="1711" y="2828"/>
                      <a:pt x="1716" y="2828"/>
                      <a:pt x="1716" y="2828"/>
                    </a:cubicBezTo>
                    <a:cubicBezTo>
                      <a:pt x="1716" y="2828"/>
                      <a:pt x="1718" y="2828"/>
                      <a:pt x="1718" y="2828"/>
                    </a:cubicBezTo>
                    <a:cubicBezTo>
                      <a:pt x="1718" y="2828"/>
                      <a:pt x="1723" y="2828"/>
                      <a:pt x="1723" y="2828"/>
                    </a:cubicBezTo>
                    <a:cubicBezTo>
                      <a:pt x="1723" y="2828"/>
                      <a:pt x="1725" y="2828"/>
                      <a:pt x="1725" y="2828"/>
                    </a:cubicBezTo>
                    <a:cubicBezTo>
                      <a:pt x="1725" y="2828"/>
                      <a:pt x="1726" y="2828"/>
                      <a:pt x="1726" y="2828"/>
                    </a:cubicBezTo>
                    <a:cubicBezTo>
                      <a:pt x="1726" y="2828"/>
                      <a:pt x="1727" y="2828"/>
                      <a:pt x="1727" y="2828"/>
                    </a:cubicBezTo>
                    <a:cubicBezTo>
                      <a:pt x="1727" y="2828"/>
                      <a:pt x="1733" y="2828"/>
                      <a:pt x="1733" y="2828"/>
                    </a:cubicBezTo>
                    <a:cubicBezTo>
                      <a:pt x="1733" y="2828"/>
                      <a:pt x="1736" y="2828"/>
                      <a:pt x="1736" y="2828"/>
                    </a:cubicBezTo>
                    <a:cubicBezTo>
                      <a:pt x="1736" y="2828"/>
                      <a:pt x="1740" y="2828"/>
                      <a:pt x="1740" y="2828"/>
                    </a:cubicBezTo>
                    <a:cubicBezTo>
                      <a:pt x="1740" y="2828"/>
                      <a:pt x="1743" y="2828"/>
                      <a:pt x="1743" y="2828"/>
                    </a:cubicBezTo>
                    <a:cubicBezTo>
                      <a:pt x="1743" y="2828"/>
                      <a:pt x="1746" y="2828"/>
                      <a:pt x="1746" y="2828"/>
                    </a:cubicBezTo>
                    <a:cubicBezTo>
                      <a:pt x="1746" y="2828"/>
                      <a:pt x="1748" y="2828"/>
                      <a:pt x="1748" y="2828"/>
                    </a:cubicBezTo>
                    <a:cubicBezTo>
                      <a:pt x="1748" y="2828"/>
                      <a:pt x="1751" y="2828"/>
                      <a:pt x="1751" y="2828"/>
                    </a:cubicBezTo>
                    <a:cubicBezTo>
                      <a:pt x="1751" y="2828"/>
                      <a:pt x="1753" y="2828"/>
                      <a:pt x="1753" y="2828"/>
                    </a:cubicBezTo>
                    <a:cubicBezTo>
                      <a:pt x="1753" y="2828"/>
                      <a:pt x="1758" y="2828"/>
                      <a:pt x="1758" y="2828"/>
                    </a:cubicBezTo>
                    <a:cubicBezTo>
                      <a:pt x="1758" y="2828"/>
                      <a:pt x="1759" y="2828"/>
                      <a:pt x="1759" y="2828"/>
                    </a:cubicBezTo>
                    <a:cubicBezTo>
                      <a:pt x="1759" y="2828"/>
                      <a:pt x="1760" y="2828"/>
                      <a:pt x="1760" y="2828"/>
                    </a:cubicBezTo>
                    <a:cubicBezTo>
                      <a:pt x="1760" y="2828"/>
                      <a:pt x="1762" y="2828"/>
                      <a:pt x="1762" y="2828"/>
                    </a:cubicBezTo>
                    <a:cubicBezTo>
                      <a:pt x="1762" y="2828"/>
                      <a:pt x="1767" y="2828"/>
                      <a:pt x="1767" y="2828"/>
                    </a:cubicBezTo>
                    <a:cubicBezTo>
                      <a:pt x="1767" y="2828"/>
                      <a:pt x="1768" y="2828"/>
                      <a:pt x="1768" y="2828"/>
                    </a:cubicBezTo>
                    <a:cubicBezTo>
                      <a:pt x="1768" y="2828"/>
                      <a:pt x="1774" y="2828"/>
                      <a:pt x="1774" y="2828"/>
                    </a:cubicBezTo>
                    <a:cubicBezTo>
                      <a:pt x="1774" y="2828"/>
                      <a:pt x="1775" y="2828"/>
                      <a:pt x="1775" y="2828"/>
                    </a:cubicBezTo>
                    <a:cubicBezTo>
                      <a:pt x="1775" y="2828"/>
                      <a:pt x="1777" y="2828"/>
                      <a:pt x="1777" y="2828"/>
                    </a:cubicBezTo>
                    <a:cubicBezTo>
                      <a:pt x="1777" y="2828"/>
                      <a:pt x="1781" y="2828"/>
                      <a:pt x="1781" y="2828"/>
                    </a:cubicBezTo>
                    <a:cubicBezTo>
                      <a:pt x="1781" y="2828"/>
                      <a:pt x="1785" y="2828"/>
                      <a:pt x="1785" y="2828"/>
                    </a:cubicBezTo>
                    <a:cubicBezTo>
                      <a:pt x="1785" y="2828"/>
                      <a:pt x="1788" y="2828"/>
                      <a:pt x="1788" y="2828"/>
                    </a:cubicBezTo>
                    <a:cubicBezTo>
                      <a:pt x="1788" y="2828"/>
                      <a:pt x="1788" y="2828"/>
                      <a:pt x="1788" y="2828"/>
                    </a:cubicBezTo>
                    <a:cubicBezTo>
                      <a:pt x="1788" y="2828"/>
                      <a:pt x="1790" y="2828"/>
                      <a:pt x="1790" y="2828"/>
                    </a:cubicBezTo>
                    <a:cubicBezTo>
                      <a:pt x="1790" y="2828"/>
                      <a:pt x="1795" y="2827"/>
                      <a:pt x="1795" y="2827"/>
                    </a:cubicBezTo>
                    <a:cubicBezTo>
                      <a:pt x="1795" y="2827"/>
                      <a:pt x="1796" y="2828"/>
                      <a:pt x="1796" y="2828"/>
                    </a:cubicBezTo>
                    <a:cubicBezTo>
                      <a:pt x="1796" y="2828"/>
                      <a:pt x="1800" y="2828"/>
                      <a:pt x="1800" y="2828"/>
                    </a:cubicBezTo>
                    <a:cubicBezTo>
                      <a:pt x="1800" y="2828"/>
                      <a:pt x="1804" y="2828"/>
                      <a:pt x="1804" y="2828"/>
                    </a:cubicBezTo>
                    <a:cubicBezTo>
                      <a:pt x="1804" y="2828"/>
                      <a:pt x="1806" y="2828"/>
                      <a:pt x="1806" y="2828"/>
                    </a:cubicBezTo>
                    <a:cubicBezTo>
                      <a:pt x="1806" y="2828"/>
                      <a:pt x="1810" y="2828"/>
                      <a:pt x="1810" y="2828"/>
                    </a:cubicBezTo>
                    <a:cubicBezTo>
                      <a:pt x="1810" y="2828"/>
                      <a:pt x="1811" y="2828"/>
                      <a:pt x="1811" y="2828"/>
                    </a:cubicBezTo>
                    <a:cubicBezTo>
                      <a:pt x="1811" y="2828"/>
                      <a:pt x="1815" y="2828"/>
                      <a:pt x="1815" y="2828"/>
                    </a:cubicBezTo>
                    <a:cubicBezTo>
                      <a:pt x="1815" y="2828"/>
                      <a:pt x="1818" y="2828"/>
                      <a:pt x="1818" y="2828"/>
                    </a:cubicBezTo>
                    <a:cubicBezTo>
                      <a:pt x="1818" y="2828"/>
                      <a:pt x="1819" y="2828"/>
                      <a:pt x="1819" y="2828"/>
                    </a:cubicBezTo>
                    <a:cubicBezTo>
                      <a:pt x="1819" y="2828"/>
                      <a:pt x="1823" y="2828"/>
                      <a:pt x="1823" y="2828"/>
                    </a:cubicBezTo>
                    <a:cubicBezTo>
                      <a:pt x="1823" y="2828"/>
                      <a:pt x="1827" y="2828"/>
                      <a:pt x="1827" y="2828"/>
                    </a:cubicBezTo>
                    <a:cubicBezTo>
                      <a:pt x="1827" y="2828"/>
                      <a:pt x="1829" y="2828"/>
                      <a:pt x="1829" y="2828"/>
                    </a:cubicBezTo>
                    <a:cubicBezTo>
                      <a:pt x="1829" y="2828"/>
                      <a:pt x="1832" y="2828"/>
                      <a:pt x="1832" y="2828"/>
                    </a:cubicBezTo>
                    <a:cubicBezTo>
                      <a:pt x="1832" y="2828"/>
                      <a:pt x="1835" y="2828"/>
                      <a:pt x="1835" y="2828"/>
                    </a:cubicBezTo>
                    <a:cubicBezTo>
                      <a:pt x="1835" y="2828"/>
                      <a:pt x="1837" y="2828"/>
                      <a:pt x="1837" y="2828"/>
                    </a:cubicBezTo>
                    <a:cubicBezTo>
                      <a:pt x="1837" y="2828"/>
                      <a:pt x="1841" y="2828"/>
                      <a:pt x="1841" y="2828"/>
                    </a:cubicBezTo>
                    <a:cubicBezTo>
                      <a:pt x="1841" y="2828"/>
                      <a:pt x="1842" y="2828"/>
                      <a:pt x="1842" y="2828"/>
                    </a:cubicBezTo>
                    <a:cubicBezTo>
                      <a:pt x="1842" y="2828"/>
                      <a:pt x="1847" y="2828"/>
                      <a:pt x="1847" y="2828"/>
                    </a:cubicBezTo>
                    <a:cubicBezTo>
                      <a:pt x="1847" y="2828"/>
                      <a:pt x="1848" y="2828"/>
                      <a:pt x="1848" y="2828"/>
                    </a:cubicBezTo>
                    <a:cubicBezTo>
                      <a:pt x="1848" y="2828"/>
                      <a:pt x="1851" y="2828"/>
                      <a:pt x="1851" y="2828"/>
                    </a:cubicBezTo>
                    <a:cubicBezTo>
                      <a:pt x="1851" y="2828"/>
                      <a:pt x="1856" y="2828"/>
                      <a:pt x="1856" y="2828"/>
                    </a:cubicBezTo>
                    <a:cubicBezTo>
                      <a:pt x="1856" y="2828"/>
                      <a:pt x="1856" y="2828"/>
                      <a:pt x="1856" y="2828"/>
                    </a:cubicBezTo>
                    <a:cubicBezTo>
                      <a:pt x="1856" y="2828"/>
                      <a:pt x="1860" y="2828"/>
                      <a:pt x="1860" y="2828"/>
                    </a:cubicBezTo>
                    <a:cubicBezTo>
                      <a:pt x="1860" y="2828"/>
                      <a:pt x="1863" y="2828"/>
                      <a:pt x="1863" y="2828"/>
                    </a:cubicBezTo>
                    <a:cubicBezTo>
                      <a:pt x="1863" y="2828"/>
                      <a:pt x="1867" y="2828"/>
                      <a:pt x="1867" y="2828"/>
                    </a:cubicBezTo>
                    <a:cubicBezTo>
                      <a:pt x="1867" y="2828"/>
                      <a:pt x="1871" y="2828"/>
                      <a:pt x="1871" y="2828"/>
                    </a:cubicBezTo>
                    <a:cubicBezTo>
                      <a:pt x="1871" y="2828"/>
                      <a:pt x="1872" y="2828"/>
                      <a:pt x="1872" y="2828"/>
                    </a:cubicBezTo>
                    <a:cubicBezTo>
                      <a:pt x="1872" y="2828"/>
                      <a:pt x="1874" y="2827"/>
                      <a:pt x="1874" y="2827"/>
                    </a:cubicBezTo>
                    <a:cubicBezTo>
                      <a:pt x="1874" y="2827"/>
                      <a:pt x="1878" y="2828"/>
                      <a:pt x="1878" y="2828"/>
                    </a:cubicBezTo>
                    <a:cubicBezTo>
                      <a:pt x="1878" y="2828"/>
                      <a:pt x="1879" y="2828"/>
                      <a:pt x="1879" y="2828"/>
                    </a:cubicBezTo>
                    <a:cubicBezTo>
                      <a:pt x="1879" y="2828"/>
                      <a:pt x="1880" y="2828"/>
                      <a:pt x="1880" y="2828"/>
                    </a:cubicBezTo>
                    <a:cubicBezTo>
                      <a:pt x="1880" y="2828"/>
                      <a:pt x="1884" y="2828"/>
                      <a:pt x="1884" y="2828"/>
                    </a:cubicBezTo>
                    <a:cubicBezTo>
                      <a:pt x="1884" y="2828"/>
                      <a:pt x="1885" y="2828"/>
                      <a:pt x="1885" y="2828"/>
                    </a:cubicBezTo>
                    <a:cubicBezTo>
                      <a:pt x="1885" y="2828"/>
                      <a:pt x="1893" y="2828"/>
                      <a:pt x="1893" y="2828"/>
                    </a:cubicBezTo>
                    <a:cubicBezTo>
                      <a:pt x="1893" y="2828"/>
                      <a:pt x="1895" y="2828"/>
                      <a:pt x="1895" y="2828"/>
                    </a:cubicBezTo>
                    <a:cubicBezTo>
                      <a:pt x="1895" y="2828"/>
                      <a:pt x="1895" y="2828"/>
                      <a:pt x="1895" y="2828"/>
                    </a:cubicBezTo>
                    <a:cubicBezTo>
                      <a:pt x="1895" y="2828"/>
                      <a:pt x="1897" y="2828"/>
                      <a:pt x="1897" y="2828"/>
                    </a:cubicBezTo>
                    <a:cubicBezTo>
                      <a:pt x="1897" y="2828"/>
                      <a:pt x="1904" y="2828"/>
                      <a:pt x="1904" y="2828"/>
                    </a:cubicBezTo>
                    <a:cubicBezTo>
                      <a:pt x="1904" y="2828"/>
                      <a:pt x="1906" y="2828"/>
                      <a:pt x="1906" y="2828"/>
                    </a:cubicBezTo>
                    <a:cubicBezTo>
                      <a:pt x="1906" y="2828"/>
                      <a:pt x="1910" y="2828"/>
                      <a:pt x="1910" y="2828"/>
                    </a:cubicBezTo>
                    <a:cubicBezTo>
                      <a:pt x="1910" y="2828"/>
                      <a:pt x="1912" y="2828"/>
                      <a:pt x="1912" y="2828"/>
                    </a:cubicBezTo>
                    <a:cubicBezTo>
                      <a:pt x="1912" y="2828"/>
                      <a:pt x="1914" y="2828"/>
                      <a:pt x="1914" y="2828"/>
                    </a:cubicBezTo>
                    <a:cubicBezTo>
                      <a:pt x="1914" y="2828"/>
                      <a:pt x="1918" y="2828"/>
                      <a:pt x="1918" y="2828"/>
                    </a:cubicBezTo>
                    <a:cubicBezTo>
                      <a:pt x="1918" y="2828"/>
                      <a:pt x="1919" y="2828"/>
                      <a:pt x="1919" y="2828"/>
                    </a:cubicBezTo>
                    <a:cubicBezTo>
                      <a:pt x="1919" y="2828"/>
                      <a:pt x="1923" y="2828"/>
                      <a:pt x="1923" y="2828"/>
                    </a:cubicBezTo>
                    <a:cubicBezTo>
                      <a:pt x="1923" y="2828"/>
                      <a:pt x="1927" y="2828"/>
                      <a:pt x="1927" y="2828"/>
                    </a:cubicBezTo>
                    <a:cubicBezTo>
                      <a:pt x="1927" y="2828"/>
                      <a:pt x="1928" y="2828"/>
                      <a:pt x="1928" y="2828"/>
                    </a:cubicBezTo>
                    <a:cubicBezTo>
                      <a:pt x="1928" y="2828"/>
                      <a:pt x="1932" y="2828"/>
                      <a:pt x="1932" y="2828"/>
                    </a:cubicBezTo>
                    <a:cubicBezTo>
                      <a:pt x="1932" y="2828"/>
                      <a:pt x="1934" y="2828"/>
                      <a:pt x="1934" y="2828"/>
                    </a:cubicBezTo>
                    <a:cubicBezTo>
                      <a:pt x="1934" y="2828"/>
                      <a:pt x="1936" y="2828"/>
                      <a:pt x="1936" y="2828"/>
                    </a:cubicBezTo>
                    <a:cubicBezTo>
                      <a:pt x="1936" y="2828"/>
                      <a:pt x="1939" y="2828"/>
                      <a:pt x="1939" y="2828"/>
                    </a:cubicBezTo>
                    <a:cubicBezTo>
                      <a:pt x="1939" y="2828"/>
                      <a:pt x="1942" y="2828"/>
                      <a:pt x="1942" y="2828"/>
                    </a:cubicBezTo>
                    <a:cubicBezTo>
                      <a:pt x="1942" y="2828"/>
                      <a:pt x="1946" y="2828"/>
                      <a:pt x="1946" y="2828"/>
                    </a:cubicBezTo>
                    <a:cubicBezTo>
                      <a:pt x="1946" y="2828"/>
                      <a:pt x="1949" y="2828"/>
                      <a:pt x="1949" y="2828"/>
                    </a:cubicBezTo>
                    <a:cubicBezTo>
                      <a:pt x="1949" y="2828"/>
                      <a:pt x="1951" y="2828"/>
                      <a:pt x="1951" y="2828"/>
                    </a:cubicBezTo>
                    <a:cubicBezTo>
                      <a:pt x="1951" y="2828"/>
                      <a:pt x="1953" y="2828"/>
                      <a:pt x="1953" y="2828"/>
                    </a:cubicBezTo>
                    <a:cubicBezTo>
                      <a:pt x="1953" y="2828"/>
                      <a:pt x="1954" y="2828"/>
                      <a:pt x="1954" y="2828"/>
                    </a:cubicBezTo>
                    <a:cubicBezTo>
                      <a:pt x="1954" y="2828"/>
                      <a:pt x="1962" y="2828"/>
                      <a:pt x="1962" y="2828"/>
                    </a:cubicBezTo>
                    <a:cubicBezTo>
                      <a:pt x="1962" y="2828"/>
                      <a:pt x="1963" y="2828"/>
                      <a:pt x="1963" y="2828"/>
                    </a:cubicBezTo>
                    <a:cubicBezTo>
                      <a:pt x="1963" y="2828"/>
                      <a:pt x="1965" y="2828"/>
                      <a:pt x="1965" y="2828"/>
                    </a:cubicBezTo>
                    <a:cubicBezTo>
                      <a:pt x="1965" y="2828"/>
                      <a:pt x="1967" y="2828"/>
                      <a:pt x="1967" y="2828"/>
                    </a:cubicBezTo>
                    <a:cubicBezTo>
                      <a:pt x="1967" y="2828"/>
                      <a:pt x="1970" y="2828"/>
                      <a:pt x="1970" y="2828"/>
                    </a:cubicBezTo>
                    <a:cubicBezTo>
                      <a:pt x="1970" y="2828"/>
                      <a:pt x="1974" y="2828"/>
                      <a:pt x="1974" y="2828"/>
                    </a:cubicBezTo>
                    <a:cubicBezTo>
                      <a:pt x="1974" y="2828"/>
                      <a:pt x="1977" y="2828"/>
                      <a:pt x="1977" y="2828"/>
                    </a:cubicBezTo>
                    <a:cubicBezTo>
                      <a:pt x="1977" y="2828"/>
                      <a:pt x="1979" y="2827"/>
                      <a:pt x="1979" y="2827"/>
                    </a:cubicBezTo>
                    <a:cubicBezTo>
                      <a:pt x="1979" y="2827"/>
                      <a:pt x="1982" y="2828"/>
                      <a:pt x="1982" y="2828"/>
                    </a:cubicBezTo>
                    <a:cubicBezTo>
                      <a:pt x="1982" y="2828"/>
                      <a:pt x="1985" y="2827"/>
                      <a:pt x="1985" y="2827"/>
                    </a:cubicBezTo>
                    <a:cubicBezTo>
                      <a:pt x="1985" y="2827"/>
                      <a:pt x="1986" y="2828"/>
                      <a:pt x="1986" y="2828"/>
                    </a:cubicBezTo>
                    <a:cubicBezTo>
                      <a:pt x="1986" y="2828"/>
                      <a:pt x="1991" y="2827"/>
                      <a:pt x="1991" y="2827"/>
                    </a:cubicBezTo>
                    <a:cubicBezTo>
                      <a:pt x="1991" y="2827"/>
                      <a:pt x="1994" y="2828"/>
                      <a:pt x="1994" y="2828"/>
                    </a:cubicBezTo>
                    <a:cubicBezTo>
                      <a:pt x="1994" y="2828"/>
                      <a:pt x="1996" y="2827"/>
                      <a:pt x="1996" y="2827"/>
                    </a:cubicBezTo>
                    <a:cubicBezTo>
                      <a:pt x="1996" y="2827"/>
                      <a:pt x="1998" y="2828"/>
                      <a:pt x="1998" y="2828"/>
                    </a:cubicBezTo>
                    <a:cubicBezTo>
                      <a:pt x="1998" y="2828"/>
                      <a:pt x="2001" y="2827"/>
                      <a:pt x="2001" y="2827"/>
                    </a:cubicBezTo>
                    <a:cubicBezTo>
                      <a:pt x="2001" y="2827"/>
                      <a:pt x="2004" y="2827"/>
                      <a:pt x="2004" y="2827"/>
                    </a:cubicBezTo>
                    <a:cubicBezTo>
                      <a:pt x="2004" y="2827"/>
                      <a:pt x="2008" y="2827"/>
                      <a:pt x="2008" y="2827"/>
                    </a:cubicBezTo>
                    <a:cubicBezTo>
                      <a:pt x="2008" y="2827"/>
                      <a:pt x="2009" y="2827"/>
                      <a:pt x="2009" y="2827"/>
                    </a:cubicBezTo>
                    <a:cubicBezTo>
                      <a:pt x="2009" y="2827"/>
                      <a:pt x="2014" y="2827"/>
                      <a:pt x="2014" y="2827"/>
                    </a:cubicBezTo>
                    <a:cubicBezTo>
                      <a:pt x="2014" y="2827"/>
                      <a:pt x="2018" y="2828"/>
                      <a:pt x="2018" y="2828"/>
                    </a:cubicBezTo>
                    <a:cubicBezTo>
                      <a:pt x="2018" y="2828"/>
                      <a:pt x="2019" y="2827"/>
                      <a:pt x="2019" y="2827"/>
                    </a:cubicBezTo>
                    <a:cubicBezTo>
                      <a:pt x="2019" y="2827"/>
                      <a:pt x="2021" y="2827"/>
                      <a:pt x="2021" y="2827"/>
                    </a:cubicBezTo>
                    <a:cubicBezTo>
                      <a:pt x="2021" y="2827"/>
                      <a:pt x="2022" y="2827"/>
                      <a:pt x="2022" y="2827"/>
                    </a:cubicBezTo>
                    <a:cubicBezTo>
                      <a:pt x="2022" y="2827"/>
                      <a:pt x="2028" y="2827"/>
                      <a:pt x="2028" y="2827"/>
                    </a:cubicBezTo>
                    <a:cubicBezTo>
                      <a:pt x="2028" y="2827"/>
                      <a:pt x="2030" y="2827"/>
                      <a:pt x="2030" y="2827"/>
                    </a:cubicBezTo>
                    <a:cubicBezTo>
                      <a:pt x="2030" y="2827"/>
                      <a:pt x="2031" y="2827"/>
                      <a:pt x="2031" y="2827"/>
                    </a:cubicBezTo>
                    <a:cubicBezTo>
                      <a:pt x="2031" y="2827"/>
                      <a:pt x="2036" y="2827"/>
                      <a:pt x="2036" y="2827"/>
                    </a:cubicBezTo>
                    <a:cubicBezTo>
                      <a:pt x="2036" y="2827"/>
                      <a:pt x="2038" y="2827"/>
                      <a:pt x="2038" y="2827"/>
                    </a:cubicBezTo>
                    <a:cubicBezTo>
                      <a:pt x="2038" y="2827"/>
                      <a:pt x="2041" y="2827"/>
                      <a:pt x="2041" y="2827"/>
                    </a:cubicBezTo>
                    <a:cubicBezTo>
                      <a:pt x="2041" y="2827"/>
                      <a:pt x="2045" y="2827"/>
                      <a:pt x="2045" y="2827"/>
                    </a:cubicBezTo>
                    <a:cubicBezTo>
                      <a:pt x="2045" y="2827"/>
                      <a:pt x="2046" y="2827"/>
                      <a:pt x="2046" y="2827"/>
                    </a:cubicBezTo>
                    <a:cubicBezTo>
                      <a:pt x="2046" y="2827"/>
                      <a:pt x="2048" y="2827"/>
                      <a:pt x="2048" y="2827"/>
                    </a:cubicBezTo>
                    <a:cubicBezTo>
                      <a:pt x="2048" y="2827"/>
                      <a:pt x="2051" y="2827"/>
                      <a:pt x="2051" y="2827"/>
                    </a:cubicBezTo>
                    <a:cubicBezTo>
                      <a:pt x="2051" y="2827"/>
                      <a:pt x="2055" y="2827"/>
                      <a:pt x="2055" y="2827"/>
                    </a:cubicBezTo>
                    <a:cubicBezTo>
                      <a:pt x="2055" y="2827"/>
                      <a:pt x="2056" y="2827"/>
                      <a:pt x="2056" y="2827"/>
                    </a:cubicBezTo>
                    <a:cubicBezTo>
                      <a:pt x="2056" y="2827"/>
                      <a:pt x="2063" y="2827"/>
                      <a:pt x="2063" y="2827"/>
                    </a:cubicBezTo>
                    <a:cubicBezTo>
                      <a:pt x="2063" y="2827"/>
                      <a:pt x="2064" y="2827"/>
                      <a:pt x="2064" y="2827"/>
                    </a:cubicBezTo>
                    <a:cubicBezTo>
                      <a:pt x="2064" y="2827"/>
                      <a:pt x="2069" y="2827"/>
                      <a:pt x="2069" y="2827"/>
                    </a:cubicBezTo>
                    <a:cubicBezTo>
                      <a:pt x="2069" y="2827"/>
                      <a:pt x="2070" y="2827"/>
                      <a:pt x="2070" y="2827"/>
                    </a:cubicBezTo>
                    <a:cubicBezTo>
                      <a:pt x="2070" y="2827"/>
                      <a:pt x="2072" y="2827"/>
                      <a:pt x="2072" y="2827"/>
                    </a:cubicBezTo>
                    <a:cubicBezTo>
                      <a:pt x="2072" y="2827"/>
                      <a:pt x="2074" y="2827"/>
                      <a:pt x="2074" y="2827"/>
                    </a:cubicBezTo>
                    <a:cubicBezTo>
                      <a:pt x="2074" y="2827"/>
                      <a:pt x="2080" y="2827"/>
                      <a:pt x="2080" y="2827"/>
                    </a:cubicBezTo>
                    <a:cubicBezTo>
                      <a:pt x="2080" y="2827"/>
                      <a:pt x="2082" y="2827"/>
                      <a:pt x="2082" y="2827"/>
                    </a:cubicBezTo>
                    <a:cubicBezTo>
                      <a:pt x="2082" y="2827"/>
                      <a:pt x="2084" y="2828"/>
                      <a:pt x="2084" y="2828"/>
                    </a:cubicBezTo>
                    <a:cubicBezTo>
                      <a:pt x="2084" y="2828"/>
                      <a:pt x="2087" y="2827"/>
                      <a:pt x="2087" y="2827"/>
                    </a:cubicBezTo>
                    <a:cubicBezTo>
                      <a:pt x="2087" y="2827"/>
                      <a:pt x="2088" y="2827"/>
                      <a:pt x="2088" y="2827"/>
                    </a:cubicBezTo>
                    <a:cubicBezTo>
                      <a:pt x="2088" y="2827"/>
                      <a:pt x="2090" y="2828"/>
                      <a:pt x="2090" y="2828"/>
                    </a:cubicBezTo>
                    <a:cubicBezTo>
                      <a:pt x="2090" y="2828"/>
                      <a:pt x="2094" y="2827"/>
                      <a:pt x="2094" y="2827"/>
                    </a:cubicBezTo>
                    <a:cubicBezTo>
                      <a:pt x="2094" y="2827"/>
                      <a:pt x="2096" y="2827"/>
                      <a:pt x="2096" y="2827"/>
                    </a:cubicBezTo>
                    <a:cubicBezTo>
                      <a:pt x="2096" y="2827"/>
                      <a:pt x="2099" y="2827"/>
                      <a:pt x="2099" y="2827"/>
                    </a:cubicBezTo>
                    <a:cubicBezTo>
                      <a:pt x="2099" y="2827"/>
                      <a:pt x="2103" y="2828"/>
                      <a:pt x="2103" y="2828"/>
                    </a:cubicBezTo>
                    <a:cubicBezTo>
                      <a:pt x="2103" y="2828"/>
                      <a:pt x="2107" y="2827"/>
                      <a:pt x="2107" y="2827"/>
                    </a:cubicBezTo>
                    <a:cubicBezTo>
                      <a:pt x="2107" y="2827"/>
                      <a:pt x="2108" y="2827"/>
                      <a:pt x="2108" y="2827"/>
                    </a:cubicBezTo>
                    <a:cubicBezTo>
                      <a:pt x="2108" y="2827"/>
                      <a:pt x="2110" y="2827"/>
                      <a:pt x="2110" y="2827"/>
                    </a:cubicBezTo>
                    <a:cubicBezTo>
                      <a:pt x="2110" y="2827"/>
                      <a:pt x="2116" y="2827"/>
                      <a:pt x="2116" y="2827"/>
                    </a:cubicBezTo>
                    <a:cubicBezTo>
                      <a:pt x="2116" y="2827"/>
                      <a:pt x="2117" y="2827"/>
                      <a:pt x="2117" y="2827"/>
                    </a:cubicBezTo>
                    <a:cubicBezTo>
                      <a:pt x="2117" y="2827"/>
                      <a:pt x="2120" y="2827"/>
                      <a:pt x="2120" y="2827"/>
                    </a:cubicBezTo>
                    <a:cubicBezTo>
                      <a:pt x="2120" y="2827"/>
                      <a:pt x="2122" y="2827"/>
                      <a:pt x="2122" y="2827"/>
                    </a:cubicBezTo>
                    <a:cubicBezTo>
                      <a:pt x="2122" y="2827"/>
                      <a:pt x="2127" y="2826"/>
                      <a:pt x="2127" y="2826"/>
                    </a:cubicBezTo>
                    <a:cubicBezTo>
                      <a:pt x="2127" y="2826"/>
                      <a:pt x="2128" y="2826"/>
                      <a:pt x="2128" y="2826"/>
                    </a:cubicBezTo>
                    <a:cubicBezTo>
                      <a:pt x="2128" y="2826"/>
                      <a:pt x="2133" y="2826"/>
                      <a:pt x="2133" y="2826"/>
                    </a:cubicBezTo>
                    <a:cubicBezTo>
                      <a:pt x="2133" y="2826"/>
                      <a:pt x="2133" y="2826"/>
                      <a:pt x="2133" y="2826"/>
                    </a:cubicBezTo>
                    <a:cubicBezTo>
                      <a:pt x="2133" y="2826"/>
                      <a:pt x="2139" y="2824"/>
                      <a:pt x="2139" y="2824"/>
                    </a:cubicBezTo>
                    <a:cubicBezTo>
                      <a:pt x="2139" y="2824"/>
                      <a:pt x="2140" y="2824"/>
                      <a:pt x="2140" y="2824"/>
                    </a:cubicBezTo>
                    <a:cubicBezTo>
                      <a:pt x="2140" y="2824"/>
                      <a:pt x="2144" y="2822"/>
                      <a:pt x="2144" y="2822"/>
                    </a:cubicBezTo>
                    <a:cubicBezTo>
                      <a:pt x="2144" y="2822"/>
                      <a:pt x="2144" y="2822"/>
                      <a:pt x="2144" y="2822"/>
                    </a:cubicBezTo>
                    <a:cubicBezTo>
                      <a:pt x="2144" y="2822"/>
                      <a:pt x="2150" y="2814"/>
                      <a:pt x="2150" y="2814"/>
                    </a:cubicBezTo>
                    <a:cubicBezTo>
                      <a:pt x="2150" y="2814"/>
                      <a:pt x="2150" y="2813"/>
                      <a:pt x="2150" y="2813"/>
                    </a:cubicBezTo>
                    <a:cubicBezTo>
                      <a:pt x="2150" y="2813"/>
                      <a:pt x="2155" y="2748"/>
                      <a:pt x="2155" y="2748"/>
                    </a:cubicBezTo>
                    <a:cubicBezTo>
                      <a:pt x="2155" y="2748"/>
                      <a:pt x="2157" y="2739"/>
                      <a:pt x="2157" y="2739"/>
                    </a:cubicBezTo>
                    <a:cubicBezTo>
                      <a:pt x="2157" y="2739"/>
                      <a:pt x="2161" y="2801"/>
                      <a:pt x="2161" y="2801"/>
                    </a:cubicBezTo>
                    <a:cubicBezTo>
                      <a:pt x="2161" y="2801"/>
                      <a:pt x="2161" y="2803"/>
                      <a:pt x="2161" y="2803"/>
                    </a:cubicBezTo>
                    <a:cubicBezTo>
                      <a:pt x="2161" y="2803"/>
                      <a:pt x="2167" y="2822"/>
                      <a:pt x="2167" y="2822"/>
                    </a:cubicBezTo>
                    <a:cubicBezTo>
                      <a:pt x="2167" y="2822"/>
                      <a:pt x="2167" y="2822"/>
                      <a:pt x="2167" y="2822"/>
                    </a:cubicBezTo>
                    <a:cubicBezTo>
                      <a:pt x="2167" y="2822"/>
                      <a:pt x="2172" y="2826"/>
                      <a:pt x="2172" y="2826"/>
                    </a:cubicBezTo>
                    <a:cubicBezTo>
                      <a:pt x="2172" y="2826"/>
                      <a:pt x="2173" y="2825"/>
                      <a:pt x="2173" y="2825"/>
                    </a:cubicBezTo>
                    <a:cubicBezTo>
                      <a:pt x="2173" y="2825"/>
                      <a:pt x="2178" y="2826"/>
                      <a:pt x="2178" y="2826"/>
                    </a:cubicBezTo>
                    <a:cubicBezTo>
                      <a:pt x="2178" y="2826"/>
                      <a:pt x="2179" y="2826"/>
                      <a:pt x="2179" y="2826"/>
                    </a:cubicBezTo>
                    <a:cubicBezTo>
                      <a:pt x="2179" y="2826"/>
                      <a:pt x="2184" y="2827"/>
                      <a:pt x="2184" y="2827"/>
                    </a:cubicBezTo>
                    <a:cubicBezTo>
                      <a:pt x="2184" y="2827"/>
                      <a:pt x="2184" y="2827"/>
                      <a:pt x="2184" y="2827"/>
                    </a:cubicBezTo>
                    <a:cubicBezTo>
                      <a:pt x="2184" y="2827"/>
                      <a:pt x="2190" y="2827"/>
                      <a:pt x="2190" y="2827"/>
                    </a:cubicBezTo>
                    <a:cubicBezTo>
                      <a:pt x="2190" y="2827"/>
                      <a:pt x="2192" y="2827"/>
                      <a:pt x="2192" y="2827"/>
                    </a:cubicBezTo>
                    <a:cubicBezTo>
                      <a:pt x="2192" y="2827"/>
                      <a:pt x="2193" y="2827"/>
                      <a:pt x="2193" y="2827"/>
                    </a:cubicBezTo>
                    <a:cubicBezTo>
                      <a:pt x="2193" y="2827"/>
                      <a:pt x="2196" y="2827"/>
                      <a:pt x="2196" y="2827"/>
                    </a:cubicBezTo>
                    <a:cubicBezTo>
                      <a:pt x="2196" y="2827"/>
                      <a:pt x="2200" y="2828"/>
                      <a:pt x="2200" y="2828"/>
                    </a:cubicBezTo>
                    <a:cubicBezTo>
                      <a:pt x="2200" y="2828"/>
                      <a:pt x="2202" y="2827"/>
                      <a:pt x="2202" y="2827"/>
                    </a:cubicBezTo>
                    <a:cubicBezTo>
                      <a:pt x="2202" y="2827"/>
                      <a:pt x="2205" y="2828"/>
                      <a:pt x="2205" y="2828"/>
                    </a:cubicBezTo>
                    <a:cubicBezTo>
                      <a:pt x="2205" y="2828"/>
                      <a:pt x="2207" y="2827"/>
                      <a:pt x="2207" y="2827"/>
                    </a:cubicBezTo>
                    <a:cubicBezTo>
                      <a:pt x="2207" y="2827"/>
                      <a:pt x="2210" y="2828"/>
                      <a:pt x="2210" y="2828"/>
                    </a:cubicBezTo>
                    <a:cubicBezTo>
                      <a:pt x="2210" y="2828"/>
                      <a:pt x="2213" y="2828"/>
                      <a:pt x="2213" y="2828"/>
                    </a:cubicBezTo>
                    <a:cubicBezTo>
                      <a:pt x="2213" y="2828"/>
                      <a:pt x="2216" y="2827"/>
                      <a:pt x="2216" y="2827"/>
                    </a:cubicBezTo>
                    <a:cubicBezTo>
                      <a:pt x="2216" y="2827"/>
                      <a:pt x="2219" y="2828"/>
                      <a:pt x="2219" y="2828"/>
                    </a:cubicBezTo>
                    <a:cubicBezTo>
                      <a:pt x="2219" y="2828"/>
                      <a:pt x="2220" y="2828"/>
                      <a:pt x="2220" y="2828"/>
                    </a:cubicBezTo>
                    <a:cubicBezTo>
                      <a:pt x="2220" y="2828"/>
                      <a:pt x="2224" y="2828"/>
                      <a:pt x="2224" y="2828"/>
                    </a:cubicBezTo>
                    <a:cubicBezTo>
                      <a:pt x="2224" y="2828"/>
                      <a:pt x="2225" y="2828"/>
                      <a:pt x="2225" y="2828"/>
                    </a:cubicBezTo>
                    <a:cubicBezTo>
                      <a:pt x="2225" y="2828"/>
                      <a:pt x="2231" y="2828"/>
                      <a:pt x="2231" y="2828"/>
                    </a:cubicBezTo>
                    <a:cubicBezTo>
                      <a:pt x="2231" y="2828"/>
                      <a:pt x="2233" y="2828"/>
                      <a:pt x="2233" y="2828"/>
                    </a:cubicBezTo>
                    <a:cubicBezTo>
                      <a:pt x="2233" y="2828"/>
                      <a:pt x="2238" y="2828"/>
                      <a:pt x="2238" y="2828"/>
                    </a:cubicBezTo>
                    <a:cubicBezTo>
                      <a:pt x="2238" y="2828"/>
                      <a:pt x="2240" y="2828"/>
                      <a:pt x="2240" y="2828"/>
                    </a:cubicBezTo>
                    <a:cubicBezTo>
                      <a:pt x="2240" y="2828"/>
                      <a:pt x="2243" y="2828"/>
                      <a:pt x="2243" y="2828"/>
                    </a:cubicBezTo>
                    <a:cubicBezTo>
                      <a:pt x="2243" y="2828"/>
                      <a:pt x="2244" y="2828"/>
                      <a:pt x="2244" y="2828"/>
                    </a:cubicBezTo>
                    <a:cubicBezTo>
                      <a:pt x="2244" y="2828"/>
                      <a:pt x="2246" y="2828"/>
                      <a:pt x="2246" y="2828"/>
                    </a:cubicBezTo>
                    <a:cubicBezTo>
                      <a:pt x="2246" y="2828"/>
                      <a:pt x="2248" y="2828"/>
                      <a:pt x="2248" y="2828"/>
                    </a:cubicBezTo>
                    <a:cubicBezTo>
                      <a:pt x="2248" y="2828"/>
                      <a:pt x="2254" y="2828"/>
                      <a:pt x="2254" y="2828"/>
                    </a:cubicBezTo>
                    <a:cubicBezTo>
                      <a:pt x="2254" y="2828"/>
                      <a:pt x="2255" y="2828"/>
                      <a:pt x="2255" y="2828"/>
                    </a:cubicBezTo>
                    <a:cubicBezTo>
                      <a:pt x="2255" y="2828"/>
                      <a:pt x="2261" y="2828"/>
                      <a:pt x="2261" y="2828"/>
                    </a:cubicBezTo>
                    <a:cubicBezTo>
                      <a:pt x="2261" y="2828"/>
                      <a:pt x="2263" y="2828"/>
                      <a:pt x="2263" y="2828"/>
                    </a:cubicBezTo>
                    <a:cubicBezTo>
                      <a:pt x="2263" y="2828"/>
                      <a:pt x="2264" y="2828"/>
                      <a:pt x="2264" y="2828"/>
                    </a:cubicBezTo>
                    <a:cubicBezTo>
                      <a:pt x="2264" y="2828"/>
                      <a:pt x="2267" y="2828"/>
                      <a:pt x="2267" y="2828"/>
                    </a:cubicBezTo>
                    <a:cubicBezTo>
                      <a:pt x="2267" y="2828"/>
                      <a:pt x="2272" y="2828"/>
                      <a:pt x="2272" y="2828"/>
                    </a:cubicBezTo>
                    <a:cubicBezTo>
                      <a:pt x="2272" y="2828"/>
                      <a:pt x="2273" y="2828"/>
                      <a:pt x="2273" y="2828"/>
                    </a:cubicBezTo>
                    <a:cubicBezTo>
                      <a:pt x="2273" y="2828"/>
                      <a:pt x="2274" y="2828"/>
                      <a:pt x="2274" y="2828"/>
                    </a:cubicBezTo>
                    <a:cubicBezTo>
                      <a:pt x="2274" y="2828"/>
                      <a:pt x="2277" y="2828"/>
                      <a:pt x="2277" y="2828"/>
                    </a:cubicBezTo>
                    <a:cubicBezTo>
                      <a:pt x="2277" y="2828"/>
                      <a:pt x="2282" y="2828"/>
                      <a:pt x="2282" y="2828"/>
                    </a:cubicBezTo>
                    <a:cubicBezTo>
                      <a:pt x="2282" y="2828"/>
                      <a:pt x="2283" y="2828"/>
                      <a:pt x="2283" y="2828"/>
                    </a:cubicBezTo>
                    <a:cubicBezTo>
                      <a:pt x="2283" y="2828"/>
                      <a:pt x="2286" y="2828"/>
                      <a:pt x="2286" y="2828"/>
                    </a:cubicBezTo>
                    <a:cubicBezTo>
                      <a:pt x="2286" y="2828"/>
                      <a:pt x="2288" y="2828"/>
                      <a:pt x="2288" y="2828"/>
                    </a:cubicBezTo>
                    <a:cubicBezTo>
                      <a:pt x="2288" y="2828"/>
                      <a:pt x="2293" y="2828"/>
                      <a:pt x="2293" y="2828"/>
                    </a:cubicBezTo>
                    <a:cubicBezTo>
                      <a:pt x="2293" y="2828"/>
                      <a:pt x="2297" y="2828"/>
                      <a:pt x="2297" y="2828"/>
                    </a:cubicBezTo>
                    <a:cubicBezTo>
                      <a:pt x="2297" y="2828"/>
                      <a:pt x="2299" y="2828"/>
                      <a:pt x="2299" y="2828"/>
                    </a:cubicBezTo>
                    <a:cubicBezTo>
                      <a:pt x="2299" y="2828"/>
                      <a:pt x="2302" y="2828"/>
                      <a:pt x="2302" y="2828"/>
                    </a:cubicBezTo>
                    <a:cubicBezTo>
                      <a:pt x="2302" y="2828"/>
                      <a:pt x="2304" y="2828"/>
                      <a:pt x="2304" y="2828"/>
                    </a:cubicBezTo>
                    <a:cubicBezTo>
                      <a:pt x="2304" y="2828"/>
                      <a:pt x="2307" y="2828"/>
                      <a:pt x="2307" y="2828"/>
                    </a:cubicBezTo>
                    <a:cubicBezTo>
                      <a:pt x="2307" y="2828"/>
                      <a:pt x="2308" y="2828"/>
                      <a:pt x="2308" y="2828"/>
                    </a:cubicBezTo>
                    <a:cubicBezTo>
                      <a:pt x="2308" y="2828"/>
                      <a:pt x="2312" y="2827"/>
                      <a:pt x="2312" y="2827"/>
                    </a:cubicBezTo>
                    <a:cubicBezTo>
                      <a:pt x="2312" y="2827"/>
                      <a:pt x="2314" y="2828"/>
                      <a:pt x="2314" y="2828"/>
                    </a:cubicBezTo>
                    <a:cubicBezTo>
                      <a:pt x="2314" y="2828"/>
                      <a:pt x="2320" y="2828"/>
                      <a:pt x="2320" y="2828"/>
                    </a:cubicBezTo>
                    <a:cubicBezTo>
                      <a:pt x="2320" y="2828"/>
                      <a:pt x="2320" y="2828"/>
                      <a:pt x="2320" y="2828"/>
                    </a:cubicBezTo>
                    <a:cubicBezTo>
                      <a:pt x="2320" y="2828"/>
                      <a:pt x="2324" y="2828"/>
                      <a:pt x="2324" y="2828"/>
                    </a:cubicBezTo>
                    <a:cubicBezTo>
                      <a:pt x="2324" y="2828"/>
                      <a:pt x="2326" y="2828"/>
                      <a:pt x="2326" y="2828"/>
                    </a:cubicBezTo>
                    <a:cubicBezTo>
                      <a:pt x="2326" y="2828"/>
                      <a:pt x="2327" y="2828"/>
                      <a:pt x="2327" y="2828"/>
                    </a:cubicBezTo>
                    <a:cubicBezTo>
                      <a:pt x="2327" y="2828"/>
                      <a:pt x="2332" y="2828"/>
                      <a:pt x="2332" y="2828"/>
                    </a:cubicBezTo>
                    <a:cubicBezTo>
                      <a:pt x="2332" y="2828"/>
                      <a:pt x="2335" y="2828"/>
                      <a:pt x="2335" y="2828"/>
                    </a:cubicBezTo>
                    <a:cubicBezTo>
                      <a:pt x="2335" y="2828"/>
                      <a:pt x="2337" y="2828"/>
                      <a:pt x="2337" y="2828"/>
                    </a:cubicBezTo>
                    <a:cubicBezTo>
                      <a:pt x="2337" y="2828"/>
                      <a:pt x="2342" y="2828"/>
                      <a:pt x="2342" y="2828"/>
                    </a:cubicBezTo>
                    <a:cubicBezTo>
                      <a:pt x="2342" y="2828"/>
                      <a:pt x="2342" y="2828"/>
                      <a:pt x="2342" y="2828"/>
                    </a:cubicBezTo>
                    <a:cubicBezTo>
                      <a:pt x="2342" y="2828"/>
                      <a:pt x="2345" y="2828"/>
                      <a:pt x="2345" y="2828"/>
                    </a:cubicBezTo>
                    <a:cubicBezTo>
                      <a:pt x="2345" y="2828"/>
                      <a:pt x="2349" y="2828"/>
                      <a:pt x="2349" y="2828"/>
                    </a:cubicBezTo>
                    <a:cubicBezTo>
                      <a:pt x="2349" y="2828"/>
                      <a:pt x="2351" y="2828"/>
                      <a:pt x="2351" y="2828"/>
                    </a:cubicBezTo>
                    <a:cubicBezTo>
                      <a:pt x="2351" y="2828"/>
                      <a:pt x="2355" y="2828"/>
                      <a:pt x="2355" y="2828"/>
                    </a:cubicBezTo>
                    <a:cubicBezTo>
                      <a:pt x="2355" y="2828"/>
                      <a:pt x="2359" y="2828"/>
                      <a:pt x="2359" y="2828"/>
                    </a:cubicBezTo>
                    <a:cubicBezTo>
                      <a:pt x="2359" y="2828"/>
                      <a:pt x="2361" y="2828"/>
                      <a:pt x="2361" y="2828"/>
                    </a:cubicBezTo>
                    <a:cubicBezTo>
                      <a:pt x="2361" y="2828"/>
                      <a:pt x="2362" y="2828"/>
                      <a:pt x="2362" y="2828"/>
                    </a:cubicBezTo>
                    <a:cubicBezTo>
                      <a:pt x="2362" y="2828"/>
                      <a:pt x="2365" y="2828"/>
                      <a:pt x="2365" y="2828"/>
                    </a:cubicBezTo>
                    <a:cubicBezTo>
                      <a:pt x="2365" y="2828"/>
                      <a:pt x="2368" y="2828"/>
                      <a:pt x="2368" y="2828"/>
                    </a:cubicBezTo>
                    <a:cubicBezTo>
                      <a:pt x="2368" y="2828"/>
                      <a:pt x="2371" y="2828"/>
                      <a:pt x="2371" y="2828"/>
                    </a:cubicBezTo>
                    <a:cubicBezTo>
                      <a:pt x="2371" y="2828"/>
                      <a:pt x="2376" y="2826"/>
                      <a:pt x="2376" y="2826"/>
                    </a:cubicBezTo>
                    <a:cubicBezTo>
                      <a:pt x="2376" y="2826"/>
                      <a:pt x="2376" y="2827"/>
                      <a:pt x="2376" y="2827"/>
                    </a:cubicBezTo>
                    <a:cubicBezTo>
                      <a:pt x="2376" y="2827"/>
                      <a:pt x="2382" y="2827"/>
                      <a:pt x="2382" y="2827"/>
                    </a:cubicBezTo>
                    <a:cubicBezTo>
                      <a:pt x="2382" y="2827"/>
                      <a:pt x="2382" y="2827"/>
                      <a:pt x="2382" y="2827"/>
                    </a:cubicBezTo>
                    <a:cubicBezTo>
                      <a:pt x="2382" y="2827"/>
                      <a:pt x="2387" y="2828"/>
                      <a:pt x="2387" y="2828"/>
                    </a:cubicBezTo>
                    <a:cubicBezTo>
                      <a:pt x="2387" y="2828"/>
                      <a:pt x="2388" y="2828"/>
                      <a:pt x="2388" y="2828"/>
                    </a:cubicBezTo>
                    <a:cubicBezTo>
                      <a:pt x="2388" y="2828"/>
                      <a:pt x="2390" y="2828"/>
                      <a:pt x="2390" y="2828"/>
                    </a:cubicBezTo>
                    <a:cubicBezTo>
                      <a:pt x="2390" y="2828"/>
                      <a:pt x="2393" y="2828"/>
                      <a:pt x="2393" y="2828"/>
                    </a:cubicBezTo>
                    <a:cubicBezTo>
                      <a:pt x="2393" y="2828"/>
                      <a:pt x="2399" y="2828"/>
                      <a:pt x="2399" y="2828"/>
                    </a:cubicBezTo>
                    <a:cubicBezTo>
                      <a:pt x="2399" y="2828"/>
                      <a:pt x="2399" y="2828"/>
                      <a:pt x="2399" y="2828"/>
                    </a:cubicBezTo>
                    <a:cubicBezTo>
                      <a:pt x="2399" y="2828"/>
                      <a:pt x="2400" y="2828"/>
                      <a:pt x="2400" y="2828"/>
                    </a:cubicBezTo>
                    <a:cubicBezTo>
                      <a:pt x="2400" y="2828"/>
                      <a:pt x="2408" y="2828"/>
                      <a:pt x="2408" y="2828"/>
                    </a:cubicBezTo>
                    <a:cubicBezTo>
                      <a:pt x="2408" y="2828"/>
                      <a:pt x="2410" y="2828"/>
                      <a:pt x="2410" y="2828"/>
                    </a:cubicBezTo>
                    <a:cubicBezTo>
                      <a:pt x="2410" y="2828"/>
                      <a:pt x="2414" y="2828"/>
                      <a:pt x="2414" y="2828"/>
                    </a:cubicBezTo>
                    <a:cubicBezTo>
                      <a:pt x="2414" y="2828"/>
                      <a:pt x="2415" y="2827"/>
                      <a:pt x="2415" y="2827"/>
                    </a:cubicBezTo>
                    <a:cubicBezTo>
                      <a:pt x="2415" y="2827"/>
                      <a:pt x="2417" y="2828"/>
                      <a:pt x="2417" y="2828"/>
                    </a:cubicBezTo>
                    <a:cubicBezTo>
                      <a:pt x="2417" y="2828"/>
                      <a:pt x="2418" y="2828"/>
                      <a:pt x="2418" y="2828"/>
                    </a:cubicBezTo>
                    <a:cubicBezTo>
                      <a:pt x="2418" y="2828"/>
                      <a:pt x="2424" y="2828"/>
                      <a:pt x="2424" y="2828"/>
                    </a:cubicBezTo>
                    <a:cubicBezTo>
                      <a:pt x="2424" y="2828"/>
                      <a:pt x="2426" y="2827"/>
                      <a:pt x="2426" y="2827"/>
                    </a:cubicBezTo>
                    <a:cubicBezTo>
                      <a:pt x="2426" y="2827"/>
                      <a:pt x="2427" y="2828"/>
                      <a:pt x="2427" y="2828"/>
                    </a:cubicBezTo>
                    <a:cubicBezTo>
                      <a:pt x="2427" y="2828"/>
                      <a:pt x="2428" y="2828"/>
                      <a:pt x="2428" y="2828"/>
                    </a:cubicBezTo>
                    <a:cubicBezTo>
                      <a:pt x="2428" y="2828"/>
                      <a:pt x="2434" y="2828"/>
                      <a:pt x="2434" y="2828"/>
                    </a:cubicBezTo>
                    <a:cubicBezTo>
                      <a:pt x="2434" y="2828"/>
                      <a:pt x="2436" y="2828"/>
                      <a:pt x="2436" y="2828"/>
                    </a:cubicBezTo>
                    <a:cubicBezTo>
                      <a:pt x="2436" y="2828"/>
                      <a:pt x="2441" y="2828"/>
                      <a:pt x="2441" y="2828"/>
                    </a:cubicBezTo>
                    <a:cubicBezTo>
                      <a:pt x="2441" y="2828"/>
                      <a:pt x="2442" y="2827"/>
                      <a:pt x="2442" y="2827"/>
                    </a:cubicBezTo>
                    <a:cubicBezTo>
                      <a:pt x="2442" y="2827"/>
                      <a:pt x="2445" y="2828"/>
                      <a:pt x="2445" y="2828"/>
                    </a:cubicBezTo>
                    <a:cubicBezTo>
                      <a:pt x="2445" y="2828"/>
                      <a:pt x="2448" y="2828"/>
                      <a:pt x="2448" y="2828"/>
                    </a:cubicBezTo>
                    <a:cubicBezTo>
                      <a:pt x="2448" y="2828"/>
                      <a:pt x="2450" y="2828"/>
                      <a:pt x="2450" y="2828"/>
                    </a:cubicBezTo>
                    <a:cubicBezTo>
                      <a:pt x="2450" y="2828"/>
                      <a:pt x="2452" y="2827"/>
                      <a:pt x="2452" y="2827"/>
                    </a:cubicBezTo>
                    <a:cubicBezTo>
                      <a:pt x="2452" y="2827"/>
                      <a:pt x="2458" y="2828"/>
                      <a:pt x="2458" y="2828"/>
                    </a:cubicBezTo>
                    <a:cubicBezTo>
                      <a:pt x="2458" y="2828"/>
                      <a:pt x="2459" y="2827"/>
                      <a:pt x="2459" y="2827"/>
                    </a:cubicBezTo>
                    <a:cubicBezTo>
                      <a:pt x="2459" y="2827"/>
                      <a:pt x="2462" y="2827"/>
                      <a:pt x="2462" y="2827"/>
                    </a:cubicBezTo>
                    <a:cubicBezTo>
                      <a:pt x="2462" y="2827"/>
                      <a:pt x="2465" y="2828"/>
                      <a:pt x="2465" y="2828"/>
                    </a:cubicBezTo>
                    <a:cubicBezTo>
                      <a:pt x="2465" y="2828"/>
                      <a:pt x="2468" y="2828"/>
                      <a:pt x="2468" y="2828"/>
                    </a:cubicBezTo>
                    <a:cubicBezTo>
                      <a:pt x="2468" y="2828"/>
                      <a:pt x="2470" y="2827"/>
                      <a:pt x="2470" y="2827"/>
                    </a:cubicBezTo>
                    <a:cubicBezTo>
                      <a:pt x="2470" y="2827"/>
                      <a:pt x="2473" y="2828"/>
                      <a:pt x="2473" y="2828"/>
                    </a:cubicBezTo>
                    <a:cubicBezTo>
                      <a:pt x="2473" y="2828"/>
                      <a:pt x="2475" y="2827"/>
                      <a:pt x="2475" y="2827"/>
                    </a:cubicBezTo>
                    <a:cubicBezTo>
                      <a:pt x="2475" y="2827"/>
                      <a:pt x="2481" y="2827"/>
                      <a:pt x="2481" y="2827"/>
                    </a:cubicBezTo>
                    <a:cubicBezTo>
                      <a:pt x="2481" y="2827"/>
                      <a:pt x="2482" y="2827"/>
                      <a:pt x="2482" y="2827"/>
                    </a:cubicBezTo>
                    <a:cubicBezTo>
                      <a:pt x="2482" y="2827"/>
                      <a:pt x="2485" y="2828"/>
                      <a:pt x="2485" y="2828"/>
                    </a:cubicBezTo>
                    <a:cubicBezTo>
                      <a:pt x="2485" y="2828"/>
                      <a:pt x="2487" y="2827"/>
                      <a:pt x="2487" y="2827"/>
                    </a:cubicBezTo>
                    <a:cubicBezTo>
                      <a:pt x="2487" y="2827"/>
                      <a:pt x="2490" y="2827"/>
                      <a:pt x="2490" y="2827"/>
                    </a:cubicBezTo>
                    <a:cubicBezTo>
                      <a:pt x="2490" y="2827"/>
                      <a:pt x="2495" y="2827"/>
                      <a:pt x="2495" y="2827"/>
                    </a:cubicBezTo>
                    <a:cubicBezTo>
                      <a:pt x="2495" y="2827"/>
                      <a:pt x="2495" y="2827"/>
                      <a:pt x="2495" y="2827"/>
                    </a:cubicBezTo>
                    <a:cubicBezTo>
                      <a:pt x="2495" y="2827"/>
                      <a:pt x="2498" y="2827"/>
                      <a:pt x="2498" y="2827"/>
                    </a:cubicBezTo>
                    <a:cubicBezTo>
                      <a:pt x="2498" y="2827"/>
                      <a:pt x="2501" y="2827"/>
                      <a:pt x="2501" y="2827"/>
                    </a:cubicBezTo>
                    <a:cubicBezTo>
                      <a:pt x="2501" y="2827"/>
                      <a:pt x="2506" y="2826"/>
                      <a:pt x="2506" y="2826"/>
                    </a:cubicBezTo>
                    <a:cubicBezTo>
                      <a:pt x="2506" y="2826"/>
                      <a:pt x="2507" y="2826"/>
                      <a:pt x="2507" y="2826"/>
                    </a:cubicBezTo>
                    <a:cubicBezTo>
                      <a:pt x="2507" y="2826"/>
                      <a:pt x="2512" y="2825"/>
                      <a:pt x="2512" y="2825"/>
                    </a:cubicBezTo>
                    <a:cubicBezTo>
                      <a:pt x="2512" y="2825"/>
                      <a:pt x="2512" y="2825"/>
                      <a:pt x="2512" y="2825"/>
                    </a:cubicBezTo>
                    <a:cubicBezTo>
                      <a:pt x="2512" y="2825"/>
                      <a:pt x="2517" y="2823"/>
                      <a:pt x="2517" y="2823"/>
                    </a:cubicBezTo>
                    <a:cubicBezTo>
                      <a:pt x="2517" y="2823"/>
                      <a:pt x="2518" y="2823"/>
                      <a:pt x="2518" y="2823"/>
                    </a:cubicBezTo>
                    <a:cubicBezTo>
                      <a:pt x="2518" y="2823"/>
                      <a:pt x="2523" y="2821"/>
                      <a:pt x="2523" y="2821"/>
                    </a:cubicBezTo>
                    <a:cubicBezTo>
                      <a:pt x="2523" y="2821"/>
                      <a:pt x="2523" y="2821"/>
                      <a:pt x="2523" y="2821"/>
                    </a:cubicBezTo>
                    <a:cubicBezTo>
                      <a:pt x="2523" y="2821"/>
                      <a:pt x="2529" y="2816"/>
                      <a:pt x="2529" y="2816"/>
                    </a:cubicBezTo>
                    <a:cubicBezTo>
                      <a:pt x="2529" y="2816"/>
                      <a:pt x="2529" y="2815"/>
                      <a:pt x="2529" y="2815"/>
                    </a:cubicBezTo>
                    <a:cubicBezTo>
                      <a:pt x="2529" y="2815"/>
                      <a:pt x="2534" y="2790"/>
                      <a:pt x="2534" y="2790"/>
                    </a:cubicBezTo>
                    <a:cubicBezTo>
                      <a:pt x="2534" y="2790"/>
                      <a:pt x="2535" y="2786"/>
                      <a:pt x="2535" y="2786"/>
                    </a:cubicBezTo>
                    <a:cubicBezTo>
                      <a:pt x="2535" y="2786"/>
                      <a:pt x="2540" y="2618"/>
                      <a:pt x="2540" y="2618"/>
                    </a:cubicBezTo>
                    <a:cubicBezTo>
                      <a:pt x="2540" y="2618"/>
                      <a:pt x="2540" y="2618"/>
                      <a:pt x="2540" y="2618"/>
                    </a:cubicBezTo>
                    <a:cubicBezTo>
                      <a:pt x="2540" y="2618"/>
                      <a:pt x="2546" y="2790"/>
                      <a:pt x="2546" y="2790"/>
                    </a:cubicBezTo>
                    <a:cubicBezTo>
                      <a:pt x="2546" y="2790"/>
                      <a:pt x="2546" y="2792"/>
                      <a:pt x="2546" y="2792"/>
                    </a:cubicBezTo>
                    <a:cubicBezTo>
                      <a:pt x="2546" y="2792"/>
                      <a:pt x="2551" y="2819"/>
                      <a:pt x="2551" y="2819"/>
                    </a:cubicBezTo>
                    <a:cubicBezTo>
                      <a:pt x="2551" y="2819"/>
                      <a:pt x="2552" y="2819"/>
                      <a:pt x="2552" y="2819"/>
                    </a:cubicBezTo>
                    <a:cubicBezTo>
                      <a:pt x="2552" y="2819"/>
                      <a:pt x="2557" y="2824"/>
                      <a:pt x="2557" y="2824"/>
                    </a:cubicBezTo>
                    <a:cubicBezTo>
                      <a:pt x="2557" y="2824"/>
                      <a:pt x="2557" y="2824"/>
                      <a:pt x="2557" y="2824"/>
                    </a:cubicBezTo>
                    <a:cubicBezTo>
                      <a:pt x="2557" y="2824"/>
                      <a:pt x="2563" y="2825"/>
                      <a:pt x="2563" y="2825"/>
                    </a:cubicBezTo>
                    <a:cubicBezTo>
                      <a:pt x="2563" y="2825"/>
                      <a:pt x="2563" y="2825"/>
                      <a:pt x="2563" y="2825"/>
                    </a:cubicBezTo>
                    <a:cubicBezTo>
                      <a:pt x="2563" y="2825"/>
                      <a:pt x="2568" y="2826"/>
                      <a:pt x="2568" y="2826"/>
                    </a:cubicBezTo>
                    <a:cubicBezTo>
                      <a:pt x="2568" y="2826"/>
                      <a:pt x="2569" y="2826"/>
                      <a:pt x="2569" y="2826"/>
                    </a:cubicBezTo>
                    <a:cubicBezTo>
                      <a:pt x="2569" y="2826"/>
                      <a:pt x="2574" y="2826"/>
                      <a:pt x="2574" y="2826"/>
                    </a:cubicBezTo>
                    <a:cubicBezTo>
                      <a:pt x="2574" y="2826"/>
                      <a:pt x="2574" y="2826"/>
                      <a:pt x="2574" y="2826"/>
                    </a:cubicBezTo>
                    <a:cubicBezTo>
                      <a:pt x="2574" y="2826"/>
                      <a:pt x="2580" y="2827"/>
                      <a:pt x="2580" y="2827"/>
                    </a:cubicBezTo>
                    <a:cubicBezTo>
                      <a:pt x="2580" y="2827"/>
                      <a:pt x="2580" y="2827"/>
                      <a:pt x="2580" y="2827"/>
                    </a:cubicBezTo>
                    <a:cubicBezTo>
                      <a:pt x="2580" y="2827"/>
                      <a:pt x="2583" y="2827"/>
                      <a:pt x="2583" y="2827"/>
                    </a:cubicBezTo>
                    <a:cubicBezTo>
                      <a:pt x="2583" y="2827"/>
                      <a:pt x="2587" y="2827"/>
                      <a:pt x="2587" y="2827"/>
                    </a:cubicBezTo>
                    <a:cubicBezTo>
                      <a:pt x="2587" y="2827"/>
                      <a:pt x="2589" y="2827"/>
                      <a:pt x="2589" y="2827"/>
                    </a:cubicBezTo>
                    <a:cubicBezTo>
                      <a:pt x="2589" y="2827"/>
                      <a:pt x="2593" y="2827"/>
                      <a:pt x="2593" y="2827"/>
                    </a:cubicBezTo>
                    <a:cubicBezTo>
                      <a:pt x="2593" y="2827"/>
                      <a:pt x="2596" y="2827"/>
                      <a:pt x="2596" y="2827"/>
                    </a:cubicBezTo>
                    <a:cubicBezTo>
                      <a:pt x="2596" y="2827"/>
                      <a:pt x="2598" y="2827"/>
                      <a:pt x="2598" y="2827"/>
                    </a:cubicBezTo>
                    <a:cubicBezTo>
                      <a:pt x="2598" y="2827"/>
                      <a:pt x="2601" y="2828"/>
                      <a:pt x="2601" y="2828"/>
                    </a:cubicBezTo>
                    <a:cubicBezTo>
                      <a:pt x="2601" y="2828"/>
                      <a:pt x="2603" y="2827"/>
                      <a:pt x="2603" y="2827"/>
                    </a:cubicBezTo>
                    <a:cubicBezTo>
                      <a:pt x="2603" y="2827"/>
                      <a:pt x="2607" y="2828"/>
                      <a:pt x="2607" y="2828"/>
                    </a:cubicBezTo>
                    <a:cubicBezTo>
                      <a:pt x="2607" y="2828"/>
                      <a:pt x="2610" y="2828"/>
                      <a:pt x="2610" y="2828"/>
                    </a:cubicBezTo>
                    <a:cubicBezTo>
                      <a:pt x="2610" y="2828"/>
                      <a:pt x="2611" y="2828"/>
                      <a:pt x="2611" y="2828"/>
                    </a:cubicBezTo>
                    <a:cubicBezTo>
                      <a:pt x="2611" y="2828"/>
                      <a:pt x="2616" y="2828"/>
                      <a:pt x="2616" y="2828"/>
                    </a:cubicBezTo>
                    <a:cubicBezTo>
                      <a:pt x="2616" y="2828"/>
                      <a:pt x="2619" y="2828"/>
                      <a:pt x="2619" y="2828"/>
                    </a:cubicBezTo>
                    <a:cubicBezTo>
                      <a:pt x="2619" y="2828"/>
                      <a:pt x="2620" y="2828"/>
                      <a:pt x="2620" y="2828"/>
                    </a:cubicBezTo>
                    <a:cubicBezTo>
                      <a:pt x="2620" y="2828"/>
                      <a:pt x="2623" y="2828"/>
                      <a:pt x="2623" y="2828"/>
                    </a:cubicBezTo>
                    <a:cubicBezTo>
                      <a:pt x="2623" y="2828"/>
                      <a:pt x="2627" y="2828"/>
                      <a:pt x="2627" y="2828"/>
                    </a:cubicBezTo>
                    <a:cubicBezTo>
                      <a:pt x="2627" y="2828"/>
                      <a:pt x="2630" y="2828"/>
                      <a:pt x="2630" y="2828"/>
                    </a:cubicBezTo>
                    <a:cubicBezTo>
                      <a:pt x="2630" y="2828"/>
                      <a:pt x="2634" y="2828"/>
                      <a:pt x="2634" y="2828"/>
                    </a:cubicBezTo>
                    <a:cubicBezTo>
                      <a:pt x="2634" y="2828"/>
                      <a:pt x="2636" y="2828"/>
                      <a:pt x="2636" y="2828"/>
                    </a:cubicBezTo>
                    <a:cubicBezTo>
                      <a:pt x="2636" y="2828"/>
                      <a:pt x="2637" y="2828"/>
                      <a:pt x="2637" y="2828"/>
                    </a:cubicBezTo>
                    <a:cubicBezTo>
                      <a:pt x="2637" y="2828"/>
                      <a:pt x="2641" y="2828"/>
                      <a:pt x="2641" y="2828"/>
                    </a:cubicBezTo>
                    <a:cubicBezTo>
                      <a:pt x="2641" y="2828"/>
                      <a:pt x="2643" y="2828"/>
                      <a:pt x="2643" y="2828"/>
                    </a:cubicBezTo>
                    <a:cubicBezTo>
                      <a:pt x="2643" y="2828"/>
                      <a:pt x="2646" y="2828"/>
                      <a:pt x="2646" y="2828"/>
                    </a:cubicBezTo>
                    <a:cubicBezTo>
                      <a:pt x="2646" y="2828"/>
                      <a:pt x="2650" y="2828"/>
                      <a:pt x="2650" y="2828"/>
                    </a:cubicBezTo>
                    <a:cubicBezTo>
                      <a:pt x="2650" y="2828"/>
                      <a:pt x="2652" y="2828"/>
                      <a:pt x="2652" y="2828"/>
                    </a:cubicBezTo>
                    <a:cubicBezTo>
                      <a:pt x="2652" y="2828"/>
                      <a:pt x="2654" y="2828"/>
                      <a:pt x="2654" y="2828"/>
                    </a:cubicBezTo>
                    <a:cubicBezTo>
                      <a:pt x="2654" y="2828"/>
                      <a:pt x="2658" y="2828"/>
                      <a:pt x="2658" y="2828"/>
                    </a:cubicBezTo>
                    <a:cubicBezTo>
                      <a:pt x="2658" y="2828"/>
                      <a:pt x="2663" y="2828"/>
                      <a:pt x="2663" y="2828"/>
                    </a:cubicBezTo>
                    <a:cubicBezTo>
                      <a:pt x="2663" y="2828"/>
                      <a:pt x="2665" y="2827"/>
                      <a:pt x="2665" y="2827"/>
                    </a:cubicBezTo>
                    <a:cubicBezTo>
                      <a:pt x="2665" y="2827"/>
                      <a:pt x="2665" y="2827"/>
                      <a:pt x="2665" y="2827"/>
                    </a:cubicBezTo>
                    <a:cubicBezTo>
                      <a:pt x="2665" y="2827"/>
                      <a:pt x="2670" y="2824"/>
                      <a:pt x="2670" y="2824"/>
                    </a:cubicBezTo>
                    <a:cubicBezTo>
                      <a:pt x="2670" y="2824"/>
                      <a:pt x="2671" y="2824"/>
                      <a:pt x="2671" y="2824"/>
                    </a:cubicBezTo>
                    <a:cubicBezTo>
                      <a:pt x="2671" y="2824"/>
                      <a:pt x="2673" y="2820"/>
                      <a:pt x="2673" y="2820"/>
                    </a:cubicBezTo>
                    <a:cubicBezTo>
                      <a:pt x="2673" y="2820"/>
                      <a:pt x="2676" y="2824"/>
                      <a:pt x="2676" y="2824"/>
                    </a:cubicBezTo>
                    <a:cubicBezTo>
                      <a:pt x="2676" y="2824"/>
                      <a:pt x="2681" y="2827"/>
                      <a:pt x="2681" y="2827"/>
                    </a:cubicBezTo>
                    <a:cubicBezTo>
                      <a:pt x="2681" y="2827"/>
                      <a:pt x="2682" y="2827"/>
                      <a:pt x="2682" y="2827"/>
                    </a:cubicBezTo>
                    <a:cubicBezTo>
                      <a:pt x="2682" y="2827"/>
                      <a:pt x="2686" y="2828"/>
                      <a:pt x="2686" y="2828"/>
                    </a:cubicBezTo>
                    <a:cubicBezTo>
                      <a:pt x="2686" y="2828"/>
                      <a:pt x="2687" y="2828"/>
                      <a:pt x="2687" y="2828"/>
                    </a:cubicBezTo>
                    <a:cubicBezTo>
                      <a:pt x="2687" y="2828"/>
                      <a:pt x="2689" y="2828"/>
                      <a:pt x="2689" y="2828"/>
                    </a:cubicBezTo>
                    <a:cubicBezTo>
                      <a:pt x="2689" y="2828"/>
                      <a:pt x="2694" y="2828"/>
                      <a:pt x="2694" y="2828"/>
                    </a:cubicBezTo>
                    <a:cubicBezTo>
                      <a:pt x="2694" y="2828"/>
                      <a:pt x="2696" y="2828"/>
                      <a:pt x="2696" y="2828"/>
                    </a:cubicBezTo>
                    <a:cubicBezTo>
                      <a:pt x="2696" y="2828"/>
                      <a:pt x="2701" y="2828"/>
                      <a:pt x="2701" y="2828"/>
                    </a:cubicBezTo>
                    <a:cubicBezTo>
                      <a:pt x="2701" y="2828"/>
                      <a:pt x="2704" y="2827"/>
                      <a:pt x="2704" y="2827"/>
                    </a:cubicBezTo>
                    <a:cubicBezTo>
                      <a:pt x="2704" y="2827"/>
                      <a:pt x="2704" y="2827"/>
                      <a:pt x="2704" y="2827"/>
                    </a:cubicBezTo>
                    <a:cubicBezTo>
                      <a:pt x="2704" y="2827"/>
                      <a:pt x="2707" y="2827"/>
                      <a:pt x="2707" y="2827"/>
                    </a:cubicBezTo>
                    <a:cubicBezTo>
                      <a:pt x="2707" y="2827"/>
                      <a:pt x="2710" y="2827"/>
                      <a:pt x="2710" y="2827"/>
                    </a:cubicBezTo>
                    <a:cubicBezTo>
                      <a:pt x="2710" y="2827"/>
                      <a:pt x="2715" y="2828"/>
                      <a:pt x="2715" y="2828"/>
                    </a:cubicBezTo>
                    <a:cubicBezTo>
                      <a:pt x="2715" y="2828"/>
                      <a:pt x="2718" y="2828"/>
                      <a:pt x="2718" y="2828"/>
                    </a:cubicBezTo>
                    <a:cubicBezTo>
                      <a:pt x="2718" y="2828"/>
                      <a:pt x="2720" y="2828"/>
                      <a:pt x="2720" y="2828"/>
                    </a:cubicBezTo>
                    <a:cubicBezTo>
                      <a:pt x="2720" y="2828"/>
                      <a:pt x="2725" y="2828"/>
                      <a:pt x="2725" y="2828"/>
                    </a:cubicBezTo>
                    <a:cubicBezTo>
                      <a:pt x="2725" y="2828"/>
                      <a:pt x="2725" y="2828"/>
                      <a:pt x="2725" y="2828"/>
                    </a:cubicBezTo>
                    <a:cubicBezTo>
                      <a:pt x="2725" y="2828"/>
                      <a:pt x="2727" y="2828"/>
                      <a:pt x="2727" y="2828"/>
                    </a:cubicBezTo>
                    <a:cubicBezTo>
                      <a:pt x="2727" y="2828"/>
                      <a:pt x="2732" y="2828"/>
                      <a:pt x="2732" y="2828"/>
                    </a:cubicBezTo>
                    <a:cubicBezTo>
                      <a:pt x="2732" y="2828"/>
                      <a:pt x="2733" y="2828"/>
                      <a:pt x="2733" y="2828"/>
                    </a:cubicBezTo>
                    <a:cubicBezTo>
                      <a:pt x="2733" y="2828"/>
                      <a:pt x="2735" y="2828"/>
                      <a:pt x="2735" y="2828"/>
                    </a:cubicBezTo>
                    <a:cubicBezTo>
                      <a:pt x="2735" y="2828"/>
                      <a:pt x="2742" y="2828"/>
                      <a:pt x="2742" y="2828"/>
                    </a:cubicBezTo>
                    <a:cubicBezTo>
                      <a:pt x="2742" y="2828"/>
                      <a:pt x="2744" y="2828"/>
                      <a:pt x="2744" y="2828"/>
                    </a:cubicBezTo>
                    <a:cubicBezTo>
                      <a:pt x="2744" y="2828"/>
                      <a:pt x="2746" y="2828"/>
                      <a:pt x="2746" y="2828"/>
                    </a:cubicBezTo>
                    <a:cubicBezTo>
                      <a:pt x="2746" y="2828"/>
                      <a:pt x="2749" y="2828"/>
                      <a:pt x="2749" y="2828"/>
                    </a:cubicBezTo>
                    <a:cubicBezTo>
                      <a:pt x="2749" y="2828"/>
                      <a:pt x="2752" y="2828"/>
                      <a:pt x="2752" y="2828"/>
                    </a:cubicBezTo>
                    <a:cubicBezTo>
                      <a:pt x="2752" y="2828"/>
                      <a:pt x="2755" y="2828"/>
                      <a:pt x="2755" y="2828"/>
                    </a:cubicBezTo>
                    <a:cubicBezTo>
                      <a:pt x="2755" y="2828"/>
                      <a:pt x="2755" y="2828"/>
                      <a:pt x="2755" y="2828"/>
                    </a:cubicBezTo>
                    <a:cubicBezTo>
                      <a:pt x="2755" y="2828"/>
                      <a:pt x="2758" y="2828"/>
                      <a:pt x="2758" y="2828"/>
                    </a:cubicBezTo>
                    <a:cubicBezTo>
                      <a:pt x="2758" y="2828"/>
                      <a:pt x="2764" y="2828"/>
                      <a:pt x="2764" y="2828"/>
                    </a:cubicBezTo>
                    <a:cubicBezTo>
                      <a:pt x="2764" y="2828"/>
                      <a:pt x="2766" y="2828"/>
                      <a:pt x="2766" y="2828"/>
                    </a:cubicBezTo>
                    <a:cubicBezTo>
                      <a:pt x="2766" y="2828"/>
                      <a:pt x="2767" y="2828"/>
                      <a:pt x="2767" y="2828"/>
                    </a:cubicBezTo>
                    <a:cubicBezTo>
                      <a:pt x="2767" y="2828"/>
                      <a:pt x="2769" y="2828"/>
                      <a:pt x="2769" y="2828"/>
                    </a:cubicBezTo>
                    <a:cubicBezTo>
                      <a:pt x="2769" y="2828"/>
                      <a:pt x="2773" y="2828"/>
                      <a:pt x="2773" y="2828"/>
                    </a:cubicBezTo>
                    <a:cubicBezTo>
                      <a:pt x="2773" y="2828"/>
                      <a:pt x="2777" y="2828"/>
                      <a:pt x="2777" y="2828"/>
                    </a:cubicBezTo>
                    <a:cubicBezTo>
                      <a:pt x="2777" y="2828"/>
                      <a:pt x="2781" y="2828"/>
                      <a:pt x="2781" y="2828"/>
                    </a:cubicBezTo>
                    <a:cubicBezTo>
                      <a:pt x="2781" y="2828"/>
                      <a:pt x="2783" y="2828"/>
                      <a:pt x="2783" y="2828"/>
                    </a:cubicBezTo>
                    <a:cubicBezTo>
                      <a:pt x="2783" y="2828"/>
                      <a:pt x="2785" y="2827"/>
                      <a:pt x="2785" y="2827"/>
                    </a:cubicBezTo>
                    <a:cubicBezTo>
                      <a:pt x="2785" y="2827"/>
                      <a:pt x="2786" y="2828"/>
                      <a:pt x="2786" y="2828"/>
                    </a:cubicBezTo>
                    <a:cubicBezTo>
                      <a:pt x="2786" y="2828"/>
                      <a:pt x="2791" y="2828"/>
                      <a:pt x="2791" y="2828"/>
                    </a:cubicBezTo>
                    <a:cubicBezTo>
                      <a:pt x="2791" y="2828"/>
                      <a:pt x="2793" y="2828"/>
                      <a:pt x="2793" y="2828"/>
                    </a:cubicBezTo>
                    <a:cubicBezTo>
                      <a:pt x="2793" y="2828"/>
                      <a:pt x="2797" y="2828"/>
                      <a:pt x="2797" y="2828"/>
                    </a:cubicBezTo>
                    <a:cubicBezTo>
                      <a:pt x="2797" y="2828"/>
                      <a:pt x="2799" y="2827"/>
                      <a:pt x="2799" y="2827"/>
                    </a:cubicBezTo>
                    <a:cubicBezTo>
                      <a:pt x="2799" y="2827"/>
                      <a:pt x="2803" y="2828"/>
                      <a:pt x="2803" y="2828"/>
                    </a:cubicBezTo>
                    <a:cubicBezTo>
                      <a:pt x="2803" y="2828"/>
                      <a:pt x="2804" y="2827"/>
                      <a:pt x="2804" y="2827"/>
                    </a:cubicBezTo>
                    <a:cubicBezTo>
                      <a:pt x="2804" y="2827"/>
                      <a:pt x="2808" y="2827"/>
                      <a:pt x="2808" y="2827"/>
                    </a:cubicBezTo>
                    <a:cubicBezTo>
                      <a:pt x="2808" y="2827"/>
                      <a:pt x="2810" y="2828"/>
                      <a:pt x="2810" y="2828"/>
                    </a:cubicBezTo>
                    <a:cubicBezTo>
                      <a:pt x="2810" y="2828"/>
                      <a:pt x="2812" y="2828"/>
                      <a:pt x="2812" y="2828"/>
                    </a:cubicBezTo>
                    <a:cubicBezTo>
                      <a:pt x="2812" y="2828"/>
                      <a:pt x="2814" y="2827"/>
                      <a:pt x="2814" y="2827"/>
                    </a:cubicBezTo>
                    <a:cubicBezTo>
                      <a:pt x="2814" y="2827"/>
                      <a:pt x="2820" y="2828"/>
                      <a:pt x="2820" y="2828"/>
                    </a:cubicBezTo>
                    <a:cubicBezTo>
                      <a:pt x="2820" y="2828"/>
                      <a:pt x="2821" y="2827"/>
                      <a:pt x="2821" y="2827"/>
                    </a:cubicBezTo>
                    <a:cubicBezTo>
                      <a:pt x="2821" y="2827"/>
                      <a:pt x="2823" y="2828"/>
                      <a:pt x="2823" y="2828"/>
                    </a:cubicBezTo>
                    <a:cubicBezTo>
                      <a:pt x="2823" y="2828"/>
                      <a:pt x="2827" y="2827"/>
                      <a:pt x="2827" y="2827"/>
                    </a:cubicBezTo>
                    <a:cubicBezTo>
                      <a:pt x="2827" y="2827"/>
                      <a:pt x="2833" y="2827"/>
                      <a:pt x="2833" y="2827"/>
                    </a:cubicBezTo>
                    <a:cubicBezTo>
                      <a:pt x="2833" y="2827"/>
                      <a:pt x="2834" y="2828"/>
                      <a:pt x="2834" y="2828"/>
                    </a:cubicBezTo>
                    <a:cubicBezTo>
                      <a:pt x="2834" y="2828"/>
                      <a:pt x="2837" y="2828"/>
                      <a:pt x="2837" y="2828"/>
                    </a:cubicBezTo>
                    <a:cubicBezTo>
                      <a:pt x="2837" y="2828"/>
                      <a:pt x="2840" y="2827"/>
                      <a:pt x="2840" y="2827"/>
                    </a:cubicBezTo>
                    <a:cubicBezTo>
                      <a:pt x="2840" y="2827"/>
                      <a:pt x="2840" y="2827"/>
                      <a:pt x="2840" y="2827"/>
                    </a:cubicBezTo>
                    <a:cubicBezTo>
                      <a:pt x="2840" y="2827"/>
                      <a:pt x="2843" y="2828"/>
                      <a:pt x="2843" y="2828"/>
                    </a:cubicBezTo>
                    <a:cubicBezTo>
                      <a:pt x="2843" y="2828"/>
                      <a:pt x="2847" y="2828"/>
                      <a:pt x="2847" y="2828"/>
                    </a:cubicBezTo>
                    <a:cubicBezTo>
                      <a:pt x="2847" y="2828"/>
                      <a:pt x="2849" y="2827"/>
                      <a:pt x="2849" y="2827"/>
                    </a:cubicBezTo>
                    <a:cubicBezTo>
                      <a:pt x="2849" y="2827"/>
                      <a:pt x="2855" y="2828"/>
                      <a:pt x="2855" y="2828"/>
                    </a:cubicBezTo>
                    <a:cubicBezTo>
                      <a:pt x="2855" y="2828"/>
                      <a:pt x="2856" y="2827"/>
                      <a:pt x="2856" y="2827"/>
                    </a:cubicBezTo>
                    <a:cubicBezTo>
                      <a:pt x="2856" y="2827"/>
                      <a:pt x="2860" y="2827"/>
                      <a:pt x="2860" y="2827"/>
                    </a:cubicBezTo>
                    <a:cubicBezTo>
                      <a:pt x="2860" y="2827"/>
                      <a:pt x="2861" y="2828"/>
                      <a:pt x="2861" y="2828"/>
                    </a:cubicBezTo>
                    <a:cubicBezTo>
                      <a:pt x="2861" y="2828"/>
                      <a:pt x="2864" y="2827"/>
                      <a:pt x="2864" y="2827"/>
                    </a:cubicBezTo>
                    <a:cubicBezTo>
                      <a:pt x="2864" y="2827"/>
                      <a:pt x="2864" y="2827"/>
                      <a:pt x="2864" y="2827"/>
                    </a:cubicBezTo>
                    <a:cubicBezTo>
                      <a:pt x="2864" y="2827"/>
                      <a:pt x="2868" y="2827"/>
                      <a:pt x="2868" y="2827"/>
                    </a:cubicBezTo>
                    <a:cubicBezTo>
                      <a:pt x="2868" y="2827"/>
                      <a:pt x="2873" y="2827"/>
                      <a:pt x="2873" y="2827"/>
                    </a:cubicBezTo>
                    <a:cubicBezTo>
                      <a:pt x="2873" y="2827"/>
                      <a:pt x="2876" y="2827"/>
                      <a:pt x="2876" y="2827"/>
                    </a:cubicBezTo>
                    <a:cubicBezTo>
                      <a:pt x="2876" y="2827"/>
                      <a:pt x="2879" y="2827"/>
                      <a:pt x="2879" y="2827"/>
                    </a:cubicBezTo>
                    <a:cubicBezTo>
                      <a:pt x="2879" y="2827"/>
                      <a:pt x="2880" y="2827"/>
                      <a:pt x="2880" y="2827"/>
                    </a:cubicBezTo>
                    <a:cubicBezTo>
                      <a:pt x="2880" y="2827"/>
                      <a:pt x="2881" y="2826"/>
                      <a:pt x="2881" y="2826"/>
                    </a:cubicBezTo>
                    <a:cubicBezTo>
                      <a:pt x="2881" y="2826"/>
                      <a:pt x="2886" y="2826"/>
                      <a:pt x="2886" y="2826"/>
                    </a:cubicBezTo>
                    <a:cubicBezTo>
                      <a:pt x="2886" y="2826"/>
                      <a:pt x="2890" y="2825"/>
                      <a:pt x="2890" y="2825"/>
                    </a:cubicBezTo>
                    <a:cubicBezTo>
                      <a:pt x="2890" y="2825"/>
                      <a:pt x="2892" y="2826"/>
                      <a:pt x="2892" y="2826"/>
                    </a:cubicBezTo>
                    <a:cubicBezTo>
                      <a:pt x="2892" y="2826"/>
                      <a:pt x="2896" y="2825"/>
                      <a:pt x="2896" y="2825"/>
                    </a:cubicBezTo>
                    <a:cubicBezTo>
                      <a:pt x="2896" y="2825"/>
                      <a:pt x="2897" y="2824"/>
                      <a:pt x="2897" y="2824"/>
                    </a:cubicBezTo>
                    <a:cubicBezTo>
                      <a:pt x="2897" y="2824"/>
                      <a:pt x="2902" y="2822"/>
                      <a:pt x="2902" y="2822"/>
                    </a:cubicBezTo>
                    <a:cubicBezTo>
                      <a:pt x="2902" y="2822"/>
                      <a:pt x="2902" y="2822"/>
                      <a:pt x="2902" y="2822"/>
                    </a:cubicBezTo>
                    <a:cubicBezTo>
                      <a:pt x="2902" y="2822"/>
                      <a:pt x="2908" y="2817"/>
                      <a:pt x="2908" y="2817"/>
                    </a:cubicBezTo>
                    <a:cubicBezTo>
                      <a:pt x="2908" y="2817"/>
                      <a:pt x="2908" y="2817"/>
                      <a:pt x="2908" y="2817"/>
                    </a:cubicBezTo>
                    <a:cubicBezTo>
                      <a:pt x="2908" y="2817"/>
                      <a:pt x="2913" y="2792"/>
                      <a:pt x="2913" y="2792"/>
                    </a:cubicBezTo>
                    <a:cubicBezTo>
                      <a:pt x="2913" y="2792"/>
                      <a:pt x="2914" y="2790"/>
                      <a:pt x="2914" y="2790"/>
                    </a:cubicBezTo>
                    <a:cubicBezTo>
                      <a:pt x="2914" y="2790"/>
                      <a:pt x="2917" y="2766"/>
                      <a:pt x="2917" y="2766"/>
                    </a:cubicBezTo>
                    <a:cubicBezTo>
                      <a:pt x="2917" y="2766"/>
                      <a:pt x="2919" y="2783"/>
                      <a:pt x="2919" y="2783"/>
                    </a:cubicBezTo>
                    <a:cubicBezTo>
                      <a:pt x="2919" y="2783"/>
                      <a:pt x="2922" y="2793"/>
                      <a:pt x="2922" y="2793"/>
                    </a:cubicBezTo>
                    <a:cubicBezTo>
                      <a:pt x="2922" y="2793"/>
                      <a:pt x="2925" y="2783"/>
                      <a:pt x="2925" y="2783"/>
                    </a:cubicBezTo>
                    <a:cubicBezTo>
                      <a:pt x="2925" y="2783"/>
                      <a:pt x="2930" y="2743"/>
                      <a:pt x="2930" y="2743"/>
                    </a:cubicBezTo>
                    <a:cubicBezTo>
                      <a:pt x="2930" y="2743"/>
                      <a:pt x="2931" y="2742"/>
                      <a:pt x="2931" y="2742"/>
                    </a:cubicBezTo>
                    <a:cubicBezTo>
                      <a:pt x="2931" y="2742"/>
                      <a:pt x="2936" y="2770"/>
                      <a:pt x="2936" y="2770"/>
                    </a:cubicBezTo>
                    <a:cubicBezTo>
                      <a:pt x="2936" y="2770"/>
                      <a:pt x="2936" y="2772"/>
                      <a:pt x="2936" y="2772"/>
                    </a:cubicBezTo>
                    <a:cubicBezTo>
                      <a:pt x="2936" y="2772"/>
                      <a:pt x="2940" y="2792"/>
                      <a:pt x="2940" y="2792"/>
                    </a:cubicBezTo>
                    <a:cubicBezTo>
                      <a:pt x="2940" y="2792"/>
                      <a:pt x="2942" y="2787"/>
                      <a:pt x="2942" y="2787"/>
                    </a:cubicBezTo>
                    <a:cubicBezTo>
                      <a:pt x="2942" y="2787"/>
                      <a:pt x="2946" y="2765"/>
                      <a:pt x="2946" y="2765"/>
                    </a:cubicBezTo>
                    <a:cubicBezTo>
                      <a:pt x="2946" y="2765"/>
                      <a:pt x="2948" y="2780"/>
                      <a:pt x="2948" y="2780"/>
                    </a:cubicBezTo>
                    <a:cubicBezTo>
                      <a:pt x="2948" y="2780"/>
                      <a:pt x="2953" y="2814"/>
                      <a:pt x="2953" y="2814"/>
                    </a:cubicBezTo>
                    <a:cubicBezTo>
                      <a:pt x="2953" y="2814"/>
                      <a:pt x="2953" y="2815"/>
                      <a:pt x="2953" y="2815"/>
                    </a:cubicBezTo>
                    <a:cubicBezTo>
                      <a:pt x="2953" y="2815"/>
                      <a:pt x="2959" y="2821"/>
                      <a:pt x="2959" y="2821"/>
                    </a:cubicBezTo>
                    <a:cubicBezTo>
                      <a:pt x="2959" y="2821"/>
                      <a:pt x="2959" y="2822"/>
                      <a:pt x="2959" y="2822"/>
                    </a:cubicBezTo>
                    <a:cubicBezTo>
                      <a:pt x="2959" y="2822"/>
                      <a:pt x="2964" y="2824"/>
                      <a:pt x="2964" y="2824"/>
                    </a:cubicBezTo>
                    <a:cubicBezTo>
                      <a:pt x="2964" y="2824"/>
                      <a:pt x="2965" y="2824"/>
                      <a:pt x="2965" y="2824"/>
                    </a:cubicBezTo>
                    <a:cubicBezTo>
                      <a:pt x="2965" y="2824"/>
                      <a:pt x="2970" y="2825"/>
                      <a:pt x="2970" y="2825"/>
                    </a:cubicBezTo>
                    <a:cubicBezTo>
                      <a:pt x="2970" y="2825"/>
                      <a:pt x="2970" y="2825"/>
                      <a:pt x="2970" y="2825"/>
                    </a:cubicBezTo>
                    <a:cubicBezTo>
                      <a:pt x="2970" y="2825"/>
                      <a:pt x="2976" y="2826"/>
                      <a:pt x="2976" y="2826"/>
                    </a:cubicBezTo>
                    <a:cubicBezTo>
                      <a:pt x="2976" y="2826"/>
                      <a:pt x="2976" y="2826"/>
                      <a:pt x="2976" y="2826"/>
                    </a:cubicBezTo>
                    <a:cubicBezTo>
                      <a:pt x="2976" y="2826"/>
                      <a:pt x="2981" y="2826"/>
                      <a:pt x="2981" y="2826"/>
                    </a:cubicBezTo>
                    <a:cubicBezTo>
                      <a:pt x="2981" y="2826"/>
                      <a:pt x="2983" y="2826"/>
                      <a:pt x="2983" y="2826"/>
                    </a:cubicBezTo>
                    <a:cubicBezTo>
                      <a:pt x="2983" y="2826"/>
                      <a:pt x="2987" y="2827"/>
                      <a:pt x="2987" y="2827"/>
                    </a:cubicBezTo>
                    <a:cubicBezTo>
                      <a:pt x="2987" y="2827"/>
                      <a:pt x="2987" y="2827"/>
                      <a:pt x="2987" y="2827"/>
                    </a:cubicBezTo>
                    <a:cubicBezTo>
                      <a:pt x="2987" y="2827"/>
                      <a:pt x="2992" y="2827"/>
                      <a:pt x="2992" y="2827"/>
                    </a:cubicBezTo>
                    <a:cubicBezTo>
                      <a:pt x="2992" y="2827"/>
                      <a:pt x="2994" y="2827"/>
                      <a:pt x="2994" y="2827"/>
                    </a:cubicBezTo>
                    <a:cubicBezTo>
                      <a:pt x="2994" y="2827"/>
                      <a:pt x="2996" y="2827"/>
                      <a:pt x="2996" y="2827"/>
                    </a:cubicBezTo>
                    <a:cubicBezTo>
                      <a:pt x="2996" y="2827"/>
                      <a:pt x="2999" y="2827"/>
                      <a:pt x="2999" y="2827"/>
                    </a:cubicBezTo>
                    <a:cubicBezTo>
                      <a:pt x="2999" y="2827"/>
                      <a:pt x="3003" y="2827"/>
                      <a:pt x="3003" y="2827"/>
                    </a:cubicBezTo>
                    <a:cubicBezTo>
                      <a:pt x="3003" y="2827"/>
                      <a:pt x="3006" y="2827"/>
                      <a:pt x="3006" y="2827"/>
                    </a:cubicBezTo>
                    <a:cubicBezTo>
                      <a:pt x="3006" y="2827"/>
                      <a:pt x="3009" y="2827"/>
                      <a:pt x="3009" y="2827"/>
                    </a:cubicBezTo>
                    <a:cubicBezTo>
                      <a:pt x="3009" y="2827"/>
                      <a:pt x="3010" y="2827"/>
                      <a:pt x="3010" y="2827"/>
                    </a:cubicBezTo>
                    <a:cubicBezTo>
                      <a:pt x="3010" y="2827"/>
                      <a:pt x="3014" y="2828"/>
                      <a:pt x="3014" y="2828"/>
                    </a:cubicBezTo>
                    <a:cubicBezTo>
                      <a:pt x="3014" y="2828"/>
                      <a:pt x="3016" y="2827"/>
                      <a:pt x="3016" y="2827"/>
                    </a:cubicBezTo>
                    <a:cubicBezTo>
                      <a:pt x="3016" y="2827"/>
                      <a:pt x="3017" y="2827"/>
                      <a:pt x="3017" y="2827"/>
                    </a:cubicBezTo>
                    <a:cubicBezTo>
                      <a:pt x="3017" y="2827"/>
                      <a:pt x="3022" y="2828"/>
                      <a:pt x="3022" y="2828"/>
                    </a:cubicBezTo>
                    <a:cubicBezTo>
                      <a:pt x="3022" y="2828"/>
                      <a:pt x="3026" y="2827"/>
                      <a:pt x="3026" y="2827"/>
                    </a:cubicBezTo>
                    <a:cubicBezTo>
                      <a:pt x="3026" y="2827"/>
                      <a:pt x="3027" y="2827"/>
                      <a:pt x="3027" y="2827"/>
                    </a:cubicBezTo>
                    <a:cubicBezTo>
                      <a:pt x="3027" y="2827"/>
                      <a:pt x="3028" y="2827"/>
                      <a:pt x="3028" y="2827"/>
                    </a:cubicBezTo>
                    <a:cubicBezTo>
                      <a:pt x="3028" y="2827"/>
                      <a:pt x="3034" y="2827"/>
                      <a:pt x="3034" y="2827"/>
                    </a:cubicBezTo>
                    <a:cubicBezTo>
                      <a:pt x="3034" y="2827"/>
                      <a:pt x="3037" y="2827"/>
                      <a:pt x="3037" y="2827"/>
                    </a:cubicBezTo>
                    <a:cubicBezTo>
                      <a:pt x="3037" y="2827"/>
                      <a:pt x="3039" y="2827"/>
                      <a:pt x="3039" y="2827"/>
                    </a:cubicBezTo>
                    <a:cubicBezTo>
                      <a:pt x="3039" y="2827"/>
                      <a:pt x="3043" y="2826"/>
                      <a:pt x="3043" y="2826"/>
                    </a:cubicBezTo>
                    <a:cubicBezTo>
                      <a:pt x="3043" y="2826"/>
                      <a:pt x="3044" y="2826"/>
                      <a:pt x="3044" y="2826"/>
                    </a:cubicBezTo>
                    <a:cubicBezTo>
                      <a:pt x="3044" y="2826"/>
                      <a:pt x="3049" y="2825"/>
                      <a:pt x="3049" y="2825"/>
                    </a:cubicBezTo>
                    <a:cubicBezTo>
                      <a:pt x="3049" y="2825"/>
                      <a:pt x="3049" y="2825"/>
                      <a:pt x="3049" y="2825"/>
                    </a:cubicBezTo>
                    <a:cubicBezTo>
                      <a:pt x="3049" y="2825"/>
                      <a:pt x="3055" y="2823"/>
                      <a:pt x="3055" y="2823"/>
                    </a:cubicBezTo>
                    <a:cubicBezTo>
                      <a:pt x="3055" y="2823"/>
                      <a:pt x="3055" y="2823"/>
                      <a:pt x="3055" y="2823"/>
                    </a:cubicBezTo>
                    <a:cubicBezTo>
                      <a:pt x="3055" y="2823"/>
                      <a:pt x="3060" y="2814"/>
                      <a:pt x="3060" y="2814"/>
                    </a:cubicBezTo>
                    <a:cubicBezTo>
                      <a:pt x="3060" y="2814"/>
                      <a:pt x="3061" y="2813"/>
                      <a:pt x="3061" y="2813"/>
                    </a:cubicBezTo>
                    <a:cubicBezTo>
                      <a:pt x="3061" y="2813"/>
                      <a:pt x="3065" y="2799"/>
                      <a:pt x="3065" y="2799"/>
                    </a:cubicBezTo>
                    <a:cubicBezTo>
                      <a:pt x="3065" y="2799"/>
                      <a:pt x="3066" y="2802"/>
                      <a:pt x="3066" y="2802"/>
                    </a:cubicBezTo>
                    <a:cubicBezTo>
                      <a:pt x="3066" y="2802"/>
                      <a:pt x="3070" y="2809"/>
                      <a:pt x="3070" y="2809"/>
                    </a:cubicBezTo>
                    <a:cubicBezTo>
                      <a:pt x="3070" y="2809"/>
                      <a:pt x="3072" y="2806"/>
                      <a:pt x="3072" y="2806"/>
                    </a:cubicBezTo>
                    <a:cubicBezTo>
                      <a:pt x="3072" y="2806"/>
                      <a:pt x="3078" y="2796"/>
                      <a:pt x="3078" y="2796"/>
                    </a:cubicBezTo>
                    <a:cubicBezTo>
                      <a:pt x="3078" y="2796"/>
                      <a:pt x="3080" y="2793"/>
                      <a:pt x="3080" y="2793"/>
                    </a:cubicBezTo>
                    <a:cubicBezTo>
                      <a:pt x="3080" y="2793"/>
                      <a:pt x="3083" y="2798"/>
                      <a:pt x="3083" y="2798"/>
                    </a:cubicBezTo>
                    <a:cubicBezTo>
                      <a:pt x="3083" y="2798"/>
                      <a:pt x="3083" y="2798"/>
                      <a:pt x="3083" y="2798"/>
                    </a:cubicBezTo>
                    <a:cubicBezTo>
                      <a:pt x="3083" y="2798"/>
                      <a:pt x="3089" y="2808"/>
                      <a:pt x="3089" y="2808"/>
                    </a:cubicBezTo>
                    <a:cubicBezTo>
                      <a:pt x="3089" y="2808"/>
                      <a:pt x="3090" y="2809"/>
                      <a:pt x="3090" y="2809"/>
                    </a:cubicBezTo>
                    <a:cubicBezTo>
                      <a:pt x="3090" y="2809"/>
                      <a:pt x="3094" y="2801"/>
                      <a:pt x="3094" y="2801"/>
                    </a:cubicBezTo>
                    <a:cubicBezTo>
                      <a:pt x="3094" y="2801"/>
                      <a:pt x="3095" y="2800"/>
                      <a:pt x="3095" y="2800"/>
                    </a:cubicBezTo>
                    <a:cubicBezTo>
                      <a:pt x="3095" y="2800"/>
                      <a:pt x="3100" y="2816"/>
                      <a:pt x="3100" y="2816"/>
                    </a:cubicBezTo>
                    <a:cubicBezTo>
                      <a:pt x="3100" y="2816"/>
                      <a:pt x="3100" y="2816"/>
                      <a:pt x="3100" y="2816"/>
                    </a:cubicBezTo>
                    <a:cubicBezTo>
                      <a:pt x="3100" y="2816"/>
                      <a:pt x="3106" y="2824"/>
                      <a:pt x="3106" y="2824"/>
                    </a:cubicBezTo>
                    <a:cubicBezTo>
                      <a:pt x="3106" y="2824"/>
                      <a:pt x="3106" y="2824"/>
                      <a:pt x="3106" y="2824"/>
                    </a:cubicBezTo>
                    <a:cubicBezTo>
                      <a:pt x="3106" y="2824"/>
                      <a:pt x="3111" y="2826"/>
                      <a:pt x="3111" y="2826"/>
                    </a:cubicBezTo>
                    <a:cubicBezTo>
                      <a:pt x="3111" y="2826"/>
                      <a:pt x="3111" y="2826"/>
                      <a:pt x="3111" y="2826"/>
                    </a:cubicBezTo>
                    <a:cubicBezTo>
                      <a:pt x="3111" y="2826"/>
                      <a:pt x="3117" y="2826"/>
                      <a:pt x="3117" y="2826"/>
                    </a:cubicBezTo>
                    <a:cubicBezTo>
                      <a:pt x="3117" y="2826"/>
                      <a:pt x="3117" y="2826"/>
                      <a:pt x="3117" y="2826"/>
                    </a:cubicBezTo>
                    <a:cubicBezTo>
                      <a:pt x="3117" y="2826"/>
                      <a:pt x="3122" y="2827"/>
                      <a:pt x="3122" y="2827"/>
                    </a:cubicBezTo>
                    <a:cubicBezTo>
                      <a:pt x="3122" y="2827"/>
                      <a:pt x="3123" y="2827"/>
                      <a:pt x="3123" y="2827"/>
                    </a:cubicBezTo>
                    <a:cubicBezTo>
                      <a:pt x="3123" y="2827"/>
                      <a:pt x="3128" y="2827"/>
                      <a:pt x="3128" y="2827"/>
                    </a:cubicBezTo>
                    <a:cubicBezTo>
                      <a:pt x="3128" y="2827"/>
                      <a:pt x="3128" y="2827"/>
                      <a:pt x="3128" y="2827"/>
                    </a:cubicBezTo>
                    <a:cubicBezTo>
                      <a:pt x="3128" y="2827"/>
                      <a:pt x="3132" y="2827"/>
                      <a:pt x="3132" y="2827"/>
                    </a:cubicBezTo>
                    <a:cubicBezTo>
                      <a:pt x="3132" y="2827"/>
                      <a:pt x="3135" y="2827"/>
                      <a:pt x="3135" y="2827"/>
                    </a:cubicBezTo>
                    <a:cubicBezTo>
                      <a:pt x="3135" y="2827"/>
                      <a:pt x="3139" y="2828"/>
                      <a:pt x="3139" y="2828"/>
                    </a:cubicBezTo>
                    <a:cubicBezTo>
                      <a:pt x="3139" y="2828"/>
                      <a:pt x="3143" y="2828"/>
                      <a:pt x="3143" y="2828"/>
                    </a:cubicBezTo>
                    <a:cubicBezTo>
                      <a:pt x="3143" y="2828"/>
                      <a:pt x="3144" y="2828"/>
                      <a:pt x="3144" y="2828"/>
                    </a:cubicBezTo>
                    <a:cubicBezTo>
                      <a:pt x="3144" y="2828"/>
                      <a:pt x="3148" y="2828"/>
                      <a:pt x="3148" y="2828"/>
                    </a:cubicBezTo>
                    <a:cubicBezTo>
                      <a:pt x="3148" y="2828"/>
                      <a:pt x="3151" y="2828"/>
                      <a:pt x="3151" y="2828"/>
                    </a:cubicBezTo>
                    <a:cubicBezTo>
                      <a:pt x="3151" y="2828"/>
                      <a:pt x="3153" y="2828"/>
                      <a:pt x="3153" y="2828"/>
                    </a:cubicBezTo>
                    <a:cubicBezTo>
                      <a:pt x="3153" y="2828"/>
                      <a:pt x="3155" y="2828"/>
                      <a:pt x="3155" y="2828"/>
                    </a:cubicBezTo>
                    <a:cubicBezTo>
                      <a:pt x="3155" y="2828"/>
                      <a:pt x="3159" y="2828"/>
                      <a:pt x="3159" y="2828"/>
                    </a:cubicBezTo>
                    <a:cubicBezTo>
                      <a:pt x="3159" y="2828"/>
                      <a:pt x="3161" y="2828"/>
                      <a:pt x="3161" y="2828"/>
                    </a:cubicBezTo>
                    <a:cubicBezTo>
                      <a:pt x="3161" y="2828"/>
                      <a:pt x="3165" y="2828"/>
                      <a:pt x="3165" y="2828"/>
                    </a:cubicBezTo>
                    <a:cubicBezTo>
                      <a:pt x="3165" y="2828"/>
                      <a:pt x="3166" y="2828"/>
                      <a:pt x="3166" y="2828"/>
                    </a:cubicBezTo>
                    <a:cubicBezTo>
                      <a:pt x="3166" y="2828"/>
                      <a:pt x="3170" y="2828"/>
                      <a:pt x="3170" y="2828"/>
                    </a:cubicBezTo>
                    <a:cubicBezTo>
                      <a:pt x="3170" y="2828"/>
                      <a:pt x="3171" y="2828"/>
                      <a:pt x="3171" y="2828"/>
                    </a:cubicBezTo>
                    <a:cubicBezTo>
                      <a:pt x="3171" y="2828"/>
                      <a:pt x="3174" y="2828"/>
                      <a:pt x="3174" y="2828"/>
                    </a:cubicBezTo>
                    <a:cubicBezTo>
                      <a:pt x="3174" y="2828"/>
                      <a:pt x="3177" y="2828"/>
                      <a:pt x="3177" y="2828"/>
                    </a:cubicBezTo>
                    <a:cubicBezTo>
                      <a:pt x="3177" y="2828"/>
                      <a:pt x="3180" y="2828"/>
                      <a:pt x="3180" y="2828"/>
                    </a:cubicBezTo>
                    <a:cubicBezTo>
                      <a:pt x="3180" y="2828"/>
                      <a:pt x="3181" y="2828"/>
                      <a:pt x="3181" y="2828"/>
                    </a:cubicBezTo>
                    <a:cubicBezTo>
                      <a:pt x="3181" y="2828"/>
                      <a:pt x="3189" y="2828"/>
                      <a:pt x="3189" y="2828"/>
                    </a:cubicBezTo>
                    <a:cubicBezTo>
                      <a:pt x="3189" y="2828"/>
                      <a:pt x="3190" y="2828"/>
                      <a:pt x="3190" y="2828"/>
                    </a:cubicBezTo>
                    <a:cubicBezTo>
                      <a:pt x="3190" y="2828"/>
                      <a:pt x="3192" y="2828"/>
                      <a:pt x="3192" y="2828"/>
                    </a:cubicBezTo>
                    <a:cubicBezTo>
                      <a:pt x="3192" y="2828"/>
                      <a:pt x="3195" y="2828"/>
                      <a:pt x="3195" y="2828"/>
                    </a:cubicBezTo>
                    <a:cubicBezTo>
                      <a:pt x="3195" y="2828"/>
                      <a:pt x="3201" y="2828"/>
                      <a:pt x="3201" y="2828"/>
                    </a:cubicBezTo>
                    <a:cubicBezTo>
                      <a:pt x="3201" y="2828"/>
                      <a:pt x="3202" y="2828"/>
                      <a:pt x="3202" y="2828"/>
                    </a:cubicBezTo>
                    <a:cubicBezTo>
                      <a:pt x="3202" y="2828"/>
                      <a:pt x="3203" y="2828"/>
                      <a:pt x="3203" y="2828"/>
                    </a:cubicBezTo>
                    <a:cubicBezTo>
                      <a:pt x="3203" y="2828"/>
                      <a:pt x="3207" y="2828"/>
                      <a:pt x="3207" y="2828"/>
                    </a:cubicBezTo>
                    <a:cubicBezTo>
                      <a:pt x="3207" y="2828"/>
                      <a:pt x="3208" y="2828"/>
                      <a:pt x="3208" y="2828"/>
                    </a:cubicBezTo>
                    <a:cubicBezTo>
                      <a:pt x="3208" y="2828"/>
                      <a:pt x="3211" y="2828"/>
                      <a:pt x="3211" y="2828"/>
                    </a:cubicBezTo>
                    <a:cubicBezTo>
                      <a:pt x="3211" y="2828"/>
                      <a:pt x="3214" y="2828"/>
                      <a:pt x="3214" y="2828"/>
                    </a:cubicBezTo>
                    <a:cubicBezTo>
                      <a:pt x="3214" y="2828"/>
                      <a:pt x="3216" y="2828"/>
                      <a:pt x="3216" y="2828"/>
                    </a:cubicBezTo>
                    <a:cubicBezTo>
                      <a:pt x="3216" y="2828"/>
                      <a:pt x="3220" y="2828"/>
                      <a:pt x="3220" y="2828"/>
                    </a:cubicBezTo>
                    <a:cubicBezTo>
                      <a:pt x="3220" y="2828"/>
                      <a:pt x="3221" y="2828"/>
                      <a:pt x="3221" y="2828"/>
                    </a:cubicBezTo>
                    <a:cubicBezTo>
                      <a:pt x="3221" y="2828"/>
                      <a:pt x="3225" y="2828"/>
                      <a:pt x="3225" y="2828"/>
                    </a:cubicBezTo>
                    <a:cubicBezTo>
                      <a:pt x="3225" y="2828"/>
                      <a:pt x="3227" y="2828"/>
                      <a:pt x="3227" y="2828"/>
                    </a:cubicBezTo>
                    <a:cubicBezTo>
                      <a:pt x="3227" y="2828"/>
                      <a:pt x="3231" y="2828"/>
                      <a:pt x="3231" y="2828"/>
                    </a:cubicBezTo>
                    <a:cubicBezTo>
                      <a:pt x="3231" y="2828"/>
                      <a:pt x="3232" y="2828"/>
                      <a:pt x="3232" y="2828"/>
                    </a:cubicBezTo>
                    <a:cubicBezTo>
                      <a:pt x="3232" y="2828"/>
                      <a:pt x="3237" y="2828"/>
                      <a:pt x="3237" y="2828"/>
                    </a:cubicBezTo>
                    <a:cubicBezTo>
                      <a:pt x="3237" y="2828"/>
                      <a:pt x="3238" y="2828"/>
                      <a:pt x="3238" y="2828"/>
                    </a:cubicBezTo>
                    <a:cubicBezTo>
                      <a:pt x="3238" y="2828"/>
                      <a:pt x="3242" y="2828"/>
                      <a:pt x="3242" y="2828"/>
                    </a:cubicBezTo>
                    <a:cubicBezTo>
                      <a:pt x="3242" y="2828"/>
                      <a:pt x="3246" y="2828"/>
                      <a:pt x="3246" y="2828"/>
                    </a:cubicBezTo>
                    <a:cubicBezTo>
                      <a:pt x="3246" y="2828"/>
                      <a:pt x="3248" y="2828"/>
                      <a:pt x="3248" y="2828"/>
                    </a:cubicBezTo>
                    <a:cubicBezTo>
                      <a:pt x="3248" y="2828"/>
                      <a:pt x="3252" y="2828"/>
                      <a:pt x="3252" y="2828"/>
                    </a:cubicBezTo>
                    <a:cubicBezTo>
                      <a:pt x="3252" y="2828"/>
                      <a:pt x="3255" y="2828"/>
                      <a:pt x="3255" y="2828"/>
                    </a:cubicBezTo>
                    <a:cubicBezTo>
                      <a:pt x="3255" y="2828"/>
                      <a:pt x="3258" y="2828"/>
                      <a:pt x="3258" y="2828"/>
                    </a:cubicBezTo>
                    <a:cubicBezTo>
                      <a:pt x="3258" y="2828"/>
                      <a:pt x="3263" y="2828"/>
                      <a:pt x="3263" y="2828"/>
                    </a:cubicBezTo>
                    <a:cubicBezTo>
                      <a:pt x="3263" y="2828"/>
                      <a:pt x="3264" y="2828"/>
                      <a:pt x="3264" y="2828"/>
                    </a:cubicBezTo>
                    <a:cubicBezTo>
                      <a:pt x="3264" y="2828"/>
                      <a:pt x="3264" y="2828"/>
                      <a:pt x="3264" y="2828"/>
                    </a:cubicBezTo>
                    <a:cubicBezTo>
                      <a:pt x="3264" y="2828"/>
                      <a:pt x="3266" y="2828"/>
                      <a:pt x="3266" y="2828"/>
                    </a:cubicBezTo>
                    <a:cubicBezTo>
                      <a:pt x="3266" y="2828"/>
                      <a:pt x="3270" y="2828"/>
                      <a:pt x="3270" y="2828"/>
                    </a:cubicBezTo>
                    <a:cubicBezTo>
                      <a:pt x="3270" y="2828"/>
                      <a:pt x="3275" y="2827"/>
                      <a:pt x="3275" y="2827"/>
                    </a:cubicBezTo>
                    <a:cubicBezTo>
                      <a:pt x="3275" y="2827"/>
                      <a:pt x="3276" y="2828"/>
                      <a:pt x="3276" y="2828"/>
                    </a:cubicBezTo>
                    <a:cubicBezTo>
                      <a:pt x="3276" y="2828"/>
                      <a:pt x="3281" y="2827"/>
                      <a:pt x="3281" y="2827"/>
                    </a:cubicBezTo>
                    <a:cubicBezTo>
                      <a:pt x="3281" y="2827"/>
                      <a:pt x="3281" y="2827"/>
                      <a:pt x="3281" y="2827"/>
                    </a:cubicBezTo>
                    <a:cubicBezTo>
                      <a:pt x="3281" y="2827"/>
                      <a:pt x="3283" y="2827"/>
                      <a:pt x="3283" y="2827"/>
                    </a:cubicBezTo>
                    <a:cubicBezTo>
                      <a:pt x="3283" y="2827"/>
                      <a:pt x="3287" y="2827"/>
                      <a:pt x="3287" y="2827"/>
                    </a:cubicBezTo>
                    <a:cubicBezTo>
                      <a:pt x="3287" y="2827"/>
                      <a:pt x="3292" y="2826"/>
                      <a:pt x="3292" y="2826"/>
                    </a:cubicBezTo>
                    <a:cubicBezTo>
                      <a:pt x="3292" y="2826"/>
                      <a:pt x="3293" y="2827"/>
                      <a:pt x="3293" y="2827"/>
                    </a:cubicBezTo>
                    <a:cubicBezTo>
                      <a:pt x="3293" y="2827"/>
                      <a:pt x="3298" y="2826"/>
                      <a:pt x="3298" y="2826"/>
                    </a:cubicBezTo>
                    <a:cubicBezTo>
                      <a:pt x="3298" y="2826"/>
                      <a:pt x="3299" y="2826"/>
                      <a:pt x="3299" y="2826"/>
                    </a:cubicBezTo>
                    <a:cubicBezTo>
                      <a:pt x="3299" y="2826"/>
                      <a:pt x="3300" y="2826"/>
                      <a:pt x="3300" y="2826"/>
                    </a:cubicBezTo>
                    <a:cubicBezTo>
                      <a:pt x="3300" y="2826"/>
                      <a:pt x="3304" y="2826"/>
                      <a:pt x="3304" y="2826"/>
                    </a:cubicBezTo>
                    <a:cubicBezTo>
                      <a:pt x="3304" y="2826"/>
                      <a:pt x="3309" y="2825"/>
                      <a:pt x="3309" y="2825"/>
                    </a:cubicBezTo>
                    <a:cubicBezTo>
                      <a:pt x="3309" y="2825"/>
                      <a:pt x="3310" y="2825"/>
                      <a:pt x="3310" y="2825"/>
                    </a:cubicBezTo>
                    <a:cubicBezTo>
                      <a:pt x="3310" y="2825"/>
                      <a:pt x="3314" y="2826"/>
                      <a:pt x="3314" y="2826"/>
                    </a:cubicBezTo>
                    <a:cubicBezTo>
                      <a:pt x="3314" y="2826"/>
                      <a:pt x="3317" y="2826"/>
                      <a:pt x="3317" y="2826"/>
                    </a:cubicBezTo>
                    <a:cubicBezTo>
                      <a:pt x="3317" y="2826"/>
                      <a:pt x="3319" y="2826"/>
                      <a:pt x="3319" y="2826"/>
                    </a:cubicBezTo>
                    <a:cubicBezTo>
                      <a:pt x="3319" y="2826"/>
                      <a:pt x="3321" y="2826"/>
                      <a:pt x="3321" y="2826"/>
                    </a:cubicBezTo>
                    <a:cubicBezTo>
                      <a:pt x="3321" y="2826"/>
                      <a:pt x="3325" y="2827"/>
                      <a:pt x="3325" y="2827"/>
                    </a:cubicBezTo>
                    <a:cubicBezTo>
                      <a:pt x="3325" y="2827"/>
                      <a:pt x="3327" y="2826"/>
                      <a:pt x="3327" y="2826"/>
                    </a:cubicBezTo>
                    <a:cubicBezTo>
                      <a:pt x="3327" y="2826"/>
                      <a:pt x="3332" y="2827"/>
                      <a:pt x="3332" y="2827"/>
                    </a:cubicBezTo>
                    <a:cubicBezTo>
                      <a:pt x="3332" y="2827"/>
                      <a:pt x="3334" y="2827"/>
                      <a:pt x="3334" y="2827"/>
                    </a:cubicBezTo>
                    <a:cubicBezTo>
                      <a:pt x="3334" y="2827"/>
                      <a:pt x="3337" y="2826"/>
                      <a:pt x="3337" y="2826"/>
                    </a:cubicBezTo>
                    <a:cubicBezTo>
                      <a:pt x="3337" y="2826"/>
                      <a:pt x="3338" y="2826"/>
                      <a:pt x="3338" y="2826"/>
                    </a:cubicBezTo>
                    <a:cubicBezTo>
                      <a:pt x="3338" y="2826"/>
                      <a:pt x="3343" y="2827"/>
                      <a:pt x="3343" y="2827"/>
                    </a:cubicBezTo>
                    <a:cubicBezTo>
                      <a:pt x="3343" y="2827"/>
                      <a:pt x="3343" y="2827"/>
                      <a:pt x="3343" y="2827"/>
                    </a:cubicBezTo>
                    <a:cubicBezTo>
                      <a:pt x="3343" y="2827"/>
                      <a:pt x="3348" y="2828"/>
                      <a:pt x="3348" y="2828"/>
                    </a:cubicBezTo>
                    <a:cubicBezTo>
                      <a:pt x="3348" y="2828"/>
                      <a:pt x="3352" y="2828"/>
                      <a:pt x="3352" y="2828"/>
                    </a:cubicBezTo>
                    <a:cubicBezTo>
                      <a:pt x="3352" y="2828"/>
                      <a:pt x="3354" y="2828"/>
                      <a:pt x="3354" y="2828"/>
                    </a:cubicBezTo>
                    <a:cubicBezTo>
                      <a:pt x="3354" y="2828"/>
                      <a:pt x="3357" y="2828"/>
                      <a:pt x="3357" y="2828"/>
                    </a:cubicBezTo>
                    <a:cubicBezTo>
                      <a:pt x="3357" y="2828"/>
                      <a:pt x="3358" y="2828"/>
                      <a:pt x="3358" y="2828"/>
                    </a:cubicBezTo>
                    <a:cubicBezTo>
                      <a:pt x="3358" y="2828"/>
                      <a:pt x="3361" y="2828"/>
                      <a:pt x="3361" y="2828"/>
                    </a:cubicBezTo>
                    <a:cubicBezTo>
                      <a:pt x="3361" y="2828"/>
                      <a:pt x="3362" y="2828"/>
                      <a:pt x="3362" y="2828"/>
                    </a:cubicBezTo>
                    <a:cubicBezTo>
                      <a:pt x="3362" y="2828"/>
                      <a:pt x="3370" y="2828"/>
                      <a:pt x="3370" y="2828"/>
                    </a:cubicBezTo>
                    <a:cubicBezTo>
                      <a:pt x="3370" y="2828"/>
                      <a:pt x="3371" y="2828"/>
                      <a:pt x="3371" y="2828"/>
                    </a:cubicBezTo>
                    <a:cubicBezTo>
                      <a:pt x="3371" y="2828"/>
                      <a:pt x="3372" y="2828"/>
                      <a:pt x="3372" y="2828"/>
                    </a:cubicBezTo>
                    <a:cubicBezTo>
                      <a:pt x="3372" y="2828"/>
                      <a:pt x="3375" y="2828"/>
                      <a:pt x="3375" y="2828"/>
                    </a:cubicBezTo>
                    <a:cubicBezTo>
                      <a:pt x="3375" y="2828"/>
                      <a:pt x="3378" y="2828"/>
                      <a:pt x="3378" y="2828"/>
                    </a:cubicBezTo>
                    <a:cubicBezTo>
                      <a:pt x="3378" y="2828"/>
                      <a:pt x="3381" y="2828"/>
                      <a:pt x="3381" y="2828"/>
                    </a:cubicBezTo>
                    <a:cubicBezTo>
                      <a:pt x="3381" y="2828"/>
                      <a:pt x="3383" y="2828"/>
                      <a:pt x="3383" y="2828"/>
                    </a:cubicBezTo>
                    <a:cubicBezTo>
                      <a:pt x="3383" y="2828"/>
                      <a:pt x="3388" y="2828"/>
                      <a:pt x="3388" y="2828"/>
                    </a:cubicBezTo>
                    <a:cubicBezTo>
                      <a:pt x="3388" y="2828"/>
                      <a:pt x="3391" y="2828"/>
                      <a:pt x="3391" y="2828"/>
                    </a:cubicBezTo>
                    <a:cubicBezTo>
                      <a:pt x="3391" y="2828"/>
                      <a:pt x="3391" y="2828"/>
                      <a:pt x="3391" y="2828"/>
                    </a:cubicBezTo>
                    <a:cubicBezTo>
                      <a:pt x="3391" y="2828"/>
                      <a:pt x="3396" y="2828"/>
                      <a:pt x="3396" y="2828"/>
                    </a:cubicBezTo>
                    <a:cubicBezTo>
                      <a:pt x="3396" y="2828"/>
                      <a:pt x="3399" y="2828"/>
                      <a:pt x="3399" y="2828"/>
                    </a:cubicBezTo>
                    <a:cubicBezTo>
                      <a:pt x="3399" y="2828"/>
                      <a:pt x="3403" y="2828"/>
                      <a:pt x="3403" y="2828"/>
                    </a:cubicBezTo>
                    <a:cubicBezTo>
                      <a:pt x="3403" y="2828"/>
                      <a:pt x="3405" y="2828"/>
                      <a:pt x="3405" y="2828"/>
                    </a:cubicBezTo>
                    <a:cubicBezTo>
                      <a:pt x="3405" y="2828"/>
                      <a:pt x="3407" y="2828"/>
                      <a:pt x="3407" y="2828"/>
                    </a:cubicBezTo>
                    <a:cubicBezTo>
                      <a:pt x="3407" y="2828"/>
                      <a:pt x="3410" y="2828"/>
                      <a:pt x="3410" y="2828"/>
                    </a:cubicBezTo>
                    <a:cubicBezTo>
                      <a:pt x="3410" y="2828"/>
                      <a:pt x="3413" y="2828"/>
                      <a:pt x="3413" y="2828"/>
                    </a:cubicBezTo>
                    <a:cubicBezTo>
                      <a:pt x="3413" y="2828"/>
                      <a:pt x="3417" y="2828"/>
                      <a:pt x="3417" y="2828"/>
                    </a:cubicBezTo>
                    <a:cubicBezTo>
                      <a:pt x="3417" y="2828"/>
                      <a:pt x="3417" y="2828"/>
                      <a:pt x="3417" y="2828"/>
                    </a:cubicBezTo>
                    <a:cubicBezTo>
                      <a:pt x="3417" y="2828"/>
                      <a:pt x="3419" y="2828"/>
                      <a:pt x="3419" y="2828"/>
                    </a:cubicBezTo>
                    <a:cubicBezTo>
                      <a:pt x="3419" y="2828"/>
                      <a:pt x="3423" y="2828"/>
                      <a:pt x="3423" y="2828"/>
                    </a:cubicBezTo>
                    <a:cubicBezTo>
                      <a:pt x="3423" y="2828"/>
                      <a:pt x="3428" y="2828"/>
                      <a:pt x="3428" y="2828"/>
                    </a:cubicBezTo>
                    <a:cubicBezTo>
                      <a:pt x="3428" y="2828"/>
                      <a:pt x="3428" y="2828"/>
                      <a:pt x="3428" y="2828"/>
                    </a:cubicBezTo>
                    <a:cubicBezTo>
                      <a:pt x="3428" y="2828"/>
                      <a:pt x="3434" y="2828"/>
                      <a:pt x="3434" y="2828"/>
                    </a:cubicBezTo>
                    <a:cubicBezTo>
                      <a:pt x="3434" y="2828"/>
                      <a:pt x="3435" y="2828"/>
                      <a:pt x="3435" y="2828"/>
                    </a:cubicBezTo>
                    <a:cubicBezTo>
                      <a:pt x="3435" y="2828"/>
                      <a:pt x="3438" y="2828"/>
                      <a:pt x="3438" y="2828"/>
                    </a:cubicBezTo>
                    <a:cubicBezTo>
                      <a:pt x="3438" y="2828"/>
                      <a:pt x="3440" y="2828"/>
                      <a:pt x="3440" y="2828"/>
                    </a:cubicBezTo>
                    <a:cubicBezTo>
                      <a:pt x="3440" y="2828"/>
                      <a:pt x="3443" y="2828"/>
                      <a:pt x="3443" y="2828"/>
                    </a:cubicBezTo>
                    <a:cubicBezTo>
                      <a:pt x="3443" y="2828"/>
                      <a:pt x="3445" y="2828"/>
                      <a:pt x="3445" y="2828"/>
                    </a:cubicBezTo>
                    <a:cubicBezTo>
                      <a:pt x="3445" y="2828"/>
                      <a:pt x="3451" y="2826"/>
                      <a:pt x="3451" y="2826"/>
                    </a:cubicBezTo>
                    <a:cubicBezTo>
                      <a:pt x="3451" y="2826"/>
                      <a:pt x="3452" y="2825"/>
                      <a:pt x="3452" y="2825"/>
                    </a:cubicBezTo>
                    <a:cubicBezTo>
                      <a:pt x="3452" y="2825"/>
                      <a:pt x="3456" y="2827"/>
                      <a:pt x="3456" y="2827"/>
                    </a:cubicBezTo>
                    <a:cubicBezTo>
                      <a:pt x="3456" y="2827"/>
                      <a:pt x="3458" y="2827"/>
                      <a:pt x="3458" y="2827"/>
                    </a:cubicBezTo>
                    <a:cubicBezTo>
                      <a:pt x="3458" y="2827"/>
                      <a:pt x="3462" y="2825"/>
                      <a:pt x="3462" y="2825"/>
                    </a:cubicBezTo>
                    <a:cubicBezTo>
                      <a:pt x="3462" y="2825"/>
                      <a:pt x="3465" y="2819"/>
                      <a:pt x="3465" y="2819"/>
                    </a:cubicBezTo>
                    <a:cubicBezTo>
                      <a:pt x="3465" y="2819"/>
                      <a:pt x="3468" y="2825"/>
                      <a:pt x="3468" y="2825"/>
                    </a:cubicBezTo>
                    <a:cubicBezTo>
                      <a:pt x="3468" y="2825"/>
                      <a:pt x="3468" y="2825"/>
                      <a:pt x="3468" y="2825"/>
                    </a:cubicBezTo>
                    <a:cubicBezTo>
                      <a:pt x="3468" y="2825"/>
                      <a:pt x="3473" y="2827"/>
                      <a:pt x="3473" y="2827"/>
                    </a:cubicBezTo>
                    <a:cubicBezTo>
                      <a:pt x="3473" y="2827"/>
                      <a:pt x="3473" y="2827"/>
                      <a:pt x="3473" y="2827"/>
                    </a:cubicBezTo>
                    <a:cubicBezTo>
                      <a:pt x="3473" y="2827"/>
                      <a:pt x="3478" y="2819"/>
                      <a:pt x="3478" y="2819"/>
                    </a:cubicBezTo>
                    <a:cubicBezTo>
                      <a:pt x="3478" y="2819"/>
                      <a:pt x="3479" y="2821"/>
                      <a:pt x="3479" y="2821"/>
                    </a:cubicBezTo>
                    <a:cubicBezTo>
                      <a:pt x="3479" y="2821"/>
                      <a:pt x="3485" y="2827"/>
                      <a:pt x="3485" y="2827"/>
                    </a:cubicBezTo>
                    <a:cubicBezTo>
                      <a:pt x="3485" y="2827"/>
                      <a:pt x="3486" y="2827"/>
                      <a:pt x="3486" y="2827"/>
                    </a:cubicBezTo>
                    <a:cubicBezTo>
                      <a:pt x="3486" y="2827"/>
                      <a:pt x="3490" y="2826"/>
                      <a:pt x="3490" y="2826"/>
                    </a:cubicBezTo>
                    <a:cubicBezTo>
                      <a:pt x="3490" y="2826"/>
                      <a:pt x="3492" y="2825"/>
                      <a:pt x="3492" y="2825"/>
                    </a:cubicBezTo>
                    <a:cubicBezTo>
                      <a:pt x="3492" y="2825"/>
                      <a:pt x="3495" y="2827"/>
                      <a:pt x="3495" y="2827"/>
                    </a:cubicBezTo>
                    <a:cubicBezTo>
                      <a:pt x="3495" y="2827"/>
                      <a:pt x="3496" y="2827"/>
                      <a:pt x="3496" y="2827"/>
                    </a:cubicBezTo>
                    <a:cubicBezTo>
                      <a:pt x="3496" y="2827"/>
                      <a:pt x="3498" y="2828"/>
                      <a:pt x="3498" y="2828"/>
                    </a:cubicBezTo>
                    <a:cubicBezTo>
                      <a:pt x="3498" y="2828"/>
                      <a:pt x="3504" y="2828"/>
                      <a:pt x="3504" y="2828"/>
                    </a:cubicBezTo>
                    <a:cubicBezTo>
                      <a:pt x="3504" y="2828"/>
                      <a:pt x="3505" y="2828"/>
                      <a:pt x="3505" y="2828"/>
                    </a:cubicBezTo>
                    <a:cubicBezTo>
                      <a:pt x="3505" y="2828"/>
                      <a:pt x="3510" y="2828"/>
                      <a:pt x="3510" y="2828"/>
                    </a:cubicBezTo>
                    <a:cubicBezTo>
                      <a:pt x="3510" y="2828"/>
                      <a:pt x="3511" y="2828"/>
                      <a:pt x="3511" y="2828"/>
                    </a:cubicBezTo>
                    <a:cubicBezTo>
                      <a:pt x="3511" y="2828"/>
                      <a:pt x="3517" y="2828"/>
                      <a:pt x="3517" y="2828"/>
                    </a:cubicBezTo>
                    <a:cubicBezTo>
                      <a:pt x="3517" y="2828"/>
                      <a:pt x="3518" y="2828"/>
                      <a:pt x="3518" y="2828"/>
                    </a:cubicBezTo>
                    <a:cubicBezTo>
                      <a:pt x="3518" y="2828"/>
                      <a:pt x="3520" y="2828"/>
                      <a:pt x="3520" y="2828"/>
                    </a:cubicBezTo>
                    <a:cubicBezTo>
                      <a:pt x="3520" y="2828"/>
                      <a:pt x="3524" y="2828"/>
                      <a:pt x="3524" y="2828"/>
                    </a:cubicBezTo>
                    <a:cubicBezTo>
                      <a:pt x="3524" y="2828"/>
                      <a:pt x="3525" y="2828"/>
                      <a:pt x="3525" y="2828"/>
                    </a:cubicBezTo>
                    <a:cubicBezTo>
                      <a:pt x="3525" y="2828"/>
                      <a:pt x="3529" y="2828"/>
                      <a:pt x="3529" y="2828"/>
                    </a:cubicBezTo>
                    <a:cubicBezTo>
                      <a:pt x="3529" y="2828"/>
                      <a:pt x="3532" y="2828"/>
                      <a:pt x="3532" y="2828"/>
                    </a:cubicBezTo>
                    <a:cubicBezTo>
                      <a:pt x="3532" y="2828"/>
                      <a:pt x="3534" y="2828"/>
                      <a:pt x="3534" y="2828"/>
                    </a:cubicBezTo>
                    <a:cubicBezTo>
                      <a:pt x="3534" y="2828"/>
                      <a:pt x="3540" y="2828"/>
                      <a:pt x="3540" y="2828"/>
                    </a:cubicBezTo>
                    <a:cubicBezTo>
                      <a:pt x="3540" y="2828"/>
                      <a:pt x="3541" y="2828"/>
                      <a:pt x="3541" y="2828"/>
                    </a:cubicBezTo>
                    <a:cubicBezTo>
                      <a:pt x="3541" y="2828"/>
                      <a:pt x="3542" y="2828"/>
                      <a:pt x="3542" y="2828"/>
                    </a:cubicBezTo>
                    <a:cubicBezTo>
                      <a:pt x="3542" y="2828"/>
                      <a:pt x="3544" y="2828"/>
                      <a:pt x="3544" y="2828"/>
                    </a:cubicBezTo>
                    <a:cubicBezTo>
                      <a:pt x="3544" y="2828"/>
                      <a:pt x="3547" y="2828"/>
                      <a:pt x="3547" y="2828"/>
                    </a:cubicBezTo>
                    <a:cubicBezTo>
                      <a:pt x="3547" y="2828"/>
                      <a:pt x="3551" y="2828"/>
                      <a:pt x="3551" y="2828"/>
                    </a:cubicBezTo>
                    <a:cubicBezTo>
                      <a:pt x="3551" y="2828"/>
                      <a:pt x="3556" y="2828"/>
                      <a:pt x="3556" y="2828"/>
                    </a:cubicBezTo>
                    <a:cubicBezTo>
                      <a:pt x="3556" y="2828"/>
                      <a:pt x="3558" y="2828"/>
                      <a:pt x="3558" y="2828"/>
                    </a:cubicBezTo>
                    <a:cubicBezTo>
                      <a:pt x="3558" y="2828"/>
                      <a:pt x="3559" y="2828"/>
                      <a:pt x="3559" y="2828"/>
                    </a:cubicBezTo>
                    <a:cubicBezTo>
                      <a:pt x="3559" y="2828"/>
                      <a:pt x="3561" y="2828"/>
                      <a:pt x="3561" y="2828"/>
                    </a:cubicBezTo>
                    <a:cubicBezTo>
                      <a:pt x="3561" y="2828"/>
                      <a:pt x="3565" y="2828"/>
                      <a:pt x="3565" y="2828"/>
                    </a:cubicBezTo>
                    <a:cubicBezTo>
                      <a:pt x="3565" y="2828"/>
                      <a:pt x="3569" y="2828"/>
                      <a:pt x="3569" y="2828"/>
                    </a:cubicBezTo>
                    <a:cubicBezTo>
                      <a:pt x="3569" y="2828"/>
                      <a:pt x="3572" y="2828"/>
                      <a:pt x="3572" y="2828"/>
                    </a:cubicBezTo>
                    <a:cubicBezTo>
                      <a:pt x="3572" y="2828"/>
                      <a:pt x="3573" y="2828"/>
                      <a:pt x="3573" y="2828"/>
                    </a:cubicBezTo>
                    <a:cubicBezTo>
                      <a:pt x="3573" y="2828"/>
                      <a:pt x="3577" y="2828"/>
                      <a:pt x="3577" y="2828"/>
                    </a:cubicBezTo>
                    <a:cubicBezTo>
                      <a:pt x="3577" y="2828"/>
                      <a:pt x="3579" y="2828"/>
                      <a:pt x="3579" y="2828"/>
                    </a:cubicBezTo>
                    <a:cubicBezTo>
                      <a:pt x="3579" y="2828"/>
                      <a:pt x="3582" y="2828"/>
                      <a:pt x="3582" y="2828"/>
                    </a:cubicBezTo>
                    <a:cubicBezTo>
                      <a:pt x="3582" y="2828"/>
                      <a:pt x="3585" y="2828"/>
                      <a:pt x="3585" y="2828"/>
                    </a:cubicBezTo>
                    <a:cubicBezTo>
                      <a:pt x="3585" y="2828"/>
                      <a:pt x="3590" y="2828"/>
                      <a:pt x="3590" y="2828"/>
                    </a:cubicBezTo>
                    <a:cubicBezTo>
                      <a:pt x="3590" y="2828"/>
                      <a:pt x="3590" y="2828"/>
                      <a:pt x="3590" y="2828"/>
                    </a:cubicBezTo>
                    <a:cubicBezTo>
                      <a:pt x="3590" y="2828"/>
                      <a:pt x="3592" y="2828"/>
                      <a:pt x="3592" y="2828"/>
                    </a:cubicBezTo>
                    <a:cubicBezTo>
                      <a:pt x="3592" y="2828"/>
                      <a:pt x="3598" y="2828"/>
                      <a:pt x="3598" y="2828"/>
                    </a:cubicBezTo>
                    <a:cubicBezTo>
                      <a:pt x="3598" y="2828"/>
                      <a:pt x="3598" y="2828"/>
                      <a:pt x="3598" y="2828"/>
                    </a:cubicBezTo>
                    <a:cubicBezTo>
                      <a:pt x="3598" y="2828"/>
                      <a:pt x="3603" y="2828"/>
                      <a:pt x="3603" y="2828"/>
                    </a:cubicBezTo>
                    <a:cubicBezTo>
                      <a:pt x="3603" y="2828"/>
                      <a:pt x="3607" y="2828"/>
                      <a:pt x="3607" y="2828"/>
                    </a:cubicBezTo>
                    <a:cubicBezTo>
                      <a:pt x="3607" y="2828"/>
                      <a:pt x="3608" y="2827"/>
                      <a:pt x="3608" y="2827"/>
                    </a:cubicBezTo>
                    <a:cubicBezTo>
                      <a:pt x="3608" y="2827"/>
                      <a:pt x="3610" y="2828"/>
                      <a:pt x="3610" y="2828"/>
                    </a:cubicBezTo>
                    <a:cubicBezTo>
                      <a:pt x="3610" y="2828"/>
                      <a:pt x="3615" y="2827"/>
                      <a:pt x="3615" y="2827"/>
                    </a:cubicBezTo>
                    <a:cubicBezTo>
                      <a:pt x="3615" y="2827"/>
                      <a:pt x="3615" y="2827"/>
                      <a:pt x="3615" y="2827"/>
                    </a:cubicBezTo>
                    <a:cubicBezTo>
                      <a:pt x="3615" y="2827"/>
                      <a:pt x="3618" y="2826"/>
                      <a:pt x="3618" y="2826"/>
                    </a:cubicBezTo>
                    <a:cubicBezTo>
                      <a:pt x="3618" y="2826"/>
                      <a:pt x="3621" y="2826"/>
                      <a:pt x="3621" y="2826"/>
                    </a:cubicBezTo>
                    <a:cubicBezTo>
                      <a:pt x="3621" y="2826"/>
                      <a:pt x="3625" y="2826"/>
                      <a:pt x="3625" y="2826"/>
                    </a:cubicBezTo>
                    <a:cubicBezTo>
                      <a:pt x="3625" y="2826"/>
                      <a:pt x="3626" y="2826"/>
                      <a:pt x="3626" y="2826"/>
                    </a:cubicBezTo>
                    <a:cubicBezTo>
                      <a:pt x="3626" y="2826"/>
                      <a:pt x="3631" y="2825"/>
                      <a:pt x="3631" y="2825"/>
                    </a:cubicBezTo>
                    <a:cubicBezTo>
                      <a:pt x="3631" y="2825"/>
                      <a:pt x="3632" y="2826"/>
                      <a:pt x="3632" y="2826"/>
                    </a:cubicBezTo>
                    <a:cubicBezTo>
                      <a:pt x="3632" y="2826"/>
                      <a:pt x="3635" y="2826"/>
                      <a:pt x="3635" y="2826"/>
                    </a:cubicBezTo>
                    <a:cubicBezTo>
                      <a:pt x="3635" y="2826"/>
                      <a:pt x="3638" y="2826"/>
                      <a:pt x="3638" y="2826"/>
                    </a:cubicBezTo>
                    <a:cubicBezTo>
                      <a:pt x="3638" y="2826"/>
                      <a:pt x="3643" y="2826"/>
                      <a:pt x="3643" y="2826"/>
                    </a:cubicBezTo>
                    <a:cubicBezTo>
                      <a:pt x="3643" y="2826"/>
                      <a:pt x="3645" y="2826"/>
                      <a:pt x="3645" y="2826"/>
                    </a:cubicBezTo>
                    <a:cubicBezTo>
                      <a:pt x="3645" y="2826"/>
                      <a:pt x="3649" y="2825"/>
                      <a:pt x="3649" y="2825"/>
                    </a:cubicBezTo>
                    <a:cubicBezTo>
                      <a:pt x="3649" y="2825"/>
                      <a:pt x="3650" y="2825"/>
                      <a:pt x="3650" y="2825"/>
                    </a:cubicBezTo>
                    <a:cubicBezTo>
                      <a:pt x="3650" y="2825"/>
                      <a:pt x="3654" y="2826"/>
                      <a:pt x="3654" y="2826"/>
                    </a:cubicBezTo>
                    <a:cubicBezTo>
                      <a:pt x="3654" y="2826"/>
                      <a:pt x="3657" y="2826"/>
                      <a:pt x="3657" y="2826"/>
                    </a:cubicBezTo>
                    <a:cubicBezTo>
                      <a:pt x="3657" y="2826"/>
                      <a:pt x="3660" y="2825"/>
                      <a:pt x="3660" y="2825"/>
                    </a:cubicBezTo>
                    <a:cubicBezTo>
                      <a:pt x="3660" y="2825"/>
                      <a:pt x="3661" y="2825"/>
                      <a:pt x="3661" y="2825"/>
                    </a:cubicBezTo>
                    <a:cubicBezTo>
                      <a:pt x="3661" y="2825"/>
                      <a:pt x="3664" y="2826"/>
                      <a:pt x="3664" y="2826"/>
                    </a:cubicBezTo>
                    <a:cubicBezTo>
                      <a:pt x="3664" y="2826"/>
                      <a:pt x="3666" y="2826"/>
                      <a:pt x="3666" y="2826"/>
                    </a:cubicBezTo>
                    <a:cubicBezTo>
                      <a:pt x="3666" y="2826"/>
                      <a:pt x="3671" y="2827"/>
                      <a:pt x="3671" y="2827"/>
                    </a:cubicBezTo>
                    <a:cubicBezTo>
                      <a:pt x="3671" y="2827"/>
                      <a:pt x="3672" y="2827"/>
                      <a:pt x="3672" y="2827"/>
                    </a:cubicBezTo>
                    <a:cubicBezTo>
                      <a:pt x="3672" y="2827"/>
                      <a:pt x="3677" y="2826"/>
                      <a:pt x="3677" y="2826"/>
                    </a:cubicBezTo>
                    <a:cubicBezTo>
                      <a:pt x="3677" y="2826"/>
                      <a:pt x="3679" y="2826"/>
                      <a:pt x="3679" y="2826"/>
                    </a:cubicBezTo>
                    <a:cubicBezTo>
                      <a:pt x="3679" y="2826"/>
                      <a:pt x="3682" y="2827"/>
                      <a:pt x="3682" y="2827"/>
                    </a:cubicBezTo>
                    <a:cubicBezTo>
                      <a:pt x="3682" y="2827"/>
                      <a:pt x="3683" y="2827"/>
                      <a:pt x="3683" y="2827"/>
                    </a:cubicBezTo>
                    <a:cubicBezTo>
                      <a:pt x="3683" y="2827"/>
                      <a:pt x="3688" y="2827"/>
                      <a:pt x="3688" y="2827"/>
                    </a:cubicBezTo>
                    <a:cubicBezTo>
                      <a:pt x="3688" y="2827"/>
                      <a:pt x="3690" y="2827"/>
                      <a:pt x="3690" y="2827"/>
                    </a:cubicBezTo>
                    <a:cubicBezTo>
                      <a:pt x="3690" y="2827"/>
                      <a:pt x="3694" y="2827"/>
                      <a:pt x="3694" y="2827"/>
                    </a:cubicBezTo>
                    <a:cubicBezTo>
                      <a:pt x="3694" y="2827"/>
                      <a:pt x="3697" y="2827"/>
                      <a:pt x="3697" y="2827"/>
                    </a:cubicBezTo>
                    <a:cubicBezTo>
                      <a:pt x="3697" y="2827"/>
                      <a:pt x="3698" y="2827"/>
                      <a:pt x="3698" y="2827"/>
                    </a:cubicBezTo>
                    <a:cubicBezTo>
                      <a:pt x="3698" y="2827"/>
                      <a:pt x="3700" y="2827"/>
                      <a:pt x="3700" y="2827"/>
                    </a:cubicBezTo>
                    <a:cubicBezTo>
                      <a:pt x="3700" y="2827"/>
                      <a:pt x="3703" y="2828"/>
                      <a:pt x="3703" y="2828"/>
                    </a:cubicBezTo>
                    <a:cubicBezTo>
                      <a:pt x="3703" y="2828"/>
                      <a:pt x="3707" y="2828"/>
                      <a:pt x="3707" y="2828"/>
                    </a:cubicBezTo>
                    <a:cubicBezTo>
                      <a:pt x="3707" y="2828"/>
                      <a:pt x="3711" y="2827"/>
                      <a:pt x="3711" y="2827"/>
                    </a:cubicBezTo>
                    <a:cubicBezTo>
                      <a:pt x="3711" y="2827"/>
                      <a:pt x="3713" y="2827"/>
                      <a:pt x="3713" y="2827"/>
                    </a:cubicBezTo>
                    <a:cubicBezTo>
                      <a:pt x="3713" y="2827"/>
                      <a:pt x="3716" y="2827"/>
                      <a:pt x="3716" y="2827"/>
                    </a:cubicBezTo>
                    <a:cubicBezTo>
                      <a:pt x="3716" y="2827"/>
                      <a:pt x="3717" y="2827"/>
                      <a:pt x="3717" y="2827"/>
                    </a:cubicBezTo>
                    <a:cubicBezTo>
                      <a:pt x="3717" y="2827"/>
                      <a:pt x="3718" y="2827"/>
                      <a:pt x="3718" y="2827"/>
                    </a:cubicBezTo>
                    <a:cubicBezTo>
                      <a:pt x="3718" y="2827"/>
                      <a:pt x="3725" y="2827"/>
                      <a:pt x="3725" y="2827"/>
                    </a:cubicBezTo>
                    <a:cubicBezTo>
                      <a:pt x="3725" y="2827"/>
                      <a:pt x="3726" y="2827"/>
                      <a:pt x="3726" y="2827"/>
                    </a:cubicBezTo>
                    <a:cubicBezTo>
                      <a:pt x="3726" y="2827"/>
                      <a:pt x="3729" y="2827"/>
                      <a:pt x="3729" y="2827"/>
                    </a:cubicBezTo>
                    <a:cubicBezTo>
                      <a:pt x="3729" y="2827"/>
                      <a:pt x="3731" y="2827"/>
                      <a:pt x="3731" y="2827"/>
                    </a:cubicBezTo>
                    <a:cubicBezTo>
                      <a:pt x="3731" y="2827"/>
                      <a:pt x="3736" y="2827"/>
                      <a:pt x="3736" y="2827"/>
                    </a:cubicBezTo>
                    <a:cubicBezTo>
                      <a:pt x="3736" y="2827"/>
                      <a:pt x="3739" y="2827"/>
                      <a:pt x="3739" y="2827"/>
                    </a:cubicBezTo>
                    <a:cubicBezTo>
                      <a:pt x="3739" y="2827"/>
                      <a:pt x="3740" y="2827"/>
                      <a:pt x="3740" y="2827"/>
                    </a:cubicBezTo>
                    <a:cubicBezTo>
                      <a:pt x="3740" y="2827"/>
                      <a:pt x="3741" y="2827"/>
                      <a:pt x="3741" y="2827"/>
                    </a:cubicBezTo>
                    <a:cubicBezTo>
                      <a:pt x="3741" y="2827"/>
                      <a:pt x="3746" y="2827"/>
                      <a:pt x="3746" y="2827"/>
                    </a:cubicBezTo>
                    <a:cubicBezTo>
                      <a:pt x="3746" y="2827"/>
                      <a:pt x="3750" y="2827"/>
                      <a:pt x="3750" y="2827"/>
                    </a:cubicBezTo>
                    <a:cubicBezTo>
                      <a:pt x="3750" y="2827"/>
                      <a:pt x="3752" y="2827"/>
                      <a:pt x="3752" y="2827"/>
                    </a:cubicBezTo>
                    <a:cubicBezTo>
                      <a:pt x="3752" y="2827"/>
                      <a:pt x="3755" y="2827"/>
                      <a:pt x="3755" y="2827"/>
                    </a:cubicBezTo>
                    <a:cubicBezTo>
                      <a:pt x="3755" y="2827"/>
                      <a:pt x="3757" y="2827"/>
                      <a:pt x="3757" y="2827"/>
                    </a:cubicBezTo>
                    <a:cubicBezTo>
                      <a:pt x="3757" y="2827"/>
                      <a:pt x="3761" y="2826"/>
                      <a:pt x="3761" y="2826"/>
                    </a:cubicBezTo>
                    <a:cubicBezTo>
                      <a:pt x="3761" y="2826"/>
                      <a:pt x="3763" y="2827"/>
                      <a:pt x="3763" y="2827"/>
                    </a:cubicBezTo>
                    <a:cubicBezTo>
                      <a:pt x="3763" y="2827"/>
                      <a:pt x="3767" y="2826"/>
                      <a:pt x="3767" y="2826"/>
                    </a:cubicBezTo>
                    <a:cubicBezTo>
                      <a:pt x="3767" y="2826"/>
                      <a:pt x="3772" y="2827"/>
                      <a:pt x="3772" y="2827"/>
                    </a:cubicBezTo>
                    <a:cubicBezTo>
                      <a:pt x="3772" y="2827"/>
                      <a:pt x="3773" y="2826"/>
                      <a:pt x="3773" y="2826"/>
                    </a:cubicBezTo>
                    <a:cubicBezTo>
                      <a:pt x="3773" y="2826"/>
                      <a:pt x="3774" y="2826"/>
                      <a:pt x="3774" y="2826"/>
                    </a:cubicBezTo>
                    <a:cubicBezTo>
                      <a:pt x="3774" y="2826"/>
                      <a:pt x="3777" y="2826"/>
                      <a:pt x="3777" y="2826"/>
                    </a:cubicBezTo>
                    <a:cubicBezTo>
                      <a:pt x="3777" y="2826"/>
                      <a:pt x="3780" y="2826"/>
                      <a:pt x="3780" y="2826"/>
                    </a:cubicBezTo>
                    <a:cubicBezTo>
                      <a:pt x="3780" y="2826"/>
                      <a:pt x="3781" y="2826"/>
                      <a:pt x="3781" y="2826"/>
                    </a:cubicBezTo>
                    <a:cubicBezTo>
                      <a:pt x="3781" y="2826"/>
                      <a:pt x="3785" y="2826"/>
                      <a:pt x="3785" y="2826"/>
                    </a:cubicBezTo>
                    <a:cubicBezTo>
                      <a:pt x="3785" y="2826"/>
                      <a:pt x="3787" y="2826"/>
                      <a:pt x="3787" y="2826"/>
                    </a:cubicBezTo>
                    <a:cubicBezTo>
                      <a:pt x="3787" y="2826"/>
                      <a:pt x="3790" y="2826"/>
                      <a:pt x="3790" y="2826"/>
                    </a:cubicBezTo>
                    <a:cubicBezTo>
                      <a:pt x="3790" y="2826"/>
                      <a:pt x="3796" y="2826"/>
                      <a:pt x="3796" y="2826"/>
                    </a:cubicBezTo>
                    <a:cubicBezTo>
                      <a:pt x="3796" y="2826"/>
                      <a:pt x="3798" y="2826"/>
                      <a:pt x="3798" y="2826"/>
                    </a:cubicBezTo>
                    <a:cubicBezTo>
                      <a:pt x="3798" y="2826"/>
                      <a:pt x="3800" y="2826"/>
                      <a:pt x="3800" y="2826"/>
                    </a:cubicBezTo>
                    <a:cubicBezTo>
                      <a:pt x="3800" y="2826"/>
                      <a:pt x="3802" y="2826"/>
                      <a:pt x="3802" y="2826"/>
                    </a:cubicBezTo>
                    <a:cubicBezTo>
                      <a:pt x="3802" y="2826"/>
                      <a:pt x="3807" y="2825"/>
                      <a:pt x="3807" y="2825"/>
                    </a:cubicBezTo>
                    <a:cubicBezTo>
                      <a:pt x="3807" y="2825"/>
                      <a:pt x="3807" y="2825"/>
                      <a:pt x="3807" y="2825"/>
                    </a:cubicBezTo>
                    <a:cubicBezTo>
                      <a:pt x="3807" y="2825"/>
                      <a:pt x="3813" y="2825"/>
                      <a:pt x="3813" y="2825"/>
                    </a:cubicBezTo>
                    <a:cubicBezTo>
                      <a:pt x="3813" y="2825"/>
                      <a:pt x="3814" y="2825"/>
                      <a:pt x="3814" y="2825"/>
                    </a:cubicBezTo>
                    <a:cubicBezTo>
                      <a:pt x="3814" y="2825"/>
                      <a:pt x="3818" y="2824"/>
                      <a:pt x="3818" y="2824"/>
                    </a:cubicBezTo>
                    <a:cubicBezTo>
                      <a:pt x="3818" y="2824"/>
                      <a:pt x="3819" y="2824"/>
                      <a:pt x="3819" y="2824"/>
                    </a:cubicBezTo>
                    <a:cubicBezTo>
                      <a:pt x="3819" y="2824"/>
                      <a:pt x="3824" y="2822"/>
                      <a:pt x="3824" y="2822"/>
                    </a:cubicBezTo>
                    <a:cubicBezTo>
                      <a:pt x="3824" y="2822"/>
                      <a:pt x="3825" y="2822"/>
                      <a:pt x="3825" y="2822"/>
                    </a:cubicBezTo>
                    <a:cubicBezTo>
                      <a:pt x="3825" y="2822"/>
                      <a:pt x="3830" y="2819"/>
                      <a:pt x="3830" y="2819"/>
                    </a:cubicBezTo>
                    <a:cubicBezTo>
                      <a:pt x="3830" y="2819"/>
                      <a:pt x="3830" y="2819"/>
                      <a:pt x="3830" y="2819"/>
                    </a:cubicBezTo>
                    <a:cubicBezTo>
                      <a:pt x="3830" y="2819"/>
                      <a:pt x="3835" y="2810"/>
                      <a:pt x="3835" y="2810"/>
                    </a:cubicBezTo>
                    <a:cubicBezTo>
                      <a:pt x="3835" y="2810"/>
                      <a:pt x="3835" y="2809"/>
                      <a:pt x="3835" y="2809"/>
                    </a:cubicBezTo>
                    <a:cubicBezTo>
                      <a:pt x="3835" y="2809"/>
                      <a:pt x="3841" y="2791"/>
                      <a:pt x="3841" y="2791"/>
                    </a:cubicBezTo>
                    <a:cubicBezTo>
                      <a:pt x="3841" y="2791"/>
                      <a:pt x="3841" y="2791"/>
                      <a:pt x="3841" y="2791"/>
                    </a:cubicBezTo>
                    <a:cubicBezTo>
                      <a:pt x="3841" y="2791"/>
                      <a:pt x="3847" y="2772"/>
                      <a:pt x="3847" y="2772"/>
                    </a:cubicBezTo>
                    <a:cubicBezTo>
                      <a:pt x="3847" y="2772"/>
                      <a:pt x="3847" y="2771"/>
                      <a:pt x="3847" y="2771"/>
                    </a:cubicBezTo>
                    <a:cubicBezTo>
                      <a:pt x="3847" y="2771"/>
                      <a:pt x="3852" y="2777"/>
                      <a:pt x="3852" y="2777"/>
                    </a:cubicBezTo>
                    <a:cubicBezTo>
                      <a:pt x="3852" y="2777"/>
                      <a:pt x="3855" y="2774"/>
                      <a:pt x="3855" y="2774"/>
                    </a:cubicBezTo>
                    <a:cubicBezTo>
                      <a:pt x="3855" y="2774"/>
                      <a:pt x="3858" y="2784"/>
                      <a:pt x="3858" y="2784"/>
                    </a:cubicBezTo>
                    <a:cubicBezTo>
                      <a:pt x="3858" y="2784"/>
                      <a:pt x="3858" y="2785"/>
                      <a:pt x="3858" y="2785"/>
                    </a:cubicBezTo>
                    <a:cubicBezTo>
                      <a:pt x="3858" y="2785"/>
                      <a:pt x="3863" y="2810"/>
                      <a:pt x="3863" y="2810"/>
                    </a:cubicBezTo>
                    <a:cubicBezTo>
                      <a:pt x="3863" y="2810"/>
                      <a:pt x="3864" y="2811"/>
                      <a:pt x="3864" y="2811"/>
                    </a:cubicBezTo>
                    <a:cubicBezTo>
                      <a:pt x="3864" y="2811"/>
                      <a:pt x="3869" y="2818"/>
                      <a:pt x="3869" y="2818"/>
                    </a:cubicBezTo>
                    <a:cubicBezTo>
                      <a:pt x="3869" y="2818"/>
                      <a:pt x="3869" y="2818"/>
                      <a:pt x="3869" y="2818"/>
                    </a:cubicBezTo>
                    <a:cubicBezTo>
                      <a:pt x="3869" y="2818"/>
                      <a:pt x="3874" y="2819"/>
                      <a:pt x="3874" y="2819"/>
                    </a:cubicBezTo>
                    <a:cubicBezTo>
                      <a:pt x="3874" y="2819"/>
                      <a:pt x="3875" y="2819"/>
                      <a:pt x="3875" y="2819"/>
                    </a:cubicBezTo>
                    <a:cubicBezTo>
                      <a:pt x="3875" y="2819"/>
                      <a:pt x="3880" y="2818"/>
                      <a:pt x="3880" y="2818"/>
                    </a:cubicBezTo>
                    <a:cubicBezTo>
                      <a:pt x="3880" y="2818"/>
                      <a:pt x="3881" y="2818"/>
                      <a:pt x="3881" y="2818"/>
                    </a:cubicBezTo>
                    <a:cubicBezTo>
                      <a:pt x="3881" y="2818"/>
                      <a:pt x="3886" y="2811"/>
                      <a:pt x="3886" y="2811"/>
                    </a:cubicBezTo>
                    <a:cubicBezTo>
                      <a:pt x="3886" y="2811"/>
                      <a:pt x="3886" y="2811"/>
                      <a:pt x="3886" y="2811"/>
                    </a:cubicBezTo>
                    <a:cubicBezTo>
                      <a:pt x="3886" y="2811"/>
                      <a:pt x="3892" y="2793"/>
                      <a:pt x="3892" y="2793"/>
                    </a:cubicBezTo>
                    <a:cubicBezTo>
                      <a:pt x="3892" y="2793"/>
                      <a:pt x="3892" y="2792"/>
                      <a:pt x="3892" y="2792"/>
                    </a:cubicBezTo>
                    <a:cubicBezTo>
                      <a:pt x="3892" y="2792"/>
                      <a:pt x="3896" y="2771"/>
                      <a:pt x="3896" y="2771"/>
                    </a:cubicBezTo>
                    <a:cubicBezTo>
                      <a:pt x="3896" y="2771"/>
                      <a:pt x="3899" y="2776"/>
                      <a:pt x="3899" y="2776"/>
                    </a:cubicBezTo>
                    <a:cubicBezTo>
                      <a:pt x="3899" y="2776"/>
                      <a:pt x="3903" y="2771"/>
                      <a:pt x="3903" y="2771"/>
                    </a:cubicBezTo>
                    <a:cubicBezTo>
                      <a:pt x="3903" y="2771"/>
                      <a:pt x="3904" y="2770"/>
                      <a:pt x="3904" y="2770"/>
                    </a:cubicBezTo>
                    <a:cubicBezTo>
                      <a:pt x="3904" y="2770"/>
                      <a:pt x="3909" y="2789"/>
                      <a:pt x="3909" y="2789"/>
                    </a:cubicBezTo>
                    <a:cubicBezTo>
                      <a:pt x="3909" y="2789"/>
                      <a:pt x="3909" y="2790"/>
                      <a:pt x="3909" y="2790"/>
                    </a:cubicBezTo>
                    <a:cubicBezTo>
                      <a:pt x="3909" y="2790"/>
                      <a:pt x="3914" y="2803"/>
                      <a:pt x="3914" y="2803"/>
                    </a:cubicBezTo>
                    <a:cubicBezTo>
                      <a:pt x="3914" y="2803"/>
                      <a:pt x="3915" y="2804"/>
                      <a:pt x="3915" y="2804"/>
                    </a:cubicBezTo>
                    <a:cubicBezTo>
                      <a:pt x="3915" y="2804"/>
                      <a:pt x="3920" y="2817"/>
                      <a:pt x="3920" y="2817"/>
                    </a:cubicBezTo>
                    <a:cubicBezTo>
                      <a:pt x="3920" y="2817"/>
                      <a:pt x="3920" y="2817"/>
                      <a:pt x="3920" y="2817"/>
                    </a:cubicBezTo>
                    <a:cubicBezTo>
                      <a:pt x="3920" y="2817"/>
                      <a:pt x="3926" y="2820"/>
                      <a:pt x="3926" y="2820"/>
                    </a:cubicBezTo>
                    <a:cubicBezTo>
                      <a:pt x="3926" y="2820"/>
                      <a:pt x="3926" y="2820"/>
                      <a:pt x="3926" y="2820"/>
                    </a:cubicBezTo>
                    <a:cubicBezTo>
                      <a:pt x="3926" y="2820"/>
                      <a:pt x="3931" y="2821"/>
                      <a:pt x="3931" y="2821"/>
                    </a:cubicBezTo>
                    <a:cubicBezTo>
                      <a:pt x="3931" y="2821"/>
                      <a:pt x="3932" y="2821"/>
                      <a:pt x="3932" y="2821"/>
                    </a:cubicBezTo>
                    <a:cubicBezTo>
                      <a:pt x="3932" y="2821"/>
                      <a:pt x="3936" y="2822"/>
                      <a:pt x="3936" y="2822"/>
                    </a:cubicBezTo>
                    <a:cubicBezTo>
                      <a:pt x="3936" y="2822"/>
                      <a:pt x="3938" y="2822"/>
                      <a:pt x="3938" y="2822"/>
                    </a:cubicBezTo>
                    <a:cubicBezTo>
                      <a:pt x="3938" y="2822"/>
                      <a:pt x="3939" y="2823"/>
                      <a:pt x="3939" y="2823"/>
                    </a:cubicBezTo>
                    <a:cubicBezTo>
                      <a:pt x="3939" y="2823"/>
                      <a:pt x="3944" y="2822"/>
                      <a:pt x="3944" y="2822"/>
                    </a:cubicBezTo>
                    <a:cubicBezTo>
                      <a:pt x="3944" y="2822"/>
                      <a:pt x="3948" y="2823"/>
                      <a:pt x="3948" y="2823"/>
                    </a:cubicBezTo>
                    <a:cubicBezTo>
                      <a:pt x="3948" y="2823"/>
                      <a:pt x="3951" y="2823"/>
                      <a:pt x="3951" y="2823"/>
                    </a:cubicBezTo>
                    <a:cubicBezTo>
                      <a:pt x="3951" y="2823"/>
                      <a:pt x="3952" y="2823"/>
                      <a:pt x="3952" y="2823"/>
                    </a:cubicBezTo>
                    <a:cubicBezTo>
                      <a:pt x="3952" y="2823"/>
                      <a:pt x="3954" y="2823"/>
                      <a:pt x="3954" y="2823"/>
                    </a:cubicBezTo>
                    <a:cubicBezTo>
                      <a:pt x="3954" y="2823"/>
                      <a:pt x="3959" y="2823"/>
                      <a:pt x="3959" y="2823"/>
                    </a:cubicBezTo>
                    <a:cubicBezTo>
                      <a:pt x="3959" y="2823"/>
                      <a:pt x="3960" y="2823"/>
                      <a:pt x="3960" y="2823"/>
                    </a:cubicBezTo>
                    <a:cubicBezTo>
                      <a:pt x="3960" y="2823"/>
                      <a:pt x="3965" y="2823"/>
                      <a:pt x="3965" y="2823"/>
                    </a:cubicBezTo>
                    <a:cubicBezTo>
                      <a:pt x="3965" y="2823"/>
                      <a:pt x="3970" y="2822"/>
                      <a:pt x="3970" y="2822"/>
                    </a:cubicBezTo>
                    <a:cubicBezTo>
                      <a:pt x="3970" y="2822"/>
                      <a:pt x="3970" y="2823"/>
                      <a:pt x="3970" y="2823"/>
                    </a:cubicBezTo>
                    <a:cubicBezTo>
                      <a:pt x="3970" y="2823"/>
                      <a:pt x="3971" y="2823"/>
                      <a:pt x="3971" y="2823"/>
                    </a:cubicBezTo>
                    <a:cubicBezTo>
                      <a:pt x="3971" y="2823"/>
                      <a:pt x="3977" y="2822"/>
                      <a:pt x="3977" y="2822"/>
                    </a:cubicBezTo>
                    <a:cubicBezTo>
                      <a:pt x="3977" y="2822"/>
                      <a:pt x="3977" y="2822"/>
                      <a:pt x="3977" y="2822"/>
                    </a:cubicBezTo>
                    <a:cubicBezTo>
                      <a:pt x="3977" y="2822"/>
                      <a:pt x="3981" y="2821"/>
                      <a:pt x="3981" y="2821"/>
                    </a:cubicBezTo>
                    <a:cubicBezTo>
                      <a:pt x="3981" y="2821"/>
                      <a:pt x="3985" y="2821"/>
                      <a:pt x="3985" y="2821"/>
                    </a:cubicBezTo>
                    <a:cubicBezTo>
                      <a:pt x="3985" y="2821"/>
                      <a:pt x="3988" y="2820"/>
                      <a:pt x="3988" y="2820"/>
                    </a:cubicBezTo>
                    <a:cubicBezTo>
                      <a:pt x="3988" y="2820"/>
                      <a:pt x="3988" y="2820"/>
                      <a:pt x="3988" y="2820"/>
                    </a:cubicBezTo>
                    <a:cubicBezTo>
                      <a:pt x="3988" y="2820"/>
                      <a:pt x="3993" y="2819"/>
                      <a:pt x="3993" y="2819"/>
                    </a:cubicBezTo>
                    <a:cubicBezTo>
                      <a:pt x="3993" y="2819"/>
                      <a:pt x="3994" y="2819"/>
                      <a:pt x="3994" y="2819"/>
                    </a:cubicBezTo>
                    <a:cubicBezTo>
                      <a:pt x="3994" y="2819"/>
                      <a:pt x="3999" y="2817"/>
                      <a:pt x="3999" y="2817"/>
                    </a:cubicBezTo>
                    <a:cubicBezTo>
                      <a:pt x="3999" y="2817"/>
                      <a:pt x="4000" y="2817"/>
                      <a:pt x="4000" y="2817"/>
                    </a:cubicBezTo>
                    <a:cubicBezTo>
                      <a:pt x="4000" y="2817"/>
                      <a:pt x="4005" y="2815"/>
                      <a:pt x="4005" y="2815"/>
                    </a:cubicBezTo>
                    <a:cubicBezTo>
                      <a:pt x="4005" y="2815"/>
                      <a:pt x="4005" y="2815"/>
                      <a:pt x="4005" y="2815"/>
                    </a:cubicBezTo>
                    <a:cubicBezTo>
                      <a:pt x="4005" y="2815"/>
                      <a:pt x="4011" y="2811"/>
                      <a:pt x="4011" y="2811"/>
                    </a:cubicBezTo>
                    <a:cubicBezTo>
                      <a:pt x="4011" y="2811"/>
                      <a:pt x="4011" y="2811"/>
                      <a:pt x="4011" y="2811"/>
                    </a:cubicBezTo>
                    <a:cubicBezTo>
                      <a:pt x="4011" y="2811"/>
                      <a:pt x="4016" y="2802"/>
                      <a:pt x="4016" y="2802"/>
                    </a:cubicBezTo>
                    <a:cubicBezTo>
                      <a:pt x="4016" y="2802"/>
                      <a:pt x="4016" y="2802"/>
                      <a:pt x="4016" y="2802"/>
                    </a:cubicBezTo>
                    <a:cubicBezTo>
                      <a:pt x="4016" y="2802"/>
                      <a:pt x="4022" y="2757"/>
                      <a:pt x="4022" y="2757"/>
                    </a:cubicBezTo>
                    <a:cubicBezTo>
                      <a:pt x="4022" y="2757"/>
                      <a:pt x="4022" y="2752"/>
                      <a:pt x="4022" y="2752"/>
                    </a:cubicBezTo>
                    <a:cubicBezTo>
                      <a:pt x="4022" y="2752"/>
                      <a:pt x="4026" y="2566"/>
                      <a:pt x="4026" y="2566"/>
                    </a:cubicBezTo>
                    <a:cubicBezTo>
                      <a:pt x="4026" y="2566"/>
                      <a:pt x="4028" y="2631"/>
                      <a:pt x="4028" y="2631"/>
                    </a:cubicBezTo>
                    <a:cubicBezTo>
                      <a:pt x="4028" y="2631"/>
                      <a:pt x="4033" y="2787"/>
                      <a:pt x="4033" y="2787"/>
                    </a:cubicBezTo>
                    <a:cubicBezTo>
                      <a:pt x="4033" y="2787"/>
                      <a:pt x="4033" y="2789"/>
                      <a:pt x="4033" y="2789"/>
                    </a:cubicBezTo>
                    <a:cubicBezTo>
                      <a:pt x="4033" y="2789"/>
                      <a:pt x="4038" y="2802"/>
                      <a:pt x="4038" y="2802"/>
                    </a:cubicBezTo>
                    <a:cubicBezTo>
                      <a:pt x="4038" y="2802"/>
                      <a:pt x="4039" y="2801"/>
                      <a:pt x="4039" y="2801"/>
                    </a:cubicBezTo>
                    <a:cubicBezTo>
                      <a:pt x="4039" y="2801"/>
                      <a:pt x="4043" y="2795"/>
                      <a:pt x="4043" y="2795"/>
                    </a:cubicBezTo>
                    <a:cubicBezTo>
                      <a:pt x="4043" y="2795"/>
                      <a:pt x="4045" y="2799"/>
                      <a:pt x="4045" y="2799"/>
                    </a:cubicBezTo>
                    <a:cubicBezTo>
                      <a:pt x="4045" y="2799"/>
                      <a:pt x="4049" y="2803"/>
                      <a:pt x="4049" y="2803"/>
                    </a:cubicBezTo>
                    <a:cubicBezTo>
                      <a:pt x="4049" y="2803"/>
                      <a:pt x="4050" y="2803"/>
                      <a:pt x="4050" y="2803"/>
                    </a:cubicBezTo>
                    <a:cubicBezTo>
                      <a:pt x="4050" y="2803"/>
                      <a:pt x="4056" y="2800"/>
                      <a:pt x="4056" y="2800"/>
                    </a:cubicBezTo>
                    <a:cubicBezTo>
                      <a:pt x="4056" y="2800"/>
                      <a:pt x="4056" y="2800"/>
                      <a:pt x="4056" y="2800"/>
                    </a:cubicBezTo>
                    <a:cubicBezTo>
                      <a:pt x="4056" y="2800"/>
                      <a:pt x="4058" y="2798"/>
                      <a:pt x="4058" y="2798"/>
                    </a:cubicBezTo>
                    <a:cubicBezTo>
                      <a:pt x="4058" y="2798"/>
                      <a:pt x="4062" y="2800"/>
                      <a:pt x="4062" y="2800"/>
                    </a:cubicBezTo>
                    <a:cubicBezTo>
                      <a:pt x="4062" y="2800"/>
                      <a:pt x="4067" y="2802"/>
                      <a:pt x="4067" y="2802"/>
                    </a:cubicBezTo>
                    <a:cubicBezTo>
                      <a:pt x="4067" y="2802"/>
                      <a:pt x="4069" y="2803"/>
                      <a:pt x="4069" y="2803"/>
                    </a:cubicBezTo>
                    <a:cubicBezTo>
                      <a:pt x="4069" y="2803"/>
                      <a:pt x="4073" y="2797"/>
                      <a:pt x="4073" y="2797"/>
                    </a:cubicBezTo>
                    <a:cubicBezTo>
                      <a:pt x="4073" y="2797"/>
                      <a:pt x="4074" y="2795"/>
                      <a:pt x="4074" y="2795"/>
                    </a:cubicBezTo>
                    <a:cubicBezTo>
                      <a:pt x="4074" y="2795"/>
                      <a:pt x="4078" y="2804"/>
                      <a:pt x="4078" y="2804"/>
                    </a:cubicBezTo>
                    <a:cubicBezTo>
                      <a:pt x="4078" y="2804"/>
                      <a:pt x="4079" y="2804"/>
                      <a:pt x="4079" y="2804"/>
                    </a:cubicBezTo>
                    <a:cubicBezTo>
                      <a:pt x="4079" y="2804"/>
                      <a:pt x="4083" y="2807"/>
                      <a:pt x="4083" y="2807"/>
                    </a:cubicBezTo>
                    <a:cubicBezTo>
                      <a:pt x="4083" y="2807"/>
                      <a:pt x="4084" y="2808"/>
                      <a:pt x="4084" y="2808"/>
                    </a:cubicBezTo>
                    <a:cubicBezTo>
                      <a:pt x="4084" y="2808"/>
                      <a:pt x="4090" y="2806"/>
                      <a:pt x="4090" y="2806"/>
                    </a:cubicBezTo>
                    <a:cubicBezTo>
                      <a:pt x="4090" y="2806"/>
                      <a:pt x="4090" y="2806"/>
                      <a:pt x="4090" y="2806"/>
                    </a:cubicBezTo>
                    <a:cubicBezTo>
                      <a:pt x="4090" y="2806"/>
                      <a:pt x="4095" y="2805"/>
                      <a:pt x="4095" y="2805"/>
                    </a:cubicBezTo>
                    <a:cubicBezTo>
                      <a:pt x="4095" y="2805"/>
                      <a:pt x="4096" y="2805"/>
                      <a:pt x="4096" y="2805"/>
                    </a:cubicBezTo>
                    <a:cubicBezTo>
                      <a:pt x="4096" y="2805"/>
                      <a:pt x="4101" y="2803"/>
                      <a:pt x="4101" y="2803"/>
                    </a:cubicBezTo>
                    <a:cubicBezTo>
                      <a:pt x="4101" y="2803"/>
                      <a:pt x="4101" y="2802"/>
                      <a:pt x="4101" y="2802"/>
                    </a:cubicBezTo>
                    <a:cubicBezTo>
                      <a:pt x="4101" y="2802"/>
                      <a:pt x="4107" y="2799"/>
                      <a:pt x="4107" y="2799"/>
                    </a:cubicBezTo>
                    <a:cubicBezTo>
                      <a:pt x="4107" y="2799"/>
                      <a:pt x="4107" y="2799"/>
                      <a:pt x="4107" y="2799"/>
                    </a:cubicBezTo>
                    <a:cubicBezTo>
                      <a:pt x="4107" y="2799"/>
                      <a:pt x="4112" y="2797"/>
                      <a:pt x="4112" y="2797"/>
                    </a:cubicBezTo>
                    <a:cubicBezTo>
                      <a:pt x="4112" y="2797"/>
                      <a:pt x="4113" y="2797"/>
                      <a:pt x="4113" y="2797"/>
                    </a:cubicBezTo>
                    <a:cubicBezTo>
                      <a:pt x="4113" y="2797"/>
                      <a:pt x="4118" y="2795"/>
                      <a:pt x="4118" y="2795"/>
                    </a:cubicBezTo>
                    <a:cubicBezTo>
                      <a:pt x="4118" y="2795"/>
                      <a:pt x="4118" y="2794"/>
                      <a:pt x="4118" y="2794"/>
                    </a:cubicBezTo>
                    <a:cubicBezTo>
                      <a:pt x="4118" y="2794"/>
                      <a:pt x="4124" y="2791"/>
                      <a:pt x="4124" y="2791"/>
                    </a:cubicBezTo>
                    <a:cubicBezTo>
                      <a:pt x="4124" y="2791"/>
                      <a:pt x="4124" y="2790"/>
                      <a:pt x="4124" y="2790"/>
                    </a:cubicBezTo>
                    <a:cubicBezTo>
                      <a:pt x="4124" y="2790"/>
                      <a:pt x="4129" y="2782"/>
                      <a:pt x="4129" y="2782"/>
                    </a:cubicBezTo>
                    <a:cubicBezTo>
                      <a:pt x="4129" y="2782"/>
                      <a:pt x="4130" y="2782"/>
                      <a:pt x="4130" y="2782"/>
                    </a:cubicBezTo>
                    <a:cubicBezTo>
                      <a:pt x="4130" y="2782"/>
                      <a:pt x="4135" y="2767"/>
                      <a:pt x="4135" y="2767"/>
                    </a:cubicBezTo>
                    <a:cubicBezTo>
                      <a:pt x="4135" y="2767"/>
                      <a:pt x="4135" y="2766"/>
                      <a:pt x="4135" y="2766"/>
                    </a:cubicBezTo>
                    <a:cubicBezTo>
                      <a:pt x="4135" y="2766"/>
                      <a:pt x="4141" y="2732"/>
                      <a:pt x="4141" y="2732"/>
                    </a:cubicBezTo>
                    <a:cubicBezTo>
                      <a:pt x="4141" y="2732"/>
                      <a:pt x="4143" y="2732"/>
                      <a:pt x="4143" y="2732"/>
                    </a:cubicBezTo>
                    <a:cubicBezTo>
                      <a:pt x="4143" y="2732"/>
                      <a:pt x="4146" y="2725"/>
                      <a:pt x="4146" y="2725"/>
                    </a:cubicBezTo>
                    <a:cubicBezTo>
                      <a:pt x="4146" y="2725"/>
                      <a:pt x="4146" y="2724"/>
                      <a:pt x="4146" y="2724"/>
                    </a:cubicBezTo>
                    <a:cubicBezTo>
                      <a:pt x="4146" y="2724"/>
                      <a:pt x="4152" y="2691"/>
                      <a:pt x="4152" y="2691"/>
                    </a:cubicBezTo>
                    <a:cubicBezTo>
                      <a:pt x="4152" y="2691"/>
                      <a:pt x="4152" y="2689"/>
                      <a:pt x="4152" y="2689"/>
                    </a:cubicBezTo>
                    <a:cubicBezTo>
                      <a:pt x="4152" y="2689"/>
                      <a:pt x="4158" y="2615"/>
                      <a:pt x="4158" y="2615"/>
                    </a:cubicBezTo>
                    <a:cubicBezTo>
                      <a:pt x="4158" y="2615"/>
                      <a:pt x="4158" y="2610"/>
                      <a:pt x="4158" y="2610"/>
                    </a:cubicBezTo>
                    <a:cubicBezTo>
                      <a:pt x="4158" y="2610"/>
                      <a:pt x="4163" y="2461"/>
                      <a:pt x="4163" y="2461"/>
                    </a:cubicBezTo>
                    <a:cubicBezTo>
                      <a:pt x="4163" y="2461"/>
                      <a:pt x="4164" y="2451"/>
                      <a:pt x="4164" y="2451"/>
                    </a:cubicBezTo>
                    <a:cubicBezTo>
                      <a:pt x="4164" y="2451"/>
                      <a:pt x="4169" y="1822"/>
                      <a:pt x="4169" y="1822"/>
                    </a:cubicBezTo>
                    <a:cubicBezTo>
                      <a:pt x="4169" y="1822"/>
                      <a:pt x="4169" y="1753"/>
                      <a:pt x="4169" y="1753"/>
                    </a:cubicBezTo>
                    <a:cubicBezTo>
                      <a:pt x="4169" y="1753"/>
                      <a:pt x="4173" y="0"/>
                      <a:pt x="417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6" name="Freeform 205"/>
              <p:cNvSpPr>
                <a:spLocks/>
              </p:cNvSpPr>
              <p:nvPr/>
            </p:nvSpPr>
            <p:spPr bwMode="auto">
              <a:xfrm>
                <a:off x="-2162175" y="2424113"/>
                <a:ext cx="7938" cy="619125"/>
              </a:xfrm>
              <a:custGeom>
                <a:avLst/>
                <a:gdLst>
                  <a:gd name="T0" fmla="*/ 0 w 14"/>
                  <a:gd name="T1" fmla="*/ 0 h 1046"/>
                  <a:gd name="T2" fmla="*/ 0 w 14"/>
                  <a:gd name="T3" fmla="*/ 0 h 1046"/>
                  <a:gd name="T4" fmla="*/ 4 w 14"/>
                  <a:gd name="T5" fmla="*/ 1046 h 1046"/>
                  <a:gd name="T6" fmla="*/ 5 w 14"/>
                  <a:gd name="T7" fmla="*/ 975 h 1046"/>
                  <a:gd name="T8" fmla="*/ 11 w 14"/>
                  <a:gd name="T9" fmla="*/ 392 h 1046"/>
                  <a:gd name="T10" fmla="*/ 11 w 14"/>
                  <a:gd name="T11" fmla="*/ 367 h 1046"/>
                  <a:gd name="T12" fmla="*/ 14 w 14"/>
                  <a:gd name="T13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4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046"/>
                      <a:pt x="4" y="1046"/>
                    </a:cubicBezTo>
                    <a:cubicBezTo>
                      <a:pt x="4" y="1046"/>
                      <a:pt x="5" y="975"/>
                      <a:pt x="5" y="975"/>
                    </a:cubicBezTo>
                    <a:cubicBezTo>
                      <a:pt x="5" y="975"/>
                      <a:pt x="11" y="392"/>
                      <a:pt x="11" y="392"/>
                    </a:cubicBezTo>
                    <a:cubicBezTo>
                      <a:pt x="11" y="392"/>
                      <a:pt x="11" y="367"/>
                      <a:pt x="11" y="367"/>
                    </a:cubicBezTo>
                    <a:cubicBezTo>
                      <a:pt x="11" y="367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7" name="Freeform 206"/>
              <p:cNvSpPr>
                <a:spLocks/>
              </p:cNvSpPr>
              <p:nvPr/>
            </p:nvSpPr>
            <p:spPr bwMode="auto">
              <a:xfrm>
                <a:off x="-2152650" y="2424113"/>
                <a:ext cx="7938" cy="601663"/>
              </a:xfrm>
              <a:custGeom>
                <a:avLst/>
                <a:gdLst>
                  <a:gd name="T0" fmla="*/ 0 w 14"/>
                  <a:gd name="T1" fmla="*/ 0 h 1017"/>
                  <a:gd name="T2" fmla="*/ 0 w 14"/>
                  <a:gd name="T3" fmla="*/ 0 h 1017"/>
                  <a:gd name="T4" fmla="*/ 2 w 14"/>
                  <a:gd name="T5" fmla="*/ 170 h 1017"/>
                  <a:gd name="T6" fmla="*/ 7 w 14"/>
                  <a:gd name="T7" fmla="*/ 759 h 1017"/>
                  <a:gd name="T8" fmla="*/ 11 w 14"/>
                  <a:gd name="T9" fmla="*/ 1017 h 1017"/>
                  <a:gd name="T10" fmla="*/ 13 w 14"/>
                  <a:gd name="T11" fmla="*/ 576 h 1017"/>
                  <a:gd name="T12" fmla="*/ 14 w 14"/>
                  <a:gd name="T13" fmla="*/ 0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1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0"/>
                      <a:pt x="2" y="170"/>
                    </a:cubicBezTo>
                    <a:cubicBezTo>
                      <a:pt x="2" y="170"/>
                      <a:pt x="7" y="759"/>
                      <a:pt x="7" y="759"/>
                    </a:cubicBezTo>
                    <a:cubicBezTo>
                      <a:pt x="7" y="759"/>
                      <a:pt x="11" y="1017"/>
                      <a:pt x="11" y="1017"/>
                    </a:cubicBezTo>
                    <a:cubicBezTo>
                      <a:pt x="11" y="1017"/>
                      <a:pt x="13" y="576"/>
                      <a:pt x="13" y="576"/>
                    </a:cubicBezTo>
                    <a:cubicBezTo>
                      <a:pt x="13" y="576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8" name="Freeform 207"/>
              <p:cNvSpPr>
                <a:spLocks/>
              </p:cNvSpPr>
              <p:nvPr/>
            </p:nvSpPr>
            <p:spPr bwMode="auto">
              <a:xfrm>
                <a:off x="-2143125" y="2424113"/>
                <a:ext cx="735013" cy="1673225"/>
              </a:xfrm>
              <a:custGeom>
                <a:avLst/>
                <a:gdLst>
                  <a:gd name="T0" fmla="*/ 13 w 1242"/>
                  <a:gd name="T1" fmla="*/ 2597 h 2828"/>
                  <a:gd name="T2" fmla="*/ 31 w 1242"/>
                  <a:gd name="T3" fmla="*/ 2716 h 2828"/>
                  <a:gd name="T4" fmla="*/ 52 w 1242"/>
                  <a:gd name="T5" fmla="*/ 2790 h 2828"/>
                  <a:gd name="T6" fmla="*/ 70 w 1242"/>
                  <a:gd name="T7" fmla="*/ 2808 h 2828"/>
                  <a:gd name="T8" fmla="*/ 92 w 1242"/>
                  <a:gd name="T9" fmla="*/ 2814 h 2828"/>
                  <a:gd name="T10" fmla="*/ 109 w 1242"/>
                  <a:gd name="T11" fmla="*/ 2810 h 2828"/>
                  <a:gd name="T12" fmla="*/ 131 w 1242"/>
                  <a:gd name="T13" fmla="*/ 2810 h 2828"/>
                  <a:gd name="T14" fmla="*/ 149 w 1242"/>
                  <a:gd name="T15" fmla="*/ 2824 h 2828"/>
                  <a:gd name="T16" fmla="*/ 170 w 1242"/>
                  <a:gd name="T17" fmla="*/ 2826 h 2828"/>
                  <a:gd name="T18" fmla="*/ 189 w 1242"/>
                  <a:gd name="T19" fmla="*/ 2826 h 2828"/>
                  <a:gd name="T20" fmla="*/ 211 w 1242"/>
                  <a:gd name="T21" fmla="*/ 2826 h 2828"/>
                  <a:gd name="T22" fmla="*/ 230 w 1242"/>
                  <a:gd name="T23" fmla="*/ 2827 h 2828"/>
                  <a:gd name="T24" fmla="*/ 248 w 1242"/>
                  <a:gd name="T25" fmla="*/ 2827 h 2828"/>
                  <a:gd name="T26" fmla="*/ 269 w 1242"/>
                  <a:gd name="T27" fmla="*/ 2827 h 2828"/>
                  <a:gd name="T28" fmla="*/ 287 w 1242"/>
                  <a:gd name="T29" fmla="*/ 2827 h 2828"/>
                  <a:gd name="T30" fmla="*/ 307 w 1242"/>
                  <a:gd name="T31" fmla="*/ 2828 h 2828"/>
                  <a:gd name="T32" fmla="*/ 330 w 1242"/>
                  <a:gd name="T33" fmla="*/ 2827 h 2828"/>
                  <a:gd name="T34" fmla="*/ 347 w 1242"/>
                  <a:gd name="T35" fmla="*/ 2827 h 2828"/>
                  <a:gd name="T36" fmla="*/ 367 w 1242"/>
                  <a:gd name="T37" fmla="*/ 2827 h 2828"/>
                  <a:gd name="T38" fmla="*/ 387 w 1242"/>
                  <a:gd name="T39" fmla="*/ 2827 h 2828"/>
                  <a:gd name="T40" fmla="*/ 409 w 1242"/>
                  <a:gd name="T41" fmla="*/ 2828 h 2828"/>
                  <a:gd name="T42" fmla="*/ 427 w 1242"/>
                  <a:gd name="T43" fmla="*/ 2828 h 2828"/>
                  <a:gd name="T44" fmla="*/ 448 w 1242"/>
                  <a:gd name="T45" fmla="*/ 2827 h 2828"/>
                  <a:gd name="T46" fmla="*/ 469 w 1242"/>
                  <a:gd name="T47" fmla="*/ 2827 h 2828"/>
                  <a:gd name="T48" fmla="*/ 487 w 1242"/>
                  <a:gd name="T49" fmla="*/ 2827 h 2828"/>
                  <a:gd name="T50" fmla="*/ 506 w 1242"/>
                  <a:gd name="T51" fmla="*/ 2828 h 2828"/>
                  <a:gd name="T52" fmla="*/ 528 w 1242"/>
                  <a:gd name="T53" fmla="*/ 2827 h 2828"/>
                  <a:gd name="T54" fmla="*/ 548 w 1242"/>
                  <a:gd name="T55" fmla="*/ 2827 h 2828"/>
                  <a:gd name="T56" fmla="*/ 567 w 1242"/>
                  <a:gd name="T57" fmla="*/ 2827 h 2828"/>
                  <a:gd name="T58" fmla="*/ 587 w 1242"/>
                  <a:gd name="T59" fmla="*/ 2827 h 2828"/>
                  <a:gd name="T60" fmla="*/ 603 w 1242"/>
                  <a:gd name="T61" fmla="*/ 2827 h 2828"/>
                  <a:gd name="T62" fmla="*/ 628 w 1242"/>
                  <a:gd name="T63" fmla="*/ 2827 h 2828"/>
                  <a:gd name="T64" fmla="*/ 644 w 1242"/>
                  <a:gd name="T65" fmla="*/ 2827 h 2828"/>
                  <a:gd name="T66" fmla="*/ 666 w 1242"/>
                  <a:gd name="T67" fmla="*/ 2827 h 2828"/>
                  <a:gd name="T68" fmla="*/ 685 w 1242"/>
                  <a:gd name="T69" fmla="*/ 2826 h 2828"/>
                  <a:gd name="T70" fmla="*/ 703 w 1242"/>
                  <a:gd name="T71" fmla="*/ 2826 h 2828"/>
                  <a:gd name="T72" fmla="*/ 722 w 1242"/>
                  <a:gd name="T73" fmla="*/ 2826 h 2828"/>
                  <a:gd name="T74" fmla="*/ 745 w 1242"/>
                  <a:gd name="T75" fmla="*/ 2825 h 2828"/>
                  <a:gd name="T76" fmla="*/ 765 w 1242"/>
                  <a:gd name="T77" fmla="*/ 2825 h 2828"/>
                  <a:gd name="T78" fmla="*/ 783 w 1242"/>
                  <a:gd name="T79" fmla="*/ 2824 h 2828"/>
                  <a:gd name="T80" fmla="*/ 805 w 1242"/>
                  <a:gd name="T81" fmla="*/ 2820 h 2828"/>
                  <a:gd name="T82" fmla="*/ 822 w 1242"/>
                  <a:gd name="T83" fmla="*/ 2810 h 2828"/>
                  <a:gd name="T84" fmla="*/ 844 w 1242"/>
                  <a:gd name="T85" fmla="*/ 2795 h 2828"/>
                  <a:gd name="T86" fmla="*/ 861 w 1242"/>
                  <a:gd name="T87" fmla="*/ 2803 h 2828"/>
                  <a:gd name="T88" fmla="*/ 884 w 1242"/>
                  <a:gd name="T89" fmla="*/ 2815 h 2828"/>
                  <a:gd name="T90" fmla="*/ 901 w 1242"/>
                  <a:gd name="T91" fmla="*/ 2812 h 2828"/>
                  <a:gd name="T92" fmla="*/ 922 w 1242"/>
                  <a:gd name="T93" fmla="*/ 2801 h 2828"/>
                  <a:gd name="T94" fmla="*/ 941 w 1242"/>
                  <a:gd name="T95" fmla="*/ 2807 h 2828"/>
                  <a:gd name="T96" fmla="*/ 963 w 1242"/>
                  <a:gd name="T97" fmla="*/ 2807 h 2828"/>
                  <a:gd name="T98" fmla="*/ 980 w 1242"/>
                  <a:gd name="T99" fmla="*/ 2801 h 2828"/>
                  <a:gd name="T100" fmla="*/ 1002 w 1242"/>
                  <a:gd name="T101" fmla="*/ 2794 h 2828"/>
                  <a:gd name="T102" fmla="*/ 1022 w 1242"/>
                  <a:gd name="T103" fmla="*/ 2793 h 2828"/>
                  <a:gd name="T104" fmla="*/ 1042 w 1242"/>
                  <a:gd name="T105" fmla="*/ 2751 h 2828"/>
                  <a:gd name="T106" fmla="*/ 1059 w 1242"/>
                  <a:gd name="T107" fmla="*/ 2669 h 2828"/>
                  <a:gd name="T108" fmla="*/ 1081 w 1242"/>
                  <a:gd name="T109" fmla="*/ 2125 h 2828"/>
                  <a:gd name="T110" fmla="*/ 1099 w 1242"/>
                  <a:gd name="T111" fmla="*/ 948 h 2828"/>
                  <a:gd name="T112" fmla="*/ 1121 w 1242"/>
                  <a:gd name="T113" fmla="*/ 576 h 2828"/>
                  <a:gd name="T114" fmla="*/ 1138 w 1242"/>
                  <a:gd name="T115" fmla="*/ 1973 h 2828"/>
                  <a:gd name="T116" fmla="*/ 1161 w 1242"/>
                  <a:gd name="T117" fmla="*/ 2722 h 2828"/>
                  <a:gd name="T118" fmla="*/ 1180 w 1242"/>
                  <a:gd name="T119" fmla="*/ 2756 h 2828"/>
                  <a:gd name="T120" fmla="*/ 1200 w 1242"/>
                  <a:gd name="T121" fmla="*/ 2719 h 2828"/>
                  <a:gd name="T122" fmla="*/ 1218 w 1242"/>
                  <a:gd name="T123" fmla="*/ 2187 h 2828"/>
                  <a:gd name="T124" fmla="*/ 1240 w 1242"/>
                  <a:gd name="T125" fmla="*/ 1006 h 2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2" h="282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861"/>
                      <a:pt x="1" y="861"/>
                    </a:cubicBezTo>
                    <a:cubicBezTo>
                      <a:pt x="1" y="861"/>
                      <a:pt x="2" y="993"/>
                      <a:pt x="2" y="993"/>
                    </a:cubicBezTo>
                    <a:cubicBezTo>
                      <a:pt x="2" y="993"/>
                      <a:pt x="7" y="2329"/>
                      <a:pt x="7" y="2329"/>
                    </a:cubicBezTo>
                    <a:cubicBezTo>
                      <a:pt x="7" y="2329"/>
                      <a:pt x="7" y="2349"/>
                      <a:pt x="7" y="2349"/>
                    </a:cubicBezTo>
                    <a:cubicBezTo>
                      <a:pt x="7" y="2349"/>
                      <a:pt x="13" y="2597"/>
                      <a:pt x="13" y="2597"/>
                    </a:cubicBezTo>
                    <a:cubicBezTo>
                      <a:pt x="13" y="2597"/>
                      <a:pt x="13" y="2601"/>
                      <a:pt x="13" y="2601"/>
                    </a:cubicBezTo>
                    <a:cubicBezTo>
                      <a:pt x="13" y="2601"/>
                      <a:pt x="19" y="2673"/>
                      <a:pt x="19" y="2673"/>
                    </a:cubicBezTo>
                    <a:cubicBezTo>
                      <a:pt x="19" y="2673"/>
                      <a:pt x="19" y="2675"/>
                      <a:pt x="19" y="2675"/>
                    </a:cubicBezTo>
                    <a:cubicBezTo>
                      <a:pt x="19" y="2675"/>
                      <a:pt x="24" y="2713"/>
                      <a:pt x="24" y="2713"/>
                    </a:cubicBezTo>
                    <a:cubicBezTo>
                      <a:pt x="24" y="2713"/>
                      <a:pt x="24" y="2714"/>
                      <a:pt x="24" y="2714"/>
                    </a:cubicBezTo>
                    <a:cubicBezTo>
                      <a:pt x="24" y="2714"/>
                      <a:pt x="28" y="2724"/>
                      <a:pt x="28" y="2724"/>
                    </a:cubicBezTo>
                    <a:cubicBezTo>
                      <a:pt x="28" y="2724"/>
                      <a:pt x="31" y="2716"/>
                      <a:pt x="31" y="2716"/>
                    </a:cubicBezTo>
                    <a:cubicBezTo>
                      <a:pt x="31" y="2716"/>
                      <a:pt x="35" y="2742"/>
                      <a:pt x="35" y="2742"/>
                    </a:cubicBezTo>
                    <a:cubicBezTo>
                      <a:pt x="35" y="2742"/>
                      <a:pt x="36" y="2744"/>
                      <a:pt x="36" y="2744"/>
                    </a:cubicBezTo>
                    <a:cubicBezTo>
                      <a:pt x="36" y="2744"/>
                      <a:pt x="41" y="2769"/>
                      <a:pt x="41" y="2769"/>
                    </a:cubicBezTo>
                    <a:cubicBezTo>
                      <a:pt x="41" y="2769"/>
                      <a:pt x="41" y="2770"/>
                      <a:pt x="41" y="2770"/>
                    </a:cubicBezTo>
                    <a:cubicBezTo>
                      <a:pt x="41" y="2770"/>
                      <a:pt x="47" y="2783"/>
                      <a:pt x="47" y="2783"/>
                    </a:cubicBezTo>
                    <a:cubicBezTo>
                      <a:pt x="47" y="2783"/>
                      <a:pt x="47" y="2783"/>
                      <a:pt x="47" y="2783"/>
                    </a:cubicBezTo>
                    <a:cubicBezTo>
                      <a:pt x="47" y="2783"/>
                      <a:pt x="52" y="2790"/>
                      <a:pt x="52" y="2790"/>
                    </a:cubicBezTo>
                    <a:cubicBezTo>
                      <a:pt x="52" y="2790"/>
                      <a:pt x="53" y="2791"/>
                      <a:pt x="53" y="2791"/>
                    </a:cubicBezTo>
                    <a:cubicBezTo>
                      <a:pt x="53" y="2791"/>
                      <a:pt x="58" y="2798"/>
                      <a:pt x="58" y="2798"/>
                    </a:cubicBezTo>
                    <a:cubicBezTo>
                      <a:pt x="58" y="2798"/>
                      <a:pt x="58" y="2799"/>
                      <a:pt x="58" y="2799"/>
                    </a:cubicBezTo>
                    <a:cubicBezTo>
                      <a:pt x="58" y="2799"/>
                      <a:pt x="64" y="2804"/>
                      <a:pt x="64" y="2804"/>
                    </a:cubicBezTo>
                    <a:cubicBezTo>
                      <a:pt x="64" y="2804"/>
                      <a:pt x="64" y="2804"/>
                      <a:pt x="64" y="2804"/>
                    </a:cubicBezTo>
                    <a:cubicBezTo>
                      <a:pt x="64" y="2804"/>
                      <a:pt x="69" y="2808"/>
                      <a:pt x="69" y="2808"/>
                    </a:cubicBezTo>
                    <a:cubicBezTo>
                      <a:pt x="69" y="2808"/>
                      <a:pt x="70" y="2808"/>
                      <a:pt x="70" y="2808"/>
                    </a:cubicBezTo>
                    <a:cubicBezTo>
                      <a:pt x="70" y="2808"/>
                      <a:pt x="75" y="2810"/>
                      <a:pt x="75" y="2810"/>
                    </a:cubicBezTo>
                    <a:cubicBezTo>
                      <a:pt x="75" y="2810"/>
                      <a:pt x="75" y="2810"/>
                      <a:pt x="75" y="2810"/>
                    </a:cubicBezTo>
                    <a:cubicBezTo>
                      <a:pt x="75" y="2810"/>
                      <a:pt x="81" y="2812"/>
                      <a:pt x="81" y="2812"/>
                    </a:cubicBezTo>
                    <a:cubicBezTo>
                      <a:pt x="81" y="2812"/>
                      <a:pt x="81" y="2813"/>
                      <a:pt x="81" y="2813"/>
                    </a:cubicBezTo>
                    <a:cubicBezTo>
                      <a:pt x="81" y="2813"/>
                      <a:pt x="86" y="2814"/>
                      <a:pt x="86" y="2814"/>
                    </a:cubicBezTo>
                    <a:cubicBezTo>
                      <a:pt x="86" y="2814"/>
                      <a:pt x="90" y="2814"/>
                      <a:pt x="90" y="2814"/>
                    </a:cubicBezTo>
                    <a:cubicBezTo>
                      <a:pt x="90" y="2814"/>
                      <a:pt x="92" y="2814"/>
                      <a:pt x="92" y="2814"/>
                    </a:cubicBezTo>
                    <a:cubicBezTo>
                      <a:pt x="92" y="2814"/>
                      <a:pt x="94" y="2815"/>
                      <a:pt x="94" y="2815"/>
                    </a:cubicBezTo>
                    <a:cubicBezTo>
                      <a:pt x="94" y="2815"/>
                      <a:pt x="98" y="2812"/>
                      <a:pt x="98" y="2812"/>
                    </a:cubicBezTo>
                    <a:cubicBezTo>
                      <a:pt x="98" y="2812"/>
                      <a:pt x="98" y="2812"/>
                      <a:pt x="98" y="2812"/>
                    </a:cubicBezTo>
                    <a:cubicBezTo>
                      <a:pt x="98" y="2812"/>
                      <a:pt x="102" y="2803"/>
                      <a:pt x="102" y="2803"/>
                    </a:cubicBezTo>
                    <a:cubicBezTo>
                      <a:pt x="102" y="2803"/>
                      <a:pt x="104" y="2805"/>
                      <a:pt x="104" y="2805"/>
                    </a:cubicBezTo>
                    <a:cubicBezTo>
                      <a:pt x="104" y="2805"/>
                      <a:pt x="108" y="2810"/>
                      <a:pt x="108" y="2810"/>
                    </a:cubicBezTo>
                    <a:cubicBezTo>
                      <a:pt x="108" y="2810"/>
                      <a:pt x="109" y="2810"/>
                      <a:pt x="109" y="2810"/>
                    </a:cubicBezTo>
                    <a:cubicBezTo>
                      <a:pt x="109" y="2810"/>
                      <a:pt x="115" y="2807"/>
                      <a:pt x="115" y="2807"/>
                    </a:cubicBezTo>
                    <a:cubicBezTo>
                      <a:pt x="115" y="2807"/>
                      <a:pt x="117" y="2806"/>
                      <a:pt x="117" y="2806"/>
                    </a:cubicBezTo>
                    <a:cubicBezTo>
                      <a:pt x="117" y="2806"/>
                      <a:pt x="120" y="2808"/>
                      <a:pt x="120" y="2808"/>
                    </a:cubicBezTo>
                    <a:cubicBezTo>
                      <a:pt x="120" y="2808"/>
                      <a:pt x="121" y="2808"/>
                      <a:pt x="121" y="2808"/>
                    </a:cubicBezTo>
                    <a:cubicBezTo>
                      <a:pt x="121" y="2808"/>
                      <a:pt x="126" y="2812"/>
                      <a:pt x="126" y="2812"/>
                    </a:cubicBezTo>
                    <a:cubicBezTo>
                      <a:pt x="126" y="2812"/>
                      <a:pt x="128" y="2813"/>
                      <a:pt x="128" y="2813"/>
                    </a:cubicBezTo>
                    <a:cubicBezTo>
                      <a:pt x="128" y="2813"/>
                      <a:pt x="131" y="2810"/>
                      <a:pt x="131" y="2810"/>
                    </a:cubicBezTo>
                    <a:cubicBezTo>
                      <a:pt x="131" y="2810"/>
                      <a:pt x="133" y="2807"/>
                      <a:pt x="133" y="2807"/>
                    </a:cubicBezTo>
                    <a:cubicBezTo>
                      <a:pt x="133" y="2807"/>
                      <a:pt x="137" y="2816"/>
                      <a:pt x="137" y="2816"/>
                    </a:cubicBezTo>
                    <a:cubicBezTo>
                      <a:pt x="137" y="2816"/>
                      <a:pt x="137" y="2816"/>
                      <a:pt x="137" y="2816"/>
                    </a:cubicBezTo>
                    <a:cubicBezTo>
                      <a:pt x="137" y="2816"/>
                      <a:pt x="143" y="2822"/>
                      <a:pt x="143" y="2822"/>
                    </a:cubicBezTo>
                    <a:cubicBezTo>
                      <a:pt x="143" y="2822"/>
                      <a:pt x="143" y="2822"/>
                      <a:pt x="143" y="2822"/>
                    </a:cubicBezTo>
                    <a:cubicBezTo>
                      <a:pt x="143" y="2822"/>
                      <a:pt x="149" y="2824"/>
                      <a:pt x="149" y="2824"/>
                    </a:cubicBezTo>
                    <a:cubicBezTo>
                      <a:pt x="149" y="2824"/>
                      <a:pt x="149" y="2824"/>
                      <a:pt x="149" y="2824"/>
                    </a:cubicBezTo>
                    <a:cubicBezTo>
                      <a:pt x="149" y="2824"/>
                      <a:pt x="154" y="2824"/>
                      <a:pt x="154" y="2824"/>
                    </a:cubicBezTo>
                    <a:cubicBezTo>
                      <a:pt x="154" y="2824"/>
                      <a:pt x="157" y="2824"/>
                      <a:pt x="157" y="2824"/>
                    </a:cubicBezTo>
                    <a:cubicBezTo>
                      <a:pt x="157" y="2824"/>
                      <a:pt x="158" y="2825"/>
                      <a:pt x="158" y="2825"/>
                    </a:cubicBezTo>
                    <a:cubicBezTo>
                      <a:pt x="158" y="2825"/>
                      <a:pt x="161" y="2825"/>
                      <a:pt x="161" y="2825"/>
                    </a:cubicBezTo>
                    <a:cubicBezTo>
                      <a:pt x="161" y="2825"/>
                      <a:pt x="163" y="2825"/>
                      <a:pt x="163" y="2825"/>
                    </a:cubicBezTo>
                    <a:cubicBezTo>
                      <a:pt x="163" y="2825"/>
                      <a:pt x="167" y="2825"/>
                      <a:pt x="167" y="2825"/>
                    </a:cubicBezTo>
                    <a:cubicBezTo>
                      <a:pt x="167" y="2825"/>
                      <a:pt x="170" y="2826"/>
                      <a:pt x="170" y="2826"/>
                    </a:cubicBezTo>
                    <a:cubicBezTo>
                      <a:pt x="170" y="2826"/>
                      <a:pt x="171" y="2825"/>
                      <a:pt x="171" y="2825"/>
                    </a:cubicBezTo>
                    <a:cubicBezTo>
                      <a:pt x="171" y="2825"/>
                      <a:pt x="177" y="2826"/>
                      <a:pt x="177" y="2826"/>
                    </a:cubicBezTo>
                    <a:cubicBezTo>
                      <a:pt x="177" y="2826"/>
                      <a:pt x="180" y="2826"/>
                      <a:pt x="180" y="2826"/>
                    </a:cubicBezTo>
                    <a:cubicBezTo>
                      <a:pt x="180" y="2826"/>
                      <a:pt x="181" y="2826"/>
                      <a:pt x="181" y="2826"/>
                    </a:cubicBezTo>
                    <a:cubicBezTo>
                      <a:pt x="181" y="2826"/>
                      <a:pt x="183" y="2826"/>
                      <a:pt x="183" y="2826"/>
                    </a:cubicBezTo>
                    <a:cubicBezTo>
                      <a:pt x="183" y="2826"/>
                      <a:pt x="186" y="2826"/>
                      <a:pt x="186" y="2826"/>
                    </a:cubicBezTo>
                    <a:cubicBezTo>
                      <a:pt x="186" y="2826"/>
                      <a:pt x="189" y="2826"/>
                      <a:pt x="189" y="2826"/>
                    </a:cubicBezTo>
                    <a:cubicBezTo>
                      <a:pt x="189" y="2826"/>
                      <a:pt x="193" y="2826"/>
                      <a:pt x="193" y="2826"/>
                    </a:cubicBezTo>
                    <a:cubicBezTo>
                      <a:pt x="193" y="2826"/>
                      <a:pt x="194" y="2826"/>
                      <a:pt x="194" y="2826"/>
                    </a:cubicBezTo>
                    <a:cubicBezTo>
                      <a:pt x="194" y="2826"/>
                      <a:pt x="199" y="2826"/>
                      <a:pt x="199" y="2826"/>
                    </a:cubicBezTo>
                    <a:cubicBezTo>
                      <a:pt x="199" y="2826"/>
                      <a:pt x="200" y="2826"/>
                      <a:pt x="200" y="2826"/>
                    </a:cubicBezTo>
                    <a:cubicBezTo>
                      <a:pt x="200" y="2826"/>
                      <a:pt x="205" y="2826"/>
                      <a:pt x="205" y="2826"/>
                    </a:cubicBezTo>
                    <a:cubicBezTo>
                      <a:pt x="205" y="2826"/>
                      <a:pt x="208" y="2826"/>
                      <a:pt x="208" y="2826"/>
                    </a:cubicBezTo>
                    <a:cubicBezTo>
                      <a:pt x="208" y="2826"/>
                      <a:pt x="211" y="2826"/>
                      <a:pt x="211" y="2826"/>
                    </a:cubicBezTo>
                    <a:cubicBezTo>
                      <a:pt x="211" y="2826"/>
                      <a:pt x="212" y="2826"/>
                      <a:pt x="212" y="2826"/>
                    </a:cubicBezTo>
                    <a:cubicBezTo>
                      <a:pt x="212" y="2826"/>
                      <a:pt x="214" y="2826"/>
                      <a:pt x="214" y="2826"/>
                    </a:cubicBezTo>
                    <a:cubicBezTo>
                      <a:pt x="214" y="2826"/>
                      <a:pt x="217" y="2826"/>
                      <a:pt x="217" y="2826"/>
                    </a:cubicBezTo>
                    <a:cubicBezTo>
                      <a:pt x="217" y="2826"/>
                      <a:pt x="222" y="2827"/>
                      <a:pt x="222" y="2827"/>
                    </a:cubicBezTo>
                    <a:cubicBezTo>
                      <a:pt x="222" y="2827"/>
                      <a:pt x="225" y="2827"/>
                      <a:pt x="225" y="2827"/>
                    </a:cubicBezTo>
                    <a:cubicBezTo>
                      <a:pt x="225" y="2827"/>
                      <a:pt x="226" y="2827"/>
                      <a:pt x="226" y="2827"/>
                    </a:cubicBezTo>
                    <a:cubicBezTo>
                      <a:pt x="226" y="2827"/>
                      <a:pt x="230" y="2827"/>
                      <a:pt x="230" y="2827"/>
                    </a:cubicBezTo>
                    <a:cubicBezTo>
                      <a:pt x="230" y="2827"/>
                      <a:pt x="233" y="2827"/>
                      <a:pt x="233" y="2827"/>
                    </a:cubicBezTo>
                    <a:cubicBezTo>
                      <a:pt x="233" y="2827"/>
                      <a:pt x="234" y="2827"/>
                      <a:pt x="234" y="2827"/>
                    </a:cubicBezTo>
                    <a:cubicBezTo>
                      <a:pt x="234" y="2827"/>
                      <a:pt x="239" y="2827"/>
                      <a:pt x="239" y="2827"/>
                    </a:cubicBezTo>
                    <a:cubicBezTo>
                      <a:pt x="239" y="2827"/>
                      <a:pt x="241" y="2828"/>
                      <a:pt x="241" y="2828"/>
                    </a:cubicBezTo>
                    <a:cubicBezTo>
                      <a:pt x="241" y="2828"/>
                      <a:pt x="245" y="2827"/>
                      <a:pt x="245" y="2827"/>
                    </a:cubicBezTo>
                    <a:cubicBezTo>
                      <a:pt x="245" y="2827"/>
                      <a:pt x="245" y="2827"/>
                      <a:pt x="245" y="2827"/>
                    </a:cubicBezTo>
                    <a:cubicBezTo>
                      <a:pt x="245" y="2827"/>
                      <a:pt x="248" y="2827"/>
                      <a:pt x="248" y="2827"/>
                    </a:cubicBezTo>
                    <a:cubicBezTo>
                      <a:pt x="248" y="2827"/>
                      <a:pt x="251" y="2827"/>
                      <a:pt x="251" y="2827"/>
                    </a:cubicBezTo>
                    <a:cubicBezTo>
                      <a:pt x="251" y="2827"/>
                      <a:pt x="255" y="2828"/>
                      <a:pt x="255" y="2828"/>
                    </a:cubicBezTo>
                    <a:cubicBezTo>
                      <a:pt x="255" y="2828"/>
                      <a:pt x="256" y="2827"/>
                      <a:pt x="256" y="2827"/>
                    </a:cubicBezTo>
                    <a:cubicBezTo>
                      <a:pt x="256" y="2827"/>
                      <a:pt x="260" y="2828"/>
                      <a:pt x="260" y="2828"/>
                    </a:cubicBezTo>
                    <a:cubicBezTo>
                      <a:pt x="260" y="2828"/>
                      <a:pt x="264" y="2827"/>
                      <a:pt x="264" y="2827"/>
                    </a:cubicBezTo>
                    <a:cubicBezTo>
                      <a:pt x="264" y="2827"/>
                      <a:pt x="265" y="2828"/>
                      <a:pt x="265" y="2828"/>
                    </a:cubicBezTo>
                    <a:cubicBezTo>
                      <a:pt x="265" y="2828"/>
                      <a:pt x="269" y="2827"/>
                      <a:pt x="269" y="2827"/>
                    </a:cubicBezTo>
                    <a:cubicBezTo>
                      <a:pt x="269" y="2827"/>
                      <a:pt x="271" y="2828"/>
                      <a:pt x="271" y="2828"/>
                    </a:cubicBezTo>
                    <a:cubicBezTo>
                      <a:pt x="271" y="2828"/>
                      <a:pt x="276" y="2827"/>
                      <a:pt x="276" y="2827"/>
                    </a:cubicBezTo>
                    <a:cubicBezTo>
                      <a:pt x="276" y="2827"/>
                      <a:pt x="279" y="2827"/>
                      <a:pt x="279" y="2827"/>
                    </a:cubicBezTo>
                    <a:cubicBezTo>
                      <a:pt x="279" y="2827"/>
                      <a:pt x="280" y="2827"/>
                      <a:pt x="280" y="2827"/>
                    </a:cubicBezTo>
                    <a:cubicBezTo>
                      <a:pt x="280" y="2827"/>
                      <a:pt x="282" y="2827"/>
                      <a:pt x="282" y="2827"/>
                    </a:cubicBezTo>
                    <a:cubicBezTo>
                      <a:pt x="282" y="2827"/>
                      <a:pt x="286" y="2827"/>
                      <a:pt x="286" y="2827"/>
                    </a:cubicBezTo>
                    <a:cubicBezTo>
                      <a:pt x="286" y="2827"/>
                      <a:pt x="287" y="2827"/>
                      <a:pt x="287" y="2827"/>
                    </a:cubicBezTo>
                    <a:cubicBezTo>
                      <a:pt x="287" y="2827"/>
                      <a:pt x="292" y="2827"/>
                      <a:pt x="292" y="2827"/>
                    </a:cubicBezTo>
                    <a:cubicBezTo>
                      <a:pt x="292" y="2827"/>
                      <a:pt x="295" y="2827"/>
                      <a:pt x="295" y="2827"/>
                    </a:cubicBezTo>
                    <a:cubicBezTo>
                      <a:pt x="295" y="2827"/>
                      <a:pt x="296" y="2827"/>
                      <a:pt x="296" y="2827"/>
                    </a:cubicBezTo>
                    <a:cubicBezTo>
                      <a:pt x="296" y="2827"/>
                      <a:pt x="298" y="2828"/>
                      <a:pt x="298" y="2828"/>
                    </a:cubicBezTo>
                    <a:cubicBezTo>
                      <a:pt x="298" y="2828"/>
                      <a:pt x="302" y="2828"/>
                      <a:pt x="302" y="2828"/>
                    </a:cubicBezTo>
                    <a:cubicBezTo>
                      <a:pt x="302" y="2828"/>
                      <a:pt x="306" y="2827"/>
                      <a:pt x="306" y="2827"/>
                    </a:cubicBezTo>
                    <a:cubicBezTo>
                      <a:pt x="306" y="2827"/>
                      <a:pt x="307" y="2828"/>
                      <a:pt x="307" y="2828"/>
                    </a:cubicBezTo>
                    <a:cubicBezTo>
                      <a:pt x="307" y="2828"/>
                      <a:pt x="312" y="2827"/>
                      <a:pt x="312" y="2827"/>
                    </a:cubicBezTo>
                    <a:cubicBezTo>
                      <a:pt x="312" y="2827"/>
                      <a:pt x="314" y="2827"/>
                      <a:pt x="314" y="2827"/>
                    </a:cubicBezTo>
                    <a:cubicBezTo>
                      <a:pt x="314" y="2827"/>
                      <a:pt x="318" y="2828"/>
                      <a:pt x="318" y="2828"/>
                    </a:cubicBezTo>
                    <a:cubicBezTo>
                      <a:pt x="318" y="2828"/>
                      <a:pt x="321" y="2827"/>
                      <a:pt x="321" y="2827"/>
                    </a:cubicBezTo>
                    <a:cubicBezTo>
                      <a:pt x="321" y="2827"/>
                      <a:pt x="323" y="2828"/>
                      <a:pt x="323" y="2828"/>
                    </a:cubicBezTo>
                    <a:cubicBezTo>
                      <a:pt x="323" y="2828"/>
                      <a:pt x="327" y="2828"/>
                      <a:pt x="327" y="2828"/>
                    </a:cubicBezTo>
                    <a:cubicBezTo>
                      <a:pt x="327" y="2828"/>
                      <a:pt x="330" y="2827"/>
                      <a:pt x="330" y="2827"/>
                    </a:cubicBezTo>
                    <a:cubicBezTo>
                      <a:pt x="330" y="2827"/>
                      <a:pt x="331" y="2828"/>
                      <a:pt x="331" y="2828"/>
                    </a:cubicBezTo>
                    <a:cubicBezTo>
                      <a:pt x="331" y="2828"/>
                      <a:pt x="333" y="2827"/>
                      <a:pt x="333" y="2827"/>
                    </a:cubicBezTo>
                    <a:cubicBezTo>
                      <a:pt x="333" y="2827"/>
                      <a:pt x="338" y="2828"/>
                      <a:pt x="338" y="2828"/>
                    </a:cubicBezTo>
                    <a:cubicBezTo>
                      <a:pt x="338" y="2828"/>
                      <a:pt x="340" y="2828"/>
                      <a:pt x="340" y="2828"/>
                    </a:cubicBezTo>
                    <a:cubicBezTo>
                      <a:pt x="340" y="2828"/>
                      <a:pt x="343" y="2828"/>
                      <a:pt x="343" y="2828"/>
                    </a:cubicBezTo>
                    <a:cubicBezTo>
                      <a:pt x="343" y="2828"/>
                      <a:pt x="343" y="2827"/>
                      <a:pt x="343" y="2827"/>
                    </a:cubicBezTo>
                    <a:cubicBezTo>
                      <a:pt x="343" y="2827"/>
                      <a:pt x="347" y="2827"/>
                      <a:pt x="347" y="2827"/>
                    </a:cubicBezTo>
                    <a:cubicBezTo>
                      <a:pt x="347" y="2827"/>
                      <a:pt x="348" y="2828"/>
                      <a:pt x="348" y="2828"/>
                    </a:cubicBezTo>
                    <a:cubicBezTo>
                      <a:pt x="348" y="2828"/>
                      <a:pt x="352" y="2828"/>
                      <a:pt x="352" y="2828"/>
                    </a:cubicBezTo>
                    <a:cubicBezTo>
                      <a:pt x="352" y="2828"/>
                      <a:pt x="353" y="2828"/>
                      <a:pt x="353" y="2828"/>
                    </a:cubicBezTo>
                    <a:cubicBezTo>
                      <a:pt x="353" y="2828"/>
                      <a:pt x="361" y="2828"/>
                      <a:pt x="361" y="2828"/>
                    </a:cubicBezTo>
                    <a:cubicBezTo>
                      <a:pt x="361" y="2828"/>
                      <a:pt x="363" y="2828"/>
                      <a:pt x="363" y="2828"/>
                    </a:cubicBezTo>
                    <a:cubicBezTo>
                      <a:pt x="363" y="2828"/>
                      <a:pt x="365" y="2828"/>
                      <a:pt x="365" y="2828"/>
                    </a:cubicBezTo>
                    <a:cubicBezTo>
                      <a:pt x="365" y="2828"/>
                      <a:pt x="367" y="2827"/>
                      <a:pt x="367" y="2827"/>
                    </a:cubicBezTo>
                    <a:cubicBezTo>
                      <a:pt x="367" y="2827"/>
                      <a:pt x="374" y="2827"/>
                      <a:pt x="374" y="2827"/>
                    </a:cubicBezTo>
                    <a:cubicBezTo>
                      <a:pt x="374" y="2827"/>
                      <a:pt x="375" y="2828"/>
                      <a:pt x="375" y="2828"/>
                    </a:cubicBezTo>
                    <a:cubicBezTo>
                      <a:pt x="375" y="2828"/>
                      <a:pt x="376" y="2828"/>
                      <a:pt x="376" y="2828"/>
                    </a:cubicBezTo>
                    <a:cubicBezTo>
                      <a:pt x="376" y="2828"/>
                      <a:pt x="377" y="2828"/>
                      <a:pt x="377" y="2828"/>
                    </a:cubicBezTo>
                    <a:cubicBezTo>
                      <a:pt x="377" y="2828"/>
                      <a:pt x="385" y="2828"/>
                      <a:pt x="385" y="2828"/>
                    </a:cubicBezTo>
                    <a:cubicBezTo>
                      <a:pt x="385" y="2828"/>
                      <a:pt x="386" y="2828"/>
                      <a:pt x="386" y="2828"/>
                    </a:cubicBezTo>
                    <a:cubicBezTo>
                      <a:pt x="386" y="2828"/>
                      <a:pt x="387" y="2827"/>
                      <a:pt x="387" y="2827"/>
                    </a:cubicBezTo>
                    <a:cubicBezTo>
                      <a:pt x="387" y="2827"/>
                      <a:pt x="388" y="2828"/>
                      <a:pt x="388" y="2828"/>
                    </a:cubicBezTo>
                    <a:cubicBezTo>
                      <a:pt x="388" y="2828"/>
                      <a:pt x="394" y="2828"/>
                      <a:pt x="394" y="2828"/>
                    </a:cubicBezTo>
                    <a:cubicBezTo>
                      <a:pt x="394" y="2828"/>
                      <a:pt x="395" y="2827"/>
                      <a:pt x="395" y="2827"/>
                    </a:cubicBezTo>
                    <a:cubicBezTo>
                      <a:pt x="395" y="2827"/>
                      <a:pt x="401" y="2828"/>
                      <a:pt x="401" y="2828"/>
                    </a:cubicBezTo>
                    <a:cubicBezTo>
                      <a:pt x="401" y="2828"/>
                      <a:pt x="403" y="2827"/>
                      <a:pt x="403" y="2827"/>
                    </a:cubicBezTo>
                    <a:cubicBezTo>
                      <a:pt x="403" y="2827"/>
                      <a:pt x="404" y="2827"/>
                      <a:pt x="404" y="2827"/>
                    </a:cubicBezTo>
                    <a:cubicBezTo>
                      <a:pt x="404" y="2827"/>
                      <a:pt x="409" y="2828"/>
                      <a:pt x="409" y="2828"/>
                    </a:cubicBezTo>
                    <a:cubicBezTo>
                      <a:pt x="409" y="2828"/>
                      <a:pt x="410" y="2828"/>
                      <a:pt x="410" y="2828"/>
                    </a:cubicBezTo>
                    <a:cubicBezTo>
                      <a:pt x="410" y="2828"/>
                      <a:pt x="414" y="2827"/>
                      <a:pt x="414" y="2827"/>
                    </a:cubicBezTo>
                    <a:cubicBezTo>
                      <a:pt x="414" y="2827"/>
                      <a:pt x="415" y="2827"/>
                      <a:pt x="415" y="2827"/>
                    </a:cubicBezTo>
                    <a:cubicBezTo>
                      <a:pt x="415" y="2827"/>
                      <a:pt x="418" y="2828"/>
                      <a:pt x="418" y="2828"/>
                    </a:cubicBezTo>
                    <a:cubicBezTo>
                      <a:pt x="418" y="2828"/>
                      <a:pt x="421" y="2827"/>
                      <a:pt x="421" y="2827"/>
                    </a:cubicBezTo>
                    <a:cubicBezTo>
                      <a:pt x="421" y="2827"/>
                      <a:pt x="425" y="2828"/>
                      <a:pt x="425" y="2828"/>
                    </a:cubicBezTo>
                    <a:cubicBezTo>
                      <a:pt x="425" y="2828"/>
                      <a:pt x="427" y="2828"/>
                      <a:pt x="427" y="2828"/>
                    </a:cubicBezTo>
                    <a:cubicBezTo>
                      <a:pt x="427" y="2828"/>
                      <a:pt x="431" y="2827"/>
                      <a:pt x="431" y="2827"/>
                    </a:cubicBezTo>
                    <a:cubicBezTo>
                      <a:pt x="431" y="2827"/>
                      <a:pt x="434" y="2828"/>
                      <a:pt x="434" y="2828"/>
                    </a:cubicBezTo>
                    <a:cubicBezTo>
                      <a:pt x="434" y="2828"/>
                      <a:pt x="436" y="2827"/>
                      <a:pt x="436" y="2827"/>
                    </a:cubicBezTo>
                    <a:cubicBezTo>
                      <a:pt x="436" y="2827"/>
                      <a:pt x="438" y="2828"/>
                      <a:pt x="438" y="2828"/>
                    </a:cubicBezTo>
                    <a:cubicBezTo>
                      <a:pt x="438" y="2828"/>
                      <a:pt x="439" y="2827"/>
                      <a:pt x="439" y="2827"/>
                    </a:cubicBezTo>
                    <a:cubicBezTo>
                      <a:pt x="439" y="2827"/>
                      <a:pt x="446" y="2828"/>
                      <a:pt x="446" y="2828"/>
                    </a:cubicBezTo>
                    <a:cubicBezTo>
                      <a:pt x="446" y="2828"/>
                      <a:pt x="448" y="2827"/>
                      <a:pt x="448" y="2827"/>
                    </a:cubicBezTo>
                    <a:cubicBezTo>
                      <a:pt x="448" y="2827"/>
                      <a:pt x="449" y="2827"/>
                      <a:pt x="449" y="2827"/>
                    </a:cubicBezTo>
                    <a:cubicBezTo>
                      <a:pt x="449" y="2827"/>
                      <a:pt x="451" y="2828"/>
                      <a:pt x="451" y="2828"/>
                    </a:cubicBezTo>
                    <a:cubicBezTo>
                      <a:pt x="451" y="2828"/>
                      <a:pt x="454" y="2828"/>
                      <a:pt x="454" y="2828"/>
                    </a:cubicBezTo>
                    <a:cubicBezTo>
                      <a:pt x="454" y="2828"/>
                      <a:pt x="459" y="2827"/>
                      <a:pt x="459" y="2827"/>
                    </a:cubicBezTo>
                    <a:cubicBezTo>
                      <a:pt x="459" y="2827"/>
                      <a:pt x="462" y="2828"/>
                      <a:pt x="462" y="2828"/>
                    </a:cubicBezTo>
                    <a:cubicBezTo>
                      <a:pt x="462" y="2828"/>
                      <a:pt x="463" y="2827"/>
                      <a:pt x="463" y="2827"/>
                    </a:cubicBezTo>
                    <a:cubicBezTo>
                      <a:pt x="463" y="2827"/>
                      <a:pt x="469" y="2827"/>
                      <a:pt x="469" y="2827"/>
                    </a:cubicBezTo>
                    <a:cubicBezTo>
                      <a:pt x="469" y="2827"/>
                      <a:pt x="470" y="2828"/>
                      <a:pt x="470" y="2828"/>
                    </a:cubicBezTo>
                    <a:cubicBezTo>
                      <a:pt x="470" y="2828"/>
                      <a:pt x="474" y="2828"/>
                      <a:pt x="474" y="2828"/>
                    </a:cubicBezTo>
                    <a:cubicBezTo>
                      <a:pt x="474" y="2828"/>
                      <a:pt x="476" y="2827"/>
                      <a:pt x="476" y="2827"/>
                    </a:cubicBezTo>
                    <a:cubicBezTo>
                      <a:pt x="476" y="2827"/>
                      <a:pt x="477" y="2827"/>
                      <a:pt x="477" y="2827"/>
                    </a:cubicBezTo>
                    <a:cubicBezTo>
                      <a:pt x="477" y="2827"/>
                      <a:pt x="482" y="2828"/>
                      <a:pt x="482" y="2828"/>
                    </a:cubicBezTo>
                    <a:cubicBezTo>
                      <a:pt x="482" y="2828"/>
                      <a:pt x="486" y="2828"/>
                      <a:pt x="486" y="2828"/>
                    </a:cubicBezTo>
                    <a:cubicBezTo>
                      <a:pt x="486" y="2828"/>
                      <a:pt x="487" y="2827"/>
                      <a:pt x="487" y="2827"/>
                    </a:cubicBezTo>
                    <a:cubicBezTo>
                      <a:pt x="487" y="2827"/>
                      <a:pt x="489" y="2828"/>
                      <a:pt x="489" y="2828"/>
                    </a:cubicBezTo>
                    <a:cubicBezTo>
                      <a:pt x="489" y="2828"/>
                      <a:pt x="490" y="2827"/>
                      <a:pt x="490" y="2827"/>
                    </a:cubicBezTo>
                    <a:cubicBezTo>
                      <a:pt x="490" y="2827"/>
                      <a:pt x="494" y="2828"/>
                      <a:pt x="494" y="2828"/>
                    </a:cubicBezTo>
                    <a:cubicBezTo>
                      <a:pt x="494" y="2828"/>
                      <a:pt x="496" y="2827"/>
                      <a:pt x="496" y="2827"/>
                    </a:cubicBezTo>
                    <a:cubicBezTo>
                      <a:pt x="496" y="2827"/>
                      <a:pt x="500" y="2828"/>
                      <a:pt x="500" y="2828"/>
                    </a:cubicBezTo>
                    <a:cubicBezTo>
                      <a:pt x="500" y="2828"/>
                      <a:pt x="501" y="2827"/>
                      <a:pt x="501" y="2827"/>
                    </a:cubicBezTo>
                    <a:cubicBezTo>
                      <a:pt x="501" y="2827"/>
                      <a:pt x="506" y="2828"/>
                      <a:pt x="506" y="2828"/>
                    </a:cubicBezTo>
                    <a:cubicBezTo>
                      <a:pt x="506" y="2828"/>
                      <a:pt x="509" y="2827"/>
                      <a:pt x="509" y="2827"/>
                    </a:cubicBezTo>
                    <a:cubicBezTo>
                      <a:pt x="509" y="2827"/>
                      <a:pt x="511" y="2827"/>
                      <a:pt x="511" y="2827"/>
                    </a:cubicBezTo>
                    <a:cubicBezTo>
                      <a:pt x="511" y="2827"/>
                      <a:pt x="515" y="2828"/>
                      <a:pt x="515" y="2828"/>
                    </a:cubicBezTo>
                    <a:cubicBezTo>
                      <a:pt x="515" y="2828"/>
                      <a:pt x="520" y="2827"/>
                      <a:pt x="520" y="2827"/>
                    </a:cubicBezTo>
                    <a:cubicBezTo>
                      <a:pt x="520" y="2827"/>
                      <a:pt x="522" y="2828"/>
                      <a:pt x="522" y="2828"/>
                    </a:cubicBezTo>
                    <a:cubicBezTo>
                      <a:pt x="522" y="2828"/>
                      <a:pt x="524" y="2828"/>
                      <a:pt x="524" y="2828"/>
                    </a:cubicBezTo>
                    <a:cubicBezTo>
                      <a:pt x="524" y="2828"/>
                      <a:pt x="528" y="2827"/>
                      <a:pt x="528" y="2827"/>
                    </a:cubicBezTo>
                    <a:cubicBezTo>
                      <a:pt x="528" y="2827"/>
                      <a:pt x="528" y="2827"/>
                      <a:pt x="528" y="2827"/>
                    </a:cubicBezTo>
                    <a:cubicBezTo>
                      <a:pt x="528" y="2827"/>
                      <a:pt x="533" y="2828"/>
                      <a:pt x="533" y="2828"/>
                    </a:cubicBezTo>
                    <a:cubicBezTo>
                      <a:pt x="533" y="2828"/>
                      <a:pt x="534" y="2828"/>
                      <a:pt x="534" y="2828"/>
                    </a:cubicBezTo>
                    <a:cubicBezTo>
                      <a:pt x="534" y="2828"/>
                      <a:pt x="536" y="2827"/>
                      <a:pt x="536" y="2827"/>
                    </a:cubicBezTo>
                    <a:cubicBezTo>
                      <a:pt x="536" y="2827"/>
                      <a:pt x="540" y="2827"/>
                      <a:pt x="540" y="2827"/>
                    </a:cubicBezTo>
                    <a:cubicBezTo>
                      <a:pt x="540" y="2827"/>
                      <a:pt x="544" y="2827"/>
                      <a:pt x="544" y="2827"/>
                    </a:cubicBezTo>
                    <a:cubicBezTo>
                      <a:pt x="544" y="2827"/>
                      <a:pt x="548" y="2827"/>
                      <a:pt x="548" y="2827"/>
                    </a:cubicBezTo>
                    <a:cubicBezTo>
                      <a:pt x="548" y="2827"/>
                      <a:pt x="549" y="2827"/>
                      <a:pt x="549" y="2827"/>
                    </a:cubicBezTo>
                    <a:cubicBezTo>
                      <a:pt x="549" y="2827"/>
                      <a:pt x="551" y="2827"/>
                      <a:pt x="551" y="2827"/>
                    </a:cubicBezTo>
                    <a:cubicBezTo>
                      <a:pt x="551" y="2827"/>
                      <a:pt x="555" y="2827"/>
                      <a:pt x="555" y="2827"/>
                    </a:cubicBezTo>
                    <a:cubicBezTo>
                      <a:pt x="555" y="2827"/>
                      <a:pt x="556" y="2827"/>
                      <a:pt x="556" y="2827"/>
                    </a:cubicBezTo>
                    <a:cubicBezTo>
                      <a:pt x="556" y="2827"/>
                      <a:pt x="560" y="2827"/>
                      <a:pt x="560" y="2827"/>
                    </a:cubicBezTo>
                    <a:cubicBezTo>
                      <a:pt x="560" y="2827"/>
                      <a:pt x="564" y="2827"/>
                      <a:pt x="564" y="2827"/>
                    </a:cubicBezTo>
                    <a:cubicBezTo>
                      <a:pt x="564" y="2827"/>
                      <a:pt x="567" y="2827"/>
                      <a:pt x="567" y="2827"/>
                    </a:cubicBezTo>
                    <a:cubicBezTo>
                      <a:pt x="567" y="2827"/>
                      <a:pt x="568" y="2827"/>
                      <a:pt x="568" y="2827"/>
                    </a:cubicBezTo>
                    <a:cubicBezTo>
                      <a:pt x="568" y="2827"/>
                      <a:pt x="569" y="2827"/>
                      <a:pt x="569" y="2827"/>
                    </a:cubicBezTo>
                    <a:cubicBezTo>
                      <a:pt x="569" y="2827"/>
                      <a:pt x="573" y="2827"/>
                      <a:pt x="573" y="2827"/>
                    </a:cubicBezTo>
                    <a:cubicBezTo>
                      <a:pt x="573" y="2827"/>
                      <a:pt x="577" y="2827"/>
                      <a:pt x="577" y="2827"/>
                    </a:cubicBezTo>
                    <a:cubicBezTo>
                      <a:pt x="577" y="2827"/>
                      <a:pt x="580" y="2827"/>
                      <a:pt x="580" y="2827"/>
                    </a:cubicBezTo>
                    <a:cubicBezTo>
                      <a:pt x="580" y="2827"/>
                      <a:pt x="581" y="2827"/>
                      <a:pt x="581" y="2827"/>
                    </a:cubicBezTo>
                    <a:cubicBezTo>
                      <a:pt x="581" y="2827"/>
                      <a:pt x="587" y="2827"/>
                      <a:pt x="587" y="2827"/>
                    </a:cubicBezTo>
                    <a:cubicBezTo>
                      <a:pt x="587" y="2827"/>
                      <a:pt x="588" y="2827"/>
                      <a:pt x="588" y="2827"/>
                    </a:cubicBezTo>
                    <a:cubicBezTo>
                      <a:pt x="588" y="2827"/>
                      <a:pt x="591" y="2827"/>
                      <a:pt x="591" y="2827"/>
                    </a:cubicBezTo>
                    <a:cubicBezTo>
                      <a:pt x="591" y="2827"/>
                      <a:pt x="591" y="2827"/>
                      <a:pt x="591" y="2827"/>
                    </a:cubicBezTo>
                    <a:cubicBezTo>
                      <a:pt x="591" y="2827"/>
                      <a:pt x="596" y="2827"/>
                      <a:pt x="596" y="2827"/>
                    </a:cubicBezTo>
                    <a:cubicBezTo>
                      <a:pt x="596" y="2827"/>
                      <a:pt x="597" y="2827"/>
                      <a:pt x="597" y="2827"/>
                    </a:cubicBezTo>
                    <a:cubicBezTo>
                      <a:pt x="597" y="2827"/>
                      <a:pt x="602" y="2827"/>
                      <a:pt x="602" y="2827"/>
                    </a:cubicBezTo>
                    <a:cubicBezTo>
                      <a:pt x="602" y="2827"/>
                      <a:pt x="603" y="2827"/>
                      <a:pt x="603" y="2827"/>
                    </a:cubicBezTo>
                    <a:cubicBezTo>
                      <a:pt x="603" y="2827"/>
                      <a:pt x="608" y="2827"/>
                      <a:pt x="608" y="2827"/>
                    </a:cubicBezTo>
                    <a:cubicBezTo>
                      <a:pt x="608" y="2827"/>
                      <a:pt x="610" y="2827"/>
                      <a:pt x="610" y="2827"/>
                    </a:cubicBezTo>
                    <a:cubicBezTo>
                      <a:pt x="610" y="2827"/>
                      <a:pt x="616" y="2827"/>
                      <a:pt x="616" y="2827"/>
                    </a:cubicBezTo>
                    <a:cubicBezTo>
                      <a:pt x="616" y="2827"/>
                      <a:pt x="616" y="2827"/>
                      <a:pt x="616" y="2827"/>
                    </a:cubicBezTo>
                    <a:cubicBezTo>
                      <a:pt x="616" y="2827"/>
                      <a:pt x="622" y="2827"/>
                      <a:pt x="622" y="2827"/>
                    </a:cubicBezTo>
                    <a:cubicBezTo>
                      <a:pt x="622" y="2827"/>
                      <a:pt x="623" y="2827"/>
                      <a:pt x="623" y="2827"/>
                    </a:cubicBezTo>
                    <a:cubicBezTo>
                      <a:pt x="623" y="2827"/>
                      <a:pt x="628" y="2827"/>
                      <a:pt x="628" y="2827"/>
                    </a:cubicBezTo>
                    <a:cubicBezTo>
                      <a:pt x="628" y="2827"/>
                      <a:pt x="629" y="2827"/>
                      <a:pt x="629" y="2827"/>
                    </a:cubicBezTo>
                    <a:cubicBezTo>
                      <a:pt x="629" y="2827"/>
                      <a:pt x="630" y="2827"/>
                      <a:pt x="630" y="2827"/>
                    </a:cubicBezTo>
                    <a:cubicBezTo>
                      <a:pt x="630" y="2827"/>
                      <a:pt x="632" y="2827"/>
                      <a:pt x="632" y="2827"/>
                    </a:cubicBezTo>
                    <a:cubicBezTo>
                      <a:pt x="632" y="2827"/>
                      <a:pt x="635" y="2827"/>
                      <a:pt x="635" y="2827"/>
                    </a:cubicBezTo>
                    <a:cubicBezTo>
                      <a:pt x="635" y="2827"/>
                      <a:pt x="638" y="2827"/>
                      <a:pt x="638" y="2827"/>
                    </a:cubicBezTo>
                    <a:cubicBezTo>
                      <a:pt x="638" y="2827"/>
                      <a:pt x="643" y="2827"/>
                      <a:pt x="643" y="2827"/>
                    </a:cubicBezTo>
                    <a:cubicBezTo>
                      <a:pt x="643" y="2827"/>
                      <a:pt x="644" y="2827"/>
                      <a:pt x="644" y="2827"/>
                    </a:cubicBezTo>
                    <a:cubicBezTo>
                      <a:pt x="644" y="2827"/>
                      <a:pt x="648" y="2826"/>
                      <a:pt x="648" y="2826"/>
                    </a:cubicBezTo>
                    <a:cubicBezTo>
                      <a:pt x="648" y="2826"/>
                      <a:pt x="650" y="2827"/>
                      <a:pt x="650" y="2827"/>
                    </a:cubicBezTo>
                    <a:cubicBezTo>
                      <a:pt x="650" y="2827"/>
                      <a:pt x="655" y="2826"/>
                      <a:pt x="655" y="2826"/>
                    </a:cubicBezTo>
                    <a:cubicBezTo>
                      <a:pt x="655" y="2826"/>
                      <a:pt x="657" y="2827"/>
                      <a:pt x="657" y="2827"/>
                    </a:cubicBezTo>
                    <a:cubicBezTo>
                      <a:pt x="657" y="2827"/>
                      <a:pt x="658" y="2827"/>
                      <a:pt x="658" y="2827"/>
                    </a:cubicBezTo>
                    <a:cubicBezTo>
                      <a:pt x="658" y="2827"/>
                      <a:pt x="662" y="2826"/>
                      <a:pt x="662" y="2826"/>
                    </a:cubicBezTo>
                    <a:cubicBezTo>
                      <a:pt x="662" y="2826"/>
                      <a:pt x="666" y="2827"/>
                      <a:pt x="666" y="2827"/>
                    </a:cubicBezTo>
                    <a:cubicBezTo>
                      <a:pt x="666" y="2827"/>
                      <a:pt x="668" y="2826"/>
                      <a:pt x="668" y="2826"/>
                    </a:cubicBezTo>
                    <a:cubicBezTo>
                      <a:pt x="668" y="2826"/>
                      <a:pt x="670" y="2827"/>
                      <a:pt x="670" y="2827"/>
                    </a:cubicBezTo>
                    <a:cubicBezTo>
                      <a:pt x="670" y="2827"/>
                      <a:pt x="671" y="2826"/>
                      <a:pt x="671" y="2826"/>
                    </a:cubicBezTo>
                    <a:cubicBezTo>
                      <a:pt x="671" y="2826"/>
                      <a:pt x="675" y="2826"/>
                      <a:pt x="675" y="2826"/>
                    </a:cubicBezTo>
                    <a:cubicBezTo>
                      <a:pt x="675" y="2826"/>
                      <a:pt x="678" y="2826"/>
                      <a:pt x="678" y="2826"/>
                    </a:cubicBezTo>
                    <a:cubicBezTo>
                      <a:pt x="678" y="2826"/>
                      <a:pt x="681" y="2826"/>
                      <a:pt x="681" y="2826"/>
                    </a:cubicBezTo>
                    <a:cubicBezTo>
                      <a:pt x="681" y="2826"/>
                      <a:pt x="685" y="2826"/>
                      <a:pt x="685" y="2826"/>
                    </a:cubicBezTo>
                    <a:cubicBezTo>
                      <a:pt x="685" y="2826"/>
                      <a:pt x="689" y="2826"/>
                      <a:pt x="689" y="2826"/>
                    </a:cubicBezTo>
                    <a:cubicBezTo>
                      <a:pt x="689" y="2826"/>
                      <a:pt x="690" y="2826"/>
                      <a:pt x="690" y="2826"/>
                    </a:cubicBezTo>
                    <a:cubicBezTo>
                      <a:pt x="690" y="2826"/>
                      <a:pt x="693" y="2826"/>
                      <a:pt x="693" y="2826"/>
                    </a:cubicBezTo>
                    <a:cubicBezTo>
                      <a:pt x="693" y="2826"/>
                      <a:pt x="697" y="2826"/>
                      <a:pt x="697" y="2826"/>
                    </a:cubicBezTo>
                    <a:cubicBezTo>
                      <a:pt x="697" y="2826"/>
                      <a:pt x="698" y="2826"/>
                      <a:pt x="698" y="2826"/>
                    </a:cubicBezTo>
                    <a:cubicBezTo>
                      <a:pt x="698" y="2826"/>
                      <a:pt x="700" y="2826"/>
                      <a:pt x="700" y="2826"/>
                    </a:cubicBezTo>
                    <a:cubicBezTo>
                      <a:pt x="700" y="2826"/>
                      <a:pt x="703" y="2826"/>
                      <a:pt x="703" y="2826"/>
                    </a:cubicBezTo>
                    <a:cubicBezTo>
                      <a:pt x="703" y="2826"/>
                      <a:pt x="705" y="2825"/>
                      <a:pt x="705" y="2825"/>
                    </a:cubicBezTo>
                    <a:cubicBezTo>
                      <a:pt x="705" y="2825"/>
                      <a:pt x="709" y="2826"/>
                      <a:pt x="709" y="2826"/>
                    </a:cubicBezTo>
                    <a:cubicBezTo>
                      <a:pt x="709" y="2826"/>
                      <a:pt x="713" y="2825"/>
                      <a:pt x="713" y="2825"/>
                    </a:cubicBezTo>
                    <a:cubicBezTo>
                      <a:pt x="713" y="2825"/>
                      <a:pt x="716" y="2826"/>
                      <a:pt x="716" y="2826"/>
                    </a:cubicBezTo>
                    <a:cubicBezTo>
                      <a:pt x="716" y="2826"/>
                      <a:pt x="719" y="2825"/>
                      <a:pt x="719" y="2825"/>
                    </a:cubicBezTo>
                    <a:cubicBezTo>
                      <a:pt x="719" y="2825"/>
                      <a:pt x="721" y="2825"/>
                      <a:pt x="721" y="2825"/>
                    </a:cubicBezTo>
                    <a:cubicBezTo>
                      <a:pt x="721" y="2825"/>
                      <a:pt x="722" y="2826"/>
                      <a:pt x="722" y="2826"/>
                    </a:cubicBezTo>
                    <a:cubicBezTo>
                      <a:pt x="722" y="2826"/>
                      <a:pt x="726" y="2826"/>
                      <a:pt x="726" y="2826"/>
                    </a:cubicBezTo>
                    <a:cubicBezTo>
                      <a:pt x="726" y="2826"/>
                      <a:pt x="727" y="2825"/>
                      <a:pt x="727" y="2825"/>
                    </a:cubicBezTo>
                    <a:cubicBezTo>
                      <a:pt x="727" y="2825"/>
                      <a:pt x="732" y="2825"/>
                      <a:pt x="732" y="2825"/>
                    </a:cubicBezTo>
                    <a:cubicBezTo>
                      <a:pt x="732" y="2825"/>
                      <a:pt x="734" y="2825"/>
                      <a:pt x="734" y="2825"/>
                    </a:cubicBezTo>
                    <a:cubicBezTo>
                      <a:pt x="734" y="2825"/>
                      <a:pt x="737" y="2825"/>
                      <a:pt x="737" y="2825"/>
                    </a:cubicBezTo>
                    <a:cubicBezTo>
                      <a:pt x="737" y="2825"/>
                      <a:pt x="740" y="2825"/>
                      <a:pt x="740" y="2825"/>
                    </a:cubicBezTo>
                    <a:cubicBezTo>
                      <a:pt x="740" y="2825"/>
                      <a:pt x="745" y="2825"/>
                      <a:pt x="745" y="2825"/>
                    </a:cubicBezTo>
                    <a:cubicBezTo>
                      <a:pt x="745" y="2825"/>
                      <a:pt x="747" y="2825"/>
                      <a:pt x="747" y="2825"/>
                    </a:cubicBezTo>
                    <a:cubicBezTo>
                      <a:pt x="747" y="2825"/>
                      <a:pt x="750" y="2825"/>
                      <a:pt x="750" y="2825"/>
                    </a:cubicBezTo>
                    <a:cubicBezTo>
                      <a:pt x="750" y="2825"/>
                      <a:pt x="753" y="2825"/>
                      <a:pt x="753" y="2825"/>
                    </a:cubicBezTo>
                    <a:cubicBezTo>
                      <a:pt x="753" y="2825"/>
                      <a:pt x="754" y="2825"/>
                      <a:pt x="754" y="2825"/>
                    </a:cubicBezTo>
                    <a:cubicBezTo>
                      <a:pt x="754" y="2825"/>
                      <a:pt x="759" y="2825"/>
                      <a:pt x="759" y="2825"/>
                    </a:cubicBezTo>
                    <a:cubicBezTo>
                      <a:pt x="759" y="2825"/>
                      <a:pt x="760" y="2825"/>
                      <a:pt x="760" y="2825"/>
                    </a:cubicBezTo>
                    <a:cubicBezTo>
                      <a:pt x="760" y="2825"/>
                      <a:pt x="765" y="2825"/>
                      <a:pt x="765" y="2825"/>
                    </a:cubicBezTo>
                    <a:cubicBezTo>
                      <a:pt x="765" y="2825"/>
                      <a:pt x="767" y="2825"/>
                      <a:pt x="767" y="2825"/>
                    </a:cubicBezTo>
                    <a:cubicBezTo>
                      <a:pt x="767" y="2825"/>
                      <a:pt x="771" y="2824"/>
                      <a:pt x="771" y="2824"/>
                    </a:cubicBezTo>
                    <a:cubicBezTo>
                      <a:pt x="771" y="2824"/>
                      <a:pt x="771" y="2824"/>
                      <a:pt x="771" y="2824"/>
                    </a:cubicBezTo>
                    <a:cubicBezTo>
                      <a:pt x="771" y="2824"/>
                      <a:pt x="776" y="2824"/>
                      <a:pt x="776" y="2824"/>
                    </a:cubicBezTo>
                    <a:cubicBezTo>
                      <a:pt x="776" y="2824"/>
                      <a:pt x="777" y="2824"/>
                      <a:pt x="777" y="2824"/>
                    </a:cubicBezTo>
                    <a:cubicBezTo>
                      <a:pt x="777" y="2824"/>
                      <a:pt x="779" y="2823"/>
                      <a:pt x="779" y="2823"/>
                    </a:cubicBezTo>
                    <a:cubicBezTo>
                      <a:pt x="779" y="2823"/>
                      <a:pt x="783" y="2824"/>
                      <a:pt x="783" y="2824"/>
                    </a:cubicBezTo>
                    <a:cubicBezTo>
                      <a:pt x="783" y="2824"/>
                      <a:pt x="786" y="2824"/>
                      <a:pt x="786" y="2824"/>
                    </a:cubicBezTo>
                    <a:cubicBezTo>
                      <a:pt x="786" y="2824"/>
                      <a:pt x="788" y="2824"/>
                      <a:pt x="788" y="2824"/>
                    </a:cubicBezTo>
                    <a:cubicBezTo>
                      <a:pt x="788" y="2824"/>
                      <a:pt x="793" y="2823"/>
                      <a:pt x="793" y="2823"/>
                    </a:cubicBezTo>
                    <a:cubicBezTo>
                      <a:pt x="793" y="2823"/>
                      <a:pt x="794" y="2823"/>
                      <a:pt x="794" y="2823"/>
                    </a:cubicBezTo>
                    <a:cubicBezTo>
                      <a:pt x="794" y="2823"/>
                      <a:pt x="798" y="2822"/>
                      <a:pt x="798" y="2822"/>
                    </a:cubicBezTo>
                    <a:cubicBezTo>
                      <a:pt x="798" y="2822"/>
                      <a:pt x="799" y="2822"/>
                      <a:pt x="799" y="2822"/>
                    </a:cubicBezTo>
                    <a:cubicBezTo>
                      <a:pt x="799" y="2822"/>
                      <a:pt x="805" y="2820"/>
                      <a:pt x="805" y="2820"/>
                    </a:cubicBezTo>
                    <a:cubicBezTo>
                      <a:pt x="805" y="2820"/>
                      <a:pt x="805" y="2820"/>
                      <a:pt x="805" y="2820"/>
                    </a:cubicBezTo>
                    <a:cubicBezTo>
                      <a:pt x="805" y="2820"/>
                      <a:pt x="810" y="2800"/>
                      <a:pt x="810" y="2800"/>
                    </a:cubicBezTo>
                    <a:cubicBezTo>
                      <a:pt x="810" y="2800"/>
                      <a:pt x="812" y="2782"/>
                      <a:pt x="812" y="2782"/>
                    </a:cubicBezTo>
                    <a:cubicBezTo>
                      <a:pt x="812" y="2782"/>
                      <a:pt x="816" y="2804"/>
                      <a:pt x="816" y="2804"/>
                    </a:cubicBezTo>
                    <a:cubicBezTo>
                      <a:pt x="816" y="2804"/>
                      <a:pt x="816" y="2804"/>
                      <a:pt x="816" y="2804"/>
                    </a:cubicBezTo>
                    <a:cubicBezTo>
                      <a:pt x="816" y="2804"/>
                      <a:pt x="821" y="2810"/>
                      <a:pt x="821" y="2810"/>
                    </a:cubicBezTo>
                    <a:cubicBezTo>
                      <a:pt x="821" y="2810"/>
                      <a:pt x="822" y="2810"/>
                      <a:pt x="822" y="2810"/>
                    </a:cubicBezTo>
                    <a:cubicBezTo>
                      <a:pt x="822" y="2810"/>
                      <a:pt x="827" y="2801"/>
                      <a:pt x="827" y="2801"/>
                    </a:cubicBezTo>
                    <a:cubicBezTo>
                      <a:pt x="827" y="2801"/>
                      <a:pt x="827" y="2801"/>
                      <a:pt x="827" y="2801"/>
                    </a:cubicBezTo>
                    <a:cubicBezTo>
                      <a:pt x="827" y="2801"/>
                      <a:pt x="832" y="2789"/>
                      <a:pt x="832" y="2789"/>
                    </a:cubicBezTo>
                    <a:cubicBezTo>
                      <a:pt x="832" y="2789"/>
                      <a:pt x="833" y="2791"/>
                      <a:pt x="833" y="2791"/>
                    </a:cubicBezTo>
                    <a:cubicBezTo>
                      <a:pt x="833" y="2791"/>
                      <a:pt x="837" y="2797"/>
                      <a:pt x="837" y="2797"/>
                    </a:cubicBezTo>
                    <a:cubicBezTo>
                      <a:pt x="837" y="2797"/>
                      <a:pt x="842" y="2797"/>
                      <a:pt x="842" y="2797"/>
                    </a:cubicBezTo>
                    <a:cubicBezTo>
                      <a:pt x="842" y="2797"/>
                      <a:pt x="844" y="2795"/>
                      <a:pt x="844" y="2795"/>
                    </a:cubicBezTo>
                    <a:cubicBezTo>
                      <a:pt x="844" y="2795"/>
                      <a:pt x="845" y="2795"/>
                      <a:pt x="845" y="2795"/>
                    </a:cubicBezTo>
                    <a:cubicBezTo>
                      <a:pt x="845" y="2795"/>
                      <a:pt x="847" y="2792"/>
                      <a:pt x="847" y="2792"/>
                    </a:cubicBezTo>
                    <a:cubicBezTo>
                      <a:pt x="847" y="2792"/>
                      <a:pt x="850" y="2795"/>
                      <a:pt x="850" y="2795"/>
                    </a:cubicBezTo>
                    <a:cubicBezTo>
                      <a:pt x="850" y="2795"/>
                      <a:pt x="855" y="2808"/>
                      <a:pt x="855" y="2808"/>
                    </a:cubicBezTo>
                    <a:cubicBezTo>
                      <a:pt x="855" y="2808"/>
                      <a:pt x="857" y="2808"/>
                      <a:pt x="857" y="2808"/>
                    </a:cubicBezTo>
                    <a:cubicBezTo>
                      <a:pt x="857" y="2808"/>
                      <a:pt x="861" y="2803"/>
                      <a:pt x="861" y="2803"/>
                    </a:cubicBezTo>
                    <a:cubicBezTo>
                      <a:pt x="861" y="2803"/>
                      <a:pt x="861" y="2803"/>
                      <a:pt x="861" y="2803"/>
                    </a:cubicBezTo>
                    <a:cubicBezTo>
                      <a:pt x="861" y="2803"/>
                      <a:pt x="867" y="2813"/>
                      <a:pt x="867" y="2813"/>
                    </a:cubicBezTo>
                    <a:cubicBezTo>
                      <a:pt x="867" y="2813"/>
                      <a:pt x="867" y="2814"/>
                      <a:pt x="867" y="2814"/>
                    </a:cubicBezTo>
                    <a:cubicBezTo>
                      <a:pt x="867" y="2814"/>
                      <a:pt x="872" y="2816"/>
                      <a:pt x="872" y="2816"/>
                    </a:cubicBezTo>
                    <a:cubicBezTo>
                      <a:pt x="872" y="2816"/>
                      <a:pt x="873" y="2817"/>
                      <a:pt x="873" y="2817"/>
                    </a:cubicBezTo>
                    <a:cubicBezTo>
                      <a:pt x="873" y="2817"/>
                      <a:pt x="878" y="2816"/>
                      <a:pt x="878" y="2816"/>
                    </a:cubicBezTo>
                    <a:cubicBezTo>
                      <a:pt x="878" y="2816"/>
                      <a:pt x="879" y="2816"/>
                      <a:pt x="879" y="2816"/>
                    </a:cubicBezTo>
                    <a:cubicBezTo>
                      <a:pt x="879" y="2816"/>
                      <a:pt x="884" y="2815"/>
                      <a:pt x="884" y="2815"/>
                    </a:cubicBezTo>
                    <a:cubicBezTo>
                      <a:pt x="884" y="2815"/>
                      <a:pt x="887" y="2814"/>
                      <a:pt x="887" y="2814"/>
                    </a:cubicBezTo>
                    <a:cubicBezTo>
                      <a:pt x="887" y="2814"/>
                      <a:pt x="888" y="2815"/>
                      <a:pt x="888" y="2815"/>
                    </a:cubicBezTo>
                    <a:cubicBezTo>
                      <a:pt x="888" y="2815"/>
                      <a:pt x="890" y="2814"/>
                      <a:pt x="890" y="2814"/>
                    </a:cubicBezTo>
                    <a:cubicBezTo>
                      <a:pt x="890" y="2814"/>
                      <a:pt x="895" y="2811"/>
                      <a:pt x="895" y="2811"/>
                    </a:cubicBezTo>
                    <a:cubicBezTo>
                      <a:pt x="895" y="2811"/>
                      <a:pt x="897" y="2810"/>
                      <a:pt x="897" y="2810"/>
                    </a:cubicBezTo>
                    <a:cubicBezTo>
                      <a:pt x="897" y="2810"/>
                      <a:pt x="901" y="2811"/>
                      <a:pt x="901" y="2811"/>
                    </a:cubicBezTo>
                    <a:cubicBezTo>
                      <a:pt x="901" y="2811"/>
                      <a:pt x="901" y="2812"/>
                      <a:pt x="901" y="2812"/>
                    </a:cubicBezTo>
                    <a:cubicBezTo>
                      <a:pt x="901" y="2812"/>
                      <a:pt x="907" y="2808"/>
                      <a:pt x="907" y="2808"/>
                    </a:cubicBezTo>
                    <a:cubicBezTo>
                      <a:pt x="907" y="2808"/>
                      <a:pt x="907" y="2808"/>
                      <a:pt x="907" y="2808"/>
                    </a:cubicBezTo>
                    <a:cubicBezTo>
                      <a:pt x="907" y="2808"/>
                      <a:pt x="909" y="2805"/>
                      <a:pt x="909" y="2805"/>
                    </a:cubicBezTo>
                    <a:cubicBezTo>
                      <a:pt x="909" y="2805"/>
                      <a:pt x="915" y="2808"/>
                      <a:pt x="915" y="2808"/>
                    </a:cubicBezTo>
                    <a:cubicBezTo>
                      <a:pt x="915" y="2808"/>
                      <a:pt x="918" y="2807"/>
                      <a:pt x="918" y="2807"/>
                    </a:cubicBezTo>
                    <a:cubicBezTo>
                      <a:pt x="918" y="2807"/>
                      <a:pt x="918" y="2806"/>
                      <a:pt x="918" y="2806"/>
                    </a:cubicBezTo>
                    <a:cubicBezTo>
                      <a:pt x="918" y="2806"/>
                      <a:pt x="922" y="2801"/>
                      <a:pt x="922" y="2801"/>
                    </a:cubicBezTo>
                    <a:cubicBezTo>
                      <a:pt x="922" y="2801"/>
                      <a:pt x="924" y="2803"/>
                      <a:pt x="924" y="2803"/>
                    </a:cubicBezTo>
                    <a:cubicBezTo>
                      <a:pt x="924" y="2803"/>
                      <a:pt x="928" y="2806"/>
                      <a:pt x="928" y="2806"/>
                    </a:cubicBezTo>
                    <a:cubicBezTo>
                      <a:pt x="928" y="2806"/>
                      <a:pt x="929" y="2806"/>
                      <a:pt x="929" y="2806"/>
                    </a:cubicBezTo>
                    <a:cubicBezTo>
                      <a:pt x="929" y="2806"/>
                      <a:pt x="934" y="2798"/>
                      <a:pt x="934" y="2798"/>
                    </a:cubicBezTo>
                    <a:cubicBezTo>
                      <a:pt x="934" y="2798"/>
                      <a:pt x="935" y="2798"/>
                      <a:pt x="935" y="2798"/>
                    </a:cubicBezTo>
                    <a:cubicBezTo>
                      <a:pt x="935" y="2798"/>
                      <a:pt x="940" y="2807"/>
                      <a:pt x="940" y="2807"/>
                    </a:cubicBezTo>
                    <a:cubicBezTo>
                      <a:pt x="940" y="2807"/>
                      <a:pt x="941" y="2807"/>
                      <a:pt x="941" y="2807"/>
                    </a:cubicBezTo>
                    <a:cubicBezTo>
                      <a:pt x="941" y="2807"/>
                      <a:pt x="946" y="2801"/>
                      <a:pt x="946" y="2801"/>
                    </a:cubicBezTo>
                    <a:cubicBezTo>
                      <a:pt x="946" y="2801"/>
                      <a:pt x="946" y="2801"/>
                      <a:pt x="946" y="2801"/>
                    </a:cubicBezTo>
                    <a:cubicBezTo>
                      <a:pt x="946" y="2801"/>
                      <a:pt x="952" y="2808"/>
                      <a:pt x="952" y="2808"/>
                    </a:cubicBezTo>
                    <a:cubicBezTo>
                      <a:pt x="952" y="2808"/>
                      <a:pt x="953" y="2808"/>
                      <a:pt x="953" y="2808"/>
                    </a:cubicBezTo>
                    <a:cubicBezTo>
                      <a:pt x="953" y="2808"/>
                      <a:pt x="957" y="2804"/>
                      <a:pt x="957" y="2804"/>
                    </a:cubicBezTo>
                    <a:cubicBezTo>
                      <a:pt x="957" y="2804"/>
                      <a:pt x="959" y="2803"/>
                      <a:pt x="959" y="2803"/>
                    </a:cubicBezTo>
                    <a:cubicBezTo>
                      <a:pt x="959" y="2803"/>
                      <a:pt x="963" y="2807"/>
                      <a:pt x="963" y="2807"/>
                    </a:cubicBezTo>
                    <a:cubicBezTo>
                      <a:pt x="963" y="2807"/>
                      <a:pt x="964" y="2807"/>
                      <a:pt x="964" y="2807"/>
                    </a:cubicBezTo>
                    <a:cubicBezTo>
                      <a:pt x="964" y="2807"/>
                      <a:pt x="969" y="2804"/>
                      <a:pt x="969" y="2804"/>
                    </a:cubicBezTo>
                    <a:cubicBezTo>
                      <a:pt x="969" y="2804"/>
                      <a:pt x="969" y="2804"/>
                      <a:pt x="969" y="2804"/>
                    </a:cubicBezTo>
                    <a:cubicBezTo>
                      <a:pt x="969" y="2804"/>
                      <a:pt x="973" y="2801"/>
                      <a:pt x="973" y="2801"/>
                    </a:cubicBezTo>
                    <a:cubicBezTo>
                      <a:pt x="973" y="2801"/>
                      <a:pt x="974" y="2801"/>
                      <a:pt x="974" y="2801"/>
                    </a:cubicBezTo>
                    <a:cubicBezTo>
                      <a:pt x="974" y="2801"/>
                      <a:pt x="979" y="2801"/>
                      <a:pt x="979" y="2801"/>
                    </a:cubicBezTo>
                    <a:cubicBezTo>
                      <a:pt x="979" y="2801"/>
                      <a:pt x="980" y="2801"/>
                      <a:pt x="980" y="2801"/>
                    </a:cubicBezTo>
                    <a:cubicBezTo>
                      <a:pt x="980" y="2801"/>
                      <a:pt x="986" y="2798"/>
                      <a:pt x="986" y="2798"/>
                    </a:cubicBezTo>
                    <a:cubicBezTo>
                      <a:pt x="986" y="2798"/>
                      <a:pt x="986" y="2797"/>
                      <a:pt x="986" y="2797"/>
                    </a:cubicBezTo>
                    <a:cubicBezTo>
                      <a:pt x="986" y="2797"/>
                      <a:pt x="989" y="2795"/>
                      <a:pt x="989" y="2795"/>
                    </a:cubicBezTo>
                    <a:cubicBezTo>
                      <a:pt x="989" y="2795"/>
                      <a:pt x="992" y="2796"/>
                      <a:pt x="992" y="2796"/>
                    </a:cubicBezTo>
                    <a:cubicBezTo>
                      <a:pt x="992" y="2796"/>
                      <a:pt x="995" y="2798"/>
                      <a:pt x="995" y="2798"/>
                    </a:cubicBezTo>
                    <a:cubicBezTo>
                      <a:pt x="995" y="2798"/>
                      <a:pt x="998" y="2797"/>
                      <a:pt x="998" y="2797"/>
                    </a:cubicBezTo>
                    <a:cubicBezTo>
                      <a:pt x="998" y="2797"/>
                      <a:pt x="1002" y="2794"/>
                      <a:pt x="1002" y="2794"/>
                    </a:cubicBezTo>
                    <a:cubicBezTo>
                      <a:pt x="1002" y="2794"/>
                      <a:pt x="1004" y="2793"/>
                      <a:pt x="1004" y="2793"/>
                    </a:cubicBezTo>
                    <a:cubicBezTo>
                      <a:pt x="1004" y="2793"/>
                      <a:pt x="1008" y="2795"/>
                      <a:pt x="1008" y="2795"/>
                    </a:cubicBezTo>
                    <a:cubicBezTo>
                      <a:pt x="1008" y="2795"/>
                      <a:pt x="1008" y="2795"/>
                      <a:pt x="1008" y="2795"/>
                    </a:cubicBezTo>
                    <a:cubicBezTo>
                      <a:pt x="1008" y="2795"/>
                      <a:pt x="1013" y="2797"/>
                      <a:pt x="1013" y="2797"/>
                    </a:cubicBezTo>
                    <a:cubicBezTo>
                      <a:pt x="1013" y="2797"/>
                      <a:pt x="1014" y="2796"/>
                      <a:pt x="1014" y="2796"/>
                    </a:cubicBezTo>
                    <a:cubicBezTo>
                      <a:pt x="1014" y="2796"/>
                      <a:pt x="1020" y="2792"/>
                      <a:pt x="1020" y="2792"/>
                    </a:cubicBezTo>
                    <a:cubicBezTo>
                      <a:pt x="1020" y="2792"/>
                      <a:pt x="1022" y="2793"/>
                      <a:pt x="1022" y="2793"/>
                    </a:cubicBezTo>
                    <a:cubicBezTo>
                      <a:pt x="1022" y="2793"/>
                      <a:pt x="1025" y="2791"/>
                      <a:pt x="1025" y="2791"/>
                    </a:cubicBezTo>
                    <a:cubicBezTo>
                      <a:pt x="1025" y="2791"/>
                      <a:pt x="1025" y="2791"/>
                      <a:pt x="1025" y="2791"/>
                    </a:cubicBezTo>
                    <a:cubicBezTo>
                      <a:pt x="1025" y="2791"/>
                      <a:pt x="1031" y="2782"/>
                      <a:pt x="1031" y="2782"/>
                    </a:cubicBezTo>
                    <a:cubicBezTo>
                      <a:pt x="1031" y="2782"/>
                      <a:pt x="1031" y="2781"/>
                      <a:pt x="1031" y="2781"/>
                    </a:cubicBezTo>
                    <a:cubicBezTo>
                      <a:pt x="1031" y="2781"/>
                      <a:pt x="1036" y="2755"/>
                      <a:pt x="1036" y="2755"/>
                    </a:cubicBezTo>
                    <a:cubicBezTo>
                      <a:pt x="1036" y="2755"/>
                      <a:pt x="1039" y="2757"/>
                      <a:pt x="1039" y="2757"/>
                    </a:cubicBezTo>
                    <a:cubicBezTo>
                      <a:pt x="1039" y="2757"/>
                      <a:pt x="1042" y="2751"/>
                      <a:pt x="1042" y="2751"/>
                    </a:cubicBezTo>
                    <a:cubicBezTo>
                      <a:pt x="1042" y="2751"/>
                      <a:pt x="1042" y="2750"/>
                      <a:pt x="1042" y="2750"/>
                    </a:cubicBezTo>
                    <a:cubicBezTo>
                      <a:pt x="1042" y="2750"/>
                      <a:pt x="1048" y="2705"/>
                      <a:pt x="1048" y="2705"/>
                    </a:cubicBezTo>
                    <a:cubicBezTo>
                      <a:pt x="1048" y="2705"/>
                      <a:pt x="1048" y="2703"/>
                      <a:pt x="1048" y="2703"/>
                    </a:cubicBezTo>
                    <a:cubicBezTo>
                      <a:pt x="1048" y="2703"/>
                      <a:pt x="1050" y="2693"/>
                      <a:pt x="1050" y="2693"/>
                    </a:cubicBezTo>
                    <a:cubicBezTo>
                      <a:pt x="1050" y="2693"/>
                      <a:pt x="1054" y="2697"/>
                      <a:pt x="1054" y="2697"/>
                    </a:cubicBezTo>
                    <a:cubicBezTo>
                      <a:pt x="1054" y="2697"/>
                      <a:pt x="1059" y="2670"/>
                      <a:pt x="1059" y="2670"/>
                    </a:cubicBezTo>
                    <a:cubicBezTo>
                      <a:pt x="1059" y="2670"/>
                      <a:pt x="1059" y="2669"/>
                      <a:pt x="1059" y="2669"/>
                    </a:cubicBezTo>
                    <a:cubicBezTo>
                      <a:pt x="1059" y="2669"/>
                      <a:pt x="1065" y="2614"/>
                      <a:pt x="1065" y="2614"/>
                    </a:cubicBezTo>
                    <a:cubicBezTo>
                      <a:pt x="1065" y="2614"/>
                      <a:pt x="1065" y="2612"/>
                      <a:pt x="1065" y="2612"/>
                    </a:cubicBezTo>
                    <a:cubicBezTo>
                      <a:pt x="1065" y="2612"/>
                      <a:pt x="1070" y="2540"/>
                      <a:pt x="1070" y="2540"/>
                    </a:cubicBezTo>
                    <a:cubicBezTo>
                      <a:pt x="1070" y="2540"/>
                      <a:pt x="1071" y="2531"/>
                      <a:pt x="1071" y="2531"/>
                    </a:cubicBezTo>
                    <a:cubicBezTo>
                      <a:pt x="1071" y="2531"/>
                      <a:pt x="1076" y="2009"/>
                      <a:pt x="1076" y="2009"/>
                    </a:cubicBezTo>
                    <a:cubicBezTo>
                      <a:pt x="1076" y="2009"/>
                      <a:pt x="1077" y="1960"/>
                      <a:pt x="1077" y="1960"/>
                    </a:cubicBezTo>
                    <a:cubicBezTo>
                      <a:pt x="1077" y="1960"/>
                      <a:pt x="1081" y="2125"/>
                      <a:pt x="1081" y="2125"/>
                    </a:cubicBezTo>
                    <a:cubicBezTo>
                      <a:pt x="1081" y="2125"/>
                      <a:pt x="1082" y="2096"/>
                      <a:pt x="1082" y="2096"/>
                    </a:cubicBezTo>
                    <a:cubicBezTo>
                      <a:pt x="1082" y="2096"/>
                      <a:pt x="1087" y="1378"/>
                      <a:pt x="1087" y="1378"/>
                    </a:cubicBezTo>
                    <a:cubicBezTo>
                      <a:pt x="1087" y="1378"/>
                      <a:pt x="1088" y="1334"/>
                      <a:pt x="1088" y="1334"/>
                    </a:cubicBezTo>
                    <a:cubicBezTo>
                      <a:pt x="1088" y="1334"/>
                      <a:pt x="1091" y="935"/>
                      <a:pt x="1091" y="935"/>
                    </a:cubicBezTo>
                    <a:cubicBezTo>
                      <a:pt x="1091" y="935"/>
                      <a:pt x="1096" y="1049"/>
                      <a:pt x="1096" y="1049"/>
                    </a:cubicBezTo>
                    <a:cubicBezTo>
                      <a:pt x="1096" y="1049"/>
                      <a:pt x="1099" y="959"/>
                      <a:pt x="1099" y="959"/>
                    </a:cubicBezTo>
                    <a:cubicBezTo>
                      <a:pt x="1099" y="959"/>
                      <a:pt x="1099" y="948"/>
                      <a:pt x="1099" y="948"/>
                    </a:cubicBezTo>
                    <a:cubicBezTo>
                      <a:pt x="1099" y="948"/>
                      <a:pt x="1104" y="329"/>
                      <a:pt x="1104" y="329"/>
                    </a:cubicBezTo>
                    <a:cubicBezTo>
                      <a:pt x="1104" y="329"/>
                      <a:pt x="1107" y="118"/>
                      <a:pt x="1107" y="118"/>
                    </a:cubicBezTo>
                    <a:cubicBezTo>
                      <a:pt x="1107" y="118"/>
                      <a:pt x="1110" y="572"/>
                      <a:pt x="1110" y="572"/>
                    </a:cubicBezTo>
                    <a:cubicBezTo>
                      <a:pt x="1110" y="572"/>
                      <a:pt x="1110" y="612"/>
                      <a:pt x="1110" y="612"/>
                    </a:cubicBezTo>
                    <a:cubicBezTo>
                      <a:pt x="1110" y="612"/>
                      <a:pt x="1116" y="941"/>
                      <a:pt x="1116" y="941"/>
                    </a:cubicBezTo>
                    <a:cubicBezTo>
                      <a:pt x="1116" y="941"/>
                      <a:pt x="1117" y="958"/>
                      <a:pt x="1117" y="958"/>
                    </a:cubicBezTo>
                    <a:cubicBezTo>
                      <a:pt x="1117" y="958"/>
                      <a:pt x="1121" y="576"/>
                      <a:pt x="1121" y="576"/>
                    </a:cubicBezTo>
                    <a:cubicBezTo>
                      <a:pt x="1121" y="576"/>
                      <a:pt x="1122" y="602"/>
                      <a:pt x="1122" y="602"/>
                    </a:cubicBezTo>
                    <a:cubicBezTo>
                      <a:pt x="1122" y="602"/>
                      <a:pt x="1127" y="1414"/>
                      <a:pt x="1127" y="1414"/>
                    </a:cubicBezTo>
                    <a:cubicBezTo>
                      <a:pt x="1127" y="1414"/>
                      <a:pt x="1127" y="1442"/>
                      <a:pt x="1127" y="1442"/>
                    </a:cubicBezTo>
                    <a:cubicBezTo>
                      <a:pt x="1127" y="1442"/>
                      <a:pt x="1132" y="1972"/>
                      <a:pt x="1132" y="1972"/>
                    </a:cubicBezTo>
                    <a:cubicBezTo>
                      <a:pt x="1132" y="1972"/>
                      <a:pt x="1133" y="1968"/>
                      <a:pt x="1133" y="1968"/>
                    </a:cubicBezTo>
                    <a:cubicBezTo>
                      <a:pt x="1133" y="1968"/>
                      <a:pt x="1136" y="1738"/>
                      <a:pt x="1136" y="1738"/>
                    </a:cubicBezTo>
                    <a:cubicBezTo>
                      <a:pt x="1136" y="1738"/>
                      <a:pt x="1138" y="1973"/>
                      <a:pt x="1138" y="1973"/>
                    </a:cubicBezTo>
                    <a:cubicBezTo>
                      <a:pt x="1138" y="1973"/>
                      <a:pt x="1144" y="2535"/>
                      <a:pt x="1144" y="2535"/>
                    </a:cubicBezTo>
                    <a:cubicBezTo>
                      <a:pt x="1144" y="2535"/>
                      <a:pt x="1144" y="2544"/>
                      <a:pt x="1144" y="2544"/>
                    </a:cubicBezTo>
                    <a:cubicBezTo>
                      <a:pt x="1144" y="2544"/>
                      <a:pt x="1150" y="2664"/>
                      <a:pt x="1150" y="2664"/>
                    </a:cubicBezTo>
                    <a:cubicBezTo>
                      <a:pt x="1150" y="2664"/>
                      <a:pt x="1150" y="2667"/>
                      <a:pt x="1150" y="2667"/>
                    </a:cubicBezTo>
                    <a:cubicBezTo>
                      <a:pt x="1150" y="2667"/>
                      <a:pt x="1155" y="2694"/>
                      <a:pt x="1155" y="2694"/>
                    </a:cubicBezTo>
                    <a:cubicBezTo>
                      <a:pt x="1155" y="2694"/>
                      <a:pt x="1156" y="2695"/>
                      <a:pt x="1156" y="2695"/>
                    </a:cubicBezTo>
                    <a:cubicBezTo>
                      <a:pt x="1156" y="2695"/>
                      <a:pt x="1161" y="2722"/>
                      <a:pt x="1161" y="2722"/>
                    </a:cubicBezTo>
                    <a:cubicBezTo>
                      <a:pt x="1161" y="2722"/>
                      <a:pt x="1161" y="2723"/>
                      <a:pt x="1161" y="2723"/>
                    </a:cubicBezTo>
                    <a:cubicBezTo>
                      <a:pt x="1161" y="2723"/>
                      <a:pt x="1166" y="2736"/>
                      <a:pt x="1166" y="2736"/>
                    </a:cubicBezTo>
                    <a:cubicBezTo>
                      <a:pt x="1166" y="2736"/>
                      <a:pt x="1169" y="2733"/>
                      <a:pt x="1169" y="2733"/>
                    </a:cubicBezTo>
                    <a:cubicBezTo>
                      <a:pt x="1169" y="2733"/>
                      <a:pt x="1172" y="2742"/>
                      <a:pt x="1172" y="2742"/>
                    </a:cubicBezTo>
                    <a:cubicBezTo>
                      <a:pt x="1172" y="2742"/>
                      <a:pt x="1172" y="2744"/>
                      <a:pt x="1172" y="2744"/>
                    </a:cubicBezTo>
                    <a:cubicBezTo>
                      <a:pt x="1172" y="2744"/>
                      <a:pt x="1178" y="2756"/>
                      <a:pt x="1178" y="2756"/>
                    </a:cubicBezTo>
                    <a:cubicBezTo>
                      <a:pt x="1178" y="2756"/>
                      <a:pt x="1180" y="2756"/>
                      <a:pt x="1180" y="2756"/>
                    </a:cubicBezTo>
                    <a:cubicBezTo>
                      <a:pt x="1180" y="2756"/>
                      <a:pt x="1184" y="2757"/>
                      <a:pt x="1184" y="2757"/>
                    </a:cubicBezTo>
                    <a:cubicBezTo>
                      <a:pt x="1184" y="2757"/>
                      <a:pt x="1185" y="2757"/>
                      <a:pt x="1185" y="2757"/>
                    </a:cubicBezTo>
                    <a:cubicBezTo>
                      <a:pt x="1185" y="2757"/>
                      <a:pt x="1189" y="2752"/>
                      <a:pt x="1189" y="2752"/>
                    </a:cubicBezTo>
                    <a:cubicBezTo>
                      <a:pt x="1189" y="2752"/>
                      <a:pt x="1190" y="2751"/>
                      <a:pt x="1190" y="2751"/>
                    </a:cubicBezTo>
                    <a:cubicBezTo>
                      <a:pt x="1190" y="2751"/>
                      <a:pt x="1195" y="2740"/>
                      <a:pt x="1195" y="2740"/>
                    </a:cubicBezTo>
                    <a:cubicBezTo>
                      <a:pt x="1195" y="2740"/>
                      <a:pt x="1195" y="2740"/>
                      <a:pt x="1195" y="2740"/>
                    </a:cubicBezTo>
                    <a:cubicBezTo>
                      <a:pt x="1195" y="2740"/>
                      <a:pt x="1200" y="2719"/>
                      <a:pt x="1200" y="2719"/>
                    </a:cubicBezTo>
                    <a:cubicBezTo>
                      <a:pt x="1200" y="2719"/>
                      <a:pt x="1201" y="2717"/>
                      <a:pt x="1201" y="2717"/>
                    </a:cubicBezTo>
                    <a:cubicBezTo>
                      <a:pt x="1201" y="2717"/>
                      <a:pt x="1206" y="2678"/>
                      <a:pt x="1206" y="2678"/>
                    </a:cubicBezTo>
                    <a:cubicBezTo>
                      <a:pt x="1206" y="2678"/>
                      <a:pt x="1206" y="2677"/>
                      <a:pt x="1206" y="2677"/>
                    </a:cubicBezTo>
                    <a:cubicBezTo>
                      <a:pt x="1206" y="2677"/>
                      <a:pt x="1212" y="2571"/>
                      <a:pt x="1212" y="2571"/>
                    </a:cubicBezTo>
                    <a:cubicBezTo>
                      <a:pt x="1212" y="2571"/>
                      <a:pt x="1212" y="2559"/>
                      <a:pt x="1212" y="2559"/>
                    </a:cubicBezTo>
                    <a:cubicBezTo>
                      <a:pt x="1212" y="2559"/>
                      <a:pt x="1217" y="2139"/>
                      <a:pt x="1217" y="2139"/>
                    </a:cubicBezTo>
                    <a:cubicBezTo>
                      <a:pt x="1217" y="2139"/>
                      <a:pt x="1218" y="2187"/>
                      <a:pt x="1218" y="2187"/>
                    </a:cubicBezTo>
                    <a:cubicBezTo>
                      <a:pt x="1218" y="2187"/>
                      <a:pt x="1221" y="2362"/>
                      <a:pt x="1221" y="2362"/>
                    </a:cubicBezTo>
                    <a:cubicBezTo>
                      <a:pt x="1221" y="2362"/>
                      <a:pt x="1223" y="2298"/>
                      <a:pt x="1223" y="2298"/>
                    </a:cubicBezTo>
                    <a:cubicBezTo>
                      <a:pt x="1223" y="2298"/>
                      <a:pt x="1229" y="993"/>
                      <a:pt x="1229" y="993"/>
                    </a:cubicBezTo>
                    <a:cubicBezTo>
                      <a:pt x="1229" y="993"/>
                      <a:pt x="1230" y="607"/>
                      <a:pt x="1230" y="607"/>
                    </a:cubicBezTo>
                    <a:cubicBezTo>
                      <a:pt x="1230" y="607"/>
                      <a:pt x="1234" y="1626"/>
                      <a:pt x="1234" y="1626"/>
                    </a:cubicBezTo>
                    <a:cubicBezTo>
                      <a:pt x="1234" y="1626"/>
                      <a:pt x="1236" y="1740"/>
                      <a:pt x="1236" y="1740"/>
                    </a:cubicBezTo>
                    <a:cubicBezTo>
                      <a:pt x="1236" y="1740"/>
                      <a:pt x="1240" y="1006"/>
                      <a:pt x="1240" y="1006"/>
                    </a:cubicBezTo>
                    <a:cubicBezTo>
                      <a:pt x="1240" y="1006"/>
                      <a:pt x="1240" y="902"/>
                      <a:pt x="1240" y="902"/>
                    </a:cubicBezTo>
                    <a:cubicBezTo>
                      <a:pt x="1240" y="902"/>
                      <a:pt x="1242" y="0"/>
                      <a:pt x="1242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49" name="Freeform 208"/>
              <p:cNvSpPr>
                <a:spLocks/>
              </p:cNvSpPr>
              <p:nvPr/>
            </p:nvSpPr>
            <p:spPr bwMode="auto">
              <a:xfrm>
                <a:off x="-1404938" y="2424113"/>
                <a:ext cx="4763" cy="839788"/>
              </a:xfrm>
              <a:custGeom>
                <a:avLst/>
                <a:gdLst>
                  <a:gd name="T0" fmla="*/ 0 w 9"/>
                  <a:gd name="T1" fmla="*/ 0 h 1419"/>
                  <a:gd name="T2" fmla="*/ 0 w 9"/>
                  <a:gd name="T3" fmla="*/ 0 h 1419"/>
                  <a:gd name="T4" fmla="*/ 4 w 9"/>
                  <a:gd name="T5" fmla="*/ 1419 h 1419"/>
                  <a:gd name="T6" fmla="*/ 5 w 9"/>
                  <a:gd name="T7" fmla="*/ 1394 h 1419"/>
                  <a:gd name="T8" fmla="*/ 9 w 9"/>
                  <a:gd name="T9" fmla="*/ 0 h 1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419"/>
                      <a:pt x="4" y="1419"/>
                    </a:cubicBezTo>
                    <a:cubicBezTo>
                      <a:pt x="4" y="1419"/>
                      <a:pt x="5" y="1394"/>
                      <a:pt x="5" y="1394"/>
                    </a:cubicBezTo>
                    <a:cubicBezTo>
                      <a:pt x="5" y="1394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0" name="Freeform 209"/>
              <p:cNvSpPr>
                <a:spLocks/>
              </p:cNvSpPr>
              <p:nvPr/>
            </p:nvSpPr>
            <p:spPr bwMode="auto">
              <a:xfrm>
                <a:off x="-1398588" y="2424113"/>
                <a:ext cx="165100" cy="1658938"/>
              </a:xfrm>
              <a:custGeom>
                <a:avLst/>
                <a:gdLst>
                  <a:gd name="T0" fmla="*/ 0 w 277"/>
                  <a:gd name="T1" fmla="*/ 0 h 2805"/>
                  <a:gd name="T2" fmla="*/ 3 w 277"/>
                  <a:gd name="T3" fmla="*/ 1456 h 2805"/>
                  <a:gd name="T4" fmla="*/ 9 w 277"/>
                  <a:gd name="T5" fmla="*/ 1529 h 2805"/>
                  <a:gd name="T6" fmla="*/ 14 w 277"/>
                  <a:gd name="T7" fmla="*/ 1589 h 2805"/>
                  <a:gd name="T8" fmla="*/ 21 w 277"/>
                  <a:gd name="T9" fmla="*/ 2418 h 2805"/>
                  <a:gd name="T10" fmla="*/ 25 w 277"/>
                  <a:gd name="T11" fmla="*/ 2254 h 2805"/>
                  <a:gd name="T12" fmla="*/ 31 w 277"/>
                  <a:gd name="T13" fmla="*/ 2629 h 2805"/>
                  <a:gd name="T14" fmla="*/ 37 w 277"/>
                  <a:gd name="T15" fmla="*/ 2710 h 2805"/>
                  <a:gd name="T16" fmla="*/ 43 w 277"/>
                  <a:gd name="T17" fmla="*/ 2740 h 2805"/>
                  <a:gd name="T18" fmla="*/ 48 w 277"/>
                  <a:gd name="T19" fmla="*/ 2755 h 2805"/>
                  <a:gd name="T20" fmla="*/ 54 w 277"/>
                  <a:gd name="T21" fmla="*/ 2768 h 2805"/>
                  <a:gd name="T22" fmla="*/ 59 w 277"/>
                  <a:gd name="T23" fmla="*/ 2778 h 2805"/>
                  <a:gd name="T24" fmla="*/ 65 w 277"/>
                  <a:gd name="T25" fmla="*/ 2784 h 2805"/>
                  <a:gd name="T26" fmla="*/ 71 w 277"/>
                  <a:gd name="T27" fmla="*/ 2790 h 2805"/>
                  <a:gd name="T28" fmla="*/ 77 w 277"/>
                  <a:gd name="T29" fmla="*/ 2790 h 2805"/>
                  <a:gd name="T30" fmla="*/ 83 w 277"/>
                  <a:gd name="T31" fmla="*/ 2795 h 2805"/>
                  <a:gd name="T32" fmla="*/ 88 w 277"/>
                  <a:gd name="T33" fmla="*/ 2790 h 2805"/>
                  <a:gd name="T34" fmla="*/ 94 w 277"/>
                  <a:gd name="T35" fmla="*/ 2790 h 2805"/>
                  <a:gd name="T36" fmla="*/ 102 w 277"/>
                  <a:gd name="T37" fmla="*/ 2751 h 2805"/>
                  <a:gd name="T38" fmla="*/ 105 w 277"/>
                  <a:gd name="T39" fmla="*/ 2770 h 2805"/>
                  <a:gd name="T40" fmla="*/ 110 w 277"/>
                  <a:gd name="T41" fmla="*/ 2791 h 2805"/>
                  <a:gd name="T42" fmla="*/ 118 w 277"/>
                  <a:gd name="T43" fmla="*/ 2783 h 2805"/>
                  <a:gd name="T44" fmla="*/ 123 w 277"/>
                  <a:gd name="T45" fmla="*/ 2794 h 2805"/>
                  <a:gd name="T46" fmla="*/ 127 w 277"/>
                  <a:gd name="T47" fmla="*/ 2783 h 2805"/>
                  <a:gd name="T48" fmla="*/ 133 w 277"/>
                  <a:gd name="T49" fmla="*/ 2795 h 2805"/>
                  <a:gd name="T50" fmla="*/ 140 w 277"/>
                  <a:gd name="T51" fmla="*/ 2795 h 2805"/>
                  <a:gd name="T52" fmla="*/ 144 w 277"/>
                  <a:gd name="T53" fmla="*/ 2803 h 2805"/>
                  <a:gd name="T54" fmla="*/ 150 w 277"/>
                  <a:gd name="T55" fmla="*/ 2805 h 2805"/>
                  <a:gd name="T56" fmla="*/ 156 w 277"/>
                  <a:gd name="T57" fmla="*/ 2804 h 2805"/>
                  <a:gd name="T58" fmla="*/ 161 w 277"/>
                  <a:gd name="T59" fmla="*/ 2796 h 2805"/>
                  <a:gd name="T60" fmla="*/ 167 w 277"/>
                  <a:gd name="T61" fmla="*/ 2782 h 2805"/>
                  <a:gd name="T62" fmla="*/ 173 w 277"/>
                  <a:gd name="T63" fmla="*/ 2795 h 2805"/>
                  <a:gd name="T64" fmla="*/ 179 w 277"/>
                  <a:gd name="T65" fmla="*/ 2743 h 2805"/>
                  <a:gd name="T66" fmla="*/ 186 w 277"/>
                  <a:gd name="T67" fmla="*/ 2793 h 2805"/>
                  <a:gd name="T68" fmla="*/ 190 w 277"/>
                  <a:gd name="T69" fmla="*/ 2786 h 2805"/>
                  <a:gd name="T70" fmla="*/ 195 w 277"/>
                  <a:gd name="T71" fmla="*/ 2785 h 2805"/>
                  <a:gd name="T72" fmla="*/ 202 w 277"/>
                  <a:gd name="T73" fmla="*/ 2793 h 2805"/>
                  <a:gd name="T74" fmla="*/ 207 w 277"/>
                  <a:gd name="T75" fmla="*/ 2788 h 2805"/>
                  <a:gd name="T76" fmla="*/ 212 w 277"/>
                  <a:gd name="T77" fmla="*/ 2780 h 2805"/>
                  <a:gd name="T78" fmla="*/ 218 w 277"/>
                  <a:gd name="T79" fmla="*/ 2759 h 2805"/>
                  <a:gd name="T80" fmla="*/ 223 w 277"/>
                  <a:gd name="T81" fmla="*/ 2745 h 2805"/>
                  <a:gd name="T82" fmla="*/ 229 w 277"/>
                  <a:gd name="T83" fmla="*/ 2736 h 2805"/>
                  <a:gd name="T84" fmla="*/ 235 w 277"/>
                  <a:gd name="T85" fmla="*/ 2695 h 2805"/>
                  <a:gd name="T86" fmla="*/ 241 w 277"/>
                  <a:gd name="T87" fmla="*/ 2550 h 2805"/>
                  <a:gd name="T88" fmla="*/ 246 w 277"/>
                  <a:gd name="T89" fmla="*/ 2673 h 2805"/>
                  <a:gd name="T90" fmla="*/ 252 w 277"/>
                  <a:gd name="T91" fmla="*/ 2489 h 2805"/>
                  <a:gd name="T92" fmla="*/ 257 w 277"/>
                  <a:gd name="T93" fmla="*/ 2610 h 2805"/>
                  <a:gd name="T94" fmla="*/ 263 w 277"/>
                  <a:gd name="T95" fmla="*/ 2546 h 2805"/>
                  <a:gd name="T96" fmla="*/ 269 w 277"/>
                  <a:gd name="T97" fmla="*/ 2368 h 2805"/>
                  <a:gd name="T98" fmla="*/ 275 w 277"/>
                  <a:gd name="T99" fmla="*/ 1794 h 2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7" h="280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1397"/>
                      <a:pt x="3" y="1397"/>
                    </a:cubicBezTo>
                    <a:cubicBezTo>
                      <a:pt x="3" y="1397"/>
                      <a:pt x="3" y="1456"/>
                      <a:pt x="3" y="1456"/>
                    </a:cubicBezTo>
                    <a:cubicBezTo>
                      <a:pt x="3" y="1456"/>
                      <a:pt x="6" y="1811"/>
                      <a:pt x="6" y="1811"/>
                    </a:cubicBezTo>
                    <a:cubicBezTo>
                      <a:pt x="6" y="1811"/>
                      <a:pt x="9" y="1529"/>
                      <a:pt x="9" y="1529"/>
                    </a:cubicBezTo>
                    <a:cubicBezTo>
                      <a:pt x="9" y="1529"/>
                      <a:pt x="12" y="831"/>
                      <a:pt x="12" y="831"/>
                    </a:cubicBezTo>
                    <a:cubicBezTo>
                      <a:pt x="12" y="831"/>
                      <a:pt x="14" y="1589"/>
                      <a:pt x="14" y="1589"/>
                    </a:cubicBezTo>
                    <a:cubicBezTo>
                      <a:pt x="14" y="1589"/>
                      <a:pt x="20" y="2390"/>
                      <a:pt x="20" y="2390"/>
                    </a:cubicBezTo>
                    <a:cubicBezTo>
                      <a:pt x="20" y="2390"/>
                      <a:pt x="21" y="2418"/>
                      <a:pt x="21" y="2418"/>
                    </a:cubicBezTo>
                    <a:cubicBezTo>
                      <a:pt x="21" y="2418"/>
                      <a:pt x="25" y="2252"/>
                      <a:pt x="25" y="2252"/>
                    </a:cubicBezTo>
                    <a:cubicBezTo>
                      <a:pt x="25" y="2252"/>
                      <a:pt x="25" y="2254"/>
                      <a:pt x="25" y="2254"/>
                    </a:cubicBezTo>
                    <a:cubicBezTo>
                      <a:pt x="25" y="2254"/>
                      <a:pt x="31" y="2623"/>
                      <a:pt x="31" y="2623"/>
                    </a:cubicBezTo>
                    <a:cubicBezTo>
                      <a:pt x="31" y="2623"/>
                      <a:pt x="31" y="2629"/>
                      <a:pt x="31" y="2629"/>
                    </a:cubicBezTo>
                    <a:cubicBezTo>
                      <a:pt x="31" y="2629"/>
                      <a:pt x="37" y="2708"/>
                      <a:pt x="37" y="2708"/>
                    </a:cubicBezTo>
                    <a:cubicBezTo>
                      <a:pt x="37" y="2708"/>
                      <a:pt x="37" y="2710"/>
                      <a:pt x="37" y="2710"/>
                    </a:cubicBezTo>
                    <a:cubicBezTo>
                      <a:pt x="37" y="2710"/>
                      <a:pt x="42" y="2739"/>
                      <a:pt x="42" y="2739"/>
                    </a:cubicBezTo>
                    <a:cubicBezTo>
                      <a:pt x="42" y="2739"/>
                      <a:pt x="43" y="2740"/>
                      <a:pt x="43" y="2740"/>
                    </a:cubicBezTo>
                    <a:cubicBezTo>
                      <a:pt x="43" y="2740"/>
                      <a:pt x="48" y="2755"/>
                      <a:pt x="48" y="2755"/>
                    </a:cubicBezTo>
                    <a:cubicBezTo>
                      <a:pt x="48" y="2755"/>
                      <a:pt x="48" y="2755"/>
                      <a:pt x="48" y="2755"/>
                    </a:cubicBezTo>
                    <a:cubicBezTo>
                      <a:pt x="48" y="2755"/>
                      <a:pt x="54" y="2768"/>
                      <a:pt x="54" y="2768"/>
                    </a:cubicBezTo>
                    <a:cubicBezTo>
                      <a:pt x="54" y="2768"/>
                      <a:pt x="54" y="2768"/>
                      <a:pt x="54" y="2768"/>
                    </a:cubicBezTo>
                    <a:cubicBezTo>
                      <a:pt x="54" y="2768"/>
                      <a:pt x="59" y="2778"/>
                      <a:pt x="59" y="2778"/>
                    </a:cubicBezTo>
                    <a:cubicBezTo>
                      <a:pt x="59" y="2778"/>
                      <a:pt x="59" y="2778"/>
                      <a:pt x="59" y="2778"/>
                    </a:cubicBezTo>
                    <a:cubicBezTo>
                      <a:pt x="59" y="2778"/>
                      <a:pt x="65" y="2783"/>
                      <a:pt x="65" y="2783"/>
                    </a:cubicBezTo>
                    <a:cubicBezTo>
                      <a:pt x="65" y="2783"/>
                      <a:pt x="65" y="2784"/>
                      <a:pt x="65" y="2784"/>
                    </a:cubicBezTo>
                    <a:cubicBezTo>
                      <a:pt x="65" y="2784"/>
                      <a:pt x="71" y="2790"/>
                      <a:pt x="71" y="2790"/>
                    </a:cubicBezTo>
                    <a:cubicBezTo>
                      <a:pt x="71" y="2790"/>
                      <a:pt x="71" y="2790"/>
                      <a:pt x="71" y="2790"/>
                    </a:cubicBezTo>
                    <a:cubicBezTo>
                      <a:pt x="71" y="2790"/>
                      <a:pt x="73" y="2791"/>
                      <a:pt x="73" y="2791"/>
                    </a:cubicBezTo>
                    <a:cubicBezTo>
                      <a:pt x="73" y="2791"/>
                      <a:pt x="77" y="2790"/>
                      <a:pt x="77" y="2790"/>
                    </a:cubicBezTo>
                    <a:cubicBezTo>
                      <a:pt x="77" y="2790"/>
                      <a:pt x="82" y="2795"/>
                      <a:pt x="82" y="2795"/>
                    </a:cubicBezTo>
                    <a:cubicBezTo>
                      <a:pt x="82" y="2795"/>
                      <a:pt x="83" y="2795"/>
                      <a:pt x="83" y="2795"/>
                    </a:cubicBezTo>
                    <a:cubicBezTo>
                      <a:pt x="83" y="2795"/>
                      <a:pt x="87" y="2791"/>
                      <a:pt x="87" y="2791"/>
                    </a:cubicBezTo>
                    <a:cubicBezTo>
                      <a:pt x="87" y="2791"/>
                      <a:pt x="88" y="2790"/>
                      <a:pt x="88" y="2790"/>
                    </a:cubicBezTo>
                    <a:cubicBezTo>
                      <a:pt x="88" y="2790"/>
                      <a:pt x="91" y="2787"/>
                      <a:pt x="91" y="2787"/>
                    </a:cubicBezTo>
                    <a:cubicBezTo>
                      <a:pt x="91" y="2787"/>
                      <a:pt x="94" y="2790"/>
                      <a:pt x="94" y="2790"/>
                    </a:cubicBezTo>
                    <a:cubicBezTo>
                      <a:pt x="94" y="2790"/>
                      <a:pt x="99" y="2771"/>
                      <a:pt x="99" y="2771"/>
                    </a:cubicBezTo>
                    <a:cubicBezTo>
                      <a:pt x="99" y="2771"/>
                      <a:pt x="102" y="2751"/>
                      <a:pt x="102" y="2751"/>
                    </a:cubicBezTo>
                    <a:cubicBezTo>
                      <a:pt x="102" y="2751"/>
                      <a:pt x="104" y="2769"/>
                      <a:pt x="104" y="2769"/>
                    </a:cubicBezTo>
                    <a:cubicBezTo>
                      <a:pt x="104" y="2769"/>
                      <a:pt x="105" y="2770"/>
                      <a:pt x="105" y="2770"/>
                    </a:cubicBezTo>
                    <a:cubicBezTo>
                      <a:pt x="105" y="2770"/>
                      <a:pt x="110" y="2792"/>
                      <a:pt x="110" y="2792"/>
                    </a:cubicBezTo>
                    <a:cubicBezTo>
                      <a:pt x="110" y="2792"/>
                      <a:pt x="110" y="2791"/>
                      <a:pt x="110" y="2791"/>
                    </a:cubicBezTo>
                    <a:cubicBezTo>
                      <a:pt x="110" y="2791"/>
                      <a:pt x="114" y="2784"/>
                      <a:pt x="114" y="2784"/>
                    </a:cubicBezTo>
                    <a:cubicBezTo>
                      <a:pt x="114" y="2784"/>
                      <a:pt x="118" y="2783"/>
                      <a:pt x="118" y="2783"/>
                    </a:cubicBezTo>
                    <a:cubicBezTo>
                      <a:pt x="118" y="2783"/>
                      <a:pt x="121" y="2793"/>
                      <a:pt x="121" y="2793"/>
                    </a:cubicBezTo>
                    <a:cubicBezTo>
                      <a:pt x="121" y="2793"/>
                      <a:pt x="123" y="2794"/>
                      <a:pt x="123" y="2794"/>
                    </a:cubicBezTo>
                    <a:cubicBezTo>
                      <a:pt x="123" y="2794"/>
                      <a:pt x="127" y="2782"/>
                      <a:pt x="127" y="2782"/>
                    </a:cubicBezTo>
                    <a:cubicBezTo>
                      <a:pt x="127" y="2782"/>
                      <a:pt x="127" y="2783"/>
                      <a:pt x="127" y="2783"/>
                    </a:cubicBezTo>
                    <a:cubicBezTo>
                      <a:pt x="127" y="2783"/>
                      <a:pt x="133" y="2795"/>
                      <a:pt x="133" y="2795"/>
                    </a:cubicBezTo>
                    <a:cubicBezTo>
                      <a:pt x="133" y="2795"/>
                      <a:pt x="133" y="2795"/>
                      <a:pt x="133" y="2795"/>
                    </a:cubicBezTo>
                    <a:cubicBezTo>
                      <a:pt x="133" y="2795"/>
                      <a:pt x="136" y="2800"/>
                      <a:pt x="136" y="2800"/>
                    </a:cubicBezTo>
                    <a:cubicBezTo>
                      <a:pt x="136" y="2800"/>
                      <a:pt x="140" y="2795"/>
                      <a:pt x="140" y="2795"/>
                    </a:cubicBezTo>
                    <a:cubicBezTo>
                      <a:pt x="140" y="2795"/>
                      <a:pt x="144" y="2803"/>
                      <a:pt x="144" y="2803"/>
                    </a:cubicBezTo>
                    <a:cubicBezTo>
                      <a:pt x="144" y="2803"/>
                      <a:pt x="144" y="2803"/>
                      <a:pt x="144" y="2803"/>
                    </a:cubicBezTo>
                    <a:cubicBezTo>
                      <a:pt x="144" y="2803"/>
                      <a:pt x="150" y="2805"/>
                      <a:pt x="150" y="2805"/>
                    </a:cubicBezTo>
                    <a:cubicBezTo>
                      <a:pt x="150" y="2805"/>
                      <a:pt x="150" y="2805"/>
                      <a:pt x="150" y="2805"/>
                    </a:cubicBezTo>
                    <a:cubicBezTo>
                      <a:pt x="150" y="2805"/>
                      <a:pt x="155" y="2804"/>
                      <a:pt x="155" y="2804"/>
                    </a:cubicBezTo>
                    <a:cubicBezTo>
                      <a:pt x="155" y="2804"/>
                      <a:pt x="156" y="2804"/>
                      <a:pt x="156" y="2804"/>
                    </a:cubicBezTo>
                    <a:cubicBezTo>
                      <a:pt x="156" y="2804"/>
                      <a:pt x="161" y="2797"/>
                      <a:pt x="161" y="2797"/>
                    </a:cubicBezTo>
                    <a:cubicBezTo>
                      <a:pt x="161" y="2797"/>
                      <a:pt x="161" y="2796"/>
                      <a:pt x="161" y="2796"/>
                    </a:cubicBezTo>
                    <a:cubicBezTo>
                      <a:pt x="161" y="2796"/>
                      <a:pt x="165" y="2771"/>
                      <a:pt x="165" y="2771"/>
                    </a:cubicBezTo>
                    <a:cubicBezTo>
                      <a:pt x="165" y="2771"/>
                      <a:pt x="167" y="2782"/>
                      <a:pt x="167" y="2782"/>
                    </a:cubicBezTo>
                    <a:cubicBezTo>
                      <a:pt x="167" y="2782"/>
                      <a:pt x="171" y="2796"/>
                      <a:pt x="171" y="2796"/>
                    </a:cubicBezTo>
                    <a:cubicBezTo>
                      <a:pt x="171" y="2796"/>
                      <a:pt x="173" y="2795"/>
                      <a:pt x="173" y="2795"/>
                    </a:cubicBezTo>
                    <a:cubicBezTo>
                      <a:pt x="173" y="2795"/>
                      <a:pt x="178" y="2745"/>
                      <a:pt x="178" y="2745"/>
                    </a:cubicBezTo>
                    <a:cubicBezTo>
                      <a:pt x="178" y="2745"/>
                      <a:pt x="179" y="2743"/>
                      <a:pt x="179" y="2743"/>
                    </a:cubicBezTo>
                    <a:cubicBezTo>
                      <a:pt x="179" y="2743"/>
                      <a:pt x="184" y="2789"/>
                      <a:pt x="184" y="2789"/>
                    </a:cubicBezTo>
                    <a:cubicBezTo>
                      <a:pt x="184" y="2789"/>
                      <a:pt x="186" y="2793"/>
                      <a:pt x="186" y="2793"/>
                    </a:cubicBezTo>
                    <a:cubicBezTo>
                      <a:pt x="186" y="2793"/>
                      <a:pt x="189" y="2787"/>
                      <a:pt x="189" y="2787"/>
                    </a:cubicBezTo>
                    <a:cubicBezTo>
                      <a:pt x="189" y="2787"/>
                      <a:pt x="190" y="2786"/>
                      <a:pt x="190" y="2786"/>
                    </a:cubicBezTo>
                    <a:cubicBezTo>
                      <a:pt x="190" y="2786"/>
                      <a:pt x="192" y="2773"/>
                      <a:pt x="192" y="2773"/>
                    </a:cubicBezTo>
                    <a:cubicBezTo>
                      <a:pt x="192" y="2773"/>
                      <a:pt x="195" y="2785"/>
                      <a:pt x="195" y="2785"/>
                    </a:cubicBezTo>
                    <a:cubicBezTo>
                      <a:pt x="195" y="2785"/>
                      <a:pt x="201" y="2793"/>
                      <a:pt x="201" y="2793"/>
                    </a:cubicBezTo>
                    <a:cubicBezTo>
                      <a:pt x="201" y="2793"/>
                      <a:pt x="202" y="2793"/>
                      <a:pt x="202" y="2793"/>
                    </a:cubicBezTo>
                    <a:cubicBezTo>
                      <a:pt x="202" y="2793"/>
                      <a:pt x="206" y="2788"/>
                      <a:pt x="206" y="2788"/>
                    </a:cubicBezTo>
                    <a:cubicBezTo>
                      <a:pt x="206" y="2788"/>
                      <a:pt x="207" y="2788"/>
                      <a:pt x="207" y="2788"/>
                    </a:cubicBezTo>
                    <a:cubicBezTo>
                      <a:pt x="207" y="2788"/>
                      <a:pt x="212" y="2780"/>
                      <a:pt x="212" y="2780"/>
                    </a:cubicBezTo>
                    <a:cubicBezTo>
                      <a:pt x="212" y="2780"/>
                      <a:pt x="212" y="2780"/>
                      <a:pt x="212" y="2780"/>
                    </a:cubicBezTo>
                    <a:cubicBezTo>
                      <a:pt x="212" y="2780"/>
                      <a:pt x="218" y="2760"/>
                      <a:pt x="218" y="2760"/>
                    </a:cubicBezTo>
                    <a:cubicBezTo>
                      <a:pt x="218" y="2760"/>
                      <a:pt x="218" y="2759"/>
                      <a:pt x="218" y="2759"/>
                    </a:cubicBezTo>
                    <a:cubicBezTo>
                      <a:pt x="218" y="2759"/>
                      <a:pt x="223" y="2746"/>
                      <a:pt x="223" y="2746"/>
                    </a:cubicBezTo>
                    <a:cubicBezTo>
                      <a:pt x="223" y="2746"/>
                      <a:pt x="223" y="2745"/>
                      <a:pt x="223" y="2745"/>
                    </a:cubicBezTo>
                    <a:cubicBezTo>
                      <a:pt x="223" y="2745"/>
                      <a:pt x="229" y="2737"/>
                      <a:pt x="229" y="2737"/>
                    </a:cubicBezTo>
                    <a:cubicBezTo>
                      <a:pt x="229" y="2737"/>
                      <a:pt x="229" y="2736"/>
                      <a:pt x="229" y="2736"/>
                    </a:cubicBezTo>
                    <a:cubicBezTo>
                      <a:pt x="229" y="2736"/>
                      <a:pt x="235" y="2699"/>
                      <a:pt x="235" y="2699"/>
                    </a:cubicBezTo>
                    <a:cubicBezTo>
                      <a:pt x="235" y="2699"/>
                      <a:pt x="235" y="2695"/>
                      <a:pt x="235" y="2695"/>
                    </a:cubicBezTo>
                    <a:cubicBezTo>
                      <a:pt x="235" y="2695"/>
                      <a:pt x="240" y="2534"/>
                      <a:pt x="240" y="2534"/>
                    </a:cubicBezTo>
                    <a:cubicBezTo>
                      <a:pt x="240" y="2534"/>
                      <a:pt x="241" y="2550"/>
                      <a:pt x="241" y="2550"/>
                    </a:cubicBezTo>
                    <a:cubicBezTo>
                      <a:pt x="241" y="2550"/>
                      <a:pt x="245" y="2675"/>
                      <a:pt x="245" y="2675"/>
                    </a:cubicBezTo>
                    <a:cubicBezTo>
                      <a:pt x="245" y="2675"/>
                      <a:pt x="246" y="2673"/>
                      <a:pt x="246" y="2673"/>
                    </a:cubicBezTo>
                    <a:cubicBezTo>
                      <a:pt x="246" y="2673"/>
                      <a:pt x="251" y="2499"/>
                      <a:pt x="251" y="2499"/>
                    </a:cubicBezTo>
                    <a:cubicBezTo>
                      <a:pt x="251" y="2499"/>
                      <a:pt x="252" y="2489"/>
                      <a:pt x="252" y="2489"/>
                    </a:cubicBezTo>
                    <a:cubicBezTo>
                      <a:pt x="252" y="2489"/>
                      <a:pt x="257" y="2610"/>
                      <a:pt x="257" y="2610"/>
                    </a:cubicBezTo>
                    <a:cubicBezTo>
                      <a:pt x="257" y="2610"/>
                      <a:pt x="257" y="2610"/>
                      <a:pt x="257" y="2610"/>
                    </a:cubicBezTo>
                    <a:cubicBezTo>
                      <a:pt x="257" y="2610"/>
                      <a:pt x="263" y="2551"/>
                      <a:pt x="263" y="2551"/>
                    </a:cubicBezTo>
                    <a:cubicBezTo>
                      <a:pt x="263" y="2551"/>
                      <a:pt x="263" y="2546"/>
                      <a:pt x="263" y="2546"/>
                    </a:cubicBezTo>
                    <a:cubicBezTo>
                      <a:pt x="263" y="2546"/>
                      <a:pt x="269" y="2378"/>
                      <a:pt x="269" y="2378"/>
                    </a:cubicBezTo>
                    <a:cubicBezTo>
                      <a:pt x="269" y="2378"/>
                      <a:pt x="269" y="2368"/>
                      <a:pt x="269" y="2368"/>
                    </a:cubicBezTo>
                    <a:cubicBezTo>
                      <a:pt x="269" y="2368"/>
                      <a:pt x="274" y="1843"/>
                      <a:pt x="274" y="1843"/>
                    </a:cubicBezTo>
                    <a:cubicBezTo>
                      <a:pt x="274" y="1843"/>
                      <a:pt x="275" y="1794"/>
                      <a:pt x="275" y="1794"/>
                    </a:cubicBezTo>
                    <a:cubicBezTo>
                      <a:pt x="275" y="1794"/>
                      <a:pt x="277" y="0"/>
                      <a:pt x="27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1" name="Freeform 210"/>
              <p:cNvSpPr>
                <a:spLocks/>
              </p:cNvSpPr>
              <p:nvPr/>
            </p:nvSpPr>
            <p:spPr bwMode="auto">
              <a:xfrm>
                <a:off x="-1230313" y="2424113"/>
                <a:ext cx="3175" cy="566738"/>
              </a:xfrm>
              <a:custGeom>
                <a:avLst/>
                <a:gdLst>
                  <a:gd name="T0" fmla="*/ 0 w 4"/>
                  <a:gd name="T1" fmla="*/ 0 h 959"/>
                  <a:gd name="T2" fmla="*/ 0 w 4"/>
                  <a:gd name="T3" fmla="*/ 0 h 959"/>
                  <a:gd name="T4" fmla="*/ 1 w 4"/>
                  <a:gd name="T5" fmla="*/ 831 h 959"/>
                  <a:gd name="T6" fmla="*/ 3 w 4"/>
                  <a:gd name="T7" fmla="*/ 959 h 959"/>
                  <a:gd name="T8" fmla="*/ 4 w 4"/>
                  <a:gd name="T9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5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" y="831"/>
                      <a:pt x="1" y="831"/>
                    </a:cubicBezTo>
                    <a:cubicBezTo>
                      <a:pt x="1" y="831"/>
                      <a:pt x="3" y="959"/>
                      <a:pt x="3" y="959"/>
                    </a:cubicBezTo>
                    <a:cubicBezTo>
                      <a:pt x="3" y="959"/>
                      <a:pt x="4" y="0"/>
                      <a:pt x="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2" name="Freeform 211"/>
              <p:cNvSpPr>
                <a:spLocks/>
              </p:cNvSpPr>
              <p:nvPr/>
            </p:nvSpPr>
            <p:spPr bwMode="auto">
              <a:xfrm>
                <a:off x="-1219200" y="2424113"/>
                <a:ext cx="1588" cy="627063"/>
              </a:xfrm>
              <a:custGeom>
                <a:avLst/>
                <a:gdLst>
                  <a:gd name="T0" fmla="*/ 0 w 3"/>
                  <a:gd name="T1" fmla="*/ 0 h 1061"/>
                  <a:gd name="T2" fmla="*/ 0 w 3"/>
                  <a:gd name="T3" fmla="*/ 0 h 1061"/>
                  <a:gd name="T4" fmla="*/ 2 w 3"/>
                  <a:gd name="T5" fmla="*/ 1061 h 1061"/>
                  <a:gd name="T6" fmla="*/ 2 w 3"/>
                  <a:gd name="T7" fmla="*/ 1053 h 1061"/>
                  <a:gd name="T8" fmla="*/ 3 w 3"/>
                  <a:gd name="T9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6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061"/>
                      <a:pt x="2" y="1061"/>
                    </a:cubicBezTo>
                    <a:cubicBezTo>
                      <a:pt x="2" y="1061"/>
                      <a:pt x="2" y="1053"/>
                      <a:pt x="2" y="1053"/>
                    </a:cubicBezTo>
                    <a:cubicBezTo>
                      <a:pt x="2" y="1053"/>
                      <a:pt x="3" y="0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3" name="Freeform 212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1670050"/>
              </a:xfrm>
              <a:custGeom>
                <a:avLst/>
                <a:gdLst>
                  <a:gd name="T0" fmla="*/ 3 w 376"/>
                  <a:gd name="T1" fmla="*/ 1717 h 2823"/>
                  <a:gd name="T2" fmla="*/ 9 w 376"/>
                  <a:gd name="T3" fmla="*/ 2400 h 2823"/>
                  <a:gd name="T4" fmla="*/ 20 w 376"/>
                  <a:gd name="T5" fmla="*/ 2619 h 2823"/>
                  <a:gd name="T6" fmla="*/ 26 w 376"/>
                  <a:gd name="T7" fmla="*/ 2671 h 2823"/>
                  <a:gd name="T8" fmla="*/ 37 w 376"/>
                  <a:gd name="T9" fmla="*/ 2713 h 2823"/>
                  <a:gd name="T10" fmla="*/ 43 w 376"/>
                  <a:gd name="T11" fmla="*/ 2741 h 2823"/>
                  <a:gd name="T12" fmla="*/ 54 w 376"/>
                  <a:gd name="T13" fmla="*/ 2763 h 2823"/>
                  <a:gd name="T14" fmla="*/ 59 w 376"/>
                  <a:gd name="T15" fmla="*/ 2771 h 2823"/>
                  <a:gd name="T16" fmla="*/ 71 w 376"/>
                  <a:gd name="T17" fmla="*/ 2785 h 2823"/>
                  <a:gd name="T18" fmla="*/ 77 w 376"/>
                  <a:gd name="T19" fmla="*/ 2784 h 2823"/>
                  <a:gd name="T20" fmla="*/ 88 w 376"/>
                  <a:gd name="T21" fmla="*/ 2763 h 2823"/>
                  <a:gd name="T22" fmla="*/ 95 w 376"/>
                  <a:gd name="T23" fmla="*/ 2789 h 2823"/>
                  <a:gd name="T24" fmla="*/ 105 w 376"/>
                  <a:gd name="T25" fmla="*/ 2775 h 2823"/>
                  <a:gd name="T26" fmla="*/ 111 w 376"/>
                  <a:gd name="T27" fmla="*/ 2796 h 2823"/>
                  <a:gd name="T28" fmla="*/ 121 w 376"/>
                  <a:gd name="T29" fmla="*/ 2803 h 2823"/>
                  <a:gd name="T30" fmla="*/ 128 w 376"/>
                  <a:gd name="T31" fmla="*/ 2808 h 2823"/>
                  <a:gd name="T32" fmla="*/ 138 w 376"/>
                  <a:gd name="T33" fmla="*/ 2810 h 2823"/>
                  <a:gd name="T34" fmla="*/ 144 w 376"/>
                  <a:gd name="T35" fmla="*/ 2810 h 2823"/>
                  <a:gd name="T36" fmla="*/ 155 w 376"/>
                  <a:gd name="T37" fmla="*/ 2806 h 2823"/>
                  <a:gd name="T38" fmla="*/ 161 w 376"/>
                  <a:gd name="T39" fmla="*/ 2800 h 2823"/>
                  <a:gd name="T40" fmla="*/ 173 w 376"/>
                  <a:gd name="T41" fmla="*/ 2739 h 2823"/>
                  <a:gd name="T42" fmla="*/ 178 w 376"/>
                  <a:gd name="T43" fmla="*/ 2341 h 2823"/>
                  <a:gd name="T44" fmla="*/ 189 w 376"/>
                  <a:gd name="T45" fmla="*/ 2414 h 2823"/>
                  <a:gd name="T46" fmla="*/ 195 w 376"/>
                  <a:gd name="T47" fmla="*/ 2708 h 2823"/>
                  <a:gd name="T48" fmla="*/ 206 w 376"/>
                  <a:gd name="T49" fmla="*/ 2798 h 2823"/>
                  <a:gd name="T50" fmla="*/ 212 w 376"/>
                  <a:gd name="T51" fmla="*/ 2806 h 2823"/>
                  <a:gd name="T52" fmla="*/ 223 w 376"/>
                  <a:gd name="T53" fmla="*/ 2813 h 2823"/>
                  <a:gd name="T54" fmla="*/ 229 w 376"/>
                  <a:gd name="T55" fmla="*/ 2814 h 2823"/>
                  <a:gd name="T56" fmla="*/ 240 w 376"/>
                  <a:gd name="T57" fmla="*/ 2817 h 2823"/>
                  <a:gd name="T58" fmla="*/ 246 w 376"/>
                  <a:gd name="T59" fmla="*/ 2818 h 2823"/>
                  <a:gd name="T60" fmla="*/ 257 w 376"/>
                  <a:gd name="T61" fmla="*/ 2820 h 2823"/>
                  <a:gd name="T62" fmla="*/ 265 w 376"/>
                  <a:gd name="T63" fmla="*/ 2819 h 2823"/>
                  <a:gd name="T64" fmla="*/ 272 w 376"/>
                  <a:gd name="T65" fmla="*/ 2820 h 2823"/>
                  <a:gd name="T66" fmla="*/ 282 w 376"/>
                  <a:gd name="T67" fmla="*/ 2820 h 2823"/>
                  <a:gd name="T68" fmla="*/ 291 w 376"/>
                  <a:gd name="T69" fmla="*/ 2819 h 2823"/>
                  <a:gd name="T70" fmla="*/ 297 w 376"/>
                  <a:gd name="T71" fmla="*/ 2819 h 2823"/>
                  <a:gd name="T72" fmla="*/ 307 w 376"/>
                  <a:gd name="T73" fmla="*/ 2819 h 2823"/>
                  <a:gd name="T74" fmla="*/ 318 w 376"/>
                  <a:gd name="T75" fmla="*/ 2821 h 2823"/>
                  <a:gd name="T76" fmla="*/ 323 w 376"/>
                  <a:gd name="T77" fmla="*/ 2822 h 2823"/>
                  <a:gd name="T78" fmla="*/ 332 w 376"/>
                  <a:gd name="T79" fmla="*/ 2822 h 2823"/>
                  <a:gd name="T80" fmla="*/ 341 w 376"/>
                  <a:gd name="T81" fmla="*/ 2823 h 2823"/>
                  <a:gd name="T82" fmla="*/ 348 w 376"/>
                  <a:gd name="T83" fmla="*/ 2822 h 2823"/>
                  <a:gd name="T84" fmla="*/ 359 w 376"/>
                  <a:gd name="T85" fmla="*/ 2823 h 2823"/>
                  <a:gd name="T86" fmla="*/ 365 w 376"/>
                  <a:gd name="T87" fmla="*/ 2823 h 2823"/>
                  <a:gd name="T88" fmla="*/ 376 w 376"/>
                  <a:gd name="T89" fmla="*/ 2823 h 2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6" h="282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1717"/>
                      <a:pt x="3" y="1717"/>
                    </a:cubicBezTo>
                    <a:cubicBezTo>
                      <a:pt x="3" y="1717"/>
                      <a:pt x="3" y="1768"/>
                      <a:pt x="3" y="1768"/>
                    </a:cubicBezTo>
                    <a:cubicBezTo>
                      <a:pt x="3" y="1768"/>
                      <a:pt x="8" y="2389"/>
                      <a:pt x="8" y="2389"/>
                    </a:cubicBezTo>
                    <a:cubicBezTo>
                      <a:pt x="8" y="2389"/>
                      <a:pt x="9" y="2400"/>
                      <a:pt x="9" y="2400"/>
                    </a:cubicBezTo>
                    <a:cubicBezTo>
                      <a:pt x="9" y="2400"/>
                      <a:pt x="14" y="2549"/>
                      <a:pt x="14" y="2549"/>
                    </a:cubicBezTo>
                    <a:cubicBezTo>
                      <a:pt x="14" y="2549"/>
                      <a:pt x="14" y="2552"/>
                      <a:pt x="14" y="2552"/>
                    </a:cubicBezTo>
                    <a:cubicBezTo>
                      <a:pt x="14" y="2552"/>
                      <a:pt x="20" y="2619"/>
                      <a:pt x="20" y="2619"/>
                    </a:cubicBezTo>
                    <a:cubicBezTo>
                      <a:pt x="20" y="2619"/>
                      <a:pt x="20" y="2621"/>
                      <a:pt x="20" y="2621"/>
                    </a:cubicBezTo>
                    <a:cubicBezTo>
                      <a:pt x="20" y="2621"/>
                      <a:pt x="26" y="2670"/>
                      <a:pt x="26" y="2670"/>
                    </a:cubicBezTo>
                    <a:cubicBezTo>
                      <a:pt x="26" y="2670"/>
                      <a:pt x="26" y="2671"/>
                      <a:pt x="26" y="2671"/>
                    </a:cubicBezTo>
                    <a:cubicBezTo>
                      <a:pt x="26" y="2671"/>
                      <a:pt x="31" y="2697"/>
                      <a:pt x="31" y="2697"/>
                    </a:cubicBezTo>
                    <a:cubicBezTo>
                      <a:pt x="31" y="2697"/>
                      <a:pt x="31" y="2697"/>
                      <a:pt x="31" y="2697"/>
                    </a:cubicBezTo>
                    <a:cubicBezTo>
                      <a:pt x="31" y="2697"/>
                      <a:pt x="37" y="2713"/>
                      <a:pt x="37" y="2713"/>
                    </a:cubicBezTo>
                    <a:cubicBezTo>
                      <a:pt x="37" y="2713"/>
                      <a:pt x="37" y="2715"/>
                      <a:pt x="37" y="2715"/>
                    </a:cubicBezTo>
                    <a:cubicBezTo>
                      <a:pt x="37" y="2715"/>
                      <a:pt x="42" y="2740"/>
                      <a:pt x="42" y="2740"/>
                    </a:cubicBezTo>
                    <a:cubicBezTo>
                      <a:pt x="42" y="2740"/>
                      <a:pt x="43" y="2741"/>
                      <a:pt x="43" y="2741"/>
                    </a:cubicBezTo>
                    <a:cubicBezTo>
                      <a:pt x="43" y="2741"/>
                      <a:pt x="48" y="2749"/>
                      <a:pt x="48" y="2749"/>
                    </a:cubicBezTo>
                    <a:cubicBezTo>
                      <a:pt x="48" y="2749"/>
                      <a:pt x="48" y="2750"/>
                      <a:pt x="48" y="2750"/>
                    </a:cubicBezTo>
                    <a:cubicBezTo>
                      <a:pt x="48" y="2750"/>
                      <a:pt x="54" y="2763"/>
                      <a:pt x="54" y="2763"/>
                    </a:cubicBezTo>
                    <a:cubicBezTo>
                      <a:pt x="54" y="2763"/>
                      <a:pt x="54" y="2764"/>
                      <a:pt x="54" y="2764"/>
                    </a:cubicBezTo>
                    <a:cubicBezTo>
                      <a:pt x="54" y="2764"/>
                      <a:pt x="59" y="2771"/>
                      <a:pt x="59" y="2771"/>
                    </a:cubicBezTo>
                    <a:cubicBezTo>
                      <a:pt x="59" y="2771"/>
                      <a:pt x="59" y="2771"/>
                      <a:pt x="59" y="2771"/>
                    </a:cubicBezTo>
                    <a:cubicBezTo>
                      <a:pt x="59" y="2771"/>
                      <a:pt x="65" y="2779"/>
                      <a:pt x="65" y="2779"/>
                    </a:cubicBezTo>
                    <a:cubicBezTo>
                      <a:pt x="65" y="2779"/>
                      <a:pt x="65" y="2780"/>
                      <a:pt x="65" y="2780"/>
                    </a:cubicBezTo>
                    <a:cubicBezTo>
                      <a:pt x="65" y="2780"/>
                      <a:pt x="71" y="2785"/>
                      <a:pt x="71" y="2785"/>
                    </a:cubicBezTo>
                    <a:cubicBezTo>
                      <a:pt x="71" y="2785"/>
                      <a:pt x="71" y="2785"/>
                      <a:pt x="71" y="2785"/>
                    </a:cubicBezTo>
                    <a:cubicBezTo>
                      <a:pt x="71" y="2785"/>
                      <a:pt x="74" y="2782"/>
                      <a:pt x="74" y="2782"/>
                    </a:cubicBezTo>
                    <a:cubicBezTo>
                      <a:pt x="74" y="2782"/>
                      <a:pt x="77" y="2784"/>
                      <a:pt x="77" y="2784"/>
                    </a:cubicBezTo>
                    <a:cubicBezTo>
                      <a:pt x="77" y="2784"/>
                      <a:pt x="81" y="2790"/>
                      <a:pt x="81" y="2790"/>
                    </a:cubicBezTo>
                    <a:cubicBezTo>
                      <a:pt x="81" y="2790"/>
                      <a:pt x="82" y="2789"/>
                      <a:pt x="82" y="2789"/>
                    </a:cubicBezTo>
                    <a:cubicBezTo>
                      <a:pt x="82" y="2789"/>
                      <a:pt x="88" y="2763"/>
                      <a:pt x="88" y="2763"/>
                    </a:cubicBezTo>
                    <a:cubicBezTo>
                      <a:pt x="88" y="2763"/>
                      <a:pt x="88" y="2762"/>
                      <a:pt x="88" y="2762"/>
                    </a:cubicBezTo>
                    <a:cubicBezTo>
                      <a:pt x="88" y="2762"/>
                      <a:pt x="93" y="2788"/>
                      <a:pt x="93" y="2788"/>
                    </a:cubicBezTo>
                    <a:cubicBezTo>
                      <a:pt x="93" y="2788"/>
                      <a:pt x="95" y="2789"/>
                      <a:pt x="95" y="2789"/>
                    </a:cubicBezTo>
                    <a:cubicBezTo>
                      <a:pt x="95" y="2789"/>
                      <a:pt x="99" y="2775"/>
                      <a:pt x="99" y="2775"/>
                    </a:cubicBezTo>
                    <a:cubicBezTo>
                      <a:pt x="99" y="2775"/>
                      <a:pt x="102" y="2739"/>
                      <a:pt x="102" y="2739"/>
                    </a:cubicBezTo>
                    <a:cubicBezTo>
                      <a:pt x="102" y="2739"/>
                      <a:pt x="105" y="2775"/>
                      <a:pt x="105" y="2775"/>
                    </a:cubicBezTo>
                    <a:cubicBezTo>
                      <a:pt x="105" y="2775"/>
                      <a:pt x="105" y="2777"/>
                      <a:pt x="105" y="2777"/>
                    </a:cubicBezTo>
                    <a:cubicBezTo>
                      <a:pt x="105" y="2777"/>
                      <a:pt x="110" y="2796"/>
                      <a:pt x="110" y="2796"/>
                    </a:cubicBezTo>
                    <a:cubicBezTo>
                      <a:pt x="110" y="2796"/>
                      <a:pt x="111" y="2796"/>
                      <a:pt x="111" y="2796"/>
                    </a:cubicBezTo>
                    <a:cubicBezTo>
                      <a:pt x="111" y="2796"/>
                      <a:pt x="115" y="2777"/>
                      <a:pt x="115" y="2777"/>
                    </a:cubicBezTo>
                    <a:cubicBezTo>
                      <a:pt x="115" y="2777"/>
                      <a:pt x="116" y="2779"/>
                      <a:pt x="116" y="2779"/>
                    </a:cubicBezTo>
                    <a:cubicBezTo>
                      <a:pt x="116" y="2779"/>
                      <a:pt x="121" y="2803"/>
                      <a:pt x="121" y="2803"/>
                    </a:cubicBezTo>
                    <a:cubicBezTo>
                      <a:pt x="121" y="2803"/>
                      <a:pt x="122" y="2804"/>
                      <a:pt x="122" y="2804"/>
                    </a:cubicBezTo>
                    <a:cubicBezTo>
                      <a:pt x="122" y="2804"/>
                      <a:pt x="127" y="2808"/>
                      <a:pt x="127" y="2808"/>
                    </a:cubicBezTo>
                    <a:cubicBezTo>
                      <a:pt x="127" y="2808"/>
                      <a:pt x="128" y="2808"/>
                      <a:pt x="128" y="2808"/>
                    </a:cubicBezTo>
                    <a:cubicBezTo>
                      <a:pt x="128" y="2808"/>
                      <a:pt x="131" y="2808"/>
                      <a:pt x="131" y="2808"/>
                    </a:cubicBezTo>
                    <a:cubicBezTo>
                      <a:pt x="131" y="2808"/>
                      <a:pt x="133" y="2808"/>
                      <a:pt x="133" y="2808"/>
                    </a:cubicBezTo>
                    <a:cubicBezTo>
                      <a:pt x="133" y="2808"/>
                      <a:pt x="138" y="2810"/>
                      <a:pt x="138" y="2810"/>
                    </a:cubicBezTo>
                    <a:cubicBezTo>
                      <a:pt x="138" y="2810"/>
                      <a:pt x="142" y="2810"/>
                      <a:pt x="142" y="2810"/>
                    </a:cubicBezTo>
                    <a:cubicBezTo>
                      <a:pt x="142" y="2810"/>
                      <a:pt x="144" y="2810"/>
                      <a:pt x="144" y="2810"/>
                    </a:cubicBezTo>
                    <a:cubicBezTo>
                      <a:pt x="144" y="2810"/>
                      <a:pt x="144" y="2810"/>
                      <a:pt x="144" y="2810"/>
                    </a:cubicBezTo>
                    <a:cubicBezTo>
                      <a:pt x="144" y="2810"/>
                      <a:pt x="150" y="2808"/>
                      <a:pt x="150" y="2808"/>
                    </a:cubicBezTo>
                    <a:cubicBezTo>
                      <a:pt x="150" y="2808"/>
                      <a:pt x="150" y="2808"/>
                      <a:pt x="150" y="2808"/>
                    </a:cubicBezTo>
                    <a:cubicBezTo>
                      <a:pt x="150" y="2808"/>
                      <a:pt x="155" y="2806"/>
                      <a:pt x="155" y="2806"/>
                    </a:cubicBezTo>
                    <a:cubicBezTo>
                      <a:pt x="155" y="2806"/>
                      <a:pt x="156" y="2806"/>
                      <a:pt x="156" y="2806"/>
                    </a:cubicBezTo>
                    <a:cubicBezTo>
                      <a:pt x="156" y="2806"/>
                      <a:pt x="161" y="2800"/>
                      <a:pt x="161" y="2800"/>
                    </a:cubicBezTo>
                    <a:cubicBezTo>
                      <a:pt x="161" y="2800"/>
                      <a:pt x="161" y="2800"/>
                      <a:pt x="161" y="2800"/>
                    </a:cubicBezTo>
                    <a:cubicBezTo>
                      <a:pt x="161" y="2800"/>
                      <a:pt x="167" y="2788"/>
                      <a:pt x="167" y="2788"/>
                    </a:cubicBezTo>
                    <a:cubicBezTo>
                      <a:pt x="167" y="2788"/>
                      <a:pt x="167" y="2788"/>
                      <a:pt x="167" y="2788"/>
                    </a:cubicBezTo>
                    <a:cubicBezTo>
                      <a:pt x="167" y="2788"/>
                      <a:pt x="173" y="2739"/>
                      <a:pt x="173" y="2739"/>
                    </a:cubicBezTo>
                    <a:cubicBezTo>
                      <a:pt x="173" y="2739"/>
                      <a:pt x="173" y="2734"/>
                      <a:pt x="173" y="2734"/>
                    </a:cubicBezTo>
                    <a:cubicBezTo>
                      <a:pt x="173" y="2734"/>
                      <a:pt x="178" y="2338"/>
                      <a:pt x="178" y="2338"/>
                    </a:cubicBezTo>
                    <a:cubicBezTo>
                      <a:pt x="178" y="2338"/>
                      <a:pt x="178" y="2341"/>
                      <a:pt x="178" y="2341"/>
                    </a:cubicBezTo>
                    <a:cubicBezTo>
                      <a:pt x="178" y="2341"/>
                      <a:pt x="184" y="2682"/>
                      <a:pt x="184" y="2682"/>
                    </a:cubicBezTo>
                    <a:cubicBezTo>
                      <a:pt x="184" y="2682"/>
                      <a:pt x="185" y="2687"/>
                      <a:pt x="185" y="2687"/>
                    </a:cubicBezTo>
                    <a:cubicBezTo>
                      <a:pt x="185" y="2687"/>
                      <a:pt x="189" y="2414"/>
                      <a:pt x="189" y="2414"/>
                    </a:cubicBezTo>
                    <a:cubicBezTo>
                      <a:pt x="189" y="2414"/>
                      <a:pt x="190" y="2349"/>
                      <a:pt x="190" y="2349"/>
                    </a:cubicBezTo>
                    <a:cubicBezTo>
                      <a:pt x="190" y="2349"/>
                      <a:pt x="195" y="2702"/>
                      <a:pt x="195" y="2702"/>
                    </a:cubicBezTo>
                    <a:cubicBezTo>
                      <a:pt x="195" y="2702"/>
                      <a:pt x="195" y="2708"/>
                      <a:pt x="195" y="2708"/>
                    </a:cubicBezTo>
                    <a:cubicBezTo>
                      <a:pt x="195" y="2708"/>
                      <a:pt x="201" y="2779"/>
                      <a:pt x="201" y="2779"/>
                    </a:cubicBezTo>
                    <a:cubicBezTo>
                      <a:pt x="201" y="2779"/>
                      <a:pt x="201" y="2780"/>
                      <a:pt x="201" y="2780"/>
                    </a:cubicBezTo>
                    <a:cubicBezTo>
                      <a:pt x="201" y="2780"/>
                      <a:pt x="206" y="2798"/>
                      <a:pt x="206" y="2798"/>
                    </a:cubicBezTo>
                    <a:cubicBezTo>
                      <a:pt x="206" y="2798"/>
                      <a:pt x="207" y="2799"/>
                      <a:pt x="207" y="2799"/>
                    </a:cubicBezTo>
                    <a:cubicBezTo>
                      <a:pt x="207" y="2799"/>
                      <a:pt x="212" y="2806"/>
                      <a:pt x="212" y="2806"/>
                    </a:cubicBezTo>
                    <a:cubicBezTo>
                      <a:pt x="212" y="2806"/>
                      <a:pt x="212" y="2806"/>
                      <a:pt x="212" y="2806"/>
                    </a:cubicBezTo>
                    <a:cubicBezTo>
                      <a:pt x="212" y="2806"/>
                      <a:pt x="218" y="2809"/>
                      <a:pt x="218" y="2809"/>
                    </a:cubicBezTo>
                    <a:cubicBezTo>
                      <a:pt x="218" y="2809"/>
                      <a:pt x="218" y="2809"/>
                      <a:pt x="218" y="2809"/>
                    </a:cubicBezTo>
                    <a:cubicBezTo>
                      <a:pt x="218" y="2809"/>
                      <a:pt x="223" y="2813"/>
                      <a:pt x="223" y="2813"/>
                    </a:cubicBezTo>
                    <a:cubicBezTo>
                      <a:pt x="223" y="2813"/>
                      <a:pt x="224" y="2813"/>
                      <a:pt x="224" y="2813"/>
                    </a:cubicBezTo>
                    <a:cubicBezTo>
                      <a:pt x="224" y="2813"/>
                      <a:pt x="228" y="2814"/>
                      <a:pt x="228" y="2814"/>
                    </a:cubicBezTo>
                    <a:cubicBezTo>
                      <a:pt x="228" y="2814"/>
                      <a:pt x="229" y="2814"/>
                      <a:pt x="229" y="2814"/>
                    </a:cubicBezTo>
                    <a:cubicBezTo>
                      <a:pt x="229" y="2814"/>
                      <a:pt x="235" y="2816"/>
                      <a:pt x="235" y="2816"/>
                    </a:cubicBezTo>
                    <a:cubicBezTo>
                      <a:pt x="235" y="2816"/>
                      <a:pt x="235" y="2816"/>
                      <a:pt x="235" y="2816"/>
                    </a:cubicBezTo>
                    <a:cubicBezTo>
                      <a:pt x="235" y="2816"/>
                      <a:pt x="240" y="2817"/>
                      <a:pt x="240" y="2817"/>
                    </a:cubicBezTo>
                    <a:cubicBezTo>
                      <a:pt x="240" y="2817"/>
                      <a:pt x="242" y="2817"/>
                      <a:pt x="242" y="2817"/>
                    </a:cubicBezTo>
                    <a:cubicBezTo>
                      <a:pt x="242" y="2817"/>
                      <a:pt x="246" y="2818"/>
                      <a:pt x="246" y="2818"/>
                    </a:cubicBezTo>
                    <a:cubicBezTo>
                      <a:pt x="246" y="2818"/>
                      <a:pt x="246" y="2818"/>
                      <a:pt x="246" y="2818"/>
                    </a:cubicBezTo>
                    <a:cubicBezTo>
                      <a:pt x="246" y="2818"/>
                      <a:pt x="250" y="2818"/>
                      <a:pt x="250" y="2818"/>
                    </a:cubicBezTo>
                    <a:cubicBezTo>
                      <a:pt x="250" y="2818"/>
                      <a:pt x="252" y="2818"/>
                      <a:pt x="252" y="2818"/>
                    </a:cubicBezTo>
                    <a:cubicBezTo>
                      <a:pt x="252" y="2818"/>
                      <a:pt x="257" y="2820"/>
                      <a:pt x="257" y="2820"/>
                    </a:cubicBezTo>
                    <a:cubicBezTo>
                      <a:pt x="257" y="2820"/>
                      <a:pt x="260" y="2820"/>
                      <a:pt x="260" y="2820"/>
                    </a:cubicBezTo>
                    <a:cubicBezTo>
                      <a:pt x="260" y="2820"/>
                      <a:pt x="261" y="2819"/>
                      <a:pt x="261" y="2819"/>
                    </a:cubicBezTo>
                    <a:cubicBezTo>
                      <a:pt x="261" y="2819"/>
                      <a:pt x="265" y="2819"/>
                      <a:pt x="265" y="2819"/>
                    </a:cubicBezTo>
                    <a:cubicBezTo>
                      <a:pt x="265" y="2819"/>
                      <a:pt x="269" y="2820"/>
                      <a:pt x="269" y="2820"/>
                    </a:cubicBezTo>
                    <a:cubicBezTo>
                      <a:pt x="269" y="2820"/>
                      <a:pt x="269" y="2820"/>
                      <a:pt x="269" y="2820"/>
                    </a:cubicBezTo>
                    <a:cubicBezTo>
                      <a:pt x="269" y="2820"/>
                      <a:pt x="272" y="2820"/>
                      <a:pt x="272" y="2820"/>
                    </a:cubicBezTo>
                    <a:cubicBezTo>
                      <a:pt x="272" y="2820"/>
                      <a:pt x="275" y="2820"/>
                      <a:pt x="275" y="2820"/>
                    </a:cubicBezTo>
                    <a:cubicBezTo>
                      <a:pt x="275" y="2820"/>
                      <a:pt x="277" y="2819"/>
                      <a:pt x="277" y="2819"/>
                    </a:cubicBezTo>
                    <a:cubicBezTo>
                      <a:pt x="277" y="2819"/>
                      <a:pt x="282" y="2820"/>
                      <a:pt x="282" y="2820"/>
                    </a:cubicBezTo>
                    <a:cubicBezTo>
                      <a:pt x="282" y="2820"/>
                      <a:pt x="285" y="2820"/>
                      <a:pt x="285" y="2820"/>
                    </a:cubicBezTo>
                    <a:cubicBezTo>
                      <a:pt x="285" y="2820"/>
                      <a:pt x="286" y="2820"/>
                      <a:pt x="286" y="2820"/>
                    </a:cubicBezTo>
                    <a:cubicBezTo>
                      <a:pt x="286" y="2820"/>
                      <a:pt x="291" y="2819"/>
                      <a:pt x="291" y="2819"/>
                    </a:cubicBezTo>
                    <a:cubicBezTo>
                      <a:pt x="291" y="2819"/>
                      <a:pt x="291" y="2819"/>
                      <a:pt x="291" y="2819"/>
                    </a:cubicBezTo>
                    <a:cubicBezTo>
                      <a:pt x="291" y="2819"/>
                      <a:pt x="296" y="2818"/>
                      <a:pt x="296" y="2818"/>
                    </a:cubicBezTo>
                    <a:cubicBezTo>
                      <a:pt x="296" y="2818"/>
                      <a:pt x="297" y="2819"/>
                      <a:pt x="297" y="2819"/>
                    </a:cubicBezTo>
                    <a:cubicBezTo>
                      <a:pt x="297" y="2819"/>
                      <a:pt x="303" y="2820"/>
                      <a:pt x="303" y="2820"/>
                    </a:cubicBezTo>
                    <a:cubicBezTo>
                      <a:pt x="303" y="2820"/>
                      <a:pt x="303" y="2820"/>
                      <a:pt x="303" y="2820"/>
                    </a:cubicBezTo>
                    <a:cubicBezTo>
                      <a:pt x="303" y="2820"/>
                      <a:pt x="307" y="2819"/>
                      <a:pt x="307" y="2819"/>
                    </a:cubicBezTo>
                    <a:cubicBezTo>
                      <a:pt x="307" y="2819"/>
                      <a:pt x="308" y="2819"/>
                      <a:pt x="308" y="2819"/>
                    </a:cubicBezTo>
                    <a:cubicBezTo>
                      <a:pt x="308" y="2819"/>
                      <a:pt x="314" y="2821"/>
                      <a:pt x="314" y="2821"/>
                    </a:cubicBezTo>
                    <a:cubicBezTo>
                      <a:pt x="314" y="2821"/>
                      <a:pt x="318" y="2821"/>
                      <a:pt x="318" y="2821"/>
                    </a:cubicBezTo>
                    <a:cubicBezTo>
                      <a:pt x="318" y="2821"/>
                      <a:pt x="319" y="2821"/>
                      <a:pt x="319" y="2821"/>
                    </a:cubicBezTo>
                    <a:cubicBezTo>
                      <a:pt x="319" y="2821"/>
                      <a:pt x="320" y="2821"/>
                      <a:pt x="320" y="2821"/>
                    </a:cubicBezTo>
                    <a:cubicBezTo>
                      <a:pt x="320" y="2821"/>
                      <a:pt x="323" y="2822"/>
                      <a:pt x="323" y="2822"/>
                    </a:cubicBezTo>
                    <a:cubicBezTo>
                      <a:pt x="323" y="2822"/>
                      <a:pt x="327" y="2822"/>
                      <a:pt x="327" y="2822"/>
                    </a:cubicBezTo>
                    <a:cubicBezTo>
                      <a:pt x="327" y="2822"/>
                      <a:pt x="331" y="2822"/>
                      <a:pt x="331" y="2822"/>
                    </a:cubicBezTo>
                    <a:cubicBezTo>
                      <a:pt x="331" y="2822"/>
                      <a:pt x="332" y="2822"/>
                      <a:pt x="332" y="2822"/>
                    </a:cubicBezTo>
                    <a:cubicBezTo>
                      <a:pt x="332" y="2822"/>
                      <a:pt x="336" y="2822"/>
                      <a:pt x="336" y="2822"/>
                    </a:cubicBezTo>
                    <a:cubicBezTo>
                      <a:pt x="336" y="2822"/>
                      <a:pt x="337" y="2822"/>
                      <a:pt x="337" y="2822"/>
                    </a:cubicBezTo>
                    <a:cubicBezTo>
                      <a:pt x="337" y="2822"/>
                      <a:pt x="341" y="2823"/>
                      <a:pt x="341" y="2823"/>
                    </a:cubicBezTo>
                    <a:cubicBezTo>
                      <a:pt x="341" y="2823"/>
                      <a:pt x="343" y="2822"/>
                      <a:pt x="343" y="2822"/>
                    </a:cubicBezTo>
                    <a:cubicBezTo>
                      <a:pt x="343" y="2822"/>
                      <a:pt x="347" y="2822"/>
                      <a:pt x="347" y="2822"/>
                    </a:cubicBezTo>
                    <a:cubicBezTo>
                      <a:pt x="347" y="2822"/>
                      <a:pt x="348" y="2822"/>
                      <a:pt x="348" y="2822"/>
                    </a:cubicBezTo>
                    <a:cubicBezTo>
                      <a:pt x="348" y="2822"/>
                      <a:pt x="353" y="2823"/>
                      <a:pt x="353" y="2823"/>
                    </a:cubicBezTo>
                    <a:cubicBezTo>
                      <a:pt x="353" y="2823"/>
                      <a:pt x="357" y="2822"/>
                      <a:pt x="357" y="2822"/>
                    </a:cubicBezTo>
                    <a:cubicBezTo>
                      <a:pt x="357" y="2822"/>
                      <a:pt x="359" y="2823"/>
                      <a:pt x="359" y="2823"/>
                    </a:cubicBezTo>
                    <a:cubicBezTo>
                      <a:pt x="359" y="2823"/>
                      <a:pt x="360" y="2822"/>
                      <a:pt x="360" y="2822"/>
                    </a:cubicBezTo>
                    <a:cubicBezTo>
                      <a:pt x="360" y="2822"/>
                      <a:pt x="363" y="2823"/>
                      <a:pt x="363" y="2823"/>
                    </a:cubicBezTo>
                    <a:cubicBezTo>
                      <a:pt x="363" y="2823"/>
                      <a:pt x="365" y="2823"/>
                      <a:pt x="365" y="2823"/>
                    </a:cubicBezTo>
                    <a:cubicBezTo>
                      <a:pt x="365" y="2823"/>
                      <a:pt x="367" y="2823"/>
                      <a:pt x="367" y="2823"/>
                    </a:cubicBezTo>
                    <a:cubicBezTo>
                      <a:pt x="367" y="2823"/>
                      <a:pt x="375" y="2823"/>
                      <a:pt x="375" y="2823"/>
                    </a:cubicBezTo>
                    <a:cubicBezTo>
                      <a:pt x="375" y="2823"/>
                      <a:pt x="376" y="2823"/>
                      <a:pt x="376" y="2823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4" name="Freeform 213"/>
              <p:cNvSpPr>
                <a:spLocks/>
              </p:cNvSpPr>
              <p:nvPr/>
            </p:nvSpPr>
            <p:spPr bwMode="auto">
              <a:xfrm>
                <a:off x="-4630738" y="2424113"/>
                <a:ext cx="3222625" cy="1870075"/>
              </a:xfrm>
              <a:custGeom>
                <a:avLst/>
                <a:gdLst>
                  <a:gd name="T0" fmla="*/ 76 w 5451"/>
                  <a:gd name="T1" fmla="*/ 3158 h 3161"/>
                  <a:gd name="T2" fmla="*/ 164 w 5451"/>
                  <a:gd name="T3" fmla="*/ 3158 h 3161"/>
                  <a:gd name="T4" fmla="*/ 250 w 5451"/>
                  <a:gd name="T5" fmla="*/ 3154 h 3161"/>
                  <a:gd name="T6" fmla="*/ 339 w 5451"/>
                  <a:gd name="T7" fmla="*/ 3156 h 3161"/>
                  <a:gd name="T8" fmla="*/ 426 w 5451"/>
                  <a:gd name="T9" fmla="*/ 3154 h 3161"/>
                  <a:gd name="T10" fmla="*/ 515 w 5451"/>
                  <a:gd name="T11" fmla="*/ 3100 h 3161"/>
                  <a:gd name="T12" fmla="*/ 602 w 5451"/>
                  <a:gd name="T13" fmla="*/ 3155 h 3161"/>
                  <a:gd name="T14" fmla="*/ 689 w 5451"/>
                  <a:gd name="T15" fmla="*/ 3153 h 3161"/>
                  <a:gd name="T16" fmla="*/ 776 w 5451"/>
                  <a:gd name="T17" fmla="*/ 3139 h 3161"/>
                  <a:gd name="T18" fmla="*/ 866 w 5451"/>
                  <a:gd name="T19" fmla="*/ 3082 h 3161"/>
                  <a:gd name="T20" fmla="*/ 952 w 5451"/>
                  <a:gd name="T21" fmla="*/ 3139 h 3161"/>
                  <a:gd name="T22" fmla="*/ 1041 w 5451"/>
                  <a:gd name="T23" fmla="*/ 3139 h 3161"/>
                  <a:gd name="T24" fmla="*/ 1127 w 5451"/>
                  <a:gd name="T25" fmla="*/ 3158 h 3161"/>
                  <a:gd name="T26" fmla="*/ 1213 w 5451"/>
                  <a:gd name="T27" fmla="*/ 3159 h 3161"/>
                  <a:gd name="T28" fmla="*/ 1303 w 5451"/>
                  <a:gd name="T29" fmla="*/ 3155 h 3161"/>
                  <a:gd name="T30" fmla="*/ 1390 w 5451"/>
                  <a:gd name="T31" fmla="*/ 3159 h 3161"/>
                  <a:gd name="T32" fmla="*/ 1480 w 5451"/>
                  <a:gd name="T33" fmla="*/ 3160 h 3161"/>
                  <a:gd name="T34" fmla="*/ 1566 w 5451"/>
                  <a:gd name="T35" fmla="*/ 3160 h 3161"/>
                  <a:gd name="T36" fmla="*/ 1654 w 5451"/>
                  <a:gd name="T37" fmla="*/ 3160 h 3161"/>
                  <a:gd name="T38" fmla="*/ 1739 w 5451"/>
                  <a:gd name="T39" fmla="*/ 3160 h 3161"/>
                  <a:gd name="T40" fmla="*/ 1828 w 5451"/>
                  <a:gd name="T41" fmla="*/ 3160 h 3161"/>
                  <a:gd name="T42" fmla="*/ 1916 w 5451"/>
                  <a:gd name="T43" fmla="*/ 3160 h 3161"/>
                  <a:gd name="T44" fmla="*/ 2005 w 5451"/>
                  <a:gd name="T45" fmla="*/ 3160 h 3161"/>
                  <a:gd name="T46" fmla="*/ 2091 w 5451"/>
                  <a:gd name="T47" fmla="*/ 3159 h 3161"/>
                  <a:gd name="T48" fmla="*/ 2179 w 5451"/>
                  <a:gd name="T49" fmla="*/ 3158 h 3161"/>
                  <a:gd name="T50" fmla="*/ 2268 w 5451"/>
                  <a:gd name="T51" fmla="*/ 3160 h 3161"/>
                  <a:gd name="T52" fmla="*/ 2355 w 5451"/>
                  <a:gd name="T53" fmla="*/ 3160 h 3161"/>
                  <a:gd name="T54" fmla="*/ 2444 w 5451"/>
                  <a:gd name="T55" fmla="*/ 3159 h 3161"/>
                  <a:gd name="T56" fmla="*/ 2529 w 5451"/>
                  <a:gd name="T57" fmla="*/ 3151 h 3161"/>
                  <a:gd name="T58" fmla="*/ 2618 w 5451"/>
                  <a:gd name="T59" fmla="*/ 3159 h 3161"/>
                  <a:gd name="T60" fmla="*/ 2705 w 5451"/>
                  <a:gd name="T61" fmla="*/ 3159 h 3161"/>
                  <a:gd name="T62" fmla="*/ 2795 w 5451"/>
                  <a:gd name="T63" fmla="*/ 3159 h 3161"/>
                  <a:gd name="T64" fmla="*/ 2880 w 5451"/>
                  <a:gd name="T65" fmla="*/ 3157 h 3161"/>
                  <a:gd name="T66" fmla="*/ 2970 w 5451"/>
                  <a:gd name="T67" fmla="*/ 3153 h 3161"/>
                  <a:gd name="T68" fmla="*/ 3055 w 5451"/>
                  <a:gd name="T69" fmla="*/ 3157 h 3161"/>
                  <a:gd name="T70" fmla="*/ 3145 w 5451"/>
                  <a:gd name="T71" fmla="*/ 3160 h 3161"/>
                  <a:gd name="T72" fmla="*/ 3232 w 5451"/>
                  <a:gd name="T73" fmla="*/ 3160 h 3161"/>
                  <a:gd name="T74" fmla="*/ 3318 w 5451"/>
                  <a:gd name="T75" fmla="*/ 3159 h 3161"/>
                  <a:gd name="T76" fmla="*/ 3407 w 5451"/>
                  <a:gd name="T77" fmla="*/ 3161 h 3161"/>
                  <a:gd name="T78" fmla="*/ 3495 w 5451"/>
                  <a:gd name="T79" fmla="*/ 3160 h 3161"/>
                  <a:gd name="T80" fmla="*/ 3582 w 5451"/>
                  <a:gd name="T81" fmla="*/ 3160 h 3161"/>
                  <a:gd name="T82" fmla="*/ 3669 w 5451"/>
                  <a:gd name="T83" fmla="*/ 3159 h 3161"/>
                  <a:gd name="T84" fmla="*/ 3759 w 5451"/>
                  <a:gd name="T85" fmla="*/ 3158 h 3161"/>
                  <a:gd name="T86" fmla="*/ 3847 w 5451"/>
                  <a:gd name="T87" fmla="*/ 3135 h 3161"/>
                  <a:gd name="T88" fmla="*/ 3933 w 5451"/>
                  <a:gd name="T89" fmla="*/ 3148 h 3161"/>
                  <a:gd name="T90" fmla="*/ 4022 w 5451"/>
                  <a:gd name="T91" fmla="*/ 3124 h 3161"/>
                  <a:gd name="T92" fmla="*/ 4107 w 5451"/>
                  <a:gd name="T93" fmla="*/ 3094 h 3161"/>
                  <a:gd name="T94" fmla="*/ 4197 w 5451"/>
                  <a:gd name="T95" fmla="*/ 1399 h 3161"/>
                  <a:gd name="T96" fmla="*/ 4282 w 5451"/>
                  <a:gd name="T97" fmla="*/ 3102 h 3161"/>
                  <a:gd name="T98" fmla="*/ 4373 w 5451"/>
                  <a:gd name="T99" fmla="*/ 3146 h 3161"/>
                  <a:gd name="T100" fmla="*/ 4459 w 5451"/>
                  <a:gd name="T101" fmla="*/ 3156 h 3161"/>
                  <a:gd name="T102" fmla="*/ 4547 w 5451"/>
                  <a:gd name="T103" fmla="*/ 3159 h 3161"/>
                  <a:gd name="T104" fmla="*/ 4633 w 5451"/>
                  <a:gd name="T105" fmla="*/ 3159 h 3161"/>
                  <a:gd name="T106" fmla="*/ 4722 w 5451"/>
                  <a:gd name="T107" fmla="*/ 3159 h 3161"/>
                  <a:gd name="T108" fmla="*/ 4809 w 5451"/>
                  <a:gd name="T109" fmla="*/ 3158 h 3161"/>
                  <a:gd name="T110" fmla="*/ 4898 w 5451"/>
                  <a:gd name="T111" fmla="*/ 3156 h 3161"/>
                  <a:gd name="T112" fmla="*/ 4985 w 5451"/>
                  <a:gd name="T113" fmla="*/ 3151 h 3161"/>
                  <a:gd name="T114" fmla="*/ 5074 w 5451"/>
                  <a:gd name="T115" fmla="*/ 3140 h 3161"/>
                  <a:gd name="T116" fmla="*/ 5159 w 5451"/>
                  <a:gd name="T117" fmla="*/ 3121 h 3161"/>
                  <a:gd name="T118" fmla="*/ 5245 w 5451"/>
                  <a:gd name="T119" fmla="*/ 3017 h 3161"/>
                  <a:gd name="T120" fmla="*/ 5334 w 5451"/>
                  <a:gd name="T121" fmla="*/ 1887 h 3161"/>
                  <a:gd name="T122" fmla="*/ 5424 w 5451"/>
                  <a:gd name="T123" fmla="*/ 2456 h 3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51" h="3161">
                    <a:moveTo>
                      <a:pt x="0" y="3158"/>
                    </a:moveTo>
                    <a:lnTo>
                      <a:pt x="0" y="3158"/>
                    </a:lnTo>
                    <a:cubicBezTo>
                      <a:pt x="0" y="3158"/>
                      <a:pt x="0" y="3158"/>
                      <a:pt x="0" y="3158"/>
                    </a:cubicBezTo>
                    <a:cubicBezTo>
                      <a:pt x="0" y="3158"/>
                      <a:pt x="1" y="3158"/>
                      <a:pt x="1" y="3158"/>
                    </a:cubicBezTo>
                    <a:cubicBezTo>
                      <a:pt x="1" y="3158"/>
                      <a:pt x="1" y="3158"/>
                      <a:pt x="1" y="3158"/>
                    </a:cubicBezTo>
                    <a:cubicBezTo>
                      <a:pt x="1" y="3158"/>
                      <a:pt x="4" y="3158"/>
                      <a:pt x="4" y="3158"/>
                    </a:cubicBezTo>
                    <a:cubicBezTo>
                      <a:pt x="4" y="3158"/>
                      <a:pt x="8" y="3159"/>
                      <a:pt x="8" y="3159"/>
                    </a:cubicBezTo>
                    <a:cubicBezTo>
                      <a:pt x="8" y="3159"/>
                      <a:pt x="9" y="3158"/>
                      <a:pt x="9" y="3158"/>
                    </a:cubicBezTo>
                    <a:cubicBezTo>
                      <a:pt x="9" y="3158"/>
                      <a:pt x="15" y="3158"/>
                      <a:pt x="15" y="3158"/>
                    </a:cubicBezTo>
                    <a:cubicBezTo>
                      <a:pt x="15" y="3158"/>
                      <a:pt x="18" y="3158"/>
                      <a:pt x="18" y="3158"/>
                    </a:cubicBezTo>
                    <a:cubicBezTo>
                      <a:pt x="18" y="3158"/>
                      <a:pt x="18" y="3159"/>
                      <a:pt x="18" y="3159"/>
                    </a:cubicBezTo>
                    <a:cubicBezTo>
                      <a:pt x="18" y="3159"/>
                      <a:pt x="23" y="3158"/>
                      <a:pt x="23" y="3158"/>
                    </a:cubicBezTo>
                    <a:cubicBezTo>
                      <a:pt x="23" y="3158"/>
                      <a:pt x="26" y="3159"/>
                      <a:pt x="26" y="3159"/>
                    </a:cubicBezTo>
                    <a:cubicBezTo>
                      <a:pt x="26" y="3159"/>
                      <a:pt x="27" y="3158"/>
                      <a:pt x="27" y="3158"/>
                    </a:cubicBezTo>
                    <a:cubicBezTo>
                      <a:pt x="27" y="3158"/>
                      <a:pt x="31" y="3158"/>
                      <a:pt x="31" y="3158"/>
                    </a:cubicBezTo>
                    <a:cubicBezTo>
                      <a:pt x="31" y="3158"/>
                      <a:pt x="32" y="3158"/>
                      <a:pt x="32" y="3158"/>
                    </a:cubicBezTo>
                    <a:cubicBezTo>
                      <a:pt x="32" y="3158"/>
                      <a:pt x="36" y="3158"/>
                      <a:pt x="36" y="3158"/>
                    </a:cubicBezTo>
                    <a:cubicBezTo>
                      <a:pt x="36" y="3158"/>
                      <a:pt x="40" y="3158"/>
                      <a:pt x="40" y="3158"/>
                    </a:cubicBezTo>
                    <a:cubicBezTo>
                      <a:pt x="40" y="3158"/>
                      <a:pt x="40" y="3159"/>
                      <a:pt x="40" y="3159"/>
                    </a:cubicBezTo>
                    <a:cubicBezTo>
                      <a:pt x="40" y="3159"/>
                      <a:pt x="43" y="3158"/>
                      <a:pt x="43" y="3158"/>
                    </a:cubicBezTo>
                    <a:cubicBezTo>
                      <a:pt x="43" y="3158"/>
                      <a:pt x="48" y="3158"/>
                      <a:pt x="48" y="3158"/>
                    </a:cubicBezTo>
                    <a:cubicBezTo>
                      <a:pt x="48" y="3158"/>
                      <a:pt x="49" y="3158"/>
                      <a:pt x="49" y="3158"/>
                    </a:cubicBezTo>
                    <a:cubicBezTo>
                      <a:pt x="49" y="3158"/>
                      <a:pt x="52" y="3158"/>
                      <a:pt x="52" y="3158"/>
                    </a:cubicBezTo>
                    <a:cubicBezTo>
                      <a:pt x="52" y="3158"/>
                      <a:pt x="55" y="3158"/>
                      <a:pt x="55" y="3158"/>
                    </a:cubicBezTo>
                    <a:cubicBezTo>
                      <a:pt x="55" y="3158"/>
                      <a:pt x="60" y="3158"/>
                      <a:pt x="60" y="3158"/>
                    </a:cubicBezTo>
                    <a:cubicBezTo>
                      <a:pt x="60" y="3158"/>
                      <a:pt x="61" y="3158"/>
                      <a:pt x="61" y="3158"/>
                    </a:cubicBezTo>
                    <a:cubicBezTo>
                      <a:pt x="61" y="3158"/>
                      <a:pt x="65" y="3158"/>
                      <a:pt x="65" y="3158"/>
                    </a:cubicBezTo>
                    <a:cubicBezTo>
                      <a:pt x="65" y="3158"/>
                      <a:pt x="66" y="3159"/>
                      <a:pt x="66" y="3159"/>
                    </a:cubicBezTo>
                    <a:cubicBezTo>
                      <a:pt x="66" y="3159"/>
                      <a:pt x="70" y="3158"/>
                      <a:pt x="70" y="3158"/>
                    </a:cubicBezTo>
                    <a:cubicBezTo>
                      <a:pt x="70" y="3158"/>
                      <a:pt x="74" y="3158"/>
                      <a:pt x="74" y="3158"/>
                    </a:cubicBezTo>
                    <a:cubicBezTo>
                      <a:pt x="74" y="3158"/>
                      <a:pt x="76" y="3158"/>
                      <a:pt x="76" y="3158"/>
                    </a:cubicBezTo>
                    <a:cubicBezTo>
                      <a:pt x="76" y="3158"/>
                      <a:pt x="78" y="3158"/>
                      <a:pt x="78" y="3158"/>
                    </a:cubicBezTo>
                    <a:cubicBezTo>
                      <a:pt x="78" y="3158"/>
                      <a:pt x="83" y="3158"/>
                      <a:pt x="83" y="3158"/>
                    </a:cubicBezTo>
                    <a:cubicBezTo>
                      <a:pt x="83" y="3158"/>
                      <a:pt x="86" y="3158"/>
                      <a:pt x="86" y="3158"/>
                    </a:cubicBezTo>
                    <a:cubicBezTo>
                      <a:pt x="86" y="3158"/>
                      <a:pt x="88" y="3158"/>
                      <a:pt x="88" y="3158"/>
                    </a:cubicBezTo>
                    <a:cubicBezTo>
                      <a:pt x="88" y="3158"/>
                      <a:pt x="90" y="3158"/>
                      <a:pt x="90" y="3158"/>
                    </a:cubicBezTo>
                    <a:cubicBezTo>
                      <a:pt x="90" y="3158"/>
                      <a:pt x="92" y="3158"/>
                      <a:pt x="92" y="3158"/>
                    </a:cubicBezTo>
                    <a:cubicBezTo>
                      <a:pt x="92" y="3158"/>
                      <a:pt x="95" y="3158"/>
                      <a:pt x="95" y="3158"/>
                    </a:cubicBezTo>
                    <a:cubicBezTo>
                      <a:pt x="95" y="3158"/>
                      <a:pt x="100" y="3158"/>
                      <a:pt x="100" y="3158"/>
                    </a:cubicBezTo>
                    <a:cubicBezTo>
                      <a:pt x="100" y="3158"/>
                      <a:pt x="101" y="3158"/>
                      <a:pt x="101" y="3158"/>
                    </a:cubicBezTo>
                    <a:cubicBezTo>
                      <a:pt x="101" y="3158"/>
                      <a:pt x="103" y="3158"/>
                      <a:pt x="103" y="3158"/>
                    </a:cubicBezTo>
                    <a:cubicBezTo>
                      <a:pt x="103" y="3158"/>
                      <a:pt x="104" y="3158"/>
                      <a:pt x="104" y="3158"/>
                    </a:cubicBezTo>
                    <a:cubicBezTo>
                      <a:pt x="104" y="3158"/>
                      <a:pt x="108" y="3158"/>
                      <a:pt x="108" y="3158"/>
                    </a:cubicBezTo>
                    <a:cubicBezTo>
                      <a:pt x="108" y="3158"/>
                      <a:pt x="113" y="3158"/>
                      <a:pt x="113" y="3158"/>
                    </a:cubicBezTo>
                    <a:cubicBezTo>
                      <a:pt x="113" y="3158"/>
                      <a:pt x="119" y="3158"/>
                      <a:pt x="119" y="3158"/>
                    </a:cubicBezTo>
                    <a:cubicBezTo>
                      <a:pt x="119" y="3158"/>
                      <a:pt x="119" y="3158"/>
                      <a:pt x="119" y="3158"/>
                    </a:cubicBezTo>
                    <a:cubicBezTo>
                      <a:pt x="119" y="3158"/>
                      <a:pt x="122" y="3158"/>
                      <a:pt x="122" y="3158"/>
                    </a:cubicBezTo>
                    <a:cubicBezTo>
                      <a:pt x="122" y="3158"/>
                      <a:pt x="124" y="3157"/>
                      <a:pt x="124" y="3157"/>
                    </a:cubicBezTo>
                    <a:cubicBezTo>
                      <a:pt x="124" y="3157"/>
                      <a:pt x="127" y="3158"/>
                      <a:pt x="127" y="3158"/>
                    </a:cubicBezTo>
                    <a:cubicBezTo>
                      <a:pt x="127" y="3158"/>
                      <a:pt x="130" y="3158"/>
                      <a:pt x="130" y="3158"/>
                    </a:cubicBezTo>
                    <a:cubicBezTo>
                      <a:pt x="130" y="3158"/>
                      <a:pt x="135" y="3158"/>
                      <a:pt x="135" y="3158"/>
                    </a:cubicBezTo>
                    <a:cubicBezTo>
                      <a:pt x="135" y="3158"/>
                      <a:pt x="136" y="3157"/>
                      <a:pt x="136" y="3157"/>
                    </a:cubicBezTo>
                    <a:cubicBezTo>
                      <a:pt x="136" y="3157"/>
                      <a:pt x="141" y="3157"/>
                      <a:pt x="141" y="3157"/>
                    </a:cubicBezTo>
                    <a:cubicBezTo>
                      <a:pt x="141" y="3157"/>
                      <a:pt x="142" y="3158"/>
                      <a:pt x="142" y="3158"/>
                    </a:cubicBezTo>
                    <a:cubicBezTo>
                      <a:pt x="142" y="3158"/>
                      <a:pt x="142" y="3158"/>
                      <a:pt x="142" y="3158"/>
                    </a:cubicBezTo>
                    <a:cubicBezTo>
                      <a:pt x="142" y="3158"/>
                      <a:pt x="147" y="3158"/>
                      <a:pt x="147" y="3158"/>
                    </a:cubicBezTo>
                    <a:cubicBezTo>
                      <a:pt x="147" y="3158"/>
                      <a:pt x="149" y="3158"/>
                      <a:pt x="149" y="3158"/>
                    </a:cubicBezTo>
                    <a:cubicBezTo>
                      <a:pt x="149" y="3158"/>
                      <a:pt x="152" y="3157"/>
                      <a:pt x="152" y="3157"/>
                    </a:cubicBezTo>
                    <a:cubicBezTo>
                      <a:pt x="152" y="3157"/>
                      <a:pt x="154" y="3158"/>
                      <a:pt x="154" y="3158"/>
                    </a:cubicBezTo>
                    <a:cubicBezTo>
                      <a:pt x="154" y="3158"/>
                      <a:pt x="158" y="3157"/>
                      <a:pt x="158" y="3157"/>
                    </a:cubicBezTo>
                    <a:cubicBezTo>
                      <a:pt x="158" y="3157"/>
                      <a:pt x="163" y="3157"/>
                      <a:pt x="163" y="3157"/>
                    </a:cubicBezTo>
                    <a:cubicBezTo>
                      <a:pt x="163" y="3157"/>
                      <a:pt x="164" y="3158"/>
                      <a:pt x="164" y="3158"/>
                    </a:cubicBezTo>
                    <a:cubicBezTo>
                      <a:pt x="164" y="3158"/>
                      <a:pt x="169" y="3157"/>
                      <a:pt x="169" y="3157"/>
                    </a:cubicBezTo>
                    <a:cubicBezTo>
                      <a:pt x="169" y="3157"/>
                      <a:pt x="170" y="3157"/>
                      <a:pt x="170" y="3157"/>
                    </a:cubicBezTo>
                    <a:cubicBezTo>
                      <a:pt x="170" y="3157"/>
                      <a:pt x="173" y="3157"/>
                      <a:pt x="173" y="3157"/>
                    </a:cubicBezTo>
                    <a:cubicBezTo>
                      <a:pt x="173" y="3157"/>
                      <a:pt x="175" y="3157"/>
                      <a:pt x="175" y="3157"/>
                    </a:cubicBezTo>
                    <a:cubicBezTo>
                      <a:pt x="175" y="3157"/>
                      <a:pt x="176" y="3157"/>
                      <a:pt x="176" y="3157"/>
                    </a:cubicBezTo>
                    <a:cubicBezTo>
                      <a:pt x="176" y="3157"/>
                      <a:pt x="182" y="3155"/>
                      <a:pt x="182" y="3155"/>
                    </a:cubicBezTo>
                    <a:cubicBezTo>
                      <a:pt x="182" y="3155"/>
                      <a:pt x="184" y="3153"/>
                      <a:pt x="184" y="3153"/>
                    </a:cubicBezTo>
                    <a:cubicBezTo>
                      <a:pt x="184" y="3153"/>
                      <a:pt x="187" y="3155"/>
                      <a:pt x="187" y="3155"/>
                    </a:cubicBezTo>
                    <a:cubicBezTo>
                      <a:pt x="187" y="3155"/>
                      <a:pt x="188" y="3156"/>
                      <a:pt x="188" y="3156"/>
                    </a:cubicBezTo>
                    <a:cubicBezTo>
                      <a:pt x="188" y="3156"/>
                      <a:pt x="193" y="3155"/>
                      <a:pt x="193" y="3155"/>
                    </a:cubicBezTo>
                    <a:cubicBezTo>
                      <a:pt x="193" y="3155"/>
                      <a:pt x="193" y="3155"/>
                      <a:pt x="193" y="3155"/>
                    </a:cubicBezTo>
                    <a:cubicBezTo>
                      <a:pt x="193" y="3155"/>
                      <a:pt x="199" y="3148"/>
                      <a:pt x="199" y="3148"/>
                    </a:cubicBezTo>
                    <a:cubicBezTo>
                      <a:pt x="199" y="3148"/>
                      <a:pt x="199" y="3148"/>
                      <a:pt x="199" y="3148"/>
                    </a:cubicBezTo>
                    <a:cubicBezTo>
                      <a:pt x="199" y="3148"/>
                      <a:pt x="204" y="3155"/>
                      <a:pt x="204" y="3155"/>
                    </a:cubicBezTo>
                    <a:cubicBezTo>
                      <a:pt x="204" y="3155"/>
                      <a:pt x="207" y="3155"/>
                      <a:pt x="207" y="3155"/>
                    </a:cubicBezTo>
                    <a:cubicBezTo>
                      <a:pt x="207" y="3155"/>
                      <a:pt x="210" y="3153"/>
                      <a:pt x="210" y="3153"/>
                    </a:cubicBezTo>
                    <a:cubicBezTo>
                      <a:pt x="210" y="3153"/>
                      <a:pt x="210" y="3153"/>
                      <a:pt x="210" y="3153"/>
                    </a:cubicBezTo>
                    <a:cubicBezTo>
                      <a:pt x="210" y="3153"/>
                      <a:pt x="214" y="3150"/>
                      <a:pt x="214" y="3150"/>
                    </a:cubicBezTo>
                    <a:cubicBezTo>
                      <a:pt x="214" y="3150"/>
                      <a:pt x="216" y="3153"/>
                      <a:pt x="216" y="3153"/>
                    </a:cubicBezTo>
                    <a:cubicBezTo>
                      <a:pt x="216" y="3153"/>
                      <a:pt x="221" y="3155"/>
                      <a:pt x="221" y="3155"/>
                    </a:cubicBezTo>
                    <a:cubicBezTo>
                      <a:pt x="221" y="3155"/>
                      <a:pt x="222" y="3155"/>
                      <a:pt x="222" y="3155"/>
                    </a:cubicBezTo>
                    <a:cubicBezTo>
                      <a:pt x="222" y="3155"/>
                      <a:pt x="226" y="3154"/>
                      <a:pt x="226" y="3154"/>
                    </a:cubicBezTo>
                    <a:cubicBezTo>
                      <a:pt x="226" y="3154"/>
                      <a:pt x="227" y="3154"/>
                      <a:pt x="227" y="3154"/>
                    </a:cubicBezTo>
                    <a:cubicBezTo>
                      <a:pt x="227" y="3154"/>
                      <a:pt x="232" y="3156"/>
                      <a:pt x="232" y="3156"/>
                    </a:cubicBezTo>
                    <a:cubicBezTo>
                      <a:pt x="232" y="3156"/>
                      <a:pt x="235" y="3155"/>
                      <a:pt x="235" y="3155"/>
                    </a:cubicBezTo>
                    <a:cubicBezTo>
                      <a:pt x="235" y="3155"/>
                      <a:pt x="238" y="3155"/>
                      <a:pt x="238" y="3155"/>
                    </a:cubicBezTo>
                    <a:cubicBezTo>
                      <a:pt x="238" y="3155"/>
                      <a:pt x="239" y="3155"/>
                      <a:pt x="239" y="3155"/>
                    </a:cubicBezTo>
                    <a:cubicBezTo>
                      <a:pt x="239" y="3155"/>
                      <a:pt x="244" y="3154"/>
                      <a:pt x="244" y="3154"/>
                    </a:cubicBezTo>
                    <a:cubicBezTo>
                      <a:pt x="244" y="3154"/>
                      <a:pt x="244" y="3154"/>
                      <a:pt x="244" y="3154"/>
                    </a:cubicBezTo>
                    <a:cubicBezTo>
                      <a:pt x="244" y="3154"/>
                      <a:pt x="249" y="3154"/>
                      <a:pt x="249" y="3154"/>
                    </a:cubicBezTo>
                    <a:cubicBezTo>
                      <a:pt x="249" y="3154"/>
                      <a:pt x="250" y="3154"/>
                      <a:pt x="250" y="3154"/>
                    </a:cubicBezTo>
                    <a:cubicBezTo>
                      <a:pt x="250" y="3154"/>
                      <a:pt x="255" y="3152"/>
                      <a:pt x="255" y="3152"/>
                    </a:cubicBezTo>
                    <a:cubicBezTo>
                      <a:pt x="255" y="3152"/>
                      <a:pt x="256" y="3152"/>
                      <a:pt x="256" y="3152"/>
                    </a:cubicBezTo>
                    <a:cubicBezTo>
                      <a:pt x="256" y="3152"/>
                      <a:pt x="261" y="3146"/>
                      <a:pt x="261" y="3146"/>
                    </a:cubicBezTo>
                    <a:cubicBezTo>
                      <a:pt x="261" y="3146"/>
                      <a:pt x="261" y="3146"/>
                      <a:pt x="261" y="3146"/>
                    </a:cubicBezTo>
                    <a:cubicBezTo>
                      <a:pt x="261" y="3146"/>
                      <a:pt x="266" y="3089"/>
                      <a:pt x="266" y="3089"/>
                    </a:cubicBezTo>
                    <a:cubicBezTo>
                      <a:pt x="266" y="3089"/>
                      <a:pt x="268" y="3079"/>
                      <a:pt x="268" y="3079"/>
                    </a:cubicBezTo>
                    <a:cubicBezTo>
                      <a:pt x="268" y="3079"/>
                      <a:pt x="272" y="3136"/>
                      <a:pt x="272" y="3136"/>
                    </a:cubicBezTo>
                    <a:cubicBezTo>
                      <a:pt x="272" y="3136"/>
                      <a:pt x="274" y="3140"/>
                      <a:pt x="274" y="3140"/>
                    </a:cubicBezTo>
                    <a:cubicBezTo>
                      <a:pt x="274" y="3140"/>
                      <a:pt x="278" y="3130"/>
                      <a:pt x="278" y="3130"/>
                    </a:cubicBezTo>
                    <a:cubicBezTo>
                      <a:pt x="278" y="3130"/>
                      <a:pt x="278" y="3128"/>
                      <a:pt x="278" y="3128"/>
                    </a:cubicBezTo>
                    <a:cubicBezTo>
                      <a:pt x="278" y="3128"/>
                      <a:pt x="282" y="3066"/>
                      <a:pt x="282" y="3066"/>
                    </a:cubicBezTo>
                    <a:cubicBezTo>
                      <a:pt x="282" y="3066"/>
                      <a:pt x="284" y="3094"/>
                      <a:pt x="284" y="3094"/>
                    </a:cubicBezTo>
                    <a:cubicBezTo>
                      <a:pt x="284" y="3094"/>
                      <a:pt x="289" y="3145"/>
                      <a:pt x="289" y="3145"/>
                    </a:cubicBezTo>
                    <a:cubicBezTo>
                      <a:pt x="289" y="3145"/>
                      <a:pt x="289" y="3145"/>
                      <a:pt x="289" y="3145"/>
                    </a:cubicBezTo>
                    <a:cubicBezTo>
                      <a:pt x="289" y="3145"/>
                      <a:pt x="295" y="3151"/>
                      <a:pt x="295" y="3151"/>
                    </a:cubicBezTo>
                    <a:cubicBezTo>
                      <a:pt x="295" y="3151"/>
                      <a:pt x="295" y="3151"/>
                      <a:pt x="295" y="3151"/>
                    </a:cubicBezTo>
                    <a:cubicBezTo>
                      <a:pt x="295" y="3151"/>
                      <a:pt x="300" y="3152"/>
                      <a:pt x="300" y="3152"/>
                    </a:cubicBezTo>
                    <a:cubicBezTo>
                      <a:pt x="300" y="3152"/>
                      <a:pt x="301" y="3152"/>
                      <a:pt x="301" y="3152"/>
                    </a:cubicBezTo>
                    <a:cubicBezTo>
                      <a:pt x="301" y="3152"/>
                      <a:pt x="306" y="3154"/>
                      <a:pt x="306" y="3154"/>
                    </a:cubicBezTo>
                    <a:cubicBezTo>
                      <a:pt x="306" y="3154"/>
                      <a:pt x="307" y="3154"/>
                      <a:pt x="307" y="3154"/>
                    </a:cubicBezTo>
                    <a:cubicBezTo>
                      <a:pt x="307" y="3154"/>
                      <a:pt x="312" y="3155"/>
                      <a:pt x="312" y="3155"/>
                    </a:cubicBezTo>
                    <a:cubicBezTo>
                      <a:pt x="312" y="3155"/>
                      <a:pt x="312" y="3155"/>
                      <a:pt x="312" y="3155"/>
                    </a:cubicBezTo>
                    <a:cubicBezTo>
                      <a:pt x="312" y="3155"/>
                      <a:pt x="318" y="3155"/>
                      <a:pt x="318" y="3155"/>
                    </a:cubicBezTo>
                    <a:cubicBezTo>
                      <a:pt x="318" y="3155"/>
                      <a:pt x="318" y="3156"/>
                      <a:pt x="318" y="3156"/>
                    </a:cubicBezTo>
                    <a:cubicBezTo>
                      <a:pt x="318" y="3156"/>
                      <a:pt x="319" y="3155"/>
                      <a:pt x="319" y="3155"/>
                    </a:cubicBezTo>
                    <a:cubicBezTo>
                      <a:pt x="319" y="3155"/>
                      <a:pt x="323" y="3156"/>
                      <a:pt x="323" y="3156"/>
                    </a:cubicBezTo>
                    <a:cubicBezTo>
                      <a:pt x="323" y="3156"/>
                      <a:pt x="325" y="3156"/>
                      <a:pt x="325" y="3156"/>
                    </a:cubicBezTo>
                    <a:cubicBezTo>
                      <a:pt x="325" y="3156"/>
                      <a:pt x="332" y="3156"/>
                      <a:pt x="332" y="3156"/>
                    </a:cubicBezTo>
                    <a:cubicBezTo>
                      <a:pt x="332" y="3156"/>
                      <a:pt x="333" y="3156"/>
                      <a:pt x="333" y="3156"/>
                    </a:cubicBezTo>
                    <a:cubicBezTo>
                      <a:pt x="333" y="3156"/>
                      <a:pt x="335" y="3156"/>
                      <a:pt x="335" y="3156"/>
                    </a:cubicBezTo>
                    <a:cubicBezTo>
                      <a:pt x="335" y="3156"/>
                      <a:pt x="339" y="3156"/>
                      <a:pt x="339" y="3156"/>
                    </a:cubicBezTo>
                    <a:cubicBezTo>
                      <a:pt x="339" y="3156"/>
                      <a:pt x="341" y="3156"/>
                      <a:pt x="341" y="3156"/>
                    </a:cubicBezTo>
                    <a:cubicBezTo>
                      <a:pt x="341" y="3156"/>
                      <a:pt x="345" y="3157"/>
                      <a:pt x="345" y="3157"/>
                    </a:cubicBezTo>
                    <a:cubicBezTo>
                      <a:pt x="345" y="3157"/>
                      <a:pt x="349" y="3156"/>
                      <a:pt x="349" y="3156"/>
                    </a:cubicBezTo>
                    <a:cubicBezTo>
                      <a:pt x="349" y="3156"/>
                      <a:pt x="351" y="3156"/>
                      <a:pt x="351" y="3156"/>
                    </a:cubicBezTo>
                    <a:cubicBezTo>
                      <a:pt x="351" y="3156"/>
                      <a:pt x="352" y="3156"/>
                      <a:pt x="352" y="3156"/>
                    </a:cubicBezTo>
                    <a:cubicBezTo>
                      <a:pt x="352" y="3156"/>
                      <a:pt x="356" y="3156"/>
                      <a:pt x="356" y="3156"/>
                    </a:cubicBezTo>
                    <a:cubicBezTo>
                      <a:pt x="356" y="3156"/>
                      <a:pt x="358" y="3156"/>
                      <a:pt x="358" y="3156"/>
                    </a:cubicBezTo>
                    <a:cubicBezTo>
                      <a:pt x="358" y="3156"/>
                      <a:pt x="362" y="3156"/>
                      <a:pt x="362" y="3156"/>
                    </a:cubicBezTo>
                    <a:cubicBezTo>
                      <a:pt x="362" y="3156"/>
                      <a:pt x="364" y="3156"/>
                      <a:pt x="364" y="3156"/>
                    </a:cubicBezTo>
                    <a:cubicBezTo>
                      <a:pt x="364" y="3156"/>
                      <a:pt x="368" y="3156"/>
                      <a:pt x="368" y="3156"/>
                    </a:cubicBezTo>
                    <a:cubicBezTo>
                      <a:pt x="368" y="3156"/>
                      <a:pt x="369" y="3156"/>
                      <a:pt x="369" y="3156"/>
                    </a:cubicBezTo>
                    <a:cubicBezTo>
                      <a:pt x="369" y="3156"/>
                      <a:pt x="370" y="3156"/>
                      <a:pt x="370" y="3156"/>
                    </a:cubicBezTo>
                    <a:cubicBezTo>
                      <a:pt x="370" y="3156"/>
                      <a:pt x="375" y="3156"/>
                      <a:pt x="375" y="3156"/>
                    </a:cubicBezTo>
                    <a:cubicBezTo>
                      <a:pt x="375" y="3156"/>
                      <a:pt x="379" y="3156"/>
                      <a:pt x="379" y="3156"/>
                    </a:cubicBezTo>
                    <a:cubicBezTo>
                      <a:pt x="379" y="3156"/>
                      <a:pt x="382" y="3156"/>
                      <a:pt x="382" y="3156"/>
                    </a:cubicBezTo>
                    <a:cubicBezTo>
                      <a:pt x="382" y="3156"/>
                      <a:pt x="385" y="3156"/>
                      <a:pt x="385" y="3156"/>
                    </a:cubicBezTo>
                    <a:cubicBezTo>
                      <a:pt x="385" y="3156"/>
                      <a:pt x="386" y="3156"/>
                      <a:pt x="386" y="3156"/>
                    </a:cubicBezTo>
                    <a:cubicBezTo>
                      <a:pt x="386" y="3156"/>
                      <a:pt x="387" y="3155"/>
                      <a:pt x="387" y="3155"/>
                    </a:cubicBezTo>
                    <a:cubicBezTo>
                      <a:pt x="387" y="3155"/>
                      <a:pt x="393" y="3155"/>
                      <a:pt x="393" y="3155"/>
                    </a:cubicBezTo>
                    <a:cubicBezTo>
                      <a:pt x="393" y="3155"/>
                      <a:pt x="396" y="3155"/>
                      <a:pt x="396" y="3155"/>
                    </a:cubicBezTo>
                    <a:cubicBezTo>
                      <a:pt x="396" y="3155"/>
                      <a:pt x="397" y="3155"/>
                      <a:pt x="397" y="3155"/>
                    </a:cubicBezTo>
                    <a:cubicBezTo>
                      <a:pt x="397" y="3155"/>
                      <a:pt x="402" y="3154"/>
                      <a:pt x="402" y="3154"/>
                    </a:cubicBezTo>
                    <a:cubicBezTo>
                      <a:pt x="402" y="3154"/>
                      <a:pt x="403" y="3153"/>
                      <a:pt x="403" y="3153"/>
                    </a:cubicBezTo>
                    <a:cubicBezTo>
                      <a:pt x="403" y="3153"/>
                      <a:pt x="408" y="3137"/>
                      <a:pt x="408" y="3137"/>
                    </a:cubicBezTo>
                    <a:cubicBezTo>
                      <a:pt x="408" y="3137"/>
                      <a:pt x="411" y="3131"/>
                      <a:pt x="411" y="3131"/>
                    </a:cubicBezTo>
                    <a:cubicBezTo>
                      <a:pt x="411" y="3131"/>
                      <a:pt x="414" y="3142"/>
                      <a:pt x="414" y="3142"/>
                    </a:cubicBezTo>
                    <a:cubicBezTo>
                      <a:pt x="414" y="3142"/>
                      <a:pt x="414" y="3143"/>
                      <a:pt x="414" y="3143"/>
                    </a:cubicBezTo>
                    <a:cubicBezTo>
                      <a:pt x="414" y="3143"/>
                      <a:pt x="419" y="3153"/>
                      <a:pt x="419" y="3153"/>
                    </a:cubicBezTo>
                    <a:cubicBezTo>
                      <a:pt x="419" y="3153"/>
                      <a:pt x="419" y="3153"/>
                      <a:pt x="419" y="3153"/>
                    </a:cubicBezTo>
                    <a:cubicBezTo>
                      <a:pt x="419" y="3153"/>
                      <a:pt x="424" y="3154"/>
                      <a:pt x="424" y="3154"/>
                    </a:cubicBezTo>
                    <a:cubicBezTo>
                      <a:pt x="424" y="3154"/>
                      <a:pt x="426" y="3154"/>
                      <a:pt x="426" y="3154"/>
                    </a:cubicBezTo>
                    <a:cubicBezTo>
                      <a:pt x="426" y="3154"/>
                      <a:pt x="428" y="3153"/>
                      <a:pt x="428" y="3153"/>
                    </a:cubicBezTo>
                    <a:cubicBezTo>
                      <a:pt x="428" y="3153"/>
                      <a:pt x="431" y="3153"/>
                      <a:pt x="431" y="3153"/>
                    </a:cubicBezTo>
                    <a:cubicBezTo>
                      <a:pt x="431" y="3153"/>
                      <a:pt x="436" y="3151"/>
                      <a:pt x="436" y="3151"/>
                    </a:cubicBezTo>
                    <a:cubicBezTo>
                      <a:pt x="436" y="3151"/>
                      <a:pt x="436" y="3151"/>
                      <a:pt x="436" y="3151"/>
                    </a:cubicBezTo>
                    <a:cubicBezTo>
                      <a:pt x="436" y="3151"/>
                      <a:pt x="442" y="3135"/>
                      <a:pt x="442" y="3135"/>
                    </a:cubicBezTo>
                    <a:cubicBezTo>
                      <a:pt x="442" y="3135"/>
                      <a:pt x="444" y="3125"/>
                      <a:pt x="444" y="3125"/>
                    </a:cubicBezTo>
                    <a:cubicBezTo>
                      <a:pt x="444" y="3125"/>
                      <a:pt x="447" y="3147"/>
                      <a:pt x="447" y="3147"/>
                    </a:cubicBezTo>
                    <a:cubicBezTo>
                      <a:pt x="447" y="3147"/>
                      <a:pt x="450" y="3148"/>
                      <a:pt x="450" y="3148"/>
                    </a:cubicBezTo>
                    <a:cubicBezTo>
                      <a:pt x="450" y="3148"/>
                      <a:pt x="453" y="3145"/>
                      <a:pt x="453" y="3145"/>
                    </a:cubicBezTo>
                    <a:cubicBezTo>
                      <a:pt x="453" y="3145"/>
                      <a:pt x="453" y="3145"/>
                      <a:pt x="453" y="3145"/>
                    </a:cubicBezTo>
                    <a:cubicBezTo>
                      <a:pt x="453" y="3145"/>
                      <a:pt x="458" y="3106"/>
                      <a:pt x="458" y="3106"/>
                    </a:cubicBezTo>
                    <a:cubicBezTo>
                      <a:pt x="458" y="3106"/>
                      <a:pt x="459" y="3109"/>
                      <a:pt x="459" y="3109"/>
                    </a:cubicBezTo>
                    <a:cubicBezTo>
                      <a:pt x="459" y="3109"/>
                      <a:pt x="462" y="3134"/>
                      <a:pt x="462" y="3134"/>
                    </a:cubicBezTo>
                    <a:cubicBezTo>
                      <a:pt x="462" y="3134"/>
                      <a:pt x="465" y="3131"/>
                      <a:pt x="465" y="3131"/>
                    </a:cubicBezTo>
                    <a:cubicBezTo>
                      <a:pt x="465" y="3131"/>
                      <a:pt x="469" y="3144"/>
                      <a:pt x="469" y="3144"/>
                    </a:cubicBezTo>
                    <a:cubicBezTo>
                      <a:pt x="469" y="3144"/>
                      <a:pt x="473" y="3129"/>
                      <a:pt x="473" y="3129"/>
                    </a:cubicBezTo>
                    <a:cubicBezTo>
                      <a:pt x="473" y="3129"/>
                      <a:pt x="476" y="3141"/>
                      <a:pt x="476" y="3141"/>
                    </a:cubicBezTo>
                    <a:cubicBezTo>
                      <a:pt x="476" y="3141"/>
                      <a:pt x="479" y="3134"/>
                      <a:pt x="479" y="3134"/>
                    </a:cubicBezTo>
                    <a:cubicBezTo>
                      <a:pt x="479" y="3134"/>
                      <a:pt x="481" y="3143"/>
                      <a:pt x="481" y="3143"/>
                    </a:cubicBezTo>
                    <a:cubicBezTo>
                      <a:pt x="481" y="3143"/>
                      <a:pt x="482" y="3144"/>
                      <a:pt x="482" y="3144"/>
                    </a:cubicBezTo>
                    <a:cubicBezTo>
                      <a:pt x="482" y="3144"/>
                      <a:pt x="487" y="3150"/>
                      <a:pt x="487" y="3150"/>
                    </a:cubicBezTo>
                    <a:cubicBezTo>
                      <a:pt x="487" y="3150"/>
                      <a:pt x="487" y="3150"/>
                      <a:pt x="487" y="3150"/>
                    </a:cubicBezTo>
                    <a:cubicBezTo>
                      <a:pt x="487" y="3150"/>
                      <a:pt x="489" y="3150"/>
                      <a:pt x="489" y="3150"/>
                    </a:cubicBezTo>
                    <a:cubicBezTo>
                      <a:pt x="489" y="3150"/>
                      <a:pt x="493" y="3150"/>
                      <a:pt x="493" y="3150"/>
                    </a:cubicBezTo>
                    <a:cubicBezTo>
                      <a:pt x="493" y="3150"/>
                      <a:pt x="498" y="3148"/>
                      <a:pt x="498" y="3148"/>
                    </a:cubicBezTo>
                    <a:cubicBezTo>
                      <a:pt x="498" y="3148"/>
                      <a:pt x="499" y="3148"/>
                      <a:pt x="499" y="3148"/>
                    </a:cubicBezTo>
                    <a:cubicBezTo>
                      <a:pt x="499" y="3148"/>
                      <a:pt x="504" y="3140"/>
                      <a:pt x="504" y="3140"/>
                    </a:cubicBezTo>
                    <a:cubicBezTo>
                      <a:pt x="504" y="3140"/>
                      <a:pt x="504" y="3139"/>
                      <a:pt x="504" y="3139"/>
                    </a:cubicBezTo>
                    <a:cubicBezTo>
                      <a:pt x="504" y="3139"/>
                      <a:pt x="510" y="3038"/>
                      <a:pt x="510" y="3038"/>
                    </a:cubicBezTo>
                    <a:cubicBezTo>
                      <a:pt x="510" y="3038"/>
                      <a:pt x="511" y="3027"/>
                      <a:pt x="511" y="3027"/>
                    </a:cubicBezTo>
                    <a:cubicBezTo>
                      <a:pt x="511" y="3027"/>
                      <a:pt x="515" y="3100"/>
                      <a:pt x="515" y="3100"/>
                    </a:cubicBezTo>
                    <a:cubicBezTo>
                      <a:pt x="515" y="3100"/>
                      <a:pt x="516" y="3106"/>
                      <a:pt x="516" y="3106"/>
                    </a:cubicBezTo>
                    <a:cubicBezTo>
                      <a:pt x="516" y="3106"/>
                      <a:pt x="521" y="3144"/>
                      <a:pt x="521" y="3144"/>
                    </a:cubicBezTo>
                    <a:cubicBezTo>
                      <a:pt x="521" y="3144"/>
                      <a:pt x="521" y="3145"/>
                      <a:pt x="521" y="3145"/>
                    </a:cubicBezTo>
                    <a:cubicBezTo>
                      <a:pt x="521" y="3145"/>
                      <a:pt x="527" y="3149"/>
                      <a:pt x="527" y="3149"/>
                    </a:cubicBezTo>
                    <a:cubicBezTo>
                      <a:pt x="527" y="3149"/>
                      <a:pt x="527" y="3149"/>
                      <a:pt x="527" y="3149"/>
                    </a:cubicBezTo>
                    <a:cubicBezTo>
                      <a:pt x="527" y="3149"/>
                      <a:pt x="531" y="3147"/>
                      <a:pt x="531" y="3147"/>
                    </a:cubicBezTo>
                    <a:cubicBezTo>
                      <a:pt x="531" y="3147"/>
                      <a:pt x="533" y="3147"/>
                      <a:pt x="533" y="3147"/>
                    </a:cubicBezTo>
                    <a:cubicBezTo>
                      <a:pt x="533" y="3147"/>
                      <a:pt x="538" y="3152"/>
                      <a:pt x="538" y="3152"/>
                    </a:cubicBezTo>
                    <a:cubicBezTo>
                      <a:pt x="538" y="3152"/>
                      <a:pt x="541" y="3153"/>
                      <a:pt x="541" y="3153"/>
                    </a:cubicBezTo>
                    <a:cubicBezTo>
                      <a:pt x="541" y="3153"/>
                      <a:pt x="544" y="3152"/>
                      <a:pt x="544" y="3152"/>
                    </a:cubicBezTo>
                    <a:cubicBezTo>
                      <a:pt x="544" y="3152"/>
                      <a:pt x="547" y="3150"/>
                      <a:pt x="547" y="3150"/>
                    </a:cubicBezTo>
                    <a:cubicBezTo>
                      <a:pt x="547" y="3150"/>
                      <a:pt x="549" y="3152"/>
                      <a:pt x="549" y="3152"/>
                    </a:cubicBezTo>
                    <a:cubicBezTo>
                      <a:pt x="549" y="3152"/>
                      <a:pt x="549" y="3153"/>
                      <a:pt x="549" y="3153"/>
                    </a:cubicBezTo>
                    <a:cubicBezTo>
                      <a:pt x="549" y="3153"/>
                      <a:pt x="554" y="3155"/>
                      <a:pt x="554" y="3155"/>
                    </a:cubicBezTo>
                    <a:cubicBezTo>
                      <a:pt x="554" y="3155"/>
                      <a:pt x="555" y="3155"/>
                      <a:pt x="555" y="3155"/>
                    </a:cubicBezTo>
                    <a:cubicBezTo>
                      <a:pt x="555" y="3155"/>
                      <a:pt x="561" y="3155"/>
                      <a:pt x="561" y="3155"/>
                    </a:cubicBezTo>
                    <a:cubicBezTo>
                      <a:pt x="561" y="3155"/>
                      <a:pt x="563" y="3155"/>
                      <a:pt x="563" y="3155"/>
                    </a:cubicBezTo>
                    <a:cubicBezTo>
                      <a:pt x="563" y="3155"/>
                      <a:pt x="565" y="3155"/>
                      <a:pt x="565" y="3155"/>
                    </a:cubicBezTo>
                    <a:cubicBezTo>
                      <a:pt x="565" y="3155"/>
                      <a:pt x="567" y="3155"/>
                      <a:pt x="567" y="3155"/>
                    </a:cubicBezTo>
                    <a:cubicBezTo>
                      <a:pt x="567" y="3155"/>
                      <a:pt x="571" y="3156"/>
                      <a:pt x="571" y="3156"/>
                    </a:cubicBezTo>
                    <a:cubicBezTo>
                      <a:pt x="571" y="3156"/>
                      <a:pt x="574" y="3156"/>
                      <a:pt x="574" y="3156"/>
                    </a:cubicBezTo>
                    <a:cubicBezTo>
                      <a:pt x="574" y="3156"/>
                      <a:pt x="575" y="3156"/>
                      <a:pt x="575" y="3156"/>
                    </a:cubicBezTo>
                    <a:cubicBezTo>
                      <a:pt x="575" y="3156"/>
                      <a:pt x="580" y="3156"/>
                      <a:pt x="580" y="3156"/>
                    </a:cubicBezTo>
                    <a:cubicBezTo>
                      <a:pt x="580" y="3156"/>
                      <a:pt x="583" y="3156"/>
                      <a:pt x="583" y="3156"/>
                    </a:cubicBezTo>
                    <a:cubicBezTo>
                      <a:pt x="583" y="3156"/>
                      <a:pt x="584" y="3156"/>
                      <a:pt x="584" y="3156"/>
                    </a:cubicBezTo>
                    <a:cubicBezTo>
                      <a:pt x="584" y="3156"/>
                      <a:pt x="586" y="3156"/>
                      <a:pt x="586" y="3156"/>
                    </a:cubicBezTo>
                    <a:cubicBezTo>
                      <a:pt x="586" y="3156"/>
                      <a:pt x="589" y="3156"/>
                      <a:pt x="589" y="3156"/>
                    </a:cubicBezTo>
                    <a:cubicBezTo>
                      <a:pt x="589" y="3156"/>
                      <a:pt x="590" y="3156"/>
                      <a:pt x="590" y="3156"/>
                    </a:cubicBezTo>
                    <a:cubicBezTo>
                      <a:pt x="590" y="3156"/>
                      <a:pt x="596" y="3156"/>
                      <a:pt x="596" y="3156"/>
                    </a:cubicBezTo>
                    <a:cubicBezTo>
                      <a:pt x="596" y="3156"/>
                      <a:pt x="600" y="3155"/>
                      <a:pt x="600" y="3155"/>
                    </a:cubicBezTo>
                    <a:cubicBezTo>
                      <a:pt x="600" y="3155"/>
                      <a:pt x="602" y="3155"/>
                      <a:pt x="602" y="3155"/>
                    </a:cubicBezTo>
                    <a:cubicBezTo>
                      <a:pt x="602" y="3155"/>
                      <a:pt x="604" y="3155"/>
                      <a:pt x="604" y="3155"/>
                    </a:cubicBezTo>
                    <a:cubicBezTo>
                      <a:pt x="604" y="3155"/>
                      <a:pt x="610" y="3156"/>
                      <a:pt x="610" y="3156"/>
                    </a:cubicBezTo>
                    <a:cubicBezTo>
                      <a:pt x="610" y="3156"/>
                      <a:pt x="610" y="3155"/>
                      <a:pt x="610" y="3155"/>
                    </a:cubicBezTo>
                    <a:cubicBezTo>
                      <a:pt x="610" y="3155"/>
                      <a:pt x="615" y="3155"/>
                      <a:pt x="615" y="3155"/>
                    </a:cubicBezTo>
                    <a:cubicBezTo>
                      <a:pt x="615" y="3155"/>
                      <a:pt x="616" y="3156"/>
                      <a:pt x="616" y="3156"/>
                    </a:cubicBezTo>
                    <a:cubicBezTo>
                      <a:pt x="616" y="3156"/>
                      <a:pt x="618" y="3155"/>
                      <a:pt x="618" y="3155"/>
                    </a:cubicBezTo>
                    <a:cubicBezTo>
                      <a:pt x="618" y="3155"/>
                      <a:pt x="622" y="3156"/>
                      <a:pt x="622" y="3156"/>
                    </a:cubicBezTo>
                    <a:cubicBezTo>
                      <a:pt x="622" y="3156"/>
                      <a:pt x="624" y="3156"/>
                      <a:pt x="624" y="3156"/>
                    </a:cubicBezTo>
                    <a:cubicBezTo>
                      <a:pt x="624" y="3156"/>
                      <a:pt x="626" y="3156"/>
                      <a:pt x="626" y="3156"/>
                    </a:cubicBezTo>
                    <a:cubicBezTo>
                      <a:pt x="626" y="3156"/>
                      <a:pt x="632" y="3156"/>
                      <a:pt x="632" y="3156"/>
                    </a:cubicBezTo>
                    <a:cubicBezTo>
                      <a:pt x="632" y="3156"/>
                      <a:pt x="634" y="3156"/>
                      <a:pt x="634" y="3156"/>
                    </a:cubicBezTo>
                    <a:cubicBezTo>
                      <a:pt x="634" y="3156"/>
                      <a:pt x="634" y="3156"/>
                      <a:pt x="634" y="3156"/>
                    </a:cubicBezTo>
                    <a:cubicBezTo>
                      <a:pt x="634" y="3156"/>
                      <a:pt x="640" y="3155"/>
                      <a:pt x="640" y="3155"/>
                    </a:cubicBezTo>
                    <a:cubicBezTo>
                      <a:pt x="640" y="3155"/>
                      <a:pt x="640" y="3156"/>
                      <a:pt x="640" y="3156"/>
                    </a:cubicBezTo>
                    <a:cubicBezTo>
                      <a:pt x="640" y="3156"/>
                      <a:pt x="643" y="3155"/>
                      <a:pt x="643" y="3155"/>
                    </a:cubicBezTo>
                    <a:cubicBezTo>
                      <a:pt x="643" y="3155"/>
                      <a:pt x="648" y="3155"/>
                      <a:pt x="648" y="3155"/>
                    </a:cubicBezTo>
                    <a:cubicBezTo>
                      <a:pt x="648" y="3155"/>
                      <a:pt x="650" y="3155"/>
                      <a:pt x="650" y="3155"/>
                    </a:cubicBezTo>
                    <a:cubicBezTo>
                      <a:pt x="650" y="3155"/>
                      <a:pt x="652" y="3156"/>
                      <a:pt x="652" y="3156"/>
                    </a:cubicBezTo>
                    <a:cubicBezTo>
                      <a:pt x="652" y="3156"/>
                      <a:pt x="657" y="3155"/>
                      <a:pt x="657" y="3155"/>
                    </a:cubicBezTo>
                    <a:cubicBezTo>
                      <a:pt x="657" y="3155"/>
                      <a:pt x="657" y="3155"/>
                      <a:pt x="657" y="3155"/>
                    </a:cubicBezTo>
                    <a:cubicBezTo>
                      <a:pt x="657" y="3155"/>
                      <a:pt x="662" y="3154"/>
                      <a:pt x="662" y="3154"/>
                    </a:cubicBezTo>
                    <a:cubicBezTo>
                      <a:pt x="662" y="3154"/>
                      <a:pt x="663" y="3154"/>
                      <a:pt x="663" y="3154"/>
                    </a:cubicBezTo>
                    <a:cubicBezTo>
                      <a:pt x="663" y="3154"/>
                      <a:pt x="667" y="3154"/>
                      <a:pt x="667" y="3154"/>
                    </a:cubicBezTo>
                    <a:cubicBezTo>
                      <a:pt x="667" y="3154"/>
                      <a:pt x="670" y="3154"/>
                      <a:pt x="670" y="3154"/>
                    </a:cubicBezTo>
                    <a:cubicBezTo>
                      <a:pt x="670" y="3154"/>
                      <a:pt x="673" y="3154"/>
                      <a:pt x="673" y="3154"/>
                    </a:cubicBezTo>
                    <a:cubicBezTo>
                      <a:pt x="673" y="3154"/>
                      <a:pt x="677" y="3154"/>
                      <a:pt x="677" y="3154"/>
                    </a:cubicBezTo>
                    <a:cubicBezTo>
                      <a:pt x="677" y="3154"/>
                      <a:pt x="678" y="3154"/>
                      <a:pt x="678" y="3154"/>
                    </a:cubicBezTo>
                    <a:cubicBezTo>
                      <a:pt x="678" y="3154"/>
                      <a:pt x="682" y="3154"/>
                      <a:pt x="682" y="3154"/>
                    </a:cubicBezTo>
                    <a:cubicBezTo>
                      <a:pt x="682" y="3154"/>
                      <a:pt x="685" y="3153"/>
                      <a:pt x="685" y="3153"/>
                    </a:cubicBezTo>
                    <a:cubicBezTo>
                      <a:pt x="685" y="3153"/>
                      <a:pt x="687" y="3153"/>
                      <a:pt x="687" y="3153"/>
                    </a:cubicBezTo>
                    <a:cubicBezTo>
                      <a:pt x="687" y="3153"/>
                      <a:pt x="689" y="3153"/>
                      <a:pt x="689" y="3153"/>
                    </a:cubicBezTo>
                    <a:cubicBezTo>
                      <a:pt x="689" y="3153"/>
                      <a:pt x="692" y="3153"/>
                      <a:pt x="692" y="3153"/>
                    </a:cubicBezTo>
                    <a:cubicBezTo>
                      <a:pt x="692" y="3153"/>
                      <a:pt x="695" y="3153"/>
                      <a:pt x="695" y="3153"/>
                    </a:cubicBezTo>
                    <a:cubicBezTo>
                      <a:pt x="695" y="3153"/>
                      <a:pt x="697" y="3153"/>
                      <a:pt x="697" y="3153"/>
                    </a:cubicBezTo>
                    <a:cubicBezTo>
                      <a:pt x="697" y="3153"/>
                      <a:pt x="702" y="3152"/>
                      <a:pt x="702" y="3152"/>
                    </a:cubicBezTo>
                    <a:cubicBezTo>
                      <a:pt x="702" y="3152"/>
                      <a:pt x="703" y="3152"/>
                      <a:pt x="703" y="3152"/>
                    </a:cubicBezTo>
                    <a:cubicBezTo>
                      <a:pt x="703" y="3152"/>
                      <a:pt x="707" y="3152"/>
                      <a:pt x="707" y="3152"/>
                    </a:cubicBezTo>
                    <a:cubicBezTo>
                      <a:pt x="707" y="3152"/>
                      <a:pt x="708" y="3152"/>
                      <a:pt x="708" y="3152"/>
                    </a:cubicBezTo>
                    <a:cubicBezTo>
                      <a:pt x="708" y="3152"/>
                      <a:pt x="713" y="3151"/>
                      <a:pt x="713" y="3151"/>
                    </a:cubicBezTo>
                    <a:cubicBezTo>
                      <a:pt x="713" y="3151"/>
                      <a:pt x="714" y="3151"/>
                      <a:pt x="714" y="3151"/>
                    </a:cubicBezTo>
                    <a:cubicBezTo>
                      <a:pt x="714" y="3151"/>
                      <a:pt x="719" y="3150"/>
                      <a:pt x="719" y="3150"/>
                    </a:cubicBezTo>
                    <a:cubicBezTo>
                      <a:pt x="719" y="3150"/>
                      <a:pt x="719" y="3150"/>
                      <a:pt x="719" y="3150"/>
                    </a:cubicBezTo>
                    <a:cubicBezTo>
                      <a:pt x="719" y="3150"/>
                      <a:pt x="725" y="3146"/>
                      <a:pt x="725" y="3146"/>
                    </a:cubicBezTo>
                    <a:cubicBezTo>
                      <a:pt x="725" y="3146"/>
                      <a:pt x="725" y="3146"/>
                      <a:pt x="725" y="3146"/>
                    </a:cubicBezTo>
                    <a:cubicBezTo>
                      <a:pt x="725" y="3146"/>
                      <a:pt x="730" y="3137"/>
                      <a:pt x="730" y="3137"/>
                    </a:cubicBezTo>
                    <a:cubicBezTo>
                      <a:pt x="730" y="3137"/>
                      <a:pt x="731" y="3137"/>
                      <a:pt x="731" y="3137"/>
                    </a:cubicBezTo>
                    <a:cubicBezTo>
                      <a:pt x="731" y="3137"/>
                      <a:pt x="735" y="3141"/>
                      <a:pt x="735" y="3141"/>
                    </a:cubicBezTo>
                    <a:cubicBezTo>
                      <a:pt x="735" y="3141"/>
                      <a:pt x="736" y="3141"/>
                      <a:pt x="736" y="3141"/>
                    </a:cubicBezTo>
                    <a:cubicBezTo>
                      <a:pt x="736" y="3141"/>
                      <a:pt x="742" y="3124"/>
                      <a:pt x="742" y="3124"/>
                    </a:cubicBezTo>
                    <a:cubicBezTo>
                      <a:pt x="742" y="3124"/>
                      <a:pt x="742" y="3121"/>
                      <a:pt x="742" y="3121"/>
                    </a:cubicBezTo>
                    <a:cubicBezTo>
                      <a:pt x="742" y="3121"/>
                      <a:pt x="747" y="3014"/>
                      <a:pt x="747" y="3014"/>
                    </a:cubicBezTo>
                    <a:cubicBezTo>
                      <a:pt x="747" y="3014"/>
                      <a:pt x="748" y="3010"/>
                      <a:pt x="748" y="3010"/>
                    </a:cubicBezTo>
                    <a:cubicBezTo>
                      <a:pt x="748" y="3010"/>
                      <a:pt x="753" y="3101"/>
                      <a:pt x="753" y="3101"/>
                    </a:cubicBezTo>
                    <a:cubicBezTo>
                      <a:pt x="753" y="3101"/>
                      <a:pt x="755" y="3113"/>
                      <a:pt x="755" y="3113"/>
                    </a:cubicBezTo>
                    <a:cubicBezTo>
                      <a:pt x="755" y="3113"/>
                      <a:pt x="759" y="3065"/>
                      <a:pt x="759" y="3065"/>
                    </a:cubicBezTo>
                    <a:cubicBezTo>
                      <a:pt x="759" y="3065"/>
                      <a:pt x="759" y="3060"/>
                      <a:pt x="759" y="3060"/>
                    </a:cubicBezTo>
                    <a:cubicBezTo>
                      <a:pt x="759" y="3060"/>
                      <a:pt x="762" y="2994"/>
                      <a:pt x="762" y="2994"/>
                    </a:cubicBezTo>
                    <a:cubicBezTo>
                      <a:pt x="762" y="2994"/>
                      <a:pt x="764" y="3036"/>
                      <a:pt x="764" y="3036"/>
                    </a:cubicBezTo>
                    <a:cubicBezTo>
                      <a:pt x="764" y="3036"/>
                      <a:pt x="770" y="3128"/>
                      <a:pt x="770" y="3128"/>
                    </a:cubicBezTo>
                    <a:cubicBezTo>
                      <a:pt x="770" y="3128"/>
                      <a:pt x="770" y="3129"/>
                      <a:pt x="770" y="3129"/>
                    </a:cubicBezTo>
                    <a:cubicBezTo>
                      <a:pt x="770" y="3129"/>
                      <a:pt x="776" y="3139"/>
                      <a:pt x="776" y="3139"/>
                    </a:cubicBezTo>
                    <a:cubicBezTo>
                      <a:pt x="776" y="3139"/>
                      <a:pt x="776" y="3139"/>
                      <a:pt x="776" y="3139"/>
                    </a:cubicBezTo>
                    <a:cubicBezTo>
                      <a:pt x="776" y="3139"/>
                      <a:pt x="779" y="3140"/>
                      <a:pt x="779" y="3140"/>
                    </a:cubicBezTo>
                    <a:cubicBezTo>
                      <a:pt x="779" y="3140"/>
                      <a:pt x="781" y="3140"/>
                      <a:pt x="781" y="3140"/>
                    </a:cubicBezTo>
                    <a:cubicBezTo>
                      <a:pt x="781" y="3140"/>
                      <a:pt x="787" y="3134"/>
                      <a:pt x="787" y="3134"/>
                    </a:cubicBezTo>
                    <a:cubicBezTo>
                      <a:pt x="787" y="3134"/>
                      <a:pt x="787" y="3133"/>
                      <a:pt x="787" y="3133"/>
                    </a:cubicBezTo>
                    <a:cubicBezTo>
                      <a:pt x="787" y="3133"/>
                      <a:pt x="791" y="3096"/>
                      <a:pt x="791" y="3096"/>
                    </a:cubicBezTo>
                    <a:cubicBezTo>
                      <a:pt x="791" y="3096"/>
                      <a:pt x="793" y="3099"/>
                      <a:pt x="793" y="3099"/>
                    </a:cubicBezTo>
                    <a:cubicBezTo>
                      <a:pt x="793" y="3099"/>
                      <a:pt x="798" y="3131"/>
                      <a:pt x="798" y="3131"/>
                    </a:cubicBezTo>
                    <a:cubicBezTo>
                      <a:pt x="798" y="3131"/>
                      <a:pt x="799" y="3132"/>
                      <a:pt x="799" y="3132"/>
                    </a:cubicBezTo>
                    <a:cubicBezTo>
                      <a:pt x="799" y="3132"/>
                      <a:pt x="804" y="3108"/>
                      <a:pt x="804" y="3108"/>
                    </a:cubicBezTo>
                    <a:cubicBezTo>
                      <a:pt x="804" y="3108"/>
                      <a:pt x="804" y="3105"/>
                      <a:pt x="804" y="3105"/>
                    </a:cubicBezTo>
                    <a:cubicBezTo>
                      <a:pt x="804" y="3105"/>
                      <a:pt x="807" y="3044"/>
                      <a:pt x="807" y="3044"/>
                    </a:cubicBezTo>
                    <a:cubicBezTo>
                      <a:pt x="807" y="3044"/>
                      <a:pt x="810" y="3050"/>
                      <a:pt x="810" y="3050"/>
                    </a:cubicBezTo>
                    <a:cubicBezTo>
                      <a:pt x="810" y="3050"/>
                      <a:pt x="815" y="3129"/>
                      <a:pt x="815" y="3129"/>
                    </a:cubicBezTo>
                    <a:cubicBezTo>
                      <a:pt x="815" y="3129"/>
                      <a:pt x="817" y="3131"/>
                      <a:pt x="817" y="3131"/>
                    </a:cubicBezTo>
                    <a:cubicBezTo>
                      <a:pt x="817" y="3131"/>
                      <a:pt x="821" y="3118"/>
                      <a:pt x="821" y="3118"/>
                    </a:cubicBezTo>
                    <a:cubicBezTo>
                      <a:pt x="821" y="3118"/>
                      <a:pt x="824" y="3101"/>
                      <a:pt x="824" y="3101"/>
                    </a:cubicBezTo>
                    <a:cubicBezTo>
                      <a:pt x="824" y="3101"/>
                      <a:pt x="826" y="3118"/>
                      <a:pt x="826" y="3118"/>
                    </a:cubicBezTo>
                    <a:cubicBezTo>
                      <a:pt x="826" y="3118"/>
                      <a:pt x="827" y="3121"/>
                      <a:pt x="827" y="3121"/>
                    </a:cubicBezTo>
                    <a:cubicBezTo>
                      <a:pt x="827" y="3121"/>
                      <a:pt x="832" y="3140"/>
                      <a:pt x="832" y="3140"/>
                    </a:cubicBezTo>
                    <a:cubicBezTo>
                      <a:pt x="832" y="3140"/>
                      <a:pt x="833" y="3141"/>
                      <a:pt x="833" y="3141"/>
                    </a:cubicBezTo>
                    <a:cubicBezTo>
                      <a:pt x="833" y="3141"/>
                      <a:pt x="838" y="3137"/>
                      <a:pt x="838" y="3137"/>
                    </a:cubicBezTo>
                    <a:cubicBezTo>
                      <a:pt x="838" y="3137"/>
                      <a:pt x="838" y="3137"/>
                      <a:pt x="838" y="3137"/>
                    </a:cubicBezTo>
                    <a:cubicBezTo>
                      <a:pt x="838" y="3137"/>
                      <a:pt x="841" y="3127"/>
                      <a:pt x="841" y="3127"/>
                    </a:cubicBezTo>
                    <a:cubicBezTo>
                      <a:pt x="841" y="3127"/>
                      <a:pt x="844" y="3131"/>
                      <a:pt x="844" y="3131"/>
                    </a:cubicBezTo>
                    <a:cubicBezTo>
                      <a:pt x="844" y="3131"/>
                      <a:pt x="849" y="3044"/>
                      <a:pt x="849" y="3044"/>
                    </a:cubicBezTo>
                    <a:cubicBezTo>
                      <a:pt x="849" y="3044"/>
                      <a:pt x="850" y="3036"/>
                      <a:pt x="850" y="3036"/>
                    </a:cubicBezTo>
                    <a:cubicBezTo>
                      <a:pt x="850" y="3036"/>
                      <a:pt x="855" y="3128"/>
                      <a:pt x="855" y="3128"/>
                    </a:cubicBezTo>
                    <a:cubicBezTo>
                      <a:pt x="855" y="3128"/>
                      <a:pt x="855" y="3129"/>
                      <a:pt x="855" y="3129"/>
                    </a:cubicBezTo>
                    <a:cubicBezTo>
                      <a:pt x="855" y="3129"/>
                      <a:pt x="859" y="3136"/>
                      <a:pt x="859" y="3136"/>
                    </a:cubicBezTo>
                    <a:cubicBezTo>
                      <a:pt x="859" y="3136"/>
                      <a:pt x="861" y="3134"/>
                      <a:pt x="861" y="3134"/>
                    </a:cubicBezTo>
                    <a:cubicBezTo>
                      <a:pt x="861" y="3134"/>
                      <a:pt x="866" y="3082"/>
                      <a:pt x="866" y="3082"/>
                    </a:cubicBezTo>
                    <a:cubicBezTo>
                      <a:pt x="866" y="3082"/>
                      <a:pt x="866" y="3085"/>
                      <a:pt x="866" y="3085"/>
                    </a:cubicBezTo>
                    <a:cubicBezTo>
                      <a:pt x="866" y="3085"/>
                      <a:pt x="872" y="3140"/>
                      <a:pt x="872" y="3140"/>
                    </a:cubicBezTo>
                    <a:cubicBezTo>
                      <a:pt x="872" y="3140"/>
                      <a:pt x="872" y="3140"/>
                      <a:pt x="872" y="3140"/>
                    </a:cubicBezTo>
                    <a:cubicBezTo>
                      <a:pt x="872" y="3140"/>
                      <a:pt x="877" y="3146"/>
                      <a:pt x="877" y="3146"/>
                    </a:cubicBezTo>
                    <a:cubicBezTo>
                      <a:pt x="877" y="3146"/>
                      <a:pt x="878" y="3146"/>
                      <a:pt x="878" y="3146"/>
                    </a:cubicBezTo>
                    <a:cubicBezTo>
                      <a:pt x="878" y="3146"/>
                      <a:pt x="883" y="3147"/>
                      <a:pt x="883" y="3147"/>
                    </a:cubicBezTo>
                    <a:cubicBezTo>
                      <a:pt x="883" y="3147"/>
                      <a:pt x="883" y="3147"/>
                      <a:pt x="883" y="3147"/>
                    </a:cubicBezTo>
                    <a:cubicBezTo>
                      <a:pt x="883" y="3147"/>
                      <a:pt x="887" y="3147"/>
                      <a:pt x="887" y="3147"/>
                    </a:cubicBezTo>
                    <a:cubicBezTo>
                      <a:pt x="887" y="3147"/>
                      <a:pt x="889" y="3147"/>
                      <a:pt x="889" y="3147"/>
                    </a:cubicBezTo>
                    <a:cubicBezTo>
                      <a:pt x="889" y="3147"/>
                      <a:pt x="894" y="3147"/>
                      <a:pt x="894" y="3147"/>
                    </a:cubicBezTo>
                    <a:cubicBezTo>
                      <a:pt x="894" y="3147"/>
                      <a:pt x="895" y="3147"/>
                      <a:pt x="895" y="3147"/>
                    </a:cubicBezTo>
                    <a:cubicBezTo>
                      <a:pt x="895" y="3147"/>
                      <a:pt x="900" y="3146"/>
                      <a:pt x="900" y="3146"/>
                    </a:cubicBezTo>
                    <a:cubicBezTo>
                      <a:pt x="900" y="3146"/>
                      <a:pt x="900" y="3146"/>
                      <a:pt x="900" y="3146"/>
                    </a:cubicBezTo>
                    <a:cubicBezTo>
                      <a:pt x="900" y="3146"/>
                      <a:pt x="906" y="3143"/>
                      <a:pt x="906" y="3143"/>
                    </a:cubicBezTo>
                    <a:cubicBezTo>
                      <a:pt x="906" y="3143"/>
                      <a:pt x="906" y="3143"/>
                      <a:pt x="906" y="3143"/>
                    </a:cubicBezTo>
                    <a:cubicBezTo>
                      <a:pt x="906" y="3143"/>
                      <a:pt x="911" y="3120"/>
                      <a:pt x="911" y="3120"/>
                    </a:cubicBezTo>
                    <a:cubicBezTo>
                      <a:pt x="911" y="3120"/>
                      <a:pt x="912" y="3117"/>
                      <a:pt x="912" y="3117"/>
                    </a:cubicBezTo>
                    <a:cubicBezTo>
                      <a:pt x="912" y="3117"/>
                      <a:pt x="915" y="3073"/>
                      <a:pt x="915" y="3073"/>
                    </a:cubicBezTo>
                    <a:cubicBezTo>
                      <a:pt x="915" y="3073"/>
                      <a:pt x="917" y="3102"/>
                      <a:pt x="917" y="3102"/>
                    </a:cubicBezTo>
                    <a:cubicBezTo>
                      <a:pt x="917" y="3102"/>
                      <a:pt x="921" y="3126"/>
                      <a:pt x="921" y="3126"/>
                    </a:cubicBezTo>
                    <a:cubicBezTo>
                      <a:pt x="921" y="3126"/>
                      <a:pt x="923" y="3122"/>
                      <a:pt x="923" y="3122"/>
                    </a:cubicBezTo>
                    <a:cubicBezTo>
                      <a:pt x="923" y="3122"/>
                      <a:pt x="928" y="3003"/>
                      <a:pt x="928" y="3003"/>
                    </a:cubicBezTo>
                    <a:cubicBezTo>
                      <a:pt x="928" y="3003"/>
                      <a:pt x="929" y="2996"/>
                      <a:pt x="929" y="2996"/>
                    </a:cubicBezTo>
                    <a:cubicBezTo>
                      <a:pt x="929" y="2996"/>
                      <a:pt x="934" y="3110"/>
                      <a:pt x="934" y="3110"/>
                    </a:cubicBezTo>
                    <a:cubicBezTo>
                      <a:pt x="934" y="3110"/>
                      <a:pt x="936" y="3124"/>
                      <a:pt x="936" y="3124"/>
                    </a:cubicBezTo>
                    <a:cubicBezTo>
                      <a:pt x="936" y="3124"/>
                      <a:pt x="940" y="3105"/>
                      <a:pt x="940" y="3105"/>
                    </a:cubicBezTo>
                    <a:cubicBezTo>
                      <a:pt x="940" y="3105"/>
                      <a:pt x="940" y="3102"/>
                      <a:pt x="940" y="3102"/>
                    </a:cubicBezTo>
                    <a:cubicBezTo>
                      <a:pt x="940" y="3102"/>
                      <a:pt x="943" y="3060"/>
                      <a:pt x="943" y="3060"/>
                    </a:cubicBezTo>
                    <a:cubicBezTo>
                      <a:pt x="943" y="3060"/>
                      <a:pt x="945" y="3101"/>
                      <a:pt x="945" y="3101"/>
                    </a:cubicBezTo>
                    <a:cubicBezTo>
                      <a:pt x="945" y="3101"/>
                      <a:pt x="951" y="3138"/>
                      <a:pt x="951" y="3138"/>
                    </a:cubicBezTo>
                    <a:cubicBezTo>
                      <a:pt x="951" y="3138"/>
                      <a:pt x="952" y="3139"/>
                      <a:pt x="952" y="3139"/>
                    </a:cubicBezTo>
                    <a:cubicBezTo>
                      <a:pt x="952" y="3139"/>
                      <a:pt x="956" y="3133"/>
                      <a:pt x="956" y="3133"/>
                    </a:cubicBezTo>
                    <a:cubicBezTo>
                      <a:pt x="956" y="3133"/>
                      <a:pt x="957" y="3133"/>
                      <a:pt x="957" y="3133"/>
                    </a:cubicBezTo>
                    <a:cubicBezTo>
                      <a:pt x="957" y="3133"/>
                      <a:pt x="962" y="3142"/>
                      <a:pt x="962" y="3142"/>
                    </a:cubicBezTo>
                    <a:cubicBezTo>
                      <a:pt x="962" y="3142"/>
                      <a:pt x="964" y="3144"/>
                      <a:pt x="964" y="3144"/>
                    </a:cubicBezTo>
                    <a:cubicBezTo>
                      <a:pt x="964" y="3144"/>
                      <a:pt x="968" y="3136"/>
                      <a:pt x="968" y="3136"/>
                    </a:cubicBezTo>
                    <a:cubicBezTo>
                      <a:pt x="968" y="3136"/>
                      <a:pt x="968" y="3135"/>
                      <a:pt x="968" y="3135"/>
                    </a:cubicBezTo>
                    <a:cubicBezTo>
                      <a:pt x="968" y="3135"/>
                      <a:pt x="971" y="3123"/>
                      <a:pt x="971" y="3123"/>
                    </a:cubicBezTo>
                    <a:cubicBezTo>
                      <a:pt x="971" y="3123"/>
                      <a:pt x="974" y="3134"/>
                      <a:pt x="974" y="3134"/>
                    </a:cubicBezTo>
                    <a:cubicBezTo>
                      <a:pt x="974" y="3134"/>
                      <a:pt x="979" y="3145"/>
                      <a:pt x="979" y="3145"/>
                    </a:cubicBezTo>
                    <a:cubicBezTo>
                      <a:pt x="979" y="3145"/>
                      <a:pt x="979" y="3145"/>
                      <a:pt x="979" y="3145"/>
                    </a:cubicBezTo>
                    <a:cubicBezTo>
                      <a:pt x="979" y="3145"/>
                      <a:pt x="985" y="3134"/>
                      <a:pt x="985" y="3134"/>
                    </a:cubicBezTo>
                    <a:cubicBezTo>
                      <a:pt x="985" y="3134"/>
                      <a:pt x="985" y="3134"/>
                      <a:pt x="985" y="3134"/>
                    </a:cubicBezTo>
                    <a:cubicBezTo>
                      <a:pt x="985" y="3134"/>
                      <a:pt x="990" y="3146"/>
                      <a:pt x="990" y="3146"/>
                    </a:cubicBezTo>
                    <a:cubicBezTo>
                      <a:pt x="990" y="3146"/>
                      <a:pt x="991" y="3147"/>
                      <a:pt x="991" y="3147"/>
                    </a:cubicBezTo>
                    <a:cubicBezTo>
                      <a:pt x="991" y="3147"/>
                      <a:pt x="994" y="3148"/>
                      <a:pt x="994" y="3148"/>
                    </a:cubicBezTo>
                    <a:cubicBezTo>
                      <a:pt x="994" y="3148"/>
                      <a:pt x="996" y="3147"/>
                      <a:pt x="996" y="3147"/>
                    </a:cubicBezTo>
                    <a:cubicBezTo>
                      <a:pt x="996" y="3147"/>
                      <a:pt x="1002" y="3133"/>
                      <a:pt x="1002" y="3133"/>
                    </a:cubicBezTo>
                    <a:cubicBezTo>
                      <a:pt x="1002" y="3133"/>
                      <a:pt x="1002" y="3131"/>
                      <a:pt x="1002" y="3131"/>
                    </a:cubicBezTo>
                    <a:cubicBezTo>
                      <a:pt x="1002" y="3131"/>
                      <a:pt x="1006" y="3101"/>
                      <a:pt x="1006" y="3101"/>
                    </a:cubicBezTo>
                    <a:cubicBezTo>
                      <a:pt x="1006" y="3101"/>
                      <a:pt x="1008" y="3111"/>
                      <a:pt x="1008" y="3111"/>
                    </a:cubicBezTo>
                    <a:cubicBezTo>
                      <a:pt x="1008" y="3111"/>
                      <a:pt x="1012" y="3136"/>
                      <a:pt x="1012" y="3136"/>
                    </a:cubicBezTo>
                    <a:cubicBezTo>
                      <a:pt x="1012" y="3136"/>
                      <a:pt x="1013" y="3135"/>
                      <a:pt x="1013" y="3135"/>
                    </a:cubicBezTo>
                    <a:cubicBezTo>
                      <a:pt x="1013" y="3135"/>
                      <a:pt x="1019" y="3083"/>
                      <a:pt x="1019" y="3083"/>
                    </a:cubicBezTo>
                    <a:cubicBezTo>
                      <a:pt x="1019" y="3083"/>
                      <a:pt x="1020" y="3075"/>
                      <a:pt x="1020" y="3075"/>
                    </a:cubicBezTo>
                    <a:cubicBezTo>
                      <a:pt x="1020" y="3075"/>
                      <a:pt x="1024" y="3120"/>
                      <a:pt x="1024" y="3120"/>
                    </a:cubicBezTo>
                    <a:cubicBezTo>
                      <a:pt x="1024" y="3120"/>
                      <a:pt x="1025" y="3121"/>
                      <a:pt x="1025" y="3121"/>
                    </a:cubicBezTo>
                    <a:cubicBezTo>
                      <a:pt x="1025" y="3121"/>
                      <a:pt x="1028" y="3128"/>
                      <a:pt x="1028" y="3128"/>
                    </a:cubicBezTo>
                    <a:cubicBezTo>
                      <a:pt x="1028" y="3128"/>
                      <a:pt x="1030" y="3124"/>
                      <a:pt x="1030" y="3124"/>
                    </a:cubicBezTo>
                    <a:cubicBezTo>
                      <a:pt x="1030" y="3124"/>
                      <a:pt x="1033" y="3113"/>
                      <a:pt x="1033" y="3113"/>
                    </a:cubicBezTo>
                    <a:cubicBezTo>
                      <a:pt x="1033" y="3113"/>
                      <a:pt x="1036" y="3123"/>
                      <a:pt x="1036" y="3123"/>
                    </a:cubicBezTo>
                    <a:cubicBezTo>
                      <a:pt x="1036" y="3123"/>
                      <a:pt x="1041" y="3139"/>
                      <a:pt x="1041" y="3139"/>
                    </a:cubicBezTo>
                    <a:cubicBezTo>
                      <a:pt x="1041" y="3139"/>
                      <a:pt x="1042" y="3139"/>
                      <a:pt x="1042" y="3139"/>
                    </a:cubicBezTo>
                    <a:cubicBezTo>
                      <a:pt x="1042" y="3139"/>
                      <a:pt x="1045" y="3143"/>
                      <a:pt x="1045" y="3143"/>
                    </a:cubicBezTo>
                    <a:cubicBezTo>
                      <a:pt x="1045" y="3143"/>
                      <a:pt x="1047" y="3141"/>
                      <a:pt x="1047" y="3141"/>
                    </a:cubicBezTo>
                    <a:cubicBezTo>
                      <a:pt x="1047" y="3141"/>
                      <a:pt x="1053" y="3143"/>
                      <a:pt x="1053" y="3143"/>
                    </a:cubicBezTo>
                    <a:cubicBezTo>
                      <a:pt x="1053" y="3143"/>
                      <a:pt x="1053" y="3144"/>
                      <a:pt x="1053" y="3144"/>
                    </a:cubicBezTo>
                    <a:cubicBezTo>
                      <a:pt x="1053" y="3144"/>
                      <a:pt x="1058" y="3151"/>
                      <a:pt x="1058" y="3151"/>
                    </a:cubicBezTo>
                    <a:cubicBezTo>
                      <a:pt x="1058" y="3151"/>
                      <a:pt x="1059" y="3151"/>
                      <a:pt x="1059" y="3151"/>
                    </a:cubicBezTo>
                    <a:cubicBezTo>
                      <a:pt x="1059" y="3151"/>
                      <a:pt x="1064" y="3146"/>
                      <a:pt x="1064" y="3146"/>
                    </a:cubicBezTo>
                    <a:cubicBezTo>
                      <a:pt x="1064" y="3146"/>
                      <a:pt x="1064" y="3146"/>
                      <a:pt x="1064" y="3146"/>
                    </a:cubicBezTo>
                    <a:cubicBezTo>
                      <a:pt x="1064" y="3146"/>
                      <a:pt x="1069" y="3154"/>
                      <a:pt x="1069" y="3154"/>
                    </a:cubicBezTo>
                    <a:cubicBezTo>
                      <a:pt x="1069" y="3154"/>
                      <a:pt x="1070" y="3153"/>
                      <a:pt x="1070" y="3153"/>
                    </a:cubicBezTo>
                    <a:cubicBezTo>
                      <a:pt x="1070" y="3153"/>
                      <a:pt x="1074" y="3154"/>
                      <a:pt x="1074" y="3154"/>
                    </a:cubicBezTo>
                    <a:cubicBezTo>
                      <a:pt x="1074" y="3154"/>
                      <a:pt x="1075" y="3154"/>
                      <a:pt x="1075" y="3154"/>
                    </a:cubicBezTo>
                    <a:cubicBezTo>
                      <a:pt x="1075" y="3154"/>
                      <a:pt x="1080" y="3152"/>
                      <a:pt x="1080" y="3152"/>
                    </a:cubicBezTo>
                    <a:cubicBezTo>
                      <a:pt x="1080" y="3152"/>
                      <a:pt x="1081" y="3152"/>
                      <a:pt x="1081" y="3152"/>
                    </a:cubicBezTo>
                    <a:cubicBezTo>
                      <a:pt x="1081" y="3152"/>
                      <a:pt x="1087" y="3156"/>
                      <a:pt x="1087" y="3156"/>
                    </a:cubicBezTo>
                    <a:cubicBezTo>
                      <a:pt x="1087" y="3156"/>
                      <a:pt x="1087" y="3156"/>
                      <a:pt x="1087" y="3156"/>
                    </a:cubicBezTo>
                    <a:cubicBezTo>
                      <a:pt x="1087" y="3156"/>
                      <a:pt x="1092" y="3157"/>
                      <a:pt x="1092" y="3157"/>
                    </a:cubicBezTo>
                    <a:cubicBezTo>
                      <a:pt x="1092" y="3157"/>
                      <a:pt x="1098" y="3156"/>
                      <a:pt x="1098" y="3156"/>
                    </a:cubicBezTo>
                    <a:cubicBezTo>
                      <a:pt x="1098" y="3156"/>
                      <a:pt x="1098" y="3157"/>
                      <a:pt x="1098" y="3157"/>
                    </a:cubicBezTo>
                    <a:cubicBezTo>
                      <a:pt x="1098" y="3157"/>
                      <a:pt x="1101" y="3157"/>
                      <a:pt x="1101" y="3157"/>
                    </a:cubicBezTo>
                    <a:cubicBezTo>
                      <a:pt x="1101" y="3157"/>
                      <a:pt x="1103" y="3157"/>
                      <a:pt x="1103" y="3157"/>
                    </a:cubicBezTo>
                    <a:cubicBezTo>
                      <a:pt x="1103" y="3157"/>
                      <a:pt x="1106" y="3157"/>
                      <a:pt x="1106" y="3157"/>
                    </a:cubicBezTo>
                    <a:cubicBezTo>
                      <a:pt x="1106" y="3157"/>
                      <a:pt x="1109" y="3157"/>
                      <a:pt x="1109" y="3157"/>
                    </a:cubicBezTo>
                    <a:cubicBezTo>
                      <a:pt x="1109" y="3157"/>
                      <a:pt x="1113" y="3157"/>
                      <a:pt x="1113" y="3157"/>
                    </a:cubicBezTo>
                    <a:cubicBezTo>
                      <a:pt x="1113" y="3157"/>
                      <a:pt x="1115" y="3158"/>
                      <a:pt x="1115" y="3158"/>
                    </a:cubicBezTo>
                    <a:cubicBezTo>
                      <a:pt x="1115" y="3158"/>
                      <a:pt x="1115" y="3158"/>
                      <a:pt x="1115" y="3158"/>
                    </a:cubicBezTo>
                    <a:cubicBezTo>
                      <a:pt x="1115" y="3158"/>
                      <a:pt x="1118" y="3158"/>
                      <a:pt x="1118" y="3158"/>
                    </a:cubicBezTo>
                    <a:cubicBezTo>
                      <a:pt x="1118" y="3158"/>
                      <a:pt x="1122" y="3157"/>
                      <a:pt x="1122" y="3157"/>
                    </a:cubicBezTo>
                    <a:cubicBezTo>
                      <a:pt x="1122" y="3157"/>
                      <a:pt x="1124" y="3158"/>
                      <a:pt x="1124" y="3158"/>
                    </a:cubicBezTo>
                    <a:cubicBezTo>
                      <a:pt x="1124" y="3158"/>
                      <a:pt x="1127" y="3158"/>
                      <a:pt x="1127" y="3158"/>
                    </a:cubicBezTo>
                    <a:cubicBezTo>
                      <a:pt x="1127" y="3158"/>
                      <a:pt x="1130" y="3158"/>
                      <a:pt x="1130" y="3158"/>
                    </a:cubicBezTo>
                    <a:cubicBezTo>
                      <a:pt x="1130" y="3158"/>
                      <a:pt x="1133" y="3158"/>
                      <a:pt x="1133" y="3158"/>
                    </a:cubicBezTo>
                    <a:cubicBezTo>
                      <a:pt x="1133" y="3158"/>
                      <a:pt x="1134" y="3158"/>
                      <a:pt x="1134" y="3158"/>
                    </a:cubicBezTo>
                    <a:cubicBezTo>
                      <a:pt x="1134" y="3158"/>
                      <a:pt x="1139" y="3158"/>
                      <a:pt x="1139" y="3158"/>
                    </a:cubicBezTo>
                    <a:cubicBezTo>
                      <a:pt x="1139" y="3158"/>
                      <a:pt x="1143" y="3158"/>
                      <a:pt x="1143" y="3158"/>
                    </a:cubicBezTo>
                    <a:cubicBezTo>
                      <a:pt x="1143" y="3158"/>
                      <a:pt x="1144" y="3159"/>
                      <a:pt x="1144" y="3159"/>
                    </a:cubicBezTo>
                    <a:cubicBezTo>
                      <a:pt x="1144" y="3159"/>
                      <a:pt x="1147" y="3158"/>
                      <a:pt x="1147" y="3158"/>
                    </a:cubicBezTo>
                    <a:cubicBezTo>
                      <a:pt x="1147" y="3158"/>
                      <a:pt x="1150" y="3159"/>
                      <a:pt x="1150" y="3159"/>
                    </a:cubicBezTo>
                    <a:cubicBezTo>
                      <a:pt x="1150" y="3159"/>
                      <a:pt x="1154" y="3158"/>
                      <a:pt x="1154" y="3158"/>
                    </a:cubicBezTo>
                    <a:cubicBezTo>
                      <a:pt x="1154" y="3158"/>
                      <a:pt x="1158" y="3158"/>
                      <a:pt x="1158" y="3158"/>
                    </a:cubicBezTo>
                    <a:cubicBezTo>
                      <a:pt x="1158" y="3158"/>
                      <a:pt x="1159" y="3158"/>
                      <a:pt x="1159" y="3158"/>
                    </a:cubicBezTo>
                    <a:cubicBezTo>
                      <a:pt x="1159" y="3158"/>
                      <a:pt x="1160" y="3158"/>
                      <a:pt x="1160" y="3158"/>
                    </a:cubicBezTo>
                    <a:cubicBezTo>
                      <a:pt x="1160" y="3158"/>
                      <a:pt x="1162" y="3159"/>
                      <a:pt x="1162" y="3159"/>
                    </a:cubicBezTo>
                    <a:cubicBezTo>
                      <a:pt x="1162" y="3159"/>
                      <a:pt x="1169" y="3158"/>
                      <a:pt x="1169" y="3158"/>
                    </a:cubicBezTo>
                    <a:cubicBezTo>
                      <a:pt x="1169" y="3158"/>
                      <a:pt x="1170" y="3159"/>
                      <a:pt x="1170" y="3159"/>
                    </a:cubicBezTo>
                    <a:cubicBezTo>
                      <a:pt x="1170" y="3159"/>
                      <a:pt x="1173" y="3158"/>
                      <a:pt x="1173" y="3158"/>
                    </a:cubicBezTo>
                    <a:cubicBezTo>
                      <a:pt x="1173" y="3158"/>
                      <a:pt x="1176" y="3159"/>
                      <a:pt x="1176" y="3159"/>
                    </a:cubicBezTo>
                    <a:cubicBezTo>
                      <a:pt x="1176" y="3159"/>
                      <a:pt x="1178" y="3159"/>
                      <a:pt x="1178" y="3159"/>
                    </a:cubicBezTo>
                    <a:cubicBezTo>
                      <a:pt x="1178" y="3159"/>
                      <a:pt x="1182" y="3158"/>
                      <a:pt x="1182" y="3158"/>
                    </a:cubicBezTo>
                    <a:cubicBezTo>
                      <a:pt x="1182" y="3158"/>
                      <a:pt x="1186" y="3158"/>
                      <a:pt x="1186" y="3158"/>
                    </a:cubicBezTo>
                    <a:cubicBezTo>
                      <a:pt x="1186" y="3158"/>
                      <a:pt x="1188" y="3159"/>
                      <a:pt x="1188" y="3159"/>
                    </a:cubicBezTo>
                    <a:cubicBezTo>
                      <a:pt x="1188" y="3159"/>
                      <a:pt x="1191" y="3159"/>
                      <a:pt x="1191" y="3159"/>
                    </a:cubicBezTo>
                    <a:cubicBezTo>
                      <a:pt x="1191" y="3159"/>
                      <a:pt x="1193" y="3159"/>
                      <a:pt x="1193" y="3159"/>
                    </a:cubicBezTo>
                    <a:cubicBezTo>
                      <a:pt x="1193" y="3159"/>
                      <a:pt x="1198" y="3159"/>
                      <a:pt x="1198" y="3159"/>
                    </a:cubicBezTo>
                    <a:cubicBezTo>
                      <a:pt x="1198" y="3159"/>
                      <a:pt x="1199" y="3159"/>
                      <a:pt x="1199" y="3159"/>
                    </a:cubicBezTo>
                    <a:cubicBezTo>
                      <a:pt x="1199" y="3159"/>
                      <a:pt x="1200" y="3159"/>
                      <a:pt x="1200" y="3159"/>
                    </a:cubicBezTo>
                    <a:cubicBezTo>
                      <a:pt x="1200" y="3159"/>
                      <a:pt x="1202" y="3159"/>
                      <a:pt x="1202" y="3159"/>
                    </a:cubicBezTo>
                    <a:cubicBezTo>
                      <a:pt x="1202" y="3159"/>
                      <a:pt x="1206" y="3159"/>
                      <a:pt x="1206" y="3159"/>
                    </a:cubicBezTo>
                    <a:cubicBezTo>
                      <a:pt x="1206" y="3159"/>
                      <a:pt x="1208" y="3159"/>
                      <a:pt x="1208" y="3159"/>
                    </a:cubicBezTo>
                    <a:cubicBezTo>
                      <a:pt x="1208" y="3159"/>
                      <a:pt x="1213" y="3159"/>
                      <a:pt x="1213" y="3159"/>
                    </a:cubicBezTo>
                    <a:cubicBezTo>
                      <a:pt x="1213" y="3159"/>
                      <a:pt x="1213" y="3159"/>
                      <a:pt x="1213" y="3159"/>
                    </a:cubicBezTo>
                    <a:cubicBezTo>
                      <a:pt x="1213" y="3159"/>
                      <a:pt x="1218" y="3159"/>
                      <a:pt x="1218" y="3159"/>
                    </a:cubicBezTo>
                    <a:cubicBezTo>
                      <a:pt x="1218" y="3159"/>
                      <a:pt x="1220" y="3159"/>
                      <a:pt x="1220" y="3159"/>
                    </a:cubicBezTo>
                    <a:cubicBezTo>
                      <a:pt x="1220" y="3159"/>
                      <a:pt x="1226" y="3159"/>
                      <a:pt x="1226" y="3159"/>
                    </a:cubicBezTo>
                    <a:cubicBezTo>
                      <a:pt x="1226" y="3159"/>
                      <a:pt x="1227" y="3159"/>
                      <a:pt x="1227" y="3159"/>
                    </a:cubicBezTo>
                    <a:cubicBezTo>
                      <a:pt x="1227" y="3159"/>
                      <a:pt x="1229" y="3159"/>
                      <a:pt x="1229" y="3159"/>
                    </a:cubicBezTo>
                    <a:cubicBezTo>
                      <a:pt x="1229" y="3159"/>
                      <a:pt x="1231" y="3159"/>
                      <a:pt x="1231" y="3159"/>
                    </a:cubicBezTo>
                    <a:cubicBezTo>
                      <a:pt x="1231" y="3159"/>
                      <a:pt x="1234" y="3159"/>
                      <a:pt x="1234" y="3159"/>
                    </a:cubicBezTo>
                    <a:cubicBezTo>
                      <a:pt x="1234" y="3159"/>
                      <a:pt x="1238" y="3159"/>
                      <a:pt x="1238" y="3159"/>
                    </a:cubicBezTo>
                    <a:cubicBezTo>
                      <a:pt x="1238" y="3159"/>
                      <a:pt x="1240" y="3159"/>
                      <a:pt x="1240" y="3159"/>
                    </a:cubicBezTo>
                    <a:cubicBezTo>
                      <a:pt x="1240" y="3159"/>
                      <a:pt x="1244" y="3159"/>
                      <a:pt x="1244" y="3159"/>
                    </a:cubicBezTo>
                    <a:cubicBezTo>
                      <a:pt x="1244" y="3159"/>
                      <a:pt x="1248" y="3159"/>
                      <a:pt x="1248" y="3159"/>
                    </a:cubicBezTo>
                    <a:cubicBezTo>
                      <a:pt x="1248" y="3159"/>
                      <a:pt x="1249" y="3159"/>
                      <a:pt x="1249" y="3159"/>
                    </a:cubicBezTo>
                    <a:cubicBezTo>
                      <a:pt x="1249" y="3159"/>
                      <a:pt x="1253" y="3159"/>
                      <a:pt x="1253" y="3159"/>
                    </a:cubicBezTo>
                    <a:cubicBezTo>
                      <a:pt x="1253" y="3159"/>
                      <a:pt x="1255" y="3159"/>
                      <a:pt x="1255" y="3159"/>
                    </a:cubicBezTo>
                    <a:cubicBezTo>
                      <a:pt x="1255" y="3159"/>
                      <a:pt x="1257" y="3159"/>
                      <a:pt x="1257" y="3159"/>
                    </a:cubicBezTo>
                    <a:cubicBezTo>
                      <a:pt x="1257" y="3159"/>
                      <a:pt x="1262" y="3159"/>
                      <a:pt x="1262" y="3159"/>
                    </a:cubicBezTo>
                    <a:cubicBezTo>
                      <a:pt x="1262" y="3159"/>
                      <a:pt x="1263" y="3159"/>
                      <a:pt x="1263" y="3159"/>
                    </a:cubicBezTo>
                    <a:cubicBezTo>
                      <a:pt x="1263" y="3159"/>
                      <a:pt x="1267" y="3159"/>
                      <a:pt x="1267" y="3159"/>
                    </a:cubicBezTo>
                    <a:cubicBezTo>
                      <a:pt x="1267" y="3159"/>
                      <a:pt x="1268" y="3159"/>
                      <a:pt x="1268" y="3159"/>
                    </a:cubicBezTo>
                    <a:cubicBezTo>
                      <a:pt x="1268" y="3159"/>
                      <a:pt x="1272" y="3159"/>
                      <a:pt x="1272" y="3159"/>
                    </a:cubicBezTo>
                    <a:cubicBezTo>
                      <a:pt x="1272" y="3159"/>
                      <a:pt x="1274" y="3159"/>
                      <a:pt x="1274" y="3159"/>
                    </a:cubicBezTo>
                    <a:cubicBezTo>
                      <a:pt x="1274" y="3159"/>
                      <a:pt x="1279" y="3159"/>
                      <a:pt x="1279" y="3159"/>
                    </a:cubicBezTo>
                    <a:cubicBezTo>
                      <a:pt x="1279" y="3159"/>
                      <a:pt x="1281" y="3159"/>
                      <a:pt x="1281" y="3159"/>
                    </a:cubicBezTo>
                    <a:cubicBezTo>
                      <a:pt x="1281" y="3159"/>
                      <a:pt x="1285" y="3158"/>
                      <a:pt x="1285" y="3158"/>
                    </a:cubicBezTo>
                    <a:cubicBezTo>
                      <a:pt x="1285" y="3158"/>
                      <a:pt x="1285" y="3158"/>
                      <a:pt x="1285" y="3158"/>
                    </a:cubicBezTo>
                    <a:cubicBezTo>
                      <a:pt x="1285" y="3158"/>
                      <a:pt x="1290" y="3156"/>
                      <a:pt x="1290" y="3156"/>
                    </a:cubicBezTo>
                    <a:cubicBezTo>
                      <a:pt x="1290" y="3156"/>
                      <a:pt x="1290" y="3155"/>
                      <a:pt x="1290" y="3155"/>
                    </a:cubicBezTo>
                    <a:cubicBezTo>
                      <a:pt x="1290" y="3155"/>
                      <a:pt x="1296" y="3145"/>
                      <a:pt x="1296" y="3145"/>
                    </a:cubicBezTo>
                    <a:cubicBezTo>
                      <a:pt x="1296" y="3145"/>
                      <a:pt x="1297" y="3145"/>
                      <a:pt x="1297" y="3145"/>
                    </a:cubicBezTo>
                    <a:cubicBezTo>
                      <a:pt x="1297" y="3145"/>
                      <a:pt x="1301" y="3154"/>
                      <a:pt x="1301" y="3154"/>
                    </a:cubicBezTo>
                    <a:cubicBezTo>
                      <a:pt x="1301" y="3154"/>
                      <a:pt x="1303" y="3155"/>
                      <a:pt x="1303" y="3155"/>
                    </a:cubicBezTo>
                    <a:cubicBezTo>
                      <a:pt x="1303" y="3155"/>
                      <a:pt x="1307" y="3153"/>
                      <a:pt x="1307" y="3153"/>
                    </a:cubicBezTo>
                    <a:cubicBezTo>
                      <a:pt x="1307" y="3153"/>
                      <a:pt x="1309" y="3152"/>
                      <a:pt x="1309" y="3152"/>
                    </a:cubicBezTo>
                    <a:cubicBezTo>
                      <a:pt x="1309" y="3152"/>
                      <a:pt x="1313" y="3156"/>
                      <a:pt x="1313" y="3156"/>
                    </a:cubicBezTo>
                    <a:cubicBezTo>
                      <a:pt x="1313" y="3156"/>
                      <a:pt x="1313" y="3156"/>
                      <a:pt x="1313" y="3156"/>
                    </a:cubicBezTo>
                    <a:cubicBezTo>
                      <a:pt x="1313" y="3156"/>
                      <a:pt x="1319" y="3158"/>
                      <a:pt x="1319" y="3158"/>
                    </a:cubicBezTo>
                    <a:cubicBezTo>
                      <a:pt x="1319" y="3158"/>
                      <a:pt x="1319" y="3158"/>
                      <a:pt x="1319" y="3158"/>
                    </a:cubicBezTo>
                    <a:cubicBezTo>
                      <a:pt x="1319" y="3158"/>
                      <a:pt x="1323" y="3159"/>
                      <a:pt x="1323" y="3159"/>
                    </a:cubicBezTo>
                    <a:cubicBezTo>
                      <a:pt x="1323" y="3159"/>
                      <a:pt x="1326" y="3159"/>
                      <a:pt x="1326" y="3159"/>
                    </a:cubicBezTo>
                    <a:cubicBezTo>
                      <a:pt x="1326" y="3159"/>
                      <a:pt x="1329" y="3159"/>
                      <a:pt x="1329" y="3159"/>
                    </a:cubicBezTo>
                    <a:cubicBezTo>
                      <a:pt x="1329" y="3159"/>
                      <a:pt x="1331" y="3159"/>
                      <a:pt x="1331" y="3159"/>
                    </a:cubicBezTo>
                    <a:cubicBezTo>
                      <a:pt x="1331" y="3159"/>
                      <a:pt x="1333" y="3159"/>
                      <a:pt x="1333" y="3159"/>
                    </a:cubicBezTo>
                    <a:cubicBezTo>
                      <a:pt x="1333" y="3159"/>
                      <a:pt x="1339" y="3159"/>
                      <a:pt x="1339" y="3159"/>
                    </a:cubicBezTo>
                    <a:cubicBezTo>
                      <a:pt x="1339" y="3159"/>
                      <a:pt x="1339" y="3159"/>
                      <a:pt x="1339" y="3159"/>
                    </a:cubicBezTo>
                    <a:cubicBezTo>
                      <a:pt x="1339" y="3159"/>
                      <a:pt x="1341" y="3159"/>
                      <a:pt x="1341" y="3159"/>
                    </a:cubicBezTo>
                    <a:cubicBezTo>
                      <a:pt x="1341" y="3159"/>
                      <a:pt x="1346" y="3159"/>
                      <a:pt x="1346" y="3159"/>
                    </a:cubicBezTo>
                    <a:cubicBezTo>
                      <a:pt x="1346" y="3159"/>
                      <a:pt x="1347" y="3160"/>
                      <a:pt x="1347" y="3160"/>
                    </a:cubicBezTo>
                    <a:cubicBezTo>
                      <a:pt x="1347" y="3160"/>
                      <a:pt x="1352" y="3159"/>
                      <a:pt x="1352" y="3159"/>
                    </a:cubicBezTo>
                    <a:cubicBezTo>
                      <a:pt x="1352" y="3159"/>
                      <a:pt x="1353" y="3159"/>
                      <a:pt x="1353" y="3159"/>
                    </a:cubicBezTo>
                    <a:cubicBezTo>
                      <a:pt x="1353" y="3159"/>
                      <a:pt x="1356" y="3160"/>
                      <a:pt x="1356" y="3160"/>
                    </a:cubicBezTo>
                    <a:cubicBezTo>
                      <a:pt x="1356" y="3160"/>
                      <a:pt x="1358" y="3159"/>
                      <a:pt x="1358" y="3159"/>
                    </a:cubicBezTo>
                    <a:cubicBezTo>
                      <a:pt x="1358" y="3159"/>
                      <a:pt x="1362" y="3160"/>
                      <a:pt x="1362" y="3160"/>
                    </a:cubicBezTo>
                    <a:cubicBezTo>
                      <a:pt x="1362" y="3160"/>
                      <a:pt x="1364" y="3159"/>
                      <a:pt x="1364" y="3159"/>
                    </a:cubicBezTo>
                    <a:cubicBezTo>
                      <a:pt x="1364" y="3159"/>
                      <a:pt x="1368" y="3159"/>
                      <a:pt x="1368" y="3159"/>
                    </a:cubicBezTo>
                    <a:cubicBezTo>
                      <a:pt x="1368" y="3159"/>
                      <a:pt x="1371" y="3160"/>
                      <a:pt x="1371" y="3160"/>
                    </a:cubicBezTo>
                    <a:cubicBezTo>
                      <a:pt x="1371" y="3160"/>
                      <a:pt x="1374" y="3159"/>
                      <a:pt x="1374" y="3159"/>
                    </a:cubicBezTo>
                    <a:cubicBezTo>
                      <a:pt x="1374" y="3159"/>
                      <a:pt x="1380" y="3160"/>
                      <a:pt x="1380" y="3160"/>
                    </a:cubicBezTo>
                    <a:cubicBezTo>
                      <a:pt x="1380" y="3160"/>
                      <a:pt x="1381" y="3159"/>
                      <a:pt x="1381" y="3159"/>
                    </a:cubicBezTo>
                    <a:cubicBezTo>
                      <a:pt x="1381" y="3159"/>
                      <a:pt x="1382" y="3159"/>
                      <a:pt x="1382" y="3159"/>
                    </a:cubicBezTo>
                    <a:cubicBezTo>
                      <a:pt x="1382" y="3159"/>
                      <a:pt x="1385" y="3160"/>
                      <a:pt x="1385" y="3160"/>
                    </a:cubicBezTo>
                    <a:cubicBezTo>
                      <a:pt x="1385" y="3160"/>
                      <a:pt x="1387" y="3160"/>
                      <a:pt x="1387" y="3160"/>
                    </a:cubicBezTo>
                    <a:cubicBezTo>
                      <a:pt x="1387" y="3160"/>
                      <a:pt x="1390" y="3159"/>
                      <a:pt x="1390" y="3159"/>
                    </a:cubicBezTo>
                    <a:cubicBezTo>
                      <a:pt x="1390" y="3159"/>
                      <a:pt x="1392" y="3159"/>
                      <a:pt x="1392" y="3159"/>
                    </a:cubicBezTo>
                    <a:cubicBezTo>
                      <a:pt x="1392" y="3159"/>
                      <a:pt x="1398" y="3160"/>
                      <a:pt x="1398" y="3160"/>
                    </a:cubicBezTo>
                    <a:cubicBezTo>
                      <a:pt x="1398" y="3160"/>
                      <a:pt x="1398" y="3160"/>
                      <a:pt x="1398" y="3160"/>
                    </a:cubicBezTo>
                    <a:cubicBezTo>
                      <a:pt x="1398" y="3160"/>
                      <a:pt x="1401" y="3159"/>
                      <a:pt x="1401" y="3159"/>
                    </a:cubicBezTo>
                    <a:cubicBezTo>
                      <a:pt x="1401" y="3159"/>
                      <a:pt x="1407" y="3159"/>
                      <a:pt x="1407" y="3159"/>
                    </a:cubicBezTo>
                    <a:cubicBezTo>
                      <a:pt x="1407" y="3159"/>
                      <a:pt x="1409" y="3160"/>
                      <a:pt x="1409" y="3160"/>
                    </a:cubicBezTo>
                    <a:cubicBezTo>
                      <a:pt x="1409" y="3160"/>
                      <a:pt x="1412" y="3160"/>
                      <a:pt x="1412" y="3160"/>
                    </a:cubicBezTo>
                    <a:cubicBezTo>
                      <a:pt x="1412" y="3160"/>
                      <a:pt x="1415" y="3159"/>
                      <a:pt x="1415" y="3159"/>
                    </a:cubicBezTo>
                    <a:cubicBezTo>
                      <a:pt x="1415" y="3159"/>
                      <a:pt x="1415" y="3159"/>
                      <a:pt x="1415" y="3159"/>
                    </a:cubicBezTo>
                    <a:cubicBezTo>
                      <a:pt x="1415" y="3159"/>
                      <a:pt x="1417" y="3160"/>
                      <a:pt x="1417" y="3160"/>
                    </a:cubicBezTo>
                    <a:cubicBezTo>
                      <a:pt x="1417" y="3160"/>
                      <a:pt x="1420" y="3160"/>
                      <a:pt x="1420" y="3160"/>
                    </a:cubicBezTo>
                    <a:cubicBezTo>
                      <a:pt x="1420" y="3160"/>
                      <a:pt x="1426" y="3160"/>
                      <a:pt x="1426" y="3160"/>
                    </a:cubicBezTo>
                    <a:cubicBezTo>
                      <a:pt x="1426" y="3160"/>
                      <a:pt x="1426" y="3160"/>
                      <a:pt x="1426" y="3160"/>
                    </a:cubicBezTo>
                    <a:cubicBezTo>
                      <a:pt x="1426" y="3160"/>
                      <a:pt x="1431" y="3159"/>
                      <a:pt x="1431" y="3159"/>
                    </a:cubicBezTo>
                    <a:cubicBezTo>
                      <a:pt x="1431" y="3159"/>
                      <a:pt x="1435" y="3160"/>
                      <a:pt x="1435" y="3160"/>
                    </a:cubicBezTo>
                    <a:cubicBezTo>
                      <a:pt x="1435" y="3160"/>
                      <a:pt x="1437" y="3159"/>
                      <a:pt x="1437" y="3159"/>
                    </a:cubicBezTo>
                    <a:cubicBezTo>
                      <a:pt x="1437" y="3159"/>
                      <a:pt x="1439" y="3159"/>
                      <a:pt x="1439" y="3159"/>
                    </a:cubicBezTo>
                    <a:cubicBezTo>
                      <a:pt x="1439" y="3159"/>
                      <a:pt x="1440" y="3160"/>
                      <a:pt x="1440" y="3160"/>
                    </a:cubicBezTo>
                    <a:cubicBezTo>
                      <a:pt x="1440" y="3160"/>
                      <a:pt x="1448" y="3160"/>
                      <a:pt x="1448" y="3160"/>
                    </a:cubicBezTo>
                    <a:cubicBezTo>
                      <a:pt x="1448" y="3160"/>
                      <a:pt x="1449" y="3159"/>
                      <a:pt x="1449" y="3159"/>
                    </a:cubicBezTo>
                    <a:cubicBezTo>
                      <a:pt x="1449" y="3159"/>
                      <a:pt x="1450" y="3159"/>
                      <a:pt x="1450" y="3159"/>
                    </a:cubicBezTo>
                    <a:cubicBezTo>
                      <a:pt x="1450" y="3159"/>
                      <a:pt x="1452" y="3160"/>
                      <a:pt x="1452" y="3160"/>
                    </a:cubicBezTo>
                    <a:cubicBezTo>
                      <a:pt x="1452" y="3160"/>
                      <a:pt x="1455" y="3160"/>
                      <a:pt x="1455" y="3160"/>
                    </a:cubicBezTo>
                    <a:cubicBezTo>
                      <a:pt x="1455" y="3160"/>
                      <a:pt x="1458" y="3159"/>
                      <a:pt x="1458" y="3159"/>
                    </a:cubicBezTo>
                    <a:cubicBezTo>
                      <a:pt x="1458" y="3159"/>
                      <a:pt x="1461" y="3159"/>
                      <a:pt x="1461" y="3159"/>
                    </a:cubicBezTo>
                    <a:cubicBezTo>
                      <a:pt x="1461" y="3159"/>
                      <a:pt x="1463" y="3160"/>
                      <a:pt x="1463" y="3160"/>
                    </a:cubicBezTo>
                    <a:cubicBezTo>
                      <a:pt x="1463" y="3160"/>
                      <a:pt x="1466" y="3160"/>
                      <a:pt x="1466" y="3160"/>
                    </a:cubicBezTo>
                    <a:cubicBezTo>
                      <a:pt x="1466" y="3160"/>
                      <a:pt x="1471" y="3159"/>
                      <a:pt x="1471" y="3159"/>
                    </a:cubicBezTo>
                    <a:cubicBezTo>
                      <a:pt x="1471" y="3159"/>
                      <a:pt x="1471" y="3159"/>
                      <a:pt x="1471" y="3159"/>
                    </a:cubicBezTo>
                    <a:cubicBezTo>
                      <a:pt x="1471" y="3159"/>
                      <a:pt x="1473" y="3160"/>
                      <a:pt x="1473" y="3160"/>
                    </a:cubicBezTo>
                    <a:cubicBezTo>
                      <a:pt x="1473" y="3160"/>
                      <a:pt x="1480" y="3160"/>
                      <a:pt x="1480" y="3160"/>
                    </a:cubicBezTo>
                    <a:cubicBezTo>
                      <a:pt x="1480" y="3160"/>
                      <a:pt x="1482" y="3159"/>
                      <a:pt x="1482" y="3159"/>
                    </a:cubicBezTo>
                    <a:cubicBezTo>
                      <a:pt x="1482" y="3159"/>
                      <a:pt x="1484" y="3160"/>
                      <a:pt x="1484" y="3160"/>
                    </a:cubicBezTo>
                    <a:cubicBezTo>
                      <a:pt x="1484" y="3160"/>
                      <a:pt x="1486" y="3160"/>
                      <a:pt x="1486" y="3160"/>
                    </a:cubicBezTo>
                    <a:cubicBezTo>
                      <a:pt x="1486" y="3160"/>
                      <a:pt x="1490" y="3160"/>
                      <a:pt x="1490" y="3160"/>
                    </a:cubicBezTo>
                    <a:cubicBezTo>
                      <a:pt x="1490" y="3160"/>
                      <a:pt x="1493" y="3159"/>
                      <a:pt x="1493" y="3159"/>
                    </a:cubicBezTo>
                    <a:cubicBezTo>
                      <a:pt x="1493" y="3159"/>
                      <a:pt x="1498" y="3159"/>
                      <a:pt x="1498" y="3159"/>
                    </a:cubicBezTo>
                    <a:cubicBezTo>
                      <a:pt x="1498" y="3159"/>
                      <a:pt x="1499" y="3160"/>
                      <a:pt x="1499" y="3160"/>
                    </a:cubicBezTo>
                    <a:cubicBezTo>
                      <a:pt x="1499" y="3160"/>
                      <a:pt x="1502" y="3160"/>
                      <a:pt x="1502" y="3160"/>
                    </a:cubicBezTo>
                    <a:cubicBezTo>
                      <a:pt x="1502" y="3160"/>
                      <a:pt x="1502" y="3160"/>
                      <a:pt x="1502" y="3160"/>
                    </a:cubicBezTo>
                    <a:cubicBezTo>
                      <a:pt x="1502" y="3160"/>
                      <a:pt x="1508" y="3160"/>
                      <a:pt x="1508" y="3160"/>
                    </a:cubicBezTo>
                    <a:cubicBezTo>
                      <a:pt x="1508" y="3160"/>
                      <a:pt x="1511" y="3160"/>
                      <a:pt x="1511" y="3160"/>
                    </a:cubicBezTo>
                    <a:cubicBezTo>
                      <a:pt x="1511" y="3160"/>
                      <a:pt x="1514" y="3160"/>
                      <a:pt x="1514" y="3160"/>
                    </a:cubicBezTo>
                    <a:cubicBezTo>
                      <a:pt x="1514" y="3160"/>
                      <a:pt x="1516" y="3159"/>
                      <a:pt x="1516" y="3159"/>
                    </a:cubicBezTo>
                    <a:cubicBezTo>
                      <a:pt x="1516" y="3159"/>
                      <a:pt x="1517" y="3160"/>
                      <a:pt x="1517" y="3160"/>
                    </a:cubicBezTo>
                    <a:cubicBezTo>
                      <a:pt x="1517" y="3160"/>
                      <a:pt x="1518" y="3160"/>
                      <a:pt x="1518" y="3160"/>
                    </a:cubicBezTo>
                    <a:cubicBezTo>
                      <a:pt x="1518" y="3160"/>
                      <a:pt x="1523" y="3160"/>
                      <a:pt x="1523" y="3160"/>
                    </a:cubicBezTo>
                    <a:cubicBezTo>
                      <a:pt x="1523" y="3160"/>
                      <a:pt x="1528" y="3160"/>
                      <a:pt x="1528" y="3160"/>
                    </a:cubicBezTo>
                    <a:cubicBezTo>
                      <a:pt x="1528" y="3160"/>
                      <a:pt x="1530" y="3160"/>
                      <a:pt x="1530" y="3160"/>
                    </a:cubicBezTo>
                    <a:cubicBezTo>
                      <a:pt x="1530" y="3160"/>
                      <a:pt x="1532" y="3160"/>
                      <a:pt x="1532" y="3160"/>
                    </a:cubicBezTo>
                    <a:cubicBezTo>
                      <a:pt x="1532" y="3160"/>
                      <a:pt x="1537" y="3159"/>
                      <a:pt x="1537" y="3159"/>
                    </a:cubicBezTo>
                    <a:cubicBezTo>
                      <a:pt x="1537" y="3159"/>
                      <a:pt x="1538" y="3160"/>
                      <a:pt x="1538" y="3160"/>
                    </a:cubicBezTo>
                    <a:cubicBezTo>
                      <a:pt x="1538" y="3160"/>
                      <a:pt x="1540" y="3160"/>
                      <a:pt x="1540" y="3160"/>
                    </a:cubicBezTo>
                    <a:cubicBezTo>
                      <a:pt x="1540" y="3160"/>
                      <a:pt x="1543" y="3159"/>
                      <a:pt x="1543" y="3159"/>
                    </a:cubicBezTo>
                    <a:cubicBezTo>
                      <a:pt x="1543" y="3159"/>
                      <a:pt x="1548" y="3160"/>
                      <a:pt x="1548" y="3160"/>
                    </a:cubicBezTo>
                    <a:cubicBezTo>
                      <a:pt x="1548" y="3160"/>
                      <a:pt x="1550" y="3160"/>
                      <a:pt x="1550" y="3160"/>
                    </a:cubicBezTo>
                    <a:cubicBezTo>
                      <a:pt x="1550" y="3160"/>
                      <a:pt x="1550" y="3160"/>
                      <a:pt x="1550" y="3160"/>
                    </a:cubicBezTo>
                    <a:cubicBezTo>
                      <a:pt x="1550" y="3160"/>
                      <a:pt x="1556" y="3160"/>
                      <a:pt x="1556" y="3160"/>
                    </a:cubicBezTo>
                    <a:cubicBezTo>
                      <a:pt x="1556" y="3160"/>
                      <a:pt x="1559" y="3160"/>
                      <a:pt x="1559" y="3160"/>
                    </a:cubicBezTo>
                    <a:cubicBezTo>
                      <a:pt x="1559" y="3160"/>
                      <a:pt x="1560" y="3160"/>
                      <a:pt x="1560" y="3160"/>
                    </a:cubicBezTo>
                    <a:cubicBezTo>
                      <a:pt x="1560" y="3160"/>
                      <a:pt x="1565" y="3160"/>
                      <a:pt x="1565" y="3160"/>
                    </a:cubicBezTo>
                    <a:cubicBezTo>
                      <a:pt x="1565" y="3160"/>
                      <a:pt x="1566" y="3160"/>
                      <a:pt x="1566" y="3160"/>
                    </a:cubicBezTo>
                    <a:cubicBezTo>
                      <a:pt x="1566" y="3160"/>
                      <a:pt x="1568" y="3160"/>
                      <a:pt x="1568" y="3160"/>
                    </a:cubicBezTo>
                    <a:cubicBezTo>
                      <a:pt x="1568" y="3160"/>
                      <a:pt x="1573" y="3159"/>
                      <a:pt x="1573" y="3159"/>
                    </a:cubicBezTo>
                    <a:cubicBezTo>
                      <a:pt x="1573" y="3159"/>
                      <a:pt x="1576" y="3160"/>
                      <a:pt x="1576" y="3160"/>
                    </a:cubicBezTo>
                    <a:cubicBezTo>
                      <a:pt x="1576" y="3160"/>
                      <a:pt x="1577" y="3160"/>
                      <a:pt x="1577" y="3160"/>
                    </a:cubicBezTo>
                    <a:cubicBezTo>
                      <a:pt x="1577" y="3160"/>
                      <a:pt x="1579" y="3160"/>
                      <a:pt x="1579" y="3160"/>
                    </a:cubicBezTo>
                    <a:cubicBezTo>
                      <a:pt x="1579" y="3160"/>
                      <a:pt x="1581" y="3160"/>
                      <a:pt x="1581" y="3160"/>
                    </a:cubicBezTo>
                    <a:cubicBezTo>
                      <a:pt x="1581" y="3160"/>
                      <a:pt x="1584" y="3159"/>
                      <a:pt x="1584" y="3159"/>
                    </a:cubicBezTo>
                    <a:cubicBezTo>
                      <a:pt x="1584" y="3159"/>
                      <a:pt x="1586" y="3160"/>
                      <a:pt x="1586" y="3160"/>
                    </a:cubicBezTo>
                    <a:cubicBezTo>
                      <a:pt x="1586" y="3160"/>
                      <a:pt x="1592" y="3159"/>
                      <a:pt x="1592" y="3159"/>
                    </a:cubicBezTo>
                    <a:cubicBezTo>
                      <a:pt x="1592" y="3159"/>
                      <a:pt x="1596" y="3160"/>
                      <a:pt x="1596" y="3160"/>
                    </a:cubicBezTo>
                    <a:cubicBezTo>
                      <a:pt x="1596" y="3160"/>
                      <a:pt x="1598" y="3160"/>
                      <a:pt x="1598" y="3160"/>
                    </a:cubicBezTo>
                    <a:cubicBezTo>
                      <a:pt x="1598" y="3160"/>
                      <a:pt x="1600" y="3160"/>
                      <a:pt x="1600" y="3160"/>
                    </a:cubicBezTo>
                    <a:cubicBezTo>
                      <a:pt x="1600" y="3160"/>
                      <a:pt x="1602" y="3160"/>
                      <a:pt x="1602" y="3160"/>
                    </a:cubicBezTo>
                    <a:cubicBezTo>
                      <a:pt x="1602" y="3160"/>
                      <a:pt x="1606" y="3160"/>
                      <a:pt x="1606" y="3160"/>
                    </a:cubicBezTo>
                    <a:cubicBezTo>
                      <a:pt x="1606" y="3160"/>
                      <a:pt x="1608" y="3159"/>
                      <a:pt x="1608" y="3159"/>
                    </a:cubicBezTo>
                    <a:cubicBezTo>
                      <a:pt x="1608" y="3159"/>
                      <a:pt x="1610" y="3160"/>
                      <a:pt x="1610" y="3160"/>
                    </a:cubicBezTo>
                    <a:cubicBezTo>
                      <a:pt x="1610" y="3160"/>
                      <a:pt x="1614" y="3160"/>
                      <a:pt x="1614" y="3160"/>
                    </a:cubicBezTo>
                    <a:cubicBezTo>
                      <a:pt x="1614" y="3160"/>
                      <a:pt x="1615" y="3160"/>
                      <a:pt x="1615" y="3160"/>
                    </a:cubicBezTo>
                    <a:cubicBezTo>
                      <a:pt x="1615" y="3160"/>
                      <a:pt x="1620" y="3160"/>
                      <a:pt x="1620" y="3160"/>
                    </a:cubicBezTo>
                    <a:cubicBezTo>
                      <a:pt x="1620" y="3160"/>
                      <a:pt x="1622" y="3160"/>
                      <a:pt x="1622" y="3160"/>
                    </a:cubicBezTo>
                    <a:cubicBezTo>
                      <a:pt x="1622" y="3160"/>
                      <a:pt x="1625" y="3160"/>
                      <a:pt x="1625" y="3160"/>
                    </a:cubicBezTo>
                    <a:cubicBezTo>
                      <a:pt x="1625" y="3160"/>
                      <a:pt x="1626" y="3160"/>
                      <a:pt x="1626" y="3160"/>
                    </a:cubicBezTo>
                    <a:cubicBezTo>
                      <a:pt x="1626" y="3160"/>
                      <a:pt x="1631" y="3160"/>
                      <a:pt x="1631" y="3160"/>
                    </a:cubicBezTo>
                    <a:cubicBezTo>
                      <a:pt x="1631" y="3160"/>
                      <a:pt x="1635" y="3160"/>
                      <a:pt x="1635" y="3160"/>
                    </a:cubicBezTo>
                    <a:cubicBezTo>
                      <a:pt x="1635" y="3160"/>
                      <a:pt x="1637" y="3160"/>
                      <a:pt x="1637" y="3160"/>
                    </a:cubicBezTo>
                    <a:cubicBezTo>
                      <a:pt x="1637" y="3160"/>
                      <a:pt x="1639" y="3160"/>
                      <a:pt x="1639" y="3160"/>
                    </a:cubicBezTo>
                    <a:cubicBezTo>
                      <a:pt x="1639" y="3160"/>
                      <a:pt x="1643" y="3160"/>
                      <a:pt x="1643" y="3160"/>
                    </a:cubicBezTo>
                    <a:cubicBezTo>
                      <a:pt x="1643" y="3160"/>
                      <a:pt x="1646" y="3160"/>
                      <a:pt x="1646" y="3160"/>
                    </a:cubicBezTo>
                    <a:cubicBezTo>
                      <a:pt x="1646" y="3160"/>
                      <a:pt x="1647" y="3160"/>
                      <a:pt x="1647" y="3160"/>
                    </a:cubicBezTo>
                    <a:cubicBezTo>
                      <a:pt x="1647" y="3160"/>
                      <a:pt x="1650" y="3160"/>
                      <a:pt x="1650" y="3160"/>
                    </a:cubicBezTo>
                    <a:cubicBezTo>
                      <a:pt x="1650" y="3160"/>
                      <a:pt x="1654" y="3160"/>
                      <a:pt x="1654" y="3160"/>
                    </a:cubicBezTo>
                    <a:cubicBezTo>
                      <a:pt x="1654" y="3160"/>
                      <a:pt x="1657" y="3160"/>
                      <a:pt x="1657" y="3160"/>
                    </a:cubicBezTo>
                    <a:cubicBezTo>
                      <a:pt x="1657" y="3160"/>
                      <a:pt x="1661" y="3160"/>
                      <a:pt x="1661" y="3160"/>
                    </a:cubicBezTo>
                    <a:cubicBezTo>
                      <a:pt x="1661" y="3160"/>
                      <a:pt x="1663" y="3160"/>
                      <a:pt x="1663" y="3160"/>
                    </a:cubicBezTo>
                    <a:cubicBezTo>
                      <a:pt x="1663" y="3160"/>
                      <a:pt x="1665" y="3160"/>
                      <a:pt x="1665" y="3160"/>
                    </a:cubicBezTo>
                    <a:cubicBezTo>
                      <a:pt x="1665" y="3160"/>
                      <a:pt x="1668" y="3160"/>
                      <a:pt x="1668" y="3160"/>
                    </a:cubicBezTo>
                    <a:cubicBezTo>
                      <a:pt x="1668" y="3160"/>
                      <a:pt x="1670" y="3160"/>
                      <a:pt x="1670" y="3160"/>
                    </a:cubicBezTo>
                    <a:cubicBezTo>
                      <a:pt x="1670" y="3160"/>
                      <a:pt x="1672" y="3160"/>
                      <a:pt x="1672" y="3160"/>
                    </a:cubicBezTo>
                    <a:cubicBezTo>
                      <a:pt x="1672" y="3160"/>
                      <a:pt x="1676" y="3160"/>
                      <a:pt x="1676" y="3160"/>
                    </a:cubicBezTo>
                    <a:cubicBezTo>
                      <a:pt x="1676" y="3160"/>
                      <a:pt x="1679" y="3160"/>
                      <a:pt x="1679" y="3160"/>
                    </a:cubicBezTo>
                    <a:cubicBezTo>
                      <a:pt x="1679" y="3160"/>
                      <a:pt x="1681" y="3160"/>
                      <a:pt x="1681" y="3160"/>
                    </a:cubicBezTo>
                    <a:cubicBezTo>
                      <a:pt x="1681" y="3160"/>
                      <a:pt x="1685" y="3160"/>
                      <a:pt x="1685" y="3160"/>
                    </a:cubicBezTo>
                    <a:cubicBezTo>
                      <a:pt x="1685" y="3160"/>
                      <a:pt x="1688" y="3160"/>
                      <a:pt x="1688" y="3160"/>
                    </a:cubicBezTo>
                    <a:cubicBezTo>
                      <a:pt x="1688" y="3160"/>
                      <a:pt x="1689" y="3160"/>
                      <a:pt x="1689" y="3160"/>
                    </a:cubicBezTo>
                    <a:cubicBezTo>
                      <a:pt x="1689" y="3160"/>
                      <a:pt x="1694" y="3160"/>
                      <a:pt x="1694" y="3160"/>
                    </a:cubicBezTo>
                    <a:cubicBezTo>
                      <a:pt x="1694" y="3160"/>
                      <a:pt x="1695" y="3160"/>
                      <a:pt x="1695" y="3160"/>
                    </a:cubicBezTo>
                    <a:cubicBezTo>
                      <a:pt x="1695" y="3160"/>
                      <a:pt x="1698" y="3160"/>
                      <a:pt x="1698" y="3160"/>
                    </a:cubicBezTo>
                    <a:cubicBezTo>
                      <a:pt x="1698" y="3160"/>
                      <a:pt x="1701" y="3160"/>
                      <a:pt x="1701" y="3160"/>
                    </a:cubicBezTo>
                    <a:cubicBezTo>
                      <a:pt x="1701" y="3160"/>
                      <a:pt x="1706" y="3160"/>
                      <a:pt x="1706" y="3160"/>
                    </a:cubicBezTo>
                    <a:cubicBezTo>
                      <a:pt x="1706" y="3160"/>
                      <a:pt x="1708" y="3160"/>
                      <a:pt x="1708" y="3160"/>
                    </a:cubicBezTo>
                    <a:cubicBezTo>
                      <a:pt x="1708" y="3160"/>
                      <a:pt x="1711" y="3160"/>
                      <a:pt x="1711" y="3160"/>
                    </a:cubicBezTo>
                    <a:cubicBezTo>
                      <a:pt x="1711" y="3160"/>
                      <a:pt x="1713" y="3160"/>
                      <a:pt x="1713" y="3160"/>
                    </a:cubicBezTo>
                    <a:cubicBezTo>
                      <a:pt x="1713" y="3160"/>
                      <a:pt x="1715" y="3160"/>
                      <a:pt x="1715" y="3160"/>
                    </a:cubicBezTo>
                    <a:cubicBezTo>
                      <a:pt x="1715" y="3160"/>
                      <a:pt x="1720" y="3160"/>
                      <a:pt x="1720" y="3160"/>
                    </a:cubicBezTo>
                    <a:cubicBezTo>
                      <a:pt x="1720" y="3160"/>
                      <a:pt x="1721" y="3160"/>
                      <a:pt x="1721" y="3160"/>
                    </a:cubicBezTo>
                    <a:cubicBezTo>
                      <a:pt x="1721" y="3160"/>
                      <a:pt x="1722" y="3160"/>
                      <a:pt x="1722" y="3160"/>
                    </a:cubicBezTo>
                    <a:cubicBezTo>
                      <a:pt x="1722" y="3160"/>
                      <a:pt x="1728" y="3160"/>
                      <a:pt x="1728" y="3160"/>
                    </a:cubicBezTo>
                    <a:cubicBezTo>
                      <a:pt x="1728" y="3160"/>
                      <a:pt x="1729" y="3160"/>
                      <a:pt x="1729" y="3160"/>
                    </a:cubicBezTo>
                    <a:cubicBezTo>
                      <a:pt x="1729" y="3160"/>
                      <a:pt x="1736" y="3159"/>
                      <a:pt x="1736" y="3159"/>
                    </a:cubicBezTo>
                    <a:cubicBezTo>
                      <a:pt x="1736" y="3159"/>
                      <a:pt x="1737" y="3160"/>
                      <a:pt x="1737" y="3160"/>
                    </a:cubicBezTo>
                    <a:cubicBezTo>
                      <a:pt x="1737" y="3160"/>
                      <a:pt x="1737" y="3160"/>
                      <a:pt x="1737" y="3160"/>
                    </a:cubicBezTo>
                    <a:cubicBezTo>
                      <a:pt x="1737" y="3160"/>
                      <a:pt x="1739" y="3160"/>
                      <a:pt x="1739" y="3160"/>
                    </a:cubicBezTo>
                    <a:cubicBezTo>
                      <a:pt x="1739" y="3160"/>
                      <a:pt x="1743" y="3160"/>
                      <a:pt x="1743" y="3160"/>
                    </a:cubicBezTo>
                    <a:cubicBezTo>
                      <a:pt x="1743" y="3160"/>
                      <a:pt x="1748" y="3160"/>
                      <a:pt x="1748" y="3160"/>
                    </a:cubicBezTo>
                    <a:cubicBezTo>
                      <a:pt x="1748" y="3160"/>
                      <a:pt x="1750" y="3160"/>
                      <a:pt x="1750" y="3160"/>
                    </a:cubicBezTo>
                    <a:cubicBezTo>
                      <a:pt x="1750" y="3160"/>
                      <a:pt x="1754" y="3160"/>
                      <a:pt x="1754" y="3160"/>
                    </a:cubicBezTo>
                    <a:cubicBezTo>
                      <a:pt x="1754" y="3160"/>
                      <a:pt x="1754" y="3160"/>
                      <a:pt x="1754" y="3160"/>
                    </a:cubicBezTo>
                    <a:cubicBezTo>
                      <a:pt x="1754" y="3160"/>
                      <a:pt x="1757" y="3160"/>
                      <a:pt x="1757" y="3160"/>
                    </a:cubicBezTo>
                    <a:cubicBezTo>
                      <a:pt x="1757" y="3160"/>
                      <a:pt x="1760" y="3160"/>
                      <a:pt x="1760" y="3160"/>
                    </a:cubicBezTo>
                    <a:cubicBezTo>
                      <a:pt x="1760" y="3160"/>
                      <a:pt x="1764" y="3160"/>
                      <a:pt x="1764" y="3160"/>
                    </a:cubicBezTo>
                    <a:cubicBezTo>
                      <a:pt x="1764" y="3160"/>
                      <a:pt x="1766" y="3160"/>
                      <a:pt x="1766" y="3160"/>
                    </a:cubicBezTo>
                    <a:cubicBezTo>
                      <a:pt x="1766" y="3160"/>
                      <a:pt x="1768" y="3160"/>
                      <a:pt x="1768" y="3160"/>
                    </a:cubicBezTo>
                    <a:cubicBezTo>
                      <a:pt x="1768" y="3160"/>
                      <a:pt x="1772" y="3160"/>
                      <a:pt x="1772" y="3160"/>
                    </a:cubicBezTo>
                    <a:cubicBezTo>
                      <a:pt x="1772" y="3160"/>
                      <a:pt x="1775" y="3160"/>
                      <a:pt x="1775" y="3160"/>
                    </a:cubicBezTo>
                    <a:cubicBezTo>
                      <a:pt x="1775" y="3160"/>
                      <a:pt x="1780" y="3160"/>
                      <a:pt x="1780" y="3160"/>
                    </a:cubicBezTo>
                    <a:cubicBezTo>
                      <a:pt x="1780" y="3160"/>
                      <a:pt x="1782" y="3160"/>
                      <a:pt x="1782" y="3160"/>
                    </a:cubicBezTo>
                    <a:cubicBezTo>
                      <a:pt x="1782" y="3160"/>
                      <a:pt x="1785" y="3160"/>
                      <a:pt x="1785" y="3160"/>
                    </a:cubicBezTo>
                    <a:cubicBezTo>
                      <a:pt x="1785" y="3160"/>
                      <a:pt x="1787" y="3160"/>
                      <a:pt x="1787" y="3160"/>
                    </a:cubicBezTo>
                    <a:cubicBezTo>
                      <a:pt x="1787" y="3160"/>
                      <a:pt x="1792" y="3160"/>
                      <a:pt x="1792" y="3160"/>
                    </a:cubicBezTo>
                    <a:cubicBezTo>
                      <a:pt x="1792" y="3160"/>
                      <a:pt x="1793" y="3160"/>
                      <a:pt x="1793" y="3160"/>
                    </a:cubicBezTo>
                    <a:cubicBezTo>
                      <a:pt x="1793" y="3160"/>
                      <a:pt x="1796" y="3160"/>
                      <a:pt x="1796" y="3160"/>
                    </a:cubicBezTo>
                    <a:cubicBezTo>
                      <a:pt x="1796" y="3160"/>
                      <a:pt x="1798" y="3160"/>
                      <a:pt x="1798" y="3160"/>
                    </a:cubicBezTo>
                    <a:cubicBezTo>
                      <a:pt x="1798" y="3160"/>
                      <a:pt x="1802" y="3160"/>
                      <a:pt x="1802" y="3160"/>
                    </a:cubicBezTo>
                    <a:cubicBezTo>
                      <a:pt x="1802" y="3160"/>
                      <a:pt x="1803" y="3160"/>
                      <a:pt x="1803" y="3160"/>
                    </a:cubicBezTo>
                    <a:cubicBezTo>
                      <a:pt x="1803" y="3160"/>
                      <a:pt x="1807" y="3160"/>
                      <a:pt x="1807" y="3160"/>
                    </a:cubicBezTo>
                    <a:cubicBezTo>
                      <a:pt x="1807" y="3160"/>
                      <a:pt x="1809" y="3160"/>
                      <a:pt x="1809" y="3160"/>
                    </a:cubicBezTo>
                    <a:cubicBezTo>
                      <a:pt x="1809" y="3160"/>
                      <a:pt x="1812" y="3160"/>
                      <a:pt x="1812" y="3160"/>
                    </a:cubicBezTo>
                    <a:cubicBezTo>
                      <a:pt x="1812" y="3160"/>
                      <a:pt x="1815" y="3160"/>
                      <a:pt x="1815" y="3160"/>
                    </a:cubicBezTo>
                    <a:cubicBezTo>
                      <a:pt x="1815" y="3160"/>
                      <a:pt x="1819" y="3160"/>
                      <a:pt x="1819" y="3160"/>
                    </a:cubicBezTo>
                    <a:cubicBezTo>
                      <a:pt x="1819" y="3160"/>
                      <a:pt x="1820" y="3160"/>
                      <a:pt x="1820" y="3160"/>
                    </a:cubicBezTo>
                    <a:cubicBezTo>
                      <a:pt x="1820" y="3160"/>
                      <a:pt x="1825" y="3160"/>
                      <a:pt x="1825" y="3160"/>
                    </a:cubicBezTo>
                    <a:cubicBezTo>
                      <a:pt x="1825" y="3160"/>
                      <a:pt x="1826" y="3160"/>
                      <a:pt x="1826" y="3160"/>
                    </a:cubicBezTo>
                    <a:cubicBezTo>
                      <a:pt x="1826" y="3160"/>
                      <a:pt x="1828" y="3160"/>
                      <a:pt x="1828" y="3160"/>
                    </a:cubicBezTo>
                    <a:cubicBezTo>
                      <a:pt x="1828" y="3160"/>
                      <a:pt x="1831" y="3160"/>
                      <a:pt x="1831" y="3160"/>
                    </a:cubicBezTo>
                    <a:cubicBezTo>
                      <a:pt x="1831" y="3160"/>
                      <a:pt x="1836" y="3160"/>
                      <a:pt x="1836" y="3160"/>
                    </a:cubicBezTo>
                    <a:cubicBezTo>
                      <a:pt x="1836" y="3160"/>
                      <a:pt x="1838" y="3160"/>
                      <a:pt x="1838" y="3160"/>
                    </a:cubicBezTo>
                    <a:cubicBezTo>
                      <a:pt x="1838" y="3160"/>
                      <a:pt x="1840" y="3160"/>
                      <a:pt x="1840" y="3160"/>
                    </a:cubicBezTo>
                    <a:cubicBezTo>
                      <a:pt x="1840" y="3160"/>
                      <a:pt x="1841" y="3160"/>
                      <a:pt x="1841" y="3160"/>
                    </a:cubicBezTo>
                    <a:cubicBezTo>
                      <a:pt x="1841" y="3160"/>
                      <a:pt x="1846" y="3160"/>
                      <a:pt x="1846" y="3160"/>
                    </a:cubicBezTo>
                    <a:cubicBezTo>
                      <a:pt x="1846" y="3160"/>
                      <a:pt x="1850" y="3160"/>
                      <a:pt x="1850" y="3160"/>
                    </a:cubicBezTo>
                    <a:cubicBezTo>
                      <a:pt x="1850" y="3160"/>
                      <a:pt x="1852" y="3160"/>
                      <a:pt x="1852" y="3160"/>
                    </a:cubicBezTo>
                    <a:cubicBezTo>
                      <a:pt x="1852" y="3160"/>
                      <a:pt x="1855" y="3160"/>
                      <a:pt x="1855" y="3160"/>
                    </a:cubicBezTo>
                    <a:cubicBezTo>
                      <a:pt x="1855" y="3160"/>
                      <a:pt x="1857" y="3160"/>
                      <a:pt x="1857" y="3160"/>
                    </a:cubicBezTo>
                    <a:cubicBezTo>
                      <a:pt x="1857" y="3160"/>
                      <a:pt x="1859" y="3160"/>
                      <a:pt x="1859" y="3160"/>
                    </a:cubicBezTo>
                    <a:cubicBezTo>
                      <a:pt x="1859" y="3160"/>
                      <a:pt x="1862" y="3160"/>
                      <a:pt x="1862" y="3160"/>
                    </a:cubicBezTo>
                    <a:cubicBezTo>
                      <a:pt x="1862" y="3160"/>
                      <a:pt x="1863" y="3160"/>
                      <a:pt x="1863" y="3160"/>
                    </a:cubicBezTo>
                    <a:cubicBezTo>
                      <a:pt x="1863" y="3160"/>
                      <a:pt x="1868" y="3160"/>
                      <a:pt x="1868" y="3160"/>
                    </a:cubicBezTo>
                    <a:cubicBezTo>
                      <a:pt x="1868" y="3160"/>
                      <a:pt x="1872" y="3160"/>
                      <a:pt x="1872" y="3160"/>
                    </a:cubicBezTo>
                    <a:cubicBezTo>
                      <a:pt x="1872" y="3160"/>
                      <a:pt x="1877" y="3160"/>
                      <a:pt x="1877" y="3160"/>
                    </a:cubicBezTo>
                    <a:cubicBezTo>
                      <a:pt x="1877" y="3160"/>
                      <a:pt x="1878" y="3160"/>
                      <a:pt x="1878" y="3160"/>
                    </a:cubicBezTo>
                    <a:cubicBezTo>
                      <a:pt x="1878" y="3160"/>
                      <a:pt x="1879" y="3160"/>
                      <a:pt x="1879" y="3160"/>
                    </a:cubicBezTo>
                    <a:cubicBezTo>
                      <a:pt x="1879" y="3160"/>
                      <a:pt x="1882" y="3160"/>
                      <a:pt x="1882" y="3160"/>
                    </a:cubicBezTo>
                    <a:cubicBezTo>
                      <a:pt x="1882" y="3160"/>
                      <a:pt x="1888" y="3160"/>
                      <a:pt x="1888" y="3160"/>
                    </a:cubicBezTo>
                    <a:cubicBezTo>
                      <a:pt x="1888" y="3160"/>
                      <a:pt x="1889" y="3160"/>
                      <a:pt x="1889" y="3160"/>
                    </a:cubicBezTo>
                    <a:cubicBezTo>
                      <a:pt x="1889" y="3160"/>
                      <a:pt x="1892" y="3160"/>
                      <a:pt x="1892" y="3160"/>
                    </a:cubicBezTo>
                    <a:cubicBezTo>
                      <a:pt x="1892" y="3160"/>
                      <a:pt x="1893" y="3160"/>
                      <a:pt x="1893" y="3160"/>
                    </a:cubicBezTo>
                    <a:cubicBezTo>
                      <a:pt x="1893" y="3160"/>
                      <a:pt x="1896" y="3160"/>
                      <a:pt x="1896" y="3160"/>
                    </a:cubicBezTo>
                    <a:cubicBezTo>
                      <a:pt x="1896" y="3160"/>
                      <a:pt x="1900" y="3160"/>
                      <a:pt x="1900" y="3160"/>
                    </a:cubicBezTo>
                    <a:cubicBezTo>
                      <a:pt x="1900" y="3160"/>
                      <a:pt x="1901" y="3160"/>
                      <a:pt x="1901" y="3160"/>
                    </a:cubicBezTo>
                    <a:cubicBezTo>
                      <a:pt x="1901" y="3160"/>
                      <a:pt x="1904" y="3160"/>
                      <a:pt x="1904" y="3160"/>
                    </a:cubicBezTo>
                    <a:cubicBezTo>
                      <a:pt x="1904" y="3160"/>
                      <a:pt x="1909" y="3160"/>
                      <a:pt x="1909" y="3160"/>
                    </a:cubicBezTo>
                    <a:cubicBezTo>
                      <a:pt x="1909" y="3160"/>
                      <a:pt x="1910" y="3160"/>
                      <a:pt x="1910" y="3160"/>
                    </a:cubicBezTo>
                    <a:cubicBezTo>
                      <a:pt x="1910" y="3160"/>
                      <a:pt x="1915" y="3160"/>
                      <a:pt x="1915" y="3160"/>
                    </a:cubicBezTo>
                    <a:cubicBezTo>
                      <a:pt x="1915" y="3160"/>
                      <a:pt x="1916" y="3160"/>
                      <a:pt x="1916" y="3160"/>
                    </a:cubicBezTo>
                    <a:cubicBezTo>
                      <a:pt x="1916" y="3160"/>
                      <a:pt x="1920" y="3160"/>
                      <a:pt x="1920" y="3160"/>
                    </a:cubicBezTo>
                    <a:cubicBezTo>
                      <a:pt x="1920" y="3160"/>
                      <a:pt x="1923" y="3160"/>
                      <a:pt x="1923" y="3160"/>
                    </a:cubicBezTo>
                    <a:cubicBezTo>
                      <a:pt x="1923" y="3160"/>
                      <a:pt x="1926" y="3160"/>
                      <a:pt x="1926" y="3160"/>
                    </a:cubicBezTo>
                    <a:cubicBezTo>
                      <a:pt x="1926" y="3160"/>
                      <a:pt x="1929" y="3160"/>
                      <a:pt x="1929" y="3160"/>
                    </a:cubicBezTo>
                    <a:cubicBezTo>
                      <a:pt x="1929" y="3160"/>
                      <a:pt x="1931" y="3161"/>
                      <a:pt x="1931" y="3161"/>
                    </a:cubicBezTo>
                    <a:cubicBezTo>
                      <a:pt x="1931" y="3161"/>
                      <a:pt x="1934" y="3160"/>
                      <a:pt x="1934" y="3160"/>
                    </a:cubicBezTo>
                    <a:cubicBezTo>
                      <a:pt x="1934" y="3160"/>
                      <a:pt x="1937" y="3160"/>
                      <a:pt x="1937" y="3160"/>
                    </a:cubicBezTo>
                    <a:cubicBezTo>
                      <a:pt x="1937" y="3160"/>
                      <a:pt x="1940" y="3160"/>
                      <a:pt x="1940" y="3160"/>
                    </a:cubicBezTo>
                    <a:cubicBezTo>
                      <a:pt x="1940" y="3160"/>
                      <a:pt x="1943" y="3160"/>
                      <a:pt x="1943" y="3160"/>
                    </a:cubicBezTo>
                    <a:cubicBezTo>
                      <a:pt x="1943" y="3160"/>
                      <a:pt x="1946" y="3160"/>
                      <a:pt x="1946" y="3160"/>
                    </a:cubicBezTo>
                    <a:cubicBezTo>
                      <a:pt x="1946" y="3160"/>
                      <a:pt x="1948" y="3160"/>
                      <a:pt x="1948" y="3160"/>
                    </a:cubicBezTo>
                    <a:cubicBezTo>
                      <a:pt x="1948" y="3160"/>
                      <a:pt x="1950" y="3160"/>
                      <a:pt x="1950" y="3160"/>
                    </a:cubicBezTo>
                    <a:cubicBezTo>
                      <a:pt x="1950" y="3160"/>
                      <a:pt x="1952" y="3160"/>
                      <a:pt x="1952" y="3160"/>
                    </a:cubicBezTo>
                    <a:cubicBezTo>
                      <a:pt x="1952" y="3160"/>
                      <a:pt x="1955" y="3160"/>
                      <a:pt x="1955" y="3160"/>
                    </a:cubicBezTo>
                    <a:cubicBezTo>
                      <a:pt x="1955" y="3160"/>
                      <a:pt x="1960" y="3160"/>
                      <a:pt x="1960" y="3160"/>
                    </a:cubicBezTo>
                    <a:cubicBezTo>
                      <a:pt x="1960" y="3160"/>
                      <a:pt x="1962" y="3160"/>
                      <a:pt x="1962" y="3160"/>
                    </a:cubicBezTo>
                    <a:cubicBezTo>
                      <a:pt x="1962" y="3160"/>
                      <a:pt x="1965" y="3160"/>
                      <a:pt x="1965" y="3160"/>
                    </a:cubicBezTo>
                    <a:cubicBezTo>
                      <a:pt x="1965" y="3160"/>
                      <a:pt x="1966" y="3160"/>
                      <a:pt x="1966" y="3160"/>
                    </a:cubicBezTo>
                    <a:cubicBezTo>
                      <a:pt x="1966" y="3160"/>
                      <a:pt x="1971" y="3160"/>
                      <a:pt x="1971" y="3160"/>
                    </a:cubicBezTo>
                    <a:cubicBezTo>
                      <a:pt x="1971" y="3160"/>
                      <a:pt x="1973" y="3160"/>
                      <a:pt x="1973" y="3160"/>
                    </a:cubicBezTo>
                    <a:cubicBezTo>
                      <a:pt x="1973" y="3160"/>
                      <a:pt x="1977" y="3160"/>
                      <a:pt x="1977" y="3160"/>
                    </a:cubicBezTo>
                    <a:cubicBezTo>
                      <a:pt x="1977" y="3160"/>
                      <a:pt x="1980" y="3160"/>
                      <a:pt x="1980" y="3160"/>
                    </a:cubicBezTo>
                    <a:cubicBezTo>
                      <a:pt x="1980" y="3160"/>
                      <a:pt x="1981" y="3160"/>
                      <a:pt x="1981" y="3160"/>
                    </a:cubicBezTo>
                    <a:cubicBezTo>
                      <a:pt x="1981" y="3160"/>
                      <a:pt x="1986" y="3160"/>
                      <a:pt x="1986" y="3160"/>
                    </a:cubicBezTo>
                    <a:cubicBezTo>
                      <a:pt x="1986" y="3160"/>
                      <a:pt x="1986" y="3160"/>
                      <a:pt x="1986" y="3160"/>
                    </a:cubicBezTo>
                    <a:cubicBezTo>
                      <a:pt x="1986" y="3160"/>
                      <a:pt x="1991" y="3160"/>
                      <a:pt x="1991" y="3160"/>
                    </a:cubicBezTo>
                    <a:cubicBezTo>
                      <a:pt x="1991" y="3160"/>
                      <a:pt x="1994" y="3160"/>
                      <a:pt x="1994" y="3160"/>
                    </a:cubicBezTo>
                    <a:cubicBezTo>
                      <a:pt x="1994" y="3160"/>
                      <a:pt x="1996" y="3160"/>
                      <a:pt x="1996" y="3160"/>
                    </a:cubicBezTo>
                    <a:cubicBezTo>
                      <a:pt x="1996" y="3160"/>
                      <a:pt x="2000" y="3160"/>
                      <a:pt x="2000" y="3160"/>
                    </a:cubicBezTo>
                    <a:cubicBezTo>
                      <a:pt x="2000" y="3160"/>
                      <a:pt x="2002" y="3160"/>
                      <a:pt x="2002" y="3160"/>
                    </a:cubicBezTo>
                    <a:cubicBezTo>
                      <a:pt x="2002" y="3160"/>
                      <a:pt x="2005" y="3160"/>
                      <a:pt x="2005" y="3160"/>
                    </a:cubicBezTo>
                    <a:cubicBezTo>
                      <a:pt x="2005" y="3160"/>
                      <a:pt x="2007" y="3160"/>
                      <a:pt x="2007" y="3160"/>
                    </a:cubicBezTo>
                    <a:cubicBezTo>
                      <a:pt x="2007" y="3160"/>
                      <a:pt x="2011" y="3160"/>
                      <a:pt x="2011" y="3160"/>
                    </a:cubicBezTo>
                    <a:cubicBezTo>
                      <a:pt x="2011" y="3160"/>
                      <a:pt x="2013" y="3160"/>
                      <a:pt x="2013" y="3160"/>
                    </a:cubicBezTo>
                    <a:cubicBezTo>
                      <a:pt x="2013" y="3160"/>
                      <a:pt x="2017" y="3160"/>
                      <a:pt x="2017" y="3160"/>
                    </a:cubicBezTo>
                    <a:cubicBezTo>
                      <a:pt x="2017" y="3160"/>
                      <a:pt x="2018" y="3160"/>
                      <a:pt x="2018" y="3160"/>
                    </a:cubicBezTo>
                    <a:cubicBezTo>
                      <a:pt x="2018" y="3160"/>
                      <a:pt x="2021" y="3160"/>
                      <a:pt x="2021" y="3160"/>
                    </a:cubicBezTo>
                    <a:cubicBezTo>
                      <a:pt x="2021" y="3160"/>
                      <a:pt x="2025" y="3159"/>
                      <a:pt x="2025" y="3159"/>
                    </a:cubicBezTo>
                    <a:cubicBezTo>
                      <a:pt x="2025" y="3159"/>
                      <a:pt x="2028" y="3160"/>
                      <a:pt x="2028" y="3160"/>
                    </a:cubicBezTo>
                    <a:cubicBezTo>
                      <a:pt x="2028" y="3160"/>
                      <a:pt x="2030" y="3160"/>
                      <a:pt x="2030" y="3160"/>
                    </a:cubicBezTo>
                    <a:cubicBezTo>
                      <a:pt x="2030" y="3160"/>
                      <a:pt x="2035" y="3160"/>
                      <a:pt x="2035" y="3160"/>
                    </a:cubicBezTo>
                    <a:cubicBezTo>
                      <a:pt x="2035" y="3160"/>
                      <a:pt x="2036" y="3160"/>
                      <a:pt x="2036" y="3160"/>
                    </a:cubicBezTo>
                    <a:cubicBezTo>
                      <a:pt x="2036" y="3160"/>
                      <a:pt x="2041" y="3160"/>
                      <a:pt x="2041" y="3160"/>
                    </a:cubicBezTo>
                    <a:cubicBezTo>
                      <a:pt x="2041" y="3160"/>
                      <a:pt x="2042" y="3160"/>
                      <a:pt x="2042" y="3160"/>
                    </a:cubicBezTo>
                    <a:cubicBezTo>
                      <a:pt x="2042" y="3160"/>
                      <a:pt x="2043" y="3160"/>
                      <a:pt x="2043" y="3160"/>
                    </a:cubicBezTo>
                    <a:cubicBezTo>
                      <a:pt x="2043" y="3160"/>
                      <a:pt x="2044" y="3159"/>
                      <a:pt x="2044" y="3159"/>
                    </a:cubicBezTo>
                    <a:cubicBezTo>
                      <a:pt x="2044" y="3159"/>
                      <a:pt x="2048" y="3160"/>
                      <a:pt x="2048" y="3160"/>
                    </a:cubicBezTo>
                    <a:cubicBezTo>
                      <a:pt x="2048" y="3160"/>
                      <a:pt x="2052" y="3159"/>
                      <a:pt x="2052" y="3159"/>
                    </a:cubicBezTo>
                    <a:cubicBezTo>
                      <a:pt x="2052" y="3159"/>
                      <a:pt x="2056" y="3159"/>
                      <a:pt x="2056" y="3159"/>
                    </a:cubicBezTo>
                    <a:cubicBezTo>
                      <a:pt x="2056" y="3159"/>
                      <a:pt x="2059" y="3160"/>
                      <a:pt x="2059" y="3160"/>
                    </a:cubicBezTo>
                    <a:cubicBezTo>
                      <a:pt x="2059" y="3160"/>
                      <a:pt x="2062" y="3160"/>
                      <a:pt x="2062" y="3160"/>
                    </a:cubicBezTo>
                    <a:cubicBezTo>
                      <a:pt x="2062" y="3160"/>
                      <a:pt x="2064" y="3159"/>
                      <a:pt x="2064" y="3159"/>
                    </a:cubicBezTo>
                    <a:cubicBezTo>
                      <a:pt x="2064" y="3159"/>
                      <a:pt x="2065" y="3159"/>
                      <a:pt x="2065" y="3159"/>
                    </a:cubicBezTo>
                    <a:cubicBezTo>
                      <a:pt x="2065" y="3159"/>
                      <a:pt x="2068" y="3160"/>
                      <a:pt x="2068" y="3160"/>
                    </a:cubicBezTo>
                    <a:cubicBezTo>
                      <a:pt x="2068" y="3160"/>
                      <a:pt x="2071" y="3160"/>
                      <a:pt x="2071" y="3160"/>
                    </a:cubicBezTo>
                    <a:cubicBezTo>
                      <a:pt x="2071" y="3160"/>
                      <a:pt x="2074" y="3159"/>
                      <a:pt x="2074" y="3159"/>
                    </a:cubicBezTo>
                    <a:cubicBezTo>
                      <a:pt x="2074" y="3159"/>
                      <a:pt x="2078" y="3160"/>
                      <a:pt x="2078" y="3160"/>
                    </a:cubicBezTo>
                    <a:cubicBezTo>
                      <a:pt x="2078" y="3160"/>
                      <a:pt x="2081" y="3159"/>
                      <a:pt x="2081" y="3159"/>
                    </a:cubicBezTo>
                    <a:cubicBezTo>
                      <a:pt x="2081" y="3159"/>
                      <a:pt x="2085" y="3159"/>
                      <a:pt x="2085" y="3159"/>
                    </a:cubicBezTo>
                    <a:cubicBezTo>
                      <a:pt x="2085" y="3159"/>
                      <a:pt x="2087" y="3160"/>
                      <a:pt x="2087" y="3160"/>
                    </a:cubicBezTo>
                    <a:cubicBezTo>
                      <a:pt x="2087" y="3160"/>
                      <a:pt x="2090" y="3160"/>
                      <a:pt x="2090" y="3160"/>
                    </a:cubicBezTo>
                    <a:cubicBezTo>
                      <a:pt x="2090" y="3160"/>
                      <a:pt x="2091" y="3159"/>
                      <a:pt x="2091" y="3159"/>
                    </a:cubicBezTo>
                    <a:cubicBezTo>
                      <a:pt x="2091" y="3159"/>
                      <a:pt x="2096" y="3160"/>
                      <a:pt x="2096" y="3160"/>
                    </a:cubicBezTo>
                    <a:cubicBezTo>
                      <a:pt x="2096" y="3160"/>
                      <a:pt x="2098" y="3159"/>
                      <a:pt x="2098" y="3159"/>
                    </a:cubicBezTo>
                    <a:cubicBezTo>
                      <a:pt x="2098" y="3159"/>
                      <a:pt x="2100" y="3160"/>
                      <a:pt x="2100" y="3160"/>
                    </a:cubicBezTo>
                    <a:cubicBezTo>
                      <a:pt x="2100" y="3160"/>
                      <a:pt x="2104" y="3159"/>
                      <a:pt x="2104" y="3159"/>
                    </a:cubicBezTo>
                    <a:cubicBezTo>
                      <a:pt x="2104" y="3159"/>
                      <a:pt x="2105" y="3160"/>
                      <a:pt x="2105" y="3160"/>
                    </a:cubicBezTo>
                    <a:cubicBezTo>
                      <a:pt x="2105" y="3160"/>
                      <a:pt x="2108" y="3159"/>
                      <a:pt x="2108" y="3159"/>
                    </a:cubicBezTo>
                    <a:cubicBezTo>
                      <a:pt x="2108" y="3159"/>
                      <a:pt x="2110" y="3160"/>
                      <a:pt x="2110" y="3160"/>
                    </a:cubicBezTo>
                    <a:cubicBezTo>
                      <a:pt x="2110" y="3160"/>
                      <a:pt x="2112" y="3159"/>
                      <a:pt x="2112" y="3159"/>
                    </a:cubicBezTo>
                    <a:cubicBezTo>
                      <a:pt x="2112" y="3159"/>
                      <a:pt x="2117" y="3159"/>
                      <a:pt x="2117" y="3159"/>
                    </a:cubicBezTo>
                    <a:cubicBezTo>
                      <a:pt x="2117" y="3159"/>
                      <a:pt x="2122" y="3159"/>
                      <a:pt x="2122" y="3159"/>
                    </a:cubicBezTo>
                    <a:cubicBezTo>
                      <a:pt x="2122" y="3159"/>
                      <a:pt x="2123" y="3159"/>
                      <a:pt x="2123" y="3159"/>
                    </a:cubicBezTo>
                    <a:cubicBezTo>
                      <a:pt x="2123" y="3159"/>
                      <a:pt x="2126" y="3159"/>
                      <a:pt x="2126" y="3159"/>
                    </a:cubicBezTo>
                    <a:cubicBezTo>
                      <a:pt x="2126" y="3159"/>
                      <a:pt x="2130" y="3159"/>
                      <a:pt x="2130" y="3159"/>
                    </a:cubicBezTo>
                    <a:cubicBezTo>
                      <a:pt x="2130" y="3159"/>
                      <a:pt x="2133" y="3159"/>
                      <a:pt x="2133" y="3159"/>
                    </a:cubicBezTo>
                    <a:cubicBezTo>
                      <a:pt x="2133" y="3159"/>
                      <a:pt x="2133" y="3159"/>
                      <a:pt x="2133" y="3159"/>
                    </a:cubicBezTo>
                    <a:cubicBezTo>
                      <a:pt x="2133" y="3159"/>
                      <a:pt x="2139" y="3158"/>
                      <a:pt x="2139" y="3158"/>
                    </a:cubicBezTo>
                    <a:cubicBezTo>
                      <a:pt x="2139" y="3158"/>
                      <a:pt x="2139" y="3158"/>
                      <a:pt x="2139" y="3158"/>
                    </a:cubicBezTo>
                    <a:cubicBezTo>
                      <a:pt x="2139" y="3158"/>
                      <a:pt x="2144" y="3158"/>
                      <a:pt x="2144" y="3158"/>
                    </a:cubicBezTo>
                    <a:cubicBezTo>
                      <a:pt x="2144" y="3158"/>
                      <a:pt x="2144" y="3158"/>
                      <a:pt x="2144" y="3158"/>
                    </a:cubicBezTo>
                    <a:cubicBezTo>
                      <a:pt x="2144" y="3158"/>
                      <a:pt x="2150" y="3155"/>
                      <a:pt x="2150" y="3155"/>
                    </a:cubicBezTo>
                    <a:cubicBezTo>
                      <a:pt x="2150" y="3155"/>
                      <a:pt x="2150" y="3155"/>
                      <a:pt x="2150" y="3155"/>
                    </a:cubicBezTo>
                    <a:cubicBezTo>
                      <a:pt x="2150" y="3155"/>
                      <a:pt x="2155" y="3125"/>
                      <a:pt x="2155" y="3125"/>
                    </a:cubicBezTo>
                    <a:cubicBezTo>
                      <a:pt x="2155" y="3125"/>
                      <a:pt x="2157" y="3120"/>
                      <a:pt x="2157" y="3120"/>
                    </a:cubicBezTo>
                    <a:cubicBezTo>
                      <a:pt x="2157" y="3120"/>
                      <a:pt x="2161" y="3150"/>
                      <a:pt x="2161" y="3150"/>
                    </a:cubicBezTo>
                    <a:cubicBezTo>
                      <a:pt x="2161" y="3150"/>
                      <a:pt x="2161" y="3151"/>
                      <a:pt x="2161" y="3151"/>
                    </a:cubicBezTo>
                    <a:cubicBezTo>
                      <a:pt x="2161" y="3151"/>
                      <a:pt x="2167" y="3157"/>
                      <a:pt x="2167" y="3157"/>
                    </a:cubicBezTo>
                    <a:cubicBezTo>
                      <a:pt x="2167" y="3157"/>
                      <a:pt x="2167" y="3157"/>
                      <a:pt x="2167" y="3157"/>
                    </a:cubicBezTo>
                    <a:cubicBezTo>
                      <a:pt x="2167" y="3157"/>
                      <a:pt x="2171" y="3158"/>
                      <a:pt x="2171" y="3158"/>
                    </a:cubicBezTo>
                    <a:cubicBezTo>
                      <a:pt x="2171" y="3158"/>
                      <a:pt x="2173" y="3158"/>
                      <a:pt x="2173" y="3158"/>
                    </a:cubicBezTo>
                    <a:cubicBezTo>
                      <a:pt x="2173" y="3158"/>
                      <a:pt x="2178" y="3159"/>
                      <a:pt x="2178" y="3159"/>
                    </a:cubicBezTo>
                    <a:cubicBezTo>
                      <a:pt x="2178" y="3159"/>
                      <a:pt x="2179" y="3158"/>
                      <a:pt x="2179" y="3158"/>
                    </a:cubicBezTo>
                    <a:cubicBezTo>
                      <a:pt x="2179" y="3158"/>
                      <a:pt x="2184" y="3159"/>
                      <a:pt x="2184" y="3159"/>
                    </a:cubicBezTo>
                    <a:cubicBezTo>
                      <a:pt x="2184" y="3159"/>
                      <a:pt x="2184" y="3159"/>
                      <a:pt x="2184" y="3159"/>
                    </a:cubicBezTo>
                    <a:cubicBezTo>
                      <a:pt x="2184" y="3159"/>
                      <a:pt x="2185" y="3159"/>
                      <a:pt x="2185" y="3159"/>
                    </a:cubicBezTo>
                    <a:cubicBezTo>
                      <a:pt x="2185" y="3159"/>
                      <a:pt x="2190" y="3159"/>
                      <a:pt x="2190" y="3159"/>
                    </a:cubicBezTo>
                    <a:cubicBezTo>
                      <a:pt x="2190" y="3159"/>
                      <a:pt x="2191" y="3159"/>
                      <a:pt x="2191" y="3159"/>
                    </a:cubicBezTo>
                    <a:cubicBezTo>
                      <a:pt x="2191" y="3159"/>
                      <a:pt x="2195" y="3159"/>
                      <a:pt x="2195" y="3159"/>
                    </a:cubicBezTo>
                    <a:cubicBezTo>
                      <a:pt x="2195" y="3159"/>
                      <a:pt x="2198" y="3160"/>
                      <a:pt x="2198" y="3160"/>
                    </a:cubicBezTo>
                    <a:cubicBezTo>
                      <a:pt x="2198" y="3160"/>
                      <a:pt x="2204" y="3160"/>
                      <a:pt x="2204" y="3160"/>
                    </a:cubicBezTo>
                    <a:cubicBezTo>
                      <a:pt x="2204" y="3160"/>
                      <a:pt x="2205" y="3159"/>
                      <a:pt x="2205" y="3159"/>
                    </a:cubicBezTo>
                    <a:cubicBezTo>
                      <a:pt x="2205" y="3159"/>
                      <a:pt x="2208" y="3159"/>
                      <a:pt x="2208" y="3159"/>
                    </a:cubicBezTo>
                    <a:cubicBezTo>
                      <a:pt x="2208" y="3159"/>
                      <a:pt x="2210" y="3160"/>
                      <a:pt x="2210" y="3160"/>
                    </a:cubicBezTo>
                    <a:cubicBezTo>
                      <a:pt x="2210" y="3160"/>
                      <a:pt x="2215" y="3159"/>
                      <a:pt x="2215" y="3159"/>
                    </a:cubicBezTo>
                    <a:cubicBezTo>
                      <a:pt x="2215" y="3159"/>
                      <a:pt x="2216" y="3160"/>
                      <a:pt x="2216" y="3160"/>
                    </a:cubicBezTo>
                    <a:cubicBezTo>
                      <a:pt x="2216" y="3160"/>
                      <a:pt x="2221" y="3159"/>
                      <a:pt x="2221" y="3159"/>
                    </a:cubicBezTo>
                    <a:cubicBezTo>
                      <a:pt x="2221" y="3159"/>
                      <a:pt x="2223" y="3160"/>
                      <a:pt x="2223" y="3160"/>
                    </a:cubicBezTo>
                    <a:cubicBezTo>
                      <a:pt x="2223" y="3160"/>
                      <a:pt x="2224" y="3160"/>
                      <a:pt x="2224" y="3160"/>
                    </a:cubicBezTo>
                    <a:cubicBezTo>
                      <a:pt x="2224" y="3160"/>
                      <a:pt x="2226" y="3160"/>
                      <a:pt x="2226" y="3160"/>
                    </a:cubicBezTo>
                    <a:cubicBezTo>
                      <a:pt x="2226" y="3160"/>
                      <a:pt x="2232" y="3160"/>
                      <a:pt x="2232" y="3160"/>
                    </a:cubicBezTo>
                    <a:cubicBezTo>
                      <a:pt x="2232" y="3160"/>
                      <a:pt x="2234" y="3160"/>
                      <a:pt x="2234" y="3160"/>
                    </a:cubicBezTo>
                    <a:cubicBezTo>
                      <a:pt x="2234" y="3160"/>
                      <a:pt x="2238" y="3160"/>
                      <a:pt x="2238" y="3160"/>
                    </a:cubicBezTo>
                    <a:cubicBezTo>
                      <a:pt x="2238" y="3160"/>
                      <a:pt x="2239" y="3160"/>
                      <a:pt x="2239" y="3160"/>
                    </a:cubicBezTo>
                    <a:cubicBezTo>
                      <a:pt x="2239" y="3160"/>
                      <a:pt x="2244" y="3160"/>
                      <a:pt x="2244" y="3160"/>
                    </a:cubicBezTo>
                    <a:cubicBezTo>
                      <a:pt x="2244" y="3160"/>
                      <a:pt x="2245" y="3160"/>
                      <a:pt x="2245" y="3160"/>
                    </a:cubicBezTo>
                    <a:cubicBezTo>
                      <a:pt x="2245" y="3160"/>
                      <a:pt x="2249" y="3160"/>
                      <a:pt x="2249" y="3160"/>
                    </a:cubicBezTo>
                    <a:cubicBezTo>
                      <a:pt x="2249" y="3160"/>
                      <a:pt x="2251" y="3160"/>
                      <a:pt x="2251" y="3160"/>
                    </a:cubicBezTo>
                    <a:cubicBezTo>
                      <a:pt x="2251" y="3160"/>
                      <a:pt x="2252" y="3160"/>
                      <a:pt x="2252" y="3160"/>
                    </a:cubicBezTo>
                    <a:cubicBezTo>
                      <a:pt x="2252" y="3160"/>
                      <a:pt x="2254" y="3159"/>
                      <a:pt x="2254" y="3159"/>
                    </a:cubicBezTo>
                    <a:cubicBezTo>
                      <a:pt x="2254" y="3159"/>
                      <a:pt x="2260" y="3160"/>
                      <a:pt x="2260" y="3160"/>
                    </a:cubicBezTo>
                    <a:cubicBezTo>
                      <a:pt x="2260" y="3160"/>
                      <a:pt x="2263" y="3160"/>
                      <a:pt x="2263" y="3160"/>
                    </a:cubicBezTo>
                    <a:cubicBezTo>
                      <a:pt x="2263" y="3160"/>
                      <a:pt x="2267" y="3160"/>
                      <a:pt x="2267" y="3160"/>
                    </a:cubicBezTo>
                    <a:cubicBezTo>
                      <a:pt x="2267" y="3160"/>
                      <a:pt x="2268" y="3160"/>
                      <a:pt x="2268" y="3160"/>
                    </a:cubicBezTo>
                    <a:cubicBezTo>
                      <a:pt x="2268" y="3160"/>
                      <a:pt x="2270" y="3160"/>
                      <a:pt x="2270" y="3160"/>
                    </a:cubicBezTo>
                    <a:cubicBezTo>
                      <a:pt x="2270" y="3160"/>
                      <a:pt x="2271" y="3160"/>
                      <a:pt x="2271" y="3160"/>
                    </a:cubicBezTo>
                    <a:cubicBezTo>
                      <a:pt x="2271" y="3160"/>
                      <a:pt x="2275" y="3160"/>
                      <a:pt x="2275" y="3160"/>
                    </a:cubicBezTo>
                    <a:cubicBezTo>
                      <a:pt x="2275" y="3160"/>
                      <a:pt x="2279" y="3160"/>
                      <a:pt x="2279" y="3160"/>
                    </a:cubicBezTo>
                    <a:cubicBezTo>
                      <a:pt x="2279" y="3160"/>
                      <a:pt x="2281" y="3160"/>
                      <a:pt x="2281" y="3160"/>
                    </a:cubicBezTo>
                    <a:cubicBezTo>
                      <a:pt x="2281" y="3160"/>
                      <a:pt x="2282" y="3160"/>
                      <a:pt x="2282" y="3160"/>
                    </a:cubicBezTo>
                    <a:cubicBezTo>
                      <a:pt x="2282" y="3160"/>
                      <a:pt x="2287" y="3160"/>
                      <a:pt x="2287" y="3160"/>
                    </a:cubicBezTo>
                    <a:cubicBezTo>
                      <a:pt x="2287" y="3160"/>
                      <a:pt x="2291" y="3160"/>
                      <a:pt x="2291" y="3160"/>
                    </a:cubicBezTo>
                    <a:cubicBezTo>
                      <a:pt x="2291" y="3160"/>
                      <a:pt x="2295" y="3160"/>
                      <a:pt x="2295" y="3160"/>
                    </a:cubicBezTo>
                    <a:cubicBezTo>
                      <a:pt x="2295" y="3160"/>
                      <a:pt x="2295" y="3160"/>
                      <a:pt x="2295" y="3160"/>
                    </a:cubicBezTo>
                    <a:cubicBezTo>
                      <a:pt x="2295" y="3160"/>
                      <a:pt x="2300" y="3160"/>
                      <a:pt x="2300" y="3160"/>
                    </a:cubicBezTo>
                    <a:cubicBezTo>
                      <a:pt x="2300" y="3160"/>
                      <a:pt x="2302" y="3160"/>
                      <a:pt x="2302" y="3160"/>
                    </a:cubicBezTo>
                    <a:cubicBezTo>
                      <a:pt x="2302" y="3160"/>
                      <a:pt x="2306" y="3160"/>
                      <a:pt x="2306" y="3160"/>
                    </a:cubicBezTo>
                    <a:cubicBezTo>
                      <a:pt x="2306" y="3160"/>
                      <a:pt x="2308" y="3160"/>
                      <a:pt x="2308" y="3160"/>
                    </a:cubicBezTo>
                    <a:cubicBezTo>
                      <a:pt x="2308" y="3160"/>
                      <a:pt x="2313" y="3160"/>
                      <a:pt x="2313" y="3160"/>
                    </a:cubicBezTo>
                    <a:cubicBezTo>
                      <a:pt x="2313" y="3160"/>
                      <a:pt x="2313" y="3160"/>
                      <a:pt x="2313" y="3160"/>
                    </a:cubicBezTo>
                    <a:cubicBezTo>
                      <a:pt x="2313" y="3160"/>
                      <a:pt x="2314" y="3160"/>
                      <a:pt x="2314" y="3160"/>
                    </a:cubicBezTo>
                    <a:cubicBezTo>
                      <a:pt x="2314" y="3160"/>
                      <a:pt x="2317" y="3160"/>
                      <a:pt x="2317" y="3160"/>
                    </a:cubicBezTo>
                    <a:cubicBezTo>
                      <a:pt x="2317" y="3160"/>
                      <a:pt x="2321" y="3160"/>
                      <a:pt x="2321" y="3160"/>
                    </a:cubicBezTo>
                    <a:cubicBezTo>
                      <a:pt x="2321" y="3160"/>
                      <a:pt x="2323" y="3160"/>
                      <a:pt x="2323" y="3160"/>
                    </a:cubicBezTo>
                    <a:cubicBezTo>
                      <a:pt x="2323" y="3160"/>
                      <a:pt x="2327" y="3160"/>
                      <a:pt x="2327" y="3160"/>
                    </a:cubicBezTo>
                    <a:cubicBezTo>
                      <a:pt x="2327" y="3160"/>
                      <a:pt x="2330" y="3160"/>
                      <a:pt x="2330" y="3160"/>
                    </a:cubicBezTo>
                    <a:cubicBezTo>
                      <a:pt x="2330" y="3160"/>
                      <a:pt x="2332" y="3160"/>
                      <a:pt x="2332" y="3160"/>
                    </a:cubicBezTo>
                    <a:cubicBezTo>
                      <a:pt x="2332" y="3160"/>
                      <a:pt x="2333" y="3160"/>
                      <a:pt x="2333" y="3160"/>
                    </a:cubicBezTo>
                    <a:cubicBezTo>
                      <a:pt x="2333" y="3160"/>
                      <a:pt x="2337" y="3160"/>
                      <a:pt x="2337" y="3160"/>
                    </a:cubicBezTo>
                    <a:cubicBezTo>
                      <a:pt x="2337" y="3160"/>
                      <a:pt x="2342" y="3160"/>
                      <a:pt x="2342" y="3160"/>
                    </a:cubicBezTo>
                    <a:cubicBezTo>
                      <a:pt x="2342" y="3160"/>
                      <a:pt x="2344" y="3160"/>
                      <a:pt x="2344" y="3160"/>
                    </a:cubicBezTo>
                    <a:cubicBezTo>
                      <a:pt x="2344" y="3160"/>
                      <a:pt x="2345" y="3160"/>
                      <a:pt x="2345" y="3160"/>
                    </a:cubicBezTo>
                    <a:cubicBezTo>
                      <a:pt x="2345" y="3160"/>
                      <a:pt x="2349" y="3160"/>
                      <a:pt x="2349" y="3160"/>
                    </a:cubicBezTo>
                    <a:cubicBezTo>
                      <a:pt x="2349" y="3160"/>
                      <a:pt x="2351" y="3160"/>
                      <a:pt x="2351" y="3160"/>
                    </a:cubicBezTo>
                    <a:cubicBezTo>
                      <a:pt x="2351" y="3160"/>
                      <a:pt x="2355" y="3160"/>
                      <a:pt x="2355" y="3160"/>
                    </a:cubicBezTo>
                    <a:cubicBezTo>
                      <a:pt x="2355" y="3160"/>
                      <a:pt x="2356" y="3160"/>
                      <a:pt x="2356" y="3160"/>
                    </a:cubicBezTo>
                    <a:cubicBezTo>
                      <a:pt x="2356" y="3160"/>
                      <a:pt x="2362" y="3160"/>
                      <a:pt x="2362" y="3160"/>
                    </a:cubicBezTo>
                    <a:cubicBezTo>
                      <a:pt x="2362" y="3160"/>
                      <a:pt x="2365" y="3160"/>
                      <a:pt x="2365" y="3160"/>
                    </a:cubicBezTo>
                    <a:cubicBezTo>
                      <a:pt x="2365" y="3160"/>
                      <a:pt x="2366" y="3159"/>
                      <a:pt x="2366" y="3159"/>
                    </a:cubicBezTo>
                    <a:cubicBezTo>
                      <a:pt x="2366" y="3159"/>
                      <a:pt x="2368" y="3160"/>
                      <a:pt x="2368" y="3160"/>
                    </a:cubicBezTo>
                    <a:cubicBezTo>
                      <a:pt x="2368" y="3160"/>
                      <a:pt x="2371" y="3160"/>
                      <a:pt x="2371" y="3160"/>
                    </a:cubicBezTo>
                    <a:cubicBezTo>
                      <a:pt x="2371" y="3160"/>
                      <a:pt x="2376" y="3158"/>
                      <a:pt x="2376" y="3158"/>
                    </a:cubicBezTo>
                    <a:cubicBezTo>
                      <a:pt x="2376" y="3158"/>
                      <a:pt x="2376" y="3158"/>
                      <a:pt x="2376" y="3158"/>
                    </a:cubicBezTo>
                    <a:cubicBezTo>
                      <a:pt x="2376" y="3158"/>
                      <a:pt x="2381" y="3159"/>
                      <a:pt x="2381" y="3159"/>
                    </a:cubicBezTo>
                    <a:cubicBezTo>
                      <a:pt x="2381" y="3159"/>
                      <a:pt x="2382" y="3159"/>
                      <a:pt x="2382" y="3159"/>
                    </a:cubicBezTo>
                    <a:cubicBezTo>
                      <a:pt x="2382" y="3159"/>
                      <a:pt x="2383" y="3160"/>
                      <a:pt x="2383" y="3160"/>
                    </a:cubicBezTo>
                    <a:cubicBezTo>
                      <a:pt x="2383" y="3160"/>
                      <a:pt x="2388" y="3159"/>
                      <a:pt x="2388" y="3159"/>
                    </a:cubicBezTo>
                    <a:cubicBezTo>
                      <a:pt x="2388" y="3159"/>
                      <a:pt x="2390" y="3160"/>
                      <a:pt x="2390" y="3160"/>
                    </a:cubicBezTo>
                    <a:cubicBezTo>
                      <a:pt x="2390" y="3160"/>
                      <a:pt x="2394" y="3159"/>
                      <a:pt x="2394" y="3159"/>
                    </a:cubicBezTo>
                    <a:cubicBezTo>
                      <a:pt x="2394" y="3159"/>
                      <a:pt x="2397" y="3160"/>
                      <a:pt x="2397" y="3160"/>
                    </a:cubicBezTo>
                    <a:cubicBezTo>
                      <a:pt x="2397" y="3160"/>
                      <a:pt x="2401" y="3160"/>
                      <a:pt x="2401" y="3160"/>
                    </a:cubicBezTo>
                    <a:cubicBezTo>
                      <a:pt x="2401" y="3160"/>
                      <a:pt x="2404" y="3159"/>
                      <a:pt x="2404" y="3159"/>
                    </a:cubicBezTo>
                    <a:cubicBezTo>
                      <a:pt x="2404" y="3159"/>
                      <a:pt x="2407" y="3159"/>
                      <a:pt x="2407" y="3159"/>
                    </a:cubicBezTo>
                    <a:cubicBezTo>
                      <a:pt x="2407" y="3159"/>
                      <a:pt x="2408" y="3160"/>
                      <a:pt x="2408" y="3160"/>
                    </a:cubicBezTo>
                    <a:cubicBezTo>
                      <a:pt x="2408" y="3160"/>
                      <a:pt x="2412" y="3160"/>
                      <a:pt x="2412" y="3160"/>
                    </a:cubicBezTo>
                    <a:cubicBezTo>
                      <a:pt x="2412" y="3160"/>
                      <a:pt x="2415" y="3159"/>
                      <a:pt x="2415" y="3159"/>
                    </a:cubicBezTo>
                    <a:cubicBezTo>
                      <a:pt x="2415" y="3159"/>
                      <a:pt x="2417" y="3160"/>
                      <a:pt x="2417" y="3160"/>
                    </a:cubicBezTo>
                    <a:cubicBezTo>
                      <a:pt x="2417" y="3160"/>
                      <a:pt x="2420" y="3159"/>
                      <a:pt x="2420" y="3159"/>
                    </a:cubicBezTo>
                    <a:cubicBezTo>
                      <a:pt x="2420" y="3159"/>
                      <a:pt x="2422" y="3160"/>
                      <a:pt x="2422" y="3160"/>
                    </a:cubicBezTo>
                    <a:cubicBezTo>
                      <a:pt x="2422" y="3160"/>
                      <a:pt x="2425" y="3159"/>
                      <a:pt x="2425" y="3159"/>
                    </a:cubicBezTo>
                    <a:cubicBezTo>
                      <a:pt x="2425" y="3159"/>
                      <a:pt x="2428" y="3159"/>
                      <a:pt x="2428" y="3159"/>
                    </a:cubicBezTo>
                    <a:cubicBezTo>
                      <a:pt x="2428" y="3159"/>
                      <a:pt x="2431" y="3160"/>
                      <a:pt x="2431" y="3160"/>
                    </a:cubicBezTo>
                    <a:cubicBezTo>
                      <a:pt x="2431" y="3160"/>
                      <a:pt x="2434" y="3159"/>
                      <a:pt x="2434" y="3159"/>
                    </a:cubicBezTo>
                    <a:cubicBezTo>
                      <a:pt x="2434" y="3159"/>
                      <a:pt x="2436" y="3159"/>
                      <a:pt x="2436" y="3159"/>
                    </a:cubicBezTo>
                    <a:cubicBezTo>
                      <a:pt x="2436" y="3159"/>
                      <a:pt x="2439" y="3160"/>
                      <a:pt x="2439" y="3160"/>
                    </a:cubicBezTo>
                    <a:cubicBezTo>
                      <a:pt x="2439" y="3160"/>
                      <a:pt x="2444" y="3159"/>
                      <a:pt x="2444" y="3159"/>
                    </a:cubicBezTo>
                    <a:cubicBezTo>
                      <a:pt x="2444" y="3159"/>
                      <a:pt x="2444" y="3159"/>
                      <a:pt x="2444" y="3159"/>
                    </a:cubicBezTo>
                    <a:cubicBezTo>
                      <a:pt x="2444" y="3159"/>
                      <a:pt x="2450" y="3159"/>
                      <a:pt x="2450" y="3159"/>
                    </a:cubicBezTo>
                    <a:cubicBezTo>
                      <a:pt x="2450" y="3159"/>
                      <a:pt x="2452" y="3159"/>
                      <a:pt x="2452" y="3159"/>
                    </a:cubicBezTo>
                    <a:cubicBezTo>
                      <a:pt x="2452" y="3159"/>
                      <a:pt x="2455" y="3159"/>
                      <a:pt x="2455" y="3159"/>
                    </a:cubicBezTo>
                    <a:cubicBezTo>
                      <a:pt x="2455" y="3159"/>
                      <a:pt x="2455" y="3159"/>
                      <a:pt x="2455" y="3159"/>
                    </a:cubicBezTo>
                    <a:cubicBezTo>
                      <a:pt x="2455" y="3159"/>
                      <a:pt x="2459" y="3159"/>
                      <a:pt x="2459" y="3159"/>
                    </a:cubicBezTo>
                    <a:cubicBezTo>
                      <a:pt x="2459" y="3159"/>
                      <a:pt x="2462" y="3159"/>
                      <a:pt x="2462" y="3159"/>
                    </a:cubicBezTo>
                    <a:cubicBezTo>
                      <a:pt x="2462" y="3159"/>
                      <a:pt x="2466" y="3159"/>
                      <a:pt x="2466" y="3159"/>
                    </a:cubicBezTo>
                    <a:cubicBezTo>
                      <a:pt x="2466" y="3159"/>
                      <a:pt x="2468" y="3159"/>
                      <a:pt x="2468" y="3159"/>
                    </a:cubicBezTo>
                    <a:cubicBezTo>
                      <a:pt x="2468" y="3159"/>
                      <a:pt x="2472" y="3159"/>
                      <a:pt x="2472" y="3159"/>
                    </a:cubicBezTo>
                    <a:cubicBezTo>
                      <a:pt x="2472" y="3159"/>
                      <a:pt x="2475" y="3159"/>
                      <a:pt x="2475" y="3159"/>
                    </a:cubicBezTo>
                    <a:cubicBezTo>
                      <a:pt x="2475" y="3159"/>
                      <a:pt x="2478" y="3158"/>
                      <a:pt x="2478" y="3158"/>
                    </a:cubicBezTo>
                    <a:cubicBezTo>
                      <a:pt x="2478" y="3158"/>
                      <a:pt x="2479" y="3159"/>
                      <a:pt x="2479" y="3159"/>
                    </a:cubicBezTo>
                    <a:cubicBezTo>
                      <a:pt x="2479" y="3159"/>
                      <a:pt x="2481" y="3158"/>
                      <a:pt x="2481" y="3158"/>
                    </a:cubicBezTo>
                    <a:cubicBezTo>
                      <a:pt x="2481" y="3158"/>
                      <a:pt x="2484" y="3158"/>
                      <a:pt x="2484" y="3158"/>
                    </a:cubicBezTo>
                    <a:cubicBezTo>
                      <a:pt x="2484" y="3158"/>
                      <a:pt x="2487" y="3158"/>
                      <a:pt x="2487" y="3158"/>
                    </a:cubicBezTo>
                    <a:cubicBezTo>
                      <a:pt x="2487" y="3158"/>
                      <a:pt x="2489" y="3158"/>
                      <a:pt x="2489" y="3158"/>
                    </a:cubicBezTo>
                    <a:cubicBezTo>
                      <a:pt x="2489" y="3158"/>
                      <a:pt x="2490" y="3158"/>
                      <a:pt x="2490" y="3158"/>
                    </a:cubicBezTo>
                    <a:cubicBezTo>
                      <a:pt x="2490" y="3158"/>
                      <a:pt x="2495" y="3158"/>
                      <a:pt x="2495" y="3158"/>
                    </a:cubicBezTo>
                    <a:cubicBezTo>
                      <a:pt x="2495" y="3158"/>
                      <a:pt x="2499" y="3157"/>
                      <a:pt x="2499" y="3157"/>
                    </a:cubicBezTo>
                    <a:cubicBezTo>
                      <a:pt x="2499" y="3157"/>
                      <a:pt x="2501" y="3158"/>
                      <a:pt x="2501" y="3158"/>
                    </a:cubicBezTo>
                    <a:cubicBezTo>
                      <a:pt x="2501" y="3158"/>
                      <a:pt x="2506" y="3157"/>
                      <a:pt x="2506" y="3157"/>
                    </a:cubicBezTo>
                    <a:cubicBezTo>
                      <a:pt x="2506" y="3157"/>
                      <a:pt x="2506" y="3157"/>
                      <a:pt x="2506" y="3157"/>
                    </a:cubicBezTo>
                    <a:cubicBezTo>
                      <a:pt x="2506" y="3157"/>
                      <a:pt x="2512" y="3156"/>
                      <a:pt x="2512" y="3156"/>
                    </a:cubicBezTo>
                    <a:cubicBezTo>
                      <a:pt x="2512" y="3156"/>
                      <a:pt x="2512" y="3157"/>
                      <a:pt x="2512" y="3157"/>
                    </a:cubicBezTo>
                    <a:cubicBezTo>
                      <a:pt x="2512" y="3157"/>
                      <a:pt x="2516" y="3156"/>
                      <a:pt x="2516" y="3156"/>
                    </a:cubicBezTo>
                    <a:cubicBezTo>
                      <a:pt x="2516" y="3156"/>
                      <a:pt x="2518" y="3156"/>
                      <a:pt x="2518" y="3156"/>
                    </a:cubicBezTo>
                    <a:cubicBezTo>
                      <a:pt x="2518" y="3156"/>
                      <a:pt x="2523" y="3154"/>
                      <a:pt x="2523" y="3154"/>
                    </a:cubicBezTo>
                    <a:cubicBezTo>
                      <a:pt x="2523" y="3154"/>
                      <a:pt x="2523" y="3154"/>
                      <a:pt x="2523" y="3154"/>
                    </a:cubicBezTo>
                    <a:cubicBezTo>
                      <a:pt x="2523" y="3154"/>
                      <a:pt x="2529" y="3151"/>
                      <a:pt x="2529" y="3151"/>
                    </a:cubicBezTo>
                    <a:cubicBezTo>
                      <a:pt x="2529" y="3151"/>
                      <a:pt x="2529" y="3151"/>
                      <a:pt x="2529" y="3151"/>
                    </a:cubicBezTo>
                    <a:cubicBezTo>
                      <a:pt x="2529" y="3151"/>
                      <a:pt x="2534" y="3134"/>
                      <a:pt x="2534" y="3134"/>
                    </a:cubicBezTo>
                    <a:cubicBezTo>
                      <a:pt x="2534" y="3134"/>
                      <a:pt x="2535" y="3131"/>
                      <a:pt x="2535" y="3131"/>
                    </a:cubicBezTo>
                    <a:cubicBezTo>
                      <a:pt x="2535" y="3131"/>
                      <a:pt x="2540" y="2981"/>
                      <a:pt x="2540" y="2981"/>
                    </a:cubicBezTo>
                    <a:cubicBezTo>
                      <a:pt x="2540" y="2981"/>
                      <a:pt x="2540" y="2981"/>
                      <a:pt x="2540" y="2981"/>
                    </a:cubicBezTo>
                    <a:cubicBezTo>
                      <a:pt x="2540" y="2981"/>
                      <a:pt x="2546" y="3134"/>
                      <a:pt x="2546" y="3134"/>
                    </a:cubicBezTo>
                    <a:cubicBezTo>
                      <a:pt x="2546" y="3134"/>
                      <a:pt x="2546" y="3136"/>
                      <a:pt x="2546" y="3136"/>
                    </a:cubicBezTo>
                    <a:cubicBezTo>
                      <a:pt x="2546" y="3136"/>
                      <a:pt x="2551" y="3148"/>
                      <a:pt x="2551" y="3148"/>
                    </a:cubicBezTo>
                    <a:cubicBezTo>
                      <a:pt x="2551" y="3148"/>
                      <a:pt x="2552" y="3149"/>
                      <a:pt x="2552" y="3149"/>
                    </a:cubicBezTo>
                    <a:cubicBezTo>
                      <a:pt x="2552" y="3149"/>
                      <a:pt x="2557" y="3153"/>
                      <a:pt x="2557" y="3153"/>
                    </a:cubicBezTo>
                    <a:cubicBezTo>
                      <a:pt x="2557" y="3153"/>
                      <a:pt x="2557" y="3153"/>
                      <a:pt x="2557" y="3153"/>
                    </a:cubicBezTo>
                    <a:cubicBezTo>
                      <a:pt x="2557" y="3153"/>
                      <a:pt x="2563" y="3154"/>
                      <a:pt x="2563" y="3154"/>
                    </a:cubicBezTo>
                    <a:cubicBezTo>
                      <a:pt x="2563" y="3154"/>
                      <a:pt x="2563" y="3155"/>
                      <a:pt x="2563" y="3155"/>
                    </a:cubicBezTo>
                    <a:cubicBezTo>
                      <a:pt x="2563" y="3155"/>
                      <a:pt x="2568" y="3156"/>
                      <a:pt x="2568" y="3156"/>
                    </a:cubicBezTo>
                    <a:cubicBezTo>
                      <a:pt x="2568" y="3156"/>
                      <a:pt x="2569" y="3156"/>
                      <a:pt x="2569" y="3156"/>
                    </a:cubicBezTo>
                    <a:cubicBezTo>
                      <a:pt x="2569" y="3156"/>
                      <a:pt x="2574" y="3157"/>
                      <a:pt x="2574" y="3157"/>
                    </a:cubicBezTo>
                    <a:cubicBezTo>
                      <a:pt x="2574" y="3157"/>
                      <a:pt x="2574" y="3157"/>
                      <a:pt x="2574" y="3157"/>
                    </a:cubicBezTo>
                    <a:cubicBezTo>
                      <a:pt x="2574" y="3157"/>
                      <a:pt x="2580" y="3157"/>
                      <a:pt x="2580" y="3157"/>
                    </a:cubicBezTo>
                    <a:cubicBezTo>
                      <a:pt x="2580" y="3157"/>
                      <a:pt x="2580" y="3157"/>
                      <a:pt x="2580" y="3157"/>
                    </a:cubicBezTo>
                    <a:cubicBezTo>
                      <a:pt x="2580" y="3157"/>
                      <a:pt x="2585" y="3158"/>
                      <a:pt x="2585" y="3158"/>
                    </a:cubicBezTo>
                    <a:cubicBezTo>
                      <a:pt x="2585" y="3158"/>
                      <a:pt x="2587" y="3158"/>
                      <a:pt x="2587" y="3158"/>
                    </a:cubicBezTo>
                    <a:cubicBezTo>
                      <a:pt x="2587" y="3158"/>
                      <a:pt x="2591" y="3158"/>
                      <a:pt x="2591" y="3158"/>
                    </a:cubicBezTo>
                    <a:cubicBezTo>
                      <a:pt x="2591" y="3158"/>
                      <a:pt x="2593" y="3158"/>
                      <a:pt x="2593" y="3158"/>
                    </a:cubicBezTo>
                    <a:cubicBezTo>
                      <a:pt x="2593" y="3158"/>
                      <a:pt x="2595" y="3158"/>
                      <a:pt x="2595" y="3158"/>
                    </a:cubicBezTo>
                    <a:cubicBezTo>
                      <a:pt x="2595" y="3158"/>
                      <a:pt x="2597" y="3158"/>
                      <a:pt x="2597" y="3158"/>
                    </a:cubicBezTo>
                    <a:cubicBezTo>
                      <a:pt x="2597" y="3158"/>
                      <a:pt x="2602" y="3159"/>
                      <a:pt x="2602" y="3159"/>
                    </a:cubicBezTo>
                    <a:cubicBezTo>
                      <a:pt x="2602" y="3159"/>
                      <a:pt x="2603" y="3158"/>
                      <a:pt x="2603" y="3158"/>
                    </a:cubicBezTo>
                    <a:cubicBezTo>
                      <a:pt x="2603" y="3158"/>
                      <a:pt x="2608" y="3159"/>
                      <a:pt x="2608" y="3159"/>
                    </a:cubicBezTo>
                    <a:cubicBezTo>
                      <a:pt x="2608" y="3159"/>
                      <a:pt x="2612" y="3159"/>
                      <a:pt x="2612" y="3159"/>
                    </a:cubicBezTo>
                    <a:cubicBezTo>
                      <a:pt x="2612" y="3159"/>
                      <a:pt x="2613" y="3159"/>
                      <a:pt x="2613" y="3159"/>
                    </a:cubicBezTo>
                    <a:cubicBezTo>
                      <a:pt x="2613" y="3159"/>
                      <a:pt x="2614" y="3159"/>
                      <a:pt x="2614" y="3159"/>
                    </a:cubicBezTo>
                    <a:cubicBezTo>
                      <a:pt x="2614" y="3159"/>
                      <a:pt x="2618" y="3159"/>
                      <a:pt x="2618" y="3159"/>
                    </a:cubicBezTo>
                    <a:cubicBezTo>
                      <a:pt x="2618" y="3159"/>
                      <a:pt x="2620" y="3159"/>
                      <a:pt x="2620" y="3159"/>
                    </a:cubicBezTo>
                    <a:cubicBezTo>
                      <a:pt x="2620" y="3159"/>
                      <a:pt x="2622" y="3159"/>
                      <a:pt x="2622" y="3159"/>
                    </a:cubicBezTo>
                    <a:cubicBezTo>
                      <a:pt x="2622" y="3159"/>
                      <a:pt x="2625" y="3159"/>
                      <a:pt x="2625" y="3159"/>
                    </a:cubicBezTo>
                    <a:cubicBezTo>
                      <a:pt x="2625" y="3159"/>
                      <a:pt x="2628" y="3159"/>
                      <a:pt x="2628" y="3159"/>
                    </a:cubicBezTo>
                    <a:cubicBezTo>
                      <a:pt x="2628" y="3159"/>
                      <a:pt x="2634" y="3159"/>
                      <a:pt x="2634" y="3159"/>
                    </a:cubicBezTo>
                    <a:cubicBezTo>
                      <a:pt x="2634" y="3159"/>
                      <a:pt x="2635" y="3159"/>
                      <a:pt x="2635" y="3159"/>
                    </a:cubicBezTo>
                    <a:cubicBezTo>
                      <a:pt x="2635" y="3159"/>
                      <a:pt x="2638" y="3159"/>
                      <a:pt x="2638" y="3159"/>
                    </a:cubicBezTo>
                    <a:cubicBezTo>
                      <a:pt x="2638" y="3159"/>
                      <a:pt x="2640" y="3159"/>
                      <a:pt x="2640" y="3159"/>
                    </a:cubicBezTo>
                    <a:cubicBezTo>
                      <a:pt x="2640" y="3159"/>
                      <a:pt x="2645" y="3159"/>
                      <a:pt x="2645" y="3159"/>
                    </a:cubicBezTo>
                    <a:cubicBezTo>
                      <a:pt x="2645" y="3159"/>
                      <a:pt x="2645" y="3159"/>
                      <a:pt x="2645" y="3159"/>
                    </a:cubicBezTo>
                    <a:cubicBezTo>
                      <a:pt x="2645" y="3159"/>
                      <a:pt x="2649" y="3159"/>
                      <a:pt x="2649" y="3159"/>
                    </a:cubicBezTo>
                    <a:cubicBezTo>
                      <a:pt x="2649" y="3159"/>
                      <a:pt x="2653" y="3159"/>
                      <a:pt x="2653" y="3159"/>
                    </a:cubicBezTo>
                    <a:cubicBezTo>
                      <a:pt x="2653" y="3159"/>
                      <a:pt x="2655" y="3160"/>
                      <a:pt x="2655" y="3160"/>
                    </a:cubicBezTo>
                    <a:cubicBezTo>
                      <a:pt x="2655" y="3160"/>
                      <a:pt x="2657" y="3159"/>
                      <a:pt x="2657" y="3159"/>
                    </a:cubicBezTo>
                    <a:cubicBezTo>
                      <a:pt x="2657" y="3159"/>
                      <a:pt x="2661" y="3159"/>
                      <a:pt x="2661" y="3159"/>
                    </a:cubicBezTo>
                    <a:cubicBezTo>
                      <a:pt x="2661" y="3159"/>
                      <a:pt x="2665" y="3160"/>
                      <a:pt x="2665" y="3160"/>
                    </a:cubicBezTo>
                    <a:cubicBezTo>
                      <a:pt x="2665" y="3160"/>
                      <a:pt x="2665" y="3160"/>
                      <a:pt x="2665" y="3160"/>
                    </a:cubicBezTo>
                    <a:cubicBezTo>
                      <a:pt x="2665" y="3160"/>
                      <a:pt x="2670" y="3158"/>
                      <a:pt x="2670" y="3158"/>
                    </a:cubicBezTo>
                    <a:cubicBezTo>
                      <a:pt x="2670" y="3158"/>
                      <a:pt x="2671" y="3158"/>
                      <a:pt x="2671" y="3158"/>
                    </a:cubicBezTo>
                    <a:cubicBezTo>
                      <a:pt x="2671" y="3158"/>
                      <a:pt x="2673" y="3155"/>
                      <a:pt x="2673" y="3155"/>
                    </a:cubicBezTo>
                    <a:cubicBezTo>
                      <a:pt x="2673" y="3155"/>
                      <a:pt x="2676" y="3157"/>
                      <a:pt x="2676" y="3157"/>
                    </a:cubicBezTo>
                    <a:cubicBezTo>
                      <a:pt x="2676" y="3157"/>
                      <a:pt x="2681" y="3159"/>
                      <a:pt x="2681" y="3159"/>
                    </a:cubicBezTo>
                    <a:cubicBezTo>
                      <a:pt x="2681" y="3159"/>
                      <a:pt x="2682" y="3159"/>
                      <a:pt x="2682" y="3159"/>
                    </a:cubicBezTo>
                    <a:cubicBezTo>
                      <a:pt x="2682" y="3159"/>
                      <a:pt x="2685" y="3160"/>
                      <a:pt x="2685" y="3160"/>
                    </a:cubicBezTo>
                    <a:cubicBezTo>
                      <a:pt x="2685" y="3160"/>
                      <a:pt x="2687" y="3159"/>
                      <a:pt x="2687" y="3159"/>
                    </a:cubicBezTo>
                    <a:cubicBezTo>
                      <a:pt x="2687" y="3159"/>
                      <a:pt x="2693" y="3160"/>
                      <a:pt x="2693" y="3160"/>
                    </a:cubicBezTo>
                    <a:cubicBezTo>
                      <a:pt x="2693" y="3160"/>
                      <a:pt x="2693" y="3160"/>
                      <a:pt x="2693" y="3160"/>
                    </a:cubicBezTo>
                    <a:cubicBezTo>
                      <a:pt x="2693" y="3160"/>
                      <a:pt x="2696" y="3159"/>
                      <a:pt x="2696" y="3159"/>
                    </a:cubicBezTo>
                    <a:cubicBezTo>
                      <a:pt x="2696" y="3159"/>
                      <a:pt x="2702" y="3160"/>
                      <a:pt x="2702" y="3160"/>
                    </a:cubicBezTo>
                    <a:cubicBezTo>
                      <a:pt x="2702" y="3160"/>
                      <a:pt x="2704" y="3159"/>
                      <a:pt x="2704" y="3159"/>
                    </a:cubicBezTo>
                    <a:cubicBezTo>
                      <a:pt x="2704" y="3159"/>
                      <a:pt x="2705" y="3159"/>
                      <a:pt x="2705" y="3159"/>
                    </a:cubicBezTo>
                    <a:cubicBezTo>
                      <a:pt x="2705" y="3159"/>
                      <a:pt x="2708" y="3159"/>
                      <a:pt x="2708" y="3159"/>
                    </a:cubicBezTo>
                    <a:cubicBezTo>
                      <a:pt x="2708" y="3159"/>
                      <a:pt x="2710" y="3159"/>
                      <a:pt x="2710" y="3159"/>
                    </a:cubicBezTo>
                    <a:cubicBezTo>
                      <a:pt x="2710" y="3159"/>
                      <a:pt x="2714" y="3160"/>
                      <a:pt x="2714" y="3160"/>
                    </a:cubicBezTo>
                    <a:cubicBezTo>
                      <a:pt x="2714" y="3160"/>
                      <a:pt x="2719" y="3160"/>
                      <a:pt x="2719" y="3160"/>
                    </a:cubicBezTo>
                    <a:cubicBezTo>
                      <a:pt x="2719" y="3160"/>
                      <a:pt x="2721" y="3160"/>
                      <a:pt x="2721" y="3160"/>
                    </a:cubicBezTo>
                    <a:cubicBezTo>
                      <a:pt x="2721" y="3160"/>
                      <a:pt x="2724" y="3160"/>
                      <a:pt x="2724" y="3160"/>
                    </a:cubicBezTo>
                    <a:cubicBezTo>
                      <a:pt x="2724" y="3160"/>
                      <a:pt x="2725" y="3160"/>
                      <a:pt x="2725" y="3160"/>
                    </a:cubicBezTo>
                    <a:cubicBezTo>
                      <a:pt x="2725" y="3160"/>
                      <a:pt x="2731" y="3159"/>
                      <a:pt x="2731" y="3159"/>
                    </a:cubicBezTo>
                    <a:cubicBezTo>
                      <a:pt x="2731" y="3159"/>
                      <a:pt x="2733" y="3160"/>
                      <a:pt x="2733" y="3160"/>
                    </a:cubicBezTo>
                    <a:cubicBezTo>
                      <a:pt x="2733" y="3160"/>
                      <a:pt x="2733" y="3160"/>
                      <a:pt x="2733" y="3160"/>
                    </a:cubicBezTo>
                    <a:cubicBezTo>
                      <a:pt x="2733" y="3160"/>
                      <a:pt x="2738" y="3160"/>
                      <a:pt x="2738" y="3160"/>
                    </a:cubicBezTo>
                    <a:cubicBezTo>
                      <a:pt x="2738" y="3160"/>
                      <a:pt x="2738" y="3159"/>
                      <a:pt x="2738" y="3159"/>
                    </a:cubicBezTo>
                    <a:cubicBezTo>
                      <a:pt x="2738" y="3159"/>
                      <a:pt x="2740" y="3160"/>
                      <a:pt x="2740" y="3160"/>
                    </a:cubicBezTo>
                    <a:cubicBezTo>
                      <a:pt x="2740" y="3160"/>
                      <a:pt x="2746" y="3160"/>
                      <a:pt x="2746" y="3160"/>
                    </a:cubicBezTo>
                    <a:cubicBezTo>
                      <a:pt x="2746" y="3160"/>
                      <a:pt x="2749" y="3159"/>
                      <a:pt x="2749" y="3159"/>
                    </a:cubicBezTo>
                    <a:cubicBezTo>
                      <a:pt x="2749" y="3159"/>
                      <a:pt x="2750" y="3160"/>
                      <a:pt x="2750" y="3160"/>
                    </a:cubicBezTo>
                    <a:cubicBezTo>
                      <a:pt x="2750" y="3160"/>
                      <a:pt x="2751" y="3160"/>
                      <a:pt x="2751" y="3160"/>
                    </a:cubicBezTo>
                    <a:cubicBezTo>
                      <a:pt x="2751" y="3160"/>
                      <a:pt x="2758" y="3160"/>
                      <a:pt x="2758" y="3160"/>
                    </a:cubicBezTo>
                    <a:cubicBezTo>
                      <a:pt x="2758" y="3160"/>
                      <a:pt x="2760" y="3159"/>
                      <a:pt x="2760" y="3159"/>
                    </a:cubicBezTo>
                    <a:cubicBezTo>
                      <a:pt x="2760" y="3159"/>
                      <a:pt x="2762" y="3159"/>
                      <a:pt x="2762" y="3159"/>
                    </a:cubicBezTo>
                    <a:cubicBezTo>
                      <a:pt x="2762" y="3159"/>
                      <a:pt x="2766" y="3160"/>
                      <a:pt x="2766" y="3160"/>
                    </a:cubicBezTo>
                    <a:cubicBezTo>
                      <a:pt x="2766" y="3160"/>
                      <a:pt x="2769" y="3159"/>
                      <a:pt x="2769" y="3159"/>
                    </a:cubicBezTo>
                    <a:cubicBezTo>
                      <a:pt x="2769" y="3159"/>
                      <a:pt x="2772" y="3160"/>
                      <a:pt x="2772" y="3160"/>
                    </a:cubicBezTo>
                    <a:cubicBezTo>
                      <a:pt x="2772" y="3160"/>
                      <a:pt x="2772" y="3160"/>
                      <a:pt x="2772" y="3160"/>
                    </a:cubicBezTo>
                    <a:cubicBezTo>
                      <a:pt x="2772" y="3160"/>
                      <a:pt x="2773" y="3159"/>
                      <a:pt x="2773" y="3159"/>
                    </a:cubicBezTo>
                    <a:cubicBezTo>
                      <a:pt x="2773" y="3159"/>
                      <a:pt x="2780" y="3160"/>
                      <a:pt x="2780" y="3160"/>
                    </a:cubicBezTo>
                    <a:cubicBezTo>
                      <a:pt x="2780" y="3160"/>
                      <a:pt x="2783" y="3159"/>
                      <a:pt x="2783" y="3159"/>
                    </a:cubicBezTo>
                    <a:cubicBezTo>
                      <a:pt x="2783" y="3159"/>
                      <a:pt x="2786" y="3159"/>
                      <a:pt x="2786" y="3159"/>
                    </a:cubicBezTo>
                    <a:cubicBezTo>
                      <a:pt x="2786" y="3159"/>
                      <a:pt x="2788" y="3159"/>
                      <a:pt x="2788" y="3159"/>
                    </a:cubicBezTo>
                    <a:cubicBezTo>
                      <a:pt x="2788" y="3159"/>
                      <a:pt x="2790" y="3159"/>
                      <a:pt x="2790" y="3159"/>
                    </a:cubicBezTo>
                    <a:cubicBezTo>
                      <a:pt x="2790" y="3159"/>
                      <a:pt x="2795" y="3159"/>
                      <a:pt x="2795" y="3159"/>
                    </a:cubicBezTo>
                    <a:cubicBezTo>
                      <a:pt x="2795" y="3159"/>
                      <a:pt x="2795" y="3159"/>
                      <a:pt x="2795" y="3159"/>
                    </a:cubicBezTo>
                    <a:cubicBezTo>
                      <a:pt x="2795" y="3159"/>
                      <a:pt x="2800" y="3159"/>
                      <a:pt x="2800" y="3159"/>
                    </a:cubicBezTo>
                    <a:cubicBezTo>
                      <a:pt x="2800" y="3159"/>
                      <a:pt x="2802" y="3159"/>
                      <a:pt x="2802" y="3159"/>
                    </a:cubicBezTo>
                    <a:cubicBezTo>
                      <a:pt x="2802" y="3159"/>
                      <a:pt x="2805" y="3159"/>
                      <a:pt x="2805" y="3159"/>
                    </a:cubicBezTo>
                    <a:cubicBezTo>
                      <a:pt x="2805" y="3159"/>
                      <a:pt x="2808" y="3159"/>
                      <a:pt x="2808" y="3159"/>
                    </a:cubicBezTo>
                    <a:cubicBezTo>
                      <a:pt x="2808" y="3159"/>
                      <a:pt x="2810" y="3159"/>
                      <a:pt x="2810" y="3159"/>
                    </a:cubicBezTo>
                    <a:cubicBezTo>
                      <a:pt x="2810" y="3159"/>
                      <a:pt x="2812" y="3159"/>
                      <a:pt x="2812" y="3159"/>
                    </a:cubicBezTo>
                    <a:cubicBezTo>
                      <a:pt x="2812" y="3159"/>
                      <a:pt x="2814" y="3159"/>
                      <a:pt x="2814" y="3159"/>
                    </a:cubicBezTo>
                    <a:cubicBezTo>
                      <a:pt x="2814" y="3159"/>
                      <a:pt x="2819" y="3159"/>
                      <a:pt x="2819" y="3159"/>
                    </a:cubicBezTo>
                    <a:cubicBezTo>
                      <a:pt x="2819" y="3159"/>
                      <a:pt x="2821" y="3159"/>
                      <a:pt x="2821" y="3159"/>
                    </a:cubicBezTo>
                    <a:cubicBezTo>
                      <a:pt x="2821" y="3159"/>
                      <a:pt x="2825" y="3159"/>
                      <a:pt x="2825" y="3159"/>
                    </a:cubicBezTo>
                    <a:cubicBezTo>
                      <a:pt x="2825" y="3159"/>
                      <a:pt x="2825" y="3159"/>
                      <a:pt x="2825" y="3159"/>
                    </a:cubicBezTo>
                    <a:cubicBezTo>
                      <a:pt x="2825" y="3159"/>
                      <a:pt x="2830" y="3159"/>
                      <a:pt x="2830" y="3159"/>
                    </a:cubicBezTo>
                    <a:cubicBezTo>
                      <a:pt x="2830" y="3159"/>
                      <a:pt x="2832" y="3159"/>
                      <a:pt x="2832" y="3159"/>
                    </a:cubicBezTo>
                    <a:cubicBezTo>
                      <a:pt x="2832" y="3159"/>
                      <a:pt x="2834" y="3159"/>
                      <a:pt x="2834" y="3159"/>
                    </a:cubicBezTo>
                    <a:cubicBezTo>
                      <a:pt x="2834" y="3159"/>
                      <a:pt x="2839" y="3159"/>
                      <a:pt x="2839" y="3159"/>
                    </a:cubicBezTo>
                    <a:cubicBezTo>
                      <a:pt x="2839" y="3159"/>
                      <a:pt x="2842" y="3159"/>
                      <a:pt x="2842" y="3159"/>
                    </a:cubicBezTo>
                    <a:cubicBezTo>
                      <a:pt x="2842" y="3159"/>
                      <a:pt x="2845" y="3158"/>
                      <a:pt x="2845" y="3158"/>
                    </a:cubicBezTo>
                    <a:cubicBezTo>
                      <a:pt x="2845" y="3158"/>
                      <a:pt x="2846" y="3159"/>
                      <a:pt x="2846" y="3159"/>
                    </a:cubicBezTo>
                    <a:cubicBezTo>
                      <a:pt x="2846" y="3159"/>
                      <a:pt x="2850" y="3158"/>
                      <a:pt x="2850" y="3158"/>
                    </a:cubicBezTo>
                    <a:cubicBezTo>
                      <a:pt x="2850" y="3158"/>
                      <a:pt x="2853" y="3158"/>
                      <a:pt x="2853" y="3158"/>
                    </a:cubicBezTo>
                    <a:cubicBezTo>
                      <a:pt x="2853" y="3158"/>
                      <a:pt x="2856" y="3158"/>
                      <a:pt x="2856" y="3158"/>
                    </a:cubicBezTo>
                    <a:cubicBezTo>
                      <a:pt x="2856" y="3158"/>
                      <a:pt x="2857" y="3158"/>
                      <a:pt x="2857" y="3158"/>
                    </a:cubicBezTo>
                    <a:cubicBezTo>
                      <a:pt x="2857" y="3158"/>
                      <a:pt x="2860" y="3158"/>
                      <a:pt x="2860" y="3158"/>
                    </a:cubicBezTo>
                    <a:cubicBezTo>
                      <a:pt x="2860" y="3158"/>
                      <a:pt x="2866" y="3158"/>
                      <a:pt x="2866" y="3158"/>
                    </a:cubicBezTo>
                    <a:cubicBezTo>
                      <a:pt x="2866" y="3158"/>
                      <a:pt x="2868" y="3157"/>
                      <a:pt x="2868" y="3157"/>
                    </a:cubicBezTo>
                    <a:cubicBezTo>
                      <a:pt x="2868" y="3157"/>
                      <a:pt x="2868" y="3158"/>
                      <a:pt x="2868" y="3158"/>
                    </a:cubicBezTo>
                    <a:cubicBezTo>
                      <a:pt x="2868" y="3158"/>
                      <a:pt x="2872" y="3157"/>
                      <a:pt x="2872" y="3157"/>
                    </a:cubicBezTo>
                    <a:cubicBezTo>
                      <a:pt x="2872" y="3157"/>
                      <a:pt x="2875" y="3158"/>
                      <a:pt x="2875" y="3158"/>
                    </a:cubicBezTo>
                    <a:cubicBezTo>
                      <a:pt x="2875" y="3158"/>
                      <a:pt x="2879" y="3157"/>
                      <a:pt x="2879" y="3157"/>
                    </a:cubicBezTo>
                    <a:cubicBezTo>
                      <a:pt x="2879" y="3157"/>
                      <a:pt x="2880" y="3157"/>
                      <a:pt x="2880" y="3157"/>
                    </a:cubicBezTo>
                    <a:cubicBezTo>
                      <a:pt x="2880" y="3157"/>
                      <a:pt x="2885" y="3156"/>
                      <a:pt x="2885" y="3156"/>
                    </a:cubicBezTo>
                    <a:cubicBezTo>
                      <a:pt x="2885" y="3156"/>
                      <a:pt x="2886" y="3156"/>
                      <a:pt x="2886" y="3156"/>
                    </a:cubicBezTo>
                    <a:cubicBezTo>
                      <a:pt x="2886" y="3156"/>
                      <a:pt x="2891" y="3155"/>
                      <a:pt x="2891" y="3155"/>
                    </a:cubicBezTo>
                    <a:cubicBezTo>
                      <a:pt x="2891" y="3155"/>
                      <a:pt x="2892" y="3155"/>
                      <a:pt x="2892" y="3155"/>
                    </a:cubicBezTo>
                    <a:cubicBezTo>
                      <a:pt x="2892" y="3155"/>
                      <a:pt x="2896" y="3155"/>
                      <a:pt x="2896" y="3155"/>
                    </a:cubicBezTo>
                    <a:cubicBezTo>
                      <a:pt x="2896" y="3155"/>
                      <a:pt x="2897" y="3154"/>
                      <a:pt x="2897" y="3154"/>
                    </a:cubicBezTo>
                    <a:cubicBezTo>
                      <a:pt x="2897" y="3154"/>
                      <a:pt x="2902" y="3153"/>
                      <a:pt x="2902" y="3153"/>
                    </a:cubicBezTo>
                    <a:cubicBezTo>
                      <a:pt x="2902" y="3153"/>
                      <a:pt x="2902" y="3152"/>
                      <a:pt x="2902" y="3152"/>
                    </a:cubicBezTo>
                    <a:cubicBezTo>
                      <a:pt x="2902" y="3152"/>
                      <a:pt x="2908" y="3149"/>
                      <a:pt x="2908" y="3149"/>
                    </a:cubicBezTo>
                    <a:cubicBezTo>
                      <a:pt x="2908" y="3149"/>
                      <a:pt x="2908" y="3148"/>
                      <a:pt x="2908" y="3148"/>
                    </a:cubicBezTo>
                    <a:cubicBezTo>
                      <a:pt x="2908" y="3148"/>
                      <a:pt x="2913" y="3129"/>
                      <a:pt x="2913" y="3129"/>
                    </a:cubicBezTo>
                    <a:cubicBezTo>
                      <a:pt x="2913" y="3129"/>
                      <a:pt x="2914" y="3127"/>
                      <a:pt x="2914" y="3127"/>
                    </a:cubicBezTo>
                    <a:cubicBezTo>
                      <a:pt x="2914" y="3127"/>
                      <a:pt x="2917" y="3086"/>
                      <a:pt x="2917" y="3086"/>
                    </a:cubicBezTo>
                    <a:cubicBezTo>
                      <a:pt x="2917" y="3086"/>
                      <a:pt x="2919" y="3103"/>
                      <a:pt x="2919" y="3103"/>
                    </a:cubicBezTo>
                    <a:cubicBezTo>
                      <a:pt x="2919" y="3103"/>
                      <a:pt x="2923" y="3124"/>
                      <a:pt x="2923" y="3124"/>
                    </a:cubicBezTo>
                    <a:cubicBezTo>
                      <a:pt x="2923" y="3124"/>
                      <a:pt x="2925" y="3118"/>
                      <a:pt x="2925" y="3118"/>
                    </a:cubicBezTo>
                    <a:cubicBezTo>
                      <a:pt x="2925" y="3118"/>
                      <a:pt x="2930" y="3067"/>
                      <a:pt x="2930" y="3067"/>
                    </a:cubicBezTo>
                    <a:cubicBezTo>
                      <a:pt x="2930" y="3067"/>
                      <a:pt x="2932" y="3061"/>
                      <a:pt x="2932" y="3061"/>
                    </a:cubicBezTo>
                    <a:cubicBezTo>
                      <a:pt x="2932" y="3061"/>
                      <a:pt x="2936" y="3087"/>
                      <a:pt x="2936" y="3087"/>
                    </a:cubicBezTo>
                    <a:cubicBezTo>
                      <a:pt x="2936" y="3087"/>
                      <a:pt x="2936" y="3089"/>
                      <a:pt x="2936" y="3089"/>
                    </a:cubicBezTo>
                    <a:cubicBezTo>
                      <a:pt x="2936" y="3089"/>
                      <a:pt x="2940" y="3121"/>
                      <a:pt x="2940" y="3121"/>
                    </a:cubicBezTo>
                    <a:cubicBezTo>
                      <a:pt x="2940" y="3121"/>
                      <a:pt x="2942" y="3118"/>
                      <a:pt x="2942" y="3118"/>
                    </a:cubicBezTo>
                    <a:cubicBezTo>
                      <a:pt x="2942" y="3118"/>
                      <a:pt x="2946" y="3082"/>
                      <a:pt x="2946" y="3082"/>
                    </a:cubicBezTo>
                    <a:cubicBezTo>
                      <a:pt x="2946" y="3082"/>
                      <a:pt x="2948" y="3092"/>
                      <a:pt x="2948" y="3092"/>
                    </a:cubicBezTo>
                    <a:cubicBezTo>
                      <a:pt x="2948" y="3092"/>
                      <a:pt x="2953" y="3140"/>
                      <a:pt x="2953" y="3140"/>
                    </a:cubicBezTo>
                    <a:cubicBezTo>
                      <a:pt x="2953" y="3140"/>
                      <a:pt x="2953" y="3140"/>
                      <a:pt x="2953" y="3140"/>
                    </a:cubicBezTo>
                    <a:cubicBezTo>
                      <a:pt x="2953" y="3140"/>
                      <a:pt x="2959" y="3148"/>
                      <a:pt x="2959" y="3148"/>
                    </a:cubicBezTo>
                    <a:cubicBezTo>
                      <a:pt x="2959" y="3148"/>
                      <a:pt x="2959" y="3148"/>
                      <a:pt x="2959" y="3148"/>
                    </a:cubicBezTo>
                    <a:cubicBezTo>
                      <a:pt x="2959" y="3148"/>
                      <a:pt x="2964" y="3152"/>
                      <a:pt x="2964" y="3152"/>
                    </a:cubicBezTo>
                    <a:cubicBezTo>
                      <a:pt x="2964" y="3152"/>
                      <a:pt x="2964" y="3152"/>
                      <a:pt x="2964" y="3152"/>
                    </a:cubicBezTo>
                    <a:cubicBezTo>
                      <a:pt x="2964" y="3152"/>
                      <a:pt x="2970" y="3153"/>
                      <a:pt x="2970" y="3153"/>
                    </a:cubicBezTo>
                    <a:cubicBezTo>
                      <a:pt x="2970" y="3153"/>
                      <a:pt x="2970" y="3153"/>
                      <a:pt x="2970" y="3153"/>
                    </a:cubicBezTo>
                    <a:cubicBezTo>
                      <a:pt x="2970" y="3153"/>
                      <a:pt x="2975" y="3155"/>
                      <a:pt x="2975" y="3155"/>
                    </a:cubicBezTo>
                    <a:cubicBezTo>
                      <a:pt x="2975" y="3155"/>
                      <a:pt x="2976" y="3155"/>
                      <a:pt x="2976" y="3155"/>
                    </a:cubicBezTo>
                    <a:cubicBezTo>
                      <a:pt x="2976" y="3155"/>
                      <a:pt x="2981" y="3156"/>
                      <a:pt x="2981" y="3156"/>
                    </a:cubicBezTo>
                    <a:cubicBezTo>
                      <a:pt x="2981" y="3156"/>
                      <a:pt x="2982" y="3156"/>
                      <a:pt x="2982" y="3156"/>
                    </a:cubicBezTo>
                    <a:cubicBezTo>
                      <a:pt x="2982" y="3156"/>
                      <a:pt x="2986" y="3156"/>
                      <a:pt x="2986" y="3156"/>
                    </a:cubicBezTo>
                    <a:cubicBezTo>
                      <a:pt x="2986" y="3156"/>
                      <a:pt x="2987" y="3156"/>
                      <a:pt x="2987" y="3156"/>
                    </a:cubicBezTo>
                    <a:cubicBezTo>
                      <a:pt x="2987" y="3156"/>
                      <a:pt x="2992" y="3157"/>
                      <a:pt x="2992" y="3157"/>
                    </a:cubicBezTo>
                    <a:cubicBezTo>
                      <a:pt x="2992" y="3157"/>
                      <a:pt x="2994" y="3157"/>
                      <a:pt x="2994" y="3157"/>
                    </a:cubicBezTo>
                    <a:cubicBezTo>
                      <a:pt x="2994" y="3157"/>
                      <a:pt x="2997" y="3158"/>
                      <a:pt x="2997" y="3158"/>
                    </a:cubicBezTo>
                    <a:cubicBezTo>
                      <a:pt x="2997" y="3158"/>
                      <a:pt x="2998" y="3157"/>
                      <a:pt x="2998" y="3157"/>
                    </a:cubicBezTo>
                    <a:cubicBezTo>
                      <a:pt x="2998" y="3157"/>
                      <a:pt x="3004" y="3158"/>
                      <a:pt x="3004" y="3158"/>
                    </a:cubicBezTo>
                    <a:cubicBezTo>
                      <a:pt x="3004" y="3158"/>
                      <a:pt x="3005" y="3158"/>
                      <a:pt x="3005" y="3158"/>
                    </a:cubicBezTo>
                    <a:cubicBezTo>
                      <a:pt x="3005" y="3158"/>
                      <a:pt x="3007" y="3158"/>
                      <a:pt x="3007" y="3158"/>
                    </a:cubicBezTo>
                    <a:cubicBezTo>
                      <a:pt x="3007" y="3158"/>
                      <a:pt x="3010" y="3158"/>
                      <a:pt x="3010" y="3158"/>
                    </a:cubicBezTo>
                    <a:cubicBezTo>
                      <a:pt x="3010" y="3158"/>
                      <a:pt x="3013" y="3158"/>
                      <a:pt x="3013" y="3158"/>
                    </a:cubicBezTo>
                    <a:cubicBezTo>
                      <a:pt x="3013" y="3158"/>
                      <a:pt x="3016" y="3158"/>
                      <a:pt x="3016" y="3158"/>
                    </a:cubicBezTo>
                    <a:cubicBezTo>
                      <a:pt x="3016" y="3158"/>
                      <a:pt x="3021" y="3158"/>
                      <a:pt x="3021" y="3158"/>
                    </a:cubicBezTo>
                    <a:cubicBezTo>
                      <a:pt x="3021" y="3158"/>
                      <a:pt x="3022" y="3158"/>
                      <a:pt x="3022" y="3158"/>
                    </a:cubicBezTo>
                    <a:cubicBezTo>
                      <a:pt x="3022" y="3158"/>
                      <a:pt x="3024" y="3158"/>
                      <a:pt x="3024" y="3158"/>
                    </a:cubicBezTo>
                    <a:cubicBezTo>
                      <a:pt x="3024" y="3158"/>
                      <a:pt x="3028" y="3158"/>
                      <a:pt x="3028" y="3158"/>
                    </a:cubicBezTo>
                    <a:cubicBezTo>
                      <a:pt x="3028" y="3158"/>
                      <a:pt x="3031" y="3159"/>
                      <a:pt x="3031" y="3159"/>
                    </a:cubicBezTo>
                    <a:cubicBezTo>
                      <a:pt x="3031" y="3159"/>
                      <a:pt x="3033" y="3159"/>
                      <a:pt x="3033" y="3159"/>
                    </a:cubicBezTo>
                    <a:cubicBezTo>
                      <a:pt x="3033" y="3159"/>
                      <a:pt x="3037" y="3158"/>
                      <a:pt x="3037" y="3158"/>
                    </a:cubicBezTo>
                    <a:cubicBezTo>
                      <a:pt x="3037" y="3158"/>
                      <a:pt x="3041" y="3159"/>
                      <a:pt x="3041" y="3159"/>
                    </a:cubicBezTo>
                    <a:cubicBezTo>
                      <a:pt x="3041" y="3159"/>
                      <a:pt x="3044" y="3158"/>
                      <a:pt x="3044" y="3158"/>
                    </a:cubicBezTo>
                    <a:cubicBezTo>
                      <a:pt x="3044" y="3158"/>
                      <a:pt x="3045" y="3158"/>
                      <a:pt x="3045" y="3158"/>
                    </a:cubicBezTo>
                    <a:cubicBezTo>
                      <a:pt x="3045" y="3158"/>
                      <a:pt x="3046" y="3158"/>
                      <a:pt x="3046" y="3158"/>
                    </a:cubicBezTo>
                    <a:cubicBezTo>
                      <a:pt x="3046" y="3158"/>
                      <a:pt x="3049" y="3158"/>
                      <a:pt x="3049" y="3158"/>
                    </a:cubicBezTo>
                    <a:cubicBezTo>
                      <a:pt x="3049" y="3158"/>
                      <a:pt x="3055" y="3157"/>
                      <a:pt x="3055" y="3157"/>
                    </a:cubicBezTo>
                    <a:cubicBezTo>
                      <a:pt x="3055" y="3157"/>
                      <a:pt x="3055" y="3157"/>
                      <a:pt x="3055" y="3157"/>
                    </a:cubicBezTo>
                    <a:cubicBezTo>
                      <a:pt x="3055" y="3157"/>
                      <a:pt x="3060" y="3154"/>
                      <a:pt x="3060" y="3154"/>
                    </a:cubicBezTo>
                    <a:cubicBezTo>
                      <a:pt x="3060" y="3154"/>
                      <a:pt x="3061" y="3154"/>
                      <a:pt x="3061" y="3154"/>
                    </a:cubicBezTo>
                    <a:cubicBezTo>
                      <a:pt x="3061" y="3154"/>
                      <a:pt x="3065" y="3147"/>
                      <a:pt x="3065" y="3147"/>
                    </a:cubicBezTo>
                    <a:cubicBezTo>
                      <a:pt x="3065" y="3147"/>
                      <a:pt x="3066" y="3148"/>
                      <a:pt x="3066" y="3148"/>
                    </a:cubicBezTo>
                    <a:cubicBezTo>
                      <a:pt x="3066" y="3148"/>
                      <a:pt x="3070" y="3152"/>
                      <a:pt x="3070" y="3152"/>
                    </a:cubicBezTo>
                    <a:cubicBezTo>
                      <a:pt x="3070" y="3152"/>
                      <a:pt x="3072" y="3151"/>
                      <a:pt x="3072" y="3151"/>
                    </a:cubicBezTo>
                    <a:cubicBezTo>
                      <a:pt x="3072" y="3151"/>
                      <a:pt x="3078" y="3146"/>
                      <a:pt x="3078" y="3146"/>
                    </a:cubicBezTo>
                    <a:cubicBezTo>
                      <a:pt x="3078" y="3146"/>
                      <a:pt x="3080" y="3145"/>
                      <a:pt x="3080" y="3145"/>
                    </a:cubicBezTo>
                    <a:cubicBezTo>
                      <a:pt x="3080" y="3145"/>
                      <a:pt x="3083" y="3147"/>
                      <a:pt x="3083" y="3147"/>
                    </a:cubicBezTo>
                    <a:cubicBezTo>
                      <a:pt x="3083" y="3147"/>
                      <a:pt x="3083" y="3147"/>
                      <a:pt x="3083" y="3147"/>
                    </a:cubicBezTo>
                    <a:cubicBezTo>
                      <a:pt x="3083" y="3147"/>
                      <a:pt x="3089" y="3151"/>
                      <a:pt x="3089" y="3151"/>
                    </a:cubicBezTo>
                    <a:cubicBezTo>
                      <a:pt x="3089" y="3151"/>
                      <a:pt x="3091" y="3152"/>
                      <a:pt x="3091" y="3152"/>
                    </a:cubicBezTo>
                    <a:cubicBezTo>
                      <a:pt x="3091" y="3152"/>
                      <a:pt x="3094" y="3148"/>
                      <a:pt x="3094" y="3148"/>
                    </a:cubicBezTo>
                    <a:cubicBezTo>
                      <a:pt x="3094" y="3148"/>
                      <a:pt x="3096" y="3147"/>
                      <a:pt x="3096" y="3147"/>
                    </a:cubicBezTo>
                    <a:cubicBezTo>
                      <a:pt x="3096" y="3147"/>
                      <a:pt x="3100" y="3154"/>
                      <a:pt x="3100" y="3154"/>
                    </a:cubicBezTo>
                    <a:cubicBezTo>
                      <a:pt x="3100" y="3154"/>
                      <a:pt x="3100" y="3155"/>
                      <a:pt x="3100" y="3155"/>
                    </a:cubicBezTo>
                    <a:cubicBezTo>
                      <a:pt x="3100" y="3155"/>
                      <a:pt x="3106" y="3158"/>
                      <a:pt x="3106" y="3158"/>
                    </a:cubicBezTo>
                    <a:cubicBezTo>
                      <a:pt x="3106" y="3158"/>
                      <a:pt x="3106" y="3158"/>
                      <a:pt x="3106" y="3158"/>
                    </a:cubicBezTo>
                    <a:cubicBezTo>
                      <a:pt x="3106" y="3158"/>
                      <a:pt x="3110" y="3158"/>
                      <a:pt x="3110" y="3158"/>
                    </a:cubicBezTo>
                    <a:cubicBezTo>
                      <a:pt x="3110" y="3158"/>
                      <a:pt x="3111" y="3158"/>
                      <a:pt x="3111" y="3158"/>
                    </a:cubicBezTo>
                    <a:cubicBezTo>
                      <a:pt x="3111" y="3158"/>
                      <a:pt x="3116" y="3159"/>
                      <a:pt x="3116" y="3159"/>
                    </a:cubicBezTo>
                    <a:cubicBezTo>
                      <a:pt x="3116" y="3159"/>
                      <a:pt x="3118" y="3159"/>
                      <a:pt x="3118" y="3159"/>
                    </a:cubicBezTo>
                    <a:cubicBezTo>
                      <a:pt x="3118" y="3159"/>
                      <a:pt x="3120" y="3159"/>
                      <a:pt x="3120" y="3159"/>
                    </a:cubicBezTo>
                    <a:cubicBezTo>
                      <a:pt x="3120" y="3159"/>
                      <a:pt x="3124" y="3159"/>
                      <a:pt x="3124" y="3159"/>
                    </a:cubicBezTo>
                    <a:cubicBezTo>
                      <a:pt x="3124" y="3159"/>
                      <a:pt x="3128" y="3160"/>
                      <a:pt x="3128" y="3160"/>
                    </a:cubicBezTo>
                    <a:cubicBezTo>
                      <a:pt x="3128" y="3160"/>
                      <a:pt x="3129" y="3159"/>
                      <a:pt x="3129" y="3159"/>
                    </a:cubicBezTo>
                    <a:cubicBezTo>
                      <a:pt x="3129" y="3159"/>
                      <a:pt x="3131" y="3160"/>
                      <a:pt x="3131" y="3160"/>
                    </a:cubicBezTo>
                    <a:cubicBezTo>
                      <a:pt x="3131" y="3160"/>
                      <a:pt x="3134" y="3160"/>
                      <a:pt x="3134" y="3160"/>
                    </a:cubicBezTo>
                    <a:cubicBezTo>
                      <a:pt x="3134" y="3160"/>
                      <a:pt x="3139" y="3160"/>
                      <a:pt x="3139" y="3160"/>
                    </a:cubicBezTo>
                    <a:cubicBezTo>
                      <a:pt x="3139" y="3160"/>
                      <a:pt x="3144" y="3160"/>
                      <a:pt x="3144" y="3160"/>
                    </a:cubicBezTo>
                    <a:cubicBezTo>
                      <a:pt x="3144" y="3160"/>
                      <a:pt x="3145" y="3160"/>
                      <a:pt x="3145" y="3160"/>
                    </a:cubicBezTo>
                    <a:cubicBezTo>
                      <a:pt x="3145" y="3160"/>
                      <a:pt x="3145" y="3160"/>
                      <a:pt x="3145" y="3160"/>
                    </a:cubicBezTo>
                    <a:cubicBezTo>
                      <a:pt x="3145" y="3160"/>
                      <a:pt x="3150" y="3160"/>
                      <a:pt x="3150" y="3160"/>
                    </a:cubicBezTo>
                    <a:cubicBezTo>
                      <a:pt x="3150" y="3160"/>
                      <a:pt x="3153" y="3160"/>
                      <a:pt x="3153" y="3160"/>
                    </a:cubicBezTo>
                    <a:cubicBezTo>
                      <a:pt x="3153" y="3160"/>
                      <a:pt x="3155" y="3160"/>
                      <a:pt x="3155" y="3160"/>
                    </a:cubicBezTo>
                    <a:cubicBezTo>
                      <a:pt x="3155" y="3160"/>
                      <a:pt x="3158" y="3160"/>
                      <a:pt x="3158" y="3160"/>
                    </a:cubicBezTo>
                    <a:cubicBezTo>
                      <a:pt x="3158" y="3160"/>
                      <a:pt x="3160" y="3160"/>
                      <a:pt x="3160" y="3160"/>
                    </a:cubicBezTo>
                    <a:cubicBezTo>
                      <a:pt x="3160" y="3160"/>
                      <a:pt x="3163" y="3160"/>
                      <a:pt x="3163" y="3160"/>
                    </a:cubicBezTo>
                    <a:cubicBezTo>
                      <a:pt x="3163" y="3160"/>
                      <a:pt x="3166" y="3160"/>
                      <a:pt x="3166" y="3160"/>
                    </a:cubicBezTo>
                    <a:cubicBezTo>
                      <a:pt x="3166" y="3160"/>
                      <a:pt x="3169" y="3160"/>
                      <a:pt x="3169" y="3160"/>
                    </a:cubicBezTo>
                    <a:cubicBezTo>
                      <a:pt x="3169" y="3160"/>
                      <a:pt x="3171" y="3160"/>
                      <a:pt x="3171" y="3160"/>
                    </a:cubicBezTo>
                    <a:cubicBezTo>
                      <a:pt x="3171" y="3160"/>
                      <a:pt x="3174" y="3160"/>
                      <a:pt x="3174" y="3160"/>
                    </a:cubicBezTo>
                    <a:cubicBezTo>
                      <a:pt x="3174" y="3160"/>
                      <a:pt x="3179" y="3160"/>
                      <a:pt x="3179" y="3160"/>
                    </a:cubicBezTo>
                    <a:cubicBezTo>
                      <a:pt x="3179" y="3160"/>
                      <a:pt x="3180" y="3161"/>
                      <a:pt x="3180" y="3161"/>
                    </a:cubicBezTo>
                    <a:cubicBezTo>
                      <a:pt x="3180" y="3161"/>
                      <a:pt x="3182" y="3160"/>
                      <a:pt x="3182" y="3160"/>
                    </a:cubicBezTo>
                    <a:cubicBezTo>
                      <a:pt x="3182" y="3160"/>
                      <a:pt x="3185" y="3161"/>
                      <a:pt x="3185" y="3161"/>
                    </a:cubicBezTo>
                    <a:cubicBezTo>
                      <a:pt x="3185" y="3161"/>
                      <a:pt x="3190" y="3160"/>
                      <a:pt x="3190" y="3160"/>
                    </a:cubicBezTo>
                    <a:cubicBezTo>
                      <a:pt x="3190" y="3160"/>
                      <a:pt x="3194" y="3160"/>
                      <a:pt x="3194" y="3160"/>
                    </a:cubicBezTo>
                    <a:cubicBezTo>
                      <a:pt x="3194" y="3160"/>
                      <a:pt x="3195" y="3161"/>
                      <a:pt x="3195" y="3161"/>
                    </a:cubicBezTo>
                    <a:cubicBezTo>
                      <a:pt x="3195" y="3161"/>
                      <a:pt x="3199" y="3161"/>
                      <a:pt x="3199" y="3161"/>
                    </a:cubicBezTo>
                    <a:cubicBezTo>
                      <a:pt x="3199" y="3161"/>
                      <a:pt x="3202" y="3160"/>
                      <a:pt x="3202" y="3160"/>
                    </a:cubicBezTo>
                    <a:cubicBezTo>
                      <a:pt x="3202" y="3160"/>
                      <a:pt x="3202" y="3160"/>
                      <a:pt x="3202" y="3160"/>
                    </a:cubicBezTo>
                    <a:cubicBezTo>
                      <a:pt x="3202" y="3160"/>
                      <a:pt x="3203" y="3161"/>
                      <a:pt x="3203" y="3161"/>
                    </a:cubicBezTo>
                    <a:cubicBezTo>
                      <a:pt x="3203" y="3161"/>
                      <a:pt x="3208" y="3161"/>
                      <a:pt x="3208" y="3161"/>
                    </a:cubicBezTo>
                    <a:cubicBezTo>
                      <a:pt x="3208" y="3161"/>
                      <a:pt x="3209" y="3160"/>
                      <a:pt x="3209" y="3160"/>
                    </a:cubicBezTo>
                    <a:cubicBezTo>
                      <a:pt x="3209" y="3160"/>
                      <a:pt x="3214" y="3161"/>
                      <a:pt x="3214" y="3161"/>
                    </a:cubicBezTo>
                    <a:cubicBezTo>
                      <a:pt x="3214" y="3161"/>
                      <a:pt x="3216" y="3160"/>
                      <a:pt x="3216" y="3160"/>
                    </a:cubicBezTo>
                    <a:cubicBezTo>
                      <a:pt x="3216" y="3160"/>
                      <a:pt x="3220" y="3160"/>
                      <a:pt x="3220" y="3160"/>
                    </a:cubicBezTo>
                    <a:cubicBezTo>
                      <a:pt x="3220" y="3160"/>
                      <a:pt x="3224" y="3161"/>
                      <a:pt x="3224" y="3161"/>
                    </a:cubicBezTo>
                    <a:cubicBezTo>
                      <a:pt x="3224" y="3161"/>
                      <a:pt x="3226" y="3160"/>
                      <a:pt x="3226" y="3160"/>
                    </a:cubicBezTo>
                    <a:cubicBezTo>
                      <a:pt x="3226" y="3160"/>
                      <a:pt x="3229" y="3161"/>
                      <a:pt x="3229" y="3161"/>
                    </a:cubicBezTo>
                    <a:cubicBezTo>
                      <a:pt x="3229" y="3161"/>
                      <a:pt x="3232" y="3160"/>
                      <a:pt x="3232" y="3160"/>
                    </a:cubicBezTo>
                    <a:cubicBezTo>
                      <a:pt x="3232" y="3160"/>
                      <a:pt x="3235" y="3161"/>
                      <a:pt x="3235" y="3161"/>
                    </a:cubicBezTo>
                    <a:cubicBezTo>
                      <a:pt x="3235" y="3161"/>
                      <a:pt x="3236" y="3160"/>
                      <a:pt x="3236" y="3160"/>
                    </a:cubicBezTo>
                    <a:cubicBezTo>
                      <a:pt x="3236" y="3160"/>
                      <a:pt x="3239" y="3161"/>
                      <a:pt x="3239" y="3161"/>
                    </a:cubicBezTo>
                    <a:cubicBezTo>
                      <a:pt x="3239" y="3161"/>
                      <a:pt x="3246" y="3161"/>
                      <a:pt x="3246" y="3161"/>
                    </a:cubicBezTo>
                    <a:cubicBezTo>
                      <a:pt x="3246" y="3161"/>
                      <a:pt x="3247" y="3160"/>
                      <a:pt x="3247" y="3160"/>
                    </a:cubicBezTo>
                    <a:cubicBezTo>
                      <a:pt x="3247" y="3160"/>
                      <a:pt x="3247" y="3161"/>
                      <a:pt x="3247" y="3161"/>
                    </a:cubicBezTo>
                    <a:cubicBezTo>
                      <a:pt x="3247" y="3161"/>
                      <a:pt x="3252" y="3160"/>
                      <a:pt x="3252" y="3160"/>
                    </a:cubicBezTo>
                    <a:cubicBezTo>
                      <a:pt x="3252" y="3160"/>
                      <a:pt x="3254" y="3160"/>
                      <a:pt x="3254" y="3160"/>
                    </a:cubicBezTo>
                    <a:cubicBezTo>
                      <a:pt x="3254" y="3160"/>
                      <a:pt x="3256" y="3161"/>
                      <a:pt x="3256" y="3161"/>
                    </a:cubicBezTo>
                    <a:cubicBezTo>
                      <a:pt x="3256" y="3161"/>
                      <a:pt x="3259" y="3161"/>
                      <a:pt x="3259" y="3161"/>
                    </a:cubicBezTo>
                    <a:cubicBezTo>
                      <a:pt x="3259" y="3161"/>
                      <a:pt x="3260" y="3160"/>
                      <a:pt x="3260" y="3160"/>
                    </a:cubicBezTo>
                    <a:cubicBezTo>
                      <a:pt x="3260" y="3160"/>
                      <a:pt x="3265" y="3161"/>
                      <a:pt x="3265" y="3161"/>
                    </a:cubicBezTo>
                    <a:cubicBezTo>
                      <a:pt x="3265" y="3161"/>
                      <a:pt x="3269" y="3160"/>
                      <a:pt x="3269" y="3160"/>
                    </a:cubicBezTo>
                    <a:cubicBezTo>
                      <a:pt x="3269" y="3160"/>
                      <a:pt x="3273" y="3161"/>
                      <a:pt x="3273" y="3161"/>
                    </a:cubicBezTo>
                    <a:cubicBezTo>
                      <a:pt x="3273" y="3161"/>
                      <a:pt x="3273" y="3160"/>
                      <a:pt x="3273" y="3160"/>
                    </a:cubicBezTo>
                    <a:cubicBezTo>
                      <a:pt x="3273" y="3160"/>
                      <a:pt x="3276" y="3160"/>
                      <a:pt x="3276" y="3160"/>
                    </a:cubicBezTo>
                    <a:cubicBezTo>
                      <a:pt x="3276" y="3160"/>
                      <a:pt x="3281" y="3160"/>
                      <a:pt x="3281" y="3160"/>
                    </a:cubicBezTo>
                    <a:cubicBezTo>
                      <a:pt x="3281" y="3160"/>
                      <a:pt x="3285" y="3160"/>
                      <a:pt x="3285" y="3160"/>
                    </a:cubicBezTo>
                    <a:cubicBezTo>
                      <a:pt x="3285" y="3160"/>
                      <a:pt x="3286" y="3160"/>
                      <a:pt x="3286" y="3160"/>
                    </a:cubicBezTo>
                    <a:cubicBezTo>
                      <a:pt x="3286" y="3160"/>
                      <a:pt x="3287" y="3160"/>
                      <a:pt x="3287" y="3160"/>
                    </a:cubicBezTo>
                    <a:cubicBezTo>
                      <a:pt x="3287" y="3160"/>
                      <a:pt x="3292" y="3159"/>
                      <a:pt x="3292" y="3159"/>
                    </a:cubicBezTo>
                    <a:cubicBezTo>
                      <a:pt x="3292" y="3159"/>
                      <a:pt x="3294" y="3160"/>
                      <a:pt x="3294" y="3160"/>
                    </a:cubicBezTo>
                    <a:cubicBezTo>
                      <a:pt x="3294" y="3160"/>
                      <a:pt x="3298" y="3159"/>
                      <a:pt x="3298" y="3159"/>
                    </a:cubicBezTo>
                    <a:cubicBezTo>
                      <a:pt x="3298" y="3159"/>
                      <a:pt x="3298" y="3159"/>
                      <a:pt x="3298" y="3159"/>
                    </a:cubicBezTo>
                    <a:cubicBezTo>
                      <a:pt x="3298" y="3159"/>
                      <a:pt x="3302" y="3160"/>
                      <a:pt x="3302" y="3160"/>
                    </a:cubicBezTo>
                    <a:cubicBezTo>
                      <a:pt x="3302" y="3160"/>
                      <a:pt x="3305" y="3159"/>
                      <a:pt x="3305" y="3159"/>
                    </a:cubicBezTo>
                    <a:cubicBezTo>
                      <a:pt x="3305" y="3159"/>
                      <a:pt x="3307" y="3159"/>
                      <a:pt x="3307" y="3159"/>
                    </a:cubicBezTo>
                    <a:cubicBezTo>
                      <a:pt x="3307" y="3159"/>
                      <a:pt x="3309" y="3159"/>
                      <a:pt x="3309" y="3159"/>
                    </a:cubicBezTo>
                    <a:cubicBezTo>
                      <a:pt x="3309" y="3159"/>
                      <a:pt x="3313" y="3160"/>
                      <a:pt x="3313" y="3160"/>
                    </a:cubicBezTo>
                    <a:cubicBezTo>
                      <a:pt x="3313" y="3160"/>
                      <a:pt x="3317" y="3160"/>
                      <a:pt x="3317" y="3160"/>
                    </a:cubicBezTo>
                    <a:cubicBezTo>
                      <a:pt x="3317" y="3160"/>
                      <a:pt x="3318" y="3159"/>
                      <a:pt x="3318" y="3159"/>
                    </a:cubicBezTo>
                    <a:cubicBezTo>
                      <a:pt x="3318" y="3159"/>
                      <a:pt x="3322" y="3159"/>
                      <a:pt x="3322" y="3159"/>
                    </a:cubicBezTo>
                    <a:cubicBezTo>
                      <a:pt x="3322" y="3159"/>
                      <a:pt x="3324" y="3160"/>
                      <a:pt x="3324" y="3160"/>
                    </a:cubicBezTo>
                    <a:cubicBezTo>
                      <a:pt x="3324" y="3160"/>
                      <a:pt x="3328" y="3159"/>
                      <a:pt x="3328" y="3159"/>
                    </a:cubicBezTo>
                    <a:cubicBezTo>
                      <a:pt x="3328" y="3159"/>
                      <a:pt x="3332" y="3160"/>
                      <a:pt x="3332" y="3160"/>
                    </a:cubicBezTo>
                    <a:cubicBezTo>
                      <a:pt x="3332" y="3160"/>
                      <a:pt x="3332" y="3160"/>
                      <a:pt x="3332" y="3160"/>
                    </a:cubicBezTo>
                    <a:cubicBezTo>
                      <a:pt x="3332" y="3160"/>
                      <a:pt x="3337" y="3160"/>
                      <a:pt x="3337" y="3160"/>
                    </a:cubicBezTo>
                    <a:cubicBezTo>
                      <a:pt x="3337" y="3160"/>
                      <a:pt x="3338" y="3160"/>
                      <a:pt x="3338" y="3160"/>
                    </a:cubicBezTo>
                    <a:cubicBezTo>
                      <a:pt x="3338" y="3160"/>
                      <a:pt x="3341" y="3160"/>
                      <a:pt x="3341" y="3160"/>
                    </a:cubicBezTo>
                    <a:cubicBezTo>
                      <a:pt x="3341" y="3160"/>
                      <a:pt x="3343" y="3160"/>
                      <a:pt x="3343" y="3160"/>
                    </a:cubicBezTo>
                    <a:cubicBezTo>
                      <a:pt x="3343" y="3160"/>
                      <a:pt x="3348" y="3160"/>
                      <a:pt x="3348" y="3160"/>
                    </a:cubicBezTo>
                    <a:cubicBezTo>
                      <a:pt x="3348" y="3160"/>
                      <a:pt x="3352" y="3160"/>
                      <a:pt x="3352" y="3160"/>
                    </a:cubicBezTo>
                    <a:cubicBezTo>
                      <a:pt x="3352" y="3160"/>
                      <a:pt x="3355" y="3160"/>
                      <a:pt x="3355" y="3160"/>
                    </a:cubicBezTo>
                    <a:cubicBezTo>
                      <a:pt x="3355" y="3160"/>
                      <a:pt x="3355" y="3160"/>
                      <a:pt x="3355" y="3160"/>
                    </a:cubicBezTo>
                    <a:cubicBezTo>
                      <a:pt x="3355" y="3160"/>
                      <a:pt x="3359" y="3161"/>
                      <a:pt x="3359" y="3161"/>
                    </a:cubicBezTo>
                    <a:cubicBezTo>
                      <a:pt x="3359" y="3161"/>
                      <a:pt x="3361" y="3161"/>
                      <a:pt x="3361" y="3161"/>
                    </a:cubicBezTo>
                    <a:cubicBezTo>
                      <a:pt x="3361" y="3161"/>
                      <a:pt x="3364" y="3160"/>
                      <a:pt x="3364" y="3160"/>
                    </a:cubicBezTo>
                    <a:cubicBezTo>
                      <a:pt x="3364" y="3160"/>
                      <a:pt x="3370" y="3160"/>
                      <a:pt x="3370" y="3160"/>
                    </a:cubicBezTo>
                    <a:cubicBezTo>
                      <a:pt x="3370" y="3160"/>
                      <a:pt x="3371" y="3161"/>
                      <a:pt x="3371" y="3161"/>
                    </a:cubicBezTo>
                    <a:cubicBezTo>
                      <a:pt x="3371" y="3161"/>
                      <a:pt x="3374" y="3161"/>
                      <a:pt x="3374" y="3161"/>
                    </a:cubicBezTo>
                    <a:cubicBezTo>
                      <a:pt x="3374" y="3161"/>
                      <a:pt x="3375" y="3160"/>
                      <a:pt x="3375" y="3160"/>
                    </a:cubicBezTo>
                    <a:cubicBezTo>
                      <a:pt x="3375" y="3160"/>
                      <a:pt x="3379" y="3161"/>
                      <a:pt x="3379" y="3161"/>
                    </a:cubicBezTo>
                    <a:cubicBezTo>
                      <a:pt x="3379" y="3161"/>
                      <a:pt x="3382" y="3160"/>
                      <a:pt x="3382" y="3160"/>
                    </a:cubicBezTo>
                    <a:cubicBezTo>
                      <a:pt x="3382" y="3160"/>
                      <a:pt x="3384" y="3160"/>
                      <a:pt x="3384" y="3160"/>
                    </a:cubicBezTo>
                    <a:cubicBezTo>
                      <a:pt x="3384" y="3160"/>
                      <a:pt x="3387" y="3161"/>
                      <a:pt x="3387" y="3161"/>
                    </a:cubicBezTo>
                    <a:cubicBezTo>
                      <a:pt x="3387" y="3161"/>
                      <a:pt x="3391" y="3160"/>
                      <a:pt x="3391" y="3160"/>
                    </a:cubicBezTo>
                    <a:cubicBezTo>
                      <a:pt x="3391" y="3160"/>
                      <a:pt x="3394" y="3161"/>
                      <a:pt x="3394" y="3161"/>
                    </a:cubicBezTo>
                    <a:cubicBezTo>
                      <a:pt x="3394" y="3161"/>
                      <a:pt x="3395" y="3161"/>
                      <a:pt x="3395" y="3161"/>
                    </a:cubicBezTo>
                    <a:cubicBezTo>
                      <a:pt x="3395" y="3161"/>
                      <a:pt x="3399" y="3160"/>
                      <a:pt x="3399" y="3160"/>
                    </a:cubicBezTo>
                    <a:cubicBezTo>
                      <a:pt x="3399" y="3160"/>
                      <a:pt x="3401" y="3161"/>
                      <a:pt x="3401" y="3161"/>
                    </a:cubicBezTo>
                    <a:cubicBezTo>
                      <a:pt x="3401" y="3161"/>
                      <a:pt x="3402" y="3160"/>
                      <a:pt x="3402" y="3160"/>
                    </a:cubicBezTo>
                    <a:cubicBezTo>
                      <a:pt x="3402" y="3160"/>
                      <a:pt x="3407" y="3161"/>
                      <a:pt x="3407" y="3161"/>
                    </a:cubicBezTo>
                    <a:cubicBezTo>
                      <a:pt x="3407" y="3161"/>
                      <a:pt x="3409" y="3160"/>
                      <a:pt x="3409" y="3160"/>
                    </a:cubicBezTo>
                    <a:cubicBezTo>
                      <a:pt x="3409" y="3160"/>
                      <a:pt x="3415" y="3160"/>
                      <a:pt x="3415" y="3160"/>
                    </a:cubicBezTo>
                    <a:cubicBezTo>
                      <a:pt x="3415" y="3160"/>
                      <a:pt x="3417" y="3161"/>
                      <a:pt x="3417" y="3161"/>
                    </a:cubicBezTo>
                    <a:cubicBezTo>
                      <a:pt x="3417" y="3161"/>
                      <a:pt x="3419" y="3161"/>
                      <a:pt x="3419" y="3161"/>
                    </a:cubicBezTo>
                    <a:cubicBezTo>
                      <a:pt x="3419" y="3161"/>
                      <a:pt x="3421" y="3160"/>
                      <a:pt x="3421" y="3160"/>
                    </a:cubicBezTo>
                    <a:cubicBezTo>
                      <a:pt x="3421" y="3160"/>
                      <a:pt x="3424" y="3160"/>
                      <a:pt x="3424" y="3160"/>
                    </a:cubicBezTo>
                    <a:cubicBezTo>
                      <a:pt x="3424" y="3160"/>
                      <a:pt x="3427" y="3161"/>
                      <a:pt x="3427" y="3161"/>
                    </a:cubicBezTo>
                    <a:cubicBezTo>
                      <a:pt x="3427" y="3161"/>
                      <a:pt x="3430" y="3161"/>
                      <a:pt x="3430" y="3161"/>
                    </a:cubicBezTo>
                    <a:cubicBezTo>
                      <a:pt x="3430" y="3161"/>
                      <a:pt x="3433" y="3160"/>
                      <a:pt x="3433" y="3160"/>
                    </a:cubicBezTo>
                    <a:cubicBezTo>
                      <a:pt x="3433" y="3160"/>
                      <a:pt x="3435" y="3160"/>
                      <a:pt x="3435" y="3160"/>
                    </a:cubicBezTo>
                    <a:cubicBezTo>
                      <a:pt x="3435" y="3160"/>
                      <a:pt x="3438" y="3161"/>
                      <a:pt x="3438" y="3161"/>
                    </a:cubicBezTo>
                    <a:cubicBezTo>
                      <a:pt x="3438" y="3161"/>
                      <a:pt x="3440" y="3160"/>
                      <a:pt x="3440" y="3160"/>
                    </a:cubicBezTo>
                    <a:cubicBezTo>
                      <a:pt x="3440" y="3160"/>
                      <a:pt x="3441" y="3160"/>
                      <a:pt x="3441" y="3160"/>
                    </a:cubicBezTo>
                    <a:cubicBezTo>
                      <a:pt x="3441" y="3160"/>
                      <a:pt x="3446" y="3160"/>
                      <a:pt x="3446" y="3160"/>
                    </a:cubicBezTo>
                    <a:cubicBezTo>
                      <a:pt x="3446" y="3160"/>
                      <a:pt x="3451" y="3158"/>
                      <a:pt x="3451" y="3158"/>
                    </a:cubicBezTo>
                    <a:cubicBezTo>
                      <a:pt x="3451" y="3158"/>
                      <a:pt x="3452" y="3158"/>
                      <a:pt x="3452" y="3158"/>
                    </a:cubicBezTo>
                    <a:cubicBezTo>
                      <a:pt x="3452" y="3158"/>
                      <a:pt x="3456" y="3160"/>
                      <a:pt x="3456" y="3160"/>
                    </a:cubicBezTo>
                    <a:cubicBezTo>
                      <a:pt x="3456" y="3160"/>
                      <a:pt x="3457" y="3160"/>
                      <a:pt x="3457" y="3160"/>
                    </a:cubicBezTo>
                    <a:cubicBezTo>
                      <a:pt x="3457" y="3160"/>
                      <a:pt x="3462" y="3158"/>
                      <a:pt x="3462" y="3158"/>
                    </a:cubicBezTo>
                    <a:cubicBezTo>
                      <a:pt x="3462" y="3158"/>
                      <a:pt x="3462" y="3158"/>
                      <a:pt x="3462" y="3158"/>
                    </a:cubicBezTo>
                    <a:cubicBezTo>
                      <a:pt x="3462" y="3158"/>
                      <a:pt x="3465" y="3152"/>
                      <a:pt x="3465" y="3152"/>
                    </a:cubicBezTo>
                    <a:cubicBezTo>
                      <a:pt x="3465" y="3152"/>
                      <a:pt x="3468" y="3158"/>
                      <a:pt x="3468" y="3158"/>
                    </a:cubicBezTo>
                    <a:cubicBezTo>
                      <a:pt x="3468" y="3158"/>
                      <a:pt x="3471" y="3159"/>
                      <a:pt x="3471" y="3159"/>
                    </a:cubicBezTo>
                    <a:cubicBezTo>
                      <a:pt x="3471" y="3159"/>
                      <a:pt x="3473" y="3159"/>
                      <a:pt x="3473" y="3159"/>
                    </a:cubicBezTo>
                    <a:cubicBezTo>
                      <a:pt x="3473" y="3159"/>
                      <a:pt x="3478" y="3152"/>
                      <a:pt x="3478" y="3152"/>
                    </a:cubicBezTo>
                    <a:cubicBezTo>
                      <a:pt x="3478" y="3152"/>
                      <a:pt x="3479" y="3154"/>
                      <a:pt x="3479" y="3154"/>
                    </a:cubicBezTo>
                    <a:cubicBezTo>
                      <a:pt x="3479" y="3154"/>
                      <a:pt x="3484" y="3160"/>
                      <a:pt x="3484" y="3160"/>
                    </a:cubicBezTo>
                    <a:cubicBezTo>
                      <a:pt x="3484" y="3160"/>
                      <a:pt x="3485" y="3160"/>
                      <a:pt x="3485" y="3160"/>
                    </a:cubicBezTo>
                    <a:cubicBezTo>
                      <a:pt x="3485" y="3160"/>
                      <a:pt x="3490" y="3158"/>
                      <a:pt x="3490" y="3158"/>
                    </a:cubicBezTo>
                    <a:cubicBezTo>
                      <a:pt x="3490" y="3158"/>
                      <a:pt x="3491" y="3157"/>
                      <a:pt x="3491" y="3157"/>
                    </a:cubicBezTo>
                    <a:cubicBezTo>
                      <a:pt x="3491" y="3157"/>
                      <a:pt x="3495" y="3160"/>
                      <a:pt x="3495" y="3160"/>
                    </a:cubicBezTo>
                    <a:cubicBezTo>
                      <a:pt x="3495" y="3160"/>
                      <a:pt x="3496" y="3160"/>
                      <a:pt x="3496" y="3160"/>
                    </a:cubicBezTo>
                    <a:cubicBezTo>
                      <a:pt x="3496" y="3160"/>
                      <a:pt x="3498" y="3160"/>
                      <a:pt x="3498" y="3160"/>
                    </a:cubicBezTo>
                    <a:cubicBezTo>
                      <a:pt x="3498" y="3160"/>
                      <a:pt x="3503" y="3160"/>
                      <a:pt x="3503" y="3160"/>
                    </a:cubicBezTo>
                    <a:cubicBezTo>
                      <a:pt x="3503" y="3160"/>
                      <a:pt x="3504" y="3160"/>
                      <a:pt x="3504" y="3160"/>
                    </a:cubicBezTo>
                    <a:cubicBezTo>
                      <a:pt x="3504" y="3160"/>
                      <a:pt x="3508" y="3160"/>
                      <a:pt x="3508" y="3160"/>
                    </a:cubicBezTo>
                    <a:cubicBezTo>
                      <a:pt x="3508" y="3160"/>
                      <a:pt x="3512" y="3160"/>
                      <a:pt x="3512" y="3160"/>
                    </a:cubicBezTo>
                    <a:cubicBezTo>
                      <a:pt x="3512" y="3160"/>
                      <a:pt x="3515" y="3160"/>
                      <a:pt x="3515" y="3160"/>
                    </a:cubicBezTo>
                    <a:cubicBezTo>
                      <a:pt x="3515" y="3160"/>
                      <a:pt x="3515" y="3160"/>
                      <a:pt x="3515" y="3160"/>
                    </a:cubicBezTo>
                    <a:cubicBezTo>
                      <a:pt x="3515" y="3160"/>
                      <a:pt x="3522" y="3160"/>
                      <a:pt x="3522" y="3160"/>
                    </a:cubicBezTo>
                    <a:cubicBezTo>
                      <a:pt x="3522" y="3160"/>
                      <a:pt x="3524" y="3160"/>
                      <a:pt x="3524" y="3160"/>
                    </a:cubicBezTo>
                    <a:cubicBezTo>
                      <a:pt x="3524" y="3160"/>
                      <a:pt x="3528" y="3160"/>
                      <a:pt x="3528" y="3160"/>
                    </a:cubicBezTo>
                    <a:cubicBezTo>
                      <a:pt x="3528" y="3160"/>
                      <a:pt x="3530" y="3160"/>
                      <a:pt x="3530" y="3160"/>
                    </a:cubicBezTo>
                    <a:cubicBezTo>
                      <a:pt x="3530" y="3160"/>
                      <a:pt x="3533" y="3160"/>
                      <a:pt x="3533" y="3160"/>
                    </a:cubicBezTo>
                    <a:cubicBezTo>
                      <a:pt x="3533" y="3160"/>
                      <a:pt x="3535" y="3160"/>
                      <a:pt x="3535" y="3160"/>
                    </a:cubicBezTo>
                    <a:cubicBezTo>
                      <a:pt x="3535" y="3160"/>
                      <a:pt x="3538" y="3160"/>
                      <a:pt x="3538" y="3160"/>
                    </a:cubicBezTo>
                    <a:cubicBezTo>
                      <a:pt x="3538" y="3160"/>
                      <a:pt x="3539" y="3160"/>
                      <a:pt x="3539" y="3160"/>
                    </a:cubicBezTo>
                    <a:cubicBezTo>
                      <a:pt x="3539" y="3160"/>
                      <a:pt x="3543" y="3160"/>
                      <a:pt x="3543" y="3160"/>
                    </a:cubicBezTo>
                    <a:cubicBezTo>
                      <a:pt x="3543" y="3160"/>
                      <a:pt x="3547" y="3160"/>
                      <a:pt x="3547" y="3160"/>
                    </a:cubicBezTo>
                    <a:cubicBezTo>
                      <a:pt x="3547" y="3160"/>
                      <a:pt x="3548" y="3160"/>
                      <a:pt x="3548" y="3160"/>
                    </a:cubicBezTo>
                    <a:cubicBezTo>
                      <a:pt x="3548" y="3160"/>
                      <a:pt x="3549" y="3160"/>
                      <a:pt x="3549" y="3160"/>
                    </a:cubicBezTo>
                    <a:cubicBezTo>
                      <a:pt x="3549" y="3160"/>
                      <a:pt x="3554" y="3160"/>
                      <a:pt x="3554" y="3160"/>
                    </a:cubicBezTo>
                    <a:cubicBezTo>
                      <a:pt x="3554" y="3160"/>
                      <a:pt x="3556" y="3160"/>
                      <a:pt x="3556" y="3160"/>
                    </a:cubicBezTo>
                    <a:cubicBezTo>
                      <a:pt x="3556" y="3160"/>
                      <a:pt x="3559" y="3160"/>
                      <a:pt x="3559" y="3160"/>
                    </a:cubicBezTo>
                    <a:cubicBezTo>
                      <a:pt x="3559" y="3160"/>
                      <a:pt x="3564" y="3160"/>
                      <a:pt x="3564" y="3160"/>
                    </a:cubicBezTo>
                    <a:cubicBezTo>
                      <a:pt x="3564" y="3160"/>
                      <a:pt x="3564" y="3160"/>
                      <a:pt x="3564" y="3160"/>
                    </a:cubicBezTo>
                    <a:cubicBezTo>
                      <a:pt x="3564" y="3160"/>
                      <a:pt x="3568" y="3160"/>
                      <a:pt x="3568" y="3160"/>
                    </a:cubicBezTo>
                    <a:cubicBezTo>
                      <a:pt x="3568" y="3160"/>
                      <a:pt x="3571" y="3160"/>
                      <a:pt x="3571" y="3160"/>
                    </a:cubicBezTo>
                    <a:cubicBezTo>
                      <a:pt x="3571" y="3160"/>
                      <a:pt x="3572" y="3160"/>
                      <a:pt x="3572" y="3160"/>
                    </a:cubicBezTo>
                    <a:cubicBezTo>
                      <a:pt x="3572" y="3160"/>
                      <a:pt x="3576" y="3160"/>
                      <a:pt x="3576" y="3160"/>
                    </a:cubicBezTo>
                    <a:cubicBezTo>
                      <a:pt x="3576" y="3160"/>
                      <a:pt x="3580" y="3160"/>
                      <a:pt x="3580" y="3160"/>
                    </a:cubicBezTo>
                    <a:cubicBezTo>
                      <a:pt x="3580" y="3160"/>
                      <a:pt x="3582" y="3160"/>
                      <a:pt x="3582" y="3160"/>
                    </a:cubicBezTo>
                    <a:cubicBezTo>
                      <a:pt x="3582" y="3160"/>
                      <a:pt x="3585" y="3160"/>
                      <a:pt x="3585" y="3160"/>
                    </a:cubicBezTo>
                    <a:cubicBezTo>
                      <a:pt x="3585" y="3160"/>
                      <a:pt x="3588" y="3160"/>
                      <a:pt x="3588" y="3160"/>
                    </a:cubicBezTo>
                    <a:cubicBezTo>
                      <a:pt x="3588" y="3160"/>
                      <a:pt x="3590" y="3160"/>
                      <a:pt x="3590" y="3160"/>
                    </a:cubicBezTo>
                    <a:cubicBezTo>
                      <a:pt x="3590" y="3160"/>
                      <a:pt x="3594" y="3160"/>
                      <a:pt x="3594" y="3160"/>
                    </a:cubicBezTo>
                    <a:cubicBezTo>
                      <a:pt x="3594" y="3160"/>
                      <a:pt x="3597" y="3160"/>
                      <a:pt x="3597" y="3160"/>
                    </a:cubicBezTo>
                    <a:cubicBezTo>
                      <a:pt x="3597" y="3160"/>
                      <a:pt x="3602" y="3160"/>
                      <a:pt x="3602" y="3160"/>
                    </a:cubicBezTo>
                    <a:cubicBezTo>
                      <a:pt x="3602" y="3160"/>
                      <a:pt x="3603" y="3160"/>
                      <a:pt x="3603" y="3160"/>
                    </a:cubicBezTo>
                    <a:cubicBezTo>
                      <a:pt x="3603" y="3160"/>
                      <a:pt x="3605" y="3160"/>
                      <a:pt x="3605" y="3160"/>
                    </a:cubicBezTo>
                    <a:cubicBezTo>
                      <a:pt x="3605" y="3160"/>
                      <a:pt x="3606" y="3160"/>
                      <a:pt x="3606" y="3160"/>
                    </a:cubicBezTo>
                    <a:cubicBezTo>
                      <a:pt x="3606" y="3160"/>
                      <a:pt x="3612" y="3159"/>
                      <a:pt x="3612" y="3159"/>
                    </a:cubicBezTo>
                    <a:cubicBezTo>
                      <a:pt x="3612" y="3159"/>
                      <a:pt x="3613" y="3160"/>
                      <a:pt x="3613" y="3160"/>
                    </a:cubicBezTo>
                    <a:cubicBezTo>
                      <a:pt x="3613" y="3160"/>
                      <a:pt x="3615" y="3159"/>
                      <a:pt x="3615" y="3159"/>
                    </a:cubicBezTo>
                    <a:cubicBezTo>
                      <a:pt x="3615" y="3159"/>
                      <a:pt x="3619" y="3159"/>
                      <a:pt x="3619" y="3159"/>
                    </a:cubicBezTo>
                    <a:cubicBezTo>
                      <a:pt x="3619" y="3159"/>
                      <a:pt x="3623" y="3159"/>
                      <a:pt x="3623" y="3159"/>
                    </a:cubicBezTo>
                    <a:cubicBezTo>
                      <a:pt x="3623" y="3159"/>
                      <a:pt x="3625" y="3159"/>
                      <a:pt x="3625" y="3159"/>
                    </a:cubicBezTo>
                    <a:cubicBezTo>
                      <a:pt x="3625" y="3159"/>
                      <a:pt x="3626" y="3159"/>
                      <a:pt x="3626" y="3159"/>
                    </a:cubicBezTo>
                    <a:cubicBezTo>
                      <a:pt x="3626" y="3159"/>
                      <a:pt x="3631" y="3158"/>
                      <a:pt x="3631" y="3158"/>
                    </a:cubicBezTo>
                    <a:cubicBezTo>
                      <a:pt x="3631" y="3158"/>
                      <a:pt x="3632" y="3158"/>
                      <a:pt x="3632" y="3158"/>
                    </a:cubicBezTo>
                    <a:cubicBezTo>
                      <a:pt x="3632" y="3158"/>
                      <a:pt x="3634" y="3159"/>
                      <a:pt x="3634" y="3159"/>
                    </a:cubicBezTo>
                    <a:cubicBezTo>
                      <a:pt x="3634" y="3159"/>
                      <a:pt x="3638" y="3159"/>
                      <a:pt x="3638" y="3159"/>
                    </a:cubicBezTo>
                    <a:cubicBezTo>
                      <a:pt x="3638" y="3159"/>
                      <a:pt x="3641" y="3158"/>
                      <a:pt x="3641" y="3158"/>
                    </a:cubicBezTo>
                    <a:cubicBezTo>
                      <a:pt x="3641" y="3158"/>
                      <a:pt x="3643" y="3158"/>
                      <a:pt x="3643" y="3158"/>
                    </a:cubicBezTo>
                    <a:cubicBezTo>
                      <a:pt x="3643" y="3158"/>
                      <a:pt x="3649" y="3158"/>
                      <a:pt x="3649" y="3158"/>
                    </a:cubicBezTo>
                    <a:cubicBezTo>
                      <a:pt x="3649" y="3158"/>
                      <a:pt x="3649" y="3158"/>
                      <a:pt x="3649" y="3158"/>
                    </a:cubicBezTo>
                    <a:cubicBezTo>
                      <a:pt x="3649" y="3158"/>
                      <a:pt x="3654" y="3158"/>
                      <a:pt x="3654" y="3158"/>
                    </a:cubicBezTo>
                    <a:cubicBezTo>
                      <a:pt x="3654" y="3158"/>
                      <a:pt x="3655" y="3159"/>
                      <a:pt x="3655" y="3159"/>
                    </a:cubicBezTo>
                    <a:cubicBezTo>
                      <a:pt x="3655" y="3159"/>
                      <a:pt x="3659" y="3158"/>
                      <a:pt x="3659" y="3158"/>
                    </a:cubicBezTo>
                    <a:cubicBezTo>
                      <a:pt x="3659" y="3158"/>
                      <a:pt x="3661" y="3158"/>
                      <a:pt x="3661" y="3158"/>
                    </a:cubicBezTo>
                    <a:cubicBezTo>
                      <a:pt x="3661" y="3158"/>
                      <a:pt x="3664" y="3158"/>
                      <a:pt x="3664" y="3158"/>
                    </a:cubicBezTo>
                    <a:cubicBezTo>
                      <a:pt x="3664" y="3158"/>
                      <a:pt x="3666" y="3158"/>
                      <a:pt x="3666" y="3158"/>
                    </a:cubicBezTo>
                    <a:cubicBezTo>
                      <a:pt x="3666" y="3158"/>
                      <a:pt x="3669" y="3159"/>
                      <a:pt x="3669" y="3159"/>
                    </a:cubicBezTo>
                    <a:cubicBezTo>
                      <a:pt x="3669" y="3159"/>
                      <a:pt x="3672" y="3159"/>
                      <a:pt x="3672" y="3159"/>
                    </a:cubicBezTo>
                    <a:cubicBezTo>
                      <a:pt x="3672" y="3159"/>
                      <a:pt x="3677" y="3158"/>
                      <a:pt x="3677" y="3158"/>
                    </a:cubicBezTo>
                    <a:cubicBezTo>
                      <a:pt x="3677" y="3158"/>
                      <a:pt x="3677" y="3159"/>
                      <a:pt x="3677" y="3159"/>
                    </a:cubicBezTo>
                    <a:cubicBezTo>
                      <a:pt x="3677" y="3159"/>
                      <a:pt x="3679" y="3158"/>
                      <a:pt x="3679" y="3158"/>
                    </a:cubicBezTo>
                    <a:cubicBezTo>
                      <a:pt x="3679" y="3158"/>
                      <a:pt x="3683" y="3158"/>
                      <a:pt x="3683" y="3158"/>
                    </a:cubicBezTo>
                    <a:cubicBezTo>
                      <a:pt x="3683" y="3158"/>
                      <a:pt x="3686" y="3159"/>
                      <a:pt x="3686" y="3159"/>
                    </a:cubicBezTo>
                    <a:cubicBezTo>
                      <a:pt x="3686" y="3159"/>
                      <a:pt x="3689" y="3159"/>
                      <a:pt x="3689" y="3159"/>
                    </a:cubicBezTo>
                    <a:cubicBezTo>
                      <a:pt x="3689" y="3159"/>
                      <a:pt x="3693" y="3159"/>
                      <a:pt x="3693" y="3159"/>
                    </a:cubicBezTo>
                    <a:cubicBezTo>
                      <a:pt x="3693" y="3159"/>
                      <a:pt x="3695" y="3158"/>
                      <a:pt x="3695" y="3158"/>
                    </a:cubicBezTo>
                    <a:cubicBezTo>
                      <a:pt x="3695" y="3158"/>
                      <a:pt x="3697" y="3159"/>
                      <a:pt x="3697" y="3159"/>
                    </a:cubicBezTo>
                    <a:cubicBezTo>
                      <a:pt x="3697" y="3159"/>
                      <a:pt x="3701" y="3159"/>
                      <a:pt x="3701" y="3159"/>
                    </a:cubicBezTo>
                    <a:cubicBezTo>
                      <a:pt x="3701" y="3159"/>
                      <a:pt x="3702" y="3158"/>
                      <a:pt x="3702" y="3158"/>
                    </a:cubicBezTo>
                    <a:cubicBezTo>
                      <a:pt x="3702" y="3158"/>
                      <a:pt x="3710" y="3159"/>
                      <a:pt x="3710" y="3159"/>
                    </a:cubicBezTo>
                    <a:cubicBezTo>
                      <a:pt x="3710" y="3159"/>
                      <a:pt x="3710" y="3159"/>
                      <a:pt x="3710" y="3159"/>
                    </a:cubicBezTo>
                    <a:cubicBezTo>
                      <a:pt x="3710" y="3159"/>
                      <a:pt x="3715" y="3159"/>
                      <a:pt x="3715" y="3159"/>
                    </a:cubicBezTo>
                    <a:cubicBezTo>
                      <a:pt x="3715" y="3159"/>
                      <a:pt x="3716" y="3158"/>
                      <a:pt x="3716" y="3158"/>
                    </a:cubicBezTo>
                    <a:cubicBezTo>
                      <a:pt x="3716" y="3158"/>
                      <a:pt x="3717" y="3159"/>
                      <a:pt x="3717" y="3159"/>
                    </a:cubicBezTo>
                    <a:cubicBezTo>
                      <a:pt x="3717" y="3159"/>
                      <a:pt x="3718" y="3158"/>
                      <a:pt x="3718" y="3158"/>
                    </a:cubicBezTo>
                    <a:cubicBezTo>
                      <a:pt x="3718" y="3158"/>
                      <a:pt x="3724" y="3158"/>
                      <a:pt x="3724" y="3158"/>
                    </a:cubicBezTo>
                    <a:cubicBezTo>
                      <a:pt x="3724" y="3158"/>
                      <a:pt x="3726" y="3159"/>
                      <a:pt x="3726" y="3159"/>
                    </a:cubicBezTo>
                    <a:cubicBezTo>
                      <a:pt x="3726" y="3159"/>
                      <a:pt x="3732" y="3158"/>
                      <a:pt x="3732" y="3158"/>
                    </a:cubicBezTo>
                    <a:cubicBezTo>
                      <a:pt x="3732" y="3158"/>
                      <a:pt x="3733" y="3158"/>
                      <a:pt x="3733" y="3158"/>
                    </a:cubicBezTo>
                    <a:cubicBezTo>
                      <a:pt x="3733" y="3158"/>
                      <a:pt x="3734" y="3158"/>
                      <a:pt x="3734" y="3158"/>
                    </a:cubicBezTo>
                    <a:cubicBezTo>
                      <a:pt x="3734" y="3158"/>
                      <a:pt x="3737" y="3158"/>
                      <a:pt x="3737" y="3158"/>
                    </a:cubicBezTo>
                    <a:cubicBezTo>
                      <a:pt x="3737" y="3158"/>
                      <a:pt x="3741" y="3158"/>
                      <a:pt x="3741" y="3158"/>
                    </a:cubicBezTo>
                    <a:cubicBezTo>
                      <a:pt x="3741" y="3158"/>
                      <a:pt x="3744" y="3158"/>
                      <a:pt x="3744" y="3158"/>
                    </a:cubicBezTo>
                    <a:cubicBezTo>
                      <a:pt x="3744" y="3158"/>
                      <a:pt x="3748" y="3158"/>
                      <a:pt x="3748" y="3158"/>
                    </a:cubicBezTo>
                    <a:cubicBezTo>
                      <a:pt x="3748" y="3158"/>
                      <a:pt x="3750" y="3158"/>
                      <a:pt x="3750" y="3158"/>
                    </a:cubicBezTo>
                    <a:cubicBezTo>
                      <a:pt x="3750" y="3158"/>
                      <a:pt x="3752" y="3158"/>
                      <a:pt x="3752" y="3158"/>
                    </a:cubicBezTo>
                    <a:cubicBezTo>
                      <a:pt x="3752" y="3158"/>
                      <a:pt x="3754" y="3158"/>
                      <a:pt x="3754" y="3158"/>
                    </a:cubicBezTo>
                    <a:cubicBezTo>
                      <a:pt x="3754" y="3158"/>
                      <a:pt x="3759" y="3158"/>
                      <a:pt x="3759" y="3158"/>
                    </a:cubicBezTo>
                    <a:cubicBezTo>
                      <a:pt x="3759" y="3158"/>
                      <a:pt x="3762" y="3157"/>
                      <a:pt x="3762" y="3157"/>
                    </a:cubicBezTo>
                    <a:cubicBezTo>
                      <a:pt x="3762" y="3157"/>
                      <a:pt x="3762" y="3157"/>
                      <a:pt x="3762" y="3157"/>
                    </a:cubicBezTo>
                    <a:cubicBezTo>
                      <a:pt x="3762" y="3157"/>
                      <a:pt x="3763" y="3158"/>
                      <a:pt x="3763" y="3158"/>
                    </a:cubicBezTo>
                    <a:cubicBezTo>
                      <a:pt x="3763" y="3158"/>
                      <a:pt x="3770" y="3158"/>
                      <a:pt x="3770" y="3158"/>
                    </a:cubicBezTo>
                    <a:cubicBezTo>
                      <a:pt x="3770" y="3158"/>
                      <a:pt x="3773" y="3157"/>
                      <a:pt x="3773" y="3157"/>
                    </a:cubicBezTo>
                    <a:cubicBezTo>
                      <a:pt x="3773" y="3157"/>
                      <a:pt x="3775" y="3157"/>
                      <a:pt x="3775" y="3157"/>
                    </a:cubicBezTo>
                    <a:cubicBezTo>
                      <a:pt x="3775" y="3157"/>
                      <a:pt x="3777" y="3157"/>
                      <a:pt x="3777" y="3157"/>
                    </a:cubicBezTo>
                    <a:cubicBezTo>
                      <a:pt x="3777" y="3157"/>
                      <a:pt x="3779" y="3157"/>
                      <a:pt x="3779" y="3157"/>
                    </a:cubicBezTo>
                    <a:cubicBezTo>
                      <a:pt x="3779" y="3157"/>
                      <a:pt x="3781" y="3157"/>
                      <a:pt x="3781" y="3157"/>
                    </a:cubicBezTo>
                    <a:cubicBezTo>
                      <a:pt x="3781" y="3157"/>
                      <a:pt x="3786" y="3157"/>
                      <a:pt x="3786" y="3157"/>
                    </a:cubicBezTo>
                    <a:cubicBezTo>
                      <a:pt x="3786" y="3157"/>
                      <a:pt x="3789" y="3157"/>
                      <a:pt x="3789" y="3157"/>
                    </a:cubicBezTo>
                    <a:cubicBezTo>
                      <a:pt x="3789" y="3157"/>
                      <a:pt x="3790" y="3157"/>
                      <a:pt x="3790" y="3157"/>
                    </a:cubicBezTo>
                    <a:cubicBezTo>
                      <a:pt x="3790" y="3157"/>
                      <a:pt x="3796" y="3156"/>
                      <a:pt x="3796" y="3156"/>
                    </a:cubicBezTo>
                    <a:cubicBezTo>
                      <a:pt x="3796" y="3156"/>
                      <a:pt x="3796" y="3157"/>
                      <a:pt x="3796" y="3157"/>
                    </a:cubicBezTo>
                    <a:cubicBezTo>
                      <a:pt x="3796" y="3157"/>
                      <a:pt x="3801" y="3156"/>
                      <a:pt x="3801" y="3156"/>
                    </a:cubicBezTo>
                    <a:cubicBezTo>
                      <a:pt x="3801" y="3156"/>
                      <a:pt x="3801" y="3156"/>
                      <a:pt x="3801" y="3156"/>
                    </a:cubicBezTo>
                    <a:cubicBezTo>
                      <a:pt x="3801" y="3156"/>
                      <a:pt x="3806" y="3156"/>
                      <a:pt x="3806" y="3156"/>
                    </a:cubicBezTo>
                    <a:cubicBezTo>
                      <a:pt x="3806" y="3156"/>
                      <a:pt x="3808" y="3156"/>
                      <a:pt x="3808" y="3156"/>
                    </a:cubicBezTo>
                    <a:cubicBezTo>
                      <a:pt x="3808" y="3156"/>
                      <a:pt x="3811" y="3156"/>
                      <a:pt x="3811" y="3156"/>
                    </a:cubicBezTo>
                    <a:cubicBezTo>
                      <a:pt x="3811" y="3156"/>
                      <a:pt x="3815" y="3156"/>
                      <a:pt x="3815" y="3156"/>
                    </a:cubicBezTo>
                    <a:cubicBezTo>
                      <a:pt x="3815" y="3156"/>
                      <a:pt x="3817" y="3155"/>
                      <a:pt x="3817" y="3155"/>
                    </a:cubicBezTo>
                    <a:cubicBezTo>
                      <a:pt x="3817" y="3155"/>
                      <a:pt x="3819" y="3155"/>
                      <a:pt x="3819" y="3155"/>
                    </a:cubicBezTo>
                    <a:cubicBezTo>
                      <a:pt x="3819" y="3155"/>
                      <a:pt x="3823" y="3155"/>
                      <a:pt x="3823" y="3155"/>
                    </a:cubicBezTo>
                    <a:cubicBezTo>
                      <a:pt x="3823" y="3155"/>
                      <a:pt x="3824" y="3154"/>
                      <a:pt x="3824" y="3154"/>
                    </a:cubicBezTo>
                    <a:cubicBezTo>
                      <a:pt x="3824" y="3154"/>
                      <a:pt x="3830" y="3154"/>
                      <a:pt x="3830" y="3154"/>
                    </a:cubicBezTo>
                    <a:cubicBezTo>
                      <a:pt x="3830" y="3154"/>
                      <a:pt x="3831" y="3154"/>
                      <a:pt x="3831" y="3154"/>
                    </a:cubicBezTo>
                    <a:cubicBezTo>
                      <a:pt x="3831" y="3154"/>
                      <a:pt x="3835" y="3152"/>
                      <a:pt x="3835" y="3152"/>
                    </a:cubicBezTo>
                    <a:cubicBezTo>
                      <a:pt x="3835" y="3152"/>
                      <a:pt x="3835" y="3151"/>
                      <a:pt x="3835" y="3151"/>
                    </a:cubicBezTo>
                    <a:cubicBezTo>
                      <a:pt x="3835" y="3151"/>
                      <a:pt x="3841" y="3139"/>
                      <a:pt x="3841" y="3139"/>
                    </a:cubicBezTo>
                    <a:cubicBezTo>
                      <a:pt x="3841" y="3139"/>
                      <a:pt x="3844" y="3142"/>
                      <a:pt x="3844" y="3142"/>
                    </a:cubicBezTo>
                    <a:cubicBezTo>
                      <a:pt x="3844" y="3142"/>
                      <a:pt x="3847" y="3135"/>
                      <a:pt x="3847" y="3135"/>
                    </a:cubicBezTo>
                    <a:cubicBezTo>
                      <a:pt x="3847" y="3135"/>
                      <a:pt x="3847" y="3134"/>
                      <a:pt x="3847" y="3134"/>
                    </a:cubicBezTo>
                    <a:cubicBezTo>
                      <a:pt x="3847" y="3134"/>
                      <a:pt x="3849" y="3127"/>
                      <a:pt x="3849" y="3127"/>
                    </a:cubicBezTo>
                    <a:cubicBezTo>
                      <a:pt x="3849" y="3127"/>
                      <a:pt x="3855" y="3135"/>
                      <a:pt x="3855" y="3135"/>
                    </a:cubicBezTo>
                    <a:cubicBezTo>
                      <a:pt x="3855" y="3135"/>
                      <a:pt x="3858" y="3126"/>
                      <a:pt x="3858" y="3126"/>
                    </a:cubicBezTo>
                    <a:cubicBezTo>
                      <a:pt x="3858" y="3126"/>
                      <a:pt x="3858" y="3126"/>
                      <a:pt x="3858" y="3126"/>
                    </a:cubicBezTo>
                    <a:cubicBezTo>
                      <a:pt x="3858" y="3126"/>
                      <a:pt x="3863" y="3147"/>
                      <a:pt x="3863" y="3147"/>
                    </a:cubicBezTo>
                    <a:cubicBezTo>
                      <a:pt x="3863" y="3147"/>
                      <a:pt x="3864" y="3147"/>
                      <a:pt x="3864" y="3147"/>
                    </a:cubicBezTo>
                    <a:cubicBezTo>
                      <a:pt x="3864" y="3147"/>
                      <a:pt x="3869" y="3150"/>
                      <a:pt x="3869" y="3150"/>
                    </a:cubicBezTo>
                    <a:cubicBezTo>
                      <a:pt x="3869" y="3150"/>
                      <a:pt x="3869" y="3150"/>
                      <a:pt x="3869" y="3150"/>
                    </a:cubicBezTo>
                    <a:cubicBezTo>
                      <a:pt x="3869" y="3150"/>
                      <a:pt x="3874" y="3151"/>
                      <a:pt x="3874" y="3151"/>
                    </a:cubicBezTo>
                    <a:cubicBezTo>
                      <a:pt x="3874" y="3151"/>
                      <a:pt x="3877" y="3151"/>
                      <a:pt x="3877" y="3151"/>
                    </a:cubicBezTo>
                    <a:cubicBezTo>
                      <a:pt x="3877" y="3151"/>
                      <a:pt x="3880" y="3150"/>
                      <a:pt x="3880" y="3150"/>
                    </a:cubicBezTo>
                    <a:cubicBezTo>
                      <a:pt x="3880" y="3150"/>
                      <a:pt x="3881" y="3150"/>
                      <a:pt x="3881" y="3150"/>
                    </a:cubicBezTo>
                    <a:cubicBezTo>
                      <a:pt x="3881" y="3150"/>
                      <a:pt x="3886" y="3149"/>
                      <a:pt x="3886" y="3149"/>
                    </a:cubicBezTo>
                    <a:cubicBezTo>
                      <a:pt x="3886" y="3149"/>
                      <a:pt x="3886" y="3149"/>
                      <a:pt x="3886" y="3149"/>
                    </a:cubicBezTo>
                    <a:cubicBezTo>
                      <a:pt x="3886" y="3149"/>
                      <a:pt x="3892" y="3145"/>
                      <a:pt x="3892" y="3145"/>
                    </a:cubicBezTo>
                    <a:cubicBezTo>
                      <a:pt x="3892" y="3145"/>
                      <a:pt x="3892" y="3145"/>
                      <a:pt x="3892" y="3145"/>
                    </a:cubicBezTo>
                    <a:cubicBezTo>
                      <a:pt x="3892" y="3145"/>
                      <a:pt x="3897" y="3124"/>
                      <a:pt x="3897" y="3124"/>
                    </a:cubicBezTo>
                    <a:cubicBezTo>
                      <a:pt x="3897" y="3124"/>
                      <a:pt x="3898" y="3125"/>
                      <a:pt x="3898" y="3125"/>
                    </a:cubicBezTo>
                    <a:cubicBezTo>
                      <a:pt x="3898" y="3125"/>
                      <a:pt x="3900" y="3133"/>
                      <a:pt x="3900" y="3133"/>
                    </a:cubicBezTo>
                    <a:cubicBezTo>
                      <a:pt x="3900" y="3133"/>
                      <a:pt x="3906" y="3124"/>
                      <a:pt x="3906" y="3124"/>
                    </a:cubicBezTo>
                    <a:cubicBezTo>
                      <a:pt x="3906" y="3124"/>
                      <a:pt x="3909" y="3134"/>
                      <a:pt x="3909" y="3134"/>
                    </a:cubicBezTo>
                    <a:cubicBezTo>
                      <a:pt x="3909" y="3134"/>
                      <a:pt x="3911" y="3138"/>
                      <a:pt x="3911" y="3138"/>
                    </a:cubicBezTo>
                    <a:cubicBezTo>
                      <a:pt x="3911" y="3138"/>
                      <a:pt x="3913" y="3134"/>
                      <a:pt x="3913" y="3134"/>
                    </a:cubicBezTo>
                    <a:cubicBezTo>
                      <a:pt x="3913" y="3134"/>
                      <a:pt x="3915" y="3136"/>
                      <a:pt x="3915" y="3136"/>
                    </a:cubicBezTo>
                    <a:cubicBezTo>
                      <a:pt x="3915" y="3136"/>
                      <a:pt x="3920" y="3147"/>
                      <a:pt x="3920" y="3147"/>
                    </a:cubicBezTo>
                    <a:cubicBezTo>
                      <a:pt x="3920" y="3147"/>
                      <a:pt x="3920" y="3147"/>
                      <a:pt x="3920" y="3147"/>
                    </a:cubicBezTo>
                    <a:cubicBezTo>
                      <a:pt x="3920" y="3147"/>
                      <a:pt x="3926" y="3148"/>
                      <a:pt x="3926" y="3148"/>
                    </a:cubicBezTo>
                    <a:cubicBezTo>
                      <a:pt x="3926" y="3148"/>
                      <a:pt x="3926" y="3148"/>
                      <a:pt x="3926" y="3148"/>
                    </a:cubicBezTo>
                    <a:cubicBezTo>
                      <a:pt x="3926" y="3148"/>
                      <a:pt x="3931" y="3149"/>
                      <a:pt x="3931" y="3149"/>
                    </a:cubicBezTo>
                    <a:cubicBezTo>
                      <a:pt x="3931" y="3149"/>
                      <a:pt x="3933" y="3148"/>
                      <a:pt x="3933" y="3148"/>
                    </a:cubicBezTo>
                    <a:cubicBezTo>
                      <a:pt x="3933" y="3148"/>
                      <a:pt x="3936" y="3148"/>
                      <a:pt x="3936" y="3148"/>
                    </a:cubicBezTo>
                    <a:cubicBezTo>
                      <a:pt x="3936" y="3148"/>
                      <a:pt x="3938" y="3148"/>
                      <a:pt x="3938" y="3148"/>
                    </a:cubicBezTo>
                    <a:cubicBezTo>
                      <a:pt x="3938" y="3148"/>
                      <a:pt x="3942" y="3148"/>
                      <a:pt x="3942" y="3148"/>
                    </a:cubicBezTo>
                    <a:cubicBezTo>
                      <a:pt x="3942" y="3148"/>
                      <a:pt x="3944" y="3148"/>
                      <a:pt x="3944" y="3148"/>
                    </a:cubicBezTo>
                    <a:cubicBezTo>
                      <a:pt x="3944" y="3148"/>
                      <a:pt x="3948" y="3147"/>
                      <a:pt x="3948" y="3147"/>
                    </a:cubicBezTo>
                    <a:cubicBezTo>
                      <a:pt x="3948" y="3147"/>
                      <a:pt x="3949" y="3148"/>
                      <a:pt x="3949" y="3148"/>
                    </a:cubicBezTo>
                    <a:cubicBezTo>
                      <a:pt x="3949" y="3148"/>
                      <a:pt x="3952" y="3147"/>
                      <a:pt x="3952" y="3147"/>
                    </a:cubicBezTo>
                    <a:cubicBezTo>
                      <a:pt x="3952" y="3147"/>
                      <a:pt x="3955" y="3147"/>
                      <a:pt x="3955" y="3147"/>
                    </a:cubicBezTo>
                    <a:cubicBezTo>
                      <a:pt x="3955" y="3147"/>
                      <a:pt x="3960" y="3147"/>
                      <a:pt x="3960" y="3147"/>
                    </a:cubicBezTo>
                    <a:cubicBezTo>
                      <a:pt x="3960" y="3147"/>
                      <a:pt x="3960" y="3147"/>
                      <a:pt x="3960" y="3147"/>
                    </a:cubicBezTo>
                    <a:cubicBezTo>
                      <a:pt x="3960" y="3147"/>
                      <a:pt x="3965" y="3146"/>
                      <a:pt x="3965" y="3146"/>
                    </a:cubicBezTo>
                    <a:cubicBezTo>
                      <a:pt x="3965" y="3146"/>
                      <a:pt x="3966" y="3146"/>
                      <a:pt x="3966" y="3146"/>
                    </a:cubicBezTo>
                    <a:cubicBezTo>
                      <a:pt x="3966" y="3146"/>
                      <a:pt x="3971" y="3145"/>
                      <a:pt x="3971" y="3145"/>
                    </a:cubicBezTo>
                    <a:cubicBezTo>
                      <a:pt x="3971" y="3145"/>
                      <a:pt x="3972" y="3146"/>
                      <a:pt x="3972" y="3146"/>
                    </a:cubicBezTo>
                    <a:cubicBezTo>
                      <a:pt x="3972" y="3146"/>
                      <a:pt x="3977" y="3145"/>
                      <a:pt x="3977" y="3145"/>
                    </a:cubicBezTo>
                    <a:cubicBezTo>
                      <a:pt x="3977" y="3145"/>
                      <a:pt x="3977" y="3145"/>
                      <a:pt x="3977" y="3145"/>
                    </a:cubicBezTo>
                    <a:cubicBezTo>
                      <a:pt x="3977" y="3145"/>
                      <a:pt x="3982" y="3144"/>
                      <a:pt x="3982" y="3144"/>
                    </a:cubicBezTo>
                    <a:cubicBezTo>
                      <a:pt x="3982" y="3144"/>
                      <a:pt x="3983" y="3144"/>
                      <a:pt x="3983" y="3144"/>
                    </a:cubicBezTo>
                    <a:cubicBezTo>
                      <a:pt x="3983" y="3144"/>
                      <a:pt x="3988" y="3143"/>
                      <a:pt x="3988" y="3143"/>
                    </a:cubicBezTo>
                    <a:cubicBezTo>
                      <a:pt x="3988" y="3143"/>
                      <a:pt x="3989" y="3143"/>
                      <a:pt x="3989" y="3143"/>
                    </a:cubicBezTo>
                    <a:cubicBezTo>
                      <a:pt x="3989" y="3143"/>
                      <a:pt x="3993" y="3142"/>
                      <a:pt x="3993" y="3142"/>
                    </a:cubicBezTo>
                    <a:cubicBezTo>
                      <a:pt x="3993" y="3142"/>
                      <a:pt x="3994" y="3142"/>
                      <a:pt x="3994" y="3142"/>
                    </a:cubicBezTo>
                    <a:cubicBezTo>
                      <a:pt x="3994" y="3142"/>
                      <a:pt x="3999" y="3140"/>
                      <a:pt x="3999" y="3140"/>
                    </a:cubicBezTo>
                    <a:cubicBezTo>
                      <a:pt x="3999" y="3140"/>
                      <a:pt x="4000" y="3140"/>
                      <a:pt x="4000" y="3140"/>
                    </a:cubicBezTo>
                    <a:cubicBezTo>
                      <a:pt x="4000" y="3140"/>
                      <a:pt x="4005" y="3139"/>
                      <a:pt x="4005" y="3139"/>
                    </a:cubicBezTo>
                    <a:cubicBezTo>
                      <a:pt x="4005" y="3139"/>
                      <a:pt x="4005" y="3139"/>
                      <a:pt x="4005" y="3139"/>
                    </a:cubicBezTo>
                    <a:cubicBezTo>
                      <a:pt x="4005" y="3139"/>
                      <a:pt x="4011" y="3137"/>
                      <a:pt x="4011" y="3137"/>
                    </a:cubicBezTo>
                    <a:cubicBezTo>
                      <a:pt x="4011" y="3137"/>
                      <a:pt x="4011" y="3137"/>
                      <a:pt x="4011" y="3137"/>
                    </a:cubicBezTo>
                    <a:cubicBezTo>
                      <a:pt x="4011" y="3137"/>
                      <a:pt x="4016" y="3133"/>
                      <a:pt x="4016" y="3133"/>
                    </a:cubicBezTo>
                    <a:cubicBezTo>
                      <a:pt x="4016" y="3133"/>
                      <a:pt x="4016" y="3133"/>
                      <a:pt x="4016" y="3133"/>
                    </a:cubicBezTo>
                    <a:cubicBezTo>
                      <a:pt x="4016" y="3133"/>
                      <a:pt x="4022" y="3124"/>
                      <a:pt x="4022" y="3124"/>
                    </a:cubicBezTo>
                    <a:cubicBezTo>
                      <a:pt x="4022" y="3124"/>
                      <a:pt x="4022" y="3123"/>
                      <a:pt x="4022" y="3123"/>
                    </a:cubicBezTo>
                    <a:cubicBezTo>
                      <a:pt x="4022" y="3123"/>
                      <a:pt x="4027" y="3002"/>
                      <a:pt x="4027" y="3002"/>
                    </a:cubicBezTo>
                    <a:cubicBezTo>
                      <a:pt x="4027" y="3002"/>
                      <a:pt x="4028" y="3008"/>
                      <a:pt x="4028" y="3008"/>
                    </a:cubicBezTo>
                    <a:cubicBezTo>
                      <a:pt x="4028" y="3008"/>
                      <a:pt x="4033" y="3121"/>
                      <a:pt x="4033" y="3121"/>
                    </a:cubicBezTo>
                    <a:cubicBezTo>
                      <a:pt x="4033" y="3121"/>
                      <a:pt x="4033" y="3121"/>
                      <a:pt x="4033" y="3121"/>
                    </a:cubicBezTo>
                    <a:cubicBezTo>
                      <a:pt x="4033" y="3121"/>
                      <a:pt x="4036" y="3123"/>
                      <a:pt x="4036" y="3123"/>
                    </a:cubicBezTo>
                    <a:cubicBezTo>
                      <a:pt x="4036" y="3123"/>
                      <a:pt x="4039" y="3121"/>
                      <a:pt x="4039" y="3121"/>
                    </a:cubicBezTo>
                    <a:cubicBezTo>
                      <a:pt x="4039" y="3121"/>
                      <a:pt x="4043" y="3114"/>
                      <a:pt x="4043" y="3114"/>
                    </a:cubicBezTo>
                    <a:cubicBezTo>
                      <a:pt x="4043" y="3114"/>
                      <a:pt x="4045" y="3117"/>
                      <a:pt x="4045" y="3117"/>
                    </a:cubicBezTo>
                    <a:cubicBezTo>
                      <a:pt x="4045" y="3117"/>
                      <a:pt x="4047" y="3120"/>
                      <a:pt x="4047" y="3120"/>
                    </a:cubicBezTo>
                    <a:cubicBezTo>
                      <a:pt x="4047" y="3120"/>
                      <a:pt x="4050" y="3119"/>
                      <a:pt x="4050" y="3119"/>
                    </a:cubicBezTo>
                    <a:cubicBezTo>
                      <a:pt x="4050" y="3119"/>
                      <a:pt x="4056" y="3115"/>
                      <a:pt x="4056" y="3115"/>
                    </a:cubicBezTo>
                    <a:cubicBezTo>
                      <a:pt x="4056" y="3115"/>
                      <a:pt x="4056" y="3115"/>
                      <a:pt x="4056" y="3115"/>
                    </a:cubicBezTo>
                    <a:cubicBezTo>
                      <a:pt x="4056" y="3115"/>
                      <a:pt x="4059" y="3112"/>
                      <a:pt x="4059" y="3112"/>
                    </a:cubicBezTo>
                    <a:cubicBezTo>
                      <a:pt x="4059" y="3112"/>
                      <a:pt x="4063" y="3113"/>
                      <a:pt x="4063" y="3113"/>
                    </a:cubicBezTo>
                    <a:cubicBezTo>
                      <a:pt x="4063" y="3113"/>
                      <a:pt x="4066" y="3113"/>
                      <a:pt x="4066" y="3113"/>
                    </a:cubicBezTo>
                    <a:cubicBezTo>
                      <a:pt x="4066" y="3113"/>
                      <a:pt x="4069" y="3113"/>
                      <a:pt x="4069" y="3113"/>
                    </a:cubicBezTo>
                    <a:cubicBezTo>
                      <a:pt x="4069" y="3113"/>
                      <a:pt x="4073" y="3106"/>
                      <a:pt x="4073" y="3106"/>
                    </a:cubicBezTo>
                    <a:cubicBezTo>
                      <a:pt x="4073" y="3106"/>
                      <a:pt x="4074" y="3104"/>
                      <a:pt x="4074" y="3104"/>
                    </a:cubicBezTo>
                    <a:cubicBezTo>
                      <a:pt x="4074" y="3104"/>
                      <a:pt x="4078" y="3112"/>
                      <a:pt x="4078" y="3112"/>
                    </a:cubicBezTo>
                    <a:cubicBezTo>
                      <a:pt x="4078" y="3112"/>
                      <a:pt x="4082" y="3113"/>
                      <a:pt x="4082" y="3113"/>
                    </a:cubicBezTo>
                    <a:cubicBezTo>
                      <a:pt x="4082" y="3113"/>
                      <a:pt x="4084" y="3112"/>
                      <a:pt x="4084" y="3112"/>
                    </a:cubicBezTo>
                    <a:cubicBezTo>
                      <a:pt x="4084" y="3112"/>
                      <a:pt x="4084" y="3112"/>
                      <a:pt x="4084" y="3112"/>
                    </a:cubicBezTo>
                    <a:cubicBezTo>
                      <a:pt x="4084" y="3112"/>
                      <a:pt x="4090" y="3108"/>
                      <a:pt x="4090" y="3108"/>
                    </a:cubicBezTo>
                    <a:cubicBezTo>
                      <a:pt x="4090" y="3108"/>
                      <a:pt x="4090" y="3108"/>
                      <a:pt x="4090" y="3108"/>
                    </a:cubicBezTo>
                    <a:cubicBezTo>
                      <a:pt x="4090" y="3108"/>
                      <a:pt x="4095" y="3105"/>
                      <a:pt x="4095" y="3105"/>
                    </a:cubicBezTo>
                    <a:cubicBezTo>
                      <a:pt x="4095" y="3105"/>
                      <a:pt x="4096" y="3104"/>
                      <a:pt x="4096" y="3104"/>
                    </a:cubicBezTo>
                    <a:cubicBezTo>
                      <a:pt x="4096" y="3104"/>
                      <a:pt x="4101" y="3099"/>
                      <a:pt x="4101" y="3099"/>
                    </a:cubicBezTo>
                    <a:cubicBezTo>
                      <a:pt x="4101" y="3099"/>
                      <a:pt x="4101" y="3099"/>
                      <a:pt x="4101" y="3099"/>
                    </a:cubicBezTo>
                    <a:cubicBezTo>
                      <a:pt x="4101" y="3099"/>
                      <a:pt x="4107" y="3094"/>
                      <a:pt x="4107" y="3094"/>
                    </a:cubicBezTo>
                    <a:cubicBezTo>
                      <a:pt x="4107" y="3094"/>
                      <a:pt x="4107" y="3094"/>
                      <a:pt x="4107" y="3094"/>
                    </a:cubicBezTo>
                    <a:cubicBezTo>
                      <a:pt x="4107" y="3094"/>
                      <a:pt x="4112" y="3087"/>
                      <a:pt x="4112" y="3087"/>
                    </a:cubicBezTo>
                    <a:cubicBezTo>
                      <a:pt x="4112" y="3087"/>
                      <a:pt x="4113" y="3087"/>
                      <a:pt x="4113" y="3087"/>
                    </a:cubicBezTo>
                    <a:cubicBezTo>
                      <a:pt x="4113" y="3087"/>
                      <a:pt x="4118" y="3079"/>
                      <a:pt x="4118" y="3079"/>
                    </a:cubicBezTo>
                    <a:cubicBezTo>
                      <a:pt x="4118" y="3079"/>
                      <a:pt x="4118" y="3079"/>
                      <a:pt x="4118" y="3079"/>
                    </a:cubicBezTo>
                    <a:cubicBezTo>
                      <a:pt x="4118" y="3079"/>
                      <a:pt x="4124" y="3069"/>
                      <a:pt x="4124" y="3069"/>
                    </a:cubicBezTo>
                    <a:cubicBezTo>
                      <a:pt x="4124" y="3069"/>
                      <a:pt x="4124" y="3069"/>
                      <a:pt x="4124" y="3069"/>
                    </a:cubicBezTo>
                    <a:cubicBezTo>
                      <a:pt x="4124" y="3069"/>
                      <a:pt x="4129" y="3057"/>
                      <a:pt x="4129" y="3057"/>
                    </a:cubicBezTo>
                    <a:cubicBezTo>
                      <a:pt x="4129" y="3057"/>
                      <a:pt x="4130" y="3057"/>
                      <a:pt x="4130" y="3057"/>
                    </a:cubicBezTo>
                    <a:cubicBezTo>
                      <a:pt x="4130" y="3057"/>
                      <a:pt x="4135" y="3040"/>
                      <a:pt x="4135" y="3040"/>
                    </a:cubicBezTo>
                    <a:cubicBezTo>
                      <a:pt x="4135" y="3040"/>
                      <a:pt x="4135" y="3039"/>
                      <a:pt x="4135" y="3039"/>
                    </a:cubicBezTo>
                    <a:cubicBezTo>
                      <a:pt x="4135" y="3039"/>
                      <a:pt x="4141" y="3006"/>
                      <a:pt x="4141" y="3006"/>
                    </a:cubicBezTo>
                    <a:cubicBezTo>
                      <a:pt x="4141" y="3006"/>
                      <a:pt x="4144" y="3008"/>
                      <a:pt x="4144" y="3008"/>
                    </a:cubicBezTo>
                    <a:cubicBezTo>
                      <a:pt x="4144" y="3008"/>
                      <a:pt x="4146" y="3003"/>
                      <a:pt x="4146" y="3003"/>
                    </a:cubicBezTo>
                    <a:cubicBezTo>
                      <a:pt x="4146" y="3003"/>
                      <a:pt x="4146" y="3003"/>
                      <a:pt x="4146" y="3003"/>
                    </a:cubicBezTo>
                    <a:cubicBezTo>
                      <a:pt x="4146" y="3003"/>
                      <a:pt x="4152" y="2976"/>
                      <a:pt x="4152" y="2976"/>
                    </a:cubicBezTo>
                    <a:cubicBezTo>
                      <a:pt x="4152" y="2976"/>
                      <a:pt x="4152" y="2974"/>
                      <a:pt x="4152" y="2974"/>
                    </a:cubicBezTo>
                    <a:cubicBezTo>
                      <a:pt x="4152" y="2974"/>
                      <a:pt x="4158" y="2924"/>
                      <a:pt x="4158" y="2924"/>
                    </a:cubicBezTo>
                    <a:cubicBezTo>
                      <a:pt x="4158" y="2924"/>
                      <a:pt x="4158" y="2921"/>
                      <a:pt x="4158" y="2921"/>
                    </a:cubicBezTo>
                    <a:cubicBezTo>
                      <a:pt x="4158" y="2921"/>
                      <a:pt x="4163" y="2823"/>
                      <a:pt x="4163" y="2823"/>
                    </a:cubicBezTo>
                    <a:cubicBezTo>
                      <a:pt x="4163" y="2823"/>
                      <a:pt x="4164" y="2816"/>
                      <a:pt x="4164" y="2816"/>
                    </a:cubicBezTo>
                    <a:cubicBezTo>
                      <a:pt x="4164" y="2816"/>
                      <a:pt x="4169" y="2382"/>
                      <a:pt x="4169" y="2382"/>
                    </a:cubicBezTo>
                    <a:cubicBezTo>
                      <a:pt x="4169" y="2382"/>
                      <a:pt x="4169" y="2330"/>
                      <a:pt x="4169" y="2330"/>
                    </a:cubicBezTo>
                    <a:cubicBezTo>
                      <a:pt x="4169" y="2330"/>
                      <a:pt x="4174" y="378"/>
                      <a:pt x="4174" y="378"/>
                    </a:cubicBezTo>
                    <a:cubicBezTo>
                      <a:pt x="4174" y="378"/>
                      <a:pt x="4175" y="621"/>
                      <a:pt x="4175" y="621"/>
                    </a:cubicBezTo>
                    <a:cubicBezTo>
                      <a:pt x="4175" y="621"/>
                      <a:pt x="4179" y="1761"/>
                      <a:pt x="4179" y="1761"/>
                    </a:cubicBezTo>
                    <a:cubicBezTo>
                      <a:pt x="4179" y="1761"/>
                      <a:pt x="4180" y="1677"/>
                      <a:pt x="4180" y="1677"/>
                    </a:cubicBezTo>
                    <a:cubicBezTo>
                      <a:pt x="4180" y="1677"/>
                      <a:pt x="4186" y="1144"/>
                      <a:pt x="4186" y="1144"/>
                    </a:cubicBezTo>
                    <a:cubicBezTo>
                      <a:pt x="4186" y="1144"/>
                      <a:pt x="4186" y="1124"/>
                      <a:pt x="4186" y="1124"/>
                    </a:cubicBezTo>
                    <a:cubicBezTo>
                      <a:pt x="4186" y="1124"/>
                      <a:pt x="4190" y="686"/>
                      <a:pt x="4190" y="686"/>
                    </a:cubicBezTo>
                    <a:cubicBezTo>
                      <a:pt x="4190" y="686"/>
                      <a:pt x="4192" y="909"/>
                      <a:pt x="4192" y="909"/>
                    </a:cubicBezTo>
                    <a:cubicBezTo>
                      <a:pt x="4192" y="909"/>
                      <a:pt x="4197" y="1399"/>
                      <a:pt x="4197" y="1399"/>
                    </a:cubicBezTo>
                    <a:cubicBezTo>
                      <a:pt x="4197" y="1399"/>
                      <a:pt x="4201" y="1643"/>
                      <a:pt x="4201" y="1643"/>
                    </a:cubicBezTo>
                    <a:cubicBezTo>
                      <a:pt x="4201" y="1643"/>
                      <a:pt x="4203" y="1300"/>
                      <a:pt x="4203" y="1300"/>
                    </a:cubicBezTo>
                    <a:cubicBezTo>
                      <a:pt x="4203" y="1300"/>
                      <a:pt x="4206" y="202"/>
                      <a:pt x="4206" y="202"/>
                    </a:cubicBezTo>
                    <a:cubicBezTo>
                      <a:pt x="4206" y="202"/>
                      <a:pt x="4208" y="1444"/>
                      <a:pt x="4208" y="1444"/>
                    </a:cubicBezTo>
                    <a:cubicBezTo>
                      <a:pt x="4208" y="1444"/>
                      <a:pt x="4209" y="1569"/>
                      <a:pt x="4209" y="1569"/>
                    </a:cubicBezTo>
                    <a:cubicBezTo>
                      <a:pt x="4209" y="1569"/>
                      <a:pt x="4214" y="2629"/>
                      <a:pt x="4214" y="2629"/>
                    </a:cubicBezTo>
                    <a:cubicBezTo>
                      <a:pt x="4214" y="2629"/>
                      <a:pt x="4214" y="2642"/>
                      <a:pt x="4214" y="2642"/>
                    </a:cubicBezTo>
                    <a:cubicBezTo>
                      <a:pt x="4214" y="2642"/>
                      <a:pt x="4220" y="2823"/>
                      <a:pt x="4220" y="2823"/>
                    </a:cubicBezTo>
                    <a:cubicBezTo>
                      <a:pt x="4220" y="2823"/>
                      <a:pt x="4220" y="2828"/>
                      <a:pt x="4220" y="2828"/>
                    </a:cubicBezTo>
                    <a:cubicBezTo>
                      <a:pt x="4220" y="2828"/>
                      <a:pt x="4226" y="2904"/>
                      <a:pt x="4226" y="2904"/>
                    </a:cubicBezTo>
                    <a:cubicBezTo>
                      <a:pt x="4226" y="2904"/>
                      <a:pt x="4226" y="2906"/>
                      <a:pt x="4226" y="2906"/>
                    </a:cubicBezTo>
                    <a:cubicBezTo>
                      <a:pt x="4226" y="2906"/>
                      <a:pt x="4231" y="2954"/>
                      <a:pt x="4231" y="2954"/>
                    </a:cubicBezTo>
                    <a:cubicBezTo>
                      <a:pt x="4231" y="2954"/>
                      <a:pt x="4231" y="2956"/>
                      <a:pt x="4231" y="2956"/>
                    </a:cubicBezTo>
                    <a:cubicBezTo>
                      <a:pt x="4231" y="2956"/>
                      <a:pt x="4235" y="2974"/>
                      <a:pt x="4235" y="2974"/>
                    </a:cubicBezTo>
                    <a:cubicBezTo>
                      <a:pt x="4235" y="2974"/>
                      <a:pt x="4237" y="2972"/>
                      <a:pt x="4237" y="2972"/>
                    </a:cubicBezTo>
                    <a:cubicBezTo>
                      <a:pt x="4237" y="2972"/>
                      <a:pt x="4242" y="3005"/>
                      <a:pt x="4242" y="3005"/>
                    </a:cubicBezTo>
                    <a:cubicBezTo>
                      <a:pt x="4242" y="3005"/>
                      <a:pt x="4243" y="3007"/>
                      <a:pt x="4243" y="3007"/>
                    </a:cubicBezTo>
                    <a:cubicBezTo>
                      <a:pt x="4243" y="3007"/>
                      <a:pt x="4248" y="3038"/>
                      <a:pt x="4248" y="3038"/>
                    </a:cubicBezTo>
                    <a:cubicBezTo>
                      <a:pt x="4248" y="3038"/>
                      <a:pt x="4248" y="3038"/>
                      <a:pt x="4248" y="3038"/>
                    </a:cubicBezTo>
                    <a:cubicBezTo>
                      <a:pt x="4248" y="3038"/>
                      <a:pt x="4254" y="3054"/>
                      <a:pt x="4254" y="3054"/>
                    </a:cubicBezTo>
                    <a:cubicBezTo>
                      <a:pt x="4254" y="3054"/>
                      <a:pt x="4254" y="3055"/>
                      <a:pt x="4254" y="3055"/>
                    </a:cubicBezTo>
                    <a:cubicBezTo>
                      <a:pt x="4254" y="3055"/>
                      <a:pt x="4259" y="3069"/>
                      <a:pt x="4259" y="3069"/>
                    </a:cubicBezTo>
                    <a:cubicBezTo>
                      <a:pt x="4259" y="3069"/>
                      <a:pt x="4260" y="3069"/>
                      <a:pt x="4260" y="3069"/>
                    </a:cubicBezTo>
                    <a:cubicBezTo>
                      <a:pt x="4260" y="3069"/>
                      <a:pt x="4265" y="3079"/>
                      <a:pt x="4265" y="3079"/>
                    </a:cubicBezTo>
                    <a:cubicBezTo>
                      <a:pt x="4265" y="3079"/>
                      <a:pt x="4265" y="3079"/>
                      <a:pt x="4265" y="3079"/>
                    </a:cubicBezTo>
                    <a:cubicBezTo>
                      <a:pt x="4265" y="3079"/>
                      <a:pt x="4271" y="3087"/>
                      <a:pt x="4271" y="3087"/>
                    </a:cubicBezTo>
                    <a:cubicBezTo>
                      <a:pt x="4271" y="3087"/>
                      <a:pt x="4271" y="3088"/>
                      <a:pt x="4271" y="3088"/>
                    </a:cubicBezTo>
                    <a:cubicBezTo>
                      <a:pt x="4271" y="3088"/>
                      <a:pt x="4276" y="3096"/>
                      <a:pt x="4276" y="3096"/>
                    </a:cubicBezTo>
                    <a:cubicBezTo>
                      <a:pt x="4276" y="3096"/>
                      <a:pt x="4277" y="3096"/>
                      <a:pt x="4277" y="3096"/>
                    </a:cubicBezTo>
                    <a:cubicBezTo>
                      <a:pt x="4277" y="3096"/>
                      <a:pt x="4282" y="3102"/>
                      <a:pt x="4282" y="3102"/>
                    </a:cubicBezTo>
                    <a:cubicBezTo>
                      <a:pt x="4282" y="3102"/>
                      <a:pt x="4282" y="3102"/>
                      <a:pt x="4282" y="3102"/>
                    </a:cubicBezTo>
                    <a:cubicBezTo>
                      <a:pt x="4282" y="3102"/>
                      <a:pt x="4288" y="3107"/>
                      <a:pt x="4288" y="3107"/>
                    </a:cubicBezTo>
                    <a:cubicBezTo>
                      <a:pt x="4288" y="3107"/>
                      <a:pt x="4288" y="3107"/>
                      <a:pt x="4288" y="3107"/>
                    </a:cubicBezTo>
                    <a:cubicBezTo>
                      <a:pt x="4288" y="3107"/>
                      <a:pt x="4293" y="3112"/>
                      <a:pt x="4293" y="3112"/>
                    </a:cubicBezTo>
                    <a:cubicBezTo>
                      <a:pt x="4293" y="3112"/>
                      <a:pt x="4294" y="3112"/>
                      <a:pt x="4294" y="3112"/>
                    </a:cubicBezTo>
                    <a:cubicBezTo>
                      <a:pt x="4294" y="3112"/>
                      <a:pt x="4299" y="3115"/>
                      <a:pt x="4299" y="3115"/>
                    </a:cubicBezTo>
                    <a:cubicBezTo>
                      <a:pt x="4299" y="3115"/>
                      <a:pt x="4299" y="3115"/>
                      <a:pt x="4299" y="3115"/>
                    </a:cubicBezTo>
                    <a:cubicBezTo>
                      <a:pt x="4299" y="3115"/>
                      <a:pt x="4304" y="3117"/>
                      <a:pt x="4304" y="3117"/>
                    </a:cubicBezTo>
                    <a:cubicBezTo>
                      <a:pt x="4304" y="3117"/>
                      <a:pt x="4305" y="3117"/>
                      <a:pt x="4305" y="3117"/>
                    </a:cubicBezTo>
                    <a:cubicBezTo>
                      <a:pt x="4305" y="3117"/>
                      <a:pt x="4309" y="3110"/>
                      <a:pt x="4309" y="3110"/>
                    </a:cubicBezTo>
                    <a:cubicBezTo>
                      <a:pt x="4309" y="3110"/>
                      <a:pt x="4311" y="3113"/>
                      <a:pt x="4311" y="3113"/>
                    </a:cubicBezTo>
                    <a:cubicBezTo>
                      <a:pt x="4311" y="3113"/>
                      <a:pt x="4316" y="3120"/>
                      <a:pt x="4316" y="3120"/>
                    </a:cubicBezTo>
                    <a:cubicBezTo>
                      <a:pt x="4316" y="3120"/>
                      <a:pt x="4316" y="3120"/>
                      <a:pt x="4316" y="3120"/>
                    </a:cubicBezTo>
                    <a:cubicBezTo>
                      <a:pt x="4316" y="3120"/>
                      <a:pt x="4319" y="3120"/>
                      <a:pt x="4319" y="3120"/>
                    </a:cubicBezTo>
                    <a:cubicBezTo>
                      <a:pt x="4319" y="3120"/>
                      <a:pt x="4324" y="3120"/>
                      <a:pt x="4324" y="3120"/>
                    </a:cubicBezTo>
                    <a:cubicBezTo>
                      <a:pt x="4324" y="3120"/>
                      <a:pt x="4327" y="3122"/>
                      <a:pt x="4327" y="3122"/>
                    </a:cubicBezTo>
                    <a:cubicBezTo>
                      <a:pt x="4327" y="3122"/>
                      <a:pt x="4328" y="3123"/>
                      <a:pt x="4328" y="3123"/>
                    </a:cubicBezTo>
                    <a:cubicBezTo>
                      <a:pt x="4328" y="3123"/>
                      <a:pt x="4333" y="3127"/>
                      <a:pt x="4333" y="3127"/>
                    </a:cubicBezTo>
                    <a:cubicBezTo>
                      <a:pt x="4333" y="3127"/>
                      <a:pt x="4333" y="3127"/>
                      <a:pt x="4333" y="3127"/>
                    </a:cubicBezTo>
                    <a:cubicBezTo>
                      <a:pt x="4333" y="3127"/>
                      <a:pt x="4336" y="3129"/>
                      <a:pt x="4336" y="3129"/>
                    </a:cubicBezTo>
                    <a:cubicBezTo>
                      <a:pt x="4336" y="3129"/>
                      <a:pt x="4341" y="3124"/>
                      <a:pt x="4341" y="3124"/>
                    </a:cubicBezTo>
                    <a:cubicBezTo>
                      <a:pt x="4341" y="3124"/>
                      <a:pt x="4344" y="3133"/>
                      <a:pt x="4344" y="3133"/>
                    </a:cubicBezTo>
                    <a:cubicBezTo>
                      <a:pt x="4344" y="3133"/>
                      <a:pt x="4344" y="3134"/>
                      <a:pt x="4344" y="3134"/>
                    </a:cubicBezTo>
                    <a:cubicBezTo>
                      <a:pt x="4344" y="3134"/>
                      <a:pt x="4350" y="3140"/>
                      <a:pt x="4350" y="3140"/>
                    </a:cubicBezTo>
                    <a:cubicBezTo>
                      <a:pt x="4350" y="3140"/>
                      <a:pt x="4350" y="3140"/>
                      <a:pt x="4350" y="3140"/>
                    </a:cubicBezTo>
                    <a:cubicBezTo>
                      <a:pt x="4350" y="3140"/>
                      <a:pt x="4355" y="3142"/>
                      <a:pt x="4355" y="3142"/>
                    </a:cubicBezTo>
                    <a:cubicBezTo>
                      <a:pt x="4355" y="3142"/>
                      <a:pt x="4356" y="3142"/>
                      <a:pt x="4356" y="3142"/>
                    </a:cubicBezTo>
                    <a:cubicBezTo>
                      <a:pt x="4356" y="3142"/>
                      <a:pt x="4361" y="3144"/>
                      <a:pt x="4361" y="3144"/>
                    </a:cubicBezTo>
                    <a:cubicBezTo>
                      <a:pt x="4361" y="3144"/>
                      <a:pt x="4362" y="3144"/>
                      <a:pt x="4362" y="3144"/>
                    </a:cubicBezTo>
                    <a:cubicBezTo>
                      <a:pt x="4362" y="3144"/>
                      <a:pt x="4367" y="3145"/>
                      <a:pt x="4367" y="3145"/>
                    </a:cubicBezTo>
                    <a:cubicBezTo>
                      <a:pt x="4367" y="3145"/>
                      <a:pt x="4367" y="3145"/>
                      <a:pt x="4367" y="3145"/>
                    </a:cubicBezTo>
                    <a:cubicBezTo>
                      <a:pt x="4367" y="3145"/>
                      <a:pt x="4373" y="3146"/>
                      <a:pt x="4373" y="3146"/>
                    </a:cubicBezTo>
                    <a:cubicBezTo>
                      <a:pt x="4373" y="3146"/>
                      <a:pt x="4373" y="3146"/>
                      <a:pt x="4373" y="3146"/>
                    </a:cubicBezTo>
                    <a:cubicBezTo>
                      <a:pt x="4373" y="3146"/>
                      <a:pt x="4378" y="3147"/>
                      <a:pt x="4378" y="3147"/>
                    </a:cubicBezTo>
                    <a:cubicBezTo>
                      <a:pt x="4378" y="3147"/>
                      <a:pt x="4378" y="3147"/>
                      <a:pt x="4378" y="3147"/>
                    </a:cubicBezTo>
                    <a:cubicBezTo>
                      <a:pt x="4378" y="3147"/>
                      <a:pt x="4384" y="3148"/>
                      <a:pt x="4384" y="3148"/>
                    </a:cubicBezTo>
                    <a:cubicBezTo>
                      <a:pt x="4384" y="3148"/>
                      <a:pt x="4384" y="3148"/>
                      <a:pt x="4384" y="3148"/>
                    </a:cubicBezTo>
                    <a:cubicBezTo>
                      <a:pt x="4384" y="3148"/>
                      <a:pt x="4389" y="3149"/>
                      <a:pt x="4389" y="3149"/>
                    </a:cubicBezTo>
                    <a:cubicBezTo>
                      <a:pt x="4389" y="3149"/>
                      <a:pt x="4390" y="3149"/>
                      <a:pt x="4390" y="3149"/>
                    </a:cubicBezTo>
                    <a:cubicBezTo>
                      <a:pt x="4390" y="3149"/>
                      <a:pt x="4395" y="3150"/>
                      <a:pt x="4395" y="3150"/>
                    </a:cubicBezTo>
                    <a:cubicBezTo>
                      <a:pt x="4395" y="3150"/>
                      <a:pt x="4396" y="3150"/>
                      <a:pt x="4396" y="3150"/>
                    </a:cubicBezTo>
                    <a:cubicBezTo>
                      <a:pt x="4396" y="3150"/>
                      <a:pt x="4401" y="3151"/>
                      <a:pt x="4401" y="3151"/>
                    </a:cubicBezTo>
                    <a:cubicBezTo>
                      <a:pt x="4401" y="3151"/>
                      <a:pt x="4403" y="3151"/>
                      <a:pt x="4403" y="3151"/>
                    </a:cubicBezTo>
                    <a:cubicBezTo>
                      <a:pt x="4403" y="3151"/>
                      <a:pt x="4406" y="3151"/>
                      <a:pt x="4406" y="3151"/>
                    </a:cubicBezTo>
                    <a:cubicBezTo>
                      <a:pt x="4406" y="3151"/>
                      <a:pt x="4407" y="3152"/>
                      <a:pt x="4407" y="3152"/>
                    </a:cubicBezTo>
                    <a:cubicBezTo>
                      <a:pt x="4407" y="3152"/>
                      <a:pt x="4412" y="3152"/>
                      <a:pt x="4412" y="3152"/>
                    </a:cubicBezTo>
                    <a:cubicBezTo>
                      <a:pt x="4412" y="3152"/>
                      <a:pt x="4412" y="3152"/>
                      <a:pt x="4412" y="3152"/>
                    </a:cubicBezTo>
                    <a:cubicBezTo>
                      <a:pt x="4412" y="3152"/>
                      <a:pt x="4416" y="3153"/>
                      <a:pt x="4416" y="3153"/>
                    </a:cubicBezTo>
                    <a:cubicBezTo>
                      <a:pt x="4416" y="3153"/>
                      <a:pt x="4418" y="3153"/>
                      <a:pt x="4418" y="3153"/>
                    </a:cubicBezTo>
                    <a:cubicBezTo>
                      <a:pt x="4418" y="3153"/>
                      <a:pt x="4423" y="3154"/>
                      <a:pt x="4423" y="3154"/>
                    </a:cubicBezTo>
                    <a:cubicBezTo>
                      <a:pt x="4423" y="3154"/>
                      <a:pt x="4425" y="3154"/>
                      <a:pt x="4425" y="3154"/>
                    </a:cubicBezTo>
                    <a:cubicBezTo>
                      <a:pt x="4425" y="3154"/>
                      <a:pt x="4429" y="3154"/>
                      <a:pt x="4429" y="3154"/>
                    </a:cubicBezTo>
                    <a:cubicBezTo>
                      <a:pt x="4429" y="3154"/>
                      <a:pt x="4429" y="3154"/>
                      <a:pt x="4429" y="3154"/>
                    </a:cubicBezTo>
                    <a:cubicBezTo>
                      <a:pt x="4429" y="3154"/>
                      <a:pt x="4435" y="3155"/>
                      <a:pt x="4435" y="3155"/>
                    </a:cubicBezTo>
                    <a:cubicBezTo>
                      <a:pt x="4435" y="3155"/>
                      <a:pt x="4436" y="3154"/>
                      <a:pt x="4436" y="3154"/>
                    </a:cubicBezTo>
                    <a:cubicBezTo>
                      <a:pt x="4436" y="3154"/>
                      <a:pt x="4439" y="3155"/>
                      <a:pt x="4439" y="3155"/>
                    </a:cubicBezTo>
                    <a:cubicBezTo>
                      <a:pt x="4439" y="3155"/>
                      <a:pt x="4442" y="3155"/>
                      <a:pt x="4442" y="3155"/>
                    </a:cubicBezTo>
                    <a:cubicBezTo>
                      <a:pt x="4442" y="3155"/>
                      <a:pt x="4446" y="3155"/>
                      <a:pt x="4446" y="3155"/>
                    </a:cubicBezTo>
                    <a:cubicBezTo>
                      <a:pt x="4446" y="3155"/>
                      <a:pt x="4447" y="3155"/>
                      <a:pt x="4447" y="3155"/>
                    </a:cubicBezTo>
                    <a:cubicBezTo>
                      <a:pt x="4447" y="3155"/>
                      <a:pt x="4452" y="3156"/>
                      <a:pt x="4452" y="3156"/>
                    </a:cubicBezTo>
                    <a:cubicBezTo>
                      <a:pt x="4452" y="3156"/>
                      <a:pt x="4453" y="3156"/>
                      <a:pt x="4453" y="3156"/>
                    </a:cubicBezTo>
                    <a:cubicBezTo>
                      <a:pt x="4453" y="3156"/>
                      <a:pt x="4456" y="3156"/>
                      <a:pt x="4456" y="3156"/>
                    </a:cubicBezTo>
                    <a:cubicBezTo>
                      <a:pt x="4456" y="3156"/>
                      <a:pt x="4459" y="3156"/>
                      <a:pt x="4459" y="3156"/>
                    </a:cubicBezTo>
                    <a:cubicBezTo>
                      <a:pt x="4459" y="3156"/>
                      <a:pt x="4462" y="3156"/>
                      <a:pt x="4462" y="3156"/>
                    </a:cubicBezTo>
                    <a:cubicBezTo>
                      <a:pt x="4462" y="3156"/>
                      <a:pt x="4463" y="3156"/>
                      <a:pt x="4463" y="3156"/>
                    </a:cubicBezTo>
                    <a:cubicBezTo>
                      <a:pt x="4463" y="3156"/>
                      <a:pt x="4468" y="3157"/>
                      <a:pt x="4468" y="3157"/>
                    </a:cubicBezTo>
                    <a:cubicBezTo>
                      <a:pt x="4468" y="3157"/>
                      <a:pt x="4469" y="3157"/>
                      <a:pt x="4469" y="3157"/>
                    </a:cubicBezTo>
                    <a:cubicBezTo>
                      <a:pt x="4469" y="3157"/>
                      <a:pt x="4471" y="3157"/>
                      <a:pt x="4471" y="3157"/>
                    </a:cubicBezTo>
                    <a:cubicBezTo>
                      <a:pt x="4471" y="3157"/>
                      <a:pt x="4477" y="3156"/>
                      <a:pt x="4477" y="3156"/>
                    </a:cubicBezTo>
                    <a:cubicBezTo>
                      <a:pt x="4477" y="3156"/>
                      <a:pt x="4479" y="3157"/>
                      <a:pt x="4479" y="3157"/>
                    </a:cubicBezTo>
                    <a:cubicBezTo>
                      <a:pt x="4479" y="3157"/>
                      <a:pt x="4480" y="3157"/>
                      <a:pt x="4480" y="3157"/>
                    </a:cubicBezTo>
                    <a:cubicBezTo>
                      <a:pt x="4480" y="3157"/>
                      <a:pt x="4486" y="3157"/>
                      <a:pt x="4486" y="3157"/>
                    </a:cubicBezTo>
                    <a:cubicBezTo>
                      <a:pt x="4486" y="3157"/>
                      <a:pt x="4488" y="3157"/>
                      <a:pt x="4488" y="3157"/>
                    </a:cubicBezTo>
                    <a:cubicBezTo>
                      <a:pt x="4488" y="3157"/>
                      <a:pt x="4490" y="3158"/>
                      <a:pt x="4490" y="3158"/>
                    </a:cubicBezTo>
                    <a:cubicBezTo>
                      <a:pt x="4490" y="3158"/>
                      <a:pt x="4493" y="3157"/>
                      <a:pt x="4493" y="3157"/>
                    </a:cubicBezTo>
                    <a:cubicBezTo>
                      <a:pt x="4493" y="3157"/>
                      <a:pt x="4496" y="3158"/>
                      <a:pt x="4496" y="3158"/>
                    </a:cubicBezTo>
                    <a:cubicBezTo>
                      <a:pt x="4496" y="3158"/>
                      <a:pt x="4500" y="3158"/>
                      <a:pt x="4500" y="3158"/>
                    </a:cubicBezTo>
                    <a:cubicBezTo>
                      <a:pt x="4500" y="3158"/>
                      <a:pt x="4503" y="3158"/>
                      <a:pt x="4503" y="3158"/>
                    </a:cubicBezTo>
                    <a:cubicBezTo>
                      <a:pt x="4503" y="3158"/>
                      <a:pt x="4503" y="3157"/>
                      <a:pt x="4503" y="3157"/>
                    </a:cubicBezTo>
                    <a:cubicBezTo>
                      <a:pt x="4503" y="3157"/>
                      <a:pt x="4508" y="3158"/>
                      <a:pt x="4508" y="3158"/>
                    </a:cubicBezTo>
                    <a:cubicBezTo>
                      <a:pt x="4508" y="3158"/>
                      <a:pt x="4510" y="3158"/>
                      <a:pt x="4510" y="3158"/>
                    </a:cubicBezTo>
                    <a:cubicBezTo>
                      <a:pt x="4510" y="3158"/>
                      <a:pt x="4511" y="3158"/>
                      <a:pt x="4511" y="3158"/>
                    </a:cubicBezTo>
                    <a:cubicBezTo>
                      <a:pt x="4511" y="3158"/>
                      <a:pt x="4515" y="3158"/>
                      <a:pt x="4515" y="3158"/>
                    </a:cubicBezTo>
                    <a:cubicBezTo>
                      <a:pt x="4515" y="3158"/>
                      <a:pt x="4520" y="3158"/>
                      <a:pt x="4520" y="3158"/>
                    </a:cubicBezTo>
                    <a:cubicBezTo>
                      <a:pt x="4520" y="3158"/>
                      <a:pt x="4522" y="3158"/>
                      <a:pt x="4522" y="3158"/>
                    </a:cubicBezTo>
                    <a:cubicBezTo>
                      <a:pt x="4522" y="3158"/>
                      <a:pt x="4524" y="3158"/>
                      <a:pt x="4524" y="3158"/>
                    </a:cubicBezTo>
                    <a:cubicBezTo>
                      <a:pt x="4524" y="3158"/>
                      <a:pt x="4525" y="3158"/>
                      <a:pt x="4525" y="3158"/>
                    </a:cubicBezTo>
                    <a:cubicBezTo>
                      <a:pt x="4525" y="3158"/>
                      <a:pt x="4528" y="3159"/>
                      <a:pt x="4528" y="3159"/>
                    </a:cubicBezTo>
                    <a:cubicBezTo>
                      <a:pt x="4528" y="3159"/>
                      <a:pt x="4532" y="3158"/>
                      <a:pt x="4532" y="3158"/>
                    </a:cubicBezTo>
                    <a:cubicBezTo>
                      <a:pt x="4532" y="3158"/>
                      <a:pt x="4535" y="3159"/>
                      <a:pt x="4535" y="3159"/>
                    </a:cubicBezTo>
                    <a:cubicBezTo>
                      <a:pt x="4535" y="3159"/>
                      <a:pt x="4538" y="3158"/>
                      <a:pt x="4538" y="3158"/>
                    </a:cubicBezTo>
                    <a:cubicBezTo>
                      <a:pt x="4538" y="3158"/>
                      <a:pt x="4541" y="3159"/>
                      <a:pt x="4541" y="3159"/>
                    </a:cubicBezTo>
                    <a:cubicBezTo>
                      <a:pt x="4541" y="3159"/>
                      <a:pt x="4545" y="3158"/>
                      <a:pt x="4545" y="3158"/>
                    </a:cubicBezTo>
                    <a:cubicBezTo>
                      <a:pt x="4545" y="3158"/>
                      <a:pt x="4547" y="3159"/>
                      <a:pt x="4547" y="3159"/>
                    </a:cubicBezTo>
                    <a:cubicBezTo>
                      <a:pt x="4547" y="3159"/>
                      <a:pt x="4552" y="3159"/>
                      <a:pt x="4552" y="3159"/>
                    </a:cubicBezTo>
                    <a:cubicBezTo>
                      <a:pt x="4552" y="3159"/>
                      <a:pt x="4553" y="3159"/>
                      <a:pt x="4553" y="3159"/>
                    </a:cubicBezTo>
                    <a:cubicBezTo>
                      <a:pt x="4553" y="3159"/>
                      <a:pt x="4555" y="3159"/>
                      <a:pt x="4555" y="3159"/>
                    </a:cubicBezTo>
                    <a:cubicBezTo>
                      <a:pt x="4555" y="3159"/>
                      <a:pt x="4557" y="3159"/>
                      <a:pt x="4557" y="3159"/>
                    </a:cubicBezTo>
                    <a:cubicBezTo>
                      <a:pt x="4557" y="3159"/>
                      <a:pt x="4559" y="3159"/>
                      <a:pt x="4559" y="3159"/>
                    </a:cubicBezTo>
                    <a:cubicBezTo>
                      <a:pt x="4559" y="3159"/>
                      <a:pt x="4563" y="3158"/>
                      <a:pt x="4563" y="3158"/>
                    </a:cubicBezTo>
                    <a:cubicBezTo>
                      <a:pt x="4563" y="3158"/>
                      <a:pt x="4566" y="3159"/>
                      <a:pt x="4566" y="3159"/>
                    </a:cubicBezTo>
                    <a:cubicBezTo>
                      <a:pt x="4566" y="3159"/>
                      <a:pt x="4570" y="3159"/>
                      <a:pt x="4570" y="3159"/>
                    </a:cubicBezTo>
                    <a:cubicBezTo>
                      <a:pt x="4570" y="3159"/>
                      <a:pt x="4573" y="3159"/>
                      <a:pt x="4573" y="3159"/>
                    </a:cubicBezTo>
                    <a:cubicBezTo>
                      <a:pt x="4573" y="3159"/>
                      <a:pt x="4574" y="3159"/>
                      <a:pt x="4574" y="3159"/>
                    </a:cubicBezTo>
                    <a:cubicBezTo>
                      <a:pt x="4574" y="3159"/>
                      <a:pt x="4577" y="3158"/>
                      <a:pt x="4577" y="3158"/>
                    </a:cubicBezTo>
                    <a:cubicBezTo>
                      <a:pt x="4577" y="3158"/>
                      <a:pt x="4582" y="3159"/>
                      <a:pt x="4582" y="3159"/>
                    </a:cubicBezTo>
                    <a:cubicBezTo>
                      <a:pt x="4582" y="3159"/>
                      <a:pt x="4583" y="3159"/>
                      <a:pt x="4583" y="3159"/>
                    </a:cubicBezTo>
                    <a:cubicBezTo>
                      <a:pt x="4583" y="3159"/>
                      <a:pt x="4586" y="3159"/>
                      <a:pt x="4586" y="3159"/>
                    </a:cubicBezTo>
                    <a:cubicBezTo>
                      <a:pt x="4586" y="3159"/>
                      <a:pt x="4588" y="3159"/>
                      <a:pt x="4588" y="3159"/>
                    </a:cubicBezTo>
                    <a:cubicBezTo>
                      <a:pt x="4588" y="3159"/>
                      <a:pt x="4590" y="3159"/>
                      <a:pt x="4590" y="3159"/>
                    </a:cubicBezTo>
                    <a:cubicBezTo>
                      <a:pt x="4590" y="3159"/>
                      <a:pt x="4594" y="3159"/>
                      <a:pt x="4594" y="3159"/>
                    </a:cubicBezTo>
                    <a:cubicBezTo>
                      <a:pt x="4594" y="3159"/>
                      <a:pt x="4596" y="3159"/>
                      <a:pt x="4596" y="3159"/>
                    </a:cubicBezTo>
                    <a:cubicBezTo>
                      <a:pt x="4596" y="3159"/>
                      <a:pt x="4603" y="3159"/>
                      <a:pt x="4603" y="3159"/>
                    </a:cubicBezTo>
                    <a:cubicBezTo>
                      <a:pt x="4603" y="3159"/>
                      <a:pt x="4604" y="3159"/>
                      <a:pt x="4604" y="3159"/>
                    </a:cubicBezTo>
                    <a:cubicBezTo>
                      <a:pt x="4604" y="3159"/>
                      <a:pt x="4605" y="3159"/>
                      <a:pt x="4605" y="3159"/>
                    </a:cubicBezTo>
                    <a:cubicBezTo>
                      <a:pt x="4605" y="3159"/>
                      <a:pt x="4606" y="3159"/>
                      <a:pt x="4606" y="3159"/>
                    </a:cubicBezTo>
                    <a:cubicBezTo>
                      <a:pt x="4606" y="3159"/>
                      <a:pt x="4612" y="3159"/>
                      <a:pt x="4612" y="3159"/>
                    </a:cubicBezTo>
                    <a:cubicBezTo>
                      <a:pt x="4612" y="3159"/>
                      <a:pt x="4614" y="3159"/>
                      <a:pt x="4614" y="3159"/>
                    </a:cubicBezTo>
                    <a:cubicBezTo>
                      <a:pt x="4614" y="3159"/>
                      <a:pt x="4620" y="3159"/>
                      <a:pt x="4620" y="3159"/>
                    </a:cubicBezTo>
                    <a:cubicBezTo>
                      <a:pt x="4620" y="3159"/>
                      <a:pt x="4621" y="3159"/>
                      <a:pt x="4621" y="3159"/>
                    </a:cubicBezTo>
                    <a:cubicBezTo>
                      <a:pt x="4621" y="3159"/>
                      <a:pt x="4622" y="3159"/>
                      <a:pt x="4622" y="3159"/>
                    </a:cubicBezTo>
                    <a:cubicBezTo>
                      <a:pt x="4622" y="3159"/>
                      <a:pt x="4627" y="3159"/>
                      <a:pt x="4627" y="3159"/>
                    </a:cubicBezTo>
                    <a:cubicBezTo>
                      <a:pt x="4627" y="3159"/>
                      <a:pt x="4628" y="3159"/>
                      <a:pt x="4628" y="3159"/>
                    </a:cubicBezTo>
                    <a:cubicBezTo>
                      <a:pt x="4628" y="3159"/>
                      <a:pt x="4632" y="3159"/>
                      <a:pt x="4632" y="3159"/>
                    </a:cubicBezTo>
                    <a:cubicBezTo>
                      <a:pt x="4632" y="3159"/>
                      <a:pt x="4633" y="3159"/>
                      <a:pt x="4633" y="3159"/>
                    </a:cubicBezTo>
                    <a:cubicBezTo>
                      <a:pt x="4633" y="3159"/>
                      <a:pt x="4638" y="3159"/>
                      <a:pt x="4638" y="3159"/>
                    </a:cubicBezTo>
                    <a:cubicBezTo>
                      <a:pt x="4638" y="3159"/>
                      <a:pt x="4639" y="3159"/>
                      <a:pt x="4639" y="3159"/>
                    </a:cubicBezTo>
                    <a:cubicBezTo>
                      <a:pt x="4639" y="3159"/>
                      <a:pt x="4643" y="3159"/>
                      <a:pt x="4643" y="3159"/>
                    </a:cubicBezTo>
                    <a:cubicBezTo>
                      <a:pt x="4643" y="3159"/>
                      <a:pt x="4645" y="3159"/>
                      <a:pt x="4645" y="3159"/>
                    </a:cubicBezTo>
                    <a:cubicBezTo>
                      <a:pt x="4645" y="3159"/>
                      <a:pt x="4647" y="3159"/>
                      <a:pt x="4647" y="3159"/>
                    </a:cubicBezTo>
                    <a:cubicBezTo>
                      <a:pt x="4647" y="3159"/>
                      <a:pt x="4651" y="3159"/>
                      <a:pt x="4651" y="3159"/>
                    </a:cubicBezTo>
                    <a:cubicBezTo>
                      <a:pt x="4651" y="3159"/>
                      <a:pt x="4653" y="3159"/>
                      <a:pt x="4653" y="3159"/>
                    </a:cubicBezTo>
                    <a:cubicBezTo>
                      <a:pt x="4653" y="3159"/>
                      <a:pt x="4659" y="3159"/>
                      <a:pt x="4659" y="3159"/>
                    </a:cubicBezTo>
                    <a:cubicBezTo>
                      <a:pt x="4659" y="3159"/>
                      <a:pt x="4661" y="3159"/>
                      <a:pt x="4661" y="3159"/>
                    </a:cubicBezTo>
                    <a:cubicBezTo>
                      <a:pt x="4661" y="3159"/>
                      <a:pt x="4662" y="3159"/>
                      <a:pt x="4662" y="3159"/>
                    </a:cubicBezTo>
                    <a:cubicBezTo>
                      <a:pt x="4662" y="3159"/>
                      <a:pt x="4665" y="3159"/>
                      <a:pt x="4665" y="3159"/>
                    </a:cubicBezTo>
                    <a:cubicBezTo>
                      <a:pt x="4665" y="3159"/>
                      <a:pt x="4668" y="3159"/>
                      <a:pt x="4668" y="3159"/>
                    </a:cubicBezTo>
                    <a:cubicBezTo>
                      <a:pt x="4668" y="3159"/>
                      <a:pt x="4669" y="3159"/>
                      <a:pt x="4669" y="3159"/>
                    </a:cubicBezTo>
                    <a:cubicBezTo>
                      <a:pt x="4669" y="3159"/>
                      <a:pt x="4674" y="3159"/>
                      <a:pt x="4674" y="3159"/>
                    </a:cubicBezTo>
                    <a:cubicBezTo>
                      <a:pt x="4674" y="3159"/>
                      <a:pt x="4676" y="3159"/>
                      <a:pt x="4676" y="3159"/>
                    </a:cubicBezTo>
                    <a:cubicBezTo>
                      <a:pt x="4676" y="3159"/>
                      <a:pt x="4679" y="3159"/>
                      <a:pt x="4679" y="3159"/>
                    </a:cubicBezTo>
                    <a:cubicBezTo>
                      <a:pt x="4679" y="3159"/>
                      <a:pt x="4683" y="3159"/>
                      <a:pt x="4683" y="3159"/>
                    </a:cubicBezTo>
                    <a:cubicBezTo>
                      <a:pt x="4683" y="3159"/>
                      <a:pt x="4684" y="3159"/>
                      <a:pt x="4684" y="3159"/>
                    </a:cubicBezTo>
                    <a:cubicBezTo>
                      <a:pt x="4684" y="3159"/>
                      <a:pt x="4685" y="3159"/>
                      <a:pt x="4685" y="3159"/>
                    </a:cubicBezTo>
                    <a:cubicBezTo>
                      <a:pt x="4685" y="3159"/>
                      <a:pt x="4694" y="3159"/>
                      <a:pt x="4694" y="3159"/>
                    </a:cubicBezTo>
                    <a:cubicBezTo>
                      <a:pt x="4694" y="3159"/>
                      <a:pt x="4695" y="3159"/>
                      <a:pt x="4695" y="3159"/>
                    </a:cubicBezTo>
                    <a:cubicBezTo>
                      <a:pt x="4695" y="3159"/>
                      <a:pt x="4697" y="3159"/>
                      <a:pt x="4697" y="3159"/>
                    </a:cubicBezTo>
                    <a:cubicBezTo>
                      <a:pt x="4697" y="3159"/>
                      <a:pt x="4699" y="3159"/>
                      <a:pt x="4699" y="3159"/>
                    </a:cubicBezTo>
                    <a:cubicBezTo>
                      <a:pt x="4699" y="3159"/>
                      <a:pt x="4703" y="3159"/>
                      <a:pt x="4703" y="3159"/>
                    </a:cubicBezTo>
                    <a:cubicBezTo>
                      <a:pt x="4703" y="3159"/>
                      <a:pt x="4704" y="3159"/>
                      <a:pt x="4704" y="3159"/>
                    </a:cubicBezTo>
                    <a:cubicBezTo>
                      <a:pt x="4704" y="3159"/>
                      <a:pt x="4708" y="3159"/>
                      <a:pt x="4708" y="3159"/>
                    </a:cubicBezTo>
                    <a:cubicBezTo>
                      <a:pt x="4708" y="3159"/>
                      <a:pt x="4712" y="3159"/>
                      <a:pt x="4712" y="3159"/>
                    </a:cubicBezTo>
                    <a:cubicBezTo>
                      <a:pt x="4712" y="3159"/>
                      <a:pt x="4714" y="3158"/>
                      <a:pt x="4714" y="3158"/>
                    </a:cubicBezTo>
                    <a:cubicBezTo>
                      <a:pt x="4714" y="3158"/>
                      <a:pt x="4715" y="3159"/>
                      <a:pt x="4715" y="3159"/>
                    </a:cubicBezTo>
                    <a:cubicBezTo>
                      <a:pt x="4715" y="3159"/>
                      <a:pt x="4721" y="3158"/>
                      <a:pt x="4721" y="3158"/>
                    </a:cubicBezTo>
                    <a:cubicBezTo>
                      <a:pt x="4721" y="3158"/>
                      <a:pt x="4722" y="3159"/>
                      <a:pt x="4722" y="3159"/>
                    </a:cubicBezTo>
                    <a:cubicBezTo>
                      <a:pt x="4722" y="3159"/>
                      <a:pt x="4728" y="3158"/>
                      <a:pt x="4728" y="3158"/>
                    </a:cubicBezTo>
                    <a:cubicBezTo>
                      <a:pt x="4728" y="3158"/>
                      <a:pt x="4729" y="3159"/>
                      <a:pt x="4729" y="3159"/>
                    </a:cubicBezTo>
                    <a:cubicBezTo>
                      <a:pt x="4729" y="3159"/>
                      <a:pt x="4732" y="3159"/>
                      <a:pt x="4732" y="3159"/>
                    </a:cubicBezTo>
                    <a:cubicBezTo>
                      <a:pt x="4732" y="3159"/>
                      <a:pt x="4733" y="3158"/>
                      <a:pt x="4733" y="3158"/>
                    </a:cubicBezTo>
                    <a:cubicBezTo>
                      <a:pt x="4733" y="3158"/>
                      <a:pt x="4738" y="3158"/>
                      <a:pt x="4738" y="3158"/>
                    </a:cubicBezTo>
                    <a:cubicBezTo>
                      <a:pt x="4738" y="3158"/>
                      <a:pt x="4740" y="3159"/>
                      <a:pt x="4740" y="3159"/>
                    </a:cubicBezTo>
                    <a:cubicBezTo>
                      <a:pt x="4740" y="3159"/>
                      <a:pt x="4741" y="3159"/>
                      <a:pt x="4741" y="3159"/>
                    </a:cubicBezTo>
                    <a:cubicBezTo>
                      <a:pt x="4741" y="3159"/>
                      <a:pt x="4744" y="3158"/>
                      <a:pt x="4744" y="3158"/>
                    </a:cubicBezTo>
                    <a:cubicBezTo>
                      <a:pt x="4744" y="3158"/>
                      <a:pt x="4749" y="3159"/>
                      <a:pt x="4749" y="3159"/>
                    </a:cubicBezTo>
                    <a:cubicBezTo>
                      <a:pt x="4749" y="3159"/>
                      <a:pt x="4751" y="3158"/>
                      <a:pt x="4751" y="3158"/>
                    </a:cubicBezTo>
                    <a:cubicBezTo>
                      <a:pt x="4751" y="3158"/>
                      <a:pt x="4754" y="3158"/>
                      <a:pt x="4754" y="3158"/>
                    </a:cubicBezTo>
                    <a:cubicBezTo>
                      <a:pt x="4754" y="3158"/>
                      <a:pt x="4754" y="3158"/>
                      <a:pt x="4754" y="3158"/>
                    </a:cubicBezTo>
                    <a:cubicBezTo>
                      <a:pt x="4754" y="3158"/>
                      <a:pt x="4759" y="3158"/>
                      <a:pt x="4759" y="3158"/>
                    </a:cubicBezTo>
                    <a:cubicBezTo>
                      <a:pt x="4759" y="3158"/>
                      <a:pt x="4762" y="3158"/>
                      <a:pt x="4762" y="3158"/>
                    </a:cubicBezTo>
                    <a:cubicBezTo>
                      <a:pt x="4762" y="3158"/>
                      <a:pt x="4766" y="3158"/>
                      <a:pt x="4766" y="3158"/>
                    </a:cubicBezTo>
                    <a:cubicBezTo>
                      <a:pt x="4766" y="3158"/>
                      <a:pt x="4769" y="3158"/>
                      <a:pt x="4769" y="3158"/>
                    </a:cubicBezTo>
                    <a:cubicBezTo>
                      <a:pt x="4769" y="3158"/>
                      <a:pt x="4772" y="3158"/>
                      <a:pt x="4772" y="3158"/>
                    </a:cubicBezTo>
                    <a:cubicBezTo>
                      <a:pt x="4772" y="3158"/>
                      <a:pt x="4774" y="3158"/>
                      <a:pt x="4774" y="3158"/>
                    </a:cubicBezTo>
                    <a:cubicBezTo>
                      <a:pt x="4774" y="3158"/>
                      <a:pt x="4774" y="3158"/>
                      <a:pt x="4774" y="3158"/>
                    </a:cubicBezTo>
                    <a:cubicBezTo>
                      <a:pt x="4774" y="3158"/>
                      <a:pt x="4776" y="3158"/>
                      <a:pt x="4776" y="3158"/>
                    </a:cubicBezTo>
                    <a:cubicBezTo>
                      <a:pt x="4776" y="3158"/>
                      <a:pt x="4783" y="3158"/>
                      <a:pt x="4783" y="3158"/>
                    </a:cubicBezTo>
                    <a:cubicBezTo>
                      <a:pt x="4783" y="3158"/>
                      <a:pt x="4785" y="3158"/>
                      <a:pt x="4785" y="3158"/>
                    </a:cubicBezTo>
                    <a:cubicBezTo>
                      <a:pt x="4785" y="3158"/>
                      <a:pt x="4786" y="3158"/>
                      <a:pt x="4786" y="3158"/>
                    </a:cubicBezTo>
                    <a:cubicBezTo>
                      <a:pt x="4786" y="3158"/>
                      <a:pt x="4791" y="3158"/>
                      <a:pt x="4791" y="3158"/>
                    </a:cubicBezTo>
                    <a:cubicBezTo>
                      <a:pt x="4791" y="3158"/>
                      <a:pt x="4791" y="3158"/>
                      <a:pt x="4791" y="3158"/>
                    </a:cubicBezTo>
                    <a:cubicBezTo>
                      <a:pt x="4791" y="3158"/>
                      <a:pt x="4794" y="3158"/>
                      <a:pt x="4794" y="3158"/>
                    </a:cubicBezTo>
                    <a:cubicBezTo>
                      <a:pt x="4794" y="3158"/>
                      <a:pt x="4797" y="3158"/>
                      <a:pt x="4797" y="3158"/>
                    </a:cubicBezTo>
                    <a:cubicBezTo>
                      <a:pt x="4797" y="3158"/>
                      <a:pt x="4799" y="3158"/>
                      <a:pt x="4799" y="3158"/>
                    </a:cubicBezTo>
                    <a:cubicBezTo>
                      <a:pt x="4799" y="3158"/>
                      <a:pt x="4803" y="3158"/>
                      <a:pt x="4803" y="3158"/>
                    </a:cubicBezTo>
                    <a:cubicBezTo>
                      <a:pt x="4803" y="3158"/>
                      <a:pt x="4806" y="3158"/>
                      <a:pt x="4806" y="3158"/>
                    </a:cubicBezTo>
                    <a:cubicBezTo>
                      <a:pt x="4806" y="3158"/>
                      <a:pt x="4809" y="3158"/>
                      <a:pt x="4809" y="3158"/>
                    </a:cubicBezTo>
                    <a:cubicBezTo>
                      <a:pt x="4809" y="3158"/>
                      <a:pt x="4810" y="3157"/>
                      <a:pt x="4810" y="3157"/>
                    </a:cubicBezTo>
                    <a:cubicBezTo>
                      <a:pt x="4810" y="3157"/>
                      <a:pt x="4815" y="3158"/>
                      <a:pt x="4815" y="3158"/>
                    </a:cubicBezTo>
                    <a:cubicBezTo>
                      <a:pt x="4815" y="3158"/>
                      <a:pt x="4819" y="3157"/>
                      <a:pt x="4819" y="3157"/>
                    </a:cubicBezTo>
                    <a:cubicBezTo>
                      <a:pt x="4819" y="3157"/>
                      <a:pt x="4822" y="3158"/>
                      <a:pt x="4822" y="3158"/>
                    </a:cubicBezTo>
                    <a:cubicBezTo>
                      <a:pt x="4822" y="3158"/>
                      <a:pt x="4825" y="3157"/>
                      <a:pt x="4825" y="3157"/>
                    </a:cubicBezTo>
                    <a:cubicBezTo>
                      <a:pt x="4825" y="3157"/>
                      <a:pt x="4828" y="3157"/>
                      <a:pt x="4828" y="3157"/>
                    </a:cubicBezTo>
                    <a:cubicBezTo>
                      <a:pt x="4828" y="3157"/>
                      <a:pt x="4831" y="3157"/>
                      <a:pt x="4831" y="3157"/>
                    </a:cubicBezTo>
                    <a:cubicBezTo>
                      <a:pt x="4831" y="3157"/>
                      <a:pt x="4831" y="3157"/>
                      <a:pt x="4831" y="3157"/>
                    </a:cubicBezTo>
                    <a:cubicBezTo>
                      <a:pt x="4831" y="3157"/>
                      <a:pt x="4832" y="3157"/>
                      <a:pt x="4832" y="3157"/>
                    </a:cubicBezTo>
                    <a:cubicBezTo>
                      <a:pt x="4832" y="3157"/>
                      <a:pt x="4837" y="3157"/>
                      <a:pt x="4837" y="3157"/>
                    </a:cubicBezTo>
                    <a:cubicBezTo>
                      <a:pt x="4837" y="3157"/>
                      <a:pt x="4841" y="3157"/>
                      <a:pt x="4841" y="3157"/>
                    </a:cubicBezTo>
                    <a:cubicBezTo>
                      <a:pt x="4841" y="3157"/>
                      <a:pt x="4842" y="3157"/>
                      <a:pt x="4842" y="3157"/>
                    </a:cubicBezTo>
                    <a:cubicBezTo>
                      <a:pt x="4842" y="3157"/>
                      <a:pt x="4847" y="3157"/>
                      <a:pt x="4847" y="3157"/>
                    </a:cubicBezTo>
                    <a:cubicBezTo>
                      <a:pt x="4847" y="3157"/>
                      <a:pt x="4848" y="3157"/>
                      <a:pt x="4848" y="3157"/>
                    </a:cubicBezTo>
                    <a:cubicBezTo>
                      <a:pt x="4848" y="3157"/>
                      <a:pt x="4851" y="3157"/>
                      <a:pt x="4851" y="3157"/>
                    </a:cubicBezTo>
                    <a:cubicBezTo>
                      <a:pt x="4851" y="3157"/>
                      <a:pt x="4856" y="3157"/>
                      <a:pt x="4856" y="3157"/>
                    </a:cubicBezTo>
                    <a:cubicBezTo>
                      <a:pt x="4856" y="3157"/>
                      <a:pt x="4859" y="3157"/>
                      <a:pt x="4859" y="3157"/>
                    </a:cubicBezTo>
                    <a:cubicBezTo>
                      <a:pt x="4859" y="3157"/>
                      <a:pt x="4859" y="3157"/>
                      <a:pt x="4859" y="3157"/>
                    </a:cubicBezTo>
                    <a:cubicBezTo>
                      <a:pt x="4859" y="3157"/>
                      <a:pt x="4864" y="3157"/>
                      <a:pt x="4864" y="3157"/>
                    </a:cubicBezTo>
                    <a:cubicBezTo>
                      <a:pt x="4864" y="3157"/>
                      <a:pt x="4865" y="3157"/>
                      <a:pt x="4865" y="3157"/>
                    </a:cubicBezTo>
                    <a:cubicBezTo>
                      <a:pt x="4865" y="3157"/>
                      <a:pt x="4867" y="3156"/>
                      <a:pt x="4867" y="3156"/>
                    </a:cubicBezTo>
                    <a:cubicBezTo>
                      <a:pt x="4867" y="3156"/>
                      <a:pt x="4870" y="3157"/>
                      <a:pt x="4870" y="3157"/>
                    </a:cubicBezTo>
                    <a:cubicBezTo>
                      <a:pt x="4870" y="3157"/>
                      <a:pt x="4876" y="3156"/>
                      <a:pt x="4876" y="3156"/>
                    </a:cubicBezTo>
                    <a:cubicBezTo>
                      <a:pt x="4876" y="3156"/>
                      <a:pt x="4879" y="3157"/>
                      <a:pt x="4879" y="3157"/>
                    </a:cubicBezTo>
                    <a:cubicBezTo>
                      <a:pt x="4879" y="3157"/>
                      <a:pt x="4881" y="3156"/>
                      <a:pt x="4881" y="3156"/>
                    </a:cubicBezTo>
                    <a:cubicBezTo>
                      <a:pt x="4881" y="3156"/>
                      <a:pt x="4885" y="3156"/>
                      <a:pt x="4885" y="3156"/>
                    </a:cubicBezTo>
                    <a:cubicBezTo>
                      <a:pt x="4885" y="3156"/>
                      <a:pt x="4886" y="3156"/>
                      <a:pt x="4886" y="3156"/>
                    </a:cubicBezTo>
                    <a:cubicBezTo>
                      <a:pt x="4886" y="3156"/>
                      <a:pt x="4889" y="3156"/>
                      <a:pt x="4889" y="3156"/>
                    </a:cubicBezTo>
                    <a:cubicBezTo>
                      <a:pt x="4889" y="3156"/>
                      <a:pt x="4891" y="3156"/>
                      <a:pt x="4891" y="3156"/>
                    </a:cubicBezTo>
                    <a:cubicBezTo>
                      <a:pt x="4891" y="3156"/>
                      <a:pt x="4893" y="3156"/>
                      <a:pt x="4893" y="3156"/>
                    </a:cubicBezTo>
                    <a:cubicBezTo>
                      <a:pt x="4893" y="3156"/>
                      <a:pt x="4898" y="3156"/>
                      <a:pt x="4898" y="3156"/>
                    </a:cubicBezTo>
                    <a:cubicBezTo>
                      <a:pt x="4898" y="3156"/>
                      <a:pt x="4899" y="3156"/>
                      <a:pt x="4899" y="3156"/>
                    </a:cubicBezTo>
                    <a:cubicBezTo>
                      <a:pt x="4899" y="3156"/>
                      <a:pt x="4901" y="3155"/>
                      <a:pt x="4901" y="3155"/>
                    </a:cubicBezTo>
                    <a:cubicBezTo>
                      <a:pt x="4901" y="3155"/>
                      <a:pt x="4908" y="3155"/>
                      <a:pt x="4908" y="3155"/>
                    </a:cubicBezTo>
                    <a:cubicBezTo>
                      <a:pt x="4908" y="3155"/>
                      <a:pt x="4909" y="3156"/>
                      <a:pt x="4909" y="3156"/>
                    </a:cubicBezTo>
                    <a:cubicBezTo>
                      <a:pt x="4909" y="3156"/>
                      <a:pt x="4911" y="3156"/>
                      <a:pt x="4911" y="3156"/>
                    </a:cubicBezTo>
                    <a:cubicBezTo>
                      <a:pt x="4911" y="3156"/>
                      <a:pt x="4914" y="3155"/>
                      <a:pt x="4914" y="3155"/>
                    </a:cubicBezTo>
                    <a:cubicBezTo>
                      <a:pt x="4914" y="3155"/>
                      <a:pt x="4916" y="3155"/>
                      <a:pt x="4916" y="3155"/>
                    </a:cubicBezTo>
                    <a:cubicBezTo>
                      <a:pt x="4916" y="3155"/>
                      <a:pt x="4920" y="3155"/>
                      <a:pt x="4920" y="3155"/>
                    </a:cubicBezTo>
                    <a:cubicBezTo>
                      <a:pt x="4920" y="3155"/>
                      <a:pt x="4922" y="3155"/>
                      <a:pt x="4922" y="3155"/>
                    </a:cubicBezTo>
                    <a:cubicBezTo>
                      <a:pt x="4922" y="3155"/>
                      <a:pt x="4926" y="3154"/>
                      <a:pt x="4926" y="3154"/>
                    </a:cubicBezTo>
                    <a:cubicBezTo>
                      <a:pt x="4926" y="3154"/>
                      <a:pt x="4929" y="3155"/>
                      <a:pt x="4929" y="3155"/>
                    </a:cubicBezTo>
                    <a:cubicBezTo>
                      <a:pt x="4929" y="3155"/>
                      <a:pt x="4932" y="3154"/>
                      <a:pt x="4932" y="3154"/>
                    </a:cubicBezTo>
                    <a:cubicBezTo>
                      <a:pt x="4932" y="3154"/>
                      <a:pt x="4936" y="3154"/>
                      <a:pt x="4936" y="3154"/>
                    </a:cubicBezTo>
                    <a:cubicBezTo>
                      <a:pt x="4936" y="3154"/>
                      <a:pt x="4938" y="3154"/>
                      <a:pt x="4938" y="3154"/>
                    </a:cubicBezTo>
                    <a:cubicBezTo>
                      <a:pt x="4938" y="3154"/>
                      <a:pt x="4940" y="3154"/>
                      <a:pt x="4940" y="3154"/>
                    </a:cubicBezTo>
                    <a:cubicBezTo>
                      <a:pt x="4940" y="3154"/>
                      <a:pt x="4944" y="3154"/>
                      <a:pt x="4944" y="3154"/>
                    </a:cubicBezTo>
                    <a:cubicBezTo>
                      <a:pt x="4944" y="3154"/>
                      <a:pt x="4945" y="3154"/>
                      <a:pt x="4945" y="3154"/>
                    </a:cubicBezTo>
                    <a:cubicBezTo>
                      <a:pt x="4945" y="3154"/>
                      <a:pt x="4949" y="3153"/>
                      <a:pt x="4949" y="3153"/>
                    </a:cubicBezTo>
                    <a:cubicBezTo>
                      <a:pt x="4949" y="3153"/>
                      <a:pt x="4954" y="3154"/>
                      <a:pt x="4954" y="3154"/>
                    </a:cubicBezTo>
                    <a:cubicBezTo>
                      <a:pt x="4954" y="3154"/>
                      <a:pt x="4955" y="3153"/>
                      <a:pt x="4955" y="3153"/>
                    </a:cubicBezTo>
                    <a:cubicBezTo>
                      <a:pt x="4955" y="3153"/>
                      <a:pt x="4955" y="3153"/>
                      <a:pt x="4955" y="3153"/>
                    </a:cubicBezTo>
                    <a:cubicBezTo>
                      <a:pt x="4955" y="3153"/>
                      <a:pt x="4961" y="3153"/>
                      <a:pt x="4961" y="3153"/>
                    </a:cubicBezTo>
                    <a:cubicBezTo>
                      <a:pt x="4961" y="3153"/>
                      <a:pt x="4962" y="3153"/>
                      <a:pt x="4962" y="3153"/>
                    </a:cubicBezTo>
                    <a:cubicBezTo>
                      <a:pt x="4962" y="3153"/>
                      <a:pt x="4966" y="3152"/>
                      <a:pt x="4966" y="3152"/>
                    </a:cubicBezTo>
                    <a:cubicBezTo>
                      <a:pt x="4966" y="3152"/>
                      <a:pt x="4967" y="3152"/>
                      <a:pt x="4967" y="3152"/>
                    </a:cubicBezTo>
                    <a:cubicBezTo>
                      <a:pt x="4967" y="3152"/>
                      <a:pt x="4972" y="3152"/>
                      <a:pt x="4972" y="3152"/>
                    </a:cubicBezTo>
                    <a:cubicBezTo>
                      <a:pt x="4972" y="3152"/>
                      <a:pt x="4972" y="3152"/>
                      <a:pt x="4972" y="3152"/>
                    </a:cubicBezTo>
                    <a:cubicBezTo>
                      <a:pt x="4972" y="3152"/>
                      <a:pt x="4977" y="3152"/>
                      <a:pt x="4977" y="3152"/>
                    </a:cubicBezTo>
                    <a:cubicBezTo>
                      <a:pt x="4977" y="3152"/>
                      <a:pt x="4978" y="3152"/>
                      <a:pt x="4978" y="3152"/>
                    </a:cubicBezTo>
                    <a:cubicBezTo>
                      <a:pt x="4978" y="3152"/>
                      <a:pt x="4983" y="3151"/>
                      <a:pt x="4983" y="3151"/>
                    </a:cubicBezTo>
                    <a:cubicBezTo>
                      <a:pt x="4983" y="3151"/>
                      <a:pt x="4985" y="3151"/>
                      <a:pt x="4985" y="3151"/>
                    </a:cubicBezTo>
                    <a:cubicBezTo>
                      <a:pt x="4985" y="3151"/>
                      <a:pt x="4986" y="3151"/>
                      <a:pt x="4986" y="3151"/>
                    </a:cubicBezTo>
                    <a:cubicBezTo>
                      <a:pt x="4986" y="3151"/>
                      <a:pt x="4991" y="3151"/>
                      <a:pt x="4991" y="3151"/>
                    </a:cubicBezTo>
                    <a:cubicBezTo>
                      <a:pt x="4991" y="3151"/>
                      <a:pt x="4994" y="3150"/>
                      <a:pt x="4994" y="3150"/>
                    </a:cubicBezTo>
                    <a:cubicBezTo>
                      <a:pt x="4994" y="3150"/>
                      <a:pt x="4996" y="3151"/>
                      <a:pt x="4996" y="3151"/>
                    </a:cubicBezTo>
                    <a:cubicBezTo>
                      <a:pt x="4996" y="3151"/>
                      <a:pt x="4999" y="3150"/>
                      <a:pt x="4999" y="3150"/>
                    </a:cubicBezTo>
                    <a:cubicBezTo>
                      <a:pt x="4999" y="3150"/>
                      <a:pt x="5001" y="3150"/>
                      <a:pt x="5001" y="3150"/>
                    </a:cubicBezTo>
                    <a:cubicBezTo>
                      <a:pt x="5001" y="3150"/>
                      <a:pt x="5006" y="3149"/>
                      <a:pt x="5006" y="3149"/>
                    </a:cubicBezTo>
                    <a:cubicBezTo>
                      <a:pt x="5006" y="3149"/>
                      <a:pt x="5006" y="3149"/>
                      <a:pt x="5006" y="3149"/>
                    </a:cubicBezTo>
                    <a:cubicBezTo>
                      <a:pt x="5006" y="3149"/>
                      <a:pt x="5011" y="3148"/>
                      <a:pt x="5011" y="3148"/>
                    </a:cubicBezTo>
                    <a:cubicBezTo>
                      <a:pt x="5011" y="3148"/>
                      <a:pt x="5012" y="3148"/>
                      <a:pt x="5012" y="3148"/>
                    </a:cubicBezTo>
                    <a:cubicBezTo>
                      <a:pt x="5012" y="3148"/>
                      <a:pt x="5017" y="3133"/>
                      <a:pt x="5017" y="3133"/>
                    </a:cubicBezTo>
                    <a:cubicBezTo>
                      <a:pt x="5017" y="3133"/>
                      <a:pt x="5019" y="3115"/>
                      <a:pt x="5019" y="3115"/>
                    </a:cubicBezTo>
                    <a:cubicBezTo>
                      <a:pt x="5019" y="3115"/>
                      <a:pt x="5023" y="3139"/>
                      <a:pt x="5023" y="3139"/>
                    </a:cubicBezTo>
                    <a:cubicBezTo>
                      <a:pt x="5023" y="3139"/>
                      <a:pt x="5023" y="3139"/>
                      <a:pt x="5023" y="3139"/>
                    </a:cubicBezTo>
                    <a:cubicBezTo>
                      <a:pt x="5023" y="3139"/>
                      <a:pt x="5028" y="3142"/>
                      <a:pt x="5028" y="3142"/>
                    </a:cubicBezTo>
                    <a:cubicBezTo>
                      <a:pt x="5028" y="3142"/>
                      <a:pt x="5029" y="3142"/>
                      <a:pt x="5029" y="3142"/>
                    </a:cubicBezTo>
                    <a:cubicBezTo>
                      <a:pt x="5029" y="3142"/>
                      <a:pt x="5034" y="3138"/>
                      <a:pt x="5034" y="3138"/>
                    </a:cubicBezTo>
                    <a:cubicBezTo>
                      <a:pt x="5034" y="3138"/>
                      <a:pt x="5034" y="3138"/>
                      <a:pt x="5034" y="3138"/>
                    </a:cubicBezTo>
                    <a:cubicBezTo>
                      <a:pt x="5034" y="3138"/>
                      <a:pt x="5039" y="3130"/>
                      <a:pt x="5039" y="3130"/>
                    </a:cubicBezTo>
                    <a:cubicBezTo>
                      <a:pt x="5039" y="3130"/>
                      <a:pt x="5040" y="3132"/>
                      <a:pt x="5040" y="3132"/>
                    </a:cubicBezTo>
                    <a:cubicBezTo>
                      <a:pt x="5040" y="3132"/>
                      <a:pt x="5044" y="3136"/>
                      <a:pt x="5044" y="3136"/>
                    </a:cubicBezTo>
                    <a:cubicBezTo>
                      <a:pt x="5044" y="3136"/>
                      <a:pt x="5049" y="3135"/>
                      <a:pt x="5049" y="3135"/>
                    </a:cubicBezTo>
                    <a:cubicBezTo>
                      <a:pt x="5049" y="3135"/>
                      <a:pt x="5051" y="3134"/>
                      <a:pt x="5051" y="3134"/>
                    </a:cubicBezTo>
                    <a:cubicBezTo>
                      <a:pt x="5051" y="3134"/>
                      <a:pt x="5052" y="3134"/>
                      <a:pt x="5052" y="3134"/>
                    </a:cubicBezTo>
                    <a:cubicBezTo>
                      <a:pt x="5052" y="3134"/>
                      <a:pt x="5054" y="3132"/>
                      <a:pt x="5054" y="3132"/>
                    </a:cubicBezTo>
                    <a:cubicBezTo>
                      <a:pt x="5054" y="3132"/>
                      <a:pt x="5057" y="3133"/>
                      <a:pt x="5057" y="3133"/>
                    </a:cubicBezTo>
                    <a:cubicBezTo>
                      <a:pt x="5057" y="3133"/>
                      <a:pt x="5062" y="3139"/>
                      <a:pt x="5062" y="3139"/>
                    </a:cubicBezTo>
                    <a:cubicBezTo>
                      <a:pt x="5062" y="3139"/>
                      <a:pt x="5063" y="3139"/>
                      <a:pt x="5063" y="3139"/>
                    </a:cubicBezTo>
                    <a:cubicBezTo>
                      <a:pt x="5063" y="3139"/>
                      <a:pt x="5068" y="3135"/>
                      <a:pt x="5068" y="3135"/>
                    </a:cubicBezTo>
                    <a:cubicBezTo>
                      <a:pt x="5068" y="3135"/>
                      <a:pt x="5068" y="3135"/>
                      <a:pt x="5068" y="3135"/>
                    </a:cubicBezTo>
                    <a:cubicBezTo>
                      <a:pt x="5068" y="3135"/>
                      <a:pt x="5074" y="3140"/>
                      <a:pt x="5074" y="3140"/>
                    </a:cubicBezTo>
                    <a:cubicBezTo>
                      <a:pt x="5074" y="3140"/>
                      <a:pt x="5074" y="3140"/>
                      <a:pt x="5074" y="3140"/>
                    </a:cubicBezTo>
                    <a:cubicBezTo>
                      <a:pt x="5074" y="3140"/>
                      <a:pt x="5076" y="3140"/>
                      <a:pt x="5076" y="3140"/>
                    </a:cubicBezTo>
                    <a:cubicBezTo>
                      <a:pt x="5076" y="3140"/>
                      <a:pt x="5082" y="3140"/>
                      <a:pt x="5082" y="3140"/>
                    </a:cubicBezTo>
                    <a:cubicBezTo>
                      <a:pt x="5082" y="3140"/>
                      <a:pt x="5085" y="3139"/>
                      <a:pt x="5085" y="3139"/>
                    </a:cubicBezTo>
                    <a:cubicBezTo>
                      <a:pt x="5085" y="3139"/>
                      <a:pt x="5085" y="3139"/>
                      <a:pt x="5085" y="3139"/>
                    </a:cubicBezTo>
                    <a:cubicBezTo>
                      <a:pt x="5085" y="3139"/>
                      <a:pt x="5091" y="3138"/>
                      <a:pt x="5091" y="3138"/>
                    </a:cubicBezTo>
                    <a:cubicBezTo>
                      <a:pt x="5091" y="3138"/>
                      <a:pt x="5091" y="3138"/>
                      <a:pt x="5091" y="3138"/>
                    </a:cubicBezTo>
                    <a:cubicBezTo>
                      <a:pt x="5091" y="3138"/>
                      <a:pt x="5096" y="3137"/>
                      <a:pt x="5096" y="3137"/>
                    </a:cubicBezTo>
                    <a:cubicBezTo>
                      <a:pt x="5096" y="3137"/>
                      <a:pt x="5097" y="3137"/>
                      <a:pt x="5097" y="3137"/>
                    </a:cubicBezTo>
                    <a:cubicBezTo>
                      <a:pt x="5097" y="3137"/>
                      <a:pt x="5102" y="3135"/>
                      <a:pt x="5102" y="3135"/>
                    </a:cubicBezTo>
                    <a:cubicBezTo>
                      <a:pt x="5102" y="3135"/>
                      <a:pt x="5102" y="3135"/>
                      <a:pt x="5102" y="3135"/>
                    </a:cubicBezTo>
                    <a:cubicBezTo>
                      <a:pt x="5102" y="3135"/>
                      <a:pt x="5104" y="3134"/>
                      <a:pt x="5104" y="3134"/>
                    </a:cubicBezTo>
                    <a:cubicBezTo>
                      <a:pt x="5104" y="3134"/>
                      <a:pt x="5108" y="3134"/>
                      <a:pt x="5108" y="3134"/>
                    </a:cubicBezTo>
                    <a:cubicBezTo>
                      <a:pt x="5108" y="3134"/>
                      <a:pt x="5114" y="3132"/>
                      <a:pt x="5114" y="3132"/>
                    </a:cubicBezTo>
                    <a:cubicBezTo>
                      <a:pt x="5114" y="3132"/>
                      <a:pt x="5114" y="3132"/>
                      <a:pt x="5114" y="3132"/>
                    </a:cubicBezTo>
                    <a:cubicBezTo>
                      <a:pt x="5114" y="3132"/>
                      <a:pt x="5117" y="3130"/>
                      <a:pt x="5117" y="3130"/>
                    </a:cubicBezTo>
                    <a:cubicBezTo>
                      <a:pt x="5117" y="3130"/>
                      <a:pt x="5120" y="3131"/>
                      <a:pt x="5120" y="3131"/>
                    </a:cubicBezTo>
                    <a:cubicBezTo>
                      <a:pt x="5120" y="3131"/>
                      <a:pt x="5125" y="3129"/>
                      <a:pt x="5125" y="3129"/>
                    </a:cubicBezTo>
                    <a:cubicBezTo>
                      <a:pt x="5125" y="3129"/>
                      <a:pt x="5125" y="3129"/>
                      <a:pt x="5125" y="3129"/>
                    </a:cubicBezTo>
                    <a:cubicBezTo>
                      <a:pt x="5125" y="3129"/>
                      <a:pt x="5129" y="3125"/>
                      <a:pt x="5129" y="3125"/>
                    </a:cubicBezTo>
                    <a:cubicBezTo>
                      <a:pt x="5129" y="3125"/>
                      <a:pt x="5131" y="3126"/>
                      <a:pt x="5131" y="3126"/>
                    </a:cubicBezTo>
                    <a:cubicBezTo>
                      <a:pt x="5131" y="3126"/>
                      <a:pt x="5134" y="3127"/>
                      <a:pt x="5134" y="3127"/>
                    </a:cubicBezTo>
                    <a:cubicBezTo>
                      <a:pt x="5134" y="3127"/>
                      <a:pt x="5136" y="3126"/>
                      <a:pt x="5136" y="3126"/>
                    </a:cubicBezTo>
                    <a:cubicBezTo>
                      <a:pt x="5136" y="3126"/>
                      <a:pt x="5142" y="3121"/>
                      <a:pt x="5142" y="3121"/>
                    </a:cubicBezTo>
                    <a:cubicBezTo>
                      <a:pt x="5142" y="3121"/>
                      <a:pt x="5142" y="3121"/>
                      <a:pt x="5142" y="3121"/>
                    </a:cubicBezTo>
                    <a:cubicBezTo>
                      <a:pt x="5142" y="3121"/>
                      <a:pt x="5145" y="3124"/>
                      <a:pt x="5145" y="3124"/>
                    </a:cubicBezTo>
                    <a:cubicBezTo>
                      <a:pt x="5145" y="3124"/>
                      <a:pt x="5147" y="3124"/>
                      <a:pt x="5147" y="3124"/>
                    </a:cubicBezTo>
                    <a:cubicBezTo>
                      <a:pt x="5147" y="3124"/>
                      <a:pt x="5153" y="3119"/>
                      <a:pt x="5153" y="3119"/>
                    </a:cubicBezTo>
                    <a:cubicBezTo>
                      <a:pt x="5153" y="3119"/>
                      <a:pt x="5153" y="3119"/>
                      <a:pt x="5153" y="3119"/>
                    </a:cubicBezTo>
                    <a:cubicBezTo>
                      <a:pt x="5153" y="3119"/>
                      <a:pt x="5158" y="3121"/>
                      <a:pt x="5158" y="3121"/>
                    </a:cubicBezTo>
                    <a:cubicBezTo>
                      <a:pt x="5158" y="3121"/>
                      <a:pt x="5159" y="3121"/>
                      <a:pt x="5159" y="3121"/>
                    </a:cubicBezTo>
                    <a:cubicBezTo>
                      <a:pt x="5159" y="3121"/>
                      <a:pt x="5164" y="3117"/>
                      <a:pt x="5164" y="3117"/>
                    </a:cubicBezTo>
                    <a:cubicBezTo>
                      <a:pt x="5164" y="3117"/>
                      <a:pt x="5165" y="3117"/>
                      <a:pt x="5165" y="3117"/>
                    </a:cubicBezTo>
                    <a:cubicBezTo>
                      <a:pt x="5165" y="3117"/>
                      <a:pt x="5166" y="3115"/>
                      <a:pt x="5166" y="3115"/>
                    </a:cubicBezTo>
                    <a:cubicBezTo>
                      <a:pt x="5166" y="3115"/>
                      <a:pt x="5170" y="3116"/>
                      <a:pt x="5170" y="3116"/>
                    </a:cubicBezTo>
                    <a:cubicBezTo>
                      <a:pt x="5170" y="3116"/>
                      <a:pt x="5176" y="3112"/>
                      <a:pt x="5176" y="3112"/>
                    </a:cubicBezTo>
                    <a:cubicBezTo>
                      <a:pt x="5176" y="3112"/>
                      <a:pt x="5176" y="3112"/>
                      <a:pt x="5176" y="3112"/>
                    </a:cubicBezTo>
                    <a:cubicBezTo>
                      <a:pt x="5176" y="3112"/>
                      <a:pt x="5181" y="3107"/>
                      <a:pt x="5181" y="3107"/>
                    </a:cubicBezTo>
                    <a:cubicBezTo>
                      <a:pt x="5181" y="3107"/>
                      <a:pt x="5181" y="3107"/>
                      <a:pt x="5181" y="3107"/>
                    </a:cubicBezTo>
                    <a:cubicBezTo>
                      <a:pt x="5181" y="3107"/>
                      <a:pt x="5187" y="3105"/>
                      <a:pt x="5187" y="3105"/>
                    </a:cubicBezTo>
                    <a:cubicBezTo>
                      <a:pt x="5187" y="3105"/>
                      <a:pt x="5187" y="3105"/>
                      <a:pt x="5187" y="3105"/>
                    </a:cubicBezTo>
                    <a:cubicBezTo>
                      <a:pt x="5187" y="3105"/>
                      <a:pt x="5193" y="3101"/>
                      <a:pt x="5193" y="3101"/>
                    </a:cubicBezTo>
                    <a:cubicBezTo>
                      <a:pt x="5193" y="3101"/>
                      <a:pt x="5193" y="3100"/>
                      <a:pt x="5193" y="3100"/>
                    </a:cubicBezTo>
                    <a:cubicBezTo>
                      <a:pt x="5193" y="3100"/>
                      <a:pt x="5198" y="3096"/>
                      <a:pt x="5198" y="3096"/>
                    </a:cubicBezTo>
                    <a:cubicBezTo>
                      <a:pt x="5198" y="3096"/>
                      <a:pt x="5200" y="3097"/>
                      <a:pt x="5200" y="3097"/>
                    </a:cubicBezTo>
                    <a:cubicBezTo>
                      <a:pt x="5200" y="3097"/>
                      <a:pt x="5204" y="3095"/>
                      <a:pt x="5204" y="3095"/>
                    </a:cubicBezTo>
                    <a:cubicBezTo>
                      <a:pt x="5204" y="3095"/>
                      <a:pt x="5204" y="3095"/>
                      <a:pt x="5204" y="3095"/>
                    </a:cubicBezTo>
                    <a:cubicBezTo>
                      <a:pt x="5204" y="3095"/>
                      <a:pt x="5209" y="3090"/>
                      <a:pt x="5209" y="3090"/>
                    </a:cubicBezTo>
                    <a:cubicBezTo>
                      <a:pt x="5209" y="3090"/>
                      <a:pt x="5210" y="3090"/>
                      <a:pt x="5210" y="3090"/>
                    </a:cubicBezTo>
                    <a:cubicBezTo>
                      <a:pt x="5210" y="3090"/>
                      <a:pt x="5215" y="3087"/>
                      <a:pt x="5215" y="3087"/>
                    </a:cubicBezTo>
                    <a:cubicBezTo>
                      <a:pt x="5215" y="3087"/>
                      <a:pt x="5215" y="3087"/>
                      <a:pt x="5215" y="3087"/>
                    </a:cubicBezTo>
                    <a:cubicBezTo>
                      <a:pt x="5215" y="3087"/>
                      <a:pt x="5221" y="3085"/>
                      <a:pt x="5221" y="3085"/>
                    </a:cubicBezTo>
                    <a:cubicBezTo>
                      <a:pt x="5221" y="3085"/>
                      <a:pt x="5221" y="3085"/>
                      <a:pt x="5221" y="3085"/>
                    </a:cubicBezTo>
                    <a:cubicBezTo>
                      <a:pt x="5221" y="3085"/>
                      <a:pt x="5227" y="3077"/>
                      <a:pt x="5227" y="3077"/>
                    </a:cubicBezTo>
                    <a:cubicBezTo>
                      <a:pt x="5227" y="3077"/>
                      <a:pt x="5227" y="3076"/>
                      <a:pt x="5227" y="3076"/>
                    </a:cubicBezTo>
                    <a:cubicBezTo>
                      <a:pt x="5227" y="3076"/>
                      <a:pt x="5232" y="3072"/>
                      <a:pt x="5232" y="3072"/>
                    </a:cubicBezTo>
                    <a:cubicBezTo>
                      <a:pt x="5232" y="3072"/>
                      <a:pt x="5232" y="3072"/>
                      <a:pt x="5232" y="3072"/>
                    </a:cubicBezTo>
                    <a:cubicBezTo>
                      <a:pt x="5232" y="3072"/>
                      <a:pt x="5238" y="3061"/>
                      <a:pt x="5238" y="3061"/>
                    </a:cubicBezTo>
                    <a:cubicBezTo>
                      <a:pt x="5238" y="3061"/>
                      <a:pt x="5238" y="3060"/>
                      <a:pt x="5238" y="3060"/>
                    </a:cubicBezTo>
                    <a:cubicBezTo>
                      <a:pt x="5238" y="3060"/>
                      <a:pt x="5243" y="3025"/>
                      <a:pt x="5243" y="3025"/>
                    </a:cubicBezTo>
                    <a:cubicBezTo>
                      <a:pt x="5243" y="3025"/>
                      <a:pt x="5244" y="3023"/>
                      <a:pt x="5244" y="3023"/>
                    </a:cubicBezTo>
                    <a:cubicBezTo>
                      <a:pt x="5244" y="3023"/>
                      <a:pt x="5245" y="3017"/>
                      <a:pt x="5245" y="3017"/>
                    </a:cubicBezTo>
                    <a:cubicBezTo>
                      <a:pt x="5245" y="3017"/>
                      <a:pt x="5249" y="3020"/>
                      <a:pt x="5249" y="3020"/>
                    </a:cubicBezTo>
                    <a:cubicBezTo>
                      <a:pt x="5249" y="3020"/>
                      <a:pt x="5255" y="2975"/>
                      <a:pt x="5255" y="2975"/>
                    </a:cubicBezTo>
                    <a:cubicBezTo>
                      <a:pt x="5255" y="2975"/>
                      <a:pt x="5255" y="2972"/>
                      <a:pt x="5255" y="2972"/>
                    </a:cubicBezTo>
                    <a:cubicBezTo>
                      <a:pt x="5255" y="2972"/>
                      <a:pt x="5258" y="2943"/>
                      <a:pt x="5258" y="2943"/>
                    </a:cubicBezTo>
                    <a:cubicBezTo>
                      <a:pt x="5258" y="2943"/>
                      <a:pt x="5261" y="2950"/>
                      <a:pt x="5261" y="2950"/>
                    </a:cubicBezTo>
                    <a:cubicBezTo>
                      <a:pt x="5261" y="2950"/>
                      <a:pt x="5266" y="2939"/>
                      <a:pt x="5266" y="2939"/>
                    </a:cubicBezTo>
                    <a:cubicBezTo>
                      <a:pt x="5266" y="2939"/>
                      <a:pt x="5266" y="2937"/>
                      <a:pt x="5266" y="2937"/>
                    </a:cubicBezTo>
                    <a:cubicBezTo>
                      <a:pt x="5266" y="2937"/>
                      <a:pt x="5272" y="2880"/>
                      <a:pt x="5272" y="2880"/>
                    </a:cubicBezTo>
                    <a:cubicBezTo>
                      <a:pt x="5272" y="2880"/>
                      <a:pt x="5272" y="2877"/>
                      <a:pt x="5272" y="2877"/>
                    </a:cubicBezTo>
                    <a:cubicBezTo>
                      <a:pt x="5272" y="2877"/>
                      <a:pt x="5277" y="2835"/>
                      <a:pt x="5277" y="2835"/>
                    </a:cubicBezTo>
                    <a:cubicBezTo>
                      <a:pt x="5277" y="2835"/>
                      <a:pt x="5278" y="2830"/>
                      <a:pt x="5278" y="2830"/>
                    </a:cubicBezTo>
                    <a:cubicBezTo>
                      <a:pt x="5278" y="2830"/>
                      <a:pt x="5283" y="2393"/>
                      <a:pt x="5283" y="2393"/>
                    </a:cubicBezTo>
                    <a:cubicBezTo>
                      <a:pt x="5283" y="2393"/>
                      <a:pt x="5284" y="2346"/>
                      <a:pt x="5284" y="2346"/>
                    </a:cubicBezTo>
                    <a:cubicBezTo>
                      <a:pt x="5284" y="2346"/>
                      <a:pt x="5288" y="2530"/>
                      <a:pt x="5288" y="2530"/>
                    </a:cubicBezTo>
                    <a:cubicBezTo>
                      <a:pt x="5288" y="2530"/>
                      <a:pt x="5289" y="2513"/>
                      <a:pt x="5289" y="2513"/>
                    </a:cubicBezTo>
                    <a:cubicBezTo>
                      <a:pt x="5289" y="2513"/>
                      <a:pt x="5294" y="1922"/>
                      <a:pt x="5294" y="1922"/>
                    </a:cubicBezTo>
                    <a:cubicBezTo>
                      <a:pt x="5294" y="1922"/>
                      <a:pt x="5295" y="1883"/>
                      <a:pt x="5295" y="1883"/>
                    </a:cubicBezTo>
                    <a:cubicBezTo>
                      <a:pt x="5295" y="1883"/>
                      <a:pt x="5298" y="1528"/>
                      <a:pt x="5298" y="1528"/>
                    </a:cubicBezTo>
                    <a:cubicBezTo>
                      <a:pt x="5298" y="1528"/>
                      <a:pt x="5303" y="1664"/>
                      <a:pt x="5303" y="1664"/>
                    </a:cubicBezTo>
                    <a:cubicBezTo>
                      <a:pt x="5303" y="1664"/>
                      <a:pt x="5306" y="1577"/>
                      <a:pt x="5306" y="1577"/>
                    </a:cubicBezTo>
                    <a:cubicBezTo>
                      <a:pt x="5306" y="1577"/>
                      <a:pt x="5306" y="1567"/>
                      <a:pt x="5306" y="1567"/>
                    </a:cubicBezTo>
                    <a:cubicBezTo>
                      <a:pt x="5306" y="1567"/>
                      <a:pt x="5311" y="1032"/>
                      <a:pt x="5311" y="1032"/>
                    </a:cubicBezTo>
                    <a:cubicBezTo>
                      <a:pt x="5311" y="1032"/>
                      <a:pt x="5314" y="820"/>
                      <a:pt x="5314" y="820"/>
                    </a:cubicBezTo>
                    <a:cubicBezTo>
                      <a:pt x="5314" y="820"/>
                      <a:pt x="5317" y="1236"/>
                      <a:pt x="5317" y="1236"/>
                    </a:cubicBezTo>
                    <a:cubicBezTo>
                      <a:pt x="5317" y="1236"/>
                      <a:pt x="5317" y="1274"/>
                      <a:pt x="5317" y="1274"/>
                    </a:cubicBezTo>
                    <a:cubicBezTo>
                      <a:pt x="5317" y="1274"/>
                      <a:pt x="5323" y="1517"/>
                      <a:pt x="5323" y="1517"/>
                    </a:cubicBezTo>
                    <a:cubicBezTo>
                      <a:pt x="5323" y="1517"/>
                      <a:pt x="5324" y="1539"/>
                      <a:pt x="5324" y="1539"/>
                    </a:cubicBezTo>
                    <a:cubicBezTo>
                      <a:pt x="5324" y="1539"/>
                      <a:pt x="5328" y="1140"/>
                      <a:pt x="5328" y="1140"/>
                    </a:cubicBezTo>
                    <a:cubicBezTo>
                      <a:pt x="5328" y="1140"/>
                      <a:pt x="5329" y="1158"/>
                      <a:pt x="5329" y="1158"/>
                    </a:cubicBezTo>
                    <a:cubicBezTo>
                      <a:pt x="5329" y="1158"/>
                      <a:pt x="5334" y="1866"/>
                      <a:pt x="5334" y="1866"/>
                    </a:cubicBezTo>
                    <a:cubicBezTo>
                      <a:pt x="5334" y="1866"/>
                      <a:pt x="5334" y="1887"/>
                      <a:pt x="5334" y="1887"/>
                    </a:cubicBezTo>
                    <a:cubicBezTo>
                      <a:pt x="5334" y="1887"/>
                      <a:pt x="5339" y="2333"/>
                      <a:pt x="5339" y="2333"/>
                    </a:cubicBezTo>
                    <a:cubicBezTo>
                      <a:pt x="5339" y="2333"/>
                      <a:pt x="5340" y="2329"/>
                      <a:pt x="5340" y="2329"/>
                    </a:cubicBezTo>
                    <a:cubicBezTo>
                      <a:pt x="5340" y="2329"/>
                      <a:pt x="5343" y="2070"/>
                      <a:pt x="5343" y="2070"/>
                    </a:cubicBezTo>
                    <a:cubicBezTo>
                      <a:pt x="5343" y="2070"/>
                      <a:pt x="5345" y="2284"/>
                      <a:pt x="5345" y="2284"/>
                    </a:cubicBezTo>
                    <a:cubicBezTo>
                      <a:pt x="5345" y="2284"/>
                      <a:pt x="5351" y="2770"/>
                      <a:pt x="5351" y="2770"/>
                    </a:cubicBezTo>
                    <a:cubicBezTo>
                      <a:pt x="5351" y="2770"/>
                      <a:pt x="5351" y="2777"/>
                      <a:pt x="5351" y="2777"/>
                    </a:cubicBezTo>
                    <a:cubicBezTo>
                      <a:pt x="5351" y="2777"/>
                      <a:pt x="5357" y="2872"/>
                      <a:pt x="5357" y="2872"/>
                    </a:cubicBezTo>
                    <a:cubicBezTo>
                      <a:pt x="5357" y="2872"/>
                      <a:pt x="5357" y="2874"/>
                      <a:pt x="5357" y="2874"/>
                    </a:cubicBezTo>
                    <a:cubicBezTo>
                      <a:pt x="5357" y="2874"/>
                      <a:pt x="5362" y="2907"/>
                      <a:pt x="5362" y="2907"/>
                    </a:cubicBezTo>
                    <a:cubicBezTo>
                      <a:pt x="5362" y="2907"/>
                      <a:pt x="5363" y="2908"/>
                      <a:pt x="5363" y="2908"/>
                    </a:cubicBezTo>
                    <a:cubicBezTo>
                      <a:pt x="5363" y="2908"/>
                      <a:pt x="5368" y="2940"/>
                      <a:pt x="5368" y="2940"/>
                    </a:cubicBezTo>
                    <a:cubicBezTo>
                      <a:pt x="5368" y="2940"/>
                      <a:pt x="5368" y="2941"/>
                      <a:pt x="5368" y="2941"/>
                    </a:cubicBezTo>
                    <a:cubicBezTo>
                      <a:pt x="5368" y="2941"/>
                      <a:pt x="5373" y="2956"/>
                      <a:pt x="5373" y="2956"/>
                    </a:cubicBezTo>
                    <a:cubicBezTo>
                      <a:pt x="5373" y="2956"/>
                      <a:pt x="5376" y="2955"/>
                      <a:pt x="5376" y="2955"/>
                    </a:cubicBezTo>
                    <a:cubicBezTo>
                      <a:pt x="5376" y="2955"/>
                      <a:pt x="5379" y="2964"/>
                      <a:pt x="5379" y="2964"/>
                    </a:cubicBezTo>
                    <a:cubicBezTo>
                      <a:pt x="5379" y="2964"/>
                      <a:pt x="5379" y="2965"/>
                      <a:pt x="5379" y="2965"/>
                    </a:cubicBezTo>
                    <a:cubicBezTo>
                      <a:pt x="5379" y="2965"/>
                      <a:pt x="5385" y="2978"/>
                      <a:pt x="5385" y="2978"/>
                    </a:cubicBezTo>
                    <a:cubicBezTo>
                      <a:pt x="5385" y="2978"/>
                      <a:pt x="5385" y="2978"/>
                      <a:pt x="5385" y="2978"/>
                    </a:cubicBezTo>
                    <a:cubicBezTo>
                      <a:pt x="5385" y="2978"/>
                      <a:pt x="5388" y="2976"/>
                      <a:pt x="5388" y="2976"/>
                    </a:cubicBezTo>
                    <a:cubicBezTo>
                      <a:pt x="5388" y="2976"/>
                      <a:pt x="5391" y="2978"/>
                      <a:pt x="5391" y="2978"/>
                    </a:cubicBezTo>
                    <a:cubicBezTo>
                      <a:pt x="5391" y="2978"/>
                      <a:pt x="5396" y="2973"/>
                      <a:pt x="5396" y="2973"/>
                    </a:cubicBezTo>
                    <a:cubicBezTo>
                      <a:pt x="5396" y="2973"/>
                      <a:pt x="5397" y="2972"/>
                      <a:pt x="5397" y="2972"/>
                    </a:cubicBezTo>
                    <a:cubicBezTo>
                      <a:pt x="5397" y="2972"/>
                      <a:pt x="5401" y="2957"/>
                      <a:pt x="5401" y="2957"/>
                    </a:cubicBezTo>
                    <a:cubicBezTo>
                      <a:pt x="5401" y="2957"/>
                      <a:pt x="5404" y="2960"/>
                      <a:pt x="5404" y="2960"/>
                    </a:cubicBezTo>
                    <a:cubicBezTo>
                      <a:pt x="5404" y="2960"/>
                      <a:pt x="5407" y="2949"/>
                      <a:pt x="5407" y="2949"/>
                    </a:cubicBezTo>
                    <a:cubicBezTo>
                      <a:pt x="5407" y="2949"/>
                      <a:pt x="5408" y="2947"/>
                      <a:pt x="5408" y="2947"/>
                    </a:cubicBezTo>
                    <a:cubicBezTo>
                      <a:pt x="5408" y="2947"/>
                      <a:pt x="5413" y="2905"/>
                      <a:pt x="5413" y="2905"/>
                    </a:cubicBezTo>
                    <a:cubicBezTo>
                      <a:pt x="5413" y="2905"/>
                      <a:pt x="5414" y="2905"/>
                      <a:pt x="5414" y="2905"/>
                    </a:cubicBezTo>
                    <a:cubicBezTo>
                      <a:pt x="5414" y="2905"/>
                      <a:pt x="5419" y="2849"/>
                      <a:pt x="5419" y="2849"/>
                    </a:cubicBezTo>
                    <a:cubicBezTo>
                      <a:pt x="5419" y="2849"/>
                      <a:pt x="5419" y="2840"/>
                      <a:pt x="5419" y="2840"/>
                    </a:cubicBezTo>
                    <a:cubicBezTo>
                      <a:pt x="5419" y="2840"/>
                      <a:pt x="5424" y="2456"/>
                      <a:pt x="5424" y="2456"/>
                    </a:cubicBezTo>
                    <a:cubicBezTo>
                      <a:pt x="5424" y="2456"/>
                      <a:pt x="5425" y="2508"/>
                      <a:pt x="5425" y="2508"/>
                    </a:cubicBezTo>
                    <a:cubicBezTo>
                      <a:pt x="5425" y="2508"/>
                      <a:pt x="5428" y="2702"/>
                      <a:pt x="5428" y="2702"/>
                    </a:cubicBezTo>
                    <a:cubicBezTo>
                      <a:pt x="5428" y="2702"/>
                      <a:pt x="5430" y="2659"/>
                      <a:pt x="5430" y="2659"/>
                    </a:cubicBezTo>
                    <a:cubicBezTo>
                      <a:pt x="5430" y="2659"/>
                      <a:pt x="5436" y="1515"/>
                      <a:pt x="5436" y="1515"/>
                    </a:cubicBezTo>
                    <a:cubicBezTo>
                      <a:pt x="5436" y="1515"/>
                      <a:pt x="5437" y="1144"/>
                      <a:pt x="5437" y="1144"/>
                    </a:cubicBezTo>
                    <a:cubicBezTo>
                      <a:pt x="5437" y="1144"/>
                      <a:pt x="5441" y="2174"/>
                      <a:pt x="5441" y="2174"/>
                    </a:cubicBezTo>
                    <a:cubicBezTo>
                      <a:pt x="5441" y="2174"/>
                      <a:pt x="5443" y="2262"/>
                      <a:pt x="5443" y="2262"/>
                    </a:cubicBezTo>
                    <a:cubicBezTo>
                      <a:pt x="5443" y="2262"/>
                      <a:pt x="5447" y="1644"/>
                      <a:pt x="5447" y="1644"/>
                    </a:cubicBezTo>
                    <a:cubicBezTo>
                      <a:pt x="5447" y="1644"/>
                      <a:pt x="5447" y="1554"/>
                      <a:pt x="5447" y="1554"/>
                    </a:cubicBezTo>
                    <a:cubicBezTo>
                      <a:pt x="5447" y="1554"/>
                      <a:pt x="5451" y="0"/>
                      <a:pt x="545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255" name="Freeform 214"/>
              <p:cNvSpPr>
                <a:spLocks/>
              </p:cNvSpPr>
              <p:nvPr/>
            </p:nvSpPr>
            <p:spPr bwMode="auto">
              <a:xfrm>
                <a:off x="-1408113" y="2424113"/>
                <a:ext cx="9525" cy="1179513"/>
              </a:xfrm>
              <a:custGeom>
                <a:avLst/>
                <a:gdLst>
                  <a:gd name="T0" fmla="*/ 0 w 14"/>
                  <a:gd name="T1" fmla="*/ 0 h 1994"/>
                  <a:gd name="T2" fmla="*/ 0 w 14"/>
                  <a:gd name="T3" fmla="*/ 0 h 1994"/>
                  <a:gd name="T4" fmla="*/ 2 w 14"/>
                  <a:gd name="T5" fmla="*/ 606 h 1994"/>
                  <a:gd name="T6" fmla="*/ 7 w 14"/>
                  <a:gd name="T7" fmla="*/ 1994 h 1994"/>
                  <a:gd name="T8" fmla="*/ 8 w 14"/>
                  <a:gd name="T9" fmla="*/ 1957 h 1994"/>
                  <a:gd name="T10" fmla="*/ 13 w 14"/>
                  <a:gd name="T11" fmla="*/ 134 h 1994"/>
                  <a:gd name="T12" fmla="*/ 14 w 14"/>
                  <a:gd name="T13" fmla="*/ 0 h 1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9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606"/>
                      <a:pt x="2" y="606"/>
                    </a:cubicBezTo>
                    <a:cubicBezTo>
                      <a:pt x="2" y="606"/>
                      <a:pt x="7" y="1994"/>
                      <a:pt x="7" y="1994"/>
                    </a:cubicBezTo>
                    <a:cubicBezTo>
                      <a:pt x="7" y="1994"/>
                      <a:pt x="8" y="1957"/>
                      <a:pt x="8" y="1957"/>
                    </a:cubicBezTo>
                    <a:cubicBezTo>
                      <a:pt x="8" y="1957"/>
                      <a:pt x="13" y="134"/>
                      <a:pt x="13" y="134"/>
                    </a:cubicBezTo>
                    <a:cubicBezTo>
                      <a:pt x="13" y="134"/>
                      <a:pt x="14" y="0"/>
                      <a:pt x="14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" name="Freeform 216"/>
              <p:cNvSpPr>
                <a:spLocks/>
              </p:cNvSpPr>
              <p:nvPr/>
            </p:nvSpPr>
            <p:spPr bwMode="auto">
              <a:xfrm>
                <a:off x="-1398588" y="2424113"/>
                <a:ext cx="165100" cy="1827213"/>
              </a:xfrm>
              <a:custGeom>
                <a:avLst/>
                <a:gdLst>
                  <a:gd name="T0" fmla="*/ 0 w 279"/>
                  <a:gd name="T1" fmla="*/ 0 h 3090"/>
                  <a:gd name="T2" fmla="*/ 8 w 279"/>
                  <a:gd name="T3" fmla="*/ 2235 h 3090"/>
                  <a:gd name="T4" fmla="*/ 11 w 279"/>
                  <a:gd name="T5" fmla="*/ 1966 h 3090"/>
                  <a:gd name="T6" fmla="*/ 16 w 279"/>
                  <a:gd name="T7" fmla="*/ 2033 h 3090"/>
                  <a:gd name="T8" fmla="*/ 23 w 279"/>
                  <a:gd name="T9" fmla="*/ 2683 h 3090"/>
                  <a:gd name="T10" fmla="*/ 27 w 279"/>
                  <a:gd name="T11" fmla="*/ 2518 h 3090"/>
                  <a:gd name="T12" fmla="*/ 33 w 279"/>
                  <a:gd name="T13" fmla="*/ 2866 h 3090"/>
                  <a:gd name="T14" fmla="*/ 39 w 279"/>
                  <a:gd name="T15" fmla="*/ 2937 h 3090"/>
                  <a:gd name="T16" fmla="*/ 45 w 279"/>
                  <a:gd name="T17" fmla="*/ 2973 h 3090"/>
                  <a:gd name="T18" fmla="*/ 50 w 279"/>
                  <a:gd name="T19" fmla="*/ 2997 h 3090"/>
                  <a:gd name="T20" fmla="*/ 56 w 279"/>
                  <a:gd name="T21" fmla="*/ 3017 h 3090"/>
                  <a:gd name="T22" fmla="*/ 61 w 279"/>
                  <a:gd name="T23" fmla="*/ 3029 h 3090"/>
                  <a:gd name="T24" fmla="*/ 67 w 279"/>
                  <a:gd name="T25" fmla="*/ 3041 h 3090"/>
                  <a:gd name="T26" fmla="*/ 73 w 279"/>
                  <a:gd name="T27" fmla="*/ 3051 h 3090"/>
                  <a:gd name="T28" fmla="*/ 79 w 279"/>
                  <a:gd name="T29" fmla="*/ 3056 h 3090"/>
                  <a:gd name="T30" fmla="*/ 87 w 279"/>
                  <a:gd name="T31" fmla="*/ 3066 h 3090"/>
                  <a:gd name="T32" fmla="*/ 91 w 279"/>
                  <a:gd name="T33" fmla="*/ 3063 h 3090"/>
                  <a:gd name="T34" fmla="*/ 96 w 279"/>
                  <a:gd name="T35" fmla="*/ 3069 h 3090"/>
                  <a:gd name="T36" fmla="*/ 101 w 279"/>
                  <a:gd name="T37" fmla="*/ 3055 h 3090"/>
                  <a:gd name="T38" fmla="*/ 107 w 279"/>
                  <a:gd name="T39" fmla="*/ 3057 h 3090"/>
                  <a:gd name="T40" fmla="*/ 112 w 279"/>
                  <a:gd name="T41" fmla="*/ 3075 h 3090"/>
                  <a:gd name="T42" fmla="*/ 120 w 279"/>
                  <a:gd name="T43" fmla="*/ 3070 h 3090"/>
                  <a:gd name="T44" fmla="*/ 125 w 279"/>
                  <a:gd name="T45" fmla="*/ 3080 h 3090"/>
                  <a:gd name="T46" fmla="*/ 129 w 279"/>
                  <a:gd name="T47" fmla="*/ 3071 h 3090"/>
                  <a:gd name="T48" fmla="*/ 135 w 279"/>
                  <a:gd name="T49" fmla="*/ 3081 h 3090"/>
                  <a:gd name="T50" fmla="*/ 141 w 279"/>
                  <a:gd name="T51" fmla="*/ 3081 h 3090"/>
                  <a:gd name="T52" fmla="*/ 149 w 279"/>
                  <a:gd name="T53" fmla="*/ 3087 h 3090"/>
                  <a:gd name="T54" fmla="*/ 152 w 279"/>
                  <a:gd name="T55" fmla="*/ 3089 h 3090"/>
                  <a:gd name="T56" fmla="*/ 158 w 279"/>
                  <a:gd name="T57" fmla="*/ 3090 h 3090"/>
                  <a:gd name="T58" fmla="*/ 163 w 279"/>
                  <a:gd name="T59" fmla="*/ 3080 h 3090"/>
                  <a:gd name="T60" fmla="*/ 169 w 279"/>
                  <a:gd name="T61" fmla="*/ 3071 h 3090"/>
                  <a:gd name="T62" fmla="*/ 175 w 279"/>
                  <a:gd name="T63" fmla="*/ 3078 h 3090"/>
                  <a:gd name="T64" fmla="*/ 180 w 279"/>
                  <a:gd name="T65" fmla="*/ 3030 h 3090"/>
                  <a:gd name="T66" fmla="*/ 187 w 279"/>
                  <a:gd name="T67" fmla="*/ 3072 h 3090"/>
                  <a:gd name="T68" fmla="*/ 192 w 279"/>
                  <a:gd name="T69" fmla="*/ 3064 h 3090"/>
                  <a:gd name="T70" fmla="*/ 197 w 279"/>
                  <a:gd name="T71" fmla="*/ 3062 h 3090"/>
                  <a:gd name="T72" fmla="*/ 203 w 279"/>
                  <a:gd name="T73" fmla="*/ 3065 h 3090"/>
                  <a:gd name="T74" fmla="*/ 209 w 279"/>
                  <a:gd name="T75" fmla="*/ 3057 h 3090"/>
                  <a:gd name="T76" fmla="*/ 214 w 279"/>
                  <a:gd name="T77" fmla="*/ 3049 h 3090"/>
                  <a:gd name="T78" fmla="*/ 220 w 279"/>
                  <a:gd name="T79" fmla="*/ 3029 h 3090"/>
                  <a:gd name="T80" fmla="*/ 225 w 279"/>
                  <a:gd name="T81" fmla="*/ 3011 h 3090"/>
                  <a:gd name="T82" fmla="*/ 231 w 279"/>
                  <a:gd name="T83" fmla="*/ 2999 h 3090"/>
                  <a:gd name="T84" fmla="*/ 237 w 279"/>
                  <a:gd name="T85" fmla="*/ 2975 h 3090"/>
                  <a:gd name="T86" fmla="*/ 243 w 279"/>
                  <a:gd name="T87" fmla="*/ 2894 h 3090"/>
                  <a:gd name="T88" fmla="*/ 248 w 279"/>
                  <a:gd name="T89" fmla="*/ 2944 h 3090"/>
                  <a:gd name="T90" fmla="*/ 254 w 279"/>
                  <a:gd name="T91" fmla="*/ 2834 h 3090"/>
                  <a:gd name="T92" fmla="*/ 259 w 279"/>
                  <a:gd name="T93" fmla="*/ 2884 h 3090"/>
                  <a:gd name="T94" fmla="*/ 265 w 279"/>
                  <a:gd name="T95" fmla="*/ 2834 h 3090"/>
                  <a:gd name="T96" fmla="*/ 271 w 279"/>
                  <a:gd name="T97" fmla="*/ 2715 h 3090"/>
                  <a:gd name="T98" fmla="*/ 277 w 279"/>
                  <a:gd name="T99" fmla="*/ 2337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9" h="309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1972"/>
                      <a:pt x="5" y="1972"/>
                    </a:cubicBezTo>
                    <a:cubicBezTo>
                      <a:pt x="5" y="1972"/>
                      <a:pt x="8" y="2235"/>
                      <a:pt x="8" y="2235"/>
                    </a:cubicBezTo>
                    <a:cubicBezTo>
                      <a:pt x="8" y="2235"/>
                      <a:pt x="10" y="2014"/>
                      <a:pt x="10" y="2014"/>
                    </a:cubicBezTo>
                    <a:cubicBezTo>
                      <a:pt x="10" y="2014"/>
                      <a:pt x="11" y="1966"/>
                      <a:pt x="11" y="1966"/>
                    </a:cubicBezTo>
                    <a:cubicBezTo>
                      <a:pt x="11" y="1966"/>
                      <a:pt x="14" y="1268"/>
                      <a:pt x="14" y="1268"/>
                    </a:cubicBezTo>
                    <a:cubicBezTo>
                      <a:pt x="14" y="1268"/>
                      <a:pt x="16" y="2033"/>
                      <a:pt x="16" y="2033"/>
                    </a:cubicBezTo>
                    <a:cubicBezTo>
                      <a:pt x="16" y="2033"/>
                      <a:pt x="22" y="2667"/>
                      <a:pt x="22" y="2667"/>
                    </a:cubicBezTo>
                    <a:cubicBezTo>
                      <a:pt x="22" y="2667"/>
                      <a:pt x="23" y="2683"/>
                      <a:pt x="23" y="2683"/>
                    </a:cubicBezTo>
                    <a:cubicBezTo>
                      <a:pt x="23" y="2683"/>
                      <a:pt x="27" y="2512"/>
                      <a:pt x="27" y="2512"/>
                    </a:cubicBezTo>
                    <a:cubicBezTo>
                      <a:pt x="27" y="2512"/>
                      <a:pt x="27" y="2518"/>
                      <a:pt x="27" y="2518"/>
                    </a:cubicBezTo>
                    <a:cubicBezTo>
                      <a:pt x="27" y="2518"/>
                      <a:pt x="33" y="2861"/>
                      <a:pt x="33" y="2861"/>
                    </a:cubicBezTo>
                    <a:cubicBezTo>
                      <a:pt x="33" y="2861"/>
                      <a:pt x="33" y="2866"/>
                      <a:pt x="33" y="2866"/>
                    </a:cubicBezTo>
                    <a:cubicBezTo>
                      <a:pt x="33" y="2866"/>
                      <a:pt x="39" y="2935"/>
                      <a:pt x="39" y="2935"/>
                    </a:cubicBezTo>
                    <a:cubicBezTo>
                      <a:pt x="39" y="2935"/>
                      <a:pt x="39" y="2937"/>
                      <a:pt x="39" y="2937"/>
                    </a:cubicBezTo>
                    <a:cubicBezTo>
                      <a:pt x="39" y="2937"/>
                      <a:pt x="44" y="2972"/>
                      <a:pt x="44" y="2972"/>
                    </a:cubicBezTo>
                    <a:cubicBezTo>
                      <a:pt x="44" y="2972"/>
                      <a:pt x="45" y="2973"/>
                      <a:pt x="45" y="2973"/>
                    </a:cubicBezTo>
                    <a:cubicBezTo>
                      <a:pt x="45" y="2973"/>
                      <a:pt x="50" y="2996"/>
                      <a:pt x="50" y="2996"/>
                    </a:cubicBezTo>
                    <a:cubicBezTo>
                      <a:pt x="50" y="2996"/>
                      <a:pt x="50" y="2997"/>
                      <a:pt x="50" y="2997"/>
                    </a:cubicBezTo>
                    <a:cubicBezTo>
                      <a:pt x="50" y="2997"/>
                      <a:pt x="56" y="3016"/>
                      <a:pt x="56" y="3016"/>
                    </a:cubicBezTo>
                    <a:cubicBezTo>
                      <a:pt x="56" y="3016"/>
                      <a:pt x="56" y="3017"/>
                      <a:pt x="56" y="3017"/>
                    </a:cubicBezTo>
                    <a:cubicBezTo>
                      <a:pt x="56" y="3017"/>
                      <a:pt x="61" y="3028"/>
                      <a:pt x="61" y="3028"/>
                    </a:cubicBezTo>
                    <a:cubicBezTo>
                      <a:pt x="61" y="3028"/>
                      <a:pt x="61" y="3029"/>
                      <a:pt x="61" y="3029"/>
                    </a:cubicBezTo>
                    <a:cubicBezTo>
                      <a:pt x="61" y="3029"/>
                      <a:pt x="67" y="3041"/>
                      <a:pt x="67" y="3041"/>
                    </a:cubicBezTo>
                    <a:cubicBezTo>
                      <a:pt x="67" y="3041"/>
                      <a:pt x="67" y="3041"/>
                      <a:pt x="67" y="3041"/>
                    </a:cubicBezTo>
                    <a:cubicBezTo>
                      <a:pt x="67" y="3041"/>
                      <a:pt x="73" y="3051"/>
                      <a:pt x="73" y="3051"/>
                    </a:cubicBezTo>
                    <a:cubicBezTo>
                      <a:pt x="73" y="3051"/>
                      <a:pt x="73" y="3051"/>
                      <a:pt x="73" y="3051"/>
                    </a:cubicBezTo>
                    <a:cubicBezTo>
                      <a:pt x="73" y="3051"/>
                      <a:pt x="78" y="3056"/>
                      <a:pt x="78" y="3056"/>
                    </a:cubicBezTo>
                    <a:cubicBezTo>
                      <a:pt x="78" y="3056"/>
                      <a:pt x="79" y="3056"/>
                      <a:pt x="79" y="3056"/>
                    </a:cubicBezTo>
                    <a:cubicBezTo>
                      <a:pt x="79" y="3056"/>
                      <a:pt x="84" y="3065"/>
                      <a:pt x="84" y="3065"/>
                    </a:cubicBezTo>
                    <a:cubicBezTo>
                      <a:pt x="84" y="3065"/>
                      <a:pt x="87" y="3066"/>
                      <a:pt x="87" y="3066"/>
                    </a:cubicBezTo>
                    <a:cubicBezTo>
                      <a:pt x="87" y="3066"/>
                      <a:pt x="89" y="3065"/>
                      <a:pt x="89" y="3065"/>
                    </a:cubicBezTo>
                    <a:cubicBezTo>
                      <a:pt x="89" y="3065"/>
                      <a:pt x="91" y="3063"/>
                      <a:pt x="91" y="3063"/>
                    </a:cubicBezTo>
                    <a:cubicBezTo>
                      <a:pt x="91" y="3063"/>
                      <a:pt x="95" y="3068"/>
                      <a:pt x="95" y="3068"/>
                    </a:cubicBezTo>
                    <a:cubicBezTo>
                      <a:pt x="95" y="3068"/>
                      <a:pt x="96" y="3069"/>
                      <a:pt x="96" y="3069"/>
                    </a:cubicBezTo>
                    <a:cubicBezTo>
                      <a:pt x="96" y="3069"/>
                      <a:pt x="101" y="3057"/>
                      <a:pt x="101" y="3057"/>
                    </a:cubicBezTo>
                    <a:cubicBezTo>
                      <a:pt x="101" y="3057"/>
                      <a:pt x="101" y="3055"/>
                      <a:pt x="101" y="3055"/>
                    </a:cubicBezTo>
                    <a:cubicBezTo>
                      <a:pt x="101" y="3055"/>
                      <a:pt x="104" y="3039"/>
                      <a:pt x="104" y="3039"/>
                    </a:cubicBezTo>
                    <a:cubicBezTo>
                      <a:pt x="104" y="3039"/>
                      <a:pt x="107" y="3057"/>
                      <a:pt x="107" y="3057"/>
                    </a:cubicBezTo>
                    <a:cubicBezTo>
                      <a:pt x="107" y="3057"/>
                      <a:pt x="112" y="3075"/>
                      <a:pt x="112" y="3075"/>
                    </a:cubicBezTo>
                    <a:cubicBezTo>
                      <a:pt x="112" y="3075"/>
                      <a:pt x="112" y="3075"/>
                      <a:pt x="112" y="3075"/>
                    </a:cubicBezTo>
                    <a:cubicBezTo>
                      <a:pt x="112" y="3075"/>
                      <a:pt x="115" y="3069"/>
                      <a:pt x="115" y="3069"/>
                    </a:cubicBezTo>
                    <a:cubicBezTo>
                      <a:pt x="115" y="3069"/>
                      <a:pt x="120" y="3070"/>
                      <a:pt x="120" y="3070"/>
                    </a:cubicBezTo>
                    <a:cubicBezTo>
                      <a:pt x="120" y="3070"/>
                      <a:pt x="123" y="3079"/>
                      <a:pt x="123" y="3079"/>
                    </a:cubicBezTo>
                    <a:cubicBezTo>
                      <a:pt x="123" y="3079"/>
                      <a:pt x="125" y="3080"/>
                      <a:pt x="125" y="3080"/>
                    </a:cubicBezTo>
                    <a:cubicBezTo>
                      <a:pt x="125" y="3080"/>
                      <a:pt x="128" y="3069"/>
                      <a:pt x="128" y="3069"/>
                    </a:cubicBezTo>
                    <a:cubicBezTo>
                      <a:pt x="128" y="3069"/>
                      <a:pt x="129" y="3071"/>
                      <a:pt x="129" y="3071"/>
                    </a:cubicBezTo>
                    <a:cubicBezTo>
                      <a:pt x="129" y="3071"/>
                      <a:pt x="135" y="3081"/>
                      <a:pt x="135" y="3081"/>
                    </a:cubicBezTo>
                    <a:cubicBezTo>
                      <a:pt x="135" y="3081"/>
                      <a:pt x="135" y="3081"/>
                      <a:pt x="135" y="3081"/>
                    </a:cubicBezTo>
                    <a:cubicBezTo>
                      <a:pt x="135" y="3081"/>
                      <a:pt x="138" y="3085"/>
                      <a:pt x="138" y="3085"/>
                    </a:cubicBezTo>
                    <a:cubicBezTo>
                      <a:pt x="138" y="3085"/>
                      <a:pt x="141" y="3081"/>
                      <a:pt x="141" y="3081"/>
                    </a:cubicBezTo>
                    <a:cubicBezTo>
                      <a:pt x="141" y="3081"/>
                      <a:pt x="146" y="3088"/>
                      <a:pt x="146" y="3088"/>
                    </a:cubicBezTo>
                    <a:cubicBezTo>
                      <a:pt x="146" y="3088"/>
                      <a:pt x="149" y="3087"/>
                      <a:pt x="149" y="3087"/>
                    </a:cubicBezTo>
                    <a:cubicBezTo>
                      <a:pt x="149" y="3087"/>
                      <a:pt x="152" y="3089"/>
                      <a:pt x="152" y="3089"/>
                    </a:cubicBezTo>
                    <a:cubicBezTo>
                      <a:pt x="152" y="3089"/>
                      <a:pt x="152" y="3089"/>
                      <a:pt x="152" y="3089"/>
                    </a:cubicBezTo>
                    <a:cubicBezTo>
                      <a:pt x="152" y="3089"/>
                      <a:pt x="156" y="3090"/>
                      <a:pt x="156" y="3090"/>
                    </a:cubicBezTo>
                    <a:cubicBezTo>
                      <a:pt x="156" y="3090"/>
                      <a:pt x="158" y="3090"/>
                      <a:pt x="158" y="3090"/>
                    </a:cubicBezTo>
                    <a:cubicBezTo>
                      <a:pt x="158" y="3090"/>
                      <a:pt x="163" y="3081"/>
                      <a:pt x="163" y="3081"/>
                    </a:cubicBezTo>
                    <a:cubicBezTo>
                      <a:pt x="163" y="3081"/>
                      <a:pt x="163" y="3080"/>
                      <a:pt x="163" y="3080"/>
                    </a:cubicBezTo>
                    <a:cubicBezTo>
                      <a:pt x="163" y="3080"/>
                      <a:pt x="167" y="3059"/>
                      <a:pt x="167" y="3059"/>
                    </a:cubicBezTo>
                    <a:cubicBezTo>
                      <a:pt x="167" y="3059"/>
                      <a:pt x="169" y="3071"/>
                      <a:pt x="169" y="3071"/>
                    </a:cubicBezTo>
                    <a:cubicBezTo>
                      <a:pt x="169" y="3071"/>
                      <a:pt x="172" y="3081"/>
                      <a:pt x="172" y="3081"/>
                    </a:cubicBezTo>
                    <a:cubicBezTo>
                      <a:pt x="172" y="3081"/>
                      <a:pt x="175" y="3078"/>
                      <a:pt x="175" y="3078"/>
                    </a:cubicBezTo>
                    <a:cubicBezTo>
                      <a:pt x="175" y="3078"/>
                      <a:pt x="180" y="3031"/>
                      <a:pt x="180" y="3031"/>
                    </a:cubicBezTo>
                    <a:cubicBezTo>
                      <a:pt x="180" y="3031"/>
                      <a:pt x="180" y="3030"/>
                      <a:pt x="180" y="3030"/>
                    </a:cubicBezTo>
                    <a:cubicBezTo>
                      <a:pt x="180" y="3030"/>
                      <a:pt x="186" y="3072"/>
                      <a:pt x="186" y="3072"/>
                    </a:cubicBezTo>
                    <a:cubicBezTo>
                      <a:pt x="186" y="3072"/>
                      <a:pt x="187" y="3072"/>
                      <a:pt x="187" y="3072"/>
                    </a:cubicBezTo>
                    <a:cubicBezTo>
                      <a:pt x="187" y="3072"/>
                      <a:pt x="191" y="3065"/>
                      <a:pt x="191" y="3065"/>
                    </a:cubicBezTo>
                    <a:cubicBezTo>
                      <a:pt x="191" y="3065"/>
                      <a:pt x="192" y="3064"/>
                      <a:pt x="192" y="3064"/>
                    </a:cubicBezTo>
                    <a:cubicBezTo>
                      <a:pt x="192" y="3064"/>
                      <a:pt x="194" y="3052"/>
                      <a:pt x="194" y="3052"/>
                    </a:cubicBezTo>
                    <a:cubicBezTo>
                      <a:pt x="194" y="3052"/>
                      <a:pt x="197" y="3062"/>
                      <a:pt x="197" y="3062"/>
                    </a:cubicBezTo>
                    <a:cubicBezTo>
                      <a:pt x="197" y="3062"/>
                      <a:pt x="200" y="3066"/>
                      <a:pt x="200" y="3066"/>
                    </a:cubicBezTo>
                    <a:cubicBezTo>
                      <a:pt x="200" y="3066"/>
                      <a:pt x="203" y="3065"/>
                      <a:pt x="203" y="3065"/>
                    </a:cubicBezTo>
                    <a:cubicBezTo>
                      <a:pt x="203" y="3065"/>
                      <a:pt x="208" y="3058"/>
                      <a:pt x="208" y="3058"/>
                    </a:cubicBezTo>
                    <a:cubicBezTo>
                      <a:pt x="208" y="3058"/>
                      <a:pt x="209" y="3057"/>
                      <a:pt x="209" y="3057"/>
                    </a:cubicBezTo>
                    <a:cubicBezTo>
                      <a:pt x="209" y="3057"/>
                      <a:pt x="214" y="3050"/>
                      <a:pt x="214" y="3050"/>
                    </a:cubicBezTo>
                    <a:cubicBezTo>
                      <a:pt x="214" y="3050"/>
                      <a:pt x="214" y="3049"/>
                      <a:pt x="214" y="3049"/>
                    </a:cubicBezTo>
                    <a:cubicBezTo>
                      <a:pt x="214" y="3049"/>
                      <a:pt x="220" y="3031"/>
                      <a:pt x="220" y="3031"/>
                    </a:cubicBezTo>
                    <a:cubicBezTo>
                      <a:pt x="220" y="3031"/>
                      <a:pt x="220" y="3029"/>
                      <a:pt x="220" y="3029"/>
                    </a:cubicBezTo>
                    <a:cubicBezTo>
                      <a:pt x="220" y="3029"/>
                      <a:pt x="225" y="3012"/>
                      <a:pt x="225" y="3012"/>
                    </a:cubicBezTo>
                    <a:cubicBezTo>
                      <a:pt x="225" y="3012"/>
                      <a:pt x="225" y="3011"/>
                      <a:pt x="225" y="3011"/>
                    </a:cubicBezTo>
                    <a:cubicBezTo>
                      <a:pt x="225" y="3011"/>
                      <a:pt x="231" y="3001"/>
                      <a:pt x="231" y="3001"/>
                    </a:cubicBezTo>
                    <a:cubicBezTo>
                      <a:pt x="231" y="3001"/>
                      <a:pt x="231" y="2999"/>
                      <a:pt x="231" y="2999"/>
                    </a:cubicBezTo>
                    <a:cubicBezTo>
                      <a:pt x="231" y="2999"/>
                      <a:pt x="237" y="2977"/>
                      <a:pt x="237" y="2977"/>
                    </a:cubicBezTo>
                    <a:cubicBezTo>
                      <a:pt x="237" y="2977"/>
                      <a:pt x="237" y="2975"/>
                      <a:pt x="237" y="2975"/>
                    </a:cubicBezTo>
                    <a:cubicBezTo>
                      <a:pt x="237" y="2975"/>
                      <a:pt x="242" y="2882"/>
                      <a:pt x="242" y="2882"/>
                    </a:cubicBezTo>
                    <a:cubicBezTo>
                      <a:pt x="242" y="2882"/>
                      <a:pt x="243" y="2894"/>
                      <a:pt x="243" y="2894"/>
                    </a:cubicBezTo>
                    <a:cubicBezTo>
                      <a:pt x="243" y="2894"/>
                      <a:pt x="246" y="2947"/>
                      <a:pt x="246" y="2947"/>
                    </a:cubicBezTo>
                    <a:cubicBezTo>
                      <a:pt x="246" y="2947"/>
                      <a:pt x="248" y="2944"/>
                      <a:pt x="248" y="2944"/>
                    </a:cubicBezTo>
                    <a:cubicBezTo>
                      <a:pt x="248" y="2944"/>
                      <a:pt x="253" y="2838"/>
                      <a:pt x="253" y="2838"/>
                    </a:cubicBezTo>
                    <a:cubicBezTo>
                      <a:pt x="253" y="2838"/>
                      <a:pt x="254" y="2834"/>
                      <a:pt x="254" y="2834"/>
                    </a:cubicBezTo>
                    <a:cubicBezTo>
                      <a:pt x="254" y="2834"/>
                      <a:pt x="258" y="2890"/>
                      <a:pt x="258" y="2890"/>
                    </a:cubicBezTo>
                    <a:cubicBezTo>
                      <a:pt x="258" y="2890"/>
                      <a:pt x="259" y="2884"/>
                      <a:pt x="259" y="2884"/>
                    </a:cubicBezTo>
                    <a:cubicBezTo>
                      <a:pt x="259" y="2884"/>
                      <a:pt x="265" y="2838"/>
                      <a:pt x="265" y="2838"/>
                    </a:cubicBezTo>
                    <a:cubicBezTo>
                      <a:pt x="265" y="2838"/>
                      <a:pt x="265" y="2834"/>
                      <a:pt x="265" y="2834"/>
                    </a:cubicBezTo>
                    <a:cubicBezTo>
                      <a:pt x="265" y="2834"/>
                      <a:pt x="271" y="2721"/>
                      <a:pt x="271" y="2721"/>
                    </a:cubicBezTo>
                    <a:cubicBezTo>
                      <a:pt x="271" y="2721"/>
                      <a:pt x="271" y="2715"/>
                      <a:pt x="271" y="2715"/>
                    </a:cubicBezTo>
                    <a:cubicBezTo>
                      <a:pt x="271" y="2715"/>
                      <a:pt x="276" y="2371"/>
                      <a:pt x="276" y="2371"/>
                    </a:cubicBezTo>
                    <a:cubicBezTo>
                      <a:pt x="276" y="2371"/>
                      <a:pt x="277" y="2337"/>
                      <a:pt x="277" y="2337"/>
                    </a:cubicBezTo>
                    <a:cubicBezTo>
                      <a:pt x="277" y="2337"/>
                      <a:pt x="279" y="0"/>
                      <a:pt x="27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" name="Freeform 217"/>
              <p:cNvSpPr>
                <a:spLocks/>
              </p:cNvSpPr>
              <p:nvPr/>
            </p:nvSpPr>
            <p:spPr bwMode="auto">
              <a:xfrm>
                <a:off x="-1230313" y="2424113"/>
                <a:ext cx="4763" cy="1054100"/>
              </a:xfrm>
              <a:custGeom>
                <a:avLst/>
                <a:gdLst>
                  <a:gd name="T0" fmla="*/ 0 w 7"/>
                  <a:gd name="T1" fmla="*/ 0 h 1783"/>
                  <a:gd name="T2" fmla="*/ 0 w 7"/>
                  <a:gd name="T3" fmla="*/ 0 h 1783"/>
                  <a:gd name="T4" fmla="*/ 2 w 7"/>
                  <a:gd name="T5" fmla="*/ 1730 h 1783"/>
                  <a:gd name="T6" fmla="*/ 3 w 7"/>
                  <a:gd name="T7" fmla="*/ 1783 h 1783"/>
                  <a:gd name="T8" fmla="*/ 7 w 7"/>
                  <a:gd name="T9" fmla="*/ 0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8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30"/>
                      <a:pt x="2" y="1730"/>
                    </a:cubicBezTo>
                    <a:cubicBezTo>
                      <a:pt x="2" y="1730"/>
                      <a:pt x="3" y="1783"/>
                      <a:pt x="3" y="1783"/>
                    </a:cubicBezTo>
                    <a:cubicBezTo>
                      <a:pt x="3" y="1783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0" name="Freeform 218"/>
              <p:cNvSpPr>
                <a:spLocks/>
              </p:cNvSpPr>
              <p:nvPr/>
            </p:nvSpPr>
            <p:spPr bwMode="auto">
              <a:xfrm>
                <a:off x="-1222375" y="2424113"/>
                <a:ext cx="4763" cy="987425"/>
              </a:xfrm>
              <a:custGeom>
                <a:avLst/>
                <a:gdLst>
                  <a:gd name="T0" fmla="*/ 0 w 7"/>
                  <a:gd name="T1" fmla="*/ 0 h 1668"/>
                  <a:gd name="T2" fmla="*/ 0 w 7"/>
                  <a:gd name="T3" fmla="*/ 0 h 1668"/>
                  <a:gd name="T4" fmla="*/ 4 w 7"/>
                  <a:gd name="T5" fmla="*/ 1668 h 1668"/>
                  <a:gd name="T6" fmla="*/ 5 w 7"/>
                  <a:gd name="T7" fmla="*/ 1639 h 1668"/>
                  <a:gd name="T8" fmla="*/ 7 w 7"/>
                  <a:gd name="T9" fmla="*/ 0 h 1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6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668"/>
                      <a:pt x="4" y="1668"/>
                    </a:cubicBezTo>
                    <a:cubicBezTo>
                      <a:pt x="4" y="1668"/>
                      <a:pt x="5" y="1639"/>
                      <a:pt x="5" y="1639"/>
                    </a:cubicBezTo>
                    <a:cubicBezTo>
                      <a:pt x="5" y="1639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1" name="Freeform 219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1863725"/>
              </a:xfrm>
              <a:custGeom>
                <a:avLst/>
                <a:gdLst>
                  <a:gd name="T0" fmla="*/ 3 w 376"/>
                  <a:gd name="T1" fmla="*/ 2157 h 3150"/>
                  <a:gd name="T2" fmla="*/ 9 w 376"/>
                  <a:gd name="T3" fmla="*/ 2565 h 3150"/>
                  <a:gd name="T4" fmla="*/ 20 w 376"/>
                  <a:gd name="T5" fmla="*/ 2799 h 3150"/>
                  <a:gd name="T6" fmla="*/ 26 w 376"/>
                  <a:gd name="T7" fmla="*/ 2870 h 3150"/>
                  <a:gd name="T8" fmla="*/ 37 w 376"/>
                  <a:gd name="T9" fmla="*/ 2942 h 3150"/>
                  <a:gd name="T10" fmla="*/ 43 w 376"/>
                  <a:gd name="T11" fmla="*/ 2971 h 3150"/>
                  <a:gd name="T12" fmla="*/ 54 w 376"/>
                  <a:gd name="T13" fmla="*/ 3013 h 3150"/>
                  <a:gd name="T14" fmla="*/ 59 w 376"/>
                  <a:gd name="T15" fmla="*/ 3023 h 3150"/>
                  <a:gd name="T16" fmla="*/ 70 w 376"/>
                  <a:gd name="T17" fmla="*/ 3045 h 3150"/>
                  <a:gd name="T18" fmla="*/ 77 w 376"/>
                  <a:gd name="T19" fmla="*/ 3050 h 3150"/>
                  <a:gd name="T20" fmla="*/ 88 w 376"/>
                  <a:gd name="T21" fmla="*/ 3042 h 3150"/>
                  <a:gd name="T22" fmla="*/ 96 w 376"/>
                  <a:gd name="T23" fmla="*/ 3073 h 3150"/>
                  <a:gd name="T24" fmla="*/ 105 w 376"/>
                  <a:gd name="T25" fmla="*/ 3071 h 3150"/>
                  <a:gd name="T26" fmla="*/ 111 w 376"/>
                  <a:gd name="T27" fmla="*/ 3086 h 3150"/>
                  <a:gd name="T28" fmla="*/ 121 w 376"/>
                  <a:gd name="T29" fmla="*/ 3096 h 3150"/>
                  <a:gd name="T30" fmla="*/ 127 w 376"/>
                  <a:gd name="T31" fmla="*/ 3103 h 3150"/>
                  <a:gd name="T32" fmla="*/ 138 w 376"/>
                  <a:gd name="T33" fmla="*/ 3108 h 3150"/>
                  <a:gd name="T34" fmla="*/ 145 w 376"/>
                  <a:gd name="T35" fmla="*/ 3110 h 3150"/>
                  <a:gd name="T36" fmla="*/ 153 w 376"/>
                  <a:gd name="T37" fmla="*/ 3110 h 3150"/>
                  <a:gd name="T38" fmla="*/ 161 w 376"/>
                  <a:gd name="T39" fmla="*/ 3106 h 3150"/>
                  <a:gd name="T40" fmla="*/ 173 w 376"/>
                  <a:gd name="T41" fmla="*/ 3068 h 3150"/>
                  <a:gd name="T42" fmla="*/ 179 w 376"/>
                  <a:gd name="T43" fmla="*/ 2537 h 3150"/>
                  <a:gd name="T44" fmla="*/ 189 w 376"/>
                  <a:gd name="T45" fmla="*/ 2749 h 3150"/>
                  <a:gd name="T46" fmla="*/ 195 w 376"/>
                  <a:gd name="T47" fmla="*/ 3001 h 3150"/>
                  <a:gd name="T48" fmla="*/ 206 w 376"/>
                  <a:gd name="T49" fmla="*/ 3099 h 3150"/>
                  <a:gd name="T50" fmla="*/ 212 w 376"/>
                  <a:gd name="T51" fmla="*/ 3110 h 3150"/>
                  <a:gd name="T52" fmla="*/ 223 w 376"/>
                  <a:gd name="T53" fmla="*/ 3122 h 3150"/>
                  <a:gd name="T54" fmla="*/ 229 w 376"/>
                  <a:gd name="T55" fmla="*/ 3127 h 3150"/>
                  <a:gd name="T56" fmla="*/ 240 w 376"/>
                  <a:gd name="T57" fmla="*/ 3132 h 3150"/>
                  <a:gd name="T58" fmla="*/ 246 w 376"/>
                  <a:gd name="T59" fmla="*/ 3134 h 3150"/>
                  <a:gd name="T60" fmla="*/ 257 w 376"/>
                  <a:gd name="T61" fmla="*/ 3137 h 3150"/>
                  <a:gd name="T62" fmla="*/ 263 w 376"/>
                  <a:gd name="T63" fmla="*/ 3139 h 3150"/>
                  <a:gd name="T64" fmla="*/ 274 w 376"/>
                  <a:gd name="T65" fmla="*/ 3141 h 3150"/>
                  <a:gd name="T66" fmla="*/ 280 w 376"/>
                  <a:gd name="T67" fmla="*/ 3142 h 3150"/>
                  <a:gd name="T68" fmla="*/ 289 w 376"/>
                  <a:gd name="T69" fmla="*/ 3144 h 3150"/>
                  <a:gd name="T70" fmla="*/ 297 w 376"/>
                  <a:gd name="T71" fmla="*/ 3142 h 3150"/>
                  <a:gd name="T72" fmla="*/ 308 w 376"/>
                  <a:gd name="T73" fmla="*/ 3143 h 3150"/>
                  <a:gd name="T74" fmla="*/ 314 w 376"/>
                  <a:gd name="T75" fmla="*/ 3146 h 3150"/>
                  <a:gd name="T76" fmla="*/ 325 w 376"/>
                  <a:gd name="T77" fmla="*/ 3147 h 3150"/>
                  <a:gd name="T78" fmla="*/ 332 w 376"/>
                  <a:gd name="T79" fmla="*/ 3148 h 3150"/>
                  <a:gd name="T80" fmla="*/ 342 w 376"/>
                  <a:gd name="T81" fmla="*/ 3149 h 3150"/>
                  <a:gd name="T82" fmla="*/ 348 w 376"/>
                  <a:gd name="T83" fmla="*/ 3149 h 3150"/>
                  <a:gd name="T84" fmla="*/ 359 w 376"/>
                  <a:gd name="T85" fmla="*/ 3150 h 3150"/>
                  <a:gd name="T86" fmla="*/ 367 w 376"/>
                  <a:gd name="T87" fmla="*/ 3150 h 3150"/>
                  <a:gd name="T88" fmla="*/ 376 w 376"/>
                  <a:gd name="T89" fmla="*/ 3150 h 3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6" h="315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" y="2157"/>
                      <a:pt x="3" y="2157"/>
                    </a:cubicBezTo>
                    <a:cubicBezTo>
                      <a:pt x="3" y="2157"/>
                      <a:pt x="3" y="2187"/>
                      <a:pt x="3" y="2187"/>
                    </a:cubicBezTo>
                    <a:cubicBezTo>
                      <a:pt x="3" y="2187"/>
                      <a:pt x="8" y="2556"/>
                      <a:pt x="8" y="2556"/>
                    </a:cubicBezTo>
                    <a:cubicBezTo>
                      <a:pt x="8" y="2556"/>
                      <a:pt x="9" y="2565"/>
                      <a:pt x="9" y="2565"/>
                    </a:cubicBezTo>
                    <a:cubicBezTo>
                      <a:pt x="9" y="2565"/>
                      <a:pt x="14" y="2709"/>
                      <a:pt x="14" y="2709"/>
                    </a:cubicBezTo>
                    <a:cubicBezTo>
                      <a:pt x="14" y="2709"/>
                      <a:pt x="14" y="2712"/>
                      <a:pt x="14" y="2712"/>
                    </a:cubicBezTo>
                    <a:cubicBezTo>
                      <a:pt x="14" y="2712"/>
                      <a:pt x="20" y="2799"/>
                      <a:pt x="20" y="2799"/>
                    </a:cubicBezTo>
                    <a:cubicBezTo>
                      <a:pt x="20" y="2799"/>
                      <a:pt x="20" y="2802"/>
                      <a:pt x="20" y="2802"/>
                    </a:cubicBezTo>
                    <a:cubicBezTo>
                      <a:pt x="20" y="2802"/>
                      <a:pt x="26" y="2869"/>
                      <a:pt x="26" y="2869"/>
                    </a:cubicBezTo>
                    <a:cubicBezTo>
                      <a:pt x="26" y="2869"/>
                      <a:pt x="26" y="2870"/>
                      <a:pt x="26" y="2870"/>
                    </a:cubicBezTo>
                    <a:cubicBezTo>
                      <a:pt x="26" y="2870"/>
                      <a:pt x="31" y="2905"/>
                      <a:pt x="31" y="2905"/>
                    </a:cubicBezTo>
                    <a:cubicBezTo>
                      <a:pt x="31" y="2905"/>
                      <a:pt x="31" y="2907"/>
                      <a:pt x="31" y="2907"/>
                    </a:cubicBezTo>
                    <a:cubicBezTo>
                      <a:pt x="31" y="2907"/>
                      <a:pt x="37" y="2942"/>
                      <a:pt x="37" y="2942"/>
                    </a:cubicBezTo>
                    <a:cubicBezTo>
                      <a:pt x="37" y="2942"/>
                      <a:pt x="37" y="2944"/>
                      <a:pt x="37" y="2944"/>
                    </a:cubicBezTo>
                    <a:cubicBezTo>
                      <a:pt x="37" y="2944"/>
                      <a:pt x="42" y="2971"/>
                      <a:pt x="42" y="2971"/>
                    </a:cubicBezTo>
                    <a:cubicBezTo>
                      <a:pt x="42" y="2971"/>
                      <a:pt x="43" y="2971"/>
                      <a:pt x="43" y="2971"/>
                    </a:cubicBezTo>
                    <a:cubicBezTo>
                      <a:pt x="43" y="2971"/>
                      <a:pt x="48" y="2991"/>
                      <a:pt x="48" y="2991"/>
                    </a:cubicBezTo>
                    <a:cubicBezTo>
                      <a:pt x="48" y="2991"/>
                      <a:pt x="48" y="2992"/>
                      <a:pt x="48" y="2992"/>
                    </a:cubicBezTo>
                    <a:cubicBezTo>
                      <a:pt x="48" y="2992"/>
                      <a:pt x="54" y="3013"/>
                      <a:pt x="54" y="3013"/>
                    </a:cubicBezTo>
                    <a:cubicBezTo>
                      <a:pt x="54" y="3013"/>
                      <a:pt x="54" y="3014"/>
                      <a:pt x="54" y="3014"/>
                    </a:cubicBezTo>
                    <a:cubicBezTo>
                      <a:pt x="54" y="3014"/>
                      <a:pt x="59" y="3022"/>
                      <a:pt x="59" y="3022"/>
                    </a:cubicBezTo>
                    <a:cubicBezTo>
                      <a:pt x="59" y="3022"/>
                      <a:pt x="59" y="3023"/>
                      <a:pt x="59" y="3023"/>
                    </a:cubicBezTo>
                    <a:cubicBezTo>
                      <a:pt x="59" y="3023"/>
                      <a:pt x="65" y="3031"/>
                      <a:pt x="65" y="3031"/>
                    </a:cubicBezTo>
                    <a:cubicBezTo>
                      <a:pt x="65" y="3031"/>
                      <a:pt x="65" y="3033"/>
                      <a:pt x="65" y="3033"/>
                    </a:cubicBezTo>
                    <a:cubicBezTo>
                      <a:pt x="65" y="3033"/>
                      <a:pt x="70" y="3045"/>
                      <a:pt x="70" y="3045"/>
                    </a:cubicBezTo>
                    <a:cubicBezTo>
                      <a:pt x="70" y="3045"/>
                      <a:pt x="71" y="3045"/>
                      <a:pt x="71" y="3045"/>
                    </a:cubicBezTo>
                    <a:cubicBezTo>
                      <a:pt x="71" y="3045"/>
                      <a:pt x="76" y="3049"/>
                      <a:pt x="76" y="3049"/>
                    </a:cubicBezTo>
                    <a:cubicBezTo>
                      <a:pt x="76" y="3049"/>
                      <a:pt x="77" y="3050"/>
                      <a:pt x="77" y="3050"/>
                    </a:cubicBezTo>
                    <a:cubicBezTo>
                      <a:pt x="77" y="3050"/>
                      <a:pt x="82" y="3062"/>
                      <a:pt x="82" y="3062"/>
                    </a:cubicBezTo>
                    <a:cubicBezTo>
                      <a:pt x="82" y="3062"/>
                      <a:pt x="83" y="3062"/>
                      <a:pt x="83" y="3062"/>
                    </a:cubicBezTo>
                    <a:cubicBezTo>
                      <a:pt x="83" y="3062"/>
                      <a:pt x="88" y="3042"/>
                      <a:pt x="88" y="3042"/>
                    </a:cubicBezTo>
                    <a:cubicBezTo>
                      <a:pt x="88" y="3042"/>
                      <a:pt x="88" y="3042"/>
                      <a:pt x="88" y="3042"/>
                    </a:cubicBezTo>
                    <a:cubicBezTo>
                      <a:pt x="88" y="3042"/>
                      <a:pt x="93" y="3071"/>
                      <a:pt x="93" y="3071"/>
                    </a:cubicBezTo>
                    <a:cubicBezTo>
                      <a:pt x="93" y="3071"/>
                      <a:pt x="96" y="3073"/>
                      <a:pt x="96" y="3073"/>
                    </a:cubicBezTo>
                    <a:cubicBezTo>
                      <a:pt x="96" y="3073"/>
                      <a:pt x="99" y="3065"/>
                      <a:pt x="99" y="3065"/>
                    </a:cubicBezTo>
                    <a:cubicBezTo>
                      <a:pt x="99" y="3065"/>
                      <a:pt x="102" y="3032"/>
                      <a:pt x="102" y="3032"/>
                    </a:cubicBezTo>
                    <a:cubicBezTo>
                      <a:pt x="102" y="3032"/>
                      <a:pt x="105" y="3071"/>
                      <a:pt x="105" y="3071"/>
                    </a:cubicBezTo>
                    <a:cubicBezTo>
                      <a:pt x="105" y="3071"/>
                      <a:pt x="105" y="3073"/>
                      <a:pt x="105" y="3073"/>
                    </a:cubicBezTo>
                    <a:cubicBezTo>
                      <a:pt x="105" y="3073"/>
                      <a:pt x="110" y="3086"/>
                      <a:pt x="110" y="3086"/>
                    </a:cubicBezTo>
                    <a:cubicBezTo>
                      <a:pt x="110" y="3086"/>
                      <a:pt x="111" y="3086"/>
                      <a:pt x="111" y="3086"/>
                    </a:cubicBezTo>
                    <a:cubicBezTo>
                      <a:pt x="111" y="3086"/>
                      <a:pt x="115" y="3072"/>
                      <a:pt x="115" y="3072"/>
                    </a:cubicBezTo>
                    <a:cubicBezTo>
                      <a:pt x="115" y="3072"/>
                      <a:pt x="116" y="3075"/>
                      <a:pt x="116" y="3075"/>
                    </a:cubicBezTo>
                    <a:cubicBezTo>
                      <a:pt x="116" y="3075"/>
                      <a:pt x="121" y="3096"/>
                      <a:pt x="121" y="3096"/>
                    </a:cubicBezTo>
                    <a:cubicBezTo>
                      <a:pt x="121" y="3096"/>
                      <a:pt x="122" y="3096"/>
                      <a:pt x="122" y="3096"/>
                    </a:cubicBezTo>
                    <a:cubicBezTo>
                      <a:pt x="122" y="3096"/>
                      <a:pt x="127" y="3103"/>
                      <a:pt x="127" y="3103"/>
                    </a:cubicBezTo>
                    <a:cubicBezTo>
                      <a:pt x="127" y="3103"/>
                      <a:pt x="127" y="3103"/>
                      <a:pt x="127" y="3103"/>
                    </a:cubicBezTo>
                    <a:cubicBezTo>
                      <a:pt x="127" y="3103"/>
                      <a:pt x="133" y="3106"/>
                      <a:pt x="133" y="3106"/>
                    </a:cubicBezTo>
                    <a:cubicBezTo>
                      <a:pt x="133" y="3106"/>
                      <a:pt x="133" y="3106"/>
                      <a:pt x="133" y="3106"/>
                    </a:cubicBezTo>
                    <a:cubicBezTo>
                      <a:pt x="133" y="3106"/>
                      <a:pt x="138" y="3108"/>
                      <a:pt x="138" y="3108"/>
                    </a:cubicBezTo>
                    <a:cubicBezTo>
                      <a:pt x="138" y="3108"/>
                      <a:pt x="139" y="3108"/>
                      <a:pt x="139" y="3108"/>
                    </a:cubicBezTo>
                    <a:cubicBezTo>
                      <a:pt x="139" y="3108"/>
                      <a:pt x="144" y="3110"/>
                      <a:pt x="144" y="3110"/>
                    </a:cubicBezTo>
                    <a:cubicBezTo>
                      <a:pt x="144" y="3110"/>
                      <a:pt x="145" y="3110"/>
                      <a:pt x="145" y="3110"/>
                    </a:cubicBezTo>
                    <a:cubicBezTo>
                      <a:pt x="145" y="3110"/>
                      <a:pt x="150" y="3109"/>
                      <a:pt x="150" y="3109"/>
                    </a:cubicBezTo>
                    <a:cubicBezTo>
                      <a:pt x="150" y="3109"/>
                      <a:pt x="151" y="3110"/>
                      <a:pt x="151" y="3110"/>
                    </a:cubicBezTo>
                    <a:cubicBezTo>
                      <a:pt x="151" y="3110"/>
                      <a:pt x="153" y="3110"/>
                      <a:pt x="153" y="3110"/>
                    </a:cubicBezTo>
                    <a:cubicBezTo>
                      <a:pt x="153" y="3110"/>
                      <a:pt x="156" y="3110"/>
                      <a:pt x="156" y="3110"/>
                    </a:cubicBezTo>
                    <a:cubicBezTo>
                      <a:pt x="156" y="3110"/>
                      <a:pt x="161" y="3106"/>
                      <a:pt x="161" y="3106"/>
                    </a:cubicBezTo>
                    <a:cubicBezTo>
                      <a:pt x="161" y="3106"/>
                      <a:pt x="161" y="3106"/>
                      <a:pt x="161" y="3106"/>
                    </a:cubicBezTo>
                    <a:cubicBezTo>
                      <a:pt x="161" y="3106"/>
                      <a:pt x="167" y="3098"/>
                      <a:pt x="167" y="3098"/>
                    </a:cubicBezTo>
                    <a:cubicBezTo>
                      <a:pt x="167" y="3098"/>
                      <a:pt x="167" y="3098"/>
                      <a:pt x="167" y="3098"/>
                    </a:cubicBezTo>
                    <a:cubicBezTo>
                      <a:pt x="167" y="3098"/>
                      <a:pt x="173" y="3068"/>
                      <a:pt x="173" y="3068"/>
                    </a:cubicBezTo>
                    <a:cubicBezTo>
                      <a:pt x="173" y="3068"/>
                      <a:pt x="173" y="3065"/>
                      <a:pt x="173" y="3065"/>
                    </a:cubicBezTo>
                    <a:cubicBezTo>
                      <a:pt x="173" y="3065"/>
                      <a:pt x="178" y="2575"/>
                      <a:pt x="178" y="2575"/>
                    </a:cubicBezTo>
                    <a:cubicBezTo>
                      <a:pt x="178" y="2575"/>
                      <a:pt x="179" y="2537"/>
                      <a:pt x="179" y="2537"/>
                    </a:cubicBezTo>
                    <a:cubicBezTo>
                      <a:pt x="179" y="2537"/>
                      <a:pt x="184" y="2996"/>
                      <a:pt x="184" y="2996"/>
                    </a:cubicBezTo>
                    <a:cubicBezTo>
                      <a:pt x="184" y="2996"/>
                      <a:pt x="185" y="3006"/>
                      <a:pt x="185" y="3006"/>
                    </a:cubicBezTo>
                    <a:cubicBezTo>
                      <a:pt x="185" y="3006"/>
                      <a:pt x="189" y="2749"/>
                      <a:pt x="189" y="2749"/>
                    </a:cubicBezTo>
                    <a:cubicBezTo>
                      <a:pt x="189" y="2749"/>
                      <a:pt x="191" y="2543"/>
                      <a:pt x="191" y="2543"/>
                    </a:cubicBezTo>
                    <a:cubicBezTo>
                      <a:pt x="191" y="2543"/>
                      <a:pt x="195" y="2993"/>
                      <a:pt x="195" y="2993"/>
                    </a:cubicBezTo>
                    <a:cubicBezTo>
                      <a:pt x="195" y="2993"/>
                      <a:pt x="195" y="3001"/>
                      <a:pt x="195" y="3001"/>
                    </a:cubicBezTo>
                    <a:cubicBezTo>
                      <a:pt x="195" y="3001"/>
                      <a:pt x="201" y="3075"/>
                      <a:pt x="201" y="3075"/>
                    </a:cubicBezTo>
                    <a:cubicBezTo>
                      <a:pt x="201" y="3075"/>
                      <a:pt x="201" y="3076"/>
                      <a:pt x="201" y="3076"/>
                    </a:cubicBezTo>
                    <a:cubicBezTo>
                      <a:pt x="201" y="3076"/>
                      <a:pt x="206" y="3099"/>
                      <a:pt x="206" y="3099"/>
                    </a:cubicBezTo>
                    <a:cubicBezTo>
                      <a:pt x="206" y="3099"/>
                      <a:pt x="207" y="3100"/>
                      <a:pt x="207" y="3100"/>
                    </a:cubicBezTo>
                    <a:cubicBezTo>
                      <a:pt x="207" y="3100"/>
                      <a:pt x="212" y="3110"/>
                      <a:pt x="212" y="3110"/>
                    </a:cubicBezTo>
                    <a:cubicBezTo>
                      <a:pt x="212" y="3110"/>
                      <a:pt x="212" y="3110"/>
                      <a:pt x="212" y="3110"/>
                    </a:cubicBezTo>
                    <a:cubicBezTo>
                      <a:pt x="212" y="3110"/>
                      <a:pt x="218" y="3118"/>
                      <a:pt x="218" y="3118"/>
                    </a:cubicBezTo>
                    <a:cubicBezTo>
                      <a:pt x="218" y="3118"/>
                      <a:pt x="218" y="3118"/>
                      <a:pt x="218" y="3118"/>
                    </a:cubicBezTo>
                    <a:cubicBezTo>
                      <a:pt x="218" y="3118"/>
                      <a:pt x="223" y="3122"/>
                      <a:pt x="223" y="3122"/>
                    </a:cubicBezTo>
                    <a:cubicBezTo>
                      <a:pt x="223" y="3122"/>
                      <a:pt x="224" y="3123"/>
                      <a:pt x="224" y="3123"/>
                    </a:cubicBezTo>
                    <a:cubicBezTo>
                      <a:pt x="224" y="3123"/>
                      <a:pt x="229" y="3127"/>
                      <a:pt x="229" y="3127"/>
                    </a:cubicBezTo>
                    <a:cubicBezTo>
                      <a:pt x="229" y="3127"/>
                      <a:pt x="229" y="3127"/>
                      <a:pt x="229" y="3127"/>
                    </a:cubicBezTo>
                    <a:cubicBezTo>
                      <a:pt x="229" y="3127"/>
                      <a:pt x="234" y="3130"/>
                      <a:pt x="234" y="3130"/>
                    </a:cubicBezTo>
                    <a:cubicBezTo>
                      <a:pt x="234" y="3130"/>
                      <a:pt x="235" y="3130"/>
                      <a:pt x="235" y="3130"/>
                    </a:cubicBezTo>
                    <a:cubicBezTo>
                      <a:pt x="235" y="3130"/>
                      <a:pt x="240" y="3132"/>
                      <a:pt x="240" y="3132"/>
                    </a:cubicBezTo>
                    <a:cubicBezTo>
                      <a:pt x="240" y="3132"/>
                      <a:pt x="241" y="3132"/>
                      <a:pt x="241" y="3132"/>
                    </a:cubicBezTo>
                    <a:cubicBezTo>
                      <a:pt x="241" y="3132"/>
                      <a:pt x="246" y="3134"/>
                      <a:pt x="246" y="3134"/>
                    </a:cubicBezTo>
                    <a:cubicBezTo>
                      <a:pt x="246" y="3134"/>
                      <a:pt x="246" y="3134"/>
                      <a:pt x="246" y="3134"/>
                    </a:cubicBezTo>
                    <a:cubicBezTo>
                      <a:pt x="246" y="3134"/>
                      <a:pt x="252" y="3136"/>
                      <a:pt x="252" y="3136"/>
                    </a:cubicBezTo>
                    <a:cubicBezTo>
                      <a:pt x="252" y="3136"/>
                      <a:pt x="252" y="3136"/>
                      <a:pt x="252" y="3136"/>
                    </a:cubicBezTo>
                    <a:cubicBezTo>
                      <a:pt x="252" y="3136"/>
                      <a:pt x="257" y="3137"/>
                      <a:pt x="257" y="3137"/>
                    </a:cubicBezTo>
                    <a:cubicBezTo>
                      <a:pt x="257" y="3137"/>
                      <a:pt x="258" y="3137"/>
                      <a:pt x="258" y="3137"/>
                    </a:cubicBezTo>
                    <a:cubicBezTo>
                      <a:pt x="258" y="3137"/>
                      <a:pt x="263" y="3139"/>
                      <a:pt x="263" y="3139"/>
                    </a:cubicBezTo>
                    <a:cubicBezTo>
                      <a:pt x="263" y="3139"/>
                      <a:pt x="263" y="3139"/>
                      <a:pt x="263" y="3139"/>
                    </a:cubicBezTo>
                    <a:cubicBezTo>
                      <a:pt x="263" y="3139"/>
                      <a:pt x="268" y="3140"/>
                      <a:pt x="268" y="3140"/>
                    </a:cubicBezTo>
                    <a:cubicBezTo>
                      <a:pt x="268" y="3140"/>
                      <a:pt x="269" y="3140"/>
                      <a:pt x="269" y="3140"/>
                    </a:cubicBezTo>
                    <a:cubicBezTo>
                      <a:pt x="269" y="3140"/>
                      <a:pt x="274" y="3141"/>
                      <a:pt x="274" y="3141"/>
                    </a:cubicBezTo>
                    <a:cubicBezTo>
                      <a:pt x="274" y="3141"/>
                      <a:pt x="275" y="3141"/>
                      <a:pt x="275" y="3141"/>
                    </a:cubicBezTo>
                    <a:cubicBezTo>
                      <a:pt x="275" y="3141"/>
                      <a:pt x="279" y="3142"/>
                      <a:pt x="279" y="3142"/>
                    </a:cubicBezTo>
                    <a:cubicBezTo>
                      <a:pt x="279" y="3142"/>
                      <a:pt x="280" y="3142"/>
                      <a:pt x="280" y="3142"/>
                    </a:cubicBezTo>
                    <a:cubicBezTo>
                      <a:pt x="280" y="3142"/>
                      <a:pt x="286" y="3143"/>
                      <a:pt x="286" y="3143"/>
                    </a:cubicBezTo>
                    <a:cubicBezTo>
                      <a:pt x="286" y="3143"/>
                      <a:pt x="286" y="3143"/>
                      <a:pt x="286" y="3143"/>
                    </a:cubicBezTo>
                    <a:cubicBezTo>
                      <a:pt x="286" y="3143"/>
                      <a:pt x="289" y="3144"/>
                      <a:pt x="289" y="3144"/>
                    </a:cubicBezTo>
                    <a:cubicBezTo>
                      <a:pt x="289" y="3144"/>
                      <a:pt x="291" y="3143"/>
                      <a:pt x="291" y="3143"/>
                    </a:cubicBezTo>
                    <a:cubicBezTo>
                      <a:pt x="291" y="3143"/>
                      <a:pt x="296" y="3141"/>
                      <a:pt x="296" y="3141"/>
                    </a:cubicBezTo>
                    <a:cubicBezTo>
                      <a:pt x="296" y="3141"/>
                      <a:pt x="297" y="3142"/>
                      <a:pt x="297" y="3142"/>
                    </a:cubicBezTo>
                    <a:cubicBezTo>
                      <a:pt x="297" y="3142"/>
                      <a:pt x="303" y="3144"/>
                      <a:pt x="303" y="3144"/>
                    </a:cubicBezTo>
                    <a:cubicBezTo>
                      <a:pt x="303" y="3144"/>
                      <a:pt x="303" y="3144"/>
                      <a:pt x="303" y="3144"/>
                    </a:cubicBezTo>
                    <a:cubicBezTo>
                      <a:pt x="303" y="3144"/>
                      <a:pt x="308" y="3143"/>
                      <a:pt x="308" y="3143"/>
                    </a:cubicBezTo>
                    <a:cubicBezTo>
                      <a:pt x="308" y="3143"/>
                      <a:pt x="308" y="3143"/>
                      <a:pt x="308" y="3143"/>
                    </a:cubicBezTo>
                    <a:cubicBezTo>
                      <a:pt x="308" y="3143"/>
                      <a:pt x="314" y="3146"/>
                      <a:pt x="314" y="3146"/>
                    </a:cubicBezTo>
                    <a:cubicBezTo>
                      <a:pt x="314" y="3146"/>
                      <a:pt x="314" y="3146"/>
                      <a:pt x="314" y="3146"/>
                    </a:cubicBezTo>
                    <a:cubicBezTo>
                      <a:pt x="314" y="3146"/>
                      <a:pt x="319" y="3146"/>
                      <a:pt x="319" y="3146"/>
                    </a:cubicBezTo>
                    <a:cubicBezTo>
                      <a:pt x="319" y="3146"/>
                      <a:pt x="320" y="3146"/>
                      <a:pt x="320" y="3146"/>
                    </a:cubicBezTo>
                    <a:cubicBezTo>
                      <a:pt x="320" y="3146"/>
                      <a:pt x="325" y="3147"/>
                      <a:pt x="325" y="3147"/>
                    </a:cubicBezTo>
                    <a:cubicBezTo>
                      <a:pt x="325" y="3147"/>
                      <a:pt x="325" y="3147"/>
                      <a:pt x="325" y="3147"/>
                    </a:cubicBezTo>
                    <a:cubicBezTo>
                      <a:pt x="325" y="3147"/>
                      <a:pt x="330" y="3148"/>
                      <a:pt x="330" y="3148"/>
                    </a:cubicBezTo>
                    <a:cubicBezTo>
                      <a:pt x="330" y="3148"/>
                      <a:pt x="332" y="3148"/>
                      <a:pt x="332" y="3148"/>
                    </a:cubicBezTo>
                    <a:cubicBezTo>
                      <a:pt x="332" y="3148"/>
                      <a:pt x="337" y="3148"/>
                      <a:pt x="337" y="3148"/>
                    </a:cubicBezTo>
                    <a:cubicBezTo>
                      <a:pt x="337" y="3148"/>
                      <a:pt x="338" y="3148"/>
                      <a:pt x="338" y="3148"/>
                    </a:cubicBezTo>
                    <a:cubicBezTo>
                      <a:pt x="338" y="3148"/>
                      <a:pt x="342" y="3149"/>
                      <a:pt x="342" y="3149"/>
                    </a:cubicBezTo>
                    <a:cubicBezTo>
                      <a:pt x="342" y="3149"/>
                      <a:pt x="344" y="3149"/>
                      <a:pt x="344" y="3149"/>
                    </a:cubicBezTo>
                    <a:cubicBezTo>
                      <a:pt x="344" y="3149"/>
                      <a:pt x="347" y="3149"/>
                      <a:pt x="347" y="3149"/>
                    </a:cubicBezTo>
                    <a:cubicBezTo>
                      <a:pt x="347" y="3149"/>
                      <a:pt x="348" y="3149"/>
                      <a:pt x="348" y="3149"/>
                    </a:cubicBezTo>
                    <a:cubicBezTo>
                      <a:pt x="348" y="3149"/>
                      <a:pt x="352" y="3149"/>
                      <a:pt x="352" y="3149"/>
                    </a:cubicBezTo>
                    <a:cubicBezTo>
                      <a:pt x="352" y="3149"/>
                      <a:pt x="354" y="3149"/>
                      <a:pt x="354" y="3149"/>
                    </a:cubicBezTo>
                    <a:cubicBezTo>
                      <a:pt x="354" y="3149"/>
                      <a:pt x="359" y="3150"/>
                      <a:pt x="359" y="3150"/>
                    </a:cubicBezTo>
                    <a:cubicBezTo>
                      <a:pt x="359" y="3150"/>
                      <a:pt x="362" y="3149"/>
                      <a:pt x="362" y="3149"/>
                    </a:cubicBezTo>
                    <a:cubicBezTo>
                      <a:pt x="362" y="3149"/>
                      <a:pt x="363" y="3150"/>
                      <a:pt x="363" y="3150"/>
                    </a:cubicBezTo>
                    <a:cubicBezTo>
                      <a:pt x="363" y="3150"/>
                      <a:pt x="367" y="3150"/>
                      <a:pt x="367" y="3150"/>
                    </a:cubicBezTo>
                    <a:cubicBezTo>
                      <a:pt x="367" y="3150"/>
                      <a:pt x="370" y="3150"/>
                      <a:pt x="370" y="3150"/>
                    </a:cubicBezTo>
                    <a:cubicBezTo>
                      <a:pt x="370" y="3150"/>
                      <a:pt x="372" y="3150"/>
                      <a:pt x="372" y="3150"/>
                    </a:cubicBezTo>
                    <a:cubicBezTo>
                      <a:pt x="372" y="3150"/>
                      <a:pt x="376" y="3150"/>
                      <a:pt x="376" y="315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2" name="Freeform 220"/>
              <p:cNvSpPr>
                <a:spLocks/>
              </p:cNvSpPr>
              <p:nvPr/>
            </p:nvSpPr>
            <p:spPr bwMode="auto">
              <a:xfrm>
                <a:off x="-4630738" y="2424113"/>
                <a:ext cx="3222625" cy="2065338"/>
              </a:xfrm>
              <a:custGeom>
                <a:avLst/>
                <a:gdLst>
                  <a:gd name="T0" fmla="*/ 75 w 5451"/>
                  <a:gd name="T1" fmla="*/ 3491 h 3491"/>
                  <a:gd name="T2" fmla="*/ 165 w 5451"/>
                  <a:gd name="T3" fmla="*/ 3491 h 3491"/>
                  <a:gd name="T4" fmla="*/ 250 w 5451"/>
                  <a:gd name="T5" fmla="*/ 3489 h 3491"/>
                  <a:gd name="T6" fmla="*/ 339 w 5451"/>
                  <a:gd name="T7" fmla="*/ 3489 h 3491"/>
                  <a:gd name="T8" fmla="*/ 426 w 5451"/>
                  <a:gd name="T9" fmla="*/ 3489 h 3491"/>
                  <a:gd name="T10" fmla="*/ 513 w 5451"/>
                  <a:gd name="T11" fmla="*/ 3321 h 3491"/>
                  <a:gd name="T12" fmla="*/ 601 w 5451"/>
                  <a:gd name="T13" fmla="*/ 3489 h 3491"/>
                  <a:gd name="T14" fmla="*/ 691 w 5451"/>
                  <a:gd name="T15" fmla="*/ 3490 h 3491"/>
                  <a:gd name="T16" fmla="*/ 776 w 5451"/>
                  <a:gd name="T17" fmla="*/ 3473 h 3491"/>
                  <a:gd name="T18" fmla="*/ 866 w 5451"/>
                  <a:gd name="T19" fmla="*/ 3405 h 3491"/>
                  <a:gd name="T20" fmla="*/ 951 w 5451"/>
                  <a:gd name="T21" fmla="*/ 3465 h 3491"/>
                  <a:gd name="T22" fmla="*/ 1041 w 5451"/>
                  <a:gd name="T23" fmla="*/ 3471 h 3491"/>
                  <a:gd name="T24" fmla="*/ 1128 w 5451"/>
                  <a:gd name="T25" fmla="*/ 3489 h 3491"/>
                  <a:gd name="T26" fmla="*/ 1213 w 5451"/>
                  <a:gd name="T27" fmla="*/ 3489 h 3491"/>
                  <a:gd name="T28" fmla="*/ 1304 w 5451"/>
                  <a:gd name="T29" fmla="*/ 3486 h 3491"/>
                  <a:gd name="T30" fmla="*/ 1390 w 5451"/>
                  <a:gd name="T31" fmla="*/ 3490 h 3491"/>
                  <a:gd name="T32" fmla="*/ 1477 w 5451"/>
                  <a:gd name="T33" fmla="*/ 3490 h 3491"/>
                  <a:gd name="T34" fmla="*/ 1564 w 5451"/>
                  <a:gd name="T35" fmla="*/ 3490 h 3491"/>
                  <a:gd name="T36" fmla="*/ 1655 w 5451"/>
                  <a:gd name="T37" fmla="*/ 3490 h 3491"/>
                  <a:gd name="T38" fmla="*/ 1739 w 5451"/>
                  <a:gd name="T39" fmla="*/ 3491 h 3491"/>
                  <a:gd name="T40" fmla="*/ 1832 w 5451"/>
                  <a:gd name="T41" fmla="*/ 3491 h 3491"/>
                  <a:gd name="T42" fmla="*/ 1917 w 5451"/>
                  <a:gd name="T43" fmla="*/ 3491 h 3491"/>
                  <a:gd name="T44" fmla="*/ 2005 w 5451"/>
                  <a:gd name="T45" fmla="*/ 3490 h 3491"/>
                  <a:gd name="T46" fmla="*/ 2091 w 5451"/>
                  <a:gd name="T47" fmla="*/ 3491 h 3491"/>
                  <a:gd name="T48" fmla="*/ 2181 w 5451"/>
                  <a:gd name="T49" fmla="*/ 3490 h 3491"/>
                  <a:gd name="T50" fmla="*/ 2267 w 5451"/>
                  <a:gd name="T51" fmla="*/ 3491 h 3491"/>
                  <a:gd name="T52" fmla="*/ 2357 w 5451"/>
                  <a:gd name="T53" fmla="*/ 3491 h 3491"/>
                  <a:gd name="T54" fmla="*/ 2441 w 5451"/>
                  <a:gd name="T55" fmla="*/ 3491 h 3491"/>
                  <a:gd name="T56" fmla="*/ 2529 w 5451"/>
                  <a:gd name="T57" fmla="*/ 3481 h 3491"/>
                  <a:gd name="T58" fmla="*/ 2617 w 5451"/>
                  <a:gd name="T59" fmla="*/ 3490 h 3491"/>
                  <a:gd name="T60" fmla="*/ 2704 w 5451"/>
                  <a:gd name="T61" fmla="*/ 3490 h 3491"/>
                  <a:gd name="T62" fmla="*/ 2794 w 5451"/>
                  <a:gd name="T63" fmla="*/ 3491 h 3491"/>
                  <a:gd name="T64" fmla="*/ 2880 w 5451"/>
                  <a:gd name="T65" fmla="*/ 3490 h 3491"/>
                  <a:gd name="T66" fmla="*/ 2970 w 5451"/>
                  <a:gd name="T67" fmla="*/ 3484 h 3491"/>
                  <a:gd name="T68" fmla="*/ 3055 w 5451"/>
                  <a:gd name="T69" fmla="*/ 3489 h 3491"/>
                  <a:gd name="T70" fmla="*/ 3144 w 5451"/>
                  <a:gd name="T71" fmla="*/ 3491 h 3491"/>
                  <a:gd name="T72" fmla="*/ 3231 w 5451"/>
                  <a:gd name="T73" fmla="*/ 3491 h 3491"/>
                  <a:gd name="T74" fmla="*/ 3319 w 5451"/>
                  <a:gd name="T75" fmla="*/ 3490 h 3491"/>
                  <a:gd name="T76" fmla="*/ 3406 w 5451"/>
                  <a:gd name="T77" fmla="*/ 3491 h 3491"/>
                  <a:gd name="T78" fmla="*/ 3496 w 5451"/>
                  <a:gd name="T79" fmla="*/ 3490 h 3491"/>
                  <a:gd name="T80" fmla="*/ 3583 w 5451"/>
                  <a:gd name="T81" fmla="*/ 3491 h 3491"/>
                  <a:gd name="T82" fmla="*/ 3671 w 5451"/>
                  <a:gd name="T83" fmla="*/ 3490 h 3491"/>
                  <a:gd name="T84" fmla="*/ 3757 w 5451"/>
                  <a:gd name="T85" fmla="*/ 3490 h 3491"/>
                  <a:gd name="T86" fmla="*/ 3847 w 5451"/>
                  <a:gd name="T87" fmla="*/ 3478 h 3491"/>
                  <a:gd name="T88" fmla="*/ 3932 w 5451"/>
                  <a:gd name="T89" fmla="*/ 3488 h 3491"/>
                  <a:gd name="T90" fmla="*/ 4022 w 5451"/>
                  <a:gd name="T91" fmla="*/ 3476 h 3491"/>
                  <a:gd name="T92" fmla="*/ 4107 w 5451"/>
                  <a:gd name="T93" fmla="*/ 3466 h 3491"/>
                  <a:gd name="T94" fmla="*/ 4197 w 5451"/>
                  <a:gd name="T95" fmla="*/ 1482 h 3491"/>
                  <a:gd name="T96" fmla="*/ 4282 w 5451"/>
                  <a:gd name="T97" fmla="*/ 3465 h 3491"/>
                  <a:gd name="T98" fmla="*/ 4373 w 5451"/>
                  <a:gd name="T99" fmla="*/ 3483 h 3491"/>
                  <a:gd name="T100" fmla="*/ 4457 w 5451"/>
                  <a:gd name="T101" fmla="*/ 3486 h 3491"/>
                  <a:gd name="T102" fmla="*/ 4547 w 5451"/>
                  <a:gd name="T103" fmla="*/ 3487 h 3491"/>
                  <a:gd name="T104" fmla="*/ 4635 w 5451"/>
                  <a:gd name="T105" fmla="*/ 3487 h 3491"/>
                  <a:gd name="T106" fmla="*/ 4721 w 5451"/>
                  <a:gd name="T107" fmla="*/ 3487 h 3491"/>
                  <a:gd name="T108" fmla="*/ 4809 w 5451"/>
                  <a:gd name="T109" fmla="*/ 3486 h 3491"/>
                  <a:gd name="T110" fmla="*/ 4897 w 5451"/>
                  <a:gd name="T111" fmla="*/ 3485 h 3491"/>
                  <a:gd name="T112" fmla="*/ 4984 w 5451"/>
                  <a:gd name="T113" fmla="*/ 3483 h 3491"/>
                  <a:gd name="T114" fmla="*/ 5074 w 5451"/>
                  <a:gd name="T115" fmla="*/ 3478 h 3491"/>
                  <a:gd name="T116" fmla="*/ 5159 w 5451"/>
                  <a:gd name="T117" fmla="*/ 3468 h 3491"/>
                  <a:gd name="T118" fmla="*/ 5245 w 5451"/>
                  <a:gd name="T119" fmla="*/ 3385 h 3491"/>
                  <a:gd name="T120" fmla="*/ 5334 w 5451"/>
                  <a:gd name="T121" fmla="*/ 2152 h 3491"/>
                  <a:gd name="T122" fmla="*/ 5424 w 5451"/>
                  <a:gd name="T123" fmla="*/ 2823 h 3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51" h="3491">
                    <a:moveTo>
                      <a:pt x="0" y="3491"/>
                    </a:moveTo>
                    <a:lnTo>
                      <a:pt x="0" y="3491"/>
                    </a:lnTo>
                    <a:cubicBezTo>
                      <a:pt x="0" y="3491"/>
                      <a:pt x="0" y="3491"/>
                      <a:pt x="0" y="3491"/>
                    </a:cubicBezTo>
                    <a:cubicBezTo>
                      <a:pt x="0" y="3491"/>
                      <a:pt x="1" y="3491"/>
                      <a:pt x="1" y="3491"/>
                    </a:cubicBezTo>
                    <a:cubicBezTo>
                      <a:pt x="1" y="3491"/>
                      <a:pt x="2" y="3490"/>
                      <a:pt x="2" y="3490"/>
                    </a:cubicBezTo>
                    <a:cubicBezTo>
                      <a:pt x="2" y="3490"/>
                      <a:pt x="5" y="3491"/>
                      <a:pt x="5" y="3491"/>
                    </a:cubicBezTo>
                    <a:cubicBezTo>
                      <a:pt x="5" y="3491"/>
                      <a:pt x="9" y="3491"/>
                      <a:pt x="9" y="3491"/>
                    </a:cubicBezTo>
                    <a:cubicBezTo>
                      <a:pt x="9" y="3491"/>
                      <a:pt x="10" y="3491"/>
                      <a:pt x="10" y="3491"/>
                    </a:cubicBezTo>
                    <a:cubicBezTo>
                      <a:pt x="10" y="3491"/>
                      <a:pt x="13" y="3491"/>
                      <a:pt x="13" y="3491"/>
                    </a:cubicBezTo>
                    <a:cubicBezTo>
                      <a:pt x="13" y="3491"/>
                      <a:pt x="17" y="3491"/>
                      <a:pt x="17" y="3491"/>
                    </a:cubicBezTo>
                    <a:cubicBezTo>
                      <a:pt x="17" y="3491"/>
                      <a:pt x="19" y="3490"/>
                      <a:pt x="19" y="3490"/>
                    </a:cubicBezTo>
                    <a:cubicBezTo>
                      <a:pt x="19" y="3490"/>
                      <a:pt x="22" y="3491"/>
                      <a:pt x="22" y="3491"/>
                    </a:cubicBezTo>
                    <a:cubicBezTo>
                      <a:pt x="22" y="3491"/>
                      <a:pt x="26" y="3491"/>
                      <a:pt x="26" y="3491"/>
                    </a:cubicBezTo>
                    <a:cubicBezTo>
                      <a:pt x="26" y="3491"/>
                      <a:pt x="29" y="3491"/>
                      <a:pt x="29" y="3491"/>
                    </a:cubicBezTo>
                    <a:cubicBezTo>
                      <a:pt x="29" y="3491"/>
                      <a:pt x="30" y="3491"/>
                      <a:pt x="30" y="3491"/>
                    </a:cubicBezTo>
                    <a:cubicBezTo>
                      <a:pt x="30" y="3491"/>
                      <a:pt x="32" y="3491"/>
                      <a:pt x="32" y="3491"/>
                    </a:cubicBezTo>
                    <a:cubicBezTo>
                      <a:pt x="32" y="3491"/>
                      <a:pt x="37" y="3491"/>
                      <a:pt x="37" y="3491"/>
                    </a:cubicBezTo>
                    <a:cubicBezTo>
                      <a:pt x="37" y="3491"/>
                      <a:pt x="40" y="3491"/>
                      <a:pt x="40" y="3491"/>
                    </a:cubicBezTo>
                    <a:cubicBezTo>
                      <a:pt x="40" y="3491"/>
                      <a:pt x="41" y="3491"/>
                      <a:pt x="41" y="3491"/>
                    </a:cubicBezTo>
                    <a:cubicBezTo>
                      <a:pt x="41" y="3491"/>
                      <a:pt x="46" y="3491"/>
                      <a:pt x="46" y="3491"/>
                    </a:cubicBezTo>
                    <a:cubicBezTo>
                      <a:pt x="46" y="3491"/>
                      <a:pt x="46" y="3491"/>
                      <a:pt x="46" y="3491"/>
                    </a:cubicBezTo>
                    <a:cubicBezTo>
                      <a:pt x="46" y="3491"/>
                      <a:pt x="49" y="3491"/>
                      <a:pt x="49" y="3491"/>
                    </a:cubicBezTo>
                    <a:cubicBezTo>
                      <a:pt x="49" y="3491"/>
                      <a:pt x="53" y="3491"/>
                      <a:pt x="53" y="3491"/>
                    </a:cubicBezTo>
                    <a:cubicBezTo>
                      <a:pt x="53" y="3491"/>
                      <a:pt x="55" y="3491"/>
                      <a:pt x="55" y="3491"/>
                    </a:cubicBezTo>
                    <a:cubicBezTo>
                      <a:pt x="55" y="3491"/>
                      <a:pt x="60" y="3490"/>
                      <a:pt x="60" y="3490"/>
                    </a:cubicBezTo>
                    <a:cubicBezTo>
                      <a:pt x="60" y="3490"/>
                      <a:pt x="62" y="3491"/>
                      <a:pt x="62" y="3491"/>
                    </a:cubicBezTo>
                    <a:cubicBezTo>
                      <a:pt x="62" y="3491"/>
                      <a:pt x="66" y="3491"/>
                      <a:pt x="66" y="3491"/>
                    </a:cubicBezTo>
                    <a:cubicBezTo>
                      <a:pt x="66" y="3491"/>
                      <a:pt x="68" y="3491"/>
                      <a:pt x="68" y="3491"/>
                    </a:cubicBezTo>
                    <a:cubicBezTo>
                      <a:pt x="68" y="3491"/>
                      <a:pt x="70" y="3491"/>
                      <a:pt x="70" y="3491"/>
                    </a:cubicBezTo>
                    <a:cubicBezTo>
                      <a:pt x="70" y="3491"/>
                      <a:pt x="73" y="3491"/>
                      <a:pt x="73" y="3491"/>
                    </a:cubicBezTo>
                    <a:cubicBezTo>
                      <a:pt x="73" y="3491"/>
                      <a:pt x="75" y="3491"/>
                      <a:pt x="75" y="3491"/>
                    </a:cubicBezTo>
                    <a:cubicBezTo>
                      <a:pt x="75" y="3491"/>
                      <a:pt x="77" y="3491"/>
                      <a:pt x="77" y="3491"/>
                    </a:cubicBezTo>
                    <a:cubicBezTo>
                      <a:pt x="77" y="3491"/>
                      <a:pt x="81" y="3491"/>
                      <a:pt x="81" y="3491"/>
                    </a:cubicBezTo>
                    <a:cubicBezTo>
                      <a:pt x="81" y="3491"/>
                      <a:pt x="85" y="3491"/>
                      <a:pt x="85" y="3491"/>
                    </a:cubicBezTo>
                    <a:cubicBezTo>
                      <a:pt x="85" y="3491"/>
                      <a:pt x="87" y="3491"/>
                      <a:pt x="87" y="3491"/>
                    </a:cubicBezTo>
                    <a:cubicBezTo>
                      <a:pt x="87" y="3491"/>
                      <a:pt x="88" y="3491"/>
                      <a:pt x="88" y="3491"/>
                    </a:cubicBezTo>
                    <a:cubicBezTo>
                      <a:pt x="88" y="3491"/>
                      <a:pt x="95" y="3491"/>
                      <a:pt x="95" y="3491"/>
                    </a:cubicBezTo>
                    <a:cubicBezTo>
                      <a:pt x="95" y="3491"/>
                      <a:pt x="97" y="3491"/>
                      <a:pt x="97" y="3491"/>
                    </a:cubicBezTo>
                    <a:cubicBezTo>
                      <a:pt x="97" y="3491"/>
                      <a:pt x="98" y="3491"/>
                      <a:pt x="98" y="3491"/>
                    </a:cubicBezTo>
                    <a:cubicBezTo>
                      <a:pt x="98" y="3491"/>
                      <a:pt x="102" y="3491"/>
                      <a:pt x="102" y="3491"/>
                    </a:cubicBezTo>
                    <a:cubicBezTo>
                      <a:pt x="102" y="3491"/>
                      <a:pt x="103" y="3491"/>
                      <a:pt x="103" y="3491"/>
                    </a:cubicBezTo>
                    <a:cubicBezTo>
                      <a:pt x="103" y="3491"/>
                      <a:pt x="108" y="3491"/>
                      <a:pt x="108" y="3491"/>
                    </a:cubicBezTo>
                    <a:cubicBezTo>
                      <a:pt x="108" y="3491"/>
                      <a:pt x="109" y="3490"/>
                      <a:pt x="109" y="3490"/>
                    </a:cubicBezTo>
                    <a:cubicBezTo>
                      <a:pt x="109" y="3490"/>
                      <a:pt x="110" y="3491"/>
                      <a:pt x="110" y="3491"/>
                    </a:cubicBezTo>
                    <a:cubicBezTo>
                      <a:pt x="110" y="3491"/>
                      <a:pt x="115" y="3490"/>
                      <a:pt x="115" y="3490"/>
                    </a:cubicBezTo>
                    <a:cubicBezTo>
                      <a:pt x="115" y="3490"/>
                      <a:pt x="119" y="3491"/>
                      <a:pt x="119" y="3491"/>
                    </a:cubicBezTo>
                    <a:cubicBezTo>
                      <a:pt x="119" y="3491"/>
                      <a:pt x="120" y="3491"/>
                      <a:pt x="120" y="3491"/>
                    </a:cubicBezTo>
                    <a:cubicBezTo>
                      <a:pt x="120" y="3491"/>
                      <a:pt x="124" y="3490"/>
                      <a:pt x="124" y="3490"/>
                    </a:cubicBezTo>
                    <a:cubicBezTo>
                      <a:pt x="124" y="3490"/>
                      <a:pt x="125" y="3491"/>
                      <a:pt x="125" y="3491"/>
                    </a:cubicBezTo>
                    <a:cubicBezTo>
                      <a:pt x="125" y="3491"/>
                      <a:pt x="129" y="3490"/>
                      <a:pt x="129" y="3490"/>
                    </a:cubicBezTo>
                    <a:cubicBezTo>
                      <a:pt x="129" y="3490"/>
                      <a:pt x="131" y="3491"/>
                      <a:pt x="131" y="3491"/>
                    </a:cubicBezTo>
                    <a:cubicBezTo>
                      <a:pt x="131" y="3491"/>
                      <a:pt x="135" y="3491"/>
                      <a:pt x="135" y="3491"/>
                    </a:cubicBezTo>
                    <a:cubicBezTo>
                      <a:pt x="135" y="3491"/>
                      <a:pt x="139" y="3491"/>
                      <a:pt x="139" y="3491"/>
                    </a:cubicBezTo>
                    <a:cubicBezTo>
                      <a:pt x="139" y="3491"/>
                      <a:pt x="142" y="3491"/>
                      <a:pt x="142" y="3491"/>
                    </a:cubicBezTo>
                    <a:cubicBezTo>
                      <a:pt x="142" y="3491"/>
                      <a:pt x="143" y="3491"/>
                      <a:pt x="143" y="3491"/>
                    </a:cubicBezTo>
                    <a:cubicBezTo>
                      <a:pt x="143" y="3491"/>
                      <a:pt x="145" y="3491"/>
                      <a:pt x="145" y="3491"/>
                    </a:cubicBezTo>
                    <a:cubicBezTo>
                      <a:pt x="145" y="3491"/>
                      <a:pt x="148" y="3491"/>
                      <a:pt x="148" y="3491"/>
                    </a:cubicBezTo>
                    <a:cubicBezTo>
                      <a:pt x="148" y="3491"/>
                      <a:pt x="151" y="3491"/>
                      <a:pt x="151" y="3491"/>
                    </a:cubicBezTo>
                    <a:cubicBezTo>
                      <a:pt x="151" y="3491"/>
                      <a:pt x="157" y="3491"/>
                      <a:pt x="157" y="3491"/>
                    </a:cubicBezTo>
                    <a:cubicBezTo>
                      <a:pt x="157" y="3491"/>
                      <a:pt x="158" y="3491"/>
                      <a:pt x="158" y="3491"/>
                    </a:cubicBezTo>
                    <a:cubicBezTo>
                      <a:pt x="158" y="3491"/>
                      <a:pt x="163" y="3491"/>
                      <a:pt x="163" y="3491"/>
                    </a:cubicBezTo>
                    <a:cubicBezTo>
                      <a:pt x="163" y="3491"/>
                      <a:pt x="165" y="3491"/>
                      <a:pt x="165" y="3491"/>
                    </a:cubicBezTo>
                    <a:cubicBezTo>
                      <a:pt x="165" y="3491"/>
                      <a:pt x="165" y="3491"/>
                      <a:pt x="165" y="3491"/>
                    </a:cubicBezTo>
                    <a:cubicBezTo>
                      <a:pt x="165" y="3491"/>
                      <a:pt x="166" y="3491"/>
                      <a:pt x="166" y="3491"/>
                    </a:cubicBezTo>
                    <a:cubicBezTo>
                      <a:pt x="166" y="3491"/>
                      <a:pt x="173" y="3491"/>
                      <a:pt x="173" y="3491"/>
                    </a:cubicBezTo>
                    <a:cubicBezTo>
                      <a:pt x="173" y="3491"/>
                      <a:pt x="176" y="3491"/>
                      <a:pt x="176" y="3491"/>
                    </a:cubicBezTo>
                    <a:cubicBezTo>
                      <a:pt x="176" y="3491"/>
                      <a:pt x="180" y="3491"/>
                      <a:pt x="180" y="3491"/>
                    </a:cubicBezTo>
                    <a:cubicBezTo>
                      <a:pt x="180" y="3491"/>
                      <a:pt x="182" y="3490"/>
                      <a:pt x="182" y="3490"/>
                    </a:cubicBezTo>
                    <a:cubicBezTo>
                      <a:pt x="182" y="3490"/>
                      <a:pt x="182" y="3490"/>
                      <a:pt x="182" y="3490"/>
                    </a:cubicBezTo>
                    <a:cubicBezTo>
                      <a:pt x="182" y="3490"/>
                      <a:pt x="184" y="3489"/>
                      <a:pt x="184" y="3489"/>
                    </a:cubicBezTo>
                    <a:cubicBezTo>
                      <a:pt x="184" y="3489"/>
                      <a:pt x="190" y="3490"/>
                      <a:pt x="190" y="3490"/>
                    </a:cubicBezTo>
                    <a:cubicBezTo>
                      <a:pt x="190" y="3490"/>
                      <a:pt x="193" y="3490"/>
                      <a:pt x="193" y="3490"/>
                    </a:cubicBezTo>
                    <a:cubicBezTo>
                      <a:pt x="193" y="3490"/>
                      <a:pt x="194" y="3490"/>
                      <a:pt x="194" y="3490"/>
                    </a:cubicBezTo>
                    <a:cubicBezTo>
                      <a:pt x="194" y="3490"/>
                      <a:pt x="199" y="3486"/>
                      <a:pt x="199" y="3486"/>
                    </a:cubicBezTo>
                    <a:cubicBezTo>
                      <a:pt x="199" y="3486"/>
                      <a:pt x="199" y="3486"/>
                      <a:pt x="199" y="3486"/>
                    </a:cubicBezTo>
                    <a:cubicBezTo>
                      <a:pt x="199" y="3486"/>
                      <a:pt x="204" y="3489"/>
                      <a:pt x="204" y="3489"/>
                    </a:cubicBezTo>
                    <a:cubicBezTo>
                      <a:pt x="204" y="3489"/>
                      <a:pt x="205" y="3490"/>
                      <a:pt x="205" y="3490"/>
                    </a:cubicBezTo>
                    <a:cubicBezTo>
                      <a:pt x="205" y="3490"/>
                      <a:pt x="210" y="3489"/>
                      <a:pt x="210" y="3489"/>
                    </a:cubicBezTo>
                    <a:cubicBezTo>
                      <a:pt x="210" y="3489"/>
                      <a:pt x="210" y="3488"/>
                      <a:pt x="210" y="3488"/>
                    </a:cubicBezTo>
                    <a:cubicBezTo>
                      <a:pt x="210" y="3488"/>
                      <a:pt x="215" y="3487"/>
                      <a:pt x="215" y="3487"/>
                    </a:cubicBezTo>
                    <a:cubicBezTo>
                      <a:pt x="215" y="3487"/>
                      <a:pt x="216" y="3488"/>
                      <a:pt x="216" y="3488"/>
                    </a:cubicBezTo>
                    <a:cubicBezTo>
                      <a:pt x="216" y="3488"/>
                      <a:pt x="221" y="3490"/>
                      <a:pt x="221" y="3490"/>
                    </a:cubicBezTo>
                    <a:cubicBezTo>
                      <a:pt x="221" y="3490"/>
                      <a:pt x="223" y="3490"/>
                      <a:pt x="223" y="3490"/>
                    </a:cubicBezTo>
                    <a:cubicBezTo>
                      <a:pt x="223" y="3490"/>
                      <a:pt x="225" y="3489"/>
                      <a:pt x="225" y="3489"/>
                    </a:cubicBezTo>
                    <a:cubicBezTo>
                      <a:pt x="225" y="3489"/>
                      <a:pt x="228" y="3490"/>
                      <a:pt x="228" y="3490"/>
                    </a:cubicBezTo>
                    <a:cubicBezTo>
                      <a:pt x="228" y="3490"/>
                      <a:pt x="232" y="3490"/>
                      <a:pt x="232" y="3490"/>
                    </a:cubicBezTo>
                    <a:cubicBezTo>
                      <a:pt x="232" y="3490"/>
                      <a:pt x="234" y="3490"/>
                      <a:pt x="234" y="3490"/>
                    </a:cubicBezTo>
                    <a:cubicBezTo>
                      <a:pt x="234" y="3490"/>
                      <a:pt x="238" y="3490"/>
                      <a:pt x="238" y="3490"/>
                    </a:cubicBezTo>
                    <a:cubicBezTo>
                      <a:pt x="238" y="3490"/>
                      <a:pt x="239" y="3490"/>
                      <a:pt x="239" y="3490"/>
                    </a:cubicBezTo>
                    <a:cubicBezTo>
                      <a:pt x="239" y="3490"/>
                      <a:pt x="243" y="3490"/>
                      <a:pt x="243" y="3490"/>
                    </a:cubicBezTo>
                    <a:cubicBezTo>
                      <a:pt x="243" y="3490"/>
                      <a:pt x="244" y="3490"/>
                      <a:pt x="244" y="3490"/>
                    </a:cubicBezTo>
                    <a:cubicBezTo>
                      <a:pt x="244" y="3490"/>
                      <a:pt x="250" y="3489"/>
                      <a:pt x="250" y="3489"/>
                    </a:cubicBezTo>
                    <a:cubicBezTo>
                      <a:pt x="250" y="3489"/>
                      <a:pt x="250" y="3489"/>
                      <a:pt x="250" y="3489"/>
                    </a:cubicBezTo>
                    <a:cubicBezTo>
                      <a:pt x="250" y="3489"/>
                      <a:pt x="255" y="3487"/>
                      <a:pt x="255" y="3487"/>
                    </a:cubicBezTo>
                    <a:cubicBezTo>
                      <a:pt x="255" y="3487"/>
                      <a:pt x="256" y="3487"/>
                      <a:pt x="256" y="3487"/>
                    </a:cubicBezTo>
                    <a:cubicBezTo>
                      <a:pt x="256" y="3487"/>
                      <a:pt x="261" y="3483"/>
                      <a:pt x="261" y="3483"/>
                    </a:cubicBezTo>
                    <a:cubicBezTo>
                      <a:pt x="261" y="3483"/>
                      <a:pt x="261" y="3483"/>
                      <a:pt x="261" y="3483"/>
                    </a:cubicBezTo>
                    <a:cubicBezTo>
                      <a:pt x="261" y="3483"/>
                      <a:pt x="266" y="3443"/>
                      <a:pt x="266" y="3443"/>
                    </a:cubicBezTo>
                    <a:cubicBezTo>
                      <a:pt x="266" y="3443"/>
                      <a:pt x="269" y="3394"/>
                      <a:pt x="269" y="3394"/>
                    </a:cubicBezTo>
                    <a:cubicBezTo>
                      <a:pt x="269" y="3394"/>
                      <a:pt x="272" y="3439"/>
                      <a:pt x="272" y="3439"/>
                    </a:cubicBezTo>
                    <a:cubicBezTo>
                      <a:pt x="272" y="3439"/>
                      <a:pt x="272" y="3443"/>
                      <a:pt x="272" y="3443"/>
                    </a:cubicBezTo>
                    <a:cubicBezTo>
                      <a:pt x="272" y="3443"/>
                      <a:pt x="277" y="3465"/>
                      <a:pt x="277" y="3465"/>
                    </a:cubicBezTo>
                    <a:cubicBezTo>
                      <a:pt x="277" y="3465"/>
                      <a:pt x="278" y="3464"/>
                      <a:pt x="278" y="3464"/>
                    </a:cubicBezTo>
                    <a:cubicBezTo>
                      <a:pt x="278" y="3464"/>
                      <a:pt x="284" y="3378"/>
                      <a:pt x="284" y="3378"/>
                    </a:cubicBezTo>
                    <a:cubicBezTo>
                      <a:pt x="284" y="3378"/>
                      <a:pt x="284" y="3375"/>
                      <a:pt x="284" y="3375"/>
                    </a:cubicBezTo>
                    <a:cubicBezTo>
                      <a:pt x="284" y="3375"/>
                      <a:pt x="289" y="3460"/>
                      <a:pt x="289" y="3460"/>
                    </a:cubicBezTo>
                    <a:cubicBezTo>
                      <a:pt x="289" y="3460"/>
                      <a:pt x="289" y="3462"/>
                      <a:pt x="289" y="3462"/>
                    </a:cubicBezTo>
                    <a:cubicBezTo>
                      <a:pt x="289" y="3462"/>
                      <a:pt x="295" y="3479"/>
                      <a:pt x="295" y="3479"/>
                    </a:cubicBezTo>
                    <a:cubicBezTo>
                      <a:pt x="295" y="3479"/>
                      <a:pt x="295" y="3479"/>
                      <a:pt x="295" y="3479"/>
                    </a:cubicBezTo>
                    <a:cubicBezTo>
                      <a:pt x="295" y="3479"/>
                      <a:pt x="300" y="3483"/>
                      <a:pt x="300" y="3483"/>
                    </a:cubicBezTo>
                    <a:cubicBezTo>
                      <a:pt x="300" y="3483"/>
                      <a:pt x="301" y="3484"/>
                      <a:pt x="301" y="3484"/>
                    </a:cubicBezTo>
                    <a:cubicBezTo>
                      <a:pt x="301" y="3484"/>
                      <a:pt x="306" y="3486"/>
                      <a:pt x="306" y="3486"/>
                    </a:cubicBezTo>
                    <a:cubicBezTo>
                      <a:pt x="306" y="3486"/>
                      <a:pt x="306" y="3486"/>
                      <a:pt x="306" y="3486"/>
                    </a:cubicBezTo>
                    <a:cubicBezTo>
                      <a:pt x="306" y="3486"/>
                      <a:pt x="312" y="3487"/>
                      <a:pt x="312" y="3487"/>
                    </a:cubicBezTo>
                    <a:cubicBezTo>
                      <a:pt x="312" y="3487"/>
                      <a:pt x="312" y="3487"/>
                      <a:pt x="312" y="3487"/>
                    </a:cubicBezTo>
                    <a:cubicBezTo>
                      <a:pt x="312" y="3487"/>
                      <a:pt x="317" y="3488"/>
                      <a:pt x="317" y="3488"/>
                    </a:cubicBezTo>
                    <a:cubicBezTo>
                      <a:pt x="317" y="3488"/>
                      <a:pt x="318" y="3488"/>
                      <a:pt x="318" y="3488"/>
                    </a:cubicBezTo>
                    <a:cubicBezTo>
                      <a:pt x="318" y="3488"/>
                      <a:pt x="323" y="3488"/>
                      <a:pt x="323" y="3488"/>
                    </a:cubicBezTo>
                    <a:cubicBezTo>
                      <a:pt x="323" y="3488"/>
                      <a:pt x="325" y="3488"/>
                      <a:pt x="325" y="3488"/>
                    </a:cubicBezTo>
                    <a:cubicBezTo>
                      <a:pt x="325" y="3488"/>
                      <a:pt x="328" y="3489"/>
                      <a:pt x="328" y="3489"/>
                    </a:cubicBezTo>
                    <a:cubicBezTo>
                      <a:pt x="328" y="3489"/>
                      <a:pt x="329" y="3489"/>
                      <a:pt x="329" y="3489"/>
                    </a:cubicBezTo>
                    <a:cubicBezTo>
                      <a:pt x="329" y="3489"/>
                      <a:pt x="334" y="3489"/>
                      <a:pt x="334" y="3489"/>
                    </a:cubicBezTo>
                    <a:cubicBezTo>
                      <a:pt x="334" y="3489"/>
                      <a:pt x="338" y="3489"/>
                      <a:pt x="338" y="3489"/>
                    </a:cubicBezTo>
                    <a:cubicBezTo>
                      <a:pt x="338" y="3489"/>
                      <a:pt x="339" y="3489"/>
                      <a:pt x="339" y="3489"/>
                    </a:cubicBezTo>
                    <a:cubicBezTo>
                      <a:pt x="339" y="3489"/>
                      <a:pt x="340" y="3489"/>
                      <a:pt x="340" y="3489"/>
                    </a:cubicBezTo>
                    <a:cubicBezTo>
                      <a:pt x="340" y="3489"/>
                      <a:pt x="346" y="3490"/>
                      <a:pt x="346" y="3490"/>
                    </a:cubicBezTo>
                    <a:cubicBezTo>
                      <a:pt x="346" y="3490"/>
                      <a:pt x="347" y="3490"/>
                      <a:pt x="347" y="3490"/>
                    </a:cubicBezTo>
                    <a:cubicBezTo>
                      <a:pt x="347" y="3490"/>
                      <a:pt x="348" y="3490"/>
                      <a:pt x="348" y="3490"/>
                    </a:cubicBezTo>
                    <a:cubicBezTo>
                      <a:pt x="348" y="3490"/>
                      <a:pt x="354" y="3490"/>
                      <a:pt x="354" y="3490"/>
                    </a:cubicBezTo>
                    <a:cubicBezTo>
                      <a:pt x="354" y="3490"/>
                      <a:pt x="357" y="3490"/>
                      <a:pt x="357" y="3490"/>
                    </a:cubicBezTo>
                    <a:cubicBezTo>
                      <a:pt x="357" y="3490"/>
                      <a:pt x="360" y="3490"/>
                      <a:pt x="360" y="3490"/>
                    </a:cubicBezTo>
                    <a:cubicBezTo>
                      <a:pt x="360" y="3490"/>
                      <a:pt x="362" y="3489"/>
                      <a:pt x="362" y="3489"/>
                    </a:cubicBezTo>
                    <a:cubicBezTo>
                      <a:pt x="362" y="3489"/>
                      <a:pt x="365" y="3489"/>
                      <a:pt x="365" y="3489"/>
                    </a:cubicBezTo>
                    <a:cubicBezTo>
                      <a:pt x="365" y="3489"/>
                      <a:pt x="368" y="3490"/>
                      <a:pt x="368" y="3490"/>
                    </a:cubicBezTo>
                    <a:cubicBezTo>
                      <a:pt x="368" y="3490"/>
                      <a:pt x="369" y="3490"/>
                      <a:pt x="369" y="3490"/>
                    </a:cubicBezTo>
                    <a:cubicBezTo>
                      <a:pt x="369" y="3490"/>
                      <a:pt x="374" y="3490"/>
                      <a:pt x="374" y="3490"/>
                    </a:cubicBezTo>
                    <a:cubicBezTo>
                      <a:pt x="374" y="3490"/>
                      <a:pt x="375" y="3490"/>
                      <a:pt x="375" y="3490"/>
                    </a:cubicBezTo>
                    <a:cubicBezTo>
                      <a:pt x="375" y="3490"/>
                      <a:pt x="379" y="3490"/>
                      <a:pt x="379" y="3490"/>
                    </a:cubicBezTo>
                    <a:cubicBezTo>
                      <a:pt x="379" y="3490"/>
                      <a:pt x="381" y="3490"/>
                      <a:pt x="381" y="3490"/>
                    </a:cubicBezTo>
                    <a:cubicBezTo>
                      <a:pt x="381" y="3490"/>
                      <a:pt x="384" y="3490"/>
                      <a:pt x="384" y="3490"/>
                    </a:cubicBezTo>
                    <a:cubicBezTo>
                      <a:pt x="384" y="3490"/>
                      <a:pt x="388" y="3490"/>
                      <a:pt x="388" y="3490"/>
                    </a:cubicBezTo>
                    <a:cubicBezTo>
                      <a:pt x="388" y="3490"/>
                      <a:pt x="390" y="3490"/>
                      <a:pt x="390" y="3490"/>
                    </a:cubicBezTo>
                    <a:cubicBezTo>
                      <a:pt x="390" y="3490"/>
                      <a:pt x="391" y="3490"/>
                      <a:pt x="391" y="3490"/>
                    </a:cubicBezTo>
                    <a:cubicBezTo>
                      <a:pt x="391" y="3490"/>
                      <a:pt x="396" y="3490"/>
                      <a:pt x="396" y="3490"/>
                    </a:cubicBezTo>
                    <a:cubicBezTo>
                      <a:pt x="396" y="3490"/>
                      <a:pt x="397" y="3490"/>
                      <a:pt x="397" y="3490"/>
                    </a:cubicBezTo>
                    <a:cubicBezTo>
                      <a:pt x="397" y="3490"/>
                      <a:pt x="401" y="3489"/>
                      <a:pt x="401" y="3489"/>
                    </a:cubicBezTo>
                    <a:cubicBezTo>
                      <a:pt x="401" y="3489"/>
                      <a:pt x="403" y="3489"/>
                      <a:pt x="403" y="3489"/>
                    </a:cubicBezTo>
                    <a:cubicBezTo>
                      <a:pt x="403" y="3489"/>
                      <a:pt x="408" y="3480"/>
                      <a:pt x="408" y="3480"/>
                    </a:cubicBezTo>
                    <a:cubicBezTo>
                      <a:pt x="408" y="3480"/>
                      <a:pt x="411" y="3477"/>
                      <a:pt x="411" y="3477"/>
                    </a:cubicBezTo>
                    <a:cubicBezTo>
                      <a:pt x="411" y="3477"/>
                      <a:pt x="414" y="3482"/>
                      <a:pt x="414" y="3482"/>
                    </a:cubicBezTo>
                    <a:cubicBezTo>
                      <a:pt x="414" y="3482"/>
                      <a:pt x="414" y="3483"/>
                      <a:pt x="414" y="3483"/>
                    </a:cubicBezTo>
                    <a:cubicBezTo>
                      <a:pt x="414" y="3483"/>
                      <a:pt x="419" y="3488"/>
                      <a:pt x="419" y="3488"/>
                    </a:cubicBezTo>
                    <a:cubicBezTo>
                      <a:pt x="419" y="3488"/>
                      <a:pt x="419" y="3488"/>
                      <a:pt x="419" y="3488"/>
                    </a:cubicBezTo>
                    <a:cubicBezTo>
                      <a:pt x="419" y="3488"/>
                      <a:pt x="423" y="3489"/>
                      <a:pt x="423" y="3489"/>
                    </a:cubicBezTo>
                    <a:cubicBezTo>
                      <a:pt x="423" y="3489"/>
                      <a:pt x="426" y="3489"/>
                      <a:pt x="426" y="3489"/>
                    </a:cubicBezTo>
                    <a:cubicBezTo>
                      <a:pt x="426" y="3489"/>
                      <a:pt x="431" y="3489"/>
                      <a:pt x="431" y="3489"/>
                    </a:cubicBezTo>
                    <a:cubicBezTo>
                      <a:pt x="431" y="3489"/>
                      <a:pt x="431" y="3489"/>
                      <a:pt x="431" y="3489"/>
                    </a:cubicBezTo>
                    <a:cubicBezTo>
                      <a:pt x="431" y="3489"/>
                      <a:pt x="436" y="3487"/>
                      <a:pt x="436" y="3487"/>
                    </a:cubicBezTo>
                    <a:cubicBezTo>
                      <a:pt x="436" y="3487"/>
                      <a:pt x="436" y="3487"/>
                      <a:pt x="436" y="3487"/>
                    </a:cubicBezTo>
                    <a:cubicBezTo>
                      <a:pt x="436" y="3487"/>
                      <a:pt x="442" y="3476"/>
                      <a:pt x="442" y="3476"/>
                    </a:cubicBezTo>
                    <a:cubicBezTo>
                      <a:pt x="442" y="3476"/>
                      <a:pt x="442" y="3474"/>
                      <a:pt x="442" y="3474"/>
                    </a:cubicBezTo>
                    <a:cubicBezTo>
                      <a:pt x="442" y="3474"/>
                      <a:pt x="445" y="3454"/>
                      <a:pt x="445" y="3454"/>
                    </a:cubicBezTo>
                    <a:cubicBezTo>
                      <a:pt x="445" y="3454"/>
                      <a:pt x="448" y="3472"/>
                      <a:pt x="448" y="3472"/>
                    </a:cubicBezTo>
                    <a:cubicBezTo>
                      <a:pt x="448" y="3472"/>
                      <a:pt x="452" y="3480"/>
                      <a:pt x="452" y="3480"/>
                    </a:cubicBezTo>
                    <a:cubicBezTo>
                      <a:pt x="452" y="3480"/>
                      <a:pt x="453" y="3480"/>
                      <a:pt x="453" y="3480"/>
                    </a:cubicBezTo>
                    <a:cubicBezTo>
                      <a:pt x="453" y="3480"/>
                      <a:pt x="459" y="3437"/>
                      <a:pt x="459" y="3437"/>
                    </a:cubicBezTo>
                    <a:cubicBezTo>
                      <a:pt x="459" y="3437"/>
                      <a:pt x="460" y="3431"/>
                      <a:pt x="460" y="3431"/>
                    </a:cubicBezTo>
                    <a:cubicBezTo>
                      <a:pt x="460" y="3431"/>
                      <a:pt x="464" y="3466"/>
                      <a:pt x="464" y="3466"/>
                    </a:cubicBezTo>
                    <a:cubicBezTo>
                      <a:pt x="464" y="3466"/>
                      <a:pt x="465" y="3467"/>
                      <a:pt x="465" y="3467"/>
                    </a:cubicBezTo>
                    <a:cubicBezTo>
                      <a:pt x="465" y="3467"/>
                      <a:pt x="470" y="3478"/>
                      <a:pt x="470" y="3478"/>
                    </a:cubicBezTo>
                    <a:cubicBezTo>
                      <a:pt x="470" y="3478"/>
                      <a:pt x="470" y="3477"/>
                      <a:pt x="470" y="3477"/>
                    </a:cubicBezTo>
                    <a:cubicBezTo>
                      <a:pt x="470" y="3477"/>
                      <a:pt x="475" y="3459"/>
                      <a:pt x="475" y="3459"/>
                    </a:cubicBezTo>
                    <a:cubicBezTo>
                      <a:pt x="475" y="3459"/>
                      <a:pt x="476" y="3467"/>
                      <a:pt x="476" y="3467"/>
                    </a:cubicBezTo>
                    <a:cubicBezTo>
                      <a:pt x="476" y="3467"/>
                      <a:pt x="481" y="3479"/>
                      <a:pt x="481" y="3479"/>
                    </a:cubicBezTo>
                    <a:cubicBezTo>
                      <a:pt x="481" y="3479"/>
                      <a:pt x="482" y="3479"/>
                      <a:pt x="482" y="3479"/>
                    </a:cubicBezTo>
                    <a:cubicBezTo>
                      <a:pt x="482" y="3479"/>
                      <a:pt x="487" y="3485"/>
                      <a:pt x="487" y="3485"/>
                    </a:cubicBezTo>
                    <a:cubicBezTo>
                      <a:pt x="487" y="3485"/>
                      <a:pt x="487" y="3485"/>
                      <a:pt x="487" y="3485"/>
                    </a:cubicBezTo>
                    <a:cubicBezTo>
                      <a:pt x="487" y="3485"/>
                      <a:pt x="490" y="3485"/>
                      <a:pt x="490" y="3485"/>
                    </a:cubicBezTo>
                    <a:cubicBezTo>
                      <a:pt x="490" y="3485"/>
                      <a:pt x="494" y="3485"/>
                      <a:pt x="494" y="3485"/>
                    </a:cubicBezTo>
                    <a:cubicBezTo>
                      <a:pt x="494" y="3485"/>
                      <a:pt x="498" y="3483"/>
                      <a:pt x="498" y="3483"/>
                    </a:cubicBezTo>
                    <a:cubicBezTo>
                      <a:pt x="498" y="3483"/>
                      <a:pt x="499" y="3483"/>
                      <a:pt x="499" y="3483"/>
                    </a:cubicBezTo>
                    <a:cubicBezTo>
                      <a:pt x="499" y="3483"/>
                      <a:pt x="504" y="3476"/>
                      <a:pt x="504" y="3476"/>
                    </a:cubicBezTo>
                    <a:cubicBezTo>
                      <a:pt x="504" y="3476"/>
                      <a:pt x="504" y="3475"/>
                      <a:pt x="504" y="3475"/>
                    </a:cubicBezTo>
                    <a:cubicBezTo>
                      <a:pt x="504" y="3475"/>
                      <a:pt x="510" y="3375"/>
                      <a:pt x="510" y="3375"/>
                    </a:cubicBezTo>
                    <a:cubicBezTo>
                      <a:pt x="510" y="3375"/>
                      <a:pt x="510" y="3367"/>
                      <a:pt x="510" y="3367"/>
                    </a:cubicBezTo>
                    <a:cubicBezTo>
                      <a:pt x="510" y="3367"/>
                      <a:pt x="513" y="3321"/>
                      <a:pt x="513" y="3321"/>
                    </a:cubicBezTo>
                    <a:cubicBezTo>
                      <a:pt x="513" y="3321"/>
                      <a:pt x="516" y="3370"/>
                      <a:pt x="516" y="3370"/>
                    </a:cubicBezTo>
                    <a:cubicBezTo>
                      <a:pt x="516" y="3370"/>
                      <a:pt x="521" y="3464"/>
                      <a:pt x="521" y="3464"/>
                    </a:cubicBezTo>
                    <a:cubicBezTo>
                      <a:pt x="521" y="3464"/>
                      <a:pt x="521" y="3465"/>
                      <a:pt x="521" y="3465"/>
                    </a:cubicBezTo>
                    <a:cubicBezTo>
                      <a:pt x="521" y="3465"/>
                      <a:pt x="527" y="3479"/>
                      <a:pt x="527" y="3479"/>
                    </a:cubicBezTo>
                    <a:cubicBezTo>
                      <a:pt x="527" y="3479"/>
                      <a:pt x="527" y="3480"/>
                      <a:pt x="527" y="3480"/>
                    </a:cubicBezTo>
                    <a:cubicBezTo>
                      <a:pt x="527" y="3480"/>
                      <a:pt x="532" y="3481"/>
                      <a:pt x="532" y="3481"/>
                    </a:cubicBezTo>
                    <a:cubicBezTo>
                      <a:pt x="532" y="3481"/>
                      <a:pt x="533" y="3481"/>
                      <a:pt x="533" y="3481"/>
                    </a:cubicBezTo>
                    <a:cubicBezTo>
                      <a:pt x="533" y="3481"/>
                      <a:pt x="538" y="3485"/>
                      <a:pt x="538" y="3485"/>
                    </a:cubicBezTo>
                    <a:cubicBezTo>
                      <a:pt x="538" y="3485"/>
                      <a:pt x="541" y="3485"/>
                      <a:pt x="541" y="3485"/>
                    </a:cubicBezTo>
                    <a:cubicBezTo>
                      <a:pt x="541" y="3485"/>
                      <a:pt x="544" y="3485"/>
                      <a:pt x="544" y="3485"/>
                    </a:cubicBezTo>
                    <a:cubicBezTo>
                      <a:pt x="544" y="3485"/>
                      <a:pt x="547" y="3484"/>
                      <a:pt x="547" y="3484"/>
                    </a:cubicBezTo>
                    <a:cubicBezTo>
                      <a:pt x="547" y="3484"/>
                      <a:pt x="549" y="3485"/>
                      <a:pt x="549" y="3485"/>
                    </a:cubicBezTo>
                    <a:cubicBezTo>
                      <a:pt x="549" y="3485"/>
                      <a:pt x="549" y="3486"/>
                      <a:pt x="549" y="3486"/>
                    </a:cubicBezTo>
                    <a:cubicBezTo>
                      <a:pt x="549" y="3486"/>
                      <a:pt x="555" y="3488"/>
                      <a:pt x="555" y="3488"/>
                    </a:cubicBezTo>
                    <a:cubicBezTo>
                      <a:pt x="555" y="3488"/>
                      <a:pt x="555" y="3488"/>
                      <a:pt x="555" y="3488"/>
                    </a:cubicBezTo>
                    <a:cubicBezTo>
                      <a:pt x="555" y="3488"/>
                      <a:pt x="561" y="3488"/>
                      <a:pt x="561" y="3488"/>
                    </a:cubicBezTo>
                    <a:cubicBezTo>
                      <a:pt x="561" y="3488"/>
                      <a:pt x="562" y="3488"/>
                      <a:pt x="562" y="3488"/>
                    </a:cubicBezTo>
                    <a:cubicBezTo>
                      <a:pt x="562" y="3488"/>
                      <a:pt x="563" y="3489"/>
                      <a:pt x="563" y="3489"/>
                    </a:cubicBezTo>
                    <a:cubicBezTo>
                      <a:pt x="563" y="3489"/>
                      <a:pt x="567" y="3488"/>
                      <a:pt x="567" y="3488"/>
                    </a:cubicBezTo>
                    <a:cubicBezTo>
                      <a:pt x="567" y="3488"/>
                      <a:pt x="572" y="3489"/>
                      <a:pt x="572" y="3489"/>
                    </a:cubicBezTo>
                    <a:cubicBezTo>
                      <a:pt x="572" y="3489"/>
                      <a:pt x="573" y="3489"/>
                      <a:pt x="573" y="3489"/>
                    </a:cubicBezTo>
                    <a:cubicBezTo>
                      <a:pt x="573" y="3489"/>
                      <a:pt x="574" y="3489"/>
                      <a:pt x="574" y="3489"/>
                    </a:cubicBezTo>
                    <a:cubicBezTo>
                      <a:pt x="574" y="3489"/>
                      <a:pt x="578" y="3489"/>
                      <a:pt x="578" y="3489"/>
                    </a:cubicBezTo>
                    <a:cubicBezTo>
                      <a:pt x="578" y="3489"/>
                      <a:pt x="579" y="3489"/>
                      <a:pt x="579" y="3489"/>
                    </a:cubicBezTo>
                    <a:cubicBezTo>
                      <a:pt x="579" y="3489"/>
                      <a:pt x="584" y="3489"/>
                      <a:pt x="584" y="3489"/>
                    </a:cubicBezTo>
                    <a:cubicBezTo>
                      <a:pt x="584" y="3489"/>
                      <a:pt x="586" y="3489"/>
                      <a:pt x="586" y="3489"/>
                    </a:cubicBezTo>
                    <a:cubicBezTo>
                      <a:pt x="586" y="3489"/>
                      <a:pt x="590" y="3489"/>
                      <a:pt x="590" y="3489"/>
                    </a:cubicBezTo>
                    <a:cubicBezTo>
                      <a:pt x="590" y="3489"/>
                      <a:pt x="594" y="3490"/>
                      <a:pt x="594" y="3490"/>
                    </a:cubicBezTo>
                    <a:cubicBezTo>
                      <a:pt x="594" y="3490"/>
                      <a:pt x="596" y="3490"/>
                      <a:pt x="596" y="3490"/>
                    </a:cubicBezTo>
                    <a:cubicBezTo>
                      <a:pt x="596" y="3490"/>
                      <a:pt x="600" y="3489"/>
                      <a:pt x="600" y="3489"/>
                    </a:cubicBezTo>
                    <a:cubicBezTo>
                      <a:pt x="600" y="3489"/>
                      <a:pt x="601" y="3489"/>
                      <a:pt x="601" y="3489"/>
                    </a:cubicBezTo>
                    <a:cubicBezTo>
                      <a:pt x="601" y="3489"/>
                      <a:pt x="606" y="3489"/>
                      <a:pt x="606" y="3489"/>
                    </a:cubicBezTo>
                    <a:cubicBezTo>
                      <a:pt x="606" y="3489"/>
                      <a:pt x="606" y="3489"/>
                      <a:pt x="606" y="3489"/>
                    </a:cubicBezTo>
                    <a:cubicBezTo>
                      <a:pt x="606" y="3489"/>
                      <a:pt x="610" y="3489"/>
                      <a:pt x="610" y="3489"/>
                    </a:cubicBezTo>
                    <a:cubicBezTo>
                      <a:pt x="610" y="3489"/>
                      <a:pt x="612" y="3489"/>
                      <a:pt x="612" y="3489"/>
                    </a:cubicBezTo>
                    <a:cubicBezTo>
                      <a:pt x="612" y="3489"/>
                      <a:pt x="616" y="3489"/>
                      <a:pt x="616" y="3489"/>
                    </a:cubicBezTo>
                    <a:cubicBezTo>
                      <a:pt x="616" y="3489"/>
                      <a:pt x="617" y="3489"/>
                      <a:pt x="617" y="3489"/>
                    </a:cubicBezTo>
                    <a:cubicBezTo>
                      <a:pt x="617" y="3489"/>
                      <a:pt x="623" y="3490"/>
                      <a:pt x="623" y="3490"/>
                    </a:cubicBezTo>
                    <a:cubicBezTo>
                      <a:pt x="623" y="3490"/>
                      <a:pt x="624" y="3490"/>
                      <a:pt x="624" y="3490"/>
                    </a:cubicBezTo>
                    <a:cubicBezTo>
                      <a:pt x="624" y="3490"/>
                      <a:pt x="628" y="3490"/>
                      <a:pt x="628" y="3490"/>
                    </a:cubicBezTo>
                    <a:cubicBezTo>
                      <a:pt x="628" y="3490"/>
                      <a:pt x="632" y="3490"/>
                      <a:pt x="632" y="3490"/>
                    </a:cubicBezTo>
                    <a:cubicBezTo>
                      <a:pt x="632" y="3490"/>
                      <a:pt x="634" y="3490"/>
                      <a:pt x="634" y="3490"/>
                    </a:cubicBezTo>
                    <a:cubicBezTo>
                      <a:pt x="634" y="3490"/>
                      <a:pt x="637" y="3490"/>
                      <a:pt x="637" y="3490"/>
                    </a:cubicBezTo>
                    <a:cubicBezTo>
                      <a:pt x="637" y="3490"/>
                      <a:pt x="640" y="3490"/>
                      <a:pt x="640" y="3490"/>
                    </a:cubicBezTo>
                    <a:cubicBezTo>
                      <a:pt x="640" y="3490"/>
                      <a:pt x="642" y="3490"/>
                      <a:pt x="642" y="3490"/>
                    </a:cubicBezTo>
                    <a:cubicBezTo>
                      <a:pt x="642" y="3490"/>
                      <a:pt x="644" y="3490"/>
                      <a:pt x="644" y="3490"/>
                    </a:cubicBezTo>
                    <a:cubicBezTo>
                      <a:pt x="644" y="3490"/>
                      <a:pt x="649" y="3490"/>
                      <a:pt x="649" y="3490"/>
                    </a:cubicBezTo>
                    <a:cubicBezTo>
                      <a:pt x="649" y="3490"/>
                      <a:pt x="650" y="3490"/>
                      <a:pt x="650" y="3490"/>
                    </a:cubicBezTo>
                    <a:cubicBezTo>
                      <a:pt x="650" y="3490"/>
                      <a:pt x="652" y="3490"/>
                      <a:pt x="652" y="3490"/>
                    </a:cubicBezTo>
                    <a:cubicBezTo>
                      <a:pt x="652" y="3490"/>
                      <a:pt x="655" y="3490"/>
                      <a:pt x="655" y="3490"/>
                    </a:cubicBezTo>
                    <a:cubicBezTo>
                      <a:pt x="655" y="3490"/>
                      <a:pt x="657" y="3490"/>
                      <a:pt x="657" y="3490"/>
                    </a:cubicBezTo>
                    <a:cubicBezTo>
                      <a:pt x="657" y="3490"/>
                      <a:pt x="662" y="3489"/>
                      <a:pt x="662" y="3489"/>
                    </a:cubicBezTo>
                    <a:cubicBezTo>
                      <a:pt x="662" y="3489"/>
                      <a:pt x="663" y="3489"/>
                      <a:pt x="663" y="3489"/>
                    </a:cubicBezTo>
                    <a:cubicBezTo>
                      <a:pt x="663" y="3489"/>
                      <a:pt x="668" y="3489"/>
                      <a:pt x="668" y="3489"/>
                    </a:cubicBezTo>
                    <a:cubicBezTo>
                      <a:pt x="668" y="3489"/>
                      <a:pt x="670" y="3490"/>
                      <a:pt x="670" y="3490"/>
                    </a:cubicBezTo>
                    <a:cubicBezTo>
                      <a:pt x="670" y="3490"/>
                      <a:pt x="672" y="3489"/>
                      <a:pt x="672" y="3489"/>
                    </a:cubicBezTo>
                    <a:cubicBezTo>
                      <a:pt x="672" y="3489"/>
                      <a:pt x="674" y="3489"/>
                      <a:pt x="674" y="3489"/>
                    </a:cubicBezTo>
                    <a:cubicBezTo>
                      <a:pt x="674" y="3489"/>
                      <a:pt x="679" y="3490"/>
                      <a:pt x="679" y="3490"/>
                    </a:cubicBezTo>
                    <a:cubicBezTo>
                      <a:pt x="679" y="3490"/>
                      <a:pt x="683" y="3490"/>
                      <a:pt x="683" y="3490"/>
                    </a:cubicBezTo>
                    <a:cubicBezTo>
                      <a:pt x="683" y="3490"/>
                      <a:pt x="685" y="3489"/>
                      <a:pt x="685" y="3489"/>
                    </a:cubicBezTo>
                    <a:cubicBezTo>
                      <a:pt x="685" y="3489"/>
                      <a:pt x="686" y="3489"/>
                      <a:pt x="686" y="3489"/>
                    </a:cubicBezTo>
                    <a:cubicBezTo>
                      <a:pt x="686" y="3489"/>
                      <a:pt x="691" y="3490"/>
                      <a:pt x="691" y="3490"/>
                    </a:cubicBezTo>
                    <a:cubicBezTo>
                      <a:pt x="691" y="3490"/>
                      <a:pt x="693" y="3490"/>
                      <a:pt x="693" y="3490"/>
                    </a:cubicBezTo>
                    <a:cubicBezTo>
                      <a:pt x="693" y="3490"/>
                      <a:pt x="696" y="3490"/>
                      <a:pt x="696" y="3490"/>
                    </a:cubicBezTo>
                    <a:cubicBezTo>
                      <a:pt x="696" y="3490"/>
                      <a:pt x="698" y="3490"/>
                      <a:pt x="698" y="3490"/>
                    </a:cubicBezTo>
                    <a:cubicBezTo>
                      <a:pt x="698" y="3490"/>
                      <a:pt x="701" y="3490"/>
                      <a:pt x="701" y="3490"/>
                    </a:cubicBezTo>
                    <a:cubicBezTo>
                      <a:pt x="701" y="3490"/>
                      <a:pt x="702" y="3490"/>
                      <a:pt x="702" y="3490"/>
                    </a:cubicBezTo>
                    <a:cubicBezTo>
                      <a:pt x="702" y="3490"/>
                      <a:pt x="706" y="3490"/>
                      <a:pt x="706" y="3490"/>
                    </a:cubicBezTo>
                    <a:cubicBezTo>
                      <a:pt x="706" y="3490"/>
                      <a:pt x="708" y="3490"/>
                      <a:pt x="708" y="3490"/>
                    </a:cubicBezTo>
                    <a:cubicBezTo>
                      <a:pt x="708" y="3490"/>
                      <a:pt x="713" y="3490"/>
                      <a:pt x="713" y="3490"/>
                    </a:cubicBezTo>
                    <a:cubicBezTo>
                      <a:pt x="713" y="3490"/>
                      <a:pt x="714" y="3490"/>
                      <a:pt x="714" y="3490"/>
                    </a:cubicBezTo>
                    <a:cubicBezTo>
                      <a:pt x="714" y="3490"/>
                      <a:pt x="719" y="3489"/>
                      <a:pt x="719" y="3489"/>
                    </a:cubicBezTo>
                    <a:cubicBezTo>
                      <a:pt x="719" y="3489"/>
                      <a:pt x="720" y="3489"/>
                      <a:pt x="720" y="3489"/>
                    </a:cubicBezTo>
                    <a:cubicBezTo>
                      <a:pt x="720" y="3489"/>
                      <a:pt x="725" y="3487"/>
                      <a:pt x="725" y="3487"/>
                    </a:cubicBezTo>
                    <a:cubicBezTo>
                      <a:pt x="725" y="3487"/>
                      <a:pt x="725" y="3487"/>
                      <a:pt x="725" y="3487"/>
                    </a:cubicBezTo>
                    <a:cubicBezTo>
                      <a:pt x="725" y="3487"/>
                      <a:pt x="730" y="3481"/>
                      <a:pt x="730" y="3481"/>
                    </a:cubicBezTo>
                    <a:cubicBezTo>
                      <a:pt x="730" y="3481"/>
                      <a:pt x="731" y="3480"/>
                      <a:pt x="731" y="3480"/>
                    </a:cubicBezTo>
                    <a:cubicBezTo>
                      <a:pt x="731" y="3480"/>
                      <a:pt x="735" y="3481"/>
                      <a:pt x="735" y="3481"/>
                    </a:cubicBezTo>
                    <a:cubicBezTo>
                      <a:pt x="735" y="3481"/>
                      <a:pt x="736" y="3480"/>
                      <a:pt x="736" y="3480"/>
                    </a:cubicBezTo>
                    <a:cubicBezTo>
                      <a:pt x="736" y="3480"/>
                      <a:pt x="742" y="3457"/>
                      <a:pt x="742" y="3457"/>
                    </a:cubicBezTo>
                    <a:cubicBezTo>
                      <a:pt x="742" y="3457"/>
                      <a:pt x="742" y="3454"/>
                      <a:pt x="742" y="3454"/>
                    </a:cubicBezTo>
                    <a:cubicBezTo>
                      <a:pt x="742" y="3454"/>
                      <a:pt x="747" y="3325"/>
                      <a:pt x="747" y="3325"/>
                    </a:cubicBezTo>
                    <a:cubicBezTo>
                      <a:pt x="747" y="3325"/>
                      <a:pt x="748" y="3318"/>
                      <a:pt x="748" y="3318"/>
                    </a:cubicBezTo>
                    <a:cubicBezTo>
                      <a:pt x="748" y="3318"/>
                      <a:pt x="753" y="3414"/>
                      <a:pt x="753" y="3414"/>
                    </a:cubicBezTo>
                    <a:cubicBezTo>
                      <a:pt x="753" y="3414"/>
                      <a:pt x="755" y="3429"/>
                      <a:pt x="755" y="3429"/>
                    </a:cubicBezTo>
                    <a:cubicBezTo>
                      <a:pt x="755" y="3429"/>
                      <a:pt x="759" y="3371"/>
                      <a:pt x="759" y="3371"/>
                    </a:cubicBezTo>
                    <a:cubicBezTo>
                      <a:pt x="759" y="3371"/>
                      <a:pt x="759" y="3364"/>
                      <a:pt x="759" y="3364"/>
                    </a:cubicBezTo>
                    <a:cubicBezTo>
                      <a:pt x="759" y="3364"/>
                      <a:pt x="762" y="3287"/>
                      <a:pt x="762" y="3287"/>
                    </a:cubicBezTo>
                    <a:cubicBezTo>
                      <a:pt x="762" y="3287"/>
                      <a:pt x="764" y="3330"/>
                      <a:pt x="764" y="3330"/>
                    </a:cubicBezTo>
                    <a:cubicBezTo>
                      <a:pt x="764" y="3330"/>
                      <a:pt x="770" y="3449"/>
                      <a:pt x="770" y="3449"/>
                    </a:cubicBezTo>
                    <a:cubicBezTo>
                      <a:pt x="770" y="3449"/>
                      <a:pt x="770" y="3451"/>
                      <a:pt x="770" y="3451"/>
                    </a:cubicBezTo>
                    <a:cubicBezTo>
                      <a:pt x="770" y="3451"/>
                      <a:pt x="776" y="3473"/>
                      <a:pt x="776" y="3473"/>
                    </a:cubicBezTo>
                    <a:cubicBezTo>
                      <a:pt x="776" y="3473"/>
                      <a:pt x="776" y="3473"/>
                      <a:pt x="776" y="3473"/>
                    </a:cubicBezTo>
                    <a:cubicBezTo>
                      <a:pt x="776" y="3473"/>
                      <a:pt x="781" y="3476"/>
                      <a:pt x="781" y="3476"/>
                    </a:cubicBezTo>
                    <a:cubicBezTo>
                      <a:pt x="781" y="3476"/>
                      <a:pt x="781" y="3476"/>
                      <a:pt x="781" y="3476"/>
                    </a:cubicBezTo>
                    <a:cubicBezTo>
                      <a:pt x="781" y="3476"/>
                      <a:pt x="787" y="3472"/>
                      <a:pt x="787" y="3472"/>
                    </a:cubicBezTo>
                    <a:cubicBezTo>
                      <a:pt x="787" y="3472"/>
                      <a:pt x="787" y="3471"/>
                      <a:pt x="787" y="3471"/>
                    </a:cubicBezTo>
                    <a:cubicBezTo>
                      <a:pt x="787" y="3471"/>
                      <a:pt x="792" y="3419"/>
                      <a:pt x="792" y="3419"/>
                    </a:cubicBezTo>
                    <a:cubicBezTo>
                      <a:pt x="792" y="3419"/>
                      <a:pt x="793" y="3419"/>
                      <a:pt x="793" y="3419"/>
                    </a:cubicBezTo>
                    <a:cubicBezTo>
                      <a:pt x="793" y="3419"/>
                      <a:pt x="798" y="3455"/>
                      <a:pt x="798" y="3455"/>
                    </a:cubicBezTo>
                    <a:cubicBezTo>
                      <a:pt x="798" y="3455"/>
                      <a:pt x="801" y="3462"/>
                      <a:pt x="801" y="3462"/>
                    </a:cubicBezTo>
                    <a:cubicBezTo>
                      <a:pt x="801" y="3462"/>
                      <a:pt x="804" y="3449"/>
                      <a:pt x="804" y="3449"/>
                    </a:cubicBezTo>
                    <a:cubicBezTo>
                      <a:pt x="804" y="3449"/>
                      <a:pt x="804" y="3446"/>
                      <a:pt x="804" y="3446"/>
                    </a:cubicBezTo>
                    <a:cubicBezTo>
                      <a:pt x="804" y="3446"/>
                      <a:pt x="808" y="3363"/>
                      <a:pt x="808" y="3363"/>
                    </a:cubicBezTo>
                    <a:cubicBezTo>
                      <a:pt x="808" y="3363"/>
                      <a:pt x="810" y="3366"/>
                      <a:pt x="810" y="3366"/>
                    </a:cubicBezTo>
                    <a:cubicBezTo>
                      <a:pt x="810" y="3366"/>
                      <a:pt x="815" y="3452"/>
                      <a:pt x="815" y="3452"/>
                    </a:cubicBezTo>
                    <a:cubicBezTo>
                      <a:pt x="815" y="3452"/>
                      <a:pt x="815" y="3454"/>
                      <a:pt x="815" y="3454"/>
                    </a:cubicBezTo>
                    <a:cubicBezTo>
                      <a:pt x="815" y="3454"/>
                      <a:pt x="819" y="3463"/>
                      <a:pt x="819" y="3463"/>
                    </a:cubicBezTo>
                    <a:cubicBezTo>
                      <a:pt x="819" y="3463"/>
                      <a:pt x="824" y="3456"/>
                      <a:pt x="824" y="3456"/>
                    </a:cubicBezTo>
                    <a:cubicBezTo>
                      <a:pt x="824" y="3456"/>
                      <a:pt x="826" y="3464"/>
                      <a:pt x="826" y="3464"/>
                    </a:cubicBezTo>
                    <a:cubicBezTo>
                      <a:pt x="826" y="3464"/>
                      <a:pt x="827" y="3466"/>
                      <a:pt x="827" y="3466"/>
                    </a:cubicBezTo>
                    <a:cubicBezTo>
                      <a:pt x="827" y="3466"/>
                      <a:pt x="832" y="3477"/>
                      <a:pt x="832" y="3477"/>
                    </a:cubicBezTo>
                    <a:cubicBezTo>
                      <a:pt x="832" y="3477"/>
                      <a:pt x="835" y="3478"/>
                      <a:pt x="835" y="3478"/>
                    </a:cubicBezTo>
                    <a:cubicBezTo>
                      <a:pt x="835" y="3478"/>
                      <a:pt x="838" y="3476"/>
                      <a:pt x="838" y="3476"/>
                    </a:cubicBezTo>
                    <a:cubicBezTo>
                      <a:pt x="838" y="3476"/>
                      <a:pt x="838" y="3476"/>
                      <a:pt x="838" y="3476"/>
                    </a:cubicBezTo>
                    <a:cubicBezTo>
                      <a:pt x="838" y="3476"/>
                      <a:pt x="843" y="3470"/>
                      <a:pt x="843" y="3470"/>
                    </a:cubicBezTo>
                    <a:cubicBezTo>
                      <a:pt x="843" y="3470"/>
                      <a:pt x="844" y="3469"/>
                      <a:pt x="844" y="3469"/>
                    </a:cubicBezTo>
                    <a:cubicBezTo>
                      <a:pt x="844" y="3469"/>
                      <a:pt x="849" y="3383"/>
                      <a:pt x="849" y="3383"/>
                    </a:cubicBezTo>
                    <a:cubicBezTo>
                      <a:pt x="849" y="3383"/>
                      <a:pt x="851" y="3346"/>
                      <a:pt x="851" y="3346"/>
                    </a:cubicBezTo>
                    <a:cubicBezTo>
                      <a:pt x="851" y="3346"/>
                      <a:pt x="855" y="3435"/>
                      <a:pt x="855" y="3435"/>
                    </a:cubicBezTo>
                    <a:cubicBezTo>
                      <a:pt x="855" y="3435"/>
                      <a:pt x="855" y="3438"/>
                      <a:pt x="855" y="3438"/>
                    </a:cubicBezTo>
                    <a:cubicBezTo>
                      <a:pt x="855" y="3438"/>
                      <a:pt x="860" y="3465"/>
                      <a:pt x="860" y="3465"/>
                    </a:cubicBezTo>
                    <a:cubicBezTo>
                      <a:pt x="860" y="3465"/>
                      <a:pt x="861" y="3465"/>
                      <a:pt x="861" y="3465"/>
                    </a:cubicBezTo>
                    <a:cubicBezTo>
                      <a:pt x="861" y="3465"/>
                      <a:pt x="866" y="3405"/>
                      <a:pt x="866" y="3405"/>
                    </a:cubicBezTo>
                    <a:cubicBezTo>
                      <a:pt x="866" y="3405"/>
                      <a:pt x="867" y="3402"/>
                      <a:pt x="867" y="3402"/>
                    </a:cubicBezTo>
                    <a:cubicBezTo>
                      <a:pt x="867" y="3402"/>
                      <a:pt x="872" y="3465"/>
                      <a:pt x="872" y="3465"/>
                    </a:cubicBezTo>
                    <a:cubicBezTo>
                      <a:pt x="872" y="3465"/>
                      <a:pt x="872" y="3466"/>
                      <a:pt x="872" y="3466"/>
                    </a:cubicBezTo>
                    <a:cubicBezTo>
                      <a:pt x="872" y="3466"/>
                      <a:pt x="877" y="3479"/>
                      <a:pt x="877" y="3479"/>
                    </a:cubicBezTo>
                    <a:cubicBezTo>
                      <a:pt x="877" y="3479"/>
                      <a:pt x="878" y="3479"/>
                      <a:pt x="878" y="3479"/>
                    </a:cubicBezTo>
                    <a:cubicBezTo>
                      <a:pt x="878" y="3479"/>
                      <a:pt x="883" y="3482"/>
                      <a:pt x="883" y="3482"/>
                    </a:cubicBezTo>
                    <a:cubicBezTo>
                      <a:pt x="883" y="3482"/>
                      <a:pt x="883" y="3482"/>
                      <a:pt x="883" y="3482"/>
                    </a:cubicBezTo>
                    <a:cubicBezTo>
                      <a:pt x="883" y="3482"/>
                      <a:pt x="889" y="3484"/>
                      <a:pt x="889" y="3484"/>
                    </a:cubicBezTo>
                    <a:cubicBezTo>
                      <a:pt x="889" y="3484"/>
                      <a:pt x="890" y="3484"/>
                      <a:pt x="890" y="3484"/>
                    </a:cubicBezTo>
                    <a:cubicBezTo>
                      <a:pt x="890" y="3484"/>
                      <a:pt x="894" y="3483"/>
                      <a:pt x="894" y="3483"/>
                    </a:cubicBezTo>
                    <a:cubicBezTo>
                      <a:pt x="894" y="3483"/>
                      <a:pt x="895" y="3483"/>
                      <a:pt x="895" y="3483"/>
                    </a:cubicBezTo>
                    <a:cubicBezTo>
                      <a:pt x="895" y="3483"/>
                      <a:pt x="900" y="3482"/>
                      <a:pt x="900" y="3482"/>
                    </a:cubicBezTo>
                    <a:cubicBezTo>
                      <a:pt x="900" y="3482"/>
                      <a:pt x="900" y="3482"/>
                      <a:pt x="900" y="3482"/>
                    </a:cubicBezTo>
                    <a:cubicBezTo>
                      <a:pt x="900" y="3482"/>
                      <a:pt x="906" y="3478"/>
                      <a:pt x="906" y="3478"/>
                    </a:cubicBezTo>
                    <a:cubicBezTo>
                      <a:pt x="906" y="3478"/>
                      <a:pt x="906" y="3478"/>
                      <a:pt x="906" y="3478"/>
                    </a:cubicBezTo>
                    <a:cubicBezTo>
                      <a:pt x="906" y="3478"/>
                      <a:pt x="911" y="3446"/>
                      <a:pt x="911" y="3446"/>
                    </a:cubicBezTo>
                    <a:cubicBezTo>
                      <a:pt x="911" y="3446"/>
                      <a:pt x="912" y="3442"/>
                      <a:pt x="912" y="3442"/>
                    </a:cubicBezTo>
                    <a:cubicBezTo>
                      <a:pt x="912" y="3442"/>
                      <a:pt x="915" y="3390"/>
                      <a:pt x="915" y="3390"/>
                    </a:cubicBezTo>
                    <a:cubicBezTo>
                      <a:pt x="915" y="3390"/>
                      <a:pt x="917" y="3417"/>
                      <a:pt x="917" y="3417"/>
                    </a:cubicBezTo>
                    <a:cubicBezTo>
                      <a:pt x="917" y="3417"/>
                      <a:pt x="921" y="3448"/>
                      <a:pt x="921" y="3448"/>
                    </a:cubicBezTo>
                    <a:cubicBezTo>
                      <a:pt x="921" y="3448"/>
                      <a:pt x="923" y="3444"/>
                      <a:pt x="923" y="3444"/>
                    </a:cubicBezTo>
                    <a:cubicBezTo>
                      <a:pt x="923" y="3444"/>
                      <a:pt x="928" y="3301"/>
                      <a:pt x="928" y="3301"/>
                    </a:cubicBezTo>
                    <a:cubicBezTo>
                      <a:pt x="928" y="3301"/>
                      <a:pt x="929" y="3290"/>
                      <a:pt x="929" y="3290"/>
                    </a:cubicBezTo>
                    <a:cubicBezTo>
                      <a:pt x="929" y="3290"/>
                      <a:pt x="934" y="3415"/>
                      <a:pt x="934" y="3415"/>
                    </a:cubicBezTo>
                    <a:cubicBezTo>
                      <a:pt x="934" y="3415"/>
                      <a:pt x="934" y="3419"/>
                      <a:pt x="934" y="3419"/>
                    </a:cubicBezTo>
                    <a:cubicBezTo>
                      <a:pt x="934" y="3419"/>
                      <a:pt x="937" y="3441"/>
                      <a:pt x="937" y="3441"/>
                    </a:cubicBezTo>
                    <a:cubicBezTo>
                      <a:pt x="937" y="3441"/>
                      <a:pt x="940" y="3417"/>
                      <a:pt x="940" y="3417"/>
                    </a:cubicBezTo>
                    <a:cubicBezTo>
                      <a:pt x="940" y="3417"/>
                      <a:pt x="943" y="3370"/>
                      <a:pt x="943" y="3370"/>
                    </a:cubicBezTo>
                    <a:cubicBezTo>
                      <a:pt x="943" y="3370"/>
                      <a:pt x="945" y="3410"/>
                      <a:pt x="945" y="3410"/>
                    </a:cubicBezTo>
                    <a:cubicBezTo>
                      <a:pt x="945" y="3410"/>
                      <a:pt x="951" y="3464"/>
                      <a:pt x="951" y="3464"/>
                    </a:cubicBezTo>
                    <a:cubicBezTo>
                      <a:pt x="951" y="3464"/>
                      <a:pt x="951" y="3465"/>
                      <a:pt x="951" y="3465"/>
                    </a:cubicBezTo>
                    <a:cubicBezTo>
                      <a:pt x="951" y="3465"/>
                      <a:pt x="956" y="3471"/>
                      <a:pt x="956" y="3471"/>
                    </a:cubicBezTo>
                    <a:cubicBezTo>
                      <a:pt x="956" y="3471"/>
                      <a:pt x="957" y="3471"/>
                      <a:pt x="957" y="3471"/>
                    </a:cubicBezTo>
                    <a:cubicBezTo>
                      <a:pt x="957" y="3471"/>
                      <a:pt x="962" y="3477"/>
                      <a:pt x="962" y="3477"/>
                    </a:cubicBezTo>
                    <a:cubicBezTo>
                      <a:pt x="962" y="3477"/>
                      <a:pt x="964" y="3478"/>
                      <a:pt x="964" y="3478"/>
                    </a:cubicBezTo>
                    <a:cubicBezTo>
                      <a:pt x="964" y="3478"/>
                      <a:pt x="968" y="3474"/>
                      <a:pt x="968" y="3474"/>
                    </a:cubicBezTo>
                    <a:cubicBezTo>
                      <a:pt x="968" y="3474"/>
                      <a:pt x="968" y="3474"/>
                      <a:pt x="968" y="3474"/>
                    </a:cubicBezTo>
                    <a:cubicBezTo>
                      <a:pt x="968" y="3474"/>
                      <a:pt x="971" y="3468"/>
                      <a:pt x="971" y="3468"/>
                    </a:cubicBezTo>
                    <a:cubicBezTo>
                      <a:pt x="971" y="3468"/>
                      <a:pt x="974" y="3474"/>
                      <a:pt x="974" y="3474"/>
                    </a:cubicBezTo>
                    <a:cubicBezTo>
                      <a:pt x="974" y="3474"/>
                      <a:pt x="979" y="3481"/>
                      <a:pt x="979" y="3481"/>
                    </a:cubicBezTo>
                    <a:cubicBezTo>
                      <a:pt x="979" y="3481"/>
                      <a:pt x="979" y="3481"/>
                      <a:pt x="979" y="3481"/>
                    </a:cubicBezTo>
                    <a:cubicBezTo>
                      <a:pt x="979" y="3481"/>
                      <a:pt x="985" y="3476"/>
                      <a:pt x="985" y="3476"/>
                    </a:cubicBezTo>
                    <a:cubicBezTo>
                      <a:pt x="985" y="3476"/>
                      <a:pt x="985" y="3475"/>
                      <a:pt x="985" y="3475"/>
                    </a:cubicBezTo>
                    <a:cubicBezTo>
                      <a:pt x="985" y="3475"/>
                      <a:pt x="990" y="3481"/>
                      <a:pt x="990" y="3481"/>
                    </a:cubicBezTo>
                    <a:cubicBezTo>
                      <a:pt x="990" y="3481"/>
                      <a:pt x="993" y="3482"/>
                      <a:pt x="993" y="3482"/>
                    </a:cubicBezTo>
                    <a:cubicBezTo>
                      <a:pt x="993" y="3482"/>
                      <a:pt x="996" y="3481"/>
                      <a:pt x="996" y="3481"/>
                    </a:cubicBezTo>
                    <a:cubicBezTo>
                      <a:pt x="996" y="3481"/>
                      <a:pt x="996" y="3481"/>
                      <a:pt x="996" y="3481"/>
                    </a:cubicBezTo>
                    <a:cubicBezTo>
                      <a:pt x="996" y="3481"/>
                      <a:pt x="1002" y="3463"/>
                      <a:pt x="1002" y="3463"/>
                    </a:cubicBezTo>
                    <a:cubicBezTo>
                      <a:pt x="1002" y="3463"/>
                      <a:pt x="1002" y="3461"/>
                      <a:pt x="1002" y="3461"/>
                    </a:cubicBezTo>
                    <a:cubicBezTo>
                      <a:pt x="1002" y="3461"/>
                      <a:pt x="1006" y="3420"/>
                      <a:pt x="1006" y="3420"/>
                    </a:cubicBezTo>
                    <a:cubicBezTo>
                      <a:pt x="1006" y="3420"/>
                      <a:pt x="1008" y="3429"/>
                      <a:pt x="1008" y="3429"/>
                    </a:cubicBezTo>
                    <a:cubicBezTo>
                      <a:pt x="1008" y="3429"/>
                      <a:pt x="1013" y="3462"/>
                      <a:pt x="1013" y="3462"/>
                    </a:cubicBezTo>
                    <a:cubicBezTo>
                      <a:pt x="1013" y="3462"/>
                      <a:pt x="1013" y="3461"/>
                      <a:pt x="1013" y="3461"/>
                    </a:cubicBezTo>
                    <a:cubicBezTo>
                      <a:pt x="1013" y="3461"/>
                      <a:pt x="1019" y="3400"/>
                      <a:pt x="1019" y="3400"/>
                    </a:cubicBezTo>
                    <a:cubicBezTo>
                      <a:pt x="1019" y="3400"/>
                      <a:pt x="1020" y="3389"/>
                      <a:pt x="1020" y="3389"/>
                    </a:cubicBezTo>
                    <a:cubicBezTo>
                      <a:pt x="1020" y="3389"/>
                      <a:pt x="1024" y="3441"/>
                      <a:pt x="1024" y="3441"/>
                    </a:cubicBezTo>
                    <a:cubicBezTo>
                      <a:pt x="1024" y="3441"/>
                      <a:pt x="1025" y="3443"/>
                      <a:pt x="1025" y="3443"/>
                    </a:cubicBezTo>
                    <a:cubicBezTo>
                      <a:pt x="1025" y="3443"/>
                      <a:pt x="1028" y="3457"/>
                      <a:pt x="1028" y="3457"/>
                    </a:cubicBezTo>
                    <a:cubicBezTo>
                      <a:pt x="1028" y="3457"/>
                      <a:pt x="1030" y="3452"/>
                      <a:pt x="1030" y="3452"/>
                    </a:cubicBezTo>
                    <a:cubicBezTo>
                      <a:pt x="1030" y="3452"/>
                      <a:pt x="1034" y="3439"/>
                      <a:pt x="1034" y="3439"/>
                    </a:cubicBezTo>
                    <a:cubicBezTo>
                      <a:pt x="1034" y="3439"/>
                      <a:pt x="1036" y="3450"/>
                      <a:pt x="1036" y="3450"/>
                    </a:cubicBezTo>
                    <a:cubicBezTo>
                      <a:pt x="1036" y="3450"/>
                      <a:pt x="1041" y="3471"/>
                      <a:pt x="1041" y="3471"/>
                    </a:cubicBezTo>
                    <a:cubicBezTo>
                      <a:pt x="1041" y="3471"/>
                      <a:pt x="1042" y="3472"/>
                      <a:pt x="1042" y="3472"/>
                    </a:cubicBezTo>
                    <a:cubicBezTo>
                      <a:pt x="1042" y="3472"/>
                      <a:pt x="1046" y="3475"/>
                      <a:pt x="1046" y="3475"/>
                    </a:cubicBezTo>
                    <a:cubicBezTo>
                      <a:pt x="1046" y="3475"/>
                      <a:pt x="1047" y="3474"/>
                      <a:pt x="1047" y="3474"/>
                    </a:cubicBezTo>
                    <a:cubicBezTo>
                      <a:pt x="1047" y="3474"/>
                      <a:pt x="1053" y="3477"/>
                      <a:pt x="1053" y="3477"/>
                    </a:cubicBezTo>
                    <a:cubicBezTo>
                      <a:pt x="1053" y="3477"/>
                      <a:pt x="1053" y="3478"/>
                      <a:pt x="1053" y="3478"/>
                    </a:cubicBezTo>
                    <a:cubicBezTo>
                      <a:pt x="1053" y="3478"/>
                      <a:pt x="1058" y="3482"/>
                      <a:pt x="1058" y="3482"/>
                    </a:cubicBezTo>
                    <a:cubicBezTo>
                      <a:pt x="1058" y="3482"/>
                      <a:pt x="1059" y="3482"/>
                      <a:pt x="1059" y="3482"/>
                    </a:cubicBezTo>
                    <a:cubicBezTo>
                      <a:pt x="1059" y="3482"/>
                      <a:pt x="1063" y="3479"/>
                      <a:pt x="1063" y="3479"/>
                    </a:cubicBezTo>
                    <a:cubicBezTo>
                      <a:pt x="1063" y="3479"/>
                      <a:pt x="1064" y="3479"/>
                      <a:pt x="1064" y="3479"/>
                    </a:cubicBezTo>
                    <a:cubicBezTo>
                      <a:pt x="1064" y="3479"/>
                      <a:pt x="1070" y="3484"/>
                      <a:pt x="1070" y="3484"/>
                    </a:cubicBezTo>
                    <a:cubicBezTo>
                      <a:pt x="1070" y="3484"/>
                      <a:pt x="1070" y="3484"/>
                      <a:pt x="1070" y="3484"/>
                    </a:cubicBezTo>
                    <a:cubicBezTo>
                      <a:pt x="1070" y="3484"/>
                      <a:pt x="1074" y="3485"/>
                      <a:pt x="1074" y="3485"/>
                    </a:cubicBezTo>
                    <a:cubicBezTo>
                      <a:pt x="1074" y="3485"/>
                      <a:pt x="1076" y="3485"/>
                      <a:pt x="1076" y="3485"/>
                    </a:cubicBezTo>
                    <a:cubicBezTo>
                      <a:pt x="1076" y="3485"/>
                      <a:pt x="1080" y="3483"/>
                      <a:pt x="1080" y="3483"/>
                    </a:cubicBezTo>
                    <a:cubicBezTo>
                      <a:pt x="1080" y="3483"/>
                      <a:pt x="1081" y="3484"/>
                      <a:pt x="1081" y="3484"/>
                    </a:cubicBezTo>
                    <a:cubicBezTo>
                      <a:pt x="1081" y="3484"/>
                      <a:pt x="1086" y="3487"/>
                      <a:pt x="1086" y="3487"/>
                    </a:cubicBezTo>
                    <a:cubicBezTo>
                      <a:pt x="1086" y="3487"/>
                      <a:pt x="1087" y="3487"/>
                      <a:pt x="1087" y="3487"/>
                    </a:cubicBezTo>
                    <a:cubicBezTo>
                      <a:pt x="1087" y="3487"/>
                      <a:pt x="1091" y="3487"/>
                      <a:pt x="1091" y="3487"/>
                    </a:cubicBezTo>
                    <a:cubicBezTo>
                      <a:pt x="1091" y="3487"/>
                      <a:pt x="1096" y="3487"/>
                      <a:pt x="1096" y="3487"/>
                    </a:cubicBezTo>
                    <a:cubicBezTo>
                      <a:pt x="1096" y="3487"/>
                      <a:pt x="1097" y="3488"/>
                      <a:pt x="1097" y="3488"/>
                    </a:cubicBezTo>
                    <a:cubicBezTo>
                      <a:pt x="1097" y="3488"/>
                      <a:pt x="1098" y="3488"/>
                      <a:pt x="1098" y="3488"/>
                    </a:cubicBezTo>
                    <a:cubicBezTo>
                      <a:pt x="1098" y="3488"/>
                      <a:pt x="1104" y="3488"/>
                      <a:pt x="1104" y="3488"/>
                    </a:cubicBezTo>
                    <a:cubicBezTo>
                      <a:pt x="1104" y="3488"/>
                      <a:pt x="1104" y="3488"/>
                      <a:pt x="1104" y="3488"/>
                    </a:cubicBezTo>
                    <a:cubicBezTo>
                      <a:pt x="1104" y="3488"/>
                      <a:pt x="1106" y="3488"/>
                      <a:pt x="1106" y="3488"/>
                    </a:cubicBezTo>
                    <a:cubicBezTo>
                      <a:pt x="1106" y="3488"/>
                      <a:pt x="1110" y="3488"/>
                      <a:pt x="1110" y="3488"/>
                    </a:cubicBezTo>
                    <a:cubicBezTo>
                      <a:pt x="1110" y="3488"/>
                      <a:pt x="1114" y="3488"/>
                      <a:pt x="1114" y="3488"/>
                    </a:cubicBezTo>
                    <a:cubicBezTo>
                      <a:pt x="1114" y="3488"/>
                      <a:pt x="1116" y="3488"/>
                      <a:pt x="1116" y="3488"/>
                    </a:cubicBezTo>
                    <a:cubicBezTo>
                      <a:pt x="1116" y="3488"/>
                      <a:pt x="1119" y="3488"/>
                      <a:pt x="1119" y="3488"/>
                    </a:cubicBezTo>
                    <a:cubicBezTo>
                      <a:pt x="1119" y="3488"/>
                      <a:pt x="1122" y="3488"/>
                      <a:pt x="1122" y="3488"/>
                    </a:cubicBezTo>
                    <a:cubicBezTo>
                      <a:pt x="1122" y="3488"/>
                      <a:pt x="1126" y="3489"/>
                      <a:pt x="1126" y="3489"/>
                    </a:cubicBezTo>
                    <a:cubicBezTo>
                      <a:pt x="1126" y="3489"/>
                      <a:pt x="1128" y="3489"/>
                      <a:pt x="1128" y="3489"/>
                    </a:cubicBezTo>
                    <a:cubicBezTo>
                      <a:pt x="1128" y="3489"/>
                      <a:pt x="1130" y="3488"/>
                      <a:pt x="1130" y="3488"/>
                    </a:cubicBezTo>
                    <a:cubicBezTo>
                      <a:pt x="1130" y="3488"/>
                      <a:pt x="1134" y="3489"/>
                      <a:pt x="1134" y="3489"/>
                    </a:cubicBezTo>
                    <a:cubicBezTo>
                      <a:pt x="1134" y="3489"/>
                      <a:pt x="1136" y="3488"/>
                      <a:pt x="1136" y="3488"/>
                    </a:cubicBezTo>
                    <a:cubicBezTo>
                      <a:pt x="1136" y="3488"/>
                      <a:pt x="1138" y="3489"/>
                      <a:pt x="1138" y="3489"/>
                    </a:cubicBezTo>
                    <a:cubicBezTo>
                      <a:pt x="1138" y="3489"/>
                      <a:pt x="1141" y="3489"/>
                      <a:pt x="1141" y="3489"/>
                    </a:cubicBezTo>
                    <a:cubicBezTo>
                      <a:pt x="1141" y="3489"/>
                      <a:pt x="1145" y="3489"/>
                      <a:pt x="1145" y="3489"/>
                    </a:cubicBezTo>
                    <a:cubicBezTo>
                      <a:pt x="1145" y="3489"/>
                      <a:pt x="1149" y="3488"/>
                      <a:pt x="1149" y="3488"/>
                    </a:cubicBezTo>
                    <a:cubicBezTo>
                      <a:pt x="1149" y="3488"/>
                      <a:pt x="1149" y="3488"/>
                      <a:pt x="1149" y="3488"/>
                    </a:cubicBezTo>
                    <a:cubicBezTo>
                      <a:pt x="1149" y="3488"/>
                      <a:pt x="1152" y="3489"/>
                      <a:pt x="1152" y="3489"/>
                    </a:cubicBezTo>
                    <a:cubicBezTo>
                      <a:pt x="1152" y="3489"/>
                      <a:pt x="1157" y="3488"/>
                      <a:pt x="1157" y="3488"/>
                    </a:cubicBezTo>
                    <a:cubicBezTo>
                      <a:pt x="1157" y="3488"/>
                      <a:pt x="1160" y="3489"/>
                      <a:pt x="1160" y="3489"/>
                    </a:cubicBezTo>
                    <a:cubicBezTo>
                      <a:pt x="1160" y="3489"/>
                      <a:pt x="1162" y="3489"/>
                      <a:pt x="1162" y="3489"/>
                    </a:cubicBezTo>
                    <a:cubicBezTo>
                      <a:pt x="1162" y="3489"/>
                      <a:pt x="1165" y="3488"/>
                      <a:pt x="1165" y="3488"/>
                    </a:cubicBezTo>
                    <a:cubicBezTo>
                      <a:pt x="1165" y="3488"/>
                      <a:pt x="1167" y="3489"/>
                      <a:pt x="1167" y="3489"/>
                    </a:cubicBezTo>
                    <a:cubicBezTo>
                      <a:pt x="1167" y="3489"/>
                      <a:pt x="1168" y="3488"/>
                      <a:pt x="1168" y="3488"/>
                    </a:cubicBezTo>
                    <a:cubicBezTo>
                      <a:pt x="1168" y="3488"/>
                      <a:pt x="1172" y="3488"/>
                      <a:pt x="1172" y="3488"/>
                    </a:cubicBezTo>
                    <a:cubicBezTo>
                      <a:pt x="1172" y="3488"/>
                      <a:pt x="1175" y="3489"/>
                      <a:pt x="1175" y="3489"/>
                    </a:cubicBezTo>
                    <a:cubicBezTo>
                      <a:pt x="1175" y="3489"/>
                      <a:pt x="1178" y="3489"/>
                      <a:pt x="1178" y="3489"/>
                    </a:cubicBezTo>
                    <a:cubicBezTo>
                      <a:pt x="1178" y="3489"/>
                      <a:pt x="1182" y="3489"/>
                      <a:pt x="1182" y="3489"/>
                    </a:cubicBezTo>
                    <a:cubicBezTo>
                      <a:pt x="1182" y="3489"/>
                      <a:pt x="1186" y="3489"/>
                      <a:pt x="1186" y="3489"/>
                    </a:cubicBezTo>
                    <a:cubicBezTo>
                      <a:pt x="1186" y="3489"/>
                      <a:pt x="1188" y="3489"/>
                      <a:pt x="1188" y="3489"/>
                    </a:cubicBezTo>
                    <a:cubicBezTo>
                      <a:pt x="1188" y="3489"/>
                      <a:pt x="1189" y="3489"/>
                      <a:pt x="1189" y="3489"/>
                    </a:cubicBezTo>
                    <a:cubicBezTo>
                      <a:pt x="1189" y="3489"/>
                      <a:pt x="1193" y="3489"/>
                      <a:pt x="1193" y="3489"/>
                    </a:cubicBezTo>
                    <a:cubicBezTo>
                      <a:pt x="1193" y="3489"/>
                      <a:pt x="1196" y="3490"/>
                      <a:pt x="1196" y="3490"/>
                    </a:cubicBezTo>
                    <a:cubicBezTo>
                      <a:pt x="1196" y="3490"/>
                      <a:pt x="1199" y="3489"/>
                      <a:pt x="1199" y="3489"/>
                    </a:cubicBezTo>
                    <a:cubicBezTo>
                      <a:pt x="1199" y="3489"/>
                      <a:pt x="1201" y="3489"/>
                      <a:pt x="1201" y="3489"/>
                    </a:cubicBezTo>
                    <a:cubicBezTo>
                      <a:pt x="1201" y="3489"/>
                      <a:pt x="1202" y="3490"/>
                      <a:pt x="1202" y="3490"/>
                    </a:cubicBezTo>
                    <a:cubicBezTo>
                      <a:pt x="1202" y="3490"/>
                      <a:pt x="1206" y="3489"/>
                      <a:pt x="1206" y="3489"/>
                    </a:cubicBezTo>
                    <a:cubicBezTo>
                      <a:pt x="1206" y="3489"/>
                      <a:pt x="1207" y="3489"/>
                      <a:pt x="1207" y="3489"/>
                    </a:cubicBezTo>
                    <a:cubicBezTo>
                      <a:pt x="1207" y="3489"/>
                      <a:pt x="1212" y="3489"/>
                      <a:pt x="1212" y="3489"/>
                    </a:cubicBezTo>
                    <a:cubicBezTo>
                      <a:pt x="1212" y="3489"/>
                      <a:pt x="1213" y="3489"/>
                      <a:pt x="1213" y="3489"/>
                    </a:cubicBezTo>
                    <a:cubicBezTo>
                      <a:pt x="1213" y="3489"/>
                      <a:pt x="1219" y="3489"/>
                      <a:pt x="1219" y="3489"/>
                    </a:cubicBezTo>
                    <a:cubicBezTo>
                      <a:pt x="1219" y="3489"/>
                      <a:pt x="1220" y="3490"/>
                      <a:pt x="1220" y="3490"/>
                    </a:cubicBezTo>
                    <a:cubicBezTo>
                      <a:pt x="1220" y="3490"/>
                      <a:pt x="1223" y="3490"/>
                      <a:pt x="1223" y="3490"/>
                    </a:cubicBezTo>
                    <a:cubicBezTo>
                      <a:pt x="1223" y="3490"/>
                      <a:pt x="1226" y="3489"/>
                      <a:pt x="1226" y="3489"/>
                    </a:cubicBezTo>
                    <a:cubicBezTo>
                      <a:pt x="1226" y="3489"/>
                      <a:pt x="1232" y="3490"/>
                      <a:pt x="1232" y="3490"/>
                    </a:cubicBezTo>
                    <a:cubicBezTo>
                      <a:pt x="1232" y="3490"/>
                      <a:pt x="1233" y="3489"/>
                      <a:pt x="1233" y="3489"/>
                    </a:cubicBezTo>
                    <a:cubicBezTo>
                      <a:pt x="1233" y="3489"/>
                      <a:pt x="1234" y="3489"/>
                      <a:pt x="1234" y="3489"/>
                    </a:cubicBezTo>
                    <a:cubicBezTo>
                      <a:pt x="1234" y="3489"/>
                      <a:pt x="1238" y="3490"/>
                      <a:pt x="1238" y="3490"/>
                    </a:cubicBezTo>
                    <a:cubicBezTo>
                      <a:pt x="1238" y="3490"/>
                      <a:pt x="1240" y="3489"/>
                      <a:pt x="1240" y="3489"/>
                    </a:cubicBezTo>
                    <a:cubicBezTo>
                      <a:pt x="1240" y="3489"/>
                      <a:pt x="1244" y="3490"/>
                      <a:pt x="1244" y="3490"/>
                    </a:cubicBezTo>
                    <a:cubicBezTo>
                      <a:pt x="1244" y="3490"/>
                      <a:pt x="1247" y="3490"/>
                      <a:pt x="1247" y="3490"/>
                    </a:cubicBezTo>
                    <a:cubicBezTo>
                      <a:pt x="1247" y="3490"/>
                      <a:pt x="1248" y="3489"/>
                      <a:pt x="1248" y="3489"/>
                    </a:cubicBezTo>
                    <a:cubicBezTo>
                      <a:pt x="1248" y="3489"/>
                      <a:pt x="1252" y="3489"/>
                      <a:pt x="1252" y="3489"/>
                    </a:cubicBezTo>
                    <a:cubicBezTo>
                      <a:pt x="1252" y="3489"/>
                      <a:pt x="1256" y="3490"/>
                      <a:pt x="1256" y="3490"/>
                    </a:cubicBezTo>
                    <a:cubicBezTo>
                      <a:pt x="1256" y="3490"/>
                      <a:pt x="1257" y="3490"/>
                      <a:pt x="1257" y="3490"/>
                    </a:cubicBezTo>
                    <a:cubicBezTo>
                      <a:pt x="1257" y="3490"/>
                      <a:pt x="1260" y="3489"/>
                      <a:pt x="1260" y="3489"/>
                    </a:cubicBezTo>
                    <a:cubicBezTo>
                      <a:pt x="1260" y="3489"/>
                      <a:pt x="1265" y="3490"/>
                      <a:pt x="1265" y="3490"/>
                    </a:cubicBezTo>
                    <a:cubicBezTo>
                      <a:pt x="1265" y="3490"/>
                      <a:pt x="1267" y="3489"/>
                      <a:pt x="1267" y="3489"/>
                    </a:cubicBezTo>
                    <a:cubicBezTo>
                      <a:pt x="1267" y="3489"/>
                      <a:pt x="1268" y="3490"/>
                      <a:pt x="1268" y="3490"/>
                    </a:cubicBezTo>
                    <a:cubicBezTo>
                      <a:pt x="1268" y="3490"/>
                      <a:pt x="1272" y="3489"/>
                      <a:pt x="1272" y="3489"/>
                    </a:cubicBezTo>
                    <a:cubicBezTo>
                      <a:pt x="1272" y="3489"/>
                      <a:pt x="1275" y="3489"/>
                      <a:pt x="1275" y="3489"/>
                    </a:cubicBezTo>
                    <a:cubicBezTo>
                      <a:pt x="1275" y="3489"/>
                      <a:pt x="1277" y="3490"/>
                      <a:pt x="1277" y="3490"/>
                    </a:cubicBezTo>
                    <a:cubicBezTo>
                      <a:pt x="1277" y="3490"/>
                      <a:pt x="1279" y="3489"/>
                      <a:pt x="1279" y="3489"/>
                    </a:cubicBezTo>
                    <a:cubicBezTo>
                      <a:pt x="1279" y="3489"/>
                      <a:pt x="1283" y="3489"/>
                      <a:pt x="1283" y="3489"/>
                    </a:cubicBezTo>
                    <a:cubicBezTo>
                      <a:pt x="1283" y="3489"/>
                      <a:pt x="1285" y="3489"/>
                      <a:pt x="1285" y="3489"/>
                    </a:cubicBezTo>
                    <a:cubicBezTo>
                      <a:pt x="1285" y="3489"/>
                      <a:pt x="1290" y="3487"/>
                      <a:pt x="1290" y="3487"/>
                    </a:cubicBezTo>
                    <a:cubicBezTo>
                      <a:pt x="1290" y="3487"/>
                      <a:pt x="1290" y="3487"/>
                      <a:pt x="1290" y="3487"/>
                    </a:cubicBezTo>
                    <a:cubicBezTo>
                      <a:pt x="1290" y="3487"/>
                      <a:pt x="1296" y="3479"/>
                      <a:pt x="1296" y="3479"/>
                    </a:cubicBezTo>
                    <a:cubicBezTo>
                      <a:pt x="1296" y="3479"/>
                      <a:pt x="1297" y="3479"/>
                      <a:pt x="1297" y="3479"/>
                    </a:cubicBezTo>
                    <a:cubicBezTo>
                      <a:pt x="1297" y="3479"/>
                      <a:pt x="1301" y="3485"/>
                      <a:pt x="1301" y="3485"/>
                    </a:cubicBezTo>
                    <a:cubicBezTo>
                      <a:pt x="1301" y="3485"/>
                      <a:pt x="1304" y="3486"/>
                      <a:pt x="1304" y="3486"/>
                    </a:cubicBezTo>
                    <a:cubicBezTo>
                      <a:pt x="1304" y="3486"/>
                      <a:pt x="1307" y="3484"/>
                      <a:pt x="1307" y="3484"/>
                    </a:cubicBezTo>
                    <a:cubicBezTo>
                      <a:pt x="1307" y="3484"/>
                      <a:pt x="1309" y="3484"/>
                      <a:pt x="1309" y="3484"/>
                    </a:cubicBezTo>
                    <a:cubicBezTo>
                      <a:pt x="1309" y="3484"/>
                      <a:pt x="1313" y="3487"/>
                      <a:pt x="1313" y="3487"/>
                    </a:cubicBezTo>
                    <a:cubicBezTo>
                      <a:pt x="1313" y="3487"/>
                      <a:pt x="1313" y="3487"/>
                      <a:pt x="1313" y="3487"/>
                    </a:cubicBezTo>
                    <a:cubicBezTo>
                      <a:pt x="1313" y="3487"/>
                      <a:pt x="1319" y="3489"/>
                      <a:pt x="1319" y="3489"/>
                    </a:cubicBezTo>
                    <a:cubicBezTo>
                      <a:pt x="1319" y="3489"/>
                      <a:pt x="1320" y="3489"/>
                      <a:pt x="1320" y="3489"/>
                    </a:cubicBezTo>
                    <a:cubicBezTo>
                      <a:pt x="1320" y="3489"/>
                      <a:pt x="1324" y="3489"/>
                      <a:pt x="1324" y="3489"/>
                    </a:cubicBezTo>
                    <a:cubicBezTo>
                      <a:pt x="1324" y="3489"/>
                      <a:pt x="1326" y="3489"/>
                      <a:pt x="1326" y="3489"/>
                    </a:cubicBezTo>
                    <a:cubicBezTo>
                      <a:pt x="1326" y="3489"/>
                      <a:pt x="1329" y="3490"/>
                      <a:pt x="1329" y="3490"/>
                    </a:cubicBezTo>
                    <a:cubicBezTo>
                      <a:pt x="1329" y="3490"/>
                      <a:pt x="1332" y="3489"/>
                      <a:pt x="1332" y="3489"/>
                    </a:cubicBezTo>
                    <a:cubicBezTo>
                      <a:pt x="1332" y="3489"/>
                      <a:pt x="1334" y="3490"/>
                      <a:pt x="1334" y="3490"/>
                    </a:cubicBezTo>
                    <a:cubicBezTo>
                      <a:pt x="1334" y="3490"/>
                      <a:pt x="1339" y="3490"/>
                      <a:pt x="1339" y="3490"/>
                    </a:cubicBezTo>
                    <a:cubicBezTo>
                      <a:pt x="1339" y="3490"/>
                      <a:pt x="1340" y="3489"/>
                      <a:pt x="1340" y="3489"/>
                    </a:cubicBezTo>
                    <a:cubicBezTo>
                      <a:pt x="1340" y="3489"/>
                      <a:pt x="1343" y="3490"/>
                      <a:pt x="1343" y="3490"/>
                    </a:cubicBezTo>
                    <a:cubicBezTo>
                      <a:pt x="1343" y="3490"/>
                      <a:pt x="1346" y="3489"/>
                      <a:pt x="1346" y="3489"/>
                    </a:cubicBezTo>
                    <a:cubicBezTo>
                      <a:pt x="1346" y="3489"/>
                      <a:pt x="1348" y="3490"/>
                      <a:pt x="1348" y="3490"/>
                    </a:cubicBezTo>
                    <a:cubicBezTo>
                      <a:pt x="1348" y="3490"/>
                      <a:pt x="1352" y="3490"/>
                      <a:pt x="1352" y="3490"/>
                    </a:cubicBezTo>
                    <a:cubicBezTo>
                      <a:pt x="1352" y="3490"/>
                      <a:pt x="1353" y="3490"/>
                      <a:pt x="1353" y="3490"/>
                    </a:cubicBezTo>
                    <a:cubicBezTo>
                      <a:pt x="1353" y="3490"/>
                      <a:pt x="1353" y="3490"/>
                      <a:pt x="1353" y="3490"/>
                    </a:cubicBezTo>
                    <a:cubicBezTo>
                      <a:pt x="1353" y="3490"/>
                      <a:pt x="1360" y="3490"/>
                      <a:pt x="1360" y="3490"/>
                    </a:cubicBezTo>
                    <a:cubicBezTo>
                      <a:pt x="1360" y="3490"/>
                      <a:pt x="1363" y="3490"/>
                      <a:pt x="1363" y="3490"/>
                    </a:cubicBezTo>
                    <a:cubicBezTo>
                      <a:pt x="1363" y="3490"/>
                      <a:pt x="1364" y="3490"/>
                      <a:pt x="1364" y="3490"/>
                    </a:cubicBezTo>
                    <a:cubicBezTo>
                      <a:pt x="1364" y="3490"/>
                      <a:pt x="1367" y="3490"/>
                      <a:pt x="1367" y="3490"/>
                    </a:cubicBezTo>
                    <a:cubicBezTo>
                      <a:pt x="1367" y="3490"/>
                      <a:pt x="1374" y="3490"/>
                      <a:pt x="1374" y="3490"/>
                    </a:cubicBezTo>
                    <a:cubicBezTo>
                      <a:pt x="1374" y="3490"/>
                      <a:pt x="1375" y="3490"/>
                      <a:pt x="1375" y="3490"/>
                    </a:cubicBezTo>
                    <a:cubicBezTo>
                      <a:pt x="1375" y="3490"/>
                      <a:pt x="1378" y="3490"/>
                      <a:pt x="1378" y="3490"/>
                    </a:cubicBezTo>
                    <a:cubicBezTo>
                      <a:pt x="1378" y="3490"/>
                      <a:pt x="1381" y="3490"/>
                      <a:pt x="1381" y="3490"/>
                    </a:cubicBezTo>
                    <a:cubicBezTo>
                      <a:pt x="1381" y="3490"/>
                      <a:pt x="1383" y="3490"/>
                      <a:pt x="1383" y="3490"/>
                    </a:cubicBezTo>
                    <a:cubicBezTo>
                      <a:pt x="1383" y="3490"/>
                      <a:pt x="1386" y="3490"/>
                      <a:pt x="1386" y="3490"/>
                    </a:cubicBezTo>
                    <a:cubicBezTo>
                      <a:pt x="1386" y="3490"/>
                      <a:pt x="1389" y="3490"/>
                      <a:pt x="1389" y="3490"/>
                    </a:cubicBezTo>
                    <a:cubicBezTo>
                      <a:pt x="1389" y="3490"/>
                      <a:pt x="1390" y="3490"/>
                      <a:pt x="1390" y="3490"/>
                    </a:cubicBezTo>
                    <a:cubicBezTo>
                      <a:pt x="1390" y="3490"/>
                      <a:pt x="1393" y="3490"/>
                      <a:pt x="1393" y="3490"/>
                    </a:cubicBezTo>
                    <a:cubicBezTo>
                      <a:pt x="1393" y="3490"/>
                      <a:pt x="1394" y="3490"/>
                      <a:pt x="1394" y="3490"/>
                    </a:cubicBezTo>
                    <a:cubicBezTo>
                      <a:pt x="1394" y="3490"/>
                      <a:pt x="1398" y="3490"/>
                      <a:pt x="1398" y="3490"/>
                    </a:cubicBezTo>
                    <a:cubicBezTo>
                      <a:pt x="1398" y="3490"/>
                      <a:pt x="1400" y="3490"/>
                      <a:pt x="1400" y="3490"/>
                    </a:cubicBezTo>
                    <a:cubicBezTo>
                      <a:pt x="1400" y="3490"/>
                      <a:pt x="1406" y="3490"/>
                      <a:pt x="1406" y="3490"/>
                    </a:cubicBezTo>
                    <a:cubicBezTo>
                      <a:pt x="1406" y="3490"/>
                      <a:pt x="1409" y="3490"/>
                      <a:pt x="1409" y="3490"/>
                    </a:cubicBezTo>
                    <a:cubicBezTo>
                      <a:pt x="1409" y="3490"/>
                      <a:pt x="1409" y="3490"/>
                      <a:pt x="1409" y="3490"/>
                    </a:cubicBezTo>
                    <a:cubicBezTo>
                      <a:pt x="1409" y="3490"/>
                      <a:pt x="1414" y="3490"/>
                      <a:pt x="1414" y="3490"/>
                    </a:cubicBezTo>
                    <a:cubicBezTo>
                      <a:pt x="1414" y="3490"/>
                      <a:pt x="1416" y="3490"/>
                      <a:pt x="1416" y="3490"/>
                    </a:cubicBezTo>
                    <a:cubicBezTo>
                      <a:pt x="1416" y="3490"/>
                      <a:pt x="1420" y="3490"/>
                      <a:pt x="1420" y="3490"/>
                    </a:cubicBezTo>
                    <a:cubicBezTo>
                      <a:pt x="1420" y="3490"/>
                      <a:pt x="1422" y="3490"/>
                      <a:pt x="1422" y="3490"/>
                    </a:cubicBezTo>
                    <a:cubicBezTo>
                      <a:pt x="1422" y="3490"/>
                      <a:pt x="1423" y="3490"/>
                      <a:pt x="1423" y="3490"/>
                    </a:cubicBezTo>
                    <a:cubicBezTo>
                      <a:pt x="1423" y="3490"/>
                      <a:pt x="1427" y="3490"/>
                      <a:pt x="1427" y="3490"/>
                    </a:cubicBezTo>
                    <a:cubicBezTo>
                      <a:pt x="1427" y="3490"/>
                      <a:pt x="1428" y="3490"/>
                      <a:pt x="1428" y="3490"/>
                    </a:cubicBezTo>
                    <a:cubicBezTo>
                      <a:pt x="1428" y="3490"/>
                      <a:pt x="1434" y="3490"/>
                      <a:pt x="1434" y="3490"/>
                    </a:cubicBezTo>
                    <a:cubicBezTo>
                      <a:pt x="1434" y="3490"/>
                      <a:pt x="1435" y="3490"/>
                      <a:pt x="1435" y="3490"/>
                    </a:cubicBezTo>
                    <a:cubicBezTo>
                      <a:pt x="1435" y="3490"/>
                      <a:pt x="1439" y="3490"/>
                      <a:pt x="1439" y="3490"/>
                    </a:cubicBezTo>
                    <a:cubicBezTo>
                      <a:pt x="1439" y="3490"/>
                      <a:pt x="1440" y="3490"/>
                      <a:pt x="1440" y="3490"/>
                    </a:cubicBezTo>
                    <a:cubicBezTo>
                      <a:pt x="1440" y="3490"/>
                      <a:pt x="1448" y="3490"/>
                      <a:pt x="1448" y="3490"/>
                    </a:cubicBezTo>
                    <a:cubicBezTo>
                      <a:pt x="1448" y="3490"/>
                      <a:pt x="1449" y="3490"/>
                      <a:pt x="1449" y="3490"/>
                    </a:cubicBezTo>
                    <a:cubicBezTo>
                      <a:pt x="1449" y="3490"/>
                      <a:pt x="1450" y="3490"/>
                      <a:pt x="1450" y="3490"/>
                    </a:cubicBezTo>
                    <a:cubicBezTo>
                      <a:pt x="1450" y="3490"/>
                      <a:pt x="1452" y="3490"/>
                      <a:pt x="1452" y="3490"/>
                    </a:cubicBezTo>
                    <a:cubicBezTo>
                      <a:pt x="1452" y="3490"/>
                      <a:pt x="1456" y="3490"/>
                      <a:pt x="1456" y="3490"/>
                    </a:cubicBezTo>
                    <a:cubicBezTo>
                      <a:pt x="1456" y="3490"/>
                      <a:pt x="1459" y="3490"/>
                      <a:pt x="1459" y="3490"/>
                    </a:cubicBezTo>
                    <a:cubicBezTo>
                      <a:pt x="1459" y="3490"/>
                      <a:pt x="1461" y="3490"/>
                      <a:pt x="1461" y="3490"/>
                    </a:cubicBezTo>
                    <a:cubicBezTo>
                      <a:pt x="1461" y="3490"/>
                      <a:pt x="1466" y="3490"/>
                      <a:pt x="1466" y="3490"/>
                    </a:cubicBezTo>
                    <a:cubicBezTo>
                      <a:pt x="1466" y="3490"/>
                      <a:pt x="1467" y="3490"/>
                      <a:pt x="1467" y="3490"/>
                    </a:cubicBezTo>
                    <a:cubicBezTo>
                      <a:pt x="1467" y="3490"/>
                      <a:pt x="1469" y="3490"/>
                      <a:pt x="1469" y="3490"/>
                    </a:cubicBezTo>
                    <a:cubicBezTo>
                      <a:pt x="1469" y="3490"/>
                      <a:pt x="1473" y="3490"/>
                      <a:pt x="1473" y="3490"/>
                    </a:cubicBezTo>
                    <a:cubicBezTo>
                      <a:pt x="1473" y="3490"/>
                      <a:pt x="1476" y="3490"/>
                      <a:pt x="1476" y="3490"/>
                    </a:cubicBezTo>
                    <a:cubicBezTo>
                      <a:pt x="1476" y="3490"/>
                      <a:pt x="1477" y="3490"/>
                      <a:pt x="1477" y="3490"/>
                    </a:cubicBezTo>
                    <a:cubicBezTo>
                      <a:pt x="1477" y="3490"/>
                      <a:pt x="1480" y="3490"/>
                      <a:pt x="1480" y="3490"/>
                    </a:cubicBezTo>
                    <a:cubicBezTo>
                      <a:pt x="1480" y="3490"/>
                      <a:pt x="1485" y="3490"/>
                      <a:pt x="1485" y="3490"/>
                    </a:cubicBezTo>
                    <a:cubicBezTo>
                      <a:pt x="1485" y="3490"/>
                      <a:pt x="1487" y="3490"/>
                      <a:pt x="1487" y="3490"/>
                    </a:cubicBezTo>
                    <a:cubicBezTo>
                      <a:pt x="1487" y="3490"/>
                      <a:pt x="1493" y="3490"/>
                      <a:pt x="1493" y="3490"/>
                    </a:cubicBezTo>
                    <a:cubicBezTo>
                      <a:pt x="1493" y="3490"/>
                      <a:pt x="1494" y="3490"/>
                      <a:pt x="1494" y="3490"/>
                    </a:cubicBezTo>
                    <a:cubicBezTo>
                      <a:pt x="1494" y="3490"/>
                      <a:pt x="1498" y="3490"/>
                      <a:pt x="1498" y="3490"/>
                    </a:cubicBezTo>
                    <a:cubicBezTo>
                      <a:pt x="1498" y="3490"/>
                      <a:pt x="1499" y="3490"/>
                      <a:pt x="1499" y="3490"/>
                    </a:cubicBezTo>
                    <a:cubicBezTo>
                      <a:pt x="1499" y="3490"/>
                      <a:pt x="1501" y="3490"/>
                      <a:pt x="1501" y="3490"/>
                    </a:cubicBezTo>
                    <a:cubicBezTo>
                      <a:pt x="1501" y="3490"/>
                      <a:pt x="1502" y="3490"/>
                      <a:pt x="1502" y="3490"/>
                    </a:cubicBezTo>
                    <a:cubicBezTo>
                      <a:pt x="1502" y="3490"/>
                      <a:pt x="1508" y="3490"/>
                      <a:pt x="1508" y="3490"/>
                    </a:cubicBezTo>
                    <a:cubicBezTo>
                      <a:pt x="1508" y="3490"/>
                      <a:pt x="1510" y="3490"/>
                      <a:pt x="1510" y="3490"/>
                    </a:cubicBezTo>
                    <a:cubicBezTo>
                      <a:pt x="1510" y="3490"/>
                      <a:pt x="1512" y="3490"/>
                      <a:pt x="1512" y="3490"/>
                    </a:cubicBezTo>
                    <a:cubicBezTo>
                      <a:pt x="1512" y="3490"/>
                      <a:pt x="1515" y="3490"/>
                      <a:pt x="1515" y="3490"/>
                    </a:cubicBezTo>
                    <a:cubicBezTo>
                      <a:pt x="1515" y="3490"/>
                      <a:pt x="1518" y="3490"/>
                      <a:pt x="1518" y="3490"/>
                    </a:cubicBezTo>
                    <a:cubicBezTo>
                      <a:pt x="1518" y="3490"/>
                      <a:pt x="1520" y="3490"/>
                      <a:pt x="1520" y="3490"/>
                    </a:cubicBezTo>
                    <a:cubicBezTo>
                      <a:pt x="1520" y="3490"/>
                      <a:pt x="1524" y="3490"/>
                      <a:pt x="1524" y="3490"/>
                    </a:cubicBezTo>
                    <a:cubicBezTo>
                      <a:pt x="1524" y="3490"/>
                      <a:pt x="1528" y="3490"/>
                      <a:pt x="1528" y="3490"/>
                    </a:cubicBezTo>
                    <a:cubicBezTo>
                      <a:pt x="1528" y="3490"/>
                      <a:pt x="1529" y="3490"/>
                      <a:pt x="1529" y="3490"/>
                    </a:cubicBezTo>
                    <a:cubicBezTo>
                      <a:pt x="1529" y="3490"/>
                      <a:pt x="1533" y="3490"/>
                      <a:pt x="1533" y="3490"/>
                    </a:cubicBezTo>
                    <a:cubicBezTo>
                      <a:pt x="1533" y="3490"/>
                      <a:pt x="1537" y="3490"/>
                      <a:pt x="1537" y="3490"/>
                    </a:cubicBezTo>
                    <a:cubicBezTo>
                      <a:pt x="1537" y="3490"/>
                      <a:pt x="1538" y="3490"/>
                      <a:pt x="1538" y="3490"/>
                    </a:cubicBezTo>
                    <a:cubicBezTo>
                      <a:pt x="1538" y="3490"/>
                      <a:pt x="1540" y="3490"/>
                      <a:pt x="1540" y="3490"/>
                    </a:cubicBezTo>
                    <a:cubicBezTo>
                      <a:pt x="1540" y="3490"/>
                      <a:pt x="1541" y="3490"/>
                      <a:pt x="1541" y="3490"/>
                    </a:cubicBezTo>
                    <a:cubicBezTo>
                      <a:pt x="1541" y="3490"/>
                      <a:pt x="1547" y="3490"/>
                      <a:pt x="1547" y="3490"/>
                    </a:cubicBezTo>
                    <a:cubicBezTo>
                      <a:pt x="1547" y="3490"/>
                      <a:pt x="1548" y="3490"/>
                      <a:pt x="1548" y="3490"/>
                    </a:cubicBezTo>
                    <a:cubicBezTo>
                      <a:pt x="1548" y="3490"/>
                      <a:pt x="1550" y="3490"/>
                      <a:pt x="1550" y="3490"/>
                    </a:cubicBezTo>
                    <a:cubicBezTo>
                      <a:pt x="1550" y="3490"/>
                      <a:pt x="1555" y="3490"/>
                      <a:pt x="1555" y="3490"/>
                    </a:cubicBezTo>
                    <a:cubicBezTo>
                      <a:pt x="1555" y="3490"/>
                      <a:pt x="1557" y="3490"/>
                      <a:pt x="1557" y="3490"/>
                    </a:cubicBezTo>
                    <a:cubicBezTo>
                      <a:pt x="1557" y="3490"/>
                      <a:pt x="1559" y="3490"/>
                      <a:pt x="1559" y="3490"/>
                    </a:cubicBezTo>
                    <a:cubicBezTo>
                      <a:pt x="1559" y="3490"/>
                      <a:pt x="1562" y="3490"/>
                      <a:pt x="1562" y="3490"/>
                    </a:cubicBezTo>
                    <a:cubicBezTo>
                      <a:pt x="1562" y="3490"/>
                      <a:pt x="1564" y="3490"/>
                      <a:pt x="1564" y="3490"/>
                    </a:cubicBezTo>
                    <a:cubicBezTo>
                      <a:pt x="1564" y="3490"/>
                      <a:pt x="1568" y="3490"/>
                      <a:pt x="1568" y="3490"/>
                    </a:cubicBezTo>
                    <a:cubicBezTo>
                      <a:pt x="1568" y="3490"/>
                      <a:pt x="1569" y="3490"/>
                      <a:pt x="1569" y="3490"/>
                    </a:cubicBezTo>
                    <a:cubicBezTo>
                      <a:pt x="1569" y="3490"/>
                      <a:pt x="1573" y="3490"/>
                      <a:pt x="1573" y="3490"/>
                    </a:cubicBezTo>
                    <a:cubicBezTo>
                      <a:pt x="1573" y="3490"/>
                      <a:pt x="1579" y="3490"/>
                      <a:pt x="1579" y="3490"/>
                    </a:cubicBezTo>
                    <a:cubicBezTo>
                      <a:pt x="1579" y="3490"/>
                      <a:pt x="1582" y="3490"/>
                      <a:pt x="1582" y="3490"/>
                    </a:cubicBezTo>
                    <a:cubicBezTo>
                      <a:pt x="1582" y="3490"/>
                      <a:pt x="1584" y="3490"/>
                      <a:pt x="1584" y="3490"/>
                    </a:cubicBezTo>
                    <a:cubicBezTo>
                      <a:pt x="1584" y="3490"/>
                      <a:pt x="1588" y="3490"/>
                      <a:pt x="1588" y="3490"/>
                    </a:cubicBezTo>
                    <a:cubicBezTo>
                      <a:pt x="1588" y="3490"/>
                      <a:pt x="1590" y="3490"/>
                      <a:pt x="1590" y="3490"/>
                    </a:cubicBezTo>
                    <a:cubicBezTo>
                      <a:pt x="1590" y="3490"/>
                      <a:pt x="1591" y="3490"/>
                      <a:pt x="1591" y="3490"/>
                    </a:cubicBezTo>
                    <a:cubicBezTo>
                      <a:pt x="1591" y="3490"/>
                      <a:pt x="1593" y="3490"/>
                      <a:pt x="1593" y="3490"/>
                    </a:cubicBezTo>
                    <a:cubicBezTo>
                      <a:pt x="1593" y="3490"/>
                      <a:pt x="1600" y="3490"/>
                      <a:pt x="1600" y="3490"/>
                    </a:cubicBezTo>
                    <a:cubicBezTo>
                      <a:pt x="1600" y="3490"/>
                      <a:pt x="1600" y="3490"/>
                      <a:pt x="1600" y="3490"/>
                    </a:cubicBezTo>
                    <a:cubicBezTo>
                      <a:pt x="1600" y="3490"/>
                      <a:pt x="1603" y="3490"/>
                      <a:pt x="1603" y="3490"/>
                    </a:cubicBezTo>
                    <a:cubicBezTo>
                      <a:pt x="1603" y="3490"/>
                      <a:pt x="1604" y="3491"/>
                      <a:pt x="1604" y="3491"/>
                    </a:cubicBezTo>
                    <a:cubicBezTo>
                      <a:pt x="1604" y="3491"/>
                      <a:pt x="1609" y="3490"/>
                      <a:pt x="1609" y="3490"/>
                    </a:cubicBezTo>
                    <a:cubicBezTo>
                      <a:pt x="1609" y="3490"/>
                      <a:pt x="1612" y="3490"/>
                      <a:pt x="1612" y="3490"/>
                    </a:cubicBezTo>
                    <a:cubicBezTo>
                      <a:pt x="1612" y="3490"/>
                      <a:pt x="1613" y="3490"/>
                      <a:pt x="1613" y="3490"/>
                    </a:cubicBezTo>
                    <a:cubicBezTo>
                      <a:pt x="1613" y="3490"/>
                      <a:pt x="1616" y="3490"/>
                      <a:pt x="1616" y="3490"/>
                    </a:cubicBezTo>
                    <a:cubicBezTo>
                      <a:pt x="1616" y="3490"/>
                      <a:pt x="1620" y="3490"/>
                      <a:pt x="1620" y="3490"/>
                    </a:cubicBezTo>
                    <a:cubicBezTo>
                      <a:pt x="1620" y="3490"/>
                      <a:pt x="1624" y="3490"/>
                      <a:pt x="1624" y="3490"/>
                    </a:cubicBezTo>
                    <a:cubicBezTo>
                      <a:pt x="1624" y="3490"/>
                      <a:pt x="1625" y="3491"/>
                      <a:pt x="1625" y="3491"/>
                    </a:cubicBezTo>
                    <a:cubicBezTo>
                      <a:pt x="1625" y="3491"/>
                      <a:pt x="1628" y="3490"/>
                      <a:pt x="1628" y="3490"/>
                    </a:cubicBezTo>
                    <a:cubicBezTo>
                      <a:pt x="1628" y="3490"/>
                      <a:pt x="1630" y="3490"/>
                      <a:pt x="1630" y="3490"/>
                    </a:cubicBezTo>
                    <a:cubicBezTo>
                      <a:pt x="1630" y="3490"/>
                      <a:pt x="1634" y="3490"/>
                      <a:pt x="1634" y="3490"/>
                    </a:cubicBezTo>
                    <a:cubicBezTo>
                      <a:pt x="1634" y="3490"/>
                      <a:pt x="1638" y="3490"/>
                      <a:pt x="1638" y="3490"/>
                    </a:cubicBezTo>
                    <a:cubicBezTo>
                      <a:pt x="1638" y="3490"/>
                      <a:pt x="1639" y="3490"/>
                      <a:pt x="1639" y="3490"/>
                    </a:cubicBezTo>
                    <a:cubicBezTo>
                      <a:pt x="1639" y="3490"/>
                      <a:pt x="1643" y="3490"/>
                      <a:pt x="1643" y="3490"/>
                    </a:cubicBezTo>
                    <a:cubicBezTo>
                      <a:pt x="1643" y="3490"/>
                      <a:pt x="1646" y="3490"/>
                      <a:pt x="1646" y="3490"/>
                    </a:cubicBezTo>
                    <a:cubicBezTo>
                      <a:pt x="1646" y="3490"/>
                      <a:pt x="1650" y="3491"/>
                      <a:pt x="1650" y="3491"/>
                    </a:cubicBezTo>
                    <a:cubicBezTo>
                      <a:pt x="1650" y="3491"/>
                      <a:pt x="1652" y="3490"/>
                      <a:pt x="1652" y="3490"/>
                    </a:cubicBezTo>
                    <a:cubicBezTo>
                      <a:pt x="1652" y="3490"/>
                      <a:pt x="1655" y="3490"/>
                      <a:pt x="1655" y="3490"/>
                    </a:cubicBezTo>
                    <a:cubicBezTo>
                      <a:pt x="1655" y="3490"/>
                      <a:pt x="1657" y="3490"/>
                      <a:pt x="1657" y="3490"/>
                    </a:cubicBezTo>
                    <a:cubicBezTo>
                      <a:pt x="1657" y="3490"/>
                      <a:pt x="1659" y="3490"/>
                      <a:pt x="1659" y="3490"/>
                    </a:cubicBezTo>
                    <a:cubicBezTo>
                      <a:pt x="1659" y="3490"/>
                      <a:pt x="1662" y="3490"/>
                      <a:pt x="1662" y="3490"/>
                    </a:cubicBezTo>
                    <a:cubicBezTo>
                      <a:pt x="1662" y="3490"/>
                      <a:pt x="1665" y="3490"/>
                      <a:pt x="1665" y="3490"/>
                    </a:cubicBezTo>
                    <a:cubicBezTo>
                      <a:pt x="1665" y="3490"/>
                      <a:pt x="1668" y="3490"/>
                      <a:pt x="1668" y="3490"/>
                    </a:cubicBezTo>
                    <a:cubicBezTo>
                      <a:pt x="1668" y="3490"/>
                      <a:pt x="1670" y="3490"/>
                      <a:pt x="1670" y="3490"/>
                    </a:cubicBezTo>
                    <a:cubicBezTo>
                      <a:pt x="1670" y="3490"/>
                      <a:pt x="1675" y="3491"/>
                      <a:pt x="1675" y="3491"/>
                    </a:cubicBezTo>
                    <a:cubicBezTo>
                      <a:pt x="1675" y="3491"/>
                      <a:pt x="1675" y="3491"/>
                      <a:pt x="1675" y="3491"/>
                    </a:cubicBezTo>
                    <a:cubicBezTo>
                      <a:pt x="1675" y="3491"/>
                      <a:pt x="1677" y="3490"/>
                      <a:pt x="1677" y="3490"/>
                    </a:cubicBezTo>
                    <a:cubicBezTo>
                      <a:pt x="1677" y="3490"/>
                      <a:pt x="1681" y="3490"/>
                      <a:pt x="1681" y="3490"/>
                    </a:cubicBezTo>
                    <a:cubicBezTo>
                      <a:pt x="1681" y="3490"/>
                      <a:pt x="1685" y="3490"/>
                      <a:pt x="1685" y="3490"/>
                    </a:cubicBezTo>
                    <a:cubicBezTo>
                      <a:pt x="1685" y="3490"/>
                      <a:pt x="1687" y="3490"/>
                      <a:pt x="1687" y="3490"/>
                    </a:cubicBezTo>
                    <a:cubicBezTo>
                      <a:pt x="1687" y="3490"/>
                      <a:pt x="1690" y="3491"/>
                      <a:pt x="1690" y="3491"/>
                    </a:cubicBezTo>
                    <a:cubicBezTo>
                      <a:pt x="1690" y="3491"/>
                      <a:pt x="1696" y="3491"/>
                      <a:pt x="1696" y="3491"/>
                    </a:cubicBezTo>
                    <a:cubicBezTo>
                      <a:pt x="1696" y="3491"/>
                      <a:pt x="1696" y="3490"/>
                      <a:pt x="1696" y="3490"/>
                    </a:cubicBezTo>
                    <a:cubicBezTo>
                      <a:pt x="1696" y="3490"/>
                      <a:pt x="1701" y="3491"/>
                      <a:pt x="1701" y="3491"/>
                    </a:cubicBezTo>
                    <a:cubicBezTo>
                      <a:pt x="1701" y="3491"/>
                      <a:pt x="1703" y="3490"/>
                      <a:pt x="1703" y="3490"/>
                    </a:cubicBezTo>
                    <a:cubicBezTo>
                      <a:pt x="1703" y="3490"/>
                      <a:pt x="1703" y="3490"/>
                      <a:pt x="1703" y="3490"/>
                    </a:cubicBezTo>
                    <a:cubicBezTo>
                      <a:pt x="1703" y="3490"/>
                      <a:pt x="1707" y="3491"/>
                      <a:pt x="1707" y="3491"/>
                    </a:cubicBezTo>
                    <a:cubicBezTo>
                      <a:pt x="1707" y="3491"/>
                      <a:pt x="1711" y="3490"/>
                      <a:pt x="1711" y="3490"/>
                    </a:cubicBezTo>
                    <a:cubicBezTo>
                      <a:pt x="1711" y="3490"/>
                      <a:pt x="1713" y="3491"/>
                      <a:pt x="1713" y="3491"/>
                    </a:cubicBezTo>
                    <a:cubicBezTo>
                      <a:pt x="1713" y="3491"/>
                      <a:pt x="1716" y="3491"/>
                      <a:pt x="1716" y="3491"/>
                    </a:cubicBezTo>
                    <a:cubicBezTo>
                      <a:pt x="1716" y="3491"/>
                      <a:pt x="1719" y="3490"/>
                      <a:pt x="1719" y="3490"/>
                    </a:cubicBezTo>
                    <a:cubicBezTo>
                      <a:pt x="1719" y="3490"/>
                      <a:pt x="1721" y="3491"/>
                      <a:pt x="1721" y="3491"/>
                    </a:cubicBezTo>
                    <a:cubicBezTo>
                      <a:pt x="1721" y="3491"/>
                      <a:pt x="1722" y="3490"/>
                      <a:pt x="1722" y="3490"/>
                    </a:cubicBezTo>
                    <a:cubicBezTo>
                      <a:pt x="1722" y="3490"/>
                      <a:pt x="1727" y="3490"/>
                      <a:pt x="1727" y="3490"/>
                    </a:cubicBezTo>
                    <a:cubicBezTo>
                      <a:pt x="1727" y="3490"/>
                      <a:pt x="1729" y="3491"/>
                      <a:pt x="1729" y="3491"/>
                    </a:cubicBezTo>
                    <a:cubicBezTo>
                      <a:pt x="1729" y="3491"/>
                      <a:pt x="1735" y="3490"/>
                      <a:pt x="1735" y="3490"/>
                    </a:cubicBezTo>
                    <a:cubicBezTo>
                      <a:pt x="1735" y="3490"/>
                      <a:pt x="1736" y="3490"/>
                      <a:pt x="1736" y="3490"/>
                    </a:cubicBezTo>
                    <a:cubicBezTo>
                      <a:pt x="1736" y="3490"/>
                      <a:pt x="1737" y="3490"/>
                      <a:pt x="1737" y="3490"/>
                    </a:cubicBezTo>
                    <a:cubicBezTo>
                      <a:pt x="1737" y="3490"/>
                      <a:pt x="1739" y="3491"/>
                      <a:pt x="1739" y="3491"/>
                    </a:cubicBezTo>
                    <a:cubicBezTo>
                      <a:pt x="1739" y="3491"/>
                      <a:pt x="1744" y="3491"/>
                      <a:pt x="1744" y="3491"/>
                    </a:cubicBezTo>
                    <a:cubicBezTo>
                      <a:pt x="1744" y="3491"/>
                      <a:pt x="1746" y="3490"/>
                      <a:pt x="1746" y="3490"/>
                    </a:cubicBezTo>
                    <a:cubicBezTo>
                      <a:pt x="1746" y="3490"/>
                      <a:pt x="1751" y="3490"/>
                      <a:pt x="1751" y="3490"/>
                    </a:cubicBezTo>
                    <a:cubicBezTo>
                      <a:pt x="1751" y="3490"/>
                      <a:pt x="1754" y="3491"/>
                      <a:pt x="1754" y="3491"/>
                    </a:cubicBezTo>
                    <a:cubicBezTo>
                      <a:pt x="1754" y="3491"/>
                      <a:pt x="1756" y="3491"/>
                      <a:pt x="1756" y="3491"/>
                    </a:cubicBezTo>
                    <a:cubicBezTo>
                      <a:pt x="1756" y="3491"/>
                      <a:pt x="1760" y="3490"/>
                      <a:pt x="1760" y="3490"/>
                    </a:cubicBezTo>
                    <a:cubicBezTo>
                      <a:pt x="1760" y="3490"/>
                      <a:pt x="1761" y="3490"/>
                      <a:pt x="1761" y="3490"/>
                    </a:cubicBezTo>
                    <a:cubicBezTo>
                      <a:pt x="1761" y="3490"/>
                      <a:pt x="1765" y="3491"/>
                      <a:pt x="1765" y="3491"/>
                    </a:cubicBezTo>
                    <a:cubicBezTo>
                      <a:pt x="1765" y="3491"/>
                      <a:pt x="1766" y="3491"/>
                      <a:pt x="1766" y="3491"/>
                    </a:cubicBezTo>
                    <a:cubicBezTo>
                      <a:pt x="1766" y="3491"/>
                      <a:pt x="1770" y="3490"/>
                      <a:pt x="1770" y="3490"/>
                    </a:cubicBezTo>
                    <a:cubicBezTo>
                      <a:pt x="1770" y="3490"/>
                      <a:pt x="1772" y="3490"/>
                      <a:pt x="1772" y="3490"/>
                    </a:cubicBezTo>
                    <a:cubicBezTo>
                      <a:pt x="1772" y="3490"/>
                      <a:pt x="1775" y="3490"/>
                      <a:pt x="1775" y="3490"/>
                    </a:cubicBezTo>
                    <a:cubicBezTo>
                      <a:pt x="1775" y="3490"/>
                      <a:pt x="1777" y="3491"/>
                      <a:pt x="1777" y="3491"/>
                    </a:cubicBezTo>
                    <a:cubicBezTo>
                      <a:pt x="1777" y="3491"/>
                      <a:pt x="1779" y="3490"/>
                      <a:pt x="1779" y="3490"/>
                    </a:cubicBezTo>
                    <a:cubicBezTo>
                      <a:pt x="1779" y="3490"/>
                      <a:pt x="1785" y="3491"/>
                      <a:pt x="1785" y="3491"/>
                    </a:cubicBezTo>
                    <a:cubicBezTo>
                      <a:pt x="1785" y="3491"/>
                      <a:pt x="1788" y="3490"/>
                      <a:pt x="1788" y="3490"/>
                    </a:cubicBezTo>
                    <a:cubicBezTo>
                      <a:pt x="1788" y="3490"/>
                      <a:pt x="1791" y="3491"/>
                      <a:pt x="1791" y="3491"/>
                    </a:cubicBezTo>
                    <a:cubicBezTo>
                      <a:pt x="1791" y="3491"/>
                      <a:pt x="1793" y="3490"/>
                      <a:pt x="1793" y="3490"/>
                    </a:cubicBezTo>
                    <a:cubicBezTo>
                      <a:pt x="1793" y="3490"/>
                      <a:pt x="1795" y="3491"/>
                      <a:pt x="1795" y="3491"/>
                    </a:cubicBezTo>
                    <a:cubicBezTo>
                      <a:pt x="1795" y="3491"/>
                      <a:pt x="1797" y="3490"/>
                      <a:pt x="1797" y="3490"/>
                    </a:cubicBezTo>
                    <a:cubicBezTo>
                      <a:pt x="1797" y="3490"/>
                      <a:pt x="1804" y="3490"/>
                      <a:pt x="1804" y="3490"/>
                    </a:cubicBezTo>
                    <a:cubicBezTo>
                      <a:pt x="1804" y="3490"/>
                      <a:pt x="1805" y="3491"/>
                      <a:pt x="1805" y="3491"/>
                    </a:cubicBezTo>
                    <a:cubicBezTo>
                      <a:pt x="1805" y="3491"/>
                      <a:pt x="1806" y="3491"/>
                      <a:pt x="1806" y="3491"/>
                    </a:cubicBezTo>
                    <a:cubicBezTo>
                      <a:pt x="1806" y="3491"/>
                      <a:pt x="1809" y="3490"/>
                      <a:pt x="1809" y="3490"/>
                    </a:cubicBezTo>
                    <a:cubicBezTo>
                      <a:pt x="1809" y="3490"/>
                      <a:pt x="1814" y="3491"/>
                      <a:pt x="1814" y="3491"/>
                    </a:cubicBezTo>
                    <a:cubicBezTo>
                      <a:pt x="1814" y="3491"/>
                      <a:pt x="1816" y="3490"/>
                      <a:pt x="1816" y="3490"/>
                    </a:cubicBezTo>
                    <a:cubicBezTo>
                      <a:pt x="1816" y="3490"/>
                      <a:pt x="1818" y="3490"/>
                      <a:pt x="1818" y="3490"/>
                    </a:cubicBezTo>
                    <a:cubicBezTo>
                      <a:pt x="1818" y="3490"/>
                      <a:pt x="1820" y="3491"/>
                      <a:pt x="1820" y="3491"/>
                    </a:cubicBezTo>
                    <a:cubicBezTo>
                      <a:pt x="1820" y="3491"/>
                      <a:pt x="1825" y="3490"/>
                      <a:pt x="1825" y="3490"/>
                    </a:cubicBezTo>
                    <a:cubicBezTo>
                      <a:pt x="1825" y="3490"/>
                      <a:pt x="1827" y="3491"/>
                      <a:pt x="1827" y="3491"/>
                    </a:cubicBezTo>
                    <a:cubicBezTo>
                      <a:pt x="1827" y="3491"/>
                      <a:pt x="1832" y="3491"/>
                      <a:pt x="1832" y="3491"/>
                    </a:cubicBezTo>
                    <a:cubicBezTo>
                      <a:pt x="1832" y="3491"/>
                      <a:pt x="1833" y="3490"/>
                      <a:pt x="1833" y="3490"/>
                    </a:cubicBezTo>
                    <a:cubicBezTo>
                      <a:pt x="1833" y="3490"/>
                      <a:pt x="1836" y="3490"/>
                      <a:pt x="1836" y="3490"/>
                    </a:cubicBezTo>
                    <a:cubicBezTo>
                      <a:pt x="1836" y="3490"/>
                      <a:pt x="1838" y="3491"/>
                      <a:pt x="1838" y="3491"/>
                    </a:cubicBezTo>
                    <a:cubicBezTo>
                      <a:pt x="1838" y="3491"/>
                      <a:pt x="1841" y="3490"/>
                      <a:pt x="1841" y="3490"/>
                    </a:cubicBezTo>
                    <a:cubicBezTo>
                      <a:pt x="1841" y="3490"/>
                      <a:pt x="1841" y="3491"/>
                      <a:pt x="1841" y="3491"/>
                    </a:cubicBezTo>
                    <a:cubicBezTo>
                      <a:pt x="1841" y="3491"/>
                      <a:pt x="1846" y="3490"/>
                      <a:pt x="1846" y="3490"/>
                    </a:cubicBezTo>
                    <a:cubicBezTo>
                      <a:pt x="1846" y="3490"/>
                      <a:pt x="1849" y="3491"/>
                      <a:pt x="1849" y="3491"/>
                    </a:cubicBezTo>
                    <a:cubicBezTo>
                      <a:pt x="1849" y="3491"/>
                      <a:pt x="1852" y="3490"/>
                      <a:pt x="1852" y="3490"/>
                    </a:cubicBezTo>
                    <a:cubicBezTo>
                      <a:pt x="1852" y="3490"/>
                      <a:pt x="1855" y="3491"/>
                      <a:pt x="1855" y="3491"/>
                    </a:cubicBezTo>
                    <a:cubicBezTo>
                      <a:pt x="1855" y="3491"/>
                      <a:pt x="1859" y="3490"/>
                      <a:pt x="1859" y="3490"/>
                    </a:cubicBezTo>
                    <a:cubicBezTo>
                      <a:pt x="1859" y="3490"/>
                      <a:pt x="1861" y="3491"/>
                      <a:pt x="1861" y="3491"/>
                    </a:cubicBezTo>
                    <a:cubicBezTo>
                      <a:pt x="1861" y="3491"/>
                      <a:pt x="1862" y="3490"/>
                      <a:pt x="1862" y="3490"/>
                    </a:cubicBezTo>
                    <a:cubicBezTo>
                      <a:pt x="1862" y="3490"/>
                      <a:pt x="1867" y="3491"/>
                      <a:pt x="1867" y="3491"/>
                    </a:cubicBezTo>
                    <a:cubicBezTo>
                      <a:pt x="1867" y="3491"/>
                      <a:pt x="1872" y="3490"/>
                      <a:pt x="1872" y="3490"/>
                    </a:cubicBezTo>
                    <a:cubicBezTo>
                      <a:pt x="1872" y="3490"/>
                      <a:pt x="1873" y="3491"/>
                      <a:pt x="1873" y="3491"/>
                    </a:cubicBezTo>
                    <a:cubicBezTo>
                      <a:pt x="1873" y="3491"/>
                      <a:pt x="1873" y="3491"/>
                      <a:pt x="1873" y="3491"/>
                    </a:cubicBezTo>
                    <a:cubicBezTo>
                      <a:pt x="1873" y="3491"/>
                      <a:pt x="1878" y="3490"/>
                      <a:pt x="1878" y="3490"/>
                    </a:cubicBezTo>
                    <a:cubicBezTo>
                      <a:pt x="1878" y="3490"/>
                      <a:pt x="1883" y="3490"/>
                      <a:pt x="1883" y="3490"/>
                    </a:cubicBezTo>
                    <a:cubicBezTo>
                      <a:pt x="1883" y="3490"/>
                      <a:pt x="1884" y="3491"/>
                      <a:pt x="1884" y="3491"/>
                    </a:cubicBezTo>
                    <a:cubicBezTo>
                      <a:pt x="1884" y="3491"/>
                      <a:pt x="1887" y="3490"/>
                      <a:pt x="1887" y="3490"/>
                    </a:cubicBezTo>
                    <a:cubicBezTo>
                      <a:pt x="1887" y="3490"/>
                      <a:pt x="1889" y="3491"/>
                      <a:pt x="1889" y="3491"/>
                    </a:cubicBezTo>
                    <a:cubicBezTo>
                      <a:pt x="1889" y="3491"/>
                      <a:pt x="1890" y="3491"/>
                      <a:pt x="1890" y="3491"/>
                    </a:cubicBezTo>
                    <a:cubicBezTo>
                      <a:pt x="1890" y="3491"/>
                      <a:pt x="1895" y="3490"/>
                      <a:pt x="1895" y="3490"/>
                    </a:cubicBezTo>
                    <a:cubicBezTo>
                      <a:pt x="1895" y="3490"/>
                      <a:pt x="1895" y="3490"/>
                      <a:pt x="1895" y="3490"/>
                    </a:cubicBezTo>
                    <a:cubicBezTo>
                      <a:pt x="1895" y="3490"/>
                      <a:pt x="1900" y="3491"/>
                      <a:pt x="1900" y="3491"/>
                    </a:cubicBezTo>
                    <a:cubicBezTo>
                      <a:pt x="1900" y="3491"/>
                      <a:pt x="1903" y="3490"/>
                      <a:pt x="1903" y="3490"/>
                    </a:cubicBezTo>
                    <a:cubicBezTo>
                      <a:pt x="1903" y="3490"/>
                      <a:pt x="1906" y="3491"/>
                      <a:pt x="1906" y="3491"/>
                    </a:cubicBezTo>
                    <a:cubicBezTo>
                      <a:pt x="1906" y="3491"/>
                      <a:pt x="1907" y="3491"/>
                      <a:pt x="1907" y="3491"/>
                    </a:cubicBezTo>
                    <a:cubicBezTo>
                      <a:pt x="1907" y="3491"/>
                      <a:pt x="1912" y="3490"/>
                      <a:pt x="1912" y="3490"/>
                    </a:cubicBezTo>
                    <a:cubicBezTo>
                      <a:pt x="1912" y="3490"/>
                      <a:pt x="1913" y="3490"/>
                      <a:pt x="1913" y="3490"/>
                    </a:cubicBezTo>
                    <a:cubicBezTo>
                      <a:pt x="1913" y="3490"/>
                      <a:pt x="1917" y="3491"/>
                      <a:pt x="1917" y="3491"/>
                    </a:cubicBezTo>
                    <a:cubicBezTo>
                      <a:pt x="1917" y="3491"/>
                      <a:pt x="1922" y="3491"/>
                      <a:pt x="1922" y="3491"/>
                    </a:cubicBezTo>
                    <a:cubicBezTo>
                      <a:pt x="1922" y="3491"/>
                      <a:pt x="1924" y="3490"/>
                      <a:pt x="1924" y="3490"/>
                    </a:cubicBezTo>
                    <a:cubicBezTo>
                      <a:pt x="1924" y="3490"/>
                      <a:pt x="1925" y="3490"/>
                      <a:pt x="1925" y="3490"/>
                    </a:cubicBezTo>
                    <a:cubicBezTo>
                      <a:pt x="1925" y="3490"/>
                      <a:pt x="1929" y="3491"/>
                      <a:pt x="1929" y="3491"/>
                    </a:cubicBezTo>
                    <a:cubicBezTo>
                      <a:pt x="1929" y="3491"/>
                      <a:pt x="1931" y="3491"/>
                      <a:pt x="1931" y="3491"/>
                    </a:cubicBezTo>
                    <a:cubicBezTo>
                      <a:pt x="1931" y="3491"/>
                      <a:pt x="1935" y="3490"/>
                      <a:pt x="1935" y="3490"/>
                    </a:cubicBezTo>
                    <a:cubicBezTo>
                      <a:pt x="1935" y="3490"/>
                      <a:pt x="1935" y="3490"/>
                      <a:pt x="1935" y="3490"/>
                    </a:cubicBezTo>
                    <a:cubicBezTo>
                      <a:pt x="1935" y="3490"/>
                      <a:pt x="1937" y="3491"/>
                      <a:pt x="1937" y="3491"/>
                    </a:cubicBezTo>
                    <a:cubicBezTo>
                      <a:pt x="1937" y="3491"/>
                      <a:pt x="1942" y="3490"/>
                      <a:pt x="1942" y="3490"/>
                    </a:cubicBezTo>
                    <a:cubicBezTo>
                      <a:pt x="1942" y="3490"/>
                      <a:pt x="1944" y="3491"/>
                      <a:pt x="1944" y="3491"/>
                    </a:cubicBezTo>
                    <a:cubicBezTo>
                      <a:pt x="1944" y="3491"/>
                      <a:pt x="1947" y="3491"/>
                      <a:pt x="1947" y="3491"/>
                    </a:cubicBezTo>
                    <a:cubicBezTo>
                      <a:pt x="1947" y="3491"/>
                      <a:pt x="1950" y="3490"/>
                      <a:pt x="1950" y="3490"/>
                    </a:cubicBezTo>
                    <a:cubicBezTo>
                      <a:pt x="1950" y="3490"/>
                      <a:pt x="1955" y="3491"/>
                      <a:pt x="1955" y="3491"/>
                    </a:cubicBezTo>
                    <a:cubicBezTo>
                      <a:pt x="1955" y="3491"/>
                      <a:pt x="1956" y="3490"/>
                      <a:pt x="1956" y="3490"/>
                    </a:cubicBezTo>
                    <a:cubicBezTo>
                      <a:pt x="1956" y="3490"/>
                      <a:pt x="1961" y="3490"/>
                      <a:pt x="1961" y="3490"/>
                    </a:cubicBezTo>
                    <a:cubicBezTo>
                      <a:pt x="1961" y="3490"/>
                      <a:pt x="1963" y="3491"/>
                      <a:pt x="1963" y="3491"/>
                    </a:cubicBezTo>
                    <a:cubicBezTo>
                      <a:pt x="1963" y="3491"/>
                      <a:pt x="1964" y="3490"/>
                      <a:pt x="1964" y="3490"/>
                    </a:cubicBezTo>
                    <a:cubicBezTo>
                      <a:pt x="1964" y="3490"/>
                      <a:pt x="1968" y="3491"/>
                      <a:pt x="1968" y="3491"/>
                    </a:cubicBezTo>
                    <a:cubicBezTo>
                      <a:pt x="1968" y="3491"/>
                      <a:pt x="1970" y="3491"/>
                      <a:pt x="1970" y="3491"/>
                    </a:cubicBezTo>
                    <a:cubicBezTo>
                      <a:pt x="1970" y="3491"/>
                      <a:pt x="1975" y="3491"/>
                      <a:pt x="1975" y="3491"/>
                    </a:cubicBezTo>
                    <a:cubicBezTo>
                      <a:pt x="1975" y="3491"/>
                      <a:pt x="1977" y="3490"/>
                      <a:pt x="1977" y="3490"/>
                    </a:cubicBezTo>
                    <a:cubicBezTo>
                      <a:pt x="1977" y="3490"/>
                      <a:pt x="1980" y="3491"/>
                      <a:pt x="1980" y="3491"/>
                    </a:cubicBezTo>
                    <a:cubicBezTo>
                      <a:pt x="1980" y="3491"/>
                      <a:pt x="1982" y="3490"/>
                      <a:pt x="1982" y="3490"/>
                    </a:cubicBezTo>
                    <a:cubicBezTo>
                      <a:pt x="1982" y="3490"/>
                      <a:pt x="1984" y="3491"/>
                      <a:pt x="1984" y="3491"/>
                    </a:cubicBezTo>
                    <a:cubicBezTo>
                      <a:pt x="1984" y="3491"/>
                      <a:pt x="1988" y="3490"/>
                      <a:pt x="1988" y="3490"/>
                    </a:cubicBezTo>
                    <a:cubicBezTo>
                      <a:pt x="1988" y="3490"/>
                      <a:pt x="1990" y="3491"/>
                      <a:pt x="1990" y="3491"/>
                    </a:cubicBezTo>
                    <a:cubicBezTo>
                      <a:pt x="1990" y="3491"/>
                      <a:pt x="1994" y="3490"/>
                      <a:pt x="1994" y="3490"/>
                    </a:cubicBezTo>
                    <a:cubicBezTo>
                      <a:pt x="1994" y="3490"/>
                      <a:pt x="1997" y="3491"/>
                      <a:pt x="1997" y="3491"/>
                    </a:cubicBezTo>
                    <a:cubicBezTo>
                      <a:pt x="1997" y="3491"/>
                      <a:pt x="1998" y="3491"/>
                      <a:pt x="1998" y="3491"/>
                    </a:cubicBezTo>
                    <a:cubicBezTo>
                      <a:pt x="1998" y="3491"/>
                      <a:pt x="2002" y="3490"/>
                      <a:pt x="2002" y="3490"/>
                    </a:cubicBezTo>
                    <a:cubicBezTo>
                      <a:pt x="2002" y="3490"/>
                      <a:pt x="2005" y="3490"/>
                      <a:pt x="2005" y="3490"/>
                    </a:cubicBezTo>
                    <a:cubicBezTo>
                      <a:pt x="2005" y="3490"/>
                      <a:pt x="2008" y="3491"/>
                      <a:pt x="2008" y="3491"/>
                    </a:cubicBezTo>
                    <a:cubicBezTo>
                      <a:pt x="2008" y="3491"/>
                      <a:pt x="2010" y="3491"/>
                      <a:pt x="2010" y="3491"/>
                    </a:cubicBezTo>
                    <a:cubicBezTo>
                      <a:pt x="2010" y="3491"/>
                      <a:pt x="2014" y="3490"/>
                      <a:pt x="2014" y="3490"/>
                    </a:cubicBezTo>
                    <a:cubicBezTo>
                      <a:pt x="2014" y="3490"/>
                      <a:pt x="2017" y="3491"/>
                      <a:pt x="2017" y="3491"/>
                    </a:cubicBezTo>
                    <a:cubicBezTo>
                      <a:pt x="2017" y="3491"/>
                      <a:pt x="2019" y="3490"/>
                      <a:pt x="2019" y="3490"/>
                    </a:cubicBezTo>
                    <a:cubicBezTo>
                      <a:pt x="2019" y="3490"/>
                      <a:pt x="2022" y="3490"/>
                      <a:pt x="2022" y="3490"/>
                    </a:cubicBezTo>
                    <a:cubicBezTo>
                      <a:pt x="2022" y="3490"/>
                      <a:pt x="2025" y="3491"/>
                      <a:pt x="2025" y="3491"/>
                    </a:cubicBezTo>
                    <a:cubicBezTo>
                      <a:pt x="2025" y="3491"/>
                      <a:pt x="2028" y="3490"/>
                      <a:pt x="2028" y="3490"/>
                    </a:cubicBezTo>
                    <a:cubicBezTo>
                      <a:pt x="2028" y="3490"/>
                      <a:pt x="2029" y="3491"/>
                      <a:pt x="2029" y="3491"/>
                    </a:cubicBezTo>
                    <a:cubicBezTo>
                      <a:pt x="2029" y="3491"/>
                      <a:pt x="2035" y="3491"/>
                      <a:pt x="2035" y="3491"/>
                    </a:cubicBezTo>
                    <a:cubicBezTo>
                      <a:pt x="2035" y="3491"/>
                      <a:pt x="2037" y="3490"/>
                      <a:pt x="2037" y="3490"/>
                    </a:cubicBezTo>
                    <a:cubicBezTo>
                      <a:pt x="2037" y="3490"/>
                      <a:pt x="2037" y="3490"/>
                      <a:pt x="2037" y="3490"/>
                    </a:cubicBezTo>
                    <a:cubicBezTo>
                      <a:pt x="2037" y="3490"/>
                      <a:pt x="2040" y="3491"/>
                      <a:pt x="2040" y="3491"/>
                    </a:cubicBezTo>
                    <a:cubicBezTo>
                      <a:pt x="2040" y="3491"/>
                      <a:pt x="2046" y="3491"/>
                      <a:pt x="2046" y="3491"/>
                    </a:cubicBezTo>
                    <a:cubicBezTo>
                      <a:pt x="2046" y="3491"/>
                      <a:pt x="2048" y="3491"/>
                      <a:pt x="2048" y="3491"/>
                    </a:cubicBezTo>
                    <a:cubicBezTo>
                      <a:pt x="2048" y="3491"/>
                      <a:pt x="2050" y="3490"/>
                      <a:pt x="2050" y="3490"/>
                    </a:cubicBezTo>
                    <a:cubicBezTo>
                      <a:pt x="2050" y="3490"/>
                      <a:pt x="2052" y="3491"/>
                      <a:pt x="2052" y="3491"/>
                    </a:cubicBezTo>
                    <a:cubicBezTo>
                      <a:pt x="2052" y="3491"/>
                      <a:pt x="2055" y="3491"/>
                      <a:pt x="2055" y="3491"/>
                    </a:cubicBezTo>
                    <a:cubicBezTo>
                      <a:pt x="2055" y="3491"/>
                      <a:pt x="2059" y="3491"/>
                      <a:pt x="2059" y="3491"/>
                    </a:cubicBezTo>
                    <a:cubicBezTo>
                      <a:pt x="2059" y="3491"/>
                      <a:pt x="2060" y="3491"/>
                      <a:pt x="2060" y="3491"/>
                    </a:cubicBezTo>
                    <a:cubicBezTo>
                      <a:pt x="2060" y="3491"/>
                      <a:pt x="2061" y="3490"/>
                      <a:pt x="2061" y="3490"/>
                    </a:cubicBezTo>
                    <a:cubicBezTo>
                      <a:pt x="2061" y="3490"/>
                      <a:pt x="2066" y="3490"/>
                      <a:pt x="2066" y="3490"/>
                    </a:cubicBezTo>
                    <a:cubicBezTo>
                      <a:pt x="2066" y="3490"/>
                      <a:pt x="2069" y="3491"/>
                      <a:pt x="2069" y="3491"/>
                    </a:cubicBezTo>
                    <a:cubicBezTo>
                      <a:pt x="2069" y="3491"/>
                      <a:pt x="2074" y="3491"/>
                      <a:pt x="2074" y="3491"/>
                    </a:cubicBezTo>
                    <a:cubicBezTo>
                      <a:pt x="2074" y="3491"/>
                      <a:pt x="2076" y="3490"/>
                      <a:pt x="2076" y="3490"/>
                    </a:cubicBezTo>
                    <a:cubicBezTo>
                      <a:pt x="2076" y="3490"/>
                      <a:pt x="2078" y="3490"/>
                      <a:pt x="2078" y="3490"/>
                    </a:cubicBezTo>
                    <a:cubicBezTo>
                      <a:pt x="2078" y="3490"/>
                      <a:pt x="2079" y="3491"/>
                      <a:pt x="2079" y="3491"/>
                    </a:cubicBezTo>
                    <a:cubicBezTo>
                      <a:pt x="2079" y="3491"/>
                      <a:pt x="2084" y="3490"/>
                      <a:pt x="2084" y="3490"/>
                    </a:cubicBezTo>
                    <a:cubicBezTo>
                      <a:pt x="2084" y="3490"/>
                      <a:pt x="2086" y="3491"/>
                      <a:pt x="2086" y="3491"/>
                    </a:cubicBezTo>
                    <a:cubicBezTo>
                      <a:pt x="2086" y="3491"/>
                      <a:pt x="2090" y="3490"/>
                      <a:pt x="2090" y="3490"/>
                    </a:cubicBezTo>
                    <a:cubicBezTo>
                      <a:pt x="2090" y="3490"/>
                      <a:pt x="2091" y="3491"/>
                      <a:pt x="2091" y="3491"/>
                    </a:cubicBezTo>
                    <a:cubicBezTo>
                      <a:pt x="2091" y="3491"/>
                      <a:pt x="2095" y="3491"/>
                      <a:pt x="2095" y="3491"/>
                    </a:cubicBezTo>
                    <a:cubicBezTo>
                      <a:pt x="2095" y="3491"/>
                      <a:pt x="2099" y="3491"/>
                      <a:pt x="2099" y="3491"/>
                    </a:cubicBezTo>
                    <a:cubicBezTo>
                      <a:pt x="2099" y="3491"/>
                      <a:pt x="2103" y="3491"/>
                      <a:pt x="2103" y="3491"/>
                    </a:cubicBezTo>
                    <a:cubicBezTo>
                      <a:pt x="2103" y="3491"/>
                      <a:pt x="2104" y="3490"/>
                      <a:pt x="2104" y="3490"/>
                    </a:cubicBezTo>
                    <a:cubicBezTo>
                      <a:pt x="2104" y="3490"/>
                      <a:pt x="2106" y="3490"/>
                      <a:pt x="2106" y="3490"/>
                    </a:cubicBezTo>
                    <a:cubicBezTo>
                      <a:pt x="2106" y="3490"/>
                      <a:pt x="2109" y="3491"/>
                      <a:pt x="2109" y="3491"/>
                    </a:cubicBezTo>
                    <a:cubicBezTo>
                      <a:pt x="2109" y="3491"/>
                      <a:pt x="2115" y="3491"/>
                      <a:pt x="2115" y="3491"/>
                    </a:cubicBezTo>
                    <a:cubicBezTo>
                      <a:pt x="2115" y="3491"/>
                      <a:pt x="2116" y="3490"/>
                      <a:pt x="2116" y="3490"/>
                    </a:cubicBezTo>
                    <a:cubicBezTo>
                      <a:pt x="2116" y="3490"/>
                      <a:pt x="2118" y="3491"/>
                      <a:pt x="2118" y="3491"/>
                    </a:cubicBezTo>
                    <a:cubicBezTo>
                      <a:pt x="2118" y="3491"/>
                      <a:pt x="2121" y="3490"/>
                      <a:pt x="2121" y="3490"/>
                    </a:cubicBezTo>
                    <a:cubicBezTo>
                      <a:pt x="2121" y="3490"/>
                      <a:pt x="2123" y="3491"/>
                      <a:pt x="2123" y="3491"/>
                    </a:cubicBezTo>
                    <a:cubicBezTo>
                      <a:pt x="2123" y="3491"/>
                      <a:pt x="2127" y="3490"/>
                      <a:pt x="2127" y="3490"/>
                    </a:cubicBezTo>
                    <a:cubicBezTo>
                      <a:pt x="2127" y="3490"/>
                      <a:pt x="2128" y="3491"/>
                      <a:pt x="2128" y="3491"/>
                    </a:cubicBezTo>
                    <a:cubicBezTo>
                      <a:pt x="2128" y="3491"/>
                      <a:pt x="2130" y="3490"/>
                      <a:pt x="2130" y="3490"/>
                    </a:cubicBezTo>
                    <a:cubicBezTo>
                      <a:pt x="2130" y="3490"/>
                      <a:pt x="2134" y="3490"/>
                      <a:pt x="2134" y="3490"/>
                    </a:cubicBezTo>
                    <a:cubicBezTo>
                      <a:pt x="2134" y="3490"/>
                      <a:pt x="2138" y="3490"/>
                      <a:pt x="2138" y="3490"/>
                    </a:cubicBezTo>
                    <a:cubicBezTo>
                      <a:pt x="2138" y="3490"/>
                      <a:pt x="2139" y="3490"/>
                      <a:pt x="2139" y="3490"/>
                    </a:cubicBezTo>
                    <a:cubicBezTo>
                      <a:pt x="2139" y="3490"/>
                      <a:pt x="2144" y="3490"/>
                      <a:pt x="2144" y="3490"/>
                    </a:cubicBezTo>
                    <a:cubicBezTo>
                      <a:pt x="2144" y="3490"/>
                      <a:pt x="2144" y="3490"/>
                      <a:pt x="2144" y="3490"/>
                    </a:cubicBezTo>
                    <a:cubicBezTo>
                      <a:pt x="2144" y="3490"/>
                      <a:pt x="2150" y="3488"/>
                      <a:pt x="2150" y="3488"/>
                    </a:cubicBezTo>
                    <a:cubicBezTo>
                      <a:pt x="2150" y="3488"/>
                      <a:pt x="2150" y="3488"/>
                      <a:pt x="2150" y="3488"/>
                    </a:cubicBezTo>
                    <a:cubicBezTo>
                      <a:pt x="2150" y="3488"/>
                      <a:pt x="2155" y="3472"/>
                      <a:pt x="2155" y="3472"/>
                    </a:cubicBezTo>
                    <a:cubicBezTo>
                      <a:pt x="2155" y="3472"/>
                      <a:pt x="2156" y="3470"/>
                      <a:pt x="2156" y="3470"/>
                    </a:cubicBezTo>
                    <a:cubicBezTo>
                      <a:pt x="2156" y="3470"/>
                      <a:pt x="2161" y="3484"/>
                      <a:pt x="2161" y="3484"/>
                    </a:cubicBezTo>
                    <a:cubicBezTo>
                      <a:pt x="2161" y="3484"/>
                      <a:pt x="2161" y="3485"/>
                      <a:pt x="2161" y="3485"/>
                    </a:cubicBezTo>
                    <a:cubicBezTo>
                      <a:pt x="2161" y="3485"/>
                      <a:pt x="2167" y="3489"/>
                      <a:pt x="2167" y="3489"/>
                    </a:cubicBezTo>
                    <a:cubicBezTo>
                      <a:pt x="2167" y="3489"/>
                      <a:pt x="2167" y="3489"/>
                      <a:pt x="2167" y="3489"/>
                    </a:cubicBezTo>
                    <a:cubicBezTo>
                      <a:pt x="2167" y="3489"/>
                      <a:pt x="2171" y="3490"/>
                      <a:pt x="2171" y="3490"/>
                    </a:cubicBezTo>
                    <a:cubicBezTo>
                      <a:pt x="2171" y="3490"/>
                      <a:pt x="2175" y="3490"/>
                      <a:pt x="2175" y="3490"/>
                    </a:cubicBezTo>
                    <a:cubicBezTo>
                      <a:pt x="2175" y="3490"/>
                      <a:pt x="2176" y="3490"/>
                      <a:pt x="2176" y="3490"/>
                    </a:cubicBezTo>
                    <a:cubicBezTo>
                      <a:pt x="2176" y="3490"/>
                      <a:pt x="2181" y="3490"/>
                      <a:pt x="2181" y="3490"/>
                    </a:cubicBezTo>
                    <a:cubicBezTo>
                      <a:pt x="2181" y="3490"/>
                      <a:pt x="2183" y="3490"/>
                      <a:pt x="2183" y="3490"/>
                    </a:cubicBezTo>
                    <a:cubicBezTo>
                      <a:pt x="2183" y="3490"/>
                      <a:pt x="2186" y="3490"/>
                      <a:pt x="2186" y="3490"/>
                    </a:cubicBezTo>
                    <a:cubicBezTo>
                      <a:pt x="2186" y="3490"/>
                      <a:pt x="2189" y="3490"/>
                      <a:pt x="2189" y="3490"/>
                    </a:cubicBezTo>
                    <a:cubicBezTo>
                      <a:pt x="2189" y="3490"/>
                      <a:pt x="2192" y="3490"/>
                      <a:pt x="2192" y="3490"/>
                    </a:cubicBezTo>
                    <a:cubicBezTo>
                      <a:pt x="2192" y="3490"/>
                      <a:pt x="2195" y="3491"/>
                      <a:pt x="2195" y="3491"/>
                    </a:cubicBezTo>
                    <a:cubicBezTo>
                      <a:pt x="2195" y="3491"/>
                      <a:pt x="2196" y="3490"/>
                      <a:pt x="2196" y="3490"/>
                    </a:cubicBezTo>
                    <a:cubicBezTo>
                      <a:pt x="2196" y="3490"/>
                      <a:pt x="2197" y="3491"/>
                      <a:pt x="2197" y="3491"/>
                    </a:cubicBezTo>
                    <a:cubicBezTo>
                      <a:pt x="2197" y="3491"/>
                      <a:pt x="2205" y="3490"/>
                      <a:pt x="2205" y="3490"/>
                    </a:cubicBezTo>
                    <a:cubicBezTo>
                      <a:pt x="2205" y="3490"/>
                      <a:pt x="2206" y="3491"/>
                      <a:pt x="2206" y="3491"/>
                    </a:cubicBezTo>
                    <a:cubicBezTo>
                      <a:pt x="2206" y="3491"/>
                      <a:pt x="2207" y="3491"/>
                      <a:pt x="2207" y="3491"/>
                    </a:cubicBezTo>
                    <a:cubicBezTo>
                      <a:pt x="2207" y="3491"/>
                      <a:pt x="2210" y="3490"/>
                      <a:pt x="2210" y="3490"/>
                    </a:cubicBezTo>
                    <a:cubicBezTo>
                      <a:pt x="2210" y="3490"/>
                      <a:pt x="2214" y="3490"/>
                      <a:pt x="2214" y="3490"/>
                    </a:cubicBezTo>
                    <a:cubicBezTo>
                      <a:pt x="2214" y="3490"/>
                      <a:pt x="2216" y="3491"/>
                      <a:pt x="2216" y="3491"/>
                    </a:cubicBezTo>
                    <a:cubicBezTo>
                      <a:pt x="2216" y="3491"/>
                      <a:pt x="2219" y="3491"/>
                      <a:pt x="2219" y="3491"/>
                    </a:cubicBezTo>
                    <a:cubicBezTo>
                      <a:pt x="2219" y="3491"/>
                      <a:pt x="2220" y="3490"/>
                      <a:pt x="2220" y="3490"/>
                    </a:cubicBezTo>
                    <a:cubicBezTo>
                      <a:pt x="2220" y="3490"/>
                      <a:pt x="2224" y="3491"/>
                      <a:pt x="2224" y="3491"/>
                    </a:cubicBezTo>
                    <a:cubicBezTo>
                      <a:pt x="2224" y="3491"/>
                      <a:pt x="2226" y="3490"/>
                      <a:pt x="2226" y="3490"/>
                    </a:cubicBezTo>
                    <a:cubicBezTo>
                      <a:pt x="2226" y="3490"/>
                      <a:pt x="2232" y="3491"/>
                      <a:pt x="2232" y="3491"/>
                    </a:cubicBezTo>
                    <a:cubicBezTo>
                      <a:pt x="2232" y="3491"/>
                      <a:pt x="2234" y="3490"/>
                      <a:pt x="2234" y="3490"/>
                    </a:cubicBezTo>
                    <a:cubicBezTo>
                      <a:pt x="2234" y="3490"/>
                      <a:pt x="2236" y="3490"/>
                      <a:pt x="2236" y="3490"/>
                    </a:cubicBezTo>
                    <a:cubicBezTo>
                      <a:pt x="2236" y="3490"/>
                      <a:pt x="2239" y="3491"/>
                      <a:pt x="2239" y="3491"/>
                    </a:cubicBezTo>
                    <a:cubicBezTo>
                      <a:pt x="2239" y="3491"/>
                      <a:pt x="2242" y="3491"/>
                      <a:pt x="2242" y="3491"/>
                    </a:cubicBezTo>
                    <a:cubicBezTo>
                      <a:pt x="2242" y="3491"/>
                      <a:pt x="2244" y="3491"/>
                      <a:pt x="2244" y="3491"/>
                    </a:cubicBezTo>
                    <a:cubicBezTo>
                      <a:pt x="2244" y="3491"/>
                      <a:pt x="2247" y="3491"/>
                      <a:pt x="2247" y="3491"/>
                    </a:cubicBezTo>
                    <a:cubicBezTo>
                      <a:pt x="2247" y="3491"/>
                      <a:pt x="2250" y="3491"/>
                      <a:pt x="2250" y="3491"/>
                    </a:cubicBezTo>
                    <a:cubicBezTo>
                      <a:pt x="2250" y="3491"/>
                      <a:pt x="2253" y="3491"/>
                      <a:pt x="2253" y="3491"/>
                    </a:cubicBezTo>
                    <a:cubicBezTo>
                      <a:pt x="2253" y="3491"/>
                      <a:pt x="2254" y="3490"/>
                      <a:pt x="2254" y="3490"/>
                    </a:cubicBezTo>
                    <a:cubicBezTo>
                      <a:pt x="2254" y="3490"/>
                      <a:pt x="2260" y="3491"/>
                      <a:pt x="2260" y="3491"/>
                    </a:cubicBezTo>
                    <a:cubicBezTo>
                      <a:pt x="2260" y="3491"/>
                      <a:pt x="2261" y="3491"/>
                      <a:pt x="2261" y="3491"/>
                    </a:cubicBezTo>
                    <a:cubicBezTo>
                      <a:pt x="2261" y="3491"/>
                      <a:pt x="2264" y="3491"/>
                      <a:pt x="2264" y="3491"/>
                    </a:cubicBezTo>
                    <a:cubicBezTo>
                      <a:pt x="2264" y="3491"/>
                      <a:pt x="2267" y="3491"/>
                      <a:pt x="2267" y="3491"/>
                    </a:cubicBezTo>
                    <a:cubicBezTo>
                      <a:pt x="2267" y="3491"/>
                      <a:pt x="2272" y="3491"/>
                      <a:pt x="2272" y="3491"/>
                    </a:cubicBezTo>
                    <a:cubicBezTo>
                      <a:pt x="2272" y="3491"/>
                      <a:pt x="2273" y="3491"/>
                      <a:pt x="2273" y="3491"/>
                    </a:cubicBezTo>
                    <a:cubicBezTo>
                      <a:pt x="2273" y="3491"/>
                      <a:pt x="2279" y="3491"/>
                      <a:pt x="2279" y="3491"/>
                    </a:cubicBezTo>
                    <a:cubicBezTo>
                      <a:pt x="2279" y="3491"/>
                      <a:pt x="2280" y="3490"/>
                      <a:pt x="2280" y="3490"/>
                    </a:cubicBezTo>
                    <a:cubicBezTo>
                      <a:pt x="2280" y="3490"/>
                      <a:pt x="2280" y="3490"/>
                      <a:pt x="2280" y="3490"/>
                    </a:cubicBezTo>
                    <a:cubicBezTo>
                      <a:pt x="2280" y="3490"/>
                      <a:pt x="2282" y="3491"/>
                      <a:pt x="2282" y="3491"/>
                    </a:cubicBezTo>
                    <a:cubicBezTo>
                      <a:pt x="2282" y="3491"/>
                      <a:pt x="2287" y="3491"/>
                      <a:pt x="2287" y="3491"/>
                    </a:cubicBezTo>
                    <a:cubicBezTo>
                      <a:pt x="2287" y="3491"/>
                      <a:pt x="2289" y="3490"/>
                      <a:pt x="2289" y="3490"/>
                    </a:cubicBezTo>
                    <a:cubicBezTo>
                      <a:pt x="2289" y="3490"/>
                      <a:pt x="2292" y="3491"/>
                      <a:pt x="2292" y="3491"/>
                    </a:cubicBezTo>
                    <a:cubicBezTo>
                      <a:pt x="2292" y="3491"/>
                      <a:pt x="2295" y="3491"/>
                      <a:pt x="2295" y="3491"/>
                    </a:cubicBezTo>
                    <a:cubicBezTo>
                      <a:pt x="2295" y="3491"/>
                      <a:pt x="2298" y="3491"/>
                      <a:pt x="2298" y="3491"/>
                    </a:cubicBezTo>
                    <a:cubicBezTo>
                      <a:pt x="2298" y="3491"/>
                      <a:pt x="2299" y="3490"/>
                      <a:pt x="2299" y="3490"/>
                    </a:cubicBezTo>
                    <a:cubicBezTo>
                      <a:pt x="2299" y="3490"/>
                      <a:pt x="2303" y="3491"/>
                      <a:pt x="2303" y="3491"/>
                    </a:cubicBezTo>
                    <a:cubicBezTo>
                      <a:pt x="2303" y="3491"/>
                      <a:pt x="2305" y="3490"/>
                      <a:pt x="2305" y="3490"/>
                    </a:cubicBezTo>
                    <a:cubicBezTo>
                      <a:pt x="2305" y="3490"/>
                      <a:pt x="2310" y="3491"/>
                      <a:pt x="2310" y="3491"/>
                    </a:cubicBezTo>
                    <a:cubicBezTo>
                      <a:pt x="2310" y="3491"/>
                      <a:pt x="2312" y="3491"/>
                      <a:pt x="2312" y="3491"/>
                    </a:cubicBezTo>
                    <a:cubicBezTo>
                      <a:pt x="2312" y="3491"/>
                      <a:pt x="2314" y="3491"/>
                      <a:pt x="2314" y="3491"/>
                    </a:cubicBezTo>
                    <a:cubicBezTo>
                      <a:pt x="2314" y="3491"/>
                      <a:pt x="2316" y="3491"/>
                      <a:pt x="2316" y="3491"/>
                    </a:cubicBezTo>
                    <a:cubicBezTo>
                      <a:pt x="2316" y="3491"/>
                      <a:pt x="2323" y="3491"/>
                      <a:pt x="2323" y="3491"/>
                    </a:cubicBezTo>
                    <a:cubicBezTo>
                      <a:pt x="2323" y="3491"/>
                      <a:pt x="2324" y="3491"/>
                      <a:pt x="2324" y="3491"/>
                    </a:cubicBezTo>
                    <a:cubicBezTo>
                      <a:pt x="2324" y="3491"/>
                      <a:pt x="2326" y="3491"/>
                      <a:pt x="2326" y="3491"/>
                    </a:cubicBezTo>
                    <a:cubicBezTo>
                      <a:pt x="2326" y="3491"/>
                      <a:pt x="2330" y="3491"/>
                      <a:pt x="2330" y="3491"/>
                    </a:cubicBezTo>
                    <a:cubicBezTo>
                      <a:pt x="2330" y="3491"/>
                      <a:pt x="2332" y="3491"/>
                      <a:pt x="2332" y="3491"/>
                    </a:cubicBezTo>
                    <a:cubicBezTo>
                      <a:pt x="2332" y="3491"/>
                      <a:pt x="2336" y="3491"/>
                      <a:pt x="2336" y="3491"/>
                    </a:cubicBezTo>
                    <a:cubicBezTo>
                      <a:pt x="2336" y="3491"/>
                      <a:pt x="2338" y="3491"/>
                      <a:pt x="2338" y="3491"/>
                    </a:cubicBezTo>
                    <a:cubicBezTo>
                      <a:pt x="2338" y="3491"/>
                      <a:pt x="2339" y="3490"/>
                      <a:pt x="2339" y="3490"/>
                    </a:cubicBezTo>
                    <a:cubicBezTo>
                      <a:pt x="2339" y="3490"/>
                      <a:pt x="2342" y="3491"/>
                      <a:pt x="2342" y="3491"/>
                    </a:cubicBezTo>
                    <a:cubicBezTo>
                      <a:pt x="2342" y="3491"/>
                      <a:pt x="2347" y="3491"/>
                      <a:pt x="2347" y="3491"/>
                    </a:cubicBezTo>
                    <a:cubicBezTo>
                      <a:pt x="2347" y="3491"/>
                      <a:pt x="2352" y="3490"/>
                      <a:pt x="2352" y="3490"/>
                    </a:cubicBezTo>
                    <a:cubicBezTo>
                      <a:pt x="2352" y="3490"/>
                      <a:pt x="2353" y="3491"/>
                      <a:pt x="2353" y="3491"/>
                    </a:cubicBezTo>
                    <a:cubicBezTo>
                      <a:pt x="2353" y="3491"/>
                      <a:pt x="2357" y="3491"/>
                      <a:pt x="2357" y="3491"/>
                    </a:cubicBezTo>
                    <a:cubicBezTo>
                      <a:pt x="2357" y="3491"/>
                      <a:pt x="2358" y="3491"/>
                      <a:pt x="2358" y="3491"/>
                    </a:cubicBezTo>
                    <a:cubicBezTo>
                      <a:pt x="2358" y="3491"/>
                      <a:pt x="2361" y="3491"/>
                      <a:pt x="2361" y="3491"/>
                    </a:cubicBezTo>
                    <a:cubicBezTo>
                      <a:pt x="2361" y="3491"/>
                      <a:pt x="2365" y="3490"/>
                      <a:pt x="2365" y="3490"/>
                    </a:cubicBezTo>
                    <a:cubicBezTo>
                      <a:pt x="2365" y="3490"/>
                      <a:pt x="2365" y="3491"/>
                      <a:pt x="2365" y="3491"/>
                    </a:cubicBezTo>
                    <a:cubicBezTo>
                      <a:pt x="2365" y="3491"/>
                      <a:pt x="2368" y="3491"/>
                      <a:pt x="2368" y="3491"/>
                    </a:cubicBezTo>
                    <a:cubicBezTo>
                      <a:pt x="2368" y="3491"/>
                      <a:pt x="2371" y="3491"/>
                      <a:pt x="2371" y="3491"/>
                    </a:cubicBezTo>
                    <a:cubicBezTo>
                      <a:pt x="2371" y="3491"/>
                      <a:pt x="2376" y="3489"/>
                      <a:pt x="2376" y="3489"/>
                    </a:cubicBezTo>
                    <a:cubicBezTo>
                      <a:pt x="2376" y="3489"/>
                      <a:pt x="2376" y="3489"/>
                      <a:pt x="2376" y="3489"/>
                    </a:cubicBezTo>
                    <a:cubicBezTo>
                      <a:pt x="2376" y="3489"/>
                      <a:pt x="2381" y="3490"/>
                      <a:pt x="2381" y="3490"/>
                    </a:cubicBezTo>
                    <a:cubicBezTo>
                      <a:pt x="2381" y="3490"/>
                      <a:pt x="2382" y="3490"/>
                      <a:pt x="2382" y="3490"/>
                    </a:cubicBezTo>
                    <a:cubicBezTo>
                      <a:pt x="2382" y="3490"/>
                      <a:pt x="2387" y="3491"/>
                      <a:pt x="2387" y="3491"/>
                    </a:cubicBezTo>
                    <a:cubicBezTo>
                      <a:pt x="2387" y="3491"/>
                      <a:pt x="2392" y="3491"/>
                      <a:pt x="2392" y="3491"/>
                    </a:cubicBezTo>
                    <a:cubicBezTo>
                      <a:pt x="2392" y="3491"/>
                      <a:pt x="2393" y="3491"/>
                      <a:pt x="2393" y="3491"/>
                    </a:cubicBezTo>
                    <a:cubicBezTo>
                      <a:pt x="2393" y="3491"/>
                      <a:pt x="2393" y="3491"/>
                      <a:pt x="2393" y="3491"/>
                    </a:cubicBezTo>
                    <a:cubicBezTo>
                      <a:pt x="2393" y="3491"/>
                      <a:pt x="2398" y="3491"/>
                      <a:pt x="2398" y="3491"/>
                    </a:cubicBezTo>
                    <a:cubicBezTo>
                      <a:pt x="2398" y="3491"/>
                      <a:pt x="2400" y="3490"/>
                      <a:pt x="2400" y="3490"/>
                    </a:cubicBezTo>
                    <a:cubicBezTo>
                      <a:pt x="2400" y="3490"/>
                      <a:pt x="2404" y="3491"/>
                      <a:pt x="2404" y="3491"/>
                    </a:cubicBezTo>
                    <a:cubicBezTo>
                      <a:pt x="2404" y="3491"/>
                      <a:pt x="2405" y="3491"/>
                      <a:pt x="2405" y="3491"/>
                    </a:cubicBezTo>
                    <a:cubicBezTo>
                      <a:pt x="2405" y="3491"/>
                      <a:pt x="2408" y="3491"/>
                      <a:pt x="2408" y="3491"/>
                    </a:cubicBezTo>
                    <a:cubicBezTo>
                      <a:pt x="2408" y="3491"/>
                      <a:pt x="2411" y="3490"/>
                      <a:pt x="2411" y="3490"/>
                    </a:cubicBezTo>
                    <a:cubicBezTo>
                      <a:pt x="2411" y="3490"/>
                      <a:pt x="2414" y="3491"/>
                      <a:pt x="2414" y="3491"/>
                    </a:cubicBezTo>
                    <a:cubicBezTo>
                      <a:pt x="2414" y="3491"/>
                      <a:pt x="2418" y="3491"/>
                      <a:pt x="2418" y="3491"/>
                    </a:cubicBezTo>
                    <a:cubicBezTo>
                      <a:pt x="2418" y="3491"/>
                      <a:pt x="2418" y="3490"/>
                      <a:pt x="2418" y="3490"/>
                    </a:cubicBezTo>
                    <a:cubicBezTo>
                      <a:pt x="2418" y="3490"/>
                      <a:pt x="2424" y="3490"/>
                      <a:pt x="2424" y="3490"/>
                    </a:cubicBezTo>
                    <a:cubicBezTo>
                      <a:pt x="2424" y="3490"/>
                      <a:pt x="2427" y="3491"/>
                      <a:pt x="2427" y="3491"/>
                    </a:cubicBezTo>
                    <a:cubicBezTo>
                      <a:pt x="2427" y="3491"/>
                      <a:pt x="2429" y="3491"/>
                      <a:pt x="2429" y="3491"/>
                    </a:cubicBezTo>
                    <a:cubicBezTo>
                      <a:pt x="2429" y="3491"/>
                      <a:pt x="2431" y="3491"/>
                      <a:pt x="2431" y="3491"/>
                    </a:cubicBezTo>
                    <a:cubicBezTo>
                      <a:pt x="2431" y="3491"/>
                      <a:pt x="2434" y="3491"/>
                      <a:pt x="2434" y="3491"/>
                    </a:cubicBezTo>
                    <a:cubicBezTo>
                      <a:pt x="2434" y="3491"/>
                      <a:pt x="2438" y="3491"/>
                      <a:pt x="2438" y="3491"/>
                    </a:cubicBezTo>
                    <a:cubicBezTo>
                      <a:pt x="2438" y="3491"/>
                      <a:pt x="2439" y="3490"/>
                      <a:pt x="2439" y="3490"/>
                    </a:cubicBezTo>
                    <a:cubicBezTo>
                      <a:pt x="2439" y="3490"/>
                      <a:pt x="2441" y="3491"/>
                      <a:pt x="2441" y="3491"/>
                    </a:cubicBezTo>
                    <a:cubicBezTo>
                      <a:pt x="2441" y="3491"/>
                      <a:pt x="2446" y="3491"/>
                      <a:pt x="2446" y="3491"/>
                    </a:cubicBezTo>
                    <a:cubicBezTo>
                      <a:pt x="2446" y="3491"/>
                      <a:pt x="2446" y="3491"/>
                      <a:pt x="2446" y="3491"/>
                    </a:cubicBezTo>
                    <a:cubicBezTo>
                      <a:pt x="2446" y="3491"/>
                      <a:pt x="2452" y="3491"/>
                      <a:pt x="2452" y="3491"/>
                    </a:cubicBezTo>
                    <a:cubicBezTo>
                      <a:pt x="2452" y="3491"/>
                      <a:pt x="2455" y="3491"/>
                      <a:pt x="2455" y="3491"/>
                    </a:cubicBezTo>
                    <a:cubicBezTo>
                      <a:pt x="2455" y="3491"/>
                      <a:pt x="2456" y="3491"/>
                      <a:pt x="2456" y="3491"/>
                    </a:cubicBezTo>
                    <a:cubicBezTo>
                      <a:pt x="2456" y="3491"/>
                      <a:pt x="2459" y="3491"/>
                      <a:pt x="2459" y="3491"/>
                    </a:cubicBezTo>
                    <a:cubicBezTo>
                      <a:pt x="2459" y="3491"/>
                      <a:pt x="2462" y="3490"/>
                      <a:pt x="2462" y="3490"/>
                    </a:cubicBezTo>
                    <a:cubicBezTo>
                      <a:pt x="2462" y="3490"/>
                      <a:pt x="2466" y="3491"/>
                      <a:pt x="2466" y="3491"/>
                    </a:cubicBezTo>
                    <a:cubicBezTo>
                      <a:pt x="2466" y="3491"/>
                      <a:pt x="2468" y="3490"/>
                      <a:pt x="2468" y="3490"/>
                    </a:cubicBezTo>
                    <a:cubicBezTo>
                      <a:pt x="2468" y="3490"/>
                      <a:pt x="2469" y="3491"/>
                      <a:pt x="2469" y="3491"/>
                    </a:cubicBezTo>
                    <a:cubicBezTo>
                      <a:pt x="2469" y="3491"/>
                      <a:pt x="2473" y="3491"/>
                      <a:pt x="2473" y="3491"/>
                    </a:cubicBezTo>
                    <a:cubicBezTo>
                      <a:pt x="2473" y="3491"/>
                      <a:pt x="2475" y="3490"/>
                      <a:pt x="2475" y="3490"/>
                    </a:cubicBezTo>
                    <a:cubicBezTo>
                      <a:pt x="2475" y="3490"/>
                      <a:pt x="2480" y="3490"/>
                      <a:pt x="2480" y="3490"/>
                    </a:cubicBezTo>
                    <a:cubicBezTo>
                      <a:pt x="2480" y="3490"/>
                      <a:pt x="2483" y="3491"/>
                      <a:pt x="2483" y="3491"/>
                    </a:cubicBezTo>
                    <a:cubicBezTo>
                      <a:pt x="2483" y="3491"/>
                      <a:pt x="2485" y="3491"/>
                      <a:pt x="2485" y="3491"/>
                    </a:cubicBezTo>
                    <a:cubicBezTo>
                      <a:pt x="2485" y="3491"/>
                      <a:pt x="2488" y="3491"/>
                      <a:pt x="2488" y="3491"/>
                    </a:cubicBezTo>
                    <a:cubicBezTo>
                      <a:pt x="2488" y="3491"/>
                      <a:pt x="2490" y="3490"/>
                      <a:pt x="2490" y="3490"/>
                    </a:cubicBezTo>
                    <a:cubicBezTo>
                      <a:pt x="2490" y="3490"/>
                      <a:pt x="2493" y="3491"/>
                      <a:pt x="2493" y="3491"/>
                    </a:cubicBezTo>
                    <a:cubicBezTo>
                      <a:pt x="2493" y="3491"/>
                      <a:pt x="2498" y="3491"/>
                      <a:pt x="2498" y="3491"/>
                    </a:cubicBezTo>
                    <a:cubicBezTo>
                      <a:pt x="2498" y="3491"/>
                      <a:pt x="2499" y="3490"/>
                      <a:pt x="2499" y="3490"/>
                    </a:cubicBezTo>
                    <a:cubicBezTo>
                      <a:pt x="2499" y="3490"/>
                      <a:pt x="2503" y="3490"/>
                      <a:pt x="2503" y="3490"/>
                    </a:cubicBezTo>
                    <a:cubicBezTo>
                      <a:pt x="2503" y="3490"/>
                      <a:pt x="2506" y="3490"/>
                      <a:pt x="2506" y="3490"/>
                    </a:cubicBezTo>
                    <a:cubicBezTo>
                      <a:pt x="2506" y="3490"/>
                      <a:pt x="2506" y="3490"/>
                      <a:pt x="2506" y="3490"/>
                    </a:cubicBezTo>
                    <a:cubicBezTo>
                      <a:pt x="2506" y="3490"/>
                      <a:pt x="2511" y="3489"/>
                      <a:pt x="2511" y="3489"/>
                    </a:cubicBezTo>
                    <a:cubicBezTo>
                      <a:pt x="2511" y="3489"/>
                      <a:pt x="2512" y="3489"/>
                      <a:pt x="2512" y="3489"/>
                    </a:cubicBezTo>
                    <a:cubicBezTo>
                      <a:pt x="2512" y="3489"/>
                      <a:pt x="2517" y="3488"/>
                      <a:pt x="2517" y="3488"/>
                    </a:cubicBezTo>
                    <a:cubicBezTo>
                      <a:pt x="2517" y="3488"/>
                      <a:pt x="2518" y="3488"/>
                      <a:pt x="2518" y="3488"/>
                    </a:cubicBezTo>
                    <a:cubicBezTo>
                      <a:pt x="2518" y="3488"/>
                      <a:pt x="2523" y="3485"/>
                      <a:pt x="2523" y="3485"/>
                    </a:cubicBezTo>
                    <a:cubicBezTo>
                      <a:pt x="2523" y="3485"/>
                      <a:pt x="2523" y="3485"/>
                      <a:pt x="2523" y="3485"/>
                    </a:cubicBezTo>
                    <a:cubicBezTo>
                      <a:pt x="2523" y="3485"/>
                      <a:pt x="2529" y="3481"/>
                      <a:pt x="2529" y="3481"/>
                    </a:cubicBezTo>
                    <a:cubicBezTo>
                      <a:pt x="2529" y="3481"/>
                      <a:pt x="2529" y="3481"/>
                      <a:pt x="2529" y="3481"/>
                    </a:cubicBezTo>
                    <a:cubicBezTo>
                      <a:pt x="2529" y="3481"/>
                      <a:pt x="2534" y="3454"/>
                      <a:pt x="2534" y="3454"/>
                    </a:cubicBezTo>
                    <a:cubicBezTo>
                      <a:pt x="2534" y="3454"/>
                      <a:pt x="2535" y="3449"/>
                      <a:pt x="2535" y="3449"/>
                    </a:cubicBezTo>
                    <a:cubicBezTo>
                      <a:pt x="2535" y="3449"/>
                      <a:pt x="2540" y="3279"/>
                      <a:pt x="2540" y="3279"/>
                    </a:cubicBezTo>
                    <a:cubicBezTo>
                      <a:pt x="2540" y="3279"/>
                      <a:pt x="2540" y="3282"/>
                      <a:pt x="2540" y="3282"/>
                    </a:cubicBezTo>
                    <a:cubicBezTo>
                      <a:pt x="2540" y="3282"/>
                      <a:pt x="2546" y="3447"/>
                      <a:pt x="2546" y="3447"/>
                    </a:cubicBezTo>
                    <a:cubicBezTo>
                      <a:pt x="2546" y="3447"/>
                      <a:pt x="2546" y="3450"/>
                      <a:pt x="2546" y="3450"/>
                    </a:cubicBezTo>
                    <a:cubicBezTo>
                      <a:pt x="2546" y="3450"/>
                      <a:pt x="2551" y="3477"/>
                      <a:pt x="2551" y="3477"/>
                    </a:cubicBezTo>
                    <a:cubicBezTo>
                      <a:pt x="2551" y="3477"/>
                      <a:pt x="2552" y="3477"/>
                      <a:pt x="2552" y="3477"/>
                    </a:cubicBezTo>
                    <a:cubicBezTo>
                      <a:pt x="2552" y="3477"/>
                      <a:pt x="2557" y="3484"/>
                      <a:pt x="2557" y="3484"/>
                    </a:cubicBezTo>
                    <a:cubicBezTo>
                      <a:pt x="2557" y="3484"/>
                      <a:pt x="2557" y="3484"/>
                      <a:pt x="2557" y="3484"/>
                    </a:cubicBezTo>
                    <a:cubicBezTo>
                      <a:pt x="2557" y="3484"/>
                      <a:pt x="2563" y="3486"/>
                      <a:pt x="2563" y="3486"/>
                    </a:cubicBezTo>
                    <a:cubicBezTo>
                      <a:pt x="2563" y="3486"/>
                      <a:pt x="2563" y="3486"/>
                      <a:pt x="2563" y="3486"/>
                    </a:cubicBezTo>
                    <a:cubicBezTo>
                      <a:pt x="2563" y="3486"/>
                      <a:pt x="2568" y="3487"/>
                      <a:pt x="2568" y="3487"/>
                    </a:cubicBezTo>
                    <a:cubicBezTo>
                      <a:pt x="2568" y="3487"/>
                      <a:pt x="2570" y="3487"/>
                      <a:pt x="2570" y="3487"/>
                    </a:cubicBezTo>
                    <a:cubicBezTo>
                      <a:pt x="2570" y="3487"/>
                      <a:pt x="2573" y="3488"/>
                      <a:pt x="2573" y="3488"/>
                    </a:cubicBezTo>
                    <a:cubicBezTo>
                      <a:pt x="2573" y="3488"/>
                      <a:pt x="2574" y="3488"/>
                      <a:pt x="2574" y="3488"/>
                    </a:cubicBezTo>
                    <a:cubicBezTo>
                      <a:pt x="2574" y="3488"/>
                      <a:pt x="2579" y="3489"/>
                      <a:pt x="2579" y="3489"/>
                    </a:cubicBezTo>
                    <a:cubicBezTo>
                      <a:pt x="2579" y="3489"/>
                      <a:pt x="2580" y="3489"/>
                      <a:pt x="2580" y="3489"/>
                    </a:cubicBezTo>
                    <a:cubicBezTo>
                      <a:pt x="2580" y="3489"/>
                      <a:pt x="2585" y="3489"/>
                      <a:pt x="2585" y="3489"/>
                    </a:cubicBezTo>
                    <a:cubicBezTo>
                      <a:pt x="2585" y="3489"/>
                      <a:pt x="2585" y="3489"/>
                      <a:pt x="2585" y="3489"/>
                    </a:cubicBezTo>
                    <a:cubicBezTo>
                      <a:pt x="2585" y="3489"/>
                      <a:pt x="2591" y="3489"/>
                      <a:pt x="2591" y="3489"/>
                    </a:cubicBezTo>
                    <a:cubicBezTo>
                      <a:pt x="2591" y="3489"/>
                      <a:pt x="2592" y="3489"/>
                      <a:pt x="2592" y="3489"/>
                    </a:cubicBezTo>
                    <a:cubicBezTo>
                      <a:pt x="2592" y="3489"/>
                      <a:pt x="2597" y="3490"/>
                      <a:pt x="2597" y="3490"/>
                    </a:cubicBezTo>
                    <a:cubicBezTo>
                      <a:pt x="2597" y="3490"/>
                      <a:pt x="2599" y="3490"/>
                      <a:pt x="2599" y="3490"/>
                    </a:cubicBezTo>
                    <a:cubicBezTo>
                      <a:pt x="2599" y="3490"/>
                      <a:pt x="2601" y="3490"/>
                      <a:pt x="2601" y="3490"/>
                    </a:cubicBezTo>
                    <a:cubicBezTo>
                      <a:pt x="2601" y="3490"/>
                      <a:pt x="2603" y="3490"/>
                      <a:pt x="2603" y="3490"/>
                    </a:cubicBezTo>
                    <a:cubicBezTo>
                      <a:pt x="2603" y="3490"/>
                      <a:pt x="2606" y="3490"/>
                      <a:pt x="2606" y="3490"/>
                    </a:cubicBezTo>
                    <a:cubicBezTo>
                      <a:pt x="2606" y="3490"/>
                      <a:pt x="2611" y="3490"/>
                      <a:pt x="2611" y="3490"/>
                    </a:cubicBezTo>
                    <a:cubicBezTo>
                      <a:pt x="2611" y="3490"/>
                      <a:pt x="2613" y="3490"/>
                      <a:pt x="2613" y="3490"/>
                    </a:cubicBezTo>
                    <a:cubicBezTo>
                      <a:pt x="2613" y="3490"/>
                      <a:pt x="2615" y="3490"/>
                      <a:pt x="2615" y="3490"/>
                    </a:cubicBezTo>
                    <a:cubicBezTo>
                      <a:pt x="2615" y="3490"/>
                      <a:pt x="2617" y="3490"/>
                      <a:pt x="2617" y="3490"/>
                    </a:cubicBezTo>
                    <a:cubicBezTo>
                      <a:pt x="2617" y="3490"/>
                      <a:pt x="2620" y="3491"/>
                      <a:pt x="2620" y="3491"/>
                    </a:cubicBezTo>
                    <a:cubicBezTo>
                      <a:pt x="2620" y="3491"/>
                      <a:pt x="2624" y="3490"/>
                      <a:pt x="2624" y="3490"/>
                    </a:cubicBezTo>
                    <a:cubicBezTo>
                      <a:pt x="2624" y="3490"/>
                      <a:pt x="2627" y="3490"/>
                      <a:pt x="2627" y="3490"/>
                    </a:cubicBezTo>
                    <a:cubicBezTo>
                      <a:pt x="2627" y="3490"/>
                      <a:pt x="2629" y="3490"/>
                      <a:pt x="2629" y="3490"/>
                    </a:cubicBezTo>
                    <a:cubicBezTo>
                      <a:pt x="2629" y="3490"/>
                      <a:pt x="2633" y="3490"/>
                      <a:pt x="2633" y="3490"/>
                    </a:cubicBezTo>
                    <a:cubicBezTo>
                      <a:pt x="2633" y="3490"/>
                      <a:pt x="2635" y="3490"/>
                      <a:pt x="2635" y="3490"/>
                    </a:cubicBezTo>
                    <a:cubicBezTo>
                      <a:pt x="2635" y="3490"/>
                      <a:pt x="2638" y="3491"/>
                      <a:pt x="2638" y="3491"/>
                    </a:cubicBezTo>
                    <a:cubicBezTo>
                      <a:pt x="2638" y="3491"/>
                      <a:pt x="2640" y="3490"/>
                      <a:pt x="2640" y="3490"/>
                    </a:cubicBezTo>
                    <a:cubicBezTo>
                      <a:pt x="2640" y="3490"/>
                      <a:pt x="2644" y="3491"/>
                      <a:pt x="2644" y="3491"/>
                    </a:cubicBezTo>
                    <a:cubicBezTo>
                      <a:pt x="2644" y="3491"/>
                      <a:pt x="2645" y="3490"/>
                      <a:pt x="2645" y="3490"/>
                    </a:cubicBezTo>
                    <a:cubicBezTo>
                      <a:pt x="2645" y="3490"/>
                      <a:pt x="2649" y="3491"/>
                      <a:pt x="2649" y="3491"/>
                    </a:cubicBezTo>
                    <a:cubicBezTo>
                      <a:pt x="2649" y="3491"/>
                      <a:pt x="2651" y="3491"/>
                      <a:pt x="2651" y="3491"/>
                    </a:cubicBezTo>
                    <a:cubicBezTo>
                      <a:pt x="2651" y="3491"/>
                      <a:pt x="2655" y="3491"/>
                      <a:pt x="2655" y="3491"/>
                    </a:cubicBezTo>
                    <a:cubicBezTo>
                      <a:pt x="2655" y="3491"/>
                      <a:pt x="2656" y="3490"/>
                      <a:pt x="2656" y="3490"/>
                    </a:cubicBezTo>
                    <a:cubicBezTo>
                      <a:pt x="2656" y="3490"/>
                      <a:pt x="2660" y="3490"/>
                      <a:pt x="2660" y="3490"/>
                    </a:cubicBezTo>
                    <a:cubicBezTo>
                      <a:pt x="2660" y="3490"/>
                      <a:pt x="2661" y="3491"/>
                      <a:pt x="2661" y="3491"/>
                    </a:cubicBezTo>
                    <a:cubicBezTo>
                      <a:pt x="2661" y="3491"/>
                      <a:pt x="2665" y="3490"/>
                      <a:pt x="2665" y="3490"/>
                    </a:cubicBezTo>
                    <a:cubicBezTo>
                      <a:pt x="2665" y="3490"/>
                      <a:pt x="2670" y="3489"/>
                      <a:pt x="2670" y="3489"/>
                    </a:cubicBezTo>
                    <a:cubicBezTo>
                      <a:pt x="2670" y="3489"/>
                      <a:pt x="2673" y="3487"/>
                      <a:pt x="2673" y="3487"/>
                    </a:cubicBezTo>
                    <a:cubicBezTo>
                      <a:pt x="2673" y="3487"/>
                      <a:pt x="2676" y="3489"/>
                      <a:pt x="2676" y="3489"/>
                    </a:cubicBezTo>
                    <a:cubicBezTo>
                      <a:pt x="2676" y="3489"/>
                      <a:pt x="2676" y="3489"/>
                      <a:pt x="2676" y="3489"/>
                    </a:cubicBezTo>
                    <a:cubicBezTo>
                      <a:pt x="2676" y="3489"/>
                      <a:pt x="2680" y="3490"/>
                      <a:pt x="2680" y="3490"/>
                    </a:cubicBezTo>
                    <a:cubicBezTo>
                      <a:pt x="2680" y="3490"/>
                      <a:pt x="2682" y="3490"/>
                      <a:pt x="2682" y="3490"/>
                    </a:cubicBezTo>
                    <a:cubicBezTo>
                      <a:pt x="2682" y="3490"/>
                      <a:pt x="2685" y="3491"/>
                      <a:pt x="2685" y="3491"/>
                    </a:cubicBezTo>
                    <a:cubicBezTo>
                      <a:pt x="2685" y="3491"/>
                      <a:pt x="2687" y="3490"/>
                      <a:pt x="2687" y="3490"/>
                    </a:cubicBezTo>
                    <a:cubicBezTo>
                      <a:pt x="2687" y="3490"/>
                      <a:pt x="2693" y="3491"/>
                      <a:pt x="2693" y="3491"/>
                    </a:cubicBezTo>
                    <a:cubicBezTo>
                      <a:pt x="2693" y="3491"/>
                      <a:pt x="2697" y="3491"/>
                      <a:pt x="2697" y="3491"/>
                    </a:cubicBezTo>
                    <a:cubicBezTo>
                      <a:pt x="2697" y="3491"/>
                      <a:pt x="2698" y="3490"/>
                      <a:pt x="2698" y="3490"/>
                    </a:cubicBezTo>
                    <a:cubicBezTo>
                      <a:pt x="2698" y="3490"/>
                      <a:pt x="2700" y="3491"/>
                      <a:pt x="2700" y="3491"/>
                    </a:cubicBezTo>
                    <a:cubicBezTo>
                      <a:pt x="2700" y="3491"/>
                      <a:pt x="2704" y="3490"/>
                      <a:pt x="2704" y="3490"/>
                    </a:cubicBezTo>
                    <a:cubicBezTo>
                      <a:pt x="2704" y="3490"/>
                      <a:pt x="2704" y="3490"/>
                      <a:pt x="2704" y="3490"/>
                    </a:cubicBezTo>
                    <a:cubicBezTo>
                      <a:pt x="2704" y="3490"/>
                      <a:pt x="2709" y="3489"/>
                      <a:pt x="2709" y="3489"/>
                    </a:cubicBezTo>
                    <a:cubicBezTo>
                      <a:pt x="2709" y="3489"/>
                      <a:pt x="2710" y="3490"/>
                      <a:pt x="2710" y="3490"/>
                    </a:cubicBezTo>
                    <a:cubicBezTo>
                      <a:pt x="2710" y="3490"/>
                      <a:pt x="2715" y="3491"/>
                      <a:pt x="2715" y="3491"/>
                    </a:cubicBezTo>
                    <a:cubicBezTo>
                      <a:pt x="2715" y="3491"/>
                      <a:pt x="2716" y="3490"/>
                      <a:pt x="2716" y="3490"/>
                    </a:cubicBezTo>
                    <a:cubicBezTo>
                      <a:pt x="2716" y="3490"/>
                      <a:pt x="2721" y="3491"/>
                      <a:pt x="2721" y="3491"/>
                    </a:cubicBezTo>
                    <a:cubicBezTo>
                      <a:pt x="2721" y="3491"/>
                      <a:pt x="2722" y="3491"/>
                      <a:pt x="2722" y="3491"/>
                    </a:cubicBezTo>
                    <a:cubicBezTo>
                      <a:pt x="2722" y="3491"/>
                      <a:pt x="2724" y="3490"/>
                      <a:pt x="2724" y="3490"/>
                    </a:cubicBezTo>
                    <a:cubicBezTo>
                      <a:pt x="2724" y="3490"/>
                      <a:pt x="2731" y="3490"/>
                      <a:pt x="2731" y="3490"/>
                    </a:cubicBezTo>
                    <a:cubicBezTo>
                      <a:pt x="2731" y="3490"/>
                      <a:pt x="2732" y="3491"/>
                      <a:pt x="2732" y="3491"/>
                    </a:cubicBezTo>
                    <a:cubicBezTo>
                      <a:pt x="2732" y="3491"/>
                      <a:pt x="2733" y="3491"/>
                      <a:pt x="2733" y="3491"/>
                    </a:cubicBezTo>
                    <a:cubicBezTo>
                      <a:pt x="2733" y="3491"/>
                      <a:pt x="2736" y="3491"/>
                      <a:pt x="2736" y="3491"/>
                    </a:cubicBezTo>
                    <a:cubicBezTo>
                      <a:pt x="2736" y="3491"/>
                      <a:pt x="2739" y="3490"/>
                      <a:pt x="2739" y="3490"/>
                    </a:cubicBezTo>
                    <a:cubicBezTo>
                      <a:pt x="2739" y="3490"/>
                      <a:pt x="2739" y="3491"/>
                      <a:pt x="2739" y="3491"/>
                    </a:cubicBezTo>
                    <a:cubicBezTo>
                      <a:pt x="2739" y="3491"/>
                      <a:pt x="2747" y="3491"/>
                      <a:pt x="2747" y="3491"/>
                    </a:cubicBezTo>
                    <a:cubicBezTo>
                      <a:pt x="2747" y="3491"/>
                      <a:pt x="2748" y="3490"/>
                      <a:pt x="2748" y="3490"/>
                    </a:cubicBezTo>
                    <a:cubicBezTo>
                      <a:pt x="2748" y="3490"/>
                      <a:pt x="2750" y="3491"/>
                      <a:pt x="2750" y="3491"/>
                    </a:cubicBezTo>
                    <a:cubicBezTo>
                      <a:pt x="2750" y="3491"/>
                      <a:pt x="2753" y="3491"/>
                      <a:pt x="2753" y="3491"/>
                    </a:cubicBezTo>
                    <a:cubicBezTo>
                      <a:pt x="2753" y="3491"/>
                      <a:pt x="2757" y="3491"/>
                      <a:pt x="2757" y="3491"/>
                    </a:cubicBezTo>
                    <a:cubicBezTo>
                      <a:pt x="2757" y="3491"/>
                      <a:pt x="2760" y="3491"/>
                      <a:pt x="2760" y="3491"/>
                    </a:cubicBezTo>
                    <a:cubicBezTo>
                      <a:pt x="2760" y="3491"/>
                      <a:pt x="2763" y="3491"/>
                      <a:pt x="2763" y="3491"/>
                    </a:cubicBezTo>
                    <a:cubicBezTo>
                      <a:pt x="2763" y="3491"/>
                      <a:pt x="2764" y="3491"/>
                      <a:pt x="2764" y="3491"/>
                    </a:cubicBezTo>
                    <a:cubicBezTo>
                      <a:pt x="2764" y="3491"/>
                      <a:pt x="2768" y="3491"/>
                      <a:pt x="2768" y="3491"/>
                    </a:cubicBezTo>
                    <a:cubicBezTo>
                      <a:pt x="2768" y="3491"/>
                      <a:pt x="2770" y="3491"/>
                      <a:pt x="2770" y="3491"/>
                    </a:cubicBezTo>
                    <a:cubicBezTo>
                      <a:pt x="2770" y="3491"/>
                      <a:pt x="2774" y="3491"/>
                      <a:pt x="2774" y="3491"/>
                    </a:cubicBezTo>
                    <a:cubicBezTo>
                      <a:pt x="2774" y="3491"/>
                      <a:pt x="2778" y="3490"/>
                      <a:pt x="2778" y="3490"/>
                    </a:cubicBezTo>
                    <a:cubicBezTo>
                      <a:pt x="2778" y="3490"/>
                      <a:pt x="2778" y="3490"/>
                      <a:pt x="2778" y="3490"/>
                    </a:cubicBezTo>
                    <a:cubicBezTo>
                      <a:pt x="2778" y="3490"/>
                      <a:pt x="2781" y="3491"/>
                      <a:pt x="2781" y="3491"/>
                    </a:cubicBezTo>
                    <a:cubicBezTo>
                      <a:pt x="2781" y="3491"/>
                      <a:pt x="2785" y="3491"/>
                      <a:pt x="2785" y="3491"/>
                    </a:cubicBezTo>
                    <a:cubicBezTo>
                      <a:pt x="2785" y="3491"/>
                      <a:pt x="2789" y="3490"/>
                      <a:pt x="2789" y="3490"/>
                    </a:cubicBezTo>
                    <a:cubicBezTo>
                      <a:pt x="2789" y="3490"/>
                      <a:pt x="2790" y="3490"/>
                      <a:pt x="2790" y="3490"/>
                    </a:cubicBezTo>
                    <a:cubicBezTo>
                      <a:pt x="2790" y="3490"/>
                      <a:pt x="2794" y="3491"/>
                      <a:pt x="2794" y="3491"/>
                    </a:cubicBezTo>
                    <a:cubicBezTo>
                      <a:pt x="2794" y="3491"/>
                      <a:pt x="2798" y="3490"/>
                      <a:pt x="2798" y="3490"/>
                    </a:cubicBezTo>
                    <a:cubicBezTo>
                      <a:pt x="2798" y="3490"/>
                      <a:pt x="2799" y="3490"/>
                      <a:pt x="2799" y="3490"/>
                    </a:cubicBezTo>
                    <a:cubicBezTo>
                      <a:pt x="2799" y="3490"/>
                      <a:pt x="2801" y="3490"/>
                      <a:pt x="2801" y="3490"/>
                    </a:cubicBezTo>
                    <a:cubicBezTo>
                      <a:pt x="2801" y="3490"/>
                      <a:pt x="2805" y="3490"/>
                      <a:pt x="2805" y="3490"/>
                    </a:cubicBezTo>
                    <a:cubicBezTo>
                      <a:pt x="2805" y="3490"/>
                      <a:pt x="2807" y="3490"/>
                      <a:pt x="2807" y="3490"/>
                    </a:cubicBezTo>
                    <a:cubicBezTo>
                      <a:pt x="2807" y="3490"/>
                      <a:pt x="2811" y="3490"/>
                      <a:pt x="2811" y="3490"/>
                    </a:cubicBezTo>
                    <a:cubicBezTo>
                      <a:pt x="2811" y="3490"/>
                      <a:pt x="2812" y="3490"/>
                      <a:pt x="2812" y="3490"/>
                    </a:cubicBezTo>
                    <a:cubicBezTo>
                      <a:pt x="2812" y="3490"/>
                      <a:pt x="2816" y="3490"/>
                      <a:pt x="2816" y="3490"/>
                    </a:cubicBezTo>
                    <a:cubicBezTo>
                      <a:pt x="2816" y="3490"/>
                      <a:pt x="2820" y="3490"/>
                      <a:pt x="2820" y="3490"/>
                    </a:cubicBezTo>
                    <a:cubicBezTo>
                      <a:pt x="2820" y="3490"/>
                      <a:pt x="2822" y="3490"/>
                      <a:pt x="2822" y="3490"/>
                    </a:cubicBezTo>
                    <a:cubicBezTo>
                      <a:pt x="2822" y="3490"/>
                      <a:pt x="2824" y="3490"/>
                      <a:pt x="2824" y="3490"/>
                    </a:cubicBezTo>
                    <a:cubicBezTo>
                      <a:pt x="2824" y="3490"/>
                      <a:pt x="2825" y="3491"/>
                      <a:pt x="2825" y="3491"/>
                    </a:cubicBezTo>
                    <a:cubicBezTo>
                      <a:pt x="2825" y="3491"/>
                      <a:pt x="2832" y="3491"/>
                      <a:pt x="2832" y="3491"/>
                    </a:cubicBezTo>
                    <a:cubicBezTo>
                      <a:pt x="2832" y="3491"/>
                      <a:pt x="2834" y="3490"/>
                      <a:pt x="2834" y="3490"/>
                    </a:cubicBezTo>
                    <a:cubicBezTo>
                      <a:pt x="2834" y="3490"/>
                      <a:pt x="2835" y="3490"/>
                      <a:pt x="2835" y="3490"/>
                    </a:cubicBezTo>
                    <a:cubicBezTo>
                      <a:pt x="2835" y="3490"/>
                      <a:pt x="2838" y="3490"/>
                      <a:pt x="2838" y="3490"/>
                    </a:cubicBezTo>
                    <a:cubicBezTo>
                      <a:pt x="2838" y="3490"/>
                      <a:pt x="2842" y="3490"/>
                      <a:pt x="2842" y="3490"/>
                    </a:cubicBezTo>
                    <a:cubicBezTo>
                      <a:pt x="2842" y="3490"/>
                      <a:pt x="2843" y="3490"/>
                      <a:pt x="2843" y="3490"/>
                    </a:cubicBezTo>
                    <a:cubicBezTo>
                      <a:pt x="2843" y="3490"/>
                      <a:pt x="2847" y="3491"/>
                      <a:pt x="2847" y="3491"/>
                    </a:cubicBezTo>
                    <a:cubicBezTo>
                      <a:pt x="2847" y="3491"/>
                      <a:pt x="2850" y="3490"/>
                      <a:pt x="2850" y="3490"/>
                    </a:cubicBezTo>
                    <a:cubicBezTo>
                      <a:pt x="2850" y="3490"/>
                      <a:pt x="2855" y="3490"/>
                      <a:pt x="2855" y="3490"/>
                    </a:cubicBezTo>
                    <a:cubicBezTo>
                      <a:pt x="2855" y="3490"/>
                      <a:pt x="2856" y="3490"/>
                      <a:pt x="2856" y="3490"/>
                    </a:cubicBezTo>
                    <a:cubicBezTo>
                      <a:pt x="2856" y="3490"/>
                      <a:pt x="2858" y="3490"/>
                      <a:pt x="2858" y="3490"/>
                    </a:cubicBezTo>
                    <a:cubicBezTo>
                      <a:pt x="2858" y="3490"/>
                      <a:pt x="2861" y="3490"/>
                      <a:pt x="2861" y="3490"/>
                    </a:cubicBezTo>
                    <a:cubicBezTo>
                      <a:pt x="2861" y="3490"/>
                      <a:pt x="2863" y="3490"/>
                      <a:pt x="2863" y="3490"/>
                    </a:cubicBezTo>
                    <a:cubicBezTo>
                      <a:pt x="2863" y="3490"/>
                      <a:pt x="2867" y="3490"/>
                      <a:pt x="2867" y="3490"/>
                    </a:cubicBezTo>
                    <a:cubicBezTo>
                      <a:pt x="2867" y="3490"/>
                      <a:pt x="2869" y="3490"/>
                      <a:pt x="2869" y="3490"/>
                    </a:cubicBezTo>
                    <a:cubicBezTo>
                      <a:pt x="2869" y="3490"/>
                      <a:pt x="2872" y="3490"/>
                      <a:pt x="2872" y="3490"/>
                    </a:cubicBezTo>
                    <a:cubicBezTo>
                      <a:pt x="2872" y="3490"/>
                      <a:pt x="2876" y="3490"/>
                      <a:pt x="2876" y="3490"/>
                    </a:cubicBezTo>
                    <a:cubicBezTo>
                      <a:pt x="2876" y="3490"/>
                      <a:pt x="2879" y="3490"/>
                      <a:pt x="2879" y="3490"/>
                    </a:cubicBezTo>
                    <a:cubicBezTo>
                      <a:pt x="2879" y="3490"/>
                      <a:pt x="2880" y="3490"/>
                      <a:pt x="2880" y="3490"/>
                    </a:cubicBezTo>
                    <a:cubicBezTo>
                      <a:pt x="2880" y="3490"/>
                      <a:pt x="2884" y="3489"/>
                      <a:pt x="2884" y="3489"/>
                    </a:cubicBezTo>
                    <a:cubicBezTo>
                      <a:pt x="2884" y="3489"/>
                      <a:pt x="2887" y="3489"/>
                      <a:pt x="2887" y="3489"/>
                    </a:cubicBezTo>
                    <a:cubicBezTo>
                      <a:pt x="2887" y="3489"/>
                      <a:pt x="2891" y="3489"/>
                      <a:pt x="2891" y="3489"/>
                    </a:cubicBezTo>
                    <a:cubicBezTo>
                      <a:pt x="2891" y="3489"/>
                      <a:pt x="2892" y="3489"/>
                      <a:pt x="2892" y="3489"/>
                    </a:cubicBezTo>
                    <a:cubicBezTo>
                      <a:pt x="2892" y="3489"/>
                      <a:pt x="2896" y="3488"/>
                      <a:pt x="2896" y="3488"/>
                    </a:cubicBezTo>
                    <a:cubicBezTo>
                      <a:pt x="2896" y="3488"/>
                      <a:pt x="2897" y="3488"/>
                      <a:pt x="2897" y="3488"/>
                    </a:cubicBezTo>
                    <a:cubicBezTo>
                      <a:pt x="2897" y="3488"/>
                      <a:pt x="2902" y="3485"/>
                      <a:pt x="2902" y="3485"/>
                    </a:cubicBezTo>
                    <a:cubicBezTo>
                      <a:pt x="2902" y="3485"/>
                      <a:pt x="2902" y="3485"/>
                      <a:pt x="2902" y="3485"/>
                    </a:cubicBezTo>
                    <a:cubicBezTo>
                      <a:pt x="2902" y="3485"/>
                      <a:pt x="2908" y="3480"/>
                      <a:pt x="2908" y="3480"/>
                    </a:cubicBezTo>
                    <a:cubicBezTo>
                      <a:pt x="2908" y="3480"/>
                      <a:pt x="2908" y="3479"/>
                      <a:pt x="2908" y="3479"/>
                    </a:cubicBezTo>
                    <a:cubicBezTo>
                      <a:pt x="2908" y="3479"/>
                      <a:pt x="2913" y="3453"/>
                      <a:pt x="2913" y="3453"/>
                    </a:cubicBezTo>
                    <a:cubicBezTo>
                      <a:pt x="2913" y="3453"/>
                      <a:pt x="2914" y="3450"/>
                      <a:pt x="2914" y="3450"/>
                    </a:cubicBezTo>
                    <a:cubicBezTo>
                      <a:pt x="2914" y="3450"/>
                      <a:pt x="2918" y="3399"/>
                      <a:pt x="2918" y="3399"/>
                    </a:cubicBezTo>
                    <a:cubicBezTo>
                      <a:pt x="2918" y="3399"/>
                      <a:pt x="2919" y="3412"/>
                      <a:pt x="2919" y="3412"/>
                    </a:cubicBezTo>
                    <a:cubicBezTo>
                      <a:pt x="2919" y="3412"/>
                      <a:pt x="2923" y="3440"/>
                      <a:pt x="2923" y="3440"/>
                    </a:cubicBezTo>
                    <a:cubicBezTo>
                      <a:pt x="2923" y="3440"/>
                      <a:pt x="2925" y="3433"/>
                      <a:pt x="2925" y="3433"/>
                    </a:cubicBezTo>
                    <a:cubicBezTo>
                      <a:pt x="2925" y="3433"/>
                      <a:pt x="2930" y="3369"/>
                      <a:pt x="2930" y="3369"/>
                    </a:cubicBezTo>
                    <a:cubicBezTo>
                      <a:pt x="2930" y="3369"/>
                      <a:pt x="2932" y="3361"/>
                      <a:pt x="2932" y="3361"/>
                    </a:cubicBezTo>
                    <a:cubicBezTo>
                      <a:pt x="2932" y="3361"/>
                      <a:pt x="2936" y="3389"/>
                      <a:pt x="2936" y="3389"/>
                    </a:cubicBezTo>
                    <a:cubicBezTo>
                      <a:pt x="2936" y="3389"/>
                      <a:pt x="2936" y="3392"/>
                      <a:pt x="2936" y="3392"/>
                    </a:cubicBezTo>
                    <a:cubicBezTo>
                      <a:pt x="2936" y="3392"/>
                      <a:pt x="2941" y="3435"/>
                      <a:pt x="2941" y="3435"/>
                    </a:cubicBezTo>
                    <a:cubicBezTo>
                      <a:pt x="2941" y="3435"/>
                      <a:pt x="2942" y="3433"/>
                      <a:pt x="2942" y="3433"/>
                    </a:cubicBezTo>
                    <a:cubicBezTo>
                      <a:pt x="2942" y="3433"/>
                      <a:pt x="2946" y="3392"/>
                      <a:pt x="2946" y="3392"/>
                    </a:cubicBezTo>
                    <a:cubicBezTo>
                      <a:pt x="2946" y="3392"/>
                      <a:pt x="2948" y="3400"/>
                      <a:pt x="2948" y="3400"/>
                    </a:cubicBezTo>
                    <a:cubicBezTo>
                      <a:pt x="2948" y="3400"/>
                      <a:pt x="2953" y="3462"/>
                      <a:pt x="2953" y="3462"/>
                    </a:cubicBezTo>
                    <a:cubicBezTo>
                      <a:pt x="2953" y="3462"/>
                      <a:pt x="2953" y="3463"/>
                      <a:pt x="2953" y="3463"/>
                    </a:cubicBezTo>
                    <a:cubicBezTo>
                      <a:pt x="2953" y="3463"/>
                      <a:pt x="2959" y="3477"/>
                      <a:pt x="2959" y="3477"/>
                    </a:cubicBezTo>
                    <a:cubicBezTo>
                      <a:pt x="2959" y="3477"/>
                      <a:pt x="2959" y="3477"/>
                      <a:pt x="2959" y="3477"/>
                    </a:cubicBezTo>
                    <a:cubicBezTo>
                      <a:pt x="2959" y="3477"/>
                      <a:pt x="2964" y="3482"/>
                      <a:pt x="2964" y="3482"/>
                    </a:cubicBezTo>
                    <a:cubicBezTo>
                      <a:pt x="2964" y="3482"/>
                      <a:pt x="2964" y="3482"/>
                      <a:pt x="2964" y="3482"/>
                    </a:cubicBezTo>
                    <a:cubicBezTo>
                      <a:pt x="2964" y="3482"/>
                      <a:pt x="2970" y="3484"/>
                      <a:pt x="2970" y="3484"/>
                    </a:cubicBezTo>
                    <a:cubicBezTo>
                      <a:pt x="2970" y="3484"/>
                      <a:pt x="2970" y="3484"/>
                      <a:pt x="2970" y="3484"/>
                    </a:cubicBezTo>
                    <a:cubicBezTo>
                      <a:pt x="2970" y="3484"/>
                      <a:pt x="2976" y="3486"/>
                      <a:pt x="2976" y="3486"/>
                    </a:cubicBezTo>
                    <a:cubicBezTo>
                      <a:pt x="2976" y="3486"/>
                      <a:pt x="2976" y="3486"/>
                      <a:pt x="2976" y="3486"/>
                    </a:cubicBezTo>
                    <a:cubicBezTo>
                      <a:pt x="2976" y="3486"/>
                      <a:pt x="2981" y="3487"/>
                      <a:pt x="2981" y="3487"/>
                    </a:cubicBezTo>
                    <a:cubicBezTo>
                      <a:pt x="2981" y="3487"/>
                      <a:pt x="2982" y="3487"/>
                      <a:pt x="2982" y="3487"/>
                    </a:cubicBezTo>
                    <a:cubicBezTo>
                      <a:pt x="2982" y="3487"/>
                      <a:pt x="2985" y="3488"/>
                      <a:pt x="2985" y="3488"/>
                    </a:cubicBezTo>
                    <a:cubicBezTo>
                      <a:pt x="2985" y="3488"/>
                      <a:pt x="2987" y="3488"/>
                      <a:pt x="2987" y="3488"/>
                    </a:cubicBezTo>
                    <a:cubicBezTo>
                      <a:pt x="2987" y="3488"/>
                      <a:pt x="2991" y="3488"/>
                      <a:pt x="2991" y="3488"/>
                    </a:cubicBezTo>
                    <a:cubicBezTo>
                      <a:pt x="2991" y="3488"/>
                      <a:pt x="2993" y="3488"/>
                      <a:pt x="2993" y="3488"/>
                    </a:cubicBezTo>
                    <a:cubicBezTo>
                      <a:pt x="2993" y="3488"/>
                      <a:pt x="2997" y="3489"/>
                      <a:pt x="2997" y="3489"/>
                    </a:cubicBezTo>
                    <a:cubicBezTo>
                      <a:pt x="2997" y="3489"/>
                      <a:pt x="3000" y="3489"/>
                      <a:pt x="3000" y="3489"/>
                    </a:cubicBezTo>
                    <a:cubicBezTo>
                      <a:pt x="3000" y="3489"/>
                      <a:pt x="3002" y="3489"/>
                      <a:pt x="3002" y="3489"/>
                    </a:cubicBezTo>
                    <a:cubicBezTo>
                      <a:pt x="3002" y="3489"/>
                      <a:pt x="3004" y="3489"/>
                      <a:pt x="3004" y="3489"/>
                    </a:cubicBezTo>
                    <a:cubicBezTo>
                      <a:pt x="3004" y="3489"/>
                      <a:pt x="3008" y="3490"/>
                      <a:pt x="3008" y="3490"/>
                    </a:cubicBezTo>
                    <a:cubicBezTo>
                      <a:pt x="3008" y="3490"/>
                      <a:pt x="3010" y="3490"/>
                      <a:pt x="3010" y="3490"/>
                    </a:cubicBezTo>
                    <a:cubicBezTo>
                      <a:pt x="3010" y="3490"/>
                      <a:pt x="3015" y="3489"/>
                      <a:pt x="3015" y="3489"/>
                    </a:cubicBezTo>
                    <a:cubicBezTo>
                      <a:pt x="3015" y="3489"/>
                      <a:pt x="3016" y="3489"/>
                      <a:pt x="3016" y="3489"/>
                    </a:cubicBezTo>
                    <a:cubicBezTo>
                      <a:pt x="3016" y="3489"/>
                      <a:pt x="3019" y="3490"/>
                      <a:pt x="3019" y="3490"/>
                    </a:cubicBezTo>
                    <a:cubicBezTo>
                      <a:pt x="3019" y="3490"/>
                      <a:pt x="3024" y="3489"/>
                      <a:pt x="3024" y="3489"/>
                    </a:cubicBezTo>
                    <a:cubicBezTo>
                      <a:pt x="3024" y="3489"/>
                      <a:pt x="3026" y="3490"/>
                      <a:pt x="3026" y="3490"/>
                    </a:cubicBezTo>
                    <a:cubicBezTo>
                      <a:pt x="3026" y="3490"/>
                      <a:pt x="3029" y="3490"/>
                      <a:pt x="3029" y="3490"/>
                    </a:cubicBezTo>
                    <a:cubicBezTo>
                      <a:pt x="3029" y="3490"/>
                      <a:pt x="3032" y="3490"/>
                      <a:pt x="3032" y="3490"/>
                    </a:cubicBezTo>
                    <a:cubicBezTo>
                      <a:pt x="3032" y="3490"/>
                      <a:pt x="3034" y="3490"/>
                      <a:pt x="3034" y="3490"/>
                    </a:cubicBezTo>
                    <a:cubicBezTo>
                      <a:pt x="3034" y="3490"/>
                      <a:pt x="3038" y="3490"/>
                      <a:pt x="3038" y="3490"/>
                    </a:cubicBezTo>
                    <a:cubicBezTo>
                      <a:pt x="3038" y="3490"/>
                      <a:pt x="3039" y="3490"/>
                      <a:pt x="3039" y="3490"/>
                    </a:cubicBezTo>
                    <a:cubicBezTo>
                      <a:pt x="3039" y="3490"/>
                      <a:pt x="3041" y="3490"/>
                      <a:pt x="3041" y="3490"/>
                    </a:cubicBezTo>
                    <a:cubicBezTo>
                      <a:pt x="3041" y="3490"/>
                      <a:pt x="3044" y="3490"/>
                      <a:pt x="3044" y="3490"/>
                    </a:cubicBezTo>
                    <a:cubicBezTo>
                      <a:pt x="3044" y="3490"/>
                      <a:pt x="3047" y="3489"/>
                      <a:pt x="3047" y="3489"/>
                    </a:cubicBezTo>
                    <a:cubicBezTo>
                      <a:pt x="3047" y="3489"/>
                      <a:pt x="3050" y="3490"/>
                      <a:pt x="3050" y="3490"/>
                    </a:cubicBezTo>
                    <a:cubicBezTo>
                      <a:pt x="3050" y="3490"/>
                      <a:pt x="3051" y="3489"/>
                      <a:pt x="3051" y="3489"/>
                    </a:cubicBezTo>
                    <a:cubicBezTo>
                      <a:pt x="3051" y="3489"/>
                      <a:pt x="3055" y="3489"/>
                      <a:pt x="3055" y="3489"/>
                    </a:cubicBezTo>
                    <a:cubicBezTo>
                      <a:pt x="3055" y="3489"/>
                      <a:pt x="3060" y="3487"/>
                      <a:pt x="3060" y="3487"/>
                    </a:cubicBezTo>
                    <a:cubicBezTo>
                      <a:pt x="3060" y="3487"/>
                      <a:pt x="3061" y="3487"/>
                      <a:pt x="3061" y="3487"/>
                    </a:cubicBezTo>
                    <a:cubicBezTo>
                      <a:pt x="3061" y="3487"/>
                      <a:pt x="3065" y="3483"/>
                      <a:pt x="3065" y="3483"/>
                    </a:cubicBezTo>
                    <a:cubicBezTo>
                      <a:pt x="3065" y="3483"/>
                      <a:pt x="3066" y="3484"/>
                      <a:pt x="3066" y="3484"/>
                    </a:cubicBezTo>
                    <a:cubicBezTo>
                      <a:pt x="3066" y="3484"/>
                      <a:pt x="3070" y="3486"/>
                      <a:pt x="3070" y="3486"/>
                    </a:cubicBezTo>
                    <a:cubicBezTo>
                      <a:pt x="3070" y="3486"/>
                      <a:pt x="3072" y="3485"/>
                      <a:pt x="3072" y="3485"/>
                    </a:cubicBezTo>
                    <a:cubicBezTo>
                      <a:pt x="3072" y="3485"/>
                      <a:pt x="3078" y="3483"/>
                      <a:pt x="3078" y="3483"/>
                    </a:cubicBezTo>
                    <a:cubicBezTo>
                      <a:pt x="3078" y="3483"/>
                      <a:pt x="3080" y="3482"/>
                      <a:pt x="3080" y="3482"/>
                    </a:cubicBezTo>
                    <a:cubicBezTo>
                      <a:pt x="3080" y="3482"/>
                      <a:pt x="3083" y="3483"/>
                      <a:pt x="3083" y="3483"/>
                    </a:cubicBezTo>
                    <a:cubicBezTo>
                      <a:pt x="3083" y="3483"/>
                      <a:pt x="3083" y="3483"/>
                      <a:pt x="3083" y="3483"/>
                    </a:cubicBezTo>
                    <a:cubicBezTo>
                      <a:pt x="3083" y="3483"/>
                      <a:pt x="3089" y="3485"/>
                      <a:pt x="3089" y="3485"/>
                    </a:cubicBezTo>
                    <a:cubicBezTo>
                      <a:pt x="3089" y="3485"/>
                      <a:pt x="3090" y="3486"/>
                      <a:pt x="3090" y="3486"/>
                    </a:cubicBezTo>
                    <a:cubicBezTo>
                      <a:pt x="3090" y="3486"/>
                      <a:pt x="3094" y="3484"/>
                      <a:pt x="3094" y="3484"/>
                    </a:cubicBezTo>
                    <a:cubicBezTo>
                      <a:pt x="3094" y="3484"/>
                      <a:pt x="3096" y="3483"/>
                      <a:pt x="3096" y="3483"/>
                    </a:cubicBezTo>
                    <a:cubicBezTo>
                      <a:pt x="3096" y="3483"/>
                      <a:pt x="3100" y="3487"/>
                      <a:pt x="3100" y="3487"/>
                    </a:cubicBezTo>
                    <a:cubicBezTo>
                      <a:pt x="3100" y="3487"/>
                      <a:pt x="3100" y="3487"/>
                      <a:pt x="3100" y="3487"/>
                    </a:cubicBezTo>
                    <a:cubicBezTo>
                      <a:pt x="3100" y="3487"/>
                      <a:pt x="3106" y="3489"/>
                      <a:pt x="3106" y="3489"/>
                    </a:cubicBezTo>
                    <a:cubicBezTo>
                      <a:pt x="3106" y="3489"/>
                      <a:pt x="3106" y="3489"/>
                      <a:pt x="3106" y="3489"/>
                    </a:cubicBezTo>
                    <a:cubicBezTo>
                      <a:pt x="3106" y="3489"/>
                      <a:pt x="3111" y="3490"/>
                      <a:pt x="3111" y="3490"/>
                    </a:cubicBezTo>
                    <a:cubicBezTo>
                      <a:pt x="3111" y="3490"/>
                      <a:pt x="3112" y="3490"/>
                      <a:pt x="3112" y="3490"/>
                    </a:cubicBezTo>
                    <a:cubicBezTo>
                      <a:pt x="3112" y="3490"/>
                      <a:pt x="3116" y="3490"/>
                      <a:pt x="3116" y="3490"/>
                    </a:cubicBezTo>
                    <a:cubicBezTo>
                      <a:pt x="3116" y="3490"/>
                      <a:pt x="3121" y="3490"/>
                      <a:pt x="3121" y="3490"/>
                    </a:cubicBezTo>
                    <a:cubicBezTo>
                      <a:pt x="3121" y="3490"/>
                      <a:pt x="3123" y="3490"/>
                      <a:pt x="3123" y="3490"/>
                    </a:cubicBezTo>
                    <a:cubicBezTo>
                      <a:pt x="3123" y="3490"/>
                      <a:pt x="3123" y="3491"/>
                      <a:pt x="3123" y="3491"/>
                    </a:cubicBezTo>
                    <a:cubicBezTo>
                      <a:pt x="3123" y="3491"/>
                      <a:pt x="3126" y="3490"/>
                      <a:pt x="3126" y="3490"/>
                    </a:cubicBezTo>
                    <a:cubicBezTo>
                      <a:pt x="3126" y="3490"/>
                      <a:pt x="3131" y="3490"/>
                      <a:pt x="3131" y="3490"/>
                    </a:cubicBezTo>
                    <a:cubicBezTo>
                      <a:pt x="3131" y="3490"/>
                      <a:pt x="3133" y="3491"/>
                      <a:pt x="3133" y="3491"/>
                    </a:cubicBezTo>
                    <a:cubicBezTo>
                      <a:pt x="3133" y="3491"/>
                      <a:pt x="3136" y="3490"/>
                      <a:pt x="3136" y="3490"/>
                    </a:cubicBezTo>
                    <a:cubicBezTo>
                      <a:pt x="3136" y="3490"/>
                      <a:pt x="3140" y="3491"/>
                      <a:pt x="3140" y="3491"/>
                    </a:cubicBezTo>
                    <a:cubicBezTo>
                      <a:pt x="3140" y="3491"/>
                      <a:pt x="3140" y="3491"/>
                      <a:pt x="3140" y="3491"/>
                    </a:cubicBezTo>
                    <a:cubicBezTo>
                      <a:pt x="3140" y="3491"/>
                      <a:pt x="3144" y="3491"/>
                      <a:pt x="3144" y="3491"/>
                    </a:cubicBezTo>
                    <a:cubicBezTo>
                      <a:pt x="3144" y="3491"/>
                      <a:pt x="3145" y="3491"/>
                      <a:pt x="3145" y="3491"/>
                    </a:cubicBezTo>
                    <a:cubicBezTo>
                      <a:pt x="3145" y="3491"/>
                      <a:pt x="3149" y="3490"/>
                      <a:pt x="3149" y="3490"/>
                    </a:cubicBezTo>
                    <a:cubicBezTo>
                      <a:pt x="3149" y="3490"/>
                      <a:pt x="3152" y="3491"/>
                      <a:pt x="3152" y="3491"/>
                    </a:cubicBezTo>
                    <a:cubicBezTo>
                      <a:pt x="3152" y="3491"/>
                      <a:pt x="3154" y="3491"/>
                      <a:pt x="3154" y="3491"/>
                    </a:cubicBezTo>
                    <a:cubicBezTo>
                      <a:pt x="3154" y="3491"/>
                      <a:pt x="3159" y="3491"/>
                      <a:pt x="3159" y="3491"/>
                    </a:cubicBezTo>
                    <a:cubicBezTo>
                      <a:pt x="3159" y="3491"/>
                      <a:pt x="3160" y="3490"/>
                      <a:pt x="3160" y="3490"/>
                    </a:cubicBezTo>
                    <a:cubicBezTo>
                      <a:pt x="3160" y="3490"/>
                      <a:pt x="3162" y="3491"/>
                      <a:pt x="3162" y="3491"/>
                    </a:cubicBezTo>
                    <a:cubicBezTo>
                      <a:pt x="3162" y="3491"/>
                      <a:pt x="3166" y="3491"/>
                      <a:pt x="3166" y="3491"/>
                    </a:cubicBezTo>
                    <a:cubicBezTo>
                      <a:pt x="3166" y="3491"/>
                      <a:pt x="3170" y="3491"/>
                      <a:pt x="3170" y="3491"/>
                    </a:cubicBezTo>
                    <a:cubicBezTo>
                      <a:pt x="3170" y="3491"/>
                      <a:pt x="3173" y="3491"/>
                      <a:pt x="3173" y="3491"/>
                    </a:cubicBezTo>
                    <a:cubicBezTo>
                      <a:pt x="3173" y="3491"/>
                      <a:pt x="3176" y="3491"/>
                      <a:pt x="3176" y="3491"/>
                    </a:cubicBezTo>
                    <a:cubicBezTo>
                      <a:pt x="3176" y="3491"/>
                      <a:pt x="3177" y="3491"/>
                      <a:pt x="3177" y="3491"/>
                    </a:cubicBezTo>
                    <a:cubicBezTo>
                      <a:pt x="3177" y="3491"/>
                      <a:pt x="3181" y="3491"/>
                      <a:pt x="3181" y="3491"/>
                    </a:cubicBezTo>
                    <a:cubicBezTo>
                      <a:pt x="3181" y="3491"/>
                      <a:pt x="3183" y="3491"/>
                      <a:pt x="3183" y="3491"/>
                    </a:cubicBezTo>
                    <a:cubicBezTo>
                      <a:pt x="3183" y="3491"/>
                      <a:pt x="3187" y="3491"/>
                      <a:pt x="3187" y="3491"/>
                    </a:cubicBezTo>
                    <a:cubicBezTo>
                      <a:pt x="3187" y="3491"/>
                      <a:pt x="3190" y="3491"/>
                      <a:pt x="3190" y="3491"/>
                    </a:cubicBezTo>
                    <a:cubicBezTo>
                      <a:pt x="3190" y="3491"/>
                      <a:pt x="3194" y="3491"/>
                      <a:pt x="3194" y="3491"/>
                    </a:cubicBezTo>
                    <a:cubicBezTo>
                      <a:pt x="3194" y="3491"/>
                      <a:pt x="3195" y="3491"/>
                      <a:pt x="3195" y="3491"/>
                    </a:cubicBezTo>
                    <a:cubicBezTo>
                      <a:pt x="3195" y="3491"/>
                      <a:pt x="3198" y="3490"/>
                      <a:pt x="3198" y="3490"/>
                    </a:cubicBezTo>
                    <a:cubicBezTo>
                      <a:pt x="3198" y="3490"/>
                      <a:pt x="3201" y="3491"/>
                      <a:pt x="3201" y="3491"/>
                    </a:cubicBezTo>
                    <a:cubicBezTo>
                      <a:pt x="3201" y="3491"/>
                      <a:pt x="3205" y="3491"/>
                      <a:pt x="3205" y="3491"/>
                    </a:cubicBezTo>
                    <a:cubicBezTo>
                      <a:pt x="3205" y="3491"/>
                      <a:pt x="3206" y="3491"/>
                      <a:pt x="3206" y="3491"/>
                    </a:cubicBezTo>
                    <a:cubicBezTo>
                      <a:pt x="3206" y="3491"/>
                      <a:pt x="3211" y="3491"/>
                      <a:pt x="3211" y="3491"/>
                    </a:cubicBezTo>
                    <a:cubicBezTo>
                      <a:pt x="3211" y="3491"/>
                      <a:pt x="3213" y="3491"/>
                      <a:pt x="3213" y="3491"/>
                    </a:cubicBezTo>
                    <a:cubicBezTo>
                      <a:pt x="3213" y="3491"/>
                      <a:pt x="3213" y="3491"/>
                      <a:pt x="3213" y="3491"/>
                    </a:cubicBezTo>
                    <a:cubicBezTo>
                      <a:pt x="3213" y="3491"/>
                      <a:pt x="3214" y="3491"/>
                      <a:pt x="3214" y="3491"/>
                    </a:cubicBezTo>
                    <a:cubicBezTo>
                      <a:pt x="3214" y="3491"/>
                      <a:pt x="3221" y="3491"/>
                      <a:pt x="3221" y="3491"/>
                    </a:cubicBezTo>
                    <a:cubicBezTo>
                      <a:pt x="3221" y="3491"/>
                      <a:pt x="3222" y="3491"/>
                      <a:pt x="3222" y="3491"/>
                    </a:cubicBezTo>
                    <a:cubicBezTo>
                      <a:pt x="3222" y="3491"/>
                      <a:pt x="3226" y="3491"/>
                      <a:pt x="3226" y="3491"/>
                    </a:cubicBezTo>
                    <a:cubicBezTo>
                      <a:pt x="3226" y="3491"/>
                      <a:pt x="3229" y="3491"/>
                      <a:pt x="3229" y="3491"/>
                    </a:cubicBezTo>
                    <a:cubicBezTo>
                      <a:pt x="3229" y="3491"/>
                      <a:pt x="3231" y="3491"/>
                      <a:pt x="3231" y="3491"/>
                    </a:cubicBezTo>
                    <a:cubicBezTo>
                      <a:pt x="3231" y="3491"/>
                      <a:pt x="3232" y="3491"/>
                      <a:pt x="3232" y="3491"/>
                    </a:cubicBezTo>
                    <a:cubicBezTo>
                      <a:pt x="3232" y="3491"/>
                      <a:pt x="3236" y="3491"/>
                      <a:pt x="3236" y="3491"/>
                    </a:cubicBezTo>
                    <a:cubicBezTo>
                      <a:pt x="3236" y="3491"/>
                      <a:pt x="3237" y="3491"/>
                      <a:pt x="3237" y="3491"/>
                    </a:cubicBezTo>
                    <a:cubicBezTo>
                      <a:pt x="3237" y="3491"/>
                      <a:pt x="3243" y="3491"/>
                      <a:pt x="3243" y="3491"/>
                    </a:cubicBezTo>
                    <a:cubicBezTo>
                      <a:pt x="3243" y="3491"/>
                      <a:pt x="3247" y="3491"/>
                      <a:pt x="3247" y="3491"/>
                    </a:cubicBezTo>
                    <a:cubicBezTo>
                      <a:pt x="3247" y="3491"/>
                      <a:pt x="3248" y="3491"/>
                      <a:pt x="3248" y="3491"/>
                    </a:cubicBezTo>
                    <a:cubicBezTo>
                      <a:pt x="3248" y="3491"/>
                      <a:pt x="3251" y="3491"/>
                      <a:pt x="3251" y="3491"/>
                    </a:cubicBezTo>
                    <a:cubicBezTo>
                      <a:pt x="3251" y="3491"/>
                      <a:pt x="3256" y="3491"/>
                      <a:pt x="3256" y="3491"/>
                    </a:cubicBezTo>
                    <a:cubicBezTo>
                      <a:pt x="3256" y="3491"/>
                      <a:pt x="3258" y="3491"/>
                      <a:pt x="3258" y="3491"/>
                    </a:cubicBezTo>
                    <a:cubicBezTo>
                      <a:pt x="3258" y="3491"/>
                      <a:pt x="3259" y="3491"/>
                      <a:pt x="3259" y="3491"/>
                    </a:cubicBezTo>
                    <a:cubicBezTo>
                      <a:pt x="3259" y="3491"/>
                      <a:pt x="3264" y="3491"/>
                      <a:pt x="3264" y="3491"/>
                    </a:cubicBezTo>
                    <a:cubicBezTo>
                      <a:pt x="3264" y="3491"/>
                      <a:pt x="3267" y="3491"/>
                      <a:pt x="3267" y="3491"/>
                    </a:cubicBezTo>
                    <a:cubicBezTo>
                      <a:pt x="3267" y="3491"/>
                      <a:pt x="3269" y="3491"/>
                      <a:pt x="3269" y="3491"/>
                    </a:cubicBezTo>
                    <a:cubicBezTo>
                      <a:pt x="3269" y="3491"/>
                      <a:pt x="3272" y="3491"/>
                      <a:pt x="3272" y="3491"/>
                    </a:cubicBezTo>
                    <a:cubicBezTo>
                      <a:pt x="3272" y="3491"/>
                      <a:pt x="3273" y="3491"/>
                      <a:pt x="3273" y="3491"/>
                    </a:cubicBezTo>
                    <a:cubicBezTo>
                      <a:pt x="3273" y="3491"/>
                      <a:pt x="3276" y="3491"/>
                      <a:pt x="3276" y="3491"/>
                    </a:cubicBezTo>
                    <a:cubicBezTo>
                      <a:pt x="3276" y="3491"/>
                      <a:pt x="3278" y="3490"/>
                      <a:pt x="3278" y="3490"/>
                    </a:cubicBezTo>
                    <a:cubicBezTo>
                      <a:pt x="3278" y="3490"/>
                      <a:pt x="3283" y="3491"/>
                      <a:pt x="3283" y="3491"/>
                    </a:cubicBezTo>
                    <a:cubicBezTo>
                      <a:pt x="3283" y="3491"/>
                      <a:pt x="3285" y="3490"/>
                      <a:pt x="3285" y="3490"/>
                    </a:cubicBezTo>
                    <a:cubicBezTo>
                      <a:pt x="3285" y="3490"/>
                      <a:pt x="3288" y="3491"/>
                      <a:pt x="3288" y="3491"/>
                    </a:cubicBezTo>
                    <a:cubicBezTo>
                      <a:pt x="3288" y="3491"/>
                      <a:pt x="3292" y="3490"/>
                      <a:pt x="3292" y="3490"/>
                    </a:cubicBezTo>
                    <a:cubicBezTo>
                      <a:pt x="3292" y="3490"/>
                      <a:pt x="3294" y="3490"/>
                      <a:pt x="3294" y="3490"/>
                    </a:cubicBezTo>
                    <a:cubicBezTo>
                      <a:pt x="3294" y="3490"/>
                      <a:pt x="3298" y="3490"/>
                      <a:pt x="3298" y="3490"/>
                    </a:cubicBezTo>
                    <a:cubicBezTo>
                      <a:pt x="3298" y="3490"/>
                      <a:pt x="3298" y="3490"/>
                      <a:pt x="3298" y="3490"/>
                    </a:cubicBezTo>
                    <a:cubicBezTo>
                      <a:pt x="3298" y="3490"/>
                      <a:pt x="3302" y="3490"/>
                      <a:pt x="3302" y="3490"/>
                    </a:cubicBezTo>
                    <a:cubicBezTo>
                      <a:pt x="3302" y="3490"/>
                      <a:pt x="3304" y="3490"/>
                      <a:pt x="3304" y="3490"/>
                    </a:cubicBezTo>
                    <a:cubicBezTo>
                      <a:pt x="3304" y="3490"/>
                      <a:pt x="3309" y="3490"/>
                      <a:pt x="3309" y="3490"/>
                    </a:cubicBezTo>
                    <a:cubicBezTo>
                      <a:pt x="3309" y="3490"/>
                      <a:pt x="3312" y="3490"/>
                      <a:pt x="3312" y="3490"/>
                    </a:cubicBezTo>
                    <a:cubicBezTo>
                      <a:pt x="3312" y="3490"/>
                      <a:pt x="3315" y="3490"/>
                      <a:pt x="3315" y="3490"/>
                    </a:cubicBezTo>
                    <a:cubicBezTo>
                      <a:pt x="3315" y="3490"/>
                      <a:pt x="3315" y="3490"/>
                      <a:pt x="3315" y="3490"/>
                    </a:cubicBezTo>
                    <a:cubicBezTo>
                      <a:pt x="3315" y="3490"/>
                      <a:pt x="3319" y="3490"/>
                      <a:pt x="3319" y="3490"/>
                    </a:cubicBezTo>
                    <a:cubicBezTo>
                      <a:pt x="3319" y="3490"/>
                      <a:pt x="3323" y="3490"/>
                      <a:pt x="3323" y="3490"/>
                    </a:cubicBezTo>
                    <a:cubicBezTo>
                      <a:pt x="3323" y="3490"/>
                      <a:pt x="3325" y="3490"/>
                      <a:pt x="3325" y="3490"/>
                    </a:cubicBezTo>
                    <a:cubicBezTo>
                      <a:pt x="3325" y="3490"/>
                      <a:pt x="3330" y="3490"/>
                      <a:pt x="3330" y="3490"/>
                    </a:cubicBezTo>
                    <a:cubicBezTo>
                      <a:pt x="3330" y="3490"/>
                      <a:pt x="3331" y="3490"/>
                      <a:pt x="3331" y="3490"/>
                    </a:cubicBezTo>
                    <a:cubicBezTo>
                      <a:pt x="3331" y="3490"/>
                      <a:pt x="3334" y="3490"/>
                      <a:pt x="3334" y="3490"/>
                    </a:cubicBezTo>
                    <a:cubicBezTo>
                      <a:pt x="3334" y="3490"/>
                      <a:pt x="3337" y="3490"/>
                      <a:pt x="3337" y="3490"/>
                    </a:cubicBezTo>
                    <a:cubicBezTo>
                      <a:pt x="3337" y="3490"/>
                      <a:pt x="3339" y="3490"/>
                      <a:pt x="3339" y="3490"/>
                    </a:cubicBezTo>
                    <a:cubicBezTo>
                      <a:pt x="3339" y="3490"/>
                      <a:pt x="3343" y="3490"/>
                      <a:pt x="3343" y="3490"/>
                    </a:cubicBezTo>
                    <a:cubicBezTo>
                      <a:pt x="3343" y="3490"/>
                      <a:pt x="3344" y="3490"/>
                      <a:pt x="3344" y="3490"/>
                    </a:cubicBezTo>
                    <a:cubicBezTo>
                      <a:pt x="3344" y="3490"/>
                      <a:pt x="3347" y="3491"/>
                      <a:pt x="3347" y="3491"/>
                    </a:cubicBezTo>
                    <a:cubicBezTo>
                      <a:pt x="3347" y="3491"/>
                      <a:pt x="3349" y="3491"/>
                      <a:pt x="3349" y="3491"/>
                    </a:cubicBezTo>
                    <a:cubicBezTo>
                      <a:pt x="3349" y="3491"/>
                      <a:pt x="3352" y="3491"/>
                      <a:pt x="3352" y="3491"/>
                    </a:cubicBezTo>
                    <a:cubicBezTo>
                      <a:pt x="3352" y="3491"/>
                      <a:pt x="3355" y="3491"/>
                      <a:pt x="3355" y="3491"/>
                    </a:cubicBezTo>
                    <a:cubicBezTo>
                      <a:pt x="3355" y="3491"/>
                      <a:pt x="3356" y="3491"/>
                      <a:pt x="3356" y="3491"/>
                    </a:cubicBezTo>
                    <a:cubicBezTo>
                      <a:pt x="3356" y="3491"/>
                      <a:pt x="3363" y="3491"/>
                      <a:pt x="3363" y="3491"/>
                    </a:cubicBezTo>
                    <a:cubicBezTo>
                      <a:pt x="3363" y="3491"/>
                      <a:pt x="3365" y="3491"/>
                      <a:pt x="3365" y="3491"/>
                    </a:cubicBezTo>
                    <a:cubicBezTo>
                      <a:pt x="3365" y="3491"/>
                      <a:pt x="3368" y="3491"/>
                      <a:pt x="3368" y="3491"/>
                    </a:cubicBezTo>
                    <a:cubicBezTo>
                      <a:pt x="3368" y="3491"/>
                      <a:pt x="3371" y="3491"/>
                      <a:pt x="3371" y="3491"/>
                    </a:cubicBezTo>
                    <a:cubicBezTo>
                      <a:pt x="3371" y="3491"/>
                      <a:pt x="3372" y="3491"/>
                      <a:pt x="3372" y="3491"/>
                    </a:cubicBezTo>
                    <a:cubicBezTo>
                      <a:pt x="3372" y="3491"/>
                      <a:pt x="3376" y="3491"/>
                      <a:pt x="3376" y="3491"/>
                    </a:cubicBezTo>
                    <a:cubicBezTo>
                      <a:pt x="3376" y="3491"/>
                      <a:pt x="3380" y="3491"/>
                      <a:pt x="3380" y="3491"/>
                    </a:cubicBezTo>
                    <a:cubicBezTo>
                      <a:pt x="3380" y="3491"/>
                      <a:pt x="3382" y="3491"/>
                      <a:pt x="3382" y="3491"/>
                    </a:cubicBezTo>
                    <a:cubicBezTo>
                      <a:pt x="3382" y="3491"/>
                      <a:pt x="3385" y="3491"/>
                      <a:pt x="3385" y="3491"/>
                    </a:cubicBezTo>
                    <a:cubicBezTo>
                      <a:pt x="3385" y="3491"/>
                      <a:pt x="3387" y="3491"/>
                      <a:pt x="3387" y="3491"/>
                    </a:cubicBezTo>
                    <a:cubicBezTo>
                      <a:pt x="3387" y="3491"/>
                      <a:pt x="3389" y="3491"/>
                      <a:pt x="3389" y="3491"/>
                    </a:cubicBezTo>
                    <a:cubicBezTo>
                      <a:pt x="3389" y="3491"/>
                      <a:pt x="3394" y="3491"/>
                      <a:pt x="3394" y="3491"/>
                    </a:cubicBezTo>
                    <a:cubicBezTo>
                      <a:pt x="3394" y="3491"/>
                      <a:pt x="3395" y="3491"/>
                      <a:pt x="3395" y="3491"/>
                    </a:cubicBezTo>
                    <a:cubicBezTo>
                      <a:pt x="3395" y="3491"/>
                      <a:pt x="3400" y="3491"/>
                      <a:pt x="3400" y="3491"/>
                    </a:cubicBezTo>
                    <a:cubicBezTo>
                      <a:pt x="3400" y="3491"/>
                      <a:pt x="3400" y="3491"/>
                      <a:pt x="3400" y="3491"/>
                    </a:cubicBezTo>
                    <a:cubicBezTo>
                      <a:pt x="3400" y="3491"/>
                      <a:pt x="3405" y="3491"/>
                      <a:pt x="3405" y="3491"/>
                    </a:cubicBezTo>
                    <a:cubicBezTo>
                      <a:pt x="3405" y="3491"/>
                      <a:pt x="3406" y="3491"/>
                      <a:pt x="3406" y="3491"/>
                    </a:cubicBezTo>
                    <a:cubicBezTo>
                      <a:pt x="3406" y="3491"/>
                      <a:pt x="3409" y="3491"/>
                      <a:pt x="3409" y="3491"/>
                    </a:cubicBezTo>
                    <a:cubicBezTo>
                      <a:pt x="3409" y="3491"/>
                      <a:pt x="3415" y="3491"/>
                      <a:pt x="3415" y="3491"/>
                    </a:cubicBezTo>
                    <a:cubicBezTo>
                      <a:pt x="3415" y="3491"/>
                      <a:pt x="3416" y="3491"/>
                      <a:pt x="3416" y="3491"/>
                    </a:cubicBezTo>
                    <a:cubicBezTo>
                      <a:pt x="3416" y="3491"/>
                      <a:pt x="3418" y="3491"/>
                      <a:pt x="3418" y="3491"/>
                    </a:cubicBezTo>
                    <a:cubicBezTo>
                      <a:pt x="3418" y="3491"/>
                      <a:pt x="3422" y="3491"/>
                      <a:pt x="3422" y="3491"/>
                    </a:cubicBezTo>
                    <a:cubicBezTo>
                      <a:pt x="3422" y="3491"/>
                      <a:pt x="3425" y="3491"/>
                      <a:pt x="3425" y="3491"/>
                    </a:cubicBezTo>
                    <a:cubicBezTo>
                      <a:pt x="3425" y="3491"/>
                      <a:pt x="3427" y="3491"/>
                      <a:pt x="3427" y="3491"/>
                    </a:cubicBezTo>
                    <a:cubicBezTo>
                      <a:pt x="3427" y="3491"/>
                      <a:pt x="3428" y="3491"/>
                      <a:pt x="3428" y="3491"/>
                    </a:cubicBezTo>
                    <a:cubicBezTo>
                      <a:pt x="3428" y="3491"/>
                      <a:pt x="3430" y="3491"/>
                      <a:pt x="3430" y="3491"/>
                    </a:cubicBezTo>
                    <a:cubicBezTo>
                      <a:pt x="3430" y="3491"/>
                      <a:pt x="3437" y="3491"/>
                      <a:pt x="3437" y="3491"/>
                    </a:cubicBezTo>
                    <a:cubicBezTo>
                      <a:pt x="3437" y="3491"/>
                      <a:pt x="3438" y="3491"/>
                      <a:pt x="3438" y="3491"/>
                    </a:cubicBezTo>
                    <a:cubicBezTo>
                      <a:pt x="3438" y="3491"/>
                      <a:pt x="3441" y="3491"/>
                      <a:pt x="3441" y="3491"/>
                    </a:cubicBezTo>
                    <a:cubicBezTo>
                      <a:pt x="3441" y="3491"/>
                      <a:pt x="3443" y="3491"/>
                      <a:pt x="3443" y="3491"/>
                    </a:cubicBezTo>
                    <a:cubicBezTo>
                      <a:pt x="3443" y="3491"/>
                      <a:pt x="3446" y="3491"/>
                      <a:pt x="3446" y="3491"/>
                    </a:cubicBezTo>
                    <a:cubicBezTo>
                      <a:pt x="3446" y="3491"/>
                      <a:pt x="3451" y="3489"/>
                      <a:pt x="3451" y="3489"/>
                    </a:cubicBezTo>
                    <a:cubicBezTo>
                      <a:pt x="3451" y="3489"/>
                      <a:pt x="3452" y="3488"/>
                      <a:pt x="3452" y="3488"/>
                    </a:cubicBezTo>
                    <a:cubicBezTo>
                      <a:pt x="3452" y="3488"/>
                      <a:pt x="3456" y="3490"/>
                      <a:pt x="3456" y="3490"/>
                    </a:cubicBezTo>
                    <a:cubicBezTo>
                      <a:pt x="3456" y="3490"/>
                      <a:pt x="3457" y="3490"/>
                      <a:pt x="3457" y="3490"/>
                    </a:cubicBezTo>
                    <a:cubicBezTo>
                      <a:pt x="3457" y="3490"/>
                      <a:pt x="3462" y="3488"/>
                      <a:pt x="3462" y="3488"/>
                    </a:cubicBezTo>
                    <a:cubicBezTo>
                      <a:pt x="3462" y="3488"/>
                      <a:pt x="3465" y="3483"/>
                      <a:pt x="3465" y="3483"/>
                    </a:cubicBezTo>
                    <a:cubicBezTo>
                      <a:pt x="3465" y="3483"/>
                      <a:pt x="3468" y="3488"/>
                      <a:pt x="3468" y="3488"/>
                    </a:cubicBezTo>
                    <a:cubicBezTo>
                      <a:pt x="3468" y="3488"/>
                      <a:pt x="3468" y="3488"/>
                      <a:pt x="3468" y="3488"/>
                    </a:cubicBezTo>
                    <a:cubicBezTo>
                      <a:pt x="3468" y="3488"/>
                      <a:pt x="3473" y="3489"/>
                      <a:pt x="3473" y="3489"/>
                    </a:cubicBezTo>
                    <a:cubicBezTo>
                      <a:pt x="3473" y="3489"/>
                      <a:pt x="3473" y="3489"/>
                      <a:pt x="3473" y="3489"/>
                    </a:cubicBezTo>
                    <a:cubicBezTo>
                      <a:pt x="3473" y="3489"/>
                      <a:pt x="3478" y="3483"/>
                      <a:pt x="3478" y="3483"/>
                    </a:cubicBezTo>
                    <a:cubicBezTo>
                      <a:pt x="3478" y="3483"/>
                      <a:pt x="3479" y="3484"/>
                      <a:pt x="3479" y="3484"/>
                    </a:cubicBezTo>
                    <a:cubicBezTo>
                      <a:pt x="3479" y="3484"/>
                      <a:pt x="3485" y="3490"/>
                      <a:pt x="3485" y="3490"/>
                    </a:cubicBezTo>
                    <a:cubicBezTo>
                      <a:pt x="3485" y="3490"/>
                      <a:pt x="3486" y="3490"/>
                      <a:pt x="3486" y="3490"/>
                    </a:cubicBezTo>
                    <a:cubicBezTo>
                      <a:pt x="3486" y="3490"/>
                      <a:pt x="3490" y="3488"/>
                      <a:pt x="3490" y="3488"/>
                    </a:cubicBezTo>
                    <a:cubicBezTo>
                      <a:pt x="3490" y="3488"/>
                      <a:pt x="3491" y="3488"/>
                      <a:pt x="3491" y="3488"/>
                    </a:cubicBezTo>
                    <a:cubicBezTo>
                      <a:pt x="3491" y="3488"/>
                      <a:pt x="3496" y="3490"/>
                      <a:pt x="3496" y="3490"/>
                    </a:cubicBezTo>
                    <a:cubicBezTo>
                      <a:pt x="3496" y="3490"/>
                      <a:pt x="3497" y="3490"/>
                      <a:pt x="3497" y="3490"/>
                    </a:cubicBezTo>
                    <a:cubicBezTo>
                      <a:pt x="3497" y="3490"/>
                      <a:pt x="3500" y="3491"/>
                      <a:pt x="3500" y="3491"/>
                    </a:cubicBezTo>
                    <a:cubicBezTo>
                      <a:pt x="3500" y="3491"/>
                      <a:pt x="3502" y="3490"/>
                      <a:pt x="3502" y="3490"/>
                    </a:cubicBezTo>
                    <a:cubicBezTo>
                      <a:pt x="3502" y="3490"/>
                      <a:pt x="3507" y="3491"/>
                      <a:pt x="3507" y="3491"/>
                    </a:cubicBezTo>
                    <a:cubicBezTo>
                      <a:pt x="3507" y="3491"/>
                      <a:pt x="3508" y="3491"/>
                      <a:pt x="3508" y="3491"/>
                    </a:cubicBezTo>
                    <a:cubicBezTo>
                      <a:pt x="3508" y="3491"/>
                      <a:pt x="3510" y="3490"/>
                      <a:pt x="3510" y="3490"/>
                    </a:cubicBezTo>
                    <a:cubicBezTo>
                      <a:pt x="3510" y="3490"/>
                      <a:pt x="3514" y="3491"/>
                      <a:pt x="3514" y="3491"/>
                    </a:cubicBezTo>
                    <a:cubicBezTo>
                      <a:pt x="3514" y="3491"/>
                      <a:pt x="3518" y="3491"/>
                      <a:pt x="3518" y="3491"/>
                    </a:cubicBezTo>
                    <a:cubicBezTo>
                      <a:pt x="3518" y="3491"/>
                      <a:pt x="3519" y="3491"/>
                      <a:pt x="3519" y="3491"/>
                    </a:cubicBezTo>
                    <a:cubicBezTo>
                      <a:pt x="3519" y="3491"/>
                      <a:pt x="3524" y="3491"/>
                      <a:pt x="3524" y="3491"/>
                    </a:cubicBezTo>
                    <a:cubicBezTo>
                      <a:pt x="3524" y="3491"/>
                      <a:pt x="3524" y="3491"/>
                      <a:pt x="3524" y="3491"/>
                    </a:cubicBezTo>
                    <a:cubicBezTo>
                      <a:pt x="3524" y="3491"/>
                      <a:pt x="3528" y="3490"/>
                      <a:pt x="3528" y="3490"/>
                    </a:cubicBezTo>
                    <a:cubicBezTo>
                      <a:pt x="3528" y="3490"/>
                      <a:pt x="3532" y="3491"/>
                      <a:pt x="3532" y="3491"/>
                    </a:cubicBezTo>
                    <a:cubicBezTo>
                      <a:pt x="3532" y="3491"/>
                      <a:pt x="3533" y="3491"/>
                      <a:pt x="3533" y="3491"/>
                    </a:cubicBezTo>
                    <a:cubicBezTo>
                      <a:pt x="3533" y="3491"/>
                      <a:pt x="3538" y="3491"/>
                      <a:pt x="3538" y="3491"/>
                    </a:cubicBezTo>
                    <a:cubicBezTo>
                      <a:pt x="3538" y="3491"/>
                      <a:pt x="3540" y="3491"/>
                      <a:pt x="3540" y="3491"/>
                    </a:cubicBezTo>
                    <a:cubicBezTo>
                      <a:pt x="3540" y="3491"/>
                      <a:pt x="3542" y="3491"/>
                      <a:pt x="3542" y="3491"/>
                    </a:cubicBezTo>
                    <a:cubicBezTo>
                      <a:pt x="3542" y="3491"/>
                      <a:pt x="3546" y="3491"/>
                      <a:pt x="3546" y="3491"/>
                    </a:cubicBezTo>
                    <a:cubicBezTo>
                      <a:pt x="3546" y="3491"/>
                      <a:pt x="3547" y="3491"/>
                      <a:pt x="3547" y="3491"/>
                    </a:cubicBezTo>
                    <a:cubicBezTo>
                      <a:pt x="3547" y="3491"/>
                      <a:pt x="3552" y="3490"/>
                      <a:pt x="3552" y="3490"/>
                    </a:cubicBezTo>
                    <a:cubicBezTo>
                      <a:pt x="3552" y="3490"/>
                      <a:pt x="3554" y="3491"/>
                      <a:pt x="3554" y="3491"/>
                    </a:cubicBezTo>
                    <a:cubicBezTo>
                      <a:pt x="3554" y="3491"/>
                      <a:pt x="3557" y="3491"/>
                      <a:pt x="3557" y="3491"/>
                    </a:cubicBezTo>
                    <a:cubicBezTo>
                      <a:pt x="3557" y="3491"/>
                      <a:pt x="3560" y="3491"/>
                      <a:pt x="3560" y="3491"/>
                    </a:cubicBezTo>
                    <a:cubicBezTo>
                      <a:pt x="3560" y="3491"/>
                      <a:pt x="3564" y="3490"/>
                      <a:pt x="3564" y="3490"/>
                    </a:cubicBezTo>
                    <a:cubicBezTo>
                      <a:pt x="3564" y="3490"/>
                      <a:pt x="3564" y="3491"/>
                      <a:pt x="3564" y="3491"/>
                    </a:cubicBezTo>
                    <a:cubicBezTo>
                      <a:pt x="3564" y="3491"/>
                      <a:pt x="3569" y="3491"/>
                      <a:pt x="3569" y="3491"/>
                    </a:cubicBezTo>
                    <a:cubicBezTo>
                      <a:pt x="3569" y="3491"/>
                      <a:pt x="3573" y="3491"/>
                      <a:pt x="3573" y="3491"/>
                    </a:cubicBezTo>
                    <a:cubicBezTo>
                      <a:pt x="3573" y="3491"/>
                      <a:pt x="3574" y="3491"/>
                      <a:pt x="3574" y="3491"/>
                    </a:cubicBezTo>
                    <a:cubicBezTo>
                      <a:pt x="3574" y="3491"/>
                      <a:pt x="3579" y="3491"/>
                      <a:pt x="3579" y="3491"/>
                    </a:cubicBezTo>
                    <a:cubicBezTo>
                      <a:pt x="3579" y="3491"/>
                      <a:pt x="3580" y="3491"/>
                      <a:pt x="3580" y="3491"/>
                    </a:cubicBezTo>
                    <a:cubicBezTo>
                      <a:pt x="3580" y="3491"/>
                      <a:pt x="3583" y="3491"/>
                      <a:pt x="3583" y="3491"/>
                    </a:cubicBezTo>
                    <a:cubicBezTo>
                      <a:pt x="3583" y="3491"/>
                      <a:pt x="3585" y="3491"/>
                      <a:pt x="3585" y="3491"/>
                    </a:cubicBezTo>
                    <a:cubicBezTo>
                      <a:pt x="3585" y="3491"/>
                      <a:pt x="3590" y="3491"/>
                      <a:pt x="3590" y="3491"/>
                    </a:cubicBezTo>
                    <a:cubicBezTo>
                      <a:pt x="3590" y="3491"/>
                      <a:pt x="3591" y="3491"/>
                      <a:pt x="3591" y="3491"/>
                    </a:cubicBezTo>
                    <a:cubicBezTo>
                      <a:pt x="3591" y="3491"/>
                      <a:pt x="3595" y="3491"/>
                      <a:pt x="3595" y="3491"/>
                    </a:cubicBezTo>
                    <a:cubicBezTo>
                      <a:pt x="3595" y="3491"/>
                      <a:pt x="3596" y="3490"/>
                      <a:pt x="3596" y="3490"/>
                    </a:cubicBezTo>
                    <a:cubicBezTo>
                      <a:pt x="3596" y="3490"/>
                      <a:pt x="3598" y="3491"/>
                      <a:pt x="3598" y="3491"/>
                    </a:cubicBezTo>
                    <a:cubicBezTo>
                      <a:pt x="3598" y="3491"/>
                      <a:pt x="3602" y="3491"/>
                      <a:pt x="3602" y="3491"/>
                    </a:cubicBezTo>
                    <a:cubicBezTo>
                      <a:pt x="3602" y="3491"/>
                      <a:pt x="3604" y="3491"/>
                      <a:pt x="3604" y="3491"/>
                    </a:cubicBezTo>
                    <a:cubicBezTo>
                      <a:pt x="3604" y="3491"/>
                      <a:pt x="3606" y="3491"/>
                      <a:pt x="3606" y="3491"/>
                    </a:cubicBezTo>
                    <a:cubicBezTo>
                      <a:pt x="3606" y="3491"/>
                      <a:pt x="3612" y="3491"/>
                      <a:pt x="3612" y="3491"/>
                    </a:cubicBezTo>
                    <a:cubicBezTo>
                      <a:pt x="3612" y="3491"/>
                      <a:pt x="3614" y="3490"/>
                      <a:pt x="3614" y="3490"/>
                    </a:cubicBezTo>
                    <a:cubicBezTo>
                      <a:pt x="3614" y="3490"/>
                      <a:pt x="3619" y="3490"/>
                      <a:pt x="3619" y="3490"/>
                    </a:cubicBezTo>
                    <a:cubicBezTo>
                      <a:pt x="3619" y="3490"/>
                      <a:pt x="3620" y="3490"/>
                      <a:pt x="3620" y="3490"/>
                    </a:cubicBezTo>
                    <a:cubicBezTo>
                      <a:pt x="3620" y="3490"/>
                      <a:pt x="3621" y="3491"/>
                      <a:pt x="3621" y="3491"/>
                    </a:cubicBezTo>
                    <a:cubicBezTo>
                      <a:pt x="3621" y="3491"/>
                      <a:pt x="3623" y="3490"/>
                      <a:pt x="3623" y="3490"/>
                    </a:cubicBezTo>
                    <a:cubicBezTo>
                      <a:pt x="3623" y="3490"/>
                      <a:pt x="3626" y="3490"/>
                      <a:pt x="3626" y="3490"/>
                    </a:cubicBezTo>
                    <a:cubicBezTo>
                      <a:pt x="3626" y="3490"/>
                      <a:pt x="3628" y="3490"/>
                      <a:pt x="3628" y="3490"/>
                    </a:cubicBezTo>
                    <a:cubicBezTo>
                      <a:pt x="3628" y="3490"/>
                      <a:pt x="3634" y="3490"/>
                      <a:pt x="3634" y="3490"/>
                    </a:cubicBezTo>
                    <a:cubicBezTo>
                      <a:pt x="3634" y="3490"/>
                      <a:pt x="3636" y="3490"/>
                      <a:pt x="3636" y="3490"/>
                    </a:cubicBezTo>
                    <a:cubicBezTo>
                      <a:pt x="3636" y="3490"/>
                      <a:pt x="3638" y="3490"/>
                      <a:pt x="3638" y="3490"/>
                    </a:cubicBezTo>
                    <a:cubicBezTo>
                      <a:pt x="3638" y="3490"/>
                      <a:pt x="3639" y="3490"/>
                      <a:pt x="3639" y="3490"/>
                    </a:cubicBezTo>
                    <a:cubicBezTo>
                      <a:pt x="3639" y="3490"/>
                      <a:pt x="3644" y="3490"/>
                      <a:pt x="3644" y="3490"/>
                    </a:cubicBezTo>
                    <a:cubicBezTo>
                      <a:pt x="3644" y="3490"/>
                      <a:pt x="3648" y="3489"/>
                      <a:pt x="3648" y="3489"/>
                    </a:cubicBezTo>
                    <a:cubicBezTo>
                      <a:pt x="3648" y="3489"/>
                      <a:pt x="3652" y="3489"/>
                      <a:pt x="3652" y="3489"/>
                    </a:cubicBezTo>
                    <a:cubicBezTo>
                      <a:pt x="3652" y="3489"/>
                      <a:pt x="3654" y="3490"/>
                      <a:pt x="3654" y="3490"/>
                    </a:cubicBezTo>
                    <a:cubicBezTo>
                      <a:pt x="3654" y="3490"/>
                      <a:pt x="3654" y="3490"/>
                      <a:pt x="3654" y="3490"/>
                    </a:cubicBezTo>
                    <a:cubicBezTo>
                      <a:pt x="3654" y="3490"/>
                      <a:pt x="3658" y="3489"/>
                      <a:pt x="3658" y="3489"/>
                    </a:cubicBezTo>
                    <a:cubicBezTo>
                      <a:pt x="3658" y="3489"/>
                      <a:pt x="3661" y="3489"/>
                      <a:pt x="3661" y="3489"/>
                    </a:cubicBezTo>
                    <a:cubicBezTo>
                      <a:pt x="3661" y="3489"/>
                      <a:pt x="3666" y="3490"/>
                      <a:pt x="3666" y="3490"/>
                    </a:cubicBezTo>
                    <a:cubicBezTo>
                      <a:pt x="3666" y="3490"/>
                      <a:pt x="3668" y="3490"/>
                      <a:pt x="3668" y="3490"/>
                    </a:cubicBezTo>
                    <a:cubicBezTo>
                      <a:pt x="3668" y="3490"/>
                      <a:pt x="3671" y="3490"/>
                      <a:pt x="3671" y="3490"/>
                    </a:cubicBezTo>
                    <a:cubicBezTo>
                      <a:pt x="3671" y="3490"/>
                      <a:pt x="3674" y="3490"/>
                      <a:pt x="3674" y="3490"/>
                    </a:cubicBezTo>
                    <a:cubicBezTo>
                      <a:pt x="3674" y="3490"/>
                      <a:pt x="3677" y="3490"/>
                      <a:pt x="3677" y="3490"/>
                    </a:cubicBezTo>
                    <a:cubicBezTo>
                      <a:pt x="3677" y="3490"/>
                      <a:pt x="3677" y="3490"/>
                      <a:pt x="3677" y="3490"/>
                    </a:cubicBezTo>
                    <a:cubicBezTo>
                      <a:pt x="3677" y="3490"/>
                      <a:pt x="3682" y="3490"/>
                      <a:pt x="3682" y="3490"/>
                    </a:cubicBezTo>
                    <a:cubicBezTo>
                      <a:pt x="3682" y="3490"/>
                      <a:pt x="3683" y="3490"/>
                      <a:pt x="3683" y="3490"/>
                    </a:cubicBezTo>
                    <a:cubicBezTo>
                      <a:pt x="3683" y="3490"/>
                      <a:pt x="3688" y="3490"/>
                      <a:pt x="3688" y="3490"/>
                    </a:cubicBezTo>
                    <a:cubicBezTo>
                      <a:pt x="3688" y="3490"/>
                      <a:pt x="3689" y="3490"/>
                      <a:pt x="3689" y="3490"/>
                    </a:cubicBezTo>
                    <a:cubicBezTo>
                      <a:pt x="3689" y="3490"/>
                      <a:pt x="3692" y="3491"/>
                      <a:pt x="3692" y="3491"/>
                    </a:cubicBezTo>
                    <a:cubicBezTo>
                      <a:pt x="3692" y="3491"/>
                      <a:pt x="3695" y="3491"/>
                      <a:pt x="3695" y="3491"/>
                    </a:cubicBezTo>
                    <a:cubicBezTo>
                      <a:pt x="3695" y="3491"/>
                      <a:pt x="3696" y="3490"/>
                      <a:pt x="3696" y="3490"/>
                    </a:cubicBezTo>
                    <a:cubicBezTo>
                      <a:pt x="3696" y="3490"/>
                      <a:pt x="3701" y="3490"/>
                      <a:pt x="3701" y="3490"/>
                    </a:cubicBezTo>
                    <a:cubicBezTo>
                      <a:pt x="3701" y="3490"/>
                      <a:pt x="3704" y="3491"/>
                      <a:pt x="3704" y="3491"/>
                    </a:cubicBezTo>
                    <a:cubicBezTo>
                      <a:pt x="3704" y="3491"/>
                      <a:pt x="3706" y="3490"/>
                      <a:pt x="3706" y="3490"/>
                    </a:cubicBezTo>
                    <a:cubicBezTo>
                      <a:pt x="3706" y="3490"/>
                      <a:pt x="3710" y="3490"/>
                      <a:pt x="3710" y="3490"/>
                    </a:cubicBezTo>
                    <a:cubicBezTo>
                      <a:pt x="3710" y="3490"/>
                      <a:pt x="3714" y="3490"/>
                      <a:pt x="3714" y="3490"/>
                    </a:cubicBezTo>
                    <a:cubicBezTo>
                      <a:pt x="3714" y="3490"/>
                      <a:pt x="3716" y="3490"/>
                      <a:pt x="3716" y="3490"/>
                    </a:cubicBezTo>
                    <a:cubicBezTo>
                      <a:pt x="3716" y="3490"/>
                      <a:pt x="3717" y="3490"/>
                      <a:pt x="3717" y="3490"/>
                    </a:cubicBezTo>
                    <a:cubicBezTo>
                      <a:pt x="3717" y="3490"/>
                      <a:pt x="3718" y="3490"/>
                      <a:pt x="3718" y="3490"/>
                    </a:cubicBezTo>
                    <a:cubicBezTo>
                      <a:pt x="3718" y="3490"/>
                      <a:pt x="3725" y="3490"/>
                      <a:pt x="3725" y="3490"/>
                    </a:cubicBezTo>
                    <a:cubicBezTo>
                      <a:pt x="3725" y="3490"/>
                      <a:pt x="3728" y="3490"/>
                      <a:pt x="3728" y="3490"/>
                    </a:cubicBezTo>
                    <a:cubicBezTo>
                      <a:pt x="3728" y="3490"/>
                      <a:pt x="3728" y="3490"/>
                      <a:pt x="3728" y="3490"/>
                    </a:cubicBezTo>
                    <a:cubicBezTo>
                      <a:pt x="3728" y="3490"/>
                      <a:pt x="3731" y="3490"/>
                      <a:pt x="3731" y="3490"/>
                    </a:cubicBezTo>
                    <a:cubicBezTo>
                      <a:pt x="3731" y="3490"/>
                      <a:pt x="3736" y="3490"/>
                      <a:pt x="3736" y="3490"/>
                    </a:cubicBezTo>
                    <a:cubicBezTo>
                      <a:pt x="3736" y="3490"/>
                      <a:pt x="3739" y="3490"/>
                      <a:pt x="3739" y="3490"/>
                    </a:cubicBezTo>
                    <a:cubicBezTo>
                      <a:pt x="3739" y="3490"/>
                      <a:pt x="3739" y="3490"/>
                      <a:pt x="3739" y="3490"/>
                    </a:cubicBezTo>
                    <a:cubicBezTo>
                      <a:pt x="3739" y="3490"/>
                      <a:pt x="3744" y="3490"/>
                      <a:pt x="3744" y="3490"/>
                    </a:cubicBezTo>
                    <a:cubicBezTo>
                      <a:pt x="3744" y="3490"/>
                      <a:pt x="3747" y="3490"/>
                      <a:pt x="3747" y="3490"/>
                    </a:cubicBezTo>
                    <a:cubicBezTo>
                      <a:pt x="3747" y="3490"/>
                      <a:pt x="3749" y="3490"/>
                      <a:pt x="3749" y="3490"/>
                    </a:cubicBezTo>
                    <a:cubicBezTo>
                      <a:pt x="3749" y="3490"/>
                      <a:pt x="3752" y="3490"/>
                      <a:pt x="3752" y="3490"/>
                    </a:cubicBezTo>
                    <a:cubicBezTo>
                      <a:pt x="3752" y="3490"/>
                      <a:pt x="3752" y="3490"/>
                      <a:pt x="3752" y="3490"/>
                    </a:cubicBezTo>
                    <a:cubicBezTo>
                      <a:pt x="3752" y="3490"/>
                      <a:pt x="3757" y="3490"/>
                      <a:pt x="3757" y="3490"/>
                    </a:cubicBezTo>
                    <a:cubicBezTo>
                      <a:pt x="3757" y="3490"/>
                      <a:pt x="3762" y="3490"/>
                      <a:pt x="3762" y="3490"/>
                    </a:cubicBezTo>
                    <a:cubicBezTo>
                      <a:pt x="3762" y="3490"/>
                      <a:pt x="3765" y="3490"/>
                      <a:pt x="3765" y="3490"/>
                    </a:cubicBezTo>
                    <a:cubicBezTo>
                      <a:pt x="3765" y="3490"/>
                      <a:pt x="3768" y="3490"/>
                      <a:pt x="3768" y="3490"/>
                    </a:cubicBezTo>
                    <a:cubicBezTo>
                      <a:pt x="3768" y="3490"/>
                      <a:pt x="3770" y="3490"/>
                      <a:pt x="3770" y="3490"/>
                    </a:cubicBezTo>
                    <a:cubicBezTo>
                      <a:pt x="3770" y="3490"/>
                      <a:pt x="3772" y="3490"/>
                      <a:pt x="3772" y="3490"/>
                    </a:cubicBezTo>
                    <a:cubicBezTo>
                      <a:pt x="3772" y="3490"/>
                      <a:pt x="3773" y="3490"/>
                      <a:pt x="3773" y="3490"/>
                    </a:cubicBezTo>
                    <a:cubicBezTo>
                      <a:pt x="3773" y="3490"/>
                      <a:pt x="3774" y="3490"/>
                      <a:pt x="3774" y="3490"/>
                    </a:cubicBezTo>
                    <a:cubicBezTo>
                      <a:pt x="3774" y="3490"/>
                      <a:pt x="3779" y="3490"/>
                      <a:pt x="3779" y="3490"/>
                    </a:cubicBezTo>
                    <a:cubicBezTo>
                      <a:pt x="3779" y="3490"/>
                      <a:pt x="3784" y="3490"/>
                      <a:pt x="3784" y="3490"/>
                    </a:cubicBezTo>
                    <a:cubicBezTo>
                      <a:pt x="3784" y="3490"/>
                      <a:pt x="3786" y="3490"/>
                      <a:pt x="3786" y="3490"/>
                    </a:cubicBezTo>
                    <a:cubicBezTo>
                      <a:pt x="3786" y="3490"/>
                      <a:pt x="3789" y="3490"/>
                      <a:pt x="3789" y="3490"/>
                    </a:cubicBezTo>
                    <a:cubicBezTo>
                      <a:pt x="3789" y="3490"/>
                      <a:pt x="3793" y="3490"/>
                      <a:pt x="3793" y="3490"/>
                    </a:cubicBezTo>
                    <a:cubicBezTo>
                      <a:pt x="3793" y="3490"/>
                      <a:pt x="3793" y="3490"/>
                      <a:pt x="3793" y="3490"/>
                    </a:cubicBezTo>
                    <a:cubicBezTo>
                      <a:pt x="3793" y="3490"/>
                      <a:pt x="3798" y="3490"/>
                      <a:pt x="3798" y="3490"/>
                    </a:cubicBezTo>
                    <a:cubicBezTo>
                      <a:pt x="3798" y="3490"/>
                      <a:pt x="3800" y="3490"/>
                      <a:pt x="3800" y="3490"/>
                    </a:cubicBezTo>
                    <a:cubicBezTo>
                      <a:pt x="3800" y="3490"/>
                      <a:pt x="3805" y="3490"/>
                      <a:pt x="3805" y="3490"/>
                    </a:cubicBezTo>
                    <a:cubicBezTo>
                      <a:pt x="3805" y="3490"/>
                      <a:pt x="3807" y="3490"/>
                      <a:pt x="3807" y="3490"/>
                    </a:cubicBezTo>
                    <a:cubicBezTo>
                      <a:pt x="3807" y="3490"/>
                      <a:pt x="3809" y="3490"/>
                      <a:pt x="3809" y="3490"/>
                    </a:cubicBezTo>
                    <a:cubicBezTo>
                      <a:pt x="3809" y="3490"/>
                      <a:pt x="3813" y="3490"/>
                      <a:pt x="3813" y="3490"/>
                    </a:cubicBezTo>
                    <a:cubicBezTo>
                      <a:pt x="3813" y="3490"/>
                      <a:pt x="3813" y="3490"/>
                      <a:pt x="3813" y="3490"/>
                    </a:cubicBezTo>
                    <a:cubicBezTo>
                      <a:pt x="3813" y="3490"/>
                      <a:pt x="3818" y="3490"/>
                      <a:pt x="3818" y="3490"/>
                    </a:cubicBezTo>
                    <a:cubicBezTo>
                      <a:pt x="3818" y="3490"/>
                      <a:pt x="3819" y="3490"/>
                      <a:pt x="3819" y="3490"/>
                    </a:cubicBezTo>
                    <a:cubicBezTo>
                      <a:pt x="3819" y="3490"/>
                      <a:pt x="3824" y="3489"/>
                      <a:pt x="3824" y="3489"/>
                    </a:cubicBezTo>
                    <a:cubicBezTo>
                      <a:pt x="3824" y="3489"/>
                      <a:pt x="3828" y="3489"/>
                      <a:pt x="3828" y="3489"/>
                    </a:cubicBezTo>
                    <a:cubicBezTo>
                      <a:pt x="3828" y="3489"/>
                      <a:pt x="3829" y="3489"/>
                      <a:pt x="3829" y="3489"/>
                    </a:cubicBezTo>
                    <a:cubicBezTo>
                      <a:pt x="3829" y="3489"/>
                      <a:pt x="3830" y="3489"/>
                      <a:pt x="3830" y="3489"/>
                    </a:cubicBezTo>
                    <a:cubicBezTo>
                      <a:pt x="3830" y="3489"/>
                      <a:pt x="3835" y="3488"/>
                      <a:pt x="3835" y="3488"/>
                    </a:cubicBezTo>
                    <a:cubicBezTo>
                      <a:pt x="3835" y="3488"/>
                      <a:pt x="3835" y="3488"/>
                      <a:pt x="3835" y="3488"/>
                    </a:cubicBezTo>
                    <a:cubicBezTo>
                      <a:pt x="3835" y="3488"/>
                      <a:pt x="3841" y="3481"/>
                      <a:pt x="3841" y="3481"/>
                    </a:cubicBezTo>
                    <a:cubicBezTo>
                      <a:pt x="3841" y="3481"/>
                      <a:pt x="3844" y="3482"/>
                      <a:pt x="3844" y="3482"/>
                    </a:cubicBezTo>
                    <a:cubicBezTo>
                      <a:pt x="3844" y="3482"/>
                      <a:pt x="3847" y="3478"/>
                      <a:pt x="3847" y="3478"/>
                    </a:cubicBezTo>
                    <a:cubicBezTo>
                      <a:pt x="3847" y="3478"/>
                      <a:pt x="3847" y="3478"/>
                      <a:pt x="3847" y="3478"/>
                    </a:cubicBezTo>
                    <a:cubicBezTo>
                      <a:pt x="3847" y="3478"/>
                      <a:pt x="3849" y="3473"/>
                      <a:pt x="3849" y="3473"/>
                    </a:cubicBezTo>
                    <a:cubicBezTo>
                      <a:pt x="3849" y="3473"/>
                      <a:pt x="3855" y="3477"/>
                      <a:pt x="3855" y="3477"/>
                    </a:cubicBezTo>
                    <a:cubicBezTo>
                      <a:pt x="3855" y="3477"/>
                      <a:pt x="3858" y="3472"/>
                      <a:pt x="3858" y="3472"/>
                    </a:cubicBezTo>
                    <a:cubicBezTo>
                      <a:pt x="3858" y="3472"/>
                      <a:pt x="3858" y="3472"/>
                      <a:pt x="3858" y="3472"/>
                    </a:cubicBezTo>
                    <a:cubicBezTo>
                      <a:pt x="3858" y="3472"/>
                      <a:pt x="3863" y="3484"/>
                      <a:pt x="3863" y="3484"/>
                    </a:cubicBezTo>
                    <a:cubicBezTo>
                      <a:pt x="3863" y="3484"/>
                      <a:pt x="3864" y="3485"/>
                      <a:pt x="3864" y="3485"/>
                    </a:cubicBezTo>
                    <a:cubicBezTo>
                      <a:pt x="3864" y="3485"/>
                      <a:pt x="3869" y="3487"/>
                      <a:pt x="3869" y="3487"/>
                    </a:cubicBezTo>
                    <a:cubicBezTo>
                      <a:pt x="3869" y="3487"/>
                      <a:pt x="3869" y="3487"/>
                      <a:pt x="3869" y="3487"/>
                    </a:cubicBezTo>
                    <a:cubicBezTo>
                      <a:pt x="3869" y="3487"/>
                      <a:pt x="3873" y="3487"/>
                      <a:pt x="3873" y="3487"/>
                    </a:cubicBezTo>
                    <a:cubicBezTo>
                      <a:pt x="3873" y="3487"/>
                      <a:pt x="3875" y="3487"/>
                      <a:pt x="3875" y="3487"/>
                    </a:cubicBezTo>
                    <a:cubicBezTo>
                      <a:pt x="3875" y="3487"/>
                      <a:pt x="3877" y="3488"/>
                      <a:pt x="3877" y="3488"/>
                    </a:cubicBezTo>
                    <a:cubicBezTo>
                      <a:pt x="3877" y="3488"/>
                      <a:pt x="3881" y="3488"/>
                      <a:pt x="3881" y="3488"/>
                    </a:cubicBezTo>
                    <a:cubicBezTo>
                      <a:pt x="3881" y="3488"/>
                      <a:pt x="3886" y="3487"/>
                      <a:pt x="3886" y="3487"/>
                    </a:cubicBezTo>
                    <a:cubicBezTo>
                      <a:pt x="3886" y="3487"/>
                      <a:pt x="3886" y="3487"/>
                      <a:pt x="3886" y="3487"/>
                    </a:cubicBezTo>
                    <a:cubicBezTo>
                      <a:pt x="3886" y="3487"/>
                      <a:pt x="3892" y="3485"/>
                      <a:pt x="3892" y="3485"/>
                    </a:cubicBezTo>
                    <a:cubicBezTo>
                      <a:pt x="3892" y="3485"/>
                      <a:pt x="3892" y="3485"/>
                      <a:pt x="3892" y="3485"/>
                    </a:cubicBezTo>
                    <a:cubicBezTo>
                      <a:pt x="3892" y="3485"/>
                      <a:pt x="3897" y="3471"/>
                      <a:pt x="3897" y="3471"/>
                    </a:cubicBezTo>
                    <a:cubicBezTo>
                      <a:pt x="3897" y="3471"/>
                      <a:pt x="3898" y="3471"/>
                      <a:pt x="3898" y="3471"/>
                    </a:cubicBezTo>
                    <a:cubicBezTo>
                      <a:pt x="3898" y="3471"/>
                      <a:pt x="3901" y="3476"/>
                      <a:pt x="3901" y="3476"/>
                    </a:cubicBezTo>
                    <a:cubicBezTo>
                      <a:pt x="3901" y="3476"/>
                      <a:pt x="3906" y="3471"/>
                      <a:pt x="3906" y="3471"/>
                    </a:cubicBezTo>
                    <a:cubicBezTo>
                      <a:pt x="3906" y="3471"/>
                      <a:pt x="3909" y="3476"/>
                      <a:pt x="3909" y="3476"/>
                    </a:cubicBezTo>
                    <a:cubicBezTo>
                      <a:pt x="3909" y="3476"/>
                      <a:pt x="3909" y="3477"/>
                      <a:pt x="3909" y="3477"/>
                    </a:cubicBezTo>
                    <a:cubicBezTo>
                      <a:pt x="3909" y="3477"/>
                      <a:pt x="3911" y="3480"/>
                      <a:pt x="3911" y="3480"/>
                    </a:cubicBezTo>
                    <a:cubicBezTo>
                      <a:pt x="3911" y="3480"/>
                      <a:pt x="3915" y="3479"/>
                      <a:pt x="3915" y="3479"/>
                    </a:cubicBezTo>
                    <a:cubicBezTo>
                      <a:pt x="3915" y="3479"/>
                      <a:pt x="3920" y="3486"/>
                      <a:pt x="3920" y="3486"/>
                    </a:cubicBezTo>
                    <a:cubicBezTo>
                      <a:pt x="3920" y="3486"/>
                      <a:pt x="3920" y="3486"/>
                      <a:pt x="3920" y="3486"/>
                    </a:cubicBezTo>
                    <a:cubicBezTo>
                      <a:pt x="3920" y="3486"/>
                      <a:pt x="3925" y="3487"/>
                      <a:pt x="3925" y="3487"/>
                    </a:cubicBezTo>
                    <a:cubicBezTo>
                      <a:pt x="3925" y="3487"/>
                      <a:pt x="3926" y="3487"/>
                      <a:pt x="3926" y="3487"/>
                    </a:cubicBezTo>
                    <a:cubicBezTo>
                      <a:pt x="3926" y="3487"/>
                      <a:pt x="3928" y="3487"/>
                      <a:pt x="3928" y="3487"/>
                    </a:cubicBezTo>
                    <a:cubicBezTo>
                      <a:pt x="3928" y="3487"/>
                      <a:pt x="3932" y="3488"/>
                      <a:pt x="3932" y="3488"/>
                    </a:cubicBezTo>
                    <a:cubicBezTo>
                      <a:pt x="3932" y="3488"/>
                      <a:pt x="3934" y="3487"/>
                      <a:pt x="3934" y="3487"/>
                    </a:cubicBezTo>
                    <a:cubicBezTo>
                      <a:pt x="3934" y="3487"/>
                      <a:pt x="3939" y="3487"/>
                      <a:pt x="3939" y="3487"/>
                    </a:cubicBezTo>
                    <a:cubicBezTo>
                      <a:pt x="3939" y="3487"/>
                      <a:pt x="3941" y="3488"/>
                      <a:pt x="3941" y="3488"/>
                    </a:cubicBezTo>
                    <a:cubicBezTo>
                      <a:pt x="3941" y="3488"/>
                      <a:pt x="3943" y="3488"/>
                      <a:pt x="3943" y="3488"/>
                    </a:cubicBezTo>
                    <a:cubicBezTo>
                      <a:pt x="3943" y="3488"/>
                      <a:pt x="3948" y="3487"/>
                      <a:pt x="3948" y="3487"/>
                    </a:cubicBezTo>
                    <a:cubicBezTo>
                      <a:pt x="3948" y="3487"/>
                      <a:pt x="3951" y="3488"/>
                      <a:pt x="3951" y="3488"/>
                    </a:cubicBezTo>
                    <a:cubicBezTo>
                      <a:pt x="3951" y="3488"/>
                      <a:pt x="3952" y="3487"/>
                      <a:pt x="3952" y="3487"/>
                    </a:cubicBezTo>
                    <a:cubicBezTo>
                      <a:pt x="3952" y="3487"/>
                      <a:pt x="3954" y="3487"/>
                      <a:pt x="3954" y="3487"/>
                    </a:cubicBezTo>
                    <a:cubicBezTo>
                      <a:pt x="3954" y="3487"/>
                      <a:pt x="3960" y="3487"/>
                      <a:pt x="3960" y="3487"/>
                    </a:cubicBezTo>
                    <a:cubicBezTo>
                      <a:pt x="3960" y="3487"/>
                      <a:pt x="3963" y="3487"/>
                      <a:pt x="3963" y="3487"/>
                    </a:cubicBezTo>
                    <a:cubicBezTo>
                      <a:pt x="3963" y="3487"/>
                      <a:pt x="3964" y="3487"/>
                      <a:pt x="3964" y="3487"/>
                    </a:cubicBezTo>
                    <a:cubicBezTo>
                      <a:pt x="3964" y="3487"/>
                      <a:pt x="3969" y="3487"/>
                      <a:pt x="3969" y="3487"/>
                    </a:cubicBezTo>
                    <a:cubicBezTo>
                      <a:pt x="3969" y="3487"/>
                      <a:pt x="3971" y="3487"/>
                      <a:pt x="3971" y="3487"/>
                    </a:cubicBezTo>
                    <a:cubicBezTo>
                      <a:pt x="3971" y="3487"/>
                      <a:pt x="3972" y="3487"/>
                      <a:pt x="3972" y="3487"/>
                    </a:cubicBezTo>
                    <a:cubicBezTo>
                      <a:pt x="3972" y="3487"/>
                      <a:pt x="3977" y="3486"/>
                      <a:pt x="3977" y="3486"/>
                    </a:cubicBezTo>
                    <a:cubicBezTo>
                      <a:pt x="3977" y="3486"/>
                      <a:pt x="3978" y="3486"/>
                      <a:pt x="3978" y="3486"/>
                    </a:cubicBezTo>
                    <a:cubicBezTo>
                      <a:pt x="3978" y="3486"/>
                      <a:pt x="3982" y="3486"/>
                      <a:pt x="3982" y="3486"/>
                    </a:cubicBezTo>
                    <a:cubicBezTo>
                      <a:pt x="3982" y="3486"/>
                      <a:pt x="3983" y="3486"/>
                      <a:pt x="3983" y="3486"/>
                    </a:cubicBezTo>
                    <a:cubicBezTo>
                      <a:pt x="3983" y="3486"/>
                      <a:pt x="3987" y="3485"/>
                      <a:pt x="3987" y="3485"/>
                    </a:cubicBezTo>
                    <a:cubicBezTo>
                      <a:pt x="3987" y="3485"/>
                      <a:pt x="3988" y="3486"/>
                      <a:pt x="3988" y="3486"/>
                    </a:cubicBezTo>
                    <a:cubicBezTo>
                      <a:pt x="3988" y="3486"/>
                      <a:pt x="3993" y="3485"/>
                      <a:pt x="3993" y="3485"/>
                    </a:cubicBezTo>
                    <a:cubicBezTo>
                      <a:pt x="3993" y="3485"/>
                      <a:pt x="3995" y="3485"/>
                      <a:pt x="3995" y="3485"/>
                    </a:cubicBezTo>
                    <a:cubicBezTo>
                      <a:pt x="3995" y="3485"/>
                      <a:pt x="3998" y="3485"/>
                      <a:pt x="3998" y="3485"/>
                    </a:cubicBezTo>
                    <a:cubicBezTo>
                      <a:pt x="3998" y="3485"/>
                      <a:pt x="4000" y="3485"/>
                      <a:pt x="4000" y="3485"/>
                    </a:cubicBezTo>
                    <a:cubicBezTo>
                      <a:pt x="4000" y="3485"/>
                      <a:pt x="4005" y="3484"/>
                      <a:pt x="4005" y="3484"/>
                    </a:cubicBezTo>
                    <a:cubicBezTo>
                      <a:pt x="4005" y="3484"/>
                      <a:pt x="4005" y="3484"/>
                      <a:pt x="4005" y="3484"/>
                    </a:cubicBezTo>
                    <a:cubicBezTo>
                      <a:pt x="4005" y="3484"/>
                      <a:pt x="4011" y="3483"/>
                      <a:pt x="4011" y="3483"/>
                    </a:cubicBezTo>
                    <a:cubicBezTo>
                      <a:pt x="4011" y="3483"/>
                      <a:pt x="4011" y="3483"/>
                      <a:pt x="4011" y="3483"/>
                    </a:cubicBezTo>
                    <a:cubicBezTo>
                      <a:pt x="4011" y="3483"/>
                      <a:pt x="4016" y="3481"/>
                      <a:pt x="4016" y="3481"/>
                    </a:cubicBezTo>
                    <a:cubicBezTo>
                      <a:pt x="4016" y="3481"/>
                      <a:pt x="4016" y="3481"/>
                      <a:pt x="4016" y="3481"/>
                    </a:cubicBezTo>
                    <a:cubicBezTo>
                      <a:pt x="4016" y="3481"/>
                      <a:pt x="4022" y="3476"/>
                      <a:pt x="4022" y="3476"/>
                    </a:cubicBezTo>
                    <a:cubicBezTo>
                      <a:pt x="4022" y="3476"/>
                      <a:pt x="4022" y="3475"/>
                      <a:pt x="4022" y="3475"/>
                    </a:cubicBezTo>
                    <a:cubicBezTo>
                      <a:pt x="4022" y="3475"/>
                      <a:pt x="4027" y="3408"/>
                      <a:pt x="4027" y="3408"/>
                    </a:cubicBezTo>
                    <a:cubicBezTo>
                      <a:pt x="4027" y="3408"/>
                      <a:pt x="4028" y="3410"/>
                      <a:pt x="4028" y="3410"/>
                    </a:cubicBezTo>
                    <a:cubicBezTo>
                      <a:pt x="4028" y="3410"/>
                      <a:pt x="4033" y="3471"/>
                      <a:pt x="4033" y="3471"/>
                    </a:cubicBezTo>
                    <a:cubicBezTo>
                      <a:pt x="4033" y="3471"/>
                      <a:pt x="4033" y="3471"/>
                      <a:pt x="4033" y="3471"/>
                    </a:cubicBezTo>
                    <a:cubicBezTo>
                      <a:pt x="4033" y="3471"/>
                      <a:pt x="4036" y="3474"/>
                      <a:pt x="4036" y="3474"/>
                    </a:cubicBezTo>
                    <a:cubicBezTo>
                      <a:pt x="4036" y="3474"/>
                      <a:pt x="4039" y="3472"/>
                      <a:pt x="4039" y="3472"/>
                    </a:cubicBezTo>
                    <a:cubicBezTo>
                      <a:pt x="4039" y="3472"/>
                      <a:pt x="4043" y="3465"/>
                      <a:pt x="4043" y="3465"/>
                    </a:cubicBezTo>
                    <a:cubicBezTo>
                      <a:pt x="4043" y="3465"/>
                      <a:pt x="4045" y="3468"/>
                      <a:pt x="4045" y="3468"/>
                    </a:cubicBezTo>
                    <a:cubicBezTo>
                      <a:pt x="4045" y="3468"/>
                      <a:pt x="4047" y="3471"/>
                      <a:pt x="4047" y="3471"/>
                    </a:cubicBezTo>
                    <a:cubicBezTo>
                      <a:pt x="4047" y="3471"/>
                      <a:pt x="4050" y="3470"/>
                      <a:pt x="4050" y="3470"/>
                    </a:cubicBezTo>
                    <a:cubicBezTo>
                      <a:pt x="4050" y="3470"/>
                      <a:pt x="4056" y="3465"/>
                      <a:pt x="4056" y="3465"/>
                    </a:cubicBezTo>
                    <a:cubicBezTo>
                      <a:pt x="4056" y="3465"/>
                      <a:pt x="4059" y="3463"/>
                      <a:pt x="4059" y="3463"/>
                    </a:cubicBezTo>
                    <a:cubicBezTo>
                      <a:pt x="4059" y="3463"/>
                      <a:pt x="4061" y="3465"/>
                      <a:pt x="4061" y="3465"/>
                    </a:cubicBezTo>
                    <a:cubicBezTo>
                      <a:pt x="4061" y="3465"/>
                      <a:pt x="4062" y="3465"/>
                      <a:pt x="4062" y="3465"/>
                    </a:cubicBezTo>
                    <a:cubicBezTo>
                      <a:pt x="4062" y="3465"/>
                      <a:pt x="4067" y="3467"/>
                      <a:pt x="4067" y="3467"/>
                    </a:cubicBezTo>
                    <a:cubicBezTo>
                      <a:pt x="4067" y="3467"/>
                      <a:pt x="4068" y="3467"/>
                      <a:pt x="4068" y="3467"/>
                    </a:cubicBezTo>
                    <a:cubicBezTo>
                      <a:pt x="4068" y="3467"/>
                      <a:pt x="4073" y="3462"/>
                      <a:pt x="4073" y="3462"/>
                    </a:cubicBezTo>
                    <a:cubicBezTo>
                      <a:pt x="4073" y="3462"/>
                      <a:pt x="4074" y="3460"/>
                      <a:pt x="4074" y="3460"/>
                    </a:cubicBezTo>
                    <a:cubicBezTo>
                      <a:pt x="4074" y="3460"/>
                      <a:pt x="4078" y="3469"/>
                      <a:pt x="4078" y="3469"/>
                    </a:cubicBezTo>
                    <a:cubicBezTo>
                      <a:pt x="4078" y="3469"/>
                      <a:pt x="4079" y="3469"/>
                      <a:pt x="4079" y="3469"/>
                    </a:cubicBezTo>
                    <a:cubicBezTo>
                      <a:pt x="4079" y="3469"/>
                      <a:pt x="4084" y="3472"/>
                      <a:pt x="4084" y="3472"/>
                    </a:cubicBezTo>
                    <a:cubicBezTo>
                      <a:pt x="4084" y="3472"/>
                      <a:pt x="4084" y="3472"/>
                      <a:pt x="4084" y="3472"/>
                    </a:cubicBezTo>
                    <a:cubicBezTo>
                      <a:pt x="4084" y="3472"/>
                      <a:pt x="4090" y="3471"/>
                      <a:pt x="4090" y="3471"/>
                    </a:cubicBezTo>
                    <a:cubicBezTo>
                      <a:pt x="4090" y="3471"/>
                      <a:pt x="4090" y="3471"/>
                      <a:pt x="4090" y="3471"/>
                    </a:cubicBezTo>
                    <a:cubicBezTo>
                      <a:pt x="4090" y="3471"/>
                      <a:pt x="4095" y="3470"/>
                      <a:pt x="4095" y="3470"/>
                    </a:cubicBezTo>
                    <a:cubicBezTo>
                      <a:pt x="4095" y="3470"/>
                      <a:pt x="4096" y="3470"/>
                      <a:pt x="4096" y="3470"/>
                    </a:cubicBezTo>
                    <a:cubicBezTo>
                      <a:pt x="4096" y="3470"/>
                      <a:pt x="4101" y="3469"/>
                      <a:pt x="4101" y="3469"/>
                    </a:cubicBezTo>
                    <a:cubicBezTo>
                      <a:pt x="4101" y="3469"/>
                      <a:pt x="4101" y="3469"/>
                      <a:pt x="4101" y="3469"/>
                    </a:cubicBezTo>
                    <a:cubicBezTo>
                      <a:pt x="4101" y="3469"/>
                      <a:pt x="4107" y="3466"/>
                      <a:pt x="4107" y="3466"/>
                    </a:cubicBezTo>
                    <a:cubicBezTo>
                      <a:pt x="4107" y="3466"/>
                      <a:pt x="4107" y="3466"/>
                      <a:pt x="4107" y="3466"/>
                    </a:cubicBezTo>
                    <a:cubicBezTo>
                      <a:pt x="4107" y="3466"/>
                      <a:pt x="4112" y="3463"/>
                      <a:pt x="4112" y="3463"/>
                    </a:cubicBezTo>
                    <a:cubicBezTo>
                      <a:pt x="4112" y="3463"/>
                      <a:pt x="4116" y="3463"/>
                      <a:pt x="4116" y="3463"/>
                    </a:cubicBezTo>
                    <a:cubicBezTo>
                      <a:pt x="4116" y="3463"/>
                      <a:pt x="4118" y="3462"/>
                      <a:pt x="4118" y="3462"/>
                    </a:cubicBezTo>
                    <a:cubicBezTo>
                      <a:pt x="4118" y="3462"/>
                      <a:pt x="4118" y="3462"/>
                      <a:pt x="4118" y="3462"/>
                    </a:cubicBezTo>
                    <a:cubicBezTo>
                      <a:pt x="4118" y="3462"/>
                      <a:pt x="4124" y="3457"/>
                      <a:pt x="4124" y="3457"/>
                    </a:cubicBezTo>
                    <a:cubicBezTo>
                      <a:pt x="4124" y="3457"/>
                      <a:pt x="4124" y="3456"/>
                      <a:pt x="4124" y="3456"/>
                    </a:cubicBezTo>
                    <a:cubicBezTo>
                      <a:pt x="4124" y="3456"/>
                      <a:pt x="4129" y="3452"/>
                      <a:pt x="4129" y="3452"/>
                    </a:cubicBezTo>
                    <a:cubicBezTo>
                      <a:pt x="4129" y="3452"/>
                      <a:pt x="4130" y="3452"/>
                      <a:pt x="4130" y="3452"/>
                    </a:cubicBezTo>
                    <a:cubicBezTo>
                      <a:pt x="4130" y="3452"/>
                      <a:pt x="4135" y="3441"/>
                      <a:pt x="4135" y="3441"/>
                    </a:cubicBezTo>
                    <a:cubicBezTo>
                      <a:pt x="4135" y="3441"/>
                      <a:pt x="4135" y="3440"/>
                      <a:pt x="4135" y="3440"/>
                    </a:cubicBezTo>
                    <a:cubicBezTo>
                      <a:pt x="4135" y="3440"/>
                      <a:pt x="4141" y="3409"/>
                      <a:pt x="4141" y="3409"/>
                    </a:cubicBezTo>
                    <a:cubicBezTo>
                      <a:pt x="4141" y="3409"/>
                      <a:pt x="4144" y="3411"/>
                      <a:pt x="4144" y="3411"/>
                    </a:cubicBezTo>
                    <a:cubicBezTo>
                      <a:pt x="4144" y="3411"/>
                      <a:pt x="4146" y="3407"/>
                      <a:pt x="4146" y="3407"/>
                    </a:cubicBezTo>
                    <a:cubicBezTo>
                      <a:pt x="4146" y="3407"/>
                      <a:pt x="4146" y="3406"/>
                      <a:pt x="4146" y="3406"/>
                    </a:cubicBezTo>
                    <a:cubicBezTo>
                      <a:pt x="4146" y="3406"/>
                      <a:pt x="4152" y="3378"/>
                      <a:pt x="4152" y="3378"/>
                    </a:cubicBezTo>
                    <a:cubicBezTo>
                      <a:pt x="4152" y="3378"/>
                      <a:pt x="4152" y="3376"/>
                      <a:pt x="4152" y="3376"/>
                    </a:cubicBezTo>
                    <a:cubicBezTo>
                      <a:pt x="4152" y="3376"/>
                      <a:pt x="4158" y="3311"/>
                      <a:pt x="4158" y="3311"/>
                    </a:cubicBezTo>
                    <a:cubicBezTo>
                      <a:pt x="4158" y="3311"/>
                      <a:pt x="4158" y="3308"/>
                      <a:pt x="4158" y="3308"/>
                    </a:cubicBezTo>
                    <a:cubicBezTo>
                      <a:pt x="4158" y="3308"/>
                      <a:pt x="4163" y="3175"/>
                      <a:pt x="4163" y="3175"/>
                    </a:cubicBezTo>
                    <a:cubicBezTo>
                      <a:pt x="4163" y="3175"/>
                      <a:pt x="4164" y="3167"/>
                      <a:pt x="4164" y="3167"/>
                    </a:cubicBezTo>
                    <a:cubicBezTo>
                      <a:pt x="4164" y="3167"/>
                      <a:pt x="4169" y="2542"/>
                      <a:pt x="4169" y="2542"/>
                    </a:cubicBezTo>
                    <a:cubicBezTo>
                      <a:pt x="4169" y="2542"/>
                      <a:pt x="4169" y="2471"/>
                      <a:pt x="4169" y="2471"/>
                    </a:cubicBezTo>
                    <a:cubicBezTo>
                      <a:pt x="4169" y="2471"/>
                      <a:pt x="4174" y="537"/>
                      <a:pt x="4174" y="537"/>
                    </a:cubicBezTo>
                    <a:cubicBezTo>
                      <a:pt x="4174" y="537"/>
                      <a:pt x="4175" y="774"/>
                      <a:pt x="4175" y="774"/>
                    </a:cubicBezTo>
                    <a:cubicBezTo>
                      <a:pt x="4175" y="774"/>
                      <a:pt x="4179" y="1785"/>
                      <a:pt x="4179" y="1785"/>
                    </a:cubicBezTo>
                    <a:cubicBezTo>
                      <a:pt x="4179" y="1785"/>
                      <a:pt x="4180" y="1702"/>
                      <a:pt x="4180" y="1702"/>
                    </a:cubicBezTo>
                    <a:cubicBezTo>
                      <a:pt x="4180" y="1702"/>
                      <a:pt x="4186" y="1133"/>
                      <a:pt x="4186" y="1133"/>
                    </a:cubicBezTo>
                    <a:cubicBezTo>
                      <a:pt x="4186" y="1133"/>
                      <a:pt x="4186" y="1107"/>
                      <a:pt x="4186" y="1107"/>
                    </a:cubicBezTo>
                    <a:cubicBezTo>
                      <a:pt x="4186" y="1107"/>
                      <a:pt x="4189" y="712"/>
                      <a:pt x="4189" y="712"/>
                    </a:cubicBezTo>
                    <a:cubicBezTo>
                      <a:pt x="4189" y="712"/>
                      <a:pt x="4192" y="937"/>
                      <a:pt x="4192" y="937"/>
                    </a:cubicBezTo>
                    <a:cubicBezTo>
                      <a:pt x="4192" y="937"/>
                      <a:pt x="4197" y="1482"/>
                      <a:pt x="4197" y="1482"/>
                    </a:cubicBezTo>
                    <a:cubicBezTo>
                      <a:pt x="4197" y="1482"/>
                      <a:pt x="4200" y="1707"/>
                      <a:pt x="4200" y="1707"/>
                    </a:cubicBezTo>
                    <a:cubicBezTo>
                      <a:pt x="4200" y="1707"/>
                      <a:pt x="4203" y="1222"/>
                      <a:pt x="4203" y="1222"/>
                    </a:cubicBezTo>
                    <a:cubicBezTo>
                      <a:pt x="4203" y="1222"/>
                      <a:pt x="4206" y="360"/>
                      <a:pt x="4206" y="360"/>
                    </a:cubicBezTo>
                    <a:cubicBezTo>
                      <a:pt x="4206" y="360"/>
                      <a:pt x="4208" y="1576"/>
                      <a:pt x="4208" y="1576"/>
                    </a:cubicBezTo>
                    <a:cubicBezTo>
                      <a:pt x="4208" y="1576"/>
                      <a:pt x="4209" y="1696"/>
                      <a:pt x="4209" y="1696"/>
                    </a:cubicBezTo>
                    <a:cubicBezTo>
                      <a:pt x="4209" y="1696"/>
                      <a:pt x="4214" y="2939"/>
                      <a:pt x="4214" y="2939"/>
                    </a:cubicBezTo>
                    <a:cubicBezTo>
                      <a:pt x="4214" y="2939"/>
                      <a:pt x="4214" y="2958"/>
                      <a:pt x="4214" y="2958"/>
                    </a:cubicBezTo>
                    <a:cubicBezTo>
                      <a:pt x="4214" y="2958"/>
                      <a:pt x="4220" y="3219"/>
                      <a:pt x="4220" y="3219"/>
                    </a:cubicBezTo>
                    <a:cubicBezTo>
                      <a:pt x="4220" y="3219"/>
                      <a:pt x="4220" y="3225"/>
                      <a:pt x="4220" y="3225"/>
                    </a:cubicBezTo>
                    <a:cubicBezTo>
                      <a:pt x="4220" y="3225"/>
                      <a:pt x="4226" y="3308"/>
                      <a:pt x="4226" y="3308"/>
                    </a:cubicBezTo>
                    <a:cubicBezTo>
                      <a:pt x="4226" y="3308"/>
                      <a:pt x="4226" y="3310"/>
                      <a:pt x="4226" y="3310"/>
                    </a:cubicBezTo>
                    <a:cubicBezTo>
                      <a:pt x="4226" y="3310"/>
                      <a:pt x="4231" y="3351"/>
                      <a:pt x="4231" y="3351"/>
                    </a:cubicBezTo>
                    <a:cubicBezTo>
                      <a:pt x="4231" y="3351"/>
                      <a:pt x="4231" y="3353"/>
                      <a:pt x="4231" y="3353"/>
                    </a:cubicBezTo>
                    <a:cubicBezTo>
                      <a:pt x="4231" y="3353"/>
                      <a:pt x="4235" y="3362"/>
                      <a:pt x="4235" y="3362"/>
                    </a:cubicBezTo>
                    <a:cubicBezTo>
                      <a:pt x="4235" y="3362"/>
                      <a:pt x="4237" y="3361"/>
                      <a:pt x="4237" y="3361"/>
                    </a:cubicBezTo>
                    <a:cubicBezTo>
                      <a:pt x="4237" y="3361"/>
                      <a:pt x="4242" y="3388"/>
                      <a:pt x="4242" y="3388"/>
                    </a:cubicBezTo>
                    <a:cubicBezTo>
                      <a:pt x="4242" y="3388"/>
                      <a:pt x="4243" y="3390"/>
                      <a:pt x="4243" y="3390"/>
                    </a:cubicBezTo>
                    <a:cubicBezTo>
                      <a:pt x="4243" y="3390"/>
                      <a:pt x="4248" y="3419"/>
                      <a:pt x="4248" y="3419"/>
                    </a:cubicBezTo>
                    <a:cubicBezTo>
                      <a:pt x="4248" y="3419"/>
                      <a:pt x="4248" y="3419"/>
                      <a:pt x="4248" y="3419"/>
                    </a:cubicBezTo>
                    <a:cubicBezTo>
                      <a:pt x="4248" y="3419"/>
                      <a:pt x="4254" y="3435"/>
                      <a:pt x="4254" y="3435"/>
                    </a:cubicBezTo>
                    <a:cubicBezTo>
                      <a:pt x="4254" y="3435"/>
                      <a:pt x="4254" y="3436"/>
                      <a:pt x="4254" y="3436"/>
                    </a:cubicBezTo>
                    <a:cubicBezTo>
                      <a:pt x="4254" y="3436"/>
                      <a:pt x="4259" y="3444"/>
                      <a:pt x="4259" y="3444"/>
                    </a:cubicBezTo>
                    <a:cubicBezTo>
                      <a:pt x="4259" y="3444"/>
                      <a:pt x="4260" y="3444"/>
                      <a:pt x="4260" y="3444"/>
                    </a:cubicBezTo>
                    <a:cubicBezTo>
                      <a:pt x="4260" y="3444"/>
                      <a:pt x="4265" y="3452"/>
                      <a:pt x="4265" y="3452"/>
                    </a:cubicBezTo>
                    <a:cubicBezTo>
                      <a:pt x="4265" y="3452"/>
                      <a:pt x="4265" y="3452"/>
                      <a:pt x="4265" y="3452"/>
                    </a:cubicBezTo>
                    <a:cubicBezTo>
                      <a:pt x="4265" y="3452"/>
                      <a:pt x="4271" y="3459"/>
                      <a:pt x="4271" y="3459"/>
                    </a:cubicBezTo>
                    <a:cubicBezTo>
                      <a:pt x="4271" y="3459"/>
                      <a:pt x="4271" y="3459"/>
                      <a:pt x="4271" y="3459"/>
                    </a:cubicBezTo>
                    <a:cubicBezTo>
                      <a:pt x="4271" y="3459"/>
                      <a:pt x="4276" y="3461"/>
                      <a:pt x="4276" y="3461"/>
                    </a:cubicBezTo>
                    <a:cubicBezTo>
                      <a:pt x="4276" y="3461"/>
                      <a:pt x="4277" y="3461"/>
                      <a:pt x="4277" y="3461"/>
                    </a:cubicBezTo>
                    <a:cubicBezTo>
                      <a:pt x="4277" y="3461"/>
                      <a:pt x="4282" y="3465"/>
                      <a:pt x="4282" y="3465"/>
                    </a:cubicBezTo>
                    <a:cubicBezTo>
                      <a:pt x="4282" y="3465"/>
                      <a:pt x="4282" y="3465"/>
                      <a:pt x="4282" y="3465"/>
                    </a:cubicBezTo>
                    <a:cubicBezTo>
                      <a:pt x="4282" y="3465"/>
                      <a:pt x="4288" y="3469"/>
                      <a:pt x="4288" y="3469"/>
                    </a:cubicBezTo>
                    <a:cubicBezTo>
                      <a:pt x="4288" y="3469"/>
                      <a:pt x="4288" y="3469"/>
                      <a:pt x="4288" y="3469"/>
                    </a:cubicBezTo>
                    <a:cubicBezTo>
                      <a:pt x="4288" y="3469"/>
                      <a:pt x="4293" y="3470"/>
                      <a:pt x="4293" y="3470"/>
                    </a:cubicBezTo>
                    <a:cubicBezTo>
                      <a:pt x="4293" y="3470"/>
                      <a:pt x="4295" y="3470"/>
                      <a:pt x="4295" y="3470"/>
                    </a:cubicBezTo>
                    <a:cubicBezTo>
                      <a:pt x="4295" y="3470"/>
                      <a:pt x="4299" y="3471"/>
                      <a:pt x="4299" y="3471"/>
                    </a:cubicBezTo>
                    <a:cubicBezTo>
                      <a:pt x="4299" y="3471"/>
                      <a:pt x="4302" y="3472"/>
                      <a:pt x="4302" y="3472"/>
                    </a:cubicBezTo>
                    <a:cubicBezTo>
                      <a:pt x="4302" y="3472"/>
                      <a:pt x="4305" y="3469"/>
                      <a:pt x="4305" y="3469"/>
                    </a:cubicBezTo>
                    <a:cubicBezTo>
                      <a:pt x="4305" y="3469"/>
                      <a:pt x="4305" y="3469"/>
                      <a:pt x="4305" y="3469"/>
                    </a:cubicBezTo>
                    <a:cubicBezTo>
                      <a:pt x="4305" y="3469"/>
                      <a:pt x="4309" y="3461"/>
                      <a:pt x="4309" y="3461"/>
                    </a:cubicBezTo>
                    <a:cubicBezTo>
                      <a:pt x="4309" y="3461"/>
                      <a:pt x="4311" y="3463"/>
                      <a:pt x="4311" y="3463"/>
                    </a:cubicBezTo>
                    <a:cubicBezTo>
                      <a:pt x="4311" y="3463"/>
                      <a:pt x="4314" y="3468"/>
                      <a:pt x="4314" y="3468"/>
                    </a:cubicBezTo>
                    <a:cubicBezTo>
                      <a:pt x="4314" y="3468"/>
                      <a:pt x="4316" y="3468"/>
                      <a:pt x="4316" y="3468"/>
                    </a:cubicBezTo>
                    <a:cubicBezTo>
                      <a:pt x="4316" y="3468"/>
                      <a:pt x="4322" y="3465"/>
                      <a:pt x="4322" y="3465"/>
                    </a:cubicBezTo>
                    <a:cubicBezTo>
                      <a:pt x="4322" y="3465"/>
                      <a:pt x="4324" y="3464"/>
                      <a:pt x="4324" y="3464"/>
                    </a:cubicBezTo>
                    <a:cubicBezTo>
                      <a:pt x="4324" y="3464"/>
                      <a:pt x="4327" y="3466"/>
                      <a:pt x="4327" y="3466"/>
                    </a:cubicBezTo>
                    <a:cubicBezTo>
                      <a:pt x="4327" y="3466"/>
                      <a:pt x="4328" y="3466"/>
                      <a:pt x="4328" y="3466"/>
                    </a:cubicBezTo>
                    <a:cubicBezTo>
                      <a:pt x="4328" y="3466"/>
                      <a:pt x="4333" y="3469"/>
                      <a:pt x="4333" y="3469"/>
                    </a:cubicBezTo>
                    <a:cubicBezTo>
                      <a:pt x="4333" y="3469"/>
                      <a:pt x="4336" y="3470"/>
                      <a:pt x="4336" y="3470"/>
                    </a:cubicBezTo>
                    <a:cubicBezTo>
                      <a:pt x="4336" y="3470"/>
                      <a:pt x="4338" y="3467"/>
                      <a:pt x="4338" y="3467"/>
                    </a:cubicBezTo>
                    <a:cubicBezTo>
                      <a:pt x="4338" y="3467"/>
                      <a:pt x="4341" y="3464"/>
                      <a:pt x="4341" y="3464"/>
                    </a:cubicBezTo>
                    <a:cubicBezTo>
                      <a:pt x="4341" y="3464"/>
                      <a:pt x="4344" y="3473"/>
                      <a:pt x="4344" y="3473"/>
                    </a:cubicBezTo>
                    <a:cubicBezTo>
                      <a:pt x="4344" y="3473"/>
                      <a:pt x="4344" y="3473"/>
                      <a:pt x="4344" y="3473"/>
                    </a:cubicBezTo>
                    <a:cubicBezTo>
                      <a:pt x="4344" y="3473"/>
                      <a:pt x="4350" y="3479"/>
                      <a:pt x="4350" y="3479"/>
                    </a:cubicBezTo>
                    <a:cubicBezTo>
                      <a:pt x="4350" y="3479"/>
                      <a:pt x="4350" y="3479"/>
                      <a:pt x="4350" y="3479"/>
                    </a:cubicBezTo>
                    <a:cubicBezTo>
                      <a:pt x="4350" y="3479"/>
                      <a:pt x="4355" y="3481"/>
                      <a:pt x="4355" y="3481"/>
                    </a:cubicBezTo>
                    <a:cubicBezTo>
                      <a:pt x="4355" y="3481"/>
                      <a:pt x="4356" y="3481"/>
                      <a:pt x="4356" y="3481"/>
                    </a:cubicBezTo>
                    <a:cubicBezTo>
                      <a:pt x="4356" y="3481"/>
                      <a:pt x="4361" y="3482"/>
                      <a:pt x="4361" y="3482"/>
                    </a:cubicBezTo>
                    <a:cubicBezTo>
                      <a:pt x="4361" y="3482"/>
                      <a:pt x="4363" y="3482"/>
                      <a:pt x="4363" y="3482"/>
                    </a:cubicBezTo>
                    <a:cubicBezTo>
                      <a:pt x="4363" y="3482"/>
                      <a:pt x="4366" y="3482"/>
                      <a:pt x="4366" y="3482"/>
                    </a:cubicBezTo>
                    <a:cubicBezTo>
                      <a:pt x="4366" y="3482"/>
                      <a:pt x="4370" y="3482"/>
                      <a:pt x="4370" y="3482"/>
                    </a:cubicBezTo>
                    <a:cubicBezTo>
                      <a:pt x="4370" y="3482"/>
                      <a:pt x="4373" y="3483"/>
                      <a:pt x="4373" y="3483"/>
                    </a:cubicBezTo>
                    <a:cubicBezTo>
                      <a:pt x="4373" y="3483"/>
                      <a:pt x="4374" y="3483"/>
                      <a:pt x="4374" y="3483"/>
                    </a:cubicBezTo>
                    <a:cubicBezTo>
                      <a:pt x="4374" y="3483"/>
                      <a:pt x="4378" y="3483"/>
                      <a:pt x="4378" y="3483"/>
                    </a:cubicBezTo>
                    <a:cubicBezTo>
                      <a:pt x="4378" y="3483"/>
                      <a:pt x="4378" y="3483"/>
                      <a:pt x="4378" y="3483"/>
                    </a:cubicBezTo>
                    <a:cubicBezTo>
                      <a:pt x="4378" y="3483"/>
                      <a:pt x="4384" y="3484"/>
                      <a:pt x="4384" y="3484"/>
                    </a:cubicBezTo>
                    <a:cubicBezTo>
                      <a:pt x="4384" y="3484"/>
                      <a:pt x="4384" y="3484"/>
                      <a:pt x="4384" y="3484"/>
                    </a:cubicBezTo>
                    <a:cubicBezTo>
                      <a:pt x="4384" y="3484"/>
                      <a:pt x="4390" y="3484"/>
                      <a:pt x="4390" y="3484"/>
                    </a:cubicBezTo>
                    <a:cubicBezTo>
                      <a:pt x="4390" y="3484"/>
                      <a:pt x="4390" y="3484"/>
                      <a:pt x="4390" y="3484"/>
                    </a:cubicBezTo>
                    <a:cubicBezTo>
                      <a:pt x="4390" y="3484"/>
                      <a:pt x="4395" y="3484"/>
                      <a:pt x="4395" y="3484"/>
                    </a:cubicBezTo>
                    <a:cubicBezTo>
                      <a:pt x="4395" y="3484"/>
                      <a:pt x="4397" y="3484"/>
                      <a:pt x="4397" y="3484"/>
                    </a:cubicBezTo>
                    <a:cubicBezTo>
                      <a:pt x="4397" y="3484"/>
                      <a:pt x="4399" y="3485"/>
                      <a:pt x="4399" y="3485"/>
                    </a:cubicBezTo>
                    <a:cubicBezTo>
                      <a:pt x="4399" y="3485"/>
                      <a:pt x="4402" y="3485"/>
                      <a:pt x="4402" y="3485"/>
                    </a:cubicBezTo>
                    <a:cubicBezTo>
                      <a:pt x="4402" y="3485"/>
                      <a:pt x="4403" y="3484"/>
                      <a:pt x="4403" y="3484"/>
                    </a:cubicBezTo>
                    <a:cubicBezTo>
                      <a:pt x="4403" y="3484"/>
                      <a:pt x="4408" y="3485"/>
                      <a:pt x="4408" y="3485"/>
                    </a:cubicBezTo>
                    <a:cubicBezTo>
                      <a:pt x="4408" y="3485"/>
                      <a:pt x="4411" y="3484"/>
                      <a:pt x="4411" y="3484"/>
                    </a:cubicBezTo>
                    <a:cubicBezTo>
                      <a:pt x="4411" y="3484"/>
                      <a:pt x="4413" y="3485"/>
                      <a:pt x="4413" y="3485"/>
                    </a:cubicBezTo>
                    <a:cubicBezTo>
                      <a:pt x="4413" y="3485"/>
                      <a:pt x="4416" y="3485"/>
                      <a:pt x="4416" y="3485"/>
                    </a:cubicBezTo>
                    <a:cubicBezTo>
                      <a:pt x="4416" y="3485"/>
                      <a:pt x="4421" y="3485"/>
                      <a:pt x="4421" y="3485"/>
                    </a:cubicBezTo>
                    <a:cubicBezTo>
                      <a:pt x="4421" y="3485"/>
                      <a:pt x="4422" y="3485"/>
                      <a:pt x="4422" y="3485"/>
                    </a:cubicBezTo>
                    <a:cubicBezTo>
                      <a:pt x="4422" y="3485"/>
                      <a:pt x="4427" y="3485"/>
                      <a:pt x="4427" y="3485"/>
                    </a:cubicBezTo>
                    <a:cubicBezTo>
                      <a:pt x="4427" y="3485"/>
                      <a:pt x="4428" y="3485"/>
                      <a:pt x="4428" y="3485"/>
                    </a:cubicBezTo>
                    <a:cubicBezTo>
                      <a:pt x="4428" y="3485"/>
                      <a:pt x="4433" y="3485"/>
                      <a:pt x="4433" y="3485"/>
                    </a:cubicBezTo>
                    <a:cubicBezTo>
                      <a:pt x="4433" y="3485"/>
                      <a:pt x="4434" y="3485"/>
                      <a:pt x="4434" y="3485"/>
                    </a:cubicBezTo>
                    <a:cubicBezTo>
                      <a:pt x="4434" y="3485"/>
                      <a:pt x="4439" y="3485"/>
                      <a:pt x="4439" y="3485"/>
                    </a:cubicBezTo>
                    <a:cubicBezTo>
                      <a:pt x="4439" y="3485"/>
                      <a:pt x="4440" y="3486"/>
                      <a:pt x="4440" y="3486"/>
                    </a:cubicBezTo>
                    <a:cubicBezTo>
                      <a:pt x="4440" y="3486"/>
                      <a:pt x="4441" y="3486"/>
                      <a:pt x="4441" y="3486"/>
                    </a:cubicBezTo>
                    <a:cubicBezTo>
                      <a:pt x="4441" y="3486"/>
                      <a:pt x="4442" y="3485"/>
                      <a:pt x="4442" y="3485"/>
                    </a:cubicBezTo>
                    <a:cubicBezTo>
                      <a:pt x="4442" y="3485"/>
                      <a:pt x="4447" y="3486"/>
                      <a:pt x="4447" y="3486"/>
                    </a:cubicBezTo>
                    <a:cubicBezTo>
                      <a:pt x="4447" y="3486"/>
                      <a:pt x="4449" y="3486"/>
                      <a:pt x="4449" y="3486"/>
                    </a:cubicBezTo>
                    <a:cubicBezTo>
                      <a:pt x="4449" y="3486"/>
                      <a:pt x="4452" y="3486"/>
                      <a:pt x="4452" y="3486"/>
                    </a:cubicBezTo>
                    <a:cubicBezTo>
                      <a:pt x="4452" y="3486"/>
                      <a:pt x="4455" y="3486"/>
                      <a:pt x="4455" y="3486"/>
                    </a:cubicBezTo>
                    <a:cubicBezTo>
                      <a:pt x="4455" y="3486"/>
                      <a:pt x="4457" y="3486"/>
                      <a:pt x="4457" y="3486"/>
                    </a:cubicBezTo>
                    <a:cubicBezTo>
                      <a:pt x="4457" y="3486"/>
                      <a:pt x="4463" y="3486"/>
                      <a:pt x="4463" y="3486"/>
                    </a:cubicBezTo>
                    <a:cubicBezTo>
                      <a:pt x="4463" y="3486"/>
                      <a:pt x="4465" y="3487"/>
                      <a:pt x="4465" y="3487"/>
                    </a:cubicBezTo>
                    <a:cubicBezTo>
                      <a:pt x="4465" y="3487"/>
                      <a:pt x="4466" y="3486"/>
                      <a:pt x="4466" y="3486"/>
                    </a:cubicBezTo>
                    <a:cubicBezTo>
                      <a:pt x="4466" y="3486"/>
                      <a:pt x="4472" y="3486"/>
                      <a:pt x="4472" y="3486"/>
                    </a:cubicBezTo>
                    <a:cubicBezTo>
                      <a:pt x="4472" y="3486"/>
                      <a:pt x="4474" y="3487"/>
                      <a:pt x="4474" y="3487"/>
                    </a:cubicBezTo>
                    <a:cubicBezTo>
                      <a:pt x="4474" y="3487"/>
                      <a:pt x="4476" y="3486"/>
                      <a:pt x="4476" y="3486"/>
                    </a:cubicBezTo>
                    <a:cubicBezTo>
                      <a:pt x="4476" y="3486"/>
                      <a:pt x="4479" y="3487"/>
                      <a:pt x="4479" y="3487"/>
                    </a:cubicBezTo>
                    <a:cubicBezTo>
                      <a:pt x="4479" y="3487"/>
                      <a:pt x="4481" y="3487"/>
                      <a:pt x="4481" y="3487"/>
                    </a:cubicBezTo>
                    <a:cubicBezTo>
                      <a:pt x="4481" y="3487"/>
                      <a:pt x="4482" y="3487"/>
                      <a:pt x="4482" y="3487"/>
                    </a:cubicBezTo>
                    <a:cubicBezTo>
                      <a:pt x="4482" y="3487"/>
                      <a:pt x="4489" y="3487"/>
                      <a:pt x="4489" y="3487"/>
                    </a:cubicBezTo>
                    <a:cubicBezTo>
                      <a:pt x="4489" y="3487"/>
                      <a:pt x="4491" y="3487"/>
                      <a:pt x="4491" y="3487"/>
                    </a:cubicBezTo>
                    <a:cubicBezTo>
                      <a:pt x="4491" y="3487"/>
                      <a:pt x="4491" y="3487"/>
                      <a:pt x="4491" y="3487"/>
                    </a:cubicBezTo>
                    <a:cubicBezTo>
                      <a:pt x="4491" y="3487"/>
                      <a:pt x="4496" y="3487"/>
                      <a:pt x="4496" y="3487"/>
                    </a:cubicBezTo>
                    <a:cubicBezTo>
                      <a:pt x="4496" y="3487"/>
                      <a:pt x="4501" y="3487"/>
                      <a:pt x="4501" y="3487"/>
                    </a:cubicBezTo>
                    <a:cubicBezTo>
                      <a:pt x="4501" y="3487"/>
                      <a:pt x="4503" y="3487"/>
                      <a:pt x="4503" y="3487"/>
                    </a:cubicBezTo>
                    <a:cubicBezTo>
                      <a:pt x="4503" y="3487"/>
                      <a:pt x="4504" y="3487"/>
                      <a:pt x="4504" y="3487"/>
                    </a:cubicBezTo>
                    <a:cubicBezTo>
                      <a:pt x="4504" y="3487"/>
                      <a:pt x="4508" y="3487"/>
                      <a:pt x="4508" y="3487"/>
                    </a:cubicBezTo>
                    <a:cubicBezTo>
                      <a:pt x="4508" y="3487"/>
                      <a:pt x="4509" y="3487"/>
                      <a:pt x="4509" y="3487"/>
                    </a:cubicBezTo>
                    <a:cubicBezTo>
                      <a:pt x="4509" y="3487"/>
                      <a:pt x="4512" y="3487"/>
                      <a:pt x="4512" y="3487"/>
                    </a:cubicBezTo>
                    <a:cubicBezTo>
                      <a:pt x="4512" y="3487"/>
                      <a:pt x="4515" y="3487"/>
                      <a:pt x="4515" y="3487"/>
                    </a:cubicBezTo>
                    <a:cubicBezTo>
                      <a:pt x="4515" y="3487"/>
                      <a:pt x="4519" y="3487"/>
                      <a:pt x="4519" y="3487"/>
                    </a:cubicBezTo>
                    <a:cubicBezTo>
                      <a:pt x="4519" y="3487"/>
                      <a:pt x="4524" y="3487"/>
                      <a:pt x="4524" y="3487"/>
                    </a:cubicBezTo>
                    <a:cubicBezTo>
                      <a:pt x="4524" y="3487"/>
                      <a:pt x="4524" y="3487"/>
                      <a:pt x="4524" y="3487"/>
                    </a:cubicBezTo>
                    <a:cubicBezTo>
                      <a:pt x="4524" y="3487"/>
                      <a:pt x="4528" y="3487"/>
                      <a:pt x="4528" y="3487"/>
                    </a:cubicBezTo>
                    <a:cubicBezTo>
                      <a:pt x="4528" y="3487"/>
                      <a:pt x="4529" y="3487"/>
                      <a:pt x="4529" y="3487"/>
                    </a:cubicBezTo>
                    <a:cubicBezTo>
                      <a:pt x="4529" y="3487"/>
                      <a:pt x="4534" y="3487"/>
                      <a:pt x="4534" y="3487"/>
                    </a:cubicBezTo>
                    <a:cubicBezTo>
                      <a:pt x="4534" y="3487"/>
                      <a:pt x="4537" y="3487"/>
                      <a:pt x="4537" y="3487"/>
                    </a:cubicBezTo>
                    <a:cubicBezTo>
                      <a:pt x="4537" y="3487"/>
                      <a:pt x="4537" y="3487"/>
                      <a:pt x="4537" y="3487"/>
                    </a:cubicBezTo>
                    <a:cubicBezTo>
                      <a:pt x="4537" y="3487"/>
                      <a:pt x="4539" y="3487"/>
                      <a:pt x="4539" y="3487"/>
                    </a:cubicBezTo>
                    <a:cubicBezTo>
                      <a:pt x="4539" y="3487"/>
                      <a:pt x="4543" y="3487"/>
                      <a:pt x="4543" y="3487"/>
                    </a:cubicBezTo>
                    <a:cubicBezTo>
                      <a:pt x="4543" y="3487"/>
                      <a:pt x="4547" y="3487"/>
                      <a:pt x="4547" y="3487"/>
                    </a:cubicBezTo>
                    <a:cubicBezTo>
                      <a:pt x="4547" y="3487"/>
                      <a:pt x="4549" y="3487"/>
                      <a:pt x="4549" y="3487"/>
                    </a:cubicBezTo>
                    <a:cubicBezTo>
                      <a:pt x="4549" y="3487"/>
                      <a:pt x="4553" y="3487"/>
                      <a:pt x="4553" y="3487"/>
                    </a:cubicBezTo>
                    <a:cubicBezTo>
                      <a:pt x="4553" y="3487"/>
                      <a:pt x="4554" y="3487"/>
                      <a:pt x="4554" y="3487"/>
                    </a:cubicBezTo>
                    <a:cubicBezTo>
                      <a:pt x="4554" y="3487"/>
                      <a:pt x="4557" y="3487"/>
                      <a:pt x="4557" y="3487"/>
                    </a:cubicBezTo>
                    <a:cubicBezTo>
                      <a:pt x="4557" y="3487"/>
                      <a:pt x="4564" y="3487"/>
                      <a:pt x="4564" y="3487"/>
                    </a:cubicBezTo>
                    <a:cubicBezTo>
                      <a:pt x="4564" y="3487"/>
                      <a:pt x="4565" y="3487"/>
                      <a:pt x="4565" y="3487"/>
                    </a:cubicBezTo>
                    <a:cubicBezTo>
                      <a:pt x="4565" y="3487"/>
                      <a:pt x="4567" y="3487"/>
                      <a:pt x="4567" y="3487"/>
                    </a:cubicBezTo>
                    <a:cubicBezTo>
                      <a:pt x="4567" y="3487"/>
                      <a:pt x="4570" y="3487"/>
                      <a:pt x="4570" y="3487"/>
                    </a:cubicBezTo>
                    <a:cubicBezTo>
                      <a:pt x="4570" y="3487"/>
                      <a:pt x="4571" y="3487"/>
                      <a:pt x="4571" y="3487"/>
                    </a:cubicBezTo>
                    <a:cubicBezTo>
                      <a:pt x="4571" y="3487"/>
                      <a:pt x="4574" y="3487"/>
                      <a:pt x="4574" y="3487"/>
                    </a:cubicBezTo>
                    <a:cubicBezTo>
                      <a:pt x="4574" y="3487"/>
                      <a:pt x="4580" y="3487"/>
                      <a:pt x="4580" y="3487"/>
                    </a:cubicBezTo>
                    <a:cubicBezTo>
                      <a:pt x="4580" y="3487"/>
                      <a:pt x="4582" y="3487"/>
                      <a:pt x="4582" y="3487"/>
                    </a:cubicBezTo>
                    <a:cubicBezTo>
                      <a:pt x="4582" y="3487"/>
                      <a:pt x="4585" y="3487"/>
                      <a:pt x="4585" y="3487"/>
                    </a:cubicBezTo>
                    <a:cubicBezTo>
                      <a:pt x="4585" y="3487"/>
                      <a:pt x="4586" y="3487"/>
                      <a:pt x="4586" y="3487"/>
                    </a:cubicBezTo>
                    <a:cubicBezTo>
                      <a:pt x="4586" y="3487"/>
                      <a:pt x="4590" y="3487"/>
                      <a:pt x="4590" y="3487"/>
                    </a:cubicBezTo>
                    <a:cubicBezTo>
                      <a:pt x="4590" y="3487"/>
                      <a:pt x="4593" y="3487"/>
                      <a:pt x="4593" y="3487"/>
                    </a:cubicBezTo>
                    <a:cubicBezTo>
                      <a:pt x="4593" y="3487"/>
                      <a:pt x="4595" y="3487"/>
                      <a:pt x="4595" y="3487"/>
                    </a:cubicBezTo>
                    <a:cubicBezTo>
                      <a:pt x="4595" y="3487"/>
                      <a:pt x="4599" y="3487"/>
                      <a:pt x="4599" y="3487"/>
                    </a:cubicBezTo>
                    <a:cubicBezTo>
                      <a:pt x="4599" y="3487"/>
                      <a:pt x="4599" y="3487"/>
                      <a:pt x="4599" y="3487"/>
                    </a:cubicBezTo>
                    <a:cubicBezTo>
                      <a:pt x="4599" y="3487"/>
                      <a:pt x="4602" y="3487"/>
                      <a:pt x="4602" y="3487"/>
                    </a:cubicBezTo>
                    <a:cubicBezTo>
                      <a:pt x="4602" y="3487"/>
                      <a:pt x="4605" y="3487"/>
                      <a:pt x="4605" y="3487"/>
                    </a:cubicBezTo>
                    <a:cubicBezTo>
                      <a:pt x="4605" y="3487"/>
                      <a:pt x="4606" y="3487"/>
                      <a:pt x="4606" y="3487"/>
                    </a:cubicBezTo>
                    <a:cubicBezTo>
                      <a:pt x="4606" y="3487"/>
                      <a:pt x="4612" y="3488"/>
                      <a:pt x="4612" y="3488"/>
                    </a:cubicBezTo>
                    <a:cubicBezTo>
                      <a:pt x="4612" y="3488"/>
                      <a:pt x="4615" y="3487"/>
                      <a:pt x="4615" y="3487"/>
                    </a:cubicBezTo>
                    <a:cubicBezTo>
                      <a:pt x="4615" y="3487"/>
                      <a:pt x="4617" y="3487"/>
                      <a:pt x="4617" y="3487"/>
                    </a:cubicBezTo>
                    <a:cubicBezTo>
                      <a:pt x="4617" y="3487"/>
                      <a:pt x="4620" y="3487"/>
                      <a:pt x="4620" y="3487"/>
                    </a:cubicBezTo>
                    <a:cubicBezTo>
                      <a:pt x="4620" y="3487"/>
                      <a:pt x="4624" y="3487"/>
                      <a:pt x="4624" y="3487"/>
                    </a:cubicBezTo>
                    <a:cubicBezTo>
                      <a:pt x="4624" y="3487"/>
                      <a:pt x="4627" y="3487"/>
                      <a:pt x="4627" y="3487"/>
                    </a:cubicBezTo>
                    <a:cubicBezTo>
                      <a:pt x="4627" y="3487"/>
                      <a:pt x="4627" y="3487"/>
                      <a:pt x="4627" y="3487"/>
                    </a:cubicBezTo>
                    <a:cubicBezTo>
                      <a:pt x="4627" y="3487"/>
                      <a:pt x="4630" y="3487"/>
                      <a:pt x="4630" y="3487"/>
                    </a:cubicBezTo>
                    <a:cubicBezTo>
                      <a:pt x="4630" y="3487"/>
                      <a:pt x="4635" y="3487"/>
                      <a:pt x="4635" y="3487"/>
                    </a:cubicBezTo>
                    <a:cubicBezTo>
                      <a:pt x="4635" y="3487"/>
                      <a:pt x="4637" y="3487"/>
                      <a:pt x="4637" y="3487"/>
                    </a:cubicBezTo>
                    <a:cubicBezTo>
                      <a:pt x="4637" y="3487"/>
                      <a:pt x="4641" y="3487"/>
                      <a:pt x="4641" y="3487"/>
                    </a:cubicBezTo>
                    <a:cubicBezTo>
                      <a:pt x="4641" y="3487"/>
                      <a:pt x="4642" y="3487"/>
                      <a:pt x="4642" y="3487"/>
                    </a:cubicBezTo>
                    <a:cubicBezTo>
                      <a:pt x="4642" y="3487"/>
                      <a:pt x="4648" y="3487"/>
                      <a:pt x="4648" y="3487"/>
                    </a:cubicBezTo>
                    <a:cubicBezTo>
                      <a:pt x="4648" y="3487"/>
                      <a:pt x="4650" y="3487"/>
                      <a:pt x="4650" y="3487"/>
                    </a:cubicBezTo>
                    <a:cubicBezTo>
                      <a:pt x="4650" y="3487"/>
                      <a:pt x="4650" y="3487"/>
                      <a:pt x="4650" y="3487"/>
                    </a:cubicBezTo>
                    <a:cubicBezTo>
                      <a:pt x="4650" y="3487"/>
                      <a:pt x="4652" y="3487"/>
                      <a:pt x="4652" y="3487"/>
                    </a:cubicBezTo>
                    <a:cubicBezTo>
                      <a:pt x="4652" y="3487"/>
                      <a:pt x="4657" y="3487"/>
                      <a:pt x="4657" y="3487"/>
                    </a:cubicBezTo>
                    <a:cubicBezTo>
                      <a:pt x="4657" y="3487"/>
                      <a:pt x="4661" y="3487"/>
                      <a:pt x="4661" y="3487"/>
                    </a:cubicBezTo>
                    <a:cubicBezTo>
                      <a:pt x="4661" y="3487"/>
                      <a:pt x="4663" y="3487"/>
                      <a:pt x="4663" y="3487"/>
                    </a:cubicBezTo>
                    <a:cubicBezTo>
                      <a:pt x="4663" y="3487"/>
                      <a:pt x="4666" y="3487"/>
                      <a:pt x="4666" y="3487"/>
                    </a:cubicBezTo>
                    <a:cubicBezTo>
                      <a:pt x="4666" y="3487"/>
                      <a:pt x="4667" y="3487"/>
                      <a:pt x="4667" y="3487"/>
                    </a:cubicBezTo>
                    <a:cubicBezTo>
                      <a:pt x="4667" y="3487"/>
                      <a:pt x="4669" y="3488"/>
                      <a:pt x="4669" y="3488"/>
                    </a:cubicBezTo>
                    <a:cubicBezTo>
                      <a:pt x="4669" y="3488"/>
                      <a:pt x="4673" y="3487"/>
                      <a:pt x="4673" y="3487"/>
                    </a:cubicBezTo>
                    <a:cubicBezTo>
                      <a:pt x="4673" y="3487"/>
                      <a:pt x="4677" y="3487"/>
                      <a:pt x="4677" y="3487"/>
                    </a:cubicBezTo>
                    <a:cubicBezTo>
                      <a:pt x="4677" y="3487"/>
                      <a:pt x="4679" y="3487"/>
                      <a:pt x="4679" y="3487"/>
                    </a:cubicBezTo>
                    <a:cubicBezTo>
                      <a:pt x="4679" y="3487"/>
                      <a:pt x="4681" y="3487"/>
                      <a:pt x="4681" y="3487"/>
                    </a:cubicBezTo>
                    <a:cubicBezTo>
                      <a:pt x="4681" y="3487"/>
                      <a:pt x="4686" y="3487"/>
                      <a:pt x="4686" y="3487"/>
                    </a:cubicBezTo>
                    <a:cubicBezTo>
                      <a:pt x="4686" y="3487"/>
                      <a:pt x="4688" y="3487"/>
                      <a:pt x="4688" y="3487"/>
                    </a:cubicBezTo>
                    <a:cubicBezTo>
                      <a:pt x="4688" y="3487"/>
                      <a:pt x="4692" y="3487"/>
                      <a:pt x="4692" y="3487"/>
                    </a:cubicBezTo>
                    <a:cubicBezTo>
                      <a:pt x="4692" y="3487"/>
                      <a:pt x="4695" y="3487"/>
                      <a:pt x="4695" y="3487"/>
                    </a:cubicBezTo>
                    <a:cubicBezTo>
                      <a:pt x="4695" y="3487"/>
                      <a:pt x="4697" y="3487"/>
                      <a:pt x="4697" y="3487"/>
                    </a:cubicBezTo>
                    <a:cubicBezTo>
                      <a:pt x="4697" y="3487"/>
                      <a:pt x="4698" y="3487"/>
                      <a:pt x="4698" y="3487"/>
                    </a:cubicBezTo>
                    <a:cubicBezTo>
                      <a:pt x="4698" y="3487"/>
                      <a:pt x="4701" y="3487"/>
                      <a:pt x="4701" y="3487"/>
                    </a:cubicBezTo>
                    <a:cubicBezTo>
                      <a:pt x="4701" y="3487"/>
                      <a:pt x="4703" y="3487"/>
                      <a:pt x="4703" y="3487"/>
                    </a:cubicBezTo>
                    <a:cubicBezTo>
                      <a:pt x="4703" y="3487"/>
                      <a:pt x="4708" y="3487"/>
                      <a:pt x="4708" y="3487"/>
                    </a:cubicBezTo>
                    <a:cubicBezTo>
                      <a:pt x="4708" y="3487"/>
                      <a:pt x="4712" y="3487"/>
                      <a:pt x="4712" y="3487"/>
                    </a:cubicBezTo>
                    <a:cubicBezTo>
                      <a:pt x="4712" y="3487"/>
                      <a:pt x="4712" y="3487"/>
                      <a:pt x="4712" y="3487"/>
                    </a:cubicBezTo>
                    <a:cubicBezTo>
                      <a:pt x="4712" y="3487"/>
                      <a:pt x="4717" y="3487"/>
                      <a:pt x="4717" y="3487"/>
                    </a:cubicBezTo>
                    <a:cubicBezTo>
                      <a:pt x="4717" y="3487"/>
                      <a:pt x="4719" y="3487"/>
                      <a:pt x="4719" y="3487"/>
                    </a:cubicBezTo>
                    <a:cubicBezTo>
                      <a:pt x="4719" y="3487"/>
                      <a:pt x="4721" y="3487"/>
                      <a:pt x="4721" y="3487"/>
                    </a:cubicBezTo>
                    <a:cubicBezTo>
                      <a:pt x="4721" y="3487"/>
                      <a:pt x="4724" y="3487"/>
                      <a:pt x="4724" y="3487"/>
                    </a:cubicBezTo>
                    <a:cubicBezTo>
                      <a:pt x="4724" y="3487"/>
                      <a:pt x="4729" y="3487"/>
                      <a:pt x="4729" y="3487"/>
                    </a:cubicBezTo>
                    <a:cubicBezTo>
                      <a:pt x="4729" y="3487"/>
                      <a:pt x="4730" y="3487"/>
                      <a:pt x="4730" y="3487"/>
                    </a:cubicBezTo>
                    <a:cubicBezTo>
                      <a:pt x="4730" y="3487"/>
                      <a:pt x="4735" y="3487"/>
                      <a:pt x="4735" y="3487"/>
                    </a:cubicBezTo>
                    <a:cubicBezTo>
                      <a:pt x="4735" y="3487"/>
                      <a:pt x="4736" y="3487"/>
                      <a:pt x="4736" y="3487"/>
                    </a:cubicBezTo>
                    <a:cubicBezTo>
                      <a:pt x="4736" y="3487"/>
                      <a:pt x="4740" y="3487"/>
                      <a:pt x="4740" y="3487"/>
                    </a:cubicBezTo>
                    <a:cubicBezTo>
                      <a:pt x="4740" y="3487"/>
                      <a:pt x="4742" y="3487"/>
                      <a:pt x="4742" y="3487"/>
                    </a:cubicBezTo>
                    <a:cubicBezTo>
                      <a:pt x="4742" y="3487"/>
                      <a:pt x="4745" y="3487"/>
                      <a:pt x="4745" y="3487"/>
                    </a:cubicBezTo>
                    <a:cubicBezTo>
                      <a:pt x="4745" y="3487"/>
                      <a:pt x="4749" y="3487"/>
                      <a:pt x="4749" y="3487"/>
                    </a:cubicBezTo>
                    <a:cubicBezTo>
                      <a:pt x="4749" y="3487"/>
                      <a:pt x="4751" y="3487"/>
                      <a:pt x="4751" y="3487"/>
                    </a:cubicBezTo>
                    <a:cubicBezTo>
                      <a:pt x="4751" y="3487"/>
                      <a:pt x="4752" y="3487"/>
                      <a:pt x="4752" y="3487"/>
                    </a:cubicBezTo>
                    <a:cubicBezTo>
                      <a:pt x="4752" y="3487"/>
                      <a:pt x="4755" y="3487"/>
                      <a:pt x="4755" y="3487"/>
                    </a:cubicBezTo>
                    <a:cubicBezTo>
                      <a:pt x="4755" y="3487"/>
                      <a:pt x="4758" y="3487"/>
                      <a:pt x="4758" y="3487"/>
                    </a:cubicBezTo>
                    <a:cubicBezTo>
                      <a:pt x="4758" y="3487"/>
                      <a:pt x="4762" y="3486"/>
                      <a:pt x="4762" y="3486"/>
                    </a:cubicBezTo>
                    <a:cubicBezTo>
                      <a:pt x="4762" y="3486"/>
                      <a:pt x="4764" y="3487"/>
                      <a:pt x="4764" y="3487"/>
                    </a:cubicBezTo>
                    <a:cubicBezTo>
                      <a:pt x="4764" y="3487"/>
                      <a:pt x="4766" y="3486"/>
                      <a:pt x="4766" y="3486"/>
                    </a:cubicBezTo>
                    <a:cubicBezTo>
                      <a:pt x="4766" y="3486"/>
                      <a:pt x="4769" y="3487"/>
                      <a:pt x="4769" y="3487"/>
                    </a:cubicBezTo>
                    <a:cubicBezTo>
                      <a:pt x="4769" y="3487"/>
                      <a:pt x="4773" y="3486"/>
                      <a:pt x="4773" y="3486"/>
                    </a:cubicBezTo>
                    <a:cubicBezTo>
                      <a:pt x="4773" y="3486"/>
                      <a:pt x="4776" y="3486"/>
                      <a:pt x="4776" y="3486"/>
                    </a:cubicBezTo>
                    <a:cubicBezTo>
                      <a:pt x="4776" y="3486"/>
                      <a:pt x="4779" y="3487"/>
                      <a:pt x="4779" y="3487"/>
                    </a:cubicBezTo>
                    <a:cubicBezTo>
                      <a:pt x="4779" y="3487"/>
                      <a:pt x="4782" y="3486"/>
                      <a:pt x="4782" y="3486"/>
                    </a:cubicBezTo>
                    <a:cubicBezTo>
                      <a:pt x="4782" y="3486"/>
                      <a:pt x="4785" y="3486"/>
                      <a:pt x="4785" y="3486"/>
                    </a:cubicBezTo>
                    <a:cubicBezTo>
                      <a:pt x="4785" y="3486"/>
                      <a:pt x="4788" y="3487"/>
                      <a:pt x="4788" y="3487"/>
                    </a:cubicBezTo>
                    <a:cubicBezTo>
                      <a:pt x="4788" y="3487"/>
                      <a:pt x="4790" y="3486"/>
                      <a:pt x="4790" y="3486"/>
                    </a:cubicBezTo>
                    <a:cubicBezTo>
                      <a:pt x="4790" y="3486"/>
                      <a:pt x="4791" y="3487"/>
                      <a:pt x="4791" y="3487"/>
                    </a:cubicBezTo>
                    <a:cubicBezTo>
                      <a:pt x="4791" y="3487"/>
                      <a:pt x="4793" y="3486"/>
                      <a:pt x="4793" y="3486"/>
                    </a:cubicBezTo>
                    <a:cubicBezTo>
                      <a:pt x="4793" y="3486"/>
                      <a:pt x="4798" y="3486"/>
                      <a:pt x="4798" y="3486"/>
                    </a:cubicBezTo>
                    <a:cubicBezTo>
                      <a:pt x="4798" y="3486"/>
                      <a:pt x="4800" y="3486"/>
                      <a:pt x="4800" y="3486"/>
                    </a:cubicBezTo>
                    <a:cubicBezTo>
                      <a:pt x="4800" y="3486"/>
                      <a:pt x="4803" y="3486"/>
                      <a:pt x="4803" y="3486"/>
                    </a:cubicBezTo>
                    <a:cubicBezTo>
                      <a:pt x="4803" y="3486"/>
                      <a:pt x="4807" y="3486"/>
                      <a:pt x="4807" y="3486"/>
                    </a:cubicBezTo>
                    <a:cubicBezTo>
                      <a:pt x="4807" y="3486"/>
                      <a:pt x="4809" y="3486"/>
                      <a:pt x="4809" y="3486"/>
                    </a:cubicBezTo>
                    <a:cubicBezTo>
                      <a:pt x="4809" y="3486"/>
                      <a:pt x="4813" y="3486"/>
                      <a:pt x="4813" y="3486"/>
                    </a:cubicBezTo>
                    <a:cubicBezTo>
                      <a:pt x="4813" y="3486"/>
                      <a:pt x="4815" y="3486"/>
                      <a:pt x="4815" y="3486"/>
                    </a:cubicBezTo>
                    <a:cubicBezTo>
                      <a:pt x="4815" y="3486"/>
                      <a:pt x="4818" y="3486"/>
                      <a:pt x="4818" y="3486"/>
                    </a:cubicBezTo>
                    <a:cubicBezTo>
                      <a:pt x="4818" y="3486"/>
                      <a:pt x="4823" y="3486"/>
                      <a:pt x="4823" y="3486"/>
                    </a:cubicBezTo>
                    <a:cubicBezTo>
                      <a:pt x="4823" y="3486"/>
                      <a:pt x="4824" y="3486"/>
                      <a:pt x="4824" y="3486"/>
                    </a:cubicBezTo>
                    <a:cubicBezTo>
                      <a:pt x="4824" y="3486"/>
                      <a:pt x="4828" y="3486"/>
                      <a:pt x="4828" y="3486"/>
                    </a:cubicBezTo>
                    <a:cubicBezTo>
                      <a:pt x="4828" y="3486"/>
                      <a:pt x="4830" y="3486"/>
                      <a:pt x="4830" y="3486"/>
                    </a:cubicBezTo>
                    <a:cubicBezTo>
                      <a:pt x="4830" y="3486"/>
                      <a:pt x="4831" y="3486"/>
                      <a:pt x="4831" y="3486"/>
                    </a:cubicBezTo>
                    <a:cubicBezTo>
                      <a:pt x="4831" y="3486"/>
                      <a:pt x="4833" y="3486"/>
                      <a:pt x="4833" y="3486"/>
                    </a:cubicBezTo>
                    <a:cubicBezTo>
                      <a:pt x="4833" y="3486"/>
                      <a:pt x="4838" y="3486"/>
                      <a:pt x="4838" y="3486"/>
                    </a:cubicBezTo>
                    <a:cubicBezTo>
                      <a:pt x="4838" y="3486"/>
                      <a:pt x="4838" y="3486"/>
                      <a:pt x="4838" y="3486"/>
                    </a:cubicBezTo>
                    <a:cubicBezTo>
                      <a:pt x="4838" y="3486"/>
                      <a:pt x="4843" y="3486"/>
                      <a:pt x="4843" y="3486"/>
                    </a:cubicBezTo>
                    <a:cubicBezTo>
                      <a:pt x="4843" y="3486"/>
                      <a:pt x="4845" y="3486"/>
                      <a:pt x="4845" y="3486"/>
                    </a:cubicBezTo>
                    <a:cubicBezTo>
                      <a:pt x="4845" y="3486"/>
                      <a:pt x="4848" y="3486"/>
                      <a:pt x="4848" y="3486"/>
                    </a:cubicBezTo>
                    <a:cubicBezTo>
                      <a:pt x="4848" y="3486"/>
                      <a:pt x="4852" y="3486"/>
                      <a:pt x="4852" y="3486"/>
                    </a:cubicBezTo>
                    <a:cubicBezTo>
                      <a:pt x="4852" y="3486"/>
                      <a:pt x="4855" y="3486"/>
                      <a:pt x="4855" y="3486"/>
                    </a:cubicBezTo>
                    <a:cubicBezTo>
                      <a:pt x="4855" y="3486"/>
                      <a:pt x="4859" y="3486"/>
                      <a:pt x="4859" y="3486"/>
                    </a:cubicBezTo>
                    <a:cubicBezTo>
                      <a:pt x="4859" y="3486"/>
                      <a:pt x="4861" y="3486"/>
                      <a:pt x="4861" y="3486"/>
                    </a:cubicBezTo>
                    <a:cubicBezTo>
                      <a:pt x="4861" y="3486"/>
                      <a:pt x="4864" y="3485"/>
                      <a:pt x="4864" y="3485"/>
                    </a:cubicBezTo>
                    <a:cubicBezTo>
                      <a:pt x="4864" y="3485"/>
                      <a:pt x="4866" y="3486"/>
                      <a:pt x="4866" y="3486"/>
                    </a:cubicBezTo>
                    <a:cubicBezTo>
                      <a:pt x="4866" y="3486"/>
                      <a:pt x="4867" y="3485"/>
                      <a:pt x="4867" y="3485"/>
                    </a:cubicBezTo>
                    <a:cubicBezTo>
                      <a:pt x="4867" y="3485"/>
                      <a:pt x="4871" y="3486"/>
                      <a:pt x="4871" y="3486"/>
                    </a:cubicBezTo>
                    <a:cubicBezTo>
                      <a:pt x="4871" y="3486"/>
                      <a:pt x="4874" y="3486"/>
                      <a:pt x="4874" y="3486"/>
                    </a:cubicBezTo>
                    <a:cubicBezTo>
                      <a:pt x="4874" y="3486"/>
                      <a:pt x="4879" y="3486"/>
                      <a:pt x="4879" y="3486"/>
                    </a:cubicBezTo>
                    <a:cubicBezTo>
                      <a:pt x="4879" y="3486"/>
                      <a:pt x="4880" y="3485"/>
                      <a:pt x="4880" y="3485"/>
                    </a:cubicBezTo>
                    <a:cubicBezTo>
                      <a:pt x="4880" y="3485"/>
                      <a:pt x="4883" y="3485"/>
                      <a:pt x="4883" y="3485"/>
                    </a:cubicBezTo>
                    <a:cubicBezTo>
                      <a:pt x="4883" y="3485"/>
                      <a:pt x="4886" y="3486"/>
                      <a:pt x="4886" y="3486"/>
                    </a:cubicBezTo>
                    <a:cubicBezTo>
                      <a:pt x="4886" y="3486"/>
                      <a:pt x="4888" y="3486"/>
                      <a:pt x="4888" y="3486"/>
                    </a:cubicBezTo>
                    <a:cubicBezTo>
                      <a:pt x="4888" y="3486"/>
                      <a:pt x="4890" y="3485"/>
                      <a:pt x="4890" y="3485"/>
                    </a:cubicBezTo>
                    <a:cubicBezTo>
                      <a:pt x="4890" y="3485"/>
                      <a:pt x="4894" y="3486"/>
                      <a:pt x="4894" y="3486"/>
                    </a:cubicBezTo>
                    <a:cubicBezTo>
                      <a:pt x="4894" y="3486"/>
                      <a:pt x="4897" y="3485"/>
                      <a:pt x="4897" y="3485"/>
                    </a:cubicBezTo>
                    <a:cubicBezTo>
                      <a:pt x="4897" y="3485"/>
                      <a:pt x="4900" y="3485"/>
                      <a:pt x="4900" y="3485"/>
                    </a:cubicBezTo>
                    <a:cubicBezTo>
                      <a:pt x="4900" y="3485"/>
                      <a:pt x="4901" y="3485"/>
                      <a:pt x="4901" y="3485"/>
                    </a:cubicBezTo>
                    <a:cubicBezTo>
                      <a:pt x="4901" y="3485"/>
                      <a:pt x="4906" y="3485"/>
                      <a:pt x="4906" y="3485"/>
                    </a:cubicBezTo>
                    <a:cubicBezTo>
                      <a:pt x="4906" y="3485"/>
                      <a:pt x="4908" y="3485"/>
                      <a:pt x="4908" y="3485"/>
                    </a:cubicBezTo>
                    <a:cubicBezTo>
                      <a:pt x="4908" y="3485"/>
                      <a:pt x="4910" y="3485"/>
                      <a:pt x="4910" y="3485"/>
                    </a:cubicBezTo>
                    <a:cubicBezTo>
                      <a:pt x="4910" y="3485"/>
                      <a:pt x="4913" y="3485"/>
                      <a:pt x="4913" y="3485"/>
                    </a:cubicBezTo>
                    <a:cubicBezTo>
                      <a:pt x="4913" y="3485"/>
                      <a:pt x="4918" y="3485"/>
                      <a:pt x="4918" y="3485"/>
                    </a:cubicBezTo>
                    <a:cubicBezTo>
                      <a:pt x="4918" y="3485"/>
                      <a:pt x="4920" y="3485"/>
                      <a:pt x="4920" y="3485"/>
                    </a:cubicBezTo>
                    <a:cubicBezTo>
                      <a:pt x="4920" y="3485"/>
                      <a:pt x="4922" y="3485"/>
                      <a:pt x="4922" y="3485"/>
                    </a:cubicBezTo>
                    <a:cubicBezTo>
                      <a:pt x="4922" y="3485"/>
                      <a:pt x="4926" y="3485"/>
                      <a:pt x="4926" y="3485"/>
                    </a:cubicBezTo>
                    <a:cubicBezTo>
                      <a:pt x="4926" y="3485"/>
                      <a:pt x="4930" y="3485"/>
                      <a:pt x="4930" y="3485"/>
                    </a:cubicBezTo>
                    <a:cubicBezTo>
                      <a:pt x="4930" y="3485"/>
                      <a:pt x="4932" y="3484"/>
                      <a:pt x="4932" y="3484"/>
                    </a:cubicBezTo>
                    <a:cubicBezTo>
                      <a:pt x="4932" y="3484"/>
                      <a:pt x="4933" y="3484"/>
                      <a:pt x="4933" y="3484"/>
                    </a:cubicBezTo>
                    <a:cubicBezTo>
                      <a:pt x="4933" y="3484"/>
                      <a:pt x="4937" y="3485"/>
                      <a:pt x="4937" y="3485"/>
                    </a:cubicBezTo>
                    <a:cubicBezTo>
                      <a:pt x="4937" y="3485"/>
                      <a:pt x="4941" y="3485"/>
                      <a:pt x="4941" y="3485"/>
                    </a:cubicBezTo>
                    <a:cubicBezTo>
                      <a:pt x="4941" y="3485"/>
                      <a:pt x="4943" y="3484"/>
                      <a:pt x="4943" y="3484"/>
                    </a:cubicBezTo>
                    <a:cubicBezTo>
                      <a:pt x="4943" y="3484"/>
                      <a:pt x="4946" y="3485"/>
                      <a:pt x="4946" y="3485"/>
                    </a:cubicBezTo>
                    <a:cubicBezTo>
                      <a:pt x="4946" y="3485"/>
                      <a:pt x="4949" y="3484"/>
                      <a:pt x="4949" y="3484"/>
                    </a:cubicBezTo>
                    <a:cubicBezTo>
                      <a:pt x="4949" y="3484"/>
                      <a:pt x="4950" y="3484"/>
                      <a:pt x="4950" y="3484"/>
                    </a:cubicBezTo>
                    <a:cubicBezTo>
                      <a:pt x="4950" y="3484"/>
                      <a:pt x="4954" y="3484"/>
                      <a:pt x="4954" y="3484"/>
                    </a:cubicBezTo>
                    <a:cubicBezTo>
                      <a:pt x="4954" y="3484"/>
                      <a:pt x="4956" y="3484"/>
                      <a:pt x="4956" y="3484"/>
                    </a:cubicBezTo>
                    <a:cubicBezTo>
                      <a:pt x="4956" y="3484"/>
                      <a:pt x="4959" y="3484"/>
                      <a:pt x="4959" y="3484"/>
                    </a:cubicBezTo>
                    <a:cubicBezTo>
                      <a:pt x="4959" y="3484"/>
                      <a:pt x="4963" y="3484"/>
                      <a:pt x="4963" y="3484"/>
                    </a:cubicBezTo>
                    <a:cubicBezTo>
                      <a:pt x="4963" y="3484"/>
                      <a:pt x="4965" y="3484"/>
                      <a:pt x="4965" y="3484"/>
                    </a:cubicBezTo>
                    <a:cubicBezTo>
                      <a:pt x="4965" y="3484"/>
                      <a:pt x="4968" y="3484"/>
                      <a:pt x="4968" y="3484"/>
                    </a:cubicBezTo>
                    <a:cubicBezTo>
                      <a:pt x="4968" y="3484"/>
                      <a:pt x="4970" y="3484"/>
                      <a:pt x="4970" y="3484"/>
                    </a:cubicBezTo>
                    <a:cubicBezTo>
                      <a:pt x="4970" y="3484"/>
                      <a:pt x="4972" y="3484"/>
                      <a:pt x="4972" y="3484"/>
                    </a:cubicBezTo>
                    <a:cubicBezTo>
                      <a:pt x="4972" y="3484"/>
                      <a:pt x="4977" y="3483"/>
                      <a:pt x="4977" y="3483"/>
                    </a:cubicBezTo>
                    <a:cubicBezTo>
                      <a:pt x="4977" y="3483"/>
                      <a:pt x="4978" y="3483"/>
                      <a:pt x="4978" y="3483"/>
                    </a:cubicBezTo>
                    <a:cubicBezTo>
                      <a:pt x="4978" y="3483"/>
                      <a:pt x="4983" y="3483"/>
                      <a:pt x="4983" y="3483"/>
                    </a:cubicBezTo>
                    <a:cubicBezTo>
                      <a:pt x="4983" y="3483"/>
                      <a:pt x="4984" y="3483"/>
                      <a:pt x="4984" y="3483"/>
                    </a:cubicBezTo>
                    <a:cubicBezTo>
                      <a:pt x="4984" y="3483"/>
                      <a:pt x="4987" y="3483"/>
                      <a:pt x="4987" y="3483"/>
                    </a:cubicBezTo>
                    <a:cubicBezTo>
                      <a:pt x="4987" y="3483"/>
                      <a:pt x="4989" y="3483"/>
                      <a:pt x="4989" y="3483"/>
                    </a:cubicBezTo>
                    <a:cubicBezTo>
                      <a:pt x="4989" y="3483"/>
                      <a:pt x="4993" y="3482"/>
                      <a:pt x="4993" y="3482"/>
                    </a:cubicBezTo>
                    <a:cubicBezTo>
                      <a:pt x="4993" y="3482"/>
                      <a:pt x="4995" y="3482"/>
                      <a:pt x="4995" y="3482"/>
                    </a:cubicBezTo>
                    <a:cubicBezTo>
                      <a:pt x="4995" y="3482"/>
                      <a:pt x="5000" y="3482"/>
                      <a:pt x="5000" y="3482"/>
                    </a:cubicBezTo>
                    <a:cubicBezTo>
                      <a:pt x="5000" y="3482"/>
                      <a:pt x="5002" y="3482"/>
                      <a:pt x="5002" y="3482"/>
                    </a:cubicBezTo>
                    <a:cubicBezTo>
                      <a:pt x="5002" y="3482"/>
                      <a:pt x="5006" y="3481"/>
                      <a:pt x="5006" y="3481"/>
                    </a:cubicBezTo>
                    <a:cubicBezTo>
                      <a:pt x="5006" y="3481"/>
                      <a:pt x="5007" y="3481"/>
                      <a:pt x="5007" y="3481"/>
                    </a:cubicBezTo>
                    <a:cubicBezTo>
                      <a:pt x="5007" y="3481"/>
                      <a:pt x="5012" y="3480"/>
                      <a:pt x="5012" y="3480"/>
                    </a:cubicBezTo>
                    <a:cubicBezTo>
                      <a:pt x="5012" y="3480"/>
                      <a:pt x="5012" y="3480"/>
                      <a:pt x="5012" y="3480"/>
                    </a:cubicBezTo>
                    <a:cubicBezTo>
                      <a:pt x="5012" y="3480"/>
                      <a:pt x="5017" y="3460"/>
                      <a:pt x="5017" y="3460"/>
                    </a:cubicBezTo>
                    <a:cubicBezTo>
                      <a:pt x="5017" y="3460"/>
                      <a:pt x="5019" y="3447"/>
                      <a:pt x="5019" y="3447"/>
                    </a:cubicBezTo>
                    <a:cubicBezTo>
                      <a:pt x="5019" y="3447"/>
                      <a:pt x="5023" y="3471"/>
                      <a:pt x="5023" y="3471"/>
                    </a:cubicBezTo>
                    <a:cubicBezTo>
                      <a:pt x="5023" y="3471"/>
                      <a:pt x="5023" y="3472"/>
                      <a:pt x="5023" y="3472"/>
                    </a:cubicBezTo>
                    <a:cubicBezTo>
                      <a:pt x="5023" y="3472"/>
                      <a:pt x="5028" y="3477"/>
                      <a:pt x="5028" y="3477"/>
                    </a:cubicBezTo>
                    <a:cubicBezTo>
                      <a:pt x="5028" y="3477"/>
                      <a:pt x="5030" y="3478"/>
                      <a:pt x="5030" y="3478"/>
                    </a:cubicBezTo>
                    <a:cubicBezTo>
                      <a:pt x="5030" y="3478"/>
                      <a:pt x="5034" y="3475"/>
                      <a:pt x="5034" y="3475"/>
                    </a:cubicBezTo>
                    <a:cubicBezTo>
                      <a:pt x="5034" y="3475"/>
                      <a:pt x="5034" y="3475"/>
                      <a:pt x="5034" y="3475"/>
                    </a:cubicBezTo>
                    <a:cubicBezTo>
                      <a:pt x="5034" y="3475"/>
                      <a:pt x="5039" y="3470"/>
                      <a:pt x="5039" y="3470"/>
                    </a:cubicBezTo>
                    <a:cubicBezTo>
                      <a:pt x="5039" y="3470"/>
                      <a:pt x="5040" y="3471"/>
                      <a:pt x="5040" y="3471"/>
                    </a:cubicBezTo>
                    <a:cubicBezTo>
                      <a:pt x="5040" y="3471"/>
                      <a:pt x="5044" y="3475"/>
                      <a:pt x="5044" y="3475"/>
                    </a:cubicBezTo>
                    <a:cubicBezTo>
                      <a:pt x="5044" y="3475"/>
                      <a:pt x="5047" y="3475"/>
                      <a:pt x="5047" y="3475"/>
                    </a:cubicBezTo>
                    <a:cubicBezTo>
                      <a:pt x="5047" y="3475"/>
                      <a:pt x="5051" y="3474"/>
                      <a:pt x="5051" y="3474"/>
                    </a:cubicBezTo>
                    <a:cubicBezTo>
                      <a:pt x="5051" y="3474"/>
                      <a:pt x="5054" y="3473"/>
                      <a:pt x="5054" y="3473"/>
                    </a:cubicBezTo>
                    <a:cubicBezTo>
                      <a:pt x="5054" y="3473"/>
                      <a:pt x="5057" y="3474"/>
                      <a:pt x="5057" y="3474"/>
                    </a:cubicBezTo>
                    <a:cubicBezTo>
                      <a:pt x="5057" y="3474"/>
                      <a:pt x="5057" y="3474"/>
                      <a:pt x="5057" y="3474"/>
                    </a:cubicBezTo>
                    <a:cubicBezTo>
                      <a:pt x="5057" y="3474"/>
                      <a:pt x="5062" y="3477"/>
                      <a:pt x="5062" y="3477"/>
                    </a:cubicBezTo>
                    <a:cubicBezTo>
                      <a:pt x="5062" y="3477"/>
                      <a:pt x="5063" y="3477"/>
                      <a:pt x="5063" y="3477"/>
                    </a:cubicBezTo>
                    <a:cubicBezTo>
                      <a:pt x="5063" y="3477"/>
                      <a:pt x="5068" y="3476"/>
                      <a:pt x="5068" y="3476"/>
                    </a:cubicBezTo>
                    <a:cubicBezTo>
                      <a:pt x="5068" y="3476"/>
                      <a:pt x="5068" y="3476"/>
                      <a:pt x="5068" y="3476"/>
                    </a:cubicBezTo>
                    <a:cubicBezTo>
                      <a:pt x="5068" y="3476"/>
                      <a:pt x="5074" y="3478"/>
                      <a:pt x="5074" y="3478"/>
                    </a:cubicBezTo>
                    <a:cubicBezTo>
                      <a:pt x="5074" y="3478"/>
                      <a:pt x="5074" y="3478"/>
                      <a:pt x="5074" y="3478"/>
                    </a:cubicBezTo>
                    <a:cubicBezTo>
                      <a:pt x="5074" y="3478"/>
                      <a:pt x="5077" y="3478"/>
                      <a:pt x="5077" y="3478"/>
                    </a:cubicBezTo>
                    <a:cubicBezTo>
                      <a:pt x="5077" y="3478"/>
                      <a:pt x="5080" y="3478"/>
                      <a:pt x="5080" y="3478"/>
                    </a:cubicBezTo>
                    <a:cubicBezTo>
                      <a:pt x="5080" y="3478"/>
                      <a:pt x="5085" y="3478"/>
                      <a:pt x="5085" y="3478"/>
                    </a:cubicBezTo>
                    <a:cubicBezTo>
                      <a:pt x="5085" y="3478"/>
                      <a:pt x="5085" y="3478"/>
                      <a:pt x="5085" y="3478"/>
                    </a:cubicBezTo>
                    <a:cubicBezTo>
                      <a:pt x="5085" y="3478"/>
                      <a:pt x="5091" y="3477"/>
                      <a:pt x="5091" y="3477"/>
                    </a:cubicBezTo>
                    <a:cubicBezTo>
                      <a:pt x="5091" y="3477"/>
                      <a:pt x="5091" y="3477"/>
                      <a:pt x="5091" y="3477"/>
                    </a:cubicBezTo>
                    <a:cubicBezTo>
                      <a:pt x="5091" y="3477"/>
                      <a:pt x="5096" y="3476"/>
                      <a:pt x="5096" y="3476"/>
                    </a:cubicBezTo>
                    <a:cubicBezTo>
                      <a:pt x="5096" y="3476"/>
                      <a:pt x="5098" y="3476"/>
                      <a:pt x="5098" y="3476"/>
                    </a:cubicBezTo>
                    <a:cubicBezTo>
                      <a:pt x="5098" y="3476"/>
                      <a:pt x="5102" y="3475"/>
                      <a:pt x="5102" y="3475"/>
                    </a:cubicBezTo>
                    <a:cubicBezTo>
                      <a:pt x="5102" y="3475"/>
                      <a:pt x="5104" y="3474"/>
                      <a:pt x="5104" y="3474"/>
                    </a:cubicBezTo>
                    <a:cubicBezTo>
                      <a:pt x="5104" y="3474"/>
                      <a:pt x="5107" y="3475"/>
                      <a:pt x="5107" y="3475"/>
                    </a:cubicBezTo>
                    <a:cubicBezTo>
                      <a:pt x="5107" y="3475"/>
                      <a:pt x="5108" y="3475"/>
                      <a:pt x="5108" y="3475"/>
                    </a:cubicBezTo>
                    <a:cubicBezTo>
                      <a:pt x="5108" y="3475"/>
                      <a:pt x="5114" y="3473"/>
                      <a:pt x="5114" y="3473"/>
                    </a:cubicBezTo>
                    <a:cubicBezTo>
                      <a:pt x="5114" y="3473"/>
                      <a:pt x="5114" y="3473"/>
                      <a:pt x="5114" y="3473"/>
                    </a:cubicBezTo>
                    <a:cubicBezTo>
                      <a:pt x="5114" y="3473"/>
                      <a:pt x="5116" y="3472"/>
                      <a:pt x="5116" y="3472"/>
                    </a:cubicBezTo>
                    <a:cubicBezTo>
                      <a:pt x="5116" y="3472"/>
                      <a:pt x="5121" y="3472"/>
                      <a:pt x="5121" y="3472"/>
                    </a:cubicBezTo>
                    <a:cubicBezTo>
                      <a:pt x="5121" y="3472"/>
                      <a:pt x="5125" y="3472"/>
                      <a:pt x="5125" y="3472"/>
                    </a:cubicBezTo>
                    <a:cubicBezTo>
                      <a:pt x="5125" y="3472"/>
                      <a:pt x="5125" y="3472"/>
                      <a:pt x="5125" y="3472"/>
                    </a:cubicBezTo>
                    <a:cubicBezTo>
                      <a:pt x="5125" y="3472"/>
                      <a:pt x="5130" y="3470"/>
                      <a:pt x="5130" y="3470"/>
                    </a:cubicBezTo>
                    <a:cubicBezTo>
                      <a:pt x="5130" y="3470"/>
                      <a:pt x="5131" y="3470"/>
                      <a:pt x="5131" y="3470"/>
                    </a:cubicBezTo>
                    <a:cubicBezTo>
                      <a:pt x="5131" y="3470"/>
                      <a:pt x="5134" y="3471"/>
                      <a:pt x="5134" y="3471"/>
                    </a:cubicBezTo>
                    <a:cubicBezTo>
                      <a:pt x="5134" y="3471"/>
                      <a:pt x="5136" y="3471"/>
                      <a:pt x="5136" y="3471"/>
                    </a:cubicBezTo>
                    <a:cubicBezTo>
                      <a:pt x="5136" y="3471"/>
                      <a:pt x="5142" y="3468"/>
                      <a:pt x="5142" y="3468"/>
                    </a:cubicBezTo>
                    <a:cubicBezTo>
                      <a:pt x="5142" y="3468"/>
                      <a:pt x="5142" y="3469"/>
                      <a:pt x="5142" y="3469"/>
                    </a:cubicBezTo>
                    <a:cubicBezTo>
                      <a:pt x="5142" y="3469"/>
                      <a:pt x="5146" y="3470"/>
                      <a:pt x="5146" y="3470"/>
                    </a:cubicBezTo>
                    <a:cubicBezTo>
                      <a:pt x="5146" y="3470"/>
                      <a:pt x="5147" y="3470"/>
                      <a:pt x="5147" y="3470"/>
                    </a:cubicBezTo>
                    <a:cubicBezTo>
                      <a:pt x="5147" y="3470"/>
                      <a:pt x="5152" y="3468"/>
                      <a:pt x="5152" y="3468"/>
                    </a:cubicBezTo>
                    <a:cubicBezTo>
                      <a:pt x="5152" y="3468"/>
                      <a:pt x="5154" y="3468"/>
                      <a:pt x="5154" y="3468"/>
                    </a:cubicBezTo>
                    <a:cubicBezTo>
                      <a:pt x="5154" y="3468"/>
                      <a:pt x="5157" y="3468"/>
                      <a:pt x="5157" y="3468"/>
                    </a:cubicBezTo>
                    <a:cubicBezTo>
                      <a:pt x="5157" y="3468"/>
                      <a:pt x="5159" y="3468"/>
                      <a:pt x="5159" y="3468"/>
                    </a:cubicBezTo>
                    <a:cubicBezTo>
                      <a:pt x="5159" y="3468"/>
                      <a:pt x="5164" y="3465"/>
                      <a:pt x="5164" y="3465"/>
                    </a:cubicBezTo>
                    <a:cubicBezTo>
                      <a:pt x="5164" y="3465"/>
                      <a:pt x="5166" y="3464"/>
                      <a:pt x="5166" y="3464"/>
                    </a:cubicBezTo>
                    <a:cubicBezTo>
                      <a:pt x="5166" y="3464"/>
                      <a:pt x="5168" y="3465"/>
                      <a:pt x="5168" y="3465"/>
                    </a:cubicBezTo>
                    <a:cubicBezTo>
                      <a:pt x="5168" y="3465"/>
                      <a:pt x="5171" y="3465"/>
                      <a:pt x="5171" y="3465"/>
                    </a:cubicBezTo>
                    <a:cubicBezTo>
                      <a:pt x="5171" y="3465"/>
                      <a:pt x="5176" y="3461"/>
                      <a:pt x="5176" y="3461"/>
                    </a:cubicBezTo>
                    <a:cubicBezTo>
                      <a:pt x="5176" y="3461"/>
                      <a:pt x="5176" y="3461"/>
                      <a:pt x="5176" y="3461"/>
                    </a:cubicBezTo>
                    <a:cubicBezTo>
                      <a:pt x="5176" y="3461"/>
                      <a:pt x="5181" y="3457"/>
                      <a:pt x="5181" y="3457"/>
                    </a:cubicBezTo>
                    <a:cubicBezTo>
                      <a:pt x="5181" y="3457"/>
                      <a:pt x="5182" y="3457"/>
                      <a:pt x="5182" y="3457"/>
                    </a:cubicBezTo>
                    <a:cubicBezTo>
                      <a:pt x="5182" y="3457"/>
                      <a:pt x="5187" y="3456"/>
                      <a:pt x="5187" y="3456"/>
                    </a:cubicBezTo>
                    <a:cubicBezTo>
                      <a:pt x="5187" y="3456"/>
                      <a:pt x="5187" y="3456"/>
                      <a:pt x="5187" y="3456"/>
                    </a:cubicBezTo>
                    <a:cubicBezTo>
                      <a:pt x="5187" y="3456"/>
                      <a:pt x="5193" y="3452"/>
                      <a:pt x="5193" y="3452"/>
                    </a:cubicBezTo>
                    <a:cubicBezTo>
                      <a:pt x="5193" y="3452"/>
                      <a:pt x="5193" y="3451"/>
                      <a:pt x="5193" y="3451"/>
                    </a:cubicBezTo>
                    <a:cubicBezTo>
                      <a:pt x="5193" y="3451"/>
                      <a:pt x="5197" y="3449"/>
                      <a:pt x="5197" y="3449"/>
                    </a:cubicBezTo>
                    <a:cubicBezTo>
                      <a:pt x="5197" y="3449"/>
                      <a:pt x="5199" y="3450"/>
                      <a:pt x="5199" y="3450"/>
                    </a:cubicBezTo>
                    <a:cubicBezTo>
                      <a:pt x="5199" y="3450"/>
                      <a:pt x="5201" y="3451"/>
                      <a:pt x="5201" y="3451"/>
                    </a:cubicBezTo>
                    <a:cubicBezTo>
                      <a:pt x="5201" y="3451"/>
                      <a:pt x="5204" y="3450"/>
                      <a:pt x="5204" y="3450"/>
                    </a:cubicBezTo>
                    <a:cubicBezTo>
                      <a:pt x="5204" y="3450"/>
                      <a:pt x="5209" y="3447"/>
                      <a:pt x="5209" y="3447"/>
                    </a:cubicBezTo>
                    <a:cubicBezTo>
                      <a:pt x="5209" y="3447"/>
                      <a:pt x="5211" y="3447"/>
                      <a:pt x="5211" y="3447"/>
                    </a:cubicBezTo>
                    <a:cubicBezTo>
                      <a:pt x="5211" y="3447"/>
                      <a:pt x="5215" y="3448"/>
                      <a:pt x="5215" y="3448"/>
                    </a:cubicBezTo>
                    <a:cubicBezTo>
                      <a:pt x="5215" y="3448"/>
                      <a:pt x="5219" y="3449"/>
                      <a:pt x="5219" y="3449"/>
                    </a:cubicBezTo>
                    <a:cubicBezTo>
                      <a:pt x="5219" y="3449"/>
                      <a:pt x="5221" y="3448"/>
                      <a:pt x="5221" y="3448"/>
                    </a:cubicBezTo>
                    <a:cubicBezTo>
                      <a:pt x="5221" y="3448"/>
                      <a:pt x="5221" y="3448"/>
                      <a:pt x="5221" y="3448"/>
                    </a:cubicBezTo>
                    <a:cubicBezTo>
                      <a:pt x="5221" y="3448"/>
                      <a:pt x="5227" y="3444"/>
                      <a:pt x="5227" y="3444"/>
                    </a:cubicBezTo>
                    <a:cubicBezTo>
                      <a:pt x="5227" y="3444"/>
                      <a:pt x="5227" y="3444"/>
                      <a:pt x="5227" y="3444"/>
                    </a:cubicBezTo>
                    <a:cubicBezTo>
                      <a:pt x="5227" y="3444"/>
                      <a:pt x="5232" y="3441"/>
                      <a:pt x="5232" y="3441"/>
                    </a:cubicBezTo>
                    <a:cubicBezTo>
                      <a:pt x="5232" y="3441"/>
                      <a:pt x="5232" y="3441"/>
                      <a:pt x="5232" y="3441"/>
                    </a:cubicBezTo>
                    <a:cubicBezTo>
                      <a:pt x="5232" y="3441"/>
                      <a:pt x="5238" y="3433"/>
                      <a:pt x="5238" y="3433"/>
                    </a:cubicBezTo>
                    <a:cubicBezTo>
                      <a:pt x="5238" y="3433"/>
                      <a:pt x="5238" y="3432"/>
                      <a:pt x="5238" y="3432"/>
                    </a:cubicBezTo>
                    <a:cubicBezTo>
                      <a:pt x="5238" y="3432"/>
                      <a:pt x="5243" y="3397"/>
                      <a:pt x="5243" y="3397"/>
                    </a:cubicBezTo>
                    <a:cubicBezTo>
                      <a:pt x="5243" y="3397"/>
                      <a:pt x="5244" y="3395"/>
                      <a:pt x="5244" y="3395"/>
                    </a:cubicBezTo>
                    <a:cubicBezTo>
                      <a:pt x="5244" y="3395"/>
                      <a:pt x="5245" y="3385"/>
                      <a:pt x="5245" y="3385"/>
                    </a:cubicBezTo>
                    <a:cubicBezTo>
                      <a:pt x="5245" y="3385"/>
                      <a:pt x="5249" y="3392"/>
                      <a:pt x="5249" y="3392"/>
                    </a:cubicBezTo>
                    <a:cubicBezTo>
                      <a:pt x="5249" y="3392"/>
                      <a:pt x="5255" y="3346"/>
                      <a:pt x="5255" y="3346"/>
                    </a:cubicBezTo>
                    <a:cubicBezTo>
                      <a:pt x="5255" y="3346"/>
                      <a:pt x="5255" y="3342"/>
                      <a:pt x="5255" y="3342"/>
                    </a:cubicBezTo>
                    <a:cubicBezTo>
                      <a:pt x="5255" y="3342"/>
                      <a:pt x="5259" y="3305"/>
                      <a:pt x="5259" y="3305"/>
                    </a:cubicBezTo>
                    <a:cubicBezTo>
                      <a:pt x="5259" y="3305"/>
                      <a:pt x="5262" y="3313"/>
                      <a:pt x="5262" y="3313"/>
                    </a:cubicBezTo>
                    <a:cubicBezTo>
                      <a:pt x="5262" y="3313"/>
                      <a:pt x="5266" y="3307"/>
                      <a:pt x="5266" y="3307"/>
                    </a:cubicBezTo>
                    <a:cubicBezTo>
                      <a:pt x="5266" y="3307"/>
                      <a:pt x="5266" y="3306"/>
                      <a:pt x="5266" y="3306"/>
                    </a:cubicBezTo>
                    <a:cubicBezTo>
                      <a:pt x="5266" y="3306"/>
                      <a:pt x="5272" y="3238"/>
                      <a:pt x="5272" y="3238"/>
                    </a:cubicBezTo>
                    <a:cubicBezTo>
                      <a:pt x="5272" y="3238"/>
                      <a:pt x="5272" y="3235"/>
                      <a:pt x="5272" y="3235"/>
                    </a:cubicBezTo>
                    <a:cubicBezTo>
                      <a:pt x="5272" y="3235"/>
                      <a:pt x="5277" y="3165"/>
                      <a:pt x="5277" y="3165"/>
                    </a:cubicBezTo>
                    <a:cubicBezTo>
                      <a:pt x="5277" y="3165"/>
                      <a:pt x="5278" y="3158"/>
                      <a:pt x="5278" y="3158"/>
                    </a:cubicBezTo>
                    <a:cubicBezTo>
                      <a:pt x="5278" y="3158"/>
                      <a:pt x="5283" y="2687"/>
                      <a:pt x="5283" y="2687"/>
                    </a:cubicBezTo>
                    <a:cubicBezTo>
                      <a:pt x="5283" y="2687"/>
                      <a:pt x="5284" y="2651"/>
                      <a:pt x="5284" y="2651"/>
                    </a:cubicBezTo>
                    <a:cubicBezTo>
                      <a:pt x="5284" y="2651"/>
                      <a:pt x="5288" y="2780"/>
                      <a:pt x="5288" y="2780"/>
                    </a:cubicBezTo>
                    <a:cubicBezTo>
                      <a:pt x="5288" y="2780"/>
                      <a:pt x="5289" y="2751"/>
                      <a:pt x="5289" y="2751"/>
                    </a:cubicBezTo>
                    <a:cubicBezTo>
                      <a:pt x="5289" y="2751"/>
                      <a:pt x="5294" y="2055"/>
                      <a:pt x="5294" y="2055"/>
                    </a:cubicBezTo>
                    <a:cubicBezTo>
                      <a:pt x="5294" y="2055"/>
                      <a:pt x="5295" y="2014"/>
                      <a:pt x="5295" y="2014"/>
                    </a:cubicBezTo>
                    <a:cubicBezTo>
                      <a:pt x="5295" y="2014"/>
                      <a:pt x="5298" y="1674"/>
                      <a:pt x="5298" y="1674"/>
                    </a:cubicBezTo>
                    <a:cubicBezTo>
                      <a:pt x="5298" y="1674"/>
                      <a:pt x="5302" y="1769"/>
                      <a:pt x="5302" y="1769"/>
                    </a:cubicBezTo>
                    <a:cubicBezTo>
                      <a:pt x="5302" y="1769"/>
                      <a:pt x="5306" y="1678"/>
                      <a:pt x="5306" y="1678"/>
                    </a:cubicBezTo>
                    <a:cubicBezTo>
                      <a:pt x="5306" y="1678"/>
                      <a:pt x="5306" y="1668"/>
                      <a:pt x="5306" y="1668"/>
                    </a:cubicBezTo>
                    <a:cubicBezTo>
                      <a:pt x="5306" y="1668"/>
                      <a:pt x="5311" y="1051"/>
                      <a:pt x="5311" y="1051"/>
                    </a:cubicBezTo>
                    <a:cubicBezTo>
                      <a:pt x="5311" y="1051"/>
                      <a:pt x="5313" y="883"/>
                      <a:pt x="5313" y="883"/>
                    </a:cubicBezTo>
                    <a:cubicBezTo>
                      <a:pt x="5313" y="883"/>
                      <a:pt x="5317" y="1328"/>
                      <a:pt x="5317" y="1328"/>
                    </a:cubicBezTo>
                    <a:cubicBezTo>
                      <a:pt x="5317" y="1328"/>
                      <a:pt x="5317" y="1363"/>
                      <a:pt x="5317" y="1363"/>
                    </a:cubicBezTo>
                    <a:cubicBezTo>
                      <a:pt x="5317" y="1363"/>
                      <a:pt x="5323" y="1651"/>
                      <a:pt x="5323" y="1651"/>
                    </a:cubicBezTo>
                    <a:cubicBezTo>
                      <a:pt x="5323" y="1651"/>
                      <a:pt x="5323" y="1657"/>
                      <a:pt x="5323" y="1657"/>
                    </a:cubicBezTo>
                    <a:cubicBezTo>
                      <a:pt x="5323" y="1657"/>
                      <a:pt x="5328" y="1318"/>
                      <a:pt x="5328" y="1318"/>
                    </a:cubicBezTo>
                    <a:cubicBezTo>
                      <a:pt x="5328" y="1318"/>
                      <a:pt x="5329" y="1357"/>
                      <a:pt x="5329" y="1357"/>
                    </a:cubicBezTo>
                    <a:cubicBezTo>
                      <a:pt x="5329" y="1357"/>
                      <a:pt x="5334" y="2125"/>
                      <a:pt x="5334" y="2125"/>
                    </a:cubicBezTo>
                    <a:cubicBezTo>
                      <a:pt x="5334" y="2125"/>
                      <a:pt x="5334" y="2152"/>
                      <a:pt x="5334" y="2152"/>
                    </a:cubicBezTo>
                    <a:cubicBezTo>
                      <a:pt x="5334" y="2152"/>
                      <a:pt x="5339" y="2626"/>
                      <a:pt x="5339" y="2626"/>
                    </a:cubicBezTo>
                    <a:cubicBezTo>
                      <a:pt x="5339" y="2626"/>
                      <a:pt x="5343" y="2427"/>
                      <a:pt x="5343" y="2427"/>
                    </a:cubicBezTo>
                    <a:cubicBezTo>
                      <a:pt x="5343" y="2427"/>
                      <a:pt x="5345" y="2636"/>
                      <a:pt x="5345" y="2636"/>
                    </a:cubicBezTo>
                    <a:cubicBezTo>
                      <a:pt x="5345" y="2636"/>
                      <a:pt x="5345" y="2673"/>
                      <a:pt x="5345" y="2673"/>
                    </a:cubicBezTo>
                    <a:cubicBezTo>
                      <a:pt x="5345" y="2673"/>
                      <a:pt x="5351" y="3189"/>
                      <a:pt x="5351" y="3189"/>
                    </a:cubicBezTo>
                    <a:cubicBezTo>
                      <a:pt x="5351" y="3189"/>
                      <a:pt x="5351" y="3197"/>
                      <a:pt x="5351" y="3197"/>
                    </a:cubicBezTo>
                    <a:cubicBezTo>
                      <a:pt x="5351" y="3197"/>
                      <a:pt x="5357" y="3312"/>
                      <a:pt x="5357" y="3312"/>
                    </a:cubicBezTo>
                    <a:cubicBezTo>
                      <a:pt x="5357" y="3312"/>
                      <a:pt x="5357" y="3315"/>
                      <a:pt x="5357" y="3315"/>
                    </a:cubicBezTo>
                    <a:cubicBezTo>
                      <a:pt x="5357" y="3315"/>
                      <a:pt x="5362" y="3348"/>
                      <a:pt x="5362" y="3348"/>
                    </a:cubicBezTo>
                    <a:cubicBezTo>
                      <a:pt x="5362" y="3348"/>
                      <a:pt x="5363" y="3349"/>
                      <a:pt x="5363" y="3349"/>
                    </a:cubicBezTo>
                    <a:cubicBezTo>
                      <a:pt x="5363" y="3349"/>
                      <a:pt x="5368" y="3376"/>
                      <a:pt x="5368" y="3376"/>
                    </a:cubicBezTo>
                    <a:cubicBezTo>
                      <a:pt x="5368" y="3376"/>
                      <a:pt x="5368" y="3377"/>
                      <a:pt x="5368" y="3377"/>
                    </a:cubicBezTo>
                    <a:cubicBezTo>
                      <a:pt x="5368" y="3377"/>
                      <a:pt x="5373" y="3387"/>
                      <a:pt x="5373" y="3387"/>
                    </a:cubicBezTo>
                    <a:cubicBezTo>
                      <a:pt x="5373" y="3387"/>
                      <a:pt x="5374" y="3387"/>
                      <a:pt x="5374" y="3387"/>
                    </a:cubicBezTo>
                    <a:cubicBezTo>
                      <a:pt x="5374" y="3387"/>
                      <a:pt x="5379" y="3399"/>
                      <a:pt x="5379" y="3399"/>
                    </a:cubicBezTo>
                    <a:cubicBezTo>
                      <a:pt x="5379" y="3399"/>
                      <a:pt x="5379" y="3400"/>
                      <a:pt x="5379" y="3400"/>
                    </a:cubicBezTo>
                    <a:cubicBezTo>
                      <a:pt x="5379" y="3400"/>
                      <a:pt x="5384" y="3408"/>
                      <a:pt x="5384" y="3408"/>
                    </a:cubicBezTo>
                    <a:cubicBezTo>
                      <a:pt x="5384" y="3408"/>
                      <a:pt x="5388" y="3406"/>
                      <a:pt x="5388" y="3406"/>
                    </a:cubicBezTo>
                    <a:cubicBezTo>
                      <a:pt x="5388" y="3406"/>
                      <a:pt x="5391" y="3410"/>
                      <a:pt x="5391" y="3410"/>
                    </a:cubicBezTo>
                    <a:cubicBezTo>
                      <a:pt x="5391" y="3410"/>
                      <a:pt x="5393" y="3412"/>
                      <a:pt x="5393" y="3412"/>
                    </a:cubicBezTo>
                    <a:cubicBezTo>
                      <a:pt x="5393" y="3412"/>
                      <a:pt x="5396" y="3406"/>
                      <a:pt x="5396" y="3406"/>
                    </a:cubicBezTo>
                    <a:cubicBezTo>
                      <a:pt x="5396" y="3406"/>
                      <a:pt x="5397" y="3404"/>
                      <a:pt x="5397" y="3404"/>
                    </a:cubicBezTo>
                    <a:cubicBezTo>
                      <a:pt x="5397" y="3404"/>
                      <a:pt x="5401" y="3382"/>
                      <a:pt x="5401" y="3382"/>
                    </a:cubicBezTo>
                    <a:cubicBezTo>
                      <a:pt x="5401" y="3382"/>
                      <a:pt x="5404" y="3385"/>
                      <a:pt x="5404" y="3385"/>
                    </a:cubicBezTo>
                    <a:cubicBezTo>
                      <a:pt x="5404" y="3385"/>
                      <a:pt x="5407" y="3376"/>
                      <a:pt x="5407" y="3376"/>
                    </a:cubicBezTo>
                    <a:cubicBezTo>
                      <a:pt x="5407" y="3376"/>
                      <a:pt x="5408" y="3374"/>
                      <a:pt x="5408" y="3374"/>
                    </a:cubicBezTo>
                    <a:cubicBezTo>
                      <a:pt x="5408" y="3374"/>
                      <a:pt x="5413" y="3312"/>
                      <a:pt x="5413" y="3312"/>
                    </a:cubicBezTo>
                    <a:cubicBezTo>
                      <a:pt x="5413" y="3312"/>
                      <a:pt x="5413" y="3310"/>
                      <a:pt x="5413" y="3310"/>
                    </a:cubicBezTo>
                    <a:cubicBezTo>
                      <a:pt x="5413" y="3310"/>
                      <a:pt x="5419" y="3212"/>
                      <a:pt x="5419" y="3212"/>
                    </a:cubicBezTo>
                    <a:cubicBezTo>
                      <a:pt x="5419" y="3212"/>
                      <a:pt x="5419" y="3199"/>
                      <a:pt x="5419" y="3199"/>
                    </a:cubicBezTo>
                    <a:cubicBezTo>
                      <a:pt x="5419" y="3199"/>
                      <a:pt x="5424" y="2823"/>
                      <a:pt x="5424" y="2823"/>
                    </a:cubicBezTo>
                    <a:cubicBezTo>
                      <a:pt x="5424" y="2823"/>
                      <a:pt x="5425" y="2877"/>
                      <a:pt x="5425" y="2877"/>
                    </a:cubicBezTo>
                    <a:cubicBezTo>
                      <a:pt x="5425" y="2877"/>
                      <a:pt x="5428" y="3020"/>
                      <a:pt x="5428" y="3020"/>
                    </a:cubicBezTo>
                    <a:cubicBezTo>
                      <a:pt x="5428" y="3020"/>
                      <a:pt x="5430" y="2944"/>
                      <a:pt x="5430" y="2944"/>
                    </a:cubicBezTo>
                    <a:cubicBezTo>
                      <a:pt x="5430" y="2944"/>
                      <a:pt x="5436" y="1614"/>
                      <a:pt x="5436" y="1614"/>
                    </a:cubicBezTo>
                    <a:cubicBezTo>
                      <a:pt x="5436" y="1614"/>
                      <a:pt x="5437" y="1377"/>
                      <a:pt x="5437" y="1377"/>
                    </a:cubicBezTo>
                    <a:cubicBezTo>
                      <a:pt x="5437" y="1377"/>
                      <a:pt x="5441" y="2357"/>
                      <a:pt x="5441" y="2357"/>
                    </a:cubicBezTo>
                    <a:cubicBezTo>
                      <a:pt x="5441" y="2357"/>
                      <a:pt x="5443" y="2428"/>
                      <a:pt x="5443" y="2428"/>
                    </a:cubicBezTo>
                    <a:cubicBezTo>
                      <a:pt x="5443" y="2428"/>
                      <a:pt x="5447" y="1535"/>
                      <a:pt x="5447" y="1535"/>
                    </a:cubicBezTo>
                    <a:cubicBezTo>
                      <a:pt x="5447" y="1535"/>
                      <a:pt x="5447" y="1424"/>
                      <a:pt x="5447" y="1424"/>
                    </a:cubicBezTo>
                    <a:cubicBezTo>
                      <a:pt x="5447" y="1424"/>
                      <a:pt x="5451" y="0"/>
                      <a:pt x="5451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3" name="Freeform 221"/>
              <p:cNvSpPr>
                <a:spLocks/>
              </p:cNvSpPr>
              <p:nvPr/>
            </p:nvSpPr>
            <p:spPr bwMode="auto">
              <a:xfrm>
                <a:off x="-1408113" y="2424113"/>
                <a:ext cx="174625" cy="2047875"/>
              </a:xfrm>
              <a:custGeom>
                <a:avLst/>
                <a:gdLst>
                  <a:gd name="T0" fmla="*/ 0 w 293"/>
                  <a:gd name="T1" fmla="*/ 0 h 3462"/>
                  <a:gd name="T2" fmla="*/ 7 w 293"/>
                  <a:gd name="T3" fmla="*/ 2103 h 3462"/>
                  <a:gd name="T4" fmla="*/ 13 w 293"/>
                  <a:gd name="T5" fmla="*/ 181 h 3462"/>
                  <a:gd name="T6" fmla="*/ 19 w 293"/>
                  <a:gd name="T7" fmla="*/ 2174 h 3462"/>
                  <a:gd name="T8" fmla="*/ 24 w 293"/>
                  <a:gd name="T9" fmla="*/ 2159 h 3462"/>
                  <a:gd name="T10" fmla="*/ 30 w 293"/>
                  <a:gd name="T11" fmla="*/ 2319 h 3462"/>
                  <a:gd name="T12" fmla="*/ 36 w 293"/>
                  <a:gd name="T13" fmla="*/ 3054 h 3462"/>
                  <a:gd name="T14" fmla="*/ 41 w 293"/>
                  <a:gd name="T15" fmla="*/ 2932 h 3462"/>
                  <a:gd name="T16" fmla="*/ 47 w 293"/>
                  <a:gd name="T17" fmla="*/ 3291 h 3462"/>
                  <a:gd name="T18" fmla="*/ 53 w 293"/>
                  <a:gd name="T19" fmla="*/ 3369 h 3462"/>
                  <a:gd name="T20" fmla="*/ 58 w 293"/>
                  <a:gd name="T21" fmla="*/ 3400 h 3462"/>
                  <a:gd name="T22" fmla="*/ 64 w 293"/>
                  <a:gd name="T23" fmla="*/ 3420 h 3462"/>
                  <a:gd name="T24" fmla="*/ 70 w 293"/>
                  <a:gd name="T25" fmla="*/ 3430 h 3462"/>
                  <a:gd name="T26" fmla="*/ 75 w 293"/>
                  <a:gd name="T27" fmla="*/ 3440 h 3462"/>
                  <a:gd name="T28" fmla="*/ 81 w 293"/>
                  <a:gd name="T29" fmla="*/ 3447 h 3462"/>
                  <a:gd name="T30" fmla="*/ 87 w 293"/>
                  <a:gd name="T31" fmla="*/ 3450 h 3462"/>
                  <a:gd name="T32" fmla="*/ 92 w 293"/>
                  <a:gd name="T33" fmla="*/ 3454 h 3462"/>
                  <a:gd name="T34" fmla="*/ 94 w 293"/>
                  <a:gd name="T35" fmla="*/ 3455 h 3462"/>
                  <a:gd name="T36" fmla="*/ 103 w 293"/>
                  <a:gd name="T37" fmla="*/ 3452 h 3462"/>
                  <a:gd name="T38" fmla="*/ 109 w 293"/>
                  <a:gd name="T39" fmla="*/ 3452 h 3462"/>
                  <a:gd name="T40" fmla="*/ 115 w 293"/>
                  <a:gd name="T41" fmla="*/ 3434 h 3462"/>
                  <a:gd name="T42" fmla="*/ 120 w 293"/>
                  <a:gd name="T43" fmla="*/ 3433 h 3462"/>
                  <a:gd name="T44" fmla="*/ 125 w 293"/>
                  <a:gd name="T45" fmla="*/ 3451 h 3462"/>
                  <a:gd name="T46" fmla="*/ 132 w 293"/>
                  <a:gd name="T47" fmla="*/ 3445 h 3462"/>
                  <a:gd name="T48" fmla="*/ 137 w 293"/>
                  <a:gd name="T49" fmla="*/ 3454 h 3462"/>
                  <a:gd name="T50" fmla="*/ 142 w 293"/>
                  <a:gd name="T51" fmla="*/ 3442 h 3462"/>
                  <a:gd name="T52" fmla="*/ 149 w 293"/>
                  <a:gd name="T53" fmla="*/ 3455 h 3462"/>
                  <a:gd name="T54" fmla="*/ 152 w 293"/>
                  <a:gd name="T55" fmla="*/ 3458 h 3462"/>
                  <a:gd name="T56" fmla="*/ 160 w 293"/>
                  <a:gd name="T57" fmla="*/ 3460 h 3462"/>
                  <a:gd name="T58" fmla="*/ 166 w 293"/>
                  <a:gd name="T59" fmla="*/ 3462 h 3462"/>
                  <a:gd name="T60" fmla="*/ 171 w 293"/>
                  <a:gd name="T61" fmla="*/ 3460 h 3462"/>
                  <a:gd name="T62" fmla="*/ 177 w 293"/>
                  <a:gd name="T63" fmla="*/ 3448 h 3462"/>
                  <a:gd name="T64" fmla="*/ 181 w 293"/>
                  <a:gd name="T65" fmla="*/ 3428 h 3462"/>
                  <a:gd name="T66" fmla="*/ 186 w 293"/>
                  <a:gd name="T67" fmla="*/ 3449 h 3462"/>
                  <a:gd name="T68" fmla="*/ 194 w 293"/>
                  <a:gd name="T69" fmla="*/ 3400 h 3462"/>
                  <a:gd name="T70" fmla="*/ 200 w 293"/>
                  <a:gd name="T71" fmla="*/ 3444 h 3462"/>
                  <a:gd name="T72" fmla="*/ 205 w 293"/>
                  <a:gd name="T73" fmla="*/ 3437 h 3462"/>
                  <a:gd name="T74" fmla="*/ 211 w 293"/>
                  <a:gd name="T75" fmla="*/ 3442 h 3462"/>
                  <a:gd name="T76" fmla="*/ 213 w 293"/>
                  <a:gd name="T77" fmla="*/ 3445 h 3462"/>
                  <a:gd name="T78" fmla="*/ 221 w 293"/>
                  <a:gd name="T79" fmla="*/ 3446 h 3462"/>
                  <a:gd name="T80" fmla="*/ 228 w 293"/>
                  <a:gd name="T81" fmla="*/ 3436 h 3462"/>
                  <a:gd name="T82" fmla="*/ 234 w 293"/>
                  <a:gd name="T83" fmla="*/ 3425 h 3462"/>
                  <a:gd name="T84" fmla="*/ 239 w 293"/>
                  <a:gd name="T85" fmla="*/ 3421 h 3462"/>
                  <a:gd name="T86" fmla="*/ 245 w 293"/>
                  <a:gd name="T87" fmla="*/ 3406 h 3462"/>
                  <a:gd name="T88" fmla="*/ 251 w 293"/>
                  <a:gd name="T89" fmla="*/ 3398 h 3462"/>
                  <a:gd name="T90" fmla="*/ 255 w 293"/>
                  <a:gd name="T91" fmla="*/ 3363 h 3462"/>
                  <a:gd name="T92" fmla="*/ 260 w 293"/>
                  <a:gd name="T93" fmla="*/ 3381 h 3462"/>
                  <a:gd name="T94" fmla="*/ 267 w 293"/>
                  <a:gd name="T95" fmla="*/ 3315 h 3462"/>
                  <a:gd name="T96" fmla="*/ 273 w 293"/>
                  <a:gd name="T97" fmla="*/ 3301 h 3462"/>
                  <a:gd name="T98" fmla="*/ 279 w 293"/>
                  <a:gd name="T99" fmla="*/ 3212 h 3462"/>
                  <a:gd name="T100" fmla="*/ 285 w 293"/>
                  <a:gd name="T101" fmla="*/ 3021 h 3462"/>
                  <a:gd name="T102" fmla="*/ 290 w 293"/>
                  <a:gd name="T103" fmla="*/ 2423 h 3462"/>
                  <a:gd name="T104" fmla="*/ 293 w 293"/>
                  <a:gd name="T105" fmla="*/ 0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3" h="346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813"/>
                      <a:pt x="2" y="813"/>
                    </a:cubicBezTo>
                    <a:cubicBezTo>
                      <a:pt x="2" y="813"/>
                      <a:pt x="7" y="2103"/>
                      <a:pt x="7" y="2103"/>
                    </a:cubicBezTo>
                    <a:cubicBezTo>
                      <a:pt x="7" y="2103"/>
                      <a:pt x="8" y="2038"/>
                      <a:pt x="8" y="2038"/>
                    </a:cubicBezTo>
                    <a:cubicBezTo>
                      <a:pt x="8" y="2038"/>
                      <a:pt x="13" y="181"/>
                      <a:pt x="13" y="181"/>
                    </a:cubicBezTo>
                    <a:cubicBezTo>
                      <a:pt x="13" y="181"/>
                      <a:pt x="14" y="119"/>
                      <a:pt x="14" y="119"/>
                    </a:cubicBezTo>
                    <a:cubicBezTo>
                      <a:pt x="14" y="119"/>
                      <a:pt x="19" y="2174"/>
                      <a:pt x="19" y="2174"/>
                    </a:cubicBezTo>
                    <a:cubicBezTo>
                      <a:pt x="19" y="2174"/>
                      <a:pt x="22" y="2471"/>
                      <a:pt x="22" y="2471"/>
                    </a:cubicBezTo>
                    <a:cubicBezTo>
                      <a:pt x="22" y="2471"/>
                      <a:pt x="24" y="2159"/>
                      <a:pt x="24" y="2159"/>
                    </a:cubicBezTo>
                    <a:cubicBezTo>
                      <a:pt x="24" y="2159"/>
                      <a:pt x="27" y="1592"/>
                      <a:pt x="27" y="1592"/>
                    </a:cubicBezTo>
                    <a:cubicBezTo>
                      <a:pt x="27" y="1592"/>
                      <a:pt x="30" y="2319"/>
                      <a:pt x="30" y="2319"/>
                    </a:cubicBezTo>
                    <a:cubicBezTo>
                      <a:pt x="30" y="2319"/>
                      <a:pt x="30" y="2390"/>
                      <a:pt x="30" y="2390"/>
                    </a:cubicBezTo>
                    <a:cubicBezTo>
                      <a:pt x="30" y="2390"/>
                      <a:pt x="36" y="3054"/>
                      <a:pt x="36" y="3054"/>
                    </a:cubicBezTo>
                    <a:cubicBezTo>
                      <a:pt x="36" y="3054"/>
                      <a:pt x="37" y="3067"/>
                      <a:pt x="37" y="3067"/>
                    </a:cubicBezTo>
                    <a:cubicBezTo>
                      <a:pt x="37" y="3067"/>
                      <a:pt x="41" y="2932"/>
                      <a:pt x="41" y="2932"/>
                    </a:cubicBezTo>
                    <a:cubicBezTo>
                      <a:pt x="41" y="2932"/>
                      <a:pt x="41" y="2948"/>
                      <a:pt x="41" y="2948"/>
                    </a:cubicBezTo>
                    <a:cubicBezTo>
                      <a:pt x="41" y="2948"/>
                      <a:pt x="47" y="3291"/>
                      <a:pt x="47" y="3291"/>
                    </a:cubicBezTo>
                    <a:cubicBezTo>
                      <a:pt x="47" y="3291"/>
                      <a:pt x="47" y="3297"/>
                      <a:pt x="47" y="3297"/>
                    </a:cubicBezTo>
                    <a:cubicBezTo>
                      <a:pt x="47" y="3297"/>
                      <a:pt x="53" y="3369"/>
                      <a:pt x="53" y="3369"/>
                    </a:cubicBezTo>
                    <a:cubicBezTo>
                      <a:pt x="53" y="3369"/>
                      <a:pt x="53" y="3371"/>
                      <a:pt x="53" y="3371"/>
                    </a:cubicBezTo>
                    <a:cubicBezTo>
                      <a:pt x="53" y="3371"/>
                      <a:pt x="58" y="3400"/>
                      <a:pt x="58" y="3400"/>
                    </a:cubicBezTo>
                    <a:cubicBezTo>
                      <a:pt x="58" y="3400"/>
                      <a:pt x="59" y="3401"/>
                      <a:pt x="59" y="3401"/>
                    </a:cubicBezTo>
                    <a:cubicBezTo>
                      <a:pt x="59" y="3401"/>
                      <a:pt x="64" y="3420"/>
                      <a:pt x="64" y="3420"/>
                    </a:cubicBezTo>
                    <a:cubicBezTo>
                      <a:pt x="64" y="3420"/>
                      <a:pt x="64" y="3420"/>
                      <a:pt x="64" y="3420"/>
                    </a:cubicBezTo>
                    <a:cubicBezTo>
                      <a:pt x="64" y="3420"/>
                      <a:pt x="70" y="3430"/>
                      <a:pt x="70" y="3430"/>
                    </a:cubicBezTo>
                    <a:cubicBezTo>
                      <a:pt x="70" y="3430"/>
                      <a:pt x="70" y="3430"/>
                      <a:pt x="70" y="3430"/>
                    </a:cubicBezTo>
                    <a:cubicBezTo>
                      <a:pt x="70" y="3430"/>
                      <a:pt x="75" y="3440"/>
                      <a:pt x="75" y="3440"/>
                    </a:cubicBezTo>
                    <a:cubicBezTo>
                      <a:pt x="75" y="3440"/>
                      <a:pt x="75" y="3441"/>
                      <a:pt x="75" y="3441"/>
                    </a:cubicBezTo>
                    <a:cubicBezTo>
                      <a:pt x="75" y="3441"/>
                      <a:pt x="81" y="3447"/>
                      <a:pt x="81" y="3447"/>
                    </a:cubicBezTo>
                    <a:cubicBezTo>
                      <a:pt x="81" y="3447"/>
                      <a:pt x="81" y="3447"/>
                      <a:pt x="81" y="3447"/>
                    </a:cubicBezTo>
                    <a:cubicBezTo>
                      <a:pt x="81" y="3447"/>
                      <a:pt x="87" y="3450"/>
                      <a:pt x="87" y="3450"/>
                    </a:cubicBezTo>
                    <a:cubicBezTo>
                      <a:pt x="87" y="3450"/>
                      <a:pt x="87" y="3450"/>
                      <a:pt x="87" y="3450"/>
                    </a:cubicBezTo>
                    <a:cubicBezTo>
                      <a:pt x="87" y="3450"/>
                      <a:pt x="92" y="3454"/>
                      <a:pt x="92" y="3454"/>
                    </a:cubicBezTo>
                    <a:cubicBezTo>
                      <a:pt x="92" y="3454"/>
                      <a:pt x="93" y="3454"/>
                      <a:pt x="93" y="3454"/>
                    </a:cubicBezTo>
                    <a:cubicBezTo>
                      <a:pt x="93" y="3454"/>
                      <a:pt x="94" y="3455"/>
                      <a:pt x="94" y="3455"/>
                    </a:cubicBezTo>
                    <a:cubicBezTo>
                      <a:pt x="94" y="3455"/>
                      <a:pt x="98" y="3455"/>
                      <a:pt x="98" y="3455"/>
                    </a:cubicBezTo>
                    <a:cubicBezTo>
                      <a:pt x="98" y="3455"/>
                      <a:pt x="103" y="3452"/>
                      <a:pt x="103" y="3452"/>
                    </a:cubicBezTo>
                    <a:cubicBezTo>
                      <a:pt x="103" y="3452"/>
                      <a:pt x="106" y="3450"/>
                      <a:pt x="106" y="3450"/>
                    </a:cubicBezTo>
                    <a:cubicBezTo>
                      <a:pt x="106" y="3450"/>
                      <a:pt x="109" y="3452"/>
                      <a:pt x="109" y="3452"/>
                    </a:cubicBezTo>
                    <a:cubicBezTo>
                      <a:pt x="109" y="3452"/>
                      <a:pt x="109" y="3452"/>
                      <a:pt x="109" y="3452"/>
                    </a:cubicBezTo>
                    <a:cubicBezTo>
                      <a:pt x="109" y="3452"/>
                      <a:pt x="115" y="3434"/>
                      <a:pt x="115" y="3434"/>
                    </a:cubicBezTo>
                    <a:cubicBezTo>
                      <a:pt x="115" y="3434"/>
                      <a:pt x="118" y="3419"/>
                      <a:pt x="118" y="3419"/>
                    </a:cubicBezTo>
                    <a:cubicBezTo>
                      <a:pt x="118" y="3419"/>
                      <a:pt x="120" y="3433"/>
                      <a:pt x="120" y="3433"/>
                    </a:cubicBezTo>
                    <a:cubicBezTo>
                      <a:pt x="120" y="3433"/>
                      <a:pt x="121" y="3435"/>
                      <a:pt x="121" y="3435"/>
                    </a:cubicBezTo>
                    <a:cubicBezTo>
                      <a:pt x="121" y="3435"/>
                      <a:pt x="125" y="3451"/>
                      <a:pt x="125" y="3451"/>
                    </a:cubicBezTo>
                    <a:cubicBezTo>
                      <a:pt x="125" y="3451"/>
                      <a:pt x="126" y="3450"/>
                      <a:pt x="126" y="3450"/>
                    </a:cubicBezTo>
                    <a:cubicBezTo>
                      <a:pt x="126" y="3450"/>
                      <a:pt x="132" y="3445"/>
                      <a:pt x="132" y="3445"/>
                    </a:cubicBezTo>
                    <a:cubicBezTo>
                      <a:pt x="132" y="3445"/>
                      <a:pt x="134" y="3444"/>
                      <a:pt x="134" y="3444"/>
                    </a:cubicBezTo>
                    <a:cubicBezTo>
                      <a:pt x="134" y="3444"/>
                      <a:pt x="137" y="3454"/>
                      <a:pt x="137" y="3454"/>
                    </a:cubicBezTo>
                    <a:cubicBezTo>
                      <a:pt x="137" y="3454"/>
                      <a:pt x="138" y="3454"/>
                      <a:pt x="138" y="3454"/>
                    </a:cubicBezTo>
                    <a:cubicBezTo>
                      <a:pt x="138" y="3454"/>
                      <a:pt x="142" y="3442"/>
                      <a:pt x="142" y="3442"/>
                    </a:cubicBezTo>
                    <a:cubicBezTo>
                      <a:pt x="142" y="3442"/>
                      <a:pt x="143" y="3446"/>
                      <a:pt x="143" y="3446"/>
                    </a:cubicBezTo>
                    <a:cubicBezTo>
                      <a:pt x="143" y="3446"/>
                      <a:pt x="149" y="3455"/>
                      <a:pt x="149" y="3455"/>
                    </a:cubicBezTo>
                    <a:cubicBezTo>
                      <a:pt x="149" y="3455"/>
                      <a:pt x="149" y="3455"/>
                      <a:pt x="149" y="3455"/>
                    </a:cubicBezTo>
                    <a:cubicBezTo>
                      <a:pt x="149" y="3455"/>
                      <a:pt x="152" y="3458"/>
                      <a:pt x="152" y="3458"/>
                    </a:cubicBezTo>
                    <a:cubicBezTo>
                      <a:pt x="152" y="3458"/>
                      <a:pt x="155" y="3454"/>
                      <a:pt x="155" y="3454"/>
                    </a:cubicBezTo>
                    <a:cubicBezTo>
                      <a:pt x="155" y="3454"/>
                      <a:pt x="160" y="3460"/>
                      <a:pt x="160" y="3460"/>
                    </a:cubicBezTo>
                    <a:cubicBezTo>
                      <a:pt x="160" y="3460"/>
                      <a:pt x="160" y="3460"/>
                      <a:pt x="160" y="3460"/>
                    </a:cubicBezTo>
                    <a:cubicBezTo>
                      <a:pt x="160" y="3460"/>
                      <a:pt x="166" y="3462"/>
                      <a:pt x="166" y="3462"/>
                    </a:cubicBezTo>
                    <a:cubicBezTo>
                      <a:pt x="166" y="3462"/>
                      <a:pt x="166" y="3462"/>
                      <a:pt x="166" y="3462"/>
                    </a:cubicBezTo>
                    <a:cubicBezTo>
                      <a:pt x="166" y="3462"/>
                      <a:pt x="171" y="3460"/>
                      <a:pt x="171" y="3460"/>
                    </a:cubicBezTo>
                    <a:cubicBezTo>
                      <a:pt x="171" y="3460"/>
                      <a:pt x="172" y="3460"/>
                      <a:pt x="172" y="3460"/>
                    </a:cubicBezTo>
                    <a:cubicBezTo>
                      <a:pt x="172" y="3460"/>
                      <a:pt x="177" y="3448"/>
                      <a:pt x="177" y="3448"/>
                    </a:cubicBezTo>
                    <a:cubicBezTo>
                      <a:pt x="177" y="3448"/>
                      <a:pt x="177" y="3447"/>
                      <a:pt x="177" y="3447"/>
                    </a:cubicBezTo>
                    <a:cubicBezTo>
                      <a:pt x="177" y="3447"/>
                      <a:pt x="181" y="3428"/>
                      <a:pt x="181" y="3428"/>
                    </a:cubicBezTo>
                    <a:cubicBezTo>
                      <a:pt x="181" y="3428"/>
                      <a:pt x="183" y="3441"/>
                      <a:pt x="183" y="3441"/>
                    </a:cubicBezTo>
                    <a:cubicBezTo>
                      <a:pt x="183" y="3441"/>
                      <a:pt x="186" y="3449"/>
                      <a:pt x="186" y="3449"/>
                    </a:cubicBezTo>
                    <a:cubicBezTo>
                      <a:pt x="186" y="3449"/>
                      <a:pt x="189" y="3447"/>
                      <a:pt x="189" y="3447"/>
                    </a:cubicBezTo>
                    <a:cubicBezTo>
                      <a:pt x="189" y="3447"/>
                      <a:pt x="194" y="3400"/>
                      <a:pt x="194" y="3400"/>
                    </a:cubicBezTo>
                    <a:cubicBezTo>
                      <a:pt x="194" y="3400"/>
                      <a:pt x="194" y="3401"/>
                      <a:pt x="194" y="3401"/>
                    </a:cubicBezTo>
                    <a:cubicBezTo>
                      <a:pt x="194" y="3401"/>
                      <a:pt x="200" y="3444"/>
                      <a:pt x="200" y="3444"/>
                    </a:cubicBezTo>
                    <a:cubicBezTo>
                      <a:pt x="200" y="3444"/>
                      <a:pt x="201" y="3445"/>
                      <a:pt x="201" y="3445"/>
                    </a:cubicBezTo>
                    <a:cubicBezTo>
                      <a:pt x="201" y="3445"/>
                      <a:pt x="205" y="3437"/>
                      <a:pt x="205" y="3437"/>
                    </a:cubicBezTo>
                    <a:cubicBezTo>
                      <a:pt x="205" y="3437"/>
                      <a:pt x="208" y="3429"/>
                      <a:pt x="208" y="3429"/>
                    </a:cubicBezTo>
                    <a:cubicBezTo>
                      <a:pt x="208" y="3429"/>
                      <a:pt x="211" y="3442"/>
                      <a:pt x="211" y="3442"/>
                    </a:cubicBezTo>
                    <a:cubicBezTo>
                      <a:pt x="211" y="3442"/>
                      <a:pt x="211" y="3443"/>
                      <a:pt x="211" y="3443"/>
                    </a:cubicBezTo>
                    <a:cubicBezTo>
                      <a:pt x="211" y="3443"/>
                      <a:pt x="213" y="3445"/>
                      <a:pt x="213" y="3445"/>
                    </a:cubicBezTo>
                    <a:cubicBezTo>
                      <a:pt x="213" y="3445"/>
                      <a:pt x="217" y="3444"/>
                      <a:pt x="217" y="3444"/>
                    </a:cubicBezTo>
                    <a:cubicBezTo>
                      <a:pt x="217" y="3444"/>
                      <a:pt x="221" y="3446"/>
                      <a:pt x="221" y="3446"/>
                    </a:cubicBezTo>
                    <a:cubicBezTo>
                      <a:pt x="221" y="3446"/>
                      <a:pt x="223" y="3445"/>
                      <a:pt x="223" y="3445"/>
                    </a:cubicBezTo>
                    <a:cubicBezTo>
                      <a:pt x="223" y="3445"/>
                      <a:pt x="228" y="3436"/>
                      <a:pt x="228" y="3436"/>
                    </a:cubicBezTo>
                    <a:cubicBezTo>
                      <a:pt x="228" y="3436"/>
                      <a:pt x="228" y="3436"/>
                      <a:pt x="228" y="3436"/>
                    </a:cubicBezTo>
                    <a:cubicBezTo>
                      <a:pt x="228" y="3436"/>
                      <a:pt x="234" y="3425"/>
                      <a:pt x="234" y="3425"/>
                    </a:cubicBezTo>
                    <a:cubicBezTo>
                      <a:pt x="234" y="3425"/>
                      <a:pt x="234" y="3424"/>
                      <a:pt x="234" y="3424"/>
                    </a:cubicBezTo>
                    <a:cubicBezTo>
                      <a:pt x="234" y="3424"/>
                      <a:pt x="239" y="3421"/>
                      <a:pt x="239" y="3421"/>
                    </a:cubicBezTo>
                    <a:cubicBezTo>
                      <a:pt x="239" y="3421"/>
                      <a:pt x="239" y="3420"/>
                      <a:pt x="239" y="3420"/>
                    </a:cubicBezTo>
                    <a:cubicBezTo>
                      <a:pt x="239" y="3420"/>
                      <a:pt x="245" y="3406"/>
                      <a:pt x="245" y="3406"/>
                    </a:cubicBezTo>
                    <a:cubicBezTo>
                      <a:pt x="245" y="3406"/>
                      <a:pt x="245" y="3406"/>
                      <a:pt x="245" y="3406"/>
                    </a:cubicBezTo>
                    <a:cubicBezTo>
                      <a:pt x="245" y="3406"/>
                      <a:pt x="251" y="3398"/>
                      <a:pt x="251" y="3398"/>
                    </a:cubicBezTo>
                    <a:cubicBezTo>
                      <a:pt x="251" y="3398"/>
                      <a:pt x="251" y="3397"/>
                      <a:pt x="251" y="3397"/>
                    </a:cubicBezTo>
                    <a:cubicBezTo>
                      <a:pt x="251" y="3397"/>
                      <a:pt x="255" y="3363"/>
                      <a:pt x="255" y="3363"/>
                    </a:cubicBezTo>
                    <a:cubicBezTo>
                      <a:pt x="255" y="3363"/>
                      <a:pt x="257" y="3369"/>
                      <a:pt x="257" y="3369"/>
                    </a:cubicBezTo>
                    <a:cubicBezTo>
                      <a:pt x="257" y="3369"/>
                      <a:pt x="260" y="3381"/>
                      <a:pt x="260" y="3381"/>
                    </a:cubicBezTo>
                    <a:cubicBezTo>
                      <a:pt x="260" y="3381"/>
                      <a:pt x="262" y="3375"/>
                      <a:pt x="262" y="3375"/>
                    </a:cubicBezTo>
                    <a:cubicBezTo>
                      <a:pt x="262" y="3375"/>
                      <a:pt x="267" y="3315"/>
                      <a:pt x="267" y="3315"/>
                    </a:cubicBezTo>
                    <a:cubicBezTo>
                      <a:pt x="267" y="3315"/>
                      <a:pt x="270" y="3317"/>
                      <a:pt x="270" y="3317"/>
                    </a:cubicBezTo>
                    <a:cubicBezTo>
                      <a:pt x="270" y="3317"/>
                      <a:pt x="273" y="3301"/>
                      <a:pt x="273" y="3301"/>
                    </a:cubicBezTo>
                    <a:cubicBezTo>
                      <a:pt x="273" y="3301"/>
                      <a:pt x="273" y="3299"/>
                      <a:pt x="273" y="3299"/>
                    </a:cubicBezTo>
                    <a:cubicBezTo>
                      <a:pt x="273" y="3299"/>
                      <a:pt x="279" y="3212"/>
                      <a:pt x="279" y="3212"/>
                    </a:cubicBezTo>
                    <a:cubicBezTo>
                      <a:pt x="279" y="3212"/>
                      <a:pt x="279" y="3207"/>
                      <a:pt x="279" y="3207"/>
                    </a:cubicBezTo>
                    <a:cubicBezTo>
                      <a:pt x="279" y="3207"/>
                      <a:pt x="285" y="3021"/>
                      <a:pt x="285" y="3021"/>
                    </a:cubicBezTo>
                    <a:cubicBezTo>
                      <a:pt x="285" y="3021"/>
                      <a:pt x="285" y="3012"/>
                      <a:pt x="285" y="3012"/>
                    </a:cubicBezTo>
                    <a:cubicBezTo>
                      <a:pt x="285" y="3012"/>
                      <a:pt x="290" y="2423"/>
                      <a:pt x="290" y="2423"/>
                    </a:cubicBezTo>
                    <a:cubicBezTo>
                      <a:pt x="290" y="2423"/>
                      <a:pt x="291" y="2360"/>
                      <a:pt x="291" y="2360"/>
                    </a:cubicBezTo>
                    <a:cubicBezTo>
                      <a:pt x="291" y="2360"/>
                      <a:pt x="293" y="0"/>
                      <a:pt x="293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4" name="Freeform 222"/>
              <p:cNvSpPr>
                <a:spLocks/>
              </p:cNvSpPr>
              <p:nvPr/>
            </p:nvSpPr>
            <p:spPr bwMode="auto">
              <a:xfrm>
                <a:off x="-1230313" y="2424113"/>
                <a:ext cx="3175" cy="995363"/>
              </a:xfrm>
              <a:custGeom>
                <a:avLst/>
                <a:gdLst>
                  <a:gd name="T0" fmla="*/ 0 w 5"/>
                  <a:gd name="T1" fmla="*/ 0 h 1682"/>
                  <a:gd name="T2" fmla="*/ 0 w 5"/>
                  <a:gd name="T3" fmla="*/ 0 h 1682"/>
                  <a:gd name="T4" fmla="*/ 2 w 5"/>
                  <a:gd name="T5" fmla="*/ 1638 h 1682"/>
                  <a:gd name="T6" fmla="*/ 3 w 5"/>
                  <a:gd name="T7" fmla="*/ 1682 h 1682"/>
                  <a:gd name="T8" fmla="*/ 5 w 5"/>
                  <a:gd name="T9" fmla="*/ 0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8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638"/>
                      <a:pt x="2" y="1638"/>
                    </a:cubicBezTo>
                    <a:cubicBezTo>
                      <a:pt x="2" y="1638"/>
                      <a:pt x="3" y="1682"/>
                      <a:pt x="3" y="1682"/>
                    </a:cubicBezTo>
                    <a:cubicBezTo>
                      <a:pt x="3" y="1682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5" name="Freeform 223"/>
              <p:cNvSpPr>
                <a:spLocks/>
              </p:cNvSpPr>
              <p:nvPr/>
            </p:nvSpPr>
            <p:spPr bwMode="auto">
              <a:xfrm>
                <a:off x="-1222375" y="2424113"/>
                <a:ext cx="4763" cy="1009650"/>
              </a:xfrm>
              <a:custGeom>
                <a:avLst/>
                <a:gdLst>
                  <a:gd name="T0" fmla="*/ 0 w 7"/>
                  <a:gd name="T1" fmla="*/ 0 h 1707"/>
                  <a:gd name="T2" fmla="*/ 0 w 7"/>
                  <a:gd name="T3" fmla="*/ 0 h 1707"/>
                  <a:gd name="T4" fmla="*/ 4 w 7"/>
                  <a:gd name="T5" fmla="*/ 1707 h 1707"/>
                  <a:gd name="T6" fmla="*/ 5 w 7"/>
                  <a:gd name="T7" fmla="*/ 1628 h 1707"/>
                  <a:gd name="T8" fmla="*/ 7 w 7"/>
                  <a:gd name="T9" fmla="*/ 0 h 1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0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1707"/>
                      <a:pt x="4" y="1707"/>
                    </a:cubicBezTo>
                    <a:cubicBezTo>
                      <a:pt x="4" y="1707"/>
                      <a:pt x="5" y="1628"/>
                      <a:pt x="5" y="1628"/>
                    </a:cubicBezTo>
                    <a:cubicBezTo>
                      <a:pt x="5" y="1628"/>
                      <a:pt x="7" y="0"/>
                      <a:pt x="7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6" name="Freeform 224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2063750"/>
              </a:xfrm>
              <a:custGeom>
                <a:avLst/>
                <a:gdLst>
                  <a:gd name="T0" fmla="*/ 4 w 377"/>
                  <a:gd name="T1" fmla="*/ 2509 h 3489"/>
                  <a:gd name="T2" fmla="*/ 10 w 377"/>
                  <a:gd name="T3" fmla="*/ 3079 h 3489"/>
                  <a:gd name="T4" fmla="*/ 21 w 377"/>
                  <a:gd name="T5" fmla="*/ 3295 h 3489"/>
                  <a:gd name="T6" fmla="*/ 27 w 377"/>
                  <a:gd name="T7" fmla="*/ 3341 h 3489"/>
                  <a:gd name="T8" fmla="*/ 38 w 377"/>
                  <a:gd name="T9" fmla="*/ 3394 h 3489"/>
                  <a:gd name="T10" fmla="*/ 44 w 377"/>
                  <a:gd name="T11" fmla="*/ 3418 h 3489"/>
                  <a:gd name="T12" fmla="*/ 55 w 377"/>
                  <a:gd name="T13" fmla="*/ 3438 h 3489"/>
                  <a:gd name="T14" fmla="*/ 60 w 377"/>
                  <a:gd name="T15" fmla="*/ 3449 h 3489"/>
                  <a:gd name="T16" fmla="*/ 72 w 377"/>
                  <a:gd name="T17" fmla="*/ 3455 h 3489"/>
                  <a:gd name="T18" fmla="*/ 78 w 377"/>
                  <a:gd name="T19" fmla="*/ 3457 h 3489"/>
                  <a:gd name="T20" fmla="*/ 89 w 377"/>
                  <a:gd name="T21" fmla="*/ 3438 h 3489"/>
                  <a:gd name="T22" fmla="*/ 95 w 377"/>
                  <a:gd name="T23" fmla="*/ 3461 h 3489"/>
                  <a:gd name="T24" fmla="*/ 106 w 377"/>
                  <a:gd name="T25" fmla="*/ 3452 h 3489"/>
                  <a:gd name="T26" fmla="*/ 112 w 377"/>
                  <a:gd name="T27" fmla="*/ 3464 h 3489"/>
                  <a:gd name="T28" fmla="*/ 122 w 377"/>
                  <a:gd name="T29" fmla="*/ 3472 h 3489"/>
                  <a:gd name="T30" fmla="*/ 128 w 377"/>
                  <a:gd name="T31" fmla="*/ 3474 h 3489"/>
                  <a:gd name="T32" fmla="*/ 137 w 377"/>
                  <a:gd name="T33" fmla="*/ 3476 h 3489"/>
                  <a:gd name="T34" fmla="*/ 145 w 377"/>
                  <a:gd name="T35" fmla="*/ 3475 h 3489"/>
                  <a:gd name="T36" fmla="*/ 156 w 377"/>
                  <a:gd name="T37" fmla="*/ 3469 h 3489"/>
                  <a:gd name="T38" fmla="*/ 162 w 377"/>
                  <a:gd name="T39" fmla="*/ 3460 h 3489"/>
                  <a:gd name="T40" fmla="*/ 174 w 377"/>
                  <a:gd name="T41" fmla="*/ 3389 h 3489"/>
                  <a:gd name="T42" fmla="*/ 180 w 377"/>
                  <a:gd name="T43" fmla="*/ 2759 h 3489"/>
                  <a:gd name="T44" fmla="*/ 190 w 377"/>
                  <a:gd name="T45" fmla="*/ 2973 h 3489"/>
                  <a:gd name="T46" fmla="*/ 196 w 377"/>
                  <a:gd name="T47" fmla="*/ 3289 h 3489"/>
                  <a:gd name="T48" fmla="*/ 207 w 377"/>
                  <a:gd name="T49" fmla="*/ 3453 h 3489"/>
                  <a:gd name="T50" fmla="*/ 213 w 377"/>
                  <a:gd name="T51" fmla="*/ 3465 h 3489"/>
                  <a:gd name="T52" fmla="*/ 224 w 377"/>
                  <a:gd name="T53" fmla="*/ 3475 h 3489"/>
                  <a:gd name="T54" fmla="*/ 230 w 377"/>
                  <a:gd name="T55" fmla="*/ 3478 h 3489"/>
                  <a:gd name="T56" fmla="*/ 241 w 377"/>
                  <a:gd name="T57" fmla="*/ 3482 h 3489"/>
                  <a:gd name="T58" fmla="*/ 247 w 377"/>
                  <a:gd name="T59" fmla="*/ 3483 h 3489"/>
                  <a:gd name="T60" fmla="*/ 257 w 377"/>
                  <a:gd name="T61" fmla="*/ 3485 h 3489"/>
                  <a:gd name="T62" fmla="*/ 267 w 377"/>
                  <a:gd name="T63" fmla="*/ 3485 h 3489"/>
                  <a:gd name="T64" fmla="*/ 274 w 377"/>
                  <a:gd name="T65" fmla="*/ 3487 h 3489"/>
                  <a:gd name="T66" fmla="*/ 282 w 377"/>
                  <a:gd name="T67" fmla="*/ 3487 h 3489"/>
                  <a:gd name="T68" fmla="*/ 292 w 377"/>
                  <a:gd name="T69" fmla="*/ 3487 h 3489"/>
                  <a:gd name="T70" fmla="*/ 298 w 377"/>
                  <a:gd name="T71" fmla="*/ 3484 h 3489"/>
                  <a:gd name="T72" fmla="*/ 309 w 377"/>
                  <a:gd name="T73" fmla="*/ 3484 h 3489"/>
                  <a:gd name="T74" fmla="*/ 316 w 377"/>
                  <a:gd name="T75" fmla="*/ 3487 h 3489"/>
                  <a:gd name="T76" fmla="*/ 325 w 377"/>
                  <a:gd name="T77" fmla="*/ 3488 h 3489"/>
                  <a:gd name="T78" fmla="*/ 333 w 377"/>
                  <a:gd name="T79" fmla="*/ 3488 h 3489"/>
                  <a:gd name="T80" fmla="*/ 343 w 377"/>
                  <a:gd name="T81" fmla="*/ 3488 h 3489"/>
                  <a:gd name="T82" fmla="*/ 351 w 377"/>
                  <a:gd name="T83" fmla="*/ 3488 h 3489"/>
                  <a:gd name="T84" fmla="*/ 359 w 377"/>
                  <a:gd name="T85" fmla="*/ 3488 h 3489"/>
                  <a:gd name="T86" fmla="*/ 368 w 377"/>
                  <a:gd name="T87" fmla="*/ 3488 h 3489"/>
                  <a:gd name="T88" fmla="*/ 374 w 377"/>
                  <a:gd name="T89" fmla="*/ 3488 h 3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7" h="348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2509"/>
                      <a:pt x="4" y="2509"/>
                    </a:cubicBezTo>
                    <a:cubicBezTo>
                      <a:pt x="4" y="2509"/>
                      <a:pt x="4" y="2549"/>
                      <a:pt x="4" y="2549"/>
                    </a:cubicBezTo>
                    <a:cubicBezTo>
                      <a:pt x="4" y="2549"/>
                      <a:pt x="9" y="3067"/>
                      <a:pt x="9" y="3067"/>
                    </a:cubicBezTo>
                    <a:cubicBezTo>
                      <a:pt x="9" y="3067"/>
                      <a:pt x="10" y="3079"/>
                      <a:pt x="10" y="3079"/>
                    </a:cubicBezTo>
                    <a:cubicBezTo>
                      <a:pt x="10" y="3079"/>
                      <a:pt x="15" y="3224"/>
                      <a:pt x="15" y="3224"/>
                    </a:cubicBezTo>
                    <a:cubicBezTo>
                      <a:pt x="15" y="3224"/>
                      <a:pt x="15" y="3228"/>
                      <a:pt x="15" y="3228"/>
                    </a:cubicBezTo>
                    <a:cubicBezTo>
                      <a:pt x="15" y="3228"/>
                      <a:pt x="21" y="3295"/>
                      <a:pt x="21" y="3295"/>
                    </a:cubicBezTo>
                    <a:cubicBezTo>
                      <a:pt x="21" y="3295"/>
                      <a:pt x="21" y="3297"/>
                      <a:pt x="21" y="3297"/>
                    </a:cubicBezTo>
                    <a:cubicBezTo>
                      <a:pt x="21" y="3297"/>
                      <a:pt x="27" y="3340"/>
                      <a:pt x="27" y="3340"/>
                    </a:cubicBezTo>
                    <a:cubicBezTo>
                      <a:pt x="27" y="3340"/>
                      <a:pt x="27" y="3341"/>
                      <a:pt x="27" y="3341"/>
                    </a:cubicBezTo>
                    <a:cubicBezTo>
                      <a:pt x="27" y="3341"/>
                      <a:pt x="32" y="3375"/>
                      <a:pt x="32" y="3375"/>
                    </a:cubicBezTo>
                    <a:cubicBezTo>
                      <a:pt x="32" y="3375"/>
                      <a:pt x="32" y="3376"/>
                      <a:pt x="32" y="3376"/>
                    </a:cubicBezTo>
                    <a:cubicBezTo>
                      <a:pt x="32" y="3376"/>
                      <a:pt x="38" y="3394"/>
                      <a:pt x="38" y="3394"/>
                    </a:cubicBezTo>
                    <a:cubicBezTo>
                      <a:pt x="38" y="3394"/>
                      <a:pt x="38" y="3394"/>
                      <a:pt x="38" y="3394"/>
                    </a:cubicBezTo>
                    <a:cubicBezTo>
                      <a:pt x="38" y="3394"/>
                      <a:pt x="43" y="3417"/>
                      <a:pt x="43" y="3417"/>
                    </a:cubicBezTo>
                    <a:cubicBezTo>
                      <a:pt x="43" y="3417"/>
                      <a:pt x="44" y="3418"/>
                      <a:pt x="44" y="3418"/>
                    </a:cubicBezTo>
                    <a:cubicBezTo>
                      <a:pt x="44" y="3418"/>
                      <a:pt x="49" y="3434"/>
                      <a:pt x="49" y="3434"/>
                    </a:cubicBezTo>
                    <a:cubicBezTo>
                      <a:pt x="49" y="3434"/>
                      <a:pt x="49" y="3435"/>
                      <a:pt x="49" y="3435"/>
                    </a:cubicBezTo>
                    <a:cubicBezTo>
                      <a:pt x="49" y="3435"/>
                      <a:pt x="55" y="3438"/>
                      <a:pt x="55" y="3438"/>
                    </a:cubicBezTo>
                    <a:cubicBezTo>
                      <a:pt x="55" y="3438"/>
                      <a:pt x="55" y="3439"/>
                      <a:pt x="55" y="3439"/>
                    </a:cubicBezTo>
                    <a:cubicBezTo>
                      <a:pt x="55" y="3439"/>
                      <a:pt x="60" y="3448"/>
                      <a:pt x="60" y="3448"/>
                    </a:cubicBezTo>
                    <a:cubicBezTo>
                      <a:pt x="60" y="3448"/>
                      <a:pt x="60" y="3449"/>
                      <a:pt x="60" y="3449"/>
                    </a:cubicBezTo>
                    <a:cubicBezTo>
                      <a:pt x="60" y="3449"/>
                      <a:pt x="66" y="3452"/>
                      <a:pt x="66" y="3452"/>
                    </a:cubicBezTo>
                    <a:cubicBezTo>
                      <a:pt x="66" y="3452"/>
                      <a:pt x="66" y="3452"/>
                      <a:pt x="66" y="3452"/>
                    </a:cubicBezTo>
                    <a:cubicBezTo>
                      <a:pt x="66" y="3452"/>
                      <a:pt x="72" y="3455"/>
                      <a:pt x="72" y="3455"/>
                    </a:cubicBezTo>
                    <a:cubicBezTo>
                      <a:pt x="72" y="3455"/>
                      <a:pt x="72" y="3455"/>
                      <a:pt x="72" y="3455"/>
                    </a:cubicBezTo>
                    <a:cubicBezTo>
                      <a:pt x="72" y="3455"/>
                      <a:pt x="77" y="3457"/>
                      <a:pt x="77" y="3457"/>
                    </a:cubicBezTo>
                    <a:cubicBezTo>
                      <a:pt x="77" y="3457"/>
                      <a:pt x="78" y="3457"/>
                      <a:pt x="78" y="3457"/>
                    </a:cubicBezTo>
                    <a:cubicBezTo>
                      <a:pt x="78" y="3457"/>
                      <a:pt x="81" y="3460"/>
                      <a:pt x="81" y="3460"/>
                    </a:cubicBezTo>
                    <a:cubicBezTo>
                      <a:pt x="81" y="3460"/>
                      <a:pt x="83" y="3458"/>
                      <a:pt x="83" y="3458"/>
                    </a:cubicBezTo>
                    <a:cubicBezTo>
                      <a:pt x="83" y="3458"/>
                      <a:pt x="89" y="3438"/>
                      <a:pt x="89" y="3438"/>
                    </a:cubicBezTo>
                    <a:cubicBezTo>
                      <a:pt x="89" y="3438"/>
                      <a:pt x="89" y="3438"/>
                      <a:pt x="89" y="3438"/>
                    </a:cubicBezTo>
                    <a:cubicBezTo>
                      <a:pt x="89" y="3438"/>
                      <a:pt x="94" y="3461"/>
                      <a:pt x="94" y="3461"/>
                    </a:cubicBezTo>
                    <a:cubicBezTo>
                      <a:pt x="94" y="3461"/>
                      <a:pt x="95" y="3461"/>
                      <a:pt x="95" y="3461"/>
                    </a:cubicBezTo>
                    <a:cubicBezTo>
                      <a:pt x="95" y="3461"/>
                      <a:pt x="100" y="3442"/>
                      <a:pt x="100" y="3442"/>
                    </a:cubicBezTo>
                    <a:cubicBezTo>
                      <a:pt x="100" y="3442"/>
                      <a:pt x="102" y="3417"/>
                      <a:pt x="102" y="3417"/>
                    </a:cubicBezTo>
                    <a:cubicBezTo>
                      <a:pt x="102" y="3417"/>
                      <a:pt x="106" y="3452"/>
                      <a:pt x="106" y="3452"/>
                    </a:cubicBezTo>
                    <a:cubicBezTo>
                      <a:pt x="106" y="3452"/>
                      <a:pt x="106" y="3453"/>
                      <a:pt x="106" y="3453"/>
                    </a:cubicBezTo>
                    <a:cubicBezTo>
                      <a:pt x="106" y="3453"/>
                      <a:pt x="111" y="3465"/>
                      <a:pt x="111" y="3465"/>
                    </a:cubicBezTo>
                    <a:cubicBezTo>
                      <a:pt x="111" y="3465"/>
                      <a:pt x="112" y="3464"/>
                      <a:pt x="112" y="3464"/>
                    </a:cubicBezTo>
                    <a:cubicBezTo>
                      <a:pt x="112" y="3464"/>
                      <a:pt x="116" y="3448"/>
                      <a:pt x="116" y="3448"/>
                    </a:cubicBezTo>
                    <a:cubicBezTo>
                      <a:pt x="116" y="3448"/>
                      <a:pt x="117" y="3453"/>
                      <a:pt x="117" y="3453"/>
                    </a:cubicBezTo>
                    <a:cubicBezTo>
                      <a:pt x="117" y="3453"/>
                      <a:pt x="122" y="3472"/>
                      <a:pt x="122" y="3472"/>
                    </a:cubicBezTo>
                    <a:cubicBezTo>
                      <a:pt x="122" y="3472"/>
                      <a:pt x="123" y="3472"/>
                      <a:pt x="123" y="3472"/>
                    </a:cubicBezTo>
                    <a:cubicBezTo>
                      <a:pt x="123" y="3472"/>
                      <a:pt x="128" y="3474"/>
                      <a:pt x="128" y="3474"/>
                    </a:cubicBezTo>
                    <a:cubicBezTo>
                      <a:pt x="128" y="3474"/>
                      <a:pt x="128" y="3474"/>
                      <a:pt x="128" y="3474"/>
                    </a:cubicBezTo>
                    <a:cubicBezTo>
                      <a:pt x="128" y="3474"/>
                      <a:pt x="132" y="3475"/>
                      <a:pt x="132" y="3475"/>
                    </a:cubicBezTo>
                    <a:cubicBezTo>
                      <a:pt x="132" y="3475"/>
                      <a:pt x="134" y="3475"/>
                      <a:pt x="134" y="3475"/>
                    </a:cubicBezTo>
                    <a:cubicBezTo>
                      <a:pt x="134" y="3475"/>
                      <a:pt x="137" y="3476"/>
                      <a:pt x="137" y="3476"/>
                    </a:cubicBezTo>
                    <a:cubicBezTo>
                      <a:pt x="137" y="3476"/>
                      <a:pt x="140" y="3476"/>
                      <a:pt x="140" y="3476"/>
                    </a:cubicBezTo>
                    <a:cubicBezTo>
                      <a:pt x="140" y="3476"/>
                      <a:pt x="145" y="3475"/>
                      <a:pt x="145" y="3475"/>
                    </a:cubicBezTo>
                    <a:cubicBezTo>
                      <a:pt x="145" y="3475"/>
                      <a:pt x="145" y="3475"/>
                      <a:pt x="145" y="3475"/>
                    </a:cubicBezTo>
                    <a:cubicBezTo>
                      <a:pt x="145" y="3475"/>
                      <a:pt x="151" y="3473"/>
                      <a:pt x="151" y="3473"/>
                    </a:cubicBezTo>
                    <a:cubicBezTo>
                      <a:pt x="151" y="3473"/>
                      <a:pt x="151" y="3473"/>
                      <a:pt x="151" y="3473"/>
                    </a:cubicBezTo>
                    <a:cubicBezTo>
                      <a:pt x="151" y="3473"/>
                      <a:pt x="156" y="3469"/>
                      <a:pt x="156" y="3469"/>
                    </a:cubicBezTo>
                    <a:cubicBezTo>
                      <a:pt x="156" y="3469"/>
                      <a:pt x="157" y="3469"/>
                      <a:pt x="157" y="3469"/>
                    </a:cubicBezTo>
                    <a:cubicBezTo>
                      <a:pt x="157" y="3469"/>
                      <a:pt x="162" y="3460"/>
                      <a:pt x="162" y="3460"/>
                    </a:cubicBezTo>
                    <a:cubicBezTo>
                      <a:pt x="162" y="3460"/>
                      <a:pt x="162" y="3460"/>
                      <a:pt x="162" y="3460"/>
                    </a:cubicBezTo>
                    <a:cubicBezTo>
                      <a:pt x="162" y="3460"/>
                      <a:pt x="168" y="3443"/>
                      <a:pt x="168" y="3443"/>
                    </a:cubicBezTo>
                    <a:cubicBezTo>
                      <a:pt x="168" y="3443"/>
                      <a:pt x="168" y="3442"/>
                      <a:pt x="168" y="3442"/>
                    </a:cubicBezTo>
                    <a:cubicBezTo>
                      <a:pt x="168" y="3442"/>
                      <a:pt x="174" y="3389"/>
                      <a:pt x="174" y="3389"/>
                    </a:cubicBezTo>
                    <a:cubicBezTo>
                      <a:pt x="174" y="3389"/>
                      <a:pt x="174" y="3384"/>
                      <a:pt x="174" y="3384"/>
                    </a:cubicBezTo>
                    <a:cubicBezTo>
                      <a:pt x="174" y="3384"/>
                      <a:pt x="179" y="2812"/>
                      <a:pt x="179" y="2812"/>
                    </a:cubicBezTo>
                    <a:cubicBezTo>
                      <a:pt x="179" y="2812"/>
                      <a:pt x="180" y="2759"/>
                      <a:pt x="180" y="2759"/>
                    </a:cubicBezTo>
                    <a:cubicBezTo>
                      <a:pt x="180" y="2759"/>
                      <a:pt x="185" y="3271"/>
                      <a:pt x="185" y="3271"/>
                    </a:cubicBezTo>
                    <a:cubicBezTo>
                      <a:pt x="185" y="3271"/>
                      <a:pt x="186" y="3289"/>
                      <a:pt x="186" y="3289"/>
                    </a:cubicBezTo>
                    <a:cubicBezTo>
                      <a:pt x="186" y="3289"/>
                      <a:pt x="190" y="2973"/>
                      <a:pt x="190" y="2973"/>
                    </a:cubicBezTo>
                    <a:cubicBezTo>
                      <a:pt x="190" y="2973"/>
                      <a:pt x="192" y="2775"/>
                      <a:pt x="192" y="2775"/>
                    </a:cubicBezTo>
                    <a:cubicBezTo>
                      <a:pt x="192" y="2775"/>
                      <a:pt x="196" y="3274"/>
                      <a:pt x="196" y="3274"/>
                    </a:cubicBezTo>
                    <a:cubicBezTo>
                      <a:pt x="196" y="3274"/>
                      <a:pt x="196" y="3289"/>
                      <a:pt x="196" y="3289"/>
                    </a:cubicBezTo>
                    <a:cubicBezTo>
                      <a:pt x="196" y="3289"/>
                      <a:pt x="202" y="3418"/>
                      <a:pt x="202" y="3418"/>
                    </a:cubicBezTo>
                    <a:cubicBezTo>
                      <a:pt x="202" y="3418"/>
                      <a:pt x="202" y="3420"/>
                      <a:pt x="202" y="3420"/>
                    </a:cubicBezTo>
                    <a:cubicBezTo>
                      <a:pt x="202" y="3420"/>
                      <a:pt x="207" y="3453"/>
                      <a:pt x="207" y="3453"/>
                    </a:cubicBezTo>
                    <a:cubicBezTo>
                      <a:pt x="207" y="3453"/>
                      <a:pt x="208" y="3453"/>
                      <a:pt x="208" y="3453"/>
                    </a:cubicBezTo>
                    <a:cubicBezTo>
                      <a:pt x="208" y="3453"/>
                      <a:pt x="213" y="3465"/>
                      <a:pt x="213" y="3465"/>
                    </a:cubicBezTo>
                    <a:cubicBezTo>
                      <a:pt x="213" y="3465"/>
                      <a:pt x="213" y="3465"/>
                      <a:pt x="213" y="3465"/>
                    </a:cubicBezTo>
                    <a:cubicBezTo>
                      <a:pt x="213" y="3465"/>
                      <a:pt x="219" y="3472"/>
                      <a:pt x="219" y="3472"/>
                    </a:cubicBezTo>
                    <a:cubicBezTo>
                      <a:pt x="219" y="3472"/>
                      <a:pt x="219" y="3472"/>
                      <a:pt x="219" y="3472"/>
                    </a:cubicBezTo>
                    <a:cubicBezTo>
                      <a:pt x="219" y="3472"/>
                      <a:pt x="224" y="3475"/>
                      <a:pt x="224" y="3475"/>
                    </a:cubicBezTo>
                    <a:cubicBezTo>
                      <a:pt x="224" y="3475"/>
                      <a:pt x="225" y="3475"/>
                      <a:pt x="225" y="3475"/>
                    </a:cubicBezTo>
                    <a:cubicBezTo>
                      <a:pt x="225" y="3475"/>
                      <a:pt x="230" y="3478"/>
                      <a:pt x="230" y="3478"/>
                    </a:cubicBezTo>
                    <a:cubicBezTo>
                      <a:pt x="230" y="3478"/>
                      <a:pt x="230" y="3478"/>
                      <a:pt x="230" y="3478"/>
                    </a:cubicBezTo>
                    <a:cubicBezTo>
                      <a:pt x="230" y="3478"/>
                      <a:pt x="236" y="3480"/>
                      <a:pt x="236" y="3480"/>
                    </a:cubicBezTo>
                    <a:cubicBezTo>
                      <a:pt x="236" y="3480"/>
                      <a:pt x="236" y="3480"/>
                      <a:pt x="236" y="3480"/>
                    </a:cubicBezTo>
                    <a:cubicBezTo>
                      <a:pt x="236" y="3480"/>
                      <a:pt x="241" y="3482"/>
                      <a:pt x="241" y="3482"/>
                    </a:cubicBezTo>
                    <a:cubicBezTo>
                      <a:pt x="241" y="3482"/>
                      <a:pt x="242" y="3482"/>
                      <a:pt x="242" y="3482"/>
                    </a:cubicBezTo>
                    <a:cubicBezTo>
                      <a:pt x="242" y="3482"/>
                      <a:pt x="246" y="3483"/>
                      <a:pt x="246" y="3483"/>
                    </a:cubicBezTo>
                    <a:cubicBezTo>
                      <a:pt x="246" y="3483"/>
                      <a:pt x="247" y="3483"/>
                      <a:pt x="247" y="3483"/>
                    </a:cubicBezTo>
                    <a:cubicBezTo>
                      <a:pt x="247" y="3483"/>
                      <a:pt x="253" y="3484"/>
                      <a:pt x="253" y="3484"/>
                    </a:cubicBezTo>
                    <a:cubicBezTo>
                      <a:pt x="253" y="3484"/>
                      <a:pt x="253" y="3484"/>
                      <a:pt x="253" y="3484"/>
                    </a:cubicBezTo>
                    <a:cubicBezTo>
                      <a:pt x="253" y="3484"/>
                      <a:pt x="257" y="3485"/>
                      <a:pt x="257" y="3485"/>
                    </a:cubicBezTo>
                    <a:cubicBezTo>
                      <a:pt x="257" y="3485"/>
                      <a:pt x="261" y="3485"/>
                      <a:pt x="261" y="3485"/>
                    </a:cubicBezTo>
                    <a:cubicBezTo>
                      <a:pt x="261" y="3485"/>
                      <a:pt x="264" y="3486"/>
                      <a:pt x="264" y="3486"/>
                    </a:cubicBezTo>
                    <a:cubicBezTo>
                      <a:pt x="264" y="3486"/>
                      <a:pt x="267" y="3485"/>
                      <a:pt x="267" y="3485"/>
                    </a:cubicBezTo>
                    <a:cubicBezTo>
                      <a:pt x="267" y="3485"/>
                      <a:pt x="270" y="3486"/>
                      <a:pt x="270" y="3486"/>
                    </a:cubicBezTo>
                    <a:cubicBezTo>
                      <a:pt x="270" y="3486"/>
                      <a:pt x="270" y="3486"/>
                      <a:pt x="270" y="3486"/>
                    </a:cubicBezTo>
                    <a:cubicBezTo>
                      <a:pt x="270" y="3486"/>
                      <a:pt x="274" y="3487"/>
                      <a:pt x="274" y="3487"/>
                    </a:cubicBezTo>
                    <a:cubicBezTo>
                      <a:pt x="274" y="3487"/>
                      <a:pt x="276" y="3487"/>
                      <a:pt x="276" y="3487"/>
                    </a:cubicBezTo>
                    <a:cubicBezTo>
                      <a:pt x="276" y="3487"/>
                      <a:pt x="280" y="3486"/>
                      <a:pt x="280" y="3486"/>
                    </a:cubicBezTo>
                    <a:cubicBezTo>
                      <a:pt x="280" y="3486"/>
                      <a:pt x="282" y="3487"/>
                      <a:pt x="282" y="3487"/>
                    </a:cubicBezTo>
                    <a:cubicBezTo>
                      <a:pt x="282" y="3487"/>
                      <a:pt x="287" y="3487"/>
                      <a:pt x="287" y="3487"/>
                    </a:cubicBezTo>
                    <a:cubicBezTo>
                      <a:pt x="287" y="3487"/>
                      <a:pt x="288" y="3487"/>
                      <a:pt x="288" y="3487"/>
                    </a:cubicBezTo>
                    <a:cubicBezTo>
                      <a:pt x="288" y="3487"/>
                      <a:pt x="292" y="3487"/>
                      <a:pt x="292" y="3487"/>
                    </a:cubicBezTo>
                    <a:cubicBezTo>
                      <a:pt x="292" y="3487"/>
                      <a:pt x="292" y="3487"/>
                      <a:pt x="292" y="3487"/>
                    </a:cubicBezTo>
                    <a:cubicBezTo>
                      <a:pt x="292" y="3487"/>
                      <a:pt x="298" y="3484"/>
                      <a:pt x="298" y="3484"/>
                    </a:cubicBezTo>
                    <a:cubicBezTo>
                      <a:pt x="298" y="3484"/>
                      <a:pt x="298" y="3484"/>
                      <a:pt x="298" y="3484"/>
                    </a:cubicBezTo>
                    <a:cubicBezTo>
                      <a:pt x="298" y="3484"/>
                      <a:pt x="303" y="3487"/>
                      <a:pt x="303" y="3487"/>
                    </a:cubicBezTo>
                    <a:cubicBezTo>
                      <a:pt x="303" y="3487"/>
                      <a:pt x="305" y="3487"/>
                      <a:pt x="305" y="3487"/>
                    </a:cubicBezTo>
                    <a:cubicBezTo>
                      <a:pt x="305" y="3487"/>
                      <a:pt x="309" y="3484"/>
                      <a:pt x="309" y="3484"/>
                    </a:cubicBezTo>
                    <a:cubicBezTo>
                      <a:pt x="309" y="3484"/>
                      <a:pt x="310" y="3484"/>
                      <a:pt x="310" y="3484"/>
                    </a:cubicBezTo>
                    <a:cubicBezTo>
                      <a:pt x="310" y="3484"/>
                      <a:pt x="315" y="3487"/>
                      <a:pt x="315" y="3487"/>
                    </a:cubicBezTo>
                    <a:cubicBezTo>
                      <a:pt x="315" y="3487"/>
                      <a:pt x="316" y="3487"/>
                      <a:pt x="316" y="3487"/>
                    </a:cubicBezTo>
                    <a:cubicBezTo>
                      <a:pt x="316" y="3487"/>
                      <a:pt x="320" y="3488"/>
                      <a:pt x="320" y="3488"/>
                    </a:cubicBezTo>
                    <a:cubicBezTo>
                      <a:pt x="320" y="3488"/>
                      <a:pt x="321" y="3488"/>
                      <a:pt x="321" y="3488"/>
                    </a:cubicBezTo>
                    <a:cubicBezTo>
                      <a:pt x="321" y="3488"/>
                      <a:pt x="325" y="3488"/>
                      <a:pt x="325" y="3488"/>
                    </a:cubicBezTo>
                    <a:cubicBezTo>
                      <a:pt x="325" y="3488"/>
                      <a:pt x="327" y="3488"/>
                      <a:pt x="327" y="3488"/>
                    </a:cubicBezTo>
                    <a:cubicBezTo>
                      <a:pt x="327" y="3488"/>
                      <a:pt x="328" y="3488"/>
                      <a:pt x="328" y="3488"/>
                    </a:cubicBezTo>
                    <a:cubicBezTo>
                      <a:pt x="328" y="3488"/>
                      <a:pt x="333" y="3488"/>
                      <a:pt x="333" y="3488"/>
                    </a:cubicBezTo>
                    <a:cubicBezTo>
                      <a:pt x="333" y="3488"/>
                      <a:pt x="338" y="3488"/>
                      <a:pt x="338" y="3488"/>
                    </a:cubicBezTo>
                    <a:cubicBezTo>
                      <a:pt x="338" y="3488"/>
                      <a:pt x="338" y="3488"/>
                      <a:pt x="338" y="3488"/>
                    </a:cubicBezTo>
                    <a:cubicBezTo>
                      <a:pt x="338" y="3488"/>
                      <a:pt x="343" y="3488"/>
                      <a:pt x="343" y="3488"/>
                    </a:cubicBezTo>
                    <a:cubicBezTo>
                      <a:pt x="343" y="3488"/>
                      <a:pt x="344" y="3488"/>
                      <a:pt x="344" y="3488"/>
                    </a:cubicBezTo>
                    <a:cubicBezTo>
                      <a:pt x="344" y="3488"/>
                      <a:pt x="348" y="3488"/>
                      <a:pt x="348" y="3488"/>
                    </a:cubicBezTo>
                    <a:cubicBezTo>
                      <a:pt x="348" y="3488"/>
                      <a:pt x="351" y="3488"/>
                      <a:pt x="351" y="3488"/>
                    </a:cubicBezTo>
                    <a:cubicBezTo>
                      <a:pt x="351" y="3488"/>
                      <a:pt x="353" y="3488"/>
                      <a:pt x="353" y="3488"/>
                    </a:cubicBezTo>
                    <a:cubicBezTo>
                      <a:pt x="353" y="3488"/>
                      <a:pt x="357" y="3488"/>
                      <a:pt x="357" y="3488"/>
                    </a:cubicBezTo>
                    <a:cubicBezTo>
                      <a:pt x="357" y="3488"/>
                      <a:pt x="359" y="3488"/>
                      <a:pt x="359" y="3488"/>
                    </a:cubicBezTo>
                    <a:cubicBezTo>
                      <a:pt x="359" y="3488"/>
                      <a:pt x="360" y="3488"/>
                      <a:pt x="360" y="3488"/>
                    </a:cubicBezTo>
                    <a:cubicBezTo>
                      <a:pt x="360" y="3488"/>
                      <a:pt x="364" y="3489"/>
                      <a:pt x="364" y="3489"/>
                    </a:cubicBezTo>
                    <a:cubicBezTo>
                      <a:pt x="364" y="3489"/>
                      <a:pt x="368" y="3488"/>
                      <a:pt x="368" y="3488"/>
                    </a:cubicBezTo>
                    <a:cubicBezTo>
                      <a:pt x="368" y="3488"/>
                      <a:pt x="371" y="3489"/>
                      <a:pt x="371" y="3489"/>
                    </a:cubicBezTo>
                    <a:cubicBezTo>
                      <a:pt x="371" y="3489"/>
                      <a:pt x="373" y="3489"/>
                      <a:pt x="373" y="3489"/>
                    </a:cubicBezTo>
                    <a:cubicBezTo>
                      <a:pt x="373" y="3489"/>
                      <a:pt x="374" y="3488"/>
                      <a:pt x="374" y="3488"/>
                    </a:cubicBezTo>
                    <a:cubicBezTo>
                      <a:pt x="374" y="3488"/>
                      <a:pt x="377" y="3489"/>
                      <a:pt x="377" y="3489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7" name="Freeform 225"/>
              <p:cNvSpPr>
                <a:spLocks/>
              </p:cNvSpPr>
              <p:nvPr/>
            </p:nvSpPr>
            <p:spPr bwMode="auto">
              <a:xfrm>
                <a:off x="-4630738" y="2424113"/>
                <a:ext cx="3397250" cy="2260600"/>
              </a:xfrm>
              <a:custGeom>
                <a:avLst/>
                <a:gdLst>
                  <a:gd name="T0" fmla="*/ 77 w 5745"/>
                  <a:gd name="T1" fmla="*/ 3822 h 3823"/>
                  <a:gd name="T2" fmla="*/ 168 w 5745"/>
                  <a:gd name="T3" fmla="*/ 3822 h 3823"/>
                  <a:gd name="T4" fmla="*/ 261 w 5745"/>
                  <a:gd name="T5" fmla="*/ 3808 h 3823"/>
                  <a:gd name="T6" fmla="*/ 350 w 5745"/>
                  <a:gd name="T7" fmla="*/ 3822 h 3823"/>
                  <a:gd name="T8" fmla="*/ 442 w 5745"/>
                  <a:gd name="T9" fmla="*/ 3807 h 3823"/>
                  <a:gd name="T10" fmla="*/ 532 w 5745"/>
                  <a:gd name="T11" fmla="*/ 3817 h 3823"/>
                  <a:gd name="T12" fmla="*/ 622 w 5745"/>
                  <a:gd name="T13" fmla="*/ 3821 h 3823"/>
                  <a:gd name="T14" fmla="*/ 713 w 5745"/>
                  <a:gd name="T15" fmla="*/ 3816 h 3823"/>
                  <a:gd name="T16" fmla="*/ 804 w 5745"/>
                  <a:gd name="T17" fmla="*/ 3781 h 3823"/>
                  <a:gd name="T18" fmla="*/ 894 w 5745"/>
                  <a:gd name="T19" fmla="*/ 3812 h 3823"/>
                  <a:gd name="T20" fmla="*/ 985 w 5745"/>
                  <a:gd name="T21" fmla="*/ 3816 h 3823"/>
                  <a:gd name="T22" fmla="*/ 1075 w 5745"/>
                  <a:gd name="T23" fmla="*/ 3822 h 3823"/>
                  <a:gd name="T24" fmla="*/ 1164 w 5745"/>
                  <a:gd name="T25" fmla="*/ 3823 h 3823"/>
                  <a:gd name="T26" fmla="*/ 1256 w 5745"/>
                  <a:gd name="T27" fmla="*/ 3823 h 3823"/>
                  <a:gd name="T28" fmla="*/ 1346 w 5745"/>
                  <a:gd name="T29" fmla="*/ 3823 h 3823"/>
                  <a:gd name="T30" fmla="*/ 1434 w 5745"/>
                  <a:gd name="T31" fmla="*/ 3823 h 3823"/>
                  <a:gd name="T32" fmla="*/ 1526 w 5745"/>
                  <a:gd name="T33" fmla="*/ 3823 h 3823"/>
                  <a:gd name="T34" fmla="*/ 1618 w 5745"/>
                  <a:gd name="T35" fmla="*/ 3823 h 3823"/>
                  <a:gd name="T36" fmla="*/ 1708 w 5745"/>
                  <a:gd name="T37" fmla="*/ 3823 h 3823"/>
                  <a:gd name="T38" fmla="*/ 1799 w 5745"/>
                  <a:gd name="T39" fmla="*/ 3823 h 3823"/>
                  <a:gd name="T40" fmla="*/ 1887 w 5745"/>
                  <a:gd name="T41" fmla="*/ 3823 h 3823"/>
                  <a:gd name="T42" fmla="*/ 1978 w 5745"/>
                  <a:gd name="T43" fmla="*/ 3822 h 3823"/>
                  <a:gd name="T44" fmla="*/ 2070 w 5745"/>
                  <a:gd name="T45" fmla="*/ 3823 h 3823"/>
                  <a:gd name="T46" fmla="*/ 2161 w 5745"/>
                  <a:gd name="T47" fmla="*/ 3822 h 3823"/>
                  <a:gd name="T48" fmla="*/ 2251 w 5745"/>
                  <a:gd name="T49" fmla="*/ 3823 h 3823"/>
                  <a:gd name="T50" fmla="*/ 2341 w 5745"/>
                  <a:gd name="T51" fmla="*/ 3822 h 3823"/>
                  <a:gd name="T52" fmla="*/ 2429 w 5745"/>
                  <a:gd name="T53" fmla="*/ 3822 h 3823"/>
                  <a:gd name="T54" fmla="*/ 2523 w 5745"/>
                  <a:gd name="T55" fmla="*/ 3812 h 3823"/>
                  <a:gd name="T56" fmla="*/ 2609 w 5745"/>
                  <a:gd name="T57" fmla="*/ 3822 h 3823"/>
                  <a:gd name="T58" fmla="*/ 2704 w 5745"/>
                  <a:gd name="T59" fmla="*/ 3822 h 3823"/>
                  <a:gd name="T60" fmla="*/ 2792 w 5745"/>
                  <a:gd name="T61" fmla="*/ 3821 h 3823"/>
                  <a:gd name="T62" fmla="*/ 2885 w 5745"/>
                  <a:gd name="T63" fmla="*/ 3818 h 3823"/>
                  <a:gd name="T64" fmla="*/ 2976 w 5745"/>
                  <a:gd name="T65" fmla="*/ 3818 h 3823"/>
                  <a:gd name="T66" fmla="*/ 3066 w 5745"/>
                  <a:gd name="T67" fmla="*/ 3820 h 3823"/>
                  <a:gd name="T68" fmla="*/ 3156 w 5745"/>
                  <a:gd name="T69" fmla="*/ 3822 h 3823"/>
                  <a:gd name="T70" fmla="*/ 3247 w 5745"/>
                  <a:gd name="T71" fmla="*/ 3822 h 3823"/>
                  <a:gd name="T72" fmla="*/ 3335 w 5745"/>
                  <a:gd name="T73" fmla="*/ 3821 h 3823"/>
                  <a:gd name="T74" fmla="*/ 3427 w 5745"/>
                  <a:gd name="T75" fmla="*/ 3821 h 3823"/>
                  <a:gd name="T76" fmla="*/ 3518 w 5745"/>
                  <a:gd name="T77" fmla="*/ 3822 h 3823"/>
                  <a:gd name="T78" fmla="*/ 3605 w 5745"/>
                  <a:gd name="T79" fmla="*/ 3821 h 3823"/>
                  <a:gd name="T80" fmla="*/ 3697 w 5745"/>
                  <a:gd name="T81" fmla="*/ 3821 h 3823"/>
                  <a:gd name="T82" fmla="*/ 3789 w 5745"/>
                  <a:gd name="T83" fmla="*/ 3820 h 3823"/>
                  <a:gd name="T84" fmla="*/ 3877 w 5745"/>
                  <a:gd name="T85" fmla="*/ 3819 h 3823"/>
                  <a:gd name="T86" fmla="*/ 3968 w 5745"/>
                  <a:gd name="T87" fmla="*/ 3816 h 3823"/>
                  <a:gd name="T88" fmla="*/ 4059 w 5745"/>
                  <a:gd name="T89" fmla="*/ 3792 h 3823"/>
                  <a:gd name="T90" fmla="*/ 4152 w 5745"/>
                  <a:gd name="T91" fmla="*/ 3638 h 3823"/>
                  <a:gd name="T92" fmla="*/ 4242 w 5745"/>
                  <a:gd name="T93" fmla="*/ 3751 h 3823"/>
                  <a:gd name="T94" fmla="*/ 4333 w 5745"/>
                  <a:gd name="T95" fmla="*/ 3808 h 3823"/>
                  <a:gd name="T96" fmla="*/ 4423 w 5745"/>
                  <a:gd name="T97" fmla="*/ 3821 h 3823"/>
                  <a:gd name="T98" fmla="*/ 4513 w 5745"/>
                  <a:gd name="T99" fmla="*/ 3822 h 3823"/>
                  <a:gd name="T100" fmla="*/ 4602 w 5745"/>
                  <a:gd name="T101" fmla="*/ 3821 h 3823"/>
                  <a:gd name="T102" fmla="*/ 4694 w 5745"/>
                  <a:gd name="T103" fmla="*/ 3821 h 3823"/>
                  <a:gd name="T104" fmla="*/ 4785 w 5745"/>
                  <a:gd name="T105" fmla="*/ 3821 h 3823"/>
                  <a:gd name="T106" fmla="*/ 4875 w 5745"/>
                  <a:gd name="T107" fmla="*/ 3820 h 3823"/>
                  <a:gd name="T108" fmla="*/ 4966 w 5745"/>
                  <a:gd name="T109" fmla="*/ 3818 h 3823"/>
                  <a:gd name="T110" fmla="*/ 5056 w 5745"/>
                  <a:gd name="T111" fmla="*/ 3815 h 3823"/>
                  <a:gd name="T112" fmla="*/ 5147 w 5745"/>
                  <a:gd name="T113" fmla="*/ 3808 h 3823"/>
                  <a:gd name="T114" fmla="*/ 5238 w 5745"/>
                  <a:gd name="T115" fmla="*/ 3759 h 3823"/>
                  <a:gd name="T116" fmla="*/ 5327 w 5745"/>
                  <a:gd name="T117" fmla="*/ 1738 h 3823"/>
                  <a:gd name="T118" fmla="*/ 5419 w 5745"/>
                  <a:gd name="T119" fmla="*/ 3485 h 3823"/>
                  <a:gd name="T120" fmla="*/ 5509 w 5745"/>
                  <a:gd name="T121" fmla="*/ 3745 h 3823"/>
                  <a:gd name="T122" fmla="*/ 5600 w 5745"/>
                  <a:gd name="T123" fmla="*/ 3793 h 3823"/>
                  <a:gd name="T124" fmla="*/ 5690 w 5745"/>
                  <a:gd name="T125" fmla="*/ 3761 h 3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45" h="3823">
                    <a:moveTo>
                      <a:pt x="0" y="3822"/>
                    </a:moveTo>
                    <a:lnTo>
                      <a:pt x="0" y="3822"/>
                    </a:lnTo>
                    <a:cubicBezTo>
                      <a:pt x="0" y="3822"/>
                      <a:pt x="0" y="3822"/>
                      <a:pt x="0" y="3822"/>
                    </a:cubicBezTo>
                    <a:cubicBezTo>
                      <a:pt x="0" y="3822"/>
                      <a:pt x="1" y="3822"/>
                      <a:pt x="1" y="3822"/>
                    </a:cubicBezTo>
                    <a:cubicBezTo>
                      <a:pt x="1" y="3822"/>
                      <a:pt x="3" y="3823"/>
                      <a:pt x="3" y="3823"/>
                    </a:cubicBezTo>
                    <a:cubicBezTo>
                      <a:pt x="3" y="3823"/>
                      <a:pt x="5" y="3822"/>
                      <a:pt x="5" y="3822"/>
                    </a:cubicBezTo>
                    <a:cubicBezTo>
                      <a:pt x="5" y="3822"/>
                      <a:pt x="11" y="3822"/>
                      <a:pt x="11" y="3822"/>
                    </a:cubicBezTo>
                    <a:cubicBezTo>
                      <a:pt x="11" y="3822"/>
                      <a:pt x="11" y="3823"/>
                      <a:pt x="11" y="3823"/>
                    </a:cubicBezTo>
                    <a:cubicBezTo>
                      <a:pt x="11" y="3823"/>
                      <a:pt x="15" y="3823"/>
                      <a:pt x="15" y="3823"/>
                    </a:cubicBezTo>
                    <a:cubicBezTo>
                      <a:pt x="15" y="3823"/>
                      <a:pt x="18" y="3822"/>
                      <a:pt x="18" y="3822"/>
                    </a:cubicBezTo>
                    <a:cubicBezTo>
                      <a:pt x="18" y="3822"/>
                      <a:pt x="18" y="3822"/>
                      <a:pt x="18" y="3822"/>
                    </a:cubicBezTo>
                    <a:cubicBezTo>
                      <a:pt x="18" y="3822"/>
                      <a:pt x="20" y="3823"/>
                      <a:pt x="20" y="3823"/>
                    </a:cubicBezTo>
                    <a:cubicBezTo>
                      <a:pt x="20" y="3823"/>
                      <a:pt x="24" y="3822"/>
                      <a:pt x="24" y="3822"/>
                    </a:cubicBezTo>
                    <a:cubicBezTo>
                      <a:pt x="24" y="3822"/>
                      <a:pt x="28" y="3823"/>
                      <a:pt x="28" y="3823"/>
                    </a:cubicBezTo>
                    <a:cubicBezTo>
                      <a:pt x="28" y="3823"/>
                      <a:pt x="32" y="3823"/>
                      <a:pt x="32" y="3823"/>
                    </a:cubicBezTo>
                    <a:cubicBezTo>
                      <a:pt x="32" y="3823"/>
                      <a:pt x="34" y="3822"/>
                      <a:pt x="34" y="3822"/>
                    </a:cubicBezTo>
                    <a:cubicBezTo>
                      <a:pt x="34" y="3822"/>
                      <a:pt x="35" y="3822"/>
                      <a:pt x="35" y="3822"/>
                    </a:cubicBezTo>
                    <a:cubicBezTo>
                      <a:pt x="35" y="3822"/>
                      <a:pt x="36" y="3822"/>
                      <a:pt x="36" y="3822"/>
                    </a:cubicBezTo>
                    <a:cubicBezTo>
                      <a:pt x="36" y="3822"/>
                      <a:pt x="44" y="3823"/>
                      <a:pt x="44" y="3823"/>
                    </a:cubicBezTo>
                    <a:cubicBezTo>
                      <a:pt x="44" y="3823"/>
                      <a:pt x="45" y="3822"/>
                      <a:pt x="45" y="3822"/>
                    </a:cubicBezTo>
                    <a:cubicBezTo>
                      <a:pt x="45" y="3822"/>
                      <a:pt x="50" y="3823"/>
                      <a:pt x="50" y="3823"/>
                    </a:cubicBezTo>
                    <a:cubicBezTo>
                      <a:pt x="50" y="3823"/>
                      <a:pt x="52" y="3822"/>
                      <a:pt x="52" y="3822"/>
                    </a:cubicBezTo>
                    <a:cubicBezTo>
                      <a:pt x="52" y="3822"/>
                      <a:pt x="52" y="3822"/>
                      <a:pt x="52" y="3822"/>
                    </a:cubicBezTo>
                    <a:cubicBezTo>
                      <a:pt x="52" y="3822"/>
                      <a:pt x="55" y="3823"/>
                      <a:pt x="55" y="3823"/>
                    </a:cubicBezTo>
                    <a:cubicBezTo>
                      <a:pt x="55" y="3823"/>
                      <a:pt x="60" y="3822"/>
                      <a:pt x="60" y="3822"/>
                    </a:cubicBezTo>
                    <a:cubicBezTo>
                      <a:pt x="60" y="3822"/>
                      <a:pt x="60" y="3823"/>
                      <a:pt x="60" y="3823"/>
                    </a:cubicBezTo>
                    <a:cubicBezTo>
                      <a:pt x="60" y="3823"/>
                      <a:pt x="64" y="3822"/>
                      <a:pt x="64" y="3822"/>
                    </a:cubicBezTo>
                    <a:cubicBezTo>
                      <a:pt x="64" y="3822"/>
                      <a:pt x="67" y="3822"/>
                      <a:pt x="67" y="3822"/>
                    </a:cubicBezTo>
                    <a:cubicBezTo>
                      <a:pt x="67" y="3822"/>
                      <a:pt x="72" y="3822"/>
                      <a:pt x="72" y="3822"/>
                    </a:cubicBezTo>
                    <a:cubicBezTo>
                      <a:pt x="72" y="3822"/>
                      <a:pt x="74" y="3823"/>
                      <a:pt x="74" y="3823"/>
                    </a:cubicBezTo>
                    <a:cubicBezTo>
                      <a:pt x="74" y="3823"/>
                      <a:pt x="74" y="3822"/>
                      <a:pt x="74" y="3822"/>
                    </a:cubicBezTo>
                    <a:cubicBezTo>
                      <a:pt x="74" y="3822"/>
                      <a:pt x="77" y="3822"/>
                      <a:pt x="77" y="3822"/>
                    </a:cubicBezTo>
                    <a:cubicBezTo>
                      <a:pt x="77" y="3822"/>
                      <a:pt x="81" y="3822"/>
                      <a:pt x="81" y="3822"/>
                    </a:cubicBezTo>
                    <a:cubicBezTo>
                      <a:pt x="81" y="3822"/>
                      <a:pt x="84" y="3822"/>
                      <a:pt x="84" y="3822"/>
                    </a:cubicBezTo>
                    <a:cubicBezTo>
                      <a:pt x="84" y="3822"/>
                      <a:pt x="88" y="3822"/>
                      <a:pt x="88" y="3822"/>
                    </a:cubicBezTo>
                    <a:cubicBezTo>
                      <a:pt x="88" y="3822"/>
                      <a:pt x="91" y="3822"/>
                      <a:pt x="91" y="3822"/>
                    </a:cubicBezTo>
                    <a:cubicBezTo>
                      <a:pt x="91" y="3822"/>
                      <a:pt x="93" y="3822"/>
                      <a:pt x="93" y="3822"/>
                    </a:cubicBezTo>
                    <a:cubicBezTo>
                      <a:pt x="93" y="3822"/>
                      <a:pt x="94" y="3822"/>
                      <a:pt x="94" y="3822"/>
                    </a:cubicBezTo>
                    <a:cubicBezTo>
                      <a:pt x="94" y="3822"/>
                      <a:pt x="99" y="3822"/>
                      <a:pt x="99" y="3822"/>
                    </a:cubicBezTo>
                    <a:cubicBezTo>
                      <a:pt x="99" y="3822"/>
                      <a:pt x="101" y="3822"/>
                      <a:pt x="101" y="3822"/>
                    </a:cubicBezTo>
                    <a:cubicBezTo>
                      <a:pt x="101" y="3822"/>
                      <a:pt x="106" y="3822"/>
                      <a:pt x="106" y="3822"/>
                    </a:cubicBezTo>
                    <a:cubicBezTo>
                      <a:pt x="106" y="3822"/>
                      <a:pt x="108" y="3822"/>
                      <a:pt x="108" y="3822"/>
                    </a:cubicBezTo>
                    <a:cubicBezTo>
                      <a:pt x="108" y="3822"/>
                      <a:pt x="111" y="3822"/>
                      <a:pt x="111" y="3822"/>
                    </a:cubicBezTo>
                    <a:cubicBezTo>
                      <a:pt x="111" y="3822"/>
                      <a:pt x="113" y="3822"/>
                      <a:pt x="113" y="3822"/>
                    </a:cubicBezTo>
                    <a:cubicBezTo>
                      <a:pt x="113" y="3822"/>
                      <a:pt x="116" y="3822"/>
                      <a:pt x="116" y="3822"/>
                    </a:cubicBezTo>
                    <a:cubicBezTo>
                      <a:pt x="116" y="3822"/>
                      <a:pt x="119" y="3822"/>
                      <a:pt x="119" y="3822"/>
                    </a:cubicBezTo>
                    <a:cubicBezTo>
                      <a:pt x="119" y="3822"/>
                      <a:pt x="121" y="3822"/>
                      <a:pt x="121" y="3822"/>
                    </a:cubicBezTo>
                    <a:cubicBezTo>
                      <a:pt x="121" y="3822"/>
                      <a:pt x="125" y="3822"/>
                      <a:pt x="125" y="3822"/>
                    </a:cubicBezTo>
                    <a:cubicBezTo>
                      <a:pt x="125" y="3822"/>
                      <a:pt x="125" y="3822"/>
                      <a:pt x="125" y="3822"/>
                    </a:cubicBezTo>
                    <a:cubicBezTo>
                      <a:pt x="125" y="3822"/>
                      <a:pt x="129" y="3821"/>
                      <a:pt x="129" y="3821"/>
                    </a:cubicBezTo>
                    <a:cubicBezTo>
                      <a:pt x="129" y="3821"/>
                      <a:pt x="132" y="3822"/>
                      <a:pt x="132" y="3822"/>
                    </a:cubicBezTo>
                    <a:cubicBezTo>
                      <a:pt x="132" y="3822"/>
                      <a:pt x="133" y="3822"/>
                      <a:pt x="133" y="3822"/>
                    </a:cubicBezTo>
                    <a:cubicBezTo>
                      <a:pt x="133" y="3822"/>
                      <a:pt x="138" y="3822"/>
                      <a:pt x="138" y="3822"/>
                    </a:cubicBezTo>
                    <a:cubicBezTo>
                      <a:pt x="138" y="3822"/>
                      <a:pt x="142" y="3822"/>
                      <a:pt x="142" y="3822"/>
                    </a:cubicBezTo>
                    <a:cubicBezTo>
                      <a:pt x="142" y="3822"/>
                      <a:pt x="143" y="3822"/>
                      <a:pt x="143" y="3822"/>
                    </a:cubicBezTo>
                    <a:cubicBezTo>
                      <a:pt x="143" y="3822"/>
                      <a:pt x="145" y="3822"/>
                      <a:pt x="145" y="3822"/>
                    </a:cubicBezTo>
                    <a:cubicBezTo>
                      <a:pt x="145" y="3822"/>
                      <a:pt x="151" y="3822"/>
                      <a:pt x="151" y="3822"/>
                    </a:cubicBezTo>
                    <a:cubicBezTo>
                      <a:pt x="151" y="3822"/>
                      <a:pt x="153" y="3822"/>
                      <a:pt x="153" y="3822"/>
                    </a:cubicBezTo>
                    <a:cubicBezTo>
                      <a:pt x="153" y="3822"/>
                      <a:pt x="154" y="3822"/>
                      <a:pt x="154" y="3822"/>
                    </a:cubicBezTo>
                    <a:cubicBezTo>
                      <a:pt x="154" y="3822"/>
                      <a:pt x="157" y="3822"/>
                      <a:pt x="157" y="3822"/>
                    </a:cubicBezTo>
                    <a:cubicBezTo>
                      <a:pt x="157" y="3822"/>
                      <a:pt x="160" y="3822"/>
                      <a:pt x="160" y="3822"/>
                    </a:cubicBezTo>
                    <a:cubicBezTo>
                      <a:pt x="160" y="3822"/>
                      <a:pt x="163" y="3822"/>
                      <a:pt x="163" y="3822"/>
                    </a:cubicBezTo>
                    <a:cubicBezTo>
                      <a:pt x="163" y="3822"/>
                      <a:pt x="166" y="3822"/>
                      <a:pt x="166" y="3822"/>
                    </a:cubicBezTo>
                    <a:cubicBezTo>
                      <a:pt x="166" y="3822"/>
                      <a:pt x="168" y="3822"/>
                      <a:pt x="168" y="3822"/>
                    </a:cubicBezTo>
                    <a:cubicBezTo>
                      <a:pt x="168" y="3822"/>
                      <a:pt x="173" y="3822"/>
                      <a:pt x="173" y="3822"/>
                    </a:cubicBezTo>
                    <a:cubicBezTo>
                      <a:pt x="173" y="3822"/>
                      <a:pt x="176" y="3822"/>
                      <a:pt x="176" y="3822"/>
                    </a:cubicBezTo>
                    <a:cubicBezTo>
                      <a:pt x="176" y="3822"/>
                      <a:pt x="176" y="3822"/>
                      <a:pt x="176" y="3822"/>
                    </a:cubicBezTo>
                    <a:cubicBezTo>
                      <a:pt x="176" y="3822"/>
                      <a:pt x="182" y="3821"/>
                      <a:pt x="182" y="3821"/>
                    </a:cubicBezTo>
                    <a:cubicBezTo>
                      <a:pt x="182" y="3821"/>
                      <a:pt x="183" y="3822"/>
                      <a:pt x="183" y="3822"/>
                    </a:cubicBezTo>
                    <a:cubicBezTo>
                      <a:pt x="183" y="3822"/>
                      <a:pt x="186" y="3821"/>
                      <a:pt x="186" y="3821"/>
                    </a:cubicBezTo>
                    <a:cubicBezTo>
                      <a:pt x="186" y="3821"/>
                      <a:pt x="190" y="3821"/>
                      <a:pt x="190" y="3821"/>
                    </a:cubicBezTo>
                    <a:cubicBezTo>
                      <a:pt x="190" y="3821"/>
                      <a:pt x="193" y="3822"/>
                      <a:pt x="193" y="3822"/>
                    </a:cubicBezTo>
                    <a:cubicBezTo>
                      <a:pt x="193" y="3822"/>
                      <a:pt x="193" y="3821"/>
                      <a:pt x="193" y="3821"/>
                    </a:cubicBezTo>
                    <a:cubicBezTo>
                      <a:pt x="193" y="3821"/>
                      <a:pt x="198" y="3820"/>
                      <a:pt x="198" y="3820"/>
                    </a:cubicBezTo>
                    <a:cubicBezTo>
                      <a:pt x="198" y="3820"/>
                      <a:pt x="199" y="3821"/>
                      <a:pt x="199" y="3821"/>
                    </a:cubicBezTo>
                    <a:cubicBezTo>
                      <a:pt x="199" y="3821"/>
                      <a:pt x="204" y="3821"/>
                      <a:pt x="204" y="3821"/>
                    </a:cubicBezTo>
                    <a:cubicBezTo>
                      <a:pt x="204" y="3821"/>
                      <a:pt x="207" y="3821"/>
                      <a:pt x="207" y="3821"/>
                    </a:cubicBezTo>
                    <a:cubicBezTo>
                      <a:pt x="207" y="3821"/>
                      <a:pt x="209" y="3821"/>
                      <a:pt x="209" y="3821"/>
                    </a:cubicBezTo>
                    <a:cubicBezTo>
                      <a:pt x="209" y="3821"/>
                      <a:pt x="210" y="3821"/>
                      <a:pt x="210" y="3821"/>
                    </a:cubicBezTo>
                    <a:cubicBezTo>
                      <a:pt x="210" y="3821"/>
                      <a:pt x="213" y="3820"/>
                      <a:pt x="213" y="3820"/>
                    </a:cubicBezTo>
                    <a:cubicBezTo>
                      <a:pt x="213" y="3820"/>
                      <a:pt x="218" y="3821"/>
                      <a:pt x="218" y="3821"/>
                    </a:cubicBezTo>
                    <a:cubicBezTo>
                      <a:pt x="218" y="3821"/>
                      <a:pt x="221" y="3821"/>
                      <a:pt x="221" y="3821"/>
                    </a:cubicBezTo>
                    <a:cubicBezTo>
                      <a:pt x="221" y="3821"/>
                      <a:pt x="222" y="3821"/>
                      <a:pt x="222" y="3821"/>
                    </a:cubicBezTo>
                    <a:cubicBezTo>
                      <a:pt x="222" y="3821"/>
                      <a:pt x="227" y="3820"/>
                      <a:pt x="227" y="3820"/>
                    </a:cubicBezTo>
                    <a:cubicBezTo>
                      <a:pt x="227" y="3820"/>
                      <a:pt x="228" y="3820"/>
                      <a:pt x="228" y="3820"/>
                    </a:cubicBezTo>
                    <a:cubicBezTo>
                      <a:pt x="228" y="3820"/>
                      <a:pt x="232" y="3820"/>
                      <a:pt x="232" y="3820"/>
                    </a:cubicBezTo>
                    <a:cubicBezTo>
                      <a:pt x="232" y="3820"/>
                      <a:pt x="234" y="3820"/>
                      <a:pt x="234" y="3820"/>
                    </a:cubicBezTo>
                    <a:cubicBezTo>
                      <a:pt x="234" y="3820"/>
                      <a:pt x="238" y="3819"/>
                      <a:pt x="238" y="3819"/>
                    </a:cubicBezTo>
                    <a:cubicBezTo>
                      <a:pt x="238" y="3819"/>
                      <a:pt x="239" y="3820"/>
                      <a:pt x="239" y="3820"/>
                    </a:cubicBezTo>
                    <a:cubicBezTo>
                      <a:pt x="239" y="3820"/>
                      <a:pt x="243" y="3819"/>
                      <a:pt x="243" y="3819"/>
                    </a:cubicBezTo>
                    <a:cubicBezTo>
                      <a:pt x="243" y="3819"/>
                      <a:pt x="244" y="3819"/>
                      <a:pt x="244" y="3819"/>
                    </a:cubicBezTo>
                    <a:cubicBezTo>
                      <a:pt x="244" y="3819"/>
                      <a:pt x="250" y="3817"/>
                      <a:pt x="250" y="3817"/>
                    </a:cubicBezTo>
                    <a:cubicBezTo>
                      <a:pt x="250" y="3817"/>
                      <a:pt x="250" y="3817"/>
                      <a:pt x="250" y="3817"/>
                    </a:cubicBezTo>
                    <a:cubicBezTo>
                      <a:pt x="250" y="3817"/>
                      <a:pt x="255" y="3814"/>
                      <a:pt x="255" y="3814"/>
                    </a:cubicBezTo>
                    <a:cubicBezTo>
                      <a:pt x="255" y="3814"/>
                      <a:pt x="256" y="3814"/>
                      <a:pt x="256" y="3814"/>
                    </a:cubicBezTo>
                    <a:cubicBezTo>
                      <a:pt x="256" y="3814"/>
                      <a:pt x="261" y="3808"/>
                      <a:pt x="261" y="3808"/>
                    </a:cubicBezTo>
                    <a:cubicBezTo>
                      <a:pt x="261" y="3808"/>
                      <a:pt x="261" y="3808"/>
                      <a:pt x="261" y="3808"/>
                    </a:cubicBezTo>
                    <a:cubicBezTo>
                      <a:pt x="261" y="3808"/>
                      <a:pt x="266" y="3781"/>
                      <a:pt x="266" y="3781"/>
                    </a:cubicBezTo>
                    <a:cubicBezTo>
                      <a:pt x="266" y="3781"/>
                      <a:pt x="267" y="3778"/>
                      <a:pt x="267" y="3778"/>
                    </a:cubicBezTo>
                    <a:cubicBezTo>
                      <a:pt x="267" y="3778"/>
                      <a:pt x="270" y="3719"/>
                      <a:pt x="270" y="3719"/>
                    </a:cubicBezTo>
                    <a:cubicBezTo>
                      <a:pt x="270" y="3719"/>
                      <a:pt x="272" y="3753"/>
                      <a:pt x="272" y="3753"/>
                    </a:cubicBezTo>
                    <a:cubicBezTo>
                      <a:pt x="272" y="3753"/>
                      <a:pt x="277" y="3791"/>
                      <a:pt x="277" y="3791"/>
                    </a:cubicBezTo>
                    <a:cubicBezTo>
                      <a:pt x="277" y="3791"/>
                      <a:pt x="278" y="3790"/>
                      <a:pt x="278" y="3790"/>
                    </a:cubicBezTo>
                    <a:cubicBezTo>
                      <a:pt x="278" y="3790"/>
                      <a:pt x="284" y="3720"/>
                      <a:pt x="284" y="3720"/>
                    </a:cubicBezTo>
                    <a:cubicBezTo>
                      <a:pt x="284" y="3720"/>
                      <a:pt x="285" y="3704"/>
                      <a:pt x="285" y="3704"/>
                    </a:cubicBezTo>
                    <a:cubicBezTo>
                      <a:pt x="285" y="3704"/>
                      <a:pt x="289" y="3786"/>
                      <a:pt x="289" y="3786"/>
                    </a:cubicBezTo>
                    <a:cubicBezTo>
                      <a:pt x="289" y="3786"/>
                      <a:pt x="289" y="3788"/>
                      <a:pt x="289" y="3788"/>
                    </a:cubicBezTo>
                    <a:cubicBezTo>
                      <a:pt x="289" y="3788"/>
                      <a:pt x="295" y="3811"/>
                      <a:pt x="295" y="3811"/>
                    </a:cubicBezTo>
                    <a:cubicBezTo>
                      <a:pt x="295" y="3811"/>
                      <a:pt x="295" y="3811"/>
                      <a:pt x="295" y="3811"/>
                    </a:cubicBezTo>
                    <a:cubicBezTo>
                      <a:pt x="295" y="3811"/>
                      <a:pt x="300" y="3817"/>
                      <a:pt x="300" y="3817"/>
                    </a:cubicBezTo>
                    <a:cubicBezTo>
                      <a:pt x="300" y="3817"/>
                      <a:pt x="301" y="3817"/>
                      <a:pt x="301" y="3817"/>
                    </a:cubicBezTo>
                    <a:cubicBezTo>
                      <a:pt x="301" y="3817"/>
                      <a:pt x="306" y="3819"/>
                      <a:pt x="306" y="3819"/>
                    </a:cubicBezTo>
                    <a:cubicBezTo>
                      <a:pt x="306" y="3819"/>
                      <a:pt x="306" y="3819"/>
                      <a:pt x="306" y="3819"/>
                    </a:cubicBezTo>
                    <a:cubicBezTo>
                      <a:pt x="306" y="3819"/>
                      <a:pt x="312" y="3820"/>
                      <a:pt x="312" y="3820"/>
                    </a:cubicBezTo>
                    <a:cubicBezTo>
                      <a:pt x="312" y="3820"/>
                      <a:pt x="312" y="3820"/>
                      <a:pt x="312" y="3820"/>
                    </a:cubicBezTo>
                    <a:cubicBezTo>
                      <a:pt x="312" y="3820"/>
                      <a:pt x="316" y="3821"/>
                      <a:pt x="316" y="3821"/>
                    </a:cubicBezTo>
                    <a:cubicBezTo>
                      <a:pt x="316" y="3821"/>
                      <a:pt x="318" y="3821"/>
                      <a:pt x="318" y="3821"/>
                    </a:cubicBezTo>
                    <a:cubicBezTo>
                      <a:pt x="318" y="3821"/>
                      <a:pt x="323" y="3821"/>
                      <a:pt x="323" y="3821"/>
                    </a:cubicBezTo>
                    <a:cubicBezTo>
                      <a:pt x="323" y="3821"/>
                      <a:pt x="324" y="3821"/>
                      <a:pt x="324" y="3821"/>
                    </a:cubicBezTo>
                    <a:cubicBezTo>
                      <a:pt x="324" y="3821"/>
                      <a:pt x="328" y="3821"/>
                      <a:pt x="328" y="3821"/>
                    </a:cubicBezTo>
                    <a:cubicBezTo>
                      <a:pt x="328" y="3821"/>
                      <a:pt x="329" y="3821"/>
                      <a:pt x="329" y="3821"/>
                    </a:cubicBezTo>
                    <a:cubicBezTo>
                      <a:pt x="329" y="3821"/>
                      <a:pt x="334" y="3822"/>
                      <a:pt x="334" y="3822"/>
                    </a:cubicBezTo>
                    <a:cubicBezTo>
                      <a:pt x="334" y="3822"/>
                      <a:pt x="335" y="3821"/>
                      <a:pt x="335" y="3821"/>
                    </a:cubicBezTo>
                    <a:cubicBezTo>
                      <a:pt x="335" y="3821"/>
                      <a:pt x="337" y="3822"/>
                      <a:pt x="337" y="3822"/>
                    </a:cubicBezTo>
                    <a:cubicBezTo>
                      <a:pt x="337" y="3822"/>
                      <a:pt x="342" y="3821"/>
                      <a:pt x="342" y="3821"/>
                    </a:cubicBezTo>
                    <a:cubicBezTo>
                      <a:pt x="342" y="3821"/>
                      <a:pt x="344" y="3822"/>
                      <a:pt x="344" y="3822"/>
                    </a:cubicBezTo>
                    <a:cubicBezTo>
                      <a:pt x="344" y="3822"/>
                      <a:pt x="348" y="3821"/>
                      <a:pt x="348" y="3821"/>
                    </a:cubicBezTo>
                    <a:cubicBezTo>
                      <a:pt x="348" y="3821"/>
                      <a:pt x="350" y="3822"/>
                      <a:pt x="350" y="3822"/>
                    </a:cubicBezTo>
                    <a:cubicBezTo>
                      <a:pt x="350" y="3822"/>
                      <a:pt x="356" y="3821"/>
                      <a:pt x="356" y="3821"/>
                    </a:cubicBezTo>
                    <a:cubicBezTo>
                      <a:pt x="356" y="3821"/>
                      <a:pt x="357" y="3822"/>
                      <a:pt x="357" y="3822"/>
                    </a:cubicBezTo>
                    <a:cubicBezTo>
                      <a:pt x="357" y="3822"/>
                      <a:pt x="359" y="3822"/>
                      <a:pt x="359" y="3822"/>
                    </a:cubicBezTo>
                    <a:cubicBezTo>
                      <a:pt x="359" y="3822"/>
                      <a:pt x="363" y="3821"/>
                      <a:pt x="363" y="3821"/>
                    </a:cubicBezTo>
                    <a:cubicBezTo>
                      <a:pt x="363" y="3821"/>
                      <a:pt x="365" y="3821"/>
                      <a:pt x="365" y="3821"/>
                    </a:cubicBezTo>
                    <a:cubicBezTo>
                      <a:pt x="365" y="3821"/>
                      <a:pt x="366" y="3821"/>
                      <a:pt x="366" y="3821"/>
                    </a:cubicBezTo>
                    <a:cubicBezTo>
                      <a:pt x="366" y="3821"/>
                      <a:pt x="369" y="3821"/>
                      <a:pt x="369" y="3821"/>
                    </a:cubicBezTo>
                    <a:cubicBezTo>
                      <a:pt x="369" y="3821"/>
                      <a:pt x="372" y="3822"/>
                      <a:pt x="372" y="3822"/>
                    </a:cubicBezTo>
                    <a:cubicBezTo>
                      <a:pt x="372" y="3822"/>
                      <a:pt x="377" y="3822"/>
                      <a:pt x="377" y="3822"/>
                    </a:cubicBezTo>
                    <a:cubicBezTo>
                      <a:pt x="377" y="3822"/>
                      <a:pt x="378" y="3821"/>
                      <a:pt x="378" y="3821"/>
                    </a:cubicBezTo>
                    <a:cubicBezTo>
                      <a:pt x="378" y="3821"/>
                      <a:pt x="380" y="3822"/>
                      <a:pt x="380" y="3822"/>
                    </a:cubicBezTo>
                    <a:cubicBezTo>
                      <a:pt x="380" y="3822"/>
                      <a:pt x="382" y="3821"/>
                      <a:pt x="382" y="3821"/>
                    </a:cubicBezTo>
                    <a:cubicBezTo>
                      <a:pt x="382" y="3821"/>
                      <a:pt x="390" y="3821"/>
                      <a:pt x="390" y="3821"/>
                    </a:cubicBezTo>
                    <a:cubicBezTo>
                      <a:pt x="390" y="3821"/>
                      <a:pt x="391" y="3821"/>
                      <a:pt x="391" y="3821"/>
                    </a:cubicBezTo>
                    <a:cubicBezTo>
                      <a:pt x="391" y="3821"/>
                      <a:pt x="391" y="3821"/>
                      <a:pt x="391" y="3821"/>
                    </a:cubicBezTo>
                    <a:cubicBezTo>
                      <a:pt x="391" y="3821"/>
                      <a:pt x="393" y="3821"/>
                      <a:pt x="393" y="3821"/>
                    </a:cubicBezTo>
                    <a:cubicBezTo>
                      <a:pt x="393" y="3821"/>
                      <a:pt x="399" y="3821"/>
                      <a:pt x="399" y="3821"/>
                    </a:cubicBezTo>
                    <a:cubicBezTo>
                      <a:pt x="399" y="3821"/>
                      <a:pt x="402" y="3821"/>
                      <a:pt x="402" y="3821"/>
                    </a:cubicBezTo>
                    <a:cubicBezTo>
                      <a:pt x="402" y="3821"/>
                      <a:pt x="403" y="3821"/>
                      <a:pt x="403" y="3821"/>
                    </a:cubicBezTo>
                    <a:cubicBezTo>
                      <a:pt x="403" y="3821"/>
                      <a:pt x="408" y="3819"/>
                      <a:pt x="408" y="3819"/>
                    </a:cubicBezTo>
                    <a:cubicBezTo>
                      <a:pt x="408" y="3819"/>
                      <a:pt x="410" y="3819"/>
                      <a:pt x="410" y="3819"/>
                    </a:cubicBezTo>
                    <a:cubicBezTo>
                      <a:pt x="410" y="3819"/>
                      <a:pt x="414" y="3820"/>
                      <a:pt x="414" y="3820"/>
                    </a:cubicBezTo>
                    <a:cubicBezTo>
                      <a:pt x="414" y="3820"/>
                      <a:pt x="414" y="3820"/>
                      <a:pt x="414" y="3820"/>
                    </a:cubicBezTo>
                    <a:cubicBezTo>
                      <a:pt x="414" y="3820"/>
                      <a:pt x="415" y="3820"/>
                      <a:pt x="415" y="3820"/>
                    </a:cubicBezTo>
                    <a:cubicBezTo>
                      <a:pt x="415" y="3820"/>
                      <a:pt x="420" y="3820"/>
                      <a:pt x="420" y="3820"/>
                    </a:cubicBezTo>
                    <a:cubicBezTo>
                      <a:pt x="420" y="3820"/>
                      <a:pt x="425" y="3819"/>
                      <a:pt x="425" y="3819"/>
                    </a:cubicBezTo>
                    <a:cubicBezTo>
                      <a:pt x="425" y="3819"/>
                      <a:pt x="426" y="3819"/>
                      <a:pt x="426" y="3819"/>
                    </a:cubicBezTo>
                    <a:cubicBezTo>
                      <a:pt x="426" y="3819"/>
                      <a:pt x="431" y="3818"/>
                      <a:pt x="431" y="3818"/>
                    </a:cubicBezTo>
                    <a:cubicBezTo>
                      <a:pt x="431" y="3818"/>
                      <a:pt x="431" y="3818"/>
                      <a:pt x="431" y="3818"/>
                    </a:cubicBezTo>
                    <a:cubicBezTo>
                      <a:pt x="431" y="3818"/>
                      <a:pt x="436" y="3816"/>
                      <a:pt x="436" y="3816"/>
                    </a:cubicBezTo>
                    <a:cubicBezTo>
                      <a:pt x="436" y="3816"/>
                      <a:pt x="436" y="3816"/>
                      <a:pt x="436" y="3816"/>
                    </a:cubicBezTo>
                    <a:cubicBezTo>
                      <a:pt x="436" y="3816"/>
                      <a:pt x="442" y="3807"/>
                      <a:pt x="442" y="3807"/>
                    </a:cubicBezTo>
                    <a:cubicBezTo>
                      <a:pt x="442" y="3807"/>
                      <a:pt x="442" y="3806"/>
                      <a:pt x="442" y="3806"/>
                    </a:cubicBezTo>
                    <a:cubicBezTo>
                      <a:pt x="442" y="3806"/>
                      <a:pt x="446" y="3782"/>
                      <a:pt x="446" y="3782"/>
                    </a:cubicBezTo>
                    <a:cubicBezTo>
                      <a:pt x="446" y="3782"/>
                      <a:pt x="448" y="3795"/>
                      <a:pt x="448" y="3795"/>
                    </a:cubicBezTo>
                    <a:cubicBezTo>
                      <a:pt x="448" y="3795"/>
                      <a:pt x="451" y="3808"/>
                      <a:pt x="451" y="3808"/>
                    </a:cubicBezTo>
                    <a:cubicBezTo>
                      <a:pt x="451" y="3808"/>
                      <a:pt x="453" y="3807"/>
                      <a:pt x="453" y="3807"/>
                    </a:cubicBezTo>
                    <a:cubicBezTo>
                      <a:pt x="453" y="3807"/>
                      <a:pt x="459" y="3773"/>
                      <a:pt x="459" y="3773"/>
                    </a:cubicBezTo>
                    <a:cubicBezTo>
                      <a:pt x="459" y="3773"/>
                      <a:pt x="460" y="3761"/>
                      <a:pt x="460" y="3761"/>
                    </a:cubicBezTo>
                    <a:cubicBezTo>
                      <a:pt x="460" y="3761"/>
                      <a:pt x="464" y="3801"/>
                      <a:pt x="464" y="3801"/>
                    </a:cubicBezTo>
                    <a:cubicBezTo>
                      <a:pt x="464" y="3801"/>
                      <a:pt x="465" y="3802"/>
                      <a:pt x="465" y="3802"/>
                    </a:cubicBezTo>
                    <a:cubicBezTo>
                      <a:pt x="465" y="3802"/>
                      <a:pt x="470" y="3809"/>
                      <a:pt x="470" y="3809"/>
                    </a:cubicBezTo>
                    <a:cubicBezTo>
                      <a:pt x="470" y="3809"/>
                      <a:pt x="470" y="3809"/>
                      <a:pt x="470" y="3809"/>
                    </a:cubicBezTo>
                    <a:cubicBezTo>
                      <a:pt x="470" y="3809"/>
                      <a:pt x="475" y="3791"/>
                      <a:pt x="475" y="3791"/>
                    </a:cubicBezTo>
                    <a:cubicBezTo>
                      <a:pt x="475" y="3791"/>
                      <a:pt x="476" y="3795"/>
                      <a:pt x="476" y="3795"/>
                    </a:cubicBezTo>
                    <a:cubicBezTo>
                      <a:pt x="476" y="3795"/>
                      <a:pt x="481" y="3813"/>
                      <a:pt x="481" y="3813"/>
                    </a:cubicBezTo>
                    <a:cubicBezTo>
                      <a:pt x="481" y="3813"/>
                      <a:pt x="482" y="3813"/>
                      <a:pt x="482" y="3813"/>
                    </a:cubicBezTo>
                    <a:cubicBezTo>
                      <a:pt x="482" y="3813"/>
                      <a:pt x="487" y="3815"/>
                      <a:pt x="487" y="3815"/>
                    </a:cubicBezTo>
                    <a:cubicBezTo>
                      <a:pt x="487" y="3815"/>
                      <a:pt x="489" y="3815"/>
                      <a:pt x="489" y="3815"/>
                    </a:cubicBezTo>
                    <a:cubicBezTo>
                      <a:pt x="489" y="3815"/>
                      <a:pt x="493" y="3813"/>
                      <a:pt x="493" y="3813"/>
                    </a:cubicBezTo>
                    <a:cubicBezTo>
                      <a:pt x="493" y="3813"/>
                      <a:pt x="493" y="3813"/>
                      <a:pt x="493" y="3813"/>
                    </a:cubicBezTo>
                    <a:cubicBezTo>
                      <a:pt x="493" y="3813"/>
                      <a:pt x="498" y="3809"/>
                      <a:pt x="498" y="3809"/>
                    </a:cubicBezTo>
                    <a:cubicBezTo>
                      <a:pt x="498" y="3809"/>
                      <a:pt x="499" y="3809"/>
                      <a:pt x="499" y="3809"/>
                    </a:cubicBezTo>
                    <a:cubicBezTo>
                      <a:pt x="499" y="3809"/>
                      <a:pt x="504" y="3797"/>
                      <a:pt x="504" y="3797"/>
                    </a:cubicBezTo>
                    <a:cubicBezTo>
                      <a:pt x="504" y="3797"/>
                      <a:pt x="504" y="3796"/>
                      <a:pt x="504" y="3796"/>
                    </a:cubicBezTo>
                    <a:cubicBezTo>
                      <a:pt x="504" y="3796"/>
                      <a:pt x="510" y="3712"/>
                      <a:pt x="510" y="3712"/>
                    </a:cubicBezTo>
                    <a:cubicBezTo>
                      <a:pt x="510" y="3712"/>
                      <a:pt x="510" y="3704"/>
                      <a:pt x="510" y="3704"/>
                    </a:cubicBezTo>
                    <a:cubicBezTo>
                      <a:pt x="510" y="3704"/>
                      <a:pt x="513" y="3647"/>
                      <a:pt x="513" y="3647"/>
                    </a:cubicBezTo>
                    <a:cubicBezTo>
                      <a:pt x="513" y="3647"/>
                      <a:pt x="516" y="3686"/>
                      <a:pt x="516" y="3686"/>
                    </a:cubicBezTo>
                    <a:cubicBezTo>
                      <a:pt x="516" y="3686"/>
                      <a:pt x="521" y="3797"/>
                      <a:pt x="521" y="3797"/>
                    </a:cubicBezTo>
                    <a:cubicBezTo>
                      <a:pt x="521" y="3797"/>
                      <a:pt x="521" y="3799"/>
                      <a:pt x="521" y="3799"/>
                    </a:cubicBezTo>
                    <a:cubicBezTo>
                      <a:pt x="521" y="3799"/>
                      <a:pt x="527" y="3813"/>
                      <a:pt x="527" y="3813"/>
                    </a:cubicBezTo>
                    <a:cubicBezTo>
                      <a:pt x="527" y="3813"/>
                      <a:pt x="527" y="3814"/>
                      <a:pt x="527" y="3814"/>
                    </a:cubicBezTo>
                    <a:cubicBezTo>
                      <a:pt x="527" y="3814"/>
                      <a:pt x="532" y="3817"/>
                      <a:pt x="532" y="3817"/>
                    </a:cubicBezTo>
                    <a:cubicBezTo>
                      <a:pt x="532" y="3817"/>
                      <a:pt x="533" y="3817"/>
                      <a:pt x="533" y="3817"/>
                    </a:cubicBezTo>
                    <a:cubicBezTo>
                      <a:pt x="533" y="3817"/>
                      <a:pt x="538" y="3819"/>
                      <a:pt x="538" y="3819"/>
                    </a:cubicBezTo>
                    <a:cubicBezTo>
                      <a:pt x="538" y="3819"/>
                      <a:pt x="538" y="3819"/>
                      <a:pt x="538" y="3819"/>
                    </a:cubicBezTo>
                    <a:cubicBezTo>
                      <a:pt x="538" y="3819"/>
                      <a:pt x="543" y="3820"/>
                      <a:pt x="543" y="3820"/>
                    </a:cubicBezTo>
                    <a:cubicBezTo>
                      <a:pt x="543" y="3820"/>
                      <a:pt x="545" y="3819"/>
                      <a:pt x="545" y="3819"/>
                    </a:cubicBezTo>
                    <a:cubicBezTo>
                      <a:pt x="545" y="3819"/>
                      <a:pt x="549" y="3820"/>
                      <a:pt x="549" y="3820"/>
                    </a:cubicBezTo>
                    <a:cubicBezTo>
                      <a:pt x="549" y="3820"/>
                      <a:pt x="549" y="3820"/>
                      <a:pt x="549" y="3820"/>
                    </a:cubicBezTo>
                    <a:cubicBezTo>
                      <a:pt x="549" y="3820"/>
                      <a:pt x="554" y="3821"/>
                      <a:pt x="554" y="3821"/>
                    </a:cubicBezTo>
                    <a:cubicBezTo>
                      <a:pt x="554" y="3821"/>
                      <a:pt x="555" y="3821"/>
                      <a:pt x="555" y="3821"/>
                    </a:cubicBezTo>
                    <a:cubicBezTo>
                      <a:pt x="555" y="3821"/>
                      <a:pt x="556" y="3821"/>
                      <a:pt x="556" y="3821"/>
                    </a:cubicBezTo>
                    <a:cubicBezTo>
                      <a:pt x="556" y="3821"/>
                      <a:pt x="561" y="3821"/>
                      <a:pt x="561" y="3821"/>
                    </a:cubicBezTo>
                    <a:cubicBezTo>
                      <a:pt x="561" y="3821"/>
                      <a:pt x="565" y="3822"/>
                      <a:pt x="565" y="3822"/>
                    </a:cubicBezTo>
                    <a:cubicBezTo>
                      <a:pt x="565" y="3822"/>
                      <a:pt x="568" y="3821"/>
                      <a:pt x="568" y="3821"/>
                    </a:cubicBezTo>
                    <a:cubicBezTo>
                      <a:pt x="568" y="3821"/>
                      <a:pt x="571" y="3822"/>
                      <a:pt x="571" y="3822"/>
                    </a:cubicBezTo>
                    <a:cubicBezTo>
                      <a:pt x="571" y="3822"/>
                      <a:pt x="573" y="3821"/>
                      <a:pt x="573" y="3821"/>
                    </a:cubicBezTo>
                    <a:cubicBezTo>
                      <a:pt x="573" y="3821"/>
                      <a:pt x="575" y="3822"/>
                      <a:pt x="575" y="3822"/>
                    </a:cubicBezTo>
                    <a:cubicBezTo>
                      <a:pt x="575" y="3822"/>
                      <a:pt x="578" y="3822"/>
                      <a:pt x="578" y="3822"/>
                    </a:cubicBezTo>
                    <a:cubicBezTo>
                      <a:pt x="578" y="3822"/>
                      <a:pt x="583" y="3821"/>
                      <a:pt x="583" y="3821"/>
                    </a:cubicBezTo>
                    <a:cubicBezTo>
                      <a:pt x="583" y="3821"/>
                      <a:pt x="586" y="3822"/>
                      <a:pt x="586" y="3822"/>
                    </a:cubicBezTo>
                    <a:cubicBezTo>
                      <a:pt x="586" y="3822"/>
                      <a:pt x="588" y="3821"/>
                      <a:pt x="588" y="3821"/>
                    </a:cubicBezTo>
                    <a:cubicBezTo>
                      <a:pt x="588" y="3821"/>
                      <a:pt x="590" y="3822"/>
                      <a:pt x="590" y="3822"/>
                    </a:cubicBezTo>
                    <a:cubicBezTo>
                      <a:pt x="590" y="3822"/>
                      <a:pt x="595" y="3821"/>
                      <a:pt x="595" y="3821"/>
                    </a:cubicBezTo>
                    <a:cubicBezTo>
                      <a:pt x="595" y="3821"/>
                      <a:pt x="597" y="3821"/>
                      <a:pt x="597" y="3821"/>
                    </a:cubicBezTo>
                    <a:cubicBezTo>
                      <a:pt x="597" y="3821"/>
                      <a:pt x="600" y="3821"/>
                      <a:pt x="600" y="3821"/>
                    </a:cubicBezTo>
                    <a:cubicBezTo>
                      <a:pt x="600" y="3821"/>
                      <a:pt x="604" y="3821"/>
                      <a:pt x="604" y="3821"/>
                    </a:cubicBezTo>
                    <a:cubicBezTo>
                      <a:pt x="604" y="3821"/>
                      <a:pt x="605" y="3821"/>
                      <a:pt x="605" y="3821"/>
                    </a:cubicBezTo>
                    <a:cubicBezTo>
                      <a:pt x="605" y="3821"/>
                      <a:pt x="606" y="3821"/>
                      <a:pt x="606" y="3821"/>
                    </a:cubicBezTo>
                    <a:cubicBezTo>
                      <a:pt x="606" y="3821"/>
                      <a:pt x="609" y="3821"/>
                      <a:pt x="609" y="3821"/>
                    </a:cubicBezTo>
                    <a:cubicBezTo>
                      <a:pt x="609" y="3821"/>
                      <a:pt x="612" y="3821"/>
                      <a:pt x="612" y="3821"/>
                    </a:cubicBezTo>
                    <a:cubicBezTo>
                      <a:pt x="612" y="3821"/>
                      <a:pt x="617" y="3820"/>
                      <a:pt x="617" y="3820"/>
                    </a:cubicBezTo>
                    <a:cubicBezTo>
                      <a:pt x="617" y="3820"/>
                      <a:pt x="618" y="3820"/>
                      <a:pt x="618" y="3820"/>
                    </a:cubicBezTo>
                    <a:cubicBezTo>
                      <a:pt x="618" y="3820"/>
                      <a:pt x="622" y="3821"/>
                      <a:pt x="622" y="3821"/>
                    </a:cubicBezTo>
                    <a:cubicBezTo>
                      <a:pt x="622" y="3821"/>
                      <a:pt x="624" y="3821"/>
                      <a:pt x="624" y="3821"/>
                    </a:cubicBezTo>
                    <a:cubicBezTo>
                      <a:pt x="624" y="3821"/>
                      <a:pt x="627" y="3821"/>
                      <a:pt x="627" y="3821"/>
                    </a:cubicBezTo>
                    <a:cubicBezTo>
                      <a:pt x="627" y="3821"/>
                      <a:pt x="629" y="3821"/>
                      <a:pt x="629" y="3821"/>
                    </a:cubicBezTo>
                    <a:cubicBezTo>
                      <a:pt x="629" y="3821"/>
                      <a:pt x="632" y="3821"/>
                      <a:pt x="632" y="3821"/>
                    </a:cubicBezTo>
                    <a:cubicBezTo>
                      <a:pt x="632" y="3821"/>
                      <a:pt x="636" y="3821"/>
                      <a:pt x="636" y="3821"/>
                    </a:cubicBezTo>
                    <a:cubicBezTo>
                      <a:pt x="636" y="3821"/>
                      <a:pt x="640" y="3821"/>
                      <a:pt x="640" y="3821"/>
                    </a:cubicBezTo>
                    <a:cubicBezTo>
                      <a:pt x="640" y="3821"/>
                      <a:pt x="642" y="3821"/>
                      <a:pt x="642" y="3821"/>
                    </a:cubicBezTo>
                    <a:cubicBezTo>
                      <a:pt x="642" y="3821"/>
                      <a:pt x="645" y="3820"/>
                      <a:pt x="645" y="3820"/>
                    </a:cubicBezTo>
                    <a:cubicBezTo>
                      <a:pt x="645" y="3820"/>
                      <a:pt x="646" y="3820"/>
                      <a:pt x="646" y="3820"/>
                    </a:cubicBezTo>
                    <a:cubicBezTo>
                      <a:pt x="646" y="3820"/>
                      <a:pt x="647" y="3821"/>
                      <a:pt x="647" y="3821"/>
                    </a:cubicBezTo>
                    <a:cubicBezTo>
                      <a:pt x="647" y="3821"/>
                      <a:pt x="653" y="3821"/>
                      <a:pt x="653" y="3821"/>
                    </a:cubicBezTo>
                    <a:cubicBezTo>
                      <a:pt x="653" y="3821"/>
                      <a:pt x="654" y="3820"/>
                      <a:pt x="654" y="3820"/>
                    </a:cubicBezTo>
                    <a:cubicBezTo>
                      <a:pt x="654" y="3820"/>
                      <a:pt x="657" y="3820"/>
                      <a:pt x="657" y="3820"/>
                    </a:cubicBezTo>
                    <a:cubicBezTo>
                      <a:pt x="657" y="3820"/>
                      <a:pt x="663" y="3819"/>
                      <a:pt x="663" y="3819"/>
                    </a:cubicBezTo>
                    <a:cubicBezTo>
                      <a:pt x="663" y="3819"/>
                      <a:pt x="663" y="3819"/>
                      <a:pt x="663" y="3819"/>
                    </a:cubicBezTo>
                    <a:cubicBezTo>
                      <a:pt x="663" y="3819"/>
                      <a:pt x="668" y="3820"/>
                      <a:pt x="668" y="3820"/>
                    </a:cubicBezTo>
                    <a:cubicBezTo>
                      <a:pt x="668" y="3820"/>
                      <a:pt x="669" y="3820"/>
                      <a:pt x="669" y="3820"/>
                    </a:cubicBezTo>
                    <a:cubicBezTo>
                      <a:pt x="669" y="3820"/>
                      <a:pt x="673" y="3819"/>
                      <a:pt x="673" y="3819"/>
                    </a:cubicBezTo>
                    <a:cubicBezTo>
                      <a:pt x="673" y="3819"/>
                      <a:pt x="676" y="3819"/>
                      <a:pt x="676" y="3819"/>
                    </a:cubicBezTo>
                    <a:cubicBezTo>
                      <a:pt x="676" y="3819"/>
                      <a:pt x="679" y="3820"/>
                      <a:pt x="679" y="3820"/>
                    </a:cubicBezTo>
                    <a:cubicBezTo>
                      <a:pt x="679" y="3820"/>
                      <a:pt x="680" y="3820"/>
                      <a:pt x="680" y="3820"/>
                    </a:cubicBezTo>
                    <a:cubicBezTo>
                      <a:pt x="680" y="3820"/>
                      <a:pt x="685" y="3819"/>
                      <a:pt x="685" y="3819"/>
                    </a:cubicBezTo>
                    <a:cubicBezTo>
                      <a:pt x="685" y="3819"/>
                      <a:pt x="685" y="3819"/>
                      <a:pt x="685" y="3819"/>
                    </a:cubicBezTo>
                    <a:cubicBezTo>
                      <a:pt x="685" y="3819"/>
                      <a:pt x="689" y="3819"/>
                      <a:pt x="689" y="3819"/>
                    </a:cubicBezTo>
                    <a:cubicBezTo>
                      <a:pt x="689" y="3819"/>
                      <a:pt x="692" y="3818"/>
                      <a:pt x="692" y="3818"/>
                    </a:cubicBezTo>
                    <a:cubicBezTo>
                      <a:pt x="692" y="3818"/>
                      <a:pt x="695" y="3819"/>
                      <a:pt x="695" y="3819"/>
                    </a:cubicBezTo>
                    <a:cubicBezTo>
                      <a:pt x="695" y="3819"/>
                      <a:pt x="698" y="3819"/>
                      <a:pt x="698" y="3819"/>
                    </a:cubicBezTo>
                    <a:cubicBezTo>
                      <a:pt x="698" y="3819"/>
                      <a:pt x="700" y="3818"/>
                      <a:pt x="700" y="3818"/>
                    </a:cubicBezTo>
                    <a:cubicBezTo>
                      <a:pt x="700" y="3818"/>
                      <a:pt x="702" y="3818"/>
                      <a:pt x="702" y="3818"/>
                    </a:cubicBezTo>
                    <a:cubicBezTo>
                      <a:pt x="702" y="3818"/>
                      <a:pt x="708" y="3818"/>
                      <a:pt x="708" y="3818"/>
                    </a:cubicBezTo>
                    <a:cubicBezTo>
                      <a:pt x="708" y="3818"/>
                      <a:pt x="708" y="3817"/>
                      <a:pt x="708" y="3817"/>
                    </a:cubicBezTo>
                    <a:cubicBezTo>
                      <a:pt x="708" y="3817"/>
                      <a:pt x="713" y="3816"/>
                      <a:pt x="713" y="3816"/>
                    </a:cubicBezTo>
                    <a:cubicBezTo>
                      <a:pt x="713" y="3816"/>
                      <a:pt x="714" y="3816"/>
                      <a:pt x="714" y="3816"/>
                    </a:cubicBezTo>
                    <a:cubicBezTo>
                      <a:pt x="714" y="3816"/>
                      <a:pt x="719" y="3815"/>
                      <a:pt x="719" y="3815"/>
                    </a:cubicBezTo>
                    <a:cubicBezTo>
                      <a:pt x="719" y="3815"/>
                      <a:pt x="719" y="3815"/>
                      <a:pt x="719" y="3815"/>
                    </a:cubicBezTo>
                    <a:cubicBezTo>
                      <a:pt x="719" y="3815"/>
                      <a:pt x="725" y="3812"/>
                      <a:pt x="725" y="3812"/>
                    </a:cubicBezTo>
                    <a:cubicBezTo>
                      <a:pt x="725" y="3812"/>
                      <a:pt x="725" y="3812"/>
                      <a:pt x="725" y="3812"/>
                    </a:cubicBezTo>
                    <a:cubicBezTo>
                      <a:pt x="725" y="3812"/>
                      <a:pt x="730" y="3807"/>
                      <a:pt x="730" y="3807"/>
                    </a:cubicBezTo>
                    <a:cubicBezTo>
                      <a:pt x="730" y="3807"/>
                      <a:pt x="730" y="3807"/>
                      <a:pt x="730" y="3807"/>
                    </a:cubicBezTo>
                    <a:cubicBezTo>
                      <a:pt x="730" y="3807"/>
                      <a:pt x="736" y="3800"/>
                      <a:pt x="736" y="3800"/>
                    </a:cubicBezTo>
                    <a:cubicBezTo>
                      <a:pt x="736" y="3800"/>
                      <a:pt x="736" y="3799"/>
                      <a:pt x="736" y="3799"/>
                    </a:cubicBezTo>
                    <a:cubicBezTo>
                      <a:pt x="736" y="3799"/>
                      <a:pt x="742" y="3769"/>
                      <a:pt x="742" y="3769"/>
                    </a:cubicBezTo>
                    <a:cubicBezTo>
                      <a:pt x="742" y="3769"/>
                      <a:pt x="742" y="3766"/>
                      <a:pt x="742" y="3766"/>
                    </a:cubicBezTo>
                    <a:cubicBezTo>
                      <a:pt x="742" y="3766"/>
                      <a:pt x="747" y="3641"/>
                      <a:pt x="747" y="3641"/>
                    </a:cubicBezTo>
                    <a:cubicBezTo>
                      <a:pt x="747" y="3641"/>
                      <a:pt x="748" y="3637"/>
                      <a:pt x="748" y="3637"/>
                    </a:cubicBezTo>
                    <a:cubicBezTo>
                      <a:pt x="748" y="3637"/>
                      <a:pt x="753" y="3736"/>
                      <a:pt x="753" y="3736"/>
                    </a:cubicBezTo>
                    <a:cubicBezTo>
                      <a:pt x="753" y="3736"/>
                      <a:pt x="755" y="3748"/>
                      <a:pt x="755" y="3748"/>
                    </a:cubicBezTo>
                    <a:cubicBezTo>
                      <a:pt x="755" y="3748"/>
                      <a:pt x="759" y="3686"/>
                      <a:pt x="759" y="3686"/>
                    </a:cubicBezTo>
                    <a:cubicBezTo>
                      <a:pt x="759" y="3686"/>
                      <a:pt x="759" y="3679"/>
                      <a:pt x="759" y="3679"/>
                    </a:cubicBezTo>
                    <a:cubicBezTo>
                      <a:pt x="759" y="3679"/>
                      <a:pt x="762" y="3611"/>
                      <a:pt x="762" y="3611"/>
                    </a:cubicBezTo>
                    <a:cubicBezTo>
                      <a:pt x="762" y="3611"/>
                      <a:pt x="764" y="3669"/>
                      <a:pt x="764" y="3669"/>
                    </a:cubicBezTo>
                    <a:cubicBezTo>
                      <a:pt x="764" y="3669"/>
                      <a:pt x="770" y="3786"/>
                      <a:pt x="770" y="3786"/>
                    </a:cubicBezTo>
                    <a:cubicBezTo>
                      <a:pt x="770" y="3786"/>
                      <a:pt x="770" y="3788"/>
                      <a:pt x="770" y="3788"/>
                    </a:cubicBezTo>
                    <a:cubicBezTo>
                      <a:pt x="770" y="3788"/>
                      <a:pt x="776" y="3805"/>
                      <a:pt x="776" y="3805"/>
                    </a:cubicBezTo>
                    <a:cubicBezTo>
                      <a:pt x="776" y="3805"/>
                      <a:pt x="776" y="3805"/>
                      <a:pt x="776" y="3805"/>
                    </a:cubicBezTo>
                    <a:cubicBezTo>
                      <a:pt x="776" y="3805"/>
                      <a:pt x="780" y="3807"/>
                      <a:pt x="780" y="3807"/>
                    </a:cubicBezTo>
                    <a:cubicBezTo>
                      <a:pt x="780" y="3807"/>
                      <a:pt x="781" y="3806"/>
                      <a:pt x="781" y="3806"/>
                    </a:cubicBezTo>
                    <a:cubicBezTo>
                      <a:pt x="781" y="3806"/>
                      <a:pt x="787" y="3799"/>
                      <a:pt x="787" y="3799"/>
                    </a:cubicBezTo>
                    <a:cubicBezTo>
                      <a:pt x="787" y="3799"/>
                      <a:pt x="787" y="3798"/>
                      <a:pt x="787" y="3798"/>
                    </a:cubicBezTo>
                    <a:cubicBezTo>
                      <a:pt x="787" y="3798"/>
                      <a:pt x="792" y="3750"/>
                      <a:pt x="792" y="3750"/>
                    </a:cubicBezTo>
                    <a:cubicBezTo>
                      <a:pt x="792" y="3750"/>
                      <a:pt x="794" y="3746"/>
                      <a:pt x="794" y="3746"/>
                    </a:cubicBezTo>
                    <a:cubicBezTo>
                      <a:pt x="794" y="3746"/>
                      <a:pt x="798" y="3780"/>
                      <a:pt x="798" y="3780"/>
                    </a:cubicBezTo>
                    <a:cubicBezTo>
                      <a:pt x="798" y="3780"/>
                      <a:pt x="801" y="3790"/>
                      <a:pt x="801" y="3790"/>
                    </a:cubicBezTo>
                    <a:cubicBezTo>
                      <a:pt x="801" y="3790"/>
                      <a:pt x="804" y="3781"/>
                      <a:pt x="804" y="3781"/>
                    </a:cubicBezTo>
                    <a:cubicBezTo>
                      <a:pt x="804" y="3781"/>
                      <a:pt x="804" y="3779"/>
                      <a:pt x="804" y="3779"/>
                    </a:cubicBezTo>
                    <a:cubicBezTo>
                      <a:pt x="804" y="3779"/>
                      <a:pt x="809" y="3703"/>
                      <a:pt x="809" y="3703"/>
                    </a:cubicBezTo>
                    <a:cubicBezTo>
                      <a:pt x="809" y="3703"/>
                      <a:pt x="810" y="3703"/>
                      <a:pt x="810" y="3703"/>
                    </a:cubicBezTo>
                    <a:cubicBezTo>
                      <a:pt x="810" y="3703"/>
                      <a:pt x="815" y="3787"/>
                      <a:pt x="815" y="3787"/>
                    </a:cubicBezTo>
                    <a:cubicBezTo>
                      <a:pt x="815" y="3787"/>
                      <a:pt x="815" y="3789"/>
                      <a:pt x="815" y="3789"/>
                    </a:cubicBezTo>
                    <a:cubicBezTo>
                      <a:pt x="815" y="3789"/>
                      <a:pt x="821" y="3806"/>
                      <a:pt x="821" y="3806"/>
                    </a:cubicBezTo>
                    <a:cubicBezTo>
                      <a:pt x="821" y="3806"/>
                      <a:pt x="821" y="3806"/>
                      <a:pt x="821" y="3806"/>
                    </a:cubicBezTo>
                    <a:cubicBezTo>
                      <a:pt x="821" y="3806"/>
                      <a:pt x="826" y="3811"/>
                      <a:pt x="826" y="3811"/>
                    </a:cubicBezTo>
                    <a:cubicBezTo>
                      <a:pt x="826" y="3811"/>
                      <a:pt x="827" y="3811"/>
                      <a:pt x="827" y="3811"/>
                    </a:cubicBezTo>
                    <a:cubicBezTo>
                      <a:pt x="827" y="3811"/>
                      <a:pt x="829" y="3812"/>
                      <a:pt x="829" y="3812"/>
                    </a:cubicBezTo>
                    <a:cubicBezTo>
                      <a:pt x="829" y="3812"/>
                      <a:pt x="832" y="3812"/>
                      <a:pt x="832" y="3812"/>
                    </a:cubicBezTo>
                    <a:cubicBezTo>
                      <a:pt x="832" y="3812"/>
                      <a:pt x="838" y="3808"/>
                      <a:pt x="838" y="3808"/>
                    </a:cubicBezTo>
                    <a:cubicBezTo>
                      <a:pt x="838" y="3808"/>
                      <a:pt x="838" y="3808"/>
                      <a:pt x="838" y="3808"/>
                    </a:cubicBezTo>
                    <a:cubicBezTo>
                      <a:pt x="838" y="3808"/>
                      <a:pt x="843" y="3798"/>
                      <a:pt x="843" y="3798"/>
                    </a:cubicBezTo>
                    <a:cubicBezTo>
                      <a:pt x="843" y="3798"/>
                      <a:pt x="844" y="3798"/>
                      <a:pt x="844" y="3798"/>
                    </a:cubicBezTo>
                    <a:cubicBezTo>
                      <a:pt x="844" y="3798"/>
                      <a:pt x="849" y="3726"/>
                      <a:pt x="849" y="3726"/>
                    </a:cubicBezTo>
                    <a:cubicBezTo>
                      <a:pt x="849" y="3726"/>
                      <a:pt x="851" y="3674"/>
                      <a:pt x="851" y="3674"/>
                    </a:cubicBezTo>
                    <a:cubicBezTo>
                      <a:pt x="851" y="3674"/>
                      <a:pt x="855" y="3756"/>
                      <a:pt x="855" y="3756"/>
                    </a:cubicBezTo>
                    <a:cubicBezTo>
                      <a:pt x="855" y="3756"/>
                      <a:pt x="855" y="3761"/>
                      <a:pt x="855" y="3761"/>
                    </a:cubicBezTo>
                    <a:cubicBezTo>
                      <a:pt x="855" y="3761"/>
                      <a:pt x="860" y="3794"/>
                      <a:pt x="860" y="3794"/>
                    </a:cubicBezTo>
                    <a:cubicBezTo>
                      <a:pt x="860" y="3794"/>
                      <a:pt x="861" y="3794"/>
                      <a:pt x="861" y="3794"/>
                    </a:cubicBezTo>
                    <a:cubicBezTo>
                      <a:pt x="861" y="3794"/>
                      <a:pt x="866" y="3741"/>
                      <a:pt x="866" y="3741"/>
                    </a:cubicBezTo>
                    <a:cubicBezTo>
                      <a:pt x="866" y="3741"/>
                      <a:pt x="867" y="3733"/>
                      <a:pt x="867" y="3733"/>
                    </a:cubicBezTo>
                    <a:cubicBezTo>
                      <a:pt x="867" y="3733"/>
                      <a:pt x="872" y="3796"/>
                      <a:pt x="872" y="3796"/>
                    </a:cubicBezTo>
                    <a:cubicBezTo>
                      <a:pt x="872" y="3796"/>
                      <a:pt x="872" y="3797"/>
                      <a:pt x="872" y="3797"/>
                    </a:cubicBezTo>
                    <a:cubicBezTo>
                      <a:pt x="872" y="3797"/>
                      <a:pt x="877" y="3812"/>
                      <a:pt x="877" y="3812"/>
                    </a:cubicBezTo>
                    <a:cubicBezTo>
                      <a:pt x="877" y="3812"/>
                      <a:pt x="878" y="3812"/>
                      <a:pt x="878" y="3812"/>
                    </a:cubicBezTo>
                    <a:cubicBezTo>
                      <a:pt x="878" y="3812"/>
                      <a:pt x="883" y="3814"/>
                      <a:pt x="883" y="3814"/>
                    </a:cubicBezTo>
                    <a:cubicBezTo>
                      <a:pt x="883" y="3814"/>
                      <a:pt x="884" y="3814"/>
                      <a:pt x="884" y="3814"/>
                    </a:cubicBezTo>
                    <a:cubicBezTo>
                      <a:pt x="884" y="3814"/>
                      <a:pt x="887" y="3815"/>
                      <a:pt x="887" y="3815"/>
                    </a:cubicBezTo>
                    <a:cubicBezTo>
                      <a:pt x="887" y="3815"/>
                      <a:pt x="889" y="3815"/>
                      <a:pt x="889" y="3815"/>
                    </a:cubicBezTo>
                    <a:cubicBezTo>
                      <a:pt x="889" y="3815"/>
                      <a:pt x="894" y="3812"/>
                      <a:pt x="894" y="3812"/>
                    </a:cubicBezTo>
                    <a:cubicBezTo>
                      <a:pt x="894" y="3812"/>
                      <a:pt x="895" y="3812"/>
                      <a:pt x="895" y="3812"/>
                    </a:cubicBezTo>
                    <a:cubicBezTo>
                      <a:pt x="895" y="3812"/>
                      <a:pt x="900" y="3810"/>
                      <a:pt x="900" y="3810"/>
                    </a:cubicBezTo>
                    <a:cubicBezTo>
                      <a:pt x="900" y="3810"/>
                      <a:pt x="900" y="3810"/>
                      <a:pt x="900" y="3810"/>
                    </a:cubicBezTo>
                    <a:cubicBezTo>
                      <a:pt x="900" y="3810"/>
                      <a:pt x="906" y="3802"/>
                      <a:pt x="906" y="3802"/>
                    </a:cubicBezTo>
                    <a:cubicBezTo>
                      <a:pt x="906" y="3802"/>
                      <a:pt x="906" y="3801"/>
                      <a:pt x="906" y="3801"/>
                    </a:cubicBezTo>
                    <a:cubicBezTo>
                      <a:pt x="906" y="3801"/>
                      <a:pt x="911" y="3766"/>
                      <a:pt x="911" y="3766"/>
                    </a:cubicBezTo>
                    <a:cubicBezTo>
                      <a:pt x="911" y="3766"/>
                      <a:pt x="912" y="3762"/>
                      <a:pt x="912" y="3762"/>
                    </a:cubicBezTo>
                    <a:cubicBezTo>
                      <a:pt x="912" y="3762"/>
                      <a:pt x="915" y="3711"/>
                      <a:pt x="915" y="3711"/>
                    </a:cubicBezTo>
                    <a:cubicBezTo>
                      <a:pt x="915" y="3711"/>
                      <a:pt x="917" y="3740"/>
                      <a:pt x="917" y="3740"/>
                    </a:cubicBezTo>
                    <a:cubicBezTo>
                      <a:pt x="917" y="3740"/>
                      <a:pt x="921" y="3767"/>
                      <a:pt x="921" y="3767"/>
                    </a:cubicBezTo>
                    <a:cubicBezTo>
                      <a:pt x="921" y="3767"/>
                      <a:pt x="923" y="3760"/>
                      <a:pt x="923" y="3760"/>
                    </a:cubicBezTo>
                    <a:cubicBezTo>
                      <a:pt x="923" y="3760"/>
                      <a:pt x="928" y="3619"/>
                      <a:pt x="928" y="3619"/>
                    </a:cubicBezTo>
                    <a:cubicBezTo>
                      <a:pt x="928" y="3619"/>
                      <a:pt x="929" y="3615"/>
                      <a:pt x="929" y="3615"/>
                    </a:cubicBezTo>
                    <a:cubicBezTo>
                      <a:pt x="929" y="3615"/>
                      <a:pt x="934" y="3749"/>
                      <a:pt x="934" y="3749"/>
                    </a:cubicBezTo>
                    <a:cubicBezTo>
                      <a:pt x="934" y="3749"/>
                      <a:pt x="937" y="3772"/>
                      <a:pt x="937" y="3772"/>
                    </a:cubicBezTo>
                    <a:cubicBezTo>
                      <a:pt x="937" y="3772"/>
                      <a:pt x="940" y="3750"/>
                      <a:pt x="940" y="3750"/>
                    </a:cubicBezTo>
                    <a:cubicBezTo>
                      <a:pt x="940" y="3750"/>
                      <a:pt x="940" y="3747"/>
                      <a:pt x="940" y="3747"/>
                    </a:cubicBezTo>
                    <a:cubicBezTo>
                      <a:pt x="940" y="3747"/>
                      <a:pt x="943" y="3702"/>
                      <a:pt x="943" y="3702"/>
                    </a:cubicBezTo>
                    <a:cubicBezTo>
                      <a:pt x="943" y="3702"/>
                      <a:pt x="945" y="3749"/>
                      <a:pt x="945" y="3749"/>
                    </a:cubicBezTo>
                    <a:cubicBezTo>
                      <a:pt x="945" y="3749"/>
                      <a:pt x="951" y="3804"/>
                      <a:pt x="951" y="3804"/>
                    </a:cubicBezTo>
                    <a:cubicBezTo>
                      <a:pt x="951" y="3804"/>
                      <a:pt x="951" y="3805"/>
                      <a:pt x="951" y="3805"/>
                    </a:cubicBezTo>
                    <a:cubicBezTo>
                      <a:pt x="951" y="3805"/>
                      <a:pt x="956" y="3813"/>
                      <a:pt x="956" y="3813"/>
                    </a:cubicBezTo>
                    <a:cubicBezTo>
                      <a:pt x="956" y="3813"/>
                      <a:pt x="957" y="3813"/>
                      <a:pt x="957" y="3813"/>
                    </a:cubicBezTo>
                    <a:cubicBezTo>
                      <a:pt x="957" y="3813"/>
                      <a:pt x="962" y="3817"/>
                      <a:pt x="962" y="3817"/>
                    </a:cubicBezTo>
                    <a:cubicBezTo>
                      <a:pt x="962" y="3817"/>
                      <a:pt x="962" y="3817"/>
                      <a:pt x="962" y="3817"/>
                    </a:cubicBezTo>
                    <a:cubicBezTo>
                      <a:pt x="962" y="3817"/>
                      <a:pt x="965" y="3817"/>
                      <a:pt x="965" y="3817"/>
                    </a:cubicBezTo>
                    <a:cubicBezTo>
                      <a:pt x="965" y="3817"/>
                      <a:pt x="971" y="3816"/>
                      <a:pt x="971" y="3816"/>
                    </a:cubicBezTo>
                    <a:cubicBezTo>
                      <a:pt x="971" y="3816"/>
                      <a:pt x="974" y="3817"/>
                      <a:pt x="974" y="3817"/>
                    </a:cubicBezTo>
                    <a:cubicBezTo>
                      <a:pt x="974" y="3817"/>
                      <a:pt x="974" y="3818"/>
                      <a:pt x="974" y="3818"/>
                    </a:cubicBezTo>
                    <a:cubicBezTo>
                      <a:pt x="974" y="3818"/>
                      <a:pt x="978" y="3818"/>
                      <a:pt x="978" y="3818"/>
                    </a:cubicBezTo>
                    <a:cubicBezTo>
                      <a:pt x="978" y="3818"/>
                      <a:pt x="979" y="3818"/>
                      <a:pt x="979" y="3818"/>
                    </a:cubicBezTo>
                    <a:cubicBezTo>
                      <a:pt x="979" y="3818"/>
                      <a:pt x="985" y="3816"/>
                      <a:pt x="985" y="3816"/>
                    </a:cubicBezTo>
                    <a:cubicBezTo>
                      <a:pt x="985" y="3816"/>
                      <a:pt x="985" y="3816"/>
                      <a:pt x="985" y="3816"/>
                    </a:cubicBezTo>
                    <a:cubicBezTo>
                      <a:pt x="985" y="3816"/>
                      <a:pt x="990" y="3815"/>
                      <a:pt x="990" y="3815"/>
                    </a:cubicBezTo>
                    <a:cubicBezTo>
                      <a:pt x="990" y="3815"/>
                      <a:pt x="991" y="3815"/>
                      <a:pt x="991" y="3815"/>
                    </a:cubicBezTo>
                    <a:cubicBezTo>
                      <a:pt x="991" y="3815"/>
                      <a:pt x="996" y="3811"/>
                      <a:pt x="996" y="3811"/>
                    </a:cubicBezTo>
                    <a:cubicBezTo>
                      <a:pt x="996" y="3811"/>
                      <a:pt x="996" y="3811"/>
                      <a:pt x="996" y="3811"/>
                    </a:cubicBezTo>
                    <a:cubicBezTo>
                      <a:pt x="996" y="3811"/>
                      <a:pt x="1002" y="3790"/>
                      <a:pt x="1002" y="3790"/>
                    </a:cubicBezTo>
                    <a:cubicBezTo>
                      <a:pt x="1002" y="3790"/>
                      <a:pt x="1002" y="3788"/>
                      <a:pt x="1002" y="3788"/>
                    </a:cubicBezTo>
                    <a:cubicBezTo>
                      <a:pt x="1002" y="3788"/>
                      <a:pt x="1006" y="3750"/>
                      <a:pt x="1006" y="3750"/>
                    </a:cubicBezTo>
                    <a:cubicBezTo>
                      <a:pt x="1006" y="3750"/>
                      <a:pt x="1008" y="3759"/>
                      <a:pt x="1008" y="3759"/>
                    </a:cubicBezTo>
                    <a:cubicBezTo>
                      <a:pt x="1008" y="3759"/>
                      <a:pt x="1012" y="3792"/>
                      <a:pt x="1012" y="3792"/>
                    </a:cubicBezTo>
                    <a:cubicBezTo>
                      <a:pt x="1012" y="3792"/>
                      <a:pt x="1013" y="3791"/>
                      <a:pt x="1013" y="3791"/>
                    </a:cubicBezTo>
                    <a:cubicBezTo>
                      <a:pt x="1013" y="3791"/>
                      <a:pt x="1019" y="3729"/>
                      <a:pt x="1019" y="3729"/>
                    </a:cubicBezTo>
                    <a:cubicBezTo>
                      <a:pt x="1019" y="3729"/>
                      <a:pt x="1020" y="3722"/>
                      <a:pt x="1020" y="3722"/>
                    </a:cubicBezTo>
                    <a:cubicBezTo>
                      <a:pt x="1020" y="3722"/>
                      <a:pt x="1024" y="3782"/>
                      <a:pt x="1024" y="3782"/>
                    </a:cubicBezTo>
                    <a:cubicBezTo>
                      <a:pt x="1024" y="3782"/>
                      <a:pt x="1025" y="3784"/>
                      <a:pt x="1025" y="3784"/>
                    </a:cubicBezTo>
                    <a:cubicBezTo>
                      <a:pt x="1025" y="3784"/>
                      <a:pt x="1028" y="3798"/>
                      <a:pt x="1028" y="3798"/>
                    </a:cubicBezTo>
                    <a:cubicBezTo>
                      <a:pt x="1028" y="3798"/>
                      <a:pt x="1030" y="3792"/>
                      <a:pt x="1030" y="3792"/>
                    </a:cubicBezTo>
                    <a:cubicBezTo>
                      <a:pt x="1030" y="3792"/>
                      <a:pt x="1033" y="3780"/>
                      <a:pt x="1033" y="3780"/>
                    </a:cubicBezTo>
                    <a:cubicBezTo>
                      <a:pt x="1033" y="3780"/>
                      <a:pt x="1036" y="3793"/>
                      <a:pt x="1036" y="3793"/>
                    </a:cubicBezTo>
                    <a:cubicBezTo>
                      <a:pt x="1036" y="3793"/>
                      <a:pt x="1041" y="3814"/>
                      <a:pt x="1041" y="3814"/>
                    </a:cubicBezTo>
                    <a:cubicBezTo>
                      <a:pt x="1041" y="3814"/>
                      <a:pt x="1042" y="3814"/>
                      <a:pt x="1042" y="3814"/>
                    </a:cubicBezTo>
                    <a:cubicBezTo>
                      <a:pt x="1042" y="3814"/>
                      <a:pt x="1046" y="3817"/>
                      <a:pt x="1046" y="3817"/>
                    </a:cubicBezTo>
                    <a:cubicBezTo>
                      <a:pt x="1046" y="3817"/>
                      <a:pt x="1047" y="3817"/>
                      <a:pt x="1047" y="3817"/>
                    </a:cubicBezTo>
                    <a:cubicBezTo>
                      <a:pt x="1047" y="3817"/>
                      <a:pt x="1053" y="3819"/>
                      <a:pt x="1053" y="3819"/>
                    </a:cubicBezTo>
                    <a:cubicBezTo>
                      <a:pt x="1053" y="3819"/>
                      <a:pt x="1053" y="3819"/>
                      <a:pt x="1053" y="3819"/>
                    </a:cubicBezTo>
                    <a:cubicBezTo>
                      <a:pt x="1053" y="3819"/>
                      <a:pt x="1058" y="3821"/>
                      <a:pt x="1058" y="3821"/>
                    </a:cubicBezTo>
                    <a:cubicBezTo>
                      <a:pt x="1058" y="3821"/>
                      <a:pt x="1059" y="3820"/>
                      <a:pt x="1059" y="3820"/>
                    </a:cubicBezTo>
                    <a:cubicBezTo>
                      <a:pt x="1059" y="3820"/>
                      <a:pt x="1064" y="3819"/>
                      <a:pt x="1064" y="3819"/>
                    </a:cubicBezTo>
                    <a:cubicBezTo>
                      <a:pt x="1064" y="3819"/>
                      <a:pt x="1064" y="3819"/>
                      <a:pt x="1064" y="3819"/>
                    </a:cubicBezTo>
                    <a:cubicBezTo>
                      <a:pt x="1064" y="3819"/>
                      <a:pt x="1070" y="3821"/>
                      <a:pt x="1070" y="3821"/>
                    </a:cubicBezTo>
                    <a:cubicBezTo>
                      <a:pt x="1070" y="3821"/>
                      <a:pt x="1073" y="3822"/>
                      <a:pt x="1073" y="3822"/>
                    </a:cubicBezTo>
                    <a:cubicBezTo>
                      <a:pt x="1073" y="3822"/>
                      <a:pt x="1075" y="3822"/>
                      <a:pt x="1075" y="3822"/>
                    </a:cubicBezTo>
                    <a:cubicBezTo>
                      <a:pt x="1075" y="3822"/>
                      <a:pt x="1076" y="3822"/>
                      <a:pt x="1076" y="3822"/>
                    </a:cubicBezTo>
                    <a:cubicBezTo>
                      <a:pt x="1076" y="3822"/>
                      <a:pt x="1079" y="3821"/>
                      <a:pt x="1079" y="3821"/>
                    </a:cubicBezTo>
                    <a:cubicBezTo>
                      <a:pt x="1079" y="3821"/>
                      <a:pt x="1082" y="3821"/>
                      <a:pt x="1082" y="3821"/>
                    </a:cubicBezTo>
                    <a:cubicBezTo>
                      <a:pt x="1082" y="3821"/>
                      <a:pt x="1087" y="3822"/>
                      <a:pt x="1087" y="3822"/>
                    </a:cubicBezTo>
                    <a:cubicBezTo>
                      <a:pt x="1087" y="3822"/>
                      <a:pt x="1088" y="3823"/>
                      <a:pt x="1088" y="3823"/>
                    </a:cubicBezTo>
                    <a:cubicBezTo>
                      <a:pt x="1088" y="3823"/>
                      <a:pt x="1091" y="3822"/>
                      <a:pt x="1091" y="3822"/>
                    </a:cubicBezTo>
                    <a:cubicBezTo>
                      <a:pt x="1091" y="3822"/>
                      <a:pt x="1094" y="3822"/>
                      <a:pt x="1094" y="3822"/>
                    </a:cubicBezTo>
                    <a:cubicBezTo>
                      <a:pt x="1094" y="3822"/>
                      <a:pt x="1098" y="3823"/>
                      <a:pt x="1098" y="3823"/>
                    </a:cubicBezTo>
                    <a:cubicBezTo>
                      <a:pt x="1098" y="3823"/>
                      <a:pt x="1100" y="3823"/>
                      <a:pt x="1100" y="3823"/>
                    </a:cubicBezTo>
                    <a:cubicBezTo>
                      <a:pt x="1100" y="3823"/>
                      <a:pt x="1101" y="3823"/>
                      <a:pt x="1101" y="3823"/>
                    </a:cubicBezTo>
                    <a:cubicBezTo>
                      <a:pt x="1101" y="3823"/>
                      <a:pt x="1105" y="3823"/>
                      <a:pt x="1105" y="3823"/>
                    </a:cubicBezTo>
                    <a:cubicBezTo>
                      <a:pt x="1105" y="3823"/>
                      <a:pt x="1108" y="3823"/>
                      <a:pt x="1108" y="3823"/>
                    </a:cubicBezTo>
                    <a:cubicBezTo>
                      <a:pt x="1108" y="3823"/>
                      <a:pt x="1109" y="3823"/>
                      <a:pt x="1109" y="3823"/>
                    </a:cubicBezTo>
                    <a:cubicBezTo>
                      <a:pt x="1109" y="3823"/>
                      <a:pt x="1113" y="3823"/>
                      <a:pt x="1113" y="3823"/>
                    </a:cubicBezTo>
                    <a:cubicBezTo>
                      <a:pt x="1113" y="3823"/>
                      <a:pt x="1117" y="3823"/>
                      <a:pt x="1117" y="3823"/>
                    </a:cubicBezTo>
                    <a:cubicBezTo>
                      <a:pt x="1117" y="3823"/>
                      <a:pt x="1119" y="3823"/>
                      <a:pt x="1119" y="3823"/>
                    </a:cubicBezTo>
                    <a:cubicBezTo>
                      <a:pt x="1119" y="3823"/>
                      <a:pt x="1122" y="3823"/>
                      <a:pt x="1122" y="3823"/>
                    </a:cubicBezTo>
                    <a:cubicBezTo>
                      <a:pt x="1122" y="3823"/>
                      <a:pt x="1125" y="3823"/>
                      <a:pt x="1125" y="3823"/>
                    </a:cubicBezTo>
                    <a:cubicBezTo>
                      <a:pt x="1125" y="3823"/>
                      <a:pt x="1127" y="3823"/>
                      <a:pt x="1127" y="3823"/>
                    </a:cubicBezTo>
                    <a:cubicBezTo>
                      <a:pt x="1127" y="3823"/>
                      <a:pt x="1130" y="3823"/>
                      <a:pt x="1130" y="3823"/>
                    </a:cubicBezTo>
                    <a:cubicBezTo>
                      <a:pt x="1130" y="3823"/>
                      <a:pt x="1132" y="3823"/>
                      <a:pt x="1132" y="3823"/>
                    </a:cubicBezTo>
                    <a:cubicBezTo>
                      <a:pt x="1132" y="3823"/>
                      <a:pt x="1133" y="3823"/>
                      <a:pt x="1133" y="3823"/>
                    </a:cubicBezTo>
                    <a:cubicBezTo>
                      <a:pt x="1133" y="3823"/>
                      <a:pt x="1140" y="3823"/>
                      <a:pt x="1140" y="3823"/>
                    </a:cubicBezTo>
                    <a:cubicBezTo>
                      <a:pt x="1140" y="3823"/>
                      <a:pt x="1142" y="3823"/>
                      <a:pt x="1142" y="3823"/>
                    </a:cubicBezTo>
                    <a:cubicBezTo>
                      <a:pt x="1142" y="3823"/>
                      <a:pt x="1143" y="3823"/>
                      <a:pt x="1143" y="3823"/>
                    </a:cubicBezTo>
                    <a:cubicBezTo>
                      <a:pt x="1143" y="3823"/>
                      <a:pt x="1147" y="3823"/>
                      <a:pt x="1147" y="3823"/>
                    </a:cubicBezTo>
                    <a:cubicBezTo>
                      <a:pt x="1147" y="3823"/>
                      <a:pt x="1149" y="3823"/>
                      <a:pt x="1149" y="3823"/>
                    </a:cubicBezTo>
                    <a:cubicBezTo>
                      <a:pt x="1149" y="3823"/>
                      <a:pt x="1154" y="3823"/>
                      <a:pt x="1154" y="3823"/>
                    </a:cubicBezTo>
                    <a:cubicBezTo>
                      <a:pt x="1154" y="3823"/>
                      <a:pt x="1156" y="3823"/>
                      <a:pt x="1156" y="3823"/>
                    </a:cubicBezTo>
                    <a:cubicBezTo>
                      <a:pt x="1156" y="3823"/>
                      <a:pt x="1159" y="3823"/>
                      <a:pt x="1159" y="3823"/>
                    </a:cubicBezTo>
                    <a:cubicBezTo>
                      <a:pt x="1159" y="3823"/>
                      <a:pt x="1163" y="3823"/>
                      <a:pt x="1163" y="3823"/>
                    </a:cubicBezTo>
                    <a:cubicBezTo>
                      <a:pt x="1163" y="3823"/>
                      <a:pt x="1164" y="3823"/>
                      <a:pt x="1164" y="3823"/>
                    </a:cubicBezTo>
                    <a:cubicBezTo>
                      <a:pt x="1164" y="3823"/>
                      <a:pt x="1169" y="3823"/>
                      <a:pt x="1169" y="3823"/>
                    </a:cubicBezTo>
                    <a:cubicBezTo>
                      <a:pt x="1169" y="3823"/>
                      <a:pt x="1171" y="3822"/>
                      <a:pt x="1171" y="3822"/>
                    </a:cubicBezTo>
                    <a:cubicBezTo>
                      <a:pt x="1171" y="3822"/>
                      <a:pt x="1172" y="3823"/>
                      <a:pt x="1172" y="3823"/>
                    </a:cubicBezTo>
                    <a:cubicBezTo>
                      <a:pt x="1172" y="3823"/>
                      <a:pt x="1175" y="3823"/>
                      <a:pt x="1175" y="3823"/>
                    </a:cubicBezTo>
                    <a:cubicBezTo>
                      <a:pt x="1175" y="3823"/>
                      <a:pt x="1179" y="3823"/>
                      <a:pt x="1179" y="3823"/>
                    </a:cubicBezTo>
                    <a:cubicBezTo>
                      <a:pt x="1179" y="3823"/>
                      <a:pt x="1181" y="3823"/>
                      <a:pt x="1181" y="3823"/>
                    </a:cubicBezTo>
                    <a:cubicBezTo>
                      <a:pt x="1181" y="3823"/>
                      <a:pt x="1188" y="3823"/>
                      <a:pt x="1188" y="3823"/>
                    </a:cubicBezTo>
                    <a:cubicBezTo>
                      <a:pt x="1188" y="3823"/>
                      <a:pt x="1188" y="3823"/>
                      <a:pt x="1188" y="3823"/>
                    </a:cubicBezTo>
                    <a:cubicBezTo>
                      <a:pt x="1188" y="3823"/>
                      <a:pt x="1190" y="3823"/>
                      <a:pt x="1190" y="3823"/>
                    </a:cubicBezTo>
                    <a:cubicBezTo>
                      <a:pt x="1190" y="3823"/>
                      <a:pt x="1191" y="3823"/>
                      <a:pt x="1191" y="3823"/>
                    </a:cubicBezTo>
                    <a:cubicBezTo>
                      <a:pt x="1191" y="3823"/>
                      <a:pt x="1195" y="3823"/>
                      <a:pt x="1195" y="3823"/>
                    </a:cubicBezTo>
                    <a:cubicBezTo>
                      <a:pt x="1195" y="3823"/>
                      <a:pt x="1197" y="3823"/>
                      <a:pt x="1197" y="3823"/>
                    </a:cubicBezTo>
                    <a:cubicBezTo>
                      <a:pt x="1197" y="3823"/>
                      <a:pt x="1200" y="3823"/>
                      <a:pt x="1200" y="3823"/>
                    </a:cubicBezTo>
                    <a:cubicBezTo>
                      <a:pt x="1200" y="3823"/>
                      <a:pt x="1201" y="3823"/>
                      <a:pt x="1201" y="3823"/>
                    </a:cubicBezTo>
                    <a:cubicBezTo>
                      <a:pt x="1201" y="3823"/>
                      <a:pt x="1206" y="3823"/>
                      <a:pt x="1206" y="3823"/>
                    </a:cubicBezTo>
                    <a:cubicBezTo>
                      <a:pt x="1206" y="3823"/>
                      <a:pt x="1208" y="3823"/>
                      <a:pt x="1208" y="3823"/>
                    </a:cubicBezTo>
                    <a:cubicBezTo>
                      <a:pt x="1208" y="3823"/>
                      <a:pt x="1212" y="3823"/>
                      <a:pt x="1212" y="3823"/>
                    </a:cubicBezTo>
                    <a:cubicBezTo>
                      <a:pt x="1212" y="3823"/>
                      <a:pt x="1215" y="3823"/>
                      <a:pt x="1215" y="3823"/>
                    </a:cubicBezTo>
                    <a:cubicBezTo>
                      <a:pt x="1215" y="3823"/>
                      <a:pt x="1218" y="3823"/>
                      <a:pt x="1218" y="3823"/>
                    </a:cubicBezTo>
                    <a:cubicBezTo>
                      <a:pt x="1218" y="3823"/>
                      <a:pt x="1219" y="3823"/>
                      <a:pt x="1219" y="3823"/>
                    </a:cubicBezTo>
                    <a:cubicBezTo>
                      <a:pt x="1219" y="3823"/>
                      <a:pt x="1223" y="3823"/>
                      <a:pt x="1223" y="3823"/>
                    </a:cubicBezTo>
                    <a:cubicBezTo>
                      <a:pt x="1223" y="3823"/>
                      <a:pt x="1223" y="3823"/>
                      <a:pt x="1223" y="3823"/>
                    </a:cubicBezTo>
                    <a:cubicBezTo>
                      <a:pt x="1223" y="3823"/>
                      <a:pt x="1231" y="3823"/>
                      <a:pt x="1231" y="3823"/>
                    </a:cubicBezTo>
                    <a:cubicBezTo>
                      <a:pt x="1231" y="3823"/>
                      <a:pt x="1234" y="3823"/>
                      <a:pt x="1234" y="3823"/>
                    </a:cubicBezTo>
                    <a:cubicBezTo>
                      <a:pt x="1234" y="3823"/>
                      <a:pt x="1234" y="3823"/>
                      <a:pt x="1234" y="3823"/>
                    </a:cubicBezTo>
                    <a:cubicBezTo>
                      <a:pt x="1234" y="3823"/>
                      <a:pt x="1235" y="3823"/>
                      <a:pt x="1235" y="3823"/>
                    </a:cubicBezTo>
                    <a:cubicBezTo>
                      <a:pt x="1235" y="3823"/>
                      <a:pt x="1240" y="3823"/>
                      <a:pt x="1240" y="3823"/>
                    </a:cubicBezTo>
                    <a:cubicBezTo>
                      <a:pt x="1240" y="3823"/>
                      <a:pt x="1244" y="3823"/>
                      <a:pt x="1244" y="3823"/>
                    </a:cubicBezTo>
                    <a:cubicBezTo>
                      <a:pt x="1244" y="3823"/>
                      <a:pt x="1246" y="3823"/>
                      <a:pt x="1246" y="3823"/>
                    </a:cubicBezTo>
                    <a:cubicBezTo>
                      <a:pt x="1246" y="3823"/>
                      <a:pt x="1250" y="3823"/>
                      <a:pt x="1250" y="3823"/>
                    </a:cubicBezTo>
                    <a:cubicBezTo>
                      <a:pt x="1250" y="3823"/>
                      <a:pt x="1253" y="3823"/>
                      <a:pt x="1253" y="3823"/>
                    </a:cubicBezTo>
                    <a:cubicBezTo>
                      <a:pt x="1253" y="3823"/>
                      <a:pt x="1256" y="3823"/>
                      <a:pt x="1256" y="3823"/>
                    </a:cubicBezTo>
                    <a:cubicBezTo>
                      <a:pt x="1256" y="3823"/>
                      <a:pt x="1259" y="3823"/>
                      <a:pt x="1259" y="3823"/>
                    </a:cubicBezTo>
                    <a:cubicBezTo>
                      <a:pt x="1259" y="3823"/>
                      <a:pt x="1260" y="3823"/>
                      <a:pt x="1260" y="3823"/>
                    </a:cubicBezTo>
                    <a:cubicBezTo>
                      <a:pt x="1260" y="3823"/>
                      <a:pt x="1264" y="3823"/>
                      <a:pt x="1264" y="3823"/>
                    </a:cubicBezTo>
                    <a:cubicBezTo>
                      <a:pt x="1264" y="3823"/>
                      <a:pt x="1265" y="3823"/>
                      <a:pt x="1265" y="3823"/>
                    </a:cubicBezTo>
                    <a:cubicBezTo>
                      <a:pt x="1265" y="3823"/>
                      <a:pt x="1268" y="3823"/>
                      <a:pt x="1268" y="3823"/>
                    </a:cubicBezTo>
                    <a:cubicBezTo>
                      <a:pt x="1268" y="3823"/>
                      <a:pt x="1270" y="3823"/>
                      <a:pt x="1270" y="3823"/>
                    </a:cubicBezTo>
                    <a:cubicBezTo>
                      <a:pt x="1270" y="3823"/>
                      <a:pt x="1275" y="3823"/>
                      <a:pt x="1275" y="3823"/>
                    </a:cubicBezTo>
                    <a:cubicBezTo>
                      <a:pt x="1275" y="3823"/>
                      <a:pt x="1277" y="3823"/>
                      <a:pt x="1277" y="3823"/>
                    </a:cubicBezTo>
                    <a:cubicBezTo>
                      <a:pt x="1277" y="3823"/>
                      <a:pt x="1280" y="3823"/>
                      <a:pt x="1280" y="3823"/>
                    </a:cubicBezTo>
                    <a:cubicBezTo>
                      <a:pt x="1280" y="3823"/>
                      <a:pt x="1282" y="3822"/>
                      <a:pt x="1282" y="3822"/>
                    </a:cubicBezTo>
                    <a:cubicBezTo>
                      <a:pt x="1282" y="3822"/>
                      <a:pt x="1285" y="3822"/>
                      <a:pt x="1285" y="3822"/>
                    </a:cubicBezTo>
                    <a:cubicBezTo>
                      <a:pt x="1285" y="3822"/>
                      <a:pt x="1290" y="3821"/>
                      <a:pt x="1290" y="3821"/>
                    </a:cubicBezTo>
                    <a:cubicBezTo>
                      <a:pt x="1290" y="3821"/>
                      <a:pt x="1290" y="3821"/>
                      <a:pt x="1290" y="3821"/>
                    </a:cubicBezTo>
                    <a:cubicBezTo>
                      <a:pt x="1290" y="3821"/>
                      <a:pt x="1296" y="3819"/>
                      <a:pt x="1296" y="3819"/>
                    </a:cubicBezTo>
                    <a:cubicBezTo>
                      <a:pt x="1296" y="3819"/>
                      <a:pt x="1296" y="3819"/>
                      <a:pt x="1296" y="3819"/>
                    </a:cubicBezTo>
                    <a:cubicBezTo>
                      <a:pt x="1296" y="3819"/>
                      <a:pt x="1301" y="3821"/>
                      <a:pt x="1301" y="3821"/>
                    </a:cubicBezTo>
                    <a:cubicBezTo>
                      <a:pt x="1301" y="3821"/>
                      <a:pt x="1303" y="3822"/>
                      <a:pt x="1303" y="3822"/>
                    </a:cubicBezTo>
                    <a:cubicBezTo>
                      <a:pt x="1303" y="3822"/>
                      <a:pt x="1306" y="3821"/>
                      <a:pt x="1306" y="3821"/>
                    </a:cubicBezTo>
                    <a:cubicBezTo>
                      <a:pt x="1306" y="3821"/>
                      <a:pt x="1309" y="3821"/>
                      <a:pt x="1309" y="3821"/>
                    </a:cubicBezTo>
                    <a:cubicBezTo>
                      <a:pt x="1309" y="3821"/>
                      <a:pt x="1313" y="3822"/>
                      <a:pt x="1313" y="3822"/>
                    </a:cubicBezTo>
                    <a:cubicBezTo>
                      <a:pt x="1313" y="3822"/>
                      <a:pt x="1313" y="3822"/>
                      <a:pt x="1313" y="3822"/>
                    </a:cubicBezTo>
                    <a:cubicBezTo>
                      <a:pt x="1313" y="3822"/>
                      <a:pt x="1317" y="3823"/>
                      <a:pt x="1317" y="3823"/>
                    </a:cubicBezTo>
                    <a:cubicBezTo>
                      <a:pt x="1317" y="3823"/>
                      <a:pt x="1321" y="3823"/>
                      <a:pt x="1321" y="3823"/>
                    </a:cubicBezTo>
                    <a:cubicBezTo>
                      <a:pt x="1321" y="3823"/>
                      <a:pt x="1324" y="3823"/>
                      <a:pt x="1324" y="3823"/>
                    </a:cubicBezTo>
                    <a:cubicBezTo>
                      <a:pt x="1324" y="3823"/>
                      <a:pt x="1326" y="3823"/>
                      <a:pt x="1326" y="3823"/>
                    </a:cubicBezTo>
                    <a:cubicBezTo>
                      <a:pt x="1326" y="3823"/>
                      <a:pt x="1328" y="3823"/>
                      <a:pt x="1328" y="3823"/>
                    </a:cubicBezTo>
                    <a:cubicBezTo>
                      <a:pt x="1328" y="3823"/>
                      <a:pt x="1332" y="3823"/>
                      <a:pt x="1332" y="3823"/>
                    </a:cubicBezTo>
                    <a:cubicBezTo>
                      <a:pt x="1332" y="3823"/>
                      <a:pt x="1335" y="3823"/>
                      <a:pt x="1335" y="3823"/>
                    </a:cubicBezTo>
                    <a:cubicBezTo>
                      <a:pt x="1335" y="3823"/>
                      <a:pt x="1337" y="3823"/>
                      <a:pt x="1337" y="3823"/>
                    </a:cubicBezTo>
                    <a:cubicBezTo>
                      <a:pt x="1337" y="3823"/>
                      <a:pt x="1340" y="3823"/>
                      <a:pt x="1340" y="3823"/>
                    </a:cubicBezTo>
                    <a:cubicBezTo>
                      <a:pt x="1340" y="3823"/>
                      <a:pt x="1342" y="3823"/>
                      <a:pt x="1342" y="3823"/>
                    </a:cubicBezTo>
                    <a:cubicBezTo>
                      <a:pt x="1342" y="3823"/>
                      <a:pt x="1346" y="3823"/>
                      <a:pt x="1346" y="3823"/>
                    </a:cubicBezTo>
                    <a:cubicBezTo>
                      <a:pt x="1346" y="3823"/>
                      <a:pt x="1348" y="3823"/>
                      <a:pt x="1348" y="3823"/>
                    </a:cubicBezTo>
                    <a:cubicBezTo>
                      <a:pt x="1348" y="3823"/>
                      <a:pt x="1352" y="3823"/>
                      <a:pt x="1352" y="3823"/>
                    </a:cubicBezTo>
                    <a:cubicBezTo>
                      <a:pt x="1352" y="3823"/>
                      <a:pt x="1353" y="3823"/>
                      <a:pt x="1353" y="3823"/>
                    </a:cubicBezTo>
                    <a:cubicBezTo>
                      <a:pt x="1353" y="3823"/>
                      <a:pt x="1356" y="3823"/>
                      <a:pt x="1356" y="3823"/>
                    </a:cubicBezTo>
                    <a:cubicBezTo>
                      <a:pt x="1356" y="3823"/>
                      <a:pt x="1359" y="3823"/>
                      <a:pt x="1359" y="3823"/>
                    </a:cubicBezTo>
                    <a:cubicBezTo>
                      <a:pt x="1359" y="3823"/>
                      <a:pt x="1363" y="3823"/>
                      <a:pt x="1363" y="3823"/>
                    </a:cubicBezTo>
                    <a:cubicBezTo>
                      <a:pt x="1363" y="3823"/>
                      <a:pt x="1364" y="3823"/>
                      <a:pt x="1364" y="3823"/>
                    </a:cubicBezTo>
                    <a:cubicBezTo>
                      <a:pt x="1364" y="3823"/>
                      <a:pt x="1367" y="3823"/>
                      <a:pt x="1367" y="3823"/>
                    </a:cubicBezTo>
                    <a:cubicBezTo>
                      <a:pt x="1367" y="3823"/>
                      <a:pt x="1370" y="3823"/>
                      <a:pt x="1370" y="3823"/>
                    </a:cubicBezTo>
                    <a:cubicBezTo>
                      <a:pt x="1370" y="3823"/>
                      <a:pt x="1373" y="3823"/>
                      <a:pt x="1373" y="3823"/>
                    </a:cubicBezTo>
                    <a:cubicBezTo>
                      <a:pt x="1373" y="3823"/>
                      <a:pt x="1377" y="3823"/>
                      <a:pt x="1377" y="3823"/>
                    </a:cubicBezTo>
                    <a:cubicBezTo>
                      <a:pt x="1377" y="3823"/>
                      <a:pt x="1379" y="3823"/>
                      <a:pt x="1379" y="3823"/>
                    </a:cubicBezTo>
                    <a:cubicBezTo>
                      <a:pt x="1379" y="3823"/>
                      <a:pt x="1381" y="3823"/>
                      <a:pt x="1381" y="3823"/>
                    </a:cubicBezTo>
                    <a:cubicBezTo>
                      <a:pt x="1381" y="3823"/>
                      <a:pt x="1383" y="3823"/>
                      <a:pt x="1383" y="3823"/>
                    </a:cubicBezTo>
                    <a:cubicBezTo>
                      <a:pt x="1383" y="3823"/>
                      <a:pt x="1387" y="3823"/>
                      <a:pt x="1387" y="3823"/>
                    </a:cubicBezTo>
                    <a:cubicBezTo>
                      <a:pt x="1387" y="3823"/>
                      <a:pt x="1391" y="3823"/>
                      <a:pt x="1391" y="3823"/>
                    </a:cubicBezTo>
                    <a:cubicBezTo>
                      <a:pt x="1391" y="3823"/>
                      <a:pt x="1393" y="3823"/>
                      <a:pt x="1393" y="3823"/>
                    </a:cubicBezTo>
                    <a:cubicBezTo>
                      <a:pt x="1393" y="3823"/>
                      <a:pt x="1394" y="3823"/>
                      <a:pt x="1394" y="3823"/>
                    </a:cubicBezTo>
                    <a:cubicBezTo>
                      <a:pt x="1394" y="3823"/>
                      <a:pt x="1399" y="3823"/>
                      <a:pt x="1399" y="3823"/>
                    </a:cubicBezTo>
                    <a:cubicBezTo>
                      <a:pt x="1399" y="3823"/>
                      <a:pt x="1401" y="3823"/>
                      <a:pt x="1401" y="3823"/>
                    </a:cubicBezTo>
                    <a:cubicBezTo>
                      <a:pt x="1401" y="3823"/>
                      <a:pt x="1405" y="3823"/>
                      <a:pt x="1405" y="3823"/>
                    </a:cubicBezTo>
                    <a:cubicBezTo>
                      <a:pt x="1405" y="3823"/>
                      <a:pt x="1405" y="3823"/>
                      <a:pt x="1405" y="3823"/>
                    </a:cubicBezTo>
                    <a:cubicBezTo>
                      <a:pt x="1405" y="3823"/>
                      <a:pt x="1413" y="3823"/>
                      <a:pt x="1413" y="3823"/>
                    </a:cubicBezTo>
                    <a:cubicBezTo>
                      <a:pt x="1413" y="3823"/>
                      <a:pt x="1413" y="3823"/>
                      <a:pt x="1413" y="3823"/>
                    </a:cubicBezTo>
                    <a:cubicBezTo>
                      <a:pt x="1413" y="3823"/>
                      <a:pt x="1416" y="3823"/>
                      <a:pt x="1416" y="3823"/>
                    </a:cubicBezTo>
                    <a:cubicBezTo>
                      <a:pt x="1416" y="3823"/>
                      <a:pt x="1419" y="3823"/>
                      <a:pt x="1419" y="3823"/>
                    </a:cubicBezTo>
                    <a:cubicBezTo>
                      <a:pt x="1419" y="3823"/>
                      <a:pt x="1424" y="3823"/>
                      <a:pt x="1424" y="3823"/>
                    </a:cubicBezTo>
                    <a:cubicBezTo>
                      <a:pt x="1424" y="3823"/>
                      <a:pt x="1426" y="3823"/>
                      <a:pt x="1426" y="3823"/>
                    </a:cubicBezTo>
                    <a:cubicBezTo>
                      <a:pt x="1426" y="3823"/>
                      <a:pt x="1428" y="3823"/>
                      <a:pt x="1428" y="3823"/>
                    </a:cubicBezTo>
                    <a:cubicBezTo>
                      <a:pt x="1428" y="3823"/>
                      <a:pt x="1430" y="3823"/>
                      <a:pt x="1430" y="3823"/>
                    </a:cubicBezTo>
                    <a:cubicBezTo>
                      <a:pt x="1430" y="3823"/>
                      <a:pt x="1433" y="3823"/>
                      <a:pt x="1433" y="3823"/>
                    </a:cubicBezTo>
                    <a:cubicBezTo>
                      <a:pt x="1433" y="3823"/>
                      <a:pt x="1434" y="3823"/>
                      <a:pt x="1434" y="3823"/>
                    </a:cubicBezTo>
                    <a:cubicBezTo>
                      <a:pt x="1434" y="3823"/>
                      <a:pt x="1442" y="3823"/>
                      <a:pt x="1442" y="3823"/>
                    </a:cubicBezTo>
                    <a:cubicBezTo>
                      <a:pt x="1442" y="3823"/>
                      <a:pt x="1443" y="3823"/>
                      <a:pt x="1443" y="3823"/>
                    </a:cubicBezTo>
                    <a:cubicBezTo>
                      <a:pt x="1443" y="3823"/>
                      <a:pt x="1445" y="3823"/>
                      <a:pt x="1445" y="3823"/>
                    </a:cubicBezTo>
                    <a:cubicBezTo>
                      <a:pt x="1445" y="3823"/>
                      <a:pt x="1445" y="3823"/>
                      <a:pt x="1445" y="3823"/>
                    </a:cubicBezTo>
                    <a:cubicBezTo>
                      <a:pt x="1445" y="3823"/>
                      <a:pt x="1450" y="3823"/>
                      <a:pt x="1450" y="3823"/>
                    </a:cubicBezTo>
                    <a:cubicBezTo>
                      <a:pt x="1450" y="3823"/>
                      <a:pt x="1453" y="3823"/>
                      <a:pt x="1453" y="3823"/>
                    </a:cubicBezTo>
                    <a:cubicBezTo>
                      <a:pt x="1453" y="3823"/>
                      <a:pt x="1457" y="3823"/>
                      <a:pt x="1457" y="3823"/>
                    </a:cubicBezTo>
                    <a:cubicBezTo>
                      <a:pt x="1457" y="3823"/>
                      <a:pt x="1460" y="3823"/>
                      <a:pt x="1460" y="3823"/>
                    </a:cubicBezTo>
                    <a:cubicBezTo>
                      <a:pt x="1460" y="3823"/>
                      <a:pt x="1460" y="3823"/>
                      <a:pt x="1460" y="3823"/>
                    </a:cubicBezTo>
                    <a:cubicBezTo>
                      <a:pt x="1460" y="3823"/>
                      <a:pt x="1465" y="3823"/>
                      <a:pt x="1465" y="3823"/>
                    </a:cubicBezTo>
                    <a:cubicBezTo>
                      <a:pt x="1465" y="3823"/>
                      <a:pt x="1468" y="3823"/>
                      <a:pt x="1468" y="3823"/>
                    </a:cubicBezTo>
                    <a:cubicBezTo>
                      <a:pt x="1468" y="3823"/>
                      <a:pt x="1471" y="3823"/>
                      <a:pt x="1471" y="3823"/>
                    </a:cubicBezTo>
                    <a:cubicBezTo>
                      <a:pt x="1471" y="3823"/>
                      <a:pt x="1472" y="3823"/>
                      <a:pt x="1472" y="3823"/>
                    </a:cubicBezTo>
                    <a:cubicBezTo>
                      <a:pt x="1472" y="3823"/>
                      <a:pt x="1476" y="3823"/>
                      <a:pt x="1476" y="3823"/>
                    </a:cubicBezTo>
                    <a:cubicBezTo>
                      <a:pt x="1476" y="3823"/>
                      <a:pt x="1478" y="3823"/>
                      <a:pt x="1478" y="3823"/>
                    </a:cubicBezTo>
                    <a:cubicBezTo>
                      <a:pt x="1478" y="3823"/>
                      <a:pt x="1479" y="3823"/>
                      <a:pt x="1479" y="3823"/>
                    </a:cubicBezTo>
                    <a:cubicBezTo>
                      <a:pt x="1479" y="3823"/>
                      <a:pt x="1486" y="3823"/>
                      <a:pt x="1486" y="3823"/>
                    </a:cubicBezTo>
                    <a:cubicBezTo>
                      <a:pt x="1486" y="3823"/>
                      <a:pt x="1487" y="3823"/>
                      <a:pt x="1487" y="3823"/>
                    </a:cubicBezTo>
                    <a:cubicBezTo>
                      <a:pt x="1487" y="3823"/>
                      <a:pt x="1488" y="3823"/>
                      <a:pt x="1488" y="3823"/>
                    </a:cubicBezTo>
                    <a:cubicBezTo>
                      <a:pt x="1488" y="3823"/>
                      <a:pt x="1493" y="3823"/>
                      <a:pt x="1493" y="3823"/>
                    </a:cubicBezTo>
                    <a:cubicBezTo>
                      <a:pt x="1493" y="3823"/>
                      <a:pt x="1495" y="3823"/>
                      <a:pt x="1495" y="3823"/>
                    </a:cubicBezTo>
                    <a:cubicBezTo>
                      <a:pt x="1495" y="3823"/>
                      <a:pt x="1495" y="3823"/>
                      <a:pt x="1495" y="3823"/>
                    </a:cubicBezTo>
                    <a:cubicBezTo>
                      <a:pt x="1495" y="3823"/>
                      <a:pt x="1500" y="3823"/>
                      <a:pt x="1500" y="3823"/>
                    </a:cubicBezTo>
                    <a:cubicBezTo>
                      <a:pt x="1500" y="3823"/>
                      <a:pt x="1502" y="3823"/>
                      <a:pt x="1502" y="3823"/>
                    </a:cubicBezTo>
                    <a:cubicBezTo>
                      <a:pt x="1502" y="3823"/>
                      <a:pt x="1507" y="3823"/>
                      <a:pt x="1507" y="3823"/>
                    </a:cubicBezTo>
                    <a:cubicBezTo>
                      <a:pt x="1507" y="3823"/>
                      <a:pt x="1509" y="3823"/>
                      <a:pt x="1509" y="3823"/>
                    </a:cubicBezTo>
                    <a:cubicBezTo>
                      <a:pt x="1509" y="3823"/>
                      <a:pt x="1514" y="3823"/>
                      <a:pt x="1514" y="3823"/>
                    </a:cubicBezTo>
                    <a:cubicBezTo>
                      <a:pt x="1514" y="3823"/>
                      <a:pt x="1515" y="3823"/>
                      <a:pt x="1515" y="3823"/>
                    </a:cubicBezTo>
                    <a:cubicBezTo>
                      <a:pt x="1515" y="3823"/>
                      <a:pt x="1517" y="3823"/>
                      <a:pt x="1517" y="3823"/>
                    </a:cubicBezTo>
                    <a:cubicBezTo>
                      <a:pt x="1517" y="3823"/>
                      <a:pt x="1521" y="3823"/>
                      <a:pt x="1521" y="3823"/>
                    </a:cubicBezTo>
                    <a:cubicBezTo>
                      <a:pt x="1521" y="3823"/>
                      <a:pt x="1523" y="3823"/>
                      <a:pt x="1523" y="3823"/>
                    </a:cubicBezTo>
                    <a:cubicBezTo>
                      <a:pt x="1523" y="3823"/>
                      <a:pt x="1526" y="3823"/>
                      <a:pt x="1526" y="3823"/>
                    </a:cubicBezTo>
                    <a:cubicBezTo>
                      <a:pt x="1526" y="3823"/>
                      <a:pt x="1528" y="3823"/>
                      <a:pt x="1528" y="3823"/>
                    </a:cubicBezTo>
                    <a:cubicBezTo>
                      <a:pt x="1528" y="3823"/>
                      <a:pt x="1532" y="3823"/>
                      <a:pt x="1532" y="3823"/>
                    </a:cubicBezTo>
                    <a:cubicBezTo>
                      <a:pt x="1532" y="3823"/>
                      <a:pt x="1537" y="3823"/>
                      <a:pt x="1537" y="3823"/>
                    </a:cubicBezTo>
                    <a:cubicBezTo>
                      <a:pt x="1537" y="3823"/>
                      <a:pt x="1538" y="3823"/>
                      <a:pt x="1538" y="3823"/>
                    </a:cubicBezTo>
                    <a:cubicBezTo>
                      <a:pt x="1538" y="3823"/>
                      <a:pt x="1541" y="3823"/>
                      <a:pt x="1541" y="3823"/>
                    </a:cubicBezTo>
                    <a:cubicBezTo>
                      <a:pt x="1541" y="3823"/>
                      <a:pt x="1545" y="3823"/>
                      <a:pt x="1545" y="3823"/>
                    </a:cubicBezTo>
                    <a:cubicBezTo>
                      <a:pt x="1545" y="3823"/>
                      <a:pt x="1546" y="3823"/>
                      <a:pt x="1546" y="3823"/>
                    </a:cubicBezTo>
                    <a:cubicBezTo>
                      <a:pt x="1546" y="3823"/>
                      <a:pt x="1550" y="3823"/>
                      <a:pt x="1550" y="3823"/>
                    </a:cubicBezTo>
                    <a:cubicBezTo>
                      <a:pt x="1550" y="3823"/>
                      <a:pt x="1554" y="3823"/>
                      <a:pt x="1554" y="3823"/>
                    </a:cubicBezTo>
                    <a:cubicBezTo>
                      <a:pt x="1554" y="3823"/>
                      <a:pt x="1555" y="3823"/>
                      <a:pt x="1555" y="3823"/>
                    </a:cubicBezTo>
                    <a:cubicBezTo>
                      <a:pt x="1555" y="3823"/>
                      <a:pt x="1561" y="3823"/>
                      <a:pt x="1561" y="3823"/>
                    </a:cubicBezTo>
                    <a:cubicBezTo>
                      <a:pt x="1561" y="3823"/>
                      <a:pt x="1562" y="3823"/>
                      <a:pt x="1562" y="3823"/>
                    </a:cubicBezTo>
                    <a:cubicBezTo>
                      <a:pt x="1562" y="3823"/>
                      <a:pt x="1562" y="3823"/>
                      <a:pt x="1562" y="3823"/>
                    </a:cubicBezTo>
                    <a:cubicBezTo>
                      <a:pt x="1562" y="3823"/>
                      <a:pt x="1565" y="3823"/>
                      <a:pt x="1565" y="3823"/>
                    </a:cubicBezTo>
                    <a:cubicBezTo>
                      <a:pt x="1565" y="3823"/>
                      <a:pt x="1569" y="3823"/>
                      <a:pt x="1569" y="3823"/>
                    </a:cubicBezTo>
                    <a:cubicBezTo>
                      <a:pt x="1569" y="3823"/>
                      <a:pt x="1572" y="3823"/>
                      <a:pt x="1572" y="3823"/>
                    </a:cubicBezTo>
                    <a:cubicBezTo>
                      <a:pt x="1572" y="3823"/>
                      <a:pt x="1574" y="3823"/>
                      <a:pt x="1574" y="3823"/>
                    </a:cubicBezTo>
                    <a:cubicBezTo>
                      <a:pt x="1574" y="3823"/>
                      <a:pt x="1578" y="3823"/>
                      <a:pt x="1578" y="3823"/>
                    </a:cubicBezTo>
                    <a:cubicBezTo>
                      <a:pt x="1578" y="3823"/>
                      <a:pt x="1582" y="3823"/>
                      <a:pt x="1582" y="3823"/>
                    </a:cubicBezTo>
                    <a:cubicBezTo>
                      <a:pt x="1582" y="3823"/>
                      <a:pt x="1584" y="3823"/>
                      <a:pt x="1584" y="3823"/>
                    </a:cubicBezTo>
                    <a:cubicBezTo>
                      <a:pt x="1584" y="3823"/>
                      <a:pt x="1584" y="3823"/>
                      <a:pt x="1584" y="3823"/>
                    </a:cubicBezTo>
                    <a:cubicBezTo>
                      <a:pt x="1584" y="3823"/>
                      <a:pt x="1585" y="3823"/>
                      <a:pt x="1585" y="3823"/>
                    </a:cubicBezTo>
                    <a:cubicBezTo>
                      <a:pt x="1585" y="3823"/>
                      <a:pt x="1592" y="3823"/>
                      <a:pt x="1592" y="3823"/>
                    </a:cubicBezTo>
                    <a:cubicBezTo>
                      <a:pt x="1592" y="3823"/>
                      <a:pt x="1593" y="3823"/>
                      <a:pt x="1593" y="3823"/>
                    </a:cubicBezTo>
                    <a:cubicBezTo>
                      <a:pt x="1593" y="3823"/>
                      <a:pt x="1600" y="3823"/>
                      <a:pt x="1600" y="3823"/>
                    </a:cubicBezTo>
                    <a:cubicBezTo>
                      <a:pt x="1600" y="3823"/>
                      <a:pt x="1601" y="3823"/>
                      <a:pt x="1601" y="3823"/>
                    </a:cubicBezTo>
                    <a:cubicBezTo>
                      <a:pt x="1601" y="3823"/>
                      <a:pt x="1602" y="3823"/>
                      <a:pt x="1602" y="3823"/>
                    </a:cubicBezTo>
                    <a:cubicBezTo>
                      <a:pt x="1602" y="3823"/>
                      <a:pt x="1604" y="3823"/>
                      <a:pt x="1604" y="3823"/>
                    </a:cubicBezTo>
                    <a:cubicBezTo>
                      <a:pt x="1604" y="3823"/>
                      <a:pt x="1609" y="3823"/>
                      <a:pt x="1609" y="3823"/>
                    </a:cubicBezTo>
                    <a:cubicBezTo>
                      <a:pt x="1609" y="3823"/>
                      <a:pt x="1611" y="3823"/>
                      <a:pt x="1611" y="3823"/>
                    </a:cubicBezTo>
                    <a:cubicBezTo>
                      <a:pt x="1611" y="3823"/>
                      <a:pt x="1613" y="3823"/>
                      <a:pt x="1613" y="3823"/>
                    </a:cubicBezTo>
                    <a:cubicBezTo>
                      <a:pt x="1613" y="3823"/>
                      <a:pt x="1618" y="3823"/>
                      <a:pt x="1618" y="3823"/>
                    </a:cubicBezTo>
                    <a:cubicBezTo>
                      <a:pt x="1618" y="3823"/>
                      <a:pt x="1620" y="3823"/>
                      <a:pt x="1620" y="3823"/>
                    </a:cubicBezTo>
                    <a:cubicBezTo>
                      <a:pt x="1620" y="3823"/>
                      <a:pt x="1623" y="3823"/>
                      <a:pt x="1623" y="3823"/>
                    </a:cubicBezTo>
                    <a:cubicBezTo>
                      <a:pt x="1623" y="3823"/>
                      <a:pt x="1624" y="3823"/>
                      <a:pt x="1624" y="3823"/>
                    </a:cubicBezTo>
                    <a:cubicBezTo>
                      <a:pt x="1624" y="3823"/>
                      <a:pt x="1627" y="3823"/>
                      <a:pt x="1627" y="3823"/>
                    </a:cubicBezTo>
                    <a:cubicBezTo>
                      <a:pt x="1627" y="3823"/>
                      <a:pt x="1630" y="3823"/>
                      <a:pt x="1630" y="3823"/>
                    </a:cubicBezTo>
                    <a:cubicBezTo>
                      <a:pt x="1630" y="3823"/>
                      <a:pt x="1635" y="3823"/>
                      <a:pt x="1635" y="3823"/>
                    </a:cubicBezTo>
                    <a:cubicBezTo>
                      <a:pt x="1635" y="3823"/>
                      <a:pt x="1635" y="3823"/>
                      <a:pt x="1635" y="3823"/>
                    </a:cubicBezTo>
                    <a:cubicBezTo>
                      <a:pt x="1635" y="3823"/>
                      <a:pt x="1641" y="3823"/>
                      <a:pt x="1641" y="3823"/>
                    </a:cubicBezTo>
                    <a:cubicBezTo>
                      <a:pt x="1641" y="3823"/>
                      <a:pt x="1642" y="3823"/>
                      <a:pt x="1642" y="3823"/>
                    </a:cubicBezTo>
                    <a:cubicBezTo>
                      <a:pt x="1642" y="3823"/>
                      <a:pt x="1643" y="3823"/>
                      <a:pt x="1643" y="3823"/>
                    </a:cubicBezTo>
                    <a:cubicBezTo>
                      <a:pt x="1643" y="3823"/>
                      <a:pt x="1648" y="3823"/>
                      <a:pt x="1648" y="3823"/>
                    </a:cubicBezTo>
                    <a:cubicBezTo>
                      <a:pt x="1648" y="3823"/>
                      <a:pt x="1649" y="3823"/>
                      <a:pt x="1649" y="3823"/>
                    </a:cubicBezTo>
                    <a:cubicBezTo>
                      <a:pt x="1649" y="3823"/>
                      <a:pt x="1653" y="3823"/>
                      <a:pt x="1653" y="3823"/>
                    </a:cubicBezTo>
                    <a:cubicBezTo>
                      <a:pt x="1653" y="3823"/>
                      <a:pt x="1655" y="3823"/>
                      <a:pt x="1655" y="3823"/>
                    </a:cubicBezTo>
                    <a:cubicBezTo>
                      <a:pt x="1655" y="3823"/>
                      <a:pt x="1659" y="3823"/>
                      <a:pt x="1659" y="3823"/>
                    </a:cubicBezTo>
                    <a:cubicBezTo>
                      <a:pt x="1659" y="3823"/>
                      <a:pt x="1661" y="3823"/>
                      <a:pt x="1661" y="3823"/>
                    </a:cubicBezTo>
                    <a:cubicBezTo>
                      <a:pt x="1661" y="3823"/>
                      <a:pt x="1666" y="3823"/>
                      <a:pt x="1666" y="3823"/>
                    </a:cubicBezTo>
                    <a:cubicBezTo>
                      <a:pt x="1666" y="3823"/>
                      <a:pt x="1667" y="3823"/>
                      <a:pt x="1667" y="3823"/>
                    </a:cubicBezTo>
                    <a:cubicBezTo>
                      <a:pt x="1667" y="3823"/>
                      <a:pt x="1670" y="3823"/>
                      <a:pt x="1670" y="3823"/>
                    </a:cubicBezTo>
                    <a:cubicBezTo>
                      <a:pt x="1670" y="3823"/>
                      <a:pt x="1674" y="3823"/>
                      <a:pt x="1674" y="3823"/>
                    </a:cubicBezTo>
                    <a:cubicBezTo>
                      <a:pt x="1674" y="3823"/>
                      <a:pt x="1677" y="3823"/>
                      <a:pt x="1677" y="3823"/>
                    </a:cubicBezTo>
                    <a:cubicBezTo>
                      <a:pt x="1677" y="3823"/>
                      <a:pt x="1677" y="3823"/>
                      <a:pt x="1677" y="3823"/>
                    </a:cubicBezTo>
                    <a:cubicBezTo>
                      <a:pt x="1677" y="3823"/>
                      <a:pt x="1682" y="3823"/>
                      <a:pt x="1682" y="3823"/>
                    </a:cubicBezTo>
                    <a:cubicBezTo>
                      <a:pt x="1682" y="3823"/>
                      <a:pt x="1683" y="3823"/>
                      <a:pt x="1683" y="3823"/>
                    </a:cubicBezTo>
                    <a:cubicBezTo>
                      <a:pt x="1683" y="3823"/>
                      <a:pt x="1687" y="3823"/>
                      <a:pt x="1687" y="3823"/>
                    </a:cubicBezTo>
                    <a:cubicBezTo>
                      <a:pt x="1687" y="3823"/>
                      <a:pt x="1692" y="3823"/>
                      <a:pt x="1692" y="3823"/>
                    </a:cubicBezTo>
                    <a:cubicBezTo>
                      <a:pt x="1692" y="3823"/>
                      <a:pt x="1694" y="3823"/>
                      <a:pt x="1694" y="3823"/>
                    </a:cubicBezTo>
                    <a:cubicBezTo>
                      <a:pt x="1694" y="3823"/>
                      <a:pt x="1696" y="3823"/>
                      <a:pt x="1696" y="3823"/>
                    </a:cubicBezTo>
                    <a:cubicBezTo>
                      <a:pt x="1696" y="3823"/>
                      <a:pt x="1698" y="3823"/>
                      <a:pt x="1698" y="3823"/>
                    </a:cubicBezTo>
                    <a:cubicBezTo>
                      <a:pt x="1698" y="3823"/>
                      <a:pt x="1703" y="3823"/>
                      <a:pt x="1703" y="3823"/>
                    </a:cubicBezTo>
                    <a:cubicBezTo>
                      <a:pt x="1703" y="3823"/>
                      <a:pt x="1704" y="3822"/>
                      <a:pt x="1704" y="3822"/>
                    </a:cubicBezTo>
                    <a:cubicBezTo>
                      <a:pt x="1704" y="3822"/>
                      <a:pt x="1708" y="3823"/>
                      <a:pt x="1708" y="3823"/>
                    </a:cubicBezTo>
                    <a:cubicBezTo>
                      <a:pt x="1708" y="3823"/>
                      <a:pt x="1711" y="3823"/>
                      <a:pt x="1711" y="3823"/>
                    </a:cubicBezTo>
                    <a:cubicBezTo>
                      <a:pt x="1711" y="3823"/>
                      <a:pt x="1713" y="3823"/>
                      <a:pt x="1713" y="3823"/>
                    </a:cubicBezTo>
                    <a:cubicBezTo>
                      <a:pt x="1713" y="3823"/>
                      <a:pt x="1715" y="3823"/>
                      <a:pt x="1715" y="3823"/>
                    </a:cubicBezTo>
                    <a:cubicBezTo>
                      <a:pt x="1715" y="3823"/>
                      <a:pt x="1717" y="3823"/>
                      <a:pt x="1717" y="3823"/>
                    </a:cubicBezTo>
                    <a:cubicBezTo>
                      <a:pt x="1717" y="3823"/>
                      <a:pt x="1721" y="3823"/>
                      <a:pt x="1721" y="3823"/>
                    </a:cubicBezTo>
                    <a:cubicBezTo>
                      <a:pt x="1721" y="3823"/>
                      <a:pt x="1724" y="3823"/>
                      <a:pt x="1724" y="3823"/>
                    </a:cubicBezTo>
                    <a:cubicBezTo>
                      <a:pt x="1724" y="3823"/>
                      <a:pt x="1727" y="3823"/>
                      <a:pt x="1727" y="3823"/>
                    </a:cubicBezTo>
                    <a:cubicBezTo>
                      <a:pt x="1727" y="3823"/>
                      <a:pt x="1728" y="3823"/>
                      <a:pt x="1728" y="3823"/>
                    </a:cubicBezTo>
                    <a:cubicBezTo>
                      <a:pt x="1728" y="3823"/>
                      <a:pt x="1732" y="3823"/>
                      <a:pt x="1732" y="3823"/>
                    </a:cubicBezTo>
                    <a:cubicBezTo>
                      <a:pt x="1732" y="3823"/>
                      <a:pt x="1736" y="3823"/>
                      <a:pt x="1736" y="3823"/>
                    </a:cubicBezTo>
                    <a:cubicBezTo>
                      <a:pt x="1736" y="3823"/>
                      <a:pt x="1740" y="3823"/>
                      <a:pt x="1740" y="3823"/>
                    </a:cubicBezTo>
                    <a:cubicBezTo>
                      <a:pt x="1740" y="3823"/>
                      <a:pt x="1741" y="3823"/>
                      <a:pt x="1741" y="3823"/>
                    </a:cubicBezTo>
                    <a:cubicBezTo>
                      <a:pt x="1741" y="3823"/>
                      <a:pt x="1743" y="3823"/>
                      <a:pt x="1743" y="3823"/>
                    </a:cubicBezTo>
                    <a:cubicBezTo>
                      <a:pt x="1743" y="3823"/>
                      <a:pt x="1744" y="3823"/>
                      <a:pt x="1744" y="3823"/>
                    </a:cubicBezTo>
                    <a:cubicBezTo>
                      <a:pt x="1744" y="3823"/>
                      <a:pt x="1749" y="3823"/>
                      <a:pt x="1749" y="3823"/>
                    </a:cubicBezTo>
                    <a:cubicBezTo>
                      <a:pt x="1749" y="3823"/>
                      <a:pt x="1750" y="3823"/>
                      <a:pt x="1750" y="3823"/>
                    </a:cubicBezTo>
                    <a:cubicBezTo>
                      <a:pt x="1750" y="3823"/>
                      <a:pt x="1754" y="3823"/>
                      <a:pt x="1754" y="3823"/>
                    </a:cubicBezTo>
                    <a:cubicBezTo>
                      <a:pt x="1754" y="3823"/>
                      <a:pt x="1759" y="3822"/>
                      <a:pt x="1759" y="3822"/>
                    </a:cubicBezTo>
                    <a:cubicBezTo>
                      <a:pt x="1759" y="3822"/>
                      <a:pt x="1761" y="3823"/>
                      <a:pt x="1761" y="3823"/>
                    </a:cubicBezTo>
                    <a:cubicBezTo>
                      <a:pt x="1761" y="3823"/>
                      <a:pt x="1764" y="3822"/>
                      <a:pt x="1764" y="3822"/>
                    </a:cubicBezTo>
                    <a:cubicBezTo>
                      <a:pt x="1764" y="3822"/>
                      <a:pt x="1768" y="3823"/>
                      <a:pt x="1768" y="3823"/>
                    </a:cubicBezTo>
                    <a:cubicBezTo>
                      <a:pt x="1768" y="3823"/>
                      <a:pt x="1770" y="3823"/>
                      <a:pt x="1770" y="3823"/>
                    </a:cubicBezTo>
                    <a:cubicBezTo>
                      <a:pt x="1770" y="3823"/>
                      <a:pt x="1772" y="3823"/>
                      <a:pt x="1772" y="3823"/>
                    </a:cubicBezTo>
                    <a:cubicBezTo>
                      <a:pt x="1772" y="3823"/>
                      <a:pt x="1775" y="3823"/>
                      <a:pt x="1775" y="3823"/>
                    </a:cubicBezTo>
                    <a:cubicBezTo>
                      <a:pt x="1775" y="3823"/>
                      <a:pt x="1779" y="3823"/>
                      <a:pt x="1779" y="3823"/>
                    </a:cubicBezTo>
                    <a:cubicBezTo>
                      <a:pt x="1779" y="3823"/>
                      <a:pt x="1781" y="3823"/>
                      <a:pt x="1781" y="3823"/>
                    </a:cubicBezTo>
                    <a:cubicBezTo>
                      <a:pt x="1781" y="3823"/>
                      <a:pt x="1785" y="3823"/>
                      <a:pt x="1785" y="3823"/>
                    </a:cubicBezTo>
                    <a:cubicBezTo>
                      <a:pt x="1785" y="3823"/>
                      <a:pt x="1785" y="3822"/>
                      <a:pt x="1785" y="3822"/>
                    </a:cubicBezTo>
                    <a:cubicBezTo>
                      <a:pt x="1785" y="3822"/>
                      <a:pt x="1789" y="3823"/>
                      <a:pt x="1789" y="3823"/>
                    </a:cubicBezTo>
                    <a:cubicBezTo>
                      <a:pt x="1789" y="3823"/>
                      <a:pt x="1793" y="3823"/>
                      <a:pt x="1793" y="3823"/>
                    </a:cubicBezTo>
                    <a:cubicBezTo>
                      <a:pt x="1793" y="3823"/>
                      <a:pt x="1795" y="3823"/>
                      <a:pt x="1795" y="3823"/>
                    </a:cubicBezTo>
                    <a:cubicBezTo>
                      <a:pt x="1795" y="3823"/>
                      <a:pt x="1799" y="3823"/>
                      <a:pt x="1799" y="3823"/>
                    </a:cubicBezTo>
                    <a:cubicBezTo>
                      <a:pt x="1799" y="3823"/>
                      <a:pt x="1801" y="3823"/>
                      <a:pt x="1801" y="3823"/>
                    </a:cubicBezTo>
                    <a:cubicBezTo>
                      <a:pt x="1801" y="3823"/>
                      <a:pt x="1802" y="3823"/>
                      <a:pt x="1802" y="3823"/>
                    </a:cubicBezTo>
                    <a:cubicBezTo>
                      <a:pt x="1802" y="3823"/>
                      <a:pt x="1806" y="3823"/>
                      <a:pt x="1806" y="3823"/>
                    </a:cubicBezTo>
                    <a:cubicBezTo>
                      <a:pt x="1806" y="3823"/>
                      <a:pt x="1808" y="3823"/>
                      <a:pt x="1808" y="3823"/>
                    </a:cubicBezTo>
                    <a:cubicBezTo>
                      <a:pt x="1808" y="3823"/>
                      <a:pt x="1811" y="3823"/>
                      <a:pt x="1811" y="3823"/>
                    </a:cubicBezTo>
                    <a:cubicBezTo>
                      <a:pt x="1811" y="3823"/>
                      <a:pt x="1816" y="3822"/>
                      <a:pt x="1816" y="3822"/>
                    </a:cubicBezTo>
                    <a:cubicBezTo>
                      <a:pt x="1816" y="3822"/>
                      <a:pt x="1816" y="3823"/>
                      <a:pt x="1816" y="3823"/>
                    </a:cubicBezTo>
                    <a:cubicBezTo>
                      <a:pt x="1816" y="3823"/>
                      <a:pt x="1820" y="3823"/>
                      <a:pt x="1820" y="3823"/>
                    </a:cubicBezTo>
                    <a:cubicBezTo>
                      <a:pt x="1820" y="3823"/>
                      <a:pt x="1823" y="3823"/>
                      <a:pt x="1823" y="3823"/>
                    </a:cubicBezTo>
                    <a:cubicBezTo>
                      <a:pt x="1823" y="3823"/>
                      <a:pt x="1827" y="3823"/>
                      <a:pt x="1827" y="3823"/>
                    </a:cubicBezTo>
                    <a:cubicBezTo>
                      <a:pt x="1827" y="3823"/>
                      <a:pt x="1830" y="3823"/>
                      <a:pt x="1830" y="3823"/>
                    </a:cubicBezTo>
                    <a:cubicBezTo>
                      <a:pt x="1830" y="3823"/>
                      <a:pt x="1832" y="3823"/>
                      <a:pt x="1832" y="3823"/>
                    </a:cubicBezTo>
                    <a:cubicBezTo>
                      <a:pt x="1832" y="3823"/>
                      <a:pt x="1836" y="3823"/>
                      <a:pt x="1836" y="3823"/>
                    </a:cubicBezTo>
                    <a:cubicBezTo>
                      <a:pt x="1836" y="3823"/>
                      <a:pt x="1839" y="3823"/>
                      <a:pt x="1839" y="3823"/>
                    </a:cubicBezTo>
                    <a:cubicBezTo>
                      <a:pt x="1839" y="3823"/>
                      <a:pt x="1840" y="3822"/>
                      <a:pt x="1840" y="3822"/>
                    </a:cubicBezTo>
                    <a:cubicBezTo>
                      <a:pt x="1840" y="3822"/>
                      <a:pt x="1843" y="3823"/>
                      <a:pt x="1843" y="3823"/>
                    </a:cubicBezTo>
                    <a:cubicBezTo>
                      <a:pt x="1843" y="3823"/>
                      <a:pt x="1846" y="3823"/>
                      <a:pt x="1846" y="3823"/>
                    </a:cubicBezTo>
                    <a:cubicBezTo>
                      <a:pt x="1846" y="3823"/>
                      <a:pt x="1847" y="3823"/>
                      <a:pt x="1847" y="3823"/>
                    </a:cubicBezTo>
                    <a:cubicBezTo>
                      <a:pt x="1847" y="3823"/>
                      <a:pt x="1851" y="3823"/>
                      <a:pt x="1851" y="3823"/>
                    </a:cubicBezTo>
                    <a:cubicBezTo>
                      <a:pt x="1851" y="3823"/>
                      <a:pt x="1855" y="3823"/>
                      <a:pt x="1855" y="3823"/>
                    </a:cubicBezTo>
                    <a:cubicBezTo>
                      <a:pt x="1855" y="3823"/>
                      <a:pt x="1858" y="3823"/>
                      <a:pt x="1858" y="3823"/>
                    </a:cubicBezTo>
                    <a:cubicBezTo>
                      <a:pt x="1858" y="3823"/>
                      <a:pt x="1861" y="3823"/>
                      <a:pt x="1861" y="3823"/>
                    </a:cubicBezTo>
                    <a:cubicBezTo>
                      <a:pt x="1861" y="3823"/>
                      <a:pt x="1863" y="3823"/>
                      <a:pt x="1863" y="3823"/>
                    </a:cubicBezTo>
                    <a:cubicBezTo>
                      <a:pt x="1863" y="3823"/>
                      <a:pt x="1864" y="3823"/>
                      <a:pt x="1864" y="3823"/>
                    </a:cubicBezTo>
                    <a:cubicBezTo>
                      <a:pt x="1864" y="3823"/>
                      <a:pt x="1869" y="3823"/>
                      <a:pt x="1869" y="3823"/>
                    </a:cubicBezTo>
                    <a:cubicBezTo>
                      <a:pt x="1869" y="3823"/>
                      <a:pt x="1871" y="3823"/>
                      <a:pt x="1871" y="3823"/>
                    </a:cubicBezTo>
                    <a:cubicBezTo>
                      <a:pt x="1871" y="3823"/>
                      <a:pt x="1874" y="3822"/>
                      <a:pt x="1874" y="3822"/>
                    </a:cubicBezTo>
                    <a:cubicBezTo>
                      <a:pt x="1874" y="3822"/>
                      <a:pt x="1877" y="3823"/>
                      <a:pt x="1877" y="3823"/>
                    </a:cubicBezTo>
                    <a:cubicBezTo>
                      <a:pt x="1877" y="3823"/>
                      <a:pt x="1881" y="3823"/>
                      <a:pt x="1881" y="3823"/>
                    </a:cubicBezTo>
                    <a:cubicBezTo>
                      <a:pt x="1881" y="3823"/>
                      <a:pt x="1884" y="3823"/>
                      <a:pt x="1884" y="3823"/>
                    </a:cubicBezTo>
                    <a:cubicBezTo>
                      <a:pt x="1884" y="3823"/>
                      <a:pt x="1886" y="3822"/>
                      <a:pt x="1886" y="3822"/>
                    </a:cubicBezTo>
                    <a:cubicBezTo>
                      <a:pt x="1886" y="3822"/>
                      <a:pt x="1887" y="3823"/>
                      <a:pt x="1887" y="3823"/>
                    </a:cubicBezTo>
                    <a:cubicBezTo>
                      <a:pt x="1887" y="3823"/>
                      <a:pt x="1890" y="3822"/>
                      <a:pt x="1890" y="3822"/>
                    </a:cubicBezTo>
                    <a:cubicBezTo>
                      <a:pt x="1890" y="3822"/>
                      <a:pt x="1893" y="3823"/>
                      <a:pt x="1893" y="3823"/>
                    </a:cubicBezTo>
                    <a:cubicBezTo>
                      <a:pt x="1893" y="3823"/>
                      <a:pt x="1900" y="3823"/>
                      <a:pt x="1900" y="3823"/>
                    </a:cubicBezTo>
                    <a:cubicBezTo>
                      <a:pt x="1900" y="3823"/>
                      <a:pt x="1901" y="3822"/>
                      <a:pt x="1901" y="3822"/>
                    </a:cubicBezTo>
                    <a:cubicBezTo>
                      <a:pt x="1901" y="3822"/>
                      <a:pt x="1902" y="3823"/>
                      <a:pt x="1902" y="3823"/>
                    </a:cubicBezTo>
                    <a:cubicBezTo>
                      <a:pt x="1902" y="3823"/>
                      <a:pt x="1904" y="3822"/>
                      <a:pt x="1904" y="3822"/>
                    </a:cubicBezTo>
                    <a:cubicBezTo>
                      <a:pt x="1904" y="3822"/>
                      <a:pt x="1911" y="3822"/>
                      <a:pt x="1911" y="3822"/>
                    </a:cubicBezTo>
                    <a:cubicBezTo>
                      <a:pt x="1911" y="3822"/>
                      <a:pt x="1912" y="3823"/>
                      <a:pt x="1912" y="3823"/>
                    </a:cubicBezTo>
                    <a:cubicBezTo>
                      <a:pt x="1912" y="3823"/>
                      <a:pt x="1913" y="3823"/>
                      <a:pt x="1913" y="3823"/>
                    </a:cubicBezTo>
                    <a:cubicBezTo>
                      <a:pt x="1913" y="3823"/>
                      <a:pt x="1917" y="3823"/>
                      <a:pt x="1917" y="3823"/>
                    </a:cubicBezTo>
                    <a:cubicBezTo>
                      <a:pt x="1917" y="3823"/>
                      <a:pt x="1919" y="3822"/>
                      <a:pt x="1919" y="3822"/>
                    </a:cubicBezTo>
                    <a:cubicBezTo>
                      <a:pt x="1919" y="3822"/>
                      <a:pt x="1923" y="3823"/>
                      <a:pt x="1923" y="3823"/>
                    </a:cubicBezTo>
                    <a:cubicBezTo>
                      <a:pt x="1923" y="3823"/>
                      <a:pt x="1925" y="3823"/>
                      <a:pt x="1925" y="3823"/>
                    </a:cubicBezTo>
                    <a:cubicBezTo>
                      <a:pt x="1925" y="3823"/>
                      <a:pt x="1926" y="3822"/>
                      <a:pt x="1926" y="3822"/>
                    </a:cubicBezTo>
                    <a:cubicBezTo>
                      <a:pt x="1926" y="3822"/>
                      <a:pt x="1930" y="3822"/>
                      <a:pt x="1930" y="3822"/>
                    </a:cubicBezTo>
                    <a:cubicBezTo>
                      <a:pt x="1930" y="3822"/>
                      <a:pt x="1933" y="3823"/>
                      <a:pt x="1933" y="3823"/>
                    </a:cubicBezTo>
                    <a:cubicBezTo>
                      <a:pt x="1933" y="3823"/>
                      <a:pt x="1937" y="3823"/>
                      <a:pt x="1937" y="3823"/>
                    </a:cubicBezTo>
                    <a:cubicBezTo>
                      <a:pt x="1937" y="3823"/>
                      <a:pt x="1940" y="3823"/>
                      <a:pt x="1940" y="3823"/>
                    </a:cubicBezTo>
                    <a:cubicBezTo>
                      <a:pt x="1940" y="3823"/>
                      <a:pt x="1943" y="3822"/>
                      <a:pt x="1943" y="3822"/>
                    </a:cubicBezTo>
                    <a:cubicBezTo>
                      <a:pt x="1943" y="3822"/>
                      <a:pt x="1945" y="3823"/>
                      <a:pt x="1945" y="3823"/>
                    </a:cubicBezTo>
                    <a:cubicBezTo>
                      <a:pt x="1945" y="3823"/>
                      <a:pt x="1947" y="3823"/>
                      <a:pt x="1947" y="3823"/>
                    </a:cubicBezTo>
                    <a:cubicBezTo>
                      <a:pt x="1947" y="3823"/>
                      <a:pt x="1950" y="3823"/>
                      <a:pt x="1950" y="3823"/>
                    </a:cubicBezTo>
                    <a:cubicBezTo>
                      <a:pt x="1950" y="3823"/>
                      <a:pt x="1955" y="3823"/>
                      <a:pt x="1955" y="3823"/>
                    </a:cubicBezTo>
                    <a:cubicBezTo>
                      <a:pt x="1955" y="3823"/>
                      <a:pt x="1957" y="3823"/>
                      <a:pt x="1957" y="3823"/>
                    </a:cubicBezTo>
                    <a:cubicBezTo>
                      <a:pt x="1957" y="3823"/>
                      <a:pt x="1961" y="3823"/>
                      <a:pt x="1961" y="3823"/>
                    </a:cubicBezTo>
                    <a:cubicBezTo>
                      <a:pt x="1961" y="3823"/>
                      <a:pt x="1962" y="3822"/>
                      <a:pt x="1962" y="3822"/>
                    </a:cubicBezTo>
                    <a:cubicBezTo>
                      <a:pt x="1962" y="3822"/>
                      <a:pt x="1964" y="3822"/>
                      <a:pt x="1964" y="3822"/>
                    </a:cubicBezTo>
                    <a:cubicBezTo>
                      <a:pt x="1964" y="3822"/>
                      <a:pt x="1966" y="3823"/>
                      <a:pt x="1966" y="3823"/>
                    </a:cubicBezTo>
                    <a:cubicBezTo>
                      <a:pt x="1966" y="3823"/>
                      <a:pt x="1971" y="3823"/>
                      <a:pt x="1971" y="3823"/>
                    </a:cubicBezTo>
                    <a:cubicBezTo>
                      <a:pt x="1971" y="3823"/>
                      <a:pt x="1973" y="3822"/>
                      <a:pt x="1973" y="3822"/>
                    </a:cubicBezTo>
                    <a:cubicBezTo>
                      <a:pt x="1973" y="3822"/>
                      <a:pt x="1975" y="3823"/>
                      <a:pt x="1975" y="3823"/>
                    </a:cubicBezTo>
                    <a:cubicBezTo>
                      <a:pt x="1975" y="3823"/>
                      <a:pt x="1978" y="3822"/>
                      <a:pt x="1978" y="3822"/>
                    </a:cubicBezTo>
                    <a:cubicBezTo>
                      <a:pt x="1978" y="3822"/>
                      <a:pt x="1981" y="3822"/>
                      <a:pt x="1981" y="3822"/>
                    </a:cubicBezTo>
                    <a:cubicBezTo>
                      <a:pt x="1981" y="3822"/>
                      <a:pt x="1986" y="3823"/>
                      <a:pt x="1986" y="3823"/>
                    </a:cubicBezTo>
                    <a:cubicBezTo>
                      <a:pt x="1986" y="3823"/>
                      <a:pt x="1987" y="3823"/>
                      <a:pt x="1987" y="3823"/>
                    </a:cubicBezTo>
                    <a:cubicBezTo>
                      <a:pt x="1987" y="3823"/>
                      <a:pt x="1988" y="3823"/>
                      <a:pt x="1988" y="3823"/>
                    </a:cubicBezTo>
                    <a:cubicBezTo>
                      <a:pt x="1988" y="3823"/>
                      <a:pt x="1993" y="3823"/>
                      <a:pt x="1993" y="3823"/>
                    </a:cubicBezTo>
                    <a:cubicBezTo>
                      <a:pt x="1993" y="3823"/>
                      <a:pt x="1995" y="3823"/>
                      <a:pt x="1995" y="3823"/>
                    </a:cubicBezTo>
                    <a:cubicBezTo>
                      <a:pt x="1995" y="3823"/>
                      <a:pt x="2000" y="3822"/>
                      <a:pt x="2000" y="3822"/>
                    </a:cubicBezTo>
                    <a:cubicBezTo>
                      <a:pt x="2000" y="3822"/>
                      <a:pt x="2002" y="3823"/>
                      <a:pt x="2002" y="3823"/>
                    </a:cubicBezTo>
                    <a:cubicBezTo>
                      <a:pt x="2002" y="3823"/>
                      <a:pt x="2007" y="3822"/>
                      <a:pt x="2007" y="3822"/>
                    </a:cubicBezTo>
                    <a:cubicBezTo>
                      <a:pt x="2007" y="3822"/>
                      <a:pt x="2009" y="3823"/>
                      <a:pt x="2009" y="3823"/>
                    </a:cubicBezTo>
                    <a:cubicBezTo>
                      <a:pt x="2009" y="3823"/>
                      <a:pt x="2010" y="3823"/>
                      <a:pt x="2010" y="3823"/>
                    </a:cubicBezTo>
                    <a:cubicBezTo>
                      <a:pt x="2010" y="3823"/>
                      <a:pt x="2014" y="3823"/>
                      <a:pt x="2014" y="3823"/>
                    </a:cubicBezTo>
                    <a:cubicBezTo>
                      <a:pt x="2014" y="3823"/>
                      <a:pt x="2015" y="3823"/>
                      <a:pt x="2015" y="3823"/>
                    </a:cubicBezTo>
                    <a:cubicBezTo>
                      <a:pt x="2015" y="3823"/>
                      <a:pt x="2019" y="3822"/>
                      <a:pt x="2019" y="3822"/>
                    </a:cubicBezTo>
                    <a:cubicBezTo>
                      <a:pt x="2019" y="3822"/>
                      <a:pt x="2020" y="3822"/>
                      <a:pt x="2020" y="3822"/>
                    </a:cubicBezTo>
                    <a:cubicBezTo>
                      <a:pt x="2020" y="3822"/>
                      <a:pt x="2022" y="3823"/>
                      <a:pt x="2022" y="3823"/>
                    </a:cubicBezTo>
                    <a:cubicBezTo>
                      <a:pt x="2022" y="3823"/>
                      <a:pt x="2029" y="3823"/>
                      <a:pt x="2029" y="3823"/>
                    </a:cubicBezTo>
                    <a:cubicBezTo>
                      <a:pt x="2029" y="3823"/>
                      <a:pt x="2031" y="3822"/>
                      <a:pt x="2031" y="3822"/>
                    </a:cubicBezTo>
                    <a:cubicBezTo>
                      <a:pt x="2031" y="3822"/>
                      <a:pt x="2032" y="3822"/>
                      <a:pt x="2032" y="3822"/>
                    </a:cubicBezTo>
                    <a:cubicBezTo>
                      <a:pt x="2032" y="3822"/>
                      <a:pt x="2036" y="3823"/>
                      <a:pt x="2036" y="3823"/>
                    </a:cubicBezTo>
                    <a:cubicBezTo>
                      <a:pt x="2036" y="3823"/>
                      <a:pt x="2037" y="3823"/>
                      <a:pt x="2037" y="3823"/>
                    </a:cubicBezTo>
                    <a:cubicBezTo>
                      <a:pt x="2037" y="3823"/>
                      <a:pt x="2038" y="3822"/>
                      <a:pt x="2038" y="3822"/>
                    </a:cubicBezTo>
                    <a:cubicBezTo>
                      <a:pt x="2038" y="3822"/>
                      <a:pt x="2043" y="3823"/>
                      <a:pt x="2043" y="3823"/>
                    </a:cubicBezTo>
                    <a:cubicBezTo>
                      <a:pt x="2043" y="3823"/>
                      <a:pt x="2047" y="3822"/>
                      <a:pt x="2047" y="3822"/>
                    </a:cubicBezTo>
                    <a:cubicBezTo>
                      <a:pt x="2047" y="3822"/>
                      <a:pt x="2050" y="3822"/>
                      <a:pt x="2050" y="3822"/>
                    </a:cubicBezTo>
                    <a:cubicBezTo>
                      <a:pt x="2050" y="3822"/>
                      <a:pt x="2052" y="3823"/>
                      <a:pt x="2052" y="3823"/>
                    </a:cubicBezTo>
                    <a:cubicBezTo>
                      <a:pt x="2052" y="3823"/>
                      <a:pt x="2055" y="3822"/>
                      <a:pt x="2055" y="3822"/>
                    </a:cubicBezTo>
                    <a:cubicBezTo>
                      <a:pt x="2055" y="3822"/>
                      <a:pt x="2057" y="3823"/>
                      <a:pt x="2057" y="3823"/>
                    </a:cubicBezTo>
                    <a:cubicBezTo>
                      <a:pt x="2057" y="3823"/>
                      <a:pt x="2063" y="3823"/>
                      <a:pt x="2063" y="3823"/>
                    </a:cubicBezTo>
                    <a:cubicBezTo>
                      <a:pt x="2063" y="3823"/>
                      <a:pt x="2065" y="3822"/>
                      <a:pt x="2065" y="3822"/>
                    </a:cubicBezTo>
                    <a:cubicBezTo>
                      <a:pt x="2065" y="3822"/>
                      <a:pt x="2066" y="3822"/>
                      <a:pt x="2066" y="3822"/>
                    </a:cubicBezTo>
                    <a:cubicBezTo>
                      <a:pt x="2066" y="3822"/>
                      <a:pt x="2070" y="3823"/>
                      <a:pt x="2070" y="3823"/>
                    </a:cubicBezTo>
                    <a:cubicBezTo>
                      <a:pt x="2070" y="3823"/>
                      <a:pt x="2072" y="3822"/>
                      <a:pt x="2072" y="3822"/>
                    </a:cubicBezTo>
                    <a:cubicBezTo>
                      <a:pt x="2072" y="3822"/>
                      <a:pt x="2074" y="3823"/>
                      <a:pt x="2074" y="3823"/>
                    </a:cubicBezTo>
                    <a:cubicBezTo>
                      <a:pt x="2074" y="3823"/>
                      <a:pt x="2077" y="3822"/>
                      <a:pt x="2077" y="3822"/>
                    </a:cubicBezTo>
                    <a:cubicBezTo>
                      <a:pt x="2077" y="3822"/>
                      <a:pt x="2081" y="3823"/>
                      <a:pt x="2081" y="3823"/>
                    </a:cubicBezTo>
                    <a:cubicBezTo>
                      <a:pt x="2081" y="3823"/>
                      <a:pt x="2085" y="3822"/>
                      <a:pt x="2085" y="3822"/>
                    </a:cubicBezTo>
                    <a:cubicBezTo>
                      <a:pt x="2085" y="3822"/>
                      <a:pt x="2086" y="3823"/>
                      <a:pt x="2086" y="3823"/>
                    </a:cubicBezTo>
                    <a:cubicBezTo>
                      <a:pt x="2086" y="3823"/>
                      <a:pt x="2088" y="3822"/>
                      <a:pt x="2088" y="3822"/>
                    </a:cubicBezTo>
                    <a:cubicBezTo>
                      <a:pt x="2088" y="3822"/>
                      <a:pt x="2091" y="3823"/>
                      <a:pt x="2091" y="3823"/>
                    </a:cubicBezTo>
                    <a:cubicBezTo>
                      <a:pt x="2091" y="3823"/>
                      <a:pt x="2094" y="3823"/>
                      <a:pt x="2094" y="3823"/>
                    </a:cubicBezTo>
                    <a:cubicBezTo>
                      <a:pt x="2094" y="3823"/>
                      <a:pt x="2095" y="3822"/>
                      <a:pt x="2095" y="3822"/>
                    </a:cubicBezTo>
                    <a:cubicBezTo>
                      <a:pt x="2095" y="3822"/>
                      <a:pt x="2099" y="3822"/>
                      <a:pt x="2099" y="3822"/>
                    </a:cubicBezTo>
                    <a:cubicBezTo>
                      <a:pt x="2099" y="3822"/>
                      <a:pt x="2102" y="3823"/>
                      <a:pt x="2102" y="3823"/>
                    </a:cubicBezTo>
                    <a:cubicBezTo>
                      <a:pt x="2102" y="3823"/>
                      <a:pt x="2106" y="3823"/>
                      <a:pt x="2106" y="3823"/>
                    </a:cubicBezTo>
                    <a:cubicBezTo>
                      <a:pt x="2106" y="3823"/>
                      <a:pt x="2108" y="3822"/>
                      <a:pt x="2108" y="3822"/>
                    </a:cubicBezTo>
                    <a:cubicBezTo>
                      <a:pt x="2108" y="3822"/>
                      <a:pt x="2112" y="3822"/>
                      <a:pt x="2112" y="3822"/>
                    </a:cubicBezTo>
                    <a:cubicBezTo>
                      <a:pt x="2112" y="3822"/>
                      <a:pt x="2115" y="3823"/>
                      <a:pt x="2115" y="3823"/>
                    </a:cubicBezTo>
                    <a:cubicBezTo>
                      <a:pt x="2115" y="3823"/>
                      <a:pt x="2118" y="3822"/>
                      <a:pt x="2118" y="3822"/>
                    </a:cubicBezTo>
                    <a:cubicBezTo>
                      <a:pt x="2118" y="3822"/>
                      <a:pt x="2121" y="3823"/>
                      <a:pt x="2121" y="3823"/>
                    </a:cubicBezTo>
                    <a:cubicBezTo>
                      <a:pt x="2121" y="3823"/>
                      <a:pt x="2122" y="3823"/>
                      <a:pt x="2122" y="3823"/>
                    </a:cubicBezTo>
                    <a:cubicBezTo>
                      <a:pt x="2122" y="3823"/>
                      <a:pt x="2127" y="3822"/>
                      <a:pt x="2127" y="3822"/>
                    </a:cubicBezTo>
                    <a:cubicBezTo>
                      <a:pt x="2127" y="3822"/>
                      <a:pt x="2130" y="3823"/>
                      <a:pt x="2130" y="3823"/>
                    </a:cubicBezTo>
                    <a:cubicBezTo>
                      <a:pt x="2130" y="3823"/>
                      <a:pt x="2131" y="3822"/>
                      <a:pt x="2131" y="3822"/>
                    </a:cubicBezTo>
                    <a:cubicBezTo>
                      <a:pt x="2131" y="3822"/>
                      <a:pt x="2136" y="3822"/>
                      <a:pt x="2136" y="3822"/>
                    </a:cubicBezTo>
                    <a:cubicBezTo>
                      <a:pt x="2136" y="3822"/>
                      <a:pt x="2138" y="3822"/>
                      <a:pt x="2138" y="3822"/>
                    </a:cubicBezTo>
                    <a:cubicBezTo>
                      <a:pt x="2138" y="3822"/>
                      <a:pt x="2140" y="3822"/>
                      <a:pt x="2140" y="3822"/>
                    </a:cubicBezTo>
                    <a:cubicBezTo>
                      <a:pt x="2140" y="3822"/>
                      <a:pt x="2142" y="3822"/>
                      <a:pt x="2142" y="3822"/>
                    </a:cubicBezTo>
                    <a:cubicBezTo>
                      <a:pt x="2142" y="3822"/>
                      <a:pt x="2147" y="3822"/>
                      <a:pt x="2147" y="3822"/>
                    </a:cubicBezTo>
                    <a:cubicBezTo>
                      <a:pt x="2147" y="3822"/>
                      <a:pt x="2150" y="3822"/>
                      <a:pt x="2150" y="3822"/>
                    </a:cubicBezTo>
                    <a:cubicBezTo>
                      <a:pt x="2150" y="3822"/>
                      <a:pt x="2150" y="3822"/>
                      <a:pt x="2150" y="3822"/>
                    </a:cubicBezTo>
                    <a:cubicBezTo>
                      <a:pt x="2150" y="3822"/>
                      <a:pt x="2155" y="3820"/>
                      <a:pt x="2155" y="3820"/>
                    </a:cubicBezTo>
                    <a:cubicBezTo>
                      <a:pt x="2155" y="3820"/>
                      <a:pt x="2156" y="3820"/>
                      <a:pt x="2156" y="3820"/>
                    </a:cubicBezTo>
                    <a:cubicBezTo>
                      <a:pt x="2156" y="3820"/>
                      <a:pt x="2161" y="3822"/>
                      <a:pt x="2161" y="3822"/>
                    </a:cubicBezTo>
                    <a:cubicBezTo>
                      <a:pt x="2161" y="3822"/>
                      <a:pt x="2165" y="3822"/>
                      <a:pt x="2165" y="3822"/>
                    </a:cubicBezTo>
                    <a:cubicBezTo>
                      <a:pt x="2165" y="3822"/>
                      <a:pt x="2166" y="3822"/>
                      <a:pt x="2166" y="3822"/>
                    </a:cubicBezTo>
                    <a:cubicBezTo>
                      <a:pt x="2166" y="3822"/>
                      <a:pt x="2167" y="3822"/>
                      <a:pt x="2167" y="3822"/>
                    </a:cubicBezTo>
                    <a:cubicBezTo>
                      <a:pt x="2167" y="3822"/>
                      <a:pt x="2169" y="3823"/>
                      <a:pt x="2169" y="3823"/>
                    </a:cubicBezTo>
                    <a:cubicBezTo>
                      <a:pt x="2169" y="3823"/>
                      <a:pt x="2175" y="3822"/>
                      <a:pt x="2175" y="3822"/>
                    </a:cubicBezTo>
                    <a:cubicBezTo>
                      <a:pt x="2175" y="3822"/>
                      <a:pt x="2178" y="3823"/>
                      <a:pt x="2178" y="3823"/>
                    </a:cubicBezTo>
                    <a:cubicBezTo>
                      <a:pt x="2178" y="3823"/>
                      <a:pt x="2181" y="3822"/>
                      <a:pt x="2181" y="3822"/>
                    </a:cubicBezTo>
                    <a:cubicBezTo>
                      <a:pt x="2181" y="3822"/>
                      <a:pt x="2182" y="3823"/>
                      <a:pt x="2182" y="3823"/>
                    </a:cubicBezTo>
                    <a:cubicBezTo>
                      <a:pt x="2182" y="3823"/>
                      <a:pt x="2187" y="3822"/>
                      <a:pt x="2187" y="3822"/>
                    </a:cubicBezTo>
                    <a:cubicBezTo>
                      <a:pt x="2187" y="3822"/>
                      <a:pt x="2189" y="3823"/>
                      <a:pt x="2189" y="3823"/>
                    </a:cubicBezTo>
                    <a:cubicBezTo>
                      <a:pt x="2189" y="3823"/>
                      <a:pt x="2191" y="3822"/>
                      <a:pt x="2191" y="3822"/>
                    </a:cubicBezTo>
                    <a:cubicBezTo>
                      <a:pt x="2191" y="3822"/>
                      <a:pt x="2194" y="3823"/>
                      <a:pt x="2194" y="3823"/>
                    </a:cubicBezTo>
                    <a:cubicBezTo>
                      <a:pt x="2194" y="3823"/>
                      <a:pt x="2197" y="3823"/>
                      <a:pt x="2197" y="3823"/>
                    </a:cubicBezTo>
                    <a:cubicBezTo>
                      <a:pt x="2197" y="3823"/>
                      <a:pt x="2198" y="3822"/>
                      <a:pt x="2198" y="3822"/>
                    </a:cubicBezTo>
                    <a:cubicBezTo>
                      <a:pt x="2198" y="3822"/>
                      <a:pt x="2202" y="3823"/>
                      <a:pt x="2202" y="3823"/>
                    </a:cubicBezTo>
                    <a:cubicBezTo>
                      <a:pt x="2202" y="3823"/>
                      <a:pt x="2205" y="3822"/>
                      <a:pt x="2205" y="3822"/>
                    </a:cubicBezTo>
                    <a:cubicBezTo>
                      <a:pt x="2205" y="3822"/>
                      <a:pt x="2207" y="3822"/>
                      <a:pt x="2207" y="3822"/>
                    </a:cubicBezTo>
                    <a:cubicBezTo>
                      <a:pt x="2207" y="3822"/>
                      <a:pt x="2208" y="3822"/>
                      <a:pt x="2208" y="3822"/>
                    </a:cubicBezTo>
                    <a:cubicBezTo>
                      <a:pt x="2208" y="3822"/>
                      <a:pt x="2213" y="3822"/>
                      <a:pt x="2213" y="3822"/>
                    </a:cubicBezTo>
                    <a:cubicBezTo>
                      <a:pt x="2213" y="3822"/>
                      <a:pt x="2218" y="3822"/>
                      <a:pt x="2218" y="3822"/>
                    </a:cubicBezTo>
                    <a:cubicBezTo>
                      <a:pt x="2218" y="3822"/>
                      <a:pt x="2219" y="3823"/>
                      <a:pt x="2219" y="3823"/>
                    </a:cubicBezTo>
                    <a:cubicBezTo>
                      <a:pt x="2219" y="3823"/>
                      <a:pt x="2223" y="3822"/>
                      <a:pt x="2223" y="3822"/>
                    </a:cubicBezTo>
                    <a:cubicBezTo>
                      <a:pt x="2223" y="3822"/>
                      <a:pt x="2228" y="3823"/>
                      <a:pt x="2228" y="3823"/>
                    </a:cubicBezTo>
                    <a:cubicBezTo>
                      <a:pt x="2228" y="3823"/>
                      <a:pt x="2229" y="3822"/>
                      <a:pt x="2229" y="3822"/>
                    </a:cubicBezTo>
                    <a:cubicBezTo>
                      <a:pt x="2229" y="3822"/>
                      <a:pt x="2229" y="3822"/>
                      <a:pt x="2229" y="3822"/>
                    </a:cubicBezTo>
                    <a:cubicBezTo>
                      <a:pt x="2229" y="3822"/>
                      <a:pt x="2233" y="3823"/>
                      <a:pt x="2233" y="3823"/>
                    </a:cubicBezTo>
                    <a:cubicBezTo>
                      <a:pt x="2233" y="3823"/>
                      <a:pt x="2237" y="3822"/>
                      <a:pt x="2237" y="3822"/>
                    </a:cubicBezTo>
                    <a:cubicBezTo>
                      <a:pt x="2237" y="3822"/>
                      <a:pt x="2240" y="3823"/>
                      <a:pt x="2240" y="3823"/>
                    </a:cubicBezTo>
                    <a:cubicBezTo>
                      <a:pt x="2240" y="3823"/>
                      <a:pt x="2242" y="3823"/>
                      <a:pt x="2242" y="3823"/>
                    </a:cubicBezTo>
                    <a:cubicBezTo>
                      <a:pt x="2242" y="3823"/>
                      <a:pt x="2244" y="3822"/>
                      <a:pt x="2244" y="3822"/>
                    </a:cubicBezTo>
                    <a:cubicBezTo>
                      <a:pt x="2244" y="3822"/>
                      <a:pt x="2250" y="3822"/>
                      <a:pt x="2250" y="3822"/>
                    </a:cubicBezTo>
                    <a:cubicBezTo>
                      <a:pt x="2250" y="3822"/>
                      <a:pt x="2251" y="3823"/>
                      <a:pt x="2251" y="3823"/>
                    </a:cubicBezTo>
                    <a:cubicBezTo>
                      <a:pt x="2251" y="3823"/>
                      <a:pt x="2255" y="3822"/>
                      <a:pt x="2255" y="3822"/>
                    </a:cubicBezTo>
                    <a:cubicBezTo>
                      <a:pt x="2255" y="3822"/>
                      <a:pt x="2257" y="3823"/>
                      <a:pt x="2257" y="3823"/>
                    </a:cubicBezTo>
                    <a:cubicBezTo>
                      <a:pt x="2257" y="3823"/>
                      <a:pt x="2260" y="3822"/>
                      <a:pt x="2260" y="3822"/>
                    </a:cubicBezTo>
                    <a:cubicBezTo>
                      <a:pt x="2260" y="3822"/>
                      <a:pt x="2263" y="3822"/>
                      <a:pt x="2263" y="3822"/>
                    </a:cubicBezTo>
                    <a:cubicBezTo>
                      <a:pt x="2263" y="3822"/>
                      <a:pt x="2266" y="3823"/>
                      <a:pt x="2266" y="3823"/>
                    </a:cubicBezTo>
                    <a:cubicBezTo>
                      <a:pt x="2266" y="3823"/>
                      <a:pt x="2268" y="3822"/>
                      <a:pt x="2268" y="3822"/>
                    </a:cubicBezTo>
                    <a:cubicBezTo>
                      <a:pt x="2268" y="3822"/>
                      <a:pt x="2272" y="3822"/>
                      <a:pt x="2272" y="3822"/>
                    </a:cubicBezTo>
                    <a:cubicBezTo>
                      <a:pt x="2272" y="3822"/>
                      <a:pt x="2274" y="3822"/>
                      <a:pt x="2274" y="3822"/>
                    </a:cubicBezTo>
                    <a:cubicBezTo>
                      <a:pt x="2274" y="3822"/>
                      <a:pt x="2275" y="3822"/>
                      <a:pt x="2275" y="3822"/>
                    </a:cubicBezTo>
                    <a:cubicBezTo>
                      <a:pt x="2275" y="3822"/>
                      <a:pt x="2277" y="3822"/>
                      <a:pt x="2277" y="3822"/>
                    </a:cubicBezTo>
                    <a:cubicBezTo>
                      <a:pt x="2277" y="3822"/>
                      <a:pt x="2281" y="3822"/>
                      <a:pt x="2281" y="3822"/>
                    </a:cubicBezTo>
                    <a:cubicBezTo>
                      <a:pt x="2281" y="3822"/>
                      <a:pt x="2284" y="3822"/>
                      <a:pt x="2284" y="3822"/>
                    </a:cubicBezTo>
                    <a:cubicBezTo>
                      <a:pt x="2284" y="3822"/>
                      <a:pt x="2286" y="3822"/>
                      <a:pt x="2286" y="3822"/>
                    </a:cubicBezTo>
                    <a:cubicBezTo>
                      <a:pt x="2286" y="3822"/>
                      <a:pt x="2288" y="3822"/>
                      <a:pt x="2288" y="3822"/>
                    </a:cubicBezTo>
                    <a:cubicBezTo>
                      <a:pt x="2288" y="3822"/>
                      <a:pt x="2292" y="3822"/>
                      <a:pt x="2292" y="3822"/>
                    </a:cubicBezTo>
                    <a:cubicBezTo>
                      <a:pt x="2292" y="3822"/>
                      <a:pt x="2295" y="3823"/>
                      <a:pt x="2295" y="3823"/>
                    </a:cubicBezTo>
                    <a:cubicBezTo>
                      <a:pt x="2295" y="3823"/>
                      <a:pt x="2298" y="3822"/>
                      <a:pt x="2298" y="3822"/>
                    </a:cubicBezTo>
                    <a:cubicBezTo>
                      <a:pt x="2298" y="3822"/>
                      <a:pt x="2300" y="3822"/>
                      <a:pt x="2300" y="3822"/>
                    </a:cubicBezTo>
                    <a:cubicBezTo>
                      <a:pt x="2300" y="3822"/>
                      <a:pt x="2306" y="3822"/>
                      <a:pt x="2306" y="3822"/>
                    </a:cubicBezTo>
                    <a:cubicBezTo>
                      <a:pt x="2306" y="3822"/>
                      <a:pt x="2307" y="3822"/>
                      <a:pt x="2307" y="3822"/>
                    </a:cubicBezTo>
                    <a:cubicBezTo>
                      <a:pt x="2307" y="3822"/>
                      <a:pt x="2310" y="3822"/>
                      <a:pt x="2310" y="3822"/>
                    </a:cubicBezTo>
                    <a:cubicBezTo>
                      <a:pt x="2310" y="3822"/>
                      <a:pt x="2314" y="3822"/>
                      <a:pt x="2314" y="3822"/>
                    </a:cubicBezTo>
                    <a:cubicBezTo>
                      <a:pt x="2314" y="3822"/>
                      <a:pt x="2317" y="3822"/>
                      <a:pt x="2317" y="3822"/>
                    </a:cubicBezTo>
                    <a:cubicBezTo>
                      <a:pt x="2317" y="3822"/>
                      <a:pt x="2320" y="3822"/>
                      <a:pt x="2320" y="3822"/>
                    </a:cubicBezTo>
                    <a:cubicBezTo>
                      <a:pt x="2320" y="3822"/>
                      <a:pt x="2323" y="3822"/>
                      <a:pt x="2323" y="3822"/>
                    </a:cubicBezTo>
                    <a:cubicBezTo>
                      <a:pt x="2323" y="3822"/>
                      <a:pt x="2324" y="3822"/>
                      <a:pt x="2324" y="3822"/>
                    </a:cubicBezTo>
                    <a:cubicBezTo>
                      <a:pt x="2324" y="3822"/>
                      <a:pt x="2326" y="3822"/>
                      <a:pt x="2326" y="3822"/>
                    </a:cubicBezTo>
                    <a:cubicBezTo>
                      <a:pt x="2326" y="3822"/>
                      <a:pt x="2328" y="3822"/>
                      <a:pt x="2328" y="3822"/>
                    </a:cubicBezTo>
                    <a:cubicBezTo>
                      <a:pt x="2328" y="3822"/>
                      <a:pt x="2333" y="3822"/>
                      <a:pt x="2333" y="3822"/>
                    </a:cubicBezTo>
                    <a:cubicBezTo>
                      <a:pt x="2333" y="3822"/>
                      <a:pt x="2336" y="3822"/>
                      <a:pt x="2336" y="3822"/>
                    </a:cubicBezTo>
                    <a:cubicBezTo>
                      <a:pt x="2336" y="3822"/>
                      <a:pt x="2337" y="3822"/>
                      <a:pt x="2337" y="3822"/>
                    </a:cubicBezTo>
                    <a:cubicBezTo>
                      <a:pt x="2337" y="3822"/>
                      <a:pt x="2341" y="3822"/>
                      <a:pt x="2341" y="3822"/>
                    </a:cubicBezTo>
                    <a:cubicBezTo>
                      <a:pt x="2341" y="3822"/>
                      <a:pt x="2343" y="3822"/>
                      <a:pt x="2343" y="3822"/>
                    </a:cubicBezTo>
                    <a:cubicBezTo>
                      <a:pt x="2343" y="3822"/>
                      <a:pt x="2345" y="3822"/>
                      <a:pt x="2345" y="3822"/>
                    </a:cubicBezTo>
                    <a:cubicBezTo>
                      <a:pt x="2345" y="3822"/>
                      <a:pt x="2349" y="3822"/>
                      <a:pt x="2349" y="3822"/>
                    </a:cubicBezTo>
                    <a:cubicBezTo>
                      <a:pt x="2349" y="3822"/>
                      <a:pt x="2352" y="3822"/>
                      <a:pt x="2352" y="3822"/>
                    </a:cubicBezTo>
                    <a:cubicBezTo>
                      <a:pt x="2352" y="3822"/>
                      <a:pt x="2356" y="3822"/>
                      <a:pt x="2356" y="3822"/>
                    </a:cubicBezTo>
                    <a:cubicBezTo>
                      <a:pt x="2356" y="3822"/>
                      <a:pt x="2357" y="3822"/>
                      <a:pt x="2357" y="3822"/>
                    </a:cubicBezTo>
                    <a:cubicBezTo>
                      <a:pt x="2357" y="3822"/>
                      <a:pt x="2363" y="3822"/>
                      <a:pt x="2363" y="3822"/>
                    </a:cubicBezTo>
                    <a:cubicBezTo>
                      <a:pt x="2363" y="3822"/>
                      <a:pt x="2364" y="3822"/>
                      <a:pt x="2364" y="3822"/>
                    </a:cubicBezTo>
                    <a:cubicBezTo>
                      <a:pt x="2364" y="3822"/>
                      <a:pt x="2366" y="3822"/>
                      <a:pt x="2366" y="3822"/>
                    </a:cubicBezTo>
                    <a:cubicBezTo>
                      <a:pt x="2366" y="3822"/>
                      <a:pt x="2368" y="3822"/>
                      <a:pt x="2368" y="3822"/>
                    </a:cubicBezTo>
                    <a:cubicBezTo>
                      <a:pt x="2368" y="3822"/>
                      <a:pt x="2372" y="3822"/>
                      <a:pt x="2372" y="3822"/>
                    </a:cubicBezTo>
                    <a:cubicBezTo>
                      <a:pt x="2372" y="3822"/>
                      <a:pt x="2376" y="3821"/>
                      <a:pt x="2376" y="3821"/>
                    </a:cubicBezTo>
                    <a:cubicBezTo>
                      <a:pt x="2376" y="3821"/>
                      <a:pt x="2376" y="3821"/>
                      <a:pt x="2376" y="3821"/>
                    </a:cubicBezTo>
                    <a:cubicBezTo>
                      <a:pt x="2376" y="3821"/>
                      <a:pt x="2382" y="3822"/>
                      <a:pt x="2382" y="3822"/>
                    </a:cubicBezTo>
                    <a:cubicBezTo>
                      <a:pt x="2382" y="3822"/>
                      <a:pt x="2384" y="3822"/>
                      <a:pt x="2384" y="3822"/>
                    </a:cubicBezTo>
                    <a:cubicBezTo>
                      <a:pt x="2384" y="3822"/>
                      <a:pt x="2387" y="3822"/>
                      <a:pt x="2387" y="3822"/>
                    </a:cubicBezTo>
                    <a:cubicBezTo>
                      <a:pt x="2387" y="3822"/>
                      <a:pt x="2392" y="3822"/>
                      <a:pt x="2392" y="3822"/>
                    </a:cubicBezTo>
                    <a:cubicBezTo>
                      <a:pt x="2392" y="3822"/>
                      <a:pt x="2393" y="3822"/>
                      <a:pt x="2393" y="3822"/>
                    </a:cubicBezTo>
                    <a:cubicBezTo>
                      <a:pt x="2393" y="3822"/>
                      <a:pt x="2396" y="3822"/>
                      <a:pt x="2396" y="3822"/>
                    </a:cubicBezTo>
                    <a:cubicBezTo>
                      <a:pt x="2396" y="3822"/>
                      <a:pt x="2398" y="3822"/>
                      <a:pt x="2398" y="3822"/>
                    </a:cubicBezTo>
                    <a:cubicBezTo>
                      <a:pt x="2398" y="3822"/>
                      <a:pt x="2399" y="3822"/>
                      <a:pt x="2399" y="3822"/>
                    </a:cubicBezTo>
                    <a:cubicBezTo>
                      <a:pt x="2399" y="3822"/>
                      <a:pt x="2400" y="3822"/>
                      <a:pt x="2400" y="3822"/>
                    </a:cubicBezTo>
                    <a:cubicBezTo>
                      <a:pt x="2400" y="3822"/>
                      <a:pt x="2405" y="3822"/>
                      <a:pt x="2405" y="3822"/>
                    </a:cubicBezTo>
                    <a:cubicBezTo>
                      <a:pt x="2405" y="3822"/>
                      <a:pt x="2408" y="3822"/>
                      <a:pt x="2408" y="3822"/>
                    </a:cubicBezTo>
                    <a:cubicBezTo>
                      <a:pt x="2408" y="3822"/>
                      <a:pt x="2410" y="3822"/>
                      <a:pt x="2410" y="3822"/>
                    </a:cubicBezTo>
                    <a:cubicBezTo>
                      <a:pt x="2410" y="3822"/>
                      <a:pt x="2415" y="3822"/>
                      <a:pt x="2415" y="3822"/>
                    </a:cubicBezTo>
                    <a:cubicBezTo>
                      <a:pt x="2415" y="3822"/>
                      <a:pt x="2417" y="3822"/>
                      <a:pt x="2417" y="3822"/>
                    </a:cubicBezTo>
                    <a:cubicBezTo>
                      <a:pt x="2417" y="3822"/>
                      <a:pt x="2419" y="3822"/>
                      <a:pt x="2419" y="3822"/>
                    </a:cubicBezTo>
                    <a:cubicBezTo>
                      <a:pt x="2419" y="3822"/>
                      <a:pt x="2423" y="3822"/>
                      <a:pt x="2423" y="3822"/>
                    </a:cubicBezTo>
                    <a:cubicBezTo>
                      <a:pt x="2423" y="3822"/>
                      <a:pt x="2424" y="3822"/>
                      <a:pt x="2424" y="3822"/>
                    </a:cubicBezTo>
                    <a:cubicBezTo>
                      <a:pt x="2424" y="3822"/>
                      <a:pt x="2428" y="3822"/>
                      <a:pt x="2428" y="3822"/>
                    </a:cubicBezTo>
                    <a:cubicBezTo>
                      <a:pt x="2428" y="3822"/>
                      <a:pt x="2429" y="3822"/>
                      <a:pt x="2429" y="3822"/>
                    </a:cubicBezTo>
                    <a:cubicBezTo>
                      <a:pt x="2429" y="3822"/>
                      <a:pt x="2436" y="3822"/>
                      <a:pt x="2436" y="3822"/>
                    </a:cubicBezTo>
                    <a:cubicBezTo>
                      <a:pt x="2436" y="3822"/>
                      <a:pt x="2438" y="3822"/>
                      <a:pt x="2438" y="3822"/>
                    </a:cubicBezTo>
                    <a:cubicBezTo>
                      <a:pt x="2438" y="3822"/>
                      <a:pt x="2439" y="3822"/>
                      <a:pt x="2439" y="3822"/>
                    </a:cubicBezTo>
                    <a:cubicBezTo>
                      <a:pt x="2439" y="3822"/>
                      <a:pt x="2441" y="3822"/>
                      <a:pt x="2441" y="3822"/>
                    </a:cubicBezTo>
                    <a:cubicBezTo>
                      <a:pt x="2441" y="3822"/>
                      <a:pt x="2445" y="3822"/>
                      <a:pt x="2445" y="3822"/>
                    </a:cubicBezTo>
                    <a:cubicBezTo>
                      <a:pt x="2445" y="3822"/>
                      <a:pt x="2446" y="3822"/>
                      <a:pt x="2446" y="3822"/>
                    </a:cubicBezTo>
                    <a:cubicBezTo>
                      <a:pt x="2446" y="3822"/>
                      <a:pt x="2451" y="3822"/>
                      <a:pt x="2451" y="3822"/>
                    </a:cubicBezTo>
                    <a:cubicBezTo>
                      <a:pt x="2451" y="3822"/>
                      <a:pt x="2454" y="3822"/>
                      <a:pt x="2454" y="3822"/>
                    </a:cubicBezTo>
                    <a:cubicBezTo>
                      <a:pt x="2454" y="3822"/>
                      <a:pt x="2456" y="3821"/>
                      <a:pt x="2456" y="3821"/>
                    </a:cubicBezTo>
                    <a:cubicBezTo>
                      <a:pt x="2456" y="3821"/>
                      <a:pt x="2458" y="3822"/>
                      <a:pt x="2458" y="3822"/>
                    </a:cubicBezTo>
                    <a:cubicBezTo>
                      <a:pt x="2458" y="3822"/>
                      <a:pt x="2461" y="3822"/>
                      <a:pt x="2461" y="3822"/>
                    </a:cubicBezTo>
                    <a:cubicBezTo>
                      <a:pt x="2461" y="3822"/>
                      <a:pt x="2465" y="3822"/>
                      <a:pt x="2465" y="3822"/>
                    </a:cubicBezTo>
                    <a:cubicBezTo>
                      <a:pt x="2465" y="3822"/>
                      <a:pt x="2469" y="3822"/>
                      <a:pt x="2469" y="3822"/>
                    </a:cubicBezTo>
                    <a:cubicBezTo>
                      <a:pt x="2469" y="3822"/>
                      <a:pt x="2470" y="3821"/>
                      <a:pt x="2470" y="3821"/>
                    </a:cubicBezTo>
                    <a:cubicBezTo>
                      <a:pt x="2470" y="3821"/>
                      <a:pt x="2473" y="3822"/>
                      <a:pt x="2473" y="3822"/>
                    </a:cubicBezTo>
                    <a:cubicBezTo>
                      <a:pt x="2473" y="3822"/>
                      <a:pt x="2478" y="3821"/>
                      <a:pt x="2478" y="3821"/>
                    </a:cubicBezTo>
                    <a:cubicBezTo>
                      <a:pt x="2478" y="3821"/>
                      <a:pt x="2478" y="3821"/>
                      <a:pt x="2478" y="3821"/>
                    </a:cubicBezTo>
                    <a:cubicBezTo>
                      <a:pt x="2478" y="3821"/>
                      <a:pt x="2480" y="3821"/>
                      <a:pt x="2480" y="3821"/>
                    </a:cubicBezTo>
                    <a:cubicBezTo>
                      <a:pt x="2480" y="3821"/>
                      <a:pt x="2484" y="3821"/>
                      <a:pt x="2484" y="3821"/>
                    </a:cubicBezTo>
                    <a:cubicBezTo>
                      <a:pt x="2484" y="3821"/>
                      <a:pt x="2489" y="3821"/>
                      <a:pt x="2489" y="3821"/>
                    </a:cubicBezTo>
                    <a:cubicBezTo>
                      <a:pt x="2489" y="3821"/>
                      <a:pt x="2490" y="3821"/>
                      <a:pt x="2490" y="3821"/>
                    </a:cubicBezTo>
                    <a:cubicBezTo>
                      <a:pt x="2490" y="3821"/>
                      <a:pt x="2492" y="3821"/>
                      <a:pt x="2492" y="3821"/>
                    </a:cubicBezTo>
                    <a:cubicBezTo>
                      <a:pt x="2492" y="3821"/>
                      <a:pt x="2495" y="3821"/>
                      <a:pt x="2495" y="3821"/>
                    </a:cubicBezTo>
                    <a:cubicBezTo>
                      <a:pt x="2495" y="3821"/>
                      <a:pt x="2500" y="3820"/>
                      <a:pt x="2500" y="3820"/>
                    </a:cubicBezTo>
                    <a:cubicBezTo>
                      <a:pt x="2500" y="3820"/>
                      <a:pt x="2501" y="3820"/>
                      <a:pt x="2501" y="3820"/>
                    </a:cubicBezTo>
                    <a:cubicBezTo>
                      <a:pt x="2501" y="3820"/>
                      <a:pt x="2506" y="3819"/>
                      <a:pt x="2506" y="3819"/>
                    </a:cubicBezTo>
                    <a:cubicBezTo>
                      <a:pt x="2506" y="3819"/>
                      <a:pt x="2506" y="3819"/>
                      <a:pt x="2506" y="3819"/>
                    </a:cubicBezTo>
                    <a:cubicBezTo>
                      <a:pt x="2506" y="3819"/>
                      <a:pt x="2512" y="3818"/>
                      <a:pt x="2512" y="3818"/>
                    </a:cubicBezTo>
                    <a:cubicBezTo>
                      <a:pt x="2512" y="3818"/>
                      <a:pt x="2512" y="3818"/>
                      <a:pt x="2512" y="3818"/>
                    </a:cubicBezTo>
                    <a:cubicBezTo>
                      <a:pt x="2512" y="3818"/>
                      <a:pt x="2517" y="3816"/>
                      <a:pt x="2517" y="3816"/>
                    </a:cubicBezTo>
                    <a:cubicBezTo>
                      <a:pt x="2517" y="3816"/>
                      <a:pt x="2518" y="3816"/>
                      <a:pt x="2518" y="3816"/>
                    </a:cubicBezTo>
                    <a:cubicBezTo>
                      <a:pt x="2518" y="3816"/>
                      <a:pt x="2523" y="3812"/>
                      <a:pt x="2523" y="3812"/>
                    </a:cubicBezTo>
                    <a:cubicBezTo>
                      <a:pt x="2523" y="3812"/>
                      <a:pt x="2523" y="3812"/>
                      <a:pt x="2523" y="3812"/>
                    </a:cubicBezTo>
                    <a:cubicBezTo>
                      <a:pt x="2523" y="3812"/>
                      <a:pt x="2529" y="3805"/>
                      <a:pt x="2529" y="3805"/>
                    </a:cubicBezTo>
                    <a:cubicBezTo>
                      <a:pt x="2529" y="3805"/>
                      <a:pt x="2529" y="3805"/>
                      <a:pt x="2529" y="3805"/>
                    </a:cubicBezTo>
                    <a:cubicBezTo>
                      <a:pt x="2529" y="3805"/>
                      <a:pt x="2534" y="3772"/>
                      <a:pt x="2534" y="3772"/>
                    </a:cubicBezTo>
                    <a:cubicBezTo>
                      <a:pt x="2534" y="3772"/>
                      <a:pt x="2535" y="3768"/>
                      <a:pt x="2535" y="3768"/>
                    </a:cubicBezTo>
                    <a:cubicBezTo>
                      <a:pt x="2535" y="3768"/>
                      <a:pt x="2540" y="3625"/>
                      <a:pt x="2540" y="3625"/>
                    </a:cubicBezTo>
                    <a:cubicBezTo>
                      <a:pt x="2540" y="3625"/>
                      <a:pt x="2540" y="3629"/>
                      <a:pt x="2540" y="3629"/>
                    </a:cubicBezTo>
                    <a:cubicBezTo>
                      <a:pt x="2540" y="3629"/>
                      <a:pt x="2546" y="3787"/>
                      <a:pt x="2546" y="3787"/>
                    </a:cubicBezTo>
                    <a:cubicBezTo>
                      <a:pt x="2546" y="3787"/>
                      <a:pt x="2546" y="3789"/>
                      <a:pt x="2546" y="3789"/>
                    </a:cubicBezTo>
                    <a:cubicBezTo>
                      <a:pt x="2546" y="3789"/>
                      <a:pt x="2551" y="3812"/>
                      <a:pt x="2551" y="3812"/>
                    </a:cubicBezTo>
                    <a:cubicBezTo>
                      <a:pt x="2551" y="3812"/>
                      <a:pt x="2552" y="3812"/>
                      <a:pt x="2552" y="3812"/>
                    </a:cubicBezTo>
                    <a:cubicBezTo>
                      <a:pt x="2552" y="3812"/>
                      <a:pt x="2557" y="3817"/>
                      <a:pt x="2557" y="3817"/>
                    </a:cubicBezTo>
                    <a:cubicBezTo>
                      <a:pt x="2557" y="3817"/>
                      <a:pt x="2557" y="3817"/>
                      <a:pt x="2557" y="3817"/>
                    </a:cubicBezTo>
                    <a:cubicBezTo>
                      <a:pt x="2557" y="3817"/>
                      <a:pt x="2563" y="3819"/>
                      <a:pt x="2563" y="3819"/>
                    </a:cubicBezTo>
                    <a:cubicBezTo>
                      <a:pt x="2563" y="3819"/>
                      <a:pt x="2563" y="3819"/>
                      <a:pt x="2563" y="3819"/>
                    </a:cubicBezTo>
                    <a:cubicBezTo>
                      <a:pt x="2563" y="3819"/>
                      <a:pt x="2568" y="3820"/>
                      <a:pt x="2568" y="3820"/>
                    </a:cubicBezTo>
                    <a:cubicBezTo>
                      <a:pt x="2568" y="3820"/>
                      <a:pt x="2569" y="3820"/>
                      <a:pt x="2569" y="3820"/>
                    </a:cubicBezTo>
                    <a:cubicBezTo>
                      <a:pt x="2569" y="3820"/>
                      <a:pt x="2574" y="3821"/>
                      <a:pt x="2574" y="3821"/>
                    </a:cubicBezTo>
                    <a:cubicBezTo>
                      <a:pt x="2574" y="3821"/>
                      <a:pt x="2574" y="3821"/>
                      <a:pt x="2574" y="3821"/>
                    </a:cubicBezTo>
                    <a:cubicBezTo>
                      <a:pt x="2574" y="3821"/>
                      <a:pt x="2579" y="3821"/>
                      <a:pt x="2579" y="3821"/>
                    </a:cubicBezTo>
                    <a:cubicBezTo>
                      <a:pt x="2579" y="3821"/>
                      <a:pt x="2581" y="3821"/>
                      <a:pt x="2581" y="3821"/>
                    </a:cubicBezTo>
                    <a:cubicBezTo>
                      <a:pt x="2581" y="3821"/>
                      <a:pt x="2585" y="3821"/>
                      <a:pt x="2585" y="3821"/>
                    </a:cubicBezTo>
                    <a:cubicBezTo>
                      <a:pt x="2585" y="3821"/>
                      <a:pt x="2587" y="3821"/>
                      <a:pt x="2587" y="3821"/>
                    </a:cubicBezTo>
                    <a:cubicBezTo>
                      <a:pt x="2587" y="3821"/>
                      <a:pt x="2591" y="3822"/>
                      <a:pt x="2591" y="3822"/>
                    </a:cubicBezTo>
                    <a:cubicBezTo>
                      <a:pt x="2591" y="3822"/>
                      <a:pt x="2593" y="3822"/>
                      <a:pt x="2593" y="3822"/>
                    </a:cubicBezTo>
                    <a:cubicBezTo>
                      <a:pt x="2593" y="3822"/>
                      <a:pt x="2594" y="3822"/>
                      <a:pt x="2594" y="3822"/>
                    </a:cubicBezTo>
                    <a:cubicBezTo>
                      <a:pt x="2594" y="3822"/>
                      <a:pt x="2599" y="3822"/>
                      <a:pt x="2599" y="3822"/>
                    </a:cubicBezTo>
                    <a:cubicBezTo>
                      <a:pt x="2599" y="3822"/>
                      <a:pt x="2601" y="3822"/>
                      <a:pt x="2601" y="3822"/>
                    </a:cubicBezTo>
                    <a:cubicBezTo>
                      <a:pt x="2601" y="3822"/>
                      <a:pt x="2603" y="3822"/>
                      <a:pt x="2603" y="3822"/>
                    </a:cubicBezTo>
                    <a:cubicBezTo>
                      <a:pt x="2603" y="3822"/>
                      <a:pt x="2608" y="3822"/>
                      <a:pt x="2608" y="3822"/>
                    </a:cubicBezTo>
                    <a:cubicBezTo>
                      <a:pt x="2608" y="3822"/>
                      <a:pt x="2609" y="3822"/>
                      <a:pt x="2609" y="3822"/>
                    </a:cubicBezTo>
                    <a:cubicBezTo>
                      <a:pt x="2609" y="3822"/>
                      <a:pt x="2609" y="3822"/>
                      <a:pt x="2609" y="3822"/>
                    </a:cubicBezTo>
                    <a:cubicBezTo>
                      <a:pt x="2609" y="3822"/>
                      <a:pt x="2616" y="3822"/>
                      <a:pt x="2616" y="3822"/>
                    </a:cubicBezTo>
                    <a:cubicBezTo>
                      <a:pt x="2616" y="3822"/>
                      <a:pt x="2619" y="3822"/>
                      <a:pt x="2619" y="3822"/>
                    </a:cubicBezTo>
                    <a:cubicBezTo>
                      <a:pt x="2619" y="3822"/>
                      <a:pt x="2620" y="3822"/>
                      <a:pt x="2620" y="3822"/>
                    </a:cubicBezTo>
                    <a:cubicBezTo>
                      <a:pt x="2620" y="3822"/>
                      <a:pt x="2624" y="3822"/>
                      <a:pt x="2624" y="3822"/>
                    </a:cubicBezTo>
                    <a:cubicBezTo>
                      <a:pt x="2624" y="3822"/>
                      <a:pt x="2628" y="3822"/>
                      <a:pt x="2628" y="3822"/>
                    </a:cubicBezTo>
                    <a:cubicBezTo>
                      <a:pt x="2628" y="3822"/>
                      <a:pt x="2629" y="3822"/>
                      <a:pt x="2629" y="3822"/>
                    </a:cubicBezTo>
                    <a:cubicBezTo>
                      <a:pt x="2629" y="3822"/>
                      <a:pt x="2632" y="3822"/>
                      <a:pt x="2632" y="3822"/>
                    </a:cubicBezTo>
                    <a:cubicBezTo>
                      <a:pt x="2632" y="3822"/>
                      <a:pt x="2636" y="3822"/>
                      <a:pt x="2636" y="3822"/>
                    </a:cubicBezTo>
                    <a:cubicBezTo>
                      <a:pt x="2636" y="3822"/>
                      <a:pt x="2639" y="3822"/>
                      <a:pt x="2639" y="3822"/>
                    </a:cubicBezTo>
                    <a:cubicBezTo>
                      <a:pt x="2639" y="3822"/>
                      <a:pt x="2641" y="3822"/>
                      <a:pt x="2641" y="3822"/>
                    </a:cubicBezTo>
                    <a:cubicBezTo>
                      <a:pt x="2641" y="3822"/>
                      <a:pt x="2642" y="3822"/>
                      <a:pt x="2642" y="3822"/>
                    </a:cubicBezTo>
                    <a:cubicBezTo>
                      <a:pt x="2642" y="3822"/>
                      <a:pt x="2645" y="3822"/>
                      <a:pt x="2645" y="3822"/>
                    </a:cubicBezTo>
                    <a:cubicBezTo>
                      <a:pt x="2645" y="3822"/>
                      <a:pt x="2648" y="3822"/>
                      <a:pt x="2648" y="3822"/>
                    </a:cubicBezTo>
                    <a:cubicBezTo>
                      <a:pt x="2648" y="3822"/>
                      <a:pt x="2652" y="3822"/>
                      <a:pt x="2652" y="3822"/>
                    </a:cubicBezTo>
                    <a:cubicBezTo>
                      <a:pt x="2652" y="3822"/>
                      <a:pt x="2653" y="3822"/>
                      <a:pt x="2653" y="3822"/>
                    </a:cubicBezTo>
                    <a:cubicBezTo>
                      <a:pt x="2653" y="3822"/>
                      <a:pt x="2657" y="3822"/>
                      <a:pt x="2657" y="3822"/>
                    </a:cubicBezTo>
                    <a:cubicBezTo>
                      <a:pt x="2657" y="3822"/>
                      <a:pt x="2659" y="3822"/>
                      <a:pt x="2659" y="3822"/>
                    </a:cubicBezTo>
                    <a:cubicBezTo>
                      <a:pt x="2659" y="3822"/>
                      <a:pt x="2661" y="3822"/>
                      <a:pt x="2661" y="3822"/>
                    </a:cubicBezTo>
                    <a:cubicBezTo>
                      <a:pt x="2661" y="3822"/>
                      <a:pt x="2667" y="3822"/>
                      <a:pt x="2667" y="3822"/>
                    </a:cubicBezTo>
                    <a:cubicBezTo>
                      <a:pt x="2667" y="3822"/>
                      <a:pt x="2670" y="3821"/>
                      <a:pt x="2670" y="3821"/>
                    </a:cubicBezTo>
                    <a:cubicBezTo>
                      <a:pt x="2670" y="3821"/>
                      <a:pt x="2672" y="3821"/>
                      <a:pt x="2672" y="3821"/>
                    </a:cubicBezTo>
                    <a:cubicBezTo>
                      <a:pt x="2672" y="3821"/>
                      <a:pt x="2676" y="3821"/>
                      <a:pt x="2676" y="3821"/>
                    </a:cubicBezTo>
                    <a:cubicBezTo>
                      <a:pt x="2676" y="3821"/>
                      <a:pt x="2676" y="3822"/>
                      <a:pt x="2676" y="3822"/>
                    </a:cubicBezTo>
                    <a:cubicBezTo>
                      <a:pt x="2676" y="3822"/>
                      <a:pt x="2681" y="3822"/>
                      <a:pt x="2681" y="3822"/>
                    </a:cubicBezTo>
                    <a:cubicBezTo>
                      <a:pt x="2681" y="3822"/>
                      <a:pt x="2685" y="3822"/>
                      <a:pt x="2685" y="3822"/>
                    </a:cubicBezTo>
                    <a:cubicBezTo>
                      <a:pt x="2685" y="3822"/>
                      <a:pt x="2686" y="3822"/>
                      <a:pt x="2686" y="3822"/>
                    </a:cubicBezTo>
                    <a:cubicBezTo>
                      <a:pt x="2686" y="3822"/>
                      <a:pt x="2689" y="3822"/>
                      <a:pt x="2689" y="3822"/>
                    </a:cubicBezTo>
                    <a:cubicBezTo>
                      <a:pt x="2689" y="3822"/>
                      <a:pt x="2690" y="3822"/>
                      <a:pt x="2690" y="3822"/>
                    </a:cubicBezTo>
                    <a:cubicBezTo>
                      <a:pt x="2690" y="3822"/>
                      <a:pt x="2693" y="3822"/>
                      <a:pt x="2693" y="3822"/>
                    </a:cubicBezTo>
                    <a:cubicBezTo>
                      <a:pt x="2693" y="3822"/>
                      <a:pt x="2697" y="3822"/>
                      <a:pt x="2697" y="3822"/>
                    </a:cubicBezTo>
                    <a:cubicBezTo>
                      <a:pt x="2697" y="3822"/>
                      <a:pt x="2702" y="3822"/>
                      <a:pt x="2702" y="3822"/>
                    </a:cubicBezTo>
                    <a:cubicBezTo>
                      <a:pt x="2702" y="3822"/>
                      <a:pt x="2704" y="3822"/>
                      <a:pt x="2704" y="3822"/>
                    </a:cubicBezTo>
                    <a:cubicBezTo>
                      <a:pt x="2704" y="3822"/>
                      <a:pt x="2704" y="3822"/>
                      <a:pt x="2704" y="3822"/>
                    </a:cubicBezTo>
                    <a:cubicBezTo>
                      <a:pt x="2704" y="3822"/>
                      <a:pt x="2708" y="3821"/>
                      <a:pt x="2708" y="3821"/>
                    </a:cubicBezTo>
                    <a:cubicBezTo>
                      <a:pt x="2708" y="3821"/>
                      <a:pt x="2710" y="3821"/>
                      <a:pt x="2710" y="3821"/>
                    </a:cubicBezTo>
                    <a:cubicBezTo>
                      <a:pt x="2710" y="3821"/>
                      <a:pt x="2715" y="3822"/>
                      <a:pt x="2715" y="3822"/>
                    </a:cubicBezTo>
                    <a:cubicBezTo>
                      <a:pt x="2715" y="3822"/>
                      <a:pt x="2716" y="3822"/>
                      <a:pt x="2716" y="3822"/>
                    </a:cubicBezTo>
                    <a:cubicBezTo>
                      <a:pt x="2716" y="3822"/>
                      <a:pt x="2718" y="3822"/>
                      <a:pt x="2718" y="3822"/>
                    </a:cubicBezTo>
                    <a:cubicBezTo>
                      <a:pt x="2718" y="3822"/>
                      <a:pt x="2723" y="3822"/>
                      <a:pt x="2723" y="3822"/>
                    </a:cubicBezTo>
                    <a:cubicBezTo>
                      <a:pt x="2723" y="3822"/>
                      <a:pt x="2725" y="3822"/>
                      <a:pt x="2725" y="3822"/>
                    </a:cubicBezTo>
                    <a:cubicBezTo>
                      <a:pt x="2725" y="3822"/>
                      <a:pt x="2727" y="3822"/>
                      <a:pt x="2727" y="3822"/>
                    </a:cubicBezTo>
                    <a:cubicBezTo>
                      <a:pt x="2727" y="3822"/>
                      <a:pt x="2732" y="3822"/>
                      <a:pt x="2732" y="3822"/>
                    </a:cubicBezTo>
                    <a:cubicBezTo>
                      <a:pt x="2732" y="3822"/>
                      <a:pt x="2734" y="3822"/>
                      <a:pt x="2734" y="3822"/>
                    </a:cubicBezTo>
                    <a:cubicBezTo>
                      <a:pt x="2734" y="3822"/>
                      <a:pt x="2735" y="3822"/>
                      <a:pt x="2735" y="3822"/>
                    </a:cubicBezTo>
                    <a:cubicBezTo>
                      <a:pt x="2735" y="3822"/>
                      <a:pt x="2742" y="3822"/>
                      <a:pt x="2742" y="3822"/>
                    </a:cubicBezTo>
                    <a:cubicBezTo>
                      <a:pt x="2742" y="3822"/>
                      <a:pt x="2744" y="3822"/>
                      <a:pt x="2744" y="3822"/>
                    </a:cubicBezTo>
                    <a:cubicBezTo>
                      <a:pt x="2744" y="3822"/>
                      <a:pt x="2744" y="3822"/>
                      <a:pt x="2744" y="3822"/>
                    </a:cubicBezTo>
                    <a:cubicBezTo>
                      <a:pt x="2744" y="3822"/>
                      <a:pt x="2748" y="3822"/>
                      <a:pt x="2748" y="3822"/>
                    </a:cubicBezTo>
                    <a:cubicBezTo>
                      <a:pt x="2748" y="3822"/>
                      <a:pt x="2751" y="3822"/>
                      <a:pt x="2751" y="3822"/>
                    </a:cubicBezTo>
                    <a:cubicBezTo>
                      <a:pt x="2751" y="3822"/>
                      <a:pt x="2754" y="3822"/>
                      <a:pt x="2754" y="3822"/>
                    </a:cubicBezTo>
                    <a:cubicBezTo>
                      <a:pt x="2754" y="3822"/>
                      <a:pt x="2758" y="3822"/>
                      <a:pt x="2758" y="3822"/>
                    </a:cubicBezTo>
                    <a:cubicBezTo>
                      <a:pt x="2758" y="3822"/>
                      <a:pt x="2759" y="3822"/>
                      <a:pt x="2759" y="3822"/>
                    </a:cubicBezTo>
                    <a:cubicBezTo>
                      <a:pt x="2759" y="3822"/>
                      <a:pt x="2765" y="3822"/>
                      <a:pt x="2765" y="3822"/>
                    </a:cubicBezTo>
                    <a:cubicBezTo>
                      <a:pt x="2765" y="3822"/>
                      <a:pt x="2766" y="3822"/>
                      <a:pt x="2766" y="3822"/>
                    </a:cubicBezTo>
                    <a:cubicBezTo>
                      <a:pt x="2766" y="3822"/>
                      <a:pt x="2768" y="3822"/>
                      <a:pt x="2768" y="3822"/>
                    </a:cubicBezTo>
                    <a:cubicBezTo>
                      <a:pt x="2768" y="3822"/>
                      <a:pt x="2769" y="3822"/>
                      <a:pt x="2769" y="3822"/>
                    </a:cubicBezTo>
                    <a:cubicBezTo>
                      <a:pt x="2769" y="3822"/>
                      <a:pt x="2776" y="3822"/>
                      <a:pt x="2776" y="3822"/>
                    </a:cubicBezTo>
                    <a:cubicBezTo>
                      <a:pt x="2776" y="3822"/>
                      <a:pt x="2778" y="3822"/>
                      <a:pt x="2778" y="3822"/>
                    </a:cubicBezTo>
                    <a:cubicBezTo>
                      <a:pt x="2778" y="3822"/>
                      <a:pt x="2778" y="3822"/>
                      <a:pt x="2778" y="3822"/>
                    </a:cubicBezTo>
                    <a:cubicBezTo>
                      <a:pt x="2778" y="3822"/>
                      <a:pt x="2783" y="3821"/>
                      <a:pt x="2783" y="3821"/>
                    </a:cubicBezTo>
                    <a:cubicBezTo>
                      <a:pt x="2783" y="3821"/>
                      <a:pt x="2784" y="3822"/>
                      <a:pt x="2784" y="3822"/>
                    </a:cubicBezTo>
                    <a:cubicBezTo>
                      <a:pt x="2784" y="3822"/>
                      <a:pt x="2788" y="3821"/>
                      <a:pt x="2788" y="3821"/>
                    </a:cubicBezTo>
                    <a:cubicBezTo>
                      <a:pt x="2788" y="3821"/>
                      <a:pt x="2790" y="3821"/>
                      <a:pt x="2790" y="3821"/>
                    </a:cubicBezTo>
                    <a:cubicBezTo>
                      <a:pt x="2790" y="3821"/>
                      <a:pt x="2792" y="3821"/>
                      <a:pt x="2792" y="3821"/>
                    </a:cubicBezTo>
                    <a:cubicBezTo>
                      <a:pt x="2792" y="3821"/>
                      <a:pt x="2796" y="3822"/>
                      <a:pt x="2796" y="3822"/>
                    </a:cubicBezTo>
                    <a:cubicBezTo>
                      <a:pt x="2796" y="3822"/>
                      <a:pt x="2799" y="3821"/>
                      <a:pt x="2799" y="3821"/>
                    </a:cubicBezTo>
                    <a:cubicBezTo>
                      <a:pt x="2799" y="3821"/>
                      <a:pt x="2800" y="3821"/>
                      <a:pt x="2800" y="3821"/>
                    </a:cubicBezTo>
                    <a:cubicBezTo>
                      <a:pt x="2800" y="3821"/>
                      <a:pt x="2805" y="3821"/>
                      <a:pt x="2805" y="3821"/>
                    </a:cubicBezTo>
                    <a:cubicBezTo>
                      <a:pt x="2805" y="3821"/>
                      <a:pt x="2807" y="3821"/>
                      <a:pt x="2807" y="3821"/>
                    </a:cubicBezTo>
                    <a:cubicBezTo>
                      <a:pt x="2807" y="3821"/>
                      <a:pt x="2810" y="3821"/>
                      <a:pt x="2810" y="3821"/>
                    </a:cubicBezTo>
                    <a:cubicBezTo>
                      <a:pt x="2810" y="3821"/>
                      <a:pt x="2813" y="3821"/>
                      <a:pt x="2813" y="3821"/>
                    </a:cubicBezTo>
                    <a:cubicBezTo>
                      <a:pt x="2813" y="3821"/>
                      <a:pt x="2817" y="3821"/>
                      <a:pt x="2817" y="3821"/>
                    </a:cubicBezTo>
                    <a:cubicBezTo>
                      <a:pt x="2817" y="3821"/>
                      <a:pt x="2818" y="3821"/>
                      <a:pt x="2818" y="3821"/>
                    </a:cubicBezTo>
                    <a:cubicBezTo>
                      <a:pt x="2818" y="3821"/>
                      <a:pt x="2823" y="3821"/>
                      <a:pt x="2823" y="3821"/>
                    </a:cubicBezTo>
                    <a:cubicBezTo>
                      <a:pt x="2823" y="3821"/>
                      <a:pt x="2824" y="3821"/>
                      <a:pt x="2824" y="3821"/>
                    </a:cubicBezTo>
                    <a:cubicBezTo>
                      <a:pt x="2824" y="3821"/>
                      <a:pt x="2828" y="3821"/>
                      <a:pt x="2828" y="3821"/>
                    </a:cubicBezTo>
                    <a:cubicBezTo>
                      <a:pt x="2828" y="3821"/>
                      <a:pt x="2829" y="3821"/>
                      <a:pt x="2829" y="3821"/>
                    </a:cubicBezTo>
                    <a:cubicBezTo>
                      <a:pt x="2829" y="3821"/>
                      <a:pt x="2831" y="3821"/>
                      <a:pt x="2831" y="3821"/>
                    </a:cubicBezTo>
                    <a:cubicBezTo>
                      <a:pt x="2831" y="3821"/>
                      <a:pt x="2837" y="3821"/>
                      <a:pt x="2837" y="3821"/>
                    </a:cubicBezTo>
                    <a:cubicBezTo>
                      <a:pt x="2837" y="3821"/>
                      <a:pt x="2838" y="3821"/>
                      <a:pt x="2838" y="3821"/>
                    </a:cubicBezTo>
                    <a:cubicBezTo>
                      <a:pt x="2838" y="3821"/>
                      <a:pt x="2843" y="3821"/>
                      <a:pt x="2843" y="3821"/>
                    </a:cubicBezTo>
                    <a:cubicBezTo>
                      <a:pt x="2843" y="3821"/>
                      <a:pt x="2843" y="3821"/>
                      <a:pt x="2843" y="3821"/>
                    </a:cubicBezTo>
                    <a:cubicBezTo>
                      <a:pt x="2843" y="3821"/>
                      <a:pt x="2846" y="3821"/>
                      <a:pt x="2846" y="3821"/>
                    </a:cubicBezTo>
                    <a:cubicBezTo>
                      <a:pt x="2846" y="3821"/>
                      <a:pt x="2848" y="3821"/>
                      <a:pt x="2848" y="3821"/>
                    </a:cubicBezTo>
                    <a:cubicBezTo>
                      <a:pt x="2848" y="3821"/>
                      <a:pt x="2852" y="3821"/>
                      <a:pt x="2852" y="3821"/>
                    </a:cubicBezTo>
                    <a:cubicBezTo>
                      <a:pt x="2852" y="3821"/>
                      <a:pt x="2853" y="3821"/>
                      <a:pt x="2853" y="3821"/>
                    </a:cubicBezTo>
                    <a:cubicBezTo>
                      <a:pt x="2853" y="3821"/>
                      <a:pt x="2857" y="3821"/>
                      <a:pt x="2857" y="3821"/>
                    </a:cubicBezTo>
                    <a:cubicBezTo>
                      <a:pt x="2857" y="3821"/>
                      <a:pt x="2862" y="3820"/>
                      <a:pt x="2862" y="3820"/>
                    </a:cubicBezTo>
                    <a:cubicBezTo>
                      <a:pt x="2862" y="3820"/>
                      <a:pt x="2863" y="3820"/>
                      <a:pt x="2863" y="3820"/>
                    </a:cubicBezTo>
                    <a:cubicBezTo>
                      <a:pt x="2863" y="3820"/>
                      <a:pt x="2865" y="3820"/>
                      <a:pt x="2865" y="3820"/>
                    </a:cubicBezTo>
                    <a:cubicBezTo>
                      <a:pt x="2865" y="3820"/>
                      <a:pt x="2869" y="3820"/>
                      <a:pt x="2869" y="3820"/>
                    </a:cubicBezTo>
                    <a:cubicBezTo>
                      <a:pt x="2869" y="3820"/>
                      <a:pt x="2873" y="3820"/>
                      <a:pt x="2873" y="3820"/>
                    </a:cubicBezTo>
                    <a:cubicBezTo>
                      <a:pt x="2873" y="3820"/>
                      <a:pt x="2874" y="3820"/>
                      <a:pt x="2874" y="3820"/>
                    </a:cubicBezTo>
                    <a:cubicBezTo>
                      <a:pt x="2874" y="3820"/>
                      <a:pt x="2879" y="3819"/>
                      <a:pt x="2879" y="3819"/>
                    </a:cubicBezTo>
                    <a:cubicBezTo>
                      <a:pt x="2879" y="3819"/>
                      <a:pt x="2880" y="3819"/>
                      <a:pt x="2880" y="3819"/>
                    </a:cubicBezTo>
                    <a:cubicBezTo>
                      <a:pt x="2880" y="3819"/>
                      <a:pt x="2885" y="3818"/>
                      <a:pt x="2885" y="3818"/>
                    </a:cubicBezTo>
                    <a:cubicBezTo>
                      <a:pt x="2885" y="3818"/>
                      <a:pt x="2886" y="3818"/>
                      <a:pt x="2886" y="3818"/>
                    </a:cubicBezTo>
                    <a:cubicBezTo>
                      <a:pt x="2886" y="3818"/>
                      <a:pt x="2891" y="3817"/>
                      <a:pt x="2891" y="3817"/>
                    </a:cubicBezTo>
                    <a:cubicBezTo>
                      <a:pt x="2891" y="3817"/>
                      <a:pt x="2891" y="3817"/>
                      <a:pt x="2891" y="3817"/>
                    </a:cubicBezTo>
                    <a:cubicBezTo>
                      <a:pt x="2891" y="3817"/>
                      <a:pt x="2896" y="3815"/>
                      <a:pt x="2896" y="3815"/>
                    </a:cubicBezTo>
                    <a:cubicBezTo>
                      <a:pt x="2896" y="3815"/>
                      <a:pt x="2897" y="3814"/>
                      <a:pt x="2897" y="3814"/>
                    </a:cubicBezTo>
                    <a:cubicBezTo>
                      <a:pt x="2897" y="3814"/>
                      <a:pt x="2902" y="3811"/>
                      <a:pt x="2902" y="3811"/>
                    </a:cubicBezTo>
                    <a:cubicBezTo>
                      <a:pt x="2902" y="3811"/>
                      <a:pt x="2902" y="3811"/>
                      <a:pt x="2902" y="3811"/>
                    </a:cubicBezTo>
                    <a:cubicBezTo>
                      <a:pt x="2902" y="3811"/>
                      <a:pt x="2908" y="3803"/>
                      <a:pt x="2908" y="3803"/>
                    </a:cubicBezTo>
                    <a:cubicBezTo>
                      <a:pt x="2908" y="3803"/>
                      <a:pt x="2908" y="3803"/>
                      <a:pt x="2908" y="3803"/>
                    </a:cubicBezTo>
                    <a:cubicBezTo>
                      <a:pt x="2908" y="3803"/>
                      <a:pt x="2913" y="3775"/>
                      <a:pt x="2913" y="3775"/>
                    </a:cubicBezTo>
                    <a:cubicBezTo>
                      <a:pt x="2913" y="3775"/>
                      <a:pt x="2914" y="3773"/>
                      <a:pt x="2914" y="3773"/>
                    </a:cubicBezTo>
                    <a:cubicBezTo>
                      <a:pt x="2914" y="3773"/>
                      <a:pt x="2918" y="3720"/>
                      <a:pt x="2918" y="3720"/>
                    </a:cubicBezTo>
                    <a:cubicBezTo>
                      <a:pt x="2918" y="3720"/>
                      <a:pt x="2919" y="3732"/>
                      <a:pt x="2919" y="3732"/>
                    </a:cubicBezTo>
                    <a:cubicBezTo>
                      <a:pt x="2919" y="3732"/>
                      <a:pt x="2923" y="3760"/>
                      <a:pt x="2923" y="3760"/>
                    </a:cubicBezTo>
                    <a:cubicBezTo>
                      <a:pt x="2923" y="3760"/>
                      <a:pt x="2925" y="3754"/>
                      <a:pt x="2925" y="3754"/>
                    </a:cubicBezTo>
                    <a:cubicBezTo>
                      <a:pt x="2925" y="3754"/>
                      <a:pt x="2930" y="3690"/>
                      <a:pt x="2930" y="3690"/>
                    </a:cubicBezTo>
                    <a:cubicBezTo>
                      <a:pt x="2930" y="3690"/>
                      <a:pt x="2932" y="3683"/>
                      <a:pt x="2932" y="3683"/>
                    </a:cubicBezTo>
                    <a:cubicBezTo>
                      <a:pt x="2932" y="3683"/>
                      <a:pt x="2936" y="3713"/>
                      <a:pt x="2936" y="3713"/>
                    </a:cubicBezTo>
                    <a:cubicBezTo>
                      <a:pt x="2936" y="3713"/>
                      <a:pt x="2936" y="3716"/>
                      <a:pt x="2936" y="3716"/>
                    </a:cubicBezTo>
                    <a:cubicBezTo>
                      <a:pt x="2936" y="3716"/>
                      <a:pt x="2941" y="3761"/>
                      <a:pt x="2941" y="3761"/>
                    </a:cubicBezTo>
                    <a:cubicBezTo>
                      <a:pt x="2941" y="3761"/>
                      <a:pt x="2942" y="3760"/>
                      <a:pt x="2942" y="3760"/>
                    </a:cubicBezTo>
                    <a:cubicBezTo>
                      <a:pt x="2942" y="3760"/>
                      <a:pt x="2946" y="3721"/>
                      <a:pt x="2946" y="3721"/>
                    </a:cubicBezTo>
                    <a:cubicBezTo>
                      <a:pt x="2946" y="3721"/>
                      <a:pt x="2948" y="3729"/>
                      <a:pt x="2948" y="3729"/>
                    </a:cubicBezTo>
                    <a:cubicBezTo>
                      <a:pt x="2948" y="3729"/>
                      <a:pt x="2953" y="3795"/>
                      <a:pt x="2953" y="3795"/>
                    </a:cubicBezTo>
                    <a:cubicBezTo>
                      <a:pt x="2953" y="3795"/>
                      <a:pt x="2953" y="3796"/>
                      <a:pt x="2953" y="3796"/>
                    </a:cubicBezTo>
                    <a:cubicBezTo>
                      <a:pt x="2953" y="3796"/>
                      <a:pt x="2959" y="3809"/>
                      <a:pt x="2959" y="3809"/>
                    </a:cubicBezTo>
                    <a:cubicBezTo>
                      <a:pt x="2959" y="3809"/>
                      <a:pt x="2959" y="3809"/>
                      <a:pt x="2959" y="3809"/>
                    </a:cubicBezTo>
                    <a:cubicBezTo>
                      <a:pt x="2959" y="3809"/>
                      <a:pt x="2964" y="3815"/>
                      <a:pt x="2964" y="3815"/>
                    </a:cubicBezTo>
                    <a:cubicBezTo>
                      <a:pt x="2964" y="3815"/>
                      <a:pt x="2964" y="3815"/>
                      <a:pt x="2964" y="3815"/>
                    </a:cubicBezTo>
                    <a:cubicBezTo>
                      <a:pt x="2964" y="3815"/>
                      <a:pt x="2970" y="3817"/>
                      <a:pt x="2970" y="3817"/>
                    </a:cubicBezTo>
                    <a:cubicBezTo>
                      <a:pt x="2970" y="3817"/>
                      <a:pt x="2970" y="3817"/>
                      <a:pt x="2970" y="3817"/>
                    </a:cubicBezTo>
                    <a:cubicBezTo>
                      <a:pt x="2970" y="3817"/>
                      <a:pt x="2976" y="3818"/>
                      <a:pt x="2976" y="3818"/>
                    </a:cubicBezTo>
                    <a:cubicBezTo>
                      <a:pt x="2976" y="3818"/>
                      <a:pt x="2976" y="3818"/>
                      <a:pt x="2976" y="3818"/>
                    </a:cubicBezTo>
                    <a:cubicBezTo>
                      <a:pt x="2976" y="3818"/>
                      <a:pt x="2980" y="3820"/>
                      <a:pt x="2980" y="3820"/>
                    </a:cubicBezTo>
                    <a:cubicBezTo>
                      <a:pt x="2980" y="3820"/>
                      <a:pt x="2982" y="3819"/>
                      <a:pt x="2982" y="3819"/>
                    </a:cubicBezTo>
                    <a:cubicBezTo>
                      <a:pt x="2982" y="3819"/>
                      <a:pt x="2987" y="3820"/>
                      <a:pt x="2987" y="3820"/>
                    </a:cubicBezTo>
                    <a:cubicBezTo>
                      <a:pt x="2987" y="3820"/>
                      <a:pt x="2987" y="3820"/>
                      <a:pt x="2987" y="3820"/>
                    </a:cubicBezTo>
                    <a:cubicBezTo>
                      <a:pt x="2987" y="3820"/>
                      <a:pt x="2992" y="3821"/>
                      <a:pt x="2992" y="3821"/>
                    </a:cubicBezTo>
                    <a:cubicBezTo>
                      <a:pt x="2992" y="3821"/>
                      <a:pt x="2994" y="3821"/>
                      <a:pt x="2994" y="3821"/>
                    </a:cubicBezTo>
                    <a:cubicBezTo>
                      <a:pt x="2994" y="3821"/>
                      <a:pt x="2996" y="3821"/>
                      <a:pt x="2996" y="3821"/>
                    </a:cubicBezTo>
                    <a:cubicBezTo>
                      <a:pt x="2996" y="3821"/>
                      <a:pt x="2999" y="3821"/>
                      <a:pt x="2999" y="3821"/>
                    </a:cubicBezTo>
                    <a:cubicBezTo>
                      <a:pt x="2999" y="3821"/>
                      <a:pt x="3004" y="3821"/>
                      <a:pt x="3004" y="3821"/>
                    </a:cubicBezTo>
                    <a:cubicBezTo>
                      <a:pt x="3004" y="3821"/>
                      <a:pt x="3005" y="3821"/>
                      <a:pt x="3005" y="3821"/>
                    </a:cubicBezTo>
                    <a:cubicBezTo>
                      <a:pt x="3005" y="3821"/>
                      <a:pt x="3008" y="3822"/>
                      <a:pt x="3008" y="3822"/>
                    </a:cubicBezTo>
                    <a:cubicBezTo>
                      <a:pt x="3008" y="3822"/>
                      <a:pt x="3010" y="3822"/>
                      <a:pt x="3010" y="3822"/>
                    </a:cubicBezTo>
                    <a:cubicBezTo>
                      <a:pt x="3010" y="3822"/>
                      <a:pt x="3012" y="3821"/>
                      <a:pt x="3012" y="3821"/>
                    </a:cubicBezTo>
                    <a:cubicBezTo>
                      <a:pt x="3012" y="3821"/>
                      <a:pt x="3018" y="3821"/>
                      <a:pt x="3018" y="3821"/>
                    </a:cubicBezTo>
                    <a:cubicBezTo>
                      <a:pt x="3018" y="3821"/>
                      <a:pt x="3020" y="3822"/>
                      <a:pt x="3020" y="3822"/>
                    </a:cubicBezTo>
                    <a:cubicBezTo>
                      <a:pt x="3020" y="3822"/>
                      <a:pt x="3024" y="3821"/>
                      <a:pt x="3024" y="3821"/>
                    </a:cubicBezTo>
                    <a:cubicBezTo>
                      <a:pt x="3024" y="3821"/>
                      <a:pt x="3025" y="3822"/>
                      <a:pt x="3025" y="3822"/>
                    </a:cubicBezTo>
                    <a:cubicBezTo>
                      <a:pt x="3025" y="3822"/>
                      <a:pt x="3029" y="3822"/>
                      <a:pt x="3029" y="3822"/>
                    </a:cubicBezTo>
                    <a:cubicBezTo>
                      <a:pt x="3029" y="3822"/>
                      <a:pt x="3030" y="3822"/>
                      <a:pt x="3030" y="3822"/>
                    </a:cubicBezTo>
                    <a:cubicBezTo>
                      <a:pt x="3030" y="3822"/>
                      <a:pt x="3032" y="3822"/>
                      <a:pt x="3032" y="3822"/>
                    </a:cubicBezTo>
                    <a:cubicBezTo>
                      <a:pt x="3032" y="3822"/>
                      <a:pt x="3034" y="3822"/>
                      <a:pt x="3034" y="3822"/>
                    </a:cubicBezTo>
                    <a:cubicBezTo>
                      <a:pt x="3034" y="3822"/>
                      <a:pt x="3038" y="3822"/>
                      <a:pt x="3038" y="3822"/>
                    </a:cubicBezTo>
                    <a:cubicBezTo>
                      <a:pt x="3038" y="3822"/>
                      <a:pt x="3040" y="3822"/>
                      <a:pt x="3040" y="3822"/>
                    </a:cubicBezTo>
                    <a:cubicBezTo>
                      <a:pt x="3040" y="3822"/>
                      <a:pt x="3045" y="3822"/>
                      <a:pt x="3045" y="3822"/>
                    </a:cubicBezTo>
                    <a:cubicBezTo>
                      <a:pt x="3045" y="3822"/>
                      <a:pt x="3048" y="3821"/>
                      <a:pt x="3048" y="3821"/>
                    </a:cubicBezTo>
                    <a:cubicBezTo>
                      <a:pt x="3048" y="3821"/>
                      <a:pt x="3050" y="3821"/>
                      <a:pt x="3050" y="3821"/>
                    </a:cubicBezTo>
                    <a:cubicBezTo>
                      <a:pt x="3050" y="3821"/>
                      <a:pt x="3053" y="3822"/>
                      <a:pt x="3053" y="3822"/>
                    </a:cubicBezTo>
                    <a:cubicBezTo>
                      <a:pt x="3053" y="3822"/>
                      <a:pt x="3056" y="3822"/>
                      <a:pt x="3056" y="3822"/>
                    </a:cubicBezTo>
                    <a:cubicBezTo>
                      <a:pt x="3056" y="3822"/>
                      <a:pt x="3060" y="3821"/>
                      <a:pt x="3060" y="3821"/>
                    </a:cubicBezTo>
                    <a:cubicBezTo>
                      <a:pt x="3060" y="3821"/>
                      <a:pt x="3061" y="3821"/>
                      <a:pt x="3061" y="3821"/>
                    </a:cubicBezTo>
                    <a:cubicBezTo>
                      <a:pt x="3061" y="3821"/>
                      <a:pt x="3066" y="3820"/>
                      <a:pt x="3066" y="3820"/>
                    </a:cubicBezTo>
                    <a:cubicBezTo>
                      <a:pt x="3066" y="3820"/>
                      <a:pt x="3067" y="3820"/>
                      <a:pt x="3067" y="3820"/>
                    </a:cubicBezTo>
                    <a:cubicBezTo>
                      <a:pt x="3067" y="3820"/>
                      <a:pt x="3071" y="3821"/>
                      <a:pt x="3071" y="3821"/>
                    </a:cubicBezTo>
                    <a:cubicBezTo>
                      <a:pt x="3071" y="3821"/>
                      <a:pt x="3073" y="3821"/>
                      <a:pt x="3073" y="3821"/>
                    </a:cubicBezTo>
                    <a:cubicBezTo>
                      <a:pt x="3073" y="3821"/>
                      <a:pt x="3078" y="3820"/>
                      <a:pt x="3078" y="3820"/>
                    </a:cubicBezTo>
                    <a:cubicBezTo>
                      <a:pt x="3078" y="3820"/>
                      <a:pt x="3078" y="3820"/>
                      <a:pt x="3078" y="3820"/>
                    </a:cubicBezTo>
                    <a:cubicBezTo>
                      <a:pt x="3078" y="3820"/>
                      <a:pt x="3082" y="3821"/>
                      <a:pt x="3082" y="3821"/>
                    </a:cubicBezTo>
                    <a:cubicBezTo>
                      <a:pt x="3082" y="3821"/>
                      <a:pt x="3085" y="3821"/>
                      <a:pt x="3085" y="3821"/>
                    </a:cubicBezTo>
                    <a:cubicBezTo>
                      <a:pt x="3085" y="3821"/>
                      <a:pt x="3088" y="3821"/>
                      <a:pt x="3088" y="3821"/>
                    </a:cubicBezTo>
                    <a:cubicBezTo>
                      <a:pt x="3088" y="3821"/>
                      <a:pt x="3091" y="3821"/>
                      <a:pt x="3091" y="3821"/>
                    </a:cubicBezTo>
                    <a:cubicBezTo>
                      <a:pt x="3091" y="3821"/>
                      <a:pt x="3094" y="3821"/>
                      <a:pt x="3094" y="3821"/>
                    </a:cubicBezTo>
                    <a:cubicBezTo>
                      <a:pt x="3094" y="3821"/>
                      <a:pt x="3097" y="3821"/>
                      <a:pt x="3097" y="3821"/>
                    </a:cubicBezTo>
                    <a:cubicBezTo>
                      <a:pt x="3097" y="3821"/>
                      <a:pt x="3100" y="3822"/>
                      <a:pt x="3100" y="3822"/>
                    </a:cubicBezTo>
                    <a:cubicBezTo>
                      <a:pt x="3100" y="3822"/>
                      <a:pt x="3100" y="3822"/>
                      <a:pt x="3100" y="3822"/>
                    </a:cubicBezTo>
                    <a:cubicBezTo>
                      <a:pt x="3100" y="3822"/>
                      <a:pt x="3103" y="3822"/>
                      <a:pt x="3103" y="3822"/>
                    </a:cubicBezTo>
                    <a:cubicBezTo>
                      <a:pt x="3103" y="3822"/>
                      <a:pt x="3106" y="3822"/>
                      <a:pt x="3106" y="3822"/>
                    </a:cubicBezTo>
                    <a:cubicBezTo>
                      <a:pt x="3106" y="3822"/>
                      <a:pt x="3110" y="3822"/>
                      <a:pt x="3110" y="3822"/>
                    </a:cubicBezTo>
                    <a:cubicBezTo>
                      <a:pt x="3110" y="3822"/>
                      <a:pt x="3111" y="3822"/>
                      <a:pt x="3111" y="3822"/>
                    </a:cubicBezTo>
                    <a:cubicBezTo>
                      <a:pt x="3111" y="3822"/>
                      <a:pt x="3116" y="3822"/>
                      <a:pt x="3116" y="3822"/>
                    </a:cubicBezTo>
                    <a:cubicBezTo>
                      <a:pt x="3116" y="3822"/>
                      <a:pt x="3120" y="3822"/>
                      <a:pt x="3120" y="3822"/>
                    </a:cubicBezTo>
                    <a:cubicBezTo>
                      <a:pt x="3120" y="3822"/>
                      <a:pt x="3121" y="3822"/>
                      <a:pt x="3121" y="3822"/>
                    </a:cubicBezTo>
                    <a:cubicBezTo>
                      <a:pt x="3121" y="3822"/>
                      <a:pt x="3125" y="3822"/>
                      <a:pt x="3125" y="3822"/>
                    </a:cubicBezTo>
                    <a:cubicBezTo>
                      <a:pt x="3125" y="3822"/>
                      <a:pt x="3128" y="3822"/>
                      <a:pt x="3128" y="3822"/>
                    </a:cubicBezTo>
                    <a:cubicBezTo>
                      <a:pt x="3128" y="3822"/>
                      <a:pt x="3128" y="3822"/>
                      <a:pt x="3128" y="3822"/>
                    </a:cubicBezTo>
                    <a:cubicBezTo>
                      <a:pt x="3128" y="3822"/>
                      <a:pt x="3131" y="3822"/>
                      <a:pt x="3131" y="3822"/>
                    </a:cubicBezTo>
                    <a:cubicBezTo>
                      <a:pt x="3131" y="3822"/>
                      <a:pt x="3134" y="3822"/>
                      <a:pt x="3134" y="3822"/>
                    </a:cubicBezTo>
                    <a:cubicBezTo>
                      <a:pt x="3134" y="3822"/>
                      <a:pt x="3140" y="3822"/>
                      <a:pt x="3140" y="3822"/>
                    </a:cubicBezTo>
                    <a:cubicBezTo>
                      <a:pt x="3140" y="3822"/>
                      <a:pt x="3140" y="3822"/>
                      <a:pt x="3140" y="3822"/>
                    </a:cubicBezTo>
                    <a:cubicBezTo>
                      <a:pt x="3140" y="3822"/>
                      <a:pt x="3141" y="3822"/>
                      <a:pt x="3141" y="3822"/>
                    </a:cubicBezTo>
                    <a:cubicBezTo>
                      <a:pt x="3141" y="3822"/>
                      <a:pt x="3148" y="3822"/>
                      <a:pt x="3148" y="3822"/>
                    </a:cubicBezTo>
                    <a:cubicBezTo>
                      <a:pt x="3148" y="3822"/>
                      <a:pt x="3148" y="3822"/>
                      <a:pt x="3148" y="3822"/>
                    </a:cubicBezTo>
                    <a:cubicBezTo>
                      <a:pt x="3148" y="3822"/>
                      <a:pt x="3155" y="3822"/>
                      <a:pt x="3155" y="3822"/>
                    </a:cubicBezTo>
                    <a:cubicBezTo>
                      <a:pt x="3155" y="3822"/>
                      <a:pt x="3156" y="3822"/>
                      <a:pt x="3156" y="3822"/>
                    </a:cubicBezTo>
                    <a:cubicBezTo>
                      <a:pt x="3156" y="3822"/>
                      <a:pt x="3158" y="3822"/>
                      <a:pt x="3158" y="3822"/>
                    </a:cubicBezTo>
                    <a:cubicBezTo>
                      <a:pt x="3158" y="3822"/>
                      <a:pt x="3160" y="3822"/>
                      <a:pt x="3160" y="3822"/>
                    </a:cubicBezTo>
                    <a:cubicBezTo>
                      <a:pt x="3160" y="3822"/>
                      <a:pt x="3164" y="3822"/>
                      <a:pt x="3164" y="3822"/>
                    </a:cubicBezTo>
                    <a:cubicBezTo>
                      <a:pt x="3164" y="3822"/>
                      <a:pt x="3167" y="3822"/>
                      <a:pt x="3167" y="3822"/>
                    </a:cubicBezTo>
                    <a:cubicBezTo>
                      <a:pt x="3167" y="3822"/>
                      <a:pt x="3169" y="3822"/>
                      <a:pt x="3169" y="3822"/>
                    </a:cubicBezTo>
                    <a:cubicBezTo>
                      <a:pt x="3169" y="3822"/>
                      <a:pt x="3170" y="3822"/>
                      <a:pt x="3170" y="3822"/>
                    </a:cubicBezTo>
                    <a:cubicBezTo>
                      <a:pt x="3170" y="3822"/>
                      <a:pt x="3175" y="3822"/>
                      <a:pt x="3175" y="3822"/>
                    </a:cubicBezTo>
                    <a:cubicBezTo>
                      <a:pt x="3175" y="3822"/>
                      <a:pt x="3178" y="3822"/>
                      <a:pt x="3178" y="3822"/>
                    </a:cubicBezTo>
                    <a:cubicBezTo>
                      <a:pt x="3178" y="3822"/>
                      <a:pt x="3182" y="3822"/>
                      <a:pt x="3182" y="3822"/>
                    </a:cubicBezTo>
                    <a:cubicBezTo>
                      <a:pt x="3182" y="3822"/>
                      <a:pt x="3185" y="3822"/>
                      <a:pt x="3185" y="3822"/>
                    </a:cubicBezTo>
                    <a:cubicBezTo>
                      <a:pt x="3185" y="3822"/>
                      <a:pt x="3188" y="3822"/>
                      <a:pt x="3188" y="3822"/>
                    </a:cubicBezTo>
                    <a:cubicBezTo>
                      <a:pt x="3188" y="3822"/>
                      <a:pt x="3189" y="3822"/>
                      <a:pt x="3189" y="3822"/>
                    </a:cubicBezTo>
                    <a:cubicBezTo>
                      <a:pt x="3189" y="3822"/>
                      <a:pt x="3194" y="3822"/>
                      <a:pt x="3194" y="3822"/>
                    </a:cubicBezTo>
                    <a:cubicBezTo>
                      <a:pt x="3194" y="3822"/>
                      <a:pt x="3195" y="3822"/>
                      <a:pt x="3195" y="3822"/>
                    </a:cubicBezTo>
                    <a:cubicBezTo>
                      <a:pt x="3195" y="3822"/>
                      <a:pt x="3197" y="3822"/>
                      <a:pt x="3197" y="3822"/>
                    </a:cubicBezTo>
                    <a:cubicBezTo>
                      <a:pt x="3197" y="3822"/>
                      <a:pt x="3199" y="3822"/>
                      <a:pt x="3199" y="3822"/>
                    </a:cubicBezTo>
                    <a:cubicBezTo>
                      <a:pt x="3199" y="3822"/>
                      <a:pt x="3203" y="3822"/>
                      <a:pt x="3203" y="3822"/>
                    </a:cubicBezTo>
                    <a:cubicBezTo>
                      <a:pt x="3203" y="3822"/>
                      <a:pt x="3206" y="3822"/>
                      <a:pt x="3206" y="3822"/>
                    </a:cubicBezTo>
                    <a:cubicBezTo>
                      <a:pt x="3206" y="3822"/>
                      <a:pt x="3209" y="3822"/>
                      <a:pt x="3209" y="3822"/>
                    </a:cubicBezTo>
                    <a:cubicBezTo>
                      <a:pt x="3209" y="3822"/>
                      <a:pt x="3212" y="3822"/>
                      <a:pt x="3212" y="3822"/>
                    </a:cubicBezTo>
                    <a:cubicBezTo>
                      <a:pt x="3212" y="3822"/>
                      <a:pt x="3216" y="3822"/>
                      <a:pt x="3216" y="3822"/>
                    </a:cubicBezTo>
                    <a:cubicBezTo>
                      <a:pt x="3216" y="3822"/>
                      <a:pt x="3217" y="3822"/>
                      <a:pt x="3217" y="3822"/>
                    </a:cubicBezTo>
                    <a:cubicBezTo>
                      <a:pt x="3217" y="3822"/>
                      <a:pt x="3220" y="3822"/>
                      <a:pt x="3220" y="3822"/>
                    </a:cubicBezTo>
                    <a:cubicBezTo>
                      <a:pt x="3220" y="3822"/>
                      <a:pt x="3222" y="3822"/>
                      <a:pt x="3222" y="3822"/>
                    </a:cubicBezTo>
                    <a:cubicBezTo>
                      <a:pt x="3222" y="3822"/>
                      <a:pt x="3227" y="3822"/>
                      <a:pt x="3227" y="3822"/>
                    </a:cubicBezTo>
                    <a:cubicBezTo>
                      <a:pt x="3227" y="3822"/>
                      <a:pt x="3230" y="3822"/>
                      <a:pt x="3230" y="3822"/>
                    </a:cubicBezTo>
                    <a:cubicBezTo>
                      <a:pt x="3230" y="3822"/>
                      <a:pt x="3232" y="3822"/>
                      <a:pt x="3232" y="3822"/>
                    </a:cubicBezTo>
                    <a:cubicBezTo>
                      <a:pt x="3232" y="3822"/>
                      <a:pt x="3236" y="3822"/>
                      <a:pt x="3236" y="3822"/>
                    </a:cubicBezTo>
                    <a:cubicBezTo>
                      <a:pt x="3236" y="3822"/>
                      <a:pt x="3238" y="3822"/>
                      <a:pt x="3238" y="3822"/>
                    </a:cubicBezTo>
                    <a:cubicBezTo>
                      <a:pt x="3238" y="3822"/>
                      <a:pt x="3241" y="3822"/>
                      <a:pt x="3241" y="3822"/>
                    </a:cubicBezTo>
                    <a:cubicBezTo>
                      <a:pt x="3241" y="3822"/>
                      <a:pt x="3242" y="3822"/>
                      <a:pt x="3242" y="3822"/>
                    </a:cubicBezTo>
                    <a:cubicBezTo>
                      <a:pt x="3242" y="3822"/>
                      <a:pt x="3247" y="3822"/>
                      <a:pt x="3247" y="3822"/>
                    </a:cubicBezTo>
                    <a:cubicBezTo>
                      <a:pt x="3247" y="3822"/>
                      <a:pt x="3250" y="3822"/>
                      <a:pt x="3250" y="3822"/>
                    </a:cubicBezTo>
                    <a:cubicBezTo>
                      <a:pt x="3250" y="3822"/>
                      <a:pt x="3253" y="3822"/>
                      <a:pt x="3253" y="3822"/>
                    </a:cubicBezTo>
                    <a:cubicBezTo>
                      <a:pt x="3253" y="3822"/>
                      <a:pt x="3257" y="3822"/>
                      <a:pt x="3257" y="3822"/>
                    </a:cubicBezTo>
                    <a:cubicBezTo>
                      <a:pt x="3257" y="3822"/>
                      <a:pt x="3258" y="3822"/>
                      <a:pt x="3258" y="3822"/>
                    </a:cubicBezTo>
                    <a:cubicBezTo>
                      <a:pt x="3258" y="3822"/>
                      <a:pt x="3260" y="3822"/>
                      <a:pt x="3260" y="3822"/>
                    </a:cubicBezTo>
                    <a:cubicBezTo>
                      <a:pt x="3260" y="3822"/>
                      <a:pt x="3262" y="3822"/>
                      <a:pt x="3262" y="3822"/>
                    </a:cubicBezTo>
                    <a:cubicBezTo>
                      <a:pt x="3262" y="3822"/>
                      <a:pt x="3264" y="3822"/>
                      <a:pt x="3264" y="3822"/>
                    </a:cubicBezTo>
                    <a:cubicBezTo>
                      <a:pt x="3264" y="3822"/>
                      <a:pt x="3268" y="3822"/>
                      <a:pt x="3268" y="3822"/>
                    </a:cubicBezTo>
                    <a:cubicBezTo>
                      <a:pt x="3268" y="3822"/>
                      <a:pt x="3271" y="3822"/>
                      <a:pt x="3271" y="3822"/>
                    </a:cubicBezTo>
                    <a:cubicBezTo>
                      <a:pt x="3271" y="3822"/>
                      <a:pt x="3273" y="3821"/>
                      <a:pt x="3273" y="3821"/>
                    </a:cubicBezTo>
                    <a:cubicBezTo>
                      <a:pt x="3273" y="3821"/>
                      <a:pt x="3276" y="3822"/>
                      <a:pt x="3276" y="3822"/>
                    </a:cubicBezTo>
                    <a:cubicBezTo>
                      <a:pt x="3276" y="3822"/>
                      <a:pt x="3281" y="3821"/>
                      <a:pt x="3281" y="3821"/>
                    </a:cubicBezTo>
                    <a:cubicBezTo>
                      <a:pt x="3281" y="3821"/>
                      <a:pt x="3282" y="3821"/>
                      <a:pt x="3282" y="3821"/>
                    </a:cubicBezTo>
                    <a:cubicBezTo>
                      <a:pt x="3282" y="3821"/>
                      <a:pt x="3286" y="3822"/>
                      <a:pt x="3286" y="3822"/>
                    </a:cubicBezTo>
                    <a:cubicBezTo>
                      <a:pt x="3286" y="3822"/>
                      <a:pt x="3287" y="3822"/>
                      <a:pt x="3287" y="3822"/>
                    </a:cubicBezTo>
                    <a:cubicBezTo>
                      <a:pt x="3287" y="3822"/>
                      <a:pt x="3289" y="3821"/>
                      <a:pt x="3289" y="3821"/>
                    </a:cubicBezTo>
                    <a:cubicBezTo>
                      <a:pt x="3289" y="3821"/>
                      <a:pt x="3295" y="3822"/>
                      <a:pt x="3295" y="3822"/>
                    </a:cubicBezTo>
                    <a:cubicBezTo>
                      <a:pt x="3295" y="3822"/>
                      <a:pt x="3297" y="3821"/>
                      <a:pt x="3297" y="3821"/>
                    </a:cubicBezTo>
                    <a:cubicBezTo>
                      <a:pt x="3297" y="3821"/>
                      <a:pt x="3302" y="3821"/>
                      <a:pt x="3302" y="3821"/>
                    </a:cubicBezTo>
                    <a:cubicBezTo>
                      <a:pt x="3302" y="3821"/>
                      <a:pt x="3304" y="3822"/>
                      <a:pt x="3304" y="3822"/>
                    </a:cubicBezTo>
                    <a:cubicBezTo>
                      <a:pt x="3304" y="3822"/>
                      <a:pt x="3308" y="3822"/>
                      <a:pt x="3308" y="3822"/>
                    </a:cubicBezTo>
                    <a:cubicBezTo>
                      <a:pt x="3308" y="3822"/>
                      <a:pt x="3309" y="3821"/>
                      <a:pt x="3309" y="3821"/>
                    </a:cubicBezTo>
                    <a:cubicBezTo>
                      <a:pt x="3309" y="3821"/>
                      <a:pt x="3313" y="3821"/>
                      <a:pt x="3313" y="3821"/>
                    </a:cubicBezTo>
                    <a:cubicBezTo>
                      <a:pt x="3313" y="3821"/>
                      <a:pt x="3315" y="3822"/>
                      <a:pt x="3315" y="3822"/>
                    </a:cubicBezTo>
                    <a:cubicBezTo>
                      <a:pt x="3315" y="3822"/>
                      <a:pt x="3318" y="3821"/>
                      <a:pt x="3318" y="3821"/>
                    </a:cubicBezTo>
                    <a:cubicBezTo>
                      <a:pt x="3318" y="3821"/>
                      <a:pt x="3319" y="3822"/>
                      <a:pt x="3319" y="3822"/>
                    </a:cubicBezTo>
                    <a:cubicBezTo>
                      <a:pt x="3319" y="3822"/>
                      <a:pt x="3322" y="3822"/>
                      <a:pt x="3322" y="3822"/>
                    </a:cubicBezTo>
                    <a:cubicBezTo>
                      <a:pt x="3322" y="3822"/>
                      <a:pt x="3326" y="3821"/>
                      <a:pt x="3326" y="3821"/>
                    </a:cubicBezTo>
                    <a:cubicBezTo>
                      <a:pt x="3326" y="3821"/>
                      <a:pt x="3327" y="3821"/>
                      <a:pt x="3327" y="3821"/>
                    </a:cubicBezTo>
                    <a:cubicBezTo>
                      <a:pt x="3327" y="3821"/>
                      <a:pt x="3330" y="3822"/>
                      <a:pt x="3330" y="3822"/>
                    </a:cubicBezTo>
                    <a:cubicBezTo>
                      <a:pt x="3330" y="3822"/>
                      <a:pt x="3333" y="3822"/>
                      <a:pt x="3333" y="3822"/>
                    </a:cubicBezTo>
                    <a:cubicBezTo>
                      <a:pt x="3333" y="3822"/>
                      <a:pt x="3335" y="3821"/>
                      <a:pt x="3335" y="3821"/>
                    </a:cubicBezTo>
                    <a:cubicBezTo>
                      <a:pt x="3335" y="3821"/>
                      <a:pt x="3338" y="3822"/>
                      <a:pt x="3338" y="3822"/>
                    </a:cubicBezTo>
                    <a:cubicBezTo>
                      <a:pt x="3338" y="3822"/>
                      <a:pt x="3342" y="3821"/>
                      <a:pt x="3342" y="3821"/>
                    </a:cubicBezTo>
                    <a:cubicBezTo>
                      <a:pt x="3342" y="3821"/>
                      <a:pt x="3344" y="3822"/>
                      <a:pt x="3344" y="3822"/>
                    </a:cubicBezTo>
                    <a:cubicBezTo>
                      <a:pt x="3344" y="3822"/>
                      <a:pt x="3346" y="3821"/>
                      <a:pt x="3346" y="3821"/>
                    </a:cubicBezTo>
                    <a:cubicBezTo>
                      <a:pt x="3346" y="3821"/>
                      <a:pt x="3350" y="3822"/>
                      <a:pt x="3350" y="3822"/>
                    </a:cubicBezTo>
                    <a:cubicBezTo>
                      <a:pt x="3350" y="3822"/>
                      <a:pt x="3353" y="3822"/>
                      <a:pt x="3353" y="3822"/>
                    </a:cubicBezTo>
                    <a:cubicBezTo>
                      <a:pt x="3353" y="3822"/>
                      <a:pt x="3358" y="3822"/>
                      <a:pt x="3358" y="3822"/>
                    </a:cubicBezTo>
                    <a:cubicBezTo>
                      <a:pt x="3358" y="3822"/>
                      <a:pt x="3360" y="3822"/>
                      <a:pt x="3360" y="3822"/>
                    </a:cubicBezTo>
                    <a:cubicBezTo>
                      <a:pt x="3360" y="3822"/>
                      <a:pt x="3363" y="3822"/>
                      <a:pt x="3363" y="3822"/>
                    </a:cubicBezTo>
                    <a:cubicBezTo>
                      <a:pt x="3363" y="3822"/>
                      <a:pt x="3365" y="3822"/>
                      <a:pt x="3365" y="3822"/>
                    </a:cubicBezTo>
                    <a:cubicBezTo>
                      <a:pt x="3365" y="3822"/>
                      <a:pt x="3366" y="3822"/>
                      <a:pt x="3366" y="3822"/>
                    </a:cubicBezTo>
                    <a:cubicBezTo>
                      <a:pt x="3366" y="3822"/>
                      <a:pt x="3369" y="3822"/>
                      <a:pt x="3369" y="3822"/>
                    </a:cubicBezTo>
                    <a:cubicBezTo>
                      <a:pt x="3369" y="3822"/>
                      <a:pt x="3372" y="3822"/>
                      <a:pt x="3372" y="3822"/>
                    </a:cubicBezTo>
                    <a:cubicBezTo>
                      <a:pt x="3372" y="3822"/>
                      <a:pt x="3376" y="3822"/>
                      <a:pt x="3376" y="3822"/>
                    </a:cubicBezTo>
                    <a:cubicBezTo>
                      <a:pt x="3376" y="3822"/>
                      <a:pt x="3380" y="3822"/>
                      <a:pt x="3380" y="3822"/>
                    </a:cubicBezTo>
                    <a:cubicBezTo>
                      <a:pt x="3380" y="3822"/>
                      <a:pt x="3381" y="3822"/>
                      <a:pt x="3381" y="3822"/>
                    </a:cubicBezTo>
                    <a:cubicBezTo>
                      <a:pt x="3381" y="3822"/>
                      <a:pt x="3384" y="3822"/>
                      <a:pt x="3384" y="3822"/>
                    </a:cubicBezTo>
                    <a:cubicBezTo>
                      <a:pt x="3384" y="3822"/>
                      <a:pt x="3387" y="3822"/>
                      <a:pt x="3387" y="3822"/>
                    </a:cubicBezTo>
                    <a:cubicBezTo>
                      <a:pt x="3387" y="3822"/>
                      <a:pt x="3391" y="3822"/>
                      <a:pt x="3391" y="3822"/>
                    </a:cubicBezTo>
                    <a:cubicBezTo>
                      <a:pt x="3391" y="3822"/>
                      <a:pt x="3394" y="3822"/>
                      <a:pt x="3394" y="3822"/>
                    </a:cubicBezTo>
                    <a:cubicBezTo>
                      <a:pt x="3394" y="3822"/>
                      <a:pt x="3395" y="3822"/>
                      <a:pt x="3395" y="3822"/>
                    </a:cubicBezTo>
                    <a:cubicBezTo>
                      <a:pt x="3395" y="3822"/>
                      <a:pt x="3398" y="3822"/>
                      <a:pt x="3398" y="3822"/>
                    </a:cubicBezTo>
                    <a:cubicBezTo>
                      <a:pt x="3398" y="3822"/>
                      <a:pt x="3402" y="3822"/>
                      <a:pt x="3402" y="3822"/>
                    </a:cubicBezTo>
                    <a:cubicBezTo>
                      <a:pt x="3402" y="3822"/>
                      <a:pt x="3404" y="3822"/>
                      <a:pt x="3404" y="3822"/>
                    </a:cubicBezTo>
                    <a:cubicBezTo>
                      <a:pt x="3404" y="3822"/>
                      <a:pt x="3407" y="3822"/>
                      <a:pt x="3407" y="3822"/>
                    </a:cubicBezTo>
                    <a:cubicBezTo>
                      <a:pt x="3407" y="3822"/>
                      <a:pt x="3410" y="3822"/>
                      <a:pt x="3410" y="3822"/>
                    </a:cubicBezTo>
                    <a:cubicBezTo>
                      <a:pt x="3410" y="3822"/>
                      <a:pt x="3412" y="3822"/>
                      <a:pt x="3412" y="3822"/>
                    </a:cubicBezTo>
                    <a:cubicBezTo>
                      <a:pt x="3412" y="3822"/>
                      <a:pt x="3416" y="3822"/>
                      <a:pt x="3416" y="3822"/>
                    </a:cubicBezTo>
                    <a:cubicBezTo>
                      <a:pt x="3416" y="3822"/>
                      <a:pt x="3417" y="3822"/>
                      <a:pt x="3417" y="3822"/>
                    </a:cubicBezTo>
                    <a:cubicBezTo>
                      <a:pt x="3417" y="3822"/>
                      <a:pt x="3421" y="3822"/>
                      <a:pt x="3421" y="3822"/>
                    </a:cubicBezTo>
                    <a:cubicBezTo>
                      <a:pt x="3421" y="3822"/>
                      <a:pt x="3423" y="3822"/>
                      <a:pt x="3423" y="3822"/>
                    </a:cubicBezTo>
                    <a:cubicBezTo>
                      <a:pt x="3423" y="3822"/>
                      <a:pt x="3427" y="3821"/>
                      <a:pt x="3427" y="3821"/>
                    </a:cubicBezTo>
                    <a:cubicBezTo>
                      <a:pt x="3427" y="3821"/>
                      <a:pt x="3428" y="3822"/>
                      <a:pt x="3428" y="3822"/>
                    </a:cubicBezTo>
                    <a:cubicBezTo>
                      <a:pt x="3428" y="3822"/>
                      <a:pt x="3429" y="3822"/>
                      <a:pt x="3429" y="3822"/>
                    </a:cubicBezTo>
                    <a:cubicBezTo>
                      <a:pt x="3429" y="3822"/>
                      <a:pt x="3434" y="3822"/>
                      <a:pt x="3434" y="3822"/>
                    </a:cubicBezTo>
                    <a:cubicBezTo>
                      <a:pt x="3434" y="3822"/>
                      <a:pt x="3437" y="3821"/>
                      <a:pt x="3437" y="3821"/>
                    </a:cubicBezTo>
                    <a:cubicBezTo>
                      <a:pt x="3437" y="3821"/>
                      <a:pt x="3440" y="3821"/>
                      <a:pt x="3440" y="3821"/>
                    </a:cubicBezTo>
                    <a:cubicBezTo>
                      <a:pt x="3440" y="3821"/>
                      <a:pt x="3445" y="3821"/>
                      <a:pt x="3445" y="3821"/>
                    </a:cubicBezTo>
                    <a:cubicBezTo>
                      <a:pt x="3445" y="3821"/>
                      <a:pt x="3445" y="3821"/>
                      <a:pt x="3445" y="3821"/>
                    </a:cubicBezTo>
                    <a:cubicBezTo>
                      <a:pt x="3445" y="3821"/>
                      <a:pt x="3451" y="3819"/>
                      <a:pt x="3451" y="3819"/>
                    </a:cubicBezTo>
                    <a:cubicBezTo>
                      <a:pt x="3451" y="3819"/>
                      <a:pt x="3451" y="3819"/>
                      <a:pt x="3451" y="3819"/>
                    </a:cubicBezTo>
                    <a:cubicBezTo>
                      <a:pt x="3451" y="3819"/>
                      <a:pt x="3456" y="3821"/>
                      <a:pt x="3456" y="3821"/>
                    </a:cubicBezTo>
                    <a:cubicBezTo>
                      <a:pt x="3456" y="3821"/>
                      <a:pt x="3457" y="3821"/>
                      <a:pt x="3457" y="3821"/>
                    </a:cubicBezTo>
                    <a:cubicBezTo>
                      <a:pt x="3457" y="3821"/>
                      <a:pt x="3462" y="3818"/>
                      <a:pt x="3462" y="3818"/>
                    </a:cubicBezTo>
                    <a:cubicBezTo>
                      <a:pt x="3462" y="3818"/>
                      <a:pt x="3464" y="3814"/>
                      <a:pt x="3464" y="3814"/>
                    </a:cubicBezTo>
                    <a:cubicBezTo>
                      <a:pt x="3464" y="3814"/>
                      <a:pt x="3468" y="3819"/>
                      <a:pt x="3468" y="3819"/>
                    </a:cubicBezTo>
                    <a:cubicBezTo>
                      <a:pt x="3468" y="3819"/>
                      <a:pt x="3468" y="3819"/>
                      <a:pt x="3468" y="3819"/>
                    </a:cubicBezTo>
                    <a:cubicBezTo>
                      <a:pt x="3468" y="3819"/>
                      <a:pt x="3471" y="3820"/>
                      <a:pt x="3471" y="3820"/>
                    </a:cubicBezTo>
                    <a:cubicBezTo>
                      <a:pt x="3471" y="3820"/>
                      <a:pt x="3473" y="3819"/>
                      <a:pt x="3473" y="3819"/>
                    </a:cubicBezTo>
                    <a:cubicBezTo>
                      <a:pt x="3473" y="3819"/>
                      <a:pt x="3478" y="3814"/>
                      <a:pt x="3478" y="3814"/>
                    </a:cubicBezTo>
                    <a:cubicBezTo>
                      <a:pt x="3478" y="3814"/>
                      <a:pt x="3479" y="3816"/>
                      <a:pt x="3479" y="3816"/>
                    </a:cubicBezTo>
                    <a:cubicBezTo>
                      <a:pt x="3479" y="3816"/>
                      <a:pt x="3485" y="3821"/>
                      <a:pt x="3485" y="3821"/>
                    </a:cubicBezTo>
                    <a:cubicBezTo>
                      <a:pt x="3485" y="3821"/>
                      <a:pt x="3485" y="3821"/>
                      <a:pt x="3485" y="3821"/>
                    </a:cubicBezTo>
                    <a:cubicBezTo>
                      <a:pt x="3485" y="3821"/>
                      <a:pt x="3490" y="3819"/>
                      <a:pt x="3490" y="3819"/>
                    </a:cubicBezTo>
                    <a:cubicBezTo>
                      <a:pt x="3490" y="3819"/>
                      <a:pt x="3491" y="3819"/>
                      <a:pt x="3491" y="3819"/>
                    </a:cubicBezTo>
                    <a:cubicBezTo>
                      <a:pt x="3491" y="3819"/>
                      <a:pt x="3496" y="3821"/>
                      <a:pt x="3496" y="3821"/>
                    </a:cubicBezTo>
                    <a:cubicBezTo>
                      <a:pt x="3496" y="3821"/>
                      <a:pt x="3500" y="3821"/>
                      <a:pt x="3500" y="3821"/>
                    </a:cubicBezTo>
                    <a:cubicBezTo>
                      <a:pt x="3500" y="3821"/>
                      <a:pt x="3501" y="3821"/>
                      <a:pt x="3501" y="3821"/>
                    </a:cubicBezTo>
                    <a:cubicBezTo>
                      <a:pt x="3501" y="3821"/>
                      <a:pt x="3503" y="3821"/>
                      <a:pt x="3503" y="3821"/>
                    </a:cubicBezTo>
                    <a:cubicBezTo>
                      <a:pt x="3503" y="3821"/>
                      <a:pt x="3507" y="3821"/>
                      <a:pt x="3507" y="3821"/>
                    </a:cubicBezTo>
                    <a:cubicBezTo>
                      <a:pt x="3507" y="3821"/>
                      <a:pt x="3507" y="3821"/>
                      <a:pt x="3507" y="3821"/>
                    </a:cubicBezTo>
                    <a:cubicBezTo>
                      <a:pt x="3507" y="3821"/>
                      <a:pt x="3511" y="3821"/>
                      <a:pt x="3511" y="3821"/>
                    </a:cubicBezTo>
                    <a:cubicBezTo>
                      <a:pt x="3511" y="3821"/>
                      <a:pt x="3517" y="3821"/>
                      <a:pt x="3517" y="3821"/>
                    </a:cubicBezTo>
                    <a:cubicBezTo>
                      <a:pt x="3517" y="3821"/>
                      <a:pt x="3518" y="3822"/>
                      <a:pt x="3518" y="3822"/>
                    </a:cubicBezTo>
                    <a:cubicBezTo>
                      <a:pt x="3518" y="3822"/>
                      <a:pt x="3522" y="3822"/>
                      <a:pt x="3522" y="3822"/>
                    </a:cubicBezTo>
                    <a:cubicBezTo>
                      <a:pt x="3522" y="3822"/>
                      <a:pt x="3524" y="3821"/>
                      <a:pt x="3524" y="3821"/>
                    </a:cubicBezTo>
                    <a:cubicBezTo>
                      <a:pt x="3524" y="3821"/>
                      <a:pt x="3527" y="3821"/>
                      <a:pt x="3527" y="3821"/>
                    </a:cubicBezTo>
                    <a:cubicBezTo>
                      <a:pt x="3527" y="3821"/>
                      <a:pt x="3528" y="3822"/>
                      <a:pt x="3528" y="3822"/>
                    </a:cubicBezTo>
                    <a:cubicBezTo>
                      <a:pt x="3528" y="3822"/>
                      <a:pt x="3530" y="3821"/>
                      <a:pt x="3530" y="3821"/>
                    </a:cubicBezTo>
                    <a:cubicBezTo>
                      <a:pt x="3530" y="3821"/>
                      <a:pt x="3533" y="3822"/>
                      <a:pt x="3533" y="3822"/>
                    </a:cubicBezTo>
                    <a:cubicBezTo>
                      <a:pt x="3533" y="3822"/>
                      <a:pt x="3538" y="3821"/>
                      <a:pt x="3538" y="3821"/>
                    </a:cubicBezTo>
                    <a:cubicBezTo>
                      <a:pt x="3538" y="3821"/>
                      <a:pt x="3540" y="3821"/>
                      <a:pt x="3540" y="3821"/>
                    </a:cubicBezTo>
                    <a:cubicBezTo>
                      <a:pt x="3540" y="3821"/>
                      <a:pt x="3542" y="3822"/>
                      <a:pt x="3542" y="3822"/>
                    </a:cubicBezTo>
                    <a:cubicBezTo>
                      <a:pt x="3542" y="3822"/>
                      <a:pt x="3545" y="3821"/>
                      <a:pt x="3545" y="3821"/>
                    </a:cubicBezTo>
                    <a:cubicBezTo>
                      <a:pt x="3545" y="3821"/>
                      <a:pt x="3549" y="3821"/>
                      <a:pt x="3549" y="3821"/>
                    </a:cubicBezTo>
                    <a:cubicBezTo>
                      <a:pt x="3549" y="3821"/>
                      <a:pt x="3550" y="3822"/>
                      <a:pt x="3550" y="3822"/>
                    </a:cubicBezTo>
                    <a:cubicBezTo>
                      <a:pt x="3550" y="3822"/>
                      <a:pt x="3554" y="3822"/>
                      <a:pt x="3554" y="3822"/>
                    </a:cubicBezTo>
                    <a:cubicBezTo>
                      <a:pt x="3554" y="3822"/>
                      <a:pt x="3557" y="3821"/>
                      <a:pt x="3557" y="3821"/>
                    </a:cubicBezTo>
                    <a:cubicBezTo>
                      <a:pt x="3557" y="3821"/>
                      <a:pt x="3563" y="3821"/>
                      <a:pt x="3563" y="3821"/>
                    </a:cubicBezTo>
                    <a:cubicBezTo>
                      <a:pt x="3563" y="3821"/>
                      <a:pt x="3564" y="3822"/>
                      <a:pt x="3564" y="3822"/>
                    </a:cubicBezTo>
                    <a:cubicBezTo>
                      <a:pt x="3564" y="3822"/>
                      <a:pt x="3566" y="3822"/>
                      <a:pt x="3566" y="3822"/>
                    </a:cubicBezTo>
                    <a:cubicBezTo>
                      <a:pt x="3566" y="3822"/>
                      <a:pt x="3568" y="3821"/>
                      <a:pt x="3568" y="3821"/>
                    </a:cubicBezTo>
                    <a:cubicBezTo>
                      <a:pt x="3568" y="3821"/>
                      <a:pt x="3572" y="3821"/>
                      <a:pt x="3572" y="3821"/>
                    </a:cubicBezTo>
                    <a:cubicBezTo>
                      <a:pt x="3572" y="3821"/>
                      <a:pt x="3575" y="3821"/>
                      <a:pt x="3575" y="3821"/>
                    </a:cubicBezTo>
                    <a:cubicBezTo>
                      <a:pt x="3575" y="3821"/>
                      <a:pt x="3575" y="3821"/>
                      <a:pt x="3575" y="3821"/>
                    </a:cubicBezTo>
                    <a:cubicBezTo>
                      <a:pt x="3575" y="3821"/>
                      <a:pt x="3580" y="3821"/>
                      <a:pt x="3580" y="3821"/>
                    </a:cubicBezTo>
                    <a:cubicBezTo>
                      <a:pt x="3580" y="3821"/>
                      <a:pt x="3582" y="3821"/>
                      <a:pt x="3582" y="3821"/>
                    </a:cubicBezTo>
                    <a:cubicBezTo>
                      <a:pt x="3582" y="3821"/>
                      <a:pt x="3585" y="3821"/>
                      <a:pt x="3585" y="3821"/>
                    </a:cubicBezTo>
                    <a:cubicBezTo>
                      <a:pt x="3585" y="3821"/>
                      <a:pt x="3588" y="3822"/>
                      <a:pt x="3588" y="3822"/>
                    </a:cubicBezTo>
                    <a:cubicBezTo>
                      <a:pt x="3588" y="3822"/>
                      <a:pt x="3590" y="3821"/>
                      <a:pt x="3590" y="3821"/>
                    </a:cubicBezTo>
                    <a:cubicBezTo>
                      <a:pt x="3590" y="3821"/>
                      <a:pt x="3592" y="3821"/>
                      <a:pt x="3592" y="3821"/>
                    </a:cubicBezTo>
                    <a:cubicBezTo>
                      <a:pt x="3592" y="3821"/>
                      <a:pt x="3597" y="3821"/>
                      <a:pt x="3597" y="3821"/>
                    </a:cubicBezTo>
                    <a:cubicBezTo>
                      <a:pt x="3597" y="3821"/>
                      <a:pt x="3599" y="3821"/>
                      <a:pt x="3599" y="3821"/>
                    </a:cubicBezTo>
                    <a:cubicBezTo>
                      <a:pt x="3599" y="3821"/>
                      <a:pt x="3602" y="3821"/>
                      <a:pt x="3602" y="3821"/>
                    </a:cubicBezTo>
                    <a:cubicBezTo>
                      <a:pt x="3602" y="3821"/>
                      <a:pt x="3604" y="3821"/>
                      <a:pt x="3604" y="3821"/>
                    </a:cubicBezTo>
                    <a:cubicBezTo>
                      <a:pt x="3604" y="3821"/>
                      <a:pt x="3605" y="3821"/>
                      <a:pt x="3605" y="3821"/>
                    </a:cubicBezTo>
                    <a:cubicBezTo>
                      <a:pt x="3605" y="3821"/>
                      <a:pt x="3612" y="3821"/>
                      <a:pt x="3612" y="3821"/>
                    </a:cubicBezTo>
                    <a:cubicBezTo>
                      <a:pt x="3612" y="3821"/>
                      <a:pt x="3613" y="3821"/>
                      <a:pt x="3613" y="3821"/>
                    </a:cubicBezTo>
                    <a:cubicBezTo>
                      <a:pt x="3613" y="3821"/>
                      <a:pt x="3615" y="3821"/>
                      <a:pt x="3615" y="3821"/>
                    </a:cubicBezTo>
                    <a:cubicBezTo>
                      <a:pt x="3615" y="3821"/>
                      <a:pt x="3619" y="3821"/>
                      <a:pt x="3619" y="3821"/>
                    </a:cubicBezTo>
                    <a:cubicBezTo>
                      <a:pt x="3619" y="3821"/>
                      <a:pt x="3621" y="3821"/>
                      <a:pt x="3621" y="3821"/>
                    </a:cubicBezTo>
                    <a:cubicBezTo>
                      <a:pt x="3621" y="3821"/>
                      <a:pt x="3626" y="3821"/>
                      <a:pt x="3626" y="3821"/>
                    </a:cubicBezTo>
                    <a:cubicBezTo>
                      <a:pt x="3626" y="3821"/>
                      <a:pt x="3627" y="3821"/>
                      <a:pt x="3627" y="3821"/>
                    </a:cubicBezTo>
                    <a:cubicBezTo>
                      <a:pt x="3627" y="3821"/>
                      <a:pt x="3628" y="3821"/>
                      <a:pt x="3628" y="3821"/>
                    </a:cubicBezTo>
                    <a:cubicBezTo>
                      <a:pt x="3628" y="3821"/>
                      <a:pt x="3633" y="3821"/>
                      <a:pt x="3633" y="3821"/>
                    </a:cubicBezTo>
                    <a:cubicBezTo>
                      <a:pt x="3633" y="3821"/>
                      <a:pt x="3635" y="3821"/>
                      <a:pt x="3635" y="3821"/>
                    </a:cubicBezTo>
                    <a:cubicBezTo>
                      <a:pt x="3635" y="3821"/>
                      <a:pt x="3638" y="3821"/>
                      <a:pt x="3638" y="3821"/>
                    </a:cubicBezTo>
                    <a:cubicBezTo>
                      <a:pt x="3638" y="3821"/>
                      <a:pt x="3642" y="3821"/>
                      <a:pt x="3642" y="3821"/>
                    </a:cubicBezTo>
                    <a:cubicBezTo>
                      <a:pt x="3642" y="3821"/>
                      <a:pt x="3646" y="3821"/>
                      <a:pt x="3646" y="3821"/>
                    </a:cubicBezTo>
                    <a:cubicBezTo>
                      <a:pt x="3646" y="3821"/>
                      <a:pt x="3647" y="3821"/>
                      <a:pt x="3647" y="3821"/>
                    </a:cubicBezTo>
                    <a:cubicBezTo>
                      <a:pt x="3647" y="3821"/>
                      <a:pt x="3650" y="3820"/>
                      <a:pt x="3650" y="3820"/>
                    </a:cubicBezTo>
                    <a:cubicBezTo>
                      <a:pt x="3650" y="3820"/>
                      <a:pt x="3652" y="3821"/>
                      <a:pt x="3652" y="3821"/>
                    </a:cubicBezTo>
                    <a:cubicBezTo>
                      <a:pt x="3652" y="3821"/>
                      <a:pt x="3655" y="3820"/>
                      <a:pt x="3655" y="3820"/>
                    </a:cubicBezTo>
                    <a:cubicBezTo>
                      <a:pt x="3655" y="3820"/>
                      <a:pt x="3659" y="3821"/>
                      <a:pt x="3659" y="3821"/>
                    </a:cubicBezTo>
                    <a:cubicBezTo>
                      <a:pt x="3659" y="3821"/>
                      <a:pt x="3660" y="3821"/>
                      <a:pt x="3660" y="3821"/>
                    </a:cubicBezTo>
                    <a:cubicBezTo>
                      <a:pt x="3660" y="3821"/>
                      <a:pt x="3665" y="3821"/>
                      <a:pt x="3665" y="3821"/>
                    </a:cubicBezTo>
                    <a:cubicBezTo>
                      <a:pt x="3665" y="3821"/>
                      <a:pt x="3668" y="3821"/>
                      <a:pt x="3668" y="3821"/>
                    </a:cubicBezTo>
                    <a:cubicBezTo>
                      <a:pt x="3668" y="3821"/>
                      <a:pt x="3670" y="3821"/>
                      <a:pt x="3670" y="3821"/>
                    </a:cubicBezTo>
                    <a:cubicBezTo>
                      <a:pt x="3670" y="3821"/>
                      <a:pt x="3674" y="3821"/>
                      <a:pt x="3674" y="3821"/>
                    </a:cubicBezTo>
                    <a:cubicBezTo>
                      <a:pt x="3674" y="3821"/>
                      <a:pt x="3676" y="3821"/>
                      <a:pt x="3676" y="3821"/>
                    </a:cubicBezTo>
                    <a:cubicBezTo>
                      <a:pt x="3676" y="3821"/>
                      <a:pt x="3678" y="3821"/>
                      <a:pt x="3678" y="3821"/>
                    </a:cubicBezTo>
                    <a:cubicBezTo>
                      <a:pt x="3678" y="3821"/>
                      <a:pt x="3679" y="3821"/>
                      <a:pt x="3679" y="3821"/>
                    </a:cubicBezTo>
                    <a:cubicBezTo>
                      <a:pt x="3679" y="3821"/>
                      <a:pt x="3683" y="3821"/>
                      <a:pt x="3683" y="3821"/>
                    </a:cubicBezTo>
                    <a:cubicBezTo>
                      <a:pt x="3683" y="3821"/>
                      <a:pt x="3687" y="3821"/>
                      <a:pt x="3687" y="3821"/>
                    </a:cubicBezTo>
                    <a:cubicBezTo>
                      <a:pt x="3687" y="3821"/>
                      <a:pt x="3690" y="3821"/>
                      <a:pt x="3690" y="3821"/>
                    </a:cubicBezTo>
                    <a:cubicBezTo>
                      <a:pt x="3690" y="3821"/>
                      <a:pt x="3694" y="3821"/>
                      <a:pt x="3694" y="3821"/>
                    </a:cubicBezTo>
                    <a:cubicBezTo>
                      <a:pt x="3694" y="3821"/>
                      <a:pt x="3694" y="3821"/>
                      <a:pt x="3694" y="3821"/>
                    </a:cubicBezTo>
                    <a:cubicBezTo>
                      <a:pt x="3694" y="3821"/>
                      <a:pt x="3697" y="3821"/>
                      <a:pt x="3697" y="3821"/>
                    </a:cubicBezTo>
                    <a:cubicBezTo>
                      <a:pt x="3697" y="3821"/>
                      <a:pt x="3700" y="3821"/>
                      <a:pt x="3700" y="3821"/>
                    </a:cubicBezTo>
                    <a:cubicBezTo>
                      <a:pt x="3700" y="3821"/>
                      <a:pt x="3703" y="3820"/>
                      <a:pt x="3703" y="3820"/>
                    </a:cubicBezTo>
                    <a:cubicBezTo>
                      <a:pt x="3703" y="3820"/>
                      <a:pt x="3707" y="3821"/>
                      <a:pt x="3707" y="3821"/>
                    </a:cubicBezTo>
                    <a:cubicBezTo>
                      <a:pt x="3707" y="3821"/>
                      <a:pt x="3710" y="3820"/>
                      <a:pt x="3710" y="3820"/>
                    </a:cubicBezTo>
                    <a:cubicBezTo>
                      <a:pt x="3710" y="3820"/>
                      <a:pt x="3712" y="3821"/>
                      <a:pt x="3712" y="3821"/>
                    </a:cubicBezTo>
                    <a:cubicBezTo>
                      <a:pt x="3712" y="3821"/>
                      <a:pt x="3715" y="3821"/>
                      <a:pt x="3715" y="3821"/>
                    </a:cubicBezTo>
                    <a:cubicBezTo>
                      <a:pt x="3715" y="3821"/>
                      <a:pt x="3717" y="3821"/>
                      <a:pt x="3717" y="3821"/>
                    </a:cubicBezTo>
                    <a:cubicBezTo>
                      <a:pt x="3717" y="3821"/>
                      <a:pt x="3720" y="3820"/>
                      <a:pt x="3720" y="3820"/>
                    </a:cubicBezTo>
                    <a:cubicBezTo>
                      <a:pt x="3720" y="3820"/>
                      <a:pt x="3725" y="3820"/>
                      <a:pt x="3725" y="3820"/>
                    </a:cubicBezTo>
                    <a:cubicBezTo>
                      <a:pt x="3725" y="3820"/>
                      <a:pt x="3727" y="3821"/>
                      <a:pt x="3727" y="3821"/>
                    </a:cubicBezTo>
                    <a:cubicBezTo>
                      <a:pt x="3727" y="3821"/>
                      <a:pt x="3732" y="3820"/>
                      <a:pt x="3732" y="3820"/>
                    </a:cubicBezTo>
                    <a:cubicBezTo>
                      <a:pt x="3732" y="3820"/>
                      <a:pt x="3733" y="3821"/>
                      <a:pt x="3733" y="3821"/>
                    </a:cubicBezTo>
                    <a:cubicBezTo>
                      <a:pt x="3733" y="3821"/>
                      <a:pt x="3736" y="3820"/>
                      <a:pt x="3736" y="3820"/>
                    </a:cubicBezTo>
                    <a:cubicBezTo>
                      <a:pt x="3736" y="3820"/>
                      <a:pt x="3738" y="3820"/>
                      <a:pt x="3738" y="3820"/>
                    </a:cubicBezTo>
                    <a:cubicBezTo>
                      <a:pt x="3738" y="3820"/>
                      <a:pt x="3741" y="3820"/>
                      <a:pt x="3741" y="3820"/>
                    </a:cubicBezTo>
                    <a:cubicBezTo>
                      <a:pt x="3741" y="3820"/>
                      <a:pt x="3745" y="3821"/>
                      <a:pt x="3745" y="3821"/>
                    </a:cubicBezTo>
                    <a:cubicBezTo>
                      <a:pt x="3745" y="3821"/>
                      <a:pt x="3748" y="3820"/>
                      <a:pt x="3748" y="3820"/>
                    </a:cubicBezTo>
                    <a:cubicBezTo>
                      <a:pt x="3748" y="3820"/>
                      <a:pt x="3749" y="3821"/>
                      <a:pt x="3749" y="3821"/>
                    </a:cubicBezTo>
                    <a:cubicBezTo>
                      <a:pt x="3749" y="3821"/>
                      <a:pt x="3752" y="3820"/>
                      <a:pt x="3752" y="3820"/>
                    </a:cubicBezTo>
                    <a:cubicBezTo>
                      <a:pt x="3752" y="3820"/>
                      <a:pt x="3753" y="3820"/>
                      <a:pt x="3753" y="3820"/>
                    </a:cubicBezTo>
                    <a:cubicBezTo>
                      <a:pt x="3753" y="3820"/>
                      <a:pt x="3758" y="3820"/>
                      <a:pt x="3758" y="3820"/>
                    </a:cubicBezTo>
                    <a:cubicBezTo>
                      <a:pt x="3758" y="3820"/>
                      <a:pt x="3761" y="3821"/>
                      <a:pt x="3761" y="3821"/>
                    </a:cubicBezTo>
                    <a:cubicBezTo>
                      <a:pt x="3761" y="3821"/>
                      <a:pt x="3762" y="3821"/>
                      <a:pt x="3762" y="3821"/>
                    </a:cubicBezTo>
                    <a:cubicBezTo>
                      <a:pt x="3762" y="3821"/>
                      <a:pt x="3764" y="3820"/>
                      <a:pt x="3764" y="3820"/>
                    </a:cubicBezTo>
                    <a:cubicBezTo>
                      <a:pt x="3764" y="3820"/>
                      <a:pt x="3768" y="3821"/>
                      <a:pt x="3768" y="3821"/>
                    </a:cubicBezTo>
                    <a:cubicBezTo>
                      <a:pt x="3768" y="3821"/>
                      <a:pt x="3772" y="3820"/>
                      <a:pt x="3772" y="3820"/>
                    </a:cubicBezTo>
                    <a:cubicBezTo>
                      <a:pt x="3772" y="3820"/>
                      <a:pt x="3776" y="3820"/>
                      <a:pt x="3776" y="3820"/>
                    </a:cubicBezTo>
                    <a:cubicBezTo>
                      <a:pt x="3776" y="3820"/>
                      <a:pt x="3778" y="3820"/>
                      <a:pt x="3778" y="3820"/>
                    </a:cubicBezTo>
                    <a:cubicBezTo>
                      <a:pt x="3778" y="3820"/>
                      <a:pt x="3779" y="3820"/>
                      <a:pt x="3779" y="3820"/>
                    </a:cubicBezTo>
                    <a:cubicBezTo>
                      <a:pt x="3779" y="3820"/>
                      <a:pt x="3784" y="3820"/>
                      <a:pt x="3784" y="3820"/>
                    </a:cubicBezTo>
                    <a:cubicBezTo>
                      <a:pt x="3784" y="3820"/>
                      <a:pt x="3788" y="3820"/>
                      <a:pt x="3788" y="3820"/>
                    </a:cubicBezTo>
                    <a:cubicBezTo>
                      <a:pt x="3788" y="3820"/>
                      <a:pt x="3789" y="3820"/>
                      <a:pt x="3789" y="3820"/>
                    </a:cubicBezTo>
                    <a:cubicBezTo>
                      <a:pt x="3789" y="3820"/>
                      <a:pt x="3791" y="3820"/>
                      <a:pt x="3791" y="3820"/>
                    </a:cubicBezTo>
                    <a:cubicBezTo>
                      <a:pt x="3791" y="3820"/>
                      <a:pt x="3796" y="3820"/>
                      <a:pt x="3796" y="3820"/>
                    </a:cubicBezTo>
                    <a:cubicBezTo>
                      <a:pt x="3796" y="3820"/>
                      <a:pt x="3797" y="3820"/>
                      <a:pt x="3797" y="3820"/>
                    </a:cubicBezTo>
                    <a:cubicBezTo>
                      <a:pt x="3797" y="3820"/>
                      <a:pt x="3798" y="3820"/>
                      <a:pt x="3798" y="3820"/>
                    </a:cubicBezTo>
                    <a:cubicBezTo>
                      <a:pt x="3798" y="3820"/>
                      <a:pt x="3802" y="3820"/>
                      <a:pt x="3802" y="3820"/>
                    </a:cubicBezTo>
                    <a:cubicBezTo>
                      <a:pt x="3802" y="3820"/>
                      <a:pt x="3803" y="3820"/>
                      <a:pt x="3803" y="3820"/>
                    </a:cubicBezTo>
                    <a:cubicBezTo>
                      <a:pt x="3803" y="3820"/>
                      <a:pt x="3810" y="3820"/>
                      <a:pt x="3810" y="3820"/>
                    </a:cubicBezTo>
                    <a:cubicBezTo>
                      <a:pt x="3810" y="3820"/>
                      <a:pt x="3812" y="3820"/>
                      <a:pt x="3812" y="3820"/>
                    </a:cubicBezTo>
                    <a:cubicBezTo>
                      <a:pt x="3812" y="3820"/>
                      <a:pt x="3814" y="3820"/>
                      <a:pt x="3814" y="3820"/>
                    </a:cubicBezTo>
                    <a:cubicBezTo>
                      <a:pt x="3814" y="3820"/>
                      <a:pt x="3815" y="3820"/>
                      <a:pt x="3815" y="3820"/>
                    </a:cubicBezTo>
                    <a:cubicBezTo>
                      <a:pt x="3815" y="3820"/>
                      <a:pt x="3822" y="3820"/>
                      <a:pt x="3822" y="3820"/>
                    </a:cubicBezTo>
                    <a:cubicBezTo>
                      <a:pt x="3822" y="3820"/>
                      <a:pt x="3824" y="3820"/>
                      <a:pt x="3824" y="3820"/>
                    </a:cubicBezTo>
                    <a:cubicBezTo>
                      <a:pt x="3824" y="3820"/>
                      <a:pt x="3824" y="3820"/>
                      <a:pt x="3824" y="3820"/>
                    </a:cubicBezTo>
                    <a:cubicBezTo>
                      <a:pt x="3824" y="3820"/>
                      <a:pt x="3829" y="3819"/>
                      <a:pt x="3829" y="3819"/>
                    </a:cubicBezTo>
                    <a:cubicBezTo>
                      <a:pt x="3829" y="3819"/>
                      <a:pt x="3831" y="3820"/>
                      <a:pt x="3831" y="3820"/>
                    </a:cubicBezTo>
                    <a:cubicBezTo>
                      <a:pt x="3831" y="3820"/>
                      <a:pt x="3834" y="3819"/>
                      <a:pt x="3834" y="3819"/>
                    </a:cubicBezTo>
                    <a:cubicBezTo>
                      <a:pt x="3834" y="3819"/>
                      <a:pt x="3835" y="3819"/>
                      <a:pt x="3835" y="3819"/>
                    </a:cubicBezTo>
                    <a:cubicBezTo>
                      <a:pt x="3835" y="3819"/>
                      <a:pt x="3841" y="3817"/>
                      <a:pt x="3841" y="3817"/>
                    </a:cubicBezTo>
                    <a:cubicBezTo>
                      <a:pt x="3841" y="3817"/>
                      <a:pt x="3843" y="3818"/>
                      <a:pt x="3843" y="3818"/>
                    </a:cubicBezTo>
                    <a:cubicBezTo>
                      <a:pt x="3843" y="3818"/>
                      <a:pt x="3847" y="3817"/>
                      <a:pt x="3847" y="3817"/>
                    </a:cubicBezTo>
                    <a:cubicBezTo>
                      <a:pt x="3847" y="3817"/>
                      <a:pt x="3847" y="3817"/>
                      <a:pt x="3847" y="3817"/>
                    </a:cubicBezTo>
                    <a:cubicBezTo>
                      <a:pt x="3847" y="3817"/>
                      <a:pt x="3849" y="3816"/>
                      <a:pt x="3849" y="3816"/>
                    </a:cubicBezTo>
                    <a:cubicBezTo>
                      <a:pt x="3849" y="3816"/>
                      <a:pt x="3855" y="3817"/>
                      <a:pt x="3855" y="3817"/>
                    </a:cubicBezTo>
                    <a:cubicBezTo>
                      <a:pt x="3855" y="3817"/>
                      <a:pt x="3858" y="3816"/>
                      <a:pt x="3858" y="3816"/>
                    </a:cubicBezTo>
                    <a:cubicBezTo>
                      <a:pt x="3858" y="3816"/>
                      <a:pt x="3858" y="3816"/>
                      <a:pt x="3858" y="3816"/>
                    </a:cubicBezTo>
                    <a:cubicBezTo>
                      <a:pt x="3858" y="3816"/>
                      <a:pt x="3863" y="3819"/>
                      <a:pt x="3863" y="3819"/>
                    </a:cubicBezTo>
                    <a:cubicBezTo>
                      <a:pt x="3863" y="3819"/>
                      <a:pt x="3866" y="3818"/>
                      <a:pt x="3866" y="3818"/>
                    </a:cubicBezTo>
                    <a:cubicBezTo>
                      <a:pt x="3866" y="3818"/>
                      <a:pt x="3869" y="3819"/>
                      <a:pt x="3869" y="3819"/>
                    </a:cubicBezTo>
                    <a:cubicBezTo>
                      <a:pt x="3869" y="3819"/>
                      <a:pt x="3870" y="3818"/>
                      <a:pt x="3870" y="3818"/>
                    </a:cubicBezTo>
                    <a:cubicBezTo>
                      <a:pt x="3870" y="3818"/>
                      <a:pt x="3874" y="3819"/>
                      <a:pt x="3874" y="3819"/>
                    </a:cubicBezTo>
                    <a:cubicBezTo>
                      <a:pt x="3874" y="3819"/>
                      <a:pt x="3876" y="3818"/>
                      <a:pt x="3876" y="3818"/>
                    </a:cubicBezTo>
                    <a:cubicBezTo>
                      <a:pt x="3876" y="3818"/>
                      <a:pt x="3877" y="3819"/>
                      <a:pt x="3877" y="3819"/>
                    </a:cubicBezTo>
                    <a:cubicBezTo>
                      <a:pt x="3877" y="3819"/>
                      <a:pt x="3881" y="3819"/>
                      <a:pt x="3881" y="3819"/>
                    </a:cubicBezTo>
                    <a:cubicBezTo>
                      <a:pt x="3881" y="3819"/>
                      <a:pt x="3884" y="3818"/>
                      <a:pt x="3884" y="3818"/>
                    </a:cubicBezTo>
                    <a:cubicBezTo>
                      <a:pt x="3884" y="3818"/>
                      <a:pt x="3886" y="3818"/>
                      <a:pt x="3886" y="3818"/>
                    </a:cubicBezTo>
                    <a:cubicBezTo>
                      <a:pt x="3886" y="3818"/>
                      <a:pt x="3891" y="3818"/>
                      <a:pt x="3891" y="3818"/>
                    </a:cubicBezTo>
                    <a:cubicBezTo>
                      <a:pt x="3891" y="3818"/>
                      <a:pt x="3892" y="3818"/>
                      <a:pt x="3892" y="3818"/>
                    </a:cubicBezTo>
                    <a:cubicBezTo>
                      <a:pt x="3892" y="3818"/>
                      <a:pt x="3897" y="3815"/>
                      <a:pt x="3897" y="3815"/>
                    </a:cubicBezTo>
                    <a:cubicBezTo>
                      <a:pt x="3897" y="3815"/>
                      <a:pt x="3898" y="3815"/>
                      <a:pt x="3898" y="3815"/>
                    </a:cubicBezTo>
                    <a:cubicBezTo>
                      <a:pt x="3898" y="3815"/>
                      <a:pt x="3900" y="3816"/>
                      <a:pt x="3900" y="3816"/>
                    </a:cubicBezTo>
                    <a:cubicBezTo>
                      <a:pt x="3900" y="3816"/>
                      <a:pt x="3906" y="3815"/>
                      <a:pt x="3906" y="3815"/>
                    </a:cubicBezTo>
                    <a:cubicBezTo>
                      <a:pt x="3906" y="3815"/>
                      <a:pt x="3909" y="3816"/>
                      <a:pt x="3909" y="3816"/>
                    </a:cubicBezTo>
                    <a:cubicBezTo>
                      <a:pt x="3909" y="3816"/>
                      <a:pt x="3912" y="3817"/>
                      <a:pt x="3912" y="3817"/>
                    </a:cubicBezTo>
                    <a:cubicBezTo>
                      <a:pt x="3912" y="3817"/>
                      <a:pt x="3914" y="3816"/>
                      <a:pt x="3914" y="3816"/>
                    </a:cubicBezTo>
                    <a:cubicBezTo>
                      <a:pt x="3914" y="3816"/>
                      <a:pt x="3915" y="3817"/>
                      <a:pt x="3915" y="3817"/>
                    </a:cubicBezTo>
                    <a:cubicBezTo>
                      <a:pt x="3915" y="3817"/>
                      <a:pt x="3920" y="3818"/>
                      <a:pt x="3920" y="3818"/>
                    </a:cubicBezTo>
                    <a:cubicBezTo>
                      <a:pt x="3920" y="3818"/>
                      <a:pt x="3921" y="3818"/>
                      <a:pt x="3921" y="3818"/>
                    </a:cubicBezTo>
                    <a:cubicBezTo>
                      <a:pt x="3921" y="3818"/>
                      <a:pt x="3922" y="3818"/>
                      <a:pt x="3922" y="3818"/>
                    </a:cubicBezTo>
                    <a:cubicBezTo>
                      <a:pt x="3922" y="3818"/>
                      <a:pt x="3927" y="3818"/>
                      <a:pt x="3927" y="3818"/>
                    </a:cubicBezTo>
                    <a:cubicBezTo>
                      <a:pt x="3927" y="3818"/>
                      <a:pt x="3931" y="3818"/>
                      <a:pt x="3931" y="3818"/>
                    </a:cubicBezTo>
                    <a:cubicBezTo>
                      <a:pt x="3931" y="3818"/>
                      <a:pt x="3935" y="3818"/>
                      <a:pt x="3935" y="3818"/>
                    </a:cubicBezTo>
                    <a:cubicBezTo>
                      <a:pt x="3935" y="3818"/>
                      <a:pt x="3937" y="3817"/>
                      <a:pt x="3937" y="3817"/>
                    </a:cubicBezTo>
                    <a:cubicBezTo>
                      <a:pt x="3937" y="3817"/>
                      <a:pt x="3938" y="3817"/>
                      <a:pt x="3938" y="3817"/>
                    </a:cubicBezTo>
                    <a:cubicBezTo>
                      <a:pt x="3938" y="3817"/>
                      <a:pt x="3942" y="3818"/>
                      <a:pt x="3942" y="3818"/>
                    </a:cubicBezTo>
                    <a:cubicBezTo>
                      <a:pt x="3942" y="3818"/>
                      <a:pt x="3945" y="3818"/>
                      <a:pt x="3945" y="3818"/>
                    </a:cubicBezTo>
                    <a:cubicBezTo>
                      <a:pt x="3945" y="3818"/>
                      <a:pt x="3948" y="3817"/>
                      <a:pt x="3948" y="3817"/>
                    </a:cubicBezTo>
                    <a:cubicBezTo>
                      <a:pt x="3948" y="3817"/>
                      <a:pt x="3949" y="3817"/>
                      <a:pt x="3949" y="3817"/>
                    </a:cubicBezTo>
                    <a:cubicBezTo>
                      <a:pt x="3949" y="3817"/>
                      <a:pt x="3953" y="3817"/>
                      <a:pt x="3953" y="3817"/>
                    </a:cubicBezTo>
                    <a:cubicBezTo>
                      <a:pt x="3953" y="3817"/>
                      <a:pt x="3958" y="3817"/>
                      <a:pt x="3958" y="3817"/>
                    </a:cubicBezTo>
                    <a:cubicBezTo>
                      <a:pt x="3958" y="3817"/>
                      <a:pt x="3959" y="3817"/>
                      <a:pt x="3959" y="3817"/>
                    </a:cubicBezTo>
                    <a:cubicBezTo>
                      <a:pt x="3959" y="3817"/>
                      <a:pt x="3961" y="3817"/>
                      <a:pt x="3961" y="3817"/>
                    </a:cubicBezTo>
                    <a:cubicBezTo>
                      <a:pt x="3961" y="3817"/>
                      <a:pt x="3965" y="3816"/>
                      <a:pt x="3965" y="3816"/>
                    </a:cubicBezTo>
                    <a:cubicBezTo>
                      <a:pt x="3965" y="3816"/>
                      <a:pt x="3966" y="3816"/>
                      <a:pt x="3966" y="3816"/>
                    </a:cubicBezTo>
                    <a:cubicBezTo>
                      <a:pt x="3966" y="3816"/>
                      <a:pt x="3968" y="3816"/>
                      <a:pt x="3968" y="3816"/>
                    </a:cubicBezTo>
                    <a:cubicBezTo>
                      <a:pt x="3968" y="3816"/>
                      <a:pt x="3971" y="3816"/>
                      <a:pt x="3971" y="3816"/>
                    </a:cubicBezTo>
                    <a:cubicBezTo>
                      <a:pt x="3971" y="3816"/>
                      <a:pt x="3977" y="3816"/>
                      <a:pt x="3977" y="3816"/>
                    </a:cubicBezTo>
                    <a:cubicBezTo>
                      <a:pt x="3977" y="3816"/>
                      <a:pt x="3977" y="3816"/>
                      <a:pt x="3977" y="3816"/>
                    </a:cubicBezTo>
                    <a:cubicBezTo>
                      <a:pt x="3977" y="3816"/>
                      <a:pt x="3981" y="3815"/>
                      <a:pt x="3981" y="3815"/>
                    </a:cubicBezTo>
                    <a:cubicBezTo>
                      <a:pt x="3981" y="3815"/>
                      <a:pt x="3984" y="3815"/>
                      <a:pt x="3984" y="3815"/>
                    </a:cubicBezTo>
                    <a:cubicBezTo>
                      <a:pt x="3984" y="3815"/>
                      <a:pt x="3988" y="3814"/>
                      <a:pt x="3988" y="3814"/>
                    </a:cubicBezTo>
                    <a:cubicBezTo>
                      <a:pt x="3988" y="3814"/>
                      <a:pt x="3989" y="3815"/>
                      <a:pt x="3989" y="3815"/>
                    </a:cubicBezTo>
                    <a:cubicBezTo>
                      <a:pt x="3989" y="3815"/>
                      <a:pt x="3993" y="3814"/>
                      <a:pt x="3993" y="3814"/>
                    </a:cubicBezTo>
                    <a:cubicBezTo>
                      <a:pt x="3993" y="3814"/>
                      <a:pt x="3994" y="3814"/>
                      <a:pt x="3994" y="3814"/>
                    </a:cubicBezTo>
                    <a:cubicBezTo>
                      <a:pt x="3994" y="3814"/>
                      <a:pt x="3999" y="3813"/>
                      <a:pt x="3999" y="3813"/>
                    </a:cubicBezTo>
                    <a:cubicBezTo>
                      <a:pt x="3999" y="3813"/>
                      <a:pt x="4000" y="3813"/>
                      <a:pt x="4000" y="3813"/>
                    </a:cubicBezTo>
                    <a:cubicBezTo>
                      <a:pt x="4000" y="3813"/>
                      <a:pt x="4005" y="3812"/>
                      <a:pt x="4005" y="3812"/>
                    </a:cubicBezTo>
                    <a:cubicBezTo>
                      <a:pt x="4005" y="3812"/>
                      <a:pt x="4006" y="3812"/>
                      <a:pt x="4006" y="3812"/>
                    </a:cubicBezTo>
                    <a:cubicBezTo>
                      <a:pt x="4006" y="3812"/>
                      <a:pt x="4011" y="3811"/>
                      <a:pt x="4011" y="3811"/>
                    </a:cubicBezTo>
                    <a:cubicBezTo>
                      <a:pt x="4011" y="3811"/>
                      <a:pt x="4011" y="3811"/>
                      <a:pt x="4011" y="3811"/>
                    </a:cubicBezTo>
                    <a:cubicBezTo>
                      <a:pt x="4011" y="3811"/>
                      <a:pt x="4016" y="3810"/>
                      <a:pt x="4016" y="3810"/>
                    </a:cubicBezTo>
                    <a:cubicBezTo>
                      <a:pt x="4016" y="3810"/>
                      <a:pt x="4017" y="3810"/>
                      <a:pt x="4017" y="3810"/>
                    </a:cubicBezTo>
                    <a:cubicBezTo>
                      <a:pt x="4017" y="3810"/>
                      <a:pt x="4022" y="3808"/>
                      <a:pt x="4022" y="3808"/>
                    </a:cubicBezTo>
                    <a:cubicBezTo>
                      <a:pt x="4022" y="3808"/>
                      <a:pt x="4022" y="3808"/>
                      <a:pt x="4022" y="3808"/>
                    </a:cubicBezTo>
                    <a:cubicBezTo>
                      <a:pt x="4022" y="3808"/>
                      <a:pt x="4027" y="3795"/>
                      <a:pt x="4027" y="3795"/>
                    </a:cubicBezTo>
                    <a:cubicBezTo>
                      <a:pt x="4027" y="3795"/>
                      <a:pt x="4028" y="3796"/>
                      <a:pt x="4028" y="3796"/>
                    </a:cubicBezTo>
                    <a:cubicBezTo>
                      <a:pt x="4028" y="3796"/>
                      <a:pt x="4032" y="3806"/>
                      <a:pt x="4032" y="3806"/>
                    </a:cubicBezTo>
                    <a:cubicBezTo>
                      <a:pt x="4032" y="3806"/>
                      <a:pt x="4034" y="3806"/>
                      <a:pt x="4034" y="3806"/>
                    </a:cubicBezTo>
                    <a:cubicBezTo>
                      <a:pt x="4034" y="3806"/>
                      <a:pt x="4039" y="3802"/>
                      <a:pt x="4039" y="3802"/>
                    </a:cubicBezTo>
                    <a:cubicBezTo>
                      <a:pt x="4039" y="3802"/>
                      <a:pt x="4039" y="3801"/>
                      <a:pt x="4039" y="3801"/>
                    </a:cubicBezTo>
                    <a:cubicBezTo>
                      <a:pt x="4039" y="3801"/>
                      <a:pt x="4043" y="3795"/>
                      <a:pt x="4043" y="3795"/>
                    </a:cubicBezTo>
                    <a:cubicBezTo>
                      <a:pt x="4043" y="3795"/>
                      <a:pt x="4045" y="3798"/>
                      <a:pt x="4045" y="3798"/>
                    </a:cubicBezTo>
                    <a:cubicBezTo>
                      <a:pt x="4045" y="3798"/>
                      <a:pt x="4047" y="3799"/>
                      <a:pt x="4047" y="3799"/>
                    </a:cubicBezTo>
                    <a:cubicBezTo>
                      <a:pt x="4047" y="3799"/>
                      <a:pt x="4050" y="3798"/>
                      <a:pt x="4050" y="3798"/>
                    </a:cubicBezTo>
                    <a:cubicBezTo>
                      <a:pt x="4050" y="3798"/>
                      <a:pt x="4056" y="3794"/>
                      <a:pt x="4056" y="3794"/>
                    </a:cubicBezTo>
                    <a:cubicBezTo>
                      <a:pt x="4056" y="3794"/>
                      <a:pt x="4056" y="3794"/>
                      <a:pt x="4056" y="3794"/>
                    </a:cubicBezTo>
                    <a:cubicBezTo>
                      <a:pt x="4056" y="3794"/>
                      <a:pt x="4059" y="3792"/>
                      <a:pt x="4059" y="3792"/>
                    </a:cubicBezTo>
                    <a:cubicBezTo>
                      <a:pt x="4059" y="3792"/>
                      <a:pt x="4062" y="3794"/>
                      <a:pt x="4062" y="3794"/>
                    </a:cubicBezTo>
                    <a:cubicBezTo>
                      <a:pt x="4062" y="3794"/>
                      <a:pt x="4067" y="3795"/>
                      <a:pt x="4067" y="3795"/>
                    </a:cubicBezTo>
                    <a:cubicBezTo>
                      <a:pt x="4067" y="3795"/>
                      <a:pt x="4067" y="3795"/>
                      <a:pt x="4067" y="3795"/>
                    </a:cubicBezTo>
                    <a:cubicBezTo>
                      <a:pt x="4067" y="3795"/>
                      <a:pt x="4073" y="3789"/>
                      <a:pt x="4073" y="3789"/>
                    </a:cubicBezTo>
                    <a:cubicBezTo>
                      <a:pt x="4073" y="3789"/>
                      <a:pt x="4074" y="3788"/>
                      <a:pt x="4074" y="3788"/>
                    </a:cubicBezTo>
                    <a:cubicBezTo>
                      <a:pt x="4074" y="3788"/>
                      <a:pt x="4078" y="3795"/>
                      <a:pt x="4078" y="3795"/>
                    </a:cubicBezTo>
                    <a:cubicBezTo>
                      <a:pt x="4078" y="3795"/>
                      <a:pt x="4079" y="3795"/>
                      <a:pt x="4079" y="3795"/>
                    </a:cubicBezTo>
                    <a:cubicBezTo>
                      <a:pt x="4079" y="3795"/>
                      <a:pt x="4083" y="3797"/>
                      <a:pt x="4083" y="3797"/>
                    </a:cubicBezTo>
                    <a:cubicBezTo>
                      <a:pt x="4083" y="3797"/>
                      <a:pt x="4085" y="3796"/>
                      <a:pt x="4085" y="3796"/>
                    </a:cubicBezTo>
                    <a:cubicBezTo>
                      <a:pt x="4085" y="3796"/>
                      <a:pt x="4089" y="3795"/>
                      <a:pt x="4089" y="3795"/>
                    </a:cubicBezTo>
                    <a:cubicBezTo>
                      <a:pt x="4089" y="3795"/>
                      <a:pt x="4090" y="3795"/>
                      <a:pt x="4090" y="3795"/>
                    </a:cubicBezTo>
                    <a:cubicBezTo>
                      <a:pt x="4090" y="3795"/>
                      <a:pt x="4095" y="3794"/>
                      <a:pt x="4095" y="3794"/>
                    </a:cubicBezTo>
                    <a:cubicBezTo>
                      <a:pt x="4095" y="3794"/>
                      <a:pt x="4096" y="3794"/>
                      <a:pt x="4096" y="3794"/>
                    </a:cubicBezTo>
                    <a:cubicBezTo>
                      <a:pt x="4096" y="3794"/>
                      <a:pt x="4101" y="3790"/>
                      <a:pt x="4101" y="3790"/>
                    </a:cubicBezTo>
                    <a:cubicBezTo>
                      <a:pt x="4101" y="3790"/>
                      <a:pt x="4101" y="3790"/>
                      <a:pt x="4101" y="3790"/>
                    </a:cubicBezTo>
                    <a:cubicBezTo>
                      <a:pt x="4101" y="3790"/>
                      <a:pt x="4107" y="3786"/>
                      <a:pt x="4107" y="3786"/>
                    </a:cubicBezTo>
                    <a:cubicBezTo>
                      <a:pt x="4107" y="3786"/>
                      <a:pt x="4107" y="3786"/>
                      <a:pt x="4107" y="3786"/>
                    </a:cubicBezTo>
                    <a:cubicBezTo>
                      <a:pt x="4107" y="3786"/>
                      <a:pt x="4112" y="3782"/>
                      <a:pt x="4112" y="3782"/>
                    </a:cubicBezTo>
                    <a:cubicBezTo>
                      <a:pt x="4112" y="3782"/>
                      <a:pt x="4113" y="3781"/>
                      <a:pt x="4113" y="3781"/>
                    </a:cubicBezTo>
                    <a:cubicBezTo>
                      <a:pt x="4113" y="3781"/>
                      <a:pt x="4118" y="3776"/>
                      <a:pt x="4118" y="3776"/>
                    </a:cubicBezTo>
                    <a:cubicBezTo>
                      <a:pt x="4118" y="3776"/>
                      <a:pt x="4118" y="3776"/>
                      <a:pt x="4118" y="3776"/>
                    </a:cubicBezTo>
                    <a:cubicBezTo>
                      <a:pt x="4118" y="3776"/>
                      <a:pt x="4124" y="3768"/>
                      <a:pt x="4124" y="3768"/>
                    </a:cubicBezTo>
                    <a:cubicBezTo>
                      <a:pt x="4124" y="3768"/>
                      <a:pt x="4124" y="3767"/>
                      <a:pt x="4124" y="3767"/>
                    </a:cubicBezTo>
                    <a:cubicBezTo>
                      <a:pt x="4124" y="3767"/>
                      <a:pt x="4129" y="3757"/>
                      <a:pt x="4129" y="3757"/>
                    </a:cubicBezTo>
                    <a:cubicBezTo>
                      <a:pt x="4129" y="3757"/>
                      <a:pt x="4130" y="3757"/>
                      <a:pt x="4130" y="3757"/>
                    </a:cubicBezTo>
                    <a:cubicBezTo>
                      <a:pt x="4130" y="3757"/>
                      <a:pt x="4135" y="3735"/>
                      <a:pt x="4135" y="3735"/>
                    </a:cubicBezTo>
                    <a:cubicBezTo>
                      <a:pt x="4135" y="3735"/>
                      <a:pt x="4135" y="3734"/>
                      <a:pt x="4135" y="3734"/>
                    </a:cubicBezTo>
                    <a:cubicBezTo>
                      <a:pt x="4135" y="3734"/>
                      <a:pt x="4141" y="3698"/>
                      <a:pt x="4141" y="3698"/>
                    </a:cubicBezTo>
                    <a:cubicBezTo>
                      <a:pt x="4141" y="3698"/>
                      <a:pt x="4141" y="3697"/>
                      <a:pt x="4141" y="3697"/>
                    </a:cubicBezTo>
                    <a:cubicBezTo>
                      <a:pt x="4141" y="3697"/>
                      <a:pt x="4146" y="3686"/>
                      <a:pt x="4146" y="3686"/>
                    </a:cubicBezTo>
                    <a:cubicBezTo>
                      <a:pt x="4146" y="3686"/>
                      <a:pt x="4146" y="3685"/>
                      <a:pt x="4146" y="3685"/>
                    </a:cubicBezTo>
                    <a:cubicBezTo>
                      <a:pt x="4146" y="3685"/>
                      <a:pt x="4152" y="3638"/>
                      <a:pt x="4152" y="3638"/>
                    </a:cubicBezTo>
                    <a:cubicBezTo>
                      <a:pt x="4152" y="3638"/>
                      <a:pt x="4152" y="3635"/>
                      <a:pt x="4152" y="3635"/>
                    </a:cubicBezTo>
                    <a:cubicBezTo>
                      <a:pt x="4152" y="3635"/>
                      <a:pt x="4158" y="3548"/>
                      <a:pt x="4158" y="3548"/>
                    </a:cubicBezTo>
                    <a:cubicBezTo>
                      <a:pt x="4158" y="3548"/>
                      <a:pt x="4158" y="3543"/>
                      <a:pt x="4158" y="3543"/>
                    </a:cubicBezTo>
                    <a:cubicBezTo>
                      <a:pt x="4158" y="3543"/>
                      <a:pt x="4163" y="3368"/>
                      <a:pt x="4163" y="3368"/>
                    </a:cubicBezTo>
                    <a:cubicBezTo>
                      <a:pt x="4163" y="3368"/>
                      <a:pt x="4164" y="3356"/>
                      <a:pt x="4164" y="3356"/>
                    </a:cubicBezTo>
                    <a:cubicBezTo>
                      <a:pt x="4164" y="3356"/>
                      <a:pt x="4169" y="2696"/>
                      <a:pt x="4169" y="2696"/>
                    </a:cubicBezTo>
                    <a:cubicBezTo>
                      <a:pt x="4169" y="2696"/>
                      <a:pt x="4169" y="2635"/>
                      <a:pt x="4169" y="2635"/>
                    </a:cubicBezTo>
                    <a:cubicBezTo>
                      <a:pt x="4169" y="2635"/>
                      <a:pt x="4174" y="925"/>
                      <a:pt x="4174" y="925"/>
                    </a:cubicBezTo>
                    <a:cubicBezTo>
                      <a:pt x="4174" y="925"/>
                      <a:pt x="4175" y="1225"/>
                      <a:pt x="4175" y="1225"/>
                    </a:cubicBezTo>
                    <a:cubicBezTo>
                      <a:pt x="4175" y="1225"/>
                      <a:pt x="4179" y="2075"/>
                      <a:pt x="4179" y="2075"/>
                    </a:cubicBezTo>
                    <a:cubicBezTo>
                      <a:pt x="4179" y="2075"/>
                      <a:pt x="4180" y="2003"/>
                      <a:pt x="4180" y="2003"/>
                    </a:cubicBezTo>
                    <a:cubicBezTo>
                      <a:pt x="4180" y="2003"/>
                      <a:pt x="4186" y="1472"/>
                      <a:pt x="4186" y="1472"/>
                    </a:cubicBezTo>
                    <a:cubicBezTo>
                      <a:pt x="4186" y="1472"/>
                      <a:pt x="4186" y="1446"/>
                      <a:pt x="4186" y="1446"/>
                    </a:cubicBezTo>
                    <a:cubicBezTo>
                      <a:pt x="4186" y="1446"/>
                      <a:pt x="4189" y="1117"/>
                      <a:pt x="4189" y="1117"/>
                    </a:cubicBezTo>
                    <a:cubicBezTo>
                      <a:pt x="4189" y="1117"/>
                      <a:pt x="4192" y="1376"/>
                      <a:pt x="4192" y="1376"/>
                    </a:cubicBezTo>
                    <a:cubicBezTo>
                      <a:pt x="4192" y="1376"/>
                      <a:pt x="4197" y="1865"/>
                      <a:pt x="4197" y="1865"/>
                    </a:cubicBezTo>
                    <a:cubicBezTo>
                      <a:pt x="4197" y="1865"/>
                      <a:pt x="4201" y="2059"/>
                      <a:pt x="4201" y="2059"/>
                    </a:cubicBezTo>
                    <a:cubicBezTo>
                      <a:pt x="4201" y="2059"/>
                      <a:pt x="4203" y="1647"/>
                      <a:pt x="4203" y="1647"/>
                    </a:cubicBezTo>
                    <a:cubicBezTo>
                      <a:pt x="4203" y="1647"/>
                      <a:pt x="4205" y="908"/>
                      <a:pt x="4205" y="908"/>
                    </a:cubicBezTo>
                    <a:cubicBezTo>
                      <a:pt x="4205" y="908"/>
                      <a:pt x="4208" y="2143"/>
                      <a:pt x="4208" y="2143"/>
                    </a:cubicBezTo>
                    <a:cubicBezTo>
                      <a:pt x="4208" y="2143"/>
                      <a:pt x="4209" y="2247"/>
                      <a:pt x="4209" y="2247"/>
                    </a:cubicBezTo>
                    <a:cubicBezTo>
                      <a:pt x="4209" y="2247"/>
                      <a:pt x="4214" y="3352"/>
                      <a:pt x="4214" y="3352"/>
                    </a:cubicBezTo>
                    <a:cubicBezTo>
                      <a:pt x="4214" y="3352"/>
                      <a:pt x="4214" y="3368"/>
                      <a:pt x="4214" y="3368"/>
                    </a:cubicBezTo>
                    <a:cubicBezTo>
                      <a:pt x="4214" y="3368"/>
                      <a:pt x="4220" y="3589"/>
                      <a:pt x="4220" y="3589"/>
                    </a:cubicBezTo>
                    <a:cubicBezTo>
                      <a:pt x="4220" y="3589"/>
                      <a:pt x="4220" y="3595"/>
                      <a:pt x="4220" y="3595"/>
                    </a:cubicBezTo>
                    <a:cubicBezTo>
                      <a:pt x="4220" y="3595"/>
                      <a:pt x="4226" y="3675"/>
                      <a:pt x="4226" y="3675"/>
                    </a:cubicBezTo>
                    <a:cubicBezTo>
                      <a:pt x="4226" y="3675"/>
                      <a:pt x="4226" y="3677"/>
                      <a:pt x="4226" y="3677"/>
                    </a:cubicBezTo>
                    <a:cubicBezTo>
                      <a:pt x="4226" y="3677"/>
                      <a:pt x="4231" y="3713"/>
                      <a:pt x="4231" y="3713"/>
                    </a:cubicBezTo>
                    <a:cubicBezTo>
                      <a:pt x="4231" y="3713"/>
                      <a:pt x="4231" y="3714"/>
                      <a:pt x="4231" y="3714"/>
                    </a:cubicBezTo>
                    <a:cubicBezTo>
                      <a:pt x="4231" y="3714"/>
                      <a:pt x="4235" y="3726"/>
                      <a:pt x="4235" y="3726"/>
                    </a:cubicBezTo>
                    <a:cubicBezTo>
                      <a:pt x="4235" y="3726"/>
                      <a:pt x="4237" y="3725"/>
                      <a:pt x="4237" y="3725"/>
                    </a:cubicBezTo>
                    <a:cubicBezTo>
                      <a:pt x="4237" y="3725"/>
                      <a:pt x="4242" y="3751"/>
                      <a:pt x="4242" y="3751"/>
                    </a:cubicBezTo>
                    <a:cubicBezTo>
                      <a:pt x="4242" y="3751"/>
                      <a:pt x="4243" y="3752"/>
                      <a:pt x="4243" y="3752"/>
                    </a:cubicBezTo>
                    <a:cubicBezTo>
                      <a:pt x="4243" y="3752"/>
                      <a:pt x="4248" y="3774"/>
                      <a:pt x="4248" y="3774"/>
                    </a:cubicBezTo>
                    <a:cubicBezTo>
                      <a:pt x="4248" y="3774"/>
                      <a:pt x="4248" y="3775"/>
                      <a:pt x="4248" y="3775"/>
                    </a:cubicBezTo>
                    <a:cubicBezTo>
                      <a:pt x="4248" y="3775"/>
                      <a:pt x="4254" y="3786"/>
                      <a:pt x="4254" y="3786"/>
                    </a:cubicBezTo>
                    <a:cubicBezTo>
                      <a:pt x="4254" y="3786"/>
                      <a:pt x="4254" y="3786"/>
                      <a:pt x="4254" y="3786"/>
                    </a:cubicBezTo>
                    <a:cubicBezTo>
                      <a:pt x="4254" y="3786"/>
                      <a:pt x="4259" y="3793"/>
                      <a:pt x="4259" y="3793"/>
                    </a:cubicBezTo>
                    <a:cubicBezTo>
                      <a:pt x="4259" y="3793"/>
                      <a:pt x="4260" y="3793"/>
                      <a:pt x="4260" y="3793"/>
                    </a:cubicBezTo>
                    <a:cubicBezTo>
                      <a:pt x="4260" y="3793"/>
                      <a:pt x="4265" y="3798"/>
                      <a:pt x="4265" y="3798"/>
                    </a:cubicBezTo>
                    <a:cubicBezTo>
                      <a:pt x="4265" y="3798"/>
                      <a:pt x="4265" y="3798"/>
                      <a:pt x="4265" y="3798"/>
                    </a:cubicBezTo>
                    <a:cubicBezTo>
                      <a:pt x="4265" y="3798"/>
                      <a:pt x="4271" y="3802"/>
                      <a:pt x="4271" y="3802"/>
                    </a:cubicBezTo>
                    <a:cubicBezTo>
                      <a:pt x="4271" y="3802"/>
                      <a:pt x="4271" y="3802"/>
                      <a:pt x="4271" y="3802"/>
                    </a:cubicBezTo>
                    <a:cubicBezTo>
                      <a:pt x="4271" y="3802"/>
                      <a:pt x="4276" y="3805"/>
                      <a:pt x="4276" y="3805"/>
                    </a:cubicBezTo>
                    <a:cubicBezTo>
                      <a:pt x="4276" y="3805"/>
                      <a:pt x="4277" y="3805"/>
                      <a:pt x="4277" y="3805"/>
                    </a:cubicBezTo>
                    <a:cubicBezTo>
                      <a:pt x="4277" y="3805"/>
                      <a:pt x="4282" y="3807"/>
                      <a:pt x="4282" y="3807"/>
                    </a:cubicBezTo>
                    <a:cubicBezTo>
                      <a:pt x="4282" y="3807"/>
                      <a:pt x="4283" y="3808"/>
                      <a:pt x="4283" y="3808"/>
                    </a:cubicBezTo>
                    <a:cubicBezTo>
                      <a:pt x="4283" y="3808"/>
                      <a:pt x="4288" y="3810"/>
                      <a:pt x="4288" y="3810"/>
                    </a:cubicBezTo>
                    <a:cubicBezTo>
                      <a:pt x="4288" y="3810"/>
                      <a:pt x="4288" y="3810"/>
                      <a:pt x="4288" y="3810"/>
                    </a:cubicBezTo>
                    <a:cubicBezTo>
                      <a:pt x="4288" y="3810"/>
                      <a:pt x="4292" y="3811"/>
                      <a:pt x="4292" y="3811"/>
                    </a:cubicBezTo>
                    <a:cubicBezTo>
                      <a:pt x="4292" y="3811"/>
                      <a:pt x="4294" y="3812"/>
                      <a:pt x="4294" y="3812"/>
                    </a:cubicBezTo>
                    <a:cubicBezTo>
                      <a:pt x="4294" y="3812"/>
                      <a:pt x="4298" y="3813"/>
                      <a:pt x="4298" y="3813"/>
                    </a:cubicBezTo>
                    <a:cubicBezTo>
                      <a:pt x="4298" y="3813"/>
                      <a:pt x="4299" y="3812"/>
                      <a:pt x="4299" y="3812"/>
                    </a:cubicBezTo>
                    <a:cubicBezTo>
                      <a:pt x="4299" y="3812"/>
                      <a:pt x="4305" y="3808"/>
                      <a:pt x="4305" y="3808"/>
                    </a:cubicBezTo>
                    <a:cubicBezTo>
                      <a:pt x="4305" y="3808"/>
                      <a:pt x="4305" y="3808"/>
                      <a:pt x="4305" y="3808"/>
                    </a:cubicBezTo>
                    <a:cubicBezTo>
                      <a:pt x="4305" y="3808"/>
                      <a:pt x="4308" y="3801"/>
                      <a:pt x="4308" y="3801"/>
                    </a:cubicBezTo>
                    <a:cubicBezTo>
                      <a:pt x="4308" y="3801"/>
                      <a:pt x="4311" y="3803"/>
                      <a:pt x="4311" y="3803"/>
                    </a:cubicBezTo>
                    <a:cubicBezTo>
                      <a:pt x="4311" y="3803"/>
                      <a:pt x="4314" y="3807"/>
                      <a:pt x="4314" y="3807"/>
                    </a:cubicBezTo>
                    <a:cubicBezTo>
                      <a:pt x="4314" y="3807"/>
                      <a:pt x="4316" y="3806"/>
                      <a:pt x="4316" y="3806"/>
                    </a:cubicBezTo>
                    <a:cubicBezTo>
                      <a:pt x="4316" y="3806"/>
                      <a:pt x="4322" y="3804"/>
                      <a:pt x="4322" y="3804"/>
                    </a:cubicBezTo>
                    <a:cubicBezTo>
                      <a:pt x="4322" y="3804"/>
                      <a:pt x="4324" y="3803"/>
                      <a:pt x="4324" y="3803"/>
                    </a:cubicBezTo>
                    <a:cubicBezTo>
                      <a:pt x="4324" y="3803"/>
                      <a:pt x="4327" y="3805"/>
                      <a:pt x="4327" y="3805"/>
                    </a:cubicBezTo>
                    <a:cubicBezTo>
                      <a:pt x="4327" y="3805"/>
                      <a:pt x="4328" y="3805"/>
                      <a:pt x="4328" y="3805"/>
                    </a:cubicBezTo>
                    <a:cubicBezTo>
                      <a:pt x="4328" y="3805"/>
                      <a:pt x="4333" y="3808"/>
                      <a:pt x="4333" y="3808"/>
                    </a:cubicBezTo>
                    <a:cubicBezTo>
                      <a:pt x="4333" y="3808"/>
                      <a:pt x="4336" y="3809"/>
                      <a:pt x="4336" y="3809"/>
                    </a:cubicBezTo>
                    <a:cubicBezTo>
                      <a:pt x="4336" y="3809"/>
                      <a:pt x="4338" y="3806"/>
                      <a:pt x="4338" y="3806"/>
                    </a:cubicBezTo>
                    <a:cubicBezTo>
                      <a:pt x="4338" y="3806"/>
                      <a:pt x="4340" y="3804"/>
                      <a:pt x="4340" y="3804"/>
                    </a:cubicBezTo>
                    <a:cubicBezTo>
                      <a:pt x="4340" y="3804"/>
                      <a:pt x="4344" y="3812"/>
                      <a:pt x="4344" y="3812"/>
                    </a:cubicBezTo>
                    <a:cubicBezTo>
                      <a:pt x="4344" y="3812"/>
                      <a:pt x="4344" y="3813"/>
                      <a:pt x="4344" y="3813"/>
                    </a:cubicBezTo>
                    <a:cubicBezTo>
                      <a:pt x="4344" y="3813"/>
                      <a:pt x="4350" y="3818"/>
                      <a:pt x="4350" y="3818"/>
                    </a:cubicBezTo>
                    <a:cubicBezTo>
                      <a:pt x="4350" y="3818"/>
                      <a:pt x="4350" y="3818"/>
                      <a:pt x="4350" y="3818"/>
                    </a:cubicBezTo>
                    <a:cubicBezTo>
                      <a:pt x="4350" y="3818"/>
                      <a:pt x="4355" y="3819"/>
                      <a:pt x="4355" y="3819"/>
                    </a:cubicBezTo>
                    <a:cubicBezTo>
                      <a:pt x="4355" y="3819"/>
                      <a:pt x="4356" y="3820"/>
                      <a:pt x="4356" y="3820"/>
                    </a:cubicBezTo>
                    <a:cubicBezTo>
                      <a:pt x="4356" y="3820"/>
                      <a:pt x="4360" y="3820"/>
                      <a:pt x="4360" y="3820"/>
                    </a:cubicBezTo>
                    <a:cubicBezTo>
                      <a:pt x="4360" y="3820"/>
                      <a:pt x="4362" y="3820"/>
                      <a:pt x="4362" y="3820"/>
                    </a:cubicBezTo>
                    <a:cubicBezTo>
                      <a:pt x="4362" y="3820"/>
                      <a:pt x="4365" y="3821"/>
                      <a:pt x="4365" y="3821"/>
                    </a:cubicBezTo>
                    <a:cubicBezTo>
                      <a:pt x="4365" y="3821"/>
                      <a:pt x="4368" y="3821"/>
                      <a:pt x="4368" y="3821"/>
                    </a:cubicBezTo>
                    <a:cubicBezTo>
                      <a:pt x="4368" y="3821"/>
                      <a:pt x="4372" y="3821"/>
                      <a:pt x="4372" y="3821"/>
                    </a:cubicBezTo>
                    <a:cubicBezTo>
                      <a:pt x="4372" y="3821"/>
                      <a:pt x="4375" y="3821"/>
                      <a:pt x="4375" y="3821"/>
                    </a:cubicBezTo>
                    <a:cubicBezTo>
                      <a:pt x="4375" y="3821"/>
                      <a:pt x="4375" y="3821"/>
                      <a:pt x="4375" y="3821"/>
                    </a:cubicBezTo>
                    <a:cubicBezTo>
                      <a:pt x="4375" y="3821"/>
                      <a:pt x="4380" y="3821"/>
                      <a:pt x="4380" y="3821"/>
                    </a:cubicBezTo>
                    <a:cubicBezTo>
                      <a:pt x="4380" y="3821"/>
                      <a:pt x="4381" y="3821"/>
                      <a:pt x="4381" y="3821"/>
                    </a:cubicBezTo>
                    <a:cubicBezTo>
                      <a:pt x="4381" y="3821"/>
                      <a:pt x="4385" y="3821"/>
                      <a:pt x="4385" y="3821"/>
                    </a:cubicBezTo>
                    <a:cubicBezTo>
                      <a:pt x="4385" y="3821"/>
                      <a:pt x="4390" y="3822"/>
                      <a:pt x="4390" y="3822"/>
                    </a:cubicBezTo>
                    <a:cubicBezTo>
                      <a:pt x="4390" y="3822"/>
                      <a:pt x="4390" y="3822"/>
                      <a:pt x="4390" y="3822"/>
                    </a:cubicBezTo>
                    <a:cubicBezTo>
                      <a:pt x="4390" y="3822"/>
                      <a:pt x="4393" y="3821"/>
                      <a:pt x="4393" y="3821"/>
                    </a:cubicBezTo>
                    <a:cubicBezTo>
                      <a:pt x="4393" y="3821"/>
                      <a:pt x="4396" y="3821"/>
                      <a:pt x="4396" y="3821"/>
                    </a:cubicBezTo>
                    <a:cubicBezTo>
                      <a:pt x="4396" y="3821"/>
                      <a:pt x="4401" y="3821"/>
                      <a:pt x="4401" y="3821"/>
                    </a:cubicBezTo>
                    <a:cubicBezTo>
                      <a:pt x="4401" y="3821"/>
                      <a:pt x="4401" y="3821"/>
                      <a:pt x="4401" y="3821"/>
                    </a:cubicBezTo>
                    <a:cubicBezTo>
                      <a:pt x="4401" y="3821"/>
                      <a:pt x="4404" y="3821"/>
                      <a:pt x="4404" y="3821"/>
                    </a:cubicBezTo>
                    <a:cubicBezTo>
                      <a:pt x="4404" y="3821"/>
                      <a:pt x="4407" y="3821"/>
                      <a:pt x="4407" y="3821"/>
                    </a:cubicBezTo>
                    <a:cubicBezTo>
                      <a:pt x="4407" y="3821"/>
                      <a:pt x="4412" y="3821"/>
                      <a:pt x="4412" y="3821"/>
                    </a:cubicBezTo>
                    <a:cubicBezTo>
                      <a:pt x="4412" y="3821"/>
                      <a:pt x="4414" y="3821"/>
                      <a:pt x="4414" y="3821"/>
                    </a:cubicBezTo>
                    <a:cubicBezTo>
                      <a:pt x="4414" y="3821"/>
                      <a:pt x="4416" y="3821"/>
                      <a:pt x="4416" y="3821"/>
                    </a:cubicBezTo>
                    <a:cubicBezTo>
                      <a:pt x="4416" y="3821"/>
                      <a:pt x="4419" y="3821"/>
                      <a:pt x="4419" y="3821"/>
                    </a:cubicBezTo>
                    <a:cubicBezTo>
                      <a:pt x="4419" y="3821"/>
                      <a:pt x="4423" y="3821"/>
                      <a:pt x="4423" y="3821"/>
                    </a:cubicBezTo>
                    <a:cubicBezTo>
                      <a:pt x="4423" y="3821"/>
                      <a:pt x="4427" y="3822"/>
                      <a:pt x="4427" y="3822"/>
                    </a:cubicBezTo>
                    <a:cubicBezTo>
                      <a:pt x="4427" y="3822"/>
                      <a:pt x="4429" y="3821"/>
                      <a:pt x="4429" y="3821"/>
                    </a:cubicBezTo>
                    <a:cubicBezTo>
                      <a:pt x="4429" y="3821"/>
                      <a:pt x="4431" y="3821"/>
                      <a:pt x="4431" y="3821"/>
                    </a:cubicBezTo>
                    <a:cubicBezTo>
                      <a:pt x="4431" y="3821"/>
                      <a:pt x="4435" y="3821"/>
                      <a:pt x="4435" y="3821"/>
                    </a:cubicBezTo>
                    <a:cubicBezTo>
                      <a:pt x="4435" y="3821"/>
                      <a:pt x="4437" y="3821"/>
                      <a:pt x="4437" y="3821"/>
                    </a:cubicBezTo>
                    <a:cubicBezTo>
                      <a:pt x="4437" y="3821"/>
                      <a:pt x="4439" y="3821"/>
                      <a:pt x="4439" y="3821"/>
                    </a:cubicBezTo>
                    <a:cubicBezTo>
                      <a:pt x="4439" y="3821"/>
                      <a:pt x="4442" y="3822"/>
                      <a:pt x="4442" y="3822"/>
                    </a:cubicBezTo>
                    <a:cubicBezTo>
                      <a:pt x="4442" y="3822"/>
                      <a:pt x="4446" y="3821"/>
                      <a:pt x="4446" y="3821"/>
                    </a:cubicBezTo>
                    <a:cubicBezTo>
                      <a:pt x="4446" y="3821"/>
                      <a:pt x="4447" y="3821"/>
                      <a:pt x="4447" y="3821"/>
                    </a:cubicBezTo>
                    <a:cubicBezTo>
                      <a:pt x="4447" y="3821"/>
                      <a:pt x="4450" y="3821"/>
                      <a:pt x="4450" y="3821"/>
                    </a:cubicBezTo>
                    <a:cubicBezTo>
                      <a:pt x="4450" y="3821"/>
                      <a:pt x="4453" y="3821"/>
                      <a:pt x="4453" y="3821"/>
                    </a:cubicBezTo>
                    <a:cubicBezTo>
                      <a:pt x="4453" y="3821"/>
                      <a:pt x="4455" y="3822"/>
                      <a:pt x="4455" y="3822"/>
                    </a:cubicBezTo>
                    <a:cubicBezTo>
                      <a:pt x="4455" y="3822"/>
                      <a:pt x="4459" y="3822"/>
                      <a:pt x="4459" y="3822"/>
                    </a:cubicBezTo>
                    <a:cubicBezTo>
                      <a:pt x="4459" y="3822"/>
                      <a:pt x="4462" y="3821"/>
                      <a:pt x="4462" y="3821"/>
                    </a:cubicBezTo>
                    <a:cubicBezTo>
                      <a:pt x="4462" y="3821"/>
                      <a:pt x="4465" y="3822"/>
                      <a:pt x="4465" y="3822"/>
                    </a:cubicBezTo>
                    <a:cubicBezTo>
                      <a:pt x="4465" y="3822"/>
                      <a:pt x="4467" y="3821"/>
                      <a:pt x="4467" y="3821"/>
                    </a:cubicBezTo>
                    <a:cubicBezTo>
                      <a:pt x="4467" y="3821"/>
                      <a:pt x="4472" y="3822"/>
                      <a:pt x="4472" y="3822"/>
                    </a:cubicBezTo>
                    <a:cubicBezTo>
                      <a:pt x="4472" y="3822"/>
                      <a:pt x="4474" y="3821"/>
                      <a:pt x="4474" y="3821"/>
                    </a:cubicBezTo>
                    <a:cubicBezTo>
                      <a:pt x="4474" y="3821"/>
                      <a:pt x="4478" y="3821"/>
                      <a:pt x="4478" y="3821"/>
                    </a:cubicBezTo>
                    <a:cubicBezTo>
                      <a:pt x="4478" y="3821"/>
                      <a:pt x="4478" y="3822"/>
                      <a:pt x="4478" y="3822"/>
                    </a:cubicBezTo>
                    <a:cubicBezTo>
                      <a:pt x="4478" y="3822"/>
                      <a:pt x="4482" y="3822"/>
                      <a:pt x="4482" y="3822"/>
                    </a:cubicBezTo>
                    <a:cubicBezTo>
                      <a:pt x="4482" y="3822"/>
                      <a:pt x="4485" y="3822"/>
                      <a:pt x="4485" y="3822"/>
                    </a:cubicBezTo>
                    <a:cubicBezTo>
                      <a:pt x="4485" y="3822"/>
                      <a:pt x="4486" y="3822"/>
                      <a:pt x="4486" y="3822"/>
                    </a:cubicBezTo>
                    <a:cubicBezTo>
                      <a:pt x="4486" y="3822"/>
                      <a:pt x="4488" y="3822"/>
                      <a:pt x="4488" y="3822"/>
                    </a:cubicBezTo>
                    <a:cubicBezTo>
                      <a:pt x="4488" y="3822"/>
                      <a:pt x="4492" y="3822"/>
                      <a:pt x="4492" y="3822"/>
                    </a:cubicBezTo>
                    <a:cubicBezTo>
                      <a:pt x="4492" y="3822"/>
                      <a:pt x="4493" y="3822"/>
                      <a:pt x="4493" y="3822"/>
                    </a:cubicBezTo>
                    <a:cubicBezTo>
                      <a:pt x="4493" y="3822"/>
                      <a:pt x="4498" y="3822"/>
                      <a:pt x="4498" y="3822"/>
                    </a:cubicBezTo>
                    <a:cubicBezTo>
                      <a:pt x="4498" y="3822"/>
                      <a:pt x="4499" y="3822"/>
                      <a:pt x="4499" y="3822"/>
                    </a:cubicBezTo>
                    <a:cubicBezTo>
                      <a:pt x="4499" y="3822"/>
                      <a:pt x="4504" y="3822"/>
                      <a:pt x="4504" y="3822"/>
                    </a:cubicBezTo>
                    <a:cubicBezTo>
                      <a:pt x="4504" y="3822"/>
                      <a:pt x="4506" y="3822"/>
                      <a:pt x="4506" y="3822"/>
                    </a:cubicBezTo>
                    <a:cubicBezTo>
                      <a:pt x="4506" y="3822"/>
                      <a:pt x="4512" y="3822"/>
                      <a:pt x="4512" y="3822"/>
                    </a:cubicBezTo>
                    <a:cubicBezTo>
                      <a:pt x="4512" y="3822"/>
                      <a:pt x="4513" y="3822"/>
                      <a:pt x="4513" y="3822"/>
                    </a:cubicBezTo>
                    <a:cubicBezTo>
                      <a:pt x="4513" y="3822"/>
                      <a:pt x="4515" y="3822"/>
                      <a:pt x="4515" y="3822"/>
                    </a:cubicBezTo>
                    <a:cubicBezTo>
                      <a:pt x="4515" y="3822"/>
                      <a:pt x="4519" y="3822"/>
                      <a:pt x="4519" y="3822"/>
                    </a:cubicBezTo>
                    <a:cubicBezTo>
                      <a:pt x="4519" y="3822"/>
                      <a:pt x="4520" y="3822"/>
                      <a:pt x="4520" y="3822"/>
                    </a:cubicBezTo>
                    <a:cubicBezTo>
                      <a:pt x="4520" y="3822"/>
                      <a:pt x="4521" y="3822"/>
                      <a:pt x="4521" y="3822"/>
                    </a:cubicBezTo>
                    <a:cubicBezTo>
                      <a:pt x="4521" y="3822"/>
                      <a:pt x="4527" y="3822"/>
                      <a:pt x="4527" y="3822"/>
                    </a:cubicBezTo>
                    <a:cubicBezTo>
                      <a:pt x="4527" y="3822"/>
                      <a:pt x="4530" y="3822"/>
                      <a:pt x="4530" y="3822"/>
                    </a:cubicBezTo>
                    <a:cubicBezTo>
                      <a:pt x="4530" y="3822"/>
                      <a:pt x="4534" y="3822"/>
                      <a:pt x="4534" y="3822"/>
                    </a:cubicBezTo>
                    <a:cubicBezTo>
                      <a:pt x="4534" y="3822"/>
                      <a:pt x="4536" y="3822"/>
                      <a:pt x="4536" y="3822"/>
                    </a:cubicBezTo>
                    <a:cubicBezTo>
                      <a:pt x="4536" y="3822"/>
                      <a:pt x="4537" y="3822"/>
                      <a:pt x="4537" y="3822"/>
                    </a:cubicBezTo>
                    <a:cubicBezTo>
                      <a:pt x="4537" y="3822"/>
                      <a:pt x="4541" y="3822"/>
                      <a:pt x="4541" y="3822"/>
                    </a:cubicBezTo>
                    <a:cubicBezTo>
                      <a:pt x="4541" y="3822"/>
                      <a:pt x="4544" y="3822"/>
                      <a:pt x="4544" y="3822"/>
                    </a:cubicBezTo>
                    <a:cubicBezTo>
                      <a:pt x="4544" y="3822"/>
                      <a:pt x="4547" y="3821"/>
                      <a:pt x="4547" y="3821"/>
                    </a:cubicBezTo>
                    <a:cubicBezTo>
                      <a:pt x="4547" y="3821"/>
                      <a:pt x="4552" y="3822"/>
                      <a:pt x="4552" y="3822"/>
                    </a:cubicBezTo>
                    <a:cubicBezTo>
                      <a:pt x="4552" y="3822"/>
                      <a:pt x="4553" y="3821"/>
                      <a:pt x="4553" y="3821"/>
                    </a:cubicBezTo>
                    <a:cubicBezTo>
                      <a:pt x="4553" y="3821"/>
                      <a:pt x="4554" y="3821"/>
                      <a:pt x="4554" y="3821"/>
                    </a:cubicBezTo>
                    <a:cubicBezTo>
                      <a:pt x="4554" y="3821"/>
                      <a:pt x="4555" y="3822"/>
                      <a:pt x="4555" y="3822"/>
                    </a:cubicBezTo>
                    <a:cubicBezTo>
                      <a:pt x="4555" y="3822"/>
                      <a:pt x="4562" y="3822"/>
                      <a:pt x="4562" y="3822"/>
                    </a:cubicBezTo>
                    <a:cubicBezTo>
                      <a:pt x="4562" y="3822"/>
                      <a:pt x="4565" y="3822"/>
                      <a:pt x="4565" y="3822"/>
                    </a:cubicBezTo>
                    <a:cubicBezTo>
                      <a:pt x="4565" y="3822"/>
                      <a:pt x="4568" y="3822"/>
                      <a:pt x="4568" y="3822"/>
                    </a:cubicBezTo>
                    <a:cubicBezTo>
                      <a:pt x="4568" y="3822"/>
                      <a:pt x="4570" y="3821"/>
                      <a:pt x="4570" y="3821"/>
                    </a:cubicBezTo>
                    <a:cubicBezTo>
                      <a:pt x="4570" y="3821"/>
                      <a:pt x="4572" y="3822"/>
                      <a:pt x="4572" y="3822"/>
                    </a:cubicBezTo>
                    <a:cubicBezTo>
                      <a:pt x="4572" y="3822"/>
                      <a:pt x="4573" y="3821"/>
                      <a:pt x="4573" y="3821"/>
                    </a:cubicBezTo>
                    <a:cubicBezTo>
                      <a:pt x="4573" y="3821"/>
                      <a:pt x="4576" y="3821"/>
                      <a:pt x="4576" y="3821"/>
                    </a:cubicBezTo>
                    <a:cubicBezTo>
                      <a:pt x="4576" y="3821"/>
                      <a:pt x="4581" y="3822"/>
                      <a:pt x="4581" y="3822"/>
                    </a:cubicBezTo>
                    <a:cubicBezTo>
                      <a:pt x="4581" y="3822"/>
                      <a:pt x="4586" y="3822"/>
                      <a:pt x="4586" y="3822"/>
                    </a:cubicBezTo>
                    <a:cubicBezTo>
                      <a:pt x="4586" y="3822"/>
                      <a:pt x="4587" y="3821"/>
                      <a:pt x="4587" y="3821"/>
                    </a:cubicBezTo>
                    <a:cubicBezTo>
                      <a:pt x="4587" y="3821"/>
                      <a:pt x="4588" y="3821"/>
                      <a:pt x="4588" y="3821"/>
                    </a:cubicBezTo>
                    <a:cubicBezTo>
                      <a:pt x="4588" y="3821"/>
                      <a:pt x="4593" y="3822"/>
                      <a:pt x="4593" y="3822"/>
                    </a:cubicBezTo>
                    <a:cubicBezTo>
                      <a:pt x="4593" y="3822"/>
                      <a:pt x="4593" y="3822"/>
                      <a:pt x="4593" y="3822"/>
                    </a:cubicBezTo>
                    <a:cubicBezTo>
                      <a:pt x="4593" y="3822"/>
                      <a:pt x="4594" y="3821"/>
                      <a:pt x="4594" y="3821"/>
                    </a:cubicBezTo>
                    <a:cubicBezTo>
                      <a:pt x="4594" y="3821"/>
                      <a:pt x="4600" y="3822"/>
                      <a:pt x="4600" y="3822"/>
                    </a:cubicBezTo>
                    <a:cubicBezTo>
                      <a:pt x="4600" y="3822"/>
                      <a:pt x="4602" y="3821"/>
                      <a:pt x="4602" y="3821"/>
                    </a:cubicBezTo>
                    <a:cubicBezTo>
                      <a:pt x="4602" y="3821"/>
                      <a:pt x="4607" y="3821"/>
                      <a:pt x="4607" y="3821"/>
                    </a:cubicBezTo>
                    <a:cubicBezTo>
                      <a:pt x="4607" y="3821"/>
                      <a:pt x="4610" y="3822"/>
                      <a:pt x="4610" y="3822"/>
                    </a:cubicBezTo>
                    <a:cubicBezTo>
                      <a:pt x="4610" y="3822"/>
                      <a:pt x="4614" y="3821"/>
                      <a:pt x="4614" y="3821"/>
                    </a:cubicBezTo>
                    <a:cubicBezTo>
                      <a:pt x="4614" y="3821"/>
                      <a:pt x="4615" y="3822"/>
                      <a:pt x="4615" y="3822"/>
                    </a:cubicBezTo>
                    <a:cubicBezTo>
                      <a:pt x="4615" y="3822"/>
                      <a:pt x="4616" y="3822"/>
                      <a:pt x="4616" y="3822"/>
                    </a:cubicBezTo>
                    <a:cubicBezTo>
                      <a:pt x="4616" y="3822"/>
                      <a:pt x="4619" y="3821"/>
                      <a:pt x="4619" y="3821"/>
                    </a:cubicBezTo>
                    <a:cubicBezTo>
                      <a:pt x="4619" y="3821"/>
                      <a:pt x="4622" y="3821"/>
                      <a:pt x="4622" y="3821"/>
                    </a:cubicBezTo>
                    <a:cubicBezTo>
                      <a:pt x="4622" y="3821"/>
                      <a:pt x="4626" y="3822"/>
                      <a:pt x="4626" y="3822"/>
                    </a:cubicBezTo>
                    <a:cubicBezTo>
                      <a:pt x="4626" y="3822"/>
                      <a:pt x="4628" y="3822"/>
                      <a:pt x="4628" y="3822"/>
                    </a:cubicBezTo>
                    <a:cubicBezTo>
                      <a:pt x="4628" y="3822"/>
                      <a:pt x="4628" y="3821"/>
                      <a:pt x="4628" y="3821"/>
                    </a:cubicBezTo>
                    <a:cubicBezTo>
                      <a:pt x="4628" y="3821"/>
                      <a:pt x="4634" y="3821"/>
                      <a:pt x="4634" y="3821"/>
                    </a:cubicBezTo>
                    <a:cubicBezTo>
                      <a:pt x="4634" y="3821"/>
                      <a:pt x="4638" y="3822"/>
                      <a:pt x="4638" y="3822"/>
                    </a:cubicBezTo>
                    <a:cubicBezTo>
                      <a:pt x="4638" y="3822"/>
                      <a:pt x="4639" y="3821"/>
                      <a:pt x="4639" y="3821"/>
                    </a:cubicBezTo>
                    <a:cubicBezTo>
                      <a:pt x="4639" y="3821"/>
                      <a:pt x="4641" y="3822"/>
                      <a:pt x="4641" y="3822"/>
                    </a:cubicBezTo>
                    <a:cubicBezTo>
                      <a:pt x="4641" y="3822"/>
                      <a:pt x="4647" y="3822"/>
                      <a:pt x="4647" y="3822"/>
                    </a:cubicBezTo>
                    <a:cubicBezTo>
                      <a:pt x="4647" y="3822"/>
                      <a:pt x="4649" y="3821"/>
                      <a:pt x="4649" y="3821"/>
                    </a:cubicBezTo>
                    <a:cubicBezTo>
                      <a:pt x="4649" y="3821"/>
                      <a:pt x="4650" y="3821"/>
                      <a:pt x="4650" y="3821"/>
                    </a:cubicBezTo>
                    <a:cubicBezTo>
                      <a:pt x="4650" y="3821"/>
                      <a:pt x="4654" y="3822"/>
                      <a:pt x="4654" y="3822"/>
                    </a:cubicBezTo>
                    <a:cubicBezTo>
                      <a:pt x="4654" y="3822"/>
                      <a:pt x="4656" y="3821"/>
                      <a:pt x="4656" y="3821"/>
                    </a:cubicBezTo>
                    <a:cubicBezTo>
                      <a:pt x="4656" y="3821"/>
                      <a:pt x="4661" y="3822"/>
                      <a:pt x="4661" y="3822"/>
                    </a:cubicBezTo>
                    <a:cubicBezTo>
                      <a:pt x="4661" y="3822"/>
                      <a:pt x="4661" y="3822"/>
                      <a:pt x="4661" y="3822"/>
                    </a:cubicBezTo>
                    <a:cubicBezTo>
                      <a:pt x="4661" y="3822"/>
                      <a:pt x="4663" y="3821"/>
                      <a:pt x="4663" y="3821"/>
                    </a:cubicBezTo>
                    <a:cubicBezTo>
                      <a:pt x="4663" y="3821"/>
                      <a:pt x="4668" y="3821"/>
                      <a:pt x="4668" y="3821"/>
                    </a:cubicBezTo>
                    <a:cubicBezTo>
                      <a:pt x="4668" y="3821"/>
                      <a:pt x="4670" y="3821"/>
                      <a:pt x="4670" y="3821"/>
                    </a:cubicBezTo>
                    <a:cubicBezTo>
                      <a:pt x="4670" y="3821"/>
                      <a:pt x="4674" y="3821"/>
                      <a:pt x="4674" y="3821"/>
                    </a:cubicBezTo>
                    <a:cubicBezTo>
                      <a:pt x="4674" y="3821"/>
                      <a:pt x="4677" y="3821"/>
                      <a:pt x="4677" y="3821"/>
                    </a:cubicBezTo>
                    <a:cubicBezTo>
                      <a:pt x="4677" y="3821"/>
                      <a:pt x="4681" y="3822"/>
                      <a:pt x="4681" y="3822"/>
                    </a:cubicBezTo>
                    <a:cubicBezTo>
                      <a:pt x="4681" y="3822"/>
                      <a:pt x="4683" y="3821"/>
                      <a:pt x="4683" y="3821"/>
                    </a:cubicBezTo>
                    <a:cubicBezTo>
                      <a:pt x="4683" y="3821"/>
                      <a:pt x="4687" y="3821"/>
                      <a:pt x="4687" y="3821"/>
                    </a:cubicBezTo>
                    <a:cubicBezTo>
                      <a:pt x="4687" y="3821"/>
                      <a:pt x="4688" y="3821"/>
                      <a:pt x="4688" y="3821"/>
                    </a:cubicBezTo>
                    <a:cubicBezTo>
                      <a:pt x="4688" y="3821"/>
                      <a:pt x="4692" y="3821"/>
                      <a:pt x="4692" y="3821"/>
                    </a:cubicBezTo>
                    <a:cubicBezTo>
                      <a:pt x="4692" y="3821"/>
                      <a:pt x="4694" y="3821"/>
                      <a:pt x="4694" y="3821"/>
                    </a:cubicBezTo>
                    <a:cubicBezTo>
                      <a:pt x="4694" y="3821"/>
                      <a:pt x="4699" y="3821"/>
                      <a:pt x="4699" y="3821"/>
                    </a:cubicBezTo>
                    <a:cubicBezTo>
                      <a:pt x="4699" y="3821"/>
                      <a:pt x="4699" y="3821"/>
                      <a:pt x="4699" y="3821"/>
                    </a:cubicBezTo>
                    <a:cubicBezTo>
                      <a:pt x="4699" y="3821"/>
                      <a:pt x="4704" y="3821"/>
                      <a:pt x="4704" y="3821"/>
                    </a:cubicBezTo>
                    <a:cubicBezTo>
                      <a:pt x="4704" y="3821"/>
                      <a:pt x="4705" y="3821"/>
                      <a:pt x="4705" y="3821"/>
                    </a:cubicBezTo>
                    <a:cubicBezTo>
                      <a:pt x="4705" y="3821"/>
                      <a:pt x="4708" y="3821"/>
                      <a:pt x="4708" y="3821"/>
                    </a:cubicBezTo>
                    <a:cubicBezTo>
                      <a:pt x="4708" y="3821"/>
                      <a:pt x="4711" y="3821"/>
                      <a:pt x="4711" y="3821"/>
                    </a:cubicBezTo>
                    <a:cubicBezTo>
                      <a:pt x="4711" y="3821"/>
                      <a:pt x="4716" y="3821"/>
                      <a:pt x="4716" y="3821"/>
                    </a:cubicBezTo>
                    <a:cubicBezTo>
                      <a:pt x="4716" y="3821"/>
                      <a:pt x="4717" y="3821"/>
                      <a:pt x="4717" y="3821"/>
                    </a:cubicBezTo>
                    <a:cubicBezTo>
                      <a:pt x="4717" y="3821"/>
                      <a:pt x="4720" y="3821"/>
                      <a:pt x="4720" y="3821"/>
                    </a:cubicBezTo>
                    <a:cubicBezTo>
                      <a:pt x="4720" y="3821"/>
                      <a:pt x="4723" y="3821"/>
                      <a:pt x="4723" y="3821"/>
                    </a:cubicBezTo>
                    <a:cubicBezTo>
                      <a:pt x="4723" y="3821"/>
                      <a:pt x="4727" y="3821"/>
                      <a:pt x="4727" y="3821"/>
                    </a:cubicBezTo>
                    <a:cubicBezTo>
                      <a:pt x="4727" y="3821"/>
                      <a:pt x="4728" y="3821"/>
                      <a:pt x="4728" y="3821"/>
                    </a:cubicBezTo>
                    <a:cubicBezTo>
                      <a:pt x="4728" y="3821"/>
                      <a:pt x="4730" y="3821"/>
                      <a:pt x="4730" y="3821"/>
                    </a:cubicBezTo>
                    <a:cubicBezTo>
                      <a:pt x="4730" y="3821"/>
                      <a:pt x="4731" y="3821"/>
                      <a:pt x="4731" y="3821"/>
                    </a:cubicBezTo>
                    <a:cubicBezTo>
                      <a:pt x="4731" y="3821"/>
                      <a:pt x="4735" y="3821"/>
                      <a:pt x="4735" y="3821"/>
                    </a:cubicBezTo>
                    <a:cubicBezTo>
                      <a:pt x="4735" y="3821"/>
                      <a:pt x="4735" y="3821"/>
                      <a:pt x="4735" y="3821"/>
                    </a:cubicBezTo>
                    <a:cubicBezTo>
                      <a:pt x="4735" y="3821"/>
                      <a:pt x="4743" y="3821"/>
                      <a:pt x="4743" y="3821"/>
                    </a:cubicBezTo>
                    <a:cubicBezTo>
                      <a:pt x="4743" y="3821"/>
                      <a:pt x="4744" y="3821"/>
                      <a:pt x="4744" y="3821"/>
                    </a:cubicBezTo>
                    <a:cubicBezTo>
                      <a:pt x="4744" y="3821"/>
                      <a:pt x="4746" y="3821"/>
                      <a:pt x="4746" y="3821"/>
                    </a:cubicBezTo>
                    <a:cubicBezTo>
                      <a:pt x="4746" y="3821"/>
                      <a:pt x="4750" y="3821"/>
                      <a:pt x="4750" y="3821"/>
                    </a:cubicBezTo>
                    <a:cubicBezTo>
                      <a:pt x="4750" y="3821"/>
                      <a:pt x="4752" y="3821"/>
                      <a:pt x="4752" y="3821"/>
                    </a:cubicBezTo>
                    <a:cubicBezTo>
                      <a:pt x="4752" y="3821"/>
                      <a:pt x="4756" y="3821"/>
                      <a:pt x="4756" y="3821"/>
                    </a:cubicBezTo>
                    <a:cubicBezTo>
                      <a:pt x="4756" y="3821"/>
                      <a:pt x="4759" y="3821"/>
                      <a:pt x="4759" y="3821"/>
                    </a:cubicBezTo>
                    <a:cubicBezTo>
                      <a:pt x="4759" y="3821"/>
                      <a:pt x="4761" y="3821"/>
                      <a:pt x="4761" y="3821"/>
                    </a:cubicBezTo>
                    <a:cubicBezTo>
                      <a:pt x="4761" y="3821"/>
                      <a:pt x="4763" y="3821"/>
                      <a:pt x="4763" y="3821"/>
                    </a:cubicBezTo>
                    <a:cubicBezTo>
                      <a:pt x="4763" y="3821"/>
                      <a:pt x="4766" y="3821"/>
                      <a:pt x="4766" y="3821"/>
                    </a:cubicBezTo>
                    <a:cubicBezTo>
                      <a:pt x="4766" y="3821"/>
                      <a:pt x="4769" y="3821"/>
                      <a:pt x="4769" y="3821"/>
                    </a:cubicBezTo>
                    <a:cubicBezTo>
                      <a:pt x="4769" y="3821"/>
                      <a:pt x="4774" y="3821"/>
                      <a:pt x="4774" y="3821"/>
                    </a:cubicBezTo>
                    <a:cubicBezTo>
                      <a:pt x="4774" y="3821"/>
                      <a:pt x="4774" y="3821"/>
                      <a:pt x="4774" y="3821"/>
                    </a:cubicBezTo>
                    <a:cubicBezTo>
                      <a:pt x="4774" y="3821"/>
                      <a:pt x="4776" y="3820"/>
                      <a:pt x="4776" y="3820"/>
                    </a:cubicBezTo>
                    <a:cubicBezTo>
                      <a:pt x="4776" y="3820"/>
                      <a:pt x="4782" y="3820"/>
                      <a:pt x="4782" y="3820"/>
                    </a:cubicBezTo>
                    <a:cubicBezTo>
                      <a:pt x="4782" y="3820"/>
                      <a:pt x="4785" y="3821"/>
                      <a:pt x="4785" y="3821"/>
                    </a:cubicBezTo>
                    <a:cubicBezTo>
                      <a:pt x="4785" y="3821"/>
                      <a:pt x="4787" y="3821"/>
                      <a:pt x="4787" y="3821"/>
                    </a:cubicBezTo>
                    <a:cubicBezTo>
                      <a:pt x="4787" y="3821"/>
                      <a:pt x="4789" y="3820"/>
                      <a:pt x="4789" y="3820"/>
                    </a:cubicBezTo>
                    <a:cubicBezTo>
                      <a:pt x="4789" y="3820"/>
                      <a:pt x="4794" y="3820"/>
                      <a:pt x="4794" y="3820"/>
                    </a:cubicBezTo>
                    <a:cubicBezTo>
                      <a:pt x="4794" y="3820"/>
                      <a:pt x="4794" y="3821"/>
                      <a:pt x="4794" y="3821"/>
                    </a:cubicBezTo>
                    <a:cubicBezTo>
                      <a:pt x="4794" y="3821"/>
                      <a:pt x="4799" y="3821"/>
                      <a:pt x="4799" y="3821"/>
                    </a:cubicBezTo>
                    <a:cubicBezTo>
                      <a:pt x="4799" y="3821"/>
                      <a:pt x="4802" y="3820"/>
                      <a:pt x="4802" y="3820"/>
                    </a:cubicBezTo>
                    <a:cubicBezTo>
                      <a:pt x="4802" y="3820"/>
                      <a:pt x="4803" y="3821"/>
                      <a:pt x="4803" y="3821"/>
                    </a:cubicBezTo>
                    <a:cubicBezTo>
                      <a:pt x="4803" y="3821"/>
                      <a:pt x="4805" y="3820"/>
                      <a:pt x="4805" y="3820"/>
                    </a:cubicBezTo>
                    <a:cubicBezTo>
                      <a:pt x="4805" y="3820"/>
                      <a:pt x="4810" y="3821"/>
                      <a:pt x="4810" y="3821"/>
                    </a:cubicBezTo>
                    <a:cubicBezTo>
                      <a:pt x="4810" y="3821"/>
                      <a:pt x="4813" y="3820"/>
                      <a:pt x="4813" y="3820"/>
                    </a:cubicBezTo>
                    <a:cubicBezTo>
                      <a:pt x="4813" y="3820"/>
                      <a:pt x="4814" y="3820"/>
                      <a:pt x="4814" y="3820"/>
                    </a:cubicBezTo>
                    <a:cubicBezTo>
                      <a:pt x="4814" y="3820"/>
                      <a:pt x="4817" y="3820"/>
                      <a:pt x="4817" y="3820"/>
                    </a:cubicBezTo>
                    <a:cubicBezTo>
                      <a:pt x="4817" y="3820"/>
                      <a:pt x="4820" y="3820"/>
                      <a:pt x="4820" y="3820"/>
                    </a:cubicBezTo>
                    <a:cubicBezTo>
                      <a:pt x="4820" y="3820"/>
                      <a:pt x="4822" y="3820"/>
                      <a:pt x="4822" y="3820"/>
                    </a:cubicBezTo>
                    <a:cubicBezTo>
                      <a:pt x="4822" y="3820"/>
                      <a:pt x="4826" y="3820"/>
                      <a:pt x="4826" y="3820"/>
                    </a:cubicBezTo>
                    <a:cubicBezTo>
                      <a:pt x="4826" y="3820"/>
                      <a:pt x="4828" y="3820"/>
                      <a:pt x="4828" y="3820"/>
                    </a:cubicBezTo>
                    <a:cubicBezTo>
                      <a:pt x="4828" y="3820"/>
                      <a:pt x="4832" y="3820"/>
                      <a:pt x="4832" y="3820"/>
                    </a:cubicBezTo>
                    <a:cubicBezTo>
                      <a:pt x="4832" y="3820"/>
                      <a:pt x="4835" y="3820"/>
                      <a:pt x="4835" y="3820"/>
                    </a:cubicBezTo>
                    <a:cubicBezTo>
                      <a:pt x="4835" y="3820"/>
                      <a:pt x="4840" y="3820"/>
                      <a:pt x="4840" y="3820"/>
                    </a:cubicBezTo>
                    <a:cubicBezTo>
                      <a:pt x="4840" y="3820"/>
                      <a:pt x="4842" y="3820"/>
                      <a:pt x="4842" y="3820"/>
                    </a:cubicBezTo>
                    <a:cubicBezTo>
                      <a:pt x="4842" y="3820"/>
                      <a:pt x="4843" y="3820"/>
                      <a:pt x="4843" y="3820"/>
                    </a:cubicBezTo>
                    <a:cubicBezTo>
                      <a:pt x="4843" y="3820"/>
                      <a:pt x="4844" y="3820"/>
                      <a:pt x="4844" y="3820"/>
                    </a:cubicBezTo>
                    <a:cubicBezTo>
                      <a:pt x="4844" y="3820"/>
                      <a:pt x="4848" y="3820"/>
                      <a:pt x="4848" y="3820"/>
                    </a:cubicBezTo>
                    <a:cubicBezTo>
                      <a:pt x="4848" y="3820"/>
                      <a:pt x="4853" y="3820"/>
                      <a:pt x="4853" y="3820"/>
                    </a:cubicBezTo>
                    <a:cubicBezTo>
                      <a:pt x="4853" y="3820"/>
                      <a:pt x="4855" y="3820"/>
                      <a:pt x="4855" y="3820"/>
                    </a:cubicBezTo>
                    <a:cubicBezTo>
                      <a:pt x="4855" y="3820"/>
                      <a:pt x="4858" y="3820"/>
                      <a:pt x="4858" y="3820"/>
                    </a:cubicBezTo>
                    <a:cubicBezTo>
                      <a:pt x="4858" y="3820"/>
                      <a:pt x="4863" y="3820"/>
                      <a:pt x="4863" y="3820"/>
                    </a:cubicBezTo>
                    <a:cubicBezTo>
                      <a:pt x="4863" y="3820"/>
                      <a:pt x="4863" y="3820"/>
                      <a:pt x="4863" y="3820"/>
                    </a:cubicBezTo>
                    <a:cubicBezTo>
                      <a:pt x="4863" y="3820"/>
                      <a:pt x="4865" y="3820"/>
                      <a:pt x="4865" y="3820"/>
                    </a:cubicBezTo>
                    <a:cubicBezTo>
                      <a:pt x="4865" y="3820"/>
                      <a:pt x="4868" y="3820"/>
                      <a:pt x="4868" y="3820"/>
                    </a:cubicBezTo>
                    <a:cubicBezTo>
                      <a:pt x="4868" y="3820"/>
                      <a:pt x="4871" y="3820"/>
                      <a:pt x="4871" y="3820"/>
                    </a:cubicBezTo>
                    <a:cubicBezTo>
                      <a:pt x="4871" y="3820"/>
                      <a:pt x="4875" y="3820"/>
                      <a:pt x="4875" y="3820"/>
                    </a:cubicBezTo>
                    <a:cubicBezTo>
                      <a:pt x="4875" y="3820"/>
                      <a:pt x="4879" y="3820"/>
                      <a:pt x="4879" y="3820"/>
                    </a:cubicBezTo>
                    <a:cubicBezTo>
                      <a:pt x="4879" y="3820"/>
                      <a:pt x="4879" y="3820"/>
                      <a:pt x="4879" y="3820"/>
                    </a:cubicBezTo>
                    <a:cubicBezTo>
                      <a:pt x="4879" y="3820"/>
                      <a:pt x="4885" y="3820"/>
                      <a:pt x="4885" y="3820"/>
                    </a:cubicBezTo>
                    <a:cubicBezTo>
                      <a:pt x="4885" y="3820"/>
                      <a:pt x="4887" y="3820"/>
                      <a:pt x="4887" y="3820"/>
                    </a:cubicBezTo>
                    <a:cubicBezTo>
                      <a:pt x="4887" y="3820"/>
                      <a:pt x="4888" y="3819"/>
                      <a:pt x="4888" y="3819"/>
                    </a:cubicBezTo>
                    <a:cubicBezTo>
                      <a:pt x="4888" y="3819"/>
                      <a:pt x="4890" y="3820"/>
                      <a:pt x="4890" y="3820"/>
                    </a:cubicBezTo>
                    <a:cubicBezTo>
                      <a:pt x="4890" y="3820"/>
                      <a:pt x="4893" y="3820"/>
                      <a:pt x="4893" y="3820"/>
                    </a:cubicBezTo>
                    <a:cubicBezTo>
                      <a:pt x="4893" y="3820"/>
                      <a:pt x="4895" y="3819"/>
                      <a:pt x="4895" y="3819"/>
                    </a:cubicBezTo>
                    <a:cubicBezTo>
                      <a:pt x="4895" y="3819"/>
                      <a:pt x="4901" y="3819"/>
                      <a:pt x="4901" y="3819"/>
                    </a:cubicBezTo>
                    <a:cubicBezTo>
                      <a:pt x="4901" y="3819"/>
                      <a:pt x="4902" y="3820"/>
                      <a:pt x="4902" y="3820"/>
                    </a:cubicBezTo>
                    <a:cubicBezTo>
                      <a:pt x="4902" y="3820"/>
                      <a:pt x="4906" y="3819"/>
                      <a:pt x="4906" y="3819"/>
                    </a:cubicBezTo>
                    <a:cubicBezTo>
                      <a:pt x="4906" y="3819"/>
                      <a:pt x="4910" y="3820"/>
                      <a:pt x="4910" y="3820"/>
                    </a:cubicBezTo>
                    <a:cubicBezTo>
                      <a:pt x="4910" y="3820"/>
                      <a:pt x="4913" y="3819"/>
                      <a:pt x="4913" y="3819"/>
                    </a:cubicBezTo>
                    <a:cubicBezTo>
                      <a:pt x="4913" y="3819"/>
                      <a:pt x="4915" y="3819"/>
                      <a:pt x="4915" y="3819"/>
                    </a:cubicBezTo>
                    <a:cubicBezTo>
                      <a:pt x="4915" y="3819"/>
                      <a:pt x="4918" y="3820"/>
                      <a:pt x="4918" y="3820"/>
                    </a:cubicBezTo>
                    <a:cubicBezTo>
                      <a:pt x="4918" y="3820"/>
                      <a:pt x="4919" y="3819"/>
                      <a:pt x="4919" y="3819"/>
                    </a:cubicBezTo>
                    <a:cubicBezTo>
                      <a:pt x="4919" y="3819"/>
                      <a:pt x="4923" y="3819"/>
                      <a:pt x="4923" y="3819"/>
                    </a:cubicBezTo>
                    <a:cubicBezTo>
                      <a:pt x="4923" y="3819"/>
                      <a:pt x="4926" y="3819"/>
                      <a:pt x="4926" y="3819"/>
                    </a:cubicBezTo>
                    <a:cubicBezTo>
                      <a:pt x="4926" y="3819"/>
                      <a:pt x="4927" y="3819"/>
                      <a:pt x="4927" y="3819"/>
                    </a:cubicBezTo>
                    <a:cubicBezTo>
                      <a:pt x="4927" y="3819"/>
                      <a:pt x="4929" y="3819"/>
                      <a:pt x="4929" y="3819"/>
                    </a:cubicBezTo>
                    <a:cubicBezTo>
                      <a:pt x="4929" y="3819"/>
                      <a:pt x="4935" y="3819"/>
                      <a:pt x="4935" y="3819"/>
                    </a:cubicBezTo>
                    <a:cubicBezTo>
                      <a:pt x="4935" y="3819"/>
                      <a:pt x="4937" y="3819"/>
                      <a:pt x="4937" y="3819"/>
                    </a:cubicBezTo>
                    <a:cubicBezTo>
                      <a:pt x="4937" y="3819"/>
                      <a:pt x="4939" y="3819"/>
                      <a:pt x="4939" y="3819"/>
                    </a:cubicBezTo>
                    <a:cubicBezTo>
                      <a:pt x="4939" y="3819"/>
                      <a:pt x="4943" y="3819"/>
                      <a:pt x="4943" y="3819"/>
                    </a:cubicBezTo>
                    <a:cubicBezTo>
                      <a:pt x="4943" y="3819"/>
                      <a:pt x="4945" y="3819"/>
                      <a:pt x="4945" y="3819"/>
                    </a:cubicBezTo>
                    <a:cubicBezTo>
                      <a:pt x="4945" y="3819"/>
                      <a:pt x="4946" y="3819"/>
                      <a:pt x="4946" y="3819"/>
                    </a:cubicBezTo>
                    <a:cubicBezTo>
                      <a:pt x="4946" y="3819"/>
                      <a:pt x="4951" y="3819"/>
                      <a:pt x="4951" y="3819"/>
                    </a:cubicBezTo>
                    <a:cubicBezTo>
                      <a:pt x="4951" y="3819"/>
                      <a:pt x="4954" y="3819"/>
                      <a:pt x="4954" y="3819"/>
                    </a:cubicBezTo>
                    <a:cubicBezTo>
                      <a:pt x="4954" y="3819"/>
                      <a:pt x="4957" y="3819"/>
                      <a:pt x="4957" y="3819"/>
                    </a:cubicBezTo>
                    <a:cubicBezTo>
                      <a:pt x="4957" y="3819"/>
                      <a:pt x="4958" y="3819"/>
                      <a:pt x="4958" y="3819"/>
                    </a:cubicBezTo>
                    <a:cubicBezTo>
                      <a:pt x="4958" y="3819"/>
                      <a:pt x="4965" y="3819"/>
                      <a:pt x="4965" y="3819"/>
                    </a:cubicBezTo>
                    <a:cubicBezTo>
                      <a:pt x="4965" y="3819"/>
                      <a:pt x="4966" y="3818"/>
                      <a:pt x="4966" y="3818"/>
                    </a:cubicBezTo>
                    <a:cubicBezTo>
                      <a:pt x="4966" y="3818"/>
                      <a:pt x="4970" y="3819"/>
                      <a:pt x="4970" y="3819"/>
                    </a:cubicBezTo>
                    <a:cubicBezTo>
                      <a:pt x="4970" y="3819"/>
                      <a:pt x="4972" y="3818"/>
                      <a:pt x="4972" y="3818"/>
                    </a:cubicBezTo>
                    <a:cubicBezTo>
                      <a:pt x="4972" y="3818"/>
                      <a:pt x="4974" y="3818"/>
                      <a:pt x="4974" y="3818"/>
                    </a:cubicBezTo>
                    <a:cubicBezTo>
                      <a:pt x="4974" y="3818"/>
                      <a:pt x="4978" y="3818"/>
                      <a:pt x="4978" y="3818"/>
                    </a:cubicBezTo>
                    <a:cubicBezTo>
                      <a:pt x="4978" y="3818"/>
                      <a:pt x="4979" y="3818"/>
                      <a:pt x="4979" y="3818"/>
                    </a:cubicBezTo>
                    <a:cubicBezTo>
                      <a:pt x="4979" y="3818"/>
                      <a:pt x="4982" y="3818"/>
                      <a:pt x="4982" y="3818"/>
                    </a:cubicBezTo>
                    <a:cubicBezTo>
                      <a:pt x="4982" y="3818"/>
                      <a:pt x="4985" y="3818"/>
                      <a:pt x="4985" y="3818"/>
                    </a:cubicBezTo>
                    <a:cubicBezTo>
                      <a:pt x="4985" y="3818"/>
                      <a:pt x="4986" y="3818"/>
                      <a:pt x="4986" y="3818"/>
                    </a:cubicBezTo>
                    <a:cubicBezTo>
                      <a:pt x="4986" y="3818"/>
                      <a:pt x="4990" y="3818"/>
                      <a:pt x="4990" y="3818"/>
                    </a:cubicBezTo>
                    <a:cubicBezTo>
                      <a:pt x="4990" y="3818"/>
                      <a:pt x="4994" y="3817"/>
                      <a:pt x="4994" y="3817"/>
                    </a:cubicBezTo>
                    <a:cubicBezTo>
                      <a:pt x="4994" y="3817"/>
                      <a:pt x="4995" y="3817"/>
                      <a:pt x="4995" y="3817"/>
                    </a:cubicBezTo>
                    <a:cubicBezTo>
                      <a:pt x="4995" y="3817"/>
                      <a:pt x="4999" y="3817"/>
                      <a:pt x="4999" y="3817"/>
                    </a:cubicBezTo>
                    <a:cubicBezTo>
                      <a:pt x="4999" y="3817"/>
                      <a:pt x="5001" y="3817"/>
                      <a:pt x="5001" y="3817"/>
                    </a:cubicBezTo>
                    <a:cubicBezTo>
                      <a:pt x="5001" y="3817"/>
                      <a:pt x="5006" y="3816"/>
                      <a:pt x="5006" y="3816"/>
                    </a:cubicBezTo>
                    <a:cubicBezTo>
                      <a:pt x="5006" y="3816"/>
                      <a:pt x="5006" y="3816"/>
                      <a:pt x="5006" y="3816"/>
                    </a:cubicBezTo>
                    <a:cubicBezTo>
                      <a:pt x="5006" y="3816"/>
                      <a:pt x="5012" y="3814"/>
                      <a:pt x="5012" y="3814"/>
                    </a:cubicBezTo>
                    <a:cubicBezTo>
                      <a:pt x="5012" y="3814"/>
                      <a:pt x="5012" y="3814"/>
                      <a:pt x="5012" y="3814"/>
                    </a:cubicBezTo>
                    <a:cubicBezTo>
                      <a:pt x="5012" y="3814"/>
                      <a:pt x="5017" y="3794"/>
                      <a:pt x="5017" y="3794"/>
                    </a:cubicBezTo>
                    <a:cubicBezTo>
                      <a:pt x="5017" y="3794"/>
                      <a:pt x="5019" y="3786"/>
                      <a:pt x="5019" y="3786"/>
                    </a:cubicBezTo>
                    <a:cubicBezTo>
                      <a:pt x="5019" y="3786"/>
                      <a:pt x="5023" y="3810"/>
                      <a:pt x="5023" y="3810"/>
                    </a:cubicBezTo>
                    <a:cubicBezTo>
                      <a:pt x="5023" y="3810"/>
                      <a:pt x="5023" y="3811"/>
                      <a:pt x="5023" y="3811"/>
                    </a:cubicBezTo>
                    <a:cubicBezTo>
                      <a:pt x="5023" y="3811"/>
                      <a:pt x="5028" y="3815"/>
                      <a:pt x="5028" y="3815"/>
                    </a:cubicBezTo>
                    <a:cubicBezTo>
                      <a:pt x="5028" y="3815"/>
                      <a:pt x="5031" y="3815"/>
                      <a:pt x="5031" y="3815"/>
                    </a:cubicBezTo>
                    <a:cubicBezTo>
                      <a:pt x="5031" y="3815"/>
                      <a:pt x="5034" y="3815"/>
                      <a:pt x="5034" y="3815"/>
                    </a:cubicBezTo>
                    <a:cubicBezTo>
                      <a:pt x="5034" y="3815"/>
                      <a:pt x="5034" y="3815"/>
                      <a:pt x="5034" y="3815"/>
                    </a:cubicBezTo>
                    <a:cubicBezTo>
                      <a:pt x="5034" y="3815"/>
                      <a:pt x="5038" y="3811"/>
                      <a:pt x="5038" y="3811"/>
                    </a:cubicBezTo>
                    <a:cubicBezTo>
                      <a:pt x="5038" y="3811"/>
                      <a:pt x="5040" y="3813"/>
                      <a:pt x="5040" y="3813"/>
                    </a:cubicBezTo>
                    <a:cubicBezTo>
                      <a:pt x="5040" y="3813"/>
                      <a:pt x="5045" y="3815"/>
                      <a:pt x="5045" y="3815"/>
                    </a:cubicBezTo>
                    <a:cubicBezTo>
                      <a:pt x="5045" y="3815"/>
                      <a:pt x="5049" y="3816"/>
                      <a:pt x="5049" y="3816"/>
                    </a:cubicBezTo>
                    <a:cubicBezTo>
                      <a:pt x="5049" y="3816"/>
                      <a:pt x="5050" y="3815"/>
                      <a:pt x="5050" y="3815"/>
                    </a:cubicBezTo>
                    <a:cubicBezTo>
                      <a:pt x="5050" y="3815"/>
                      <a:pt x="5052" y="3815"/>
                      <a:pt x="5052" y="3815"/>
                    </a:cubicBezTo>
                    <a:cubicBezTo>
                      <a:pt x="5052" y="3815"/>
                      <a:pt x="5056" y="3815"/>
                      <a:pt x="5056" y="3815"/>
                    </a:cubicBezTo>
                    <a:cubicBezTo>
                      <a:pt x="5056" y="3815"/>
                      <a:pt x="5057" y="3815"/>
                      <a:pt x="5057" y="3815"/>
                    </a:cubicBezTo>
                    <a:cubicBezTo>
                      <a:pt x="5057" y="3815"/>
                      <a:pt x="5062" y="3816"/>
                      <a:pt x="5062" y="3816"/>
                    </a:cubicBezTo>
                    <a:cubicBezTo>
                      <a:pt x="5062" y="3816"/>
                      <a:pt x="5064" y="3816"/>
                      <a:pt x="5064" y="3816"/>
                    </a:cubicBezTo>
                    <a:cubicBezTo>
                      <a:pt x="5064" y="3816"/>
                      <a:pt x="5067" y="3815"/>
                      <a:pt x="5067" y="3815"/>
                    </a:cubicBezTo>
                    <a:cubicBezTo>
                      <a:pt x="5067" y="3815"/>
                      <a:pt x="5072" y="3815"/>
                      <a:pt x="5072" y="3815"/>
                    </a:cubicBezTo>
                    <a:cubicBezTo>
                      <a:pt x="5072" y="3815"/>
                      <a:pt x="5073" y="3815"/>
                      <a:pt x="5073" y="3815"/>
                    </a:cubicBezTo>
                    <a:cubicBezTo>
                      <a:pt x="5073" y="3815"/>
                      <a:pt x="5074" y="3815"/>
                      <a:pt x="5074" y="3815"/>
                    </a:cubicBezTo>
                    <a:cubicBezTo>
                      <a:pt x="5074" y="3815"/>
                      <a:pt x="5076" y="3815"/>
                      <a:pt x="5076" y="3815"/>
                    </a:cubicBezTo>
                    <a:cubicBezTo>
                      <a:pt x="5076" y="3815"/>
                      <a:pt x="5080" y="3815"/>
                      <a:pt x="5080" y="3815"/>
                    </a:cubicBezTo>
                    <a:cubicBezTo>
                      <a:pt x="5080" y="3815"/>
                      <a:pt x="5083" y="3814"/>
                      <a:pt x="5083" y="3814"/>
                    </a:cubicBezTo>
                    <a:cubicBezTo>
                      <a:pt x="5083" y="3814"/>
                      <a:pt x="5085" y="3814"/>
                      <a:pt x="5085" y="3814"/>
                    </a:cubicBezTo>
                    <a:cubicBezTo>
                      <a:pt x="5085" y="3814"/>
                      <a:pt x="5091" y="3814"/>
                      <a:pt x="5091" y="3814"/>
                    </a:cubicBezTo>
                    <a:cubicBezTo>
                      <a:pt x="5091" y="3814"/>
                      <a:pt x="5091" y="3814"/>
                      <a:pt x="5091" y="3814"/>
                    </a:cubicBezTo>
                    <a:cubicBezTo>
                      <a:pt x="5091" y="3814"/>
                      <a:pt x="5096" y="3813"/>
                      <a:pt x="5096" y="3813"/>
                    </a:cubicBezTo>
                    <a:cubicBezTo>
                      <a:pt x="5096" y="3813"/>
                      <a:pt x="5098" y="3813"/>
                      <a:pt x="5098" y="3813"/>
                    </a:cubicBezTo>
                    <a:cubicBezTo>
                      <a:pt x="5098" y="3813"/>
                      <a:pt x="5102" y="3813"/>
                      <a:pt x="5102" y="3813"/>
                    </a:cubicBezTo>
                    <a:cubicBezTo>
                      <a:pt x="5102" y="3813"/>
                      <a:pt x="5104" y="3813"/>
                      <a:pt x="5104" y="3813"/>
                    </a:cubicBezTo>
                    <a:cubicBezTo>
                      <a:pt x="5104" y="3813"/>
                      <a:pt x="5105" y="3812"/>
                      <a:pt x="5105" y="3812"/>
                    </a:cubicBezTo>
                    <a:cubicBezTo>
                      <a:pt x="5105" y="3812"/>
                      <a:pt x="5109" y="3812"/>
                      <a:pt x="5109" y="3812"/>
                    </a:cubicBezTo>
                    <a:cubicBezTo>
                      <a:pt x="5109" y="3812"/>
                      <a:pt x="5114" y="3811"/>
                      <a:pt x="5114" y="3811"/>
                    </a:cubicBezTo>
                    <a:cubicBezTo>
                      <a:pt x="5114" y="3811"/>
                      <a:pt x="5114" y="3811"/>
                      <a:pt x="5114" y="3811"/>
                    </a:cubicBezTo>
                    <a:cubicBezTo>
                      <a:pt x="5114" y="3811"/>
                      <a:pt x="5119" y="3811"/>
                      <a:pt x="5119" y="3811"/>
                    </a:cubicBezTo>
                    <a:cubicBezTo>
                      <a:pt x="5119" y="3811"/>
                      <a:pt x="5119" y="3811"/>
                      <a:pt x="5119" y="3811"/>
                    </a:cubicBezTo>
                    <a:cubicBezTo>
                      <a:pt x="5119" y="3811"/>
                      <a:pt x="5125" y="3810"/>
                      <a:pt x="5125" y="3810"/>
                    </a:cubicBezTo>
                    <a:cubicBezTo>
                      <a:pt x="5125" y="3810"/>
                      <a:pt x="5125" y="3810"/>
                      <a:pt x="5125" y="3810"/>
                    </a:cubicBezTo>
                    <a:cubicBezTo>
                      <a:pt x="5125" y="3810"/>
                      <a:pt x="5130" y="3809"/>
                      <a:pt x="5130" y="3809"/>
                    </a:cubicBezTo>
                    <a:cubicBezTo>
                      <a:pt x="5130" y="3809"/>
                      <a:pt x="5131" y="3809"/>
                      <a:pt x="5131" y="3809"/>
                    </a:cubicBezTo>
                    <a:cubicBezTo>
                      <a:pt x="5131" y="3809"/>
                      <a:pt x="5136" y="3809"/>
                      <a:pt x="5136" y="3809"/>
                    </a:cubicBezTo>
                    <a:cubicBezTo>
                      <a:pt x="5136" y="3809"/>
                      <a:pt x="5136" y="3809"/>
                      <a:pt x="5136" y="3809"/>
                    </a:cubicBezTo>
                    <a:cubicBezTo>
                      <a:pt x="5136" y="3809"/>
                      <a:pt x="5141" y="3807"/>
                      <a:pt x="5141" y="3807"/>
                    </a:cubicBezTo>
                    <a:cubicBezTo>
                      <a:pt x="5141" y="3807"/>
                      <a:pt x="5143" y="3808"/>
                      <a:pt x="5143" y="3808"/>
                    </a:cubicBezTo>
                    <a:cubicBezTo>
                      <a:pt x="5143" y="3808"/>
                      <a:pt x="5147" y="3808"/>
                      <a:pt x="5147" y="3808"/>
                    </a:cubicBezTo>
                    <a:cubicBezTo>
                      <a:pt x="5147" y="3808"/>
                      <a:pt x="5147" y="3807"/>
                      <a:pt x="5147" y="3807"/>
                    </a:cubicBezTo>
                    <a:cubicBezTo>
                      <a:pt x="5147" y="3807"/>
                      <a:pt x="5153" y="3807"/>
                      <a:pt x="5153" y="3807"/>
                    </a:cubicBezTo>
                    <a:cubicBezTo>
                      <a:pt x="5153" y="3807"/>
                      <a:pt x="5153" y="3807"/>
                      <a:pt x="5153" y="3807"/>
                    </a:cubicBezTo>
                    <a:cubicBezTo>
                      <a:pt x="5153" y="3807"/>
                      <a:pt x="5159" y="3806"/>
                      <a:pt x="5159" y="3806"/>
                    </a:cubicBezTo>
                    <a:cubicBezTo>
                      <a:pt x="5159" y="3806"/>
                      <a:pt x="5159" y="3806"/>
                      <a:pt x="5159" y="3806"/>
                    </a:cubicBezTo>
                    <a:cubicBezTo>
                      <a:pt x="5159" y="3806"/>
                      <a:pt x="5164" y="3803"/>
                      <a:pt x="5164" y="3803"/>
                    </a:cubicBezTo>
                    <a:cubicBezTo>
                      <a:pt x="5164" y="3803"/>
                      <a:pt x="5165" y="3803"/>
                      <a:pt x="5165" y="3803"/>
                    </a:cubicBezTo>
                    <a:cubicBezTo>
                      <a:pt x="5165" y="3803"/>
                      <a:pt x="5170" y="3802"/>
                      <a:pt x="5170" y="3802"/>
                    </a:cubicBezTo>
                    <a:cubicBezTo>
                      <a:pt x="5170" y="3802"/>
                      <a:pt x="5170" y="3802"/>
                      <a:pt x="5170" y="3802"/>
                    </a:cubicBezTo>
                    <a:cubicBezTo>
                      <a:pt x="5170" y="3802"/>
                      <a:pt x="5176" y="3798"/>
                      <a:pt x="5176" y="3798"/>
                    </a:cubicBezTo>
                    <a:cubicBezTo>
                      <a:pt x="5176" y="3798"/>
                      <a:pt x="5176" y="3798"/>
                      <a:pt x="5176" y="3798"/>
                    </a:cubicBezTo>
                    <a:cubicBezTo>
                      <a:pt x="5176" y="3798"/>
                      <a:pt x="5181" y="3795"/>
                      <a:pt x="5181" y="3795"/>
                    </a:cubicBezTo>
                    <a:cubicBezTo>
                      <a:pt x="5181" y="3795"/>
                      <a:pt x="5181" y="3795"/>
                      <a:pt x="5181" y="3795"/>
                    </a:cubicBezTo>
                    <a:cubicBezTo>
                      <a:pt x="5181" y="3795"/>
                      <a:pt x="5187" y="3793"/>
                      <a:pt x="5187" y="3793"/>
                    </a:cubicBezTo>
                    <a:cubicBezTo>
                      <a:pt x="5187" y="3793"/>
                      <a:pt x="5187" y="3793"/>
                      <a:pt x="5187" y="3793"/>
                    </a:cubicBezTo>
                    <a:cubicBezTo>
                      <a:pt x="5187" y="3793"/>
                      <a:pt x="5193" y="3789"/>
                      <a:pt x="5193" y="3789"/>
                    </a:cubicBezTo>
                    <a:cubicBezTo>
                      <a:pt x="5193" y="3789"/>
                      <a:pt x="5193" y="3789"/>
                      <a:pt x="5193" y="3789"/>
                    </a:cubicBezTo>
                    <a:cubicBezTo>
                      <a:pt x="5193" y="3789"/>
                      <a:pt x="5197" y="3786"/>
                      <a:pt x="5197" y="3786"/>
                    </a:cubicBezTo>
                    <a:cubicBezTo>
                      <a:pt x="5197" y="3786"/>
                      <a:pt x="5200" y="3787"/>
                      <a:pt x="5200" y="3787"/>
                    </a:cubicBezTo>
                    <a:cubicBezTo>
                      <a:pt x="5200" y="3787"/>
                      <a:pt x="5204" y="3787"/>
                      <a:pt x="5204" y="3787"/>
                    </a:cubicBezTo>
                    <a:cubicBezTo>
                      <a:pt x="5204" y="3787"/>
                      <a:pt x="5205" y="3787"/>
                      <a:pt x="5205" y="3787"/>
                    </a:cubicBezTo>
                    <a:cubicBezTo>
                      <a:pt x="5205" y="3787"/>
                      <a:pt x="5209" y="3783"/>
                      <a:pt x="5209" y="3783"/>
                    </a:cubicBezTo>
                    <a:cubicBezTo>
                      <a:pt x="5209" y="3783"/>
                      <a:pt x="5211" y="3782"/>
                      <a:pt x="5211" y="3782"/>
                    </a:cubicBezTo>
                    <a:cubicBezTo>
                      <a:pt x="5211" y="3782"/>
                      <a:pt x="5215" y="3783"/>
                      <a:pt x="5215" y="3783"/>
                    </a:cubicBezTo>
                    <a:cubicBezTo>
                      <a:pt x="5215" y="3783"/>
                      <a:pt x="5216" y="3783"/>
                      <a:pt x="5216" y="3783"/>
                    </a:cubicBezTo>
                    <a:cubicBezTo>
                      <a:pt x="5216" y="3783"/>
                      <a:pt x="5221" y="3782"/>
                      <a:pt x="5221" y="3782"/>
                    </a:cubicBezTo>
                    <a:cubicBezTo>
                      <a:pt x="5221" y="3782"/>
                      <a:pt x="5221" y="3782"/>
                      <a:pt x="5221" y="3782"/>
                    </a:cubicBezTo>
                    <a:cubicBezTo>
                      <a:pt x="5221" y="3782"/>
                      <a:pt x="5227" y="3777"/>
                      <a:pt x="5227" y="3777"/>
                    </a:cubicBezTo>
                    <a:cubicBezTo>
                      <a:pt x="5227" y="3777"/>
                      <a:pt x="5227" y="3776"/>
                      <a:pt x="5227" y="3776"/>
                    </a:cubicBezTo>
                    <a:cubicBezTo>
                      <a:pt x="5227" y="3776"/>
                      <a:pt x="5232" y="3772"/>
                      <a:pt x="5232" y="3772"/>
                    </a:cubicBezTo>
                    <a:cubicBezTo>
                      <a:pt x="5232" y="3772"/>
                      <a:pt x="5232" y="3772"/>
                      <a:pt x="5232" y="3772"/>
                    </a:cubicBezTo>
                    <a:cubicBezTo>
                      <a:pt x="5232" y="3772"/>
                      <a:pt x="5238" y="3759"/>
                      <a:pt x="5238" y="3759"/>
                    </a:cubicBezTo>
                    <a:cubicBezTo>
                      <a:pt x="5238" y="3759"/>
                      <a:pt x="5238" y="3759"/>
                      <a:pt x="5238" y="3759"/>
                    </a:cubicBezTo>
                    <a:cubicBezTo>
                      <a:pt x="5238" y="3759"/>
                      <a:pt x="5243" y="3721"/>
                      <a:pt x="5243" y="3721"/>
                    </a:cubicBezTo>
                    <a:cubicBezTo>
                      <a:pt x="5243" y="3721"/>
                      <a:pt x="5244" y="3718"/>
                      <a:pt x="5244" y="3718"/>
                    </a:cubicBezTo>
                    <a:cubicBezTo>
                      <a:pt x="5244" y="3718"/>
                      <a:pt x="5246" y="3705"/>
                      <a:pt x="5246" y="3705"/>
                    </a:cubicBezTo>
                    <a:cubicBezTo>
                      <a:pt x="5246" y="3705"/>
                      <a:pt x="5249" y="3709"/>
                      <a:pt x="5249" y="3709"/>
                    </a:cubicBezTo>
                    <a:cubicBezTo>
                      <a:pt x="5249" y="3709"/>
                      <a:pt x="5255" y="3660"/>
                      <a:pt x="5255" y="3660"/>
                    </a:cubicBezTo>
                    <a:cubicBezTo>
                      <a:pt x="5255" y="3660"/>
                      <a:pt x="5255" y="3656"/>
                      <a:pt x="5255" y="3656"/>
                    </a:cubicBezTo>
                    <a:cubicBezTo>
                      <a:pt x="5255" y="3656"/>
                      <a:pt x="5259" y="3610"/>
                      <a:pt x="5259" y="3610"/>
                    </a:cubicBezTo>
                    <a:cubicBezTo>
                      <a:pt x="5259" y="3610"/>
                      <a:pt x="5261" y="3613"/>
                      <a:pt x="5261" y="3613"/>
                    </a:cubicBezTo>
                    <a:cubicBezTo>
                      <a:pt x="5261" y="3613"/>
                      <a:pt x="5266" y="3604"/>
                      <a:pt x="5266" y="3604"/>
                    </a:cubicBezTo>
                    <a:cubicBezTo>
                      <a:pt x="5266" y="3604"/>
                      <a:pt x="5266" y="3602"/>
                      <a:pt x="5266" y="3602"/>
                    </a:cubicBezTo>
                    <a:cubicBezTo>
                      <a:pt x="5266" y="3602"/>
                      <a:pt x="5272" y="3524"/>
                      <a:pt x="5272" y="3524"/>
                    </a:cubicBezTo>
                    <a:cubicBezTo>
                      <a:pt x="5272" y="3524"/>
                      <a:pt x="5272" y="3519"/>
                      <a:pt x="5272" y="3519"/>
                    </a:cubicBezTo>
                    <a:cubicBezTo>
                      <a:pt x="5272" y="3519"/>
                      <a:pt x="5277" y="3424"/>
                      <a:pt x="5277" y="3424"/>
                    </a:cubicBezTo>
                    <a:cubicBezTo>
                      <a:pt x="5277" y="3424"/>
                      <a:pt x="5278" y="3417"/>
                      <a:pt x="5278" y="3417"/>
                    </a:cubicBezTo>
                    <a:cubicBezTo>
                      <a:pt x="5278" y="3417"/>
                      <a:pt x="5283" y="2977"/>
                      <a:pt x="5283" y="2977"/>
                    </a:cubicBezTo>
                    <a:cubicBezTo>
                      <a:pt x="5283" y="2977"/>
                      <a:pt x="5284" y="2954"/>
                      <a:pt x="5284" y="2954"/>
                    </a:cubicBezTo>
                    <a:cubicBezTo>
                      <a:pt x="5284" y="2954"/>
                      <a:pt x="5287" y="3044"/>
                      <a:pt x="5287" y="3044"/>
                    </a:cubicBezTo>
                    <a:cubicBezTo>
                      <a:pt x="5287" y="3044"/>
                      <a:pt x="5289" y="3001"/>
                      <a:pt x="5289" y="3001"/>
                    </a:cubicBezTo>
                    <a:cubicBezTo>
                      <a:pt x="5289" y="3001"/>
                      <a:pt x="5294" y="2339"/>
                      <a:pt x="5294" y="2339"/>
                    </a:cubicBezTo>
                    <a:cubicBezTo>
                      <a:pt x="5294" y="2339"/>
                      <a:pt x="5295" y="2300"/>
                      <a:pt x="5295" y="2300"/>
                    </a:cubicBezTo>
                    <a:cubicBezTo>
                      <a:pt x="5295" y="2300"/>
                      <a:pt x="5298" y="2018"/>
                      <a:pt x="5298" y="2018"/>
                    </a:cubicBezTo>
                    <a:cubicBezTo>
                      <a:pt x="5298" y="2018"/>
                      <a:pt x="5302" y="2099"/>
                      <a:pt x="5302" y="2099"/>
                    </a:cubicBezTo>
                    <a:cubicBezTo>
                      <a:pt x="5302" y="2099"/>
                      <a:pt x="5306" y="1986"/>
                      <a:pt x="5306" y="1986"/>
                    </a:cubicBezTo>
                    <a:cubicBezTo>
                      <a:pt x="5306" y="1986"/>
                      <a:pt x="5306" y="1977"/>
                      <a:pt x="5306" y="1977"/>
                    </a:cubicBezTo>
                    <a:cubicBezTo>
                      <a:pt x="5306" y="1977"/>
                      <a:pt x="5311" y="1418"/>
                      <a:pt x="5311" y="1418"/>
                    </a:cubicBezTo>
                    <a:cubicBezTo>
                      <a:pt x="5311" y="1418"/>
                      <a:pt x="5313" y="1294"/>
                      <a:pt x="5313" y="1294"/>
                    </a:cubicBezTo>
                    <a:cubicBezTo>
                      <a:pt x="5313" y="1294"/>
                      <a:pt x="5317" y="1742"/>
                      <a:pt x="5317" y="1742"/>
                    </a:cubicBezTo>
                    <a:cubicBezTo>
                      <a:pt x="5317" y="1742"/>
                      <a:pt x="5317" y="1774"/>
                      <a:pt x="5317" y="1774"/>
                    </a:cubicBezTo>
                    <a:cubicBezTo>
                      <a:pt x="5317" y="1774"/>
                      <a:pt x="5323" y="2024"/>
                      <a:pt x="5323" y="2024"/>
                    </a:cubicBezTo>
                    <a:cubicBezTo>
                      <a:pt x="5323" y="2024"/>
                      <a:pt x="5323" y="2032"/>
                      <a:pt x="5323" y="2032"/>
                    </a:cubicBezTo>
                    <a:cubicBezTo>
                      <a:pt x="5323" y="2032"/>
                      <a:pt x="5327" y="1738"/>
                      <a:pt x="5327" y="1738"/>
                    </a:cubicBezTo>
                    <a:cubicBezTo>
                      <a:pt x="5327" y="1738"/>
                      <a:pt x="5329" y="1807"/>
                      <a:pt x="5329" y="1807"/>
                    </a:cubicBezTo>
                    <a:cubicBezTo>
                      <a:pt x="5329" y="1807"/>
                      <a:pt x="5334" y="2538"/>
                      <a:pt x="5334" y="2538"/>
                    </a:cubicBezTo>
                    <a:cubicBezTo>
                      <a:pt x="5334" y="2538"/>
                      <a:pt x="5334" y="2564"/>
                      <a:pt x="5334" y="2564"/>
                    </a:cubicBezTo>
                    <a:cubicBezTo>
                      <a:pt x="5334" y="2564"/>
                      <a:pt x="5339" y="2992"/>
                      <a:pt x="5339" y="2992"/>
                    </a:cubicBezTo>
                    <a:cubicBezTo>
                      <a:pt x="5339" y="2992"/>
                      <a:pt x="5343" y="2820"/>
                      <a:pt x="5343" y="2820"/>
                    </a:cubicBezTo>
                    <a:cubicBezTo>
                      <a:pt x="5343" y="2820"/>
                      <a:pt x="5345" y="3053"/>
                      <a:pt x="5345" y="3053"/>
                    </a:cubicBezTo>
                    <a:cubicBezTo>
                      <a:pt x="5345" y="3053"/>
                      <a:pt x="5345" y="3087"/>
                      <a:pt x="5345" y="3087"/>
                    </a:cubicBezTo>
                    <a:cubicBezTo>
                      <a:pt x="5345" y="3087"/>
                      <a:pt x="5351" y="3548"/>
                      <a:pt x="5351" y="3548"/>
                    </a:cubicBezTo>
                    <a:cubicBezTo>
                      <a:pt x="5351" y="3548"/>
                      <a:pt x="5351" y="3555"/>
                      <a:pt x="5351" y="3555"/>
                    </a:cubicBezTo>
                    <a:cubicBezTo>
                      <a:pt x="5351" y="3555"/>
                      <a:pt x="5357" y="3658"/>
                      <a:pt x="5357" y="3658"/>
                    </a:cubicBezTo>
                    <a:cubicBezTo>
                      <a:pt x="5357" y="3658"/>
                      <a:pt x="5357" y="3661"/>
                      <a:pt x="5357" y="3661"/>
                    </a:cubicBezTo>
                    <a:cubicBezTo>
                      <a:pt x="5357" y="3661"/>
                      <a:pt x="5362" y="3692"/>
                      <a:pt x="5362" y="3692"/>
                    </a:cubicBezTo>
                    <a:cubicBezTo>
                      <a:pt x="5362" y="3692"/>
                      <a:pt x="5363" y="3694"/>
                      <a:pt x="5363" y="3694"/>
                    </a:cubicBezTo>
                    <a:cubicBezTo>
                      <a:pt x="5363" y="3694"/>
                      <a:pt x="5368" y="3719"/>
                      <a:pt x="5368" y="3719"/>
                    </a:cubicBezTo>
                    <a:cubicBezTo>
                      <a:pt x="5368" y="3719"/>
                      <a:pt x="5368" y="3720"/>
                      <a:pt x="5368" y="3720"/>
                    </a:cubicBezTo>
                    <a:cubicBezTo>
                      <a:pt x="5368" y="3720"/>
                      <a:pt x="5373" y="3729"/>
                      <a:pt x="5373" y="3729"/>
                    </a:cubicBezTo>
                    <a:cubicBezTo>
                      <a:pt x="5373" y="3729"/>
                      <a:pt x="5375" y="3727"/>
                      <a:pt x="5375" y="3727"/>
                    </a:cubicBezTo>
                    <a:cubicBezTo>
                      <a:pt x="5375" y="3727"/>
                      <a:pt x="5379" y="3736"/>
                      <a:pt x="5379" y="3736"/>
                    </a:cubicBezTo>
                    <a:cubicBezTo>
                      <a:pt x="5379" y="3736"/>
                      <a:pt x="5379" y="3737"/>
                      <a:pt x="5379" y="3737"/>
                    </a:cubicBezTo>
                    <a:cubicBezTo>
                      <a:pt x="5379" y="3737"/>
                      <a:pt x="5384" y="3742"/>
                      <a:pt x="5384" y="3742"/>
                    </a:cubicBezTo>
                    <a:cubicBezTo>
                      <a:pt x="5384" y="3742"/>
                      <a:pt x="5385" y="3741"/>
                      <a:pt x="5385" y="3741"/>
                    </a:cubicBezTo>
                    <a:cubicBezTo>
                      <a:pt x="5385" y="3741"/>
                      <a:pt x="5388" y="3736"/>
                      <a:pt x="5388" y="3736"/>
                    </a:cubicBezTo>
                    <a:cubicBezTo>
                      <a:pt x="5388" y="3736"/>
                      <a:pt x="5391" y="3737"/>
                      <a:pt x="5391" y="3737"/>
                    </a:cubicBezTo>
                    <a:cubicBezTo>
                      <a:pt x="5391" y="3737"/>
                      <a:pt x="5396" y="3726"/>
                      <a:pt x="5396" y="3726"/>
                    </a:cubicBezTo>
                    <a:cubicBezTo>
                      <a:pt x="5396" y="3726"/>
                      <a:pt x="5397" y="3725"/>
                      <a:pt x="5397" y="3725"/>
                    </a:cubicBezTo>
                    <a:cubicBezTo>
                      <a:pt x="5397" y="3725"/>
                      <a:pt x="5402" y="3697"/>
                      <a:pt x="5402" y="3697"/>
                    </a:cubicBezTo>
                    <a:cubicBezTo>
                      <a:pt x="5402" y="3697"/>
                      <a:pt x="5403" y="3698"/>
                      <a:pt x="5403" y="3698"/>
                    </a:cubicBezTo>
                    <a:cubicBezTo>
                      <a:pt x="5403" y="3698"/>
                      <a:pt x="5407" y="3679"/>
                      <a:pt x="5407" y="3679"/>
                    </a:cubicBezTo>
                    <a:cubicBezTo>
                      <a:pt x="5407" y="3679"/>
                      <a:pt x="5408" y="3677"/>
                      <a:pt x="5408" y="3677"/>
                    </a:cubicBezTo>
                    <a:cubicBezTo>
                      <a:pt x="5408" y="3677"/>
                      <a:pt x="5413" y="3603"/>
                      <a:pt x="5413" y="3603"/>
                    </a:cubicBezTo>
                    <a:cubicBezTo>
                      <a:pt x="5413" y="3603"/>
                      <a:pt x="5413" y="3601"/>
                      <a:pt x="5413" y="3601"/>
                    </a:cubicBezTo>
                    <a:cubicBezTo>
                      <a:pt x="5413" y="3601"/>
                      <a:pt x="5419" y="3485"/>
                      <a:pt x="5419" y="3485"/>
                    </a:cubicBezTo>
                    <a:cubicBezTo>
                      <a:pt x="5419" y="3485"/>
                      <a:pt x="5419" y="3473"/>
                      <a:pt x="5419" y="3473"/>
                    </a:cubicBezTo>
                    <a:cubicBezTo>
                      <a:pt x="5419" y="3473"/>
                      <a:pt x="5423" y="3135"/>
                      <a:pt x="5423" y="3135"/>
                    </a:cubicBezTo>
                    <a:cubicBezTo>
                      <a:pt x="5423" y="3135"/>
                      <a:pt x="5427" y="3273"/>
                      <a:pt x="5427" y="3273"/>
                    </a:cubicBezTo>
                    <a:cubicBezTo>
                      <a:pt x="5427" y="3273"/>
                      <a:pt x="5430" y="3180"/>
                      <a:pt x="5430" y="3180"/>
                    </a:cubicBezTo>
                    <a:cubicBezTo>
                      <a:pt x="5430" y="3180"/>
                      <a:pt x="5430" y="3163"/>
                      <a:pt x="5430" y="3163"/>
                    </a:cubicBezTo>
                    <a:cubicBezTo>
                      <a:pt x="5430" y="3163"/>
                      <a:pt x="5436" y="1890"/>
                      <a:pt x="5436" y="1890"/>
                    </a:cubicBezTo>
                    <a:cubicBezTo>
                      <a:pt x="5436" y="1890"/>
                      <a:pt x="5437" y="1756"/>
                      <a:pt x="5437" y="1756"/>
                    </a:cubicBezTo>
                    <a:cubicBezTo>
                      <a:pt x="5437" y="1756"/>
                      <a:pt x="5441" y="2636"/>
                      <a:pt x="5441" y="2636"/>
                    </a:cubicBezTo>
                    <a:cubicBezTo>
                      <a:pt x="5441" y="2636"/>
                      <a:pt x="5442" y="2670"/>
                      <a:pt x="5442" y="2670"/>
                    </a:cubicBezTo>
                    <a:cubicBezTo>
                      <a:pt x="5442" y="2670"/>
                      <a:pt x="5447" y="1786"/>
                      <a:pt x="5447" y="1786"/>
                    </a:cubicBezTo>
                    <a:cubicBezTo>
                      <a:pt x="5447" y="1786"/>
                      <a:pt x="5447" y="1682"/>
                      <a:pt x="5447" y="1682"/>
                    </a:cubicBezTo>
                    <a:cubicBezTo>
                      <a:pt x="5447" y="1682"/>
                      <a:pt x="5451" y="457"/>
                      <a:pt x="5451" y="457"/>
                    </a:cubicBezTo>
                    <a:cubicBezTo>
                      <a:pt x="5451" y="457"/>
                      <a:pt x="5453" y="1370"/>
                      <a:pt x="5453" y="1370"/>
                    </a:cubicBezTo>
                    <a:cubicBezTo>
                      <a:pt x="5453" y="1370"/>
                      <a:pt x="5457" y="2384"/>
                      <a:pt x="5457" y="2384"/>
                    </a:cubicBezTo>
                    <a:cubicBezTo>
                      <a:pt x="5457" y="2384"/>
                      <a:pt x="5459" y="2297"/>
                      <a:pt x="5459" y="2297"/>
                    </a:cubicBezTo>
                    <a:cubicBezTo>
                      <a:pt x="5459" y="2297"/>
                      <a:pt x="5464" y="619"/>
                      <a:pt x="5464" y="619"/>
                    </a:cubicBezTo>
                    <a:cubicBezTo>
                      <a:pt x="5464" y="619"/>
                      <a:pt x="5464" y="606"/>
                      <a:pt x="5464" y="606"/>
                    </a:cubicBezTo>
                    <a:cubicBezTo>
                      <a:pt x="5464" y="606"/>
                      <a:pt x="5470" y="2572"/>
                      <a:pt x="5470" y="2572"/>
                    </a:cubicBezTo>
                    <a:cubicBezTo>
                      <a:pt x="5470" y="2572"/>
                      <a:pt x="5472" y="2801"/>
                      <a:pt x="5472" y="2801"/>
                    </a:cubicBezTo>
                    <a:cubicBezTo>
                      <a:pt x="5472" y="2801"/>
                      <a:pt x="5475" y="2508"/>
                      <a:pt x="5475" y="2508"/>
                    </a:cubicBezTo>
                    <a:cubicBezTo>
                      <a:pt x="5475" y="2508"/>
                      <a:pt x="5478" y="2020"/>
                      <a:pt x="5478" y="2020"/>
                    </a:cubicBezTo>
                    <a:cubicBezTo>
                      <a:pt x="5478" y="2020"/>
                      <a:pt x="5481" y="2784"/>
                      <a:pt x="5481" y="2784"/>
                    </a:cubicBezTo>
                    <a:cubicBezTo>
                      <a:pt x="5481" y="2784"/>
                      <a:pt x="5481" y="2843"/>
                      <a:pt x="5481" y="2843"/>
                    </a:cubicBezTo>
                    <a:cubicBezTo>
                      <a:pt x="5481" y="2843"/>
                      <a:pt x="5487" y="3408"/>
                      <a:pt x="5487" y="3408"/>
                    </a:cubicBezTo>
                    <a:cubicBezTo>
                      <a:pt x="5487" y="3408"/>
                      <a:pt x="5488" y="3419"/>
                      <a:pt x="5488" y="3419"/>
                    </a:cubicBezTo>
                    <a:cubicBezTo>
                      <a:pt x="5488" y="3419"/>
                      <a:pt x="5491" y="3294"/>
                      <a:pt x="5491" y="3294"/>
                    </a:cubicBezTo>
                    <a:cubicBezTo>
                      <a:pt x="5491" y="3294"/>
                      <a:pt x="5492" y="3335"/>
                      <a:pt x="5492" y="3335"/>
                    </a:cubicBezTo>
                    <a:cubicBezTo>
                      <a:pt x="5492" y="3335"/>
                      <a:pt x="5498" y="3646"/>
                      <a:pt x="5498" y="3646"/>
                    </a:cubicBezTo>
                    <a:cubicBezTo>
                      <a:pt x="5498" y="3646"/>
                      <a:pt x="5498" y="3651"/>
                      <a:pt x="5498" y="3651"/>
                    </a:cubicBezTo>
                    <a:cubicBezTo>
                      <a:pt x="5498" y="3651"/>
                      <a:pt x="5504" y="3716"/>
                      <a:pt x="5504" y="3716"/>
                    </a:cubicBezTo>
                    <a:cubicBezTo>
                      <a:pt x="5504" y="3716"/>
                      <a:pt x="5504" y="3717"/>
                      <a:pt x="5504" y="3717"/>
                    </a:cubicBezTo>
                    <a:cubicBezTo>
                      <a:pt x="5504" y="3717"/>
                      <a:pt x="5509" y="3745"/>
                      <a:pt x="5509" y="3745"/>
                    </a:cubicBezTo>
                    <a:cubicBezTo>
                      <a:pt x="5509" y="3745"/>
                      <a:pt x="5510" y="3745"/>
                      <a:pt x="5510" y="3745"/>
                    </a:cubicBezTo>
                    <a:cubicBezTo>
                      <a:pt x="5510" y="3745"/>
                      <a:pt x="5515" y="3763"/>
                      <a:pt x="5515" y="3763"/>
                    </a:cubicBezTo>
                    <a:cubicBezTo>
                      <a:pt x="5515" y="3763"/>
                      <a:pt x="5515" y="3763"/>
                      <a:pt x="5515" y="3763"/>
                    </a:cubicBezTo>
                    <a:cubicBezTo>
                      <a:pt x="5515" y="3763"/>
                      <a:pt x="5521" y="3772"/>
                      <a:pt x="5521" y="3772"/>
                    </a:cubicBezTo>
                    <a:cubicBezTo>
                      <a:pt x="5521" y="3772"/>
                      <a:pt x="5521" y="3773"/>
                      <a:pt x="5521" y="3773"/>
                    </a:cubicBezTo>
                    <a:cubicBezTo>
                      <a:pt x="5521" y="3773"/>
                      <a:pt x="5526" y="3780"/>
                      <a:pt x="5526" y="3780"/>
                    </a:cubicBezTo>
                    <a:cubicBezTo>
                      <a:pt x="5526" y="3780"/>
                      <a:pt x="5526" y="3780"/>
                      <a:pt x="5526" y="3780"/>
                    </a:cubicBezTo>
                    <a:cubicBezTo>
                      <a:pt x="5526" y="3780"/>
                      <a:pt x="5532" y="3786"/>
                      <a:pt x="5532" y="3786"/>
                    </a:cubicBezTo>
                    <a:cubicBezTo>
                      <a:pt x="5532" y="3786"/>
                      <a:pt x="5532" y="3786"/>
                      <a:pt x="5532" y="3786"/>
                    </a:cubicBezTo>
                    <a:cubicBezTo>
                      <a:pt x="5532" y="3786"/>
                      <a:pt x="5538" y="3789"/>
                      <a:pt x="5538" y="3789"/>
                    </a:cubicBezTo>
                    <a:cubicBezTo>
                      <a:pt x="5538" y="3789"/>
                      <a:pt x="5538" y="3789"/>
                      <a:pt x="5538" y="3789"/>
                    </a:cubicBezTo>
                    <a:cubicBezTo>
                      <a:pt x="5538" y="3789"/>
                      <a:pt x="5543" y="3791"/>
                      <a:pt x="5543" y="3791"/>
                    </a:cubicBezTo>
                    <a:cubicBezTo>
                      <a:pt x="5543" y="3791"/>
                      <a:pt x="5544" y="3791"/>
                      <a:pt x="5544" y="3791"/>
                    </a:cubicBezTo>
                    <a:cubicBezTo>
                      <a:pt x="5544" y="3791"/>
                      <a:pt x="5548" y="3793"/>
                      <a:pt x="5548" y="3793"/>
                    </a:cubicBezTo>
                    <a:cubicBezTo>
                      <a:pt x="5548" y="3793"/>
                      <a:pt x="5549" y="3793"/>
                      <a:pt x="5549" y="3793"/>
                    </a:cubicBezTo>
                    <a:cubicBezTo>
                      <a:pt x="5549" y="3793"/>
                      <a:pt x="5554" y="3789"/>
                      <a:pt x="5554" y="3789"/>
                    </a:cubicBezTo>
                    <a:cubicBezTo>
                      <a:pt x="5554" y="3789"/>
                      <a:pt x="5556" y="3787"/>
                      <a:pt x="5556" y="3787"/>
                    </a:cubicBezTo>
                    <a:cubicBezTo>
                      <a:pt x="5556" y="3787"/>
                      <a:pt x="5560" y="3789"/>
                      <a:pt x="5560" y="3789"/>
                    </a:cubicBezTo>
                    <a:cubicBezTo>
                      <a:pt x="5560" y="3789"/>
                      <a:pt x="5560" y="3789"/>
                      <a:pt x="5560" y="3789"/>
                    </a:cubicBezTo>
                    <a:cubicBezTo>
                      <a:pt x="5560" y="3789"/>
                      <a:pt x="5566" y="3775"/>
                      <a:pt x="5566" y="3775"/>
                    </a:cubicBezTo>
                    <a:cubicBezTo>
                      <a:pt x="5566" y="3775"/>
                      <a:pt x="5568" y="3764"/>
                      <a:pt x="5568" y="3764"/>
                    </a:cubicBezTo>
                    <a:cubicBezTo>
                      <a:pt x="5568" y="3764"/>
                      <a:pt x="5571" y="3775"/>
                      <a:pt x="5571" y="3775"/>
                    </a:cubicBezTo>
                    <a:cubicBezTo>
                      <a:pt x="5571" y="3775"/>
                      <a:pt x="5572" y="3776"/>
                      <a:pt x="5572" y="3776"/>
                    </a:cubicBezTo>
                    <a:cubicBezTo>
                      <a:pt x="5572" y="3776"/>
                      <a:pt x="5576" y="3789"/>
                      <a:pt x="5576" y="3789"/>
                    </a:cubicBezTo>
                    <a:cubicBezTo>
                      <a:pt x="5576" y="3789"/>
                      <a:pt x="5577" y="3787"/>
                      <a:pt x="5577" y="3787"/>
                    </a:cubicBezTo>
                    <a:cubicBezTo>
                      <a:pt x="5577" y="3787"/>
                      <a:pt x="5583" y="3782"/>
                      <a:pt x="5583" y="3782"/>
                    </a:cubicBezTo>
                    <a:cubicBezTo>
                      <a:pt x="5583" y="3782"/>
                      <a:pt x="5584" y="3781"/>
                      <a:pt x="5584" y="3781"/>
                    </a:cubicBezTo>
                    <a:cubicBezTo>
                      <a:pt x="5584" y="3781"/>
                      <a:pt x="5588" y="3790"/>
                      <a:pt x="5588" y="3790"/>
                    </a:cubicBezTo>
                    <a:cubicBezTo>
                      <a:pt x="5588" y="3790"/>
                      <a:pt x="5589" y="3790"/>
                      <a:pt x="5589" y="3790"/>
                    </a:cubicBezTo>
                    <a:cubicBezTo>
                      <a:pt x="5589" y="3790"/>
                      <a:pt x="5592" y="3781"/>
                      <a:pt x="5592" y="3781"/>
                    </a:cubicBezTo>
                    <a:cubicBezTo>
                      <a:pt x="5592" y="3781"/>
                      <a:pt x="5594" y="3785"/>
                      <a:pt x="5594" y="3785"/>
                    </a:cubicBezTo>
                    <a:cubicBezTo>
                      <a:pt x="5594" y="3785"/>
                      <a:pt x="5600" y="3793"/>
                      <a:pt x="5600" y="3793"/>
                    </a:cubicBezTo>
                    <a:cubicBezTo>
                      <a:pt x="5600" y="3793"/>
                      <a:pt x="5603" y="3797"/>
                      <a:pt x="5603" y="3797"/>
                    </a:cubicBezTo>
                    <a:cubicBezTo>
                      <a:pt x="5603" y="3797"/>
                      <a:pt x="5606" y="3793"/>
                      <a:pt x="5606" y="3793"/>
                    </a:cubicBezTo>
                    <a:cubicBezTo>
                      <a:pt x="5606" y="3793"/>
                      <a:pt x="5606" y="3793"/>
                      <a:pt x="5606" y="3793"/>
                    </a:cubicBezTo>
                    <a:cubicBezTo>
                      <a:pt x="5606" y="3793"/>
                      <a:pt x="5611" y="3800"/>
                      <a:pt x="5611" y="3800"/>
                    </a:cubicBezTo>
                    <a:cubicBezTo>
                      <a:pt x="5611" y="3800"/>
                      <a:pt x="5611" y="3800"/>
                      <a:pt x="5611" y="3800"/>
                    </a:cubicBezTo>
                    <a:cubicBezTo>
                      <a:pt x="5611" y="3800"/>
                      <a:pt x="5614" y="3802"/>
                      <a:pt x="5614" y="3802"/>
                    </a:cubicBezTo>
                    <a:cubicBezTo>
                      <a:pt x="5614" y="3802"/>
                      <a:pt x="5617" y="3801"/>
                      <a:pt x="5617" y="3801"/>
                    </a:cubicBezTo>
                    <a:cubicBezTo>
                      <a:pt x="5617" y="3801"/>
                      <a:pt x="5622" y="3800"/>
                      <a:pt x="5622" y="3800"/>
                    </a:cubicBezTo>
                    <a:cubicBezTo>
                      <a:pt x="5622" y="3800"/>
                      <a:pt x="5623" y="3800"/>
                      <a:pt x="5623" y="3800"/>
                    </a:cubicBezTo>
                    <a:cubicBezTo>
                      <a:pt x="5623" y="3800"/>
                      <a:pt x="5628" y="3790"/>
                      <a:pt x="5628" y="3790"/>
                    </a:cubicBezTo>
                    <a:cubicBezTo>
                      <a:pt x="5628" y="3790"/>
                      <a:pt x="5628" y="3789"/>
                      <a:pt x="5628" y="3789"/>
                    </a:cubicBezTo>
                    <a:cubicBezTo>
                      <a:pt x="5628" y="3789"/>
                      <a:pt x="5631" y="3771"/>
                      <a:pt x="5631" y="3771"/>
                    </a:cubicBezTo>
                    <a:cubicBezTo>
                      <a:pt x="5631" y="3771"/>
                      <a:pt x="5634" y="3784"/>
                      <a:pt x="5634" y="3784"/>
                    </a:cubicBezTo>
                    <a:cubicBezTo>
                      <a:pt x="5634" y="3784"/>
                      <a:pt x="5637" y="3789"/>
                      <a:pt x="5637" y="3789"/>
                    </a:cubicBezTo>
                    <a:cubicBezTo>
                      <a:pt x="5637" y="3789"/>
                      <a:pt x="5640" y="3787"/>
                      <a:pt x="5640" y="3787"/>
                    </a:cubicBezTo>
                    <a:cubicBezTo>
                      <a:pt x="5640" y="3787"/>
                      <a:pt x="5645" y="3745"/>
                      <a:pt x="5645" y="3745"/>
                    </a:cubicBezTo>
                    <a:cubicBezTo>
                      <a:pt x="5645" y="3745"/>
                      <a:pt x="5645" y="3748"/>
                      <a:pt x="5645" y="3748"/>
                    </a:cubicBezTo>
                    <a:cubicBezTo>
                      <a:pt x="5645" y="3748"/>
                      <a:pt x="5651" y="3784"/>
                      <a:pt x="5651" y="3784"/>
                    </a:cubicBezTo>
                    <a:cubicBezTo>
                      <a:pt x="5651" y="3784"/>
                      <a:pt x="5651" y="3784"/>
                      <a:pt x="5651" y="3784"/>
                    </a:cubicBezTo>
                    <a:cubicBezTo>
                      <a:pt x="5651" y="3784"/>
                      <a:pt x="5656" y="3775"/>
                      <a:pt x="5656" y="3775"/>
                    </a:cubicBezTo>
                    <a:cubicBezTo>
                      <a:pt x="5656" y="3775"/>
                      <a:pt x="5658" y="3769"/>
                      <a:pt x="5658" y="3769"/>
                    </a:cubicBezTo>
                    <a:cubicBezTo>
                      <a:pt x="5658" y="3769"/>
                      <a:pt x="5662" y="3782"/>
                      <a:pt x="5662" y="3782"/>
                    </a:cubicBezTo>
                    <a:cubicBezTo>
                      <a:pt x="5662" y="3782"/>
                      <a:pt x="5662" y="3783"/>
                      <a:pt x="5662" y="3783"/>
                    </a:cubicBezTo>
                    <a:cubicBezTo>
                      <a:pt x="5662" y="3783"/>
                      <a:pt x="5666" y="3785"/>
                      <a:pt x="5666" y="3785"/>
                    </a:cubicBezTo>
                    <a:cubicBezTo>
                      <a:pt x="5666" y="3785"/>
                      <a:pt x="5668" y="3784"/>
                      <a:pt x="5668" y="3784"/>
                    </a:cubicBezTo>
                    <a:cubicBezTo>
                      <a:pt x="5668" y="3784"/>
                      <a:pt x="5673" y="3782"/>
                      <a:pt x="5673" y="3782"/>
                    </a:cubicBezTo>
                    <a:cubicBezTo>
                      <a:pt x="5673" y="3782"/>
                      <a:pt x="5674" y="3782"/>
                      <a:pt x="5674" y="3782"/>
                    </a:cubicBezTo>
                    <a:cubicBezTo>
                      <a:pt x="5674" y="3782"/>
                      <a:pt x="5679" y="3776"/>
                      <a:pt x="5679" y="3776"/>
                    </a:cubicBezTo>
                    <a:cubicBezTo>
                      <a:pt x="5679" y="3776"/>
                      <a:pt x="5679" y="3776"/>
                      <a:pt x="5679" y="3776"/>
                    </a:cubicBezTo>
                    <a:cubicBezTo>
                      <a:pt x="5679" y="3776"/>
                      <a:pt x="5685" y="3770"/>
                      <a:pt x="5685" y="3770"/>
                    </a:cubicBezTo>
                    <a:cubicBezTo>
                      <a:pt x="5685" y="3770"/>
                      <a:pt x="5685" y="3769"/>
                      <a:pt x="5685" y="3769"/>
                    </a:cubicBezTo>
                    <a:cubicBezTo>
                      <a:pt x="5685" y="3769"/>
                      <a:pt x="5690" y="3761"/>
                      <a:pt x="5690" y="3761"/>
                    </a:cubicBezTo>
                    <a:cubicBezTo>
                      <a:pt x="5690" y="3761"/>
                      <a:pt x="5690" y="3760"/>
                      <a:pt x="5690" y="3760"/>
                    </a:cubicBezTo>
                    <a:cubicBezTo>
                      <a:pt x="5690" y="3760"/>
                      <a:pt x="5696" y="3749"/>
                      <a:pt x="5696" y="3749"/>
                    </a:cubicBezTo>
                    <a:cubicBezTo>
                      <a:pt x="5696" y="3749"/>
                      <a:pt x="5696" y="3748"/>
                      <a:pt x="5696" y="3748"/>
                    </a:cubicBezTo>
                    <a:cubicBezTo>
                      <a:pt x="5696" y="3748"/>
                      <a:pt x="5702" y="3738"/>
                      <a:pt x="5702" y="3738"/>
                    </a:cubicBezTo>
                    <a:cubicBezTo>
                      <a:pt x="5702" y="3738"/>
                      <a:pt x="5702" y="3737"/>
                      <a:pt x="5702" y="3737"/>
                    </a:cubicBezTo>
                    <a:cubicBezTo>
                      <a:pt x="5702" y="3737"/>
                      <a:pt x="5707" y="3715"/>
                      <a:pt x="5707" y="3715"/>
                    </a:cubicBezTo>
                    <a:cubicBezTo>
                      <a:pt x="5707" y="3715"/>
                      <a:pt x="5708" y="3715"/>
                      <a:pt x="5708" y="3715"/>
                    </a:cubicBezTo>
                    <a:cubicBezTo>
                      <a:pt x="5708" y="3715"/>
                      <a:pt x="5713" y="3693"/>
                      <a:pt x="5713" y="3693"/>
                    </a:cubicBezTo>
                    <a:cubicBezTo>
                      <a:pt x="5713" y="3693"/>
                      <a:pt x="5713" y="3692"/>
                      <a:pt x="5713" y="3692"/>
                    </a:cubicBezTo>
                    <a:cubicBezTo>
                      <a:pt x="5713" y="3692"/>
                      <a:pt x="5718" y="3644"/>
                      <a:pt x="5718" y="3644"/>
                    </a:cubicBezTo>
                    <a:cubicBezTo>
                      <a:pt x="5718" y="3644"/>
                      <a:pt x="5719" y="3643"/>
                      <a:pt x="5719" y="3643"/>
                    </a:cubicBezTo>
                    <a:cubicBezTo>
                      <a:pt x="5719" y="3643"/>
                      <a:pt x="5724" y="3579"/>
                      <a:pt x="5724" y="3579"/>
                    </a:cubicBezTo>
                    <a:cubicBezTo>
                      <a:pt x="5724" y="3579"/>
                      <a:pt x="5724" y="3575"/>
                      <a:pt x="5724" y="3575"/>
                    </a:cubicBezTo>
                    <a:cubicBezTo>
                      <a:pt x="5724" y="3575"/>
                      <a:pt x="5730" y="3451"/>
                      <a:pt x="5730" y="3451"/>
                    </a:cubicBezTo>
                    <a:cubicBezTo>
                      <a:pt x="5730" y="3451"/>
                      <a:pt x="5730" y="3444"/>
                      <a:pt x="5730" y="3444"/>
                    </a:cubicBezTo>
                    <a:cubicBezTo>
                      <a:pt x="5730" y="3444"/>
                      <a:pt x="5736" y="3231"/>
                      <a:pt x="5736" y="3231"/>
                    </a:cubicBezTo>
                    <a:cubicBezTo>
                      <a:pt x="5736" y="3231"/>
                      <a:pt x="5736" y="3217"/>
                      <a:pt x="5736" y="3217"/>
                    </a:cubicBezTo>
                    <a:cubicBezTo>
                      <a:pt x="5736" y="3217"/>
                      <a:pt x="5741" y="2447"/>
                      <a:pt x="5741" y="2447"/>
                    </a:cubicBezTo>
                    <a:cubicBezTo>
                      <a:pt x="5741" y="2447"/>
                      <a:pt x="5742" y="2382"/>
                      <a:pt x="5742" y="2382"/>
                    </a:cubicBezTo>
                    <a:cubicBezTo>
                      <a:pt x="5742" y="2382"/>
                      <a:pt x="5745" y="0"/>
                      <a:pt x="574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8" name="Freeform 226"/>
              <p:cNvSpPr>
                <a:spLocks/>
              </p:cNvSpPr>
              <p:nvPr/>
            </p:nvSpPr>
            <p:spPr bwMode="auto">
              <a:xfrm>
                <a:off x="-1230313" y="2424113"/>
                <a:ext cx="3175" cy="1060450"/>
              </a:xfrm>
              <a:custGeom>
                <a:avLst/>
                <a:gdLst>
                  <a:gd name="T0" fmla="*/ 0 w 5"/>
                  <a:gd name="T1" fmla="*/ 0 h 1792"/>
                  <a:gd name="T2" fmla="*/ 0 w 5"/>
                  <a:gd name="T3" fmla="*/ 0 h 1792"/>
                  <a:gd name="T4" fmla="*/ 2 w 5"/>
                  <a:gd name="T5" fmla="*/ 1788 h 1792"/>
                  <a:gd name="T6" fmla="*/ 3 w 5"/>
                  <a:gd name="T7" fmla="*/ 1792 h 1792"/>
                  <a:gd name="T8" fmla="*/ 5 w 5"/>
                  <a:gd name="T9" fmla="*/ 0 h 1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92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" y="1788"/>
                      <a:pt x="2" y="1788"/>
                    </a:cubicBezTo>
                    <a:cubicBezTo>
                      <a:pt x="2" y="1788"/>
                      <a:pt x="3" y="1792"/>
                      <a:pt x="3" y="1792"/>
                    </a:cubicBezTo>
                    <a:cubicBezTo>
                      <a:pt x="3" y="1792"/>
                      <a:pt x="5" y="0"/>
                      <a:pt x="5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19" name="Freeform 227"/>
              <p:cNvSpPr>
                <a:spLocks/>
              </p:cNvSpPr>
              <p:nvPr/>
            </p:nvSpPr>
            <p:spPr bwMode="auto">
              <a:xfrm>
                <a:off x="-1222375" y="2424113"/>
                <a:ext cx="4763" cy="1162050"/>
              </a:xfrm>
              <a:custGeom>
                <a:avLst/>
                <a:gdLst>
                  <a:gd name="T0" fmla="*/ 0 w 9"/>
                  <a:gd name="T1" fmla="*/ 0 h 1964"/>
                  <a:gd name="T2" fmla="*/ 0 w 9"/>
                  <a:gd name="T3" fmla="*/ 0 h 1964"/>
                  <a:gd name="T4" fmla="*/ 0 w 9"/>
                  <a:gd name="T5" fmla="*/ 197 h 1964"/>
                  <a:gd name="T6" fmla="*/ 5 w 9"/>
                  <a:gd name="T7" fmla="*/ 1964 h 1964"/>
                  <a:gd name="T8" fmla="*/ 6 w 9"/>
                  <a:gd name="T9" fmla="*/ 1871 h 1964"/>
                  <a:gd name="T10" fmla="*/ 9 w 9"/>
                  <a:gd name="T11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6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7"/>
                      <a:pt x="0" y="197"/>
                    </a:cubicBezTo>
                    <a:cubicBezTo>
                      <a:pt x="0" y="197"/>
                      <a:pt x="5" y="1964"/>
                      <a:pt x="5" y="1964"/>
                    </a:cubicBezTo>
                    <a:cubicBezTo>
                      <a:pt x="5" y="1964"/>
                      <a:pt x="6" y="1871"/>
                      <a:pt x="6" y="1871"/>
                    </a:cubicBezTo>
                    <a:cubicBezTo>
                      <a:pt x="6" y="1871"/>
                      <a:pt x="9" y="0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20" name="Freeform 228"/>
              <p:cNvSpPr>
                <a:spLocks/>
              </p:cNvSpPr>
              <p:nvPr/>
            </p:nvSpPr>
            <p:spPr bwMode="auto">
              <a:xfrm>
                <a:off x="-1214438" y="2424113"/>
                <a:ext cx="222250" cy="2259013"/>
              </a:xfrm>
              <a:custGeom>
                <a:avLst/>
                <a:gdLst>
                  <a:gd name="T0" fmla="*/ 5 w 378"/>
                  <a:gd name="T1" fmla="*/ 2930 h 3820"/>
                  <a:gd name="T2" fmla="*/ 11 w 378"/>
                  <a:gd name="T3" fmla="*/ 3404 h 3820"/>
                  <a:gd name="T4" fmla="*/ 22 w 378"/>
                  <a:gd name="T5" fmla="*/ 3637 h 3820"/>
                  <a:gd name="T6" fmla="*/ 28 w 378"/>
                  <a:gd name="T7" fmla="*/ 3687 h 3820"/>
                  <a:gd name="T8" fmla="*/ 39 w 378"/>
                  <a:gd name="T9" fmla="*/ 3737 h 3820"/>
                  <a:gd name="T10" fmla="*/ 45 w 378"/>
                  <a:gd name="T11" fmla="*/ 3752 h 3820"/>
                  <a:gd name="T12" fmla="*/ 56 w 378"/>
                  <a:gd name="T13" fmla="*/ 3771 h 3820"/>
                  <a:gd name="T14" fmla="*/ 61 w 378"/>
                  <a:gd name="T15" fmla="*/ 3776 h 3820"/>
                  <a:gd name="T16" fmla="*/ 73 w 378"/>
                  <a:gd name="T17" fmla="*/ 3786 h 3820"/>
                  <a:gd name="T18" fmla="*/ 79 w 378"/>
                  <a:gd name="T19" fmla="*/ 3787 h 3820"/>
                  <a:gd name="T20" fmla="*/ 89 w 378"/>
                  <a:gd name="T21" fmla="*/ 3770 h 3820"/>
                  <a:gd name="T22" fmla="*/ 95 w 378"/>
                  <a:gd name="T23" fmla="*/ 3791 h 3820"/>
                  <a:gd name="T24" fmla="*/ 107 w 378"/>
                  <a:gd name="T25" fmla="*/ 3784 h 3820"/>
                  <a:gd name="T26" fmla="*/ 113 w 378"/>
                  <a:gd name="T27" fmla="*/ 3794 h 3820"/>
                  <a:gd name="T28" fmla="*/ 123 w 378"/>
                  <a:gd name="T29" fmla="*/ 3802 h 3820"/>
                  <a:gd name="T30" fmla="*/ 130 w 378"/>
                  <a:gd name="T31" fmla="*/ 3804 h 3820"/>
                  <a:gd name="T32" fmla="*/ 140 w 378"/>
                  <a:gd name="T33" fmla="*/ 3806 h 3820"/>
                  <a:gd name="T34" fmla="*/ 147 w 378"/>
                  <a:gd name="T35" fmla="*/ 3803 h 3820"/>
                  <a:gd name="T36" fmla="*/ 157 w 378"/>
                  <a:gd name="T37" fmla="*/ 3795 h 3820"/>
                  <a:gd name="T38" fmla="*/ 163 w 378"/>
                  <a:gd name="T39" fmla="*/ 3782 h 3820"/>
                  <a:gd name="T40" fmla="*/ 175 w 378"/>
                  <a:gd name="T41" fmla="*/ 3684 h 3820"/>
                  <a:gd name="T42" fmla="*/ 181 w 378"/>
                  <a:gd name="T43" fmla="*/ 3058 h 3820"/>
                  <a:gd name="T44" fmla="*/ 191 w 378"/>
                  <a:gd name="T45" fmla="*/ 3278 h 3820"/>
                  <a:gd name="T46" fmla="*/ 197 w 378"/>
                  <a:gd name="T47" fmla="*/ 3594 h 3820"/>
                  <a:gd name="T48" fmla="*/ 208 w 378"/>
                  <a:gd name="T49" fmla="*/ 3776 h 3820"/>
                  <a:gd name="T50" fmla="*/ 214 w 378"/>
                  <a:gd name="T51" fmla="*/ 3793 h 3820"/>
                  <a:gd name="T52" fmla="*/ 225 w 378"/>
                  <a:gd name="T53" fmla="*/ 3805 h 3820"/>
                  <a:gd name="T54" fmla="*/ 231 w 378"/>
                  <a:gd name="T55" fmla="*/ 3809 h 3820"/>
                  <a:gd name="T56" fmla="*/ 242 w 378"/>
                  <a:gd name="T57" fmla="*/ 3812 h 3820"/>
                  <a:gd name="T58" fmla="*/ 249 w 378"/>
                  <a:gd name="T59" fmla="*/ 3813 h 3820"/>
                  <a:gd name="T60" fmla="*/ 259 w 378"/>
                  <a:gd name="T61" fmla="*/ 3815 h 3820"/>
                  <a:gd name="T62" fmla="*/ 265 w 378"/>
                  <a:gd name="T63" fmla="*/ 3815 h 3820"/>
                  <a:gd name="T64" fmla="*/ 275 w 378"/>
                  <a:gd name="T65" fmla="*/ 3817 h 3820"/>
                  <a:gd name="T66" fmla="*/ 282 w 378"/>
                  <a:gd name="T67" fmla="*/ 3817 h 3820"/>
                  <a:gd name="T68" fmla="*/ 293 w 378"/>
                  <a:gd name="T69" fmla="*/ 3817 h 3820"/>
                  <a:gd name="T70" fmla="*/ 299 w 378"/>
                  <a:gd name="T71" fmla="*/ 3815 h 3820"/>
                  <a:gd name="T72" fmla="*/ 310 w 378"/>
                  <a:gd name="T73" fmla="*/ 3815 h 3820"/>
                  <a:gd name="T74" fmla="*/ 316 w 378"/>
                  <a:gd name="T75" fmla="*/ 3818 h 3820"/>
                  <a:gd name="T76" fmla="*/ 326 w 378"/>
                  <a:gd name="T77" fmla="*/ 3819 h 3820"/>
                  <a:gd name="T78" fmla="*/ 333 w 378"/>
                  <a:gd name="T79" fmla="*/ 3819 h 3820"/>
                  <a:gd name="T80" fmla="*/ 344 w 378"/>
                  <a:gd name="T81" fmla="*/ 3820 h 3820"/>
                  <a:gd name="T82" fmla="*/ 352 w 378"/>
                  <a:gd name="T83" fmla="*/ 3820 h 3820"/>
                  <a:gd name="T84" fmla="*/ 360 w 378"/>
                  <a:gd name="T85" fmla="*/ 3820 h 3820"/>
                  <a:gd name="T86" fmla="*/ 367 w 378"/>
                  <a:gd name="T87" fmla="*/ 3820 h 3820"/>
                  <a:gd name="T88" fmla="*/ 377 w 378"/>
                  <a:gd name="T89" fmla="*/ 3820 h 3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8" h="38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" y="2930"/>
                      <a:pt x="5" y="2930"/>
                    </a:cubicBezTo>
                    <a:cubicBezTo>
                      <a:pt x="5" y="2930"/>
                      <a:pt x="5" y="2965"/>
                      <a:pt x="5" y="2965"/>
                    </a:cubicBezTo>
                    <a:cubicBezTo>
                      <a:pt x="5" y="2965"/>
                      <a:pt x="10" y="3395"/>
                      <a:pt x="10" y="3395"/>
                    </a:cubicBezTo>
                    <a:cubicBezTo>
                      <a:pt x="10" y="3395"/>
                      <a:pt x="11" y="3404"/>
                      <a:pt x="11" y="3404"/>
                    </a:cubicBezTo>
                    <a:cubicBezTo>
                      <a:pt x="11" y="3404"/>
                      <a:pt x="16" y="3562"/>
                      <a:pt x="16" y="3562"/>
                    </a:cubicBezTo>
                    <a:cubicBezTo>
                      <a:pt x="16" y="3562"/>
                      <a:pt x="16" y="3565"/>
                      <a:pt x="16" y="3565"/>
                    </a:cubicBezTo>
                    <a:cubicBezTo>
                      <a:pt x="16" y="3565"/>
                      <a:pt x="22" y="3637"/>
                      <a:pt x="22" y="3637"/>
                    </a:cubicBezTo>
                    <a:cubicBezTo>
                      <a:pt x="22" y="3637"/>
                      <a:pt x="22" y="3639"/>
                      <a:pt x="22" y="3639"/>
                    </a:cubicBezTo>
                    <a:cubicBezTo>
                      <a:pt x="22" y="3639"/>
                      <a:pt x="28" y="3685"/>
                      <a:pt x="28" y="3685"/>
                    </a:cubicBezTo>
                    <a:cubicBezTo>
                      <a:pt x="28" y="3685"/>
                      <a:pt x="28" y="3687"/>
                      <a:pt x="28" y="3687"/>
                    </a:cubicBezTo>
                    <a:cubicBezTo>
                      <a:pt x="28" y="3687"/>
                      <a:pt x="33" y="3717"/>
                      <a:pt x="33" y="3717"/>
                    </a:cubicBezTo>
                    <a:cubicBezTo>
                      <a:pt x="33" y="3717"/>
                      <a:pt x="33" y="3718"/>
                      <a:pt x="33" y="3718"/>
                    </a:cubicBezTo>
                    <a:cubicBezTo>
                      <a:pt x="33" y="3718"/>
                      <a:pt x="39" y="3737"/>
                      <a:pt x="39" y="3737"/>
                    </a:cubicBezTo>
                    <a:cubicBezTo>
                      <a:pt x="39" y="3737"/>
                      <a:pt x="39" y="3738"/>
                      <a:pt x="39" y="3738"/>
                    </a:cubicBezTo>
                    <a:cubicBezTo>
                      <a:pt x="39" y="3738"/>
                      <a:pt x="44" y="3751"/>
                      <a:pt x="44" y="3751"/>
                    </a:cubicBezTo>
                    <a:cubicBezTo>
                      <a:pt x="44" y="3751"/>
                      <a:pt x="45" y="3752"/>
                      <a:pt x="45" y="3752"/>
                    </a:cubicBezTo>
                    <a:cubicBezTo>
                      <a:pt x="45" y="3752"/>
                      <a:pt x="50" y="3764"/>
                      <a:pt x="50" y="3764"/>
                    </a:cubicBezTo>
                    <a:cubicBezTo>
                      <a:pt x="50" y="3764"/>
                      <a:pt x="50" y="3764"/>
                      <a:pt x="50" y="3764"/>
                    </a:cubicBezTo>
                    <a:cubicBezTo>
                      <a:pt x="50" y="3764"/>
                      <a:pt x="56" y="3771"/>
                      <a:pt x="56" y="3771"/>
                    </a:cubicBezTo>
                    <a:cubicBezTo>
                      <a:pt x="56" y="3771"/>
                      <a:pt x="56" y="3771"/>
                      <a:pt x="56" y="3771"/>
                    </a:cubicBezTo>
                    <a:cubicBezTo>
                      <a:pt x="56" y="3771"/>
                      <a:pt x="61" y="3776"/>
                      <a:pt x="61" y="3776"/>
                    </a:cubicBezTo>
                    <a:cubicBezTo>
                      <a:pt x="61" y="3776"/>
                      <a:pt x="61" y="3776"/>
                      <a:pt x="61" y="3776"/>
                    </a:cubicBezTo>
                    <a:cubicBezTo>
                      <a:pt x="61" y="3776"/>
                      <a:pt x="67" y="3780"/>
                      <a:pt x="67" y="3780"/>
                    </a:cubicBezTo>
                    <a:cubicBezTo>
                      <a:pt x="67" y="3780"/>
                      <a:pt x="67" y="3781"/>
                      <a:pt x="67" y="3781"/>
                    </a:cubicBezTo>
                    <a:cubicBezTo>
                      <a:pt x="67" y="3781"/>
                      <a:pt x="73" y="3786"/>
                      <a:pt x="73" y="3786"/>
                    </a:cubicBezTo>
                    <a:cubicBezTo>
                      <a:pt x="73" y="3786"/>
                      <a:pt x="73" y="3786"/>
                      <a:pt x="73" y="3786"/>
                    </a:cubicBezTo>
                    <a:cubicBezTo>
                      <a:pt x="73" y="3786"/>
                      <a:pt x="75" y="3787"/>
                      <a:pt x="75" y="3787"/>
                    </a:cubicBezTo>
                    <a:cubicBezTo>
                      <a:pt x="75" y="3787"/>
                      <a:pt x="79" y="3787"/>
                      <a:pt x="79" y="3787"/>
                    </a:cubicBezTo>
                    <a:cubicBezTo>
                      <a:pt x="79" y="3787"/>
                      <a:pt x="82" y="3789"/>
                      <a:pt x="82" y="3789"/>
                    </a:cubicBezTo>
                    <a:cubicBezTo>
                      <a:pt x="82" y="3789"/>
                      <a:pt x="84" y="3788"/>
                      <a:pt x="84" y="3788"/>
                    </a:cubicBezTo>
                    <a:cubicBezTo>
                      <a:pt x="84" y="3788"/>
                      <a:pt x="89" y="3770"/>
                      <a:pt x="89" y="3770"/>
                    </a:cubicBezTo>
                    <a:cubicBezTo>
                      <a:pt x="89" y="3770"/>
                      <a:pt x="90" y="3771"/>
                      <a:pt x="90" y="3771"/>
                    </a:cubicBezTo>
                    <a:cubicBezTo>
                      <a:pt x="90" y="3771"/>
                      <a:pt x="95" y="3791"/>
                      <a:pt x="95" y="3791"/>
                    </a:cubicBezTo>
                    <a:cubicBezTo>
                      <a:pt x="95" y="3791"/>
                      <a:pt x="95" y="3791"/>
                      <a:pt x="95" y="3791"/>
                    </a:cubicBezTo>
                    <a:cubicBezTo>
                      <a:pt x="95" y="3791"/>
                      <a:pt x="101" y="3771"/>
                      <a:pt x="101" y="3771"/>
                    </a:cubicBezTo>
                    <a:cubicBezTo>
                      <a:pt x="101" y="3771"/>
                      <a:pt x="103" y="3748"/>
                      <a:pt x="103" y="3748"/>
                    </a:cubicBezTo>
                    <a:cubicBezTo>
                      <a:pt x="103" y="3748"/>
                      <a:pt x="107" y="3784"/>
                      <a:pt x="107" y="3784"/>
                    </a:cubicBezTo>
                    <a:cubicBezTo>
                      <a:pt x="107" y="3784"/>
                      <a:pt x="107" y="3785"/>
                      <a:pt x="107" y="3785"/>
                    </a:cubicBezTo>
                    <a:cubicBezTo>
                      <a:pt x="107" y="3785"/>
                      <a:pt x="111" y="3795"/>
                      <a:pt x="111" y="3795"/>
                    </a:cubicBezTo>
                    <a:cubicBezTo>
                      <a:pt x="111" y="3795"/>
                      <a:pt x="113" y="3794"/>
                      <a:pt x="113" y="3794"/>
                    </a:cubicBezTo>
                    <a:cubicBezTo>
                      <a:pt x="113" y="3794"/>
                      <a:pt x="117" y="3778"/>
                      <a:pt x="117" y="3778"/>
                    </a:cubicBezTo>
                    <a:cubicBezTo>
                      <a:pt x="117" y="3778"/>
                      <a:pt x="118" y="3784"/>
                      <a:pt x="118" y="3784"/>
                    </a:cubicBezTo>
                    <a:cubicBezTo>
                      <a:pt x="118" y="3784"/>
                      <a:pt x="123" y="3802"/>
                      <a:pt x="123" y="3802"/>
                    </a:cubicBezTo>
                    <a:cubicBezTo>
                      <a:pt x="123" y="3802"/>
                      <a:pt x="124" y="3802"/>
                      <a:pt x="124" y="3802"/>
                    </a:cubicBezTo>
                    <a:cubicBezTo>
                      <a:pt x="124" y="3802"/>
                      <a:pt x="128" y="3804"/>
                      <a:pt x="128" y="3804"/>
                    </a:cubicBezTo>
                    <a:cubicBezTo>
                      <a:pt x="128" y="3804"/>
                      <a:pt x="130" y="3804"/>
                      <a:pt x="130" y="3804"/>
                    </a:cubicBezTo>
                    <a:cubicBezTo>
                      <a:pt x="130" y="3804"/>
                      <a:pt x="135" y="3805"/>
                      <a:pt x="135" y="3805"/>
                    </a:cubicBezTo>
                    <a:cubicBezTo>
                      <a:pt x="135" y="3805"/>
                      <a:pt x="135" y="3805"/>
                      <a:pt x="135" y="3805"/>
                    </a:cubicBezTo>
                    <a:cubicBezTo>
                      <a:pt x="135" y="3805"/>
                      <a:pt x="140" y="3806"/>
                      <a:pt x="140" y="3806"/>
                    </a:cubicBezTo>
                    <a:cubicBezTo>
                      <a:pt x="140" y="3806"/>
                      <a:pt x="141" y="3806"/>
                      <a:pt x="141" y="3806"/>
                    </a:cubicBezTo>
                    <a:cubicBezTo>
                      <a:pt x="141" y="3806"/>
                      <a:pt x="146" y="3803"/>
                      <a:pt x="146" y="3803"/>
                    </a:cubicBezTo>
                    <a:cubicBezTo>
                      <a:pt x="146" y="3803"/>
                      <a:pt x="147" y="3803"/>
                      <a:pt x="147" y="3803"/>
                    </a:cubicBezTo>
                    <a:cubicBezTo>
                      <a:pt x="147" y="3803"/>
                      <a:pt x="152" y="3801"/>
                      <a:pt x="152" y="3801"/>
                    </a:cubicBezTo>
                    <a:cubicBezTo>
                      <a:pt x="152" y="3801"/>
                      <a:pt x="152" y="3800"/>
                      <a:pt x="152" y="3800"/>
                    </a:cubicBezTo>
                    <a:cubicBezTo>
                      <a:pt x="152" y="3800"/>
                      <a:pt x="157" y="3795"/>
                      <a:pt x="157" y="3795"/>
                    </a:cubicBezTo>
                    <a:cubicBezTo>
                      <a:pt x="157" y="3795"/>
                      <a:pt x="158" y="3794"/>
                      <a:pt x="158" y="3794"/>
                    </a:cubicBezTo>
                    <a:cubicBezTo>
                      <a:pt x="158" y="3794"/>
                      <a:pt x="163" y="3782"/>
                      <a:pt x="163" y="3782"/>
                    </a:cubicBezTo>
                    <a:cubicBezTo>
                      <a:pt x="163" y="3782"/>
                      <a:pt x="163" y="3782"/>
                      <a:pt x="163" y="3782"/>
                    </a:cubicBezTo>
                    <a:cubicBezTo>
                      <a:pt x="163" y="3782"/>
                      <a:pt x="169" y="3761"/>
                      <a:pt x="169" y="3761"/>
                    </a:cubicBezTo>
                    <a:cubicBezTo>
                      <a:pt x="169" y="3761"/>
                      <a:pt x="169" y="3759"/>
                      <a:pt x="169" y="3759"/>
                    </a:cubicBezTo>
                    <a:cubicBezTo>
                      <a:pt x="169" y="3759"/>
                      <a:pt x="175" y="3684"/>
                      <a:pt x="175" y="3684"/>
                    </a:cubicBezTo>
                    <a:cubicBezTo>
                      <a:pt x="175" y="3684"/>
                      <a:pt x="175" y="3677"/>
                      <a:pt x="175" y="3677"/>
                    </a:cubicBezTo>
                    <a:cubicBezTo>
                      <a:pt x="175" y="3677"/>
                      <a:pt x="180" y="3083"/>
                      <a:pt x="180" y="3083"/>
                    </a:cubicBezTo>
                    <a:cubicBezTo>
                      <a:pt x="180" y="3083"/>
                      <a:pt x="181" y="3058"/>
                      <a:pt x="181" y="3058"/>
                    </a:cubicBezTo>
                    <a:cubicBezTo>
                      <a:pt x="181" y="3058"/>
                      <a:pt x="186" y="3562"/>
                      <a:pt x="186" y="3562"/>
                    </a:cubicBezTo>
                    <a:cubicBezTo>
                      <a:pt x="186" y="3562"/>
                      <a:pt x="187" y="3583"/>
                      <a:pt x="187" y="3583"/>
                    </a:cubicBezTo>
                    <a:cubicBezTo>
                      <a:pt x="187" y="3583"/>
                      <a:pt x="191" y="3278"/>
                      <a:pt x="191" y="3278"/>
                    </a:cubicBezTo>
                    <a:cubicBezTo>
                      <a:pt x="191" y="3278"/>
                      <a:pt x="193" y="3077"/>
                      <a:pt x="193" y="3077"/>
                    </a:cubicBezTo>
                    <a:cubicBezTo>
                      <a:pt x="193" y="3077"/>
                      <a:pt x="197" y="3579"/>
                      <a:pt x="197" y="3579"/>
                    </a:cubicBezTo>
                    <a:cubicBezTo>
                      <a:pt x="197" y="3579"/>
                      <a:pt x="197" y="3594"/>
                      <a:pt x="197" y="3594"/>
                    </a:cubicBezTo>
                    <a:cubicBezTo>
                      <a:pt x="197" y="3594"/>
                      <a:pt x="203" y="3741"/>
                      <a:pt x="203" y="3741"/>
                    </a:cubicBezTo>
                    <a:cubicBezTo>
                      <a:pt x="203" y="3741"/>
                      <a:pt x="203" y="3743"/>
                      <a:pt x="203" y="3743"/>
                    </a:cubicBezTo>
                    <a:cubicBezTo>
                      <a:pt x="203" y="3743"/>
                      <a:pt x="208" y="3776"/>
                      <a:pt x="208" y="3776"/>
                    </a:cubicBezTo>
                    <a:cubicBezTo>
                      <a:pt x="208" y="3776"/>
                      <a:pt x="209" y="3777"/>
                      <a:pt x="209" y="3777"/>
                    </a:cubicBezTo>
                    <a:cubicBezTo>
                      <a:pt x="209" y="3777"/>
                      <a:pt x="214" y="3792"/>
                      <a:pt x="214" y="3792"/>
                    </a:cubicBezTo>
                    <a:cubicBezTo>
                      <a:pt x="214" y="3792"/>
                      <a:pt x="214" y="3793"/>
                      <a:pt x="214" y="3793"/>
                    </a:cubicBezTo>
                    <a:cubicBezTo>
                      <a:pt x="214" y="3793"/>
                      <a:pt x="220" y="3800"/>
                      <a:pt x="220" y="3800"/>
                    </a:cubicBezTo>
                    <a:cubicBezTo>
                      <a:pt x="220" y="3800"/>
                      <a:pt x="220" y="3801"/>
                      <a:pt x="220" y="3801"/>
                    </a:cubicBezTo>
                    <a:cubicBezTo>
                      <a:pt x="220" y="3801"/>
                      <a:pt x="225" y="3805"/>
                      <a:pt x="225" y="3805"/>
                    </a:cubicBezTo>
                    <a:cubicBezTo>
                      <a:pt x="225" y="3805"/>
                      <a:pt x="226" y="3805"/>
                      <a:pt x="226" y="3805"/>
                    </a:cubicBezTo>
                    <a:cubicBezTo>
                      <a:pt x="226" y="3805"/>
                      <a:pt x="231" y="3809"/>
                      <a:pt x="231" y="3809"/>
                    </a:cubicBezTo>
                    <a:cubicBezTo>
                      <a:pt x="231" y="3809"/>
                      <a:pt x="231" y="3809"/>
                      <a:pt x="231" y="3809"/>
                    </a:cubicBezTo>
                    <a:cubicBezTo>
                      <a:pt x="231" y="3809"/>
                      <a:pt x="237" y="3811"/>
                      <a:pt x="237" y="3811"/>
                    </a:cubicBezTo>
                    <a:cubicBezTo>
                      <a:pt x="237" y="3811"/>
                      <a:pt x="237" y="3811"/>
                      <a:pt x="237" y="3811"/>
                    </a:cubicBezTo>
                    <a:cubicBezTo>
                      <a:pt x="237" y="3811"/>
                      <a:pt x="242" y="3812"/>
                      <a:pt x="242" y="3812"/>
                    </a:cubicBezTo>
                    <a:cubicBezTo>
                      <a:pt x="242" y="3812"/>
                      <a:pt x="243" y="3812"/>
                      <a:pt x="243" y="3812"/>
                    </a:cubicBezTo>
                    <a:cubicBezTo>
                      <a:pt x="243" y="3812"/>
                      <a:pt x="247" y="3813"/>
                      <a:pt x="247" y="3813"/>
                    </a:cubicBezTo>
                    <a:cubicBezTo>
                      <a:pt x="247" y="3813"/>
                      <a:pt x="249" y="3813"/>
                      <a:pt x="249" y="3813"/>
                    </a:cubicBezTo>
                    <a:cubicBezTo>
                      <a:pt x="249" y="3813"/>
                      <a:pt x="253" y="3814"/>
                      <a:pt x="253" y="3814"/>
                    </a:cubicBezTo>
                    <a:cubicBezTo>
                      <a:pt x="253" y="3814"/>
                      <a:pt x="254" y="3814"/>
                      <a:pt x="254" y="3814"/>
                    </a:cubicBezTo>
                    <a:cubicBezTo>
                      <a:pt x="254" y="3814"/>
                      <a:pt x="259" y="3815"/>
                      <a:pt x="259" y="3815"/>
                    </a:cubicBezTo>
                    <a:cubicBezTo>
                      <a:pt x="259" y="3815"/>
                      <a:pt x="261" y="3815"/>
                      <a:pt x="261" y="3815"/>
                    </a:cubicBezTo>
                    <a:cubicBezTo>
                      <a:pt x="261" y="3815"/>
                      <a:pt x="265" y="3816"/>
                      <a:pt x="265" y="3816"/>
                    </a:cubicBezTo>
                    <a:cubicBezTo>
                      <a:pt x="265" y="3816"/>
                      <a:pt x="265" y="3815"/>
                      <a:pt x="265" y="3815"/>
                    </a:cubicBezTo>
                    <a:cubicBezTo>
                      <a:pt x="265" y="3815"/>
                      <a:pt x="271" y="3816"/>
                      <a:pt x="271" y="3816"/>
                    </a:cubicBezTo>
                    <a:cubicBezTo>
                      <a:pt x="271" y="3816"/>
                      <a:pt x="271" y="3816"/>
                      <a:pt x="271" y="3816"/>
                    </a:cubicBezTo>
                    <a:cubicBezTo>
                      <a:pt x="271" y="3816"/>
                      <a:pt x="275" y="3817"/>
                      <a:pt x="275" y="3817"/>
                    </a:cubicBezTo>
                    <a:cubicBezTo>
                      <a:pt x="275" y="3817"/>
                      <a:pt x="277" y="3817"/>
                      <a:pt x="277" y="3817"/>
                    </a:cubicBezTo>
                    <a:cubicBezTo>
                      <a:pt x="277" y="3817"/>
                      <a:pt x="281" y="3817"/>
                      <a:pt x="281" y="3817"/>
                    </a:cubicBezTo>
                    <a:cubicBezTo>
                      <a:pt x="281" y="3817"/>
                      <a:pt x="282" y="3817"/>
                      <a:pt x="282" y="3817"/>
                    </a:cubicBezTo>
                    <a:cubicBezTo>
                      <a:pt x="282" y="3817"/>
                      <a:pt x="285" y="3818"/>
                      <a:pt x="285" y="3818"/>
                    </a:cubicBezTo>
                    <a:cubicBezTo>
                      <a:pt x="285" y="3818"/>
                      <a:pt x="288" y="3818"/>
                      <a:pt x="288" y="3818"/>
                    </a:cubicBezTo>
                    <a:cubicBezTo>
                      <a:pt x="288" y="3818"/>
                      <a:pt x="293" y="3817"/>
                      <a:pt x="293" y="3817"/>
                    </a:cubicBezTo>
                    <a:cubicBezTo>
                      <a:pt x="293" y="3817"/>
                      <a:pt x="293" y="3817"/>
                      <a:pt x="293" y="3817"/>
                    </a:cubicBezTo>
                    <a:cubicBezTo>
                      <a:pt x="293" y="3817"/>
                      <a:pt x="298" y="3815"/>
                      <a:pt x="298" y="3815"/>
                    </a:cubicBezTo>
                    <a:cubicBezTo>
                      <a:pt x="298" y="3815"/>
                      <a:pt x="299" y="3815"/>
                      <a:pt x="299" y="3815"/>
                    </a:cubicBezTo>
                    <a:cubicBezTo>
                      <a:pt x="299" y="3815"/>
                      <a:pt x="304" y="3818"/>
                      <a:pt x="304" y="3818"/>
                    </a:cubicBezTo>
                    <a:cubicBezTo>
                      <a:pt x="304" y="3818"/>
                      <a:pt x="305" y="3817"/>
                      <a:pt x="305" y="3817"/>
                    </a:cubicBezTo>
                    <a:cubicBezTo>
                      <a:pt x="305" y="3817"/>
                      <a:pt x="310" y="3815"/>
                      <a:pt x="310" y="3815"/>
                    </a:cubicBezTo>
                    <a:cubicBezTo>
                      <a:pt x="310" y="3815"/>
                      <a:pt x="310" y="3815"/>
                      <a:pt x="310" y="3815"/>
                    </a:cubicBezTo>
                    <a:cubicBezTo>
                      <a:pt x="310" y="3815"/>
                      <a:pt x="316" y="3818"/>
                      <a:pt x="316" y="3818"/>
                    </a:cubicBezTo>
                    <a:cubicBezTo>
                      <a:pt x="316" y="3818"/>
                      <a:pt x="316" y="3818"/>
                      <a:pt x="316" y="3818"/>
                    </a:cubicBezTo>
                    <a:cubicBezTo>
                      <a:pt x="316" y="3818"/>
                      <a:pt x="321" y="3819"/>
                      <a:pt x="321" y="3819"/>
                    </a:cubicBezTo>
                    <a:cubicBezTo>
                      <a:pt x="321" y="3819"/>
                      <a:pt x="323" y="3819"/>
                      <a:pt x="323" y="3819"/>
                    </a:cubicBezTo>
                    <a:cubicBezTo>
                      <a:pt x="323" y="3819"/>
                      <a:pt x="326" y="3819"/>
                      <a:pt x="326" y="3819"/>
                    </a:cubicBezTo>
                    <a:cubicBezTo>
                      <a:pt x="326" y="3819"/>
                      <a:pt x="329" y="3819"/>
                      <a:pt x="329" y="3819"/>
                    </a:cubicBezTo>
                    <a:cubicBezTo>
                      <a:pt x="329" y="3819"/>
                      <a:pt x="333" y="3819"/>
                      <a:pt x="333" y="3819"/>
                    </a:cubicBezTo>
                    <a:cubicBezTo>
                      <a:pt x="333" y="3819"/>
                      <a:pt x="333" y="3819"/>
                      <a:pt x="333" y="3819"/>
                    </a:cubicBezTo>
                    <a:cubicBezTo>
                      <a:pt x="333" y="3819"/>
                      <a:pt x="334" y="3819"/>
                      <a:pt x="334" y="3819"/>
                    </a:cubicBezTo>
                    <a:cubicBezTo>
                      <a:pt x="334" y="3819"/>
                      <a:pt x="341" y="3819"/>
                      <a:pt x="341" y="3819"/>
                    </a:cubicBezTo>
                    <a:cubicBezTo>
                      <a:pt x="341" y="3819"/>
                      <a:pt x="344" y="3820"/>
                      <a:pt x="344" y="3820"/>
                    </a:cubicBezTo>
                    <a:cubicBezTo>
                      <a:pt x="344" y="3820"/>
                      <a:pt x="348" y="3820"/>
                      <a:pt x="348" y="3820"/>
                    </a:cubicBezTo>
                    <a:cubicBezTo>
                      <a:pt x="348" y="3820"/>
                      <a:pt x="349" y="3819"/>
                      <a:pt x="349" y="3819"/>
                    </a:cubicBezTo>
                    <a:cubicBezTo>
                      <a:pt x="349" y="3819"/>
                      <a:pt x="352" y="3820"/>
                      <a:pt x="352" y="3820"/>
                    </a:cubicBezTo>
                    <a:cubicBezTo>
                      <a:pt x="352" y="3820"/>
                      <a:pt x="353" y="3819"/>
                      <a:pt x="353" y="3819"/>
                    </a:cubicBezTo>
                    <a:cubicBezTo>
                      <a:pt x="353" y="3819"/>
                      <a:pt x="356" y="3820"/>
                      <a:pt x="356" y="3820"/>
                    </a:cubicBezTo>
                    <a:cubicBezTo>
                      <a:pt x="356" y="3820"/>
                      <a:pt x="360" y="3820"/>
                      <a:pt x="360" y="3820"/>
                    </a:cubicBezTo>
                    <a:cubicBezTo>
                      <a:pt x="360" y="3820"/>
                      <a:pt x="365" y="3820"/>
                      <a:pt x="365" y="3820"/>
                    </a:cubicBezTo>
                    <a:cubicBezTo>
                      <a:pt x="365" y="3820"/>
                      <a:pt x="367" y="3820"/>
                      <a:pt x="367" y="3820"/>
                    </a:cubicBezTo>
                    <a:cubicBezTo>
                      <a:pt x="367" y="3820"/>
                      <a:pt x="367" y="3820"/>
                      <a:pt x="367" y="3820"/>
                    </a:cubicBezTo>
                    <a:cubicBezTo>
                      <a:pt x="367" y="3820"/>
                      <a:pt x="372" y="3820"/>
                      <a:pt x="372" y="3820"/>
                    </a:cubicBezTo>
                    <a:cubicBezTo>
                      <a:pt x="372" y="3820"/>
                      <a:pt x="373" y="3820"/>
                      <a:pt x="373" y="3820"/>
                    </a:cubicBezTo>
                    <a:cubicBezTo>
                      <a:pt x="373" y="3820"/>
                      <a:pt x="377" y="3820"/>
                      <a:pt x="377" y="3820"/>
                    </a:cubicBezTo>
                    <a:cubicBezTo>
                      <a:pt x="377" y="3820"/>
                      <a:pt x="378" y="3820"/>
                      <a:pt x="378" y="382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-4659313" y="4781550"/>
                <a:ext cx="3773488" cy="200025"/>
              </a:xfrm>
              <a:custGeom>
                <a:avLst/>
                <a:gdLst>
                  <a:gd name="T0" fmla="*/ 0 w 6380"/>
                  <a:gd name="T1" fmla="*/ 337 h 337"/>
                  <a:gd name="T2" fmla="*/ 0 w 6380"/>
                  <a:gd name="T3" fmla="*/ 337 h 337"/>
                  <a:gd name="T4" fmla="*/ 6380 w 6380"/>
                  <a:gd name="T5" fmla="*/ 337 h 337"/>
                  <a:gd name="T6" fmla="*/ 6380 w 6380"/>
                  <a:gd name="T7" fmla="*/ 0 h 337"/>
                  <a:gd name="T8" fmla="*/ 0 w 6380"/>
                  <a:gd name="T9" fmla="*/ 0 h 337"/>
                  <a:gd name="T10" fmla="*/ 0 w 6380"/>
                  <a:gd name="T11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80" h="337">
                    <a:moveTo>
                      <a:pt x="0" y="337"/>
                    </a:moveTo>
                    <a:lnTo>
                      <a:pt x="0" y="337"/>
                    </a:lnTo>
                    <a:lnTo>
                      <a:pt x="6380" y="337"/>
                    </a:lnTo>
                    <a:lnTo>
                      <a:pt x="6380" y="0"/>
                    </a:lnTo>
                    <a:lnTo>
                      <a:pt x="0" y="0"/>
                    </a:lnTo>
                    <a:lnTo>
                      <a:pt x="0" y="33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8" name="Freeform 284"/>
              <p:cNvSpPr>
                <a:spLocks/>
              </p:cNvSpPr>
              <p:nvPr/>
            </p:nvSpPr>
            <p:spPr bwMode="auto">
              <a:xfrm>
                <a:off x="-4622800" y="4833938"/>
                <a:ext cx="3621088" cy="0"/>
              </a:xfrm>
              <a:custGeom>
                <a:avLst/>
                <a:gdLst>
                  <a:gd name="T0" fmla="*/ 0 w 6122"/>
                  <a:gd name="T1" fmla="*/ 0 w 6122"/>
                  <a:gd name="T2" fmla="*/ 6122 w 61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122">
                    <a:moveTo>
                      <a:pt x="0" y="0"/>
                    </a:moveTo>
                    <a:lnTo>
                      <a:pt x="0" y="0"/>
                    </a:lnTo>
                    <a:lnTo>
                      <a:pt x="6122" y="0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79" name="Freeform 285"/>
              <p:cNvSpPr>
                <a:spLocks/>
              </p:cNvSpPr>
              <p:nvPr/>
            </p:nvSpPr>
            <p:spPr bwMode="auto">
              <a:xfrm>
                <a:off x="-4076700" y="4835525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0" name="Rectangle 286"/>
              <p:cNvSpPr>
                <a:spLocks noChangeArrowheads="1"/>
              </p:cNvSpPr>
              <p:nvPr/>
            </p:nvSpPr>
            <p:spPr bwMode="auto">
              <a:xfrm>
                <a:off x="-3916363" y="4937125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81" name="Freeform 287"/>
              <p:cNvSpPr>
                <a:spLocks/>
              </p:cNvSpPr>
              <p:nvPr/>
            </p:nvSpPr>
            <p:spPr bwMode="auto">
              <a:xfrm>
                <a:off x="-3630613" y="4833938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2" name="Freeform 288"/>
              <p:cNvSpPr>
                <a:spLocks/>
              </p:cNvSpPr>
              <p:nvPr/>
            </p:nvSpPr>
            <p:spPr bwMode="auto">
              <a:xfrm>
                <a:off x="-2970213" y="4838700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3" name="Freeform 289"/>
              <p:cNvSpPr>
                <a:spLocks/>
              </p:cNvSpPr>
              <p:nvPr/>
            </p:nvSpPr>
            <p:spPr bwMode="auto">
              <a:xfrm>
                <a:off x="-3413125" y="4838700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4" name="Freeform 290"/>
              <p:cNvSpPr>
                <a:spLocks/>
              </p:cNvSpPr>
              <p:nvPr/>
            </p:nvSpPr>
            <p:spPr bwMode="auto">
              <a:xfrm>
                <a:off x="-3189288" y="4838700"/>
                <a:ext cx="0" cy="23813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6" name="Freeform 291"/>
              <p:cNvSpPr>
                <a:spLocks/>
              </p:cNvSpPr>
              <p:nvPr/>
            </p:nvSpPr>
            <p:spPr bwMode="auto">
              <a:xfrm>
                <a:off x="-4511675" y="4833938"/>
                <a:ext cx="0" cy="23813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7" name="Freeform 292"/>
              <p:cNvSpPr>
                <a:spLocks/>
              </p:cNvSpPr>
              <p:nvPr/>
            </p:nvSpPr>
            <p:spPr bwMode="auto">
              <a:xfrm>
                <a:off x="-2532063" y="4838700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8" name="Freeform 293"/>
              <p:cNvSpPr>
                <a:spLocks/>
              </p:cNvSpPr>
              <p:nvPr/>
            </p:nvSpPr>
            <p:spPr bwMode="auto">
              <a:xfrm>
                <a:off x="-2309813" y="4838700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89" name="Freeform 294"/>
              <p:cNvSpPr>
                <a:spLocks/>
              </p:cNvSpPr>
              <p:nvPr/>
            </p:nvSpPr>
            <p:spPr bwMode="auto">
              <a:xfrm>
                <a:off x="-1649413" y="4837113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2" name="Freeform 295"/>
              <p:cNvSpPr>
                <a:spLocks/>
              </p:cNvSpPr>
              <p:nvPr/>
            </p:nvSpPr>
            <p:spPr bwMode="auto">
              <a:xfrm>
                <a:off x="-2747963" y="4835525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5" name="Freeform 296"/>
              <p:cNvSpPr>
                <a:spLocks/>
              </p:cNvSpPr>
              <p:nvPr/>
            </p:nvSpPr>
            <p:spPr bwMode="auto">
              <a:xfrm>
                <a:off x="-2092325" y="4838700"/>
                <a:ext cx="0" cy="61913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13" name="Freeform 297"/>
              <p:cNvSpPr>
                <a:spLocks/>
              </p:cNvSpPr>
              <p:nvPr/>
            </p:nvSpPr>
            <p:spPr bwMode="auto">
              <a:xfrm>
                <a:off x="-1866900" y="4837113"/>
                <a:ext cx="0" cy="22225"/>
              </a:xfrm>
              <a:custGeom>
                <a:avLst/>
                <a:gdLst>
                  <a:gd name="T0" fmla="*/ 0 h 38"/>
                  <a:gd name="T1" fmla="*/ 0 h 38"/>
                  <a:gd name="T2" fmla="*/ 38 h 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8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17" name="Freeform 298"/>
              <p:cNvSpPr>
                <a:spLocks/>
              </p:cNvSpPr>
              <p:nvPr/>
            </p:nvSpPr>
            <p:spPr bwMode="auto">
              <a:xfrm>
                <a:off x="-1427163" y="4835525"/>
                <a:ext cx="0" cy="22225"/>
              </a:xfrm>
              <a:custGeom>
                <a:avLst/>
                <a:gdLst>
                  <a:gd name="T0" fmla="*/ 0 h 37"/>
                  <a:gd name="T1" fmla="*/ 0 h 37"/>
                  <a:gd name="T2" fmla="*/ 37 h 3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7">
                    <a:moveTo>
                      <a:pt x="0" y="0"/>
                    </a:moveTo>
                    <a:lnTo>
                      <a:pt x="0" y="0"/>
                    </a:lnTo>
                    <a:lnTo>
                      <a:pt x="0" y="37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26" name="Freeform 299"/>
              <p:cNvSpPr>
                <a:spLocks/>
              </p:cNvSpPr>
              <p:nvPr/>
            </p:nvSpPr>
            <p:spPr bwMode="auto">
              <a:xfrm>
                <a:off x="-1204913" y="4835525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27" name="Rectangle 300"/>
              <p:cNvSpPr>
                <a:spLocks noChangeArrowheads="1"/>
              </p:cNvSpPr>
              <p:nvPr/>
            </p:nvSpPr>
            <p:spPr bwMode="auto">
              <a:xfrm>
                <a:off x="-4362450" y="4940300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28" name="Rectangle 301"/>
              <p:cNvSpPr>
                <a:spLocks noChangeArrowheads="1"/>
              </p:cNvSpPr>
              <p:nvPr/>
            </p:nvSpPr>
            <p:spPr bwMode="auto">
              <a:xfrm>
                <a:off x="-3481388" y="4938713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6.0 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29" name="Rectangle 302"/>
              <p:cNvSpPr>
                <a:spLocks noChangeArrowheads="1"/>
              </p:cNvSpPr>
              <p:nvPr/>
            </p:nvSpPr>
            <p:spPr bwMode="auto">
              <a:xfrm>
                <a:off x="-2598738" y="4935538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0" name="Rectangle 303"/>
              <p:cNvSpPr>
                <a:spLocks noChangeArrowheads="1"/>
              </p:cNvSpPr>
              <p:nvPr/>
            </p:nvSpPr>
            <p:spPr bwMode="auto">
              <a:xfrm>
                <a:off x="-3035300" y="4938713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1" name="Rectangle 304"/>
              <p:cNvSpPr>
                <a:spLocks noChangeArrowheads="1"/>
              </p:cNvSpPr>
              <p:nvPr/>
            </p:nvSpPr>
            <p:spPr bwMode="auto">
              <a:xfrm>
                <a:off x="-2155825" y="4937125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3.0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2" name="Rectangle 305"/>
              <p:cNvSpPr>
                <a:spLocks noChangeArrowheads="1"/>
              </p:cNvSpPr>
              <p:nvPr/>
            </p:nvSpPr>
            <p:spPr bwMode="auto">
              <a:xfrm>
                <a:off x="-1271588" y="4933950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3" name="Rectangle 306"/>
              <p:cNvSpPr>
                <a:spLocks noChangeArrowheads="1"/>
              </p:cNvSpPr>
              <p:nvPr/>
            </p:nvSpPr>
            <p:spPr bwMode="auto">
              <a:xfrm>
                <a:off x="-1716088" y="4935538"/>
                <a:ext cx="23083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4" name="Freeform 307"/>
              <p:cNvSpPr>
                <a:spLocks/>
              </p:cNvSpPr>
              <p:nvPr/>
            </p:nvSpPr>
            <p:spPr bwMode="auto">
              <a:xfrm>
                <a:off x="-3852863" y="4837113"/>
                <a:ext cx="0" cy="61913"/>
              </a:xfrm>
              <a:custGeom>
                <a:avLst/>
                <a:gdLst>
                  <a:gd name="T0" fmla="*/ 0 h 105"/>
                  <a:gd name="T1" fmla="*/ 0 h 105"/>
                  <a:gd name="T2" fmla="*/ 105 h 10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5">
                    <a:moveTo>
                      <a:pt x="0" y="0"/>
                    </a:moveTo>
                    <a:lnTo>
                      <a:pt x="0" y="0"/>
                    </a:lnTo>
                    <a:lnTo>
                      <a:pt x="0" y="105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35" name="Freeform 308"/>
              <p:cNvSpPr>
                <a:spLocks/>
              </p:cNvSpPr>
              <p:nvPr/>
            </p:nvSpPr>
            <p:spPr bwMode="auto">
              <a:xfrm>
                <a:off x="-4297363" y="4833938"/>
                <a:ext cx="0" cy="63500"/>
              </a:xfrm>
              <a:custGeom>
                <a:avLst/>
                <a:gdLst>
                  <a:gd name="T0" fmla="*/ 0 h 106"/>
                  <a:gd name="T1" fmla="*/ 0 h 106"/>
                  <a:gd name="T2" fmla="*/ 106 h 1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+mn-lt"/>
                </a:endParaRPr>
              </a:p>
            </p:txBody>
          </p:sp>
          <p:sp>
            <p:nvSpPr>
              <p:cNvPr id="90137" name="Rectangle 310"/>
              <p:cNvSpPr>
                <a:spLocks noChangeArrowheads="1"/>
              </p:cNvSpPr>
              <p:nvPr/>
            </p:nvSpPr>
            <p:spPr bwMode="auto">
              <a:xfrm>
                <a:off x="-5002213" y="460692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0.00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38" name="Rectangle 311"/>
              <p:cNvSpPr>
                <a:spLocks noChangeArrowheads="1"/>
              </p:cNvSpPr>
              <p:nvPr/>
            </p:nvSpPr>
            <p:spPr bwMode="auto">
              <a:xfrm>
                <a:off x="-5002213" y="4716463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0" name="Rectangle 312"/>
              <p:cNvSpPr>
                <a:spLocks noChangeArrowheads="1"/>
              </p:cNvSpPr>
              <p:nvPr/>
            </p:nvSpPr>
            <p:spPr bwMode="auto">
              <a:xfrm>
                <a:off x="-5002213" y="44053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0.04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1" name="Rectangle 313"/>
              <p:cNvSpPr>
                <a:spLocks noChangeArrowheads="1"/>
              </p:cNvSpPr>
              <p:nvPr/>
            </p:nvSpPr>
            <p:spPr bwMode="auto">
              <a:xfrm>
                <a:off x="-5002213" y="421005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0.10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2" name="Rectangle 314"/>
              <p:cNvSpPr>
                <a:spLocks noChangeArrowheads="1"/>
              </p:cNvSpPr>
              <p:nvPr/>
            </p:nvSpPr>
            <p:spPr bwMode="auto">
              <a:xfrm>
                <a:off x="-5002213" y="401320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0.54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3" name="Rectangle 315"/>
              <p:cNvSpPr>
                <a:spLocks noChangeArrowheads="1"/>
              </p:cNvSpPr>
              <p:nvPr/>
            </p:nvSpPr>
            <p:spPr bwMode="auto">
              <a:xfrm>
                <a:off x="-5002213" y="381952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0.95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6" name="Rectangle 316"/>
              <p:cNvSpPr>
                <a:spLocks noChangeArrowheads="1"/>
              </p:cNvSpPr>
              <p:nvPr/>
            </p:nvSpPr>
            <p:spPr bwMode="auto">
              <a:xfrm>
                <a:off x="-5002213" y="3622675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1.22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47" name="Rectangle 317"/>
              <p:cNvSpPr>
                <a:spLocks noChangeArrowheads="1"/>
              </p:cNvSpPr>
              <p:nvPr/>
            </p:nvSpPr>
            <p:spPr bwMode="auto">
              <a:xfrm>
                <a:off x="-5002213" y="34274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1.46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2" name="Rectangle 318"/>
              <p:cNvSpPr>
                <a:spLocks noChangeArrowheads="1"/>
              </p:cNvSpPr>
              <p:nvPr/>
            </p:nvSpPr>
            <p:spPr bwMode="auto">
              <a:xfrm>
                <a:off x="-5002213" y="323056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1.88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4" name="Rectangle 319"/>
              <p:cNvSpPr>
                <a:spLocks noChangeArrowheads="1"/>
              </p:cNvSpPr>
              <p:nvPr/>
            </p:nvSpPr>
            <p:spPr bwMode="auto">
              <a:xfrm>
                <a:off x="-5000625" y="3033713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2.29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5" name="Rectangle 320"/>
              <p:cNvSpPr>
                <a:spLocks noChangeArrowheads="1"/>
              </p:cNvSpPr>
              <p:nvPr/>
            </p:nvSpPr>
            <p:spPr bwMode="auto">
              <a:xfrm>
                <a:off x="-4995863" y="2838450"/>
                <a:ext cx="307777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2.70 </a:t>
                </a:r>
                <a:endParaRPr kumimoji="0" lang="en-US" altLang="en-US" sz="1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56" name="Rectangle 321"/>
              <p:cNvSpPr>
                <a:spLocks noChangeArrowheads="1"/>
              </p:cNvSpPr>
              <p:nvPr/>
            </p:nvSpPr>
            <p:spPr bwMode="auto">
              <a:xfrm>
                <a:off x="-4995867" y="2643188"/>
                <a:ext cx="26359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3.11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90166" name="Rectangle 331"/>
              <p:cNvSpPr>
                <a:spLocks noChangeArrowheads="1"/>
              </p:cNvSpPr>
              <p:nvPr/>
            </p:nvSpPr>
            <p:spPr bwMode="auto">
              <a:xfrm>
                <a:off x="-4298950" y="4518025"/>
                <a:ext cx="3847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grpSp>
          <p:nvGrpSpPr>
            <p:cNvPr id="60764" name="Group 60763"/>
            <p:cNvGrpSpPr/>
            <p:nvPr/>
          </p:nvGrpSpPr>
          <p:grpSpPr>
            <a:xfrm>
              <a:off x="559231" y="309716"/>
              <a:ext cx="5199520" cy="1200337"/>
              <a:chOff x="357204" y="309716"/>
              <a:chExt cx="5199520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04" name="CS ChemDraw Drawing" r:id="rId4" imgW="2901110" imgH="1131927" progId="ChemDraw.Document.6.0">
                      <p:embed/>
                    </p:oleObj>
                  </mc:Choice>
                  <mc:Fallback>
                    <p:oleObj name="CS ChemDraw Drawing" r:id="rId4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2711450" y="434975"/>
              <a:ext cx="838200" cy="8509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05" name="CS ChemDraw Drawing" r:id="rId6" imgW="1253922" imgH="1254261" progId="ChemDraw.Document.6.0">
                      <p:embed/>
                    </p:oleObj>
                  </mc:Choice>
                  <mc:Fallback>
                    <p:oleObj name="CS ChemDraw Drawing" r:id="rId6" imgW="1253922" imgH="125426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2711450" y="434975"/>
                            <a:ext cx="838200" cy="8509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9899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420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hfa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3608388" y="542925"/>
              <a:ext cx="5842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806" name="Equation" r:id="rId8" imgW="583920" imgH="253800" progId="Equation.DSMT4">
                      <p:embed/>
                    </p:oleObj>
                  </mc:Choice>
                  <mc:Fallback>
                    <p:oleObj name="Equation" r:id="rId8" imgW="5839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08388" y="542925"/>
                            <a:ext cx="584200" cy="254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3030793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600824794"/>
                </p:ext>
              </p:extLst>
            </p:nvPr>
          </p:nvGraphicFramePr>
          <p:xfrm>
            <a:off x="652463" y="1692275"/>
            <a:ext cx="7493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7807" name="Equation" r:id="rId10" imgW="749160" imgH="253800" progId="Equation.DSMT4">
                    <p:embed/>
                  </p:oleObj>
                </mc:Choice>
                <mc:Fallback>
                  <p:oleObj name="Equation" r:id="rId10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652463" y="1692275"/>
                          <a:ext cx="7493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3" name="Object 22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84514159"/>
                </p:ext>
              </p:extLst>
            </p:nvPr>
          </p:nvGraphicFramePr>
          <p:xfrm>
            <a:off x="632163" y="1457325"/>
            <a:ext cx="12319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7808" name="Equation" r:id="rId12" imgW="1231560" imgH="253800" progId="Equation.DSMT4">
                    <p:embed/>
                  </p:oleObj>
                </mc:Choice>
                <mc:Fallback>
                  <p:oleObj name="Equation" r:id="rId12" imgW="12315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632163" y="1457325"/>
                          <a:ext cx="12319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53983" y="4312160"/>
              <a:ext cx="22225" cy="33338"/>
            </a:xfrm>
            <a:custGeom>
              <a:avLst/>
              <a:gdLst>
                <a:gd name="T0" fmla="*/ 30 w 30"/>
                <a:gd name="T1" fmla="*/ 46 h 46"/>
                <a:gd name="T2" fmla="*/ 30 w 30"/>
                <a:gd name="T3" fmla="*/ 46 h 46"/>
                <a:gd name="T4" fmla="*/ 0 w 30"/>
                <a:gd name="T5" fmla="*/ 46 h 46"/>
                <a:gd name="T6" fmla="*/ 0 w 30"/>
                <a:gd name="T7" fmla="*/ 39 h 46"/>
                <a:gd name="T8" fmla="*/ 6 w 30"/>
                <a:gd name="T9" fmla="*/ 34 h 46"/>
                <a:gd name="T10" fmla="*/ 12 w 30"/>
                <a:gd name="T11" fmla="*/ 29 h 46"/>
                <a:gd name="T12" fmla="*/ 19 w 30"/>
                <a:gd name="T13" fmla="*/ 19 h 46"/>
                <a:gd name="T14" fmla="*/ 22 w 30"/>
                <a:gd name="T15" fmla="*/ 12 h 46"/>
                <a:gd name="T16" fmla="*/ 21 w 30"/>
                <a:gd name="T17" fmla="*/ 9 h 46"/>
                <a:gd name="T18" fmla="*/ 19 w 30"/>
                <a:gd name="T19" fmla="*/ 7 h 46"/>
                <a:gd name="T20" fmla="*/ 16 w 30"/>
                <a:gd name="T21" fmla="*/ 5 h 46"/>
                <a:gd name="T22" fmla="*/ 13 w 30"/>
                <a:gd name="T23" fmla="*/ 5 h 46"/>
                <a:gd name="T24" fmla="*/ 9 w 30"/>
                <a:gd name="T25" fmla="*/ 5 h 46"/>
                <a:gd name="T26" fmla="*/ 6 w 30"/>
                <a:gd name="T27" fmla="*/ 6 h 46"/>
                <a:gd name="T28" fmla="*/ 3 w 30"/>
                <a:gd name="T29" fmla="*/ 8 h 46"/>
                <a:gd name="T30" fmla="*/ 1 w 30"/>
                <a:gd name="T31" fmla="*/ 9 h 46"/>
                <a:gd name="T32" fmla="*/ 1 w 30"/>
                <a:gd name="T33" fmla="*/ 9 h 46"/>
                <a:gd name="T34" fmla="*/ 1 w 30"/>
                <a:gd name="T35" fmla="*/ 3 h 46"/>
                <a:gd name="T36" fmla="*/ 6 w 30"/>
                <a:gd name="T37" fmla="*/ 1 h 46"/>
                <a:gd name="T38" fmla="*/ 13 w 30"/>
                <a:gd name="T39" fmla="*/ 0 h 46"/>
                <a:gd name="T40" fmla="*/ 24 w 30"/>
                <a:gd name="T41" fmla="*/ 3 h 46"/>
                <a:gd name="T42" fmla="*/ 28 w 30"/>
                <a:gd name="T43" fmla="*/ 12 h 46"/>
                <a:gd name="T44" fmla="*/ 28 w 30"/>
                <a:gd name="T45" fmla="*/ 17 h 46"/>
                <a:gd name="T46" fmla="*/ 26 w 30"/>
                <a:gd name="T47" fmla="*/ 21 h 46"/>
                <a:gd name="T48" fmla="*/ 23 w 30"/>
                <a:gd name="T49" fmla="*/ 25 h 46"/>
                <a:gd name="T50" fmla="*/ 19 w 30"/>
                <a:gd name="T51" fmla="*/ 29 h 46"/>
                <a:gd name="T52" fmla="*/ 12 w 30"/>
                <a:gd name="T53" fmla="*/ 35 h 46"/>
                <a:gd name="T54" fmla="*/ 6 w 30"/>
                <a:gd name="T55" fmla="*/ 41 h 46"/>
                <a:gd name="T56" fmla="*/ 30 w 30"/>
                <a:gd name="T57" fmla="*/ 41 h 46"/>
                <a:gd name="T58" fmla="*/ 30 w 30"/>
                <a:gd name="T59" fmla="*/ 46 h 46"/>
                <a:gd name="T60" fmla="*/ 30 w 30"/>
                <a:gd name="T6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lnTo>
                    <a:pt x="30" y="46"/>
                  </a:lnTo>
                  <a:lnTo>
                    <a:pt x="0" y="46"/>
                  </a:lnTo>
                  <a:lnTo>
                    <a:pt x="0" y="39"/>
                  </a:lnTo>
                  <a:cubicBezTo>
                    <a:pt x="2" y="38"/>
                    <a:pt x="4" y="36"/>
                    <a:pt x="6" y="34"/>
                  </a:cubicBezTo>
                  <a:cubicBezTo>
                    <a:pt x="8" y="32"/>
                    <a:pt x="10" y="30"/>
                    <a:pt x="12" y="29"/>
                  </a:cubicBezTo>
                  <a:cubicBezTo>
                    <a:pt x="15" y="25"/>
                    <a:pt x="18" y="22"/>
                    <a:pt x="19" y="19"/>
                  </a:cubicBezTo>
                  <a:cubicBezTo>
                    <a:pt x="21" y="17"/>
                    <a:pt x="22" y="15"/>
                    <a:pt x="22" y="12"/>
                  </a:cubicBezTo>
                  <a:cubicBezTo>
                    <a:pt x="22" y="11"/>
                    <a:pt x="21" y="10"/>
                    <a:pt x="21" y="9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9" y="5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lnTo>
                    <a:pt x="1" y="9"/>
                  </a:lnTo>
                  <a:lnTo>
                    <a:pt x="1" y="3"/>
                  </a:lnTo>
                  <a:cubicBezTo>
                    <a:pt x="2" y="2"/>
                    <a:pt x="4" y="1"/>
                    <a:pt x="6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8" y="0"/>
                    <a:pt x="22" y="1"/>
                    <a:pt x="24" y="3"/>
                  </a:cubicBezTo>
                  <a:cubicBezTo>
                    <a:pt x="27" y="5"/>
                    <a:pt x="28" y="8"/>
                    <a:pt x="28" y="12"/>
                  </a:cubicBezTo>
                  <a:cubicBezTo>
                    <a:pt x="28" y="14"/>
                    <a:pt x="28" y="16"/>
                    <a:pt x="28" y="17"/>
                  </a:cubicBezTo>
                  <a:cubicBezTo>
                    <a:pt x="27" y="19"/>
                    <a:pt x="27" y="20"/>
                    <a:pt x="26" y="21"/>
                  </a:cubicBezTo>
                  <a:cubicBezTo>
                    <a:pt x="25" y="23"/>
                    <a:pt x="24" y="24"/>
                    <a:pt x="23" y="25"/>
                  </a:cubicBezTo>
                  <a:cubicBezTo>
                    <a:pt x="22" y="26"/>
                    <a:pt x="20" y="28"/>
                    <a:pt x="19" y="29"/>
                  </a:cubicBezTo>
                  <a:cubicBezTo>
                    <a:pt x="17" y="31"/>
                    <a:pt x="15" y="33"/>
                    <a:pt x="12" y="35"/>
                  </a:cubicBezTo>
                  <a:cubicBezTo>
                    <a:pt x="10" y="38"/>
                    <a:pt x="7" y="39"/>
                    <a:pt x="6" y="41"/>
                  </a:cubicBezTo>
                  <a:lnTo>
                    <a:pt x="30" y="41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983" y="4029585"/>
              <a:ext cx="22225" cy="33338"/>
            </a:xfrm>
            <a:custGeom>
              <a:avLst/>
              <a:gdLst>
                <a:gd name="T0" fmla="*/ 14 w 31"/>
                <a:gd name="T1" fmla="*/ 5 h 46"/>
                <a:gd name="T2" fmla="*/ 14 w 31"/>
                <a:gd name="T3" fmla="*/ 5 h 46"/>
                <a:gd name="T4" fmla="*/ 10 w 31"/>
                <a:gd name="T5" fmla="*/ 5 h 46"/>
                <a:gd name="T6" fmla="*/ 7 w 31"/>
                <a:gd name="T7" fmla="*/ 6 h 46"/>
                <a:gd name="T8" fmla="*/ 4 w 31"/>
                <a:gd name="T9" fmla="*/ 7 h 46"/>
                <a:gd name="T10" fmla="*/ 2 w 31"/>
                <a:gd name="T11" fmla="*/ 9 h 46"/>
                <a:gd name="T12" fmla="*/ 2 w 31"/>
                <a:gd name="T13" fmla="*/ 9 h 46"/>
                <a:gd name="T14" fmla="*/ 2 w 31"/>
                <a:gd name="T15" fmla="*/ 2 h 46"/>
                <a:gd name="T16" fmla="*/ 8 w 31"/>
                <a:gd name="T17" fmla="*/ 0 h 46"/>
                <a:gd name="T18" fmla="*/ 15 w 31"/>
                <a:gd name="T19" fmla="*/ 0 h 46"/>
                <a:gd name="T20" fmla="*/ 21 w 31"/>
                <a:gd name="T21" fmla="*/ 0 h 46"/>
                <a:gd name="T22" fmla="*/ 25 w 31"/>
                <a:gd name="T23" fmla="*/ 2 h 46"/>
                <a:gd name="T24" fmla="*/ 28 w 31"/>
                <a:gd name="T25" fmla="*/ 6 h 46"/>
                <a:gd name="T26" fmla="*/ 30 w 31"/>
                <a:gd name="T27" fmla="*/ 10 h 46"/>
                <a:gd name="T28" fmla="*/ 27 w 31"/>
                <a:gd name="T29" fmla="*/ 17 h 46"/>
                <a:gd name="T30" fmla="*/ 20 w 31"/>
                <a:gd name="T31" fmla="*/ 21 h 46"/>
                <a:gd name="T32" fmla="*/ 20 w 31"/>
                <a:gd name="T33" fmla="*/ 21 h 46"/>
                <a:gd name="T34" fmla="*/ 24 w 31"/>
                <a:gd name="T35" fmla="*/ 22 h 46"/>
                <a:gd name="T36" fmla="*/ 27 w 31"/>
                <a:gd name="T37" fmla="*/ 24 h 46"/>
                <a:gd name="T38" fmla="*/ 30 w 31"/>
                <a:gd name="T39" fmla="*/ 27 h 46"/>
                <a:gd name="T40" fmla="*/ 31 w 31"/>
                <a:gd name="T41" fmla="*/ 32 h 46"/>
                <a:gd name="T42" fmla="*/ 29 w 31"/>
                <a:gd name="T43" fmla="*/ 38 h 46"/>
                <a:gd name="T44" fmla="*/ 26 w 31"/>
                <a:gd name="T45" fmla="*/ 42 h 46"/>
                <a:gd name="T46" fmla="*/ 21 w 31"/>
                <a:gd name="T47" fmla="*/ 45 h 46"/>
                <a:gd name="T48" fmla="*/ 14 w 31"/>
                <a:gd name="T49" fmla="*/ 46 h 46"/>
                <a:gd name="T50" fmla="*/ 6 w 31"/>
                <a:gd name="T51" fmla="*/ 46 h 46"/>
                <a:gd name="T52" fmla="*/ 0 w 31"/>
                <a:gd name="T53" fmla="*/ 44 h 46"/>
                <a:gd name="T54" fmla="*/ 0 w 31"/>
                <a:gd name="T55" fmla="*/ 37 h 46"/>
                <a:gd name="T56" fmla="*/ 1 w 31"/>
                <a:gd name="T57" fmla="*/ 37 h 46"/>
                <a:gd name="T58" fmla="*/ 6 w 31"/>
                <a:gd name="T59" fmla="*/ 40 h 46"/>
                <a:gd name="T60" fmla="*/ 13 w 31"/>
                <a:gd name="T61" fmla="*/ 41 h 46"/>
                <a:gd name="T62" fmla="*/ 18 w 31"/>
                <a:gd name="T63" fmla="*/ 41 h 46"/>
                <a:gd name="T64" fmla="*/ 21 w 31"/>
                <a:gd name="T65" fmla="*/ 39 h 46"/>
                <a:gd name="T66" fmla="*/ 23 w 31"/>
                <a:gd name="T67" fmla="*/ 36 h 46"/>
                <a:gd name="T68" fmla="*/ 24 w 31"/>
                <a:gd name="T69" fmla="*/ 32 h 46"/>
                <a:gd name="T70" fmla="*/ 23 w 31"/>
                <a:gd name="T71" fmla="*/ 28 h 46"/>
                <a:gd name="T72" fmla="*/ 21 w 31"/>
                <a:gd name="T73" fmla="*/ 25 h 46"/>
                <a:gd name="T74" fmla="*/ 17 w 31"/>
                <a:gd name="T75" fmla="*/ 24 h 46"/>
                <a:gd name="T76" fmla="*/ 13 w 31"/>
                <a:gd name="T77" fmla="*/ 24 h 46"/>
                <a:gd name="T78" fmla="*/ 10 w 31"/>
                <a:gd name="T79" fmla="*/ 24 h 46"/>
                <a:gd name="T80" fmla="*/ 10 w 31"/>
                <a:gd name="T81" fmla="*/ 19 h 46"/>
                <a:gd name="T82" fmla="*/ 13 w 31"/>
                <a:gd name="T83" fmla="*/ 19 h 46"/>
                <a:gd name="T84" fmla="*/ 20 w 31"/>
                <a:gd name="T85" fmla="*/ 17 h 46"/>
                <a:gd name="T86" fmla="*/ 23 w 31"/>
                <a:gd name="T87" fmla="*/ 11 h 46"/>
                <a:gd name="T88" fmla="*/ 22 w 31"/>
                <a:gd name="T89" fmla="*/ 8 h 46"/>
                <a:gd name="T90" fmla="*/ 20 w 31"/>
                <a:gd name="T91" fmla="*/ 6 h 46"/>
                <a:gd name="T92" fmla="*/ 17 w 31"/>
                <a:gd name="T93" fmla="*/ 5 h 46"/>
                <a:gd name="T94" fmla="*/ 14 w 31"/>
                <a:gd name="T95" fmla="*/ 5 h 46"/>
                <a:gd name="T96" fmla="*/ 14 w 31"/>
                <a:gd name="T97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6">
                  <a:moveTo>
                    <a:pt x="14" y="5"/>
                  </a:moveTo>
                  <a:lnTo>
                    <a:pt x="14" y="5"/>
                  </a:lnTo>
                  <a:cubicBezTo>
                    <a:pt x="13" y="5"/>
                    <a:pt x="12" y="5"/>
                    <a:pt x="10" y="5"/>
                  </a:cubicBezTo>
                  <a:cubicBezTo>
                    <a:pt x="9" y="5"/>
                    <a:pt x="8" y="6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3" y="8"/>
                    <a:pt x="2" y="9"/>
                  </a:cubicBezTo>
                  <a:lnTo>
                    <a:pt x="2" y="9"/>
                  </a:lnTo>
                  <a:lnTo>
                    <a:pt x="2" y="2"/>
                  </a:lnTo>
                  <a:cubicBezTo>
                    <a:pt x="3" y="2"/>
                    <a:pt x="5" y="1"/>
                    <a:pt x="8" y="0"/>
                  </a:cubicBezTo>
                  <a:cubicBezTo>
                    <a:pt x="10" y="0"/>
                    <a:pt x="12" y="0"/>
                    <a:pt x="15" y="0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2" y="1"/>
                    <a:pt x="24" y="1"/>
                    <a:pt x="25" y="2"/>
                  </a:cubicBezTo>
                  <a:cubicBezTo>
                    <a:pt x="27" y="3"/>
                    <a:pt x="28" y="4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3"/>
                    <a:pt x="29" y="15"/>
                    <a:pt x="27" y="17"/>
                  </a:cubicBezTo>
                  <a:cubicBezTo>
                    <a:pt x="25" y="19"/>
                    <a:pt x="23" y="20"/>
                    <a:pt x="20" y="21"/>
                  </a:cubicBezTo>
                  <a:lnTo>
                    <a:pt x="20" y="21"/>
                  </a:lnTo>
                  <a:cubicBezTo>
                    <a:pt x="21" y="21"/>
                    <a:pt x="23" y="21"/>
                    <a:pt x="24" y="22"/>
                  </a:cubicBezTo>
                  <a:cubicBezTo>
                    <a:pt x="25" y="22"/>
                    <a:pt x="26" y="23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9"/>
                    <a:pt x="31" y="30"/>
                    <a:pt x="31" y="32"/>
                  </a:cubicBezTo>
                  <a:cubicBezTo>
                    <a:pt x="31" y="34"/>
                    <a:pt x="30" y="36"/>
                    <a:pt x="29" y="38"/>
                  </a:cubicBezTo>
                  <a:cubicBezTo>
                    <a:pt x="29" y="39"/>
                    <a:pt x="28" y="41"/>
                    <a:pt x="26" y="42"/>
                  </a:cubicBezTo>
                  <a:cubicBezTo>
                    <a:pt x="25" y="44"/>
                    <a:pt x="23" y="45"/>
                    <a:pt x="21" y="45"/>
                  </a:cubicBezTo>
                  <a:cubicBezTo>
                    <a:pt x="19" y="46"/>
                    <a:pt x="16" y="46"/>
                    <a:pt x="14" y="46"/>
                  </a:cubicBezTo>
                  <a:cubicBezTo>
                    <a:pt x="11" y="46"/>
                    <a:pt x="9" y="46"/>
                    <a:pt x="6" y="46"/>
                  </a:cubicBezTo>
                  <a:cubicBezTo>
                    <a:pt x="4" y="45"/>
                    <a:pt x="2" y="44"/>
                    <a:pt x="0" y="44"/>
                  </a:cubicBezTo>
                  <a:lnTo>
                    <a:pt x="0" y="37"/>
                  </a:lnTo>
                  <a:lnTo>
                    <a:pt x="1" y="37"/>
                  </a:lnTo>
                  <a:cubicBezTo>
                    <a:pt x="2" y="38"/>
                    <a:pt x="4" y="39"/>
                    <a:pt x="6" y="40"/>
                  </a:cubicBezTo>
                  <a:cubicBezTo>
                    <a:pt x="9" y="41"/>
                    <a:pt x="11" y="41"/>
                    <a:pt x="13" y="41"/>
                  </a:cubicBezTo>
                  <a:cubicBezTo>
                    <a:pt x="15" y="41"/>
                    <a:pt x="16" y="41"/>
                    <a:pt x="18" y="41"/>
                  </a:cubicBezTo>
                  <a:cubicBezTo>
                    <a:pt x="19" y="40"/>
                    <a:pt x="20" y="40"/>
                    <a:pt x="21" y="39"/>
                  </a:cubicBezTo>
                  <a:cubicBezTo>
                    <a:pt x="22" y="38"/>
                    <a:pt x="23" y="37"/>
                    <a:pt x="23" y="36"/>
                  </a:cubicBezTo>
                  <a:cubicBezTo>
                    <a:pt x="24" y="35"/>
                    <a:pt x="24" y="33"/>
                    <a:pt x="24" y="32"/>
                  </a:cubicBezTo>
                  <a:cubicBezTo>
                    <a:pt x="24" y="30"/>
                    <a:pt x="23" y="29"/>
                    <a:pt x="23" y="28"/>
                  </a:cubicBezTo>
                  <a:cubicBezTo>
                    <a:pt x="22" y="27"/>
                    <a:pt x="22" y="26"/>
                    <a:pt x="21" y="25"/>
                  </a:cubicBezTo>
                  <a:cubicBezTo>
                    <a:pt x="20" y="25"/>
                    <a:pt x="19" y="24"/>
                    <a:pt x="17" y="24"/>
                  </a:cubicBezTo>
                  <a:cubicBezTo>
                    <a:pt x="16" y="24"/>
                    <a:pt x="15" y="24"/>
                    <a:pt x="13" y="24"/>
                  </a:cubicBezTo>
                  <a:lnTo>
                    <a:pt x="10" y="24"/>
                  </a:lnTo>
                  <a:lnTo>
                    <a:pt x="10" y="19"/>
                  </a:lnTo>
                  <a:lnTo>
                    <a:pt x="13" y="19"/>
                  </a:lnTo>
                  <a:cubicBezTo>
                    <a:pt x="16" y="19"/>
                    <a:pt x="18" y="18"/>
                    <a:pt x="20" y="17"/>
                  </a:cubicBezTo>
                  <a:cubicBezTo>
                    <a:pt x="22" y="15"/>
                    <a:pt x="23" y="14"/>
                    <a:pt x="23" y="11"/>
                  </a:cubicBezTo>
                  <a:cubicBezTo>
                    <a:pt x="23" y="10"/>
                    <a:pt x="23" y="9"/>
                    <a:pt x="22" y="8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19" y="6"/>
                    <a:pt x="18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7" name="Freeform 91"/>
            <p:cNvSpPr>
              <a:spLocks noEditPoints="1"/>
            </p:cNvSpPr>
            <p:nvPr/>
          </p:nvSpPr>
          <p:spPr bwMode="auto">
            <a:xfrm>
              <a:off x="5352396" y="3745422"/>
              <a:ext cx="25400" cy="33338"/>
            </a:xfrm>
            <a:custGeom>
              <a:avLst/>
              <a:gdLst>
                <a:gd name="T0" fmla="*/ 35 w 35"/>
                <a:gd name="T1" fmla="*/ 30 h 45"/>
                <a:gd name="T2" fmla="*/ 35 w 35"/>
                <a:gd name="T3" fmla="*/ 30 h 45"/>
                <a:gd name="T4" fmla="*/ 29 w 35"/>
                <a:gd name="T5" fmla="*/ 30 h 45"/>
                <a:gd name="T6" fmla="*/ 29 w 35"/>
                <a:gd name="T7" fmla="*/ 45 h 45"/>
                <a:gd name="T8" fmla="*/ 22 w 35"/>
                <a:gd name="T9" fmla="*/ 45 h 45"/>
                <a:gd name="T10" fmla="*/ 22 w 35"/>
                <a:gd name="T11" fmla="*/ 30 h 45"/>
                <a:gd name="T12" fmla="*/ 0 w 35"/>
                <a:gd name="T13" fmla="*/ 30 h 45"/>
                <a:gd name="T14" fmla="*/ 0 w 35"/>
                <a:gd name="T15" fmla="*/ 24 h 45"/>
                <a:gd name="T16" fmla="*/ 23 w 35"/>
                <a:gd name="T17" fmla="*/ 0 h 45"/>
                <a:gd name="T18" fmla="*/ 29 w 35"/>
                <a:gd name="T19" fmla="*/ 0 h 45"/>
                <a:gd name="T20" fmla="*/ 29 w 35"/>
                <a:gd name="T21" fmla="*/ 25 h 45"/>
                <a:gd name="T22" fmla="*/ 35 w 35"/>
                <a:gd name="T23" fmla="*/ 25 h 45"/>
                <a:gd name="T24" fmla="*/ 35 w 35"/>
                <a:gd name="T25" fmla="*/ 30 h 45"/>
                <a:gd name="T26" fmla="*/ 35 w 35"/>
                <a:gd name="T27" fmla="*/ 30 h 45"/>
                <a:gd name="T28" fmla="*/ 22 w 35"/>
                <a:gd name="T29" fmla="*/ 25 h 45"/>
                <a:gd name="T30" fmla="*/ 22 w 35"/>
                <a:gd name="T31" fmla="*/ 25 h 45"/>
                <a:gd name="T32" fmla="*/ 22 w 35"/>
                <a:gd name="T33" fmla="*/ 7 h 45"/>
                <a:gd name="T34" fmla="*/ 6 w 35"/>
                <a:gd name="T35" fmla="*/ 25 h 45"/>
                <a:gd name="T36" fmla="*/ 22 w 35"/>
                <a:gd name="T37" fmla="*/ 25 h 45"/>
                <a:gd name="T38" fmla="*/ 22 w 35"/>
                <a:gd name="T3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45">
                  <a:moveTo>
                    <a:pt x="35" y="30"/>
                  </a:moveTo>
                  <a:lnTo>
                    <a:pt x="35" y="30"/>
                  </a:lnTo>
                  <a:lnTo>
                    <a:pt x="29" y="30"/>
                  </a:lnTo>
                  <a:lnTo>
                    <a:pt x="29" y="45"/>
                  </a:lnTo>
                  <a:lnTo>
                    <a:pt x="22" y="45"/>
                  </a:lnTo>
                  <a:lnTo>
                    <a:pt x="22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25"/>
                  </a:lnTo>
                  <a:lnTo>
                    <a:pt x="35" y="25"/>
                  </a:lnTo>
                  <a:lnTo>
                    <a:pt x="35" y="30"/>
                  </a:lnTo>
                  <a:lnTo>
                    <a:pt x="35" y="30"/>
                  </a:lnTo>
                  <a:close/>
                  <a:moveTo>
                    <a:pt x="22" y="25"/>
                  </a:moveTo>
                  <a:lnTo>
                    <a:pt x="22" y="25"/>
                  </a:lnTo>
                  <a:lnTo>
                    <a:pt x="22" y="7"/>
                  </a:lnTo>
                  <a:lnTo>
                    <a:pt x="6" y="25"/>
                  </a:lnTo>
                  <a:lnTo>
                    <a:pt x="22" y="25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53983" y="3462847"/>
              <a:ext cx="22225" cy="34925"/>
            </a:xfrm>
            <a:custGeom>
              <a:avLst/>
              <a:gdLst>
                <a:gd name="T0" fmla="*/ 30 w 30"/>
                <a:gd name="T1" fmla="*/ 31 h 46"/>
                <a:gd name="T2" fmla="*/ 30 w 30"/>
                <a:gd name="T3" fmla="*/ 31 h 46"/>
                <a:gd name="T4" fmla="*/ 29 w 30"/>
                <a:gd name="T5" fmla="*/ 37 h 46"/>
                <a:gd name="T6" fmla="*/ 25 w 30"/>
                <a:gd name="T7" fmla="*/ 42 h 46"/>
                <a:gd name="T8" fmla="*/ 20 w 30"/>
                <a:gd name="T9" fmla="*/ 45 h 46"/>
                <a:gd name="T10" fmla="*/ 13 w 30"/>
                <a:gd name="T11" fmla="*/ 46 h 46"/>
                <a:gd name="T12" fmla="*/ 6 w 30"/>
                <a:gd name="T13" fmla="*/ 45 h 46"/>
                <a:gd name="T14" fmla="*/ 0 w 30"/>
                <a:gd name="T15" fmla="*/ 43 h 46"/>
                <a:gd name="T16" fmla="*/ 0 w 30"/>
                <a:gd name="T17" fmla="*/ 37 h 46"/>
                <a:gd name="T18" fmla="*/ 1 w 30"/>
                <a:gd name="T19" fmla="*/ 37 h 46"/>
                <a:gd name="T20" fmla="*/ 3 w 30"/>
                <a:gd name="T21" fmla="*/ 38 h 46"/>
                <a:gd name="T22" fmla="*/ 6 w 30"/>
                <a:gd name="T23" fmla="*/ 39 h 46"/>
                <a:gd name="T24" fmla="*/ 10 w 30"/>
                <a:gd name="T25" fmla="*/ 40 h 46"/>
                <a:gd name="T26" fmla="*/ 13 w 30"/>
                <a:gd name="T27" fmla="*/ 41 h 46"/>
                <a:gd name="T28" fmla="*/ 17 w 30"/>
                <a:gd name="T29" fmla="*/ 40 h 46"/>
                <a:gd name="T30" fmla="*/ 21 w 30"/>
                <a:gd name="T31" fmla="*/ 38 h 46"/>
                <a:gd name="T32" fmla="*/ 22 w 30"/>
                <a:gd name="T33" fmla="*/ 35 h 46"/>
                <a:gd name="T34" fmla="*/ 23 w 30"/>
                <a:gd name="T35" fmla="*/ 31 h 46"/>
                <a:gd name="T36" fmla="*/ 22 w 30"/>
                <a:gd name="T37" fmla="*/ 27 h 46"/>
                <a:gd name="T38" fmla="*/ 20 w 30"/>
                <a:gd name="T39" fmla="*/ 24 h 46"/>
                <a:gd name="T40" fmla="*/ 17 w 30"/>
                <a:gd name="T41" fmla="*/ 23 h 46"/>
                <a:gd name="T42" fmla="*/ 12 w 30"/>
                <a:gd name="T43" fmla="*/ 22 h 46"/>
                <a:gd name="T44" fmla="*/ 7 w 30"/>
                <a:gd name="T45" fmla="*/ 23 h 46"/>
                <a:gd name="T46" fmla="*/ 2 w 30"/>
                <a:gd name="T47" fmla="*/ 23 h 46"/>
                <a:gd name="T48" fmla="*/ 2 w 30"/>
                <a:gd name="T49" fmla="*/ 0 h 46"/>
                <a:gd name="T50" fmla="*/ 30 w 30"/>
                <a:gd name="T51" fmla="*/ 0 h 46"/>
                <a:gd name="T52" fmla="*/ 30 w 30"/>
                <a:gd name="T53" fmla="*/ 5 h 46"/>
                <a:gd name="T54" fmla="*/ 9 w 30"/>
                <a:gd name="T55" fmla="*/ 5 h 46"/>
                <a:gd name="T56" fmla="*/ 9 w 30"/>
                <a:gd name="T57" fmla="*/ 17 h 46"/>
                <a:gd name="T58" fmla="*/ 11 w 30"/>
                <a:gd name="T59" fmla="*/ 17 h 46"/>
                <a:gd name="T60" fmla="*/ 13 w 30"/>
                <a:gd name="T61" fmla="*/ 17 h 46"/>
                <a:gd name="T62" fmla="*/ 20 w 30"/>
                <a:gd name="T63" fmla="*/ 18 h 46"/>
                <a:gd name="T64" fmla="*/ 25 w 30"/>
                <a:gd name="T65" fmla="*/ 20 h 46"/>
                <a:gd name="T66" fmla="*/ 29 w 30"/>
                <a:gd name="T67" fmla="*/ 24 h 46"/>
                <a:gd name="T68" fmla="*/ 30 w 30"/>
                <a:gd name="T69" fmla="*/ 31 h 46"/>
                <a:gd name="T70" fmla="*/ 30 w 30"/>
                <a:gd name="T71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46">
                  <a:moveTo>
                    <a:pt x="30" y="31"/>
                  </a:moveTo>
                  <a:lnTo>
                    <a:pt x="30" y="31"/>
                  </a:lnTo>
                  <a:cubicBezTo>
                    <a:pt x="30" y="33"/>
                    <a:pt x="29" y="35"/>
                    <a:pt x="29" y="37"/>
                  </a:cubicBezTo>
                  <a:cubicBezTo>
                    <a:pt x="28" y="39"/>
                    <a:pt x="27" y="40"/>
                    <a:pt x="25" y="42"/>
                  </a:cubicBezTo>
                  <a:cubicBezTo>
                    <a:pt x="24" y="43"/>
                    <a:pt x="22" y="44"/>
                    <a:pt x="20" y="45"/>
                  </a:cubicBezTo>
                  <a:cubicBezTo>
                    <a:pt x="18" y="46"/>
                    <a:pt x="16" y="46"/>
                    <a:pt x="13" y="46"/>
                  </a:cubicBezTo>
                  <a:cubicBezTo>
                    <a:pt x="11" y="46"/>
                    <a:pt x="8" y="46"/>
                    <a:pt x="6" y="45"/>
                  </a:cubicBezTo>
                  <a:cubicBezTo>
                    <a:pt x="4" y="45"/>
                    <a:pt x="2" y="44"/>
                    <a:pt x="0" y="43"/>
                  </a:cubicBezTo>
                  <a:lnTo>
                    <a:pt x="0" y="37"/>
                  </a:lnTo>
                  <a:lnTo>
                    <a:pt x="1" y="37"/>
                  </a:lnTo>
                  <a:cubicBezTo>
                    <a:pt x="1" y="37"/>
                    <a:pt x="2" y="38"/>
                    <a:pt x="3" y="38"/>
                  </a:cubicBezTo>
                  <a:cubicBezTo>
                    <a:pt x="4" y="39"/>
                    <a:pt x="5" y="39"/>
                    <a:pt x="6" y="39"/>
                  </a:cubicBezTo>
                  <a:cubicBezTo>
                    <a:pt x="7" y="40"/>
                    <a:pt x="9" y="40"/>
                    <a:pt x="10" y="40"/>
                  </a:cubicBezTo>
                  <a:cubicBezTo>
                    <a:pt x="11" y="41"/>
                    <a:pt x="12" y="41"/>
                    <a:pt x="13" y="41"/>
                  </a:cubicBezTo>
                  <a:cubicBezTo>
                    <a:pt x="15" y="41"/>
                    <a:pt x="16" y="41"/>
                    <a:pt x="17" y="40"/>
                  </a:cubicBezTo>
                  <a:cubicBezTo>
                    <a:pt x="18" y="40"/>
                    <a:pt x="20" y="39"/>
                    <a:pt x="21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3" y="34"/>
                    <a:pt x="23" y="32"/>
                    <a:pt x="23" y="31"/>
                  </a:cubicBezTo>
                  <a:cubicBezTo>
                    <a:pt x="23" y="29"/>
                    <a:pt x="23" y="28"/>
                    <a:pt x="22" y="27"/>
                  </a:cubicBezTo>
                  <a:cubicBezTo>
                    <a:pt x="22" y="26"/>
                    <a:pt x="21" y="25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4" y="22"/>
                    <a:pt x="12" y="22"/>
                  </a:cubicBezTo>
                  <a:cubicBezTo>
                    <a:pt x="10" y="22"/>
                    <a:pt x="8" y="22"/>
                    <a:pt x="7" y="23"/>
                  </a:cubicBezTo>
                  <a:cubicBezTo>
                    <a:pt x="5" y="23"/>
                    <a:pt x="3" y="23"/>
                    <a:pt x="2" y="23"/>
                  </a:cubicBezTo>
                  <a:lnTo>
                    <a:pt x="2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9" y="5"/>
                  </a:lnTo>
                  <a:lnTo>
                    <a:pt x="9" y="17"/>
                  </a:lnTo>
                  <a:cubicBezTo>
                    <a:pt x="9" y="17"/>
                    <a:pt x="10" y="17"/>
                    <a:pt x="11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6" y="17"/>
                    <a:pt x="18" y="17"/>
                    <a:pt x="20" y="18"/>
                  </a:cubicBezTo>
                  <a:cubicBezTo>
                    <a:pt x="21" y="18"/>
                    <a:pt x="23" y="19"/>
                    <a:pt x="25" y="20"/>
                  </a:cubicBezTo>
                  <a:cubicBezTo>
                    <a:pt x="26" y="21"/>
                    <a:pt x="28" y="23"/>
                    <a:pt x="29" y="24"/>
                  </a:cubicBezTo>
                  <a:cubicBezTo>
                    <a:pt x="29" y="26"/>
                    <a:pt x="30" y="28"/>
                    <a:pt x="30" y="31"/>
                  </a:cubicBezTo>
                  <a:lnTo>
                    <a:pt x="3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59" name="Freeform 93"/>
            <p:cNvSpPr>
              <a:spLocks noEditPoints="1"/>
            </p:cNvSpPr>
            <p:nvPr/>
          </p:nvSpPr>
          <p:spPr bwMode="auto">
            <a:xfrm>
              <a:off x="5353983" y="3180272"/>
              <a:ext cx="23813" cy="34925"/>
            </a:xfrm>
            <a:custGeom>
              <a:avLst/>
              <a:gdLst>
                <a:gd name="T0" fmla="*/ 32 w 32"/>
                <a:gd name="T1" fmla="*/ 31 h 47"/>
                <a:gd name="T2" fmla="*/ 32 w 32"/>
                <a:gd name="T3" fmla="*/ 31 h 47"/>
                <a:gd name="T4" fmla="*/ 31 w 32"/>
                <a:gd name="T5" fmla="*/ 38 h 47"/>
                <a:gd name="T6" fmla="*/ 27 w 32"/>
                <a:gd name="T7" fmla="*/ 43 h 47"/>
                <a:gd name="T8" fmla="*/ 22 w 32"/>
                <a:gd name="T9" fmla="*/ 46 h 47"/>
                <a:gd name="T10" fmla="*/ 16 w 32"/>
                <a:gd name="T11" fmla="*/ 47 h 47"/>
                <a:gd name="T12" fmla="*/ 10 w 32"/>
                <a:gd name="T13" fmla="*/ 46 h 47"/>
                <a:gd name="T14" fmla="*/ 5 w 32"/>
                <a:gd name="T15" fmla="*/ 43 h 47"/>
                <a:gd name="T16" fmla="*/ 1 w 32"/>
                <a:gd name="T17" fmla="*/ 36 h 47"/>
                <a:gd name="T18" fmla="*/ 0 w 32"/>
                <a:gd name="T19" fmla="*/ 26 h 47"/>
                <a:gd name="T20" fmla="*/ 1 w 32"/>
                <a:gd name="T21" fmla="*/ 16 h 47"/>
                <a:gd name="T22" fmla="*/ 5 w 32"/>
                <a:gd name="T23" fmla="*/ 7 h 47"/>
                <a:gd name="T24" fmla="*/ 12 w 32"/>
                <a:gd name="T25" fmla="*/ 2 h 47"/>
                <a:gd name="T26" fmla="*/ 22 w 32"/>
                <a:gd name="T27" fmla="*/ 0 h 47"/>
                <a:gd name="T28" fmla="*/ 25 w 32"/>
                <a:gd name="T29" fmla="*/ 0 h 47"/>
                <a:gd name="T30" fmla="*/ 28 w 32"/>
                <a:gd name="T31" fmla="*/ 1 h 47"/>
                <a:gd name="T32" fmla="*/ 28 w 32"/>
                <a:gd name="T33" fmla="*/ 7 h 47"/>
                <a:gd name="T34" fmla="*/ 28 w 32"/>
                <a:gd name="T35" fmla="*/ 7 h 47"/>
                <a:gd name="T36" fmla="*/ 25 w 32"/>
                <a:gd name="T37" fmla="*/ 6 h 47"/>
                <a:gd name="T38" fmla="*/ 21 w 32"/>
                <a:gd name="T39" fmla="*/ 5 h 47"/>
                <a:gd name="T40" fmla="*/ 11 w 32"/>
                <a:gd name="T41" fmla="*/ 9 h 47"/>
                <a:gd name="T42" fmla="*/ 7 w 32"/>
                <a:gd name="T43" fmla="*/ 20 h 47"/>
                <a:gd name="T44" fmla="*/ 12 w 32"/>
                <a:gd name="T45" fmla="*/ 18 h 47"/>
                <a:gd name="T46" fmla="*/ 17 w 32"/>
                <a:gd name="T47" fmla="*/ 17 h 47"/>
                <a:gd name="T48" fmla="*/ 22 w 32"/>
                <a:gd name="T49" fmla="*/ 18 h 47"/>
                <a:gd name="T50" fmla="*/ 27 w 32"/>
                <a:gd name="T51" fmla="*/ 20 h 47"/>
                <a:gd name="T52" fmla="*/ 31 w 32"/>
                <a:gd name="T53" fmla="*/ 25 h 47"/>
                <a:gd name="T54" fmla="*/ 32 w 32"/>
                <a:gd name="T55" fmla="*/ 31 h 47"/>
                <a:gd name="T56" fmla="*/ 32 w 32"/>
                <a:gd name="T57" fmla="*/ 31 h 47"/>
                <a:gd name="T58" fmla="*/ 25 w 32"/>
                <a:gd name="T59" fmla="*/ 32 h 47"/>
                <a:gd name="T60" fmla="*/ 25 w 32"/>
                <a:gd name="T61" fmla="*/ 32 h 47"/>
                <a:gd name="T62" fmla="*/ 25 w 32"/>
                <a:gd name="T63" fmla="*/ 27 h 47"/>
                <a:gd name="T64" fmla="*/ 22 w 32"/>
                <a:gd name="T65" fmla="*/ 24 h 47"/>
                <a:gd name="T66" fmla="*/ 19 w 32"/>
                <a:gd name="T67" fmla="*/ 22 h 47"/>
                <a:gd name="T68" fmla="*/ 16 w 32"/>
                <a:gd name="T69" fmla="*/ 22 h 47"/>
                <a:gd name="T70" fmla="*/ 11 w 32"/>
                <a:gd name="T71" fmla="*/ 23 h 47"/>
                <a:gd name="T72" fmla="*/ 7 w 32"/>
                <a:gd name="T73" fmla="*/ 25 h 47"/>
                <a:gd name="T74" fmla="*/ 7 w 32"/>
                <a:gd name="T75" fmla="*/ 26 h 47"/>
                <a:gd name="T76" fmla="*/ 7 w 32"/>
                <a:gd name="T77" fmla="*/ 27 h 47"/>
                <a:gd name="T78" fmla="*/ 8 w 32"/>
                <a:gd name="T79" fmla="*/ 35 h 47"/>
                <a:gd name="T80" fmla="*/ 10 w 32"/>
                <a:gd name="T81" fmla="*/ 39 h 47"/>
                <a:gd name="T82" fmla="*/ 13 w 32"/>
                <a:gd name="T83" fmla="*/ 41 h 47"/>
                <a:gd name="T84" fmla="*/ 16 w 32"/>
                <a:gd name="T85" fmla="*/ 42 h 47"/>
                <a:gd name="T86" fmla="*/ 23 w 32"/>
                <a:gd name="T87" fmla="*/ 39 h 47"/>
                <a:gd name="T88" fmla="*/ 25 w 32"/>
                <a:gd name="T89" fmla="*/ 32 h 47"/>
                <a:gd name="T90" fmla="*/ 25 w 32"/>
                <a:gd name="T91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47">
                  <a:moveTo>
                    <a:pt x="32" y="31"/>
                  </a:moveTo>
                  <a:lnTo>
                    <a:pt x="32" y="31"/>
                  </a:lnTo>
                  <a:cubicBezTo>
                    <a:pt x="32" y="34"/>
                    <a:pt x="32" y="36"/>
                    <a:pt x="31" y="38"/>
                  </a:cubicBezTo>
                  <a:cubicBezTo>
                    <a:pt x="30" y="40"/>
                    <a:pt x="29" y="41"/>
                    <a:pt x="27" y="43"/>
                  </a:cubicBezTo>
                  <a:cubicBezTo>
                    <a:pt x="26" y="44"/>
                    <a:pt x="24" y="45"/>
                    <a:pt x="22" y="46"/>
                  </a:cubicBezTo>
                  <a:cubicBezTo>
                    <a:pt x="21" y="46"/>
                    <a:pt x="19" y="47"/>
                    <a:pt x="16" y="47"/>
                  </a:cubicBezTo>
                  <a:cubicBezTo>
                    <a:pt x="14" y="47"/>
                    <a:pt x="12" y="46"/>
                    <a:pt x="10" y="46"/>
                  </a:cubicBezTo>
                  <a:cubicBezTo>
                    <a:pt x="8" y="45"/>
                    <a:pt x="7" y="44"/>
                    <a:pt x="5" y="43"/>
                  </a:cubicBezTo>
                  <a:cubicBezTo>
                    <a:pt x="4" y="41"/>
                    <a:pt x="2" y="39"/>
                    <a:pt x="1" y="36"/>
                  </a:cubicBezTo>
                  <a:cubicBezTo>
                    <a:pt x="0" y="33"/>
                    <a:pt x="0" y="30"/>
                    <a:pt x="0" y="26"/>
                  </a:cubicBezTo>
                  <a:cubicBezTo>
                    <a:pt x="0" y="22"/>
                    <a:pt x="0" y="19"/>
                    <a:pt x="1" y="16"/>
                  </a:cubicBezTo>
                  <a:cubicBezTo>
                    <a:pt x="2" y="12"/>
                    <a:pt x="3" y="10"/>
                    <a:pt x="5" y="7"/>
                  </a:cubicBezTo>
                  <a:cubicBezTo>
                    <a:pt x="7" y="5"/>
                    <a:pt x="9" y="3"/>
                    <a:pt x="12" y="2"/>
                  </a:cubicBezTo>
                  <a:cubicBezTo>
                    <a:pt x="15" y="1"/>
                    <a:pt x="18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6" y="0"/>
                    <a:pt x="27" y="1"/>
                    <a:pt x="28" y="1"/>
                  </a:cubicBezTo>
                  <a:lnTo>
                    <a:pt x="28" y="7"/>
                  </a:lnTo>
                  <a:lnTo>
                    <a:pt x="28" y="7"/>
                  </a:lnTo>
                  <a:cubicBezTo>
                    <a:pt x="27" y="6"/>
                    <a:pt x="26" y="6"/>
                    <a:pt x="25" y="6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7" y="5"/>
                    <a:pt x="14" y="7"/>
                    <a:pt x="11" y="9"/>
                  </a:cubicBezTo>
                  <a:cubicBezTo>
                    <a:pt x="9" y="12"/>
                    <a:pt x="7" y="15"/>
                    <a:pt x="7" y="20"/>
                  </a:cubicBezTo>
                  <a:cubicBezTo>
                    <a:pt x="8" y="19"/>
                    <a:pt x="10" y="19"/>
                    <a:pt x="12" y="18"/>
                  </a:cubicBezTo>
                  <a:cubicBezTo>
                    <a:pt x="13" y="17"/>
                    <a:pt x="15" y="17"/>
                    <a:pt x="17" y="17"/>
                  </a:cubicBezTo>
                  <a:cubicBezTo>
                    <a:pt x="19" y="17"/>
                    <a:pt x="21" y="17"/>
                    <a:pt x="22" y="18"/>
                  </a:cubicBezTo>
                  <a:cubicBezTo>
                    <a:pt x="24" y="18"/>
                    <a:pt x="25" y="19"/>
                    <a:pt x="27" y="20"/>
                  </a:cubicBezTo>
                  <a:cubicBezTo>
                    <a:pt x="29" y="21"/>
                    <a:pt x="30" y="23"/>
                    <a:pt x="31" y="25"/>
                  </a:cubicBezTo>
                  <a:cubicBezTo>
                    <a:pt x="32" y="27"/>
                    <a:pt x="32" y="29"/>
                    <a:pt x="32" y="31"/>
                  </a:cubicBezTo>
                  <a:lnTo>
                    <a:pt x="32" y="31"/>
                  </a:lnTo>
                  <a:close/>
                  <a:moveTo>
                    <a:pt x="25" y="32"/>
                  </a:moveTo>
                  <a:lnTo>
                    <a:pt x="25" y="32"/>
                  </a:lnTo>
                  <a:cubicBezTo>
                    <a:pt x="25" y="30"/>
                    <a:pt x="25" y="28"/>
                    <a:pt x="25" y="27"/>
                  </a:cubicBezTo>
                  <a:cubicBezTo>
                    <a:pt x="24" y="26"/>
                    <a:pt x="23" y="25"/>
                    <a:pt x="22" y="24"/>
                  </a:cubicBezTo>
                  <a:cubicBezTo>
                    <a:pt x="21" y="23"/>
                    <a:pt x="20" y="23"/>
                    <a:pt x="19" y="22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4" y="22"/>
                    <a:pt x="13" y="22"/>
                    <a:pt x="11" y="23"/>
                  </a:cubicBezTo>
                  <a:cubicBezTo>
                    <a:pt x="10" y="23"/>
                    <a:pt x="8" y="24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31"/>
                    <a:pt x="7" y="33"/>
                    <a:pt x="8" y="35"/>
                  </a:cubicBezTo>
                  <a:cubicBezTo>
                    <a:pt x="8" y="37"/>
                    <a:pt x="9" y="38"/>
                    <a:pt x="10" y="39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9" y="42"/>
                    <a:pt x="21" y="41"/>
                    <a:pt x="23" y="39"/>
                  </a:cubicBezTo>
                  <a:cubicBezTo>
                    <a:pt x="25" y="38"/>
                    <a:pt x="25" y="35"/>
                    <a:pt x="25" y="32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48" name="Freeform 94"/>
            <p:cNvSpPr>
              <a:spLocks/>
            </p:cNvSpPr>
            <p:nvPr/>
          </p:nvSpPr>
          <p:spPr bwMode="auto">
            <a:xfrm>
              <a:off x="5353983" y="2897697"/>
              <a:ext cx="23813" cy="33338"/>
            </a:xfrm>
            <a:custGeom>
              <a:avLst/>
              <a:gdLst>
                <a:gd name="T0" fmla="*/ 32 w 32"/>
                <a:gd name="T1" fmla="*/ 7 h 45"/>
                <a:gd name="T2" fmla="*/ 32 w 32"/>
                <a:gd name="T3" fmla="*/ 7 h 45"/>
                <a:gd name="T4" fmla="*/ 10 w 32"/>
                <a:gd name="T5" fmla="*/ 45 h 45"/>
                <a:gd name="T6" fmla="*/ 3 w 32"/>
                <a:gd name="T7" fmla="*/ 45 h 45"/>
                <a:gd name="T8" fmla="*/ 26 w 32"/>
                <a:gd name="T9" fmla="*/ 5 h 45"/>
                <a:gd name="T10" fmla="*/ 0 w 32"/>
                <a:gd name="T11" fmla="*/ 5 h 45"/>
                <a:gd name="T12" fmla="*/ 0 w 32"/>
                <a:gd name="T13" fmla="*/ 0 h 45"/>
                <a:gd name="T14" fmla="*/ 32 w 32"/>
                <a:gd name="T15" fmla="*/ 0 h 45"/>
                <a:gd name="T16" fmla="*/ 32 w 32"/>
                <a:gd name="T17" fmla="*/ 7 h 45"/>
                <a:gd name="T18" fmla="*/ 32 w 32"/>
                <a:gd name="T19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45">
                  <a:moveTo>
                    <a:pt x="32" y="7"/>
                  </a:moveTo>
                  <a:lnTo>
                    <a:pt x="32" y="7"/>
                  </a:lnTo>
                  <a:lnTo>
                    <a:pt x="10" y="45"/>
                  </a:lnTo>
                  <a:lnTo>
                    <a:pt x="3" y="45"/>
                  </a:lnTo>
                  <a:lnTo>
                    <a:pt x="26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49" name="Freeform 95"/>
            <p:cNvSpPr>
              <a:spLocks noEditPoints="1"/>
            </p:cNvSpPr>
            <p:nvPr/>
          </p:nvSpPr>
          <p:spPr bwMode="auto">
            <a:xfrm>
              <a:off x="5352396" y="2615122"/>
              <a:ext cx="25400" cy="33338"/>
            </a:xfrm>
            <a:custGeom>
              <a:avLst/>
              <a:gdLst>
                <a:gd name="T0" fmla="*/ 25 w 33"/>
                <a:gd name="T1" fmla="*/ 11 h 46"/>
                <a:gd name="T2" fmla="*/ 25 w 33"/>
                <a:gd name="T3" fmla="*/ 11 h 46"/>
                <a:gd name="T4" fmla="*/ 23 w 33"/>
                <a:gd name="T5" fmla="*/ 6 h 46"/>
                <a:gd name="T6" fmla="*/ 17 w 33"/>
                <a:gd name="T7" fmla="*/ 4 h 46"/>
                <a:gd name="T8" fmla="*/ 11 w 33"/>
                <a:gd name="T9" fmla="*/ 6 h 46"/>
                <a:gd name="T10" fmla="*/ 8 w 33"/>
                <a:gd name="T11" fmla="*/ 11 h 46"/>
                <a:gd name="T12" fmla="*/ 10 w 33"/>
                <a:gd name="T13" fmla="*/ 14 h 46"/>
                <a:gd name="T14" fmla="*/ 13 w 33"/>
                <a:gd name="T15" fmla="*/ 17 h 46"/>
                <a:gd name="T16" fmla="*/ 16 w 33"/>
                <a:gd name="T17" fmla="*/ 19 h 46"/>
                <a:gd name="T18" fmla="*/ 20 w 33"/>
                <a:gd name="T19" fmla="*/ 20 h 46"/>
                <a:gd name="T20" fmla="*/ 24 w 33"/>
                <a:gd name="T21" fmla="*/ 16 h 46"/>
                <a:gd name="T22" fmla="*/ 25 w 33"/>
                <a:gd name="T23" fmla="*/ 11 h 46"/>
                <a:gd name="T24" fmla="*/ 25 w 33"/>
                <a:gd name="T25" fmla="*/ 11 h 46"/>
                <a:gd name="T26" fmla="*/ 26 w 33"/>
                <a:gd name="T27" fmla="*/ 34 h 46"/>
                <a:gd name="T28" fmla="*/ 26 w 33"/>
                <a:gd name="T29" fmla="*/ 34 h 46"/>
                <a:gd name="T30" fmla="*/ 25 w 33"/>
                <a:gd name="T31" fmla="*/ 29 h 46"/>
                <a:gd name="T32" fmla="*/ 20 w 33"/>
                <a:gd name="T33" fmla="*/ 26 h 46"/>
                <a:gd name="T34" fmla="*/ 17 w 33"/>
                <a:gd name="T35" fmla="*/ 25 h 46"/>
                <a:gd name="T36" fmla="*/ 13 w 33"/>
                <a:gd name="T37" fmla="*/ 23 h 46"/>
                <a:gd name="T38" fmla="*/ 9 w 33"/>
                <a:gd name="T39" fmla="*/ 27 h 46"/>
                <a:gd name="T40" fmla="*/ 7 w 33"/>
                <a:gd name="T41" fmla="*/ 33 h 46"/>
                <a:gd name="T42" fmla="*/ 10 w 33"/>
                <a:gd name="T43" fmla="*/ 39 h 46"/>
                <a:gd name="T44" fmla="*/ 17 w 33"/>
                <a:gd name="T45" fmla="*/ 42 h 46"/>
                <a:gd name="T46" fmla="*/ 24 w 33"/>
                <a:gd name="T47" fmla="*/ 40 h 46"/>
                <a:gd name="T48" fmla="*/ 26 w 33"/>
                <a:gd name="T49" fmla="*/ 34 h 46"/>
                <a:gd name="T50" fmla="*/ 26 w 33"/>
                <a:gd name="T51" fmla="*/ 34 h 46"/>
                <a:gd name="T52" fmla="*/ 17 w 33"/>
                <a:gd name="T53" fmla="*/ 46 h 46"/>
                <a:gd name="T54" fmla="*/ 17 w 33"/>
                <a:gd name="T55" fmla="*/ 46 h 46"/>
                <a:gd name="T56" fmla="*/ 10 w 33"/>
                <a:gd name="T57" fmla="*/ 45 h 46"/>
                <a:gd name="T58" fmla="*/ 5 w 33"/>
                <a:gd name="T59" fmla="*/ 43 h 46"/>
                <a:gd name="T60" fmla="*/ 2 w 33"/>
                <a:gd name="T61" fmla="*/ 38 h 46"/>
                <a:gd name="T62" fmla="*/ 0 w 33"/>
                <a:gd name="T63" fmla="*/ 33 h 46"/>
                <a:gd name="T64" fmla="*/ 3 w 33"/>
                <a:gd name="T65" fmla="*/ 26 h 46"/>
                <a:gd name="T66" fmla="*/ 9 w 33"/>
                <a:gd name="T67" fmla="*/ 22 h 46"/>
                <a:gd name="T68" fmla="*/ 9 w 33"/>
                <a:gd name="T69" fmla="*/ 21 h 46"/>
                <a:gd name="T70" fmla="*/ 3 w 33"/>
                <a:gd name="T71" fmla="*/ 17 h 46"/>
                <a:gd name="T72" fmla="*/ 2 w 33"/>
                <a:gd name="T73" fmla="*/ 11 h 46"/>
                <a:gd name="T74" fmla="*/ 6 w 33"/>
                <a:gd name="T75" fmla="*/ 3 h 46"/>
                <a:gd name="T76" fmla="*/ 17 w 33"/>
                <a:gd name="T77" fmla="*/ 0 h 46"/>
                <a:gd name="T78" fmla="*/ 28 w 33"/>
                <a:gd name="T79" fmla="*/ 3 h 46"/>
                <a:gd name="T80" fmla="*/ 32 w 33"/>
                <a:gd name="T81" fmla="*/ 11 h 46"/>
                <a:gd name="T82" fmla="*/ 30 w 33"/>
                <a:gd name="T83" fmla="*/ 17 h 46"/>
                <a:gd name="T84" fmla="*/ 24 w 33"/>
                <a:gd name="T85" fmla="*/ 22 h 46"/>
                <a:gd name="T86" fmla="*/ 24 w 33"/>
                <a:gd name="T87" fmla="*/ 22 h 46"/>
                <a:gd name="T88" fmla="*/ 31 w 33"/>
                <a:gd name="T89" fmla="*/ 26 h 46"/>
                <a:gd name="T90" fmla="*/ 33 w 33"/>
                <a:gd name="T91" fmla="*/ 33 h 46"/>
                <a:gd name="T92" fmla="*/ 28 w 33"/>
                <a:gd name="T93" fmla="*/ 43 h 46"/>
                <a:gd name="T94" fmla="*/ 17 w 33"/>
                <a:gd name="T95" fmla="*/ 46 h 46"/>
                <a:gd name="T96" fmla="*/ 17 w 33"/>
                <a:gd name="T9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46">
                  <a:moveTo>
                    <a:pt x="25" y="11"/>
                  </a:moveTo>
                  <a:lnTo>
                    <a:pt x="25" y="11"/>
                  </a:lnTo>
                  <a:cubicBezTo>
                    <a:pt x="25" y="9"/>
                    <a:pt x="24" y="7"/>
                    <a:pt x="23" y="6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4" y="4"/>
                    <a:pt x="12" y="5"/>
                    <a:pt x="11" y="6"/>
                  </a:cubicBezTo>
                  <a:cubicBezTo>
                    <a:pt x="9" y="7"/>
                    <a:pt x="8" y="9"/>
                    <a:pt x="8" y="11"/>
                  </a:cubicBezTo>
                  <a:cubicBezTo>
                    <a:pt x="8" y="12"/>
                    <a:pt x="9" y="13"/>
                    <a:pt x="10" y="14"/>
                  </a:cubicBezTo>
                  <a:cubicBezTo>
                    <a:pt x="10" y="15"/>
                    <a:pt x="12" y="16"/>
                    <a:pt x="13" y="17"/>
                  </a:cubicBezTo>
                  <a:cubicBezTo>
                    <a:pt x="14" y="18"/>
                    <a:pt x="15" y="18"/>
                    <a:pt x="16" y="19"/>
                  </a:cubicBezTo>
                  <a:cubicBezTo>
                    <a:pt x="18" y="19"/>
                    <a:pt x="19" y="20"/>
                    <a:pt x="20" y="20"/>
                  </a:cubicBezTo>
                  <a:cubicBezTo>
                    <a:pt x="22" y="19"/>
                    <a:pt x="23" y="17"/>
                    <a:pt x="24" y="16"/>
                  </a:cubicBezTo>
                  <a:cubicBezTo>
                    <a:pt x="25" y="14"/>
                    <a:pt x="25" y="13"/>
                    <a:pt x="25" y="11"/>
                  </a:cubicBezTo>
                  <a:lnTo>
                    <a:pt x="25" y="11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cubicBezTo>
                    <a:pt x="26" y="32"/>
                    <a:pt x="26" y="30"/>
                    <a:pt x="25" y="29"/>
                  </a:cubicBezTo>
                  <a:cubicBezTo>
                    <a:pt x="24" y="28"/>
                    <a:pt x="23" y="27"/>
                    <a:pt x="20" y="26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6" y="24"/>
                    <a:pt x="15" y="24"/>
                    <a:pt x="13" y="23"/>
                  </a:cubicBezTo>
                  <a:cubicBezTo>
                    <a:pt x="11" y="24"/>
                    <a:pt x="10" y="25"/>
                    <a:pt x="9" y="27"/>
                  </a:cubicBezTo>
                  <a:cubicBezTo>
                    <a:pt x="8" y="29"/>
                    <a:pt x="7" y="31"/>
                    <a:pt x="7" y="33"/>
                  </a:cubicBezTo>
                  <a:cubicBezTo>
                    <a:pt x="7" y="35"/>
                    <a:pt x="8" y="38"/>
                    <a:pt x="10" y="39"/>
                  </a:cubicBezTo>
                  <a:cubicBezTo>
                    <a:pt x="12" y="41"/>
                    <a:pt x="14" y="42"/>
                    <a:pt x="17" y="42"/>
                  </a:cubicBezTo>
                  <a:cubicBezTo>
                    <a:pt x="20" y="42"/>
                    <a:pt x="22" y="41"/>
                    <a:pt x="24" y="40"/>
                  </a:cubicBezTo>
                  <a:cubicBezTo>
                    <a:pt x="25" y="38"/>
                    <a:pt x="26" y="36"/>
                    <a:pt x="26" y="34"/>
                  </a:cubicBezTo>
                  <a:lnTo>
                    <a:pt x="26" y="34"/>
                  </a:lnTo>
                  <a:close/>
                  <a:moveTo>
                    <a:pt x="17" y="46"/>
                  </a:moveTo>
                  <a:lnTo>
                    <a:pt x="17" y="46"/>
                  </a:lnTo>
                  <a:cubicBezTo>
                    <a:pt x="14" y="46"/>
                    <a:pt x="12" y="46"/>
                    <a:pt x="10" y="45"/>
                  </a:cubicBezTo>
                  <a:cubicBezTo>
                    <a:pt x="8" y="45"/>
                    <a:pt x="6" y="44"/>
                    <a:pt x="5" y="43"/>
                  </a:cubicBezTo>
                  <a:cubicBezTo>
                    <a:pt x="3" y="41"/>
                    <a:pt x="2" y="40"/>
                    <a:pt x="2" y="38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0" y="31"/>
                    <a:pt x="1" y="28"/>
                    <a:pt x="3" y="26"/>
                  </a:cubicBezTo>
                  <a:cubicBezTo>
                    <a:pt x="4" y="24"/>
                    <a:pt x="6" y="23"/>
                    <a:pt x="9" y="22"/>
                  </a:cubicBezTo>
                  <a:lnTo>
                    <a:pt x="9" y="21"/>
                  </a:lnTo>
                  <a:cubicBezTo>
                    <a:pt x="6" y="20"/>
                    <a:pt x="5" y="19"/>
                    <a:pt x="3" y="17"/>
                  </a:cubicBezTo>
                  <a:cubicBezTo>
                    <a:pt x="2" y="16"/>
                    <a:pt x="2" y="14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ubicBezTo>
                    <a:pt x="21" y="0"/>
                    <a:pt x="25" y="1"/>
                    <a:pt x="28" y="3"/>
                  </a:cubicBezTo>
                  <a:cubicBezTo>
                    <a:pt x="30" y="5"/>
                    <a:pt x="32" y="8"/>
                    <a:pt x="32" y="11"/>
                  </a:cubicBezTo>
                  <a:cubicBezTo>
                    <a:pt x="32" y="13"/>
                    <a:pt x="31" y="15"/>
                    <a:pt x="30" y="17"/>
                  </a:cubicBezTo>
                  <a:cubicBezTo>
                    <a:pt x="28" y="19"/>
                    <a:pt x="27" y="20"/>
                    <a:pt x="24" y="22"/>
                  </a:cubicBezTo>
                  <a:lnTo>
                    <a:pt x="24" y="22"/>
                  </a:lnTo>
                  <a:cubicBezTo>
                    <a:pt x="27" y="23"/>
                    <a:pt x="29" y="24"/>
                    <a:pt x="31" y="26"/>
                  </a:cubicBezTo>
                  <a:cubicBezTo>
                    <a:pt x="32" y="28"/>
                    <a:pt x="33" y="30"/>
                    <a:pt x="33" y="33"/>
                  </a:cubicBezTo>
                  <a:cubicBezTo>
                    <a:pt x="33" y="37"/>
                    <a:pt x="31" y="40"/>
                    <a:pt x="28" y="43"/>
                  </a:cubicBezTo>
                  <a:cubicBezTo>
                    <a:pt x="25" y="45"/>
                    <a:pt x="21" y="46"/>
                    <a:pt x="17" y="46"/>
                  </a:cubicBezTo>
                  <a:lnTo>
                    <a:pt x="17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0" name="Freeform 96"/>
            <p:cNvSpPr>
              <a:spLocks noEditPoints="1"/>
            </p:cNvSpPr>
            <p:nvPr/>
          </p:nvSpPr>
          <p:spPr bwMode="auto">
            <a:xfrm>
              <a:off x="5352396" y="2330960"/>
              <a:ext cx="25400" cy="34925"/>
            </a:xfrm>
            <a:custGeom>
              <a:avLst/>
              <a:gdLst>
                <a:gd name="T0" fmla="*/ 26 w 33"/>
                <a:gd name="T1" fmla="*/ 20 h 47"/>
                <a:gd name="T2" fmla="*/ 26 w 33"/>
                <a:gd name="T3" fmla="*/ 20 h 47"/>
                <a:gd name="T4" fmla="*/ 25 w 33"/>
                <a:gd name="T5" fmla="*/ 12 h 47"/>
                <a:gd name="T6" fmla="*/ 22 w 33"/>
                <a:gd name="T7" fmla="*/ 8 h 47"/>
                <a:gd name="T8" fmla="*/ 19 w 33"/>
                <a:gd name="T9" fmla="*/ 6 h 47"/>
                <a:gd name="T10" fmla="*/ 16 w 33"/>
                <a:gd name="T11" fmla="*/ 5 h 47"/>
                <a:gd name="T12" fmla="*/ 9 w 33"/>
                <a:gd name="T13" fmla="*/ 8 h 47"/>
                <a:gd name="T14" fmla="*/ 7 w 33"/>
                <a:gd name="T15" fmla="*/ 16 h 47"/>
                <a:gd name="T16" fmla="*/ 8 w 33"/>
                <a:gd name="T17" fmla="*/ 20 h 47"/>
                <a:gd name="T18" fmla="*/ 10 w 33"/>
                <a:gd name="T19" fmla="*/ 24 h 47"/>
                <a:gd name="T20" fmla="*/ 13 w 33"/>
                <a:gd name="T21" fmla="*/ 25 h 47"/>
                <a:gd name="T22" fmla="*/ 17 w 33"/>
                <a:gd name="T23" fmla="*/ 25 h 47"/>
                <a:gd name="T24" fmla="*/ 21 w 33"/>
                <a:gd name="T25" fmla="*/ 24 h 47"/>
                <a:gd name="T26" fmla="*/ 26 w 33"/>
                <a:gd name="T27" fmla="*/ 23 h 47"/>
                <a:gd name="T28" fmla="*/ 26 w 33"/>
                <a:gd name="T29" fmla="*/ 21 h 47"/>
                <a:gd name="T30" fmla="*/ 26 w 33"/>
                <a:gd name="T31" fmla="*/ 20 h 47"/>
                <a:gd name="T32" fmla="*/ 26 w 33"/>
                <a:gd name="T33" fmla="*/ 20 h 47"/>
                <a:gd name="T34" fmla="*/ 0 w 33"/>
                <a:gd name="T35" fmla="*/ 16 h 47"/>
                <a:gd name="T36" fmla="*/ 0 w 33"/>
                <a:gd name="T37" fmla="*/ 16 h 47"/>
                <a:gd name="T38" fmla="*/ 1 w 33"/>
                <a:gd name="T39" fmla="*/ 10 h 47"/>
                <a:gd name="T40" fmla="*/ 5 w 33"/>
                <a:gd name="T41" fmla="*/ 5 h 47"/>
                <a:gd name="T42" fmla="*/ 10 w 33"/>
                <a:gd name="T43" fmla="*/ 2 h 47"/>
                <a:gd name="T44" fmla="*/ 16 w 33"/>
                <a:gd name="T45" fmla="*/ 0 h 47"/>
                <a:gd name="T46" fmla="*/ 22 w 33"/>
                <a:gd name="T47" fmla="*/ 2 h 47"/>
                <a:gd name="T48" fmla="*/ 27 w 33"/>
                <a:gd name="T49" fmla="*/ 5 h 47"/>
                <a:gd name="T50" fmla="*/ 31 w 33"/>
                <a:gd name="T51" fmla="*/ 11 h 47"/>
                <a:gd name="T52" fmla="*/ 33 w 33"/>
                <a:gd name="T53" fmla="*/ 21 h 47"/>
                <a:gd name="T54" fmla="*/ 31 w 33"/>
                <a:gd name="T55" fmla="*/ 32 h 47"/>
                <a:gd name="T56" fmla="*/ 27 w 33"/>
                <a:gd name="T57" fmla="*/ 40 h 47"/>
                <a:gd name="T58" fmla="*/ 20 w 33"/>
                <a:gd name="T59" fmla="*/ 45 h 47"/>
                <a:gd name="T60" fmla="*/ 10 w 33"/>
                <a:gd name="T61" fmla="*/ 47 h 47"/>
                <a:gd name="T62" fmla="*/ 7 w 33"/>
                <a:gd name="T63" fmla="*/ 47 h 47"/>
                <a:gd name="T64" fmla="*/ 5 w 33"/>
                <a:gd name="T65" fmla="*/ 47 h 47"/>
                <a:gd name="T66" fmla="*/ 5 w 33"/>
                <a:gd name="T67" fmla="*/ 41 h 47"/>
                <a:gd name="T68" fmla="*/ 5 w 33"/>
                <a:gd name="T69" fmla="*/ 41 h 47"/>
                <a:gd name="T70" fmla="*/ 8 w 33"/>
                <a:gd name="T71" fmla="*/ 42 h 47"/>
                <a:gd name="T72" fmla="*/ 11 w 33"/>
                <a:gd name="T73" fmla="*/ 42 h 47"/>
                <a:gd name="T74" fmla="*/ 21 w 33"/>
                <a:gd name="T75" fmla="*/ 38 h 47"/>
                <a:gd name="T76" fmla="*/ 26 w 33"/>
                <a:gd name="T77" fmla="*/ 27 h 47"/>
                <a:gd name="T78" fmla="*/ 21 w 33"/>
                <a:gd name="T79" fmla="*/ 29 h 47"/>
                <a:gd name="T80" fmla="*/ 15 w 33"/>
                <a:gd name="T81" fmla="*/ 30 h 47"/>
                <a:gd name="T82" fmla="*/ 10 w 33"/>
                <a:gd name="T83" fmla="*/ 30 h 47"/>
                <a:gd name="T84" fmla="*/ 6 w 33"/>
                <a:gd name="T85" fmla="*/ 27 h 47"/>
                <a:gd name="T86" fmla="*/ 2 w 33"/>
                <a:gd name="T87" fmla="*/ 23 h 47"/>
                <a:gd name="T88" fmla="*/ 0 w 33"/>
                <a:gd name="T89" fmla="*/ 16 h 47"/>
                <a:gd name="T90" fmla="*/ 0 w 33"/>
                <a:gd name="T91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47">
                  <a:moveTo>
                    <a:pt x="26" y="20"/>
                  </a:moveTo>
                  <a:lnTo>
                    <a:pt x="26" y="20"/>
                  </a:lnTo>
                  <a:cubicBezTo>
                    <a:pt x="26" y="17"/>
                    <a:pt x="26" y="14"/>
                    <a:pt x="25" y="12"/>
                  </a:cubicBezTo>
                  <a:cubicBezTo>
                    <a:pt x="24" y="10"/>
                    <a:pt x="23" y="9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5"/>
                    <a:pt x="16" y="5"/>
                  </a:cubicBezTo>
                  <a:cubicBezTo>
                    <a:pt x="13" y="5"/>
                    <a:pt x="11" y="6"/>
                    <a:pt x="9" y="8"/>
                  </a:cubicBezTo>
                  <a:cubicBezTo>
                    <a:pt x="8" y="10"/>
                    <a:pt x="7" y="12"/>
                    <a:pt x="7" y="16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2"/>
                    <a:pt x="9" y="23"/>
                    <a:pt x="10" y="24"/>
                  </a:cubicBezTo>
                  <a:cubicBezTo>
                    <a:pt x="11" y="24"/>
                    <a:pt x="12" y="25"/>
                    <a:pt x="13" y="25"/>
                  </a:cubicBezTo>
                  <a:cubicBezTo>
                    <a:pt x="14" y="25"/>
                    <a:pt x="16" y="25"/>
                    <a:pt x="17" y="25"/>
                  </a:cubicBezTo>
                  <a:cubicBezTo>
                    <a:pt x="18" y="25"/>
                    <a:pt x="20" y="25"/>
                    <a:pt x="21" y="24"/>
                  </a:cubicBezTo>
                  <a:cubicBezTo>
                    <a:pt x="23" y="24"/>
                    <a:pt x="24" y="23"/>
                    <a:pt x="26" y="23"/>
                  </a:cubicBezTo>
                  <a:cubicBezTo>
                    <a:pt x="26" y="22"/>
                    <a:pt x="26" y="22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lnTo>
                    <a:pt x="26" y="20"/>
                  </a:lnTo>
                  <a:close/>
                  <a:moveTo>
                    <a:pt x="0" y="16"/>
                  </a:moveTo>
                  <a:lnTo>
                    <a:pt x="0" y="16"/>
                  </a:lnTo>
                  <a:cubicBezTo>
                    <a:pt x="0" y="14"/>
                    <a:pt x="1" y="12"/>
                    <a:pt x="1" y="10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2"/>
                    <a:pt x="26" y="3"/>
                    <a:pt x="27" y="5"/>
                  </a:cubicBezTo>
                  <a:cubicBezTo>
                    <a:pt x="29" y="6"/>
                    <a:pt x="30" y="8"/>
                    <a:pt x="31" y="11"/>
                  </a:cubicBezTo>
                  <a:cubicBezTo>
                    <a:pt x="32" y="14"/>
                    <a:pt x="33" y="17"/>
                    <a:pt x="33" y="21"/>
                  </a:cubicBezTo>
                  <a:cubicBezTo>
                    <a:pt x="33" y="25"/>
                    <a:pt x="32" y="28"/>
                    <a:pt x="31" y="32"/>
                  </a:cubicBezTo>
                  <a:cubicBezTo>
                    <a:pt x="30" y="35"/>
                    <a:pt x="29" y="38"/>
                    <a:pt x="27" y="40"/>
                  </a:cubicBezTo>
                  <a:cubicBezTo>
                    <a:pt x="25" y="42"/>
                    <a:pt x="23" y="44"/>
                    <a:pt x="20" y="45"/>
                  </a:cubicBezTo>
                  <a:cubicBezTo>
                    <a:pt x="17" y="47"/>
                    <a:pt x="14" y="47"/>
                    <a:pt x="10" y="47"/>
                  </a:cubicBezTo>
                  <a:cubicBezTo>
                    <a:pt x="9" y="47"/>
                    <a:pt x="8" y="47"/>
                    <a:pt x="7" y="47"/>
                  </a:cubicBezTo>
                  <a:cubicBezTo>
                    <a:pt x="6" y="47"/>
                    <a:pt x="5" y="47"/>
                    <a:pt x="5" y="47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5" y="41"/>
                    <a:pt x="6" y="41"/>
                    <a:pt x="8" y="42"/>
                  </a:cubicBezTo>
                  <a:cubicBezTo>
                    <a:pt x="9" y="42"/>
                    <a:pt x="10" y="42"/>
                    <a:pt x="11" y="42"/>
                  </a:cubicBezTo>
                  <a:cubicBezTo>
                    <a:pt x="15" y="42"/>
                    <a:pt x="19" y="41"/>
                    <a:pt x="21" y="38"/>
                  </a:cubicBezTo>
                  <a:cubicBezTo>
                    <a:pt x="24" y="35"/>
                    <a:pt x="25" y="32"/>
                    <a:pt x="26" y="27"/>
                  </a:cubicBezTo>
                  <a:cubicBezTo>
                    <a:pt x="24" y="28"/>
                    <a:pt x="22" y="29"/>
                    <a:pt x="21" y="29"/>
                  </a:cubicBezTo>
                  <a:cubicBezTo>
                    <a:pt x="19" y="30"/>
                    <a:pt x="17" y="30"/>
                    <a:pt x="15" y="30"/>
                  </a:cubicBezTo>
                  <a:cubicBezTo>
                    <a:pt x="13" y="30"/>
                    <a:pt x="12" y="30"/>
                    <a:pt x="10" y="30"/>
                  </a:cubicBezTo>
                  <a:cubicBezTo>
                    <a:pt x="9" y="29"/>
                    <a:pt x="7" y="28"/>
                    <a:pt x="6" y="27"/>
                  </a:cubicBezTo>
                  <a:cubicBezTo>
                    <a:pt x="4" y="26"/>
                    <a:pt x="3" y="25"/>
                    <a:pt x="2" y="23"/>
                  </a:cubicBezTo>
                  <a:cubicBezTo>
                    <a:pt x="1" y="21"/>
                    <a:pt x="0" y="19"/>
                    <a:pt x="0" y="1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2" name="Freeform 98"/>
            <p:cNvSpPr>
              <a:spLocks/>
            </p:cNvSpPr>
            <p:nvPr/>
          </p:nvSpPr>
          <p:spPr bwMode="auto">
            <a:xfrm>
              <a:off x="5317471" y="4613785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3" name="Freeform 99"/>
            <p:cNvSpPr>
              <a:spLocks/>
            </p:cNvSpPr>
            <p:nvPr/>
          </p:nvSpPr>
          <p:spPr bwMode="auto">
            <a:xfrm>
              <a:off x="5317471" y="4331210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4" name="Freeform 100"/>
            <p:cNvSpPr>
              <a:spLocks/>
            </p:cNvSpPr>
            <p:nvPr/>
          </p:nvSpPr>
          <p:spPr bwMode="auto">
            <a:xfrm>
              <a:off x="5317471" y="4048635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5" name="Freeform 101"/>
            <p:cNvSpPr>
              <a:spLocks/>
            </p:cNvSpPr>
            <p:nvPr/>
          </p:nvSpPr>
          <p:spPr bwMode="auto">
            <a:xfrm>
              <a:off x="5317471" y="3766060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6" name="Freeform 102"/>
            <p:cNvSpPr>
              <a:spLocks/>
            </p:cNvSpPr>
            <p:nvPr/>
          </p:nvSpPr>
          <p:spPr bwMode="auto">
            <a:xfrm>
              <a:off x="5317471" y="348189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7" name="Freeform 103"/>
            <p:cNvSpPr>
              <a:spLocks/>
            </p:cNvSpPr>
            <p:nvPr/>
          </p:nvSpPr>
          <p:spPr bwMode="auto">
            <a:xfrm>
              <a:off x="5317471" y="3199322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8" name="Freeform 104"/>
            <p:cNvSpPr>
              <a:spLocks/>
            </p:cNvSpPr>
            <p:nvPr/>
          </p:nvSpPr>
          <p:spPr bwMode="auto">
            <a:xfrm>
              <a:off x="5317471" y="291674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59" name="Freeform 105"/>
            <p:cNvSpPr>
              <a:spLocks/>
            </p:cNvSpPr>
            <p:nvPr/>
          </p:nvSpPr>
          <p:spPr bwMode="auto">
            <a:xfrm>
              <a:off x="5317471" y="2634172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60" name="Freeform 106"/>
            <p:cNvSpPr>
              <a:spLocks/>
            </p:cNvSpPr>
            <p:nvPr/>
          </p:nvSpPr>
          <p:spPr bwMode="auto">
            <a:xfrm>
              <a:off x="5317471" y="2351597"/>
              <a:ext cx="22225" cy="0"/>
            </a:xfrm>
            <a:custGeom>
              <a:avLst/>
              <a:gdLst>
                <a:gd name="T0" fmla="*/ 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463" name="Freeform 108"/>
            <p:cNvSpPr>
              <a:spLocks/>
            </p:cNvSpPr>
            <p:nvPr/>
          </p:nvSpPr>
          <p:spPr bwMode="auto">
            <a:xfrm>
              <a:off x="5298421" y="2208722"/>
              <a:ext cx="0" cy="2546350"/>
            </a:xfrm>
            <a:custGeom>
              <a:avLst/>
              <a:gdLst>
                <a:gd name="T0" fmla="*/ 0 h 3458"/>
                <a:gd name="T1" fmla="*/ 0 h 3458"/>
                <a:gd name="T2" fmla="*/ 3458 h 345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458">
                  <a:moveTo>
                    <a:pt x="0" y="0"/>
                  </a:moveTo>
                  <a:lnTo>
                    <a:pt x="0" y="0"/>
                  </a:lnTo>
                  <a:lnTo>
                    <a:pt x="0" y="3458"/>
                  </a:lnTo>
                </a:path>
              </a:pathLst>
            </a:custGeom>
            <a:noFill/>
            <a:ln w="3175" cap="flat">
              <a:solidFill>
                <a:srgbClr val="C0C0C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0729" name="Rectangle 214"/>
            <p:cNvSpPr>
              <a:spLocks noChangeArrowheads="1"/>
            </p:cNvSpPr>
            <p:nvPr/>
          </p:nvSpPr>
          <p:spPr bwMode="auto">
            <a:xfrm>
              <a:off x="3233083" y="4547110"/>
              <a:ext cx="192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60732" name="Rectangle 217"/>
            <p:cNvSpPr>
              <a:spLocks noChangeArrowheads="1"/>
            </p:cNvSpPr>
            <p:nvPr/>
          </p:nvSpPr>
          <p:spPr bwMode="auto">
            <a:xfrm>
              <a:off x="5261908" y="3605722"/>
              <a:ext cx="3847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’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60744" name="Rectangle 229"/>
            <p:cNvSpPr>
              <a:spLocks noChangeArrowheads="1"/>
            </p:cNvSpPr>
            <p:nvPr/>
          </p:nvSpPr>
          <p:spPr bwMode="auto">
            <a:xfrm rot="16200000">
              <a:off x="2545245" y="2017733"/>
              <a:ext cx="4344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CDHCl</a:t>
              </a:r>
              <a:r>
                <a: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en-US" altLang="en-US" b="0" i="0" u="none" strike="noStrike" cap="none" normalizeH="0" baseline="-2500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0" name="Rectangle 266"/>
            <p:cNvSpPr>
              <a:spLocks noChangeArrowheads="1"/>
            </p:cNvSpPr>
            <p:nvPr/>
          </p:nvSpPr>
          <p:spPr bwMode="auto">
            <a:xfrm>
              <a:off x="1482028" y="4305175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1" name="Rectangle 267"/>
            <p:cNvSpPr>
              <a:spLocks noChangeArrowheads="1"/>
            </p:cNvSpPr>
            <p:nvPr/>
          </p:nvSpPr>
          <p:spPr bwMode="auto">
            <a:xfrm>
              <a:off x="1393261" y="4279672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2" name="Rectangle 268"/>
            <p:cNvSpPr>
              <a:spLocks noChangeArrowheads="1"/>
            </p:cNvSpPr>
            <p:nvPr/>
          </p:nvSpPr>
          <p:spPr bwMode="auto">
            <a:xfrm>
              <a:off x="1571677" y="4242619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3" name="Rectangle 269"/>
            <p:cNvSpPr>
              <a:spLocks noChangeArrowheads="1"/>
            </p:cNvSpPr>
            <p:nvPr/>
          </p:nvSpPr>
          <p:spPr bwMode="auto">
            <a:xfrm>
              <a:off x="1635738" y="4276774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4104" name="Rectangle 270"/>
            <p:cNvSpPr>
              <a:spLocks noChangeArrowheads="1"/>
            </p:cNvSpPr>
            <p:nvPr/>
          </p:nvSpPr>
          <p:spPr bwMode="auto">
            <a:xfrm>
              <a:off x="1714653" y="4449453"/>
              <a:ext cx="769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 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grpSp>
          <p:nvGrpSpPr>
            <p:cNvPr id="60760" name="Group 60759"/>
            <p:cNvGrpSpPr>
              <a:grpSpLocks noChangeAspect="1"/>
            </p:cNvGrpSpPr>
            <p:nvPr/>
          </p:nvGrpSpPr>
          <p:grpSpPr>
            <a:xfrm>
              <a:off x="650121" y="2110452"/>
              <a:ext cx="783252" cy="213951"/>
              <a:chOff x="543211" y="3124948"/>
              <a:chExt cx="783252" cy="213951"/>
            </a:xfrm>
          </p:grpSpPr>
          <p:sp>
            <p:nvSpPr>
              <p:cNvPr id="4105" name="Rectangle 271"/>
              <p:cNvSpPr>
                <a:spLocks noChangeArrowheads="1"/>
              </p:cNvSpPr>
              <p:nvPr/>
            </p:nvSpPr>
            <p:spPr bwMode="auto">
              <a:xfrm>
                <a:off x="543211" y="3130924"/>
                <a:ext cx="20678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|La|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6" name="Rectangle 272"/>
              <p:cNvSpPr>
                <a:spLocks noChangeArrowheads="1"/>
              </p:cNvSpPr>
              <p:nvPr/>
            </p:nvSpPr>
            <p:spPr bwMode="auto">
              <a:xfrm>
                <a:off x="739052" y="3194424"/>
                <a:ext cx="150682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</a:t>
                </a:r>
                <a:endParaRPr kumimoji="0" lang="en-US" altLang="en-US" sz="9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7" name="Rectangle 273"/>
              <p:cNvSpPr>
                <a:spLocks noChangeArrowheads="1"/>
              </p:cNvSpPr>
              <p:nvPr/>
            </p:nvSpPr>
            <p:spPr bwMode="auto">
              <a:xfrm>
                <a:off x="886668" y="3124948"/>
                <a:ext cx="10259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/ 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08" name="Rectangle 274"/>
              <p:cNvSpPr>
                <a:spLocks noChangeArrowheads="1"/>
              </p:cNvSpPr>
              <p:nvPr/>
            </p:nvSpPr>
            <p:spPr bwMode="auto">
              <a:xfrm>
                <a:off x="963437" y="3142895"/>
                <a:ext cx="16511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L1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10" name="Rectangle 276"/>
              <p:cNvSpPr>
                <a:spLocks noChangeArrowheads="1"/>
              </p:cNvSpPr>
              <p:nvPr/>
            </p:nvSpPr>
            <p:spPr bwMode="auto">
              <a:xfrm>
                <a:off x="1107890" y="3124948"/>
                <a:ext cx="28854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|</a:t>
                </a:r>
                <a:endParaRPr kumimoji="0" lang="en-US" altLang="en-US" sz="1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4111" name="Rectangle 277"/>
              <p:cNvSpPr>
                <a:spLocks noChangeArrowheads="1"/>
              </p:cNvSpPr>
              <p:nvPr/>
            </p:nvSpPr>
            <p:spPr bwMode="auto">
              <a:xfrm>
                <a:off x="1146927" y="3200400"/>
                <a:ext cx="179536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tot  </a:t>
                </a:r>
                <a:endParaRPr kumimoji="0" lang="en-US" altLang="en-US" sz="9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p:grpSp>
        <p:sp>
          <p:nvSpPr>
            <p:cNvPr id="60589" name="Freeform 316"/>
            <p:cNvSpPr>
              <a:spLocks/>
            </p:cNvSpPr>
            <p:nvPr/>
          </p:nvSpPr>
          <p:spPr bwMode="auto">
            <a:xfrm>
              <a:off x="4952858" y="1856297"/>
              <a:ext cx="635000" cy="3019425"/>
            </a:xfrm>
            <a:custGeom>
              <a:avLst/>
              <a:gdLst>
                <a:gd name="T0" fmla="*/ 0 w 863"/>
                <a:gd name="T1" fmla="*/ 4102 h 4102"/>
                <a:gd name="T2" fmla="*/ 0 w 863"/>
                <a:gd name="T3" fmla="*/ 4102 h 4102"/>
                <a:gd name="T4" fmla="*/ 863 w 863"/>
                <a:gd name="T5" fmla="*/ 4102 h 4102"/>
                <a:gd name="T6" fmla="*/ 863 w 863"/>
                <a:gd name="T7" fmla="*/ 0 h 4102"/>
                <a:gd name="T8" fmla="*/ 0 w 863"/>
                <a:gd name="T9" fmla="*/ 0 h 4102"/>
                <a:gd name="T10" fmla="*/ 0 w 863"/>
                <a:gd name="T11" fmla="*/ 4102 h 4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3" h="4102">
                  <a:moveTo>
                    <a:pt x="0" y="4102"/>
                  </a:moveTo>
                  <a:lnTo>
                    <a:pt x="0" y="4102"/>
                  </a:lnTo>
                  <a:lnTo>
                    <a:pt x="863" y="4102"/>
                  </a:lnTo>
                  <a:lnTo>
                    <a:pt x="863" y="0"/>
                  </a:lnTo>
                  <a:lnTo>
                    <a:pt x="0" y="0"/>
                  </a:lnTo>
                  <a:lnTo>
                    <a:pt x="0" y="4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latin typeface="+mn-lt"/>
              </a:endParaRPr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1722672" y="4212658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1800941" y="4279024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1653454" y="4197912"/>
              <a:ext cx="23596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3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2877074" y="3236233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4656499" y="3361674"/>
              <a:ext cx="28725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+mn-lt"/>
                </a:rPr>
                <a:t>12</a:t>
              </a:r>
              <a:endParaRPr lang="en-US" sz="800" b="1" dirty="0">
                <a:latin typeface="+mn-lt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2404170" y="4228744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60752" name="Rectangle 60751"/>
            <p:cNvSpPr/>
            <p:nvPr/>
          </p:nvSpPr>
          <p:spPr>
            <a:xfrm>
              <a:off x="3161248" y="1769914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2832400" y="1826981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cxnSp>
          <p:nvCxnSpPr>
            <p:cNvPr id="424" name="Straight Arrow Connector 423"/>
            <p:cNvCxnSpPr/>
            <p:nvPr/>
          </p:nvCxnSpPr>
          <p:spPr>
            <a:xfrm flipH="1">
              <a:off x="3079145" y="2054092"/>
              <a:ext cx="315552" cy="36615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Arrow Connector 425"/>
            <p:cNvCxnSpPr/>
            <p:nvPr/>
          </p:nvCxnSpPr>
          <p:spPr>
            <a:xfrm flipH="1">
              <a:off x="2985673" y="2061075"/>
              <a:ext cx="4037" cy="43200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8" name="TextBox 427"/>
            <p:cNvSpPr txBox="1"/>
            <p:nvPr/>
          </p:nvSpPr>
          <p:spPr>
            <a:xfrm>
              <a:off x="1619102" y="1779949"/>
              <a:ext cx="9989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sp>
          <p:nvSpPr>
            <p:cNvPr id="429" name="Rectangle 428"/>
            <p:cNvSpPr/>
            <p:nvPr/>
          </p:nvSpPr>
          <p:spPr>
            <a:xfrm>
              <a:off x="2130051" y="1575616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cxnSp>
          <p:nvCxnSpPr>
            <p:cNvPr id="431" name="Straight Arrow Connector 430"/>
            <p:cNvCxnSpPr/>
            <p:nvPr/>
          </p:nvCxnSpPr>
          <p:spPr>
            <a:xfrm flipH="1">
              <a:off x="2563156" y="1873986"/>
              <a:ext cx="110900" cy="48372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Arrow Connector 432"/>
            <p:cNvCxnSpPr/>
            <p:nvPr/>
          </p:nvCxnSpPr>
          <p:spPr>
            <a:xfrm>
              <a:off x="2235167" y="2035684"/>
              <a:ext cx="134672" cy="23006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TextBox 434"/>
            <p:cNvSpPr txBox="1"/>
            <p:nvPr/>
          </p:nvSpPr>
          <p:spPr>
            <a:xfrm>
              <a:off x="5101674" y="4276447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cxnSp>
          <p:nvCxnSpPr>
            <p:cNvPr id="436" name="Straight Arrow Connector 435"/>
            <p:cNvCxnSpPr/>
            <p:nvPr/>
          </p:nvCxnSpPr>
          <p:spPr>
            <a:xfrm flipH="1" flipV="1">
              <a:off x="5273073" y="2511107"/>
              <a:ext cx="0" cy="1764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" name="Rectangle 438"/>
            <p:cNvSpPr/>
            <p:nvPr/>
          </p:nvSpPr>
          <p:spPr>
            <a:xfrm>
              <a:off x="4860600" y="2196663"/>
              <a:ext cx="101983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2300567" y="3225491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a</a:t>
              </a:r>
              <a:endParaRPr lang="en-US" sz="1200" b="1" dirty="0"/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2960653" y="3811200"/>
              <a:ext cx="2616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n-lt"/>
                </a:rPr>
                <a:t>9</a:t>
              </a:r>
              <a:endParaRPr lang="en-US" sz="1200" b="1" dirty="0">
                <a:latin typeface="+mn-lt"/>
              </a:endParaRPr>
            </a:p>
          </p:txBody>
        </p:sp>
        <p:sp>
          <p:nvSpPr>
            <p:cNvPr id="90149" name="TextBox 90148"/>
            <p:cNvSpPr txBox="1"/>
            <p:nvPr/>
          </p:nvSpPr>
          <p:spPr>
            <a:xfrm>
              <a:off x="2895661" y="4835770"/>
              <a:ext cx="6351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i="1" dirty="0" smtClean="0">
                  <a:latin typeface="Symbol" panose="05050102010706020507" pitchFamily="18" charset="2"/>
                </a:rPr>
                <a:t>d </a:t>
              </a:r>
              <a:r>
                <a:rPr lang="fr-CH" sz="1200" dirty="0" smtClean="0"/>
                <a:t>/ppm</a:t>
              </a:r>
              <a:endParaRPr lang="fr-CH" sz="1200" dirty="0"/>
            </a:p>
          </p:txBody>
        </p:sp>
        <p:sp>
          <p:nvSpPr>
            <p:cNvPr id="90151" name="TextBox 90150"/>
            <p:cNvSpPr txBox="1"/>
            <p:nvPr/>
          </p:nvSpPr>
          <p:spPr>
            <a:xfrm>
              <a:off x="4141896" y="1758301"/>
              <a:ext cx="7473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sz="1200" dirty="0" smtClean="0"/>
                <a:t>NBu</a:t>
              </a:r>
              <a:r>
                <a:rPr lang="fr-CH" sz="1200" baseline="-25000" dirty="0" smtClean="0"/>
                <a:t>4</a:t>
              </a:r>
              <a:r>
                <a:rPr lang="fr-CH" sz="1200" dirty="0" smtClean="0"/>
                <a:t>PF</a:t>
              </a:r>
              <a:r>
                <a:rPr lang="fr-CH" sz="1200" baseline="-25000" dirty="0" smtClean="0"/>
                <a:t>6</a:t>
              </a:r>
              <a:endParaRPr lang="fr-CH" sz="1200" baseline="-25000" dirty="0"/>
            </a:p>
          </p:txBody>
        </p:sp>
        <p:cxnSp>
          <p:nvCxnSpPr>
            <p:cNvPr id="595" name="Straight Arrow Connector 594"/>
            <p:cNvCxnSpPr/>
            <p:nvPr/>
          </p:nvCxnSpPr>
          <p:spPr>
            <a:xfrm flipH="1">
              <a:off x="3805084" y="2118001"/>
              <a:ext cx="479432" cy="7213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59" name="Right Brace 90258"/>
            <p:cNvSpPr/>
            <p:nvPr/>
          </p:nvSpPr>
          <p:spPr>
            <a:xfrm rot="16200000" flipV="1">
              <a:off x="4439264" y="1939414"/>
              <a:ext cx="132736" cy="317090"/>
            </a:xfrm>
            <a:prstGeom prst="rightBrac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5015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85863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S</a:t>
            </a:r>
            <a:r>
              <a:rPr lang="fr-CH" sz="1200" dirty="0" smtClean="0">
                <a:cs typeface="Times New Roman" pitchFamily="18" charset="0"/>
              </a:rPr>
              <a:t>12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1503" name="Group 91502"/>
          <p:cNvGrpSpPr/>
          <p:nvPr/>
        </p:nvGrpSpPr>
        <p:grpSpPr>
          <a:xfrm>
            <a:off x="905674" y="1787807"/>
            <a:ext cx="5123735" cy="6609424"/>
            <a:chOff x="905674" y="1787807"/>
            <a:chExt cx="5123735" cy="6609424"/>
          </a:xfrm>
        </p:grpSpPr>
        <p:graphicFrame>
          <p:nvGraphicFramePr>
            <p:cNvPr id="229" name="Object 2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13347928"/>
                </p:ext>
              </p:extLst>
            </p:nvPr>
          </p:nvGraphicFramePr>
          <p:xfrm>
            <a:off x="1526382" y="4536004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07" name="Equation" r:id="rId4" imgW="1371600" imgH="558720" progId="Equation.DSMT4">
                    <p:embed/>
                  </p:oleObj>
                </mc:Choice>
                <mc:Fallback>
                  <p:oleObj name="Equation" r:id="rId4" imgW="1371600" imgH="55872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1526382" y="4536004"/>
                          <a:ext cx="1379538" cy="5619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30" name="Object 2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69928886"/>
                </p:ext>
              </p:extLst>
            </p:nvPr>
          </p:nvGraphicFramePr>
          <p:xfrm>
            <a:off x="1171762" y="1942285"/>
            <a:ext cx="446087" cy="2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08" name="Equation" r:id="rId6" imgW="406080" imgH="241200" progId="Equation.DSMT4">
                    <p:embed/>
                  </p:oleObj>
                </mc:Choice>
                <mc:Fallback>
                  <p:oleObj name="Equation" r:id="rId6" imgW="40608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1171762" y="1942285"/>
                          <a:ext cx="446087" cy="26511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6" name="Object 655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48778740"/>
                </p:ext>
              </p:extLst>
            </p:nvPr>
          </p:nvGraphicFramePr>
          <p:xfrm>
            <a:off x="4171071" y="4552093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09" name="Equation" r:id="rId8" imgW="1371600" imgH="558720" progId="Equation.DSMT4">
                    <p:embed/>
                  </p:oleObj>
                </mc:Choice>
                <mc:Fallback>
                  <p:oleObj name="Equation" r:id="rId8" imgW="1371600" imgH="55872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71071" y="4552093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5587" name="Object 6558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73585623"/>
                </p:ext>
              </p:extLst>
            </p:nvPr>
          </p:nvGraphicFramePr>
          <p:xfrm>
            <a:off x="3751673" y="1958118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10" name="Equation" r:id="rId10" imgW="406080" imgH="241200" progId="Equation.DSMT4">
                    <p:embed/>
                  </p:oleObj>
                </mc:Choice>
                <mc:Fallback>
                  <p:oleObj name="Equation" r:id="rId10" imgW="406080" imgH="2412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51673" y="1958118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0" name="Object 914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92343139"/>
                </p:ext>
              </p:extLst>
            </p:nvPr>
          </p:nvGraphicFramePr>
          <p:xfrm>
            <a:off x="2976801" y="7835256"/>
            <a:ext cx="1379538" cy="561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11" name="Equation" r:id="rId12" imgW="1371600" imgH="558720" progId="Equation.DSMT4">
                    <p:embed/>
                  </p:oleObj>
                </mc:Choice>
                <mc:Fallback>
                  <p:oleObj name="Equation" r:id="rId12" imgW="1371600" imgH="55872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76801" y="7835256"/>
                          <a:ext cx="1379538" cy="5619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1431" name="Object 914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16373138"/>
                </p:ext>
              </p:extLst>
            </p:nvPr>
          </p:nvGraphicFramePr>
          <p:xfrm>
            <a:off x="2621201" y="5241281"/>
            <a:ext cx="446088" cy="265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8812" name="Equation" r:id="rId13" imgW="406080" imgH="241200" progId="Equation.DSMT4">
                    <p:embed/>
                  </p:oleObj>
                </mc:Choice>
                <mc:Fallback>
                  <p:oleObj name="Equation" r:id="rId13" imgW="406080" imgH="2412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21201" y="5241281"/>
                          <a:ext cx="446088" cy="265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54" name="ZoneTexte 7"/>
            <p:cNvSpPr txBox="1">
              <a:spLocks noChangeArrowheads="1"/>
            </p:cNvSpPr>
            <p:nvPr/>
          </p:nvSpPr>
          <p:spPr bwMode="auto">
            <a:xfrm>
              <a:off x="905674" y="1787807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91501" name="Group 91500"/>
            <p:cNvGrpSpPr/>
            <p:nvPr/>
          </p:nvGrpSpPr>
          <p:grpSpPr>
            <a:xfrm>
              <a:off x="1082758" y="2193092"/>
              <a:ext cx="2292351" cy="2376488"/>
              <a:chOff x="1082758" y="2193092"/>
              <a:chExt cx="2292351" cy="2376488"/>
            </a:xfrm>
          </p:grpSpPr>
          <p:sp>
            <p:nvSpPr>
              <p:cNvPr id="446" name="Freeform 107"/>
              <p:cNvSpPr>
                <a:spLocks/>
              </p:cNvSpPr>
              <p:nvPr/>
            </p:nvSpPr>
            <p:spPr bwMode="auto">
              <a:xfrm>
                <a:off x="1382796" y="2258179"/>
                <a:ext cx="0" cy="2027238"/>
              </a:xfrm>
              <a:custGeom>
                <a:avLst/>
                <a:gdLst>
                  <a:gd name="T0" fmla="*/ 2834 h 2834"/>
                  <a:gd name="T1" fmla="*/ 2834 h 2834"/>
                  <a:gd name="T2" fmla="*/ 0 h 283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34">
                    <a:moveTo>
                      <a:pt x="0" y="2834"/>
                    </a:moveTo>
                    <a:lnTo>
                      <a:pt x="0" y="2834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4" name="Freeform 108"/>
              <p:cNvSpPr>
                <a:spLocks noEditPoints="1"/>
              </p:cNvSpPr>
              <p:nvPr/>
            </p:nvSpPr>
            <p:spPr bwMode="auto">
              <a:xfrm>
                <a:off x="1339933" y="2255004"/>
                <a:ext cx="42863" cy="2030413"/>
              </a:xfrm>
              <a:custGeom>
                <a:avLst/>
                <a:gdLst>
                  <a:gd name="T0" fmla="*/ 13 w 60"/>
                  <a:gd name="T1" fmla="*/ 2839 h 2839"/>
                  <a:gd name="T2" fmla="*/ 13 w 60"/>
                  <a:gd name="T3" fmla="*/ 2839 h 2839"/>
                  <a:gd name="T4" fmla="*/ 60 w 60"/>
                  <a:gd name="T5" fmla="*/ 2839 h 2839"/>
                  <a:gd name="T6" fmla="*/ 13 w 60"/>
                  <a:gd name="T7" fmla="*/ 2560 h 2839"/>
                  <a:gd name="T8" fmla="*/ 13 w 60"/>
                  <a:gd name="T9" fmla="*/ 2560 h 2839"/>
                  <a:gd name="T10" fmla="*/ 60 w 60"/>
                  <a:gd name="T11" fmla="*/ 2560 h 2839"/>
                  <a:gd name="T12" fmla="*/ 13 w 60"/>
                  <a:gd name="T13" fmla="*/ 2267 h 2839"/>
                  <a:gd name="T14" fmla="*/ 13 w 60"/>
                  <a:gd name="T15" fmla="*/ 2267 h 2839"/>
                  <a:gd name="T16" fmla="*/ 60 w 60"/>
                  <a:gd name="T17" fmla="*/ 2267 h 2839"/>
                  <a:gd name="T18" fmla="*/ 13 w 60"/>
                  <a:gd name="T19" fmla="*/ 1987 h 2839"/>
                  <a:gd name="T20" fmla="*/ 13 w 60"/>
                  <a:gd name="T21" fmla="*/ 1987 h 2839"/>
                  <a:gd name="T22" fmla="*/ 60 w 60"/>
                  <a:gd name="T23" fmla="*/ 1987 h 2839"/>
                  <a:gd name="T24" fmla="*/ 13 w 60"/>
                  <a:gd name="T25" fmla="*/ 1707 h 2839"/>
                  <a:gd name="T26" fmla="*/ 13 w 60"/>
                  <a:gd name="T27" fmla="*/ 1707 h 2839"/>
                  <a:gd name="T28" fmla="*/ 60 w 60"/>
                  <a:gd name="T29" fmla="*/ 1707 h 2839"/>
                  <a:gd name="T30" fmla="*/ 13 w 60"/>
                  <a:gd name="T31" fmla="*/ 1427 h 2839"/>
                  <a:gd name="T32" fmla="*/ 13 w 60"/>
                  <a:gd name="T33" fmla="*/ 1427 h 2839"/>
                  <a:gd name="T34" fmla="*/ 60 w 60"/>
                  <a:gd name="T35" fmla="*/ 1427 h 2839"/>
                  <a:gd name="T36" fmla="*/ 13 w 60"/>
                  <a:gd name="T37" fmla="*/ 1133 h 2839"/>
                  <a:gd name="T38" fmla="*/ 13 w 60"/>
                  <a:gd name="T39" fmla="*/ 1133 h 2839"/>
                  <a:gd name="T40" fmla="*/ 60 w 60"/>
                  <a:gd name="T41" fmla="*/ 1133 h 2839"/>
                  <a:gd name="T42" fmla="*/ 13 w 60"/>
                  <a:gd name="T43" fmla="*/ 853 h 2839"/>
                  <a:gd name="T44" fmla="*/ 13 w 60"/>
                  <a:gd name="T45" fmla="*/ 853 h 2839"/>
                  <a:gd name="T46" fmla="*/ 60 w 60"/>
                  <a:gd name="T47" fmla="*/ 853 h 2839"/>
                  <a:gd name="T48" fmla="*/ 13 w 60"/>
                  <a:gd name="T49" fmla="*/ 573 h 2839"/>
                  <a:gd name="T50" fmla="*/ 13 w 60"/>
                  <a:gd name="T51" fmla="*/ 573 h 2839"/>
                  <a:gd name="T52" fmla="*/ 60 w 60"/>
                  <a:gd name="T53" fmla="*/ 573 h 2839"/>
                  <a:gd name="T54" fmla="*/ 13 w 60"/>
                  <a:gd name="T55" fmla="*/ 293 h 2839"/>
                  <a:gd name="T56" fmla="*/ 13 w 60"/>
                  <a:gd name="T57" fmla="*/ 293 h 2839"/>
                  <a:gd name="T58" fmla="*/ 60 w 60"/>
                  <a:gd name="T59" fmla="*/ 293 h 2839"/>
                  <a:gd name="T60" fmla="*/ 13 w 60"/>
                  <a:gd name="T61" fmla="*/ 0 h 2839"/>
                  <a:gd name="T62" fmla="*/ 13 w 60"/>
                  <a:gd name="T63" fmla="*/ 0 h 2839"/>
                  <a:gd name="T64" fmla="*/ 60 w 60"/>
                  <a:gd name="T65" fmla="*/ 0 h 2839"/>
                  <a:gd name="T66" fmla="*/ 0 w 60"/>
                  <a:gd name="T67" fmla="*/ 2839 h 2839"/>
                  <a:gd name="T68" fmla="*/ 0 w 60"/>
                  <a:gd name="T69" fmla="*/ 2839 h 2839"/>
                  <a:gd name="T70" fmla="*/ 60 w 60"/>
                  <a:gd name="T71" fmla="*/ 2839 h 2839"/>
                  <a:gd name="T72" fmla="*/ 0 w 60"/>
                  <a:gd name="T73" fmla="*/ 2267 h 2839"/>
                  <a:gd name="T74" fmla="*/ 0 w 60"/>
                  <a:gd name="T75" fmla="*/ 2267 h 2839"/>
                  <a:gd name="T76" fmla="*/ 60 w 60"/>
                  <a:gd name="T77" fmla="*/ 2267 h 2839"/>
                  <a:gd name="T78" fmla="*/ 0 w 60"/>
                  <a:gd name="T79" fmla="*/ 1707 h 2839"/>
                  <a:gd name="T80" fmla="*/ 0 w 60"/>
                  <a:gd name="T81" fmla="*/ 1707 h 2839"/>
                  <a:gd name="T82" fmla="*/ 60 w 60"/>
                  <a:gd name="T83" fmla="*/ 1707 h 2839"/>
                  <a:gd name="T84" fmla="*/ 0 w 60"/>
                  <a:gd name="T85" fmla="*/ 1133 h 2839"/>
                  <a:gd name="T86" fmla="*/ 0 w 60"/>
                  <a:gd name="T87" fmla="*/ 1133 h 2839"/>
                  <a:gd name="T88" fmla="*/ 60 w 60"/>
                  <a:gd name="T89" fmla="*/ 1133 h 2839"/>
                  <a:gd name="T90" fmla="*/ 0 w 60"/>
                  <a:gd name="T91" fmla="*/ 573 h 2839"/>
                  <a:gd name="T92" fmla="*/ 0 w 60"/>
                  <a:gd name="T93" fmla="*/ 573 h 2839"/>
                  <a:gd name="T94" fmla="*/ 60 w 60"/>
                  <a:gd name="T95" fmla="*/ 573 h 2839"/>
                  <a:gd name="T96" fmla="*/ 0 w 60"/>
                  <a:gd name="T97" fmla="*/ 0 h 2839"/>
                  <a:gd name="T98" fmla="*/ 0 w 60"/>
                  <a:gd name="T99" fmla="*/ 0 h 2839"/>
                  <a:gd name="T100" fmla="*/ 60 w 60"/>
                  <a:gd name="T101" fmla="*/ 0 h 2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39">
                    <a:moveTo>
                      <a:pt x="13" y="2839"/>
                    </a:moveTo>
                    <a:lnTo>
                      <a:pt x="13" y="2839"/>
                    </a:lnTo>
                    <a:lnTo>
                      <a:pt x="60" y="2839"/>
                    </a:lnTo>
                    <a:moveTo>
                      <a:pt x="13" y="2560"/>
                    </a:moveTo>
                    <a:lnTo>
                      <a:pt x="13" y="2560"/>
                    </a:lnTo>
                    <a:lnTo>
                      <a:pt x="60" y="2560"/>
                    </a:lnTo>
                    <a:moveTo>
                      <a:pt x="13" y="2267"/>
                    </a:moveTo>
                    <a:lnTo>
                      <a:pt x="13" y="2267"/>
                    </a:lnTo>
                    <a:lnTo>
                      <a:pt x="60" y="2267"/>
                    </a:lnTo>
                    <a:moveTo>
                      <a:pt x="13" y="1987"/>
                    </a:moveTo>
                    <a:lnTo>
                      <a:pt x="13" y="1987"/>
                    </a:lnTo>
                    <a:lnTo>
                      <a:pt x="60" y="1987"/>
                    </a:lnTo>
                    <a:moveTo>
                      <a:pt x="13" y="1707"/>
                    </a:moveTo>
                    <a:lnTo>
                      <a:pt x="13" y="1707"/>
                    </a:lnTo>
                    <a:lnTo>
                      <a:pt x="60" y="1707"/>
                    </a:lnTo>
                    <a:moveTo>
                      <a:pt x="13" y="1427"/>
                    </a:moveTo>
                    <a:lnTo>
                      <a:pt x="13" y="1427"/>
                    </a:lnTo>
                    <a:lnTo>
                      <a:pt x="60" y="1427"/>
                    </a:lnTo>
                    <a:moveTo>
                      <a:pt x="13" y="1133"/>
                    </a:moveTo>
                    <a:lnTo>
                      <a:pt x="13" y="1133"/>
                    </a:lnTo>
                    <a:lnTo>
                      <a:pt x="60" y="1133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73"/>
                    </a:moveTo>
                    <a:lnTo>
                      <a:pt x="13" y="573"/>
                    </a:lnTo>
                    <a:lnTo>
                      <a:pt x="60" y="573"/>
                    </a:lnTo>
                    <a:moveTo>
                      <a:pt x="13" y="293"/>
                    </a:moveTo>
                    <a:lnTo>
                      <a:pt x="13" y="293"/>
                    </a:lnTo>
                    <a:lnTo>
                      <a:pt x="60" y="293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39"/>
                    </a:moveTo>
                    <a:lnTo>
                      <a:pt x="0" y="2839"/>
                    </a:lnTo>
                    <a:lnTo>
                      <a:pt x="60" y="2839"/>
                    </a:lnTo>
                    <a:moveTo>
                      <a:pt x="0" y="2267"/>
                    </a:moveTo>
                    <a:lnTo>
                      <a:pt x="0" y="2267"/>
                    </a:lnTo>
                    <a:lnTo>
                      <a:pt x="60" y="2267"/>
                    </a:lnTo>
                    <a:moveTo>
                      <a:pt x="0" y="1707"/>
                    </a:moveTo>
                    <a:lnTo>
                      <a:pt x="0" y="1707"/>
                    </a:lnTo>
                    <a:lnTo>
                      <a:pt x="60" y="1707"/>
                    </a:lnTo>
                    <a:moveTo>
                      <a:pt x="0" y="1133"/>
                    </a:moveTo>
                    <a:lnTo>
                      <a:pt x="0" y="1133"/>
                    </a:lnTo>
                    <a:lnTo>
                      <a:pt x="60" y="1133"/>
                    </a:lnTo>
                    <a:moveTo>
                      <a:pt x="0" y="573"/>
                    </a:moveTo>
                    <a:lnTo>
                      <a:pt x="0" y="573"/>
                    </a:lnTo>
                    <a:lnTo>
                      <a:pt x="60" y="5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5" name="Freeform 109"/>
              <p:cNvSpPr>
                <a:spLocks/>
              </p:cNvSpPr>
              <p:nvPr/>
            </p:nvSpPr>
            <p:spPr bwMode="auto">
              <a:xfrm>
                <a:off x="1382796" y="4285417"/>
                <a:ext cx="1790700" cy="0"/>
              </a:xfrm>
              <a:custGeom>
                <a:avLst/>
                <a:gdLst>
                  <a:gd name="T0" fmla="*/ 0 w 2504"/>
                  <a:gd name="T1" fmla="*/ 0 w 2504"/>
                  <a:gd name="T2" fmla="*/ 2504 w 25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504">
                    <a:moveTo>
                      <a:pt x="0" y="0"/>
                    </a:moveTo>
                    <a:lnTo>
                      <a:pt x="0" y="0"/>
                    </a:lnTo>
                    <a:lnTo>
                      <a:pt x="2504" y="0"/>
                    </a:ln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6" name="Freeform 110"/>
              <p:cNvSpPr>
                <a:spLocks noEditPoints="1"/>
              </p:cNvSpPr>
              <p:nvPr/>
            </p:nvSpPr>
            <p:spPr bwMode="auto">
              <a:xfrm>
                <a:off x="1387558" y="4285417"/>
                <a:ext cx="1784350" cy="38100"/>
              </a:xfrm>
              <a:custGeom>
                <a:avLst/>
                <a:gdLst>
                  <a:gd name="T0" fmla="*/ 0 w 2493"/>
                  <a:gd name="T1" fmla="*/ 0 h 53"/>
                  <a:gd name="T2" fmla="*/ 0 w 2493"/>
                  <a:gd name="T3" fmla="*/ 0 h 53"/>
                  <a:gd name="T4" fmla="*/ 0 w 2493"/>
                  <a:gd name="T5" fmla="*/ 40 h 53"/>
                  <a:gd name="T6" fmla="*/ 240 w 2493"/>
                  <a:gd name="T7" fmla="*/ 0 h 53"/>
                  <a:gd name="T8" fmla="*/ 240 w 2493"/>
                  <a:gd name="T9" fmla="*/ 0 h 53"/>
                  <a:gd name="T10" fmla="*/ 240 w 2493"/>
                  <a:gd name="T11" fmla="*/ 40 h 53"/>
                  <a:gd name="T12" fmla="*/ 493 w 2493"/>
                  <a:gd name="T13" fmla="*/ 0 h 53"/>
                  <a:gd name="T14" fmla="*/ 493 w 2493"/>
                  <a:gd name="T15" fmla="*/ 0 h 53"/>
                  <a:gd name="T16" fmla="*/ 493 w 2493"/>
                  <a:gd name="T17" fmla="*/ 40 h 53"/>
                  <a:gd name="T18" fmla="*/ 746 w 2493"/>
                  <a:gd name="T19" fmla="*/ 0 h 53"/>
                  <a:gd name="T20" fmla="*/ 746 w 2493"/>
                  <a:gd name="T21" fmla="*/ 0 h 53"/>
                  <a:gd name="T22" fmla="*/ 746 w 2493"/>
                  <a:gd name="T23" fmla="*/ 40 h 53"/>
                  <a:gd name="T24" fmla="*/ 1000 w 2493"/>
                  <a:gd name="T25" fmla="*/ 0 h 53"/>
                  <a:gd name="T26" fmla="*/ 1000 w 2493"/>
                  <a:gd name="T27" fmla="*/ 0 h 53"/>
                  <a:gd name="T28" fmla="*/ 1000 w 2493"/>
                  <a:gd name="T29" fmla="*/ 40 h 53"/>
                  <a:gd name="T30" fmla="*/ 1240 w 2493"/>
                  <a:gd name="T31" fmla="*/ 0 h 53"/>
                  <a:gd name="T32" fmla="*/ 1240 w 2493"/>
                  <a:gd name="T33" fmla="*/ 0 h 53"/>
                  <a:gd name="T34" fmla="*/ 1240 w 2493"/>
                  <a:gd name="T35" fmla="*/ 40 h 53"/>
                  <a:gd name="T36" fmla="*/ 1493 w 2493"/>
                  <a:gd name="T37" fmla="*/ 0 h 53"/>
                  <a:gd name="T38" fmla="*/ 1493 w 2493"/>
                  <a:gd name="T39" fmla="*/ 0 h 53"/>
                  <a:gd name="T40" fmla="*/ 1493 w 2493"/>
                  <a:gd name="T41" fmla="*/ 40 h 53"/>
                  <a:gd name="T42" fmla="*/ 1746 w 2493"/>
                  <a:gd name="T43" fmla="*/ 0 h 53"/>
                  <a:gd name="T44" fmla="*/ 1746 w 2493"/>
                  <a:gd name="T45" fmla="*/ 0 h 53"/>
                  <a:gd name="T46" fmla="*/ 1746 w 2493"/>
                  <a:gd name="T47" fmla="*/ 40 h 53"/>
                  <a:gd name="T48" fmla="*/ 2000 w 2493"/>
                  <a:gd name="T49" fmla="*/ 0 h 53"/>
                  <a:gd name="T50" fmla="*/ 2000 w 2493"/>
                  <a:gd name="T51" fmla="*/ 0 h 53"/>
                  <a:gd name="T52" fmla="*/ 2000 w 2493"/>
                  <a:gd name="T53" fmla="*/ 40 h 53"/>
                  <a:gd name="T54" fmla="*/ 2253 w 2493"/>
                  <a:gd name="T55" fmla="*/ 0 h 53"/>
                  <a:gd name="T56" fmla="*/ 2253 w 2493"/>
                  <a:gd name="T57" fmla="*/ 0 h 53"/>
                  <a:gd name="T58" fmla="*/ 2253 w 2493"/>
                  <a:gd name="T59" fmla="*/ 40 h 53"/>
                  <a:gd name="T60" fmla="*/ 2493 w 2493"/>
                  <a:gd name="T61" fmla="*/ 0 h 53"/>
                  <a:gd name="T62" fmla="*/ 2493 w 2493"/>
                  <a:gd name="T63" fmla="*/ 0 h 53"/>
                  <a:gd name="T64" fmla="*/ 2493 w 2493"/>
                  <a:gd name="T65" fmla="*/ 40 h 53"/>
                  <a:gd name="T66" fmla="*/ 0 w 2493"/>
                  <a:gd name="T67" fmla="*/ 0 h 53"/>
                  <a:gd name="T68" fmla="*/ 0 w 2493"/>
                  <a:gd name="T69" fmla="*/ 0 h 53"/>
                  <a:gd name="T70" fmla="*/ 0 w 2493"/>
                  <a:gd name="T71" fmla="*/ 53 h 53"/>
                  <a:gd name="T72" fmla="*/ 493 w 2493"/>
                  <a:gd name="T73" fmla="*/ 0 h 53"/>
                  <a:gd name="T74" fmla="*/ 493 w 2493"/>
                  <a:gd name="T75" fmla="*/ 0 h 53"/>
                  <a:gd name="T76" fmla="*/ 493 w 2493"/>
                  <a:gd name="T77" fmla="*/ 53 h 53"/>
                  <a:gd name="T78" fmla="*/ 1000 w 2493"/>
                  <a:gd name="T79" fmla="*/ 0 h 53"/>
                  <a:gd name="T80" fmla="*/ 1000 w 2493"/>
                  <a:gd name="T81" fmla="*/ 0 h 53"/>
                  <a:gd name="T82" fmla="*/ 1000 w 2493"/>
                  <a:gd name="T83" fmla="*/ 53 h 53"/>
                  <a:gd name="T84" fmla="*/ 1493 w 2493"/>
                  <a:gd name="T85" fmla="*/ 0 h 53"/>
                  <a:gd name="T86" fmla="*/ 1493 w 2493"/>
                  <a:gd name="T87" fmla="*/ 0 h 53"/>
                  <a:gd name="T88" fmla="*/ 1493 w 2493"/>
                  <a:gd name="T89" fmla="*/ 53 h 53"/>
                  <a:gd name="T90" fmla="*/ 2000 w 2493"/>
                  <a:gd name="T91" fmla="*/ 0 h 53"/>
                  <a:gd name="T92" fmla="*/ 2000 w 2493"/>
                  <a:gd name="T93" fmla="*/ 0 h 53"/>
                  <a:gd name="T94" fmla="*/ 2000 w 2493"/>
                  <a:gd name="T95" fmla="*/ 53 h 53"/>
                  <a:gd name="T96" fmla="*/ 2493 w 2493"/>
                  <a:gd name="T97" fmla="*/ 0 h 53"/>
                  <a:gd name="T98" fmla="*/ 2493 w 2493"/>
                  <a:gd name="T99" fmla="*/ 0 h 53"/>
                  <a:gd name="T100" fmla="*/ 2493 w 2493"/>
                  <a:gd name="T10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3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40"/>
                    </a:lnTo>
                    <a:moveTo>
                      <a:pt x="240" y="0"/>
                    </a:moveTo>
                    <a:lnTo>
                      <a:pt x="240" y="0"/>
                    </a:lnTo>
                    <a:lnTo>
                      <a:pt x="240" y="40"/>
                    </a:lnTo>
                    <a:moveTo>
                      <a:pt x="493" y="0"/>
                    </a:moveTo>
                    <a:lnTo>
                      <a:pt x="493" y="0"/>
                    </a:lnTo>
                    <a:lnTo>
                      <a:pt x="493" y="40"/>
                    </a:lnTo>
                    <a:moveTo>
                      <a:pt x="746" y="0"/>
                    </a:moveTo>
                    <a:lnTo>
                      <a:pt x="746" y="0"/>
                    </a:lnTo>
                    <a:lnTo>
                      <a:pt x="746" y="40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40"/>
                    </a:lnTo>
                    <a:moveTo>
                      <a:pt x="1240" y="0"/>
                    </a:moveTo>
                    <a:lnTo>
                      <a:pt x="1240" y="0"/>
                    </a:lnTo>
                    <a:lnTo>
                      <a:pt x="1240" y="40"/>
                    </a:lnTo>
                    <a:moveTo>
                      <a:pt x="1493" y="0"/>
                    </a:moveTo>
                    <a:lnTo>
                      <a:pt x="1493" y="0"/>
                    </a:lnTo>
                    <a:lnTo>
                      <a:pt x="1493" y="40"/>
                    </a:lnTo>
                    <a:moveTo>
                      <a:pt x="1746" y="0"/>
                    </a:moveTo>
                    <a:lnTo>
                      <a:pt x="1746" y="0"/>
                    </a:lnTo>
                    <a:lnTo>
                      <a:pt x="1746" y="40"/>
                    </a:lnTo>
                    <a:moveTo>
                      <a:pt x="2000" y="0"/>
                    </a:moveTo>
                    <a:lnTo>
                      <a:pt x="2000" y="0"/>
                    </a:lnTo>
                    <a:lnTo>
                      <a:pt x="2000" y="40"/>
                    </a:lnTo>
                    <a:moveTo>
                      <a:pt x="2253" y="0"/>
                    </a:moveTo>
                    <a:lnTo>
                      <a:pt x="2253" y="0"/>
                    </a:lnTo>
                    <a:lnTo>
                      <a:pt x="2253" y="40"/>
                    </a:lnTo>
                    <a:moveTo>
                      <a:pt x="2493" y="0"/>
                    </a:moveTo>
                    <a:lnTo>
                      <a:pt x="2493" y="0"/>
                    </a:lnTo>
                    <a:lnTo>
                      <a:pt x="24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493" y="0"/>
                    </a:moveTo>
                    <a:lnTo>
                      <a:pt x="493" y="0"/>
                    </a:lnTo>
                    <a:lnTo>
                      <a:pt x="493" y="53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53"/>
                    </a:lnTo>
                    <a:moveTo>
                      <a:pt x="1493" y="0"/>
                    </a:moveTo>
                    <a:lnTo>
                      <a:pt x="1493" y="0"/>
                    </a:lnTo>
                    <a:lnTo>
                      <a:pt x="1493" y="53"/>
                    </a:lnTo>
                    <a:moveTo>
                      <a:pt x="2000" y="0"/>
                    </a:moveTo>
                    <a:lnTo>
                      <a:pt x="2000" y="0"/>
                    </a:lnTo>
                    <a:lnTo>
                      <a:pt x="2000" y="53"/>
                    </a:lnTo>
                    <a:moveTo>
                      <a:pt x="2493" y="0"/>
                    </a:moveTo>
                    <a:lnTo>
                      <a:pt x="2493" y="0"/>
                    </a:lnTo>
                    <a:lnTo>
                      <a:pt x="2493" y="53"/>
                    </a:ln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7" name="Freeform 111"/>
              <p:cNvSpPr>
                <a:spLocks noEditPoints="1"/>
              </p:cNvSpPr>
              <p:nvPr/>
            </p:nvSpPr>
            <p:spPr bwMode="auto">
              <a:xfrm>
                <a:off x="2111458" y="4255254"/>
                <a:ext cx="53975" cy="0"/>
              </a:xfrm>
              <a:custGeom>
                <a:avLst/>
                <a:gdLst>
                  <a:gd name="T0" fmla="*/ 40 w 75"/>
                  <a:gd name="T1" fmla="*/ 40 w 75"/>
                  <a:gd name="T2" fmla="*/ 40 w 75"/>
                  <a:gd name="T3" fmla="*/ 40 w 75"/>
                  <a:gd name="T4" fmla="*/ 40 w 75"/>
                  <a:gd name="T5" fmla="*/ 40 w 75"/>
                  <a:gd name="T6" fmla="*/ 0 w 75"/>
                  <a:gd name="T7" fmla="*/ 0 w 75"/>
                  <a:gd name="T8" fmla="*/ 75 w 75"/>
                  <a:gd name="T9" fmla="*/ 0 w 75"/>
                  <a:gd name="T10" fmla="*/ 0 w 75"/>
                  <a:gd name="T11" fmla="*/ 75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75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8" name="Freeform 112"/>
              <p:cNvSpPr>
                <a:spLocks noEditPoints="1"/>
              </p:cNvSpPr>
              <p:nvPr/>
            </p:nvSpPr>
            <p:spPr bwMode="auto">
              <a:xfrm>
                <a:off x="2111458" y="4255254"/>
                <a:ext cx="53975" cy="0"/>
              </a:xfrm>
              <a:custGeom>
                <a:avLst/>
                <a:gdLst>
                  <a:gd name="T0" fmla="*/ 40 w 75"/>
                  <a:gd name="T1" fmla="*/ 40 w 75"/>
                  <a:gd name="T2" fmla="*/ 40 w 75"/>
                  <a:gd name="T3" fmla="*/ 40 w 75"/>
                  <a:gd name="T4" fmla="*/ 40 w 75"/>
                  <a:gd name="T5" fmla="*/ 40 w 75"/>
                  <a:gd name="T6" fmla="*/ 0 w 75"/>
                  <a:gd name="T7" fmla="*/ 0 w 75"/>
                  <a:gd name="T8" fmla="*/ 75 w 75"/>
                  <a:gd name="T9" fmla="*/ 0 w 75"/>
                  <a:gd name="T10" fmla="*/ 0 w 75"/>
                  <a:gd name="T11" fmla="*/ 75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75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9" name="Freeform 113"/>
              <p:cNvSpPr>
                <a:spLocks noEditPoints="1"/>
              </p:cNvSpPr>
              <p:nvPr/>
            </p:nvSpPr>
            <p:spPr bwMode="auto">
              <a:xfrm>
                <a:off x="2217821" y="4209217"/>
                <a:ext cx="57150" cy="6350"/>
              </a:xfrm>
              <a:custGeom>
                <a:avLst/>
                <a:gdLst>
                  <a:gd name="T0" fmla="*/ 40 w 80"/>
                  <a:gd name="T1" fmla="*/ 8 h 8"/>
                  <a:gd name="T2" fmla="*/ 40 w 80"/>
                  <a:gd name="T3" fmla="*/ 8 h 8"/>
                  <a:gd name="T4" fmla="*/ 40 w 80"/>
                  <a:gd name="T5" fmla="*/ 0 h 8"/>
                  <a:gd name="T6" fmla="*/ 40 w 80"/>
                  <a:gd name="T7" fmla="*/ 0 h 8"/>
                  <a:gd name="T8" fmla="*/ 40 w 80"/>
                  <a:gd name="T9" fmla="*/ 0 h 8"/>
                  <a:gd name="T10" fmla="*/ 40 w 80"/>
                  <a:gd name="T11" fmla="*/ 0 h 8"/>
                  <a:gd name="T12" fmla="*/ 0 w 80"/>
                  <a:gd name="T13" fmla="*/ 8 h 8"/>
                  <a:gd name="T14" fmla="*/ 0 w 80"/>
                  <a:gd name="T15" fmla="*/ 8 h 8"/>
                  <a:gd name="T16" fmla="*/ 80 w 80"/>
                  <a:gd name="T17" fmla="*/ 8 h 8"/>
                  <a:gd name="T18" fmla="*/ 0 w 80"/>
                  <a:gd name="T19" fmla="*/ 0 h 8"/>
                  <a:gd name="T20" fmla="*/ 0 w 80"/>
                  <a:gd name="T21" fmla="*/ 0 h 8"/>
                  <a:gd name="T22" fmla="*/ 80 w 80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8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3" name="Freeform 114"/>
              <p:cNvSpPr>
                <a:spLocks noEditPoints="1"/>
              </p:cNvSpPr>
              <p:nvPr/>
            </p:nvSpPr>
            <p:spPr bwMode="auto">
              <a:xfrm>
                <a:off x="2217821" y="4209217"/>
                <a:ext cx="57150" cy="6350"/>
              </a:xfrm>
              <a:custGeom>
                <a:avLst/>
                <a:gdLst>
                  <a:gd name="T0" fmla="*/ 40 w 80"/>
                  <a:gd name="T1" fmla="*/ 8 h 8"/>
                  <a:gd name="T2" fmla="*/ 40 w 80"/>
                  <a:gd name="T3" fmla="*/ 8 h 8"/>
                  <a:gd name="T4" fmla="*/ 40 w 80"/>
                  <a:gd name="T5" fmla="*/ 0 h 8"/>
                  <a:gd name="T6" fmla="*/ 40 w 80"/>
                  <a:gd name="T7" fmla="*/ 0 h 8"/>
                  <a:gd name="T8" fmla="*/ 40 w 80"/>
                  <a:gd name="T9" fmla="*/ 0 h 8"/>
                  <a:gd name="T10" fmla="*/ 40 w 80"/>
                  <a:gd name="T11" fmla="*/ 0 h 8"/>
                  <a:gd name="T12" fmla="*/ 0 w 80"/>
                  <a:gd name="T13" fmla="*/ 8 h 8"/>
                  <a:gd name="T14" fmla="*/ 0 w 80"/>
                  <a:gd name="T15" fmla="*/ 8 h 8"/>
                  <a:gd name="T16" fmla="*/ 80 w 80"/>
                  <a:gd name="T17" fmla="*/ 8 h 8"/>
                  <a:gd name="T18" fmla="*/ 0 w 80"/>
                  <a:gd name="T19" fmla="*/ 0 h 8"/>
                  <a:gd name="T20" fmla="*/ 0 w 80"/>
                  <a:gd name="T21" fmla="*/ 0 h 8"/>
                  <a:gd name="T22" fmla="*/ 80 w 80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80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4" name="Freeform 115"/>
              <p:cNvSpPr>
                <a:spLocks noEditPoints="1"/>
              </p:cNvSpPr>
              <p:nvPr/>
            </p:nvSpPr>
            <p:spPr bwMode="auto">
              <a:xfrm>
                <a:off x="2292433" y="4142542"/>
                <a:ext cx="58738" cy="9525"/>
              </a:xfrm>
              <a:custGeom>
                <a:avLst/>
                <a:gdLst>
                  <a:gd name="T0" fmla="*/ 40 w 80"/>
                  <a:gd name="T1" fmla="*/ 12 h 12"/>
                  <a:gd name="T2" fmla="*/ 40 w 80"/>
                  <a:gd name="T3" fmla="*/ 12 h 12"/>
                  <a:gd name="T4" fmla="*/ 40 w 80"/>
                  <a:gd name="T5" fmla="*/ 12 h 12"/>
                  <a:gd name="T6" fmla="*/ 40 w 80"/>
                  <a:gd name="T7" fmla="*/ 12 h 12"/>
                  <a:gd name="T8" fmla="*/ 40 w 80"/>
                  <a:gd name="T9" fmla="*/ 12 h 12"/>
                  <a:gd name="T10" fmla="*/ 40 w 80"/>
                  <a:gd name="T11" fmla="*/ 0 h 12"/>
                  <a:gd name="T12" fmla="*/ 0 w 80"/>
                  <a:gd name="T13" fmla="*/ 12 h 12"/>
                  <a:gd name="T14" fmla="*/ 0 w 80"/>
                  <a:gd name="T15" fmla="*/ 12 h 12"/>
                  <a:gd name="T16" fmla="*/ 80 w 80"/>
                  <a:gd name="T17" fmla="*/ 12 h 12"/>
                  <a:gd name="T18" fmla="*/ 0 w 80"/>
                  <a:gd name="T19" fmla="*/ 0 h 12"/>
                  <a:gd name="T20" fmla="*/ 0 w 80"/>
                  <a:gd name="T21" fmla="*/ 0 h 12"/>
                  <a:gd name="T22" fmla="*/ 80 w 8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">
                    <a:moveTo>
                      <a:pt x="40" y="12"/>
                    </a:moveTo>
                    <a:lnTo>
                      <a:pt x="40" y="12"/>
                    </a:lnTo>
                    <a:lnTo>
                      <a:pt x="40" y="12"/>
                    </a:lnTo>
                    <a:close/>
                    <a:moveTo>
                      <a:pt x="40" y="12"/>
                    </a:moveTo>
                    <a:lnTo>
                      <a:pt x="40" y="12"/>
                    </a:lnTo>
                    <a:lnTo>
                      <a:pt x="40" y="0"/>
                    </a:lnTo>
                    <a:moveTo>
                      <a:pt x="0" y="12"/>
                    </a:moveTo>
                    <a:lnTo>
                      <a:pt x="0" y="12"/>
                    </a:lnTo>
                    <a:lnTo>
                      <a:pt x="80" y="1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5" name="Freeform 116"/>
              <p:cNvSpPr>
                <a:spLocks noEditPoints="1"/>
              </p:cNvSpPr>
              <p:nvPr/>
            </p:nvSpPr>
            <p:spPr bwMode="auto">
              <a:xfrm>
                <a:off x="2292433" y="4142542"/>
                <a:ext cx="58738" cy="9525"/>
              </a:xfrm>
              <a:custGeom>
                <a:avLst/>
                <a:gdLst>
                  <a:gd name="T0" fmla="*/ 40 w 80"/>
                  <a:gd name="T1" fmla="*/ 12 h 12"/>
                  <a:gd name="T2" fmla="*/ 40 w 80"/>
                  <a:gd name="T3" fmla="*/ 12 h 12"/>
                  <a:gd name="T4" fmla="*/ 40 w 80"/>
                  <a:gd name="T5" fmla="*/ 12 h 12"/>
                  <a:gd name="T6" fmla="*/ 40 w 80"/>
                  <a:gd name="T7" fmla="*/ 12 h 12"/>
                  <a:gd name="T8" fmla="*/ 40 w 80"/>
                  <a:gd name="T9" fmla="*/ 12 h 12"/>
                  <a:gd name="T10" fmla="*/ 40 w 80"/>
                  <a:gd name="T11" fmla="*/ 0 h 12"/>
                  <a:gd name="T12" fmla="*/ 0 w 80"/>
                  <a:gd name="T13" fmla="*/ 12 h 12"/>
                  <a:gd name="T14" fmla="*/ 0 w 80"/>
                  <a:gd name="T15" fmla="*/ 12 h 12"/>
                  <a:gd name="T16" fmla="*/ 80 w 80"/>
                  <a:gd name="T17" fmla="*/ 12 h 12"/>
                  <a:gd name="T18" fmla="*/ 0 w 80"/>
                  <a:gd name="T19" fmla="*/ 0 h 12"/>
                  <a:gd name="T20" fmla="*/ 0 w 80"/>
                  <a:gd name="T21" fmla="*/ 0 h 12"/>
                  <a:gd name="T22" fmla="*/ 80 w 8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">
                    <a:moveTo>
                      <a:pt x="40" y="12"/>
                    </a:moveTo>
                    <a:lnTo>
                      <a:pt x="40" y="12"/>
                    </a:lnTo>
                    <a:lnTo>
                      <a:pt x="40" y="12"/>
                    </a:lnTo>
                    <a:close/>
                    <a:moveTo>
                      <a:pt x="40" y="12"/>
                    </a:moveTo>
                    <a:lnTo>
                      <a:pt x="40" y="12"/>
                    </a:lnTo>
                    <a:lnTo>
                      <a:pt x="40" y="0"/>
                    </a:lnTo>
                    <a:moveTo>
                      <a:pt x="0" y="12"/>
                    </a:moveTo>
                    <a:lnTo>
                      <a:pt x="0" y="12"/>
                    </a:lnTo>
                    <a:lnTo>
                      <a:pt x="80" y="1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6" name="Freeform 117"/>
              <p:cNvSpPr>
                <a:spLocks noEditPoints="1"/>
              </p:cNvSpPr>
              <p:nvPr/>
            </p:nvSpPr>
            <p:spPr bwMode="auto">
              <a:xfrm>
                <a:off x="2332121" y="408539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7" name="Freeform 118"/>
              <p:cNvSpPr>
                <a:spLocks noEditPoints="1"/>
              </p:cNvSpPr>
              <p:nvPr/>
            </p:nvSpPr>
            <p:spPr bwMode="auto">
              <a:xfrm>
                <a:off x="2332121" y="408539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8" name="Freeform 119"/>
              <p:cNvSpPr>
                <a:spLocks noEditPoints="1"/>
              </p:cNvSpPr>
              <p:nvPr/>
            </p:nvSpPr>
            <p:spPr bwMode="auto">
              <a:xfrm>
                <a:off x="2360696" y="4018717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0 h 13"/>
                  <a:gd name="T6" fmla="*/ 40 w 80"/>
                  <a:gd name="T7" fmla="*/ 0 h 13"/>
                  <a:gd name="T8" fmla="*/ 40 w 80"/>
                  <a:gd name="T9" fmla="*/ 0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9" name="Freeform 120"/>
              <p:cNvSpPr>
                <a:spLocks noEditPoints="1"/>
              </p:cNvSpPr>
              <p:nvPr/>
            </p:nvSpPr>
            <p:spPr bwMode="auto">
              <a:xfrm>
                <a:off x="2360696" y="4018717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0 h 13"/>
                  <a:gd name="T6" fmla="*/ 40 w 80"/>
                  <a:gd name="T7" fmla="*/ 0 h 13"/>
                  <a:gd name="T8" fmla="*/ 40 w 80"/>
                  <a:gd name="T9" fmla="*/ 0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0" name="Freeform 121"/>
              <p:cNvSpPr>
                <a:spLocks noEditPoints="1"/>
              </p:cNvSpPr>
              <p:nvPr/>
            </p:nvSpPr>
            <p:spPr bwMode="auto">
              <a:xfrm>
                <a:off x="2408321" y="3847267"/>
                <a:ext cx="57150" cy="23813"/>
              </a:xfrm>
              <a:custGeom>
                <a:avLst/>
                <a:gdLst>
                  <a:gd name="T0" fmla="*/ 40 w 80"/>
                  <a:gd name="T1" fmla="*/ 33 h 33"/>
                  <a:gd name="T2" fmla="*/ 40 w 80"/>
                  <a:gd name="T3" fmla="*/ 33 h 33"/>
                  <a:gd name="T4" fmla="*/ 40 w 80"/>
                  <a:gd name="T5" fmla="*/ 13 h 33"/>
                  <a:gd name="T6" fmla="*/ 40 w 80"/>
                  <a:gd name="T7" fmla="*/ 13 h 33"/>
                  <a:gd name="T8" fmla="*/ 40 w 80"/>
                  <a:gd name="T9" fmla="*/ 13 h 33"/>
                  <a:gd name="T10" fmla="*/ 40 w 80"/>
                  <a:gd name="T11" fmla="*/ 0 h 33"/>
                  <a:gd name="T12" fmla="*/ 0 w 80"/>
                  <a:gd name="T13" fmla="*/ 33 h 33"/>
                  <a:gd name="T14" fmla="*/ 0 w 80"/>
                  <a:gd name="T15" fmla="*/ 33 h 33"/>
                  <a:gd name="T16" fmla="*/ 80 w 80"/>
                  <a:gd name="T17" fmla="*/ 33 h 33"/>
                  <a:gd name="T18" fmla="*/ 0 w 80"/>
                  <a:gd name="T19" fmla="*/ 0 h 33"/>
                  <a:gd name="T20" fmla="*/ 0 w 80"/>
                  <a:gd name="T21" fmla="*/ 0 h 33"/>
                  <a:gd name="T22" fmla="*/ 80 w 80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3">
                    <a:moveTo>
                      <a:pt x="40" y="33"/>
                    </a:moveTo>
                    <a:lnTo>
                      <a:pt x="40" y="33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3"/>
                    </a:moveTo>
                    <a:lnTo>
                      <a:pt x="0" y="33"/>
                    </a:lnTo>
                    <a:lnTo>
                      <a:pt x="80" y="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1" name="Freeform 122"/>
              <p:cNvSpPr>
                <a:spLocks noEditPoints="1"/>
              </p:cNvSpPr>
              <p:nvPr/>
            </p:nvSpPr>
            <p:spPr bwMode="auto">
              <a:xfrm>
                <a:off x="2408321" y="3847267"/>
                <a:ext cx="57150" cy="23813"/>
              </a:xfrm>
              <a:custGeom>
                <a:avLst/>
                <a:gdLst>
                  <a:gd name="T0" fmla="*/ 40 w 80"/>
                  <a:gd name="T1" fmla="*/ 33 h 33"/>
                  <a:gd name="T2" fmla="*/ 40 w 80"/>
                  <a:gd name="T3" fmla="*/ 33 h 33"/>
                  <a:gd name="T4" fmla="*/ 40 w 80"/>
                  <a:gd name="T5" fmla="*/ 13 h 33"/>
                  <a:gd name="T6" fmla="*/ 40 w 80"/>
                  <a:gd name="T7" fmla="*/ 13 h 33"/>
                  <a:gd name="T8" fmla="*/ 40 w 80"/>
                  <a:gd name="T9" fmla="*/ 13 h 33"/>
                  <a:gd name="T10" fmla="*/ 40 w 80"/>
                  <a:gd name="T11" fmla="*/ 0 h 33"/>
                  <a:gd name="T12" fmla="*/ 0 w 80"/>
                  <a:gd name="T13" fmla="*/ 33 h 33"/>
                  <a:gd name="T14" fmla="*/ 0 w 80"/>
                  <a:gd name="T15" fmla="*/ 33 h 33"/>
                  <a:gd name="T16" fmla="*/ 80 w 80"/>
                  <a:gd name="T17" fmla="*/ 33 h 33"/>
                  <a:gd name="T18" fmla="*/ 0 w 80"/>
                  <a:gd name="T19" fmla="*/ 0 h 33"/>
                  <a:gd name="T20" fmla="*/ 0 w 80"/>
                  <a:gd name="T21" fmla="*/ 0 h 33"/>
                  <a:gd name="T22" fmla="*/ 80 w 80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3">
                    <a:moveTo>
                      <a:pt x="40" y="33"/>
                    </a:moveTo>
                    <a:lnTo>
                      <a:pt x="40" y="33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3"/>
                    </a:moveTo>
                    <a:lnTo>
                      <a:pt x="0" y="33"/>
                    </a:lnTo>
                    <a:lnTo>
                      <a:pt x="80" y="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2" name="Freeform 123"/>
              <p:cNvSpPr>
                <a:spLocks noEditPoints="1"/>
              </p:cNvSpPr>
              <p:nvPr/>
            </p:nvSpPr>
            <p:spPr bwMode="auto">
              <a:xfrm>
                <a:off x="2427371" y="3723442"/>
                <a:ext cx="53975" cy="25400"/>
              </a:xfrm>
              <a:custGeom>
                <a:avLst/>
                <a:gdLst>
                  <a:gd name="T0" fmla="*/ 40 w 76"/>
                  <a:gd name="T1" fmla="*/ 35 h 35"/>
                  <a:gd name="T2" fmla="*/ 40 w 76"/>
                  <a:gd name="T3" fmla="*/ 35 h 35"/>
                  <a:gd name="T4" fmla="*/ 40 w 76"/>
                  <a:gd name="T5" fmla="*/ 14 h 35"/>
                  <a:gd name="T6" fmla="*/ 40 w 76"/>
                  <a:gd name="T7" fmla="*/ 14 h 35"/>
                  <a:gd name="T8" fmla="*/ 40 w 76"/>
                  <a:gd name="T9" fmla="*/ 14 h 35"/>
                  <a:gd name="T10" fmla="*/ 40 w 76"/>
                  <a:gd name="T11" fmla="*/ 0 h 35"/>
                  <a:gd name="T12" fmla="*/ 0 w 76"/>
                  <a:gd name="T13" fmla="*/ 35 h 35"/>
                  <a:gd name="T14" fmla="*/ 0 w 76"/>
                  <a:gd name="T15" fmla="*/ 35 h 35"/>
                  <a:gd name="T16" fmla="*/ 76 w 76"/>
                  <a:gd name="T17" fmla="*/ 35 h 35"/>
                  <a:gd name="T18" fmla="*/ 0 w 76"/>
                  <a:gd name="T19" fmla="*/ 0 h 35"/>
                  <a:gd name="T20" fmla="*/ 0 w 76"/>
                  <a:gd name="T21" fmla="*/ 0 h 35"/>
                  <a:gd name="T22" fmla="*/ 76 w 76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5">
                    <a:moveTo>
                      <a:pt x="40" y="35"/>
                    </a:moveTo>
                    <a:lnTo>
                      <a:pt x="40" y="35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5"/>
                    </a:moveTo>
                    <a:lnTo>
                      <a:pt x="0" y="35"/>
                    </a:lnTo>
                    <a:lnTo>
                      <a:pt x="76" y="3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3" name="Freeform 124"/>
              <p:cNvSpPr>
                <a:spLocks noEditPoints="1"/>
              </p:cNvSpPr>
              <p:nvPr/>
            </p:nvSpPr>
            <p:spPr bwMode="auto">
              <a:xfrm>
                <a:off x="2427371" y="3723442"/>
                <a:ext cx="53975" cy="25400"/>
              </a:xfrm>
              <a:custGeom>
                <a:avLst/>
                <a:gdLst>
                  <a:gd name="T0" fmla="*/ 40 w 76"/>
                  <a:gd name="T1" fmla="*/ 35 h 35"/>
                  <a:gd name="T2" fmla="*/ 40 w 76"/>
                  <a:gd name="T3" fmla="*/ 35 h 35"/>
                  <a:gd name="T4" fmla="*/ 40 w 76"/>
                  <a:gd name="T5" fmla="*/ 14 h 35"/>
                  <a:gd name="T6" fmla="*/ 40 w 76"/>
                  <a:gd name="T7" fmla="*/ 14 h 35"/>
                  <a:gd name="T8" fmla="*/ 40 w 76"/>
                  <a:gd name="T9" fmla="*/ 14 h 35"/>
                  <a:gd name="T10" fmla="*/ 40 w 76"/>
                  <a:gd name="T11" fmla="*/ 0 h 35"/>
                  <a:gd name="T12" fmla="*/ 0 w 76"/>
                  <a:gd name="T13" fmla="*/ 35 h 35"/>
                  <a:gd name="T14" fmla="*/ 0 w 76"/>
                  <a:gd name="T15" fmla="*/ 35 h 35"/>
                  <a:gd name="T16" fmla="*/ 76 w 76"/>
                  <a:gd name="T17" fmla="*/ 35 h 35"/>
                  <a:gd name="T18" fmla="*/ 0 w 76"/>
                  <a:gd name="T19" fmla="*/ 0 h 35"/>
                  <a:gd name="T20" fmla="*/ 0 w 76"/>
                  <a:gd name="T21" fmla="*/ 0 h 35"/>
                  <a:gd name="T22" fmla="*/ 76 w 76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5">
                    <a:moveTo>
                      <a:pt x="40" y="35"/>
                    </a:moveTo>
                    <a:lnTo>
                      <a:pt x="40" y="35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5"/>
                    </a:moveTo>
                    <a:lnTo>
                      <a:pt x="0" y="35"/>
                    </a:lnTo>
                    <a:lnTo>
                      <a:pt x="76" y="35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4" name="Freeform 125"/>
              <p:cNvSpPr>
                <a:spLocks noEditPoints="1"/>
              </p:cNvSpPr>
              <p:nvPr/>
            </p:nvSpPr>
            <p:spPr bwMode="auto">
              <a:xfrm>
                <a:off x="2436896" y="3618667"/>
                <a:ext cx="53975" cy="28575"/>
              </a:xfrm>
              <a:custGeom>
                <a:avLst/>
                <a:gdLst>
                  <a:gd name="T0" fmla="*/ 40 w 77"/>
                  <a:gd name="T1" fmla="*/ 39 h 39"/>
                  <a:gd name="T2" fmla="*/ 40 w 77"/>
                  <a:gd name="T3" fmla="*/ 39 h 39"/>
                  <a:gd name="T4" fmla="*/ 40 w 77"/>
                  <a:gd name="T5" fmla="*/ 13 h 39"/>
                  <a:gd name="T6" fmla="*/ 40 w 77"/>
                  <a:gd name="T7" fmla="*/ 13 h 39"/>
                  <a:gd name="T8" fmla="*/ 40 w 77"/>
                  <a:gd name="T9" fmla="*/ 13 h 39"/>
                  <a:gd name="T10" fmla="*/ 40 w 77"/>
                  <a:gd name="T11" fmla="*/ 0 h 39"/>
                  <a:gd name="T12" fmla="*/ 0 w 77"/>
                  <a:gd name="T13" fmla="*/ 39 h 39"/>
                  <a:gd name="T14" fmla="*/ 0 w 77"/>
                  <a:gd name="T15" fmla="*/ 39 h 39"/>
                  <a:gd name="T16" fmla="*/ 77 w 77"/>
                  <a:gd name="T17" fmla="*/ 39 h 39"/>
                  <a:gd name="T18" fmla="*/ 0 w 77"/>
                  <a:gd name="T19" fmla="*/ 0 h 39"/>
                  <a:gd name="T20" fmla="*/ 0 w 77"/>
                  <a:gd name="T21" fmla="*/ 0 h 39"/>
                  <a:gd name="T22" fmla="*/ 77 w 7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39">
                    <a:moveTo>
                      <a:pt x="40" y="39"/>
                    </a:moveTo>
                    <a:lnTo>
                      <a:pt x="40" y="39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9"/>
                    </a:moveTo>
                    <a:lnTo>
                      <a:pt x="0" y="39"/>
                    </a:lnTo>
                    <a:lnTo>
                      <a:pt x="77" y="3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5" name="Freeform 126"/>
              <p:cNvSpPr>
                <a:spLocks noEditPoints="1"/>
              </p:cNvSpPr>
              <p:nvPr/>
            </p:nvSpPr>
            <p:spPr bwMode="auto">
              <a:xfrm>
                <a:off x="2436896" y="3618667"/>
                <a:ext cx="53975" cy="28575"/>
              </a:xfrm>
              <a:custGeom>
                <a:avLst/>
                <a:gdLst>
                  <a:gd name="T0" fmla="*/ 40 w 77"/>
                  <a:gd name="T1" fmla="*/ 39 h 39"/>
                  <a:gd name="T2" fmla="*/ 40 w 77"/>
                  <a:gd name="T3" fmla="*/ 39 h 39"/>
                  <a:gd name="T4" fmla="*/ 40 w 77"/>
                  <a:gd name="T5" fmla="*/ 13 h 39"/>
                  <a:gd name="T6" fmla="*/ 40 w 77"/>
                  <a:gd name="T7" fmla="*/ 13 h 39"/>
                  <a:gd name="T8" fmla="*/ 40 w 77"/>
                  <a:gd name="T9" fmla="*/ 13 h 39"/>
                  <a:gd name="T10" fmla="*/ 40 w 77"/>
                  <a:gd name="T11" fmla="*/ 0 h 39"/>
                  <a:gd name="T12" fmla="*/ 0 w 77"/>
                  <a:gd name="T13" fmla="*/ 39 h 39"/>
                  <a:gd name="T14" fmla="*/ 0 w 77"/>
                  <a:gd name="T15" fmla="*/ 39 h 39"/>
                  <a:gd name="T16" fmla="*/ 77 w 77"/>
                  <a:gd name="T17" fmla="*/ 39 h 39"/>
                  <a:gd name="T18" fmla="*/ 0 w 77"/>
                  <a:gd name="T19" fmla="*/ 0 h 39"/>
                  <a:gd name="T20" fmla="*/ 0 w 77"/>
                  <a:gd name="T21" fmla="*/ 0 h 39"/>
                  <a:gd name="T22" fmla="*/ 77 w 7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39">
                    <a:moveTo>
                      <a:pt x="40" y="39"/>
                    </a:moveTo>
                    <a:lnTo>
                      <a:pt x="40" y="39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39"/>
                    </a:moveTo>
                    <a:lnTo>
                      <a:pt x="0" y="39"/>
                    </a:lnTo>
                    <a:lnTo>
                      <a:pt x="77" y="3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6" name="Freeform 127"/>
              <p:cNvSpPr>
                <a:spLocks noEditPoints="1"/>
              </p:cNvSpPr>
              <p:nvPr/>
            </p:nvSpPr>
            <p:spPr bwMode="auto">
              <a:xfrm>
                <a:off x="2436896" y="3437692"/>
                <a:ext cx="57150" cy="44450"/>
              </a:xfrm>
              <a:custGeom>
                <a:avLst/>
                <a:gdLst>
                  <a:gd name="T0" fmla="*/ 40 w 80"/>
                  <a:gd name="T1" fmla="*/ 63 h 63"/>
                  <a:gd name="T2" fmla="*/ 40 w 80"/>
                  <a:gd name="T3" fmla="*/ 63 h 63"/>
                  <a:gd name="T4" fmla="*/ 40 w 80"/>
                  <a:gd name="T5" fmla="*/ 40 h 63"/>
                  <a:gd name="T6" fmla="*/ 40 w 80"/>
                  <a:gd name="T7" fmla="*/ 40 h 63"/>
                  <a:gd name="T8" fmla="*/ 40 w 80"/>
                  <a:gd name="T9" fmla="*/ 40 h 63"/>
                  <a:gd name="T10" fmla="*/ 40 w 80"/>
                  <a:gd name="T11" fmla="*/ 0 h 63"/>
                  <a:gd name="T12" fmla="*/ 0 w 80"/>
                  <a:gd name="T13" fmla="*/ 63 h 63"/>
                  <a:gd name="T14" fmla="*/ 0 w 80"/>
                  <a:gd name="T15" fmla="*/ 63 h 63"/>
                  <a:gd name="T16" fmla="*/ 80 w 80"/>
                  <a:gd name="T17" fmla="*/ 63 h 63"/>
                  <a:gd name="T18" fmla="*/ 0 w 80"/>
                  <a:gd name="T19" fmla="*/ 0 h 63"/>
                  <a:gd name="T20" fmla="*/ 0 w 80"/>
                  <a:gd name="T21" fmla="*/ 0 h 63"/>
                  <a:gd name="T22" fmla="*/ 80 w 8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63">
                    <a:moveTo>
                      <a:pt x="40" y="63"/>
                    </a:moveTo>
                    <a:lnTo>
                      <a:pt x="40" y="63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63"/>
                    </a:moveTo>
                    <a:lnTo>
                      <a:pt x="0" y="63"/>
                    </a:lnTo>
                    <a:lnTo>
                      <a:pt x="80" y="6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7" name="Freeform 128"/>
              <p:cNvSpPr>
                <a:spLocks noEditPoints="1"/>
              </p:cNvSpPr>
              <p:nvPr/>
            </p:nvSpPr>
            <p:spPr bwMode="auto">
              <a:xfrm>
                <a:off x="2436896" y="3437692"/>
                <a:ext cx="57150" cy="44450"/>
              </a:xfrm>
              <a:custGeom>
                <a:avLst/>
                <a:gdLst>
                  <a:gd name="T0" fmla="*/ 40 w 80"/>
                  <a:gd name="T1" fmla="*/ 63 h 63"/>
                  <a:gd name="T2" fmla="*/ 40 w 80"/>
                  <a:gd name="T3" fmla="*/ 63 h 63"/>
                  <a:gd name="T4" fmla="*/ 40 w 80"/>
                  <a:gd name="T5" fmla="*/ 40 h 63"/>
                  <a:gd name="T6" fmla="*/ 40 w 80"/>
                  <a:gd name="T7" fmla="*/ 40 h 63"/>
                  <a:gd name="T8" fmla="*/ 40 w 80"/>
                  <a:gd name="T9" fmla="*/ 40 h 63"/>
                  <a:gd name="T10" fmla="*/ 40 w 80"/>
                  <a:gd name="T11" fmla="*/ 0 h 63"/>
                  <a:gd name="T12" fmla="*/ 0 w 80"/>
                  <a:gd name="T13" fmla="*/ 63 h 63"/>
                  <a:gd name="T14" fmla="*/ 0 w 80"/>
                  <a:gd name="T15" fmla="*/ 63 h 63"/>
                  <a:gd name="T16" fmla="*/ 80 w 80"/>
                  <a:gd name="T17" fmla="*/ 63 h 63"/>
                  <a:gd name="T18" fmla="*/ 0 w 80"/>
                  <a:gd name="T19" fmla="*/ 0 h 63"/>
                  <a:gd name="T20" fmla="*/ 0 w 80"/>
                  <a:gd name="T21" fmla="*/ 0 h 63"/>
                  <a:gd name="T22" fmla="*/ 80 w 8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63">
                    <a:moveTo>
                      <a:pt x="40" y="63"/>
                    </a:moveTo>
                    <a:lnTo>
                      <a:pt x="40" y="63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63"/>
                    </a:moveTo>
                    <a:lnTo>
                      <a:pt x="0" y="63"/>
                    </a:lnTo>
                    <a:lnTo>
                      <a:pt x="80" y="6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8" name="Freeform 129"/>
              <p:cNvSpPr>
                <a:spLocks noEditPoints="1"/>
              </p:cNvSpPr>
              <p:nvPr/>
            </p:nvSpPr>
            <p:spPr bwMode="auto">
              <a:xfrm>
                <a:off x="2446421" y="3361492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9" name="Freeform 130"/>
              <p:cNvSpPr>
                <a:spLocks noEditPoints="1"/>
              </p:cNvSpPr>
              <p:nvPr/>
            </p:nvSpPr>
            <p:spPr bwMode="auto">
              <a:xfrm>
                <a:off x="2446421" y="3361492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1" name="Freeform 131"/>
              <p:cNvSpPr>
                <a:spLocks noEditPoints="1"/>
              </p:cNvSpPr>
              <p:nvPr/>
            </p:nvSpPr>
            <p:spPr bwMode="auto">
              <a:xfrm>
                <a:off x="2455946" y="3104317"/>
                <a:ext cx="52388" cy="57150"/>
              </a:xfrm>
              <a:custGeom>
                <a:avLst/>
                <a:gdLst>
                  <a:gd name="T0" fmla="*/ 40 w 74"/>
                  <a:gd name="T1" fmla="*/ 80 h 80"/>
                  <a:gd name="T2" fmla="*/ 40 w 74"/>
                  <a:gd name="T3" fmla="*/ 80 h 80"/>
                  <a:gd name="T4" fmla="*/ 40 w 74"/>
                  <a:gd name="T5" fmla="*/ 40 h 80"/>
                  <a:gd name="T6" fmla="*/ 40 w 74"/>
                  <a:gd name="T7" fmla="*/ 40 h 80"/>
                  <a:gd name="T8" fmla="*/ 40 w 74"/>
                  <a:gd name="T9" fmla="*/ 40 h 80"/>
                  <a:gd name="T10" fmla="*/ 40 w 74"/>
                  <a:gd name="T11" fmla="*/ 0 h 80"/>
                  <a:gd name="T12" fmla="*/ 0 w 74"/>
                  <a:gd name="T13" fmla="*/ 80 h 80"/>
                  <a:gd name="T14" fmla="*/ 0 w 74"/>
                  <a:gd name="T15" fmla="*/ 80 h 80"/>
                  <a:gd name="T16" fmla="*/ 74 w 74"/>
                  <a:gd name="T17" fmla="*/ 80 h 80"/>
                  <a:gd name="T18" fmla="*/ 0 w 74"/>
                  <a:gd name="T19" fmla="*/ 0 h 80"/>
                  <a:gd name="T20" fmla="*/ 0 w 74"/>
                  <a:gd name="T21" fmla="*/ 0 h 80"/>
                  <a:gd name="T22" fmla="*/ 74 w 7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4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2" name="Freeform 132"/>
              <p:cNvSpPr>
                <a:spLocks noEditPoints="1"/>
              </p:cNvSpPr>
              <p:nvPr/>
            </p:nvSpPr>
            <p:spPr bwMode="auto">
              <a:xfrm>
                <a:off x="2455946" y="3104317"/>
                <a:ext cx="52388" cy="57150"/>
              </a:xfrm>
              <a:custGeom>
                <a:avLst/>
                <a:gdLst>
                  <a:gd name="T0" fmla="*/ 40 w 74"/>
                  <a:gd name="T1" fmla="*/ 80 h 80"/>
                  <a:gd name="T2" fmla="*/ 40 w 74"/>
                  <a:gd name="T3" fmla="*/ 80 h 80"/>
                  <a:gd name="T4" fmla="*/ 40 w 74"/>
                  <a:gd name="T5" fmla="*/ 40 h 80"/>
                  <a:gd name="T6" fmla="*/ 40 w 74"/>
                  <a:gd name="T7" fmla="*/ 40 h 80"/>
                  <a:gd name="T8" fmla="*/ 40 w 74"/>
                  <a:gd name="T9" fmla="*/ 40 h 80"/>
                  <a:gd name="T10" fmla="*/ 40 w 74"/>
                  <a:gd name="T11" fmla="*/ 0 h 80"/>
                  <a:gd name="T12" fmla="*/ 0 w 74"/>
                  <a:gd name="T13" fmla="*/ 80 h 80"/>
                  <a:gd name="T14" fmla="*/ 0 w 74"/>
                  <a:gd name="T15" fmla="*/ 80 h 80"/>
                  <a:gd name="T16" fmla="*/ 74 w 74"/>
                  <a:gd name="T17" fmla="*/ 80 h 80"/>
                  <a:gd name="T18" fmla="*/ 0 w 74"/>
                  <a:gd name="T19" fmla="*/ 0 h 80"/>
                  <a:gd name="T20" fmla="*/ 0 w 74"/>
                  <a:gd name="T21" fmla="*/ 0 h 80"/>
                  <a:gd name="T22" fmla="*/ 74 w 7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4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3" name="Freeform 133"/>
              <p:cNvSpPr>
                <a:spLocks noEditPoints="1"/>
              </p:cNvSpPr>
              <p:nvPr/>
            </p:nvSpPr>
            <p:spPr bwMode="auto">
              <a:xfrm>
                <a:off x="2465471" y="2950329"/>
                <a:ext cx="57150" cy="68263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4" name="Freeform 134"/>
              <p:cNvSpPr>
                <a:spLocks noEditPoints="1"/>
              </p:cNvSpPr>
              <p:nvPr/>
            </p:nvSpPr>
            <p:spPr bwMode="auto">
              <a:xfrm>
                <a:off x="2465471" y="2950329"/>
                <a:ext cx="57150" cy="68263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5" name="Freeform 135"/>
              <p:cNvSpPr>
                <a:spLocks noEditPoints="1"/>
              </p:cNvSpPr>
              <p:nvPr/>
            </p:nvSpPr>
            <p:spPr bwMode="auto">
              <a:xfrm>
                <a:off x="2494046" y="2721729"/>
                <a:ext cx="53975" cy="74613"/>
              </a:xfrm>
              <a:custGeom>
                <a:avLst/>
                <a:gdLst>
                  <a:gd name="T0" fmla="*/ 40 w 76"/>
                  <a:gd name="T1" fmla="*/ 104 h 104"/>
                  <a:gd name="T2" fmla="*/ 40 w 76"/>
                  <a:gd name="T3" fmla="*/ 104 h 104"/>
                  <a:gd name="T4" fmla="*/ 40 w 76"/>
                  <a:gd name="T5" fmla="*/ 54 h 104"/>
                  <a:gd name="T6" fmla="*/ 40 w 76"/>
                  <a:gd name="T7" fmla="*/ 54 h 104"/>
                  <a:gd name="T8" fmla="*/ 40 w 76"/>
                  <a:gd name="T9" fmla="*/ 54 h 104"/>
                  <a:gd name="T10" fmla="*/ 40 w 76"/>
                  <a:gd name="T11" fmla="*/ 0 h 104"/>
                  <a:gd name="T12" fmla="*/ 0 w 76"/>
                  <a:gd name="T13" fmla="*/ 104 h 104"/>
                  <a:gd name="T14" fmla="*/ 0 w 76"/>
                  <a:gd name="T15" fmla="*/ 104 h 104"/>
                  <a:gd name="T16" fmla="*/ 76 w 76"/>
                  <a:gd name="T17" fmla="*/ 104 h 104"/>
                  <a:gd name="T18" fmla="*/ 0 w 76"/>
                  <a:gd name="T19" fmla="*/ 0 h 104"/>
                  <a:gd name="T20" fmla="*/ 0 w 76"/>
                  <a:gd name="T21" fmla="*/ 0 h 104"/>
                  <a:gd name="T22" fmla="*/ 76 w 76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4">
                    <a:moveTo>
                      <a:pt x="40" y="104"/>
                    </a:moveTo>
                    <a:lnTo>
                      <a:pt x="40" y="10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4"/>
                    </a:moveTo>
                    <a:lnTo>
                      <a:pt x="0" y="104"/>
                    </a:lnTo>
                    <a:lnTo>
                      <a:pt x="76" y="10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6" name="Freeform 136"/>
              <p:cNvSpPr>
                <a:spLocks noEditPoints="1"/>
              </p:cNvSpPr>
              <p:nvPr/>
            </p:nvSpPr>
            <p:spPr bwMode="auto">
              <a:xfrm>
                <a:off x="2494046" y="2721729"/>
                <a:ext cx="53975" cy="74613"/>
              </a:xfrm>
              <a:custGeom>
                <a:avLst/>
                <a:gdLst>
                  <a:gd name="T0" fmla="*/ 40 w 76"/>
                  <a:gd name="T1" fmla="*/ 104 h 104"/>
                  <a:gd name="T2" fmla="*/ 40 w 76"/>
                  <a:gd name="T3" fmla="*/ 104 h 104"/>
                  <a:gd name="T4" fmla="*/ 40 w 76"/>
                  <a:gd name="T5" fmla="*/ 54 h 104"/>
                  <a:gd name="T6" fmla="*/ 40 w 76"/>
                  <a:gd name="T7" fmla="*/ 54 h 104"/>
                  <a:gd name="T8" fmla="*/ 40 w 76"/>
                  <a:gd name="T9" fmla="*/ 54 h 104"/>
                  <a:gd name="T10" fmla="*/ 40 w 76"/>
                  <a:gd name="T11" fmla="*/ 0 h 104"/>
                  <a:gd name="T12" fmla="*/ 0 w 76"/>
                  <a:gd name="T13" fmla="*/ 104 h 104"/>
                  <a:gd name="T14" fmla="*/ 0 w 76"/>
                  <a:gd name="T15" fmla="*/ 104 h 104"/>
                  <a:gd name="T16" fmla="*/ 76 w 76"/>
                  <a:gd name="T17" fmla="*/ 104 h 104"/>
                  <a:gd name="T18" fmla="*/ 0 w 76"/>
                  <a:gd name="T19" fmla="*/ 0 h 104"/>
                  <a:gd name="T20" fmla="*/ 0 w 76"/>
                  <a:gd name="T21" fmla="*/ 0 h 104"/>
                  <a:gd name="T22" fmla="*/ 76 w 76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4">
                    <a:moveTo>
                      <a:pt x="40" y="104"/>
                    </a:moveTo>
                    <a:lnTo>
                      <a:pt x="40" y="10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4"/>
                    </a:moveTo>
                    <a:lnTo>
                      <a:pt x="0" y="104"/>
                    </a:lnTo>
                    <a:lnTo>
                      <a:pt x="76" y="10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7" name="Freeform 137"/>
              <p:cNvSpPr>
                <a:spLocks noEditPoints="1"/>
              </p:cNvSpPr>
              <p:nvPr/>
            </p:nvSpPr>
            <p:spPr bwMode="auto">
              <a:xfrm>
                <a:off x="2522621" y="2569329"/>
                <a:ext cx="52388" cy="85725"/>
              </a:xfrm>
              <a:custGeom>
                <a:avLst/>
                <a:gdLst>
                  <a:gd name="T0" fmla="*/ 40 w 74"/>
                  <a:gd name="T1" fmla="*/ 118 h 118"/>
                  <a:gd name="T2" fmla="*/ 40 w 74"/>
                  <a:gd name="T3" fmla="*/ 118 h 118"/>
                  <a:gd name="T4" fmla="*/ 40 w 74"/>
                  <a:gd name="T5" fmla="*/ 53 h 118"/>
                  <a:gd name="T6" fmla="*/ 40 w 74"/>
                  <a:gd name="T7" fmla="*/ 53 h 118"/>
                  <a:gd name="T8" fmla="*/ 40 w 74"/>
                  <a:gd name="T9" fmla="*/ 53 h 118"/>
                  <a:gd name="T10" fmla="*/ 40 w 74"/>
                  <a:gd name="T11" fmla="*/ 0 h 118"/>
                  <a:gd name="T12" fmla="*/ 0 w 74"/>
                  <a:gd name="T13" fmla="*/ 118 h 118"/>
                  <a:gd name="T14" fmla="*/ 0 w 74"/>
                  <a:gd name="T15" fmla="*/ 118 h 118"/>
                  <a:gd name="T16" fmla="*/ 74 w 74"/>
                  <a:gd name="T17" fmla="*/ 118 h 118"/>
                  <a:gd name="T18" fmla="*/ 0 w 74"/>
                  <a:gd name="T19" fmla="*/ 0 h 118"/>
                  <a:gd name="T20" fmla="*/ 0 w 74"/>
                  <a:gd name="T21" fmla="*/ 0 h 118"/>
                  <a:gd name="T22" fmla="*/ 74 w 74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18">
                    <a:moveTo>
                      <a:pt x="40" y="118"/>
                    </a:moveTo>
                    <a:lnTo>
                      <a:pt x="40" y="118"/>
                    </a:lnTo>
                    <a:lnTo>
                      <a:pt x="40" y="53"/>
                    </a:lnTo>
                    <a:moveTo>
                      <a:pt x="40" y="53"/>
                    </a:moveTo>
                    <a:lnTo>
                      <a:pt x="40" y="53"/>
                    </a:lnTo>
                    <a:lnTo>
                      <a:pt x="40" y="0"/>
                    </a:lnTo>
                    <a:moveTo>
                      <a:pt x="0" y="118"/>
                    </a:moveTo>
                    <a:lnTo>
                      <a:pt x="0" y="118"/>
                    </a:lnTo>
                    <a:lnTo>
                      <a:pt x="74" y="11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8" name="Freeform 138"/>
              <p:cNvSpPr>
                <a:spLocks noEditPoints="1"/>
              </p:cNvSpPr>
              <p:nvPr/>
            </p:nvSpPr>
            <p:spPr bwMode="auto">
              <a:xfrm>
                <a:off x="2522621" y="2569329"/>
                <a:ext cx="52388" cy="85725"/>
              </a:xfrm>
              <a:custGeom>
                <a:avLst/>
                <a:gdLst>
                  <a:gd name="T0" fmla="*/ 40 w 74"/>
                  <a:gd name="T1" fmla="*/ 118 h 118"/>
                  <a:gd name="T2" fmla="*/ 40 w 74"/>
                  <a:gd name="T3" fmla="*/ 118 h 118"/>
                  <a:gd name="T4" fmla="*/ 40 w 74"/>
                  <a:gd name="T5" fmla="*/ 53 h 118"/>
                  <a:gd name="T6" fmla="*/ 40 w 74"/>
                  <a:gd name="T7" fmla="*/ 53 h 118"/>
                  <a:gd name="T8" fmla="*/ 40 w 74"/>
                  <a:gd name="T9" fmla="*/ 53 h 118"/>
                  <a:gd name="T10" fmla="*/ 40 w 74"/>
                  <a:gd name="T11" fmla="*/ 0 h 118"/>
                  <a:gd name="T12" fmla="*/ 0 w 74"/>
                  <a:gd name="T13" fmla="*/ 118 h 118"/>
                  <a:gd name="T14" fmla="*/ 0 w 74"/>
                  <a:gd name="T15" fmla="*/ 118 h 118"/>
                  <a:gd name="T16" fmla="*/ 74 w 74"/>
                  <a:gd name="T17" fmla="*/ 118 h 118"/>
                  <a:gd name="T18" fmla="*/ 0 w 74"/>
                  <a:gd name="T19" fmla="*/ 0 h 118"/>
                  <a:gd name="T20" fmla="*/ 0 w 74"/>
                  <a:gd name="T21" fmla="*/ 0 h 118"/>
                  <a:gd name="T22" fmla="*/ 74 w 74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18">
                    <a:moveTo>
                      <a:pt x="40" y="118"/>
                    </a:moveTo>
                    <a:lnTo>
                      <a:pt x="40" y="118"/>
                    </a:lnTo>
                    <a:lnTo>
                      <a:pt x="40" y="53"/>
                    </a:lnTo>
                    <a:moveTo>
                      <a:pt x="40" y="53"/>
                    </a:moveTo>
                    <a:lnTo>
                      <a:pt x="40" y="53"/>
                    </a:lnTo>
                    <a:lnTo>
                      <a:pt x="40" y="0"/>
                    </a:lnTo>
                    <a:moveTo>
                      <a:pt x="0" y="118"/>
                    </a:moveTo>
                    <a:lnTo>
                      <a:pt x="0" y="118"/>
                    </a:lnTo>
                    <a:lnTo>
                      <a:pt x="74" y="11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9" name="Freeform 139"/>
              <p:cNvSpPr>
                <a:spLocks noEditPoints="1"/>
              </p:cNvSpPr>
              <p:nvPr/>
            </p:nvSpPr>
            <p:spPr bwMode="auto">
              <a:xfrm>
                <a:off x="2551196" y="2512179"/>
                <a:ext cx="55563" cy="95250"/>
              </a:xfrm>
              <a:custGeom>
                <a:avLst/>
                <a:gdLst>
                  <a:gd name="T0" fmla="*/ 40 w 79"/>
                  <a:gd name="T1" fmla="*/ 133 h 133"/>
                  <a:gd name="T2" fmla="*/ 40 w 79"/>
                  <a:gd name="T3" fmla="*/ 133 h 133"/>
                  <a:gd name="T4" fmla="*/ 40 w 79"/>
                  <a:gd name="T5" fmla="*/ 67 h 133"/>
                  <a:gd name="T6" fmla="*/ 40 w 79"/>
                  <a:gd name="T7" fmla="*/ 67 h 133"/>
                  <a:gd name="T8" fmla="*/ 40 w 79"/>
                  <a:gd name="T9" fmla="*/ 67 h 133"/>
                  <a:gd name="T10" fmla="*/ 40 w 79"/>
                  <a:gd name="T11" fmla="*/ 0 h 133"/>
                  <a:gd name="T12" fmla="*/ 0 w 79"/>
                  <a:gd name="T13" fmla="*/ 133 h 133"/>
                  <a:gd name="T14" fmla="*/ 0 w 79"/>
                  <a:gd name="T15" fmla="*/ 133 h 133"/>
                  <a:gd name="T16" fmla="*/ 79 w 79"/>
                  <a:gd name="T17" fmla="*/ 133 h 133"/>
                  <a:gd name="T18" fmla="*/ 0 w 79"/>
                  <a:gd name="T19" fmla="*/ 0 h 133"/>
                  <a:gd name="T20" fmla="*/ 0 w 79"/>
                  <a:gd name="T21" fmla="*/ 0 h 133"/>
                  <a:gd name="T22" fmla="*/ 79 w 79"/>
                  <a:gd name="T2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133">
                    <a:moveTo>
                      <a:pt x="40" y="133"/>
                    </a:moveTo>
                    <a:lnTo>
                      <a:pt x="40" y="133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3"/>
                    </a:moveTo>
                    <a:lnTo>
                      <a:pt x="0" y="133"/>
                    </a:lnTo>
                    <a:lnTo>
                      <a:pt x="79" y="1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0" name="Freeform 140"/>
              <p:cNvSpPr>
                <a:spLocks noEditPoints="1"/>
              </p:cNvSpPr>
              <p:nvPr/>
            </p:nvSpPr>
            <p:spPr bwMode="auto">
              <a:xfrm>
                <a:off x="2551196" y="2512179"/>
                <a:ext cx="55563" cy="95250"/>
              </a:xfrm>
              <a:custGeom>
                <a:avLst/>
                <a:gdLst>
                  <a:gd name="T0" fmla="*/ 40 w 79"/>
                  <a:gd name="T1" fmla="*/ 133 h 133"/>
                  <a:gd name="T2" fmla="*/ 40 w 79"/>
                  <a:gd name="T3" fmla="*/ 133 h 133"/>
                  <a:gd name="T4" fmla="*/ 40 w 79"/>
                  <a:gd name="T5" fmla="*/ 67 h 133"/>
                  <a:gd name="T6" fmla="*/ 40 w 79"/>
                  <a:gd name="T7" fmla="*/ 67 h 133"/>
                  <a:gd name="T8" fmla="*/ 40 w 79"/>
                  <a:gd name="T9" fmla="*/ 67 h 133"/>
                  <a:gd name="T10" fmla="*/ 40 w 79"/>
                  <a:gd name="T11" fmla="*/ 0 h 133"/>
                  <a:gd name="T12" fmla="*/ 0 w 79"/>
                  <a:gd name="T13" fmla="*/ 133 h 133"/>
                  <a:gd name="T14" fmla="*/ 0 w 79"/>
                  <a:gd name="T15" fmla="*/ 133 h 133"/>
                  <a:gd name="T16" fmla="*/ 79 w 79"/>
                  <a:gd name="T17" fmla="*/ 133 h 133"/>
                  <a:gd name="T18" fmla="*/ 0 w 79"/>
                  <a:gd name="T19" fmla="*/ 0 h 133"/>
                  <a:gd name="T20" fmla="*/ 0 w 79"/>
                  <a:gd name="T21" fmla="*/ 0 h 133"/>
                  <a:gd name="T22" fmla="*/ 79 w 79"/>
                  <a:gd name="T2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133">
                    <a:moveTo>
                      <a:pt x="40" y="133"/>
                    </a:moveTo>
                    <a:lnTo>
                      <a:pt x="40" y="133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3"/>
                    </a:moveTo>
                    <a:lnTo>
                      <a:pt x="0" y="133"/>
                    </a:lnTo>
                    <a:lnTo>
                      <a:pt x="79" y="13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1" name="Freeform 141"/>
              <p:cNvSpPr>
                <a:spLocks noEditPoints="1"/>
              </p:cNvSpPr>
              <p:nvPr/>
            </p:nvSpPr>
            <p:spPr bwMode="auto">
              <a:xfrm>
                <a:off x="2103521" y="4228267"/>
                <a:ext cx="65088" cy="55563"/>
              </a:xfrm>
              <a:custGeom>
                <a:avLst/>
                <a:gdLst>
                  <a:gd name="T0" fmla="*/ 0 w 93"/>
                  <a:gd name="T1" fmla="*/ 40 h 76"/>
                  <a:gd name="T2" fmla="*/ 0 w 93"/>
                  <a:gd name="T3" fmla="*/ 40 h 76"/>
                  <a:gd name="T4" fmla="*/ 53 w 93"/>
                  <a:gd name="T5" fmla="*/ 40 h 76"/>
                  <a:gd name="T6" fmla="*/ 53 w 93"/>
                  <a:gd name="T7" fmla="*/ 40 h 76"/>
                  <a:gd name="T8" fmla="*/ 53 w 93"/>
                  <a:gd name="T9" fmla="*/ 40 h 76"/>
                  <a:gd name="T10" fmla="*/ 93 w 93"/>
                  <a:gd name="T11" fmla="*/ 40 h 76"/>
                  <a:gd name="T12" fmla="*/ 0 w 93"/>
                  <a:gd name="T13" fmla="*/ 0 h 76"/>
                  <a:gd name="T14" fmla="*/ 0 w 93"/>
                  <a:gd name="T15" fmla="*/ 0 h 76"/>
                  <a:gd name="T16" fmla="*/ 0 w 93"/>
                  <a:gd name="T17" fmla="*/ 76 h 76"/>
                  <a:gd name="T18" fmla="*/ 93 w 93"/>
                  <a:gd name="T19" fmla="*/ 0 h 76"/>
                  <a:gd name="T20" fmla="*/ 93 w 93"/>
                  <a:gd name="T21" fmla="*/ 0 h 76"/>
                  <a:gd name="T22" fmla="*/ 93 w 9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76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93" y="0"/>
                    </a:moveTo>
                    <a:lnTo>
                      <a:pt x="93" y="0"/>
                    </a:lnTo>
                    <a:lnTo>
                      <a:pt x="93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2" name="Freeform 142"/>
              <p:cNvSpPr>
                <a:spLocks noEditPoints="1"/>
              </p:cNvSpPr>
              <p:nvPr/>
            </p:nvSpPr>
            <p:spPr bwMode="auto">
              <a:xfrm>
                <a:off x="2103521" y="4228267"/>
                <a:ext cx="65088" cy="55563"/>
              </a:xfrm>
              <a:custGeom>
                <a:avLst/>
                <a:gdLst>
                  <a:gd name="T0" fmla="*/ 0 w 93"/>
                  <a:gd name="T1" fmla="*/ 40 h 76"/>
                  <a:gd name="T2" fmla="*/ 0 w 93"/>
                  <a:gd name="T3" fmla="*/ 40 h 76"/>
                  <a:gd name="T4" fmla="*/ 53 w 93"/>
                  <a:gd name="T5" fmla="*/ 40 h 76"/>
                  <a:gd name="T6" fmla="*/ 53 w 93"/>
                  <a:gd name="T7" fmla="*/ 40 h 76"/>
                  <a:gd name="T8" fmla="*/ 53 w 93"/>
                  <a:gd name="T9" fmla="*/ 40 h 76"/>
                  <a:gd name="T10" fmla="*/ 93 w 93"/>
                  <a:gd name="T11" fmla="*/ 40 h 76"/>
                  <a:gd name="T12" fmla="*/ 0 w 93"/>
                  <a:gd name="T13" fmla="*/ 0 h 76"/>
                  <a:gd name="T14" fmla="*/ 0 w 93"/>
                  <a:gd name="T15" fmla="*/ 0 h 76"/>
                  <a:gd name="T16" fmla="*/ 0 w 93"/>
                  <a:gd name="T17" fmla="*/ 76 h 76"/>
                  <a:gd name="T18" fmla="*/ 93 w 93"/>
                  <a:gd name="T19" fmla="*/ 0 h 76"/>
                  <a:gd name="T20" fmla="*/ 93 w 93"/>
                  <a:gd name="T21" fmla="*/ 0 h 76"/>
                  <a:gd name="T22" fmla="*/ 93 w 9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76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9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93" y="0"/>
                    </a:moveTo>
                    <a:lnTo>
                      <a:pt x="93" y="0"/>
                    </a:lnTo>
                    <a:lnTo>
                      <a:pt x="93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3" name="Freeform 143"/>
              <p:cNvSpPr>
                <a:spLocks noEditPoints="1"/>
              </p:cNvSpPr>
              <p:nvPr/>
            </p:nvSpPr>
            <p:spPr bwMode="auto">
              <a:xfrm>
                <a:off x="2227346" y="4180642"/>
                <a:ext cx="36513" cy="57150"/>
              </a:xfrm>
              <a:custGeom>
                <a:avLst/>
                <a:gdLst>
                  <a:gd name="T0" fmla="*/ 0 w 53"/>
                  <a:gd name="T1" fmla="*/ 40 h 80"/>
                  <a:gd name="T2" fmla="*/ 0 w 53"/>
                  <a:gd name="T3" fmla="*/ 40 h 80"/>
                  <a:gd name="T4" fmla="*/ 27 w 53"/>
                  <a:gd name="T5" fmla="*/ 40 h 80"/>
                  <a:gd name="T6" fmla="*/ 27 w 53"/>
                  <a:gd name="T7" fmla="*/ 40 h 80"/>
                  <a:gd name="T8" fmla="*/ 27 w 53"/>
                  <a:gd name="T9" fmla="*/ 40 h 80"/>
                  <a:gd name="T10" fmla="*/ 53 w 53"/>
                  <a:gd name="T11" fmla="*/ 40 h 80"/>
                  <a:gd name="T12" fmla="*/ 0 w 53"/>
                  <a:gd name="T13" fmla="*/ 0 h 80"/>
                  <a:gd name="T14" fmla="*/ 0 w 53"/>
                  <a:gd name="T15" fmla="*/ 0 h 80"/>
                  <a:gd name="T16" fmla="*/ 0 w 53"/>
                  <a:gd name="T17" fmla="*/ 80 h 80"/>
                  <a:gd name="T18" fmla="*/ 53 w 53"/>
                  <a:gd name="T19" fmla="*/ 0 h 80"/>
                  <a:gd name="T20" fmla="*/ 53 w 53"/>
                  <a:gd name="T21" fmla="*/ 0 h 80"/>
                  <a:gd name="T22" fmla="*/ 53 w 5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80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53" y="0"/>
                    </a:moveTo>
                    <a:lnTo>
                      <a:pt x="53" y="0"/>
                    </a:lnTo>
                    <a:lnTo>
                      <a:pt x="5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4" name="Freeform 144"/>
              <p:cNvSpPr>
                <a:spLocks noEditPoints="1"/>
              </p:cNvSpPr>
              <p:nvPr/>
            </p:nvSpPr>
            <p:spPr bwMode="auto">
              <a:xfrm>
                <a:off x="2227346" y="4180642"/>
                <a:ext cx="36513" cy="57150"/>
              </a:xfrm>
              <a:custGeom>
                <a:avLst/>
                <a:gdLst>
                  <a:gd name="T0" fmla="*/ 0 w 53"/>
                  <a:gd name="T1" fmla="*/ 40 h 80"/>
                  <a:gd name="T2" fmla="*/ 0 w 53"/>
                  <a:gd name="T3" fmla="*/ 40 h 80"/>
                  <a:gd name="T4" fmla="*/ 27 w 53"/>
                  <a:gd name="T5" fmla="*/ 40 h 80"/>
                  <a:gd name="T6" fmla="*/ 27 w 53"/>
                  <a:gd name="T7" fmla="*/ 40 h 80"/>
                  <a:gd name="T8" fmla="*/ 27 w 53"/>
                  <a:gd name="T9" fmla="*/ 40 h 80"/>
                  <a:gd name="T10" fmla="*/ 53 w 53"/>
                  <a:gd name="T11" fmla="*/ 40 h 80"/>
                  <a:gd name="T12" fmla="*/ 0 w 53"/>
                  <a:gd name="T13" fmla="*/ 0 h 80"/>
                  <a:gd name="T14" fmla="*/ 0 w 53"/>
                  <a:gd name="T15" fmla="*/ 0 h 80"/>
                  <a:gd name="T16" fmla="*/ 0 w 53"/>
                  <a:gd name="T17" fmla="*/ 80 h 80"/>
                  <a:gd name="T18" fmla="*/ 53 w 53"/>
                  <a:gd name="T19" fmla="*/ 0 h 80"/>
                  <a:gd name="T20" fmla="*/ 53 w 53"/>
                  <a:gd name="T21" fmla="*/ 0 h 80"/>
                  <a:gd name="T22" fmla="*/ 53 w 5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80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53" y="0"/>
                    </a:moveTo>
                    <a:lnTo>
                      <a:pt x="53" y="0"/>
                    </a:lnTo>
                    <a:lnTo>
                      <a:pt x="5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5" name="Freeform 145"/>
              <p:cNvSpPr>
                <a:spLocks noEditPoints="1"/>
              </p:cNvSpPr>
              <p:nvPr/>
            </p:nvSpPr>
            <p:spPr bwMode="auto">
              <a:xfrm>
                <a:off x="2313071" y="4123492"/>
                <a:ext cx="19050" cy="52388"/>
              </a:xfrm>
              <a:custGeom>
                <a:avLst/>
                <a:gdLst>
                  <a:gd name="T0" fmla="*/ 0 w 27"/>
                  <a:gd name="T1" fmla="*/ 40 h 74"/>
                  <a:gd name="T2" fmla="*/ 0 w 27"/>
                  <a:gd name="T3" fmla="*/ 40 h 74"/>
                  <a:gd name="T4" fmla="*/ 13 w 27"/>
                  <a:gd name="T5" fmla="*/ 40 h 74"/>
                  <a:gd name="T6" fmla="*/ 13 w 27"/>
                  <a:gd name="T7" fmla="*/ 40 h 74"/>
                  <a:gd name="T8" fmla="*/ 13 w 27"/>
                  <a:gd name="T9" fmla="*/ 40 h 74"/>
                  <a:gd name="T10" fmla="*/ 27 w 27"/>
                  <a:gd name="T11" fmla="*/ 40 h 74"/>
                  <a:gd name="T12" fmla="*/ 0 w 27"/>
                  <a:gd name="T13" fmla="*/ 0 h 74"/>
                  <a:gd name="T14" fmla="*/ 0 w 27"/>
                  <a:gd name="T15" fmla="*/ 0 h 74"/>
                  <a:gd name="T16" fmla="*/ 0 w 27"/>
                  <a:gd name="T17" fmla="*/ 74 h 74"/>
                  <a:gd name="T18" fmla="*/ 27 w 27"/>
                  <a:gd name="T19" fmla="*/ 0 h 74"/>
                  <a:gd name="T20" fmla="*/ 27 w 27"/>
                  <a:gd name="T21" fmla="*/ 0 h 74"/>
                  <a:gd name="T22" fmla="*/ 27 w 27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4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6" name="Freeform 146"/>
              <p:cNvSpPr>
                <a:spLocks noEditPoints="1"/>
              </p:cNvSpPr>
              <p:nvPr/>
            </p:nvSpPr>
            <p:spPr bwMode="auto">
              <a:xfrm>
                <a:off x="2313071" y="4123492"/>
                <a:ext cx="19050" cy="52388"/>
              </a:xfrm>
              <a:custGeom>
                <a:avLst/>
                <a:gdLst>
                  <a:gd name="T0" fmla="*/ 0 w 27"/>
                  <a:gd name="T1" fmla="*/ 40 h 74"/>
                  <a:gd name="T2" fmla="*/ 0 w 27"/>
                  <a:gd name="T3" fmla="*/ 40 h 74"/>
                  <a:gd name="T4" fmla="*/ 13 w 27"/>
                  <a:gd name="T5" fmla="*/ 40 h 74"/>
                  <a:gd name="T6" fmla="*/ 13 w 27"/>
                  <a:gd name="T7" fmla="*/ 40 h 74"/>
                  <a:gd name="T8" fmla="*/ 13 w 27"/>
                  <a:gd name="T9" fmla="*/ 40 h 74"/>
                  <a:gd name="T10" fmla="*/ 27 w 27"/>
                  <a:gd name="T11" fmla="*/ 40 h 74"/>
                  <a:gd name="T12" fmla="*/ 0 w 27"/>
                  <a:gd name="T13" fmla="*/ 0 h 74"/>
                  <a:gd name="T14" fmla="*/ 0 w 27"/>
                  <a:gd name="T15" fmla="*/ 0 h 74"/>
                  <a:gd name="T16" fmla="*/ 0 w 27"/>
                  <a:gd name="T17" fmla="*/ 74 h 74"/>
                  <a:gd name="T18" fmla="*/ 27 w 27"/>
                  <a:gd name="T19" fmla="*/ 0 h 74"/>
                  <a:gd name="T20" fmla="*/ 27 w 27"/>
                  <a:gd name="T21" fmla="*/ 0 h 74"/>
                  <a:gd name="T22" fmla="*/ 27 w 27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4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8" name="Freeform 147"/>
              <p:cNvSpPr>
                <a:spLocks noEditPoints="1"/>
              </p:cNvSpPr>
              <p:nvPr/>
            </p:nvSpPr>
            <p:spPr bwMode="auto">
              <a:xfrm>
                <a:off x="2351171" y="4066342"/>
                <a:ext cx="23813" cy="53975"/>
              </a:xfrm>
              <a:custGeom>
                <a:avLst/>
                <a:gdLst>
                  <a:gd name="T0" fmla="*/ 0 w 34"/>
                  <a:gd name="T1" fmla="*/ 40 h 75"/>
                  <a:gd name="T2" fmla="*/ 0 w 34"/>
                  <a:gd name="T3" fmla="*/ 40 h 75"/>
                  <a:gd name="T4" fmla="*/ 14 w 34"/>
                  <a:gd name="T5" fmla="*/ 40 h 75"/>
                  <a:gd name="T6" fmla="*/ 14 w 34"/>
                  <a:gd name="T7" fmla="*/ 40 h 75"/>
                  <a:gd name="T8" fmla="*/ 14 w 34"/>
                  <a:gd name="T9" fmla="*/ 40 h 75"/>
                  <a:gd name="T10" fmla="*/ 34 w 34"/>
                  <a:gd name="T11" fmla="*/ 40 h 75"/>
                  <a:gd name="T12" fmla="*/ 0 w 34"/>
                  <a:gd name="T13" fmla="*/ 0 h 75"/>
                  <a:gd name="T14" fmla="*/ 0 w 34"/>
                  <a:gd name="T15" fmla="*/ 0 h 75"/>
                  <a:gd name="T16" fmla="*/ 0 w 34"/>
                  <a:gd name="T17" fmla="*/ 75 h 75"/>
                  <a:gd name="T18" fmla="*/ 34 w 34"/>
                  <a:gd name="T19" fmla="*/ 0 h 75"/>
                  <a:gd name="T20" fmla="*/ 34 w 34"/>
                  <a:gd name="T21" fmla="*/ 0 h 75"/>
                  <a:gd name="T22" fmla="*/ 34 w 3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3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34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9" name="Freeform 148"/>
              <p:cNvSpPr>
                <a:spLocks noEditPoints="1"/>
              </p:cNvSpPr>
              <p:nvPr/>
            </p:nvSpPr>
            <p:spPr bwMode="auto">
              <a:xfrm>
                <a:off x="2351171" y="4066342"/>
                <a:ext cx="23813" cy="53975"/>
              </a:xfrm>
              <a:custGeom>
                <a:avLst/>
                <a:gdLst>
                  <a:gd name="T0" fmla="*/ 0 w 34"/>
                  <a:gd name="T1" fmla="*/ 40 h 75"/>
                  <a:gd name="T2" fmla="*/ 0 w 34"/>
                  <a:gd name="T3" fmla="*/ 40 h 75"/>
                  <a:gd name="T4" fmla="*/ 14 w 34"/>
                  <a:gd name="T5" fmla="*/ 40 h 75"/>
                  <a:gd name="T6" fmla="*/ 14 w 34"/>
                  <a:gd name="T7" fmla="*/ 40 h 75"/>
                  <a:gd name="T8" fmla="*/ 14 w 34"/>
                  <a:gd name="T9" fmla="*/ 40 h 75"/>
                  <a:gd name="T10" fmla="*/ 34 w 34"/>
                  <a:gd name="T11" fmla="*/ 40 h 75"/>
                  <a:gd name="T12" fmla="*/ 0 w 34"/>
                  <a:gd name="T13" fmla="*/ 0 h 75"/>
                  <a:gd name="T14" fmla="*/ 0 w 34"/>
                  <a:gd name="T15" fmla="*/ 0 h 75"/>
                  <a:gd name="T16" fmla="*/ 0 w 34"/>
                  <a:gd name="T17" fmla="*/ 75 h 75"/>
                  <a:gd name="T18" fmla="*/ 34 w 34"/>
                  <a:gd name="T19" fmla="*/ 0 h 75"/>
                  <a:gd name="T20" fmla="*/ 34 w 34"/>
                  <a:gd name="T21" fmla="*/ 0 h 75"/>
                  <a:gd name="T22" fmla="*/ 34 w 3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3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34" y="0"/>
                    </a:moveTo>
                    <a:lnTo>
                      <a:pt x="34" y="0"/>
                    </a:lnTo>
                    <a:lnTo>
                      <a:pt x="3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0" name="Freeform 149"/>
              <p:cNvSpPr>
                <a:spLocks noEditPoints="1"/>
              </p:cNvSpPr>
              <p:nvPr/>
            </p:nvSpPr>
            <p:spPr bwMode="auto">
              <a:xfrm>
                <a:off x="2379746" y="3990142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1" name="Freeform 150"/>
              <p:cNvSpPr>
                <a:spLocks noEditPoints="1"/>
              </p:cNvSpPr>
              <p:nvPr/>
            </p:nvSpPr>
            <p:spPr bwMode="auto">
              <a:xfrm>
                <a:off x="2379746" y="3990142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2" name="Freeform 151"/>
              <p:cNvSpPr>
                <a:spLocks noEditPoints="1"/>
              </p:cNvSpPr>
              <p:nvPr/>
            </p:nvSpPr>
            <p:spPr bwMode="auto">
              <a:xfrm>
                <a:off x="2436896" y="3828217"/>
                <a:ext cx="9525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0 w 14"/>
                  <a:gd name="T5" fmla="*/ 40 h 80"/>
                  <a:gd name="T6" fmla="*/ 0 w 14"/>
                  <a:gd name="T7" fmla="*/ 40 h 80"/>
                  <a:gd name="T8" fmla="*/ 0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3" name="Freeform 152"/>
              <p:cNvSpPr>
                <a:spLocks noEditPoints="1"/>
              </p:cNvSpPr>
              <p:nvPr/>
            </p:nvSpPr>
            <p:spPr bwMode="auto">
              <a:xfrm>
                <a:off x="2436896" y="3828217"/>
                <a:ext cx="9525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0 w 14"/>
                  <a:gd name="T5" fmla="*/ 40 h 80"/>
                  <a:gd name="T6" fmla="*/ 0 w 14"/>
                  <a:gd name="T7" fmla="*/ 40 h 80"/>
                  <a:gd name="T8" fmla="*/ 0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4" name="Freeform 153"/>
              <p:cNvSpPr>
                <a:spLocks noEditPoints="1"/>
              </p:cNvSpPr>
              <p:nvPr/>
            </p:nvSpPr>
            <p:spPr bwMode="auto">
              <a:xfrm>
                <a:off x="2446421" y="3704392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5" name="Freeform 154"/>
              <p:cNvSpPr>
                <a:spLocks noEditPoints="1"/>
              </p:cNvSpPr>
              <p:nvPr/>
            </p:nvSpPr>
            <p:spPr bwMode="auto">
              <a:xfrm>
                <a:off x="2446421" y="3704392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6" name="Freeform 155"/>
              <p:cNvSpPr>
                <a:spLocks noEditPoints="1"/>
              </p:cNvSpPr>
              <p:nvPr/>
            </p:nvSpPr>
            <p:spPr bwMode="auto">
              <a:xfrm>
                <a:off x="2455946" y="35996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7" name="Freeform 156"/>
              <p:cNvSpPr>
                <a:spLocks noEditPoints="1"/>
              </p:cNvSpPr>
              <p:nvPr/>
            </p:nvSpPr>
            <p:spPr bwMode="auto">
              <a:xfrm>
                <a:off x="2455946" y="35996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8" name="Freeform 157"/>
              <p:cNvSpPr>
                <a:spLocks noEditPoints="1"/>
              </p:cNvSpPr>
              <p:nvPr/>
            </p:nvSpPr>
            <p:spPr bwMode="auto">
              <a:xfrm>
                <a:off x="2465471" y="3437692"/>
                <a:ext cx="7938" cy="53975"/>
              </a:xfrm>
              <a:custGeom>
                <a:avLst/>
                <a:gdLst>
                  <a:gd name="T0" fmla="*/ 0 w 12"/>
                  <a:gd name="T1" fmla="*/ 40 h 75"/>
                  <a:gd name="T2" fmla="*/ 0 w 12"/>
                  <a:gd name="T3" fmla="*/ 40 h 75"/>
                  <a:gd name="T4" fmla="*/ 0 w 12"/>
                  <a:gd name="T5" fmla="*/ 40 h 75"/>
                  <a:gd name="T6" fmla="*/ 0 w 12"/>
                  <a:gd name="T7" fmla="*/ 40 h 75"/>
                  <a:gd name="T8" fmla="*/ 0 w 12"/>
                  <a:gd name="T9" fmla="*/ 40 h 75"/>
                  <a:gd name="T10" fmla="*/ 12 w 12"/>
                  <a:gd name="T11" fmla="*/ 40 h 75"/>
                  <a:gd name="T12" fmla="*/ 0 w 12"/>
                  <a:gd name="T13" fmla="*/ 0 h 75"/>
                  <a:gd name="T14" fmla="*/ 0 w 12"/>
                  <a:gd name="T15" fmla="*/ 0 h 75"/>
                  <a:gd name="T16" fmla="*/ 0 w 12"/>
                  <a:gd name="T17" fmla="*/ 75 h 75"/>
                  <a:gd name="T18" fmla="*/ 12 w 12"/>
                  <a:gd name="T19" fmla="*/ 0 h 75"/>
                  <a:gd name="T20" fmla="*/ 12 w 12"/>
                  <a:gd name="T21" fmla="*/ 0 h 75"/>
                  <a:gd name="T22" fmla="*/ 12 w 12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9" name="Freeform 158"/>
              <p:cNvSpPr>
                <a:spLocks noEditPoints="1"/>
              </p:cNvSpPr>
              <p:nvPr/>
            </p:nvSpPr>
            <p:spPr bwMode="auto">
              <a:xfrm>
                <a:off x="2465471" y="3437692"/>
                <a:ext cx="7938" cy="53975"/>
              </a:xfrm>
              <a:custGeom>
                <a:avLst/>
                <a:gdLst>
                  <a:gd name="T0" fmla="*/ 0 w 12"/>
                  <a:gd name="T1" fmla="*/ 40 h 75"/>
                  <a:gd name="T2" fmla="*/ 0 w 12"/>
                  <a:gd name="T3" fmla="*/ 40 h 75"/>
                  <a:gd name="T4" fmla="*/ 0 w 12"/>
                  <a:gd name="T5" fmla="*/ 40 h 75"/>
                  <a:gd name="T6" fmla="*/ 0 w 12"/>
                  <a:gd name="T7" fmla="*/ 40 h 75"/>
                  <a:gd name="T8" fmla="*/ 0 w 12"/>
                  <a:gd name="T9" fmla="*/ 40 h 75"/>
                  <a:gd name="T10" fmla="*/ 12 w 12"/>
                  <a:gd name="T11" fmla="*/ 40 h 75"/>
                  <a:gd name="T12" fmla="*/ 0 w 12"/>
                  <a:gd name="T13" fmla="*/ 0 h 75"/>
                  <a:gd name="T14" fmla="*/ 0 w 12"/>
                  <a:gd name="T15" fmla="*/ 0 h 75"/>
                  <a:gd name="T16" fmla="*/ 0 w 12"/>
                  <a:gd name="T17" fmla="*/ 75 h 75"/>
                  <a:gd name="T18" fmla="*/ 12 w 12"/>
                  <a:gd name="T19" fmla="*/ 0 h 75"/>
                  <a:gd name="T20" fmla="*/ 12 w 12"/>
                  <a:gd name="T21" fmla="*/ 0 h 75"/>
                  <a:gd name="T22" fmla="*/ 12 w 12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0" name="Freeform 159"/>
              <p:cNvSpPr>
                <a:spLocks noEditPoints="1"/>
              </p:cNvSpPr>
              <p:nvPr/>
            </p:nvSpPr>
            <p:spPr bwMode="auto">
              <a:xfrm>
                <a:off x="2474996" y="3351967"/>
                <a:ext cx="6350" cy="57150"/>
              </a:xfrm>
              <a:custGeom>
                <a:avLst/>
                <a:gdLst>
                  <a:gd name="T0" fmla="*/ 0 w 10"/>
                  <a:gd name="T1" fmla="*/ 40 h 80"/>
                  <a:gd name="T2" fmla="*/ 0 w 10"/>
                  <a:gd name="T3" fmla="*/ 40 h 80"/>
                  <a:gd name="T4" fmla="*/ 0 w 10"/>
                  <a:gd name="T5" fmla="*/ 40 h 80"/>
                  <a:gd name="T6" fmla="*/ 0 w 10"/>
                  <a:gd name="T7" fmla="*/ 40 h 80"/>
                  <a:gd name="T8" fmla="*/ 0 w 10"/>
                  <a:gd name="T9" fmla="*/ 40 h 80"/>
                  <a:gd name="T10" fmla="*/ 10 w 10"/>
                  <a:gd name="T11" fmla="*/ 40 h 80"/>
                  <a:gd name="T12" fmla="*/ 0 w 10"/>
                  <a:gd name="T13" fmla="*/ 0 h 80"/>
                  <a:gd name="T14" fmla="*/ 0 w 10"/>
                  <a:gd name="T15" fmla="*/ 0 h 80"/>
                  <a:gd name="T16" fmla="*/ 0 w 10"/>
                  <a:gd name="T17" fmla="*/ 80 h 80"/>
                  <a:gd name="T18" fmla="*/ 10 w 10"/>
                  <a:gd name="T19" fmla="*/ 0 h 80"/>
                  <a:gd name="T20" fmla="*/ 10 w 10"/>
                  <a:gd name="T21" fmla="*/ 0 h 80"/>
                  <a:gd name="T22" fmla="*/ 10 w 1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0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1" name="Freeform 160"/>
              <p:cNvSpPr>
                <a:spLocks noEditPoints="1"/>
              </p:cNvSpPr>
              <p:nvPr/>
            </p:nvSpPr>
            <p:spPr bwMode="auto">
              <a:xfrm>
                <a:off x="2474996" y="3351967"/>
                <a:ext cx="6350" cy="57150"/>
              </a:xfrm>
              <a:custGeom>
                <a:avLst/>
                <a:gdLst>
                  <a:gd name="T0" fmla="*/ 0 w 10"/>
                  <a:gd name="T1" fmla="*/ 40 h 80"/>
                  <a:gd name="T2" fmla="*/ 0 w 10"/>
                  <a:gd name="T3" fmla="*/ 40 h 80"/>
                  <a:gd name="T4" fmla="*/ 0 w 10"/>
                  <a:gd name="T5" fmla="*/ 40 h 80"/>
                  <a:gd name="T6" fmla="*/ 0 w 10"/>
                  <a:gd name="T7" fmla="*/ 40 h 80"/>
                  <a:gd name="T8" fmla="*/ 0 w 10"/>
                  <a:gd name="T9" fmla="*/ 40 h 80"/>
                  <a:gd name="T10" fmla="*/ 10 w 10"/>
                  <a:gd name="T11" fmla="*/ 40 h 80"/>
                  <a:gd name="T12" fmla="*/ 0 w 10"/>
                  <a:gd name="T13" fmla="*/ 0 h 80"/>
                  <a:gd name="T14" fmla="*/ 0 w 10"/>
                  <a:gd name="T15" fmla="*/ 0 h 80"/>
                  <a:gd name="T16" fmla="*/ 0 w 10"/>
                  <a:gd name="T17" fmla="*/ 80 h 80"/>
                  <a:gd name="T18" fmla="*/ 10 w 10"/>
                  <a:gd name="T19" fmla="*/ 0 h 80"/>
                  <a:gd name="T20" fmla="*/ 10 w 10"/>
                  <a:gd name="T21" fmla="*/ 0 h 80"/>
                  <a:gd name="T22" fmla="*/ 10 w 1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10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2" name="Freeform 161"/>
              <p:cNvSpPr>
                <a:spLocks noEditPoints="1"/>
              </p:cNvSpPr>
              <p:nvPr/>
            </p:nvSpPr>
            <p:spPr bwMode="auto">
              <a:xfrm>
                <a:off x="2474996" y="31043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3" name="Freeform 162"/>
              <p:cNvSpPr>
                <a:spLocks noEditPoints="1"/>
              </p:cNvSpPr>
              <p:nvPr/>
            </p:nvSpPr>
            <p:spPr bwMode="auto">
              <a:xfrm>
                <a:off x="2474996" y="31043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4" name="Freeform 163"/>
              <p:cNvSpPr>
                <a:spLocks noEditPoints="1"/>
              </p:cNvSpPr>
              <p:nvPr/>
            </p:nvSpPr>
            <p:spPr bwMode="auto">
              <a:xfrm>
                <a:off x="2494046" y="2961442"/>
                <a:ext cx="7938" cy="55563"/>
              </a:xfrm>
              <a:custGeom>
                <a:avLst/>
                <a:gdLst>
                  <a:gd name="T0" fmla="*/ 0 w 12"/>
                  <a:gd name="T1" fmla="*/ 40 h 78"/>
                  <a:gd name="T2" fmla="*/ 0 w 12"/>
                  <a:gd name="T3" fmla="*/ 40 h 78"/>
                  <a:gd name="T4" fmla="*/ 0 w 12"/>
                  <a:gd name="T5" fmla="*/ 40 h 78"/>
                  <a:gd name="T6" fmla="*/ 0 w 12"/>
                  <a:gd name="T7" fmla="*/ 40 h 78"/>
                  <a:gd name="T8" fmla="*/ 0 w 12"/>
                  <a:gd name="T9" fmla="*/ 40 h 78"/>
                  <a:gd name="T10" fmla="*/ 12 w 12"/>
                  <a:gd name="T11" fmla="*/ 40 h 78"/>
                  <a:gd name="T12" fmla="*/ 0 w 12"/>
                  <a:gd name="T13" fmla="*/ 0 h 78"/>
                  <a:gd name="T14" fmla="*/ 0 w 12"/>
                  <a:gd name="T15" fmla="*/ 0 h 78"/>
                  <a:gd name="T16" fmla="*/ 0 w 12"/>
                  <a:gd name="T17" fmla="*/ 78 h 78"/>
                  <a:gd name="T18" fmla="*/ 12 w 12"/>
                  <a:gd name="T19" fmla="*/ 0 h 78"/>
                  <a:gd name="T20" fmla="*/ 12 w 12"/>
                  <a:gd name="T21" fmla="*/ 0 h 78"/>
                  <a:gd name="T22" fmla="*/ 12 w 12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8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5" name="Freeform 164"/>
              <p:cNvSpPr>
                <a:spLocks noEditPoints="1"/>
              </p:cNvSpPr>
              <p:nvPr/>
            </p:nvSpPr>
            <p:spPr bwMode="auto">
              <a:xfrm>
                <a:off x="2494046" y="2961442"/>
                <a:ext cx="7938" cy="55563"/>
              </a:xfrm>
              <a:custGeom>
                <a:avLst/>
                <a:gdLst>
                  <a:gd name="T0" fmla="*/ 0 w 12"/>
                  <a:gd name="T1" fmla="*/ 40 h 78"/>
                  <a:gd name="T2" fmla="*/ 0 w 12"/>
                  <a:gd name="T3" fmla="*/ 40 h 78"/>
                  <a:gd name="T4" fmla="*/ 0 w 12"/>
                  <a:gd name="T5" fmla="*/ 40 h 78"/>
                  <a:gd name="T6" fmla="*/ 0 w 12"/>
                  <a:gd name="T7" fmla="*/ 40 h 78"/>
                  <a:gd name="T8" fmla="*/ 0 w 12"/>
                  <a:gd name="T9" fmla="*/ 40 h 78"/>
                  <a:gd name="T10" fmla="*/ 12 w 12"/>
                  <a:gd name="T11" fmla="*/ 40 h 78"/>
                  <a:gd name="T12" fmla="*/ 0 w 12"/>
                  <a:gd name="T13" fmla="*/ 0 h 78"/>
                  <a:gd name="T14" fmla="*/ 0 w 12"/>
                  <a:gd name="T15" fmla="*/ 0 h 78"/>
                  <a:gd name="T16" fmla="*/ 0 w 12"/>
                  <a:gd name="T17" fmla="*/ 78 h 78"/>
                  <a:gd name="T18" fmla="*/ 12 w 12"/>
                  <a:gd name="T19" fmla="*/ 0 h 78"/>
                  <a:gd name="T20" fmla="*/ 12 w 12"/>
                  <a:gd name="T21" fmla="*/ 0 h 78"/>
                  <a:gd name="T22" fmla="*/ 12 w 12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8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2" y="0"/>
                    </a:moveTo>
                    <a:lnTo>
                      <a:pt x="12" y="0"/>
                    </a:lnTo>
                    <a:lnTo>
                      <a:pt x="12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6" name="Freeform 165"/>
              <p:cNvSpPr>
                <a:spLocks noEditPoints="1"/>
              </p:cNvSpPr>
              <p:nvPr/>
            </p:nvSpPr>
            <p:spPr bwMode="auto">
              <a:xfrm>
                <a:off x="2513096" y="2732842"/>
                <a:ext cx="9525" cy="53975"/>
              </a:xfrm>
              <a:custGeom>
                <a:avLst/>
                <a:gdLst>
                  <a:gd name="T0" fmla="*/ 0 w 13"/>
                  <a:gd name="T1" fmla="*/ 40 h 76"/>
                  <a:gd name="T2" fmla="*/ 0 w 13"/>
                  <a:gd name="T3" fmla="*/ 40 h 76"/>
                  <a:gd name="T4" fmla="*/ 13 w 13"/>
                  <a:gd name="T5" fmla="*/ 40 h 76"/>
                  <a:gd name="T6" fmla="*/ 13 w 13"/>
                  <a:gd name="T7" fmla="*/ 40 h 76"/>
                  <a:gd name="T8" fmla="*/ 13 w 13"/>
                  <a:gd name="T9" fmla="*/ 40 h 76"/>
                  <a:gd name="T10" fmla="*/ 13 w 13"/>
                  <a:gd name="T11" fmla="*/ 40 h 76"/>
                  <a:gd name="T12" fmla="*/ 0 w 13"/>
                  <a:gd name="T13" fmla="*/ 0 h 76"/>
                  <a:gd name="T14" fmla="*/ 0 w 13"/>
                  <a:gd name="T15" fmla="*/ 0 h 76"/>
                  <a:gd name="T16" fmla="*/ 0 w 13"/>
                  <a:gd name="T17" fmla="*/ 76 h 76"/>
                  <a:gd name="T18" fmla="*/ 13 w 13"/>
                  <a:gd name="T19" fmla="*/ 0 h 76"/>
                  <a:gd name="T20" fmla="*/ 13 w 13"/>
                  <a:gd name="T21" fmla="*/ 0 h 76"/>
                  <a:gd name="T22" fmla="*/ 13 w 1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7" name="Freeform 166"/>
              <p:cNvSpPr>
                <a:spLocks noEditPoints="1"/>
              </p:cNvSpPr>
              <p:nvPr/>
            </p:nvSpPr>
            <p:spPr bwMode="auto">
              <a:xfrm>
                <a:off x="2513096" y="2732842"/>
                <a:ext cx="9525" cy="53975"/>
              </a:xfrm>
              <a:custGeom>
                <a:avLst/>
                <a:gdLst>
                  <a:gd name="T0" fmla="*/ 0 w 13"/>
                  <a:gd name="T1" fmla="*/ 40 h 76"/>
                  <a:gd name="T2" fmla="*/ 0 w 13"/>
                  <a:gd name="T3" fmla="*/ 40 h 76"/>
                  <a:gd name="T4" fmla="*/ 13 w 13"/>
                  <a:gd name="T5" fmla="*/ 40 h 76"/>
                  <a:gd name="T6" fmla="*/ 13 w 13"/>
                  <a:gd name="T7" fmla="*/ 40 h 76"/>
                  <a:gd name="T8" fmla="*/ 13 w 13"/>
                  <a:gd name="T9" fmla="*/ 40 h 76"/>
                  <a:gd name="T10" fmla="*/ 13 w 13"/>
                  <a:gd name="T11" fmla="*/ 40 h 76"/>
                  <a:gd name="T12" fmla="*/ 0 w 13"/>
                  <a:gd name="T13" fmla="*/ 0 h 76"/>
                  <a:gd name="T14" fmla="*/ 0 w 13"/>
                  <a:gd name="T15" fmla="*/ 0 h 76"/>
                  <a:gd name="T16" fmla="*/ 0 w 13"/>
                  <a:gd name="T17" fmla="*/ 76 h 76"/>
                  <a:gd name="T18" fmla="*/ 13 w 13"/>
                  <a:gd name="T19" fmla="*/ 0 h 76"/>
                  <a:gd name="T20" fmla="*/ 13 w 13"/>
                  <a:gd name="T21" fmla="*/ 0 h 76"/>
                  <a:gd name="T22" fmla="*/ 13 w 13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7"/>
              <p:cNvSpPr>
                <a:spLocks noEditPoints="1"/>
              </p:cNvSpPr>
              <p:nvPr/>
            </p:nvSpPr>
            <p:spPr bwMode="auto">
              <a:xfrm>
                <a:off x="2541671" y="257885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8"/>
              <p:cNvSpPr>
                <a:spLocks noEditPoints="1"/>
              </p:cNvSpPr>
              <p:nvPr/>
            </p:nvSpPr>
            <p:spPr bwMode="auto">
              <a:xfrm>
                <a:off x="2541671" y="257885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9"/>
              <p:cNvSpPr>
                <a:spLocks noEditPoints="1"/>
              </p:cNvSpPr>
              <p:nvPr/>
            </p:nvSpPr>
            <p:spPr bwMode="auto">
              <a:xfrm>
                <a:off x="2570246" y="25328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70"/>
              <p:cNvSpPr>
                <a:spLocks noEditPoints="1"/>
              </p:cNvSpPr>
              <p:nvPr/>
            </p:nvSpPr>
            <p:spPr bwMode="auto">
              <a:xfrm>
                <a:off x="2570246" y="2532817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71"/>
              <p:cNvSpPr>
                <a:spLocks noEditPoints="1"/>
              </p:cNvSpPr>
              <p:nvPr/>
            </p:nvSpPr>
            <p:spPr bwMode="auto">
              <a:xfrm>
                <a:off x="1854283" y="2559804"/>
                <a:ext cx="749300" cy="1717675"/>
              </a:xfrm>
              <a:custGeom>
                <a:avLst/>
                <a:gdLst>
                  <a:gd name="T0" fmla="*/ 43 w 1047"/>
                  <a:gd name="T1" fmla="*/ 2399 h 2402"/>
                  <a:gd name="T2" fmla="*/ 167 w 1047"/>
                  <a:gd name="T3" fmla="*/ 2392 h 2402"/>
                  <a:gd name="T4" fmla="*/ 290 w 1047"/>
                  <a:gd name="T5" fmla="*/ 2383 h 2402"/>
                  <a:gd name="T6" fmla="*/ 332 w 1047"/>
                  <a:gd name="T7" fmla="*/ 2379 h 2402"/>
                  <a:gd name="T8" fmla="*/ 437 w 1047"/>
                  <a:gd name="T9" fmla="*/ 2363 h 2402"/>
                  <a:gd name="T10" fmla="*/ 458 w 1047"/>
                  <a:gd name="T11" fmla="*/ 2357 h 2402"/>
                  <a:gd name="T12" fmla="*/ 549 w 1047"/>
                  <a:gd name="T13" fmla="*/ 2319 h 2402"/>
                  <a:gd name="T14" fmla="*/ 564 w 1047"/>
                  <a:gd name="T15" fmla="*/ 2311 h 2402"/>
                  <a:gd name="T16" fmla="*/ 581 w 1047"/>
                  <a:gd name="T17" fmla="*/ 2300 h 2402"/>
                  <a:gd name="T18" fmla="*/ 598 w 1047"/>
                  <a:gd name="T19" fmla="*/ 2289 h 2402"/>
                  <a:gd name="T20" fmla="*/ 668 w 1047"/>
                  <a:gd name="T21" fmla="*/ 2225 h 2402"/>
                  <a:gd name="T22" fmla="*/ 677 w 1047"/>
                  <a:gd name="T23" fmla="*/ 2215 h 2402"/>
                  <a:gd name="T24" fmla="*/ 684 w 1047"/>
                  <a:gd name="T25" fmla="*/ 2206 h 2402"/>
                  <a:gd name="T26" fmla="*/ 691 w 1047"/>
                  <a:gd name="T27" fmla="*/ 2198 h 2402"/>
                  <a:gd name="T28" fmla="*/ 697 w 1047"/>
                  <a:gd name="T29" fmla="*/ 2189 h 2402"/>
                  <a:gd name="T30" fmla="*/ 739 w 1047"/>
                  <a:gd name="T31" fmla="*/ 2111 h 2402"/>
                  <a:gd name="T32" fmla="*/ 744 w 1047"/>
                  <a:gd name="T33" fmla="*/ 2101 h 2402"/>
                  <a:gd name="T34" fmla="*/ 748 w 1047"/>
                  <a:gd name="T35" fmla="*/ 2090 h 2402"/>
                  <a:gd name="T36" fmla="*/ 752 w 1047"/>
                  <a:gd name="T37" fmla="*/ 2078 h 2402"/>
                  <a:gd name="T38" fmla="*/ 756 w 1047"/>
                  <a:gd name="T39" fmla="*/ 2065 h 2402"/>
                  <a:gd name="T40" fmla="*/ 780 w 1047"/>
                  <a:gd name="T41" fmla="*/ 1963 h 2402"/>
                  <a:gd name="T42" fmla="*/ 786 w 1047"/>
                  <a:gd name="T43" fmla="*/ 1934 h 2402"/>
                  <a:gd name="T44" fmla="*/ 805 w 1047"/>
                  <a:gd name="T45" fmla="*/ 1828 h 2402"/>
                  <a:gd name="T46" fmla="*/ 809 w 1047"/>
                  <a:gd name="T47" fmla="*/ 1803 h 2402"/>
                  <a:gd name="T48" fmla="*/ 819 w 1047"/>
                  <a:gd name="T49" fmla="*/ 1702 h 2402"/>
                  <a:gd name="T50" fmla="*/ 820 w 1047"/>
                  <a:gd name="T51" fmla="*/ 1681 h 2402"/>
                  <a:gd name="T52" fmla="*/ 822 w 1047"/>
                  <a:gd name="T53" fmla="*/ 1660 h 2402"/>
                  <a:gd name="T54" fmla="*/ 827 w 1047"/>
                  <a:gd name="T55" fmla="*/ 1562 h 2402"/>
                  <a:gd name="T56" fmla="*/ 828 w 1047"/>
                  <a:gd name="T57" fmla="*/ 1546 h 2402"/>
                  <a:gd name="T58" fmla="*/ 829 w 1047"/>
                  <a:gd name="T59" fmla="*/ 1529 h 2402"/>
                  <a:gd name="T60" fmla="*/ 829 w 1047"/>
                  <a:gd name="T61" fmla="*/ 1512 h 2402"/>
                  <a:gd name="T62" fmla="*/ 833 w 1047"/>
                  <a:gd name="T63" fmla="*/ 1409 h 2402"/>
                  <a:gd name="T64" fmla="*/ 834 w 1047"/>
                  <a:gd name="T65" fmla="*/ 1381 h 2402"/>
                  <a:gd name="T66" fmla="*/ 837 w 1047"/>
                  <a:gd name="T67" fmla="*/ 1274 h 2402"/>
                  <a:gd name="T68" fmla="*/ 838 w 1047"/>
                  <a:gd name="T69" fmla="*/ 1248 h 2402"/>
                  <a:gd name="T70" fmla="*/ 841 w 1047"/>
                  <a:gd name="T71" fmla="*/ 1146 h 2402"/>
                  <a:gd name="T72" fmla="*/ 841 w 1047"/>
                  <a:gd name="T73" fmla="*/ 1133 h 2402"/>
                  <a:gd name="T74" fmla="*/ 842 w 1047"/>
                  <a:gd name="T75" fmla="*/ 1118 h 2402"/>
                  <a:gd name="T76" fmla="*/ 842 w 1047"/>
                  <a:gd name="T77" fmla="*/ 1101 h 2402"/>
                  <a:gd name="T78" fmla="*/ 847 w 1047"/>
                  <a:gd name="T79" fmla="*/ 999 h 2402"/>
                  <a:gd name="T80" fmla="*/ 849 w 1047"/>
                  <a:gd name="T81" fmla="*/ 963 h 2402"/>
                  <a:gd name="T82" fmla="*/ 856 w 1047"/>
                  <a:gd name="T83" fmla="*/ 848 h 2402"/>
                  <a:gd name="T84" fmla="*/ 858 w 1047"/>
                  <a:gd name="T85" fmla="*/ 812 h 2402"/>
                  <a:gd name="T86" fmla="*/ 867 w 1047"/>
                  <a:gd name="T87" fmla="*/ 708 h 2402"/>
                  <a:gd name="T88" fmla="*/ 870 w 1047"/>
                  <a:gd name="T89" fmla="*/ 686 h 2402"/>
                  <a:gd name="T90" fmla="*/ 883 w 1047"/>
                  <a:gd name="T91" fmla="*/ 587 h 2402"/>
                  <a:gd name="T92" fmla="*/ 887 w 1047"/>
                  <a:gd name="T93" fmla="*/ 563 h 2402"/>
                  <a:gd name="T94" fmla="*/ 890 w 1047"/>
                  <a:gd name="T95" fmla="*/ 535 h 2402"/>
                  <a:gd name="T96" fmla="*/ 905 w 1047"/>
                  <a:gd name="T97" fmla="*/ 425 h 2402"/>
                  <a:gd name="T98" fmla="*/ 909 w 1047"/>
                  <a:gd name="T99" fmla="*/ 391 h 2402"/>
                  <a:gd name="T100" fmla="*/ 926 w 1047"/>
                  <a:gd name="T101" fmla="*/ 287 h 2402"/>
                  <a:gd name="T102" fmla="*/ 931 w 1047"/>
                  <a:gd name="T103" fmla="*/ 263 h 2402"/>
                  <a:gd name="T104" fmla="*/ 958 w 1047"/>
                  <a:gd name="T105" fmla="*/ 169 h 2402"/>
                  <a:gd name="T106" fmla="*/ 963 w 1047"/>
                  <a:gd name="T107" fmla="*/ 155 h 2402"/>
                  <a:gd name="T108" fmla="*/ 968 w 1047"/>
                  <a:gd name="T109" fmla="*/ 142 h 2402"/>
                  <a:gd name="T110" fmla="*/ 973 w 1047"/>
                  <a:gd name="T111" fmla="*/ 129 h 2402"/>
                  <a:gd name="T112" fmla="*/ 1014 w 1047"/>
                  <a:gd name="T113" fmla="*/ 47 h 2402"/>
                  <a:gd name="T114" fmla="*/ 1019 w 1047"/>
                  <a:gd name="T115" fmla="*/ 39 h 2402"/>
                  <a:gd name="T116" fmla="*/ 1024 w 1047"/>
                  <a:gd name="T117" fmla="*/ 30 h 2402"/>
                  <a:gd name="T118" fmla="*/ 1030 w 1047"/>
                  <a:gd name="T119" fmla="*/ 22 h 2402"/>
                  <a:gd name="T120" fmla="*/ 1035 w 1047"/>
                  <a:gd name="T121" fmla="*/ 15 h 2402"/>
                  <a:gd name="T122" fmla="*/ 1040 w 1047"/>
                  <a:gd name="T123" fmla="*/ 9 h 2402"/>
                  <a:gd name="T124" fmla="*/ 1045 w 1047"/>
                  <a:gd name="T125" fmla="*/ 2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2402">
                    <a:moveTo>
                      <a:pt x="0" y="2402"/>
                    </a:moveTo>
                    <a:lnTo>
                      <a:pt x="0" y="2402"/>
                    </a:lnTo>
                    <a:lnTo>
                      <a:pt x="1" y="2401"/>
                    </a:lnTo>
                    <a:lnTo>
                      <a:pt x="2" y="2401"/>
                    </a:lnTo>
                    <a:lnTo>
                      <a:pt x="2" y="2401"/>
                    </a:lnTo>
                    <a:lnTo>
                      <a:pt x="3" y="2401"/>
                    </a:lnTo>
                    <a:lnTo>
                      <a:pt x="4" y="2401"/>
                    </a:lnTo>
                    <a:lnTo>
                      <a:pt x="5" y="2401"/>
                    </a:lnTo>
                    <a:lnTo>
                      <a:pt x="6" y="2401"/>
                    </a:lnTo>
                    <a:lnTo>
                      <a:pt x="6" y="2401"/>
                    </a:lnTo>
                    <a:lnTo>
                      <a:pt x="7" y="2401"/>
                    </a:lnTo>
                    <a:lnTo>
                      <a:pt x="8" y="2401"/>
                    </a:lnTo>
                    <a:lnTo>
                      <a:pt x="9" y="2401"/>
                    </a:lnTo>
                    <a:lnTo>
                      <a:pt x="9" y="2401"/>
                    </a:lnTo>
                    <a:lnTo>
                      <a:pt x="10" y="2401"/>
                    </a:lnTo>
                    <a:lnTo>
                      <a:pt x="11" y="2401"/>
                    </a:lnTo>
                    <a:lnTo>
                      <a:pt x="12" y="2401"/>
                    </a:lnTo>
                    <a:lnTo>
                      <a:pt x="13" y="2401"/>
                    </a:lnTo>
                    <a:lnTo>
                      <a:pt x="13" y="2401"/>
                    </a:lnTo>
                    <a:lnTo>
                      <a:pt x="14" y="2401"/>
                    </a:lnTo>
                    <a:lnTo>
                      <a:pt x="15" y="2401"/>
                    </a:lnTo>
                    <a:lnTo>
                      <a:pt x="16" y="2401"/>
                    </a:lnTo>
                    <a:lnTo>
                      <a:pt x="17" y="2400"/>
                    </a:lnTo>
                    <a:lnTo>
                      <a:pt x="17" y="2400"/>
                    </a:lnTo>
                    <a:lnTo>
                      <a:pt x="18" y="2400"/>
                    </a:lnTo>
                    <a:lnTo>
                      <a:pt x="19" y="2400"/>
                    </a:lnTo>
                    <a:lnTo>
                      <a:pt x="20" y="2400"/>
                    </a:lnTo>
                    <a:lnTo>
                      <a:pt x="21" y="2400"/>
                    </a:lnTo>
                    <a:lnTo>
                      <a:pt x="21" y="2400"/>
                    </a:lnTo>
                    <a:lnTo>
                      <a:pt x="22" y="2400"/>
                    </a:lnTo>
                    <a:lnTo>
                      <a:pt x="23" y="2400"/>
                    </a:lnTo>
                    <a:lnTo>
                      <a:pt x="24" y="2400"/>
                    </a:lnTo>
                    <a:lnTo>
                      <a:pt x="25" y="2400"/>
                    </a:lnTo>
                    <a:lnTo>
                      <a:pt x="26" y="2400"/>
                    </a:lnTo>
                    <a:lnTo>
                      <a:pt x="26" y="2400"/>
                    </a:lnTo>
                    <a:lnTo>
                      <a:pt x="27" y="2400"/>
                    </a:lnTo>
                    <a:lnTo>
                      <a:pt x="28" y="2400"/>
                    </a:lnTo>
                    <a:lnTo>
                      <a:pt x="29" y="2400"/>
                    </a:lnTo>
                    <a:lnTo>
                      <a:pt x="30" y="2400"/>
                    </a:lnTo>
                    <a:lnTo>
                      <a:pt x="30" y="2400"/>
                    </a:lnTo>
                    <a:lnTo>
                      <a:pt x="31" y="2400"/>
                    </a:lnTo>
                    <a:lnTo>
                      <a:pt x="32" y="2400"/>
                    </a:lnTo>
                    <a:lnTo>
                      <a:pt x="33" y="2399"/>
                    </a:lnTo>
                    <a:lnTo>
                      <a:pt x="34" y="2399"/>
                    </a:lnTo>
                    <a:lnTo>
                      <a:pt x="34" y="2399"/>
                    </a:lnTo>
                    <a:lnTo>
                      <a:pt x="35" y="2399"/>
                    </a:lnTo>
                    <a:lnTo>
                      <a:pt x="36" y="2399"/>
                    </a:lnTo>
                    <a:lnTo>
                      <a:pt x="37" y="2399"/>
                    </a:lnTo>
                    <a:lnTo>
                      <a:pt x="38" y="2399"/>
                    </a:lnTo>
                    <a:lnTo>
                      <a:pt x="39" y="2399"/>
                    </a:lnTo>
                    <a:lnTo>
                      <a:pt x="39" y="2399"/>
                    </a:lnTo>
                    <a:lnTo>
                      <a:pt x="40" y="2399"/>
                    </a:lnTo>
                    <a:lnTo>
                      <a:pt x="41" y="2399"/>
                    </a:lnTo>
                    <a:lnTo>
                      <a:pt x="42" y="2399"/>
                    </a:lnTo>
                    <a:lnTo>
                      <a:pt x="43" y="2399"/>
                    </a:lnTo>
                    <a:lnTo>
                      <a:pt x="44" y="2399"/>
                    </a:lnTo>
                    <a:lnTo>
                      <a:pt x="44" y="2399"/>
                    </a:lnTo>
                    <a:lnTo>
                      <a:pt x="45" y="2399"/>
                    </a:lnTo>
                    <a:lnTo>
                      <a:pt x="46" y="2399"/>
                    </a:lnTo>
                    <a:lnTo>
                      <a:pt x="47" y="2399"/>
                    </a:lnTo>
                    <a:lnTo>
                      <a:pt x="48" y="2399"/>
                    </a:lnTo>
                    <a:lnTo>
                      <a:pt x="49" y="2399"/>
                    </a:lnTo>
                    <a:lnTo>
                      <a:pt x="49" y="2398"/>
                    </a:lnTo>
                    <a:lnTo>
                      <a:pt x="50" y="2398"/>
                    </a:lnTo>
                    <a:lnTo>
                      <a:pt x="51" y="2398"/>
                    </a:lnTo>
                    <a:lnTo>
                      <a:pt x="52" y="2398"/>
                    </a:lnTo>
                    <a:lnTo>
                      <a:pt x="53" y="2398"/>
                    </a:lnTo>
                    <a:lnTo>
                      <a:pt x="54" y="2398"/>
                    </a:lnTo>
                    <a:lnTo>
                      <a:pt x="54" y="2398"/>
                    </a:lnTo>
                    <a:lnTo>
                      <a:pt x="55" y="2398"/>
                    </a:lnTo>
                    <a:lnTo>
                      <a:pt x="56" y="2398"/>
                    </a:lnTo>
                    <a:lnTo>
                      <a:pt x="57" y="2398"/>
                    </a:lnTo>
                    <a:lnTo>
                      <a:pt x="58" y="2398"/>
                    </a:lnTo>
                    <a:lnTo>
                      <a:pt x="59" y="2398"/>
                    </a:lnTo>
                    <a:lnTo>
                      <a:pt x="59" y="2398"/>
                    </a:lnTo>
                    <a:lnTo>
                      <a:pt x="60" y="2398"/>
                    </a:lnTo>
                    <a:moveTo>
                      <a:pt x="140" y="2393"/>
                    </a:moveTo>
                    <a:lnTo>
                      <a:pt x="140" y="2393"/>
                    </a:lnTo>
                    <a:lnTo>
                      <a:pt x="140" y="2393"/>
                    </a:lnTo>
                    <a:lnTo>
                      <a:pt x="141" y="2393"/>
                    </a:lnTo>
                    <a:lnTo>
                      <a:pt x="142" y="2393"/>
                    </a:lnTo>
                    <a:lnTo>
                      <a:pt x="143" y="2393"/>
                    </a:lnTo>
                    <a:lnTo>
                      <a:pt x="143" y="2393"/>
                    </a:lnTo>
                    <a:lnTo>
                      <a:pt x="144" y="2393"/>
                    </a:lnTo>
                    <a:lnTo>
                      <a:pt x="145" y="2393"/>
                    </a:lnTo>
                    <a:lnTo>
                      <a:pt x="146" y="2393"/>
                    </a:lnTo>
                    <a:lnTo>
                      <a:pt x="147" y="2393"/>
                    </a:lnTo>
                    <a:lnTo>
                      <a:pt x="148" y="2393"/>
                    </a:lnTo>
                    <a:lnTo>
                      <a:pt x="149" y="2393"/>
                    </a:lnTo>
                    <a:lnTo>
                      <a:pt x="150" y="2393"/>
                    </a:lnTo>
                    <a:lnTo>
                      <a:pt x="150" y="2393"/>
                    </a:lnTo>
                    <a:lnTo>
                      <a:pt x="151" y="2393"/>
                    </a:lnTo>
                    <a:lnTo>
                      <a:pt x="152" y="2392"/>
                    </a:lnTo>
                    <a:lnTo>
                      <a:pt x="153" y="2392"/>
                    </a:lnTo>
                    <a:lnTo>
                      <a:pt x="154" y="2392"/>
                    </a:lnTo>
                    <a:lnTo>
                      <a:pt x="155" y="2392"/>
                    </a:lnTo>
                    <a:lnTo>
                      <a:pt x="156" y="2392"/>
                    </a:lnTo>
                    <a:lnTo>
                      <a:pt x="156" y="2392"/>
                    </a:lnTo>
                    <a:lnTo>
                      <a:pt x="157" y="2392"/>
                    </a:lnTo>
                    <a:lnTo>
                      <a:pt x="158" y="2392"/>
                    </a:lnTo>
                    <a:lnTo>
                      <a:pt x="159" y="2392"/>
                    </a:lnTo>
                    <a:lnTo>
                      <a:pt x="160" y="2392"/>
                    </a:lnTo>
                    <a:lnTo>
                      <a:pt x="161" y="2392"/>
                    </a:lnTo>
                    <a:lnTo>
                      <a:pt x="162" y="2392"/>
                    </a:lnTo>
                    <a:lnTo>
                      <a:pt x="163" y="2392"/>
                    </a:lnTo>
                    <a:lnTo>
                      <a:pt x="163" y="2392"/>
                    </a:lnTo>
                    <a:lnTo>
                      <a:pt x="164" y="2392"/>
                    </a:lnTo>
                    <a:lnTo>
                      <a:pt x="165" y="2392"/>
                    </a:lnTo>
                    <a:lnTo>
                      <a:pt x="166" y="2392"/>
                    </a:lnTo>
                    <a:lnTo>
                      <a:pt x="167" y="2392"/>
                    </a:lnTo>
                    <a:lnTo>
                      <a:pt x="168" y="2391"/>
                    </a:lnTo>
                    <a:lnTo>
                      <a:pt x="169" y="2391"/>
                    </a:lnTo>
                    <a:lnTo>
                      <a:pt x="169" y="2391"/>
                    </a:lnTo>
                    <a:lnTo>
                      <a:pt x="170" y="2391"/>
                    </a:lnTo>
                    <a:lnTo>
                      <a:pt x="171" y="2391"/>
                    </a:lnTo>
                    <a:lnTo>
                      <a:pt x="172" y="2391"/>
                    </a:lnTo>
                    <a:lnTo>
                      <a:pt x="173" y="2391"/>
                    </a:lnTo>
                    <a:lnTo>
                      <a:pt x="174" y="2391"/>
                    </a:lnTo>
                    <a:lnTo>
                      <a:pt x="175" y="2391"/>
                    </a:lnTo>
                    <a:lnTo>
                      <a:pt x="176" y="2391"/>
                    </a:lnTo>
                    <a:lnTo>
                      <a:pt x="176" y="2391"/>
                    </a:lnTo>
                    <a:lnTo>
                      <a:pt x="177" y="2391"/>
                    </a:lnTo>
                    <a:lnTo>
                      <a:pt x="178" y="2391"/>
                    </a:lnTo>
                    <a:lnTo>
                      <a:pt x="179" y="2391"/>
                    </a:lnTo>
                    <a:lnTo>
                      <a:pt x="180" y="2391"/>
                    </a:lnTo>
                    <a:lnTo>
                      <a:pt x="181" y="2391"/>
                    </a:lnTo>
                    <a:lnTo>
                      <a:pt x="182" y="2391"/>
                    </a:lnTo>
                    <a:lnTo>
                      <a:pt x="182" y="2391"/>
                    </a:lnTo>
                    <a:lnTo>
                      <a:pt x="183" y="2391"/>
                    </a:lnTo>
                    <a:lnTo>
                      <a:pt x="184" y="2390"/>
                    </a:lnTo>
                    <a:lnTo>
                      <a:pt x="185" y="2390"/>
                    </a:lnTo>
                    <a:lnTo>
                      <a:pt x="186" y="2390"/>
                    </a:lnTo>
                    <a:lnTo>
                      <a:pt x="187" y="2390"/>
                    </a:lnTo>
                    <a:lnTo>
                      <a:pt x="188" y="2390"/>
                    </a:lnTo>
                    <a:lnTo>
                      <a:pt x="188" y="2390"/>
                    </a:lnTo>
                    <a:lnTo>
                      <a:pt x="189" y="2390"/>
                    </a:lnTo>
                    <a:lnTo>
                      <a:pt x="190" y="2390"/>
                    </a:lnTo>
                    <a:lnTo>
                      <a:pt x="191" y="2390"/>
                    </a:lnTo>
                    <a:lnTo>
                      <a:pt x="192" y="2390"/>
                    </a:lnTo>
                    <a:lnTo>
                      <a:pt x="193" y="2390"/>
                    </a:lnTo>
                    <a:lnTo>
                      <a:pt x="194" y="2390"/>
                    </a:lnTo>
                    <a:lnTo>
                      <a:pt x="194" y="2390"/>
                    </a:lnTo>
                    <a:lnTo>
                      <a:pt x="195" y="2390"/>
                    </a:lnTo>
                    <a:lnTo>
                      <a:pt x="196" y="2390"/>
                    </a:lnTo>
                    <a:lnTo>
                      <a:pt x="197" y="2390"/>
                    </a:lnTo>
                    <a:lnTo>
                      <a:pt x="198" y="2390"/>
                    </a:lnTo>
                    <a:lnTo>
                      <a:pt x="199" y="2390"/>
                    </a:lnTo>
                    <a:lnTo>
                      <a:pt x="200" y="2389"/>
                    </a:lnTo>
                    <a:lnTo>
                      <a:pt x="200" y="2389"/>
                    </a:lnTo>
                    <a:moveTo>
                      <a:pt x="279" y="2384"/>
                    </a:moveTo>
                    <a:lnTo>
                      <a:pt x="279" y="2384"/>
                    </a:lnTo>
                    <a:lnTo>
                      <a:pt x="280" y="2384"/>
                    </a:lnTo>
                    <a:lnTo>
                      <a:pt x="281" y="2384"/>
                    </a:lnTo>
                    <a:lnTo>
                      <a:pt x="282" y="2383"/>
                    </a:lnTo>
                    <a:lnTo>
                      <a:pt x="283" y="2383"/>
                    </a:lnTo>
                    <a:lnTo>
                      <a:pt x="283" y="2383"/>
                    </a:lnTo>
                    <a:lnTo>
                      <a:pt x="284" y="2383"/>
                    </a:lnTo>
                    <a:lnTo>
                      <a:pt x="285" y="2383"/>
                    </a:lnTo>
                    <a:lnTo>
                      <a:pt x="286" y="2383"/>
                    </a:lnTo>
                    <a:lnTo>
                      <a:pt x="286" y="2383"/>
                    </a:lnTo>
                    <a:lnTo>
                      <a:pt x="287" y="2383"/>
                    </a:lnTo>
                    <a:lnTo>
                      <a:pt x="288" y="2383"/>
                    </a:lnTo>
                    <a:lnTo>
                      <a:pt x="289" y="2383"/>
                    </a:lnTo>
                    <a:lnTo>
                      <a:pt x="290" y="2383"/>
                    </a:lnTo>
                    <a:lnTo>
                      <a:pt x="290" y="2383"/>
                    </a:lnTo>
                    <a:lnTo>
                      <a:pt x="291" y="2383"/>
                    </a:lnTo>
                    <a:lnTo>
                      <a:pt x="292" y="2383"/>
                    </a:lnTo>
                    <a:lnTo>
                      <a:pt x="293" y="2383"/>
                    </a:lnTo>
                    <a:lnTo>
                      <a:pt x="293" y="2382"/>
                    </a:lnTo>
                    <a:lnTo>
                      <a:pt x="294" y="2382"/>
                    </a:lnTo>
                    <a:lnTo>
                      <a:pt x="295" y="2382"/>
                    </a:lnTo>
                    <a:lnTo>
                      <a:pt x="296" y="2382"/>
                    </a:lnTo>
                    <a:lnTo>
                      <a:pt x="297" y="2382"/>
                    </a:lnTo>
                    <a:lnTo>
                      <a:pt x="297" y="2382"/>
                    </a:lnTo>
                    <a:lnTo>
                      <a:pt x="298" y="2382"/>
                    </a:lnTo>
                    <a:lnTo>
                      <a:pt x="299" y="2382"/>
                    </a:lnTo>
                    <a:lnTo>
                      <a:pt x="300" y="2382"/>
                    </a:lnTo>
                    <a:lnTo>
                      <a:pt x="300" y="2382"/>
                    </a:lnTo>
                    <a:lnTo>
                      <a:pt x="301" y="2382"/>
                    </a:lnTo>
                    <a:lnTo>
                      <a:pt x="302" y="2382"/>
                    </a:lnTo>
                    <a:lnTo>
                      <a:pt x="303" y="2382"/>
                    </a:lnTo>
                    <a:lnTo>
                      <a:pt x="304" y="2382"/>
                    </a:lnTo>
                    <a:lnTo>
                      <a:pt x="304" y="2382"/>
                    </a:lnTo>
                    <a:lnTo>
                      <a:pt x="305" y="2381"/>
                    </a:lnTo>
                    <a:lnTo>
                      <a:pt x="306" y="2381"/>
                    </a:lnTo>
                    <a:lnTo>
                      <a:pt x="307" y="2381"/>
                    </a:lnTo>
                    <a:lnTo>
                      <a:pt x="307" y="2381"/>
                    </a:lnTo>
                    <a:lnTo>
                      <a:pt x="308" y="2381"/>
                    </a:lnTo>
                    <a:lnTo>
                      <a:pt x="309" y="2381"/>
                    </a:lnTo>
                    <a:lnTo>
                      <a:pt x="310" y="2381"/>
                    </a:lnTo>
                    <a:lnTo>
                      <a:pt x="310" y="2381"/>
                    </a:lnTo>
                    <a:lnTo>
                      <a:pt x="311" y="2381"/>
                    </a:lnTo>
                    <a:lnTo>
                      <a:pt x="312" y="2381"/>
                    </a:lnTo>
                    <a:lnTo>
                      <a:pt x="313" y="2381"/>
                    </a:lnTo>
                    <a:lnTo>
                      <a:pt x="313" y="2381"/>
                    </a:lnTo>
                    <a:lnTo>
                      <a:pt x="314" y="2381"/>
                    </a:lnTo>
                    <a:lnTo>
                      <a:pt x="315" y="2381"/>
                    </a:lnTo>
                    <a:lnTo>
                      <a:pt x="316" y="2380"/>
                    </a:lnTo>
                    <a:lnTo>
                      <a:pt x="316" y="2380"/>
                    </a:lnTo>
                    <a:lnTo>
                      <a:pt x="317" y="2380"/>
                    </a:lnTo>
                    <a:lnTo>
                      <a:pt x="318" y="2380"/>
                    </a:lnTo>
                    <a:lnTo>
                      <a:pt x="319" y="2380"/>
                    </a:lnTo>
                    <a:lnTo>
                      <a:pt x="319" y="2380"/>
                    </a:lnTo>
                    <a:lnTo>
                      <a:pt x="320" y="2380"/>
                    </a:lnTo>
                    <a:lnTo>
                      <a:pt x="321" y="2380"/>
                    </a:lnTo>
                    <a:lnTo>
                      <a:pt x="322" y="2380"/>
                    </a:lnTo>
                    <a:lnTo>
                      <a:pt x="322" y="2380"/>
                    </a:lnTo>
                    <a:lnTo>
                      <a:pt x="323" y="2380"/>
                    </a:lnTo>
                    <a:lnTo>
                      <a:pt x="324" y="2380"/>
                    </a:lnTo>
                    <a:lnTo>
                      <a:pt x="324" y="2380"/>
                    </a:lnTo>
                    <a:lnTo>
                      <a:pt x="325" y="2380"/>
                    </a:lnTo>
                    <a:lnTo>
                      <a:pt x="326" y="2379"/>
                    </a:lnTo>
                    <a:lnTo>
                      <a:pt x="327" y="2379"/>
                    </a:lnTo>
                    <a:lnTo>
                      <a:pt x="327" y="2379"/>
                    </a:lnTo>
                    <a:lnTo>
                      <a:pt x="328" y="2379"/>
                    </a:lnTo>
                    <a:lnTo>
                      <a:pt x="329" y="2379"/>
                    </a:lnTo>
                    <a:lnTo>
                      <a:pt x="330" y="2379"/>
                    </a:lnTo>
                    <a:lnTo>
                      <a:pt x="330" y="2379"/>
                    </a:lnTo>
                    <a:lnTo>
                      <a:pt x="331" y="2379"/>
                    </a:lnTo>
                    <a:lnTo>
                      <a:pt x="332" y="2379"/>
                    </a:lnTo>
                    <a:lnTo>
                      <a:pt x="332" y="2379"/>
                    </a:lnTo>
                    <a:lnTo>
                      <a:pt x="333" y="2379"/>
                    </a:lnTo>
                    <a:lnTo>
                      <a:pt x="334" y="2379"/>
                    </a:lnTo>
                    <a:lnTo>
                      <a:pt x="335" y="2379"/>
                    </a:lnTo>
                    <a:lnTo>
                      <a:pt x="335" y="2379"/>
                    </a:lnTo>
                    <a:lnTo>
                      <a:pt x="336" y="2378"/>
                    </a:lnTo>
                    <a:lnTo>
                      <a:pt x="337" y="2378"/>
                    </a:lnTo>
                    <a:lnTo>
                      <a:pt x="337" y="2378"/>
                    </a:lnTo>
                    <a:lnTo>
                      <a:pt x="338" y="2378"/>
                    </a:lnTo>
                    <a:lnTo>
                      <a:pt x="339" y="2378"/>
                    </a:lnTo>
                    <a:lnTo>
                      <a:pt x="339" y="2378"/>
                    </a:lnTo>
                    <a:moveTo>
                      <a:pt x="418" y="2367"/>
                    </a:moveTo>
                    <a:lnTo>
                      <a:pt x="418" y="2367"/>
                    </a:lnTo>
                    <a:lnTo>
                      <a:pt x="419" y="2367"/>
                    </a:lnTo>
                    <a:lnTo>
                      <a:pt x="419" y="2367"/>
                    </a:lnTo>
                    <a:lnTo>
                      <a:pt x="420" y="2366"/>
                    </a:lnTo>
                    <a:lnTo>
                      <a:pt x="420" y="2366"/>
                    </a:lnTo>
                    <a:lnTo>
                      <a:pt x="420" y="2366"/>
                    </a:lnTo>
                    <a:lnTo>
                      <a:pt x="421" y="2366"/>
                    </a:lnTo>
                    <a:lnTo>
                      <a:pt x="421" y="2366"/>
                    </a:lnTo>
                    <a:lnTo>
                      <a:pt x="422" y="2366"/>
                    </a:lnTo>
                    <a:lnTo>
                      <a:pt x="422" y="2366"/>
                    </a:lnTo>
                    <a:lnTo>
                      <a:pt x="423" y="2366"/>
                    </a:lnTo>
                    <a:lnTo>
                      <a:pt x="423" y="2366"/>
                    </a:lnTo>
                    <a:lnTo>
                      <a:pt x="424" y="2366"/>
                    </a:lnTo>
                    <a:lnTo>
                      <a:pt x="424" y="2366"/>
                    </a:lnTo>
                    <a:lnTo>
                      <a:pt x="424" y="2365"/>
                    </a:lnTo>
                    <a:lnTo>
                      <a:pt x="425" y="2365"/>
                    </a:lnTo>
                    <a:lnTo>
                      <a:pt x="425" y="2365"/>
                    </a:lnTo>
                    <a:lnTo>
                      <a:pt x="426" y="2365"/>
                    </a:lnTo>
                    <a:lnTo>
                      <a:pt x="426" y="2365"/>
                    </a:lnTo>
                    <a:lnTo>
                      <a:pt x="427" y="2365"/>
                    </a:lnTo>
                    <a:lnTo>
                      <a:pt x="427" y="2365"/>
                    </a:lnTo>
                    <a:lnTo>
                      <a:pt x="428" y="2365"/>
                    </a:lnTo>
                    <a:lnTo>
                      <a:pt x="428" y="2365"/>
                    </a:lnTo>
                    <a:lnTo>
                      <a:pt x="428" y="2365"/>
                    </a:lnTo>
                    <a:lnTo>
                      <a:pt x="429" y="2364"/>
                    </a:lnTo>
                    <a:lnTo>
                      <a:pt x="429" y="2364"/>
                    </a:lnTo>
                    <a:lnTo>
                      <a:pt x="430" y="2364"/>
                    </a:lnTo>
                    <a:lnTo>
                      <a:pt x="430" y="2364"/>
                    </a:lnTo>
                    <a:lnTo>
                      <a:pt x="431" y="2364"/>
                    </a:lnTo>
                    <a:lnTo>
                      <a:pt x="431" y="2364"/>
                    </a:lnTo>
                    <a:lnTo>
                      <a:pt x="431" y="2364"/>
                    </a:lnTo>
                    <a:lnTo>
                      <a:pt x="432" y="2364"/>
                    </a:lnTo>
                    <a:lnTo>
                      <a:pt x="432" y="2364"/>
                    </a:lnTo>
                    <a:lnTo>
                      <a:pt x="433" y="2364"/>
                    </a:lnTo>
                    <a:lnTo>
                      <a:pt x="433" y="2364"/>
                    </a:lnTo>
                    <a:lnTo>
                      <a:pt x="434" y="2363"/>
                    </a:lnTo>
                    <a:lnTo>
                      <a:pt x="434" y="2363"/>
                    </a:lnTo>
                    <a:lnTo>
                      <a:pt x="434" y="2363"/>
                    </a:lnTo>
                    <a:lnTo>
                      <a:pt x="435" y="2363"/>
                    </a:lnTo>
                    <a:lnTo>
                      <a:pt x="435" y="2363"/>
                    </a:lnTo>
                    <a:lnTo>
                      <a:pt x="436" y="2363"/>
                    </a:lnTo>
                    <a:lnTo>
                      <a:pt x="436" y="2363"/>
                    </a:lnTo>
                    <a:lnTo>
                      <a:pt x="437" y="2363"/>
                    </a:lnTo>
                    <a:lnTo>
                      <a:pt x="437" y="2363"/>
                    </a:lnTo>
                    <a:lnTo>
                      <a:pt x="437" y="2363"/>
                    </a:lnTo>
                    <a:lnTo>
                      <a:pt x="438" y="2362"/>
                    </a:lnTo>
                    <a:lnTo>
                      <a:pt x="438" y="2362"/>
                    </a:lnTo>
                    <a:lnTo>
                      <a:pt x="439" y="2362"/>
                    </a:lnTo>
                    <a:lnTo>
                      <a:pt x="439" y="2362"/>
                    </a:lnTo>
                    <a:lnTo>
                      <a:pt x="439" y="2362"/>
                    </a:lnTo>
                    <a:lnTo>
                      <a:pt x="440" y="2362"/>
                    </a:lnTo>
                    <a:lnTo>
                      <a:pt x="440" y="2362"/>
                    </a:lnTo>
                    <a:lnTo>
                      <a:pt x="441" y="2362"/>
                    </a:lnTo>
                    <a:lnTo>
                      <a:pt x="441" y="2362"/>
                    </a:lnTo>
                    <a:lnTo>
                      <a:pt x="441" y="2362"/>
                    </a:lnTo>
                    <a:lnTo>
                      <a:pt x="442" y="2361"/>
                    </a:lnTo>
                    <a:lnTo>
                      <a:pt x="442" y="2361"/>
                    </a:lnTo>
                    <a:lnTo>
                      <a:pt x="443" y="2361"/>
                    </a:lnTo>
                    <a:lnTo>
                      <a:pt x="443" y="2361"/>
                    </a:lnTo>
                    <a:lnTo>
                      <a:pt x="443" y="2361"/>
                    </a:lnTo>
                    <a:lnTo>
                      <a:pt x="444" y="2361"/>
                    </a:lnTo>
                    <a:lnTo>
                      <a:pt x="444" y="2361"/>
                    </a:lnTo>
                    <a:lnTo>
                      <a:pt x="445" y="2361"/>
                    </a:lnTo>
                    <a:lnTo>
                      <a:pt x="445" y="2361"/>
                    </a:lnTo>
                    <a:lnTo>
                      <a:pt x="445" y="2361"/>
                    </a:lnTo>
                    <a:lnTo>
                      <a:pt x="446" y="2360"/>
                    </a:lnTo>
                    <a:lnTo>
                      <a:pt x="446" y="2360"/>
                    </a:lnTo>
                    <a:lnTo>
                      <a:pt x="447" y="2360"/>
                    </a:lnTo>
                    <a:lnTo>
                      <a:pt x="447" y="2360"/>
                    </a:lnTo>
                    <a:lnTo>
                      <a:pt x="447" y="2360"/>
                    </a:lnTo>
                    <a:lnTo>
                      <a:pt x="448" y="2360"/>
                    </a:lnTo>
                    <a:lnTo>
                      <a:pt x="448" y="2360"/>
                    </a:lnTo>
                    <a:lnTo>
                      <a:pt x="449" y="2360"/>
                    </a:lnTo>
                    <a:lnTo>
                      <a:pt x="449" y="2360"/>
                    </a:lnTo>
                    <a:lnTo>
                      <a:pt x="449" y="2360"/>
                    </a:lnTo>
                    <a:lnTo>
                      <a:pt x="450" y="2359"/>
                    </a:lnTo>
                    <a:lnTo>
                      <a:pt x="450" y="2359"/>
                    </a:lnTo>
                    <a:lnTo>
                      <a:pt x="451" y="2359"/>
                    </a:lnTo>
                    <a:lnTo>
                      <a:pt x="451" y="2359"/>
                    </a:lnTo>
                    <a:lnTo>
                      <a:pt x="451" y="2359"/>
                    </a:lnTo>
                    <a:lnTo>
                      <a:pt x="452" y="2359"/>
                    </a:lnTo>
                    <a:lnTo>
                      <a:pt x="452" y="2359"/>
                    </a:lnTo>
                    <a:lnTo>
                      <a:pt x="452" y="2359"/>
                    </a:lnTo>
                    <a:lnTo>
                      <a:pt x="453" y="2359"/>
                    </a:lnTo>
                    <a:lnTo>
                      <a:pt x="453" y="2359"/>
                    </a:lnTo>
                    <a:lnTo>
                      <a:pt x="454" y="2358"/>
                    </a:lnTo>
                    <a:lnTo>
                      <a:pt x="454" y="2358"/>
                    </a:lnTo>
                    <a:lnTo>
                      <a:pt x="454" y="2358"/>
                    </a:lnTo>
                    <a:lnTo>
                      <a:pt x="455" y="2358"/>
                    </a:lnTo>
                    <a:lnTo>
                      <a:pt x="455" y="2358"/>
                    </a:lnTo>
                    <a:lnTo>
                      <a:pt x="455" y="2358"/>
                    </a:lnTo>
                    <a:lnTo>
                      <a:pt x="456" y="2358"/>
                    </a:lnTo>
                    <a:lnTo>
                      <a:pt x="456" y="2358"/>
                    </a:lnTo>
                    <a:lnTo>
                      <a:pt x="457" y="2358"/>
                    </a:lnTo>
                    <a:lnTo>
                      <a:pt x="457" y="2358"/>
                    </a:lnTo>
                    <a:lnTo>
                      <a:pt x="457" y="2357"/>
                    </a:lnTo>
                    <a:lnTo>
                      <a:pt x="458" y="2357"/>
                    </a:lnTo>
                    <a:lnTo>
                      <a:pt x="458" y="2357"/>
                    </a:lnTo>
                    <a:lnTo>
                      <a:pt x="458" y="2357"/>
                    </a:lnTo>
                    <a:lnTo>
                      <a:pt x="459" y="2357"/>
                    </a:lnTo>
                    <a:lnTo>
                      <a:pt x="459" y="2357"/>
                    </a:lnTo>
                    <a:lnTo>
                      <a:pt x="460" y="2357"/>
                    </a:lnTo>
                    <a:lnTo>
                      <a:pt x="460" y="2357"/>
                    </a:lnTo>
                    <a:lnTo>
                      <a:pt x="460" y="2357"/>
                    </a:lnTo>
                    <a:lnTo>
                      <a:pt x="461" y="2356"/>
                    </a:lnTo>
                    <a:lnTo>
                      <a:pt x="461" y="2356"/>
                    </a:lnTo>
                    <a:lnTo>
                      <a:pt x="461" y="2356"/>
                    </a:lnTo>
                    <a:lnTo>
                      <a:pt x="462" y="2356"/>
                    </a:lnTo>
                    <a:lnTo>
                      <a:pt x="462" y="2356"/>
                    </a:lnTo>
                    <a:lnTo>
                      <a:pt x="462" y="2356"/>
                    </a:lnTo>
                    <a:lnTo>
                      <a:pt x="463" y="2356"/>
                    </a:lnTo>
                    <a:lnTo>
                      <a:pt x="463" y="2356"/>
                    </a:lnTo>
                    <a:lnTo>
                      <a:pt x="464" y="2356"/>
                    </a:lnTo>
                    <a:lnTo>
                      <a:pt x="464" y="2356"/>
                    </a:lnTo>
                    <a:lnTo>
                      <a:pt x="464" y="2355"/>
                    </a:lnTo>
                    <a:lnTo>
                      <a:pt x="465" y="2355"/>
                    </a:lnTo>
                    <a:lnTo>
                      <a:pt x="465" y="2355"/>
                    </a:lnTo>
                    <a:lnTo>
                      <a:pt x="465" y="2355"/>
                    </a:lnTo>
                    <a:lnTo>
                      <a:pt x="466" y="2355"/>
                    </a:lnTo>
                    <a:lnTo>
                      <a:pt x="466" y="2355"/>
                    </a:lnTo>
                    <a:lnTo>
                      <a:pt x="466" y="2355"/>
                    </a:lnTo>
                    <a:lnTo>
                      <a:pt x="467" y="2355"/>
                    </a:lnTo>
                    <a:lnTo>
                      <a:pt x="467" y="2355"/>
                    </a:lnTo>
                    <a:lnTo>
                      <a:pt x="467" y="2354"/>
                    </a:lnTo>
                    <a:lnTo>
                      <a:pt x="468" y="2354"/>
                    </a:lnTo>
                    <a:lnTo>
                      <a:pt x="468" y="2354"/>
                    </a:lnTo>
                    <a:lnTo>
                      <a:pt x="468" y="2354"/>
                    </a:lnTo>
                    <a:lnTo>
                      <a:pt x="469" y="2354"/>
                    </a:lnTo>
                    <a:lnTo>
                      <a:pt x="469" y="2354"/>
                    </a:lnTo>
                    <a:lnTo>
                      <a:pt x="470" y="2354"/>
                    </a:lnTo>
                    <a:lnTo>
                      <a:pt x="470" y="2354"/>
                    </a:lnTo>
                    <a:lnTo>
                      <a:pt x="470" y="2354"/>
                    </a:lnTo>
                    <a:lnTo>
                      <a:pt x="471" y="2353"/>
                    </a:lnTo>
                    <a:lnTo>
                      <a:pt x="471" y="2353"/>
                    </a:lnTo>
                    <a:lnTo>
                      <a:pt x="471" y="2353"/>
                    </a:lnTo>
                    <a:lnTo>
                      <a:pt x="472" y="2353"/>
                    </a:lnTo>
                    <a:lnTo>
                      <a:pt x="472" y="2353"/>
                    </a:lnTo>
                    <a:lnTo>
                      <a:pt x="472" y="2353"/>
                    </a:lnTo>
                    <a:lnTo>
                      <a:pt x="473" y="2353"/>
                    </a:lnTo>
                    <a:lnTo>
                      <a:pt x="473" y="2353"/>
                    </a:lnTo>
                    <a:lnTo>
                      <a:pt x="473" y="2353"/>
                    </a:lnTo>
                    <a:lnTo>
                      <a:pt x="474" y="2352"/>
                    </a:lnTo>
                    <a:lnTo>
                      <a:pt x="474" y="2352"/>
                    </a:lnTo>
                    <a:lnTo>
                      <a:pt x="474" y="2352"/>
                    </a:lnTo>
                    <a:lnTo>
                      <a:pt x="475" y="2352"/>
                    </a:lnTo>
                    <a:lnTo>
                      <a:pt x="475" y="2352"/>
                    </a:lnTo>
                    <a:lnTo>
                      <a:pt x="475" y="2352"/>
                    </a:lnTo>
                    <a:lnTo>
                      <a:pt x="476" y="2352"/>
                    </a:lnTo>
                    <a:lnTo>
                      <a:pt x="476" y="2352"/>
                    </a:lnTo>
                    <a:lnTo>
                      <a:pt x="476" y="2352"/>
                    </a:lnTo>
                    <a:lnTo>
                      <a:pt x="476" y="2352"/>
                    </a:lnTo>
                    <a:moveTo>
                      <a:pt x="549" y="2319"/>
                    </a:moveTo>
                    <a:lnTo>
                      <a:pt x="549" y="2319"/>
                    </a:lnTo>
                    <a:lnTo>
                      <a:pt x="549" y="2319"/>
                    </a:lnTo>
                    <a:lnTo>
                      <a:pt x="550" y="2319"/>
                    </a:lnTo>
                    <a:lnTo>
                      <a:pt x="550" y="2318"/>
                    </a:lnTo>
                    <a:lnTo>
                      <a:pt x="550" y="2318"/>
                    </a:lnTo>
                    <a:lnTo>
                      <a:pt x="550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1" y="2318"/>
                    </a:lnTo>
                    <a:lnTo>
                      <a:pt x="552" y="2318"/>
                    </a:lnTo>
                    <a:lnTo>
                      <a:pt x="552" y="2317"/>
                    </a:lnTo>
                    <a:lnTo>
                      <a:pt x="552" y="2317"/>
                    </a:lnTo>
                    <a:lnTo>
                      <a:pt x="552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7"/>
                    </a:lnTo>
                    <a:lnTo>
                      <a:pt x="553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4" y="2316"/>
                    </a:lnTo>
                    <a:lnTo>
                      <a:pt x="555" y="2316"/>
                    </a:lnTo>
                    <a:lnTo>
                      <a:pt x="555" y="2316"/>
                    </a:lnTo>
                    <a:lnTo>
                      <a:pt x="555" y="2316"/>
                    </a:lnTo>
                    <a:lnTo>
                      <a:pt x="555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6" y="2315"/>
                    </a:lnTo>
                    <a:lnTo>
                      <a:pt x="557" y="2315"/>
                    </a:lnTo>
                    <a:lnTo>
                      <a:pt x="557" y="2315"/>
                    </a:lnTo>
                    <a:lnTo>
                      <a:pt x="557" y="2314"/>
                    </a:lnTo>
                    <a:lnTo>
                      <a:pt x="557" y="2314"/>
                    </a:lnTo>
                    <a:lnTo>
                      <a:pt x="558" y="2314"/>
                    </a:lnTo>
                    <a:lnTo>
                      <a:pt x="558" y="2314"/>
                    </a:lnTo>
                    <a:lnTo>
                      <a:pt x="558" y="2314"/>
                    </a:lnTo>
                    <a:lnTo>
                      <a:pt x="559" y="2314"/>
                    </a:lnTo>
                    <a:lnTo>
                      <a:pt x="559" y="2314"/>
                    </a:lnTo>
                    <a:lnTo>
                      <a:pt x="559" y="2313"/>
                    </a:lnTo>
                    <a:lnTo>
                      <a:pt x="560" y="2313"/>
                    </a:lnTo>
                    <a:lnTo>
                      <a:pt x="560" y="2313"/>
                    </a:lnTo>
                    <a:lnTo>
                      <a:pt x="560" y="2313"/>
                    </a:lnTo>
                    <a:lnTo>
                      <a:pt x="561" y="2313"/>
                    </a:lnTo>
                    <a:lnTo>
                      <a:pt x="561" y="2312"/>
                    </a:lnTo>
                    <a:lnTo>
                      <a:pt x="561" y="2312"/>
                    </a:lnTo>
                    <a:lnTo>
                      <a:pt x="562" y="2312"/>
                    </a:lnTo>
                    <a:lnTo>
                      <a:pt x="562" y="2312"/>
                    </a:lnTo>
                    <a:lnTo>
                      <a:pt x="562" y="2312"/>
                    </a:lnTo>
                    <a:lnTo>
                      <a:pt x="563" y="2312"/>
                    </a:lnTo>
                    <a:lnTo>
                      <a:pt x="563" y="2311"/>
                    </a:lnTo>
                    <a:lnTo>
                      <a:pt x="563" y="2311"/>
                    </a:lnTo>
                    <a:lnTo>
                      <a:pt x="563" y="2311"/>
                    </a:lnTo>
                    <a:lnTo>
                      <a:pt x="564" y="2311"/>
                    </a:lnTo>
                    <a:lnTo>
                      <a:pt x="564" y="2311"/>
                    </a:lnTo>
                    <a:lnTo>
                      <a:pt x="564" y="2310"/>
                    </a:lnTo>
                    <a:lnTo>
                      <a:pt x="565" y="2310"/>
                    </a:lnTo>
                    <a:lnTo>
                      <a:pt x="565" y="2310"/>
                    </a:lnTo>
                    <a:lnTo>
                      <a:pt x="565" y="2310"/>
                    </a:lnTo>
                    <a:lnTo>
                      <a:pt x="566" y="2310"/>
                    </a:lnTo>
                    <a:lnTo>
                      <a:pt x="566" y="2310"/>
                    </a:lnTo>
                    <a:lnTo>
                      <a:pt x="566" y="2309"/>
                    </a:lnTo>
                    <a:lnTo>
                      <a:pt x="567" y="2309"/>
                    </a:lnTo>
                    <a:lnTo>
                      <a:pt x="567" y="2309"/>
                    </a:lnTo>
                    <a:lnTo>
                      <a:pt x="567" y="2309"/>
                    </a:lnTo>
                    <a:lnTo>
                      <a:pt x="568" y="2309"/>
                    </a:lnTo>
                    <a:lnTo>
                      <a:pt x="568" y="2308"/>
                    </a:lnTo>
                    <a:lnTo>
                      <a:pt x="568" y="2308"/>
                    </a:lnTo>
                    <a:lnTo>
                      <a:pt x="569" y="2308"/>
                    </a:lnTo>
                    <a:lnTo>
                      <a:pt x="569" y="2308"/>
                    </a:lnTo>
                    <a:lnTo>
                      <a:pt x="569" y="2308"/>
                    </a:lnTo>
                    <a:lnTo>
                      <a:pt x="570" y="2308"/>
                    </a:lnTo>
                    <a:lnTo>
                      <a:pt x="570" y="2307"/>
                    </a:lnTo>
                    <a:lnTo>
                      <a:pt x="570" y="2307"/>
                    </a:lnTo>
                    <a:lnTo>
                      <a:pt x="571" y="2307"/>
                    </a:lnTo>
                    <a:lnTo>
                      <a:pt x="571" y="2307"/>
                    </a:lnTo>
                    <a:lnTo>
                      <a:pt x="571" y="2307"/>
                    </a:lnTo>
                    <a:lnTo>
                      <a:pt x="571" y="2306"/>
                    </a:lnTo>
                    <a:lnTo>
                      <a:pt x="572" y="2306"/>
                    </a:lnTo>
                    <a:lnTo>
                      <a:pt x="572" y="2306"/>
                    </a:lnTo>
                    <a:lnTo>
                      <a:pt x="572" y="2306"/>
                    </a:lnTo>
                    <a:lnTo>
                      <a:pt x="573" y="2306"/>
                    </a:lnTo>
                    <a:lnTo>
                      <a:pt x="573" y="2305"/>
                    </a:lnTo>
                    <a:lnTo>
                      <a:pt x="573" y="2305"/>
                    </a:lnTo>
                    <a:lnTo>
                      <a:pt x="574" y="2305"/>
                    </a:lnTo>
                    <a:lnTo>
                      <a:pt x="574" y="2305"/>
                    </a:lnTo>
                    <a:lnTo>
                      <a:pt x="574" y="2305"/>
                    </a:lnTo>
                    <a:lnTo>
                      <a:pt x="575" y="2304"/>
                    </a:lnTo>
                    <a:lnTo>
                      <a:pt x="575" y="2304"/>
                    </a:lnTo>
                    <a:lnTo>
                      <a:pt x="575" y="2304"/>
                    </a:lnTo>
                    <a:lnTo>
                      <a:pt x="576" y="2304"/>
                    </a:lnTo>
                    <a:lnTo>
                      <a:pt x="576" y="2304"/>
                    </a:lnTo>
                    <a:lnTo>
                      <a:pt x="576" y="2303"/>
                    </a:lnTo>
                    <a:lnTo>
                      <a:pt x="576" y="2303"/>
                    </a:lnTo>
                    <a:lnTo>
                      <a:pt x="577" y="2303"/>
                    </a:lnTo>
                    <a:lnTo>
                      <a:pt x="577" y="2303"/>
                    </a:lnTo>
                    <a:lnTo>
                      <a:pt x="577" y="2303"/>
                    </a:lnTo>
                    <a:lnTo>
                      <a:pt x="578" y="2302"/>
                    </a:lnTo>
                    <a:lnTo>
                      <a:pt x="578" y="2302"/>
                    </a:lnTo>
                    <a:lnTo>
                      <a:pt x="578" y="2302"/>
                    </a:lnTo>
                    <a:lnTo>
                      <a:pt x="579" y="2302"/>
                    </a:lnTo>
                    <a:lnTo>
                      <a:pt x="579" y="2302"/>
                    </a:lnTo>
                    <a:lnTo>
                      <a:pt x="579" y="2302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0" y="2301"/>
                    </a:lnTo>
                    <a:lnTo>
                      <a:pt x="581" y="2301"/>
                    </a:lnTo>
                    <a:lnTo>
                      <a:pt x="581" y="2300"/>
                    </a:lnTo>
                    <a:lnTo>
                      <a:pt x="581" y="2300"/>
                    </a:lnTo>
                    <a:lnTo>
                      <a:pt x="582" y="2300"/>
                    </a:lnTo>
                    <a:lnTo>
                      <a:pt x="582" y="2300"/>
                    </a:lnTo>
                    <a:lnTo>
                      <a:pt x="582" y="2299"/>
                    </a:lnTo>
                    <a:lnTo>
                      <a:pt x="583" y="2299"/>
                    </a:lnTo>
                    <a:lnTo>
                      <a:pt x="583" y="2299"/>
                    </a:lnTo>
                    <a:lnTo>
                      <a:pt x="583" y="2299"/>
                    </a:lnTo>
                    <a:lnTo>
                      <a:pt x="584" y="2299"/>
                    </a:lnTo>
                    <a:lnTo>
                      <a:pt x="584" y="2298"/>
                    </a:lnTo>
                    <a:lnTo>
                      <a:pt x="584" y="2298"/>
                    </a:lnTo>
                    <a:lnTo>
                      <a:pt x="584" y="2298"/>
                    </a:lnTo>
                    <a:lnTo>
                      <a:pt x="585" y="2298"/>
                    </a:lnTo>
                    <a:lnTo>
                      <a:pt x="585" y="2298"/>
                    </a:lnTo>
                    <a:lnTo>
                      <a:pt x="585" y="2297"/>
                    </a:lnTo>
                    <a:lnTo>
                      <a:pt x="586" y="2297"/>
                    </a:lnTo>
                    <a:lnTo>
                      <a:pt x="586" y="2297"/>
                    </a:lnTo>
                    <a:lnTo>
                      <a:pt x="586" y="2297"/>
                    </a:lnTo>
                    <a:lnTo>
                      <a:pt x="587" y="2297"/>
                    </a:lnTo>
                    <a:lnTo>
                      <a:pt x="587" y="2296"/>
                    </a:lnTo>
                    <a:lnTo>
                      <a:pt x="587" y="2296"/>
                    </a:lnTo>
                    <a:lnTo>
                      <a:pt x="587" y="2296"/>
                    </a:lnTo>
                    <a:lnTo>
                      <a:pt x="588" y="2296"/>
                    </a:lnTo>
                    <a:lnTo>
                      <a:pt x="588" y="2296"/>
                    </a:lnTo>
                    <a:lnTo>
                      <a:pt x="588" y="2295"/>
                    </a:lnTo>
                    <a:lnTo>
                      <a:pt x="589" y="2295"/>
                    </a:lnTo>
                    <a:lnTo>
                      <a:pt x="589" y="2295"/>
                    </a:lnTo>
                    <a:lnTo>
                      <a:pt x="589" y="2295"/>
                    </a:lnTo>
                    <a:lnTo>
                      <a:pt x="590" y="2295"/>
                    </a:lnTo>
                    <a:lnTo>
                      <a:pt x="590" y="2294"/>
                    </a:lnTo>
                    <a:lnTo>
                      <a:pt x="590" y="2294"/>
                    </a:lnTo>
                    <a:lnTo>
                      <a:pt x="590" y="2294"/>
                    </a:lnTo>
                    <a:lnTo>
                      <a:pt x="591" y="2294"/>
                    </a:lnTo>
                    <a:lnTo>
                      <a:pt x="591" y="2294"/>
                    </a:lnTo>
                    <a:lnTo>
                      <a:pt x="591" y="2293"/>
                    </a:lnTo>
                    <a:lnTo>
                      <a:pt x="592" y="2293"/>
                    </a:lnTo>
                    <a:lnTo>
                      <a:pt x="592" y="2293"/>
                    </a:lnTo>
                    <a:lnTo>
                      <a:pt x="592" y="2293"/>
                    </a:lnTo>
                    <a:lnTo>
                      <a:pt x="592" y="2292"/>
                    </a:lnTo>
                    <a:lnTo>
                      <a:pt x="593" y="2292"/>
                    </a:lnTo>
                    <a:lnTo>
                      <a:pt x="593" y="2292"/>
                    </a:lnTo>
                    <a:lnTo>
                      <a:pt x="593" y="2292"/>
                    </a:lnTo>
                    <a:lnTo>
                      <a:pt x="594" y="2292"/>
                    </a:lnTo>
                    <a:lnTo>
                      <a:pt x="594" y="2291"/>
                    </a:lnTo>
                    <a:lnTo>
                      <a:pt x="594" y="2291"/>
                    </a:lnTo>
                    <a:lnTo>
                      <a:pt x="595" y="2291"/>
                    </a:lnTo>
                    <a:lnTo>
                      <a:pt x="595" y="2291"/>
                    </a:lnTo>
                    <a:lnTo>
                      <a:pt x="595" y="2291"/>
                    </a:lnTo>
                    <a:lnTo>
                      <a:pt x="595" y="2290"/>
                    </a:lnTo>
                    <a:lnTo>
                      <a:pt x="596" y="2290"/>
                    </a:lnTo>
                    <a:lnTo>
                      <a:pt x="596" y="2290"/>
                    </a:lnTo>
                    <a:lnTo>
                      <a:pt x="596" y="2290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7" y="2289"/>
                    </a:lnTo>
                    <a:lnTo>
                      <a:pt x="598" y="2289"/>
                    </a:lnTo>
                    <a:lnTo>
                      <a:pt x="598" y="2288"/>
                    </a:lnTo>
                    <a:lnTo>
                      <a:pt x="598" y="2288"/>
                    </a:lnTo>
                    <a:lnTo>
                      <a:pt x="599" y="2288"/>
                    </a:lnTo>
                    <a:lnTo>
                      <a:pt x="599" y="2288"/>
                    </a:lnTo>
                    <a:lnTo>
                      <a:pt x="599" y="2288"/>
                    </a:lnTo>
                    <a:lnTo>
                      <a:pt x="599" y="2287"/>
                    </a:lnTo>
                    <a:lnTo>
                      <a:pt x="600" y="2287"/>
                    </a:lnTo>
                    <a:lnTo>
                      <a:pt x="600" y="2287"/>
                    </a:lnTo>
                    <a:moveTo>
                      <a:pt x="660" y="2234"/>
                    </a:moveTo>
                    <a:lnTo>
                      <a:pt x="660" y="2234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0" y="2233"/>
                    </a:lnTo>
                    <a:lnTo>
                      <a:pt x="661" y="2233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1" y="2232"/>
                    </a:lnTo>
                    <a:lnTo>
                      <a:pt x="662" y="2232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2" y="2231"/>
                    </a:lnTo>
                    <a:lnTo>
                      <a:pt x="663" y="2231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3" y="2230"/>
                    </a:lnTo>
                    <a:lnTo>
                      <a:pt x="664" y="2230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4" y="2229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5" y="2228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6" y="2227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7" y="2226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8" y="2225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4"/>
                    </a:lnTo>
                    <a:lnTo>
                      <a:pt x="669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3"/>
                    </a:lnTo>
                    <a:lnTo>
                      <a:pt x="670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2"/>
                    </a:lnTo>
                    <a:lnTo>
                      <a:pt x="671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1"/>
                    </a:lnTo>
                    <a:lnTo>
                      <a:pt x="672" y="2220"/>
                    </a:lnTo>
                    <a:lnTo>
                      <a:pt x="672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20"/>
                    </a:lnTo>
                    <a:lnTo>
                      <a:pt x="673" y="2219"/>
                    </a:lnTo>
                    <a:lnTo>
                      <a:pt x="673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9"/>
                    </a:lnTo>
                    <a:lnTo>
                      <a:pt x="674" y="2218"/>
                    </a:lnTo>
                    <a:lnTo>
                      <a:pt x="674" y="2218"/>
                    </a:lnTo>
                    <a:lnTo>
                      <a:pt x="674" y="2218"/>
                    </a:lnTo>
                    <a:lnTo>
                      <a:pt x="675" y="2218"/>
                    </a:lnTo>
                    <a:lnTo>
                      <a:pt x="675" y="2218"/>
                    </a:lnTo>
                    <a:lnTo>
                      <a:pt x="675" y="2218"/>
                    </a:lnTo>
                    <a:lnTo>
                      <a:pt x="675" y="2217"/>
                    </a:lnTo>
                    <a:lnTo>
                      <a:pt x="675" y="2217"/>
                    </a:lnTo>
                    <a:lnTo>
                      <a:pt x="675" y="2217"/>
                    </a:lnTo>
                    <a:lnTo>
                      <a:pt x="676" y="2217"/>
                    </a:lnTo>
                    <a:lnTo>
                      <a:pt x="676" y="2217"/>
                    </a:lnTo>
                    <a:lnTo>
                      <a:pt x="676" y="2217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6" y="2216"/>
                    </a:lnTo>
                    <a:lnTo>
                      <a:pt x="677" y="2216"/>
                    </a:lnTo>
                    <a:lnTo>
                      <a:pt x="677" y="2216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7" y="2215"/>
                    </a:lnTo>
                    <a:lnTo>
                      <a:pt x="678" y="2215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8" y="2214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3"/>
                    </a:lnTo>
                    <a:lnTo>
                      <a:pt x="679" y="2212"/>
                    </a:lnTo>
                    <a:lnTo>
                      <a:pt x="679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2"/>
                    </a:lnTo>
                    <a:lnTo>
                      <a:pt x="680" y="2211"/>
                    </a:lnTo>
                    <a:lnTo>
                      <a:pt x="680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1"/>
                    </a:lnTo>
                    <a:lnTo>
                      <a:pt x="681" y="2210"/>
                    </a:lnTo>
                    <a:lnTo>
                      <a:pt x="681" y="2210"/>
                    </a:lnTo>
                    <a:lnTo>
                      <a:pt x="681" y="2210"/>
                    </a:lnTo>
                    <a:lnTo>
                      <a:pt x="682" y="2210"/>
                    </a:lnTo>
                    <a:lnTo>
                      <a:pt x="682" y="2210"/>
                    </a:lnTo>
                    <a:lnTo>
                      <a:pt x="682" y="2210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2" y="2209"/>
                    </a:lnTo>
                    <a:lnTo>
                      <a:pt x="683" y="2209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8"/>
                    </a:lnTo>
                    <a:lnTo>
                      <a:pt x="683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7"/>
                    </a:lnTo>
                    <a:lnTo>
                      <a:pt x="684" y="2206"/>
                    </a:lnTo>
                    <a:lnTo>
                      <a:pt x="684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6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5" y="2205"/>
                    </a:lnTo>
                    <a:lnTo>
                      <a:pt x="686" y="2205"/>
                    </a:lnTo>
                    <a:lnTo>
                      <a:pt x="686" y="2205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6" y="2204"/>
                    </a:lnTo>
                    <a:lnTo>
                      <a:pt x="687" y="2204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3"/>
                    </a:lnTo>
                    <a:lnTo>
                      <a:pt x="687" y="2202"/>
                    </a:lnTo>
                    <a:lnTo>
                      <a:pt x="687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2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8" y="2201"/>
                    </a:lnTo>
                    <a:lnTo>
                      <a:pt x="689" y="2201"/>
                    </a:lnTo>
                    <a:lnTo>
                      <a:pt x="689" y="2201"/>
                    </a:lnTo>
                    <a:lnTo>
                      <a:pt x="689" y="2201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89" y="2200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9"/>
                    </a:lnTo>
                    <a:lnTo>
                      <a:pt x="690" y="2198"/>
                    </a:lnTo>
                    <a:lnTo>
                      <a:pt x="690" y="2198"/>
                    </a:lnTo>
                    <a:lnTo>
                      <a:pt x="690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8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1" y="2197"/>
                    </a:lnTo>
                    <a:lnTo>
                      <a:pt x="692" y="2197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6"/>
                    </a:lnTo>
                    <a:lnTo>
                      <a:pt x="692" y="2195"/>
                    </a:lnTo>
                    <a:lnTo>
                      <a:pt x="692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5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3" y="2194"/>
                    </a:lnTo>
                    <a:lnTo>
                      <a:pt x="694" y="2194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3"/>
                    </a:lnTo>
                    <a:lnTo>
                      <a:pt x="694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5" y="2191"/>
                    </a:lnTo>
                    <a:lnTo>
                      <a:pt x="696" y="2191"/>
                    </a:lnTo>
                    <a:lnTo>
                      <a:pt x="696" y="2191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90"/>
                    </a:lnTo>
                    <a:lnTo>
                      <a:pt x="696" y="2189"/>
                    </a:lnTo>
                    <a:lnTo>
                      <a:pt x="696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9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7" y="2188"/>
                    </a:lnTo>
                    <a:lnTo>
                      <a:pt x="698" y="2188"/>
                    </a:lnTo>
                    <a:lnTo>
                      <a:pt x="698" y="2187"/>
                    </a:lnTo>
                    <a:lnTo>
                      <a:pt x="698" y="2187"/>
                    </a:lnTo>
                    <a:moveTo>
                      <a:pt x="736" y="2117"/>
                    </a:move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7"/>
                    </a:lnTo>
                    <a:lnTo>
                      <a:pt x="736" y="2116"/>
                    </a:lnTo>
                    <a:lnTo>
                      <a:pt x="736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6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5"/>
                    </a:lnTo>
                    <a:lnTo>
                      <a:pt x="737" y="2114"/>
                    </a:lnTo>
                    <a:lnTo>
                      <a:pt x="737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4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3"/>
                    </a:lnTo>
                    <a:lnTo>
                      <a:pt x="738" y="2112"/>
                    </a:lnTo>
                    <a:lnTo>
                      <a:pt x="738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2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1"/>
                    </a:lnTo>
                    <a:lnTo>
                      <a:pt x="739" y="2110"/>
                    </a:lnTo>
                    <a:lnTo>
                      <a:pt x="739" y="2110"/>
                    </a:lnTo>
                    <a:lnTo>
                      <a:pt x="739" y="2110"/>
                    </a:lnTo>
                    <a:lnTo>
                      <a:pt x="740" y="2110"/>
                    </a:lnTo>
                    <a:lnTo>
                      <a:pt x="740" y="2110"/>
                    </a:lnTo>
                    <a:lnTo>
                      <a:pt x="740" y="2110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9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0" y="2108"/>
                    </a:lnTo>
                    <a:lnTo>
                      <a:pt x="741" y="2108"/>
                    </a:lnTo>
                    <a:lnTo>
                      <a:pt x="741" y="2108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7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1" y="2106"/>
                    </a:lnTo>
                    <a:lnTo>
                      <a:pt x="742" y="2106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5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2" y="2104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3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2"/>
                    </a:lnTo>
                    <a:lnTo>
                      <a:pt x="743" y="2101"/>
                    </a:lnTo>
                    <a:lnTo>
                      <a:pt x="743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1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100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4" y="2099"/>
                    </a:lnTo>
                    <a:lnTo>
                      <a:pt x="745" y="2099"/>
                    </a:lnTo>
                    <a:lnTo>
                      <a:pt x="745" y="2099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8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7"/>
                    </a:lnTo>
                    <a:lnTo>
                      <a:pt x="745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6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5"/>
                    </a:lnTo>
                    <a:lnTo>
                      <a:pt x="746" y="2094"/>
                    </a:lnTo>
                    <a:lnTo>
                      <a:pt x="746" y="2094"/>
                    </a:lnTo>
                    <a:lnTo>
                      <a:pt x="746" y="2094"/>
                    </a:lnTo>
                    <a:lnTo>
                      <a:pt x="747" y="2094"/>
                    </a:lnTo>
                    <a:lnTo>
                      <a:pt x="747" y="2094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3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2"/>
                    </a:lnTo>
                    <a:lnTo>
                      <a:pt x="747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1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90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8" y="2089"/>
                    </a:lnTo>
                    <a:lnTo>
                      <a:pt x="749" y="2089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8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7"/>
                    </a:lnTo>
                    <a:lnTo>
                      <a:pt x="749" y="2086"/>
                    </a:lnTo>
                    <a:lnTo>
                      <a:pt x="749" y="2086"/>
                    </a:lnTo>
                    <a:lnTo>
                      <a:pt x="749" y="2086"/>
                    </a:lnTo>
                    <a:lnTo>
                      <a:pt x="750" y="2086"/>
                    </a:lnTo>
                    <a:lnTo>
                      <a:pt x="750" y="2086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5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4"/>
                    </a:lnTo>
                    <a:lnTo>
                      <a:pt x="750" y="2083"/>
                    </a:lnTo>
                    <a:lnTo>
                      <a:pt x="750" y="2083"/>
                    </a:lnTo>
                    <a:lnTo>
                      <a:pt x="751" y="2083"/>
                    </a:lnTo>
                    <a:lnTo>
                      <a:pt x="751" y="2083"/>
                    </a:lnTo>
                    <a:lnTo>
                      <a:pt x="751" y="2083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2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1"/>
                    </a:lnTo>
                    <a:lnTo>
                      <a:pt x="751" y="2080"/>
                    </a:lnTo>
                    <a:lnTo>
                      <a:pt x="752" y="2080"/>
                    </a:lnTo>
                    <a:lnTo>
                      <a:pt x="752" y="2080"/>
                    </a:lnTo>
                    <a:lnTo>
                      <a:pt x="752" y="2080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9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8"/>
                    </a:lnTo>
                    <a:lnTo>
                      <a:pt x="752" y="2077"/>
                    </a:lnTo>
                    <a:lnTo>
                      <a:pt x="753" y="2077"/>
                    </a:lnTo>
                    <a:lnTo>
                      <a:pt x="753" y="2077"/>
                    </a:lnTo>
                    <a:lnTo>
                      <a:pt x="753" y="2077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6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5"/>
                    </a:lnTo>
                    <a:lnTo>
                      <a:pt x="753" y="2074"/>
                    </a:lnTo>
                    <a:lnTo>
                      <a:pt x="753" y="2074"/>
                    </a:lnTo>
                    <a:lnTo>
                      <a:pt x="754" y="2074"/>
                    </a:lnTo>
                    <a:lnTo>
                      <a:pt x="754" y="2074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3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2"/>
                    </a:lnTo>
                    <a:lnTo>
                      <a:pt x="754" y="2071"/>
                    </a:lnTo>
                    <a:lnTo>
                      <a:pt x="754" y="2071"/>
                    </a:lnTo>
                    <a:lnTo>
                      <a:pt x="754" y="2071"/>
                    </a:lnTo>
                    <a:lnTo>
                      <a:pt x="755" y="2071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70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9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5" y="2068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7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6"/>
                    </a:lnTo>
                    <a:lnTo>
                      <a:pt x="756" y="2065"/>
                    </a:lnTo>
                    <a:lnTo>
                      <a:pt x="756" y="2065"/>
                    </a:lnTo>
                    <a:lnTo>
                      <a:pt x="756" y="2065"/>
                    </a:lnTo>
                    <a:lnTo>
                      <a:pt x="756" y="2064"/>
                    </a:lnTo>
                    <a:lnTo>
                      <a:pt x="756" y="2064"/>
                    </a:lnTo>
                    <a:lnTo>
                      <a:pt x="757" y="2064"/>
                    </a:lnTo>
                    <a:lnTo>
                      <a:pt x="757" y="2064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3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2"/>
                    </a:lnTo>
                    <a:lnTo>
                      <a:pt x="757" y="2061"/>
                    </a:lnTo>
                    <a:lnTo>
                      <a:pt x="757" y="2061"/>
                    </a:lnTo>
                    <a:moveTo>
                      <a:pt x="776" y="1983"/>
                    </a:moveTo>
                    <a:lnTo>
                      <a:pt x="776" y="1983"/>
                    </a:lnTo>
                    <a:lnTo>
                      <a:pt x="776" y="1983"/>
                    </a:lnTo>
                    <a:lnTo>
                      <a:pt x="776" y="1983"/>
                    </a:lnTo>
                    <a:lnTo>
                      <a:pt x="776" y="1982"/>
                    </a:lnTo>
                    <a:lnTo>
                      <a:pt x="776" y="1982"/>
                    </a:lnTo>
                    <a:lnTo>
                      <a:pt x="776" y="1981"/>
                    </a:lnTo>
                    <a:lnTo>
                      <a:pt x="776" y="1981"/>
                    </a:lnTo>
                    <a:lnTo>
                      <a:pt x="776" y="1980"/>
                    </a:lnTo>
                    <a:lnTo>
                      <a:pt x="776" y="1980"/>
                    </a:lnTo>
                    <a:lnTo>
                      <a:pt x="777" y="1979"/>
                    </a:lnTo>
                    <a:lnTo>
                      <a:pt x="777" y="1979"/>
                    </a:lnTo>
                    <a:lnTo>
                      <a:pt x="777" y="1978"/>
                    </a:lnTo>
                    <a:lnTo>
                      <a:pt x="777" y="1978"/>
                    </a:lnTo>
                    <a:lnTo>
                      <a:pt x="777" y="1977"/>
                    </a:lnTo>
                    <a:lnTo>
                      <a:pt x="777" y="1977"/>
                    </a:lnTo>
                    <a:lnTo>
                      <a:pt x="777" y="1976"/>
                    </a:lnTo>
                    <a:lnTo>
                      <a:pt x="777" y="1976"/>
                    </a:lnTo>
                    <a:lnTo>
                      <a:pt x="777" y="1975"/>
                    </a:lnTo>
                    <a:lnTo>
                      <a:pt x="778" y="1974"/>
                    </a:lnTo>
                    <a:lnTo>
                      <a:pt x="778" y="1974"/>
                    </a:lnTo>
                    <a:lnTo>
                      <a:pt x="778" y="1973"/>
                    </a:lnTo>
                    <a:lnTo>
                      <a:pt x="778" y="1973"/>
                    </a:lnTo>
                    <a:lnTo>
                      <a:pt x="778" y="1972"/>
                    </a:lnTo>
                    <a:lnTo>
                      <a:pt x="778" y="1972"/>
                    </a:lnTo>
                    <a:lnTo>
                      <a:pt x="778" y="1971"/>
                    </a:lnTo>
                    <a:lnTo>
                      <a:pt x="778" y="1971"/>
                    </a:lnTo>
                    <a:lnTo>
                      <a:pt x="778" y="1970"/>
                    </a:lnTo>
                    <a:lnTo>
                      <a:pt x="778" y="1970"/>
                    </a:lnTo>
                    <a:lnTo>
                      <a:pt x="779" y="1969"/>
                    </a:lnTo>
                    <a:lnTo>
                      <a:pt x="779" y="1969"/>
                    </a:lnTo>
                    <a:lnTo>
                      <a:pt x="779" y="1968"/>
                    </a:lnTo>
                    <a:lnTo>
                      <a:pt x="779" y="1968"/>
                    </a:lnTo>
                    <a:lnTo>
                      <a:pt x="779" y="1967"/>
                    </a:lnTo>
                    <a:lnTo>
                      <a:pt x="779" y="1967"/>
                    </a:lnTo>
                    <a:lnTo>
                      <a:pt x="779" y="1966"/>
                    </a:lnTo>
                    <a:lnTo>
                      <a:pt x="779" y="1966"/>
                    </a:lnTo>
                    <a:lnTo>
                      <a:pt x="779" y="1965"/>
                    </a:lnTo>
                    <a:lnTo>
                      <a:pt x="780" y="1965"/>
                    </a:lnTo>
                    <a:lnTo>
                      <a:pt x="780" y="1964"/>
                    </a:lnTo>
                    <a:lnTo>
                      <a:pt x="780" y="1963"/>
                    </a:lnTo>
                    <a:lnTo>
                      <a:pt x="780" y="1963"/>
                    </a:lnTo>
                    <a:lnTo>
                      <a:pt x="780" y="1962"/>
                    </a:lnTo>
                    <a:lnTo>
                      <a:pt x="780" y="1962"/>
                    </a:lnTo>
                    <a:lnTo>
                      <a:pt x="780" y="1961"/>
                    </a:lnTo>
                    <a:lnTo>
                      <a:pt x="780" y="1961"/>
                    </a:lnTo>
                    <a:lnTo>
                      <a:pt x="780" y="1960"/>
                    </a:lnTo>
                    <a:lnTo>
                      <a:pt x="781" y="1960"/>
                    </a:lnTo>
                    <a:lnTo>
                      <a:pt x="781" y="1959"/>
                    </a:lnTo>
                    <a:lnTo>
                      <a:pt x="781" y="1959"/>
                    </a:lnTo>
                    <a:lnTo>
                      <a:pt x="781" y="1958"/>
                    </a:lnTo>
                    <a:lnTo>
                      <a:pt x="781" y="1958"/>
                    </a:lnTo>
                    <a:lnTo>
                      <a:pt x="781" y="1957"/>
                    </a:lnTo>
                    <a:lnTo>
                      <a:pt x="781" y="1957"/>
                    </a:lnTo>
                    <a:lnTo>
                      <a:pt x="781" y="1956"/>
                    </a:lnTo>
                    <a:lnTo>
                      <a:pt x="781" y="1956"/>
                    </a:lnTo>
                    <a:lnTo>
                      <a:pt x="782" y="1955"/>
                    </a:lnTo>
                    <a:lnTo>
                      <a:pt x="782" y="1954"/>
                    </a:lnTo>
                    <a:lnTo>
                      <a:pt x="782" y="1954"/>
                    </a:lnTo>
                    <a:lnTo>
                      <a:pt x="782" y="1953"/>
                    </a:lnTo>
                    <a:lnTo>
                      <a:pt x="782" y="1953"/>
                    </a:lnTo>
                    <a:lnTo>
                      <a:pt x="782" y="1952"/>
                    </a:lnTo>
                    <a:lnTo>
                      <a:pt x="782" y="1952"/>
                    </a:lnTo>
                    <a:lnTo>
                      <a:pt x="782" y="1951"/>
                    </a:lnTo>
                    <a:lnTo>
                      <a:pt x="782" y="1951"/>
                    </a:lnTo>
                    <a:lnTo>
                      <a:pt x="783" y="1950"/>
                    </a:lnTo>
                    <a:lnTo>
                      <a:pt x="783" y="1950"/>
                    </a:lnTo>
                    <a:lnTo>
                      <a:pt x="783" y="1949"/>
                    </a:lnTo>
                    <a:lnTo>
                      <a:pt x="783" y="1949"/>
                    </a:lnTo>
                    <a:lnTo>
                      <a:pt x="783" y="1948"/>
                    </a:lnTo>
                    <a:lnTo>
                      <a:pt x="783" y="1947"/>
                    </a:lnTo>
                    <a:lnTo>
                      <a:pt x="783" y="1947"/>
                    </a:lnTo>
                    <a:lnTo>
                      <a:pt x="783" y="1946"/>
                    </a:lnTo>
                    <a:lnTo>
                      <a:pt x="783" y="1946"/>
                    </a:lnTo>
                    <a:lnTo>
                      <a:pt x="784" y="1945"/>
                    </a:lnTo>
                    <a:lnTo>
                      <a:pt x="784" y="1945"/>
                    </a:lnTo>
                    <a:lnTo>
                      <a:pt x="784" y="1944"/>
                    </a:lnTo>
                    <a:lnTo>
                      <a:pt x="784" y="1944"/>
                    </a:lnTo>
                    <a:lnTo>
                      <a:pt x="784" y="1943"/>
                    </a:lnTo>
                    <a:lnTo>
                      <a:pt x="784" y="1943"/>
                    </a:lnTo>
                    <a:lnTo>
                      <a:pt x="784" y="1942"/>
                    </a:lnTo>
                    <a:lnTo>
                      <a:pt x="784" y="1941"/>
                    </a:lnTo>
                    <a:lnTo>
                      <a:pt x="784" y="1941"/>
                    </a:lnTo>
                    <a:lnTo>
                      <a:pt x="785" y="1940"/>
                    </a:lnTo>
                    <a:lnTo>
                      <a:pt x="785" y="1940"/>
                    </a:lnTo>
                    <a:lnTo>
                      <a:pt x="785" y="1939"/>
                    </a:lnTo>
                    <a:lnTo>
                      <a:pt x="785" y="1939"/>
                    </a:lnTo>
                    <a:lnTo>
                      <a:pt x="785" y="1938"/>
                    </a:lnTo>
                    <a:lnTo>
                      <a:pt x="785" y="1938"/>
                    </a:lnTo>
                    <a:lnTo>
                      <a:pt x="785" y="1937"/>
                    </a:lnTo>
                    <a:lnTo>
                      <a:pt x="785" y="1937"/>
                    </a:lnTo>
                    <a:lnTo>
                      <a:pt x="785" y="1936"/>
                    </a:lnTo>
                    <a:lnTo>
                      <a:pt x="785" y="1936"/>
                    </a:lnTo>
                    <a:lnTo>
                      <a:pt x="786" y="1935"/>
                    </a:lnTo>
                    <a:lnTo>
                      <a:pt x="786" y="1934"/>
                    </a:lnTo>
                    <a:lnTo>
                      <a:pt x="786" y="1934"/>
                    </a:lnTo>
                    <a:lnTo>
                      <a:pt x="786" y="1933"/>
                    </a:lnTo>
                    <a:lnTo>
                      <a:pt x="786" y="1933"/>
                    </a:lnTo>
                    <a:lnTo>
                      <a:pt x="786" y="1932"/>
                    </a:lnTo>
                    <a:lnTo>
                      <a:pt x="786" y="1932"/>
                    </a:lnTo>
                    <a:lnTo>
                      <a:pt x="786" y="1931"/>
                    </a:lnTo>
                    <a:lnTo>
                      <a:pt x="786" y="1931"/>
                    </a:lnTo>
                    <a:lnTo>
                      <a:pt x="787" y="1930"/>
                    </a:lnTo>
                    <a:lnTo>
                      <a:pt x="787" y="1930"/>
                    </a:lnTo>
                    <a:lnTo>
                      <a:pt x="787" y="1929"/>
                    </a:lnTo>
                    <a:lnTo>
                      <a:pt x="787" y="1928"/>
                    </a:lnTo>
                    <a:lnTo>
                      <a:pt x="787" y="1928"/>
                    </a:lnTo>
                    <a:lnTo>
                      <a:pt x="787" y="1927"/>
                    </a:lnTo>
                    <a:lnTo>
                      <a:pt x="787" y="1927"/>
                    </a:lnTo>
                    <a:lnTo>
                      <a:pt x="787" y="1926"/>
                    </a:lnTo>
                    <a:lnTo>
                      <a:pt x="787" y="1926"/>
                    </a:lnTo>
                    <a:lnTo>
                      <a:pt x="788" y="1925"/>
                    </a:lnTo>
                    <a:lnTo>
                      <a:pt x="788" y="1925"/>
                    </a:lnTo>
                    <a:moveTo>
                      <a:pt x="802" y="1846"/>
                    </a:moveTo>
                    <a:lnTo>
                      <a:pt x="802" y="1846"/>
                    </a:lnTo>
                    <a:lnTo>
                      <a:pt x="802" y="1846"/>
                    </a:lnTo>
                    <a:lnTo>
                      <a:pt x="802" y="1845"/>
                    </a:lnTo>
                    <a:lnTo>
                      <a:pt x="802" y="1845"/>
                    </a:lnTo>
                    <a:lnTo>
                      <a:pt x="802" y="1844"/>
                    </a:lnTo>
                    <a:lnTo>
                      <a:pt x="802" y="1844"/>
                    </a:lnTo>
                    <a:lnTo>
                      <a:pt x="803" y="1843"/>
                    </a:lnTo>
                    <a:lnTo>
                      <a:pt x="803" y="1843"/>
                    </a:lnTo>
                    <a:lnTo>
                      <a:pt x="803" y="1842"/>
                    </a:lnTo>
                    <a:lnTo>
                      <a:pt x="803" y="1842"/>
                    </a:lnTo>
                    <a:lnTo>
                      <a:pt x="803" y="1841"/>
                    </a:lnTo>
                    <a:lnTo>
                      <a:pt x="803" y="1841"/>
                    </a:lnTo>
                    <a:lnTo>
                      <a:pt x="803" y="1840"/>
                    </a:lnTo>
                    <a:lnTo>
                      <a:pt x="803" y="1840"/>
                    </a:lnTo>
                    <a:lnTo>
                      <a:pt x="803" y="1839"/>
                    </a:lnTo>
                    <a:lnTo>
                      <a:pt x="803" y="1839"/>
                    </a:lnTo>
                    <a:lnTo>
                      <a:pt x="803" y="1838"/>
                    </a:lnTo>
                    <a:lnTo>
                      <a:pt x="803" y="1838"/>
                    </a:lnTo>
                    <a:lnTo>
                      <a:pt x="804" y="1837"/>
                    </a:lnTo>
                    <a:lnTo>
                      <a:pt x="804" y="1837"/>
                    </a:lnTo>
                    <a:lnTo>
                      <a:pt x="804" y="1836"/>
                    </a:lnTo>
                    <a:lnTo>
                      <a:pt x="804" y="1836"/>
                    </a:lnTo>
                    <a:lnTo>
                      <a:pt x="804" y="1835"/>
                    </a:lnTo>
                    <a:lnTo>
                      <a:pt x="804" y="1835"/>
                    </a:lnTo>
                    <a:lnTo>
                      <a:pt x="804" y="1834"/>
                    </a:lnTo>
                    <a:lnTo>
                      <a:pt x="804" y="1834"/>
                    </a:lnTo>
                    <a:lnTo>
                      <a:pt x="804" y="1833"/>
                    </a:lnTo>
                    <a:lnTo>
                      <a:pt x="804" y="1833"/>
                    </a:lnTo>
                    <a:lnTo>
                      <a:pt x="804" y="1832"/>
                    </a:lnTo>
                    <a:lnTo>
                      <a:pt x="804" y="1832"/>
                    </a:lnTo>
                    <a:lnTo>
                      <a:pt x="805" y="1831"/>
                    </a:lnTo>
                    <a:lnTo>
                      <a:pt x="805" y="1831"/>
                    </a:lnTo>
                    <a:lnTo>
                      <a:pt x="805" y="1830"/>
                    </a:lnTo>
                    <a:lnTo>
                      <a:pt x="805" y="1830"/>
                    </a:lnTo>
                    <a:lnTo>
                      <a:pt x="805" y="1829"/>
                    </a:lnTo>
                    <a:lnTo>
                      <a:pt x="805" y="1829"/>
                    </a:lnTo>
                    <a:lnTo>
                      <a:pt x="805" y="1828"/>
                    </a:lnTo>
                    <a:lnTo>
                      <a:pt x="805" y="1828"/>
                    </a:lnTo>
                    <a:lnTo>
                      <a:pt x="805" y="1827"/>
                    </a:lnTo>
                    <a:lnTo>
                      <a:pt x="805" y="1827"/>
                    </a:lnTo>
                    <a:lnTo>
                      <a:pt x="805" y="1827"/>
                    </a:lnTo>
                    <a:lnTo>
                      <a:pt x="805" y="1826"/>
                    </a:lnTo>
                    <a:lnTo>
                      <a:pt x="805" y="1826"/>
                    </a:lnTo>
                    <a:lnTo>
                      <a:pt x="806" y="1825"/>
                    </a:lnTo>
                    <a:lnTo>
                      <a:pt x="806" y="1825"/>
                    </a:lnTo>
                    <a:lnTo>
                      <a:pt x="806" y="1824"/>
                    </a:lnTo>
                    <a:lnTo>
                      <a:pt x="806" y="1824"/>
                    </a:lnTo>
                    <a:lnTo>
                      <a:pt x="806" y="1823"/>
                    </a:lnTo>
                    <a:lnTo>
                      <a:pt x="806" y="1823"/>
                    </a:lnTo>
                    <a:lnTo>
                      <a:pt x="806" y="1822"/>
                    </a:lnTo>
                    <a:lnTo>
                      <a:pt x="806" y="1822"/>
                    </a:lnTo>
                    <a:lnTo>
                      <a:pt x="806" y="1821"/>
                    </a:lnTo>
                    <a:lnTo>
                      <a:pt x="806" y="1821"/>
                    </a:lnTo>
                    <a:lnTo>
                      <a:pt x="806" y="1820"/>
                    </a:lnTo>
                    <a:lnTo>
                      <a:pt x="806" y="1820"/>
                    </a:lnTo>
                    <a:lnTo>
                      <a:pt x="806" y="1820"/>
                    </a:lnTo>
                    <a:lnTo>
                      <a:pt x="806" y="1819"/>
                    </a:lnTo>
                    <a:lnTo>
                      <a:pt x="807" y="1819"/>
                    </a:lnTo>
                    <a:lnTo>
                      <a:pt x="807" y="1818"/>
                    </a:lnTo>
                    <a:lnTo>
                      <a:pt x="807" y="1818"/>
                    </a:lnTo>
                    <a:lnTo>
                      <a:pt x="807" y="1817"/>
                    </a:lnTo>
                    <a:lnTo>
                      <a:pt x="807" y="1817"/>
                    </a:lnTo>
                    <a:lnTo>
                      <a:pt x="807" y="1816"/>
                    </a:lnTo>
                    <a:lnTo>
                      <a:pt x="807" y="1816"/>
                    </a:lnTo>
                    <a:lnTo>
                      <a:pt x="807" y="1816"/>
                    </a:lnTo>
                    <a:lnTo>
                      <a:pt x="807" y="1815"/>
                    </a:lnTo>
                    <a:lnTo>
                      <a:pt x="807" y="1815"/>
                    </a:lnTo>
                    <a:lnTo>
                      <a:pt x="807" y="1814"/>
                    </a:lnTo>
                    <a:lnTo>
                      <a:pt x="807" y="1814"/>
                    </a:lnTo>
                    <a:lnTo>
                      <a:pt x="807" y="1813"/>
                    </a:lnTo>
                    <a:lnTo>
                      <a:pt x="807" y="1813"/>
                    </a:lnTo>
                    <a:lnTo>
                      <a:pt x="808" y="1812"/>
                    </a:lnTo>
                    <a:lnTo>
                      <a:pt x="808" y="1812"/>
                    </a:lnTo>
                    <a:lnTo>
                      <a:pt x="808" y="1812"/>
                    </a:lnTo>
                    <a:lnTo>
                      <a:pt x="808" y="1811"/>
                    </a:lnTo>
                    <a:lnTo>
                      <a:pt x="808" y="1811"/>
                    </a:lnTo>
                    <a:lnTo>
                      <a:pt x="808" y="1810"/>
                    </a:lnTo>
                    <a:lnTo>
                      <a:pt x="808" y="1810"/>
                    </a:lnTo>
                    <a:lnTo>
                      <a:pt x="808" y="1809"/>
                    </a:lnTo>
                    <a:lnTo>
                      <a:pt x="808" y="1809"/>
                    </a:lnTo>
                    <a:lnTo>
                      <a:pt x="808" y="1808"/>
                    </a:lnTo>
                    <a:lnTo>
                      <a:pt x="808" y="1808"/>
                    </a:lnTo>
                    <a:lnTo>
                      <a:pt x="808" y="1808"/>
                    </a:lnTo>
                    <a:lnTo>
                      <a:pt x="808" y="1807"/>
                    </a:lnTo>
                    <a:lnTo>
                      <a:pt x="808" y="1807"/>
                    </a:lnTo>
                    <a:lnTo>
                      <a:pt x="808" y="1806"/>
                    </a:lnTo>
                    <a:lnTo>
                      <a:pt x="809" y="1806"/>
                    </a:lnTo>
                    <a:lnTo>
                      <a:pt x="809" y="1805"/>
                    </a:lnTo>
                    <a:lnTo>
                      <a:pt x="809" y="1805"/>
                    </a:lnTo>
                    <a:lnTo>
                      <a:pt x="809" y="1804"/>
                    </a:lnTo>
                    <a:lnTo>
                      <a:pt x="809" y="1804"/>
                    </a:lnTo>
                    <a:lnTo>
                      <a:pt x="809" y="1803"/>
                    </a:lnTo>
                    <a:lnTo>
                      <a:pt x="809" y="1803"/>
                    </a:lnTo>
                    <a:lnTo>
                      <a:pt x="809" y="1803"/>
                    </a:lnTo>
                    <a:lnTo>
                      <a:pt x="809" y="1802"/>
                    </a:lnTo>
                    <a:lnTo>
                      <a:pt x="809" y="1802"/>
                    </a:lnTo>
                    <a:lnTo>
                      <a:pt x="809" y="1801"/>
                    </a:lnTo>
                    <a:lnTo>
                      <a:pt x="809" y="1801"/>
                    </a:lnTo>
                    <a:lnTo>
                      <a:pt x="809" y="1800"/>
                    </a:lnTo>
                    <a:lnTo>
                      <a:pt x="809" y="1800"/>
                    </a:lnTo>
                    <a:lnTo>
                      <a:pt x="809" y="1799"/>
                    </a:lnTo>
                    <a:lnTo>
                      <a:pt x="809" y="1799"/>
                    </a:lnTo>
                    <a:lnTo>
                      <a:pt x="810" y="1798"/>
                    </a:lnTo>
                    <a:lnTo>
                      <a:pt x="810" y="1798"/>
                    </a:lnTo>
                    <a:lnTo>
                      <a:pt x="810" y="1798"/>
                    </a:lnTo>
                    <a:lnTo>
                      <a:pt x="810" y="1797"/>
                    </a:lnTo>
                    <a:lnTo>
                      <a:pt x="810" y="1797"/>
                    </a:lnTo>
                    <a:lnTo>
                      <a:pt x="810" y="1796"/>
                    </a:lnTo>
                    <a:lnTo>
                      <a:pt x="810" y="1796"/>
                    </a:lnTo>
                    <a:lnTo>
                      <a:pt x="810" y="1795"/>
                    </a:lnTo>
                    <a:lnTo>
                      <a:pt x="810" y="1795"/>
                    </a:lnTo>
                    <a:lnTo>
                      <a:pt x="810" y="1794"/>
                    </a:lnTo>
                    <a:lnTo>
                      <a:pt x="810" y="1794"/>
                    </a:lnTo>
                    <a:lnTo>
                      <a:pt x="810" y="1794"/>
                    </a:lnTo>
                    <a:lnTo>
                      <a:pt x="810" y="1793"/>
                    </a:lnTo>
                    <a:lnTo>
                      <a:pt x="810" y="1793"/>
                    </a:lnTo>
                    <a:lnTo>
                      <a:pt x="810" y="1792"/>
                    </a:lnTo>
                    <a:lnTo>
                      <a:pt x="810" y="1792"/>
                    </a:lnTo>
                    <a:lnTo>
                      <a:pt x="811" y="1791"/>
                    </a:lnTo>
                    <a:lnTo>
                      <a:pt x="811" y="1791"/>
                    </a:lnTo>
                    <a:lnTo>
                      <a:pt x="811" y="1790"/>
                    </a:lnTo>
                    <a:lnTo>
                      <a:pt x="811" y="1790"/>
                    </a:lnTo>
                    <a:lnTo>
                      <a:pt x="811" y="1790"/>
                    </a:lnTo>
                    <a:lnTo>
                      <a:pt x="811" y="1789"/>
                    </a:lnTo>
                    <a:lnTo>
                      <a:pt x="811" y="1789"/>
                    </a:lnTo>
                    <a:lnTo>
                      <a:pt x="811" y="1788"/>
                    </a:lnTo>
                    <a:lnTo>
                      <a:pt x="811" y="1788"/>
                    </a:lnTo>
                    <a:lnTo>
                      <a:pt x="811" y="1787"/>
                    </a:lnTo>
                    <a:lnTo>
                      <a:pt x="811" y="1787"/>
                    </a:lnTo>
                    <a:lnTo>
                      <a:pt x="811" y="1787"/>
                    </a:lnTo>
                    <a:moveTo>
                      <a:pt x="819" y="1707"/>
                    </a:moveTo>
                    <a:lnTo>
                      <a:pt x="819" y="1707"/>
                    </a:lnTo>
                    <a:lnTo>
                      <a:pt x="819" y="1707"/>
                    </a:lnTo>
                    <a:lnTo>
                      <a:pt x="819" y="1707"/>
                    </a:lnTo>
                    <a:lnTo>
                      <a:pt x="819" y="1706"/>
                    </a:lnTo>
                    <a:lnTo>
                      <a:pt x="819" y="1706"/>
                    </a:lnTo>
                    <a:lnTo>
                      <a:pt x="819" y="1705"/>
                    </a:lnTo>
                    <a:lnTo>
                      <a:pt x="819" y="1705"/>
                    </a:lnTo>
                    <a:lnTo>
                      <a:pt x="819" y="1705"/>
                    </a:lnTo>
                    <a:lnTo>
                      <a:pt x="819" y="1704"/>
                    </a:lnTo>
                    <a:lnTo>
                      <a:pt x="819" y="1704"/>
                    </a:lnTo>
                    <a:lnTo>
                      <a:pt x="819" y="1704"/>
                    </a:lnTo>
                    <a:lnTo>
                      <a:pt x="819" y="1703"/>
                    </a:lnTo>
                    <a:lnTo>
                      <a:pt x="819" y="1703"/>
                    </a:lnTo>
                    <a:lnTo>
                      <a:pt x="819" y="1702"/>
                    </a:lnTo>
                    <a:lnTo>
                      <a:pt x="819" y="1702"/>
                    </a:lnTo>
                    <a:lnTo>
                      <a:pt x="819" y="1702"/>
                    </a:lnTo>
                    <a:lnTo>
                      <a:pt x="819" y="1701"/>
                    </a:lnTo>
                    <a:lnTo>
                      <a:pt x="819" y="1701"/>
                    </a:lnTo>
                    <a:lnTo>
                      <a:pt x="819" y="1700"/>
                    </a:lnTo>
                    <a:lnTo>
                      <a:pt x="819" y="1700"/>
                    </a:lnTo>
                    <a:lnTo>
                      <a:pt x="819" y="1700"/>
                    </a:lnTo>
                    <a:lnTo>
                      <a:pt x="819" y="1699"/>
                    </a:lnTo>
                    <a:lnTo>
                      <a:pt x="819" y="1699"/>
                    </a:lnTo>
                    <a:lnTo>
                      <a:pt x="819" y="1699"/>
                    </a:lnTo>
                    <a:lnTo>
                      <a:pt x="819" y="1698"/>
                    </a:lnTo>
                    <a:lnTo>
                      <a:pt x="819" y="1698"/>
                    </a:lnTo>
                    <a:lnTo>
                      <a:pt x="819" y="1697"/>
                    </a:lnTo>
                    <a:lnTo>
                      <a:pt x="819" y="1697"/>
                    </a:lnTo>
                    <a:lnTo>
                      <a:pt x="819" y="1697"/>
                    </a:lnTo>
                    <a:lnTo>
                      <a:pt x="819" y="1696"/>
                    </a:lnTo>
                    <a:lnTo>
                      <a:pt x="819" y="1696"/>
                    </a:lnTo>
                    <a:lnTo>
                      <a:pt x="819" y="1696"/>
                    </a:lnTo>
                    <a:lnTo>
                      <a:pt x="820" y="1695"/>
                    </a:lnTo>
                    <a:lnTo>
                      <a:pt x="820" y="1695"/>
                    </a:lnTo>
                    <a:lnTo>
                      <a:pt x="820" y="1694"/>
                    </a:lnTo>
                    <a:lnTo>
                      <a:pt x="820" y="1694"/>
                    </a:lnTo>
                    <a:lnTo>
                      <a:pt x="820" y="1694"/>
                    </a:lnTo>
                    <a:lnTo>
                      <a:pt x="820" y="1693"/>
                    </a:lnTo>
                    <a:lnTo>
                      <a:pt x="820" y="1693"/>
                    </a:lnTo>
                    <a:lnTo>
                      <a:pt x="820" y="1692"/>
                    </a:lnTo>
                    <a:lnTo>
                      <a:pt x="820" y="1692"/>
                    </a:lnTo>
                    <a:lnTo>
                      <a:pt x="820" y="1692"/>
                    </a:lnTo>
                    <a:lnTo>
                      <a:pt x="820" y="1691"/>
                    </a:lnTo>
                    <a:lnTo>
                      <a:pt x="820" y="1691"/>
                    </a:lnTo>
                    <a:lnTo>
                      <a:pt x="820" y="1691"/>
                    </a:lnTo>
                    <a:lnTo>
                      <a:pt x="820" y="1690"/>
                    </a:lnTo>
                    <a:lnTo>
                      <a:pt x="820" y="1690"/>
                    </a:lnTo>
                    <a:lnTo>
                      <a:pt x="820" y="1689"/>
                    </a:lnTo>
                    <a:lnTo>
                      <a:pt x="820" y="1689"/>
                    </a:lnTo>
                    <a:lnTo>
                      <a:pt x="820" y="1689"/>
                    </a:lnTo>
                    <a:lnTo>
                      <a:pt x="820" y="1688"/>
                    </a:lnTo>
                    <a:lnTo>
                      <a:pt x="820" y="1688"/>
                    </a:lnTo>
                    <a:lnTo>
                      <a:pt x="820" y="1688"/>
                    </a:lnTo>
                    <a:lnTo>
                      <a:pt x="820" y="1687"/>
                    </a:lnTo>
                    <a:lnTo>
                      <a:pt x="820" y="1687"/>
                    </a:lnTo>
                    <a:lnTo>
                      <a:pt x="820" y="1686"/>
                    </a:lnTo>
                    <a:lnTo>
                      <a:pt x="820" y="1686"/>
                    </a:lnTo>
                    <a:lnTo>
                      <a:pt x="820" y="1686"/>
                    </a:lnTo>
                    <a:lnTo>
                      <a:pt x="820" y="1685"/>
                    </a:lnTo>
                    <a:lnTo>
                      <a:pt x="820" y="1685"/>
                    </a:lnTo>
                    <a:lnTo>
                      <a:pt x="820" y="1685"/>
                    </a:lnTo>
                    <a:lnTo>
                      <a:pt x="820" y="1684"/>
                    </a:lnTo>
                    <a:lnTo>
                      <a:pt x="820" y="1684"/>
                    </a:lnTo>
                    <a:lnTo>
                      <a:pt x="820" y="1683"/>
                    </a:lnTo>
                    <a:lnTo>
                      <a:pt x="820" y="1683"/>
                    </a:lnTo>
                    <a:lnTo>
                      <a:pt x="820" y="1683"/>
                    </a:lnTo>
                    <a:lnTo>
                      <a:pt x="820" y="1682"/>
                    </a:lnTo>
                    <a:lnTo>
                      <a:pt x="820" y="1682"/>
                    </a:lnTo>
                    <a:lnTo>
                      <a:pt x="820" y="1682"/>
                    </a:lnTo>
                    <a:lnTo>
                      <a:pt x="820" y="1681"/>
                    </a:lnTo>
                    <a:lnTo>
                      <a:pt x="820" y="1681"/>
                    </a:lnTo>
                    <a:lnTo>
                      <a:pt x="820" y="1680"/>
                    </a:lnTo>
                    <a:lnTo>
                      <a:pt x="820" y="1680"/>
                    </a:lnTo>
                    <a:lnTo>
                      <a:pt x="820" y="1680"/>
                    </a:lnTo>
                    <a:lnTo>
                      <a:pt x="820" y="1679"/>
                    </a:lnTo>
                    <a:lnTo>
                      <a:pt x="820" y="1679"/>
                    </a:lnTo>
                    <a:lnTo>
                      <a:pt x="821" y="1679"/>
                    </a:lnTo>
                    <a:lnTo>
                      <a:pt x="821" y="1678"/>
                    </a:lnTo>
                    <a:lnTo>
                      <a:pt x="821" y="1678"/>
                    </a:lnTo>
                    <a:lnTo>
                      <a:pt x="821" y="1677"/>
                    </a:lnTo>
                    <a:lnTo>
                      <a:pt x="821" y="1677"/>
                    </a:lnTo>
                    <a:lnTo>
                      <a:pt x="821" y="1677"/>
                    </a:lnTo>
                    <a:lnTo>
                      <a:pt x="821" y="1676"/>
                    </a:lnTo>
                    <a:lnTo>
                      <a:pt x="821" y="1676"/>
                    </a:lnTo>
                    <a:lnTo>
                      <a:pt x="821" y="1676"/>
                    </a:lnTo>
                    <a:lnTo>
                      <a:pt x="821" y="1675"/>
                    </a:lnTo>
                    <a:lnTo>
                      <a:pt x="821" y="1675"/>
                    </a:lnTo>
                    <a:lnTo>
                      <a:pt x="821" y="1674"/>
                    </a:lnTo>
                    <a:lnTo>
                      <a:pt x="821" y="1674"/>
                    </a:lnTo>
                    <a:lnTo>
                      <a:pt x="821" y="1674"/>
                    </a:lnTo>
                    <a:lnTo>
                      <a:pt x="821" y="1673"/>
                    </a:lnTo>
                    <a:lnTo>
                      <a:pt x="821" y="1673"/>
                    </a:lnTo>
                    <a:lnTo>
                      <a:pt x="821" y="1673"/>
                    </a:lnTo>
                    <a:lnTo>
                      <a:pt x="821" y="1672"/>
                    </a:lnTo>
                    <a:lnTo>
                      <a:pt x="821" y="1672"/>
                    </a:lnTo>
                    <a:lnTo>
                      <a:pt x="821" y="1671"/>
                    </a:lnTo>
                    <a:lnTo>
                      <a:pt x="821" y="1671"/>
                    </a:lnTo>
                    <a:lnTo>
                      <a:pt x="821" y="1671"/>
                    </a:lnTo>
                    <a:lnTo>
                      <a:pt x="821" y="1670"/>
                    </a:lnTo>
                    <a:lnTo>
                      <a:pt x="821" y="1670"/>
                    </a:lnTo>
                    <a:lnTo>
                      <a:pt x="821" y="1670"/>
                    </a:lnTo>
                    <a:lnTo>
                      <a:pt x="821" y="1669"/>
                    </a:lnTo>
                    <a:lnTo>
                      <a:pt x="821" y="1669"/>
                    </a:lnTo>
                    <a:lnTo>
                      <a:pt x="821" y="1669"/>
                    </a:lnTo>
                    <a:lnTo>
                      <a:pt x="821" y="1668"/>
                    </a:lnTo>
                    <a:lnTo>
                      <a:pt x="821" y="1668"/>
                    </a:lnTo>
                    <a:lnTo>
                      <a:pt x="821" y="1667"/>
                    </a:lnTo>
                    <a:lnTo>
                      <a:pt x="821" y="1667"/>
                    </a:lnTo>
                    <a:lnTo>
                      <a:pt x="821" y="1667"/>
                    </a:lnTo>
                    <a:lnTo>
                      <a:pt x="821" y="1666"/>
                    </a:lnTo>
                    <a:lnTo>
                      <a:pt x="821" y="1666"/>
                    </a:lnTo>
                    <a:lnTo>
                      <a:pt x="821" y="1666"/>
                    </a:lnTo>
                    <a:lnTo>
                      <a:pt x="821" y="1665"/>
                    </a:lnTo>
                    <a:lnTo>
                      <a:pt x="821" y="1665"/>
                    </a:lnTo>
                    <a:lnTo>
                      <a:pt x="821" y="1664"/>
                    </a:lnTo>
                    <a:lnTo>
                      <a:pt x="821" y="1664"/>
                    </a:lnTo>
                    <a:lnTo>
                      <a:pt x="821" y="1664"/>
                    </a:lnTo>
                    <a:lnTo>
                      <a:pt x="821" y="1663"/>
                    </a:lnTo>
                    <a:lnTo>
                      <a:pt x="821" y="1663"/>
                    </a:lnTo>
                    <a:lnTo>
                      <a:pt x="821" y="1663"/>
                    </a:lnTo>
                    <a:lnTo>
                      <a:pt x="821" y="1662"/>
                    </a:lnTo>
                    <a:lnTo>
                      <a:pt x="821" y="1662"/>
                    </a:lnTo>
                    <a:lnTo>
                      <a:pt x="821" y="1661"/>
                    </a:lnTo>
                    <a:lnTo>
                      <a:pt x="821" y="1661"/>
                    </a:lnTo>
                    <a:lnTo>
                      <a:pt x="822" y="1661"/>
                    </a:lnTo>
                    <a:lnTo>
                      <a:pt x="822" y="1660"/>
                    </a:lnTo>
                    <a:lnTo>
                      <a:pt x="822" y="1660"/>
                    </a:lnTo>
                    <a:lnTo>
                      <a:pt x="822" y="1660"/>
                    </a:lnTo>
                    <a:lnTo>
                      <a:pt x="822" y="1659"/>
                    </a:lnTo>
                    <a:lnTo>
                      <a:pt x="822" y="1659"/>
                    </a:lnTo>
                    <a:lnTo>
                      <a:pt x="822" y="1658"/>
                    </a:lnTo>
                    <a:lnTo>
                      <a:pt x="822" y="1658"/>
                    </a:lnTo>
                    <a:lnTo>
                      <a:pt x="822" y="1658"/>
                    </a:lnTo>
                    <a:lnTo>
                      <a:pt x="822" y="1657"/>
                    </a:lnTo>
                    <a:lnTo>
                      <a:pt x="822" y="1657"/>
                    </a:lnTo>
                    <a:lnTo>
                      <a:pt x="822" y="1657"/>
                    </a:lnTo>
                    <a:lnTo>
                      <a:pt x="822" y="1656"/>
                    </a:lnTo>
                    <a:lnTo>
                      <a:pt x="822" y="1656"/>
                    </a:lnTo>
                    <a:lnTo>
                      <a:pt x="822" y="1656"/>
                    </a:lnTo>
                    <a:lnTo>
                      <a:pt x="822" y="1655"/>
                    </a:lnTo>
                    <a:lnTo>
                      <a:pt x="822" y="1655"/>
                    </a:lnTo>
                    <a:lnTo>
                      <a:pt x="822" y="1654"/>
                    </a:lnTo>
                    <a:lnTo>
                      <a:pt x="822" y="1654"/>
                    </a:lnTo>
                    <a:lnTo>
                      <a:pt x="822" y="1654"/>
                    </a:lnTo>
                    <a:lnTo>
                      <a:pt x="822" y="1653"/>
                    </a:lnTo>
                    <a:lnTo>
                      <a:pt x="822" y="1653"/>
                    </a:lnTo>
                    <a:lnTo>
                      <a:pt x="822" y="1653"/>
                    </a:lnTo>
                    <a:lnTo>
                      <a:pt x="822" y="1652"/>
                    </a:lnTo>
                    <a:lnTo>
                      <a:pt x="822" y="1652"/>
                    </a:lnTo>
                    <a:lnTo>
                      <a:pt x="822" y="1651"/>
                    </a:lnTo>
                    <a:lnTo>
                      <a:pt x="822" y="1651"/>
                    </a:lnTo>
                    <a:lnTo>
                      <a:pt x="822" y="1651"/>
                    </a:lnTo>
                    <a:lnTo>
                      <a:pt x="822" y="1650"/>
                    </a:lnTo>
                    <a:lnTo>
                      <a:pt x="822" y="1650"/>
                    </a:lnTo>
                    <a:lnTo>
                      <a:pt x="822" y="1650"/>
                    </a:lnTo>
                    <a:lnTo>
                      <a:pt x="822" y="1649"/>
                    </a:lnTo>
                    <a:lnTo>
                      <a:pt x="822" y="1649"/>
                    </a:lnTo>
                    <a:lnTo>
                      <a:pt x="822" y="1649"/>
                    </a:lnTo>
                    <a:lnTo>
                      <a:pt x="822" y="1648"/>
                    </a:lnTo>
                    <a:lnTo>
                      <a:pt x="822" y="1648"/>
                    </a:lnTo>
                    <a:lnTo>
                      <a:pt x="822" y="1647"/>
                    </a:lnTo>
                    <a:lnTo>
                      <a:pt x="822" y="1647"/>
                    </a:lnTo>
                    <a:moveTo>
                      <a:pt x="827" y="1567"/>
                    </a:move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7"/>
                    </a:lnTo>
                    <a:lnTo>
                      <a:pt x="827" y="1566"/>
                    </a:lnTo>
                    <a:lnTo>
                      <a:pt x="827" y="1566"/>
                    </a:lnTo>
                    <a:lnTo>
                      <a:pt x="827" y="1566"/>
                    </a:lnTo>
                    <a:lnTo>
                      <a:pt x="827" y="1565"/>
                    </a:lnTo>
                    <a:lnTo>
                      <a:pt x="827" y="1565"/>
                    </a:lnTo>
                    <a:lnTo>
                      <a:pt x="827" y="1565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4"/>
                    </a:lnTo>
                    <a:lnTo>
                      <a:pt x="827" y="1563"/>
                    </a:lnTo>
                    <a:lnTo>
                      <a:pt x="827" y="1563"/>
                    </a:lnTo>
                    <a:lnTo>
                      <a:pt x="827" y="1563"/>
                    </a:lnTo>
                    <a:lnTo>
                      <a:pt x="827" y="1562"/>
                    </a:lnTo>
                    <a:lnTo>
                      <a:pt x="827" y="1562"/>
                    </a:lnTo>
                    <a:lnTo>
                      <a:pt x="827" y="1562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1"/>
                    </a:lnTo>
                    <a:lnTo>
                      <a:pt x="827" y="1560"/>
                    </a:lnTo>
                    <a:lnTo>
                      <a:pt x="827" y="1560"/>
                    </a:lnTo>
                    <a:lnTo>
                      <a:pt x="827" y="1560"/>
                    </a:lnTo>
                    <a:lnTo>
                      <a:pt x="827" y="1559"/>
                    </a:lnTo>
                    <a:lnTo>
                      <a:pt x="827" y="1559"/>
                    </a:lnTo>
                    <a:lnTo>
                      <a:pt x="827" y="1559"/>
                    </a:lnTo>
                    <a:lnTo>
                      <a:pt x="827" y="1558"/>
                    </a:lnTo>
                    <a:lnTo>
                      <a:pt x="827" y="1558"/>
                    </a:lnTo>
                    <a:lnTo>
                      <a:pt x="828" y="1558"/>
                    </a:lnTo>
                    <a:lnTo>
                      <a:pt x="828" y="1558"/>
                    </a:lnTo>
                    <a:lnTo>
                      <a:pt x="828" y="1557"/>
                    </a:lnTo>
                    <a:lnTo>
                      <a:pt x="828" y="1557"/>
                    </a:lnTo>
                    <a:lnTo>
                      <a:pt x="828" y="1557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6"/>
                    </a:lnTo>
                    <a:lnTo>
                      <a:pt x="828" y="1555"/>
                    </a:lnTo>
                    <a:lnTo>
                      <a:pt x="828" y="1555"/>
                    </a:lnTo>
                    <a:lnTo>
                      <a:pt x="828" y="1555"/>
                    </a:lnTo>
                    <a:lnTo>
                      <a:pt x="828" y="1554"/>
                    </a:lnTo>
                    <a:lnTo>
                      <a:pt x="828" y="1554"/>
                    </a:lnTo>
                    <a:lnTo>
                      <a:pt x="828" y="1554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3"/>
                    </a:lnTo>
                    <a:lnTo>
                      <a:pt x="828" y="1552"/>
                    </a:lnTo>
                    <a:lnTo>
                      <a:pt x="828" y="1552"/>
                    </a:lnTo>
                    <a:lnTo>
                      <a:pt x="828" y="1552"/>
                    </a:lnTo>
                    <a:lnTo>
                      <a:pt x="828" y="1551"/>
                    </a:lnTo>
                    <a:lnTo>
                      <a:pt x="828" y="1551"/>
                    </a:lnTo>
                    <a:lnTo>
                      <a:pt x="828" y="1551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50"/>
                    </a:lnTo>
                    <a:lnTo>
                      <a:pt x="828" y="1549"/>
                    </a:lnTo>
                    <a:lnTo>
                      <a:pt x="828" y="1549"/>
                    </a:lnTo>
                    <a:lnTo>
                      <a:pt x="828" y="1549"/>
                    </a:lnTo>
                    <a:lnTo>
                      <a:pt x="828" y="1548"/>
                    </a:lnTo>
                    <a:lnTo>
                      <a:pt x="828" y="1548"/>
                    </a:lnTo>
                    <a:lnTo>
                      <a:pt x="828" y="1548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7"/>
                    </a:lnTo>
                    <a:lnTo>
                      <a:pt x="828" y="1546"/>
                    </a:lnTo>
                    <a:lnTo>
                      <a:pt x="828" y="1546"/>
                    </a:lnTo>
                    <a:lnTo>
                      <a:pt x="828" y="1546"/>
                    </a:lnTo>
                    <a:lnTo>
                      <a:pt x="828" y="1545"/>
                    </a:lnTo>
                    <a:lnTo>
                      <a:pt x="828" y="1545"/>
                    </a:lnTo>
                    <a:lnTo>
                      <a:pt x="828" y="1545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4"/>
                    </a:lnTo>
                    <a:lnTo>
                      <a:pt x="828" y="1543"/>
                    </a:lnTo>
                    <a:lnTo>
                      <a:pt x="828" y="1543"/>
                    </a:lnTo>
                    <a:lnTo>
                      <a:pt x="828" y="1543"/>
                    </a:lnTo>
                    <a:lnTo>
                      <a:pt x="828" y="1542"/>
                    </a:lnTo>
                    <a:lnTo>
                      <a:pt x="828" y="1542"/>
                    </a:lnTo>
                    <a:lnTo>
                      <a:pt x="828" y="1542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1"/>
                    </a:lnTo>
                    <a:lnTo>
                      <a:pt x="828" y="1540"/>
                    </a:lnTo>
                    <a:lnTo>
                      <a:pt x="828" y="1540"/>
                    </a:lnTo>
                    <a:lnTo>
                      <a:pt x="828" y="1540"/>
                    </a:lnTo>
                    <a:lnTo>
                      <a:pt x="828" y="1539"/>
                    </a:lnTo>
                    <a:lnTo>
                      <a:pt x="828" y="1539"/>
                    </a:lnTo>
                    <a:lnTo>
                      <a:pt x="828" y="1539"/>
                    </a:lnTo>
                    <a:lnTo>
                      <a:pt x="828" y="1538"/>
                    </a:lnTo>
                    <a:lnTo>
                      <a:pt x="828" y="1538"/>
                    </a:lnTo>
                    <a:lnTo>
                      <a:pt x="828" y="1538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7"/>
                    </a:lnTo>
                    <a:lnTo>
                      <a:pt x="828" y="1536"/>
                    </a:lnTo>
                    <a:lnTo>
                      <a:pt x="828" y="1536"/>
                    </a:lnTo>
                    <a:lnTo>
                      <a:pt x="829" y="1536"/>
                    </a:lnTo>
                    <a:lnTo>
                      <a:pt x="829" y="1535"/>
                    </a:lnTo>
                    <a:lnTo>
                      <a:pt x="829" y="1535"/>
                    </a:lnTo>
                    <a:lnTo>
                      <a:pt x="829" y="1535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4"/>
                    </a:lnTo>
                    <a:lnTo>
                      <a:pt x="829" y="1533"/>
                    </a:lnTo>
                    <a:lnTo>
                      <a:pt x="829" y="1533"/>
                    </a:lnTo>
                    <a:lnTo>
                      <a:pt x="829" y="1533"/>
                    </a:lnTo>
                    <a:lnTo>
                      <a:pt x="829" y="1532"/>
                    </a:lnTo>
                    <a:lnTo>
                      <a:pt x="829" y="1532"/>
                    </a:lnTo>
                    <a:lnTo>
                      <a:pt x="829" y="1532"/>
                    </a:lnTo>
                    <a:lnTo>
                      <a:pt x="829" y="1531"/>
                    </a:lnTo>
                    <a:lnTo>
                      <a:pt x="829" y="1531"/>
                    </a:lnTo>
                    <a:lnTo>
                      <a:pt x="829" y="1531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30"/>
                    </a:lnTo>
                    <a:lnTo>
                      <a:pt x="829" y="1529"/>
                    </a:lnTo>
                    <a:lnTo>
                      <a:pt x="829" y="1529"/>
                    </a:lnTo>
                    <a:lnTo>
                      <a:pt x="829" y="1529"/>
                    </a:lnTo>
                    <a:lnTo>
                      <a:pt x="829" y="1528"/>
                    </a:lnTo>
                    <a:lnTo>
                      <a:pt x="829" y="1528"/>
                    </a:lnTo>
                    <a:lnTo>
                      <a:pt x="829" y="1528"/>
                    </a:lnTo>
                    <a:lnTo>
                      <a:pt x="829" y="1527"/>
                    </a:lnTo>
                    <a:lnTo>
                      <a:pt x="829" y="1527"/>
                    </a:lnTo>
                    <a:lnTo>
                      <a:pt x="829" y="1527"/>
                    </a:lnTo>
                    <a:lnTo>
                      <a:pt x="829" y="1526"/>
                    </a:lnTo>
                    <a:lnTo>
                      <a:pt x="829" y="1526"/>
                    </a:lnTo>
                    <a:lnTo>
                      <a:pt x="829" y="1526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5"/>
                    </a:lnTo>
                    <a:lnTo>
                      <a:pt x="829" y="1524"/>
                    </a:lnTo>
                    <a:lnTo>
                      <a:pt x="829" y="1524"/>
                    </a:lnTo>
                    <a:lnTo>
                      <a:pt x="829" y="1524"/>
                    </a:lnTo>
                    <a:lnTo>
                      <a:pt x="829" y="1523"/>
                    </a:lnTo>
                    <a:lnTo>
                      <a:pt x="829" y="1523"/>
                    </a:lnTo>
                    <a:lnTo>
                      <a:pt x="829" y="1523"/>
                    </a:lnTo>
                    <a:lnTo>
                      <a:pt x="829" y="1522"/>
                    </a:lnTo>
                    <a:lnTo>
                      <a:pt x="829" y="1522"/>
                    </a:lnTo>
                    <a:lnTo>
                      <a:pt x="829" y="1522"/>
                    </a:lnTo>
                    <a:lnTo>
                      <a:pt x="829" y="1521"/>
                    </a:lnTo>
                    <a:lnTo>
                      <a:pt x="829" y="1521"/>
                    </a:lnTo>
                    <a:lnTo>
                      <a:pt x="829" y="1521"/>
                    </a:lnTo>
                    <a:lnTo>
                      <a:pt x="829" y="1520"/>
                    </a:lnTo>
                    <a:lnTo>
                      <a:pt x="829" y="1520"/>
                    </a:lnTo>
                    <a:lnTo>
                      <a:pt x="829" y="1520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9"/>
                    </a:lnTo>
                    <a:lnTo>
                      <a:pt x="829" y="1518"/>
                    </a:lnTo>
                    <a:lnTo>
                      <a:pt x="829" y="1518"/>
                    </a:lnTo>
                    <a:lnTo>
                      <a:pt x="829" y="1518"/>
                    </a:lnTo>
                    <a:lnTo>
                      <a:pt x="829" y="1517"/>
                    </a:lnTo>
                    <a:lnTo>
                      <a:pt x="829" y="1517"/>
                    </a:lnTo>
                    <a:lnTo>
                      <a:pt x="829" y="1517"/>
                    </a:lnTo>
                    <a:lnTo>
                      <a:pt x="829" y="1516"/>
                    </a:lnTo>
                    <a:lnTo>
                      <a:pt x="829" y="1516"/>
                    </a:lnTo>
                    <a:lnTo>
                      <a:pt x="829" y="1516"/>
                    </a:lnTo>
                    <a:lnTo>
                      <a:pt x="829" y="1515"/>
                    </a:lnTo>
                    <a:lnTo>
                      <a:pt x="829" y="1515"/>
                    </a:lnTo>
                    <a:lnTo>
                      <a:pt x="829" y="1515"/>
                    </a:lnTo>
                    <a:lnTo>
                      <a:pt x="829" y="1514"/>
                    </a:lnTo>
                    <a:lnTo>
                      <a:pt x="829" y="1514"/>
                    </a:lnTo>
                    <a:lnTo>
                      <a:pt x="829" y="1514"/>
                    </a:lnTo>
                    <a:lnTo>
                      <a:pt x="829" y="1513"/>
                    </a:lnTo>
                    <a:lnTo>
                      <a:pt x="829" y="1513"/>
                    </a:lnTo>
                    <a:lnTo>
                      <a:pt x="829" y="1513"/>
                    </a:lnTo>
                    <a:lnTo>
                      <a:pt x="829" y="1512"/>
                    </a:lnTo>
                    <a:lnTo>
                      <a:pt x="829" y="1512"/>
                    </a:lnTo>
                    <a:lnTo>
                      <a:pt x="829" y="1512"/>
                    </a:lnTo>
                    <a:lnTo>
                      <a:pt x="829" y="1511"/>
                    </a:lnTo>
                    <a:lnTo>
                      <a:pt x="830" y="1511"/>
                    </a:lnTo>
                    <a:lnTo>
                      <a:pt x="830" y="1511"/>
                    </a:lnTo>
                    <a:lnTo>
                      <a:pt x="830" y="1510"/>
                    </a:lnTo>
                    <a:lnTo>
                      <a:pt x="830" y="1510"/>
                    </a:lnTo>
                    <a:lnTo>
                      <a:pt x="830" y="1510"/>
                    </a:lnTo>
                    <a:lnTo>
                      <a:pt x="830" y="1509"/>
                    </a:lnTo>
                    <a:lnTo>
                      <a:pt x="830" y="1509"/>
                    </a:lnTo>
                    <a:lnTo>
                      <a:pt x="830" y="1509"/>
                    </a:lnTo>
                    <a:lnTo>
                      <a:pt x="830" y="1508"/>
                    </a:lnTo>
                    <a:lnTo>
                      <a:pt x="830" y="1508"/>
                    </a:lnTo>
                    <a:lnTo>
                      <a:pt x="830" y="1508"/>
                    </a:lnTo>
                    <a:lnTo>
                      <a:pt x="830" y="1507"/>
                    </a:lnTo>
                    <a:lnTo>
                      <a:pt x="830" y="1507"/>
                    </a:lnTo>
                    <a:moveTo>
                      <a:pt x="833" y="1427"/>
                    </a:moveTo>
                    <a:lnTo>
                      <a:pt x="833" y="1427"/>
                    </a:lnTo>
                    <a:lnTo>
                      <a:pt x="833" y="1427"/>
                    </a:lnTo>
                    <a:lnTo>
                      <a:pt x="833" y="1427"/>
                    </a:lnTo>
                    <a:lnTo>
                      <a:pt x="833" y="1426"/>
                    </a:lnTo>
                    <a:lnTo>
                      <a:pt x="833" y="1426"/>
                    </a:lnTo>
                    <a:lnTo>
                      <a:pt x="833" y="1425"/>
                    </a:lnTo>
                    <a:lnTo>
                      <a:pt x="833" y="1425"/>
                    </a:lnTo>
                    <a:lnTo>
                      <a:pt x="833" y="1424"/>
                    </a:lnTo>
                    <a:lnTo>
                      <a:pt x="833" y="1424"/>
                    </a:lnTo>
                    <a:lnTo>
                      <a:pt x="833" y="1423"/>
                    </a:lnTo>
                    <a:lnTo>
                      <a:pt x="833" y="1423"/>
                    </a:lnTo>
                    <a:lnTo>
                      <a:pt x="833" y="1422"/>
                    </a:lnTo>
                    <a:lnTo>
                      <a:pt x="833" y="1422"/>
                    </a:lnTo>
                    <a:lnTo>
                      <a:pt x="833" y="1422"/>
                    </a:lnTo>
                    <a:lnTo>
                      <a:pt x="833" y="1421"/>
                    </a:lnTo>
                    <a:lnTo>
                      <a:pt x="833" y="1421"/>
                    </a:lnTo>
                    <a:lnTo>
                      <a:pt x="833" y="1420"/>
                    </a:lnTo>
                    <a:lnTo>
                      <a:pt x="833" y="1420"/>
                    </a:lnTo>
                    <a:lnTo>
                      <a:pt x="833" y="1419"/>
                    </a:lnTo>
                    <a:lnTo>
                      <a:pt x="833" y="1419"/>
                    </a:lnTo>
                    <a:lnTo>
                      <a:pt x="833" y="1418"/>
                    </a:lnTo>
                    <a:lnTo>
                      <a:pt x="833" y="1418"/>
                    </a:lnTo>
                    <a:lnTo>
                      <a:pt x="833" y="1417"/>
                    </a:lnTo>
                    <a:lnTo>
                      <a:pt x="833" y="1417"/>
                    </a:lnTo>
                    <a:lnTo>
                      <a:pt x="833" y="1416"/>
                    </a:lnTo>
                    <a:lnTo>
                      <a:pt x="833" y="1416"/>
                    </a:lnTo>
                    <a:lnTo>
                      <a:pt x="833" y="1415"/>
                    </a:lnTo>
                    <a:lnTo>
                      <a:pt x="833" y="1415"/>
                    </a:lnTo>
                    <a:lnTo>
                      <a:pt x="833" y="1414"/>
                    </a:lnTo>
                    <a:lnTo>
                      <a:pt x="833" y="1414"/>
                    </a:lnTo>
                    <a:lnTo>
                      <a:pt x="833" y="1413"/>
                    </a:lnTo>
                    <a:lnTo>
                      <a:pt x="833" y="1413"/>
                    </a:lnTo>
                    <a:lnTo>
                      <a:pt x="833" y="1412"/>
                    </a:lnTo>
                    <a:lnTo>
                      <a:pt x="833" y="1412"/>
                    </a:lnTo>
                    <a:lnTo>
                      <a:pt x="833" y="1411"/>
                    </a:lnTo>
                    <a:lnTo>
                      <a:pt x="833" y="1411"/>
                    </a:lnTo>
                    <a:lnTo>
                      <a:pt x="833" y="1410"/>
                    </a:lnTo>
                    <a:lnTo>
                      <a:pt x="833" y="1410"/>
                    </a:lnTo>
                    <a:lnTo>
                      <a:pt x="833" y="1409"/>
                    </a:lnTo>
                    <a:lnTo>
                      <a:pt x="833" y="1409"/>
                    </a:lnTo>
                    <a:lnTo>
                      <a:pt x="833" y="1408"/>
                    </a:lnTo>
                    <a:lnTo>
                      <a:pt x="833" y="1408"/>
                    </a:lnTo>
                    <a:lnTo>
                      <a:pt x="833" y="1407"/>
                    </a:lnTo>
                    <a:lnTo>
                      <a:pt x="833" y="1407"/>
                    </a:lnTo>
                    <a:lnTo>
                      <a:pt x="833" y="1406"/>
                    </a:lnTo>
                    <a:lnTo>
                      <a:pt x="833" y="1406"/>
                    </a:lnTo>
                    <a:lnTo>
                      <a:pt x="833" y="1405"/>
                    </a:lnTo>
                    <a:lnTo>
                      <a:pt x="833" y="1405"/>
                    </a:lnTo>
                    <a:lnTo>
                      <a:pt x="833" y="1404"/>
                    </a:lnTo>
                    <a:lnTo>
                      <a:pt x="833" y="1404"/>
                    </a:lnTo>
                    <a:lnTo>
                      <a:pt x="833" y="1403"/>
                    </a:lnTo>
                    <a:lnTo>
                      <a:pt x="833" y="1403"/>
                    </a:lnTo>
                    <a:lnTo>
                      <a:pt x="833" y="1402"/>
                    </a:lnTo>
                    <a:lnTo>
                      <a:pt x="833" y="1402"/>
                    </a:lnTo>
                    <a:lnTo>
                      <a:pt x="833" y="1401"/>
                    </a:lnTo>
                    <a:lnTo>
                      <a:pt x="833" y="1401"/>
                    </a:lnTo>
                    <a:lnTo>
                      <a:pt x="833" y="1400"/>
                    </a:lnTo>
                    <a:lnTo>
                      <a:pt x="833" y="1400"/>
                    </a:lnTo>
                    <a:lnTo>
                      <a:pt x="833" y="1399"/>
                    </a:lnTo>
                    <a:lnTo>
                      <a:pt x="834" y="1399"/>
                    </a:lnTo>
                    <a:lnTo>
                      <a:pt x="834" y="1398"/>
                    </a:lnTo>
                    <a:lnTo>
                      <a:pt x="834" y="1398"/>
                    </a:lnTo>
                    <a:lnTo>
                      <a:pt x="834" y="1397"/>
                    </a:lnTo>
                    <a:lnTo>
                      <a:pt x="834" y="1397"/>
                    </a:lnTo>
                    <a:lnTo>
                      <a:pt x="834" y="1396"/>
                    </a:lnTo>
                    <a:lnTo>
                      <a:pt x="834" y="1396"/>
                    </a:lnTo>
                    <a:lnTo>
                      <a:pt x="834" y="1395"/>
                    </a:lnTo>
                    <a:lnTo>
                      <a:pt x="834" y="1395"/>
                    </a:lnTo>
                    <a:lnTo>
                      <a:pt x="834" y="1394"/>
                    </a:lnTo>
                    <a:lnTo>
                      <a:pt x="834" y="1394"/>
                    </a:lnTo>
                    <a:lnTo>
                      <a:pt x="834" y="1393"/>
                    </a:lnTo>
                    <a:lnTo>
                      <a:pt x="834" y="1393"/>
                    </a:lnTo>
                    <a:lnTo>
                      <a:pt x="834" y="1392"/>
                    </a:lnTo>
                    <a:lnTo>
                      <a:pt x="834" y="1392"/>
                    </a:lnTo>
                    <a:lnTo>
                      <a:pt x="834" y="1391"/>
                    </a:lnTo>
                    <a:lnTo>
                      <a:pt x="834" y="1391"/>
                    </a:lnTo>
                    <a:lnTo>
                      <a:pt x="834" y="1390"/>
                    </a:lnTo>
                    <a:lnTo>
                      <a:pt x="834" y="1390"/>
                    </a:lnTo>
                    <a:lnTo>
                      <a:pt x="834" y="1389"/>
                    </a:lnTo>
                    <a:lnTo>
                      <a:pt x="834" y="1388"/>
                    </a:lnTo>
                    <a:lnTo>
                      <a:pt x="834" y="1388"/>
                    </a:lnTo>
                    <a:lnTo>
                      <a:pt x="834" y="1387"/>
                    </a:lnTo>
                    <a:lnTo>
                      <a:pt x="834" y="1387"/>
                    </a:lnTo>
                    <a:lnTo>
                      <a:pt x="834" y="1386"/>
                    </a:lnTo>
                    <a:lnTo>
                      <a:pt x="834" y="1386"/>
                    </a:lnTo>
                    <a:lnTo>
                      <a:pt x="834" y="1385"/>
                    </a:lnTo>
                    <a:lnTo>
                      <a:pt x="834" y="1385"/>
                    </a:lnTo>
                    <a:lnTo>
                      <a:pt x="834" y="1384"/>
                    </a:lnTo>
                    <a:lnTo>
                      <a:pt x="834" y="1384"/>
                    </a:lnTo>
                    <a:lnTo>
                      <a:pt x="834" y="1383"/>
                    </a:lnTo>
                    <a:lnTo>
                      <a:pt x="834" y="1383"/>
                    </a:lnTo>
                    <a:lnTo>
                      <a:pt x="834" y="1382"/>
                    </a:lnTo>
                    <a:lnTo>
                      <a:pt x="834" y="1382"/>
                    </a:lnTo>
                    <a:lnTo>
                      <a:pt x="834" y="1381"/>
                    </a:lnTo>
                    <a:lnTo>
                      <a:pt x="834" y="1381"/>
                    </a:lnTo>
                    <a:lnTo>
                      <a:pt x="834" y="1380"/>
                    </a:lnTo>
                    <a:lnTo>
                      <a:pt x="834" y="1380"/>
                    </a:lnTo>
                    <a:lnTo>
                      <a:pt x="834" y="1379"/>
                    </a:lnTo>
                    <a:lnTo>
                      <a:pt x="834" y="1379"/>
                    </a:lnTo>
                    <a:lnTo>
                      <a:pt x="834" y="1378"/>
                    </a:lnTo>
                    <a:lnTo>
                      <a:pt x="834" y="1378"/>
                    </a:lnTo>
                    <a:lnTo>
                      <a:pt x="834" y="1377"/>
                    </a:lnTo>
                    <a:lnTo>
                      <a:pt x="834" y="1376"/>
                    </a:lnTo>
                    <a:lnTo>
                      <a:pt x="834" y="1376"/>
                    </a:lnTo>
                    <a:lnTo>
                      <a:pt x="834" y="1375"/>
                    </a:lnTo>
                    <a:lnTo>
                      <a:pt x="834" y="1375"/>
                    </a:lnTo>
                    <a:lnTo>
                      <a:pt x="834" y="1374"/>
                    </a:lnTo>
                    <a:lnTo>
                      <a:pt x="834" y="1374"/>
                    </a:lnTo>
                    <a:lnTo>
                      <a:pt x="834" y="1373"/>
                    </a:lnTo>
                    <a:lnTo>
                      <a:pt x="834" y="1373"/>
                    </a:lnTo>
                    <a:lnTo>
                      <a:pt x="834" y="1372"/>
                    </a:lnTo>
                    <a:lnTo>
                      <a:pt x="834" y="1372"/>
                    </a:lnTo>
                    <a:lnTo>
                      <a:pt x="834" y="1371"/>
                    </a:lnTo>
                    <a:lnTo>
                      <a:pt x="834" y="1371"/>
                    </a:lnTo>
                    <a:lnTo>
                      <a:pt x="834" y="1370"/>
                    </a:lnTo>
                    <a:lnTo>
                      <a:pt x="834" y="1370"/>
                    </a:lnTo>
                    <a:lnTo>
                      <a:pt x="834" y="1369"/>
                    </a:lnTo>
                    <a:lnTo>
                      <a:pt x="834" y="1369"/>
                    </a:lnTo>
                    <a:lnTo>
                      <a:pt x="834" y="1368"/>
                    </a:lnTo>
                    <a:lnTo>
                      <a:pt x="834" y="1368"/>
                    </a:lnTo>
                    <a:lnTo>
                      <a:pt x="834" y="1367"/>
                    </a:lnTo>
                    <a:moveTo>
                      <a:pt x="837" y="1287"/>
                    </a:moveTo>
                    <a:lnTo>
                      <a:pt x="837" y="1287"/>
                    </a:lnTo>
                    <a:lnTo>
                      <a:pt x="837" y="1287"/>
                    </a:lnTo>
                    <a:lnTo>
                      <a:pt x="837" y="1287"/>
                    </a:lnTo>
                    <a:lnTo>
                      <a:pt x="837" y="1286"/>
                    </a:lnTo>
                    <a:lnTo>
                      <a:pt x="837" y="1286"/>
                    </a:lnTo>
                    <a:lnTo>
                      <a:pt x="837" y="1285"/>
                    </a:lnTo>
                    <a:lnTo>
                      <a:pt x="837" y="1285"/>
                    </a:lnTo>
                    <a:lnTo>
                      <a:pt x="837" y="1284"/>
                    </a:lnTo>
                    <a:lnTo>
                      <a:pt x="837" y="1284"/>
                    </a:lnTo>
                    <a:lnTo>
                      <a:pt x="837" y="1283"/>
                    </a:lnTo>
                    <a:lnTo>
                      <a:pt x="837" y="1283"/>
                    </a:lnTo>
                    <a:lnTo>
                      <a:pt x="837" y="1282"/>
                    </a:lnTo>
                    <a:lnTo>
                      <a:pt x="837" y="1282"/>
                    </a:lnTo>
                    <a:lnTo>
                      <a:pt x="837" y="1281"/>
                    </a:lnTo>
                    <a:lnTo>
                      <a:pt x="837" y="1280"/>
                    </a:lnTo>
                    <a:lnTo>
                      <a:pt x="837" y="1280"/>
                    </a:lnTo>
                    <a:lnTo>
                      <a:pt x="837" y="1279"/>
                    </a:lnTo>
                    <a:lnTo>
                      <a:pt x="837" y="1279"/>
                    </a:lnTo>
                    <a:lnTo>
                      <a:pt x="837" y="1278"/>
                    </a:lnTo>
                    <a:lnTo>
                      <a:pt x="837" y="1278"/>
                    </a:lnTo>
                    <a:lnTo>
                      <a:pt x="837" y="1277"/>
                    </a:lnTo>
                    <a:lnTo>
                      <a:pt x="837" y="1277"/>
                    </a:lnTo>
                    <a:lnTo>
                      <a:pt x="837" y="1276"/>
                    </a:lnTo>
                    <a:lnTo>
                      <a:pt x="837" y="1276"/>
                    </a:lnTo>
                    <a:lnTo>
                      <a:pt x="837" y="1275"/>
                    </a:lnTo>
                    <a:lnTo>
                      <a:pt x="837" y="1275"/>
                    </a:lnTo>
                    <a:lnTo>
                      <a:pt x="837" y="1274"/>
                    </a:lnTo>
                    <a:lnTo>
                      <a:pt x="837" y="1274"/>
                    </a:lnTo>
                    <a:lnTo>
                      <a:pt x="837" y="1273"/>
                    </a:lnTo>
                    <a:lnTo>
                      <a:pt x="837" y="1273"/>
                    </a:lnTo>
                    <a:lnTo>
                      <a:pt x="837" y="1272"/>
                    </a:lnTo>
                    <a:lnTo>
                      <a:pt x="837" y="1272"/>
                    </a:lnTo>
                    <a:lnTo>
                      <a:pt x="837" y="1271"/>
                    </a:lnTo>
                    <a:lnTo>
                      <a:pt x="837" y="1271"/>
                    </a:lnTo>
                    <a:lnTo>
                      <a:pt x="837" y="1270"/>
                    </a:lnTo>
                    <a:lnTo>
                      <a:pt x="837" y="1270"/>
                    </a:lnTo>
                    <a:lnTo>
                      <a:pt x="837" y="1270"/>
                    </a:lnTo>
                    <a:lnTo>
                      <a:pt x="837" y="1269"/>
                    </a:lnTo>
                    <a:lnTo>
                      <a:pt x="837" y="1269"/>
                    </a:lnTo>
                    <a:lnTo>
                      <a:pt x="837" y="1268"/>
                    </a:lnTo>
                    <a:lnTo>
                      <a:pt x="837" y="1268"/>
                    </a:lnTo>
                    <a:lnTo>
                      <a:pt x="837" y="1267"/>
                    </a:lnTo>
                    <a:lnTo>
                      <a:pt x="837" y="1267"/>
                    </a:lnTo>
                    <a:lnTo>
                      <a:pt x="837" y="1266"/>
                    </a:lnTo>
                    <a:lnTo>
                      <a:pt x="838" y="1266"/>
                    </a:lnTo>
                    <a:lnTo>
                      <a:pt x="838" y="1265"/>
                    </a:lnTo>
                    <a:lnTo>
                      <a:pt x="838" y="1265"/>
                    </a:lnTo>
                    <a:lnTo>
                      <a:pt x="838" y="1264"/>
                    </a:lnTo>
                    <a:lnTo>
                      <a:pt x="838" y="1264"/>
                    </a:lnTo>
                    <a:lnTo>
                      <a:pt x="838" y="1263"/>
                    </a:lnTo>
                    <a:lnTo>
                      <a:pt x="838" y="1263"/>
                    </a:lnTo>
                    <a:lnTo>
                      <a:pt x="838" y="1262"/>
                    </a:lnTo>
                    <a:lnTo>
                      <a:pt x="838" y="1262"/>
                    </a:lnTo>
                    <a:lnTo>
                      <a:pt x="838" y="1261"/>
                    </a:lnTo>
                    <a:lnTo>
                      <a:pt x="838" y="1261"/>
                    </a:lnTo>
                    <a:lnTo>
                      <a:pt x="838" y="1260"/>
                    </a:lnTo>
                    <a:lnTo>
                      <a:pt x="838" y="1260"/>
                    </a:lnTo>
                    <a:lnTo>
                      <a:pt x="838" y="1259"/>
                    </a:lnTo>
                    <a:lnTo>
                      <a:pt x="838" y="1259"/>
                    </a:lnTo>
                    <a:lnTo>
                      <a:pt x="838" y="1258"/>
                    </a:lnTo>
                    <a:lnTo>
                      <a:pt x="838" y="1258"/>
                    </a:lnTo>
                    <a:lnTo>
                      <a:pt x="838" y="1257"/>
                    </a:lnTo>
                    <a:lnTo>
                      <a:pt x="838" y="1257"/>
                    </a:lnTo>
                    <a:lnTo>
                      <a:pt x="838" y="1256"/>
                    </a:lnTo>
                    <a:lnTo>
                      <a:pt x="838" y="1256"/>
                    </a:lnTo>
                    <a:lnTo>
                      <a:pt x="838" y="1255"/>
                    </a:lnTo>
                    <a:lnTo>
                      <a:pt x="838" y="1255"/>
                    </a:lnTo>
                    <a:lnTo>
                      <a:pt x="838" y="1255"/>
                    </a:lnTo>
                    <a:lnTo>
                      <a:pt x="838" y="1254"/>
                    </a:lnTo>
                    <a:lnTo>
                      <a:pt x="838" y="1254"/>
                    </a:lnTo>
                    <a:lnTo>
                      <a:pt x="838" y="1253"/>
                    </a:lnTo>
                    <a:lnTo>
                      <a:pt x="838" y="1253"/>
                    </a:lnTo>
                    <a:lnTo>
                      <a:pt x="838" y="1252"/>
                    </a:lnTo>
                    <a:lnTo>
                      <a:pt x="838" y="1252"/>
                    </a:lnTo>
                    <a:lnTo>
                      <a:pt x="838" y="1251"/>
                    </a:lnTo>
                    <a:lnTo>
                      <a:pt x="838" y="1251"/>
                    </a:lnTo>
                    <a:lnTo>
                      <a:pt x="838" y="1250"/>
                    </a:lnTo>
                    <a:lnTo>
                      <a:pt x="838" y="1250"/>
                    </a:lnTo>
                    <a:lnTo>
                      <a:pt x="838" y="1249"/>
                    </a:lnTo>
                    <a:lnTo>
                      <a:pt x="838" y="1249"/>
                    </a:lnTo>
                    <a:lnTo>
                      <a:pt x="838" y="1248"/>
                    </a:lnTo>
                    <a:lnTo>
                      <a:pt x="838" y="1248"/>
                    </a:lnTo>
                    <a:lnTo>
                      <a:pt x="838" y="1248"/>
                    </a:lnTo>
                    <a:lnTo>
                      <a:pt x="838" y="1247"/>
                    </a:lnTo>
                    <a:lnTo>
                      <a:pt x="838" y="1247"/>
                    </a:lnTo>
                    <a:lnTo>
                      <a:pt x="838" y="1246"/>
                    </a:lnTo>
                    <a:lnTo>
                      <a:pt x="838" y="1246"/>
                    </a:lnTo>
                    <a:lnTo>
                      <a:pt x="838" y="1245"/>
                    </a:lnTo>
                    <a:lnTo>
                      <a:pt x="838" y="1245"/>
                    </a:lnTo>
                    <a:lnTo>
                      <a:pt x="838" y="1244"/>
                    </a:lnTo>
                    <a:lnTo>
                      <a:pt x="838" y="1244"/>
                    </a:lnTo>
                    <a:lnTo>
                      <a:pt x="838" y="1243"/>
                    </a:lnTo>
                    <a:lnTo>
                      <a:pt x="838" y="1243"/>
                    </a:lnTo>
                    <a:lnTo>
                      <a:pt x="838" y="1243"/>
                    </a:lnTo>
                    <a:lnTo>
                      <a:pt x="838" y="1242"/>
                    </a:lnTo>
                    <a:lnTo>
                      <a:pt x="838" y="1242"/>
                    </a:lnTo>
                    <a:lnTo>
                      <a:pt x="838" y="1241"/>
                    </a:lnTo>
                    <a:lnTo>
                      <a:pt x="838" y="1241"/>
                    </a:lnTo>
                    <a:lnTo>
                      <a:pt x="838" y="1240"/>
                    </a:lnTo>
                    <a:lnTo>
                      <a:pt x="838" y="1240"/>
                    </a:lnTo>
                    <a:lnTo>
                      <a:pt x="838" y="1239"/>
                    </a:lnTo>
                    <a:lnTo>
                      <a:pt x="838" y="1239"/>
                    </a:lnTo>
                    <a:lnTo>
                      <a:pt x="838" y="1238"/>
                    </a:lnTo>
                    <a:lnTo>
                      <a:pt x="838" y="1238"/>
                    </a:lnTo>
                    <a:lnTo>
                      <a:pt x="838" y="1238"/>
                    </a:lnTo>
                    <a:lnTo>
                      <a:pt x="838" y="1237"/>
                    </a:lnTo>
                    <a:lnTo>
                      <a:pt x="838" y="1237"/>
                    </a:lnTo>
                    <a:lnTo>
                      <a:pt x="838" y="1236"/>
                    </a:lnTo>
                    <a:lnTo>
                      <a:pt x="838" y="1236"/>
                    </a:lnTo>
                    <a:lnTo>
                      <a:pt x="838" y="1235"/>
                    </a:lnTo>
                    <a:lnTo>
                      <a:pt x="838" y="1235"/>
                    </a:lnTo>
                    <a:lnTo>
                      <a:pt x="838" y="1235"/>
                    </a:lnTo>
                    <a:lnTo>
                      <a:pt x="838" y="1234"/>
                    </a:lnTo>
                    <a:lnTo>
                      <a:pt x="838" y="1234"/>
                    </a:lnTo>
                    <a:lnTo>
                      <a:pt x="838" y="1233"/>
                    </a:lnTo>
                    <a:lnTo>
                      <a:pt x="838" y="1233"/>
                    </a:lnTo>
                    <a:lnTo>
                      <a:pt x="838" y="1232"/>
                    </a:lnTo>
                    <a:lnTo>
                      <a:pt x="839" y="1232"/>
                    </a:lnTo>
                    <a:lnTo>
                      <a:pt x="839" y="1231"/>
                    </a:lnTo>
                    <a:lnTo>
                      <a:pt x="839" y="1231"/>
                    </a:lnTo>
                    <a:lnTo>
                      <a:pt x="839" y="1231"/>
                    </a:lnTo>
                    <a:lnTo>
                      <a:pt x="839" y="1230"/>
                    </a:lnTo>
                    <a:lnTo>
                      <a:pt x="839" y="1230"/>
                    </a:lnTo>
                    <a:lnTo>
                      <a:pt x="839" y="1229"/>
                    </a:lnTo>
                    <a:lnTo>
                      <a:pt x="839" y="1229"/>
                    </a:lnTo>
                    <a:lnTo>
                      <a:pt x="839" y="1229"/>
                    </a:lnTo>
                    <a:lnTo>
                      <a:pt x="839" y="1228"/>
                    </a:lnTo>
                    <a:lnTo>
                      <a:pt x="839" y="1228"/>
                    </a:lnTo>
                    <a:lnTo>
                      <a:pt x="839" y="1227"/>
                    </a:lnTo>
                    <a:moveTo>
                      <a:pt x="841" y="1147"/>
                    </a:move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7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6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5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4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3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2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1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8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7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6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5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4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3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2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1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30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9"/>
                    </a:lnTo>
                    <a:lnTo>
                      <a:pt x="841" y="1128"/>
                    </a:lnTo>
                    <a:lnTo>
                      <a:pt x="841" y="1128"/>
                    </a:lnTo>
                    <a:lnTo>
                      <a:pt x="841" y="1128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7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6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5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4"/>
                    </a:lnTo>
                    <a:lnTo>
                      <a:pt x="841" y="1123"/>
                    </a:lnTo>
                    <a:lnTo>
                      <a:pt x="842" y="1123"/>
                    </a:lnTo>
                    <a:lnTo>
                      <a:pt x="842" y="1123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2"/>
                    </a:lnTo>
                    <a:lnTo>
                      <a:pt x="842" y="1121"/>
                    </a:lnTo>
                    <a:lnTo>
                      <a:pt x="842" y="1121"/>
                    </a:lnTo>
                    <a:lnTo>
                      <a:pt x="842" y="1121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20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9"/>
                    </a:lnTo>
                    <a:lnTo>
                      <a:pt x="842" y="1118"/>
                    </a:lnTo>
                    <a:lnTo>
                      <a:pt x="842" y="1118"/>
                    </a:lnTo>
                    <a:lnTo>
                      <a:pt x="842" y="1118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7"/>
                    </a:lnTo>
                    <a:lnTo>
                      <a:pt x="842" y="1116"/>
                    </a:lnTo>
                    <a:lnTo>
                      <a:pt x="842" y="1116"/>
                    </a:lnTo>
                    <a:lnTo>
                      <a:pt x="842" y="1116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5"/>
                    </a:lnTo>
                    <a:lnTo>
                      <a:pt x="842" y="1114"/>
                    </a:lnTo>
                    <a:lnTo>
                      <a:pt x="842" y="1114"/>
                    </a:lnTo>
                    <a:lnTo>
                      <a:pt x="842" y="1114"/>
                    </a:lnTo>
                    <a:lnTo>
                      <a:pt x="842" y="1113"/>
                    </a:lnTo>
                    <a:lnTo>
                      <a:pt x="842" y="1113"/>
                    </a:lnTo>
                    <a:lnTo>
                      <a:pt x="842" y="1113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2"/>
                    </a:lnTo>
                    <a:lnTo>
                      <a:pt x="842" y="1111"/>
                    </a:lnTo>
                    <a:lnTo>
                      <a:pt x="842" y="1111"/>
                    </a:lnTo>
                    <a:lnTo>
                      <a:pt x="842" y="1111"/>
                    </a:lnTo>
                    <a:lnTo>
                      <a:pt x="842" y="1110"/>
                    </a:lnTo>
                    <a:lnTo>
                      <a:pt x="842" y="1110"/>
                    </a:lnTo>
                    <a:lnTo>
                      <a:pt x="842" y="1110"/>
                    </a:lnTo>
                    <a:lnTo>
                      <a:pt x="842" y="1109"/>
                    </a:lnTo>
                    <a:lnTo>
                      <a:pt x="842" y="1109"/>
                    </a:lnTo>
                    <a:lnTo>
                      <a:pt x="842" y="1109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8"/>
                    </a:lnTo>
                    <a:lnTo>
                      <a:pt x="842" y="1107"/>
                    </a:lnTo>
                    <a:lnTo>
                      <a:pt x="842" y="1107"/>
                    </a:lnTo>
                    <a:lnTo>
                      <a:pt x="842" y="1107"/>
                    </a:lnTo>
                    <a:lnTo>
                      <a:pt x="842" y="1106"/>
                    </a:lnTo>
                    <a:lnTo>
                      <a:pt x="842" y="1106"/>
                    </a:lnTo>
                    <a:lnTo>
                      <a:pt x="842" y="1106"/>
                    </a:lnTo>
                    <a:lnTo>
                      <a:pt x="842" y="1105"/>
                    </a:lnTo>
                    <a:lnTo>
                      <a:pt x="842" y="1105"/>
                    </a:lnTo>
                    <a:lnTo>
                      <a:pt x="842" y="1105"/>
                    </a:lnTo>
                    <a:lnTo>
                      <a:pt x="842" y="1104"/>
                    </a:lnTo>
                    <a:lnTo>
                      <a:pt x="842" y="1104"/>
                    </a:lnTo>
                    <a:lnTo>
                      <a:pt x="842" y="1104"/>
                    </a:lnTo>
                    <a:lnTo>
                      <a:pt x="842" y="1103"/>
                    </a:lnTo>
                    <a:lnTo>
                      <a:pt x="842" y="1103"/>
                    </a:lnTo>
                    <a:lnTo>
                      <a:pt x="842" y="1103"/>
                    </a:lnTo>
                    <a:lnTo>
                      <a:pt x="842" y="1102"/>
                    </a:lnTo>
                    <a:lnTo>
                      <a:pt x="842" y="1102"/>
                    </a:lnTo>
                    <a:lnTo>
                      <a:pt x="842" y="1102"/>
                    </a:lnTo>
                    <a:lnTo>
                      <a:pt x="842" y="1101"/>
                    </a:lnTo>
                    <a:lnTo>
                      <a:pt x="842" y="1101"/>
                    </a:lnTo>
                    <a:lnTo>
                      <a:pt x="842" y="1101"/>
                    </a:lnTo>
                    <a:lnTo>
                      <a:pt x="842" y="1100"/>
                    </a:lnTo>
                    <a:lnTo>
                      <a:pt x="842" y="1100"/>
                    </a:lnTo>
                    <a:lnTo>
                      <a:pt x="842" y="1100"/>
                    </a:lnTo>
                    <a:lnTo>
                      <a:pt x="842" y="1099"/>
                    </a:lnTo>
                    <a:lnTo>
                      <a:pt x="842" y="1099"/>
                    </a:lnTo>
                    <a:lnTo>
                      <a:pt x="842" y="1099"/>
                    </a:lnTo>
                    <a:lnTo>
                      <a:pt x="843" y="1098"/>
                    </a:lnTo>
                    <a:lnTo>
                      <a:pt x="843" y="1098"/>
                    </a:lnTo>
                    <a:lnTo>
                      <a:pt x="843" y="1098"/>
                    </a:lnTo>
                    <a:lnTo>
                      <a:pt x="843" y="1097"/>
                    </a:lnTo>
                    <a:lnTo>
                      <a:pt x="843" y="1097"/>
                    </a:lnTo>
                    <a:lnTo>
                      <a:pt x="843" y="1097"/>
                    </a:lnTo>
                    <a:lnTo>
                      <a:pt x="843" y="1096"/>
                    </a:lnTo>
                    <a:lnTo>
                      <a:pt x="843" y="1096"/>
                    </a:lnTo>
                    <a:lnTo>
                      <a:pt x="843" y="1096"/>
                    </a:lnTo>
                    <a:lnTo>
                      <a:pt x="843" y="1095"/>
                    </a:lnTo>
                    <a:lnTo>
                      <a:pt x="843" y="1095"/>
                    </a:lnTo>
                    <a:lnTo>
                      <a:pt x="843" y="1094"/>
                    </a:lnTo>
                    <a:lnTo>
                      <a:pt x="843" y="1094"/>
                    </a:lnTo>
                    <a:lnTo>
                      <a:pt x="843" y="1094"/>
                    </a:lnTo>
                    <a:lnTo>
                      <a:pt x="843" y="1093"/>
                    </a:lnTo>
                    <a:lnTo>
                      <a:pt x="843" y="1093"/>
                    </a:lnTo>
                    <a:lnTo>
                      <a:pt x="843" y="1093"/>
                    </a:lnTo>
                    <a:lnTo>
                      <a:pt x="843" y="1092"/>
                    </a:lnTo>
                    <a:lnTo>
                      <a:pt x="843" y="1092"/>
                    </a:lnTo>
                    <a:lnTo>
                      <a:pt x="843" y="1092"/>
                    </a:lnTo>
                    <a:lnTo>
                      <a:pt x="843" y="1091"/>
                    </a:lnTo>
                    <a:lnTo>
                      <a:pt x="843" y="1091"/>
                    </a:lnTo>
                    <a:lnTo>
                      <a:pt x="843" y="1091"/>
                    </a:lnTo>
                    <a:lnTo>
                      <a:pt x="843" y="1090"/>
                    </a:lnTo>
                    <a:lnTo>
                      <a:pt x="843" y="1090"/>
                    </a:lnTo>
                    <a:lnTo>
                      <a:pt x="843" y="1089"/>
                    </a:lnTo>
                    <a:lnTo>
                      <a:pt x="843" y="1089"/>
                    </a:lnTo>
                    <a:lnTo>
                      <a:pt x="843" y="1089"/>
                    </a:lnTo>
                    <a:lnTo>
                      <a:pt x="843" y="1088"/>
                    </a:lnTo>
                    <a:lnTo>
                      <a:pt x="843" y="1088"/>
                    </a:lnTo>
                    <a:lnTo>
                      <a:pt x="843" y="1088"/>
                    </a:lnTo>
                    <a:lnTo>
                      <a:pt x="843" y="1087"/>
                    </a:lnTo>
                    <a:moveTo>
                      <a:pt x="847" y="1008"/>
                    </a:moveTo>
                    <a:lnTo>
                      <a:pt x="847" y="1008"/>
                    </a:lnTo>
                    <a:lnTo>
                      <a:pt x="847" y="1007"/>
                    </a:lnTo>
                    <a:lnTo>
                      <a:pt x="847" y="1006"/>
                    </a:lnTo>
                    <a:lnTo>
                      <a:pt x="847" y="1006"/>
                    </a:lnTo>
                    <a:lnTo>
                      <a:pt x="847" y="1005"/>
                    </a:lnTo>
                    <a:lnTo>
                      <a:pt x="847" y="1005"/>
                    </a:lnTo>
                    <a:lnTo>
                      <a:pt x="847" y="1004"/>
                    </a:lnTo>
                    <a:lnTo>
                      <a:pt x="847" y="1003"/>
                    </a:lnTo>
                    <a:lnTo>
                      <a:pt x="847" y="1003"/>
                    </a:lnTo>
                    <a:lnTo>
                      <a:pt x="847" y="1002"/>
                    </a:lnTo>
                    <a:lnTo>
                      <a:pt x="847" y="1001"/>
                    </a:lnTo>
                    <a:lnTo>
                      <a:pt x="847" y="1001"/>
                    </a:lnTo>
                    <a:lnTo>
                      <a:pt x="847" y="1000"/>
                    </a:lnTo>
                    <a:lnTo>
                      <a:pt x="847" y="999"/>
                    </a:lnTo>
                    <a:lnTo>
                      <a:pt x="847" y="999"/>
                    </a:lnTo>
                    <a:lnTo>
                      <a:pt x="847" y="998"/>
                    </a:lnTo>
                    <a:lnTo>
                      <a:pt x="847" y="998"/>
                    </a:lnTo>
                    <a:lnTo>
                      <a:pt x="848" y="997"/>
                    </a:lnTo>
                    <a:lnTo>
                      <a:pt x="848" y="996"/>
                    </a:lnTo>
                    <a:lnTo>
                      <a:pt x="848" y="996"/>
                    </a:lnTo>
                    <a:lnTo>
                      <a:pt x="848" y="995"/>
                    </a:lnTo>
                    <a:lnTo>
                      <a:pt x="848" y="994"/>
                    </a:lnTo>
                    <a:lnTo>
                      <a:pt x="848" y="994"/>
                    </a:lnTo>
                    <a:lnTo>
                      <a:pt x="848" y="993"/>
                    </a:lnTo>
                    <a:lnTo>
                      <a:pt x="848" y="992"/>
                    </a:lnTo>
                    <a:lnTo>
                      <a:pt x="848" y="992"/>
                    </a:lnTo>
                    <a:lnTo>
                      <a:pt x="848" y="991"/>
                    </a:lnTo>
                    <a:lnTo>
                      <a:pt x="848" y="990"/>
                    </a:lnTo>
                    <a:lnTo>
                      <a:pt x="848" y="990"/>
                    </a:lnTo>
                    <a:lnTo>
                      <a:pt x="848" y="989"/>
                    </a:lnTo>
                    <a:lnTo>
                      <a:pt x="848" y="989"/>
                    </a:lnTo>
                    <a:lnTo>
                      <a:pt x="848" y="988"/>
                    </a:lnTo>
                    <a:lnTo>
                      <a:pt x="848" y="987"/>
                    </a:lnTo>
                    <a:lnTo>
                      <a:pt x="848" y="987"/>
                    </a:lnTo>
                    <a:lnTo>
                      <a:pt x="848" y="986"/>
                    </a:lnTo>
                    <a:lnTo>
                      <a:pt x="848" y="985"/>
                    </a:lnTo>
                    <a:lnTo>
                      <a:pt x="848" y="985"/>
                    </a:lnTo>
                    <a:lnTo>
                      <a:pt x="848" y="984"/>
                    </a:lnTo>
                    <a:lnTo>
                      <a:pt x="848" y="983"/>
                    </a:lnTo>
                    <a:lnTo>
                      <a:pt x="848" y="983"/>
                    </a:lnTo>
                    <a:lnTo>
                      <a:pt x="848" y="982"/>
                    </a:lnTo>
                    <a:lnTo>
                      <a:pt x="848" y="981"/>
                    </a:lnTo>
                    <a:lnTo>
                      <a:pt x="848" y="981"/>
                    </a:lnTo>
                    <a:lnTo>
                      <a:pt x="848" y="980"/>
                    </a:lnTo>
                    <a:lnTo>
                      <a:pt x="848" y="979"/>
                    </a:lnTo>
                    <a:lnTo>
                      <a:pt x="848" y="979"/>
                    </a:lnTo>
                    <a:lnTo>
                      <a:pt x="848" y="978"/>
                    </a:lnTo>
                    <a:lnTo>
                      <a:pt x="849" y="977"/>
                    </a:lnTo>
                    <a:lnTo>
                      <a:pt x="849" y="977"/>
                    </a:lnTo>
                    <a:lnTo>
                      <a:pt x="849" y="976"/>
                    </a:lnTo>
                    <a:lnTo>
                      <a:pt x="849" y="975"/>
                    </a:lnTo>
                    <a:lnTo>
                      <a:pt x="849" y="975"/>
                    </a:lnTo>
                    <a:lnTo>
                      <a:pt x="849" y="974"/>
                    </a:lnTo>
                    <a:lnTo>
                      <a:pt x="849" y="973"/>
                    </a:lnTo>
                    <a:lnTo>
                      <a:pt x="849" y="973"/>
                    </a:lnTo>
                    <a:lnTo>
                      <a:pt x="849" y="972"/>
                    </a:lnTo>
                    <a:lnTo>
                      <a:pt x="849" y="971"/>
                    </a:lnTo>
                    <a:lnTo>
                      <a:pt x="849" y="971"/>
                    </a:lnTo>
                    <a:lnTo>
                      <a:pt x="849" y="970"/>
                    </a:lnTo>
                    <a:lnTo>
                      <a:pt x="849" y="969"/>
                    </a:lnTo>
                    <a:lnTo>
                      <a:pt x="849" y="969"/>
                    </a:lnTo>
                    <a:lnTo>
                      <a:pt x="849" y="968"/>
                    </a:lnTo>
                    <a:lnTo>
                      <a:pt x="849" y="967"/>
                    </a:lnTo>
                    <a:lnTo>
                      <a:pt x="849" y="967"/>
                    </a:lnTo>
                    <a:lnTo>
                      <a:pt x="849" y="966"/>
                    </a:lnTo>
                    <a:lnTo>
                      <a:pt x="849" y="965"/>
                    </a:lnTo>
                    <a:lnTo>
                      <a:pt x="849" y="965"/>
                    </a:lnTo>
                    <a:lnTo>
                      <a:pt x="849" y="964"/>
                    </a:lnTo>
                    <a:lnTo>
                      <a:pt x="849" y="963"/>
                    </a:lnTo>
                    <a:lnTo>
                      <a:pt x="849" y="963"/>
                    </a:lnTo>
                    <a:lnTo>
                      <a:pt x="849" y="962"/>
                    </a:lnTo>
                    <a:lnTo>
                      <a:pt x="849" y="961"/>
                    </a:lnTo>
                    <a:lnTo>
                      <a:pt x="849" y="961"/>
                    </a:lnTo>
                    <a:lnTo>
                      <a:pt x="849" y="960"/>
                    </a:lnTo>
                    <a:lnTo>
                      <a:pt x="849" y="959"/>
                    </a:lnTo>
                    <a:lnTo>
                      <a:pt x="850" y="959"/>
                    </a:lnTo>
                    <a:lnTo>
                      <a:pt x="850" y="958"/>
                    </a:lnTo>
                    <a:lnTo>
                      <a:pt x="850" y="957"/>
                    </a:lnTo>
                    <a:lnTo>
                      <a:pt x="850" y="956"/>
                    </a:lnTo>
                    <a:lnTo>
                      <a:pt x="850" y="956"/>
                    </a:lnTo>
                    <a:lnTo>
                      <a:pt x="850" y="955"/>
                    </a:lnTo>
                    <a:lnTo>
                      <a:pt x="850" y="954"/>
                    </a:lnTo>
                    <a:lnTo>
                      <a:pt x="850" y="954"/>
                    </a:lnTo>
                    <a:lnTo>
                      <a:pt x="850" y="953"/>
                    </a:lnTo>
                    <a:lnTo>
                      <a:pt x="850" y="952"/>
                    </a:lnTo>
                    <a:lnTo>
                      <a:pt x="850" y="952"/>
                    </a:lnTo>
                    <a:lnTo>
                      <a:pt x="850" y="951"/>
                    </a:lnTo>
                    <a:lnTo>
                      <a:pt x="850" y="950"/>
                    </a:lnTo>
                    <a:lnTo>
                      <a:pt x="850" y="950"/>
                    </a:lnTo>
                    <a:lnTo>
                      <a:pt x="850" y="949"/>
                    </a:lnTo>
                    <a:lnTo>
                      <a:pt x="850" y="948"/>
                    </a:lnTo>
                    <a:lnTo>
                      <a:pt x="850" y="948"/>
                    </a:lnTo>
                    <a:moveTo>
                      <a:pt x="855" y="868"/>
                    </a:moveTo>
                    <a:lnTo>
                      <a:pt x="855" y="868"/>
                    </a:lnTo>
                    <a:lnTo>
                      <a:pt x="855" y="868"/>
                    </a:lnTo>
                    <a:lnTo>
                      <a:pt x="855" y="867"/>
                    </a:lnTo>
                    <a:lnTo>
                      <a:pt x="855" y="866"/>
                    </a:lnTo>
                    <a:lnTo>
                      <a:pt x="855" y="866"/>
                    </a:lnTo>
                    <a:lnTo>
                      <a:pt x="855" y="865"/>
                    </a:lnTo>
                    <a:lnTo>
                      <a:pt x="855" y="864"/>
                    </a:lnTo>
                    <a:lnTo>
                      <a:pt x="855" y="864"/>
                    </a:lnTo>
                    <a:lnTo>
                      <a:pt x="855" y="863"/>
                    </a:lnTo>
                    <a:lnTo>
                      <a:pt x="855" y="862"/>
                    </a:lnTo>
                    <a:lnTo>
                      <a:pt x="855" y="861"/>
                    </a:lnTo>
                    <a:lnTo>
                      <a:pt x="855" y="861"/>
                    </a:lnTo>
                    <a:lnTo>
                      <a:pt x="855" y="860"/>
                    </a:lnTo>
                    <a:lnTo>
                      <a:pt x="855" y="859"/>
                    </a:lnTo>
                    <a:lnTo>
                      <a:pt x="855" y="859"/>
                    </a:lnTo>
                    <a:lnTo>
                      <a:pt x="855" y="858"/>
                    </a:lnTo>
                    <a:lnTo>
                      <a:pt x="855" y="857"/>
                    </a:lnTo>
                    <a:lnTo>
                      <a:pt x="855" y="857"/>
                    </a:lnTo>
                    <a:lnTo>
                      <a:pt x="855" y="856"/>
                    </a:lnTo>
                    <a:lnTo>
                      <a:pt x="855" y="855"/>
                    </a:lnTo>
                    <a:lnTo>
                      <a:pt x="855" y="855"/>
                    </a:lnTo>
                    <a:lnTo>
                      <a:pt x="855" y="854"/>
                    </a:lnTo>
                    <a:lnTo>
                      <a:pt x="855" y="853"/>
                    </a:lnTo>
                    <a:lnTo>
                      <a:pt x="855" y="853"/>
                    </a:lnTo>
                    <a:lnTo>
                      <a:pt x="856" y="852"/>
                    </a:lnTo>
                    <a:lnTo>
                      <a:pt x="856" y="851"/>
                    </a:lnTo>
                    <a:lnTo>
                      <a:pt x="856" y="851"/>
                    </a:lnTo>
                    <a:lnTo>
                      <a:pt x="856" y="850"/>
                    </a:lnTo>
                    <a:lnTo>
                      <a:pt x="856" y="849"/>
                    </a:lnTo>
                    <a:lnTo>
                      <a:pt x="856" y="849"/>
                    </a:lnTo>
                    <a:lnTo>
                      <a:pt x="856" y="848"/>
                    </a:lnTo>
                    <a:lnTo>
                      <a:pt x="856" y="847"/>
                    </a:lnTo>
                    <a:lnTo>
                      <a:pt x="856" y="847"/>
                    </a:lnTo>
                    <a:lnTo>
                      <a:pt x="856" y="846"/>
                    </a:lnTo>
                    <a:lnTo>
                      <a:pt x="856" y="845"/>
                    </a:lnTo>
                    <a:lnTo>
                      <a:pt x="856" y="845"/>
                    </a:lnTo>
                    <a:lnTo>
                      <a:pt x="856" y="844"/>
                    </a:lnTo>
                    <a:lnTo>
                      <a:pt x="856" y="843"/>
                    </a:lnTo>
                    <a:lnTo>
                      <a:pt x="856" y="843"/>
                    </a:lnTo>
                    <a:lnTo>
                      <a:pt x="856" y="842"/>
                    </a:lnTo>
                    <a:lnTo>
                      <a:pt x="856" y="841"/>
                    </a:lnTo>
                    <a:lnTo>
                      <a:pt x="856" y="841"/>
                    </a:lnTo>
                    <a:lnTo>
                      <a:pt x="856" y="840"/>
                    </a:lnTo>
                    <a:lnTo>
                      <a:pt x="856" y="839"/>
                    </a:lnTo>
                    <a:lnTo>
                      <a:pt x="856" y="839"/>
                    </a:lnTo>
                    <a:lnTo>
                      <a:pt x="856" y="838"/>
                    </a:lnTo>
                    <a:lnTo>
                      <a:pt x="856" y="837"/>
                    </a:lnTo>
                    <a:lnTo>
                      <a:pt x="856" y="837"/>
                    </a:lnTo>
                    <a:lnTo>
                      <a:pt x="857" y="836"/>
                    </a:lnTo>
                    <a:lnTo>
                      <a:pt x="857" y="835"/>
                    </a:lnTo>
                    <a:lnTo>
                      <a:pt x="857" y="835"/>
                    </a:lnTo>
                    <a:lnTo>
                      <a:pt x="857" y="834"/>
                    </a:lnTo>
                    <a:lnTo>
                      <a:pt x="857" y="833"/>
                    </a:lnTo>
                    <a:lnTo>
                      <a:pt x="857" y="833"/>
                    </a:lnTo>
                    <a:lnTo>
                      <a:pt x="857" y="832"/>
                    </a:lnTo>
                    <a:lnTo>
                      <a:pt x="857" y="831"/>
                    </a:lnTo>
                    <a:lnTo>
                      <a:pt x="857" y="831"/>
                    </a:lnTo>
                    <a:lnTo>
                      <a:pt x="857" y="830"/>
                    </a:lnTo>
                    <a:lnTo>
                      <a:pt x="857" y="829"/>
                    </a:lnTo>
                    <a:lnTo>
                      <a:pt x="857" y="829"/>
                    </a:lnTo>
                    <a:lnTo>
                      <a:pt x="857" y="828"/>
                    </a:lnTo>
                    <a:lnTo>
                      <a:pt x="857" y="827"/>
                    </a:lnTo>
                    <a:lnTo>
                      <a:pt x="857" y="827"/>
                    </a:lnTo>
                    <a:lnTo>
                      <a:pt x="857" y="826"/>
                    </a:lnTo>
                    <a:lnTo>
                      <a:pt x="857" y="825"/>
                    </a:lnTo>
                    <a:lnTo>
                      <a:pt x="857" y="825"/>
                    </a:lnTo>
                    <a:lnTo>
                      <a:pt x="857" y="824"/>
                    </a:lnTo>
                    <a:lnTo>
                      <a:pt x="857" y="823"/>
                    </a:lnTo>
                    <a:lnTo>
                      <a:pt x="857" y="823"/>
                    </a:lnTo>
                    <a:lnTo>
                      <a:pt x="857" y="822"/>
                    </a:lnTo>
                    <a:lnTo>
                      <a:pt x="857" y="821"/>
                    </a:lnTo>
                    <a:lnTo>
                      <a:pt x="858" y="821"/>
                    </a:lnTo>
                    <a:lnTo>
                      <a:pt x="858" y="820"/>
                    </a:lnTo>
                    <a:lnTo>
                      <a:pt x="858" y="820"/>
                    </a:lnTo>
                    <a:lnTo>
                      <a:pt x="858" y="819"/>
                    </a:lnTo>
                    <a:lnTo>
                      <a:pt x="858" y="818"/>
                    </a:lnTo>
                    <a:lnTo>
                      <a:pt x="858" y="818"/>
                    </a:lnTo>
                    <a:lnTo>
                      <a:pt x="858" y="817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5"/>
                    </a:lnTo>
                    <a:lnTo>
                      <a:pt x="858" y="814"/>
                    </a:lnTo>
                    <a:lnTo>
                      <a:pt x="858" y="814"/>
                    </a:lnTo>
                    <a:lnTo>
                      <a:pt x="858" y="813"/>
                    </a:lnTo>
                    <a:lnTo>
                      <a:pt x="858" y="813"/>
                    </a:lnTo>
                    <a:lnTo>
                      <a:pt x="858" y="812"/>
                    </a:lnTo>
                    <a:lnTo>
                      <a:pt x="858" y="811"/>
                    </a:lnTo>
                    <a:lnTo>
                      <a:pt x="858" y="811"/>
                    </a:lnTo>
                    <a:lnTo>
                      <a:pt x="858" y="810"/>
                    </a:lnTo>
                    <a:lnTo>
                      <a:pt x="858" y="809"/>
                    </a:lnTo>
                    <a:lnTo>
                      <a:pt x="858" y="809"/>
                    </a:lnTo>
                    <a:lnTo>
                      <a:pt x="858" y="808"/>
                    </a:lnTo>
                    <a:lnTo>
                      <a:pt x="858" y="808"/>
                    </a:lnTo>
                    <a:moveTo>
                      <a:pt x="865" y="728"/>
                    </a:moveTo>
                    <a:lnTo>
                      <a:pt x="865" y="728"/>
                    </a:lnTo>
                    <a:lnTo>
                      <a:pt x="865" y="728"/>
                    </a:lnTo>
                    <a:lnTo>
                      <a:pt x="865" y="727"/>
                    </a:lnTo>
                    <a:lnTo>
                      <a:pt x="865" y="727"/>
                    </a:lnTo>
                    <a:lnTo>
                      <a:pt x="865" y="726"/>
                    </a:lnTo>
                    <a:lnTo>
                      <a:pt x="865" y="726"/>
                    </a:lnTo>
                    <a:lnTo>
                      <a:pt x="865" y="725"/>
                    </a:lnTo>
                    <a:lnTo>
                      <a:pt x="865" y="725"/>
                    </a:lnTo>
                    <a:lnTo>
                      <a:pt x="865" y="725"/>
                    </a:lnTo>
                    <a:lnTo>
                      <a:pt x="865" y="724"/>
                    </a:lnTo>
                    <a:lnTo>
                      <a:pt x="865" y="724"/>
                    </a:lnTo>
                    <a:lnTo>
                      <a:pt x="865" y="723"/>
                    </a:lnTo>
                    <a:lnTo>
                      <a:pt x="865" y="723"/>
                    </a:lnTo>
                    <a:lnTo>
                      <a:pt x="866" y="722"/>
                    </a:lnTo>
                    <a:lnTo>
                      <a:pt x="866" y="722"/>
                    </a:lnTo>
                    <a:lnTo>
                      <a:pt x="866" y="721"/>
                    </a:lnTo>
                    <a:lnTo>
                      <a:pt x="866" y="721"/>
                    </a:lnTo>
                    <a:lnTo>
                      <a:pt x="866" y="721"/>
                    </a:lnTo>
                    <a:lnTo>
                      <a:pt x="866" y="720"/>
                    </a:lnTo>
                    <a:lnTo>
                      <a:pt x="866" y="720"/>
                    </a:lnTo>
                    <a:lnTo>
                      <a:pt x="866" y="719"/>
                    </a:lnTo>
                    <a:lnTo>
                      <a:pt x="866" y="719"/>
                    </a:lnTo>
                    <a:lnTo>
                      <a:pt x="866" y="718"/>
                    </a:lnTo>
                    <a:lnTo>
                      <a:pt x="866" y="718"/>
                    </a:lnTo>
                    <a:lnTo>
                      <a:pt x="866" y="718"/>
                    </a:lnTo>
                    <a:lnTo>
                      <a:pt x="866" y="717"/>
                    </a:lnTo>
                    <a:lnTo>
                      <a:pt x="866" y="717"/>
                    </a:lnTo>
                    <a:lnTo>
                      <a:pt x="866" y="716"/>
                    </a:lnTo>
                    <a:lnTo>
                      <a:pt x="866" y="716"/>
                    </a:lnTo>
                    <a:lnTo>
                      <a:pt x="866" y="715"/>
                    </a:lnTo>
                    <a:lnTo>
                      <a:pt x="866" y="715"/>
                    </a:lnTo>
                    <a:lnTo>
                      <a:pt x="866" y="715"/>
                    </a:lnTo>
                    <a:lnTo>
                      <a:pt x="866" y="714"/>
                    </a:lnTo>
                    <a:lnTo>
                      <a:pt x="866" y="714"/>
                    </a:lnTo>
                    <a:lnTo>
                      <a:pt x="866" y="713"/>
                    </a:lnTo>
                    <a:lnTo>
                      <a:pt x="867" y="713"/>
                    </a:lnTo>
                    <a:lnTo>
                      <a:pt x="867" y="712"/>
                    </a:lnTo>
                    <a:lnTo>
                      <a:pt x="867" y="712"/>
                    </a:lnTo>
                    <a:lnTo>
                      <a:pt x="867" y="712"/>
                    </a:lnTo>
                    <a:lnTo>
                      <a:pt x="867" y="711"/>
                    </a:lnTo>
                    <a:lnTo>
                      <a:pt x="867" y="711"/>
                    </a:lnTo>
                    <a:lnTo>
                      <a:pt x="867" y="710"/>
                    </a:lnTo>
                    <a:lnTo>
                      <a:pt x="867" y="710"/>
                    </a:lnTo>
                    <a:lnTo>
                      <a:pt x="867" y="709"/>
                    </a:lnTo>
                    <a:lnTo>
                      <a:pt x="867" y="709"/>
                    </a:lnTo>
                    <a:lnTo>
                      <a:pt x="867" y="709"/>
                    </a:lnTo>
                    <a:lnTo>
                      <a:pt x="867" y="708"/>
                    </a:lnTo>
                    <a:lnTo>
                      <a:pt x="867" y="708"/>
                    </a:lnTo>
                    <a:lnTo>
                      <a:pt x="867" y="707"/>
                    </a:lnTo>
                    <a:lnTo>
                      <a:pt x="867" y="707"/>
                    </a:lnTo>
                    <a:lnTo>
                      <a:pt x="867" y="707"/>
                    </a:lnTo>
                    <a:lnTo>
                      <a:pt x="867" y="706"/>
                    </a:lnTo>
                    <a:lnTo>
                      <a:pt x="867" y="706"/>
                    </a:lnTo>
                    <a:lnTo>
                      <a:pt x="867" y="705"/>
                    </a:lnTo>
                    <a:lnTo>
                      <a:pt x="867" y="705"/>
                    </a:lnTo>
                    <a:lnTo>
                      <a:pt x="867" y="704"/>
                    </a:lnTo>
                    <a:lnTo>
                      <a:pt x="867" y="704"/>
                    </a:lnTo>
                    <a:lnTo>
                      <a:pt x="868" y="704"/>
                    </a:lnTo>
                    <a:lnTo>
                      <a:pt x="868" y="703"/>
                    </a:lnTo>
                    <a:lnTo>
                      <a:pt x="868" y="703"/>
                    </a:lnTo>
                    <a:lnTo>
                      <a:pt x="868" y="702"/>
                    </a:lnTo>
                    <a:lnTo>
                      <a:pt x="868" y="702"/>
                    </a:lnTo>
                    <a:lnTo>
                      <a:pt x="868" y="702"/>
                    </a:lnTo>
                    <a:lnTo>
                      <a:pt x="868" y="701"/>
                    </a:lnTo>
                    <a:lnTo>
                      <a:pt x="868" y="701"/>
                    </a:lnTo>
                    <a:lnTo>
                      <a:pt x="868" y="700"/>
                    </a:lnTo>
                    <a:lnTo>
                      <a:pt x="868" y="700"/>
                    </a:lnTo>
                    <a:lnTo>
                      <a:pt x="868" y="700"/>
                    </a:lnTo>
                    <a:lnTo>
                      <a:pt x="868" y="699"/>
                    </a:lnTo>
                    <a:lnTo>
                      <a:pt x="868" y="699"/>
                    </a:lnTo>
                    <a:lnTo>
                      <a:pt x="868" y="698"/>
                    </a:lnTo>
                    <a:lnTo>
                      <a:pt x="868" y="698"/>
                    </a:lnTo>
                    <a:lnTo>
                      <a:pt x="868" y="698"/>
                    </a:lnTo>
                    <a:lnTo>
                      <a:pt x="868" y="697"/>
                    </a:lnTo>
                    <a:lnTo>
                      <a:pt x="868" y="697"/>
                    </a:lnTo>
                    <a:lnTo>
                      <a:pt x="868" y="696"/>
                    </a:lnTo>
                    <a:lnTo>
                      <a:pt x="868" y="696"/>
                    </a:lnTo>
                    <a:lnTo>
                      <a:pt x="868" y="696"/>
                    </a:lnTo>
                    <a:lnTo>
                      <a:pt x="868" y="695"/>
                    </a:lnTo>
                    <a:lnTo>
                      <a:pt x="869" y="695"/>
                    </a:lnTo>
                    <a:lnTo>
                      <a:pt x="869" y="694"/>
                    </a:lnTo>
                    <a:lnTo>
                      <a:pt x="869" y="694"/>
                    </a:lnTo>
                    <a:lnTo>
                      <a:pt x="869" y="694"/>
                    </a:lnTo>
                    <a:lnTo>
                      <a:pt x="869" y="693"/>
                    </a:lnTo>
                    <a:lnTo>
                      <a:pt x="869" y="693"/>
                    </a:lnTo>
                    <a:lnTo>
                      <a:pt x="869" y="692"/>
                    </a:lnTo>
                    <a:lnTo>
                      <a:pt x="869" y="692"/>
                    </a:lnTo>
                    <a:lnTo>
                      <a:pt x="869" y="692"/>
                    </a:lnTo>
                    <a:lnTo>
                      <a:pt x="869" y="691"/>
                    </a:lnTo>
                    <a:lnTo>
                      <a:pt x="869" y="691"/>
                    </a:lnTo>
                    <a:lnTo>
                      <a:pt x="869" y="690"/>
                    </a:lnTo>
                    <a:lnTo>
                      <a:pt x="869" y="690"/>
                    </a:lnTo>
                    <a:lnTo>
                      <a:pt x="869" y="690"/>
                    </a:lnTo>
                    <a:lnTo>
                      <a:pt x="869" y="689"/>
                    </a:lnTo>
                    <a:lnTo>
                      <a:pt x="869" y="689"/>
                    </a:lnTo>
                    <a:lnTo>
                      <a:pt x="869" y="688"/>
                    </a:lnTo>
                    <a:lnTo>
                      <a:pt x="869" y="688"/>
                    </a:lnTo>
                    <a:lnTo>
                      <a:pt x="869" y="688"/>
                    </a:lnTo>
                    <a:lnTo>
                      <a:pt x="869" y="687"/>
                    </a:lnTo>
                    <a:lnTo>
                      <a:pt x="869" y="687"/>
                    </a:lnTo>
                    <a:lnTo>
                      <a:pt x="870" y="686"/>
                    </a:lnTo>
                    <a:lnTo>
                      <a:pt x="870" y="686"/>
                    </a:lnTo>
                    <a:lnTo>
                      <a:pt x="870" y="686"/>
                    </a:lnTo>
                    <a:lnTo>
                      <a:pt x="870" y="685"/>
                    </a:lnTo>
                    <a:lnTo>
                      <a:pt x="870" y="685"/>
                    </a:lnTo>
                    <a:lnTo>
                      <a:pt x="870" y="685"/>
                    </a:lnTo>
                    <a:lnTo>
                      <a:pt x="870" y="684"/>
                    </a:lnTo>
                    <a:lnTo>
                      <a:pt x="870" y="684"/>
                    </a:lnTo>
                    <a:lnTo>
                      <a:pt x="870" y="683"/>
                    </a:lnTo>
                    <a:lnTo>
                      <a:pt x="870" y="683"/>
                    </a:lnTo>
                    <a:lnTo>
                      <a:pt x="870" y="683"/>
                    </a:lnTo>
                    <a:lnTo>
                      <a:pt x="870" y="682"/>
                    </a:lnTo>
                    <a:lnTo>
                      <a:pt x="870" y="682"/>
                    </a:lnTo>
                    <a:lnTo>
                      <a:pt x="870" y="681"/>
                    </a:lnTo>
                    <a:lnTo>
                      <a:pt x="870" y="681"/>
                    </a:lnTo>
                    <a:lnTo>
                      <a:pt x="870" y="681"/>
                    </a:lnTo>
                    <a:lnTo>
                      <a:pt x="870" y="680"/>
                    </a:lnTo>
                    <a:lnTo>
                      <a:pt x="870" y="680"/>
                    </a:lnTo>
                    <a:lnTo>
                      <a:pt x="870" y="680"/>
                    </a:lnTo>
                    <a:lnTo>
                      <a:pt x="870" y="679"/>
                    </a:lnTo>
                    <a:lnTo>
                      <a:pt x="870" y="679"/>
                    </a:lnTo>
                    <a:lnTo>
                      <a:pt x="871" y="678"/>
                    </a:lnTo>
                    <a:lnTo>
                      <a:pt x="871" y="678"/>
                    </a:lnTo>
                    <a:lnTo>
                      <a:pt x="871" y="678"/>
                    </a:lnTo>
                    <a:lnTo>
                      <a:pt x="871" y="677"/>
                    </a:lnTo>
                    <a:lnTo>
                      <a:pt x="871" y="677"/>
                    </a:lnTo>
                    <a:lnTo>
                      <a:pt x="871" y="676"/>
                    </a:lnTo>
                    <a:lnTo>
                      <a:pt x="871" y="676"/>
                    </a:lnTo>
                    <a:lnTo>
                      <a:pt x="871" y="676"/>
                    </a:lnTo>
                    <a:lnTo>
                      <a:pt x="871" y="675"/>
                    </a:lnTo>
                    <a:lnTo>
                      <a:pt x="871" y="675"/>
                    </a:lnTo>
                    <a:lnTo>
                      <a:pt x="871" y="675"/>
                    </a:lnTo>
                    <a:lnTo>
                      <a:pt x="871" y="674"/>
                    </a:lnTo>
                    <a:lnTo>
                      <a:pt x="871" y="674"/>
                    </a:lnTo>
                    <a:lnTo>
                      <a:pt x="871" y="673"/>
                    </a:lnTo>
                    <a:lnTo>
                      <a:pt x="871" y="673"/>
                    </a:lnTo>
                    <a:lnTo>
                      <a:pt x="871" y="673"/>
                    </a:lnTo>
                    <a:lnTo>
                      <a:pt x="871" y="672"/>
                    </a:lnTo>
                    <a:lnTo>
                      <a:pt x="871" y="672"/>
                    </a:lnTo>
                    <a:lnTo>
                      <a:pt x="871" y="672"/>
                    </a:lnTo>
                    <a:lnTo>
                      <a:pt x="871" y="671"/>
                    </a:lnTo>
                    <a:lnTo>
                      <a:pt x="871" y="671"/>
                    </a:lnTo>
                    <a:lnTo>
                      <a:pt x="872" y="670"/>
                    </a:lnTo>
                    <a:lnTo>
                      <a:pt x="872" y="670"/>
                    </a:lnTo>
                    <a:lnTo>
                      <a:pt x="872" y="670"/>
                    </a:lnTo>
                    <a:lnTo>
                      <a:pt x="872" y="669"/>
                    </a:lnTo>
                    <a:lnTo>
                      <a:pt x="872" y="669"/>
                    </a:lnTo>
                    <a:lnTo>
                      <a:pt x="872" y="669"/>
                    </a:lnTo>
                    <a:lnTo>
                      <a:pt x="872" y="669"/>
                    </a:lnTo>
                    <a:moveTo>
                      <a:pt x="883" y="589"/>
                    </a:moveTo>
                    <a:lnTo>
                      <a:pt x="883" y="589"/>
                    </a:lnTo>
                    <a:lnTo>
                      <a:pt x="883" y="589"/>
                    </a:lnTo>
                    <a:lnTo>
                      <a:pt x="883" y="589"/>
                    </a:lnTo>
                    <a:lnTo>
                      <a:pt x="883" y="588"/>
                    </a:lnTo>
                    <a:lnTo>
                      <a:pt x="883" y="588"/>
                    </a:lnTo>
                    <a:lnTo>
                      <a:pt x="883" y="588"/>
                    </a:lnTo>
                    <a:lnTo>
                      <a:pt x="883" y="587"/>
                    </a:lnTo>
                    <a:lnTo>
                      <a:pt x="883" y="587"/>
                    </a:lnTo>
                    <a:lnTo>
                      <a:pt x="883" y="586"/>
                    </a:lnTo>
                    <a:lnTo>
                      <a:pt x="883" y="586"/>
                    </a:lnTo>
                    <a:lnTo>
                      <a:pt x="883" y="586"/>
                    </a:lnTo>
                    <a:lnTo>
                      <a:pt x="884" y="585"/>
                    </a:lnTo>
                    <a:lnTo>
                      <a:pt x="884" y="585"/>
                    </a:lnTo>
                    <a:lnTo>
                      <a:pt x="884" y="584"/>
                    </a:lnTo>
                    <a:lnTo>
                      <a:pt x="884" y="584"/>
                    </a:lnTo>
                    <a:lnTo>
                      <a:pt x="884" y="583"/>
                    </a:lnTo>
                    <a:lnTo>
                      <a:pt x="884" y="583"/>
                    </a:lnTo>
                    <a:lnTo>
                      <a:pt x="884" y="583"/>
                    </a:lnTo>
                    <a:lnTo>
                      <a:pt x="884" y="582"/>
                    </a:lnTo>
                    <a:lnTo>
                      <a:pt x="884" y="582"/>
                    </a:lnTo>
                    <a:lnTo>
                      <a:pt x="884" y="581"/>
                    </a:lnTo>
                    <a:lnTo>
                      <a:pt x="884" y="581"/>
                    </a:lnTo>
                    <a:lnTo>
                      <a:pt x="884" y="580"/>
                    </a:lnTo>
                    <a:lnTo>
                      <a:pt x="884" y="580"/>
                    </a:lnTo>
                    <a:lnTo>
                      <a:pt x="884" y="579"/>
                    </a:lnTo>
                    <a:lnTo>
                      <a:pt x="884" y="579"/>
                    </a:lnTo>
                    <a:lnTo>
                      <a:pt x="884" y="579"/>
                    </a:lnTo>
                    <a:lnTo>
                      <a:pt x="885" y="578"/>
                    </a:lnTo>
                    <a:lnTo>
                      <a:pt x="885" y="578"/>
                    </a:lnTo>
                    <a:lnTo>
                      <a:pt x="885" y="577"/>
                    </a:lnTo>
                    <a:lnTo>
                      <a:pt x="885" y="577"/>
                    </a:lnTo>
                    <a:lnTo>
                      <a:pt x="885" y="576"/>
                    </a:lnTo>
                    <a:lnTo>
                      <a:pt x="885" y="576"/>
                    </a:lnTo>
                    <a:lnTo>
                      <a:pt x="885" y="575"/>
                    </a:lnTo>
                    <a:lnTo>
                      <a:pt x="885" y="575"/>
                    </a:lnTo>
                    <a:lnTo>
                      <a:pt x="885" y="575"/>
                    </a:lnTo>
                    <a:lnTo>
                      <a:pt x="885" y="574"/>
                    </a:lnTo>
                    <a:lnTo>
                      <a:pt x="885" y="574"/>
                    </a:lnTo>
                    <a:lnTo>
                      <a:pt x="885" y="573"/>
                    </a:lnTo>
                    <a:lnTo>
                      <a:pt x="885" y="573"/>
                    </a:lnTo>
                    <a:lnTo>
                      <a:pt x="885" y="572"/>
                    </a:lnTo>
                    <a:lnTo>
                      <a:pt x="885" y="572"/>
                    </a:lnTo>
                    <a:lnTo>
                      <a:pt x="885" y="571"/>
                    </a:lnTo>
                    <a:lnTo>
                      <a:pt x="886" y="571"/>
                    </a:lnTo>
                    <a:lnTo>
                      <a:pt x="886" y="571"/>
                    </a:lnTo>
                    <a:lnTo>
                      <a:pt x="886" y="570"/>
                    </a:lnTo>
                    <a:lnTo>
                      <a:pt x="886" y="570"/>
                    </a:lnTo>
                    <a:lnTo>
                      <a:pt x="886" y="569"/>
                    </a:lnTo>
                    <a:lnTo>
                      <a:pt x="886" y="569"/>
                    </a:lnTo>
                    <a:lnTo>
                      <a:pt x="886" y="568"/>
                    </a:lnTo>
                    <a:lnTo>
                      <a:pt x="886" y="568"/>
                    </a:lnTo>
                    <a:lnTo>
                      <a:pt x="886" y="567"/>
                    </a:lnTo>
                    <a:lnTo>
                      <a:pt x="886" y="567"/>
                    </a:lnTo>
                    <a:lnTo>
                      <a:pt x="886" y="566"/>
                    </a:lnTo>
                    <a:lnTo>
                      <a:pt x="886" y="566"/>
                    </a:lnTo>
                    <a:lnTo>
                      <a:pt x="886" y="566"/>
                    </a:lnTo>
                    <a:lnTo>
                      <a:pt x="886" y="565"/>
                    </a:lnTo>
                    <a:lnTo>
                      <a:pt x="886" y="565"/>
                    </a:lnTo>
                    <a:lnTo>
                      <a:pt x="886" y="564"/>
                    </a:lnTo>
                    <a:lnTo>
                      <a:pt x="887" y="564"/>
                    </a:lnTo>
                    <a:lnTo>
                      <a:pt x="887" y="563"/>
                    </a:lnTo>
                    <a:lnTo>
                      <a:pt x="887" y="563"/>
                    </a:lnTo>
                    <a:lnTo>
                      <a:pt x="887" y="562"/>
                    </a:lnTo>
                    <a:lnTo>
                      <a:pt x="887" y="562"/>
                    </a:lnTo>
                    <a:lnTo>
                      <a:pt x="887" y="561"/>
                    </a:lnTo>
                    <a:lnTo>
                      <a:pt x="887" y="561"/>
                    </a:lnTo>
                    <a:lnTo>
                      <a:pt x="887" y="560"/>
                    </a:lnTo>
                    <a:lnTo>
                      <a:pt x="887" y="560"/>
                    </a:lnTo>
                    <a:lnTo>
                      <a:pt x="887" y="559"/>
                    </a:lnTo>
                    <a:lnTo>
                      <a:pt x="887" y="559"/>
                    </a:lnTo>
                    <a:lnTo>
                      <a:pt x="887" y="558"/>
                    </a:lnTo>
                    <a:lnTo>
                      <a:pt x="887" y="558"/>
                    </a:lnTo>
                    <a:lnTo>
                      <a:pt x="887" y="557"/>
                    </a:lnTo>
                    <a:lnTo>
                      <a:pt x="887" y="557"/>
                    </a:lnTo>
                    <a:lnTo>
                      <a:pt x="888" y="557"/>
                    </a:lnTo>
                    <a:lnTo>
                      <a:pt x="888" y="556"/>
                    </a:lnTo>
                    <a:lnTo>
                      <a:pt x="888" y="556"/>
                    </a:lnTo>
                    <a:lnTo>
                      <a:pt x="888" y="555"/>
                    </a:lnTo>
                    <a:lnTo>
                      <a:pt x="888" y="555"/>
                    </a:lnTo>
                    <a:lnTo>
                      <a:pt x="888" y="554"/>
                    </a:lnTo>
                    <a:lnTo>
                      <a:pt x="888" y="554"/>
                    </a:lnTo>
                    <a:lnTo>
                      <a:pt x="888" y="553"/>
                    </a:lnTo>
                    <a:lnTo>
                      <a:pt x="888" y="553"/>
                    </a:lnTo>
                    <a:lnTo>
                      <a:pt x="888" y="552"/>
                    </a:lnTo>
                    <a:lnTo>
                      <a:pt x="888" y="552"/>
                    </a:lnTo>
                    <a:lnTo>
                      <a:pt x="888" y="551"/>
                    </a:lnTo>
                    <a:lnTo>
                      <a:pt x="888" y="551"/>
                    </a:lnTo>
                    <a:lnTo>
                      <a:pt x="888" y="550"/>
                    </a:lnTo>
                    <a:lnTo>
                      <a:pt x="888" y="550"/>
                    </a:lnTo>
                    <a:lnTo>
                      <a:pt x="889" y="549"/>
                    </a:lnTo>
                    <a:lnTo>
                      <a:pt x="889" y="549"/>
                    </a:lnTo>
                    <a:lnTo>
                      <a:pt x="889" y="548"/>
                    </a:lnTo>
                    <a:lnTo>
                      <a:pt x="889" y="548"/>
                    </a:lnTo>
                    <a:lnTo>
                      <a:pt x="889" y="547"/>
                    </a:lnTo>
                    <a:lnTo>
                      <a:pt x="889" y="547"/>
                    </a:lnTo>
                    <a:lnTo>
                      <a:pt x="889" y="546"/>
                    </a:lnTo>
                    <a:lnTo>
                      <a:pt x="889" y="546"/>
                    </a:lnTo>
                    <a:lnTo>
                      <a:pt x="889" y="545"/>
                    </a:lnTo>
                    <a:lnTo>
                      <a:pt x="889" y="545"/>
                    </a:lnTo>
                    <a:lnTo>
                      <a:pt x="889" y="544"/>
                    </a:lnTo>
                    <a:lnTo>
                      <a:pt x="889" y="544"/>
                    </a:lnTo>
                    <a:lnTo>
                      <a:pt x="889" y="543"/>
                    </a:lnTo>
                    <a:lnTo>
                      <a:pt x="889" y="543"/>
                    </a:lnTo>
                    <a:lnTo>
                      <a:pt x="889" y="542"/>
                    </a:lnTo>
                    <a:lnTo>
                      <a:pt x="890" y="542"/>
                    </a:lnTo>
                    <a:lnTo>
                      <a:pt x="890" y="541"/>
                    </a:lnTo>
                    <a:lnTo>
                      <a:pt x="890" y="541"/>
                    </a:lnTo>
                    <a:lnTo>
                      <a:pt x="890" y="540"/>
                    </a:lnTo>
                    <a:lnTo>
                      <a:pt x="890" y="540"/>
                    </a:lnTo>
                    <a:lnTo>
                      <a:pt x="890" y="539"/>
                    </a:lnTo>
                    <a:lnTo>
                      <a:pt x="890" y="538"/>
                    </a:lnTo>
                    <a:lnTo>
                      <a:pt x="890" y="538"/>
                    </a:lnTo>
                    <a:lnTo>
                      <a:pt x="890" y="537"/>
                    </a:lnTo>
                    <a:lnTo>
                      <a:pt x="890" y="537"/>
                    </a:lnTo>
                    <a:lnTo>
                      <a:pt x="890" y="536"/>
                    </a:lnTo>
                    <a:lnTo>
                      <a:pt x="890" y="536"/>
                    </a:lnTo>
                    <a:lnTo>
                      <a:pt x="890" y="535"/>
                    </a:lnTo>
                    <a:lnTo>
                      <a:pt x="890" y="535"/>
                    </a:lnTo>
                    <a:lnTo>
                      <a:pt x="891" y="534"/>
                    </a:lnTo>
                    <a:lnTo>
                      <a:pt x="891" y="534"/>
                    </a:lnTo>
                    <a:lnTo>
                      <a:pt x="891" y="533"/>
                    </a:lnTo>
                    <a:lnTo>
                      <a:pt x="891" y="533"/>
                    </a:lnTo>
                    <a:lnTo>
                      <a:pt x="891" y="532"/>
                    </a:lnTo>
                    <a:lnTo>
                      <a:pt x="891" y="532"/>
                    </a:lnTo>
                    <a:lnTo>
                      <a:pt x="891" y="531"/>
                    </a:lnTo>
                    <a:lnTo>
                      <a:pt x="891" y="531"/>
                    </a:lnTo>
                    <a:lnTo>
                      <a:pt x="891" y="530"/>
                    </a:lnTo>
                    <a:lnTo>
                      <a:pt x="891" y="530"/>
                    </a:lnTo>
                    <a:moveTo>
                      <a:pt x="901" y="451"/>
                    </a:moveTo>
                    <a:lnTo>
                      <a:pt x="901" y="451"/>
                    </a:lnTo>
                    <a:lnTo>
                      <a:pt x="902" y="450"/>
                    </a:lnTo>
                    <a:lnTo>
                      <a:pt x="902" y="449"/>
                    </a:lnTo>
                    <a:lnTo>
                      <a:pt x="902" y="449"/>
                    </a:lnTo>
                    <a:lnTo>
                      <a:pt x="902" y="448"/>
                    </a:lnTo>
                    <a:lnTo>
                      <a:pt x="902" y="448"/>
                    </a:lnTo>
                    <a:lnTo>
                      <a:pt x="902" y="447"/>
                    </a:lnTo>
                    <a:lnTo>
                      <a:pt x="902" y="446"/>
                    </a:lnTo>
                    <a:lnTo>
                      <a:pt x="902" y="446"/>
                    </a:lnTo>
                    <a:lnTo>
                      <a:pt x="902" y="445"/>
                    </a:lnTo>
                    <a:lnTo>
                      <a:pt x="902" y="445"/>
                    </a:lnTo>
                    <a:lnTo>
                      <a:pt x="902" y="444"/>
                    </a:lnTo>
                    <a:lnTo>
                      <a:pt x="902" y="443"/>
                    </a:lnTo>
                    <a:lnTo>
                      <a:pt x="902" y="443"/>
                    </a:lnTo>
                    <a:lnTo>
                      <a:pt x="903" y="442"/>
                    </a:lnTo>
                    <a:lnTo>
                      <a:pt x="903" y="441"/>
                    </a:lnTo>
                    <a:lnTo>
                      <a:pt x="903" y="441"/>
                    </a:lnTo>
                    <a:lnTo>
                      <a:pt x="903" y="440"/>
                    </a:lnTo>
                    <a:lnTo>
                      <a:pt x="903" y="440"/>
                    </a:lnTo>
                    <a:lnTo>
                      <a:pt x="903" y="439"/>
                    </a:lnTo>
                    <a:lnTo>
                      <a:pt x="903" y="438"/>
                    </a:lnTo>
                    <a:lnTo>
                      <a:pt x="903" y="438"/>
                    </a:lnTo>
                    <a:lnTo>
                      <a:pt x="903" y="437"/>
                    </a:lnTo>
                    <a:lnTo>
                      <a:pt x="903" y="437"/>
                    </a:lnTo>
                    <a:lnTo>
                      <a:pt x="903" y="436"/>
                    </a:lnTo>
                    <a:lnTo>
                      <a:pt x="903" y="435"/>
                    </a:lnTo>
                    <a:lnTo>
                      <a:pt x="904" y="435"/>
                    </a:lnTo>
                    <a:lnTo>
                      <a:pt x="904" y="434"/>
                    </a:lnTo>
                    <a:lnTo>
                      <a:pt x="904" y="433"/>
                    </a:lnTo>
                    <a:lnTo>
                      <a:pt x="904" y="433"/>
                    </a:lnTo>
                    <a:lnTo>
                      <a:pt x="904" y="432"/>
                    </a:lnTo>
                    <a:lnTo>
                      <a:pt x="904" y="432"/>
                    </a:lnTo>
                    <a:lnTo>
                      <a:pt x="904" y="431"/>
                    </a:lnTo>
                    <a:lnTo>
                      <a:pt x="904" y="430"/>
                    </a:lnTo>
                    <a:lnTo>
                      <a:pt x="904" y="430"/>
                    </a:lnTo>
                    <a:lnTo>
                      <a:pt x="904" y="429"/>
                    </a:lnTo>
                    <a:lnTo>
                      <a:pt x="904" y="429"/>
                    </a:lnTo>
                    <a:lnTo>
                      <a:pt x="904" y="428"/>
                    </a:lnTo>
                    <a:lnTo>
                      <a:pt x="905" y="427"/>
                    </a:lnTo>
                    <a:lnTo>
                      <a:pt x="905" y="427"/>
                    </a:lnTo>
                    <a:lnTo>
                      <a:pt x="905" y="426"/>
                    </a:lnTo>
                    <a:lnTo>
                      <a:pt x="905" y="426"/>
                    </a:lnTo>
                    <a:lnTo>
                      <a:pt x="905" y="425"/>
                    </a:lnTo>
                    <a:lnTo>
                      <a:pt x="905" y="424"/>
                    </a:lnTo>
                    <a:lnTo>
                      <a:pt x="905" y="424"/>
                    </a:lnTo>
                    <a:lnTo>
                      <a:pt x="905" y="423"/>
                    </a:lnTo>
                    <a:lnTo>
                      <a:pt x="905" y="422"/>
                    </a:lnTo>
                    <a:lnTo>
                      <a:pt x="905" y="422"/>
                    </a:lnTo>
                    <a:lnTo>
                      <a:pt x="905" y="421"/>
                    </a:lnTo>
                    <a:lnTo>
                      <a:pt x="905" y="421"/>
                    </a:lnTo>
                    <a:lnTo>
                      <a:pt x="906" y="420"/>
                    </a:lnTo>
                    <a:lnTo>
                      <a:pt x="906" y="419"/>
                    </a:lnTo>
                    <a:lnTo>
                      <a:pt x="906" y="419"/>
                    </a:lnTo>
                    <a:lnTo>
                      <a:pt x="906" y="418"/>
                    </a:lnTo>
                    <a:lnTo>
                      <a:pt x="906" y="418"/>
                    </a:lnTo>
                    <a:lnTo>
                      <a:pt x="906" y="417"/>
                    </a:lnTo>
                    <a:lnTo>
                      <a:pt x="906" y="416"/>
                    </a:lnTo>
                    <a:lnTo>
                      <a:pt x="906" y="416"/>
                    </a:lnTo>
                    <a:lnTo>
                      <a:pt x="906" y="415"/>
                    </a:lnTo>
                    <a:lnTo>
                      <a:pt x="906" y="414"/>
                    </a:lnTo>
                    <a:lnTo>
                      <a:pt x="906" y="414"/>
                    </a:lnTo>
                    <a:lnTo>
                      <a:pt x="906" y="413"/>
                    </a:lnTo>
                    <a:lnTo>
                      <a:pt x="907" y="413"/>
                    </a:lnTo>
                    <a:lnTo>
                      <a:pt x="907" y="412"/>
                    </a:lnTo>
                    <a:lnTo>
                      <a:pt x="907" y="411"/>
                    </a:lnTo>
                    <a:lnTo>
                      <a:pt x="907" y="411"/>
                    </a:lnTo>
                    <a:lnTo>
                      <a:pt x="907" y="410"/>
                    </a:lnTo>
                    <a:lnTo>
                      <a:pt x="907" y="410"/>
                    </a:lnTo>
                    <a:lnTo>
                      <a:pt x="907" y="409"/>
                    </a:lnTo>
                    <a:lnTo>
                      <a:pt x="907" y="408"/>
                    </a:lnTo>
                    <a:lnTo>
                      <a:pt x="907" y="408"/>
                    </a:lnTo>
                    <a:lnTo>
                      <a:pt x="907" y="407"/>
                    </a:lnTo>
                    <a:lnTo>
                      <a:pt x="907" y="407"/>
                    </a:lnTo>
                    <a:lnTo>
                      <a:pt x="907" y="406"/>
                    </a:lnTo>
                    <a:lnTo>
                      <a:pt x="908" y="405"/>
                    </a:lnTo>
                    <a:lnTo>
                      <a:pt x="908" y="405"/>
                    </a:lnTo>
                    <a:lnTo>
                      <a:pt x="908" y="404"/>
                    </a:lnTo>
                    <a:lnTo>
                      <a:pt x="908" y="403"/>
                    </a:lnTo>
                    <a:lnTo>
                      <a:pt x="908" y="403"/>
                    </a:lnTo>
                    <a:lnTo>
                      <a:pt x="908" y="402"/>
                    </a:lnTo>
                    <a:lnTo>
                      <a:pt x="908" y="402"/>
                    </a:lnTo>
                    <a:lnTo>
                      <a:pt x="908" y="401"/>
                    </a:lnTo>
                    <a:lnTo>
                      <a:pt x="908" y="400"/>
                    </a:lnTo>
                    <a:lnTo>
                      <a:pt x="908" y="400"/>
                    </a:lnTo>
                    <a:lnTo>
                      <a:pt x="908" y="399"/>
                    </a:lnTo>
                    <a:lnTo>
                      <a:pt x="908" y="399"/>
                    </a:lnTo>
                    <a:lnTo>
                      <a:pt x="909" y="398"/>
                    </a:lnTo>
                    <a:lnTo>
                      <a:pt x="909" y="397"/>
                    </a:lnTo>
                    <a:lnTo>
                      <a:pt x="909" y="397"/>
                    </a:lnTo>
                    <a:lnTo>
                      <a:pt x="909" y="396"/>
                    </a:lnTo>
                    <a:lnTo>
                      <a:pt x="909" y="396"/>
                    </a:lnTo>
                    <a:lnTo>
                      <a:pt x="909" y="395"/>
                    </a:lnTo>
                    <a:lnTo>
                      <a:pt x="909" y="394"/>
                    </a:lnTo>
                    <a:lnTo>
                      <a:pt x="909" y="394"/>
                    </a:lnTo>
                    <a:lnTo>
                      <a:pt x="909" y="393"/>
                    </a:lnTo>
                    <a:lnTo>
                      <a:pt x="909" y="392"/>
                    </a:lnTo>
                    <a:lnTo>
                      <a:pt x="909" y="392"/>
                    </a:lnTo>
                    <a:lnTo>
                      <a:pt x="909" y="391"/>
                    </a:lnTo>
                    <a:lnTo>
                      <a:pt x="909" y="391"/>
                    </a:lnTo>
                    <a:moveTo>
                      <a:pt x="921" y="312"/>
                    </a:moveTo>
                    <a:lnTo>
                      <a:pt x="921" y="312"/>
                    </a:lnTo>
                    <a:lnTo>
                      <a:pt x="921" y="312"/>
                    </a:lnTo>
                    <a:lnTo>
                      <a:pt x="921" y="311"/>
                    </a:lnTo>
                    <a:lnTo>
                      <a:pt x="922" y="311"/>
                    </a:lnTo>
                    <a:lnTo>
                      <a:pt x="922" y="310"/>
                    </a:lnTo>
                    <a:lnTo>
                      <a:pt x="922" y="310"/>
                    </a:lnTo>
                    <a:lnTo>
                      <a:pt x="922" y="309"/>
                    </a:lnTo>
                    <a:lnTo>
                      <a:pt x="922" y="309"/>
                    </a:lnTo>
                    <a:lnTo>
                      <a:pt x="922" y="308"/>
                    </a:lnTo>
                    <a:lnTo>
                      <a:pt x="922" y="308"/>
                    </a:lnTo>
                    <a:lnTo>
                      <a:pt x="922" y="307"/>
                    </a:lnTo>
                    <a:lnTo>
                      <a:pt x="922" y="307"/>
                    </a:lnTo>
                    <a:lnTo>
                      <a:pt x="922" y="306"/>
                    </a:lnTo>
                    <a:lnTo>
                      <a:pt x="922" y="306"/>
                    </a:lnTo>
                    <a:lnTo>
                      <a:pt x="923" y="305"/>
                    </a:lnTo>
                    <a:lnTo>
                      <a:pt x="923" y="305"/>
                    </a:lnTo>
                    <a:lnTo>
                      <a:pt x="923" y="304"/>
                    </a:lnTo>
                    <a:lnTo>
                      <a:pt x="923" y="304"/>
                    </a:lnTo>
                    <a:lnTo>
                      <a:pt x="923" y="303"/>
                    </a:lnTo>
                    <a:lnTo>
                      <a:pt x="923" y="303"/>
                    </a:lnTo>
                    <a:lnTo>
                      <a:pt x="923" y="302"/>
                    </a:lnTo>
                    <a:lnTo>
                      <a:pt x="923" y="302"/>
                    </a:lnTo>
                    <a:lnTo>
                      <a:pt x="923" y="301"/>
                    </a:lnTo>
                    <a:lnTo>
                      <a:pt x="923" y="301"/>
                    </a:lnTo>
                    <a:lnTo>
                      <a:pt x="923" y="300"/>
                    </a:lnTo>
                    <a:lnTo>
                      <a:pt x="923" y="300"/>
                    </a:lnTo>
                    <a:lnTo>
                      <a:pt x="924" y="299"/>
                    </a:lnTo>
                    <a:lnTo>
                      <a:pt x="924" y="299"/>
                    </a:lnTo>
                    <a:lnTo>
                      <a:pt x="924" y="298"/>
                    </a:lnTo>
                    <a:lnTo>
                      <a:pt x="924" y="298"/>
                    </a:lnTo>
                    <a:lnTo>
                      <a:pt x="924" y="297"/>
                    </a:lnTo>
                    <a:lnTo>
                      <a:pt x="924" y="297"/>
                    </a:lnTo>
                    <a:lnTo>
                      <a:pt x="924" y="296"/>
                    </a:lnTo>
                    <a:lnTo>
                      <a:pt x="924" y="296"/>
                    </a:lnTo>
                    <a:lnTo>
                      <a:pt x="924" y="295"/>
                    </a:lnTo>
                    <a:lnTo>
                      <a:pt x="924" y="295"/>
                    </a:lnTo>
                    <a:lnTo>
                      <a:pt x="924" y="294"/>
                    </a:lnTo>
                    <a:lnTo>
                      <a:pt x="925" y="294"/>
                    </a:lnTo>
                    <a:lnTo>
                      <a:pt x="925" y="293"/>
                    </a:lnTo>
                    <a:lnTo>
                      <a:pt x="925" y="293"/>
                    </a:lnTo>
                    <a:lnTo>
                      <a:pt x="925" y="292"/>
                    </a:lnTo>
                    <a:lnTo>
                      <a:pt x="925" y="292"/>
                    </a:lnTo>
                    <a:lnTo>
                      <a:pt x="925" y="291"/>
                    </a:lnTo>
                    <a:lnTo>
                      <a:pt x="925" y="291"/>
                    </a:lnTo>
                    <a:lnTo>
                      <a:pt x="925" y="290"/>
                    </a:lnTo>
                    <a:lnTo>
                      <a:pt x="925" y="290"/>
                    </a:lnTo>
                    <a:lnTo>
                      <a:pt x="925" y="289"/>
                    </a:lnTo>
                    <a:lnTo>
                      <a:pt x="925" y="289"/>
                    </a:lnTo>
                    <a:lnTo>
                      <a:pt x="926" y="288"/>
                    </a:lnTo>
                    <a:lnTo>
                      <a:pt x="926" y="288"/>
                    </a:lnTo>
                    <a:lnTo>
                      <a:pt x="926" y="288"/>
                    </a:lnTo>
                    <a:lnTo>
                      <a:pt x="926" y="287"/>
                    </a:lnTo>
                    <a:lnTo>
                      <a:pt x="926" y="287"/>
                    </a:lnTo>
                    <a:lnTo>
                      <a:pt x="926" y="286"/>
                    </a:lnTo>
                    <a:lnTo>
                      <a:pt x="926" y="286"/>
                    </a:lnTo>
                    <a:lnTo>
                      <a:pt x="926" y="285"/>
                    </a:lnTo>
                    <a:lnTo>
                      <a:pt x="926" y="285"/>
                    </a:lnTo>
                    <a:lnTo>
                      <a:pt x="926" y="284"/>
                    </a:lnTo>
                    <a:lnTo>
                      <a:pt x="926" y="284"/>
                    </a:lnTo>
                    <a:lnTo>
                      <a:pt x="926" y="283"/>
                    </a:lnTo>
                    <a:lnTo>
                      <a:pt x="927" y="283"/>
                    </a:lnTo>
                    <a:lnTo>
                      <a:pt x="927" y="282"/>
                    </a:lnTo>
                    <a:lnTo>
                      <a:pt x="927" y="282"/>
                    </a:lnTo>
                    <a:lnTo>
                      <a:pt x="927" y="282"/>
                    </a:lnTo>
                    <a:lnTo>
                      <a:pt x="927" y="281"/>
                    </a:lnTo>
                    <a:lnTo>
                      <a:pt x="927" y="281"/>
                    </a:lnTo>
                    <a:lnTo>
                      <a:pt x="927" y="280"/>
                    </a:lnTo>
                    <a:lnTo>
                      <a:pt x="927" y="280"/>
                    </a:lnTo>
                    <a:lnTo>
                      <a:pt x="927" y="279"/>
                    </a:lnTo>
                    <a:lnTo>
                      <a:pt x="927" y="279"/>
                    </a:lnTo>
                    <a:lnTo>
                      <a:pt x="927" y="278"/>
                    </a:lnTo>
                    <a:lnTo>
                      <a:pt x="927" y="278"/>
                    </a:lnTo>
                    <a:lnTo>
                      <a:pt x="928" y="278"/>
                    </a:lnTo>
                    <a:lnTo>
                      <a:pt x="928" y="277"/>
                    </a:lnTo>
                    <a:lnTo>
                      <a:pt x="928" y="277"/>
                    </a:lnTo>
                    <a:lnTo>
                      <a:pt x="928" y="276"/>
                    </a:lnTo>
                    <a:lnTo>
                      <a:pt x="928" y="276"/>
                    </a:lnTo>
                    <a:lnTo>
                      <a:pt x="928" y="275"/>
                    </a:lnTo>
                    <a:lnTo>
                      <a:pt x="928" y="275"/>
                    </a:lnTo>
                    <a:lnTo>
                      <a:pt x="928" y="274"/>
                    </a:lnTo>
                    <a:lnTo>
                      <a:pt x="928" y="274"/>
                    </a:lnTo>
                    <a:lnTo>
                      <a:pt x="928" y="274"/>
                    </a:lnTo>
                    <a:lnTo>
                      <a:pt x="928" y="273"/>
                    </a:lnTo>
                    <a:lnTo>
                      <a:pt x="929" y="273"/>
                    </a:lnTo>
                    <a:lnTo>
                      <a:pt x="929" y="272"/>
                    </a:lnTo>
                    <a:lnTo>
                      <a:pt x="929" y="272"/>
                    </a:lnTo>
                    <a:lnTo>
                      <a:pt x="929" y="271"/>
                    </a:lnTo>
                    <a:lnTo>
                      <a:pt x="929" y="271"/>
                    </a:lnTo>
                    <a:lnTo>
                      <a:pt x="929" y="271"/>
                    </a:lnTo>
                    <a:lnTo>
                      <a:pt x="929" y="270"/>
                    </a:lnTo>
                    <a:lnTo>
                      <a:pt x="929" y="270"/>
                    </a:lnTo>
                    <a:lnTo>
                      <a:pt x="929" y="269"/>
                    </a:lnTo>
                    <a:lnTo>
                      <a:pt x="929" y="269"/>
                    </a:lnTo>
                    <a:lnTo>
                      <a:pt x="929" y="269"/>
                    </a:lnTo>
                    <a:lnTo>
                      <a:pt x="929" y="268"/>
                    </a:lnTo>
                    <a:lnTo>
                      <a:pt x="930" y="268"/>
                    </a:lnTo>
                    <a:lnTo>
                      <a:pt x="930" y="267"/>
                    </a:lnTo>
                    <a:lnTo>
                      <a:pt x="930" y="267"/>
                    </a:lnTo>
                    <a:lnTo>
                      <a:pt x="930" y="266"/>
                    </a:lnTo>
                    <a:lnTo>
                      <a:pt x="930" y="266"/>
                    </a:lnTo>
                    <a:lnTo>
                      <a:pt x="930" y="266"/>
                    </a:lnTo>
                    <a:lnTo>
                      <a:pt x="930" y="265"/>
                    </a:lnTo>
                    <a:lnTo>
                      <a:pt x="930" y="265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1" y="263"/>
                    </a:lnTo>
                    <a:lnTo>
                      <a:pt x="931" y="263"/>
                    </a:lnTo>
                    <a:lnTo>
                      <a:pt x="931" y="262"/>
                    </a:lnTo>
                    <a:lnTo>
                      <a:pt x="931" y="262"/>
                    </a:lnTo>
                    <a:lnTo>
                      <a:pt x="931" y="262"/>
                    </a:lnTo>
                    <a:lnTo>
                      <a:pt x="931" y="261"/>
                    </a:lnTo>
                    <a:lnTo>
                      <a:pt x="931" y="261"/>
                    </a:lnTo>
                    <a:lnTo>
                      <a:pt x="931" y="260"/>
                    </a:lnTo>
                    <a:lnTo>
                      <a:pt x="931" y="260"/>
                    </a:lnTo>
                    <a:lnTo>
                      <a:pt x="931" y="259"/>
                    </a:lnTo>
                    <a:lnTo>
                      <a:pt x="931" y="259"/>
                    </a:lnTo>
                    <a:lnTo>
                      <a:pt x="932" y="259"/>
                    </a:lnTo>
                    <a:lnTo>
                      <a:pt x="932" y="258"/>
                    </a:lnTo>
                    <a:lnTo>
                      <a:pt x="932" y="258"/>
                    </a:lnTo>
                    <a:lnTo>
                      <a:pt x="932" y="257"/>
                    </a:lnTo>
                    <a:lnTo>
                      <a:pt x="932" y="257"/>
                    </a:lnTo>
                    <a:lnTo>
                      <a:pt x="932" y="257"/>
                    </a:lnTo>
                    <a:lnTo>
                      <a:pt x="932" y="256"/>
                    </a:lnTo>
                    <a:lnTo>
                      <a:pt x="932" y="256"/>
                    </a:lnTo>
                    <a:lnTo>
                      <a:pt x="932" y="255"/>
                    </a:lnTo>
                    <a:lnTo>
                      <a:pt x="932" y="255"/>
                    </a:lnTo>
                    <a:lnTo>
                      <a:pt x="932" y="255"/>
                    </a:lnTo>
                    <a:lnTo>
                      <a:pt x="933" y="254"/>
                    </a:lnTo>
                    <a:lnTo>
                      <a:pt x="933" y="254"/>
                    </a:lnTo>
                    <a:lnTo>
                      <a:pt x="933" y="254"/>
                    </a:lnTo>
                    <a:lnTo>
                      <a:pt x="933" y="253"/>
                    </a:lnTo>
                    <a:lnTo>
                      <a:pt x="933" y="253"/>
                    </a:lnTo>
                    <a:moveTo>
                      <a:pt x="955" y="176"/>
                    </a:move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6"/>
                    </a:lnTo>
                    <a:lnTo>
                      <a:pt x="955" y="175"/>
                    </a:lnTo>
                    <a:lnTo>
                      <a:pt x="955" y="175"/>
                    </a:lnTo>
                    <a:lnTo>
                      <a:pt x="955" y="175"/>
                    </a:lnTo>
                    <a:lnTo>
                      <a:pt x="956" y="175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4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3"/>
                    </a:lnTo>
                    <a:lnTo>
                      <a:pt x="956" y="172"/>
                    </a:lnTo>
                    <a:lnTo>
                      <a:pt x="957" y="172"/>
                    </a:lnTo>
                    <a:lnTo>
                      <a:pt x="957" y="172"/>
                    </a:lnTo>
                    <a:lnTo>
                      <a:pt x="957" y="172"/>
                    </a:lnTo>
                    <a:lnTo>
                      <a:pt x="957" y="171"/>
                    </a:lnTo>
                    <a:lnTo>
                      <a:pt x="957" y="171"/>
                    </a:lnTo>
                    <a:lnTo>
                      <a:pt x="957" y="171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70"/>
                    </a:lnTo>
                    <a:lnTo>
                      <a:pt x="957" y="169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58" y="169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8"/>
                    </a:lnTo>
                    <a:lnTo>
                      <a:pt x="958" y="167"/>
                    </a:lnTo>
                    <a:lnTo>
                      <a:pt x="958" y="167"/>
                    </a:lnTo>
                    <a:lnTo>
                      <a:pt x="958" y="167"/>
                    </a:lnTo>
                    <a:lnTo>
                      <a:pt x="959" y="167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6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5"/>
                    </a:lnTo>
                    <a:lnTo>
                      <a:pt x="959" y="164"/>
                    </a:lnTo>
                    <a:lnTo>
                      <a:pt x="959" y="164"/>
                    </a:lnTo>
                    <a:lnTo>
                      <a:pt x="960" y="164"/>
                    </a:lnTo>
                    <a:lnTo>
                      <a:pt x="960" y="164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3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2"/>
                    </a:lnTo>
                    <a:lnTo>
                      <a:pt x="960" y="161"/>
                    </a:lnTo>
                    <a:lnTo>
                      <a:pt x="961" y="161"/>
                    </a:lnTo>
                    <a:lnTo>
                      <a:pt x="961" y="161"/>
                    </a:lnTo>
                    <a:lnTo>
                      <a:pt x="961" y="161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60"/>
                    </a:lnTo>
                    <a:lnTo>
                      <a:pt x="961" y="159"/>
                    </a:lnTo>
                    <a:lnTo>
                      <a:pt x="961" y="159"/>
                    </a:lnTo>
                    <a:lnTo>
                      <a:pt x="961" y="159"/>
                    </a:lnTo>
                    <a:lnTo>
                      <a:pt x="962" y="159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8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7"/>
                    </a:lnTo>
                    <a:lnTo>
                      <a:pt x="962" y="156"/>
                    </a:lnTo>
                    <a:lnTo>
                      <a:pt x="962" y="156"/>
                    </a:lnTo>
                    <a:lnTo>
                      <a:pt x="963" y="156"/>
                    </a:lnTo>
                    <a:lnTo>
                      <a:pt x="963" y="156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5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4"/>
                    </a:lnTo>
                    <a:lnTo>
                      <a:pt x="963" y="153"/>
                    </a:lnTo>
                    <a:lnTo>
                      <a:pt x="964" y="153"/>
                    </a:lnTo>
                    <a:lnTo>
                      <a:pt x="964" y="153"/>
                    </a:lnTo>
                    <a:lnTo>
                      <a:pt x="964" y="153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2"/>
                    </a:lnTo>
                    <a:lnTo>
                      <a:pt x="964" y="151"/>
                    </a:lnTo>
                    <a:lnTo>
                      <a:pt x="964" y="151"/>
                    </a:lnTo>
                    <a:lnTo>
                      <a:pt x="964" y="151"/>
                    </a:lnTo>
                    <a:lnTo>
                      <a:pt x="965" y="151"/>
                    </a:lnTo>
                    <a:lnTo>
                      <a:pt x="965" y="151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50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9"/>
                    </a:lnTo>
                    <a:lnTo>
                      <a:pt x="965" y="148"/>
                    </a:lnTo>
                    <a:lnTo>
                      <a:pt x="966" y="148"/>
                    </a:lnTo>
                    <a:lnTo>
                      <a:pt x="966" y="148"/>
                    </a:lnTo>
                    <a:lnTo>
                      <a:pt x="966" y="148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7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6" y="146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5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4"/>
                    </a:lnTo>
                    <a:lnTo>
                      <a:pt x="967" y="143"/>
                    </a:lnTo>
                    <a:lnTo>
                      <a:pt x="967" y="143"/>
                    </a:lnTo>
                    <a:lnTo>
                      <a:pt x="968" y="143"/>
                    </a:lnTo>
                    <a:lnTo>
                      <a:pt x="968" y="143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2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8" y="141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40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9"/>
                    </a:lnTo>
                    <a:lnTo>
                      <a:pt x="969" y="138"/>
                    </a:lnTo>
                    <a:lnTo>
                      <a:pt x="969" y="138"/>
                    </a:lnTo>
                    <a:lnTo>
                      <a:pt x="969" y="138"/>
                    </a:lnTo>
                    <a:lnTo>
                      <a:pt x="970" y="138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7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6"/>
                    </a:lnTo>
                    <a:lnTo>
                      <a:pt x="970" y="135"/>
                    </a:lnTo>
                    <a:lnTo>
                      <a:pt x="971" y="135"/>
                    </a:lnTo>
                    <a:lnTo>
                      <a:pt x="971" y="135"/>
                    </a:lnTo>
                    <a:lnTo>
                      <a:pt x="971" y="135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4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1" y="133"/>
                    </a:lnTo>
                    <a:lnTo>
                      <a:pt x="972" y="133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1"/>
                    </a:lnTo>
                    <a:lnTo>
                      <a:pt x="972" y="130"/>
                    </a:lnTo>
                    <a:lnTo>
                      <a:pt x="972" y="130"/>
                    </a:lnTo>
                    <a:lnTo>
                      <a:pt x="973" y="130"/>
                    </a:lnTo>
                    <a:lnTo>
                      <a:pt x="973" y="130"/>
                    </a:lnTo>
                    <a:lnTo>
                      <a:pt x="973" y="130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9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3" y="128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7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6"/>
                    </a:lnTo>
                    <a:lnTo>
                      <a:pt x="974" y="125"/>
                    </a:lnTo>
                    <a:lnTo>
                      <a:pt x="974" y="125"/>
                    </a:lnTo>
                    <a:lnTo>
                      <a:pt x="975" y="125"/>
                    </a:lnTo>
                    <a:lnTo>
                      <a:pt x="975" y="125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4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3"/>
                    </a:lnTo>
                    <a:lnTo>
                      <a:pt x="975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2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1"/>
                    </a:lnTo>
                    <a:lnTo>
                      <a:pt x="976" y="120"/>
                    </a:lnTo>
                    <a:lnTo>
                      <a:pt x="976" y="120"/>
                    </a:lnTo>
                    <a:moveTo>
                      <a:pt x="1013" y="49"/>
                    </a:move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9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3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8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7"/>
                    </a:lnTo>
                    <a:lnTo>
                      <a:pt x="1014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6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5" y="45"/>
                    </a:lnTo>
                    <a:lnTo>
                      <a:pt x="1016" y="45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4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6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3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2"/>
                    </a:lnTo>
                    <a:lnTo>
                      <a:pt x="1017" y="41"/>
                    </a:lnTo>
                    <a:lnTo>
                      <a:pt x="1017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1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8" y="40"/>
                    </a:lnTo>
                    <a:lnTo>
                      <a:pt x="1019" y="40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9"/>
                    </a:lnTo>
                    <a:lnTo>
                      <a:pt x="1019" y="38"/>
                    </a:lnTo>
                    <a:lnTo>
                      <a:pt x="1019" y="38"/>
                    </a:lnTo>
                    <a:lnTo>
                      <a:pt x="1019" y="38"/>
                    </a:lnTo>
                    <a:lnTo>
                      <a:pt x="1020" y="38"/>
                    </a:lnTo>
                    <a:lnTo>
                      <a:pt x="1020" y="38"/>
                    </a:lnTo>
                    <a:lnTo>
                      <a:pt x="1020" y="38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7"/>
                    </a:lnTo>
                    <a:lnTo>
                      <a:pt x="1020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6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1" y="35"/>
                    </a:lnTo>
                    <a:lnTo>
                      <a:pt x="1022" y="35"/>
                    </a:lnTo>
                    <a:lnTo>
                      <a:pt x="1022" y="35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4"/>
                    </a:lnTo>
                    <a:lnTo>
                      <a:pt x="1022" y="33"/>
                    </a:lnTo>
                    <a:lnTo>
                      <a:pt x="1022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3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3" y="32"/>
                    </a:lnTo>
                    <a:lnTo>
                      <a:pt x="1024" y="32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1"/>
                    </a:lnTo>
                    <a:lnTo>
                      <a:pt x="1024" y="30"/>
                    </a:lnTo>
                    <a:lnTo>
                      <a:pt x="1024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30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5" y="29"/>
                    </a:lnTo>
                    <a:lnTo>
                      <a:pt x="1026" y="29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8"/>
                    </a:lnTo>
                    <a:lnTo>
                      <a:pt x="1026" y="27"/>
                    </a:lnTo>
                    <a:lnTo>
                      <a:pt x="1026" y="27"/>
                    </a:lnTo>
                    <a:lnTo>
                      <a:pt x="1026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7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7" y="26"/>
                    </a:lnTo>
                    <a:lnTo>
                      <a:pt x="1028" y="26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5"/>
                    </a:lnTo>
                    <a:lnTo>
                      <a:pt x="1028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4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29" y="23"/>
                    </a:lnTo>
                    <a:lnTo>
                      <a:pt x="1030" y="23"/>
                    </a:lnTo>
                    <a:lnTo>
                      <a:pt x="1030" y="23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0" y="22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1"/>
                    </a:lnTo>
                    <a:lnTo>
                      <a:pt x="1031" y="20"/>
                    </a:lnTo>
                    <a:lnTo>
                      <a:pt x="1031" y="20"/>
                    </a:lnTo>
                    <a:lnTo>
                      <a:pt x="1031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20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2" y="19"/>
                    </a:lnTo>
                    <a:lnTo>
                      <a:pt x="1033" y="19"/>
                    </a:lnTo>
                    <a:lnTo>
                      <a:pt x="1033" y="19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8"/>
                    </a:lnTo>
                    <a:lnTo>
                      <a:pt x="1033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7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4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6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5" y="15"/>
                    </a:lnTo>
                    <a:lnTo>
                      <a:pt x="1036" y="15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4"/>
                    </a:lnTo>
                    <a:lnTo>
                      <a:pt x="1036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3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8" y="11"/>
                    </a:lnTo>
                    <a:lnTo>
                      <a:pt x="1039" y="11"/>
                    </a:lnTo>
                    <a:lnTo>
                      <a:pt x="1039" y="11"/>
                    </a:lnTo>
                    <a:lnTo>
                      <a:pt x="1039" y="11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39" y="10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9"/>
                    </a:lnTo>
                    <a:lnTo>
                      <a:pt x="1040" y="8"/>
                    </a:lnTo>
                    <a:lnTo>
                      <a:pt x="1040" y="8"/>
                    </a:lnTo>
                    <a:lnTo>
                      <a:pt x="1040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1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7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2" y="6"/>
                    </a:lnTo>
                    <a:lnTo>
                      <a:pt x="1043" y="6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5"/>
                    </a:lnTo>
                    <a:lnTo>
                      <a:pt x="1043" y="4"/>
                    </a:lnTo>
                    <a:lnTo>
                      <a:pt x="1043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4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4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3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46" y="2"/>
                    </a:lnTo>
                    <a:lnTo>
                      <a:pt x="1046" y="2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1"/>
                    </a:lnTo>
                    <a:lnTo>
                      <a:pt x="1046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  <a:lnTo>
                      <a:pt x="1047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72"/>
              <p:cNvSpPr>
                <a:spLocks noEditPoints="1"/>
              </p:cNvSpPr>
              <p:nvPr/>
            </p:nvSpPr>
            <p:spPr bwMode="auto">
              <a:xfrm>
                <a:off x="1854283" y="2569329"/>
                <a:ext cx="906463" cy="1684338"/>
              </a:xfrm>
              <a:custGeom>
                <a:avLst/>
                <a:gdLst>
                  <a:gd name="T0" fmla="*/ 0 w 1267"/>
                  <a:gd name="T1" fmla="*/ 2354 h 2354"/>
                  <a:gd name="T2" fmla="*/ 93 w 1267"/>
                  <a:gd name="T3" fmla="*/ 2333 h 2354"/>
                  <a:gd name="T4" fmla="*/ 150 w 1267"/>
                  <a:gd name="T5" fmla="*/ 2314 h 2354"/>
                  <a:gd name="T6" fmla="*/ 173 w 1267"/>
                  <a:gd name="T7" fmla="*/ 2307 h 2354"/>
                  <a:gd name="T8" fmla="*/ 293 w 1267"/>
                  <a:gd name="T9" fmla="*/ 2240 h 2354"/>
                  <a:gd name="T10" fmla="*/ 341 w 1267"/>
                  <a:gd name="T11" fmla="*/ 2204 h 2354"/>
                  <a:gd name="T12" fmla="*/ 347 w 1267"/>
                  <a:gd name="T13" fmla="*/ 2200 h 2354"/>
                  <a:gd name="T14" fmla="*/ 400 w 1267"/>
                  <a:gd name="T15" fmla="*/ 2133 h 2354"/>
                  <a:gd name="T16" fmla="*/ 439 w 1267"/>
                  <a:gd name="T17" fmla="*/ 2088 h 2354"/>
                  <a:gd name="T18" fmla="*/ 480 w 1267"/>
                  <a:gd name="T19" fmla="*/ 2040 h 2354"/>
                  <a:gd name="T20" fmla="*/ 547 w 1267"/>
                  <a:gd name="T21" fmla="*/ 1947 h 2354"/>
                  <a:gd name="T22" fmla="*/ 547 w 1267"/>
                  <a:gd name="T23" fmla="*/ 1933 h 2354"/>
                  <a:gd name="T24" fmla="*/ 547 w 1267"/>
                  <a:gd name="T25" fmla="*/ 1933 h 2354"/>
                  <a:gd name="T26" fmla="*/ 606 w 1267"/>
                  <a:gd name="T27" fmla="*/ 1807 h 2354"/>
                  <a:gd name="T28" fmla="*/ 632 w 1267"/>
                  <a:gd name="T29" fmla="*/ 1752 h 2354"/>
                  <a:gd name="T30" fmla="*/ 653 w 1267"/>
                  <a:gd name="T31" fmla="*/ 1707 h 2354"/>
                  <a:gd name="T32" fmla="*/ 701 w 1267"/>
                  <a:gd name="T33" fmla="*/ 1575 h 2354"/>
                  <a:gd name="T34" fmla="*/ 707 w 1267"/>
                  <a:gd name="T35" fmla="*/ 1560 h 2354"/>
                  <a:gd name="T36" fmla="*/ 707 w 1267"/>
                  <a:gd name="T37" fmla="*/ 1560 h 2354"/>
                  <a:gd name="T38" fmla="*/ 747 w 1267"/>
                  <a:gd name="T39" fmla="*/ 1453 h 2354"/>
                  <a:gd name="T40" fmla="*/ 766 w 1267"/>
                  <a:gd name="T41" fmla="*/ 1396 h 2354"/>
                  <a:gd name="T42" fmla="*/ 791 w 1267"/>
                  <a:gd name="T43" fmla="*/ 1320 h 2354"/>
                  <a:gd name="T44" fmla="*/ 813 w 1267"/>
                  <a:gd name="T45" fmla="*/ 1253 h 2354"/>
                  <a:gd name="T46" fmla="*/ 836 w 1267"/>
                  <a:gd name="T47" fmla="*/ 1197 h 2354"/>
                  <a:gd name="T48" fmla="*/ 840 w 1267"/>
                  <a:gd name="T49" fmla="*/ 1187 h 2354"/>
                  <a:gd name="T50" fmla="*/ 853 w 1267"/>
                  <a:gd name="T51" fmla="*/ 1147 h 2354"/>
                  <a:gd name="T52" fmla="*/ 853 w 1267"/>
                  <a:gd name="T53" fmla="*/ 1120 h 2354"/>
                  <a:gd name="T54" fmla="*/ 853 w 1267"/>
                  <a:gd name="T55" fmla="*/ 1120 h 2354"/>
                  <a:gd name="T56" fmla="*/ 867 w 1267"/>
                  <a:gd name="T57" fmla="*/ 1080 h 2354"/>
                  <a:gd name="T58" fmla="*/ 880 w 1267"/>
                  <a:gd name="T59" fmla="*/ 1067 h 2354"/>
                  <a:gd name="T60" fmla="*/ 880 w 1267"/>
                  <a:gd name="T61" fmla="*/ 1067 h 2354"/>
                  <a:gd name="T62" fmla="*/ 893 w 1267"/>
                  <a:gd name="T63" fmla="*/ 987 h 2354"/>
                  <a:gd name="T64" fmla="*/ 917 w 1267"/>
                  <a:gd name="T65" fmla="*/ 931 h 2354"/>
                  <a:gd name="T66" fmla="*/ 933 w 1267"/>
                  <a:gd name="T67" fmla="*/ 893 h 2354"/>
                  <a:gd name="T68" fmla="*/ 973 w 1267"/>
                  <a:gd name="T69" fmla="*/ 773 h 2354"/>
                  <a:gd name="T70" fmla="*/ 989 w 1267"/>
                  <a:gd name="T71" fmla="*/ 715 h 2354"/>
                  <a:gd name="T72" fmla="*/ 1010 w 1267"/>
                  <a:gd name="T73" fmla="*/ 638 h 2354"/>
                  <a:gd name="T74" fmla="*/ 1013 w 1267"/>
                  <a:gd name="T75" fmla="*/ 627 h 2354"/>
                  <a:gd name="T76" fmla="*/ 1032 w 1267"/>
                  <a:gd name="T77" fmla="*/ 570 h 2354"/>
                  <a:gd name="T78" fmla="*/ 1053 w 1267"/>
                  <a:gd name="T79" fmla="*/ 507 h 2354"/>
                  <a:gd name="T80" fmla="*/ 1103 w 1267"/>
                  <a:gd name="T81" fmla="*/ 376 h 2354"/>
                  <a:gd name="T82" fmla="*/ 1125 w 1267"/>
                  <a:gd name="T83" fmla="*/ 320 h 2354"/>
                  <a:gd name="T84" fmla="*/ 1153 w 1267"/>
                  <a:gd name="T85" fmla="*/ 245 h 2354"/>
                  <a:gd name="T86" fmla="*/ 1160 w 1267"/>
                  <a:gd name="T87" fmla="*/ 227 h 2354"/>
                  <a:gd name="T88" fmla="*/ 1173 w 1267"/>
                  <a:gd name="T89" fmla="*/ 200 h 2354"/>
                  <a:gd name="T90" fmla="*/ 1173 w 1267"/>
                  <a:gd name="T91" fmla="*/ 200 h 2354"/>
                  <a:gd name="T92" fmla="*/ 1236 w 1267"/>
                  <a:gd name="T93" fmla="*/ 75 h 2354"/>
                  <a:gd name="T94" fmla="*/ 1253 w 1267"/>
                  <a:gd name="T95" fmla="*/ 40 h 2354"/>
                  <a:gd name="T96" fmla="*/ 1253 w 1267"/>
                  <a:gd name="T97" fmla="*/ 40 h 2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67" h="2354">
                    <a:moveTo>
                      <a:pt x="0" y="2354"/>
                    </a:moveTo>
                    <a:lnTo>
                      <a:pt x="0" y="2354"/>
                    </a:lnTo>
                    <a:lnTo>
                      <a:pt x="59" y="2341"/>
                    </a:lnTo>
                    <a:moveTo>
                      <a:pt x="93" y="2333"/>
                    </a:moveTo>
                    <a:lnTo>
                      <a:pt x="93" y="2333"/>
                    </a:lnTo>
                    <a:lnTo>
                      <a:pt x="150" y="2314"/>
                    </a:lnTo>
                    <a:moveTo>
                      <a:pt x="173" y="2307"/>
                    </a:moveTo>
                    <a:lnTo>
                      <a:pt x="173" y="2307"/>
                    </a:lnTo>
                    <a:lnTo>
                      <a:pt x="226" y="2277"/>
                    </a:lnTo>
                    <a:moveTo>
                      <a:pt x="293" y="2240"/>
                    </a:moveTo>
                    <a:lnTo>
                      <a:pt x="293" y="2240"/>
                    </a:lnTo>
                    <a:lnTo>
                      <a:pt x="341" y="2204"/>
                    </a:lnTo>
                    <a:moveTo>
                      <a:pt x="347" y="2200"/>
                    </a:moveTo>
                    <a:lnTo>
                      <a:pt x="347" y="2200"/>
                    </a:lnTo>
                    <a:lnTo>
                      <a:pt x="384" y="2153"/>
                    </a:lnTo>
                    <a:moveTo>
                      <a:pt x="400" y="2133"/>
                    </a:moveTo>
                    <a:lnTo>
                      <a:pt x="400" y="2133"/>
                    </a:lnTo>
                    <a:lnTo>
                      <a:pt x="439" y="2088"/>
                    </a:lnTo>
                    <a:moveTo>
                      <a:pt x="480" y="2040"/>
                    </a:moveTo>
                    <a:lnTo>
                      <a:pt x="480" y="2040"/>
                    </a:lnTo>
                    <a:lnTo>
                      <a:pt x="515" y="1991"/>
                    </a:lnTo>
                    <a:moveTo>
                      <a:pt x="547" y="1947"/>
                    </a:moveTo>
                    <a:lnTo>
                      <a:pt x="547" y="1947"/>
                    </a:lnTo>
                    <a:lnTo>
                      <a:pt x="547" y="1933"/>
                    </a:lnTo>
                    <a:moveTo>
                      <a:pt x="547" y="1933"/>
                    </a:moveTo>
                    <a:lnTo>
                      <a:pt x="547" y="1933"/>
                    </a:lnTo>
                    <a:lnTo>
                      <a:pt x="572" y="1879"/>
                    </a:lnTo>
                    <a:moveTo>
                      <a:pt x="606" y="1807"/>
                    </a:moveTo>
                    <a:lnTo>
                      <a:pt x="606" y="1807"/>
                    </a:lnTo>
                    <a:lnTo>
                      <a:pt x="632" y="1752"/>
                    </a:lnTo>
                    <a:moveTo>
                      <a:pt x="653" y="1707"/>
                    </a:moveTo>
                    <a:lnTo>
                      <a:pt x="653" y="1707"/>
                    </a:lnTo>
                    <a:lnTo>
                      <a:pt x="674" y="1650"/>
                    </a:lnTo>
                    <a:moveTo>
                      <a:pt x="701" y="1575"/>
                    </a:moveTo>
                    <a:lnTo>
                      <a:pt x="701" y="1575"/>
                    </a:lnTo>
                    <a:lnTo>
                      <a:pt x="707" y="1560"/>
                    </a:lnTo>
                    <a:moveTo>
                      <a:pt x="707" y="1560"/>
                    </a:moveTo>
                    <a:lnTo>
                      <a:pt x="707" y="1560"/>
                    </a:lnTo>
                    <a:lnTo>
                      <a:pt x="728" y="1504"/>
                    </a:lnTo>
                    <a:moveTo>
                      <a:pt x="747" y="1453"/>
                    </a:moveTo>
                    <a:lnTo>
                      <a:pt x="747" y="1453"/>
                    </a:lnTo>
                    <a:lnTo>
                      <a:pt x="766" y="1396"/>
                    </a:lnTo>
                    <a:moveTo>
                      <a:pt x="791" y="1320"/>
                    </a:moveTo>
                    <a:lnTo>
                      <a:pt x="791" y="1320"/>
                    </a:lnTo>
                    <a:lnTo>
                      <a:pt x="810" y="1263"/>
                    </a:lnTo>
                    <a:moveTo>
                      <a:pt x="813" y="1253"/>
                    </a:moveTo>
                    <a:lnTo>
                      <a:pt x="813" y="1253"/>
                    </a:lnTo>
                    <a:lnTo>
                      <a:pt x="836" y="1197"/>
                    </a:lnTo>
                    <a:moveTo>
                      <a:pt x="840" y="1187"/>
                    </a:moveTo>
                    <a:lnTo>
                      <a:pt x="840" y="1187"/>
                    </a:lnTo>
                    <a:lnTo>
                      <a:pt x="853" y="1147"/>
                    </a:lnTo>
                    <a:moveTo>
                      <a:pt x="853" y="1147"/>
                    </a:moveTo>
                    <a:lnTo>
                      <a:pt x="853" y="1147"/>
                    </a:lnTo>
                    <a:lnTo>
                      <a:pt x="853" y="1120"/>
                    </a:lnTo>
                    <a:moveTo>
                      <a:pt x="853" y="1120"/>
                    </a:moveTo>
                    <a:lnTo>
                      <a:pt x="853" y="1120"/>
                    </a:lnTo>
                    <a:lnTo>
                      <a:pt x="867" y="1080"/>
                    </a:lnTo>
                    <a:moveTo>
                      <a:pt x="867" y="1080"/>
                    </a:moveTo>
                    <a:lnTo>
                      <a:pt x="867" y="1080"/>
                    </a:lnTo>
                    <a:lnTo>
                      <a:pt x="880" y="1067"/>
                    </a:lnTo>
                    <a:moveTo>
                      <a:pt x="880" y="1067"/>
                    </a:moveTo>
                    <a:lnTo>
                      <a:pt x="880" y="1067"/>
                    </a:lnTo>
                    <a:lnTo>
                      <a:pt x="890" y="1007"/>
                    </a:lnTo>
                    <a:moveTo>
                      <a:pt x="893" y="987"/>
                    </a:moveTo>
                    <a:lnTo>
                      <a:pt x="893" y="987"/>
                    </a:lnTo>
                    <a:lnTo>
                      <a:pt x="917" y="931"/>
                    </a:lnTo>
                    <a:moveTo>
                      <a:pt x="933" y="893"/>
                    </a:moveTo>
                    <a:lnTo>
                      <a:pt x="933" y="893"/>
                    </a:lnTo>
                    <a:lnTo>
                      <a:pt x="952" y="836"/>
                    </a:lnTo>
                    <a:moveTo>
                      <a:pt x="973" y="773"/>
                    </a:moveTo>
                    <a:lnTo>
                      <a:pt x="973" y="773"/>
                    </a:lnTo>
                    <a:lnTo>
                      <a:pt x="989" y="715"/>
                    </a:lnTo>
                    <a:moveTo>
                      <a:pt x="1010" y="638"/>
                    </a:moveTo>
                    <a:lnTo>
                      <a:pt x="1010" y="638"/>
                    </a:lnTo>
                    <a:lnTo>
                      <a:pt x="1013" y="627"/>
                    </a:lnTo>
                    <a:moveTo>
                      <a:pt x="1013" y="627"/>
                    </a:moveTo>
                    <a:lnTo>
                      <a:pt x="1013" y="627"/>
                    </a:lnTo>
                    <a:lnTo>
                      <a:pt x="1032" y="570"/>
                    </a:lnTo>
                    <a:moveTo>
                      <a:pt x="1053" y="507"/>
                    </a:moveTo>
                    <a:lnTo>
                      <a:pt x="1053" y="507"/>
                    </a:lnTo>
                    <a:lnTo>
                      <a:pt x="1075" y="450"/>
                    </a:lnTo>
                    <a:moveTo>
                      <a:pt x="1103" y="376"/>
                    </a:moveTo>
                    <a:lnTo>
                      <a:pt x="1103" y="376"/>
                    </a:lnTo>
                    <a:lnTo>
                      <a:pt x="1125" y="320"/>
                    </a:lnTo>
                    <a:moveTo>
                      <a:pt x="1153" y="245"/>
                    </a:moveTo>
                    <a:lnTo>
                      <a:pt x="1153" y="245"/>
                    </a:lnTo>
                    <a:lnTo>
                      <a:pt x="1160" y="227"/>
                    </a:lnTo>
                    <a:moveTo>
                      <a:pt x="1160" y="227"/>
                    </a:moveTo>
                    <a:lnTo>
                      <a:pt x="1160" y="227"/>
                    </a:lnTo>
                    <a:lnTo>
                      <a:pt x="1173" y="200"/>
                    </a:lnTo>
                    <a:moveTo>
                      <a:pt x="1173" y="200"/>
                    </a:moveTo>
                    <a:lnTo>
                      <a:pt x="1173" y="200"/>
                    </a:lnTo>
                    <a:lnTo>
                      <a:pt x="1200" y="146"/>
                    </a:lnTo>
                    <a:moveTo>
                      <a:pt x="1236" y="75"/>
                    </a:moveTo>
                    <a:lnTo>
                      <a:pt x="1236" y="75"/>
                    </a:lnTo>
                    <a:lnTo>
                      <a:pt x="1253" y="40"/>
                    </a:lnTo>
                    <a:moveTo>
                      <a:pt x="1253" y="40"/>
                    </a:moveTo>
                    <a:lnTo>
                      <a:pt x="1253" y="40"/>
                    </a:lnTo>
                    <a:lnTo>
                      <a:pt x="1267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ctangle 173"/>
              <p:cNvSpPr>
                <a:spLocks noChangeArrowheads="1"/>
              </p:cNvSpPr>
              <p:nvPr/>
            </p:nvSpPr>
            <p:spPr bwMode="auto">
              <a:xfrm>
                <a:off x="1082758" y="42203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1" name="Rectangle 174"/>
              <p:cNvSpPr>
                <a:spLocks noChangeArrowheads="1"/>
              </p:cNvSpPr>
              <p:nvPr/>
            </p:nvSpPr>
            <p:spPr bwMode="auto">
              <a:xfrm>
                <a:off x="1082758" y="381551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2" name="Rectangle 175"/>
              <p:cNvSpPr>
                <a:spLocks noChangeArrowheads="1"/>
              </p:cNvSpPr>
              <p:nvPr/>
            </p:nvSpPr>
            <p:spPr bwMode="auto">
              <a:xfrm>
                <a:off x="1082758" y="340911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3" name="Rectangle 176"/>
              <p:cNvSpPr>
                <a:spLocks noChangeArrowheads="1"/>
              </p:cNvSpPr>
              <p:nvPr/>
            </p:nvSpPr>
            <p:spPr bwMode="auto">
              <a:xfrm>
                <a:off x="1082758" y="30043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5" name="Rectangle 177"/>
              <p:cNvSpPr>
                <a:spLocks noChangeArrowheads="1"/>
              </p:cNvSpPr>
              <p:nvPr/>
            </p:nvSpPr>
            <p:spPr bwMode="auto">
              <a:xfrm>
                <a:off x="1082758" y="2599492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6" name="Rectangle 178"/>
              <p:cNvSpPr>
                <a:spLocks noChangeArrowheads="1"/>
              </p:cNvSpPr>
              <p:nvPr/>
            </p:nvSpPr>
            <p:spPr bwMode="auto">
              <a:xfrm>
                <a:off x="1082758" y="2193092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7" name="Rectangle 179"/>
              <p:cNvSpPr>
                <a:spLocks noChangeArrowheads="1"/>
              </p:cNvSpPr>
              <p:nvPr/>
            </p:nvSpPr>
            <p:spPr bwMode="auto">
              <a:xfrm>
                <a:off x="1266908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8" name="Rectangle 180"/>
              <p:cNvSpPr>
                <a:spLocks noChangeArrowheads="1"/>
              </p:cNvSpPr>
              <p:nvPr/>
            </p:nvSpPr>
            <p:spPr bwMode="auto">
              <a:xfrm>
                <a:off x="138597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9" name="Rectangle 181"/>
              <p:cNvSpPr>
                <a:spLocks noChangeArrowheads="1"/>
              </p:cNvSpPr>
              <p:nvPr/>
            </p:nvSpPr>
            <p:spPr bwMode="auto">
              <a:xfrm>
                <a:off x="1424071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0" name="Rectangle 182"/>
              <p:cNvSpPr>
                <a:spLocks noChangeArrowheads="1"/>
              </p:cNvSpPr>
              <p:nvPr/>
            </p:nvSpPr>
            <p:spPr bwMode="auto">
              <a:xfrm>
                <a:off x="149709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1" name="Rectangle 183"/>
              <p:cNvSpPr>
                <a:spLocks noChangeArrowheads="1"/>
              </p:cNvSpPr>
              <p:nvPr/>
            </p:nvSpPr>
            <p:spPr bwMode="auto">
              <a:xfrm>
                <a:off x="1625683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2" name="Rectangle 184"/>
              <p:cNvSpPr>
                <a:spLocks noChangeArrowheads="1"/>
              </p:cNvSpPr>
              <p:nvPr/>
            </p:nvSpPr>
            <p:spPr bwMode="auto">
              <a:xfrm>
                <a:off x="174474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3" name="Rectangle 185"/>
              <p:cNvSpPr>
                <a:spLocks noChangeArrowheads="1"/>
              </p:cNvSpPr>
              <p:nvPr/>
            </p:nvSpPr>
            <p:spPr bwMode="auto">
              <a:xfrm>
                <a:off x="1781258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4" name="Rectangle 186"/>
              <p:cNvSpPr>
                <a:spLocks noChangeArrowheads="1"/>
              </p:cNvSpPr>
              <p:nvPr/>
            </p:nvSpPr>
            <p:spPr bwMode="auto">
              <a:xfrm>
                <a:off x="185587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5" name="Rectangle 187"/>
              <p:cNvSpPr>
                <a:spLocks noChangeArrowheads="1"/>
              </p:cNvSpPr>
              <p:nvPr/>
            </p:nvSpPr>
            <p:spPr bwMode="auto">
              <a:xfrm>
                <a:off x="1984458" y="4380667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6" name="Rectangle 188"/>
              <p:cNvSpPr>
                <a:spLocks noChangeArrowheads="1"/>
              </p:cNvSpPr>
              <p:nvPr/>
            </p:nvSpPr>
            <p:spPr bwMode="auto">
              <a:xfrm>
                <a:off x="2103521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7" name="Rectangle 189"/>
              <p:cNvSpPr>
                <a:spLocks noChangeArrowheads="1"/>
              </p:cNvSpPr>
              <p:nvPr/>
            </p:nvSpPr>
            <p:spPr bwMode="auto">
              <a:xfrm>
                <a:off x="2140033" y="4380667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8" name="Rectangle 190"/>
              <p:cNvSpPr>
                <a:spLocks noChangeArrowheads="1"/>
              </p:cNvSpPr>
              <p:nvPr/>
            </p:nvSpPr>
            <p:spPr bwMode="auto">
              <a:xfrm>
                <a:off x="2214646" y="4380667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69" name="Rectangle 191"/>
              <p:cNvSpPr>
                <a:spLocks noChangeArrowheads="1"/>
              </p:cNvSpPr>
              <p:nvPr/>
            </p:nvSpPr>
            <p:spPr bwMode="auto">
              <a:xfrm>
                <a:off x="2365458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0" name="Rectangle 192"/>
              <p:cNvSpPr>
                <a:spLocks noChangeArrowheads="1"/>
              </p:cNvSpPr>
              <p:nvPr/>
            </p:nvSpPr>
            <p:spPr bwMode="auto">
              <a:xfrm>
                <a:off x="2722646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1" name="Rectangle 193"/>
              <p:cNvSpPr>
                <a:spLocks noChangeArrowheads="1"/>
              </p:cNvSpPr>
              <p:nvPr/>
            </p:nvSpPr>
            <p:spPr bwMode="auto">
              <a:xfrm>
                <a:off x="3081421" y="4380667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1500" name="Group 91499"/>
            <p:cNvGrpSpPr/>
            <p:nvPr/>
          </p:nvGrpSpPr>
          <p:grpSpPr>
            <a:xfrm>
              <a:off x="3673558" y="2193091"/>
              <a:ext cx="2355851" cy="2381251"/>
              <a:chOff x="3673558" y="2193091"/>
              <a:chExt cx="2355851" cy="2381251"/>
            </a:xfrm>
          </p:grpSpPr>
          <p:sp>
            <p:nvSpPr>
              <p:cNvPr id="90114" name="Rectangle 284"/>
              <p:cNvSpPr>
                <a:spLocks noChangeArrowheads="1"/>
              </p:cNvSpPr>
              <p:nvPr/>
            </p:nvSpPr>
            <p:spPr bwMode="auto">
              <a:xfrm>
                <a:off x="5735721" y="43854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2" name="Freeform 194"/>
              <p:cNvSpPr>
                <a:spLocks/>
              </p:cNvSpPr>
              <p:nvPr/>
            </p:nvSpPr>
            <p:spPr bwMode="auto">
              <a:xfrm>
                <a:off x="3973596" y="2258179"/>
                <a:ext cx="0" cy="2032000"/>
              </a:xfrm>
              <a:custGeom>
                <a:avLst/>
                <a:gdLst>
                  <a:gd name="T0" fmla="*/ 2840 h 2840"/>
                  <a:gd name="T1" fmla="*/ 2840 h 2840"/>
                  <a:gd name="T2" fmla="*/ 0 h 284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40">
                    <a:moveTo>
                      <a:pt x="0" y="2840"/>
                    </a:moveTo>
                    <a:lnTo>
                      <a:pt x="0" y="2840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5"/>
              <p:cNvSpPr>
                <a:spLocks noEditPoints="1"/>
              </p:cNvSpPr>
              <p:nvPr/>
            </p:nvSpPr>
            <p:spPr bwMode="auto">
              <a:xfrm>
                <a:off x="3930733" y="2255004"/>
                <a:ext cx="42863" cy="2030413"/>
              </a:xfrm>
              <a:custGeom>
                <a:avLst/>
                <a:gdLst>
                  <a:gd name="T0" fmla="*/ 13 w 60"/>
                  <a:gd name="T1" fmla="*/ 2840 h 2840"/>
                  <a:gd name="T2" fmla="*/ 13 w 60"/>
                  <a:gd name="T3" fmla="*/ 2840 h 2840"/>
                  <a:gd name="T4" fmla="*/ 60 w 60"/>
                  <a:gd name="T5" fmla="*/ 2840 h 2840"/>
                  <a:gd name="T6" fmla="*/ 13 w 60"/>
                  <a:gd name="T7" fmla="*/ 2560 h 2840"/>
                  <a:gd name="T8" fmla="*/ 13 w 60"/>
                  <a:gd name="T9" fmla="*/ 2560 h 2840"/>
                  <a:gd name="T10" fmla="*/ 60 w 60"/>
                  <a:gd name="T11" fmla="*/ 2560 h 2840"/>
                  <a:gd name="T12" fmla="*/ 13 w 60"/>
                  <a:gd name="T13" fmla="*/ 2280 h 2840"/>
                  <a:gd name="T14" fmla="*/ 13 w 60"/>
                  <a:gd name="T15" fmla="*/ 2280 h 2840"/>
                  <a:gd name="T16" fmla="*/ 60 w 60"/>
                  <a:gd name="T17" fmla="*/ 2280 h 2840"/>
                  <a:gd name="T18" fmla="*/ 13 w 60"/>
                  <a:gd name="T19" fmla="*/ 2000 h 2840"/>
                  <a:gd name="T20" fmla="*/ 13 w 60"/>
                  <a:gd name="T21" fmla="*/ 2000 h 2840"/>
                  <a:gd name="T22" fmla="*/ 60 w 60"/>
                  <a:gd name="T23" fmla="*/ 2000 h 2840"/>
                  <a:gd name="T24" fmla="*/ 13 w 60"/>
                  <a:gd name="T25" fmla="*/ 1707 h 2840"/>
                  <a:gd name="T26" fmla="*/ 13 w 60"/>
                  <a:gd name="T27" fmla="*/ 1707 h 2840"/>
                  <a:gd name="T28" fmla="*/ 60 w 60"/>
                  <a:gd name="T29" fmla="*/ 1707 h 2840"/>
                  <a:gd name="T30" fmla="*/ 13 w 60"/>
                  <a:gd name="T31" fmla="*/ 1427 h 2840"/>
                  <a:gd name="T32" fmla="*/ 13 w 60"/>
                  <a:gd name="T33" fmla="*/ 1427 h 2840"/>
                  <a:gd name="T34" fmla="*/ 60 w 60"/>
                  <a:gd name="T35" fmla="*/ 1427 h 2840"/>
                  <a:gd name="T36" fmla="*/ 13 w 60"/>
                  <a:gd name="T37" fmla="*/ 1147 h 2840"/>
                  <a:gd name="T38" fmla="*/ 13 w 60"/>
                  <a:gd name="T39" fmla="*/ 1147 h 2840"/>
                  <a:gd name="T40" fmla="*/ 60 w 60"/>
                  <a:gd name="T41" fmla="*/ 1147 h 2840"/>
                  <a:gd name="T42" fmla="*/ 13 w 60"/>
                  <a:gd name="T43" fmla="*/ 853 h 2840"/>
                  <a:gd name="T44" fmla="*/ 13 w 60"/>
                  <a:gd name="T45" fmla="*/ 853 h 2840"/>
                  <a:gd name="T46" fmla="*/ 60 w 60"/>
                  <a:gd name="T47" fmla="*/ 853 h 2840"/>
                  <a:gd name="T48" fmla="*/ 13 w 60"/>
                  <a:gd name="T49" fmla="*/ 573 h 2840"/>
                  <a:gd name="T50" fmla="*/ 13 w 60"/>
                  <a:gd name="T51" fmla="*/ 573 h 2840"/>
                  <a:gd name="T52" fmla="*/ 60 w 60"/>
                  <a:gd name="T53" fmla="*/ 573 h 2840"/>
                  <a:gd name="T54" fmla="*/ 13 w 60"/>
                  <a:gd name="T55" fmla="*/ 293 h 2840"/>
                  <a:gd name="T56" fmla="*/ 13 w 60"/>
                  <a:gd name="T57" fmla="*/ 293 h 2840"/>
                  <a:gd name="T58" fmla="*/ 60 w 60"/>
                  <a:gd name="T59" fmla="*/ 293 h 2840"/>
                  <a:gd name="T60" fmla="*/ 13 w 60"/>
                  <a:gd name="T61" fmla="*/ 0 h 2840"/>
                  <a:gd name="T62" fmla="*/ 13 w 60"/>
                  <a:gd name="T63" fmla="*/ 0 h 2840"/>
                  <a:gd name="T64" fmla="*/ 60 w 60"/>
                  <a:gd name="T65" fmla="*/ 0 h 2840"/>
                  <a:gd name="T66" fmla="*/ 0 w 60"/>
                  <a:gd name="T67" fmla="*/ 2840 h 2840"/>
                  <a:gd name="T68" fmla="*/ 0 w 60"/>
                  <a:gd name="T69" fmla="*/ 2840 h 2840"/>
                  <a:gd name="T70" fmla="*/ 60 w 60"/>
                  <a:gd name="T71" fmla="*/ 2840 h 2840"/>
                  <a:gd name="T72" fmla="*/ 0 w 60"/>
                  <a:gd name="T73" fmla="*/ 2280 h 2840"/>
                  <a:gd name="T74" fmla="*/ 0 w 60"/>
                  <a:gd name="T75" fmla="*/ 2280 h 2840"/>
                  <a:gd name="T76" fmla="*/ 60 w 60"/>
                  <a:gd name="T77" fmla="*/ 2280 h 2840"/>
                  <a:gd name="T78" fmla="*/ 0 w 60"/>
                  <a:gd name="T79" fmla="*/ 1707 h 2840"/>
                  <a:gd name="T80" fmla="*/ 0 w 60"/>
                  <a:gd name="T81" fmla="*/ 1707 h 2840"/>
                  <a:gd name="T82" fmla="*/ 60 w 60"/>
                  <a:gd name="T83" fmla="*/ 1707 h 2840"/>
                  <a:gd name="T84" fmla="*/ 0 w 60"/>
                  <a:gd name="T85" fmla="*/ 1147 h 2840"/>
                  <a:gd name="T86" fmla="*/ 0 w 60"/>
                  <a:gd name="T87" fmla="*/ 1147 h 2840"/>
                  <a:gd name="T88" fmla="*/ 60 w 60"/>
                  <a:gd name="T89" fmla="*/ 1147 h 2840"/>
                  <a:gd name="T90" fmla="*/ 0 w 60"/>
                  <a:gd name="T91" fmla="*/ 573 h 2840"/>
                  <a:gd name="T92" fmla="*/ 0 w 60"/>
                  <a:gd name="T93" fmla="*/ 573 h 2840"/>
                  <a:gd name="T94" fmla="*/ 60 w 60"/>
                  <a:gd name="T95" fmla="*/ 573 h 2840"/>
                  <a:gd name="T96" fmla="*/ 0 w 60"/>
                  <a:gd name="T97" fmla="*/ 0 h 2840"/>
                  <a:gd name="T98" fmla="*/ 0 w 60"/>
                  <a:gd name="T99" fmla="*/ 0 h 2840"/>
                  <a:gd name="T100" fmla="*/ 60 w 60"/>
                  <a:gd name="T101" fmla="*/ 0 h 2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40">
                    <a:moveTo>
                      <a:pt x="13" y="2840"/>
                    </a:moveTo>
                    <a:lnTo>
                      <a:pt x="13" y="2840"/>
                    </a:lnTo>
                    <a:lnTo>
                      <a:pt x="60" y="2840"/>
                    </a:lnTo>
                    <a:moveTo>
                      <a:pt x="13" y="2560"/>
                    </a:moveTo>
                    <a:lnTo>
                      <a:pt x="13" y="2560"/>
                    </a:lnTo>
                    <a:lnTo>
                      <a:pt x="60" y="2560"/>
                    </a:lnTo>
                    <a:moveTo>
                      <a:pt x="13" y="2280"/>
                    </a:moveTo>
                    <a:lnTo>
                      <a:pt x="13" y="2280"/>
                    </a:lnTo>
                    <a:lnTo>
                      <a:pt x="60" y="2280"/>
                    </a:lnTo>
                    <a:moveTo>
                      <a:pt x="13" y="2000"/>
                    </a:moveTo>
                    <a:lnTo>
                      <a:pt x="13" y="2000"/>
                    </a:lnTo>
                    <a:lnTo>
                      <a:pt x="60" y="2000"/>
                    </a:lnTo>
                    <a:moveTo>
                      <a:pt x="13" y="1707"/>
                    </a:moveTo>
                    <a:lnTo>
                      <a:pt x="13" y="1707"/>
                    </a:lnTo>
                    <a:lnTo>
                      <a:pt x="60" y="1707"/>
                    </a:lnTo>
                    <a:moveTo>
                      <a:pt x="13" y="1427"/>
                    </a:moveTo>
                    <a:lnTo>
                      <a:pt x="13" y="1427"/>
                    </a:lnTo>
                    <a:lnTo>
                      <a:pt x="60" y="1427"/>
                    </a:lnTo>
                    <a:moveTo>
                      <a:pt x="13" y="1147"/>
                    </a:moveTo>
                    <a:lnTo>
                      <a:pt x="13" y="1147"/>
                    </a:lnTo>
                    <a:lnTo>
                      <a:pt x="60" y="1147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73"/>
                    </a:moveTo>
                    <a:lnTo>
                      <a:pt x="13" y="573"/>
                    </a:lnTo>
                    <a:lnTo>
                      <a:pt x="60" y="573"/>
                    </a:lnTo>
                    <a:moveTo>
                      <a:pt x="13" y="293"/>
                    </a:moveTo>
                    <a:lnTo>
                      <a:pt x="13" y="293"/>
                    </a:lnTo>
                    <a:lnTo>
                      <a:pt x="60" y="293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40"/>
                    </a:moveTo>
                    <a:lnTo>
                      <a:pt x="0" y="2840"/>
                    </a:lnTo>
                    <a:lnTo>
                      <a:pt x="60" y="2840"/>
                    </a:lnTo>
                    <a:moveTo>
                      <a:pt x="0" y="2280"/>
                    </a:moveTo>
                    <a:lnTo>
                      <a:pt x="0" y="2280"/>
                    </a:lnTo>
                    <a:lnTo>
                      <a:pt x="60" y="2280"/>
                    </a:lnTo>
                    <a:moveTo>
                      <a:pt x="0" y="1707"/>
                    </a:moveTo>
                    <a:lnTo>
                      <a:pt x="0" y="1707"/>
                    </a:lnTo>
                    <a:lnTo>
                      <a:pt x="60" y="1707"/>
                    </a:lnTo>
                    <a:moveTo>
                      <a:pt x="0" y="1147"/>
                    </a:moveTo>
                    <a:lnTo>
                      <a:pt x="0" y="1147"/>
                    </a:lnTo>
                    <a:lnTo>
                      <a:pt x="60" y="1147"/>
                    </a:lnTo>
                    <a:moveTo>
                      <a:pt x="0" y="573"/>
                    </a:moveTo>
                    <a:lnTo>
                      <a:pt x="0" y="573"/>
                    </a:lnTo>
                    <a:lnTo>
                      <a:pt x="60" y="5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6"/>
              <p:cNvSpPr>
                <a:spLocks/>
              </p:cNvSpPr>
              <p:nvPr/>
            </p:nvSpPr>
            <p:spPr bwMode="auto">
              <a:xfrm>
                <a:off x="3973596" y="4290179"/>
                <a:ext cx="1854200" cy="0"/>
              </a:xfrm>
              <a:custGeom>
                <a:avLst/>
                <a:gdLst>
                  <a:gd name="T0" fmla="*/ 0 w 2592"/>
                  <a:gd name="T1" fmla="*/ 0 w 2592"/>
                  <a:gd name="T2" fmla="*/ 2592 w 25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592">
                    <a:moveTo>
                      <a:pt x="0" y="0"/>
                    </a:moveTo>
                    <a:lnTo>
                      <a:pt x="0" y="0"/>
                    </a:lnTo>
                    <a:lnTo>
                      <a:pt x="2592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7"/>
              <p:cNvSpPr>
                <a:spLocks noEditPoints="1"/>
              </p:cNvSpPr>
              <p:nvPr/>
            </p:nvSpPr>
            <p:spPr bwMode="auto">
              <a:xfrm>
                <a:off x="3978358" y="4285417"/>
                <a:ext cx="1849438" cy="44450"/>
              </a:xfrm>
              <a:custGeom>
                <a:avLst/>
                <a:gdLst>
                  <a:gd name="T0" fmla="*/ 0 w 2586"/>
                  <a:gd name="T1" fmla="*/ 0 h 62"/>
                  <a:gd name="T2" fmla="*/ 0 w 2586"/>
                  <a:gd name="T3" fmla="*/ 0 h 62"/>
                  <a:gd name="T4" fmla="*/ 0 w 2586"/>
                  <a:gd name="T5" fmla="*/ 53 h 62"/>
                  <a:gd name="T6" fmla="*/ 320 w 2586"/>
                  <a:gd name="T7" fmla="*/ 0 h 62"/>
                  <a:gd name="T8" fmla="*/ 320 w 2586"/>
                  <a:gd name="T9" fmla="*/ 0 h 62"/>
                  <a:gd name="T10" fmla="*/ 320 w 2586"/>
                  <a:gd name="T11" fmla="*/ 53 h 62"/>
                  <a:gd name="T12" fmla="*/ 640 w 2586"/>
                  <a:gd name="T13" fmla="*/ 0 h 62"/>
                  <a:gd name="T14" fmla="*/ 640 w 2586"/>
                  <a:gd name="T15" fmla="*/ 0 h 62"/>
                  <a:gd name="T16" fmla="*/ 640 w 2586"/>
                  <a:gd name="T17" fmla="*/ 53 h 62"/>
                  <a:gd name="T18" fmla="*/ 960 w 2586"/>
                  <a:gd name="T19" fmla="*/ 0 h 62"/>
                  <a:gd name="T20" fmla="*/ 960 w 2586"/>
                  <a:gd name="T21" fmla="*/ 0 h 62"/>
                  <a:gd name="T22" fmla="*/ 960 w 2586"/>
                  <a:gd name="T23" fmla="*/ 53 h 62"/>
                  <a:gd name="T24" fmla="*/ 1294 w 2586"/>
                  <a:gd name="T25" fmla="*/ 0 h 62"/>
                  <a:gd name="T26" fmla="*/ 1294 w 2586"/>
                  <a:gd name="T27" fmla="*/ 0 h 62"/>
                  <a:gd name="T28" fmla="*/ 1294 w 2586"/>
                  <a:gd name="T29" fmla="*/ 53 h 62"/>
                  <a:gd name="T30" fmla="*/ 1614 w 2586"/>
                  <a:gd name="T31" fmla="*/ 0 h 62"/>
                  <a:gd name="T32" fmla="*/ 1614 w 2586"/>
                  <a:gd name="T33" fmla="*/ 0 h 62"/>
                  <a:gd name="T34" fmla="*/ 1614 w 2586"/>
                  <a:gd name="T35" fmla="*/ 53 h 62"/>
                  <a:gd name="T36" fmla="*/ 1934 w 2586"/>
                  <a:gd name="T37" fmla="*/ 0 h 62"/>
                  <a:gd name="T38" fmla="*/ 1934 w 2586"/>
                  <a:gd name="T39" fmla="*/ 0 h 62"/>
                  <a:gd name="T40" fmla="*/ 1934 w 2586"/>
                  <a:gd name="T41" fmla="*/ 53 h 62"/>
                  <a:gd name="T42" fmla="*/ 2267 w 2586"/>
                  <a:gd name="T43" fmla="*/ 0 h 62"/>
                  <a:gd name="T44" fmla="*/ 2267 w 2586"/>
                  <a:gd name="T45" fmla="*/ 0 h 62"/>
                  <a:gd name="T46" fmla="*/ 2267 w 2586"/>
                  <a:gd name="T47" fmla="*/ 53 h 62"/>
                  <a:gd name="T48" fmla="*/ 2586 w 2586"/>
                  <a:gd name="T49" fmla="*/ 0 h 62"/>
                  <a:gd name="T50" fmla="*/ 2586 w 2586"/>
                  <a:gd name="T51" fmla="*/ 0 h 62"/>
                  <a:gd name="T52" fmla="*/ 2586 w 2586"/>
                  <a:gd name="T53" fmla="*/ 53 h 62"/>
                  <a:gd name="T54" fmla="*/ 0 w 2586"/>
                  <a:gd name="T55" fmla="*/ 0 h 62"/>
                  <a:gd name="T56" fmla="*/ 0 w 2586"/>
                  <a:gd name="T57" fmla="*/ 0 h 62"/>
                  <a:gd name="T58" fmla="*/ 0 w 2586"/>
                  <a:gd name="T59" fmla="*/ 62 h 62"/>
                  <a:gd name="T60" fmla="*/ 640 w 2586"/>
                  <a:gd name="T61" fmla="*/ 0 h 62"/>
                  <a:gd name="T62" fmla="*/ 640 w 2586"/>
                  <a:gd name="T63" fmla="*/ 0 h 62"/>
                  <a:gd name="T64" fmla="*/ 640 w 2586"/>
                  <a:gd name="T65" fmla="*/ 62 h 62"/>
                  <a:gd name="T66" fmla="*/ 1294 w 2586"/>
                  <a:gd name="T67" fmla="*/ 0 h 62"/>
                  <a:gd name="T68" fmla="*/ 1294 w 2586"/>
                  <a:gd name="T69" fmla="*/ 0 h 62"/>
                  <a:gd name="T70" fmla="*/ 1294 w 2586"/>
                  <a:gd name="T71" fmla="*/ 62 h 62"/>
                  <a:gd name="T72" fmla="*/ 1934 w 2586"/>
                  <a:gd name="T73" fmla="*/ 0 h 62"/>
                  <a:gd name="T74" fmla="*/ 1934 w 2586"/>
                  <a:gd name="T75" fmla="*/ 0 h 62"/>
                  <a:gd name="T76" fmla="*/ 1934 w 2586"/>
                  <a:gd name="T77" fmla="*/ 62 h 62"/>
                  <a:gd name="T78" fmla="*/ 2586 w 2586"/>
                  <a:gd name="T79" fmla="*/ 0 h 62"/>
                  <a:gd name="T80" fmla="*/ 2586 w 2586"/>
                  <a:gd name="T81" fmla="*/ 0 h 62"/>
                  <a:gd name="T82" fmla="*/ 2586 w 2586"/>
                  <a:gd name="T8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86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320" y="0"/>
                    </a:moveTo>
                    <a:lnTo>
                      <a:pt x="320" y="0"/>
                    </a:lnTo>
                    <a:lnTo>
                      <a:pt x="320" y="53"/>
                    </a:lnTo>
                    <a:moveTo>
                      <a:pt x="640" y="0"/>
                    </a:moveTo>
                    <a:lnTo>
                      <a:pt x="640" y="0"/>
                    </a:lnTo>
                    <a:lnTo>
                      <a:pt x="640" y="53"/>
                    </a:lnTo>
                    <a:moveTo>
                      <a:pt x="960" y="0"/>
                    </a:moveTo>
                    <a:lnTo>
                      <a:pt x="960" y="0"/>
                    </a:lnTo>
                    <a:lnTo>
                      <a:pt x="960" y="53"/>
                    </a:lnTo>
                    <a:moveTo>
                      <a:pt x="1294" y="0"/>
                    </a:moveTo>
                    <a:lnTo>
                      <a:pt x="1294" y="0"/>
                    </a:lnTo>
                    <a:lnTo>
                      <a:pt x="1294" y="53"/>
                    </a:lnTo>
                    <a:moveTo>
                      <a:pt x="1614" y="0"/>
                    </a:moveTo>
                    <a:lnTo>
                      <a:pt x="1614" y="0"/>
                    </a:lnTo>
                    <a:lnTo>
                      <a:pt x="1614" y="53"/>
                    </a:lnTo>
                    <a:moveTo>
                      <a:pt x="1934" y="0"/>
                    </a:moveTo>
                    <a:lnTo>
                      <a:pt x="1934" y="0"/>
                    </a:lnTo>
                    <a:lnTo>
                      <a:pt x="1934" y="53"/>
                    </a:lnTo>
                    <a:moveTo>
                      <a:pt x="2267" y="0"/>
                    </a:moveTo>
                    <a:lnTo>
                      <a:pt x="2267" y="0"/>
                    </a:lnTo>
                    <a:lnTo>
                      <a:pt x="2267" y="53"/>
                    </a:lnTo>
                    <a:moveTo>
                      <a:pt x="2586" y="0"/>
                    </a:moveTo>
                    <a:lnTo>
                      <a:pt x="2586" y="0"/>
                    </a:lnTo>
                    <a:lnTo>
                      <a:pt x="2586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62"/>
                    </a:lnTo>
                    <a:moveTo>
                      <a:pt x="640" y="0"/>
                    </a:moveTo>
                    <a:lnTo>
                      <a:pt x="640" y="0"/>
                    </a:lnTo>
                    <a:lnTo>
                      <a:pt x="640" y="62"/>
                    </a:lnTo>
                    <a:moveTo>
                      <a:pt x="1294" y="0"/>
                    </a:moveTo>
                    <a:lnTo>
                      <a:pt x="1294" y="0"/>
                    </a:lnTo>
                    <a:lnTo>
                      <a:pt x="1294" y="62"/>
                    </a:lnTo>
                    <a:moveTo>
                      <a:pt x="1934" y="0"/>
                    </a:moveTo>
                    <a:lnTo>
                      <a:pt x="1934" y="0"/>
                    </a:lnTo>
                    <a:lnTo>
                      <a:pt x="1934" y="62"/>
                    </a:lnTo>
                    <a:moveTo>
                      <a:pt x="2586" y="0"/>
                    </a:moveTo>
                    <a:lnTo>
                      <a:pt x="2586" y="0"/>
                    </a:lnTo>
                    <a:lnTo>
                      <a:pt x="2586" y="62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9" name="Freeform 198"/>
              <p:cNvSpPr>
                <a:spLocks noEditPoints="1"/>
              </p:cNvSpPr>
              <p:nvPr/>
            </p:nvSpPr>
            <p:spPr bwMode="auto">
              <a:xfrm>
                <a:off x="4875296" y="4248904"/>
                <a:ext cx="55563" cy="4763"/>
              </a:xfrm>
              <a:custGeom>
                <a:avLst/>
                <a:gdLst>
                  <a:gd name="T0" fmla="*/ 40 w 77"/>
                  <a:gd name="T1" fmla="*/ 8 h 8"/>
                  <a:gd name="T2" fmla="*/ 40 w 77"/>
                  <a:gd name="T3" fmla="*/ 8 h 8"/>
                  <a:gd name="T4" fmla="*/ 40 w 77"/>
                  <a:gd name="T5" fmla="*/ 8 h 8"/>
                  <a:gd name="T6" fmla="*/ 40 w 77"/>
                  <a:gd name="T7" fmla="*/ 8 h 8"/>
                  <a:gd name="T8" fmla="*/ 40 w 77"/>
                  <a:gd name="T9" fmla="*/ 8 h 8"/>
                  <a:gd name="T10" fmla="*/ 40 w 77"/>
                  <a:gd name="T11" fmla="*/ 0 h 8"/>
                  <a:gd name="T12" fmla="*/ 0 w 77"/>
                  <a:gd name="T13" fmla="*/ 8 h 8"/>
                  <a:gd name="T14" fmla="*/ 0 w 77"/>
                  <a:gd name="T15" fmla="*/ 8 h 8"/>
                  <a:gd name="T16" fmla="*/ 77 w 77"/>
                  <a:gd name="T17" fmla="*/ 8 h 8"/>
                  <a:gd name="T18" fmla="*/ 0 w 77"/>
                  <a:gd name="T19" fmla="*/ 0 h 8"/>
                  <a:gd name="T20" fmla="*/ 0 w 77"/>
                  <a:gd name="T21" fmla="*/ 0 h 8"/>
                  <a:gd name="T22" fmla="*/ 77 w 7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8"/>
                    </a:lnTo>
                    <a:close/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0" y="8"/>
                    </a:moveTo>
                    <a:lnTo>
                      <a:pt x="0" y="8"/>
                    </a:lnTo>
                    <a:lnTo>
                      <a:pt x="77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2" name="Freeform 199"/>
              <p:cNvSpPr>
                <a:spLocks noEditPoints="1"/>
              </p:cNvSpPr>
              <p:nvPr/>
            </p:nvSpPr>
            <p:spPr bwMode="auto">
              <a:xfrm>
                <a:off x="4875296" y="4248904"/>
                <a:ext cx="55563" cy="4763"/>
              </a:xfrm>
              <a:custGeom>
                <a:avLst/>
                <a:gdLst>
                  <a:gd name="T0" fmla="*/ 40 w 77"/>
                  <a:gd name="T1" fmla="*/ 8 h 8"/>
                  <a:gd name="T2" fmla="*/ 40 w 77"/>
                  <a:gd name="T3" fmla="*/ 8 h 8"/>
                  <a:gd name="T4" fmla="*/ 40 w 77"/>
                  <a:gd name="T5" fmla="*/ 8 h 8"/>
                  <a:gd name="T6" fmla="*/ 40 w 77"/>
                  <a:gd name="T7" fmla="*/ 8 h 8"/>
                  <a:gd name="T8" fmla="*/ 40 w 77"/>
                  <a:gd name="T9" fmla="*/ 8 h 8"/>
                  <a:gd name="T10" fmla="*/ 40 w 77"/>
                  <a:gd name="T11" fmla="*/ 0 h 8"/>
                  <a:gd name="T12" fmla="*/ 0 w 77"/>
                  <a:gd name="T13" fmla="*/ 8 h 8"/>
                  <a:gd name="T14" fmla="*/ 0 w 77"/>
                  <a:gd name="T15" fmla="*/ 8 h 8"/>
                  <a:gd name="T16" fmla="*/ 77 w 77"/>
                  <a:gd name="T17" fmla="*/ 8 h 8"/>
                  <a:gd name="T18" fmla="*/ 0 w 77"/>
                  <a:gd name="T19" fmla="*/ 0 h 8"/>
                  <a:gd name="T20" fmla="*/ 0 w 77"/>
                  <a:gd name="T21" fmla="*/ 0 h 8"/>
                  <a:gd name="T22" fmla="*/ 77 w 7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8"/>
                    </a:lnTo>
                    <a:close/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0" y="8"/>
                    </a:moveTo>
                    <a:lnTo>
                      <a:pt x="0" y="8"/>
                    </a:lnTo>
                    <a:lnTo>
                      <a:pt x="77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1" name="Freeform 200"/>
              <p:cNvSpPr>
                <a:spLocks noEditPoints="1"/>
              </p:cNvSpPr>
              <p:nvPr/>
            </p:nvSpPr>
            <p:spPr bwMode="auto">
              <a:xfrm>
                <a:off x="4989596" y="4218742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8" name="Freeform 201"/>
              <p:cNvSpPr>
                <a:spLocks noEditPoints="1"/>
              </p:cNvSpPr>
              <p:nvPr/>
            </p:nvSpPr>
            <p:spPr bwMode="auto">
              <a:xfrm>
                <a:off x="4989596" y="4218742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9" name="Freeform 202"/>
              <p:cNvSpPr>
                <a:spLocks noEditPoints="1"/>
              </p:cNvSpPr>
              <p:nvPr/>
            </p:nvSpPr>
            <p:spPr bwMode="auto">
              <a:xfrm>
                <a:off x="5065796" y="410444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0" name="Freeform 203"/>
              <p:cNvSpPr>
                <a:spLocks noEditPoints="1"/>
              </p:cNvSpPr>
              <p:nvPr/>
            </p:nvSpPr>
            <p:spPr bwMode="auto">
              <a:xfrm>
                <a:off x="5065796" y="4104442"/>
                <a:ext cx="57150" cy="9525"/>
              </a:xfrm>
              <a:custGeom>
                <a:avLst/>
                <a:gdLst>
                  <a:gd name="T0" fmla="*/ 40 w 80"/>
                  <a:gd name="T1" fmla="*/ 13 h 13"/>
                  <a:gd name="T2" fmla="*/ 40 w 80"/>
                  <a:gd name="T3" fmla="*/ 13 h 13"/>
                  <a:gd name="T4" fmla="*/ 40 w 80"/>
                  <a:gd name="T5" fmla="*/ 13 h 13"/>
                  <a:gd name="T6" fmla="*/ 40 w 80"/>
                  <a:gd name="T7" fmla="*/ 13 h 13"/>
                  <a:gd name="T8" fmla="*/ 40 w 80"/>
                  <a:gd name="T9" fmla="*/ 13 h 13"/>
                  <a:gd name="T10" fmla="*/ 40 w 80"/>
                  <a:gd name="T11" fmla="*/ 0 h 13"/>
                  <a:gd name="T12" fmla="*/ 0 w 80"/>
                  <a:gd name="T13" fmla="*/ 13 h 13"/>
                  <a:gd name="T14" fmla="*/ 0 w 80"/>
                  <a:gd name="T15" fmla="*/ 13 h 13"/>
                  <a:gd name="T16" fmla="*/ 80 w 80"/>
                  <a:gd name="T17" fmla="*/ 13 h 13"/>
                  <a:gd name="T18" fmla="*/ 0 w 80"/>
                  <a:gd name="T19" fmla="*/ 0 h 13"/>
                  <a:gd name="T20" fmla="*/ 0 w 80"/>
                  <a:gd name="T21" fmla="*/ 0 h 13"/>
                  <a:gd name="T22" fmla="*/ 80 w 80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">
                    <a:moveTo>
                      <a:pt x="40" y="13"/>
                    </a:moveTo>
                    <a:lnTo>
                      <a:pt x="40" y="13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13"/>
                    </a:moveTo>
                    <a:lnTo>
                      <a:pt x="0" y="13"/>
                    </a:lnTo>
                    <a:lnTo>
                      <a:pt x="80" y="1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1" name="Freeform 204"/>
              <p:cNvSpPr>
                <a:spLocks noEditPoints="1"/>
              </p:cNvSpPr>
              <p:nvPr/>
            </p:nvSpPr>
            <p:spPr bwMode="auto">
              <a:xfrm>
                <a:off x="5113421" y="3990142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2" name="Freeform 205"/>
              <p:cNvSpPr>
                <a:spLocks noEditPoints="1"/>
              </p:cNvSpPr>
              <p:nvPr/>
            </p:nvSpPr>
            <p:spPr bwMode="auto">
              <a:xfrm>
                <a:off x="5113421" y="3990142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3" name="Freeform 206"/>
              <p:cNvSpPr>
                <a:spLocks noEditPoints="1"/>
              </p:cNvSpPr>
              <p:nvPr/>
            </p:nvSpPr>
            <p:spPr bwMode="auto">
              <a:xfrm>
                <a:off x="5151521" y="3885367"/>
                <a:ext cx="57150" cy="19050"/>
              </a:xfrm>
              <a:custGeom>
                <a:avLst/>
                <a:gdLst>
                  <a:gd name="T0" fmla="*/ 40 w 80"/>
                  <a:gd name="T1" fmla="*/ 27 h 27"/>
                  <a:gd name="T2" fmla="*/ 40 w 80"/>
                  <a:gd name="T3" fmla="*/ 27 h 27"/>
                  <a:gd name="T4" fmla="*/ 40 w 80"/>
                  <a:gd name="T5" fmla="*/ 13 h 27"/>
                  <a:gd name="T6" fmla="*/ 40 w 80"/>
                  <a:gd name="T7" fmla="*/ 13 h 27"/>
                  <a:gd name="T8" fmla="*/ 40 w 80"/>
                  <a:gd name="T9" fmla="*/ 13 h 27"/>
                  <a:gd name="T10" fmla="*/ 40 w 80"/>
                  <a:gd name="T11" fmla="*/ 0 h 27"/>
                  <a:gd name="T12" fmla="*/ 0 w 80"/>
                  <a:gd name="T13" fmla="*/ 27 h 27"/>
                  <a:gd name="T14" fmla="*/ 0 w 80"/>
                  <a:gd name="T15" fmla="*/ 27 h 27"/>
                  <a:gd name="T16" fmla="*/ 80 w 80"/>
                  <a:gd name="T17" fmla="*/ 27 h 27"/>
                  <a:gd name="T18" fmla="*/ 0 w 80"/>
                  <a:gd name="T19" fmla="*/ 0 h 27"/>
                  <a:gd name="T20" fmla="*/ 0 w 80"/>
                  <a:gd name="T21" fmla="*/ 0 h 27"/>
                  <a:gd name="T22" fmla="*/ 80 w 80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7">
                    <a:moveTo>
                      <a:pt x="40" y="27"/>
                    </a:moveTo>
                    <a:lnTo>
                      <a:pt x="40" y="27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7"/>
                    </a:moveTo>
                    <a:lnTo>
                      <a:pt x="0" y="27"/>
                    </a:lnTo>
                    <a:lnTo>
                      <a:pt x="80" y="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4" name="Freeform 207"/>
              <p:cNvSpPr>
                <a:spLocks noEditPoints="1"/>
              </p:cNvSpPr>
              <p:nvPr/>
            </p:nvSpPr>
            <p:spPr bwMode="auto">
              <a:xfrm>
                <a:off x="5151521" y="3885367"/>
                <a:ext cx="57150" cy="19050"/>
              </a:xfrm>
              <a:custGeom>
                <a:avLst/>
                <a:gdLst>
                  <a:gd name="T0" fmla="*/ 40 w 80"/>
                  <a:gd name="T1" fmla="*/ 27 h 27"/>
                  <a:gd name="T2" fmla="*/ 40 w 80"/>
                  <a:gd name="T3" fmla="*/ 27 h 27"/>
                  <a:gd name="T4" fmla="*/ 40 w 80"/>
                  <a:gd name="T5" fmla="*/ 13 h 27"/>
                  <a:gd name="T6" fmla="*/ 40 w 80"/>
                  <a:gd name="T7" fmla="*/ 13 h 27"/>
                  <a:gd name="T8" fmla="*/ 40 w 80"/>
                  <a:gd name="T9" fmla="*/ 13 h 27"/>
                  <a:gd name="T10" fmla="*/ 40 w 80"/>
                  <a:gd name="T11" fmla="*/ 0 h 27"/>
                  <a:gd name="T12" fmla="*/ 0 w 80"/>
                  <a:gd name="T13" fmla="*/ 27 h 27"/>
                  <a:gd name="T14" fmla="*/ 0 w 80"/>
                  <a:gd name="T15" fmla="*/ 27 h 27"/>
                  <a:gd name="T16" fmla="*/ 80 w 80"/>
                  <a:gd name="T17" fmla="*/ 27 h 27"/>
                  <a:gd name="T18" fmla="*/ 0 w 80"/>
                  <a:gd name="T19" fmla="*/ 0 h 27"/>
                  <a:gd name="T20" fmla="*/ 0 w 80"/>
                  <a:gd name="T21" fmla="*/ 0 h 27"/>
                  <a:gd name="T22" fmla="*/ 80 w 80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7">
                    <a:moveTo>
                      <a:pt x="40" y="27"/>
                    </a:moveTo>
                    <a:lnTo>
                      <a:pt x="40" y="27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7"/>
                    </a:moveTo>
                    <a:lnTo>
                      <a:pt x="0" y="27"/>
                    </a:lnTo>
                    <a:lnTo>
                      <a:pt x="80" y="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5" name="Freeform 208"/>
              <p:cNvSpPr>
                <a:spLocks noEditPoints="1"/>
              </p:cNvSpPr>
              <p:nvPr/>
            </p:nvSpPr>
            <p:spPr bwMode="auto">
              <a:xfrm>
                <a:off x="5208671" y="3752017"/>
                <a:ext cx="57150" cy="25400"/>
              </a:xfrm>
              <a:custGeom>
                <a:avLst/>
                <a:gdLst>
                  <a:gd name="T0" fmla="*/ 40 w 80"/>
                  <a:gd name="T1" fmla="*/ 36 h 36"/>
                  <a:gd name="T2" fmla="*/ 40 w 80"/>
                  <a:gd name="T3" fmla="*/ 36 h 36"/>
                  <a:gd name="T4" fmla="*/ 40 w 80"/>
                  <a:gd name="T5" fmla="*/ 14 h 36"/>
                  <a:gd name="T6" fmla="*/ 40 w 80"/>
                  <a:gd name="T7" fmla="*/ 14 h 36"/>
                  <a:gd name="T8" fmla="*/ 40 w 80"/>
                  <a:gd name="T9" fmla="*/ 14 h 36"/>
                  <a:gd name="T10" fmla="*/ 40 w 80"/>
                  <a:gd name="T11" fmla="*/ 0 h 36"/>
                  <a:gd name="T12" fmla="*/ 0 w 80"/>
                  <a:gd name="T13" fmla="*/ 36 h 36"/>
                  <a:gd name="T14" fmla="*/ 0 w 80"/>
                  <a:gd name="T15" fmla="*/ 36 h 36"/>
                  <a:gd name="T16" fmla="*/ 80 w 80"/>
                  <a:gd name="T17" fmla="*/ 36 h 36"/>
                  <a:gd name="T18" fmla="*/ 0 w 80"/>
                  <a:gd name="T19" fmla="*/ 0 h 36"/>
                  <a:gd name="T20" fmla="*/ 0 w 80"/>
                  <a:gd name="T21" fmla="*/ 0 h 36"/>
                  <a:gd name="T22" fmla="*/ 80 w 80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lnTo>
                      <a:pt x="40" y="36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6"/>
                    </a:moveTo>
                    <a:lnTo>
                      <a:pt x="0" y="36"/>
                    </a:lnTo>
                    <a:lnTo>
                      <a:pt x="80" y="3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6" name="Freeform 209"/>
              <p:cNvSpPr>
                <a:spLocks noEditPoints="1"/>
              </p:cNvSpPr>
              <p:nvPr/>
            </p:nvSpPr>
            <p:spPr bwMode="auto">
              <a:xfrm>
                <a:off x="5208671" y="3752017"/>
                <a:ext cx="57150" cy="25400"/>
              </a:xfrm>
              <a:custGeom>
                <a:avLst/>
                <a:gdLst>
                  <a:gd name="T0" fmla="*/ 40 w 80"/>
                  <a:gd name="T1" fmla="*/ 36 h 36"/>
                  <a:gd name="T2" fmla="*/ 40 w 80"/>
                  <a:gd name="T3" fmla="*/ 36 h 36"/>
                  <a:gd name="T4" fmla="*/ 40 w 80"/>
                  <a:gd name="T5" fmla="*/ 14 h 36"/>
                  <a:gd name="T6" fmla="*/ 40 w 80"/>
                  <a:gd name="T7" fmla="*/ 14 h 36"/>
                  <a:gd name="T8" fmla="*/ 40 w 80"/>
                  <a:gd name="T9" fmla="*/ 14 h 36"/>
                  <a:gd name="T10" fmla="*/ 40 w 80"/>
                  <a:gd name="T11" fmla="*/ 0 h 36"/>
                  <a:gd name="T12" fmla="*/ 0 w 80"/>
                  <a:gd name="T13" fmla="*/ 36 h 36"/>
                  <a:gd name="T14" fmla="*/ 0 w 80"/>
                  <a:gd name="T15" fmla="*/ 36 h 36"/>
                  <a:gd name="T16" fmla="*/ 80 w 80"/>
                  <a:gd name="T17" fmla="*/ 36 h 36"/>
                  <a:gd name="T18" fmla="*/ 0 w 80"/>
                  <a:gd name="T19" fmla="*/ 0 h 36"/>
                  <a:gd name="T20" fmla="*/ 0 w 80"/>
                  <a:gd name="T21" fmla="*/ 0 h 36"/>
                  <a:gd name="T22" fmla="*/ 80 w 80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lnTo>
                      <a:pt x="40" y="36"/>
                    </a:lnTo>
                    <a:lnTo>
                      <a:pt x="40" y="14"/>
                    </a:lnTo>
                    <a:moveTo>
                      <a:pt x="40" y="14"/>
                    </a:moveTo>
                    <a:lnTo>
                      <a:pt x="40" y="14"/>
                    </a:lnTo>
                    <a:lnTo>
                      <a:pt x="40" y="0"/>
                    </a:lnTo>
                    <a:moveTo>
                      <a:pt x="0" y="36"/>
                    </a:moveTo>
                    <a:lnTo>
                      <a:pt x="0" y="36"/>
                    </a:lnTo>
                    <a:lnTo>
                      <a:pt x="80" y="3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7" name="Freeform 210"/>
              <p:cNvSpPr>
                <a:spLocks noEditPoints="1"/>
              </p:cNvSpPr>
              <p:nvPr/>
            </p:nvSpPr>
            <p:spPr bwMode="auto">
              <a:xfrm>
                <a:off x="5237246" y="3599617"/>
                <a:ext cx="52388" cy="34925"/>
              </a:xfrm>
              <a:custGeom>
                <a:avLst/>
                <a:gdLst>
                  <a:gd name="T0" fmla="*/ 40 w 74"/>
                  <a:gd name="T1" fmla="*/ 49 h 49"/>
                  <a:gd name="T2" fmla="*/ 40 w 74"/>
                  <a:gd name="T3" fmla="*/ 49 h 49"/>
                  <a:gd name="T4" fmla="*/ 40 w 74"/>
                  <a:gd name="T5" fmla="*/ 27 h 49"/>
                  <a:gd name="T6" fmla="*/ 40 w 74"/>
                  <a:gd name="T7" fmla="*/ 27 h 49"/>
                  <a:gd name="T8" fmla="*/ 40 w 74"/>
                  <a:gd name="T9" fmla="*/ 27 h 49"/>
                  <a:gd name="T10" fmla="*/ 40 w 74"/>
                  <a:gd name="T11" fmla="*/ 0 h 49"/>
                  <a:gd name="T12" fmla="*/ 0 w 74"/>
                  <a:gd name="T13" fmla="*/ 49 h 49"/>
                  <a:gd name="T14" fmla="*/ 0 w 74"/>
                  <a:gd name="T15" fmla="*/ 49 h 49"/>
                  <a:gd name="T16" fmla="*/ 74 w 74"/>
                  <a:gd name="T17" fmla="*/ 49 h 49"/>
                  <a:gd name="T18" fmla="*/ 0 w 74"/>
                  <a:gd name="T19" fmla="*/ 0 h 49"/>
                  <a:gd name="T20" fmla="*/ 0 w 74"/>
                  <a:gd name="T21" fmla="*/ 0 h 49"/>
                  <a:gd name="T22" fmla="*/ 74 w 74"/>
                  <a:gd name="T2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49">
                    <a:moveTo>
                      <a:pt x="40" y="49"/>
                    </a:moveTo>
                    <a:lnTo>
                      <a:pt x="40" y="49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49"/>
                    </a:moveTo>
                    <a:lnTo>
                      <a:pt x="0" y="49"/>
                    </a:lnTo>
                    <a:lnTo>
                      <a:pt x="74" y="4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8" name="Freeform 211"/>
              <p:cNvSpPr>
                <a:spLocks noEditPoints="1"/>
              </p:cNvSpPr>
              <p:nvPr/>
            </p:nvSpPr>
            <p:spPr bwMode="auto">
              <a:xfrm>
                <a:off x="5237246" y="3599617"/>
                <a:ext cx="52388" cy="34925"/>
              </a:xfrm>
              <a:custGeom>
                <a:avLst/>
                <a:gdLst>
                  <a:gd name="T0" fmla="*/ 40 w 74"/>
                  <a:gd name="T1" fmla="*/ 49 h 49"/>
                  <a:gd name="T2" fmla="*/ 40 w 74"/>
                  <a:gd name="T3" fmla="*/ 49 h 49"/>
                  <a:gd name="T4" fmla="*/ 40 w 74"/>
                  <a:gd name="T5" fmla="*/ 27 h 49"/>
                  <a:gd name="T6" fmla="*/ 40 w 74"/>
                  <a:gd name="T7" fmla="*/ 27 h 49"/>
                  <a:gd name="T8" fmla="*/ 40 w 74"/>
                  <a:gd name="T9" fmla="*/ 27 h 49"/>
                  <a:gd name="T10" fmla="*/ 40 w 74"/>
                  <a:gd name="T11" fmla="*/ 0 h 49"/>
                  <a:gd name="T12" fmla="*/ 0 w 74"/>
                  <a:gd name="T13" fmla="*/ 49 h 49"/>
                  <a:gd name="T14" fmla="*/ 0 w 74"/>
                  <a:gd name="T15" fmla="*/ 49 h 49"/>
                  <a:gd name="T16" fmla="*/ 74 w 74"/>
                  <a:gd name="T17" fmla="*/ 49 h 49"/>
                  <a:gd name="T18" fmla="*/ 0 w 74"/>
                  <a:gd name="T19" fmla="*/ 0 h 49"/>
                  <a:gd name="T20" fmla="*/ 0 w 74"/>
                  <a:gd name="T21" fmla="*/ 0 h 49"/>
                  <a:gd name="T22" fmla="*/ 74 w 74"/>
                  <a:gd name="T2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49">
                    <a:moveTo>
                      <a:pt x="40" y="49"/>
                    </a:moveTo>
                    <a:lnTo>
                      <a:pt x="40" y="49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49"/>
                    </a:moveTo>
                    <a:lnTo>
                      <a:pt x="0" y="49"/>
                    </a:lnTo>
                    <a:lnTo>
                      <a:pt x="74" y="4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9" name="Freeform 212"/>
              <p:cNvSpPr>
                <a:spLocks noEditPoints="1"/>
              </p:cNvSpPr>
              <p:nvPr/>
            </p:nvSpPr>
            <p:spPr bwMode="auto">
              <a:xfrm>
                <a:off x="5265821" y="3504367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8" name="Freeform 213"/>
              <p:cNvSpPr>
                <a:spLocks noEditPoints="1"/>
              </p:cNvSpPr>
              <p:nvPr/>
            </p:nvSpPr>
            <p:spPr bwMode="auto">
              <a:xfrm>
                <a:off x="5265821" y="3504367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6 h 53"/>
                  <a:gd name="T6" fmla="*/ 40 w 80"/>
                  <a:gd name="T7" fmla="*/ 26 h 53"/>
                  <a:gd name="T8" fmla="*/ 40 w 80"/>
                  <a:gd name="T9" fmla="*/ 26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9" name="Freeform 214"/>
              <p:cNvSpPr>
                <a:spLocks noEditPoints="1"/>
              </p:cNvSpPr>
              <p:nvPr/>
            </p:nvSpPr>
            <p:spPr bwMode="auto">
              <a:xfrm>
                <a:off x="5284871" y="3361492"/>
                <a:ext cx="53975" cy="38100"/>
              </a:xfrm>
              <a:custGeom>
                <a:avLst/>
                <a:gdLst>
                  <a:gd name="T0" fmla="*/ 40 w 75"/>
                  <a:gd name="T1" fmla="*/ 53 h 53"/>
                  <a:gd name="T2" fmla="*/ 40 w 75"/>
                  <a:gd name="T3" fmla="*/ 53 h 53"/>
                  <a:gd name="T4" fmla="*/ 40 w 75"/>
                  <a:gd name="T5" fmla="*/ 26 h 53"/>
                  <a:gd name="T6" fmla="*/ 40 w 75"/>
                  <a:gd name="T7" fmla="*/ 26 h 53"/>
                  <a:gd name="T8" fmla="*/ 40 w 75"/>
                  <a:gd name="T9" fmla="*/ 26 h 53"/>
                  <a:gd name="T10" fmla="*/ 40 w 75"/>
                  <a:gd name="T11" fmla="*/ 0 h 53"/>
                  <a:gd name="T12" fmla="*/ 0 w 75"/>
                  <a:gd name="T13" fmla="*/ 53 h 53"/>
                  <a:gd name="T14" fmla="*/ 0 w 75"/>
                  <a:gd name="T15" fmla="*/ 53 h 53"/>
                  <a:gd name="T16" fmla="*/ 75 w 75"/>
                  <a:gd name="T17" fmla="*/ 53 h 53"/>
                  <a:gd name="T18" fmla="*/ 0 w 75"/>
                  <a:gd name="T19" fmla="*/ 0 h 53"/>
                  <a:gd name="T20" fmla="*/ 0 w 75"/>
                  <a:gd name="T21" fmla="*/ 0 h 53"/>
                  <a:gd name="T22" fmla="*/ 75 w 75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75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0" name="Freeform 215"/>
              <p:cNvSpPr>
                <a:spLocks noEditPoints="1"/>
              </p:cNvSpPr>
              <p:nvPr/>
            </p:nvSpPr>
            <p:spPr bwMode="auto">
              <a:xfrm>
                <a:off x="5284871" y="3361492"/>
                <a:ext cx="53975" cy="38100"/>
              </a:xfrm>
              <a:custGeom>
                <a:avLst/>
                <a:gdLst>
                  <a:gd name="T0" fmla="*/ 40 w 75"/>
                  <a:gd name="T1" fmla="*/ 53 h 53"/>
                  <a:gd name="T2" fmla="*/ 40 w 75"/>
                  <a:gd name="T3" fmla="*/ 53 h 53"/>
                  <a:gd name="T4" fmla="*/ 40 w 75"/>
                  <a:gd name="T5" fmla="*/ 26 h 53"/>
                  <a:gd name="T6" fmla="*/ 40 w 75"/>
                  <a:gd name="T7" fmla="*/ 26 h 53"/>
                  <a:gd name="T8" fmla="*/ 40 w 75"/>
                  <a:gd name="T9" fmla="*/ 26 h 53"/>
                  <a:gd name="T10" fmla="*/ 40 w 75"/>
                  <a:gd name="T11" fmla="*/ 0 h 53"/>
                  <a:gd name="T12" fmla="*/ 0 w 75"/>
                  <a:gd name="T13" fmla="*/ 53 h 53"/>
                  <a:gd name="T14" fmla="*/ 0 w 75"/>
                  <a:gd name="T15" fmla="*/ 53 h 53"/>
                  <a:gd name="T16" fmla="*/ 75 w 75"/>
                  <a:gd name="T17" fmla="*/ 53 h 53"/>
                  <a:gd name="T18" fmla="*/ 0 w 75"/>
                  <a:gd name="T19" fmla="*/ 0 h 53"/>
                  <a:gd name="T20" fmla="*/ 0 w 75"/>
                  <a:gd name="T21" fmla="*/ 0 h 53"/>
                  <a:gd name="T22" fmla="*/ 75 w 75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75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1" name="Freeform 216"/>
              <p:cNvSpPr>
                <a:spLocks noEditPoints="1"/>
              </p:cNvSpPr>
              <p:nvPr/>
            </p:nvSpPr>
            <p:spPr bwMode="auto">
              <a:xfrm>
                <a:off x="5294396" y="3209092"/>
                <a:ext cx="55563" cy="52388"/>
              </a:xfrm>
              <a:custGeom>
                <a:avLst/>
                <a:gdLst>
                  <a:gd name="T0" fmla="*/ 40 w 78"/>
                  <a:gd name="T1" fmla="*/ 74 h 74"/>
                  <a:gd name="T2" fmla="*/ 40 w 78"/>
                  <a:gd name="T3" fmla="*/ 74 h 74"/>
                  <a:gd name="T4" fmla="*/ 40 w 78"/>
                  <a:gd name="T5" fmla="*/ 40 h 74"/>
                  <a:gd name="T6" fmla="*/ 40 w 78"/>
                  <a:gd name="T7" fmla="*/ 40 h 74"/>
                  <a:gd name="T8" fmla="*/ 40 w 78"/>
                  <a:gd name="T9" fmla="*/ 40 h 74"/>
                  <a:gd name="T10" fmla="*/ 40 w 78"/>
                  <a:gd name="T11" fmla="*/ 0 h 74"/>
                  <a:gd name="T12" fmla="*/ 0 w 78"/>
                  <a:gd name="T13" fmla="*/ 74 h 74"/>
                  <a:gd name="T14" fmla="*/ 0 w 78"/>
                  <a:gd name="T15" fmla="*/ 74 h 74"/>
                  <a:gd name="T16" fmla="*/ 78 w 78"/>
                  <a:gd name="T17" fmla="*/ 74 h 74"/>
                  <a:gd name="T18" fmla="*/ 0 w 78"/>
                  <a:gd name="T19" fmla="*/ 0 h 74"/>
                  <a:gd name="T20" fmla="*/ 0 w 78"/>
                  <a:gd name="T21" fmla="*/ 0 h 74"/>
                  <a:gd name="T22" fmla="*/ 78 w 7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78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2" name="Freeform 217"/>
              <p:cNvSpPr>
                <a:spLocks noEditPoints="1"/>
              </p:cNvSpPr>
              <p:nvPr/>
            </p:nvSpPr>
            <p:spPr bwMode="auto">
              <a:xfrm>
                <a:off x="5294396" y="3209092"/>
                <a:ext cx="55563" cy="52388"/>
              </a:xfrm>
              <a:custGeom>
                <a:avLst/>
                <a:gdLst>
                  <a:gd name="T0" fmla="*/ 40 w 78"/>
                  <a:gd name="T1" fmla="*/ 74 h 74"/>
                  <a:gd name="T2" fmla="*/ 40 w 78"/>
                  <a:gd name="T3" fmla="*/ 74 h 74"/>
                  <a:gd name="T4" fmla="*/ 40 w 78"/>
                  <a:gd name="T5" fmla="*/ 40 h 74"/>
                  <a:gd name="T6" fmla="*/ 40 w 78"/>
                  <a:gd name="T7" fmla="*/ 40 h 74"/>
                  <a:gd name="T8" fmla="*/ 40 w 78"/>
                  <a:gd name="T9" fmla="*/ 40 h 74"/>
                  <a:gd name="T10" fmla="*/ 40 w 78"/>
                  <a:gd name="T11" fmla="*/ 0 h 74"/>
                  <a:gd name="T12" fmla="*/ 0 w 78"/>
                  <a:gd name="T13" fmla="*/ 74 h 74"/>
                  <a:gd name="T14" fmla="*/ 0 w 78"/>
                  <a:gd name="T15" fmla="*/ 74 h 74"/>
                  <a:gd name="T16" fmla="*/ 78 w 78"/>
                  <a:gd name="T17" fmla="*/ 74 h 74"/>
                  <a:gd name="T18" fmla="*/ 0 w 78"/>
                  <a:gd name="T19" fmla="*/ 0 h 74"/>
                  <a:gd name="T20" fmla="*/ 0 w 78"/>
                  <a:gd name="T21" fmla="*/ 0 h 74"/>
                  <a:gd name="T22" fmla="*/ 78 w 7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78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3" name="Freeform 218"/>
              <p:cNvSpPr>
                <a:spLocks noEditPoints="1"/>
              </p:cNvSpPr>
              <p:nvPr/>
            </p:nvSpPr>
            <p:spPr bwMode="auto">
              <a:xfrm>
                <a:off x="5305508" y="3066217"/>
                <a:ext cx="57150" cy="61913"/>
              </a:xfrm>
              <a:custGeom>
                <a:avLst/>
                <a:gdLst>
                  <a:gd name="T0" fmla="*/ 40 w 80"/>
                  <a:gd name="T1" fmla="*/ 88 h 88"/>
                  <a:gd name="T2" fmla="*/ 40 w 80"/>
                  <a:gd name="T3" fmla="*/ 88 h 88"/>
                  <a:gd name="T4" fmla="*/ 40 w 80"/>
                  <a:gd name="T5" fmla="*/ 54 h 88"/>
                  <a:gd name="T6" fmla="*/ 40 w 80"/>
                  <a:gd name="T7" fmla="*/ 54 h 88"/>
                  <a:gd name="T8" fmla="*/ 40 w 80"/>
                  <a:gd name="T9" fmla="*/ 54 h 88"/>
                  <a:gd name="T10" fmla="*/ 40 w 80"/>
                  <a:gd name="T11" fmla="*/ 0 h 88"/>
                  <a:gd name="T12" fmla="*/ 0 w 80"/>
                  <a:gd name="T13" fmla="*/ 88 h 88"/>
                  <a:gd name="T14" fmla="*/ 0 w 80"/>
                  <a:gd name="T15" fmla="*/ 88 h 88"/>
                  <a:gd name="T16" fmla="*/ 80 w 80"/>
                  <a:gd name="T17" fmla="*/ 88 h 88"/>
                  <a:gd name="T18" fmla="*/ 0 w 80"/>
                  <a:gd name="T19" fmla="*/ 0 h 88"/>
                  <a:gd name="T20" fmla="*/ 0 w 80"/>
                  <a:gd name="T21" fmla="*/ 0 h 88"/>
                  <a:gd name="T22" fmla="*/ 80 w 80"/>
                  <a:gd name="T2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8">
                    <a:moveTo>
                      <a:pt x="40" y="88"/>
                    </a:moveTo>
                    <a:lnTo>
                      <a:pt x="40" y="88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88"/>
                    </a:moveTo>
                    <a:lnTo>
                      <a:pt x="0" y="88"/>
                    </a:lnTo>
                    <a:lnTo>
                      <a:pt x="80" y="8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4" name="Freeform 219"/>
              <p:cNvSpPr>
                <a:spLocks noEditPoints="1"/>
              </p:cNvSpPr>
              <p:nvPr/>
            </p:nvSpPr>
            <p:spPr bwMode="auto">
              <a:xfrm>
                <a:off x="5305508" y="3066217"/>
                <a:ext cx="57150" cy="61913"/>
              </a:xfrm>
              <a:custGeom>
                <a:avLst/>
                <a:gdLst>
                  <a:gd name="T0" fmla="*/ 40 w 80"/>
                  <a:gd name="T1" fmla="*/ 88 h 88"/>
                  <a:gd name="T2" fmla="*/ 40 w 80"/>
                  <a:gd name="T3" fmla="*/ 88 h 88"/>
                  <a:gd name="T4" fmla="*/ 40 w 80"/>
                  <a:gd name="T5" fmla="*/ 54 h 88"/>
                  <a:gd name="T6" fmla="*/ 40 w 80"/>
                  <a:gd name="T7" fmla="*/ 54 h 88"/>
                  <a:gd name="T8" fmla="*/ 40 w 80"/>
                  <a:gd name="T9" fmla="*/ 54 h 88"/>
                  <a:gd name="T10" fmla="*/ 40 w 80"/>
                  <a:gd name="T11" fmla="*/ 0 h 88"/>
                  <a:gd name="T12" fmla="*/ 0 w 80"/>
                  <a:gd name="T13" fmla="*/ 88 h 88"/>
                  <a:gd name="T14" fmla="*/ 0 w 80"/>
                  <a:gd name="T15" fmla="*/ 88 h 88"/>
                  <a:gd name="T16" fmla="*/ 80 w 80"/>
                  <a:gd name="T17" fmla="*/ 88 h 88"/>
                  <a:gd name="T18" fmla="*/ 0 w 80"/>
                  <a:gd name="T19" fmla="*/ 0 h 88"/>
                  <a:gd name="T20" fmla="*/ 0 w 80"/>
                  <a:gd name="T21" fmla="*/ 0 h 88"/>
                  <a:gd name="T22" fmla="*/ 80 w 80"/>
                  <a:gd name="T2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8">
                    <a:moveTo>
                      <a:pt x="40" y="88"/>
                    </a:moveTo>
                    <a:lnTo>
                      <a:pt x="40" y="88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88"/>
                    </a:moveTo>
                    <a:lnTo>
                      <a:pt x="0" y="88"/>
                    </a:lnTo>
                    <a:lnTo>
                      <a:pt x="80" y="8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5" name="Freeform 220"/>
              <p:cNvSpPr>
                <a:spLocks noEditPoints="1"/>
              </p:cNvSpPr>
              <p:nvPr/>
            </p:nvSpPr>
            <p:spPr bwMode="auto">
              <a:xfrm>
                <a:off x="5313446" y="2932867"/>
                <a:ext cx="53975" cy="60325"/>
              </a:xfrm>
              <a:custGeom>
                <a:avLst/>
                <a:gdLst>
                  <a:gd name="T0" fmla="*/ 40 w 75"/>
                  <a:gd name="T1" fmla="*/ 86 h 86"/>
                  <a:gd name="T2" fmla="*/ 40 w 75"/>
                  <a:gd name="T3" fmla="*/ 86 h 86"/>
                  <a:gd name="T4" fmla="*/ 40 w 75"/>
                  <a:gd name="T5" fmla="*/ 40 h 86"/>
                  <a:gd name="T6" fmla="*/ 40 w 75"/>
                  <a:gd name="T7" fmla="*/ 40 h 86"/>
                  <a:gd name="T8" fmla="*/ 40 w 75"/>
                  <a:gd name="T9" fmla="*/ 40 h 86"/>
                  <a:gd name="T10" fmla="*/ 40 w 75"/>
                  <a:gd name="T11" fmla="*/ 0 h 86"/>
                  <a:gd name="T12" fmla="*/ 0 w 75"/>
                  <a:gd name="T13" fmla="*/ 86 h 86"/>
                  <a:gd name="T14" fmla="*/ 0 w 75"/>
                  <a:gd name="T15" fmla="*/ 86 h 86"/>
                  <a:gd name="T16" fmla="*/ 75 w 75"/>
                  <a:gd name="T17" fmla="*/ 86 h 86"/>
                  <a:gd name="T18" fmla="*/ 0 w 75"/>
                  <a:gd name="T19" fmla="*/ 0 h 86"/>
                  <a:gd name="T20" fmla="*/ 0 w 75"/>
                  <a:gd name="T21" fmla="*/ 0 h 86"/>
                  <a:gd name="T22" fmla="*/ 75 w 75"/>
                  <a:gd name="T2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6">
                    <a:moveTo>
                      <a:pt x="40" y="86"/>
                    </a:moveTo>
                    <a:lnTo>
                      <a:pt x="40" y="86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6"/>
                    </a:moveTo>
                    <a:lnTo>
                      <a:pt x="0" y="86"/>
                    </a:lnTo>
                    <a:lnTo>
                      <a:pt x="75" y="8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6" name="Freeform 221"/>
              <p:cNvSpPr>
                <a:spLocks noEditPoints="1"/>
              </p:cNvSpPr>
              <p:nvPr/>
            </p:nvSpPr>
            <p:spPr bwMode="auto">
              <a:xfrm>
                <a:off x="5313446" y="2932867"/>
                <a:ext cx="53975" cy="60325"/>
              </a:xfrm>
              <a:custGeom>
                <a:avLst/>
                <a:gdLst>
                  <a:gd name="T0" fmla="*/ 40 w 75"/>
                  <a:gd name="T1" fmla="*/ 86 h 86"/>
                  <a:gd name="T2" fmla="*/ 40 w 75"/>
                  <a:gd name="T3" fmla="*/ 86 h 86"/>
                  <a:gd name="T4" fmla="*/ 40 w 75"/>
                  <a:gd name="T5" fmla="*/ 40 h 86"/>
                  <a:gd name="T6" fmla="*/ 40 w 75"/>
                  <a:gd name="T7" fmla="*/ 40 h 86"/>
                  <a:gd name="T8" fmla="*/ 40 w 75"/>
                  <a:gd name="T9" fmla="*/ 40 h 86"/>
                  <a:gd name="T10" fmla="*/ 40 w 75"/>
                  <a:gd name="T11" fmla="*/ 0 h 86"/>
                  <a:gd name="T12" fmla="*/ 0 w 75"/>
                  <a:gd name="T13" fmla="*/ 86 h 86"/>
                  <a:gd name="T14" fmla="*/ 0 w 75"/>
                  <a:gd name="T15" fmla="*/ 86 h 86"/>
                  <a:gd name="T16" fmla="*/ 75 w 75"/>
                  <a:gd name="T17" fmla="*/ 86 h 86"/>
                  <a:gd name="T18" fmla="*/ 0 w 75"/>
                  <a:gd name="T19" fmla="*/ 0 h 86"/>
                  <a:gd name="T20" fmla="*/ 0 w 75"/>
                  <a:gd name="T21" fmla="*/ 0 h 86"/>
                  <a:gd name="T22" fmla="*/ 75 w 75"/>
                  <a:gd name="T2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6">
                    <a:moveTo>
                      <a:pt x="40" y="86"/>
                    </a:moveTo>
                    <a:lnTo>
                      <a:pt x="40" y="86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6"/>
                    </a:moveTo>
                    <a:lnTo>
                      <a:pt x="0" y="86"/>
                    </a:lnTo>
                    <a:lnTo>
                      <a:pt x="75" y="8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7" name="Freeform 222"/>
              <p:cNvSpPr>
                <a:spLocks noEditPoints="1"/>
              </p:cNvSpPr>
              <p:nvPr/>
            </p:nvSpPr>
            <p:spPr bwMode="auto">
              <a:xfrm>
                <a:off x="5342021" y="2750304"/>
                <a:ext cx="57150" cy="77788"/>
              </a:xfrm>
              <a:custGeom>
                <a:avLst/>
                <a:gdLst>
                  <a:gd name="T0" fmla="*/ 40 w 80"/>
                  <a:gd name="T1" fmla="*/ 107 h 107"/>
                  <a:gd name="T2" fmla="*/ 40 w 80"/>
                  <a:gd name="T3" fmla="*/ 107 h 107"/>
                  <a:gd name="T4" fmla="*/ 40 w 80"/>
                  <a:gd name="T5" fmla="*/ 54 h 107"/>
                  <a:gd name="T6" fmla="*/ 40 w 80"/>
                  <a:gd name="T7" fmla="*/ 54 h 107"/>
                  <a:gd name="T8" fmla="*/ 40 w 80"/>
                  <a:gd name="T9" fmla="*/ 54 h 107"/>
                  <a:gd name="T10" fmla="*/ 40 w 80"/>
                  <a:gd name="T11" fmla="*/ 0 h 107"/>
                  <a:gd name="T12" fmla="*/ 0 w 80"/>
                  <a:gd name="T13" fmla="*/ 107 h 107"/>
                  <a:gd name="T14" fmla="*/ 0 w 80"/>
                  <a:gd name="T15" fmla="*/ 107 h 107"/>
                  <a:gd name="T16" fmla="*/ 80 w 80"/>
                  <a:gd name="T17" fmla="*/ 107 h 107"/>
                  <a:gd name="T18" fmla="*/ 0 w 80"/>
                  <a:gd name="T19" fmla="*/ 0 h 107"/>
                  <a:gd name="T20" fmla="*/ 0 w 80"/>
                  <a:gd name="T21" fmla="*/ 0 h 107"/>
                  <a:gd name="T22" fmla="*/ 80 w 8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80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24"/>
              <p:cNvSpPr>
                <a:spLocks noEditPoints="1"/>
              </p:cNvSpPr>
              <p:nvPr/>
            </p:nvSpPr>
            <p:spPr bwMode="auto">
              <a:xfrm>
                <a:off x="5342021" y="2750304"/>
                <a:ext cx="57150" cy="77788"/>
              </a:xfrm>
              <a:custGeom>
                <a:avLst/>
                <a:gdLst>
                  <a:gd name="T0" fmla="*/ 40 w 80"/>
                  <a:gd name="T1" fmla="*/ 107 h 107"/>
                  <a:gd name="T2" fmla="*/ 40 w 80"/>
                  <a:gd name="T3" fmla="*/ 107 h 107"/>
                  <a:gd name="T4" fmla="*/ 40 w 80"/>
                  <a:gd name="T5" fmla="*/ 54 h 107"/>
                  <a:gd name="T6" fmla="*/ 40 w 80"/>
                  <a:gd name="T7" fmla="*/ 54 h 107"/>
                  <a:gd name="T8" fmla="*/ 40 w 80"/>
                  <a:gd name="T9" fmla="*/ 54 h 107"/>
                  <a:gd name="T10" fmla="*/ 40 w 80"/>
                  <a:gd name="T11" fmla="*/ 0 h 107"/>
                  <a:gd name="T12" fmla="*/ 0 w 80"/>
                  <a:gd name="T13" fmla="*/ 107 h 107"/>
                  <a:gd name="T14" fmla="*/ 0 w 80"/>
                  <a:gd name="T15" fmla="*/ 107 h 107"/>
                  <a:gd name="T16" fmla="*/ 80 w 80"/>
                  <a:gd name="T17" fmla="*/ 107 h 107"/>
                  <a:gd name="T18" fmla="*/ 0 w 80"/>
                  <a:gd name="T19" fmla="*/ 0 h 107"/>
                  <a:gd name="T20" fmla="*/ 0 w 80"/>
                  <a:gd name="T21" fmla="*/ 0 h 107"/>
                  <a:gd name="T22" fmla="*/ 80 w 8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80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25"/>
              <p:cNvSpPr>
                <a:spLocks noEditPoints="1"/>
              </p:cNvSpPr>
              <p:nvPr/>
            </p:nvSpPr>
            <p:spPr bwMode="auto">
              <a:xfrm>
                <a:off x="5370596" y="2589966"/>
                <a:ext cx="55563" cy="85725"/>
              </a:xfrm>
              <a:custGeom>
                <a:avLst/>
                <a:gdLst>
                  <a:gd name="T0" fmla="*/ 40 w 77"/>
                  <a:gd name="T1" fmla="*/ 120 h 120"/>
                  <a:gd name="T2" fmla="*/ 40 w 77"/>
                  <a:gd name="T3" fmla="*/ 120 h 120"/>
                  <a:gd name="T4" fmla="*/ 40 w 77"/>
                  <a:gd name="T5" fmla="*/ 66 h 120"/>
                  <a:gd name="T6" fmla="*/ 40 w 77"/>
                  <a:gd name="T7" fmla="*/ 66 h 120"/>
                  <a:gd name="T8" fmla="*/ 40 w 77"/>
                  <a:gd name="T9" fmla="*/ 66 h 120"/>
                  <a:gd name="T10" fmla="*/ 40 w 77"/>
                  <a:gd name="T11" fmla="*/ 0 h 120"/>
                  <a:gd name="T12" fmla="*/ 0 w 77"/>
                  <a:gd name="T13" fmla="*/ 120 h 120"/>
                  <a:gd name="T14" fmla="*/ 0 w 77"/>
                  <a:gd name="T15" fmla="*/ 120 h 120"/>
                  <a:gd name="T16" fmla="*/ 77 w 77"/>
                  <a:gd name="T17" fmla="*/ 120 h 120"/>
                  <a:gd name="T18" fmla="*/ 0 w 77"/>
                  <a:gd name="T19" fmla="*/ 0 h 120"/>
                  <a:gd name="T20" fmla="*/ 0 w 77"/>
                  <a:gd name="T21" fmla="*/ 0 h 120"/>
                  <a:gd name="T22" fmla="*/ 77 w 77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20">
                    <a:moveTo>
                      <a:pt x="40" y="120"/>
                    </a:moveTo>
                    <a:lnTo>
                      <a:pt x="40" y="120"/>
                    </a:lnTo>
                    <a:lnTo>
                      <a:pt x="40" y="66"/>
                    </a:lnTo>
                    <a:moveTo>
                      <a:pt x="40" y="66"/>
                    </a:moveTo>
                    <a:lnTo>
                      <a:pt x="40" y="66"/>
                    </a:lnTo>
                    <a:lnTo>
                      <a:pt x="40" y="0"/>
                    </a:lnTo>
                    <a:moveTo>
                      <a:pt x="0" y="120"/>
                    </a:moveTo>
                    <a:lnTo>
                      <a:pt x="0" y="120"/>
                    </a:lnTo>
                    <a:lnTo>
                      <a:pt x="77" y="12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26"/>
              <p:cNvSpPr>
                <a:spLocks noEditPoints="1"/>
              </p:cNvSpPr>
              <p:nvPr/>
            </p:nvSpPr>
            <p:spPr bwMode="auto">
              <a:xfrm>
                <a:off x="5370596" y="2589966"/>
                <a:ext cx="55563" cy="85725"/>
              </a:xfrm>
              <a:custGeom>
                <a:avLst/>
                <a:gdLst>
                  <a:gd name="T0" fmla="*/ 40 w 77"/>
                  <a:gd name="T1" fmla="*/ 120 h 120"/>
                  <a:gd name="T2" fmla="*/ 40 w 77"/>
                  <a:gd name="T3" fmla="*/ 120 h 120"/>
                  <a:gd name="T4" fmla="*/ 40 w 77"/>
                  <a:gd name="T5" fmla="*/ 66 h 120"/>
                  <a:gd name="T6" fmla="*/ 40 w 77"/>
                  <a:gd name="T7" fmla="*/ 66 h 120"/>
                  <a:gd name="T8" fmla="*/ 40 w 77"/>
                  <a:gd name="T9" fmla="*/ 66 h 120"/>
                  <a:gd name="T10" fmla="*/ 40 w 77"/>
                  <a:gd name="T11" fmla="*/ 0 h 120"/>
                  <a:gd name="T12" fmla="*/ 0 w 77"/>
                  <a:gd name="T13" fmla="*/ 120 h 120"/>
                  <a:gd name="T14" fmla="*/ 0 w 77"/>
                  <a:gd name="T15" fmla="*/ 120 h 120"/>
                  <a:gd name="T16" fmla="*/ 77 w 77"/>
                  <a:gd name="T17" fmla="*/ 120 h 120"/>
                  <a:gd name="T18" fmla="*/ 0 w 77"/>
                  <a:gd name="T19" fmla="*/ 0 h 120"/>
                  <a:gd name="T20" fmla="*/ 0 w 77"/>
                  <a:gd name="T21" fmla="*/ 0 h 120"/>
                  <a:gd name="T22" fmla="*/ 77 w 77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20">
                    <a:moveTo>
                      <a:pt x="40" y="120"/>
                    </a:moveTo>
                    <a:lnTo>
                      <a:pt x="40" y="120"/>
                    </a:lnTo>
                    <a:lnTo>
                      <a:pt x="40" y="66"/>
                    </a:lnTo>
                    <a:moveTo>
                      <a:pt x="40" y="66"/>
                    </a:moveTo>
                    <a:lnTo>
                      <a:pt x="40" y="66"/>
                    </a:lnTo>
                    <a:lnTo>
                      <a:pt x="40" y="0"/>
                    </a:lnTo>
                    <a:moveTo>
                      <a:pt x="0" y="120"/>
                    </a:moveTo>
                    <a:lnTo>
                      <a:pt x="0" y="120"/>
                    </a:lnTo>
                    <a:lnTo>
                      <a:pt x="77" y="12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227"/>
              <p:cNvSpPr>
                <a:spLocks noEditPoints="1"/>
              </p:cNvSpPr>
              <p:nvPr/>
            </p:nvSpPr>
            <p:spPr bwMode="auto">
              <a:xfrm>
                <a:off x="5427746" y="2483604"/>
                <a:ext cx="58738" cy="92075"/>
              </a:xfrm>
              <a:custGeom>
                <a:avLst/>
                <a:gdLst>
                  <a:gd name="T0" fmla="*/ 40 w 80"/>
                  <a:gd name="T1" fmla="*/ 127 h 127"/>
                  <a:gd name="T2" fmla="*/ 40 w 80"/>
                  <a:gd name="T3" fmla="*/ 127 h 127"/>
                  <a:gd name="T4" fmla="*/ 40 w 80"/>
                  <a:gd name="T5" fmla="*/ 67 h 127"/>
                  <a:gd name="T6" fmla="*/ 40 w 80"/>
                  <a:gd name="T7" fmla="*/ 67 h 127"/>
                  <a:gd name="T8" fmla="*/ 40 w 80"/>
                  <a:gd name="T9" fmla="*/ 67 h 127"/>
                  <a:gd name="T10" fmla="*/ 40 w 80"/>
                  <a:gd name="T11" fmla="*/ 0 h 127"/>
                  <a:gd name="T12" fmla="*/ 0 w 80"/>
                  <a:gd name="T13" fmla="*/ 127 h 127"/>
                  <a:gd name="T14" fmla="*/ 0 w 80"/>
                  <a:gd name="T15" fmla="*/ 127 h 127"/>
                  <a:gd name="T16" fmla="*/ 80 w 80"/>
                  <a:gd name="T17" fmla="*/ 127 h 127"/>
                  <a:gd name="T18" fmla="*/ 0 w 80"/>
                  <a:gd name="T19" fmla="*/ 0 h 127"/>
                  <a:gd name="T20" fmla="*/ 0 w 80"/>
                  <a:gd name="T21" fmla="*/ 0 h 127"/>
                  <a:gd name="T22" fmla="*/ 80 w 80"/>
                  <a:gd name="T2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7">
                    <a:moveTo>
                      <a:pt x="40" y="127"/>
                    </a:moveTo>
                    <a:lnTo>
                      <a:pt x="40" y="127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27"/>
                    </a:moveTo>
                    <a:lnTo>
                      <a:pt x="0" y="127"/>
                    </a:lnTo>
                    <a:lnTo>
                      <a:pt x="80" y="1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28"/>
              <p:cNvSpPr>
                <a:spLocks noEditPoints="1"/>
              </p:cNvSpPr>
              <p:nvPr/>
            </p:nvSpPr>
            <p:spPr bwMode="auto">
              <a:xfrm>
                <a:off x="5427746" y="2483604"/>
                <a:ext cx="58738" cy="92075"/>
              </a:xfrm>
              <a:custGeom>
                <a:avLst/>
                <a:gdLst>
                  <a:gd name="T0" fmla="*/ 40 w 80"/>
                  <a:gd name="T1" fmla="*/ 127 h 127"/>
                  <a:gd name="T2" fmla="*/ 40 w 80"/>
                  <a:gd name="T3" fmla="*/ 127 h 127"/>
                  <a:gd name="T4" fmla="*/ 40 w 80"/>
                  <a:gd name="T5" fmla="*/ 67 h 127"/>
                  <a:gd name="T6" fmla="*/ 40 w 80"/>
                  <a:gd name="T7" fmla="*/ 67 h 127"/>
                  <a:gd name="T8" fmla="*/ 40 w 80"/>
                  <a:gd name="T9" fmla="*/ 67 h 127"/>
                  <a:gd name="T10" fmla="*/ 40 w 80"/>
                  <a:gd name="T11" fmla="*/ 0 h 127"/>
                  <a:gd name="T12" fmla="*/ 0 w 80"/>
                  <a:gd name="T13" fmla="*/ 127 h 127"/>
                  <a:gd name="T14" fmla="*/ 0 w 80"/>
                  <a:gd name="T15" fmla="*/ 127 h 127"/>
                  <a:gd name="T16" fmla="*/ 80 w 80"/>
                  <a:gd name="T17" fmla="*/ 127 h 127"/>
                  <a:gd name="T18" fmla="*/ 0 w 80"/>
                  <a:gd name="T19" fmla="*/ 0 h 127"/>
                  <a:gd name="T20" fmla="*/ 0 w 80"/>
                  <a:gd name="T21" fmla="*/ 0 h 127"/>
                  <a:gd name="T22" fmla="*/ 80 w 80"/>
                  <a:gd name="T2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7">
                    <a:moveTo>
                      <a:pt x="40" y="127"/>
                    </a:moveTo>
                    <a:lnTo>
                      <a:pt x="40" y="127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27"/>
                    </a:moveTo>
                    <a:lnTo>
                      <a:pt x="0" y="127"/>
                    </a:lnTo>
                    <a:lnTo>
                      <a:pt x="80" y="12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29"/>
              <p:cNvSpPr>
                <a:spLocks noEditPoints="1"/>
              </p:cNvSpPr>
              <p:nvPr/>
            </p:nvSpPr>
            <p:spPr bwMode="auto">
              <a:xfrm>
                <a:off x="5494421" y="2426454"/>
                <a:ext cx="57150" cy="93663"/>
              </a:xfrm>
              <a:custGeom>
                <a:avLst/>
                <a:gdLst>
                  <a:gd name="T0" fmla="*/ 40 w 80"/>
                  <a:gd name="T1" fmla="*/ 131 h 131"/>
                  <a:gd name="T2" fmla="*/ 40 w 80"/>
                  <a:gd name="T3" fmla="*/ 131 h 131"/>
                  <a:gd name="T4" fmla="*/ 40 w 80"/>
                  <a:gd name="T5" fmla="*/ 67 h 131"/>
                  <a:gd name="T6" fmla="*/ 40 w 80"/>
                  <a:gd name="T7" fmla="*/ 67 h 131"/>
                  <a:gd name="T8" fmla="*/ 40 w 80"/>
                  <a:gd name="T9" fmla="*/ 67 h 131"/>
                  <a:gd name="T10" fmla="*/ 40 w 80"/>
                  <a:gd name="T11" fmla="*/ 0 h 131"/>
                  <a:gd name="T12" fmla="*/ 0 w 80"/>
                  <a:gd name="T13" fmla="*/ 131 h 131"/>
                  <a:gd name="T14" fmla="*/ 0 w 80"/>
                  <a:gd name="T15" fmla="*/ 131 h 131"/>
                  <a:gd name="T16" fmla="*/ 80 w 80"/>
                  <a:gd name="T17" fmla="*/ 131 h 131"/>
                  <a:gd name="T18" fmla="*/ 0 w 80"/>
                  <a:gd name="T19" fmla="*/ 0 h 131"/>
                  <a:gd name="T20" fmla="*/ 0 w 80"/>
                  <a:gd name="T21" fmla="*/ 0 h 131"/>
                  <a:gd name="T22" fmla="*/ 80 w 8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1">
                    <a:moveTo>
                      <a:pt x="40" y="131"/>
                    </a:moveTo>
                    <a:lnTo>
                      <a:pt x="40" y="131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1"/>
                    </a:moveTo>
                    <a:lnTo>
                      <a:pt x="0" y="131"/>
                    </a:lnTo>
                    <a:lnTo>
                      <a:pt x="80" y="131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30"/>
              <p:cNvSpPr>
                <a:spLocks noEditPoints="1"/>
              </p:cNvSpPr>
              <p:nvPr/>
            </p:nvSpPr>
            <p:spPr bwMode="auto">
              <a:xfrm>
                <a:off x="5494421" y="2426454"/>
                <a:ext cx="57150" cy="93663"/>
              </a:xfrm>
              <a:custGeom>
                <a:avLst/>
                <a:gdLst>
                  <a:gd name="T0" fmla="*/ 40 w 80"/>
                  <a:gd name="T1" fmla="*/ 131 h 131"/>
                  <a:gd name="T2" fmla="*/ 40 w 80"/>
                  <a:gd name="T3" fmla="*/ 131 h 131"/>
                  <a:gd name="T4" fmla="*/ 40 w 80"/>
                  <a:gd name="T5" fmla="*/ 67 h 131"/>
                  <a:gd name="T6" fmla="*/ 40 w 80"/>
                  <a:gd name="T7" fmla="*/ 67 h 131"/>
                  <a:gd name="T8" fmla="*/ 40 w 80"/>
                  <a:gd name="T9" fmla="*/ 67 h 131"/>
                  <a:gd name="T10" fmla="*/ 40 w 80"/>
                  <a:gd name="T11" fmla="*/ 0 h 131"/>
                  <a:gd name="T12" fmla="*/ 0 w 80"/>
                  <a:gd name="T13" fmla="*/ 131 h 131"/>
                  <a:gd name="T14" fmla="*/ 0 w 80"/>
                  <a:gd name="T15" fmla="*/ 131 h 131"/>
                  <a:gd name="T16" fmla="*/ 80 w 80"/>
                  <a:gd name="T17" fmla="*/ 131 h 131"/>
                  <a:gd name="T18" fmla="*/ 0 w 80"/>
                  <a:gd name="T19" fmla="*/ 0 h 131"/>
                  <a:gd name="T20" fmla="*/ 0 w 80"/>
                  <a:gd name="T21" fmla="*/ 0 h 131"/>
                  <a:gd name="T22" fmla="*/ 80 w 8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31">
                    <a:moveTo>
                      <a:pt x="40" y="131"/>
                    </a:moveTo>
                    <a:lnTo>
                      <a:pt x="40" y="131"/>
                    </a:lnTo>
                    <a:lnTo>
                      <a:pt x="40" y="67"/>
                    </a:lnTo>
                    <a:moveTo>
                      <a:pt x="40" y="67"/>
                    </a:moveTo>
                    <a:lnTo>
                      <a:pt x="40" y="67"/>
                    </a:lnTo>
                    <a:lnTo>
                      <a:pt x="40" y="0"/>
                    </a:lnTo>
                    <a:moveTo>
                      <a:pt x="0" y="131"/>
                    </a:moveTo>
                    <a:lnTo>
                      <a:pt x="0" y="131"/>
                    </a:lnTo>
                    <a:lnTo>
                      <a:pt x="80" y="131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1"/>
              <p:cNvSpPr>
                <a:spLocks noEditPoints="1"/>
              </p:cNvSpPr>
              <p:nvPr/>
            </p:nvSpPr>
            <p:spPr bwMode="auto">
              <a:xfrm>
                <a:off x="4837196" y="4228266"/>
                <a:ext cx="123825" cy="53975"/>
              </a:xfrm>
              <a:custGeom>
                <a:avLst/>
                <a:gdLst>
                  <a:gd name="T0" fmla="*/ 0 w 174"/>
                  <a:gd name="T1" fmla="*/ 40 h 74"/>
                  <a:gd name="T2" fmla="*/ 0 w 174"/>
                  <a:gd name="T3" fmla="*/ 40 h 74"/>
                  <a:gd name="T4" fmla="*/ 94 w 174"/>
                  <a:gd name="T5" fmla="*/ 40 h 74"/>
                  <a:gd name="T6" fmla="*/ 94 w 174"/>
                  <a:gd name="T7" fmla="*/ 40 h 74"/>
                  <a:gd name="T8" fmla="*/ 94 w 174"/>
                  <a:gd name="T9" fmla="*/ 40 h 74"/>
                  <a:gd name="T10" fmla="*/ 174 w 174"/>
                  <a:gd name="T11" fmla="*/ 40 h 74"/>
                  <a:gd name="T12" fmla="*/ 0 w 174"/>
                  <a:gd name="T13" fmla="*/ 0 h 74"/>
                  <a:gd name="T14" fmla="*/ 0 w 174"/>
                  <a:gd name="T15" fmla="*/ 0 h 74"/>
                  <a:gd name="T16" fmla="*/ 0 w 174"/>
                  <a:gd name="T17" fmla="*/ 74 h 74"/>
                  <a:gd name="T18" fmla="*/ 174 w 174"/>
                  <a:gd name="T19" fmla="*/ 0 h 74"/>
                  <a:gd name="T20" fmla="*/ 174 w 174"/>
                  <a:gd name="T21" fmla="*/ 0 h 74"/>
                  <a:gd name="T22" fmla="*/ 174 w 17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74">
                    <a:moveTo>
                      <a:pt x="0" y="40"/>
                    </a:moveTo>
                    <a:lnTo>
                      <a:pt x="0" y="40"/>
                    </a:lnTo>
                    <a:lnTo>
                      <a:pt x="94" y="40"/>
                    </a:lnTo>
                    <a:moveTo>
                      <a:pt x="94" y="40"/>
                    </a:moveTo>
                    <a:lnTo>
                      <a:pt x="94" y="40"/>
                    </a:lnTo>
                    <a:lnTo>
                      <a:pt x="17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32"/>
              <p:cNvSpPr>
                <a:spLocks noEditPoints="1"/>
              </p:cNvSpPr>
              <p:nvPr/>
            </p:nvSpPr>
            <p:spPr bwMode="auto">
              <a:xfrm>
                <a:off x="4837196" y="4228266"/>
                <a:ext cx="123825" cy="53975"/>
              </a:xfrm>
              <a:custGeom>
                <a:avLst/>
                <a:gdLst>
                  <a:gd name="T0" fmla="*/ 0 w 174"/>
                  <a:gd name="T1" fmla="*/ 40 h 74"/>
                  <a:gd name="T2" fmla="*/ 0 w 174"/>
                  <a:gd name="T3" fmla="*/ 40 h 74"/>
                  <a:gd name="T4" fmla="*/ 94 w 174"/>
                  <a:gd name="T5" fmla="*/ 40 h 74"/>
                  <a:gd name="T6" fmla="*/ 94 w 174"/>
                  <a:gd name="T7" fmla="*/ 40 h 74"/>
                  <a:gd name="T8" fmla="*/ 94 w 174"/>
                  <a:gd name="T9" fmla="*/ 40 h 74"/>
                  <a:gd name="T10" fmla="*/ 174 w 174"/>
                  <a:gd name="T11" fmla="*/ 40 h 74"/>
                  <a:gd name="T12" fmla="*/ 0 w 174"/>
                  <a:gd name="T13" fmla="*/ 0 h 74"/>
                  <a:gd name="T14" fmla="*/ 0 w 174"/>
                  <a:gd name="T15" fmla="*/ 0 h 74"/>
                  <a:gd name="T16" fmla="*/ 0 w 174"/>
                  <a:gd name="T17" fmla="*/ 74 h 74"/>
                  <a:gd name="T18" fmla="*/ 174 w 174"/>
                  <a:gd name="T19" fmla="*/ 0 h 74"/>
                  <a:gd name="T20" fmla="*/ 174 w 174"/>
                  <a:gd name="T21" fmla="*/ 0 h 74"/>
                  <a:gd name="T22" fmla="*/ 174 w 17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74">
                    <a:moveTo>
                      <a:pt x="0" y="40"/>
                    </a:moveTo>
                    <a:lnTo>
                      <a:pt x="0" y="40"/>
                    </a:lnTo>
                    <a:lnTo>
                      <a:pt x="94" y="40"/>
                    </a:lnTo>
                    <a:moveTo>
                      <a:pt x="94" y="40"/>
                    </a:moveTo>
                    <a:lnTo>
                      <a:pt x="94" y="40"/>
                    </a:lnTo>
                    <a:lnTo>
                      <a:pt x="17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33"/>
              <p:cNvSpPr>
                <a:spLocks noEditPoints="1"/>
              </p:cNvSpPr>
              <p:nvPr/>
            </p:nvSpPr>
            <p:spPr bwMode="auto">
              <a:xfrm>
                <a:off x="4989596" y="4190166"/>
                <a:ext cx="65088" cy="55563"/>
              </a:xfrm>
              <a:custGeom>
                <a:avLst/>
                <a:gdLst>
                  <a:gd name="T0" fmla="*/ 0 w 91"/>
                  <a:gd name="T1" fmla="*/ 40 h 77"/>
                  <a:gd name="T2" fmla="*/ 0 w 91"/>
                  <a:gd name="T3" fmla="*/ 40 h 77"/>
                  <a:gd name="T4" fmla="*/ 40 w 91"/>
                  <a:gd name="T5" fmla="*/ 40 h 77"/>
                  <a:gd name="T6" fmla="*/ 40 w 91"/>
                  <a:gd name="T7" fmla="*/ 40 h 77"/>
                  <a:gd name="T8" fmla="*/ 40 w 91"/>
                  <a:gd name="T9" fmla="*/ 40 h 77"/>
                  <a:gd name="T10" fmla="*/ 91 w 91"/>
                  <a:gd name="T11" fmla="*/ 40 h 77"/>
                  <a:gd name="T12" fmla="*/ 0 w 91"/>
                  <a:gd name="T13" fmla="*/ 0 h 77"/>
                  <a:gd name="T14" fmla="*/ 0 w 91"/>
                  <a:gd name="T15" fmla="*/ 0 h 77"/>
                  <a:gd name="T16" fmla="*/ 0 w 91"/>
                  <a:gd name="T17" fmla="*/ 77 h 77"/>
                  <a:gd name="T18" fmla="*/ 91 w 91"/>
                  <a:gd name="T19" fmla="*/ 0 h 77"/>
                  <a:gd name="T20" fmla="*/ 91 w 91"/>
                  <a:gd name="T21" fmla="*/ 0 h 77"/>
                  <a:gd name="T22" fmla="*/ 91 w 9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7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9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91" y="0"/>
                    </a:moveTo>
                    <a:lnTo>
                      <a:pt x="91" y="0"/>
                    </a:lnTo>
                    <a:lnTo>
                      <a:pt x="91" y="77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34"/>
              <p:cNvSpPr>
                <a:spLocks noEditPoints="1"/>
              </p:cNvSpPr>
              <p:nvPr/>
            </p:nvSpPr>
            <p:spPr bwMode="auto">
              <a:xfrm>
                <a:off x="4989596" y="4190166"/>
                <a:ext cx="65088" cy="55563"/>
              </a:xfrm>
              <a:custGeom>
                <a:avLst/>
                <a:gdLst>
                  <a:gd name="T0" fmla="*/ 0 w 91"/>
                  <a:gd name="T1" fmla="*/ 40 h 77"/>
                  <a:gd name="T2" fmla="*/ 0 w 91"/>
                  <a:gd name="T3" fmla="*/ 40 h 77"/>
                  <a:gd name="T4" fmla="*/ 40 w 91"/>
                  <a:gd name="T5" fmla="*/ 40 h 77"/>
                  <a:gd name="T6" fmla="*/ 40 w 91"/>
                  <a:gd name="T7" fmla="*/ 40 h 77"/>
                  <a:gd name="T8" fmla="*/ 40 w 91"/>
                  <a:gd name="T9" fmla="*/ 40 h 77"/>
                  <a:gd name="T10" fmla="*/ 91 w 91"/>
                  <a:gd name="T11" fmla="*/ 40 h 77"/>
                  <a:gd name="T12" fmla="*/ 0 w 91"/>
                  <a:gd name="T13" fmla="*/ 0 h 77"/>
                  <a:gd name="T14" fmla="*/ 0 w 91"/>
                  <a:gd name="T15" fmla="*/ 0 h 77"/>
                  <a:gd name="T16" fmla="*/ 0 w 91"/>
                  <a:gd name="T17" fmla="*/ 77 h 77"/>
                  <a:gd name="T18" fmla="*/ 91 w 91"/>
                  <a:gd name="T19" fmla="*/ 0 h 77"/>
                  <a:gd name="T20" fmla="*/ 91 w 91"/>
                  <a:gd name="T21" fmla="*/ 0 h 77"/>
                  <a:gd name="T22" fmla="*/ 91 w 9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77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9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91" y="0"/>
                    </a:moveTo>
                    <a:lnTo>
                      <a:pt x="91" y="0"/>
                    </a:lnTo>
                    <a:lnTo>
                      <a:pt x="91" y="7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35"/>
              <p:cNvSpPr>
                <a:spLocks noEditPoints="1"/>
              </p:cNvSpPr>
              <p:nvPr/>
            </p:nvSpPr>
            <p:spPr bwMode="auto">
              <a:xfrm>
                <a:off x="5075321" y="4085391"/>
                <a:ext cx="46038" cy="53975"/>
              </a:xfrm>
              <a:custGeom>
                <a:avLst/>
                <a:gdLst>
                  <a:gd name="T0" fmla="*/ 0 w 64"/>
                  <a:gd name="T1" fmla="*/ 40 h 74"/>
                  <a:gd name="T2" fmla="*/ 0 w 64"/>
                  <a:gd name="T3" fmla="*/ 40 h 74"/>
                  <a:gd name="T4" fmla="*/ 26 w 64"/>
                  <a:gd name="T5" fmla="*/ 40 h 74"/>
                  <a:gd name="T6" fmla="*/ 26 w 64"/>
                  <a:gd name="T7" fmla="*/ 40 h 74"/>
                  <a:gd name="T8" fmla="*/ 26 w 64"/>
                  <a:gd name="T9" fmla="*/ 40 h 74"/>
                  <a:gd name="T10" fmla="*/ 64 w 64"/>
                  <a:gd name="T11" fmla="*/ 40 h 74"/>
                  <a:gd name="T12" fmla="*/ 0 w 64"/>
                  <a:gd name="T13" fmla="*/ 0 h 74"/>
                  <a:gd name="T14" fmla="*/ 0 w 64"/>
                  <a:gd name="T15" fmla="*/ 0 h 74"/>
                  <a:gd name="T16" fmla="*/ 0 w 64"/>
                  <a:gd name="T17" fmla="*/ 74 h 74"/>
                  <a:gd name="T18" fmla="*/ 64 w 64"/>
                  <a:gd name="T19" fmla="*/ 0 h 74"/>
                  <a:gd name="T20" fmla="*/ 64 w 64"/>
                  <a:gd name="T21" fmla="*/ 0 h 74"/>
                  <a:gd name="T22" fmla="*/ 64 w 6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4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6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74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36"/>
              <p:cNvSpPr>
                <a:spLocks noEditPoints="1"/>
              </p:cNvSpPr>
              <p:nvPr/>
            </p:nvSpPr>
            <p:spPr bwMode="auto">
              <a:xfrm>
                <a:off x="5075321" y="4085391"/>
                <a:ext cx="46038" cy="53975"/>
              </a:xfrm>
              <a:custGeom>
                <a:avLst/>
                <a:gdLst>
                  <a:gd name="T0" fmla="*/ 0 w 64"/>
                  <a:gd name="T1" fmla="*/ 40 h 74"/>
                  <a:gd name="T2" fmla="*/ 0 w 64"/>
                  <a:gd name="T3" fmla="*/ 40 h 74"/>
                  <a:gd name="T4" fmla="*/ 26 w 64"/>
                  <a:gd name="T5" fmla="*/ 40 h 74"/>
                  <a:gd name="T6" fmla="*/ 26 w 64"/>
                  <a:gd name="T7" fmla="*/ 40 h 74"/>
                  <a:gd name="T8" fmla="*/ 26 w 64"/>
                  <a:gd name="T9" fmla="*/ 40 h 74"/>
                  <a:gd name="T10" fmla="*/ 64 w 64"/>
                  <a:gd name="T11" fmla="*/ 40 h 74"/>
                  <a:gd name="T12" fmla="*/ 0 w 64"/>
                  <a:gd name="T13" fmla="*/ 0 h 74"/>
                  <a:gd name="T14" fmla="*/ 0 w 64"/>
                  <a:gd name="T15" fmla="*/ 0 h 74"/>
                  <a:gd name="T16" fmla="*/ 0 w 64"/>
                  <a:gd name="T17" fmla="*/ 74 h 74"/>
                  <a:gd name="T18" fmla="*/ 64 w 64"/>
                  <a:gd name="T19" fmla="*/ 0 h 74"/>
                  <a:gd name="T20" fmla="*/ 64 w 64"/>
                  <a:gd name="T21" fmla="*/ 0 h 74"/>
                  <a:gd name="T22" fmla="*/ 64 w 64"/>
                  <a:gd name="T2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4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6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4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7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7"/>
              <p:cNvSpPr>
                <a:spLocks noEditPoints="1"/>
              </p:cNvSpPr>
              <p:nvPr/>
            </p:nvSpPr>
            <p:spPr bwMode="auto">
              <a:xfrm>
                <a:off x="5122946" y="3971091"/>
                <a:ext cx="38100" cy="55563"/>
              </a:xfrm>
              <a:custGeom>
                <a:avLst/>
                <a:gdLst>
                  <a:gd name="T0" fmla="*/ 0 w 54"/>
                  <a:gd name="T1" fmla="*/ 40 h 78"/>
                  <a:gd name="T2" fmla="*/ 0 w 54"/>
                  <a:gd name="T3" fmla="*/ 40 h 78"/>
                  <a:gd name="T4" fmla="*/ 27 w 54"/>
                  <a:gd name="T5" fmla="*/ 40 h 78"/>
                  <a:gd name="T6" fmla="*/ 27 w 54"/>
                  <a:gd name="T7" fmla="*/ 40 h 78"/>
                  <a:gd name="T8" fmla="*/ 27 w 54"/>
                  <a:gd name="T9" fmla="*/ 40 h 78"/>
                  <a:gd name="T10" fmla="*/ 54 w 54"/>
                  <a:gd name="T11" fmla="*/ 40 h 78"/>
                  <a:gd name="T12" fmla="*/ 0 w 54"/>
                  <a:gd name="T13" fmla="*/ 0 h 78"/>
                  <a:gd name="T14" fmla="*/ 0 w 54"/>
                  <a:gd name="T15" fmla="*/ 0 h 78"/>
                  <a:gd name="T16" fmla="*/ 0 w 54"/>
                  <a:gd name="T17" fmla="*/ 78 h 78"/>
                  <a:gd name="T18" fmla="*/ 54 w 54"/>
                  <a:gd name="T19" fmla="*/ 0 h 78"/>
                  <a:gd name="T20" fmla="*/ 54 w 54"/>
                  <a:gd name="T21" fmla="*/ 0 h 78"/>
                  <a:gd name="T22" fmla="*/ 54 w 5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78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54" y="0"/>
                    </a:moveTo>
                    <a:lnTo>
                      <a:pt x="54" y="0"/>
                    </a:lnTo>
                    <a:lnTo>
                      <a:pt x="54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38"/>
              <p:cNvSpPr>
                <a:spLocks noEditPoints="1"/>
              </p:cNvSpPr>
              <p:nvPr/>
            </p:nvSpPr>
            <p:spPr bwMode="auto">
              <a:xfrm>
                <a:off x="5122946" y="3971091"/>
                <a:ext cx="38100" cy="55563"/>
              </a:xfrm>
              <a:custGeom>
                <a:avLst/>
                <a:gdLst>
                  <a:gd name="T0" fmla="*/ 0 w 54"/>
                  <a:gd name="T1" fmla="*/ 40 h 78"/>
                  <a:gd name="T2" fmla="*/ 0 w 54"/>
                  <a:gd name="T3" fmla="*/ 40 h 78"/>
                  <a:gd name="T4" fmla="*/ 27 w 54"/>
                  <a:gd name="T5" fmla="*/ 40 h 78"/>
                  <a:gd name="T6" fmla="*/ 27 w 54"/>
                  <a:gd name="T7" fmla="*/ 40 h 78"/>
                  <a:gd name="T8" fmla="*/ 27 w 54"/>
                  <a:gd name="T9" fmla="*/ 40 h 78"/>
                  <a:gd name="T10" fmla="*/ 54 w 54"/>
                  <a:gd name="T11" fmla="*/ 40 h 78"/>
                  <a:gd name="T12" fmla="*/ 0 w 54"/>
                  <a:gd name="T13" fmla="*/ 0 h 78"/>
                  <a:gd name="T14" fmla="*/ 0 w 54"/>
                  <a:gd name="T15" fmla="*/ 0 h 78"/>
                  <a:gd name="T16" fmla="*/ 0 w 54"/>
                  <a:gd name="T17" fmla="*/ 78 h 78"/>
                  <a:gd name="T18" fmla="*/ 54 w 54"/>
                  <a:gd name="T19" fmla="*/ 0 h 78"/>
                  <a:gd name="T20" fmla="*/ 54 w 54"/>
                  <a:gd name="T21" fmla="*/ 0 h 78"/>
                  <a:gd name="T22" fmla="*/ 54 w 5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78">
                    <a:moveTo>
                      <a:pt x="0" y="40"/>
                    </a:moveTo>
                    <a:lnTo>
                      <a:pt x="0" y="40"/>
                    </a:lnTo>
                    <a:lnTo>
                      <a:pt x="27" y="40"/>
                    </a:lnTo>
                    <a:moveTo>
                      <a:pt x="27" y="40"/>
                    </a:moveTo>
                    <a:lnTo>
                      <a:pt x="27" y="40"/>
                    </a:lnTo>
                    <a:lnTo>
                      <a:pt x="5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54" y="0"/>
                    </a:moveTo>
                    <a:lnTo>
                      <a:pt x="54" y="0"/>
                    </a:lnTo>
                    <a:lnTo>
                      <a:pt x="54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39"/>
              <p:cNvSpPr>
                <a:spLocks noEditPoints="1"/>
              </p:cNvSpPr>
              <p:nvPr/>
            </p:nvSpPr>
            <p:spPr bwMode="auto">
              <a:xfrm>
                <a:off x="5170571" y="3866316"/>
                <a:ext cx="28575" cy="57150"/>
              </a:xfrm>
              <a:custGeom>
                <a:avLst/>
                <a:gdLst>
                  <a:gd name="T0" fmla="*/ 0 w 40"/>
                  <a:gd name="T1" fmla="*/ 40 h 80"/>
                  <a:gd name="T2" fmla="*/ 0 w 40"/>
                  <a:gd name="T3" fmla="*/ 40 h 80"/>
                  <a:gd name="T4" fmla="*/ 13 w 40"/>
                  <a:gd name="T5" fmla="*/ 40 h 80"/>
                  <a:gd name="T6" fmla="*/ 13 w 40"/>
                  <a:gd name="T7" fmla="*/ 40 h 80"/>
                  <a:gd name="T8" fmla="*/ 13 w 40"/>
                  <a:gd name="T9" fmla="*/ 40 h 80"/>
                  <a:gd name="T10" fmla="*/ 40 w 40"/>
                  <a:gd name="T11" fmla="*/ 40 h 80"/>
                  <a:gd name="T12" fmla="*/ 0 w 40"/>
                  <a:gd name="T13" fmla="*/ 0 h 80"/>
                  <a:gd name="T14" fmla="*/ 0 w 40"/>
                  <a:gd name="T15" fmla="*/ 0 h 80"/>
                  <a:gd name="T16" fmla="*/ 0 w 40"/>
                  <a:gd name="T17" fmla="*/ 80 h 80"/>
                  <a:gd name="T18" fmla="*/ 40 w 40"/>
                  <a:gd name="T19" fmla="*/ 0 h 80"/>
                  <a:gd name="T20" fmla="*/ 40 w 40"/>
                  <a:gd name="T21" fmla="*/ 0 h 80"/>
                  <a:gd name="T22" fmla="*/ 40 w 4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4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40"/>
              <p:cNvSpPr>
                <a:spLocks noEditPoints="1"/>
              </p:cNvSpPr>
              <p:nvPr/>
            </p:nvSpPr>
            <p:spPr bwMode="auto">
              <a:xfrm>
                <a:off x="5170571" y="3866316"/>
                <a:ext cx="28575" cy="57150"/>
              </a:xfrm>
              <a:custGeom>
                <a:avLst/>
                <a:gdLst>
                  <a:gd name="T0" fmla="*/ 0 w 40"/>
                  <a:gd name="T1" fmla="*/ 40 h 80"/>
                  <a:gd name="T2" fmla="*/ 0 w 40"/>
                  <a:gd name="T3" fmla="*/ 40 h 80"/>
                  <a:gd name="T4" fmla="*/ 13 w 40"/>
                  <a:gd name="T5" fmla="*/ 40 h 80"/>
                  <a:gd name="T6" fmla="*/ 13 w 40"/>
                  <a:gd name="T7" fmla="*/ 40 h 80"/>
                  <a:gd name="T8" fmla="*/ 13 w 40"/>
                  <a:gd name="T9" fmla="*/ 40 h 80"/>
                  <a:gd name="T10" fmla="*/ 40 w 40"/>
                  <a:gd name="T11" fmla="*/ 40 h 80"/>
                  <a:gd name="T12" fmla="*/ 0 w 40"/>
                  <a:gd name="T13" fmla="*/ 0 h 80"/>
                  <a:gd name="T14" fmla="*/ 0 w 40"/>
                  <a:gd name="T15" fmla="*/ 0 h 80"/>
                  <a:gd name="T16" fmla="*/ 0 w 40"/>
                  <a:gd name="T17" fmla="*/ 80 h 80"/>
                  <a:gd name="T18" fmla="*/ 40 w 40"/>
                  <a:gd name="T19" fmla="*/ 0 h 80"/>
                  <a:gd name="T20" fmla="*/ 40 w 40"/>
                  <a:gd name="T21" fmla="*/ 0 h 80"/>
                  <a:gd name="T22" fmla="*/ 40 w 40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40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41"/>
              <p:cNvSpPr>
                <a:spLocks noEditPoints="1"/>
              </p:cNvSpPr>
              <p:nvPr/>
            </p:nvSpPr>
            <p:spPr bwMode="auto">
              <a:xfrm>
                <a:off x="5227721" y="3732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42"/>
              <p:cNvSpPr>
                <a:spLocks noEditPoints="1"/>
              </p:cNvSpPr>
              <p:nvPr/>
            </p:nvSpPr>
            <p:spPr bwMode="auto">
              <a:xfrm>
                <a:off x="5227721" y="3732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43"/>
              <p:cNvSpPr>
                <a:spLocks noEditPoints="1"/>
              </p:cNvSpPr>
              <p:nvPr/>
            </p:nvSpPr>
            <p:spPr bwMode="auto">
              <a:xfrm>
                <a:off x="5246771" y="3590091"/>
                <a:ext cx="26988" cy="55563"/>
              </a:xfrm>
              <a:custGeom>
                <a:avLst/>
                <a:gdLst>
                  <a:gd name="T0" fmla="*/ 0 w 36"/>
                  <a:gd name="T1" fmla="*/ 40 h 78"/>
                  <a:gd name="T2" fmla="*/ 0 w 36"/>
                  <a:gd name="T3" fmla="*/ 40 h 78"/>
                  <a:gd name="T4" fmla="*/ 26 w 36"/>
                  <a:gd name="T5" fmla="*/ 40 h 78"/>
                  <a:gd name="T6" fmla="*/ 26 w 36"/>
                  <a:gd name="T7" fmla="*/ 40 h 78"/>
                  <a:gd name="T8" fmla="*/ 26 w 36"/>
                  <a:gd name="T9" fmla="*/ 40 h 78"/>
                  <a:gd name="T10" fmla="*/ 36 w 36"/>
                  <a:gd name="T11" fmla="*/ 40 h 78"/>
                  <a:gd name="T12" fmla="*/ 0 w 36"/>
                  <a:gd name="T13" fmla="*/ 0 h 78"/>
                  <a:gd name="T14" fmla="*/ 0 w 36"/>
                  <a:gd name="T15" fmla="*/ 0 h 78"/>
                  <a:gd name="T16" fmla="*/ 0 w 36"/>
                  <a:gd name="T17" fmla="*/ 78 h 78"/>
                  <a:gd name="T18" fmla="*/ 36 w 36"/>
                  <a:gd name="T19" fmla="*/ 0 h 78"/>
                  <a:gd name="T20" fmla="*/ 36 w 36"/>
                  <a:gd name="T21" fmla="*/ 0 h 78"/>
                  <a:gd name="T22" fmla="*/ 36 w 3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8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244"/>
              <p:cNvSpPr>
                <a:spLocks noEditPoints="1"/>
              </p:cNvSpPr>
              <p:nvPr/>
            </p:nvSpPr>
            <p:spPr bwMode="auto">
              <a:xfrm>
                <a:off x="5246771" y="3590091"/>
                <a:ext cx="26988" cy="55563"/>
              </a:xfrm>
              <a:custGeom>
                <a:avLst/>
                <a:gdLst>
                  <a:gd name="T0" fmla="*/ 0 w 36"/>
                  <a:gd name="T1" fmla="*/ 40 h 78"/>
                  <a:gd name="T2" fmla="*/ 0 w 36"/>
                  <a:gd name="T3" fmla="*/ 40 h 78"/>
                  <a:gd name="T4" fmla="*/ 26 w 36"/>
                  <a:gd name="T5" fmla="*/ 40 h 78"/>
                  <a:gd name="T6" fmla="*/ 26 w 36"/>
                  <a:gd name="T7" fmla="*/ 40 h 78"/>
                  <a:gd name="T8" fmla="*/ 26 w 36"/>
                  <a:gd name="T9" fmla="*/ 40 h 78"/>
                  <a:gd name="T10" fmla="*/ 36 w 36"/>
                  <a:gd name="T11" fmla="*/ 40 h 78"/>
                  <a:gd name="T12" fmla="*/ 0 w 36"/>
                  <a:gd name="T13" fmla="*/ 0 h 78"/>
                  <a:gd name="T14" fmla="*/ 0 w 36"/>
                  <a:gd name="T15" fmla="*/ 0 h 78"/>
                  <a:gd name="T16" fmla="*/ 0 w 36"/>
                  <a:gd name="T17" fmla="*/ 78 h 78"/>
                  <a:gd name="T18" fmla="*/ 36 w 36"/>
                  <a:gd name="T19" fmla="*/ 0 h 78"/>
                  <a:gd name="T20" fmla="*/ 36 w 36"/>
                  <a:gd name="T21" fmla="*/ 0 h 78"/>
                  <a:gd name="T22" fmla="*/ 36 w 3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8">
                    <a:moveTo>
                      <a:pt x="0" y="40"/>
                    </a:moveTo>
                    <a:lnTo>
                      <a:pt x="0" y="40"/>
                    </a:lnTo>
                    <a:lnTo>
                      <a:pt x="26" y="40"/>
                    </a:lnTo>
                    <a:moveTo>
                      <a:pt x="26" y="40"/>
                    </a:moveTo>
                    <a:lnTo>
                      <a:pt x="26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45"/>
              <p:cNvSpPr>
                <a:spLocks noEditPoints="1"/>
              </p:cNvSpPr>
              <p:nvPr/>
            </p:nvSpPr>
            <p:spPr bwMode="auto">
              <a:xfrm>
                <a:off x="5284871" y="3494841"/>
                <a:ext cx="20638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46"/>
              <p:cNvSpPr>
                <a:spLocks noEditPoints="1"/>
              </p:cNvSpPr>
              <p:nvPr/>
            </p:nvSpPr>
            <p:spPr bwMode="auto">
              <a:xfrm>
                <a:off x="5284871" y="3494841"/>
                <a:ext cx="20638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47"/>
              <p:cNvSpPr>
                <a:spLocks noEditPoints="1"/>
              </p:cNvSpPr>
              <p:nvPr/>
            </p:nvSpPr>
            <p:spPr bwMode="auto">
              <a:xfrm>
                <a:off x="5305508" y="33519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48"/>
              <p:cNvSpPr>
                <a:spLocks noEditPoints="1"/>
              </p:cNvSpPr>
              <p:nvPr/>
            </p:nvSpPr>
            <p:spPr bwMode="auto">
              <a:xfrm>
                <a:off x="5305508" y="33519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49"/>
              <p:cNvSpPr>
                <a:spLocks noEditPoints="1"/>
              </p:cNvSpPr>
              <p:nvPr/>
            </p:nvSpPr>
            <p:spPr bwMode="auto">
              <a:xfrm>
                <a:off x="5313446" y="3209091"/>
                <a:ext cx="17463" cy="55563"/>
              </a:xfrm>
              <a:custGeom>
                <a:avLst/>
                <a:gdLst>
                  <a:gd name="T0" fmla="*/ 0 w 24"/>
                  <a:gd name="T1" fmla="*/ 40 h 78"/>
                  <a:gd name="T2" fmla="*/ 0 w 24"/>
                  <a:gd name="T3" fmla="*/ 40 h 78"/>
                  <a:gd name="T4" fmla="*/ 13 w 24"/>
                  <a:gd name="T5" fmla="*/ 40 h 78"/>
                  <a:gd name="T6" fmla="*/ 13 w 24"/>
                  <a:gd name="T7" fmla="*/ 40 h 78"/>
                  <a:gd name="T8" fmla="*/ 13 w 24"/>
                  <a:gd name="T9" fmla="*/ 40 h 78"/>
                  <a:gd name="T10" fmla="*/ 24 w 24"/>
                  <a:gd name="T11" fmla="*/ 40 h 78"/>
                  <a:gd name="T12" fmla="*/ 0 w 24"/>
                  <a:gd name="T13" fmla="*/ 0 h 78"/>
                  <a:gd name="T14" fmla="*/ 0 w 24"/>
                  <a:gd name="T15" fmla="*/ 0 h 78"/>
                  <a:gd name="T16" fmla="*/ 0 w 24"/>
                  <a:gd name="T17" fmla="*/ 78 h 78"/>
                  <a:gd name="T18" fmla="*/ 24 w 24"/>
                  <a:gd name="T19" fmla="*/ 0 h 78"/>
                  <a:gd name="T20" fmla="*/ 24 w 24"/>
                  <a:gd name="T21" fmla="*/ 0 h 78"/>
                  <a:gd name="T22" fmla="*/ 24 w 2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0"/>
              <p:cNvSpPr>
                <a:spLocks noEditPoints="1"/>
              </p:cNvSpPr>
              <p:nvPr/>
            </p:nvSpPr>
            <p:spPr bwMode="auto">
              <a:xfrm>
                <a:off x="5313446" y="3209091"/>
                <a:ext cx="17463" cy="55563"/>
              </a:xfrm>
              <a:custGeom>
                <a:avLst/>
                <a:gdLst>
                  <a:gd name="T0" fmla="*/ 0 w 24"/>
                  <a:gd name="T1" fmla="*/ 40 h 78"/>
                  <a:gd name="T2" fmla="*/ 0 w 24"/>
                  <a:gd name="T3" fmla="*/ 40 h 78"/>
                  <a:gd name="T4" fmla="*/ 13 w 24"/>
                  <a:gd name="T5" fmla="*/ 40 h 78"/>
                  <a:gd name="T6" fmla="*/ 13 w 24"/>
                  <a:gd name="T7" fmla="*/ 40 h 78"/>
                  <a:gd name="T8" fmla="*/ 13 w 24"/>
                  <a:gd name="T9" fmla="*/ 40 h 78"/>
                  <a:gd name="T10" fmla="*/ 24 w 24"/>
                  <a:gd name="T11" fmla="*/ 40 h 78"/>
                  <a:gd name="T12" fmla="*/ 0 w 24"/>
                  <a:gd name="T13" fmla="*/ 0 h 78"/>
                  <a:gd name="T14" fmla="*/ 0 w 24"/>
                  <a:gd name="T15" fmla="*/ 0 h 78"/>
                  <a:gd name="T16" fmla="*/ 0 w 24"/>
                  <a:gd name="T17" fmla="*/ 78 h 78"/>
                  <a:gd name="T18" fmla="*/ 24 w 24"/>
                  <a:gd name="T19" fmla="*/ 0 h 78"/>
                  <a:gd name="T20" fmla="*/ 24 w 24"/>
                  <a:gd name="T21" fmla="*/ 0 h 78"/>
                  <a:gd name="T22" fmla="*/ 24 w 24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51"/>
              <p:cNvSpPr>
                <a:spLocks noEditPoints="1"/>
              </p:cNvSpPr>
              <p:nvPr/>
            </p:nvSpPr>
            <p:spPr bwMode="auto">
              <a:xfrm>
                <a:off x="5322971" y="3075741"/>
                <a:ext cx="19050" cy="52388"/>
              </a:xfrm>
              <a:custGeom>
                <a:avLst/>
                <a:gdLst>
                  <a:gd name="T0" fmla="*/ 0 w 27"/>
                  <a:gd name="T1" fmla="*/ 40 h 73"/>
                  <a:gd name="T2" fmla="*/ 0 w 27"/>
                  <a:gd name="T3" fmla="*/ 40 h 73"/>
                  <a:gd name="T4" fmla="*/ 14 w 27"/>
                  <a:gd name="T5" fmla="*/ 40 h 73"/>
                  <a:gd name="T6" fmla="*/ 14 w 27"/>
                  <a:gd name="T7" fmla="*/ 40 h 73"/>
                  <a:gd name="T8" fmla="*/ 14 w 27"/>
                  <a:gd name="T9" fmla="*/ 40 h 73"/>
                  <a:gd name="T10" fmla="*/ 27 w 27"/>
                  <a:gd name="T11" fmla="*/ 40 h 73"/>
                  <a:gd name="T12" fmla="*/ 0 w 27"/>
                  <a:gd name="T13" fmla="*/ 0 h 73"/>
                  <a:gd name="T14" fmla="*/ 0 w 27"/>
                  <a:gd name="T15" fmla="*/ 0 h 73"/>
                  <a:gd name="T16" fmla="*/ 0 w 27"/>
                  <a:gd name="T17" fmla="*/ 73 h 73"/>
                  <a:gd name="T18" fmla="*/ 27 w 27"/>
                  <a:gd name="T19" fmla="*/ 0 h 73"/>
                  <a:gd name="T20" fmla="*/ 27 w 27"/>
                  <a:gd name="T21" fmla="*/ 0 h 73"/>
                  <a:gd name="T22" fmla="*/ 27 w 27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3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3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3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52"/>
              <p:cNvSpPr>
                <a:spLocks noEditPoints="1"/>
              </p:cNvSpPr>
              <p:nvPr/>
            </p:nvSpPr>
            <p:spPr bwMode="auto">
              <a:xfrm>
                <a:off x="5322971" y="3075741"/>
                <a:ext cx="19050" cy="52388"/>
              </a:xfrm>
              <a:custGeom>
                <a:avLst/>
                <a:gdLst>
                  <a:gd name="T0" fmla="*/ 0 w 27"/>
                  <a:gd name="T1" fmla="*/ 40 h 73"/>
                  <a:gd name="T2" fmla="*/ 0 w 27"/>
                  <a:gd name="T3" fmla="*/ 40 h 73"/>
                  <a:gd name="T4" fmla="*/ 14 w 27"/>
                  <a:gd name="T5" fmla="*/ 40 h 73"/>
                  <a:gd name="T6" fmla="*/ 14 w 27"/>
                  <a:gd name="T7" fmla="*/ 40 h 73"/>
                  <a:gd name="T8" fmla="*/ 14 w 27"/>
                  <a:gd name="T9" fmla="*/ 40 h 73"/>
                  <a:gd name="T10" fmla="*/ 27 w 27"/>
                  <a:gd name="T11" fmla="*/ 40 h 73"/>
                  <a:gd name="T12" fmla="*/ 0 w 27"/>
                  <a:gd name="T13" fmla="*/ 0 h 73"/>
                  <a:gd name="T14" fmla="*/ 0 w 27"/>
                  <a:gd name="T15" fmla="*/ 0 h 73"/>
                  <a:gd name="T16" fmla="*/ 0 w 27"/>
                  <a:gd name="T17" fmla="*/ 73 h 73"/>
                  <a:gd name="T18" fmla="*/ 27 w 27"/>
                  <a:gd name="T19" fmla="*/ 0 h 73"/>
                  <a:gd name="T20" fmla="*/ 27 w 27"/>
                  <a:gd name="T21" fmla="*/ 0 h 73"/>
                  <a:gd name="T22" fmla="*/ 27 w 27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3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3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3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53"/>
              <p:cNvSpPr>
                <a:spLocks noEditPoints="1"/>
              </p:cNvSpPr>
              <p:nvPr/>
            </p:nvSpPr>
            <p:spPr bwMode="auto">
              <a:xfrm>
                <a:off x="5334083" y="29328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54"/>
              <p:cNvSpPr>
                <a:spLocks noEditPoints="1"/>
              </p:cNvSpPr>
              <p:nvPr/>
            </p:nvSpPr>
            <p:spPr bwMode="auto">
              <a:xfrm>
                <a:off x="5334083" y="2932866"/>
                <a:ext cx="14288" cy="57150"/>
              </a:xfrm>
              <a:custGeom>
                <a:avLst/>
                <a:gdLst>
                  <a:gd name="T0" fmla="*/ 0 w 21"/>
                  <a:gd name="T1" fmla="*/ 40 h 80"/>
                  <a:gd name="T2" fmla="*/ 0 w 21"/>
                  <a:gd name="T3" fmla="*/ 40 h 80"/>
                  <a:gd name="T4" fmla="*/ 13 w 21"/>
                  <a:gd name="T5" fmla="*/ 40 h 80"/>
                  <a:gd name="T6" fmla="*/ 13 w 21"/>
                  <a:gd name="T7" fmla="*/ 40 h 80"/>
                  <a:gd name="T8" fmla="*/ 13 w 21"/>
                  <a:gd name="T9" fmla="*/ 40 h 80"/>
                  <a:gd name="T10" fmla="*/ 21 w 21"/>
                  <a:gd name="T11" fmla="*/ 40 h 80"/>
                  <a:gd name="T12" fmla="*/ 0 w 21"/>
                  <a:gd name="T13" fmla="*/ 0 h 80"/>
                  <a:gd name="T14" fmla="*/ 0 w 21"/>
                  <a:gd name="T15" fmla="*/ 0 h 80"/>
                  <a:gd name="T16" fmla="*/ 0 w 21"/>
                  <a:gd name="T17" fmla="*/ 80 h 80"/>
                  <a:gd name="T18" fmla="*/ 21 w 21"/>
                  <a:gd name="T19" fmla="*/ 0 h 80"/>
                  <a:gd name="T20" fmla="*/ 21 w 21"/>
                  <a:gd name="T21" fmla="*/ 0 h 80"/>
                  <a:gd name="T22" fmla="*/ 21 w 21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55"/>
              <p:cNvSpPr>
                <a:spLocks noEditPoints="1"/>
              </p:cNvSpPr>
              <p:nvPr/>
            </p:nvSpPr>
            <p:spPr bwMode="auto">
              <a:xfrm>
                <a:off x="5362658" y="2761416"/>
                <a:ext cx="17463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56"/>
              <p:cNvSpPr>
                <a:spLocks noEditPoints="1"/>
              </p:cNvSpPr>
              <p:nvPr/>
            </p:nvSpPr>
            <p:spPr bwMode="auto">
              <a:xfrm>
                <a:off x="5362658" y="2761416"/>
                <a:ext cx="17463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257"/>
              <p:cNvSpPr>
                <a:spLocks noEditPoints="1"/>
              </p:cNvSpPr>
              <p:nvPr/>
            </p:nvSpPr>
            <p:spPr bwMode="auto">
              <a:xfrm>
                <a:off x="5391233" y="2607429"/>
                <a:ext cx="14288" cy="55563"/>
              </a:xfrm>
              <a:custGeom>
                <a:avLst/>
                <a:gdLst>
                  <a:gd name="T0" fmla="*/ 0 w 21"/>
                  <a:gd name="T1" fmla="*/ 40 h 77"/>
                  <a:gd name="T2" fmla="*/ 0 w 21"/>
                  <a:gd name="T3" fmla="*/ 40 h 77"/>
                  <a:gd name="T4" fmla="*/ 13 w 21"/>
                  <a:gd name="T5" fmla="*/ 40 h 77"/>
                  <a:gd name="T6" fmla="*/ 13 w 21"/>
                  <a:gd name="T7" fmla="*/ 40 h 77"/>
                  <a:gd name="T8" fmla="*/ 13 w 21"/>
                  <a:gd name="T9" fmla="*/ 40 h 77"/>
                  <a:gd name="T10" fmla="*/ 21 w 21"/>
                  <a:gd name="T11" fmla="*/ 40 h 77"/>
                  <a:gd name="T12" fmla="*/ 0 w 21"/>
                  <a:gd name="T13" fmla="*/ 0 h 77"/>
                  <a:gd name="T14" fmla="*/ 0 w 21"/>
                  <a:gd name="T15" fmla="*/ 0 h 77"/>
                  <a:gd name="T16" fmla="*/ 0 w 21"/>
                  <a:gd name="T17" fmla="*/ 77 h 77"/>
                  <a:gd name="T18" fmla="*/ 21 w 21"/>
                  <a:gd name="T19" fmla="*/ 0 h 77"/>
                  <a:gd name="T20" fmla="*/ 21 w 21"/>
                  <a:gd name="T21" fmla="*/ 0 h 77"/>
                  <a:gd name="T22" fmla="*/ 21 w 2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7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77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58"/>
              <p:cNvSpPr>
                <a:spLocks noEditPoints="1"/>
              </p:cNvSpPr>
              <p:nvPr/>
            </p:nvSpPr>
            <p:spPr bwMode="auto">
              <a:xfrm>
                <a:off x="5391233" y="2607429"/>
                <a:ext cx="14288" cy="55563"/>
              </a:xfrm>
              <a:custGeom>
                <a:avLst/>
                <a:gdLst>
                  <a:gd name="T0" fmla="*/ 0 w 21"/>
                  <a:gd name="T1" fmla="*/ 40 h 77"/>
                  <a:gd name="T2" fmla="*/ 0 w 21"/>
                  <a:gd name="T3" fmla="*/ 40 h 77"/>
                  <a:gd name="T4" fmla="*/ 13 w 21"/>
                  <a:gd name="T5" fmla="*/ 40 h 77"/>
                  <a:gd name="T6" fmla="*/ 13 w 21"/>
                  <a:gd name="T7" fmla="*/ 40 h 77"/>
                  <a:gd name="T8" fmla="*/ 13 w 21"/>
                  <a:gd name="T9" fmla="*/ 40 h 77"/>
                  <a:gd name="T10" fmla="*/ 21 w 21"/>
                  <a:gd name="T11" fmla="*/ 40 h 77"/>
                  <a:gd name="T12" fmla="*/ 0 w 21"/>
                  <a:gd name="T13" fmla="*/ 0 h 77"/>
                  <a:gd name="T14" fmla="*/ 0 w 21"/>
                  <a:gd name="T15" fmla="*/ 0 h 77"/>
                  <a:gd name="T16" fmla="*/ 0 w 21"/>
                  <a:gd name="T17" fmla="*/ 77 h 77"/>
                  <a:gd name="T18" fmla="*/ 21 w 21"/>
                  <a:gd name="T19" fmla="*/ 0 h 77"/>
                  <a:gd name="T20" fmla="*/ 21 w 21"/>
                  <a:gd name="T21" fmla="*/ 0 h 77"/>
                  <a:gd name="T22" fmla="*/ 21 w 21"/>
                  <a:gd name="T2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7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1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7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21" y="7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59"/>
              <p:cNvSpPr>
                <a:spLocks noEditPoints="1"/>
              </p:cNvSpPr>
              <p:nvPr/>
            </p:nvSpPr>
            <p:spPr bwMode="auto">
              <a:xfrm>
                <a:off x="5457908" y="2504241"/>
                <a:ext cx="7938" cy="52388"/>
              </a:xfrm>
              <a:custGeom>
                <a:avLst/>
                <a:gdLst>
                  <a:gd name="T0" fmla="*/ 0 w 13"/>
                  <a:gd name="T1" fmla="*/ 40 h 75"/>
                  <a:gd name="T2" fmla="*/ 0 w 13"/>
                  <a:gd name="T3" fmla="*/ 40 h 75"/>
                  <a:gd name="T4" fmla="*/ 0 w 13"/>
                  <a:gd name="T5" fmla="*/ 40 h 75"/>
                  <a:gd name="T6" fmla="*/ 0 w 13"/>
                  <a:gd name="T7" fmla="*/ 40 h 75"/>
                  <a:gd name="T8" fmla="*/ 0 w 13"/>
                  <a:gd name="T9" fmla="*/ 40 h 75"/>
                  <a:gd name="T10" fmla="*/ 13 w 13"/>
                  <a:gd name="T11" fmla="*/ 40 h 75"/>
                  <a:gd name="T12" fmla="*/ 0 w 13"/>
                  <a:gd name="T13" fmla="*/ 0 h 75"/>
                  <a:gd name="T14" fmla="*/ 0 w 13"/>
                  <a:gd name="T15" fmla="*/ 0 h 75"/>
                  <a:gd name="T16" fmla="*/ 0 w 13"/>
                  <a:gd name="T17" fmla="*/ 75 h 75"/>
                  <a:gd name="T18" fmla="*/ 13 w 13"/>
                  <a:gd name="T19" fmla="*/ 0 h 75"/>
                  <a:gd name="T20" fmla="*/ 13 w 13"/>
                  <a:gd name="T21" fmla="*/ 0 h 75"/>
                  <a:gd name="T22" fmla="*/ 13 w 13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60"/>
              <p:cNvSpPr>
                <a:spLocks noEditPoints="1"/>
              </p:cNvSpPr>
              <p:nvPr/>
            </p:nvSpPr>
            <p:spPr bwMode="auto">
              <a:xfrm>
                <a:off x="5457908" y="2504241"/>
                <a:ext cx="7938" cy="52388"/>
              </a:xfrm>
              <a:custGeom>
                <a:avLst/>
                <a:gdLst>
                  <a:gd name="T0" fmla="*/ 0 w 13"/>
                  <a:gd name="T1" fmla="*/ 40 h 75"/>
                  <a:gd name="T2" fmla="*/ 0 w 13"/>
                  <a:gd name="T3" fmla="*/ 40 h 75"/>
                  <a:gd name="T4" fmla="*/ 0 w 13"/>
                  <a:gd name="T5" fmla="*/ 40 h 75"/>
                  <a:gd name="T6" fmla="*/ 0 w 13"/>
                  <a:gd name="T7" fmla="*/ 40 h 75"/>
                  <a:gd name="T8" fmla="*/ 0 w 13"/>
                  <a:gd name="T9" fmla="*/ 40 h 75"/>
                  <a:gd name="T10" fmla="*/ 13 w 13"/>
                  <a:gd name="T11" fmla="*/ 40 h 75"/>
                  <a:gd name="T12" fmla="*/ 0 w 13"/>
                  <a:gd name="T13" fmla="*/ 0 h 75"/>
                  <a:gd name="T14" fmla="*/ 0 w 13"/>
                  <a:gd name="T15" fmla="*/ 0 h 75"/>
                  <a:gd name="T16" fmla="*/ 0 w 13"/>
                  <a:gd name="T17" fmla="*/ 75 h 75"/>
                  <a:gd name="T18" fmla="*/ 13 w 13"/>
                  <a:gd name="T19" fmla="*/ 0 h 75"/>
                  <a:gd name="T20" fmla="*/ 13 w 13"/>
                  <a:gd name="T21" fmla="*/ 0 h 75"/>
                  <a:gd name="T22" fmla="*/ 13 w 13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261"/>
              <p:cNvSpPr>
                <a:spLocks noEditPoints="1"/>
              </p:cNvSpPr>
              <p:nvPr/>
            </p:nvSpPr>
            <p:spPr bwMode="auto">
              <a:xfrm>
                <a:off x="5522996" y="2445504"/>
                <a:ext cx="11113" cy="53975"/>
              </a:xfrm>
              <a:custGeom>
                <a:avLst/>
                <a:gdLst>
                  <a:gd name="T0" fmla="*/ 0 w 14"/>
                  <a:gd name="T1" fmla="*/ 40 h 75"/>
                  <a:gd name="T2" fmla="*/ 0 w 14"/>
                  <a:gd name="T3" fmla="*/ 40 h 75"/>
                  <a:gd name="T4" fmla="*/ 0 w 14"/>
                  <a:gd name="T5" fmla="*/ 40 h 75"/>
                  <a:gd name="T6" fmla="*/ 0 w 14"/>
                  <a:gd name="T7" fmla="*/ 40 h 75"/>
                  <a:gd name="T8" fmla="*/ 0 w 14"/>
                  <a:gd name="T9" fmla="*/ 40 h 75"/>
                  <a:gd name="T10" fmla="*/ 14 w 14"/>
                  <a:gd name="T11" fmla="*/ 40 h 75"/>
                  <a:gd name="T12" fmla="*/ 0 w 14"/>
                  <a:gd name="T13" fmla="*/ 0 h 75"/>
                  <a:gd name="T14" fmla="*/ 0 w 14"/>
                  <a:gd name="T15" fmla="*/ 0 h 75"/>
                  <a:gd name="T16" fmla="*/ 0 w 14"/>
                  <a:gd name="T17" fmla="*/ 75 h 75"/>
                  <a:gd name="T18" fmla="*/ 14 w 14"/>
                  <a:gd name="T19" fmla="*/ 0 h 75"/>
                  <a:gd name="T20" fmla="*/ 14 w 14"/>
                  <a:gd name="T21" fmla="*/ 0 h 75"/>
                  <a:gd name="T22" fmla="*/ 14 w 1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262"/>
              <p:cNvSpPr>
                <a:spLocks noEditPoints="1"/>
              </p:cNvSpPr>
              <p:nvPr/>
            </p:nvSpPr>
            <p:spPr bwMode="auto">
              <a:xfrm>
                <a:off x="5522996" y="2445504"/>
                <a:ext cx="11113" cy="53975"/>
              </a:xfrm>
              <a:custGeom>
                <a:avLst/>
                <a:gdLst>
                  <a:gd name="T0" fmla="*/ 0 w 14"/>
                  <a:gd name="T1" fmla="*/ 40 h 75"/>
                  <a:gd name="T2" fmla="*/ 0 w 14"/>
                  <a:gd name="T3" fmla="*/ 40 h 75"/>
                  <a:gd name="T4" fmla="*/ 0 w 14"/>
                  <a:gd name="T5" fmla="*/ 40 h 75"/>
                  <a:gd name="T6" fmla="*/ 0 w 14"/>
                  <a:gd name="T7" fmla="*/ 40 h 75"/>
                  <a:gd name="T8" fmla="*/ 0 w 14"/>
                  <a:gd name="T9" fmla="*/ 40 h 75"/>
                  <a:gd name="T10" fmla="*/ 14 w 14"/>
                  <a:gd name="T11" fmla="*/ 40 h 75"/>
                  <a:gd name="T12" fmla="*/ 0 w 14"/>
                  <a:gd name="T13" fmla="*/ 0 h 75"/>
                  <a:gd name="T14" fmla="*/ 0 w 14"/>
                  <a:gd name="T15" fmla="*/ 0 h 75"/>
                  <a:gd name="T16" fmla="*/ 0 w 14"/>
                  <a:gd name="T17" fmla="*/ 75 h 75"/>
                  <a:gd name="T18" fmla="*/ 14 w 14"/>
                  <a:gd name="T19" fmla="*/ 0 h 75"/>
                  <a:gd name="T20" fmla="*/ 14 w 14"/>
                  <a:gd name="T21" fmla="*/ 0 h 75"/>
                  <a:gd name="T22" fmla="*/ 14 w 1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5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263"/>
              <p:cNvSpPr>
                <a:spLocks noEditPoints="1"/>
              </p:cNvSpPr>
              <p:nvPr/>
            </p:nvSpPr>
            <p:spPr bwMode="auto">
              <a:xfrm>
                <a:off x="4578433" y="2389941"/>
                <a:ext cx="1054100" cy="1885950"/>
              </a:xfrm>
              <a:custGeom>
                <a:avLst/>
                <a:gdLst>
                  <a:gd name="T0" fmla="*/ 43 w 1472"/>
                  <a:gd name="T1" fmla="*/ 2632 h 2636"/>
                  <a:gd name="T2" fmla="*/ 165 w 1472"/>
                  <a:gd name="T3" fmla="*/ 2624 h 2636"/>
                  <a:gd name="T4" fmla="*/ 286 w 1472"/>
                  <a:gd name="T5" fmla="*/ 2614 h 2636"/>
                  <a:gd name="T6" fmla="*/ 325 w 1472"/>
                  <a:gd name="T7" fmla="*/ 2610 h 2636"/>
                  <a:gd name="T8" fmla="*/ 431 w 1472"/>
                  <a:gd name="T9" fmla="*/ 2593 h 2636"/>
                  <a:gd name="T10" fmla="*/ 453 w 1472"/>
                  <a:gd name="T11" fmla="*/ 2588 h 2636"/>
                  <a:gd name="T12" fmla="*/ 474 w 1472"/>
                  <a:gd name="T13" fmla="*/ 2583 h 2636"/>
                  <a:gd name="T14" fmla="*/ 569 w 1472"/>
                  <a:gd name="T15" fmla="*/ 2542 h 2636"/>
                  <a:gd name="T16" fmla="*/ 593 w 1472"/>
                  <a:gd name="T17" fmla="*/ 2528 h 2636"/>
                  <a:gd name="T18" fmla="*/ 682 w 1472"/>
                  <a:gd name="T19" fmla="*/ 2468 h 2636"/>
                  <a:gd name="T20" fmla="*/ 704 w 1472"/>
                  <a:gd name="T21" fmla="*/ 2450 h 2636"/>
                  <a:gd name="T22" fmla="*/ 778 w 1472"/>
                  <a:gd name="T23" fmla="*/ 2377 h 2636"/>
                  <a:gd name="T24" fmla="*/ 790 w 1472"/>
                  <a:gd name="T25" fmla="*/ 2360 h 2636"/>
                  <a:gd name="T26" fmla="*/ 801 w 1472"/>
                  <a:gd name="T27" fmla="*/ 2343 h 2636"/>
                  <a:gd name="T28" fmla="*/ 845 w 1472"/>
                  <a:gd name="T29" fmla="*/ 2256 h 2636"/>
                  <a:gd name="T30" fmla="*/ 852 w 1472"/>
                  <a:gd name="T31" fmla="*/ 2242 h 2636"/>
                  <a:gd name="T32" fmla="*/ 859 w 1472"/>
                  <a:gd name="T33" fmla="*/ 2227 h 2636"/>
                  <a:gd name="T34" fmla="*/ 865 w 1472"/>
                  <a:gd name="T35" fmla="*/ 2213 h 2636"/>
                  <a:gd name="T36" fmla="*/ 894 w 1472"/>
                  <a:gd name="T37" fmla="*/ 2120 h 2636"/>
                  <a:gd name="T38" fmla="*/ 900 w 1472"/>
                  <a:gd name="T39" fmla="*/ 2099 h 2636"/>
                  <a:gd name="T40" fmla="*/ 905 w 1472"/>
                  <a:gd name="T41" fmla="*/ 2077 h 2636"/>
                  <a:gd name="T42" fmla="*/ 927 w 1472"/>
                  <a:gd name="T43" fmla="*/ 1976 h 2636"/>
                  <a:gd name="T44" fmla="*/ 932 w 1472"/>
                  <a:gd name="T45" fmla="*/ 1952 h 2636"/>
                  <a:gd name="T46" fmla="*/ 949 w 1472"/>
                  <a:gd name="T47" fmla="*/ 1847 h 2636"/>
                  <a:gd name="T48" fmla="*/ 953 w 1472"/>
                  <a:gd name="T49" fmla="*/ 1816 h 2636"/>
                  <a:gd name="T50" fmla="*/ 965 w 1472"/>
                  <a:gd name="T51" fmla="*/ 1710 h 2636"/>
                  <a:gd name="T52" fmla="*/ 968 w 1472"/>
                  <a:gd name="T53" fmla="*/ 1687 h 2636"/>
                  <a:gd name="T54" fmla="*/ 970 w 1472"/>
                  <a:gd name="T55" fmla="*/ 1665 h 2636"/>
                  <a:gd name="T56" fmla="*/ 980 w 1472"/>
                  <a:gd name="T57" fmla="*/ 1563 h 2636"/>
                  <a:gd name="T58" fmla="*/ 982 w 1472"/>
                  <a:gd name="T59" fmla="*/ 1537 h 2636"/>
                  <a:gd name="T60" fmla="*/ 992 w 1472"/>
                  <a:gd name="T61" fmla="*/ 1427 h 2636"/>
                  <a:gd name="T62" fmla="*/ 995 w 1472"/>
                  <a:gd name="T63" fmla="*/ 1395 h 2636"/>
                  <a:gd name="T64" fmla="*/ 1005 w 1472"/>
                  <a:gd name="T65" fmla="*/ 1282 h 2636"/>
                  <a:gd name="T66" fmla="*/ 1009 w 1472"/>
                  <a:gd name="T67" fmla="*/ 1243 h 2636"/>
                  <a:gd name="T68" fmla="*/ 1020 w 1472"/>
                  <a:gd name="T69" fmla="*/ 1130 h 2636"/>
                  <a:gd name="T70" fmla="*/ 1033 w 1472"/>
                  <a:gd name="T71" fmla="*/ 1020 h 2636"/>
                  <a:gd name="T72" fmla="*/ 1037 w 1472"/>
                  <a:gd name="T73" fmla="*/ 989 h 2636"/>
                  <a:gd name="T74" fmla="*/ 1054 w 1472"/>
                  <a:gd name="T75" fmla="*/ 883 h 2636"/>
                  <a:gd name="T76" fmla="*/ 1056 w 1472"/>
                  <a:gd name="T77" fmla="*/ 867 h 2636"/>
                  <a:gd name="T78" fmla="*/ 1059 w 1472"/>
                  <a:gd name="T79" fmla="*/ 850 h 2636"/>
                  <a:gd name="T80" fmla="*/ 1063 w 1472"/>
                  <a:gd name="T81" fmla="*/ 832 h 2636"/>
                  <a:gd name="T82" fmla="*/ 1081 w 1472"/>
                  <a:gd name="T83" fmla="*/ 729 h 2636"/>
                  <a:gd name="T84" fmla="*/ 1086 w 1472"/>
                  <a:gd name="T85" fmla="*/ 699 h 2636"/>
                  <a:gd name="T86" fmla="*/ 1107 w 1472"/>
                  <a:gd name="T87" fmla="*/ 594 h 2636"/>
                  <a:gd name="T88" fmla="*/ 1112 w 1472"/>
                  <a:gd name="T89" fmla="*/ 569 h 2636"/>
                  <a:gd name="T90" fmla="*/ 1139 w 1472"/>
                  <a:gd name="T91" fmla="*/ 472 h 2636"/>
                  <a:gd name="T92" fmla="*/ 1145 w 1472"/>
                  <a:gd name="T93" fmla="*/ 455 h 2636"/>
                  <a:gd name="T94" fmla="*/ 1151 w 1472"/>
                  <a:gd name="T95" fmla="*/ 438 h 2636"/>
                  <a:gd name="T96" fmla="*/ 1158 w 1472"/>
                  <a:gd name="T97" fmla="*/ 420 h 2636"/>
                  <a:gd name="T98" fmla="*/ 1198 w 1472"/>
                  <a:gd name="T99" fmla="*/ 328 h 2636"/>
                  <a:gd name="T100" fmla="*/ 1208 w 1472"/>
                  <a:gd name="T101" fmla="*/ 309 h 2636"/>
                  <a:gd name="T102" fmla="*/ 1218 w 1472"/>
                  <a:gd name="T103" fmla="*/ 290 h 2636"/>
                  <a:gd name="T104" fmla="*/ 1271 w 1472"/>
                  <a:gd name="T105" fmla="*/ 211 h 2636"/>
                  <a:gd name="T106" fmla="*/ 1281 w 1472"/>
                  <a:gd name="T107" fmla="*/ 199 h 2636"/>
                  <a:gd name="T108" fmla="*/ 1291 w 1472"/>
                  <a:gd name="T109" fmla="*/ 188 h 2636"/>
                  <a:gd name="T110" fmla="*/ 1356 w 1472"/>
                  <a:gd name="T111" fmla="*/ 119 h 2636"/>
                  <a:gd name="T112" fmla="*/ 1369 w 1472"/>
                  <a:gd name="T113" fmla="*/ 106 h 2636"/>
                  <a:gd name="T114" fmla="*/ 1382 w 1472"/>
                  <a:gd name="T115" fmla="*/ 92 h 2636"/>
                  <a:gd name="T116" fmla="*/ 1395 w 1472"/>
                  <a:gd name="T117" fmla="*/ 79 h 2636"/>
                  <a:gd name="T118" fmla="*/ 1457 w 1472"/>
                  <a:gd name="T119" fmla="*/ 15 h 2636"/>
                  <a:gd name="T120" fmla="*/ 1462 w 1472"/>
                  <a:gd name="T121" fmla="*/ 10 h 2636"/>
                  <a:gd name="T122" fmla="*/ 1467 w 1472"/>
                  <a:gd name="T123" fmla="*/ 6 h 2636"/>
                  <a:gd name="T124" fmla="*/ 1471 w 1472"/>
                  <a:gd name="T125" fmla="*/ 1 h 2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2" h="2636">
                    <a:moveTo>
                      <a:pt x="0" y="2636"/>
                    </a:moveTo>
                    <a:lnTo>
                      <a:pt x="0" y="2636"/>
                    </a:lnTo>
                    <a:lnTo>
                      <a:pt x="1" y="2636"/>
                    </a:lnTo>
                    <a:lnTo>
                      <a:pt x="2" y="2636"/>
                    </a:lnTo>
                    <a:lnTo>
                      <a:pt x="2" y="2636"/>
                    </a:lnTo>
                    <a:lnTo>
                      <a:pt x="3" y="2636"/>
                    </a:lnTo>
                    <a:lnTo>
                      <a:pt x="4" y="2635"/>
                    </a:lnTo>
                    <a:lnTo>
                      <a:pt x="5" y="2635"/>
                    </a:lnTo>
                    <a:lnTo>
                      <a:pt x="5" y="2635"/>
                    </a:lnTo>
                    <a:lnTo>
                      <a:pt x="6" y="2635"/>
                    </a:lnTo>
                    <a:lnTo>
                      <a:pt x="7" y="2635"/>
                    </a:lnTo>
                    <a:lnTo>
                      <a:pt x="8" y="2635"/>
                    </a:lnTo>
                    <a:lnTo>
                      <a:pt x="8" y="2635"/>
                    </a:lnTo>
                    <a:lnTo>
                      <a:pt x="9" y="2635"/>
                    </a:lnTo>
                    <a:lnTo>
                      <a:pt x="10" y="2635"/>
                    </a:lnTo>
                    <a:lnTo>
                      <a:pt x="11" y="2635"/>
                    </a:lnTo>
                    <a:lnTo>
                      <a:pt x="11" y="2635"/>
                    </a:lnTo>
                    <a:lnTo>
                      <a:pt x="12" y="2635"/>
                    </a:lnTo>
                    <a:lnTo>
                      <a:pt x="13" y="2635"/>
                    </a:lnTo>
                    <a:lnTo>
                      <a:pt x="14" y="2635"/>
                    </a:lnTo>
                    <a:lnTo>
                      <a:pt x="14" y="2635"/>
                    </a:lnTo>
                    <a:lnTo>
                      <a:pt x="15" y="2635"/>
                    </a:lnTo>
                    <a:lnTo>
                      <a:pt x="16" y="2635"/>
                    </a:lnTo>
                    <a:lnTo>
                      <a:pt x="17" y="2634"/>
                    </a:lnTo>
                    <a:lnTo>
                      <a:pt x="17" y="2634"/>
                    </a:lnTo>
                    <a:lnTo>
                      <a:pt x="18" y="2634"/>
                    </a:lnTo>
                    <a:lnTo>
                      <a:pt x="19" y="2634"/>
                    </a:lnTo>
                    <a:lnTo>
                      <a:pt x="20" y="2634"/>
                    </a:lnTo>
                    <a:lnTo>
                      <a:pt x="20" y="2634"/>
                    </a:lnTo>
                    <a:lnTo>
                      <a:pt x="21" y="2634"/>
                    </a:lnTo>
                    <a:lnTo>
                      <a:pt x="22" y="2634"/>
                    </a:lnTo>
                    <a:lnTo>
                      <a:pt x="23" y="2634"/>
                    </a:lnTo>
                    <a:lnTo>
                      <a:pt x="23" y="2634"/>
                    </a:lnTo>
                    <a:lnTo>
                      <a:pt x="24" y="2634"/>
                    </a:lnTo>
                    <a:lnTo>
                      <a:pt x="25" y="2634"/>
                    </a:lnTo>
                    <a:lnTo>
                      <a:pt x="26" y="2634"/>
                    </a:lnTo>
                    <a:lnTo>
                      <a:pt x="27" y="2634"/>
                    </a:lnTo>
                    <a:lnTo>
                      <a:pt x="27" y="2634"/>
                    </a:lnTo>
                    <a:lnTo>
                      <a:pt x="28" y="2634"/>
                    </a:lnTo>
                    <a:lnTo>
                      <a:pt x="29" y="2634"/>
                    </a:lnTo>
                    <a:lnTo>
                      <a:pt x="30" y="2633"/>
                    </a:lnTo>
                    <a:lnTo>
                      <a:pt x="30" y="2633"/>
                    </a:lnTo>
                    <a:lnTo>
                      <a:pt x="31" y="2633"/>
                    </a:lnTo>
                    <a:lnTo>
                      <a:pt x="32" y="2633"/>
                    </a:lnTo>
                    <a:lnTo>
                      <a:pt x="33" y="2633"/>
                    </a:lnTo>
                    <a:lnTo>
                      <a:pt x="33" y="2633"/>
                    </a:lnTo>
                    <a:lnTo>
                      <a:pt x="34" y="2633"/>
                    </a:lnTo>
                    <a:lnTo>
                      <a:pt x="35" y="2633"/>
                    </a:lnTo>
                    <a:lnTo>
                      <a:pt x="36" y="2633"/>
                    </a:lnTo>
                    <a:lnTo>
                      <a:pt x="36" y="2633"/>
                    </a:lnTo>
                    <a:lnTo>
                      <a:pt x="37" y="2633"/>
                    </a:lnTo>
                    <a:lnTo>
                      <a:pt x="38" y="2633"/>
                    </a:lnTo>
                    <a:lnTo>
                      <a:pt x="39" y="2633"/>
                    </a:lnTo>
                    <a:lnTo>
                      <a:pt x="40" y="2633"/>
                    </a:lnTo>
                    <a:lnTo>
                      <a:pt x="40" y="2633"/>
                    </a:lnTo>
                    <a:lnTo>
                      <a:pt x="41" y="2633"/>
                    </a:lnTo>
                    <a:lnTo>
                      <a:pt x="42" y="2633"/>
                    </a:lnTo>
                    <a:lnTo>
                      <a:pt x="43" y="2632"/>
                    </a:lnTo>
                    <a:lnTo>
                      <a:pt x="43" y="2632"/>
                    </a:lnTo>
                    <a:lnTo>
                      <a:pt x="44" y="2632"/>
                    </a:lnTo>
                    <a:lnTo>
                      <a:pt x="45" y="2632"/>
                    </a:lnTo>
                    <a:lnTo>
                      <a:pt x="46" y="2632"/>
                    </a:lnTo>
                    <a:lnTo>
                      <a:pt x="46" y="2632"/>
                    </a:lnTo>
                    <a:lnTo>
                      <a:pt x="47" y="2632"/>
                    </a:lnTo>
                    <a:lnTo>
                      <a:pt x="48" y="2632"/>
                    </a:lnTo>
                    <a:lnTo>
                      <a:pt x="49" y="2632"/>
                    </a:lnTo>
                    <a:lnTo>
                      <a:pt x="50" y="2632"/>
                    </a:lnTo>
                    <a:lnTo>
                      <a:pt x="50" y="2632"/>
                    </a:lnTo>
                    <a:lnTo>
                      <a:pt x="51" y="2632"/>
                    </a:lnTo>
                    <a:lnTo>
                      <a:pt x="52" y="2632"/>
                    </a:lnTo>
                    <a:lnTo>
                      <a:pt x="53" y="2632"/>
                    </a:lnTo>
                    <a:lnTo>
                      <a:pt x="53" y="2632"/>
                    </a:lnTo>
                    <a:lnTo>
                      <a:pt x="54" y="2632"/>
                    </a:lnTo>
                    <a:lnTo>
                      <a:pt x="55" y="2632"/>
                    </a:lnTo>
                    <a:lnTo>
                      <a:pt x="56" y="2632"/>
                    </a:lnTo>
                    <a:lnTo>
                      <a:pt x="56" y="2631"/>
                    </a:lnTo>
                    <a:lnTo>
                      <a:pt x="57" y="2631"/>
                    </a:lnTo>
                    <a:lnTo>
                      <a:pt x="58" y="2631"/>
                    </a:lnTo>
                    <a:lnTo>
                      <a:pt x="59" y="2631"/>
                    </a:lnTo>
                    <a:lnTo>
                      <a:pt x="60" y="2631"/>
                    </a:lnTo>
                    <a:lnTo>
                      <a:pt x="60" y="2631"/>
                    </a:lnTo>
                    <a:moveTo>
                      <a:pt x="140" y="2626"/>
                    </a:moveTo>
                    <a:lnTo>
                      <a:pt x="140" y="2626"/>
                    </a:lnTo>
                    <a:lnTo>
                      <a:pt x="140" y="2626"/>
                    </a:lnTo>
                    <a:lnTo>
                      <a:pt x="141" y="2626"/>
                    </a:lnTo>
                    <a:lnTo>
                      <a:pt x="142" y="2626"/>
                    </a:lnTo>
                    <a:lnTo>
                      <a:pt x="143" y="2626"/>
                    </a:lnTo>
                    <a:lnTo>
                      <a:pt x="143" y="2626"/>
                    </a:lnTo>
                    <a:lnTo>
                      <a:pt x="144" y="2625"/>
                    </a:lnTo>
                    <a:lnTo>
                      <a:pt x="145" y="2625"/>
                    </a:lnTo>
                    <a:lnTo>
                      <a:pt x="146" y="2625"/>
                    </a:lnTo>
                    <a:lnTo>
                      <a:pt x="146" y="2625"/>
                    </a:lnTo>
                    <a:lnTo>
                      <a:pt x="147" y="2625"/>
                    </a:lnTo>
                    <a:lnTo>
                      <a:pt x="148" y="2625"/>
                    </a:lnTo>
                    <a:lnTo>
                      <a:pt x="149" y="2625"/>
                    </a:lnTo>
                    <a:lnTo>
                      <a:pt x="150" y="2625"/>
                    </a:lnTo>
                    <a:lnTo>
                      <a:pt x="150" y="2625"/>
                    </a:lnTo>
                    <a:lnTo>
                      <a:pt x="151" y="2625"/>
                    </a:lnTo>
                    <a:lnTo>
                      <a:pt x="152" y="2625"/>
                    </a:lnTo>
                    <a:lnTo>
                      <a:pt x="153" y="2625"/>
                    </a:lnTo>
                    <a:lnTo>
                      <a:pt x="153" y="2625"/>
                    </a:lnTo>
                    <a:lnTo>
                      <a:pt x="154" y="2625"/>
                    </a:lnTo>
                    <a:lnTo>
                      <a:pt x="155" y="2625"/>
                    </a:lnTo>
                    <a:lnTo>
                      <a:pt x="156" y="2625"/>
                    </a:lnTo>
                    <a:lnTo>
                      <a:pt x="157" y="2625"/>
                    </a:lnTo>
                    <a:lnTo>
                      <a:pt x="157" y="2625"/>
                    </a:lnTo>
                    <a:lnTo>
                      <a:pt x="158" y="2625"/>
                    </a:lnTo>
                    <a:lnTo>
                      <a:pt x="159" y="2624"/>
                    </a:lnTo>
                    <a:lnTo>
                      <a:pt x="160" y="2624"/>
                    </a:lnTo>
                    <a:lnTo>
                      <a:pt x="160" y="2624"/>
                    </a:lnTo>
                    <a:lnTo>
                      <a:pt x="161" y="2624"/>
                    </a:lnTo>
                    <a:lnTo>
                      <a:pt x="162" y="2624"/>
                    </a:lnTo>
                    <a:lnTo>
                      <a:pt x="163" y="2624"/>
                    </a:lnTo>
                    <a:lnTo>
                      <a:pt x="164" y="2624"/>
                    </a:lnTo>
                    <a:lnTo>
                      <a:pt x="164" y="2624"/>
                    </a:lnTo>
                    <a:lnTo>
                      <a:pt x="165" y="2624"/>
                    </a:lnTo>
                    <a:lnTo>
                      <a:pt x="166" y="2624"/>
                    </a:lnTo>
                    <a:lnTo>
                      <a:pt x="167" y="2624"/>
                    </a:lnTo>
                    <a:lnTo>
                      <a:pt x="167" y="2624"/>
                    </a:lnTo>
                    <a:lnTo>
                      <a:pt x="168" y="2624"/>
                    </a:lnTo>
                    <a:lnTo>
                      <a:pt x="169" y="2624"/>
                    </a:lnTo>
                    <a:lnTo>
                      <a:pt x="170" y="2624"/>
                    </a:lnTo>
                    <a:lnTo>
                      <a:pt x="171" y="2624"/>
                    </a:lnTo>
                    <a:lnTo>
                      <a:pt x="171" y="2624"/>
                    </a:lnTo>
                    <a:lnTo>
                      <a:pt x="172" y="2624"/>
                    </a:lnTo>
                    <a:lnTo>
                      <a:pt x="173" y="2624"/>
                    </a:lnTo>
                    <a:lnTo>
                      <a:pt x="174" y="2623"/>
                    </a:lnTo>
                    <a:lnTo>
                      <a:pt x="174" y="2623"/>
                    </a:lnTo>
                    <a:lnTo>
                      <a:pt x="175" y="2623"/>
                    </a:lnTo>
                    <a:lnTo>
                      <a:pt x="176" y="2623"/>
                    </a:lnTo>
                    <a:lnTo>
                      <a:pt x="177" y="2623"/>
                    </a:lnTo>
                    <a:lnTo>
                      <a:pt x="178" y="2623"/>
                    </a:lnTo>
                    <a:lnTo>
                      <a:pt x="178" y="2623"/>
                    </a:lnTo>
                    <a:lnTo>
                      <a:pt x="179" y="2623"/>
                    </a:lnTo>
                    <a:lnTo>
                      <a:pt x="180" y="2623"/>
                    </a:lnTo>
                    <a:lnTo>
                      <a:pt x="181" y="2623"/>
                    </a:lnTo>
                    <a:lnTo>
                      <a:pt x="181" y="2623"/>
                    </a:lnTo>
                    <a:lnTo>
                      <a:pt x="182" y="2623"/>
                    </a:lnTo>
                    <a:lnTo>
                      <a:pt x="183" y="2623"/>
                    </a:lnTo>
                    <a:lnTo>
                      <a:pt x="184" y="2623"/>
                    </a:lnTo>
                    <a:lnTo>
                      <a:pt x="184" y="2623"/>
                    </a:lnTo>
                    <a:lnTo>
                      <a:pt x="185" y="2623"/>
                    </a:lnTo>
                    <a:lnTo>
                      <a:pt x="186" y="2623"/>
                    </a:lnTo>
                    <a:lnTo>
                      <a:pt x="187" y="2623"/>
                    </a:lnTo>
                    <a:lnTo>
                      <a:pt x="188" y="2622"/>
                    </a:lnTo>
                    <a:lnTo>
                      <a:pt x="188" y="2622"/>
                    </a:lnTo>
                    <a:lnTo>
                      <a:pt x="189" y="2622"/>
                    </a:lnTo>
                    <a:lnTo>
                      <a:pt x="190" y="2622"/>
                    </a:lnTo>
                    <a:lnTo>
                      <a:pt x="191" y="2622"/>
                    </a:lnTo>
                    <a:lnTo>
                      <a:pt x="191" y="2622"/>
                    </a:lnTo>
                    <a:lnTo>
                      <a:pt x="192" y="2622"/>
                    </a:lnTo>
                    <a:lnTo>
                      <a:pt x="193" y="2622"/>
                    </a:lnTo>
                    <a:lnTo>
                      <a:pt x="194" y="2622"/>
                    </a:lnTo>
                    <a:lnTo>
                      <a:pt x="194" y="2622"/>
                    </a:lnTo>
                    <a:lnTo>
                      <a:pt x="195" y="2622"/>
                    </a:lnTo>
                    <a:lnTo>
                      <a:pt x="196" y="2622"/>
                    </a:lnTo>
                    <a:lnTo>
                      <a:pt x="197" y="2622"/>
                    </a:lnTo>
                    <a:lnTo>
                      <a:pt x="198" y="2622"/>
                    </a:lnTo>
                    <a:lnTo>
                      <a:pt x="198" y="2622"/>
                    </a:lnTo>
                    <a:lnTo>
                      <a:pt x="199" y="2622"/>
                    </a:lnTo>
                    <a:lnTo>
                      <a:pt x="200" y="2622"/>
                    </a:lnTo>
                    <a:moveTo>
                      <a:pt x="279" y="2615"/>
                    </a:moveTo>
                    <a:lnTo>
                      <a:pt x="279" y="2615"/>
                    </a:lnTo>
                    <a:lnTo>
                      <a:pt x="280" y="2615"/>
                    </a:lnTo>
                    <a:lnTo>
                      <a:pt x="280" y="2615"/>
                    </a:lnTo>
                    <a:lnTo>
                      <a:pt x="281" y="2615"/>
                    </a:lnTo>
                    <a:lnTo>
                      <a:pt x="282" y="2615"/>
                    </a:lnTo>
                    <a:lnTo>
                      <a:pt x="282" y="2615"/>
                    </a:lnTo>
                    <a:lnTo>
                      <a:pt x="283" y="2615"/>
                    </a:lnTo>
                    <a:lnTo>
                      <a:pt x="284" y="2615"/>
                    </a:lnTo>
                    <a:lnTo>
                      <a:pt x="284" y="2615"/>
                    </a:lnTo>
                    <a:lnTo>
                      <a:pt x="285" y="2615"/>
                    </a:lnTo>
                    <a:lnTo>
                      <a:pt x="286" y="2615"/>
                    </a:lnTo>
                    <a:lnTo>
                      <a:pt x="286" y="2614"/>
                    </a:lnTo>
                    <a:lnTo>
                      <a:pt x="287" y="2614"/>
                    </a:lnTo>
                    <a:lnTo>
                      <a:pt x="288" y="2614"/>
                    </a:lnTo>
                    <a:lnTo>
                      <a:pt x="289" y="2614"/>
                    </a:lnTo>
                    <a:lnTo>
                      <a:pt x="289" y="2614"/>
                    </a:lnTo>
                    <a:lnTo>
                      <a:pt x="290" y="2614"/>
                    </a:lnTo>
                    <a:lnTo>
                      <a:pt x="291" y="2614"/>
                    </a:lnTo>
                    <a:lnTo>
                      <a:pt x="291" y="2614"/>
                    </a:lnTo>
                    <a:lnTo>
                      <a:pt x="292" y="2614"/>
                    </a:lnTo>
                    <a:lnTo>
                      <a:pt x="293" y="2614"/>
                    </a:lnTo>
                    <a:lnTo>
                      <a:pt x="293" y="2614"/>
                    </a:lnTo>
                    <a:lnTo>
                      <a:pt x="294" y="2614"/>
                    </a:lnTo>
                    <a:lnTo>
                      <a:pt x="295" y="2614"/>
                    </a:lnTo>
                    <a:lnTo>
                      <a:pt x="295" y="2614"/>
                    </a:lnTo>
                    <a:lnTo>
                      <a:pt x="296" y="2613"/>
                    </a:lnTo>
                    <a:lnTo>
                      <a:pt x="297" y="2613"/>
                    </a:lnTo>
                    <a:lnTo>
                      <a:pt x="297" y="2613"/>
                    </a:lnTo>
                    <a:lnTo>
                      <a:pt x="298" y="2613"/>
                    </a:lnTo>
                    <a:lnTo>
                      <a:pt x="299" y="2613"/>
                    </a:lnTo>
                    <a:lnTo>
                      <a:pt x="299" y="2613"/>
                    </a:lnTo>
                    <a:lnTo>
                      <a:pt x="300" y="2613"/>
                    </a:lnTo>
                    <a:lnTo>
                      <a:pt x="301" y="2613"/>
                    </a:lnTo>
                    <a:lnTo>
                      <a:pt x="301" y="2613"/>
                    </a:lnTo>
                    <a:lnTo>
                      <a:pt x="302" y="2613"/>
                    </a:lnTo>
                    <a:lnTo>
                      <a:pt x="303" y="2613"/>
                    </a:lnTo>
                    <a:lnTo>
                      <a:pt x="303" y="2613"/>
                    </a:lnTo>
                    <a:lnTo>
                      <a:pt x="304" y="2613"/>
                    </a:lnTo>
                    <a:lnTo>
                      <a:pt x="305" y="2613"/>
                    </a:lnTo>
                    <a:lnTo>
                      <a:pt x="305" y="2613"/>
                    </a:lnTo>
                    <a:lnTo>
                      <a:pt x="306" y="2612"/>
                    </a:lnTo>
                    <a:lnTo>
                      <a:pt x="307" y="2612"/>
                    </a:lnTo>
                    <a:lnTo>
                      <a:pt x="307" y="2612"/>
                    </a:lnTo>
                    <a:lnTo>
                      <a:pt x="308" y="2612"/>
                    </a:lnTo>
                    <a:lnTo>
                      <a:pt x="309" y="2612"/>
                    </a:lnTo>
                    <a:lnTo>
                      <a:pt x="309" y="2612"/>
                    </a:lnTo>
                    <a:lnTo>
                      <a:pt x="310" y="2612"/>
                    </a:lnTo>
                    <a:lnTo>
                      <a:pt x="311" y="2612"/>
                    </a:lnTo>
                    <a:lnTo>
                      <a:pt x="311" y="2612"/>
                    </a:lnTo>
                    <a:lnTo>
                      <a:pt x="312" y="2612"/>
                    </a:lnTo>
                    <a:lnTo>
                      <a:pt x="313" y="2612"/>
                    </a:lnTo>
                    <a:lnTo>
                      <a:pt x="313" y="2612"/>
                    </a:lnTo>
                    <a:lnTo>
                      <a:pt x="314" y="2612"/>
                    </a:lnTo>
                    <a:lnTo>
                      <a:pt x="314" y="2612"/>
                    </a:lnTo>
                    <a:lnTo>
                      <a:pt x="315" y="2611"/>
                    </a:lnTo>
                    <a:lnTo>
                      <a:pt x="316" y="2611"/>
                    </a:lnTo>
                    <a:lnTo>
                      <a:pt x="316" y="2611"/>
                    </a:lnTo>
                    <a:lnTo>
                      <a:pt x="317" y="2611"/>
                    </a:lnTo>
                    <a:lnTo>
                      <a:pt x="318" y="2611"/>
                    </a:lnTo>
                    <a:lnTo>
                      <a:pt x="318" y="2611"/>
                    </a:lnTo>
                    <a:lnTo>
                      <a:pt x="319" y="2611"/>
                    </a:lnTo>
                    <a:lnTo>
                      <a:pt x="320" y="2611"/>
                    </a:lnTo>
                    <a:lnTo>
                      <a:pt x="320" y="2611"/>
                    </a:lnTo>
                    <a:lnTo>
                      <a:pt x="321" y="2611"/>
                    </a:lnTo>
                    <a:lnTo>
                      <a:pt x="322" y="2611"/>
                    </a:lnTo>
                    <a:lnTo>
                      <a:pt x="322" y="2611"/>
                    </a:lnTo>
                    <a:lnTo>
                      <a:pt x="323" y="2611"/>
                    </a:lnTo>
                    <a:lnTo>
                      <a:pt x="323" y="2610"/>
                    </a:lnTo>
                    <a:lnTo>
                      <a:pt x="324" y="2610"/>
                    </a:lnTo>
                    <a:lnTo>
                      <a:pt x="325" y="2610"/>
                    </a:lnTo>
                    <a:lnTo>
                      <a:pt x="325" y="2610"/>
                    </a:lnTo>
                    <a:lnTo>
                      <a:pt x="326" y="2610"/>
                    </a:lnTo>
                    <a:lnTo>
                      <a:pt x="327" y="2610"/>
                    </a:lnTo>
                    <a:lnTo>
                      <a:pt x="327" y="2610"/>
                    </a:lnTo>
                    <a:lnTo>
                      <a:pt x="328" y="2610"/>
                    </a:lnTo>
                    <a:lnTo>
                      <a:pt x="328" y="2610"/>
                    </a:lnTo>
                    <a:lnTo>
                      <a:pt x="329" y="2610"/>
                    </a:lnTo>
                    <a:lnTo>
                      <a:pt x="330" y="2610"/>
                    </a:lnTo>
                    <a:lnTo>
                      <a:pt x="330" y="2610"/>
                    </a:lnTo>
                    <a:lnTo>
                      <a:pt x="331" y="2610"/>
                    </a:lnTo>
                    <a:lnTo>
                      <a:pt x="332" y="2610"/>
                    </a:lnTo>
                    <a:lnTo>
                      <a:pt x="332" y="2609"/>
                    </a:lnTo>
                    <a:lnTo>
                      <a:pt x="333" y="2609"/>
                    </a:lnTo>
                    <a:lnTo>
                      <a:pt x="333" y="2609"/>
                    </a:lnTo>
                    <a:lnTo>
                      <a:pt x="334" y="2609"/>
                    </a:lnTo>
                    <a:lnTo>
                      <a:pt x="335" y="2609"/>
                    </a:lnTo>
                    <a:lnTo>
                      <a:pt x="335" y="2609"/>
                    </a:lnTo>
                    <a:lnTo>
                      <a:pt x="336" y="2609"/>
                    </a:lnTo>
                    <a:lnTo>
                      <a:pt x="336" y="2609"/>
                    </a:lnTo>
                    <a:lnTo>
                      <a:pt x="337" y="2609"/>
                    </a:lnTo>
                    <a:lnTo>
                      <a:pt x="338" y="2609"/>
                    </a:lnTo>
                    <a:lnTo>
                      <a:pt x="338" y="2609"/>
                    </a:lnTo>
                    <a:lnTo>
                      <a:pt x="339" y="2609"/>
                    </a:lnTo>
                    <a:lnTo>
                      <a:pt x="339" y="2609"/>
                    </a:lnTo>
                    <a:moveTo>
                      <a:pt x="418" y="2596"/>
                    </a:moveTo>
                    <a:lnTo>
                      <a:pt x="418" y="2596"/>
                    </a:lnTo>
                    <a:lnTo>
                      <a:pt x="418" y="2596"/>
                    </a:lnTo>
                    <a:lnTo>
                      <a:pt x="419" y="2596"/>
                    </a:lnTo>
                    <a:lnTo>
                      <a:pt x="419" y="2596"/>
                    </a:lnTo>
                    <a:lnTo>
                      <a:pt x="420" y="2595"/>
                    </a:lnTo>
                    <a:lnTo>
                      <a:pt x="420" y="2595"/>
                    </a:lnTo>
                    <a:lnTo>
                      <a:pt x="421" y="2595"/>
                    </a:lnTo>
                    <a:lnTo>
                      <a:pt x="421" y="2595"/>
                    </a:lnTo>
                    <a:lnTo>
                      <a:pt x="421" y="2595"/>
                    </a:lnTo>
                    <a:lnTo>
                      <a:pt x="422" y="2595"/>
                    </a:lnTo>
                    <a:lnTo>
                      <a:pt x="422" y="2595"/>
                    </a:lnTo>
                    <a:lnTo>
                      <a:pt x="423" y="2595"/>
                    </a:lnTo>
                    <a:lnTo>
                      <a:pt x="423" y="2595"/>
                    </a:lnTo>
                    <a:lnTo>
                      <a:pt x="423" y="2595"/>
                    </a:lnTo>
                    <a:lnTo>
                      <a:pt x="424" y="2595"/>
                    </a:lnTo>
                    <a:lnTo>
                      <a:pt x="424" y="2595"/>
                    </a:lnTo>
                    <a:lnTo>
                      <a:pt x="425" y="2594"/>
                    </a:lnTo>
                    <a:lnTo>
                      <a:pt x="425" y="2594"/>
                    </a:lnTo>
                    <a:lnTo>
                      <a:pt x="426" y="2594"/>
                    </a:lnTo>
                    <a:lnTo>
                      <a:pt x="426" y="2594"/>
                    </a:lnTo>
                    <a:lnTo>
                      <a:pt x="426" y="2594"/>
                    </a:lnTo>
                    <a:lnTo>
                      <a:pt x="427" y="2594"/>
                    </a:lnTo>
                    <a:lnTo>
                      <a:pt x="427" y="2594"/>
                    </a:lnTo>
                    <a:lnTo>
                      <a:pt x="428" y="2594"/>
                    </a:lnTo>
                    <a:lnTo>
                      <a:pt x="428" y="2594"/>
                    </a:lnTo>
                    <a:lnTo>
                      <a:pt x="428" y="2594"/>
                    </a:lnTo>
                    <a:lnTo>
                      <a:pt x="429" y="2594"/>
                    </a:lnTo>
                    <a:lnTo>
                      <a:pt x="429" y="2594"/>
                    </a:lnTo>
                    <a:lnTo>
                      <a:pt x="430" y="2593"/>
                    </a:lnTo>
                    <a:lnTo>
                      <a:pt x="430" y="2593"/>
                    </a:lnTo>
                    <a:lnTo>
                      <a:pt x="430" y="2593"/>
                    </a:lnTo>
                    <a:lnTo>
                      <a:pt x="431" y="2593"/>
                    </a:lnTo>
                    <a:lnTo>
                      <a:pt x="431" y="2593"/>
                    </a:lnTo>
                    <a:lnTo>
                      <a:pt x="432" y="2593"/>
                    </a:lnTo>
                    <a:lnTo>
                      <a:pt x="432" y="2593"/>
                    </a:lnTo>
                    <a:lnTo>
                      <a:pt x="432" y="2593"/>
                    </a:lnTo>
                    <a:lnTo>
                      <a:pt x="433" y="2593"/>
                    </a:lnTo>
                    <a:lnTo>
                      <a:pt x="433" y="2593"/>
                    </a:lnTo>
                    <a:lnTo>
                      <a:pt x="434" y="2593"/>
                    </a:lnTo>
                    <a:lnTo>
                      <a:pt x="434" y="2593"/>
                    </a:lnTo>
                    <a:lnTo>
                      <a:pt x="434" y="2592"/>
                    </a:lnTo>
                    <a:lnTo>
                      <a:pt x="435" y="2592"/>
                    </a:lnTo>
                    <a:lnTo>
                      <a:pt x="435" y="2592"/>
                    </a:lnTo>
                    <a:lnTo>
                      <a:pt x="436" y="2592"/>
                    </a:lnTo>
                    <a:lnTo>
                      <a:pt x="436" y="2592"/>
                    </a:lnTo>
                    <a:lnTo>
                      <a:pt x="436" y="2592"/>
                    </a:lnTo>
                    <a:lnTo>
                      <a:pt x="437" y="2592"/>
                    </a:lnTo>
                    <a:lnTo>
                      <a:pt x="437" y="2592"/>
                    </a:lnTo>
                    <a:lnTo>
                      <a:pt x="438" y="2592"/>
                    </a:lnTo>
                    <a:lnTo>
                      <a:pt x="438" y="2592"/>
                    </a:lnTo>
                    <a:lnTo>
                      <a:pt x="438" y="2592"/>
                    </a:lnTo>
                    <a:lnTo>
                      <a:pt x="439" y="2592"/>
                    </a:lnTo>
                    <a:lnTo>
                      <a:pt x="439" y="2591"/>
                    </a:lnTo>
                    <a:lnTo>
                      <a:pt x="439" y="2591"/>
                    </a:lnTo>
                    <a:lnTo>
                      <a:pt x="440" y="2591"/>
                    </a:lnTo>
                    <a:lnTo>
                      <a:pt x="440" y="2591"/>
                    </a:lnTo>
                    <a:lnTo>
                      <a:pt x="441" y="2591"/>
                    </a:lnTo>
                    <a:lnTo>
                      <a:pt x="441" y="2591"/>
                    </a:lnTo>
                    <a:lnTo>
                      <a:pt x="441" y="2591"/>
                    </a:lnTo>
                    <a:lnTo>
                      <a:pt x="442" y="2591"/>
                    </a:lnTo>
                    <a:lnTo>
                      <a:pt x="442" y="2591"/>
                    </a:lnTo>
                    <a:lnTo>
                      <a:pt x="443" y="2591"/>
                    </a:lnTo>
                    <a:lnTo>
                      <a:pt x="443" y="2591"/>
                    </a:lnTo>
                    <a:lnTo>
                      <a:pt x="443" y="2591"/>
                    </a:lnTo>
                    <a:lnTo>
                      <a:pt x="444" y="2590"/>
                    </a:lnTo>
                    <a:lnTo>
                      <a:pt x="444" y="2590"/>
                    </a:lnTo>
                    <a:lnTo>
                      <a:pt x="444" y="2590"/>
                    </a:lnTo>
                    <a:lnTo>
                      <a:pt x="445" y="2590"/>
                    </a:lnTo>
                    <a:lnTo>
                      <a:pt x="445" y="2590"/>
                    </a:lnTo>
                    <a:lnTo>
                      <a:pt x="446" y="2590"/>
                    </a:lnTo>
                    <a:lnTo>
                      <a:pt x="446" y="2590"/>
                    </a:lnTo>
                    <a:lnTo>
                      <a:pt x="446" y="2590"/>
                    </a:lnTo>
                    <a:lnTo>
                      <a:pt x="447" y="2590"/>
                    </a:lnTo>
                    <a:lnTo>
                      <a:pt x="447" y="2590"/>
                    </a:lnTo>
                    <a:lnTo>
                      <a:pt x="447" y="2590"/>
                    </a:lnTo>
                    <a:lnTo>
                      <a:pt x="448" y="2590"/>
                    </a:lnTo>
                    <a:lnTo>
                      <a:pt x="448" y="2589"/>
                    </a:lnTo>
                    <a:lnTo>
                      <a:pt x="449" y="2589"/>
                    </a:lnTo>
                    <a:lnTo>
                      <a:pt x="449" y="2589"/>
                    </a:lnTo>
                    <a:lnTo>
                      <a:pt x="449" y="2589"/>
                    </a:lnTo>
                    <a:lnTo>
                      <a:pt x="450" y="2589"/>
                    </a:lnTo>
                    <a:lnTo>
                      <a:pt x="450" y="2589"/>
                    </a:lnTo>
                    <a:lnTo>
                      <a:pt x="450" y="2589"/>
                    </a:lnTo>
                    <a:lnTo>
                      <a:pt x="451" y="2589"/>
                    </a:lnTo>
                    <a:lnTo>
                      <a:pt x="451" y="2589"/>
                    </a:lnTo>
                    <a:lnTo>
                      <a:pt x="452" y="2589"/>
                    </a:lnTo>
                    <a:lnTo>
                      <a:pt x="452" y="2589"/>
                    </a:lnTo>
                    <a:lnTo>
                      <a:pt x="452" y="2588"/>
                    </a:lnTo>
                    <a:lnTo>
                      <a:pt x="453" y="2588"/>
                    </a:lnTo>
                    <a:lnTo>
                      <a:pt x="453" y="2588"/>
                    </a:lnTo>
                    <a:lnTo>
                      <a:pt x="453" y="2588"/>
                    </a:lnTo>
                    <a:lnTo>
                      <a:pt x="454" y="2588"/>
                    </a:lnTo>
                    <a:lnTo>
                      <a:pt x="454" y="2588"/>
                    </a:lnTo>
                    <a:lnTo>
                      <a:pt x="454" y="2588"/>
                    </a:lnTo>
                    <a:lnTo>
                      <a:pt x="455" y="2588"/>
                    </a:lnTo>
                    <a:lnTo>
                      <a:pt x="455" y="2588"/>
                    </a:lnTo>
                    <a:lnTo>
                      <a:pt x="456" y="2588"/>
                    </a:lnTo>
                    <a:lnTo>
                      <a:pt x="456" y="2588"/>
                    </a:lnTo>
                    <a:lnTo>
                      <a:pt x="456" y="2587"/>
                    </a:lnTo>
                    <a:lnTo>
                      <a:pt x="457" y="2587"/>
                    </a:lnTo>
                    <a:lnTo>
                      <a:pt x="457" y="2587"/>
                    </a:lnTo>
                    <a:lnTo>
                      <a:pt x="457" y="2587"/>
                    </a:lnTo>
                    <a:lnTo>
                      <a:pt x="458" y="2587"/>
                    </a:lnTo>
                    <a:lnTo>
                      <a:pt x="458" y="2587"/>
                    </a:lnTo>
                    <a:lnTo>
                      <a:pt x="458" y="2587"/>
                    </a:lnTo>
                    <a:lnTo>
                      <a:pt x="459" y="2587"/>
                    </a:lnTo>
                    <a:lnTo>
                      <a:pt x="459" y="2587"/>
                    </a:lnTo>
                    <a:lnTo>
                      <a:pt x="460" y="2587"/>
                    </a:lnTo>
                    <a:lnTo>
                      <a:pt x="460" y="2587"/>
                    </a:lnTo>
                    <a:lnTo>
                      <a:pt x="460" y="2586"/>
                    </a:lnTo>
                    <a:lnTo>
                      <a:pt x="461" y="2586"/>
                    </a:lnTo>
                    <a:lnTo>
                      <a:pt x="461" y="2586"/>
                    </a:lnTo>
                    <a:lnTo>
                      <a:pt x="461" y="2586"/>
                    </a:lnTo>
                    <a:lnTo>
                      <a:pt x="462" y="2586"/>
                    </a:lnTo>
                    <a:lnTo>
                      <a:pt x="462" y="2586"/>
                    </a:lnTo>
                    <a:lnTo>
                      <a:pt x="462" y="2586"/>
                    </a:lnTo>
                    <a:lnTo>
                      <a:pt x="463" y="2586"/>
                    </a:lnTo>
                    <a:lnTo>
                      <a:pt x="463" y="2586"/>
                    </a:lnTo>
                    <a:lnTo>
                      <a:pt x="463" y="2586"/>
                    </a:lnTo>
                    <a:lnTo>
                      <a:pt x="464" y="2586"/>
                    </a:lnTo>
                    <a:lnTo>
                      <a:pt x="464" y="2585"/>
                    </a:lnTo>
                    <a:lnTo>
                      <a:pt x="464" y="2585"/>
                    </a:lnTo>
                    <a:lnTo>
                      <a:pt x="465" y="2585"/>
                    </a:lnTo>
                    <a:lnTo>
                      <a:pt x="465" y="2585"/>
                    </a:lnTo>
                    <a:lnTo>
                      <a:pt x="466" y="2585"/>
                    </a:lnTo>
                    <a:lnTo>
                      <a:pt x="466" y="2585"/>
                    </a:lnTo>
                    <a:lnTo>
                      <a:pt x="466" y="2585"/>
                    </a:lnTo>
                    <a:lnTo>
                      <a:pt x="467" y="2585"/>
                    </a:lnTo>
                    <a:lnTo>
                      <a:pt x="467" y="2585"/>
                    </a:lnTo>
                    <a:lnTo>
                      <a:pt x="467" y="2585"/>
                    </a:lnTo>
                    <a:lnTo>
                      <a:pt x="468" y="2584"/>
                    </a:lnTo>
                    <a:lnTo>
                      <a:pt x="468" y="2584"/>
                    </a:lnTo>
                    <a:lnTo>
                      <a:pt x="468" y="2584"/>
                    </a:lnTo>
                    <a:lnTo>
                      <a:pt x="469" y="2584"/>
                    </a:lnTo>
                    <a:lnTo>
                      <a:pt x="469" y="2584"/>
                    </a:lnTo>
                    <a:lnTo>
                      <a:pt x="469" y="2584"/>
                    </a:lnTo>
                    <a:lnTo>
                      <a:pt x="470" y="2584"/>
                    </a:lnTo>
                    <a:lnTo>
                      <a:pt x="470" y="2584"/>
                    </a:lnTo>
                    <a:lnTo>
                      <a:pt x="470" y="2584"/>
                    </a:lnTo>
                    <a:lnTo>
                      <a:pt x="471" y="2584"/>
                    </a:lnTo>
                    <a:lnTo>
                      <a:pt x="471" y="2584"/>
                    </a:lnTo>
                    <a:lnTo>
                      <a:pt x="471" y="2583"/>
                    </a:lnTo>
                    <a:lnTo>
                      <a:pt x="472" y="2583"/>
                    </a:lnTo>
                    <a:lnTo>
                      <a:pt x="472" y="2583"/>
                    </a:lnTo>
                    <a:lnTo>
                      <a:pt x="472" y="2583"/>
                    </a:lnTo>
                    <a:lnTo>
                      <a:pt x="473" y="2583"/>
                    </a:lnTo>
                    <a:lnTo>
                      <a:pt x="473" y="2583"/>
                    </a:lnTo>
                    <a:lnTo>
                      <a:pt x="473" y="2583"/>
                    </a:lnTo>
                    <a:lnTo>
                      <a:pt x="474" y="2583"/>
                    </a:lnTo>
                    <a:lnTo>
                      <a:pt x="474" y="2583"/>
                    </a:lnTo>
                    <a:lnTo>
                      <a:pt x="475" y="2583"/>
                    </a:lnTo>
                    <a:lnTo>
                      <a:pt x="475" y="2582"/>
                    </a:lnTo>
                    <a:lnTo>
                      <a:pt x="475" y="2582"/>
                    </a:lnTo>
                    <a:lnTo>
                      <a:pt x="476" y="2582"/>
                    </a:lnTo>
                    <a:lnTo>
                      <a:pt x="476" y="2582"/>
                    </a:lnTo>
                    <a:lnTo>
                      <a:pt x="476" y="2582"/>
                    </a:lnTo>
                    <a:lnTo>
                      <a:pt x="476" y="2582"/>
                    </a:lnTo>
                    <a:moveTo>
                      <a:pt x="550" y="2552"/>
                    </a:moveTo>
                    <a:lnTo>
                      <a:pt x="550" y="2552"/>
                    </a:lnTo>
                    <a:lnTo>
                      <a:pt x="551" y="2552"/>
                    </a:lnTo>
                    <a:lnTo>
                      <a:pt x="551" y="2551"/>
                    </a:lnTo>
                    <a:lnTo>
                      <a:pt x="551" y="2551"/>
                    </a:lnTo>
                    <a:lnTo>
                      <a:pt x="552" y="2551"/>
                    </a:lnTo>
                    <a:lnTo>
                      <a:pt x="552" y="2551"/>
                    </a:lnTo>
                    <a:lnTo>
                      <a:pt x="553" y="2551"/>
                    </a:lnTo>
                    <a:lnTo>
                      <a:pt x="553" y="2551"/>
                    </a:lnTo>
                    <a:lnTo>
                      <a:pt x="553" y="2550"/>
                    </a:lnTo>
                    <a:lnTo>
                      <a:pt x="554" y="2550"/>
                    </a:lnTo>
                    <a:lnTo>
                      <a:pt x="554" y="2550"/>
                    </a:lnTo>
                    <a:lnTo>
                      <a:pt x="555" y="2550"/>
                    </a:lnTo>
                    <a:lnTo>
                      <a:pt x="555" y="2550"/>
                    </a:lnTo>
                    <a:lnTo>
                      <a:pt x="555" y="2549"/>
                    </a:lnTo>
                    <a:lnTo>
                      <a:pt x="556" y="2549"/>
                    </a:lnTo>
                    <a:lnTo>
                      <a:pt x="556" y="2549"/>
                    </a:lnTo>
                    <a:lnTo>
                      <a:pt x="556" y="2549"/>
                    </a:lnTo>
                    <a:lnTo>
                      <a:pt x="557" y="2549"/>
                    </a:lnTo>
                    <a:lnTo>
                      <a:pt x="557" y="2548"/>
                    </a:lnTo>
                    <a:lnTo>
                      <a:pt x="558" y="2548"/>
                    </a:lnTo>
                    <a:lnTo>
                      <a:pt x="558" y="2548"/>
                    </a:lnTo>
                    <a:lnTo>
                      <a:pt x="558" y="2548"/>
                    </a:lnTo>
                    <a:lnTo>
                      <a:pt x="559" y="2548"/>
                    </a:lnTo>
                    <a:lnTo>
                      <a:pt x="559" y="2547"/>
                    </a:lnTo>
                    <a:lnTo>
                      <a:pt x="560" y="2547"/>
                    </a:lnTo>
                    <a:lnTo>
                      <a:pt x="560" y="2547"/>
                    </a:lnTo>
                    <a:lnTo>
                      <a:pt x="560" y="2547"/>
                    </a:lnTo>
                    <a:lnTo>
                      <a:pt x="561" y="2547"/>
                    </a:lnTo>
                    <a:lnTo>
                      <a:pt x="561" y="2546"/>
                    </a:lnTo>
                    <a:lnTo>
                      <a:pt x="562" y="2546"/>
                    </a:lnTo>
                    <a:lnTo>
                      <a:pt x="562" y="2546"/>
                    </a:lnTo>
                    <a:lnTo>
                      <a:pt x="562" y="2546"/>
                    </a:lnTo>
                    <a:lnTo>
                      <a:pt x="563" y="2545"/>
                    </a:lnTo>
                    <a:lnTo>
                      <a:pt x="563" y="2545"/>
                    </a:lnTo>
                    <a:lnTo>
                      <a:pt x="564" y="2545"/>
                    </a:lnTo>
                    <a:lnTo>
                      <a:pt x="564" y="2545"/>
                    </a:lnTo>
                    <a:lnTo>
                      <a:pt x="564" y="2545"/>
                    </a:lnTo>
                    <a:lnTo>
                      <a:pt x="565" y="2544"/>
                    </a:lnTo>
                    <a:lnTo>
                      <a:pt x="565" y="2544"/>
                    </a:lnTo>
                    <a:lnTo>
                      <a:pt x="566" y="2544"/>
                    </a:lnTo>
                    <a:lnTo>
                      <a:pt x="566" y="2544"/>
                    </a:lnTo>
                    <a:lnTo>
                      <a:pt x="566" y="2544"/>
                    </a:lnTo>
                    <a:lnTo>
                      <a:pt x="567" y="2543"/>
                    </a:lnTo>
                    <a:lnTo>
                      <a:pt x="567" y="2543"/>
                    </a:lnTo>
                    <a:lnTo>
                      <a:pt x="568" y="2543"/>
                    </a:lnTo>
                    <a:lnTo>
                      <a:pt x="568" y="2543"/>
                    </a:lnTo>
                    <a:lnTo>
                      <a:pt x="568" y="2543"/>
                    </a:lnTo>
                    <a:lnTo>
                      <a:pt x="569" y="2542"/>
                    </a:lnTo>
                    <a:lnTo>
                      <a:pt x="569" y="2542"/>
                    </a:lnTo>
                    <a:lnTo>
                      <a:pt x="570" y="2542"/>
                    </a:lnTo>
                    <a:lnTo>
                      <a:pt x="570" y="2542"/>
                    </a:lnTo>
                    <a:lnTo>
                      <a:pt x="570" y="2541"/>
                    </a:lnTo>
                    <a:lnTo>
                      <a:pt x="571" y="2541"/>
                    </a:lnTo>
                    <a:lnTo>
                      <a:pt x="571" y="2541"/>
                    </a:lnTo>
                    <a:lnTo>
                      <a:pt x="572" y="2541"/>
                    </a:lnTo>
                    <a:lnTo>
                      <a:pt x="572" y="2541"/>
                    </a:lnTo>
                    <a:lnTo>
                      <a:pt x="572" y="2540"/>
                    </a:lnTo>
                    <a:lnTo>
                      <a:pt x="573" y="2540"/>
                    </a:lnTo>
                    <a:lnTo>
                      <a:pt x="573" y="2540"/>
                    </a:lnTo>
                    <a:lnTo>
                      <a:pt x="574" y="2540"/>
                    </a:lnTo>
                    <a:lnTo>
                      <a:pt x="574" y="2539"/>
                    </a:lnTo>
                    <a:lnTo>
                      <a:pt x="574" y="2539"/>
                    </a:lnTo>
                    <a:lnTo>
                      <a:pt x="575" y="2539"/>
                    </a:lnTo>
                    <a:lnTo>
                      <a:pt x="575" y="2539"/>
                    </a:lnTo>
                    <a:lnTo>
                      <a:pt x="576" y="2538"/>
                    </a:lnTo>
                    <a:lnTo>
                      <a:pt x="576" y="2538"/>
                    </a:lnTo>
                    <a:lnTo>
                      <a:pt x="576" y="2538"/>
                    </a:lnTo>
                    <a:lnTo>
                      <a:pt x="577" y="2538"/>
                    </a:lnTo>
                    <a:lnTo>
                      <a:pt x="577" y="2538"/>
                    </a:lnTo>
                    <a:lnTo>
                      <a:pt x="578" y="2537"/>
                    </a:lnTo>
                    <a:lnTo>
                      <a:pt x="578" y="2537"/>
                    </a:lnTo>
                    <a:lnTo>
                      <a:pt x="578" y="2537"/>
                    </a:lnTo>
                    <a:lnTo>
                      <a:pt x="579" y="2537"/>
                    </a:lnTo>
                    <a:lnTo>
                      <a:pt x="579" y="2536"/>
                    </a:lnTo>
                    <a:lnTo>
                      <a:pt x="580" y="2536"/>
                    </a:lnTo>
                    <a:lnTo>
                      <a:pt x="580" y="2536"/>
                    </a:lnTo>
                    <a:lnTo>
                      <a:pt x="581" y="2536"/>
                    </a:lnTo>
                    <a:lnTo>
                      <a:pt x="581" y="2535"/>
                    </a:lnTo>
                    <a:lnTo>
                      <a:pt x="581" y="2535"/>
                    </a:lnTo>
                    <a:lnTo>
                      <a:pt x="582" y="2535"/>
                    </a:lnTo>
                    <a:lnTo>
                      <a:pt x="582" y="2535"/>
                    </a:lnTo>
                    <a:lnTo>
                      <a:pt x="583" y="2535"/>
                    </a:lnTo>
                    <a:lnTo>
                      <a:pt x="583" y="2534"/>
                    </a:lnTo>
                    <a:lnTo>
                      <a:pt x="583" y="2534"/>
                    </a:lnTo>
                    <a:lnTo>
                      <a:pt x="584" y="2534"/>
                    </a:lnTo>
                    <a:lnTo>
                      <a:pt x="584" y="2534"/>
                    </a:lnTo>
                    <a:lnTo>
                      <a:pt x="585" y="2533"/>
                    </a:lnTo>
                    <a:lnTo>
                      <a:pt x="585" y="2533"/>
                    </a:lnTo>
                    <a:lnTo>
                      <a:pt x="585" y="2533"/>
                    </a:lnTo>
                    <a:lnTo>
                      <a:pt x="586" y="2533"/>
                    </a:lnTo>
                    <a:lnTo>
                      <a:pt x="586" y="2532"/>
                    </a:lnTo>
                    <a:lnTo>
                      <a:pt x="587" y="2532"/>
                    </a:lnTo>
                    <a:lnTo>
                      <a:pt x="587" y="2532"/>
                    </a:lnTo>
                    <a:lnTo>
                      <a:pt x="588" y="2532"/>
                    </a:lnTo>
                    <a:lnTo>
                      <a:pt x="588" y="2531"/>
                    </a:lnTo>
                    <a:lnTo>
                      <a:pt x="588" y="2531"/>
                    </a:lnTo>
                    <a:lnTo>
                      <a:pt x="589" y="2531"/>
                    </a:lnTo>
                    <a:lnTo>
                      <a:pt x="589" y="2531"/>
                    </a:lnTo>
                    <a:lnTo>
                      <a:pt x="590" y="2530"/>
                    </a:lnTo>
                    <a:lnTo>
                      <a:pt x="590" y="2530"/>
                    </a:lnTo>
                    <a:lnTo>
                      <a:pt x="590" y="2530"/>
                    </a:lnTo>
                    <a:lnTo>
                      <a:pt x="591" y="2530"/>
                    </a:lnTo>
                    <a:lnTo>
                      <a:pt x="591" y="2529"/>
                    </a:lnTo>
                    <a:lnTo>
                      <a:pt x="592" y="2529"/>
                    </a:lnTo>
                    <a:lnTo>
                      <a:pt x="592" y="2529"/>
                    </a:lnTo>
                    <a:lnTo>
                      <a:pt x="593" y="2529"/>
                    </a:lnTo>
                    <a:lnTo>
                      <a:pt x="593" y="2528"/>
                    </a:lnTo>
                    <a:lnTo>
                      <a:pt x="593" y="2528"/>
                    </a:lnTo>
                    <a:lnTo>
                      <a:pt x="594" y="2528"/>
                    </a:lnTo>
                    <a:lnTo>
                      <a:pt x="594" y="2528"/>
                    </a:lnTo>
                    <a:lnTo>
                      <a:pt x="595" y="2527"/>
                    </a:lnTo>
                    <a:lnTo>
                      <a:pt x="595" y="2527"/>
                    </a:lnTo>
                    <a:lnTo>
                      <a:pt x="595" y="2527"/>
                    </a:lnTo>
                    <a:lnTo>
                      <a:pt x="596" y="2527"/>
                    </a:lnTo>
                    <a:lnTo>
                      <a:pt x="596" y="2526"/>
                    </a:lnTo>
                    <a:lnTo>
                      <a:pt x="597" y="2526"/>
                    </a:lnTo>
                    <a:lnTo>
                      <a:pt x="597" y="2526"/>
                    </a:lnTo>
                    <a:lnTo>
                      <a:pt x="598" y="2526"/>
                    </a:lnTo>
                    <a:lnTo>
                      <a:pt x="598" y="2525"/>
                    </a:lnTo>
                    <a:lnTo>
                      <a:pt x="598" y="2525"/>
                    </a:lnTo>
                    <a:lnTo>
                      <a:pt x="599" y="2525"/>
                    </a:lnTo>
                    <a:lnTo>
                      <a:pt x="599" y="2525"/>
                    </a:lnTo>
                    <a:lnTo>
                      <a:pt x="600" y="2524"/>
                    </a:lnTo>
                    <a:lnTo>
                      <a:pt x="600" y="2524"/>
                    </a:lnTo>
                    <a:lnTo>
                      <a:pt x="601" y="2524"/>
                    </a:lnTo>
                    <a:lnTo>
                      <a:pt x="601" y="2524"/>
                    </a:lnTo>
                    <a:lnTo>
                      <a:pt x="601" y="2523"/>
                    </a:lnTo>
                    <a:lnTo>
                      <a:pt x="602" y="2523"/>
                    </a:lnTo>
                    <a:lnTo>
                      <a:pt x="602" y="2523"/>
                    </a:lnTo>
                    <a:lnTo>
                      <a:pt x="603" y="2523"/>
                    </a:lnTo>
                    <a:lnTo>
                      <a:pt x="603" y="2522"/>
                    </a:lnTo>
                    <a:moveTo>
                      <a:pt x="669" y="2477"/>
                    </a:moveTo>
                    <a:lnTo>
                      <a:pt x="669" y="2477"/>
                    </a:lnTo>
                    <a:lnTo>
                      <a:pt x="669" y="2477"/>
                    </a:lnTo>
                    <a:lnTo>
                      <a:pt x="669" y="2477"/>
                    </a:lnTo>
                    <a:lnTo>
                      <a:pt x="670" y="2477"/>
                    </a:lnTo>
                    <a:lnTo>
                      <a:pt x="670" y="2476"/>
                    </a:lnTo>
                    <a:lnTo>
                      <a:pt x="671" y="2476"/>
                    </a:lnTo>
                    <a:lnTo>
                      <a:pt x="671" y="2476"/>
                    </a:lnTo>
                    <a:lnTo>
                      <a:pt x="671" y="2475"/>
                    </a:lnTo>
                    <a:lnTo>
                      <a:pt x="672" y="2475"/>
                    </a:lnTo>
                    <a:lnTo>
                      <a:pt x="672" y="2475"/>
                    </a:lnTo>
                    <a:lnTo>
                      <a:pt x="673" y="2475"/>
                    </a:lnTo>
                    <a:lnTo>
                      <a:pt x="673" y="2474"/>
                    </a:lnTo>
                    <a:lnTo>
                      <a:pt x="673" y="2474"/>
                    </a:lnTo>
                    <a:lnTo>
                      <a:pt x="674" y="2474"/>
                    </a:lnTo>
                    <a:lnTo>
                      <a:pt x="674" y="2473"/>
                    </a:lnTo>
                    <a:lnTo>
                      <a:pt x="675" y="2473"/>
                    </a:lnTo>
                    <a:lnTo>
                      <a:pt x="675" y="2473"/>
                    </a:lnTo>
                    <a:lnTo>
                      <a:pt x="676" y="2472"/>
                    </a:lnTo>
                    <a:lnTo>
                      <a:pt x="676" y="2472"/>
                    </a:lnTo>
                    <a:lnTo>
                      <a:pt x="676" y="2472"/>
                    </a:lnTo>
                    <a:lnTo>
                      <a:pt x="677" y="2471"/>
                    </a:lnTo>
                    <a:lnTo>
                      <a:pt x="677" y="2471"/>
                    </a:lnTo>
                    <a:lnTo>
                      <a:pt x="678" y="2471"/>
                    </a:lnTo>
                    <a:lnTo>
                      <a:pt x="678" y="2471"/>
                    </a:lnTo>
                    <a:lnTo>
                      <a:pt x="678" y="2470"/>
                    </a:lnTo>
                    <a:lnTo>
                      <a:pt x="679" y="2470"/>
                    </a:lnTo>
                    <a:lnTo>
                      <a:pt x="679" y="2470"/>
                    </a:lnTo>
                    <a:lnTo>
                      <a:pt x="680" y="2469"/>
                    </a:lnTo>
                    <a:lnTo>
                      <a:pt x="680" y="2469"/>
                    </a:lnTo>
                    <a:lnTo>
                      <a:pt x="680" y="2469"/>
                    </a:lnTo>
                    <a:lnTo>
                      <a:pt x="681" y="2468"/>
                    </a:lnTo>
                    <a:lnTo>
                      <a:pt x="681" y="2468"/>
                    </a:lnTo>
                    <a:lnTo>
                      <a:pt x="682" y="2468"/>
                    </a:lnTo>
                    <a:lnTo>
                      <a:pt x="682" y="2467"/>
                    </a:lnTo>
                    <a:lnTo>
                      <a:pt x="682" y="2467"/>
                    </a:lnTo>
                    <a:lnTo>
                      <a:pt x="683" y="2467"/>
                    </a:lnTo>
                    <a:lnTo>
                      <a:pt x="683" y="2466"/>
                    </a:lnTo>
                    <a:lnTo>
                      <a:pt x="684" y="2466"/>
                    </a:lnTo>
                    <a:lnTo>
                      <a:pt x="684" y="2466"/>
                    </a:lnTo>
                    <a:lnTo>
                      <a:pt x="684" y="2466"/>
                    </a:lnTo>
                    <a:lnTo>
                      <a:pt x="685" y="2465"/>
                    </a:lnTo>
                    <a:lnTo>
                      <a:pt x="685" y="2465"/>
                    </a:lnTo>
                    <a:lnTo>
                      <a:pt x="686" y="2465"/>
                    </a:lnTo>
                    <a:lnTo>
                      <a:pt x="686" y="2464"/>
                    </a:lnTo>
                    <a:lnTo>
                      <a:pt x="686" y="2464"/>
                    </a:lnTo>
                    <a:lnTo>
                      <a:pt x="687" y="2464"/>
                    </a:lnTo>
                    <a:lnTo>
                      <a:pt x="687" y="2463"/>
                    </a:lnTo>
                    <a:lnTo>
                      <a:pt x="688" y="2463"/>
                    </a:lnTo>
                    <a:lnTo>
                      <a:pt x="688" y="2463"/>
                    </a:lnTo>
                    <a:lnTo>
                      <a:pt x="688" y="2462"/>
                    </a:lnTo>
                    <a:lnTo>
                      <a:pt x="689" y="2462"/>
                    </a:lnTo>
                    <a:lnTo>
                      <a:pt x="689" y="2462"/>
                    </a:lnTo>
                    <a:lnTo>
                      <a:pt x="690" y="2462"/>
                    </a:lnTo>
                    <a:lnTo>
                      <a:pt x="690" y="2461"/>
                    </a:lnTo>
                    <a:lnTo>
                      <a:pt x="690" y="2461"/>
                    </a:lnTo>
                    <a:lnTo>
                      <a:pt x="691" y="2461"/>
                    </a:lnTo>
                    <a:lnTo>
                      <a:pt x="691" y="2460"/>
                    </a:lnTo>
                    <a:lnTo>
                      <a:pt x="692" y="2460"/>
                    </a:lnTo>
                    <a:lnTo>
                      <a:pt x="692" y="2460"/>
                    </a:lnTo>
                    <a:lnTo>
                      <a:pt x="692" y="2459"/>
                    </a:lnTo>
                    <a:lnTo>
                      <a:pt x="693" y="2459"/>
                    </a:lnTo>
                    <a:lnTo>
                      <a:pt x="693" y="2459"/>
                    </a:lnTo>
                    <a:lnTo>
                      <a:pt x="694" y="2458"/>
                    </a:lnTo>
                    <a:lnTo>
                      <a:pt x="694" y="2458"/>
                    </a:lnTo>
                    <a:lnTo>
                      <a:pt x="694" y="2458"/>
                    </a:lnTo>
                    <a:lnTo>
                      <a:pt x="695" y="2457"/>
                    </a:lnTo>
                    <a:lnTo>
                      <a:pt x="695" y="2457"/>
                    </a:lnTo>
                    <a:lnTo>
                      <a:pt x="695" y="2457"/>
                    </a:lnTo>
                    <a:lnTo>
                      <a:pt x="696" y="2457"/>
                    </a:lnTo>
                    <a:lnTo>
                      <a:pt x="696" y="2456"/>
                    </a:lnTo>
                    <a:lnTo>
                      <a:pt x="697" y="2456"/>
                    </a:lnTo>
                    <a:lnTo>
                      <a:pt x="697" y="2456"/>
                    </a:lnTo>
                    <a:lnTo>
                      <a:pt x="697" y="2455"/>
                    </a:lnTo>
                    <a:lnTo>
                      <a:pt x="698" y="2455"/>
                    </a:lnTo>
                    <a:lnTo>
                      <a:pt x="698" y="2455"/>
                    </a:lnTo>
                    <a:lnTo>
                      <a:pt x="699" y="2454"/>
                    </a:lnTo>
                    <a:lnTo>
                      <a:pt x="699" y="2454"/>
                    </a:lnTo>
                    <a:lnTo>
                      <a:pt x="699" y="2454"/>
                    </a:lnTo>
                    <a:lnTo>
                      <a:pt x="700" y="2453"/>
                    </a:lnTo>
                    <a:lnTo>
                      <a:pt x="700" y="2453"/>
                    </a:lnTo>
                    <a:lnTo>
                      <a:pt x="701" y="2453"/>
                    </a:lnTo>
                    <a:lnTo>
                      <a:pt x="701" y="2453"/>
                    </a:lnTo>
                    <a:lnTo>
                      <a:pt x="701" y="2452"/>
                    </a:lnTo>
                    <a:lnTo>
                      <a:pt x="702" y="2452"/>
                    </a:lnTo>
                    <a:lnTo>
                      <a:pt x="702" y="2452"/>
                    </a:lnTo>
                    <a:lnTo>
                      <a:pt x="702" y="2451"/>
                    </a:lnTo>
                    <a:lnTo>
                      <a:pt x="703" y="2451"/>
                    </a:lnTo>
                    <a:lnTo>
                      <a:pt x="703" y="2451"/>
                    </a:lnTo>
                    <a:lnTo>
                      <a:pt x="704" y="2450"/>
                    </a:lnTo>
                    <a:lnTo>
                      <a:pt x="704" y="2450"/>
                    </a:lnTo>
                    <a:lnTo>
                      <a:pt x="704" y="2450"/>
                    </a:lnTo>
                    <a:lnTo>
                      <a:pt x="705" y="2449"/>
                    </a:lnTo>
                    <a:lnTo>
                      <a:pt x="705" y="2449"/>
                    </a:lnTo>
                    <a:lnTo>
                      <a:pt x="705" y="2449"/>
                    </a:lnTo>
                    <a:lnTo>
                      <a:pt x="706" y="2448"/>
                    </a:lnTo>
                    <a:lnTo>
                      <a:pt x="706" y="2448"/>
                    </a:lnTo>
                    <a:lnTo>
                      <a:pt x="707" y="2448"/>
                    </a:lnTo>
                    <a:lnTo>
                      <a:pt x="707" y="2448"/>
                    </a:lnTo>
                    <a:lnTo>
                      <a:pt x="707" y="2447"/>
                    </a:lnTo>
                    <a:lnTo>
                      <a:pt x="708" y="2447"/>
                    </a:lnTo>
                    <a:lnTo>
                      <a:pt x="708" y="2447"/>
                    </a:lnTo>
                    <a:lnTo>
                      <a:pt x="708" y="2446"/>
                    </a:lnTo>
                    <a:lnTo>
                      <a:pt x="709" y="2446"/>
                    </a:lnTo>
                    <a:lnTo>
                      <a:pt x="709" y="2446"/>
                    </a:lnTo>
                    <a:lnTo>
                      <a:pt x="710" y="2445"/>
                    </a:lnTo>
                    <a:lnTo>
                      <a:pt x="710" y="2445"/>
                    </a:lnTo>
                    <a:lnTo>
                      <a:pt x="710" y="2445"/>
                    </a:lnTo>
                    <a:lnTo>
                      <a:pt x="711" y="2444"/>
                    </a:lnTo>
                    <a:lnTo>
                      <a:pt x="711" y="2444"/>
                    </a:lnTo>
                    <a:lnTo>
                      <a:pt x="711" y="2444"/>
                    </a:lnTo>
                    <a:lnTo>
                      <a:pt x="712" y="2444"/>
                    </a:lnTo>
                    <a:lnTo>
                      <a:pt x="712" y="2443"/>
                    </a:lnTo>
                    <a:lnTo>
                      <a:pt x="713" y="2443"/>
                    </a:lnTo>
                    <a:lnTo>
                      <a:pt x="713" y="2443"/>
                    </a:lnTo>
                    <a:lnTo>
                      <a:pt x="713" y="2442"/>
                    </a:lnTo>
                    <a:lnTo>
                      <a:pt x="714" y="2442"/>
                    </a:lnTo>
                    <a:lnTo>
                      <a:pt x="714" y="2442"/>
                    </a:lnTo>
                    <a:lnTo>
                      <a:pt x="714" y="2441"/>
                    </a:lnTo>
                    <a:lnTo>
                      <a:pt x="715" y="2441"/>
                    </a:lnTo>
                    <a:lnTo>
                      <a:pt x="715" y="2441"/>
                    </a:lnTo>
                    <a:lnTo>
                      <a:pt x="715" y="2440"/>
                    </a:lnTo>
                    <a:lnTo>
                      <a:pt x="716" y="2440"/>
                    </a:lnTo>
                    <a:moveTo>
                      <a:pt x="773" y="2384"/>
                    </a:moveTo>
                    <a:lnTo>
                      <a:pt x="773" y="2384"/>
                    </a:lnTo>
                    <a:lnTo>
                      <a:pt x="773" y="2384"/>
                    </a:lnTo>
                    <a:lnTo>
                      <a:pt x="773" y="2384"/>
                    </a:lnTo>
                    <a:lnTo>
                      <a:pt x="773" y="2383"/>
                    </a:lnTo>
                    <a:lnTo>
                      <a:pt x="773" y="2383"/>
                    </a:lnTo>
                    <a:lnTo>
                      <a:pt x="774" y="2383"/>
                    </a:lnTo>
                    <a:lnTo>
                      <a:pt x="774" y="2382"/>
                    </a:lnTo>
                    <a:lnTo>
                      <a:pt x="774" y="2382"/>
                    </a:lnTo>
                    <a:lnTo>
                      <a:pt x="774" y="2382"/>
                    </a:lnTo>
                    <a:lnTo>
                      <a:pt x="775" y="2382"/>
                    </a:lnTo>
                    <a:lnTo>
                      <a:pt x="775" y="2381"/>
                    </a:lnTo>
                    <a:lnTo>
                      <a:pt x="775" y="2381"/>
                    </a:lnTo>
                    <a:lnTo>
                      <a:pt x="775" y="2381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80"/>
                    </a:lnTo>
                    <a:lnTo>
                      <a:pt x="776" y="2379"/>
                    </a:lnTo>
                    <a:lnTo>
                      <a:pt x="777" y="2379"/>
                    </a:lnTo>
                    <a:lnTo>
                      <a:pt x="777" y="2379"/>
                    </a:lnTo>
                    <a:lnTo>
                      <a:pt x="777" y="2378"/>
                    </a:lnTo>
                    <a:lnTo>
                      <a:pt x="777" y="2378"/>
                    </a:lnTo>
                    <a:lnTo>
                      <a:pt x="778" y="2378"/>
                    </a:lnTo>
                    <a:lnTo>
                      <a:pt x="778" y="2378"/>
                    </a:lnTo>
                    <a:lnTo>
                      <a:pt x="778" y="2377"/>
                    </a:lnTo>
                    <a:lnTo>
                      <a:pt x="778" y="2377"/>
                    </a:lnTo>
                    <a:lnTo>
                      <a:pt x="778" y="2377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79" y="2376"/>
                    </a:lnTo>
                    <a:lnTo>
                      <a:pt x="780" y="2375"/>
                    </a:lnTo>
                    <a:lnTo>
                      <a:pt x="780" y="2375"/>
                    </a:lnTo>
                    <a:lnTo>
                      <a:pt x="780" y="2375"/>
                    </a:lnTo>
                    <a:lnTo>
                      <a:pt x="780" y="2374"/>
                    </a:lnTo>
                    <a:lnTo>
                      <a:pt x="780" y="2374"/>
                    </a:lnTo>
                    <a:lnTo>
                      <a:pt x="781" y="2374"/>
                    </a:lnTo>
                    <a:lnTo>
                      <a:pt x="781" y="2374"/>
                    </a:lnTo>
                    <a:lnTo>
                      <a:pt x="781" y="2373"/>
                    </a:lnTo>
                    <a:lnTo>
                      <a:pt x="781" y="2373"/>
                    </a:lnTo>
                    <a:lnTo>
                      <a:pt x="781" y="2373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2" y="2372"/>
                    </a:lnTo>
                    <a:lnTo>
                      <a:pt x="783" y="2371"/>
                    </a:lnTo>
                    <a:lnTo>
                      <a:pt x="783" y="2371"/>
                    </a:lnTo>
                    <a:lnTo>
                      <a:pt x="783" y="2371"/>
                    </a:lnTo>
                    <a:lnTo>
                      <a:pt x="783" y="2370"/>
                    </a:lnTo>
                    <a:lnTo>
                      <a:pt x="783" y="2370"/>
                    </a:lnTo>
                    <a:lnTo>
                      <a:pt x="784" y="2370"/>
                    </a:lnTo>
                    <a:lnTo>
                      <a:pt x="784" y="2370"/>
                    </a:lnTo>
                    <a:lnTo>
                      <a:pt x="784" y="2369"/>
                    </a:lnTo>
                    <a:lnTo>
                      <a:pt x="784" y="2369"/>
                    </a:lnTo>
                    <a:lnTo>
                      <a:pt x="784" y="2369"/>
                    </a:lnTo>
                    <a:lnTo>
                      <a:pt x="785" y="2368"/>
                    </a:lnTo>
                    <a:lnTo>
                      <a:pt x="785" y="2368"/>
                    </a:lnTo>
                    <a:lnTo>
                      <a:pt x="785" y="2368"/>
                    </a:lnTo>
                    <a:lnTo>
                      <a:pt x="785" y="2367"/>
                    </a:lnTo>
                    <a:lnTo>
                      <a:pt x="785" y="2367"/>
                    </a:lnTo>
                    <a:lnTo>
                      <a:pt x="786" y="2367"/>
                    </a:lnTo>
                    <a:lnTo>
                      <a:pt x="786" y="2367"/>
                    </a:lnTo>
                    <a:lnTo>
                      <a:pt x="786" y="2366"/>
                    </a:lnTo>
                    <a:lnTo>
                      <a:pt x="786" y="2366"/>
                    </a:lnTo>
                    <a:lnTo>
                      <a:pt x="786" y="2366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5"/>
                    </a:lnTo>
                    <a:lnTo>
                      <a:pt x="787" y="2364"/>
                    </a:lnTo>
                    <a:lnTo>
                      <a:pt x="788" y="2364"/>
                    </a:lnTo>
                    <a:lnTo>
                      <a:pt x="788" y="2364"/>
                    </a:lnTo>
                    <a:lnTo>
                      <a:pt x="788" y="2363"/>
                    </a:lnTo>
                    <a:lnTo>
                      <a:pt x="788" y="2363"/>
                    </a:lnTo>
                    <a:lnTo>
                      <a:pt x="788" y="2363"/>
                    </a:lnTo>
                    <a:lnTo>
                      <a:pt x="789" y="2363"/>
                    </a:lnTo>
                    <a:lnTo>
                      <a:pt x="789" y="2362"/>
                    </a:lnTo>
                    <a:lnTo>
                      <a:pt x="789" y="2362"/>
                    </a:lnTo>
                    <a:lnTo>
                      <a:pt x="789" y="2362"/>
                    </a:lnTo>
                    <a:lnTo>
                      <a:pt x="789" y="2361"/>
                    </a:lnTo>
                    <a:lnTo>
                      <a:pt x="790" y="2361"/>
                    </a:lnTo>
                    <a:lnTo>
                      <a:pt x="790" y="2361"/>
                    </a:lnTo>
                    <a:lnTo>
                      <a:pt x="790" y="2361"/>
                    </a:lnTo>
                    <a:lnTo>
                      <a:pt x="790" y="2360"/>
                    </a:lnTo>
                    <a:lnTo>
                      <a:pt x="790" y="2360"/>
                    </a:lnTo>
                    <a:lnTo>
                      <a:pt x="791" y="2360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1" y="2359"/>
                    </a:lnTo>
                    <a:lnTo>
                      <a:pt x="792" y="2358"/>
                    </a:lnTo>
                    <a:lnTo>
                      <a:pt x="792" y="2358"/>
                    </a:lnTo>
                    <a:lnTo>
                      <a:pt x="792" y="2358"/>
                    </a:lnTo>
                    <a:lnTo>
                      <a:pt x="792" y="2357"/>
                    </a:lnTo>
                    <a:lnTo>
                      <a:pt x="792" y="2357"/>
                    </a:lnTo>
                    <a:lnTo>
                      <a:pt x="792" y="2357"/>
                    </a:lnTo>
                    <a:lnTo>
                      <a:pt x="793" y="2357"/>
                    </a:lnTo>
                    <a:lnTo>
                      <a:pt x="793" y="2356"/>
                    </a:lnTo>
                    <a:lnTo>
                      <a:pt x="793" y="2356"/>
                    </a:lnTo>
                    <a:lnTo>
                      <a:pt x="793" y="2356"/>
                    </a:lnTo>
                    <a:lnTo>
                      <a:pt x="793" y="2355"/>
                    </a:lnTo>
                    <a:lnTo>
                      <a:pt x="794" y="2355"/>
                    </a:lnTo>
                    <a:lnTo>
                      <a:pt x="794" y="2355"/>
                    </a:lnTo>
                    <a:lnTo>
                      <a:pt x="794" y="2354"/>
                    </a:lnTo>
                    <a:lnTo>
                      <a:pt x="794" y="2354"/>
                    </a:lnTo>
                    <a:lnTo>
                      <a:pt x="794" y="2354"/>
                    </a:lnTo>
                    <a:lnTo>
                      <a:pt x="795" y="2354"/>
                    </a:lnTo>
                    <a:lnTo>
                      <a:pt x="795" y="2353"/>
                    </a:lnTo>
                    <a:lnTo>
                      <a:pt x="795" y="2353"/>
                    </a:lnTo>
                    <a:lnTo>
                      <a:pt x="795" y="2353"/>
                    </a:lnTo>
                    <a:lnTo>
                      <a:pt x="795" y="2352"/>
                    </a:lnTo>
                    <a:lnTo>
                      <a:pt x="795" y="2352"/>
                    </a:lnTo>
                    <a:lnTo>
                      <a:pt x="796" y="2352"/>
                    </a:lnTo>
                    <a:lnTo>
                      <a:pt x="796" y="2352"/>
                    </a:lnTo>
                    <a:lnTo>
                      <a:pt x="796" y="2351"/>
                    </a:lnTo>
                    <a:lnTo>
                      <a:pt x="796" y="2351"/>
                    </a:lnTo>
                    <a:lnTo>
                      <a:pt x="796" y="2351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50"/>
                    </a:lnTo>
                    <a:lnTo>
                      <a:pt x="797" y="2349"/>
                    </a:lnTo>
                    <a:lnTo>
                      <a:pt x="797" y="2349"/>
                    </a:lnTo>
                    <a:lnTo>
                      <a:pt x="798" y="2349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8"/>
                    </a:lnTo>
                    <a:lnTo>
                      <a:pt x="798" y="2347"/>
                    </a:lnTo>
                    <a:lnTo>
                      <a:pt x="799" y="2347"/>
                    </a:lnTo>
                    <a:lnTo>
                      <a:pt x="799" y="2347"/>
                    </a:lnTo>
                    <a:lnTo>
                      <a:pt x="799" y="2346"/>
                    </a:lnTo>
                    <a:lnTo>
                      <a:pt x="799" y="2346"/>
                    </a:lnTo>
                    <a:lnTo>
                      <a:pt x="799" y="2346"/>
                    </a:lnTo>
                    <a:lnTo>
                      <a:pt x="800" y="2346"/>
                    </a:lnTo>
                    <a:lnTo>
                      <a:pt x="800" y="2345"/>
                    </a:lnTo>
                    <a:lnTo>
                      <a:pt x="800" y="2345"/>
                    </a:lnTo>
                    <a:lnTo>
                      <a:pt x="800" y="2345"/>
                    </a:lnTo>
                    <a:lnTo>
                      <a:pt x="800" y="2344"/>
                    </a:lnTo>
                    <a:lnTo>
                      <a:pt x="800" y="2344"/>
                    </a:lnTo>
                    <a:lnTo>
                      <a:pt x="801" y="2344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3"/>
                    </a:lnTo>
                    <a:lnTo>
                      <a:pt x="801" y="2342"/>
                    </a:lnTo>
                    <a:lnTo>
                      <a:pt x="802" y="2342"/>
                    </a:lnTo>
                    <a:lnTo>
                      <a:pt x="802" y="2342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2" y="2341"/>
                    </a:lnTo>
                    <a:lnTo>
                      <a:pt x="803" y="2340"/>
                    </a:lnTo>
                    <a:lnTo>
                      <a:pt x="803" y="2340"/>
                    </a:lnTo>
                    <a:lnTo>
                      <a:pt x="803" y="2340"/>
                    </a:lnTo>
                    <a:lnTo>
                      <a:pt x="803" y="2339"/>
                    </a:lnTo>
                    <a:lnTo>
                      <a:pt x="803" y="2339"/>
                    </a:lnTo>
                    <a:lnTo>
                      <a:pt x="803" y="2339"/>
                    </a:lnTo>
                    <a:lnTo>
                      <a:pt x="804" y="2339"/>
                    </a:lnTo>
                    <a:lnTo>
                      <a:pt x="804" y="2338"/>
                    </a:lnTo>
                    <a:lnTo>
                      <a:pt x="804" y="2338"/>
                    </a:lnTo>
                    <a:lnTo>
                      <a:pt x="804" y="2338"/>
                    </a:lnTo>
                    <a:lnTo>
                      <a:pt x="804" y="2337"/>
                    </a:lnTo>
                    <a:lnTo>
                      <a:pt x="804" y="2337"/>
                    </a:lnTo>
                    <a:lnTo>
                      <a:pt x="805" y="2337"/>
                    </a:lnTo>
                    <a:lnTo>
                      <a:pt x="805" y="2337"/>
                    </a:lnTo>
                    <a:lnTo>
                      <a:pt x="805" y="2336"/>
                    </a:lnTo>
                    <a:lnTo>
                      <a:pt x="805" y="2336"/>
                    </a:lnTo>
                    <a:lnTo>
                      <a:pt x="805" y="2336"/>
                    </a:lnTo>
                    <a:lnTo>
                      <a:pt x="805" y="2335"/>
                    </a:lnTo>
                    <a:lnTo>
                      <a:pt x="806" y="2335"/>
                    </a:lnTo>
                    <a:lnTo>
                      <a:pt x="806" y="2335"/>
                    </a:lnTo>
                    <a:lnTo>
                      <a:pt x="806" y="2335"/>
                    </a:lnTo>
                    <a:lnTo>
                      <a:pt x="806" y="2334"/>
                    </a:lnTo>
                    <a:moveTo>
                      <a:pt x="842" y="2263"/>
                    </a:moveTo>
                    <a:lnTo>
                      <a:pt x="842" y="2263"/>
                    </a:lnTo>
                    <a:lnTo>
                      <a:pt x="842" y="2263"/>
                    </a:lnTo>
                    <a:lnTo>
                      <a:pt x="842" y="2262"/>
                    </a:lnTo>
                    <a:lnTo>
                      <a:pt x="843" y="2262"/>
                    </a:lnTo>
                    <a:lnTo>
                      <a:pt x="843" y="2262"/>
                    </a:lnTo>
                    <a:lnTo>
                      <a:pt x="843" y="2262"/>
                    </a:lnTo>
                    <a:lnTo>
                      <a:pt x="843" y="2261"/>
                    </a:lnTo>
                    <a:lnTo>
                      <a:pt x="843" y="2261"/>
                    </a:lnTo>
                    <a:lnTo>
                      <a:pt x="843" y="2261"/>
                    </a:lnTo>
                    <a:lnTo>
                      <a:pt x="843" y="2260"/>
                    </a:lnTo>
                    <a:lnTo>
                      <a:pt x="843" y="2260"/>
                    </a:lnTo>
                    <a:lnTo>
                      <a:pt x="844" y="2260"/>
                    </a:lnTo>
                    <a:lnTo>
                      <a:pt x="844" y="2260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9"/>
                    </a:lnTo>
                    <a:lnTo>
                      <a:pt x="844" y="2258"/>
                    </a:lnTo>
                    <a:lnTo>
                      <a:pt x="845" y="2258"/>
                    </a:lnTo>
                    <a:lnTo>
                      <a:pt x="845" y="2258"/>
                    </a:lnTo>
                    <a:lnTo>
                      <a:pt x="845" y="2258"/>
                    </a:lnTo>
                    <a:lnTo>
                      <a:pt x="845" y="2257"/>
                    </a:lnTo>
                    <a:lnTo>
                      <a:pt x="845" y="2257"/>
                    </a:lnTo>
                    <a:lnTo>
                      <a:pt x="845" y="2257"/>
                    </a:lnTo>
                    <a:lnTo>
                      <a:pt x="845" y="2256"/>
                    </a:lnTo>
                    <a:lnTo>
                      <a:pt x="845" y="2256"/>
                    </a:lnTo>
                    <a:lnTo>
                      <a:pt x="846" y="2256"/>
                    </a:lnTo>
                    <a:lnTo>
                      <a:pt x="846" y="2256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5"/>
                    </a:lnTo>
                    <a:lnTo>
                      <a:pt x="846" y="2254"/>
                    </a:lnTo>
                    <a:lnTo>
                      <a:pt x="846" y="2254"/>
                    </a:lnTo>
                    <a:lnTo>
                      <a:pt x="847" y="2254"/>
                    </a:lnTo>
                    <a:lnTo>
                      <a:pt x="847" y="2254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3"/>
                    </a:lnTo>
                    <a:lnTo>
                      <a:pt x="847" y="2252"/>
                    </a:lnTo>
                    <a:lnTo>
                      <a:pt x="848" y="2252"/>
                    </a:lnTo>
                    <a:lnTo>
                      <a:pt x="848" y="2252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1"/>
                    </a:lnTo>
                    <a:lnTo>
                      <a:pt x="848" y="2250"/>
                    </a:lnTo>
                    <a:lnTo>
                      <a:pt x="848" y="2250"/>
                    </a:lnTo>
                    <a:lnTo>
                      <a:pt x="849" y="2250"/>
                    </a:lnTo>
                    <a:lnTo>
                      <a:pt x="849" y="2250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9"/>
                    </a:lnTo>
                    <a:lnTo>
                      <a:pt x="849" y="2248"/>
                    </a:lnTo>
                    <a:lnTo>
                      <a:pt x="849" y="2248"/>
                    </a:lnTo>
                    <a:lnTo>
                      <a:pt x="849" y="2248"/>
                    </a:lnTo>
                    <a:lnTo>
                      <a:pt x="850" y="2248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7"/>
                    </a:lnTo>
                    <a:lnTo>
                      <a:pt x="850" y="2246"/>
                    </a:lnTo>
                    <a:lnTo>
                      <a:pt x="850" y="2246"/>
                    </a:lnTo>
                    <a:lnTo>
                      <a:pt x="850" y="2246"/>
                    </a:lnTo>
                    <a:lnTo>
                      <a:pt x="851" y="2246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5"/>
                    </a:lnTo>
                    <a:lnTo>
                      <a:pt x="851" y="2244"/>
                    </a:lnTo>
                    <a:lnTo>
                      <a:pt x="851" y="2244"/>
                    </a:lnTo>
                    <a:lnTo>
                      <a:pt x="851" y="2244"/>
                    </a:lnTo>
                    <a:lnTo>
                      <a:pt x="852" y="2244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3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2" y="2242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1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3" y="2240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9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8"/>
                    </a:lnTo>
                    <a:lnTo>
                      <a:pt x="854" y="2237"/>
                    </a:lnTo>
                    <a:lnTo>
                      <a:pt x="855" y="2237"/>
                    </a:lnTo>
                    <a:lnTo>
                      <a:pt x="855" y="2237"/>
                    </a:lnTo>
                    <a:lnTo>
                      <a:pt x="855" y="2237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6"/>
                    </a:lnTo>
                    <a:lnTo>
                      <a:pt x="855" y="2235"/>
                    </a:lnTo>
                    <a:lnTo>
                      <a:pt x="855" y="2235"/>
                    </a:lnTo>
                    <a:lnTo>
                      <a:pt x="856" y="2235"/>
                    </a:lnTo>
                    <a:lnTo>
                      <a:pt x="856" y="2235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4"/>
                    </a:lnTo>
                    <a:lnTo>
                      <a:pt x="856" y="2233"/>
                    </a:lnTo>
                    <a:lnTo>
                      <a:pt x="856" y="2233"/>
                    </a:lnTo>
                    <a:lnTo>
                      <a:pt x="856" y="2233"/>
                    </a:lnTo>
                    <a:lnTo>
                      <a:pt x="857" y="2233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2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1"/>
                    </a:lnTo>
                    <a:lnTo>
                      <a:pt x="857" y="2230"/>
                    </a:lnTo>
                    <a:lnTo>
                      <a:pt x="858" y="2230"/>
                    </a:lnTo>
                    <a:lnTo>
                      <a:pt x="858" y="2230"/>
                    </a:lnTo>
                    <a:lnTo>
                      <a:pt x="858" y="2230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9"/>
                    </a:lnTo>
                    <a:lnTo>
                      <a:pt x="858" y="2228"/>
                    </a:lnTo>
                    <a:lnTo>
                      <a:pt x="858" y="2228"/>
                    </a:lnTo>
                    <a:lnTo>
                      <a:pt x="859" y="2228"/>
                    </a:lnTo>
                    <a:lnTo>
                      <a:pt x="859" y="2228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7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59" y="2226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5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0" y="2224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3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2"/>
                    </a:lnTo>
                    <a:lnTo>
                      <a:pt x="861" y="2221"/>
                    </a:lnTo>
                    <a:lnTo>
                      <a:pt x="861" y="2221"/>
                    </a:lnTo>
                    <a:lnTo>
                      <a:pt x="862" y="2221"/>
                    </a:lnTo>
                    <a:lnTo>
                      <a:pt x="862" y="2221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20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2" y="2219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8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7"/>
                    </a:lnTo>
                    <a:lnTo>
                      <a:pt x="863" y="2216"/>
                    </a:lnTo>
                    <a:lnTo>
                      <a:pt x="864" y="2216"/>
                    </a:lnTo>
                    <a:lnTo>
                      <a:pt x="864" y="2216"/>
                    </a:lnTo>
                    <a:lnTo>
                      <a:pt x="864" y="2216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5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4" y="2214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3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2"/>
                    </a:lnTo>
                    <a:lnTo>
                      <a:pt x="865" y="2211"/>
                    </a:lnTo>
                    <a:lnTo>
                      <a:pt x="865" y="2211"/>
                    </a:lnTo>
                    <a:lnTo>
                      <a:pt x="866" y="2211"/>
                    </a:lnTo>
                    <a:lnTo>
                      <a:pt x="866" y="2211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10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9"/>
                    </a:lnTo>
                    <a:lnTo>
                      <a:pt x="866" y="2208"/>
                    </a:lnTo>
                    <a:lnTo>
                      <a:pt x="867" y="2208"/>
                    </a:lnTo>
                    <a:lnTo>
                      <a:pt x="867" y="2208"/>
                    </a:lnTo>
                    <a:moveTo>
                      <a:pt x="891" y="2132"/>
                    </a:moveTo>
                    <a:lnTo>
                      <a:pt x="891" y="2132"/>
                    </a:lnTo>
                    <a:lnTo>
                      <a:pt x="891" y="2132"/>
                    </a:lnTo>
                    <a:lnTo>
                      <a:pt x="891" y="2132"/>
                    </a:lnTo>
                    <a:lnTo>
                      <a:pt x="891" y="2131"/>
                    </a:lnTo>
                    <a:lnTo>
                      <a:pt x="891" y="2131"/>
                    </a:lnTo>
                    <a:lnTo>
                      <a:pt x="891" y="2131"/>
                    </a:lnTo>
                    <a:lnTo>
                      <a:pt x="892" y="2130"/>
                    </a:lnTo>
                    <a:lnTo>
                      <a:pt x="892" y="2130"/>
                    </a:lnTo>
                    <a:lnTo>
                      <a:pt x="892" y="2130"/>
                    </a:lnTo>
                    <a:lnTo>
                      <a:pt x="892" y="2129"/>
                    </a:lnTo>
                    <a:lnTo>
                      <a:pt x="892" y="2129"/>
                    </a:lnTo>
                    <a:lnTo>
                      <a:pt x="892" y="2129"/>
                    </a:lnTo>
                    <a:lnTo>
                      <a:pt x="892" y="2128"/>
                    </a:lnTo>
                    <a:lnTo>
                      <a:pt x="892" y="2128"/>
                    </a:lnTo>
                    <a:lnTo>
                      <a:pt x="892" y="2128"/>
                    </a:lnTo>
                    <a:lnTo>
                      <a:pt x="892" y="2127"/>
                    </a:lnTo>
                    <a:lnTo>
                      <a:pt x="893" y="2127"/>
                    </a:lnTo>
                    <a:lnTo>
                      <a:pt x="893" y="2127"/>
                    </a:lnTo>
                    <a:lnTo>
                      <a:pt x="893" y="2126"/>
                    </a:lnTo>
                    <a:lnTo>
                      <a:pt x="893" y="2126"/>
                    </a:lnTo>
                    <a:lnTo>
                      <a:pt x="893" y="2125"/>
                    </a:lnTo>
                    <a:lnTo>
                      <a:pt x="893" y="2125"/>
                    </a:lnTo>
                    <a:lnTo>
                      <a:pt x="893" y="2125"/>
                    </a:lnTo>
                    <a:lnTo>
                      <a:pt x="893" y="2124"/>
                    </a:lnTo>
                    <a:lnTo>
                      <a:pt x="893" y="2124"/>
                    </a:lnTo>
                    <a:lnTo>
                      <a:pt x="893" y="2124"/>
                    </a:lnTo>
                    <a:lnTo>
                      <a:pt x="893" y="2123"/>
                    </a:lnTo>
                    <a:lnTo>
                      <a:pt x="894" y="2123"/>
                    </a:lnTo>
                    <a:lnTo>
                      <a:pt x="894" y="2123"/>
                    </a:lnTo>
                    <a:lnTo>
                      <a:pt x="894" y="2122"/>
                    </a:lnTo>
                    <a:lnTo>
                      <a:pt x="894" y="2122"/>
                    </a:lnTo>
                    <a:lnTo>
                      <a:pt x="894" y="2122"/>
                    </a:lnTo>
                    <a:lnTo>
                      <a:pt x="894" y="2121"/>
                    </a:lnTo>
                    <a:lnTo>
                      <a:pt x="894" y="2121"/>
                    </a:lnTo>
                    <a:lnTo>
                      <a:pt x="894" y="2121"/>
                    </a:lnTo>
                    <a:lnTo>
                      <a:pt x="894" y="2120"/>
                    </a:lnTo>
                    <a:lnTo>
                      <a:pt x="894" y="2120"/>
                    </a:lnTo>
                    <a:lnTo>
                      <a:pt x="895" y="2120"/>
                    </a:lnTo>
                    <a:lnTo>
                      <a:pt x="895" y="2119"/>
                    </a:lnTo>
                    <a:lnTo>
                      <a:pt x="895" y="2119"/>
                    </a:lnTo>
                    <a:lnTo>
                      <a:pt x="895" y="2119"/>
                    </a:lnTo>
                    <a:lnTo>
                      <a:pt x="895" y="2118"/>
                    </a:lnTo>
                    <a:lnTo>
                      <a:pt x="895" y="2118"/>
                    </a:lnTo>
                    <a:lnTo>
                      <a:pt x="895" y="2117"/>
                    </a:lnTo>
                    <a:lnTo>
                      <a:pt x="895" y="2117"/>
                    </a:lnTo>
                    <a:lnTo>
                      <a:pt x="895" y="2117"/>
                    </a:lnTo>
                    <a:lnTo>
                      <a:pt x="895" y="2116"/>
                    </a:lnTo>
                    <a:lnTo>
                      <a:pt x="895" y="2116"/>
                    </a:lnTo>
                    <a:lnTo>
                      <a:pt x="896" y="2116"/>
                    </a:lnTo>
                    <a:lnTo>
                      <a:pt x="896" y="2115"/>
                    </a:lnTo>
                    <a:lnTo>
                      <a:pt x="896" y="2115"/>
                    </a:lnTo>
                    <a:lnTo>
                      <a:pt x="896" y="2115"/>
                    </a:lnTo>
                    <a:lnTo>
                      <a:pt x="896" y="2114"/>
                    </a:lnTo>
                    <a:lnTo>
                      <a:pt x="896" y="2114"/>
                    </a:lnTo>
                    <a:lnTo>
                      <a:pt x="896" y="2114"/>
                    </a:lnTo>
                    <a:lnTo>
                      <a:pt x="896" y="2113"/>
                    </a:lnTo>
                    <a:lnTo>
                      <a:pt x="896" y="2113"/>
                    </a:lnTo>
                    <a:lnTo>
                      <a:pt x="896" y="2112"/>
                    </a:lnTo>
                    <a:lnTo>
                      <a:pt x="897" y="2112"/>
                    </a:lnTo>
                    <a:lnTo>
                      <a:pt x="897" y="2112"/>
                    </a:lnTo>
                    <a:lnTo>
                      <a:pt x="897" y="2111"/>
                    </a:lnTo>
                    <a:lnTo>
                      <a:pt x="897" y="2111"/>
                    </a:lnTo>
                    <a:lnTo>
                      <a:pt x="897" y="2111"/>
                    </a:lnTo>
                    <a:lnTo>
                      <a:pt x="897" y="2110"/>
                    </a:lnTo>
                    <a:lnTo>
                      <a:pt x="897" y="2110"/>
                    </a:lnTo>
                    <a:lnTo>
                      <a:pt x="897" y="2110"/>
                    </a:lnTo>
                    <a:lnTo>
                      <a:pt x="897" y="2109"/>
                    </a:lnTo>
                    <a:lnTo>
                      <a:pt x="897" y="2109"/>
                    </a:lnTo>
                    <a:lnTo>
                      <a:pt x="897" y="2108"/>
                    </a:lnTo>
                    <a:lnTo>
                      <a:pt x="898" y="2108"/>
                    </a:lnTo>
                    <a:lnTo>
                      <a:pt x="898" y="2108"/>
                    </a:lnTo>
                    <a:lnTo>
                      <a:pt x="898" y="2107"/>
                    </a:lnTo>
                    <a:lnTo>
                      <a:pt x="898" y="2107"/>
                    </a:lnTo>
                    <a:lnTo>
                      <a:pt x="898" y="2107"/>
                    </a:lnTo>
                    <a:lnTo>
                      <a:pt x="898" y="2106"/>
                    </a:lnTo>
                    <a:lnTo>
                      <a:pt x="898" y="2106"/>
                    </a:lnTo>
                    <a:lnTo>
                      <a:pt x="898" y="2106"/>
                    </a:lnTo>
                    <a:lnTo>
                      <a:pt x="898" y="2105"/>
                    </a:lnTo>
                    <a:lnTo>
                      <a:pt x="898" y="2105"/>
                    </a:lnTo>
                    <a:lnTo>
                      <a:pt x="899" y="2104"/>
                    </a:lnTo>
                    <a:lnTo>
                      <a:pt x="899" y="2104"/>
                    </a:lnTo>
                    <a:lnTo>
                      <a:pt x="899" y="2104"/>
                    </a:lnTo>
                    <a:lnTo>
                      <a:pt x="899" y="2103"/>
                    </a:lnTo>
                    <a:lnTo>
                      <a:pt x="899" y="2103"/>
                    </a:lnTo>
                    <a:lnTo>
                      <a:pt x="899" y="2103"/>
                    </a:lnTo>
                    <a:lnTo>
                      <a:pt x="899" y="2102"/>
                    </a:lnTo>
                    <a:lnTo>
                      <a:pt x="899" y="2102"/>
                    </a:lnTo>
                    <a:lnTo>
                      <a:pt x="899" y="2101"/>
                    </a:lnTo>
                    <a:lnTo>
                      <a:pt x="899" y="2101"/>
                    </a:lnTo>
                    <a:lnTo>
                      <a:pt x="899" y="2101"/>
                    </a:lnTo>
                    <a:lnTo>
                      <a:pt x="900" y="2100"/>
                    </a:lnTo>
                    <a:lnTo>
                      <a:pt x="900" y="2100"/>
                    </a:lnTo>
                    <a:lnTo>
                      <a:pt x="900" y="2100"/>
                    </a:lnTo>
                    <a:lnTo>
                      <a:pt x="900" y="2099"/>
                    </a:lnTo>
                    <a:lnTo>
                      <a:pt x="900" y="2099"/>
                    </a:lnTo>
                    <a:lnTo>
                      <a:pt x="900" y="2098"/>
                    </a:lnTo>
                    <a:lnTo>
                      <a:pt x="900" y="2098"/>
                    </a:lnTo>
                    <a:lnTo>
                      <a:pt x="900" y="2098"/>
                    </a:lnTo>
                    <a:lnTo>
                      <a:pt x="900" y="2097"/>
                    </a:lnTo>
                    <a:lnTo>
                      <a:pt x="900" y="2097"/>
                    </a:lnTo>
                    <a:lnTo>
                      <a:pt x="901" y="2097"/>
                    </a:lnTo>
                    <a:lnTo>
                      <a:pt x="901" y="2096"/>
                    </a:lnTo>
                    <a:lnTo>
                      <a:pt x="901" y="2096"/>
                    </a:lnTo>
                    <a:lnTo>
                      <a:pt x="901" y="2095"/>
                    </a:lnTo>
                    <a:lnTo>
                      <a:pt x="901" y="2095"/>
                    </a:lnTo>
                    <a:lnTo>
                      <a:pt x="901" y="2095"/>
                    </a:lnTo>
                    <a:lnTo>
                      <a:pt x="901" y="2094"/>
                    </a:lnTo>
                    <a:lnTo>
                      <a:pt x="901" y="2094"/>
                    </a:lnTo>
                    <a:lnTo>
                      <a:pt x="901" y="2094"/>
                    </a:lnTo>
                    <a:lnTo>
                      <a:pt x="901" y="2093"/>
                    </a:lnTo>
                    <a:lnTo>
                      <a:pt x="902" y="2093"/>
                    </a:lnTo>
                    <a:lnTo>
                      <a:pt x="902" y="2092"/>
                    </a:lnTo>
                    <a:lnTo>
                      <a:pt x="902" y="2092"/>
                    </a:lnTo>
                    <a:lnTo>
                      <a:pt x="902" y="2092"/>
                    </a:lnTo>
                    <a:lnTo>
                      <a:pt x="902" y="2091"/>
                    </a:lnTo>
                    <a:lnTo>
                      <a:pt x="902" y="2091"/>
                    </a:lnTo>
                    <a:lnTo>
                      <a:pt x="902" y="2090"/>
                    </a:lnTo>
                    <a:lnTo>
                      <a:pt x="902" y="2090"/>
                    </a:lnTo>
                    <a:lnTo>
                      <a:pt x="902" y="2090"/>
                    </a:lnTo>
                    <a:lnTo>
                      <a:pt x="902" y="2089"/>
                    </a:lnTo>
                    <a:lnTo>
                      <a:pt x="902" y="2089"/>
                    </a:lnTo>
                    <a:lnTo>
                      <a:pt x="903" y="2089"/>
                    </a:lnTo>
                    <a:lnTo>
                      <a:pt x="903" y="2088"/>
                    </a:lnTo>
                    <a:lnTo>
                      <a:pt x="903" y="2088"/>
                    </a:lnTo>
                    <a:lnTo>
                      <a:pt x="903" y="2087"/>
                    </a:lnTo>
                    <a:lnTo>
                      <a:pt x="903" y="2087"/>
                    </a:lnTo>
                    <a:lnTo>
                      <a:pt x="903" y="2087"/>
                    </a:lnTo>
                    <a:lnTo>
                      <a:pt x="903" y="2086"/>
                    </a:lnTo>
                    <a:lnTo>
                      <a:pt x="903" y="2086"/>
                    </a:lnTo>
                    <a:lnTo>
                      <a:pt x="903" y="2085"/>
                    </a:lnTo>
                    <a:lnTo>
                      <a:pt x="903" y="2085"/>
                    </a:lnTo>
                    <a:lnTo>
                      <a:pt x="904" y="2085"/>
                    </a:lnTo>
                    <a:lnTo>
                      <a:pt x="904" y="2084"/>
                    </a:lnTo>
                    <a:lnTo>
                      <a:pt x="904" y="2084"/>
                    </a:lnTo>
                    <a:lnTo>
                      <a:pt x="904" y="2084"/>
                    </a:lnTo>
                    <a:lnTo>
                      <a:pt x="904" y="2083"/>
                    </a:lnTo>
                    <a:lnTo>
                      <a:pt x="904" y="2083"/>
                    </a:lnTo>
                    <a:lnTo>
                      <a:pt x="904" y="2082"/>
                    </a:lnTo>
                    <a:lnTo>
                      <a:pt x="904" y="2082"/>
                    </a:lnTo>
                    <a:lnTo>
                      <a:pt x="904" y="2082"/>
                    </a:lnTo>
                    <a:lnTo>
                      <a:pt x="904" y="2081"/>
                    </a:lnTo>
                    <a:lnTo>
                      <a:pt x="904" y="2081"/>
                    </a:lnTo>
                    <a:lnTo>
                      <a:pt x="905" y="2080"/>
                    </a:lnTo>
                    <a:lnTo>
                      <a:pt x="905" y="2080"/>
                    </a:lnTo>
                    <a:lnTo>
                      <a:pt x="905" y="2080"/>
                    </a:lnTo>
                    <a:lnTo>
                      <a:pt x="905" y="2079"/>
                    </a:lnTo>
                    <a:lnTo>
                      <a:pt x="905" y="2079"/>
                    </a:lnTo>
                    <a:lnTo>
                      <a:pt x="905" y="2078"/>
                    </a:lnTo>
                    <a:lnTo>
                      <a:pt x="905" y="2078"/>
                    </a:lnTo>
                    <a:lnTo>
                      <a:pt x="905" y="2078"/>
                    </a:lnTo>
                    <a:lnTo>
                      <a:pt x="905" y="2077"/>
                    </a:lnTo>
                    <a:lnTo>
                      <a:pt x="905" y="2077"/>
                    </a:lnTo>
                    <a:lnTo>
                      <a:pt x="906" y="2076"/>
                    </a:lnTo>
                    <a:lnTo>
                      <a:pt x="906" y="2076"/>
                    </a:lnTo>
                    <a:lnTo>
                      <a:pt x="906" y="2076"/>
                    </a:lnTo>
                    <a:lnTo>
                      <a:pt x="906" y="2075"/>
                    </a:lnTo>
                    <a:lnTo>
                      <a:pt x="906" y="2075"/>
                    </a:lnTo>
                    <a:lnTo>
                      <a:pt x="906" y="2074"/>
                    </a:lnTo>
                    <a:lnTo>
                      <a:pt x="906" y="2074"/>
                    </a:lnTo>
                    <a:lnTo>
                      <a:pt x="906" y="2074"/>
                    </a:lnTo>
                    <a:moveTo>
                      <a:pt x="923" y="1996"/>
                    </a:moveTo>
                    <a:lnTo>
                      <a:pt x="923" y="1996"/>
                    </a:lnTo>
                    <a:lnTo>
                      <a:pt x="923" y="1996"/>
                    </a:lnTo>
                    <a:lnTo>
                      <a:pt x="923" y="1995"/>
                    </a:lnTo>
                    <a:lnTo>
                      <a:pt x="924" y="1995"/>
                    </a:lnTo>
                    <a:lnTo>
                      <a:pt x="924" y="1995"/>
                    </a:lnTo>
                    <a:lnTo>
                      <a:pt x="924" y="1994"/>
                    </a:lnTo>
                    <a:lnTo>
                      <a:pt x="924" y="1994"/>
                    </a:lnTo>
                    <a:lnTo>
                      <a:pt x="924" y="1993"/>
                    </a:lnTo>
                    <a:lnTo>
                      <a:pt x="924" y="1993"/>
                    </a:lnTo>
                    <a:lnTo>
                      <a:pt x="924" y="1992"/>
                    </a:lnTo>
                    <a:lnTo>
                      <a:pt x="924" y="1992"/>
                    </a:lnTo>
                    <a:lnTo>
                      <a:pt x="924" y="1992"/>
                    </a:lnTo>
                    <a:lnTo>
                      <a:pt x="924" y="1991"/>
                    </a:lnTo>
                    <a:lnTo>
                      <a:pt x="924" y="1991"/>
                    </a:lnTo>
                    <a:lnTo>
                      <a:pt x="925" y="1990"/>
                    </a:lnTo>
                    <a:lnTo>
                      <a:pt x="925" y="1990"/>
                    </a:lnTo>
                    <a:lnTo>
                      <a:pt x="925" y="1989"/>
                    </a:lnTo>
                    <a:lnTo>
                      <a:pt x="925" y="1989"/>
                    </a:lnTo>
                    <a:lnTo>
                      <a:pt x="925" y="1989"/>
                    </a:lnTo>
                    <a:lnTo>
                      <a:pt x="925" y="1988"/>
                    </a:lnTo>
                    <a:lnTo>
                      <a:pt x="925" y="1988"/>
                    </a:lnTo>
                    <a:lnTo>
                      <a:pt x="925" y="1987"/>
                    </a:lnTo>
                    <a:lnTo>
                      <a:pt x="925" y="1987"/>
                    </a:lnTo>
                    <a:lnTo>
                      <a:pt x="925" y="1986"/>
                    </a:lnTo>
                    <a:lnTo>
                      <a:pt x="925" y="1986"/>
                    </a:lnTo>
                    <a:lnTo>
                      <a:pt x="925" y="1986"/>
                    </a:lnTo>
                    <a:lnTo>
                      <a:pt x="926" y="1985"/>
                    </a:lnTo>
                    <a:lnTo>
                      <a:pt x="926" y="1985"/>
                    </a:lnTo>
                    <a:lnTo>
                      <a:pt x="926" y="1984"/>
                    </a:lnTo>
                    <a:lnTo>
                      <a:pt x="926" y="1984"/>
                    </a:lnTo>
                    <a:lnTo>
                      <a:pt x="926" y="1984"/>
                    </a:lnTo>
                    <a:lnTo>
                      <a:pt x="926" y="1983"/>
                    </a:lnTo>
                    <a:lnTo>
                      <a:pt x="926" y="1983"/>
                    </a:lnTo>
                    <a:lnTo>
                      <a:pt x="926" y="1982"/>
                    </a:lnTo>
                    <a:lnTo>
                      <a:pt x="926" y="1982"/>
                    </a:lnTo>
                    <a:lnTo>
                      <a:pt x="926" y="1981"/>
                    </a:lnTo>
                    <a:lnTo>
                      <a:pt x="926" y="1981"/>
                    </a:lnTo>
                    <a:lnTo>
                      <a:pt x="926" y="1981"/>
                    </a:lnTo>
                    <a:lnTo>
                      <a:pt x="927" y="1980"/>
                    </a:lnTo>
                    <a:lnTo>
                      <a:pt x="927" y="1980"/>
                    </a:lnTo>
                    <a:lnTo>
                      <a:pt x="927" y="1979"/>
                    </a:lnTo>
                    <a:lnTo>
                      <a:pt x="927" y="1979"/>
                    </a:lnTo>
                    <a:lnTo>
                      <a:pt x="927" y="1978"/>
                    </a:lnTo>
                    <a:lnTo>
                      <a:pt x="927" y="1978"/>
                    </a:lnTo>
                    <a:lnTo>
                      <a:pt x="927" y="1978"/>
                    </a:lnTo>
                    <a:lnTo>
                      <a:pt x="927" y="1977"/>
                    </a:lnTo>
                    <a:lnTo>
                      <a:pt x="927" y="1977"/>
                    </a:lnTo>
                    <a:lnTo>
                      <a:pt x="927" y="1976"/>
                    </a:lnTo>
                    <a:lnTo>
                      <a:pt x="927" y="1976"/>
                    </a:lnTo>
                    <a:lnTo>
                      <a:pt x="927" y="1975"/>
                    </a:lnTo>
                    <a:lnTo>
                      <a:pt x="928" y="1975"/>
                    </a:lnTo>
                    <a:lnTo>
                      <a:pt x="928" y="1975"/>
                    </a:lnTo>
                    <a:lnTo>
                      <a:pt x="928" y="1974"/>
                    </a:lnTo>
                    <a:lnTo>
                      <a:pt x="928" y="1974"/>
                    </a:lnTo>
                    <a:lnTo>
                      <a:pt x="928" y="1973"/>
                    </a:lnTo>
                    <a:lnTo>
                      <a:pt x="928" y="1973"/>
                    </a:lnTo>
                    <a:lnTo>
                      <a:pt x="928" y="1973"/>
                    </a:lnTo>
                    <a:lnTo>
                      <a:pt x="928" y="1972"/>
                    </a:lnTo>
                    <a:lnTo>
                      <a:pt x="928" y="1972"/>
                    </a:lnTo>
                    <a:lnTo>
                      <a:pt x="928" y="1971"/>
                    </a:lnTo>
                    <a:lnTo>
                      <a:pt x="928" y="1971"/>
                    </a:lnTo>
                    <a:lnTo>
                      <a:pt x="928" y="1970"/>
                    </a:lnTo>
                    <a:lnTo>
                      <a:pt x="929" y="1970"/>
                    </a:lnTo>
                    <a:lnTo>
                      <a:pt x="929" y="1970"/>
                    </a:lnTo>
                    <a:lnTo>
                      <a:pt x="929" y="1969"/>
                    </a:lnTo>
                    <a:lnTo>
                      <a:pt x="929" y="1969"/>
                    </a:lnTo>
                    <a:lnTo>
                      <a:pt x="929" y="1968"/>
                    </a:lnTo>
                    <a:lnTo>
                      <a:pt x="929" y="1968"/>
                    </a:lnTo>
                    <a:lnTo>
                      <a:pt x="929" y="1967"/>
                    </a:lnTo>
                    <a:lnTo>
                      <a:pt x="929" y="1967"/>
                    </a:lnTo>
                    <a:lnTo>
                      <a:pt x="929" y="1967"/>
                    </a:lnTo>
                    <a:lnTo>
                      <a:pt x="929" y="1966"/>
                    </a:lnTo>
                    <a:lnTo>
                      <a:pt x="929" y="1966"/>
                    </a:lnTo>
                    <a:lnTo>
                      <a:pt x="929" y="1965"/>
                    </a:lnTo>
                    <a:lnTo>
                      <a:pt x="929" y="1965"/>
                    </a:lnTo>
                    <a:lnTo>
                      <a:pt x="930" y="1965"/>
                    </a:lnTo>
                    <a:lnTo>
                      <a:pt x="930" y="1964"/>
                    </a:lnTo>
                    <a:lnTo>
                      <a:pt x="930" y="1964"/>
                    </a:lnTo>
                    <a:lnTo>
                      <a:pt x="930" y="1963"/>
                    </a:lnTo>
                    <a:lnTo>
                      <a:pt x="930" y="1963"/>
                    </a:lnTo>
                    <a:lnTo>
                      <a:pt x="930" y="1962"/>
                    </a:lnTo>
                    <a:lnTo>
                      <a:pt x="930" y="1962"/>
                    </a:lnTo>
                    <a:lnTo>
                      <a:pt x="930" y="1962"/>
                    </a:lnTo>
                    <a:lnTo>
                      <a:pt x="930" y="1961"/>
                    </a:lnTo>
                    <a:lnTo>
                      <a:pt x="930" y="1961"/>
                    </a:lnTo>
                    <a:lnTo>
                      <a:pt x="930" y="1960"/>
                    </a:lnTo>
                    <a:lnTo>
                      <a:pt x="930" y="1960"/>
                    </a:lnTo>
                    <a:lnTo>
                      <a:pt x="931" y="1960"/>
                    </a:lnTo>
                    <a:lnTo>
                      <a:pt x="931" y="1959"/>
                    </a:lnTo>
                    <a:lnTo>
                      <a:pt x="931" y="1959"/>
                    </a:lnTo>
                    <a:lnTo>
                      <a:pt x="931" y="1958"/>
                    </a:lnTo>
                    <a:lnTo>
                      <a:pt x="931" y="1958"/>
                    </a:lnTo>
                    <a:lnTo>
                      <a:pt x="931" y="1957"/>
                    </a:lnTo>
                    <a:lnTo>
                      <a:pt x="931" y="1957"/>
                    </a:lnTo>
                    <a:lnTo>
                      <a:pt x="931" y="1957"/>
                    </a:lnTo>
                    <a:lnTo>
                      <a:pt x="931" y="1956"/>
                    </a:lnTo>
                    <a:lnTo>
                      <a:pt x="931" y="1956"/>
                    </a:lnTo>
                    <a:lnTo>
                      <a:pt x="931" y="1955"/>
                    </a:lnTo>
                    <a:lnTo>
                      <a:pt x="931" y="1955"/>
                    </a:lnTo>
                    <a:lnTo>
                      <a:pt x="931" y="1955"/>
                    </a:lnTo>
                    <a:lnTo>
                      <a:pt x="932" y="1954"/>
                    </a:lnTo>
                    <a:lnTo>
                      <a:pt x="932" y="1954"/>
                    </a:lnTo>
                    <a:lnTo>
                      <a:pt x="932" y="1953"/>
                    </a:lnTo>
                    <a:lnTo>
                      <a:pt x="932" y="1953"/>
                    </a:lnTo>
                    <a:lnTo>
                      <a:pt x="932" y="1952"/>
                    </a:lnTo>
                    <a:lnTo>
                      <a:pt x="932" y="1952"/>
                    </a:lnTo>
                    <a:lnTo>
                      <a:pt x="932" y="1952"/>
                    </a:lnTo>
                    <a:lnTo>
                      <a:pt x="932" y="1951"/>
                    </a:lnTo>
                    <a:lnTo>
                      <a:pt x="932" y="1951"/>
                    </a:lnTo>
                    <a:lnTo>
                      <a:pt x="932" y="1950"/>
                    </a:lnTo>
                    <a:lnTo>
                      <a:pt x="932" y="1950"/>
                    </a:lnTo>
                    <a:lnTo>
                      <a:pt x="932" y="1950"/>
                    </a:lnTo>
                    <a:lnTo>
                      <a:pt x="932" y="1949"/>
                    </a:lnTo>
                    <a:lnTo>
                      <a:pt x="933" y="1949"/>
                    </a:lnTo>
                    <a:lnTo>
                      <a:pt x="933" y="1948"/>
                    </a:lnTo>
                    <a:lnTo>
                      <a:pt x="933" y="1948"/>
                    </a:lnTo>
                    <a:lnTo>
                      <a:pt x="933" y="1947"/>
                    </a:lnTo>
                    <a:lnTo>
                      <a:pt x="933" y="1947"/>
                    </a:lnTo>
                    <a:lnTo>
                      <a:pt x="933" y="1947"/>
                    </a:lnTo>
                    <a:lnTo>
                      <a:pt x="933" y="1946"/>
                    </a:lnTo>
                    <a:lnTo>
                      <a:pt x="933" y="1946"/>
                    </a:lnTo>
                    <a:lnTo>
                      <a:pt x="933" y="1945"/>
                    </a:lnTo>
                    <a:lnTo>
                      <a:pt x="933" y="1945"/>
                    </a:lnTo>
                    <a:lnTo>
                      <a:pt x="933" y="1945"/>
                    </a:lnTo>
                    <a:lnTo>
                      <a:pt x="933" y="1944"/>
                    </a:lnTo>
                    <a:lnTo>
                      <a:pt x="933" y="1944"/>
                    </a:lnTo>
                    <a:lnTo>
                      <a:pt x="934" y="1943"/>
                    </a:lnTo>
                    <a:lnTo>
                      <a:pt x="934" y="1943"/>
                    </a:lnTo>
                    <a:lnTo>
                      <a:pt x="934" y="1943"/>
                    </a:lnTo>
                    <a:lnTo>
                      <a:pt x="934" y="1942"/>
                    </a:lnTo>
                    <a:lnTo>
                      <a:pt x="934" y="1942"/>
                    </a:lnTo>
                    <a:lnTo>
                      <a:pt x="934" y="1941"/>
                    </a:lnTo>
                    <a:lnTo>
                      <a:pt x="934" y="1941"/>
                    </a:lnTo>
                    <a:lnTo>
                      <a:pt x="934" y="1940"/>
                    </a:lnTo>
                    <a:lnTo>
                      <a:pt x="934" y="1940"/>
                    </a:lnTo>
                    <a:lnTo>
                      <a:pt x="934" y="1940"/>
                    </a:lnTo>
                    <a:lnTo>
                      <a:pt x="934" y="1939"/>
                    </a:lnTo>
                    <a:lnTo>
                      <a:pt x="934" y="1939"/>
                    </a:lnTo>
                    <a:lnTo>
                      <a:pt x="934" y="1938"/>
                    </a:lnTo>
                    <a:lnTo>
                      <a:pt x="935" y="1938"/>
                    </a:lnTo>
                    <a:lnTo>
                      <a:pt x="935" y="1938"/>
                    </a:lnTo>
                    <a:lnTo>
                      <a:pt x="935" y="1937"/>
                    </a:lnTo>
                    <a:lnTo>
                      <a:pt x="935" y="1937"/>
                    </a:lnTo>
                    <a:moveTo>
                      <a:pt x="947" y="1858"/>
                    </a:moveTo>
                    <a:lnTo>
                      <a:pt x="947" y="1858"/>
                    </a:lnTo>
                    <a:lnTo>
                      <a:pt x="947" y="1858"/>
                    </a:lnTo>
                    <a:lnTo>
                      <a:pt x="947" y="1857"/>
                    </a:lnTo>
                    <a:lnTo>
                      <a:pt x="947" y="1857"/>
                    </a:lnTo>
                    <a:lnTo>
                      <a:pt x="947" y="1856"/>
                    </a:lnTo>
                    <a:lnTo>
                      <a:pt x="947" y="1856"/>
                    </a:lnTo>
                    <a:lnTo>
                      <a:pt x="947" y="1855"/>
                    </a:lnTo>
                    <a:lnTo>
                      <a:pt x="948" y="1855"/>
                    </a:lnTo>
                    <a:lnTo>
                      <a:pt x="948" y="1854"/>
                    </a:lnTo>
                    <a:lnTo>
                      <a:pt x="948" y="1853"/>
                    </a:lnTo>
                    <a:lnTo>
                      <a:pt x="948" y="1853"/>
                    </a:lnTo>
                    <a:lnTo>
                      <a:pt x="948" y="1852"/>
                    </a:lnTo>
                    <a:lnTo>
                      <a:pt x="948" y="1852"/>
                    </a:lnTo>
                    <a:lnTo>
                      <a:pt x="948" y="1851"/>
                    </a:lnTo>
                    <a:lnTo>
                      <a:pt x="948" y="1851"/>
                    </a:lnTo>
                    <a:lnTo>
                      <a:pt x="948" y="1850"/>
                    </a:lnTo>
                    <a:lnTo>
                      <a:pt x="948" y="1850"/>
                    </a:lnTo>
                    <a:lnTo>
                      <a:pt x="948" y="1849"/>
                    </a:lnTo>
                    <a:lnTo>
                      <a:pt x="948" y="1849"/>
                    </a:lnTo>
                    <a:lnTo>
                      <a:pt x="948" y="1848"/>
                    </a:lnTo>
                    <a:lnTo>
                      <a:pt x="949" y="1847"/>
                    </a:lnTo>
                    <a:lnTo>
                      <a:pt x="949" y="1847"/>
                    </a:lnTo>
                    <a:lnTo>
                      <a:pt x="949" y="1846"/>
                    </a:lnTo>
                    <a:lnTo>
                      <a:pt x="949" y="1846"/>
                    </a:lnTo>
                    <a:lnTo>
                      <a:pt x="949" y="1845"/>
                    </a:lnTo>
                    <a:lnTo>
                      <a:pt x="949" y="1845"/>
                    </a:lnTo>
                    <a:lnTo>
                      <a:pt x="949" y="1844"/>
                    </a:lnTo>
                    <a:lnTo>
                      <a:pt x="949" y="1844"/>
                    </a:lnTo>
                    <a:lnTo>
                      <a:pt x="949" y="1843"/>
                    </a:lnTo>
                    <a:lnTo>
                      <a:pt x="949" y="1843"/>
                    </a:lnTo>
                    <a:lnTo>
                      <a:pt x="949" y="1842"/>
                    </a:lnTo>
                    <a:lnTo>
                      <a:pt x="949" y="1842"/>
                    </a:lnTo>
                    <a:lnTo>
                      <a:pt x="949" y="1841"/>
                    </a:lnTo>
                    <a:lnTo>
                      <a:pt x="949" y="1840"/>
                    </a:lnTo>
                    <a:lnTo>
                      <a:pt x="950" y="1840"/>
                    </a:lnTo>
                    <a:lnTo>
                      <a:pt x="950" y="1839"/>
                    </a:lnTo>
                    <a:lnTo>
                      <a:pt x="950" y="1839"/>
                    </a:lnTo>
                    <a:lnTo>
                      <a:pt x="950" y="1838"/>
                    </a:lnTo>
                    <a:lnTo>
                      <a:pt x="950" y="1838"/>
                    </a:lnTo>
                    <a:lnTo>
                      <a:pt x="950" y="1837"/>
                    </a:lnTo>
                    <a:lnTo>
                      <a:pt x="950" y="1837"/>
                    </a:lnTo>
                    <a:lnTo>
                      <a:pt x="950" y="1836"/>
                    </a:lnTo>
                    <a:lnTo>
                      <a:pt x="950" y="1836"/>
                    </a:lnTo>
                    <a:lnTo>
                      <a:pt x="950" y="1835"/>
                    </a:lnTo>
                    <a:lnTo>
                      <a:pt x="950" y="1835"/>
                    </a:lnTo>
                    <a:lnTo>
                      <a:pt x="950" y="1834"/>
                    </a:lnTo>
                    <a:lnTo>
                      <a:pt x="950" y="1833"/>
                    </a:lnTo>
                    <a:lnTo>
                      <a:pt x="950" y="1833"/>
                    </a:lnTo>
                    <a:lnTo>
                      <a:pt x="951" y="1832"/>
                    </a:lnTo>
                    <a:lnTo>
                      <a:pt x="951" y="1832"/>
                    </a:lnTo>
                    <a:lnTo>
                      <a:pt x="951" y="1831"/>
                    </a:lnTo>
                    <a:lnTo>
                      <a:pt x="951" y="1831"/>
                    </a:lnTo>
                    <a:lnTo>
                      <a:pt x="951" y="1830"/>
                    </a:lnTo>
                    <a:lnTo>
                      <a:pt x="951" y="1830"/>
                    </a:lnTo>
                    <a:lnTo>
                      <a:pt x="951" y="1829"/>
                    </a:lnTo>
                    <a:lnTo>
                      <a:pt x="951" y="1829"/>
                    </a:lnTo>
                    <a:lnTo>
                      <a:pt x="951" y="1828"/>
                    </a:lnTo>
                    <a:lnTo>
                      <a:pt x="951" y="1827"/>
                    </a:lnTo>
                    <a:lnTo>
                      <a:pt x="951" y="1827"/>
                    </a:lnTo>
                    <a:lnTo>
                      <a:pt x="951" y="1826"/>
                    </a:lnTo>
                    <a:lnTo>
                      <a:pt x="951" y="1826"/>
                    </a:lnTo>
                    <a:lnTo>
                      <a:pt x="951" y="1825"/>
                    </a:lnTo>
                    <a:lnTo>
                      <a:pt x="951" y="1825"/>
                    </a:lnTo>
                    <a:lnTo>
                      <a:pt x="952" y="1824"/>
                    </a:lnTo>
                    <a:lnTo>
                      <a:pt x="952" y="1824"/>
                    </a:lnTo>
                    <a:lnTo>
                      <a:pt x="952" y="1823"/>
                    </a:lnTo>
                    <a:lnTo>
                      <a:pt x="952" y="1823"/>
                    </a:lnTo>
                    <a:lnTo>
                      <a:pt x="952" y="1822"/>
                    </a:lnTo>
                    <a:lnTo>
                      <a:pt x="952" y="1822"/>
                    </a:lnTo>
                    <a:lnTo>
                      <a:pt x="952" y="1821"/>
                    </a:lnTo>
                    <a:lnTo>
                      <a:pt x="952" y="1820"/>
                    </a:lnTo>
                    <a:lnTo>
                      <a:pt x="952" y="1820"/>
                    </a:lnTo>
                    <a:lnTo>
                      <a:pt x="952" y="1819"/>
                    </a:lnTo>
                    <a:lnTo>
                      <a:pt x="952" y="1819"/>
                    </a:lnTo>
                    <a:lnTo>
                      <a:pt x="952" y="1818"/>
                    </a:lnTo>
                    <a:lnTo>
                      <a:pt x="952" y="1818"/>
                    </a:lnTo>
                    <a:lnTo>
                      <a:pt x="952" y="1817"/>
                    </a:lnTo>
                    <a:lnTo>
                      <a:pt x="953" y="1817"/>
                    </a:lnTo>
                    <a:lnTo>
                      <a:pt x="953" y="1816"/>
                    </a:lnTo>
                    <a:lnTo>
                      <a:pt x="953" y="1816"/>
                    </a:lnTo>
                    <a:lnTo>
                      <a:pt x="953" y="1815"/>
                    </a:lnTo>
                    <a:lnTo>
                      <a:pt x="953" y="1815"/>
                    </a:lnTo>
                    <a:lnTo>
                      <a:pt x="953" y="1814"/>
                    </a:lnTo>
                    <a:lnTo>
                      <a:pt x="953" y="1813"/>
                    </a:lnTo>
                    <a:lnTo>
                      <a:pt x="953" y="1813"/>
                    </a:lnTo>
                    <a:lnTo>
                      <a:pt x="953" y="1812"/>
                    </a:lnTo>
                    <a:lnTo>
                      <a:pt x="953" y="1812"/>
                    </a:lnTo>
                    <a:lnTo>
                      <a:pt x="953" y="1811"/>
                    </a:lnTo>
                    <a:lnTo>
                      <a:pt x="953" y="1811"/>
                    </a:lnTo>
                    <a:lnTo>
                      <a:pt x="953" y="1810"/>
                    </a:lnTo>
                    <a:lnTo>
                      <a:pt x="953" y="1810"/>
                    </a:lnTo>
                    <a:lnTo>
                      <a:pt x="953" y="1809"/>
                    </a:lnTo>
                    <a:lnTo>
                      <a:pt x="954" y="1809"/>
                    </a:lnTo>
                    <a:lnTo>
                      <a:pt x="954" y="1808"/>
                    </a:lnTo>
                    <a:lnTo>
                      <a:pt x="954" y="1808"/>
                    </a:lnTo>
                    <a:lnTo>
                      <a:pt x="954" y="1807"/>
                    </a:lnTo>
                    <a:lnTo>
                      <a:pt x="954" y="1806"/>
                    </a:lnTo>
                    <a:lnTo>
                      <a:pt x="954" y="1806"/>
                    </a:lnTo>
                    <a:lnTo>
                      <a:pt x="954" y="1805"/>
                    </a:lnTo>
                    <a:lnTo>
                      <a:pt x="954" y="1805"/>
                    </a:lnTo>
                    <a:lnTo>
                      <a:pt x="954" y="1804"/>
                    </a:lnTo>
                    <a:lnTo>
                      <a:pt x="954" y="1804"/>
                    </a:lnTo>
                    <a:lnTo>
                      <a:pt x="954" y="1803"/>
                    </a:lnTo>
                    <a:lnTo>
                      <a:pt x="954" y="1803"/>
                    </a:lnTo>
                    <a:lnTo>
                      <a:pt x="954" y="1802"/>
                    </a:lnTo>
                    <a:lnTo>
                      <a:pt x="954" y="1802"/>
                    </a:lnTo>
                    <a:lnTo>
                      <a:pt x="954" y="1801"/>
                    </a:lnTo>
                    <a:lnTo>
                      <a:pt x="955" y="1801"/>
                    </a:lnTo>
                    <a:lnTo>
                      <a:pt x="955" y="1800"/>
                    </a:lnTo>
                    <a:lnTo>
                      <a:pt x="955" y="1800"/>
                    </a:lnTo>
                    <a:lnTo>
                      <a:pt x="955" y="1799"/>
                    </a:lnTo>
                    <a:lnTo>
                      <a:pt x="955" y="1798"/>
                    </a:lnTo>
                    <a:lnTo>
                      <a:pt x="955" y="1798"/>
                    </a:lnTo>
                    <a:moveTo>
                      <a:pt x="964" y="1719"/>
                    </a:moveTo>
                    <a:lnTo>
                      <a:pt x="964" y="1719"/>
                    </a:lnTo>
                    <a:lnTo>
                      <a:pt x="964" y="1719"/>
                    </a:lnTo>
                    <a:lnTo>
                      <a:pt x="964" y="1718"/>
                    </a:lnTo>
                    <a:lnTo>
                      <a:pt x="964" y="1718"/>
                    </a:lnTo>
                    <a:lnTo>
                      <a:pt x="964" y="1717"/>
                    </a:lnTo>
                    <a:lnTo>
                      <a:pt x="964" y="1717"/>
                    </a:lnTo>
                    <a:lnTo>
                      <a:pt x="965" y="1716"/>
                    </a:lnTo>
                    <a:lnTo>
                      <a:pt x="965" y="1716"/>
                    </a:lnTo>
                    <a:lnTo>
                      <a:pt x="965" y="1716"/>
                    </a:lnTo>
                    <a:lnTo>
                      <a:pt x="965" y="1715"/>
                    </a:lnTo>
                    <a:lnTo>
                      <a:pt x="965" y="1715"/>
                    </a:lnTo>
                    <a:lnTo>
                      <a:pt x="965" y="1714"/>
                    </a:lnTo>
                    <a:lnTo>
                      <a:pt x="965" y="1714"/>
                    </a:lnTo>
                    <a:lnTo>
                      <a:pt x="965" y="1714"/>
                    </a:lnTo>
                    <a:lnTo>
                      <a:pt x="965" y="1713"/>
                    </a:lnTo>
                    <a:lnTo>
                      <a:pt x="965" y="1713"/>
                    </a:lnTo>
                    <a:lnTo>
                      <a:pt x="965" y="1712"/>
                    </a:lnTo>
                    <a:lnTo>
                      <a:pt x="965" y="1712"/>
                    </a:lnTo>
                    <a:lnTo>
                      <a:pt x="965" y="1712"/>
                    </a:lnTo>
                    <a:lnTo>
                      <a:pt x="965" y="1711"/>
                    </a:lnTo>
                    <a:lnTo>
                      <a:pt x="965" y="1711"/>
                    </a:lnTo>
                    <a:lnTo>
                      <a:pt x="965" y="1710"/>
                    </a:lnTo>
                    <a:lnTo>
                      <a:pt x="965" y="1710"/>
                    </a:lnTo>
                    <a:lnTo>
                      <a:pt x="965" y="1710"/>
                    </a:lnTo>
                    <a:lnTo>
                      <a:pt x="965" y="1709"/>
                    </a:lnTo>
                    <a:lnTo>
                      <a:pt x="965" y="1709"/>
                    </a:lnTo>
                    <a:lnTo>
                      <a:pt x="965" y="1708"/>
                    </a:lnTo>
                    <a:lnTo>
                      <a:pt x="966" y="1708"/>
                    </a:lnTo>
                    <a:lnTo>
                      <a:pt x="966" y="1708"/>
                    </a:lnTo>
                    <a:lnTo>
                      <a:pt x="966" y="1707"/>
                    </a:lnTo>
                    <a:lnTo>
                      <a:pt x="966" y="1707"/>
                    </a:lnTo>
                    <a:lnTo>
                      <a:pt x="966" y="1706"/>
                    </a:lnTo>
                    <a:lnTo>
                      <a:pt x="966" y="1706"/>
                    </a:lnTo>
                    <a:lnTo>
                      <a:pt x="966" y="1706"/>
                    </a:lnTo>
                    <a:lnTo>
                      <a:pt x="966" y="1705"/>
                    </a:lnTo>
                    <a:lnTo>
                      <a:pt x="966" y="1705"/>
                    </a:lnTo>
                    <a:lnTo>
                      <a:pt x="966" y="1704"/>
                    </a:lnTo>
                    <a:lnTo>
                      <a:pt x="966" y="1704"/>
                    </a:lnTo>
                    <a:lnTo>
                      <a:pt x="966" y="1704"/>
                    </a:lnTo>
                    <a:lnTo>
                      <a:pt x="966" y="1703"/>
                    </a:lnTo>
                    <a:lnTo>
                      <a:pt x="966" y="1703"/>
                    </a:lnTo>
                    <a:lnTo>
                      <a:pt x="966" y="1702"/>
                    </a:lnTo>
                    <a:lnTo>
                      <a:pt x="966" y="1702"/>
                    </a:lnTo>
                    <a:lnTo>
                      <a:pt x="966" y="1702"/>
                    </a:lnTo>
                    <a:lnTo>
                      <a:pt x="966" y="1701"/>
                    </a:lnTo>
                    <a:lnTo>
                      <a:pt x="966" y="1701"/>
                    </a:lnTo>
                    <a:lnTo>
                      <a:pt x="966" y="1700"/>
                    </a:lnTo>
                    <a:lnTo>
                      <a:pt x="966" y="1700"/>
                    </a:lnTo>
                    <a:lnTo>
                      <a:pt x="966" y="1700"/>
                    </a:lnTo>
                    <a:lnTo>
                      <a:pt x="967" y="1699"/>
                    </a:lnTo>
                    <a:lnTo>
                      <a:pt x="967" y="1699"/>
                    </a:lnTo>
                    <a:lnTo>
                      <a:pt x="967" y="1698"/>
                    </a:lnTo>
                    <a:lnTo>
                      <a:pt x="967" y="1698"/>
                    </a:lnTo>
                    <a:lnTo>
                      <a:pt x="967" y="1698"/>
                    </a:lnTo>
                    <a:lnTo>
                      <a:pt x="967" y="1697"/>
                    </a:lnTo>
                    <a:lnTo>
                      <a:pt x="967" y="1697"/>
                    </a:lnTo>
                    <a:lnTo>
                      <a:pt x="967" y="1696"/>
                    </a:lnTo>
                    <a:lnTo>
                      <a:pt x="967" y="1696"/>
                    </a:lnTo>
                    <a:lnTo>
                      <a:pt x="967" y="1696"/>
                    </a:lnTo>
                    <a:lnTo>
                      <a:pt x="967" y="1695"/>
                    </a:lnTo>
                    <a:lnTo>
                      <a:pt x="967" y="1695"/>
                    </a:lnTo>
                    <a:lnTo>
                      <a:pt x="967" y="1694"/>
                    </a:lnTo>
                    <a:lnTo>
                      <a:pt x="967" y="1694"/>
                    </a:lnTo>
                    <a:lnTo>
                      <a:pt x="967" y="1694"/>
                    </a:lnTo>
                    <a:lnTo>
                      <a:pt x="967" y="1693"/>
                    </a:lnTo>
                    <a:lnTo>
                      <a:pt x="967" y="1693"/>
                    </a:lnTo>
                    <a:lnTo>
                      <a:pt x="967" y="1692"/>
                    </a:lnTo>
                    <a:lnTo>
                      <a:pt x="967" y="1692"/>
                    </a:lnTo>
                    <a:lnTo>
                      <a:pt x="967" y="1692"/>
                    </a:lnTo>
                    <a:lnTo>
                      <a:pt x="967" y="1691"/>
                    </a:lnTo>
                    <a:lnTo>
                      <a:pt x="967" y="1691"/>
                    </a:lnTo>
                    <a:lnTo>
                      <a:pt x="967" y="1691"/>
                    </a:lnTo>
                    <a:lnTo>
                      <a:pt x="968" y="1690"/>
                    </a:lnTo>
                    <a:lnTo>
                      <a:pt x="968" y="1690"/>
                    </a:lnTo>
                    <a:lnTo>
                      <a:pt x="968" y="1689"/>
                    </a:lnTo>
                    <a:lnTo>
                      <a:pt x="968" y="1689"/>
                    </a:lnTo>
                    <a:lnTo>
                      <a:pt x="968" y="1689"/>
                    </a:lnTo>
                    <a:lnTo>
                      <a:pt x="968" y="1688"/>
                    </a:lnTo>
                    <a:lnTo>
                      <a:pt x="968" y="1688"/>
                    </a:lnTo>
                    <a:lnTo>
                      <a:pt x="968" y="1687"/>
                    </a:lnTo>
                    <a:lnTo>
                      <a:pt x="968" y="1687"/>
                    </a:lnTo>
                    <a:lnTo>
                      <a:pt x="968" y="1687"/>
                    </a:lnTo>
                    <a:lnTo>
                      <a:pt x="968" y="1686"/>
                    </a:lnTo>
                    <a:lnTo>
                      <a:pt x="968" y="1686"/>
                    </a:lnTo>
                    <a:lnTo>
                      <a:pt x="968" y="1685"/>
                    </a:lnTo>
                    <a:lnTo>
                      <a:pt x="968" y="1685"/>
                    </a:lnTo>
                    <a:lnTo>
                      <a:pt x="968" y="1685"/>
                    </a:lnTo>
                    <a:lnTo>
                      <a:pt x="968" y="1684"/>
                    </a:lnTo>
                    <a:lnTo>
                      <a:pt x="968" y="1684"/>
                    </a:lnTo>
                    <a:lnTo>
                      <a:pt x="968" y="1684"/>
                    </a:lnTo>
                    <a:lnTo>
                      <a:pt x="968" y="1683"/>
                    </a:lnTo>
                    <a:lnTo>
                      <a:pt x="968" y="1683"/>
                    </a:lnTo>
                    <a:lnTo>
                      <a:pt x="968" y="1682"/>
                    </a:lnTo>
                    <a:lnTo>
                      <a:pt x="968" y="1682"/>
                    </a:lnTo>
                    <a:lnTo>
                      <a:pt x="968" y="1682"/>
                    </a:lnTo>
                    <a:lnTo>
                      <a:pt x="968" y="1681"/>
                    </a:lnTo>
                    <a:lnTo>
                      <a:pt x="969" y="1681"/>
                    </a:lnTo>
                    <a:lnTo>
                      <a:pt x="969" y="1680"/>
                    </a:lnTo>
                    <a:lnTo>
                      <a:pt x="969" y="1680"/>
                    </a:lnTo>
                    <a:lnTo>
                      <a:pt x="969" y="1680"/>
                    </a:lnTo>
                    <a:lnTo>
                      <a:pt x="969" y="1679"/>
                    </a:lnTo>
                    <a:lnTo>
                      <a:pt x="969" y="1679"/>
                    </a:lnTo>
                    <a:lnTo>
                      <a:pt x="969" y="1679"/>
                    </a:lnTo>
                    <a:lnTo>
                      <a:pt x="969" y="1678"/>
                    </a:lnTo>
                    <a:lnTo>
                      <a:pt x="969" y="1678"/>
                    </a:lnTo>
                    <a:lnTo>
                      <a:pt x="969" y="1677"/>
                    </a:lnTo>
                    <a:lnTo>
                      <a:pt x="969" y="1677"/>
                    </a:lnTo>
                    <a:lnTo>
                      <a:pt x="969" y="1677"/>
                    </a:lnTo>
                    <a:lnTo>
                      <a:pt x="969" y="1676"/>
                    </a:lnTo>
                    <a:lnTo>
                      <a:pt x="969" y="1676"/>
                    </a:lnTo>
                    <a:lnTo>
                      <a:pt x="969" y="1675"/>
                    </a:lnTo>
                    <a:lnTo>
                      <a:pt x="969" y="1675"/>
                    </a:lnTo>
                    <a:lnTo>
                      <a:pt x="969" y="1675"/>
                    </a:lnTo>
                    <a:lnTo>
                      <a:pt x="969" y="1674"/>
                    </a:lnTo>
                    <a:lnTo>
                      <a:pt x="969" y="1674"/>
                    </a:lnTo>
                    <a:lnTo>
                      <a:pt x="969" y="1674"/>
                    </a:lnTo>
                    <a:lnTo>
                      <a:pt x="969" y="1673"/>
                    </a:lnTo>
                    <a:lnTo>
                      <a:pt x="969" y="1673"/>
                    </a:lnTo>
                    <a:lnTo>
                      <a:pt x="969" y="1672"/>
                    </a:lnTo>
                    <a:lnTo>
                      <a:pt x="969" y="1672"/>
                    </a:lnTo>
                    <a:lnTo>
                      <a:pt x="970" y="1672"/>
                    </a:lnTo>
                    <a:lnTo>
                      <a:pt x="970" y="1671"/>
                    </a:lnTo>
                    <a:lnTo>
                      <a:pt x="970" y="1671"/>
                    </a:lnTo>
                    <a:lnTo>
                      <a:pt x="970" y="1671"/>
                    </a:lnTo>
                    <a:lnTo>
                      <a:pt x="970" y="1670"/>
                    </a:lnTo>
                    <a:lnTo>
                      <a:pt x="970" y="1670"/>
                    </a:lnTo>
                    <a:lnTo>
                      <a:pt x="970" y="1669"/>
                    </a:lnTo>
                    <a:lnTo>
                      <a:pt x="970" y="1669"/>
                    </a:lnTo>
                    <a:lnTo>
                      <a:pt x="970" y="1669"/>
                    </a:lnTo>
                    <a:lnTo>
                      <a:pt x="970" y="1668"/>
                    </a:lnTo>
                    <a:lnTo>
                      <a:pt x="970" y="1668"/>
                    </a:lnTo>
                    <a:lnTo>
                      <a:pt x="970" y="1668"/>
                    </a:lnTo>
                    <a:lnTo>
                      <a:pt x="970" y="1667"/>
                    </a:lnTo>
                    <a:lnTo>
                      <a:pt x="970" y="1667"/>
                    </a:lnTo>
                    <a:lnTo>
                      <a:pt x="970" y="1666"/>
                    </a:lnTo>
                    <a:lnTo>
                      <a:pt x="970" y="1666"/>
                    </a:lnTo>
                    <a:lnTo>
                      <a:pt x="970" y="1666"/>
                    </a:lnTo>
                    <a:lnTo>
                      <a:pt x="970" y="1665"/>
                    </a:lnTo>
                    <a:lnTo>
                      <a:pt x="970" y="1665"/>
                    </a:lnTo>
                    <a:lnTo>
                      <a:pt x="970" y="1664"/>
                    </a:lnTo>
                    <a:lnTo>
                      <a:pt x="970" y="1664"/>
                    </a:lnTo>
                    <a:lnTo>
                      <a:pt x="970" y="1664"/>
                    </a:lnTo>
                    <a:lnTo>
                      <a:pt x="970" y="1663"/>
                    </a:lnTo>
                    <a:lnTo>
                      <a:pt x="970" y="1663"/>
                    </a:lnTo>
                    <a:lnTo>
                      <a:pt x="970" y="1663"/>
                    </a:lnTo>
                    <a:lnTo>
                      <a:pt x="970" y="1662"/>
                    </a:lnTo>
                    <a:lnTo>
                      <a:pt x="971" y="1662"/>
                    </a:lnTo>
                    <a:lnTo>
                      <a:pt x="971" y="1661"/>
                    </a:lnTo>
                    <a:lnTo>
                      <a:pt x="971" y="1661"/>
                    </a:lnTo>
                    <a:lnTo>
                      <a:pt x="971" y="1661"/>
                    </a:lnTo>
                    <a:lnTo>
                      <a:pt x="971" y="1660"/>
                    </a:lnTo>
                    <a:lnTo>
                      <a:pt x="971" y="1660"/>
                    </a:lnTo>
                    <a:lnTo>
                      <a:pt x="971" y="1660"/>
                    </a:lnTo>
                    <a:lnTo>
                      <a:pt x="971" y="1659"/>
                    </a:lnTo>
                    <a:moveTo>
                      <a:pt x="978" y="1580"/>
                    </a:moveTo>
                    <a:lnTo>
                      <a:pt x="978" y="1580"/>
                    </a:lnTo>
                    <a:lnTo>
                      <a:pt x="978" y="1579"/>
                    </a:lnTo>
                    <a:lnTo>
                      <a:pt x="979" y="1579"/>
                    </a:lnTo>
                    <a:lnTo>
                      <a:pt x="979" y="1579"/>
                    </a:lnTo>
                    <a:lnTo>
                      <a:pt x="979" y="1578"/>
                    </a:lnTo>
                    <a:lnTo>
                      <a:pt x="979" y="1578"/>
                    </a:lnTo>
                    <a:lnTo>
                      <a:pt x="979" y="1577"/>
                    </a:lnTo>
                    <a:lnTo>
                      <a:pt x="979" y="1577"/>
                    </a:lnTo>
                    <a:lnTo>
                      <a:pt x="979" y="1577"/>
                    </a:lnTo>
                    <a:lnTo>
                      <a:pt x="979" y="1576"/>
                    </a:lnTo>
                    <a:lnTo>
                      <a:pt x="979" y="1576"/>
                    </a:lnTo>
                    <a:lnTo>
                      <a:pt x="979" y="1575"/>
                    </a:lnTo>
                    <a:lnTo>
                      <a:pt x="979" y="1575"/>
                    </a:lnTo>
                    <a:lnTo>
                      <a:pt x="979" y="1575"/>
                    </a:lnTo>
                    <a:lnTo>
                      <a:pt x="979" y="1574"/>
                    </a:lnTo>
                    <a:lnTo>
                      <a:pt x="979" y="1574"/>
                    </a:lnTo>
                    <a:lnTo>
                      <a:pt x="979" y="1573"/>
                    </a:lnTo>
                    <a:lnTo>
                      <a:pt x="979" y="1573"/>
                    </a:lnTo>
                    <a:lnTo>
                      <a:pt x="979" y="1573"/>
                    </a:lnTo>
                    <a:lnTo>
                      <a:pt x="979" y="1572"/>
                    </a:lnTo>
                    <a:lnTo>
                      <a:pt x="979" y="1572"/>
                    </a:lnTo>
                    <a:lnTo>
                      <a:pt x="979" y="1571"/>
                    </a:lnTo>
                    <a:lnTo>
                      <a:pt x="979" y="1571"/>
                    </a:lnTo>
                    <a:lnTo>
                      <a:pt x="979" y="1571"/>
                    </a:lnTo>
                    <a:lnTo>
                      <a:pt x="979" y="1570"/>
                    </a:lnTo>
                    <a:lnTo>
                      <a:pt x="979" y="1570"/>
                    </a:lnTo>
                    <a:lnTo>
                      <a:pt x="979" y="1569"/>
                    </a:lnTo>
                    <a:lnTo>
                      <a:pt x="979" y="1569"/>
                    </a:lnTo>
                    <a:lnTo>
                      <a:pt x="979" y="1569"/>
                    </a:lnTo>
                    <a:lnTo>
                      <a:pt x="980" y="1568"/>
                    </a:lnTo>
                    <a:lnTo>
                      <a:pt x="980" y="1568"/>
                    </a:lnTo>
                    <a:lnTo>
                      <a:pt x="980" y="1567"/>
                    </a:lnTo>
                    <a:lnTo>
                      <a:pt x="980" y="1567"/>
                    </a:lnTo>
                    <a:lnTo>
                      <a:pt x="980" y="1567"/>
                    </a:lnTo>
                    <a:lnTo>
                      <a:pt x="980" y="1566"/>
                    </a:lnTo>
                    <a:lnTo>
                      <a:pt x="980" y="1566"/>
                    </a:lnTo>
                    <a:lnTo>
                      <a:pt x="980" y="1565"/>
                    </a:lnTo>
                    <a:lnTo>
                      <a:pt x="980" y="1565"/>
                    </a:lnTo>
                    <a:lnTo>
                      <a:pt x="980" y="1565"/>
                    </a:lnTo>
                    <a:lnTo>
                      <a:pt x="980" y="1564"/>
                    </a:lnTo>
                    <a:lnTo>
                      <a:pt x="980" y="1564"/>
                    </a:lnTo>
                    <a:lnTo>
                      <a:pt x="980" y="1563"/>
                    </a:lnTo>
                    <a:lnTo>
                      <a:pt x="980" y="1563"/>
                    </a:lnTo>
                    <a:lnTo>
                      <a:pt x="980" y="1563"/>
                    </a:lnTo>
                    <a:lnTo>
                      <a:pt x="980" y="1562"/>
                    </a:lnTo>
                    <a:lnTo>
                      <a:pt x="980" y="1562"/>
                    </a:lnTo>
                    <a:lnTo>
                      <a:pt x="980" y="1561"/>
                    </a:lnTo>
                    <a:lnTo>
                      <a:pt x="980" y="1561"/>
                    </a:lnTo>
                    <a:lnTo>
                      <a:pt x="980" y="1561"/>
                    </a:lnTo>
                    <a:lnTo>
                      <a:pt x="980" y="1560"/>
                    </a:lnTo>
                    <a:lnTo>
                      <a:pt x="980" y="1560"/>
                    </a:lnTo>
                    <a:lnTo>
                      <a:pt x="980" y="1559"/>
                    </a:lnTo>
                    <a:lnTo>
                      <a:pt x="980" y="1559"/>
                    </a:lnTo>
                    <a:lnTo>
                      <a:pt x="980" y="1558"/>
                    </a:lnTo>
                    <a:lnTo>
                      <a:pt x="980" y="1558"/>
                    </a:lnTo>
                    <a:lnTo>
                      <a:pt x="981" y="1558"/>
                    </a:lnTo>
                    <a:lnTo>
                      <a:pt x="981" y="1557"/>
                    </a:lnTo>
                    <a:lnTo>
                      <a:pt x="981" y="1557"/>
                    </a:lnTo>
                    <a:lnTo>
                      <a:pt x="981" y="1556"/>
                    </a:lnTo>
                    <a:lnTo>
                      <a:pt x="981" y="1556"/>
                    </a:lnTo>
                    <a:lnTo>
                      <a:pt x="981" y="1556"/>
                    </a:lnTo>
                    <a:lnTo>
                      <a:pt x="981" y="1555"/>
                    </a:lnTo>
                    <a:lnTo>
                      <a:pt x="981" y="1555"/>
                    </a:lnTo>
                    <a:lnTo>
                      <a:pt x="981" y="1554"/>
                    </a:lnTo>
                    <a:lnTo>
                      <a:pt x="981" y="1554"/>
                    </a:lnTo>
                    <a:lnTo>
                      <a:pt x="981" y="1553"/>
                    </a:lnTo>
                    <a:lnTo>
                      <a:pt x="981" y="1553"/>
                    </a:lnTo>
                    <a:lnTo>
                      <a:pt x="981" y="1553"/>
                    </a:lnTo>
                    <a:lnTo>
                      <a:pt x="981" y="1552"/>
                    </a:lnTo>
                    <a:lnTo>
                      <a:pt x="981" y="1552"/>
                    </a:lnTo>
                    <a:lnTo>
                      <a:pt x="981" y="1551"/>
                    </a:lnTo>
                    <a:lnTo>
                      <a:pt x="981" y="1551"/>
                    </a:lnTo>
                    <a:lnTo>
                      <a:pt x="981" y="1551"/>
                    </a:lnTo>
                    <a:lnTo>
                      <a:pt x="981" y="1550"/>
                    </a:lnTo>
                    <a:lnTo>
                      <a:pt x="981" y="1550"/>
                    </a:lnTo>
                    <a:lnTo>
                      <a:pt x="981" y="1549"/>
                    </a:lnTo>
                    <a:lnTo>
                      <a:pt x="981" y="1549"/>
                    </a:lnTo>
                    <a:lnTo>
                      <a:pt x="981" y="1548"/>
                    </a:lnTo>
                    <a:lnTo>
                      <a:pt x="981" y="1548"/>
                    </a:lnTo>
                    <a:lnTo>
                      <a:pt x="981" y="1547"/>
                    </a:lnTo>
                    <a:lnTo>
                      <a:pt x="982" y="1547"/>
                    </a:lnTo>
                    <a:lnTo>
                      <a:pt x="982" y="1546"/>
                    </a:lnTo>
                    <a:lnTo>
                      <a:pt x="982" y="1546"/>
                    </a:lnTo>
                    <a:lnTo>
                      <a:pt x="982" y="1545"/>
                    </a:lnTo>
                    <a:lnTo>
                      <a:pt x="982" y="1545"/>
                    </a:lnTo>
                    <a:lnTo>
                      <a:pt x="982" y="1544"/>
                    </a:lnTo>
                    <a:lnTo>
                      <a:pt x="982" y="1544"/>
                    </a:lnTo>
                    <a:lnTo>
                      <a:pt x="982" y="1543"/>
                    </a:lnTo>
                    <a:lnTo>
                      <a:pt x="982" y="1543"/>
                    </a:lnTo>
                    <a:lnTo>
                      <a:pt x="982" y="1542"/>
                    </a:lnTo>
                    <a:lnTo>
                      <a:pt x="982" y="1541"/>
                    </a:lnTo>
                    <a:lnTo>
                      <a:pt x="982" y="1541"/>
                    </a:lnTo>
                    <a:lnTo>
                      <a:pt x="982" y="1540"/>
                    </a:lnTo>
                    <a:lnTo>
                      <a:pt x="982" y="1540"/>
                    </a:lnTo>
                    <a:lnTo>
                      <a:pt x="982" y="1539"/>
                    </a:lnTo>
                    <a:lnTo>
                      <a:pt x="982" y="1539"/>
                    </a:lnTo>
                    <a:lnTo>
                      <a:pt x="982" y="1538"/>
                    </a:lnTo>
                    <a:lnTo>
                      <a:pt x="982" y="1538"/>
                    </a:lnTo>
                    <a:lnTo>
                      <a:pt x="982" y="1537"/>
                    </a:lnTo>
                    <a:lnTo>
                      <a:pt x="982" y="1537"/>
                    </a:lnTo>
                    <a:lnTo>
                      <a:pt x="982" y="1536"/>
                    </a:lnTo>
                    <a:lnTo>
                      <a:pt x="983" y="1536"/>
                    </a:lnTo>
                    <a:lnTo>
                      <a:pt x="983" y="1535"/>
                    </a:lnTo>
                    <a:lnTo>
                      <a:pt x="983" y="1535"/>
                    </a:lnTo>
                    <a:lnTo>
                      <a:pt x="983" y="1534"/>
                    </a:lnTo>
                    <a:lnTo>
                      <a:pt x="983" y="1534"/>
                    </a:lnTo>
                    <a:lnTo>
                      <a:pt x="983" y="1533"/>
                    </a:lnTo>
                    <a:lnTo>
                      <a:pt x="983" y="1533"/>
                    </a:lnTo>
                    <a:lnTo>
                      <a:pt x="983" y="1532"/>
                    </a:lnTo>
                    <a:lnTo>
                      <a:pt x="983" y="1532"/>
                    </a:lnTo>
                    <a:lnTo>
                      <a:pt x="983" y="1531"/>
                    </a:lnTo>
                    <a:lnTo>
                      <a:pt x="983" y="1531"/>
                    </a:lnTo>
                    <a:lnTo>
                      <a:pt x="983" y="1530"/>
                    </a:lnTo>
                    <a:lnTo>
                      <a:pt x="983" y="1530"/>
                    </a:lnTo>
                    <a:lnTo>
                      <a:pt x="983" y="1529"/>
                    </a:lnTo>
                    <a:lnTo>
                      <a:pt x="983" y="1529"/>
                    </a:lnTo>
                    <a:lnTo>
                      <a:pt x="983" y="1528"/>
                    </a:lnTo>
                    <a:lnTo>
                      <a:pt x="983" y="1528"/>
                    </a:lnTo>
                    <a:lnTo>
                      <a:pt x="983" y="1527"/>
                    </a:lnTo>
                    <a:lnTo>
                      <a:pt x="983" y="1527"/>
                    </a:lnTo>
                    <a:lnTo>
                      <a:pt x="983" y="1526"/>
                    </a:lnTo>
                    <a:lnTo>
                      <a:pt x="983" y="1525"/>
                    </a:lnTo>
                    <a:lnTo>
                      <a:pt x="984" y="1525"/>
                    </a:lnTo>
                    <a:lnTo>
                      <a:pt x="984" y="1524"/>
                    </a:lnTo>
                    <a:lnTo>
                      <a:pt x="984" y="1524"/>
                    </a:lnTo>
                    <a:lnTo>
                      <a:pt x="984" y="1523"/>
                    </a:lnTo>
                    <a:lnTo>
                      <a:pt x="984" y="1523"/>
                    </a:lnTo>
                    <a:lnTo>
                      <a:pt x="984" y="1522"/>
                    </a:lnTo>
                    <a:lnTo>
                      <a:pt x="984" y="1522"/>
                    </a:lnTo>
                    <a:lnTo>
                      <a:pt x="984" y="1521"/>
                    </a:lnTo>
                    <a:lnTo>
                      <a:pt x="984" y="1521"/>
                    </a:lnTo>
                    <a:lnTo>
                      <a:pt x="984" y="1520"/>
                    </a:lnTo>
                    <a:lnTo>
                      <a:pt x="984" y="1520"/>
                    </a:lnTo>
                    <a:moveTo>
                      <a:pt x="991" y="1440"/>
                    </a:moveTo>
                    <a:lnTo>
                      <a:pt x="991" y="1440"/>
                    </a:lnTo>
                    <a:lnTo>
                      <a:pt x="991" y="1440"/>
                    </a:lnTo>
                    <a:lnTo>
                      <a:pt x="991" y="1439"/>
                    </a:lnTo>
                    <a:lnTo>
                      <a:pt x="991" y="1439"/>
                    </a:lnTo>
                    <a:lnTo>
                      <a:pt x="991" y="1438"/>
                    </a:lnTo>
                    <a:lnTo>
                      <a:pt x="991" y="1438"/>
                    </a:lnTo>
                    <a:lnTo>
                      <a:pt x="991" y="1437"/>
                    </a:lnTo>
                    <a:lnTo>
                      <a:pt x="991" y="1436"/>
                    </a:lnTo>
                    <a:lnTo>
                      <a:pt x="991" y="1436"/>
                    </a:lnTo>
                    <a:lnTo>
                      <a:pt x="991" y="1435"/>
                    </a:lnTo>
                    <a:lnTo>
                      <a:pt x="991" y="1435"/>
                    </a:lnTo>
                    <a:lnTo>
                      <a:pt x="991" y="1434"/>
                    </a:lnTo>
                    <a:lnTo>
                      <a:pt x="991" y="1434"/>
                    </a:lnTo>
                    <a:lnTo>
                      <a:pt x="991" y="1433"/>
                    </a:lnTo>
                    <a:lnTo>
                      <a:pt x="992" y="1433"/>
                    </a:lnTo>
                    <a:lnTo>
                      <a:pt x="992" y="1432"/>
                    </a:lnTo>
                    <a:lnTo>
                      <a:pt x="992" y="1431"/>
                    </a:lnTo>
                    <a:lnTo>
                      <a:pt x="992" y="1431"/>
                    </a:lnTo>
                    <a:lnTo>
                      <a:pt x="992" y="1430"/>
                    </a:lnTo>
                    <a:lnTo>
                      <a:pt x="992" y="1430"/>
                    </a:lnTo>
                    <a:lnTo>
                      <a:pt x="992" y="1429"/>
                    </a:lnTo>
                    <a:lnTo>
                      <a:pt x="992" y="1429"/>
                    </a:lnTo>
                    <a:lnTo>
                      <a:pt x="992" y="1428"/>
                    </a:lnTo>
                    <a:lnTo>
                      <a:pt x="992" y="1427"/>
                    </a:lnTo>
                    <a:lnTo>
                      <a:pt x="992" y="1427"/>
                    </a:lnTo>
                    <a:lnTo>
                      <a:pt x="992" y="1426"/>
                    </a:lnTo>
                    <a:lnTo>
                      <a:pt x="992" y="1426"/>
                    </a:lnTo>
                    <a:lnTo>
                      <a:pt x="992" y="1425"/>
                    </a:lnTo>
                    <a:lnTo>
                      <a:pt x="992" y="1425"/>
                    </a:lnTo>
                    <a:lnTo>
                      <a:pt x="992" y="1424"/>
                    </a:lnTo>
                    <a:lnTo>
                      <a:pt x="992" y="1424"/>
                    </a:lnTo>
                    <a:lnTo>
                      <a:pt x="992" y="1423"/>
                    </a:lnTo>
                    <a:lnTo>
                      <a:pt x="992" y="1422"/>
                    </a:lnTo>
                    <a:lnTo>
                      <a:pt x="992" y="1422"/>
                    </a:lnTo>
                    <a:lnTo>
                      <a:pt x="992" y="1421"/>
                    </a:lnTo>
                    <a:lnTo>
                      <a:pt x="993" y="1421"/>
                    </a:lnTo>
                    <a:lnTo>
                      <a:pt x="993" y="1420"/>
                    </a:lnTo>
                    <a:lnTo>
                      <a:pt x="993" y="1420"/>
                    </a:lnTo>
                    <a:lnTo>
                      <a:pt x="993" y="1419"/>
                    </a:lnTo>
                    <a:lnTo>
                      <a:pt x="993" y="1419"/>
                    </a:lnTo>
                    <a:lnTo>
                      <a:pt x="993" y="1418"/>
                    </a:lnTo>
                    <a:lnTo>
                      <a:pt x="993" y="1417"/>
                    </a:lnTo>
                    <a:lnTo>
                      <a:pt x="993" y="1417"/>
                    </a:lnTo>
                    <a:lnTo>
                      <a:pt x="993" y="1416"/>
                    </a:lnTo>
                    <a:lnTo>
                      <a:pt x="993" y="1416"/>
                    </a:lnTo>
                    <a:lnTo>
                      <a:pt x="993" y="1415"/>
                    </a:lnTo>
                    <a:lnTo>
                      <a:pt x="993" y="1415"/>
                    </a:lnTo>
                    <a:lnTo>
                      <a:pt x="993" y="1414"/>
                    </a:lnTo>
                    <a:lnTo>
                      <a:pt x="993" y="1414"/>
                    </a:lnTo>
                    <a:lnTo>
                      <a:pt x="993" y="1413"/>
                    </a:lnTo>
                    <a:lnTo>
                      <a:pt x="993" y="1412"/>
                    </a:lnTo>
                    <a:lnTo>
                      <a:pt x="993" y="1412"/>
                    </a:lnTo>
                    <a:lnTo>
                      <a:pt x="993" y="1411"/>
                    </a:lnTo>
                    <a:lnTo>
                      <a:pt x="993" y="1411"/>
                    </a:lnTo>
                    <a:lnTo>
                      <a:pt x="993" y="1410"/>
                    </a:lnTo>
                    <a:lnTo>
                      <a:pt x="993" y="1410"/>
                    </a:lnTo>
                    <a:lnTo>
                      <a:pt x="994" y="1409"/>
                    </a:lnTo>
                    <a:lnTo>
                      <a:pt x="994" y="1409"/>
                    </a:lnTo>
                    <a:lnTo>
                      <a:pt x="994" y="1408"/>
                    </a:lnTo>
                    <a:lnTo>
                      <a:pt x="994" y="1407"/>
                    </a:lnTo>
                    <a:lnTo>
                      <a:pt x="994" y="1407"/>
                    </a:lnTo>
                    <a:lnTo>
                      <a:pt x="994" y="1406"/>
                    </a:lnTo>
                    <a:lnTo>
                      <a:pt x="994" y="1406"/>
                    </a:lnTo>
                    <a:lnTo>
                      <a:pt x="994" y="1405"/>
                    </a:lnTo>
                    <a:lnTo>
                      <a:pt x="994" y="1405"/>
                    </a:lnTo>
                    <a:lnTo>
                      <a:pt x="994" y="1404"/>
                    </a:lnTo>
                    <a:lnTo>
                      <a:pt x="994" y="1404"/>
                    </a:lnTo>
                    <a:lnTo>
                      <a:pt x="994" y="1403"/>
                    </a:lnTo>
                    <a:lnTo>
                      <a:pt x="994" y="1402"/>
                    </a:lnTo>
                    <a:lnTo>
                      <a:pt x="994" y="1402"/>
                    </a:lnTo>
                    <a:lnTo>
                      <a:pt x="994" y="1401"/>
                    </a:lnTo>
                    <a:lnTo>
                      <a:pt x="994" y="1401"/>
                    </a:lnTo>
                    <a:lnTo>
                      <a:pt x="994" y="1400"/>
                    </a:lnTo>
                    <a:lnTo>
                      <a:pt x="994" y="1400"/>
                    </a:lnTo>
                    <a:lnTo>
                      <a:pt x="994" y="1399"/>
                    </a:lnTo>
                    <a:lnTo>
                      <a:pt x="994" y="1399"/>
                    </a:lnTo>
                    <a:lnTo>
                      <a:pt x="994" y="1398"/>
                    </a:lnTo>
                    <a:lnTo>
                      <a:pt x="995" y="1397"/>
                    </a:lnTo>
                    <a:lnTo>
                      <a:pt x="995" y="1397"/>
                    </a:lnTo>
                    <a:lnTo>
                      <a:pt x="995" y="1396"/>
                    </a:lnTo>
                    <a:lnTo>
                      <a:pt x="995" y="1396"/>
                    </a:lnTo>
                    <a:lnTo>
                      <a:pt x="995" y="1395"/>
                    </a:lnTo>
                    <a:lnTo>
                      <a:pt x="995" y="1395"/>
                    </a:lnTo>
                    <a:lnTo>
                      <a:pt x="995" y="1394"/>
                    </a:lnTo>
                    <a:lnTo>
                      <a:pt x="995" y="1394"/>
                    </a:lnTo>
                    <a:lnTo>
                      <a:pt x="995" y="1393"/>
                    </a:lnTo>
                    <a:lnTo>
                      <a:pt x="995" y="1392"/>
                    </a:lnTo>
                    <a:lnTo>
                      <a:pt x="995" y="1392"/>
                    </a:lnTo>
                    <a:lnTo>
                      <a:pt x="995" y="1391"/>
                    </a:lnTo>
                    <a:lnTo>
                      <a:pt x="995" y="1391"/>
                    </a:lnTo>
                    <a:lnTo>
                      <a:pt x="995" y="1390"/>
                    </a:lnTo>
                    <a:lnTo>
                      <a:pt x="995" y="1390"/>
                    </a:lnTo>
                    <a:lnTo>
                      <a:pt x="995" y="1389"/>
                    </a:lnTo>
                    <a:lnTo>
                      <a:pt x="995" y="1389"/>
                    </a:lnTo>
                    <a:lnTo>
                      <a:pt x="995" y="1388"/>
                    </a:lnTo>
                    <a:lnTo>
                      <a:pt x="995" y="1387"/>
                    </a:lnTo>
                    <a:lnTo>
                      <a:pt x="995" y="1387"/>
                    </a:lnTo>
                    <a:lnTo>
                      <a:pt x="996" y="1386"/>
                    </a:lnTo>
                    <a:lnTo>
                      <a:pt x="996" y="1386"/>
                    </a:lnTo>
                    <a:lnTo>
                      <a:pt x="996" y="1385"/>
                    </a:lnTo>
                    <a:lnTo>
                      <a:pt x="996" y="1385"/>
                    </a:lnTo>
                    <a:lnTo>
                      <a:pt x="996" y="1384"/>
                    </a:lnTo>
                    <a:lnTo>
                      <a:pt x="996" y="1384"/>
                    </a:lnTo>
                    <a:lnTo>
                      <a:pt x="996" y="1383"/>
                    </a:lnTo>
                    <a:lnTo>
                      <a:pt x="996" y="1383"/>
                    </a:lnTo>
                    <a:lnTo>
                      <a:pt x="996" y="1382"/>
                    </a:lnTo>
                    <a:lnTo>
                      <a:pt x="996" y="1381"/>
                    </a:lnTo>
                    <a:lnTo>
                      <a:pt x="996" y="1381"/>
                    </a:lnTo>
                    <a:lnTo>
                      <a:pt x="996" y="1380"/>
                    </a:lnTo>
                    <a:moveTo>
                      <a:pt x="1003" y="1301"/>
                    </a:moveTo>
                    <a:lnTo>
                      <a:pt x="1003" y="1301"/>
                    </a:lnTo>
                    <a:lnTo>
                      <a:pt x="1003" y="1301"/>
                    </a:lnTo>
                    <a:lnTo>
                      <a:pt x="1003" y="1300"/>
                    </a:lnTo>
                    <a:lnTo>
                      <a:pt x="1003" y="1299"/>
                    </a:lnTo>
                    <a:lnTo>
                      <a:pt x="1003" y="1299"/>
                    </a:lnTo>
                    <a:lnTo>
                      <a:pt x="1003" y="1298"/>
                    </a:lnTo>
                    <a:lnTo>
                      <a:pt x="1004" y="1297"/>
                    </a:lnTo>
                    <a:lnTo>
                      <a:pt x="1004" y="1296"/>
                    </a:lnTo>
                    <a:lnTo>
                      <a:pt x="1004" y="1296"/>
                    </a:lnTo>
                    <a:lnTo>
                      <a:pt x="1004" y="1295"/>
                    </a:lnTo>
                    <a:lnTo>
                      <a:pt x="1004" y="1294"/>
                    </a:lnTo>
                    <a:lnTo>
                      <a:pt x="1004" y="1294"/>
                    </a:lnTo>
                    <a:lnTo>
                      <a:pt x="1004" y="1293"/>
                    </a:lnTo>
                    <a:lnTo>
                      <a:pt x="1004" y="1292"/>
                    </a:lnTo>
                    <a:lnTo>
                      <a:pt x="1004" y="1292"/>
                    </a:lnTo>
                    <a:lnTo>
                      <a:pt x="1004" y="1291"/>
                    </a:lnTo>
                    <a:lnTo>
                      <a:pt x="1004" y="1290"/>
                    </a:lnTo>
                    <a:lnTo>
                      <a:pt x="1004" y="1290"/>
                    </a:lnTo>
                    <a:lnTo>
                      <a:pt x="1004" y="1289"/>
                    </a:lnTo>
                    <a:lnTo>
                      <a:pt x="1004" y="1288"/>
                    </a:lnTo>
                    <a:lnTo>
                      <a:pt x="1004" y="1288"/>
                    </a:lnTo>
                    <a:lnTo>
                      <a:pt x="1004" y="1287"/>
                    </a:lnTo>
                    <a:lnTo>
                      <a:pt x="1005" y="1286"/>
                    </a:lnTo>
                    <a:lnTo>
                      <a:pt x="1005" y="1286"/>
                    </a:lnTo>
                    <a:lnTo>
                      <a:pt x="1005" y="1285"/>
                    </a:lnTo>
                    <a:lnTo>
                      <a:pt x="1005" y="1284"/>
                    </a:lnTo>
                    <a:lnTo>
                      <a:pt x="1005" y="1284"/>
                    </a:lnTo>
                    <a:lnTo>
                      <a:pt x="1005" y="1283"/>
                    </a:lnTo>
                    <a:lnTo>
                      <a:pt x="1005" y="1282"/>
                    </a:lnTo>
                    <a:lnTo>
                      <a:pt x="1005" y="1282"/>
                    </a:lnTo>
                    <a:lnTo>
                      <a:pt x="1005" y="1281"/>
                    </a:lnTo>
                    <a:lnTo>
                      <a:pt x="1005" y="1280"/>
                    </a:lnTo>
                    <a:lnTo>
                      <a:pt x="1005" y="1280"/>
                    </a:lnTo>
                    <a:lnTo>
                      <a:pt x="1005" y="1279"/>
                    </a:lnTo>
                    <a:lnTo>
                      <a:pt x="1005" y="1278"/>
                    </a:lnTo>
                    <a:lnTo>
                      <a:pt x="1005" y="1278"/>
                    </a:lnTo>
                    <a:lnTo>
                      <a:pt x="1005" y="1277"/>
                    </a:lnTo>
                    <a:lnTo>
                      <a:pt x="1005" y="1276"/>
                    </a:lnTo>
                    <a:lnTo>
                      <a:pt x="1005" y="1276"/>
                    </a:lnTo>
                    <a:lnTo>
                      <a:pt x="1006" y="1275"/>
                    </a:lnTo>
                    <a:lnTo>
                      <a:pt x="1006" y="1274"/>
                    </a:lnTo>
                    <a:lnTo>
                      <a:pt x="1006" y="1274"/>
                    </a:lnTo>
                    <a:lnTo>
                      <a:pt x="1006" y="1273"/>
                    </a:lnTo>
                    <a:lnTo>
                      <a:pt x="1006" y="1272"/>
                    </a:lnTo>
                    <a:lnTo>
                      <a:pt x="1006" y="1272"/>
                    </a:lnTo>
                    <a:lnTo>
                      <a:pt x="1006" y="1271"/>
                    </a:lnTo>
                    <a:lnTo>
                      <a:pt x="1006" y="1270"/>
                    </a:lnTo>
                    <a:lnTo>
                      <a:pt x="1006" y="1270"/>
                    </a:lnTo>
                    <a:lnTo>
                      <a:pt x="1006" y="1269"/>
                    </a:lnTo>
                    <a:lnTo>
                      <a:pt x="1006" y="1268"/>
                    </a:lnTo>
                    <a:lnTo>
                      <a:pt x="1006" y="1268"/>
                    </a:lnTo>
                    <a:lnTo>
                      <a:pt x="1006" y="1267"/>
                    </a:lnTo>
                    <a:lnTo>
                      <a:pt x="1006" y="1266"/>
                    </a:lnTo>
                    <a:lnTo>
                      <a:pt x="1006" y="1266"/>
                    </a:lnTo>
                    <a:lnTo>
                      <a:pt x="1006" y="1265"/>
                    </a:lnTo>
                    <a:lnTo>
                      <a:pt x="1007" y="1264"/>
                    </a:lnTo>
                    <a:lnTo>
                      <a:pt x="1007" y="1264"/>
                    </a:lnTo>
                    <a:lnTo>
                      <a:pt x="1007" y="1263"/>
                    </a:lnTo>
                    <a:lnTo>
                      <a:pt x="1007" y="1262"/>
                    </a:lnTo>
                    <a:lnTo>
                      <a:pt x="1007" y="1262"/>
                    </a:lnTo>
                    <a:lnTo>
                      <a:pt x="1007" y="1261"/>
                    </a:lnTo>
                    <a:lnTo>
                      <a:pt x="1007" y="1260"/>
                    </a:lnTo>
                    <a:lnTo>
                      <a:pt x="1007" y="1260"/>
                    </a:lnTo>
                    <a:lnTo>
                      <a:pt x="1007" y="1259"/>
                    </a:lnTo>
                    <a:lnTo>
                      <a:pt x="1007" y="1258"/>
                    </a:lnTo>
                    <a:lnTo>
                      <a:pt x="1007" y="1258"/>
                    </a:lnTo>
                    <a:lnTo>
                      <a:pt x="1007" y="1257"/>
                    </a:lnTo>
                    <a:lnTo>
                      <a:pt x="1007" y="1256"/>
                    </a:lnTo>
                    <a:lnTo>
                      <a:pt x="1007" y="1256"/>
                    </a:lnTo>
                    <a:lnTo>
                      <a:pt x="1007" y="1255"/>
                    </a:lnTo>
                    <a:lnTo>
                      <a:pt x="1007" y="1254"/>
                    </a:lnTo>
                    <a:lnTo>
                      <a:pt x="1008" y="1254"/>
                    </a:lnTo>
                    <a:lnTo>
                      <a:pt x="1008" y="1253"/>
                    </a:lnTo>
                    <a:lnTo>
                      <a:pt x="1008" y="1252"/>
                    </a:lnTo>
                    <a:lnTo>
                      <a:pt x="1008" y="1252"/>
                    </a:lnTo>
                    <a:lnTo>
                      <a:pt x="1008" y="1251"/>
                    </a:lnTo>
                    <a:lnTo>
                      <a:pt x="1008" y="1250"/>
                    </a:lnTo>
                    <a:lnTo>
                      <a:pt x="1008" y="1250"/>
                    </a:lnTo>
                    <a:lnTo>
                      <a:pt x="1008" y="1249"/>
                    </a:lnTo>
                    <a:lnTo>
                      <a:pt x="1008" y="1248"/>
                    </a:lnTo>
                    <a:lnTo>
                      <a:pt x="1008" y="1248"/>
                    </a:lnTo>
                    <a:lnTo>
                      <a:pt x="1008" y="1247"/>
                    </a:lnTo>
                    <a:lnTo>
                      <a:pt x="1008" y="1246"/>
                    </a:lnTo>
                    <a:lnTo>
                      <a:pt x="1008" y="1246"/>
                    </a:lnTo>
                    <a:lnTo>
                      <a:pt x="1008" y="1245"/>
                    </a:lnTo>
                    <a:lnTo>
                      <a:pt x="1008" y="1244"/>
                    </a:lnTo>
                    <a:lnTo>
                      <a:pt x="1008" y="1244"/>
                    </a:lnTo>
                    <a:lnTo>
                      <a:pt x="1009" y="1243"/>
                    </a:lnTo>
                    <a:lnTo>
                      <a:pt x="1009" y="1242"/>
                    </a:lnTo>
                    <a:lnTo>
                      <a:pt x="1009" y="1242"/>
                    </a:lnTo>
                    <a:lnTo>
                      <a:pt x="1009" y="1241"/>
                    </a:lnTo>
                    <a:lnTo>
                      <a:pt x="1009" y="1241"/>
                    </a:lnTo>
                    <a:moveTo>
                      <a:pt x="1017" y="1161"/>
                    </a:moveTo>
                    <a:lnTo>
                      <a:pt x="1017" y="1161"/>
                    </a:lnTo>
                    <a:lnTo>
                      <a:pt x="1017" y="1161"/>
                    </a:lnTo>
                    <a:lnTo>
                      <a:pt x="1017" y="1160"/>
                    </a:lnTo>
                    <a:lnTo>
                      <a:pt x="1017" y="1160"/>
                    </a:lnTo>
                    <a:lnTo>
                      <a:pt x="1017" y="1159"/>
                    </a:lnTo>
                    <a:lnTo>
                      <a:pt x="1017" y="1159"/>
                    </a:lnTo>
                    <a:lnTo>
                      <a:pt x="1017" y="1158"/>
                    </a:lnTo>
                    <a:lnTo>
                      <a:pt x="1017" y="1157"/>
                    </a:lnTo>
                    <a:lnTo>
                      <a:pt x="1017" y="1157"/>
                    </a:lnTo>
                    <a:lnTo>
                      <a:pt x="1017" y="1156"/>
                    </a:lnTo>
                    <a:lnTo>
                      <a:pt x="1017" y="1155"/>
                    </a:lnTo>
                    <a:lnTo>
                      <a:pt x="1017" y="1155"/>
                    </a:lnTo>
                    <a:lnTo>
                      <a:pt x="1017" y="1154"/>
                    </a:lnTo>
                    <a:lnTo>
                      <a:pt x="1017" y="1153"/>
                    </a:lnTo>
                    <a:lnTo>
                      <a:pt x="1017" y="1153"/>
                    </a:lnTo>
                    <a:lnTo>
                      <a:pt x="1017" y="1152"/>
                    </a:lnTo>
                    <a:lnTo>
                      <a:pt x="1018" y="1152"/>
                    </a:lnTo>
                    <a:lnTo>
                      <a:pt x="1018" y="1151"/>
                    </a:lnTo>
                    <a:lnTo>
                      <a:pt x="1018" y="1150"/>
                    </a:lnTo>
                    <a:lnTo>
                      <a:pt x="1018" y="1150"/>
                    </a:lnTo>
                    <a:lnTo>
                      <a:pt x="1018" y="1149"/>
                    </a:lnTo>
                    <a:lnTo>
                      <a:pt x="1018" y="1148"/>
                    </a:lnTo>
                    <a:lnTo>
                      <a:pt x="1018" y="1148"/>
                    </a:lnTo>
                    <a:lnTo>
                      <a:pt x="1018" y="1147"/>
                    </a:lnTo>
                    <a:lnTo>
                      <a:pt x="1018" y="1147"/>
                    </a:lnTo>
                    <a:lnTo>
                      <a:pt x="1018" y="1146"/>
                    </a:lnTo>
                    <a:lnTo>
                      <a:pt x="1018" y="1145"/>
                    </a:lnTo>
                    <a:lnTo>
                      <a:pt x="1018" y="1145"/>
                    </a:lnTo>
                    <a:lnTo>
                      <a:pt x="1018" y="1144"/>
                    </a:lnTo>
                    <a:lnTo>
                      <a:pt x="1018" y="1143"/>
                    </a:lnTo>
                    <a:lnTo>
                      <a:pt x="1018" y="1143"/>
                    </a:lnTo>
                    <a:lnTo>
                      <a:pt x="1019" y="1142"/>
                    </a:lnTo>
                    <a:lnTo>
                      <a:pt x="1019" y="1142"/>
                    </a:lnTo>
                    <a:lnTo>
                      <a:pt x="1019" y="1141"/>
                    </a:lnTo>
                    <a:lnTo>
                      <a:pt x="1019" y="1140"/>
                    </a:lnTo>
                    <a:lnTo>
                      <a:pt x="1019" y="1140"/>
                    </a:lnTo>
                    <a:lnTo>
                      <a:pt x="1019" y="1139"/>
                    </a:lnTo>
                    <a:lnTo>
                      <a:pt x="1019" y="1139"/>
                    </a:lnTo>
                    <a:lnTo>
                      <a:pt x="1019" y="1138"/>
                    </a:lnTo>
                    <a:lnTo>
                      <a:pt x="1019" y="1137"/>
                    </a:lnTo>
                    <a:lnTo>
                      <a:pt x="1019" y="1137"/>
                    </a:lnTo>
                    <a:lnTo>
                      <a:pt x="1019" y="1136"/>
                    </a:lnTo>
                    <a:lnTo>
                      <a:pt x="1019" y="1136"/>
                    </a:lnTo>
                    <a:lnTo>
                      <a:pt x="1019" y="1135"/>
                    </a:lnTo>
                    <a:lnTo>
                      <a:pt x="1019" y="1135"/>
                    </a:lnTo>
                    <a:lnTo>
                      <a:pt x="1019" y="1134"/>
                    </a:lnTo>
                    <a:lnTo>
                      <a:pt x="1020" y="1133"/>
                    </a:lnTo>
                    <a:lnTo>
                      <a:pt x="1020" y="1133"/>
                    </a:lnTo>
                    <a:lnTo>
                      <a:pt x="1020" y="1132"/>
                    </a:lnTo>
                    <a:lnTo>
                      <a:pt x="1020" y="1132"/>
                    </a:lnTo>
                    <a:lnTo>
                      <a:pt x="1020" y="1131"/>
                    </a:lnTo>
                    <a:lnTo>
                      <a:pt x="1020" y="1131"/>
                    </a:lnTo>
                    <a:lnTo>
                      <a:pt x="1020" y="1130"/>
                    </a:lnTo>
                    <a:lnTo>
                      <a:pt x="1020" y="1129"/>
                    </a:lnTo>
                    <a:lnTo>
                      <a:pt x="1020" y="1129"/>
                    </a:lnTo>
                    <a:lnTo>
                      <a:pt x="1020" y="1128"/>
                    </a:lnTo>
                    <a:lnTo>
                      <a:pt x="1020" y="1128"/>
                    </a:lnTo>
                    <a:lnTo>
                      <a:pt x="1020" y="1127"/>
                    </a:lnTo>
                    <a:lnTo>
                      <a:pt x="1020" y="1127"/>
                    </a:lnTo>
                    <a:lnTo>
                      <a:pt x="1020" y="1126"/>
                    </a:lnTo>
                    <a:lnTo>
                      <a:pt x="1020" y="1125"/>
                    </a:lnTo>
                    <a:lnTo>
                      <a:pt x="1020" y="1125"/>
                    </a:lnTo>
                    <a:lnTo>
                      <a:pt x="1021" y="1124"/>
                    </a:lnTo>
                    <a:lnTo>
                      <a:pt x="1021" y="1124"/>
                    </a:lnTo>
                    <a:lnTo>
                      <a:pt x="1021" y="1123"/>
                    </a:lnTo>
                    <a:lnTo>
                      <a:pt x="1021" y="1123"/>
                    </a:lnTo>
                    <a:lnTo>
                      <a:pt x="1021" y="1122"/>
                    </a:lnTo>
                    <a:lnTo>
                      <a:pt x="1021" y="1121"/>
                    </a:lnTo>
                    <a:lnTo>
                      <a:pt x="1021" y="1121"/>
                    </a:lnTo>
                    <a:lnTo>
                      <a:pt x="1021" y="1120"/>
                    </a:lnTo>
                    <a:lnTo>
                      <a:pt x="1021" y="1120"/>
                    </a:lnTo>
                    <a:lnTo>
                      <a:pt x="1021" y="1119"/>
                    </a:lnTo>
                    <a:lnTo>
                      <a:pt x="1021" y="1119"/>
                    </a:lnTo>
                    <a:lnTo>
                      <a:pt x="1021" y="1118"/>
                    </a:lnTo>
                    <a:lnTo>
                      <a:pt x="1021" y="1117"/>
                    </a:lnTo>
                    <a:lnTo>
                      <a:pt x="1021" y="1117"/>
                    </a:lnTo>
                    <a:lnTo>
                      <a:pt x="1021" y="1116"/>
                    </a:lnTo>
                    <a:lnTo>
                      <a:pt x="1021" y="1116"/>
                    </a:lnTo>
                    <a:lnTo>
                      <a:pt x="1022" y="1115"/>
                    </a:lnTo>
                    <a:lnTo>
                      <a:pt x="1022" y="1115"/>
                    </a:lnTo>
                    <a:lnTo>
                      <a:pt x="1022" y="1114"/>
                    </a:lnTo>
                    <a:lnTo>
                      <a:pt x="1022" y="1113"/>
                    </a:lnTo>
                    <a:lnTo>
                      <a:pt x="1022" y="1113"/>
                    </a:lnTo>
                    <a:lnTo>
                      <a:pt x="1022" y="1112"/>
                    </a:lnTo>
                    <a:lnTo>
                      <a:pt x="1022" y="1112"/>
                    </a:lnTo>
                    <a:lnTo>
                      <a:pt x="1022" y="1111"/>
                    </a:lnTo>
                    <a:lnTo>
                      <a:pt x="1022" y="1111"/>
                    </a:lnTo>
                    <a:lnTo>
                      <a:pt x="1022" y="1110"/>
                    </a:lnTo>
                    <a:lnTo>
                      <a:pt x="1022" y="1110"/>
                    </a:lnTo>
                    <a:lnTo>
                      <a:pt x="1022" y="1109"/>
                    </a:lnTo>
                    <a:lnTo>
                      <a:pt x="1022" y="1108"/>
                    </a:lnTo>
                    <a:lnTo>
                      <a:pt x="1022" y="1108"/>
                    </a:lnTo>
                    <a:lnTo>
                      <a:pt x="1022" y="1107"/>
                    </a:lnTo>
                    <a:lnTo>
                      <a:pt x="1023" y="1107"/>
                    </a:lnTo>
                    <a:lnTo>
                      <a:pt x="1023" y="1106"/>
                    </a:lnTo>
                    <a:lnTo>
                      <a:pt x="1023" y="1106"/>
                    </a:lnTo>
                    <a:lnTo>
                      <a:pt x="1023" y="1105"/>
                    </a:lnTo>
                    <a:lnTo>
                      <a:pt x="1023" y="1104"/>
                    </a:lnTo>
                    <a:lnTo>
                      <a:pt x="1023" y="1104"/>
                    </a:lnTo>
                    <a:lnTo>
                      <a:pt x="1023" y="1103"/>
                    </a:lnTo>
                    <a:lnTo>
                      <a:pt x="1023" y="1103"/>
                    </a:lnTo>
                    <a:lnTo>
                      <a:pt x="1023" y="1102"/>
                    </a:lnTo>
                    <a:lnTo>
                      <a:pt x="1023" y="1102"/>
                    </a:lnTo>
                    <a:moveTo>
                      <a:pt x="1033" y="1022"/>
                    </a:moveTo>
                    <a:lnTo>
                      <a:pt x="1033" y="1022"/>
                    </a:lnTo>
                    <a:lnTo>
                      <a:pt x="1033" y="1022"/>
                    </a:lnTo>
                    <a:lnTo>
                      <a:pt x="1033" y="1022"/>
                    </a:lnTo>
                    <a:lnTo>
                      <a:pt x="1033" y="1021"/>
                    </a:lnTo>
                    <a:lnTo>
                      <a:pt x="1033" y="1021"/>
                    </a:lnTo>
                    <a:lnTo>
                      <a:pt x="1033" y="1020"/>
                    </a:lnTo>
                    <a:lnTo>
                      <a:pt x="1033" y="1020"/>
                    </a:lnTo>
                    <a:lnTo>
                      <a:pt x="1033" y="1019"/>
                    </a:lnTo>
                    <a:lnTo>
                      <a:pt x="1033" y="1018"/>
                    </a:lnTo>
                    <a:lnTo>
                      <a:pt x="1033" y="1018"/>
                    </a:lnTo>
                    <a:lnTo>
                      <a:pt x="1033" y="1017"/>
                    </a:lnTo>
                    <a:lnTo>
                      <a:pt x="1033" y="1017"/>
                    </a:lnTo>
                    <a:lnTo>
                      <a:pt x="1033" y="1016"/>
                    </a:lnTo>
                    <a:lnTo>
                      <a:pt x="1034" y="1016"/>
                    </a:lnTo>
                    <a:lnTo>
                      <a:pt x="1034" y="1015"/>
                    </a:lnTo>
                    <a:lnTo>
                      <a:pt x="1034" y="1015"/>
                    </a:lnTo>
                    <a:lnTo>
                      <a:pt x="1034" y="1014"/>
                    </a:lnTo>
                    <a:lnTo>
                      <a:pt x="1034" y="1014"/>
                    </a:lnTo>
                    <a:lnTo>
                      <a:pt x="1034" y="1013"/>
                    </a:lnTo>
                    <a:lnTo>
                      <a:pt x="1034" y="1013"/>
                    </a:lnTo>
                    <a:lnTo>
                      <a:pt x="1034" y="1012"/>
                    </a:lnTo>
                    <a:lnTo>
                      <a:pt x="1034" y="1012"/>
                    </a:lnTo>
                    <a:lnTo>
                      <a:pt x="1034" y="1011"/>
                    </a:lnTo>
                    <a:lnTo>
                      <a:pt x="1034" y="1011"/>
                    </a:lnTo>
                    <a:lnTo>
                      <a:pt x="1034" y="1010"/>
                    </a:lnTo>
                    <a:lnTo>
                      <a:pt x="1034" y="1010"/>
                    </a:lnTo>
                    <a:lnTo>
                      <a:pt x="1034" y="1009"/>
                    </a:lnTo>
                    <a:lnTo>
                      <a:pt x="1035" y="1008"/>
                    </a:lnTo>
                    <a:lnTo>
                      <a:pt x="1035" y="1008"/>
                    </a:lnTo>
                    <a:lnTo>
                      <a:pt x="1035" y="1007"/>
                    </a:lnTo>
                    <a:lnTo>
                      <a:pt x="1035" y="1007"/>
                    </a:lnTo>
                    <a:lnTo>
                      <a:pt x="1035" y="1006"/>
                    </a:lnTo>
                    <a:lnTo>
                      <a:pt x="1035" y="1006"/>
                    </a:lnTo>
                    <a:lnTo>
                      <a:pt x="1035" y="1005"/>
                    </a:lnTo>
                    <a:lnTo>
                      <a:pt x="1035" y="1005"/>
                    </a:lnTo>
                    <a:lnTo>
                      <a:pt x="1035" y="1004"/>
                    </a:lnTo>
                    <a:lnTo>
                      <a:pt x="1035" y="1004"/>
                    </a:lnTo>
                    <a:lnTo>
                      <a:pt x="1035" y="1003"/>
                    </a:lnTo>
                    <a:lnTo>
                      <a:pt x="1035" y="1003"/>
                    </a:lnTo>
                    <a:lnTo>
                      <a:pt x="1035" y="1002"/>
                    </a:lnTo>
                    <a:lnTo>
                      <a:pt x="1035" y="1002"/>
                    </a:lnTo>
                    <a:lnTo>
                      <a:pt x="1036" y="1001"/>
                    </a:lnTo>
                    <a:lnTo>
                      <a:pt x="1036" y="1001"/>
                    </a:lnTo>
                    <a:lnTo>
                      <a:pt x="1036" y="1000"/>
                    </a:lnTo>
                    <a:lnTo>
                      <a:pt x="1036" y="1000"/>
                    </a:lnTo>
                    <a:lnTo>
                      <a:pt x="1036" y="999"/>
                    </a:lnTo>
                    <a:lnTo>
                      <a:pt x="1036" y="999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1036" y="997"/>
                    </a:lnTo>
                    <a:lnTo>
                      <a:pt x="1036" y="996"/>
                    </a:lnTo>
                    <a:lnTo>
                      <a:pt x="1036" y="996"/>
                    </a:lnTo>
                    <a:lnTo>
                      <a:pt x="1036" y="995"/>
                    </a:lnTo>
                    <a:lnTo>
                      <a:pt x="1036" y="995"/>
                    </a:lnTo>
                    <a:lnTo>
                      <a:pt x="1036" y="994"/>
                    </a:lnTo>
                    <a:lnTo>
                      <a:pt x="1036" y="994"/>
                    </a:lnTo>
                    <a:lnTo>
                      <a:pt x="1037" y="993"/>
                    </a:lnTo>
                    <a:lnTo>
                      <a:pt x="1037" y="993"/>
                    </a:lnTo>
                    <a:lnTo>
                      <a:pt x="1037" y="992"/>
                    </a:lnTo>
                    <a:lnTo>
                      <a:pt x="1037" y="992"/>
                    </a:lnTo>
                    <a:lnTo>
                      <a:pt x="1037" y="991"/>
                    </a:lnTo>
                    <a:lnTo>
                      <a:pt x="1037" y="991"/>
                    </a:lnTo>
                    <a:lnTo>
                      <a:pt x="1037" y="990"/>
                    </a:lnTo>
                    <a:lnTo>
                      <a:pt x="1037" y="990"/>
                    </a:lnTo>
                    <a:lnTo>
                      <a:pt x="1037" y="989"/>
                    </a:lnTo>
                    <a:lnTo>
                      <a:pt x="1037" y="989"/>
                    </a:lnTo>
                    <a:lnTo>
                      <a:pt x="1037" y="988"/>
                    </a:lnTo>
                    <a:lnTo>
                      <a:pt x="1037" y="988"/>
                    </a:lnTo>
                    <a:lnTo>
                      <a:pt x="1037" y="987"/>
                    </a:lnTo>
                    <a:lnTo>
                      <a:pt x="1037" y="987"/>
                    </a:lnTo>
                    <a:lnTo>
                      <a:pt x="1038" y="986"/>
                    </a:lnTo>
                    <a:lnTo>
                      <a:pt x="1038" y="986"/>
                    </a:lnTo>
                    <a:lnTo>
                      <a:pt x="1038" y="985"/>
                    </a:lnTo>
                    <a:lnTo>
                      <a:pt x="1038" y="985"/>
                    </a:lnTo>
                    <a:lnTo>
                      <a:pt x="1038" y="984"/>
                    </a:lnTo>
                    <a:lnTo>
                      <a:pt x="1038" y="984"/>
                    </a:lnTo>
                    <a:lnTo>
                      <a:pt x="1038" y="983"/>
                    </a:lnTo>
                    <a:lnTo>
                      <a:pt x="1038" y="983"/>
                    </a:lnTo>
                    <a:lnTo>
                      <a:pt x="1038" y="982"/>
                    </a:lnTo>
                    <a:lnTo>
                      <a:pt x="1038" y="982"/>
                    </a:lnTo>
                    <a:lnTo>
                      <a:pt x="1038" y="981"/>
                    </a:lnTo>
                    <a:lnTo>
                      <a:pt x="1038" y="981"/>
                    </a:lnTo>
                    <a:lnTo>
                      <a:pt x="1038" y="980"/>
                    </a:lnTo>
                    <a:lnTo>
                      <a:pt x="1038" y="980"/>
                    </a:lnTo>
                    <a:lnTo>
                      <a:pt x="1039" y="979"/>
                    </a:lnTo>
                    <a:lnTo>
                      <a:pt x="1039" y="979"/>
                    </a:lnTo>
                    <a:lnTo>
                      <a:pt x="1039" y="978"/>
                    </a:lnTo>
                    <a:lnTo>
                      <a:pt x="1039" y="978"/>
                    </a:lnTo>
                    <a:lnTo>
                      <a:pt x="1039" y="977"/>
                    </a:lnTo>
                    <a:lnTo>
                      <a:pt x="1039" y="977"/>
                    </a:lnTo>
                    <a:lnTo>
                      <a:pt x="1039" y="976"/>
                    </a:lnTo>
                    <a:lnTo>
                      <a:pt x="1039" y="976"/>
                    </a:lnTo>
                    <a:lnTo>
                      <a:pt x="1039" y="975"/>
                    </a:lnTo>
                    <a:lnTo>
                      <a:pt x="1039" y="975"/>
                    </a:lnTo>
                    <a:lnTo>
                      <a:pt x="1039" y="974"/>
                    </a:lnTo>
                    <a:lnTo>
                      <a:pt x="1039" y="974"/>
                    </a:lnTo>
                    <a:lnTo>
                      <a:pt x="1039" y="973"/>
                    </a:lnTo>
                    <a:lnTo>
                      <a:pt x="1039" y="973"/>
                    </a:lnTo>
                    <a:lnTo>
                      <a:pt x="1040" y="972"/>
                    </a:lnTo>
                    <a:lnTo>
                      <a:pt x="1040" y="972"/>
                    </a:lnTo>
                    <a:lnTo>
                      <a:pt x="1040" y="971"/>
                    </a:lnTo>
                    <a:lnTo>
                      <a:pt x="1040" y="971"/>
                    </a:lnTo>
                    <a:lnTo>
                      <a:pt x="1040" y="970"/>
                    </a:lnTo>
                    <a:lnTo>
                      <a:pt x="1040" y="970"/>
                    </a:lnTo>
                    <a:lnTo>
                      <a:pt x="1040" y="969"/>
                    </a:lnTo>
                    <a:lnTo>
                      <a:pt x="1040" y="969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7"/>
                    </a:lnTo>
                    <a:lnTo>
                      <a:pt x="1040" y="967"/>
                    </a:lnTo>
                    <a:lnTo>
                      <a:pt x="1040" y="966"/>
                    </a:lnTo>
                    <a:lnTo>
                      <a:pt x="1040" y="966"/>
                    </a:lnTo>
                    <a:lnTo>
                      <a:pt x="1040" y="965"/>
                    </a:lnTo>
                    <a:lnTo>
                      <a:pt x="1041" y="965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1" y="963"/>
                    </a:lnTo>
                    <a:lnTo>
                      <a:pt x="1041" y="963"/>
                    </a:lnTo>
                    <a:moveTo>
                      <a:pt x="1053" y="884"/>
                    </a:moveTo>
                    <a:lnTo>
                      <a:pt x="1053" y="884"/>
                    </a:lnTo>
                    <a:lnTo>
                      <a:pt x="1053" y="884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3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2"/>
                    </a:lnTo>
                    <a:lnTo>
                      <a:pt x="1054" y="881"/>
                    </a:lnTo>
                    <a:lnTo>
                      <a:pt x="1054" y="881"/>
                    </a:lnTo>
                    <a:lnTo>
                      <a:pt x="1054" y="881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80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9"/>
                    </a:lnTo>
                    <a:lnTo>
                      <a:pt x="1054" y="878"/>
                    </a:lnTo>
                    <a:lnTo>
                      <a:pt x="1054" y="878"/>
                    </a:lnTo>
                    <a:lnTo>
                      <a:pt x="1054" y="878"/>
                    </a:lnTo>
                    <a:lnTo>
                      <a:pt x="1055" y="878"/>
                    </a:lnTo>
                    <a:lnTo>
                      <a:pt x="1055" y="877"/>
                    </a:lnTo>
                    <a:lnTo>
                      <a:pt x="1055" y="877"/>
                    </a:lnTo>
                    <a:lnTo>
                      <a:pt x="1055" y="877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6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5"/>
                    </a:lnTo>
                    <a:lnTo>
                      <a:pt x="1055" y="874"/>
                    </a:lnTo>
                    <a:lnTo>
                      <a:pt x="1055" y="874"/>
                    </a:lnTo>
                    <a:lnTo>
                      <a:pt x="1055" y="874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3"/>
                    </a:lnTo>
                    <a:lnTo>
                      <a:pt x="1055" y="872"/>
                    </a:lnTo>
                    <a:lnTo>
                      <a:pt x="1056" y="872"/>
                    </a:lnTo>
                    <a:lnTo>
                      <a:pt x="1056" y="872"/>
                    </a:lnTo>
                    <a:lnTo>
                      <a:pt x="1056" y="872"/>
                    </a:lnTo>
                    <a:lnTo>
                      <a:pt x="1056" y="871"/>
                    </a:lnTo>
                    <a:lnTo>
                      <a:pt x="1056" y="871"/>
                    </a:lnTo>
                    <a:lnTo>
                      <a:pt x="1056" y="871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70"/>
                    </a:lnTo>
                    <a:lnTo>
                      <a:pt x="1056" y="869"/>
                    </a:lnTo>
                    <a:lnTo>
                      <a:pt x="1056" y="869"/>
                    </a:lnTo>
                    <a:lnTo>
                      <a:pt x="1056" y="869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8"/>
                    </a:lnTo>
                    <a:lnTo>
                      <a:pt x="1056" y="867"/>
                    </a:lnTo>
                    <a:lnTo>
                      <a:pt x="1056" y="867"/>
                    </a:lnTo>
                    <a:lnTo>
                      <a:pt x="1056" y="867"/>
                    </a:lnTo>
                    <a:lnTo>
                      <a:pt x="1057" y="867"/>
                    </a:lnTo>
                    <a:lnTo>
                      <a:pt x="1057" y="866"/>
                    </a:lnTo>
                    <a:lnTo>
                      <a:pt x="1057" y="866"/>
                    </a:lnTo>
                    <a:lnTo>
                      <a:pt x="1057" y="866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5"/>
                    </a:lnTo>
                    <a:lnTo>
                      <a:pt x="1057" y="864"/>
                    </a:lnTo>
                    <a:lnTo>
                      <a:pt x="1057" y="864"/>
                    </a:lnTo>
                    <a:lnTo>
                      <a:pt x="1057" y="864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3"/>
                    </a:lnTo>
                    <a:lnTo>
                      <a:pt x="1057" y="862"/>
                    </a:lnTo>
                    <a:lnTo>
                      <a:pt x="1057" y="862"/>
                    </a:lnTo>
                    <a:lnTo>
                      <a:pt x="1057" y="862"/>
                    </a:lnTo>
                    <a:lnTo>
                      <a:pt x="1057" y="861"/>
                    </a:lnTo>
                    <a:lnTo>
                      <a:pt x="1057" y="861"/>
                    </a:lnTo>
                    <a:lnTo>
                      <a:pt x="1058" y="861"/>
                    </a:lnTo>
                    <a:lnTo>
                      <a:pt x="1058" y="861"/>
                    </a:lnTo>
                    <a:lnTo>
                      <a:pt x="1058" y="860"/>
                    </a:lnTo>
                    <a:lnTo>
                      <a:pt x="1058" y="860"/>
                    </a:lnTo>
                    <a:lnTo>
                      <a:pt x="1058" y="860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9"/>
                    </a:lnTo>
                    <a:lnTo>
                      <a:pt x="1058" y="858"/>
                    </a:lnTo>
                    <a:lnTo>
                      <a:pt x="1058" y="858"/>
                    </a:lnTo>
                    <a:lnTo>
                      <a:pt x="1058" y="858"/>
                    </a:lnTo>
                    <a:lnTo>
                      <a:pt x="1058" y="857"/>
                    </a:lnTo>
                    <a:lnTo>
                      <a:pt x="1058" y="857"/>
                    </a:lnTo>
                    <a:lnTo>
                      <a:pt x="1058" y="857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8" y="856"/>
                    </a:lnTo>
                    <a:lnTo>
                      <a:pt x="1059" y="855"/>
                    </a:lnTo>
                    <a:lnTo>
                      <a:pt x="1059" y="855"/>
                    </a:lnTo>
                    <a:lnTo>
                      <a:pt x="1059" y="855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4"/>
                    </a:lnTo>
                    <a:lnTo>
                      <a:pt x="1059" y="853"/>
                    </a:lnTo>
                    <a:lnTo>
                      <a:pt x="1059" y="853"/>
                    </a:lnTo>
                    <a:lnTo>
                      <a:pt x="1059" y="853"/>
                    </a:lnTo>
                    <a:lnTo>
                      <a:pt x="1059" y="852"/>
                    </a:lnTo>
                    <a:lnTo>
                      <a:pt x="1059" y="852"/>
                    </a:lnTo>
                    <a:lnTo>
                      <a:pt x="1059" y="852"/>
                    </a:lnTo>
                    <a:lnTo>
                      <a:pt x="1059" y="851"/>
                    </a:lnTo>
                    <a:lnTo>
                      <a:pt x="1059" y="851"/>
                    </a:lnTo>
                    <a:lnTo>
                      <a:pt x="1059" y="851"/>
                    </a:lnTo>
                    <a:lnTo>
                      <a:pt x="1059" y="850"/>
                    </a:lnTo>
                    <a:lnTo>
                      <a:pt x="1059" y="850"/>
                    </a:lnTo>
                    <a:lnTo>
                      <a:pt x="1060" y="850"/>
                    </a:lnTo>
                    <a:lnTo>
                      <a:pt x="1060" y="850"/>
                    </a:lnTo>
                    <a:lnTo>
                      <a:pt x="1060" y="849"/>
                    </a:lnTo>
                    <a:lnTo>
                      <a:pt x="1060" y="849"/>
                    </a:lnTo>
                    <a:lnTo>
                      <a:pt x="1060" y="849"/>
                    </a:lnTo>
                    <a:lnTo>
                      <a:pt x="1060" y="848"/>
                    </a:lnTo>
                    <a:lnTo>
                      <a:pt x="1060" y="848"/>
                    </a:lnTo>
                    <a:lnTo>
                      <a:pt x="1060" y="848"/>
                    </a:lnTo>
                    <a:lnTo>
                      <a:pt x="1060" y="847"/>
                    </a:lnTo>
                    <a:lnTo>
                      <a:pt x="1060" y="847"/>
                    </a:lnTo>
                    <a:lnTo>
                      <a:pt x="1060" y="847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6"/>
                    </a:lnTo>
                    <a:lnTo>
                      <a:pt x="1060" y="845"/>
                    </a:lnTo>
                    <a:lnTo>
                      <a:pt x="1060" y="845"/>
                    </a:lnTo>
                    <a:lnTo>
                      <a:pt x="1061" y="845"/>
                    </a:lnTo>
                    <a:lnTo>
                      <a:pt x="1061" y="844"/>
                    </a:lnTo>
                    <a:lnTo>
                      <a:pt x="1061" y="844"/>
                    </a:lnTo>
                    <a:lnTo>
                      <a:pt x="1061" y="844"/>
                    </a:lnTo>
                    <a:lnTo>
                      <a:pt x="1061" y="843"/>
                    </a:lnTo>
                    <a:lnTo>
                      <a:pt x="1061" y="843"/>
                    </a:lnTo>
                    <a:lnTo>
                      <a:pt x="1061" y="843"/>
                    </a:lnTo>
                    <a:lnTo>
                      <a:pt x="1061" y="842"/>
                    </a:lnTo>
                    <a:lnTo>
                      <a:pt x="1061" y="842"/>
                    </a:lnTo>
                    <a:lnTo>
                      <a:pt x="1061" y="842"/>
                    </a:lnTo>
                    <a:lnTo>
                      <a:pt x="1061" y="841"/>
                    </a:lnTo>
                    <a:lnTo>
                      <a:pt x="1061" y="841"/>
                    </a:lnTo>
                    <a:lnTo>
                      <a:pt x="1061" y="841"/>
                    </a:lnTo>
                    <a:lnTo>
                      <a:pt x="1061" y="840"/>
                    </a:lnTo>
                    <a:lnTo>
                      <a:pt x="1061" y="840"/>
                    </a:lnTo>
                    <a:lnTo>
                      <a:pt x="1061" y="840"/>
                    </a:lnTo>
                    <a:lnTo>
                      <a:pt x="1061" y="839"/>
                    </a:lnTo>
                    <a:lnTo>
                      <a:pt x="1062" y="839"/>
                    </a:lnTo>
                    <a:lnTo>
                      <a:pt x="1062" y="839"/>
                    </a:lnTo>
                    <a:lnTo>
                      <a:pt x="1062" y="838"/>
                    </a:lnTo>
                    <a:lnTo>
                      <a:pt x="1062" y="838"/>
                    </a:lnTo>
                    <a:lnTo>
                      <a:pt x="1062" y="838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7"/>
                    </a:lnTo>
                    <a:lnTo>
                      <a:pt x="1062" y="836"/>
                    </a:lnTo>
                    <a:lnTo>
                      <a:pt x="1062" y="836"/>
                    </a:lnTo>
                    <a:lnTo>
                      <a:pt x="1062" y="836"/>
                    </a:lnTo>
                    <a:lnTo>
                      <a:pt x="1062" y="835"/>
                    </a:lnTo>
                    <a:lnTo>
                      <a:pt x="1062" y="835"/>
                    </a:lnTo>
                    <a:lnTo>
                      <a:pt x="1062" y="835"/>
                    </a:lnTo>
                    <a:lnTo>
                      <a:pt x="1062" y="834"/>
                    </a:lnTo>
                    <a:lnTo>
                      <a:pt x="1062" y="834"/>
                    </a:lnTo>
                    <a:lnTo>
                      <a:pt x="1063" y="833"/>
                    </a:lnTo>
                    <a:lnTo>
                      <a:pt x="1063" y="833"/>
                    </a:lnTo>
                    <a:lnTo>
                      <a:pt x="1063" y="833"/>
                    </a:lnTo>
                    <a:lnTo>
                      <a:pt x="1063" y="832"/>
                    </a:lnTo>
                    <a:lnTo>
                      <a:pt x="1063" y="832"/>
                    </a:lnTo>
                    <a:lnTo>
                      <a:pt x="1063" y="832"/>
                    </a:lnTo>
                    <a:lnTo>
                      <a:pt x="1063" y="831"/>
                    </a:lnTo>
                    <a:lnTo>
                      <a:pt x="1063" y="831"/>
                    </a:lnTo>
                    <a:lnTo>
                      <a:pt x="1063" y="831"/>
                    </a:lnTo>
                    <a:lnTo>
                      <a:pt x="1063" y="830"/>
                    </a:lnTo>
                    <a:lnTo>
                      <a:pt x="1063" y="830"/>
                    </a:lnTo>
                    <a:lnTo>
                      <a:pt x="1063" y="830"/>
                    </a:lnTo>
                    <a:lnTo>
                      <a:pt x="1063" y="829"/>
                    </a:lnTo>
                    <a:lnTo>
                      <a:pt x="1063" y="829"/>
                    </a:lnTo>
                    <a:lnTo>
                      <a:pt x="1063" y="829"/>
                    </a:lnTo>
                    <a:lnTo>
                      <a:pt x="1063" y="828"/>
                    </a:lnTo>
                    <a:lnTo>
                      <a:pt x="1064" y="828"/>
                    </a:lnTo>
                    <a:lnTo>
                      <a:pt x="1064" y="828"/>
                    </a:lnTo>
                    <a:lnTo>
                      <a:pt x="1064" y="827"/>
                    </a:lnTo>
                    <a:lnTo>
                      <a:pt x="1064" y="827"/>
                    </a:lnTo>
                    <a:lnTo>
                      <a:pt x="1064" y="827"/>
                    </a:lnTo>
                    <a:lnTo>
                      <a:pt x="1064" y="826"/>
                    </a:lnTo>
                    <a:lnTo>
                      <a:pt x="1064" y="826"/>
                    </a:lnTo>
                    <a:lnTo>
                      <a:pt x="1064" y="826"/>
                    </a:lnTo>
                    <a:lnTo>
                      <a:pt x="1064" y="825"/>
                    </a:lnTo>
                    <a:lnTo>
                      <a:pt x="1064" y="825"/>
                    </a:lnTo>
                    <a:lnTo>
                      <a:pt x="1064" y="825"/>
                    </a:lnTo>
                    <a:moveTo>
                      <a:pt x="1078" y="746"/>
                    </a:moveTo>
                    <a:lnTo>
                      <a:pt x="1078" y="746"/>
                    </a:lnTo>
                    <a:lnTo>
                      <a:pt x="1078" y="746"/>
                    </a:lnTo>
                    <a:lnTo>
                      <a:pt x="1078" y="745"/>
                    </a:lnTo>
                    <a:lnTo>
                      <a:pt x="1078" y="745"/>
                    </a:lnTo>
                    <a:lnTo>
                      <a:pt x="1078" y="744"/>
                    </a:lnTo>
                    <a:lnTo>
                      <a:pt x="1079" y="744"/>
                    </a:lnTo>
                    <a:lnTo>
                      <a:pt x="1079" y="743"/>
                    </a:lnTo>
                    <a:lnTo>
                      <a:pt x="1079" y="743"/>
                    </a:lnTo>
                    <a:lnTo>
                      <a:pt x="1079" y="742"/>
                    </a:lnTo>
                    <a:lnTo>
                      <a:pt x="1079" y="742"/>
                    </a:lnTo>
                    <a:lnTo>
                      <a:pt x="1079" y="741"/>
                    </a:lnTo>
                    <a:lnTo>
                      <a:pt x="1079" y="741"/>
                    </a:lnTo>
                    <a:lnTo>
                      <a:pt x="1079" y="740"/>
                    </a:lnTo>
                    <a:lnTo>
                      <a:pt x="1079" y="740"/>
                    </a:lnTo>
                    <a:lnTo>
                      <a:pt x="1079" y="739"/>
                    </a:lnTo>
                    <a:lnTo>
                      <a:pt x="1079" y="739"/>
                    </a:lnTo>
                    <a:lnTo>
                      <a:pt x="1079" y="738"/>
                    </a:lnTo>
                    <a:lnTo>
                      <a:pt x="1080" y="738"/>
                    </a:lnTo>
                    <a:lnTo>
                      <a:pt x="1080" y="737"/>
                    </a:lnTo>
                    <a:lnTo>
                      <a:pt x="1080" y="737"/>
                    </a:lnTo>
                    <a:lnTo>
                      <a:pt x="1080" y="736"/>
                    </a:lnTo>
                    <a:lnTo>
                      <a:pt x="1080" y="736"/>
                    </a:lnTo>
                    <a:lnTo>
                      <a:pt x="1080" y="735"/>
                    </a:lnTo>
                    <a:lnTo>
                      <a:pt x="1080" y="735"/>
                    </a:lnTo>
                    <a:lnTo>
                      <a:pt x="1080" y="734"/>
                    </a:lnTo>
                    <a:lnTo>
                      <a:pt x="1080" y="734"/>
                    </a:lnTo>
                    <a:lnTo>
                      <a:pt x="1080" y="733"/>
                    </a:lnTo>
                    <a:lnTo>
                      <a:pt x="1080" y="733"/>
                    </a:lnTo>
                    <a:lnTo>
                      <a:pt x="1081" y="732"/>
                    </a:lnTo>
                    <a:lnTo>
                      <a:pt x="1081" y="732"/>
                    </a:lnTo>
                    <a:lnTo>
                      <a:pt x="1081" y="731"/>
                    </a:lnTo>
                    <a:lnTo>
                      <a:pt x="1081" y="731"/>
                    </a:lnTo>
                    <a:lnTo>
                      <a:pt x="1081" y="730"/>
                    </a:lnTo>
                    <a:lnTo>
                      <a:pt x="1081" y="730"/>
                    </a:lnTo>
                    <a:lnTo>
                      <a:pt x="1081" y="729"/>
                    </a:lnTo>
                    <a:lnTo>
                      <a:pt x="1081" y="729"/>
                    </a:lnTo>
                    <a:lnTo>
                      <a:pt x="1081" y="728"/>
                    </a:lnTo>
                    <a:lnTo>
                      <a:pt x="1081" y="728"/>
                    </a:lnTo>
                    <a:lnTo>
                      <a:pt x="1081" y="727"/>
                    </a:lnTo>
                    <a:lnTo>
                      <a:pt x="1082" y="726"/>
                    </a:lnTo>
                    <a:lnTo>
                      <a:pt x="1082" y="726"/>
                    </a:lnTo>
                    <a:lnTo>
                      <a:pt x="1082" y="725"/>
                    </a:lnTo>
                    <a:lnTo>
                      <a:pt x="1082" y="725"/>
                    </a:lnTo>
                    <a:lnTo>
                      <a:pt x="1082" y="724"/>
                    </a:lnTo>
                    <a:lnTo>
                      <a:pt x="1082" y="724"/>
                    </a:lnTo>
                    <a:lnTo>
                      <a:pt x="1082" y="723"/>
                    </a:lnTo>
                    <a:lnTo>
                      <a:pt x="1082" y="723"/>
                    </a:lnTo>
                    <a:lnTo>
                      <a:pt x="1082" y="722"/>
                    </a:lnTo>
                    <a:lnTo>
                      <a:pt x="1082" y="722"/>
                    </a:lnTo>
                    <a:lnTo>
                      <a:pt x="1082" y="721"/>
                    </a:lnTo>
                    <a:lnTo>
                      <a:pt x="1083" y="721"/>
                    </a:lnTo>
                    <a:lnTo>
                      <a:pt x="1083" y="720"/>
                    </a:lnTo>
                    <a:lnTo>
                      <a:pt x="1083" y="720"/>
                    </a:lnTo>
                    <a:lnTo>
                      <a:pt x="1083" y="719"/>
                    </a:lnTo>
                    <a:lnTo>
                      <a:pt x="1083" y="719"/>
                    </a:lnTo>
                    <a:lnTo>
                      <a:pt x="1083" y="718"/>
                    </a:lnTo>
                    <a:lnTo>
                      <a:pt x="1083" y="718"/>
                    </a:lnTo>
                    <a:lnTo>
                      <a:pt x="1083" y="717"/>
                    </a:lnTo>
                    <a:lnTo>
                      <a:pt x="1083" y="717"/>
                    </a:lnTo>
                    <a:lnTo>
                      <a:pt x="1083" y="716"/>
                    </a:lnTo>
                    <a:lnTo>
                      <a:pt x="1083" y="716"/>
                    </a:lnTo>
                    <a:lnTo>
                      <a:pt x="1084" y="715"/>
                    </a:lnTo>
                    <a:lnTo>
                      <a:pt x="1084" y="715"/>
                    </a:lnTo>
                    <a:lnTo>
                      <a:pt x="1084" y="714"/>
                    </a:lnTo>
                    <a:lnTo>
                      <a:pt x="1084" y="714"/>
                    </a:lnTo>
                    <a:lnTo>
                      <a:pt x="1084" y="713"/>
                    </a:lnTo>
                    <a:lnTo>
                      <a:pt x="1084" y="713"/>
                    </a:lnTo>
                    <a:lnTo>
                      <a:pt x="1084" y="712"/>
                    </a:lnTo>
                    <a:lnTo>
                      <a:pt x="1084" y="712"/>
                    </a:lnTo>
                    <a:lnTo>
                      <a:pt x="1084" y="711"/>
                    </a:lnTo>
                    <a:lnTo>
                      <a:pt x="1084" y="711"/>
                    </a:lnTo>
                    <a:lnTo>
                      <a:pt x="1084" y="710"/>
                    </a:lnTo>
                    <a:lnTo>
                      <a:pt x="1085" y="710"/>
                    </a:lnTo>
                    <a:lnTo>
                      <a:pt x="1085" y="709"/>
                    </a:lnTo>
                    <a:lnTo>
                      <a:pt x="1085" y="708"/>
                    </a:lnTo>
                    <a:lnTo>
                      <a:pt x="1085" y="708"/>
                    </a:lnTo>
                    <a:lnTo>
                      <a:pt x="1085" y="707"/>
                    </a:lnTo>
                    <a:lnTo>
                      <a:pt x="1085" y="707"/>
                    </a:lnTo>
                    <a:lnTo>
                      <a:pt x="1085" y="706"/>
                    </a:lnTo>
                    <a:lnTo>
                      <a:pt x="1085" y="706"/>
                    </a:lnTo>
                    <a:lnTo>
                      <a:pt x="1085" y="705"/>
                    </a:lnTo>
                    <a:lnTo>
                      <a:pt x="1085" y="705"/>
                    </a:lnTo>
                    <a:lnTo>
                      <a:pt x="1085" y="704"/>
                    </a:lnTo>
                    <a:lnTo>
                      <a:pt x="1086" y="704"/>
                    </a:lnTo>
                    <a:lnTo>
                      <a:pt x="1086" y="703"/>
                    </a:lnTo>
                    <a:lnTo>
                      <a:pt x="1086" y="703"/>
                    </a:lnTo>
                    <a:lnTo>
                      <a:pt x="1086" y="702"/>
                    </a:lnTo>
                    <a:lnTo>
                      <a:pt x="1086" y="702"/>
                    </a:lnTo>
                    <a:lnTo>
                      <a:pt x="1086" y="701"/>
                    </a:lnTo>
                    <a:lnTo>
                      <a:pt x="1086" y="701"/>
                    </a:lnTo>
                    <a:lnTo>
                      <a:pt x="1086" y="700"/>
                    </a:lnTo>
                    <a:lnTo>
                      <a:pt x="1086" y="700"/>
                    </a:lnTo>
                    <a:lnTo>
                      <a:pt x="1086" y="699"/>
                    </a:lnTo>
                    <a:lnTo>
                      <a:pt x="1086" y="699"/>
                    </a:lnTo>
                    <a:lnTo>
                      <a:pt x="1087" y="698"/>
                    </a:lnTo>
                    <a:lnTo>
                      <a:pt x="1087" y="698"/>
                    </a:lnTo>
                    <a:lnTo>
                      <a:pt x="1087" y="697"/>
                    </a:lnTo>
                    <a:lnTo>
                      <a:pt x="1087" y="697"/>
                    </a:lnTo>
                    <a:lnTo>
                      <a:pt x="1087" y="696"/>
                    </a:lnTo>
                    <a:lnTo>
                      <a:pt x="1087" y="695"/>
                    </a:lnTo>
                    <a:lnTo>
                      <a:pt x="1087" y="695"/>
                    </a:lnTo>
                    <a:lnTo>
                      <a:pt x="1087" y="694"/>
                    </a:lnTo>
                    <a:lnTo>
                      <a:pt x="1087" y="694"/>
                    </a:lnTo>
                    <a:lnTo>
                      <a:pt x="1087" y="693"/>
                    </a:lnTo>
                    <a:lnTo>
                      <a:pt x="1088" y="693"/>
                    </a:lnTo>
                    <a:lnTo>
                      <a:pt x="1088" y="692"/>
                    </a:lnTo>
                    <a:lnTo>
                      <a:pt x="1088" y="692"/>
                    </a:lnTo>
                    <a:lnTo>
                      <a:pt x="1088" y="691"/>
                    </a:lnTo>
                    <a:lnTo>
                      <a:pt x="1088" y="691"/>
                    </a:lnTo>
                    <a:lnTo>
                      <a:pt x="1088" y="690"/>
                    </a:lnTo>
                    <a:lnTo>
                      <a:pt x="1088" y="690"/>
                    </a:lnTo>
                    <a:lnTo>
                      <a:pt x="1088" y="689"/>
                    </a:lnTo>
                    <a:lnTo>
                      <a:pt x="1088" y="689"/>
                    </a:lnTo>
                    <a:lnTo>
                      <a:pt x="1088" y="688"/>
                    </a:lnTo>
                    <a:lnTo>
                      <a:pt x="1088" y="688"/>
                    </a:lnTo>
                    <a:lnTo>
                      <a:pt x="1089" y="687"/>
                    </a:lnTo>
                    <a:lnTo>
                      <a:pt x="1089" y="687"/>
                    </a:lnTo>
                    <a:moveTo>
                      <a:pt x="1104" y="608"/>
                    </a:moveTo>
                    <a:lnTo>
                      <a:pt x="1104" y="608"/>
                    </a:lnTo>
                    <a:lnTo>
                      <a:pt x="1104" y="608"/>
                    </a:lnTo>
                    <a:lnTo>
                      <a:pt x="1104" y="608"/>
                    </a:lnTo>
                    <a:lnTo>
                      <a:pt x="1104" y="607"/>
                    </a:lnTo>
                    <a:lnTo>
                      <a:pt x="1104" y="607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5"/>
                    </a:lnTo>
                    <a:lnTo>
                      <a:pt x="1104" y="605"/>
                    </a:lnTo>
                    <a:lnTo>
                      <a:pt x="1104" y="604"/>
                    </a:lnTo>
                    <a:lnTo>
                      <a:pt x="1105" y="604"/>
                    </a:lnTo>
                    <a:lnTo>
                      <a:pt x="1105" y="604"/>
                    </a:lnTo>
                    <a:lnTo>
                      <a:pt x="1105" y="603"/>
                    </a:lnTo>
                    <a:lnTo>
                      <a:pt x="1105" y="603"/>
                    </a:lnTo>
                    <a:lnTo>
                      <a:pt x="1105" y="602"/>
                    </a:lnTo>
                    <a:lnTo>
                      <a:pt x="1105" y="602"/>
                    </a:lnTo>
                    <a:lnTo>
                      <a:pt x="1105" y="601"/>
                    </a:lnTo>
                    <a:lnTo>
                      <a:pt x="1105" y="601"/>
                    </a:lnTo>
                    <a:lnTo>
                      <a:pt x="1105" y="600"/>
                    </a:lnTo>
                    <a:lnTo>
                      <a:pt x="1105" y="600"/>
                    </a:lnTo>
                    <a:lnTo>
                      <a:pt x="1106" y="599"/>
                    </a:lnTo>
                    <a:lnTo>
                      <a:pt x="1106" y="599"/>
                    </a:lnTo>
                    <a:lnTo>
                      <a:pt x="1106" y="599"/>
                    </a:lnTo>
                    <a:lnTo>
                      <a:pt x="1106" y="598"/>
                    </a:lnTo>
                    <a:lnTo>
                      <a:pt x="1106" y="598"/>
                    </a:lnTo>
                    <a:lnTo>
                      <a:pt x="1106" y="597"/>
                    </a:lnTo>
                    <a:lnTo>
                      <a:pt x="1106" y="597"/>
                    </a:lnTo>
                    <a:lnTo>
                      <a:pt x="1106" y="596"/>
                    </a:lnTo>
                    <a:lnTo>
                      <a:pt x="1106" y="596"/>
                    </a:lnTo>
                    <a:lnTo>
                      <a:pt x="1106" y="595"/>
                    </a:lnTo>
                    <a:lnTo>
                      <a:pt x="1106" y="595"/>
                    </a:lnTo>
                    <a:lnTo>
                      <a:pt x="1107" y="594"/>
                    </a:lnTo>
                    <a:lnTo>
                      <a:pt x="1107" y="594"/>
                    </a:lnTo>
                    <a:lnTo>
                      <a:pt x="1107" y="594"/>
                    </a:lnTo>
                    <a:lnTo>
                      <a:pt x="1107" y="593"/>
                    </a:lnTo>
                    <a:lnTo>
                      <a:pt x="1107" y="593"/>
                    </a:lnTo>
                    <a:lnTo>
                      <a:pt x="1107" y="592"/>
                    </a:lnTo>
                    <a:lnTo>
                      <a:pt x="1107" y="592"/>
                    </a:lnTo>
                    <a:lnTo>
                      <a:pt x="1107" y="591"/>
                    </a:lnTo>
                    <a:lnTo>
                      <a:pt x="1107" y="591"/>
                    </a:lnTo>
                    <a:lnTo>
                      <a:pt x="1107" y="590"/>
                    </a:lnTo>
                    <a:lnTo>
                      <a:pt x="1108" y="590"/>
                    </a:lnTo>
                    <a:lnTo>
                      <a:pt x="1108" y="590"/>
                    </a:lnTo>
                    <a:lnTo>
                      <a:pt x="1108" y="589"/>
                    </a:lnTo>
                    <a:lnTo>
                      <a:pt x="1108" y="589"/>
                    </a:lnTo>
                    <a:lnTo>
                      <a:pt x="1108" y="588"/>
                    </a:lnTo>
                    <a:lnTo>
                      <a:pt x="1108" y="588"/>
                    </a:lnTo>
                    <a:lnTo>
                      <a:pt x="1108" y="587"/>
                    </a:lnTo>
                    <a:lnTo>
                      <a:pt x="1108" y="587"/>
                    </a:lnTo>
                    <a:lnTo>
                      <a:pt x="1108" y="587"/>
                    </a:lnTo>
                    <a:lnTo>
                      <a:pt x="1108" y="586"/>
                    </a:lnTo>
                    <a:lnTo>
                      <a:pt x="1108" y="586"/>
                    </a:lnTo>
                    <a:lnTo>
                      <a:pt x="1109" y="585"/>
                    </a:lnTo>
                    <a:lnTo>
                      <a:pt x="1109" y="585"/>
                    </a:lnTo>
                    <a:lnTo>
                      <a:pt x="1109" y="584"/>
                    </a:lnTo>
                    <a:lnTo>
                      <a:pt x="1109" y="584"/>
                    </a:lnTo>
                    <a:lnTo>
                      <a:pt x="1109" y="584"/>
                    </a:lnTo>
                    <a:lnTo>
                      <a:pt x="1109" y="583"/>
                    </a:lnTo>
                    <a:lnTo>
                      <a:pt x="1109" y="583"/>
                    </a:lnTo>
                    <a:lnTo>
                      <a:pt x="1109" y="582"/>
                    </a:lnTo>
                    <a:lnTo>
                      <a:pt x="1109" y="582"/>
                    </a:lnTo>
                    <a:lnTo>
                      <a:pt x="1109" y="581"/>
                    </a:lnTo>
                    <a:lnTo>
                      <a:pt x="1110" y="581"/>
                    </a:lnTo>
                    <a:lnTo>
                      <a:pt x="1110" y="581"/>
                    </a:lnTo>
                    <a:lnTo>
                      <a:pt x="1110" y="580"/>
                    </a:lnTo>
                    <a:lnTo>
                      <a:pt x="1110" y="580"/>
                    </a:lnTo>
                    <a:lnTo>
                      <a:pt x="1110" y="579"/>
                    </a:lnTo>
                    <a:lnTo>
                      <a:pt x="1110" y="579"/>
                    </a:lnTo>
                    <a:lnTo>
                      <a:pt x="1110" y="579"/>
                    </a:lnTo>
                    <a:lnTo>
                      <a:pt x="1110" y="578"/>
                    </a:lnTo>
                    <a:lnTo>
                      <a:pt x="1110" y="578"/>
                    </a:lnTo>
                    <a:lnTo>
                      <a:pt x="1110" y="577"/>
                    </a:lnTo>
                    <a:lnTo>
                      <a:pt x="1110" y="577"/>
                    </a:lnTo>
                    <a:lnTo>
                      <a:pt x="1111" y="576"/>
                    </a:lnTo>
                    <a:lnTo>
                      <a:pt x="1111" y="576"/>
                    </a:lnTo>
                    <a:lnTo>
                      <a:pt x="1111" y="576"/>
                    </a:lnTo>
                    <a:lnTo>
                      <a:pt x="1111" y="575"/>
                    </a:lnTo>
                    <a:lnTo>
                      <a:pt x="1111" y="575"/>
                    </a:lnTo>
                    <a:lnTo>
                      <a:pt x="1111" y="574"/>
                    </a:lnTo>
                    <a:lnTo>
                      <a:pt x="1111" y="574"/>
                    </a:lnTo>
                    <a:lnTo>
                      <a:pt x="1111" y="574"/>
                    </a:lnTo>
                    <a:lnTo>
                      <a:pt x="1111" y="573"/>
                    </a:lnTo>
                    <a:lnTo>
                      <a:pt x="1111" y="573"/>
                    </a:lnTo>
                    <a:lnTo>
                      <a:pt x="1112" y="572"/>
                    </a:lnTo>
                    <a:lnTo>
                      <a:pt x="1112" y="572"/>
                    </a:lnTo>
                    <a:lnTo>
                      <a:pt x="1112" y="572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2" y="570"/>
                    </a:lnTo>
                    <a:lnTo>
                      <a:pt x="1112" y="570"/>
                    </a:lnTo>
                    <a:lnTo>
                      <a:pt x="1112" y="570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3" y="568"/>
                    </a:lnTo>
                    <a:lnTo>
                      <a:pt x="1113" y="568"/>
                    </a:lnTo>
                    <a:lnTo>
                      <a:pt x="1113" y="567"/>
                    </a:lnTo>
                    <a:lnTo>
                      <a:pt x="1113" y="567"/>
                    </a:lnTo>
                    <a:lnTo>
                      <a:pt x="1113" y="567"/>
                    </a:lnTo>
                    <a:lnTo>
                      <a:pt x="1113" y="566"/>
                    </a:lnTo>
                    <a:lnTo>
                      <a:pt x="1113" y="566"/>
                    </a:lnTo>
                    <a:lnTo>
                      <a:pt x="1113" y="565"/>
                    </a:lnTo>
                    <a:lnTo>
                      <a:pt x="1113" y="565"/>
                    </a:lnTo>
                    <a:lnTo>
                      <a:pt x="1113" y="565"/>
                    </a:lnTo>
                    <a:lnTo>
                      <a:pt x="1113" y="564"/>
                    </a:lnTo>
                    <a:lnTo>
                      <a:pt x="1114" y="564"/>
                    </a:lnTo>
                    <a:lnTo>
                      <a:pt x="1114" y="563"/>
                    </a:lnTo>
                    <a:lnTo>
                      <a:pt x="1114" y="563"/>
                    </a:lnTo>
                    <a:lnTo>
                      <a:pt x="1114" y="563"/>
                    </a:lnTo>
                    <a:lnTo>
                      <a:pt x="1114" y="562"/>
                    </a:lnTo>
                    <a:lnTo>
                      <a:pt x="1114" y="562"/>
                    </a:lnTo>
                    <a:lnTo>
                      <a:pt x="1114" y="562"/>
                    </a:lnTo>
                    <a:lnTo>
                      <a:pt x="1114" y="561"/>
                    </a:lnTo>
                    <a:lnTo>
                      <a:pt x="1114" y="561"/>
                    </a:lnTo>
                    <a:lnTo>
                      <a:pt x="1114" y="560"/>
                    </a:lnTo>
                    <a:lnTo>
                      <a:pt x="1114" y="560"/>
                    </a:lnTo>
                    <a:lnTo>
                      <a:pt x="1115" y="560"/>
                    </a:lnTo>
                    <a:lnTo>
                      <a:pt x="1115" y="559"/>
                    </a:lnTo>
                    <a:lnTo>
                      <a:pt x="1115" y="559"/>
                    </a:lnTo>
                    <a:lnTo>
                      <a:pt x="1115" y="558"/>
                    </a:lnTo>
                    <a:lnTo>
                      <a:pt x="1115" y="558"/>
                    </a:lnTo>
                    <a:lnTo>
                      <a:pt x="1115" y="558"/>
                    </a:lnTo>
                    <a:lnTo>
                      <a:pt x="1115" y="557"/>
                    </a:lnTo>
                    <a:lnTo>
                      <a:pt x="1115" y="557"/>
                    </a:lnTo>
                    <a:lnTo>
                      <a:pt x="1115" y="557"/>
                    </a:lnTo>
                    <a:lnTo>
                      <a:pt x="1115" y="556"/>
                    </a:lnTo>
                    <a:lnTo>
                      <a:pt x="1115" y="556"/>
                    </a:lnTo>
                    <a:lnTo>
                      <a:pt x="1116" y="555"/>
                    </a:lnTo>
                    <a:lnTo>
                      <a:pt x="1116" y="555"/>
                    </a:lnTo>
                    <a:lnTo>
                      <a:pt x="1116" y="555"/>
                    </a:lnTo>
                    <a:lnTo>
                      <a:pt x="1116" y="554"/>
                    </a:lnTo>
                    <a:lnTo>
                      <a:pt x="1116" y="554"/>
                    </a:lnTo>
                    <a:lnTo>
                      <a:pt x="1116" y="554"/>
                    </a:lnTo>
                    <a:lnTo>
                      <a:pt x="1116" y="553"/>
                    </a:lnTo>
                    <a:lnTo>
                      <a:pt x="1116" y="553"/>
                    </a:lnTo>
                    <a:lnTo>
                      <a:pt x="1116" y="553"/>
                    </a:lnTo>
                    <a:lnTo>
                      <a:pt x="1116" y="552"/>
                    </a:lnTo>
                    <a:lnTo>
                      <a:pt x="1116" y="552"/>
                    </a:lnTo>
                    <a:lnTo>
                      <a:pt x="1117" y="551"/>
                    </a:lnTo>
                    <a:lnTo>
                      <a:pt x="1117" y="551"/>
                    </a:lnTo>
                    <a:lnTo>
                      <a:pt x="1117" y="551"/>
                    </a:lnTo>
                    <a:lnTo>
                      <a:pt x="1117" y="550"/>
                    </a:lnTo>
                    <a:lnTo>
                      <a:pt x="1117" y="550"/>
                    </a:lnTo>
                    <a:lnTo>
                      <a:pt x="1117" y="550"/>
                    </a:lnTo>
                    <a:moveTo>
                      <a:pt x="1138" y="473"/>
                    </a:moveTo>
                    <a:lnTo>
                      <a:pt x="1138" y="473"/>
                    </a:lnTo>
                    <a:lnTo>
                      <a:pt x="1138" y="473"/>
                    </a:lnTo>
                    <a:lnTo>
                      <a:pt x="1139" y="473"/>
                    </a:lnTo>
                    <a:lnTo>
                      <a:pt x="1139" y="472"/>
                    </a:lnTo>
                    <a:lnTo>
                      <a:pt x="1139" y="472"/>
                    </a:lnTo>
                    <a:lnTo>
                      <a:pt x="1139" y="472"/>
                    </a:lnTo>
                    <a:lnTo>
                      <a:pt x="1139" y="471"/>
                    </a:lnTo>
                    <a:lnTo>
                      <a:pt x="1139" y="471"/>
                    </a:lnTo>
                    <a:lnTo>
                      <a:pt x="1139" y="471"/>
                    </a:lnTo>
                    <a:lnTo>
                      <a:pt x="1139" y="470"/>
                    </a:lnTo>
                    <a:lnTo>
                      <a:pt x="1139" y="470"/>
                    </a:lnTo>
                    <a:lnTo>
                      <a:pt x="1139" y="470"/>
                    </a:lnTo>
                    <a:lnTo>
                      <a:pt x="1140" y="470"/>
                    </a:lnTo>
                    <a:lnTo>
                      <a:pt x="1140" y="469"/>
                    </a:lnTo>
                    <a:lnTo>
                      <a:pt x="1140" y="469"/>
                    </a:lnTo>
                    <a:lnTo>
                      <a:pt x="1140" y="469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8"/>
                    </a:lnTo>
                    <a:lnTo>
                      <a:pt x="1140" y="467"/>
                    </a:lnTo>
                    <a:lnTo>
                      <a:pt x="1140" y="467"/>
                    </a:lnTo>
                    <a:lnTo>
                      <a:pt x="1141" y="467"/>
                    </a:lnTo>
                    <a:lnTo>
                      <a:pt x="1141" y="466"/>
                    </a:lnTo>
                    <a:lnTo>
                      <a:pt x="1141" y="466"/>
                    </a:lnTo>
                    <a:lnTo>
                      <a:pt x="1141" y="466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5"/>
                    </a:lnTo>
                    <a:lnTo>
                      <a:pt x="1141" y="464"/>
                    </a:lnTo>
                    <a:lnTo>
                      <a:pt x="1141" y="464"/>
                    </a:lnTo>
                    <a:lnTo>
                      <a:pt x="1142" y="464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3"/>
                    </a:lnTo>
                    <a:lnTo>
                      <a:pt x="1142" y="462"/>
                    </a:lnTo>
                    <a:lnTo>
                      <a:pt x="1142" y="462"/>
                    </a:lnTo>
                    <a:lnTo>
                      <a:pt x="1142" y="462"/>
                    </a:lnTo>
                    <a:lnTo>
                      <a:pt x="1142" y="461"/>
                    </a:lnTo>
                    <a:lnTo>
                      <a:pt x="1142" y="461"/>
                    </a:lnTo>
                    <a:lnTo>
                      <a:pt x="1143" y="461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60"/>
                    </a:lnTo>
                    <a:lnTo>
                      <a:pt x="1143" y="459"/>
                    </a:lnTo>
                    <a:lnTo>
                      <a:pt x="1143" y="459"/>
                    </a:lnTo>
                    <a:lnTo>
                      <a:pt x="1143" y="459"/>
                    </a:lnTo>
                    <a:lnTo>
                      <a:pt x="1143" y="458"/>
                    </a:lnTo>
                    <a:lnTo>
                      <a:pt x="1143" y="458"/>
                    </a:lnTo>
                    <a:lnTo>
                      <a:pt x="1144" y="458"/>
                    </a:lnTo>
                    <a:lnTo>
                      <a:pt x="1144" y="458"/>
                    </a:lnTo>
                    <a:lnTo>
                      <a:pt x="1144" y="457"/>
                    </a:lnTo>
                    <a:lnTo>
                      <a:pt x="1144" y="457"/>
                    </a:lnTo>
                    <a:lnTo>
                      <a:pt x="1144" y="457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5"/>
                    </a:lnTo>
                    <a:lnTo>
                      <a:pt x="1144" y="455"/>
                    </a:lnTo>
                    <a:lnTo>
                      <a:pt x="1145" y="455"/>
                    </a:lnTo>
                    <a:lnTo>
                      <a:pt x="1145" y="455"/>
                    </a:lnTo>
                    <a:lnTo>
                      <a:pt x="1145" y="454"/>
                    </a:lnTo>
                    <a:lnTo>
                      <a:pt x="1145" y="454"/>
                    </a:lnTo>
                    <a:lnTo>
                      <a:pt x="1145" y="454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3"/>
                    </a:lnTo>
                    <a:lnTo>
                      <a:pt x="1145" y="452"/>
                    </a:lnTo>
                    <a:lnTo>
                      <a:pt x="1146" y="452"/>
                    </a:lnTo>
                    <a:lnTo>
                      <a:pt x="1146" y="452"/>
                    </a:lnTo>
                    <a:lnTo>
                      <a:pt x="1146" y="451"/>
                    </a:lnTo>
                    <a:lnTo>
                      <a:pt x="1146" y="451"/>
                    </a:lnTo>
                    <a:lnTo>
                      <a:pt x="1146" y="451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7" y="449"/>
                    </a:lnTo>
                    <a:lnTo>
                      <a:pt x="1147" y="449"/>
                    </a:lnTo>
                    <a:lnTo>
                      <a:pt x="1147" y="449"/>
                    </a:lnTo>
                    <a:lnTo>
                      <a:pt x="1147" y="448"/>
                    </a:lnTo>
                    <a:lnTo>
                      <a:pt x="1147" y="448"/>
                    </a:lnTo>
                    <a:lnTo>
                      <a:pt x="1147" y="448"/>
                    </a:lnTo>
                    <a:lnTo>
                      <a:pt x="1147" y="447"/>
                    </a:lnTo>
                    <a:lnTo>
                      <a:pt x="1147" y="447"/>
                    </a:lnTo>
                    <a:lnTo>
                      <a:pt x="1147" y="447"/>
                    </a:lnTo>
                    <a:lnTo>
                      <a:pt x="1148" y="447"/>
                    </a:lnTo>
                    <a:lnTo>
                      <a:pt x="1148" y="446"/>
                    </a:lnTo>
                    <a:lnTo>
                      <a:pt x="1148" y="446"/>
                    </a:lnTo>
                    <a:lnTo>
                      <a:pt x="1148" y="446"/>
                    </a:lnTo>
                    <a:lnTo>
                      <a:pt x="1148" y="445"/>
                    </a:lnTo>
                    <a:lnTo>
                      <a:pt x="1148" y="445"/>
                    </a:lnTo>
                    <a:lnTo>
                      <a:pt x="1148" y="445"/>
                    </a:lnTo>
                    <a:lnTo>
                      <a:pt x="1148" y="444"/>
                    </a:lnTo>
                    <a:lnTo>
                      <a:pt x="1148" y="444"/>
                    </a:lnTo>
                    <a:lnTo>
                      <a:pt x="1148" y="444"/>
                    </a:lnTo>
                    <a:lnTo>
                      <a:pt x="1149" y="444"/>
                    </a:lnTo>
                    <a:lnTo>
                      <a:pt x="1149" y="443"/>
                    </a:lnTo>
                    <a:lnTo>
                      <a:pt x="1149" y="443"/>
                    </a:lnTo>
                    <a:lnTo>
                      <a:pt x="1149" y="443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9" y="441"/>
                    </a:lnTo>
                    <a:lnTo>
                      <a:pt x="1150" y="441"/>
                    </a:lnTo>
                    <a:lnTo>
                      <a:pt x="1150" y="441"/>
                    </a:lnTo>
                    <a:lnTo>
                      <a:pt x="1150" y="440"/>
                    </a:lnTo>
                    <a:lnTo>
                      <a:pt x="1150" y="440"/>
                    </a:lnTo>
                    <a:lnTo>
                      <a:pt x="1150" y="440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1" y="438"/>
                    </a:lnTo>
                    <a:lnTo>
                      <a:pt x="1151" y="438"/>
                    </a:lnTo>
                    <a:lnTo>
                      <a:pt x="1151" y="438"/>
                    </a:lnTo>
                    <a:lnTo>
                      <a:pt x="1151" y="437"/>
                    </a:lnTo>
                    <a:lnTo>
                      <a:pt x="1151" y="437"/>
                    </a:lnTo>
                    <a:lnTo>
                      <a:pt x="1151" y="437"/>
                    </a:lnTo>
                    <a:lnTo>
                      <a:pt x="1151" y="436"/>
                    </a:lnTo>
                    <a:lnTo>
                      <a:pt x="1151" y="436"/>
                    </a:lnTo>
                    <a:lnTo>
                      <a:pt x="1151" y="436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5"/>
                    </a:lnTo>
                    <a:lnTo>
                      <a:pt x="1152" y="434"/>
                    </a:lnTo>
                    <a:lnTo>
                      <a:pt x="1152" y="434"/>
                    </a:lnTo>
                    <a:lnTo>
                      <a:pt x="1152" y="434"/>
                    </a:lnTo>
                    <a:lnTo>
                      <a:pt x="1152" y="433"/>
                    </a:lnTo>
                    <a:lnTo>
                      <a:pt x="1153" y="433"/>
                    </a:lnTo>
                    <a:lnTo>
                      <a:pt x="1153" y="433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2"/>
                    </a:lnTo>
                    <a:lnTo>
                      <a:pt x="1153" y="431"/>
                    </a:lnTo>
                    <a:lnTo>
                      <a:pt x="1153" y="431"/>
                    </a:lnTo>
                    <a:lnTo>
                      <a:pt x="1153" y="431"/>
                    </a:lnTo>
                    <a:lnTo>
                      <a:pt x="1154" y="430"/>
                    </a:lnTo>
                    <a:lnTo>
                      <a:pt x="1154" y="430"/>
                    </a:lnTo>
                    <a:lnTo>
                      <a:pt x="1154" y="430"/>
                    </a:lnTo>
                    <a:lnTo>
                      <a:pt x="1154" y="429"/>
                    </a:lnTo>
                    <a:lnTo>
                      <a:pt x="1154" y="429"/>
                    </a:lnTo>
                    <a:lnTo>
                      <a:pt x="1154" y="429"/>
                    </a:lnTo>
                    <a:lnTo>
                      <a:pt x="1154" y="428"/>
                    </a:lnTo>
                    <a:lnTo>
                      <a:pt x="1154" y="428"/>
                    </a:lnTo>
                    <a:lnTo>
                      <a:pt x="1155" y="428"/>
                    </a:lnTo>
                    <a:lnTo>
                      <a:pt x="1155" y="428"/>
                    </a:lnTo>
                    <a:lnTo>
                      <a:pt x="1155" y="427"/>
                    </a:lnTo>
                    <a:lnTo>
                      <a:pt x="1155" y="427"/>
                    </a:lnTo>
                    <a:lnTo>
                      <a:pt x="1155" y="427"/>
                    </a:lnTo>
                    <a:lnTo>
                      <a:pt x="1155" y="426"/>
                    </a:lnTo>
                    <a:lnTo>
                      <a:pt x="1155" y="426"/>
                    </a:lnTo>
                    <a:lnTo>
                      <a:pt x="1155" y="426"/>
                    </a:lnTo>
                    <a:lnTo>
                      <a:pt x="1155" y="425"/>
                    </a:lnTo>
                    <a:lnTo>
                      <a:pt x="1156" y="425"/>
                    </a:lnTo>
                    <a:lnTo>
                      <a:pt x="1156" y="425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4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7" y="423"/>
                    </a:lnTo>
                    <a:lnTo>
                      <a:pt x="1157" y="422"/>
                    </a:lnTo>
                    <a:lnTo>
                      <a:pt x="1157" y="422"/>
                    </a:lnTo>
                    <a:lnTo>
                      <a:pt x="1157" y="422"/>
                    </a:lnTo>
                    <a:lnTo>
                      <a:pt x="1157" y="421"/>
                    </a:lnTo>
                    <a:lnTo>
                      <a:pt x="1157" y="421"/>
                    </a:lnTo>
                    <a:lnTo>
                      <a:pt x="1157" y="421"/>
                    </a:lnTo>
                    <a:lnTo>
                      <a:pt x="1157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19"/>
                    </a:lnTo>
                    <a:lnTo>
                      <a:pt x="1158" y="419"/>
                    </a:lnTo>
                    <a:lnTo>
                      <a:pt x="1158" y="419"/>
                    </a:lnTo>
                    <a:lnTo>
                      <a:pt x="1158" y="418"/>
                    </a:lnTo>
                    <a:lnTo>
                      <a:pt x="1158" y="418"/>
                    </a:lnTo>
                    <a:lnTo>
                      <a:pt x="1158" y="418"/>
                    </a:lnTo>
                    <a:lnTo>
                      <a:pt x="1159" y="418"/>
                    </a:lnTo>
                    <a:lnTo>
                      <a:pt x="1159" y="417"/>
                    </a:lnTo>
                    <a:lnTo>
                      <a:pt x="1159" y="417"/>
                    </a:lnTo>
                    <a:lnTo>
                      <a:pt x="1159" y="417"/>
                    </a:lnTo>
                    <a:lnTo>
                      <a:pt x="1159" y="416"/>
                    </a:lnTo>
                    <a:moveTo>
                      <a:pt x="1191" y="343"/>
                    </a:moveTo>
                    <a:lnTo>
                      <a:pt x="1191" y="343"/>
                    </a:lnTo>
                    <a:lnTo>
                      <a:pt x="1191" y="343"/>
                    </a:lnTo>
                    <a:lnTo>
                      <a:pt x="1191" y="343"/>
                    </a:lnTo>
                    <a:lnTo>
                      <a:pt x="1191" y="343"/>
                    </a:lnTo>
                    <a:lnTo>
                      <a:pt x="1192" y="342"/>
                    </a:lnTo>
                    <a:lnTo>
                      <a:pt x="1192" y="342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2" y="340"/>
                    </a:lnTo>
                    <a:lnTo>
                      <a:pt x="1193" y="340"/>
                    </a:lnTo>
                    <a:lnTo>
                      <a:pt x="1193" y="340"/>
                    </a:lnTo>
                    <a:lnTo>
                      <a:pt x="1193" y="339"/>
                    </a:lnTo>
                    <a:lnTo>
                      <a:pt x="1193" y="339"/>
                    </a:lnTo>
                    <a:lnTo>
                      <a:pt x="1193" y="339"/>
                    </a:lnTo>
                    <a:lnTo>
                      <a:pt x="1193" y="338"/>
                    </a:lnTo>
                    <a:lnTo>
                      <a:pt x="1194" y="338"/>
                    </a:lnTo>
                    <a:lnTo>
                      <a:pt x="1194" y="338"/>
                    </a:lnTo>
                    <a:lnTo>
                      <a:pt x="1194" y="337"/>
                    </a:lnTo>
                    <a:lnTo>
                      <a:pt x="1194" y="337"/>
                    </a:lnTo>
                    <a:lnTo>
                      <a:pt x="1194" y="337"/>
                    </a:lnTo>
                    <a:lnTo>
                      <a:pt x="1194" y="336"/>
                    </a:lnTo>
                    <a:lnTo>
                      <a:pt x="1195" y="336"/>
                    </a:lnTo>
                    <a:lnTo>
                      <a:pt x="1195" y="336"/>
                    </a:lnTo>
                    <a:lnTo>
                      <a:pt x="1195" y="335"/>
                    </a:lnTo>
                    <a:lnTo>
                      <a:pt x="1195" y="335"/>
                    </a:lnTo>
                    <a:lnTo>
                      <a:pt x="1195" y="335"/>
                    </a:lnTo>
                    <a:lnTo>
                      <a:pt x="1195" y="334"/>
                    </a:lnTo>
                    <a:lnTo>
                      <a:pt x="1196" y="334"/>
                    </a:lnTo>
                    <a:lnTo>
                      <a:pt x="1196" y="334"/>
                    </a:lnTo>
                    <a:lnTo>
                      <a:pt x="1196" y="333"/>
                    </a:lnTo>
                    <a:lnTo>
                      <a:pt x="1196" y="333"/>
                    </a:lnTo>
                    <a:lnTo>
                      <a:pt x="1196" y="333"/>
                    </a:lnTo>
                    <a:lnTo>
                      <a:pt x="1196" y="332"/>
                    </a:lnTo>
                    <a:lnTo>
                      <a:pt x="1197" y="332"/>
                    </a:lnTo>
                    <a:lnTo>
                      <a:pt x="1197" y="332"/>
                    </a:lnTo>
                    <a:lnTo>
                      <a:pt x="1197" y="331"/>
                    </a:lnTo>
                    <a:lnTo>
                      <a:pt x="1197" y="331"/>
                    </a:lnTo>
                    <a:lnTo>
                      <a:pt x="1197" y="331"/>
                    </a:lnTo>
                    <a:lnTo>
                      <a:pt x="1197" y="330"/>
                    </a:lnTo>
                    <a:lnTo>
                      <a:pt x="1198" y="330"/>
                    </a:lnTo>
                    <a:lnTo>
                      <a:pt x="1198" y="330"/>
                    </a:lnTo>
                    <a:lnTo>
                      <a:pt x="1198" y="329"/>
                    </a:lnTo>
                    <a:lnTo>
                      <a:pt x="1198" y="329"/>
                    </a:lnTo>
                    <a:lnTo>
                      <a:pt x="1198" y="329"/>
                    </a:lnTo>
                    <a:lnTo>
                      <a:pt x="1198" y="328"/>
                    </a:lnTo>
                    <a:lnTo>
                      <a:pt x="1199" y="328"/>
                    </a:lnTo>
                    <a:lnTo>
                      <a:pt x="1199" y="327"/>
                    </a:lnTo>
                    <a:lnTo>
                      <a:pt x="1199" y="327"/>
                    </a:lnTo>
                    <a:lnTo>
                      <a:pt x="1199" y="327"/>
                    </a:lnTo>
                    <a:lnTo>
                      <a:pt x="1199" y="326"/>
                    </a:lnTo>
                    <a:lnTo>
                      <a:pt x="1199" y="326"/>
                    </a:lnTo>
                    <a:lnTo>
                      <a:pt x="1200" y="326"/>
                    </a:lnTo>
                    <a:lnTo>
                      <a:pt x="1200" y="325"/>
                    </a:lnTo>
                    <a:lnTo>
                      <a:pt x="1200" y="325"/>
                    </a:lnTo>
                    <a:lnTo>
                      <a:pt x="1200" y="325"/>
                    </a:lnTo>
                    <a:lnTo>
                      <a:pt x="1200" y="324"/>
                    </a:lnTo>
                    <a:lnTo>
                      <a:pt x="1200" y="324"/>
                    </a:lnTo>
                    <a:lnTo>
                      <a:pt x="1201" y="324"/>
                    </a:lnTo>
                    <a:lnTo>
                      <a:pt x="1201" y="323"/>
                    </a:lnTo>
                    <a:lnTo>
                      <a:pt x="1201" y="323"/>
                    </a:lnTo>
                    <a:lnTo>
                      <a:pt x="1201" y="323"/>
                    </a:lnTo>
                    <a:lnTo>
                      <a:pt x="1201" y="322"/>
                    </a:lnTo>
                    <a:lnTo>
                      <a:pt x="1201" y="322"/>
                    </a:lnTo>
                    <a:lnTo>
                      <a:pt x="1202" y="322"/>
                    </a:lnTo>
                    <a:lnTo>
                      <a:pt x="1202" y="321"/>
                    </a:lnTo>
                    <a:lnTo>
                      <a:pt x="1202" y="321"/>
                    </a:lnTo>
                    <a:lnTo>
                      <a:pt x="1202" y="321"/>
                    </a:lnTo>
                    <a:lnTo>
                      <a:pt x="1202" y="320"/>
                    </a:lnTo>
                    <a:lnTo>
                      <a:pt x="1202" y="320"/>
                    </a:lnTo>
                    <a:lnTo>
                      <a:pt x="1203" y="320"/>
                    </a:lnTo>
                    <a:lnTo>
                      <a:pt x="1203" y="319"/>
                    </a:lnTo>
                    <a:lnTo>
                      <a:pt x="1203" y="319"/>
                    </a:lnTo>
                    <a:lnTo>
                      <a:pt x="1203" y="319"/>
                    </a:lnTo>
                    <a:lnTo>
                      <a:pt x="1203" y="318"/>
                    </a:lnTo>
                    <a:lnTo>
                      <a:pt x="1203" y="318"/>
                    </a:lnTo>
                    <a:lnTo>
                      <a:pt x="1204" y="318"/>
                    </a:lnTo>
                    <a:lnTo>
                      <a:pt x="1204" y="317"/>
                    </a:lnTo>
                    <a:lnTo>
                      <a:pt x="1204" y="317"/>
                    </a:lnTo>
                    <a:lnTo>
                      <a:pt x="1204" y="317"/>
                    </a:lnTo>
                    <a:lnTo>
                      <a:pt x="1204" y="316"/>
                    </a:lnTo>
                    <a:lnTo>
                      <a:pt x="1205" y="316"/>
                    </a:lnTo>
                    <a:lnTo>
                      <a:pt x="1205" y="316"/>
                    </a:lnTo>
                    <a:lnTo>
                      <a:pt x="1205" y="315"/>
                    </a:lnTo>
                    <a:lnTo>
                      <a:pt x="1205" y="315"/>
                    </a:lnTo>
                    <a:lnTo>
                      <a:pt x="1205" y="315"/>
                    </a:lnTo>
                    <a:lnTo>
                      <a:pt x="1205" y="314"/>
                    </a:lnTo>
                    <a:lnTo>
                      <a:pt x="1206" y="314"/>
                    </a:lnTo>
                    <a:lnTo>
                      <a:pt x="1206" y="314"/>
                    </a:lnTo>
                    <a:lnTo>
                      <a:pt x="1206" y="313"/>
                    </a:lnTo>
                    <a:lnTo>
                      <a:pt x="1206" y="313"/>
                    </a:lnTo>
                    <a:lnTo>
                      <a:pt x="1206" y="313"/>
                    </a:lnTo>
                    <a:lnTo>
                      <a:pt x="1206" y="312"/>
                    </a:lnTo>
                    <a:lnTo>
                      <a:pt x="1207" y="312"/>
                    </a:lnTo>
                    <a:lnTo>
                      <a:pt x="1207" y="312"/>
                    </a:lnTo>
                    <a:lnTo>
                      <a:pt x="1207" y="311"/>
                    </a:lnTo>
                    <a:lnTo>
                      <a:pt x="1207" y="311"/>
                    </a:lnTo>
                    <a:lnTo>
                      <a:pt x="1207" y="311"/>
                    </a:lnTo>
                    <a:lnTo>
                      <a:pt x="1207" y="310"/>
                    </a:lnTo>
                    <a:lnTo>
                      <a:pt x="1208" y="310"/>
                    </a:lnTo>
                    <a:lnTo>
                      <a:pt x="1208" y="310"/>
                    </a:lnTo>
                    <a:lnTo>
                      <a:pt x="1208" y="309"/>
                    </a:lnTo>
                    <a:lnTo>
                      <a:pt x="1208" y="309"/>
                    </a:lnTo>
                    <a:lnTo>
                      <a:pt x="1208" y="309"/>
                    </a:lnTo>
                    <a:lnTo>
                      <a:pt x="1208" y="308"/>
                    </a:lnTo>
                    <a:lnTo>
                      <a:pt x="1209" y="308"/>
                    </a:lnTo>
                    <a:lnTo>
                      <a:pt x="1209" y="308"/>
                    </a:lnTo>
                    <a:lnTo>
                      <a:pt x="1209" y="307"/>
                    </a:lnTo>
                    <a:lnTo>
                      <a:pt x="1209" y="307"/>
                    </a:lnTo>
                    <a:lnTo>
                      <a:pt x="1209" y="307"/>
                    </a:lnTo>
                    <a:lnTo>
                      <a:pt x="1209" y="306"/>
                    </a:lnTo>
                    <a:lnTo>
                      <a:pt x="1210" y="306"/>
                    </a:lnTo>
                    <a:lnTo>
                      <a:pt x="1210" y="306"/>
                    </a:lnTo>
                    <a:lnTo>
                      <a:pt x="1210" y="305"/>
                    </a:lnTo>
                    <a:lnTo>
                      <a:pt x="1210" y="305"/>
                    </a:lnTo>
                    <a:lnTo>
                      <a:pt x="1210" y="305"/>
                    </a:lnTo>
                    <a:lnTo>
                      <a:pt x="1210" y="304"/>
                    </a:lnTo>
                    <a:lnTo>
                      <a:pt x="1211" y="304"/>
                    </a:lnTo>
                    <a:lnTo>
                      <a:pt x="1211" y="304"/>
                    </a:lnTo>
                    <a:lnTo>
                      <a:pt x="1211" y="303"/>
                    </a:lnTo>
                    <a:lnTo>
                      <a:pt x="1211" y="303"/>
                    </a:lnTo>
                    <a:lnTo>
                      <a:pt x="1211" y="303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2"/>
                    </a:lnTo>
                    <a:lnTo>
                      <a:pt x="1212" y="301"/>
                    </a:lnTo>
                    <a:lnTo>
                      <a:pt x="1212" y="301"/>
                    </a:lnTo>
                    <a:lnTo>
                      <a:pt x="1213" y="301"/>
                    </a:lnTo>
                    <a:lnTo>
                      <a:pt x="1213" y="300"/>
                    </a:lnTo>
                    <a:lnTo>
                      <a:pt x="1213" y="300"/>
                    </a:lnTo>
                    <a:lnTo>
                      <a:pt x="1213" y="300"/>
                    </a:lnTo>
                    <a:lnTo>
                      <a:pt x="1213" y="299"/>
                    </a:lnTo>
                    <a:lnTo>
                      <a:pt x="1213" y="299"/>
                    </a:lnTo>
                    <a:lnTo>
                      <a:pt x="1214" y="299"/>
                    </a:lnTo>
                    <a:lnTo>
                      <a:pt x="1214" y="298"/>
                    </a:lnTo>
                    <a:lnTo>
                      <a:pt x="1214" y="298"/>
                    </a:lnTo>
                    <a:lnTo>
                      <a:pt x="1214" y="298"/>
                    </a:lnTo>
                    <a:lnTo>
                      <a:pt x="1214" y="297"/>
                    </a:lnTo>
                    <a:lnTo>
                      <a:pt x="1214" y="297"/>
                    </a:lnTo>
                    <a:lnTo>
                      <a:pt x="1215" y="297"/>
                    </a:lnTo>
                    <a:lnTo>
                      <a:pt x="1215" y="296"/>
                    </a:lnTo>
                    <a:lnTo>
                      <a:pt x="1215" y="296"/>
                    </a:lnTo>
                    <a:lnTo>
                      <a:pt x="1215" y="296"/>
                    </a:lnTo>
                    <a:lnTo>
                      <a:pt x="1215" y="295"/>
                    </a:lnTo>
                    <a:lnTo>
                      <a:pt x="1215" y="295"/>
                    </a:lnTo>
                    <a:lnTo>
                      <a:pt x="1216" y="295"/>
                    </a:lnTo>
                    <a:lnTo>
                      <a:pt x="1216" y="294"/>
                    </a:lnTo>
                    <a:lnTo>
                      <a:pt x="1216" y="294"/>
                    </a:lnTo>
                    <a:lnTo>
                      <a:pt x="1216" y="294"/>
                    </a:lnTo>
                    <a:lnTo>
                      <a:pt x="1216" y="293"/>
                    </a:lnTo>
                    <a:lnTo>
                      <a:pt x="1217" y="293"/>
                    </a:lnTo>
                    <a:lnTo>
                      <a:pt x="1217" y="293"/>
                    </a:lnTo>
                    <a:lnTo>
                      <a:pt x="1217" y="293"/>
                    </a:lnTo>
                    <a:lnTo>
                      <a:pt x="1217" y="292"/>
                    </a:lnTo>
                    <a:lnTo>
                      <a:pt x="1217" y="292"/>
                    </a:lnTo>
                    <a:lnTo>
                      <a:pt x="1217" y="292"/>
                    </a:lnTo>
                    <a:lnTo>
                      <a:pt x="1218" y="291"/>
                    </a:lnTo>
                    <a:lnTo>
                      <a:pt x="1218" y="291"/>
                    </a:lnTo>
                    <a:lnTo>
                      <a:pt x="1218" y="291"/>
                    </a:lnTo>
                    <a:lnTo>
                      <a:pt x="1218" y="290"/>
                    </a:lnTo>
                    <a:lnTo>
                      <a:pt x="1218" y="290"/>
                    </a:lnTo>
                    <a:lnTo>
                      <a:pt x="1218" y="290"/>
                    </a:lnTo>
                    <a:moveTo>
                      <a:pt x="1261" y="222"/>
                    </a:moveTo>
                    <a:lnTo>
                      <a:pt x="1261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2"/>
                    </a:lnTo>
                    <a:lnTo>
                      <a:pt x="1262" y="221"/>
                    </a:lnTo>
                    <a:lnTo>
                      <a:pt x="1262" y="221"/>
                    </a:lnTo>
                    <a:lnTo>
                      <a:pt x="1263" y="221"/>
                    </a:lnTo>
                    <a:lnTo>
                      <a:pt x="1263" y="221"/>
                    </a:lnTo>
                    <a:lnTo>
                      <a:pt x="1263" y="221"/>
                    </a:lnTo>
                    <a:lnTo>
                      <a:pt x="1263" y="220"/>
                    </a:lnTo>
                    <a:lnTo>
                      <a:pt x="1263" y="220"/>
                    </a:lnTo>
                    <a:lnTo>
                      <a:pt x="1263" y="220"/>
                    </a:lnTo>
                    <a:lnTo>
                      <a:pt x="1264" y="220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4" y="219"/>
                    </a:lnTo>
                    <a:lnTo>
                      <a:pt x="1265" y="219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5" y="218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7"/>
                    </a:lnTo>
                    <a:lnTo>
                      <a:pt x="1266" y="216"/>
                    </a:lnTo>
                    <a:lnTo>
                      <a:pt x="1267" y="216"/>
                    </a:lnTo>
                    <a:lnTo>
                      <a:pt x="1267" y="216"/>
                    </a:lnTo>
                    <a:lnTo>
                      <a:pt x="1267" y="216"/>
                    </a:lnTo>
                    <a:lnTo>
                      <a:pt x="1267" y="215"/>
                    </a:lnTo>
                    <a:lnTo>
                      <a:pt x="1267" y="215"/>
                    </a:lnTo>
                    <a:lnTo>
                      <a:pt x="1267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68" y="214"/>
                    </a:lnTo>
                    <a:lnTo>
                      <a:pt x="1268" y="214"/>
                    </a:lnTo>
                    <a:lnTo>
                      <a:pt x="1268" y="214"/>
                    </a:lnTo>
                    <a:lnTo>
                      <a:pt x="1269" y="214"/>
                    </a:lnTo>
                    <a:lnTo>
                      <a:pt x="1269" y="214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69" y="213"/>
                    </a:lnTo>
                    <a:lnTo>
                      <a:pt x="1270" y="213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0" y="212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1"/>
                    </a:lnTo>
                    <a:lnTo>
                      <a:pt x="1271" y="210"/>
                    </a:lnTo>
                    <a:lnTo>
                      <a:pt x="1271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09"/>
                    </a:lnTo>
                    <a:lnTo>
                      <a:pt x="1272" y="209"/>
                    </a:lnTo>
                    <a:lnTo>
                      <a:pt x="1273" y="209"/>
                    </a:lnTo>
                    <a:lnTo>
                      <a:pt x="1273" y="209"/>
                    </a:lnTo>
                    <a:lnTo>
                      <a:pt x="1273" y="209"/>
                    </a:lnTo>
                    <a:lnTo>
                      <a:pt x="1273" y="208"/>
                    </a:lnTo>
                    <a:lnTo>
                      <a:pt x="1273" y="208"/>
                    </a:lnTo>
                    <a:lnTo>
                      <a:pt x="1273" y="208"/>
                    </a:lnTo>
                    <a:lnTo>
                      <a:pt x="1274" y="208"/>
                    </a:lnTo>
                    <a:lnTo>
                      <a:pt x="1274" y="208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4" y="207"/>
                    </a:lnTo>
                    <a:lnTo>
                      <a:pt x="1275" y="207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5" y="206"/>
                    </a:lnTo>
                    <a:lnTo>
                      <a:pt x="1276" y="206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6" y="205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4"/>
                    </a:lnTo>
                    <a:lnTo>
                      <a:pt x="1277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3"/>
                    </a:lnTo>
                    <a:lnTo>
                      <a:pt x="1278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2"/>
                    </a:lnTo>
                    <a:lnTo>
                      <a:pt x="1279" y="201"/>
                    </a:lnTo>
                    <a:lnTo>
                      <a:pt x="1279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1"/>
                    </a:lnTo>
                    <a:lnTo>
                      <a:pt x="1280" y="200"/>
                    </a:lnTo>
                    <a:lnTo>
                      <a:pt x="1280" y="200"/>
                    </a:lnTo>
                    <a:lnTo>
                      <a:pt x="1281" y="200"/>
                    </a:lnTo>
                    <a:lnTo>
                      <a:pt x="1281" y="200"/>
                    </a:lnTo>
                    <a:lnTo>
                      <a:pt x="1281" y="200"/>
                    </a:lnTo>
                    <a:lnTo>
                      <a:pt x="1281" y="199"/>
                    </a:lnTo>
                    <a:lnTo>
                      <a:pt x="1281" y="199"/>
                    </a:lnTo>
                    <a:lnTo>
                      <a:pt x="1282" y="199"/>
                    </a:lnTo>
                    <a:lnTo>
                      <a:pt x="1282" y="199"/>
                    </a:lnTo>
                    <a:lnTo>
                      <a:pt x="1282" y="199"/>
                    </a:lnTo>
                    <a:lnTo>
                      <a:pt x="1282" y="198"/>
                    </a:lnTo>
                    <a:lnTo>
                      <a:pt x="1282" y="198"/>
                    </a:lnTo>
                    <a:lnTo>
                      <a:pt x="1282" y="198"/>
                    </a:lnTo>
                    <a:lnTo>
                      <a:pt x="1283" y="198"/>
                    </a:lnTo>
                    <a:lnTo>
                      <a:pt x="1283" y="198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3" y="197"/>
                    </a:lnTo>
                    <a:lnTo>
                      <a:pt x="1284" y="197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4" y="196"/>
                    </a:lnTo>
                    <a:lnTo>
                      <a:pt x="1285" y="196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5" y="195"/>
                    </a:lnTo>
                    <a:lnTo>
                      <a:pt x="1286" y="195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6" y="194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7" y="193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2"/>
                    </a:lnTo>
                    <a:lnTo>
                      <a:pt x="1288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89" y="191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90"/>
                    </a:lnTo>
                    <a:lnTo>
                      <a:pt x="1290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9"/>
                    </a:lnTo>
                    <a:lnTo>
                      <a:pt x="1291" y="188"/>
                    </a:lnTo>
                    <a:lnTo>
                      <a:pt x="1291" y="188"/>
                    </a:lnTo>
                    <a:lnTo>
                      <a:pt x="1292" y="188"/>
                    </a:lnTo>
                    <a:lnTo>
                      <a:pt x="1292" y="188"/>
                    </a:lnTo>
                    <a:lnTo>
                      <a:pt x="1292" y="188"/>
                    </a:lnTo>
                    <a:lnTo>
                      <a:pt x="1292" y="187"/>
                    </a:lnTo>
                    <a:lnTo>
                      <a:pt x="1292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7"/>
                    </a:lnTo>
                    <a:lnTo>
                      <a:pt x="1293" y="186"/>
                    </a:lnTo>
                    <a:lnTo>
                      <a:pt x="1293" y="186"/>
                    </a:lnTo>
                    <a:lnTo>
                      <a:pt x="1294" y="186"/>
                    </a:lnTo>
                    <a:lnTo>
                      <a:pt x="1294" y="186"/>
                    </a:lnTo>
                    <a:lnTo>
                      <a:pt x="1294" y="186"/>
                    </a:lnTo>
                    <a:lnTo>
                      <a:pt x="1294" y="185"/>
                    </a:lnTo>
                    <a:lnTo>
                      <a:pt x="1294" y="185"/>
                    </a:lnTo>
                    <a:lnTo>
                      <a:pt x="1295" y="185"/>
                    </a:lnTo>
                    <a:lnTo>
                      <a:pt x="1295" y="185"/>
                    </a:lnTo>
                    <a:lnTo>
                      <a:pt x="1295" y="185"/>
                    </a:lnTo>
                    <a:lnTo>
                      <a:pt x="1295" y="184"/>
                    </a:lnTo>
                    <a:lnTo>
                      <a:pt x="1295" y="184"/>
                    </a:lnTo>
                    <a:lnTo>
                      <a:pt x="1295" y="184"/>
                    </a:lnTo>
                    <a:lnTo>
                      <a:pt x="1296" y="184"/>
                    </a:lnTo>
                    <a:lnTo>
                      <a:pt x="1296" y="184"/>
                    </a:lnTo>
                    <a:lnTo>
                      <a:pt x="1296" y="184"/>
                    </a:lnTo>
                    <a:lnTo>
                      <a:pt x="1296" y="183"/>
                    </a:lnTo>
                    <a:lnTo>
                      <a:pt x="1296" y="183"/>
                    </a:lnTo>
                    <a:lnTo>
                      <a:pt x="1297" y="183"/>
                    </a:lnTo>
                    <a:lnTo>
                      <a:pt x="1297" y="183"/>
                    </a:lnTo>
                    <a:lnTo>
                      <a:pt x="1297" y="183"/>
                    </a:lnTo>
                    <a:lnTo>
                      <a:pt x="1297" y="182"/>
                    </a:lnTo>
                    <a:lnTo>
                      <a:pt x="1297" y="182"/>
                    </a:lnTo>
                    <a:lnTo>
                      <a:pt x="1297" y="182"/>
                    </a:lnTo>
                    <a:lnTo>
                      <a:pt x="1298" y="182"/>
                    </a:lnTo>
                    <a:lnTo>
                      <a:pt x="1298" y="182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8" y="181"/>
                    </a:lnTo>
                    <a:lnTo>
                      <a:pt x="1299" y="181"/>
                    </a:lnTo>
                    <a:lnTo>
                      <a:pt x="1299" y="181"/>
                    </a:lnTo>
                    <a:lnTo>
                      <a:pt x="1299" y="180"/>
                    </a:lnTo>
                    <a:lnTo>
                      <a:pt x="1299" y="180"/>
                    </a:lnTo>
                    <a:lnTo>
                      <a:pt x="1299" y="180"/>
                    </a:lnTo>
                    <a:lnTo>
                      <a:pt x="1300" y="180"/>
                    </a:lnTo>
                    <a:lnTo>
                      <a:pt x="1300" y="180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0" y="179"/>
                    </a:lnTo>
                    <a:lnTo>
                      <a:pt x="1301" y="179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lnTo>
                      <a:pt x="1301" y="178"/>
                    </a:lnTo>
                    <a:moveTo>
                      <a:pt x="1356" y="119"/>
                    </a:moveTo>
                    <a:lnTo>
                      <a:pt x="1356" y="119"/>
                    </a:lnTo>
                    <a:lnTo>
                      <a:pt x="1356" y="119"/>
                    </a:lnTo>
                    <a:lnTo>
                      <a:pt x="1356" y="119"/>
                    </a:lnTo>
                    <a:lnTo>
                      <a:pt x="1357" y="119"/>
                    </a:lnTo>
                    <a:lnTo>
                      <a:pt x="1357" y="118"/>
                    </a:lnTo>
                    <a:lnTo>
                      <a:pt x="1357" y="118"/>
                    </a:lnTo>
                    <a:lnTo>
                      <a:pt x="1357" y="118"/>
                    </a:lnTo>
                    <a:lnTo>
                      <a:pt x="1358" y="118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8" y="117"/>
                    </a:lnTo>
                    <a:lnTo>
                      <a:pt x="1359" y="117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59" y="116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0" y="115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4"/>
                    </a:lnTo>
                    <a:lnTo>
                      <a:pt x="1361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2" y="113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2"/>
                    </a:lnTo>
                    <a:lnTo>
                      <a:pt x="1363" y="111"/>
                    </a:lnTo>
                    <a:lnTo>
                      <a:pt x="1364" y="111"/>
                    </a:lnTo>
                    <a:lnTo>
                      <a:pt x="1364" y="111"/>
                    </a:lnTo>
                    <a:lnTo>
                      <a:pt x="1364" y="111"/>
                    </a:lnTo>
                    <a:lnTo>
                      <a:pt x="1364" y="110"/>
                    </a:lnTo>
                    <a:lnTo>
                      <a:pt x="1365" y="110"/>
                    </a:lnTo>
                    <a:lnTo>
                      <a:pt x="1365" y="110"/>
                    </a:lnTo>
                    <a:lnTo>
                      <a:pt x="1365" y="110"/>
                    </a:lnTo>
                    <a:lnTo>
                      <a:pt x="1365" y="109"/>
                    </a:lnTo>
                    <a:lnTo>
                      <a:pt x="1365" y="109"/>
                    </a:lnTo>
                    <a:lnTo>
                      <a:pt x="1366" y="109"/>
                    </a:lnTo>
                    <a:lnTo>
                      <a:pt x="1366" y="109"/>
                    </a:lnTo>
                    <a:lnTo>
                      <a:pt x="1366" y="108"/>
                    </a:lnTo>
                    <a:lnTo>
                      <a:pt x="1366" y="108"/>
                    </a:lnTo>
                    <a:lnTo>
                      <a:pt x="1367" y="108"/>
                    </a:lnTo>
                    <a:lnTo>
                      <a:pt x="1367" y="108"/>
                    </a:lnTo>
                    <a:lnTo>
                      <a:pt x="1367" y="108"/>
                    </a:lnTo>
                    <a:lnTo>
                      <a:pt x="1367" y="107"/>
                    </a:lnTo>
                    <a:lnTo>
                      <a:pt x="1368" y="107"/>
                    </a:lnTo>
                    <a:lnTo>
                      <a:pt x="1368" y="107"/>
                    </a:lnTo>
                    <a:lnTo>
                      <a:pt x="1368" y="107"/>
                    </a:lnTo>
                    <a:lnTo>
                      <a:pt x="1368" y="106"/>
                    </a:lnTo>
                    <a:lnTo>
                      <a:pt x="1368" y="106"/>
                    </a:lnTo>
                    <a:lnTo>
                      <a:pt x="1369" y="106"/>
                    </a:lnTo>
                    <a:lnTo>
                      <a:pt x="1369" y="106"/>
                    </a:lnTo>
                    <a:lnTo>
                      <a:pt x="1369" y="105"/>
                    </a:lnTo>
                    <a:lnTo>
                      <a:pt x="1369" y="105"/>
                    </a:lnTo>
                    <a:lnTo>
                      <a:pt x="1370" y="105"/>
                    </a:lnTo>
                    <a:lnTo>
                      <a:pt x="1370" y="105"/>
                    </a:lnTo>
                    <a:lnTo>
                      <a:pt x="1370" y="104"/>
                    </a:lnTo>
                    <a:lnTo>
                      <a:pt x="1370" y="104"/>
                    </a:lnTo>
                    <a:lnTo>
                      <a:pt x="1370" y="104"/>
                    </a:lnTo>
                    <a:lnTo>
                      <a:pt x="1371" y="104"/>
                    </a:lnTo>
                    <a:lnTo>
                      <a:pt x="1371" y="103"/>
                    </a:lnTo>
                    <a:lnTo>
                      <a:pt x="1371" y="103"/>
                    </a:lnTo>
                    <a:lnTo>
                      <a:pt x="1371" y="103"/>
                    </a:lnTo>
                    <a:lnTo>
                      <a:pt x="1372" y="103"/>
                    </a:lnTo>
                    <a:lnTo>
                      <a:pt x="1372" y="103"/>
                    </a:lnTo>
                    <a:lnTo>
                      <a:pt x="1372" y="102"/>
                    </a:lnTo>
                    <a:lnTo>
                      <a:pt x="1372" y="102"/>
                    </a:lnTo>
                    <a:lnTo>
                      <a:pt x="1372" y="102"/>
                    </a:lnTo>
                    <a:lnTo>
                      <a:pt x="1373" y="102"/>
                    </a:lnTo>
                    <a:lnTo>
                      <a:pt x="1373" y="101"/>
                    </a:lnTo>
                    <a:lnTo>
                      <a:pt x="1373" y="101"/>
                    </a:lnTo>
                    <a:lnTo>
                      <a:pt x="1373" y="101"/>
                    </a:lnTo>
                    <a:lnTo>
                      <a:pt x="1374" y="101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4" y="100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5" y="99"/>
                    </a:lnTo>
                    <a:lnTo>
                      <a:pt x="1376" y="99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6" y="98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7" y="97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6"/>
                    </a:lnTo>
                    <a:lnTo>
                      <a:pt x="1378" y="95"/>
                    </a:lnTo>
                    <a:lnTo>
                      <a:pt x="1379" y="95"/>
                    </a:lnTo>
                    <a:lnTo>
                      <a:pt x="1379" y="95"/>
                    </a:lnTo>
                    <a:lnTo>
                      <a:pt x="1379" y="95"/>
                    </a:lnTo>
                    <a:lnTo>
                      <a:pt x="1379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4"/>
                    </a:lnTo>
                    <a:lnTo>
                      <a:pt x="1380" y="93"/>
                    </a:lnTo>
                    <a:lnTo>
                      <a:pt x="1381" y="93"/>
                    </a:lnTo>
                    <a:lnTo>
                      <a:pt x="1381" y="93"/>
                    </a:lnTo>
                    <a:lnTo>
                      <a:pt x="1381" y="93"/>
                    </a:lnTo>
                    <a:lnTo>
                      <a:pt x="1381" y="92"/>
                    </a:lnTo>
                    <a:lnTo>
                      <a:pt x="1382" y="92"/>
                    </a:lnTo>
                    <a:lnTo>
                      <a:pt x="1382" y="92"/>
                    </a:lnTo>
                    <a:lnTo>
                      <a:pt x="1382" y="92"/>
                    </a:lnTo>
                    <a:lnTo>
                      <a:pt x="1382" y="91"/>
                    </a:lnTo>
                    <a:lnTo>
                      <a:pt x="1382" y="91"/>
                    </a:lnTo>
                    <a:lnTo>
                      <a:pt x="1383" y="91"/>
                    </a:lnTo>
                    <a:lnTo>
                      <a:pt x="1383" y="91"/>
                    </a:lnTo>
                    <a:lnTo>
                      <a:pt x="1383" y="91"/>
                    </a:lnTo>
                    <a:lnTo>
                      <a:pt x="1383" y="90"/>
                    </a:lnTo>
                    <a:lnTo>
                      <a:pt x="1384" y="90"/>
                    </a:lnTo>
                    <a:lnTo>
                      <a:pt x="1384" y="90"/>
                    </a:lnTo>
                    <a:lnTo>
                      <a:pt x="1384" y="90"/>
                    </a:lnTo>
                    <a:lnTo>
                      <a:pt x="1384" y="89"/>
                    </a:lnTo>
                    <a:lnTo>
                      <a:pt x="1384" y="89"/>
                    </a:lnTo>
                    <a:lnTo>
                      <a:pt x="1385" y="89"/>
                    </a:lnTo>
                    <a:lnTo>
                      <a:pt x="1385" y="89"/>
                    </a:lnTo>
                    <a:lnTo>
                      <a:pt x="1385" y="88"/>
                    </a:lnTo>
                    <a:lnTo>
                      <a:pt x="1385" y="88"/>
                    </a:lnTo>
                    <a:lnTo>
                      <a:pt x="1386" y="88"/>
                    </a:lnTo>
                    <a:lnTo>
                      <a:pt x="1386" y="88"/>
                    </a:lnTo>
                    <a:lnTo>
                      <a:pt x="1386" y="87"/>
                    </a:lnTo>
                    <a:lnTo>
                      <a:pt x="1386" y="87"/>
                    </a:lnTo>
                    <a:lnTo>
                      <a:pt x="1386" y="87"/>
                    </a:lnTo>
                    <a:lnTo>
                      <a:pt x="1387" y="87"/>
                    </a:lnTo>
                    <a:lnTo>
                      <a:pt x="1387" y="87"/>
                    </a:lnTo>
                    <a:lnTo>
                      <a:pt x="1387" y="86"/>
                    </a:lnTo>
                    <a:lnTo>
                      <a:pt x="1387" y="86"/>
                    </a:lnTo>
                    <a:lnTo>
                      <a:pt x="1388" y="86"/>
                    </a:lnTo>
                    <a:lnTo>
                      <a:pt x="1388" y="86"/>
                    </a:lnTo>
                    <a:lnTo>
                      <a:pt x="1388" y="85"/>
                    </a:lnTo>
                    <a:lnTo>
                      <a:pt x="1388" y="85"/>
                    </a:lnTo>
                    <a:lnTo>
                      <a:pt x="1388" y="85"/>
                    </a:lnTo>
                    <a:lnTo>
                      <a:pt x="1389" y="85"/>
                    </a:lnTo>
                    <a:lnTo>
                      <a:pt x="1389" y="84"/>
                    </a:lnTo>
                    <a:lnTo>
                      <a:pt x="1389" y="84"/>
                    </a:lnTo>
                    <a:lnTo>
                      <a:pt x="1389" y="84"/>
                    </a:lnTo>
                    <a:lnTo>
                      <a:pt x="1390" y="84"/>
                    </a:lnTo>
                    <a:lnTo>
                      <a:pt x="1390" y="84"/>
                    </a:lnTo>
                    <a:lnTo>
                      <a:pt x="1390" y="83"/>
                    </a:lnTo>
                    <a:lnTo>
                      <a:pt x="1390" y="83"/>
                    </a:lnTo>
                    <a:lnTo>
                      <a:pt x="1390" y="83"/>
                    </a:lnTo>
                    <a:lnTo>
                      <a:pt x="1391" y="83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1" y="82"/>
                    </a:lnTo>
                    <a:lnTo>
                      <a:pt x="1392" y="82"/>
                    </a:lnTo>
                    <a:lnTo>
                      <a:pt x="1392" y="81"/>
                    </a:lnTo>
                    <a:lnTo>
                      <a:pt x="1392" y="81"/>
                    </a:lnTo>
                    <a:lnTo>
                      <a:pt x="1392" y="81"/>
                    </a:lnTo>
                    <a:lnTo>
                      <a:pt x="1393" y="81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3" y="80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4" y="79"/>
                    </a:lnTo>
                    <a:lnTo>
                      <a:pt x="1395" y="79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5" y="78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6" y="77"/>
                    </a:lnTo>
                    <a:lnTo>
                      <a:pt x="1397" y="76"/>
                    </a:lnTo>
                    <a:lnTo>
                      <a:pt x="1397" y="76"/>
                    </a:lnTo>
                    <a:lnTo>
                      <a:pt x="1397" y="76"/>
                    </a:lnTo>
                    <a:lnTo>
                      <a:pt x="1397" y="76"/>
                    </a:lnTo>
                    <a:moveTo>
                      <a:pt x="1453" y="18"/>
                    </a:move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3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8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4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7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5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6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6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5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7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4"/>
                    </a:lnTo>
                    <a:lnTo>
                      <a:pt x="1458" y="13"/>
                    </a:lnTo>
                    <a:lnTo>
                      <a:pt x="1458" y="13"/>
                    </a:lnTo>
                    <a:lnTo>
                      <a:pt x="1458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3"/>
                    </a:lnTo>
                    <a:lnTo>
                      <a:pt x="1459" y="12"/>
                    </a:lnTo>
                    <a:lnTo>
                      <a:pt x="1459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2"/>
                    </a:lnTo>
                    <a:lnTo>
                      <a:pt x="1460" y="11"/>
                    </a:lnTo>
                    <a:lnTo>
                      <a:pt x="1460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1"/>
                    </a:lnTo>
                    <a:lnTo>
                      <a:pt x="1461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2" y="10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3" y="9"/>
                    </a:lnTo>
                    <a:lnTo>
                      <a:pt x="1464" y="9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4" y="8"/>
                    </a:lnTo>
                    <a:lnTo>
                      <a:pt x="1465" y="8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5" y="7"/>
                    </a:lnTo>
                    <a:lnTo>
                      <a:pt x="1466" y="7"/>
                    </a:lnTo>
                    <a:lnTo>
                      <a:pt x="1466" y="7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6" y="6"/>
                    </a:lnTo>
                    <a:lnTo>
                      <a:pt x="1467" y="6"/>
                    </a:lnTo>
                    <a:lnTo>
                      <a:pt x="1467" y="6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7" y="5"/>
                    </a:lnTo>
                    <a:lnTo>
                      <a:pt x="1468" y="5"/>
                    </a:lnTo>
                    <a:lnTo>
                      <a:pt x="1468" y="5"/>
                    </a:lnTo>
                    <a:lnTo>
                      <a:pt x="1468" y="5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8" y="4"/>
                    </a:lnTo>
                    <a:lnTo>
                      <a:pt x="1469" y="4"/>
                    </a:lnTo>
                    <a:lnTo>
                      <a:pt x="1469" y="4"/>
                    </a:lnTo>
                    <a:lnTo>
                      <a:pt x="1469" y="4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69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3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0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2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1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1"/>
                    </a:lnTo>
                    <a:lnTo>
                      <a:pt x="1472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264"/>
              <p:cNvSpPr>
                <a:spLocks noEditPoints="1"/>
              </p:cNvSpPr>
              <p:nvPr/>
            </p:nvSpPr>
            <p:spPr bwMode="auto">
              <a:xfrm>
                <a:off x="4589546" y="2529641"/>
                <a:ext cx="1108075" cy="1706563"/>
              </a:xfrm>
              <a:custGeom>
                <a:avLst/>
                <a:gdLst>
                  <a:gd name="T0" fmla="*/ 0 w 1548"/>
                  <a:gd name="T1" fmla="*/ 2386 h 2386"/>
                  <a:gd name="T2" fmla="*/ 130 w 1548"/>
                  <a:gd name="T3" fmla="*/ 2336 h 2386"/>
                  <a:gd name="T4" fmla="*/ 186 w 1548"/>
                  <a:gd name="T5" fmla="*/ 2314 h 2386"/>
                  <a:gd name="T6" fmla="*/ 200 w 1548"/>
                  <a:gd name="T7" fmla="*/ 2309 h 2386"/>
                  <a:gd name="T8" fmla="*/ 306 w 1548"/>
                  <a:gd name="T9" fmla="*/ 2256 h 2386"/>
                  <a:gd name="T10" fmla="*/ 353 w 1548"/>
                  <a:gd name="T11" fmla="*/ 2218 h 2386"/>
                  <a:gd name="T12" fmla="*/ 416 w 1548"/>
                  <a:gd name="T13" fmla="*/ 2168 h 2386"/>
                  <a:gd name="T14" fmla="*/ 440 w 1548"/>
                  <a:gd name="T15" fmla="*/ 2149 h 2386"/>
                  <a:gd name="T16" fmla="*/ 394 w 1548"/>
                  <a:gd name="T17" fmla="*/ 2188 h 2386"/>
                  <a:gd name="T18" fmla="*/ 346 w 1548"/>
                  <a:gd name="T19" fmla="*/ 2229 h 2386"/>
                  <a:gd name="T20" fmla="*/ 440 w 1548"/>
                  <a:gd name="T21" fmla="*/ 2149 h 2386"/>
                  <a:gd name="T22" fmla="*/ 440 w 1548"/>
                  <a:gd name="T23" fmla="*/ 2149 h 2386"/>
                  <a:gd name="T24" fmla="*/ 440 w 1548"/>
                  <a:gd name="T25" fmla="*/ 2149 h 2386"/>
                  <a:gd name="T26" fmla="*/ 493 w 1548"/>
                  <a:gd name="T27" fmla="*/ 2083 h 2386"/>
                  <a:gd name="T28" fmla="*/ 528 w 1548"/>
                  <a:gd name="T29" fmla="*/ 2034 h 2386"/>
                  <a:gd name="T30" fmla="*/ 575 w 1548"/>
                  <a:gd name="T31" fmla="*/ 1969 h 2386"/>
                  <a:gd name="T32" fmla="*/ 600 w 1548"/>
                  <a:gd name="T33" fmla="*/ 1936 h 2386"/>
                  <a:gd name="T34" fmla="*/ 629 w 1548"/>
                  <a:gd name="T35" fmla="*/ 1884 h 2386"/>
                  <a:gd name="T36" fmla="*/ 669 w 1548"/>
                  <a:gd name="T37" fmla="*/ 1814 h 2386"/>
                  <a:gd name="T38" fmla="*/ 706 w 1548"/>
                  <a:gd name="T39" fmla="*/ 1749 h 2386"/>
                  <a:gd name="T40" fmla="*/ 733 w 1548"/>
                  <a:gd name="T41" fmla="*/ 1696 h 2386"/>
                  <a:gd name="T42" fmla="*/ 769 w 1548"/>
                  <a:gd name="T43" fmla="*/ 1624 h 2386"/>
                  <a:gd name="T44" fmla="*/ 773 w 1548"/>
                  <a:gd name="T45" fmla="*/ 1616 h 2386"/>
                  <a:gd name="T46" fmla="*/ 797 w 1548"/>
                  <a:gd name="T47" fmla="*/ 1561 h 2386"/>
                  <a:gd name="T48" fmla="*/ 826 w 1548"/>
                  <a:gd name="T49" fmla="*/ 1496 h 2386"/>
                  <a:gd name="T50" fmla="*/ 885 w 1548"/>
                  <a:gd name="T51" fmla="*/ 1369 h 2386"/>
                  <a:gd name="T52" fmla="*/ 906 w 1548"/>
                  <a:gd name="T53" fmla="*/ 1323 h 2386"/>
                  <a:gd name="T54" fmla="*/ 906 w 1548"/>
                  <a:gd name="T55" fmla="*/ 1323 h 2386"/>
                  <a:gd name="T56" fmla="*/ 946 w 1548"/>
                  <a:gd name="T57" fmla="*/ 1243 h 2386"/>
                  <a:gd name="T58" fmla="*/ 963 w 1548"/>
                  <a:gd name="T59" fmla="*/ 1185 h 2386"/>
                  <a:gd name="T60" fmla="*/ 986 w 1548"/>
                  <a:gd name="T61" fmla="*/ 1109 h 2386"/>
                  <a:gd name="T62" fmla="*/ 1013 w 1548"/>
                  <a:gd name="T63" fmla="*/ 1069 h 2386"/>
                  <a:gd name="T64" fmla="*/ 1026 w 1548"/>
                  <a:gd name="T65" fmla="*/ 1029 h 2386"/>
                  <a:gd name="T66" fmla="*/ 1026 w 1548"/>
                  <a:gd name="T67" fmla="*/ 1029 h 2386"/>
                  <a:gd name="T68" fmla="*/ 1040 w 1548"/>
                  <a:gd name="T69" fmla="*/ 989 h 2386"/>
                  <a:gd name="T70" fmla="*/ 1053 w 1548"/>
                  <a:gd name="T71" fmla="*/ 963 h 2386"/>
                  <a:gd name="T72" fmla="*/ 1053 w 1548"/>
                  <a:gd name="T73" fmla="*/ 963 h 2386"/>
                  <a:gd name="T74" fmla="*/ 1093 w 1548"/>
                  <a:gd name="T75" fmla="*/ 856 h 2386"/>
                  <a:gd name="T76" fmla="*/ 1116 w 1548"/>
                  <a:gd name="T77" fmla="*/ 801 h 2386"/>
                  <a:gd name="T78" fmla="*/ 1133 w 1548"/>
                  <a:gd name="T79" fmla="*/ 763 h 2386"/>
                  <a:gd name="T80" fmla="*/ 1185 w 1548"/>
                  <a:gd name="T81" fmla="*/ 633 h 2386"/>
                  <a:gd name="T82" fmla="*/ 1207 w 1548"/>
                  <a:gd name="T83" fmla="*/ 577 h 2386"/>
                  <a:gd name="T84" fmla="*/ 1213 w 1548"/>
                  <a:gd name="T85" fmla="*/ 563 h 2386"/>
                  <a:gd name="T86" fmla="*/ 1272 w 1548"/>
                  <a:gd name="T87" fmla="*/ 436 h 2386"/>
                  <a:gd name="T88" fmla="*/ 1297 w 1548"/>
                  <a:gd name="T89" fmla="*/ 381 h 2386"/>
                  <a:gd name="T90" fmla="*/ 1306 w 1548"/>
                  <a:gd name="T91" fmla="*/ 363 h 2386"/>
                  <a:gd name="T92" fmla="*/ 1333 w 1548"/>
                  <a:gd name="T93" fmla="*/ 323 h 2386"/>
                  <a:gd name="T94" fmla="*/ 1360 w 1548"/>
                  <a:gd name="T95" fmla="*/ 283 h 2386"/>
                  <a:gd name="T96" fmla="*/ 1360 w 1548"/>
                  <a:gd name="T97" fmla="*/ 283 h 2386"/>
                  <a:gd name="T98" fmla="*/ 1437 w 1548"/>
                  <a:gd name="T99" fmla="*/ 166 h 2386"/>
                  <a:gd name="T100" fmla="*/ 1470 w 1548"/>
                  <a:gd name="T101" fmla="*/ 116 h 2386"/>
                  <a:gd name="T102" fmla="*/ 1515 w 1548"/>
                  <a:gd name="T103" fmla="*/ 50 h 2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8" h="2386">
                    <a:moveTo>
                      <a:pt x="0" y="2386"/>
                    </a:moveTo>
                    <a:lnTo>
                      <a:pt x="0" y="2386"/>
                    </a:lnTo>
                    <a:lnTo>
                      <a:pt x="56" y="2365"/>
                    </a:lnTo>
                    <a:moveTo>
                      <a:pt x="130" y="2336"/>
                    </a:moveTo>
                    <a:lnTo>
                      <a:pt x="130" y="2336"/>
                    </a:lnTo>
                    <a:lnTo>
                      <a:pt x="186" y="2314"/>
                    </a:lnTo>
                    <a:moveTo>
                      <a:pt x="200" y="2309"/>
                    </a:moveTo>
                    <a:lnTo>
                      <a:pt x="200" y="2309"/>
                    </a:lnTo>
                    <a:lnTo>
                      <a:pt x="253" y="2282"/>
                    </a:lnTo>
                    <a:moveTo>
                      <a:pt x="306" y="2256"/>
                    </a:moveTo>
                    <a:lnTo>
                      <a:pt x="306" y="2256"/>
                    </a:lnTo>
                    <a:lnTo>
                      <a:pt x="353" y="2218"/>
                    </a:lnTo>
                    <a:moveTo>
                      <a:pt x="416" y="2168"/>
                    </a:moveTo>
                    <a:lnTo>
                      <a:pt x="416" y="2168"/>
                    </a:lnTo>
                    <a:lnTo>
                      <a:pt x="440" y="2149"/>
                    </a:lnTo>
                    <a:moveTo>
                      <a:pt x="440" y="2149"/>
                    </a:moveTo>
                    <a:lnTo>
                      <a:pt x="440" y="2149"/>
                    </a:lnTo>
                    <a:lnTo>
                      <a:pt x="394" y="2188"/>
                    </a:lnTo>
                    <a:moveTo>
                      <a:pt x="346" y="2229"/>
                    </a:moveTo>
                    <a:lnTo>
                      <a:pt x="346" y="2229"/>
                    </a:lnTo>
                    <a:lnTo>
                      <a:pt x="392" y="2190"/>
                    </a:lnTo>
                    <a:moveTo>
                      <a:pt x="440" y="2149"/>
                    </a:moveTo>
                    <a:lnTo>
                      <a:pt x="440" y="2149"/>
                    </a:lnTo>
                    <a:lnTo>
                      <a:pt x="440" y="2149"/>
                    </a:lnTo>
                    <a:close/>
                    <a:moveTo>
                      <a:pt x="440" y="2149"/>
                    </a:moveTo>
                    <a:lnTo>
                      <a:pt x="440" y="2149"/>
                    </a:lnTo>
                    <a:lnTo>
                      <a:pt x="477" y="2102"/>
                    </a:lnTo>
                    <a:moveTo>
                      <a:pt x="493" y="2083"/>
                    </a:moveTo>
                    <a:lnTo>
                      <a:pt x="493" y="2083"/>
                    </a:lnTo>
                    <a:lnTo>
                      <a:pt x="528" y="2034"/>
                    </a:lnTo>
                    <a:moveTo>
                      <a:pt x="575" y="1969"/>
                    </a:moveTo>
                    <a:lnTo>
                      <a:pt x="575" y="1969"/>
                    </a:lnTo>
                    <a:lnTo>
                      <a:pt x="600" y="1936"/>
                    </a:lnTo>
                    <a:moveTo>
                      <a:pt x="600" y="1936"/>
                    </a:moveTo>
                    <a:lnTo>
                      <a:pt x="600" y="1936"/>
                    </a:lnTo>
                    <a:lnTo>
                      <a:pt x="629" y="1884"/>
                    </a:lnTo>
                    <a:moveTo>
                      <a:pt x="669" y="1814"/>
                    </a:moveTo>
                    <a:lnTo>
                      <a:pt x="669" y="1814"/>
                    </a:lnTo>
                    <a:lnTo>
                      <a:pt x="699" y="1762"/>
                    </a:lnTo>
                    <a:moveTo>
                      <a:pt x="706" y="1749"/>
                    </a:moveTo>
                    <a:lnTo>
                      <a:pt x="706" y="1749"/>
                    </a:lnTo>
                    <a:lnTo>
                      <a:pt x="733" y="1696"/>
                    </a:lnTo>
                    <a:moveTo>
                      <a:pt x="769" y="1624"/>
                    </a:moveTo>
                    <a:lnTo>
                      <a:pt x="769" y="1624"/>
                    </a:lnTo>
                    <a:lnTo>
                      <a:pt x="773" y="1616"/>
                    </a:lnTo>
                    <a:moveTo>
                      <a:pt x="773" y="1616"/>
                    </a:moveTo>
                    <a:lnTo>
                      <a:pt x="773" y="1616"/>
                    </a:lnTo>
                    <a:lnTo>
                      <a:pt x="797" y="1561"/>
                    </a:lnTo>
                    <a:moveTo>
                      <a:pt x="826" y="1496"/>
                    </a:moveTo>
                    <a:lnTo>
                      <a:pt x="826" y="1496"/>
                    </a:lnTo>
                    <a:lnTo>
                      <a:pt x="851" y="1441"/>
                    </a:lnTo>
                    <a:moveTo>
                      <a:pt x="885" y="1369"/>
                    </a:moveTo>
                    <a:lnTo>
                      <a:pt x="885" y="1369"/>
                    </a:lnTo>
                    <a:lnTo>
                      <a:pt x="906" y="1323"/>
                    </a:lnTo>
                    <a:moveTo>
                      <a:pt x="906" y="1323"/>
                    </a:moveTo>
                    <a:lnTo>
                      <a:pt x="906" y="1323"/>
                    </a:lnTo>
                    <a:lnTo>
                      <a:pt x="933" y="1269"/>
                    </a:lnTo>
                    <a:moveTo>
                      <a:pt x="946" y="1243"/>
                    </a:moveTo>
                    <a:lnTo>
                      <a:pt x="946" y="1243"/>
                    </a:lnTo>
                    <a:lnTo>
                      <a:pt x="963" y="1185"/>
                    </a:lnTo>
                    <a:moveTo>
                      <a:pt x="986" y="1109"/>
                    </a:moveTo>
                    <a:lnTo>
                      <a:pt x="986" y="1109"/>
                    </a:lnTo>
                    <a:lnTo>
                      <a:pt x="1013" y="1069"/>
                    </a:lnTo>
                    <a:moveTo>
                      <a:pt x="1013" y="1069"/>
                    </a:moveTo>
                    <a:lnTo>
                      <a:pt x="1013" y="1069"/>
                    </a:lnTo>
                    <a:lnTo>
                      <a:pt x="1026" y="1029"/>
                    </a:lnTo>
                    <a:moveTo>
                      <a:pt x="1026" y="1029"/>
                    </a:moveTo>
                    <a:lnTo>
                      <a:pt x="1026" y="1029"/>
                    </a:lnTo>
                    <a:lnTo>
                      <a:pt x="1040" y="989"/>
                    </a:lnTo>
                    <a:moveTo>
                      <a:pt x="1040" y="989"/>
                    </a:moveTo>
                    <a:lnTo>
                      <a:pt x="1040" y="989"/>
                    </a:lnTo>
                    <a:lnTo>
                      <a:pt x="1053" y="963"/>
                    </a:lnTo>
                    <a:moveTo>
                      <a:pt x="1053" y="963"/>
                    </a:moveTo>
                    <a:lnTo>
                      <a:pt x="1053" y="963"/>
                    </a:lnTo>
                    <a:lnTo>
                      <a:pt x="1074" y="906"/>
                    </a:lnTo>
                    <a:moveTo>
                      <a:pt x="1093" y="856"/>
                    </a:moveTo>
                    <a:lnTo>
                      <a:pt x="1093" y="856"/>
                    </a:lnTo>
                    <a:lnTo>
                      <a:pt x="1116" y="801"/>
                    </a:lnTo>
                    <a:moveTo>
                      <a:pt x="1133" y="763"/>
                    </a:moveTo>
                    <a:lnTo>
                      <a:pt x="1133" y="763"/>
                    </a:lnTo>
                    <a:lnTo>
                      <a:pt x="1155" y="707"/>
                    </a:lnTo>
                    <a:moveTo>
                      <a:pt x="1185" y="633"/>
                    </a:moveTo>
                    <a:lnTo>
                      <a:pt x="1185" y="633"/>
                    </a:lnTo>
                    <a:lnTo>
                      <a:pt x="1207" y="577"/>
                    </a:lnTo>
                    <a:moveTo>
                      <a:pt x="1213" y="563"/>
                    </a:moveTo>
                    <a:lnTo>
                      <a:pt x="1213" y="563"/>
                    </a:lnTo>
                    <a:lnTo>
                      <a:pt x="1238" y="508"/>
                    </a:lnTo>
                    <a:moveTo>
                      <a:pt x="1272" y="436"/>
                    </a:moveTo>
                    <a:lnTo>
                      <a:pt x="1272" y="436"/>
                    </a:lnTo>
                    <a:lnTo>
                      <a:pt x="1297" y="381"/>
                    </a:lnTo>
                    <a:moveTo>
                      <a:pt x="1306" y="363"/>
                    </a:moveTo>
                    <a:lnTo>
                      <a:pt x="1306" y="363"/>
                    </a:lnTo>
                    <a:lnTo>
                      <a:pt x="1333" y="323"/>
                    </a:lnTo>
                    <a:moveTo>
                      <a:pt x="1333" y="323"/>
                    </a:moveTo>
                    <a:lnTo>
                      <a:pt x="1333" y="323"/>
                    </a:lnTo>
                    <a:lnTo>
                      <a:pt x="1360" y="283"/>
                    </a:lnTo>
                    <a:moveTo>
                      <a:pt x="1360" y="283"/>
                    </a:moveTo>
                    <a:lnTo>
                      <a:pt x="1360" y="283"/>
                    </a:lnTo>
                    <a:lnTo>
                      <a:pt x="1393" y="233"/>
                    </a:lnTo>
                    <a:moveTo>
                      <a:pt x="1437" y="166"/>
                    </a:moveTo>
                    <a:lnTo>
                      <a:pt x="1437" y="166"/>
                    </a:lnTo>
                    <a:lnTo>
                      <a:pt x="1470" y="116"/>
                    </a:lnTo>
                    <a:moveTo>
                      <a:pt x="1515" y="50"/>
                    </a:moveTo>
                    <a:lnTo>
                      <a:pt x="1515" y="50"/>
                    </a:lnTo>
                    <a:lnTo>
                      <a:pt x="1548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Rectangle 265"/>
              <p:cNvSpPr>
                <a:spLocks noChangeArrowheads="1"/>
              </p:cNvSpPr>
              <p:nvPr/>
            </p:nvSpPr>
            <p:spPr bwMode="auto">
              <a:xfrm>
                <a:off x="3673558" y="42235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" name="Rectangle 266"/>
              <p:cNvSpPr>
                <a:spLocks noChangeArrowheads="1"/>
              </p:cNvSpPr>
              <p:nvPr/>
            </p:nvSpPr>
            <p:spPr bwMode="auto">
              <a:xfrm>
                <a:off x="3673558" y="38186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" name="Rectangle 267"/>
              <p:cNvSpPr>
                <a:spLocks noChangeArrowheads="1"/>
              </p:cNvSpPr>
              <p:nvPr/>
            </p:nvSpPr>
            <p:spPr bwMode="auto">
              <a:xfrm>
                <a:off x="3673558" y="34122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" name="Rectangle 268"/>
              <p:cNvSpPr>
                <a:spLocks noChangeArrowheads="1"/>
              </p:cNvSpPr>
              <p:nvPr/>
            </p:nvSpPr>
            <p:spPr bwMode="auto">
              <a:xfrm>
                <a:off x="3673558" y="30058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" name="Rectangle 269"/>
              <p:cNvSpPr>
                <a:spLocks noChangeArrowheads="1"/>
              </p:cNvSpPr>
              <p:nvPr/>
            </p:nvSpPr>
            <p:spPr bwMode="auto">
              <a:xfrm>
                <a:off x="3673558" y="25994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" name="Rectangle 270"/>
              <p:cNvSpPr>
                <a:spLocks noChangeArrowheads="1"/>
              </p:cNvSpPr>
              <p:nvPr/>
            </p:nvSpPr>
            <p:spPr bwMode="auto">
              <a:xfrm>
                <a:off x="3673558" y="219309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0" name="Rectangle 271"/>
              <p:cNvSpPr>
                <a:spLocks noChangeArrowheads="1"/>
              </p:cNvSpPr>
              <p:nvPr/>
            </p:nvSpPr>
            <p:spPr bwMode="auto">
              <a:xfrm>
                <a:off x="3857708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" name="Rectangle 272"/>
              <p:cNvSpPr>
                <a:spLocks noChangeArrowheads="1"/>
              </p:cNvSpPr>
              <p:nvPr/>
            </p:nvSpPr>
            <p:spPr bwMode="auto">
              <a:xfrm>
                <a:off x="397677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1" name="Rectangle 273"/>
              <p:cNvSpPr>
                <a:spLocks noChangeArrowheads="1"/>
              </p:cNvSpPr>
              <p:nvPr/>
            </p:nvSpPr>
            <p:spPr bwMode="auto">
              <a:xfrm>
                <a:off x="401487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2" name="Rectangle 274"/>
              <p:cNvSpPr>
                <a:spLocks noChangeArrowheads="1"/>
              </p:cNvSpPr>
              <p:nvPr/>
            </p:nvSpPr>
            <p:spPr bwMode="auto">
              <a:xfrm>
                <a:off x="408948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" name="Rectangle 275"/>
              <p:cNvSpPr>
                <a:spLocks noChangeArrowheads="1"/>
              </p:cNvSpPr>
              <p:nvPr/>
            </p:nvSpPr>
            <p:spPr bwMode="auto">
              <a:xfrm>
                <a:off x="4322846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" name="Rectangle 276"/>
              <p:cNvSpPr>
                <a:spLocks noChangeArrowheads="1"/>
              </p:cNvSpPr>
              <p:nvPr/>
            </p:nvSpPr>
            <p:spPr bwMode="auto">
              <a:xfrm>
                <a:off x="444032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" name="Rectangle 277"/>
              <p:cNvSpPr>
                <a:spLocks noChangeArrowheads="1"/>
              </p:cNvSpPr>
              <p:nvPr/>
            </p:nvSpPr>
            <p:spPr bwMode="auto">
              <a:xfrm>
                <a:off x="447842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8" name="Rectangle 278"/>
              <p:cNvSpPr>
                <a:spLocks noChangeArrowheads="1"/>
              </p:cNvSpPr>
              <p:nvPr/>
            </p:nvSpPr>
            <p:spPr bwMode="auto">
              <a:xfrm>
                <a:off x="455303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" name="Rectangle 279"/>
              <p:cNvSpPr>
                <a:spLocks noChangeArrowheads="1"/>
              </p:cNvSpPr>
              <p:nvPr/>
            </p:nvSpPr>
            <p:spPr bwMode="auto">
              <a:xfrm>
                <a:off x="4786396" y="438542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" name="Rectangle 280"/>
              <p:cNvSpPr>
                <a:spLocks noChangeArrowheads="1"/>
              </p:cNvSpPr>
              <p:nvPr/>
            </p:nvSpPr>
            <p:spPr bwMode="auto">
              <a:xfrm>
                <a:off x="4903871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" name="Rectangle 281"/>
              <p:cNvSpPr>
                <a:spLocks noChangeArrowheads="1"/>
              </p:cNvSpPr>
              <p:nvPr/>
            </p:nvSpPr>
            <p:spPr bwMode="auto">
              <a:xfrm>
                <a:off x="4941971" y="438542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" name="Rectangle 282"/>
              <p:cNvSpPr>
                <a:spLocks noChangeArrowheads="1"/>
              </p:cNvSpPr>
              <p:nvPr/>
            </p:nvSpPr>
            <p:spPr bwMode="auto">
              <a:xfrm>
                <a:off x="5016583" y="438542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112" name="Rectangle 283"/>
              <p:cNvSpPr>
                <a:spLocks noChangeArrowheads="1"/>
              </p:cNvSpPr>
              <p:nvPr/>
            </p:nvSpPr>
            <p:spPr bwMode="auto">
              <a:xfrm>
                <a:off x="5272171" y="43854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1502" name="Group 91501"/>
            <p:cNvGrpSpPr/>
            <p:nvPr/>
          </p:nvGrpSpPr>
          <p:grpSpPr>
            <a:xfrm>
              <a:off x="2474996" y="5500184"/>
              <a:ext cx="2427288" cy="2376488"/>
              <a:chOff x="2474996" y="5620504"/>
              <a:chExt cx="2427288" cy="2376488"/>
            </a:xfrm>
          </p:grpSpPr>
          <p:sp>
            <p:nvSpPr>
              <p:cNvPr id="90115" name="Freeform 285"/>
              <p:cNvSpPr>
                <a:spLocks/>
              </p:cNvSpPr>
              <p:nvPr/>
            </p:nvSpPr>
            <p:spPr bwMode="auto">
              <a:xfrm>
                <a:off x="2775033" y="5684004"/>
                <a:ext cx="0" cy="2028825"/>
              </a:xfrm>
              <a:custGeom>
                <a:avLst/>
                <a:gdLst>
                  <a:gd name="T0" fmla="*/ 2836 h 2836"/>
                  <a:gd name="T1" fmla="*/ 2836 h 2836"/>
                  <a:gd name="T2" fmla="*/ 0 h 283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36">
                    <a:moveTo>
                      <a:pt x="0" y="2836"/>
                    </a:moveTo>
                    <a:lnTo>
                      <a:pt x="0" y="2836"/>
                    </a:lnTo>
                    <a:lnTo>
                      <a:pt x="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6" name="Freeform 286"/>
              <p:cNvSpPr>
                <a:spLocks noEditPoints="1"/>
              </p:cNvSpPr>
              <p:nvPr/>
            </p:nvSpPr>
            <p:spPr bwMode="auto">
              <a:xfrm>
                <a:off x="2732171" y="5687179"/>
                <a:ext cx="42863" cy="2020888"/>
              </a:xfrm>
              <a:custGeom>
                <a:avLst/>
                <a:gdLst>
                  <a:gd name="T0" fmla="*/ 13 w 60"/>
                  <a:gd name="T1" fmla="*/ 2827 h 2827"/>
                  <a:gd name="T2" fmla="*/ 13 w 60"/>
                  <a:gd name="T3" fmla="*/ 2827 h 2827"/>
                  <a:gd name="T4" fmla="*/ 60 w 60"/>
                  <a:gd name="T5" fmla="*/ 2827 h 2827"/>
                  <a:gd name="T6" fmla="*/ 13 w 60"/>
                  <a:gd name="T7" fmla="*/ 2547 h 2827"/>
                  <a:gd name="T8" fmla="*/ 13 w 60"/>
                  <a:gd name="T9" fmla="*/ 2547 h 2827"/>
                  <a:gd name="T10" fmla="*/ 60 w 60"/>
                  <a:gd name="T11" fmla="*/ 2547 h 2827"/>
                  <a:gd name="T12" fmla="*/ 13 w 60"/>
                  <a:gd name="T13" fmla="*/ 2267 h 2827"/>
                  <a:gd name="T14" fmla="*/ 13 w 60"/>
                  <a:gd name="T15" fmla="*/ 2267 h 2827"/>
                  <a:gd name="T16" fmla="*/ 60 w 60"/>
                  <a:gd name="T17" fmla="*/ 2267 h 2827"/>
                  <a:gd name="T18" fmla="*/ 13 w 60"/>
                  <a:gd name="T19" fmla="*/ 1987 h 2827"/>
                  <a:gd name="T20" fmla="*/ 13 w 60"/>
                  <a:gd name="T21" fmla="*/ 1987 h 2827"/>
                  <a:gd name="T22" fmla="*/ 60 w 60"/>
                  <a:gd name="T23" fmla="*/ 1987 h 2827"/>
                  <a:gd name="T24" fmla="*/ 13 w 60"/>
                  <a:gd name="T25" fmla="*/ 1693 h 2827"/>
                  <a:gd name="T26" fmla="*/ 13 w 60"/>
                  <a:gd name="T27" fmla="*/ 1693 h 2827"/>
                  <a:gd name="T28" fmla="*/ 60 w 60"/>
                  <a:gd name="T29" fmla="*/ 1693 h 2827"/>
                  <a:gd name="T30" fmla="*/ 13 w 60"/>
                  <a:gd name="T31" fmla="*/ 1413 h 2827"/>
                  <a:gd name="T32" fmla="*/ 13 w 60"/>
                  <a:gd name="T33" fmla="*/ 1413 h 2827"/>
                  <a:gd name="T34" fmla="*/ 60 w 60"/>
                  <a:gd name="T35" fmla="*/ 1413 h 2827"/>
                  <a:gd name="T36" fmla="*/ 13 w 60"/>
                  <a:gd name="T37" fmla="*/ 1133 h 2827"/>
                  <a:gd name="T38" fmla="*/ 13 w 60"/>
                  <a:gd name="T39" fmla="*/ 1133 h 2827"/>
                  <a:gd name="T40" fmla="*/ 60 w 60"/>
                  <a:gd name="T41" fmla="*/ 1133 h 2827"/>
                  <a:gd name="T42" fmla="*/ 13 w 60"/>
                  <a:gd name="T43" fmla="*/ 853 h 2827"/>
                  <a:gd name="T44" fmla="*/ 13 w 60"/>
                  <a:gd name="T45" fmla="*/ 853 h 2827"/>
                  <a:gd name="T46" fmla="*/ 60 w 60"/>
                  <a:gd name="T47" fmla="*/ 853 h 2827"/>
                  <a:gd name="T48" fmla="*/ 13 w 60"/>
                  <a:gd name="T49" fmla="*/ 560 h 2827"/>
                  <a:gd name="T50" fmla="*/ 13 w 60"/>
                  <a:gd name="T51" fmla="*/ 560 h 2827"/>
                  <a:gd name="T52" fmla="*/ 60 w 60"/>
                  <a:gd name="T53" fmla="*/ 560 h 2827"/>
                  <a:gd name="T54" fmla="*/ 13 w 60"/>
                  <a:gd name="T55" fmla="*/ 280 h 2827"/>
                  <a:gd name="T56" fmla="*/ 13 w 60"/>
                  <a:gd name="T57" fmla="*/ 280 h 2827"/>
                  <a:gd name="T58" fmla="*/ 60 w 60"/>
                  <a:gd name="T59" fmla="*/ 280 h 2827"/>
                  <a:gd name="T60" fmla="*/ 13 w 60"/>
                  <a:gd name="T61" fmla="*/ 0 h 2827"/>
                  <a:gd name="T62" fmla="*/ 13 w 60"/>
                  <a:gd name="T63" fmla="*/ 0 h 2827"/>
                  <a:gd name="T64" fmla="*/ 60 w 60"/>
                  <a:gd name="T65" fmla="*/ 0 h 2827"/>
                  <a:gd name="T66" fmla="*/ 0 w 60"/>
                  <a:gd name="T67" fmla="*/ 2827 h 2827"/>
                  <a:gd name="T68" fmla="*/ 0 w 60"/>
                  <a:gd name="T69" fmla="*/ 2827 h 2827"/>
                  <a:gd name="T70" fmla="*/ 60 w 60"/>
                  <a:gd name="T71" fmla="*/ 2827 h 2827"/>
                  <a:gd name="T72" fmla="*/ 0 w 60"/>
                  <a:gd name="T73" fmla="*/ 2267 h 2827"/>
                  <a:gd name="T74" fmla="*/ 0 w 60"/>
                  <a:gd name="T75" fmla="*/ 2267 h 2827"/>
                  <a:gd name="T76" fmla="*/ 60 w 60"/>
                  <a:gd name="T77" fmla="*/ 2267 h 2827"/>
                  <a:gd name="T78" fmla="*/ 0 w 60"/>
                  <a:gd name="T79" fmla="*/ 1693 h 2827"/>
                  <a:gd name="T80" fmla="*/ 0 w 60"/>
                  <a:gd name="T81" fmla="*/ 1693 h 2827"/>
                  <a:gd name="T82" fmla="*/ 60 w 60"/>
                  <a:gd name="T83" fmla="*/ 1693 h 2827"/>
                  <a:gd name="T84" fmla="*/ 0 w 60"/>
                  <a:gd name="T85" fmla="*/ 1133 h 2827"/>
                  <a:gd name="T86" fmla="*/ 0 w 60"/>
                  <a:gd name="T87" fmla="*/ 1133 h 2827"/>
                  <a:gd name="T88" fmla="*/ 60 w 60"/>
                  <a:gd name="T89" fmla="*/ 1133 h 2827"/>
                  <a:gd name="T90" fmla="*/ 0 w 60"/>
                  <a:gd name="T91" fmla="*/ 560 h 2827"/>
                  <a:gd name="T92" fmla="*/ 0 w 60"/>
                  <a:gd name="T93" fmla="*/ 560 h 2827"/>
                  <a:gd name="T94" fmla="*/ 60 w 60"/>
                  <a:gd name="T95" fmla="*/ 560 h 2827"/>
                  <a:gd name="T96" fmla="*/ 0 w 60"/>
                  <a:gd name="T97" fmla="*/ 0 h 2827"/>
                  <a:gd name="T98" fmla="*/ 0 w 60"/>
                  <a:gd name="T99" fmla="*/ 0 h 2827"/>
                  <a:gd name="T100" fmla="*/ 60 w 60"/>
                  <a:gd name="T101" fmla="*/ 0 h 2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2827">
                    <a:moveTo>
                      <a:pt x="13" y="2827"/>
                    </a:moveTo>
                    <a:lnTo>
                      <a:pt x="13" y="2827"/>
                    </a:lnTo>
                    <a:lnTo>
                      <a:pt x="60" y="2827"/>
                    </a:lnTo>
                    <a:moveTo>
                      <a:pt x="13" y="2547"/>
                    </a:moveTo>
                    <a:lnTo>
                      <a:pt x="13" y="2547"/>
                    </a:lnTo>
                    <a:lnTo>
                      <a:pt x="60" y="2547"/>
                    </a:lnTo>
                    <a:moveTo>
                      <a:pt x="13" y="2267"/>
                    </a:moveTo>
                    <a:lnTo>
                      <a:pt x="13" y="2267"/>
                    </a:lnTo>
                    <a:lnTo>
                      <a:pt x="60" y="2267"/>
                    </a:lnTo>
                    <a:moveTo>
                      <a:pt x="13" y="1987"/>
                    </a:moveTo>
                    <a:lnTo>
                      <a:pt x="13" y="1987"/>
                    </a:lnTo>
                    <a:lnTo>
                      <a:pt x="60" y="1987"/>
                    </a:lnTo>
                    <a:moveTo>
                      <a:pt x="13" y="1693"/>
                    </a:moveTo>
                    <a:lnTo>
                      <a:pt x="13" y="1693"/>
                    </a:lnTo>
                    <a:lnTo>
                      <a:pt x="60" y="1693"/>
                    </a:lnTo>
                    <a:moveTo>
                      <a:pt x="13" y="1413"/>
                    </a:moveTo>
                    <a:lnTo>
                      <a:pt x="13" y="1413"/>
                    </a:lnTo>
                    <a:lnTo>
                      <a:pt x="60" y="1413"/>
                    </a:lnTo>
                    <a:moveTo>
                      <a:pt x="13" y="1133"/>
                    </a:moveTo>
                    <a:lnTo>
                      <a:pt x="13" y="1133"/>
                    </a:lnTo>
                    <a:lnTo>
                      <a:pt x="60" y="1133"/>
                    </a:lnTo>
                    <a:moveTo>
                      <a:pt x="13" y="853"/>
                    </a:moveTo>
                    <a:lnTo>
                      <a:pt x="13" y="853"/>
                    </a:lnTo>
                    <a:lnTo>
                      <a:pt x="60" y="853"/>
                    </a:lnTo>
                    <a:moveTo>
                      <a:pt x="13" y="560"/>
                    </a:moveTo>
                    <a:lnTo>
                      <a:pt x="13" y="560"/>
                    </a:lnTo>
                    <a:lnTo>
                      <a:pt x="60" y="560"/>
                    </a:lnTo>
                    <a:moveTo>
                      <a:pt x="13" y="280"/>
                    </a:moveTo>
                    <a:lnTo>
                      <a:pt x="13" y="280"/>
                    </a:lnTo>
                    <a:lnTo>
                      <a:pt x="60" y="2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60" y="0"/>
                    </a:lnTo>
                    <a:moveTo>
                      <a:pt x="0" y="2827"/>
                    </a:moveTo>
                    <a:lnTo>
                      <a:pt x="0" y="2827"/>
                    </a:lnTo>
                    <a:lnTo>
                      <a:pt x="60" y="2827"/>
                    </a:lnTo>
                    <a:moveTo>
                      <a:pt x="0" y="2267"/>
                    </a:moveTo>
                    <a:lnTo>
                      <a:pt x="0" y="2267"/>
                    </a:lnTo>
                    <a:lnTo>
                      <a:pt x="60" y="2267"/>
                    </a:lnTo>
                    <a:moveTo>
                      <a:pt x="0" y="1693"/>
                    </a:moveTo>
                    <a:lnTo>
                      <a:pt x="0" y="1693"/>
                    </a:lnTo>
                    <a:lnTo>
                      <a:pt x="60" y="1693"/>
                    </a:lnTo>
                    <a:moveTo>
                      <a:pt x="0" y="1133"/>
                    </a:moveTo>
                    <a:lnTo>
                      <a:pt x="0" y="1133"/>
                    </a:lnTo>
                    <a:lnTo>
                      <a:pt x="60" y="1133"/>
                    </a:lnTo>
                    <a:moveTo>
                      <a:pt x="0" y="560"/>
                    </a:moveTo>
                    <a:lnTo>
                      <a:pt x="0" y="560"/>
                    </a:lnTo>
                    <a:lnTo>
                      <a:pt x="60" y="5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60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8" name="Freeform 287"/>
              <p:cNvSpPr>
                <a:spLocks/>
              </p:cNvSpPr>
              <p:nvPr/>
            </p:nvSpPr>
            <p:spPr bwMode="auto">
              <a:xfrm>
                <a:off x="2775033" y="7712829"/>
                <a:ext cx="1925638" cy="0"/>
              </a:xfrm>
              <a:custGeom>
                <a:avLst/>
                <a:gdLst>
                  <a:gd name="T0" fmla="*/ 0 w 2692"/>
                  <a:gd name="T1" fmla="*/ 0 w 2692"/>
                  <a:gd name="T2" fmla="*/ 2692 w 26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92">
                    <a:moveTo>
                      <a:pt x="0" y="0"/>
                    </a:moveTo>
                    <a:lnTo>
                      <a:pt x="0" y="0"/>
                    </a:lnTo>
                    <a:lnTo>
                      <a:pt x="2692" y="0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9" name="Freeform 288"/>
              <p:cNvSpPr>
                <a:spLocks noEditPoints="1"/>
              </p:cNvSpPr>
              <p:nvPr/>
            </p:nvSpPr>
            <p:spPr bwMode="auto">
              <a:xfrm>
                <a:off x="2779796" y="7708066"/>
                <a:ext cx="1917700" cy="44450"/>
              </a:xfrm>
              <a:custGeom>
                <a:avLst/>
                <a:gdLst>
                  <a:gd name="T0" fmla="*/ 0 w 2680"/>
                  <a:gd name="T1" fmla="*/ 0 h 62"/>
                  <a:gd name="T2" fmla="*/ 0 w 2680"/>
                  <a:gd name="T3" fmla="*/ 0 h 62"/>
                  <a:gd name="T4" fmla="*/ 0 w 2680"/>
                  <a:gd name="T5" fmla="*/ 53 h 62"/>
                  <a:gd name="T6" fmla="*/ 333 w 2680"/>
                  <a:gd name="T7" fmla="*/ 0 h 62"/>
                  <a:gd name="T8" fmla="*/ 333 w 2680"/>
                  <a:gd name="T9" fmla="*/ 0 h 62"/>
                  <a:gd name="T10" fmla="*/ 333 w 2680"/>
                  <a:gd name="T11" fmla="*/ 53 h 62"/>
                  <a:gd name="T12" fmla="*/ 666 w 2680"/>
                  <a:gd name="T13" fmla="*/ 0 h 62"/>
                  <a:gd name="T14" fmla="*/ 666 w 2680"/>
                  <a:gd name="T15" fmla="*/ 0 h 62"/>
                  <a:gd name="T16" fmla="*/ 666 w 2680"/>
                  <a:gd name="T17" fmla="*/ 53 h 62"/>
                  <a:gd name="T18" fmla="*/ 1000 w 2680"/>
                  <a:gd name="T19" fmla="*/ 0 h 62"/>
                  <a:gd name="T20" fmla="*/ 1000 w 2680"/>
                  <a:gd name="T21" fmla="*/ 0 h 62"/>
                  <a:gd name="T22" fmla="*/ 1000 w 2680"/>
                  <a:gd name="T23" fmla="*/ 53 h 62"/>
                  <a:gd name="T24" fmla="*/ 1333 w 2680"/>
                  <a:gd name="T25" fmla="*/ 0 h 62"/>
                  <a:gd name="T26" fmla="*/ 1333 w 2680"/>
                  <a:gd name="T27" fmla="*/ 0 h 62"/>
                  <a:gd name="T28" fmla="*/ 1333 w 2680"/>
                  <a:gd name="T29" fmla="*/ 53 h 62"/>
                  <a:gd name="T30" fmla="*/ 1680 w 2680"/>
                  <a:gd name="T31" fmla="*/ 0 h 62"/>
                  <a:gd name="T32" fmla="*/ 1680 w 2680"/>
                  <a:gd name="T33" fmla="*/ 0 h 62"/>
                  <a:gd name="T34" fmla="*/ 1680 w 2680"/>
                  <a:gd name="T35" fmla="*/ 53 h 62"/>
                  <a:gd name="T36" fmla="*/ 2013 w 2680"/>
                  <a:gd name="T37" fmla="*/ 0 h 62"/>
                  <a:gd name="T38" fmla="*/ 2013 w 2680"/>
                  <a:gd name="T39" fmla="*/ 0 h 62"/>
                  <a:gd name="T40" fmla="*/ 2013 w 2680"/>
                  <a:gd name="T41" fmla="*/ 53 h 62"/>
                  <a:gd name="T42" fmla="*/ 2346 w 2680"/>
                  <a:gd name="T43" fmla="*/ 0 h 62"/>
                  <a:gd name="T44" fmla="*/ 2346 w 2680"/>
                  <a:gd name="T45" fmla="*/ 0 h 62"/>
                  <a:gd name="T46" fmla="*/ 2346 w 2680"/>
                  <a:gd name="T47" fmla="*/ 53 h 62"/>
                  <a:gd name="T48" fmla="*/ 2680 w 2680"/>
                  <a:gd name="T49" fmla="*/ 0 h 62"/>
                  <a:gd name="T50" fmla="*/ 2680 w 2680"/>
                  <a:gd name="T51" fmla="*/ 0 h 62"/>
                  <a:gd name="T52" fmla="*/ 2680 w 2680"/>
                  <a:gd name="T53" fmla="*/ 53 h 62"/>
                  <a:gd name="T54" fmla="*/ 0 w 2680"/>
                  <a:gd name="T55" fmla="*/ 0 h 62"/>
                  <a:gd name="T56" fmla="*/ 0 w 2680"/>
                  <a:gd name="T57" fmla="*/ 0 h 62"/>
                  <a:gd name="T58" fmla="*/ 0 w 2680"/>
                  <a:gd name="T59" fmla="*/ 62 h 62"/>
                  <a:gd name="T60" fmla="*/ 666 w 2680"/>
                  <a:gd name="T61" fmla="*/ 0 h 62"/>
                  <a:gd name="T62" fmla="*/ 666 w 2680"/>
                  <a:gd name="T63" fmla="*/ 0 h 62"/>
                  <a:gd name="T64" fmla="*/ 666 w 2680"/>
                  <a:gd name="T65" fmla="*/ 62 h 62"/>
                  <a:gd name="T66" fmla="*/ 1333 w 2680"/>
                  <a:gd name="T67" fmla="*/ 0 h 62"/>
                  <a:gd name="T68" fmla="*/ 1333 w 2680"/>
                  <a:gd name="T69" fmla="*/ 0 h 62"/>
                  <a:gd name="T70" fmla="*/ 1333 w 2680"/>
                  <a:gd name="T71" fmla="*/ 62 h 62"/>
                  <a:gd name="T72" fmla="*/ 2013 w 2680"/>
                  <a:gd name="T73" fmla="*/ 0 h 62"/>
                  <a:gd name="T74" fmla="*/ 2013 w 2680"/>
                  <a:gd name="T75" fmla="*/ 0 h 62"/>
                  <a:gd name="T76" fmla="*/ 2013 w 2680"/>
                  <a:gd name="T77" fmla="*/ 62 h 62"/>
                  <a:gd name="T78" fmla="*/ 2680 w 2680"/>
                  <a:gd name="T79" fmla="*/ 0 h 62"/>
                  <a:gd name="T80" fmla="*/ 2680 w 2680"/>
                  <a:gd name="T81" fmla="*/ 0 h 62"/>
                  <a:gd name="T82" fmla="*/ 2680 w 2680"/>
                  <a:gd name="T8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80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53"/>
                    </a:lnTo>
                    <a:moveTo>
                      <a:pt x="333" y="0"/>
                    </a:moveTo>
                    <a:lnTo>
                      <a:pt x="333" y="0"/>
                    </a:lnTo>
                    <a:lnTo>
                      <a:pt x="333" y="53"/>
                    </a:lnTo>
                    <a:moveTo>
                      <a:pt x="666" y="0"/>
                    </a:moveTo>
                    <a:lnTo>
                      <a:pt x="666" y="0"/>
                    </a:lnTo>
                    <a:lnTo>
                      <a:pt x="666" y="53"/>
                    </a:lnTo>
                    <a:moveTo>
                      <a:pt x="1000" y="0"/>
                    </a:moveTo>
                    <a:lnTo>
                      <a:pt x="1000" y="0"/>
                    </a:lnTo>
                    <a:lnTo>
                      <a:pt x="1000" y="53"/>
                    </a:lnTo>
                    <a:moveTo>
                      <a:pt x="1333" y="0"/>
                    </a:moveTo>
                    <a:lnTo>
                      <a:pt x="1333" y="0"/>
                    </a:lnTo>
                    <a:lnTo>
                      <a:pt x="1333" y="53"/>
                    </a:lnTo>
                    <a:moveTo>
                      <a:pt x="1680" y="0"/>
                    </a:moveTo>
                    <a:lnTo>
                      <a:pt x="1680" y="0"/>
                    </a:lnTo>
                    <a:lnTo>
                      <a:pt x="1680" y="53"/>
                    </a:lnTo>
                    <a:moveTo>
                      <a:pt x="2013" y="0"/>
                    </a:moveTo>
                    <a:lnTo>
                      <a:pt x="2013" y="0"/>
                    </a:lnTo>
                    <a:lnTo>
                      <a:pt x="2013" y="53"/>
                    </a:lnTo>
                    <a:moveTo>
                      <a:pt x="2346" y="0"/>
                    </a:moveTo>
                    <a:lnTo>
                      <a:pt x="2346" y="0"/>
                    </a:lnTo>
                    <a:lnTo>
                      <a:pt x="2346" y="53"/>
                    </a:lnTo>
                    <a:moveTo>
                      <a:pt x="2680" y="0"/>
                    </a:moveTo>
                    <a:lnTo>
                      <a:pt x="2680" y="0"/>
                    </a:lnTo>
                    <a:lnTo>
                      <a:pt x="26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62"/>
                    </a:lnTo>
                    <a:moveTo>
                      <a:pt x="666" y="0"/>
                    </a:moveTo>
                    <a:lnTo>
                      <a:pt x="666" y="0"/>
                    </a:lnTo>
                    <a:lnTo>
                      <a:pt x="666" y="62"/>
                    </a:lnTo>
                    <a:moveTo>
                      <a:pt x="1333" y="0"/>
                    </a:moveTo>
                    <a:lnTo>
                      <a:pt x="1333" y="0"/>
                    </a:lnTo>
                    <a:lnTo>
                      <a:pt x="1333" y="62"/>
                    </a:lnTo>
                    <a:moveTo>
                      <a:pt x="2013" y="0"/>
                    </a:moveTo>
                    <a:lnTo>
                      <a:pt x="2013" y="0"/>
                    </a:lnTo>
                    <a:lnTo>
                      <a:pt x="2013" y="62"/>
                    </a:lnTo>
                    <a:moveTo>
                      <a:pt x="2680" y="0"/>
                    </a:moveTo>
                    <a:lnTo>
                      <a:pt x="2680" y="0"/>
                    </a:lnTo>
                    <a:lnTo>
                      <a:pt x="2680" y="62"/>
                    </a:ln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0" name="Freeform 289"/>
              <p:cNvSpPr>
                <a:spLocks noEditPoints="1"/>
              </p:cNvSpPr>
              <p:nvPr/>
            </p:nvSpPr>
            <p:spPr bwMode="auto">
              <a:xfrm>
                <a:off x="3810083" y="7687429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1" name="Freeform 290"/>
              <p:cNvSpPr>
                <a:spLocks noEditPoints="1"/>
              </p:cNvSpPr>
              <p:nvPr/>
            </p:nvSpPr>
            <p:spPr bwMode="auto">
              <a:xfrm>
                <a:off x="3810083" y="7687429"/>
                <a:ext cx="57150" cy="0"/>
              </a:xfrm>
              <a:custGeom>
                <a:avLst/>
                <a:gdLst>
                  <a:gd name="T0" fmla="*/ 40 w 80"/>
                  <a:gd name="T1" fmla="*/ 40 w 80"/>
                  <a:gd name="T2" fmla="*/ 40 w 80"/>
                  <a:gd name="T3" fmla="*/ 40 w 80"/>
                  <a:gd name="T4" fmla="*/ 40 w 80"/>
                  <a:gd name="T5" fmla="*/ 40 w 80"/>
                  <a:gd name="T6" fmla="*/ 0 w 80"/>
                  <a:gd name="T7" fmla="*/ 0 w 80"/>
                  <a:gd name="T8" fmla="*/ 80 w 80"/>
                  <a:gd name="T9" fmla="*/ 0 w 80"/>
                  <a:gd name="T10" fmla="*/ 0 w 80"/>
                  <a:gd name="T11" fmla="*/ 8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80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2" name="Freeform 291"/>
              <p:cNvSpPr>
                <a:spLocks noEditPoints="1"/>
              </p:cNvSpPr>
              <p:nvPr/>
            </p:nvSpPr>
            <p:spPr bwMode="auto">
              <a:xfrm>
                <a:off x="3886283" y="7631866"/>
                <a:ext cx="55563" cy="6350"/>
              </a:xfrm>
              <a:custGeom>
                <a:avLst/>
                <a:gdLst>
                  <a:gd name="T0" fmla="*/ 40 w 78"/>
                  <a:gd name="T1" fmla="*/ 8 h 8"/>
                  <a:gd name="T2" fmla="*/ 40 w 78"/>
                  <a:gd name="T3" fmla="*/ 8 h 8"/>
                  <a:gd name="T4" fmla="*/ 40 w 78"/>
                  <a:gd name="T5" fmla="*/ 0 h 8"/>
                  <a:gd name="T6" fmla="*/ 40 w 78"/>
                  <a:gd name="T7" fmla="*/ 0 h 8"/>
                  <a:gd name="T8" fmla="*/ 40 w 78"/>
                  <a:gd name="T9" fmla="*/ 0 h 8"/>
                  <a:gd name="T10" fmla="*/ 40 w 78"/>
                  <a:gd name="T11" fmla="*/ 0 h 8"/>
                  <a:gd name="T12" fmla="*/ 0 w 78"/>
                  <a:gd name="T13" fmla="*/ 8 h 8"/>
                  <a:gd name="T14" fmla="*/ 0 w 78"/>
                  <a:gd name="T15" fmla="*/ 8 h 8"/>
                  <a:gd name="T16" fmla="*/ 78 w 78"/>
                  <a:gd name="T17" fmla="*/ 8 h 8"/>
                  <a:gd name="T18" fmla="*/ 0 w 78"/>
                  <a:gd name="T19" fmla="*/ 0 h 8"/>
                  <a:gd name="T20" fmla="*/ 0 w 78"/>
                  <a:gd name="T21" fmla="*/ 0 h 8"/>
                  <a:gd name="T22" fmla="*/ 78 w 7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78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3" name="Freeform 292"/>
              <p:cNvSpPr>
                <a:spLocks noEditPoints="1"/>
              </p:cNvSpPr>
              <p:nvPr/>
            </p:nvSpPr>
            <p:spPr bwMode="auto">
              <a:xfrm>
                <a:off x="3886283" y="7631866"/>
                <a:ext cx="55563" cy="6350"/>
              </a:xfrm>
              <a:custGeom>
                <a:avLst/>
                <a:gdLst>
                  <a:gd name="T0" fmla="*/ 40 w 78"/>
                  <a:gd name="T1" fmla="*/ 8 h 8"/>
                  <a:gd name="T2" fmla="*/ 40 w 78"/>
                  <a:gd name="T3" fmla="*/ 8 h 8"/>
                  <a:gd name="T4" fmla="*/ 40 w 78"/>
                  <a:gd name="T5" fmla="*/ 0 h 8"/>
                  <a:gd name="T6" fmla="*/ 40 w 78"/>
                  <a:gd name="T7" fmla="*/ 0 h 8"/>
                  <a:gd name="T8" fmla="*/ 40 w 78"/>
                  <a:gd name="T9" fmla="*/ 0 h 8"/>
                  <a:gd name="T10" fmla="*/ 40 w 78"/>
                  <a:gd name="T11" fmla="*/ 0 h 8"/>
                  <a:gd name="T12" fmla="*/ 0 w 78"/>
                  <a:gd name="T13" fmla="*/ 8 h 8"/>
                  <a:gd name="T14" fmla="*/ 0 w 78"/>
                  <a:gd name="T15" fmla="*/ 8 h 8"/>
                  <a:gd name="T16" fmla="*/ 78 w 78"/>
                  <a:gd name="T17" fmla="*/ 8 h 8"/>
                  <a:gd name="T18" fmla="*/ 0 w 78"/>
                  <a:gd name="T19" fmla="*/ 0 h 8"/>
                  <a:gd name="T20" fmla="*/ 0 w 78"/>
                  <a:gd name="T21" fmla="*/ 0 h 8"/>
                  <a:gd name="T22" fmla="*/ 78 w 7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">
                    <a:moveTo>
                      <a:pt x="40" y="8"/>
                    </a:moveTo>
                    <a:lnTo>
                      <a:pt x="40" y="8"/>
                    </a:lnTo>
                    <a:lnTo>
                      <a:pt x="40" y="0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78" y="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4" name="Freeform 293"/>
              <p:cNvSpPr>
                <a:spLocks noEditPoints="1"/>
              </p:cNvSpPr>
              <p:nvPr/>
            </p:nvSpPr>
            <p:spPr bwMode="auto">
              <a:xfrm>
                <a:off x="4057733" y="7346116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5" name="Freeform 294"/>
              <p:cNvSpPr>
                <a:spLocks noEditPoints="1"/>
              </p:cNvSpPr>
              <p:nvPr/>
            </p:nvSpPr>
            <p:spPr bwMode="auto">
              <a:xfrm>
                <a:off x="4057733" y="7346116"/>
                <a:ext cx="57150" cy="15875"/>
              </a:xfrm>
              <a:custGeom>
                <a:avLst/>
                <a:gdLst>
                  <a:gd name="T0" fmla="*/ 40 w 80"/>
                  <a:gd name="T1" fmla="*/ 22 h 22"/>
                  <a:gd name="T2" fmla="*/ 40 w 80"/>
                  <a:gd name="T3" fmla="*/ 22 h 22"/>
                  <a:gd name="T4" fmla="*/ 40 w 80"/>
                  <a:gd name="T5" fmla="*/ 13 h 22"/>
                  <a:gd name="T6" fmla="*/ 40 w 80"/>
                  <a:gd name="T7" fmla="*/ 13 h 22"/>
                  <a:gd name="T8" fmla="*/ 40 w 80"/>
                  <a:gd name="T9" fmla="*/ 13 h 22"/>
                  <a:gd name="T10" fmla="*/ 40 w 80"/>
                  <a:gd name="T11" fmla="*/ 0 h 22"/>
                  <a:gd name="T12" fmla="*/ 0 w 80"/>
                  <a:gd name="T13" fmla="*/ 22 h 22"/>
                  <a:gd name="T14" fmla="*/ 0 w 80"/>
                  <a:gd name="T15" fmla="*/ 22 h 22"/>
                  <a:gd name="T16" fmla="*/ 80 w 80"/>
                  <a:gd name="T17" fmla="*/ 22 h 22"/>
                  <a:gd name="T18" fmla="*/ 0 w 80"/>
                  <a:gd name="T19" fmla="*/ 0 h 22"/>
                  <a:gd name="T20" fmla="*/ 0 w 80"/>
                  <a:gd name="T21" fmla="*/ 0 h 22"/>
                  <a:gd name="T22" fmla="*/ 80 w 80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22">
                    <a:moveTo>
                      <a:pt x="40" y="22"/>
                    </a:moveTo>
                    <a:lnTo>
                      <a:pt x="40" y="22"/>
                    </a:lnTo>
                    <a:lnTo>
                      <a:pt x="40" y="13"/>
                    </a:lnTo>
                    <a:moveTo>
                      <a:pt x="40" y="13"/>
                    </a:moveTo>
                    <a:lnTo>
                      <a:pt x="40" y="13"/>
                    </a:lnTo>
                    <a:lnTo>
                      <a:pt x="40" y="0"/>
                    </a:lnTo>
                    <a:moveTo>
                      <a:pt x="0" y="22"/>
                    </a:moveTo>
                    <a:lnTo>
                      <a:pt x="0" y="22"/>
                    </a:lnTo>
                    <a:lnTo>
                      <a:pt x="80" y="2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39" name="Freeform 295"/>
              <p:cNvSpPr>
                <a:spLocks noEditPoints="1"/>
              </p:cNvSpPr>
              <p:nvPr/>
            </p:nvSpPr>
            <p:spPr bwMode="auto">
              <a:xfrm>
                <a:off x="4105358" y="7022266"/>
                <a:ext cx="57150" cy="33338"/>
              </a:xfrm>
              <a:custGeom>
                <a:avLst/>
                <a:gdLst>
                  <a:gd name="T0" fmla="*/ 40 w 80"/>
                  <a:gd name="T1" fmla="*/ 47 h 47"/>
                  <a:gd name="T2" fmla="*/ 40 w 80"/>
                  <a:gd name="T3" fmla="*/ 47 h 47"/>
                  <a:gd name="T4" fmla="*/ 40 w 80"/>
                  <a:gd name="T5" fmla="*/ 26 h 47"/>
                  <a:gd name="T6" fmla="*/ 40 w 80"/>
                  <a:gd name="T7" fmla="*/ 26 h 47"/>
                  <a:gd name="T8" fmla="*/ 40 w 80"/>
                  <a:gd name="T9" fmla="*/ 26 h 47"/>
                  <a:gd name="T10" fmla="*/ 40 w 80"/>
                  <a:gd name="T11" fmla="*/ 0 h 47"/>
                  <a:gd name="T12" fmla="*/ 0 w 80"/>
                  <a:gd name="T13" fmla="*/ 47 h 47"/>
                  <a:gd name="T14" fmla="*/ 0 w 80"/>
                  <a:gd name="T15" fmla="*/ 47 h 47"/>
                  <a:gd name="T16" fmla="*/ 80 w 80"/>
                  <a:gd name="T17" fmla="*/ 47 h 47"/>
                  <a:gd name="T18" fmla="*/ 0 w 80"/>
                  <a:gd name="T19" fmla="*/ 0 h 47"/>
                  <a:gd name="T20" fmla="*/ 0 w 80"/>
                  <a:gd name="T21" fmla="*/ 0 h 47"/>
                  <a:gd name="T22" fmla="*/ 80 w 80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47">
                    <a:moveTo>
                      <a:pt x="40" y="47"/>
                    </a:moveTo>
                    <a:lnTo>
                      <a:pt x="40" y="47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47"/>
                    </a:moveTo>
                    <a:lnTo>
                      <a:pt x="0" y="47"/>
                    </a:lnTo>
                    <a:lnTo>
                      <a:pt x="80" y="4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96"/>
              <p:cNvSpPr>
                <a:spLocks noEditPoints="1"/>
              </p:cNvSpPr>
              <p:nvPr/>
            </p:nvSpPr>
            <p:spPr bwMode="auto">
              <a:xfrm>
                <a:off x="4105358" y="7022266"/>
                <a:ext cx="57150" cy="33338"/>
              </a:xfrm>
              <a:custGeom>
                <a:avLst/>
                <a:gdLst>
                  <a:gd name="T0" fmla="*/ 40 w 80"/>
                  <a:gd name="T1" fmla="*/ 47 h 47"/>
                  <a:gd name="T2" fmla="*/ 40 w 80"/>
                  <a:gd name="T3" fmla="*/ 47 h 47"/>
                  <a:gd name="T4" fmla="*/ 40 w 80"/>
                  <a:gd name="T5" fmla="*/ 26 h 47"/>
                  <a:gd name="T6" fmla="*/ 40 w 80"/>
                  <a:gd name="T7" fmla="*/ 26 h 47"/>
                  <a:gd name="T8" fmla="*/ 40 w 80"/>
                  <a:gd name="T9" fmla="*/ 26 h 47"/>
                  <a:gd name="T10" fmla="*/ 40 w 80"/>
                  <a:gd name="T11" fmla="*/ 0 h 47"/>
                  <a:gd name="T12" fmla="*/ 0 w 80"/>
                  <a:gd name="T13" fmla="*/ 47 h 47"/>
                  <a:gd name="T14" fmla="*/ 0 w 80"/>
                  <a:gd name="T15" fmla="*/ 47 h 47"/>
                  <a:gd name="T16" fmla="*/ 80 w 80"/>
                  <a:gd name="T17" fmla="*/ 47 h 47"/>
                  <a:gd name="T18" fmla="*/ 0 w 80"/>
                  <a:gd name="T19" fmla="*/ 0 h 47"/>
                  <a:gd name="T20" fmla="*/ 0 w 80"/>
                  <a:gd name="T21" fmla="*/ 0 h 47"/>
                  <a:gd name="T22" fmla="*/ 80 w 80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47">
                    <a:moveTo>
                      <a:pt x="40" y="47"/>
                    </a:moveTo>
                    <a:lnTo>
                      <a:pt x="40" y="47"/>
                    </a:lnTo>
                    <a:lnTo>
                      <a:pt x="40" y="26"/>
                    </a:lnTo>
                    <a:moveTo>
                      <a:pt x="40" y="26"/>
                    </a:moveTo>
                    <a:lnTo>
                      <a:pt x="40" y="26"/>
                    </a:lnTo>
                    <a:lnTo>
                      <a:pt x="40" y="0"/>
                    </a:lnTo>
                    <a:moveTo>
                      <a:pt x="0" y="47"/>
                    </a:moveTo>
                    <a:lnTo>
                      <a:pt x="0" y="47"/>
                    </a:lnTo>
                    <a:lnTo>
                      <a:pt x="80" y="4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97"/>
              <p:cNvSpPr>
                <a:spLocks noEditPoints="1"/>
              </p:cNvSpPr>
              <p:nvPr/>
            </p:nvSpPr>
            <p:spPr bwMode="auto">
              <a:xfrm>
                <a:off x="4133933" y="6915904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7 h 53"/>
                  <a:gd name="T6" fmla="*/ 40 w 80"/>
                  <a:gd name="T7" fmla="*/ 27 h 53"/>
                  <a:gd name="T8" fmla="*/ 40 w 80"/>
                  <a:gd name="T9" fmla="*/ 27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298"/>
              <p:cNvSpPr>
                <a:spLocks noEditPoints="1"/>
              </p:cNvSpPr>
              <p:nvPr/>
            </p:nvSpPr>
            <p:spPr bwMode="auto">
              <a:xfrm>
                <a:off x="4133933" y="6915904"/>
                <a:ext cx="57150" cy="38100"/>
              </a:xfrm>
              <a:custGeom>
                <a:avLst/>
                <a:gdLst>
                  <a:gd name="T0" fmla="*/ 40 w 80"/>
                  <a:gd name="T1" fmla="*/ 53 h 53"/>
                  <a:gd name="T2" fmla="*/ 40 w 80"/>
                  <a:gd name="T3" fmla="*/ 53 h 53"/>
                  <a:gd name="T4" fmla="*/ 40 w 80"/>
                  <a:gd name="T5" fmla="*/ 27 h 53"/>
                  <a:gd name="T6" fmla="*/ 40 w 80"/>
                  <a:gd name="T7" fmla="*/ 27 h 53"/>
                  <a:gd name="T8" fmla="*/ 40 w 80"/>
                  <a:gd name="T9" fmla="*/ 27 h 53"/>
                  <a:gd name="T10" fmla="*/ 40 w 80"/>
                  <a:gd name="T11" fmla="*/ 0 h 53"/>
                  <a:gd name="T12" fmla="*/ 0 w 80"/>
                  <a:gd name="T13" fmla="*/ 53 h 53"/>
                  <a:gd name="T14" fmla="*/ 0 w 80"/>
                  <a:gd name="T15" fmla="*/ 53 h 53"/>
                  <a:gd name="T16" fmla="*/ 80 w 80"/>
                  <a:gd name="T17" fmla="*/ 53 h 53"/>
                  <a:gd name="T18" fmla="*/ 0 w 80"/>
                  <a:gd name="T19" fmla="*/ 0 h 53"/>
                  <a:gd name="T20" fmla="*/ 0 w 80"/>
                  <a:gd name="T21" fmla="*/ 0 h 53"/>
                  <a:gd name="T22" fmla="*/ 80 w 80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40" y="53"/>
                    </a:moveTo>
                    <a:lnTo>
                      <a:pt x="40" y="53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3"/>
                    </a:moveTo>
                    <a:lnTo>
                      <a:pt x="0" y="53"/>
                    </a:lnTo>
                    <a:lnTo>
                      <a:pt x="80" y="5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99"/>
              <p:cNvSpPr>
                <a:spLocks noEditPoints="1"/>
              </p:cNvSpPr>
              <p:nvPr/>
            </p:nvSpPr>
            <p:spPr bwMode="auto">
              <a:xfrm>
                <a:off x="4152983" y="6811129"/>
                <a:ext cx="57150" cy="39688"/>
              </a:xfrm>
              <a:custGeom>
                <a:avLst/>
                <a:gdLst>
                  <a:gd name="T0" fmla="*/ 40 w 80"/>
                  <a:gd name="T1" fmla="*/ 54 h 54"/>
                  <a:gd name="T2" fmla="*/ 40 w 80"/>
                  <a:gd name="T3" fmla="*/ 54 h 54"/>
                  <a:gd name="T4" fmla="*/ 40 w 80"/>
                  <a:gd name="T5" fmla="*/ 27 h 54"/>
                  <a:gd name="T6" fmla="*/ 40 w 80"/>
                  <a:gd name="T7" fmla="*/ 27 h 54"/>
                  <a:gd name="T8" fmla="*/ 40 w 80"/>
                  <a:gd name="T9" fmla="*/ 27 h 54"/>
                  <a:gd name="T10" fmla="*/ 40 w 80"/>
                  <a:gd name="T11" fmla="*/ 0 h 54"/>
                  <a:gd name="T12" fmla="*/ 0 w 80"/>
                  <a:gd name="T13" fmla="*/ 54 h 54"/>
                  <a:gd name="T14" fmla="*/ 0 w 80"/>
                  <a:gd name="T15" fmla="*/ 54 h 54"/>
                  <a:gd name="T16" fmla="*/ 80 w 80"/>
                  <a:gd name="T17" fmla="*/ 54 h 54"/>
                  <a:gd name="T18" fmla="*/ 0 w 80"/>
                  <a:gd name="T19" fmla="*/ 0 h 54"/>
                  <a:gd name="T20" fmla="*/ 0 w 80"/>
                  <a:gd name="T21" fmla="*/ 0 h 54"/>
                  <a:gd name="T22" fmla="*/ 80 w 80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4">
                    <a:moveTo>
                      <a:pt x="40" y="54"/>
                    </a:moveTo>
                    <a:lnTo>
                      <a:pt x="40" y="54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4"/>
                    </a:moveTo>
                    <a:lnTo>
                      <a:pt x="0" y="54"/>
                    </a:lnTo>
                    <a:lnTo>
                      <a:pt x="80" y="5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300"/>
              <p:cNvSpPr>
                <a:spLocks noEditPoints="1"/>
              </p:cNvSpPr>
              <p:nvPr/>
            </p:nvSpPr>
            <p:spPr bwMode="auto">
              <a:xfrm>
                <a:off x="4154571" y="6811129"/>
                <a:ext cx="57150" cy="39688"/>
              </a:xfrm>
              <a:custGeom>
                <a:avLst/>
                <a:gdLst>
                  <a:gd name="T0" fmla="*/ 40 w 80"/>
                  <a:gd name="T1" fmla="*/ 54 h 54"/>
                  <a:gd name="T2" fmla="*/ 40 w 80"/>
                  <a:gd name="T3" fmla="*/ 54 h 54"/>
                  <a:gd name="T4" fmla="*/ 40 w 80"/>
                  <a:gd name="T5" fmla="*/ 27 h 54"/>
                  <a:gd name="T6" fmla="*/ 40 w 80"/>
                  <a:gd name="T7" fmla="*/ 27 h 54"/>
                  <a:gd name="T8" fmla="*/ 40 w 80"/>
                  <a:gd name="T9" fmla="*/ 27 h 54"/>
                  <a:gd name="T10" fmla="*/ 40 w 80"/>
                  <a:gd name="T11" fmla="*/ 0 h 54"/>
                  <a:gd name="T12" fmla="*/ 0 w 80"/>
                  <a:gd name="T13" fmla="*/ 54 h 54"/>
                  <a:gd name="T14" fmla="*/ 0 w 80"/>
                  <a:gd name="T15" fmla="*/ 54 h 54"/>
                  <a:gd name="T16" fmla="*/ 80 w 80"/>
                  <a:gd name="T17" fmla="*/ 54 h 54"/>
                  <a:gd name="T18" fmla="*/ 0 w 80"/>
                  <a:gd name="T19" fmla="*/ 0 h 54"/>
                  <a:gd name="T20" fmla="*/ 0 w 80"/>
                  <a:gd name="T21" fmla="*/ 0 h 54"/>
                  <a:gd name="T22" fmla="*/ 80 w 80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54">
                    <a:moveTo>
                      <a:pt x="40" y="54"/>
                    </a:moveTo>
                    <a:lnTo>
                      <a:pt x="40" y="54"/>
                    </a:lnTo>
                    <a:lnTo>
                      <a:pt x="40" y="27"/>
                    </a:lnTo>
                    <a:moveTo>
                      <a:pt x="40" y="27"/>
                    </a:moveTo>
                    <a:lnTo>
                      <a:pt x="40" y="27"/>
                    </a:lnTo>
                    <a:lnTo>
                      <a:pt x="40" y="0"/>
                    </a:lnTo>
                    <a:moveTo>
                      <a:pt x="0" y="54"/>
                    </a:moveTo>
                    <a:lnTo>
                      <a:pt x="0" y="54"/>
                    </a:lnTo>
                    <a:lnTo>
                      <a:pt x="80" y="5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301"/>
              <p:cNvSpPr>
                <a:spLocks noEditPoints="1"/>
              </p:cNvSpPr>
              <p:nvPr/>
            </p:nvSpPr>
            <p:spPr bwMode="auto">
              <a:xfrm>
                <a:off x="4172033" y="6668254"/>
                <a:ext cx="57150" cy="53975"/>
              </a:xfrm>
              <a:custGeom>
                <a:avLst/>
                <a:gdLst>
                  <a:gd name="T0" fmla="*/ 40 w 80"/>
                  <a:gd name="T1" fmla="*/ 74 h 74"/>
                  <a:gd name="T2" fmla="*/ 40 w 80"/>
                  <a:gd name="T3" fmla="*/ 74 h 74"/>
                  <a:gd name="T4" fmla="*/ 40 w 80"/>
                  <a:gd name="T5" fmla="*/ 40 h 74"/>
                  <a:gd name="T6" fmla="*/ 40 w 80"/>
                  <a:gd name="T7" fmla="*/ 40 h 74"/>
                  <a:gd name="T8" fmla="*/ 40 w 80"/>
                  <a:gd name="T9" fmla="*/ 40 h 74"/>
                  <a:gd name="T10" fmla="*/ 40 w 80"/>
                  <a:gd name="T11" fmla="*/ 0 h 74"/>
                  <a:gd name="T12" fmla="*/ 0 w 80"/>
                  <a:gd name="T13" fmla="*/ 74 h 74"/>
                  <a:gd name="T14" fmla="*/ 0 w 80"/>
                  <a:gd name="T15" fmla="*/ 74 h 74"/>
                  <a:gd name="T16" fmla="*/ 80 w 80"/>
                  <a:gd name="T17" fmla="*/ 74 h 74"/>
                  <a:gd name="T18" fmla="*/ 0 w 80"/>
                  <a:gd name="T19" fmla="*/ 0 h 74"/>
                  <a:gd name="T20" fmla="*/ 0 w 80"/>
                  <a:gd name="T21" fmla="*/ 0 h 74"/>
                  <a:gd name="T22" fmla="*/ 80 w 80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80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302"/>
              <p:cNvSpPr>
                <a:spLocks noEditPoints="1"/>
              </p:cNvSpPr>
              <p:nvPr/>
            </p:nvSpPr>
            <p:spPr bwMode="auto">
              <a:xfrm>
                <a:off x="4172033" y="6668254"/>
                <a:ext cx="57150" cy="53975"/>
              </a:xfrm>
              <a:custGeom>
                <a:avLst/>
                <a:gdLst>
                  <a:gd name="T0" fmla="*/ 40 w 80"/>
                  <a:gd name="T1" fmla="*/ 74 h 74"/>
                  <a:gd name="T2" fmla="*/ 40 w 80"/>
                  <a:gd name="T3" fmla="*/ 74 h 74"/>
                  <a:gd name="T4" fmla="*/ 40 w 80"/>
                  <a:gd name="T5" fmla="*/ 40 h 74"/>
                  <a:gd name="T6" fmla="*/ 40 w 80"/>
                  <a:gd name="T7" fmla="*/ 40 h 74"/>
                  <a:gd name="T8" fmla="*/ 40 w 80"/>
                  <a:gd name="T9" fmla="*/ 40 h 74"/>
                  <a:gd name="T10" fmla="*/ 40 w 80"/>
                  <a:gd name="T11" fmla="*/ 0 h 74"/>
                  <a:gd name="T12" fmla="*/ 0 w 80"/>
                  <a:gd name="T13" fmla="*/ 74 h 74"/>
                  <a:gd name="T14" fmla="*/ 0 w 80"/>
                  <a:gd name="T15" fmla="*/ 74 h 74"/>
                  <a:gd name="T16" fmla="*/ 80 w 80"/>
                  <a:gd name="T17" fmla="*/ 74 h 74"/>
                  <a:gd name="T18" fmla="*/ 0 w 80"/>
                  <a:gd name="T19" fmla="*/ 0 h 74"/>
                  <a:gd name="T20" fmla="*/ 0 w 80"/>
                  <a:gd name="T21" fmla="*/ 0 h 74"/>
                  <a:gd name="T22" fmla="*/ 80 w 80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4">
                    <a:moveTo>
                      <a:pt x="40" y="74"/>
                    </a:moveTo>
                    <a:lnTo>
                      <a:pt x="40" y="74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4"/>
                    </a:moveTo>
                    <a:lnTo>
                      <a:pt x="0" y="74"/>
                    </a:lnTo>
                    <a:lnTo>
                      <a:pt x="80" y="7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303"/>
              <p:cNvSpPr>
                <a:spLocks noEditPoints="1"/>
              </p:cNvSpPr>
              <p:nvPr/>
            </p:nvSpPr>
            <p:spPr bwMode="auto">
              <a:xfrm>
                <a:off x="4181558" y="6611104"/>
                <a:ext cx="57150" cy="57150"/>
              </a:xfrm>
              <a:custGeom>
                <a:avLst/>
                <a:gdLst>
                  <a:gd name="T0" fmla="*/ 40 w 80"/>
                  <a:gd name="T1" fmla="*/ 80 h 80"/>
                  <a:gd name="T2" fmla="*/ 40 w 80"/>
                  <a:gd name="T3" fmla="*/ 80 h 80"/>
                  <a:gd name="T4" fmla="*/ 40 w 80"/>
                  <a:gd name="T5" fmla="*/ 40 h 80"/>
                  <a:gd name="T6" fmla="*/ 40 w 80"/>
                  <a:gd name="T7" fmla="*/ 40 h 80"/>
                  <a:gd name="T8" fmla="*/ 40 w 80"/>
                  <a:gd name="T9" fmla="*/ 40 h 80"/>
                  <a:gd name="T10" fmla="*/ 40 w 80"/>
                  <a:gd name="T11" fmla="*/ 0 h 80"/>
                  <a:gd name="T12" fmla="*/ 0 w 80"/>
                  <a:gd name="T13" fmla="*/ 80 h 80"/>
                  <a:gd name="T14" fmla="*/ 0 w 80"/>
                  <a:gd name="T15" fmla="*/ 80 h 80"/>
                  <a:gd name="T16" fmla="*/ 80 w 80"/>
                  <a:gd name="T17" fmla="*/ 80 h 80"/>
                  <a:gd name="T18" fmla="*/ 0 w 80"/>
                  <a:gd name="T19" fmla="*/ 0 h 80"/>
                  <a:gd name="T20" fmla="*/ 0 w 80"/>
                  <a:gd name="T21" fmla="*/ 0 h 80"/>
                  <a:gd name="T22" fmla="*/ 80 w 8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80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304"/>
              <p:cNvSpPr>
                <a:spLocks noEditPoints="1"/>
              </p:cNvSpPr>
              <p:nvPr/>
            </p:nvSpPr>
            <p:spPr bwMode="auto">
              <a:xfrm>
                <a:off x="4181558" y="6611104"/>
                <a:ext cx="57150" cy="57150"/>
              </a:xfrm>
              <a:custGeom>
                <a:avLst/>
                <a:gdLst>
                  <a:gd name="T0" fmla="*/ 40 w 80"/>
                  <a:gd name="T1" fmla="*/ 80 h 80"/>
                  <a:gd name="T2" fmla="*/ 40 w 80"/>
                  <a:gd name="T3" fmla="*/ 80 h 80"/>
                  <a:gd name="T4" fmla="*/ 40 w 80"/>
                  <a:gd name="T5" fmla="*/ 40 h 80"/>
                  <a:gd name="T6" fmla="*/ 40 w 80"/>
                  <a:gd name="T7" fmla="*/ 40 h 80"/>
                  <a:gd name="T8" fmla="*/ 40 w 80"/>
                  <a:gd name="T9" fmla="*/ 40 h 80"/>
                  <a:gd name="T10" fmla="*/ 40 w 80"/>
                  <a:gd name="T11" fmla="*/ 0 h 80"/>
                  <a:gd name="T12" fmla="*/ 0 w 80"/>
                  <a:gd name="T13" fmla="*/ 80 h 80"/>
                  <a:gd name="T14" fmla="*/ 0 w 80"/>
                  <a:gd name="T15" fmla="*/ 80 h 80"/>
                  <a:gd name="T16" fmla="*/ 80 w 80"/>
                  <a:gd name="T17" fmla="*/ 80 h 80"/>
                  <a:gd name="T18" fmla="*/ 0 w 80"/>
                  <a:gd name="T19" fmla="*/ 0 h 80"/>
                  <a:gd name="T20" fmla="*/ 0 w 80"/>
                  <a:gd name="T21" fmla="*/ 0 h 80"/>
                  <a:gd name="T22" fmla="*/ 80 w 8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80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305"/>
              <p:cNvSpPr>
                <a:spLocks noEditPoints="1"/>
              </p:cNvSpPr>
              <p:nvPr/>
            </p:nvSpPr>
            <p:spPr bwMode="auto">
              <a:xfrm>
                <a:off x="4181558" y="6544429"/>
                <a:ext cx="57150" cy="55563"/>
              </a:xfrm>
              <a:custGeom>
                <a:avLst/>
                <a:gdLst>
                  <a:gd name="T0" fmla="*/ 40 w 80"/>
                  <a:gd name="T1" fmla="*/ 78 h 78"/>
                  <a:gd name="T2" fmla="*/ 40 w 80"/>
                  <a:gd name="T3" fmla="*/ 78 h 78"/>
                  <a:gd name="T4" fmla="*/ 40 w 80"/>
                  <a:gd name="T5" fmla="*/ 40 h 78"/>
                  <a:gd name="T6" fmla="*/ 40 w 80"/>
                  <a:gd name="T7" fmla="*/ 40 h 78"/>
                  <a:gd name="T8" fmla="*/ 40 w 80"/>
                  <a:gd name="T9" fmla="*/ 40 h 78"/>
                  <a:gd name="T10" fmla="*/ 40 w 80"/>
                  <a:gd name="T11" fmla="*/ 0 h 78"/>
                  <a:gd name="T12" fmla="*/ 0 w 80"/>
                  <a:gd name="T13" fmla="*/ 78 h 78"/>
                  <a:gd name="T14" fmla="*/ 0 w 80"/>
                  <a:gd name="T15" fmla="*/ 78 h 78"/>
                  <a:gd name="T16" fmla="*/ 80 w 80"/>
                  <a:gd name="T17" fmla="*/ 78 h 78"/>
                  <a:gd name="T18" fmla="*/ 0 w 80"/>
                  <a:gd name="T19" fmla="*/ 0 h 78"/>
                  <a:gd name="T20" fmla="*/ 0 w 80"/>
                  <a:gd name="T21" fmla="*/ 0 h 78"/>
                  <a:gd name="T22" fmla="*/ 80 w 80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8">
                    <a:moveTo>
                      <a:pt x="40" y="78"/>
                    </a:moveTo>
                    <a:lnTo>
                      <a:pt x="40" y="78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8"/>
                    </a:moveTo>
                    <a:lnTo>
                      <a:pt x="0" y="78"/>
                    </a:lnTo>
                    <a:lnTo>
                      <a:pt x="80" y="7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306"/>
              <p:cNvSpPr>
                <a:spLocks noEditPoints="1"/>
              </p:cNvSpPr>
              <p:nvPr/>
            </p:nvSpPr>
            <p:spPr bwMode="auto">
              <a:xfrm>
                <a:off x="4181558" y="6544429"/>
                <a:ext cx="57150" cy="55563"/>
              </a:xfrm>
              <a:custGeom>
                <a:avLst/>
                <a:gdLst>
                  <a:gd name="T0" fmla="*/ 40 w 80"/>
                  <a:gd name="T1" fmla="*/ 78 h 78"/>
                  <a:gd name="T2" fmla="*/ 40 w 80"/>
                  <a:gd name="T3" fmla="*/ 78 h 78"/>
                  <a:gd name="T4" fmla="*/ 40 w 80"/>
                  <a:gd name="T5" fmla="*/ 40 h 78"/>
                  <a:gd name="T6" fmla="*/ 40 w 80"/>
                  <a:gd name="T7" fmla="*/ 40 h 78"/>
                  <a:gd name="T8" fmla="*/ 40 w 80"/>
                  <a:gd name="T9" fmla="*/ 40 h 78"/>
                  <a:gd name="T10" fmla="*/ 40 w 80"/>
                  <a:gd name="T11" fmla="*/ 0 h 78"/>
                  <a:gd name="T12" fmla="*/ 0 w 80"/>
                  <a:gd name="T13" fmla="*/ 78 h 78"/>
                  <a:gd name="T14" fmla="*/ 0 w 80"/>
                  <a:gd name="T15" fmla="*/ 78 h 78"/>
                  <a:gd name="T16" fmla="*/ 80 w 80"/>
                  <a:gd name="T17" fmla="*/ 78 h 78"/>
                  <a:gd name="T18" fmla="*/ 0 w 80"/>
                  <a:gd name="T19" fmla="*/ 0 h 78"/>
                  <a:gd name="T20" fmla="*/ 0 w 80"/>
                  <a:gd name="T21" fmla="*/ 0 h 78"/>
                  <a:gd name="T22" fmla="*/ 80 w 80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78">
                    <a:moveTo>
                      <a:pt x="40" y="78"/>
                    </a:moveTo>
                    <a:lnTo>
                      <a:pt x="40" y="78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78"/>
                    </a:moveTo>
                    <a:lnTo>
                      <a:pt x="0" y="78"/>
                    </a:lnTo>
                    <a:lnTo>
                      <a:pt x="80" y="78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307"/>
              <p:cNvSpPr>
                <a:spLocks noEditPoints="1"/>
              </p:cNvSpPr>
              <p:nvPr/>
            </p:nvSpPr>
            <p:spPr bwMode="auto">
              <a:xfrm>
                <a:off x="4200608" y="6458704"/>
                <a:ext cx="53975" cy="57150"/>
              </a:xfrm>
              <a:custGeom>
                <a:avLst/>
                <a:gdLst>
                  <a:gd name="T0" fmla="*/ 40 w 75"/>
                  <a:gd name="T1" fmla="*/ 80 h 80"/>
                  <a:gd name="T2" fmla="*/ 40 w 75"/>
                  <a:gd name="T3" fmla="*/ 80 h 80"/>
                  <a:gd name="T4" fmla="*/ 40 w 75"/>
                  <a:gd name="T5" fmla="*/ 40 h 80"/>
                  <a:gd name="T6" fmla="*/ 40 w 75"/>
                  <a:gd name="T7" fmla="*/ 40 h 80"/>
                  <a:gd name="T8" fmla="*/ 40 w 75"/>
                  <a:gd name="T9" fmla="*/ 40 h 80"/>
                  <a:gd name="T10" fmla="*/ 40 w 75"/>
                  <a:gd name="T11" fmla="*/ 0 h 80"/>
                  <a:gd name="T12" fmla="*/ 0 w 75"/>
                  <a:gd name="T13" fmla="*/ 80 h 80"/>
                  <a:gd name="T14" fmla="*/ 0 w 75"/>
                  <a:gd name="T15" fmla="*/ 80 h 80"/>
                  <a:gd name="T16" fmla="*/ 75 w 75"/>
                  <a:gd name="T17" fmla="*/ 80 h 80"/>
                  <a:gd name="T18" fmla="*/ 0 w 75"/>
                  <a:gd name="T19" fmla="*/ 0 h 80"/>
                  <a:gd name="T20" fmla="*/ 0 w 75"/>
                  <a:gd name="T21" fmla="*/ 0 h 80"/>
                  <a:gd name="T22" fmla="*/ 75 w 75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5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308"/>
              <p:cNvSpPr>
                <a:spLocks noEditPoints="1"/>
              </p:cNvSpPr>
              <p:nvPr/>
            </p:nvSpPr>
            <p:spPr bwMode="auto">
              <a:xfrm>
                <a:off x="4200608" y="6458704"/>
                <a:ext cx="53975" cy="57150"/>
              </a:xfrm>
              <a:custGeom>
                <a:avLst/>
                <a:gdLst>
                  <a:gd name="T0" fmla="*/ 40 w 75"/>
                  <a:gd name="T1" fmla="*/ 80 h 80"/>
                  <a:gd name="T2" fmla="*/ 40 w 75"/>
                  <a:gd name="T3" fmla="*/ 80 h 80"/>
                  <a:gd name="T4" fmla="*/ 40 w 75"/>
                  <a:gd name="T5" fmla="*/ 40 h 80"/>
                  <a:gd name="T6" fmla="*/ 40 w 75"/>
                  <a:gd name="T7" fmla="*/ 40 h 80"/>
                  <a:gd name="T8" fmla="*/ 40 w 75"/>
                  <a:gd name="T9" fmla="*/ 40 h 80"/>
                  <a:gd name="T10" fmla="*/ 40 w 75"/>
                  <a:gd name="T11" fmla="*/ 0 h 80"/>
                  <a:gd name="T12" fmla="*/ 0 w 75"/>
                  <a:gd name="T13" fmla="*/ 80 h 80"/>
                  <a:gd name="T14" fmla="*/ 0 w 75"/>
                  <a:gd name="T15" fmla="*/ 80 h 80"/>
                  <a:gd name="T16" fmla="*/ 75 w 75"/>
                  <a:gd name="T17" fmla="*/ 80 h 80"/>
                  <a:gd name="T18" fmla="*/ 0 w 75"/>
                  <a:gd name="T19" fmla="*/ 0 h 80"/>
                  <a:gd name="T20" fmla="*/ 0 w 75"/>
                  <a:gd name="T21" fmla="*/ 0 h 80"/>
                  <a:gd name="T22" fmla="*/ 75 w 75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5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309"/>
              <p:cNvSpPr>
                <a:spLocks noEditPoints="1"/>
              </p:cNvSpPr>
              <p:nvPr/>
            </p:nvSpPr>
            <p:spPr bwMode="auto">
              <a:xfrm>
                <a:off x="4210133" y="6430129"/>
                <a:ext cx="55563" cy="57150"/>
              </a:xfrm>
              <a:custGeom>
                <a:avLst/>
                <a:gdLst>
                  <a:gd name="T0" fmla="*/ 40 w 78"/>
                  <a:gd name="T1" fmla="*/ 80 h 80"/>
                  <a:gd name="T2" fmla="*/ 40 w 78"/>
                  <a:gd name="T3" fmla="*/ 80 h 80"/>
                  <a:gd name="T4" fmla="*/ 40 w 78"/>
                  <a:gd name="T5" fmla="*/ 40 h 80"/>
                  <a:gd name="T6" fmla="*/ 40 w 78"/>
                  <a:gd name="T7" fmla="*/ 40 h 80"/>
                  <a:gd name="T8" fmla="*/ 40 w 78"/>
                  <a:gd name="T9" fmla="*/ 40 h 80"/>
                  <a:gd name="T10" fmla="*/ 40 w 78"/>
                  <a:gd name="T11" fmla="*/ 0 h 80"/>
                  <a:gd name="T12" fmla="*/ 0 w 78"/>
                  <a:gd name="T13" fmla="*/ 80 h 80"/>
                  <a:gd name="T14" fmla="*/ 0 w 78"/>
                  <a:gd name="T15" fmla="*/ 80 h 80"/>
                  <a:gd name="T16" fmla="*/ 78 w 78"/>
                  <a:gd name="T17" fmla="*/ 80 h 80"/>
                  <a:gd name="T18" fmla="*/ 0 w 78"/>
                  <a:gd name="T19" fmla="*/ 0 h 80"/>
                  <a:gd name="T20" fmla="*/ 0 w 78"/>
                  <a:gd name="T21" fmla="*/ 0 h 80"/>
                  <a:gd name="T22" fmla="*/ 78 w 78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8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310"/>
              <p:cNvSpPr>
                <a:spLocks noEditPoints="1"/>
              </p:cNvSpPr>
              <p:nvPr/>
            </p:nvSpPr>
            <p:spPr bwMode="auto">
              <a:xfrm>
                <a:off x="4210133" y="6430129"/>
                <a:ext cx="55563" cy="57150"/>
              </a:xfrm>
              <a:custGeom>
                <a:avLst/>
                <a:gdLst>
                  <a:gd name="T0" fmla="*/ 40 w 78"/>
                  <a:gd name="T1" fmla="*/ 80 h 80"/>
                  <a:gd name="T2" fmla="*/ 40 w 78"/>
                  <a:gd name="T3" fmla="*/ 80 h 80"/>
                  <a:gd name="T4" fmla="*/ 40 w 78"/>
                  <a:gd name="T5" fmla="*/ 40 h 80"/>
                  <a:gd name="T6" fmla="*/ 40 w 78"/>
                  <a:gd name="T7" fmla="*/ 40 h 80"/>
                  <a:gd name="T8" fmla="*/ 40 w 78"/>
                  <a:gd name="T9" fmla="*/ 40 h 80"/>
                  <a:gd name="T10" fmla="*/ 40 w 78"/>
                  <a:gd name="T11" fmla="*/ 0 h 80"/>
                  <a:gd name="T12" fmla="*/ 0 w 78"/>
                  <a:gd name="T13" fmla="*/ 80 h 80"/>
                  <a:gd name="T14" fmla="*/ 0 w 78"/>
                  <a:gd name="T15" fmla="*/ 80 h 80"/>
                  <a:gd name="T16" fmla="*/ 78 w 78"/>
                  <a:gd name="T17" fmla="*/ 80 h 80"/>
                  <a:gd name="T18" fmla="*/ 0 w 78"/>
                  <a:gd name="T19" fmla="*/ 0 h 80"/>
                  <a:gd name="T20" fmla="*/ 0 w 78"/>
                  <a:gd name="T21" fmla="*/ 0 h 80"/>
                  <a:gd name="T22" fmla="*/ 78 w 78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80">
                    <a:moveTo>
                      <a:pt x="40" y="80"/>
                    </a:moveTo>
                    <a:lnTo>
                      <a:pt x="40" y="8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80"/>
                    </a:moveTo>
                    <a:lnTo>
                      <a:pt x="0" y="80"/>
                    </a:lnTo>
                    <a:lnTo>
                      <a:pt x="78" y="8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311"/>
              <p:cNvSpPr>
                <a:spLocks noEditPoints="1"/>
              </p:cNvSpPr>
              <p:nvPr/>
            </p:nvSpPr>
            <p:spPr bwMode="auto">
              <a:xfrm>
                <a:off x="4221246" y="6344404"/>
                <a:ext cx="52388" cy="65088"/>
              </a:xfrm>
              <a:custGeom>
                <a:avLst/>
                <a:gdLst>
                  <a:gd name="T0" fmla="*/ 40 w 75"/>
                  <a:gd name="T1" fmla="*/ 90 h 90"/>
                  <a:gd name="T2" fmla="*/ 40 w 75"/>
                  <a:gd name="T3" fmla="*/ 90 h 90"/>
                  <a:gd name="T4" fmla="*/ 40 w 75"/>
                  <a:gd name="T5" fmla="*/ 40 h 90"/>
                  <a:gd name="T6" fmla="*/ 40 w 75"/>
                  <a:gd name="T7" fmla="*/ 40 h 90"/>
                  <a:gd name="T8" fmla="*/ 40 w 75"/>
                  <a:gd name="T9" fmla="*/ 40 h 90"/>
                  <a:gd name="T10" fmla="*/ 40 w 75"/>
                  <a:gd name="T11" fmla="*/ 0 h 90"/>
                  <a:gd name="T12" fmla="*/ 0 w 75"/>
                  <a:gd name="T13" fmla="*/ 90 h 90"/>
                  <a:gd name="T14" fmla="*/ 0 w 75"/>
                  <a:gd name="T15" fmla="*/ 90 h 90"/>
                  <a:gd name="T16" fmla="*/ 75 w 75"/>
                  <a:gd name="T17" fmla="*/ 90 h 90"/>
                  <a:gd name="T18" fmla="*/ 0 w 75"/>
                  <a:gd name="T19" fmla="*/ 0 h 90"/>
                  <a:gd name="T20" fmla="*/ 0 w 75"/>
                  <a:gd name="T21" fmla="*/ 0 h 90"/>
                  <a:gd name="T22" fmla="*/ 75 w 75"/>
                  <a:gd name="T2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0">
                    <a:moveTo>
                      <a:pt x="40" y="90"/>
                    </a:moveTo>
                    <a:lnTo>
                      <a:pt x="40" y="9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90"/>
                    </a:moveTo>
                    <a:lnTo>
                      <a:pt x="0" y="90"/>
                    </a:lnTo>
                    <a:lnTo>
                      <a:pt x="75" y="9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312"/>
              <p:cNvSpPr>
                <a:spLocks noEditPoints="1"/>
              </p:cNvSpPr>
              <p:nvPr/>
            </p:nvSpPr>
            <p:spPr bwMode="auto">
              <a:xfrm>
                <a:off x="4221246" y="6344404"/>
                <a:ext cx="52388" cy="65088"/>
              </a:xfrm>
              <a:custGeom>
                <a:avLst/>
                <a:gdLst>
                  <a:gd name="T0" fmla="*/ 40 w 75"/>
                  <a:gd name="T1" fmla="*/ 90 h 90"/>
                  <a:gd name="T2" fmla="*/ 40 w 75"/>
                  <a:gd name="T3" fmla="*/ 90 h 90"/>
                  <a:gd name="T4" fmla="*/ 40 w 75"/>
                  <a:gd name="T5" fmla="*/ 40 h 90"/>
                  <a:gd name="T6" fmla="*/ 40 w 75"/>
                  <a:gd name="T7" fmla="*/ 40 h 90"/>
                  <a:gd name="T8" fmla="*/ 40 w 75"/>
                  <a:gd name="T9" fmla="*/ 40 h 90"/>
                  <a:gd name="T10" fmla="*/ 40 w 75"/>
                  <a:gd name="T11" fmla="*/ 0 h 90"/>
                  <a:gd name="T12" fmla="*/ 0 w 75"/>
                  <a:gd name="T13" fmla="*/ 90 h 90"/>
                  <a:gd name="T14" fmla="*/ 0 w 75"/>
                  <a:gd name="T15" fmla="*/ 90 h 90"/>
                  <a:gd name="T16" fmla="*/ 75 w 75"/>
                  <a:gd name="T17" fmla="*/ 90 h 90"/>
                  <a:gd name="T18" fmla="*/ 0 w 75"/>
                  <a:gd name="T19" fmla="*/ 0 h 90"/>
                  <a:gd name="T20" fmla="*/ 0 w 75"/>
                  <a:gd name="T21" fmla="*/ 0 h 90"/>
                  <a:gd name="T22" fmla="*/ 75 w 75"/>
                  <a:gd name="T2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0">
                    <a:moveTo>
                      <a:pt x="40" y="90"/>
                    </a:moveTo>
                    <a:lnTo>
                      <a:pt x="40" y="9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40" y="0"/>
                    </a:lnTo>
                    <a:moveTo>
                      <a:pt x="0" y="90"/>
                    </a:moveTo>
                    <a:lnTo>
                      <a:pt x="0" y="90"/>
                    </a:lnTo>
                    <a:lnTo>
                      <a:pt x="75" y="9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313"/>
              <p:cNvSpPr>
                <a:spLocks noEditPoints="1"/>
              </p:cNvSpPr>
              <p:nvPr/>
            </p:nvSpPr>
            <p:spPr bwMode="auto">
              <a:xfrm>
                <a:off x="4238708" y="6296779"/>
                <a:ext cx="53975" cy="73025"/>
              </a:xfrm>
              <a:custGeom>
                <a:avLst/>
                <a:gdLst>
                  <a:gd name="T0" fmla="*/ 40 w 74"/>
                  <a:gd name="T1" fmla="*/ 102 h 102"/>
                  <a:gd name="T2" fmla="*/ 40 w 74"/>
                  <a:gd name="T3" fmla="*/ 102 h 102"/>
                  <a:gd name="T4" fmla="*/ 40 w 74"/>
                  <a:gd name="T5" fmla="*/ 54 h 102"/>
                  <a:gd name="T6" fmla="*/ 40 w 74"/>
                  <a:gd name="T7" fmla="*/ 54 h 102"/>
                  <a:gd name="T8" fmla="*/ 40 w 74"/>
                  <a:gd name="T9" fmla="*/ 54 h 102"/>
                  <a:gd name="T10" fmla="*/ 40 w 74"/>
                  <a:gd name="T11" fmla="*/ 0 h 102"/>
                  <a:gd name="T12" fmla="*/ 0 w 74"/>
                  <a:gd name="T13" fmla="*/ 102 h 102"/>
                  <a:gd name="T14" fmla="*/ 0 w 74"/>
                  <a:gd name="T15" fmla="*/ 102 h 102"/>
                  <a:gd name="T16" fmla="*/ 74 w 74"/>
                  <a:gd name="T17" fmla="*/ 102 h 102"/>
                  <a:gd name="T18" fmla="*/ 0 w 74"/>
                  <a:gd name="T19" fmla="*/ 0 h 102"/>
                  <a:gd name="T20" fmla="*/ 0 w 74"/>
                  <a:gd name="T21" fmla="*/ 0 h 102"/>
                  <a:gd name="T22" fmla="*/ 74 w 74"/>
                  <a:gd name="T2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02">
                    <a:moveTo>
                      <a:pt x="40" y="102"/>
                    </a:moveTo>
                    <a:lnTo>
                      <a:pt x="40" y="102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2"/>
                    </a:moveTo>
                    <a:lnTo>
                      <a:pt x="0" y="102"/>
                    </a:lnTo>
                    <a:lnTo>
                      <a:pt x="74" y="10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314"/>
              <p:cNvSpPr>
                <a:spLocks noEditPoints="1"/>
              </p:cNvSpPr>
              <p:nvPr/>
            </p:nvSpPr>
            <p:spPr bwMode="auto">
              <a:xfrm>
                <a:off x="4240296" y="6296779"/>
                <a:ext cx="52388" cy="73025"/>
              </a:xfrm>
              <a:custGeom>
                <a:avLst/>
                <a:gdLst>
                  <a:gd name="T0" fmla="*/ 40 w 73"/>
                  <a:gd name="T1" fmla="*/ 102 h 102"/>
                  <a:gd name="T2" fmla="*/ 40 w 73"/>
                  <a:gd name="T3" fmla="*/ 102 h 102"/>
                  <a:gd name="T4" fmla="*/ 40 w 73"/>
                  <a:gd name="T5" fmla="*/ 54 h 102"/>
                  <a:gd name="T6" fmla="*/ 40 w 73"/>
                  <a:gd name="T7" fmla="*/ 54 h 102"/>
                  <a:gd name="T8" fmla="*/ 40 w 73"/>
                  <a:gd name="T9" fmla="*/ 54 h 102"/>
                  <a:gd name="T10" fmla="*/ 40 w 73"/>
                  <a:gd name="T11" fmla="*/ 0 h 102"/>
                  <a:gd name="T12" fmla="*/ 0 w 73"/>
                  <a:gd name="T13" fmla="*/ 102 h 102"/>
                  <a:gd name="T14" fmla="*/ 0 w 73"/>
                  <a:gd name="T15" fmla="*/ 102 h 102"/>
                  <a:gd name="T16" fmla="*/ 73 w 73"/>
                  <a:gd name="T17" fmla="*/ 102 h 102"/>
                  <a:gd name="T18" fmla="*/ 0 w 73"/>
                  <a:gd name="T19" fmla="*/ 0 h 102"/>
                  <a:gd name="T20" fmla="*/ 0 w 73"/>
                  <a:gd name="T21" fmla="*/ 0 h 102"/>
                  <a:gd name="T22" fmla="*/ 73 w 73"/>
                  <a:gd name="T2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102">
                    <a:moveTo>
                      <a:pt x="40" y="102"/>
                    </a:moveTo>
                    <a:lnTo>
                      <a:pt x="40" y="102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2"/>
                    </a:moveTo>
                    <a:lnTo>
                      <a:pt x="0" y="102"/>
                    </a:lnTo>
                    <a:lnTo>
                      <a:pt x="73" y="102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3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15"/>
              <p:cNvSpPr>
                <a:spLocks noEditPoints="1"/>
              </p:cNvSpPr>
              <p:nvPr/>
            </p:nvSpPr>
            <p:spPr bwMode="auto">
              <a:xfrm>
                <a:off x="4249821" y="6239629"/>
                <a:ext cx="57150" cy="66675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16"/>
              <p:cNvSpPr>
                <a:spLocks noEditPoints="1"/>
              </p:cNvSpPr>
              <p:nvPr/>
            </p:nvSpPr>
            <p:spPr bwMode="auto">
              <a:xfrm>
                <a:off x="4249821" y="6239629"/>
                <a:ext cx="57150" cy="66675"/>
              </a:xfrm>
              <a:custGeom>
                <a:avLst/>
                <a:gdLst>
                  <a:gd name="T0" fmla="*/ 40 w 80"/>
                  <a:gd name="T1" fmla="*/ 94 h 94"/>
                  <a:gd name="T2" fmla="*/ 40 w 80"/>
                  <a:gd name="T3" fmla="*/ 94 h 94"/>
                  <a:gd name="T4" fmla="*/ 40 w 80"/>
                  <a:gd name="T5" fmla="*/ 54 h 94"/>
                  <a:gd name="T6" fmla="*/ 40 w 80"/>
                  <a:gd name="T7" fmla="*/ 54 h 94"/>
                  <a:gd name="T8" fmla="*/ 40 w 80"/>
                  <a:gd name="T9" fmla="*/ 54 h 94"/>
                  <a:gd name="T10" fmla="*/ 40 w 80"/>
                  <a:gd name="T11" fmla="*/ 0 h 94"/>
                  <a:gd name="T12" fmla="*/ 0 w 80"/>
                  <a:gd name="T13" fmla="*/ 94 h 94"/>
                  <a:gd name="T14" fmla="*/ 0 w 80"/>
                  <a:gd name="T15" fmla="*/ 94 h 94"/>
                  <a:gd name="T16" fmla="*/ 80 w 80"/>
                  <a:gd name="T17" fmla="*/ 94 h 94"/>
                  <a:gd name="T18" fmla="*/ 0 w 80"/>
                  <a:gd name="T19" fmla="*/ 0 h 94"/>
                  <a:gd name="T20" fmla="*/ 0 w 80"/>
                  <a:gd name="T21" fmla="*/ 0 h 94"/>
                  <a:gd name="T22" fmla="*/ 80 w 80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94">
                    <a:moveTo>
                      <a:pt x="40" y="94"/>
                    </a:moveTo>
                    <a:lnTo>
                      <a:pt x="40" y="94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94"/>
                    </a:moveTo>
                    <a:lnTo>
                      <a:pt x="0" y="94"/>
                    </a:lnTo>
                    <a:lnTo>
                      <a:pt x="80" y="94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8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17"/>
              <p:cNvSpPr>
                <a:spLocks noEditPoints="1"/>
              </p:cNvSpPr>
              <p:nvPr/>
            </p:nvSpPr>
            <p:spPr bwMode="auto">
              <a:xfrm>
                <a:off x="4267283" y="6182479"/>
                <a:ext cx="53975" cy="76200"/>
              </a:xfrm>
              <a:custGeom>
                <a:avLst/>
                <a:gdLst>
                  <a:gd name="T0" fmla="*/ 40 w 75"/>
                  <a:gd name="T1" fmla="*/ 107 h 107"/>
                  <a:gd name="T2" fmla="*/ 40 w 75"/>
                  <a:gd name="T3" fmla="*/ 107 h 107"/>
                  <a:gd name="T4" fmla="*/ 40 w 75"/>
                  <a:gd name="T5" fmla="*/ 54 h 107"/>
                  <a:gd name="T6" fmla="*/ 40 w 75"/>
                  <a:gd name="T7" fmla="*/ 54 h 107"/>
                  <a:gd name="T8" fmla="*/ 40 w 75"/>
                  <a:gd name="T9" fmla="*/ 54 h 107"/>
                  <a:gd name="T10" fmla="*/ 40 w 75"/>
                  <a:gd name="T11" fmla="*/ 0 h 107"/>
                  <a:gd name="T12" fmla="*/ 0 w 75"/>
                  <a:gd name="T13" fmla="*/ 107 h 107"/>
                  <a:gd name="T14" fmla="*/ 0 w 75"/>
                  <a:gd name="T15" fmla="*/ 107 h 107"/>
                  <a:gd name="T16" fmla="*/ 75 w 75"/>
                  <a:gd name="T17" fmla="*/ 107 h 107"/>
                  <a:gd name="T18" fmla="*/ 0 w 75"/>
                  <a:gd name="T19" fmla="*/ 0 h 107"/>
                  <a:gd name="T20" fmla="*/ 0 w 75"/>
                  <a:gd name="T21" fmla="*/ 0 h 107"/>
                  <a:gd name="T22" fmla="*/ 75 w 75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75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18"/>
              <p:cNvSpPr>
                <a:spLocks noEditPoints="1"/>
              </p:cNvSpPr>
              <p:nvPr/>
            </p:nvSpPr>
            <p:spPr bwMode="auto">
              <a:xfrm>
                <a:off x="4268871" y="6182479"/>
                <a:ext cx="52388" cy="76200"/>
              </a:xfrm>
              <a:custGeom>
                <a:avLst/>
                <a:gdLst>
                  <a:gd name="T0" fmla="*/ 40 w 74"/>
                  <a:gd name="T1" fmla="*/ 107 h 107"/>
                  <a:gd name="T2" fmla="*/ 40 w 74"/>
                  <a:gd name="T3" fmla="*/ 107 h 107"/>
                  <a:gd name="T4" fmla="*/ 40 w 74"/>
                  <a:gd name="T5" fmla="*/ 54 h 107"/>
                  <a:gd name="T6" fmla="*/ 40 w 74"/>
                  <a:gd name="T7" fmla="*/ 54 h 107"/>
                  <a:gd name="T8" fmla="*/ 40 w 74"/>
                  <a:gd name="T9" fmla="*/ 54 h 107"/>
                  <a:gd name="T10" fmla="*/ 40 w 74"/>
                  <a:gd name="T11" fmla="*/ 0 h 107"/>
                  <a:gd name="T12" fmla="*/ 0 w 74"/>
                  <a:gd name="T13" fmla="*/ 107 h 107"/>
                  <a:gd name="T14" fmla="*/ 0 w 74"/>
                  <a:gd name="T15" fmla="*/ 107 h 107"/>
                  <a:gd name="T16" fmla="*/ 74 w 74"/>
                  <a:gd name="T17" fmla="*/ 107 h 107"/>
                  <a:gd name="T18" fmla="*/ 0 w 74"/>
                  <a:gd name="T19" fmla="*/ 0 h 107"/>
                  <a:gd name="T20" fmla="*/ 0 w 74"/>
                  <a:gd name="T21" fmla="*/ 0 h 107"/>
                  <a:gd name="T22" fmla="*/ 74 w 74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07">
                    <a:moveTo>
                      <a:pt x="40" y="107"/>
                    </a:moveTo>
                    <a:lnTo>
                      <a:pt x="40" y="107"/>
                    </a:lnTo>
                    <a:lnTo>
                      <a:pt x="40" y="54"/>
                    </a:lnTo>
                    <a:moveTo>
                      <a:pt x="40" y="54"/>
                    </a:moveTo>
                    <a:lnTo>
                      <a:pt x="40" y="54"/>
                    </a:lnTo>
                    <a:lnTo>
                      <a:pt x="40" y="0"/>
                    </a:lnTo>
                    <a:moveTo>
                      <a:pt x="0" y="107"/>
                    </a:moveTo>
                    <a:lnTo>
                      <a:pt x="0" y="107"/>
                    </a:lnTo>
                    <a:lnTo>
                      <a:pt x="74" y="107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74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19"/>
              <p:cNvSpPr>
                <a:spLocks noEditPoints="1"/>
              </p:cNvSpPr>
              <p:nvPr/>
            </p:nvSpPr>
            <p:spPr bwMode="auto">
              <a:xfrm>
                <a:off x="3800558" y="7660441"/>
                <a:ext cx="76200" cy="55563"/>
              </a:xfrm>
              <a:custGeom>
                <a:avLst/>
                <a:gdLst>
                  <a:gd name="T0" fmla="*/ 0 w 107"/>
                  <a:gd name="T1" fmla="*/ 40 h 78"/>
                  <a:gd name="T2" fmla="*/ 0 w 107"/>
                  <a:gd name="T3" fmla="*/ 40 h 78"/>
                  <a:gd name="T4" fmla="*/ 53 w 107"/>
                  <a:gd name="T5" fmla="*/ 40 h 78"/>
                  <a:gd name="T6" fmla="*/ 53 w 107"/>
                  <a:gd name="T7" fmla="*/ 40 h 78"/>
                  <a:gd name="T8" fmla="*/ 53 w 107"/>
                  <a:gd name="T9" fmla="*/ 40 h 78"/>
                  <a:gd name="T10" fmla="*/ 107 w 107"/>
                  <a:gd name="T11" fmla="*/ 40 h 78"/>
                  <a:gd name="T12" fmla="*/ 0 w 107"/>
                  <a:gd name="T13" fmla="*/ 0 h 78"/>
                  <a:gd name="T14" fmla="*/ 0 w 107"/>
                  <a:gd name="T15" fmla="*/ 0 h 78"/>
                  <a:gd name="T16" fmla="*/ 0 w 107"/>
                  <a:gd name="T17" fmla="*/ 78 h 78"/>
                  <a:gd name="T18" fmla="*/ 107 w 107"/>
                  <a:gd name="T19" fmla="*/ 0 h 78"/>
                  <a:gd name="T20" fmla="*/ 107 w 107"/>
                  <a:gd name="T21" fmla="*/ 0 h 78"/>
                  <a:gd name="T22" fmla="*/ 107 w 10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78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10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320"/>
              <p:cNvSpPr>
                <a:spLocks noEditPoints="1"/>
              </p:cNvSpPr>
              <p:nvPr/>
            </p:nvSpPr>
            <p:spPr bwMode="auto">
              <a:xfrm>
                <a:off x="3800558" y="7660441"/>
                <a:ext cx="76200" cy="55563"/>
              </a:xfrm>
              <a:custGeom>
                <a:avLst/>
                <a:gdLst>
                  <a:gd name="T0" fmla="*/ 0 w 107"/>
                  <a:gd name="T1" fmla="*/ 40 h 78"/>
                  <a:gd name="T2" fmla="*/ 0 w 107"/>
                  <a:gd name="T3" fmla="*/ 40 h 78"/>
                  <a:gd name="T4" fmla="*/ 53 w 107"/>
                  <a:gd name="T5" fmla="*/ 40 h 78"/>
                  <a:gd name="T6" fmla="*/ 53 w 107"/>
                  <a:gd name="T7" fmla="*/ 40 h 78"/>
                  <a:gd name="T8" fmla="*/ 53 w 107"/>
                  <a:gd name="T9" fmla="*/ 40 h 78"/>
                  <a:gd name="T10" fmla="*/ 107 w 107"/>
                  <a:gd name="T11" fmla="*/ 40 h 78"/>
                  <a:gd name="T12" fmla="*/ 0 w 107"/>
                  <a:gd name="T13" fmla="*/ 0 h 78"/>
                  <a:gd name="T14" fmla="*/ 0 w 107"/>
                  <a:gd name="T15" fmla="*/ 0 h 78"/>
                  <a:gd name="T16" fmla="*/ 0 w 107"/>
                  <a:gd name="T17" fmla="*/ 78 h 78"/>
                  <a:gd name="T18" fmla="*/ 107 w 107"/>
                  <a:gd name="T19" fmla="*/ 0 h 78"/>
                  <a:gd name="T20" fmla="*/ 107 w 107"/>
                  <a:gd name="T21" fmla="*/ 0 h 78"/>
                  <a:gd name="T22" fmla="*/ 107 w 10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78">
                    <a:moveTo>
                      <a:pt x="0" y="40"/>
                    </a:moveTo>
                    <a:lnTo>
                      <a:pt x="0" y="40"/>
                    </a:lnTo>
                    <a:lnTo>
                      <a:pt x="53" y="40"/>
                    </a:lnTo>
                    <a:moveTo>
                      <a:pt x="53" y="40"/>
                    </a:moveTo>
                    <a:lnTo>
                      <a:pt x="53" y="40"/>
                    </a:lnTo>
                    <a:lnTo>
                      <a:pt x="10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9" name="Freeform 321"/>
              <p:cNvSpPr>
                <a:spLocks noEditPoints="1"/>
              </p:cNvSpPr>
              <p:nvPr/>
            </p:nvSpPr>
            <p:spPr bwMode="auto">
              <a:xfrm>
                <a:off x="3886283" y="7603291"/>
                <a:ext cx="55563" cy="57150"/>
              </a:xfrm>
              <a:custGeom>
                <a:avLst/>
                <a:gdLst>
                  <a:gd name="T0" fmla="*/ 0 w 77"/>
                  <a:gd name="T1" fmla="*/ 40 h 80"/>
                  <a:gd name="T2" fmla="*/ 0 w 77"/>
                  <a:gd name="T3" fmla="*/ 40 h 80"/>
                  <a:gd name="T4" fmla="*/ 40 w 77"/>
                  <a:gd name="T5" fmla="*/ 40 h 80"/>
                  <a:gd name="T6" fmla="*/ 40 w 77"/>
                  <a:gd name="T7" fmla="*/ 40 h 80"/>
                  <a:gd name="T8" fmla="*/ 40 w 77"/>
                  <a:gd name="T9" fmla="*/ 40 h 80"/>
                  <a:gd name="T10" fmla="*/ 77 w 77"/>
                  <a:gd name="T11" fmla="*/ 40 h 80"/>
                  <a:gd name="T12" fmla="*/ 0 w 77"/>
                  <a:gd name="T13" fmla="*/ 0 h 80"/>
                  <a:gd name="T14" fmla="*/ 0 w 77"/>
                  <a:gd name="T15" fmla="*/ 0 h 80"/>
                  <a:gd name="T16" fmla="*/ 0 w 77"/>
                  <a:gd name="T17" fmla="*/ 80 h 80"/>
                  <a:gd name="T18" fmla="*/ 77 w 77"/>
                  <a:gd name="T19" fmla="*/ 0 h 80"/>
                  <a:gd name="T20" fmla="*/ 77 w 77"/>
                  <a:gd name="T21" fmla="*/ 0 h 80"/>
                  <a:gd name="T22" fmla="*/ 77 w 7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0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7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7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4" name="Freeform 322"/>
              <p:cNvSpPr>
                <a:spLocks noEditPoints="1"/>
              </p:cNvSpPr>
              <p:nvPr/>
            </p:nvSpPr>
            <p:spPr bwMode="auto">
              <a:xfrm>
                <a:off x="3886283" y="7603291"/>
                <a:ext cx="55563" cy="57150"/>
              </a:xfrm>
              <a:custGeom>
                <a:avLst/>
                <a:gdLst>
                  <a:gd name="T0" fmla="*/ 0 w 77"/>
                  <a:gd name="T1" fmla="*/ 40 h 80"/>
                  <a:gd name="T2" fmla="*/ 0 w 77"/>
                  <a:gd name="T3" fmla="*/ 40 h 80"/>
                  <a:gd name="T4" fmla="*/ 40 w 77"/>
                  <a:gd name="T5" fmla="*/ 40 h 80"/>
                  <a:gd name="T6" fmla="*/ 40 w 77"/>
                  <a:gd name="T7" fmla="*/ 40 h 80"/>
                  <a:gd name="T8" fmla="*/ 40 w 77"/>
                  <a:gd name="T9" fmla="*/ 40 h 80"/>
                  <a:gd name="T10" fmla="*/ 77 w 77"/>
                  <a:gd name="T11" fmla="*/ 40 h 80"/>
                  <a:gd name="T12" fmla="*/ 0 w 77"/>
                  <a:gd name="T13" fmla="*/ 0 h 80"/>
                  <a:gd name="T14" fmla="*/ 0 w 77"/>
                  <a:gd name="T15" fmla="*/ 0 h 80"/>
                  <a:gd name="T16" fmla="*/ 0 w 77"/>
                  <a:gd name="T17" fmla="*/ 80 h 80"/>
                  <a:gd name="T18" fmla="*/ 77 w 77"/>
                  <a:gd name="T19" fmla="*/ 0 h 80"/>
                  <a:gd name="T20" fmla="*/ 77 w 77"/>
                  <a:gd name="T21" fmla="*/ 0 h 80"/>
                  <a:gd name="T22" fmla="*/ 77 w 7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0">
                    <a:moveTo>
                      <a:pt x="0" y="40"/>
                    </a:moveTo>
                    <a:lnTo>
                      <a:pt x="0" y="40"/>
                    </a:lnTo>
                    <a:lnTo>
                      <a:pt x="40" y="40"/>
                    </a:lnTo>
                    <a:moveTo>
                      <a:pt x="40" y="40"/>
                    </a:moveTo>
                    <a:lnTo>
                      <a:pt x="40" y="40"/>
                    </a:lnTo>
                    <a:lnTo>
                      <a:pt x="7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7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5" name="Freeform 323"/>
              <p:cNvSpPr>
                <a:spLocks noEditPoints="1"/>
              </p:cNvSpPr>
              <p:nvPr/>
            </p:nvSpPr>
            <p:spPr bwMode="auto">
              <a:xfrm>
                <a:off x="4076783" y="7327066"/>
                <a:ext cx="26988" cy="53975"/>
              </a:xfrm>
              <a:custGeom>
                <a:avLst/>
                <a:gdLst>
                  <a:gd name="T0" fmla="*/ 0 w 36"/>
                  <a:gd name="T1" fmla="*/ 40 h 76"/>
                  <a:gd name="T2" fmla="*/ 0 w 36"/>
                  <a:gd name="T3" fmla="*/ 40 h 76"/>
                  <a:gd name="T4" fmla="*/ 13 w 36"/>
                  <a:gd name="T5" fmla="*/ 40 h 76"/>
                  <a:gd name="T6" fmla="*/ 13 w 36"/>
                  <a:gd name="T7" fmla="*/ 40 h 76"/>
                  <a:gd name="T8" fmla="*/ 13 w 36"/>
                  <a:gd name="T9" fmla="*/ 40 h 76"/>
                  <a:gd name="T10" fmla="*/ 36 w 36"/>
                  <a:gd name="T11" fmla="*/ 40 h 76"/>
                  <a:gd name="T12" fmla="*/ 0 w 36"/>
                  <a:gd name="T13" fmla="*/ 0 h 76"/>
                  <a:gd name="T14" fmla="*/ 0 w 36"/>
                  <a:gd name="T15" fmla="*/ 0 h 76"/>
                  <a:gd name="T16" fmla="*/ 0 w 36"/>
                  <a:gd name="T17" fmla="*/ 76 h 76"/>
                  <a:gd name="T18" fmla="*/ 36 w 36"/>
                  <a:gd name="T19" fmla="*/ 0 h 76"/>
                  <a:gd name="T20" fmla="*/ 36 w 36"/>
                  <a:gd name="T21" fmla="*/ 0 h 76"/>
                  <a:gd name="T22" fmla="*/ 36 w 36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6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324"/>
              <p:cNvSpPr>
                <a:spLocks noEditPoints="1"/>
              </p:cNvSpPr>
              <p:nvPr/>
            </p:nvSpPr>
            <p:spPr bwMode="auto">
              <a:xfrm>
                <a:off x="4076783" y="7327066"/>
                <a:ext cx="26988" cy="53975"/>
              </a:xfrm>
              <a:custGeom>
                <a:avLst/>
                <a:gdLst>
                  <a:gd name="T0" fmla="*/ 0 w 36"/>
                  <a:gd name="T1" fmla="*/ 40 h 76"/>
                  <a:gd name="T2" fmla="*/ 0 w 36"/>
                  <a:gd name="T3" fmla="*/ 40 h 76"/>
                  <a:gd name="T4" fmla="*/ 13 w 36"/>
                  <a:gd name="T5" fmla="*/ 40 h 76"/>
                  <a:gd name="T6" fmla="*/ 13 w 36"/>
                  <a:gd name="T7" fmla="*/ 40 h 76"/>
                  <a:gd name="T8" fmla="*/ 13 w 36"/>
                  <a:gd name="T9" fmla="*/ 40 h 76"/>
                  <a:gd name="T10" fmla="*/ 36 w 36"/>
                  <a:gd name="T11" fmla="*/ 40 h 76"/>
                  <a:gd name="T12" fmla="*/ 0 w 36"/>
                  <a:gd name="T13" fmla="*/ 0 h 76"/>
                  <a:gd name="T14" fmla="*/ 0 w 36"/>
                  <a:gd name="T15" fmla="*/ 0 h 76"/>
                  <a:gd name="T16" fmla="*/ 0 w 36"/>
                  <a:gd name="T17" fmla="*/ 76 h 76"/>
                  <a:gd name="T18" fmla="*/ 36 w 36"/>
                  <a:gd name="T19" fmla="*/ 0 h 76"/>
                  <a:gd name="T20" fmla="*/ 36 w 36"/>
                  <a:gd name="T21" fmla="*/ 0 h 76"/>
                  <a:gd name="T22" fmla="*/ 36 w 36"/>
                  <a:gd name="T2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76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3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6"/>
                    </a:lnTo>
                    <a:moveTo>
                      <a:pt x="36" y="0"/>
                    </a:moveTo>
                    <a:lnTo>
                      <a:pt x="36" y="0"/>
                    </a:lnTo>
                    <a:lnTo>
                      <a:pt x="36" y="7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325"/>
              <p:cNvSpPr>
                <a:spLocks noEditPoints="1"/>
              </p:cNvSpPr>
              <p:nvPr/>
            </p:nvSpPr>
            <p:spPr bwMode="auto">
              <a:xfrm>
                <a:off x="4124408" y="7011154"/>
                <a:ext cx="19050" cy="57150"/>
              </a:xfrm>
              <a:custGeom>
                <a:avLst/>
                <a:gdLst>
                  <a:gd name="T0" fmla="*/ 0 w 27"/>
                  <a:gd name="T1" fmla="*/ 40 h 78"/>
                  <a:gd name="T2" fmla="*/ 0 w 27"/>
                  <a:gd name="T3" fmla="*/ 40 h 78"/>
                  <a:gd name="T4" fmla="*/ 14 w 27"/>
                  <a:gd name="T5" fmla="*/ 40 h 78"/>
                  <a:gd name="T6" fmla="*/ 14 w 27"/>
                  <a:gd name="T7" fmla="*/ 40 h 78"/>
                  <a:gd name="T8" fmla="*/ 14 w 27"/>
                  <a:gd name="T9" fmla="*/ 40 h 78"/>
                  <a:gd name="T10" fmla="*/ 27 w 27"/>
                  <a:gd name="T11" fmla="*/ 40 h 78"/>
                  <a:gd name="T12" fmla="*/ 0 w 27"/>
                  <a:gd name="T13" fmla="*/ 0 h 78"/>
                  <a:gd name="T14" fmla="*/ 0 w 27"/>
                  <a:gd name="T15" fmla="*/ 0 h 78"/>
                  <a:gd name="T16" fmla="*/ 0 w 27"/>
                  <a:gd name="T17" fmla="*/ 78 h 78"/>
                  <a:gd name="T18" fmla="*/ 27 w 27"/>
                  <a:gd name="T19" fmla="*/ 0 h 78"/>
                  <a:gd name="T20" fmla="*/ 27 w 27"/>
                  <a:gd name="T21" fmla="*/ 0 h 78"/>
                  <a:gd name="T22" fmla="*/ 27 w 27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78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78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326"/>
              <p:cNvSpPr>
                <a:spLocks noEditPoints="1"/>
              </p:cNvSpPr>
              <p:nvPr/>
            </p:nvSpPr>
            <p:spPr bwMode="auto">
              <a:xfrm>
                <a:off x="4125996" y="7011154"/>
                <a:ext cx="17463" cy="57150"/>
              </a:xfrm>
              <a:custGeom>
                <a:avLst/>
                <a:gdLst>
                  <a:gd name="T0" fmla="*/ 0 w 26"/>
                  <a:gd name="T1" fmla="*/ 40 h 78"/>
                  <a:gd name="T2" fmla="*/ 0 w 26"/>
                  <a:gd name="T3" fmla="*/ 40 h 78"/>
                  <a:gd name="T4" fmla="*/ 13 w 26"/>
                  <a:gd name="T5" fmla="*/ 40 h 78"/>
                  <a:gd name="T6" fmla="*/ 13 w 26"/>
                  <a:gd name="T7" fmla="*/ 40 h 78"/>
                  <a:gd name="T8" fmla="*/ 13 w 26"/>
                  <a:gd name="T9" fmla="*/ 40 h 78"/>
                  <a:gd name="T10" fmla="*/ 26 w 26"/>
                  <a:gd name="T11" fmla="*/ 40 h 78"/>
                  <a:gd name="T12" fmla="*/ 0 w 26"/>
                  <a:gd name="T13" fmla="*/ 0 h 78"/>
                  <a:gd name="T14" fmla="*/ 0 w 26"/>
                  <a:gd name="T15" fmla="*/ 0 h 78"/>
                  <a:gd name="T16" fmla="*/ 0 w 26"/>
                  <a:gd name="T17" fmla="*/ 78 h 78"/>
                  <a:gd name="T18" fmla="*/ 26 w 26"/>
                  <a:gd name="T19" fmla="*/ 0 h 78"/>
                  <a:gd name="T20" fmla="*/ 26 w 26"/>
                  <a:gd name="T21" fmla="*/ 0 h 78"/>
                  <a:gd name="T22" fmla="*/ 26 w 2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78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7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327"/>
              <p:cNvSpPr>
                <a:spLocks noEditPoints="1"/>
              </p:cNvSpPr>
              <p:nvPr/>
            </p:nvSpPr>
            <p:spPr bwMode="auto">
              <a:xfrm>
                <a:off x="4152983" y="6907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328"/>
              <p:cNvSpPr>
                <a:spLocks noEditPoints="1"/>
              </p:cNvSpPr>
              <p:nvPr/>
            </p:nvSpPr>
            <p:spPr bwMode="auto">
              <a:xfrm>
                <a:off x="4152983" y="6907966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4 w 27"/>
                  <a:gd name="T5" fmla="*/ 40 h 80"/>
                  <a:gd name="T6" fmla="*/ 14 w 27"/>
                  <a:gd name="T7" fmla="*/ 40 h 80"/>
                  <a:gd name="T8" fmla="*/ 14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329"/>
              <p:cNvSpPr>
                <a:spLocks noEditPoints="1"/>
              </p:cNvSpPr>
              <p:nvPr/>
            </p:nvSpPr>
            <p:spPr bwMode="auto">
              <a:xfrm>
                <a:off x="4172033" y="6801604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330"/>
              <p:cNvSpPr>
                <a:spLocks noEditPoints="1"/>
              </p:cNvSpPr>
              <p:nvPr/>
            </p:nvSpPr>
            <p:spPr bwMode="auto">
              <a:xfrm>
                <a:off x="4172033" y="6801604"/>
                <a:ext cx="19050" cy="57150"/>
              </a:xfrm>
              <a:custGeom>
                <a:avLst/>
                <a:gdLst>
                  <a:gd name="T0" fmla="*/ 0 w 27"/>
                  <a:gd name="T1" fmla="*/ 40 h 80"/>
                  <a:gd name="T2" fmla="*/ 0 w 27"/>
                  <a:gd name="T3" fmla="*/ 40 h 80"/>
                  <a:gd name="T4" fmla="*/ 13 w 27"/>
                  <a:gd name="T5" fmla="*/ 40 h 80"/>
                  <a:gd name="T6" fmla="*/ 13 w 27"/>
                  <a:gd name="T7" fmla="*/ 40 h 80"/>
                  <a:gd name="T8" fmla="*/ 13 w 27"/>
                  <a:gd name="T9" fmla="*/ 40 h 80"/>
                  <a:gd name="T10" fmla="*/ 27 w 27"/>
                  <a:gd name="T11" fmla="*/ 40 h 80"/>
                  <a:gd name="T12" fmla="*/ 0 w 27"/>
                  <a:gd name="T13" fmla="*/ 0 h 80"/>
                  <a:gd name="T14" fmla="*/ 0 w 27"/>
                  <a:gd name="T15" fmla="*/ 0 h 80"/>
                  <a:gd name="T16" fmla="*/ 0 w 27"/>
                  <a:gd name="T17" fmla="*/ 80 h 80"/>
                  <a:gd name="T18" fmla="*/ 27 w 27"/>
                  <a:gd name="T19" fmla="*/ 0 h 80"/>
                  <a:gd name="T20" fmla="*/ 27 w 27"/>
                  <a:gd name="T21" fmla="*/ 0 h 80"/>
                  <a:gd name="T22" fmla="*/ 27 w 27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7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7" y="0"/>
                    </a:moveTo>
                    <a:lnTo>
                      <a:pt x="27" y="0"/>
                    </a:lnTo>
                    <a:lnTo>
                      <a:pt x="27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331"/>
              <p:cNvSpPr>
                <a:spLocks noEditPoints="1"/>
              </p:cNvSpPr>
              <p:nvPr/>
            </p:nvSpPr>
            <p:spPr bwMode="auto">
              <a:xfrm>
                <a:off x="4191083" y="6668254"/>
                <a:ext cx="19050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332"/>
              <p:cNvSpPr>
                <a:spLocks noEditPoints="1"/>
              </p:cNvSpPr>
              <p:nvPr/>
            </p:nvSpPr>
            <p:spPr bwMode="auto">
              <a:xfrm>
                <a:off x="4191083" y="6668254"/>
                <a:ext cx="19050" cy="57150"/>
              </a:xfrm>
              <a:custGeom>
                <a:avLst/>
                <a:gdLst>
                  <a:gd name="T0" fmla="*/ 0 w 26"/>
                  <a:gd name="T1" fmla="*/ 40 h 80"/>
                  <a:gd name="T2" fmla="*/ 0 w 26"/>
                  <a:gd name="T3" fmla="*/ 40 h 80"/>
                  <a:gd name="T4" fmla="*/ 13 w 26"/>
                  <a:gd name="T5" fmla="*/ 40 h 80"/>
                  <a:gd name="T6" fmla="*/ 13 w 26"/>
                  <a:gd name="T7" fmla="*/ 40 h 80"/>
                  <a:gd name="T8" fmla="*/ 13 w 26"/>
                  <a:gd name="T9" fmla="*/ 40 h 80"/>
                  <a:gd name="T10" fmla="*/ 26 w 26"/>
                  <a:gd name="T11" fmla="*/ 40 h 80"/>
                  <a:gd name="T12" fmla="*/ 0 w 26"/>
                  <a:gd name="T13" fmla="*/ 0 h 80"/>
                  <a:gd name="T14" fmla="*/ 0 w 26"/>
                  <a:gd name="T15" fmla="*/ 0 h 80"/>
                  <a:gd name="T16" fmla="*/ 0 w 26"/>
                  <a:gd name="T17" fmla="*/ 80 h 80"/>
                  <a:gd name="T18" fmla="*/ 26 w 26"/>
                  <a:gd name="T19" fmla="*/ 0 h 80"/>
                  <a:gd name="T20" fmla="*/ 26 w 26"/>
                  <a:gd name="T21" fmla="*/ 0 h 80"/>
                  <a:gd name="T22" fmla="*/ 26 w 26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6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6" y="0"/>
                    </a:moveTo>
                    <a:lnTo>
                      <a:pt x="26" y="0"/>
                    </a:lnTo>
                    <a:lnTo>
                      <a:pt x="26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333"/>
              <p:cNvSpPr>
                <a:spLocks noEditPoints="1"/>
              </p:cNvSpPr>
              <p:nvPr/>
            </p:nvSpPr>
            <p:spPr bwMode="auto">
              <a:xfrm>
                <a:off x="4200608" y="6611104"/>
                <a:ext cx="19050" cy="57150"/>
              </a:xfrm>
              <a:custGeom>
                <a:avLst/>
                <a:gdLst>
                  <a:gd name="T0" fmla="*/ 0 w 25"/>
                  <a:gd name="T1" fmla="*/ 40 h 80"/>
                  <a:gd name="T2" fmla="*/ 0 w 25"/>
                  <a:gd name="T3" fmla="*/ 40 h 80"/>
                  <a:gd name="T4" fmla="*/ 13 w 25"/>
                  <a:gd name="T5" fmla="*/ 40 h 80"/>
                  <a:gd name="T6" fmla="*/ 13 w 25"/>
                  <a:gd name="T7" fmla="*/ 40 h 80"/>
                  <a:gd name="T8" fmla="*/ 13 w 25"/>
                  <a:gd name="T9" fmla="*/ 40 h 80"/>
                  <a:gd name="T10" fmla="*/ 25 w 25"/>
                  <a:gd name="T11" fmla="*/ 40 h 80"/>
                  <a:gd name="T12" fmla="*/ 0 w 25"/>
                  <a:gd name="T13" fmla="*/ 0 h 80"/>
                  <a:gd name="T14" fmla="*/ 0 w 25"/>
                  <a:gd name="T15" fmla="*/ 0 h 80"/>
                  <a:gd name="T16" fmla="*/ 0 w 25"/>
                  <a:gd name="T17" fmla="*/ 80 h 80"/>
                  <a:gd name="T18" fmla="*/ 25 w 25"/>
                  <a:gd name="T19" fmla="*/ 0 h 80"/>
                  <a:gd name="T20" fmla="*/ 25 w 25"/>
                  <a:gd name="T21" fmla="*/ 0 h 80"/>
                  <a:gd name="T22" fmla="*/ 25 w 25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334"/>
              <p:cNvSpPr>
                <a:spLocks noEditPoints="1"/>
              </p:cNvSpPr>
              <p:nvPr/>
            </p:nvSpPr>
            <p:spPr bwMode="auto">
              <a:xfrm>
                <a:off x="4200608" y="6611104"/>
                <a:ext cx="19050" cy="57150"/>
              </a:xfrm>
              <a:custGeom>
                <a:avLst/>
                <a:gdLst>
                  <a:gd name="T0" fmla="*/ 0 w 25"/>
                  <a:gd name="T1" fmla="*/ 40 h 80"/>
                  <a:gd name="T2" fmla="*/ 0 w 25"/>
                  <a:gd name="T3" fmla="*/ 40 h 80"/>
                  <a:gd name="T4" fmla="*/ 14 w 25"/>
                  <a:gd name="T5" fmla="*/ 40 h 80"/>
                  <a:gd name="T6" fmla="*/ 14 w 25"/>
                  <a:gd name="T7" fmla="*/ 40 h 80"/>
                  <a:gd name="T8" fmla="*/ 14 w 25"/>
                  <a:gd name="T9" fmla="*/ 40 h 80"/>
                  <a:gd name="T10" fmla="*/ 25 w 25"/>
                  <a:gd name="T11" fmla="*/ 40 h 80"/>
                  <a:gd name="T12" fmla="*/ 0 w 25"/>
                  <a:gd name="T13" fmla="*/ 0 h 80"/>
                  <a:gd name="T14" fmla="*/ 0 w 25"/>
                  <a:gd name="T15" fmla="*/ 0 h 80"/>
                  <a:gd name="T16" fmla="*/ 0 w 25"/>
                  <a:gd name="T17" fmla="*/ 80 h 80"/>
                  <a:gd name="T18" fmla="*/ 25 w 25"/>
                  <a:gd name="T19" fmla="*/ 0 h 80"/>
                  <a:gd name="T20" fmla="*/ 25 w 25"/>
                  <a:gd name="T21" fmla="*/ 0 h 80"/>
                  <a:gd name="T22" fmla="*/ 25 w 25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335"/>
              <p:cNvSpPr>
                <a:spLocks noEditPoints="1"/>
              </p:cNvSpPr>
              <p:nvPr/>
            </p:nvSpPr>
            <p:spPr bwMode="auto">
              <a:xfrm>
                <a:off x="4210133" y="6544429"/>
                <a:ext cx="11113" cy="57150"/>
              </a:xfrm>
              <a:custGeom>
                <a:avLst/>
                <a:gdLst>
                  <a:gd name="T0" fmla="*/ 0 w 14"/>
                  <a:gd name="T1" fmla="*/ 40 h 79"/>
                  <a:gd name="T2" fmla="*/ 0 w 14"/>
                  <a:gd name="T3" fmla="*/ 40 h 79"/>
                  <a:gd name="T4" fmla="*/ 0 w 14"/>
                  <a:gd name="T5" fmla="*/ 40 h 79"/>
                  <a:gd name="T6" fmla="*/ 0 w 14"/>
                  <a:gd name="T7" fmla="*/ 40 h 79"/>
                  <a:gd name="T8" fmla="*/ 0 w 14"/>
                  <a:gd name="T9" fmla="*/ 40 h 79"/>
                  <a:gd name="T10" fmla="*/ 14 w 14"/>
                  <a:gd name="T11" fmla="*/ 40 h 79"/>
                  <a:gd name="T12" fmla="*/ 0 w 14"/>
                  <a:gd name="T13" fmla="*/ 0 h 79"/>
                  <a:gd name="T14" fmla="*/ 0 w 14"/>
                  <a:gd name="T15" fmla="*/ 0 h 79"/>
                  <a:gd name="T16" fmla="*/ 0 w 14"/>
                  <a:gd name="T17" fmla="*/ 79 h 79"/>
                  <a:gd name="T18" fmla="*/ 14 w 14"/>
                  <a:gd name="T19" fmla="*/ 0 h 79"/>
                  <a:gd name="T20" fmla="*/ 14 w 14"/>
                  <a:gd name="T21" fmla="*/ 0 h 79"/>
                  <a:gd name="T22" fmla="*/ 14 w 14"/>
                  <a:gd name="T2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9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9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9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336"/>
              <p:cNvSpPr>
                <a:spLocks noEditPoints="1"/>
              </p:cNvSpPr>
              <p:nvPr/>
            </p:nvSpPr>
            <p:spPr bwMode="auto">
              <a:xfrm>
                <a:off x="4210133" y="6544429"/>
                <a:ext cx="11113" cy="57150"/>
              </a:xfrm>
              <a:custGeom>
                <a:avLst/>
                <a:gdLst>
                  <a:gd name="T0" fmla="*/ 0 w 14"/>
                  <a:gd name="T1" fmla="*/ 40 h 79"/>
                  <a:gd name="T2" fmla="*/ 0 w 14"/>
                  <a:gd name="T3" fmla="*/ 40 h 79"/>
                  <a:gd name="T4" fmla="*/ 0 w 14"/>
                  <a:gd name="T5" fmla="*/ 40 h 79"/>
                  <a:gd name="T6" fmla="*/ 0 w 14"/>
                  <a:gd name="T7" fmla="*/ 40 h 79"/>
                  <a:gd name="T8" fmla="*/ 0 w 14"/>
                  <a:gd name="T9" fmla="*/ 40 h 79"/>
                  <a:gd name="T10" fmla="*/ 14 w 14"/>
                  <a:gd name="T11" fmla="*/ 40 h 79"/>
                  <a:gd name="T12" fmla="*/ 0 w 14"/>
                  <a:gd name="T13" fmla="*/ 0 h 79"/>
                  <a:gd name="T14" fmla="*/ 0 w 14"/>
                  <a:gd name="T15" fmla="*/ 0 h 79"/>
                  <a:gd name="T16" fmla="*/ 0 w 14"/>
                  <a:gd name="T17" fmla="*/ 79 h 79"/>
                  <a:gd name="T18" fmla="*/ 14 w 14"/>
                  <a:gd name="T19" fmla="*/ 0 h 79"/>
                  <a:gd name="T20" fmla="*/ 14 w 14"/>
                  <a:gd name="T21" fmla="*/ 0 h 79"/>
                  <a:gd name="T22" fmla="*/ 14 w 14"/>
                  <a:gd name="T2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9">
                    <a:moveTo>
                      <a:pt x="0" y="40"/>
                    </a:moveTo>
                    <a:lnTo>
                      <a:pt x="0" y="40"/>
                    </a:lnTo>
                    <a:lnTo>
                      <a:pt x="0" y="40"/>
                    </a:lnTo>
                    <a:close/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9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7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337"/>
              <p:cNvSpPr>
                <a:spLocks noEditPoints="1"/>
              </p:cNvSpPr>
              <p:nvPr/>
            </p:nvSpPr>
            <p:spPr bwMode="auto">
              <a:xfrm>
                <a:off x="4221246" y="6458704"/>
                <a:ext cx="7938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338"/>
              <p:cNvSpPr>
                <a:spLocks noEditPoints="1"/>
              </p:cNvSpPr>
              <p:nvPr/>
            </p:nvSpPr>
            <p:spPr bwMode="auto">
              <a:xfrm>
                <a:off x="4221246" y="6458704"/>
                <a:ext cx="7938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339"/>
              <p:cNvSpPr>
                <a:spLocks noEditPoints="1"/>
              </p:cNvSpPr>
              <p:nvPr/>
            </p:nvSpPr>
            <p:spPr bwMode="auto">
              <a:xfrm>
                <a:off x="4229183" y="6430129"/>
                <a:ext cx="15875" cy="57150"/>
              </a:xfrm>
              <a:custGeom>
                <a:avLst/>
                <a:gdLst>
                  <a:gd name="T0" fmla="*/ 0 w 22"/>
                  <a:gd name="T1" fmla="*/ 40 h 80"/>
                  <a:gd name="T2" fmla="*/ 0 w 22"/>
                  <a:gd name="T3" fmla="*/ 40 h 80"/>
                  <a:gd name="T4" fmla="*/ 13 w 22"/>
                  <a:gd name="T5" fmla="*/ 40 h 80"/>
                  <a:gd name="T6" fmla="*/ 13 w 22"/>
                  <a:gd name="T7" fmla="*/ 40 h 80"/>
                  <a:gd name="T8" fmla="*/ 13 w 22"/>
                  <a:gd name="T9" fmla="*/ 40 h 80"/>
                  <a:gd name="T10" fmla="*/ 22 w 22"/>
                  <a:gd name="T11" fmla="*/ 40 h 80"/>
                  <a:gd name="T12" fmla="*/ 0 w 22"/>
                  <a:gd name="T13" fmla="*/ 0 h 80"/>
                  <a:gd name="T14" fmla="*/ 0 w 22"/>
                  <a:gd name="T15" fmla="*/ 0 h 80"/>
                  <a:gd name="T16" fmla="*/ 0 w 22"/>
                  <a:gd name="T17" fmla="*/ 80 h 80"/>
                  <a:gd name="T18" fmla="*/ 22 w 22"/>
                  <a:gd name="T19" fmla="*/ 0 h 80"/>
                  <a:gd name="T20" fmla="*/ 22 w 22"/>
                  <a:gd name="T21" fmla="*/ 0 h 80"/>
                  <a:gd name="T22" fmla="*/ 22 w 22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340"/>
              <p:cNvSpPr>
                <a:spLocks noEditPoints="1"/>
              </p:cNvSpPr>
              <p:nvPr/>
            </p:nvSpPr>
            <p:spPr bwMode="auto">
              <a:xfrm>
                <a:off x="4229183" y="6430129"/>
                <a:ext cx="15875" cy="57150"/>
              </a:xfrm>
              <a:custGeom>
                <a:avLst/>
                <a:gdLst>
                  <a:gd name="T0" fmla="*/ 0 w 22"/>
                  <a:gd name="T1" fmla="*/ 40 h 80"/>
                  <a:gd name="T2" fmla="*/ 0 w 22"/>
                  <a:gd name="T3" fmla="*/ 40 h 80"/>
                  <a:gd name="T4" fmla="*/ 14 w 22"/>
                  <a:gd name="T5" fmla="*/ 40 h 80"/>
                  <a:gd name="T6" fmla="*/ 14 w 22"/>
                  <a:gd name="T7" fmla="*/ 40 h 80"/>
                  <a:gd name="T8" fmla="*/ 14 w 22"/>
                  <a:gd name="T9" fmla="*/ 40 h 80"/>
                  <a:gd name="T10" fmla="*/ 22 w 22"/>
                  <a:gd name="T11" fmla="*/ 40 h 80"/>
                  <a:gd name="T12" fmla="*/ 0 w 22"/>
                  <a:gd name="T13" fmla="*/ 0 h 80"/>
                  <a:gd name="T14" fmla="*/ 0 w 22"/>
                  <a:gd name="T15" fmla="*/ 0 h 80"/>
                  <a:gd name="T16" fmla="*/ 0 w 22"/>
                  <a:gd name="T17" fmla="*/ 80 h 80"/>
                  <a:gd name="T18" fmla="*/ 22 w 22"/>
                  <a:gd name="T19" fmla="*/ 0 h 80"/>
                  <a:gd name="T20" fmla="*/ 22 w 22"/>
                  <a:gd name="T21" fmla="*/ 0 h 80"/>
                  <a:gd name="T22" fmla="*/ 22 w 22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2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341"/>
              <p:cNvSpPr>
                <a:spLocks noEditPoints="1"/>
              </p:cNvSpPr>
              <p:nvPr/>
            </p:nvSpPr>
            <p:spPr bwMode="auto">
              <a:xfrm>
                <a:off x="4238708" y="63444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42"/>
              <p:cNvSpPr>
                <a:spLocks noEditPoints="1"/>
              </p:cNvSpPr>
              <p:nvPr/>
            </p:nvSpPr>
            <p:spPr bwMode="auto">
              <a:xfrm>
                <a:off x="4238708" y="63444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343"/>
              <p:cNvSpPr>
                <a:spLocks noEditPoints="1"/>
              </p:cNvSpPr>
              <p:nvPr/>
            </p:nvSpPr>
            <p:spPr bwMode="auto">
              <a:xfrm>
                <a:off x="4257758" y="630630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344"/>
              <p:cNvSpPr>
                <a:spLocks noEditPoints="1"/>
              </p:cNvSpPr>
              <p:nvPr/>
            </p:nvSpPr>
            <p:spPr bwMode="auto">
              <a:xfrm>
                <a:off x="4257758" y="63063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345"/>
              <p:cNvSpPr>
                <a:spLocks noEditPoints="1"/>
              </p:cNvSpPr>
              <p:nvPr/>
            </p:nvSpPr>
            <p:spPr bwMode="auto">
              <a:xfrm>
                <a:off x="4267283" y="6249154"/>
                <a:ext cx="19050" cy="53975"/>
              </a:xfrm>
              <a:custGeom>
                <a:avLst/>
                <a:gdLst>
                  <a:gd name="T0" fmla="*/ 0 w 25"/>
                  <a:gd name="T1" fmla="*/ 40 h 75"/>
                  <a:gd name="T2" fmla="*/ 0 w 25"/>
                  <a:gd name="T3" fmla="*/ 40 h 75"/>
                  <a:gd name="T4" fmla="*/ 14 w 25"/>
                  <a:gd name="T5" fmla="*/ 40 h 75"/>
                  <a:gd name="T6" fmla="*/ 14 w 25"/>
                  <a:gd name="T7" fmla="*/ 40 h 75"/>
                  <a:gd name="T8" fmla="*/ 14 w 25"/>
                  <a:gd name="T9" fmla="*/ 40 h 75"/>
                  <a:gd name="T10" fmla="*/ 25 w 25"/>
                  <a:gd name="T11" fmla="*/ 40 h 75"/>
                  <a:gd name="T12" fmla="*/ 0 w 25"/>
                  <a:gd name="T13" fmla="*/ 0 h 75"/>
                  <a:gd name="T14" fmla="*/ 0 w 25"/>
                  <a:gd name="T15" fmla="*/ 0 h 75"/>
                  <a:gd name="T16" fmla="*/ 0 w 25"/>
                  <a:gd name="T17" fmla="*/ 75 h 75"/>
                  <a:gd name="T18" fmla="*/ 25 w 25"/>
                  <a:gd name="T19" fmla="*/ 0 h 75"/>
                  <a:gd name="T20" fmla="*/ 25 w 25"/>
                  <a:gd name="T21" fmla="*/ 0 h 75"/>
                  <a:gd name="T22" fmla="*/ 25 w 25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75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25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25" y="0"/>
                    </a:moveTo>
                    <a:lnTo>
                      <a:pt x="25" y="0"/>
                    </a:lnTo>
                    <a:lnTo>
                      <a:pt x="25" y="75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346"/>
              <p:cNvSpPr>
                <a:spLocks noEditPoints="1"/>
              </p:cNvSpPr>
              <p:nvPr/>
            </p:nvSpPr>
            <p:spPr bwMode="auto">
              <a:xfrm>
                <a:off x="4268871" y="6249154"/>
                <a:ext cx="17463" cy="53975"/>
              </a:xfrm>
              <a:custGeom>
                <a:avLst/>
                <a:gdLst>
                  <a:gd name="T0" fmla="*/ 0 w 24"/>
                  <a:gd name="T1" fmla="*/ 40 h 75"/>
                  <a:gd name="T2" fmla="*/ 0 w 24"/>
                  <a:gd name="T3" fmla="*/ 40 h 75"/>
                  <a:gd name="T4" fmla="*/ 13 w 24"/>
                  <a:gd name="T5" fmla="*/ 40 h 75"/>
                  <a:gd name="T6" fmla="*/ 13 w 24"/>
                  <a:gd name="T7" fmla="*/ 40 h 75"/>
                  <a:gd name="T8" fmla="*/ 13 w 24"/>
                  <a:gd name="T9" fmla="*/ 40 h 75"/>
                  <a:gd name="T10" fmla="*/ 24 w 24"/>
                  <a:gd name="T11" fmla="*/ 40 h 75"/>
                  <a:gd name="T12" fmla="*/ 0 w 24"/>
                  <a:gd name="T13" fmla="*/ 0 h 75"/>
                  <a:gd name="T14" fmla="*/ 0 w 24"/>
                  <a:gd name="T15" fmla="*/ 0 h 75"/>
                  <a:gd name="T16" fmla="*/ 0 w 24"/>
                  <a:gd name="T17" fmla="*/ 75 h 75"/>
                  <a:gd name="T18" fmla="*/ 24 w 24"/>
                  <a:gd name="T19" fmla="*/ 0 h 75"/>
                  <a:gd name="T20" fmla="*/ 24 w 24"/>
                  <a:gd name="T21" fmla="*/ 0 h 75"/>
                  <a:gd name="T22" fmla="*/ 24 w 24"/>
                  <a:gd name="T2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75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24" y="4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75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24" y="7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47"/>
              <p:cNvSpPr>
                <a:spLocks noEditPoints="1"/>
              </p:cNvSpPr>
              <p:nvPr/>
            </p:nvSpPr>
            <p:spPr bwMode="auto">
              <a:xfrm>
                <a:off x="4286333" y="6192004"/>
                <a:ext cx="9525" cy="57150"/>
              </a:xfrm>
              <a:custGeom>
                <a:avLst/>
                <a:gdLst>
                  <a:gd name="T0" fmla="*/ 0 w 13"/>
                  <a:gd name="T1" fmla="*/ 40 h 80"/>
                  <a:gd name="T2" fmla="*/ 0 w 13"/>
                  <a:gd name="T3" fmla="*/ 40 h 80"/>
                  <a:gd name="T4" fmla="*/ 13 w 13"/>
                  <a:gd name="T5" fmla="*/ 40 h 80"/>
                  <a:gd name="T6" fmla="*/ 13 w 13"/>
                  <a:gd name="T7" fmla="*/ 40 h 80"/>
                  <a:gd name="T8" fmla="*/ 13 w 13"/>
                  <a:gd name="T9" fmla="*/ 40 h 80"/>
                  <a:gd name="T10" fmla="*/ 13 w 13"/>
                  <a:gd name="T11" fmla="*/ 40 h 80"/>
                  <a:gd name="T12" fmla="*/ 0 w 13"/>
                  <a:gd name="T13" fmla="*/ 0 h 80"/>
                  <a:gd name="T14" fmla="*/ 0 w 13"/>
                  <a:gd name="T15" fmla="*/ 0 h 80"/>
                  <a:gd name="T16" fmla="*/ 0 w 13"/>
                  <a:gd name="T17" fmla="*/ 80 h 80"/>
                  <a:gd name="T18" fmla="*/ 13 w 13"/>
                  <a:gd name="T19" fmla="*/ 0 h 80"/>
                  <a:gd name="T20" fmla="*/ 13 w 13"/>
                  <a:gd name="T21" fmla="*/ 0 h 80"/>
                  <a:gd name="T22" fmla="*/ 13 w 13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0">
                    <a:moveTo>
                      <a:pt x="0" y="40"/>
                    </a:moveTo>
                    <a:lnTo>
                      <a:pt x="0" y="40"/>
                    </a:lnTo>
                    <a:lnTo>
                      <a:pt x="13" y="40"/>
                    </a:lnTo>
                    <a:moveTo>
                      <a:pt x="13" y="40"/>
                    </a:moveTo>
                    <a:lnTo>
                      <a:pt x="13" y="40"/>
                    </a:lnTo>
                    <a:lnTo>
                      <a:pt x="13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80"/>
                    </a:lnTo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48"/>
              <p:cNvSpPr>
                <a:spLocks noEditPoints="1"/>
              </p:cNvSpPr>
              <p:nvPr/>
            </p:nvSpPr>
            <p:spPr bwMode="auto">
              <a:xfrm>
                <a:off x="4286333" y="6192004"/>
                <a:ext cx="11113" cy="57150"/>
              </a:xfrm>
              <a:custGeom>
                <a:avLst/>
                <a:gdLst>
                  <a:gd name="T0" fmla="*/ 0 w 14"/>
                  <a:gd name="T1" fmla="*/ 40 h 80"/>
                  <a:gd name="T2" fmla="*/ 0 w 14"/>
                  <a:gd name="T3" fmla="*/ 40 h 80"/>
                  <a:gd name="T4" fmla="*/ 14 w 14"/>
                  <a:gd name="T5" fmla="*/ 40 h 80"/>
                  <a:gd name="T6" fmla="*/ 14 w 14"/>
                  <a:gd name="T7" fmla="*/ 40 h 80"/>
                  <a:gd name="T8" fmla="*/ 14 w 14"/>
                  <a:gd name="T9" fmla="*/ 40 h 80"/>
                  <a:gd name="T10" fmla="*/ 14 w 14"/>
                  <a:gd name="T11" fmla="*/ 40 h 80"/>
                  <a:gd name="T12" fmla="*/ 0 w 14"/>
                  <a:gd name="T13" fmla="*/ 0 h 80"/>
                  <a:gd name="T14" fmla="*/ 0 w 14"/>
                  <a:gd name="T15" fmla="*/ 0 h 80"/>
                  <a:gd name="T16" fmla="*/ 0 w 14"/>
                  <a:gd name="T17" fmla="*/ 80 h 80"/>
                  <a:gd name="T18" fmla="*/ 14 w 14"/>
                  <a:gd name="T19" fmla="*/ 0 h 80"/>
                  <a:gd name="T20" fmla="*/ 14 w 14"/>
                  <a:gd name="T21" fmla="*/ 0 h 80"/>
                  <a:gd name="T22" fmla="*/ 14 w 14"/>
                  <a:gd name="T2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0">
                    <a:moveTo>
                      <a:pt x="0" y="40"/>
                    </a:moveTo>
                    <a:lnTo>
                      <a:pt x="0" y="40"/>
                    </a:lnTo>
                    <a:lnTo>
                      <a:pt x="14" y="40"/>
                    </a:lnTo>
                    <a:moveTo>
                      <a:pt x="14" y="40"/>
                    </a:moveTo>
                    <a:lnTo>
                      <a:pt x="14" y="40"/>
                    </a:lnTo>
                    <a:lnTo>
                      <a:pt x="14" y="4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0"/>
                    </a:lnTo>
                    <a:moveTo>
                      <a:pt x="14" y="0"/>
                    </a:moveTo>
                    <a:lnTo>
                      <a:pt x="14" y="0"/>
                    </a:lnTo>
                    <a:lnTo>
                      <a:pt x="14" y="8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49"/>
              <p:cNvSpPr>
                <a:spLocks noEditPoints="1"/>
              </p:cNvSpPr>
              <p:nvPr/>
            </p:nvSpPr>
            <p:spPr bwMode="auto">
              <a:xfrm>
                <a:off x="3410033" y="5941179"/>
                <a:ext cx="1052513" cy="1757363"/>
              </a:xfrm>
              <a:custGeom>
                <a:avLst/>
                <a:gdLst>
                  <a:gd name="T0" fmla="*/ 35 w 1472"/>
                  <a:gd name="T1" fmla="*/ 2456 h 2458"/>
                  <a:gd name="T2" fmla="*/ 149 w 1472"/>
                  <a:gd name="T3" fmla="*/ 2453 h 2458"/>
                  <a:gd name="T4" fmla="*/ 187 w 1472"/>
                  <a:gd name="T5" fmla="*/ 2452 h 2458"/>
                  <a:gd name="T6" fmla="*/ 301 w 1472"/>
                  <a:gd name="T7" fmla="*/ 2445 h 2458"/>
                  <a:gd name="T8" fmla="*/ 335 w 1472"/>
                  <a:gd name="T9" fmla="*/ 2442 h 2458"/>
                  <a:gd name="T10" fmla="*/ 444 w 1472"/>
                  <a:gd name="T11" fmla="*/ 2431 h 2458"/>
                  <a:gd name="T12" fmla="*/ 473 w 1472"/>
                  <a:gd name="T13" fmla="*/ 2429 h 2458"/>
                  <a:gd name="T14" fmla="*/ 578 w 1472"/>
                  <a:gd name="T15" fmla="*/ 2402 h 2458"/>
                  <a:gd name="T16" fmla="*/ 608 w 1472"/>
                  <a:gd name="T17" fmla="*/ 2387 h 2458"/>
                  <a:gd name="T18" fmla="*/ 704 w 1472"/>
                  <a:gd name="T19" fmla="*/ 2309 h 2458"/>
                  <a:gd name="T20" fmla="*/ 794 w 1472"/>
                  <a:gd name="T21" fmla="*/ 2213 h 2458"/>
                  <a:gd name="T22" fmla="*/ 877 w 1472"/>
                  <a:gd name="T23" fmla="*/ 2109 h 2458"/>
                  <a:gd name="T24" fmla="*/ 948 w 1472"/>
                  <a:gd name="T25" fmla="*/ 1998 h 2458"/>
                  <a:gd name="T26" fmla="*/ 993 w 1472"/>
                  <a:gd name="T27" fmla="*/ 1882 h 2458"/>
                  <a:gd name="T28" fmla="*/ 1004 w 1472"/>
                  <a:gd name="T29" fmla="*/ 1832 h 2458"/>
                  <a:gd name="T30" fmla="*/ 1022 w 1472"/>
                  <a:gd name="T31" fmla="*/ 1708 h 2458"/>
                  <a:gd name="T32" fmla="*/ 1034 w 1472"/>
                  <a:gd name="T33" fmla="*/ 1591 h 2458"/>
                  <a:gd name="T34" fmla="*/ 1038 w 1472"/>
                  <a:gd name="T35" fmla="*/ 1565 h 2458"/>
                  <a:gd name="T36" fmla="*/ 1040 w 1472"/>
                  <a:gd name="T37" fmla="*/ 1555 h 2458"/>
                  <a:gd name="T38" fmla="*/ 1050 w 1472"/>
                  <a:gd name="T39" fmla="*/ 1458 h 2458"/>
                  <a:gd name="T40" fmla="*/ 1052 w 1472"/>
                  <a:gd name="T41" fmla="*/ 1438 h 2458"/>
                  <a:gd name="T42" fmla="*/ 1054 w 1472"/>
                  <a:gd name="T43" fmla="*/ 1418 h 2458"/>
                  <a:gd name="T44" fmla="*/ 1065 w 1472"/>
                  <a:gd name="T45" fmla="*/ 1321 h 2458"/>
                  <a:gd name="T46" fmla="*/ 1067 w 1472"/>
                  <a:gd name="T47" fmla="*/ 1303 h 2458"/>
                  <a:gd name="T48" fmla="*/ 1069 w 1472"/>
                  <a:gd name="T49" fmla="*/ 1284 h 2458"/>
                  <a:gd name="T50" fmla="*/ 1079 w 1472"/>
                  <a:gd name="T51" fmla="*/ 1185 h 2458"/>
                  <a:gd name="T52" fmla="*/ 1082 w 1472"/>
                  <a:gd name="T53" fmla="*/ 1163 h 2458"/>
                  <a:gd name="T54" fmla="*/ 1085 w 1472"/>
                  <a:gd name="T55" fmla="*/ 1140 h 2458"/>
                  <a:gd name="T56" fmla="*/ 1096 w 1472"/>
                  <a:gd name="T57" fmla="*/ 1043 h 2458"/>
                  <a:gd name="T58" fmla="*/ 1098 w 1472"/>
                  <a:gd name="T59" fmla="*/ 1029 h 2458"/>
                  <a:gd name="T60" fmla="*/ 1099 w 1472"/>
                  <a:gd name="T61" fmla="*/ 1018 h 2458"/>
                  <a:gd name="T62" fmla="*/ 1100 w 1472"/>
                  <a:gd name="T63" fmla="*/ 1008 h 2458"/>
                  <a:gd name="T64" fmla="*/ 1102 w 1472"/>
                  <a:gd name="T65" fmla="*/ 999 h 2458"/>
                  <a:gd name="T66" fmla="*/ 1114 w 1472"/>
                  <a:gd name="T67" fmla="*/ 909 h 2458"/>
                  <a:gd name="T68" fmla="*/ 1116 w 1472"/>
                  <a:gd name="T69" fmla="*/ 895 h 2458"/>
                  <a:gd name="T70" fmla="*/ 1118 w 1472"/>
                  <a:gd name="T71" fmla="*/ 880 h 2458"/>
                  <a:gd name="T72" fmla="*/ 1121 w 1472"/>
                  <a:gd name="T73" fmla="*/ 866 h 2458"/>
                  <a:gd name="T74" fmla="*/ 1123 w 1472"/>
                  <a:gd name="T75" fmla="*/ 856 h 2458"/>
                  <a:gd name="T76" fmla="*/ 1139 w 1472"/>
                  <a:gd name="T77" fmla="*/ 768 h 2458"/>
                  <a:gd name="T78" fmla="*/ 1141 w 1472"/>
                  <a:gd name="T79" fmla="*/ 760 h 2458"/>
                  <a:gd name="T80" fmla="*/ 1142 w 1472"/>
                  <a:gd name="T81" fmla="*/ 752 h 2458"/>
                  <a:gd name="T82" fmla="*/ 1143 w 1472"/>
                  <a:gd name="T83" fmla="*/ 746 h 2458"/>
                  <a:gd name="T84" fmla="*/ 1144 w 1472"/>
                  <a:gd name="T85" fmla="*/ 741 h 2458"/>
                  <a:gd name="T86" fmla="*/ 1145 w 1472"/>
                  <a:gd name="T87" fmla="*/ 736 h 2458"/>
                  <a:gd name="T88" fmla="*/ 1146 w 1472"/>
                  <a:gd name="T89" fmla="*/ 732 h 2458"/>
                  <a:gd name="T90" fmla="*/ 1147 w 1472"/>
                  <a:gd name="T91" fmla="*/ 727 h 2458"/>
                  <a:gd name="T92" fmla="*/ 1148 w 1472"/>
                  <a:gd name="T93" fmla="*/ 722 h 2458"/>
                  <a:gd name="T94" fmla="*/ 1169 w 1472"/>
                  <a:gd name="T95" fmla="*/ 638 h 2458"/>
                  <a:gd name="T96" fmla="*/ 1172 w 1472"/>
                  <a:gd name="T97" fmla="*/ 627 h 2458"/>
                  <a:gd name="T98" fmla="*/ 1176 w 1472"/>
                  <a:gd name="T99" fmla="*/ 612 h 2458"/>
                  <a:gd name="T100" fmla="*/ 1181 w 1472"/>
                  <a:gd name="T101" fmla="*/ 594 h 2458"/>
                  <a:gd name="T102" fmla="*/ 1212 w 1472"/>
                  <a:gd name="T103" fmla="*/ 503 h 2458"/>
                  <a:gd name="T104" fmla="*/ 1218 w 1472"/>
                  <a:gd name="T105" fmla="*/ 487 h 2458"/>
                  <a:gd name="T106" fmla="*/ 1220 w 1472"/>
                  <a:gd name="T107" fmla="*/ 482 h 2458"/>
                  <a:gd name="T108" fmla="*/ 1221 w 1472"/>
                  <a:gd name="T109" fmla="*/ 479 h 2458"/>
                  <a:gd name="T110" fmla="*/ 1223 w 1472"/>
                  <a:gd name="T111" fmla="*/ 474 h 2458"/>
                  <a:gd name="T112" fmla="*/ 1225 w 1472"/>
                  <a:gd name="T113" fmla="*/ 468 h 2458"/>
                  <a:gd name="T114" fmla="*/ 1227 w 1472"/>
                  <a:gd name="T115" fmla="*/ 462 h 2458"/>
                  <a:gd name="T116" fmla="*/ 1230 w 1472"/>
                  <a:gd name="T117" fmla="*/ 454 h 2458"/>
                  <a:gd name="T118" fmla="*/ 1277 w 1472"/>
                  <a:gd name="T119" fmla="*/ 361 h 2458"/>
                  <a:gd name="T120" fmla="*/ 1337 w 1472"/>
                  <a:gd name="T121" fmla="*/ 250 h 2458"/>
                  <a:gd name="T122" fmla="*/ 1400 w 1472"/>
                  <a:gd name="T123" fmla="*/ 132 h 2458"/>
                  <a:gd name="T124" fmla="*/ 1428 w 1472"/>
                  <a:gd name="T125" fmla="*/ 82 h 2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2" h="2458">
                    <a:moveTo>
                      <a:pt x="0" y="2458"/>
                    </a:moveTo>
                    <a:lnTo>
                      <a:pt x="0" y="2458"/>
                    </a:lnTo>
                    <a:lnTo>
                      <a:pt x="0" y="2458"/>
                    </a:lnTo>
                    <a:lnTo>
                      <a:pt x="1" y="2458"/>
                    </a:lnTo>
                    <a:lnTo>
                      <a:pt x="2" y="2458"/>
                    </a:lnTo>
                    <a:lnTo>
                      <a:pt x="2" y="2458"/>
                    </a:lnTo>
                    <a:lnTo>
                      <a:pt x="3" y="2458"/>
                    </a:lnTo>
                    <a:lnTo>
                      <a:pt x="4" y="2458"/>
                    </a:lnTo>
                    <a:lnTo>
                      <a:pt x="4" y="2457"/>
                    </a:lnTo>
                    <a:lnTo>
                      <a:pt x="5" y="2457"/>
                    </a:lnTo>
                    <a:lnTo>
                      <a:pt x="6" y="2457"/>
                    </a:lnTo>
                    <a:lnTo>
                      <a:pt x="6" y="2457"/>
                    </a:lnTo>
                    <a:lnTo>
                      <a:pt x="7" y="2457"/>
                    </a:lnTo>
                    <a:lnTo>
                      <a:pt x="8" y="2457"/>
                    </a:lnTo>
                    <a:lnTo>
                      <a:pt x="9" y="2457"/>
                    </a:lnTo>
                    <a:lnTo>
                      <a:pt x="9" y="2457"/>
                    </a:lnTo>
                    <a:lnTo>
                      <a:pt x="10" y="2457"/>
                    </a:lnTo>
                    <a:lnTo>
                      <a:pt x="11" y="2457"/>
                    </a:lnTo>
                    <a:lnTo>
                      <a:pt x="11" y="2457"/>
                    </a:lnTo>
                    <a:lnTo>
                      <a:pt x="12" y="2457"/>
                    </a:lnTo>
                    <a:lnTo>
                      <a:pt x="13" y="2457"/>
                    </a:lnTo>
                    <a:lnTo>
                      <a:pt x="13" y="2457"/>
                    </a:lnTo>
                    <a:lnTo>
                      <a:pt x="14" y="2457"/>
                    </a:lnTo>
                    <a:lnTo>
                      <a:pt x="15" y="2457"/>
                    </a:lnTo>
                    <a:lnTo>
                      <a:pt x="16" y="2457"/>
                    </a:lnTo>
                    <a:lnTo>
                      <a:pt x="16" y="2457"/>
                    </a:lnTo>
                    <a:lnTo>
                      <a:pt x="17" y="2457"/>
                    </a:lnTo>
                    <a:lnTo>
                      <a:pt x="18" y="2457"/>
                    </a:lnTo>
                    <a:lnTo>
                      <a:pt x="18" y="2457"/>
                    </a:lnTo>
                    <a:lnTo>
                      <a:pt x="19" y="2457"/>
                    </a:lnTo>
                    <a:lnTo>
                      <a:pt x="20" y="2457"/>
                    </a:lnTo>
                    <a:lnTo>
                      <a:pt x="20" y="2457"/>
                    </a:lnTo>
                    <a:lnTo>
                      <a:pt x="21" y="2457"/>
                    </a:lnTo>
                    <a:lnTo>
                      <a:pt x="22" y="2457"/>
                    </a:lnTo>
                    <a:lnTo>
                      <a:pt x="23" y="2457"/>
                    </a:lnTo>
                    <a:lnTo>
                      <a:pt x="23" y="2457"/>
                    </a:lnTo>
                    <a:lnTo>
                      <a:pt x="24" y="2457"/>
                    </a:lnTo>
                    <a:lnTo>
                      <a:pt x="25" y="2457"/>
                    </a:lnTo>
                    <a:lnTo>
                      <a:pt x="25" y="2457"/>
                    </a:lnTo>
                    <a:lnTo>
                      <a:pt x="26" y="2456"/>
                    </a:lnTo>
                    <a:lnTo>
                      <a:pt x="27" y="2456"/>
                    </a:lnTo>
                    <a:lnTo>
                      <a:pt x="27" y="2456"/>
                    </a:lnTo>
                    <a:lnTo>
                      <a:pt x="28" y="2456"/>
                    </a:lnTo>
                    <a:lnTo>
                      <a:pt x="29" y="2456"/>
                    </a:lnTo>
                    <a:lnTo>
                      <a:pt x="30" y="2456"/>
                    </a:lnTo>
                    <a:lnTo>
                      <a:pt x="30" y="2456"/>
                    </a:lnTo>
                    <a:lnTo>
                      <a:pt x="31" y="2456"/>
                    </a:lnTo>
                    <a:lnTo>
                      <a:pt x="32" y="2456"/>
                    </a:lnTo>
                    <a:lnTo>
                      <a:pt x="32" y="2456"/>
                    </a:lnTo>
                    <a:lnTo>
                      <a:pt x="33" y="2456"/>
                    </a:lnTo>
                    <a:lnTo>
                      <a:pt x="34" y="2456"/>
                    </a:lnTo>
                    <a:lnTo>
                      <a:pt x="35" y="2456"/>
                    </a:lnTo>
                    <a:lnTo>
                      <a:pt x="35" y="2456"/>
                    </a:lnTo>
                    <a:lnTo>
                      <a:pt x="36" y="2456"/>
                    </a:lnTo>
                    <a:lnTo>
                      <a:pt x="37" y="2456"/>
                    </a:lnTo>
                    <a:lnTo>
                      <a:pt x="37" y="2456"/>
                    </a:lnTo>
                    <a:lnTo>
                      <a:pt x="38" y="2456"/>
                    </a:lnTo>
                    <a:lnTo>
                      <a:pt x="39" y="2456"/>
                    </a:lnTo>
                    <a:lnTo>
                      <a:pt x="39" y="2456"/>
                    </a:lnTo>
                    <a:lnTo>
                      <a:pt x="40" y="2456"/>
                    </a:lnTo>
                    <a:lnTo>
                      <a:pt x="41" y="2456"/>
                    </a:lnTo>
                    <a:lnTo>
                      <a:pt x="42" y="2456"/>
                    </a:lnTo>
                    <a:lnTo>
                      <a:pt x="42" y="2456"/>
                    </a:lnTo>
                    <a:lnTo>
                      <a:pt x="43" y="2456"/>
                    </a:lnTo>
                    <a:lnTo>
                      <a:pt x="44" y="2456"/>
                    </a:lnTo>
                    <a:lnTo>
                      <a:pt x="44" y="2456"/>
                    </a:lnTo>
                    <a:lnTo>
                      <a:pt x="45" y="2456"/>
                    </a:lnTo>
                    <a:lnTo>
                      <a:pt x="46" y="2456"/>
                    </a:lnTo>
                    <a:lnTo>
                      <a:pt x="47" y="2456"/>
                    </a:lnTo>
                    <a:lnTo>
                      <a:pt x="47" y="2456"/>
                    </a:lnTo>
                    <a:lnTo>
                      <a:pt x="48" y="2456"/>
                    </a:lnTo>
                    <a:lnTo>
                      <a:pt x="49" y="2456"/>
                    </a:lnTo>
                    <a:lnTo>
                      <a:pt x="49" y="2456"/>
                    </a:lnTo>
                    <a:lnTo>
                      <a:pt x="50" y="2456"/>
                    </a:lnTo>
                    <a:lnTo>
                      <a:pt x="51" y="2456"/>
                    </a:lnTo>
                    <a:lnTo>
                      <a:pt x="52" y="2456"/>
                    </a:lnTo>
                    <a:lnTo>
                      <a:pt x="52" y="2456"/>
                    </a:lnTo>
                    <a:lnTo>
                      <a:pt x="53" y="2455"/>
                    </a:lnTo>
                    <a:lnTo>
                      <a:pt x="54" y="2455"/>
                    </a:lnTo>
                    <a:lnTo>
                      <a:pt x="54" y="2455"/>
                    </a:lnTo>
                    <a:lnTo>
                      <a:pt x="55" y="2455"/>
                    </a:lnTo>
                    <a:lnTo>
                      <a:pt x="56" y="2455"/>
                    </a:lnTo>
                    <a:lnTo>
                      <a:pt x="57" y="2455"/>
                    </a:lnTo>
                    <a:lnTo>
                      <a:pt x="57" y="2455"/>
                    </a:lnTo>
                    <a:lnTo>
                      <a:pt x="58" y="2455"/>
                    </a:lnTo>
                    <a:lnTo>
                      <a:pt x="59" y="2455"/>
                    </a:lnTo>
                    <a:lnTo>
                      <a:pt x="59" y="2455"/>
                    </a:lnTo>
                    <a:lnTo>
                      <a:pt x="59" y="2455"/>
                    </a:lnTo>
                    <a:moveTo>
                      <a:pt x="139" y="2453"/>
                    </a:moveTo>
                    <a:lnTo>
                      <a:pt x="139" y="2453"/>
                    </a:lnTo>
                    <a:lnTo>
                      <a:pt x="140" y="2453"/>
                    </a:lnTo>
                    <a:lnTo>
                      <a:pt x="140" y="2453"/>
                    </a:lnTo>
                    <a:lnTo>
                      <a:pt x="141" y="2453"/>
                    </a:lnTo>
                    <a:lnTo>
                      <a:pt x="142" y="2453"/>
                    </a:lnTo>
                    <a:lnTo>
                      <a:pt x="142" y="2453"/>
                    </a:lnTo>
                    <a:lnTo>
                      <a:pt x="143" y="2453"/>
                    </a:lnTo>
                    <a:lnTo>
                      <a:pt x="144" y="2453"/>
                    </a:lnTo>
                    <a:lnTo>
                      <a:pt x="145" y="2453"/>
                    </a:lnTo>
                    <a:lnTo>
                      <a:pt x="145" y="2453"/>
                    </a:lnTo>
                    <a:lnTo>
                      <a:pt x="146" y="2453"/>
                    </a:lnTo>
                    <a:lnTo>
                      <a:pt x="147" y="2453"/>
                    </a:lnTo>
                    <a:lnTo>
                      <a:pt x="148" y="2453"/>
                    </a:lnTo>
                    <a:lnTo>
                      <a:pt x="148" y="2453"/>
                    </a:lnTo>
                    <a:lnTo>
                      <a:pt x="149" y="2453"/>
                    </a:lnTo>
                    <a:lnTo>
                      <a:pt x="150" y="2453"/>
                    </a:lnTo>
                    <a:lnTo>
                      <a:pt x="150" y="2453"/>
                    </a:lnTo>
                    <a:lnTo>
                      <a:pt x="151" y="2453"/>
                    </a:lnTo>
                    <a:lnTo>
                      <a:pt x="152" y="2453"/>
                    </a:lnTo>
                    <a:lnTo>
                      <a:pt x="153" y="2453"/>
                    </a:lnTo>
                    <a:lnTo>
                      <a:pt x="153" y="2453"/>
                    </a:lnTo>
                    <a:lnTo>
                      <a:pt x="154" y="2453"/>
                    </a:lnTo>
                    <a:lnTo>
                      <a:pt x="155" y="2453"/>
                    </a:lnTo>
                    <a:lnTo>
                      <a:pt x="156" y="2453"/>
                    </a:lnTo>
                    <a:lnTo>
                      <a:pt x="156" y="2453"/>
                    </a:lnTo>
                    <a:lnTo>
                      <a:pt x="157" y="2453"/>
                    </a:lnTo>
                    <a:lnTo>
                      <a:pt x="158" y="2453"/>
                    </a:lnTo>
                    <a:lnTo>
                      <a:pt x="158" y="2453"/>
                    </a:lnTo>
                    <a:lnTo>
                      <a:pt x="159" y="2453"/>
                    </a:lnTo>
                    <a:lnTo>
                      <a:pt x="160" y="2453"/>
                    </a:lnTo>
                    <a:lnTo>
                      <a:pt x="161" y="2453"/>
                    </a:lnTo>
                    <a:lnTo>
                      <a:pt x="161" y="2453"/>
                    </a:lnTo>
                    <a:lnTo>
                      <a:pt x="162" y="2453"/>
                    </a:lnTo>
                    <a:lnTo>
                      <a:pt x="163" y="2453"/>
                    </a:lnTo>
                    <a:lnTo>
                      <a:pt x="164" y="2452"/>
                    </a:lnTo>
                    <a:lnTo>
                      <a:pt x="164" y="2452"/>
                    </a:lnTo>
                    <a:lnTo>
                      <a:pt x="165" y="2452"/>
                    </a:lnTo>
                    <a:lnTo>
                      <a:pt x="166" y="2452"/>
                    </a:lnTo>
                    <a:lnTo>
                      <a:pt x="166" y="2452"/>
                    </a:lnTo>
                    <a:lnTo>
                      <a:pt x="167" y="2452"/>
                    </a:lnTo>
                    <a:lnTo>
                      <a:pt x="168" y="2452"/>
                    </a:lnTo>
                    <a:lnTo>
                      <a:pt x="169" y="2452"/>
                    </a:lnTo>
                    <a:lnTo>
                      <a:pt x="169" y="2452"/>
                    </a:lnTo>
                    <a:lnTo>
                      <a:pt x="170" y="2452"/>
                    </a:lnTo>
                    <a:lnTo>
                      <a:pt x="171" y="2452"/>
                    </a:lnTo>
                    <a:lnTo>
                      <a:pt x="171" y="2452"/>
                    </a:lnTo>
                    <a:lnTo>
                      <a:pt x="172" y="2452"/>
                    </a:lnTo>
                    <a:lnTo>
                      <a:pt x="173" y="2452"/>
                    </a:lnTo>
                    <a:lnTo>
                      <a:pt x="174" y="2452"/>
                    </a:lnTo>
                    <a:lnTo>
                      <a:pt x="174" y="2452"/>
                    </a:lnTo>
                    <a:lnTo>
                      <a:pt x="175" y="2452"/>
                    </a:lnTo>
                    <a:lnTo>
                      <a:pt x="176" y="2452"/>
                    </a:lnTo>
                    <a:lnTo>
                      <a:pt x="177" y="2452"/>
                    </a:lnTo>
                    <a:lnTo>
                      <a:pt x="177" y="2452"/>
                    </a:lnTo>
                    <a:lnTo>
                      <a:pt x="178" y="2452"/>
                    </a:lnTo>
                    <a:lnTo>
                      <a:pt x="179" y="2452"/>
                    </a:lnTo>
                    <a:lnTo>
                      <a:pt x="179" y="2452"/>
                    </a:lnTo>
                    <a:lnTo>
                      <a:pt x="180" y="2452"/>
                    </a:lnTo>
                    <a:lnTo>
                      <a:pt x="181" y="2452"/>
                    </a:lnTo>
                    <a:lnTo>
                      <a:pt x="182" y="2452"/>
                    </a:lnTo>
                    <a:lnTo>
                      <a:pt x="182" y="2452"/>
                    </a:lnTo>
                    <a:lnTo>
                      <a:pt x="183" y="2452"/>
                    </a:lnTo>
                    <a:lnTo>
                      <a:pt x="184" y="2452"/>
                    </a:lnTo>
                    <a:lnTo>
                      <a:pt x="184" y="2452"/>
                    </a:lnTo>
                    <a:lnTo>
                      <a:pt x="185" y="2452"/>
                    </a:lnTo>
                    <a:lnTo>
                      <a:pt x="186" y="2452"/>
                    </a:lnTo>
                    <a:lnTo>
                      <a:pt x="187" y="2452"/>
                    </a:lnTo>
                    <a:lnTo>
                      <a:pt x="187" y="2452"/>
                    </a:lnTo>
                    <a:lnTo>
                      <a:pt x="188" y="2452"/>
                    </a:lnTo>
                    <a:lnTo>
                      <a:pt x="189" y="2452"/>
                    </a:lnTo>
                    <a:lnTo>
                      <a:pt x="190" y="2452"/>
                    </a:lnTo>
                    <a:lnTo>
                      <a:pt x="190" y="2452"/>
                    </a:lnTo>
                    <a:lnTo>
                      <a:pt x="191" y="2452"/>
                    </a:lnTo>
                    <a:lnTo>
                      <a:pt x="192" y="2452"/>
                    </a:lnTo>
                    <a:lnTo>
                      <a:pt x="192" y="2452"/>
                    </a:lnTo>
                    <a:lnTo>
                      <a:pt x="193" y="2452"/>
                    </a:lnTo>
                    <a:lnTo>
                      <a:pt x="194" y="2452"/>
                    </a:lnTo>
                    <a:lnTo>
                      <a:pt x="195" y="2451"/>
                    </a:lnTo>
                    <a:lnTo>
                      <a:pt x="195" y="2451"/>
                    </a:lnTo>
                    <a:lnTo>
                      <a:pt x="196" y="2451"/>
                    </a:lnTo>
                    <a:lnTo>
                      <a:pt x="197" y="2451"/>
                    </a:lnTo>
                    <a:lnTo>
                      <a:pt x="197" y="2451"/>
                    </a:lnTo>
                    <a:lnTo>
                      <a:pt x="198" y="2451"/>
                    </a:lnTo>
                    <a:lnTo>
                      <a:pt x="199" y="2451"/>
                    </a:lnTo>
                    <a:lnTo>
                      <a:pt x="199" y="2451"/>
                    </a:lnTo>
                    <a:moveTo>
                      <a:pt x="279" y="2447"/>
                    </a:moveTo>
                    <a:lnTo>
                      <a:pt x="279" y="2447"/>
                    </a:lnTo>
                    <a:lnTo>
                      <a:pt x="279" y="2447"/>
                    </a:lnTo>
                    <a:lnTo>
                      <a:pt x="280" y="2447"/>
                    </a:lnTo>
                    <a:lnTo>
                      <a:pt x="281" y="2447"/>
                    </a:lnTo>
                    <a:lnTo>
                      <a:pt x="282" y="2447"/>
                    </a:lnTo>
                    <a:lnTo>
                      <a:pt x="282" y="2447"/>
                    </a:lnTo>
                    <a:lnTo>
                      <a:pt x="283" y="2447"/>
                    </a:lnTo>
                    <a:lnTo>
                      <a:pt x="284" y="2447"/>
                    </a:lnTo>
                    <a:lnTo>
                      <a:pt x="284" y="2447"/>
                    </a:lnTo>
                    <a:lnTo>
                      <a:pt x="285" y="2447"/>
                    </a:lnTo>
                    <a:lnTo>
                      <a:pt x="286" y="2447"/>
                    </a:lnTo>
                    <a:lnTo>
                      <a:pt x="286" y="2446"/>
                    </a:lnTo>
                    <a:lnTo>
                      <a:pt x="287" y="2446"/>
                    </a:lnTo>
                    <a:lnTo>
                      <a:pt x="288" y="2446"/>
                    </a:lnTo>
                    <a:lnTo>
                      <a:pt x="288" y="2446"/>
                    </a:lnTo>
                    <a:lnTo>
                      <a:pt x="289" y="2446"/>
                    </a:lnTo>
                    <a:lnTo>
                      <a:pt x="290" y="2446"/>
                    </a:lnTo>
                    <a:lnTo>
                      <a:pt x="290" y="2446"/>
                    </a:lnTo>
                    <a:lnTo>
                      <a:pt x="291" y="2446"/>
                    </a:lnTo>
                    <a:lnTo>
                      <a:pt x="292" y="2446"/>
                    </a:lnTo>
                    <a:lnTo>
                      <a:pt x="293" y="2446"/>
                    </a:lnTo>
                    <a:lnTo>
                      <a:pt x="293" y="2446"/>
                    </a:lnTo>
                    <a:lnTo>
                      <a:pt x="294" y="2446"/>
                    </a:lnTo>
                    <a:lnTo>
                      <a:pt x="295" y="2446"/>
                    </a:lnTo>
                    <a:lnTo>
                      <a:pt x="295" y="2446"/>
                    </a:lnTo>
                    <a:lnTo>
                      <a:pt x="296" y="2446"/>
                    </a:lnTo>
                    <a:lnTo>
                      <a:pt x="297" y="2446"/>
                    </a:lnTo>
                    <a:lnTo>
                      <a:pt x="297" y="2446"/>
                    </a:lnTo>
                    <a:lnTo>
                      <a:pt x="298" y="2445"/>
                    </a:lnTo>
                    <a:lnTo>
                      <a:pt x="299" y="2445"/>
                    </a:lnTo>
                    <a:lnTo>
                      <a:pt x="299" y="2445"/>
                    </a:lnTo>
                    <a:lnTo>
                      <a:pt x="300" y="2445"/>
                    </a:lnTo>
                    <a:lnTo>
                      <a:pt x="301" y="2445"/>
                    </a:lnTo>
                    <a:lnTo>
                      <a:pt x="301" y="2445"/>
                    </a:lnTo>
                    <a:lnTo>
                      <a:pt x="302" y="2445"/>
                    </a:lnTo>
                    <a:lnTo>
                      <a:pt x="303" y="2445"/>
                    </a:lnTo>
                    <a:lnTo>
                      <a:pt x="303" y="2445"/>
                    </a:lnTo>
                    <a:lnTo>
                      <a:pt x="304" y="2445"/>
                    </a:lnTo>
                    <a:lnTo>
                      <a:pt x="305" y="2445"/>
                    </a:lnTo>
                    <a:lnTo>
                      <a:pt x="305" y="2445"/>
                    </a:lnTo>
                    <a:lnTo>
                      <a:pt x="306" y="2445"/>
                    </a:lnTo>
                    <a:lnTo>
                      <a:pt x="307" y="2445"/>
                    </a:lnTo>
                    <a:lnTo>
                      <a:pt x="307" y="2445"/>
                    </a:lnTo>
                    <a:lnTo>
                      <a:pt x="308" y="2445"/>
                    </a:lnTo>
                    <a:lnTo>
                      <a:pt x="309" y="2444"/>
                    </a:lnTo>
                    <a:lnTo>
                      <a:pt x="309" y="2444"/>
                    </a:lnTo>
                    <a:lnTo>
                      <a:pt x="310" y="2444"/>
                    </a:lnTo>
                    <a:lnTo>
                      <a:pt x="311" y="2444"/>
                    </a:lnTo>
                    <a:lnTo>
                      <a:pt x="312" y="2444"/>
                    </a:lnTo>
                    <a:lnTo>
                      <a:pt x="312" y="2444"/>
                    </a:lnTo>
                    <a:lnTo>
                      <a:pt x="313" y="2444"/>
                    </a:lnTo>
                    <a:lnTo>
                      <a:pt x="314" y="2444"/>
                    </a:lnTo>
                    <a:lnTo>
                      <a:pt x="314" y="2444"/>
                    </a:lnTo>
                    <a:lnTo>
                      <a:pt x="315" y="2444"/>
                    </a:lnTo>
                    <a:lnTo>
                      <a:pt x="316" y="2444"/>
                    </a:lnTo>
                    <a:lnTo>
                      <a:pt x="316" y="2444"/>
                    </a:lnTo>
                    <a:lnTo>
                      <a:pt x="317" y="2444"/>
                    </a:lnTo>
                    <a:lnTo>
                      <a:pt x="318" y="2444"/>
                    </a:lnTo>
                    <a:lnTo>
                      <a:pt x="318" y="2443"/>
                    </a:lnTo>
                    <a:lnTo>
                      <a:pt x="319" y="2443"/>
                    </a:lnTo>
                    <a:lnTo>
                      <a:pt x="320" y="2443"/>
                    </a:lnTo>
                    <a:lnTo>
                      <a:pt x="320" y="2443"/>
                    </a:lnTo>
                    <a:lnTo>
                      <a:pt x="321" y="2443"/>
                    </a:lnTo>
                    <a:lnTo>
                      <a:pt x="322" y="2443"/>
                    </a:lnTo>
                    <a:lnTo>
                      <a:pt x="322" y="2443"/>
                    </a:lnTo>
                    <a:lnTo>
                      <a:pt x="323" y="2443"/>
                    </a:lnTo>
                    <a:lnTo>
                      <a:pt x="324" y="2443"/>
                    </a:lnTo>
                    <a:lnTo>
                      <a:pt x="324" y="2443"/>
                    </a:lnTo>
                    <a:lnTo>
                      <a:pt x="325" y="2443"/>
                    </a:lnTo>
                    <a:lnTo>
                      <a:pt x="326" y="2443"/>
                    </a:lnTo>
                    <a:lnTo>
                      <a:pt x="326" y="2443"/>
                    </a:lnTo>
                    <a:lnTo>
                      <a:pt x="327" y="2443"/>
                    </a:lnTo>
                    <a:lnTo>
                      <a:pt x="328" y="2442"/>
                    </a:lnTo>
                    <a:lnTo>
                      <a:pt x="328" y="2442"/>
                    </a:lnTo>
                    <a:lnTo>
                      <a:pt x="329" y="2442"/>
                    </a:lnTo>
                    <a:lnTo>
                      <a:pt x="330" y="2442"/>
                    </a:lnTo>
                    <a:lnTo>
                      <a:pt x="330" y="2442"/>
                    </a:lnTo>
                    <a:lnTo>
                      <a:pt x="331" y="2442"/>
                    </a:lnTo>
                    <a:lnTo>
                      <a:pt x="331" y="2442"/>
                    </a:lnTo>
                    <a:lnTo>
                      <a:pt x="332" y="2442"/>
                    </a:lnTo>
                    <a:lnTo>
                      <a:pt x="333" y="2442"/>
                    </a:lnTo>
                    <a:lnTo>
                      <a:pt x="333" y="2442"/>
                    </a:lnTo>
                    <a:lnTo>
                      <a:pt x="334" y="2442"/>
                    </a:lnTo>
                    <a:lnTo>
                      <a:pt x="335" y="2442"/>
                    </a:lnTo>
                    <a:lnTo>
                      <a:pt x="335" y="2442"/>
                    </a:lnTo>
                    <a:lnTo>
                      <a:pt x="336" y="2441"/>
                    </a:lnTo>
                    <a:lnTo>
                      <a:pt x="337" y="2441"/>
                    </a:lnTo>
                    <a:lnTo>
                      <a:pt x="337" y="2441"/>
                    </a:lnTo>
                    <a:lnTo>
                      <a:pt x="338" y="2441"/>
                    </a:lnTo>
                    <a:lnTo>
                      <a:pt x="339" y="2441"/>
                    </a:lnTo>
                    <a:lnTo>
                      <a:pt x="339" y="2441"/>
                    </a:lnTo>
                    <a:moveTo>
                      <a:pt x="419" y="2433"/>
                    </a:moveTo>
                    <a:lnTo>
                      <a:pt x="419" y="2433"/>
                    </a:lnTo>
                    <a:lnTo>
                      <a:pt x="419" y="2433"/>
                    </a:lnTo>
                    <a:lnTo>
                      <a:pt x="419" y="2433"/>
                    </a:lnTo>
                    <a:lnTo>
                      <a:pt x="420" y="2433"/>
                    </a:lnTo>
                    <a:lnTo>
                      <a:pt x="421" y="2433"/>
                    </a:lnTo>
                    <a:lnTo>
                      <a:pt x="421" y="2433"/>
                    </a:lnTo>
                    <a:lnTo>
                      <a:pt x="422" y="2433"/>
                    </a:lnTo>
                    <a:lnTo>
                      <a:pt x="422" y="2433"/>
                    </a:lnTo>
                    <a:lnTo>
                      <a:pt x="423" y="2433"/>
                    </a:lnTo>
                    <a:lnTo>
                      <a:pt x="423" y="2432"/>
                    </a:lnTo>
                    <a:lnTo>
                      <a:pt x="424" y="2432"/>
                    </a:lnTo>
                    <a:lnTo>
                      <a:pt x="425" y="2432"/>
                    </a:lnTo>
                    <a:lnTo>
                      <a:pt x="425" y="2432"/>
                    </a:lnTo>
                    <a:lnTo>
                      <a:pt x="426" y="2432"/>
                    </a:lnTo>
                    <a:lnTo>
                      <a:pt x="426" y="2432"/>
                    </a:lnTo>
                    <a:lnTo>
                      <a:pt x="427" y="2432"/>
                    </a:lnTo>
                    <a:lnTo>
                      <a:pt x="427" y="2432"/>
                    </a:lnTo>
                    <a:lnTo>
                      <a:pt x="428" y="2432"/>
                    </a:lnTo>
                    <a:lnTo>
                      <a:pt x="429" y="2432"/>
                    </a:lnTo>
                    <a:lnTo>
                      <a:pt x="429" y="2432"/>
                    </a:lnTo>
                    <a:lnTo>
                      <a:pt x="430" y="2432"/>
                    </a:lnTo>
                    <a:lnTo>
                      <a:pt x="430" y="2432"/>
                    </a:lnTo>
                    <a:lnTo>
                      <a:pt x="431" y="2432"/>
                    </a:lnTo>
                    <a:lnTo>
                      <a:pt x="432" y="2432"/>
                    </a:lnTo>
                    <a:lnTo>
                      <a:pt x="432" y="2432"/>
                    </a:lnTo>
                    <a:lnTo>
                      <a:pt x="433" y="2432"/>
                    </a:lnTo>
                    <a:lnTo>
                      <a:pt x="433" y="2432"/>
                    </a:lnTo>
                    <a:lnTo>
                      <a:pt x="434" y="2432"/>
                    </a:lnTo>
                    <a:lnTo>
                      <a:pt x="434" y="2432"/>
                    </a:lnTo>
                    <a:lnTo>
                      <a:pt x="435" y="2432"/>
                    </a:lnTo>
                    <a:lnTo>
                      <a:pt x="436" y="2432"/>
                    </a:lnTo>
                    <a:lnTo>
                      <a:pt x="436" y="2432"/>
                    </a:lnTo>
                    <a:lnTo>
                      <a:pt x="437" y="2432"/>
                    </a:lnTo>
                    <a:lnTo>
                      <a:pt x="437" y="2432"/>
                    </a:lnTo>
                    <a:lnTo>
                      <a:pt x="438" y="2432"/>
                    </a:lnTo>
                    <a:lnTo>
                      <a:pt x="438" y="2431"/>
                    </a:lnTo>
                    <a:lnTo>
                      <a:pt x="439" y="2431"/>
                    </a:lnTo>
                    <a:lnTo>
                      <a:pt x="440" y="2431"/>
                    </a:lnTo>
                    <a:lnTo>
                      <a:pt x="440" y="2431"/>
                    </a:lnTo>
                    <a:lnTo>
                      <a:pt x="441" y="2431"/>
                    </a:lnTo>
                    <a:lnTo>
                      <a:pt x="441" y="2431"/>
                    </a:lnTo>
                    <a:lnTo>
                      <a:pt x="442" y="2431"/>
                    </a:lnTo>
                    <a:lnTo>
                      <a:pt x="442" y="2431"/>
                    </a:lnTo>
                    <a:lnTo>
                      <a:pt x="443" y="2431"/>
                    </a:lnTo>
                    <a:lnTo>
                      <a:pt x="444" y="2431"/>
                    </a:lnTo>
                    <a:lnTo>
                      <a:pt x="444" y="2431"/>
                    </a:lnTo>
                    <a:lnTo>
                      <a:pt x="445" y="2431"/>
                    </a:lnTo>
                    <a:lnTo>
                      <a:pt x="445" y="2431"/>
                    </a:lnTo>
                    <a:lnTo>
                      <a:pt x="446" y="2431"/>
                    </a:lnTo>
                    <a:lnTo>
                      <a:pt x="446" y="2431"/>
                    </a:lnTo>
                    <a:lnTo>
                      <a:pt x="447" y="2431"/>
                    </a:lnTo>
                    <a:lnTo>
                      <a:pt x="447" y="2431"/>
                    </a:lnTo>
                    <a:lnTo>
                      <a:pt x="448" y="2431"/>
                    </a:lnTo>
                    <a:lnTo>
                      <a:pt x="449" y="2431"/>
                    </a:lnTo>
                    <a:lnTo>
                      <a:pt x="449" y="2431"/>
                    </a:lnTo>
                    <a:lnTo>
                      <a:pt x="450" y="2431"/>
                    </a:lnTo>
                    <a:lnTo>
                      <a:pt x="450" y="2431"/>
                    </a:lnTo>
                    <a:lnTo>
                      <a:pt x="451" y="2431"/>
                    </a:lnTo>
                    <a:lnTo>
                      <a:pt x="451" y="2431"/>
                    </a:lnTo>
                    <a:lnTo>
                      <a:pt x="452" y="2430"/>
                    </a:lnTo>
                    <a:lnTo>
                      <a:pt x="453" y="2430"/>
                    </a:lnTo>
                    <a:lnTo>
                      <a:pt x="453" y="2430"/>
                    </a:lnTo>
                    <a:lnTo>
                      <a:pt x="454" y="2430"/>
                    </a:lnTo>
                    <a:lnTo>
                      <a:pt x="454" y="2430"/>
                    </a:lnTo>
                    <a:lnTo>
                      <a:pt x="455" y="2430"/>
                    </a:lnTo>
                    <a:lnTo>
                      <a:pt x="455" y="2430"/>
                    </a:lnTo>
                    <a:lnTo>
                      <a:pt x="456" y="2430"/>
                    </a:lnTo>
                    <a:lnTo>
                      <a:pt x="457" y="2430"/>
                    </a:lnTo>
                    <a:lnTo>
                      <a:pt x="457" y="2430"/>
                    </a:lnTo>
                    <a:lnTo>
                      <a:pt x="458" y="2430"/>
                    </a:lnTo>
                    <a:lnTo>
                      <a:pt x="458" y="2430"/>
                    </a:lnTo>
                    <a:lnTo>
                      <a:pt x="459" y="2430"/>
                    </a:lnTo>
                    <a:lnTo>
                      <a:pt x="459" y="2430"/>
                    </a:lnTo>
                    <a:lnTo>
                      <a:pt x="460" y="2430"/>
                    </a:lnTo>
                    <a:lnTo>
                      <a:pt x="460" y="2430"/>
                    </a:lnTo>
                    <a:lnTo>
                      <a:pt x="461" y="2430"/>
                    </a:lnTo>
                    <a:lnTo>
                      <a:pt x="462" y="2430"/>
                    </a:lnTo>
                    <a:lnTo>
                      <a:pt x="462" y="2430"/>
                    </a:lnTo>
                    <a:lnTo>
                      <a:pt x="463" y="2430"/>
                    </a:lnTo>
                    <a:lnTo>
                      <a:pt x="463" y="2430"/>
                    </a:lnTo>
                    <a:lnTo>
                      <a:pt x="464" y="2430"/>
                    </a:lnTo>
                    <a:lnTo>
                      <a:pt x="464" y="2429"/>
                    </a:lnTo>
                    <a:lnTo>
                      <a:pt x="465" y="2429"/>
                    </a:lnTo>
                    <a:lnTo>
                      <a:pt x="465" y="2429"/>
                    </a:lnTo>
                    <a:lnTo>
                      <a:pt x="466" y="2429"/>
                    </a:lnTo>
                    <a:lnTo>
                      <a:pt x="467" y="2429"/>
                    </a:lnTo>
                    <a:lnTo>
                      <a:pt x="467" y="2429"/>
                    </a:lnTo>
                    <a:lnTo>
                      <a:pt x="468" y="2429"/>
                    </a:lnTo>
                    <a:lnTo>
                      <a:pt x="468" y="2429"/>
                    </a:lnTo>
                    <a:lnTo>
                      <a:pt x="469" y="2429"/>
                    </a:lnTo>
                    <a:lnTo>
                      <a:pt x="469" y="2429"/>
                    </a:lnTo>
                    <a:lnTo>
                      <a:pt x="470" y="2429"/>
                    </a:lnTo>
                    <a:lnTo>
                      <a:pt x="470" y="2429"/>
                    </a:lnTo>
                    <a:lnTo>
                      <a:pt x="471" y="2429"/>
                    </a:lnTo>
                    <a:lnTo>
                      <a:pt x="472" y="2429"/>
                    </a:lnTo>
                    <a:lnTo>
                      <a:pt x="472" y="2429"/>
                    </a:lnTo>
                    <a:lnTo>
                      <a:pt x="473" y="2429"/>
                    </a:lnTo>
                    <a:lnTo>
                      <a:pt x="473" y="2429"/>
                    </a:lnTo>
                    <a:lnTo>
                      <a:pt x="474" y="2429"/>
                    </a:lnTo>
                    <a:lnTo>
                      <a:pt x="474" y="2428"/>
                    </a:lnTo>
                    <a:lnTo>
                      <a:pt x="475" y="2428"/>
                    </a:lnTo>
                    <a:lnTo>
                      <a:pt x="475" y="2428"/>
                    </a:lnTo>
                    <a:lnTo>
                      <a:pt x="476" y="2428"/>
                    </a:lnTo>
                    <a:lnTo>
                      <a:pt x="477" y="2428"/>
                    </a:lnTo>
                    <a:lnTo>
                      <a:pt x="477" y="2428"/>
                    </a:lnTo>
                    <a:lnTo>
                      <a:pt x="478" y="2428"/>
                    </a:lnTo>
                    <a:lnTo>
                      <a:pt x="478" y="2428"/>
                    </a:lnTo>
                    <a:lnTo>
                      <a:pt x="478" y="2428"/>
                    </a:lnTo>
                    <a:moveTo>
                      <a:pt x="556" y="2411"/>
                    </a:moveTo>
                    <a:lnTo>
                      <a:pt x="556" y="2411"/>
                    </a:lnTo>
                    <a:lnTo>
                      <a:pt x="557" y="2411"/>
                    </a:lnTo>
                    <a:lnTo>
                      <a:pt x="557" y="2411"/>
                    </a:lnTo>
                    <a:lnTo>
                      <a:pt x="558" y="2411"/>
                    </a:lnTo>
                    <a:lnTo>
                      <a:pt x="558" y="2410"/>
                    </a:lnTo>
                    <a:lnTo>
                      <a:pt x="559" y="2410"/>
                    </a:lnTo>
                    <a:lnTo>
                      <a:pt x="559" y="2410"/>
                    </a:lnTo>
                    <a:lnTo>
                      <a:pt x="560" y="2410"/>
                    </a:lnTo>
                    <a:lnTo>
                      <a:pt x="560" y="2410"/>
                    </a:lnTo>
                    <a:lnTo>
                      <a:pt x="561" y="2409"/>
                    </a:lnTo>
                    <a:lnTo>
                      <a:pt x="562" y="2409"/>
                    </a:lnTo>
                    <a:lnTo>
                      <a:pt x="562" y="2409"/>
                    </a:lnTo>
                    <a:lnTo>
                      <a:pt x="563" y="2409"/>
                    </a:lnTo>
                    <a:lnTo>
                      <a:pt x="563" y="2408"/>
                    </a:lnTo>
                    <a:lnTo>
                      <a:pt x="564" y="2408"/>
                    </a:lnTo>
                    <a:lnTo>
                      <a:pt x="564" y="2408"/>
                    </a:lnTo>
                    <a:lnTo>
                      <a:pt x="565" y="2408"/>
                    </a:lnTo>
                    <a:lnTo>
                      <a:pt x="566" y="2408"/>
                    </a:lnTo>
                    <a:lnTo>
                      <a:pt x="566" y="2407"/>
                    </a:lnTo>
                    <a:lnTo>
                      <a:pt x="567" y="2407"/>
                    </a:lnTo>
                    <a:lnTo>
                      <a:pt x="567" y="2407"/>
                    </a:lnTo>
                    <a:lnTo>
                      <a:pt x="568" y="2407"/>
                    </a:lnTo>
                    <a:lnTo>
                      <a:pt x="568" y="2406"/>
                    </a:lnTo>
                    <a:lnTo>
                      <a:pt x="569" y="2406"/>
                    </a:lnTo>
                    <a:lnTo>
                      <a:pt x="569" y="2406"/>
                    </a:lnTo>
                    <a:lnTo>
                      <a:pt x="570" y="2406"/>
                    </a:lnTo>
                    <a:lnTo>
                      <a:pt x="571" y="2406"/>
                    </a:lnTo>
                    <a:lnTo>
                      <a:pt x="571" y="2405"/>
                    </a:lnTo>
                    <a:lnTo>
                      <a:pt x="572" y="2405"/>
                    </a:lnTo>
                    <a:lnTo>
                      <a:pt x="572" y="2405"/>
                    </a:lnTo>
                    <a:lnTo>
                      <a:pt x="573" y="2405"/>
                    </a:lnTo>
                    <a:lnTo>
                      <a:pt x="573" y="2404"/>
                    </a:lnTo>
                    <a:lnTo>
                      <a:pt x="574" y="2404"/>
                    </a:lnTo>
                    <a:lnTo>
                      <a:pt x="575" y="2404"/>
                    </a:lnTo>
                    <a:lnTo>
                      <a:pt x="575" y="2404"/>
                    </a:lnTo>
                    <a:lnTo>
                      <a:pt x="576" y="2403"/>
                    </a:lnTo>
                    <a:lnTo>
                      <a:pt x="576" y="2403"/>
                    </a:lnTo>
                    <a:lnTo>
                      <a:pt x="577" y="2403"/>
                    </a:lnTo>
                    <a:lnTo>
                      <a:pt x="577" y="2403"/>
                    </a:lnTo>
                    <a:lnTo>
                      <a:pt x="578" y="2402"/>
                    </a:lnTo>
                    <a:lnTo>
                      <a:pt x="578" y="2402"/>
                    </a:lnTo>
                    <a:lnTo>
                      <a:pt x="579" y="2402"/>
                    </a:lnTo>
                    <a:lnTo>
                      <a:pt x="580" y="2402"/>
                    </a:lnTo>
                    <a:lnTo>
                      <a:pt x="580" y="2401"/>
                    </a:lnTo>
                    <a:lnTo>
                      <a:pt x="581" y="2401"/>
                    </a:lnTo>
                    <a:lnTo>
                      <a:pt x="581" y="2401"/>
                    </a:lnTo>
                    <a:lnTo>
                      <a:pt x="582" y="2400"/>
                    </a:lnTo>
                    <a:lnTo>
                      <a:pt x="582" y="2400"/>
                    </a:lnTo>
                    <a:lnTo>
                      <a:pt x="583" y="2400"/>
                    </a:lnTo>
                    <a:lnTo>
                      <a:pt x="584" y="2400"/>
                    </a:lnTo>
                    <a:lnTo>
                      <a:pt x="584" y="2399"/>
                    </a:lnTo>
                    <a:lnTo>
                      <a:pt x="585" y="2399"/>
                    </a:lnTo>
                    <a:lnTo>
                      <a:pt x="585" y="2399"/>
                    </a:lnTo>
                    <a:lnTo>
                      <a:pt x="586" y="2399"/>
                    </a:lnTo>
                    <a:lnTo>
                      <a:pt x="586" y="2398"/>
                    </a:lnTo>
                    <a:lnTo>
                      <a:pt x="587" y="2398"/>
                    </a:lnTo>
                    <a:lnTo>
                      <a:pt x="588" y="2398"/>
                    </a:lnTo>
                    <a:lnTo>
                      <a:pt x="588" y="2397"/>
                    </a:lnTo>
                    <a:lnTo>
                      <a:pt x="589" y="2397"/>
                    </a:lnTo>
                    <a:lnTo>
                      <a:pt x="589" y="2397"/>
                    </a:lnTo>
                    <a:lnTo>
                      <a:pt x="590" y="2397"/>
                    </a:lnTo>
                    <a:lnTo>
                      <a:pt x="590" y="2396"/>
                    </a:lnTo>
                    <a:lnTo>
                      <a:pt x="591" y="2396"/>
                    </a:lnTo>
                    <a:lnTo>
                      <a:pt x="592" y="2396"/>
                    </a:lnTo>
                    <a:lnTo>
                      <a:pt x="592" y="2395"/>
                    </a:lnTo>
                    <a:lnTo>
                      <a:pt x="593" y="2395"/>
                    </a:lnTo>
                    <a:lnTo>
                      <a:pt x="593" y="2395"/>
                    </a:lnTo>
                    <a:lnTo>
                      <a:pt x="594" y="2394"/>
                    </a:lnTo>
                    <a:lnTo>
                      <a:pt x="594" y="2394"/>
                    </a:lnTo>
                    <a:lnTo>
                      <a:pt x="595" y="2394"/>
                    </a:lnTo>
                    <a:lnTo>
                      <a:pt x="596" y="2393"/>
                    </a:lnTo>
                    <a:lnTo>
                      <a:pt x="596" y="2393"/>
                    </a:lnTo>
                    <a:lnTo>
                      <a:pt x="597" y="2393"/>
                    </a:lnTo>
                    <a:lnTo>
                      <a:pt x="597" y="2393"/>
                    </a:lnTo>
                    <a:lnTo>
                      <a:pt x="598" y="2392"/>
                    </a:lnTo>
                    <a:lnTo>
                      <a:pt x="598" y="2392"/>
                    </a:lnTo>
                    <a:lnTo>
                      <a:pt x="599" y="2392"/>
                    </a:lnTo>
                    <a:lnTo>
                      <a:pt x="600" y="2391"/>
                    </a:lnTo>
                    <a:lnTo>
                      <a:pt x="600" y="2391"/>
                    </a:lnTo>
                    <a:lnTo>
                      <a:pt x="601" y="2391"/>
                    </a:lnTo>
                    <a:lnTo>
                      <a:pt x="601" y="2390"/>
                    </a:lnTo>
                    <a:lnTo>
                      <a:pt x="602" y="2390"/>
                    </a:lnTo>
                    <a:lnTo>
                      <a:pt x="603" y="2390"/>
                    </a:lnTo>
                    <a:lnTo>
                      <a:pt x="603" y="2389"/>
                    </a:lnTo>
                    <a:lnTo>
                      <a:pt x="604" y="2389"/>
                    </a:lnTo>
                    <a:lnTo>
                      <a:pt x="604" y="2389"/>
                    </a:lnTo>
                    <a:lnTo>
                      <a:pt x="605" y="2388"/>
                    </a:lnTo>
                    <a:lnTo>
                      <a:pt x="605" y="2388"/>
                    </a:lnTo>
                    <a:lnTo>
                      <a:pt x="606" y="2388"/>
                    </a:lnTo>
                    <a:lnTo>
                      <a:pt x="607" y="2387"/>
                    </a:lnTo>
                    <a:lnTo>
                      <a:pt x="607" y="2387"/>
                    </a:lnTo>
                    <a:lnTo>
                      <a:pt x="608" y="2387"/>
                    </a:lnTo>
                    <a:lnTo>
                      <a:pt x="608" y="2386"/>
                    </a:lnTo>
                    <a:lnTo>
                      <a:pt x="609" y="2386"/>
                    </a:lnTo>
                    <a:lnTo>
                      <a:pt x="610" y="2385"/>
                    </a:lnTo>
                    <a:lnTo>
                      <a:pt x="610" y="2385"/>
                    </a:lnTo>
                    <a:lnTo>
                      <a:pt x="610" y="2385"/>
                    </a:lnTo>
                    <a:moveTo>
                      <a:pt x="674" y="2337"/>
                    </a:moveTo>
                    <a:lnTo>
                      <a:pt x="674" y="2337"/>
                    </a:lnTo>
                    <a:lnTo>
                      <a:pt x="674" y="2336"/>
                    </a:lnTo>
                    <a:lnTo>
                      <a:pt x="675" y="2336"/>
                    </a:lnTo>
                    <a:lnTo>
                      <a:pt x="675" y="2335"/>
                    </a:lnTo>
                    <a:lnTo>
                      <a:pt x="676" y="2335"/>
                    </a:lnTo>
                    <a:lnTo>
                      <a:pt x="677" y="2334"/>
                    </a:lnTo>
                    <a:lnTo>
                      <a:pt x="677" y="2333"/>
                    </a:lnTo>
                    <a:lnTo>
                      <a:pt x="678" y="2333"/>
                    </a:lnTo>
                    <a:lnTo>
                      <a:pt x="679" y="2332"/>
                    </a:lnTo>
                    <a:lnTo>
                      <a:pt x="679" y="2332"/>
                    </a:lnTo>
                    <a:lnTo>
                      <a:pt x="680" y="2331"/>
                    </a:lnTo>
                    <a:lnTo>
                      <a:pt x="681" y="2330"/>
                    </a:lnTo>
                    <a:lnTo>
                      <a:pt x="681" y="2330"/>
                    </a:lnTo>
                    <a:lnTo>
                      <a:pt x="682" y="2329"/>
                    </a:lnTo>
                    <a:lnTo>
                      <a:pt x="683" y="2329"/>
                    </a:lnTo>
                    <a:lnTo>
                      <a:pt x="683" y="2328"/>
                    </a:lnTo>
                    <a:lnTo>
                      <a:pt x="684" y="2327"/>
                    </a:lnTo>
                    <a:lnTo>
                      <a:pt x="685" y="2327"/>
                    </a:lnTo>
                    <a:lnTo>
                      <a:pt x="685" y="2326"/>
                    </a:lnTo>
                    <a:lnTo>
                      <a:pt x="686" y="2326"/>
                    </a:lnTo>
                    <a:lnTo>
                      <a:pt x="687" y="2325"/>
                    </a:lnTo>
                    <a:lnTo>
                      <a:pt x="687" y="2324"/>
                    </a:lnTo>
                    <a:lnTo>
                      <a:pt x="688" y="2324"/>
                    </a:lnTo>
                    <a:lnTo>
                      <a:pt x="689" y="2323"/>
                    </a:lnTo>
                    <a:lnTo>
                      <a:pt x="689" y="2322"/>
                    </a:lnTo>
                    <a:lnTo>
                      <a:pt x="690" y="2322"/>
                    </a:lnTo>
                    <a:lnTo>
                      <a:pt x="691" y="2321"/>
                    </a:lnTo>
                    <a:lnTo>
                      <a:pt x="692" y="2321"/>
                    </a:lnTo>
                    <a:lnTo>
                      <a:pt x="692" y="2320"/>
                    </a:lnTo>
                    <a:lnTo>
                      <a:pt x="693" y="2319"/>
                    </a:lnTo>
                    <a:lnTo>
                      <a:pt x="694" y="2319"/>
                    </a:lnTo>
                    <a:lnTo>
                      <a:pt x="694" y="2318"/>
                    </a:lnTo>
                    <a:lnTo>
                      <a:pt x="695" y="2317"/>
                    </a:lnTo>
                    <a:lnTo>
                      <a:pt x="696" y="2317"/>
                    </a:lnTo>
                    <a:lnTo>
                      <a:pt x="696" y="2316"/>
                    </a:lnTo>
                    <a:lnTo>
                      <a:pt x="697" y="2315"/>
                    </a:lnTo>
                    <a:lnTo>
                      <a:pt x="698" y="2315"/>
                    </a:lnTo>
                    <a:lnTo>
                      <a:pt x="698" y="2314"/>
                    </a:lnTo>
                    <a:lnTo>
                      <a:pt x="699" y="2313"/>
                    </a:lnTo>
                    <a:lnTo>
                      <a:pt x="700" y="2313"/>
                    </a:lnTo>
                    <a:lnTo>
                      <a:pt x="700" y="2312"/>
                    </a:lnTo>
                    <a:lnTo>
                      <a:pt x="701" y="2311"/>
                    </a:lnTo>
                    <a:lnTo>
                      <a:pt x="702" y="2311"/>
                    </a:lnTo>
                    <a:lnTo>
                      <a:pt x="703" y="2310"/>
                    </a:lnTo>
                    <a:lnTo>
                      <a:pt x="703" y="2309"/>
                    </a:lnTo>
                    <a:lnTo>
                      <a:pt x="704" y="2309"/>
                    </a:lnTo>
                    <a:lnTo>
                      <a:pt x="705" y="2308"/>
                    </a:lnTo>
                    <a:lnTo>
                      <a:pt x="705" y="2307"/>
                    </a:lnTo>
                    <a:lnTo>
                      <a:pt x="706" y="2307"/>
                    </a:lnTo>
                    <a:lnTo>
                      <a:pt x="707" y="2306"/>
                    </a:lnTo>
                    <a:lnTo>
                      <a:pt x="707" y="2305"/>
                    </a:lnTo>
                    <a:lnTo>
                      <a:pt x="708" y="2305"/>
                    </a:lnTo>
                    <a:lnTo>
                      <a:pt x="709" y="2304"/>
                    </a:lnTo>
                    <a:lnTo>
                      <a:pt x="710" y="2303"/>
                    </a:lnTo>
                    <a:lnTo>
                      <a:pt x="710" y="2303"/>
                    </a:lnTo>
                    <a:lnTo>
                      <a:pt x="711" y="2302"/>
                    </a:lnTo>
                    <a:lnTo>
                      <a:pt x="712" y="2301"/>
                    </a:lnTo>
                    <a:lnTo>
                      <a:pt x="712" y="2301"/>
                    </a:lnTo>
                    <a:lnTo>
                      <a:pt x="713" y="2300"/>
                    </a:lnTo>
                    <a:lnTo>
                      <a:pt x="714" y="2299"/>
                    </a:lnTo>
                    <a:lnTo>
                      <a:pt x="714" y="2299"/>
                    </a:lnTo>
                    <a:lnTo>
                      <a:pt x="715" y="2298"/>
                    </a:lnTo>
                    <a:lnTo>
                      <a:pt x="716" y="2297"/>
                    </a:lnTo>
                    <a:lnTo>
                      <a:pt x="717" y="2296"/>
                    </a:lnTo>
                    <a:lnTo>
                      <a:pt x="717" y="2296"/>
                    </a:lnTo>
                    <a:lnTo>
                      <a:pt x="718" y="2296"/>
                    </a:lnTo>
                    <a:moveTo>
                      <a:pt x="773" y="2238"/>
                    </a:moveTo>
                    <a:lnTo>
                      <a:pt x="773" y="2238"/>
                    </a:lnTo>
                    <a:lnTo>
                      <a:pt x="773" y="2237"/>
                    </a:lnTo>
                    <a:lnTo>
                      <a:pt x="774" y="2236"/>
                    </a:lnTo>
                    <a:lnTo>
                      <a:pt x="775" y="2235"/>
                    </a:lnTo>
                    <a:lnTo>
                      <a:pt x="775" y="2235"/>
                    </a:lnTo>
                    <a:lnTo>
                      <a:pt x="776" y="2234"/>
                    </a:lnTo>
                    <a:lnTo>
                      <a:pt x="777" y="2233"/>
                    </a:lnTo>
                    <a:lnTo>
                      <a:pt x="778" y="2232"/>
                    </a:lnTo>
                    <a:lnTo>
                      <a:pt x="778" y="2231"/>
                    </a:lnTo>
                    <a:lnTo>
                      <a:pt x="779" y="2231"/>
                    </a:lnTo>
                    <a:lnTo>
                      <a:pt x="780" y="2230"/>
                    </a:lnTo>
                    <a:lnTo>
                      <a:pt x="780" y="2229"/>
                    </a:lnTo>
                    <a:lnTo>
                      <a:pt x="781" y="2228"/>
                    </a:lnTo>
                    <a:lnTo>
                      <a:pt x="782" y="2227"/>
                    </a:lnTo>
                    <a:lnTo>
                      <a:pt x="783" y="2226"/>
                    </a:lnTo>
                    <a:lnTo>
                      <a:pt x="783" y="2226"/>
                    </a:lnTo>
                    <a:lnTo>
                      <a:pt x="784" y="2225"/>
                    </a:lnTo>
                    <a:lnTo>
                      <a:pt x="785" y="2224"/>
                    </a:lnTo>
                    <a:lnTo>
                      <a:pt x="786" y="2223"/>
                    </a:lnTo>
                    <a:lnTo>
                      <a:pt x="786" y="2222"/>
                    </a:lnTo>
                    <a:lnTo>
                      <a:pt x="787" y="2222"/>
                    </a:lnTo>
                    <a:lnTo>
                      <a:pt x="788" y="2221"/>
                    </a:lnTo>
                    <a:lnTo>
                      <a:pt x="788" y="2220"/>
                    </a:lnTo>
                    <a:lnTo>
                      <a:pt x="789" y="2219"/>
                    </a:lnTo>
                    <a:lnTo>
                      <a:pt x="790" y="2218"/>
                    </a:lnTo>
                    <a:lnTo>
                      <a:pt x="791" y="2217"/>
                    </a:lnTo>
                    <a:lnTo>
                      <a:pt x="791" y="2217"/>
                    </a:lnTo>
                    <a:lnTo>
                      <a:pt x="792" y="2216"/>
                    </a:lnTo>
                    <a:lnTo>
                      <a:pt x="793" y="2215"/>
                    </a:lnTo>
                    <a:lnTo>
                      <a:pt x="793" y="2214"/>
                    </a:lnTo>
                    <a:lnTo>
                      <a:pt x="794" y="2213"/>
                    </a:lnTo>
                    <a:lnTo>
                      <a:pt x="795" y="2212"/>
                    </a:lnTo>
                    <a:lnTo>
                      <a:pt x="796" y="2212"/>
                    </a:lnTo>
                    <a:lnTo>
                      <a:pt x="796" y="2211"/>
                    </a:lnTo>
                    <a:lnTo>
                      <a:pt x="797" y="2210"/>
                    </a:lnTo>
                    <a:lnTo>
                      <a:pt x="798" y="2209"/>
                    </a:lnTo>
                    <a:lnTo>
                      <a:pt x="798" y="2208"/>
                    </a:lnTo>
                    <a:lnTo>
                      <a:pt x="799" y="2207"/>
                    </a:lnTo>
                    <a:lnTo>
                      <a:pt x="800" y="2207"/>
                    </a:lnTo>
                    <a:lnTo>
                      <a:pt x="801" y="2206"/>
                    </a:lnTo>
                    <a:lnTo>
                      <a:pt x="801" y="2205"/>
                    </a:lnTo>
                    <a:lnTo>
                      <a:pt x="802" y="2204"/>
                    </a:lnTo>
                    <a:lnTo>
                      <a:pt x="803" y="2203"/>
                    </a:lnTo>
                    <a:lnTo>
                      <a:pt x="803" y="2202"/>
                    </a:lnTo>
                    <a:lnTo>
                      <a:pt x="804" y="2202"/>
                    </a:lnTo>
                    <a:lnTo>
                      <a:pt x="805" y="2201"/>
                    </a:lnTo>
                    <a:lnTo>
                      <a:pt x="806" y="2200"/>
                    </a:lnTo>
                    <a:lnTo>
                      <a:pt x="806" y="2199"/>
                    </a:lnTo>
                    <a:lnTo>
                      <a:pt x="807" y="2198"/>
                    </a:lnTo>
                    <a:lnTo>
                      <a:pt x="808" y="2197"/>
                    </a:lnTo>
                    <a:lnTo>
                      <a:pt x="808" y="2197"/>
                    </a:lnTo>
                    <a:lnTo>
                      <a:pt x="809" y="2196"/>
                    </a:lnTo>
                    <a:lnTo>
                      <a:pt x="810" y="2195"/>
                    </a:lnTo>
                    <a:lnTo>
                      <a:pt x="811" y="2194"/>
                    </a:lnTo>
                    <a:lnTo>
                      <a:pt x="811" y="2193"/>
                    </a:lnTo>
                    <a:lnTo>
                      <a:pt x="812" y="2192"/>
                    </a:lnTo>
                    <a:lnTo>
                      <a:pt x="812" y="2192"/>
                    </a:lnTo>
                    <a:moveTo>
                      <a:pt x="862" y="2130"/>
                    </a:moveTo>
                    <a:lnTo>
                      <a:pt x="862" y="2130"/>
                    </a:lnTo>
                    <a:lnTo>
                      <a:pt x="862" y="2129"/>
                    </a:lnTo>
                    <a:lnTo>
                      <a:pt x="863" y="2128"/>
                    </a:lnTo>
                    <a:lnTo>
                      <a:pt x="863" y="2127"/>
                    </a:lnTo>
                    <a:lnTo>
                      <a:pt x="864" y="2126"/>
                    </a:lnTo>
                    <a:lnTo>
                      <a:pt x="865" y="2125"/>
                    </a:lnTo>
                    <a:lnTo>
                      <a:pt x="865" y="2125"/>
                    </a:lnTo>
                    <a:lnTo>
                      <a:pt x="866" y="2124"/>
                    </a:lnTo>
                    <a:lnTo>
                      <a:pt x="867" y="2123"/>
                    </a:lnTo>
                    <a:lnTo>
                      <a:pt x="867" y="2122"/>
                    </a:lnTo>
                    <a:lnTo>
                      <a:pt x="868" y="2121"/>
                    </a:lnTo>
                    <a:lnTo>
                      <a:pt x="869" y="2120"/>
                    </a:lnTo>
                    <a:lnTo>
                      <a:pt x="869" y="2119"/>
                    </a:lnTo>
                    <a:lnTo>
                      <a:pt x="870" y="2118"/>
                    </a:lnTo>
                    <a:lnTo>
                      <a:pt x="871" y="2118"/>
                    </a:lnTo>
                    <a:lnTo>
                      <a:pt x="871" y="2117"/>
                    </a:lnTo>
                    <a:lnTo>
                      <a:pt x="872" y="2116"/>
                    </a:lnTo>
                    <a:lnTo>
                      <a:pt x="872" y="2115"/>
                    </a:lnTo>
                    <a:lnTo>
                      <a:pt x="873" y="2114"/>
                    </a:lnTo>
                    <a:lnTo>
                      <a:pt x="874" y="2113"/>
                    </a:lnTo>
                    <a:lnTo>
                      <a:pt x="874" y="2112"/>
                    </a:lnTo>
                    <a:lnTo>
                      <a:pt x="875" y="2111"/>
                    </a:lnTo>
                    <a:lnTo>
                      <a:pt x="876" y="2111"/>
                    </a:lnTo>
                    <a:lnTo>
                      <a:pt x="876" y="2110"/>
                    </a:lnTo>
                    <a:lnTo>
                      <a:pt x="877" y="2109"/>
                    </a:lnTo>
                    <a:lnTo>
                      <a:pt x="878" y="2108"/>
                    </a:lnTo>
                    <a:lnTo>
                      <a:pt x="878" y="2107"/>
                    </a:lnTo>
                    <a:lnTo>
                      <a:pt x="879" y="2106"/>
                    </a:lnTo>
                    <a:lnTo>
                      <a:pt x="880" y="2105"/>
                    </a:lnTo>
                    <a:lnTo>
                      <a:pt x="880" y="2104"/>
                    </a:lnTo>
                    <a:lnTo>
                      <a:pt x="881" y="2103"/>
                    </a:lnTo>
                    <a:lnTo>
                      <a:pt x="881" y="2103"/>
                    </a:lnTo>
                    <a:lnTo>
                      <a:pt x="882" y="2102"/>
                    </a:lnTo>
                    <a:lnTo>
                      <a:pt x="883" y="2101"/>
                    </a:lnTo>
                    <a:lnTo>
                      <a:pt x="883" y="2100"/>
                    </a:lnTo>
                    <a:lnTo>
                      <a:pt x="884" y="2099"/>
                    </a:lnTo>
                    <a:lnTo>
                      <a:pt x="885" y="2098"/>
                    </a:lnTo>
                    <a:lnTo>
                      <a:pt x="885" y="2097"/>
                    </a:lnTo>
                    <a:lnTo>
                      <a:pt x="886" y="2096"/>
                    </a:lnTo>
                    <a:lnTo>
                      <a:pt x="886" y="2096"/>
                    </a:lnTo>
                    <a:lnTo>
                      <a:pt x="887" y="2095"/>
                    </a:lnTo>
                    <a:lnTo>
                      <a:pt x="888" y="2094"/>
                    </a:lnTo>
                    <a:lnTo>
                      <a:pt x="888" y="2093"/>
                    </a:lnTo>
                    <a:lnTo>
                      <a:pt x="889" y="2092"/>
                    </a:lnTo>
                    <a:lnTo>
                      <a:pt x="889" y="2091"/>
                    </a:lnTo>
                    <a:lnTo>
                      <a:pt x="890" y="2090"/>
                    </a:lnTo>
                    <a:lnTo>
                      <a:pt x="891" y="2089"/>
                    </a:lnTo>
                    <a:lnTo>
                      <a:pt x="891" y="2088"/>
                    </a:lnTo>
                    <a:lnTo>
                      <a:pt x="892" y="2088"/>
                    </a:lnTo>
                    <a:lnTo>
                      <a:pt x="893" y="2087"/>
                    </a:lnTo>
                    <a:lnTo>
                      <a:pt x="893" y="2086"/>
                    </a:lnTo>
                    <a:lnTo>
                      <a:pt x="894" y="2085"/>
                    </a:lnTo>
                    <a:lnTo>
                      <a:pt x="894" y="2084"/>
                    </a:lnTo>
                    <a:lnTo>
                      <a:pt x="895" y="2083"/>
                    </a:lnTo>
                    <a:lnTo>
                      <a:pt x="896" y="2082"/>
                    </a:lnTo>
                    <a:lnTo>
                      <a:pt x="896" y="2081"/>
                    </a:lnTo>
                    <a:lnTo>
                      <a:pt x="897" y="2081"/>
                    </a:lnTo>
                    <a:moveTo>
                      <a:pt x="939" y="2013"/>
                    </a:moveTo>
                    <a:lnTo>
                      <a:pt x="939" y="2013"/>
                    </a:lnTo>
                    <a:lnTo>
                      <a:pt x="940" y="2012"/>
                    </a:lnTo>
                    <a:lnTo>
                      <a:pt x="940" y="2012"/>
                    </a:lnTo>
                    <a:lnTo>
                      <a:pt x="941" y="2011"/>
                    </a:lnTo>
                    <a:lnTo>
                      <a:pt x="941" y="2010"/>
                    </a:lnTo>
                    <a:lnTo>
                      <a:pt x="942" y="2009"/>
                    </a:lnTo>
                    <a:lnTo>
                      <a:pt x="942" y="2008"/>
                    </a:lnTo>
                    <a:lnTo>
                      <a:pt x="942" y="2007"/>
                    </a:lnTo>
                    <a:lnTo>
                      <a:pt x="943" y="2007"/>
                    </a:lnTo>
                    <a:lnTo>
                      <a:pt x="943" y="2006"/>
                    </a:lnTo>
                    <a:lnTo>
                      <a:pt x="944" y="2005"/>
                    </a:lnTo>
                    <a:lnTo>
                      <a:pt x="944" y="2004"/>
                    </a:lnTo>
                    <a:lnTo>
                      <a:pt x="945" y="2003"/>
                    </a:lnTo>
                    <a:lnTo>
                      <a:pt x="945" y="2002"/>
                    </a:lnTo>
                    <a:lnTo>
                      <a:pt x="946" y="2002"/>
                    </a:lnTo>
                    <a:lnTo>
                      <a:pt x="946" y="2001"/>
                    </a:lnTo>
                    <a:lnTo>
                      <a:pt x="947" y="2000"/>
                    </a:lnTo>
                    <a:lnTo>
                      <a:pt x="947" y="1999"/>
                    </a:lnTo>
                    <a:lnTo>
                      <a:pt x="948" y="1998"/>
                    </a:lnTo>
                    <a:lnTo>
                      <a:pt x="948" y="1997"/>
                    </a:lnTo>
                    <a:lnTo>
                      <a:pt x="948" y="1997"/>
                    </a:lnTo>
                    <a:lnTo>
                      <a:pt x="949" y="1996"/>
                    </a:lnTo>
                    <a:lnTo>
                      <a:pt x="949" y="1995"/>
                    </a:lnTo>
                    <a:lnTo>
                      <a:pt x="950" y="1994"/>
                    </a:lnTo>
                    <a:lnTo>
                      <a:pt x="950" y="1993"/>
                    </a:lnTo>
                    <a:lnTo>
                      <a:pt x="951" y="1992"/>
                    </a:lnTo>
                    <a:lnTo>
                      <a:pt x="951" y="1992"/>
                    </a:lnTo>
                    <a:lnTo>
                      <a:pt x="951" y="1991"/>
                    </a:lnTo>
                    <a:lnTo>
                      <a:pt x="952" y="1990"/>
                    </a:lnTo>
                    <a:lnTo>
                      <a:pt x="952" y="1989"/>
                    </a:lnTo>
                    <a:lnTo>
                      <a:pt x="953" y="1988"/>
                    </a:lnTo>
                    <a:lnTo>
                      <a:pt x="953" y="1988"/>
                    </a:lnTo>
                    <a:lnTo>
                      <a:pt x="954" y="1987"/>
                    </a:lnTo>
                    <a:lnTo>
                      <a:pt x="954" y="1986"/>
                    </a:lnTo>
                    <a:lnTo>
                      <a:pt x="954" y="1985"/>
                    </a:lnTo>
                    <a:lnTo>
                      <a:pt x="955" y="1984"/>
                    </a:lnTo>
                    <a:lnTo>
                      <a:pt x="955" y="1984"/>
                    </a:lnTo>
                    <a:lnTo>
                      <a:pt x="956" y="1983"/>
                    </a:lnTo>
                    <a:lnTo>
                      <a:pt x="956" y="1982"/>
                    </a:lnTo>
                    <a:lnTo>
                      <a:pt x="957" y="1981"/>
                    </a:lnTo>
                    <a:lnTo>
                      <a:pt x="957" y="1980"/>
                    </a:lnTo>
                    <a:lnTo>
                      <a:pt x="957" y="1979"/>
                    </a:lnTo>
                    <a:lnTo>
                      <a:pt x="958" y="1979"/>
                    </a:lnTo>
                    <a:lnTo>
                      <a:pt x="958" y="1978"/>
                    </a:lnTo>
                    <a:lnTo>
                      <a:pt x="959" y="1977"/>
                    </a:lnTo>
                    <a:lnTo>
                      <a:pt x="959" y="1976"/>
                    </a:lnTo>
                    <a:lnTo>
                      <a:pt x="959" y="1975"/>
                    </a:lnTo>
                    <a:lnTo>
                      <a:pt x="960" y="1975"/>
                    </a:lnTo>
                    <a:lnTo>
                      <a:pt x="960" y="1974"/>
                    </a:lnTo>
                    <a:lnTo>
                      <a:pt x="960" y="1973"/>
                    </a:lnTo>
                    <a:lnTo>
                      <a:pt x="961" y="1972"/>
                    </a:lnTo>
                    <a:lnTo>
                      <a:pt x="961" y="1971"/>
                    </a:lnTo>
                    <a:lnTo>
                      <a:pt x="962" y="1971"/>
                    </a:lnTo>
                    <a:lnTo>
                      <a:pt x="962" y="1970"/>
                    </a:lnTo>
                    <a:lnTo>
                      <a:pt x="962" y="1969"/>
                    </a:lnTo>
                    <a:lnTo>
                      <a:pt x="963" y="1968"/>
                    </a:lnTo>
                    <a:lnTo>
                      <a:pt x="963" y="1967"/>
                    </a:lnTo>
                    <a:lnTo>
                      <a:pt x="964" y="1966"/>
                    </a:lnTo>
                    <a:lnTo>
                      <a:pt x="964" y="1966"/>
                    </a:lnTo>
                    <a:lnTo>
                      <a:pt x="964" y="1965"/>
                    </a:lnTo>
                    <a:lnTo>
                      <a:pt x="965" y="1964"/>
                    </a:lnTo>
                    <a:lnTo>
                      <a:pt x="965" y="1963"/>
                    </a:lnTo>
                    <a:lnTo>
                      <a:pt x="965" y="1962"/>
                    </a:lnTo>
                    <a:lnTo>
                      <a:pt x="966" y="1961"/>
                    </a:lnTo>
                    <a:lnTo>
                      <a:pt x="966" y="1961"/>
                    </a:lnTo>
                    <a:lnTo>
                      <a:pt x="967" y="1960"/>
                    </a:lnTo>
                    <a:lnTo>
                      <a:pt x="967" y="1960"/>
                    </a:lnTo>
                    <a:moveTo>
                      <a:pt x="992" y="1884"/>
                    </a:moveTo>
                    <a:lnTo>
                      <a:pt x="992" y="1884"/>
                    </a:lnTo>
                    <a:lnTo>
                      <a:pt x="992" y="1883"/>
                    </a:lnTo>
                    <a:lnTo>
                      <a:pt x="993" y="1882"/>
                    </a:lnTo>
                    <a:lnTo>
                      <a:pt x="993" y="1881"/>
                    </a:lnTo>
                    <a:lnTo>
                      <a:pt x="993" y="1880"/>
                    </a:lnTo>
                    <a:lnTo>
                      <a:pt x="993" y="1879"/>
                    </a:lnTo>
                    <a:lnTo>
                      <a:pt x="994" y="1878"/>
                    </a:lnTo>
                    <a:lnTo>
                      <a:pt x="994" y="1877"/>
                    </a:lnTo>
                    <a:lnTo>
                      <a:pt x="994" y="1876"/>
                    </a:lnTo>
                    <a:lnTo>
                      <a:pt x="994" y="1876"/>
                    </a:lnTo>
                    <a:lnTo>
                      <a:pt x="995" y="1875"/>
                    </a:lnTo>
                    <a:lnTo>
                      <a:pt x="995" y="1874"/>
                    </a:lnTo>
                    <a:lnTo>
                      <a:pt x="995" y="1873"/>
                    </a:lnTo>
                    <a:lnTo>
                      <a:pt x="995" y="1872"/>
                    </a:lnTo>
                    <a:lnTo>
                      <a:pt x="996" y="1871"/>
                    </a:lnTo>
                    <a:lnTo>
                      <a:pt x="996" y="1870"/>
                    </a:lnTo>
                    <a:lnTo>
                      <a:pt x="996" y="1869"/>
                    </a:lnTo>
                    <a:lnTo>
                      <a:pt x="996" y="1868"/>
                    </a:lnTo>
                    <a:lnTo>
                      <a:pt x="996" y="1867"/>
                    </a:lnTo>
                    <a:lnTo>
                      <a:pt x="997" y="1866"/>
                    </a:lnTo>
                    <a:lnTo>
                      <a:pt x="997" y="1865"/>
                    </a:lnTo>
                    <a:lnTo>
                      <a:pt x="997" y="1864"/>
                    </a:lnTo>
                    <a:lnTo>
                      <a:pt x="997" y="1863"/>
                    </a:lnTo>
                    <a:lnTo>
                      <a:pt x="998" y="1862"/>
                    </a:lnTo>
                    <a:lnTo>
                      <a:pt x="998" y="1861"/>
                    </a:lnTo>
                    <a:lnTo>
                      <a:pt x="998" y="1860"/>
                    </a:lnTo>
                    <a:lnTo>
                      <a:pt x="998" y="1859"/>
                    </a:lnTo>
                    <a:lnTo>
                      <a:pt x="999" y="1858"/>
                    </a:lnTo>
                    <a:lnTo>
                      <a:pt x="999" y="1857"/>
                    </a:lnTo>
                    <a:lnTo>
                      <a:pt x="999" y="1856"/>
                    </a:lnTo>
                    <a:lnTo>
                      <a:pt x="999" y="1855"/>
                    </a:lnTo>
                    <a:lnTo>
                      <a:pt x="999" y="1854"/>
                    </a:lnTo>
                    <a:lnTo>
                      <a:pt x="1000" y="1854"/>
                    </a:lnTo>
                    <a:lnTo>
                      <a:pt x="1000" y="1853"/>
                    </a:lnTo>
                    <a:lnTo>
                      <a:pt x="1000" y="1852"/>
                    </a:lnTo>
                    <a:lnTo>
                      <a:pt x="1000" y="1851"/>
                    </a:lnTo>
                    <a:lnTo>
                      <a:pt x="1000" y="1850"/>
                    </a:lnTo>
                    <a:lnTo>
                      <a:pt x="1001" y="1849"/>
                    </a:lnTo>
                    <a:lnTo>
                      <a:pt x="1001" y="1848"/>
                    </a:lnTo>
                    <a:lnTo>
                      <a:pt x="1001" y="1847"/>
                    </a:lnTo>
                    <a:lnTo>
                      <a:pt x="1001" y="1846"/>
                    </a:lnTo>
                    <a:lnTo>
                      <a:pt x="1001" y="1845"/>
                    </a:lnTo>
                    <a:lnTo>
                      <a:pt x="1002" y="1844"/>
                    </a:lnTo>
                    <a:lnTo>
                      <a:pt x="1002" y="1843"/>
                    </a:lnTo>
                    <a:lnTo>
                      <a:pt x="1002" y="1842"/>
                    </a:lnTo>
                    <a:lnTo>
                      <a:pt x="1002" y="1841"/>
                    </a:lnTo>
                    <a:lnTo>
                      <a:pt x="1003" y="1840"/>
                    </a:lnTo>
                    <a:lnTo>
                      <a:pt x="1003" y="1839"/>
                    </a:lnTo>
                    <a:lnTo>
                      <a:pt x="1003" y="1838"/>
                    </a:lnTo>
                    <a:lnTo>
                      <a:pt x="1003" y="1837"/>
                    </a:lnTo>
                    <a:lnTo>
                      <a:pt x="1003" y="1836"/>
                    </a:lnTo>
                    <a:lnTo>
                      <a:pt x="1004" y="1835"/>
                    </a:lnTo>
                    <a:lnTo>
                      <a:pt x="1004" y="1834"/>
                    </a:lnTo>
                    <a:lnTo>
                      <a:pt x="1004" y="1833"/>
                    </a:lnTo>
                    <a:lnTo>
                      <a:pt x="1004" y="1832"/>
                    </a:lnTo>
                    <a:lnTo>
                      <a:pt x="1004" y="1831"/>
                    </a:lnTo>
                    <a:lnTo>
                      <a:pt x="1004" y="1830"/>
                    </a:lnTo>
                    <a:lnTo>
                      <a:pt x="1005" y="1829"/>
                    </a:lnTo>
                    <a:lnTo>
                      <a:pt x="1005" y="1828"/>
                    </a:lnTo>
                    <a:lnTo>
                      <a:pt x="1005" y="1827"/>
                    </a:lnTo>
                    <a:lnTo>
                      <a:pt x="1005" y="1826"/>
                    </a:lnTo>
                    <a:lnTo>
                      <a:pt x="1005" y="1825"/>
                    </a:lnTo>
                    <a:lnTo>
                      <a:pt x="1005" y="1825"/>
                    </a:lnTo>
                    <a:moveTo>
                      <a:pt x="1018" y="1746"/>
                    </a:moveTo>
                    <a:lnTo>
                      <a:pt x="1018" y="1746"/>
                    </a:lnTo>
                    <a:lnTo>
                      <a:pt x="1018" y="1746"/>
                    </a:lnTo>
                    <a:lnTo>
                      <a:pt x="1018" y="1745"/>
                    </a:lnTo>
                    <a:lnTo>
                      <a:pt x="1018" y="1744"/>
                    </a:lnTo>
                    <a:lnTo>
                      <a:pt x="1018" y="1743"/>
                    </a:lnTo>
                    <a:lnTo>
                      <a:pt x="1018" y="1742"/>
                    </a:lnTo>
                    <a:lnTo>
                      <a:pt x="1018" y="1741"/>
                    </a:lnTo>
                    <a:lnTo>
                      <a:pt x="1019" y="1740"/>
                    </a:lnTo>
                    <a:lnTo>
                      <a:pt x="1019" y="1739"/>
                    </a:lnTo>
                    <a:lnTo>
                      <a:pt x="1019" y="1738"/>
                    </a:lnTo>
                    <a:lnTo>
                      <a:pt x="1019" y="1737"/>
                    </a:lnTo>
                    <a:lnTo>
                      <a:pt x="1019" y="1736"/>
                    </a:lnTo>
                    <a:lnTo>
                      <a:pt x="1019" y="1735"/>
                    </a:lnTo>
                    <a:lnTo>
                      <a:pt x="1019" y="1734"/>
                    </a:lnTo>
                    <a:lnTo>
                      <a:pt x="1019" y="1734"/>
                    </a:lnTo>
                    <a:lnTo>
                      <a:pt x="1019" y="1733"/>
                    </a:lnTo>
                    <a:lnTo>
                      <a:pt x="1020" y="1732"/>
                    </a:lnTo>
                    <a:lnTo>
                      <a:pt x="1020" y="1731"/>
                    </a:lnTo>
                    <a:lnTo>
                      <a:pt x="1020" y="1730"/>
                    </a:lnTo>
                    <a:lnTo>
                      <a:pt x="1020" y="1729"/>
                    </a:lnTo>
                    <a:lnTo>
                      <a:pt x="1020" y="1728"/>
                    </a:lnTo>
                    <a:lnTo>
                      <a:pt x="1020" y="1727"/>
                    </a:lnTo>
                    <a:lnTo>
                      <a:pt x="1020" y="1726"/>
                    </a:lnTo>
                    <a:lnTo>
                      <a:pt x="1020" y="1725"/>
                    </a:lnTo>
                    <a:lnTo>
                      <a:pt x="1020" y="1724"/>
                    </a:lnTo>
                    <a:lnTo>
                      <a:pt x="1021" y="1723"/>
                    </a:lnTo>
                    <a:lnTo>
                      <a:pt x="1021" y="1722"/>
                    </a:lnTo>
                    <a:lnTo>
                      <a:pt x="1021" y="1722"/>
                    </a:lnTo>
                    <a:lnTo>
                      <a:pt x="1021" y="1721"/>
                    </a:lnTo>
                    <a:lnTo>
                      <a:pt x="1021" y="1720"/>
                    </a:lnTo>
                    <a:lnTo>
                      <a:pt x="1021" y="1719"/>
                    </a:lnTo>
                    <a:lnTo>
                      <a:pt x="1021" y="1718"/>
                    </a:lnTo>
                    <a:lnTo>
                      <a:pt x="1021" y="1717"/>
                    </a:lnTo>
                    <a:lnTo>
                      <a:pt x="1021" y="1716"/>
                    </a:lnTo>
                    <a:lnTo>
                      <a:pt x="1021" y="1715"/>
                    </a:lnTo>
                    <a:lnTo>
                      <a:pt x="1022" y="1714"/>
                    </a:lnTo>
                    <a:lnTo>
                      <a:pt x="1022" y="1713"/>
                    </a:lnTo>
                    <a:lnTo>
                      <a:pt x="1022" y="1712"/>
                    </a:lnTo>
                    <a:lnTo>
                      <a:pt x="1022" y="1711"/>
                    </a:lnTo>
                    <a:lnTo>
                      <a:pt x="1022" y="1711"/>
                    </a:lnTo>
                    <a:lnTo>
                      <a:pt x="1022" y="1710"/>
                    </a:lnTo>
                    <a:lnTo>
                      <a:pt x="1022" y="1709"/>
                    </a:lnTo>
                    <a:lnTo>
                      <a:pt x="1022" y="1708"/>
                    </a:lnTo>
                    <a:lnTo>
                      <a:pt x="1022" y="1707"/>
                    </a:lnTo>
                    <a:lnTo>
                      <a:pt x="1022" y="1706"/>
                    </a:lnTo>
                    <a:lnTo>
                      <a:pt x="1023" y="1705"/>
                    </a:lnTo>
                    <a:lnTo>
                      <a:pt x="1023" y="1704"/>
                    </a:lnTo>
                    <a:lnTo>
                      <a:pt x="1023" y="1703"/>
                    </a:lnTo>
                    <a:lnTo>
                      <a:pt x="1023" y="1703"/>
                    </a:lnTo>
                    <a:lnTo>
                      <a:pt x="1023" y="1702"/>
                    </a:lnTo>
                    <a:lnTo>
                      <a:pt x="1023" y="1701"/>
                    </a:lnTo>
                    <a:lnTo>
                      <a:pt x="1023" y="1700"/>
                    </a:lnTo>
                    <a:lnTo>
                      <a:pt x="1023" y="1699"/>
                    </a:lnTo>
                    <a:lnTo>
                      <a:pt x="1023" y="1698"/>
                    </a:lnTo>
                    <a:lnTo>
                      <a:pt x="1023" y="1697"/>
                    </a:lnTo>
                    <a:lnTo>
                      <a:pt x="1023" y="1696"/>
                    </a:lnTo>
                    <a:lnTo>
                      <a:pt x="1024" y="1695"/>
                    </a:lnTo>
                    <a:lnTo>
                      <a:pt x="1024" y="1695"/>
                    </a:lnTo>
                    <a:lnTo>
                      <a:pt x="1024" y="1694"/>
                    </a:lnTo>
                    <a:lnTo>
                      <a:pt x="1024" y="1693"/>
                    </a:lnTo>
                    <a:lnTo>
                      <a:pt x="1024" y="1692"/>
                    </a:lnTo>
                    <a:lnTo>
                      <a:pt x="1024" y="1691"/>
                    </a:lnTo>
                    <a:lnTo>
                      <a:pt x="1024" y="1690"/>
                    </a:lnTo>
                    <a:lnTo>
                      <a:pt x="1024" y="1689"/>
                    </a:lnTo>
                    <a:lnTo>
                      <a:pt x="1024" y="1688"/>
                    </a:lnTo>
                    <a:lnTo>
                      <a:pt x="1024" y="1688"/>
                    </a:lnTo>
                    <a:lnTo>
                      <a:pt x="1024" y="1687"/>
                    </a:lnTo>
                    <a:moveTo>
                      <a:pt x="1032" y="1607"/>
                    </a:moveTo>
                    <a:lnTo>
                      <a:pt x="1032" y="1607"/>
                    </a:lnTo>
                    <a:lnTo>
                      <a:pt x="1032" y="1607"/>
                    </a:lnTo>
                    <a:lnTo>
                      <a:pt x="1032" y="1606"/>
                    </a:lnTo>
                    <a:lnTo>
                      <a:pt x="1032" y="1605"/>
                    </a:lnTo>
                    <a:lnTo>
                      <a:pt x="1032" y="1605"/>
                    </a:lnTo>
                    <a:lnTo>
                      <a:pt x="1032" y="1604"/>
                    </a:lnTo>
                    <a:lnTo>
                      <a:pt x="1032" y="1603"/>
                    </a:lnTo>
                    <a:lnTo>
                      <a:pt x="1032" y="1603"/>
                    </a:lnTo>
                    <a:lnTo>
                      <a:pt x="1033" y="1602"/>
                    </a:lnTo>
                    <a:lnTo>
                      <a:pt x="1033" y="1601"/>
                    </a:lnTo>
                    <a:lnTo>
                      <a:pt x="1033" y="1601"/>
                    </a:lnTo>
                    <a:lnTo>
                      <a:pt x="1033" y="1600"/>
                    </a:lnTo>
                    <a:lnTo>
                      <a:pt x="1033" y="1600"/>
                    </a:lnTo>
                    <a:lnTo>
                      <a:pt x="1033" y="1599"/>
                    </a:lnTo>
                    <a:lnTo>
                      <a:pt x="1033" y="1598"/>
                    </a:lnTo>
                    <a:lnTo>
                      <a:pt x="1033" y="1598"/>
                    </a:lnTo>
                    <a:lnTo>
                      <a:pt x="1033" y="1597"/>
                    </a:lnTo>
                    <a:lnTo>
                      <a:pt x="1033" y="1596"/>
                    </a:lnTo>
                    <a:lnTo>
                      <a:pt x="1033" y="1596"/>
                    </a:lnTo>
                    <a:lnTo>
                      <a:pt x="1033" y="1595"/>
                    </a:lnTo>
                    <a:lnTo>
                      <a:pt x="1033" y="1595"/>
                    </a:lnTo>
                    <a:lnTo>
                      <a:pt x="1033" y="1594"/>
                    </a:lnTo>
                    <a:lnTo>
                      <a:pt x="1033" y="1593"/>
                    </a:lnTo>
                    <a:lnTo>
                      <a:pt x="1034" y="1593"/>
                    </a:lnTo>
                    <a:lnTo>
                      <a:pt x="1034" y="1592"/>
                    </a:lnTo>
                    <a:lnTo>
                      <a:pt x="1034" y="1592"/>
                    </a:lnTo>
                    <a:lnTo>
                      <a:pt x="1034" y="1591"/>
                    </a:lnTo>
                    <a:lnTo>
                      <a:pt x="1034" y="1590"/>
                    </a:lnTo>
                    <a:lnTo>
                      <a:pt x="1034" y="1590"/>
                    </a:lnTo>
                    <a:lnTo>
                      <a:pt x="1034" y="1589"/>
                    </a:lnTo>
                    <a:lnTo>
                      <a:pt x="1034" y="1589"/>
                    </a:lnTo>
                    <a:lnTo>
                      <a:pt x="1034" y="1588"/>
                    </a:lnTo>
                    <a:lnTo>
                      <a:pt x="1034" y="1588"/>
                    </a:lnTo>
                    <a:lnTo>
                      <a:pt x="1034" y="1587"/>
                    </a:lnTo>
                    <a:lnTo>
                      <a:pt x="1034" y="1586"/>
                    </a:lnTo>
                    <a:lnTo>
                      <a:pt x="1034" y="1586"/>
                    </a:lnTo>
                    <a:lnTo>
                      <a:pt x="1034" y="1585"/>
                    </a:lnTo>
                    <a:lnTo>
                      <a:pt x="1035" y="1585"/>
                    </a:lnTo>
                    <a:lnTo>
                      <a:pt x="1035" y="1584"/>
                    </a:lnTo>
                    <a:lnTo>
                      <a:pt x="1035" y="1584"/>
                    </a:lnTo>
                    <a:lnTo>
                      <a:pt x="1035" y="1583"/>
                    </a:lnTo>
                    <a:lnTo>
                      <a:pt x="1035" y="1583"/>
                    </a:lnTo>
                    <a:lnTo>
                      <a:pt x="1035" y="1582"/>
                    </a:lnTo>
                    <a:lnTo>
                      <a:pt x="1035" y="1582"/>
                    </a:lnTo>
                    <a:lnTo>
                      <a:pt x="1035" y="1581"/>
                    </a:lnTo>
                    <a:lnTo>
                      <a:pt x="1035" y="1580"/>
                    </a:lnTo>
                    <a:lnTo>
                      <a:pt x="1035" y="1580"/>
                    </a:lnTo>
                    <a:lnTo>
                      <a:pt x="1035" y="1579"/>
                    </a:lnTo>
                    <a:lnTo>
                      <a:pt x="1035" y="1579"/>
                    </a:lnTo>
                    <a:lnTo>
                      <a:pt x="1035" y="1578"/>
                    </a:lnTo>
                    <a:lnTo>
                      <a:pt x="1035" y="1578"/>
                    </a:lnTo>
                    <a:lnTo>
                      <a:pt x="1036" y="1577"/>
                    </a:lnTo>
                    <a:lnTo>
                      <a:pt x="1036" y="1577"/>
                    </a:lnTo>
                    <a:lnTo>
                      <a:pt x="1036" y="1576"/>
                    </a:lnTo>
                    <a:lnTo>
                      <a:pt x="1036" y="1576"/>
                    </a:lnTo>
                    <a:lnTo>
                      <a:pt x="1036" y="1575"/>
                    </a:lnTo>
                    <a:lnTo>
                      <a:pt x="1036" y="1575"/>
                    </a:lnTo>
                    <a:lnTo>
                      <a:pt x="1036" y="1574"/>
                    </a:lnTo>
                    <a:lnTo>
                      <a:pt x="1036" y="1574"/>
                    </a:lnTo>
                    <a:lnTo>
                      <a:pt x="1036" y="1573"/>
                    </a:lnTo>
                    <a:lnTo>
                      <a:pt x="1036" y="1573"/>
                    </a:lnTo>
                    <a:lnTo>
                      <a:pt x="1036" y="1572"/>
                    </a:lnTo>
                    <a:lnTo>
                      <a:pt x="1036" y="1572"/>
                    </a:lnTo>
                    <a:lnTo>
                      <a:pt x="1036" y="1571"/>
                    </a:lnTo>
                    <a:lnTo>
                      <a:pt x="1036" y="1571"/>
                    </a:lnTo>
                    <a:lnTo>
                      <a:pt x="1037" y="1570"/>
                    </a:lnTo>
                    <a:lnTo>
                      <a:pt x="1037" y="1570"/>
                    </a:lnTo>
                    <a:lnTo>
                      <a:pt x="1037" y="1570"/>
                    </a:lnTo>
                    <a:lnTo>
                      <a:pt x="1037" y="1569"/>
                    </a:lnTo>
                    <a:lnTo>
                      <a:pt x="1037" y="1569"/>
                    </a:lnTo>
                    <a:lnTo>
                      <a:pt x="1037" y="1568"/>
                    </a:lnTo>
                    <a:lnTo>
                      <a:pt x="1037" y="1568"/>
                    </a:lnTo>
                    <a:lnTo>
                      <a:pt x="1037" y="1567"/>
                    </a:lnTo>
                    <a:lnTo>
                      <a:pt x="1037" y="1567"/>
                    </a:lnTo>
                    <a:lnTo>
                      <a:pt x="1037" y="1566"/>
                    </a:lnTo>
                    <a:lnTo>
                      <a:pt x="1037" y="1566"/>
                    </a:lnTo>
                    <a:lnTo>
                      <a:pt x="1037" y="1566"/>
                    </a:lnTo>
                    <a:lnTo>
                      <a:pt x="1037" y="1565"/>
                    </a:lnTo>
                    <a:lnTo>
                      <a:pt x="1038" y="1565"/>
                    </a:lnTo>
                    <a:lnTo>
                      <a:pt x="1038" y="1564"/>
                    </a:lnTo>
                    <a:lnTo>
                      <a:pt x="1038" y="1564"/>
                    </a:lnTo>
                    <a:lnTo>
                      <a:pt x="1040" y="1565"/>
                    </a:lnTo>
                    <a:lnTo>
                      <a:pt x="1040" y="1565"/>
                    </a:lnTo>
                    <a:lnTo>
                      <a:pt x="1040" y="1565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3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2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1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60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9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8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7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6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5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4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3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2"/>
                    </a:lnTo>
                    <a:lnTo>
                      <a:pt x="1040" y="1551"/>
                    </a:lnTo>
                    <a:lnTo>
                      <a:pt x="1040" y="1551"/>
                    </a:lnTo>
                    <a:lnTo>
                      <a:pt x="1040" y="1551"/>
                    </a:lnTo>
                    <a:lnTo>
                      <a:pt x="1040" y="1551"/>
                    </a:lnTo>
                    <a:moveTo>
                      <a:pt x="1048" y="1471"/>
                    </a:moveTo>
                    <a:lnTo>
                      <a:pt x="1048" y="1471"/>
                    </a:lnTo>
                    <a:lnTo>
                      <a:pt x="1048" y="1471"/>
                    </a:lnTo>
                    <a:lnTo>
                      <a:pt x="1049" y="1471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69"/>
                    </a:lnTo>
                    <a:lnTo>
                      <a:pt x="1049" y="1469"/>
                    </a:lnTo>
                    <a:lnTo>
                      <a:pt x="1049" y="1469"/>
                    </a:lnTo>
                    <a:lnTo>
                      <a:pt x="1049" y="1468"/>
                    </a:lnTo>
                    <a:lnTo>
                      <a:pt x="1049" y="1468"/>
                    </a:lnTo>
                    <a:lnTo>
                      <a:pt x="1049" y="1467"/>
                    </a:lnTo>
                    <a:lnTo>
                      <a:pt x="1049" y="1467"/>
                    </a:lnTo>
                    <a:lnTo>
                      <a:pt x="1049" y="1467"/>
                    </a:lnTo>
                    <a:lnTo>
                      <a:pt x="1049" y="1466"/>
                    </a:lnTo>
                    <a:lnTo>
                      <a:pt x="1049" y="1466"/>
                    </a:lnTo>
                    <a:lnTo>
                      <a:pt x="1049" y="1465"/>
                    </a:lnTo>
                    <a:lnTo>
                      <a:pt x="1049" y="1465"/>
                    </a:lnTo>
                    <a:lnTo>
                      <a:pt x="1049" y="1465"/>
                    </a:lnTo>
                    <a:lnTo>
                      <a:pt x="1049" y="1464"/>
                    </a:lnTo>
                    <a:lnTo>
                      <a:pt x="1049" y="1464"/>
                    </a:lnTo>
                    <a:lnTo>
                      <a:pt x="1049" y="1463"/>
                    </a:lnTo>
                    <a:lnTo>
                      <a:pt x="1049" y="1463"/>
                    </a:lnTo>
                    <a:lnTo>
                      <a:pt x="1049" y="1463"/>
                    </a:lnTo>
                    <a:lnTo>
                      <a:pt x="1049" y="1462"/>
                    </a:lnTo>
                    <a:lnTo>
                      <a:pt x="1049" y="1462"/>
                    </a:lnTo>
                    <a:lnTo>
                      <a:pt x="1050" y="1462"/>
                    </a:lnTo>
                    <a:lnTo>
                      <a:pt x="1050" y="1461"/>
                    </a:lnTo>
                    <a:lnTo>
                      <a:pt x="1050" y="1461"/>
                    </a:lnTo>
                    <a:lnTo>
                      <a:pt x="1050" y="1460"/>
                    </a:lnTo>
                    <a:lnTo>
                      <a:pt x="1050" y="1460"/>
                    </a:lnTo>
                    <a:lnTo>
                      <a:pt x="1050" y="1460"/>
                    </a:lnTo>
                    <a:lnTo>
                      <a:pt x="1050" y="1459"/>
                    </a:lnTo>
                    <a:lnTo>
                      <a:pt x="1050" y="1459"/>
                    </a:lnTo>
                    <a:lnTo>
                      <a:pt x="1050" y="1458"/>
                    </a:lnTo>
                    <a:lnTo>
                      <a:pt x="1050" y="1458"/>
                    </a:lnTo>
                    <a:lnTo>
                      <a:pt x="1050" y="1458"/>
                    </a:lnTo>
                    <a:lnTo>
                      <a:pt x="1050" y="1457"/>
                    </a:lnTo>
                    <a:lnTo>
                      <a:pt x="1050" y="1457"/>
                    </a:lnTo>
                    <a:lnTo>
                      <a:pt x="1050" y="1456"/>
                    </a:lnTo>
                    <a:lnTo>
                      <a:pt x="1050" y="1456"/>
                    </a:lnTo>
                    <a:lnTo>
                      <a:pt x="1050" y="1456"/>
                    </a:lnTo>
                    <a:lnTo>
                      <a:pt x="1050" y="1455"/>
                    </a:lnTo>
                    <a:lnTo>
                      <a:pt x="1050" y="1455"/>
                    </a:lnTo>
                    <a:lnTo>
                      <a:pt x="1050" y="1454"/>
                    </a:lnTo>
                    <a:lnTo>
                      <a:pt x="1050" y="1454"/>
                    </a:lnTo>
                    <a:lnTo>
                      <a:pt x="1050" y="1454"/>
                    </a:lnTo>
                    <a:lnTo>
                      <a:pt x="1050" y="1453"/>
                    </a:lnTo>
                    <a:lnTo>
                      <a:pt x="1050" y="1453"/>
                    </a:lnTo>
                    <a:lnTo>
                      <a:pt x="1051" y="1452"/>
                    </a:lnTo>
                    <a:lnTo>
                      <a:pt x="1051" y="1452"/>
                    </a:lnTo>
                    <a:lnTo>
                      <a:pt x="1051" y="1452"/>
                    </a:lnTo>
                    <a:lnTo>
                      <a:pt x="1051" y="1451"/>
                    </a:lnTo>
                    <a:lnTo>
                      <a:pt x="1051" y="1451"/>
                    </a:lnTo>
                    <a:lnTo>
                      <a:pt x="1051" y="1450"/>
                    </a:lnTo>
                    <a:lnTo>
                      <a:pt x="1051" y="1450"/>
                    </a:lnTo>
                    <a:lnTo>
                      <a:pt x="1051" y="1450"/>
                    </a:lnTo>
                    <a:lnTo>
                      <a:pt x="1051" y="1449"/>
                    </a:lnTo>
                    <a:lnTo>
                      <a:pt x="1051" y="1449"/>
                    </a:lnTo>
                    <a:lnTo>
                      <a:pt x="1051" y="1449"/>
                    </a:lnTo>
                    <a:lnTo>
                      <a:pt x="1051" y="1448"/>
                    </a:lnTo>
                    <a:lnTo>
                      <a:pt x="1051" y="1448"/>
                    </a:lnTo>
                    <a:lnTo>
                      <a:pt x="1051" y="1447"/>
                    </a:lnTo>
                    <a:lnTo>
                      <a:pt x="1051" y="1447"/>
                    </a:lnTo>
                    <a:lnTo>
                      <a:pt x="1051" y="1447"/>
                    </a:lnTo>
                    <a:lnTo>
                      <a:pt x="1051" y="1446"/>
                    </a:lnTo>
                    <a:lnTo>
                      <a:pt x="1051" y="1446"/>
                    </a:lnTo>
                    <a:lnTo>
                      <a:pt x="1051" y="1445"/>
                    </a:lnTo>
                    <a:lnTo>
                      <a:pt x="1051" y="1445"/>
                    </a:lnTo>
                    <a:lnTo>
                      <a:pt x="1051" y="1445"/>
                    </a:lnTo>
                    <a:lnTo>
                      <a:pt x="1051" y="1444"/>
                    </a:lnTo>
                    <a:lnTo>
                      <a:pt x="1051" y="1444"/>
                    </a:lnTo>
                    <a:lnTo>
                      <a:pt x="1052" y="1443"/>
                    </a:lnTo>
                    <a:lnTo>
                      <a:pt x="1052" y="1443"/>
                    </a:lnTo>
                    <a:lnTo>
                      <a:pt x="1052" y="1443"/>
                    </a:lnTo>
                    <a:lnTo>
                      <a:pt x="1052" y="1442"/>
                    </a:lnTo>
                    <a:lnTo>
                      <a:pt x="1052" y="1442"/>
                    </a:lnTo>
                    <a:lnTo>
                      <a:pt x="1052" y="1441"/>
                    </a:lnTo>
                    <a:lnTo>
                      <a:pt x="1052" y="1441"/>
                    </a:lnTo>
                    <a:lnTo>
                      <a:pt x="1052" y="1441"/>
                    </a:lnTo>
                    <a:lnTo>
                      <a:pt x="1052" y="1440"/>
                    </a:lnTo>
                    <a:lnTo>
                      <a:pt x="1052" y="1440"/>
                    </a:lnTo>
                    <a:lnTo>
                      <a:pt x="1052" y="1440"/>
                    </a:lnTo>
                    <a:lnTo>
                      <a:pt x="1052" y="1439"/>
                    </a:lnTo>
                    <a:lnTo>
                      <a:pt x="1052" y="1439"/>
                    </a:lnTo>
                    <a:lnTo>
                      <a:pt x="1052" y="1438"/>
                    </a:lnTo>
                    <a:lnTo>
                      <a:pt x="1052" y="1438"/>
                    </a:lnTo>
                    <a:lnTo>
                      <a:pt x="1052" y="1438"/>
                    </a:lnTo>
                    <a:lnTo>
                      <a:pt x="1052" y="1437"/>
                    </a:lnTo>
                    <a:lnTo>
                      <a:pt x="1052" y="1437"/>
                    </a:lnTo>
                    <a:lnTo>
                      <a:pt x="1052" y="1436"/>
                    </a:lnTo>
                    <a:lnTo>
                      <a:pt x="1052" y="1436"/>
                    </a:lnTo>
                    <a:lnTo>
                      <a:pt x="1052" y="1436"/>
                    </a:lnTo>
                    <a:lnTo>
                      <a:pt x="1052" y="1435"/>
                    </a:lnTo>
                    <a:lnTo>
                      <a:pt x="1052" y="1435"/>
                    </a:lnTo>
                    <a:lnTo>
                      <a:pt x="1053" y="1434"/>
                    </a:lnTo>
                    <a:lnTo>
                      <a:pt x="1053" y="1434"/>
                    </a:lnTo>
                    <a:lnTo>
                      <a:pt x="1053" y="1434"/>
                    </a:lnTo>
                    <a:lnTo>
                      <a:pt x="1053" y="1433"/>
                    </a:lnTo>
                    <a:lnTo>
                      <a:pt x="1053" y="1433"/>
                    </a:lnTo>
                    <a:lnTo>
                      <a:pt x="1053" y="1433"/>
                    </a:lnTo>
                    <a:lnTo>
                      <a:pt x="1053" y="1432"/>
                    </a:lnTo>
                    <a:lnTo>
                      <a:pt x="1053" y="1432"/>
                    </a:lnTo>
                    <a:lnTo>
                      <a:pt x="1053" y="1431"/>
                    </a:lnTo>
                    <a:lnTo>
                      <a:pt x="1053" y="1431"/>
                    </a:lnTo>
                    <a:lnTo>
                      <a:pt x="1053" y="1431"/>
                    </a:lnTo>
                    <a:lnTo>
                      <a:pt x="1053" y="1430"/>
                    </a:lnTo>
                    <a:lnTo>
                      <a:pt x="1053" y="1430"/>
                    </a:lnTo>
                    <a:lnTo>
                      <a:pt x="1053" y="1429"/>
                    </a:lnTo>
                    <a:lnTo>
                      <a:pt x="1053" y="1429"/>
                    </a:lnTo>
                    <a:lnTo>
                      <a:pt x="1053" y="1429"/>
                    </a:lnTo>
                    <a:lnTo>
                      <a:pt x="1053" y="1428"/>
                    </a:lnTo>
                    <a:lnTo>
                      <a:pt x="1053" y="1428"/>
                    </a:lnTo>
                    <a:lnTo>
                      <a:pt x="1053" y="1428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3" y="1426"/>
                    </a:lnTo>
                    <a:lnTo>
                      <a:pt x="1053" y="1426"/>
                    </a:lnTo>
                    <a:lnTo>
                      <a:pt x="1054" y="1426"/>
                    </a:lnTo>
                    <a:lnTo>
                      <a:pt x="1054" y="1425"/>
                    </a:lnTo>
                    <a:lnTo>
                      <a:pt x="1054" y="1425"/>
                    </a:lnTo>
                    <a:lnTo>
                      <a:pt x="1054" y="1425"/>
                    </a:lnTo>
                    <a:lnTo>
                      <a:pt x="1054" y="1424"/>
                    </a:lnTo>
                    <a:lnTo>
                      <a:pt x="1054" y="1424"/>
                    </a:lnTo>
                    <a:lnTo>
                      <a:pt x="1054" y="1423"/>
                    </a:lnTo>
                    <a:lnTo>
                      <a:pt x="1054" y="1423"/>
                    </a:lnTo>
                    <a:lnTo>
                      <a:pt x="1054" y="1423"/>
                    </a:lnTo>
                    <a:lnTo>
                      <a:pt x="1054" y="1422"/>
                    </a:lnTo>
                    <a:lnTo>
                      <a:pt x="1054" y="1422"/>
                    </a:lnTo>
                    <a:lnTo>
                      <a:pt x="1054" y="1422"/>
                    </a:lnTo>
                    <a:lnTo>
                      <a:pt x="1054" y="1421"/>
                    </a:lnTo>
                    <a:lnTo>
                      <a:pt x="1054" y="1421"/>
                    </a:lnTo>
                    <a:lnTo>
                      <a:pt x="1054" y="1420"/>
                    </a:lnTo>
                    <a:lnTo>
                      <a:pt x="1054" y="1420"/>
                    </a:lnTo>
                    <a:lnTo>
                      <a:pt x="1054" y="1420"/>
                    </a:lnTo>
                    <a:lnTo>
                      <a:pt x="1054" y="1419"/>
                    </a:lnTo>
                    <a:lnTo>
                      <a:pt x="1054" y="1419"/>
                    </a:lnTo>
                    <a:lnTo>
                      <a:pt x="1054" y="1419"/>
                    </a:lnTo>
                    <a:lnTo>
                      <a:pt x="1054" y="1418"/>
                    </a:lnTo>
                    <a:lnTo>
                      <a:pt x="1054" y="1418"/>
                    </a:lnTo>
                    <a:lnTo>
                      <a:pt x="1054" y="1417"/>
                    </a:lnTo>
                    <a:lnTo>
                      <a:pt x="1054" y="1417"/>
                    </a:lnTo>
                    <a:lnTo>
                      <a:pt x="1054" y="1417"/>
                    </a:lnTo>
                    <a:lnTo>
                      <a:pt x="1055" y="1416"/>
                    </a:lnTo>
                    <a:lnTo>
                      <a:pt x="1055" y="1416"/>
                    </a:lnTo>
                    <a:lnTo>
                      <a:pt x="1055" y="1416"/>
                    </a:lnTo>
                    <a:lnTo>
                      <a:pt x="1055" y="1415"/>
                    </a:lnTo>
                    <a:lnTo>
                      <a:pt x="1055" y="1415"/>
                    </a:lnTo>
                    <a:lnTo>
                      <a:pt x="1055" y="1415"/>
                    </a:lnTo>
                    <a:lnTo>
                      <a:pt x="1055" y="1414"/>
                    </a:lnTo>
                    <a:lnTo>
                      <a:pt x="1055" y="1414"/>
                    </a:lnTo>
                    <a:lnTo>
                      <a:pt x="1055" y="1413"/>
                    </a:lnTo>
                    <a:lnTo>
                      <a:pt x="1055" y="1413"/>
                    </a:lnTo>
                    <a:lnTo>
                      <a:pt x="1055" y="1413"/>
                    </a:lnTo>
                    <a:lnTo>
                      <a:pt x="1055" y="1412"/>
                    </a:lnTo>
                    <a:lnTo>
                      <a:pt x="1055" y="1412"/>
                    </a:lnTo>
                    <a:lnTo>
                      <a:pt x="1055" y="1412"/>
                    </a:lnTo>
                    <a:lnTo>
                      <a:pt x="1055" y="1412"/>
                    </a:lnTo>
                    <a:moveTo>
                      <a:pt x="1064" y="1332"/>
                    </a:moveTo>
                    <a:lnTo>
                      <a:pt x="1064" y="1332"/>
                    </a:lnTo>
                    <a:lnTo>
                      <a:pt x="1064" y="1332"/>
                    </a:lnTo>
                    <a:lnTo>
                      <a:pt x="1064" y="1332"/>
                    </a:lnTo>
                    <a:lnTo>
                      <a:pt x="1064" y="1331"/>
                    </a:lnTo>
                    <a:lnTo>
                      <a:pt x="1064" y="1331"/>
                    </a:lnTo>
                    <a:lnTo>
                      <a:pt x="1064" y="1331"/>
                    </a:lnTo>
                    <a:lnTo>
                      <a:pt x="1064" y="1330"/>
                    </a:lnTo>
                    <a:lnTo>
                      <a:pt x="1064" y="1330"/>
                    </a:lnTo>
                    <a:lnTo>
                      <a:pt x="1064" y="1329"/>
                    </a:lnTo>
                    <a:lnTo>
                      <a:pt x="1064" y="1329"/>
                    </a:lnTo>
                    <a:lnTo>
                      <a:pt x="1064" y="1329"/>
                    </a:lnTo>
                    <a:lnTo>
                      <a:pt x="1064" y="1328"/>
                    </a:lnTo>
                    <a:lnTo>
                      <a:pt x="1064" y="1328"/>
                    </a:lnTo>
                    <a:lnTo>
                      <a:pt x="1064" y="1328"/>
                    </a:lnTo>
                    <a:lnTo>
                      <a:pt x="1064" y="1327"/>
                    </a:lnTo>
                    <a:lnTo>
                      <a:pt x="1064" y="1327"/>
                    </a:lnTo>
                    <a:lnTo>
                      <a:pt x="1064" y="1327"/>
                    </a:lnTo>
                    <a:lnTo>
                      <a:pt x="1064" y="1326"/>
                    </a:lnTo>
                    <a:lnTo>
                      <a:pt x="1064" y="1326"/>
                    </a:lnTo>
                    <a:lnTo>
                      <a:pt x="1064" y="1326"/>
                    </a:lnTo>
                    <a:lnTo>
                      <a:pt x="1064" y="1325"/>
                    </a:lnTo>
                    <a:lnTo>
                      <a:pt x="1064" y="1325"/>
                    </a:lnTo>
                    <a:lnTo>
                      <a:pt x="1064" y="1324"/>
                    </a:lnTo>
                    <a:lnTo>
                      <a:pt x="1064" y="1324"/>
                    </a:lnTo>
                    <a:lnTo>
                      <a:pt x="1064" y="1324"/>
                    </a:lnTo>
                    <a:lnTo>
                      <a:pt x="1064" y="1323"/>
                    </a:lnTo>
                    <a:lnTo>
                      <a:pt x="1064" y="1323"/>
                    </a:lnTo>
                    <a:lnTo>
                      <a:pt x="1065" y="1323"/>
                    </a:lnTo>
                    <a:lnTo>
                      <a:pt x="1065" y="1322"/>
                    </a:lnTo>
                    <a:lnTo>
                      <a:pt x="1065" y="1322"/>
                    </a:lnTo>
                    <a:lnTo>
                      <a:pt x="1065" y="1322"/>
                    </a:lnTo>
                    <a:lnTo>
                      <a:pt x="1065" y="1321"/>
                    </a:lnTo>
                    <a:lnTo>
                      <a:pt x="1065" y="1321"/>
                    </a:lnTo>
                    <a:lnTo>
                      <a:pt x="1065" y="1321"/>
                    </a:lnTo>
                    <a:lnTo>
                      <a:pt x="1065" y="1320"/>
                    </a:lnTo>
                    <a:lnTo>
                      <a:pt x="1065" y="1320"/>
                    </a:lnTo>
                    <a:lnTo>
                      <a:pt x="1065" y="1320"/>
                    </a:lnTo>
                    <a:lnTo>
                      <a:pt x="1065" y="1319"/>
                    </a:lnTo>
                    <a:lnTo>
                      <a:pt x="1065" y="1319"/>
                    </a:lnTo>
                    <a:lnTo>
                      <a:pt x="1065" y="1318"/>
                    </a:lnTo>
                    <a:lnTo>
                      <a:pt x="1065" y="1318"/>
                    </a:lnTo>
                    <a:lnTo>
                      <a:pt x="1065" y="1318"/>
                    </a:lnTo>
                    <a:lnTo>
                      <a:pt x="1065" y="1317"/>
                    </a:lnTo>
                    <a:lnTo>
                      <a:pt x="1065" y="1317"/>
                    </a:lnTo>
                    <a:lnTo>
                      <a:pt x="1065" y="1317"/>
                    </a:lnTo>
                    <a:lnTo>
                      <a:pt x="1065" y="1316"/>
                    </a:lnTo>
                    <a:lnTo>
                      <a:pt x="1065" y="1316"/>
                    </a:lnTo>
                    <a:lnTo>
                      <a:pt x="1065" y="1316"/>
                    </a:lnTo>
                    <a:lnTo>
                      <a:pt x="1065" y="1315"/>
                    </a:lnTo>
                    <a:lnTo>
                      <a:pt x="1065" y="1315"/>
                    </a:lnTo>
                    <a:lnTo>
                      <a:pt x="1065" y="1315"/>
                    </a:lnTo>
                    <a:lnTo>
                      <a:pt x="1065" y="1314"/>
                    </a:lnTo>
                    <a:lnTo>
                      <a:pt x="1065" y="1314"/>
                    </a:lnTo>
                    <a:lnTo>
                      <a:pt x="1065" y="1313"/>
                    </a:lnTo>
                    <a:lnTo>
                      <a:pt x="1066" y="1313"/>
                    </a:lnTo>
                    <a:lnTo>
                      <a:pt x="1066" y="1313"/>
                    </a:lnTo>
                    <a:lnTo>
                      <a:pt x="1066" y="1312"/>
                    </a:lnTo>
                    <a:lnTo>
                      <a:pt x="1066" y="1312"/>
                    </a:lnTo>
                    <a:lnTo>
                      <a:pt x="1066" y="1312"/>
                    </a:lnTo>
                    <a:lnTo>
                      <a:pt x="1066" y="1311"/>
                    </a:lnTo>
                    <a:lnTo>
                      <a:pt x="1066" y="1311"/>
                    </a:lnTo>
                    <a:lnTo>
                      <a:pt x="1066" y="1311"/>
                    </a:lnTo>
                    <a:lnTo>
                      <a:pt x="1066" y="1310"/>
                    </a:lnTo>
                    <a:lnTo>
                      <a:pt x="1066" y="1310"/>
                    </a:lnTo>
                    <a:lnTo>
                      <a:pt x="1066" y="1310"/>
                    </a:lnTo>
                    <a:lnTo>
                      <a:pt x="1066" y="1309"/>
                    </a:lnTo>
                    <a:lnTo>
                      <a:pt x="1066" y="1309"/>
                    </a:lnTo>
                    <a:lnTo>
                      <a:pt x="1066" y="1308"/>
                    </a:lnTo>
                    <a:lnTo>
                      <a:pt x="1066" y="1308"/>
                    </a:lnTo>
                    <a:lnTo>
                      <a:pt x="1066" y="1308"/>
                    </a:lnTo>
                    <a:lnTo>
                      <a:pt x="1066" y="1307"/>
                    </a:lnTo>
                    <a:lnTo>
                      <a:pt x="1066" y="1307"/>
                    </a:lnTo>
                    <a:lnTo>
                      <a:pt x="1066" y="1307"/>
                    </a:lnTo>
                    <a:lnTo>
                      <a:pt x="1066" y="1306"/>
                    </a:lnTo>
                    <a:lnTo>
                      <a:pt x="1066" y="1306"/>
                    </a:lnTo>
                    <a:lnTo>
                      <a:pt x="1066" y="1306"/>
                    </a:lnTo>
                    <a:lnTo>
                      <a:pt x="1066" y="1305"/>
                    </a:lnTo>
                    <a:lnTo>
                      <a:pt x="1066" y="1305"/>
                    </a:lnTo>
                    <a:lnTo>
                      <a:pt x="1066" y="1305"/>
                    </a:lnTo>
                    <a:lnTo>
                      <a:pt x="1066" y="1304"/>
                    </a:lnTo>
                    <a:lnTo>
                      <a:pt x="1066" y="1304"/>
                    </a:lnTo>
                    <a:lnTo>
                      <a:pt x="1067" y="1303"/>
                    </a:lnTo>
                    <a:lnTo>
                      <a:pt x="1067" y="1303"/>
                    </a:lnTo>
                    <a:lnTo>
                      <a:pt x="1067" y="1303"/>
                    </a:lnTo>
                    <a:lnTo>
                      <a:pt x="1067" y="1302"/>
                    </a:lnTo>
                    <a:lnTo>
                      <a:pt x="1067" y="1302"/>
                    </a:lnTo>
                    <a:lnTo>
                      <a:pt x="1067" y="1302"/>
                    </a:lnTo>
                    <a:lnTo>
                      <a:pt x="1067" y="1301"/>
                    </a:lnTo>
                    <a:lnTo>
                      <a:pt x="1067" y="1301"/>
                    </a:lnTo>
                    <a:lnTo>
                      <a:pt x="1067" y="1301"/>
                    </a:lnTo>
                    <a:lnTo>
                      <a:pt x="1067" y="1300"/>
                    </a:lnTo>
                    <a:lnTo>
                      <a:pt x="1067" y="1300"/>
                    </a:lnTo>
                    <a:lnTo>
                      <a:pt x="1067" y="1300"/>
                    </a:lnTo>
                    <a:lnTo>
                      <a:pt x="1067" y="1299"/>
                    </a:lnTo>
                    <a:lnTo>
                      <a:pt x="1067" y="1299"/>
                    </a:lnTo>
                    <a:lnTo>
                      <a:pt x="1067" y="1298"/>
                    </a:lnTo>
                    <a:lnTo>
                      <a:pt x="1067" y="1298"/>
                    </a:lnTo>
                    <a:lnTo>
                      <a:pt x="1067" y="1298"/>
                    </a:lnTo>
                    <a:lnTo>
                      <a:pt x="1067" y="1297"/>
                    </a:lnTo>
                    <a:lnTo>
                      <a:pt x="1067" y="1297"/>
                    </a:lnTo>
                    <a:lnTo>
                      <a:pt x="1067" y="1297"/>
                    </a:lnTo>
                    <a:lnTo>
                      <a:pt x="1067" y="1296"/>
                    </a:lnTo>
                    <a:lnTo>
                      <a:pt x="1067" y="1296"/>
                    </a:lnTo>
                    <a:lnTo>
                      <a:pt x="1067" y="1296"/>
                    </a:lnTo>
                    <a:lnTo>
                      <a:pt x="1067" y="1295"/>
                    </a:lnTo>
                    <a:lnTo>
                      <a:pt x="1067" y="1295"/>
                    </a:lnTo>
                    <a:lnTo>
                      <a:pt x="1067" y="1294"/>
                    </a:lnTo>
                    <a:lnTo>
                      <a:pt x="1068" y="1294"/>
                    </a:lnTo>
                    <a:lnTo>
                      <a:pt x="1068" y="1294"/>
                    </a:lnTo>
                    <a:lnTo>
                      <a:pt x="1068" y="1293"/>
                    </a:lnTo>
                    <a:lnTo>
                      <a:pt x="1068" y="1293"/>
                    </a:lnTo>
                    <a:lnTo>
                      <a:pt x="1068" y="1293"/>
                    </a:lnTo>
                    <a:lnTo>
                      <a:pt x="1068" y="1292"/>
                    </a:lnTo>
                    <a:lnTo>
                      <a:pt x="1068" y="1292"/>
                    </a:lnTo>
                    <a:lnTo>
                      <a:pt x="1068" y="1292"/>
                    </a:lnTo>
                    <a:lnTo>
                      <a:pt x="1068" y="1291"/>
                    </a:lnTo>
                    <a:lnTo>
                      <a:pt x="1068" y="1291"/>
                    </a:lnTo>
                    <a:lnTo>
                      <a:pt x="1068" y="1290"/>
                    </a:lnTo>
                    <a:lnTo>
                      <a:pt x="1068" y="1290"/>
                    </a:lnTo>
                    <a:lnTo>
                      <a:pt x="1068" y="1290"/>
                    </a:lnTo>
                    <a:lnTo>
                      <a:pt x="1068" y="1289"/>
                    </a:lnTo>
                    <a:lnTo>
                      <a:pt x="1068" y="1289"/>
                    </a:lnTo>
                    <a:lnTo>
                      <a:pt x="1068" y="1289"/>
                    </a:lnTo>
                    <a:lnTo>
                      <a:pt x="1068" y="1288"/>
                    </a:lnTo>
                    <a:lnTo>
                      <a:pt x="1068" y="1288"/>
                    </a:lnTo>
                    <a:lnTo>
                      <a:pt x="1068" y="1288"/>
                    </a:lnTo>
                    <a:lnTo>
                      <a:pt x="1068" y="1287"/>
                    </a:lnTo>
                    <a:lnTo>
                      <a:pt x="1068" y="1287"/>
                    </a:lnTo>
                    <a:lnTo>
                      <a:pt x="1068" y="1286"/>
                    </a:lnTo>
                    <a:lnTo>
                      <a:pt x="1068" y="1286"/>
                    </a:lnTo>
                    <a:lnTo>
                      <a:pt x="1068" y="1286"/>
                    </a:lnTo>
                    <a:lnTo>
                      <a:pt x="1068" y="1285"/>
                    </a:lnTo>
                    <a:lnTo>
                      <a:pt x="1068" y="1285"/>
                    </a:lnTo>
                    <a:lnTo>
                      <a:pt x="1068" y="1285"/>
                    </a:lnTo>
                    <a:lnTo>
                      <a:pt x="1069" y="1284"/>
                    </a:lnTo>
                    <a:lnTo>
                      <a:pt x="1069" y="1284"/>
                    </a:lnTo>
                    <a:lnTo>
                      <a:pt x="1069" y="1283"/>
                    </a:lnTo>
                    <a:lnTo>
                      <a:pt x="1069" y="1283"/>
                    </a:lnTo>
                    <a:lnTo>
                      <a:pt x="1069" y="1283"/>
                    </a:lnTo>
                    <a:lnTo>
                      <a:pt x="1069" y="1282"/>
                    </a:lnTo>
                    <a:lnTo>
                      <a:pt x="1069" y="1282"/>
                    </a:lnTo>
                    <a:lnTo>
                      <a:pt x="1069" y="1282"/>
                    </a:lnTo>
                    <a:lnTo>
                      <a:pt x="1069" y="1281"/>
                    </a:lnTo>
                    <a:lnTo>
                      <a:pt x="1069" y="1281"/>
                    </a:lnTo>
                    <a:lnTo>
                      <a:pt x="1069" y="1281"/>
                    </a:lnTo>
                    <a:lnTo>
                      <a:pt x="1069" y="1280"/>
                    </a:lnTo>
                    <a:lnTo>
                      <a:pt x="1069" y="1280"/>
                    </a:lnTo>
                    <a:lnTo>
                      <a:pt x="1069" y="1279"/>
                    </a:lnTo>
                    <a:lnTo>
                      <a:pt x="1069" y="1279"/>
                    </a:lnTo>
                    <a:lnTo>
                      <a:pt x="1069" y="1279"/>
                    </a:lnTo>
                    <a:lnTo>
                      <a:pt x="1069" y="1278"/>
                    </a:lnTo>
                    <a:lnTo>
                      <a:pt x="1069" y="1278"/>
                    </a:lnTo>
                    <a:lnTo>
                      <a:pt x="1069" y="1278"/>
                    </a:lnTo>
                    <a:lnTo>
                      <a:pt x="1069" y="1277"/>
                    </a:lnTo>
                    <a:lnTo>
                      <a:pt x="1069" y="1277"/>
                    </a:lnTo>
                    <a:lnTo>
                      <a:pt x="1069" y="1276"/>
                    </a:lnTo>
                    <a:lnTo>
                      <a:pt x="1069" y="1276"/>
                    </a:lnTo>
                    <a:lnTo>
                      <a:pt x="1069" y="1276"/>
                    </a:lnTo>
                    <a:lnTo>
                      <a:pt x="1069" y="1275"/>
                    </a:lnTo>
                    <a:lnTo>
                      <a:pt x="1070" y="1275"/>
                    </a:lnTo>
                    <a:lnTo>
                      <a:pt x="1070" y="1275"/>
                    </a:lnTo>
                    <a:lnTo>
                      <a:pt x="1070" y="1274"/>
                    </a:lnTo>
                    <a:lnTo>
                      <a:pt x="1070" y="1274"/>
                    </a:lnTo>
                    <a:lnTo>
                      <a:pt x="1070" y="1273"/>
                    </a:lnTo>
                    <a:lnTo>
                      <a:pt x="1070" y="1273"/>
                    </a:lnTo>
                    <a:lnTo>
                      <a:pt x="1070" y="1273"/>
                    </a:lnTo>
                    <a:lnTo>
                      <a:pt x="1070" y="1272"/>
                    </a:lnTo>
                    <a:moveTo>
                      <a:pt x="1079" y="1193"/>
                    </a:moveTo>
                    <a:lnTo>
                      <a:pt x="1079" y="1193"/>
                    </a:lnTo>
                    <a:lnTo>
                      <a:pt x="1079" y="1193"/>
                    </a:lnTo>
                    <a:lnTo>
                      <a:pt x="1079" y="1192"/>
                    </a:lnTo>
                    <a:lnTo>
                      <a:pt x="1079" y="1192"/>
                    </a:lnTo>
                    <a:lnTo>
                      <a:pt x="1079" y="1192"/>
                    </a:lnTo>
                    <a:lnTo>
                      <a:pt x="1079" y="1191"/>
                    </a:lnTo>
                    <a:lnTo>
                      <a:pt x="1079" y="1191"/>
                    </a:lnTo>
                    <a:lnTo>
                      <a:pt x="1079" y="1190"/>
                    </a:lnTo>
                    <a:lnTo>
                      <a:pt x="1079" y="1190"/>
                    </a:lnTo>
                    <a:lnTo>
                      <a:pt x="1079" y="1189"/>
                    </a:lnTo>
                    <a:lnTo>
                      <a:pt x="1079" y="1189"/>
                    </a:lnTo>
                    <a:lnTo>
                      <a:pt x="1079" y="1189"/>
                    </a:lnTo>
                    <a:lnTo>
                      <a:pt x="1079" y="1188"/>
                    </a:lnTo>
                    <a:lnTo>
                      <a:pt x="1079" y="1188"/>
                    </a:lnTo>
                    <a:lnTo>
                      <a:pt x="1079" y="1187"/>
                    </a:lnTo>
                    <a:lnTo>
                      <a:pt x="1079" y="1187"/>
                    </a:lnTo>
                    <a:lnTo>
                      <a:pt x="1079" y="1186"/>
                    </a:lnTo>
                    <a:lnTo>
                      <a:pt x="1079" y="1186"/>
                    </a:lnTo>
                    <a:lnTo>
                      <a:pt x="1079" y="1186"/>
                    </a:lnTo>
                    <a:lnTo>
                      <a:pt x="1079" y="1185"/>
                    </a:lnTo>
                    <a:lnTo>
                      <a:pt x="1080" y="1185"/>
                    </a:lnTo>
                    <a:lnTo>
                      <a:pt x="1080" y="1184"/>
                    </a:lnTo>
                    <a:lnTo>
                      <a:pt x="1080" y="1184"/>
                    </a:lnTo>
                    <a:lnTo>
                      <a:pt x="1080" y="1183"/>
                    </a:lnTo>
                    <a:lnTo>
                      <a:pt x="1080" y="1183"/>
                    </a:lnTo>
                    <a:lnTo>
                      <a:pt x="1080" y="1183"/>
                    </a:lnTo>
                    <a:lnTo>
                      <a:pt x="1080" y="1182"/>
                    </a:lnTo>
                    <a:lnTo>
                      <a:pt x="1080" y="1182"/>
                    </a:lnTo>
                    <a:lnTo>
                      <a:pt x="1080" y="1181"/>
                    </a:lnTo>
                    <a:lnTo>
                      <a:pt x="1080" y="1181"/>
                    </a:lnTo>
                    <a:lnTo>
                      <a:pt x="1080" y="1180"/>
                    </a:lnTo>
                    <a:lnTo>
                      <a:pt x="1080" y="1180"/>
                    </a:lnTo>
                    <a:lnTo>
                      <a:pt x="1080" y="1180"/>
                    </a:lnTo>
                    <a:lnTo>
                      <a:pt x="1080" y="1179"/>
                    </a:lnTo>
                    <a:lnTo>
                      <a:pt x="1080" y="1179"/>
                    </a:lnTo>
                    <a:lnTo>
                      <a:pt x="1080" y="1178"/>
                    </a:lnTo>
                    <a:lnTo>
                      <a:pt x="1080" y="1178"/>
                    </a:lnTo>
                    <a:lnTo>
                      <a:pt x="1080" y="1177"/>
                    </a:lnTo>
                    <a:lnTo>
                      <a:pt x="1080" y="1177"/>
                    </a:lnTo>
                    <a:lnTo>
                      <a:pt x="1080" y="1177"/>
                    </a:lnTo>
                    <a:lnTo>
                      <a:pt x="1080" y="1176"/>
                    </a:lnTo>
                    <a:lnTo>
                      <a:pt x="1081" y="1176"/>
                    </a:lnTo>
                    <a:lnTo>
                      <a:pt x="1081" y="1175"/>
                    </a:lnTo>
                    <a:lnTo>
                      <a:pt x="1081" y="1175"/>
                    </a:lnTo>
                    <a:lnTo>
                      <a:pt x="1081" y="1174"/>
                    </a:lnTo>
                    <a:lnTo>
                      <a:pt x="1081" y="1174"/>
                    </a:lnTo>
                    <a:lnTo>
                      <a:pt x="1081" y="1174"/>
                    </a:lnTo>
                    <a:lnTo>
                      <a:pt x="1081" y="1173"/>
                    </a:lnTo>
                    <a:lnTo>
                      <a:pt x="1081" y="1173"/>
                    </a:lnTo>
                    <a:lnTo>
                      <a:pt x="1081" y="1172"/>
                    </a:lnTo>
                    <a:lnTo>
                      <a:pt x="1081" y="1172"/>
                    </a:lnTo>
                    <a:lnTo>
                      <a:pt x="1081" y="1171"/>
                    </a:lnTo>
                    <a:lnTo>
                      <a:pt x="1081" y="1171"/>
                    </a:lnTo>
                    <a:lnTo>
                      <a:pt x="1081" y="1171"/>
                    </a:lnTo>
                    <a:lnTo>
                      <a:pt x="1081" y="1170"/>
                    </a:lnTo>
                    <a:lnTo>
                      <a:pt x="1081" y="1170"/>
                    </a:lnTo>
                    <a:lnTo>
                      <a:pt x="1081" y="1169"/>
                    </a:lnTo>
                    <a:lnTo>
                      <a:pt x="1081" y="1169"/>
                    </a:lnTo>
                    <a:lnTo>
                      <a:pt x="1081" y="1168"/>
                    </a:lnTo>
                    <a:lnTo>
                      <a:pt x="1081" y="1168"/>
                    </a:lnTo>
                    <a:lnTo>
                      <a:pt x="1081" y="1167"/>
                    </a:lnTo>
                    <a:lnTo>
                      <a:pt x="1082" y="1167"/>
                    </a:lnTo>
                    <a:lnTo>
                      <a:pt x="1082" y="1167"/>
                    </a:lnTo>
                    <a:lnTo>
                      <a:pt x="1082" y="1166"/>
                    </a:lnTo>
                    <a:lnTo>
                      <a:pt x="1082" y="1166"/>
                    </a:lnTo>
                    <a:lnTo>
                      <a:pt x="1082" y="1165"/>
                    </a:lnTo>
                    <a:lnTo>
                      <a:pt x="1082" y="1165"/>
                    </a:lnTo>
                    <a:lnTo>
                      <a:pt x="1082" y="1164"/>
                    </a:lnTo>
                    <a:lnTo>
                      <a:pt x="1082" y="1164"/>
                    </a:lnTo>
                    <a:lnTo>
                      <a:pt x="1082" y="1164"/>
                    </a:lnTo>
                    <a:lnTo>
                      <a:pt x="1082" y="1163"/>
                    </a:lnTo>
                    <a:lnTo>
                      <a:pt x="1082" y="1163"/>
                    </a:lnTo>
                    <a:lnTo>
                      <a:pt x="1082" y="1162"/>
                    </a:lnTo>
                    <a:lnTo>
                      <a:pt x="1082" y="1162"/>
                    </a:lnTo>
                    <a:lnTo>
                      <a:pt x="1082" y="1161"/>
                    </a:lnTo>
                    <a:lnTo>
                      <a:pt x="1082" y="1161"/>
                    </a:lnTo>
                    <a:lnTo>
                      <a:pt x="1082" y="1160"/>
                    </a:lnTo>
                    <a:lnTo>
                      <a:pt x="1082" y="1160"/>
                    </a:lnTo>
                    <a:lnTo>
                      <a:pt x="1082" y="1160"/>
                    </a:lnTo>
                    <a:lnTo>
                      <a:pt x="1082" y="1159"/>
                    </a:lnTo>
                    <a:lnTo>
                      <a:pt x="1082" y="1159"/>
                    </a:lnTo>
                    <a:lnTo>
                      <a:pt x="1083" y="1158"/>
                    </a:lnTo>
                    <a:lnTo>
                      <a:pt x="1083" y="1158"/>
                    </a:lnTo>
                    <a:lnTo>
                      <a:pt x="1083" y="1157"/>
                    </a:lnTo>
                    <a:lnTo>
                      <a:pt x="1083" y="1157"/>
                    </a:lnTo>
                    <a:lnTo>
                      <a:pt x="1083" y="1157"/>
                    </a:lnTo>
                    <a:lnTo>
                      <a:pt x="1083" y="1156"/>
                    </a:lnTo>
                    <a:lnTo>
                      <a:pt x="1083" y="1156"/>
                    </a:lnTo>
                    <a:lnTo>
                      <a:pt x="1083" y="1155"/>
                    </a:lnTo>
                    <a:lnTo>
                      <a:pt x="1083" y="1155"/>
                    </a:lnTo>
                    <a:lnTo>
                      <a:pt x="1083" y="1154"/>
                    </a:lnTo>
                    <a:lnTo>
                      <a:pt x="1083" y="1154"/>
                    </a:lnTo>
                    <a:lnTo>
                      <a:pt x="1083" y="1153"/>
                    </a:lnTo>
                    <a:lnTo>
                      <a:pt x="1083" y="1153"/>
                    </a:lnTo>
                    <a:lnTo>
                      <a:pt x="1083" y="1153"/>
                    </a:lnTo>
                    <a:lnTo>
                      <a:pt x="1083" y="1152"/>
                    </a:lnTo>
                    <a:lnTo>
                      <a:pt x="1083" y="1152"/>
                    </a:lnTo>
                    <a:lnTo>
                      <a:pt x="1083" y="1151"/>
                    </a:lnTo>
                    <a:lnTo>
                      <a:pt x="1083" y="1151"/>
                    </a:lnTo>
                    <a:lnTo>
                      <a:pt x="1083" y="1150"/>
                    </a:lnTo>
                    <a:lnTo>
                      <a:pt x="1083" y="1150"/>
                    </a:lnTo>
                    <a:lnTo>
                      <a:pt x="1084" y="1149"/>
                    </a:lnTo>
                    <a:lnTo>
                      <a:pt x="1084" y="1149"/>
                    </a:lnTo>
                    <a:lnTo>
                      <a:pt x="1084" y="1149"/>
                    </a:lnTo>
                    <a:lnTo>
                      <a:pt x="1084" y="1148"/>
                    </a:lnTo>
                    <a:lnTo>
                      <a:pt x="1084" y="1148"/>
                    </a:lnTo>
                    <a:lnTo>
                      <a:pt x="1084" y="1147"/>
                    </a:lnTo>
                    <a:lnTo>
                      <a:pt x="1084" y="1147"/>
                    </a:lnTo>
                    <a:lnTo>
                      <a:pt x="1084" y="1146"/>
                    </a:lnTo>
                    <a:lnTo>
                      <a:pt x="1084" y="1146"/>
                    </a:lnTo>
                    <a:lnTo>
                      <a:pt x="1084" y="1146"/>
                    </a:lnTo>
                    <a:lnTo>
                      <a:pt x="1084" y="1145"/>
                    </a:lnTo>
                    <a:lnTo>
                      <a:pt x="1084" y="1145"/>
                    </a:lnTo>
                    <a:lnTo>
                      <a:pt x="1084" y="1144"/>
                    </a:lnTo>
                    <a:lnTo>
                      <a:pt x="1084" y="1144"/>
                    </a:lnTo>
                    <a:lnTo>
                      <a:pt x="1084" y="1143"/>
                    </a:lnTo>
                    <a:lnTo>
                      <a:pt x="1084" y="1143"/>
                    </a:lnTo>
                    <a:lnTo>
                      <a:pt x="1084" y="1142"/>
                    </a:lnTo>
                    <a:lnTo>
                      <a:pt x="1084" y="1142"/>
                    </a:lnTo>
                    <a:lnTo>
                      <a:pt x="1084" y="1142"/>
                    </a:lnTo>
                    <a:lnTo>
                      <a:pt x="1085" y="1141"/>
                    </a:lnTo>
                    <a:lnTo>
                      <a:pt x="1085" y="1141"/>
                    </a:lnTo>
                    <a:lnTo>
                      <a:pt x="1085" y="1140"/>
                    </a:lnTo>
                    <a:lnTo>
                      <a:pt x="1085" y="1140"/>
                    </a:lnTo>
                    <a:lnTo>
                      <a:pt x="1085" y="1139"/>
                    </a:lnTo>
                    <a:lnTo>
                      <a:pt x="1085" y="1139"/>
                    </a:lnTo>
                    <a:lnTo>
                      <a:pt x="1085" y="1138"/>
                    </a:lnTo>
                    <a:lnTo>
                      <a:pt x="1085" y="1138"/>
                    </a:lnTo>
                    <a:lnTo>
                      <a:pt x="1085" y="1138"/>
                    </a:lnTo>
                    <a:lnTo>
                      <a:pt x="1085" y="1137"/>
                    </a:lnTo>
                    <a:lnTo>
                      <a:pt x="1085" y="1137"/>
                    </a:lnTo>
                    <a:lnTo>
                      <a:pt x="1085" y="1136"/>
                    </a:lnTo>
                    <a:lnTo>
                      <a:pt x="1085" y="1136"/>
                    </a:lnTo>
                    <a:lnTo>
                      <a:pt x="1085" y="1135"/>
                    </a:lnTo>
                    <a:lnTo>
                      <a:pt x="1085" y="1135"/>
                    </a:lnTo>
                    <a:lnTo>
                      <a:pt x="1085" y="1135"/>
                    </a:lnTo>
                    <a:lnTo>
                      <a:pt x="1085" y="1134"/>
                    </a:lnTo>
                    <a:lnTo>
                      <a:pt x="1085" y="1134"/>
                    </a:lnTo>
                    <a:lnTo>
                      <a:pt x="1085" y="1133"/>
                    </a:lnTo>
                    <a:moveTo>
                      <a:pt x="1095" y="1054"/>
                    </a:moveTo>
                    <a:lnTo>
                      <a:pt x="1095" y="1054"/>
                    </a:lnTo>
                    <a:lnTo>
                      <a:pt x="1095" y="1054"/>
                    </a:lnTo>
                    <a:lnTo>
                      <a:pt x="1095" y="1053"/>
                    </a:lnTo>
                    <a:lnTo>
                      <a:pt x="1095" y="1053"/>
                    </a:lnTo>
                    <a:lnTo>
                      <a:pt x="1095" y="1053"/>
                    </a:lnTo>
                    <a:lnTo>
                      <a:pt x="1095" y="1052"/>
                    </a:lnTo>
                    <a:lnTo>
                      <a:pt x="1095" y="1052"/>
                    </a:lnTo>
                    <a:lnTo>
                      <a:pt x="1095" y="1052"/>
                    </a:lnTo>
                    <a:lnTo>
                      <a:pt x="1095" y="1051"/>
                    </a:lnTo>
                    <a:lnTo>
                      <a:pt x="1095" y="1051"/>
                    </a:lnTo>
                    <a:lnTo>
                      <a:pt x="1095" y="1051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5" y="1049"/>
                    </a:lnTo>
                    <a:lnTo>
                      <a:pt x="1095" y="1049"/>
                    </a:lnTo>
                    <a:lnTo>
                      <a:pt x="1095" y="1049"/>
                    </a:lnTo>
                    <a:lnTo>
                      <a:pt x="1095" y="1048"/>
                    </a:lnTo>
                    <a:lnTo>
                      <a:pt x="1095" y="1048"/>
                    </a:lnTo>
                    <a:lnTo>
                      <a:pt x="1095" y="1048"/>
                    </a:lnTo>
                    <a:lnTo>
                      <a:pt x="1095" y="1047"/>
                    </a:lnTo>
                    <a:lnTo>
                      <a:pt x="1096" y="1047"/>
                    </a:lnTo>
                    <a:lnTo>
                      <a:pt x="1096" y="1047"/>
                    </a:lnTo>
                    <a:lnTo>
                      <a:pt x="1096" y="1046"/>
                    </a:lnTo>
                    <a:lnTo>
                      <a:pt x="1096" y="1046"/>
                    </a:lnTo>
                    <a:lnTo>
                      <a:pt x="1096" y="1046"/>
                    </a:lnTo>
                    <a:lnTo>
                      <a:pt x="1096" y="1045"/>
                    </a:lnTo>
                    <a:lnTo>
                      <a:pt x="1096" y="1045"/>
                    </a:lnTo>
                    <a:lnTo>
                      <a:pt x="1096" y="1045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4"/>
                    </a:lnTo>
                    <a:lnTo>
                      <a:pt x="1096" y="1043"/>
                    </a:lnTo>
                    <a:lnTo>
                      <a:pt x="1096" y="1043"/>
                    </a:lnTo>
                    <a:lnTo>
                      <a:pt x="1096" y="1043"/>
                    </a:lnTo>
                    <a:lnTo>
                      <a:pt x="1096" y="1042"/>
                    </a:lnTo>
                    <a:lnTo>
                      <a:pt x="1096" y="1042"/>
                    </a:lnTo>
                    <a:lnTo>
                      <a:pt x="1096" y="1042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1"/>
                    </a:lnTo>
                    <a:lnTo>
                      <a:pt x="1096" y="1040"/>
                    </a:lnTo>
                    <a:lnTo>
                      <a:pt x="1096" y="1040"/>
                    </a:lnTo>
                    <a:lnTo>
                      <a:pt x="1096" y="1040"/>
                    </a:lnTo>
                    <a:lnTo>
                      <a:pt x="1096" y="1039"/>
                    </a:lnTo>
                    <a:lnTo>
                      <a:pt x="1096" y="1039"/>
                    </a:lnTo>
                    <a:lnTo>
                      <a:pt x="1097" y="1039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8"/>
                    </a:lnTo>
                    <a:lnTo>
                      <a:pt x="1097" y="1037"/>
                    </a:lnTo>
                    <a:lnTo>
                      <a:pt x="1097" y="1037"/>
                    </a:lnTo>
                    <a:lnTo>
                      <a:pt x="1097" y="1037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6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5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4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3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2"/>
                    </a:lnTo>
                    <a:lnTo>
                      <a:pt x="1097" y="1031"/>
                    </a:lnTo>
                    <a:lnTo>
                      <a:pt x="1097" y="1031"/>
                    </a:lnTo>
                    <a:lnTo>
                      <a:pt x="1097" y="1031"/>
                    </a:lnTo>
                    <a:lnTo>
                      <a:pt x="1098" y="1031"/>
                    </a:lnTo>
                    <a:lnTo>
                      <a:pt x="1098" y="1031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30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9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8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7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6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5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4"/>
                    </a:lnTo>
                    <a:lnTo>
                      <a:pt x="1098" y="1023"/>
                    </a:lnTo>
                    <a:lnTo>
                      <a:pt x="1098" y="1023"/>
                    </a:lnTo>
                    <a:lnTo>
                      <a:pt x="1098" y="1023"/>
                    </a:lnTo>
                    <a:lnTo>
                      <a:pt x="1099" y="1023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2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1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20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9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8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7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6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099" y="1015"/>
                    </a:lnTo>
                    <a:lnTo>
                      <a:pt x="1100" y="1015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4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3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2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1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10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9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100" y="1007"/>
                    </a:lnTo>
                    <a:lnTo>
                      <a:pt x="1100" y="1007"/>
                    </a:lnTo>
                    <a:lnTo>
                      <a:pt x="1100" y="1007"/>
                    </a:lnTo>
                    <a:lnTo>
                      <a:pt x="1101" y="1007"/>
                    </a:lnTo>
                    <a:lnTo>
                      <a:pt x="1101" y="1007"/>
                    </a:lnTo>
                    <a:lnTo>
                      <a:pt x="1101" y="1007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6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5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4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3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2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1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1" y="1000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9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8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7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6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5"/>
                    </a:lnTo>
                    <a:lnTo>
                      <a:pt x="1102" y="994"/>
                    </a:lnTo>
                    <a:lnTo>
                      <a:pt x="1102" y="994"/>
                    </a:lnTo>
                    <a:lnTo>
                      <a:pt x="1102" y="994"/>
                    </a:lnTo>
                    <a:moveTo>
                      <a:pt x="1113" y="915"/>
                    </a:moveTo>
                    <a:lnTo>
                      <a:pt x="1113" y="915"/>
                    </a:lnTo>
                    <a:lnTo>
                      <a:pt x="1113" y="915"/>
                    </a:lnTo>
                    <a:lnTo>
                      <a:pt x="1113" y="915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4"/>
                    </a:lnTo>
                    <a:lnTo>
                      <a:pt x="1113" y="913"/>
                    </a:lnTo>
                    <a:lnTo>
                      <a:pt x="1114" y="913"/>
                    </a:lnTo>
                    <a:lnTo>
                      <a:pt x="1114" y="913"/>
                    </a:lnTo>
                    <a:lnTo>
                      <a:pt x="1114" y="913"/>
                    </a:lnTo>
                    <a:lnTo>
                      <a:pt x="1114" y="912"/>
                    </a:lnTo>
                    <a:lnTo>
                      <a:pt x="1114" y="912"/>
                    </a:lnTo>
                    <a:lnTo>
                      <a:pt x="1114" y="912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1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10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9"/>
                    </a:lnTo>
                    <a:lnTo>
                      <a:pt x="1114" y="908"/>
                    </a:lnTo>
                    <a:lnTo>
                      <a:pt x="1114" y="908"/>
                    </a:lnTo>
                    <a:lnTo>
                      <a:pt x="1114" y="908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7"/>
                    </a:lnTo>
                    <a:lnTo>
                      <a:pt x="1114" y="906"/>
                    </a:lnTo>
                    <a:lnTo>
                      <a:pt x="1115" y="906"/>
                    </a:lnTo>
                    <a:lnTo>
                      <a:pt x="1115" y="906"/>
                    </a:lnTo>
                    <a:lnTo>
                      <a:pt x="1115" y="906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5"/>
                    </a:lnTo>
                    <a:lnTo>
                      <a:pt x="1115" y="904"/>
                    </a:lnTo>
                    <a:lnTo>
                      <a:pt x="1115" y="904"/>
                    </a:lnTo>
                    <a:lnTo>
                      <a:pt x="1115" y="904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3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2"/>
                    </a:lnTo>
                    <a:lnTo>
                      <a:pt x="1115" y="901"/>
                    </a:lnTo>
                    <a:lnTo>
                      <a:pt x="1115" y="901"/>
                    </a:lnTo>
                    <a:lnTo>
                      <a:pt x="1115" y="901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900"/>
                    </a:lnTo>
                    <a:lnTo>
                      <a:pt x="1115" y="899"/>
                    </a:lnTo>
                    <a:lnTo>
                      <a:pt x="1116" y="899"/>
                    </a:lnTo>
                    <a:lnTo>
                      <a:pt x="1116" y="899"/>
                    </a:lnTo>
                    <a:lnTo>
                      <a:pt x="1116" y="899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7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5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4"/>
                    </a:lnTo>
                    <a:lnTo>
                      <a:pt x="1116" y="893"/>
                    </a:lnTo>
                    <a:lnTo>
                      <a:pt x="1116" y="893"/>
                    </a:lnTo>
                    <a:lnTo>
                      <a:pt x="1116" y="893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2"/>
                    </a:lnTo>
                    <a:lnTo>
                      <a:pt x="1117" y="891"/>
                    </a:lnTo>
                    <a:lnTo>
                      <a:pt x="1117" y="891"/>
                    </a:lnTo>
                    <a:lnTo>
                      <a:pt x="1117" y="891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90"/>
                    </a:lnTo>
                    <a:lnTo>
                      <a:pt x="1117" y="889"/>
                    </a:lnTo>
                    <a:lnTo>
                      <a:pt x="1117" y="889"/>
                    </a:lnTo>
                    <a:lnTo>
                      <a:pt x="1117" y="889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8"/>
                    </a:lnTo>
                    <a:lnTo>
                      <a:pt x="1117" y="887"/>
                    </a:lnTo>
                    <a:lnTo>
                      <a:pt x="1117" y="887"/>
                    </a:lnTo>
                    <a:lnTo>
                      <a:pt x="1117" y="887"/>
                    </a:lnTo>
                    <a:lnTo>
                      <a:pt x="1117" y="886"/>
                    </a:lnTo>
                    <a:lnTo>
                      <a:pt x="1117" y="886"/>
                    </a:lnTo>
                    <a:lnTo>
                      <a:pt x="1118" y="886"/>
                    </a:lnTo>
                    <a:lnTo>
                      <a:pt x="1118" y="886"/>
                    </a:lnTo>
                    <a:lnTo>
                      <a:pt x="1118" y="885"/>
                    </a:lnTo>
                    <a:lnTo>
                      <a:pt x="1118" y="885"/>
                    </a:lnTo>
                    <a:lnTo>
                      <a:pt x="1118" y="885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4"/>
                    </a:lnTo>
                    <a:lnTo>
                      <a:pt x="1118" y="883"/>
                    </a:lnTo>
                    <a:lnTo>
                      <a:pt x="1118" y="883"/>
                    </a:lnTo>
                    <a:lnTo>
                      <a:pt x="1118" y="883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2"/>
                    </a:lnTo>
                    <a:lnTo>
                      <a:pt x="1118" y="881"/>
                    </a:lnTo>
                    <a:lnTo>
                      <a:pt x="1118" y="881"/>
                    </a:lnTo>
                    <a:lnTo>
                      <a:pt x="1118" y="881"/>
                    </a:lnTo>
                    <a:lnTo>
                      <a:pt x="1118" y="880"/>
                    </a:lnTo>
                    <a:lnTo>
                      <a:pt x="1118" y="880"/>
                    </a:lnTo>
                    <a:lnTo>
                      <a:pt x="1119" y="880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9"/>
                    </a:lnTo>
                    <a:lnTo>
                      <a:pt x="1119" y="878"/>
                    </a:lnTo>
                    <a:lnTo>
                      <a:pt x="1119" y="878"/>
                    </a:lnTo>
                    <a:lnTo>
                      <a:pt x="1119" y="878"/>
                    </a:lnTo>
                    <a:lnTo>
                      <a:pt x="1119" y="877"/>
                    </a:lnTo>
                    <a:lnTo>
                      <a:pt x="1119" y="877"/>
                    </a:lnTo>
                    <a:lnTo>
                      <a:pt x="1119" y="877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6"/>
                    </a:lnTo>
                    <a:lnTo>
                      <a:pt x="1119" y="875"/>
                    </a:lnTo>
                    <a:lnTo>
                      <a:pt x="1119" y="875"/>
                    </a:lnTo>
                    <a:lnTo>
                      <a:pt x="1119" y="875"/>
                    </a:lnTo>
                    <a:lnTo>
                      <a:pt x="1119" y="874"/>
                    </a:lnTo>
                    <a:lnTo>
                      <a:pt x="1119" y="874"/>
                    </a:lnTo>
                    <a:lnTo>
                      <a:pt x="1119" y="874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3"/>
                    </a:lnTo>
                    <a:lnTo>
                      <a:pt x="1120" y="872"/>
                    </a:lnTo>
                    <a:lnTo>
                      <a:pt x="1120" y="872"/>
                    </a:lnTo>
                    <a:lnTo>
                      <a:pt x="1120" y="872"/>
                    </a:lnTo>
                    <a:lnTo>
                      <a:pt x="1120" y="871"/>
                    </a:lnTo>
                    <a:lnTo>
                      <a:pt x="1120" y="871"/>
                    </a:lnTo>
                    <a:lnTo>
                      <a:pt x="1120" y="871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70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9"/>
                    </a:lnTo>
                    <a:lnTo>
                      <a:pt x="1120" y="868"/>
                    </a:lnTo>
                    <a:lnTo>
                      <a:pt x="1120" y="868"/>
                    </a:lnTo>
                    <a:lnTo>
                      <a:pt x="1120" y="868"/>
                    </a:lnTo>
                    <a:lnTo>
                      <a:pt x="1121" y="868"/>
                    </a:lnTo>
                    <a:lnTo>
                      <a:pt x="1121" y="868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7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6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5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4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3"/>
                    </a:lnTo>
                    <a:lnTo>
                      <a:pt x="1121" y="862"/>
                    </a:lnTo>
                    <a:lnTo>
                      <a:pt x="1121" y="862"/>
                    </a:lnTo>
                    <a:lnTo>
                      <a:pt x="1122" y="862"/>
                    </a:lnTo>
                    <a:lnTo>
                      <a:pt x="1122" y="862"/>
                    </a:lnTo>
                    <a:lnTo>
                      <a:pt x="1122" y="862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1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60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9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8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2" y="857"/>
                    </a:lnTo>
                    <a:lnTo>
                      <a:pt x="1123" y="856"/>
                    </a:lnTo>
                    <a:lnTo>
                      <a:pt x="1123" y="856"/>
                    </a:lnTo>
                    <a:lnTo>
                      <a:pt x="1123" y="856"/>
                    </a:lnTo>
                    <a:lnTo>
                      <a:pt x="1123" y="856"/>
                    </a:lnTo>
                    <a:moveTo>
                      <a:pt x="1138" y="777"/>
                    </a:move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7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6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5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4"/>
                    </a:lnTo>
                    <a:lnTo>
                      <a:pt x="1138" y="773"/>
                    </a:lnTo>
                    <a:lnTo>
                      <a:pt x="1138" y="773"/>
                    </a:lnTo>
                    <a:lnTo>
                      <a:pt x="1138" y="773"/>
                    </a:lnTo>
                    <a:lnTo>
                      <a:pt x="1139" y="773"/>
                    </a:lnTo>
                    <a:lnTo>
                      <a:pt x="1139" y="773"/>
                    </a:lnTo>
                    <a:lnTo>
                      <a:pt x="1139" y="773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2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1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70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9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39" y="768"/>
                    </a:lnTo>
                    <a:lnTo>
                      <a:pt x="1140" y="768"/>
                    </a:lnTo>
                    <a:lnTo>
                      <a:pt x="1140" y="768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7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6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5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4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0" y="763"/>
                    </a:lnTo>
                    <a:lnTo>
                      <a:pt x="1141" y="763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2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1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60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9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8"/>
                    </a:lnTo>
                    <a:lnTo>
                      <a:pt x="1141" y="757"/>
                    </a:lnTo>
                    <a:lnTo>
                      <a:pt x="1141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7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6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5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4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3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2" y="752"/>
                    </a:lnTo>
                    <a:lnTo>
                      <a:pt x="1143" y="752"/>
                    </a:lnTo>
                    <a:lnTo>
                      <a:pt x="1143" y="752"/>
                    </a:lnTo>
                    <a:lnTo>
                      <a:pt x="1143" y="752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1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50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9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8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7"/>
                    </a:lnTo>
                    <a:lnTo>
                      <a:pt x="1143" y="746"/>
                    </a:lnTo>
                    <a:lnTo>
                      <a:pt x="1143" y="746"/>
                    </a:lnTo>
                    <a:lnTo>
                      <a:pt x="1143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6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5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4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3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2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4" y="741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40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9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8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7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6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5" y="735"/>
                    </a:lnTo>
                    <a:lnTo>
                      <a:pt x="1146" y="735"/>
                    </a:lnTo>
                    <a:lnTo>
                      <a:pt x="1146" y="735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4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3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2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1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30"/>
                    </a:lnTo>
                    <a:lnTo>
                      <a:pt x="1146" y="729"/>
                    </a:lnTo>
                    <a:lnTo>
                      <a:pt x="1146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9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8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7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6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5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7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4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3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2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1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20"/>
                    </a:lnTo>
                    <a:lnTo>
                      <a:pt x="1148" y="719"/>
                    </a:lnTo>
                    <a:lnTo>
                      <a:pt x="1148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9"/>
                    </a:lnTo>
                    <a:lnTo>
                      <a:pt x="1149" y="718"/>
                    </a:lnTo>
                    <a:lnTo>
                      <a:pt x="1149" y="718"/>
                    </a:lnTo>
                    <a:lnTo>
                      <a:pt x="1149" y="718"/>
                    </a:lnTo>
                    <a:lnTo>
                      <a:pt x="1149" y="718"/>
                    </a:lnTo>
                    <a:moveTo>
                      <a:pt x="1168" y="641"/>
                    </a:moveTo>
                    <a:lnTo>
                      <a:pt x="1168" y="641"/>
                    </a:lnTo>
                    <a:lnTo>
                      <a:pt x="1168" y="641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40"/>
                    </a:lnTo>
                    <a:lnTo>
                      <a:pt x="1168" y="639"/>
                    </a:lnTo>
                    <a:lnTo>
                      <a:pt x="1168" y="639"/>
                    </a:lnTo>
                    <a:lnTo>
                      <a:pt x="1169" y="639"/>
                    </a:lnTo>
                    <a:lnTo>
                      <a:pt x="1169" y="639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8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7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69" y="636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5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4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3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0" y="632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1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30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9"/>
                    </a:lnTo>
                    <a:lnTo>
                      <a:pt x="1171" y="628"/>
                    </a:lnTo>
                    <a:lnTo>
                      <a:pt x="1171" y="628"/>
                    </a:lnTo>
                    <a:lnTo>
                      <a:pt x="1172" y="628"/>
                    </a:lnTo>
                    <a:lnTo>
                      <a:pt x="1172" y="628"/>
                    </a:lnTo>
                    <a:lnTo>
                      <a:pt x="1172" y="628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7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6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2" y="625"/>
                    </a:lnTo>
                    <a:lnTo>
                      <a:pt x="1173" y="624"/>
                    </a:lnTo>
                    <a:lnTo>
                      <a:pt x="1173" y="624"/>
                    </a:lnTo>
                    <a:lnTo>
                      <a:pt x="1173" y="624"/>
                    </a:lnTo>
                    <a:lnTo>
                      <a:pt x="1173" y="623"/>
                    </a:lnTo>
                    <a:lnTo>
                      <a:pt x="1173" y="623"/>
                    </a:lnTo>
                    <a:lnTo>
                      <a:pt x="1173" y="623"/>
                    </a:lnTo>
                    <a:lnTo>
                      <a:pt x="1173" y="622"/>
                    </a:lnTo>
                    <a:lnTo>
                      <a:pt x="1173" y="622"/>
                    </a:lnTo>
                    <a:lnTo>
                      <a:pt x="1173" y="621"/>
                    </a:lnTo>
                    <a:lnTo>
                      <a:pt x="1173" y="621"/>
                    </a:lnTo>
                    <a:lnTo>
                      <a:pt x="1173" y="621"/>
                    </a:lnTo>
                    <a:lnTo>
                      <a:pt x="1174" y="620"/>
                    </a:lnTo>
                    <a:lnTo>
                      <a:pt x="1174" y="620"/>
                    </a:lnTo>
                    <a:lnTo>
                      <a:pt x="1174" y="620"/>
                    </a:lnTo>
                    <a:lnTo>
                      <a:pt x="1174" y="619"/>
                    </a:lnTo>
                    <a:lnTo>
                      <a:pt x="1174" y="619"/>
                    </a:lnTo>
                    <a:lnTo>
                      <a:pt x="1174" y="619"/>
                    </a:lnTo>
                    <a:lnTo>
                      <a:pt x="1174" y="618"/>
                    </a:lnTo>
                    <a:lnTo>
                      <a:pt x="1174" y="618"/>
                    </a:lnTo>
                    <a:lnTo>
                      <a:pt x="1174" y="618"/>
                    </a:lnTo>
                    <a:lnTo>
                      <a:pt x="1174" y="617"/>
                    </a:lnTo>
                    <a:lnTo>
                      <a:pt x="1175" y="617"/>
                    </a:lnTo>
                    <a:lnTo>
                      <a:pt x="1175" y="617"/>
                    </a:lnTo>
                    <a:lnTo>
                      <a:pt x="1175" y="616"/>
                    </a:lnTo>
                    <a:lnTo>
                      <a:pt x="1175" y="616"/>
                    </a:lnTo>
                    <a:lnTo>
                      <a:pt x="1175" y="616"/>
                    </a:lnTo>
                    <a:lnTo>
                      <a:pt x="1175" y="615"/>
                    </a:lnTo>
                    <a:lnTo>
                      <a:pt x="1175" y="615"/>
                    </a:lnTo>
                    <a:lnTo>
                      <a:pt x="1175" y="615"/>
                    </a:lnTo>
                    <a:lnTo>
                      <a:pt x="1175" y="614"/>
                    </a:lnTo>
                    <a:lnTo>
                      <a:pt x="1175" y="614"/>
                    </a:lnTo>
                    <a:lnTo>
                      <a:pt x="1175" y="614"/>
                    </a:lnTo>
                    <a:lnTo>
                      <a:pt x="1176" y="613"/>
                    </a:lnTo>
                    <a:lnTo>
                      <a:pt x="1176" y="613"/>
                    </a:lnTo>
                    <a:lnTo>
                      <a:pt x="1176" y="613"/>
                    </a:lnTo>
                    <a:lnTo>
                      <a:pt x="1176" y="612"/>
                    </a:lnTo>
                    <a:lnTo>
                      <a:pt x="1176" y="612"/>
                    </a:lnTo>
                    <a:lnTo>
                      <a:pt x="1176" y="612"/>
                    </a:lnTo>
                    <a:lnTo>
                      <a:pt x="1176" y="611"/>
                    </a:lnTo>
                    <a:lnTo>
                      <a:pt x="1176" y="611"/>
                    </a:lnTo>
                    <a:lnTo>
                      <a:pt x="1176" y="611"/>
                    </a:lnTo>
                    <a:lnTo>
                      <a:pt x="1176" y="610"/>
                    </a:lnTo>
                    <a:lnTo>
                      <a:pt x="1176" y="610"/>
                    </a:lnTo>
                    <a:lnTo>
                      <a:pt x="1177" y="610"/>
                    </a:lnTo>
                    <a:lnTo>
                      <a:pt x="1177" y="609"/>
                    </a:lnTo>
                    <a:lnTo>
                      <a:pt x="1177" y="609"/>
                    </a:lnTo>
                    <a:lnTo>
                      <a:pt x="1177" y="609"/>
                    </a:lnTo>
                    <a:lnTo>
                      <a:pt x="1177" y="608"/>
                    </a:lnTo>
                    <a:lnTo>
                      <a:pt x="1177" y="608"/>
                    </a:lnTo>
                    <a:lnTo>
                      <a:pt x="1177" y="608"/>
                    </a:lnTo>
                    <a:lnTo>
                      <a:pt x="1177" y="607"/>
                    </a:lnTo>
                    <a:lnTo>
                      <a:pt x="1177" y="607"/>
                    </a:lnTo>
                    <a:lnTo>
                      <a:pt x="1177" y="607"/>
                    </a:lnTo>
                    <a:lnTo>
                      <a:pt x="1178" y="606"/>
                    </a:lnTo>
                    <a:lnTo>
                      <a:pt x="1178" y="606"/>
                    </a:lnTo>
                    <a:lnTo>
                      <a:pt x="1178" y="606"/>
                    </a:lnTo>
                    <a:lnTo>
                      <a:pt x="1178" y="605"/>
                    </a:lnTo>
                    <a:lnTo>
                      <a:pt x="1178" y="605"/>
                    </a:lnTo>
                    <a:lnTo>
                      <a:pt x="1178" y="605"/>
                    </a:lnTo>
                    <a:lnTo>
                      <a:pt x="1178" y="604"/>
                    </a:lnTo>
                    <a:lnTo>
                      <a:pt x="1178" y="604"/>
                    </a:lnTo>
                    <a:lnTo>
                      <a:pt x="1178" y="604"/>
                    </a:lnTo>
                    <a:lnTo>
                      <a:pt x="1178" y="603"/>
                    </a:lnTo>
                    <a:lnTo>
                      <a:pt x="1178" y="603"/>
                    </a:lnTo>
                    <a:lnTo>
                      <a:pt x="1179" y="603"/>
                    </a:lnTo>
                    <a:lnTo>
                      <a:pt x="1179" y="602"/>
                    </a:lnTo>
                    <a:lnTo>
                      <a:pt x="1179" y="602"/>
                    </a:lnTo>
                    <a:lnTo>
                      <a:pt x="1179" y="602"/>
                    </a:lnTo>
                    <a:lnTo>
                      <a:pt x="1179" y="601"/>
                    </a:lnTo>
                    <a:lnTo>
                      <a:pt x="1179" y="601"/>
                    </a:lnTo>
                    <a:lnTo>
                      <a:pt x="1179" y="601"/>
                    </a:lnTo>
                    <a:lnTo>
                      <a:pt x="1179" y="600"/>
                    </a:lnTo>
                    <a:lnTo>
                      <a:pt x="1179" y="600"/>
                    </a:lnTo>
                    <a:lnTo>
                      <a:pt x="1179" y="600"/>
                    </a:lnTo>
                    <a:lnTo>
                      <a:pt x="1179" y="599"/>
                    </a:lnTo>
                    <a:lnTo>
                      <a:pt x="1180" y="599"/>
                    </a:lnTo>
                    <a:lnTo>
                      <a:pt x="1180" y="599"/>
                    </a:lnTo>
                    <a:lnTo>
                      <a:pt x="1180" y="598"/>
                    </a:lnTo>
                    <a:lnTo>
                      <a:pt x="1180" y="598"/>
                    </a:lnTo>
                    <a:lnTo>
                      <a:pt x="1180" y="598"/>
                    </a:lnTo>
                    <a:lnTo>
                      <a:pt x="1180" y="597"/>
                    </a:lnTo>
                    <a:lnTo>
                      <a:pt x="1180" y="597"/>
                    </a:lnTo>
                    <a:lnTo>
                      <a:pt x="1180" y="597"/>
                    </a:lnTo>
                    <a:lnTo>
                      <a:pt x="1180" y="596"/>
                    </a:lnTo>
                    <a:lnTo>
                      <a:pt x="1180" y="596"/>
                    </a:lnTo>
                    <a:lnTo>
                      <a:pt x="1180" y="596"/>
                    </a:lnTo>
                    <a:lnTo>
                      <a:pt x="1181" y="595"/>
                    </a:lnTo>
                    <a:lnTo>
                      <a:pt x="1181" y="595"/>
                    </a:lnTo>
                    <a:lnTo>
                      <a:pt x="1181" y="595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4"/>
                    </a:lnTo>
                    <a:lnTo>
                      <a:pt x="1181" y="593"/>
                    </a:lnTo>
                    <a:lnTo>
                      <a:pt x="1181" y="593"/>
                    </a:lnTo>
                    <a:lnTo>
                      <a:pt x="1181" y="593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2" y="591"/>
                    </a:lnTo>
                    <a:lnTo>
                      <a:pt x="1182" y="591"/>
                    </a:lnTo>
                    <a:lnTo>
                      <a:pt x="1182" y="591"/>
                    </a:lnTo>
                    <a:lnTo>
                      <a:pt x="1182" y="590"/>
                    </a:lnTo>
                    <a:lnTo>
                      <a:pt x="1182" y="590"/>
                    </a:lnTo>
                    <a:lnTo>
                      <a:pt x="1182" y="590"/>
                    </a:lnTo>
                    <a:lnTo>
                      <a:pt x="1182" y="589"/>
                    </a:lnTo>
                    <a:lnTo>
                      <a:pt x="1182" y="589"/>
                    </a:lnTo>
                    <a:lnTo>
                      <a:pt x="1183" y="589"/>
                    </a:lnTo>
                    <a:lnTo>
                      <a:pt x="1183" y="588"/>
                    </a:lnTo>
                    <a:lnTo>
                      <a:pt x="1183" y="588"/>
                    </a:lnTo>
                    <a:lnTo>
                      <a:pt x="1183" y="588"/>
                    </a:lnTo>
                    <a:lnTo>
                      <a:pt x="1183" y="587"/>
                    </a:lnTo>
                    <a:lnTo>
                      <a:pt x="1183" y="587"/>
                    </a:lnTo>
                    <a:lnTo>
                      <a:pt x="1183" y="587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84" y="585"/>
                    </a:lnTo>
                    <a:lnTo>
                      <a:pt x="1184" y="585"/>
                    </a:lnTo>
                    <a:lnTo>
                      <a:pt x="1184" y="585"/>
                    </a:lnTo>
                    <a:lnTo>
                      <a:pt x="1184" y="584"/>
                    </a:lnTo>
                    <a:lnTo>
                      <a:pt x="1184" y="584"/>
                    </a:lnTo>
                    <a:lnTo>
                      <a:pt x="1184" y="584"/>
                    </a:lnTo>
                    <a:lnTo>
                      <a:pt x="1184" y="583"/>
                    </a:lnTo>
                    <a:lnTo>
                      <a:pt x="1184" y="583"/>
                    </a:lnTo>
                    <a:lnTo>
                      <a:pt x="1184" y="583"/>
                    </a:lnTo>
                    <a:moveTo>
                      <a:pt x="1210" y="507"/>
                    </a:moveTo>
                    <a:lnTo>
                      <a:pt x="1210" y="507"/>
                    </a:lnTo>
                    <a:lnTo>
                      <a:pt x="1210" y="507"/>
                    </a:lnTo>
                    <a:lnTo>
                      <a:pt x="1210" y="507"/>
                    </a:lnTo>
                    <a:lnTo>
                      <a:pt x="1210" y="506"/>
                    </a:lnTo>
                    <a:lnTo>
                      <a:pt x="1211" y="506"/>
                    </a:lnTo>
                    <a:lnTo>
                      <a:pt x="1211" y="506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5"/>
                    </a:lnTo>
                    <a:lnTo>
                      <a:pt x="1211" y="504"/>
                    </a:lnTo>
                    <a:lnTo>
                      <a:pt x="1211" y="504"/>
                    </a:lnTo>
                    <a:lnTo>
                      <a:pt x="1212" y="504"/>
                    </a:lnTo>
                    <a:lnTo>
                      <a:pt x="1212" y="503"/>
                    </a:lnTo>
                    <a:lnTo>
                      <a:pt x="1212" y="503"/>
                    </a:lnTo>
                    <a:lnTo>
                      <a:pt x="1212" y="503"/>
                    </a:lnTo>
                    <a:lnTo>
                      <a:pt x="1212" y="502"/>
                    </a:lnTo>
                    <a:lnTo>
                      <a:pt x="1212" y="502"/>
                    </a:lnTo>
                    <a:lnTo>
                      <a:pt x="1212" y="502"/>
                    </a:lnTo>
                    <a:lnTo>
                      <a:pt x="1212" y="501"/>
                    </a:lnTo>
                    <a:lnTo>
                      <a:pt x="1213" y="501"/>
                    </a:lnTo>
                    <a:lnTo>
                      <a:pt x="1213" y="501"/>
                    </a:lnTo>
                    <a:lnTo>
                      <a:pt x="1213" y="500"/>
                    </a:lnTo>
                    <a:lnTo>
                      <a:pt x="1213" y="500"/>
                    </a:lnTo>
                    <a:lnTo>
                      <a:pt x="1213" y="500"/>
                    </a:lnTo>
                    <a:lnTo>
                      <a:pt x="1213" y="499"/>
                    </a:lnTo>
                    <a:lnTo>
                      <a:pt x="1213" y="499"/>
                    </a:lnTo>
                    <a:lnTo>
                      <a:pt x="1213" y="499"/>
                    </a:lnTo>
                    <a:lnTo>
                      <a:pt x="1213" y="498"/>
                    </a:lnTo>
                    <a:lnTo>
                      <a:pt x="1214" y="498"/>
                    </a:lnTo>
                    <a:lnTo>
                      <a:pt x="1214" y="498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7"/>
                    </a:lnTo>
                    <a:lnTo>
                      <a:pt x="1214" y="496"/>
                    </a:lnTo>
                    <a:lnTo>
                      <a:pt x="1214" y="496"/>
                    </a:lnTo>
                    <a:lnTo>
                      <a:pt x="1215" y="496"/>
                    </a:lnTo>
                    <a:lnTo>
                      <a:pt x="1215" y="495"/>
                    </a:lnTo>
                    <a:lnTo>
                      <a:pt x="1215" y="495"/>
                    </a:lnTo>
                    <a:lnTo>
                      <a:pt x="1215" y="495"/>
                    </a:lnTo>
                    <a:lnTo>
                      <a:pt x="1215" y="494"/>
                    </a:lnTo>
                    <a:lnTo>
                      <a:pt x="1215" y="494"/>
                    </a:lnTo>
                    <a:lnTo>
                      <a:pt x="1215" y="494"/>
                    </a:lnTo>
                    <a:lnTo>
                      <a:pt x="1215" y="493"/>
                    </a:lnTo>
                    <a:lnTo>
                      <a:pt x="1216" y="493"/>
                    </a:lnTo>
                    <a:lnTo>
                      <a:pt x="1216" y="493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2"/>
                    </a:lnTo>
                    <a:lnTo>
                      <a:pt x="1216" y="491"/>
                    </a:lnTo>
                    <a:lnTo>
                      <a:pt x="1216" y="491"/>
                    </a:lnTo>
                    <a:lnTo>
                      <a:pt x="1217" y="491"/>
                    </a:lnTo>
                    <a:lnTo>
                      <a:pt x="1217" y="490"/>
                    </a:lnTo>
                    <a:lnTo>
                      <a:pt x="1217" y="490"/>
                    </a:lnTo>
                    <a:lnTo>
                      <a:pt x="1217" y="490"/>
                    </a:lnTo>
                    <a:lnTo>
                      <a:pt x="1217" y="489"/>
                    </a:lnTo>
                    <a:lnTo>
                      <a:pt x="1217" y="489"/>
                    </a:lnTo>
                    <a:lnTo>
                      <a:pt x="1217" y="489"/>
                    </a:lnTo>
                    <a:lnTo>
                      <a:pt x="1217" y="488"/>
                    </a:lnTo>
                    <a:lnTo>
                      <a:pt x="1217" y="488"/>
                    </a:lnTo>
                    <a:lnTo>
                      <a:pt x="1218" y="488"/>
                    </a:lnTo>
                    <a:lnTo>
                      <a:pt x="1218" y="488"/>
                    </a:lnTo>
                    <a:lnTo>
                      <a:pt x="1218" y="487"/>
                    </a:lnTo>
                    <a:lnTo>
                      <a:pt x="1218" y="487"/>
                    </a:lnTo>
                    <a:lnTo>
                      <a:pt x="1218" y="487"/>
                    </a:lnTo>
                    <a:lnTo>
                      <a:pt x="1218" y="486"/>
                    </a:lnTo>
                    <a:lnTo>
                      <a:pt x="1218" y="486"/>
                    </a:lnTo>
                    <a:lnTo>
                      <a:pt x="1218" y="486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5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4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19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3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2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1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0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80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9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8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1" y="477"/>
                    </a:lnTo>
                    <a:lnTo>
                      <a:pt x="1222" y="477"/>
                    </a:lnTo>
                    <a:lnTo>
                      <a:pt x="1222" y="477"/>
                    </a:lnTo>
                    <a:lnTo>
                      <a:pt x="1222" y="477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6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2" y="474"/>
                    </a:lnTo>
                    <a:lnTo>
                      <a:pt x="1223" y="474"/>
                    </a:lnTo>
                    <a:lnTo>
                      <a:pt x="1223" y="474"/>
                    </a:lnTo>
                    <a:lnTo>
                      <a:pt x="1223" y="474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3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2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3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1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9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8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7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6"/>
                    </a:lnTo>
                    <a:lnTo>
                      <a:pt x="1225" y="465"/>
                    </a:lnTo>
                    <a:lnTo>
                      <a:pt x="1225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4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6" y="463"/>
                    </a:lnTo>
                    <a:lnTo>
                      <a:pt x="1227" y="463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2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1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7" y="460"/>
                    </a:lnTo>
                    <a:lnTo>
                      <a:pt x="1228" y="460"/>
                    </a:lnTo>
                    <a:lnTo>
                      <a:pt x="1228" y="460"/>
                    </a:lnTo>
                    <a:lnTo>
                      <a:pt x="1228" y="460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9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8"/>
                    </a:lnTo>
                    <a:lnTo>
                      <a:pt x="1228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7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6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29" y="455"/>
                    </a:lnTo>
                    <a:lnTo>
                      <a:pt x="1230" y="455"/>
                    </a:lnTo>
                    <a:lnTo>
                      <a:pt x="1230" y="455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4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0" y="453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2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lnTo>
                      <a:pt x="1231" y="451"/>
                    </a:lnTo>
                    <a:moveTo>
                      <a:pt x="1267" y="380"/>
                    </a:moveTo>
                    <a:lnTo>
                      <a:pt x="1267" y="380"/>
                    </a:lnTo>
                    <a:lnTo>
                      <a:pt x="1267" y="380"/>
                    </a:lnTo>
                    <a:lnTo>
                      <a:pt x="1268" y="379"/>
                    </a:lnTo>
                    <a:lnTo>
                      <a:pt x="1268" y="378"/>
                    </a:lnTo>
                    <a:lnTo>
                      <a:pt x="1269" y="378"/>
                    </a:lnTo>
                    <a:lnTo>
                      <a:pt x="1269" y="377"/>
                    </a:lnTo>
                    <a:lnTo>
                      <a:pt x="1269" y="376"/>
                    </a:lnTo>
                    <a:lnTo>
                      <a:pt x="1270" y="375"/>
                    </a:lnTo>
                    <a:lnTo>
                      <a:pt x="1270" y="375"/>
                    </a:lnTo>
                    <a:lnTo>
                      <a:pt x="1270" y="374"/>
                    </a:lnTo>
                    <a:lnTo>
                      <a:pt x="1271" y="373"/>
                    </a:lnTo>
                    <a:lnTo>
                      <a:pt x="1271" y="373"/>
                    </a:lnTo>
                    <a:lnTo>
                      <a:pt x="1272" y="372"/>
                    </a:lnTo>
                    <a:lnTo>
                      <a:pt x="1272" y="371"/>
                    </a:lnTo>
                    <a:lnTo>
                      <a:pt x="1272" y="370"/>
                    </a:lnTo>
                    <a:lnTo>
                      <a:pt x="1273" y="370"/>
                    </a:lnTo>
                    <a:lnTo>
                      <a:pt x="1273" y="369"/>
                    </a:lnTo>
                    <a:lnTo>
                      <a:pt x="1274" y="368"/>
                    </a:lnTo>
                    <a:lnTo>
                      <a:pt x="1274" y="367"/>
                    </a:lnTo>
                    <a:lnTo>
                      <a:pt x="1274" y="367"/>
                    </a:lnTo>
                    <a:lnTo>
                      <a:pt x="1275" y="366"/>
                    </a:lnTo>
                    <a:lnTo>
                      <a:pt x="1275" y="365"/>
                    </a:lnTo>
                    <a:lnTo>
                      <a:pt x="1275" y="364"/>
                    </a:lnTo>
                    <a:lnTo>
                      <a:pt x="1276" y="364"/>
                    </a:lnTo>
                    <a:lnTo>
                      <a:pt x="1276" y="363"/>
                    </a:lnTo>
                    <a:lnTo>
                      <a:pt x="1277" y="362"/>
                    </a:lnTo>
                    <a:lnTo>
                      <a:pt x="1277" y="361"/>
                    </a:lnTo>
                    <a:lnTo>
                      <a:pt x="1277" y="361"/>
                    </a:lnTo>
                    <a:lnTo>
                      <a:pt x="1278" y="360"/>
                    </a:lnTo>
                    <a:lnTo>
                      <a:pt x="1278" y="359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80" y="357"/>
                    </a:lnTo>
                    <a:lnTo>
                      <a:pt x="1280" y="356"/>
                    </a:lnTo>
                    <a:lnTo>
                      <a:pt x="1280" y="355"/>
                    </a:lnTo>
                    <a:lnTo>
                      <a:pt x="1281" y="355"/>
                    </a:lnTo>
                    <a:lnTo>
                      <a:pt x="1281" y="354"/>
                    </a:lnTo>
                    <a:lnTo>
                      <a:pt x="1282" y="353"/>
                    </a:lnTo>
                    <a:lnTo>
                      <a:pt x="1282" y="352"/>
                    </a:lnTo>
                    <a:lnTo>
                      <a:pt x="1282" y="352"/>
                    </a:lnTo>
                    <a:lnTo>
                      <a:pt x="1283" y="351"/>
                    </a:lnTo>
                    <a:lnTo>
                      <a:pt x="1283" y="350"/>
                    </a:lnTo>
                    <a:lnTo>
                      <a:pt x="1284" y="349"/>
                    </a:lnTo>
                    <a:lnTo>
                      <a:pt x="1284" y="348"/>
                    </a:lnTo>
                    <a:lnTo>
                      <a:pt x="1284" y="348"/>
                    </a:lnTo>
                    <a:lnTo>
                      <a:pt x="1285" y="347"/>
                    </a:lnTo>
                    <a:lnTo>
                      <a:pt x="1285" y="346"/>
                    </a:lnTo>
                    <a:lnTo>
                      <a:pt x="1286" y="345"/>
                    </a:lnTo>
                    <a:lnTo>
                      <a:pt x="1286" y="344"/>
                    </a:lnTo>
                    <a:lnTo>
                      <a:pt x="1287" y="344"/>
                    </a:lnTo>
                    <a:lnTo>
                      <a:pt x="1287" y="343"/>
                    </a:lnTo>
                    <a:lnTo>
                      <a:pt x="1287" y="342"/>
                    </a:lnTo>
                    <a:lnTo>
                      <a:pt x="1288" y="341"/>
                    </a:lnTo>
                    <a:lnTo>
                      <a:pt x="1288" y="340"/>
                    </a:lnTo>
                    <a:lnTo>
                      <a:pt x="1289" y="340"/>
                    </a:lnTo>
                    <a:lnTo>
                      <a:pt x="1289" y="339"/>
                    </a:lnTo>
                    <a:lnTo>
                      <a:pt x="1290" y="338"/>
                    </a:lnTo>
                    <a:lnTo>
                      <a:pt x="1290" y="337"/>
                    </a:lnTo>
                    <a:lnTo>
                      <a:pt x="1290" y="336"/>
                    </a:lnTo>
                    <a:lnTo>
                      <a:pt x="1291" y="336"/>
                    </a:lnTo>
                    <a:lnTo>
                      <a:pt x="1291" y="335"/>
                    </a:lnTo>
                    <a:lnTo>
                      <a:pt x="1292" y="334"/>
                    </a:lnTo>
                    <a:lnTo>
                      <a:pt x="1292" y="333"/>
                    </a:lnTo>
                    <a:lnTo>
                      <a:pt x="1293" y="332"/>
                    </a:lnTo>
                    <a:lnTo>
                      <a:pt x="1293" y="332"/>
                    </a:lnTo>
                    <a:lnTo>
                      <a:pt x="1294" y="331"/>
                    </a:lnTo>
                    <a:lnTo>
                      <a:pt x="1294" y="330"/>
                    </a:lnTo>
                    <a:lnTo>
                      <a:pt x="1294" y="329"/>
                    </a:lnTo>
                    <a:lnTo>
                      <a:pt x="1295" y="328"/>
                    </a:lnTo>
                    <a:lnTo>
                      <a:pt x="1295" y="327"/>
                    </a:lnTo>
                    <a:lnTo>
                      <a:pt x="1296" y="327"/>
                    </a:lnTo>
                    <a:moveTo>
                      <a:pt x="1334" y="256"/>
                    </a:moveTo>
                    <a:lnTo>
                      <a:pt x="1334" y="256"/>
                    </a:lnTo>
                    <a:lnTo>
                      <a:pt x="1334" y="256"/>
                    </a:lnTo>
                    <a:lnTo>
                      <a:pt x="1335" y="255"/>
                    </a:lnTo>
                    <a:lnTo>
                      <a:pt x="1335" y="254"/>
                    </a:lnTo>
                    <a:lnTo>
                      <a:pt x="1336" y="253"/>
                    </a:lnTo>
                    <a:lnTo>
                      <a:pt x="1336" y="252"/>
                    </a:lnTo>
                    <a:lnTo>
                      <a:pt x="1337" y="251"/>
                    </a:lnTo>
                    <a:lnTo>
                      <a:pt x="1337" y="250"/>
                    </a:lnTo>
                    <a:lnTo>
                      <a:pt x="1338" y="249"/>
                    </a:lnTo>
                    <a:lnTo>
                      <a:pt x="1338" y="248"/>
                    </a:lnTo>
                    <a:lnTo>
                      <a:pt x="1339" y="247"/>
                    </a:lnTo>
                    <a:lnTo>
                      <a:pt x="1339" y="246"/>
                    </a:lnTo>
                    <a:lnTo>
                      <a:pt x="1340" y="245"/>
                    </a:lnTo>
                    <a:lnTo>
                      <a:pt x="1340" y="244"/>
                    </a:lnTo>
                    <a:lnTo>
                      <a:pt x="1341" y="243"/>
                    </a:lnTo>
                    <a:lnTo>
                      <a:pt x="1341" y="242"/>
                    </a:lnTo>
                    <a:lnTo>
                      <a:pt x="1342" y="241"/>
                    </a:lnTo>
                    <a:lnTo>
                      <a:pt x="1342" y="240"/>
                    </a:lnTo>
                    <a:lnTo>
                      <a:pt x="1343" y="240"/>
                    </a:lnTo>
                    <a:lnTo>
                      <a:pt x="1343" y="239"/>
                    </a:lnTo>
                    <a:lnTo>
                      <a:pt x="1344" y="238"/>
                    </a:lnTo>
                    <a:lnTo>
                      <a:pt x="1344" y="237"/>
                    </a:lnTo>
                    <a:lnTo>
                      <a:pt x="1345" y="236"/>
                    </a:lnTo>
                    <a:lnTo>
                      <a:pt x="1345" y="235"/>
                    </a:lnTo>
                    <a:lnTo>
                      <a:pt x="1346" y="234"/>
                    </a:lnTo>
                    <a:lnTo>
                      <a:pt x="1346" y="233"/>
                    </a:lnTo>
                    <a:lnTo>
                      <a:pt x="1347" y="232"/>
                    </a:lnTo>
                    <a:lnTo>
                      <a:pt x="1347" y="231"/>
                    </a:lnTo>
                    <a:lnTo>
                      <a:pt x="1348" y="230"/>
                    </a:lnTo>
                    <a:lnTo>
                      <a:pt x="1348" y="229"/>
                    </a:lnTo>
                    <a:lnTo>
                      <a:pt x="1349" y="228"/>
                    </a:lnTo>
                    <a:lnTo>
                      <a:pt x="1349" y="227"/>
                    </a:lnTo>
                    <a:lnTo>
                      <a:pt x="1350" y="226"/>
                    </a:lnTo>
                    <a:lnTo>
                      <a:pt x="1350" y="225"/>
                    </a:lnTo>
                    <a:lnTo>
                      <a:pt x="1351" y="224"/>
                    </a:lnTo>
                    <a:lnTo>
                      <a:pt x="1351" y="223"/>
                    </a:lnTo>
                    <a:lnTo>
                      <a:pt x="1352" y="222"/>
                    </a:lnTo>
                    <a:lnTo>
                      <a:pt x="1352" y="221"/>
                    </a:lnTo>
                    <a:lnTo>
                      <a:pt x="1353" y="220"/>
                    </a:lnTo>
                    <a:lnTo>
                      <a:pt x="1353" y="219"/>
                    </a:lnTo>
                    <a:lnTo>
                      <a:pt x="1354" y="218"/>
                    </a:lnTo>
                    <a:lnTo>
                      <a:pt x="1355" y="218"/>
                    </a:lnTo>
                    <a:lnTo>
                      <a:pt x="1355" y="217"/>
                    </a:lnTo>
                    <a:lnTo>
                      <a:pt x="1356" y="216"/>
                    </a:lnTo>
                    <a:lnTo>
                      <a:pt x="1356" y="215"/>
                    </a:lnTo>
                    <a:lnTo>
                      <a:pt x="1357" y="214"/>
                    </a:lnTo>
                    <a:lnTo>
                      <a:pt x="1357" y="213"/>
                    </a:lnTo>
                    <a:lnTo>
                      <a:pt x="1358" y="212"/>
                    </a:lnTo>
                    <a:lnTo>
                      <a:pt x="1358" y="211"/>
                    </a:lnTo>
                    <a:lnTo>
                      <a:pt x="1359" y="210"/>
                    </a:lnTo>
                    <a:lnTo>
                      <a:pt x="1359" y="209"/>
                    </a:lnTo>
                    <a:lnTo>
                      <a:pt x="1360" y="208"/>
                    </a:lnTo>
                    <a:lnTo>
                      <a:pt x="1360" y="207"/>
                    </a:lnTo>
                    <a:lnTo>
                      <a:pt x="1361" y="206"/>
                    </a:lnTo>
                    <a:lnTo>
                      <a:pt x="1361" y="205"/>
                    </a:lnTo>
                    <a:lnTo>
                      <a:pt x="1362" y="204"/>
                    </a:lnTo>
                    <a:lnTo>
                      <a:pt x="1362" y="204"/>
                    </a:lnTo>
                    <a:moveTo>
                      <a:pt x="1400" y="133"/>
                    </a:moveTo>
                    <a:lnTo>
                      <a:pt x="1400" y="133"/>
                    </a:lnTo>
                    <a:lnTo>
                      <a:pt x="1400" y="132"/>
                    </a:lnTo>
                    <a:lnTo>
                      <a:pt x="1401" y="132"/>
                    </a:lnTo>
                    <a:lnTo>
                      <a:pt x="1402" y="131"/>
                    </a:lnTo>
                    <a:lnTo>
                      <a:pt x="1402" y="130"/>
                    </a:lnTo>
                    <a:lnTo>
                      <a:pt x="1403" y="129"/>
                    </a:lnTo>
                    <a:lnTo>
                      <a:pt x="1403" y="128"/>
                    </a:lnTo>
                    <a:lnTo>
                      <a:pt x="1404" y="127"/>
                    </a:lnTo>
                    <a:lnTo>
                      <a:pt x="1404" y="126"/>
                    </a:lnTo>
                    <a:lnTo>
                      <a:pt x="1405" y="125"/>
                    </a:lnTo>
                    <a:lnTo>
                      <a:pt x="1405" y="124"/>
                    </a:lnTo>
                    <a:lnTo>
                      <a:pt x="1406" y="123"/>
                    </a:lnTo>
                    <a:lnTo>
                      <a:pt x="1406" y="122"/>
                    </a:lnTo>
                    <a:lnTo>
                      <a:pt x="1407" y="121"/>
                    </a:lnTo>
                    <a:lnTo>
                      <a:pt x="1407" y="120"/>
                    </a:lnTo>
                    <a:lnTo>
                      <a:pt x="1408" y="119"/>
                    </a:lnTo>
                    <a:lnTo>
                      <a:pt x="1408" y="118"/>
                    </a:lnTo>
                    <a:lnTo>
                      <a:pt x="1409" y="117"/>
                    </a:lnTo>
                    <a:lnTo>
                      <a:pt x="1409" y="116"/>
                    </a:lnTo>
                    <a:lnTo>
                      <a:pt x="1410" y="115"/>
                    </a:lnTo>
                    <a:lnTo>
                      <a:pt x="1410" y="114"/>
                    </a:lnTo>
                    <a:lnTo>
                      <a:pt x="1411" y="113"/>
                    </a:lnTo>
                    <a:lnTo>
                      <a:pt x="1412" y="112"/>
                    </a:lnTo>
                    <a:lnTo>
                      <a:pt x="1412" y="111"/>
                    </a:lnTo>
                    <a:lnTo>
                      <a:pt x="1413" y="110"/>
                    </a:lnTo>
                    <a:lnTo>
                      <a:pt x="1413" y="109"/>
                    </a:lnTo>
                    <a:lnTo>
                      <a:pt x="1414" y="108"/>
                    </a:lnTo>
                    <a:lnTo>
                      <a:pt x="1414" y="107"/>
                    </a:lnTo>
                    <a:lnTo>
                      <a:pt x="1415" y="106"/>
                    </a:lnTo>
                    <a:lnTo>
                      <a:pt x="1415" y="105"/>
                    </a:lnTo>
                    <a:lnTo>
                      <a:pt x="1416" y="104"/>
                    </a:lnTo>
                    <a:lnTo>
                      <a:pt x="1416" y="103"/>
                    </a:lnTo>
                    <a:lnTo>
                      <a:pt x="1417" y="102"/>
                    </a:lnTo>
                    <a:lnTo>
                      <a:pt x="1417" y="101"/>
                    </a:lnTo>
                    <a:lnTo>
                      <a:pt x="1418" y="100"/>
                    </a:lnTo>
                    <a:lnTo>
                      <a:pt x="1418" y="99"/>
                    </a:lnTo>
                    <a:lnTo>
                      <a:pt x="1419" y="98"/>
                    </a:lnTo>
                    <a:lnTo>
                      <a:pt x="1419" y="97"/>
                    </a:lnTo>
                    <a:lnTo>
                      <a:pt x="1420" y="96"/>
                    </a:lnTo>
                    <a:lnTo>
                      <a:pt x="1420" y="96"/>
                    </a:lnTo>
                    <a:lnTo>
                      <a:pt x="1421" y="95"/>
                    </a:lnTo>
                    <a:lnTo>
                      <a:pt x="1421" y="94"/>
                    </a:lnTo>
                    <a:lnTo>
                      <a:pt x="1422" y="93"/>
                    </a:lnTo>
                    <a:lnTo>
                      <a:pt x="1422" y="92"/>
                    </a:lnTo>
                    <a:lnTo>
                      <a:pt x="1423" y="91"/>
                    </a:lnTo>
                    <a:lnTo>
                      <a:pt x="1424" y="90"/>
                    </a:lnTo>
                    <a:lnTo>
                      <a:pt x="1424" y="89"/>
                    </a:lnTo>
                    <a:lnTo>
                      <a:pt x="1425" y="88"/>
                    </a:lnTo>
                    <a:lnTo>
                      <a:pt x="1425" y="87"/>
                    </a:lnTo>
                    <a:lnTo>
                      <a:pt x="1426" y="86"/>
                    </a:lnTo>
                    <a:lnTo>
                      <a:pt x="1426" y="85"/>
                    </a:lnTo>
                    <a:lnTo>
                      <a:pt x="1427" y="84"/>
                    </a:lnTo>
                    <a:lnTo>
                      <a:pt x="1427" y="83"/>
                    </a:lnTo>
                    <a:lnTo>
                      <a:pt x="1428" y="82"/>
                    </a:lnTo>
                    <a:lnTo>
                      <a:pt x="1428" y="81"/>
                    </a:lnTo>
                    <a:lnTo>
                      <a:pt x="1429" y="80"/>
                    </a:lnTo>
                    <a:moveTo>
                      <a:pt x="1467" y="10"/>
                    </a:moveTo>
                    <a:lnTo>
                      <a:pt x="1467" y="10"/>
                    </a:lnTo>
                    <a:lnTo>
                      <a:pt x="1467" y="9"/>
                    </a:lnTo>
                    <a:lnTo>
                      <a:pt x="1467" y="9"/>
                    </a:lnTo>
                    <a:lnTo>
                      <a:pt x="1468" y="8"/>
                    </a:lnTo>
                    <a:lnTo>
                      <a:pt x="1468" y="7"/>
                    </a:lnTo>
                    <a:lnTo>
                      <a:pt x="1469" y="6"/>
                    </a:lnTo>
                    <a:lnTo>
                      <a:pt x="1469" y="5"/>
                    </a:lnTo>
                    <a:lnTo>
                      <a:pt x="1470" y="4"/>
                    </a:lnTo>
                    <a:lnTo>
                      <a:pt x="1470" y="3"/>
                    </a:lnTo>
                    <a:lnTo>
                      <a:pt x="1471" y="3"/>
                    </a:lnTo>
                    <a:lnTo>
                      <a:pt x="1471" y="2"/>
                    </a:lnTo>
                    <a:lnTo>
                      <a:pt x="1471" y="1"/>
                    </a:lnTo>
                    <a:lnTo>
                      <a:pt x="1472" y="0"/>
                    </a:lnTo>
                  </a:path>
                </a:pathLst>
              </a:custGeom>
              <a:noFill/>
              <a:ln w="14288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50"/>
              <p:cNvSpPr>
                <a:spLocks noEditPoints="1"/>
              </p:cNvSpPr>
              <p:nvPr/>
            </p:nvSpPr>
            <p:spPr bwMode="auto">
              <a:xfrm>
                <a:off x="3419558" y="5991979"/>
                <a:ext cx="1138238" cy="1668463"/>
              </a:xfrm>
              <a:custGeom>
                <a:avLst/>
                <a:gdLst>
                  <a:gd name="T0" fmla="*/ 0 w 1591"/>
                  <a:gd name="T1" fmla="*/ 2334 h 2334"/>
                  <a:gd name="T2" fmla="*/ 135 w 1591"/>
                  <a:gd name="T3" fmla="*/ 2298 h 2334"/>
                  <a:gd name="T4" fmla="*/ 193 w 1591"/>
                  <a:gd name="T5" fmla="*/ 2282 h 2334"/>
                  <a:gd name="T6" fmla="*/ 200 w 1591"/>
                  <a:gd name="T7" fmla="*/ 2281 h 2334"/>
                  <a:gd name="T8" fmla="*/ 307 w 1591"/>
                  <a:gd name="T9" fmla="*/ 2227 h 2334"/>
                  <a:gd name="T10" fmla="*/ 353 w 1591"/>
                  <a:gd name="T11" fmla="*/ 2190 h 2334"/>
                  <a:gd name="T12" fmla="*/ 416 w 1591"/>
                  <a:gd name="T13" fmla="*/ 2140 h 2334"/>
                  <a:gd name="T14" fmla="*/ 440 w 1591"/>
                  <a:gd name="T15" fmla="*/ 2121 h 2334"/>
                  <a:gd name="T16" fmla="*/ 482 w 1591"/>
                  <a:gd name="T17" fmla="*/ 2078 h 2334"/>
                  <a:gd name="T18" fmla="*/ 539 w 1591"/>
                  <a:gd name="T19" fmla="*/ 2022 h 2334"/>
                  <a:gd name="T20" fmla="*/ 587 w 1591"/>
                  <a:gd name="T21" fmla="*/ 1974 h 2334"/>
                  <a:gd name="T22" fmla="*/ 622 w 1591"/>
                  <a:gd name="T23" fmla="*/ 1926 h 2334"/>
                  <a:gd name="T24" fmla="*/ 669 w 1591"/>
                  <a:gd name="T25" fmla="*/ 1861 h 2334"/>
                  <a:gd name="T26" fmla="*/ 693 w 1591"/>
                  <a:gd name="T27" fmla="*/ 1827 h 2334"/>
                  <a:gd name="T28" fmla="*/ 720 w 1591"/>
                  <a:gd name="T29" fmla="*/ 1774 h 2334"/>
                  <a:gd name="T30" fmla="*/ 756 w 1591"/>
                  <a:gd name="T31" fmla="*/ 1702 h 2334"/>
                  <a:gd name="T32" fmla="*/ 818 w 1591"/>
                  <a:gd name="T33" fmla="*/ 1577 h 2334"/>
                  <a:gd name="T34" fmla="*/ 845 w 1591"/>
                  <a:gd name="T35" fmla="*/ 1523 h 2334"/>
                  <a:gd name="T36" fmla="*/ 881 w 1591"/>
                  <a:gd name="T37" fmla="*/ 1452 h 2334"/>
                  <a:gd name="T38" fmla="*/ 933 w 1591"/>
                  <a:gd name="T39" fmla="*/ 1347 h 2334"/>
                  <a:gd name="T40" fmla="*/ 956 w 1591"/>
                  <a:gd name="T41" fmla="*/ 1292 h 2334"/>
                  <a:gd name="T42" fmla="*/ 987 w 1591"/>
                  <a:gd name="T43" fmla="*/ 1218 h 2334"/>
                  <a:gd name="T44" fmla="*/ 1000 w 1591"/>
                  <a:gd name="T45" fmla="*/ 1187 h 2334"/>
                  <a:gd name="T46" fmla="*/ 1023 w 1591"/>
                  <a:gd name="T47" fmla="*/ 1132 h 2334"/>
                  <a:gd name="T48" fmla="*/ 1040 w 1591"/>
                  <a:gd name="T49" fmla="*/ 1094 h 2334"/>
                  <a:gd name="T50" fmla="*/ 1067 w 1591"/>
                  <a:gd name="T51" fmla="*/ 1041 h 2334"/>
                  <a:gd name="T52" fmla="*/ 1089 w 1591"/>
                  <a:gd name="T53" fmla="*/ 985 h 2334"/>
                  <a:gd name="T54" fmla="*/ 1093 w 1591"/>
                  <a:gd name="T55" fmla="*/ 974 h 2334"/>
                  <a:gd name="T56" fmla="*/ 1107 w 1591"/>
                  <a:gd name="T57" fmla="*/ 934 h 2334"/>
                  <a:gd name="T58" fmla="*/ 1107 w 1591"/>
                  <a:gd name="T59" fmla="*/ 921 h 2334"/>
                  <a:gd name="T60" fmla="*/ 1107 w 1591"/>
                  <a:gd name="T61" fmla="*/ 921 h 2334"/>
                  <a:gd name="T62" fmla="*/ 1133 w 1591"/>
                  <a:gd name="T63" fmla="*/ 881 h 2334"/>
                  <a:gd name="T64" fmla="*/ 1147 w 1591"/>
                  <a:gd name="T65" fmla="*/ 854 h 2334"/>
                  <a:gd name="T66" fmla="*/ 1147 w 1591"/>
                  <a:gd name="T67" fmla="*/ 854 h 2334"/>
                  <a:gd name="T68" fmla="*/ 1160 w 1591"/>
                  <a:gd name="T69" fmla="*/ 827 h 2334"/>
                  <a:gd name="T70" fmla="*/ 1182 w 1591"/>
                  <a:gd name="T71" fmla="*/ 772 h 2334"/>
                  <a:gd name="T72" fmla="*/ 1187 w 1591"/>
                  <a:gd name="T73" fmla="*/ 761 h 2334"/>
                  <a:gd name="T74" fmla="*/ 1200 w 1591"/>
                  <a:gd name="T75" fmla="*/ 707 h 2334"/>
                  <a:gd name="T76" fmla="*/ 1227 w 1591"/>
                  <a:gd name="T77" fmla="*/ 667 h 2334"/>
                  <a:gd name="T78" fmla="*/ 1227 w 1591"/>
                  <a:gd name="T79" fmla="*/ 667 h 2334"/>
                  <a:gd name="T80" fmla="*/ 1283 w 1591"/>
                  <a:gd name="T81" fmla="*/ 539 h 2334"/>
                  <a:gd name="T82" fmla="*/ 1307 w 1591"/>
                  <a:gd name="T83" fmla="*/ 484 h 2334"/>
                  <a:gd name="T84" fmla="*/ 1339 w 1591"/>
                  <a:gd name="T85" fmla="*/ 411 h 2334"/>
                  <a:gd name="T86" fmla="*/ 1373 w 1591"/>
                  <a:gd name="T87" fmla="*/ 334 h 2334"/>
                  <a:gd name="T88" fmla="*/ 1400 w 1591"/>
                  <a:gd name="T89" fmla="*/ 281 h 2334"/>
                  <a:gd name="T90" fmla="*/ 1400 w 1591"/>
                  <a:gd name="T91" fmla="*/ 281 h 2334"/>
                  <a:gd name="T92" fmla="*/ 1479 w 1591"/>
                  <a:gd name="T93" fmla="*/ 165 h 2334"/>
                  <a:gd name="T94" fmla="*/ 1512 w 1591"/>
                  <a:gd name="T95" fmla="*/ 115 h 2334"/>
                  <a:gd name="T96" fmla="*/ 1557 w 1591"/>
                  <a:gd name="T97" fmla="*/ 49 h 2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91" h="2334">
                    <a:moveTo>
                      <a:pt x="0" y="2334"/>
                    </a:moveTo>
                    <a:lnTo>
                      <a:pt x="0" y="2334"/>
                    </a:lnTo>
                    <a:lnTo>
                      <a:pt x="58" y="2319"/>
                    </a:lnTo>
                    <a:moveTo>
                      <a:pt x="135" y="2298"/>
                    </a:moveTo>
                    <a:lnTo>
                      <a:pt x="135" y="2298"/>
                    </a:lnTo>
                    <a:lnTo>
                      <a:pt x="193" y="2282"/>
                    </a:lnTo>
                    <a:moveTo>
                      <a:pt x="200" y="2281"/>
                    </a:moveTo>
                    <a:lnTo>
                      <a:pt x="200" y="2281"/>
                    </a:lnTo>
                    <a:lnTo>
                      <a:pt x="254" y="2254"/>
                    </a:lnTo>
                    <a:moveTo>
                      <a:pt x="307" y="2227"/>
                    </a:moveTo>
                    <a:lnTo>
                      <a:pt x="307" y="2227"/>
                    </a:lnTo>
                    <a:lnTo>
                      <a:pt x="353" y="2190"/>
                    </a:lnTo>
                    <a:moveTo>
                      <a:pt x="416" y="2140"/>
                    </a:moveTo>
                    <a:lnTo>
                      <a:pt x="416" y="2140"/>
                    </a:lnTo>
                    <a:lnTo>
                      <a:pt x="440" y="2121"/>
                    </a:lnTo>
                    <a:moveTo>
                      <a:pt x="440" y="2121"/>
                    </a:moveTo>
                    <a:lnTo>
                      <a:pt x="440" y="2121"/>
                    </a:lnTo>
                    <a:lnTo>
                      <a:pt x="482" y="2078"/>
                    </a:lnTo>
                    <a:moveTo>
                      <a:pt x="539" y="2022"/>
                    </a:moveTo>
                    <a:lnTo>
                      <a:pt x="539" y="2022"/>
                    </a:lnTo>
                    <a:lnTo>
                      <a:pt x="581" y="1979"/>
                    </a:lnTo>
                    <a:moveTo>
                      <a:pt x="587" y="1974"/>
                    </a:moveTo>
                    <a:lnTo>
                      <a:pt x="587" y="1974"/>
                    </a:lnTo>
                    <a:lnTo>
                      <a:pt x="622" y="1926"/>
                    </a:lnTo>
                    <a:moveTo>
                      <a:pt x="669" y="1861"/>
                    </a:moveTo>
                    <a:lnTo>
                      <a:pt x="669" y="1861"/>
                    </a:lnTo>
                    <a:lnTo>
                      <a:pt x="693" y="1827"/>
                    </a:lnTo>
                    <a:moveTo>
                      <a:pt x="693" y="1827"/>
                    </a:moveTo>
                    <a:lnTo>
                      <a:pt x="693" y="1827"/>
                    </a:lnTo>
                    <a:lnTo>
                      <a:pt x="720" y="1774"/>
                    </a:lnTo>
                    <a:moveTo>
                      <a:pt x="756" y="1702"/>
                    </a:moveTo>
                    <a:lnTo>
                      <a:pt x="756" y="1702"/>
                    </a:lnTo>
                    <a:lnTo>
                      <a:pt x="783" y="1648"/>
                    </a:lnTo>
                    <a:moveTo>
                      <a:pt x="818" y="1577"/>
                    </a:moveTo>
                    <a:lnTo>
                      <a:pt x="818" y="1577"/>
                    </a:lnTo>
                    <a:lnTo>
                      <a:pt x="845" y="1523"/>
                    </a:lnTo>
                    <a:moveTo>
                      <a:pt x="881" y="1452"/>
                    </a:moveTo>
                    <a:lnTo>
                      <a:pt x="881" y="1452"/>
                    </a:lnTo>
                    <a:lnTo>
                      <a:pt x="908" y="1398"/>
                    </a:lnTo>
                    <a:moveTo>
                      <a:pt x="933" y="1347"/>
                    </a:moveTo>
                    <a:lnTo>
                      <a:pt x="933" y="1347"/>
                    </a:lnTo>
                    <a:lnTo>
                      <a:pt x="956" y="1292"/>
                    </a:lnTo>
                    <a:moveTo>
                      <a:pt x="987" y="1218"/>
                    </a:moveTo>
                    <a:lnTo>
                      <a:pt x="987" y="1218"/>
                    </a:lnTo>
                    <a:lnTo>
                      <a:pt x="1000" y="1187"/>
                    </a:lnTo>
                    <a:moveTo>
                      <a:pt x="1000" y="1187"/>
                    </a:moveTo>
                    <a:lnTo>
                      <a:pt x="1000" y="1187"/>
                    </a:lnTo>
                    <a:lnTo>
                      <a:pt x="1023" y="1132"/>
                    </a:lnTo>
                    <a:moveTo>
                      <a:pt x="1040" y="1094"/>
                    </a:moveTo>
                    <a:lnTo>
                      <a:pt x="1040" y="1094"/>
                    </a:lnTo>
                    <a:lnTo>
                      <a:pt x="1067" y="1041"/>
                    </a:lnTo>
                    <a:moveTo>
                      <a:pt x="1067" y="1041"/>
                    </a:moveTo>
                    <a:lnTo>
                      <a:pt x="1067" y="1041"/>
                    </a:lnTo>
                    <a:lnTo>
                      <a:pt x="1089" y="985"/>
                    </a:lnTo>
                    <a:moveTo>
                      <a:pt x="1093" y="974"/>
                    </a:moveTo>
                    <a:lnTo>
                      <a:pt x="1093" y="974"/>
                    </a:lnTo>
                    <a:lnTo>
                      <a:pt x="1107" y="934"/>
                    </a:lnTo>
                    <a:moveTo>
                      <a:pt x="1107" y="934"/>
                    </a:moveTo>
                    <a:lnTo>
                      <a:pt x="1107" y="934"/>
                    </a:lnTo>
                    <a:lnTo>
                      <a:pt x="1107" y="921"/>
                    </a:lnTo>
                    <a:moveTo>
                      <a:pt x="1107" y="921"/>
                    </a:moveTo>
                    <a:lnTo>
                      <a:pt x="1107" y="921"/>
                    </a:lnTo>
                    <a:lnTo>
                      <a:pt x="1133" y="881"/>
                    </a:lnTo>
                    <a:moveTo>
                      <a:pt x="1133" y="881"/>
                    </a:moveTo>
                    <a:lnTo>
                      <a:pt x="1133" y="881"/>
                    </a:lnTo>
                    <a:lnTo>
                      <a:pt x="1147" y="854"/>
                    </a:lnTo>
                    <a:moveTo>
                      <a:pt x="1147" y="854"/>
                    </a:moveTo>
                    <a:lnTo>
                      <a:pt x="1147" y="854"/>
                    </a:lnTo>
                    <a:lnTo>
                      <a:pt x="1160" y="827"/>
                    </a:lnTo>
                    <a:moveTo>
                      <a:pt x="1160" y="827"/>
                    </a:moveTo>
                    <a:lnTo>
                      <a:pt x="1160" y="827"/>
                    </a:lnTo>
                    <a:lnTo>
                      <a:pt x="1182" y="772"/>
                    </a:lnTo>
                    <a:moveTo>
                      <a:pt x="1187" y="761"/>
                    </a:moveTo>
                    <a:lnTo>
                      <a:pt x="1187" y="761"/>
                    </a:lnTo>
                    <a:lnTo>
                      <a:pt x="1200" y="707"/>
                    </a:lnTo>
                    <a:moveTo>
                      <a:pt x="1200" y="707"/>
                    </a:moveTo>
                    <a:lnTo>
                      <a:pt x="1200" y="707"/>
                    </a:lnTo>
                    <a:lnTo>
                      <a:pt x="1227" y="667"/>
                    </a:lnTo>
                    <a:moveTo>
                      <a:pt x="1227" y="667"/>
                    </a:moveTo>
                    <a:lnTo>
                      <a:pt x="1227" y="667"/>
                    </a:lnTo>
                    <a:lnTo>
                      <a:pt x="1251" y="612"/>
                    </a:lnTo>
                    <a:moveTo>
                      <a:pt x="1283" y="539"/>
                    </a:moveTo>
                    <a:lnTo>
                      <a:pt x="1283" y="539"/>
                    </a:lnTo>
                    <a:lnTo>
                      <a:pt x="1307" y="484"/>
                    </a:lnTo>
                    <a:moveTo>
                      <a:pt x="1339" y="411"/>
                    </a:moveTo>
                    <a:lnTo>
                      <a:pt x="1339" y="411"/>
                    </a:lnTo>
                    <a:lnTo>
                      <a:pt x="1363" y="356"/>
                    </a:lnTo>
                    <a:moveTo>
                      <a:pt x="1373" y="334"/>
                    </a:moveTo>
                    <a:lnTo>
                      <a:pt x="1373" y="334"/>
                    </a:lnTo>
                    <a:lnTo>
                      <a:pt x="1400" y="281"/>
                    </a:lnTo>
                    <a:moveTo>
                      <a:pt x="1400" y="281"/>
                    </a:moveTo>
                    <a:lnTo>
                      <a:pt x="1400" y="281"/>
                    </a:lnTo>
                    <a:lnTo>
                      <a:pt x="1434" y="231"/>
                    </a:lnTo>
                    <a:moveTo>
                      <a:pt x="1479" y="165"/>
                    </a:moveTo>
                    <a:lnTo>
                      <a:pt x="1479" y="165"/>
                    </a:lnTo>
                    <a:lnTo>
                      <a:pt x="1512" y="115"/>
                    </a:lnTo>
                    <a:moveTo>
                      <a:pt x="1557" y="49"/>
                    </a:moveTo>
                    <a:lnTo>
                      <a:pt x="1557" y="49"/>
                    </a:lnTo>
                    <a:lnTo>
                      <a:pt x="1591" y="0"/>
                    </a:lnTo>
                  </a:path>
                </a:pathLst>
              </a:custGeom>
              <a:noFill/>
              <a:ln w="14288" cap="rnd">
                <a:solidFill>
                  <a:srgbClr val="008A3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351"/>
              <p:cNvSpPr>
                <a:spLocks noChangeArrowheads="1"/>
              </p:cNvSpPr>
              <p:nvPr/>
            </p:nvSpPr>
            <p:spPr bwMode="auto">
              <a:xfrm>
                <a:off x="2474996" y="764774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" name="Rectangle 352"/>
              <p:cNvSpPr>
                <a:spLocks noChangeArrowheads="1"/>
              </p:cNvSpPr>
              <p:nvPr/>
            </p:nvSpPr>
            <p:spPr bwMode="auto">
              <a:xfrm>
                <a:off x="2474996" y="7241341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0.2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Rectangle 353"/>
              <p:cNvSpPr>
                <a:spLocks noChangeArrowheads="1"/>
              </p:cNvSpPr>
              <p:nvPr/>
            </p:nvSpPr>
            <p:spPr bwMode="auto">
              <a:xfrm>
                <a:off x="2474996" y="68365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0.4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" name="Rectangle 354"/>
              <p:cNvSpPr>
                <a:spLocks noChangeArrowheads="1"/>
              </p:cNvSpPr>
              <p:nvPr/>
            </p:nvSpPr>
            <p:spPr bwMode="auto">
              <a:xfrm>
                <a:off x="2474996" y="643012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0.6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6" name="Rectangle 355"/>
              <p:cNvSpPr>
                <a:spLocks noChangeArrowheads="1"/>
              </p:cNvSpPr>
              <p:nvPr/>
            </p:nvSpPr>
            <p:spPr bwMode="auto">
              <a:xfrm>
                <a:off x="2474996" y="6025316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0.8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7" name="Rectangle 356"/>
              <p:cNvSpPr>
                <a:spLocks noChangeArrowheads="1"/>
              </p:cNvSpPr>
              <p:nvPr/>
            </p:nvSpPr>
            <p:spPr bwMode="auto">
              <a:xfrm>
                <a:off x="2474996" y="5620504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8" name="Rectangle 357"/>
              <p:cNvSpPr>
                <a:spLocks noChangeArrowheads="1"/>
              </p:cNvSpPr>
              <p:nvPr/>
            </p:nvSpPr>
            <p:spPr bwMode="auto">
              <a:xfrm>
                <a:off x="2660733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09" name="Rectangle 358"/>
              <p:cNvSpPr>
                <a:spLocks noChangeArrowheads="1"/>
              </p:cNvSpPr>
              <p:nvPr/>
            </p:nvSpPr>
            <p:spPr bwMode="auto">
              <a:xfrm>
                <a:off x="2779796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0" name="Rectangle 359"/>
              <p:cNvSpPr>
                <a:spLocks noChangeArrowheads="1"/>
              </p:cNvSpPr>
              <p:nvPr/>
            </p:nvSpPr>
            <p:spPr bwMode="auto">
              <a:xfrm>
                <a:off x="2816308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1" name="Rectangle 360"/>
              <p:cNvSpPr>
                <a:spLocks noChangeArrowheads="1"/>
              </p:cNvSpPr>
              <p:nvPr/>
            </p:nvSpPr>
            <p:spPr bwMode="auto">
              <a:xfrm>
                <a:off x="2889333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2" name="Rectangle 361"/>
              <p:cNvSpPr>
                <a:spLocks noChangeArrowheads="1"/>
              </p:cNvSpPr>
              <p:nvPr/>
            </p:nvSpPr>
            <p:spPr bwMode="auto">
              <a:xfrm>
                <a:off x="3141746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3" name="Rectangle 362"/>
              <p:cNvSpPr>
                <a:spLocks noChangeArrowheads="1"/>
              </p:cNvSpPr>
              <p:nvPr/>
            </p:nvSpPr>
            <p:spPr bwMode="auto">
              <a:xfrm>
                <a:off x="3260808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4" name="Rectangle 363"/>
              <p:cNvSpPr>
                <a:spLocks noChangeArrowheads="1"/>
              </p:cNvSpPr>
              <p:nvPr/>
            </p:nvSpPr>
            <p:spPr bwMode="auto">
              <a:xfrm>
                <a:off x="3297321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5" name="Rectangle 364"/>
              <p:cNvSpPr>
                <a:spLocks noChangeArrowheads="1"/>
              </p:cNvSpPr>
              <p:nvPr/>
            </p:nvSpPr>
            <p:spPr bwMode="auto">
              <a:xfrm>
                <a:off x="3371933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6" name="Rectangle 365"/>
              <p:cNvSpPr>
                <a:spLocks noChangeArrowheads="1"/>
              </p:cNvSpPr>
              <p:nvPr/>
            </p:nvSpPr>
            <p:spPr bwMode="auto">
              <a:xfrm>
                <a:off x="3624346" y="7808079"/>
                <a:ext cx="18573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7" name="Rectangle 366"/>
              <p:cNvSpPr>
                <a:spLocks noChangeArrowheads="1"/>
              </p:cNvSpPr>
              <p:nvPr/>
            </p:nvSpPr>
            <p:spPr bwMode="auto">
              <a:xfrm>
                <a:off x="3741821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.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8" name="Rectangle 367"/>
              <p:cNvSpPr>
                <a:spLocks noChangeArrowheads="1"/>
              </p:cNvSpPr>
              <p:nvPr/>
            </p:nvSpPr>
            <p:spPr bwMode="auto">
              <a:xfrm>
                <a:off x="3778333" y="7808079"/>
                <a:ext cx="139700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19" name="Rectangle 368"/>
              <p:cNvSpPr>
                <a:spLocks noChangeArrowheads="1"/>
              </p:cNvSpPr>
              <p:nvPr/>
            </p:nvSpPr>
            <p:spPr bwMode="auto">
              <a:xfrm>
                <a:off x="3852946" y="7808079"/>
                <a:ext cx="100013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20" name="Rectangle 369"/>
              <p:cNvSpPr>
                <a:spLocks noChangeArrowheads="1"/>
              </p:cNvSpPr>
              <p:nvPr/>
            </p:nvSpPr>
            <p:spPr bwMode="auto">
              <a:xfrm>
                <a:off x="4127583" y="780807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0721" name="Rectangle 370"/>
              <p:cNvSpPr>
                <a:spLocks noChangeArrowheads="1"/>
              </p:cNvSpPr>
              <p:nvPr/>
            </p:nvSpPr>
            <p:spPr bwMode="auto">
              <a:xfrm>
                <a:off x="4608596" y="7808079"/>
                <a:ext cx="293688" cy="18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1.0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210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2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619501" y="8740239"/>
            <a:ext cx="68800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dig added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176144" y="389124"/>
            <a:ext cx="6719053" cy="7289058"/>
            <a:chOff x="176144" y="389124"/>
            <a:chExt cx="6719053" cy="7289058"/>
          </a:xfrm>
        </p:grpSpPr>
        <p:graphicFrame>
          <p:nvGraphicFramePr>
            <p:cNvPr id="10" name="Object 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989167192"/>
                </p:ext>
              </p:extLst>
            </p:nvPr>
          </p:nvGraphicFramePr>
          <p:xfrm>
            <a:off x="4443719" y="3524745"/>
            <a:ext cx="1341636" cy="26182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463" name="CS ChemDraw Drawing" r:id="rId4" imgW="1317791" imgH="257175" progId="ChemDraw.Document.6.0">
                    <p:embed/>
                  </p:oleObj>
                </mc:Choice>
                <mc:Fallback>
                  <p:oleObj name="CS ChemDraw Drawing" r:id="rId4" imgW="1317791" imgH="257175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443719" y="3524745"/>
                          <a:ext cx="1341636" cy="261828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" name="Group 11"/>
            <p:cNvGrpSpPr/>
            <p:nvPr/>
          </p:nvGrpSpPr>
          <p:grpSpPr>
            <a:xfrm>
              <a:off x="1204054" y="1611737"/>
              <a:ext cx="1226510" cy="646331"/>
              <a:chOff x="3093057" y="2560320"/>
              <a:chExt cx="1226510" cy="646331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3093057" y="2560320"/>
                <a:ext cx="92845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>
                    <a:solidFill>
                      <a:srgbClr val="FF0000"/>
                    </a:solidFill>
                  </a:rPr>
                  <a:t>R = H</a:t>
                </a:r>
              </a:p>
              <a:p>
                <a:r>
                  <a:rPr lang="en-US" sz="1200" dirty="0" smtClean="0">
                    <a:solidFill>
                      <a:srgbClr val="00B050"/>
                    </a:solidFill>
                  </a:rPr>
                  <a:t>R = OCH</a:t>
                </a:r>
                <a:r>
                  <a:rPr lang="en-US" sz="1200" baseline="-25000" dirty="0" smtClean="0">
                    <a:solidFill>
                      <a:srgbClr val="00B050"/>
                    </a:solidFill>
                  </a:rPr>
                  <a:t>3</a:t>
                </a:r>
                <a:endParaRPr lang="en-US" sz="1200" dirty="0" smtClean="0">
                  <a:solidFill>
                    <a:srgbClr val="00B050"/>
                  </a:solidFill>
                </a:endParaRPr>
              </a:p>
              <a:p>
                <a:r>
                  <a:rPr lang="en-US" sz="1200" dirty="0" smtClean="0">
                    <a:solidFill>
                      <a:srgbClr val="0000FF"/>
                    </a:solidFill>
                  </a:rPr>
                  <a:t>R = OC</a:t>
                </a:r>
                <a:r>
                  <a:rPr lang="en-US" sz="1200" baseline="-25000" dirty="0" smtClean="0">
                    <a:solidFill>
                      <a:srgbClr val="0000FF"/>
                    </a:solidFill>
                  </a:rPr>
                  <a:t>6</a:t>
                </a:r>
                <a:r>
                  <a:rPr lang="en-US" sz="1200" dirty="0" smtClean="0">
                    <a:solidFill>
                      <a:srgbClr val="0000FF"/>
                    </a:solidFill>
                  </a:rPr>
                  <a:t>H</a:t>
                </a:r>
                <a:r>
                  <a:rPr lang="en-US" sz="1200" baseline="-25000" dirty="0" smtClean="0">
                    <a:solidFill>
                      <a:srgbClr val="0000FF"/>
                    </a:solidFill>
                  </a:rPr>
                  <a:t>13</a:t>
                </a:r>
              </a:p>
            </p:txBody>
          </p:sp>
          <p:sp>
            <p:nvSpPr>
              <p:cNvPr id="136" name="TextBox 135"/>
              <p:cNvSpPr txBox="1"/>
              <p:nvPr/>
            </p:nvSpPr>
            <p:spPr>
              <a:xfrm>
                <a:off x="3873611" y="2560320"/>
                <a:ext cx="44595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: </a:t>
                </a:r>
                <a:r>
                  <a:rPr lang="en-US" sz="1200" b="1" dirty="0" smtClean="0">
                    <a:solidFill>
                      <a:srgbClr val="FF0000"/>
                    </a:solidFill>
                  </a:rPr>
                  <a:t>L1</a:t>
                </a:r>
              </a:p>
              <a:p>
                <a:r>
                  <a:rPr lang="en-US" sz="1200" dirty="0"/>
                  <a:t>: </a:t>
                </a:r>
                <a:r>
                  <a:rPr lang="en-US" sz="1200" b="1" dirty="0" smtClean="0">
                    <a:solidFill>
                      <a:srgbClr val="00B050"/>
                    </a:solidFill>
                  </a:rPr>
                  <a:t>L2</a:t>
                </a:r>
                <a:endParaRPr lang="en-US" sz="1200" b="1" dirty="0">
                  <a:solidFill>
                    <a:srgbClr val="00B050"/>
                  </a:solidFill>
                </a:endParaRPr>
              </a:p>
              <a:p>
                <a:r>
                  <a:rPr lang="en-US" sz="1200" dirty="0"/>
                  <a:t>: </a:t>
                </a:r>
                <a:r>
                  <a:rPr lang="en-US" sz="1200" b="1" dirty="0" smtClean="0">
                    <a:solidFill>
                      <a:srgbClr val="0000FF"/>
                    </a:solidFill>
                  </a:rPr>
                  <a:t>L3</a:t>
                </a:r>
                <a:endParaRPr lang="en-US" sz="1200" b="1" dirty="0">
                  <a:solidFill>
                    <a:srgbClr val="0000FF"/>
                  </a:solidFill>
                </a:endParaRPr>
              </a:p>
            </p:txBody>
          </p:sp>
        </p:grp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9021" y="2405219"/>
              <a:ext cx="1598212" cy="1344096"/>
            </a:xfrm>
            <a:prstGeom prst="rect">
              <a:avLst/>
            </a:prstGeom>
          </p:spPr>
        </p:pic>
        <p:sp>
          <p:nvSpPr>
            <p:cNvPr id="155" name="TextBox 154"/>
            <p:cNvSpPr txBox="1"/>
            <p:nvPr/>
          </p:nvSpPr>
          <p:spPr>
            <a:xfrm>
              <a:off x="1344474" y="3744722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baseline="-25000" dirty="0" smtClean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691526" y="2235918"/>
              <a:ext cx="271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+</a:t>
              </a:r>
              <a:endParaRPr lang="en-US" sz="1200" baseline="-25000" dirty="0" smtClean="0"/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4940203" y="3201230"/>
              <a:ext cx="27122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+</a:t>
              </a:r>
              <a:endParaRPr lang="en-US" sz="1200" baseline="-25000" dirty="0" smtClean="0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922975" y="3780348"/>
              <a:ext cx="3818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dig</a:t>
              </a:r>
              <a:endParaRPr lang="en-US" sz="1200" baseline="-250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1669101" y="2839806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3676099" y="770695"/>
              <a:ext cx="2622873" cy="2171739"/>
              <a:chOff x="4153326" y="46300"/>
              <a:chExt cx="2622873" cy="2171739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53326" y="46300"/>
                <a:ext cx="2622873" cy="2171739"/>
              </a:xfrm>
              <a:prstGeom prst="rect">
                <a:avLst/>
              </a:prstGeom>
            </p:spPr>
          </p:pic>
          <p:sp>
            <p:nvSpPr>
              <p:cNvPr id="172" name="TextBox 171"/>
              <p:cNvSpPr txBox="1"/>
              <p:nvPr/>
            </p:nvSpPr>
            <p:spPr>
              <a:xfrm>
                <a:off x="5198799" y="1030748"/>
                <a:ext cx="340158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/>
                  <a:t>La</a:t>
                </a:r>
                <a:endParaRPr lang="en-US" b="1" baseline="-25000" dirty="0" smtClean="0"/>
              </a:p>
            </p:txBody>
          </p:sp>
        </p:grpSp>
        <p:sp>
          <p:nvSpPr>
            <p:cNvPr id="174" name="TextBox 173"/>
            <p:cNvSpPr txBox="1"/>
            <p:nvPr/>
          </p:nvSpPr>
          <p:spPr>
            <a:xfrm>
              <a:off x="2926557" y="2456416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CH</a:t>
              </a:r>
              <a:r>
                <a:rPr lang="en-US" sz="1200" baseline="-25000" dirty="0" smtClean="0"/>
                <a:t>2</a:t>
              </a:r>
              <a:r>
                <a:rPr lang="en-US" sz="1200" dirty="0" smtClean="0"/>
                <a:t>Cl</a:t>
              </a:r>
              <a:r>
                <a:rPr lang="en-US" sz="1200" baseline="-25000" dirty="0" smtClean="0"/>
                <a:t>2</a:t>
              </a:r>
            </a:p>
          </p:txBody>
        </p:sp>
        <p:graphicFrame>
          <p:nvGraphicFramePr>
            <p:cNvPr id="178" name="Object 17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01464515"/>
                </p:ext>
              </p:extLst>
            </p:nvPr>
          </p:nvGraphicFramePr>
          <p:xfrm>
            <a:off x="2923041" y="1891516"/>
            <a:ext cx="6794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464" name="Equation" r:id="rId8" imgW="495000" imgH="253800" progId="Equation.DSMT4">
                    <p:embed/>
                  </p:oleObj>
                </mc:Choice>
                <mc:Fallback>
                  <p:oleObj name="Equation" r:id="rId8" imgW="4950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9"/>
                        <a:stretch>
                          <a:fillRect/>
                        </a:stretch>
                      </p:blipFill>
                      <p:spPr>
                        <a:xfrm>
                          <a:off x="2923041" y="1891516"/>
                          <a:ext cx="679450" cy="3492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0" name="TextBox 179"/>
            <p:cNvSpPr txBox="1"/>
            <p:nvPr/>
          </p:nvSpPr>
          <p:spPr>
            <a:xfrm>
              <a:off x="6074142" y="2282742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(6)</a:t>
              </a:r>
              <a:endParaRPr lang="en-US" sz="1200" baseline="-25000" dirty="0" smtClean="0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4596971" y="2857715"/>
              <a:ext cx="9893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hfa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b="1" dirty="0" smtClean="0"/>
                <a:t>L</a:t>
              </a:r>
              <a:r>
                <a:rPr lang="en-US" sz="1200" b="1" i="1" dirty="0" smtClean="0"/>
                <a:t>k</a:t>
              </a:r>
              <a:r>
                <a:rPr lang="en-US" sz="1200" dirty="0" smtClean="0"/>
                <a:t>]</a:t>
              </a:r>
              <a:endParaRPr lang="en-US" sz="1200" baseline="-25000" dirty="0" smtClean="0"/>
            </a:p>
          </p:txBody>
        </p:sp>
        <p:graphicFrame>
          <p:nvGraphicFramePr>
            <p:cNvPr id="2" name="Object 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612701971"/>
                </p:ext>
              </p:extLst>
            </p:nvPr>
          </p:nvGraphicFramePr>
          <p:xfrm>
            <a:off x="2840467" y="2289565"/>
            <a:ext cx="842963" cy="149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465" name="CS ChemDraw Drawing" r:id="rId10" imgW="842655" imgH="148947" progId="ChemDraw.Document.6.0">
                    <p:embed/>
                  </p:oleObj>
                </mc:Choice>
                <mc:Fallback>
                  <p:oleObj name="CS ChemDraw Drawing" r:id="rId10" imgW="842655" imgH="14894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2840467" y="2289565"/>
                          <a:ext cx="842963" cy="1492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13738242"/>
                </p:ext>
              </p:extLst>
            </p:nvPr>
          </p:nvGraphicFramePr>
          <p:xfrm>
            <a:off x="286077" y="491157"/>
            <a:ext cx="2984500" cy="1131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466" name="CS ChemDraw Drawing" r:id="rId12" imgW="2983758" imgH="1131927" progId="ChemDraw.Document.6.0">
                    <p:embed/>
                  </p:oleObj>
                </mc:Choice>
                <mc:Fallback>
                  <p:oleObj name="CS ChemDraw Drawing" r:id="rId12" imgW="2983758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86077" y="491157"/>
                          <a:ext cx="2984500" cy="1131887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" name="ZoneTexte 7"/>
            <p:cNvSpPr txBox="1">
              <a:spLocks noChangeArrowheads="1"/>
            </p:cNvSpPr>
            <p:nvPr/>
          </p:nvSpPr>
          <p:spPr bwMode="auto">
            <a:xfrm>
              <a:off x="176144" y="389124"/>
              <a:ext cx="304892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a)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176144" y="416349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74359" y="4120738"/>
              <a:ext cx="3455289" cy="3535672"/>
              <a:chOff x="571241" y="4215740"/>
              <a:chExt cx="3455289" cy="3535672"/>
            </a:xfrm>
          </p:grpSpPr>
          <p:pic>
            <p:nvPicPr>
              <p:cNvPr id="13" name="Picture 12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71241" y="4540690"/>
                <a:ext cx="3455289" cy="3072095"/>
              </a:xfrm>
              <a:prstGeom prst="rect">
                <a:avLst/>
              </a:prstGeom>
            </p:spPr>
          </p:pic>
          <p:graphicFrame>
            <p:nvGraphicFramePr>
              <p:cNvPr id="29" name="Object 2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07333947"/>
                  </p:ext>
                </p:extLst>
              </p:nvPr>
            </p:nvGraphicFramePr>
            <p:xfrm>
              <a:off x="878506" y="4215740"/>
              <a:ext cx="728301" cy="37436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67" name="Equation" r:id="rId15" imgW="495000" imgH="253800" progId="Equation.DSMT4">
                      <p:embed/>
                    </p:oleObj>
                  </mc:Choice>
                  <mc:Fallback>
                    <p:oleObj name="Equation" r:id="rId15" imgW="4950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878506" y="4215740"/>
                            <a:ext cx="728301" cy="37436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0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50356107"/>
                  </p:ext>
                </p:extLst>
              </p:nvPr>
            </p:nvGraphicFramePr>
            <p:xfrm>
              <a:off x="1565912" y="7333589"/>
              <a:ext cx="1652301" cy="4178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68" name="Equation" r:id="rId16" imgW="1307880" imgH="330120" progId="Equation.DSMT4">
                      <p:embed/>
                    </p:oleObj>
                  </mc:Choice>
                  <mc:Fallback>
                    <p:oleObj name="Equation" r:id="rId16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1565912" y="7333589"/>
                            <a:ext cx="1652301" cy="4178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cxnSp>
          <p:nvCxnSpPr>
            <p:cNvPr id="5" name="Straight Arrow Connector 4"/>
            <p:cNvCxnSpPr/>
            <p:nvPr/>
          </p:nvCxnSpPr>
          <p:spPr>
            <a:xfrm>
              <a:off x="1828800" y="5023258"/>
              <a:ext cx="0" cy="190800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stealth" w="lg" len="lg"/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/>
            <p:cNvSpPr txBox="1"/>
            <p:nvPr/>
          </p:nvSpPr>
          <p:spPr>
            <a:xfrm>
              <a:off x="1579416" y="5593273"/>
              <a:ext cx="588623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800" dirty="0" smtClean="0"/>
                <a:t>x 40</a:t>
              </a:r>
              <a:endParaRPr lang="en-US" sz="18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 flipV="1">
              <a:off x="1436914" y="5011384"/>
              <a:ext cx="15840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35" name="Object 3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68508550"/>
                </p:ext>
              </p:extLst>
            </p:nvPr>
          </p:nvGraphicFramePr>
          <p:xfrm>
            <a:off x="1547813" y="4516438"/>
            <a:ext cx="946150" cy="3206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469" name="Equation" r:id="rId18" imgW="749160" imgH="253800" progId="Equation.DSMT4">
                    <p:embed/>
                  </p:oleObj>
                </mc:Choice>
                <mc:Fallback>
                  <p:oleObj name="Equation" r:id="rId18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9"/>
                        <a:stretch>
                          <a:fillRect/>
                        </a:stretch>
                      </p:blipFill>
                      <p:spPr>
                        <a:xfrm>
                          <a:off x="1547813" y="4516438"/>
                          <a:ext cx="946150" cy="3206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9" name="Group 18"/>
            <p:cNvGrpSpPr/>
            <p:nvPr/>
          </p:nvGrpSpPr>
          <p:grpSpPr>
            <a:xfrm>
              <a:off x="3392378" y="4130631"/>
              <a:ext cx="3502819" cy="3547551"/>
              <a:chOff x="3392378" y="4130631"/>
              <a:chExt cx="3502819" cy="3547551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20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424813" y="4442646"/>
                <a:ext cx="3470384" cy="3077573"/>
              </a:xfrm>
              <a:prstGeom prst="rect">
                <a:avLst/>
              </a:prstGeom>
            </p:spPr>
          </p:pic>
          <p:graphicFrame>
            <p:nvGraphicFramePr>
              <p:cNvPr id="33" name="Object 3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77559452"/>
                  </p:ext>
                </p:extLst>
              </p:nvPr>
            </p:nvGraphicFramePr>
            <p:xfrm>
              <a:off x="3643476" y="4130631"/>
              <a:ext cx="728301" cy="37436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70" name="Equation" r:id="rId21" imgW="495000" imgH="253800" progId="Equation.DSMT4">
                      <p:embed/>
                    </p:oleObj>
                  </mc:Choice>
                  <mc:Fallback>
                    <p:oleObj name="Equation" r:id="rId21" imgW="4950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3643476" y="4130631"/>
                            <a:ext cx="728301" cy="37436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43210954"/>
                  </p:ext>
                </p:extLst>
              </p:nvPr>
            </p:nvGraphicFramePr>
            <p:xfrm>
              <a:off x="4157663" y="4514850"/>
              <a:ext cx="1185862" cy="3206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71" name="Equation" r:id="rId22" imgW="939600" imgH="253800" progId="Equation.DSMT4">
                      <p:embed/>
                    </p:oleObj>
                  </mc:Choice>
                  <mc:Fallback>
                    <p:oleObj name="Equation" r:id="rId22" imgW="93960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3"/>
                          <a:stretch>
                            <a:fillRect/>
                          </a:stretch>
                        </p:blipFill>
                        <p:spPr>
                          <a:xfrm>
                            <a:off x="4157663" y="4514850"/>
                            <a:ext cx="1185862" cy="3206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37" name="Straight Connector 36"/>
              <p:cNvCxnSpPr/>
              <p:nvPr/>
            </p:nvCxnSpPr>
            <p:spPr>
              <a:xfrm flipV="1">
                <a:off x="4391890" y="4914403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4389908" y="6468098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Arrow Connector 38"/>
              <p:cNvCxnSpPr/>
              <p:nvPr/>
            </p:nvCxnSpPr>
            <p:spPr>
              <a:xfrm>
                <a:off x="4688772" y="4914402"/>
                <a:ext cx="0" cy="1548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stealth" w="lg" len="lg"/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39"/>
              <p:cNvSpPr txBox="1"/>
              <p:nvPr/>
            </p:nvSpPr>
            <p:spPr>
              <a:xfrm>
                <a:off x="4475013" y="5389417"/>
                <a:ext cx="473206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800" dirty="0" smtClean="0"/>
                  <a:t>x 4</a:t>
                </a:r>
                <a:endParaRPr lang="en-US" sz="1800" dirty="0"/>
              </a:p>
            </p:txBody>
          </p:sp>
          <p:sp>
            <p:nvSpPr>
              <p:cNvPr id="43" name="ZoneTexte 7"/>
              <p:cNvSpPr txBox="1">
                <a:spLocks noChangeArrowheads="1"/>
              </p:cNvSpPr>
              <p:nvPr/>
            </p:nvSpPr>
            <p:spPr bwMode="auto">
              <a:xfrm>
                <a:off x="3392378" y="4161517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44" name="Object 4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07513477"/>
                  </p:ext>
                </p:extLst>
              </p:nvPr>
            </p:nvGraphicFramePr>
            <p:xfrm>
              <a:off x="4425882" y="7260359"/>
              <a:ext cx="1652301" cy="4178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72" name="Equation" r:id="rId24" imgW="1307880" imgH="330120" progId="Equation.DSMT4">
                      <p:embed/>
                    </p:oleObj>
                  </mc:Choice>
                  <mc:Fallback>
                    <p:oleObj name="Equation" r:id="rId24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4425882" y="7260359"/>
                            <a:ext cx="1652301" cy="4178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  <p:extLst>
      <p:ext uri="{BB962C8B-B14F-4D97-AF65-F5344CB8AC3E}">
        <p14:creationId xmlns:p14="http://schemas.microsoft.com/office/powerpoint/2010/main" val="185265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2663979" y="9629001"/>
            <a:ext cx="93281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A2-1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24929" y="314810"/>
            <a:ext cx="6395791" cy="9090068"/>
            <a:chOff x="224929" y="314810"/>
            <a:chExt cx="6395791" cy="9090068"/>
          </a:xfrm>
        </p:grpSpPr>
        <p:grpSp>
          <p:nvGrpSpPr>
            <p:cNvPr id="58" name="Group 57"/>
            <p:cNvGrpSpPr/>
            <p:nvPr/>
          </p:nvGrpSpPr>
          <p:grpSpPr>
            <a:xfrm>
              <a:off x="224929" y="314810"/>
              <a:ext cx="6395791" cy="9090068"/>
              <a:chOff x="19971" y="204448"/>
              <a:chExt cx="6395791" cy="9090068"/>
            </a:xfrm>
          </p:grpSpPr>
          <p:graphicFrame>
            <p:nvGraphicFramePr>
              <p:cNvPr id="8" name="Object 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81015992"/>
                  </p:ext>
                </p:extLst>
              </p:nvPr>
            </p:nvGraphicFramePr>
            <p:xfrm>
              <a:off x="282286" y="353566"/>
              <a:ext cx="1327150" cy="6667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69" name="CS ChemDraw Drawing" r:id="rId4" imgW="1326916" imgH="667168" progId="ChemDraw.Document.6.0">
                      <p:embed/>
                    </p:oleObj>
                  </mc:Choice>
                  <mc:Fallback>
                    <p:oleObj name="CS ChemDraw Drawing" r:id="rId4" imgW="1326916" imgH="66716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282286" y="353566"/>
                            <a:ext cx="1327150" cy="6667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201522291"/>
                  </p:ext>
                </p:extLst>
              </p:nvPr>
            </p:nvGraphicFramePr>
            <p:xfrm>
              <a:off x="391279" y="1673534"/>
              <a:ext cx="1216025" cy="6667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0" name="CS ChemDraw Drawing" r:id="rId6" imgW="1216043" imgH="667168" progId="ChemDraw.Document.6.0">
                      <p:embed/>
                    </p:oleObj>
                  </mc:Choice>
                  <mc:Fallback>
                    <p:oleObj name="CS ChemDraw Drawing" r:id="rId6" imgW="1216043" imgH="66716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391279" y="1673534"/>
                            <a:ext cx="1216025" cy="6667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0" name="Object 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1796482"/>
                  </p:ext>
                </p:extLst>
              </p:nvPr>
            </p:nvGraphicFramePr>
            <p:xfrm>
              <a:off x="5577763" y="695189"/>
              <a:ext cx="750887" cy="8953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1" name="CS ChemDraw Drawing" r:id="rId8" imgW="751248" imgH="895901" progId="ChemDraw.Document.6.0">
                      <p:embed/>
                    </p:oleObj>
                  </mc:Choice>
                  <mc:Fallback>
                    <p:oleObj name="CS ChemDraw Drawing" r:id="rId8" imgW="751248" imgH="89590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5577763" y="695189"/>
                            <a:ext cx="750887" cy="8953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3" name="Object 1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16134391"/>
                  </p:ext>
                </p:extLst>
              </p:nvPr>
            </p:nvGraphicFramePr>
            <p:xfrm>
              <a:off x="3602038" y="204788"/>
              <a:ext cx="1065212" cy="13843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2" name="CS ChemDraw Drawing" r:id="rId10" imgW="1065320" imgH="1384682" progId="ChemDraw.Document.6.0">
                      <p:embed/>
                    </p:oleObj>
                  </mc:Choice>
                  <mc:Fallback>
                    <p:oleObj name="CS ChemDraw Drawing" r:id="rId10" imgW="1065320" imgH="1384682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602038" y="204788"/>
                            <a:ext cx="1065212" cy="13843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" name="Object 1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15664711"/>
                  </p:ext>
                </p:extLst>
              </p:nvPr>
            </p:nvGraphicFramePr>
            <p:xfrm>
              <a:off x="4613849" y="384828"/>
              <a:ext cx="746125" cy="6873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3" name="CS ChemDraw Drawing" r:id="rId12" imgW="746119" imgH="686989" progId="ChemDraw.Document.6.0">
                      <p:embed/>
                    </p:oleObj>
                  </mc:Choice>
                  <mc:Fallback>
                    <p:oleObj name="CS ChemDraw Drawing" r:id="rId12" imgW="746119" imgH="68698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3"/>
                          <a:stretch>
                            <a:fillRect/>
                          </a:stretch>
                        </p:blipFill>
                        <p:spPr>
                          <a:xfrm>
                            <a:off x="4613849" y="384828"/>
                            <a:ext cx="746125" cy="68738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5" name="Object 1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01917496"/>
                  </p:ext>
                </p:extLst>
              </p:nvPr>
            </p:nvGraphicFramePr>
            <p:xfrm>
              <a:off x="3139467" y="589177"/>
              <a:ext cx="514194" cy="53500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4" name="CS ChemDraw Drawing" r:id="rId14" imgW="642743" imgH="668754" progId="ChemDraw.Document.6.0">
                      <p:embed/>
                    </p:oleObj>
                  </mc:Choice>
                  <mc:Fallback>
                    <p:oleObj name="CS ChemDraw Drawing" r:id="rId14" imgW="642743" imgH="668754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3139467" y="589177"/>
                            <a:ext cx="514194" cy="53500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" name="Object 1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82997367"/>
                  </p:ext>
                </p:extLst>
              </p:nvPr>
            </p:nvGraphicFramePr>
            <p:xfrm>
              <a:off x="1915313" y="204448"/>
              <a:ext cx="1063625" cy="17002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5" name="CS ChemDraw Drawing" r:id="rId16" imgW="1063348" imgH="1700625" progId="ChemDraw.Document.6.0">
                      <p:embed/>
                    </p:oleObj>
                  </mc:Choice>
                  <mc:Fallback>
                    <p:oleObj name="CS ChemDraw Drawing" r:id="rId16" imgW="1063348" imgH="1700625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7"/>
                          <a:stretch>
                            <a:fillRect/>
                          </a:stretch>
                        </p:blipFill>
                        <p:spPr>
                          <a:xfrm>
                            <a:off x="1915313" y="204448"/>
                            <a:ext cx="1063625" cy="17002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8" name="Object 1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798107"/>
                  </p:ext>
                </p:extLst>
              </p:nvPr>
            </p:nvGraphicFramePr>
            <p:xfrm>
              <a:off x="4173283" y="2713544"/>
              <a:ext cx="2120900" cy="12509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6" name="CS ChemDraw Drawing" r:id="rId18" imgW="2121171" imgH="1250693" progId="ChemDraw.Document.6.0">
                      <p:embed/>
                    </p:oleObj>
                  </mc:Choice>
                  <mc:Fallback>
                    <p:oleObj name="CS ChemDraw Drawing" r:id="rId18" imgW="2121171" imgH="1250693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9"/>
                          <a:stretch>
                            <a:fillRect/>
                          </a:stretch>
                        </p:blipFill>
                        <p:spPr>
                          <a:xfrm>
                            <a:off x="4173283" y="2713544"/>
                            <a:ext cx="2120900" cy="12509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7" name="Object 2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26819612"/>
                  </p:ext>
                </p:extLst>
              </p:nvPr>
            </p:nvGraphicFramePr>
            <p:xfrm>
              <a:off x="390858" y="2708115"/>
              <a:ext cx="2009775" cy="12525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7" name="CS ChemDraw Drawing" r:id="rId20" imgW="2009904" imgH="1252279" progId="ChemDraw.Document.6.0">
                      <p:embed/>
                    </p:oleObj>
                  </mc:Choice>
                  <mc:Fallback>
                    <p:oleObj name="CS ChemDraw Drawing" r:id="rId20" imgW="2009904" imgH="125227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1"/>
                          <a:stretch>
                            <a:fillRect/>
                          </a:stretch>
                        </p:blipFill>
                        <p:spPr>
                          <a:xfrm>
                            <a:off x="390858" y="2708115"/>
                            <a:ext cx="2009775" cy="125253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8" name="Object 2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98292790"/>
                  </p:ext>
                </p:extLst>
              </p:nvPr>
            </p:nvGraphicFramePr>
            <p:xfrm>
              <a:off x="3572243" y="4269294"/>
              <a:ext cx="2714625" cy="12525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8" name="CS ChemDraw Drawing" r:id="rId22" imgW="2715383" imgH="1252279" progId="ChemDraw.Document.6.0">
                      <p:embed/>
                    </p:oleObj>
                  </mc:Choice>
                  <mc:Fallback>
                    <p:oleObj name="CS ChemDraw Drawing" r:id="rId22" imgW="2715383" imgH="1252279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3"/>
                          <a:stretch>
                            <a:fillRect/>
                          </a:stretch>
                        </p:blipFill>
                        <p:spPr>
                          <a:xfrm>
                            <a:off x="3572243" y="4269294"/>
                            <a:ext cx="2714625" cy="125253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0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66963915"/>
                  </p:ext>
                </p:extLst>
              </p:nvPr>
            </p:nvGraphicFramePr>
            <p:xfrm>
              <a:off x="404926" y="4233954"/>
              <a:ext cx="2219325" cy="15906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79" name="CS ChemDraw Drawing" r:id="rId24" imgW="2219023" imgH="1590818" progId="ChemDraw.Document.6.0">
                      <p:embed/>
                    </p:oleObj>
                  </mc:Choice>
                  <mc:Fallback>
                    <p:oleObj name="CS ChemDraw Drawing" r:id="rId24" imgW="2219023" imgH="159081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5"/>
                          <a:stretch>
                            <a:fillRect/>
                          </a:stretch>
                        </p:blipFill>
                        <p:spPr>
                          <a:xfrm>
                            <a:off x="404926" y="4233954"/>
                            <a:ext cx="2219325" cy="15906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3" name="Object 3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11596711"/>
                  </p:ext>
                </p:extLst>
              </p:nvPr>
            </p:nvGraphicFramePr>
            <p:xfrm>
              <a:off x="140116" y="6089819"/>
              <a:ext cx="2482850" cy="17383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0" name="CS ChemDraw Drawing" r:id="rId26" imgW="2482197" imgH="1738681" progId="ChemDraw.Document.6.0">
                      <p:embed/>
                    </p:oleObj>
                  </mc:Choice>
                  <mc:Fallback>
                    <p:oleObj name="CS ChemDraw Drawing" r:id="rId26" imgW="2482197" imgH="173868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7"/>
                          <a:stretch>
                            <a:fillRect/>
                          </a:stretch>
                        </p:blipFill>
                        <p:spPr>
                          <a:xfrm>
                            <a:off x="140116" y="6089819"/>
                            <a:ext cx="2482850" cy="17383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98618358"/>
                  </p:ext>
                </p:extLst>
              </p:nvPr>
            </p:nvGraphicFramePr>
            <p:xfrm>
              <a:off x="1457325" y="5445125"/>
              <a:ext cx="769938" cy="4143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1" name="CS ChemDraw Drawing" r:id="rId28" imgW="1098464" imgH="592642" progId="ChemDraw.Document.6.0">
                      <p:embed/>
                    </p:oleObj>
                  </mc:Choice>
                  <mc:Fallback>
                    <p:oleObj name="CS ChemDraw Drawing" r:id="rId28" imgW="1098464" imgH="592642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9"/>
                          <a:stretch>
                            <a:fillRect/>
                          </a:stretch>
                        </p:blipFill>
                        <p:spPr>
                          <a:xfrm>
                            <a:off x="1457325" y="5445125"/>
                            <a:ext cx="769938" cy="41433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5" name="Object 3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56895796"/>
                  </p:ext>
                </p:extLst>
              </p:nvPr>
            </p:nvGraphicFramePr>
            <p:xfrm>
              <a:off x="1934166" y="8076346"/>
              <a:ext cx="881296" cy="1642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2" name="CS ChemDraw Drawing" r:id="rId30" imgW="1101620" imgH="205344" progId="ChemDraw.Document.6.0">
                      <p:embed/>
                    </p:oleObj>
                  </mc:Choice>
                  <mc:Fallback>
                    <p:oleObj name="CS ChemDraw Drawing" r:id="rId30" imgW="1101620" imgH="205344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1"/>
                          <a:stretch>
                            <a:fillRect/>
                          </a:stretch>
                        </p:blipFill>
                        <p:spPr>
                          <a:xfrm>
                            <a:off x="1934166" y="8076346"/>
                            <a:ext cx="881296" cy="1642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36" name="Object 3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75634680"/>
                  </p:ext>
                </p:extLst>
              </p:nvPr>
            </p:nvGraphicFramePr>
            <p:xfrm>
              <a:off x="3059454" y="5872569"/>
              <a:ext cx="3197225" cy="22209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3" name="CS ChemDraw Drawing" r:id="rId32" imgW="3197145" imgH="2220327" progId="ChemDraw.Document.6.0">
                      <p:embed/>
                    </p:oleObj>
                  </mc:Choice>
                  <mc:Fallback>
                    <p:oleObj name="CS ChemDraw Drawing" r:id="rId32" imgW="3197145" imgH="22203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3"/>
                          <a:stretch>
                            <a:fillRect/>
                          </a:stretch>
                        </p:blipFill>
                        <p:spPr>
                          <a:xfrm>
                            <a:off x="3059454" y="5872569"/>
                            <a:ext cx="3197225" cy="22209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1" name="Object 4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97691366"/>
                  </p:ext>
                </p:extLst>
              </p:nvPr>
            </p:nvGraphicFramePr>
            <p:xfrm>
              <a:off x="252564" y="8112752"/>
              <a:ext cx="379413" cy="9017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4" name="CS ChemDraw Drawing" r:id="rId34" imgW="379175" imgH="901847" progId="ChemDraw.Document.6.0">
                      <p:embed/>
                    </p:oleObj>
                  </mc:Choice>
                  <mc:Fallback>
                    <p:oleObj name="CS ChemDraw Drawing" r:id="rId34" imgW="379175" imgH="90184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5"/>
                          <a:stretch>
                            <a:fillRect/>
                          </a:stretch>
                        </p:blipFill>
                        <p:spPr>
                          <a:xfrm>
                            <a:off x="252564" y="8112752"/>
                            <a:ext cx="379413" cy="9017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0" name="Object 4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46175976"/>
                  </p:ext>
                </p:extLst>
              </p:nvPr>
            </p:nvGraphicFramePr>
            <p:xfrm>
              <a:off x="1428995" y="8112752"/>
              <a:ext cx="630237" cy="9001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5" name="CS ChemDraw Drawing" r:id="rId36" imgW="630512" imgH="900658" progId="ChemDraw.Document.6.0">
                      <p:embed/>
                    </p:oleObj>
                  </mc:Choice>
                  <mc:Fallback>
                    <p:oleObj name="CS ChemDraw Drawing" r:id="rId36" imgW="630512" imgH="90065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7"/>
                          <a:stretch>
                            <a:fillRect/>
                          </a:stretch>
                        </p:blipFill>
                        <p:spPr>
                          <a:xfrm>
                            <a:off x="1428995" y="8112752"/>
                            <a:ext cx="630237" cy="90011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1" name="Object 5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10494328"/>
                  </p:ext>
                </p:extLst>
              </p:nvPr>
            </p:nvGraphicFramePr>
            <p:xfrm>
              <a:off x="2077193" y="8069788"/>
              <a:ext cx="2422525" cy="10128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6686" name="CS ChemDraw Drawing" r:id="rId38" imgW="2423012" imgH="1013240" progId="ChemDraw.Document.6.0">
                      <p:embed/>
                    </p:oleObj>
                  </mc:Choice>
                  <mc:Fallback>
                    <p:oleObj name="CS ChemDraw Drawing" r:id="rId38" imgW="2423012" imgH="1013240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9"/>
                          <a:stretch>
                            <a:fillRect/>
                          </a:stretch>
                        </p:blipFill>
                        <p:spPr>
                          <a:xfrm>
                            <a:off x="2077193" y="8069788"/>
                            <a:ext cx="2422525" cy="101282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52" name="TextBox 51"/>
              <p:cNvSpPr txBox="1"/>
              <p:nvPr/>
            </p:nvSpPr>
            <p:spPr>
              <a:xfrm>
                <a:off x="815056" y="8231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</a:t>
                </a:r>
                <a:endParaRPr lang="fr-CH" sz="1200" b="1" dirty="0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815056" y="213613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2</a:t>
                </a:r>
                <a:endParaRPr lang="fr-CH" sz="1200" b="1" dirty="0"/>
              </a:p>
            </p:txBody>
          </p:sp>
          <p:cxnSp>
            <p:nvCxnSpPr>
              <p:cNvPr id="54" name="Straight Arrow Connector 53"/>
              <p:cNvCxnSpPr/>
              <p:nvPr/>
            </p:nvCxnSpPr>
            <p:spPr>
              <a:xfrm>
                <a:off x="939315" y="1100120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TextBox 63"/>
              <p:cNvSpPr txBox="1"/>
              <p:nvPr/>
            </p:nvSpPr>
            <p:spPr>
              <a:xfrm>
                <a:off x="349303" y="1018220"/>
                <a:ext cx="5934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SO</a:t>
                </a:r>
                <a:r>
                  <a:rPr lang="fr-CH" sz="1200" baseline="-25000" dirty="0" smtClean="0"/>
                  <a:t>4</a:t>
                </a:r>
                <a:endParaRPr lang="fr-CH" sz="1200" baseline="-25000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300495" y="1219858"/>
                <a:ext cx="67037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OH</a:t>
                </a:r>
                <a:endParaRPr lang="fr-CH" sz="1200" baseline="-25000" dirty="0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943020" y="1140964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28%</a:t>
                </a:r>
                <a:endParaRPr lang="fr-CH" sz="1200" baseline="-25000" dirty="0"/>
              </a:p>
            </p:txBody>
          </p:sp>
          <p:cxnSp>
            <p:nvCxnSpPr>
              <p:cNvPr id="70" name="Straight Arrow Connector 69"/>
              <p:cNvCxnSpPr/>
              <p:nvPr/>
            </p:nvCxnSpPr>
            <p:spPr>
              <a:xfrm>
                <a:off x="944001" y="2399062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TextBox 70"/>
              <p:cNvSpPr txBox="1"/>
              <p:nvPr/>
            </p:nvSpPr>
            <p:spPr>
              <a:xfrm>
                <a:off x="19971" y="2317162"/>
                <a:ext cx="99097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 SOCl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484072" y="2555995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80%</a:t>
                </a:r>
                <a:endParaRPr lang="fr-CH" sz="1200" baseline="-25000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2708" y="34421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3</a:t>
                </a:r>
                <a:endParaRPr lang="fr-CH" sz="1200" b="1" dirty="0"/>
              </a:p>
            </p:txBody>
          </p:sp>
          <p:cxnSp>
            <p:nvCxnSpPr>
              <p:cNvPr id="56" name="Straight Connector 55"/>
              <p:cNvCxnSpPr/>
              <p:nvPr/>
            </p:nvCxnSpPr>
            <p:spPr>
              <a:xfrm>
                <a:off x="939315" y="2594161"/>
                <a:ext cx="146626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 rot="16200000">
                <a:off x="2185633" y="2382421"/>
                <a:ext cx="43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extBox 77"/>
              <p:cNvSpPr txBox="1"/>
              <p:nvPr/>
            </p:nvSpPr>
            <p:spPr>
              <a:xfrm>
                <a:off x="2274770" y="1886575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6</a:t>
                </a:r>
                <a:endParaRPr lang="fr-CH" sz="1200" b="1" dirty="0"/>
              </a:p>
            </p:txBody>
          </p:sp>
          <p:cxnSp>
            <p:nvCxnSpPr>
              <p:cNvPr id="79" name="Straight Arrow Connector 78"/>
              <p:cNvCxnSpPr/>
              <p:nvPr/>
            </p:nvCxnSpPr>
            <p:spPr>
              <a:xfrm rot="5400000">
                <a:off x="3259521" y="702160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" name="Group 56"/>
              <p:cNvGrpSpPr/>
              <p:nvPr/>
            </p:nvGrpSpPr>
            <p:grpSpPr>
              <a:xfrm>
                <a:off x="2915060" y="1227092"/>
                <a:ext cx="803758" cy="427812"/>
                <a:chOff x="2906006" y="1272362"/>
                <a:chExt cx="803758" cy="427812"/>
              </a:xfrm>
            </p:grpSpPr>
            <p:graphicFrame>
              <p:nvGraphicFramePr>
                <p:cNvPr id="16" name="Object 1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34942847"/>
                    </p:ext>
                  </p:extLst>
                </p:nvPr>
              </p:nvGraphicFramePr>
              <p:xfrm>
                <a:off x="2906006" y="1272362"/>
                <a:ext cx="303340" cy="4278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6687" name="CS ChemDraw Drawing" r:id="rId40" imgW="379175" imgH="534765" progId="ChemDraw.Document.6.0">
                        <p:embed/>
                      </p:oleObj>
                    </mc:Choice>
                    <mc:Fallback>
                      <p:oleObj name="CS ChemDraw Drawing" r:id="rId40" imgW="379175" imgH="53476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906006" y="1272362"/>
                              <a:ext cx="303340" cy="4278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0" name="TextBox 79"/>
                <p:cNvSpPr txBox="1"/>
                <p:nvPr/>
              </p:nvSpPr>
              <p:spPr>
                <a:xfrm>
                  <a:off x="3122744" y="1348799"/>
                  <a:ext cx="58702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EtOH</a:t>
                  </a:r>
                  <a:endParaRPr lang="fr-CH" sz="1200" baseline="-25000" dirty="0"/>
                </a:p>
              </p:txBody>
            </p:sp>
          </p:grpSp>
          <p:sp>
            <p:nvSpPr>
              <p:cNvPr id="81" name="TextBox 80"/>
              <p:cNvSpPr txBox="1"/>
              <p:nvPr/>
            </p:nvSpPr>
            <p:spPr>
              <a:xfrm>
                <a:off x="2676131" y="1630644"/>
                <a:ext cx="129394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Pd(PPh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4</a:t>
                </a:r>
                <a:r>
                  <a:rPr lang="fr-CH" sz="1200" dirty="0" smtClean="0"/>
                  <a:t>/K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CO</a:t>
                </a:r>
                <a:r>
                  <a:rPr lang="fr-CH" sz="1200" baseline="-25000" dirty="0" smtClean="0"/>
                  <a:t>3</a:t>
                </a:r>
                <a:endParaRPr lang="fr-CH" sz="1200" baseline="-25000" dirty="0"/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3010476" y="1859132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92%</a:t>
                </a:r>
                <a:endParaRPr lang="fr-CH" sz="1200" baseline="-25000" dirty="0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143708" y="2331062"/>
                <a:ext cx="98937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NEt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endParaRPr lang="fr-CH" sz="1200" baseline="-25000" dirty="0"/>
              </a:p>
            </p:txBody>
          </p:sp>
          <p:cxnSp>
            <p:nvCxnSpPr>
              <p:cNvPr id="84" name="Straight Arrow Connector 83"/>
              <p:cNvCxnSpPr/>
              <p:nvPr/>
            </p:nvCxnSpPr>
            <p:spPr>
              <a:xfrm rot="5400000">
                <a:off x="4932993" y="700642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4693566" y="1213620"/>
                <a:ext cx="45717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4683948" y="141858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67%</a:t>
                </a:r>
                <a:endParaRPr lang="fr-CH" sz="1200" baseline="-25000" dirty="0"/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3970075" y="155136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5</a:t>
                </a:r>
                <a:endParaRPr lang="fr-CH" sz="1200" b="1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646475" y="155136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4</a:t>
                </a:r>
                <a:endParaRPr lang="fr-CH" sz="1200" b="1" dirty="0"/>
              </a:p>
            </p:txBody>
          </p:sp>
          <p:cxnSp>
            <p:nvCxnSpPr>
              <p:cNvPr id="91" name="Straight Arrow Connector 90"/>
              <p:cNvCxnSpPr/>
              <p:nvPr/>
            </p:nvCxnSpPr>
            <p:spPr>
              <a:xfrm rot="16200000" flipH="1">
                <a:off x="3145725" y="2714010"/>
                <a:ext cx="0" cy="111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TextBox 93"/>
              <p:cNvSpPr txBox="1"/>
              <p:nvPr/>
            </p:nvSpPr>
            <p:spPr>
              <a:xfrm>
                <a:off x="2755424" y="2967762"/>
                <a:ext cx="88517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err="1" smtClean="0"/>
                  <a:t>LiOH</a:t>
                </a:r>
                <a:r>
                  <a:rPr lang="fr-CH" sz="1200" dirty="0" smtClean="0"/>
                  <a:t>/H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934276" y="3503782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87%</a:t>
                </a:r>
                <a:endParaRPr lang="fr-CH" sz="1200" baseline="-25000" dirty="0"/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704624" y="3304312"/>
                <a:ext cx="100380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OH/THF</a:t>
                </a:r>
                <a:endParaRPr lang="fr-CH" sz="1200" baseline="-25000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705258" y="344210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/>
                  <a:t>7</a:t>
                </a:r>
              </a:p>
            </p:txBody>
          </p:sp>
          <p:cxnSp>
            <p:nvCxnSpPr>
              <p:cNvPr id="99" name="Straight Arrow Connector 98"/>
              <p:cNvCxnSpPr/>
              <p:nvPr/>
            </p:nvCxnSpPr>
            <p:spPr>
              <a:xfrm>
                <a:off x="4840041" y="3713394"/>
                <a:ext cx="0" cy="504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TextBox 102"/>
              <p:cNvSpPr txBox="1"/>
              <p:nvPr/>
            </p:nvSpPr>
            <p:spPr>
              <a:xfrm>
                <a:off x="3912196" y="3655531"/>
                <a:ext cx="95250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SOCl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cxnSp>
            <p:nvCxnSpPr>
              <p:cNvPr id="104" name="Straight Connector 103"/>
              <p:cNvCxnSpPr/>
              <p:nvPr/>
            </p:nvCxnSpPr>
            <p:spPr>
              <a:xfrm>
                <a:off x="4111762" y="2236814"/>
                <a:ext cx="230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 rot="16200000">
                <a:off x="3891230" y="2025074"/>
                <a:ext cx="43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 rot="16200000">
                <a:off x="5527412" y="3111311"/>
                <a:ext cx="1764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>
                <a:off x="4839549" y="3990885"/>
                <a:ext cx="156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TextBox 107"/>
              <p:cNvSpPr txBox="1"/>
              <p:nvPr/>
            </p:nvSpPr>
            <p:spPr>
              <a:xfrm>
                <a:off x="5211679" y="3951168"/>
                <a:ext cx="98937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NEt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endParaRPr lang="fr-CH" sz="1200" baseline="-25000" dirty="0"/>
              </a:p>
            </p:txBody>
          </p:sp>
          <p:cxnSp>
            <p:nvCxnSpPr>
              <p:cNvPr id="109" name="Straight Arrow Connector 108"/>
              <p:cNvCxnSpPr/>
              <p:nvPr/>
            </p:nvCxnSpPr>
            <p:spPr>
              <a:xfrm rot="5400000">
                <a:off x="3017211" y="4459092"/>
                <a:ext cx="0" cy="93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TextBox 109"/>
              <p:cNvSpPr txBox="1"/>
              <p:nvPr/>
            </p:nvSpPr>
            <p:spPr>
              <a:xfrm>
                <a:off x="2361615" y="4559986"/>
                <a:ext cx="12394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1) Na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S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r>
                  <a:rPr lang="fr-CH" sz="1200" baseline="-25000" dirty="0" smtClean="0"/>
                  <a:t>4</a:t>
                </a:r>
                <a:r>
                  <a:rPr lang="fr-CH" sz="1200" dirty="0" smtClean="0"/>
                  <a:t>/THF</a:t>
                </a:r>
                <a:endParaRPr lang="fr-CH" sz="1200" baseline="-25000" dirty="0"/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837692" y="5206234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67%</a:t>
                </a:r>
                <a:endParaRPr lang="fr-CH" sz="1200" baseline="-25000" dirty="0"/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361615" y="4967014"/>
                <a:ext cx="124790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2) </a:t>
                </a:r>
                <a:r>
                  <a:rPr lang="fr-CH" sz="1200" dirty="0" err="1" smtClean="0"/>
                  <a:t>pTsOH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xylene</a:t>
                </a:r>
                <a:endParaRPr lang="fr-CH" sz="1200" baseline="-25000" dirty="0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1279009" y="5108834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9</a:t>
                </a:r>
                <a:endParaRPr lang="fr-CH" sz="1200" b="1" dirty="0"/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4707196" y="5108834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8</a:t>
                </a:r>
                <a:endParaRPr lang="fr-CH" sz="1200" b="1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470236" y="5492432"/>
                <a:ext cx="102143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CH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Cl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/DMF</a:t>
                </a:r>
                <a:endParaRPr lang="fr-CH" sz="1200" baseline="-25000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52564" y="5710063"/>
                <a:ext cx="122661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</a:t>
                </a:r>
                <a:r>
                  <a:rPr lang="fr-CH" sz="1200" dirty="0" err="1" smtClean="0"/>
                  <a:t>dppf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KOAc</a:t>
                </a:r>
                <a:endParaRPr lang="fr-CH" sz="1200" dirty="0"/>
              </a:p>
            </p:txBody>
          </p:sp>
          <p:cxnSp>
            <p:nvCxnSpPr>
              <p:cNvPr id="120" name="Straight Arrow Connector 119"/>
              <p:cNvCxnSpPr/>
              <p:nvPr/>
            </p:nvCxnSpPr>
            <p:spPr>
              <a:xfrm>
                <a:off x="1403444" y="5407390"/>
                <a:ext cx="0" cy="90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TextBox 120"/>
              <p:cNvSpPr txBox="1"/>
              <p:nvPr/>
            </p:nvSpPr>
            <p:spPr>
              <a:xfrm>
                <a:off x="1617128" y="580542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82%</a:t>
                </a:r>
                <a:endParaRPr lang="fr-CH" sz="1200" baseline="-25000" dirty="0"/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>
                <a:off x="1261281" y="7047578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10</a:t>
                </a:r>
                <a:endParaRPr lang="fr-CH" sz="1200" b="1" dirty="0"/>
              </a:p>
            </p:txBody>
          </p:sp>
          <p:cxnSp>
            <p:nvCxnSpPr>
              <p:cNvPr id="123" name="Straight Arrow Connector 122"/>
              <p:cNvCxnSpPr/>
              <p:nvPr/>
            </p:nvCxnSpPr>
            <p:spPr>
              <a:xfrm rot="16200000" flipH="1">
                <a:off x="3122971" y="6497960"/>
                <a:ext cx="0" cy="1296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TextBox 123"/>
              <p:cNvSpPr txBox="1"/>
              <p:nvPr/>
            </p:nvSpPr>
            <p:spPr>
              <a:xfrm>
                <a:off x="2489376" y="6841712"/>
                <a:ext cx="101341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Pd(</a:t>
                </a:r>
                <a:r>
                  <a:rPr lang="fr-CH" sz="1200" dirty="0" err="1" smtClean="0"/>
                  <a:t>dba</a:t>
                </a:r>
                <a:r>
                  <a:rPr lang="fr-CH" sz="1200" dirty="0" smtClean="0"/>
                  <a:t>)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dirty="0" err="1" smtClean="0"/>
                  <a:t>CsF</a:t>
                </a:r>
                <a:endParaRPr lang="fr-CH" sz="1200" baseline="-25000" dirty="0"/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3487150" y="7428627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39%</a:t>
                </a:r>
                <a:endParaRPr lang="fr-CH" sz="1200" baseline="-25000" dirty="0"/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3026728" y="7555415"/>
                <a:ext cx="5004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PCy</a:t>
                </a:r>
                <a:r>
                  <a:rPr lang="fr-CH" sz="1200" baseline="-25000" dirty="0" smtClean="0"/>
                  <a:t>3</a:t>
                </a:r>
                <a:endParaRPr lang="fr-CH" sz="1200" baseline="-25000" dirty="0"/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4869406" y="705111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L7</a:t>
                </a:r>
                <a:endParaRPr lang="fr-CH" sz="1200" b="1" dirty="0"/>
              </a:p>
            </p:txBody>
          </p:sp>
          <p:cxnSp>
            <p:nvCxnSpPr>
              <p:cNvPr id="128" name="Straight Arrow Connector 127"/>
              <p:cNvCxnSpPr/>
              <p:nvPr/>
            </p:nvCxnSpPr>
            <p:spPr>
              <a:xfrm rot="16200000" flipH="1">
                <a:off x="1027163" y="8212176"/>
                <a:ext cx="0" cy="72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TextBox 128"/>
              <p:cNvSpPr txBox="1"/>
              <p:nvPr/>
            </p:nvSpPr>
            <p:spPr>
              <a:xfrm>
                <a:off x="755087" y="8552361"/>
                <a:ext cx="4844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Et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O</a:t>
                </a:r>
                <a:endParaRPr lang="fr-CH" sz="1200" baseline="-25000" dirty="0"/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595793" y="8240621"/>
                <a:ext cx="86273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Br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/</a:t>
                </a:r>
                <a:r>
                  <a:rPr lang="fr-CH" sz="1200" baseline="30000" dirty="0" err="1" smtClean="0"/>
                  <a:t>t</a:t>
                </a:r>
                <a:r>
                  <a:rPr lang="fr-CH" sz="1200" dirty="0" err="1" smtClean="0"/>
                  <a:t>BuOK</a:t>
                </a:r>
                <a:endParaRPr lang="fr-CH" sz="1200" baseline="-25000" dirty="0"/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783203" y="876694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92%</a:t>
                </a:r>
                <a:endParaRPr lang="fr-CH" sz="1200" baseline="-25000" dirty="0"/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>
                <a:off x="286307" y="9017517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11</a:t>
                </a:r>
                <a:endParaRPr lang="fr-CH" sz="1200" b="1" dirty="0"/>
              </a:p>
            </p:txBody>
          </p:sp>
          <p:sp>
            <p:nvSpPr>
              <p:cNvPr id="133" name="TextBox 132"/>
              <p:cNvSpPr txBox="1"/>
              <p:nvPr/>
            </p:nvSpPr>
            <p:spPr>
              <a:xfrm>
                <a:off x="1480049" y="9016623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12</a:t>
                </a:r>
                <a:endParaRPr lang="fr-CH" sz="1200" b="1" dirty="0"/>
              </a:p>
            </p:txBody>
          </p:sp>
          <p:cxnSp>
            <p:nvCxnSpPr>
              <p:cNvPr id="134" name="Straight Arrow Connector 133"/>
              <p:cNvCxnSpPr/>
              <p:nvPr/>
            </p:nvCxnSpPr>
            <p:spPr>
              <a:xfrm rot="16200000" flipH="1">
                <a:off x="2321339" y="8211282"/>
                <a:ext cx="0" cy="72000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TextBox 135"/>
              <p:cNvSpPr txBox="1"/>
              <p:nvPr/>
            </p:nvSpPr>
            <p:spPr>
              <a:xfrm>
                <a:off x="1889969" y="8239727"/>
                <a:ext cx="98616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K</a:t>
                </a:r>
                <a:r>
                  <a:rPr lang="fr-CH" sz="1200" baseline="-25000" dirty="0" smtClean="0"/>
                  <a:t>2</a:t>
                </a:r>
                <a:r>
                  <a:rPr lang="fr-CH" sz="1200" dirty="0" smtClean="0"/>
                  <a:t>CO</a:t>
                </a:r>
                <a:r>
                  <a:rPr lang="fr-CH" sz="1200" baseline="-25000" dirty="0" smtClean="0"/>
                  <a:t>3</a:t>
                </a:r>
                <a:r>
                  <a:rPr lang="fr-CH" sz="1200" dirty="0" smtClean="0"/>
                  <a:t>/DMF</a:t>
                </a:r>
                <a:endParaRPr lang="fr-CH" sz="1200" dirty="0"/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2082665" y="8602188"/>
                <a:ext cx="4667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90%</a:t>
                </a:r>
                <a:endParaRPr lang="fr-CH" sz="1200" baseline="-25000" dirty="0"/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3105765" y="8740687"/>
                <a:ext cx="3385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b="1" dirty="0" smtClean="0"/>
                  <a:t>13</a:t>
                </a:r>
                <a:endParaRPr lang="fr-CH" sz="1200" b="1" dirty="0"/>
              </a:p>
            </p:txBody>
          </p:sp>
          <p:grpSp>
            <p:nvGrpSpPr>
              <p:cNvPr id="139" name="Group 138"/>
              <p:cNvGrpSpPr/>
              <p:nvPr/>
            </p:nvGrpSpPr>
            <p:grpSpPr>
              <a:xfrm>
                <a:off x="2709822" y="7178126"/>
                <a:ext cx="803758" cy="427812"/>
                <a:chOff x="2906006" y="1272362"/>
                <a:chExt cx="803758" cy="427812"/>
              </a:xfrm>
            </p:grpSpPr>
            <p:graphicFrame>
              <p:nvGraphicFramePr>
                <p:cNvPr id="140" name="Object 13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9751173"/>
                    </p:ext>
                  </p:extLst>
                </p:nvPr>
              </p:nvGraphicFramePr>
              <p:xfrm>
                <a:off x="2906006" y="1272362"/>
                <a:ext cx="303340" cy="427812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6688" name="CS ChemDraw Drawing" r:id="rId42" imgW="379175" imgH="534765" progId="ChemDraw.Document.6.0">
                        <p:embed/>
                      </p:oleObj>
                    </mc:Choice>
                    <mc:Fallback>
                      <p:oleObj name="CS ChemDraw Drawing" r:id="rId42" imgW="379175" imgH="53476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1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906006" y="1272362"/>
                              <a:ext cx="303340" cy="427812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41" name="TextBox 140"/>
                <p:cNvSpPr txBox="1"/>
                <p:nvPr/>
              </p:nvSpPr>
              <p:spPr>
                <a:xfrm>
                  <a:off x="3122744" y="1348799"/>
                  <a:ext cx="58702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EtOH</a:t>
                  </a:r>
                  <a:endParaRPr lang="fr-CH" sz="1200" baseline="-25000" dirty="0"/>
                </a:p>
              </p:txBody>
            </p:sp>
          </p:grpSp>
          <p:cxnSp>
            <p:nvCxnSpPr>
              <p:cNvPr id="142" name="Straight Connector 141"/>
              <p:cNvCxnSpPr/>
              <p:nvPr/>
            </p:nvCxnSpPr>
            <p:spPr>
              <a:xfrm rot="16200000">
                <a:off x="3138275" y="8191271"/>
                <a:ext cx="28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>
                <a:off x="3282276" y="8061066"/>
                <a:ext cx="2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rot="16200000">
                <a:off x="3078625" y="7604129"/>
                <a:ext cx="91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" name="Double Bracket 1"/>
            <p:cNvSpPr/>
            <p:nvPr/>
          </p:nvSpPr>
          <p:spPr>
            <a:xfrm>
              <a:off x="3740728" y="4393870"/>
              <a:ext cx="2826327" cy="1258785"/>
            </a:xfrm>
            <a:prstGeom prst="bracketPair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810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3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76144" y="1061570"/>
            <a:ext cx="5985159" cy="5320175"/>
            <a:chOff x="176144" y="1061570"/>
            <a:chExt cx="5985159" cy="5320175"/>
          </a:xfrm>
        </p:grpSpPr>
        <p:grpSp>
          <p:nvGrpSpPr>
            <p:cNvPr id="4" name="Group 3"/>
            <p:cNvGrpSpPr/>
            <p:nvPr/>
          </p:nvGrpSpPr>
          <p:grpSpPr>
            <a:xfrm>
              <a:off x="575397" y="2095629"/>
              <a:ext cx="1915526" cy="1982784"/>
              <a:chOff x="575397" y="2095629"/>
              <a:chExt cx="1915526" cy="1982784"/>
            </a:xfrm>
          </p:grpSpPr>
          <p:pic>
            <p:nvPicPr>
              <p:cNvPr id="59525" name="Picture 1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5397" y="2273283"/>
                <a:ext cx="1915526" cy="1528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8" name="Group 17"/>
              <p:cNvGrpSpPr/>
              <p:nvPr/>
            </p:nvGrpSpPr>
            <p:grpSpPr>
              <a:xfrm>
                <a:off x="603745" y="2095629"/>
                <a:ext cx="1476631" cy="1982784"/>
                <a:chOff x="2160861" y="2095629"/>
                <a:chExt cx="1476631" cy="1982784"/>
              </a:xfrm>
            </p:grpSpPr>
            <p:grpSp>
              <p:nvGrpSpPr>
                <p:cNvPr id="51" name="Group 50"/>
                <p:cNvGrpSpPr/>
                <p:nvPr/>
              </p:nvGrpSpPr>
              <p:grpSpPr>
                <a:xfrm>
                  <a:off x="2496612" y="2339247"/>
                  <a:ext cx="705066" cy="246221"/>
                  <a:chOff x="3485106" y="1597878"/>
                  <a:chExt cx="705066" cy="246221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>
                  <a:xfrm>
                    <a:off x="3485106" y="1597878"/>
                    <a:ext cx="498855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H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382116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L1</a:t>
                    </a:r>
                  </a:p>
                </p:txBody>
              </p:sp>
            </p:grpSp>
            <p:graphicFrame>
              <p:nvGraphicFramePr>
                <p:cNvPr id="54" name="Object 5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290149883"/>
                    </p:ext>
                  </p:extLst>
                </p:nvPr>
              </p:nvGraphicFramePr>
              <p:xfrm>
                <a:off x="2460400" y="3781305"/>
                <a:ext cx="1177092" cy="29710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66" name="Equation" r:id="rId5" imgW="1307880" imgH="330120" progId="Equation.DSMT4">
                        <p:embed/>
                      </p:oleObj>
                    </mc:Choice>
                    <mc:Fallback>
                      <p:oleObj name="Equation" r:id="rId5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460400" y="3781305"/>
                              <a:ext cx="1177092" cy="29710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5" name="Object 5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727626895"/>
                    </p:ext>
                  </p:extLst>
                </p:nvPr>
              </p:nvGraphicFramePr>
              <p:xfrm>
                <a:off x="2160861" y="2095629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67" name="Equation" r:id="rId7" imgW="228600" imgH="241200" progId="Equation.DSMT4">
                        <p:embed/>
                      </p:oleObj>
                    </mc:Choice>
                    <mc:Fallback>
                      <p:oleObj name="Equation" r:id="rId7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60861" y="2095629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pic>
          <p:nvPicPr>
            <p:cNvPr id="59524" name="Picture 13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436" y="2279379"/>
              <a:ext cx="1915526" cy="1522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118442200"/>
                </p:ext>
              </p:extLst>
            </p:nvPr>
          </p:nvGraphicFramePr>
          <p:xfrm>
            <a:off x="2287469" y="1061570"/>
            <a:ext cx="1994913" cy="75658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7568" name="CS ChemDraw Drawing" r:id="rId10" imgW="2983758" imgH="1131927" progId="ChemDraw.Document.6.0">
                    <p:embed/>
                  </p:oleObj>
                </mc:Choice>
                <mc:Fallback>
                  <p:oleObj name="CS ChemDraw Drawing" r:id="rId10" imgW="2983758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2287469" y="1061570"/>
                          <a:ext cx="1994913" cy="75658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176144" y="416349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02999436"/>
                </p:ext>
              </p:extLst>
            </p:nvPr>
          </p:nvGraphicFramePr>
          <p:xfrm>
            <a:off x="2840038" y="1898650"/>
            <a:ext cx="9398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7569" name="Equation" r:id="rId12" imgW="939600" imgH="253800" progId="Equation.DSMT4">
                    <p:embed/>
                  </p:oleObj>
                </mc:Choice>
                <mc:Fallback>
                  <p:oleObj name="Equation" r:id="rId12" imgW="93960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840038" y="1898650"/>
                          <a:ext cx="9398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2" name="Group 61"/>
            <p:cNvGrpSpPr/>
            <p:nvPr/>
          </p:nvGrpSpPr>
          <p:grpSpPr>
            <a:xfrm>
              <a:off x="2437271" y="2100315"/>
              <a:ext cx="1476631" cy="1982784"/>
              <a:chOff x="2160861" y="2095629"/>
              <a:chExt cx="1476631" cy="1982784"/>
            </a:xfrm>
          </p:grpSpPr>
          <p:grpSp>
            <p:nvGrpSpPr>
              <p:cNvPr id="63" name="Group 62"/>
              <p:cNvGrpSpPr/>
              <p:nvPr/>
            </p:nvGrpSpPr>
            <p:grpSpPr>
              <a:xfrm>
                <a:off x="2447374" y="2339247"/>
                <a:ext cx="930154" cy="246221"/>
                <a:chOff x="3435868" y="1597878"/>
                <a:chExt cx="930154" cy="246221"/>
              </a:xfrm>
            </p:grpSpPr>
            <p:sp>
              <p:nvSpPr>
                <p:cNvPr id="66" name="TextBox 65"/>
                <p:cNvSpPr txBox="1"/>
                <p:nvPr/>
              </p:nvSpPr>
              <p:spPr>
                <a:xfrm>
                  <a:off x="3435868" y="1597878"/>
                  <a:ext cx="720069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R = OCH</a:t>
                  </a:r>
                  <a:r>
                    <a:rPr lang="en-US" baseline="-25000" dirty="0" smtClean="0"/>
                    <a:t>3</a:t>
                  </a:r>
                  <a:endParaRPr lang="en-US" dirty="0" smtClean="0"/>
                </a:p>
              </p:txBody>
            </p:sp>
            <p:sp>
              <p:nvSpPr>
                <p:cNvPr id="67" name="TextBox 66"/>
                <p:cNvSpPr txBox="1"/>
                <p:nvPr/>
              </p:nvSpPr>
              <p:spPr>
                <a:xfrm>
                  <a:off x="3997010" y="1597878"/>
                  <a:ext cx="36901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:</a:t>
                  </a:r>
                  <a:r>
                    <a:rPr lang="en-US" b="1" dirty="0" smtClean="0"/>
                    <a:t>L2</a:t>
                  </a:r>
                </a:p>
              </p:txBody>
            </p:sp>
          </p:grpSp>
          <p:graphicFrame>
            <p:nvGraphicFramePr>
              <p:cNvPr id="64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2365412"/>
                  </p:ext>
                </p:extLst>
              </p:nvPr>
            </p:nvGraphicFramePr>
            <p:xfrm>
              <a:off x="2460400" y="3781305"/>
              <a:ext cx="1177092" cy="2971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570" name="Equation" r:id="rId14" imgW="1307880" imgH="330120" progId="Equation.DSMT4">
                      <p:embed/>
                    </p:oleObj>
                  </mc:Choice>
                  <mc:Fallback>
                    <p:oleObj name="Equation" r:id="rId14" imgW="1307880" imgH="3301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6"/>
                          <a:stretch>
                            <a:fillRect/>
                          </a:stretch>
                        </p:blipFill>
                        <p:spPr>
                          <a:xfrm>
                            <a:off x="2460400" y="3781305"/>
                            <a:ext cx="1177092" cy="29710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5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79829949"/>
                  </p:ext>
                </p:extLst>
              </p:nvPr>
            </p:nvGraphicFramePr>
            <p:xfrm>
              <a:off x="2160861" y="2095629"/>
              <a:ext cx="228600" cy="241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571" name="Equation" r:id="rId15" imgW="228600" imgH="241200" progId="Equation.DSMT4">
                      <p:embed/>
                    </p:oleObj>
                  </mc:Choice>
                  <mc:Fallback>
                    <p:oleObj name="Equation" r:id="rId15" imgW="22860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6"/>
                          <a:stretch>
                            <a:fillRect/>
                          </a:stretch>
                        </p:blipFill>
                        <p:spPr>
                          <a:xfrm>
                            <a:off x="2160861" y="2095629"/>
                            <a:ext cx="228600" cy="2412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5" name="Group 4"/>
            <p:cNvGrpSpPr/>
            <p:nvPr/>
          </p:nvGrpSpPr>
          <p:grpSpPr>
            <a:xfrm>
              <a:off x="4245777" y="2114383"/>
              <a:ext cx="1915526" cy="1982784"/>
              <a:chOff x="4245777" y="2114383"/>
              <a:chExt cx="1915526" cy="1982784"/>
            </a:xfrm>
          </p:grpSpPr>
          <p:pic>
            <p:nvPicPr>
              <p:cNvPr id="59589" name="Picture 197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5777" y="229813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70" name="Group 69"/>
              <p:cNvGrpSpPr/>
              <p:nvPr/>
            </p:nvGrpSpPr>
            <p:grpSpPr>
              <a:xfrm>
                <a:off x="4273145" y="2114383"/>
                <a:ext cx="1476631" cy="1982784"/>
                <a:chOff x="2160861" y="2095629"/>
                <a:chExt cx="1476631" cy="1982784"/>
              </a:xfrm>
            </p:grpSpPr>
            <p:grpSp>
              <p:nvGrpSpPr>
                <p:cNvPr id="71" name="Group 70"/>
                <p:cNvGrpSpPr/>
                <p:nvPr/>
              </p:nvGrpSpPr>
              <p:grpSpPr>
                <a:xfrm>
                  <a:off x="2412204" y="2339247"/>
                  <a:ext cx="1000494" cy="246221"/>
                  <a:chOff x="3400698" y="1597878"/>
                  <a:chExt cx="1000494" cy="246221"/>
                </a:xfrm>
              </p:grpSpPr>
              <p:sp>
                <p:nvSpPr>
                  <p:cNvPr id="74" name="TextBox 73"/>
                  <p:cNvSpPr txBox="1"/>
                  <p:nvPr/>
                </p:nvSpPr>
                <p:spPr>
                  <a:xfrm>
                    <a:off x="3400698" y="1597878"/>
                    <a:ext cx="827471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OC</a:t>
                    </a:r>
                    <a:r>
                      <a:rPr lang="en-US" baseline="-25000" dirty="0" smtClean="0"/>
                      <a:t>6</a:t>
                    </a:r>
                    <a:r>
                      <a:rPr lang="en-US" dirty="0" smtClean="0"/>
                      <a:t>H</a:t>
                    </a:r>
                    <a:r>
                      <a:rPr lang="en-US" baseline="-25000" dirty="0" smtClean="0"/>
                      <a:t>13</a:t>
                    </a:r>
                  </a:p>
                </p:txBody>
              </p:sp>
              <p:sp>
                <p:nvSpPr>
                  <p:cNvPr id="75" name="TextBox 74"/>
                  <p:cNvSpPr txBox="1"/>
                  <p:nvPr/>
                </p:nvSpPr>
                <p:spPr>
                  <a:xfrm>
                    <a:off x="403218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L3</a:t>
                    </a:r>
                  </a:p>
                </p:txBody>
              </p:sp>
            </p:grpSp>
            <p:graphicFrame>
              <p:nvGraphicFramePr>
                <p:cNvPr id="72" name="Object 7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875279518"/>
                    </p:ext>
                  </p:extLst>
                </p:nvPr>
              </p:nvGraphicFramePr>
              <p:xfrm>
                <a:off x="2460400" y="3781305"/>
                <a:ext cx="1177092" cy="29710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72" name="Equation" r:id="rId18" imgW="1307880" imgH="330120" progId="Equation.DSMT4">
                        <p:embed/>
                      </p:oleObj>
                    </mc:Choice>
                    <mc:Fallback>
                      <p:oleObj name="Equation" r:id="rId18" imgW="1307880" imgH="3301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460400" y="3781305"/>
                              <a:ext cx="1177092" cy="29710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73" name="Object 7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2605489"/>
                    </p:ext>
                  </p:extLst>
                </p:nvPr>
              </p:nvGraphicFramePr>
              <p:xfrm>
                <a:off x="2160861" y="2095629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73" name="Equation" r:id="rId19" imgW="228600" imgH="241200" progId="Equation.DSMT4">
                        <p:embed/>
                      </p:oleObj>
                    </mc:Choice>
                    <mc:Fallback>
                      <p:oleObj name="Equation" r:id="rId19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0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60861" y="2095629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254079" y="1896255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a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9393" name="Group 59392"/>
            <p:cNvGrpSpPr/>
            <p:nvPr/>
          </p:nvGrpSpPr>
          <p:grpSpPr>
            <a:xfrm>
              <a:off x="513507" y="4310057"/>
              <a:ext cx="1918380" cy="2052838"/>
              <a:chOff x="513507" y="4310057"/>
              <a:chExt cx="1918380" cy="2052838"/>
            </a:xfrm>
          </p:grpSpPr>
          <p:pic>
            <p:nvPicPr>
              <p:cNvPr id="59424" name="Picture 32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6361" y="4564396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" name="Group 27"/>
              <p:cNvGrpSpPr/>
              <p:nvPr/>
            </p:nvGrpSpPr>
            <p:grpSpPr>
              <a:xfrm>
                <a:off x="513507" y="4310057"/>
                <a:ext cx="1498593" cy="289185"/>
                <a:chOff x="513507" y="4246557"/>
                <a:chExt cx="1498593" cy="289185"/>
              </a:xfrm>
            </p:grpSpPr>
            <p:graphicFrame>
              <p:nvGraphicFramePr>
                <p:cNvPr id="23" name="Object 2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53256602"/>
                    </p:ext>
                  </p:extLst>
                </p:nvPr>
              </p:nvGraphicFramePr>
              <p:xfrm>
                <a:off x="513507" y="4284752"/>
                <a:ext cx="855648" cy="2509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74" name="Equation" r:id="rId22" imgW="965160" imgH="279360" progId="Equation.DSMT4">
                        <p:embed/>
                      </p:oleObj>
                    </mc:Choice>
                    <mc:Fallback>
                      <p:oleObj name="Equation" r:id="rId22" imgW="965160" imgH="279360" progId="Equation.DSMT4">
                        <p:embed/>
                        <p:pic>
                          <p:nvPicPr>
                            <p:cNvPr id="0" name="Object 3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513507" y="4284752"/>
                              <a:ext cx="855648" cy="25099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TextBox 23"/>
                <p:cNvSpPr txBox="1"/>
                <p:nvPr/>
              </p:nvSpPr>
              <p:spPr>
                <a:xfrm>
                  <a:off x="1284016" y="4246557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5" name="Group 24"/>
              <p:cNvGrpSpPr/>
              <p:nvPr/>
            </p:nvGrpSpPr>
            <p:grpSpPr>
              <a:xfrm>
                <a:off x="943196" y="6086818"/>
                <a:ext cx="1237137" cy="276077"/>
                <a:chOff x="2133600" y="5014662"/>
                <a:chExt cx="1237137" cy="276077"/>
              </a:xfrm>
            </p:grpSpPr>
            <p:graphicFrame>
              <p:nvGraphicFramePr>
                <p:cNvPr id="81" name="Object 8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93526385"/>
                    </p:ext>
                  </p:extLst>
                </p:nvPr>
              </p:nvGraphicFramePr>
              <p:xfrm>
                <a:off x="2133600" y="5039315"/>
                <a:ext cx="868644" cy="2514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75" name="Equation" r:id="rId24" imgW="965160" imgH="279360" progId="Equation.DSMT4">
                        <p:embed/>
                      </p:oleObj>
                    </mc:Choice>
                    <mc:Fallback>
                      <p:oleObj name="Equation" r:id="rId24" imgW="96516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33600" y="5039315"/>
                              <a:ext cx="868644" cy="2514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2" name="TextBox 81"/>
                <p:cNvSpPr txBox="1"/>
                <p:nvPr/>
              </p:nvSpPr>
              <p:spPr>
                <a:xfrm>
                  <a:off x="2913561" y="5014662"/>
                  <a:ext cx="457176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100" dirty="0" smtClean="0"/>
                    <a:t>/</a:t>
                  </a:r>
                  <a:r>
                    <a:rPr lang="fr-CH" sz="1100" dirty="0" err="1" smtClean="0"/>
                    <a:t>mM</a:t>
                  </a:r>
                  <a:endParaRPr lang="fr-CH" sz="1100" baseline="30000" dirty="0"/>
                </a:p>
              </p:txBody>
            </p:sp>
          </p:grpSp>
          <p:sp>
            <p:nvSpPr>
              <p:cNvPr id="31" name="TextBox 30"/>
              <p:cNvSpPr txBox="1"/>
              <p:nvPr/>
            </p:nvSpPr>
            <p:spPr>
              <a:xfrm>
                <a:off x="1141377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2</a:t>
                </a:r>
                <a:endParaRPr lang="fr-CH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751005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0</a:t>
                </a:r>
                <a:endParaRPr lang="fr-CH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1523665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4</a:t>
                </a:r>
                <a:endParaRPr lang="fr-CH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1915109" y="5936215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dirty="0" smtClean="0"/>
                  <a:t>6</a:t>
                </a:r>
                <a:endParaRPr lang="fr-CH" dirty="0"/>
              </a:p>
            </p:txBody>
          </p:sp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95596949"/>
                  </p:ext>
                </p:extLst>
              </p:nvPr>
            </p:nvGraphicFramePr>
            <p:xfrm>
              <a:off x="1258018" y="4687917"/>
              <a:ext cx="468427" cy="22850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576" name="Equation" r:id="rId26" imgW="520560" imgH="253800" progId="Equation.DSMT4">
                      <p:embed/>
                    </p:oleObj>
                  </mc:Choice>
                  <mc:Fallback>
                    <p:oleObj name="Equation" r:id="rId26" imgW="520560" imgH="253800" progId="Equation.DSMT4">
                      <p:embed/>
                      <p:pic>
                        <p:nvPicPr>
                          <p:cNvPr id="0" name="Object 4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58018" y="4687917"/>
                            <a:ext cx="468427" cy="228501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2" name="Object 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6904527"/>
                  </p:ext>
                </p:extLst>
              </p:nvPr>
            </p:nvGraphicFramePr>
            <p:xfrm>
              <a:off x="1149100" y="5455155"/>
              <a:ext cx="490537" cy="2286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7577" name="Equation" r:id="rId28" imgW="545760" imgH="253800" progId="Equation.DSMT4">
                      <p:embed/>
                    </p:oleObj>
                  </mc:Choice>
                  <mc:Fallback>
                    <p:oleObj name="Equation" r:id="rId28" imgW="545760" imgH="253800" progId="Equation.DSMT4">
                      <p:embed/>
                      <p:pic>
                        <p:nvPicPr>
                          <p:cNvPr id="0" name="Object 4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149100" y="5455155"/>
                            <a:ext cx="490537" cy="2286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8" name="Straight Arrow Connector 47"/>
              <p:cNvCxnSpPr>
                <a:stCxn id="34" idx="1"/>
              </p:cNvCxnSpPr>
              <p:nvPr/>
            </p:nvCxnSpPr>
            <p:spPr>
              <a:xfrm flipH="1">
                <a:off x="895904" y="4802167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1612575" y="5361822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Arc 58"/>
              <p:cNvSpPr/>
              <p:nvPr/>
            </p:nvSpPr>
            <p:spPr>
              <a:xfrm rot="21381108" flipH="1">
                <a:off x="1645109" y="5219008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>
              <a:xfrm flipV="1">
                <a:off x="1460056" y="5302876"/>
                <a:ext cx="163180" cy="117892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" name="Group 2"/>
            <p:cNvGrpSpPr/>
            <p:nvPr/>
          </p:nvGrpSpPr>
          <p:grpSpPr>
            <a:xfrm>
              <a:off x="2393107" y="4316407"/>
              <a:ext cx="1931342" cy="2052838"/>
              <a:chOff x="2393107" y="4316407"/>
              <a:chExt cx="1931342" cy="2052838"/>
            </a:xfrm>
          </p:grpSpPr>
          <p:pic>
            <p:nvPicPr>
              <p:cNvPr id="59503" name="Picture 111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923" y="454325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04" name="Group 103"/>
              <p:cNvGrpSpPr/>
              <p:nvPr/>
            </p:nvGrpSpPr>
            <p:grpSpPr>
              <a:xfrm>
                <a:off x="2393107" y="4316407"/>
                <a:ext cx="1666826" cy="2052838"/>
                <a:chOff x="513507" y="4310057"/>
                <a:chExt cx="1666826" cy="2052838"/>
              </a:xfrm>
            </p:grpSpPr>
            <p:grpSp>
              <p:nvGrpSpPr>
                <p:cNvPr id="106" name="Group 105"/>
                <p:cNvGrpSpPr/>
                <p:nvPr/>
              </p:nvGrpSpPr>
              <p:grpSpPr>
                <a:xfrm>
                  <a:off x="513507" y="4310057"/>
                  <a:ext cx="1498593" cy="289185"/>
                  <a:chOff x="513507" y="4246557"/>
                  <a:chExt cx="1498593" cy="289185"/>
                </a:xfrm>
              </p:grpSpPr>
              <p:graphicFrame>
                <p:nvGraphicFramePr>
                  <p:cNvPr id="120" name="Object 119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55200517"/>
                      </p:ext>
                    </p:extLst>
                  </p:nvPr>
                </p:nvGraphicFramePr>
                <p:xfrm>
                  <a:off x="513507" y="4284752"/>
                  <a:ext cx="855648" cy="25099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578" name="Equation" r:id="rId31" imgW="965160" imgH="279360" progId="Equation.DSMT4">
                          <p:embed/>
                        </p:oleObj>
                      </mc:Choice>
                      <mc:Fallback>
                        <p:oleObj name="Equation" r:id="rId31" imgW="9651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32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513507" y="4284752"/>
                                <a:ext cx="855648" cy="25099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21" name="TextBox 120"/>
                  <p:cNvSpPr txBox="1"/>
                  <p:nvPr/>
                </p:nvSpPr>
                <p:spPr>
                  <a:xfrm>
                    <a:off x="1284016" y="424655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107" name="Group 106"/>
                <p:cNvGrpSpPr/>
                <p:nvPr/>
              </p:nvGrpSpPr>
              <p:grpSpPr>
                <a:xfrm>
                  <a:off x="943196" y="608681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118" name="Object 117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009093234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579" name="Equation" r:id="rId33" imgW="965160" imgH="279360" progId="Equation.DSMT4">
                          <p:embed/>
                        </p:oleObj>
                      </mc:Choice>
                      <mc:Fallback>
                        <p:oleObj name="Equation" r:id="rId33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34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19" name="TextBox 118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108" name="TextBox 107"/>
                <p:cNvSpPr txBox="1"/>
                <p:nvPr/>
              </p:nvSpPr>
              <p:spPr>
                <a:xfrm>
                  <a:off x="114137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109" name="TextBox 108"/>
                <p:cNvSpPr txBox="1"/>
                <p:nvPr/>
              </p:nvSpPr>
              <p:spPr>
                <a:xfrm>
                  <a:off x="751005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110" name="TextBox 109"/>
                <p:cNvSpPr txBox="1"/>
                <p:nvPr/>
              </p:nvSpPr>
              <p:spPr>
                <a:xfrm>
                  <a:off x="1517878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111" name="TextBox 110"/>
                <p:cNvSpPr txBox="1"/>
                <p:nvPr/>
              </p:nvSpPr>
              <p:spPr>
                <a:xfrm>
                  <a:off x="1909322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112" name="Object 11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14623311"/>
                    </p:ext>
                  </p:extLst>
                </p:nvPr>
              </p:nvGraphicFramePr>
              <p:xfrm>
                <a:off x="1258018" y="4759485"/>
                <a:ext cx="468427" cy="22850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80" name="Equation" r:id="rId35" imgW="520560" imgH="253800" progId="Equation.DSMT4">
                        <p:embed/>
                      </p:oleObj>
                    </mc:Choice>
                    <mc:Fallback>
                      <p:oleObj name="Equation" r:id="rId35" imgW="520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58018" y="4759485"/>
                              <a:ext cx="468427" cy="228501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13" name="Object 11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368528895"/>
                    </p:ext>
                  </p:extLst>
                </p:nvPr>
              </p:nvGraphicFramePr>
              <p:xfrm>
                <a:off x="1045724" y="5379611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81" name="Equation" r:id="rId37" imgW="545760" imgH="253800" progId="Equation.DSMT4">
                        <p:embed/>
                      </p:oleObj>
                    </mc:Choice>
                    <mc:Fallback>
                      <p:oleObj name="Equation" r:id="rId37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8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45724" y="5379611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114" name="Straight Arrow Connector 113"/>
                <p:cNvCxnSpPr/>
                <p:nvPr/>
              </p:nvCxnSpPr>
              <p:spPr>
                <a:xfrm flipH="1">
                  <a:off x="895904" y="4901567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1743783" y="5485078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Arc 115"/>
                <p:cNvSpPr/>
                <p:nvPr/>
              </p:nvSpPr>
              <p:spPr>
                <a:xfrm rot="21381108" flipH="1">
                  <a:off x="1802649" y="5370144"/>
                  <a:ext cx="202032" cy="131252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17" name="Straight Arrow Connector 116"/>
                <p:cNvCxnSpPr/>
                <p:nvPr/>
              </p:nvCxnSpPr>
              <p:spPr>
                <a:xfrm flipV="1">
                  <a:off x="1564253" y="5448745"/>
                  <a:ext cx="200343" cy="36333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" name="Group 1"/>
            <p:cNvGrpSpPr/>
            <p:nvPr/>
          </p:nvGrpSpPr>
          <p:grpSpPr>
            <a:xfrm>
              <a:off x="4182879" y="4328907"/>
              <a:ext cx="1967921" cy="2052838"/>
              <a:chOff x="4182879" y="4328907"/>
              <a:chExt cx="1967921" cy="2052838"/>
            </a:xfrm>
          </p:grpSpPr>
          <p:pic>
            <p:nvPicPr>
              <p:cNvPr id="59568" name="Picture 176"/>
              <p:cNvPicPr>
                <a:picLocks noChangeAspect="1" noChangeArrowheads="1"/>
              </p:cNvPicPr>
              <p:nvPr/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35274" y="4524203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22" name="Group 121"/>
              <p:cNvGrpSpPr/>
              <p:nvPr/>
            </p:nvGrpSpPr>
            <p:grpSpPr>
              <a:xfrm>
                <a:off x="4182879" y="4328907"/>
                <a:ext cx="1711858" cy="2052838"/>
                <a:chOff x="513507" y="4310057"/>
                <a:chExt cx="1711858" cy="2052838"/>
              </a:xfrm>
            </p:grpSpPr>
            <p:grpSp>
              <p:nvGrpSpPr>
                <p:cNvPr id="124" name="Group 123"/>
                <p:cNvGrpSpPr/>
                <p:nvPr/>
              </p:nvGrpSpPr>
              <p:grpSpPr>
                <a:xfrm>
                  <a:off x="513507" y="4310057"/>
                  <a:ext cx="1498593" cy="289185"/>
                  <a:chOff x="513507" y="4246557"/>
                  <a:chExt cx="1498593" cy="289185"/>
                </a:xfrm>
              </p:grpSpPr>
              <p:graphicFrame>
                <p:nvGraphicFramePr>
                  <p:cNvPr id="139" name="Object 138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306730719"/>
                      </p:ext>
                    </p:extLst>
                  </p:nvPr>
                </p:nvGraphicFramePr>
                <p:xfrm>
                  <a:off x="513507" y="4284752"/>
                  <a:ext cx="855648" cy="25099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582" name="Equation" r:id="rId40" imgW="965160" imgH="279360" progId="Equation.DSMT4">
                          <p:embed/>
                        </p:oleObj>
                      </mc:Choice>
                      <mc:Fallback>
                        <p:oleObj name="Equation" r:id="rId40" imgW="9651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41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513507" y="4284752"/>
                                <a:ext cx="855648" cy="25099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40" name="TextBox 139"/>
                  <p:cNvSpPr txBox="1"/>
                  <p:nvPr/>
                </p:nvSpPr>
                <p:spPr>
                  <a:xfrm>
                    <a:off x="1284016" y="424655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125" name="Group 124"/>
                <p:cNvGrpSpPr/>
                <p:nvPr/>
              </p:nvGrpSpPr>
              <p:grpSpPr>
                <a:xfrm>
                  <a:off x="943196" y="608681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137" name="Object 13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756653945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07583" name="Equation" r:id="rId42" imgW="965160" imgH="279360" progId="Equation.DSMT4">
                          <p:embed/>
                        </p:oleObj>
                      </mc:Choice>
                      <mc:Fallback>
                        <p:oleObj name="Equation" r:id="rId42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4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38" name="TextBox 137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126" name="TextBox 125"/>
                <p:cNvSpPr txBox="1"/>
                <p:nvPr/>
              </p:nvSpPr>
              <p:spPr>
                <a:xfrm>
                  <a:off x="114137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127" name="TextBox 126"/>
                <p:cNvSpPr txBox="1"/>
                <p:nvPr/>
              </p:nvSpPr>
              <p:spPr>
                <a:xfrm>
                  <a:off x="751005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128" name="TextBox 127"/>
                <p:cNvSpPr txBox="1"/>
                <p:nvPr/>
              </p:nvSpPr>
              <p:spPr>
                <a:xfrm>
                  <a:off x="1535239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129" name="TextBox 128"/>
                <p:cNvSpPr txBox="1"/>
                <p:nvPr/>
              </p:nvSpPr>
              <p:spPr>
                <a:xfrm>
                  <a:off x="1932470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130" name="Object 129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43557644"/>
                    </p:ext>
                  </p:extLst>
                </p:nvPr>
              </p:nvGraphicFramePr>
              <p:xfrm>
                <a:off x="1284016" y="4816763"/>
                <a:ext cx="468427" cy="22850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84" name="Equation" r:id="rId44" imgW="520560" imgH="253800" progId="Equation.DSMT4">
                        <p:embed/>
                      </p:oleObj>
                    </mc:Choice>
                    <mc:Fallback>
                      <p:oleObj name="Equation" r:id="rId44" imgW="520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45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84016" y="4816763"/>
                              <a:ext cx="468427" cy="228501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31" name="Object 13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33344054"/>
                    </p:ext>
                  </p:extLst>
                </p:nvPr>
              </p:nvGraphicFramePr>
              <p:xfrm>
                <a:off x="1232620" y="5609287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7585" name="Equation" r:id="rId46" imgW="545760" imgH="253800" progId="Equation.DSMT4">
                        <p:embed/>
                      </p:oleObj>
                    </mc:Choice>
                    <mc:Fallback>
                      <p:oleObj name="Equation" r:id="rId46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47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32620" y="5609287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132" name="Straight Arrow Connector 131"/>
                <p:cNvCxnSpPr/>
                <p:nvPr/>
              </p:nvCxnSpPr>
              <p:spPr>
                <a:xfrm flipH="1">
                  <a:off x="903656" y="4966387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/>
                <p:cNvCxnSpPr/>
                <p:nvPr/>
              </p:nvCxnSpPr>
              <p:spPr>
                <a:xfrm>
                  <a:off x="1888432" y="5664133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4" name="Arc 133"/>
                <p:cNvSpPr/>
                <p:nvPr/>
              </p:nvSpPr>
              <p:spPr>
                <a:xfrm rot="21381108" flipH="1">
                  <a:off x="1915017" y="5520085"/>
                  <a:ext cx="201629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35" name="Straight Arrow Connector 134"/>
                <p:cNvCxnSpPr/>
                <p:nvPr/>
              </p:nvCxnSpPr>
              <p:spPr>
                <a:xfrm flipV="1">
                  <a:off x="1723157" y="5583100"/>
                  <a:ext cx="163180" cy="117892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279179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4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357204" y="838286"/>
            <a:ext cx="5795879" cy="5574144"/>
            <a:chOff x="357204" y="838286"/>
            <a:chExt cx="5795879" cy="5574144"/>
          </a:xfrm>
        </p:grpSpPr>
        <p:pic>
          <p:nvPicPr>
            <p:cNvPr id="60630" name="Picture 21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810" y="4436876"/>
              <a:ext cx="1915526" cy="1522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60585" name="Picture 16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6795" y="2258556"/>
              <a:ext cx="1916288" cy="1529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357204" y="190024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a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508000" y="2052123"/>
              <a:ext cx="1972218" cy="2052838"/>
              <a:chOff x="508000" y="2052123"/>
              <a:chExt cx="1972218" cy="2052838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0702" y="2327238"/>
                <a:ext cx="1929516" cy="1533232"/>
              </a:xfrm>
              <a:prstGeom prst="rect">
                <a:avLst/>
              </a:prstGeom>
            </p:spPr>
          </p:pic>
          <p:grpSp>
            <p:nvGrpSpPr>
              <p:cNvPr id="15" name="Group 14"/>
              <p:cNvGrpSpPr/>
              <p:nvPr/>
            </p:nvGrpSpPr>
            <p:grpSpPr>
              <a:xfrm>
                <a:off x="508000" y="2052123"/>
                <a:ext cx="1672333" cy="2052838"/>
                <a:chOff x="508000" y="2046807"/>
                <a:chExt cx="1672333" cy="2052838"/>
              </a:xfrm>
            </p:grpSpPr>
            <p:grpSp>
              <p:nvGrpSpPr>
                <p:cNvPr id="28" name="Group 27"/>
                <p:cNvGrpSpPr/>
                <p:nvPr/>
              </p:nvGrpSpPr>
              <p:grpSpPr>
                <a:xfrm>
                  <a:off x="508000" y="2046807"/>
                  <a:ext cx="1504100" cy="288406"/>
                  <a:chOff x="508000" y="4246557"/>
                  <a:chExt cx="1504100" cy="288406"/>
                </a:xfrm>
              </p:grpSpPr>
              <p:graphicFrame>
                <p:nvGraphicFramePr>
                  <p:cNvPr id="23" name="Object 22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786101783"/>
                      </p:ext>
                    </p:extLst>
                  </p:nvPr>
                </p:nvGraphicFramePr>
                <p:xfrm>
                  <a:off x="508000" y="4284138"/>
                  <a:ext cx="866775" cy="2508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6883" name="Equation" r:id="rId7" imgW="977760" imgH="279360" progId="Equation.DSMT4">
                          <p:embed/>
                        </p:oleObj>
                      </mc:Choice>
                      <mc:Fallback>
                        <p:oleObj name="Equation" r:id="rId7" imgW="9777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8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508000" y="4284138"/>
                                <a:ext cx="866775" cy="25082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1284016" y="424655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943196" y="382356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81" name="Object 80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087035610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6884" name="Equation" r:id="rId9" imgW="965160" imgH="279360" progId="Equation.DSMT4">
                          <p:embed/>
                        </p:oleObj>
                      </mc:Choice>
                      <mc:Fallback>
                        <p:oleObj name="Equation" r:id="rId9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0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2" name="TextBox 81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31" name="TextBox 30"/>
                <p:cNvSpPr txBox="1"/>
                <p:nvPr/>
              </p:nvSpPr>
              <p:spPr>
                <a:xfrm>
                  <a:off x="1135590" y="367296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740373" y="367296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87" name="TextBox 86"/>
                <p:cNvSpPr txBox="1"/>
                <p:nvPr/>
              </p:nvSpPr>
              <p:spPr>
                <a:xfrm>
                  <a:off x="1512091" y="367296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88" name="TextBox 87"/>
                <p:cNvSpPr txBox="1"/>
                <p:nvPr/>
              </p:nvSpPr>
              <p:spPr>
                <a:xfrm>
                  <a:off x="1915109" y="367296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34" name="Object 33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6969596"/>
                    </p:ext>
                  </p:extLst>
                </p:nvPr>
              </p:nvGraphicFramePr>
              <p:xfrm>
                <a:off x="1250950" y="2351708"/>
                <a:ext cx="482600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885" name="Equation" r:id="rId11" imgW="533160" imgH="253800" progId="Equation.DSMT4">
                        <p:embed/>
                      </p:oleObj>
                    </mc:Choice>
                    <mc:Fallback>
                      <p:oleObj name="Equation" r:id="rId11" imgW="5331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50950" y="2351708"/>
                              <a:ext cx="482600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2" name="Object 4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872487966"/>
                    </p:ext>
                  </p:extLst>
                </p:nvPr>
              </p:nvGraphicFramePr>
              <p:xfrm>
                <a:off x="995205" y="3191133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886" name="Equation" r:id="rId13" imgW="545760" imgH="253800" progId="Equation.DSMT4">
                        <p:embed/>
                      </p:oleObj>
                    </mc:Choice>
                    <mc:Fallback>
                      <p:oleObj name="Equation" r:id="rId13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95205" y="3191133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8" name="Straight Arrow Connector 47"/>
                <p:cNvCxnSpPr/>
                <p:nvPr/>
              </p:nvCxnSpPr>
              <p:spPr>
                <a:xfrm flipH="1">
                  <a:off x="878543" y="2456351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1544647" y="3191845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" name="Arc 58"/>
                <p:cNvSpPr/>
                <p:nvPr/>
              </p:nvSpPr>
              <p:spPr>
                <a:xfrm rot="21381108" flipH="1">
                  <a:off x="1645109" y="304256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00" name="Straight Arrow Connector 99"/>
                <p:cNvCxnSpPr/>
                <p:nvPr/>
              </p:nvCxnSpPr>
              <p:spPr>
                <a:xfrm flipV="1">
                  <a:off x="1438351" y="3102245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" name="Group 12"/>
            <p:cNvGrpSpPr/>
            <p:nvPr/>
          </p:nvGrpSpPr>
          <p:grpSpPr>
            <a:xfrm>
              <a:off x="2293918" y="2053157"/>
              <a:ext cx="1921892" cy="2052838"/>
              <a:chOff x="2293918" y="2053157"/>
              <a:chExt cx="1921892" cy="2052838"/>
            </a:xfrm>
          </p:grpSpPr>
          <p:pic>
            <p:nvPicPr>
              <p:cNvPr id="12" name="Picture 11"/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3918" y="2258556"/>
                <a:ext cx="1921892" cy="1524862"/>
              </a:xfrm>
              <a:prstGeom prst="rect">
                <a:avLst/>
              </a:prstGeom>
            </p:spPr>
          </p:pic>
          <p:grpSp>
            <p:nvGrpSpPr>
              <p:cNvPr id="104" name="Group 103"/>
              <p:cNvGrpSpPr/>
              <p:nvPr/>
            </p:nvGrpSpPr>
            <p:grpSpPr>
              <a:xfrm>
                <a:off x="2329124" y="2053157"/>
                <a:ext cx="1672333" cy="2052838"/>
                <a:chOff x="508000" y="4310057"/>
                <a:chExt cx="1672333" cy="2052838"/>
              </a:xfrm>
            </p:grpSpPr>
            <p:grpSp>
              <p:nvGrpSpPr>
                <p:cNvPr id="106" name="Group 105"/>
                <p:cNvGrpSpPr/>
                <p:nvPr/>
              </p:nvGrpSpPr>
              <p:grpSpPr>
                <a:xfrm>
                  <a:off x="508000" y="4310057"/>
                  <a:ext cx="1504100" cy="288406"/>
                  <a:chOff x="508000" y="4246557"/>
                  <a:chExt cx="1504100" cy="288406"/>
                </a:xfrm>
              </p:grpSpPr>
              <p:graphicFrame>
                <p:nvGraphicFramePr>
                  <p:cNvPr id="120" name="Object 119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4154435158"/>
                      </p:ext>
                    </p:extLst>
                  </p:nvPr>
                </p:nvGraphicFramePr>
                <p:xfrm>
                  <a:off x="508000" y="4284138"/>
                  <a:ext cx="866775" cy="2508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6887" name="Equation" r:id="rId16" imgW="977760" imgH="279360" progId="Equation.DSMT4">
                          <p:embed/>
                        </p:oleObj>
                      </mc:Choice>
                      <mc:Fallback>
                        <p:oleObj name="Equation" r:id="rId16" imgW="97776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7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508000" y="4284138"/>
                                <a:ext cx="866775" cy="25082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21" name="TextBox 120"/>
                  <p:cNvSpPr txBox="1"/>
                  <p:nvPr/>
                </p:nvSpPr>
                <p:spPr>
                  <a:xfrm>
                    <a:off x="1284016" y="4246557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107" name="Group 106"/>
                <p:cNvGrpSpPr/>
                <p:nvPr/>
              </p:nvGrpSpPr>
              <p:grpSpPr>
                <a:xfrm>
                  <a:off x="943196" y="6086818"/>
                  <a:ext cx="1237137" cy="276077"/>
                  <a:chOff x="2133600" y="5014662"/>
                  <a:chExt cx="1237137" cy="276077"/>
                </a:xfrm>
              </p:grpSpPr>
              <p:graphicFrame>
                <p:nvGraphicFramePr>
                  <p:cNvPr id="118" name="Object 117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675724309"/>
                      </p:ext>
                    </p:extLst>
                  </p:nvPr>
                </p:nvGraphicFramePr>
                <p:xfrm>
                  <a:off x="2133600" y="5039315"/>
                  <a:ext cx="868644" cy="2514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86888" name="Equation" r:id="rId18" imgW="965160" imgH="279360" progId="Equation.DSMT4">
                          <p:embed/>
                        </p:oleObj>
                      </mc:Choice>
                      <mc:Fallback>
                        <p:oleObj name="Equation" r:id="rId18" imgW="96516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9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2133600" y="5039315"/>
                                <a:ext cx="868644" cy="2514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119" name="TextBox 118"/>
                  <p:cNvSpPr txBox="1"/>
                  <p:nvPr/>
                </p:nvSpPr>
                <p:spPr>
                  <a:xfrm>
                    <a:off x="2913561" y="5014662"/>
                    <a:ext cx="45717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100" dirty="0" smtClean="0"/>
                      <a:t>/</a:t>
                    </a:r>
                    <a:r>
                      <a:rPr lang="fr-CH" sz="1100" dirty="0" err="1" smtClean="0"/>
                      <a:t>mM</a:t>
                    </a:r>
                    <a:endParaRPr lang="fr-CH" sz="1100" baseline="30000" dirty="0"/>
                  </a:p>
                </p:txBody>
              </p:sp>
            </p:grpSp>
            <p:sp>
              <p:nvSpPr>
                <p:cNvPr id="108" name="TextBox 107"/>
                <p:cNvSpPr txBox="1"/>
                <p:nvPr/>
              </p:nvSpPr>
              <p:spPr>
                <a:xfrm>
                  <a:off x="114137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2</a:t>
                  </a:r>
                  <a:endParaRPr lang="fr-CH" dirty="0"/>
                </a:p>
              </p:txBody>
            </p:sp>
            <p:sp>
              <p:nvSpPr>
                <p:cNvPr id="109" name="TextBox 108"/>
                <p:cNvSpPr txBox="1"/>
                <p:nvPr/>
              </p:nvSpPr>
              <p:spPr>
                <a:xfrm>
                  <a:off x="751005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0</a:t>
                  </a:r>
                  <a:endParaRPr lang="fr-CH" dirty="0"/>
                </a:p>
              </p:txBody>
            </p:sp>
            <p:sp>
              <p:nvSpPr>
                <p:cNvPr id="110" name="TextBox 109"/>
                <p:cNvSpPr txBox="1"/>
                <p:nvPr/>
              </p:nvSpPr>
              <p:spPr>
                <a:xfrm>
                  <a:off x="1539613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4</a:t>
                  </a:r>
                  <a:endParaRPr lang="fr-CH" dirty="0"/>
                </a:p>
              </p:txBody>
            </p:sp>
            <p:sp>
              <p:nvSpPr>
                <p:cNvPr id="111" name="TextBox 110"/>
                <p:cNvSpPr txBox="1"/>
                <p:nvPr/>
              </p:nvSpPr>
              <p:spPr>
                <a:xfrm>
                  <a:off x="1928567" y="5936215"/>
                  <a:ext cx="248786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dirty="0" smtClean="0"/>
                    <a:t>6</a:t>
                  </a:r>
                  <a:endParaRPr lang="fr-CH" dirty="0"/>
                </a:p>
              </p:txBody>
            </p:sp>
            <p:graphicFrame>
              <p:nvGraphicFramePr>
                <p:cNvPr id="112" name="Object 111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346030986"/>
                    </p:ext>
                  </p:extLst>
                </p:nvPr>
              </p:nvGraphicFramePr>
              <p:xfrm>
                <a:off x="1263170" y="4673739"/>
                <a:ext cx="481012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889" name="Equation" r:id="rId20" imgW="533160" imgH="253800" progId="Equation.DSMT4">
                        <p:embed/>
                      </p:oleObj>
                    </mc:Choice>
                    <mc:Fallback>
                      <p:oleObj name="Equation" r:id="rId20" imgW="5331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263170" y="4673739"/>
                              <a:ext cx="481012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13" name="Object 11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821861663"/>
                    </p:ext>
                  </p:extLst>
                </p:nvPr>
              </p:nvGraphicFramePr>
              <p:xfrm>
                <a:off x="997880" y="5379611"/>
                <a:ext cx="490537" cy="2286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890" name="Equation" r:id="rId22" imgW="545760" imgH="253800" progId="Equation.DSMT4">
                        <p:embed/>
                      </p:oleObj>
                    </mc:Choice>
                    <mc:Fallback>
                      <p:oleObj name="Equation" r:id="rId22" imgW="5457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97880" y="5379611"/>
                              <a:ext cx="490537" cy="22860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114" name="Straight Arrow Connector 113"/>
                <p:cNvCxnSpPr/>
                <p:nvPr/>
              </p:nvCxnSpPr>
              <p:spPr>
                <a:xfrm flipH="1">
                  <a:off x="885271" y="4789925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1642773" y="5485078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Arc 115"/>
                <p:cNvSpPr/>
                <p:nvPr/>
              </p:nvSpPr>
              <p:spPr>
                <a:xfrm rot="21381108" flipH="1">
                  <a:off x="1770753" y="5370144"/>
                  <a:ext cx="202032" cy="131252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117" name="Straight Arrow Connector 116"/>
                <p:cNvCxnSpPr/>
                <p:nvPr/>
              </p:nvCxnSpPr>
              <p:spPr>
                <a:xfrm flipV="1">
                  <a:off x="1516408" y="5464693"/>
                  <a:ext cx="200343" cy="36333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4" name="Group 123"/>
            <p:cNvGrpSpPr/>
            <p:nvPr/>
          </p:nvGrpSpPr>
          <p:grpSpPr>
            <a:xfrm>
              <a:off x="4178300" y="2065657"/>
              <a:ext cx="1503172" cy="288606"/>
              <a:chOff x="508928" y="4246557"/>
              <a:chExt cx="1503172" cy="288606"/>
            </a:xfrm>
          </p:grpSpPr>
          <p:graphicFrame>
            <p:nvGraphicFramePr>
              <p:cNvPr id="139" name="Object 13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19931360"/>
                  </p:ext>
                </p:extLst>
              </p:nvPr>
            </p:nvGraphicFramePr>
            <p:xfrm>
              <a:off x="508928" y="4284338"/>
              <a:ext cx="866775" cy="2508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891" name="Equation" r:id="rId24" imgW="977760" imgH="279360" progId="Equation.DSMT4">
                      <p:embed/>
                    </p:oleObj>
                  </mc:Choice>
                  <mc:Fallback>
                    <p:oleObj name="Equation" r:id="rId24" imgW="977760" imgH="27936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08928" y="4284338"/>
                            <a:ext cx="866775" cy="250825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0" name="TextBox 139"/>
              <p:cNvSpPr txBox="1"/>
              <p:nvPr/>
            </p:nvSpPr>
            <p:spPr>
              <a:xfrm>
                <a:off x="1284016" y="4246557"/>
                <a:ext cx="72808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/kJ</a:t>
                </a:r>
                <a:r>
                  <a:rPr lang="fr-CH" sz="1200" dirty="0" smtClean="0">
                    <a:sym typeface="Symbol"/>
                  </a:rPr>
                  <a:t></a:t>
                </a:r>
                <a:r>
                  <a:rPr lang="fr-CH" sz="1200" dirty="0" smtClean="0"/>
                  <a:t>mol</a:t>
                </a:r>
                <a:r>
                  <a:rPr lang="fr-CH" sz="1200" baseline="30000" dirty="0" smtClean="0"/>
                  <a:t>-1</a:t>
                </a:r>
                <a:endParaRPr lang="fr-CH" sz="1200" baseline="30000" dirty="0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4612568" y="3842418"/>
              <a:ext cx="1237137" cy="276077"/>
              <a:chOff x="2133600" y="5014662"/>
              <a:chExt cx="1237137" cy="276077"/>
            </a:xfrm>
          </p:grpSpPr>
          <p:graphicFrame>
            <p:nvGraphicFramePr>
              <p:cNvPr id="137" name="Object 13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92751927"/>
                  </p:ext>
                </p:extLst>
              </p:nvPr>
            </p:nvGraphicFramePr>
            <p:xfrm>
              <a:off x="2133600" y="5039315"/>
              <a:ext cx="868644" cy="25142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892" name="Equation" r:id="rId26" imgW="965160" imgH="279360" progId="Equation.DSMT4">
                      <p:embed/>
                    </p:oleObj>
                  </mc:Choice>
                  <mc:Fallback>
                    <p:oleObj name="Equation" r:id="rId26" imgW="965160" imgH="27936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7"/>
                          <a:stretch>
                            <a:fillRect/>
                          </a:stretch>
                        </p:blipFill>
                        <p:spPr>
                          <a:xfrm>
                            <a:off x="2133600" y="5039315"/>
                            <a:ext cx="868644" cy="251424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38" name="TextBox 137"/>
              <p:cNvSpPr txBox="1"/>
              <p:nvPr/>
            </p:nvSpPr>
            <p:spPr>
              <a:xfrm>
                <a:off x="2913561" y="5014662"/>
                <a:ext cx="457176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100" dirty="0" smtClean="0"/>
                  <a:t>/</a:t>
                </a:r>
                <a:r>
                  <a:rPr lang="fr-CH" sz="1100" dirty="0" err="1" smtClean="0"/>
                  <a:t>mM</a:t>
                </a:r>
                <a:endParaRPr lang="fr-CH" sz="1100" baseline="30000" dirty="0"/>
              </a:p>
            </p:txBody>
          </p:sp>
        </p:grpSp>
        <p:sp>
          <p:nvSpPr>
            <p:cNvPr id="126" name="TextBox 125"/>
            <p:cNvSpPr txBox="1"/>
            <p:nvPr/>
          </p:nvSpPr>
          <p:spPr>
            <a:xfrm>
              <a:off x="4815639" y="3691815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2</a:t>
              </a:r>
              <a:endParaRPr lang="fr-CH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4420377" y="3691815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0</a:t>
              </a:r>
              <a:endParaRPr lang="fr-CH" dirty="0"/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5202817" y="3691815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4</a:t>
              </a:r>
              <a:endParaRPr lang="fr-CH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594753" y="3691815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H" dirty="0" smtClean="0"/>
                <a:t>6</a:t>
              </a:r>
              <a:endParaRPr lang="fr-CH" dirty="0"/>
            </a:p>
          </p:txBody>
        </p:sp>
        <p:graphicFrame>
          <p:nvGraphicFramePr>
            <p:cNvPr id="130" name="Object 1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47729308"/>
                </p:ext>
              </p:extLst>
            </p:nvPr>
          </p:nvGraphicFramePr>
          <p:xfrm>
            <a:off x="4847785" y="2397856"/>
            <a:ext cx="479425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893" name="Equation" r:id="rId28" imgW="533160" imgH="253800" progId="Equation.DSMT4">
                    <p:embed/>
                  </p:oleObj>
                </mc:Choice>
                <mc:Fallback>
                  <p:oleObj name="Equation" r:id="rId28" imgW="5331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47785" y="2397856"/>
                          <a:ext cx="479425" cy="2286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31" name="Object 1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67118119"/>
                </p:ext>
              </p:extLst>
            </p:nvPr>
          </p:nvGraphicFramePr>
          <p:xfrm>
            <a:off x="4613006" y="3271440"/>
            <a:ext cx="490537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894" name="Equation" r:id="rId30" imgW="545760" imgH="253800" progId="Equation.DSMT4">
                    <p:embed/>
                  </p:oleObj>
                </mc:Choice>
                <mc:Fallback>
                  <p:oleObj name="Equation" r:id="rId30" imgW="5457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13006" y="3271440"/>
                          <a:ext cx="490537" cy="2286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132" name="Straight Arrow Connector 131"/>
            <p:cNvCxnSpPr/>
            <p:nvPr/>
          </p:nvCxnSpPr>
          <p:spPr>
            <a:xfrm flipH="1">
              <a:off x="4544770" y="2558269"/>
              <a:ext cx="270869" cy="184931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none" w="med" len="med"/>
              <a:tailEnd type="stealth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5365138" y="3534205"/>
              <a:ext cx="33693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/>
            <p:cNvSpPr/>
            <p:nvPr/>
          </p:nvSpPr>
          <p:spPr>
            <a:xfrm rot="21381108" flipH="1">
              <a:off x="5455321" y="3387666"/>
              <a:ext cx="201629" cy="178404"/>
            </a:xfrm>
            <a:prstGeom prst="arc">
              <a:avLst>
                <a:gd name="adj1" fmla="val 18670556"/>
                <a:gd name="adj2" fmla="val 156696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cxnSp>
          <p:nvCxnSpPr>
            <p:cNvPr id="135" name="Straight Arrow Connector 134"/>
            <p:cNvCxnSpPr/>
            <p:nvPr/>
          </p:nvCxnSpPr>
          <p:spPr>
            <a:xfrm>
              <a:off x="5155970" y="3400481"/>
              <a:ext cx="236559" cy="55109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none" w="med" len="med"/>
              <a:tailEnd type="stealth" w="sm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33536319"/>
                </p:ext>
              </p:extLst>
            </p:nvPr>
          </p:nvGraphicFramePr>
          <p:xfrm>
            <a:off x="2287469" y="838286"/>
            <a:ext cx="1994913" cy="75658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895" name="CS ChemDraw Drawing" r:id="rId32" imgW="2983758" imgH="1131927" progId="ChemDraw.Document.6.0">
                    <p:embed/>
                  </p:oleObj>
                </mc:Choice>
                <mc:Fallback>
                  <p:oleObj name="CS ChemDraw Drawing" r:id="rId32" imgW="2983758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33"/>
                        <a:stretch>
                          <a:fillRect/>
                        </a:stretch>
                      </p:blipFill>
                      <p:spPr>
                        <a:xfrm>
                          <a:off x="2287469" y="838286"/>
                          <a:ext cx="1994913" cy="75658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6" name="Object 5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33482703"/>
                </p:ext>
              </p:extLst>
            </p:nvPr>
          </p:nvGraphicFramePr>
          <p:xfrm>
            <a:off x="2935288" y="1674813"/>
            <a:ext cx="7493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896" name="Equation" r:id="rId34" imgW="749160" imgH="253800" progId="Equation.DSMT4">
                    <p:embed/>
                  </p:oleObj>
                </mc:Choice>
                <mc:Fallback>
                  <p:oleObj name="Equation" r:id="rId34" imgW="7491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35"/>
                        <a:stretch>
                          <a:fillRect/>
                        </a:stretch>
                      </p:blipFill>
                      <p:spPr>
                        <a:xfrm>
                          <a:off x="2935288" y="1674813"/>
                          <a:ext cx="749300" cy="2540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" name="Group 15"/>
            <p:cNvGrpSpPr/>
            <p:nvPr/>
          </p:nvGrpSpPr>
          <p:grpSpPr>
            <a:xfrm>
              <a:off x="548541" y="4234372"/>
              <a:ext cx="1915526" cy="2178058"/>
              <a:chOff x="548541" y="4234372"/>
              <a:chExt cx="1915526" cy="2178058"/>
            </a:xfrm>
          </p:grpSpPr>
          <p:pic>
            <p:nvPicPr>
              <p:cNvPr id="60461" name="Picture 45"/>
              <p:cNvPicPr>
                <a:picLocks noChangeAspect="1" noChangeArrowheads="1"/>
              </p:cNvPicPr>
              <p:nvPr/>
            </p:nvPicPr>
            <p:blipFill>
              <a:blip r:embed="rId3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8541" y="4418122"/>
                <a:ext cx="1915526" cy="1522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51" name="Group 50"/>
              <p:cNvGrpSpPr/>
              <p:nvPr/>
            </p:nvGrpSpPr>
            <p:grpSpPr>
              <a:xfrm>
                <a:off x="939496" y="4477990"/>
                <a:ext cx="705066" cy="246221"/>
                <a:chOff x="3485106" y="1597878"/>
                <a:chExt cx="705066" cy="246221"/>
              </a:xfrm>
            </p:grpSpPr>
            <p:sp>
              <p:nvSpPr>
                <p:cNvPr id="52" name="TextBox 51"/>
                <p:cNvSpPr txBox="1"/>
                <p:nvPr/>
              </p:nvSpPr>
              <p:spPr>
                <a:xfrm>
                  <a:off x="3485106" y="1597878"/>
                  <a:ext cx="498855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R = H</a:t>
                  </a:r>
                </a:p>
              </p:txBody>
            </p:sp>
            <p:sp>
              <p:nvSpPr>
                <p:cNvPr id="53" name="TextBox 52"/>
                <p:cNvSpPr txBox="1"/>
                <p:nvPr/>
              </p:nvSpPr>
              <p:spPr>
                <a:xfrm>
                  <a:off x="3821160" y="1597878"/>
                  <a:ext cx="36901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:</a:t>
                  </a:r>
                  <a:r>
                    <a:rPr lang="en-US" b="1" dirty="0" smtClean="0"/>
                    <a:t>L1</a:t>
                  </a:r>
                </a:p>
              </p:txBody>
            </p:sp>
          </p:grpSp>
          <p:graphicFrame>
            <p:nvGraphicFramePr>
              <p:cNvPr id="54" name="Object 5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91946342"/>
                  </p:ext>
                </p:extLst>
              </p:nvPr>
            </p:nvGraphicFramePr>
            <p:xfrm>
              <a:off x="874713" y="5910780"/>
              <a:ext cx="1233487" cy="501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897" name="Equation" r:id="rId37" imgW="1371600" imgH="558720" progId="Equation.DSMT4">
                      <p:embed/>
                    </p:oleObj>
                  </mc:Choice>
                  <mc:Fallback>
                    <p:oleObj name="Equation" r:id="rId37" imgW="137160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8"/>
                          <a:stretch>
                            <a:fillRect/>
                          </a:stretch>
                        </p:blipFill>
                        <p:spPr>
                          <a:xfrm>
                            <a:off x="874713" y="5910780"/>
                            <a:ext cx="1233487" cy="501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5" name="Object 5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598549053"/>
                  </p:ext>
                </p:extLst>
              </p:nvPr>
            </p:nvGraphicFramePr>
            <p:xfrm>
              <a:off x="603745" y="4234372"/>
              <a:ext cx="228600" cy="241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898" name="Equation" r:id="rId39" imgW="228600" imgH="241200" progId="Equation.DSMT4">
                      <p:embed/>
                    </p:oleObj>
                  </mc:Choice>
                  <mc:Fallback>
                    <p:oleObj name="Equation" r:id="rId39" imgW="22860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40"/>
                          <a:stretch>
                            <a:fillRect/>
                          </a:stretch>
                        </p:blipFill>
                        <p:spPr>
                          <a:xfrm>
                            <a:off x="603745" y="4234372"/>
                            <a:ext cx="228600" cy="2412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8" name="Group 7"/>
            <p:cNvGrpSpPr/>
            <p:nvPr/>
          </p:nvGrpSpPr>
          <p:grpSpPr>
            <a:xfrm>
              <a:off x="2363031" y="4239058"/>
              <a:ext cx="1921892" cy="2173372"/>
              <a:chOff x="2363031" y="4239058"/>
              <a:chExt cx="1921892" cy="2173372"/>
            </a:xfrm>
          </p:grpSpPr>
          <p:graphicFrame>
            <p:nvGraphicFramePr>
              <p:cNvPr id="89" name="Object 8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61109711"/>
                  </p:ext>
                </p:extLst>
              </p:nvPr>
            </p:nvGraphicFramePr>
            <p:xfrm>
              <a:off x="2735263" y="5910780"/>
              <a:ext cx="1233487" cy="501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899" name="Equation" r:id="rId41" imgW="1371600" imgH="558720" progId="Equation.DSMT4">
                      <p:embed/>
                    </p:oleObj>
                  </mc:Choice>
                  <mc:Fallback>
                    <p:oleObj name="Equation" r:id="rId41" imgW="137160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38"/>
                          <a:stretch>
                            <a:fillRect/>
                          </a:stretch>
                        </p:blipFill>
                        <p:spPr>
                          <a:xfrm>
                            <a:off x="2735263" y="5910780"/>
                            <a:ext cx="1233487" cy="501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17" name="Picture 16"/>
              <p:cNvPicPr>
                <a:picLocks noChangeAspect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63031" y="4411650"/>
                <a:ext cx="1921892" cy="1524862"/>
              </a:xfrm>
              <a:prstGeom prst="rect">
                <a:avLst/>
              </a:prstGeom>
            </p:spPr>
          </p:pic>
          <p:grpSp>
            <p:nvGrpSpPr>
              <p:cNvPr id="62" name="Group 61"/>
              <p:cNvGrpSpPr/>
              <p:nvPr/>
            </p:nvGrpSpPr>
            <p:grpSpPr>
              <a:xfrm>
                <a:off x="2437271" y="4239058"/>
                <a:ext cx="1102367" cy="489839"/>
                <a:chOff x="2160861" y="2095629"/>
                <a:chExt cx="1102367" cy="489839"/>
              </a:xfrm>
            </p:grpSpPr>
            <p:grpSp>
              <p:nvGrpSpPr>
                <p:cNvPr id="63" name="Group 62"/>
                <p:cNvGrpSpPr/>
                <p:nvPr/>
              </p:nvGrpSpPr>
              <p:grpSpPr>
                <a:xfrm>
                  <a:off x="2364824" y="2339247"/>
                  <a:ext cx="898404" cy="246221"/>
                  <a:chOff x="3353318" y="1597878"/>
                  <a:chExt cx="898404" cy="246221"/>
                </a:xfrm>
              </p:grpSpPr>
              <p:sp>
                <p:nvSpPr>
                  <p:cNvPr id="66" name="TextBox 65"/>
                  <p:cNvSpPr txBox="1"/>
                  <p:nvPr/>
                </p:nvSpPr>
                <p:spPr>
                  <a:xfrm>
                    <a:off x="3353318" y="1597878"/>
                    <a:ext cx="720069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R = OCH</a:t>
                    </a:r>
                    <a:r>
                      <a:rPr lang="en-US" baseline="-25000" dirty="0" smtClean="0"/>
                      <a:t>3</a:t>
                    </a:r>
                    <a:endParaRPr lang="en-US" dirty="0" smtClean="0"/>
                  </a:p>
                </p:txBody>
              </p:sp>
              <p:sp>
                <p:nvSpPr>
                  <p:cNvPr id="67" name="TextBox 66"/>
                  <p:cNvSpPr txBox="1"/>
                  <p:nvPr/>
                </p:nvSpPr>
                <p:spPr>
                  <a:xfrm>
                    <a:off x="3882710" y="1597878"/>
                    <a:ext cx="369012" cy="2462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:</a:t>
                    </a:r>
                    <a:r>
                      <a:rPr lang="en-US" b="1" dirty="0" smtClean="0"/>
                      <a:t>L2</a:t>
                    </a:r>
                  </a:p>
                </p:txBody>
              </p:sp>
            </p:grpSp>
            <p:graphicFrame>
              <p:nvGraphicFramePr>
                <p:cNvPr id="65" name="Object 6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385239090"/>
                    </p:ext>
                  </p:extLst>
                </p:nvPr>
              </p:nvGraphicFramePr>
              <p:xfrm>
                <a:off x="2160861" y="2095629"/>
                <a:ext cx="228600" cy="241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900" name="Equation" r:id="rId43" imgW="228600" imgH="241200" progId="Equation.DSMT4">
                        <p:embed/>
                      </p:oleObj>
                    </mc:Choice>
                    <mc:Fallback>
                      <p:oleObj name="Equation" r:id="rId43" imgW="22860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44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160861" y="2095629"/>
                              <a:ext cx="228600" cy="2412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</p:grpSp>
        <p:grpSp>
          <p:nvGrpSpPr>
            <p:cNvPr id="70" name="Group 69"/>
            <p:cNvGrpSpPr/>
            <p:nvPr/>
          </p:nvGrpSpPr>
          <p:grpSpPr>
            <a:xfrm>
              <a:off x="4273145" y="4253126"/>
              <a:ext cx="1124837" cy="489839"/>
              <a:chOff x="2160861" y="2095629"/>
              <a:chExt cx="1124837" cy="489839"/>
            </a:xfrm>
          </p:grpSpPr>
          <p:grpSp>
            <p:nvGrpSpPr>
              <p:cNvPr id="71" name="Group 70"/>
              <p:cNvGrpSpPr/>
              <p:nvPr/>
            </p:nvGrpSpPr>
            <p:grpSpPr>
              <a:xfrm>
                <a:off x="2374104" y="2339247"/>
                <a:ext cx="911594" cy="246221"/>
                <a:chOff x="3362598" y="1597878"/>
                <a:chExt cx="911594" cy="246221"/>
              </a:xfrm>
            </p:grpSpPr>
            <p:sp>
              <p:nvSpPr>
                <p:cNvPr id="74" name="TextBox 73"/>
                <p:cNvSpPr txBox="1"/>
                <p:nvPr/>
              </p:nvSpPr>
              <p:spPr>
                <a:xfrm>
                  <a:off x="3362598" y="1597878"/>
                  <a:ext cx="742511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R=OC</a:t>
                  </a:r>
                  <a:r>
                    <a:rPr lang="en-US" baseline="-25000" dirty="0" smtClean="0"/>
                    <a:t>6</a:t>
                  </a:r>
                  <a:r>
                    <a:rPr lang="en-US" dirty="0" smtClean="0"/>
                    <a:t>H</a:t>
                  </a:r>
                  <a:r>
                    <a:rPr lang="en-US" baseline="-25000" dirty="0" smtClean="0"/>
                    <a:t>13</a:t>
                  </a:r>
                </a:p>
              </p:txBody>
            </p:sp>
            <p:sp>
              <p:nvSpPr>
                <p:cNvPr id="75" name="TextBox 74"/>
                <p:cNvSpPr txBox="1"/>
                <p:nvPr/>
              </p:nvSpPr>
              <p:spPr>
                <a:xfrm>
                  <a:off x="3905180" y="1597878"/>
                  <a:ext cx="36901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 smtClean="0"/>
                    <a:t>:</a:t>
                  </a:r>
                  <a:r>
                    <a:rPr lang="en-US" b="1" dirty="0" smtClean="0"/>
                    <a:t>L3</a:t>
                  </a:r>
                </a:p>
              </p:txBody>
            </p:sp>
          </p:grpSp>
          <p:graphicFrame>
            <p:nvGraphicFramePr>
              <p:cNvPr id="73" name="Object 7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76874953"/>
                  </p:ext>
                </p:extLst>
              </p:nvPr>
            </p:nvGraphicFramePr>
            <p:xfrm>
              <a:off x="2160861" y="2095629"/>
              <a:ext cx="228600" cy="241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901" name="Equation" r:id="rId45" imgW="228600" imgH="241200" progId="Equation.DSMT4">
                      <p:embed/>
                    </p:oleObj>
                  </mc:Choice>
                  <mc:Fallback>
                    <p:oleObj name="Equation" r:id="rId45" imgW="22860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46"/>
                          <a:stretch>
                            <a:fillRect/>
                          </a:stretch>
                        </p:blipFill>
                        <p:spPr>
                          <a:xfrm>
                            <a:off x="2160861" y="2095629"/>
                            <a:ext cx="228600" cy="2412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357204" y="4034998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7" name="Object 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10905310"/>
                </p:ext>
              </p:extLst>
            </p:nvPr>
          </p:nvGraphicFramePr>
          <p:xfrm>
            <a:off x="4659313" y="5910263"/>
            <a:ext cx="1233487" cy="501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902" name="Equation" r:id="rId47" imgW="1371600" imgH="558720" progId="Equation.DSMT4">
                    <p:embed/>
                  </p:oleObj>
                </mc:Choice>
                <mc:Fallback>
                  <p:oleObj name="Equation" r:id="rId47" imgW="1371600" imgH="558720" progId="Equation.DSMT4">
                    <p:embed/>
                    <p:pic>
                      <p:nvPicPr>
                        <p:cNvPr id="0" name="Object 8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59313" y="5910263"/>
                          <a:ext cx="1233487" cy="5016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811930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117433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5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57204" y="309716"/>
            <a:ext cx="5702774" cy="7758585"/>
            <a:chOff x="357204" y="309716"/>
            <a:chExt cx="5702774" cy="7758585"/>
          </a:xfrm>
        </p:grpSpPr>
        <p:grpSp>
          <p:nvGrpSpPr>
            <p:cNvPr id="4" name="Group 3"/>
            <p:cNvGrpSpPr/>
            <p:nvPr/>
          </p:nvGrpSpPr>
          <p:grpSpPr>
            <a:xfrm>
              <a:off x="3126392" y="5492199"/>
              <a:ext cx="2403120" cy="2261364"/>
              <a:chOff x="3307452" y="5510305"/>
              <a:chExt cx="2403120" cy="2261364"/>
            </a:xfrm>
          </p:grpSpPr>
          <p:pic>
            <p:nvPicPr>
              <p:cNvPr id="65572" name="Picture 3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11941" y="5610727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" name="Group 27"/>
              <p:cNvGrpSpPr/>
              <p:nvPr/>
            </p:nvGrpSpPr>
            <p:grpSpPr>
              <a:xfrm>
                <a:off x="3307452" y="5510305"/>
                <a:ext cx="1654354" cy="293155"/>
                <a:chOff x="253580" y="4269705"/>
                <a:chExt cx="1654354" cy="293155"/>
              </a:xfrm>
            </p:grpSpPr>
            <p:graphicFrame>
              <p:nvGraphicFramePr>
                <p:cNvPr id="23" name="Object 2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735400102"/>
                    </p:ext>
                  </p:extLst>
                </p:nvPr>
              </p:nvGraphicFramePr>
              <p:xfrm>
                <a:off x="253580" y="4283500"/>
                <a:ext cx="1002960" cy="27936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515" name="Equation" r:id="rId5" imgW="1002960" imgH="279360" progId="Equation.DSMT4">
                        <p:embed/>
                      </p:oleObj>
                    </mc:Choice>
                    <mc:Fallback>
                      <p:oleObj name="Equation" r:id="rId5" imgW="1002960" imgH="27936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253580" y="4283500"/>
                              <a:ext cx="1002960" cy="279360"/>
                            </a:xfrm>
                            <a:prstGeom prst="rect">
                              <a:avLst/>
                            </a:prstGeom>
                            <a:noFill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4" name="TextBox 23"/>
                <p:cNvSpPr txBox="1"/>
                <p:nvPr/>
              </p:nvSpPr>
              <p:spPr>
                <a:xfrm>
                  <a:off x="1179850" y="4269705"/>
                  <a:ext cx="72808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/kJ</a:t>
                  </a:r>
                  <a:r>
                    <a:rPr lang="fr-CH" sz="1200" dirty="0" smtClean="0">
                      <a:sym typeface="Symbol"/>
                    </a:rPr>
                    <a:t></a:t>
                  </a:r>
                  <a:r>
                    <a:rPr lang="fr-CH" sz="1200" dirty="0" smtClean="0"/>
                    <a:t>mol</a:t>
                  </a:r>
                  <a:r>
                    <a:rPr lang="fr-CH" sz="1200" baseline="30000" dirty="0" smtClean="0"/>
                    <a:t>-1</a:t>
                  </a:r>
                  <a:endParaRPr lang="fr-CH" sz="1200" baseline="30000" dirty="0"/>
                </a:p>
              </p:txBody>
            </p:sp>
          </p:grpSp>
          <p:grpSp>
            <p:nvGrpSpPr>
              <p:cNvPr id="25" name="Group 24"/>
              <p:cNvGrpSpPr/>
              <p:nvPr/>
            </p:nvGrpSpPr>
            <p:grpSpPr>
              <a:xfrm>
                <a:off x="3968594" y="7475802"/>
                <a:ext cx="1305130" cy="295867"/>
                <a:chOff x="2092859" y="5014662"/>
                <a:chExt cx="1305130" cy="295867"/>
              </a:xfrm>
            </p:grpSpPr>
            <p:graphicFrame>
              <p:nvGraphicFramePr>
                <p:cNvPr id="81" name="Object 80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21162090"/>
                    </p:ext>
                  </p:extLst>
                </p:nvPr>
              </p:nvGraphicFramePr>
              <p:xfrm>
                <a:off x="2092859" y="5034222"/>
                <a:ext cx="901910" cy="27630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516" name="Equation" r:id="rId7" imgW="914400" imgH="279360" progId="Equation.DSMT4">
                        <p:embed/>
                      </p:oleObj>
                    </mc:Choice>
                    <mc:Fallback>
                      <p:oleObj name="Equation" r:id="rId7" imgW="914400" imgH="27936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092859" y="5034222"/>
                              <a:ext cx="901910" cy="276307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82" name="TextBox 81"/>
                <p:cNvSpPr txBox="1"/>
                <p:nvPr/>
              </p:nvSpPr>
              <p:spPr>
                <a:xfrm>
                  <a:off x="2913561" y="5014662"/>
                  <a:ext cx="48442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/</a:t>
                  </a:r>
                  <a:r>
                    <a:rPr lang="fr-CH" sz="1200" dirty="0" err="1" smtClean="0"/>
                    <a:t>mM</a:t>
                  </a:r>
                  <a:endParaRPr lang="fr-CH" sz="1200" baseline="30000" dirty="0"/>
                </a:p>
              </p:txBody>
            </p:sp>
          </p:grpSp>
          <p:sp>
            <p:nvSpPr>
              <p:cNvPr id="31" name="TextBox 30"/>
              <p:cNvSpPr txBox="1"/>
              <p:nvPr/>
            </p:nvSpPr>
            <p:spPr>
              <a:xfrm>
                <a:off x="4091061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2</a:t>
                </a:r>
                <a:endParaRPr lang="fr-CH" sz="1200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3573594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0</a:t>
                </a:r>
                <a:endParaRPr lang="fr-CH" sz="1200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4580032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4</a:t>
                </a:r>
                <a:endParaRPr lang="fr-CH" sz="1200" dirty="0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5080850" y="7247520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H" sz="1200" dirty="0" smtClean="0"/>
                  <a:t>6</a:t>
                </a:r>
                <a:endParaRPr lang="fr-CH" sz="1200" dirty="0"/>
              </a:p>
            </p:txBody>
          </p:sp>
          <p:graphicFrame>
            <p:nvGraphicFramePr>
              <p:cNvPr id="34" name="Object 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8265017"/>
                  </p:ext>
                </p:extLst>
              </p:nvPr>
            </p:nvGraphicFramePr>
            <p:xfrm>
              <a:off x="4117097" y="5997575"/>
              <a:ext cx="706482" cy="26649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17" name="Equation" r:id="rId9" imgW="672840" imgH="253800" progId="Equation.DSMT4">
                      <p:embed/>
                    </p:oleObj>
                  </mc:Choice>
                  <mc:Fallback>
                    <p:oleObj name="Equation" r:id="rId9" imgW="67284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117097" y="5997575"/>
                            <a:ext cx="706482" cy="26649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2" name="Object 4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8132"/>
                  </p:ext>
                </p:extLst>
              </p:nvPr>
            </p:nvGraphicFramePr>
            <p:xfrm>
              <a:off x="3812844" y="6734274"/>
              <a:ext cx="773388" cy="26649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18" name="Equation" r:id="rId11" imgW="736560" imgH="253800" progId="Equation.DSMT4">
                      <p:embed/>
                    </p:oleObj>
                  </mc:Choice>
                  <mc:Fallback>
                    <p:oleObj name="Equation" r:id="rId11" imgW="73656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12844" y="6734274"/>
                            <a:ext cx="773388" cy="26649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48" name="Straight Arrow Connector 47"/>
              <p:cNvCxnSpPr/>
              <p:nvPr/>
            </p:nvCxnSpPr>
            <p:spPr>
              <a:xfrm flipH="1">
                <a:off x="3729870" y="6148595"/>
                <a:ext cx="362114" cy="50489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4498365" y="6695529"/>
                <a:ext cx="33693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Arc 58"/>
              <p:cNvSpPr/>
              <p:nvPr/>
            </p:nvSpPr>
            <p:spPr>
              <a:xfrm rot="21381108" flipH="1">
                <a:off x="4525371" y="6549623"/>
                <a:ext cx="202032" cy="178404"/>
              </a:xfrm>
              <a:prstGeom prst="arc">
                <a:avLst>
                  <a:gd name="adj1" fmla="val 18670556"/>
                  <a:gd name="adj2" fmla="val 1566960"/>
                </a:avLst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CH"/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>
              <a:xfrm flipV="1">
                <a:off x="4254286" y="6625938"/>
                <a:ext cx="196769" cy="7662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 w="med" len="med"/>
                <a:tailEnd type="stealth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ZoneTexte 7"/>
            <p:cNvSpPr txBox="1">
              <a:spLocks noChangeArrowheads="1"/>
            </p:cNvSpPr>
            <p:nvPr/>
          </p:nvSpPr>
          <p:spPr bwMode="auto">
            <a:xfrm>
              <a:off x="357204" y="5370963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b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764" name="Group 60763"/>
            <p:cNvGrpSpPr/>
            <p:nvPr/>
          </p:nvGrpSpPr>
          <p:grpSpPr>
            <a:xfrm>
              <a:off x="357204" y="309716"/>
              <a:ext cx="5157842" cy="1200337"/>
              <a:chOff x="357204" y="309716"/>
              <a:chExt cx="5157842" cy="1200337"/>
            </a:xfrm>
          </p:grpSpPr>
          <p:sp>
            <p:nvSpPr>
              <p:cNvPr id="27" name="ZoneTexte 7"/>
              <p:cNvSpPr txBox="1">
                <a:spLocks noChangeArrowheads="1"/>
              </p:cNvSpPr>
              <p:nvPr/>
            </p:nvSpPr>
            <p:spPr bwMode="auto">
              <a:xfrm>
                <a:off x="357204" y="380206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a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aphicFrame>
            <p:nvGraphicFramePr>
              <p:cNvPr id="9" name="Object 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2988" y="494537"/>
              <a:ext cx="1938337" cy="7556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19" name="CS ChemDraw Drawing" r:id="rId13" imgW="2901110" imgH="1131927" progId="ChemDraw.Document.6.0">
                      <p:embed/>
                    </p:oleObj>
                  </mc:Choice>
                  <mc:Fallback>
                    <p:oleObj name="CS ChemDraw Drawing" r:id="rId13" imgW="2901110" imgH="1131927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522988" y="494537"/>
                            <a:ext cx="1938337" cy="7556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85" name="Object 8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2667418" y="435615"/>
              <a:ext cx="925513" cy="8493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20" name="CS ChemDraw Drawing" r:id="rId15" imgW="1383558" imgH="1250871" progId="ChemDraw.Document.6.0">
                      <p:embed/>
                    </p:oleObj>
                  </mc:Choice>
                  <mc:Fallback>
                    <p:oleObj name="CS ChemDraw Drawing" r:id="rId15" imgW="1383558" imgH="1250871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6"/>
                          <a:stretch>
                            <a:fillRect/>
                          </a:stretch>
                        </p:blipFill>
                        <p:spPr>
                          <a:xfrm>
                            <a:off x="2667418" y="435615"/>
                            <a:ext cx="925513" cy="849312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" name="TextBox 1"/>
              <p:cNvSpPr txBox="1"/>
              <p:nvPr/>
            </p:nvSpPr>
            <p:spPr>
              <a:xfrm>
                <a:off x="2452063" y="76002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256807" y="1233054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586455" y="1231075"/>
                <a:ext cx="95731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tta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214690" y="706581"/>
                <a:ext cx="130035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/>
                  <a:t>L1</a:t>
                </a:r>
                <a:r>
                  <a:rPr lang="en-US" sz="1200" dirty="0"/>
                  <a:t>La(</a:t>
                </a:r>
                <a:r>
                  <a:rPr lang="en-US" sz="1200" dirty="0" err="1"/>
                  <a:t>tta</a:t>
                </a:r>
                <a:r>
                  <a:rPr lang="en-US" sz="1200" dirty="0"/>
                  <a:t>)</a:t>
                </a:r>
                <a:r>
                  <a:rPr lang="en-US" sz="1200" baseline="-25000" dirty="0"/>
                  <a:t>3</a:t>
                </a:r>
                <a:r>
                  <a:rPr lang="en-US" sz="1200" dirty="0"/>
                  <a:t>] </a:t>
                </a:r>
                <a:r>
                  <a:rPr lang="en-US" sz="1200" dirty="0" smtClean="0"/>
                  <a:t>+ dig</a:t>
                </a:r>
                <a:endParaRPr lang="en-US" sz="1200" dirty="0"/>
              </a:p>
            </p:txBody>
          </p:sp>
          <p:cxnSp>
            <p:nvCxnSpPr>
              <p:cNvPr id="5" name="Straight Arrow Connector 4"/>
              <p:cNvCxnSpPr/>
              <p:nvPr/>
            </p:nvCxnSpPr>
            <p:spPr>
              <a:xfrm flipV="1">
                <a:off x="3581465" y="866899"/>
                <a:ext cx="684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stealth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94" name="Object 9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291870008"/>
                  </p:ext>
                </p:extLst>
              </p:nvPr>
            </p:nvGraphicFramePr>
            <p:xfrm>
              <a:off x="3614824" y="543439"/>
              <a:ext cx="571320" cy="2538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21" name="Equation" r:id="rId17" imgW="571320" imgH="253800" progId="Equation.DSMT4">
                      <p:embed/>
                    </p:oleObj>
                  </mc:Choice>
                  <mc:Fallback>
                    <p:oleObj name="Equation" r:id="rId17" imgW="571320" imgH="2538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14824" y="543439"/>
                            <a:ext cx="571320" cy="2538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751" name="TextBox 60750"/>
              <p:cNvSpPr txBox="1"/>
              <p:nvPr/>
            </p:nvSpPr>
            <p:spPr>
              <a:xfrm>
                <a:off x="2359742" y="7669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2268794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2106562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00085" y="5727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4</a:t>
                </a:r>
                <a:endParaRPr lang="en-US" dirty="0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1927121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5</a:t>
                </a:r>
                <a:endParaRPr lang="en-US" dirty="0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764889" y="946353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6</a:t>
                </a:r>
                <a:endParaRPr lang="en-US" dirty="0"/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1440426" y="81361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9</a:t>
                </a:r>
                <a:endParaRPr lang="en-US" dirty="0"/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1654278" y="118233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12</a:t>
                </a:r>
                <a:endParaRPr lang="en-US" dirty="0"/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536293" y="1042220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11</a:t>
                </a:r>
                <a:endParaRPr lang="en-US" dirty="0"/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1410931" y="975853"/>
                <a:ext cx="3129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10</a:t>
                </a:r>
                <a:endParaRPr lang="en-US" dirty="0"/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3030793" y="980769"/>
                <a:ext cx="24237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19084" y="420329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7</a:t>
                </a:r>
                <a:endParaRPr lang="en-US" dirty="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1371600" y="309716"/>
                <a:ext cx="24878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8</a:t>
                </a:r>
                <a:endParaRPr lang="en-US" dirty="0"/>
              </a:p>
            </p:txBody>
          </p:sp>
        </p:grpSp>
        <p:sp>
          <p:nvSpPr>
            <p:cNvPr id="444" name="ZoneTexte 7"/>
            <p:cNvSpPr txBox="1">
              <a:spLocks noChangeArrowheads="1"/>
            </p:cNvSpPr>
            <p:nvPr/>
          </p:nvSpPr>
          <p:spPr bwMode="auto">
            <a:xfrm>
              <a:off x="2776579" y="5370963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c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763" name="Group 60762"/>
            <p:cNvGrpSpPr/>
            <p:nvPr/>
          </p:nvGrpSpPr>
          <p:grpSpPr>
            <a:xfrm>
              <a:off x="639387" y="1545756"/>
              <a:ext cx="5420591" cy="3803121"/>
              <a:chOff x="639387" y="1545756"/>
              <a:chExt cx="5420591" cy="3803121"/>
            </a:xfrm>
          </p:grpSpPr>
          <p:grpSp>
            <p:nvGrpSpPr>
              <p:cNvPr id="60762" name="Group 60761"/>
              <p:cNvGrpSpPr/>
              <p:nvPr/>
            </p:nvGrpSpPr>
            <p:grpSpPr>
              <a:xfrm>
                <a:off x="639387" y="1545756"/>
                <a:ext cx="5420591" cy="3803121"/>
                <a:chOff x="788243" y="2662181"/>
                <a:chExt cx="5420591" cy="3803121"/>
              </a:xfrm>
            </p:grpSpPr>
            <p:graphicFrame>
              <p:nvGraphicFramePr>
                <p:cNvPr id="56" name="Object 5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279114457"/>
                    </p:ext>
                  </p:extLst>
                </p:nvPr>
              </p:nvGraphicFramePr>
              <p:xfrm>
                <a:off x="801319" y="2708688"/>
                <a:ext cx="749300" cy="2540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00522" name="Equation" r:id="rId19" imgW="749160" imgH="253800" progId="Equation.DSMT4">
                        <p:embed/>
                      </p:oleObj>
                    </mc:Choice>
                    <mc:Fallback>
                      <p:oleObj name="Equation" r:id="rId19" imgW="749160" imgH="2538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0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801319" y="2708688"/>
                              <a:ext cx="749300" cy="2540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pSp>
              <p:nvGrpSpPr>
                <p:cNvPr id="60761" name="Group 60760"/>
                <p:cNvGrpSpPr/>
                <p:nvPr/>
              </p:nvGrpSpPr>
              <p:grpSpPr>
                <a:xfrm>
                  <a:off x="788243" y="2662181"/>
                  <a:ext cx="5420591" cy="3803121"/>
                  <a:chOff x="788243" y="2662181"/>
                  <a:chExt cx="5420591" cy="3803121"/>
                </a:xfrm>
              </p:grpSpPr>
              <p:sp>
                <p:nvSpPr>
                  <p:cNvPr id="99" name="Freeform 36"/>
                  <p:cNvSpPr>
                    <a:spLocks noEditPoints="1"/>
                  </p:cNvSpPr>
                  <p:nvPr/>
                </p:nvSpPr>
                <p:spPr bwMode="auto">
                  <a:xfrm>
                    <a:off x="5429251" y="6049963"/>
                    <a:ext cx="66675" cy="34925"/>
                  </a:xfrm>
                  <a:custGeom>
                    <a:avLst/>
                    <a:gdLst>
                      <a:gd name="T0" fmla="*/ 32 w 91"/>
                      <a:gd name="T1" fmla="*/ 23 h 47"/>
                      <a:gd name="T2" fmla="*/ 16 w 91"/>
                      <a:gd name="T3" fmla="*/ 47 h 47"/>
                      <a:gd name="T4" fmla="*/ 0 w 91"/>
                      <a:gd name="T5" fmla="*/ 23 h 47"/>
                      <a:gd name="T6" fmla="*/ 16 w 91"/>
                      <a:gd name="T7" fmla="*/ 0 h 47"/>
                      <a:gd name="T8" fmla="*/ 32 w 91"/>
                      <a:gd name="T9" fmla="*/ 23 h 47"/>
                      <a:gd name="T10" fmla="*/ 23 w 91"/>
                      <a:gd name="T11" fmla="*/ 37 h 47"/>
                      <a:gd name="T12" fmla="*/ 24 w 91"/>
                      <a:gd name="T13" fmla="*/ 31 h 47"/>
                      <a:gd name="T14" fmla="*/ 24 w 91"/>
                      <a:gd name="T15" fmla="*/ 15 h 47"/>
                      <a:gd name="T16" fmla="*/ 20 w 91"/>
                      <a:gd name="T17" fmla="*/ 6 h 47"/>
                      <a:gd name="T18" fmla="*/ 11 w 91"/>
                      <a:gd name="T19" fmla="*/ 6 h 47"/>
                      <a:gd name="T20" fmla="*/ 7 w 91"/>
                      <a:gd name="T21" fmla="*/ 15 h 47"/>
                      <a:gd name="T22" fmla="*/ 7 w 91"/>
                      <a:gd name="T23" fmla="*/ 31 h 47"/>
                      <a:gd name="T24" fmla="*/ 11 w 91"/>
                      <a:gd name="T25" fmla="*/ 40 h 47"/>
                      <a:gd name="T26" fmla="*/ 20 w 91"/>
                      <a:gd name="T27" fmla="*/ 40 h 47"/>
                      <a:gd name="T28" fmla="*/ 23 w 91"/>
                      <a:gd name="T29" fmla="*/ 37 h 47"/>
                      <a:gd name="T30" fmla="*/ 50 w 91"/>
                      <a:gd name="T31" fmla="*/ 46 h 47"/>
                      <a:gd name="T32" fmla="*/ 42 w 91"/>
                      <a:gd name="T33" fmla="*/ 37 h 47"/>
                      <a:gd name="T34" fmla="*/ 50 w 91"/>
                      <a:gd name="T35" fmla="*/ 46 h 47"/>
                      <a:gd name="T36" fmla="*/ 91 w 91"/>
                      <a:gd name="T37" fmla="*/ 31 h 47"/>
                      <a:gd name="T38" fmla="*/ 90 w 91"/>
                      <a:gd name="T39" fmla="*/ 37 h 47"/>
                      <a:gd name="T40" fmla="*/ 81 w 91"/>
                      <a:gd name="T41" fmla="*/ 45 h 47"/>
                      <a:gd name="T42" fmla="*/ 67 w 91"/>
                      <a:gd name="T43" fmla="*/ 46 h 47"/>
                      <a:gd name="T44" fmla="*/ 61 w 91"/>
                      <a:gd name="T45" fmla="*/ 38 h 47"/>
                      <a:gd name="T46" fmla="*/ 64 w 91"/>
                      <a:gd name="T47" fmla="*/ 39 h 47"/>
                      <a:gd name="T48" fmla="*/ 71 w 91"/>
                      <a:gd name="T49" fmla="*/ 41 h 47"/>
                      <a:gd name="T50" fmla="*/ 78 w 91"/>
                      <a:gd name="T51" fmla="*/ 41 h 47"/>
                      <a:gd name="T52" fmla="*/ 83 w 91"/>
                      <a:gd name="T53" fmla="*/ 36 h 47"/>
                      <a:gd name="T54" fmla="*/ 83 w 91"/>
                      <a:gd name="T55" fmla="*/ 27 h 47"/>
                      <a:gd name="T56" fmla="*/ 78 w 91"/>
                      <a:gd name="T57" fmla="*/ 23 h 47"/>
                      <a:gd name="T58" fmla="*/ 68 w 91"/>
                      <a:gd name="T59" fmla="*/ 23 h 47"/>
                      <a:gd name="T60" fmla="*/ 63 w 91"/>
                      <a:gd name="T61" fmla="*/ 1 h 47"/>
                      <a:gd name="T62" fmla="*/ 91 w 91"/>
                      <a:gd name="T63" fmla="*/ 6 h 47"/>
                      <a:gd name="T64" fmla="*/ 70 w 91"/>
                      <a:gd name="T65" fmla="*/ 18 h 47"/>
                      <a:gd name="T66" fmla="*/ 74 w 91"/>
                      <a:gd name="T67" fmla="*/ 18 h 47"/>
                      <a:gd name="T68" fmla="*/ 86 w 91"/>
                      <a:gd name="T69" fmla="*/ 21 h 47"/>
                      <a:gd name="T70" fmla="*/ 91 w 91"/>
                      <a:gd name="T7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91" h="47">
                        <a:moveTo>
                          <a:pt x="32" y="23"/>
                        </a:moveTo>
                        <a:lnTo>
                          <a:pt x="32" y="23"/>
                        </a:lnTo>
                        <a:cubicBezTo>
                          <a:pt x="32" y="31"/>
                          <a:pt x="30" y="37"/>
                          <a:pt x="28" y="41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cubicBezTo>
                          <a:pt x="10" y="47"/>
                          <a:pt x="6" y="45"/>
                          <a:pt x="4" y="41"/>
                        </a:cubicBezTo>
                        <a:cubicBezTo>
                          <a:pt x="1" y="37"/>
                          <a:pt x="0" y="31"/>
                          <a:pt x="0" y="23"/>
                        </a:cubicBezTo>
                        <a:cubicBezTo>
                          <a:pt x="0" y="15"/>
                          <a:pt x="1" y="9"/>
                          <a:pt x="4" y="5"/>
                        </a:cubicBezTo>
                        <a:cubicBezTo>
                          <a:pt x="6" y="2"/>
                          <a:pt x="10" y="0"/>
                          <a:pt x="16" y="0"/>
                        </a:cubicBezTo>
                        <a:cubicBezTo>
                          <a:pt x="21" y="0"/>
                          <a:pt x="25" y="2"/>
                          <a:pt x="28" y="6"/>
                        </a:cubicBezTo>
                        <a:cubicBezTo>
                          <a:pt x="30" y="10"/>
                          <a:pt x="32" y="15"/>
                          <a:pt x="32" y="23"/>
                        </a:cubicBezTo>
                        <a:lnTo>
                          <a:pt x="32" y="23"/>
                        </a:lnTo>
                        <a:close/>
                        <a:moveTo>
                          <a:pt x="23" y="37"/>
                        </a:moveTo>
                        <a:lnTo>
                          <a:pt x="23" y="37"/>
                        </a:lnTo>
                        <a:cubicBezTo>
                          <a:pt x="24" y="35"/>
                          <a:pt x="24" y="34"/>
                          <a:pt x="24" y="31"/>
                        </a:cubicBezTo>
                        <a:cubicBezTo>
                          <a:pt x="25" y="29"/>
                          <a:pt x="25" y="26"/>
                          <a:pt x="25" y="23"/>
                        </a:cubicBezTo>
                        <a:cubicBezTo>
                          <a:pt x="25" y="20"/>
                          <a:pt x="25" y="17"/>
                          <a:pt x="24" y="15"/>
                        </a:cubicBezTo>
                        <a:cubicBezTo>
                          <a:pt x="24" y="13"/>
                          <a:pt x="24" y="11"/>
                          <a:pt x="23" y="9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19" y="5"/>
                          <a:pt x="18" y="5"/>
                          <a:pt x="16" y="5"/>
                        </a:cubicBezTo>
                        <a:cubicBezTo>
                          <a:pt x="14" y="5"/>
                          <a:pt x="12" y="5"/>
                          <a:pt x="11" y="6"/>
                        </a:cubicBezTo>
                        <a:cubicBezTo>
                          <a:pt x="10" y="7"/>
                          <a:pt x="9" y="8"/>
                          <a:pt x="8" y="10"/>
                        </a:cubicBezTo>
                        <a:cubicBezTo>
                          <a:pt x="8" y="11"/>
                          <a:pt x="7" y="13"/>
                          <a:pt x="7" y="15"/>
                        </a:cubicBezTo>
                        <a:cubicBezTo>
                          <a:pt x="7" y="18"/>
                          <a:pt x="7" y="20"/>
                          <a:pt x="7" y="23"/>
                        </a:cubicBezTo>
                        <a:cubicBezTo>
                          <a:pt x="7" y="26"/>
                          <a:pt x="7" y="29"/>
                          <a:pt x="7" y="31"/>
                        </a:cubicBezTo>
                        <a:cubicBezTo>
                          <a:pt x="7" y="33"/>
                          <a:pt x="8" y="35"/>
                          <a:pt x="8" y="37"/>
                        </a:cubicBezTo>
                        <a:cubicBezTo>
                          <a:pt x="9" y="38"/>
                          <a:pt x="10" y="40"/>
                          <a:pt x="11" y="40"/>
                        </a:cubicBezTo>
                        <a:cubicBezTo>
                          <a:pt x="12" y="41"/>
                          <a:pt x="14" y="42"/>
                          <a:pt x="16" y="42"/>
                        </a:cubicBezTo>
                        <a:cubicBezTo>
                          <a:pt x="18" y="42"/>
                          <a:pt x="19" y="41"/>
                          <a:pt x="20" y="40"/>
                        </a:cubicBezTo>
                        <a:cubicBezTo>
                          <a:pt x="21" y="40"/>
                          <a:pt x="22" y="38"/>
                          <a:pt x="23" y="37"/>
                        </a:cubicBezTo>
                        <a:lnTo>
                          <a:pt x="23" y="3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0" y="36"/>
                          <a:pt x="90" y="37"/>
                        </a:cubicBezTo>
                        <a:cubicBezTo>
                          <a:pt x="89" y="39"/>
                          <a:pt x="88" y="41"/>
                          <a:pt x="86" y="42"/>
                        </a:cubicBezTo>
                        <a:cubicBezTo>
                          <a:pt x="85" y="44"/>
                          <a:pt x="83" y="45"/>
                          <a:pt x="81" y="45"/>
                        </a:cubicBezTo>
                        <a:cubicBezTo>
                          <a:pt x="79" y="46"/>
                          <a:pt x="77" y="47"/>
                          <a:pt x="74" y="47"/>
                        </a:cubicBezTo>
                        <a:cubicBezTo>
                          <a:pt x="72" y="47"/>
                          <a:pt x="69" y="46"/>
                          <a:pt x="67" y="46"/>
                        </a:cubicBezTo>
                        <a:cubicBezTo>
                          <a:pt x="65" y="45"/>
                          <a:pt x="63" y="45"/>
                          <a:pt x="61" y="44"/>
                        </a:cubicBezTo>
                        <a:lnTo>
                          <a:pt x="61" y="38"/>
                        </a:lnTo>
                        <a:lnTo>
                          <a:pt x="62" y="38"/>
                        </a:lnTo>
                        <a:cubicBezTo>
                          <a:pt x="62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8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4" y="41"/>
                        </a:cubicBezTo>
                        <a:cubicBezTo>
                          <a:pt x="76" y="41"/>
                          <a:pt x="77" y="41"/>
                          <a:pt x="78" y="41"/>
                        </a:cubicBezTo>
                        <a:cubicBezTo>
                          <a:pt x="79" y="40"/>
                          <a:pt x="81" y="40"/>
                          <a:pt x="82" y="39"/>
                        </a:cubicBezTo>
                        <a:cubicBezTo>
                          <a:pt x="82" y="38"/>
                          <a:pt x="83" y="37"/>
                          <a:pt x="83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3" y="27"/>
                        </a:cubicBezTo>
                        <a:cubicBezTo>
                          <a:pt x="83" y="26"/>
                          <a:pt x="82" y="26"/>
                          <a:pt x="81" y="25"/>
                        </a:cubicBezTo>
                        <a:cubicBezTo>
                          <a:pt x="80" y="24"/>
                          <a:pt x="79" y="24"/>
                          <a:pt x="78" y="23"/>
                        </a:cubicBezTo>
                        <a:cubicBezTo>
                          <a:pt x="76" y="23"/>
                          <a:pt x="75" y="23"/>
                          <a:pt x="73" y="23"/>
                        </a:cubicBezTo>
                        <a:cubicBezTo>
                          <a:pt x="71" y="23"/>
                          <a:pt x="69" y="23"/>
                          <a:pt x="68" y="23"/>
                        </a:cubicBezTo>
                        <a:cubicBezTo>
                          <a:pt x="66" y="23"/>
                          <a:pt x="64" y="24"/>
                          <a:pt x="63" y="24"/>
                        </a:cubicBezTo>
                        <a:lnTo>
                          <a:pt x="63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0" y="18"/>
                          <a:pt x="71" y="18"/>
                          <a:pt x="72" y="18"/>
                        </a:cubicBezTo>
                        <a:cubicBezTo>
                          <a:pt x="73" y="18"/>
                          <a:pt x="74" y="18"/>
                          <a:pt x="74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2" y="19"/>
                          <a:pt x="84" y="19"/>
                          <a:pt x="86" y="21"/>
                        </a:cubicBezTo>
                        <a:cubicBezTo>
                          <a:pt x="87" y="22"/>
                          <a:pt x="89" y="23"/>
                          <a:pt x="90" y="25"/>
                        </a:cubicBezTo>
                        <a:cubicBezTo>
                          <a:pt x="90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1" name="Freeform 37"/>
                  <p:cNvSpPr>
                    <a:spLocks noEditPoints="1"/>
                  </p:cNvSpPr>
                  <p:nvPr/>
                </p:nvSpPr>
                <p:spPr bwMode="auto">
                  <a:xfrm>
                    <a:off x="5186363" y="6049963"/>
                    <a:ext cx="63500" cy="34925"/>
                  </a:xfrm>
                  <a:custGeom>
                    <a:avLst/>
                    <a:gdLst>
                      <a:gd name="T0" fmla="*/ 24 w 87"/>
                      <a:gd name="T1" fmla="*/ 46 h 47"/>
                      <a:gd name="T2" fmla="*/ 24 w 87"/>
                      <a:gd name="T3" fmla="*/ 46 h 47"/>
                      <a:gd name="T4" fmla="*/ 0 w 87"/>
                      <a:gd name="T5" fmla="*/ 46 h 47"/>
                      <a:gd name="T6" fmla="*/ 0 w 87"/>
                      <a:gd name="T7" fmla="*/ 41 h 47"/>
                      <a:gd name="T8" fmla="*/ 9 w 87"/>
                      <a:gd name="T9" fmla="*/ 41 h 47"/>
                      <a:gd name="T10" fmla="*/ 9 w 87"/>
                      <a:gd name="T11" fmla="*/ 11 h 47"/>
                      <a:gd name="T12" fmla="*/ 0 w 87"/>
                      <a:gd name="T13" fmla="*/ 11 h 47"/>
                      <a:gd name="T14" fmla="*/ 0 w 87"/>
                      <a:gd name="T15" fmla="*/ 7 h 47"/>
                      <a:gd name="T16" fmla="*/ 7 w 87"/>
                      <a:gd name="T17" fmla="*/ 6 h 47"/>
                      <a:gd name="T18" fmla="*/ 10 w 87"/>
                      <a:gd name="T19" fmla="*/ 1 h 47"/>
                      <a:gd name="T20" fmla="*/ 15 w 87"/>
                      <a:gd name="T21" fmla="*/ 1 h 47"/>
                      <a:gd name="T22" fmla="*/ 15 w 87"/>
                      <a:gd name="T23" fmla="*/ 41 h 47"/>
                      <a:gd name="T24" fmla="*/ 24 w 87"/>
                      <a:gd name="T25" fmla="*/ 41 h 47"/>
                      <a:gd name="T26" fmla="*/ 24 w 87"/>
                      <a:gd name="T27" fmla="*/ 46 h 47"/>
                      <a:gd name="T28" fmla="*/ 24 w 87"/>
                      <a:gd name="T29" fmla="*/ 46 h 47"/>
                      <a:gd name="T30" fmla="*/ 45 w 87"/>
                      <a:gd name="T31" fmla="*/ 46 h 47"/>
                      <a:gd name="T32" fmla="*/ 45 w 87"/>
                      <a:gd name="T33" fmla="*/ 46 h 47"/>
                      <a:gd name="T34" fmla="*/ 37 w 87"/>
                      <a:gd name="T35" fmla="*/ 46 h 47"/>
                      <a:gd name="T36" fmla="*/ 37 w 87"/>
                      <a:gd name="T37" fmla="*/ 37 h 47"/>
                      <a:gd name="T38" fmla="*/ 45 w 87"/>
                      <a:gd name="T39" fmla="*/ 37 h 47"/>
                      <a:gd name="T40" fmla="*/ 45 w 87"/>
                      <a:gd name="T41" fmla="*/ 46 h 47"/>
                      <a:gd name="T42" fmla="*/ 45 w 87"/>
                      <a:gd name="T43" fmla="*/ 46 h 47"/>
                      <a:gd name="T44" fmla="*/ 87 w 87"/>
                      <a:gd name="T45" fmla="*/ 23 h 47"/>
                      <a:gd name="T46" fmla="*/ 87 w 87"/>
                      <a:gd name="T47" fmla="*/ 23 h 47"/>
                      <a:gd name="T48" fmla="*/ 83 w 87"/>
                      <a:gd name="T49" fmla="*/ 41 h 47"/>
                      <a:gd name="T50" fmla="*/ 71 w 87"/>
                      <a:gd name="T51" fmla="*/ 47 h 47"/>
                      <a:gd name="T52" fmla="*/ 59 w 87"/>
                      <a:gd name="T53" fmla="*/ 41 h 47"/>
                      <a:gd name="T54" fmla="*/ 55 w 87"/>
                      <a:gd name="T55" fmla="*/ 23 h 47"/>
                      <a:gd name="T56" fmla="*/ 59 w 87"/>
                      <a:gd name="T57" fmla="*/ 5 h 47"/>
                      <a:gd name="T58" fmla="*/ 71 w 87"/>
                      <a:gd name="T59" fmla="*/ 0 h 47"/>
                      <a:gd name="T60" fmla="*/ 83 w 87"/>
                      <a:gd name="T61" fmla="*/ 6 h 47"/>
                      <a:gd name="T62" fmla="*/ 87 w 87"/>
                      <a:gd name="T63" fmla="*/ 23 h 47"/>
                      <a:gd name="T64" fmla="*/ 87 w 87"/>
                      <a:gd name="T65" fmla="*/ 23 h 47"/>
                      <a:gd name="T66" fmla="*/ 78 w 87"/>
                      <a:gd name="T67" fmla="*/ 37 h 47"/>
                      <a:gd name="T68" fmla="*/ 78 w 87"/>
                      <a:gd name="T69" fmla="*/ 37 h 47"/>
                      <a:gd name="T70" fmla="*/ 79 w 87"/>
                      <a:gd name="T71" fmla="*/ 31 h 47"/>
                      <a:gd name="T72" fmla="*/ 80 w 87"/>
                      <a:gd name="T73" fmla="*/ 23 h 47"/>
                      <a:gd name="T74" fmla="*/ 79 w 87"/>
                      <a:gd name="T75" fmla="*/ 15 h 47"/>
                      <a:gd name="T76" fmla="*/ 78 w 87"/>
                      <a:gd name="T77" fmla="*/ 9 h 47"/>
                      <a:gd name="T78" fmla="*/ 75 w 87"/>
                      <a:gd name="T79" fmla="*/ 6 h 47"/>
                      <a:gd name="T80" fmla="*/ 71 w 87"/>
                      <a:gd name="T81" fmla="*/ 5 h 47"/>
                      <a:gd name="T82" fmla="*/ 66 w 87"/>
                      <a:gd name="T83" fmla="*/ 6 h 47"/>
                      <a:gd name="T84" fmla="*/ 63 w 87"/>
                      <a:gd name="T85" fmla="*/ 10 h 47"/>
                      <a:gd name="T86" fmla="*/ 62 w 87"/>
                      <a:gd name="T87" fmla="*/ 15 h 47"/>
                      <a:gd name="T88" fmla="*/ 62 w 87"/>
                      <a:gd name="T89" fmla="*/ 23 h 47"/>
                      <a:gd name="T90" fmla="*/ 62 w 87"/>
                      <a:gd name="T91" fmla="*/ 31 h 47"/>
                      <a:gd name="T92" fmla="*/ 63 w 87"/>
                      <a:gd name="T93" fmla="*/ 37 h 47"/>
                      <a:gd name="T94" fmla="*/ 66 w 87"/>
                      <a:gd name="T95" fmla="*/ 40 h 47"/>
                      <a:gd name="T96" fmla="*/ 71 w 87"/>
                      <a:gd name="T97" fmla="*/ 42 h 47"/>
                      <a:gd name="T98" fmla="*/ 75 w 87"/>
                      <a:gd name="T99" fmla="*/ 40 h 47"/>
                      <a:gd name="T100" fmla="*/ 78 w 87"/>
                      <a:gd name="T101" fmla="*/ 37 h 47"/>
                      <a:gd name="T102" fmla="*/ 78 w 87"/>
                      <a:gd name="T10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7" h="47">
                        <a:moveTo>
                          <a:pt x="24" y="46"/>
                        </a:moveTo>
                        <a:lnTo>
                          <a:pt x="24" y="46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9" y="41"/>
                        </a:lnTo>
                        <a:lnTo>
                          <a:pt x="9" y="11"/>
                        </a:lnTo>
                        <a:lnTo>
                          <a:pt x="0" y="11"/>
                        </a:lnTo>
                        <a:lnTo>
                          <a:pt x="0" y="7"/>
                        </a:lnTo>
                        <a:cubicBezTo>
                          <a:pt x="3" y="7"/>
                          <a:pt x="6" y="6"/>
                          <a:pt x="7" y="6"/>
                        </a:cubicBezTo>
                        <a:cubicBezTo>
                          <a:pt x="9" y="5"/>
                          <a:pt x="10" y="3"/>
                          <a:pt x="10" y="1"/>
                        </a:cubicBezTo>
                        <a:lnTo>
                          <a:pt x="15" y="1"/>
                        </a:lnTo>
                        <a:lnTo>
                          <a:pt x="15" y="41"/>
                        </a:lnTo>
                        <a:lnTo>
                          <a:pt x="24" y="41"/>
                        </a:lnTo>
                        <a:lnTo>
                          <a:pt x="24" y="46"/>
                        </a:lnTo>
                        <a:lnTo>
                          <a:pt x="24" y="46"/>
                        </a:lnTo>
                        <a:close/>
                        <a:moveTo>
                          <a:pt x="45" y="46"/>
                        </a:moveTo>
                        <a:lnTo>
                          <a:pt x="45" y="46"/>
                        </a:lnTo>
                        <a:lnTo>
                          <a:pt x="37" y="46"/>
                        </a:lnTo>
                        <a:lnTo>
                          <a:pt x="37" y="37"/>
                        </a:lnTo>
                        <a:lnTo>
                          <a:pt x="45" y="37"/>
                        </a:lnTo>
                        <a:lnTo>
                          <a:pt x="45" y="46"/>
                        </a:lnTo>
                        <a:lnTo>
                          <a:pt x="45" y="46"/>
                        </a:lnTo>
                        <a:close/>
                        <a:moveTo>
                          <a:pt x="87" y="23"/>
                        </a:moveTo>
                        <a:lnTo>
                          <a:pt x="87" y="23"/>
                        </a:lnTo>
                        <a:cubicBezTo>
                          <a:pt x="87" y="31"/>
                          <a:pt x="85" y="37"/>
                          <a:pt x="83" y="41"/>
                        </a:cubicBezTo>
                        <a:cubicBezTo>
                          <a:pt x="80" y="45"/>
                          <a:pt x="76" y="47"/>
                          <a:pt x="71" y="47"/>
                        </a:cubicBezTo>
                        <a:cubicBezTo>
                          <a:pt x="65" y="47"/>
                          <a:pt x="61" y="45"/>
                          <a:pt x="59" y="41"/>
                        </a:cubicBezTo>
                        <a:cubicBezTo>
                          <a:pt x="56" y="37"/>
                          <a:pt x="55" y="31"/>
                          <a:pt x="55" y="23"/>
                        </a:cubicBezTo>
                        <a:cubicBezTo>
                          <a:pt x="55" y="15"/>
                          <a:pt x="56" y="9"/>
                          <a:pt x="59" y="5"/>
                        </a:cubicBezTo>
                        <a:cubicBezTo>
                          <a:pt x="61" y="2"/>
                          <a:pt x="65" y="0"/>
                          <a:pt x="71" y="0"/>
                        </a:cubicBezTo>
                        <a:cubicBezTo>
                          <a:pt x="76" y="0"/>
                          <a:pt x="80" y="2"/>
                          <a:pt x="83" y="6"/>
                        </a:cubicBezTo>
                        <a:cubicBezTo>
                          <a:pt x="85" y="10"/>
                          <a:pt x="87" y="15"/>
                          <a:pt x="87" y="23"/>
                        </a:cubicBezTo>
                        <a:lnTo>
                          <a:pt x="87" y="23"/>
                        </a:lnTo>
                        <a:close/>
                        <a:moveTo>
                          <a:pt x="78" y="37"/>
                        </a:moveTo>
                        <a:lnTo>
                          <a:pt x="78" y="37"/>
                        </a:lnTo>
                        <a:cubicBezTo>
                          <a:pt x="79" y="35"/>
                          <a:pt x="79" y="34"/>
                          <a:pt x="79" y="31"/>
                        </a:cubicBezTo>
                        <a:cubicBezTo>
                          <a:pt x="80" y="29"/>
                          <a:pt x="80" y="26"/>
                          <a:pt x="80" y="23"/>
                        </a:cubicBezTo>
                        <a:cubicBezTo>
                          <a:pt x="80" y="20"/>
                          <a:pt x="80" y="17"/>
                          <a:pt x="79" y="15"/>
                        </a:cubicBezTo>
                        <a:cubicBezTo>
                          <a:pt x="79" y="13"/>
                          <a:pt x="79" y="11"/>
                          <a:pt x="78" y="9"/>
                        </a:cubicBezTo>
                        <a:cubicBezTo>
                          <a:pt x="77" y="8"/>
                          <a:pt x="76" y="7"/>
                          <a:pt x="75" y="6"/>
                        </a:cubicBezTo>
                        <a:cubicBezTo>
                          <a:pt x="74" y="5"/>
                          <a:pt x="73" y="5"/>
                          <a:pt x="71" y="5"/>
                        </a:cubicBezTo>
                        <a:cubicBezTo>
                          <a:pt x="69" y="5"/>
                          <a:pt x="67" y="5"/>
                          <a:pt x="66" y="6"/>
                        </a:cubicBezTo>
                        <a:cubicBezTo>
                          <a:pt x="65" y="7"/>
                          <a:pt x="64" y="8"/>
                          <a:pt x="63" y="10"/>
                        </a:cubicBezTo>
                        <a:cubicBezTo>
                          <a:pt x="63" y="11"/>
                          <a:pt x="62" y="13"/>
                          <a:pt x="62" y="15"/>
                        </a:cubicBezTo>
                        <a:cubicBezTo>
                          <a:pt x="62" y="18"/>
                          <a:pt x="62" y="20"/>
                          <a:pt x="62" y="23"/>
                        </a:cubicBezTo>
                        <a:cubicBezTo>
                          <a:pt x="62" y="26"/>
                          <a:pt x="62" y="29"/>
                          <a:pt x="62" y="31"/>
                        </a:cubicBezTo>
                        <a:cubicBezTo>
                          <a:pt x="62" y="33"/>
                          <a:pt x="63" y="35"/>
                          <a:pt x="63" y="37"/>
                        </a:cubicBezTo>
                        <a:cubicBezTo>
                          <a:pt x="64" y="38"/>
                          <a:pt x="65" y="40"/>
                          <a:pt x="66" y="40"/>
                        </a:cubicBezTo>
                        <a:cubicBezTo>
                          <a:pt x="67" y="41"/>
                          <a:pt x="69" y="42"/>
                          <a:pt x="71" y="42"/>
                        </a:cubicBezTo>
                        <a:cubicBezTo>
                          <a:pt x="73" y="42"/>
                          <a:pt x="74" y="41"/>
                          <a:pt x="75" y="40"/>
                        </a:cubicBezTo>
                        <a:cubicBezTo>
                          <a:pt x="77" y="40"/>
                          <a:pt x="77" y="38"/>
                          <a:pt x="78" y="37"/>
                        </a:cubicBezTo>
                        <a:lnTo>
                          <a:pt x="78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2" name="Freeform 38"/>
                  <p:cNvSpPr>
                    <a:spLocks noEditPoints="1"/>
                  </p:cNvSpPr>
                  <p:nvPr/>
                </p:nvSpPr>
                <p:spPr bwMode="auto">
                  <a:xfrm>
                    <a:off x="4938713" y="6051550"/>
                    <a:ext cx="63500" cy="33338"/>
                  </a:xfrm>
                  <a:custGeom>
                    <a:avLst/>
                    <a:gdLst>
                      <a:gd name="T0" fmla="*/ 24 w 86"/>
                      <a:gd name="T1" fmla="*/ 45 h 46"/>
                      <a:gd name="T2" fmla="*/ 24 w 86"/>
                      <a:gd name="T3" fmla="*/ 45 h 46"/>
                      <a:gd name="T4" fmla="*/ 0 w 86"/>
                      <a:gd name="T5" fmla="*/ 45 h 46"/>
                      <a:gd name="T6" fmla="*/ 0 w 86"/>
                      <a:gd name="T7" fmla="*/ 40 h 46"/>
                      <a:gd name="T8" fmla="*/ 9 w 86"/>
                      <a:gd name="T9" fmla="*/ 40 h 46"/>
                      <a:gd name="T10" fmla="*/ 9 w 86"/>
                      <a:gd name="T11" fmla="*/ 10 h 46"/>
                      <a:gd name="T12" fmla="*/ 0 w 86"/>
                      <a:gd name="T13" fmla="*/ 10 h 46"/>
                      <a:gd name="T14" fmla="*/ 0 w 86"/>
                      <a:gd name="T15" fmla="*/ 6 h 46"/>
                      <a:gd name="T16" fmla="*/ 7 w 86"/>
                      <a:gd name="T17" fmla="*/ 5 h 46"/>
                      <a:gd name="T18" fmla="*/ 10 w 86"/>
                      <a:gd name="T19" fmla="*/ 0 h 46"/>
                      <a:gd name="T20" fmla="*/ 15 w 86"/>
                      <a:gd name="T21" fmla="*/ 0 h 46"/>
                      <a:gd name="T22" fmla="*/ 15 w 86"/>
                      <a:gd name="T23" fmla="*/ 40 h 46"/>
                      <a:gd name="T24" fmla="*/ 24 w 86"/>
                      <a:gd name="T25" fmla="*/ 40 h 46"/>
                      <a:gd name="T26" fmla="*/ 24 w 86"/>
                      <a:gd name="T27" fmla="*/ 45 h 46"/>
                      <a:gd name="T28" fmla="*/ 24 w 86"/>
                      <a:gd name="T29" fmla="*/ 45 h 46"/>
                      <a:gd name="T30" fmla="*/ 45 w 86"/>
                      <a:gd name="T31" fmla="*/ 45 h 46"/>
                      <a:gd name="T32" fmla="*/ 45 w 86"/>
                      <a:gd name="T33" fmla="*/ 45 h 46"/>
                      <a:gd name="T34" fmla="*/ 37 w 86"/>
                      <a:gd name="T35" fmla="*/ 45 h 46"/>
                      <a:gd name="T36" fmla="*/ 37 w 86"/>
                      <a:gd name="T37" fmla="*/ 36 h 46"/>
                      <a:gd name="T38" fmla="*/ 45 w 86"/>
                      <a:gd name="T39" fmla="*/ 36 h 46"/>
                      <a:gd name="T40" fmla="*/ 45 w 86"/>
                      <a:gd name="T41" fmla="*/ 45 h 46"/>
                      <a:gd name="T42" fmla="*/ 45 w 86"/>
                      <a:gd name="T43" fmla="*/ 45 h 46"/>
                      <a:gd name="T44" fmla="*/ 86 w 86"/>
                      <a:gd name="T45" fmla="*/ 30 h 46"/>
                      <a:gd name="T46" fmla="*/ 86 w 86"/>
                      <a:gd name="T47" fmla="*/ 30 h 46"/>
                      <a:gd name="T48" fmla="*/ 85 w 86"/>
                      <a:gd name="T49" fmla="*/ 36 h 46"/>
                      <a:gd name="T50" fmla="*/ 82 w 86"/>
                      <a:gd name="T51" fmla="*/ 41 h 46"/>
                      <a:gd name="T52" fmla="*/ 76 w 86"/>
                      <a:gd name="T53" fmla="*/ 44 h 46"/>
                      <a:gd name="T54" fmla="*/ 69 w 86"/>
                      <a:gd name="T55" fmla="*/ 46 h 46"/>
                      <a:gd name="T56" fmla="*/ 62 w 86"/>
                      <a:gd name="T57" fmla="*/ 45 h 46"/>
                      <a:gd name="T58" fmla="*/ 56 w 86"/>
                      <a:gd name="T59" fmla="*/ 43 h 46"/>
                      <a:gd name="T60" fmla="*/ 56 w 86"/>
                      <a:gd name="T61" fmla="*/ 37 h 46"/>
                      <a:gd name="T62" fmla="*/ 57 w 86"/>
                      <a:gd name="T63" fmla="*/ 37 h 46"/>
                      <a:gd name="T64" fmla="*/ 59 w 86"/>
                      <a:gd name="T65" fmla="*/ 38 h 46"/>
                      <a:gd name="T66" fmla="*/ 62 w 86"/>
                      <a:gd name="T67" fmla="*/ 39 h 46"/>
                      <a:gd name="T68" fmla="*/ 66 w 86"/>
                      <a:gd name="T69" fmla="*/ 40 h 46"/>
                      <a:gd name="T70" fmla="*/ 69 w 86"/>
                      <a:gd name="T71" fmla="*/ 40 h 46"/>
                      <a:gd name="T72" fmla="*/ 73 w 86"/>
                      <a:gd name="T73" fmla="*/ 40 h 46"/>
                      <a:gd name="T74" fmla="*/ 77 w 86"/>
                      <a:gd name="T75" fmla="*/ 38 h 46"/>
                      <a:gd name="T76" fmla="*/ 78 w 86"/>
                      <a:gd name="T77" fmla="*/ 35 h 46"/>
                      <a:gd name="T78" fmla="*/ 79 w 86"/>
                      <a:gd name="T79" fmla="*/ 30 h 46"/>
                      <a:gd name="T80" fmla="*/ 78 w 86"/>
                      <a:gd name="T81" fmla="*/ 26 h 46"/>
                      <a:gd name="T82" fmla="*/ 76 w 86"/>
                      <a:gd name="T83" fmla="*/ 24 h 46"/>
                      <a:gd name="T84" fmla="*/ 73 w 86"/>
                      <a:gd name="T85" fmla="*/ 22 h 46"/>
                      <a:gd name="T86" fmla="*/ 68 w 86"/>
                      <a:gd name="T87" fmla="*/ 22 h 46"/>
                      <a:gd name="T88" fmla="*/ 63 w 86"/>
                      <a:gd name="T89" fmla="*/ 22 h 46"/>
                      <a:gd name="T90" fmla="*/ 58 w 86"/>
                      <a:gd name="T91" fmla="*/ 23 h 46"/>
                      <a:gd name="T92" fmla="*/ 58 w 86"/>
                      <a:gd name="T93" fmla="*/ 0 h 46"/>
                      <a:gd name="T94" fmla="*/ 86 w 86"/>
                      <a:gd name="T95" fmla="*/ 0 h 46"/>
                      <a:gd name="T96" fmla="*/ 86 w 86"/>
                      <a:gd name="T97" fmla="*/ 5 h 46"/>
                      <a:gd name="T98" fmla="*/ 65 w 86"/>
                      <a:gd name="T99" fmla="*/ 5 h 46"/>
                      <a:gd name="T100" fmla="*/ 65 w 86"/>
                      <a:gd name="T101" fmla="*/ 17 h 46"/>
                      <a:gd name="T102" fmla="*/ 67 w 86"/>
                      <a:gd name="T103" fmla="*/ 17 h 46"/>
                      <a:gd name="T104" fmla="*/ 69 w 86"/>
                      <a:gd name="T105" fmla="*/ 17 h 46"/>
                      <a:gd name="T106" fmla="*/ 76 w 86"/>
                      <a:gd name="T107" fmla="*/ 17 h 46"/>
                      <a:gd name="T108" fmla="*/ 81 w 86"/>
                      <a:gd name="T109" fmla="*/ 20 h 46"/>
                      <a:gd name="T110" fmla="*/ 85 w 86"/>
                      <a:gd name="T111" fmla="*/ 24 h 46"/>
                      <a:gd name="T112" fmla="*/ 86 w 86"/>
                      <a:gd name="T113" fmla="*/ 30 h 46"/>
                      <a:gd name="T114" fmla="*/ 86 w 86"/>
                      <a:gd name="T11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86" h="46">
                        <a:moveTo>
                          <a:pt x="24" y="45"/>
                        </a:moveTo>
                        <a:lnTo>
                          <a:pt x="24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9" y="40"/>
                        </a:lnTo>
                        <a:lnTo>
                          <a:pt x="9" y="10"/>
                        </a:lnTo>
                        <a:lnTo>
                          <a:pt x="0" y="10"/>
                        </a:lnTo>
                        <a:lnTo>
                          <a:pt x="0" y="6"/>
                        </a:lnTo>
                        <a:cubicBezTo>
                          <a:pt x="3" y="6"/>
                          <a:pt x="6" y="5"/>
                          <a:pt x="7" y="5"/>
                        </a:cubicBezTo>
                        <a:cubicBezTo>
                          <a:pt x="9" y="4"/>
                          <a:pt x="10" y="2"/>
                          <a:pt x="10" y="0"/>
                        </a:cubicBezTo>
                        <a:lnTo>
                          <a:pt x="15" y="0"/>
                        </a:lnTo>
                        <a:lnTo>
                          <a:pt x="15" y="40"/>
                        </a:lnTo>
                        <a:lnTo>
                          <a:pt x="24" y="40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close/>
                        <a:moveTo>
                          <a:pt x="45" y="45"/>
                        </a:moveTo>
                        <a:lnTo>
                          <a:pt x="45" y="45"/>
                        </a:lnTo>
                        <a:lnTo>
                          <a:pt x="37" y="45"/>
                        </a:lnTo>
                        <a:lnTo>
                          <a:pt x="37" y="36"/>
                        </a:lnTo>
                        <a:lnTo>
                          <a:pt x="45" y="36"/>
                        </a:lnTo>
                        <a:lnTo>
                          <a:pt x="45" y="45"/>
                        </a:lnTo>
                        <a:lnTo>
                          <a:pt x="45" y="45"/>
                        </a:lnTo>
                        <a:close/>
                        <a:moveTo>
                          <a:pt x="86" y="30"/>
                        </a:moveTo>
                        <a:lnTo>
                          <a:pt x="86" y="30"/>
                        </a:lnTo>
                        <a:cubicBezTo>
                          <a:pt x="86" y="33"/>
                          <a:pt x="86" y="35"/>
                          <a:pt x="85" y="36"/>
                        </a:cubicBezTo>
                        <a:cubicBezTo>
                          <a:pt x="84" y="38"/>
                          <a:pt x="83" y="40"/>
                          <a:pt x="82" y="41"/>
                        </a:cubicBezTo>
                        <a:cubicBezTo>
                          <a:pt x="80" y="43"/>
                          <a:pt x="78" y="44"/>
                          <a:pt x="76" y="44"/>
                        </a:cubicBezTo>
                        <a:cubicBezTo>
                          <a:pt x="74" y="45"/>
                          <a:pt x="72" y="46"/>
                          <a:pt x="69" y="46"/>
                        </a:cubicBezTo>
                        <a:cubicBezTo>
                          <a:pt x="67" y="46"/>
                          <a:pt x="65" y="45"/>
                          <a:pt x="62" y="45"/>
                        </a:cubicBezTo>
                        <a:cubicBezTo>
                          <a:pt x="60" y="44"/>
                          <a:pt x="58" y="44"/>
                          <a:pt x="56" y="43"/>
                        </a:cubicBezTo>
                        <a:lnTo>
                          <a:pt x="56" y="37"/>
                        </a:lnTo>
                        <a:lnTo>
                          <a:pt x="57" y="37"/>
                        </a:lnTo>
                        <a:cubicBezTo>
                          <a:pt x="57" y="37"/>
                          <a:pt x="58" y="37"/>
                          <a:pt x="59" y="38"/>
                        </a:cubicBezTo>
                        <a:cubicBezTo>
                          <a:pt x="60" y="38"/>
                          <a:pt x="61" y="39"/>
                          <a:pt x="62" y="39"/>
                        </a:cubicBezTo>
                        <a:cubicBezTo>
                          <a:pt x="63" y="39"/>
                          <a:pt x="65" y="40"/>
                          <a:pt x="66" y="40"/>
                        </a:cubicBezTo>
                        <a:cubicBezTo>
                          <a:pt x="67" y="40"/>
                          <a:pt x="68" y="40"/>
                          <a:pt x="69" y="40"/>
                        </a:cubicBezTo>
                        <a:cubicBezTo>
                          <a:pt x="71" y="40"/>
                          <a:pt x="72" y="40"/>
                          <a:pt x="73" y="40"/>
                        </a:cubicBezTo>
                        <a:cubicBezTo>
                          <a:pt x="75" y="39"/>
                          <a:pt x="76" y="39"/>
                          <a:pt x="77" y="38"/>
                        </a:cubicBezTo>
                        <a:cubicBezTo>
                          <a:pt x="77" y="37"/>
                          <a:pt x="78" y="36"/>
                          <a:pt x="78" y="35"/>
                        </a:cubicBezTo>
                        <a:cubicBezTo>
                          <a:pt x="79" y="33"/>
                          <a:pt x="79" y="32"/>
                          <a:pt x="79" y="30"/>
                        </a:cubicBezTo>
                        <a:cubicBezTo>
                          <a:pt x="79" y="29"/>
                          <a:pt x="79" y="27"/>
                          <a:pt x="78" y="26"/>
                        </a:cubicBezTo>
                        <a:cubicBezTo>
                          <a:pt x="78" y="25"/>
                          <a:pt x="77" y="25"/>
                          <a:pt x="76" y="24"/>
                        </a:cubicBezTo>
                        <a:cubicBezTo>
                          <a:pt x="75" y="23"/>
                          <a:pt x="74" y="23"/>
                          <a:pt x="73" y="22"/>
                        </a:cubicBezTo>
                        <a:cubicBezTo>
                          <a:pt x="71" y="22"/>
                          <a:pt x="70" y="22"/>
                          <a:pt x="68" y="22"/>
                        </a:cubicBezTo>
                        <a:cubicBezTo>
                          <a:pt x="66" y="22"/>
                          <a:pt x="64" y="22"/>
                          <a:pt x="63" y="22"/>
                        </a:cubicBezTo>
                        <a:cubicBezTo>
                          <a:pt x="61" y="22"/>
                          <a:pt x="59" y="23"/>
                          <a:pt x="58" y="23"/>
                        </a:cubicBezTo>
                        <a:lnTo>
                          <a:pt x="58" y="0"/>
                        </a:lnTo>
                        <a:lnTo>
                          <a:pt x="86" y="0"/>
                        </a:lnTo>
                        <a:lnTo>
                          <a:pt x="86" y="5"/>
                        </a:lnTo>
                        <a:lnTo>
                          <a:pt x="65" y="5"/>
                        </a:lnTo>
                        <a:lnTo>
                          <a:pt x="65" y="17"/>
                        </a:lnTo>
                        <a:cubicBezTo>
                          <a:pt x="66" y="17"/>
                          <a:pt x="66" y="17"/>
                          <a:pt x="67" y="17"/>
                        </a:cubicBezTo>
                        <a:cubicBezTo>
                          <a:pt x="68" y="17"/>
                          <a:pt x="69" y="17"/>
                          <a:pt x="69" y="17"/>
                        </a:cubicBezTo>
                        <a:cubicBezTo>
                          <a:pt x="72" y="17"/>
                          <a:pt x="74" y="17"/>
                          <a:pt x="76" y="17"/>
                        </a:cubicBezTo>
                        <a:cubicBezTo>
                          <a:pt x="77" y="18"/>
                          <a:pt x="79" y="18"/>
                          <a:pt x="81" y="20"/>
                        </a:cubicBezTo>
                        <a:cubicBezTo>
                          <a:pt x="82" y="21"/>
                          <a:pt x="84" y="22"/>
                          <a:pt x="85" y="24"/>
                        </a:cubicBezTo>
                        <a:cubicBezTo>
                          <a:pt x="85" y="25"/>
                          <a:pt x="86" y="28"/>
                          <a:pt x="86" y="30"/>
                        </a:cubicBez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3" name="Freeform 39"/>
                  <p:cNvSpPr>
                    <a:spLocks noEditPoints="1"/>
                  </p:cNvSpPr>
                  <p:nvPr/>
                </p:nvSpPr>
                <p:spPr bwMode="auto">
                  <a:xfrm>
                    <a:off x="4689476" y="6049963"/>
                    <a:ext cx="66675" cy="34925"/>
                  </a:xfrm>
                  <a:custGeom>
                    <a:avLst/>
                    <a:gdLst>
                      <a:gd name="T0" fmla="*/ 30 w 91"/>
                      <a:gd name="T1" fmla="*/ 46 h 47"/>
                      <a:gd name="T2" fmla="*/ 0 w 91"/>
                      <a:gd name="T3" fmla="*/ 39 h 47"/>
                      <a:gd name="T4" fmla="*/ 12 w 91"/>
                      <a:gd name="T5" fmla="*/ 29 h 47"/>
                      <a:gd name="T6" fmla="*/ 22 w 91"/>
                      <a:gd name="T7" fmla="*/ 12 h 47"/>
                      <a:gd name="T8" fmla="*/ 19 w 91"/>
                      <a:gd name="T9" fmla="*/ 7 h 47"/>
                      <a:gd name="T10" fmla="*/ 13 w 91"/>
                      <a:gd name="T11" fmla="*/ 5 h 47"/>
                      <a:gd name="T12" fmla="*/ 6 w 91"/>
                      <a:gd name="T13" fmla="*/ 6 h 47"/>
                      <a:gd name="T14" fmla="*/ 1 w 91"/>
                      <a:gd name="T15" fmla="*/ 9 h 47"/>
                      <a:gd name="T16" fmla="*/ 1 w 91"/>
                      <a:gd name="T17" fmla="*/ 3 h 47"/>
                      <a:gd name="T18" fmla="*/ 14 w 91"/>
                      <a:gd name="T19" fmla="*/ 0 h 47"/>
                      <a:gd name="T20" fmla="*/ 28 w 91"/>
                      <a:gd name="T21" fmla="*/ 12 h 47"/>
                      <a:gd name="T22" fmla="*/ 26 w 91"/>
                      <a:gd name="T23" fmla="*/ 21 h 47"/>
                      <a:gd name="T24" fmla="*/ 19 w 91"/>
                      <a:gd name="T25" fmla="*/ 29 h 47"/>
                      <a:gd name="T26" fmla="*/ 6 w 91"/>
                      <a:gd name="T27" fmla="*/ 41 h 47"/>
                      <a:gd name="T28" fmla="*/ 30 w 91"/>
                      <a:gd name="T29" fmla="*/ 46 h 47"/>
                      <a:gd name="T30" fmla="*/ 49 w 91"/>
                      <a:gd name="T31" fmla="*/ 46 h 47"/>
                      <a:gd name="T32" fmla="*/ 41 w 91"/>
                      <a:gd name="T33" fmla="*/ 46 h 47"/>
                      <a:gd name="T34" fmla="*/ 49 w 91"/>
                      <a:gd name="T35" fmla="*/ 37 h 47"/>
                      <a:gd name="T36" fmla="*/ 49 w 91"/>
                      <a:gd name="T37" fmla="*/ 46 h 47"/>
                      <a:gd name="T38" fmla="*/ 91 w 91"/>
                      <a:gd name="T39" fmla="*/ 23 h 47"/>
                      <a:gd name="T40" fmla="*/ 75 w 91"/>
                      <a:gd name="T41" fmla="*/ 47 h 47"/>
                      <a:gd name="T42" fmla="*/ 59 w 91"/>
                      <a:gd name="T43" fmla="*/ 23 h 47"/>
                      <a:gd name="T44" fmla="*/ 75 w 91"/>
                      <a:gd name="T45" fmla="*/ 0 h 47"/>
                      <a:gd name="T46" fmla="*/ 91 w 91"/>
                      <a:gd name="T47" fmla="*/ 23 h 47"/>
                      <a:gd name="T48" fmla="*/ 82 w 91"/>
                      <a:gd name="T49" fmla="*/ 37 h 47"/>
                      <a:gd name="T50" fmla="*/ 84 w 91"/>
                      <a:gd name="T51" fmla="*/ 31 h 47"/>
                      <a:gd name="T52" fmla="*/ 84 w 91"/>
                      <a:gd name="T53" fmla="*/ 15 h 47"/>
                      <a:gd name="T54" fmla="*/ 79 w 91"/>
                      <a:gd name="T55" fmla="*/ 6 h 47"/>
                      <a:gd name="T56" fmla="*/ 70 w 91"/>
                      <a:gd name="T57" fmla="*/ 6 h 47"/>
                      <a:gd name="T58" fmla="*/ 66 w 91"/>
                      <a:gd name="T59" fmla="*/ 15 h 47"/>
                      <a:gd name="T60" fmla="*/ 66 w 91"/>
                      <a:gd name="T61" fmla="*/ 31 h 47"/>
                      <a:gd name="T62" fmla="*/ 70 w 91"/>
                      <a:gd name="T63" fmla="*/ 40 h 47"/>
                      <a:gd name="T64" fmla="*/ 79 w 91"/>
                      <a:gd name="T65" fmla="*/ 40 h 47"/>
                      <a:gd name="T66" fmla="*/ 82 w 91"/>
                      <a:gd name="T67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1" h="47">
                        <a:moveTo>
                          <a:pt x="30" y="46"/>
                        </a:moveTo>
                        <a:lnTo>
                          <a:pt x="30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7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6" y="25"/>
                          <a:pt x="18" y="22"/>
                          <a:pt x="20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1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7" y="1"/>
                        </a:cubicBezTo>
                        <a:cubicBezTo>
                          <a:pt x="9" y="0"/>
                          <a:pt x="11" y="0"/>
                          <a:pt x="14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8" y="8"/>
                          <a:pt x="28" y="12"/>
                        </a:cubicBezTo>
                        <a:cubicBezTo>
                          <a:pt x="28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2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7"/>
                          <a:pt x="8" y="39"/>
                          <a:pt x="6" y="41"/>
                        </a:cubicBezTo>
                        <a:lnTo>
                          <a:pt x="30" y="41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close/>
                        <a:moveTo>
                          <a:pt x="49" y="46"/>
                        </a:moveTo>
                        <a:lnTo>
                          <a:pt x="49" y="46"/>
                        </a:lnTo>
                        <a:lnTo>
                          <a:pt x="41" y="46"/>
                        </a:lnTo>
                        <a:lnTo>
                          <a:pt x="41" y="37"/>
                        </a:lnTo>
                        <a:lnTo>
                          <a:pt x="49" y="37"/>
                        </a:lnTo>
                        <a:lnTo>
                          <a:pt x="49" y="46"/>
                        </a:lnTo>
                        <a:lnTo>
                          <a:pt x="49" y="46"/>
                        </a:lnTo>
                        <a:close/>
                        <a:moveTo>
                          <a:pt x="91" y="23"/>
                        </a:moveTo>
                        <a:lnTo>
                          <a:pt x="91" y="23"/>
                        </a:lnTo>
                        <a:cubicBezTo>
                          <a:pt x="91" y="31"/>
                          <a:pt x="89" y="37"/>
                          <a:pt x="87" y="41"/>
                        </a:cubicBezTo>
                        <a:cubicBezTo>
                          <a:pt x="84" y="45"/>
                          <a:pt x="80" y="47"/>
                          <a:pt x="75" y="47"/>
                        </a:cubicBezTo>
                        <a:cubicBezTo>
                          <a:pt x="69" y="47"/>
                          <a:pt x="65" y="45"/>
                          <a:pt x="63" y="41"/>
                        </a:cubicBezTo>
                        <a:cubicBezTo>
                          <a:pt x="60" y="37"/>
                          <a:pt x="59" y="31"/>
                          <a:pt x="59" y="23"/>
                        </a:cubicBezTo>
                        <a:cubicBezTo>
                          <a:pt x="59" y="15"/>
                          <a:pt x="60" y="9"/>
                          <a:pt x="63" y="5"/>
                        </a:cubicBezTo>
                        <a:cubicBezTo>
                          <a:pt x="65" y="2"/>
                          <a:pt x="69" y="0"/>
                          <a:pt x="75" y="0"/>
                        </a:cubicBezTo>
                        <a:cubicBezTo>
                          <a:pt x="80" y="0"/>
                          <a:pt x="84" y="2"/>
                          <a:pt x="87" y="6"/>
                        </a:cubicBezTo>
                        <a:cubicBezTo>
                          <a:pt x="89" y="10"/>
                          <a:pt x="91" y="15"/>
                          <a:pt x="91" y="23"/>
                        </a:cubicBezTo>
                        <a:lnTo>
                          <a:pt x="91" y="23"/>
                        </a:lnTo>
                        <a:close/>
                        <a:moveTo>
                          <a:pt x="82" y="37"/>
                        </a:moveTo>
                        <a:lnTo>
                          <a:pt x="82" y="37"/>
                        </a:lnTo>
                        <a:cubicBezTo>
                          <a:pt x="83" y="35"/>
                          <a:pt x="83" y="34"/>
                          <a:pt x="84" y="31"/>
                        </a:cubicBezTo>
                        <a:cubicBezTo>
                          <a:pt x="84" y="29"/>
                          <a:pt x="84" y="26"/>
                          <a:pt x="84" y="23"/>
                        </a:cubicBezTo>
                        <a:cubicBezTo>
                          <a:pt x="84" y="20"/>
                          <a:pt x="84" y="17"/>
                          <a:pt x="84" y="15"/>
                        </a:cubicBezTo>
                        <a:cubicBezTo>
                          <a:pt x="83" y="13"/>
                          <a:pt x="83" y="11"/>
                          <a:pt x="82" y="9"/>
                        </a:cubicBezTo>
                        <a:cubicBezTo>
                          <a:pt x="81" y="8"/>
                          <a:pt x="81" y="7"/>
                          <a:pt x="79" y="6"/>
                        </a:cubicBezTo>
                        <a:cubicBezTo>
                          <a:pt x="78" y="5"/>
                          <a:pt x="77" y="5"/>
                          <a:pt x="75" y="5"/>
                        </a:cubicBezTo>
                        <a:cubicBezTo>
                          <a:pt x="73" y="5"/>
                          <a:pt x="71" y="5"/>
                          <a:pt x="70" y="6"/>
                        </a:cubicBezTo>
                        <a:cubicBezTo>
                          <a:pt x="69" y="7"/>
                          <a:pt x="68" y="8"/>
                          <a:pt x="67" y="10"/>
                        </a:cubicBezTo>
                        <a:cubicBezTo>
                          <a:pt x="67" y="11"/>
                          <a:pt x="66" y="13"/>
                          <a:pt x="66" y="15"/>
                        </a:cubicBezTo>
                        <a:cubicBezTo>
                          <a:pt x="66" y="18"/>
                          <a:pt x="66" y="20"/>
                          <a:pt x="66" y="23"/>
                        </a:cubicBezTo>
                        <a:cubicBezTo>
                          <a:pt x="66" y="26"/>
                          <a:pt x="66" y="29"/>
                          <a:pt x="66" y="31"/>
                        </a:cubicBezTo>
                        <a:cubicBezTo>
                          <a:pt x="66" y="33"/>
                          <a:pt x="67" y="35"/>
                          <a:pt x="67" y="37"/>
                        </a:cubicBezTo>
                        <a:cubicBezTo>
                          <a:pt x="68" y="38"/>
                          <a:pt x="69" y="40"/>
                          <a:pt x="70" y="40"/>
                        </a:cubicBezTo>
                        <a:cubicBezTo>
                          <a:pt x="71" y="41"/>
                          <a:pt x="73" y="42"/>
                          <a:pt x="75" y="42"/>
                        </a:cubicBezTo>
                        <a:cubicBezTo>
                          <a:pt x="77" y="42"/>
                          <a:pt x="78" y="41"/>
                          <a:pt x="79" y="40"/>
                        </a:cubicBezTo>
                        <a:cubicBezTo>
                          <a:pt x="81" y="40"/>
                          <a:pt x="82" y="38"/>
                          <a:pt x="82" y="37"/>
                        </a:cubicBezTo>
                        <a:lnTo>
                          <a:pt x="82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05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4441826" y="6049963"/>
                    <a:ext cx="66675" cy="34925"/>
                  </a:xfrm>
                  <a:custGeom>
                    <a:avLst/>
                    <a:gdLst>
                      <a:gd name="T0" fmla="*/ 31 w 90"/>
                      <a:gd name="T1" fmla="*/ 46 h 47"/>
                      <a:gd name="T2" fmla="*/ 0 w 90"/>
                      <a:gd name="T3" fmla="*/ 39 h 47"/>
                      <a:gd name="T4" fmla="*/ 12 w 90"/>
                      <a:gd name="T5" fmla="*/ 29 h 47"/>
                      <a:gd name="T6" fmla="*/ 22 w 90"/>
                      <a:gd name="T7" fmla="*/ 12 h 47"/>
                      <a:gd name="T8" fmla="*/ 19 w 90"/>
                      <a:gd name="T9" fmla="*/ 7 h 47"/>
                      <a:gd name="T10" fmla="*/ 13 w 90"/>
                      <a:gd name="T11" fmla="*/ 5 h 47"/>
                      <a:gd name="T12" fmla="*/ 6 w 90"/>
                      <a:gd name="T13" fmla="*/ 6 h 47"/>
                      <a:gd name="T14" fmla="*/ 1 w 90"/>
                      <a:gd name="T15" fmla="*/ 9 h 47"/>
                      <a:gd name="T16" fmla="*/ 1 w 90"/>
                      <a:gd name="T17" fmla="*/ 3 h 47"/>
                      <a:gd name="T18" fmla="*/ 14 w 90"/>
                      <a:gd name="T19" fmla="*/ 0 h 47"/>
                      <a:gd name="T20" fmla="*/ 29 w 90"/>
                      <a:gd name="T21" fmla="*/ 12 h 47"/>
                      <a:gd name="T22" fmla="*/ 26 w 90"/>
                      <a:gd name="T23" fmla="*/ 21 h 47"/>
                      <a:gd name="T24" fmla="*/ 19 w 90"/>
                      <a:gd name="T25" fmla="*/ 29 h 47"/>
                      <a:gd name="T26" fmla="*/ 6 w 90"/>
                      <a:gd name="T27" fmla="*/ 41 h 47"/>
                      <a:gd name="T28" fmla="*/ 31 w 90"/>
                      <a:gd name="T29" fmla="*/ 46 h 47"/>
                      <a:gd name="T30" fmla="*/ 49 w 90"/>
                      <a:gd name="T31" fmla="*/ 46 h 47"/>
                      <a:gd name="T32" fmla="*/ 41 w 90"/>
                      <a:gd name="T33" fmla="*/ 46 h 47"/>
                      <a:gd name="T34" fmla="*/ 49 w 90"/>
                      <a:gd name="T35" fmla="*/ 37 h 47"/>
                      <a:gd name="T36" fmla="*/ 49 w 90"/>
                      <a:gd name="T37" fmla="*/ 46 h 47"/>
                      <a:gd name="T38" fmla="*/ 90 w 90"/>
                      <a:gd name="T39" fmla="*/ 31 h 47"/>
                      <a:gd name="T40" fmla="*/ 86 w 90"/>
                      <a:gd name="T41" fmla="*/ 42 h 47"/>
                      <a:gd name="T42" fmla="*/ 73 w 90"/>
                      <a:gd name="T43" fmla="*/ 47 h 47"/>
                      <a:gd name="T44" fmla="*/ 60 w 90"/>
                      <a:gd name="T45" fmla="*/ 44 h 47"/>
                      <a:gd name="T46" fmla="*/ 61 w 90"/>
                      <a:gd name="T47" fmla="*/ 38 h 47"/>
                      <a:gd name="T48" fmla="*/ 66 w 90"/>
                      <a:gd name="T49" fmla="*/ 40 h 47"/>
                      <a:gd name="T50" fmla="*/ 73 w 90"/>
                      <a:gd name="T51" fmla="*/ 41 h 47"/>
                      <a:gd name="T52" fmla="*/ 81 w 90"/>
                      <a:gd name="T53" fmla="*/ 39 h 47"/>
                      <a:gd name="T54" fmla="*/ 83 w 90"/>
                      <a:gd name="T55" fmla="*/ 31 h 47"/>
                      <a:gd name="T56" fmla="*/ 80 w 90"/>
                      <a:gd name="T57" fmla="*/ 25 h 47"/>
                      <a:gd name="T58" fmla="*/ 72 w 90"/>
                      <a:gd name="T59" fmla="*/ 23 h 47"/>
                      <a:gd name="T60" fmla="*/ 62 w 90"/>
                      <a:gd name="T61" fmla="*/ 24 h 47"/>
                      <a:gd name="T62" fmla="*/ 90 w 90"/>
                      <a:gd name="T63" fmla="*/ 1 h 47"/>
                      <a:gd name="T64" fmla="*/ 69 w 90"/>
                      <a:gd name="T65" fmla="*/ 6 h 47"/>
                      <a:gd name="T66" fmla="*/ 71 w 90"/>
                      <a:gd name="T67" fmla="*/ 18 h 47"/>
                      <a:gd name="T68" fmla="*/ 80 w 90"/>
                      <a:gd name="T69" fmla="*/ 18 h 47"/>
                      <a:gd name="T70" fmla="*/ 89 w 90"/>
                      <a:gd name="T71" fmla="*/ 25 h 47"/>
                      <a:gd name="T72" fmla="*/ 90 w 90"/>
                      <a:gd name="T73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90" h="47">
                        <a:moveTo>
                          <a:pt x="31" y="46"/>
                        </a:moveTo>
                        <a:lnTo>
                          <a:pt x="31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7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6" y="25"/>
                          <a:pt x="18" y="22"/>
                          <a:pt x="20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1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7" y="1"/>
                        </a:cubicBezTo>
                        <a:cubicBezTo>
                          <a:pt x="9" y="0"/>
                          <a:pt x="11" y="0"/>
                          <a:pt x="14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9" y="8"/>
                          <a:pt x="29" y="12"/>
                        </a:cubicBezTo>
                        <a:cubicBezTo>
                          <a:pt x="29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2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7"/>
                          <a:pt x="8" y="39"/>
                          <a:pt x="6" y="41"/>
                        </a:cubicBezTo>
                        <a:lnTo>
                          <a:pt x="31" y="41"/>
                        </a:lnTo>
                        <a:lnTo>
                          <a:pt x="31" y="46"/>
                        </a:lnTo>
                        <a:lnTo>
                          <a:pt x="31" y="46"/>
                        </a:lnTo>
                        <a:close/>
                        <a:moveTo>
                          <a:pt x="49" y="46"/>
                        </a:moveTo>
                        <a:lnTo>
                          <a:pt x="49" y="46"/>
                        </a:lnTo>
                        <a:lnTo>
                          <a:pt x="41" y="46"/>
                        </a:lnTo>
                        <a:lnTo>
                          <a:pt x="41" y="37"/>
                        </a:lnTo>
                        <a:lnTo>
                          <a:pt x="49" y="37"/>
                        </a:lnTo>
                        <a:lnTo>
                          <a:pt x="49" y="46"/>
                        </a:lnTo>
                        <a:lnTo>
                          <a:pt x="49" y="46"/>
                        </a:lnTo>
                        <a:close/>
                        <a:moveTo>
                          <a:pt x="90" y="31"/>
                        </a:moveTo>
                        <a:lnTo>
                          <a:pt x="90" y="31"/>
                        </a:lnTo>
                        <a:cubicBezTo>
                          <a:pt x="90" y="34"/>
                          <a:pt x="90" y="36"/>
                          <a:pt x="89" y="37"/>
                        </a:cubicBezTo>
                        <a:cubicBezTo>
                          <a:pt x="88" y="39"/>
                          <a:pt x="87" y="41"/>
                          <a:pt x="86" y="42"/>
                        </a:cubicBezTo>
                        <a:cubicBezTo>
                          <a:pt x="84" y="44"/>
                          <a:pt x="82" y="45"/>
                          <a:pt x="80" y="45"/>
                        </a:cubicBezTo>
                        <a:cubicBezTo>
                          <a:pt x="78" y="46"/>
                          <a:pt x="76" y="47"/>
                          <a:pt x="73" y="47"/>
                        </a:cubicBezTo>
                        <a:cubicBezTo>
                          <a:pt x="71" y="47"/>
                          <a:pt x="69" y="46"/>
                          <a:pt x="66" y="46"/>
                        </a:cubicBezTo>
                        <a:cubicBezTo>
                          <a:pt x="64" y="45"/>
                          <a:pt x="62" y="45"/>
                          <a:pt x="60" y="44"/>
                        </a:cubicBezTo>
                        <a:lnTo>
                          <a:pt x="60" y="38"/>
                        </a:lnTo>
                        <a:lnTo>
                          <a:pt x="61" y="38"/>
                        </a:lnTo>
                        <a:cubicBezTo>
                          <a:pt x="61" y="38"/>
                          <a:pt x="62" y="38"/>
                          <a:pt x="63" y="39"/>
                        </a:cubicBezTo>
                        <a:cubicBezTo>
                          <a:pt x="64" y="39"/>
                          <a:pt x="65" y="40"/>
                          <a:pt x="66" y="40"/>
                        </a:cubicBezTo>
                        <a:cubicBezTo>
                          <a:pt x="67" y="40"/>
                          <a:pt x="69" y="41"/>
                          <a:pt x="70" y="41"/>
                        </a:cubicBezTo>
                        <a:cubicBezTo>
                          <a:pt x="71" y="41"/>
                          <a:pt x="72" y="41"/>
                          <a:pt x="73" y="41"/>
                        </a:cubicBezTo>
                        <a:cubicBezTo>
                          <a:pt x="75" y="41"/>
                          <a:pt x="76" y="41"/>
                          <a:pt x="77" y="41"/>
                        </a:cubicBezTo>
                        <a:cubicBezTo>
                          <a:pt x="79" y="40"/>
                          <a:pt x="80" y="40"/>
                          <a:pt x="81" y="39"/>
                        </a:cubicBezTo>
                        <a:cubicBezTo>
                          <a:pt x="81" y="38"/>
                          <a:pt x="82" y="37"/>
                          <a:pt x="83" y="36"/>
                        </a:cubicBezTo>
                        <a:cubicBezTo>
                          <a:pt x="83" y="34"/>
                          <a:pt x="83" y="33"/>
                          <a:pt x="83" y="31"/>
                        </a:cubicBezTo>
                        <a:cubicBezTo>
                          <a:pt x="83" y="30"/>
                          <a:pt x="83" y="28"/>
                          <a:pt x="82" y="27"/>
                        </a:cubicBezTo>
                        <a:cubicBezTo>
                          <a:pt x="82" y="26"/>
                          <a:pt x="81" y="26"/>
                          <a:pt x="80" y="25"/>
                        </a:cubicBezTo>
                        <a:cubicBezTo>
                          <a:pt x="79" y="24"/>
                          <a:pt x="78" y="24"/>
                          <a:pt x="77" y="23"/>
                        </a:cubicBezTo>
                        <a:cubicBezTo>
                          <a:pt x="75" y="23"/>
                          <a:pt x="74" y="23"/>
                          <a:pt x="72" y="23"/>
                        </a:cubicBezTo>
                        <a:cubicBezTo>
                          <a:pt x="70" y="23"/>
                          <a:pt x="69" y="23"/>
                          <a:pt x="67" y="23"/>
                        </a:cubicBezTo>
                        <a:cubicBezTo>
                          <a:pt x="65" y="23"/>
                          <a:pt x="63" y="24"/>
                          <a:pt x="62" y="24"/>
                        </a:cubicBezTo>
                        <a:lnTo>
                          <a:pt x="62" y="1"/>
                        </a:lnTo>
                        <a:lnTo>
                          <a:pt x="90" y="1"/>
                        </a:lnTo>
                        <a:lnTo>
                          <a:pt x="90" y="6"/>
                        </a:lnTo>
                        <a:lnTo>
                          <a:pt x="69" y="6"/>
                        </a:lnTo>
                        <a:lnTo>
                          <a:pt x="69" y="18"/>
                        </a:lnTo>
                        <a:cubicBezTo>
                          <a:pt x="70" y="18"/>
                          <a:pt x="70" y="18"/>
                          <a:pt x="71" y="18"/>
                        </a:cubicBezTo>
                        <a:cubicBezTo>
                          <a:pt x="72" y="18"/>
                          <a:pt x="73" y="18"/>
                          <a:pt x="73" y="18"/>
                        </a:cubicBezTo>
                        <a:cubicBezTo>
                          <a:pt x="76" y="18"/>
                          <a:pt x="78" y="18"/>
                          <a:pt x="80" y="18"/>
                        </a:cubicBezTo>
                        <a:cubicBezTo>
                          <a:pt x="82" y="19"/>
                          <a:pt x="83" y="19"/>
                          <a:pt x="85" y="21"/>
                        </a:cubicBezTo>
                        <a:cubicBezTo>
                          <a:pt x="86" y="22"/>
                          <a:pt x="88" y="23"/>
                          <a:pt x="89" y="25"/>
                        </a:cubicBezTo>
                        <a:cubicBezTo>
                          <a:pt x="90" y="26"/>
                          <a:pt x="90" y="29"/>
                          <a:pt x="90" y="31"/>
                        </a:cubicBezTo>
                        <a:lnTo>
                          <a:pt x="90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2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4194176" y="6049963"/>
                    <a:ext cx="66675" cy="34925"/>
                  </a:xfrm>
                  <a:custGeom>
                    <a:avLst/>
                    <a:gdLst>
                      <a:gd name="T0" fmla="*/ 14 w 92"/>
                      <a:gd name="T1" fmla="*/ 5 h 47"/>
                      <a:gd name="T2" fmla="*/ 7 w 92"/>
                      <a:gd name="T3" fmla="*/ 6 h 47"/>
                      <a:gd name="T4" fmla="*/ 2 w 92"/>
                      <a:gd name="T5" fmla="*/ 9 h 47"/>
                      <a:gd name="T6" fmla="*/ 2 w 92"/>
                      <a:gd name="T7" fmla="*/ 3 h 47"/>
                      <a:gd name="T8" fmla="*/ 15 w 92"/>
                      <a:gd name="T9" fmla="*/ 0 h 47"/>
                      <a:gd name="T10" fmla="*/ 25 w 92"/>
                      <a:gd name="T11" fmla="*/ 2 h 47"/>
                      <a:gd name="T12" fmla="*/ 30 w 92"/>
                      <a:gd name="T13" fmla="*/ 11 h 47"/>
                      <a:gd name="T14" fmla="*/ 21 w 92"/>
                      <a:gd name="T15" fmla="*/ 21 h 47"/>
                      <a:gd name="T16" fmla="*/ 24 w 92"/>
                      <a:gd name="T17" fmla="*/ 22 h 47"/>
                      <a:gd name="T18" fmla="*/ 30 w 92"/>
                      <a:gd name="T19" fmla="*/ 27 h 47"/>
                      <a:gd name="T20" fmla="*/ 30 w 92"/>
                      <a:gd name="T21" fmla="*/ 38 h 47"/>
                      <a:gd name="T22" fmla="*/ 21 w 92"/>
                      <a:gd name="T23" fmla="*/ 46 h 47"/>
                      <a:gd name="T24" fmla="*/ 7 w 92"/>
                      <a:gd name="T25" fmla="*/ 46 h 47"/>
                      <a:gd name="T26" fmla="*/ 0 w 92"/>
                      <a:gd name="T27" fmla="*/ 37 h 47"/>
                      <a:gd name="T28" fmla="*/ 7 w 92"/>
                      <a:gd name="T29" fmla="*/ 40 h 47"/>
                      <a:gd name="T30" fmla="*/ 18 w 92"/>
                      <a:gd name="T31" fmla="*/ 41 h 47"/>
                      <a:gd name="T32" fmla="*/ 23 w 92"/>
                      <a:gd name="T33" fmla="*/ 36 h 47"/>
                      <a:gd name="T34" fmla="*/ 23 w 92"/>
                      <a:gd name="T35" fmla="*/ 28 h 47"/>
                      <a:gd name="T36" fmla="*/ 18 w 92"/>
                      <a:gd name="T37" fmla="*/ 24 h 47"/>
                      <a:gd name="T38" fmla="*/ 11 w 92"/>
                      <a:gd name="T39" fmla="*/ 24 h 47"/>
                      <a:gd name="T40" fmla="*/ 13 w 92"/>
                      <a:gd name="T41" fmla="*/ 19 h 47"/>
                      <a:gd name="T42" fmla="*/ 23 w 92"/>
                      <a:gd name="T43" fmla="*/ 11 h 47"/>
                      <a:gd name="T44" fmla="*/ 20 w 92"/>
                      <a:gd name="T45" fmla="*/ 6 h 47"/>
                      <a:gd name="T46" fmla="*/ 14 w 92"/>
                      <a:gd name="T47" fmla="*/ 5 h 47"/>
                      <a:gd name="T48" fmla="*/ 50 w 92"/>
                      <a:gd name="T49" fmla="*/ 46 h 47"/>
                      <a:gd name="T50" fmla="*/ 42 w 92"/>
                      <a:gd name="T51" fmla="*/ 46 h 47"/>
                      <a:gd name="T52" fmla="*/ 50 w 92"/>
                      <a:gd name="T53" fmla="*/ 37 h 47"/>
                      <a:gd name="T54" fmla="*/ 50 w 92"/>
                      <a:gd name="T55" fmla="*/ 46 h 47"/>
                      <a:gd name="T56" fmla="*/ 92 w 92"/>
                      <a:gd name="T57" fmla="*/ 23 h 47"/>
                      <a:gd name="T58" fmla="*/ 76 w 92"/>
                      <a:gd name="T59" fmla="*/ 47 h 47"/>
                      <a:gd name="T60" fmla="*/ 60 w 92"/>
                      <a:gd name="T61" fmla="*/ 23 h 47"/>
                      <a:gd name="T62" fmla="*/ 76 w 92"/>
                      <a:gd name="T63" fmla="*/ 0 h 47"/>
                      <a:gd name="T64" fmla="*/ 92 w 92"/>
                      <a:gd name="T65" fmla="*/ 23 h 47"/>
                      <a:gd name="T66" fmla="*/ 83 w 92"/>
                      <a:gd name="T67" fmla="*/ 37 h 47"/>
                      <a:gd name="T68" fmla="*/ 85 w 92"/>
                      <a:gd name="T69" fmla="*/ 31 h 47"/>
                      <a:gd name="T70" fmla="*/ 85 w 92"/>
                      <a:gd name="T71" fmla="*/ 15 h 47"/>
                      <a:gd name="T72" fmla="*/ 80 w 92"/>
                      <a:gd name="T73" fmla="*/ 6 h 47"/>
                      <a:gd name="T74" fmla="*/ 71 w 92"/>
                      <a:gd name="T75" fmla="*/ 6 h 47"/>
                      <a:gd name="T76" fmla="*/ 67 w 92"/>
                      <a:gd name="T77" fmla="*/ 15 h 47"/>
                      <a:gd name="T78" fmla="*/ 67 w 92"/>
                      <a:gd name="T79" fmla="*/ 31 h 47"/>
                      <a:gd name="T80" fmla="*/ 71 w 92"/>
                      <a:gd name="T81" fmla="*/ 40 h 47"/>
                      <a:gd name="T82" fmla="*/ 80 w 92"/>
                      <a:gd name="T83" fmla="*/ 40 h 47"/>
                      <a:gd name="T84" fmla="*/ 83 w 92"/>
                      <a:gd name="T85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47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1" y="5"/>
                        </a:cubicBezTo>
                        <a:cubicBezTo>
                          <a:pt x="9" y="6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8"/>
                        </a:cubicBezTo>
                        <a:cubicBezTo>
                          <a:pt x="4" y="8"/>
                          <a:pt x="3" y="9"/>
                          <a:pt x="2" y="9"/>
                        </a:cubicBezTo>
                        <a:lnTo>
                          <a:pt x="2" y="9"/>
                        </a:lnTo>
                        <a:lnTo>
                          <a:pt x="2" y="3"/>
                        </a:lnTo>
                        <a:cubicBezTo>
                          <a:pt x="3" y="2"/>
                          <a:pt x="5" y="1"/>
                          <a:pt x="8" y="1"/>
                        </a:cubicBezTo>
                        <a:cubicBezTo>
                          <a:pt x="10" y="0"/>
                          <a:pt x="13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9" y="6"/>
                        </a:cubicBezTo>
                        <a:cubicBezTo>
                          <a:pt x="29" y="7"/>
                          <a:pt x="30" y="9"/>
                          <a:pt x="30" y="11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1" y="21"/>
                        </a:cubicBezTo>
                        <a:lnTo>
                          <a:pt x="21" y="21"/>
                        </a:lnTo>
                        <a:cubicBezTo>
                          <a:pt x="22" y="21"/>
                          <a:pt x="23" y="22"/>
                          <a:pt x="24" y="22"/>
                        </a:cubicBezTo>
                        <a:cubicBezTo>
                          <a:pt x="25" y="23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30" y="38"/>
                        </a:cubicBezTo>
                        <a:cubicBezTo>
                          <a:pt x="29" y="40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6"/>
                        </a:cubicBezTo>
                        <a:cubicBezTo>
                          <a:pt x="19" y="46"/>
                          <a:pt x="17" y="47"/>
                          <a:pt x="14" y="47"/>
                        </a:cubicBezTo>
                        <a:cubicBezTo>
                          <a:pt x="12" y="47"/>
                          <a:pt x="9" y="46"/>
                          <a:pt x="7" y="46"/>
                        </a:cubicBezTo>
                        <a:cubicBezTo>
                          <a:pt x="4" y="45"/>
                          <a:pt x="2" y="45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7" y="40"/>
                        </a:cubicBezTo>
                        <a:cubicBezTo>
                          <a:pt x="9" y="41"/>
                          <a:pt x="11" y="41"/>
                          <a:pt x="14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4"/>
                          <a:pt x="24" y="32"/>
                        </a:cubicBezTo>
                        <a:cubicBezTo>
                          <a:pt x="24" y="30"/>
                          <a:pt x="24" y="29"/>
                          <a:pt x="23" y="28"/>
                        </a:cubicBezTo>
                        <a:cubicBezTo>
                          <a:pt x="23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8" y="24"/>
                        </a:cubicBezTo>
                        <a:cubicBezTo>
                          <a:pt x="16" y="24"/>
                          <a:pt x="15" y="24"/>
                          <a:pt x="13" y="24"/>
                        </a:cubicBezTo>
                        <a:lnTo>
                          <a:pt x="11" y="24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6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20" y="6"/>
                          <a:pt x="19" y="6"/>
                          <a:pt x="18" y="5"/>
                        </a:cubicBezTo>
                        <a:cubicBezTo>
                          <a:pt x="17" y="5"/>
                          <a:pt x="15" y="5"/>
                          <a:pt x="14" y="5"/>
                        </a:cubicBezTo>
                        <a:lnTo>
                          <a:pt x="14" y="5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0" y="47"/>
                          <a:pt x="66" y="45"/>
                          <a:pt x="64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6" y="2"/>
                          <a:pt x="70" y="0"/>
                          <a:pt x="76" y="0"/>
                        </a:cubicBezTo>
                        <a:cubicBezTo>
                          <a:pt x="81" y="0"/>
                          <a:pt x="85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4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4" y="13"/>
                          <a:pt x="84" y="11"/>
                          <a:pt x="83" y="9"/>
                        </a:cubicBezTo>
                        <a:cubicBezTo>
                          <a:pt x="83" y="8"/>
                          <a:pt x="82" y="7"/>
                          <a:pt x="80" y="6"/>
                        </a:cubicBezTo>
                        <a:cubicBezTo>
                          <a:pt x="79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1" y="6"/>
                        </a:cubicBezTo>
                        <a:cubicBezTo>
                          <a:pt x="70" y="7"/>
                          <a:pt x="69" y="8"/>
                          <a:pt x="68" y="10"/>
                        </a:cubicBezTo>
                        <a:cubicBezTo>
                          <a:pt x="68" y="11"/>
                          <a:pt x="67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7" y="33"/>
                          <a:pt x="68" y="35"/>
                          <a:pt x="68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2" y="41"/>
                          <a:pt x="74" y="42"/>
                          <a:pt x="76" y="42"/>
                        </a:cubicBezTo>
                        <a:cubicBezTo>
                          <a:pt x="78" y="42"/>
                          <a:pt x="79" y="41"/>
                          <a:pt x="80" y="40"/>
                        </a:cubicBezTo>
                        <a:cubicBezTo>
                          <a:pt x="82" y="40"/>
                          <a:pt x="83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23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946526" y="6049963"/>
                    <a:ext cx="66675" cy="34925"/>
                  </a:xfrm>
                  <a:custGeom>
                    <a:avLst/>
                    <a:gdLst>
                      <a:gd name="T0" fmla="*/ 14 w 91"/>
                      <a:gd name="T1" fmla="*/ 5 h 47"/>
                      <a:gd name="T2" fmla="*/ 7 w 91"/>
                      <a:gd name="T3" fmla="*/ 6 h 47"/>
                      <a:gd name="T4" fmla="*/ 2 w 91"/>
                      <a:gd name="T5" fmla="*/ 9 h 47"/>
                      <a:gd name="T6" fmla="*/ 2 w 91"/>
                      <a:gd name="T7" fmla="*/ 3 h 47"/>
                      <a:gd name="T8" fmla="*/ 15 w 91"/>
                      <a:gd name="T9" fmla="*/ 0 h 47"/>
                      <a:gd name="T10" fmla="*/ 25 w 91"/>
                      <a:gd name="T11" fmla="*/ 2 h 47"/>
                      <a:gd name="T12" fmla="*/ 30 w 91"/>
                      <a:gd name="T13" fmla="*/ 11 h 47"/>
                      <a:gd name="T14" fmla="*/ 21 w 91"/>
                      <a:gd name="T15" fmla="*/ 21 h 47"/>
                      <a:gd name="T16" fmla="*/ 24 w 91"/>
                      <a:gd name="T17" fmla="*/ 22 h 47"/>
                      <a:gd name="T18" fmla="*/ 30 w 91"/>
                      <a:gd name="T19" fmla="*/ 27 h 47"/>
                      <a:gd name="T20" fmla="*/ 30 w 91"/>
                      <a:gd name="T21" fmla="*/ 38 h 47"/>
                      <a:gd name="T22" fmla="*/ 21 w 91"/>
                      <a:gd name="T23" fmla="*/ 46 h 47"/>
                      <a:gd name="T24" fmla="*/ 7 w 91"/>
                      <a:gd name="T25" fmla="*/ 46 h 47"/>
                      <a:gd name="T26" fmla="*/ 0 w 91"/>
                      <a:gd name="T27" fmla="*/ 37 h 47"/>
                      <a:gd name="T28" fmla="*/ 7 w 91"/>
                      <a:gd name="T29" fmla="*/ 40 h 47"/>
                      <a:gd name="T30" fmla="*/ 18 w 91"/>
                      <a:gd name="T31" fmla="*/ 41 h 47"/>
                      <a:gd name="T32" fmla="*/ 23 w 91"/>
                      <a:gd name="T33" fmla="*/ 36 h 47"/>
                      <a:gd name="T34" fmla="*/ 23 w 91"/>
                      <a:gd name="T35" fmla="*/ 28 h 47"/>
                      <a:gd name="T36" fmla="*/ 18 w 91"/>
                      <a:gd name="T37" fmla="*/ 24 h 47"/>
                      <a:gd name="T38" fmla="*/ 11 w 91"/>
                      <a:gd name="T39" fmla="*/ 24 h 47"/>
                      <a:gd name="T40" fmla="*/ 13 w 91"/>
                      <a:gd name="T41" fmla="*/ 19 h 47"/>
                      <a:gd name="T42" fmla="*/ 23 w 91"/>
                      <a:gd name="T43" fmla="*/ 11 h 47"/>
                      <a:gd name="T44" fmla="*/ 20 w 91"/>
                      <a:gd name="T45" fmla="*/ 6 h 47"/>
                      <a:gd name="T46" fmla="*/ 14 w 91"/>
                      <a:gd name="T47" fmla="*/ 5 h 47"/>
                      <a:gd name="T48" fmla="*/ 50 w 91"/>
                      <a:gd name="T49" fmla="*/ 46 h 47"/>
                      <a:gd name="T50" fmla="*/ 42 w 91"/>
                      <a:gd name="T51" fmla="*/ 46 h 47"/>
                      <a:gd name="T52" fmla="*/ 50 w 91"/>
                      <a:gd name="T53" fmla="*/ 37 h 47"/>
                      <a:gd name="T54" fmla="*/ 50 w 91"/>
                      <a:gd name="T55" fmla="*/ 46 h 47"/>
                      <a:gd name="T56" fmla="*/ 91 w 91"/>
                      <a:gd name="T57" fmla="*/ 31 h 47"/>
                      <a:gd name="T58" fmla="*/ 87 w 91"/>
                      <a:gd name="T59" fmla="*/ 42 h 47"/>
                      <a:gd name="T60" fmla="*/ 74 w 91"/>
                      <a:gd name="T61" fmla="*/ 47 h 47"/>
                      <a:gd name="T62" fmla="*/ 61 w 91"/>
                      <a:gd name="T63" fmla="*/ 44 h 47"/>
                      <a:gd name="T64" fmla="*/ 62 w 91"/>
                      <a:gd name="T65" fmla="*/ 38 h 47"/>
                      <a:gd name="T66" fmla="*/ 67 w 91"/>
                      <a:gd name="T67" fmla="*/ 40 h 47"/>
                      <a:gd name="T68" fmla="*/ 74 w 91"/>
                      <a:gd name="T69" fmla="*/ 41 h 47"/>
                      <a:gd name="T70" fmla="*/ 82 w 91"/>
                      <a:gd name="T71" fmla="*/ 39 h 47"/>
                      <a:gd name="T72" fmla="*/ 84 w 91"/>
                      <a:gd name="T73" fmla="*/ 31 h 47"/>
                      <a:gd name="T74" fmla="*/ 81 w 91"/>
                      <a:gd name="T75" fmla="*/ 25 h 47"/>
                      <a:gd name="T76" fmla="*/ 73 w 91"/>
                      <a:gd name="T77" fmla="*/ 23 h 47"/>
                      <a:gd name="T78" fmla="*/ 63 w 91"/>
                      <a:gd name="T79" fmla="*/ 24 h 47"/>
                      <a:gd name="T80" fmla="*/ 91 w 91"/>
                      <a:gd name="T81" fmla="*/ 1 h 47"/>
                      <a:gd name="T82" fmla="*/ 70 w 91"/>
                      <a:gd name="T83" fmla="*/ 6 h 47"/>
                      <a:gd name="T84" fmla="*/ 72 w 91"/>
                      <a:gd name="T85" fmla="*/ 18 h 47"/>
                      <a:gd name="T86" fmla="*/ 81 w 91"/>
                      <a:gd name="T87" fmla="*/ 18 h 47"/>
                      <a:gd name="T88" fmla="*/ 90 w 91"/>
                      <a:gd name="T89" fmla="*/ 25 h 47"/>
                      <a:gd name="T90" fmla="*/ 91 w 91"/>
                      <a:gd name="T9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1" h="47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1" y="5"/>
                        </a:cubicBezTo>
                        <a:cubicBezTo>
                          <a:pt x="9" y="6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8"/>
                        </a:cubicBezTo>
                        <a:cubicBezTo>
                          <a:pt x="4" y="8"/>
                          <a:pt x="3" y="9"/>
                          <a:pt x="2" y="9"/>
                        </a:cubicBezTo>
                        <a:lnTo>
                          <a:pt x="2" y="9"/>
                        </a:lnTo>
                        <a:lnTo>
                          <a:pt x="2" y="3"/>
                        </a:lnTo>
                        <a:cubicBezTo>
                          <a:pt x="3" y="2"/>
                          <a:pt x="5" y="1"/>
                          <a:pt x="8" y="1"/>
                        </a:cubicBezTo>
                        <a:cubicBezTo>
                          <a:pt x="10" y="0"/>
                          <a:pt x="13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9" y="6"/>
                        </a:cubicBezTo>
                        <a:cubicBezTo>
                          <a:pt x="29" y="7"/>
                          <a:pt x="30" y="9"/>
                          <a:pt x="30" y="11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1" y="21"/>
                        </a:cubicBezTo>
                        <a:lnTo>
                          <a:pt x="21" y="21"/>
                        </a:lnTo>
                        <a:cubicBezTo>
                          <a:pt x="22" y="21"/>
                          <a:pt x="23" y="22"/>
                          <a:pt x="24" y="22"/>
                        </a:cubicBezTo>
                        <a:cubicBezTo>
                          <a:pt x="25" y="23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30" y="38"/>
                        </a:cubicBezTo>
                        <a:cubicBezTo>
                          <a:pt x="29" y="40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6"/>
                        </a:cubicBezTo>
                        <a:cubicBezTo>
                          <a:pt x="19" y="46"/>
                          <a:pt x="17" y="47"/>
                          <a:pt x="14" y="47"/>
                        </a:cubicBezTo>
                        <a:cubicBezTo>
                          <a:pt x="12" y="47"/>
                          <a:pt x="9" y="46"/>
                          <a:pt x="7" y="46"/>
                        </a:cubicBezTo>
                        <a:cubicBezTo>
                          <a:pt x="4" y="45"/>
                          <a:pt x="2" y="45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7" y="40"/>
                        </a:cubicBezTo>
                        <a:cubicBezTo>
                          <a:pt x="9" y="41"/>
                          <a:pt x="11" y="41"/>
                          <a:pt x="14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4"/>
                          <a:pt x="24" y="32"/>
                        </a:cubicBezTo>
                        <a:cubicBezTo>
                          <a:pt x="24" y="30"/>
                          <a:pt x="24" y="29"/>
                          <a:pt x="23" y="28"/>
                        </a:cubicBezTo>
                        <a:cubicBezTo>
                          <a:pt x="23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8" y="24"/>
                        </a:cubicBezTo>
                        <a:cubicBezTo>
                          <a:pt x="16" y="24"/>
                          <a:pt x="15" y="24"/>
                          <a:pt x="14" y="24"/>
                        </a:cubicBezTo>
                        <a:lnTo>
                          <a:pt x="11" y="24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6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8"/>
                          <a:pt x="21" y="7"/>
                          <a:pt x="20" y="6"/>
                        </a:cubicBezTo>
                        <a:cubicBezTo>
                          <a:pt x="20" y="6"/>
                          <a:pt x="19" y="6"/>
                          <a:pt x="18" y="5"/>
                        </a:cubicBezTo>
                        <a:cubicBezTo>
                          <a:pt x="17" y="5"/>
                          <a:pt x="16" y="5"/>
                          <a:pt x="14" y="5"/>
                        </a:cubicBezTo>
                        <a:lnTo>
                          <a:pt x="14" y="5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5" y="44"/>
                          <a:pt x="83" y="45"/>
                          <a:pt x="81" y="45"/>
                        </a:cubicBezTo>
                        <a:cubicBezTo>
                          <a:pt x="79" y="46"/>
                          <a:pt x="77" y="47"/>
                          <a:pt x="74" y="47"/>
                        </a:cubicBezTo>
                        <a:cubicBezTo>
                          <a:pt x="72" y="47"/>
                          <a:pt x="70" y="46"/>
                          <a:pt x="67" y="46"/>
                        </a:cubicBezTo>
                        <a:cubicBezTo>
                          <a:pt x="65" y="45"/>
                          <a:pt x="63" y="45"/>
                          <a:pt x="61" y="44"/>
                        </a:cubicBezTo>
                        <a:lnTo>
                          <a:pt x="61" y="38"/>
                        </a:lnTo>
                        <a:lnTo>
                          <a:pt x="62" y="38"/>
                        </a:lnTo>
                        <a:cubicBezTo>
                          <a:pt x="62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4" y="41"/>
                        </a:cubicBezTo>
                        <a:cubicBezTo>
                          <a:pt x="76" y="41"/>
                          <a:pt x="77" y="41"/>
                          <a:pt x="78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3" y="37"/>
                          <a:pt x="84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4" y="27"/>
                        </a:cubicBezTo>
                        <a:cubicBezTo>
                          <a:pt x="83" y="26"/>
                          <a:pt x="82" y="26"/>
                          <a:pt x="81" y="25"/>
                        </a:cubicBezTo>
                        <a:cubicBezTo>
                          <a:pt x="80" y="24"/>
                          <a:pt x="79" y="24"/>
                          <a:pt x="78" y="23"/>
                        </a:cubicBezTo>
                        <a:cubicBezTo>
                          <a:pt x="76" y="23"/>
                          <a:pt x="75" y="23"/>
                          <a:pt x="73" y="23"/>
                        </a:cubicBezTo>
                        <a:cubicBezTo>
                          <a:pt x="71" y="23"/>
                          <a:pt x="70" y="23"/>
                          <a:pt x="68" y="23"/>
                        </a:cubicBezTo>
                        <a:cubicBezTo>
                          <a:pt x="66" y="23"/>
                          <a:pt x="64" y="24"/>
                          <a:pt x="63" y="24"/>
                        </a:cubicBezTo>
                        <a:lnTo>
                          <a:pt x="63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1" y="18"/>
                          <a:pt x="72" y="18"/>
                        </a:cubicBezTo>
                        <a:cubicBezTo>
                          <a:pt x="73" y="18"/>
                          <a:pt x="74" y="18"/>
                          <a:pt x="74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4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08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3698876" y="6049963"/>
                    <a:ext cx="68263" cy="34925"/>
                  </a:xfrm>
                  <a:custGeom>
                    <a:avLst/>
                    <a:gdLst>
                      <a:gd name="T0" fmla="*/ 34 w 93"/>
                      <a:gd name="T1" fmla="*/ 30 h 47"/>
                      <a:gd name="T2" fmla="*/ 34 w 93"/>
                      <a:gd name="T3" fmla="*/ 30 h 47"/>
                      <a:gd name="T4" fmla="*/ 28 w 93"/>
                      <a:gd name="T5" fmla="*/ 30 h 47"/>
                      <a:gd name="T6" fmla="*/ 28 w 93"/>
                      <a:gd name="T7" fmla="*/ 46 h 47"/>
                      <a:gd name="T8" fmla="*/ 22 w 93"/>
                      <a:gd name="T9" fmla="*/ 46 h 47"/>
                      <a:gd name="T10" fmla="*/ 22 w 93"/>
                      <a:gd name="T11" fmla="*/ 30 h 47"/>
                      <a:gd name="T12" fmla="*/ 0 w 93"/>
                      <a:gd name="T13" fmla="*/ 30 h 47"/>
                      <a:gd name="T14" fmla="*/ 0 w 93"/>
                      <a:gd name="T15" fmla="*/ 24 h 47"/>
                      <a:gd name="T16" fmla="*/ 22 w 93"/>
                      <a:gd name="T17" fmla="*/ 1 h 47"/>
                      <a:gd name="T18" fmla="*/ 28 w 93"/>
                      <a:gd name="T19" fmla="*/ 1 h 47"/>
                      <a:gd name="T20" fmla="*/ 28 w 93"/>
                      <a:gd name="T21" fmla="*/ 25 h 47"/>
                      <a:gd name="T22" fmla="*/ 34 w 93"/>
                      <a:gd name="T23" fmla="*/ 25 h 47"/>
                      <a:gd name="T24" fmla="*/ 34 w 93"/>
                      <a:gd name="T25" fmla="*/ 30 h 47"/>
                      <a:gd name="T26" fmla="*/ 34 w 93"/>
                      <a:gd name="T27" fmla="*/ 30 h 47"/>
                      <a:gd name="T28" fmla="*/ 22 w 93"/>
                      <a:gd name="T29" fmla="*/ 25 h 47"/>
                      <a:gd name="T30" fmla="*/ 22 w 93"/>
                      <a:gd name="T31" fmla="*/ 25 h 47"/>
                      <a:gd name="T32" fmla="*/ 22 w 93"/>
                      <a:gd name="T33" fmla="*/ 8 h 47"/>
                      <a:gd name="T34" fmla="*/ 5 w 93"/>
                      <a:gd name="T35" fmla="*/ 25 h 47"/>
                      <a:gd name="T36" fmla="*/ 22 w 93"/>
                      <a:gd name="T37" fmla="*/ 25 h 47"/>
                      <a:gd name="T38" fmla="*/ 22 w 93"/>
                      <a:gd name="T39" fmla="*/ 25 h 47"/>
                      <a:gd name="T40" fmla="*/ 51 w 93"/>
                      <a:gd name="T41" fmla="*/ 46 h 47"/>
                      <a:gd name="T42" fmla="*/ 51 w 93"/>
                      <a:gd name="T43" fmla="*/ 46 h 47"/>
                      <a:gd name="T44" fmla="*/ 43 w 93"/>
                      <a:gd name="T45" fmla="*/ 46 h 47"/>
                      <a:gd name="T46" fmla="*/ 43 w 93"/>
                      <a:gd name="T47" fmla="*/ 37 h 47"/>
                      <a:gd name="T48" fmla="*/ 51 w 93"/>
                      <a:gd name="T49" fmla="*/ 37 h 47"/>
                      <a:gd name="T50" fmla="*/ 51 w 93"/>
                      <a:gd name="T51" fmla="*/ 46 h 47"/>
                      <a:gd name="T52" fmla="*/ 51 w 93"/>
                      <a:gd name="T53" fmla="*/ 46 h 47"/>
                      <a:gd name="T54" fmla="*/ 93 w 93"/>
                      <a:gd name="T55" fmla="*/ 23 h 47"/>
                      <a:gd name="T56" fmla="*/ 93 w 93"/>
                      <a:gd name="T57" fmla="*/ 23 h 47"/>
                      <a:gd name="T58" fmla="*/ 89 w 93"/>
                      <a:gd name="T59" fmla="*/ 41 h 47"/>
                      <a:gd name="T60" fmla="*/ 77 w 93"/>
                      <a:gd name="T61" fmla="*/ 47 h 47"/>
                      <a:gd name="T62" fmla="*/ 65 w 93"/>
                      <a:gd name="T63" fmla="*/ 41 h 47"/>
                      <a:gd name="T64" fmla="*/ 61 w 93"/>
                      <a:gd name="T65" fmla="*/ 23 h 47"/>
                      <a:gd name="T66" fmla="*/ 65 w 93"/>
                      <a:gd name="T67" fmla="*/ 5 h 47"/>
                      <a:gd name="T68" fmla="*/ 77 w 93"/>
                      <a:gd name="T69" fmla="*/ 0 h 47"/>
                      <a:gd name="T70" fmla="*/ 89 w 93"/>
                      <a:gd name="T71" fmla="*/ 6 h 47"/>
                      <a:gd name="T72" fmla="*/ 93 w 93"/>
                      <a:gd name="T73" fmla="*/ 23 h 47"/>
                      <a:gd name="T74" fmla="*/ 93 w 93"/>
                      <a:gd name="T75" fmla="*/ 23 h 47"/>
                      <a:gd name="T76" fmla="*/ 84 w 93"/>
                      <a:gd name="T77" fmla="*/ 37 h 47"/>
                      <a:gd name="T78" fmla="*/ 84 w 93"/>
                      <a:gd name="T79" fmla="*/ 37 h 47"/>
                      <a:gd name="T80" fmla="*/ 86 w 93"/>
                      <a:gd name="T81" fmla="*/ 31 h 47"/>
                      <a:gd name="T82" fmla="*/ 86 w 93"/>
                      <a:gd name="T83" fmla="*/ 23 h 47"/>
                      <a:gd name="T84" fmla="*/ 86 w 93"/>
                      <a:gd name="T85" fmla="*/ 15 h 47"/>
                      <a:gd name="T86" fmla="*/ 84 w 93"/>
                      <a:gd name="T87" fmla="*/ 9 h 47"/>
                      <a:gd name="T88" fmla="*/ 82 w 93"/>
                      <a:gd name="T89" fmla="*/ 6 h 47"/>
                      <a:gd name="T90" fmla="*/ 77 w 93"/>
                      <a:gd name="T91" fmla="*/ 5 h 47"/>
                      <a:gd name="T92" fmla="*/ 72 w 93"/>
                      <a:gd name="T93" fmla="*/ 6 h 47"/>
                      <a:gd name="T94" fmla="*/ 70 w 93"/>
                      <a:gd name="T95" fmla="*/ 10 h 47"/>
                      <a:gd name="T96" fmla="*/ 68 w 93"/>
                      <a:gd name="T97" fmla="*/ 15 h 47"/>
                      <a:gd name="T98" fmla="*/ 68 w 93"/>
                      <a:gd name="T99" fmla="*/ 23 h 47"/>
                      <a:gd name="T100" fmla="*/ 68 w 93"/>
                      <a:gd name="T101" fmla="*/ 31 h 47"/>
                      <a:gd name="T102" fmla="*/ 70 w 93"/>
                      <a:gd name="T103" fmla="*/ 37 h 47"/>
                      <a:gd name="T104" fmla="*/ 72 w 93"/>
                      <a:gd name="T105" fmla="*/ 40 h 47"/>
                      <a:gd name="T106" fmla="*/ 77 w 93"/>
                      <a:gd name="T107" fmla="*/ 42 h 47"/>
                      <a:gd name="T108" fmla="*/ 82 w 93"/>
                      <a:gd name="T109" fmla="*/ 40 h 47"/>
                      <a:gd name="T110" fmla="*/ 84 w 93"/>
                      <a:gd name="T111" fmla="*/ 37 h 47"/>
                      <a:gd name="T112" fmla="*/ 84 w 93"/>
                      <a:gd name="T11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3" h="47">
                        <a:moveTo>
                          <a:pt x="34" y="30"/>
                        </a:moveTo>
                        <a:lnTo>
                          <a:pt x="34" y="30"/>
                        </a:lnTo>
                        <a:lnTo>
                          <a:pt x="28" y="30"/>
                        </a:lnTo>
                        <a:lnTo>
                          <a:pt x="28" y="46"/>
                        </a:lnTo>
                        <a:lnTo>
                          <a:pt x="22" y="46"/>
                        </a:lnTo>
                        <a:lnTo>
                          <a:pt x="22" y="30"/>
                        </a:lnTo>
                        <a:lnTo>
                          <a:pt x="0" y="30"/>
                        </a:lnTo>
                        <a:lnTo>
                          <a:pt x="0" y="24"/>
                        </a:lnTo>
                        <a:lnTo>
                          <a:pt x="22" y="1"/>
                        </a:lnTo>
                        <a:lnTo>
                          <a:pt x="28" y="1"/>
                        </a:lnTo>
                        <a:lnTo>
                          <a:pt x="28" y="25"/>
                        </a:lnTo>
                        <a:lnTo>
                          <a:pt x="34" y="25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close/>
                        <a:moveTo>
                          <a:pt x="22" y="25"/>
                        </a:moveTo>
                        <a:lnTo>
                          <a:pt x="22" y="25"/>
                        </a:lnTo>
                        <a:lnTo>
                          <a:pt x="22" y="8"/>
                        </a:lnTo>
                        <a:lnTo>
                          <a:pt x="5" y="25"/>
                        </a:lnTo>
                        <a:lnTo>
                          <a:pt x="22" y="25"/>
                        </a:lnTo>
                        <a:lnTo>
                          <a:pt x="22" y="25"/>
                        </a:lnTo>
                        <a:close/>
                        <a:moveTo>
                          <a:pt x="51" y="46"/>
                        </a:moveTo>
                        <a:lnTo>
                          <a:pt x="51" y="46"/>
                        </a:lnTo>
                        <a:lnTo>
                          <a:pt x="43" y="46"/>
                        </a:lnTo>
                        <a:lnTo>
                          <a:pt x="43" y="37"/>
                        </a:lnTo>
                        <a:lnTo>
                          <a:pt x="51" y="37"/>
                        </a:lnTo>
                        <a:lnTo>
                          <a:pt x="51" y="46"/>
                        </a:lnTo>
                        <a:lnTo>
                          <a:pt x="51" y="46"/>
                        </a:lnTo>
                        <a:close/>
                        <a:moveTo>
                          <a:pt x="93" y="23"/>
                        </a:moveTo>
                        <a:lnTo>
                          <a:pt x="93" y="23"/>
                        </a:lnTo>
                        <a:cubicBezTo>
                          <a:pt x="93" y="31"/>
                          <a:pt x="92" y="37"/>
                          <a:pt x="89" y="41"/>
                        </a:cubicBezTo>
                        <a:cubicBezTo>
                          <a:pt x="86" y="45"/>
                          <a:pt x="82" y="47"/>
                          <a:pt x="77" y="47"/>
                        </a:cubicBezTo>
                        <a:cubicBezTo>
                          <a:pt x="71" y="47"/>
                          <a:pt x="67" y="45"/>
                          <a:pt x="65" y="41"/>
                        </a:cubicBezTo>
                        <a:cubicBezTo>
                          <a:pt x="62" y="37"/>
                          <a:pt x="61" y="31"/>
                          <a:pt x="61" y="23"/>
                        </a:cubicBezTo>
                        <a:cubicBezTo>
                          <a:pt x="61" y="15"/>
                          <a:pt x="62" y="9"/>
                          <a:pt x="65" y="5"/>
                        </a:cubicBezTo>
                        <a:cubicBezTo>
                          <a:pt x="68" y="2"/>
                          <a:pt x="72" y="0"/>
                          <a:pt x="77" y="0"/>
                        </a:cubicBezTo>
                        <a:cubicBezTo>
                          <a:pt x="82" y="0"/>
                          <a:pt x="86" y="2"/>
                          <a:pt x="89" y="6"/>
                        </a:cubicBezTo>
                        <a:cubicBezTo>
                          <a:pt x="92" y="10"/>
                          <a:pt x="93" y="15"/>
                          <a:pt x="93" y="23"/>
                        </a:cubicBezTo>
                        <a:lnTo>
                          <a:pt x="93" y="23"/>
                        </a:lnTo>
                        <a:close/>
                        <a:moveTo>
                          <a:pt x="84" y="37"/>
                        </a:moveTo>
                        <a:lnTo>
                          <a:pt x="84" y="37"/>
                        </a:lnTo>
                        <a:cubicBezTo>
                          <a:pt x="85" y="35"/>
                          <a:pt x="85" y="34"/>
                          <a:pt x="86" y="31"/>
                        </a:cubicBezTo>
                        <a:cubicBezTo>
                          <a:pt x="86" y="29"/>
                          <a:pt x="86" y="26"/>
                          <a:pt x="86" y="23"/>
                        </a:cubicBezTo>
                        <a:cubicBezTo>
                          <a:pt x="86" y="20"/>
                          <a:pt x="86" y="17"/>
                          <a:pt x="86" y="15"/>
                        </a:cubicBezTo>
                        <a:cubicBezTo>
                          <a:pt x="85" y="13"/>
                          <a:pt x="85" y="11"/>
                          <a:pt x="84" y="9"/>
                        </a:cubicBezTo>
                        <a:cubicBezTo>
                          <a:pt x="84" y="8"/>
                          <a:pt x="83" y="7"/>
                          <a:pt x="82" y="6"/>
                        </a:cubicBezTo>
                        <a:cubicBezTo>
                          <a:pt x="80" y="5"/>
                          <a:pt x="79" y="5"/>
                          <a:pt x="77" y="5"/>
                        </a:cubicBezTo>
                        <a:cubicBezTo>
                          <a:pt x="75" y="5"/>
                          <a:pt x="74" y="5"/>
                          <a:pt x="72" y="6"/>
                        </a:cubicBezTo>
                        <a:cubicBezTo>
                          <a:pt x="71" y="7"/>
                          <a:pt x="70" y="8"/>
                          <a:pt x="70" y="10"/>
                        </a:cubicBezTo>
                        <a:cubicBezTo>
                          <a:pt x="69" y="11"/>
                          <a:pt x="68" y="13"/>
                          <a:pt x="68" y="15"/>
                        </a:cubicBezTo>
                        <a:cubicBezTo>
                          <a:pt x="68" y="18"/>
                          <a:pt x="68" y="20"/>
                          <a:pt x="68" y="23"/>
                        </a:cubicBezTo>
                        <a:cubicBezTo>
                          <a:pt x="68" y="26"/>
                          <a:pt x="68" y="29"/>
                          <a:pt x="68" y="31"/>
                        </a:cubicBezTo>
                        <a:cubicBezTo>
                          <a:pt x="68" y="33"/>
                          <a:pt x="69" y="35"/>
                          <a:pt x="70" y="37"/>
                        </a:cubicBezTo>
                        <a:cubicBezTo>
                          <a:pt x="70" y="38"/>
                          <a:pt x="71" y="40"/>
                          <a:pt x="72" y="40"/>
                        </a:cubicBezTo>
                        <a:cubicBezTo>
                          <a:pt x="73" y="41"/>
                          <a:pt x="75" y="42"/>
                          <a:pt x="77" y="42"/>
                        </a:cubicBezTo>
                        <a:cubicBezTo>
                          <a:pt x="79" y="42"/>
                          <a:pt x="80" y="41"/>
                          <a:pt x="82" y="40"/>
                        </a:cubicBezTo>
                        <a:cubicBezTo>
                          <a:pt x="83" y="40"/>
                          <a:pt x="84" y="38"/>
                          <a:pt x="84" y="37"/>
                        </a:cubicBezTo>
                        <a:lnTo>
                          <a:pt x="84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09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3452813" y="6051550"/>
                    <a:ext cx="66675" cy="33338"/>
                  </a:xfrm>
                  <a:custGeom>
                    <a:avLst/>
                    <a:gdLst>
                      <a:gd name="T0" fmla="*/ 34 w 92"/>
                      <a:gd name="T1" fmla="*/ 29 h 46"/>
                      <a:gd name="T2" fmla="*/ 34 w 92"/>
                      <a:gd name="T3" fmla="*/ 29 h 46"/>
                      <a:gd name="T4" fmla="*/ 28 w 92"/>
                      <a:gd name="T5" fmla="*/ 29 h 46"/>
                      <a:gd name="T6" fmla="*/ 28 w 92"/>
                      <a:gd name="T7" fmla="*/ 45 h 46"/>
                      <a:gd name="T8" fmla="*/ 22 w 92"/>
                      <a:gd name="T9" fmla="*/ 45 h 46"/>
                      <a:gd name="T10" fmla="*/ 22 w 92"/>
                      <a:gd name="T11" fmla="*/ 29 h 46"/>
                      <a:gd name="T12" fmla="*/ 0 w 92"/>
                      <a:gd name="T13" fmla="*/ 29 h 46"/>
                      <a:gd name="T14" fmla="*/ 0 w 92"/>
                      <a:gd name="T15" fmla="*/ 23 h 46"/>
                      <a:gd name="T16" fmla="*/ 22 w 92"/>
                      <a:gd name="T17" fmla="*/ 0 h 46"/>
                      <a:gd name="T18" fmla="*/ 28 w 92"/>
                      <a:gd name="T19" fmla="*/ 0 h 46"/>
                      <a:gd name="T20" fmla="*/ 28 w 92"/>
                      <a:gd name="T21" fmla="*/ 24 h 46"/>
                      <a:gd name="T22" fmla="*/ 34 w 92"/>
                      <a:gd name="T23" fmla="*/ 24 h 46"/>
                      <a:gd name="T24" fmla="*/ 34 w 92"/>
                      <a:gd name="T25" fmla="*/ 29 h 46"/>
                      <a:gd name="T26" fmla="*/ 34 w 92"/>
                      <a:gd name="T27" fmla="*/ 29 h 46"/>
                      <a:gd name="T28" fmla="*/ 22 w 92"/>
                      <a:gd name="T29" fmla="*/ 24 h 46"/>
                      <a:gd name="T30" fmla="*/ 22 w 92"/>
                      <a:gd name="T31" fmla="*/ 24 h 46"/>
                      <a:gd name="T32" fmla="*/ 22 w 92"/>
                      <a:gd name="T33" fmla="*/ 7 h 46"/>
                      <a:gd name="T34" fmla="*/ 5 w 92"/>
                      <a:gd name="T35" fmla="*/ 24 h 46"/>
                      <a:gd name="T36" fmla="*/ 22 w 92"/>
                      <a:gd name="T37" fmla="*/ 24 h 46"/>
                      <a:gd name="T38" fmla="*/ 22 w 92"/>
                      <a:gd name="T39" fmla="*/ 24 h 46"/>
                      <a:gd name="T40" fmla="*/ 51 w 92"/>
                      <a:gd name="T41" fmla="*/ 45 h 46"/>
                      <a:gd name="T42" fmla="*/ 51 w 92"/>
                      <a:gd name="T43" fmla="*/ 45 h 46"/>
                      <a:gd name="T44" fmla="*/ 43 w 92"/>
                      <a:gd name="T45" fmla="*/ 45 h 46"/>
                      <a:gd name="T46" fmla="*/ 43 w 92"/>
                      <a:gd name="T47" fmla="*/ 36 h 46"/>
                      <a:gd name="T48" fmla="*/ 51 w 92"/>
                      <a:gd name="T49" fmla="*/ 36 h 46"/>
                      <a:gd name="T50" fmla="*/ 51 w 92"/>
                      <a:gd name="T51" fmla="*/ 45 h 46"/>
                      <a:gd name="T52" fmla="*/ 51 w 92"/>
                      <a:gd name="T53" fmla="*/ 45 h 46"/>
                      <a:gd name="T54" fmla="*/ 92 w 92"/>
                      <a:gd name="T55" fmla="*/ 30 h 46"/>
                      <a:gd name="T56" fmla="*/ 92 w 92"/>
                      <a:gd name="T57" fmla="*/ 30 h 46"/>
                      <a:gd name="T58" fmla="*/ 91 w 92"/>
                      <a:gd name="T59" fmla="*/ 36 h 46"/>
                      <a:gd name="T60" fmla="*/ 88 w 92"/>
                      <a:gd name="T61" fmla="*/ 41 h 46"/>
                      <a:gd name="T62" fmla="*/ 82 w 92"/>
                      <a:gd name="T63" fmla="*/ 44 h 46"/>
                      <a:gd name="T64" fmla="*/ 75 w 92"/>
                      <a:gd name="T65" fmla="*/ 46 h 46"/>
                      <a:gd name="T66" fmla="*/ 68 w 92"/>
                      <a:gd name="T67" fmla="*/ 45 h 46"/>
                      <a:gd name="T68" fmla="*/ 62 w 92"/>
                      <a:gd name="T69" fmla="*/ 43 h 46"/>
                      <a:gd name="T70" fmla="*/ 62 w 92"/>
                      <a:gd name="T71" fmla="*/ 37 h 46"/>
                      <a:gd name="T72" fmla="*/ 63 w 92"/>
                      <a:gd name="T73" fmla="*/ 37 h 46"/>
                      <a:gd name="T74" fmla="*/ 65 w 92"/>
                      <a:gd name="T75" fmla="*/ 38 h 46"/>
                      <a:gd name="T76" fmla="*/ 68 w 92"/>
                      <a:gd name="T77" fmla="*/ 39 h 46"/>
                      <a:gd name="T78" fmla="*/ 72 w 92"/>
                      <a:gd name="T79" fmla="*/ 40 h 46"/>
                      <a:gd name="T80" fmla="*/ 76 w 92"/>
                      <a:gd name="T81" fmla="*/ 40 h 46"/>
                      <a:gd name="T82" fmla="*/ 79 w 92"/>
                      <a:gd name="T83" fmla="*/ 40 h 46"/>
                      <a:gd name="T84" fmla="*/ 83 w 92"/>
                      <a:gd name="T85" fmla="*/ 38 h 46"/>
                      <a:gd name="T86" fmla="*/ 85 w 92"/>
                      <a:gd name="T87" fmla="*/ 35 h 46"/>
                      <a:gd name="T88" fmla="*/ 85 w 92"/>
                      <a:gd name="T89" fmla="*/ 30 h 46"/>
                      <a:gd name="T90" fmla="*/ 85 w 92"/>
                      <a:gd name="T91" fmla="*/ 26 h 46"/>
                      <a:gd name="T92" fmla="*/ 82 w 92"/>
                      <a:gd name="T93" fmla="*/ 24 h 46"/>
                      <a:gd name="T94" fmla="*/ 79 w 92"/>
                      <a:gd name="T95" fmla="*/ 22 h 46"/>
                      <a:gd name="T96" fmla="*/ 74 w 92"/>
                      <a:gd name="T97" fmla="*/ 22 h 46"/>
                      <a:gd name="T98" fmla="*/ 69 w 92"/>
                      <a:gd name="T99" fmla="*/ 22 h 46"/>
                      <a:gd name="T100" fmla="*/ 64 w 92"/>
                      <a:gd name="T101" fmla="*/ 23 h 46"/>
                      <a:gd name="T102" fmla="*/ 64 w 92"/>
                      <a:gd name="T103" fmla="*/ 0 h 46"/>
                      <a:gd name="T104" fmla="*/ 92 w 92"/>
                      <a:gd name="T105" fmla="*/ 0 h 46"/>
                      <a:gd name="T106" fmla="*/ 92 w 92"/>
                      <a:gd name="T107" fmla="*/ 5 h 46"/>
                      <a:gd name="T108" fmla="*/ 71 w 92"/>
                      <a:gd name="T109" fmla="*/ 5 h 46"/>
                      <a:gd name="T110" fmla="*/ 71 w 92"/>
                      <a:gd name="T111" fmla="*/ 17 h 46"/>
                      <a:gd name="T112" fmla="*/ 73 w 92"/>
                      <a:gd name="T113" fmla="*/ 17 h 46"/>
                      <a:gd name="T114" fmla="*/ 75 w 92"/>
                      <a:gd name="T115" fmla="*/ 17 h 46"/>
                      <a:gd name="T116" fmla="*/ 82 w 92"/>
                      <a:gd name="T117" fmla="*/ 17 h 46"/>
                      <a:gd name="T118" fmla="*/ 87 w 92"/>
                      <a:gd name="T119" fmla="*/ 20 h 46"/>
                      <a:gd name="T120" fmla="*/ 91 w 92"/>
                      <a:gd name="T121" fmla="*/ 24 h 46"/>
                      <a:gd name="T122" fmla="*/ 92 w 92"/>
                      <a:gd name="T123" fmla="*/ 30 h 46"/>
                      <a:gd name="T124" fmla="*/ 92 w 92"/>
                      <a:gd name="T12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2" h="46">
                        <a:moveTo>
                          <a:pt x="34" y="29"/>
                        </a:moveTo>
                        <a:lnTo>
                          <a:pt x="34" y="29"/>
                        </a:lnTo>
                        <a:lnTo>
                          <a:pt x="28" y="29"/>
                        </a:lnTo>
                        <a:lnTo>
                          <a:pt x="28" y="45"/>
                        </a:lnTo>
                        <a:lnTo>
                          <a:pt x="22" y="45"/>
                        </a:lnTo>
                        <a:lnTo>
                          <a:pt x="22" y="29"/>
                        </a:lnTo>
                        <a:lnTo>
                          <a:pt x="0" y="29"/>
                        </a:lnTo>
                        <a:lnTo>
                          <a:pt x="0" y="23"/>
                        </a:lnTo>
                        <a:lnTo>
                          <a:pt x="22" y="0"/>
                        </a:lnTo>
                        <a:lnTo>
                          <a:pt x="28" y="0"/>
                        </a:lnTo>
                        <a:lnTo>
                          <a:pt x="28" y="24"/>
                        </a:lnTo>
                        <a:lnTo>
                          <a:pt x="34" y="24"/>
                        </a:lnTo>
                        <a:lnTo>
                          <a:pt x="34" y="29"/>
                        </a:lnTo>
                        <a:lnTo>
                          <a:pt x="34" y="29"/>
                        </a:lnTo>
                        <a:close/>
                        <a:moveTo>
                          <a:pt x="22" y="24"/>
                        </a:moveTo>
                        <a:lnTo>
                          <a:pt x="22" y="24"/>
                        </a:lnTo>
                        <a:lnTo>
                          <a:pt x="22" y="7"/>
                        </a:lnTo>
                        <a:lnTo>
                          <a:pt x="5" y="24"/>
                        </a:lnTo>
                        <a:lnTo>
                          <a:pt x="22" y="24"/>
                        </a:lnTo>
                        <a:lnTo>
                          <a:pt x="22" y="24"/>
                        </a:lnTo>
                        <a:close/>
                        <a:moveTo>
                          <a:pt x="51" y="45"/>
                        </a:moveTo>
                        <a:lnTo>
                          <a:pt x="51" y="45"/>
                        </a:lnTo>
                        <a:lnTo>
                          <a:pt x="43" y="45"/>
                        </a:lnTo>
                        <a:lnTo>
                          <a:pt x="43" y="36"/>
                        </a:lnTo>
                        <a:lnTo>
                          <a:pt x="51" y="36"/>
                        </a:lnTo>
                        <a:lnTo>
                          <a:pt x="51" y="45"/>
                        </a:lnTo>
                        <a:lnTo>
                          <a:pt x="51" y="45"/>
                        </a:lnTo>
                        <a:close/>
                        <a:moveTo>
                          <a:pt x="92" y="30"/>
                        </a:moveTo>
                        <a:lnTo>
                          <a:pt x="92" y="30"/>
                        </a:lnTo>
                        <a:cubicBezTo>
                          <a:pt x="92" y="33"/>
                          <a:pt x="92" y="35"/>
                          <a:pt x="91" y="36"/>
                        </a:cubicBezTo>
                        <a:cubicBezTo>
                          <a:pt x="90" y="38"/>
                          <a:pt x="89" y="40"/>
                          <a:pt x="88" y="41"/>
                        </a:cubicBezTo>
                        <a:cubicBezTo>
                          <a:pt x="86" y="43"/>
                          <a:pt x="85" y="44"/>
                          <a:pt x="82" y="44"/>
                        </a:cubicBezTo>
                        <a:cubicBezTo>
                          <a:pt x="80" y="45"/>
                          <a:pt x="78" y="46"/>
                          <a:pt x="75" y="46"/>
                        </a:cubicBezTo>
                        <a:cubicBezTo>
                          <a:pt x="73" y="46"/>
                          <a:pt x="71" y="45"/>
                          <a:pt x="68" y="45"/>
                        </a:cubicBezTo>
                        <a:cubicBezTo>
                          <a:pt x="66" y="44"/>
                          <a:pt x="64" y="44"/>
                          <a:pt x="62" y="43"/>
                        </a:cubicBezTo>
                        <a:lnTo>
                          <a:pt x="62" y="37"/>
                        </a:lnTo>
                        <a:lnTo>
                          <a:pt x="63" y="37"/>
                        </a:lnTo>
                        <a:cubicBezTo>
                          <a:pt x="63" y="37"/>
                          <a:pt x="64" y="37"/>
                          <a:pt x="65" y="38"/>
                        </a:cubicBezTo>
                        <a:cubicBezTo>
                          <a:pt x="66" y="38"/>
                          <a:pt x="67" y="39"/>
                          <a:pt x="68" y="39"/>
                        </a:cubicBezTo>
                        <a:cubicBezTo>
                          <a:pt x="70" y="39"/>
                          <a:pt x="71" y="40"/>
                          <a:pt x="72" y="40"/>
                        </a:cubicBezTo>
                        <a:cubicBezTo>
                          <a:pt x="73" y="40"/>
                          <a:pt x="74" y="40"/>
                          <a:pt x="76" y="40"/>
                        </a:cubicBezTo>
                        <a:cubicBezTo>
                          <a:pt x="77" y="40"/>
                          <a:pt x="78" y="40"/>
                          <a:pt x="79" y="40"/>
                        </a:cubicBezTo>
                        <a:cubicBezTo>
                          <a:pt x="81" y="39"/>
                          <a:pt x="82" y="39"/>
                          <a:pt x="83" y="38"/>
                        </a:cubicBezTo>
                        <a:cubicBezTo>
                          <a:pt x="84" y="37"/>
                          <a:pt x="84" y="36"/>
                          <a:pt x="85" y="35"/>
                        </a:cubicBezTo>
                        <a:cubicBezTo>
                          <a:pt x="85" y="33"/>
                          <a:pt x="85" y="32"/>
                          <a:pt x="85" y="30"/>
                        </a:cubicBezTo>
                        <a:cubicBezTo>
                          <a:pt x="85" y="29"/>
                          <a:pt x="85" y="27"/>
                          <a:pt x="85" y="26"/>
                        </a:cubicBezTo>
                        <a:cubicBezTo>
                          <a:pt x="84" y="25"/>
                          <a:pt x="83" y="25"/>
                          <a:pt x="82" y="24"/>
                        </a:cubicBezTo>
                        <a:cubicBezTo>
                          <a:pt x="82" y="23"/>
                          <a:pt x="80" y="23"/>
                          <a:pt x="79" y="22"/>
                        </a:cubicBezTo>
                        <a:cubicBezTo>
                          <a:pt x="78" y="22"/>
                          <a:pt x="76" y="22"/>
                          <a:pt x="74" y="22"/>
                        </a:cubicBezTo>
                        <a:cubicBezTo>
                          <a:pt x="72" y="22"/>
                          <a:pt x="71" y="22"/>
                          <a:pt x="69" y="22"/>
                        </a:cubicBezTo>
                        <a:cubicBezTo>
                          <a:pt x="67" y="22"/>
                          <a:pt x="66" y="23"/>
                          <a:pt x="64" y="23"/>
                        </a:cubicBezTo>
                        <a:lnTo>
                          <a:pt x="64" y="0"/>
                        </a:lnTo>
                        <a:lnTo>
                          <a:pt x="92" y="0"/>
                        </a:lnTo>
                        <a:lnTo>
                          <a:pt x="92" y="5"/>
                        </a:lnTo>
                        <a:lnTo>
                          <a:pt x="71" y="5"/>
                        </a:lnTo>
                        <a:lnTo>
                          <a:pt x="71" y="17"/>
                        </a:lnTo>
                        <a:cubicBezTo>
                          <a:pt x="72" y="17"/>
                          <a:pt x="73" y="17"/>
                          <a:pt x="73" y="17"/>
                        </a:cubicBezTo>
                        <a:cubicBezTo>
                          <a:pt x="74" y="17"/>
                          <a:pt x="75" y="17"/>
                          <a:pt x="75" y="17"/>
                        </a:cubicBezTo>
                        <a:cubicBezTo>
                          <a:pt x="78" y="17"/>
                          <a:pt x="80" y="17"/>
                          <a:pt x="82" y="17"/>
                        </a:cubicBezTo>
                        <a:cubicBezTo>
                          <a:pt x="84" y="18"/>
                          <a:pt x="85" y="18"/>
                          <a:pt x="87" y="20"/>
                        </a:cubicBezTo>
                        <a:cubicBezTo>
                          <a:pt x="89" y="21"/>
                          <a:pt x="90" y="22"/>
                          <a:pt x="91" y="24"/>
                        </a:cubicBezTo>
                        <a:cubicBezTo>
                          <a:pt x="92" y="25"/>
                          <a:pt x="92" y="28"/>
                          <a:pt x="92" y="30"/>
                        </a:cubicBezTo>
                        <a:lnTo>
                          <a:pt x="92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3206751" y="6049963"/>
                    <a:ext cx="66675" cy="34925"/>
                  </a:xfrm>
                  <a:custGeom>
                    <a:avLst/>
                    <a:gdLst>
                      <a:gd name="T0" fmla="*/ 29 w 90"/>
                      <a:gd name="T1" fmla="*/ 31 h 47"/>
                      <a:gd name="T2" fmla="*/ 25 w 90"/>
                      <a:gd name="T3" fmla="*/ 42 h 47"/>
                      <a:gd name="T4" fmla="*/ 13 w 90"/>
                      <a:gd name="T5" fmla="*/ 47 h 47"/>
                      <a:gd name="T6" fmla="*/ 0 w 90"/>
                      <a:gd name="T7" fmla="*/ 44 h 47"/>
                      <a:gd name="T8" fmla="*/ 0 w 90"/>
                      <a:gd name="T9" fmla="*/ 38 h 47"/>
                      <a:gd name="T10" fmla="*/ 5 w 90"/>
                      <a:gd name="T11" fmla="*/ 40 h 47"/>
                      <a:gd name="T12" fmla="*/ 13 w 90"/>
                      <a:gd name="T13" fmla="*/ 41 h 47"/>
                      <a:gd name="T14" fmla="*/ 20 w 90"/>
                      <a:gd name="T15" fmla="*/ 39 h 47"/>
                      <a:gd name="T16" fmla="*/ 22 w 90"/>
                      <a:gd name="T17" fmla="*/ 31 h 47"/>
                      <a:gd name="T18" fmla="*/ 20 w 90"/>
                      <a:gd name="T19" fmla="*/ 25 h 47"/>
                      <a:gd name="T20" fmla="*/ 11 w 90"/>
                      <a:gd name="T21" fmla="*/ 23 h 47"/>
                      <a:gd name="T22" fmla="*/ 2 w 90"/>
                      <a:gd name="T23" fmla="*/ 24 h 47"/>
                      <a:gd name="T24" fmla="*/ 29 w 90"/>
                      <a:gd name="T25" fmla="*/ 1 h 47"/>
                      <a:gd name="T26" fmla="*/ 8 w 90"/>
                      <a:gd name="T27" fmla="*/ 6 h 47"/>
                      <a:gd name="T28" fmla="*/ 10 w 90"/>
                      <a:gd name="T29" fmla="*/ 18 h 47"/>
                      <a:gd name="T30" fmla="*/ 19 w 90"/>
                      <a:gd name="T31" fmla="*/ 18 h 47"/>
                      <a:gd name="T32" fmla="*/ 28 w 90"/>
                      <a:gd name="T33" fmla="*/ 25 h 47"/>
                      <a:gd name="T34" fmla="*/ 29 w 90"/>
                      <a:gd name="T35" fmla="*/ 31 h 47"/>
                      <a:gd name="T36" fmla="*/ 48 w 90"/>
                      <a:gd name="T37" fmla="*/ 46 h 47"/>
                      <a:gd name="T38" fmla="*/ 40 w 90"/>
                      <a:gd name="T39" fmla="*/ 37 h 47"/>
                      <a:gd name="T40" fmla="*/ 48 w 90"/>
                      <a:gd name="T41" fmla="*/ 46 h 47"/>
                      <a:gd name="T42" fmla="*/ 90 w 90"/>
                      <a:gd name="T43" fmla="*/ 23 h 47"/>
                      <a:gd name="T44" fmla="*/ 86 w 90"/>
                      <a:gd name="T45" fmla="*/ 41 h 47"/>
                      <a:gd name="T46" fmla="*/ 62 w 90"/>
                      <a:gd name="T47" fmla="*/ 41 h 47"/>
                      <a:gd name="T48" fmla="*/ 62 w 90"/>
                      <a:gd name="T49" fmla="*/ 5 h 47"/>
                      <a:gd name="T50" fmla="*/ 86 w 90"/>
                      <a:gd name="T51" fmla="*/ 6 h 47"/>
                      <a:gd name="T52" fmla="*/ 90 w 90"/>
                      <a:gd name="T53" fmla="*/ 23 h 47"/>
                      <a:gd name="T54" fmla="*/ 81 w 90"/>
                      <a:gd name="T55" fmla="*/ 37 h 47"/>
                      <a:gd name="T56" fmla="*/ 83 w 90"/>
                      <a:gd name="T57" fmla="*/ 23 h 47"/>
                      <a:gd name="T58" fmla="*/ 81 w 90"/>
                      <a:gd name="T59" fmla="*/ 9 h 47"/>
                      <a:gd name="T60" fmla="*/ 74 w 90"/>
                      <a:gd name="T61" fmla="*/ 5 h 47"/>
                      <a:gd name="T62" fmla="*/ 67 w 90"/>
                      <a:gd name="T63" fmla="*/ 10 h 47"/>
                      <a:gd name="T64" fmla="*/ 65 w 90"/>
                      <a:gd name="T65" fmla="*/ 23 h 47"/>
                      <a:gd name="T66" fmla="*/ 67 w 90"/>
                      <a:gd name="T67" fmla="*/ 37 h 47"/>
                      <a:gd name="T68" fmla="*/ 74 w 90"/>
                      <a:gd name="T69" fmla="*/ 42 h 47"/>
                      <a:gd name="T70" fmla="*/ 81 w 90"/>
                      <a:gd name="T71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90" h="47">
                        <a:moveTo>
                          <a:pt x="29" y="31"/>
                        </a:moveTo>
                        <a:lnTo>
                          <a:pt x="29" y="31"/>
                        </a:lnTo>
                        <a:cubicBezTo>
                          <a:pt x="29" y="34"/>
                          <a:pt x="29" y="36"/>
                          <a:pt x="28" y="37"/>
                        </a:cubicBezTo>
                        <a:cubicBezTo>
                          <a:pt x="27" y="39"/>
                          <a:pt x="26" y="41"/>
                          <a:pt x="25" y="42"/>
                        </a:cubicBezTo>
                        <a:cubicBezTo>
                          <a:pt x="23" y="44"/>
                          <a:pt x="22" y="45"/>
                          <a:pt x="20" y="45"/>
                        </a:cubicBezTo>
                        <a:cubicBezTo>
                          <a:pt x="17" y="46"/>
                          <a:pt x="15" y="47"/>
                          <a:pt x="13" y="47"/>
                        </a:cubicBezTo>
                        <a:cubicBezTo>
                          <a:pt x="10" y="47"/>
                          <a:pt x="8" y="46"/>
                          <a:pt x="6" y="46"/>
                        </a:cubicBezTo>
                        <a:cubicBezTo>
                          <a:pt x="3" y="45"/>
                          <a:pt x="1" y="45"/>
                          <a:pt x="0" y="44"/>
                        </a:cubicBezTo>
                        <a:lnTo>
                          <a:pt x="0" y="38"/>
                        </a:lnTo>
                        <a:lnTo>
                          <a:pt x="0" y="38"/>
                        </a:lnTo>
                        <a:cubicBezTo>
                          <a:pt x="0" y="38"/>
                          <a:pt x="1" y="38"/>
                          <a:pt x="2" y="39"/>
                        </a:cubicBezTo>
                        <a:cubicBezTo>
                          <a:pt x="3" y="39"/>
                          <a:pt x="4" y="40"/>
                          <a:pt x="5" y="40"/>
                        </a:cubicBezTo>
                        <a:cubicBezTo>
                          <a:pt x="7" y="40"/>
                          <a:pt x="8" y="41"/>
                          <a:pt x="9" y="41"/>
                        </a:cubicBezTo>
                        <a:cubicBezTo>
                          <a:pt x="10" y="41"/>
                          <a:pt x="11" y="41"/>
                          <a:pt x="13" y="41"/>
                        </a:cubicBezTo>
                        <a:cubicBezTo>
                          <a:pt x="14" y="41"/>
                          <a:pt x="15" y="41"/>
                          <a:pt x="17" y="41"/>
                        </a:cubicBezTo>
                        <a:cubicBezTo>
                          <a:pt x="18" y="40"/>
                          <a:pt x="19" y="40"/>
                          <a:pt x="20" y="39"/>
                        </a:cubicBezTo>
                        <a:cubicBezTo>
                          <a:pt x="21" y="38"/>
                          <a:pt x="21" y="37"/>
                          <a:pt x="22" y="36"/>
                        </a:cubicBezTo>
                        <a:cubicBezTo>
                          <a:pt x="22" y="34"/>
                          <a:pt x="22" y="33"/>
                          <a:pt x="22" y="31"/>
                        </a:cubicBezTo>
                        <a:cubicBezTo>
                          <a:pt x="22" y="30"/>
                          <a:pt x="22" y="28"/>
                          <a:pt x="22" y="27"/>
                        </a:cubicBezTo>
                        <a:cubicBezTo>
                          <a:pt x="21" y="26"/>
                          <a:pt x="20" y="26"/>
                          <a:pt x="20" y="25"/>
                        </a:cubicBezTo>
                        <a:cubicBezTo>
                          <a:pt x="19" y="24"/>
                          <a:pt x="17" y="24"/>
                          <a:pt x="16" y="23"/>
                        </a:cubicBezTo>
                        <a:cubicBezTo>
                          <a:pt x="15" y="23"/>
                          <a:pt x="13" y="23"/>
                          <a:pt x="11" y="23"/>
                        </a:cubicBezTo>
                        <a:cubicBezTo>
                          <a:pt x="10" y="23"/>
                          <a:pt x="8" y="23"/>
                          <a:pt x="6" y="23"/>
                        </a:cubicBezTo>
                        <a:cubicBezTo>
                          <a:pt x="4" y="23"/>
                          <a:pt x="3" y="24"/>
                          <a:pt x="2" y="24"/>
                        </a:cubicBezTo>
                        <a:lnTo>
                          <a:pt x="2" y="1"/>
                        </a:lnTo>
                        <a:lnTo>
                          <a:pt x="29" y="1"/>
                        </a:lnTo>
                        <a:lnTo>
                          <a:pt x="29" y="6"/>
                        </a:lnTo>
                        <a:lnTo>
                          <a:pt x="8" y="6"/>
                        </a:lnTo>
                        <a:lnTo>
                          <a:pt x="8" y="18"/>
                        </a:lnTo>
                        <a:cubicBezTo>
                          <a:pt x="9" y="18"/>
                          <a:pt x="10" y="18"/>
                          <a:pt x="10" y="18"/>
                        </a:cubicBezTo>
                        <a:cubicBezTo>
                          <a:pt x="11" y="18"/>
                          <a:pt x="12" y="18"/>
                          <a:pt x="13" y="18"/>
                        </a:cubicBezTo>
                        <a:cubicBezTo>
                          <a:pt x="15" y="18"/>
                          <a:pt x="17" y="18"/>
                          <a:pt x="19" y="18"/>
                        </a:cubicBezTo>
                        <a:cubicBezTo>
                          <a:pt x="21" y="19"/>
                          <a:pt x="22" y="19"/>
                          <a:pt x="24" y="21"/>
                        </a:cubicBezTo>
                        <a:cubicBezTo>
                          <a:pt x="26" y="22"/>
                          <a:pt x="27" y="23"/>
                          <a:pt x="28" y="25"/>
                        </a:cubicBezTo>
                        <a:cubicBezTo>
                          <a:pt x="29" y="26"/>
                          <a:pt x="29" y="29"/>
                          <a:pt x="29" y="31"/>
                        </a:cubicBezTo>
                        <a:lnTo>
                          <a:pt x="29" y="31"/>
                        </a:lnTo>
                        <a:close/>
                        <a:moveTo>
                          <a:pt x="48" y="46"/>
                        </a:moveTo>
                        <a:lnTo>
                          <a:pt x="48" y="46"/>
                        </a:lnTo>
                        <a:lnTo>
                          <a:pt x="40" y="46"/>
                        </a:lnTo>
                        <a:lnTo>
                          <a:pt x="40" y="37"/>
                        </a:lnTo>
                        <a:lnTo>
                          <a:pt x="48" y="37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close/>
                        <a:moveTo>
                          <a:pt x="90" y="23"/>
                        </a:moveTo>
                        <a:lnTo>
                          <a:pt x="90" y="23"/>
                        </a:lnTo>
                        <a:cubicBezTo>
                          <a:pt x="90" y="31"/>
                          <a:pt x="89" y="37"/>
                          <a:pt x="86" y="41"/>
                        </a:cubicBezTo>
                        <a:cubicBezTo>
                          <a:pt x="83" y="45"/>
                          <a:pt x="79" y="47"/>
                          <a:pt x="74" y="47"/>
                        </a:cubicBezTo>
                        <a:cubicBezTo>
                          <a:pt x="69" y="47"/>
                          <a:pt x="64" y="45"/>
                          <a:pt x="62" y="41"/>
                        </a:cubicBezTo>
                        <a:cubicBezTo>
                          <a:pt x="59" y="37"/>
                          <a:pt x="58" y="31"/>
                          <a:pt x="58" y="23"/>
                        </a:cubicBezTo>
                        <a:cubicBezTo>
                          <a:pt x="58" y="15"/>
                          <a:pt x="59" y="9"/>
                          <a:pt x="62" y="5"/>
                        </a:cubicBezTo>
                        <a:cubicBezTo>
                          <a:pt x="65" y="2"/>
                          <a:pt x="69" y="0"/>
                          <a:pt x="74" y="0"/>
                        </a:cubicBezTo>
                        <a:cubicBezTo>
                          <a:pt x="80" y="0"/>
                          <a:pt x="84" y="2"/>
                          <a:pt x="86" y="6"/>
                        </a:cubicBezTo>
                        <a:cubicBezTo>
                          <a:pt x="89" y="10"/>
                          <a:pt x="90" y="15"/>
                          <a:pt x="90" y="23"/>
                        </a:cubicBezTo>
                        <a:lnTo>
                          <a:pt x="90" y="23"/>
                        </a:lnTo>
                        <a:close/>
                        <a:moveTo>
                          <a:pt x="81" y="37"/>
                        </a:moveTo>
                        <a:lnTo>
                          <a:pt x="81" y="37"/>
                        </a:lnTo>
                        <a:cubicBezTo>
                          <a:pt x="82" y="35"/>
                          <a:pt x="82" y="34"/>
                          <a:pt x="83" y="31"/>
                        </a:cubicBezTo>
                        <a:cubicBezTo>
                          <a:pt x="83" y="29"/>
                          <a:pt x="83" y="26"/>
                          <a:pt x="83" y="23"/>
                        </a:cubicBezTo>
                        <a:cubicBezTo>
                          <a:pt x="83" y="20"/>
                          <a:pt x="83" y="17"/>
                          <a:pt x="83" y="15"/>
                        </a:cubicBezTo>
                        <a:cubicBezTo>
                          <a:pt x="82" y="13"/>
                          <a:pt x="82" y="11"/>
                          <a:pt x="81" y="9"/>
                        </a:cubicBezTo>
                        <a:cubicBezTo>
                          <a:pt x="81" y="8"/>
                          <a:pt x="80" y="7"/>
                          <a:pt x="79" y="6"/>
                        </a:cubicBezTo>
                        <a:cubicBezTo>
                          <a:pt x="77" y="5"/>
                          <a:pt x="76" y="5"/>
                          <a:pt x="74" y="5"/>
                        </a:cubicBezTo>
                        <a:cubicBezTo>
                          <a:pt x="72" y="5"/>
                          <a:pt x="71" y="5"/>
                          <a:pt x="69" y="6"/>
                        </a:cubicBezTo>
                        <a:cubicBezTo>
                          <a:pt x="68" y="7"/>
                          <a:pt x="67" y="8"/>
                          <a:pt x="67" y="10"/>
                        </a:cubicBezTo>
                        <a:cubicBezTo>
                          <a:pt x="66" y="11"/>
                          <a:pt x="65" y="13"/>
                          <a:pt x="65" y="15"/>
                        </a:cubicBezTo>
                        <a:cubicBezTo>
                          <a:pt x="65" y="18"/>
                          <a:pt x="65" y="20"/>
                          <a:pt x="65" y="23"/>
                        </a:cubicBezTo>
                        <a:cubicBezTo>
                          <a:pt x="65" y="26"/>
                          <a:pt x="65" y="29"/>
                          <a:pt x="65" y="31"/>
                        </a:cubicBezTo>
                        <a:cubicBezTo>
                          <a:pt x="65" y="33"/>
                          <a:pt x="66" y="35"/>
                          <a:pt x="67" y="37"/>
                        </a:cubicBezTo>
                        <a:cubicBezTo>
                          <a:pt x="67" y="38"/>
                          <a:pt x="68" y="40"/>
                          <a:pt x="69" y="40"/>
                        </a:cubicBezTo>
                        <a:cubicBezTo>
                          <a:pt x="71" y="41"/>
                          <a:pt x="72" y="42"/>
                          <a:pt x="74" y="42"/>
                        </a:cubicBezTo>
                        <a:cubicBezTo>
                          <a:pt x="76" y="42"/>
                          <a:pt x="77" y="41"/>
                          <a:pt x="79" y="40"/>
                        </a:cubicBezTo>
                        <a:cubicBezTo>
                          <a:pt x="80" y="40"/>
                          <a:pt x="81" y="38"/>
                          <a:pt x="81" y="37"/>
                        </a:cubicBezTo>
                        <a:lnTo>
                          <a:pt x="81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2960688" y="6051550"/>
                    <a:ext cx="65088" cy="33338"/>
                  </a:xfrm>
                  <a:custGeom>
                    <a:avLst/>
                    <a:gdLst>
                      <a:gd name="T0" fmla="*/ 29 w 89"/>
                      <a:gd name="T1" fmla="*/ 30 h 46"/>
                      <a:gd name="T2" fmla="*/ 25 w 89"/>
                      <a:gd name="T3" fmla="*/ 41 h 46"/>
                      <a:gd name="T4" fmla="*/ 13 w 89"/>
                      <a:gd name="T5" fmla="*/ 46 h 46"/>
                      <a:gd name="T6" fmla="*/ 0 w 89"/>
                      <a:gd name="T7" fmla="*/ 43 h 46"/>
                      <a:gd name="T8" fmla="*/ 0 w 89"/>
                      <a:gd name="T9" fmla="*/ 37 h 46"/>
                      <a:gd name="T10" fmla="*/ 5 w 89"/>
                      <a:gd name="T11" fmla="*/ 39 h 46"/>
                      <a:gd name="T12" fmla="*/ 13 w 89"/>
                      <a:gd name="T13" fmla="*/ 40 h 46"/>
                      <a:gd name="T14" fmla="*/ 20 w 89"/>
                      <a:gd name="T15" fmla="*/ 38 h 46"/>
                      <a:gd name="T16" fmla="*/ 22 w 89"/>
                      <a:gd name="T17" fmla="*/ 30 h 46"/>
                      <a:gd name="T18" fmla="*/ 20 w 89"/>
                      <a:gd name="T19" fmla="*/ 24 h 46"/>
                      <a:gd name="T20" fmla="*/ 11 w 89"/>
                      <a:gd name="T21" fmla="*/ 22 h 46"/>
                      <a:gd name="T22" fmla="*/ 2 w 89"/>
                      <a:gd name="T23" fmla="*/ 23 h 46"/>
                      <a:gd name="T24" fmla="*/ 29 w 89"/>
                      <a:gd name="T25" fmla="*/ 0 h 46"/>
                      <a:gd name="T26" fmla="*/ 8 w 89"/>
                      <a:gd name="T27" fmla="*/ 5 h 46"/>
                      <a:gd name="T28" fmla="*/ 10 w 89"/>
                      <a:gd name="T29" fmla="*/ 17 h 46"/>
                      <a:gd name="T30" fmla="*/ 19 w 89"/>
                      <a:gd name="T31" fmla="*/ 17 h 46"/>
                      <a:gd name="T32" fmla="*/ 28 w 89"/>
                      <a:gd name="T33" fmla="*/ 24 h 46"/>
                      <a:gd name="T34" fmla="*/ 29 w 89"/>
                      <a:gd name="T35" fmla="*/ 30 h 46"/>
                      <a:gd name="T36" fmla="*/ 48 w 89"/>
                      <a:gd name="T37" fmla="*/ 45 h 46"/>
                      <a:gd name="T38" fmla="*/ 40 w 89"/>
                      <a:gd name="T39" fmla="*/ 36 h 46"/>
                      <a:gd name="T40" fmla="*/ 48 w 89"/>
                      <a:gd name="T41" fmla="*/ 45 h 46"/>
                      <a:gd name="T42" fmla="*/ 89 w 89"/>
                      <a:gd name="T43" fmla="*/ 30 h 46"/>
                      <a:gd name="T44" fmla="*/ 88 w 89"/>
                      <a:gd name="T45" fmla="*/ 36 h 46"/>
                      <a:gd name="T46" fmla="*/ 80 w 89"/>
                      <a:gd name="T47" fmla="*/ 44 h 46"/>
                      <a:gd name="T48" fmla="*/ 65 w 89"/>
                      <a:gd name="T49" fmla="*/ 45 h 46"/>
                      <a:gd name="T50" fmla="*/ 59 w 89"/>
                      <a:gd name="T51" fmla="*/ 37 h 46"/>
                      <a:gd name="T52" fmla="*/ 62 w 89"/>
                      <a:gd name="T53" fmla="*/ 38 h 46"/>
                      <a:gd name="T54" fmla="*/ 69 w 89"/>
                      <a:gd name="T55" fmla="*/ 40 h 46"/>
                      <a:gd name="T56" fmla="*/ 77 w 89"/>
                      <a:gd name="T57" fmla="*/ 40 h 46"/>
                      <a:gd name="T58" fmla="*/ 82 w 89"/>
                      <a:gd name="T59" fmla="*/ 35 h 46"/>
                      <a:gd name="T60" fmla="*/ 82 w 89"/>
                      <a:gd name="T61" fmla="*/ 26 h 46"/>
                      <a:gd name="T62" fmla="*/ 76 w 89"/>
                      <a:gd name="T63" fmla="*/ 22 h 46"/>
                      <a:gd name="T64" fmla="*/ 66 w 89"/>
                      <a:gd name="T65" fmla="*/ 22 h 46"/>
                      <a:gd name="T66" fmla="*/ 62 w 89"/>
                      <a:gd name="T67" fmla="*/ 0 h 46"/>
                      <a:gd name="T68" fmla="*/ 89 w 89"/>
                      <a:gd name="T69" fmla="*/ 5 h 46"/>
                      <a:gd name="T70" fmla="*/ 68 w 89"/>
                      <a:gd name="T71" fmla="*/ 17 h 46"/>
                      <a:gd name="T72" fmla="*/ 72 w 89"/>
                      <a:gd name="T73" fmla="*/ 17 h 46"/>
                      <a:gd name="T74" fmla="*/ 84 w 89"/>
                      <a:gd name="T75" fmla="*/ 20 h 46"/>
                      <a:gd name="T76" fmla="*/ 89 w 89"/>
                      <a:gd name="T77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89" h="46">
                        <a:moveTo>
                          <a:pt x="29" y="30"/>
                        </a:moveTo>
                        <a:lnTo>
                          <a:pt x="29" y="30"/>
                        </a:lnTo>
                        <a:cubicBezTo>
                          <a:pt x="29" y="33"/>
                          <a:pt x="29" y="35"/>
                          <a:pt x="28" y="36"/>
                        </a:cubicBezTo>
                        <a:cubicBezTo>
                          <a:pt x="27" y="38"/>
                          <a:pt x="26" y="40"/>
                          <a:pt x="25" y="41"/>
                        </a:cubicBezTo>
                        <a:cubicBezTo>
                          <a:pt x="23" y="43"/>
                          <a:pt x="22" y="44"/>
                          <a:pt x="20" y="44"/>
                        </a:cubicBezTo>
                        <a:cubicBezTo>
                          <a:pt x="18" y="45"/>
                          <a:pt x="15" y="46"/>
                          <a:pt x="13" y="46"/>
                        </a:cubicBezTo>
                        <a:cubicBezTo>
                          <a:pt x="10" y="46"/>
                          <a:pt x="8" y="45"/>
                          <a:pt x="6" y="45"/>
                        </a:cubicBezTo>
                        <a:cubicBezTo>
                          <a:pt x="3" y="44"/>
                          <a:pt x="1" y="44"/>
                          <a:pt x="0" y="43"/>
                        </a:cubicBezTo>
                        <a:lnTo>
                          <a:pt x="0" y="37"/>
                        </a:lnTo>
                        <a:lnTo>
                          <a:pt x="0" y="37"/>
                        </a:lnTo>
                        <a:cubicBezTo>
                          <a:pt x="1" y="37"/>
                          <a:pt x="1" y="37"/>
                          <a:pt x="2" y="38"/>
                        </a:cubicBezTo>
                        <a:cubicBezTo>
                          <a:pt x="3" y="38"/>
                          <a:pt x="4" y="39"/>
                          <a:pt x="5" y="39"/>
                        </a:cubicBezTo>
                        <a:cubicBezTo>
                          <a:pt x="7" y="39"/>
                          <a:pt x="8" y="40"/>
                          <a:pt x="9" y="40"/>
                        </a:cubicBezTo>
                        <a:cubicBezTo>
                          <a:pt x="10" y="40"/>
                          <a:pt x="11" y="40"/>
                          <a:pt x="13" y="40"/>
                        </a:cubicBezTo>
                        <a:cubicBezTo>
                          <a:pt x="14" y="40"/>
                          <a:pt x="15" y="40"/>
                          <a:pt x="17" y="40"/>
                        </a:cubicBezTo>
                        <a:cubicBezTo>
                          <a:pt x="18" y="39"/>
                          <a:pt x="19" y="39"/>
                          <a:pt x="20" y="38"/>
                        </a:cubicBezTo>
                        <a:cubicBezTo>
                          <a:pt x="21" y="37"/>
                          <a:pt x="21" y="36"/>
                          <a:pt x="22" y="35"/>
                        </a:cubicBezTo>
                        <a:cubicBezTo>
                          <a:pt x="22" y="33"/>
                          <a:pt x="22" y="32"/>
                          <a:pt x="22" y="30"/>
                        </a:cubicBezTo>
                        <a:cubicBezTo>
                          <a:pt x="22" y="29"/>
                          <a:pt x="22" y="27"/>
                          <a:pt x="22" y="26"/>
                        </a:cubicBezTo>
                        <a:cubicBezTo>
                          <a:pt x="21" y="25"/>
                          <a:pt x="21" y="25"/>
                          <a:pt x="20" y="24"/>
                        </a:cubicBezTo>
                        <a:cubicBezTo>
                          <a:pt x="19" y="23"/>
                          <a:pt x="17" y="23"/>
                          <a:pt x="16" y="22"/>
                        </a:cubicBezTo>
                        <a:cubicBezTo>
                          <a:pt x="15" y="22"/>
                          <a:pt x="13" y="22"/>
                          <a:pt x="11" y="22"/>
                        </a:cubicBezTo>
                        <a:cubicBezTo>
                          <a:pt x="10" y="22"/>
                          <a:pt x="8" y="22"/>
                          <a:pt x="6" y="22"/>
                        </a:cubicBezTo>
                        <a:cubicBezTo>
                          <a:pt x="4" y="22"/>
                          <a:pt x="3" y="23"/>
                          <a:pt x="2" y="23"/>
                        </a:cubicBezTo>
                        <a:lnTo>
                          <a:pt x="2" y="0"/>
                        </a:lnTo>
                        <a:lnTo>
                          <a:pt x="29" y="0"/>
                        </a:lnTo>
                        <a:lnTo>
                          <a:pt x="29" y="5"/>
                        </a:lnTo>
                        <a:lnTo>
                          <a:pt x="8" y="5"/>
                        </a:lnTo>
                        <a:lnTo>
                          <a:pt x="8" y="17"/>
                        </a:lnTo>
                        <a:cubicBezTo>
                          <a:pt x="9" y="17"/>
                          <a:pt x="10" y="17"/>
                          <a:pt x="10" y="17"/>
                        </a:cubicBezTo>
                        <a:cubicBezTo>
                          <a:pt x="11" y="17"/>
                          <a:pt x="12" y="17"/>
                          <a:pt x="13" y="17"/>
                        </a:cubicBezTo>
                        <a:cubicBezTo>
                          <a:pt x="15" y="17"/>
                          <a:pt x="17" y="17"/>
                          <a:pt x="19" y="17"/>
                        </a:cubicBezTo>
                        <a:cubicBezTo>
                          <a:pt x="21" y="18"/>
                          <a:pt x="22" y="18"/>
                          <a:pt x="24" y="20"/>
                        </a:cubicBezTo>
                        <a:cubicBezTo>
                          <a:pt x="26" y="21"/>
                          <a:pt x="27" y="22"/>
                          <a:pt x="28" y="24"/>
                        </a:cubicBezTo>
                        <a:cubicBezTo>
                          <a:pt x="29" y="25"/>
                          <a:pt x="29" y="28"/>
                          <a:pt x="29" y="30"/>
                        </a:cubicBezTo>
                        <a:lnTo>
                          <a:pt x="29" y="30"/>
                        </a:lnTo>
                        <a:close/>
                        <a:moveTo>
                          <a:pt x="48" y="45"/>
                        </a:moveTo>
                        <a:lnTo>
                          <a:pt x="48" y="45"/>
                        </a:lnTo>
                        <a:lnTo>
                          <a:pt x="40" y="45"/>
                        </a:lnTo>
                        <a:lnTo>
                          <a:pt x="40" y="36"/>
                        </a:lnTo>
                        <a:lnTo>
                          <a:pt x="48" y="36"/>
                        </a:lnTo>
                        <a:lnTo>
                          <a:pt x="48" y="45"/>
                        </a:lnTo>
                        <a:lnTo>
                          <a:pt x="48" y="45"/>
                        </a:lnTo>
                        <a:close/>
                        <a:moveTo>
                          <a:pt x="89" y="30"/>
                        </a:moveTo>
                        <a:lnTo>
                          <a:pt x="89" y="30"/>
                        </a:lnTo>
                        <a:cubicBezTo>
                          <a:pt x="89" y="33"/>
                          <a:pt x="89" y="35"/>
                          <a:pt x="88" y="36"/>
                        </a:cubicBezTo>
                        <a:cubicBezTo>
                          <a:pt x="87" y="38"/>
                          <a:pt x="86" y="40"/>
                          <a:pt x="85" y="41"/>
                        </a:cubicBezTo>
                        <a:cubicBezTo>
                          <a:pt x="83" y="43"/>
                          <a:pt x="82" y="44"/>
                          <a:pt x="80" y="44"/>
                        </a:cubicBezTo>
                        <a:cubicBezTo>
                          <a:pt x="77" y="45"/>
                          <a:pt x="75" y="46"/>
                          <a:pt x="73" y="46"/>
                        </a:cubicBezTo>
                        <a:cubicBezTo>
                          <a:pt x="70" y="46"/>
                          <a:pt x="68" y="45"/>
                          <a:pt x="65" y="45"/>
                        </a:cubicBezTo>
                        <a:cubicBezTo>
                          <a:pt x="63" y="44"/>
                          <a:pt x="61" y="44"/>
                          <a:pt x="59" y="43"/>
                        </a:cubicBezTo>
                        <a:lnTo>
                          <a:pt x="59" y="37"/>
                        </a:lnTo>
                        <a:lnTo>
                          <a:pt x="60" y="37"/>
                        </a:lnTo>
                        <a:cubicBezTo>
                          <a:pt x="60" y="37"/>
                          <a:pt x="61" y="37"/>
                          <a:pt x="62" y="38"/>
                        </a:cubicBezTo>
                        <a:cubicBezTo>
                          <a:pt x="63" y="38"/>
                          <a:pt x="64" y="39"/>
                          <a:pt x="65" y="39"/>
                        </a:cubicBezTo>
                        <a:cubicBezTo>
                          <a:pt x="67" y="39"/>
                          <a:pt x="68" y="40"/>
                          <a:pt x="69" y="40"/>
                        </a:cubicBezTo>
                        <a:cubicBezTo>
                          <a:pt x="70" y="40"/>
                          <a:pt x="71" y="40"/>
                          <a:pt x="73" y="40"/>
                        </a:cubicBezTo>
                        <a:cubicBezTo>
                          <a:pt x="74" y="40"/>
                          <a:pt x="75" y="40"/>
                          <a:pt x="77" y="40"/>
                        </a:cubicBezTo>
                        <a:cubicBezTo>
                          <a:pt x="78" y="39"/>
                          <a:pt x="79" y="39"/>
                          <a:pt x="80" y="38"/>
                        </a:cubicBezTo>
                        <a:cubicBezTo>
                          <a:pt x="81" y="37"/>
                          <a:pt x="81" y="36"/>
                          <a:pt x="82" y="35"/>
                        </a:cubicBezTo>
                        <a:cubicBezTo>
                          <a:pt x="82" y="33"/>
                          <a:pt x="82" y="32"/>
                          <a:pt x="82" y="30"/>
                        </a:cubicBezTo>
                        <a:cubicBezTo>
                          <a:pt x="82" y="29"/>
                          <a:pt x="82" y="27"/>
                          <a:pt x="82" y="26"/>
                        </a:cubicBezTo>
                        <a:cubicBezTo>
                          <a:pt x="81" y="25"/>
                          <a:pt x="80" y="25"/>
                          <a:pt x="80" y="24"/>
                        </a:cubicBezTo>
                        <a:cubicBezTo>
                          <a:pt x="79" y="23"/>
                          <a:pt x="77" y="23"/>
                          <a:pt x="76" y="22"/>
                        </a:cubicBezTo>
                        <a:cubicBezTo>
                          <a:pt x="75" y="22"/>
                          <a:pt x="73" y="22"/>
                          <a:pt x="71" y="22"/>
                        </a:cubicBezTo>
                        <a:cubicBezTo>
                          <a:pt x="70" y="22"/>
                          <a:pt x="68" y="22"/>
                          <a:pt x="66" y="22"/>
                        </a:cubicBezTo>
                        <a:cubicBezTo>
                          <a:pt x="64" y="22"/>
                          <a:pt x="63" y="23"/>
                          <a:pt x="62" y="23"/>
                        </a:cubicBezTo>
                        <a:lnTo>
                          <a:pt x="62" y="0"/>
                        </a:lnTo>
                        <a:lnTo>
                          <a:pt x="89" y="0"/>
                        </a:lnTo>
                        <a:lnTo>
                          <a:pt x="89" y="5"/>
                        </a:lnTo>
                        <a:lnTo>
                          <a:pt x="68" y="5"/>
                        </a:lnTo>
                        <a:lnTo>
                          <a:pt x="68" y="17"/>
                        </a:lnTo>
                        <a:cubicBezTo>
                          <a:pt x="69" y="17"/>
                          <a:pt x="70" y="17"/>
                          <a:pt x="70" y="17"/>
                        </a:cubicBezTo>
                        <a:cubicBezTo>
                          <a:pt x="71" y="17"/>
                          <a:pt x="72" y="17"/>
                          <a:pt x="72" y="17"/>
                        </a:cubicBezTo>
                        <a:cubicBezTo>
                          <a:pt x="75" y="17"/>
                          <a:pt x="77" y="17"/>
                          <a:pt x="79" y="17"/>
                        </a:cubicBezTo>
                        <a:cubicBezTo>
                          <a:pt x="81" y="18"/>
                          <a:pt x="82" y="18"/>
                          <a:pt x="84" y="20"/>
                        </a:cubicBezTo>
                        <a:cubicBezTo>
                          <a:pt x="86" y="21"/>
                          <a:pt x="87" y="22"/>
                          <a:pt x="88" y="24"/>
                        </a:cubicBezTo>
                        <a:cubicBezTo>
                          <a:pt x="89" y="25"/>
                          <a:pt x="89" y="28"/>
                          <a:pt x="89" y="30"/>
                        </a:cubicBezTo>
                        <a:lnTo>
                          <a:pt x="89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2" name="Freeform 47"/>
                  <p:cNvSpPr>
                    <a:spLocks noEditPoints="1"/>
                  </p:cNvSpPr>
                  <p:nvPr/>
                </p:nvSpPr>
                <p:spPr bwMode="auto">
                  <a:xfrm>
                    <a:off x="2711451" y="6049963"/>
                    <a:ext cx="68263" cy="34925"/>
                  </a:xfrm>
                  <a:custGeom>
                    <a:avLst/>
                    <a:gdLst>
                      <a:gd name="T0" fmla="*/ 33 w 92"/>
                      <a:gd name="T1" fmla="*/ 31 h 47"/>
                      <a:gd name="T2" fmla="*/ 28 w 92"/>
                      <a:gd name="T3" fmla="*/ 42 h 47"/>
                      <a:gd name="T4" fmla="*/ 17 w 92"/>
                      <a:gd name="T5" fmla="*/ 47 h 47"/>
                      <a:gd name="T6" fmla="*/ 6 w 92"/>
                      <a:gd name="T7" fmla="*/ 43 h 47"/>
                      <a:gd name="T8" fmla="*/ 0 w 92"/>
                      <a:gd name="T9" fmla="*/ 26 h 47"/>
                      <a:gd name="T10" fmla="*/ 6 w 92"/>
                      <a:gd name="T11" fmla="*/ 7 h 47"/>
                      <a:gd name="T12" fmla="*/ 23 w 92"/>
                      <a:gd name="T13" fmla="*/ 0 h 47"/>
                      <a:gd name="T14" fmla="*/ 28 w 92"/>
                      <a:gd name="T15" fmla="*/ 1 h 47"/>
                      <a:gd name="T16" fmla="*/ 28 w 92"/>
                      <a:gd name="T17" fmla="*/ 6 h 47"/>
                      <a:gd name="T18" fmla="*/ 22 w 92"/>
                      <a:gd name="T19" fmla="*/ 5 h 47"/>
                      <a:gd name="T20" fmla="*/ 7 w 92"/>
                      <a:gd name="T21" fmla="*/ 20 h 47"/>
                      <a:gd name="T22" fmla="*/ 17 w 92"/>
                      <a:gd name="T23" fmla="*/ 17 h 47"/>
                      <a:gd name="T24" fmla="*/ 27 w 92"/>
                      <a:gd name="T25" fmla="*/ 20 h 47"/>
                      <a:gd name="T26" fmla="*/ 33 w 92"/>
                      <a:gd name="T27" fmla="*/ 31 h 47"/>
                      <a:gd name="T28" fmla="*/ 26 w 92"/>
                      <a:gd name="T29" fmla="*/ 31 h 47"/>
                      <a:gd name="T30" fmla="*/ 25 w 92"/>
                      <a:gd name="T31" fmla="*/ 27 h 47"/>
                      <a:gd name="T32" fmla="*/ 19 w 92"/>
                      <a:gd name="T33" fmla="*/ 22 h 47"/>
                      <a:gd name="T34" fmla="*/ 11 w 92"/>
                      <a:gd name="T35" fmla="*/ 23 h 47"/>
                      <a:gd name="T36" fmla="*/ 7 w 92"/>
                      <a:gd name="T37" fmla="*/ 26 h 47"/>
                      <a:gd name="T38" fmla="*/ 8 w 92"/>
                      <a:gd name="T39" fmla="*/ 35 h 47"/>
                      <a:gd name="T40" fmla="*/ 13 w 92"/>
                      <a:gd name="T41" fmla="*/ 41 h 47"/>
                      <a:gd name="T42" fmla="*/ 23 w 92"/>
                      <a:gd name="T43" fmla="*/ 39 h 47"/>
                      <a:gd name="T44" fmla="*/ 26 w 92"/>
                      <a:gd name="T45" fmla="*/ 31 h 47"/>
                      <a:gd name="T46" fmla="*/ 50 w 92"/>
                      <a:gd name="T47" fmla="*/ 46 h 47"/>
                      <a:gd name="T48" fmla="*/ 42 w 92"/>
                      <a:gd name="T49" fmla="*/ 37 h 47"/>
                      <a:gd name="T50" fmla="*/ 50 w 92"/>
                      <a:gd name="T51" fmla="*/ 46 h 47"/>
                      <a:gd name="T52" fmla="*/ 92 w 92"/>
                      <a:gd name="T53" fmla="*/ 23 h 47"/>
                      <a:gd name="T54" fmla="*/ 88 w 92"/>
                      <a:gd name="T55" fmla="*/ 41 h 47"/>
                      <a:gd name="T56" fmla="*/ 64 w 92"/>
                      <a:gd name="T57" fmla="*/ 41 h 47"/>
                      <a:gd name="T58" fmla="*/ 64 w 92"/>
                      <a:gd name="T59" fmla="*/ 5 h 47"/>
                      <a:gd name="T60" fmla="*/ 88 w 92"/>
                      <a:gd name="T61" fmla="*/ 6 h 47"/>
                      <a:gd name="T62" fmla="*/ 92 w 92"/>
                      <a:gd name="T63" fmla="*/ 23 h 47"/>
                      <a:gd name="T64" fmla="*/ 83 w 92"/>
                      <a:gd name="T65" fmla="*/ 37 h 47"/>
                      <a:gd name="T66" fmla="*/ 85 w 92"/>
                      <a:gd name="T67" fmla="*/ 23 h 47"/>
                      <a:gd name="T68" fmla="*/ 83 w 92"/>
                      <a:gd name="T69" fmla="*/ 9 h 47"/>
                      <a:gd name="T70" fmla="*/ 76 w 92"/>
                      <a:gd name="T71" fmla="*/ 5 h 47"/>
                      <a:gd name="T72" fmla="*/ 69 w 92"/>
                      <a:gd name="T73" fmla="*/ 10 h 47"/>
                      <a:gd name="T74" fmla="*/ 67 w 92"/>
                      <a:gd name="T75" fmla="*/ 23 h 47"/>
                      <a:gd name="T76" fmla="*/ 69 w 92"/>
                      <a:gd name="T77" fmla="*/ 37 h 47"/>
                      <a:gd name="T78" fmla="*/ 76 w 92"/>
                      <a:gd name="T79" fmla="*/ 42 h 47"/>
                      <a:gd name="T80" fmla="*/ 83 w 92"/>
                      <a:gd name="T81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2" h="47">
                        <a:moveTo>
                          <a:pt x="33" y="31"/>
                        </a:moveTo>
                        <a:lnTo>
                          <a:pt x="33" y="31"/>
                        </a:lnTo>
                        <a:cubicBezTo>
                          <a:pt x="33" y="33"/>
                          <a:pt x="32" y="36"/>
                          <a:pt x="31" y="37"/>
                        </a:cubicBezTo>
                        <a:cubicBezTo>
                          <a:pt x="30" y="39"/>
                          <a:pt x="29" y="41"/>
                          <a:pt x="28" y="42"/>
                        </a:cubicBezTo>
                        <a:cubicBezTo>
                          <a:pt x="26" y="44"/>
                          <a:pt x="25" y="45"/>
                          <a:pt x="23" y="46"/>
                        </a:cubicBezTo>
                        <a:cubicBezTo>
                          <a:pt x="21" y="46"/>
                          <a:pt x="19" y="47"/>
                          <a:pt x="17" y="47"/>
                        </a:cubicBezTo>
                        <a:cubicBezTo>
                          <a:pt x="14" y="47"/>
                          <a:pt x="12" y="46"/>
                          <a:pt x="11" y="46"/>
                        </a:cubicBezTo>
                        <a:cubicBezTo>
                          <a:pt x="9" y="45"/>
                          <a:pt x="7" y="44"/>
                          <a:pt x="6" y="43"/>
                        </a:cubicBezTo>
                        <a:cubicBezTo>
                          <a:pt x="4" y="41"/>
                          <a:pt x="3" y="39"/>
                          <a:pt x="2" y="36"/>
                        </a:cubicBezTo>
                        <a:cubicBezTo>
                          <a:pt x="1" y="33"/>
                          <a:pt x="0" y="30"/>
                          <a:pt x="0" y="26"/>
                        </a:cubicBezTo>
                        <a:cubicBezTo>
                          <a:pt x="0" y="22"/>
                          <a:pt x="1" y="19"/>
                          <a:pt x="2" y="15"/>
                        </a:cubicBezTo>
                        <a:cubicBezTo>
                          <a:pt x="2" y="12"/>
                          <a:pt x="4" y="9"/>
                          <a:pt x="6" y="7"/>
                        </a:cubicBezTo>
                        <a:cubicBezTo>
                          <a:pt x="7" y="5"/>
                          <a:pt x="10" y="3"/>
                          <a:pt x="13" y="2"/>
                        </a:cubicBezTo>
                        <a:cubicBezTo>
                          <a:pt x="16" y="1"/>
                          <a:pt x="19" y="0"/>
                          <a:pt x="23" y="0"/>
                        </a:cubicBezTo>
                        <a:cubicBezTo>
                          <a:pt x="24" y="0"/>
                          <a:pt x="25" y="0"/>
                          <a:pt x="26" y="0"/>
                        </a:cubicBezTo>
                        <a:cubicBezTo>
                          <a:pt x="27" y="0"/>
                          <a:pt x="28" y="0"/>
                          <a:pt x="28" y="1"/>
                        </a:cubicBezTo>
                        <a:lnTo>
                          <a:pt x="28" y="6"/>
                        </a:lnTo>
                        <a:lnTo>
                          <a:pt x="28" y="6"/>
                        </a:lnTo>
                        <a:cubicBezTo>
                          <a:pt x="27" y="6"/>
                          <a:pt x="26" y="6"/>
                          <a:pt x="25" y="5"/>
                        </a:cubicBezTo>
                        <a:cubicBezTo>
                          <a:pt x="24" y="5"/>
                          <a:pt x="23" y="5"/>
                          <a:pt x="22" y="5"/>
                        </a:cubicBezTo>
                        <a:cubicBezTo>
                          <a:pt x="18" y="5"/>
                          <a:pt x="14" y="6"/>
                          <a:pt x="12" y="9"/>
                        </a:cubicBezTo>
                        <a:cubicBezTo>
                          <a:pt x="9" y="11"/>
                          <a:pt x="8" y="15"/>
                          <a:pt x="7" y="20"/>
                        </a:cubicBezTo>
                        <a:cubicBezTo>
                          <a:pt x="9" y="19"/>
                          <a:pt x="10" y="18"/>
                          <a:pt x="12" y="18"/>
                        </a:cubicBezTo>
                        <a:cubicBezTo>
                          <a:pt x="14" y="17"/>
                          <a:pt x="15" y="17"/>
                          <a:pt x="17" y="17"/>
                        </a:cubicBezTo>
                        <a:cubicBezTo>
                          <a:pt x="19" y="17"/>
                          <a:pt x="21" y="17"/>
                          <a:pt x="23" y="18"/>
                        </a:cubicBezTo>
                        <a:cubicBezTo>
                          <a:pt x="24" y="18"/>
                          <a:pt x="26" y="19"/>
                          <a:pt x="27" y="20"/>
                        </a:cubicBezTo>
                        <a:cubicBezTo>
                          <a:pt x="29" y="21"/>
                          <a:pt x="30" y="22"/>
                          <a:pt x="31" y="24"/>
                        </a:cubicBezTo>
                        <a:cubicBezTo>
                          <a:pt x="32" y="26"/>
                          <a:pt x="33" y="29"/>
                          <a:pt x="33" y="31"/>
                        </a:cubicBezTo>
                        <a:lnTo>
                          <a:pt x="33" y="31"/>
                        </a:lnTo>
                        <a:close/>
                        <a:moveTo>
                          <a:pt x="26" y="31"/>
                        </a:moveTo>
                        <a:lnTo>
                          <a:pt x="26" y="31"/>
                        </a:lnTo>
                        <a:cubicBezTo>
                          <a:pt x="26" y="29"/>
                          <a:pt x="26" y="28"/>
                          <a:pt x="25" y="27"/>
                        </a:cubicBezTo>
                        <a:cubicBezTo>
                          <a:pt x="24" y="25"/>
                          <a:pt x="24" y="24"/>
                          <a:pt x="22" y="23"/>
                        </a:cubicBezTo>
                        <a:cubicBezTo>
                          <a:pt x="21" y="23"/>
                          <a:pt x="21" y="22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9" y="24"/>
                          <a:pt x="7" y="24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0"/>
                          <a:pt x="7" y="33"/>
                          <a:pt x="8" y="35"/>
                        </a:cubicBezTo>
                        <a:cubicBezTo>
                          <a:pt x="9" y="37"/>
                          <a:pt x="10" y="38"/>
                          <a:pt x="11" y="39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1"/>
                          <a:pt x="16" y="42"/>
                          <a:pt x="17" y="42"/>
                        </a:cubicBezTo>
                        <a:cubicBezTo>
                          <a:pt x="19" y="42"/>
                          <a:pt x="22" y="41"/>
                          <a:pt x="23" y="39"/>
                        </a:cubicBezTo>
                        <a:cubicBezTo>
                          <a:pt x="25" y="37"/>
                          <a:pt x="26" y="35"/>
                          <a:pt x="26" y="31"/>
                        </a:cubicBezTo>
                        <a:lnTo>
                          <a:pt x="26" y="31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1" y="47"/>
                          <a:pt x="67" y="45"/>
                          <a:pt x="64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7" y="2"/>
                          <a:pt x="71" y="0"/>
                          <a:pt x="76" y="0"/>
                        </a:cubicBezTo>
                        <a:cubicBezTo>
                          <a:pt x="82" y="0"/>
                          <a:pt x="86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5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5" y="13"/>
                          <a:pt x="84" y="11"/>
                          <a:pt x="83" y="9"/>
                        </a:cubicBezTo>
                        <a:cubicBezTo>
                          <a:pt x="83" y="8"/>
                          <a:pt x="82" y="7"/>
                          <a:pt x="81" y="6"/>
                        </a:cubicBezTo>
                        <a:cubicBezTo>
                          <a:pt x="79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1" y="6"/>
                        </a:cubicBezTo>
                        <a:cubicBezTo>
                          <a:pt x="70" y="7"/>
                          <a:pt x="69" y="8"/>
                          <a:pt x="69" y="10"/>
                        </a:cubicBezTo>
                        <a:cubicBezTo>
                          <a:pt x="68" y="11"/>
                          <a:pt x="68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7" y="33"/>
                          <a:pt x="68" y="35"/>
                          <a:pt x="69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3" y="41"/>
                          <a:pt x="74" y="42"/>
                          <a:pt x="76" y="42"/>
                        </a:cubicBezTo>
                        <a:cubicBezTo>
                          <a:pt x="78" y="42"/>
                          <a:pt x="79" y="41"/>
                          <a:pt x="81" y="40"/>
                        </a:cubicBezTo>
                        <a:cubicBezTo>
                          <a:pt x="82" y="40"/>
                          <a:pt x="83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3" name="Freeform 48"/>
                  <p:cNvSpPr>
                    <a:spLocks noEditPoints="1"/>
                  </p:cNvSpPr>
                  <p:nvPr/>
                </p:nvSpPr>
                <p:spPr bwMode="auto">
                  <a:xfrm>
                    <a:off x="2465388" y="6049963"/>
                    <a:ext cx="66675" cy="34925"/>
                  </a:xfrm>
                  <a:custGeom>
                    <a:avLst/>
                    <a:gdLst>
                      <a:gd name="T0" fmla="*/ 33 w 91"/>
                      <a:gd name="T1" fmla="*/ 31 h 47"/>
                      <a:gd name="T2" fmla="*/ 28 w 91"/>
                      <a:gd name="T3" fmla="*/ 42 h 47"/>
                      <a:gd name="T4" fmla="*/ 17 w 91"/>
                      <a:gd name="T5" fmla="*/ 47 h 47"/>
                      <a:gd name="T6" fmla="*/ 6 w 91"/>
                      <a:gd name="T7" fmla="*/ 43 h 47"/>
                      <a:gd name="T8" fmla="*/ 0 w 91"/>
                      <a:gd name="T9" fmla="*/ 26 h 47"/>
                      <a:gd name="T10" fmla="*/ 6 w 91"/>
                      <a:gd name="T11" fmla="*/ 7 h 47"/>
                      <a:gd name="T12" fmla="*/ 23 w 91"/>
                      <a:gd name="T13" fmla="*/ 0 h 47"/>
                      <a:gd name="T14" fmla="*/ 28 w 91"/>
                      <a:gd name="T15" fmla="*/ 1 h 47"/>
                      <a:gd name="T16" fmla="*/ 28 w 91"/>
                      <a:gd name="T17" fmla="*/ 6 h 47"/>
                      <a:gd name="T18" fmla="*/ 22 w 91"/>
                      <a:gd name="T19" fmla="*/ 5 h 47"/>
                      <a:gd name="T20" fmla="*/ 7 w 91"/>
                      <a:gd name="T21" fmla="*/ 20 h 47"/>
                      <a:gd name="T22" fmla="*/ 18 w 91"/>
                      <a:gd name="T23" fmla="*/ 17 h 47"/>
                      <a:gd name="T24" fmla="*/ 27 w 91"/>
                      <a:gd name="T25" fmla="*/ 20 h 47"/>
                      <a:gd name="T26" fmla="*/ 33 w 91"/>
                      <a:gd name="T27" fmla="*/ 31 h 47"/>
                      <a:gd name="T28" fmla="*/ 26 w 91"/>
                      <a:gd name="T29" fmla="*/ 31 h 47"/>
                      <a:gd name="T30" fmla="*/ 25 w 91"/>
                      <a:gd name="T31" fmla="*/ 27 h 47"/>
                      <a:gd name="T32" fmla="*/ 19 w 91"/>
                      <a:gd name="T33" fmla="*/ 22 h 47"/>
                      <a:gd name="T34" fmla="*/ 11 w 91"/>
                      <a:gd name="T35" fmla="*/ 23 h 47"/>
                      <a:gd name="T36" fmla="*/ 7 w 91"/>
                      <a:gd name="T37" fmla="*/ 26 h 47"/>
                      <a:gd name="T38" fmla="*/ 8 w 91"/>
                      <a:gd name="T39" fmla="*/ 35 h 47"/>
                      <a:gd name="T40" fmla="*/ 14 w 91"/>
                      <a:gd name="T41" fmla="*/ 41 h 47"/>
                      <a:gd name="T42" fmla="*/ 23 w 91"/>
                      <a:gd name="T43" fmla="*/ 39 h 47"/>
                      <a:gd name="T44" fmla="*/ 26 w 91"/>
                      <a:gd name="T45" fmla="*/ 31 h 47"/>
                      <a:gd name="T46" fmla="*/ 50 w 91"/>
                      <a:gd name="T47" fmla="*/ 46 h 47"/>
                      <a:gd name="T48" fmla="*/ 42 w 91"/>
                      <a:gd name="T49" fmla="*/ 37 h 47"/>
                      <a:gd name="T50" fmla="*/ 50 w 91"/>
                      <a:gd name="T51" fmla="*/ 46 h 47"/>
                      <a:gd name="T52" fmla="*/ 91 w 91"/>
                      <a:gd name="T53" fmla="*/ 31 h 47"/>
                      <a:gd name="T54" fmla="*/ 90 w 91"/>
                      <a:gd name="T55" fmla="*/ 37 h 47"/>
                      <a:gd name="T56" fmla="*/ 82 w 91"/>
                      <a:gd name="T57" fmla="*/ 45 h 47"/>
                      <a:gd name="T58" fmla="*/ 68 w 91"/>
                      <a:gd name="T59" fmla="*/ 46 h 47"/>
                      <a:gd name="T60" fmla="*/ 62 w 91"/>
                      <a:gd name="T61" fmla="*/ 38 h 47"/>
                      <a:gd name="T62" fmla="*/ 64 w 91"/>
                      <a:gd name="T63" fmla="*/ 39 h 47"/>
                      <a:gd name="T64" fmla="*/ 71 w 91"/>
                      <a:gd name="T65" fmla="*/ 41 h 47"/>
                      <a:gd name="T66" fmla="*/ 79 w 91"/>
                      <a:gd name="T67" fmla="*/ 41 h 47"/>
                      <a:gd name="T68" fmla="*/ 84 w 91"/>
                      <a:gd name="T69" fmla="*/ 36 h 47"/>
                      <a:gd name="T70" fmla="*/ 84 w 91"/>
                      <a:gd name="T71" fmla="*/ 27 h 47"/>
                      <a:gd name="T72" fmla="*/ 78 w 91"/>
                      <a:gd name="T73" fmla="*/ 23 h 47"/>
                      <a:gd name="T74" fmla="*/ 68 w 91"/>
                      <a:gd name="T75" fmla="*/ 23 h 47"/>
                      <a:gd name="T76" fmla="*/ 64 w 91"/>
                      <a:gd name="T77" fmla="*/ 1 h 47"/>
                      <a:gd name="T78" fmla="*/ 91 w 91"/>
                      <a:gd name="T79" fmla="*/ 6 h 47"/>
                      <a:gd name="T80" fmla="*/ 70 w 91"/>
                      <a:gd name="T81" fmla="*/ 18 h 47"/>
                      <a:gd name="T82" fmla="*/ 75 w 91"/>
                      <a:gd name="T83" fmla="*/ 18 h 47"/>
                      <a:gd name="T84" fmla="*/ 86 w 91"/>
                      <a:gd name="T85" fmla="*/ 21 h 47"/>
                      <a:gd name="T86" fmla="*/ 91 w 91"/>
                      <a:gd name="T87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" h="47">
                        <a:moveTo>
                          <a:pt x="33" y="31"/>
                        </a:moveTo>
                        <a:lnTo>
                          <a:pt x="33" y="31"/>
                        </a:lnTo>
                        <a:cubicBezTo>
                          <a:pt x="33" y="33"/>
                          <a:pt x="32" y="36"/>
                          <a:pt x="31" y="37"/>
                        </a:cubicBezTo>
                        <a:cubicBezTo>
                          <a:pt x="30" y="39"/>
                          <a:pt x="29" y="41"/>
                          <a:pt x="28" y="42"/>
                        </a:cubicBezTo>
                        <a:cubicBezTo>
                          <a:pt x="26" y="44"/>
                          <a:pt x="25" y="45"/>
                          <a:pt x="23" y="46"/>
                        </a:cubicBezTo>
                        <a:cubicBezTo>
                          <a:pt x="21" y="46"/>
                          <a:pt x="19" y="47"/>
                          <a:pt x="17" y="47"/>
                        </a:cubicBezTo>
                        <a:cubicBezTo>
                          <a:pt x="15" y="47"/>
                          <a:pt x="12" y="46"/>
                          <a:pt x="11" y="46"/>
                        </a:cubicBezTo>
                        <a:cubicBezTo>
                          <a:pt x="9" y="45"/>
                          <a:pt x="7" y="44"/>
                          <a:pt x="6" y="43"/>
                        </a:cubicBezTo>
                        <a:cubicBezTo>
                          <a:pt x="4" y="41"/>
                          <a:pt x="3" y="39"/>
                          <a:pt x="2" y="36"/>
                        </a:cubicBezTo>
                        <a:cubicBezTo>
                          <a:pt x="1" y="33"/>
                          <a:pt x="0" y="30"/>
                          <a:pt x="0" y="26"/>
                        </a:cubicBezTo>
                        <a:cubicBezTo>
                          <a:pt x="0" y="22"/>
                          <a:pt x="1" y="19"/>
                          <a:pt x="2" y="15"/>
                        </a:cubicBezTo>
                        <a:cubicBezTo>
                          <a:pt x="3" y="12"/>
                          <a:pt x="4" y="9"/>
                          <a:pt x="6" y="7"/>
                        </a:cubicBezTo>
                        <a:cubicBezTo>
                          <a:pt x="8" y="5"/>
                          <a:pt x="10" y="3"/>
                          <a:pt x="13" y="2"/>
                        </a:cubicBezTo>
                        <a:cubicBezTo>
                          <a:pt x="16" y="1"/>
                          <a:pt x="19" y="0"/>
                          <a:pt x="23" y="0"/>
                        </a:cubicBezTo>
                        <a:cubicBezTo>
                          <a:pt x="24" y="0"/>
                          <a:pt x="25" y="0"/>
                          <a:pt x="26" y="0"/>
                        </a:cubicBezTo>
                        <a:cubicBezTo>
                          <a:pt x="27" y="0"/>
                          <a:pt x="28" y="0"/>
                          <a:pt x="28" y="1"/>
                        </a:cubicBezTo>
                        <a:lnTo>
                          <a:pt x="28" y="6"/>
                        </a:lnTo>
                        <a:lnTo>
                          <a:pt x="28" y="6"/>
                        </a:lnTo>
                        <a:cubicBezTo>
                          <a:pt x="27" y="6"/>
                          <a:pt x="27" y="6"/>
                          <a:pt x="25" y="5"/>
                        </a:cubicBezTo>
                        <a:cubicBezTo>
                          <a:pt x="24" y="5"/>
                          <a:pt x="23" y="5"/>
                          <a:pt x="22" y="5"/>
                        </a:cubicBezTo>
                        <a:cubicBezTo>
                          <a:pt x="18" y="5"/>
                          <a:pt x="14" y="6"/>
                          <a:pt x="12" y="9"/>
                        </a:cubicBezTo>
                        <a:cubicBezTo>
                          <a:pt x="9" y="11"/>
                          <a:pt x="8" y="15"/>
                          <a:pt x="7" y="20"/>
                        </a:cubicBezTo>
                        <a:cubicBezTo>
                          <a:pt x="9" y="19"/>
                          <a:pt x="10" y="18"/>
                          <a:pt x="12" y="18"/>
                        </a:cubicBezTo>
                        <a:cubicBezTo>
                          <a:pt x="14" y="17"/>
                          <a:pt x="16" y="17"/>
                          <a:pt x="18" y="17"/>
                        </a:cubicBezTo>
                        <a:cubicBezTo>
                          <a:pt x="19" y="17"/>
                          <a:pt x="21" y="17"/>
                          <a:pt x="23" y="18"/>
                        </a:cubicBezTo>
                        <a:cubicBezTo>
                          <a:pt x="24" y="18"/>
                          <a:pt x="26" y="19"/>
                          <a:pt x="27" y="20"/>
                        </a:cubicBezTo>
                        <a:cubicBezTo>
                          <a:pt x="29" y="21"/>
                          <a:pt x="30" y="22"/>
                          <a:pt x="31" y="24"/>
                        </a:cubicBezTo>
                        <a:cubicBezTo>
                          <a:pt x="32" y="26"/>
                          <a:pt x="33" y="29"/>
                          <a:pt x="33" y="31"/>
                        </a:cubicBezTo>
                        <a:lnTo>
                          <a:pt x="33" y="31"/>
                        </a:lnTo>
                        <a:close/>
                        <a:moveTo>
                          <a:pt x="26" y="31"/>
                        </a:moveTo>
                        <a:lnTo>
                          <a:pt x="26" y="31"/>
                        </a:lnTo>
                        <a:cubicBezTo>
                          <a:pt x="26" y="29"/>
                          <a:pt x="26" y="28"/>
                          <a:pt x="25" y="27"/>
                        </a:cubicBezTo>
                        <a:cubicBezTo>
                          <a:pt x="24" y="25"/>
                          <a:pt x="24" y="24"/>
                          <a:pt x="22" y="23"/>
                        </a:cubicBezTo>
                        <a:cubicBezTo>
                          <a:pt x="22" y="23"/>
                          <a:pt x="21" y="22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9" y="24"/>
                          <a:pt x="7" y="24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0"/>
                          <a:pt x="7" y="33"/>
                          <a:pt x="8" y="35"/>
                        </a:cubicBezTo>
                        <a:cubicBezTo>
                          <a:pt x="9" y="37"/>
                          <a:pt x="10" y="38"/>
                          <a:pt x="11" y="39"/>
                        </a:cubicBezTo>
                        <a:cubicBezTo>
                          <a:pt x="12" y="40"/>
                          <a:pt x="13" y="41"/>
                          <a:pt x="14" y="41"/>
                        </a:cubicBezTo>
                        <a:cubicBezTo>
                          <a:pt x="15" y="41"/>
                          <a:pt x="16" y="42"/>
                          <a:pt x="17" y="42"/>
                        </a:cubicBezTo>
                        <a:cubicBezTo>
                          <a:pt x="19" y="42"/>
                          <a:pt x="22" y="41"/>
                          <a:pt x="23" y="39"/>
                        </a:cubicBezTo>
                        <a:cubicBezTo>
                          <a:pt x="25" y="37"/>
                          <a:pt x="26" y="35"/>
                          <a:pt x="26" y="31"/>
                        </a:cubicBezTo>
                        <a:lnTo>
                          <a:pt x="26" y="31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5" y="44"/>
                          <a:pt x="84" y="45"/>
                          <a:pt x="82" y="45"/>
                        </a:cubicBezTo>
                        <a:cubicBezTo>
                          <a:pt x="80" y="46"/>
                          <a:pt x="77" y="47"/>
                          <a:pt x="75" y="47"/>
                        </a:cubicBezTo>
                        <a:cubicBezTo>
                          <a:pt x="72" y="47"/>
                          <a:pt x="70" y="46"/>
                          <a:pt x="68" y="46"/>
                        </a:cubicBezTo>
                        <a:cubicBezTo>
                          <a:pt x="65" y="45"/>
                          <a:pt x="63" y="45"/>
                          <a:pt x="62" y="44"/>
                        </a:cubicBezTo>
                        <a:lnTo>
                          <a:pt x="62" y="38"/>
                        </a:lnTo>
                        <a:lnTo>
                          <a:pt x="62" y="38"/>
                        </a:lnTo>
                        <a:cubicBezTo>
                          <a:pt x="63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7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5" y="41"/>
                        </a:cubicBezTo>
                        <a:cubicBezTo>
                          <a:pt x="76" y="41"/>
                          <a:pt x="77" y="41"/>
                          <a:pt x="79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3" y="37"/>
                          <a:pt x="84" y="36"/>
                        </a:cubicBezTo>
                        <a:cubicBezTo>
                          <a:pt x="84" y="34"/>
                          <a:pt x="84" y="33"/>
                          <a:pt x="84" y="31"/>
                        </a:cubicBezTo>
                        <a:cubicBezTo>
                          <a:pt x="84" y="30"/>
                          <a:pt x="84" y="28"/>
                          <a:pt x="84" y="27"/>
                        </a:cubicBezTo>
                        <a:cubicBezTo>
                          <a:pt x="83" y="26"/>
                          <a:pt x="83" y="26"/>
                          <a:pt x="82" y="25"/>
                        </a:cubicBezTo>
                        <a:cubicBezTo>
                          <a:pt x="81" y="24"/>
                          <a:pt x="79" y="24"/>
                          <a:pt x="78" y="23"/>
                        </a:cubicBezTo>
                        <a:cubicBezTo>
                          <a:pt x="77" y="23"/>
                          <a:pt x="75" y="23"/>
                          <a:pt x="73" y="23"/>
                        </a:cubicBezTo>
                        <a:cubicBezTo>
                          <a:pt x="72" y="23"/>
                          <a:pt x="70" y="23"/>
                          <a:pt x="68" y="23"/>
                        </a:cubicBezTo>
                        <a:cubicBezTo>
                          <a:pt x="66" y="23"/>
                          <a:pt x="65" y="24"/>
                          <a:pt x="64" y="24"/>
                        </a:cubicBezTo>
                        <a:lnTo>
                          <a:pt x="64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2" y="18"/>
                          <a:pt x="72" y="18"/>
                        </a:cubicBezTo>
                        <a:cubicBezTo>
                          <a:pt x="73" y="18"/>
                          <a:pt x="74" y="18"/>
                          <a:pt x="75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4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4" name="Freeform 49"/>
                  <p:cNvSpPr>
                    <a:spLocks noEditPoints="1"/>
                  </p:cNvSpPr>
                  <p:nvPr/>
                </p:nvSpPr>
                <p:spPr bwMode="auto">
                  <a:xfrm>
                    <a:off x="2220913" y="6049963"/>
                    <a:ext cx="68263" cy="34925"/>
                  </a:xfrm>
                  <a:custGeom>
                    <a:avLst/>
                    <a:gdLst>
                      <a:gd name="T0" fmla="*/ 32 w 92"/>
                      <a:gd name="T1" fmla="*/ 7 h 47"/>
                      <a:gd name="T2" fmla="*/ 32 w 92"/>
                      <a:gd name="T3" fmla="*/ 7 h 47"/>
                      <a:gd name="T4" fmla="*/ 10 w 92"/>
                      <a:gd name="T5" fmla="*/ 46 h 47"/>
                      <a:gd name="T6" fmla="*/ 3 w 92"/>
                      <a:gd name="T7" fmla="*/ 46 h 47"/>
                      <a:gd name="T8" fmla="*/ 26 w 92"/>
                      <a:gd name="T9" fmla="*/ 6 h 47"/>
                      <a:gd name="T10" fmla="*/ 0 w 92"/>
                      <a:gd name="T11" fmla="*/ 6 h 47"/>
                      <a:gd name="T12" fmla="*/ 0 w 92"/>
                      <a:gd name="T13" fmla="*/ 1 h 47"/>
                      <a:gd name="T14" fmla="*/ 32 w 92"/>
                      <a:gd name="T15" fmla="*/ 1 h 47"/>
                      <a:gd name="T16" fmla="*/ 32 w 92"/>
                      <a:gd name="T17" fmla="*/ 7 h 47"/>
                      <a:gd name="T18" fmla="*/ 32 w 92"/>
                      <a:gd name="T19" fmla="*/ 7 h 47"/>
                      <a:gd name="T20" fmla="*/ 50 w 92"/>
                      <a:gd name="T21" fmla="*/ 46 h 47"/>
                      <a:gd name="T22" fmla="*/ 50 w 92"/>
                      <a:gd name="T23" fmla="*/ 46 h 47"/>
                      <a:gd name="T24" fmla="*/ 42 w 92"/>
                      <a:gd name="T25" fmla="*/ 46 h 47"/>
                      <a:gd name="T26" fmla="*/ 42 w 92"/>
                      <a:gd name="T27" fmla="*/ 37 h 47"/>
                      <a:gd name="T28" fmla="*/ 50 w 92"/>
                      <a:gd name="T29" fmla="*/ 37 h 47"/>
                      <a:gd name="T30" fmla="*/ 50 w 92"/>
                      <a:gd name="T31" fmla="*/ 46 h 47"/>
                      <a:gd name="T32" fmla="*/ 50 w 92"/>
                      <a:gd name="T33" fmla="*/ 46 h 47"/>
                      <a:gd name="T34" fmla="*/ 92 w 92"/>
                      <a:gd name="T35" fmla="*/ 23 h 47"/>
                      <a:gd name="T36" fmla="*/ 92 w 92"/>
                      <a:gd name="T37" fmla="*/ 23 h 47"/>
                      <a:gd name="T38" fmla="*/ 88 w 92"/>
                      <a:gd name="T39" fmla="*/ 41 h 47"/>
                      <a:gd name="T40" fmla="*/ 76 w 92"/>
                      <a:gd name="T41" fmla="*/ 47 h 47"/>
                      <a:gd name="T42" fmla="*/ 63 w 92"/>
                      <a:gd name="T43" fmla="*/ 41 h 47"/>
                      <a:gd name="T44" fmla="*/ 60 w 92"/>
                      <a:gd name="T45" fmla="*/ 23 h 47"/>
                      <a:gd name="T46" fmla="*/ 64 w 92"/>
                      <a:gd name="T47" fmla="*/ 5 h 47"/>
                      <a:gd name="T48" fmla="*/ 76 w 92"/>
                      <a:gd name="T49" fmla="*/ 0 h 47"/>
                      <a:gd name="T50" fmla="*/ 88 w 92"/>
                      <a:gd name="T51" fmla="*/ 6 h 47"/>
                      <a:gd name="T52" fmla="*/ 92 w 92"/>
                      <a:gd name="T53" fmla="*/ 23 h 47"/>
                      <a:gd name="T54" fmla="*/ 92 w 92"/>
                      <a:gd name="T55" fmla="*/ 23 h 47"/>
                      <a:gd name="T56" fmla="*/ 83 w 92"/>
                      <a:gd name="T57" fmla="*/ 37 h 47"/>
                      <a:gd name="T58" fmla="*/ 83 w 92"/>
                      <a:gd name="T59" fmla="*/ 37 h 47"/>
                      <a:gd name="T60" fmla="*/ 84 w 92"/>
                      <a:gd name="T61" fmla="*/ 31 h 47"/>
                      <a:gd name="T62" fmla="*/ 85 w 92"/>
                      <a:gd name="T63" fmla="*/ 23 h 47"/>
                      <a:gd name="T64" fmla="*/ 84 w 92"/>
                      <a:gd name="T65" fmla="*/ 15 h 47"/>
                      <a:gd name="T66" fmla="*/ 83 w 92"/>
                      <a:gd name="T67" fmla="*/ 9 h 47"/>
                      <a:gd name="T68" fmla="*/ 80 w 92"/>
                      <a:gd name="T69" fmla="*/ 6 h 47"/>
                      <a:gd name="T70" fmla="*/ 76 w 92"/>
                      <a:gd name="T71" fmla="*/ 5 h 47"/>
                      <a:gd name="T72" fmla="*/ 71 w 92"/>
                      <a:gd name="T73" fmla="*/ 6 h 47"/>
                      <a:gd name="T74" fmla="*/ 68 w 92"/>
                      <a:gd name="T75" fmla="*/ 10 h 47"/>
                      <a:gd name="T76" fmla="*/ 67 w 92"/>
                      <a:gd name="T77" fmla="*/ 15 h 47"/>
                      <a:gd name="T78" fmla="*/ 66 w 92"/>
                      <a:gd name="T79" fmla="*/ 23 h 47"/>
                      <a:gd name="T80" fmla="*/ 67 w 92"/>
                      <a:gd name="T81" fmla="*/ 31 h 47"/>
                      <a:gd name="T82" fmla="*/ 68 w 92"/>
                      <a:gd name="T83" fmla="*/ 37 h 47"/>
                      <a:gd name="T84" fmla="*/ 71 w 92"/>
                      <a:gd name="T85" fmla="*/ 40 h 47"/>
                      <a:gd name="T86" fmla="*/ 76 w 92"/>
                      <a:gd name="T87" fmla="*/ 42 h 47"/>
                      <a:gd name="T88" fmla="*/ 80 w 92"/>
                      <a:gd name="T89" fmla="*/ 40 h 47"/>
                      <a:gd name="T90" fmla="*/ 83 w 92"/>
                      <a:gd name="T91" fmla="*/ 37 h 47"/>
                      <a:gd name="T92" fmla="*/ 83 w 92"/>
                      <a:gd name="T93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2" h="47">
                        <a:moveTo>
                          <a:pt x="32" y="7"/>
                        </a:moveTo>
                        <a:lnTo>
                          <a:pt x="32" y="7"/>
                        </a:lnTo>
                        <a:lnTo>
                          <a:pt x="10" y="46"/>
                        </a:lnTo>
                        <a:lnTo>
                          <a:pt x="3" y="46"/>
                        </a:lnTo>
                        <a:lnTo>
                          <a:pt x="26" y="6"/>
                        </a:lnTo>
                        <a:lnTo>
                          <a:pt x="0" y="6"/>
                        </a:lnTo>
                        <a:lnTo>
                          <a:pt x="0" y="1"/>
                        </a:lnTo>
                        <a:lnTo>
                          <a:pt x="32" y="1"/>
                        </a:lnTo>
                        <a:lnTo>
                          <a:pt x="32" y="7"/>
                        </a:lnTo>
                        <a:lnTo>
                          <a:pt x="32" y="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0" y="37"/>
                          <a:pt x="88" y="41"/>
                        </a:cubicBezTo>
                        <a:cubicBezTo>
                          <a:pt x="85" y="45"/>
                          <a:pt x="81" y="47"/>
                          <a:pt x="76" y="47"/>
                        </a:cubicBezTo>
                        <a:cubicBezTo>
                          <a:pt x="70" y="47"/>
                          <a:pt x="66" y="45"/>
                          <a:pt x="63" y="41"/>
                        </a:cubicBezTo>
                        <a:cubicBezTo>
                          <a:pt x="61" y="37"/>
                          <a:pt x="60" y="31"/>
                          <a:pt x="60" y="23"/>
                        </a:cubicBezTo>
                        <a:cubicBezTo>
                          <a:pt x="60" y="15"/>
                          <a:pt x="61" y="9"/>
                          <a:pt x="64" y="5"/>
                        </a:cubicBezTo>
                        <a:cubicBezTo>
                          <a:pt x="66" y="2"/>
                          <a:pt x="70" y="0"/>
                          <a:pt x="76" y="0"/>
                        </a:cubicBezTo>
                        <a:cubicBezTo>
                          <a:pt x="81" y="0"/>
                          <a:pt x="85" y="2"/>
                          <a:pt x="88" y="6"/>
                        </a:cubicBezTo>
                        <a:cubicBezTo>
                          <a:pt x="90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3" y="37"/>
                        </a:moveTo>
                        <a:lnTo>
                          <a:pt x="83" y="37"/>
                        </a:lnTo>
                        <a:cubicBezTo>
                          <a:pt x="84" y="35"/>
                          <a:pt x="84" y="34"/>
                          <a:pt x="84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4" y="15"/>
                        </a:cubicBezTo>
                        <a:cubicBezTo>
                          <a:pt x="84" y="13"/>
                          <a:pt x="84" y="11"/>
                          <a:pt x="83" y="9"/>
                        </a:cubicBezTo>
                        <a:cubicBezTo>
                          <a:pt x="82" y="8"/>
                          <a:pt x="81" y="7"/>
                          <a:pt x="80" y="6"/>
                        </a:cubicBezTo>
                        <a:cubicBezTo>
                          <a:pt x="79" y="5"/>
                          <a:pt x="77" y="5"/>
                          <a:pt x="76" y="5"/>
                        </a:cubicBezTo>
                        <a:cubicBezTo>
                          <a:pt x="74" y="5"/>
                          <a:pt x="72" y="5"/>
                          <a:pt x="71" y="6"/>
                        </a:cubicBezTo>
                        <a:cubicBezTo>
                          <a:pt x="70" y="7"/>
                          <a:pt x="69" y="8"/>
                          <a:pt x="68" y="10"/>
                        </a:cubicBezTo>
                        <a:cubicBezTo>
                          <a:pt x="67" y="11"/>
                          <a:pt x="67" y="13"/>
                          <a:pt x="67" y="15"/>
                        </a:cubicBezTo>
                        <a:cubicBezTo>
                          <a:pt x="67" y="18"/>
                          <a:pt x="66" y="20"/>
                          <a:pt x="66" y="23"/>
                        </a:cubicBezTo>
                        <a:cubicBezTo>
                          <a:pt x="66" y="26"/>
                          <a:pt x="67" y="29"/>
                          <a:pt x="67" y="31"/>
                        </a:cubicBezTo>
                        <a:cubicBezTo>
                          <a:pt x="67" y="33"/>
                          <a:pt x="67" y="35"/>
                          <a:pt x="68" y="37"/>
                        </a:cubicBezTo>
                        <a:cubicBezTo>
                          <a:pt x="69" y="38"/>
                          <a:pt x="70" y="40"/>
                          <a:pt x="71" y="40"/>
                        </a:cubicBezTo>
                        <a:cubicBezTo>
                          <a:pt x="72" y="41"/>
                          <a:pt x="74" y="42"/>
                          <a:pt x="76" y="42"/>
                        </a:cubicBezTo>
                        <a:cubicBezTo>
                          <a:pt x="77" y="42"/>
                          <a:pt x="79" y="41"/>
                          <a:pt x="80" y="40"/>
                        </a:cubicBezTo>
                        <a:cubicBezTo>
                          <a:pt x="81" y="40"/>
                          <a:pt x="82" y="38"/>
                          <a:pt x="83" y="37"/>
                        </a:cubicBezTo>
                        <a:lnTo>
                          <a:pt x="83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1973263" y="6051550"/>
                    <a:ext cx="66675" cy="33338"/>
                  </a:xfrm>
                  <a:custGeom>
                    <a:avLst/>
                    <a:gdLst>
                      <a:gd name="T0" fmla="*/ 32 w 91"/>
                      <a:gd name="T1" fmla="*/ 6 h 46"/>
                      <a:gd name="T2" fmla="*/ 32 w 91"/>
                      <a:gd name="T3" fmla="*/ 6 h 46"/>
                      <a:gd name="T4" fmla="*/ 10 w 91"/>
                      <a:gd name="T5" fmla="*/ 45 h 46"/>
                      <a:gd name="T6" fmla="*/ 3 w 91"/>
                      <a:gd name="T7" fmla="*/ 45 h 46"/>
                      <a:gd name="T8" fmla="*/ 26 w 91"/>
                      <a:gd name="T9" fmla="*/ 5 h 46"/>
                      <a:gd name="T10" fmla="*/ 0 w 91"/>
                      <a:gd name="T11" fmla="*/ 5 h 46"/>
                      <a:gd name="T12" fmla="*/ 0 w 91"/>
                      <a:gd name="T13" fmla="*/ 0 h 46"/>
                      <a:gd name="T14" fmla="*/ 32 w 91"/>
                      <a:gd name="T15" fmla="*/ 0 h 46"/>
                      <a:gd name="T16" fmla="*/ 32 w 91"/>
                      <a:gd name="T17" fmla="*/ 6 h 46"/>
                      <a:gd name="T18" fmla="*/ 32 w 91"/>
                      <a:gd name="T19" fmla="*/ 6 h 46"/>
                      <a:gd name="T20" fmla="*/ 50 w 91"/>
                      <a:gd name="T21" fmla="*/ 45 h 46"/>
                      <a:gd name="T22" fmla="*/ 50 w 91"/>
                      <a:gd name="T23" fmla="*/ 45 h 46"/>
                      <a:gd name="T24" fmla="*/ 42 w 91"/>
                      <a:gd name="T25" fmla="*/ 45 h 46"/>
                      <a:gd name="T26" fmla="*/ 42 w 91"/>
                      <a:gd name="T27" fmla="*/ 36 h 46"/>
                      <a:gd name="T28" fmla="*/ 50 w 91"/>
                      <a:gd name="T29" fmla="*/ 36 h 46"/>
                      <a:gd name="T30" fmla="*/ 50 w 91"/>
                      <a:gd name="T31" fmla="*/ 45 h 46"/>
                      <a:gd name="T32" fmla="*/ 50 w 91"/>
                      <a:gd name="T33" fmla="*/ 45 h 46"/>
                      <a:gd name="T34" fmla="*/ 91 w 91"/>
                      <a:gd name="T35" fmla="*/ 30 h 46"/>
                      <a:gd name="T36" fmla="*/ 91 w 91"/>
                      <a:gd name="T37" fmla="*/ 30 h 46"/>
                      <a:gd name="T38" fmla="*/ 90 w 91"/>
                      <a:gd name="T39" fmla="*/ 36 h 46"/>
                      <a:gd name="T40" fmla="*/ 86 w 91"/>
                      <a:gd name="T41" fmla="*/ 41 h 46"/>
                      <a:gd name="T42" fmla="*/ 81 w 91"/>
                      <a:gd name="T43" fmla="*/ 44 h 46"/>
                      <a:gd name="T44" fmla="*/ 74 w 91"/>
                      <a:gd name="T45" fmla="*/ 46 h 46"/>
                      <a:gd name="T46" fmla="*/ 67 w 91"/>
                      <a:gd name="T47" fmla="*/ 45 h 46"/>
                      <a:gd name="T48" fmla="*/ 61 w 91"/>
                      <a:gd name="T49" fmla="*/ 43 h 46"/>
                      <a:gd name="T50" fmla="*/ 61 w 91"/>
                      <a:gd name="T51" fmla="*/ 37 h 46"/>
                      <a:gd name="T52" fmla="*/ 61 w 91"/>
                      <a:gd name="T53" fmla="*/ 37 h 46"/>
                      <a:gd name="T54" fmla="*/ 64 w 91"/>
                      <a:gd name="T55" fmla="*/ 38 h 46"/>
                      <a:gd name="T56" fmla="*/ 67 w 91"/>
                      <a:gd name="T57" fmla="*/ 39 h 46"/>
                      <a:gd name="T58" fmla="*/ 71 w 91"/>
                      <a:gd name="T59" fmla="*/ 40 h 46"/>
                      <a:gd name="T60" fmla="*/ 74 w 91"/>
                      <a:gd name="T61" fmla="*/ 40 h 46"/>
                      <a:gd name="T62" fmla="*/ 78 w 91"/>
                      <a:gd name="T63" fmla="*/ 40 h 46"/>
                      <a:gd name="T64" fmla="*/ 81 w 91"/>
                      <a:gd name="T65" fmla="*/ 38 h 46"/>
                      <a:gd name="T66" fmla="*/ 83 w 91"/>
                      <a:gd name="T67" fmla="*/ 35 h 46"/>
                      <a:gd name="T68" fmla="*/ 84 w 91"/>
                      <a:gd name="T69" fmla="*/ 30 h 46"/>
                      <a:gd name="T70" fmla="*/ 83 w 91"/>
                      <a:gd name="T71" fmla="*/ 26 h 46"/>
                      <a:gd name="T72" fmla="*/ 81 w 91"/>
                      <a:gd name="T73" fmla="*/ 24 h 46"/>
                      <a:gd name="T74" fmla="*/ 78 w 91"/>
                      <a:gd name="T75" fmla="*/ 22 h 46"/>
                      <a:gd name="T76" fmla="*/ 73 w 91"/>
                      <a:gd name="T77" fmla="*/ 22 h 46"/>
                      <a:gd name="T78" fmla="*/ 67 w 91"/>
                      <a:gd name="T79" fmla="*/ 22 h 46"/>
                      <a:gd name="T80" fmla="*/ 63 w 91"/>
                      <a:gd name="T81" fmla="*/ 23 h 46"/>
                      <a:gd name="T82" fmla="*/ 63 w 91"/>
                      <a:gd name="T83" fmla="*/ 0 h 46"/>
                      <a:gd name="T84" fmla="*/ 90 w 91"/>
                      <a:gd name="T85" fmla="*/ 0 h 46"/>
                      <a:gd name="T86" fmla="*/ 90 w 91"/>
                      <a:gd name="T87" fmla="*/ 5 h 46"/>
                      <a:gd name="T88" fmla="*/ 70 w 91"/>
                      <a:gd name="T89" fmla="*/ 5 h 46"/>
                      <a:gd name="T90" fmla="*/ 70 w 91"/>
                      <a:gd name="T91" fmla="*/ 17 h 46"/>
                      <a:gd name="T92" fmla="*/ 72 w 91"/>
                      <a:gd name="T93" fmla="*/ 17 h 46"/>
                      <a:gd name="T94" fmla="*/ 74 w 91"/>
                      <a:gd name="T95" fmla="*/ 17 h 46"/>
                      <a:gd name="T96" fmla="*/ 81 w 91"/>
                      <a:gd name="T97" fmla="*/ 17 h 46"/>
                      <a:gd name="T98" fmla="*/ 86 w 91"/>
                      <a:gd name="T99" fmla="*/ 20 h 46"/>
                      <a:gd name="T100" fmla="*/ 89 w 91"/>
                      <a:gd name="T101" fmla="*/ 24 h 46"/>
                      <a:gd name="T102" fmla="*/ 91 w 91"/>
                      <a:gd name="T103" fmla="*/ 30 h 46"/>
                      <a:gd name="T104" fmla="*/ 91 w 91"/>
                      <a:gd name="T105" fmla="*/ 3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91" h="46">
                        <a:moveTo>
                          <a:pt x="32" y="6"/>
                        </a:moveTo>
                        <a:lnTo>
                          <a:pt x="32" y="6"/>
                        </a:lnTo>
                        <a:lnTo>
                          <a:pt x="10" y="45"/>
                        </a:lnTo>
                        <a:lnTo>
                          <a:pt x="3" y="45"/>
                        </a:lnTo>
                        <a:lnTo>
                          <a:pt x="26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close/>
                        <a:moveTo>
                          <a:pt x="50" y="45"/>
                        </a:moveTo>
                        <a:lnTo>
                          <a:pt x="50" y="45"/>
                        </a:lnTo>
                        <a:lnTo>
                          <a:pt x="42" y="45"/>
                        </a:lnTo>
                        <a:lnTo>
                          <a:pt x="42" y="36"/>
                        </a:lnTo>
                        <a:lnTo>
                          <a:pt x="50" y="36"/>
                        </a:lnTo>
                        <a:lnTo>
                          <a:pt x="50" y="45"/>
                        </a:lnTo>
                        <a:lnTo>
                          <a:pt x="50" y="45"/>
                        </a:lnTo>
                        <a:close/>
                        <a:moveTo>
                          <a:pt x="91" y="30"/>
                        </a:moveTo>
                        <a:lnTo>
                          <a:pt x="91" y="30"/>
                        </a:lnTo>
                        <a:cubicBezTo>
                          <a:pt x="91" y="33"/>
                          <a:pt x="90" y="35"/>
                          <a:pt x="90" y="36"/>
                        </a:cubicBezTo>
                        <a:cubicBezTo>
                          <a:pt x="89" y="38"/>
                          <a:pt x="88" y="40"/>
                          <a:pt x="86" y="41"/>
                        </a:cubicBezTo>
                        <a:cubicBezTo>
                          <a:pt x="85" y="43"/>
                          <a:pt x="83" y="44"/>
                          <a:pt x="81" y="44"/>
                        </a:cubicBezTo>
                        <a:cubicBezTo>
                          <a:pt x="79" y="45"/>
                          <a:pt x="77" y="46"/>
                          <a:pt x="74" y="46"/>
                        </a:cubicBezTo>
                        <a:cubicBezTo>
                          <a:pt x="72" y="46"/>
                          <a:pt x="69" y="45"/>
                          <a:pt x="67" y="45"/>
                        </a:cubicBezTo>
                        <a:cubicBezTo>
                          <a:pt x="65" y="44"/>
                          <a:pt x="63" y="44"/>
                          <a:pt x="61" y="43"/>
                        </a:cubicBezTo>
                        <a:lnTo>
                          <a:pt x="61" y="37"/>
                        </a:lnTo>
                        <a:lnTo>
                          <a:pt x="61" y="37"/>
                        </a:lnTo>
                        <a:cubicBezTo>
                          <a:pt x="62" y="37"/>
                          <a:pt x="63" y="37"/>
                          <a:pt x="64" y="38"/>
                        </a:cubicBezTo>
                        <a:cubicBezTo>
                          <a:pt x="65" y="38"/>
                          <a:pt x="66" y="39"/>
                          <a:pt x="67" y="39"/>
                        </a:cubicBezTo>
                        <a:cubicBezTo>
                          <a:pt x="68" y="39"/>
                          <a:pt x="69" y="40"/>
                          <a:pt x="71" y="40"/>
                        </a:cubicBezTo>
                        <a:cubicBezTo>
                          <a:pt x="72" y="40"/>
                          <a:pt x="73" y="40"/>
                          <a:pt x="74" y="40"/>
                        </a:cubicBezTo>
                        <a:cubicBezTo>
                          <a:pt x="76" y="40"/>
                          <a:pt x="77" y="40"/>
                          <a:pt x="78" y="40"/>
                        </a:cubicBezTo>
                        <a:cubicBezTo>
                          <a:pt x="79" y="39"/>
                          <a:pt x="81" y="39"/>
                          <a:pt x="81" y="38"/>
                        </a:cubicBezTo>
                        <a:cubicBezTo>
                          <a:pt x="82" y="37"/>
                          <a:pt x="83" y="36"/>
                          <a:pt x="83" y="35"/>
                        </a:cubicBezTo>
                        <a:cubicBezTo>
                          <a:pt x="84" y="33"/>
                          <a:pt x="84" y="32"/>
                          <a:pt x="84" y="30"/>
                        </a:cubicBezTo>
                        <a:cubicBezTo>
                          <a:pt x="84" y="29"/>
                          <a:pt x="84" y="27"/>
                          <a:pt x="83" y="26"/>
                        </a:cubicBezTo>
                        <a:cubicBezTo>
                          <a:pt x="83" y="25"/>
                          <a:pt x="82" y="25"/>
                          <a:pt x="81" y="24"/>
                        </a:cubicBezTo>
                        <a:cubicBezTo>
                          <a:pt x="80" y="23"/>
                          <a:pt x="79" y="23"/>
                          <a:pt x="78" y="22"/>
                        </a:cubicBezTo>
                        <a:cubicBezTo>
                          <a:pt x="76" y="22"/>
                          <a:pt x="75" y="22"/>
                          <a:pt x="73" y="22"/>
                        </a:cubicBezTo>
                        <a:cubicBezTo>
                          <a:pt x="71" y="22"/>
                          <a:pt x="69" y="22"/>
                          <a:pt x="67" y="22"/>
                        </a:cubicBezTo>
                        <a:cubicBezTo>
                          <a:pt x="66" y="22"/>
                          <a:pt x="64" y="23"/>
                          <a:pt x="63" y="23"/>
                        </a:cubicBezTo>
                        <a:lnTo>
                          <a:pt x="63" y="0"/>
                        </a:lnTo>
                        <a:lnTo>
                          <a:pt x="90" y="0"/>
                        </a:lnTo>
                        <a:lnTo>
                          <a:pt x="90" y="5"/>
                        </a:lnTo>
                        <a:lnTo>
                          <a:pt x="70" y="5"/>
                        </a:lnTo>
                        <a:lnTo>
                          <a:pt x="70" y="17"/>
                        </a:lnTo>
                        <a:cubicBezTo>
                          <a:pt x="70" y="17"/>
                          <a:pt x="71" y="17"/>
                          <a:pt x="72" y="17"/>
                        </a:cubicBezTo>
                        <a:cubicBezTo>
                          <a:pt x="73" y="17"/>
                          <a:pt x="73" y="17"/>
                          <a:pt x="74" y="17"/>
                        </a:cubicBezTo>
                        <a:cubicBezTo>
                          <a:pt x="77" y="17"/>
                          <a:pt x="79" y="17"/>
                          <a:pt x="81" y="17"/>
                        </a:cubicBezTo>
                        <a:cubicBezTo>
                          <a:pt x="82" y="18"/>
                          <a:pt x="84" y="18"/>
                          <a:pt x="86" y="20"/>
                        </a:cubicBezTo>
                        <a:cubicBezTo>
                          <a:pt x="87" y="21"/>
                          <a:pt x="89" y="22"/>
                          <a:pt x="89" y="24"/>
                        </a:cubicBezTo>
                        <a:cubicBezTo>
                          <a:pt x="90" y="25"/>
                          <a:pt x="91" y="28"/>
                          <a:pt x="91" y="30"/>
                        </a:cubicBezTo>
                        <a:lnTo>
                          <a:pt x="91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1724026" y="6049963"/>
                    <a:ext cx="66675" cy="34925"/>
                  </a:xfrm>
                  <a:custGeom>
                    <a:avLst/>
                    <a:gdLst>
                      <a:gd name="T0" fmla="*/ 25 w 92"/>
                      <a:gd name="T1" fmla="*/ 11 h 47"/>
                      <a:gd name="T2" fmla="*/ 16 w 92"/>
                      <a:gd name="T3" fmla="*/ 4 h 47"/>
                      <a:gd name="T4" fmla="*/ 8 w 92"/>
                      <a:gd name="T5" fmla="*/ 11 h 47"/>
                      <a:gd name="T6" fmla="*/ 13 w 92"/>
                      <a:gd name="T7" fmla="*/ 17 h 47"/>
                      <a:gd name="T8" fmla="*/ 20 w 92"/>
                      <a:gd name="T9" fmla="*/ 20 h 47"/>
                      <a:gd name="T10" fmla="*/ 25 w 92"/>
                      <a:gd name="T11" fmla="*/ 11 h 47"/>
                      <a:gd name="T12" fmla="*/ 26 w 92"/>
                      <a:gd name="T13" fmla="*/ 34 h 47"/>
                      <a:gd name="T14" fmla="*/ 24 w 92"/>
                      <a:gd name="T15" fmla="*/ 29 h 47"/>
                      <a:gd name="T16" fmla="*/ 17 w 92"/>
                      <a:gd name="T17" fmla="*/ 25 h 47"/>
                      <a:gd name="T18" fmla="*/ 8 w 92"/>
                      <a:gd name="T19" fmla="*/ 27 h 47"/>
                      <a:gd name="T20" fmla="*/ 9 w 92"/>
                      <a:gd name="T21" fmla="*/ 40 h 47"/>
                      <a:gd name="T22" fmla="*/ 23 w 92"/>
                      <a:gd name="T23" fmla="*/ 40 h 47"/>
                      <a:gd name="T24" fmla="*/ 26 w 92"/>
                      <a:gd name="T25" fmla="*/ 34 h 47"/>
                      <a:gd name="T26" fmla="*/ 16 w 92"/>
                      <a:gd name="T27" fmla="*/ 47 h 47"/>
                      <a:gd name="T28" fmla="*/ 4 w 92"/>
                      <a:gd name="T29" fmla="*/ 43 h 47"/>
                      <a:gd name="T30" fmla="*/ 0 w 92"/>
                      <a:gd name="T31" fmla="*/ 33 h 47"/>
                      <a:gd name="T32" fmla="*/ 8 w 92"/>
                      <a:gd name="T33" fmla="*/ 22 h 47"/>
                      <a:gd name="T34" fmla="*/ 3 w 92"/>
                      <a:gd name="T35" fmla="*/ 17 h 47"/>
                      <a:gd name="T36" fmla="*/ 5 w 92"/>
                      <a:gd name="T37" fmla="*/ 3 h 47"/>
                      <a:gd name="T38" fmla="*/ 27 w 92"/>
                      <a:gd name="T39" fmla="*/ 3 h 47"/>
                      <a:gd name="T40" fmla="*/ 29 w 92"/>
                      <a:gd name="T41" fmla="*/ 17 h 47"/>
                      <a:gd name="T42" fmla="*/ 24 w 92"/>
                      <a:gd name="T43" fmla="*/ 22 h 47"/>
                      <a:gd name="T44" fmla="*/ 32 w 92"/>
                      <a:gd name="T45" fmla="*/ 33 h 47"/>
                      <a:gd name="T46" fmla="*/ 16 w 92"/>
                      <a:gd name="T47" fmla="*/ 47 h 47"/>
                      <a:gd name="T48" fmla="*/ 50 w 92"/>
                      <a:gd name="T49" fmla="*/ 46 h 47"/>
                      <a:gd name="T50" fmla="*/ 42 w 92"/>
                      <a:gd name="T51" fmla="*/ 46 h 47"/>
                      <a:gd name="T52" fmla="*/ 50 w 92"/>
                      <a:gd name="T53" fmla="*/ 37 h 47"/>
                      <a:gd name="T54" fmla="*/ 50 w 92"/>
                      <a:gd name="T55" fmla="*/ 46 h 47"/>
                      <a:gd name="T56" fmla="*/ 92 w 92"/>
                      <a:gd name="T57" fmla="*/ 23 h 47"/>
                      <a:gd name="T58" fmla="*/ 76 w 92"/>
                      <a:gd name="T59" fmla="*/ 47 h 47"/>
                      <a:gd name="T60" fmla="*/ 60 w 92"/>
                      <a:gd name="T61" fmla="*/ 23 h 47"/>
                      <a:gd name="T62" fmla="*/ 76 w 92"/>
                      <a:gd name="T63" fmla="*/ 0 h 47"/>
                      <a:gd name="T64" fmla="*/ 92 w 92"/>
                      <a:gd name="T65" fmla="*/ 23 h 47"/>
                      <a:gd name="T66" fmla="*/ 84 w 92"/>
                      <a:gd name="T67" fmla="*/ 37 h 47"/>
                      <a:gd name="T68" fmla="*/ 85 w 92"/>
                      <a:gd name="T69" fmla="*/ 31 h 47"/>
                      <a:gd name="T70" fmla="*/ 85 w 92"/>
                      <a:gd name="T71" fmla="*/ 15 h 47"/>
                      <a:gd name="T72" fmla="*/ 81 w 92"/>
                      <a:gd name="T73" fmla="*/ 6 h 47"/>
                      <a:gd name="T74" fmla="*/ 72 w 92"/>
                      <a:gd name="T75" fmla="*/ 6 h 47"/>
                      <a:gd name="T76" fmla="*/ 67 w 92"/>
                      <a:gd name="T77" fmla="*/ 15 h 47"/>
                      <a:gd name="T78" fmla="*/ 67 w 92"/>
                      <a:gd name="T79" fmla="*/ 31 h 47"/>
                      <a:gd name="T80" fmla="*/ 72 w 92"/>
                      <a:gd name="T81" fmla="*/ 40 h 47"/>
                      <a:gd name="T82" fmla="*/ 81 w 92"/>
                      <a:gd name="T83" fmla="*/ 40 h 47"/>
                      <a:gd name="T84" fmla="*/ 84 w 92"/>
                      <a:gd name="T85" fmla="*/ 3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47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8"/>
                          <a:pt x="22" y="6"/>
                        </a:cubicBezTo>
                        <a:cubicBezTo>
                          <a:pt x="21" y="5"/>
                          <a:pt x="19" y="4"/>
                          <a:pt x="16" y="4"/>
                        </a:cubicBezTo>
                        <a:cubicBezTo>
                          <a:pt x="14" y="4"/>
                          <a:pt x="12" y="5"/>
                          <a:pt x="10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8" y="14"/>
                          <a:pt x="9" y="15"/>
                        </a:cubicBezTo>
                        <a:cubicBezTo>
                          <a:pt x="10" y="16"/>
                          <a:pt x="11" y="17"/>
                          <a:pt x="13" y="17"/>
                        </a:cubicBezTo>
                        <a:cubicBezTo>
                          <a:pt x="13" y="18"/>
                          <a:pt x="14" y="18"/>
                          <a:pt x="16" y="19"/>
                        </a:cubicBezTo>
                        <a:cubicBezTo>
                          <a:pt x="17" y="19"/>
                          <a:pt x="19" y="20"/>
                          <a:pt x="20" y="20"/>
                        </a:cubicBezTo>
                        <a:cubicBezTo>
                          <a:pt x="22" y="19"/>
                          <a:pt x="23" y="18"/>
                          <a:pt x="24" y="16"/>
                        </a:cubicBezTo>
                        <a:cubicBezTo>
                          <a:pt x="24" y="15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5" y="30"/>
                          <a:pt x="24" y="29"/>
                        </a:cubicBezTo>
                        <a:cubicBezTo>
                          <a:pt x="24" y="28"/>
                          <a:pt x="22" y="27"/>
                          <a:pt x="20" y="26"/>
                        </a:cubicBezTo>
                        <a:cubicBezTo>
                          <a:pt x="19" y="26"/>
                          <a:pt x="18" y="25"/>
                          <a:pt x="17" y="25"/>
                        </a:cubicBezTo>
                        <a:cubicBezTo>
                          <a:pt x="15" y="24"/>
                          <a:pt x="14" y="24"/>
                          <a:pt x="12" y="23"/>
                        </a:cubicBezTo>
                        <a:cubicBezTo>
                          <a:pt x="11" y="24"/>
                          <a:pt x="9" y="26"/>
                          <a:pt x="8" y="27"/>
                        </a:cubicBezTo>
                        <a:cubicBezTo>
                          <a:pt x="7" y="29"/>
                          <a:pt x="7" y="31"/>
                          <a:pt x="7" y="33"/>
                        </a:cubicBezTo>
                        <a:cubicBezTo>
                          <a:pt x="7" y="36"/>
                          <a:pt x="8" y="38"/>
                          <a:pt x="9" y="40"/>
                        </a:cubicBezTo>
                        <a:cubicBezTo>
                          <a:pt x="11" y="41"/>
                          <a:pt x="14" y="42"/>
                          <a:pt x="16" y="42"/>
                        </a:cubicBezTo>
                        <a:cubicBezTo>
                          <a:pt x="19" y="42"/>
                          <a:pt x="21" y="41"/>
                          <a:pt x="23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6" y="47"/>
                        </a:moveTo>
                        <a:lnTo>
                          <a:pt x="16" y="47"/>
                        </a:lnTo>
                        <a:cubicBezTo>
                          <a:pt x="14" y="47"/>
                          <a:pt x="11" y="46"/>
                          <a:pt x="9" y="46"/>
                        </a:cubicBezTo>
                        <a:cubicBezTo>
                          <a:pt x="7" y="45"/>
                          <a:pt x="6" y="44"/>
                          <a:pt x="4" y="43"/>
                        </a:cubicBezTo>
                        <a:cubicBezTo>
                          <a:pt x="3" y="42"/>
                          <a:pt x="2" y="40"/>
                          <a:pt x="1" y="39"/>
                        </a:cubicBezTo>
                        <a:cubicBezTo>
                          <a:pt x="0" y="37"/>
                          <a:pt x="0" y="35"/>
                          <a:pt x="0" y="33"/>
                        </a:cubicBezTo>
                        <a:cubicBezTo>
                          <a:pt x="0" y="31"/>
                          <a:pt x="1" y="29"/>
                          <a:pt x="2" y="27"/>
                        </a:cubicBezTo>
                        <a:cubicBezTo>
                          <a:pt x="4" y="25"/>
                          <a:pt x="6" y="23"/>
                          <a:pt x="8" y="22"/>
                        </a:cubicBezTo>
                        <a:lnTo>
                          <a:pt x="8" y="22"/>
                        </a:lnTo>
                        <a:cubicBezTo>
                          <a:pt x="6" y="20"/>
                          <a:pt x="4" y="19"/>
                          <a:pt x="3" y="17"/>
                        </a:cubicBezTo>
                        <a:cubicBezTo>
                          <a:pt x="2" y="16"/>
                          <a:pt x="1" y="14"/>
                          <a:pt x="1" y="12"/>
                        </a:cubicBezTo>
                        <a:cubicBezTo>
                          <a:pt x="1" y="8"/>
                          <a:pt x="3" y="5"/>
                          <a:pt x="5" y="3"/>
                        </a:cubicBezTo>
                        <a:cubicBezTo>
                          <a:pt x="8" y="1"/>
                          <a:pt x="12" y="0"/>
                          <a:pt x="16" y="0"/>
                        </a:cubicBezTo>
                        <a:cubicBezTo>
                          <a:pt x="21" y="0"/>
                          <a:pt x="24" y="1"/>
                          <a:pt x="27" y="3"/>
                        </a:cubicBezTo>
                        <a:cubicBezTo>
                          <a:pt x="30" y="5"/>
                          <a:pt x="31" y="8"/>
                          <a:pt x="31" y="11"/>
                        </a:cubicBezTo>
                        <a:cubicBezTo>
                          <a:pt x="31" y="13"/>
                          <a:pt x="31" y="15"/>
                          <a:pt x="29" y="17"/>
                        </a:cubicBezTo>
                        <a:cubicBezTo>
                          <a:pt x="28" y="19"/>
                          <a:pt x="26" y="21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5"/>
                          <a:pt x="30" y="26"/>
                        </a:cubicBezTo>
                        <a:cubicBezTo>
                          <a:pt x="32" y="28"/>
                          <a:pt x="32" y="30"/>
                          <a:pt x="32" y="33"/>
                        </a:cubicBezTo>
                        <a:cubicBezTo>
                          <a:pt x="32" y="37"/>
                          <a:pt x="31" y="40"/>
                          <a:pt x="28" y="43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lnTo>
                          <a:pt x="16" y="47"/>
                        </a:lnTo>
                        <a:close/>
                        <a:moveTo>
                          <a:pt x="50" y="46"/>
                        </a:moveTo>
                        <a:lnTo>
                          <a:pt x="50" y="46"/>
                        </a:lnTo>
                        <a:lnTo>
                          <a:pt x="42" y="46"/>
                        </a:lnTo>
                        <a:lnTo>
                          <a:pt x="42" y="37"/>
                        </a:lnTo>
                        <a:lnTo>
                          <a:pt x="50" y="37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close/>
                        <a:moveTo>
                          <a:pt x="92" y="23"/>
                        </a:moveTo>
                        <a:lnTo>
                          <a:pt x="92" y="23"/>
                        </a:lnTo>
                        <a:cubicBezTo>
                          <a:pt x="92" y="31"/>
                          <a:pt x="91" y="37"/>
                          <a:pt x="88" y="41"/>
                        </a:cubicBezTo>
                        <a:cubicBezTo>
                          <a:pt x="86" y="45"/>
                          <a:pt x="82" y="47"/>
                          <a:pt x="76" y="47"/>
                        </a:cubicBezTo>
                        <a:cubicBezTo>
                          <a:pt x="71" y="47"/>
                          <a:pt x="67" y="45"/>
                          <a:pt x="64" y="41"/>
                        </a:cubicBezTo>
                        <a:cubicBezTo>
                          <a:pt x="62" y="37"/>
                          <a:pt x="60" y="31"/>
                          <a:pt x="60" y="23"/>
                        </a:cubicBezTo>
                        <a:cubicBezTo>
                          <a:pt x="60" y="15"/>
                          <a:pt x="62" y="9"/>
                          <a:pt x="64" y="5"/>
                        </a:cubicBezTo>
                        <a:cubicBezTo>
                          <a:pt x="67" y="2"/>
                          <a:pt x="71" y="0"/>
                          <a:pt x="76" y="0"/>
                        </a:cubicBezTo>
                        <a:cubicBezTo>
                          <a:pt x="82" y="0"/>
                          <a:pt x="86" y="2"/>
                          <a:pt x="88" y="6"/>
                        </a:cubicBezTo>
                        <a:cubicBezTo>
                          <a:pt x="91" y="10"/>
                          <a:pt x="92" y="15"/>
                          <a:pt x="92" y="23"/>
                        </a:cubicBezTo>
                        <a:lnTo>
                          <a:pt x="92" y="23"/>
                        </a:lnTo>
                        <a:close/>
                        <a:moveTo>
                          <a:pt x="84" y="37"/>
                        </a:moveTo>
                        <a:lnTo>
                          <a:pt x="84" y="37"/>
                        </a:lnTo>
                        <a:cubicBezTo>
                          <a:pt x="84" y="35"/>
                          <a:pt x="85" y="34"/>
                          <a:pt x="85" y="31"/>
                        </a:cubicBezTo>
                        <a:cubicBezTo>
                          <a:pt x="85" y="29"/>
                          <a:pt x="85" y="26"/>
                          <a:pt x="85" y="23"/>
                        </a:cubicBezTo>
                        <a:cubicBezTo>
                          <a:pt x="85" y="20"/>
                          <a:pt x="85" y="17"/>
                          <a:pt x="85" y="15"/>
                        </a:cubicBezTo>
                        <a:cubicBezTo>
                          <a:pt x="85" y="13"/>
                          <a:pt x="84" y="11"/>
                          <a:pt x="84" y="9"/>
                        </a:cubicBezTo>
                        <a:cubicBezTo>
                          <a:pt x="83" y="8"/>
                          <a:pt x="82" y="7"/>
                          <a:pt x="81" y="6"/>
                        </a:cubicBezTo>
                        <a:cubicBezTo>
                          <a:pt x="80" y="5"/>
                          <a:pt x="78" y="5"/>
                          <a:pt x="76" y="5"/>
                        </a:cubicBezTo>
                        <a:cubicBezTo>
                          <a:pt x="74" y="5"/>
                          <a:pt x="73" y="5"/>
                          <a:pt x="72" y="6"/>
                        </a:cubicBezTo>
                        <a:cubicBezTo>
                          <a:pt x="70" y="7"/>
                          <a:pt x="70" y="8"/>
                          <a:pt x="69" y="10"/>
                        </a:cubicBezTo>
                        <a:cubicBezTo>
                          <a:pt x="68" y="11"/>
                          <a:pt x="68" y="13"/>
                          <a:pt x="67" y="15"/>
                        </a:cubicBezTo>
                        <a:cubicBezTo>
                          <a:pt x="67" y="18"/>
                          <a:pt x="67" y="20"/>
                          <a:pt x="67" y="23"/>
                        </a:cubicBezTo>
                        <a:cubicBezTo>
                          <a:pt x="67" y="26"/>
                          <a:pt x="67" y="29"/>
                          <a:pt x="67" y="31"/>
                        </a:cubicBezTo>
                        <a:cubicBezTo>
                          <a:pt x="68" y="33"/>
                          <a:pt x="68" y="35"/>
                          <a:pt x="69" y="37"/>
                        </a:cubicBezTo>
                        <a:cubicBezTo>
                          <a:pt x="69" y="38"/>
                          <a:pt x="70" y="40"/>
                          <a:pt x="72" y="40"/>
                        </a:cubicBezTo>
                        <a:cubicBezTo>
                          <a:pt x="73" y="41"/>
                          <a:pt x="74" y="42"/>
                          <a:pt x="76" y="42"/>
                        </a:cubicBezTo>
                        <a:cubicBezTo>
                          <a:pt x="78" y="42"/>
                          <a:pt x="80" y="41"/>
                          <a:pt x="81" y="40"/>
                        </a:cubicBezTo>
                        <a:cubicBezTo>
                          <a:pt x="82" y="40"/>
                          <a:pt x="83" y="38"/>
                          <a:pt x="84" y="37"/>
                        </a:cubicBezTo>
                        <a:lnTo>
                          <a:pt x="84" y="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7" name="Freeform 52"/>
                  <p:cNvSpPr>
                    <a:spLocks noEditPoints="1"/>
                  </p:cNvSpPr>
                  <p:nvPr/>
                </p:nvSpPr>
                <p:spPr bwMode="auto">
                  <a:xfrm>
                    <a:off x="1476376" y="6049963"/>
                    <a:ext cx="66675" cy="34925"/>
                  </a:xfrm>
                  <a:custGeom>
                    <a:avLst/>
                    <a:gdLst>
                      <a:gd name="T0" fmla="*/ 25 w 91"/>
                      <a:gd name="T1" fmla="*/ 11 h 47"/>
                      <a:gd name="T2" fmla="*/ 16 w 91"/>
                      <a:gd name="T3" fmla="*/ 4 h 47"/>
                      <a:gd name="T4" fmla="*/ 8 w 91"/>
                      <a:gd name="T5" fmla="*/ 11 h 47"/>
                      <a:gd name="T6" fmla="*/ 13 w 91"/>
                      <a:gd name="T7" fmla="*/ 17 h 47"/>
                      <a:gd name="T8" fmla="*/ 20 w 91"/>
                      <a:gd name="T9" fmla="*/ 20 h 47"/>
                      <a:gd name="T10" fmla="*/ 25 w 91"/>
                      <a:gd name="T11" fmla="*/ 11 h 47"/>
                      <a:gd name="T12" fmla="*/ 26 w 91"/>
                      <a:gd name="T13" fmla="*/ 34 h 47"/>
                      <a:gd name="T14" fmla="*/ 24 w 91"/>
                      <a:gd name="T15" fmla="*/ 29 h 47"/>
                      <a:gd name="T16" fmla="*/ 17 w 91"/>
                      <a:gd name="T17" fmla="*/ 25 h 47"/>
                      <a:gd name="T18" fmla="*/ 8 w 91"/>
                      <a:gd name="T19" fmla="*/ 27 h 47"/>
                      <a:gd name="T20" fmla="*/ 9 w 91"/>
                      <a:gd name="T21" fmla="*/ 40 h 47"/>
                      <a:gd name="T22" fmla="*/ 23 w 91"/>
                      <a:gd name="T23" fmla="*/ 40 h 47"/>
                      <a:gd name="T24" fmla="*/ 26 w 91"/>
                      <a:gd name="T25" fmla="*/ 34 h 47"/>
                      <a:gd name="T26" fmla="*/ 16 w 91"/>
                      <a:gd name="T27" fmla="*/ 47 h 47"/>
                      <a:gd name="T28" fmla="*/ 4 w 91"/>
                      <a:gd name="T29" fmla="*/ 43 h 47"/>
                      <a:gd name="T30" fmla="*/ 0 w 91"/>
                      <a:gd name="T31" fmla="*/ 33 h 47"/>
                      <a:gd name="T32" fmla="*/ 8 w 91"/>
                      <a:gd name="T33" fmla="*/ 22 h 47"/>
                      <a:gd name="T34" fmla="*/ 3 w 91"/>
                      <a:gd name="T35" fmla="*/ 17 h 47"/>
                      <a:gd name="T36" fmla="*/ 5 w 91"/>
                      <a:gd name="T37" fmla="*/ 3 h 47"/>
                      <a:gd name="T38" fmla="*/ 27 w 91"/>
                      <a:gd name="T39" fmla="*/ 3 h 47"/>
                      <a:gd name="T40" fmla="*/ 29 w 91"/>
                      <a:gd name="T41" fmla="*/ 17 h 47"/>
                      <a:gd name="T42" fmla="*/ 24 w 91"/>
                      <a:gd name="T43" fmla="*/ 22 h 47"/>
                      <a:gd name="T44" fmla="*/ 33 w 91"/>
                      <a:gd name="T45" fmla="*/ 33 h 47"/>
                      <a:gd name="T46" fmla="*/ 16 w 91"/>
                      <a:gd name="T47" fmla="*/ 47 h 47"/>
                      <a:gd name="T48" fmla="*/ 51 w 91"/>
                      <a:gd name="T49" fmla="*/ 46 h 47"/>
                      <a:gd name="T50" fmla="*/ 43 w 91"/>
                      <a:gd name="T51" fmla="*/ 46 h 47"/>
                      <a:gd name="T52" fmla="*/ 51 w 91"/>
                      <a:gd name="T53" fmla="*/ 37 h 47"/>
                      <a:gd name="T54" fmla="*/ 51 w 91"/>
                      <a:gd name="T55" fmla="*/ 46 h 47"/>
                      <a:gd name="T56" fmla="*/ 91 w 91"/>
                      <a:gd name="T57" fmla="*/ 31 h 47"/>
                      <a:gd name="T58" fmla="*/ 87 w 91"/>
                      <a:gd name="T59" fmla="*/ 42 h 47"/>
                      <a:gd name="T60" fmla="*/ 75 w 91"/>
                      <a:gd name="T61" fmla="*/ 47 h 47"/>
                      <a:gd name="T62" fmla="*/ 62 w 91"/>
                      <a:gd name="T63" fmla="*/ 44 h 47"/>
                      <a:gd name="T64" fmla="*/ 62 w 91"/>
                      <a:gd name="T65" fmla="*/ 38 h 47"/>
                      <a:gd name="T66" fmla="*/ 68 w 91"/>
                      <a:gd name="T67" fmla="*/ 40 h 47"/>
                      <a:gd name="T68" fmla="*/ 75 w 91"/>
                      <a:gd name="T69" fmla="*/ 41 h 47"/>
                      <a:gd name="T70" fmla="*/ 82 w 91"/>
                      <a:gd name="T71" fmla="*/ 39 h 47"/>
                      <a:gd name="T72" fmla="*/ 85 w 91"/>
                      <a:gd name="T73" fmla="*/ 31 h 47"/>
                      <a:gd name="T74" fmla="*/ 82 w 91"/>
                      <a:gd name="T75" fmla="*/ 25 h 47"/>
                      <a:gd name="T76" fmla="*/ 74 w 91"/>
                      <a:gd name="T77" fmla="*/ 23 h 47"/>
                      <a:gd name="T78" fmla="*/ 64 w 91"/>
                      <a:gd name="T79" fmla="*/ 24 h 47"/>
                      <a:gd name="T80" fmla="*/ 91 w 91"/>
                      <a:gd name="T81" fmla="*/ 1 h 47"/>
                      <a:gd name="T82" fmla="*/ 70 w 91"/>
                      <a:gd name="T83" fmla="*/ 6 h 47"/>
                      <a:gd name="T84" fmla="*/ 73 w 91"/>
                      <a:gd name="T85" fmla="*/ 18 h 47"/>
                      <a:gd name="T86" fmla="*/ 81 w 91"/>
                      <a:gd name="T87" fmla="*/ 18 h 47"/>
                      <a:gd name="T88" fmla="*/ 90 w 91"/>
                      <a:gd name="T89" fmla="*/ 25 h 47"/>
                      <a:gd name="T90" fmla="*/ 91 w 91"/>
                      <a:gd name="T91" fmla="*/ 3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1" h="47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8"/>
                          <a:pt x="22" y="6"/>
                        </a:cubicBezTo>
                        <a:cubicBezTo>
                          <a:pt x="21" y="5"/>
                          <a:pt x="19" y="4"/>
                          <a:pt x="16" y="4"/>
                        </a:cubicBezTo>
                        <a:cubicBezTo>
                          <a:pt x="14" y="4"/>
                          <a:pt x="12" y="5"/>
                          <a:pt x="10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8" y="14"/>
                          <a:pt x="9" y="15"/>
                        </a:cubicBezTo>
                        <a:cubicBezTo>
                          <a:pt x="10" y="16"/>
                          <a:pt x="11" y="17"/>
                          <a:pt x="13" y="17"/>
                        </a:cubicBezTo>
                        <a:cubicBezTo>
                          <a:pt x="13" y="18"/>
                          <a:pt x="14" y="18"/>
                          <a:pt x="16" y="19"/>
                        </a:cubicBezTo>
                        <a:cubicBezTo>
                          <a:pt x="17" y="19"/>
                          <a:pt x="19" y="20"/>
                          <a:pt x="20" y="20"/>
                        </a:cubicBezTo>
                        <a:cubicBezTo>
                          <a:pt x="22" y="19"/>
                          <a:pt x="23" y="18"/>
                          <a:pt x="24" y="16"/>
                        </a:cubicBezTo>
                        <a:cubicBezTo>
                          <a:pt x="24" y="15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5" y="30"/>
                          <a:pt x="24" y="29"/>
                        </a:cubicBezTo>
                        <a:cubicBezTo>
                          <a:pt x="24" y="28"/>
                          <a:pt x="22" y="27"/>
                          <a:pt x="20" y="26"/>
                        </a:cubicBezTo>
                        <a:cubicBezTo>
                          <a:pt x="19" y="26"/>
                          <a:pt x="18" y="25"/>
                          <a:pt x="17" y="25"/>
                        </a:cubicBezTo>
                        <a:cubicBezTo>
                          <a:pt x="16" y="24"/>
                          <a:pt x="14" y="24"/>
                          <a:pt x="12" y="23"/>
                        </a:cubicBezTo>
                        <a:cubicBezTo>
                          <a:pt x="11" y="24"/>
                          <a:pt x="9" y="26"/>
                          <a:pt x="8" y="27"/>
                        </a:cubicBezTo>
                        <a:cubicBezTo>
                          <a:pt x="7" y="29"/>
                          <a:pt x="7" y="31"/>
                          <a:pt x="7" y="33"/>
                        </a:cubicBezTo>
                        <a:cubicBezTo>
                          <a:pt x="7" y="36"/>
                          <a:pt x="8" y="38"/>
                          <a:pt x="9" y="40"/>
                        </a:cubicBezTo>
                        <a:cubicBezTo>
                          <a:pt x="11" y="41"/>
                          <a:pt x="14" y="42"/>
                          <a:pt x="16" y="42"/>
                        </a:cubicBezTo>
                        <a:cubicBezTo>
                          <a:pt x="19" y="42"/>
                          <a:pt x="21" y="41"/>
                          <a:pt x="23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6" y="47"/>
                        </a:moveTo>
                        <a:lnTo>
                          <a:pt x="16" y="47"/>
                        </a:lnTo>
                        <a:cubicBezTo>
                          <a:pt x="14" y="47"/>
                          <a:pt x="12" y="46"/>
                          <a:pt x="10" y="46"/>
                        </a:cubicBezTo>
                        <a:cubicBezTo>
                          <a:pt x="7" y="45"/>
                          <a:pt x="6" y="44"/>
                          <a:pt x="4" y="43"/>
                        </a:cubicBezTo>
                        <a:cubicBezTo>
                          <a:pt x="3" y="42"/>
                          <a:pt x="2" y="40"/>
                          <a:pt x="1" y="39"/>
                        </a:cubicBezTo>
                        <a:cubicBezTo>
                          <a:pt x="0" y="37"/>
                          <a:pt x="0" y="35"/>
                          <a:pt x="0" y="33"/>
                        </a:cubicBezTo>
                        <a:cubicBezTo>
                          <a:pt x="0" y="31"/>
                          <a:pt x="1" y="29"/>
                          <a:pt x="2" y="27"/>
                        </a:cubicBezTo>
                        <a:cubicBezTo>
                          <a:pt x="4" y="25"/>
                          <a:pt x="6" y="23"/>
                          <a:pt x="8" y="22"/>
                        </a:cubicBezTo>
                        <a:lnTo>
                          <a:pt x="8" y="22"/>
                        </a:lnTo>
                        <a:cubicBezTo>
                          <a:pt x="6" y="20"/>
                          <a:pt x="4" y="19"/>
                          <a:pt x="3" y="17"/>
                        </a:cubicBezTo>
                        <a:cubicBezTo>
                          <a:pt x="2" y="16"/>
                          <a:pt x="1" y="14"/>
                          <a:pt x="1" y="12"/>
                        </a:cubicBezTo>
                        <a:cubicBezTo>
                          <a:pt x="1" y="8"/>
                          <a:pt x="3" y="5"/>
                          <a:pt x="5" y="3"/>
                        </a:cubicBezTo>
                        <a:cubicBezTo>
                          <a:pt x="8" y="1"/>
                          <a:pt x="12" y="0"/>
                          <a:pt x="16" y="0"/>
                        </a:cubicBezTo>
                        <a:cubicBezTo>
                          <a:pt x="21" y="0"/>
                          <a:pt x="24" y="1"/>
                          <a:pt x="27" y="3"/>
                        </a:cubicBezTo>
                        <a:cubicBezTo>
                          <a:pt x="30" y="5"/>
                          <a:pt x="31" y="8"/>
                          <a:pt x="31" y="11"/>
                        </a:cubicBezTo>
                        <a:cubicBezTo>
                          <a:pt x="31" y="13"/>
                          <a:pt x="31" y="15"/>
                          <a:pt x="29" y="17"/>
                        </a:cubicBezTo>
                        <a:cubicBezTo>
                          <a:pt x="28" y="19"/>
                          <a:pt x="26" y="21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5"/>
                          <a:pt x="30" y="26"/>
                        </a:cubicBezTo>
                        <a:cubicBezTo>
                          <a:pt x="32" y="28"/>
                          <a:pt x="33" y="30"/>
                          <a:pt x="33" y="33"/>
                        </a:cubicBezTo>
                        <a:cubicBezTo>
                          <a:pt x="33" y="37"/>
                          <a:pt x="31" y="40"/>
                          <a:pt x="28" y="43"/>
                        </a:cubicBezTo>
                        <a:cubicBezTo>
                          <a:pt x="25" y="45"/>
                          <a:pt x="21" y="47"/>
                          <a:pt x="16" y="47"/>
                        </a:cubicBezTo>
                        <a:lnTo>
                          <a:pt x="16" y="47"/>
                        </a:lnTo>
                        <a:close/>
                        <a:moveTo>
                          <a:pt x="51" y="46"/>
                        </a:moveTo>
                        <a:lnTo>
                          <a:pt x="51" y="46"/>
                        </a:lnTo>
                        <a:lnTo>
                          <a:pt x="43" y="46"/>
                        </a:lnTo>
                        <a:lnTo>
                          <a:pt x="43" y="37"/>
                        </a:lnTo>
                        <a:lnTo>
                          <a:pt x="51" y="37"/>
                        </a:lnTo>
                        <a:lnTo>
                          <a:pt x="51" y="46"/>
                        </a:lnTo>
                        <a:lnTo>
                          <a:pt x="51" y="46"/>
                        </a:lnTo>
                        <a:close/>
                        <a:moveTo>
                          <a:pt x="91" y="31"/>
                        </a:moveTo>
                        <a:lnTo>
                          <a:pt x="91" y="31"/>
                        </a:lnTo>
                        <a:cubicBezTo>
                          <a:pt x="91" y="34"/>
                          <a:pt x="91" y="36"/>
                          <a:pt x="90" y="37"/>
                        </a:cubicBezTo>
                        <a:cubicBezTo>
                          <a:pt x="89" y="39"/>
                          <a:pt x="88" y="41"/>
                          <a:pt x="87" y="42"/>
                        </a:cubicBezTo>
                        <a:cubicBezTo>
                          <a:pt x="86" y="44"/>
                          <a:pt x="84" y="45"/>
                          <a:pt x="82" y="45"/>
                        </a:cubicBezTo>
                        <a:cubicBezTo>
                          <a:pt x="80" y="46"/>
                          <a:pt x="77" y="47"/>
                          <a:pt x="75" y="47"/>
                        </a:cubicBezTo>
                        <a:cubicBezTo>
                          <a:pt x="72" y="47"/>
                          <a:pt x="70" y="46"/>
                          <a:pt x="68" y="46"/>
                        </a:cubicBezTo>
                        <a:cubicBezTo>
                          <a:pt x="65" y="45"/>
                          <a:pt x="63" y="45"/>
                          <a:pt x="62" y="44"/>
                        </a:cubicBezTo>
                        <a:lnTo>
                          <a:pt x="62" y="38"/>
                        </a:lnTo>
                        <a:lnTo>
                          <a:pt x="62" y="38"/>
                        </a:lnTo>
                        <a:cubicBezTo>
                          <a:pt x="63" y="38"/>
                          <a:pt x="63" y="38"/>
                          <a:pt x="64" y="39"/>
                        </a:cubicBezTo>
                        <a:cubicBezTo>
                          <a:pt x="65" y="39"/>
                          <a:pt x="66" y="40"/>
                          <a:pt x="68" y="40"/>
                        </a:cubicBezTo>
                        <a:cubicBezTo>
                          <a:pt x="69" y="40"/>
                          <a:pt x="70" y="41"/>
                          <a:pt x="71" y="41"/>
                        </a:cubicBezTo>
                        <a:cubicBezTo>
                          <a:pt x="72" y="41"/>
                          <a:pt x="73" y="41"/>
                          <a:pt x="75" y="41"/>
                        </a:cubicBezTo>
                        <a:cubicBezTo>
                          <a:pt x="76" y="41"/>
                          <a:pt x="78" y="41"/>
                          <a:pt x="79" y="41"/>
                        </a:cubicBezTo>
                        <a:cubicBezTo>
                          <a:pt x="80" y="40"/>
                          <a:pt x="81" y="40"/>
                          <a:pt x="82" y="39"/>
                        </a:cubicBezTo>
                        <a:cubicBezTo>
                          <a:pt x="83" y="38"/>
                          <a:pt x="84" y="37"/>
                          <a:pt x="84" y="36"/>
                        </a:cubicBezTo>
                        <a:cubicBezTo>
                          <a:pt x="84" y="34"/>
                          <a:pt x="85" y="33"/>
                          <a:pt x="85" y="31"/>
                        </a:cubicBezTo>
                        <a:cubicBezTo>
                          <a:pt x="85" y="30"/>
                          <a:pt x="84" y="28"/>
                          <a:pt x="84" y="27"/>
                        </a:cubicBezTo>
                        <a:cubicBezTo>
                          <a:pt x="83" y="26"/>
                          <a:pt x="83" y="26"/>
                          <a:pt x="82" y="25"/>
                        </a:cubicBezTo>
                        <a:cubicBezTo>
                          <a:pt x="81" y="24"/>
                          <a:pt x="80" y="24"/>
                          <a:pt x="78" y="23"/>
                        </a:cubicBezTo>
                        <a:cubicBezTo>
                          <a:pt x="77" y="23"/>
                          <a:pt x="75" y="23"/>
                          <a:pt x="74" y="23"/>
                        </a:cubicBezTo>
                        <a:cubicBezTo>
                          <a:pt x="72" y="23"/>
                          <a:pt x="70" y="23"/>
                          <a:pt x="68" y="23"/>
                        </a:cubicBezTo>
                        <a:cubicBezTo>
                          <a:pt x="66" y="23"/>
                          <a:pt x="65" y="24"/>
                          <a:pt x="64" y="24"/>
                        </a:cubicBezTo>
                        <a:lnTo>
                          <a:pt x="64" y="1"/>
                        </a:lnTo>
                        <a:lnTo>
                          <a:pt x="91" y="1"/>
                        </a:lnTo>
                        <a:lnTo>
                          <a:pt x="91" y="6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cubicBezTo>
                          <a:pt x="71" y="18"/>
                          <a:pt x="72" y="18"/>
                          <a:pt x="73" y="18"/>
                        </a:cubicBezTo>
                        <a:cubicBezTo>
                          <a:pt x="73" y="18"/>
                          <a:pt x="74" y="18"/>
                          <a:pt x="75" y="18"/>
                        </a:cubicBezTo>
                        <a:cubicBezTo>
                          <a:pt x="77" y="18"/>
                          <a:pt x="79" y="18"/>
                          <a:pt x="81" y="18"/>
                        </a:cubicBezTo>
                        <a:cubicBezTo>
                          <a:pt x="83" y="19"/>
                          <a:pt x="85" y="19"/>
                          <a:pt x="86" y="21"/>
                        </a:cubicBezTo>
                        <a:cubicBezTo>
                          <a:pt x="88" y="22"/>
                          <a:pt x="89" y="23"/>
                          <a:pt x="90" y="25"/>
                        </a:cubicBezTo>
                        <a:cubicBezTo>
                          <a:pt x="91" y="26"/>
                          <a:pt x="91" y="29"/>
                          <a:pt x="91" y="31"/>
                        </a:cubicBezTo>
                        <a:lnTo>
                          <a:pt x="91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18" name="Freeform 53"/>
                  <p:cNvSpPr>
                    <a:spLocks noEditPoints="1"/>
                  </p:cNvSpPr>
                  <p:nvPr/>
                </p:nvSpPr>
                <p:spPr bwMode="auto">
                  <a:xfrm>
                    <a:off x="3340009" y="6057343"/>
                    <a:ext cx="198438" cy="44450"/>
                  </a:xfrm>
                  <a:custGeom>
                    <a:avLst/>
                    <a:gdLst>
                      <a:gd name="T0" fmla="*/ 23 w 270"/>
                      <a:gd name="T1" fmla="*/ 6 h 60"/>
                      <a:gd name="T2" fmla="*/ 13 w 270"/>
                      <a:gd name="T3" fmla="*/ 7 h 60"/>
                      <a:gd name="T4" fmla="*/ 21 w 270"/>
                      <a:gd name="T5" fmla="*/ 14 h 60"/>
                      <a:gd name="T6" fmla="*/ 11 w 270"/>
                      <a:gd name="T7" fmla="*/ 47 h 60"/>
                      <a:gd name="T8" fmla="*/ 0 w 270"/>
                      <a:gd name="T9" fmla="*/ 18 h 60"/>
                      <a:gd name="T10" fmla="*/ 5 w 270"/>
                      <a:gd name="T11" fmla="*/ 12 h 60"/>
                      <a:gd name="T12" fmla="*/ 21 w 270"/>
                      <a:gd name="T13" fmla="*/ 0 h 60"/>
                      <a:gd name="T14" fmla="*/ 24 w 270"/>
                      <a:gd name="T15" fmla="*/ 6 h 60"/>
                      <a:gd name="T16" fmla="*/ 30 w 270"/>
                      <a:gd name="T17" fmla="*/ 47 h 60"/>
                      <a:gd name="T18" fmla="*/ 39 w 270"/>
                      <a:gd name="T19" fmla="*/ 13 h 60"/>
                      <a:gd name="T20" fmla="*/ 37 w 270"/>
                      <a:gd name="T21" fmla="*/ 7 h 60"/>
                      <a:gd name="T22" fmla="*/ 45 w 270"/>
                      <a:gd name="T23" fmla="*/ 43 h 60"/>
                      <a:gd name="T24" fmla="*/ 54 w 270"/>
                      <a:gd name="T25" fmla="*/ 47 h 60"/>
                      <a:gd name="T26" fmla="*/ 99 w 270"/>
                      <a:gd name="T27" fmla="*/ 60 h 60"/>
                      <a:gd name="T28" fmla="*/ 90 w 270"/>
                      <a:gd name="T29" fmla="*/ 14 h 60"/>
                      <a:gd name="T30" fmla="*/ 106 w 270"/>
                      <a:gd name="T31" fmla="*/ 1 h 60"/>
                      <a:gd name="T32" fmla="*/ 93 w 270"/>
                      <a:gd name="T33" fmla="*/ 21 h 60"/>
                      <a:gd name="T34" fmla="*/ 97 w 270"/>
                      <a:gd name="T35" fmla="*/ 48 h 60"/>
                      <a:gd name="T36" fmla="*/ 106 w 270"/>
                      <a:gd name="T37" fmla="*/ 60 h 60"/>
                      <a:gd name="T38" fmla="*/ 146 w 270"/>
                      <a:gd name="T39" fmla="*/ 30 h 60"/>
                      <a:gd name="T40" fmla="*/ 125 w 270"/>
                      <a:gd name="T41" fmla="*/ 47 h 60"/>
                      <a:gd name="T42" fmla="*/ 114 w 270"/>
                      <a:gd name="T43" fmla="*/ 60 h 60"/>
                      <a:gd name="T44" fmla="*/ 121 w 270"/>
                      <a:gd name="T45" fmla="*/ 17 h 60"/>
                      <a:gd name="T46" fmla="*/ 142 w 270"/>
                      <a:gd name="T47" fmla="*/ 17 h 60"/>
                      <a:gd name="T48" fmla="*/ 139 w 270"/>
                      <a:gd name="T49" fmla="*/ 30 h 60"/>
                      <a:gd name="T50" fmla="*/ 131 w 270"/>
                      <a:gd name="T51" fmla="*/ 18 h 60"/>
                      <a:gd name="T52" fmla="*/ 121 w 270"/>
                      <a:gd name="T53" fmla="*/ 41 h 60"/>
                      <a:gd name="T54" fmla="*/ 137 w 270"/>
                      <a:gd name="T55" fmla="*/ 40 h 60"/>
                      <a:gd name="T56" fmla="*/ 185 w 270"/>
                      <a:gd name="T57" fmla="*/ 30 h 60"/>
                      <a:gd name="T58" fmla="*/ 169 w 270"/>
                      <a:gd name="T59" fmla="*/ 48 h 60"/>
                      <a:gd name="T60" fmla="*/ 160 w 270"/>
                      <a:gd name="T61" fmla="*/ 60 h 60"/>
                      <a:gd name="T62" fmla="*/ 160 w 270"/>
                      <a:gd name="T63" fmla="*/ 14 h 60"/>
                      <a:gd name="T64" fmla="*/ 171 w 270"/>
                      <a:gd name="T65" fmla="*/ 13 h 60"/>
                      <a:gd name="T66" fmla="*/ 185 w 270"/>
                      <a:gd name="T67" fmla="*/ 30 h 60"/>
                      <a:gd name="T68" fmla="*/ 176 w 270"/>
                      <a:gd name="T69" fmla="*/ 21 h 60"/>
                      <a:gd name="T70" fmla="*/ 160 w 270"/>
                      <a:gd name="T71" fmla="*/ 22 h 60"/>
                      <a:gd name="T72" fmla="*/ 168 w 270"/>
                      <a:gd name="T73" fmla="*/ 43 h 60"/>
                      <a:gd name="T74" fmla="*/ 178 w 270"/>
                      <a:gd name="T75" fmla="*/ 30 h 60"/>
                      <a:gd name="T76" fmla="*/ 235 w 270"/>
                      <a:gd name="T77" fmla="*/ 28 h 60"/>
                      <a:gd name="T78" fmla="*/ 232 w 270"/>
                      <a:gd name="T79" fmla="*/ 19 h 60"/>
                      <a:gd name="T80" fmla="*/ 220 w 270"/>
                      <a:gd name="T81" fmla="*/ 22 h 60"/>
                      <a:gd name="T82" fmla="*/ 220 w 270"/>
                      <a:gd name="T83" fmla="*/ 47 h 60"/>
                      <a:gd name="T84" fmla="*/ 213 w 270"/>
                      <a:gd name="T85" fmla="*/ 23 h 60"/>
                      <a:gd name="T86" fmla="*/ 207 w 270"/>
                      <a:gd name="T87" fmla="*/ 18 h 60"/>
                      <a:gd name="T88" fmla="*/ 199 w 270"/>
                      <a:gd name="T89" fmla="*/ 47 h 60"/>
                      <a:gd name="T90" fmla="*/ 199 w 270"/>
                      <a:gd name="T91" fmla="*/ 14 h 60"/>
                      <a:gd name="T92" fmla="*/ 209 w 270"/>
                      <a:gd name="T93" fmla="*/ 13 h 60"/>
                      <a:gd name="T94" fmla="*/ 224 w 270"/>
                      <a:gd name="T95" fmla="*/ 14 h 60"/>
                      <a:gd name="T96" fmla="*/ 238 w 270"/>
                      <a:gd name="T97" fmla="*/ 15 h 60"/>
                      <a:gd name="T98" fmla="*/ 241 w 270"/>
                      <a:gd name="T99" fmla="*/ 47 h 60"/>
                      <a:gd name="T100" fmla="*/ 270 w 270"/>
                      <a:gd name="T101" fmla="*/ 30 h 60"/>
                      <a:gd name="T102" fmla="*/ 257 w 270"/>
                      <a:gd name="T103" fmla="*/ 60 h 60"/>
                      <a:gd name="T104" fmla="*/ 255 w 270"/>
                      <a:gd name="T105" fmla="*/ 54 h 60"/>
                      <a:gd name="T106" fmla="*/ 264 w 270"/>
                      <a:gd name="T107" fmla="*/ 30 h 60"/>
                      <a:gd name="T108" fmla="*/ 255 w 270"/>
                      <a:gd name="T109" fmla="*/ 6 h 60"/>
                      <a:gd name="T110" fmla="*/ 257 w 270"/>
                      <a:gd name="T111" fmla="*/ 0 h 60"/>
                      <a:gd name="T112" fmla="*/ 270 w 270"/>
                      <a:gd name="T113" fmla="*/ 3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70" h="60">
                        <a:moveTo>
                          <a:pt x="24" y="6"/>
                        </a:moveTo>
                        <a:lnTo>
                          <a:pt x="24" y="6"/>
                        </a:lnTo>
                        <a:lnTo>
                          <a:pt x="23" y="6"/>
                        </a:lnTo>
                        <a:cubicBezTo>
                          <a:pt x="23" y="6"/>
                          <a:pt x="22" y="5"/>
                          <a:pt x="21" y="5"/>
                        </a:cubicBezTo>
                        <a:cubicBezTo>
                          <a:pt x="20" y="5"/>
                          <a:pt x="19" y="5"/>
                          <a:pt x="18" y="5"/>
                        </a:cubicBezTo>
                        <a:cubicBezTo>
                          <a:pt x="16" y="5"/>
                          <a:pt x="14" y="5"/>
                          <a:pt x="13" y="7"/>
                        </a:cubicBezTo>
                        <a:cubicBezTo>
                          <a:pt x="11" y="8"/>
                          <a:pt x="11" y="10"/>
                          <a:pt x="11" y="12"/>
                        </a:cubicBezTo>
                        <a:lnTo>
                          <a:pt x="11" y="14"/>
                        </a:lnTo>
                        <a:lnTo>
                          <a:pt x="21" y="14"/>
                        </a:lnTo>
                        <a:lnTo>
                          <a:pt x="21" y="18"/>
                        </a:lnTo>
                        <a:lnTo>
                          <a:pt x="11" y="18"/>
                        </a:lnTo>
                        <a:lnTo>
                          <a:pt x="11" y="47"/>
                        </a:lnTo>
                        <a:lnTo>
                          <a:pt x="5" y="47"/>
                        </a:lnTo>
                        <a:lnTo>
                          <a:pt x="5" y="18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5" y="14"/>
                        </a:lnTo>
                        <a:lnTo>
                          <a:pt x="5" y="12"/>
                        </a:lnTo>
                        <a:cubicBezTo>
                          <a:pt x="5" y="8"/>
                          <a:pt x="6" y="5"/>
                          <a:pt x="8" y="3"/>
                        </a:cubicBezTo>
                        <a:cubicBezTo>
                          <a:pt x="10" y="1"/>
                          <a:pt x="13" y="0"/>
                          <a:pt x="17" y="0"/>
                        </a:cubicBezTo>
                        <a:cubicBezTo>
                          <a:pt x="19" y="0"/>
                          <a:pt x="20" y="0"/>
                          <a:pt x="21" y="0"/>
                        </a:cubicBezTo>
                        <a:cubicBezTo>
                          <a:pt x="22" y="0"/>
                          <a:pt x="23" y="0"/>
                          <a:pt x="24" y="1"/>
                        </a:cubicBezTo>
                        <a:lnTo>
                          <a:pt x="24" y="6"/>
                        </a:lnTo>
                        <a:lnTo>
                          <a:pt x="24" y="6"/>
                        </a:lnTo>
                        <a:close/>
                        <a:moveTo>
                          <a:pt x="54" y="47"/>
                        </a:moveTo>
                        <a:lnTo>
                          <a:pt x="54" y="47"/>
                        </a:lnTo>
                        <a:lnTo>
                          <a:pt x="30" y="47"/>
                        </a:lnTo>
                        <a:lnTo>
                          <a:pt x="30" y="43"/>
                        </a:lnTo>
                        <a:lnTo>
                          <a:pt x="39" y="43"/>
                        </a:lnTo>
                        <a:lnTo>
                          <a:pt x="39" y="13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cubicBezTo>
                          <a:pt x="33" y="8"/>
                          <a:pt x="36" y="8"/>
                          <a:pt x="37" y="7"/>
                        </a:cubicBezTo>
                        <a:cubicBezTo>
                          <a:pt x="39" y="6"/>
                          <a:pt x="40" y="5"/>
                          <a:pt x="40" y="2"/>
                        </a:cubicBezTo>
                        <a:lnTo>
                          <a:pt x="45" y="2"/>
                        </a:lnTo>
                        <a:lnTo>
                          <a:pt x="45" y="43"/>
                        </a:lnTo>
                        <a:lnTo>
                          <a:pt x="54" y="43"/>
                        </a:lnTo>
                        <a:lnTo>
                          <a:pt x="54" y="47"/>
                        </a:lnTo>
                        <a:lnTo>
                          <a:pt x="54" y="47"/>
                        </a:lnTo>
                        <a:close/>
                        <a:moveTo>
                          <a:pt x="106" y="60"/>
                        </a:moveTo>
                        <a:lnTo>
                          <a:pt x="106" y="60"/>
                        </a:lnTo>
                        <a:lnTo>
                          <a:pt x="99" y="60"/>
                        </a:lnTo>
                        <a:cubicBezTo>
                          <a:pt x="95" y="56"/>
                          <a:pt x="92" y="51"/>
                          <a:pt x="90" y="46"/>
                        </a:cubicBezTo>
                        <a:cubicBezTo>
                          <a:pt x="87" y="42"/>
                          <a:pt x="86" y="36"/>
                          <a:pt x="86" y="30"/>
                        </a:cubicBezTo>
                        <a:cubicBezTo>
                          <a:pt x="86" y="24"/>
                          <a:pt x="87" y="18"/>
                          <a:pt x="90" y="14"/>
                        </a:cubicBezTo>
                        <a:cubicBezTo>
                          <a:pt x="92" y="9"/>
                          <a:pt x="95" y="4"/>
                          <a:pt x="99" y="0"/>
                        </a:cubicBezTo>
                        <a:lnTo>
                          <a:pt x="106" y="0"/>
                        </a:lnTo>
                        <a:lnTo>
                          <a:pt x="106" y="1"/>
                        </a:lnTo>
                        <a:cubicBezTo>
                          <a:pt x="105" y="2"/>
                          <a:pt x="103" y="4"/>
                          <a:pt x="101" y="6"/>
                        </a:cubicBezTo>
                        <a:cubicBezTo>
                          <a:pt x="100" y="8"/>
                          <a:pt x="98" y="10"/>
                          <a:pt x="97" y="12"/>
                        </a:cubicBezTo>
                        <a:cubicBezTo>
                          <a:pt x="95" y="15"/>
                          <a:pt x="94" y="18"/>
                          <a:pt x="93" y="21"/>
                        </a:cubicBezTo>
                        <a:cubicBezTo>
                          <a:pt x="93" y="24"/>
                          <a:pt x="92" y="27"/>
                          <a:pt x="92" y="30"/>
                        </a:cubicBezTo>
                        <a:cubicBezTo>
                          <a:pt x="92" y="33"/>
                          <a:pt x="93" y="37"/>
                          <a:pt x="93" y="39"/>
                        </a:cubicBezTo>
                        <a:cubicBezTo>
                          <a:pt x="94" y="42"/>
                          <a:pt x="95" y="45"/>
                          <a:pt x="97" y="48"/>
                        </a:cubicBezTo>
                        <a:cubicBezTo>
                          <a:pt x="98" y="50"/>
                          <a:pt x="100" y="52"/>
                          <a:pt x="101" y="54"/>
                        </a:cubicBezTo>
                        <a:cubicBezTo>
                          <a:pt x="103" y="56"/>
                          <a:pt x="105" y="58"/>
                          <a:pt x="106" y="59"/>
                        </a:cubicBezTo>
                        <a:lnTo>
                          <a:pt x="106" y="60"/>
                        </a:lnTo>
                        <a:lnTo>
                          <a:pt x="106" y="60"/>
                        </a:lnTo>
                        <a:close/>
                        <a:moveTo>
                          <a:pt x="146" y="30"/>
                        </a:moveTo>
                        <a:lnTo>
                          <a:pt x="146" y="30"/>
                        </a:lnTo>
                        <a:cubicBezTo>
                          <a:pt x="146" y="35"/>
                          <a:pt x="144" y="40"/>
                          <a:pt x="141" y="43"/>
                        </a:cubicBezTo>
                        <a:cubicBezTo>
                          <a:pt x="138" y="46"/>
                          <a:pt x="135" y="48"/>
                          <a:pt x="130" y="48"/>
                        </a:cubicBezTo>
                        <a:cubicBezTo>
                          <a:pt x="128" y="48"/>
                          <a:pt x="126" y="48"/>
                          <a:pt x="125" y="47"/>
                        </a:cubicBezTo>
                        <a:cubicBezTo>
                          <a:pt x="124" y="47"/>
                          <a:pt x="122" y="46"/>
                          <a:pt x="121" y="46"/>
                        </a:cubicBezTo>
                        <a:lnTo>
                          <a:pt x="121" y="60"/>
                        </a:lnTo>
                        <a:lnTo>
                          <a:pt x="114" y="60"/>
                        </a:lnTo>
                        <a:lnTo>
                          <a:pt x="114" y="14"/>
                        </a:lnTo>
                        <a:lnTo>
                          <a:pt x="121" y="14"/>
                        </a:lnTo>
                        <a:lnTo>
                          <a:pt x="121" y="17"/>
                        </a:lnTo>
                        <a:cubicBezTo>
                          <a:pt x="122" y="16"/>
                          <a:pt x="124" y="15"/>
                          <a:pt x="126" y="14"/>
                        </a:cubicBezTo>
                        <a:cubicBezTo>
                          <a:pt x="128" y="13"/>
                          <a:pt x="130" y="13"/>
                          <a:pt x="132" y="13"/>
                        </a:cubicBezTo>
                        <a:cubicBezTo>
                          <a:pt x="136" y="13"/>
                          <a:pt x="140" y="14"/>
                          <a:pt x="142" y="17"/>
                        </a:cubicBezTo>
                        <a:cubicBezTo>
                          <a:pt x="145" y="20"/>
                          <a:pt x="146" y="24"/>
                          <a:pt x="146" y="30"/>
                        </a:cubicBezTo>
                        <a:lnTo>
                          <a:pt x="146" y="30"/>
                        </a:lnTo>
                        <a:close/>
                        <a:moveTo>
                          <a:pt x="139" y="30"/>
                        </a:moveTo>
                        <a:lnTo>
                          <a:pt x="139" y="30"/>
                        </a:lnTo>
                        <a:cubicBezTo>
                          <a:pt x="139" y="26"/>
                          <a:pt x="139" y="23"/>
                          <a:pt x="137" y="21"/>
                        </a:cubicBezTo>
                        <a:cubicBezTo>
                          <a:pt x="136" y="19"/>
                          <a:pt x="134" y="18"/>
                          <a:pt x="131" y="18"/>
                        </a:cubicBezTo>
                        <a:cubicBezTo>
                          <a:pt x="129" y="18"/>
                          <a:pt x="127" y="18"/>
                          <a:pt x="125" y="19"/>
                        </a:cubicBezTo>
                        <a:cubicBezTo>
                          <a:pt x="124" y="20"/>
                          <a:pt x="122" y="21"/>
                          <a:pt x="121" y="22"/>
                        </a:cubicBezTo>
                        <a:lnTo>
                          <a:pt x="121" y="41"/>
                        </a:lnTo>
                        <a:cubicBezTo>
                          <a:pt x="122" y="42"/>
                          <a:pt x="124" y="42"/>
                          <a:pt x="125" y="42"/>
                        </a:cubicBezTo>
                        <a:cubicBezTo>
                          <a:pt x="126" y="43"/>
                          <a:pt x="127" y="43"/>
                          <a:pt x="129" y="43"/>
                        </a:cubicBezTo>
                        <a:cubicBezTo>
                          <a:pt x="132" y="43"/>
                          <a:pt x="135" y="42"/>
                          <a:pt x="137" y="40"/>
                        </a:cubicBezTo>
                        <a:cubicBezTo>
                          <a:pt x="138" y="37"/>
                          <a:pt x="139" y="34"/>
                          <a:pt x="139" y="30"/>
                        </a:cubicBezTo>
                        <a:lnTo>
                          <a:pt x="139" y="30"/>
                        </a:lnTo>
                        <a:close/>
                        <a:moveTo>
                          <a:pt x="185" y="30"/>
                        </a:moveTo>
                        <a:lnTo>
                          <a:pt x="185" y="30"/>
                        </a:lnTo>
                        <a:cubicBezTo>
                          <a:pt x="185" y="35"/>
                          <a:pt x="183" y="40"/>
                          <a:pt x="180" y="43"/>
                        </a:cubicBezTo>
                        <a:cubicBezTo>
                          <a:pt x="177" y="46"/>
                          <a:pt x="174" y="48"/>
                          <a:pt x="169" y="48"/>
                        </a:cubicBezTo>
                        <a:cubicBezTo>
                          <a:pt x="167" y="48"/>
                          <a:pt x="165" y="48"/>
                          <a:pt x="164" y="47"/>
                        </a:cubicBezTo>
                        <a:cubicBezTo>
                          <a:pt x="163" y="47"/>
                          <a:pt x="161" y="46"/>
                          <a:pt x="160" y="46"/>
                        </a:cubicBezTo>
                        <a:lnTo>
                          <a:pt x="160" y="60"/>
                        </a:lnTo>
                        <a:lnTo>
                          <a:pt x="153" y="60"/>
                        </a:lnTo>
                        <a:lnTo>
                          <a:pt x="153" y="14"/>
                        </a:lnTo>
                        <a:lnTo>
                          <a:pt x="160" y="14"/>
                        </a:lnTo>
                        <a:lnTo>
                          <a:pt x="160" y="17"/>
                        </a:lnTo>
                        <a:cubicBezTo>
                          <a:pt x="161" y="16"/>
                          <a:pt x="163" y="15"/>
                          <a:pt x="165" y="14"/>
                        </a:cubicBezTo>
                        <a:cubicBezTo>
                          <a:pt x="167" y="13"/>
                          <a:pt x="169" y="13"/>
                          <a:pt x="171" y="13"/>
                        </a:cubicBezTo>
                        <a:cubicBezTo>
                          <a:pt x="175" y="13"/>
                          <a:pt x="179" y="14"/>
                          <a:pt x="181" y="17"/>
                        </a:cubicBezTo>
                        <a:cubicBezTo>
                          <a:pt x="184" y="20"/>
                          <a:pt x="185" y="24"/>
                          <a:pt x="185" y="30"/>
                        </a:cubicBezTo>
                        <a:lnTo>
                          <a:pt x="185" y="30"/>
                        </a:lnTo>
                        <a:close/>
                        <a:moveTo>
                          <a:pt x="178" y="30"/>
                        </a:moveTo>
                        <a:lnTo>
                          <a:pt x="178" y="30"/>
                        </a:lnTo>
                        <a:cubicBezTo>
                          <a:pt x="178" y="26"/>
                          <a:pt x="178" y="23"/>
                          <a:pt x="176" y="21"/>
                        </a:cubicBezTo>
                        <a:cubicBezTo>
                          <a:pt x="175" y="19"/>
                          <a:pt x="173" y="18"/>
                          <a:pt x="170" y="18"/>
                        </a:cubicBezTo>
                        <a:cubicBezTo>
                          <a:pt x="168" y="18"/>
                          <a:pt x="166" y="18"/>
                          <a:pt x="164" y="19"/>
                        </a:cubicBezTo>
                        <a:cubicBezTo>
                          <a:pt x="163" y="20"/>
                          <a:pt x="161" y="21"/>
                          <a:pt x="160" y="22"/>
                        </a:cubicBezTo>
                        <a:lnTo>
                          <a:pt x="160" y="41"/>
                        </a:lnTo>
                        <a:cubicBezTo>
                          <a:pt x="161" y="42"/>
                          <a:pt x="163" y="42"/>
                          <a:pt x="164" y="42"/>
                        </a:cubicBezTo>
                        <a:cubicBezTo>
                          <a:pt x="165" y="43"/>
                          <a:pt x="166" y="43"/>
                          <a:pt x="168" y="43"/>
                        </a:cubicBezTo>
                        <a:cubicBezTo>
                          <a:pt x="171" y="43"/>
                          <a:pt x="174" y="42"/>
                          <a:pt x="176" y="40"/>
                        </a:cubicBezTo>
                        <a:cubicBezTo>
                          <a:pt x="177" y="37"/>
                          <a:pt x="178" y="34"/>
                          <a:pt x="178" y="30"/>
                        </a:cubicBezTo>
                        <a:lnTo>
                          <a:pt x="178" y="30"/>
                        </a:lnTo>
                        <a:close/>
                        <a:moveTo>
                          <a:pt x="235" y="47"/>
                        </a:moveTo>
                        <a:lnTo>
                          <a:pt x="235" y="47"/>
                        </a:lnTo>
                        <a:lnTo>
                          <a:pt x="235" y="28"/>
                        </a:lnTo>
                        <a:cubicBezTo>
                          <a:pt x="235" y="26"/>
                          <a:pt x="235" y="25"/>
                          <a:pt x="235" y="23"/>
                        </a:cubicBezTo>
                        <a:cubicBezTo>
                          <a:pt x="235" y="22"/>
                          <a:pt x="234" y="21"/>
                          <a:pt x="234" y="20"/>
                        </a:cubicBezTo>
                        <a:cubicBezTo>
                          <a:pt x="233" y="20"/>
                          <a:pt x="233" y="19"/>
                          <a:pt x="232" y="19"/>
                        </a:cubicBezTo>
                        <a:cubicBezTo>
                          <a:pt x="231" y="18"/>
                          <a:pt x="230" y="18"/>
                          <a:pt x="229" y="18"/>
                        </a:cubicBezTo>
                        <a:cubicBezTo>
                          <a:pt x="227" y="18"/>
                          <a:pt x="226" y="18"/>
                          <a:pt x="224" y="19"/>
                        </a:cubicBezTo>
                        <a:cubicBezTo>
                          <a:pt x="223" y="20"/>
                          <a:pt x="221" y="21"/>
                          <a:pt x="220" y="22"/>
                        </a:cubicBezTo>
                        <a:cubicBezTo>
                          <a:pt x="220" y="23"/>
                          <a:pt x="220" y="23"/>
                          <a:pt x="220" y="23"/>
                        </a:cubicBezTo>
                        <a:cubicBezTo>
                          <a:pt x="220" y="24"/>
                          <a:pt x="220" y="24"/>
                          <a:pt x="220" y="25"/>
                        </a:cubicBezTo>
                        <a:lnTo>
                          <a:pt x="220" y="47"/>
                        </a:lnTo>
                        <a:lnTo>
                          <a:pt x="214" y="47"/>
                        </a:lnTo>
                        <a:lnTo>
                          <a:pt x="214" y="28"/>
                        </a:lnTo>
                        <a:cubicBezTo>
                          <a:pt x="214" y="26"/>
                          <a:pt x="214" y="25"/>
                          <a:pt x="213" y="23"/>
                        </a:cubicBezTo>
                        <a:cubicBezTo>
                          <a:pt x="213" y="22"/>
                          <a:pt x="213" y="21"/>
                          <a:pt x="213" y="20"/>
                        </a:cubicBezTo>
                        <a:cubicBezTo>
                          <a:pt x="212" y="20"/>
                          <a:pt x="212" y="19"/>
                          <a:pt x="211" y="19"/>
                        </a:cubicBezTo>
                        <a:cubicBezTo>
                          <a:pt x="210" y="18"/>
                          <a:pt x="209" y="18"/>
                          <a:pt x="207" y="18"/>
                        </a:cubicBezTo>
                        <a:cubicBezTo>
                          <a:pt x="206" y="18"/>
                          <a:pt x="205" y="18"/>
                          <a:pt x="203" y="19"/>
                        </a:cubicBezTo>
                        <a:cubicBezTo>
                          <a:pt x="202" y="20"/>
                          <a:pt x="200" y="21"/>
                          <a:pt x="199" y="22"/>
                        </a:cubicBezTo>
                        <a:lnTo>
                          <a:pt x="199" y="47"/>
                        </a:lnTo>
                        <a:lnTo>
                          <a:pt x="192" y="47"/>
                        </a:lnTo>
                        <a:lnTo>
                          <a:pt x="192" y="14"/>
                        </a:lnTo>
                        <a:lnTo>
                          <a:pt x="199" y="14"/>
                        </a:lnTo>
                        <a:lnTo>
                          <a:pt x="199" y="17"/>
                        </a:lnTo>
                        <a:cubicBezTo>
                          <a:pt x="200" y="16"/>
                          <a:pt x="202" y="15"/>
                          <a:pt x="204" y="14"/>
                        </a:cubicBezTo>
                        <a:cubicBezTo>
                          <a:pt x="205" y="13"/>
                          <a:pt x="207" y="13"/>
                          <a:pt x="209" y="13"/>
                        </a:cubicBezTo>
                        <a:cubicBezTo>
                          <a:pt x="211" y="13"/>
                          <a:pt x="213" y="13"/>
                          <a:pt x="215" y="14"/>
                        </a:cubicBezTo>
                        <a:cubicBezTo>
                          <a:pt x="217" y="15"/>
                          <a:pt x="218" y="16"/>
                          <a:pt x="219" y="18"/>
                        </a:cubicBezTo>
                        <a:cubicBezTo>
                          <a:pt x="221" y="17"/>
                          <a:pt x="222" y="15"/>
                          <a:pt x="224" y="14"/>
                        </a:cubicBezTo>
                        <a:cubicBezTo>
                          <a:pt x="226" y="13"/>
                          <a:pt x="228" y="13"/>
                          <a:pt x="230" y="13"/>
                        </a:cubicBezTo>
                        <a:cubicBezTo>
                          <a:pt x="232" y="13"/>
                          <a:pt x="233" y="13"/>
                          <a:pt x="235" y="13"/>
                        </a:cubicBezTo>
                        <a:cubicBezTo>
                          <a:pt x="236" y="14"/>
                          <a:pt x="237" y="14"/>
                          <a:pt x="238" y="15"/>
                        </a:cubicBezTo>
                        <a:cubicBezTo>
                          <a:pt x="239" y="17"/>
                          <a:pt x="240" y="18"/>
                          <a:pt x="240" y="19"/>
                        </a:cubicBezTo>
                        <a:cubicBezTo>
                          <a:pt x="241" y="21"/>
                          <a:pt x="241" y="23"/>
                          <a:pt x="241" y="25"/>
                        </a:cubicBezTo>
                        <a:lnTo>
                          <a:pt x="241" y="47"/>
                        </a:lnTo>
                        <a:lnTo>
                          <a:pt x="235" y="47"/>
                        </a:lnTo>
                        <a:lnTo>
                          <a:pt x="235" y="47"/>
                        </a:lnTo>
                        <a:close/>
                        <a:moveTo>
                          <a:pt x="270" y="30"/>
                        </a:moveTo>
                        <a:lnTo>
                          <a:pt x="270" y="30"/>
                        </a:lnTo>
                        <a:cubicBezTo>
                          <a:pt x="270" y="36"/>
                          <a:pt x="269" y="42"/>
                          <a:pt x="267" y="46"/>
                        </a:cubicBezTo>
                        <a:cubicBezTo>
                          <a:pt x="264" y="51"/>
                          <a:pt x="261" y="56"/>
                          <a:pt x="257" y="60"/>
                        </a:cubicBezTo>
                        <a:lnTo>
                          <a:pt x="250" y="60"/>
                        </a:lnTo>
                        <a:lnTo>
                          <a:pt x="250" y="59"/>
                        </a:lnTo>
                        <a:cubicBezTo>
                          <a:pt x="251" y="58"/>
                          <a:pt x="253" y="56"/>
                          <a:pt x="255" y="54"/>
                        </a:cubicBezTo>
                        <a:cubicBezTo>
                          <a:pt x="257" y="52"/>
                          <a:pt x="258" y="50"/>
                          <a:pt x="259" y="48"/>
                        </a:cubicBezTo>
                        <a:cubicBezTo>
                          <a:pt x="261" y="45"/>
                          <a:pt x="262" y="42"/>
                          <a:pt x="263" y="39"/>
                        </a:cubicBezTo>
                        <a:cubicBezTo>
                          <a:pt x="264" y="36"/>
                          <a:pt x="264" y="33"/>
                          <a:pt x="264" y="30"/>
                        </a:cubicBezTo>
                        <a:cubicBezTo>
                          <a:pt x="264" y="27"/>
                          <a:pt x="264" y="24"/>
                          <a:pt x="263" y="21"/>
                        </a:cubicBezTo>
                        <a:cubicBezTo>
                          <a:pt x="262" y="18"/>
                          <a:pt x="261" y="15"/>
                          <a:pt x="259" y="12"/>
                        </a:cubicBezTo>
                        <a:cubicBezTo>
                          <a:pt x="258" y="10"/>
                          <a:pt x="257" y="8"/>
                          <a:pt x="255" y="6"/>
                        </a:cubicBezTo>
                        <a:cubicBezTo>
                          <a:pt x="253" y="4"/>
                          <a:pt x="251" y="2"/>
                          <a:pt x="250" y="1"/>
                        </a:cubicBezTo>
                        <a:lnTo>
                          <a:pt x="250" y="0"/>
                        </a:lnTo>
                        <a:lnTo>
                          <a:pt x="257" y="0"/>
                        </a:lnTo>
                        <a:cubicBezTo>
                          <a:pt x="261" y="4"/>
                          <a:pt x="264" y="9"/>
                          <a:pt x="267" y="14"/>
                        </a:cubicBezTo>
                        <a:cubicBezTo>
                          <a:pt x="269" y="18"/>
                          <a:pt x="270" y="24"/>
                          <a:pt x="270" y="30"/>
                        </a:cubicBezTo>
                        <a:lnTo>
                          <a:pt x="270" y="3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200">
                      <a:latin typeface="+mn-lt"/>
                    </a:endParaRPr>
                  </a:p>
                </p:txBody>
              </p:sp>
              <p:sp>
                <p:nvSpPr>
                  <p:cNvPr id="60619" name="Freeform 54"/>
                  <p:cNvSpPr>
                    <a:spLocks/>
                  </p:cNvSpPr>
                  <p:nvPr/>
                </p:nvSpPr>
                <p:spPr bwMode="auto">
                  <a:xfrm>
                    <a:off x="1452563" y="6002338"/>
                    <a:ext cx="4002088" cy="0"/>
                  </a:xfrm>
                  <a:custGeom>
                    <a:avLst/>
                    <a:gdLst>
                      <a:gd name="T0" fmla="*/ 0 w 5442"/>
                      <a:gd name="T1" fmla="*/ 0 w 5442"/>
                      <a:gd name="T2" fmla="*/ 5442 w 544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4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442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0" name="Freeform 55"/>
                  <p:cNvSpPr>
                    <a:spLocks/>
                  </p:cNvSpPr>
                  <p:nvPr/>
                </p:nvSpPr>
                <p:spPr bwMode="auto">
                  <a:xfrm>
                    <a:off x="533082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1" name="Freeform 56"/>
                  <p:cNvSpPr>
                    <a:spLocks/>
                  </p:cNvSpPr>
                  <p:nvPr/>
                </p:nvSpPr>
                <p:spPr bwMode="auto">
                  <a:xfrm>
                    <a:off x="508317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2" name="Freeform 57"/>
                  <p:cNvSpPr>
                    <a:spLocks/>
                  </p:cNvSpPr>
                  <p:nvPr/>
                </p:nvSpPr>
                <p:spPr bwMode="auto">
                  <a:xfrm>
                    <a:off x="48371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3" name="Freeform 58"/>
                  <p:cNvSpPr>
                    <a:spLocks/>
                  </p:cNvSpPr>
                  <p:nvPr/>
                </p:nvSpPr>
                <p:spPr bwMode="auto">
                  <a:xfrm>
                    <a:off x="45894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4" name="Freeform 59"/>
                  <p:cNvSpPr>
                    <a:spLocks/>
                  </p:cNvSpPr>
                  <p:nvPr/>
                </p:nvSpPr>
                <p:spPr bwMode="auto">
                  <a:xfrm>
                    <a:off x="43418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5" name="Freeform 60"/>
                  <p:cNvSpPr>
                    <a:spLocks/>
                  </p:cNvSpPr>
                  <p:nvPr/>
                </p:nvSpPr>
                <p:spPr bwMode="auto">
                  <a:xfrm>
                    <a:off x="409575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6" name="Freeform 61"/>
                  <p:cNvSpPr>
                    <a:spLocks/>
                  </p:cNvSpPr>
                  <p:nvPr/>
                </p:nvSpPr>
                <p:spPr bwMode="auto">
                  <a:xfrm>
                    <a:off x="384810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7" name="Freeform 62"/>
                  <p:cNvSpPr>
                    <a:spLocks/>
                  </p:cNvSpPr>
                  <p:nvPr/>
                </p:nvSpPr>
                <p:spPr bwMode="auto">
                  <a:xfrm>
                    <a:off x="360203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8" name="Freeform 63"/>
                  <p:cNvSpPr>
                    <a:spLocks/>
                  </p:cNvSpPr>
                  <p:nvPr/>
                </p:nvSpPr>
                <p:spPr bwMode="auto">
                  <a:xfrm>
                    <a:off x="335438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29" name="Freeform 64"/>
                  <p:cNvSpPr>
                    <a:spLocks/>
                  </p:cNvSpPr>
                  <p:nvPr/>
                </p:nvSpPr>
                <p:spPr bwMode="auto">
                  <a:xfrm>
                    <a:off x="3106738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1" name="Freeform 65"/>
                  <p:cNvSpPr>
                    <a:spLocks/>
                  </p:cNvSpPr>
                  <p:nvPr/>
                </p:nvSpPr>
                <p:spPr bwMode="auto">
                  <a:xfrm>
                    <a:off x="286067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2" name="Freeform 66"/>
                  <p:cNvSpPr>
                    <a:spLocks/>
                  </p:cNvSpPr>
                  <p:nvPr/>
                </p:nvSpPr>
                <p:spPr bwMode="auto">
                  <a:xfrm>
                    <a:off x="2613026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3" name="Freeform 67"/>
                  <p:cNvSpPr>
                    <a:spLocks/>
                  </p:cNvSpPr>
                  <p:nvPr/>
                </p:nvSpPr>
                <p:spPr bwMode="auto">
                  <a:xfrm>
                    <a:off x="23669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4" name="Freeform 68"/>
                  <p:cNvSpPr>
                    <a:spLocks/>
                  </p:cNvSpPr>
                  <p:nvPr/>
                </p:nvSpPr>
                <p:spPr bwMode="auto">
                  <a:xfrm>
                    <a:off x="211931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5" name="Freeform 69"/>
                  <p:cNvSpPr>
                    <a:spLocks/>
                  </p:cNvSpPr>
                  <p:nvPr/>
                </p:nvSpPr>
                <p:spPr bwMode="auto">
                  <a:xfrm>
                    <a:off x="1871663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6" name="Freeform 70"/>
                  <p:cNvSpPr>
                    <a:spLocks/>
                  </p:cNvSpPr>
                  <p:nvPr/>
                </p:nvSpPr>
                <p:spPr bwMode="auto">
                  <a:xfrm>
                    <a:off x="1625601" y="6002338"/>
                    <a:ext cx="0" cy="11113"/>
                  </a:xfrm>
                  <a:custGeom>
                    <a:avLst/>
                    <a:gdLst>
                      <a:gd name="T0" fmla="*/ 0 h 15"/>
                      <a:gd name="T1" fmla="*/ 0 h 15"/>
                      <a:gd name="T2" fmla="*/ 15 h 1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7" name="Freeform 71"/>
                  <p:cNvSpPr>
                    <a:spLocks/>
                  </p:cNvSpPr>
                  <p:nvPr/>
                </p:nvSpPr>
                <p:spPr bwMode="auto">
                  <a:xfrm>
                    <a:off x="54546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8" name="Freeform 72"/>
                  <p:cNvSpPr>
                    <a:spLocks/>
                  </p:cNvSpPr>
                  <p:nvPr/>
                </p:nvSpPr>
                <p:spPr bwMode="auto">
                  <a:xfrm>
                    <a:off x="52070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639" name="Freeform 73"/>
                  <p:cNvSpPr>
                    <a:spLocks/>
                  </p:cNvSpPr>
                  <p:nvPr/>
                </p:nvSpPr>
                <p:spPr bwMode="auto">
                  <a:xfrm>
                    <a:off x="49593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36" name="Freeform 74"/>
                  <p:cNvSpPr>
                    <a:spLocks/>
                  </p:cNvSpPr>
                  <p:nvPr/>
                </p:nvSpPr>
                <p:spPr bwMode="auto">
                  <a:xfrm>
                    <a:off x="471328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1" name="Freeform 75"/>
                  <p:cNvSpPr>
                    <a:spLocks/>
                  </p:cNvSpPr>
                  <p:nvPr/>
                </p:nvSpPr>
                <p:spPr bwMode="auto">
                  <a:xfrm>
                    <a:off x="446563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2" name="Freeform 76"/>
                  <p:cNvSpPr>
                    <a:spLocks/>
                  </p:cNvSpPr>
                  <p:nvPr/>
                </p:nvSpPr>
                <p:spPr bwMode="auto">
                  <a:xfrm>
                    <a:off x="42195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3" name="Freeform 77"/>
                  <p:cNvSpPr>
                    <a:spLocks/>
                  </p:cNvSpPr>
                  <p:nvPr/>
                </p:nvSpPr>
                <p:spPr bwMode="auto">
                  <a:xfrm>
                    <a:off x="397192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4" name="Freeform 78"/>
                  <p:cNvSpPr>
                    <a:spLocks/>
                  </p:cNvSpPr>
                  <p:nvPr/>
                </p:nvSpPr>
                <p:spPr bwMode="auto">
                  <a:xfrm>
                    <a:off x="37242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5" name="Freeform 79"/>
                  <p:cNvSpPr>
                    <a:spLocks/>
                  </p:cNvSpPr>
                  <p:nvPr/>
                </p:nvSpPr>
                <p:spPr bwMode="auto">
                  <a:xfrm>
                    <a:off x="3478213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6" name="Freeform 80"/>
                  <p:cNvSpPr>
                    <a:spLocks/>
                  </p:cNvSpPr>
                  <p:nvPr/>
                </p:nvSpPr>
                <p:spPr bwMode="auto">
                  <a:xfrm>
                    <a:off x="3230563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7" name="Freeform 81"/>
                  <p:cNvSpPr>
                    <a:spLocks/>
                  </p:cNvSpPr>
                  <p:nvPr/>
                </p:nvSpPr>
                <p:spPr bwMode="auto">
                  <a:xfrm>
                    <a:off x="29845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8" name="Freeform 82"/>
                  <p:cNvSpPr>
                    <a:spLocks/>
                  </p:cNvSpPr>
                  <p:nvPr/>
                </p:nvSpPr>
                <p:spPr bwMode="auto">
                  <a:xfrm>
                    <a:off x="273685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49" name="Freeform 83"/>
                  <p:cNvSpPr>
                    <a:spLocks/>
                  </p:cNvSpPr>
                  <p:nvPr/>
                </p:nvSpPr>
                <p:spPr bwMode="auto">
                  <a:xfrm>
                    <a:off x="2489201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0" name="Freeform 84"/>
                  <p:cNvSpPr>
                    <a:spLocks/>
                  </p:cNvSpPr>
                  <p:nvPr/>
                </p:nvSpPr>
                <p:spPr bwMode="auto">
                  <a:xfrm>
                    <a:off x="224313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1" name="Freeform 85"/>
                  <p:cNvSpPr>
                    <a:spLocks/>
                  </p:cNvSpPr>
                  <p:nvPr/>
                </p:nvSpPr>
                <p:spPr bwMode="auto">
                  <a:xfrm>
                    <a:off x="1995488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2" name="Freeform 86"/>
                  <p:cNvSpPr>
                    <a:spLocks/>
                  </p:cNvSpPr>
                  <p:nvPr/>
                </p:nvSpPr>
                <p:spPr bwMode="auto">
                  <a:xfrm>
                    <a:off x="174942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3" name="Freeform 87"/>
                  <p:cNvSpPr>
                    <a:spLocks/>
                  </p:cNvSpPr>
                  <p:nvPr/>
                </p:nvSpPr>
                <p:spPr bwMode="auto">
                  <a:xfrm>
                    <a:off x="1501776" y="6002338"/>
                    <a:ext cx="0" cy="22225"/>
                  </a:xfrm>
                  <a:custGeom>
                    <a:avLst/>
                    <a:gdLst>
                      <a:gd name="T0" fmla="*/ 0 h 31"/>
                      <a:gd name="T1" fmla="*/ 0 h 31"/>
                      <a:gd name="T2" fmla="*/ 31 h 3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1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5" name="Freeform 89"/>
                  <p:cNvSpPr>
                    <a:spLocks/>
                  </p:cNvSpPr>
                  <p:nvPr/>
                </p:nvSpPr>
                <p:spPr bwMode="auto">
                  <a:xfrm>
                    <a:off x="5510213" y="5399088"/>
                    <a:ext cx="22225" cy="33338"/>
                  </a:xfrm>
                  <a:custGeom>
                    <a:avLst/>
                    <a:gdLst>
                      <a:gd name="T0" fmla="*/ 30 w 30"/>
                      <a:gd name="T1" fmla="*/ 46 h 46"/>
                      <a:gd name="T2" fmla="*/ 30 w 30"/>
                      <a:gd name="T3" fmla="*/ 46 h 46"/>
                      <a:gd name="T4" fmla="*/ 0 w 30"/>
                      <a:gd name="T5" fmla="*/ 46 h 46"/>
                      <a:gd name="T6" fmla="*/ 0 w 30"/>
                      <a:gd name="T7" fmla="*/ 39 h 46"/>
                      <a:gd name="T8" fmla="*/ 6 w 30"/>
                      <a:gd name="T9" fmla="*/ 34 h 46"/>
                      <a:gd name="T10" fmla="*/ 12 w 30"/>
                      <a:gd name="T11" fmla="*/ 29 h 46"/>
                      <a:gd name="T12" fmla="*/ 19 w 30"/>
                      <a:gd name="T13" fmla="*/ 19 h 46"/>
                      <a:gd name="T14" fmla="*/ 22 w 30"/>
                      <a:gd name="T15" fmla="*/ 12 h 46"/>
                      <a:gd name="T16" fmla="*/ 21 w 30"/>
                      <a:gd name="T17" fmla="*/ 9 h 46"/>
                      <a:gd name="T18" fmla="*/ 19 w 30"/>
                      <a:gd name="T19" fmla="*/ 7 h 46"/>
                      <a:gd name="T20" fmla="*/ 16 w 30"/>
                      <a:gd name="T21" fmla="*/ 5 h 46"/>
                      <a:gd name="T22" fmla="*/ 13 w 30"/>
                      <a:gd name="T23" fmla="*/ 5 h 46"/>
                      <a:gd name="T24" fmla="*/ 9 w 30"/>
                      <a:gd name="T25" fmla="*/ 5 h 46"/>
                      <a:gd name="T26" fmla="*/ 6 w 30"/>
                      <a:gd name="T27" fmla="*/ 6 h 46"/>
                      <a:gd name="T28" fmla="*/ 3 w 30"/>
                      <a:gd name="T29" fmla="*/ 8 h 46"/>
                      <a:gd name="T30" fmla="*/ 1 w 30"/>
                      <a:gd name="T31" fmla="*/ 9 h 46"/>
                      <a:gd name="T32" fmla="*/ 1 w 30"/>
                      <a:gd name="T33" fmla="*/ 9 h 46"/>
                      <a:gd name="T34" fmla="*/ 1 w 30"/>
                      <a:gd name="T35" fmla="*/ 3 h 46"/>
                      <a:gd name="T36" fmla="*/ 6 w 30"/>
                      <a:gd name="T37" fmla="*/ 1 h 46"/>
                      <a:gd name="T38" fmla="*/ 13 w 30"/>
                      <a:gd name="T39" fmla="*/ 0 h 46"/>
                      <a:gd name="T40" fmla="*/ 24 w 30"/>
                      <a:gd name="T41" fmla="*/ 3 h 46"/>
                      <a:gd name="T42" fmla="*/ 28 w 30"/>
                      <a:gd name="T43" fmla="*/ 12 h 46"/>
                      <a:gd name="T44" fmla="*/ 28 w 30"/>
                      <a:gd name="T45" fmla="*/ 17 h 46"/>
                      <a:gd name="T46" fmla="*/ 26 w 30"/>
                      <a:gd name="T47" fmla="*/ 21 h 46"/>
                      <a:gd name="T48" fmla="*/ 23 w 30"/>
                      <a:gd name="T49" fmla="*/ 25 h 46"/>
                      <a:gd name="T50" fmla="*/ 19 w 30"/>
                      <a:gd name="T51" fmla="*/ 29 h 46"/>
                      <a:gd name="T52" fmla="*/ 12 w 30"/>
                      <a:gd name="T53" fmla="*/ 35 h 46"/>
                      <a:gd name="T54" fmla="*/ 6 w 30"/>
                      <a:gd name="T55" fmla="*/ 41 h 46"/>
                      <a:gd name="T56" fmla="*/ 30 w 30"/>
                      <a:gd name="T57" fmla="*/ 41 h 46"/>
                      <a:gd name="T58" fmla="*/ 30 w 30"/>
                      <a:gd name="T59" fmla="*/ 46 h 46"/>
                      <a:gd name="T60" fmla="*/ 30 w 30"/>
                      <a:gd name="T6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46">
                        <a:moveTo>
                          <a:pt x="30" y="46"/>
                        </a:moveTo>
                        <a:lnTo>
                          <a:pt x="30" y="46"/>
                        </a:lnTo>
                        <a:lnTo>
                          <a:pt x="0" y="46"/>
                        </a:lnTo>
                        <a:lnTo>
                          <a:pt x="0" y="39"/>
                        </a:lnTo>
                        <a:cubicBezTo>
                          <a:pt x="2" y="38"/>
                          <a:pt x="4" y="36"/>
                          <a:pt x="6" y="34"/>
                        </a:cubicBezTo>
                        <a:cubicBezTo>
                          <a:pt x="8" y="32"/>
                          <a:pt x="10" y="30"/>
                          <a:pt x="12" y="29"/>
                        </a:cubicBezTo>
                        <a:cubicBezTo>
                          <a:pt x="15" y="25"/>
                          <a:pt x="18" y="22"/>
                          <a:pt x="19" y="19"/>
                        </a:cubicBezTo>
                        <a:cubicBezTo>
                          <a:pt x="21" y="17"/>
                          <a:pt x="22" y="15"/>
                          <a:pt x="22" y="12"/>
                        </a:cubicBezTo>
                        <a:cubicBezTo>
                          <a:pt x="22" y="11"/>
                          <a:pt x="21" y="10"/>
                          <a:pt x="21" y="9"/>
                        </a:cubicBezTo>
                        <a:cubicBezTo>
                          <a:pt x="20" y="8"/>
                          <a:pt x="20" y="7"/>
                          <a:pt x="19" y="7"/>
                        </a:cubicBezTo>
                        <a:cubicBezTo>
                          <a:pt x="18" y="6"/>
                          <a:pt x="17" y="6"/>
                          <a:pt x="16" y="5"/>
                        </a:cubicBezTo>
                        <a:cubicBezTo>
                          <a:pt x="15" y="5"/>
                          <a:pt x="14" y="5"/>
                          <a:pt x="13" y="5"/>
                        </a:cubicBezTo>
                        <a:cubicBezTo>
                          <a:pt x="12" y="5"/>
                          <a:pt x="11" y="5"/>
                          <a:pt x="9" y="5"/>
                        </a:cubicBezTo>
                        <a:cubicBezTo>
                          <a:pt x="8" y="6"/>
                          <a:pt x="7" y="6"/>
                          <a:pt x="6" y="6"/>
                        </a:cubicBezTo>
                        <a:cubicBezTo>
                          <a:pt x="5" y="7"/>
                          <a:pt x="4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lnTo>
                          <a:pt x="1" y="9"/>
                        </a:lnTo>
                        <a:lnTo>
                          <a:pt x="1" y="3"/>
                        </a:lnTo>
                        <a:cubicBezTo>
                          <a:pt x="2" y="2"/>
                          <a:pt x="4" y="1"/>
                          <a:pt x="6" y="1"/>
                        </a:cubicBezTo>
                        <a:cubicBezTo>
                          <a:pt x="9" y="0"/>
                          <a:pt x="11" y="0"/>
                          <a:pt x="13" y="0"/>
                        </a:cubicBezTo>
                        <a:cubicBezTo>
                          <a:pt x="18" y="0"/>
                          <a:pt x="22" y="1"/>
                          <a:pt x="24" y="3"/>
                        </a:cubicBezTo>
                        <a:cubicBezTo>
                          <a:pt x="27" y="5"/>
                          <a:pt x="28" y="8"/>
                          <a:pt x="28" y="12"/>
                        </a:cubicBezTo>
                        <a:cubicBezTo>
                          <a:pt x="28" y="14"/>
                          <a:pt x="28" y="16"/>
                          <a:pt x="28" y="17"/>
                        </a:cubicBezTo>
                        <a:cubicBezTo>
                          <a:pt x="27" y="19"/>
                          <a:pt x="27" y="20"/>
                          <a:pt x="26" y="21"/>
                        </a:cubicBezTo>
                        <a:cubicBezTo>
                          <a:pt x="25" y="23"/>
                          <a:pt x="24" y="24"/>
                          <a:pt x="23" y="25"/>
                        </a:cubicBezTo>
                        <a:cubicBezTo>
                          <a:pt x="22" y="26"/>
                          <a:pt x="20" y="28"/>
                          <a:pt x="19" y="29"/>
                        </a:cubicBezTo>
                        <a:cubicBezTo>
                          <a:pt x="17" y="31"/>
                          <a:pt x="15" y="33"/>
                          <a:pt x="12" y="35"/>
                        </a:cubicBezTo>
                        <a:cubicBezTo>
                          <a:pt x="10" y="38"/>
                          <a:pt x="7" y="39"/>
                          <a:pt x="6" y="41"/>
                        </a:cubicBezTo>
                        <a:lnTo>
                          <a:pt x="30" y="41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6" name="Freeform 90"/>
                  <p:cNvSpPr>
                    <a:spLocks/>
                  </p:cNvSpPr>
                  <p:nvPr/>
                </p:nvSpPr>
                <p:spPr bwMode="auto">
                  <a:xfrm>
                    <a:off x="5510213" y="5116513"/>
                    <a:ext cx="22225" cy="33338"/>
                  </a:xfrm>
                  <a:custGeom>
                    <a:avLst/>
                    <a:gdLst>
                      <a:gd name="T0" fmla="*/ 14 w 31"/>
                      <a:gd name="T1" fmla="*/ 5 h 46"/>
                      <a:gd name="T2" fmla="*/ 14 w 31"/>
                      <a:gd name="T3" fmla="*/ 5 h 46"/>
                      <a:gd name="T4" fmla="*/ 10 w 31"/>
                      <a:gd name="T5" fmla="*/ 5 h 46"/>
                      <a:gd name="T6" fmla="*/ 7 w 31"/>
                      <a:gd name="T7" fmla="*/ 6 h 46"/>
                      <a:gd name="T8" fmla="*/ 4 w 31"/>
                      <a:gd name="T9" fmla="*/ 7 h 46"/>
                      <a:gd name="T10" fmla="*/ 2 w 31"/>
                      <a:gd name="T11" fmla="*/ 9 h 46"/>
                      <a:gd name="T12" fmla="*/ 2 w 31"/>
                      <a:gd name="T13" fmla="*/ 9 h 46"/>
                      <a:gd name="T14" fmla="*/ 2 w 31"/>
                      <a:gd name="T15" fmla="*/ 2 h 46"/>
                      <a:gd name="T16" fmla="*/ 8 w 31"/>
                      <a:gd name="T17" fmla="*/ 0 h 46"/>
                      <a:gd name="T18" fmla="*/ 15 w 31"/>
                      <a:gd name="T19" fmla="*/ 0 h 46"/>
                      <a:gd name="T20" fmla="*/ 21 w 31"/>
                      <a:gd name="T21" fmla="*/ 0 h 46"/>
                      <a:gd name="T22" fmla="*/ 25 w 31"/>
                      <a:gd name="T23" fmla="*/ 2 h 46"/>
                      <a:gd name="T24" fmla="*/ 28 w 31"/>
                      <a:gd name="T25" fmla="*/ 6 h 46"/>
                      <a:gd name="T26" fmla="*/ 30 w 31"/>
                      <a:gd name="T27" fmla="*/ 10 h 46"/>
                      <a:gd name="T28" fmla="*/ 27 w 31"/>
                      <a:gd name="T29" fmla="*/ 17 h 46"/>
                      <a:gd name="T30" fmla="*/ 20 w 31"/>
                      <a:gd name="T31" fmla="*/ 21 h 46"/>
                      <a:gd name="T32" fmla="*/ 20 w 31"/>
                      <a:gd name="T33" fmla="*/ 21 h 46"/>
                      <a:gd name="T34" fmla="*/ 24 w 31"/>
                      <a:gd name="T35" fmla="*/ 22 h 46"/>
                      <a:gd name="T36" fmla="*/ 27 w 31"/>
                      <a:gd name="T37" fmla="*/ 24 h 46"/>
                      <a:gd name="T38" fmla="*/ 30 w 31"/>
                      <a:gd name="T39" fmla="*/ 27 h 46"/>
                      <a:gd name="T40" fmla="*/ 31 w 31"/>
                      <a:gd name="T41" fmla="*/ 32 h 46"/>
                      <a:gd name="T42" fmla="*/ 29 w 31"/>
                      <a:gd name="T43" fmla="*/ 38 h 46"/>
                      <a:gd name="T44" fmla="*/ 26 w 31"/>
                      <a:gd name="T45" fmla="*/ 42 h 46"/>
                      <a:gd name="T46" fmla="*/ 21 w 31"/>
                      <a:gd name="T47" fmla="*/ 45 h 46"/>
                      <a:gd name="T48" fmla="*/ 14 w 31"/>
                      <a:gd name="T49" fmla="*/ 46 h 46"/>
                      <a:gd name="T50" fmla="*/ 6 w 31"/>
                      <a:gd name="T51" fmla="*/ 46 h 46"/>
                      <a:gd name="T52" fmla="*/ 0 w 31"/>
                      <a:gd name="T53" fmla="*/ 44 h 46"/>
                      <a:gd name="T54" fmla="*/ 0 w 31"/>
                      <a:gd name="T55" fmla="*/ 37 h 46"/>
                      <a:gd name="T56" fmla="*/ 1 w 31"/>
                      <a:gd name="T57" fmla="*/ 37 h 46"/>
                      <a:gd name="T58" fmla="*/ 6 w 31"/>
                      <a:gd name="T59" fmla="*/ 40 h 46"/>
                      <a:gd name="T60" fmla="*/ 13 w 31"/>
                      <a:gd name="T61" fmla="*/ 41 h 46"/>
                      <a:gd name="T62" fmla="*/ 18 w 31"/>
                      <a:gd name="T63" fmla="*/ 41 h 46"/>
                      <a:gd name="T64" fmla="*/ 21 w 31"/>
                      <a:gd name="T65" fmla="*/ 39 h 46"/>
                      <a:gd name="T66" fmla="*/ 23 w 31"/>
                      <a:gd name="T67" fmla="*/ 36 h 46"/>
                      <a:gd name="T68" fmla="*/ 24 w 31"/>
                      <a:gd name="T69" fmla="*/ 32 h 46"/>
                      <a:gd name="T70" fmla="*/ 23 w 31"/>
                      <a:gd name="T71" fmla="*/ 28 h 46"/>
                      <a:gd name="T72" fmla="*/ 21 w 31"/>
                      <a:gd name="T73" fmla="*/ 25 h 46"/>
                      <a:gd name="T74" fmla="*/ 17 w 31"/>
                      <a:gd name="T75" fmla="*/ 24 h 46"/>
                      <a:gd name="T76" fmla="*/ 13 w 31"/>
                      <a:gd name="T77" fmla="*/ 24 h 46"/>
                      <a:gd name="T78" fmla="*/ 10 w 31"/>
                      <a:gd name="T79" fmla="*/ 24 h 46"/>
                      <a:gd name="T80" fmla="*/ 10 w 31"/>
                      <a:gd name="T81" fmla="*/ 19 h 46"/>
                      <a:gd name="T82" fmla="*/ 13 w 31"/>
                      <a:gd name="T83" fmla="*/ 19 h 46"/>
                      <a:gd name="T84" fmla="*/ 20 w 31"/>
                      <a:gd name="T85" fmla="*/ 17 h 46"/>
                      <a:gd name="T86" fmla="*/ 23 w 31"/>
                      <a:gd name="T87" fmla="*/ 11 h 46"/>
                      <a:gd name="T88" fmla="*/ 22 w 31"/>
                      <a:gd name="T89" fmla="*/ 8 h 46"/>
                      <a:gd name="T90" fmla="*/ 20 w 31"/>
                      <a:gd name="T91" fmla="*/ 6 h 46"/>
                      <a:gd name="T92" fmla="*/ 17 w 31"/>
                      <a:gd name="T93" fmla="*/ 5 h 46"/>
                      <a:gd name="T94" fmla="*/ 14 w 31"/>
                      <a:gd name="T95" fmla="*/ 5 h 46"/>
                      <a:gd name="T96" fmla="*/ 14 w 31"/>
                      <a:gd name="T97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1" h="46">
                        <a:moveTo>
                          <a:pt x="14" y="5"/>
                        </a:moveTo>
                        <a:lnTo>
                          <a:pt x="14" y="5"/>
                        </a:lnTo>
                        <a:cubicBezTo>
                          <a:pt x="13" y="5"/>
                          <a:pt x="12" y="5"/>
                          <a:pt x="10" y="5"/>
                        </a:cubicBezTo>
                        <a:cubicBezTo>
                          <a:pt x="9" y="5"/>
                          <a:pt x="8" y="6"/>
                          <a:pt x="7" y="6"/>
                        </a:cubicBezTo>
                        <a:cubicBezTo>
                          <a:pt x="6" y="7"/>
                          <a:pt x="5" y="7"/>
                          <a:pt x="4" y="7"/>
                        </a:cubicBezTo>
                        <a:cubicBezTo>
                          <a:pt x="3" y="8"/>
                          <a:pt x="3" y="8"/>
                          <a:pt x="2" y="9"/>
                        </a:cubicBezTo>
                        <a:lnTo>
                          <a:pt x="2" y="9"/>
                        </a:lnTo>
                        <a:lnTo>
                          <a:pt x="2" y="2"/>
                        </a:lnTo>
                        <a:cubicBezTo>
                          <a:pt x="3" y="2"/>
                          <a:pt x="5" y="1"/>
                          <a:pt x="8" y="0"/>
                        </a:cubicBezTo>
                        <a:cubicBezTo>
                          <a:pt x="10" y="0"/>
                          <a:pt x="12" y="0"/>
                          <a:pt x="15" y="0"/>
                        </a:cubicBezTo>
                        <a:cubicBezTo>
                          <a:pt x="17" y="0"/>
                          <a:pt x="19" y="0"/>
                          <a:pt x="21" y="0"/>
                        </a:cubicBezTo>
                        <a:cubicBezTo>
                          <a:pt x="22" y="1"/>
                          <a:pt x="24" y="1"/>
                          <a:pt x="25" y="2"/>
                        </a:cubicBezTo>
                        <a:cubicBezTo>
                          <a:pt x="27" y="3"/>
                          <a:pt x="28" y="4"/>
                          <a:pt x="28" y="6"/>
                        </a:cubicBezTo>
                        <a:cubicBezTo>
                          <a:pt x="29" y="7"/>
                          <a:pt x="30" y="9"/>
                          <a:pt x="30" y="10"/>
                        </a:cubicBezTo>
                        <a:cubicBezTo>
                          <a:pt x="30" y="13"/>
                          <a:pt x="29" y="15"/>
                          <a:pt x="27" y="17"/>
                        </a:cubicBezTo>
                        <a:cubicBezTo>
                          <a:pt x="25" y="19"/>
                          <a:pt x="23" y="20"/>
                          <a:pt x="20" y="21"/>
                        </a:cubicBezTo>
                        <a:lnTo>
                          <a:pt x="20" y="21"/>
                        </a:lnTo>
                        <a:cubicBezTo>
                          <a:pt x="21" y="21"/>
                          <a:pt x="23" y="21"/>
                          <a:pt x="24" y="22"/>
                        </a:cubicBezTo>
                        <a:cubicBezTo>
                          <a:pt x="25" y="22"/>
                          <a:pt x="26" y="23"/>
                          <a:pt x="27" y="24"/>
                        </a:cubicBezTo>
                        <a:cubicBezTo>
                          <a:pt x="28" y="25"/>
                          <a:pt x="29" y="26"/>
                          <a:pt x="30" y="27"/>
                        </a:cubicBezTo>
                        <a:cubicBezTo>
                          <a:pt x="30" y="29"/>
                          <a:pt x="31" y="30"/>
                          <a:pt x="31" y="32"/>
                        </a:cubicBezTo>
                        <a:cubicBezTo>
                          <a:pt x="31" y="34"/>
                          <a:pt x="30" y="36"/>
                          <a:pt x="29" y="38"/>
                        </a:cubicBezTo>
                        <a:cubicBezTo>
                          <a:pt x="29" y="39"/>
                          <a:pt x="28" y="41"/>
                          <a:pt x="26" y="42"/>
                        </a:cubicBezTo>
                        <a:cubicBezTo>
                          <a:pt x="25" y="44"/>
                          <a:pt x="23" y="45"/>
                          <a:pt x="21" y="45"/>
                        </a:cubicBezTo>
                        <a:cubicBezTo>
                          <a:pt x="19" y="46"/>
                          <a:pt x="16" y="46"/>
                          <a:pt x="14" y="46"/>
                        </a:cubicBezTo>
                        <a:cubicBezTo>
                          <a:pt x="11" y="46"/>
                          <a:pt x="9" y="46"/>
                          <a:pt x="6" y="46"/>
                        </a:cubicBezTo>
                        <a:cubicBezTo>
                          <a:pt x="4" y="45"/>
                          <a:pt x="2" y="44"/>
                          <a:pt x="0" y="44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2" y="38"/>
                          <a:pt x="4" y="39"/>
                          <a:pt x="6" y="40"/>
                        </a:cubicBezTo>
                        <a:cubicBezTo>
                          <a:pt x="9" y="41"/>
                          <a:pt x="11" y="41"/>
                          <a:pt x="13" y="41"/>
                        </a:cubicBezTo>
                        <a:cubicBezTo>
                          <a:pt x="15" y="41"/>
                          <a:pt x="16" y="41"/>
                          <a:pt x="18" y="41"/>
                        </a:cubicBezTo>
                        <a:cubicBezTo>
                          <a:pt x="19" y="40"/>
                          <a:pt x="20" y="40"/>
                          <a:pt x="21" y="39"/>
                        </a:cubicBezTo>
                        <a:cubicBezTo>
                          <a:pt x="22" y="38"/>
                          <a:pt x="23" y="37"/>
                          <a:pt x="23" y="36"/>
                        </a:cubicBezTo>
                        <a:cubicBezTo>
                          <a:pt x="24" y="35"/>
                          <a:pt x="24" y="33"/>
                          <a:pt x="24" y="32"/>
                        </a:cubicBezTo>
                        <a:cubicBezTo>
                          <a:pt x="24" y="30"/>
                          <a:pt x="23" y="29"/>
                          <a:pt x="23" y="28"/>
                        </a:cubicBezTo>
                        <a:cubicBezTo>
                          <a:pt x="22" y="27"/>
                          <a:pt x="22" y="26"/>
                          <a:pt x="21" y="25"/>
                        </a:cubicBezTo>
                        <a:cubicBezTo>
                          <a:pt x="20" y="25"/>
                          <a:pt x="19" y="24"/>
                          <a:pt x="17" y="24"/>
                        </a:cubicBezTo>
                        <a:cubicBezTo>
                          <a:pt x="16" y="24"/>
                          <a:pt x="15" y="24"/>
                          <a:pt x="13" y="24"/>
                        </a:cubicBezTo>
                        <a:lnTo>
                          <a:pt x="10" y="24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cubicBezTo>
                          <a:pt x="16" y="19"/>
                          <a:pt x="18" y="18"/>
                          <a:pt x="20" y="17"/>
                        </a:cubicBezTo>
                        <a:cubicBezTo>
                          <a:pt x="22" y="15"/>
                          <a:pt x="23" y="14"/>
                          <a:pt x="23" y="11"/>
                        </a:cubicBezTo>
                        <a:cubicBezTo>
                          <a:pt x="23" y="10"/>
                          <a:pt x="23" y="9"/>
                          <a:pt x="22" y="8"/>
                        </a:cubicBezTo>
                        <a:cubicBezTo>
                          <a:pt x="22" y="7"/>
                          <a:pt x="21" y="7"/>
                          <a:pt x="20" y="6"/>
                        </a:cubicBezTo>
                        <a:cubicBezTo>
                          <a:pt x="19" y="6"/>
                          <a:pt x="18" y="5"/>
                          <a:pt x="17" y="5"/>
                        </a:cubicBezTo>
                        <a:cubicBezTo>
                          <a:pt x="16" y="5"/>
                          <a:pt x="15" y="5"/>
                          <a:pt x="14" y="5"/>
                        </a:cubicBezTo>
                        <a:lnTo>
                          <a:pt x="14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7" name="Freeform 91"/>
                  <p:cNvSpPr>
                    <a:spLocks noEditPoints="1"/>
                  </p:cNvSpPr>
                  <p:nvPr/>
                </p:nvSpPr>
                <p:spPr bwMode="auto">
                  <a:xfrm>
                    <a:off x="5508626" y="4832350"/>
                    <a:ext cx="25400" cy="33338"/>
                  </a:xfrm>
                  <a:custGeom>
                    <a:avLst/>
                    <a:gdLst>
                      <a:gd name="T0" fmla="*/ 35 w 35"/>
                      <a:gd name="T1" fmla="*/ 30 h 45"/>
                      <a:gd name="T2" fmla="*/ 35 w 35"/>
                      <a:gd name="T3" fmla="*/ 30 h 45"/>
                      <a:gd name="T4" fmla="*/ 29 w 35"/>
                      <a:gd name="T5" fmla="*/ 30 h 45"/>
                      <a:gd name="T6" fmla="*/ 29 w 35"/>
                      <a:gd name="T7" fmla="*/ 45 h 45"/>
                      <a:gd name="T8" fmla="*/ 22 w 35"/>
                      <a:gd name="T9" fmla="*/ 45 h 45"/>
                      <a:gd name="T10" fmla="*/ 22 w 35"/>
                      <a:gd name="T11" fmla="*/ 30 h 45"/>
                      <a:gd name="T12" fmla="*/ 0 w 35"/>
                      <a:gd name="T13" fmla="*/ 30 h 45"/>
                      <a:gd name="T14" fmla="*/ 0 w 35"/>
                      <a:gd name="T15" fmla="*/ 24 h 45"/>
                      <a:gd name="T16" fmla="*/ 23 w 35"/>
                      <a:gd name="T17" fmla="*/ 0 h 45"/>
                      <a:gd name="T18" fmla="*/ 29 w 35"/>
                      <a:gd name="T19" fmla="*/ 0 h 45"/>
                      <a:gd name="T20" fmla="*/ 29 w 35"/>
                      <a:gd name="T21" fmla="*/ 25 h 45"/>
                      <a:gd name="T22" fmla="*/ 35 w 35"/>
                      <a:gd name="T23" fmla="*/ 25 h 45"/>
                      <a:gd name="T24" fmla="*/ 35 w 35"/>
                      <a:gd name="T25" fmla="*/ 30 h 45"/>
                      <a:gd name="T26" fmla="*/ 35 w 35"/>
                      <a:gd name="T27" fmla="*/ 30 h 45"/>
                      <a:gd name="T28" fmla="*/ 22 w 35"/>
                      <a:gd name="T29" fmla="*/ 25 h 45"/>
                      <a:gd name="T30" fmla="*/ 22 w 35"/>
                      <a:gd name="T31" fmla="*/ 25 h 45"/>
                      <a:gd name="T32" fmla="*/ 22 w 35"/>
                      <a:gd name="T33" fmla="*/ 7 h 45"/>
                      <a:gd name="T34" fmla="*/ 6 w 35"/>
                      <a:gd name="T35" fmla="*/ 25 h 45"/>
                      <a:gd name="T36" fmla="*/ 22 w 35"/>
                      <a:gd name="T37" fmla="*/ 25 h 45"/>
                      <a:gd name="T38" fmla="*/ 22 w 35"/>
                      <a:gd name="T39" fmla="*/ 2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5" h="45">
                        <a:moveTo>
                          <a:pt x="35" y="30"/>
                        </a:moveTo>
                        <a:lnTo>
                          <a:pt x="35" y="30"/>
                        </a:lnTo>
                        <a:lnTo>
                          <a:pt x="29" y="30"/>
                        </a:lnTo>
                        <a:lnTo>
                          <a:pt x="29" y="45"/>
                        </a:lnTo>
                        <a:lnTo>
                          <a:pt x="22" y="45"/>
                        </a:lnTo>
                        <a:lnTo>
                          <a:pt x="22" y="30"/>
                        </a:lnTo>
                        <a:lnTo>
                          <a:pt x="0" y="3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29" y="0"/>
                        </a:lnTo>
                        <a:lnTo>
                          <a:pt x="29" y="25"/>
                        </a:lnTo>
                        <a:lnTo>
                          <a:pt x="35" y="25"/>
                        </a:lnTo>
                        <a:lnTo>
                          <a:pt x="35" y="30"/>
                        </a:lnTo>
                        <a:lnTo>
                          <a:pt x="35" y="30"/>
                        </a:lnTo>
                        <a:close/>
                        <a:moveTo>
                          <a:pt x="22" y="25"/>
                        </a:moveTo>
                        <a:lnTo>
                          <a:pt x="22" y="25"/>
                        </a:lnTo>
                        <a:lnTo>
                          <a:pt x="22" y="7"/>
                        </a:lnTo>
                        <a:lnTo>
                          <a:pt x="6" y="25"/>
                        </a:lnTo>
                        <a:lnTo>
                          <a:pt x="22" y="25"/>
                        </a:lnTo>
                        <a:lnTo>
                          <a:pt x="22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8" name="Freeform 92"/>
                  <p:cNvSpPr>
                    <a:spLocks/>
                  </p:cNvSpPr>
                  <p:nvPr/>
                </p:nvSpPr>
                <p:spPr bwMode="auto">
                  <a:xfrm>
                    <a:off x="5510213" y="4549775"/>
                    <a:ext cx="22225" cy="34925"/>
                  </a:xfrm>
                  <a:custGeom>
                    <a:avLst/>
                    <a:gdLst>
                      <a:gd name="T0" fmla="*/ 30 w 30"/>
                      <a:gd name="T1" fmla="*/ 31 h 46"/>
                      <a:gd name="T2" fmla="*/ 30 w 30"/>
                      <a:gd name="T3" fmla="*/ 31 h 46"/>
                      <a:gd name="T4" fmla="*/ 29 w 30"/>
                      <a:gd name="T5" fmla="*/ 37 h 46"/>
                      <a:gd name="T6" fmla="*/ 25 w 30"/>
                      <a:gd name="T7" fmla="*/ 42 h 46"/>
                      <a:gd name="T8" fmla="*/ 20 w 30"/>
                      <a:gd name="T9" fmla="*/ 45 h 46"/>
                      <a:gd name="T10" fmla="*/ 13 w 30"/>
                      <a:gd name="T11" fmla="*/ 46 h 46"/>
                      <a:gd name="T12" fmla="*/ 6 w 30"/>
                      <a:gd name="T13" fmla="*/ 45 h 46"/>
                      <a:gd name="T14" fmla="*/ 0 w 30"/>
                      <a:gd name="T15" fmla="*/ 43 h 46"/>
                      <a:gd name="T16" fmla="*/ 0 w 30"/>
                      <a:gd name="T17" fmla="*/ 37 h 46"/>
                      <a:gd name="T18" fmla="*/ 1 w 30"/>
                      <a:gd name="T19" fmla="*/ 37 h 46"/>
                      <a:gd name="T20" fmla="*/ 3 w 30"/>
                      <a:gd name="T21" fmla="*/ 38 h 46"/>
                      <a:gd name="T22" fmla="*/ 6 w 30"/>
                      <a:gd name="T23" fmla="*/ 39 h 46"/>
                      <a:gd name="T24" fmla="*/ 10 w 30"/>
                      <a:gd name="T25" fmla="*/ 40 h 46"/>
                      <a:gd name="T26" fmla="*/ 13 w 30"/>
                      <a:gd name="T27" fmla="*/ 41 h 46"/>
                      <a:gd name="T28" fmla="*/ 17 w 30"/>
                      <a:gd name="T29" fmla="*/ 40 h 46"/>
                      <a:gd name="T30" fmla="*/ 21 w 30"/>
                      <a:gd name="T31" fmla="*/ 38 h 46"/>
                      <a:gd name="T32" fmla="*/ 22 w 30"/>
                      <a:gd name="T33" fmla="*/ 35 h 46"/>
                      <a:gd name="T34" fmla="*/ 23 w 30"/>
                      <a:gd name="T35" fmla="*/ 31 h 46"/>
                      <a:gd name="T36" fmla="*/ 22 w 30"/>
                      <a:gd name="T37" fmla="*/ 27 h 46"/>
                      <a:gd name="T38" fmla="*/ 20 w 30"/>
                      <a:gd name="T39" fmla="*/ 24 h 46"/>
                      <a:gd name="T40" fmla="*/ 17 w 30"/>
                      <a:gd name="T41" fmla="*/ 23 h 46"/>
                      <a:gd name="T42" fmla="*/ 12 w 30"/>
                      <a:gd name="T43" fmla="*/ 22 h 46"/>
                      <a:gd name="T44" fmla="*/ 7 w 30"/>
                      <a:gd name="T45" fmla="*/ 23 h 46"/>
                      <a:gd name="T46" fmla="*/ 2 w 30"/>
                      <a:gd name="T47" fmla="*/ 23 h 46"/>
                      <a:gd name="T48" fmla="*/ 2 w 30"/>
                      <a:gd name="T49" fmla="*/ 0 h 46"/>
                      <a:gd name="T50" fmla="*/ 30 w 30"/>
                      <a:gd name="T51" fmla="*/ 0 h 46"/>
                      <a:gd name="T52" fmla="*/ 30 w 30"/>
                      <a:gd name="T53" fmla="*/ 5 h 46"/>
                      <a:gd name="T54" fmla="*/ 9 w 30"/>
                      <a:gd name="T55" fmla="*/ 5 h 46"/>
                      <a:gd name="T56" fmla="*/ 9 w 30"/>
                      <a:gd name="T57" fmla="*/ 17 h 46"/>
                      <a:gd name="T58" fmla="*/ 11 w 30"/>
                      <a:gd name="T59" fmla="*/ 17 h 46"/>
                      <a:gd name="T60" fmla="*/ 13 w 30"/>
                      <a:gd name="T61" fmla="*/ 17 h 46"/>
                      <a:gd name="T62" fmla="*/ 20 w 30"/>
                      <a:gd name="T63" fmla="*/ 18 h 46"/>
                      <a:gd name="T64" fmla="*/ 25 w 30"/>
                      <a:gd name="T65" fmla="*/ 20 h 46"/>
                      <a:gd name="T66" fmla="*/ 29 w 30"/>
                      <a:gd name="T67" fmla="*/ 24 h 46"/>
                      <a:gd name="T68" fmla="*/ 30 w 30"/>
                      <a:gd name="T69" fmla="*/ 31 h 46"/>
                      <a:gd name="T70" fmla="*/ 30 w 30"/>
                      <a:gd name="T71" fmla="*/ 31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46">
                        <a:moveTo>
                          <a:pt x="30" y="31"/>
                        </a:moveTo>
                        <a:lnTo>
                          <a:pt x="30" y="31"/>
                        </a:lnTo>
                        <a:cubicBezTo>
                          <a:pt x="30" y="33"/>
                          <a:pt x="29" y="35"/>
                          <a:pt x="29" y="37"/>
                        </a:cubicBezTo>
                        <a:cubicBezTo>
                          <a:pt x="28" y="39"/>
                          <a:pt x="27" y="40"/>
                          <a:pt x="25" y="42"/>
                        </a:cubicBezTo>
                        <a:cubicBezTo>
                          <a:pt x="24" y="43"/>
                          <a:pt x="22" y="44"/>
                          <a:pt x="20" y="45"/>
                        </a:cubicBezTo>
                        <a:cubicBezTo>
                          <a:pt x="18" y="46"/>
                          <a:pt x="16" y="46"/>
                          <a:pt x="13" y="46"/>
                        </a:cubicBezTo>
                        <a:cubicBezTo>
                          <a:pt x="11" y="46"/>
                          <a:pt x="8" y="46"/>
                          <a:pt x="6" y="45"/>
                        </a:cubicBezTo>
                        <a:cubicBezTo>
                          <a:pt x="4" y="45"/>
                          <a:pt x="2" y="44"/>
                          <a:pt x="0" y="43"/>
                        </a:cubicBezTo>
                        <a:lnTo>
                          <a:pt x="0" y="37"/>
                        </a:lnTo>
                        <a:lnTo>
                          <a:pt x="1" y="37"/>
                        </a:lnTo>
                        <a:cubicBezTo>
                          <a:pt x="1" y="37"/>
                          <a:pt x="2" y="38"/>
                          <a:pt x="3" y="38"/>
                        </a:cubicBezTo>
                        <a:cubicBezTo>
                          <a:pt x="4" y="39"/>
                          <a:pt x="5" y="39"/>
                          <a:pt x="6" y="39"/>
                        </a:cubicBezTo>
                        <a:cubicBezTo>
                          <a:pt x="7" y="40"/>
                          <a:pt x="9" y="40"/>
                          <a:pt x="10" y="40"/>
                        </a:cubicBezTo>
                        <a:cubicBezTo>
                          <a:pt x="11" y="41"/>
                          <a:pt x="12" y="41"/>
                          <a:pt x="13" y="41"/>
                        </a:cubicBezTo>
                        <a:cubicBezTo>
                          <a:pt x="15" y="41"/>
                          <a:pt x="16" y="41"/>
                          <a:pt x="17" y="40"/>
                        </a:cubicBezTo>
                        <a:cubicBezTo>
                          <a:pt x="18" y="40"/>
                          <a:pt x="20" y="39"/>
                          <a:pt x="21" y="38"/>
                        </a:cubicBezTo>
                        <a:cubicBezTo>
                          <a:pt x="21" y="37"/>
                          <a:pt x="22" y="36"/>
                          <a:pt x="22" y="35"/>
                        </a:cubicBezTo>
                        <a:cubicBezTo>
                          <a:pt x="23" y="34"/>
                          <a:pt x="23" y="32"/>
                          <a:pt x="23" y="31"/>
                        </a:cubicBezTo>
                        <a:cubicBezTo>
                          <a:pt x="23" y="29"/>
                          <a:pt x="23" y="28"/>
                          <a:pt x="22" y="27"/>
                        </a:cubicBezTo>
                        <a:cubicBezTo>
                          <a:pt x="22" y="26"/>
                          <a:pt x="21" y="25"/>
                          <a:pt x="20" y="24"/>
                        </a:cubicBezTo>
                        <a:cubicBezTo>
                          <a:pt x="19" y="24"/>
                          <a:pt x="18" y="23"/>
                          <a:pt x="17" y="23"/>
                        </a:cubicBezTo>
                        <a:cubicBezTo>
                          <a:pt x="15" y="22"/>
                          <a:pt x="14" y="22"/>
                          <a:pt x="12" y="22"/>
                        </a:cubicBezTo>
                        <a:cubicBezTo>
                          <a:pt x="10" y="22"/>
                          <a:pt x="8" y="22"/>
                          <a:pt x="7" y="23"/>
                        </a:cubicBezTo>
                        <a:cubicBezTo>
                          <a:pt x="5" y="23"/>
                          <a:pt x="3" y="23"/>
                          <a:pt x="2" y="23"/>
                        </a:cubicBezTo>
                        <a:lnTo>
                          <a:pt x="2" y="0"/>
                        </a:lnTo>
                        <a:lnTo>
                          <a:pt x="30" y="0"/>
                        </a:lnTo>
                        <a:lnTo>
                          <a:pt x="30" y="5"/>
                        </a:lnTo>
                        <a:lnTo>
                          <a:pt x="9" y="5"/>
                        </a:lnTo>
                        <a:lnTo>
                          <a:pt x="9" y="17"/>
                        </a:lnTo>
                        <a:cubicBezTo>
                          <a:pt x="9" y="17"/>
                          <a:pt x="10" y="17"/>
                          <a:pt x="11" y="17"/>
                        </a:cubicBezTo>
                        <a:cubicBezTo>
                          <a:pt x="12" y="17"/>
                          <a:pt x="13" y="17"/>
                          <a:pt x="13" y="17"/>
                        </a:cubicBezTo>
                        <a:cubicBezTo>
                          <a:pt x="16" y="17"/>
                          <a:pt x="18" y="17"/>
                          <a:pt x="20" y="18"/>
                        </a:cubicBezTo>
                        <a:cubicBezTo>
                          <a:pt x="21" y="18"/>
                          <a:pt x="23" y="19"/>
                          <a:pt x="25" y="20"/>
                        </a:cubicBezTo>
                        <a:cubicBezTo>
                          <a:pt x="26" y="21"/>
                          <a:pt x="28" y="23"/>
                          <a:pt x="29" y="24"/>
                        </a:cubicBezTo>
                        <a:cubicBezTo>
                          <a:pt x="29" y="26"/>
                          <a:pt x="30" y="28"/>
                          <a:pt x="30" y="31"/>
                        </a:cubicBezTo>
                        <a:lnTo>
                          <a:pt x="30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159" name="Freeform 93"/>
                  <p:cNvSpPr>
                    <a:spLocks noEditPoints="1"/>
                  </p:cNvSpPr>
                  <p:nvPr/>
                </p:nvSpPr>
                <p:spPr bwMode="auto">
                  <a:xfrm>
                    <a:off x="5510213" y="4267200"/>
                    <a:ext cx="23813" cy="34925"/>
                  </a:xfrm>
                  <a:custGeom>
                    <a:avLst/>
                    <a:gdLst>
                      <a:gd name="T0" fmla="*/ 32 w 32"/>
                      <a:gd name="T1" fmla="*/ 31 h 47"/>
                      <a:gd name="T2" fmla="*/ 32 w 32"/>
                      <a:gd name="T3" fmla="*/ 31 h 47"/>
                      <a:gd name="T4" fmla="*/ 31 w 32"/>
                      <a:gd name="T5" fmla="*/ 38 h 47"/>
                      <a:gd name="T6" fmla="*/ 27 w 32"/>
                      <a:gd name="T7" fmla="*/ 43 h 47"/>
                      <a:gd name="T8" fmla="*/ 22 w 32"/>
                      <a:gd name="T9" fmla="*/ 46 h 47"/>
                      <a:gd name="T10" fmla="*/ 16 w 32"/>
                      <a:gd name="T11" fmla="*/ 47 h 47"/>
                      <a:gd name="T12" fmla="*/ 10 w 32"/>
                      <a:gd name="T13" fmla="*/ 46 h 47"/>
                      <a:gd name="T14" fmla="*/ 5 w 32"/>
                      <a:gd name="T15" fmla="*/ 43 h 47"/>
                      <a:gd name="T16" fmla="*/ 1 w 32"/>
                      <a:gd name="T17" fmla="*/ 36 h 47"/>
                      <a:gd name="T18" fmla="*/ 0 w 32"/>
                      <a:gd name="T19" fmla="*/ 26 h 47"/>
                      <a:gd name="T20" fmla="*/ 1 w 32"/>
                      <a:gd name="T21" fmla="*/ 16 h 47"/>
                      <a:gd name="T22" fmla="*/ 5 w 32"/>
                      <a:gd name="T23" fmla="*/ 7 h 47"/>
                      <a:gd name="T24" fmla="*/ 12 w 32"/>
                      <a:gd name="T25" fmla="*/ 2 h 47"/>
                      <a:gd name="T26" fmla="*/ 22 w 32"/>
                      <a:gd name="T27" fmla="*/ 0 h 47"/>
                      <a:gd name="T28" fmla="*/ 25 w 32"/>
                      <a:gd name="T29" fmla="*/ 0 h 47"/>
                      <a:gd name="T30" fmla="*/ 28 w 32"/>
                      <a:gd name="T31" fmla="*/ 1 h 47"/>
                      <a:gd name="T32" fmla="*/ 28 w 32"/>
                      <a:gd name="T33" fmla="*/ 7 h 47"/>
                      <a:gd name="T34" fmla="*/ 28 w 32"/>
                      <a:gd name="T35" fmla="*/ 7 h 47"/>
                      <a:gd name="T36" fmla="*/ 25 w 32"/>
                      <a:gd name="T37" fmla="*/ 6 h 47"/>
                      <a:gd name="T38" fmla="*/ 21 w 32"/>
                      <a:gd name="T39" fmla="*/ 5 h 47"/>
                      <a:gd name="T40" fmla="*/ 11 w 32"/>
                      <a:gd name="T41" fmla="*/ 9 h 47"/>
                      <a:gd name="T42" fmla="*/ 7 w 32"/>
                      <a:gd name="T43" fmla="*/ 20 h 47"/>
                      <a:gd name="T44" fmla="*/ 12 w 32"/>
                      <a:gd name="T45" fmla="*/ 18 h 47"/>
                      <a:gd name="T46" fmla="*/ 17 w 32"/>
                      <a:gd name="T47" fmla="*/ 17 h 47"/>
                      <a:gd name="T48" fmla="*/ 22 w 32"/>
                      <a:gd name="T49" fmla="*/ 18 h 47"/>
                      <a:gd name="T50" fmla="*/ 27 w 32"/>
                      <a:gd name="T51" fmla="*/ 20 h 47"/>
                      <a:gd name="T52" fmla="*/ 31 w 32"/>
                      <a:gd name="T53" fmla="*/ 25 h 47"/>
                      <a:gd name="T54" fmla="*/ 32 w 32"/>
                      <a:gd name="T55" fmla="*/ 31 h 47"/>
                      <a:gd name="T56" fmla="*/ 32 w 32"/>
                      <a:gd name="T57" fmla="*/ 31 h 47"/>
                      <a:gd name="T58" fmla="*/ 25 w 32"/>
                      <a:gd name="T59" fmla="*/ 32 h 47"/>
                      <a:gd name="T60" fmla="*/ 25 w 32"/>
                      <a:gd name="T61" fmla="*/ 32 h 47"/>
                      <a:gd name="T62" fmla="*/ 25 w 32"/>
                      <a:gd name="T63" fmla="*/ 27 h 47"/>
                      <a:gd name="T64" fmla="*/ 22 w 32"/>
                      <a:gd name="T65" fmla="*/ 24 h 47"/>
                      <a:gd name="T66" fmla="*/ 19 w 32"/>
                      <a:gd name="T67" fmla="*/ 22 h 47"/>
                      <a:gd name="T68" fmla="*/ 16 w 32"/>
                      <a:gd name="T69" fmla="*/ 22 h 47"/>
                      <a:gd name="T70" fmla="*/ 11 w 32"/>
                      <a:gd name="T71" fmla="*/ 23 h 47"/>
                      <a:gd name="T72" fmla="*/ 7 w 32"/>
                      <a:gd name="T73" fmla="*/ 25 h 47"/>
                      <a:gd name="T74" fmla="*/ 7 w 32"/>
                      <a:gd name="T75" fmla="*/ 26 h 47"/>
                      <a:gd name="T76" fmla="*/ 7 w 32"/>
                      <a:gd name="T77" fmla="*/ 27 h 47"/>
                      <a:gd name="T78" fmla="*/ 8 w 32"/>
                      <a:gd name="T79" fmla="*/ 35 h 47"/>
                      <a:gd name="T80" fmla="*/ 10 w 32"/>
                      <a:gd name="T81" fmla="*/ 39 h 47"/>
                      <a:gd name="T82" fmla="*/ 13 w 32"/>
                      <a:gd name="T83" fmla="*/ 41 h 47"/>
                      <a:gd name="T84" fmla="*/ 16 w 32"/>
                      <a:gd name="T85" fmla="*/ 42 h 47"/>
                      <a:gd name="T86" fmla="*/ 23 w 32"/>
                      <a:gd name="T87" fmla="*/ 39 h 47"/>
                      <a:gd name="T88" fmla="*/ 25 w 32"/>
                      <a:gd name="T89" fmla="*/ 32 h 47"/>
                      <a:gd name="T90" fmla="*/ 25 w 32"/>
                      <a:gd name="T91" fmla="*/ 32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2" h="47">
                        <a:moveTo>
                          <a:pt x="32" y="31"/>
                        </a:moveTo>
                        <a:lnTo>
                          <a:pt x="32" y="31"/>
                        </a:lnTo>
                        <a:cubicBezTo>
                          <a:pt x="32" y="34"/>
                          <a:pt x="32" y="36"/>
                          <a:pt x="31" y="38"/>
                        </a:cubicBezTo>
                        <a:cubicBezTo>
                          <a:pt x="30" y="40"/>
                          <a:pt x="29" y="41"/>
                          <a:pt x="27" y="43"/>
                        </a:cubicBezTo>
                        <a:cubicBezTo>
                          <a:pt x="26" y="44"/>
                          <a:pt x="24" y="45"/>
                          <a:pt x="22" y="46"/>
                        </a:cubicBezTo>
                        <a:cubicBezTo>
                          <a:pt x="21" y="46"/>
                          <a:pt x="19" y="47"/>
                          <a:pt x="16" y="47"/>
                        </a:cubicBezTo>
                        <a:cubicBezTo>
                          <a:pt x="14" y="47"/>
                          <a:pt x="12" y="46"/>
                          <a:pt x="10" y="46"/>
                        </a:cubicBezTo>
                        <a:cubicBezTo>
                          <a:pt x="8" y="45"/>
                          <a:pt x="7" y="44"/>
                          <a:pt x="5" y="43"/>
                        </a:cubicBezTo>
                        <a:cubicBezTo>
                          <a:pt x="4" y="41"/>
                          <a:pt x="2" y="39"/>
                          <a:pt x="1" y="36"/>
                        </a:cubicBezTo>
                        <a:cubicBezTo>
                          <a:pt x="0" y="33"/>
                          <a:pt x="0" y="30"/>
                          <a:pt x="0" y="26"/>
                        </a:cubicBezTo>
                        <a:cubicBezTo>
                          <a:pt x="0" y="22"/>
                          <a:pt x="0" y="19"/>
                          <a:pt x="1" y="16"/>
                        </a:cubicBezTo>
                        <a:cubicBezTo>
                          <a:pt x="2" y="12"/>
                          <a:pt x="3" y="10"/>
                          <a:pt x="5" y="7"/>
                        </a:cubicBezTo>
                        <a:cubicBezTo>
                          <a:pt x="7" y="5"/>
                          <a:pt x="9" y="3"/>
                          <a:pt x="12" y="2"/>
                        </a:cubicBezTo>
                        <a:cubicBezTo>
                          <a:pt x="15" y="1"/>
                          <a:pt x="18" y="0"/>
                          <a:pt x="22" y="0"/>
                        </a:cubicBezTo>
                        <a:cubicBezTo>
                          <a:pt x="23" y="0"/>
                          <a:pt x="24" y="0"/>
                          <a:pt x="25" y="0"/>
                        </a:cubicBezTo>
                        <a:cubicBezTo>
                          <a:pt x="26" y="0"/>
                          <a:pt x="27" y="1"/>
                          <a:pt x="28" y="1"/>
                        </a:cubicBezTo>
                        <a:lnTo>
                          <a:pt x="28" y="7"/>
                        </a:lnTo>
                        <a:lnTo>
                          <a:pt x="28" y="7"/>
                        </a:lnTo>
                        <a:cubicBezTo>
                          <a:pt x="27" y="6"/>
                          <a:pt x="26" y="6"/>
                          <a:pt x="25" y="6"/>
                        </a:cubicBezTo>
                        <a:cubicBezTo>
                          <a:pt x="24" y="5"/>
                          <a:pt x="23" y="5"/>
                          <a:pt x="21" y="5"/>
                        </a:cubicBezTo>
                        <a:cubicBezTo>
                          <a:pt x="17" y="5"/>
                          <a:pt x="14" y="7"/>
                          <a:pt x="11" y="9"/>
                        </a:cubicBezTo>
                        <a:cubicBezTo>
                          <a:pt x="9" y="12"/>
                          <a:pt x="7" y="15"/>
                          <a:pt x="7" y="20"/>
                        </a:cubicBezTo>
                        <a:cubicBezTo>
                          <a:pt x="8" y="19"/>
                          <a:pt x="10" y="19"/>
                          <a:pt x="12" y="18"/>
                        </a:cubicBezTo>
                        <a:cubicBezTo>
                          <a:pt x="13" y="17"/>
                          <a:pt x="15" y="17"/>
                          <a:pt x="17" y="17"/>
                        </a:cubicBezTo>
                        <a:cubicBezTo>
                          <a:pt x="19" y="17"/>
                          <a:pt x="21" y="17"/>
                          <a:pt x="22" y="18"/>
                        </a:cubicBezTo>
                        <a:cubicBezTo>
                          <a:pt x="24" y="18"/>
                          <a:pt x="25" y="19"/>
                          <a:pt x="27" y="20"/>
                        </a:cubicBezTo>
                        <a:cubicBezTo>
                          <a:pt x="29" y="21"/>
                          <a:pt x="30" y="23"/>
                          <a:pt x="31" y="25"/>
                        </a:cubicBezTo>
                        <a:cubicBezTo>
                          <a:pt x="32" y="27"/>
                          <a:pt x="32" y="29"/>
                          <a:pt x="32" y="31"/>
                        </a:cubicBezTo>
                        <a:lnTo>
                          <a:pt x="32" y="31"/>
                        </a:lnTo>
                        <a:close/>
                        <a:moveTo>
                          <a:pt x="25" y="32"/>
                        </a:moveTo>
                        <a:lnTo>
                          <a:pt x="25" y="32"/>
                        </a:lnTo>
                        <a:cubicBezTo>
                          <a:pt x="25" y="30"/>
                          <a:pt x="25" y="28"/>
                          <a:pt x="25" y="27"/>
                        </a:cubicBezTo>
                        <a:cubicBezTo>
                          <a:pt x="24" y="26"/>
                          <a:pt x="23" y="25"/>
                          <a:pt x="22" y="24"/>
                        </a:cubicBezTo>
                        <a:cubicBezTo>
                          <a:pt x="21" y="23"/>
                          <a:pt x="20" y="23"/>
                          <a:pt x="19" y="22"/>
                        </a:cubicBezTo>
                        <a:cubicBezTo>
                          <a:pt x="18" y="22"/>
                          <a:pt x="17" y="22"/>
                          <a:pt x="16" y="22"/>
                        </a:cubicBezTo>
                        <a:cubicBezTo>
                          <a:pt x="14" y="22"/>
                          <a:pt x="13" y="22"/>
                          <a:pt x="11" y="23"/>
                        </a:cubicBezTo>
                        <a:cubicBezTo>
                          <a:pt x="10" y="23"/>
                          <a:pt x="8" y="24"/>
                          <a:pt x="7" y="25"/>
                        </a:cubicBezTo>
                        <a:cubicBezTo>
                          <a:pt x="7" y="25"/>
                          <a:pt x="7" y="25"/>
                          <a:pt x="7" y="26"/>
                        </a:cubicBezTo>
                        <a:cubicBezTo>
                          <a:pt x="7" y="26"/>
                          <a:pt x="7" y="27"/>
                          <a:pt x="7" y="27"/>
                        </a:cubicBezTo>
                        <a:cubicBezTo>
                          <a:pt x="7" y="31"/>
                          <a:pt x="7" y="33"/>
                          <a:pt x="8" y="35"/>
                        </a:cubicBezTo>
                        <a:cubicBezTo>
                          <a:pt x="8" y="37"/>
                          <a:pt x="9" y="38"/>
                          <a:pt x="10" y="39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2"/>
                          <a:pt x="15" y="42"/>
                          <a:pt x="16" y="42"/>
                        </a:cubicBezTo>
                        <a:cubicBezTo>
                          <a:pt x="19" y="42"/>
                          <a:pt x="21" y="41"/>
                          <a:pt x="23" y="39"/>
                        </a:cubicBezTo>
                        <a:cubicBezTo>
                          <a:pt x="25" y="38"/>
                          <a:pt x="25" y="35"/>
                          <a:pt x="25" y="32"/>
                        </a:cubicBezTo>
                        <a:lnTo>
                          <a:pt x="25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48" name="Freeform 94"/>
                  <p:cNvSpPr>
                    <a:spLocks/>
                  </p:cNvSpPr>
                  <p:nvPr/>
                </p:nvSpPr>
                <p:spPr bwMode="auto">
                  <a:xfrm>
                    <a:off x="5510213" y="3984625"/>
                    <a:ext cx="23813" cy="33338"/>
                  </a:xfrm>
                  <a:custGeom>
                    <a:avLst/>
                    <a:gdLst>
                      <a:gd name="T0" fmla="*/ 32 w 32"/>
                      <a:gd name="T1" fmla="*/ 7 h 45"/>
                      <a:gd name="T2" fmla="*/ 32 w 32"/>
                      <a:gd name="T3" fmla="*/ 7 h 45"/>
                      <a:gd name="T4" fmla="*/ 10 w 32"/>
                      <a:gd name="T5" fmla="*/ 45 h 45"/>
                      <a:gd name="T6" fmla="*/ 3 w 32"/>
                      <a:gd name="T7" fmla="*/ 45 h 45"/>
                      <a:gd name="T8" fmla="*/ 26 w 32"/>
                      <a:gd name="T9" fmla="*/ 5 h 45"/>
                      <a:gd name="T10" fmla="*/ 0 w 32"/>
                      <a:gd name="T11" fmla="*/ 5 h 45"/>
                      <a:gd name="T12" fmla="*/ 0 w 32"/>
                      <a:gd name="T13" fmla="*/ 0 h 45"/>
                      <a:gd name="T14" fmla="*/ 32 w 32"/>
                      <a:gd name="T15" fmla="*/ 0 h 45"/>
                      <a:gd name="T16" fmla="*/ 32 w 32"/>
                      <a:gd name="T17" fmla="*/ 7 h 45"/>
                      <a:gd name="T18" fmla="*/ 32 w 32"/>
                      <a:gd name="T19" fmla="*/ 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2" h="45">
                        <a:moveTo>
                          <a:pt x="32" y="7"/>
                        </a:moveTo>
                        <a:lnTo>
                          <a:pt x="32" y="7"/>
                        </a:lnTo>
                        <a:lnTo>
                          <a:pt x="10" y="45"/>
                        </a:lnTo>
                        <a:lnTo>
                          <a:pt x="3" y="45"/>
                        </a:lnTo>
                        <a:lnTo>
                          <a:pt x="26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2" y="0"/>
                        </a:lnTo>
                        <a:lnTo>
                          <a:pt x="32" y="7"/>
                        </a:ln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49" name="Freeform 95"/>
                  <p:cNvSpPr>
                    <a:spLocks noEditPoints="1"/>
                  </p:cNvSpPr>
                  <p:nvPr/>
                </p:nvSpPr>
                <p:spPr bwMode="auto">
                  <a:xfrm>
                    <a:off x="5508626" y="3702050"/>
                    <a:ext cx="25400" cy="33338"/>
                  </a:xfrm>
                  <a:custGeom>
                    <a:avLst/>
                    <a:gdLst>
                      <a:gd name="T0" fmla="*/ 25 w 33"/>
                      <a:gd name="T1" fmla="*/ 11 h 46"/>
                      <a:gd name="T2" fmla="*/ 25 w 33"/>
                      <a:gd name="T3" fmla="*/ 11 h 46"/>
                      <a:gd name="T4" fmla="*/ 23 w 33"/>
                      <a:gd name="T5" fmla="*/ 6 h 46"/>
                      <a:gd name="T6" fmla="*/ 17 w 33"/>
                      <a:gd name="T7" fmla="*/ 4 h 46"/>
                      <a:gd name="T8" fmla="*/ 11 w 33"/>
                      <a:gd name="T9" fmla="*/ 6 h 46"/>
                      <a:gd name="T10" fmla="*/ 8 w 33"/>
                      <a:gd name="T11" fmla="*/ 11 h 46"/>
                      <a:gd name="T12" fmla="*/ 10 w 33"/>
                      <a:gd name="T13" fmla="*/ 14 h 46"/>
                      <a:gd name="T14" fmla="*/ 13 w 33"/>
                      <a:gd name="T15" fmla="*/ 17 h 46"/>
                      <a:gd name="T16" fmla="*/ 16 w 33"/>
                      <a:gd name="T17" fmla="*/ 19 h 46"/>
                      <a:gd name="T18" fmla="*/ 20 w 33"/>
                      <a:gd name="T19" fmla="*/ 20 h 46"/>
                      <a:gd name="T20" fmla="*/ 24 w 33"/>
                      <a:gd name="T21" fmla="*/ 16 h 46"/>
                      <a:gd name="T22" fmla="*/ 25 w 33"/>
                      <a:gd name="T23" fmla="*/ 11 h 46"/>
                      <a:gd name="T24" fmla="*/ 25 w 33"/>
                      <a:gd name="T25" fmla="*/ 11 h 46"/>
                      <a:gd name="T26" fmla="*/ 26 w 33"/>
                      <a:gd name="T27" fmla="*/ 34 h 46"/>
                      <a:gd name="T28" fmla="*/ 26 w 33"/>
                      <a:gd name="T29" fmla="*/ 34 h 46"/>
                      <a:gd name="T30" fmla="*/ 25 w 33"/>
                      <a:gd name="T31" fmla="*/ 29 h 46"/>
                      <a:gd name="T32" fmla="*/ 20 w 33"/>
                      <a:gd name="T33" fmla="*/ 26 h 46"/>
                      <a:gd name="T34" fmla="*/ 17 w 33"/>
                      <a:gd name="T35" fmla="*/ 25 h 46"/>
                      <a:gd name="T36" fmla="*/ 13 w 33"/>
                      <a:gd name="T37" fmla="*/ 23 h 46"/>
                      <a:gd name="T38" fmla="*/ 9 w 33"/>
                      <a:gd name="T39" fmla="*/ 27 h 46"/>
                      <a:gd name="T40" fmla="*/ 7 w 33"/>
                      <a:gd name="T41" fmla="*/ 33 h 46"/>
                      <a:gd name="T42" fmla="*/ 10 w 33"/>
                      <a:gd name="T43" fmla="*/ 39 h 46"/>
                      <a:gd name="T44" fmla="*/ 17 w 33"/>
                      <a:gd name="T45" fmla="*/ 42 h 46"/>
                      <a:gd name="T46" fmla="*/ 24 w 33"/>
                      <a:gd name="T47" fmla="*/ 40 h 46"/>
                      <a:gd name="T48" fmla="*/ 26 w 33"/>
                      <a:gd name="T49" fmla="*/ 34 h 46"/>
                      <a:gd name="T50" fmla="*/ 26 w 33"/>
                      <a:gd name="T51" fmla="*/ 34 h 46"/>
                      <a:gd name="T52" fmla="*/ 17 w 33"/>
                      <a:gd name="T53" fmla="*/ 46 h 46"/>
                      <a:gd name="T54" fmla="*/ 17 w 33"/>
                      <a:gd name="T55" fmla="*/ 46 h 46"/>
                      <a:gd name="T56" fmla="*/ 10 w 33"/>
                      <a:gd name="T57" fmla="*/ 45 h 46"/>
                      <a:gd name="T58" fmla="*/ 5 w 33"/>
                      <a:gd name="T59" fmla="*/ 43 h 46"/>
                      <a:gd name="T60" fmla="*/ 2 w 33"/>
                      <a:gd name="T61" fmla="*/ 38 h 46"/>
                      <a:gd name="T62" fmla="*/ 0 w 33"/>
                      <a:gd name="T63" fmla="*/ 33 h 46"/>
                      <a:gd name="T64" fmla="*/ 3 w 33"/>
                      <a:gd name="T65" fmla="*/ 26 h 46"/>
                      <a:gd name="T66" fmla="*/ 9 w 33"/>
                      <a:gd name="T67" fmla="*/ 22 h 46"/>
                      <a:gd name="T68" fmla="*/ 9 w 33"/>
                      <a:gd name="T69" fmla="*/ 21 h 46"/>
                      <a:gd name="T70" fmla="*/ 3 w 33"/>
                      <a:gd name="T71" fmla="*/ 17 h 46"/>
                      <a:gd name="T72" fmla="*/ 2 w 33"/>
                      <a:gd name="T73" fmla="*/ 11 h 46"/>
                      <a:gd name="T74" fmla="*/ 6 w 33"/>
                      <a:gd name="T75" fmla="*/ 3 h 46"/>
                      <a:gd name="T76" fmla="*/ 17 w 33"/>
                      <a:gd name="T77" fmla="*/ 0 h 46"/>
                      <a:gd name="T78" fmla="*/ 28 w 33"/>
                      <a:gd name="T79" fmla="*/ 3 h 46"/>
                      <a:gd name="T80" fmla="*/ 32 w 33"/>
                      <a:gd name="T81" fmla="*/ 11 h 46"/>
                      <a:gd name="T82" fmla="*/ 30 w 33"/>
                      <a:gd name="T83" fmla="*/ 17 h 46"/>
                      <a:gd name="T84" fmla="*/ 24 w 33"/>
                      <a:gd name="T85" fmla="*/ 22 h 46"/>
                      <a:gd name="T86" fmla="*/ 24 w 33"/>
                      <a:gd name="T87" fmla="*/ 22 h 46"/>
                      <a:gd name="T88" fmla="*/ 31 w 33"/>
                      <a:gd name="T89" fmla="*/ 26 h 46"/>
                      <a:gd name="T90" fmla="*/ 33 w 33"/>
                      <a:gd name="T91" fmla="*/ 33 h 46"/>
                      <a:gd name="T92" fmla="*/ 28 w 33"/>
                      <a:gd name="T93" fmla="*/ 43 h 46"/>
                      <a:gd name="T94" fmla="*/ 17 w 33"/>
                      <a:gd name="T95" fmla="*/ 46 h 46"/>
                      <a:gd name="T96" fmla="*/ 17 w 33"/>
                      <a:gd name="T97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3" h="46">
                        <a:moveTo>
                          <a:pt x="25" y="11"/>
                        </a:moveTo>
                        <a:lnTo>
                          <a:pt x="25" y="11"/>
                        </a:lnTo>
                        <a:cubicBezTo>
                          <a:pt x="25" y="9"/>
                          <a:pt x="24" y="7"/>
                          <a:pt x="23" y="6"/>
                        </a:cubicBezTo>
                        <a:cubicBezTo>
                          <a:pt x="21" y="5"/>
                          <a:pt x="19" y="4"/>
                          <a:pt x="17" y="4"/>
                        </a:cubicBezTo>
                        <a:cubicBezTo>
                          <a:pt x="14" y="4"/>
                          <a:pt x="12" y="5"/>
                          <a:pt x="11" y="6"/>
                        </a:cubicBezTo>
                        <a:cubicBezTo>
                          <a:pt x="9" y="7"/>
                          <a:pt x="8" y="9"/>
                          <a:pt x="8" y="11"/>
                        </a:cubicBezTo>
                        <a:cubicBezTo>
                          <a:pt x="8" y="12"/>
                          <a:pt x="9" y="13"/>
                          <a:pt x="10" y="14"/>
                        </a:cubicBezTo>
                        <a:cubicBezTo>
                          <a:pt x="10" y="15"/>
                          <a:pt x="12" y="16"/>
                          <a:pt x="13" y="17"/>
                        </a:cubicBezTo>
                        <a:cubicBezTo>
                          <a:pt x="14" y="18"/>
                          <a:pt x="15" y="18"/>
                          <a:pt x="16" y="19"/>
                        </a:cubicBezTo>
                        <a:cubicBezTo>
                          <a:pt x="18" y="19"/>
                          <a:pt x="19" y="20"/>
                          <a:pt x="20" y="20"/>
                        </a:cubicBezTo>
                        <a:cubicBezTo>
                          <a:pt x="22" y="19"/>
                          <a:pt x="23" y="17"/>
                          <a:pt x="24" y="16"/>
                        </a:cubicBezTo>
                        <a:cubicBezTo>
                          <a:pt x="25" y="14"/>
                          <a:pt x="25" y="13"/>
                          <a:pt x="25" y="11"/>
                        </a:cubicBezTo>
                        <a:lnTo>
                          <a:pt x="25" y="11"/>
                        </a:lnTo>
                        <a:close/>
                        <a:moveTo>
                          <a:pt x="26" y="34"/>
                        </a:moveTo>
                        <a:lnTo>
                          <a:pt x="26" y="34"/>
                        </a:lnTo>
                        <a:cubicBezTo>
                          <a:pt x="26" y="32"/>
                          <a:pt x="26" y="30"/>
                          <a:pt x="25" y="29"/>
                        </a:cubicBezTo>
                        <a:cubicBezTo>
                          <a:pt x="24" y="28"/>
                          <a:pt x="23" y="27"/>
                          <a:pt x="20" y="26"/>
                        </a:cubicBezTo>
                        <a:cubicBezTo>
                          <a:pt x="19" y="25"/>
                          <a:pt x="18" y="25"/>
                          <a:pt x="17" y="25"/>
                        </a:cubicBezTo>
                        <a:cubicBezTo>
                          <a:pt x="16" y="24"/>
                          <a:pt x="15" y="24"/>
                          <a:pt x="13" y="23"/>
                        </a:cubicBezTo>
                        <a:cubicBezTo>
                          <a:pt x="11" y="24"/>
                          <a:pt x="10" y="25"/>
                          <a:pt x="9" y="27"/>
                        </a:cubicBezTo>
                        <a:cubicBezTo>
                          <a:pt x="8" y="29"/>
                          <a:pt x="7" y="31"/>
                          <a:pt x="7" y="33"/>
                        </a:cubicBezTo>
                        <a:cubicBezTo>
                          <a:pt x="7" y="35"/>
                          <a:pt x="8" y="38"/>
                          <a:pt x="10" y="39"/>
                        </a:cubicBezTo>
                        <a:cubicBezTo>
                          <a:pt x="12" y="41"/>
                          <a:pt x="14" y="42"/>
                          <a:pt x="17" y="42"/>
                        </a:cubicBezTo>
                        <a:cubicBezTo>
                          <a:pt x="20" y="42"/>
                          <a:pt x="22" y="41"/>
                          <a:pt x="24" y="40"/>
                        </a:cubicBezTo>
                        <a:cubicBezTo>
                          <a:pt x="25" y="38"/>
                          <a:pt x="26" y="36"/>
                          <a:pt x="26" y="34"/>
                        </a:cubicBezTo>
                        <a:lnTo>
                          <a:pt x="26" y="34"/>
                        </a:lnTo>
                        <a:close/>
                        <a:moveTo>
                          <a:pt x="17" y="46"/>
                        </a:moveTo>
                        <a:lnTo>
                          <a:pt x="17" y="46"/>
                        </a:lnTo>
                        <a:cubicBezTo>
                          <a:pt x="14" y="46"/>
                          <a:pt x="12" y="46"/>
                          <a:pt x="10" y="45"/>
                        </a:cubicBezTo>
                        <a:cubicBezTo>
                          <a:pt x="8" y="45"/>
                          <a:pt x="6" y="44"/>
                          <a:pt x="5" y="43"/>
                        </a:cubicBezTo>
                        <a:cubicBezTo>
                          <a:pt x="3" y="41"/>
                          <a:pt x="2" y="40"/>
                          <a:pt x="2" y="38"/>
                        </a:cubicBezTo>
                        <a:cubicBezTo>
                          <a:pt x="1" y="37"/>
                          <a:pt x="0" y="35"/>
                          <a:pt x="0" y="33"/>
                        </a:cubicBezTo>
                        <a:cubicBezTo>
                          <a:pt x="0" y="31"/>
                          <a:pt x="1" y="28"/>
                          <a:pt x="3" y="26"/>
                        </a:cubicBezTo>
                        <a:cubicBezTo>
                          <a:pt x="4" y="24"/>
                          <a:pt x="6" y="23"/>
                          <a:pt x="9" y="22"/>
                        </a:cubicBezTo>
                        <a:lnTo>
                          <a:pt x="9" y="21"/>
                        </a:lnTo>
                        <a:cubicBezTo>
                          <a:pt x="6" y="20"/>
                          <a:pt x="5" y="19"/>
                          <a:pt x="3" y="17"/>
                        </a:cubicBezTo>
                        <a:cubicBezTo>
                          <a:pt x="2" y="16"/>
                          <a:pt x="2" y="14"/>
                          <a:pt x="2" y="11"/>
                        </a:cubicBezTo>
                        <a:cubicBezTo>
                          <a:pt x="2" y="8"/>
                          <a:pt x="3" y="5"/>
                          <a:pt x="6" y="3"/>
                        </a:cubicBezTo>
                        <a:cubicBezTo>
                          <a:pt x="9" y="1"/>
                          <a:pt x="12" y="0"/>
                          <a:pt x="17" y="0"/>
                        </a:cubicBezTo>
                        <a:cubicBezTo>
                          <a:pt x="21" y="0"/>
                          <a:pt x="25" y="1"/>
                          <a:pt x="28" y="3"/>
                        </a:cubicBezTo>
                        <a:cubicBezTo>
                          <a:pt x="30" y="5"/>
                          <a:pt x="32" y="8"/>
                          <a:pt x="32" y="11"/>
                        </a:cubicBezTo>
                        <a:cubicBezTo>
                          <a:pt x="32" y="13"/>
                          <a:pt x="31" y="15"/>
                          <a:pt x="30" y="17"/>
                        </a:cubicBezTo>
                        <a:cubicBezTo>
                          <a:pt x="28" y="19"/>
                          <a:pt x="27" y="20"/>
                          <a:pt x="24" y="22"/>
                        </a:cubicBezTo>
                        <a:lnTo>
                          <a:pt x="24" y="22"/>
                        </a:lnTo>
                        <a:cubicBezTo>
                          <a:pt x="27" y="23"/>
                          <a:pt x="29" y="24"/>
                          <a:pt x="31" y="26"/>
                        </a:cubicBezTo>
                        <a:cubicBezTo>
                          <a:pt x="32" y="28"/>
                          <a:pt x="33" y="30"/>
                          <a:pt x="33" y="33"/>
                        </a:cubicBezTo>
                        <a:cubicBezTo>
                          <a:pt x="33" y="37"/>
                          <a:pt x="31" y="40"/>
                          <a:pt x="28" y="43"/>
                        </a:cubicBezTo>
                        <a:cubicBezTo>
                          <a:pt x="25" y="45"/>
                          <a:pt x="21" y="46"/>
                          <a:pt x="17" y="46"/>
                        </a:cubicBezTo>
                        <a:lnTo>
                          <a:pt x="17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0" name="Freeform 96"/>
                  <p:cNvSpPr>
                    <a:spLocks noEditPoints="1"/>
                  </p:cNvSpPr>
                  <p:nvPr/>
                </p:nvSpPr>
                <p:spPr bwMode="auto">
                  <a:xfrm>
                    <a:off x="5508626" y="3417888"/>
                    <a:ext cx="25400" cy="34925"/>
                  </a:xfrm>
                  <a:custGeom>
                    <a:avLst/>
                    <a:gdLst>
                      <a:gd name="T0" fmla="*/ 26 w 33"/>
                      <a:gd name="T1" fmla="*/ 20 h 47"/>
                      <a:gd name="T2" fmla="*/ 26 w 33"/>
                      <a:gd name="T3" fmla="*/ 20 h 47"/>
                      <a:gd name="T4" fmla="*/ 25 w 33"/>
                      <a:gd name="T5" fmla="*/ 12 h 47"/>
                      <a:gd name="T6" fmla="*/ 22 w 33"/>
                      <a:gd name="T7" fmla="*/ 8 h 47"/>
                      <a:gd name="T8" fmla="*/ 19 w 33"/>
                      <a:gd name="T9" fmla="*/ 6 h 47"/>
                      <a:gd name="T10" fmla="*/ 16 w 33"/>
                      <a:gd name="T11" fmla="*/ 5 h 47"/>
                      <a:gd name="T12" fmla="*/ 9 w 33"/>
                      <a:gd name="T13" fmla="*/ 8 h 47"/>
                      <a:gd name="T14" fmla="*/ 7 w 33"/>
                      <a:gd name="T15" fmla="*/ 16 h 47"/>
                      <a:gd name="T16" fmla="*/ 8 w 33"/>
                      <a:gd name="T17" fmla="*/ 20 h 47"/>
                      <a:gd name="T18" fmla="*/ 10 w 33"/>
                      <a:gd name="T19" fmla="*/ 24 h 47"/>
                      <a:gd name="T20" fmla="*/ 13 w 33"/>
                      <a:gd name="T21" fmla="*/ 25 h 47"/>
                      <a:gd name="T22" fmla="*/ 17 w 33"/>
                      <a:gd name="T23" fmla="*/ 25 h 47"/>
                      <a:gd name="T24" fmla="*/ 21 w 33"/>
                      <a:gd name="T25" fmla="*/ 24 h 47"/>
                      <a:gd name="T26" fmla="*/ 26 w 33"/>
                      <a:gd name="T27" fmla="*/ 23 h 47"/>
                      <a:gd name="T28" fmla="*/ 26 w 33"/>
                      <a:gd name="T29" fmla="*/ 21 h 47"/>
                      <a:gd name="T30" fmla="*/ 26 w 33"/>
                      <a:gd name="T31" fmla="*/ 20 h 47"/>
                      <a:gd name="T32" fmla="*/ 26 w 33"/>
                      <a:gd name="T33" fmla="*/ 20 h 47"/>
                      <a:gd name="T34" fmla="*/ 0 w 33"/>
                      <a:gd name="T35" fmla="*/ 16 h 47"/>
                      <a:gd name="T36" fmla="*/ 0 w 33"/>
                      <a:gd name="T37" fmla="*/ 16 h 47"/>
                      <a:gd name="T38" fmla="*/ 1 w 33"/>
                      <a:gd name="T39" fmla="*/ 10 h 47"/>
                      <a:gd name="T40" fmla="*/ 5 w 33"/>
                      <a:gd name="T41" fmla="*/ 5 h 47"/>
                      <a:gd name="T42" fmla="*/ 10 w 33"/>
                      <a:gd name="T43" fmla="*/ 2 h 47"/>
                      <a:gd name="T44" fmla="*/ 16 w 33"/>
                      <a:gd name="T45" fmla="*/ 0 h 47"/>
                      <a:gd name="T46" fmla="*/ 22 w 33"/>
                      <a:gd name="T47" fmla="*/ 2 h 47"/>
                      <a:gd name="T48" fmla="*/ 27 w 33"/>
                      <a:gd name="T49" fmla="*/ 5 h 47"/>
                      <a:gd name="T50" fmla="*/ 31 w 33"/>
                      <a:gd name="T51" fmla="*/ 11 h 47"/>
                      <a:gd name="T52" fmla="*/ 33 w 33"/>
                      <a:gd name="T53" fmla="*/ 21 h 47"/>
                      <a:gd name="T54" fmla="*/ 31 w 33"/>
                      <a:gd name="T55" fmla="*/ 32 h 47"/>
                      <a:gd name="T56" fmla="*/ 27 w 33"/>
                      <a:gd name="T57" fmla="*/ 40 h 47"/>
                      <a:gd name="T58" fmla="*/ 20 w 33"/>
                      <a:gd name="T59" fmla="*/ 45 h 47"/>
                      <a:gd name="T60" fmla="*/ 10 w 33"/>
                      <a:gd name="T61" fmla="*/ 47 h 47"/>
                      <a:gd name="T62" fmla="*/ 7 w 33"/>
                      <a:gd name="T63" fmla="*/ 47 h 47"/>
                      <a:gd name="T64" fmla="*/ 5 w 33"/>
                      <a:gd name="T65" fmla="*/ 47 h 47"/>
                      <a:gd name="T66" fmla="*/ 5 w 33"/>
                      <a:gd name="T67" fmla="*/ 41 h 47"/>
                      <a:gd name="T68" fmla="*/ 5 w 33"/>
                      <a:gd name="T69" fmla="*/ 41 h 47"/>
                      <a:gd name="T70" fmla="*/ 8 w 33"/>
                      <a:gd name="T71" fmla="*/ 42 h 47"/>
                      <a:gd name="T72" fmla="*/ 11 w 33"/>
                      <a:gd name="T73" fmla="*/ 42 h 47"/>
                      <a:gd name="T74" fmla="*/ 21 w 33"/>
                      <a:gd name="T75" fmla="*/ 38 h 47"/>
                      <a:gd name="T76" fmla="*/ 26 w 33"/>
                      <a:gd name="T77" fmla="*/ 27 h 47"/>
                      <a:gd name="T78" fmla="*/ 21 w 33"/>
                      <a:gd name="T79" fmla="*/ 29 h 47"/>
                      <a:gd name="T80" fmla="*/ 15 w 33"/>
                      <a:gd name="T81" fmla="*/ 30 h 47"/>
                      <a:gd name="T82" fmla="*/ 10 w 33"/>
                      <a:gd name="T83" fmla="*/ 30 h 47"/>
                      <a:gd name="T84" fmla="*/ 6 w 33"/>
                      <a:gd name="T85" fmla="*/ 27 h 47"/>
                      <a:gd name="T86" fmla="*/ 2 w 33"/>
                      <a:gd name="T87" fmla="*/ 23 h 47"/>
                      <a:gd name="T88" fmla="*/ 0 w 33"/>
                      <a:gd name="T89" fmla="*/ 16 h 47"/>
                      <a:gd name="T90" fmla="*/ 0 w 33"/>
                      <a:gd name="T91" fmla="*/ 16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3" h="47">
                        <a:moveTo>
                          <a:pt x="26" y="20"/>
                        </a:moveTo>
                        <a:lnTo>
                          <a:pt x="26" y="20"/>
                        </a:lnTo>
                        <a:cubicBezTo>
                          <a:pt x="26" y="17"/>
                          <a:pt x="26" y="14"/>
                          <a:pt x="25" y="12"/>
                        </a:cubicBezTo>
                        <a:cubicBezTo>
                          <a:pt x="24" y="10"/>
                          <a:pt x="23" y="9"/>
                          <a:pt x="22" y="8"/>
                        </a:cubicBezTo>
                        <a:cubicBezTo>
                          <a:pt x="21" y="7"/>
                          <a:pt x="20" y="6"/>
                          <a:pt x="19" y="6"/>
                        </a:cubicBezTo>
                        <a:cubicBezTo>
                          <a:pt x="18" y="6"/>
                          <a:pt x="17" y="5"/>
                          <a:pt x="16" y="5"/>
                        </a:cubicBezTo>
                        <a:cubicBezTo>
                          <a:pt x="13" y="5"/>
                          <a:pt x="11" y="6"/>
                          <a:pt x="9" y="8"/>
                        </a:cubicBezTo>
                        <a:cubicBezTo>
                          <a:pt x="8" y="10"/>
                          <a:pt x="7" y="12"/>
                          <a:pt x="7" y="16"/>
                        </a:cubicBezTo>
                        <a:cubicBezTo>
                          <a:pt x="7" y="18"/>
                          <a:pt x="7" y="19"/>
                          <a:pt x="8" y="20"/>
                        </a:cubicBezTo>
                        <a:cubicBezTo>
                          <a:pt x="8" y="22"/>
                          <a:pt x="9" y="23"/>
                          <a:pt x="10" y="24"/>
                        </a:cubicBezTo>
                        <a:cubicBezTo>
                          <a:pt x="11" y="24"/>
                          <a:pt x="12" y="25"/>
                          <a:pt x="13" y="25"/>
                        </a:cubicBezTo>
                        <a:cubicBezTo>
                          <a:pt x="14" y="25"/>
                          <a:pt x="16" y="25"/>
                          <a:pt x="17" y="25"/>
                        </a:cubicBezTo>
                        <a:cubicBezTo>
                          <a:pt x="18" y="25"/>
                          <a:pt x="20" y="25"/>
                          <a:pt x="21" y="24"/>
                        </a:cubicBezTo>
                        <a:cubicBezTo>
                          <a:pt x="23" y="24"/>
                          <a:pt x="24" y="23"/>
                          <a:pt x="26" y="23"/>
                        </a:cubicBezTo>
                        <a:cubicBezTo>
                          <a:pt x="26" y="22"/>
                          <a:pt x="26" y="22"/>
                          <a:pt x="26" y="21"/>
                        </a:cubicBezTo>
                        <a:cubicBezTo>
                          <a:pt x="26" y="21"/>
                          <a:pt x="26" y="20"/>
                          <a:pt x="26" y="20"/>
                        </a:cubicBezTo>
                        <a:lnTo>
                          <a:pt x="26" y="20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cubicBezTo>
                          <a:pt x="0" y="14"/>
                          <a:pt x="1" y="12"/>
                          <a:pt x="1" y="10"/>
                        </a:cubicBezTo>
                        <a:cubicBezTo>
                          <a:pt x="2" y="8"/>
                          <a:pt x="3" y="6"/>
                          <a:pt x="5" y="5"/>
                        </a:cubicBezTo>
                        <a:cubicBezTo>
                          <a:pt x="6" y="3"/>
                          <a:pt x="8" y="2"/>
                          <a:pt x="10" y="2"/>
                        </a:cubicBezTo>
                        <a:cubicBezTo>
                          <a:pt x="12" y="1"/>
                          <a:pt x="14" y="0"/>
                          <a:pt x="16" y="0"/>
                        </a:cubicBezTo>
                        <a:cubicBezTo>
                          <a:pt x="18" y="0"/>
                          <a:pt x="20" y="1"/>
                          <a:pt x="22" y="2"/>
                        </a:cubicBezTo>
                        <a:cubicBezTo>
                          <a:pt x="24" y="2"/>
                          <a:pt x="26" y="3"/>
                          <a:pt x="27" y="5"/>
                        </a:cubicBezTo>
                        <a:cubicBezTo>
                          <a:pt x="29" y="6"/>
                          <a:pt x="30" y="8"/>
                          <a:pt x="31" y="11"/>
                        </a:cubicBezTo>
                        <a:cubicBezTo>
                          <a:pt x="32" y="14"/>
                          <a:pt x="33" y="17"/>
                          <a:pt x="33" y="21"/>
                        </a:cubicBezTo>
                        <a:cubicBezTo>
                          <a:pt x="33" y="25"/>
                          <a:pt x="32" y="28"/>
                          <a:pt x="31" y="32"/>
                        </a:cubicBezTo>
                        <a:cubicBezTo>
                          <a:pt x="30" y="35"/>
                          <a:pt x="29" y="38"/>
                          <a:pt x="27" y="40"/>
                        </a:cubicBezTo>
                        <a:cubicBezTo>
                          <a:pt x="25" y="42"/>
                          <a:pt x="23" y="44"/>
                          <a:pt x="20" y="45"/>
                        </a:cubicBezTo>
                        <a:cubicBezTo>
                          <a:pt x="17" y="47"/>
                          <a:pt x="14" y="47"/>
                          <a:pt x="10" y="47"/>
                        </a:cubicBezTo>
                        <a:cubicBezTo>
                          <a:pt x="9" y="47"/>
                          <a:pt x="8" y="47"/>
                          <a:pt x="7" y="47"/>
                        </a:cubicBezTo>
                        <a:cubicBezTo>
                          <a:pt x="6" y="47"/>
                          <a:pt x="5" y="47"/>
                          <a:pt x="5" y="47"/>
                        </a:cubicBezTo>
                        <a:lnTo>
                          <a:pt x="5" y="41"/>
                        </a:lnTo>
                        <a:lnTo>
                          <a:pt x="5" y="41"/>
                        </a:lnTo>
                        <a:cubicBezTo>
                          <a:pt x="5" y="41"/>
                          <a:pt x="6" y="41"/>
                          <a:pt x="8" y="42"/>
                        </a:cubicBezTo>
                        <a:cubicBezTo>
                          <a:pt x="9" y="42"/>
                          <a:pt x="10" y="42"/>
                          <a:pt x="11" y="42"/>
                        </a:cubicBezTo>
                        <a:cubicBezTo>
                          <a:pt x="15" y="42"/>
                          <a:pt x="19" y="41"/>
                          <a:pt x="21" y="38"/>
                        </a:cubicBezTo>
                        <a:cubicBezTo>
                          <a:pt x="24" y="35"/>
                          <a:pt x="25" y="32"/>
                          <a:pt x="26" y="27"/>
                        </a:cubicBezTo>
                        <a:cubicBezTo>
                          <a:pt x="24" y="28"/>
                          <a:pt x="22" y="29"/>
                          <a:pt x="21" y="29"/>
                        </a:cubicBezTo>
                        <a:cubicBezTo>
                          <a:pt x="19" y="30"/>
                          <a:pt x="17" y="30"/>
                          <a:pt x="15" y="30"/>
                        </a:cubicBezTo>
                        <a:cubicBezTo>
                          <a:pt x="13" y="30"/>
                          <a:pt x="12" y="30"/>
                          <a:pt x="10" y="30"/>
                        </a:cubicBezTo>
                        <a:cubicBezTo>
                          <a:pt x="9" y="29"/>
                          <a:pt x="7" y="28"/>
                          <a:pt x="6" y="27"/>
                        </a:cubicBezTo>
                        <a:cubicBezTo>
                          <a:pt x="4" y="26"/>
                          <a:pt x="3" y="25"/>
                          <a:pt x="2" y="23"/>
                        </a:cubicBezTo>
                        <a:cubicBezTo>
                          <a:pt x="1" y="21"/>
                          <a:pt x="0" y="19"/>
                          <a:pt x="0" y="16"/>
                        </a:cubicBez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1" name="Freeform 97"/>
                  <p:cNvSpPr>
                    <a:spLocks/>
                  </p:cNvSpPr>
                  <p:nvPr/>
                </p:nvSpPr>
                <p:spPr bwMode="auto">
                  <a:xfrm>
                    <a:off x="5473701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2" name="Freeform 98"/>
                  <p:cNvSpPr>
                    <a:spLocks/>
                  </p:cNvSpPr>
                  <p:nvPr/>
                </p:nvSpPr>
                <p:spPr bwMode="auto">
                  <a:xfrm>
                    <a:off x="5473701" y="5700713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3" name="Freeform 99"/>
                  <p:cNvSpPr>
                    <a:spLocks/>
                  </p:cNvSpPr>
                  <p:nvPr/>
                </p:nvSpPr>
                <p:spPr bwMode="auto">
                  <a:xfrm>
                    <a:off x="5473701" y="5418138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4" name="Freeform 100"/>
                  <p:cNvSpPr>
                    <a:spLocks/>
                  </p:cNvSpPr>
                  <p:nvPr/>
                </p:nvSpPr>
                <p:spPr bwMode="auto">
                  <a:xfrm>
                    <a:off x="5473701" y="5135563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5" name="Freeform 101"/>
                  <p:cNvSpPr>
                    <a:spLocks/>
                  </p:cNvSpPr>
                  <p:nvPr/>
                </p:nvSpPr>
                <p:spPr bwMode="auto">
                  <a:xfrm>
                    <a:off x="5473701" y="4852988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6" name="Freeform 102"/>
                  <p:cNvSpPr>
                    <a:spLocks/>
                  </p:cNvSpPr>
                  <p:nvPr/>
                </p:nvSpPr>
                <p:spPr bwMode="auto">
                  <a:xfrm>
                    <a:off x="5473701" y="456882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7" name="Freeform 103"/>
                  <p:cNvSpPr>
                    <a:spLocks/>
                  </p:cNvSpPr>
                  <p:nvPr/>
                </p:nvSpPr>
                <p:spPr bwMode="auto">
                  <a:xfrm>
                    <a:off x="5473701" y="4286250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8" name="Freeform 104"/>
                  <p:cNvSpPr>
                    <a:spLocks/>
                  </p:cNvSpPr>
                  <p:nvPr/>
                </p:nvSpPr>
                <p:spPr bwMode="auto">
                  <a:xfrm>
                    <a:off x="5473701" y="400367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59" name="Freeform 105"/>
                  <p:cNvSpPr>
                    <a:spLocks/>
                  </p:cNvSpPr>
                  <p:nvPr/>
                </p:nvSpPr>
                <p:spPr bwMode="auto">
                  <a:xfrm>
                    <a:off x="5473701" y="3721100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0" name="Freeform 106"/>
                  <p:cNvSpPr>
                    <a:spLocks/>
                  </p:cNvSpPr>
                  <p:nvPr/>
                </p:nvSpPr>
                <p:spPr bwMode="auto">
                  <a:xfrm>
                    <a:off x="5473701" y="3438525"/>
                    <a:ext cx="22225" cy="0"/>
                  </a:xfrm>
                  <a:custGeom>
                    <a:avLst/>
                    <a:gdLst>
                      <a:gd name="T0" fmla="*/ 0 w 30"/>
                      <a:gd name="T1" fmla="*/ 0 w 30"/>
                      <a:gd name="T2" fmla="*/ 30 w 30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0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2" name="Freeform 107"/>
                  <p:cNvSpPr>
                    <a:spLocks/>
                  </p:cNvSpPr>
                  <p:nvPr/>
                </p:nvSpPr>
                <p:spPr bwMode="auto">
                  <a:xfrm>
                    <a:off x="1452563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3" name="Freeform 108"/>
                  <p:cNvSpPr>
                    <a:spLocks/>
                  </p:cNvSpPr>
                  <p:nvPr/>
                </p:nvSpPr>
                <p:spPr bwMode="auto">
                  <a:xfrm>
                    <a:off x="5454651" y="3295650"/>
                    <a:ext cx="0" cy="2546350"/>
                  </a:xfrm>
                  <a:custGeom>
                    <a:avLst/>
                    <a:gdLst>
                      <a:gd name="T0" fmla="*/ 0 h 3458"/>
                      <a:gd name="T1" fmla="*/ 0 h 3458"/>
                      <a:gd name="T2" fmla="*/ 3458 h 345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4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58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5" name="Freeform 110"/>
                  <p:cNvSpPr>
                    <a:spLocks/>
                  </p:cNvSpPr>
                  <p:nvPr/>
                </p:nvSpPr>
                <p:spPr bwMode="auto">
                  <a:xfrm>
                    <a:off x="1452563" y="5842000"/>
                    <a:ext cx="4002088" cy="0"/>
                  </a:xfrm>
                  <a:custGeom>
                    <a:avLst/>
                    <a:gdLst>
                      <a:gd name="T0" fmla="*/ 0 w 5442"/>
                      <a:gd name="T1" fmla="*/ 0 w 5442"/>
                      <a:gd name="T2" fmla="*/ 5442 w 544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4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442" y="0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0C0C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6" name="Freeform 111"/>
                  <p:cNvSpPr>
                    <a:spLocks/>
                  </p:cNvSpPr>
                  <p:nvPr/>
                </p:nvSpPr>
                <p:spPr bwMode="auto">
                  <a:xfrm>
                    <a:off x="1452563" y="3154363"/>
                    <a:ext cx="2519363" cy="401638"/>
                  </a:xfrm>
                  <a:custGeom>
                    <a:avLst/>
                    <a:gdLst>
                      <a:gd name="T0" fmla="*/ 47 w 3425"/>
                      <a:gd name="T1" fmla="*/ 543 h 546"/>
                      <a:gd name="T2" fmla="*/ 105 w 3425"/>
                      <a:gd name="T3" fmla="*/ 538 h 546"/>
                      <a:gd name="T4" fmla="*/ 159 w 3425"/>
                      <a:gd name="T5" fmla="*/ 457 h 546"/>
                      <a:gd name="T6" fmla="*/ 218 w 3425"/>
                      <a:gd name="T7" fmla="*/ 538 h 546"/>
                      <a:gd name="T8" fmla="*/ 272 w 3425"/>
                      <a:gd name="T9" fmla="*/ 539 h 546"/>
                      <a:gd name="T10" fmla="*/ 330 w 3425"/>
                      <a:gd name="T11" fmla="*/ 532 h 546"/>
                      <a:gd name="T12" fmla="*/ 384 w 3425"/>
                      <a:gd name="T13" fmla="*/ 532 h 546"/>
                      <a:gd name="T14" fmla="*/ 443 w 3425"/>
                      <a:gd name="T15" fmla="*/ 539 h 546"/>
                      <a:gd name="T16" fmla="*/ 499 w 3425"/>
                      <a:gd name="T17" fmla="*/ 537 h 546"/>
                      <a:gd name="T18" fmla="*/ 555 w 3425"/>
                      <a:gd name="T19" fmla="*/ 528 h 546"/>
                      <a:gd name="T20" fmla="*/ 609 w 3425"/>
                      <a:gd name="T21" fmla="*/ 332 h 546"/>
                      <a:gd name="T22" fmla="*/ 668 w 3425"/>
                      <a:gd name="T23" fmla="*/ 497 h 546"/>
                      <a:gd name="T24" fmla="*/ 722 w 3425"/>
                      <a:gd name="T25" fmla="*/ 498 h 546"/>
                      <a:gd name="T26" fmla="*/ 781 w 3425"/>
                      <a:gd name="T27" fmla="*/ 369 h 546"/>
                      <a:gd name="T28" fmla="*/ 834 w 3425"/>
                      <a:gd name="T29" fmla="*/ 501 h 546"/>
                      <a:gd name="T30" fmla="*/ 893 w 3425"/>
                      <a:gd name="T31" fmla="*/ 479 h 546"/>
                      <a:gd name="T32" fmla="*/ 947 w 3425"/>
                      <a:gd name="T33" fmla="*/ 530 h 546"/>
                      <a:gd name="T34" fmla="*/ 1006 w 3425"/>
                      <a:gd name="T35" fmla="*/ 377 h 546"/>
                      <a:gd name="T36" fmla="*/ 1061 w 3425"/>
                      <a:gd name="T37" fmla="*/ 532 h 546"/>
                      <a:gd name="T38" fmla="*/ 1118 w 3425"/>
                      <a:gd name="T39" fmla="*/ 525 h 546"/>
                      <a:gd name="T40" fmla="*/ 1172 w 3425"/>
                      <a:gd name="T41" fmla="*/ 533 h 546"/>
                      <a:gd name="T42" fmla="*/ 1229 w 3425"/>
                      <a:gd name="T43" fmla="*/ 542 h 546"/>
                      <a:gd name="T44" fmla="*/ 1287 w 3425"/>
                      <a:gd name="T45" fmla="*/ 543 h 546"/>
                      <a:gd name="T46" fmla="*/ 1343 w 3425"/>
                      <a:gd name="T47" fmla="*/ 544 h 546"/>
                      <a:gd name="T48" fmla="*/ 1398 w 3425"/>
                      <a:gd name="T49" fmla="*/ 542 h 546"/>
                      <a:gd name="T50" fmla="*/ 1456 w 3425"/>
                      <a:gd name="T51" fmla="*/ 540 h 546"/>
                      <a:gd name="T52" fmla="*/ 1510 w 3425"/>
                      <a:gd name="T53" fmla="*/ 529 h 546"/>
                      <a:gd name="T54" fmla="*/ 1569 w 3425"/>
                      <a:gd name="T55" fmla="*/ 528 h 546"/>
                      <a:gd name="T56" fmla="*/ 1622 w 3425"/>
                      <a:gd name="T57" fmla="*/ 538 h 546"/>
                      <a:gd name="T58" fmla="*/ 1681 w 3425"/>
                      <a:gd name="T59" fmla="*/ 520 h 546"/>
                      <a:gd name="T60" fmla="*/ 1735 w 3425"/>
                      <a:gd name="T61" fmla="*/ 538 h 546"/>
                      <a:gd name="T62" fmla="*/ 1794 w 3425"/>
                      <a:gd name="T63" fmla="*/ 544 h 546"/>
                      <a:gd name="T64" fmla="*/ 1851 w 3425"/>
                      <a:gd name="T65" fmla="*/ 544 h 546"/>
                      <a:gd name="T66" fmla="*/ 1906 w 3425"/>
                      <a:gd name="T67" fmla="*/ 545 h 546"/>
                      <a:gd name="T68" fmla="*/ 1962 w 3425"/>
                      <a:gd name="T69" fmla="*/ 545 h 546"/>
                      <a:gd name="T70" fmla="*/ 2017 w 3425"/>
                      <a:gd name="T71" fmla="*/ 545 h 546"/>
                      <a:gd name="T72" fmla="*/ 2075 w 3425"/>
                      <a:gd name="T73" fmla="*/ 545 h 546"/>
                      <a:gd name="T74" fmla="*/ 2131 w 3425"/>
                      <a:gd name="T75" fmla="*/ 543 h 546"/>
                      <a:gd name="T76" fmla="*/ 2185 w 3425"/>
                      <a:gd name="T77" fmla="*/ 522 h 546"/>
                      <a:gd name="T78" fmla="*/ 2244 w 3425"/>
                      <a:gd name="T79" fmla="*/ 544 h 546"/>
                      <a:gd name="T80" fmla="*/ 2298 w 3425"/>
                      <a:gd name="T81" fmla="*/ 545 h 546"/>
                      <a:gd name="T82" fmla="*/ 2356 w 3425"/>
                      <a:gd name="T83" fmla="*/ 545 h 546"/>
                      <a:gd name="T84" fmla="*/ 2414 w 3425"/>
                      <a:gd name="T85" fmla="*/ 545 h 546"/>
                      <a:gd name="T86" fmla="*/ 2469 w 3425"/>
                      <a:gd name="T87" fmla="*/ 544 h 546"/>
                      <a:gd name="T88" fmla="*/ 2526 w 3425"/>
                      <a:gd name="T89" fmla="*/ 541 h 546"/>
                      <a:gd name="T90" fmla="*/ 2580 w 3425"/>
                      <a:gd name="T91" fmla="*/ 541 h 546"/>
                      <a:gd name="T92" fmla="*/ 2636 w 3425"/>
                      <a:gd name="T93" fmla="*/ 540 h 546"/>
                      <a:gd name="T94" fmla="*/ 2694 w 3425"/>
                      <a:gd name="T95" fmla="*/ 469 h 546"/>
                      <a:gd name="T96" fmla="*/ 2748 w 3425"/>
                      <a:gd name="T97" fmla="*/ 537 h 546"/>
                      <a:gd name="T98" fmla="*/ 2806 w 3425"/>
                      <a:gd name="T99" fmla="*/ 543 h 546"/>
                      <a:gd name="T100" fmla="*/ 2861 w 3425"/>
                      <a:gd name="T101" fmla="*/ 544 h 546"/>
                      <a:gd name="T102" fmla="*/ 2918 w 3425"/>
                      <a:gd name="T103" fmla="*/ 543 h 546"/>
                      <a:gd name="T104" fmla="*/ 2974 w 3425"/>
                      <a:gd name="T105" fmla="*/ 542 h 546"/>
                      <a:gd name="T106" fmla="*/ 3032 w 3425"/>
                      <a:gd name="T107" fmla="*/ 540 h 546"/>
                      <a:gd name="T108" fmla="*/ 3086 w 3425"/>
                      <a:gd name="T109" fmla="*/ 535 h 546"/>
                      <a:gd name="T110" fmla="*/ 3145 w 3425"/>
                      <a:gd name="T111" fmla="*/ 515 h 546"/>
                      <a:gd name="T112" fmla="*/ 3198 w 3425"/>
                      <a:gd name="T113" fmla="*/ 389 h 546"/>
                      <a:gd name="T114" fmla="*/ 3257 w 3425"/>
                      <a:gd name="T115" fmla="*/ 361 h 546"/>
                      <a:gd name="T116" fmla="*/ 3311 w 3425"/>
                      <a:gd name="T117" fmla="*/ 498 h 546"/>
                      <a:gd name="T118" fmla="*/ 3370 w 3425"/>
                      <a:gd name="T119" fmla="*/ 515 h 546"/>
                      <a:gd name="T120" fmla="*/ 3425 w 3425"/>
                      <a:gd name="T121" fmla="*/ 0 h 5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425" h="546">
                        <a:moveTo>
                          <a:pt x="0" y="543"/>
                        </a:moveTo>
                        <a:lnTo>
                          <a:pt x="0" y="543"/>
                        </a:lnTo>
                        <a:cubicBezTo>
                          <a:pt x="0" y="543"/>
                          <a:pt x="0" y="543"/>
                          <a:pt x="0" y="543"/>
                        </a:cubicBezTo>
                        <a:cubicBezTo>
                          <a:pt x="0" y="543"/>
                          <a:pt x="1" y="543"/>
                          <a:pt x="1" y="543"/>
                        </a:cubicBezTo>
                        <a:cubicBezTo>
                          <a:pt x="1" y="543"/>
                          <a:pt x="4" y="543"/>
                          <a:pt x="4" y="543"/>
                        </a:cubicBezTo>
                        <a:cubicBezTo>
                          <a:pt x="4" y="543"/>
                          <a:pt x="7" y="543"/>
                          <a:pt x="7" y="543"/>
                        </a:cubicBezTo>
                        <a:cubicBezTo>
                          <a:pt x="7" y="543"/>
                          <a:pt x="9" y="543"/>
                          <a:pt x="9" y="543"/>
                        </a:cubicBezTo>
                        <a:cubicBezTo>
                          <a:pt x="9" y="543"/>
                          <a:pt x="13" y="543"/>
                          <a:pt x="13" y="543"/>
                        </a:cubicBezTo>
                        <a:cubicBezTo>
                          <a:pt x="13" y="543"/>
                          <a:pt x="16" y="543"/>
                          <a:pt x="16" y="543"/>
                        </a:cubicBezTo>
                        <a:cubicBezTo>
                          <a:pt x="16" y="543"/>
                          <a:pt x="19" y="543"/>
                          <a:pt x="19" y="543"/>
                        </a:cubicBezTo>
                        <a:cubicBezTo>
                          <a:pt x="19" y="543"/>
                          <a:pt x="22" y="543"/>
                          <a:pt x="22" y="543"/>
                        </a:cubicBezTo>
                        <a:cubicBezTo>
                          <a:pt x="22" y="543"/>
                          <a:pt x="24" y="543"/>
                          <a:pt x="24" y="543"/>
                        </a:cubicBezTo>
                        <a:cubicBezTo>
                          <a:pt x="24" y="543"/>
                          <a:pt x="27" y="543"/>
                          <a:pt x="27" y="543"/>
                        </a:cubicBezTo>
                        <a:cubicBezTo>
                          <a:pt x="27" y="543"/>
                          <a:pt x="28" y="543"/>
                          <a:pt x="28" y="543"/>
                        </a:cubicBezTo>
                        <a:cubicBezTo>
                          <a:pt x="28" y="543"/>
                          <a:pt x="32" y="543"/>
                          <a:pt x="32" y="543"/>
                        </a:cubicBezTo>
                        <a:cubicBezTo>
                          <a:pt x="32" y="543"/>
                          <a:pt x="34" y="543"/>
                          <a:pt x="34" y="543"/>
                        </a:cubicBezTo>
                        <a:cubicBezTo>
                          <a:pt x="34" y="543"/>
                          <a:pt x="37" y="543"/>
                          <a:pt x="37" y="543"/>
                        </a:cubicBezTo>
                        <a:cubicBezTo>
                          <a:pt x="37" y="543"/>
                          <a:pt x="40" y="543"/>
                          <a:pt x="40" y="543"/>
                        </a:cubicBezTo>
                        <a:cubicBezTo>
                          <a:pt x="40" y="543"/>
                          <a:pt x="41" y="543"/>
                          <a:pt x="41" y="543"/>
                        </a:cubicBezTo>
                        <a:cubicBezTo>
                          <a:pt x="41" y="543"/>
                          <a:pt x="42" y="543"/>
                          <a:pt x="42" y="543"/>
                        </a:cubicBezTo>
                        <a:cubicBezTo>
                          <a:pt x="42" y="543"/>
                          <a:pt x="47" y="543"/>
                          <a:pt x="47" y="543"/>
                        </a:cubicBezTo>
                        <a:cubicBezTo>
                          <a:pt x="47" y="543"/>
                          <a:pt x="50" y="542"/>
                          <a:pt x="50" y="542"/>
                        </a:cubicBezTo>
                        <a:cubicBezTo>
                          <a:pt x="50" y="542"/>
                          <a:pt x="54" y="543"/>
                          <a:pt x="54" y="543"/>
                        </a:cubicBezTo>
                        <a:cubicBezTo>
                          <a:pt x="54" y="543"/>
                          <a:pt x="56" y="542"/>
                          <a:pt x="56" y="542"/>
                        </a:cubicBezTo>
                        <a:cubicBezTo>
                          <a:pt x="56" y="542"/>
                          <a:pt x="59" y="542"/>
                          <a:pt x="59" y="542"/>
                        </a:cubicBezTo>
                        <a:cubicBezTo>
                          <a:pt x="59" y="542"/>
                          <a:pt x="62" y="542"/>
                          <a:pt x="62" y="542"/>
                        </a:cubicBezTo>
                        <a:cubicBezTo>
                          <a:pt x="62" y="542"/>
                          <a:pt x="63" y="542"/>
                          <a:pt x="63" y="542"/>
                        </a:cubicBezTo>
                        <a:cubicBezTo>
                          <a:pt x="63" y="542"/>
                          <a:pt x="65" y="542"/>
                          <a:pt x="65" y="542"/>
                        </a:cubicBezTo>
                        <a:cubicBezTo>
                          <a:pt x="65" y="542"/>
                          <a:pt x="68" y="542"/>
                          <a:pt x="68" y="542"/>
                        </a:cubicBezTo>
                        <a:cubicBezTo>
                          <a:pt x="68" y="542"/>
                          <a:pt x="71" y="541"/>
                          <a:pt x="71" y="541"/>
                        </a:cubicBezTo>
                        <a:cubicBezTo>
                          <a:pt x="71" y="541"/>
                          <a:pt x="74" y="542"/>
                          <a:pt x="74" y="542"/>
                        </a:cubicBezTo>
                        <a:cubicBezTo>
                          <a:pt x="74" y="542"/>
                          <a:pt x="78" y="541"/>
                          <a:pt x="78" y="541"/>
                        </a:cubicBezTo>
                        <a:cubicBezTo>
                          <a:pt x="78" y="541"/>
                          <a:pt x="81" y="541"/>
                          <a:pt x="81" y="541"/>
                        </a:cubicBezTo>
                        <a:cubicBezTo>
                          <a:pt x="81" y="541"/>
                          <a:pt x="84" y="541"/>
                          <a:pt x="84" y="541"/>
                        </a:cubicBezTo>
                        <a:cubicBezTo>
                          <a:pt x="84" y="541"/>
                          <a:pt x="85" y="541"/>
                          <a:pt x="85" y="541"/>
                        </a:cubicBezTo>
                        <a:cubicBezTo>
                          <a:pt x="85" y="541"/>
                          <a:pt x="89" y="540"/>
                          <a:pt x="89" y="540"/>
                        </a:cubicBezTo>
                        <a:cubicBezTo>
                          <a:pt x="89" y="540"/>
                          <a:pt x="89" y="540"/>
                          <a:pt x="89" y="540"/>
                        </a:cubicBezTo>
                        <a:cubicBezTo>
                          <a:pt x="89" y="540"/>
                          <a:pt x="94" y="540"/>
                          <a:pt x="94" y="540"/>
                        </a:cubicBezTo>
                        <a:cubicBezTo>
                          <a:pt x="94" y="540"/>
                          <a:pt x="95" y="540"/>
                          <a:pt x="95" y="540"/>
                        </a:cubicBezTo>
                        <a:cubicBezTo>
                          <a:pt x="95" y="540"/>
                          <a:pt x="100" y="539"/>
                          <a:pt x="100" y="539"/>
                        </a:cubicBezTo>
                        <a:cubicBezTo>
                          <a:pt x="100" y="539"/>
                          <a:pt x="102" y="539"/>
                          <a:pt x="102" y="539"/>
                        </a:cubicBezTo>
                        <a:cubicBezTo>
                          <a:pt x="102" y="539"/>
                          <a:pt x="105" y="538"/>
                          <a:pt x="105" y="538"/>
                        </a:cubicBezTo>
                        <a:cubicBezTo>
                          <a:pt x="105" y="538"/>
                          <a:pt x="106" y="538"/>
                          <a:pt x="106" y="538"/>
                        </a:cubicBezTo>
                        <a:cubicBezTo>
                          <a:pt x="106" y="538"/>
                          <a:pt x="111" y="537"/>
                          <a:pt x="111" y="537"/>
                        </a:cubicBezTo>
                        <a:cubicBezTo>
                          <a:pt x="111" y="537"/>
                          <a:pt x="111" y="537"/>
                          <a:pt x="111" y="537"/>
                        </a:cubicBezTo>
                        <a:cubicBezTo>
                          <a:pt x="111" y="537"/>
                          <a:pt x="116" y="534"/>
                          <a:pt x="116" y="534"/>
                        </a:cubicBezTo>
                        <a:cubicBezTo>
                          <a:pt x="116" y="534"/>
                          <a:pt x="116" y="534"/>
                          <a:pt x="116" y="534"/>
                        </a:cubicBezTo>
                        <a:cubicBezTo>
                          <a:pt x="116" y="534"/>
                          <a:pt x="121" y="532"/>
                          <a:pt x="121" y="532"/>
                        </a:cubicBezTo>
                        <a:cubicBezTo>
                          <a:pt x="121" y="532"/>
                          <a:pt x="122" y="531"/>
                          <a:pt x="122" y="531"/>
                        </a:cubicBezTo>
                        <a:cubicBezTo>
                          <a:pt x="122" y="531"/>
                          <a:pt x="127" y="526"/>
                          <a:pt x="127" y="526"/>
                        </a:cubicBezTo>
                        <a:cubicBezTo>
                          <a:pt x="127" y="526"/>
                          <a:pt x="127" y="526"/>
                          <a:pt x="127" y="526"/>
                        </a:cubicBezTo>
                        <a:cubicBezTo>
                          <a:pt x="127" y="526"/>
                          <a:pt x="132" y="517"/>
                          <a:pt x="132" y="517"/>
                        </a:cubicBezTo>
                        <a:cubicBezTo>
                          <a:pt x="132" y="517"/>
                          <a:pt x="132" y="517"/>
                          <a:pt x="132" y="517"/>
                        </a:cubicBezTo>
                        <a:cubicBezTo>
                          <a:pt x="132" y="517"/>
                          <a:pt x="137" y="510"/>
                          <a:pt x="137" y="510"/>
                        </a:cubicBezTo>
                        <a:cubicBezTo>
                          <a:pt x="137" y="510"/>
                          <a:pt x="138" y="510"/>
                          <a:pt x="138" y="510"/>
                        </a:cubicBezTo>
                        <a:cubicBezTo>
                          <a:pt x="138" y="510"/>
                          <a:pt x="143" y="497"/>
                          <a:pt x="143" y="497"/>
                        </a:cubicBezTo>
                        <a:cubicBezTo>
                          <a:pt x="143" y="497"/>
                          <a:pt x="143" y="496"/>
                          <a:pt x="143" y="496"/>
                        </a:cubicBezTo>
                        <a:cubicBezTo>
                          <a:pt x="143" y="496"/>
                          <a:pt x="148" y="477"/>
                          <a:pt x="148" y="477"/>
                        </a:cubicBezTo>
                        <a:cubicBezTo>
                          <a:pt x="148" y="477"/>
                          <a:pt x="148" y="477"/>
                          <a:pt x="148" y="477"/>
                        </a:cubicBezTo>
                        <a:cubicBezTo>
                          <a:pt x="148" y="477"/>
                          <a:pt x="154" y="456"/>
                          <a:pt x="154" y="456"/>
                        </a:cubicBezTo>
                        <a:cubicBezTo>
                          <a:pt x="154" y="456"/>
                          <a:pt x="156" y="450"/>
                          <a:pt x="156" y="450"/>
                        </a:cubicBezTo>
                        <a:cubicBezTo>
                          <a:pt x="156" y="450"/>
                          <a:pt x="159" y="456"/>
                          <a:pt x="159" y="456"/>
                        </a:cubicBezTo>
                        <a:cubicBezTo>
                          <a:pt x="159" y="456"/>
                          <a:pt x="159" y="457"/>
                          <a:pt x="159" y="457"/>
                        </a:cubicBezTo>
                        <a:cubicBezTo>
                          <a:pt x="159" y="457"/>
                          <a:pt x="164" y="490"/>
                          <a:pt x="164" y="490"/>
                        </a:cubicBezTo>
                        <a:cubicBezTo>
                          <a:pt x="164" y="490"/>
                          <a:pt x="164" y="491"/>
                          <a:pt x="164" y="491"/>
                        </a:cubicBezTo>
                        <a:cubicBezTo>
                          <a:pt x="164" y="491"/>
                          <a:pt x="170" y="513"/>
                          <a:pt x="170" y="513"/>
                        </a:cubicBezTo>
                        <a:cubicBezTo>
                          <a:pt x="170" y="513"/>
                          <a:pt x="170" y="513"/>
                          <a:pt x="170" y="513"/>
                        </a:cubicBezTo>
                        <a:cubicBezTo>
                          <a:pt x="170" y="513"/>
                          <a:pt x="175" y="523"/>
                          <a:pt x="175" y="523"/>
                        </a:cubicBezTo>
                        <a:cubicBezTo>
                          <a:pt x="175" y="523"/>
                          <a:pt x="175" y="524"/>
                          <a:pt x="175" y="524"/>
                        </a:cubicBezTo>
                        <a:cubicBezTo>
                          <a:pt x="175" y="524"/>
                          <a:pt x="180" y="529"/>
                          <a:pt x="180" y="529"/>
                        </a:cubicBezTo>
                        <a:cubicBezTo>
                          <a:pt x="180" y="529"/>
                          <a:pt x="180" y="529"/>
                          <a:pt x="180" y="529"/>
                        </a:cubicBezTo>
                        <a:cubicBezTo>
                          <a:pt x="180" y="529"/>
                          <a:pt x="186" y="532"/>
                          <a:pt x="186" y="532"/>
                        </a:cubicBezTo>
                        <a:cubicBezTo>
                          <a:pt x="186" y="532"/>
                          <a:pt x="186" y="532"/>
                          <a:pt x="186" y="532"/>
                        </a:cubicBezTo>
                        <a:cubicBezTo>
                          <a:pt x="186" y="532"/>
                          <a:pt x="191" y="534"/>
                          <a:pt x="191" y="534"/>
                        </a:cubicBezTo>
                        <a:cubicBezTo>
                          <a:pt x="191" y="534"/>
                          <a:pt x="191" y="534"/>
                          <a:pt x="191" y="534"/>
                        </a:cubicBezTo>
                        <a:cubicBezTo>
                          <a:pt x="191" y="534"/>
                          <a:pt x="196" y="536"/>
                          <a:pt x="196" y="536"/>
                        </a:cubicBezTo>
                        <a:cubicBezTo>
                          <a:pt x="196" y="536"/>
                          <a:pt x="197" y="536"/>
                          <a:pt x="197" y="536"/>
                        </a:cubicBezTo>
                        <a:cubicBezTo>
                          <a:pt x="197" y="536"/>
                          <a:pt x="202" y="537"/>
                          <a:pt x="202" y="537"/>
                        </a:cubicBezTo>
                        <a:cubicBezTo>
                          <a:pt x="202" y="537"/>
                          <a:pt x="202" y="537"/>
                          <a:pt x="202" y="537"/>
                        </a:cubicBezTo>
                        <a:cubicBezTo>
                          <a:pt x="202" y="537"/>
                          <a:pt x="207" y="537"/>
                          <a:pt x="207" y="537"/>
                        </a:cubicBezTo>
                        <a:cubicBezTo>
                          <a:pt x="207" y="537"/>
                          <a:pt x="207" y="537"/>
                          <a:pt x="207" y="537"/>
                        </a:cubicBezTo>
                        <a:cubicBezTo>
                          <a:pt x="207" y="537"/>
                          <a:pt x="211" y="538"/>
                          <a:pt x="211" y="538"/>
                        </a:cubicBezTo>
                        <a:cubicBezTo>
                          <a:pt x="211" y="538"/>
                          <a:pt x="213" y="538"/>
                          <a:pt x="213" y="538"/>
                        </a:cubicBezTo>
                        <a:cubicBezTo>
                          <a:pt x="213" y="538"/>
                          <a:pt x="218" y="538"/>
                          <a:pt x="218" y="538"/>
                        </a:cubicBezTo>
                        <a:cubicBezTo>
                          <a:pt x="218" y="538"/>
                          <a:pt x="218" y="538"/>
                          <a:pt x="218" y="538"/>
                        </a:cubicBezTo>
                        <a:cubicBezTo>
                          <a:pt x="218" y="538"/>
                          <a:pt x="218" y="538"/>
                          <a:pt x="218" y="538"/>
                        </a:cubicBezTo>
                        <a:cubicBezTo>
                          <a:pt x="218" y="538"/>
                          <a:pt x="225" y="539"/>
                          <a:pt x="225" y="539"/>
                        </a:cubicBezTo>
                        <a:cubicBezTo>
                          <a:pt x="225" y="539"/>
                          <a:pt x="227" y="539"/>
                          <a:pt x="227" y="539"/>
                        </a:cubicBezTo>
                        <a:cubicBezTo>
                          <a:pt x="227" y="539"/>
                          <a:pt x="229" y="539"/>
                          <a:pt x="229" y="539"/>
                        </a:cubicBezTo>
                        <a:cubicBezTo>
                          <a:pt x="229" y="539"/>
                          <a:pt x="232" y="539"/>
                          <a:pt x="232" y="539"/>
                        </a:cubicBezTo>
                        <a:cubicBezTo>
                          <a:pt x="232" y="539"/>
                          <a:pt x="236" y="539"/>
                          <a:pt x="236" y="539"/>
                        </a:cubicBezTo>
                        <a:cubicBezTo>
                          <a:pt x="236" y="539"/>
                          <a:pt x="239" y="539"/>
                          <a:pt x="239" y="539"/>
                        </a:cubicBezTo>
                        <a:cubicBezTo>
                          <a:pt x="239" y="539"/>
                          <a:pt x="241" y="539"/>
                          <a:pt x="241" y="539"/>
                        </a:cubicBezTo>
                        <a:cubicBezTo>
                          <a:pt x="241" y="539"/>
                          <a:pt x="243" y="539"/>
                          <a:pt x="243" y="539"/>
                        </a:cubicBezTo>
                        <a:cubicBezTo>
                          <a:pt x="243" y="539"/>
                          <a:pt x="245" y="540"/>
                          <a:pt x="245" y="540"/>
                        </a:cubicBezTo>
                        <a:cubicBezTo>
                          <a:pt x="245" y="540"/>
                          <a:pt x="249" y="539"/>
                          <a:pt x="249" y="539"/>
                        </a:cubicBezTo>
                        <a:cubicBezTo>
                          <a:pt x="249" y="539"/>
                          <a:pt x="252" y="539"/>
                          <a:pt x="252" y="539"/>
                        </a:cubicBezTo>
                        <a:cubicBezTo>
                          <a:pt x="252" y="539"/>
                          <a:pt x="254" y="539"/>
                          <a:pt x="254" y="539"/>
                        </a:cubicBezTo>
                        <a:cubicBezTo>
                          <a:pt x="254" y="539"/>
                          <a:pt x="256" y="539"/>
                          <a:pt x="256" y="539"/>
                        </a:cubicBezTo>
                        <a:cubicBezTo>
                          <a:pt x="256" y="539"/>
                          <a:pt x="261" y="539"/>
                          <a:pt x="261" y="539"/>
                        </a:cubicBezTo>
                        <a:cubicBezTo>
                          <a:pt x="261" y="539"/>
                          <a:pt x="263" y="539"/>
                          <a:pt x="263" y="539"/>
                        </a:cubicBezTo>
                        <a:cubicBezTo>
                          <a:pt x="263" y="539"/>
                          <a:pt x="264" y="539"/>
                          <a:pt x="264" y="539"/>
                        </a:cubicBezTo>
                        <a:cubicBezTo>
                          <a:pt x="264" y="539"/>
                          <a:pt x="266" y="539"/>
                          <a:pt x="266" y="539"/>
                        </a:cubicBezTo>
                        <a:cubicBezTo>
                          <a:pt x="266" y="539"/>
                          <a:pt x="271" y="539"/>
                          <a:pt x="271" y="539"/>
                        </a:cubicBezTo>
                        <a:cubicBezTo>
                          <a:pt x="271" y="539"/>
                          <a:pt x="272" y="539"/>
                          <a:pt x="272" y="539"/>
                        </a:cubicBezTo>
                        <a:cubicBezTo>
                          <a:pt x="272" y="539"/>
                          <a:pt x="274" y="538"/>
                          <a:pt x="274" y="538"/>
                        </a:cubicBezTo>
                        <a:cubicBezTo>
                          <a:pt x="274" y="538"/>
                          <a:pt x="278" y="539"/>
                          <a:pt x="278" y="539"/>
                        </a:cubicBezTo>
                        <a:cubicBezTo>
                          <a:pt x="278" y="539"/>
                          <a:pt x="282" y="538"/>
                          <a:pt x="282" y="538"/>
                        </a:cubicBezTo>
                        <a:cubicBezTo>
                          <a:pt x="282" y="538"/>
                          <a:pt x="282" y="538"/>
                          <a:pt x="282" y="538"/>
                        </a:cubicBezTo>
                        <a:cubicBezTo>
                          <a:pt x="282" y="538"/>
                          <a:pt x="287" y="537"/>
                          <a:pt x="287" y="537"/>
                        </a:cubicBezTo>
                        <a:cubicBezTo>
                          <a:pt x="287" y="537"/>
                          <a:pt x="288" y="537"/>
                          <a:pt x="288" y="537"/>
                        </a:cubicBezTo>
                        <a:cubicBezTo>
                          <a:pt x="288" y="537"/>
                          <a:pt x="291" y="537"/>
                          <a:pt x="291" y="537"/>
                        </a:cubicBezTo>
                        <a:cubicBezTo>
                          <a:pt x="291" y="537"/>
                          <a:pt x="294" y="537"/>
                          <a:pt x="294" y="537"/>
                        </a:cubicBezTo>
                        <a:cubicBezTo>
                          <a:pt x="294" y="537"/>
                          <a:pt x="298" y="536"/>
                          <a:pt x="298" y="536"/>
                        </a:cubicBezTo>
                        <a:cubicBezTo>
                          <a:pt x="298" y="536"/>
                          <a:pt x="300" y="536"/>
                          <a:pt x="300" y="536"/>
                        </a:cubicBezTo>
                        <a:cubicBezTo>
                          <a:pt x="300" y="536"/>
                          <a:pt x="304" y="536"/>
                          <a:pt x="304" y="536"/>
                        </a:cubicBezTo>
                        <a:cubicBezTo>
                          <a:pt x="304" y="536"/>
                          <a:pt x="305" y="537"/>
                          <a:pt x="305" y="537"/>
                        </a:cubicBezTo>
                        <a:cubicBezTo>
                          <a:pt x="305" y="537"/>
                          <a:pt x="308" y="536"/>
                          <a:pt x="308" y="536"/>
                        </a:cubicBezTo>
                        <a:cubicBezTo>
                          <a:pt x="308" y="536"/>
                          <a:pt x="309" y="537"/>
                          <a:pt x="309" y="537"/>
                        </a:cubicBezTo>
                        <a:cubicBezTo>
                          <a:pt x="309" y="537"/>
                          <a:pt x="313" y="536"/>
                          <a:pt x="313" y="536"/>
                        </a:cubicBezTo>
                        <a:cubicBezTo>
                          <a:pt x="313" y="536"/>
                          <a:pt x="315" y="536"/>
                          <a:pt x="315" y="536"/>
                        </a:cubicBezTo>
                        <a:cubicBezTo>
                          <a:pt x="315" y="536"/>
                          <a:pt x="319" y="535"/>
                          <a:pt x="319" y="535"/>
                        </a:cubicBezTo>
                        <a:cubicBezTo>
                          <a:pt x="319" y="535"/>
                          <a:pt x="320" y="535"/>
                          <a:pt x="320" y="535"/>
                        </a:cubicBezTo>
                        <a:cubicBezTo>
                          <a:pt x="320" y="535"/>
                          <a:pt x="324" y="533"/>
                          <a:pt x="324" y="533"/>
                        </a:cubicBezTo>
                        <a:cubicBezTo>
                          <a:pt x="324" y="533"/>
                          <a:pt x="325" y="533"/>
                          <a:pt x="325" y="533"/>
                        </a:cubicBezTo>
                        <a:cubicBezTo>
                          <a:pt x="325" y="533"/>
                          <a:pt x="330" y="532"/>
                          <a:pt x="330" y="532"/>
                        </a:cubicBezTo>
                        <a:cubicBezTo>
                          <a:pt x="330" y="532"/>
                          <a:pt x="331" y="532"/>
                          <a:pt x="331" y="532"/>
                        </a:cubicBezTo>
                        <a:cubicBezTo>
                          <a:pt x="331" y="532"/>
                          <a:pt x="336" y="528"/>
                          <a:pt x="336" y="528"/>
                        </a:cubicBezTo>
                        <a:cubicBezTo>
                          <a:pt x="336" y="528"/>
                          <a:pt x="336" y="528"/>
                          <a:pt x="336" y="528"/>
                        </a:cubicBezTo>
                        <a:cubicBezTo>
                          <a:pt x="336" y="528"/>
                          <a:pt x="341" y="524"/>
                          <a:pt x="341" y="524"/>
                        </a:cubicBezTo>
                        <a:cubicBezTo>
                          <a:pt x="341" y="524"/>
                          <a:pt x="341" y="524"/>
                          <a:pt x="341" y="524"/>
                        </a:cubicBezTo>
                        <a:cubicBezTo>
                          <a:pt x="341" y="524"/>
                          <a:pt x="347" y="515"/>
                          <a:pt x="347" y="515"/>
                        </a:cubicBezTo>
                        <a:cubicBezTo>
                          <a:pt x="347" y="515"/>
                          <a:pt x="347" y="514"/>
                          <a:pt x="347" y="514"/>
                        </a:cubicBezTo>
                        <a:cubicBezTo>
                          <a:pt x="347" y="514"/>
                          <a:pt x="352" y="496"/>
                          <a:pt x="352" y="496"/>
                        </a:cubicBezTo>
                        <a:cubicBezTo>
                          <a:pt x="352" y="496"/>
                          <a:pt x="352" y="495"/>
                          <a:pt x="352" y="495"/>
                        </a:cubicBezTo>
                        <a:cubicBezTo>
                          <a:pt x="352" y="495"/>
                          <a:pt x="356" y="486"/>
                          <a:pt x="356" y="486"/>
                        </a:cubicBezTo>
                        <a:cubicBezTo>
                          <a:pt x="356" y="486"/>
                          <a:pt x="357" y="487"/>
                          <a:pt x="357" y="487"/>
                        </a:cubicBezTo>
                        <a:cubicBezTo>
                          <a:pt x="357" y="487"/>
                          <a:pt x="363" y="496"/>
                          <a:pt x="363" y="496"/>
                        </a:cubicBezTo>
                        <a:cubicBezTo>
                          <a:pt x="363" y="496"/>
                          <a:pt x="363" y="496"/>
                          <a:pt x="363" y="496"/>
                        </a:cubicBezTo>
                        <a:cubicBezTo>
                          <a:pt x="363" y="496"/>
                          <a:pt x="368" y="492"/>
                          <a:pt x="368" y="492"/>
                        </a:cubicBezTo>
                        <a:cubicBezTo>
                          <a:pt x="368" y="492"/>
                          <a:pt x="368" y="492"/>
                          <a:pt x="368" y="492"/>
                        </a:cubicBezTo>
                        <a:cubicBezTo>
                          <a:pt x="368" y="492"/>
                          <a:pt x="373" y="508"/>
                          <a:pt x="373" y="508"/>
                        </a:cubicBezTo>
                        <a:cubicBezTo>
                          <a:pt x="373" y="508"/>
                          <a:pt x="373" y="508"/>
                          <a:pt x="373" y="508"/>
                        </a:cubicBezTo>
                        <a:cubicBezTo>
                          <a:pt x="373" y="508"/>
                          <a:pt x="379" y="524"/>
                          <a:pt x="379" y="524"/>
                        </a:cubicBezTo>
                        <a:cubicBezTo>
                          <a:pt x="379" y="524"/>
                          <a:pt x="379" y="524"/>
                          <a:pt x="379" y="524"/>
                        </a:cubicBezTo>
                        <a:cubicBezTo>
                          <a:pt x="379" y="524"/>
                          <a:pt x="384" y="532"/>
                          <a:pt x="384" y="532"/>
                        </a:cubicBezTo>
                        <a:cubicBezTo>
                          <a:pt x="384" y="532"/>
                          <a:pt x="384" y="532"/>
                          <a:pt x="384" y="532"/>
                        </a:cubicBezTo>
                        <a:cubicBezTo>
                          <a:pt x="384" y="532"/>
                          <a:pt x="389" y="535"/>
                          <a:pt x="389" y="535"/>
                        </a:cubicBezTo>
                        <a:cubicBezTo>
                          <a:pt x="389" y="535"/>
                          <a:pt x="389" y="535"/>
                          <a:pt x="389" y="535"/>
                        </a:cubicBezTo>
                        <a:cubicBezTo>
                          <a:pt x="389" y="535"/>
                          <a:pt x="395" y="537"/>
                          <a:pt x="395" y="537"/>
                        </a:cubicBezTo>
                        <a:cubicBezTo>
                          <a:pt x="395" y="537"/>
                          <a:pt x="395" y="537"/>
                          <a:pt x="395" y="537"/>
                        </a:cubicBezTo>
                        <a:cubicBezTo>
                          <a:pt x="395" y="537"/>
                          <a:pt x="400" y="538"/>
                          <a:pt x="400" y="538"/>
                        </a:cubicBezTo>
                        <a:cubicBezTo>
                          <a:pt x="400" y="538"/>
                          <a:pt x="400" y="537"/>
                          <a:pt x="400" y="537"/>
                        </a:cubicBezTo>
                        <a:cubicBezTo>
                          <a:pt x="400" y="537"/>
                          <a:pt x="403" y="538"/>
                          <a:pt x="403" y="538"/>
                        </a:cubicBezTo>
                        <a:cubicBezTo>
                          <a:pt x="403" y="538"/>
                          <a:pt x="408" y="537"/>
                          <a:pt x="408" y="537"/>
                        </a:cubicBezTo>
                        <a:cubicBezTo>
                          <a:pt x="408" y="537"/>
                          <a:pt x="411" y="538"/>
                          <a:pt x="411" y="538"/>
                        </a:cubicBezTo>
                        <a:cubicBezTo>
                          <a:pt x="411" y="538"/>
                          <a:pt x="411" y="538"/>
                          <a:pt x="411" y="538"/>
                        </a:cubicBezTo>
                        <a:cubicBezTo>
                          <a:pt x="411" y="538"/>
                          <a:pt x="414" y="539"/>
                          <a:pt x="414" y="539"/>
                        </a:cubicBezTo>
                        <a:cubicBezTo>
                          <a:pt x="414" y="539"/>
                          <a:pt x="418" y="539"/>
                          <a:pt x="418" y="539"/>
                        </a:cubicBezTo>
                        <a:cubicBezTo>
                          <a:pt x="418" y="539"/>
                          <a:pt x="421" y="538"/>
                          <a:pt x="421" y="538"/>
                        </a:cubicBezTo>
                        <a:cubicBezTo>
                          <a:pt x="421" y="538"/>
                          <a:pt x="423" y="538"/>
                          <a:pt x="423" y="538"/>
                        </a:cubicBezTo>
                        <a:cubicBezTo>
                          <a:pt x="423" y="538"/>
                          <a:pt x="427" y="539"/>
                          <a:pt x="427" y="539"/>
                        </a:cubicBezTo>
                        <a:cubicBezTo>
                          <a:pt x="427" y="539"/>
                          <a:pt x="427" y="539"/>
                          <a:pt x="427" y="539"/>
                        </a:cubicBezTo>
                        <a:cubicBezTo>
                          <a:pt x="427" y="539"/>
                          <a:pt x="430" y="538"/>
                          <a:pt x="430" y="538"/>
                        </a:cubicBezTo>
                        <a:cubicBezTo>
                          <a:pt x="430" y="538"/>
                          <a:pt x="433" y="539"/>
                          <a:pt x="433" y="539"/>
                        </a:cubicBezTo>
                        <a:cubicBezTo>
                          <a:pt x="433" y="539"/>
                          <a:pt x="438" y="539"/>
                          <a:pt x="438" y="539"/>
                        </a:cubicBezTo>
                        <a:cubicBezTo>
                          <a:pt x="438" y="539"/>
                          <a:pt x="439" y="538"/>
                          <a:pt x="439" y="538"/>
                        </a:cubicBezTo>
                        <a:cubicBezTo>
                          <a:pt x="439" y="538"/>
                          <a:pt x="443" y="539"/>
                          <a:pt x="443" y="539"/>
                        </a:cubicBezTo>
                        <a:cubicBezTo>
                          <a:pt x="443" y="539"/>
                          <a:pt x="443" y="539"/>
                          <a:pt x="443" y="539"/>
                        </a:cubicBezTo>
                        <a:cubicBezTo>
                          <a:pt x="443" y="539"/>
                          <a:pt x="448" y="538"/>
                          <a:pt x="448" y="538"/>
                        </a:cubicBezTo>
                        <a:cubicBezTo>
                          <a:pt x="448" y="538"/>
                          <a:pt x="450" y="537"/>
                          <a:pt x="450" y="537"/>
                        </a:cubicBezTo>
                        <a:cubicBezTo>
                          <a:pt x="450" y="537"/>
                          <a:pt x="452" y="538"/>
                          <a:pt x="452" y="538"/>
                        </a:cubicBezTo>
                        <a:cubicBezTo>
                          <a:pt x="452" y="538"/>
                          <a:pt x="454" y="538"/>
                          <a:pt x="454" y="538"/>
                        </a:cubicBezTo>
                        <a:cubicBezTo>
                          <a:pt x="454" y="538"/>
                          <a:pt x="458" y="538"/>
                          <a:pt x="458" y="538"/>
                        </a:cubicBezTo>
                        <a:cubicBezTo>
                          <a:pt x="458" y="538"/>
                          <a:pt x="459" y="538"/>
                          <a:pt x="459" y="538"/>
                        </a:cubicBezTo>
                        <a:cubicBezTo>
                          <a:pt x="459" y="538"/>
                          <a:pt x="464" y="537"/>
                          <a:pt x="464" y="537"/>
                        </a:cubicBezTo>
                        <a:cubicBezTo>
                          <a:pt x="464" y="537"/>
                          <a:pt x="465" y="537"/>
                          <a:pt x="465" y="537"/>
                        </a:cubicBezTo>
                        <a:cubicBezTo>
                          <a:pt x="465" y="537"/>
                          <a:pt x="469" y="538"/>
                          <a:pt x="469" y="538"/>
                        </a:cubicBezTo>
                        <a:cubicBezTo>
                          <a:pt x="469" y="538"/>
                          <a:pt x="470" y="538"/>
                          <a:pt x="470" y="538"/>
                        </a:cubicBezTo>
                        <a:cubicBezTo>
                          <a:pt x="470" y="538"/>
                          <a:pt x="473" y="538"/>
                          <a:pt x="473" y="538"/>
                        </a:cubicBezTo>
                        <a:cubicBezTo>
                          <a:pt x="473" y="538"/>
                          <a:pt x="475" y="538"/>
                          <a:pt x="475" y="538"/>
                        </a:cubicBezTo>
                        <a:cubicBezTo>
                          <a:pt x="475" y="538"/>
                          <a:pt x="480" y="539"/>
                          <a:pt x="480" y="539"/>
                        </a:cubicBezTo>
                        <a:cubicBezTo>
                          <a:pt x="480" y="539"/>
                          <a:pt x="481" y="539"/>
                          <a:pt x="481" y="539"/>
                        </a:cubicBezTo>
                        <a:cubicBezTo>
                          <a:pt x="481" y="539"/>
                          <a:pt x="485" y="538"/>
                          <a:pt x="485" y="538"/>
                        </a:cubicBezTo>
                        <a:cubicBezTo>
                          <a:pt x="485" y="538"/>
                          <a:pt x="486" y="538"/>
                          <a:pt x="486" y="538"/>
                        </a:cubicBezTo>
                        <a:cubicBezTo>
                          <a:pt x="486" y="538"/>
                          <a:pt x="491" y="538"/>
                          <a:pt x="491" y="538"/>
                        </a:cubicBezTo>
                        <a:cubicBezTo>
                          <a:pt x="491" y="538"/>
                          <a:pt x="492" y="538"/>
                          <a:pt x="492" y="538"/>
                        </a:cubicBezTo>
                        <a:cubicBezTo>
                          <a:pt x="492" y="538"/>
                          <a:pt x="496" y="537"/>
                          <a:pt x="496" y="537"/>
                        </a:cubicBezTo>
                        <a:cubicBezTo>
                          <a:pt x="496" y="537"/>
                          <a:pt x="499" y="537"/>
                          <a:pt x="499" y="537"/>
                        </a:cubicBezTo>
                        <a:cubicBezTo>
                          <a:pt x="499" y="537"/>
                          <a:pt x="502" y="537"/>
                          <a:pt x="502" y="537"/>
                        </a:cubicBezTo>
                        <a:cubicBezTo>
                          <a:pt x="502" y="537"/>
                          <a:pt x="502" y="537"/>
                          <a:pt x="502" y="537"/>
                        </a:cubicBezTo>
                        <a:cubicBezTo>
                          <a:pt x="502" y="537"/>
                          <a:pt x="507" y="536"/>
                          <a:pt x="507" y="536"/>
                        </a:cubicBezTo>
                        <a:cubicBezTo>
                          <a:pt x="507" y="536"/>
                          <a:pt x="508" y="536"/>
                          <a:pt x="508" y="536"/>
                        </a:cubicBezTo>
                        <a:cubicBezTo>
                          <a:pt x="508" y="536"/>
                          <a:pt x="509" y="536"/>
                          <a:pt x="509" y="536"/>
                        </a:cubicBezTo>
                        <a:cubicBezTo>
                          <a:pt x="509" y="536"/>
                          <a:pt x="515" y="536"/>
                          <a:pt x="515" y="536"/>
                        </a:cubicBezTo>
                        <a:cubicBezTo>
                          <a:pt x="515" y="536"/>
                          <a:pt x="517" y="536"/>
                          <a:pt x="517" y="536"/>
                        </a:cubicBezTo>
                        <a:cubicBezTo>
                          <a:pt x="517" y="536"/>
                          <a:pt x="519" y="536"/>
                          <a:pt x="519" y="536"/>
                        </a:cubicBezTo>
                        <a:cubicBezTo>
                          <a:pt x="519" y="536"/>
                          <a:pt x="522" y="535"/>
                          <a:pt x="522" y="535"/>
                        </a:cubicBezTo>
                        <a:cubicBezTo>
                          <a:pt x="522" y="535"/>
                          <a:pt x="524" y="535"/>
                          <a:pt x="524" y="535"/>
                        </a:cubicBezTo>
                        <a:cubicBezTo>
                          <a:pt x="524" y="535"/>
                          <a:pt x="529" y="534"/>
                          <a:pt x="529" y="534"/>
                        </a:cubicBezTo>
                        <a:cubicBezTo>
                          <a:pt x="529" y="534"/>
                          <a:pt x="529" y="534"/>
                          <a:pt x="529" y="534"/>
                        </a:cubicBezTo>
                        <a:cubicBezTo>
                          <a:pt x="529" y="534"/>
                          <a:pt x="534" y="533"/>
                          <a:pt x="534" y="533"/>
                        </a:cubicBezTo>
                        <a:cubicBezTo>
                          <a:pt x="534" y="533"/>
                          <a:pt x="534" y="533"/>
                          <a:pt x="534" y="533"/>
                        </a:cubicBezTo>
                        <a:cubicBezTo>
                          <a:pt x="534" y="533"/>
                          <a:pt x="539" y="532"/>
                          <a:pt x="539" y="532"/>
                        </a:cubicBezTo>
                        <a:cubicBezTo>
                          <a:pt x="539" y="532"/>
                          <a:pt x="540" y="532"/>
                          <a:pt x="540" y="532"/>
                        </a:cubicBezTo>
                        <a:cubicBezTo>
                          <a:pt x="540" y="532"/>
                          <a:pt x="545" y="530"/>
                          <a:pt x="545" y="530"/>
                        </a:cubicBezTo>
                        <a:cubicBezTo>
                          <a:pt x="545" y="530"/>
                          <a:pt x="546" y="530"/>
                          <a:pt x="546" y="530"/>
                        </a:cubicBezTo>
                        <a:cubicBezTo>
                          <a:pt x="546" y="530"/>
                          <a:pt x="549" y="529"/>
                          <a:pt x="549" y="529"/>
                        </a:cubicBezTo>
                        <a:cubicBezTo>
                          <a:pt x="549" y="529"/>
                          <a:pt x="550" y="529"/>
                          <a:pt x="550" y="529"/>
                        </a:cubicBezTo>
                        <a:cubicBezTo>
                          <a:pt x="550" y="529"/>
                          <a:pt x="555" y="528"/>
                          <a:pt x="555" y="528"/>
                        </a:cubicBezTo>
                        <a:cubicBezTo>
                          <a:pt x="555" y="528"/>
                          <a:pt x="556" y="528"/>
                          <a:pt x="556" y="528"/>
                        </a:cubicBezTo>
                        <a:cubicBezTo>
                          <a:pt x="556" y="528"/>
                          <a:pt x="561" y="527"/>
                          <a:pt x="561" y="527"/>
                        </a:cubicBezTo>
                        <a:cubicBezTo>
                          <a:pt x="561" y="527"/>
                          <a:pt x="561" y="527"/>
                          <a:pt x="561" y="527"/>
                        </a:cubicBezTo>
                        <a:cubicBezTo>
                          <a:pt x="561" y="527"/>
                          <a:pt x="566" y="525"/>
                          <a:pt x="566" y="525"/>
                        </a:cubicBezTo>
                        <a:cubicBezTo>
                          <a:pt x="566" y="525"/>
                          <a:pt x="566" y="525"/>
                          <a:pt x="566" y="525"/>
                        </a:cubicBezTo>
                        <a:cubicBezTo>
                          <a:pt x="566" y="525"/>
                          <a:pt x="572" y="522"/>
                          <a:pt x="572" y="522"/>
                        </a:cubicBezTo>
                        <a:cubicBezTo>
                          <a:pt x="572" y="522"/>
                          <a:pt x="572" y="522"/>
                          <a:pt x="572" y="522"/>
                        </a:cubicBezTo>
                        <a:cubicBezTo>
                          <a:pt x="572" y="522"/>
                          <a:pt x="577" y="518"/>
                          <a:pt x="577" y="518"/>
                        </a:cubicBezTo>
                        <a:cubicBezTo>
                          <a:pt x="577" y="518"/>
                          <a:pt x="577" y="518"/>
                          <a:pt x="577" y="518"/>
                        </a:cubicBezTo>
                        <a:cubicBezTo>
                          <a:pt x="577" y="518"/>
                          <a:pt x="582" y="512"/>
                          <a:pt x="582" y="512"/>
                        </a:cubicBezTo>
                        <a:cubicBezTo>
                          <a:pt x="582" y="512"/>
                          <a:pt x="582" y="512"/>
                          <a:pt x="582" y="512"/>
                        </a:cubicBezTo>
                        <a:cubicBezTo>
                          <a:pt x="582" y="512"/>
                          <a:pt x="588" y="502"/>
                          <a:pt x="588" y="502"/>
                        </a:cubicBezTo>
                        <a:cubicBezTo>
                          <a:pt x="588" y="502"/>
                          <a:pt x="588" y="502"/>
                          <a:pt x="588" y="502"/>
                        </a:cubicBezTo>
                        <a:cubicBezTo>
                          <a:pt x="588" y="502"/>
                          <a:pt x="593" y="482"/>
                          <a:pt x="593" y="482"/>
                        </a:cubicBezTo>
                        <a:cubicBezTo>
                          <a:pt x="593" y="482"/>
                          <a:pt x="593" y="481"/>
                          <a:pt x="593" y="481"/>
                        </a:cubicBezTo>
                        <a:cubicBezTo>
                          <a:pt x="593" y="481"/>
                          <a:pt x="598" y="437"/>
                          <a:pt x="598" y="437"/>
                        </a:cubicBezTo>
                        <a:cubicBezTo>
                          <a:pt x="598" y="437"/>
                          <a:pt x="599" y="434"/>
                          <a:pt x="599" y="434"/>
                        </a:cubicBezTo>
                        <a:cubicBezTo>
                          <a:pt x="599" y="434"/>
                          <a:pt x="604" y="353"/>
                          <a:pt x="604" y="353"/>
                        </a:cubicBezTo>
                        <a:cubicBezTo>
                          <a:pt x="604" y="353"/>
                          <a:pt x="604" y="351"/>
                          <a:pt x="604" y="351"/>
                        </a:cubicBezTo>
                        <a:cubicBezTo>
                          <a:pt x="604" y="351"/>
                          <a:pt x="608" y="331"/>
                          <a:pt x="608" y="331"/>
                        </a:cubicBezTo>
                        <a:cubicBezTo>
                          <a:pt x="608" y="331"/>
                          <a:pt x="609" y="332"/>
                          <a:pt x="609" y="332"/>
                        </a:cubicBezTo>
                        <a:cubicBezTo>
                          <a:pt x="609" y="332"/>
                          <a:pt x="614" y="390"/>
                          <a:pt x="614" y="390"/>
                        </a:cubicBezTo>
                        <a:cubicBezTo>
                          <a:pt x="614" y="390"/>
                          <a:pt x="615" y="393"/>
                          <a:pt x="615" y="393"/>
                        </a:cubicBezTo>
                        <a:cubicBezTo>
                          <a:pt x="615" y="393"/>
                          <a:pt x="620" y="444"/>
                          <a:pt x="620" y="444"/>
                        </a:cubicBezTo>
                        <a:cubicBezTo>
                          <a:pt x="620" y="444"/>
                          <a:pt x="621" y="447"/>
                          <a:pt x="621" y="447"/>
                        </a:cubicBezTo>
                        <a:cubicBezTo>
                          <a:pt x="621" y="447"/>
                          <a:pt x="625" y="440"/>
                          <a:pt x="625" y="440"/>
                        </a:cubicBezTo>
                        <a:cubicBezTo>
                          <a:pt x="625" y="440"/>
                          <a:pt x="626" y="440"/>
                          <a:pt x="626" y="440"/>
                        </a:cubicBezTo>
                        <a:cubicBezTo>
                          <a:pt x="626" y="440"/>
                          <a:pt x="631" y="457"/>
                          <a:pt x="631" y="457"/>
                        </a:cubicBezTo>
                        <a:cubicBezTo>
                          <a:pt x="631" y="457"/>
                          <a:pt x="633" y="465"/>
                          <a:pt x="633" y="465"/>
                        </a:cubicBezTo>
                        <a:cubicBezTo>
                          <a:pt x="633" y="465"/>
                          <a:pt x="636" y="457"/>
                          <a:pt x="636" y="457"/>
                        </a:cubicBezTo>
                        <a:cubicBezTo>
                          <a:pt x="636" y="457"/>
                          <a:pt x="636" y="456"/>
                          <a:pt x="636" y="456"/>
                        </a:cubicBezTo>
                        <a:cubicBezTo>
                          <a:pt x="636" y="456"/>
                          <a:pt x="641" y="430"/>
                          <a:pt x="641" y="430"/>
                        </a:cubicBezTo>
                        <a:cubicBezTo>
                          <a:pt x="641" y="430"/>
                          <a:pt x="642" y="432"/>
                          <a:pt x="642" y="432"/>
                        </a:cubicBezTo>
                        <a:cubicBezTo>
                          <a:pt x="642" y="432"/>
                          <a:pt x="647" y="479"/>
                          <a:pt x="647" y="479"/>
                        </a:cubicBezTo>
                        <a:cubicBezTo>
                          <a:pt x="647" y="479"/>
                          <a:pt x="647" y="481"/>
                          <a:pt x="647" y="481"/>
                        </a:cubicBezTo>
                        <a:cubicBezTo>
                          <a:pt x="647" y="481"/>
                          <a:pt x="652" y="502"/>
                          <a:pt x="652" y="502"/>
                        </a:cubicBezTo>
                        <a:cubicBezTo>
                          <a:pt x="652" y="502"/>
                          <a:pt x="652" y="502"/>
                          <a:pt x="652" y="502"/>
                        </a:cubicBezTo>
                        <a:cubicBezTo>
                          <a:pt x="652" y="502"/>
                          <a:pt x="657" y="506"/>
                          <a:pt x="657" y="506"/>
                        </a:cubicBezTo>
                        <a:cubicBezTo>
                          <a:pt x="657" y="506"/>
                          <a:pt x="658" y="506"/>
                          <a:pt x="658" y="506"/>
                        </a:cubicBezTo>
                        <a:cubicBezTo>
                          <a:pt x="658" y="506"/>
                          <a:pt x="663" y="504"/>
                          <a:pt x="663" y="504"/>
                        </a:cubicBezTo>
                        <a:cubicBezTo>
                          <a:pt x="663" y="504"/>
                          <a:pt x="663" y="504"/>
                          <a:pt x="663" y="504"/>
                        </a:cubicBezTo>
                        <a:cubicBezTo>
                          <a:pt x="663" y="504"/>
                          <a:pt x="668" y="497"/>
                          <a:pt x="668" y="497"/>
                        </a:cubicBezTo>
                        <a:cubicBezTo>
                          <a:pt x="668" y="497"/>
                          <a:pt x="668" y="496"/>
                          <a:pt x="668" y="496"/>
                        </a:cubicBezTo>
                        <a:cubicBezTo>
                          <a:pt x="668" y="496"/>
                          <a:pt x="673" y="480"/>
                          <a:pt x="673" y="480"/>
                        </a:cubicBezTo>
                        <a:cubicBezTo>
                          <a:pt x="673" y="480"/>
                          <a:pt x="674" y="479"/>
                          <a:pt x="674" y="479"/>
                        </a:cubicBezTo>
                        <a:cubicBezTo>
                          <a:pt x="674" y="479"/>
                          <a:pt x="679" y="431"/>
                          <a:pt x="679" y="431"/>
                        </a:cubicBezTo>
                        <a:cubicBezTo>
                          <a:pt x="679" y="431"/>
                          <a:pt x="679" y="428"/>
                          <a:pt x="679" y="428"/>
                        </a:cubicBezTo>
                        <a:cubicBezTo>
                          <a:pt x="679" y="428"/>
                          <a:pt x="683" y="382"/>
                          <a:pt x="683" y="382"/>
                        </a:cubicBezTo>
                        <a:cubicBezTo>
                          <a:pt x="683" y="382"/>
                          <a:pt x="687" y="393"/>
                          <a:pt x="687" y="393"/>
                        </a:cubicBezTo>
                        <a:cubicBezTo>
                          <a:pt x="687" y="393"/>
                          <a:pt x="689" y="375"/>
                          <a:pt x="689" y="375"/>
                        </a:cubicBezTo>
                        <a:cubicBezTo>
                          <a:pt x="689" y="375"/>
                          <a:pt x="690" y="373"/>
                          <a:pt x="690" y="373"/>
                        </a:cubicBezTo>
                        <a:cubicBezTo>
                          <a:pt x="690" y="373"/>
                          <a:pt x="695" y="310"/>
                          <a:pt x="695" y="310"/>
                        </a:cubicBezTo>
                        <a:cubicBezTo>
                          <a:pt x="695" y="310"/>
                          <a:pt x="696" y="306"/>
                          <a:pt x="696" y="306"/>
                        </a:cubicBezTo>
                        <a:cubicBezTo>
                          <a:pt x="696" y="306"/>
                          <a:pt x="700" y="328"/>
                          <a:pt x="700" y="328"/>
                        </a:cubicBezTo>
                        <a:cubicBezTo>
                          <a:pt x="700" y="328"/>
                          <a:pt x="701" y="330"/>
                          <a:pt x="701" y="330"/>
                        </a:cubicBezTo>
                        <a:cubicBezTo>
                          <a:pt x="701" y="330"/>
                          <a:pt x="706" y="405"/>
                          <a:pt x="706" y="405"/>
                        </a:cubicBezTo>
                        <a:cubicBezTo>
                          <a:pt x="706" y="405"/>
                          <a:pt x="706" y="408"/>
                          <a:pt x="706" y="408"/>
                        </a:cubicBezTo>
                        <a:cubicBezTo>
                          <a:pt x="706" y="408"/>
                          <a:pt x="711" y="465"/>
                          <a:pt x="711" y="465"/>
                        </a:cubicBezTo>
                        <a:cubicBezTo>
                          <a:pt x="711" y="465"/>
                          <a:pt x="711" y="466"/>
                          <a:pt x="711" y="466"/>
                        </a:cubicBezTo>
                        <a:cubicBezTo>
                          <a:pt x="711" y="466"/>
                          <a:pt x="716" y="488"/>
                          <a:pt x="716" y="488"/>
                        </a:cubicBezTo>
                        <a:cubicBezTo>
                          <a:pt x="716" y="488"/>
                          <a:pt x="717" y="489"/>
                          <a:pt x="717" y="489"/>
                        </a:cubicBezTo>
                        <a:cubicBezTo>
                          <a:pt x="717" y="489"/>
                          <a:pt x="722" y="498"/>
                          <a:pt x="722" y="498"/>
                        </a:cubicBezTo>
                        <a:cubicBezTo>
                          <a:pt x="722" y="498"/>
                          <a:pt x="722" y="498"/>
                          <a:pt x="722" y="498"/>
                        </a:cubicBezTo>
                        <a:cubicBezTo>
                          <a:pt x="722" y="498"/>
                          <a:pt x="727" y="503"/>
                          <a:pt x="727" y="503"/>
                        </a:cubicBezTo>
                        <a:cubicBezTo>
                          <a:pt x="727" y="503"/>
                          <a:pt x="727" y="503"/>
                          <a:pt x="727" y="503"/>
                        </a:cubicBezTo>
                        <a:cubicBezTo>
                          <a:pt x="727" y="503"/>
                          <a:pt x="732" y="504"/>
                          <a:pt x="732" y="504"/>
                        </a:cubicBezTo>
                        <a:cubicBezTo>
                          <a:pt x="732" y="504"/>
                          <a:pt x="733" y="504"/>
                          <a:pt x="733" y="504"/>
                        </a:cubicBezTo>
                        <a:cubicBezTo>
                          <a:pt x="733" y="504"/>
                          <a:pt x="737" y="504"/>
                          <a:pt x="737" y="504"/>
                        </a:cubicBezTo>
                        <a:cubicBezTo>
                          <a:pt x="737" y="504"/>
                          <a:pt x="738" y="503"/>
                          <a:pt x="738" y="503"/>
                        </a:cubicBezTo>
                        <a:cubicBezTo>
                          <a:pt x="738" y="503"/>
                          <a:pt x="743" y="501"/>
                          <a:pt x="743" y="501"/>
                        </a:cubicBezTo>
                        <a:cubicBezTo>
                          <a:pt x="743" y="501"/>
                          <a:pt x="743" y="501"/>
                          <a:pt x="743" y="501"/>
                        </a:cubicBezTo>
                        <a:cubicBezTo>
                          <a:pt x="743" y="501"/>
                          <a:pt x="749" y="497"/>
                          <a:pt x="749" y="497"/>
                        </a:cubicBezTo>
                        <a:cubicBezTo>
                          <a:pt x="749" y="497"/>
                          <a:pt x="749" y="496"/>
                          <a:pt x="749" y="496"/>
                        </a:cubicBezTo>
                        <a:cubicBezTo>
                          <a:pt x="749" y="496"/>
                          <a:pt x="754" y="490"/>
                          <a:pt x="754" y="490"/>
                        </a:cubicBezTo>
                        <a:cubicBezTo>
                          <a:pt x="754" y="490"/>
                          <a:pt x="754" y="489"/>
                          <a:pt x="754" y="489"/>
                        </a:cubicBezTo>
                        <a:cubicBezTo>
                          <a:pt x="754" y="489"/>
                          <a:pt x="759" y="476"/>
                          <a:pt x="759" y="476"/>
                        </a:cubicBezTo>
                        <a:cubicBezTo>
                          <a:pt x="759" y="476"/>
                          <a:pt x="759" y="476"/>
                          <a:pt x="759" y="476"/>
                        </a:cubicBezTo>
                        <a:cubicBezTo>
                          <a:pt x="759" y="476"/>
                          <a:pt x="765" y="455"/>
                          <a:pt x="765" y="455"/>
                        </a:cubicBezTo>
                        <a:cubicBezTo>
                          <a:pt x="765" y="455"/>
                          <a:pt x="765" y="454"/>
                          <a:pt x="765" y="454"/>
                        </a:cubicBezTo>
                        <a:cubicBezTo>
                          <a:pt x="765" y="454"/>
                          <a:pt x="770" y="421"/>
                          <a:pt x="770" y="421"/>
                        </a:cubicBezTo>
                        <a:cubicBezTo>
                          <a:pt x="770" y="421"/>
                          <a:pt x="770" y="419"/>
                          <a:pt x="770" y="419"/>
                        </a:cubicBezTo>
                        <a:cubicBezTo>
                          <a:pt x="770" y="419"/>
                          <a:pt x="775" y="384"/>
                          <a:pt x="775" y="384"/>
                        </a:cubicBezTo>
                        <a:cubicBezTo>
                          <a:pt x="775" y="384"/>
                          <a:pt x="776" y="383"/>
                          <a:pt x="776" y="383"/>
                        </a:cubicBezTo>
                        <a:cubicBezTo>
                          <a:pt x="776" y="383"/>
                          <a:pt x="781" y="369"/>
                          <a:pt x="781" y="369"/>
                        </a:cubicBezTo>
                        <a:cubicBezTo>
                          <a:pt x="781" y="369"/>
                          <a:pt x="781" y="369"/>
                          <a:pt x="781" y="369"/>
                        </a:cubicBezTo>
                        <a:cubicBezTo>
                          <a:pt x="781" y="369"/>
                          <a:pt x="786" y="383"/>
                          <a:pt x="786" y="383"/>
                        </a:cubicBezTo>
                        <a:cubicBezTo>
                          <a:pt x="786" y="383"/>
                          <a:pt x="786" y="384"/>
                          <a:pt x="786" y="384"/>
                        </a:cubicBezTo>
                        <a:cubicBezTo>
                          <a:pt x="786" y="384"/>
                          <a:pt x="792" y="403"/>
                          <a:pt x="792" y="403"/>
                        </a:cubicBezTo>
                        <a:cubicBezTo>
                          <a:pt x="792" y="403"/>
                          <a:pt x="792" y="404"/>
                          <a:pt x="792" y="404"/>
                        </a:cubicBezTo>
                        <a:cubicBezTo>
                          <a:pt x="792" y="404"/>
                          <a:pt x="797" y="429"/>
                          <a:pt x="797" y="429"/>
                        </a:cubicBezTo>
                        <a:cubicBezTo>
                          <a:pt x="797" y="429"/>
                          <a:pt x="797" y="430"/>
                          <a:pt x="797" y="430"/>
                        </a:cubicBezTo>
                        <a:cubicBezTo>
                          <a:pt x="797" y="430"/>
                          <a:pt x="802" y="463"/>
                          <a:pt x="802" y="463"/>
                        </a:cubicBezTo>
                        <a:cubicBezTo>
                          <a:pt x="802" y="463"/>
                          <a:pt x="802" y="465"/>
                          <a:pt x="802" y="465"/>
                        </a:cubicBezTo>
                        <a:cubicBezTo>
                          <a:pt x="802" y="465"/>
                          <a:pt x="808" y="484"/>
                          <a:pt x="808" y="484"/>
                        </a:cubicBezTo>
                        <a:cubicBezTo>
                          <a:pt x="808" y="484"/>
                          <a:pt x="808" y="484"/>
                          <a:pt x="808" y="484"/>
                        </a:cubicBezTo>
                        <a:cubicBezTo>
                          <a:pt x="808" y="484"/>
                          <a:pt x="813" y="497"/>
                          <a:pt x="813" y="497"/>
                        </a:cubicBezTo>
                        <a:cubicBezTo>
                          <a:pt x="813" y="497"/>
                          <a:pt x="813" y="497"/>
                          <a:pt x="813" y="497"/>
                        </a:cubicBezTo>
                        <a:cubicBezTo>
                          <a:pt x="813" y="497"/>
                          <a:pt x="818" y="502"/>
                          <a:pt x="818" y="502"/>
                        </a:cubicBezTo>
                        <a:cubicBezTo>
                          <a:pt x="818" y="502"/>
                          <a:pt x="818" y="502"/>
                          <a:pt x="818" y="502"/>
                        </a:cubicBezTo>
                        <a:cubicBezTo>
                          <a:pt x="818" y="502"/>
                          <a:pt x="823" y="504"/>
                          <a:pt x="823" y="504"/>
                        </a:cubicBezTo>
                        <a:cubicBezTo>
                          <a:pt x="823" y="504"/>
                          <a:pt x="827" y="505"/>
                          <a:pt x="827" y="505"/>
                        </a:cubicBezTo>
                        <a:cubicBezTo>
                          <a:pt x="827" y="505"/>
                          <a:pt x="829" y="504"/>
                          <a:pt x="829" y="504"/>
                        </a:cubicBezTo>
                        <a:cubicBezTo>
                          <a:pt x="829" y="504"/>
                          <a:pt x="829" y="504"/>
                          <a:pt x="829" y="504"/>
                        </a:cubicBezTo>
                        <a:cubicBezTo>
                          <a:pt x="829" y="504"/>
                          <a:pt x="834" y="501"/>
                          <a:pt x="834" y="501"/>
                        </a:cubicBezTo>
                        <a:cubicBezTo>
                          <a:pt x="834" y="501"/>
                          <a:pt x="834" y="501"/>
                          <a:pt x="834" y="501"/>
                        </a:cubicBezTo>
                        <a:cubicBezTo>
                          <a:pt x="834" y="501"/>
                          <a:pt x="840" y="495"/>
                          <a:pt x="840" y="495"/>
                        </a:cubicBezTo>
                        <a:cubicBezTo>
                          <a:pt x="840" y="495"/>
                          <a:pt x="840" y="495"/>
                          <a:pt x="840" y="495"/>
                        </a:cubicBezTo>
                        <a:cubicBezTo>
                          <a:pt x="840" y="495"/>
                          <a:pt x="845" y="484"/>
                          <a:pt x="845" y="484"/>
                        </a:cubicBezTo>
                        <a:cubicBezTo>
                          <a:pt x="845" y="484"/>
                          <a:pt x="845" y="483"/>
                          <a:pt x="845" y="483"/>
                        </a:cubicBezTo>
                        <a:cubicBezTo>
                          <a:pt x="845" y="483"/>
                          <a:pt x="850" y="463"/>
                          <a:pt x="850" y="463"/>
                        </a:cubicBezTo>
                        <a:cubicBezTo>
                          <a:pt x="850" y="463"/>
                          <a:pt x="851" y="462"/>
                          <a:pt x="851" y="462"/>
                        </a:cubicBezTo>
                        <a:cubicBezTo>
                          <a:pt x="851" y="462"/>
                          <a:pt x="856" y="431"/>
                          <a:pt x="856" y="431"/>
                        </a:cubicBezTo>
                        <a:cubicBezTo>
                          <a:pt x="856" y="431"/>
                          <a:pt x="856" y="430"/>
                          <a:pt x="856" y="430"/>
                        </a:cubicBezTo>
                        <a:cubicBezTo>
                          <a:pt x="856" y="430"/>
                          <a:pt x="861" y="384"/>
                          <a:pt x="861" y="384"/>
                        </a:cubicBezTo>
                        <a:cubicBezTo>
                          <a:pt x="861" y="384"/>
                          <a:pt x="861" y="382"/>
                          <a:pt x="861" y="382"/>
                        </a:cubicBezTo>
                        <a:cubicBezTo>
                          <a:pt x="861" y="382"/>
                          <a:pt x="866" y="337"/>
                          <a:pt x="866" y="337"/>
                        </a:cubicBezTo>
                        <a:cubicBezTo>
                          <a:pt x="866" y="337"/>
                          <a:pt x="867" y="335"/>
                          <a:pt x="867" y="335"/>
                        </a:cubicBezTo>
                        <a:cubicBezTo>
                          <a:pt x="867" y="335"/>
                          <a:pt x="872" y="309"/>
                          <a:pt x="872" y="309"/>
                        </a:cubicBezTo>
                        <a:cubicBezTo>
                          <a:pt x="872" y="309"/>
                          <a:pt x="873" y="309"/>
                          <a:pt x="873" y="309"/>
                        </a:cubicBezTo>
                        <a:cubicBezTo>
                          <a:pt x="873" y="309"/>
                          <a:pt x="877" y="319"/>
                          <a:pt x="877" y="319"/>
                        </a:cubicBezTo>
                        <a:cubicBezTo>
                          <a:pt x="877" y="319"/>
                          <a:pt x="877" y="320"/>
                          <a:pt x="877" y="320"/>
                        </a:cubicBezTo>
                        <a:cubicBezTo>
                          <a:pt x="877" y="320"/>
                          <a:pt x="882" y="369"/>
                          <a:pt x="882" y="369"/>
                        </a:cubicBezTo>
                        <a:cubicBezTo>
                          <a:pt x="882" y="369"/>
                          <a:pt x="883" y="371"/>
                          <a:pt x="883" y="371"/>
                        </a:cubicBezTo>
                        <a:cubicBezTo>
                          <a:pt x="883" y="371"/>
                          <a:pt x="888" y="436"/>
                          <a:pt x="888" y="436"/>
                        </a:cubicBezTo>
                        <a:cubicBezTo>
                          <a:pt x="888" y="436"/>
                          <a:pt x="888" y="438"/>
                          <a:pt x="888" y="438"/>
                        </a:cubicBezTo>
                        <a:cubicBezTo>
                          <a:pt x="888" y="438"/>
                          <a:pt x="893" y="479"/>
                          <a:pt x="893" y="479"/>
                        </a:cubicBezTo>
                        <a:cubicBezTo>
                          <a:pt x="893" y="479"/>
                          <a:pt x="894" y="480"/>
                          <a:pt x="894" y="480"/>
                        </a:cubicBezTo>
                        <a:cubicBezTo>
                          <a:pt x="894" y="480"/>
                          <a:pt x="899" y="499"/>
                          <a:pt x="899" y="499"/>
                        </a:cubicBezTo>
                        <a:cubicBezTo>
                          <a:pt x="899" y="499"/>
                          <a:pt x="899" y="499"/>
                          <a:pt x="899" y="499"/>
                        </a:cubicBezTo>
                        <a:cubicBezTo>
                          <a:pt x="899" y="499"/>
                          <a:pt x="904" y="511"/>
                          <a:pt x="904" y="511"/>
                        </a:cubicBezTo>
                        <a:cubicBezTo>
                          <a:pt x="904" y="511"/>
                          <a:pt x="904" y="511"/>
                          <a:pt x="904" y="511"/>
                        </a:cubicBezTo>
                        <a:cubicBezTo>
                          <a:pt x="904" y="511"/>
                          <a:pt x="909" y="517"/>
                          <a:pt x="909" y="517"/>
                        </a:cubicBezTo>
                        <a:cubicBezTo>
                          <a:pt x="909" y="517"/>
                          <a:pt x="910" y="517"/>
                          <a:pt x="910" y="517"/>
                        </a:cubicBezTo>
                        <a:cubicBezTo>
                          <a:pt x="910" y="517"/>
                          <a:pt x="915" y="521"/>
                          <a:pt x="915" y="521"/>
                        </a:cubicBezTo>
                        <a:cubicBezTo>
                          <a:pt x="915" y="521"/>
                          <a:pt x="915" y="521"/>
                          <a:pt x="915" y="521"/>
                        </a:cubicBezTo>
                        <a:cubicBezTo>
                          <a:pt x="915" y="521"/>
                          <a:pt x="920" y="524"/>
                          <a:pt x="920" y="524"/>
                        </a:cubicBezTo>
                        <a:cubicBezTo>
                          <a:pt x="920" y="524"/>
                          <a:pt x="921" y="524"/>
                          <a:pt x="921" y="524"/>
                        </a:cubicBezTo>
                        <a:cubicBezTo>
                          <a:pt x="921" y="524"/>
                          <a:pt x="925" y="526"/>
                          <a:pt x="925" y="526"/>
                        </a:cubicBezTo>
                        <a:cubicBezTo>
                          <a:pt x="925" y="526"/>
                          <a:pt x="926" y="526"/>
                          <a:pt x="926" y="526"/>
                        </a:cubicBezTo>
                        <a:cubicBezTo>
                          <a:pt x="926" y="526"/>
                          <a:pt x="931" y="529"/>
                          <a:pt x="931" y="529"/>
                        </a:cubicBezTo>
                        <a:cubicBezTo>
                          <a:pt x="931" y="529"/>
                          <a:pt x="931" y="529"/>
                          <a:pt x="931" y="529"/>
                        </a:cubicBezTo>
                        <a:cubicBezTo>
                          <a:pt x="931" y="529"/>
                          <a:pt x="935" y="530"/>
                          <a:pt x="935" y="530"/>
                        </a:cubicBezTo>
                        <a:cubicBezTo>
                          <a:pt x="935" y="530"/>
                          <a:pt x="936" y="530"/>
                          <a:pt x="936" y="530"/>
                        </a:cubicBezTo>
                        <a:cubicBezTo>
                          <a:pt x="936" y="530"/>
                          <a:pt x="940" y="531"/>
                          <a:pt x="940" y="531"/>
                        </a:cubicBezTo>
                        <a:cubicBezTo>
                          <a:pt x="940" y="531"/>
                          <a:pt x="942" y="531"/>
                          <a:pt x="942" y="531"/>
                        </a:cubicBezTo>
                        <a:cubicBezTo>
                          <a:pt x="942" y="531"/>
                          <a:pt x="947" y="531"/>
                          <a:pt x="947" y="531"/>
                        </a:cubicBezTo>
                        <a:cubicBezTo>
                          <a:pt x="947" y="531"/>
                          <a:pt x="947" y="530"/>
                          <a:pt x="947" y="530"/>
                        </a:cubicBezTo>
                        <a:cubicBezTo>
                          <a:pt x="947" y="530"/>
                          <a:pt x="952" y="528"/>
                          <a:pt x="952" y="528"/>
                        </a:cubicBezTo>
                        <a:cubicBezTo>
                          <a:pt x="952" y="528"/>
                          <a:pt x="952" y="528"/>
                          <a:pt x="952" y="528"/>
                        </a:cubicBezTo>
                        <a:cubicBezTo>
                          <a:pt x="952" y="528"/>
                          <a:pt x="955" y="529"/>
                          <a:pt x="955" y="529"/>
                        </a:cubicBezTo>
                        <a:cubicBezTo>
                          <a:pt x="955" y="529"/>
                          <a:pt x="959" y="529"/>
                          <a:pt x="959" y="529"/>
                        </a:cubicBezTo>
                        <a:cubicBezTo>
                          <a:pt x="959" y="529"/>
                          <a:pt x="963" y="528"/>
                          <a:pt x="963" y="528"/>
                        </a:cubicBezTo>
                        <a:cubicBezTo>
                          <a:pt x="963" y="528"/>
                          <a:pt x="963" y="528"/>
                          <a:pt x="963" y="528"/>
                        </a:cubicBezTo>
                        <a:cubicBezTo>
                          <a:pt x="963" y="528"/>
                          <a:pt x="968" y="525"/>
                          <a:pt x="968" y="525"/>
                        </a:cubicBezTo>
                        <a:cubicBezTo>
                          <a:pt x="968" y="525"/>
                          <a:pt x="968" y="525"/>
                          <a:pt x="968" y="525"/>
                        </a:cubicBezTo>
                        <a:cubicBezTo>
                          <a:pt x="968" y="525"/>
                          <a:pt x="974" y="523"/>
                          <a:pt x="974" y="523"/>
                        </a:cubicBezTo>
                        <a:cubicBezTo>
                          <a:pt x="974" y="523"/>
                          <a:pt x="974" y="523"/>
                          <a:pt x="974" y="523"/>
                        </a:cubicBezTo>
                        <a:cubicBezTo>
                          <a:pt x="974" y="523"/>
                          <a:pt x="979" y="516"/>
                          <a:pt x="979" y="516"/>
                        </a:cubicBezTo>
                        <a:cubicBezTo>
                          <a:pt x="979" y="516"/>
                          <a:pt x="979" y="516"/>
                          <a:pt x="979" y="516"/>
                        </a:cubicBezTo>
                        <a:cubicBezTo>
                          <a:pt x="979" y="516"/>
                          <a:pt x="984" y="505"/>
                          <a:pt x="984" y="505"/>
                        </a:cubicBezTo>
                        <a:cubicBezTo>
                          <a:pt x="984" y="505"/>
                          <a:pt x="984" y="504"/>
                          <a:pt x="984" y="504"/>
                        </a:cubicBezTo>
                        <a:cubicBezTo>
                          <a:pt x="984" y="504"/>
                          <a:pt x="990" y="478"/>
                          <a:pt x="990" y="478"/>
                        </a:cubicBezTo>
                        <a:cubicBezTo>
                          <a:pt x="990" y="478"/>
                          <a:pt x="990" y="476"/>
                          <a:pt x="990" y="476"/>
                        </a:cubicBezTo>
                        <a:cubicBezTo>
                          <a:pt x="990" y="476"/>
                          <a:pt x="995" y="420"/>
                          <a:pt x="995" y="420"/>
                        </a:cubicBezTo>
                        <a:cubicBezTo>
                          <a:pt x="995" y="420"/>
                          <a:pt x="995" y="418"/>
                          <a:pt x="995" y="418"/>
                        </a:cubicBezTo>
                        <a:cubicBezTo>
                          <a:pt x="995" y="418"/>
                          <a:pt x="1000" y="379"/>
                          <a:pt x="1000" y="379"/>
                        </a:cubicBezTo>
                        <a:cubicBezTo>
                          <a:pt x="1000" y="379"/>
                          <a:pt x="1003" y="365"/>
                          <a:pt x="1003" y="365"/>
                        </a:cubicBezTo>
                        <a:cubicBezTo>
                          <a:pt x="1003" y="365"/>
                          <a:pt x="1006" y="377"/>
                          <a:pt x="1006" y="377"/>
                        </a:cubicBezTo>
                        <a:cubicBezTo>
                          <a:pt x="1006" y="377"/>
                          <a:pt x="1006" y="379"/>
                          <a:pt x="1006" y="379"/>
                        </a:cubicBezTo>
                        <a:cubicBezTo>
                          <a:pt x="1006" y="379"/>
                          <a:pt x="1011" y="416"/>
                          <a:pt x="1011" y="416"/>
                        </a:cubicBezTo>
                        <a:cubicBezTo>
                          <a:pt x="1011" y="416"/>
                          <a:pt x="1011" y="418"/>
                          <a:pt x="1011" y="418"/>
                        </a:cubicBezTo>
                        <a:cubicBezTo>
                          <a:pt x="1011" y="418"/>
                          <a:pt x="1017" y="473"/>
                          <a:pt x="1017" y="473"/>
                        </a:cubicBezTo>
                        <a:cubicBezTo>
                          <a:pt x="1017" y="473"/>
                          <a:pt x="1017" y="475"/>
                          <a:pt x="1017" y="475"/>
                        </a:cubicBezTo>
                        <a:cubicBezTo>
                          <a:pt x="1017" y="475"/>
                          <a:pt x="1022" y="502"/>
                          <a:pt x="1022" y="502"/>
                        </a:cubicBezTo>
                        <a:cubicBezTo>
                          <a:pt x="1022" y="502"/>
                          <a:pt x="1022" y="503"/>
                          <a:pt x="1022" y="503"/>
                        </a:cubicBezTo>
                        <a:cubicBezTo>
                          <a:pt x="1022" y="503"/>
                          <a:pt x="1027" y="516"/>
                          <a:pt x="1027" y="516"/>
                        </a:cubicBezTo>
                        <a:cubicBezTo>
                          <a:pt x="1027" y="516"/>
                          <a:pt x="1027" y="516"/>
                          <a:pt x="1027" y="516"/>
                        </a:cubicBezTo>
                        <a:cubicBezTo>
                          <a:pt x="1027" y="516"/>
                          <a:pt x="1033" y="523"/>
                          <a:pt x="1033" y="523"/>
                        </a:cubicBezTo>
                        <a:cubicBezTo>
                          <a:pt x="1033" y="523"/>
                          <a:pt x="1033" y="523"/>
                          <a:pt x="1033" y="523"/>
                        </a:cubicBezTo>
                        <a:cubicBezTo>
                          <a:pt x="1033" y="523"/>
                          <a:pt x="1038" y="527"/>
                          <a:pt x="1038" y="527"/>
                        </a:cubicBezTo>
                        <a:cubicBezTo>
                          <a:pt x="1038" y="527"/>
                          <a:pt x="1038" y="527"/>
                          <a:pt x="1038" y="527"/>
                        </a:cubicBezTo>
                        <a:cubicBezTo>
                          <a:pt x="1038" y="527"/>
                          <a:pt x="1043" y="530"/>
                          <a:pt x="1043" y="530"/>
                        </a:cubicBezTo>
                        <a:cubicBezTo>
                          <a:pt x="1043" y="530"/>
                          <a:pt x="1044" y="530"/>
                          <a:pt x="1044" y="530"/>
                        </a:cubicBezTo>
                        <a:cubicBezTo>
                          <a:pt x="1044" y="530"/>
                          <a:pt x="1049" y="532"/>
                          <a:pt x="1049" y="532"/>
                        </a:cubicBezTo>
                        <a:cubicBezTo>
                          <a:pt x="1049" y="532"/>
                          <a:pt x="1049" y="532"/>
                          <a:pt x="1049" y="532"/>
                        </a:cubicBezTo>
                        <a:cubicBezTo>
                          <a:pt x="1049" y="532"/>
                          <a:pt x="1054" y="533"/>
                          <a:pt x="1054" y="533"/>
                        </a:cubicBezTo>
                        <a:cubicBezTo>
                          <a:pt x="1054" y="533"/>
                          <a:pt x="1054" y="533"/>
                          <a:pt x="1054" y="533"/>
                        </a:cubicBezTo>
                        <a:cubicBezTo>
                          <a:pt x="1054" y="533"/>
                          <a:pt x="1059" y="532"/>
                          <a:pt x="1059" y="532"/>
                        </a:cubicBezTo>
                        <a:cubicBezTo>
                          <a:pt x="1059" y="532"/>
                          <a:pt x="1061" y="532"/>
                          <a:pt x="1061" y="532"/>
                        </a:cubicBezTo>
                        <a:cubicBezTo>
                          <a:pt x="1061" y="532"/>
                          <a:pt x="1065" y="533"/>
                          <a:pt x="1065" y="533"/>
                        </a:cubicBezTo>
                        <a:cubicBezTo>
                          <a:pt x="1065" y="533"/>
                          <a:pt x="1065" y="533"/>
                          <a:pt x="1065" y="533"/>
                        </a:cubicBezTo>
                        <a:cubicBezTo>
                          <a:pt x="1065" y="533"/>
                          <a:pt x="1070" y="533"/>
                          <a:pt x="1070" y="533"/>
                        </a:cubicBezTo>
                        <a:cubicBezTo>
                          <a:pt x="1070" y="533"/>
                          <a:pt x="1072" y="533"/>
                          <a:pt x="1072" y="533"/>
                        </a:cubicBezTo>
                        <a:cubicBezTo>
                          <a:pt x="1072" y="533"/>
                          <a:pt x="1075" y="534"/>
                          <a:pt x="1075" y="534"/>
                        </a:cubicBezTo>
                        <a:cubicBezTo>
                          <a:pt x="1075" y="534"/>
                          <a:pt x="1076" y="534"/>
                          <a:pt x="1076" y="534"/>
                        </a:cubicBezTo>
                        <a:cubicBezTo>
                          <a:pt x="1076" y="534"/>
                          <a:pt x="1081" y="535"/>
                          <a:pt x="1081" y="535"/>
                        </a:cubicBezTo>
                        <a:cubicBezTo>
                          <a:pt x="1081" y="535"/>
                          <a:pt x="1082" y="535"/>
                          <a:pt x="1082" y="535"/>
                        </a:cubicBezTo>
                        <a:cubicBezTo>
                          <a:pt x="1082" y="535"/>
                          <a:pt x="1086" y="535"/>
                          <a:pt x="1086" y="535"/>
                        </a:cubicBezTo>
                        <a:cubicBezTo>
                          <a:pt x="1086" y="535"/>
                          <a:pt x="1088" y="535"/>
                          <a:pt x="1088" y="535"/>
                        </a:cubicBezTo>
                        <a:cubicBezTo>
                          <a:pt x="1088" y="535"/>
                          <a:pt x="1091" y="535"/>
                          <a:pt x="1091" y="535"/>
                        </a:cubicBezTo>
                        <a:cubicBezTo>
                          <a:pt x="1091" y="535"/>
                          <a:pt x="1092" y="535"/>
                          <a:pt x="1092" y="535"/>
                        </a:cubicBezTo>
                        <a:cubicBezTo>
                          <a:pt x="1092" y="535"/>
                          <a:pt x="1097" y="534"/>
                          <a:pt x="1097" y="534"/>
                        </a:cubicBezTo>
                        <a:cubicBezTo>
                          <a:pt x="1097" y="534"/>
                          <a:pt x="1098" y="534"/>
                          <a:pt x="1098" y="534"/>
                        </a:cubicBezTo>
                        <a:cubicBezTo>
                          <a:pt x="1098" y="534"/>
                          <a:pt x="1102" y="533"/>
                          <a:pt x="1102" y="533"/>
                        </a:cubicBezTo>
                        <a:cubicBezTo>
                          <a:pt x="1102" y="533"/>
                          <a:pt x="1103" y="533"/>
                          <a:pt x="1103" y="533"/>
                        </a:cubicBezTo>
                        <a:cubicBezTo>
                          <a:pt x="1103" y="533"/>
                          <a:pt x="1108" y="531"/>
                          <a:pt x="1108" y="531"/>
                        </a:cubicBezTo>
                        <a:cubicBezTo>
                          <a:pt x="1108" y="531"/>
                          <a:pt x="1108" y="531"/>
                          <a:pt x="1108" y="531"/>
                        </a:cubicBezTo>
                        <a:cubicBezTo>
                          <a:pt x="1108" y="531"/>
                          <a:pt x="1113" y="529"/>
                          <a:pt x="1113" y="529"/>
                        </a:cubicBezTo>
                        <a:cubicBezTo>
                          <a:pt x="1113" y="529"/>
                          <a:pt x="1113" y="529"/>
                          <a:pt x="1113" y="529"/>
                        </a:cubicBezTo>
                        <a:cubicBezTo>
                          <a:pt x="1113" y="529"/>
                          <a:pt x="1118" y="525"/>
                          <a:pt x="1118" y="525"/>
                        </a:cubicBezTo>
                        <a:cubicBezTo>
                          <a:pt x="1118" y="525"/>
                          <a:pt x="1119" y="524"/>
                          <a:pt x="1119" y="524"/>
                        </a:cubicBezTo>
                        <a:cubicBezTo>
                          <a:pt x="1119" y="524"/>
                          <a:pt x="1124" y="518"/>
                          <a:pt x="1124" y="518"/>
                        </a:cubicBezTo>
                        <a:cubicBezTo>
                          <a:pt x="1124" y="518"/>
                          <a:pt x="1124" y="518"/>
                          <a:pt x="1124" y="518"/>
                        </a:cubicBezTo>
                        <a:cubicBezTo>
                          <a:pt x="1124" y="518"/>
                          <a:pt x="1129" y="507"/>
                          <a:pt x="1129" y="507"/>
                        </a:cubicBezTo>
                        <a:cubicBezTo>
                          <a:pt x="1129" y="507"/>
                          <a:pt x="1129" y="507"/>
                          <a:pt x="1129" y="507"/>
                        </a:cubicBezTo>
                        <a:cubicBezTo>
                          <a:pt x="1129" y="507"/>
                          <a:pt x="1134" y="488"/>
                          <a:pt x="1134" y="488"/>
                        </a:cubicBezTo>
                        <a:cubicBezTo>
                          <a:pt x="1134" y="488"/>
                          <a:pt x="1135" y="487"/>
                          <a:pt x="1135" y="487"/>
                        </a:cubicBezTo>
                        <a:cubicBezTo>
                          <a:pt x="1135" y="487"/>
                          <a:pt x="1140" y="469"/>
                          <a:pt x="1140" y="469"/>
                        </a:cubicBezTo>
                        <a:cubicBezTo>
                          <a:pt x="1140" y="469"/>
                          <a:pt x="1140" y="469"/>
                          <a:pt x="1140" y="469"/>
                        </a:cubicBezTo>
                        <a:cubicBezTo>
                          <a:pt x="1140" y="469"/>
                          <a:pt x="1144" y="464"/>
                          <a:pt x="1144" y="464"/>
                        </a:cubicBezTo>
                        <a:cubicBezTo>
                          <a:pt x="1144" y="464"/>
                          <a:pt x="1145" y="465"/>
                          <a:pt x="1145" y="465"/>
                        </a:cubicBezTo>
                        <a:cubicBezTo>
                          <a:pt x="1145" y="465"/>
                          <a:pt x="1151" y="480"/>
                          <a:pt x="1151" y="480"/>
                        </a:cubicBezTo>
                        <a:cubicBezTo>
                          <a:pt x="1151" y="480"/>
                          <a:pt x="1151" y="481"/>
                          <a:pt x="1151" y="481"/>
                        </a:cubicBezTo>
                        <a:cubicBezTo>
                          <a:pt x="1151" y="481"/>
                          <a:pt x="1156" y="502"/>
                          <a:pt x="1156" y="502"/>
                        </a:cubicBezTo>
                        <a:cubicBezTo>
                          <a:pt x="1156" y="502"/>
                          <a:pt x="1156" y="503"/>
                          <a:pt x="1156" y="503"/>
                        </a:cubicBezTo>
                        <a:cubicBezTo>
                          <a:pt x="1156" y="503"/>
                          <a:pt x="1161" y="519"/>
                          <a:pt x="1161" y="519"/>
                        </a:cubicBezTo>
                        <a:cubicBezTo>
                          <a:pt x="1161" y="519"/>
                          <a:pt x="1161" y="520"/>
                          <a:pt x="1161" y="520"/>
                        </a:cubicBezTo>
                        <a:cubicBezTo>
                          <a:pt x="1161" y="520"/>
                          <a:pt x="1167" y="528"/>
                          <a:pt x="1167" y="528"/>
                        </a:cubicBezTo>
                        <a:cubicBezTo>
                          <a:pt x="1167" y="528"/>
                          <a:pt x="1167" y="528"/>
                          <a:pt x="1167" y="528"/>
                        </a:cubicBezTo>
                        <a:cubicBezTo>
                          <a:pt x="1167" y="528"/>
                          <a:pt x="1172" y="533"/>
                          <a:pt x="1172" y="533"/>
                        </a:cubicBezTo>
                        <a:cubicBezTo>
                          <a:pt x="1172" y="533"/>
                          <a:pt x="1172" y="533"/>
                          <a:pt x="1172" y="533"/>
                        </a:cubicBezTo>
                        <a:cubicBezTo>
                          <a:pt x="1172" y="533"/>
                          <a:pt x="1177" y="536"/>
                          <a:pt x="1177" y="536"/>
                        </a:cubicBezTo>
                        <a:cubicBezTo>
                          <a:pt x="1177" y="536"/>
                          <a:pt x="1177" y="536"/>
                          <a:pt x="1177" y="536"/>
                        </a:cubicBezTo>
                        <a:cubicBezTo>
                          <a:pt x="1177" y="536"/>
                          <a:pt x="1182" y="538"/>
                          <a:pt x="1182" y="538"/>
                        </a:cubicBezTo>
                        <a:cubicBezTo>
                          <a:pt x="1182" y="538"/>
                          <a:pt x="1183" y="538"/>
                          <a:pt x="1183" y="538"/>
                        </a:cubicBezTo>
                        <a:cubicBezTo>
                          <a:pt x="1183" y="538"/>
                          <a:pt x="1187" y="539"/>
                          <a:pt x="1187" y="539"/>
                        </a:cubicBezTo>
                        <a:cubicBezTo>
                          <a:pt x="1187" y="539"/>
                          <a:pt x="1188" y="539"/>
                          <a:pt x="1188" y="539"/>
                        </a:cubicBezTo>
                        <a:cubicBezTo>
                          <a:pt x="1188" y="539"/>
                          <a:pt x="1193" y="540"/>
                          <a:pt x="1193" y="540"/>
                        </a:cubicBezTo>
                        <a:cubicBezTo>
                          <a:pt x="1193" y="540"/>
                          <a:pt x="1194" y="540"/>
                          <a:pt x="1194" y="540"/>
                        </a:cubicBezTo>
                        <a:cubicBezTo>
                          <a:pt x="1194" y="540"/>
                          <a:pt x="1199" y="541"/>
                          <a:pt x="1199" y="541"/>
                        </a:cubicBezTo>
                        <a:cubicBezTo>
                          <a:pt x="1199" y="541"/>
                          <a:pt x="1199" y="541"/>
                          <a:pt x="1199" y="541"/>
                        </a:cubicBezTo>
                        <a:cubicBezTo>
                          <a:pt x="1199" y="541"/>
                          <a:pt x="1202" y="541"/>
                          <a:pt x="1202" y="541"/>
                        </a:cubicBezTo>
                        <a:cubicBezTo>
                          <a:pt x="1202" y="541"/>
                          <a:pt x="1205" y="541"/>
                          <a:pt x="1205" y="541"/>
                        </a:cubicBezTo>
                        <a:cubicBezTo>
                          <a:pt x="1205" y="541"/>
                          <a:pt x="1207" y="542"/>
                          <a:pt x="1207" y="542"/>
                        </a:cubicBezTo>
                        <a:cubicBezTo>
                          <a:pt x="1207" y="542"/>
                          <a:pt x="1210" y="542"/>
                          <a:pt x="1210" y="542"/>
                        </a:cubicBezTo>
                        <a:cubicBezTo>
                          <a:pt x="1210" y="542"/>
                          <a:pt x="1214" y="542"/>
                          <a:pt x="1214" y="542"/>
                        </a:cubicBezTo>
                        <a:cubicBezTo>
                          <a:pt x="1214" y="542"/>
                          <a:pt x="1215" y="542"/>
                          <a:pt x="1215" y="542"/>
                        </a:cubicBezTo>
                        <a:cubicBezTo>
                          <a:pt x="1215" y="542"/>
                          <a:pt x="1220" y="542"/>
                          <a:pt x="1220" y="542"/>
                        </a:cubicBezTo>
                        <a:cubicBezTo>
                          <a:pt x="1220" y="542"/>
                          <a:pt x="1221" y="542"/>
                          <a:pt x="1221" y="542"/>
                        </a:cubicBezTo>
                        <a:cubicBezTo>
                          <a:pt x="1221" y="542"/>
                          <a:pt x="1223" y="542"/>
                          <a:pt x="1223" y="542"/>
                        </a:cubicBezTo>
                        <a:cubicBezTo>
                          <a:pt x="1223" y="542"/>
                          <a:pt x="1228" y="543"/>
                          <a:pt x="1228" y="543"/>
                        </a:cubicBezTo>
                        <a:cubicBezTo>
                          <a:pt x="1228" y="543"/>
                          <a:pt x="1229" y="542"/>
                          <a:pt x="1229" y="542"/>
                        </a:cubicBezTo>
                        <a:cubicBezTo>
                          <a:pt x="1229" y="542"/>
                          <a:pt x="1233" y="543"/>
                          <a:pt x="1233" y="543"/>
                        </a:cubicBezTo>
                        <a:cubicBezTo>
                          <a:pt x="1233" y="543"/>
                          <a:pt x="1236" y="542"/>
                          <a:pt x="1236" y="542"/>
                        </a:cubicBezTo>
                        <a:cubicBezTo>
                          <a:pt x="1236" y="542"/>
                          <a:pt x="1238" y="542"/>
                          <a:pt x="1238" y="542"/>
                        </a:cubicBezTo>
                        <a:cubicBezTo>
                          <a:pt x="1238" y="542"/>
                          <a:pt x="1240" y="542"/>
                          <a:pt x="1240" y="542"/>
                        </a:cubicBezTo>
                        <a:cubicBezTo>
                          <a:pt x="1240" y="542"/>
                          <a:pt x="1242" y="542"/>
                          <a:pt x="1242" y="542"/>
                        </a:cubicBezTo>
                        <a:cubicBezTo>
                          <a:pt x="1242" y="542"/>
                          <a:pt x="1246" y="542"/>
                          <a:pt x="1246" y="542"/>
                        </a:cubicBezTo>
                        <a:cubicBezTo>
                          <a:pt x="1246" y="542"/>
                          <a:pt x="1247" y="542"/>
                          <a:pt x="1247" y="542"/>
                        </a:cubicBezTo>
                        <a:cubicBezTo>
                          <a:pt x="1247" y="542"/>
                          <a:pt x="1249" y="543"/>
                          <a:pt x="1249" y="543"/>
                        </a:cubicBezTo>
                        <a:cubicBezTo>
                          <a:pt x="1249" y="543"/>
                          <a:pt x="1253" y="542"/>
                          <a:pt x="1253" y="542"/>
                        </a:cubicBezTo>
                        <a:cubicBezTo>
                          <a:pt x="1253" y="542"/>
                          <a:pt x="1258" y="543"/>
                          <a:pt x="1258" y="543"/>
                        </a:cubicBezTo>
                        <a:cubicBezTo>
                          <a:pt x="1258" y="543"/>
                          <a:pt x="1259" y="543"/>
                          <a:pt x="1259" y="543"/>
                        </a:cubicBezTo>
                        <a:cubicBezTo>
                          <a:pt x="1259" y="543"/>
                          <a:pt x="1261" y="543"/>
                          <a:pt x="1261" y="543"/>
                        </a:cubicBezTo>
                        <a:cubicBezTo>
                          <a:pt x="1261" y="543"/>
                          <a:pt x="1264" y="543"/>
                          <a:pt x="1264" y="543"/>
                        </a:cubicBezTo>
                        <a:cubicBezTo>
                          <a:pt x="1264" y="543"/>
                          <a:pt x="1266" y="543"/>
                          <a:pt x="1266" y="543"/>
                        </a:cubicBezTo>
                        <a:cubicBezTo>
                          <a:pt x="1266" y="543"/>
                          <a:pt x="1269" y="543"/>
                          <a:pt x="1269" y="543"/>
                        </a:cubicBezTo>
                        <a:cubicBezTo>
                          <a:pt x="1269" y="543"/>
                          <a:pt x="1271" y="543"/>
                          <a:pt x="1271" y="543"/>
                        </a:cubicBezTo>
                        <a:cubicBezTo>
                          <a:pt x="1271" y="543"/>
                          <a:pt x="1278" y="543"/>
                          <a:pt x="1278" y="543"/>
                        </a:cubicBezTo>
                        <a:cubicBezTo>
                          <a:pt x="1278" y="543"/>
                          <a:pt x="1279" y="543"/>
                          <a:pt x="1279" y="543"/>
                        </a:cubicBezTo>
                        <a:cubicBezTo>
                          <a:pt x="1279" y="543"/>
                          <a:pt x="1280" y="543"/>
                          <a:pt x="1280" y="543"/>
                        </a:cubicBezTo>
                        <a:cubicBezTo>
                          <a:pt x="1280" y="543"/>
                          <a:pt x="1283" y="543"/>
                          <a:pt x="1283" y="543"/>
                        </a:cubicBezTo>
                        <a:cubicBezTo>
                          <a:pt x="1283" y="543"/>
                          <a:pt x="1287" y="543"/>
                          <a:pt x="1287" y="543"/>
                        </a:cubicBezTo>
                        <a:cubicBezTo>
                          <a:pt x="1287" y="543"/>
                          <a:pt x="1289" y="543"/>
                          <a:pt x="1289" y="543"/>
                        </a:cubicBezTo>
                        <a:cubicBezTo>
                          <a:pt x="1289" y="543"/>
                          <a:pt x="1293" y="543"/>
                          <a:pt x="1293" y="543"/>
                        </a:cubicBezTo>
                        <a:cubicBezTo>
                          <a:pt x="1293" y="543"/>
                          <a:pt x="1295" y="543"/>
                          <a:pt x="1295" y="543"/>
                        </a:cubicBezTo>
                        <a:cubicBezTo>
                          <a:pt x="1295" y="543"/>
                          <a:pt x="1298" y="543"/>
                          <a:pt x="1298" y="543"/>
                        </a:cubicBezTo>
                        <a:cubicBezTo>
                          <a:pt x="1298" y="543"/>
                          <a:pt x="1300" y="543"/>
                          <a:pt x="1300" y="543"/>
                        </a:cubicBezTo>
                        <a:cubicBezTo>
                          <a:pt x="1300" y="543"/>
                          <a:pt x="1301" y="543"/>
                          <a:pt x="1301" y="543"/>
                        </a:cubicBezTo>
                        <a:cubicBezTo>
                          <a:pt x="1301" y="543"/>
                          <a:pt x="1303" y="543"/>
                          <a:pt x="1303" y="543"/>
                        </a:cubicBezTo>
                        <a:cubicBezTo>
                          <a:pt x="1303" y="543"/>
                          <a:pt x="1306" y="543"/>
                          <a:pt x="1306" y="543"/>
                        </a:cubicBezTo>
                        <a:cubicBezTo>
                          <a:pt x="1306" y="543"/>
                          <a:pt x="1311" y="542"/>
                          <a:pt x="1311" y="542"/>
                        </a:cubicBezTo>
                        <a:cubicBezTo>
                          <a:pt x="1311" y="542"/>
                          <a:pt x="1313" y="541"/>
                          <a:pt x="1313" y="541"/>
                        </a:cubicBezTo>
                        <a:cubicBezTo>
                          <a:pt x="1313" y="541"/>
                          <a:pt x="1317" y="543"/>
                          <a:pt x="1317" y="543"/>
                        </a:cubicBezTo>
                        <a:cubicBezTo>
                          <a:pt x="1317" y="543"/>
                          <a:pt x="1317" y="543"/>
                          <a:pt x="1317" y="543"/>
                        </a:cubicBezTo>
                        <a:cubicBezTo>
                          <a:pt x="1317" y="543"/>
                          <a:pt x="1321" y="543"/>
                          <a:pt x="1321" y="543"/>
                        </a:cubicBezTo>
                        <a:cubicBezTo>
                          <a:pt x="1321" y="543"/>
                          <a:pt x="1324" y="544"/>
                          <a:pt x="1324" y="544"/>
                        </a:cubicBezTo>
                        <a:cubicBezTo>
                          <a:pt x="1324" y="544"/>
                          <a:pt x="1324" y="543"/>
                          <a:pt x="1324" y="543"/>
                        </a:cubicBezTo>
                        <a:cubicBezTo>
                          <a:pt x="1324" y="543"/>
                          <a:pt x="1329" y="543"/>
                          <a:pt x="1329" y="543"/>
                        </a:cubicBezTo>
                        <a:cubicBezTo>
                          <a:pt x="1329" y="543"/>
                          <a:pt x="1331" y="544"/>
                          <a:pt x="1331" y="544"/>
                        </a:cubicBezTo>
                        <a:cubicBezTo>
                          <a:pt x="1331" y="544"/>
                          <a:pt x="1337" y="544"/>
                          <a:pt x="1337" y="544"/>
                        </a:cubicBezTo>
                        <a:cubicBezTo>
                          <a:pt x="1337" y="544"/>
                          <a:pt x="1338" y="543"/>
                          <a:pt x="1338" y="543"/>
                        </a:cubicBezTo>
                        <a:cubicBezTo>
                          <a:pt x="1338" y="543"/>
                          <a:pt x="1341" y="543"/>
                          <a:pt x="1341" y="543"/>
                        </a:cubicBezTo>
                        <a:cubicBezTo>
                          <a:pt x="1341" y="543"/>
                          <a:pt x="1343" y="544"/>
                          <a:pt x="1343" y="544"/>
                        </a:cubicBezTo>
                        <a:cubicBezTo>
                          <a:pt x="1343" y="544"/>
                          <a:pt x="1345" y="544"/>
                          <a:pt x="1345" y="544"/>
                        </a:cubicBezTo>
                        <a:cubicBezTo>
                          <a:pt x="1345" y="544"/>
                          <a:pt x="1349" y="543"/>
                          <a:pt x="1349" y="543"/>
                        </a:cubicBezTo>
                        <a:cubicBezTo>
                          <a:pt x="1349" y="543"/>
                          <a:pt x="1353" y="544"/>
                          <a:pt x="1353" y="544"/>
                        </a:cubicBezTo>
                        <a:cubicBezTo>
                          <a:pt x="1353" y="544"/>
                          <a:pt x="1354" y="543"/>
                          <a:pt x="1354" y="543"/>
                        </a:cubicBezTo>
                        <a:cubicBezTo>
                          <a:pt x="1354" y="543"/>
                          <a:pt x="1356" y="543"/>
                          <a:pt x="1356" y="543"/>
                        </a:cubicBezTo>
                        <a:cubicBezTo>
                          <a:pt x="1356" y="543"/>
                          <a:pt x="1358" y="543"/>
                          <a:pt x="1358" y="543"/>
                        </a:cubicBezTo>
                        <a:cubicBezTo>
                          <a:pt x="1358" y="543"/>
                          <a:pt x="1360" y="544"/>
                          <a:pt x="1360" y="544"/>
                        </a:cubicBezTo>
                        <a:cubicBezTo>
                          <a:pt x="1360" y="544"/>
                          <a:pt x="1365" y="543"/>
                          <a:pt x="1365" y="543"/>
                        </a:cubicBezTo>
                        <a:cubicBezTo>
                          <a:pt x="1365" y="543"/>
                          <a:pt x="1365" y="543"/>
                          <a:pt x="1365" y="543"/>
                        </a:cubicBezTo>
                        <a:cubicBezTo>
                          <a:pt x="1365" y="543"/>
                          <a:pt x="1370" y="542"/>
                          <a:pt x="1370" y="542"/>
                        </a:cubicBezTo>
                        <a:cubicBezTo>
                          <a:pt x="1370" y="542"/>
                          <a:pt x="1373" y="541"/>
                          <a:pt x="1373" y="541"/>
                        </a:cubicBezTo>
                        <a:cubicBezTo>
                          <a:pt x="1373" y="541"/>
                          <a:pt x="1376" y="542"/>
                          <a:pt x="1376" y="542"/>
                        </a:cubicBezTo>
                        <a:cubicBezTo>
                          <a:pt x="1376" y="542"/>
                          <a:pt x="1376" y="542"/>
                          <a:pt x="1376" y="542"/>
                        </a:cubicBezTo>
                        <a:cubicBezTo>
                          <a:pt x="1376" y="542"/>
                          <a:pt x="1379" y="542"/>
                          <a:pt x="1379" y="542"/>
                        </a:cubicBezTo>
                        <a:cubicBezTo>
                          <a:pt x="1379" y="542"/>
                          <a:pt x="1381" y="542"/>
                          <a:pt x="1381" y="542"/>
                        </a:cubicBezTo>
                        <a:cubicBezTo>
                          <a:pt x="1381" y="542"/>
                          <a:pt x="1384" y="541"/>
                          <a:pt x="1384" y="541"/>
                        </a:cubicBezTo>
                        <a:cubicBezTo>
                          <a:pt x="1384" y="541"/>
                          <a:pt x="1387" y="542"/>
                          <a:pt x="1387" y="542"/>
                        </a:cubicBezTo>
                        <a:cubicBezTo>
                          <a:pt x="1387" y="542"/>
                          <a:pt x="1392" y="543"/>
                          <a:pt x="1392" y="543"/>
                        </a:cubicBezTo>
                        <a:cubicBezTo>
                          <a:pt x="1392" y="543"/>
                          <a:pt x="1394" y="543"/>
                          <a:pt x="1394" y="543"/>
                        </a:cubicBezTo>
                        <a:cubicBezTo>
                          <a:pt x="1394" y="543"/>
                          <a:pt x="1397" y="542"/>
                          <a:pt x="1397" y="542"/>
                        </a:cubicBezTo>
                        <a:cubicBezTo>
                          <a:pt x="1397" y="542"/>
                          <a:pt x="1398" y="542"/>
                          <a:pt x="1398" y="542"/>
                        </a:cubicBezTo>
                        <a:cubicBezTo>
                          <a:pt x="1398" y="542"/>
                          <a:pt x="1402" y="542"/>
                          <a:pt x="1402" y="542"/>
                        </a:cubicBezTo>
                        <a:cubicBezTo>
                          <a:pt x="1402" y="542"/>
                          <a:pt x="1405" y="542"/>
                          <a:pt x="1405" y="542"/>
                        </a:cubicBezTo>
                        <a:cubicBezTo>
                          <a:pt x="1405" y="542"/>
                          <a:pt x="1407" y="542"/>
                          <a:pt x="1407" y="542"/>
                        </a:cubicBezTo>
                        <a:cubicBezTo>
                          <a:pt x="1407" y="542"/>
                          <a:pt x="1410" y="542"/>
                          <a:pt x="1410" y="542"/>
                        </a:cubicBezTo>
                        <a:cubicBezTo>
                          <a:pt x="1410" y="542"/>
                          <a:pt x="1413" y="543"/>
                          <a:pt x="1413" y="543"/>
                        </a:cubicBezTo>
                        <a:cubicBezTo>
                          <a:pt x="1413" y="543"/>
                          <a:pt x="1415" y="542"/>
                          <a:pt x="1415" y="542"/>
                        </a:cubicBezTo>
                        <a:cubicBezTo>
                          <a:pt x="1415" y="542"/>
                          <a:pt x="1416" y="543"/>
                          <a:pt x="1416" y="543"/>
                        </a:cubicBezTo>
                        <a:cubicBezTo>
                          <a:pt x="1416" y="543"/>
                          <a:pt x="1420" y="543"/>
                          <a:pt x="1420" y="543"/>
                        </a:cubicBezTo>
                        <a:cubicBezTo>
                          <a:pt x="1420" y="543"/>
                          <a:pt x="1423" y="542"/>
                          <a:pt x="1423" y="542"/>
                        </a:cubicBezTo>
                        <a:cubicBezTo>
                          <a:pt x="1423" y="542"/>
                          <a:pt x="1426" y="543"/>
                          <a:pt x="1426" y="543"/>
                        </a:cubicBezTo>
                        <a:cubicBezTo>
                          <a:pt x="1426" y="543"/>
                          <a:pt x="1429" y="542"/>
                          <a:pt x="1429" y="542"/>
                        </a:cubicBezTo>
                        <a:cubicBezTo>
                          <a:pt x="1429" y="542"/>
                          <a:pt x="1430" y="542"/>
                          <a:pt x="1430" y="542"/>
                        </a:cubicBezTo>
                        <a:cubicBezTo>
                          <a:pt x="1430" y="542"/>
                          <a:pt x="1432" y="542"/>
                          <a:pt x="1432" y="542"/>
                        </a:cubicBezTo>
                        <a:cubicBezTo>
                          <a:pt x="1432" y="542"/>
                          <a:pt x="1435" y="542"/>
                          <a:pt x="1435" y="542"/>
                        </a:cubicBezTo>
                        <a:cubicBezTo>
                          <a:pt x="1435" y="542"/>
                          <a:pt x="1439" y="542"/>
                          <a:pt x="1439" y="542"/>
                        </a:cubicBezTo>
                        <a:cubicBezTo>
                          <a:pt x="1439" y="542"/>
                          <a:pt x="1440" y="542"/>
                          <a:pt x="1440" y="542"/>
                        </a:cubicBezTo>
                        <a:cubicBezTo>
                          <a:pt x="1440" y="542"/>
                          <a:pt x="1444" y="540"/>
                          <a:pt x="1444" y="540"/>
                        </a:cubicBezTo>
                        <a:cubicBezTo>
                          <a:pt x="1444" y="540"/>
                          <a:pt x="1447" y="540"/>
                          <a:pt x="1447" y="540"/>
                        </a:cubicBezTo>
                        <a:cubicBezTo>
                          <a:pt x="1447" y="540"/>
                          <a:pt x="1450" y="541"/>
                          <a:pt x="1450" y="541"/>
                        </a:cubicBezTo>
                        <a:cubicBezTo>
                          <a:pt x="1450" y="541"/>
                          <a:pt x="1452" y="541"/>
                          <a:pt x="1452" y="541"/>
                        </a:cubicBezTo>
                        <a:cubicBezTo>
                          <a:pt x="1452" y="541"/>
                          <a:pt x="1456" y="540"/>
                          <a:pt x="1456" y="540"/>
                        </a:cubicBezTo>
                        <a:cubicBezTo>
                          <a:pt x="1456" y="540"/>
                          <a:pt x="1457" y="540"/>
                          <a:pt x="1457" y="540"/>
                        </a:cubicBezTo>
                        <a:cubicBezTo>
                          <a:pt x="1457" y="540"/>
                          <a:pt x="1461" y="541"/>
                          <a:pt x="1461" y="541"/>
                        </a:cubicBezTo>
                        <a:cubicBezTo>
                          <a:pt x="1461" y="541"/>
                          <a:pt x="1462" y="541"/>
                          <a:pt x="1462" y="541"/>
                        </a:cubicBezTo>
                        <a:cubicBezTo>
                          <a:pt x="1462" y="541"/>
                          <a:pt x="1466" y="541"/>
                          <a:pt x="1466" y="541"/>
                        </a:cubicBezTo>
                        <a:cubicBezTo>
                          <a:pt x="1466" y="541"/>
                          <a:pt x="1468" y="541"/>
                          <a:pt x="1468" y="541"/>
                        </a:cubicBezTo>
                        <a:cubicBezTo>
                          <a:pt x="1468" y="541"/>
                          <a:pt x="1470" y="541"/>
                          <a:pt x="1470" y="541"/>
                        </a:cubicBezTo>
                        <a:cubicBezTo>
                          <a:pt x="1470" y="541"/>
                          <a:pt x="1474" y="541"/>
                          <a:pt x="1474" y="541"/>
                        </a:cubicBezTo>
                        <a:cubicBezTo>
                          <a:pt x="1474" y="541"/>
                          <a:pt x="1475" y="540"/>
                          <a:pt x="1475" y="540"/>
                        </a:cubicBezTo>
                        <a:cubicBezTo>
                          <a:pt x="1475" y="540"/>
                          <a:pt x="1478" y="540"/>
                          <a:pt x="1478" y="540"/>
                        </a:cubicBezTo>
                        <a:cubicBezTo>
                          <a:pt x="1478" y="540"/>
                          <a:pt x="1483" y="540"/>
                          <a:pt x="1483" y="540"/>
                        </a:cubicBezTo>
                        <a:cubicBezTo>
                          <a:pt x="1483" y="540"/>
                          <a:pt x="1483" y="540"/>
                          <a:pt x="1483" y="540"/>
                        </a:cubicBezTo>
                        <a:cubicBezTo>
                          <a:pt x="1483" y="540"/>
                          <a:pt x="1488" y="539"/>
                          <a:pt x="1488" y="539"/>
                        </a:cubicBezTo>
                        <a:cubicBezTo>
                          <a:pt x="1488" y="539"/>
                          <a:pt x="1489" y="539"/>
                          <a:pt x="1489" y="539"/>
                        </a:cubicBezTo>
                        <a:cubicBezTo>
                          <a:pt x="1489" y="539"/>
                          <a:pt x="1494" y="537"/>
                          <a:pt x="1494" y="537"/>
                        </a:cubicBezTo>
                        <a:cubicBezTo>
                          <a:pt x="1494" y="537"/>
                          <a:pt x="1494" y="537"/>
                          <a:pt x="1494" y="537"/>
                        </a:cubicBezTo>
                        <a:cubicBezTo>
                          <a:pt x="1494" y="537"/>
                          <a:pt x="1499" y="536"/>
                          <a:pt x="1499" y="536"/>
                        </a:cubicBezTo>
                        <a:cubicBezTo>
                          <a:pt x="1499" y="536"/>
                          <a:pt x="1499" y="536"/>
                          <a:pt x="1499" y="536"/>
                        </a:cubicBezTo>
                        <a:cubicBezTo>
                          <a:pt x="1499" y="536"/>
                          <a:pt x="1504" y="533"/>
                          <a:pt x="1504" y="533"/>
                        </a:cubicBezTo>
                        <a:cubicBezTo>
                          <a:pt x="1504" y="533"/>
                          <a:pt x="1505" y="533"/>
                          <a:pt x="1505" y="533"/>
                        </a:cubicBezTo>
                        <a:cubicBezTo>
                          <a:pt x="1505" y="533"/>
                          <a:pt x="1510" y="529"/>
                          <a:pt x="1510" y="529"/>
                        </a:cubicBezTo>
                        <a:cubicBezTo>
                          <a:pt x="1510" y="529"/>
                          <a:pt x="1510" y="529"/>
                          <a:pt x="1510" y="529"/>
                        </a:cubicBezTo>
                        <a:cubicBezTo>
                          <a:pt x="1510" y="529"/>
                          <a:pt x="1515" y="522"/>
                          <a:pt x="1515" y="522"/>
                        </a:cubicBezTo>
                        <a:cubicBezTo>
                          <a:pt x="1515" y="522"/>
                          <a:pt x="1515" y="521"/>
                          <a:pt x="1515" y="521"/>
                        </a:cubicBezTo>
                        <a:cubicBezTo>
                          <a:pt x="1515" y="521"/>
                          <a:pt x="1520" y="509"/>
                          <a:pt x="1520" y="509"/>
                        </a:cubicBezTo>
                        <a:cubicBezTo>
                          <a:pt x="1520" y="509"/>
                          <a:pt x="1521" y="509"/>
                          <a:pt x="1521" y="509"/>
                        </a:cubicBezTo>
                        <a:cubicBezTo>
                          <a:pt x="1521" y="509"/>
                          <a:pt x="1526" y="485"/>
                          <a:pt x="1526" y="485"/>
                        </a:cubicBezTo>
                        <a:cubicBezTo>
                          <a:pt x="1526" y="485"/>
                          <a:pt x="1526" y="483"/>
                          <a:pt x="1526" y="483"/>
                        </a:cubicBezTo>
                        <a:cubicBezTo>
                          <a:pt x="1526" y="483"/>
                          <a:pt x="1531" y="423"/>
                          <a:pt x="1531" y="423"/>
                        </a:cubicBezTo>
                        <a:cubicBezTo>
                          <a:pt x="1531" y="423"/>
                          <a:pt x="1531" y="419"/>
                          <a:pt x="1531" y="419"/>
                        </a:cubicBezTo>
                        <a:cubicBezTo>
                          <a:pt x="1531" y="419"/>
                          <a:pt x="1537" y="317"/>
                          <a:pt x="1537" y="317"/>
                        </a:cubicBezTo>
                        <a:cubicBezTo>
                          <a:pt x="1537" y="317"/>
                          <a:pt x="1537" y="315"/>
                          <a:pt x="1537" y="315"/>
                        </a:cubicBezTo>
                        <a:cubicBezTo>
                          <a:pt x="1537" y="315"/>
                          <a:pt x="1542" y="392"/>
                          <a:pt x="1542" y="392"/>
                        </a:cubicBezTo>
                        <a:cubicBezTo>
                          <a:pt x="1542" y="392"/>
                          <a:pt x="1542" y="397"/>
                          <a:pt x="1542" y="397"/>
                        </a:cubicBezTo>
                        <a:cubicBezTo>
                          <a:pt x="1542" y="397"/>
                          <a:pt x="1547" y="471"/>
                          <a:pt x="1547" y="471"/>
                        </a:cubicBezTo>
                        <a:cubicBezTo>
                          <a:pt x="1547" y="471"/>
                          <a:pt x="1547" y="473"/>
                          <a:pt x="1547" y="473"/>
                        </a:cubicBezTo>
                        <a:cubicBezTo>
                          <a:pt x="1547" y="473"/>
                          <a:pt x="1553" y="503"/>
                          <a:pt x="1553" y="503"/>
                        </a:cubicBezTo>
                        <a:cubicBezTo>
                          <a:pt x="1553" y="503"/>
                          <a:pt x="1553" y="504"/>
                          <a:pt x="1553" y="504"/>
                        </a:cubicBezTo>
                        <a:cubicBezTo>
                          <a:pt x="1553" y="504"/>
                          <a:pt x="1558" y="516"/>
                          <a:pt x="1558" y="516"/>
                        </a:cubicBezTo>
                        <a:cubicBezTo>
                          <a:pt x="1558" y="516"/>
                          <a:pt x="1558" y="517"/>
                          <a:pt x="1558" y="517"/>
                        </a:cubicBezTo>
                        <a:cubicBezTo>
                          <a:pt x="1558" y="517"/>
                          <a:pt x="1563" y="523"/>
                          <a:pt x="1563" y="523"/>
                        </a:cubicBezTo>
                        <a:cubicBezTo>
                          <a:pt x="1563" y="523"/>
                          <a:pt x="1563" y="524"/>
                          <a:pt x="1563" y="524"/>
                        </a:cubicBezTo>
                        <a:cubicBezTo>
                          <a:pt x="1563" y="524"/>
                          <a:pt x="1569" y="528"/>
                          <a:pt x="1569" y="528"/>
                        </a:cubicBezTo>
                        <a:cubicBezTo>
                          <a:pt x="1569" y="528"/>
                          <a:pt x="1569" y="528"/>
                          <a:pt x="1569" y="528"/>
                        </a:cubicBezTo>
                        <a:cubicBezTo>
                          <a:pt x="1569" y="528"/>
                          <a:pt x="1574" y="531"/>
                          <a:pt x="1574" y="531"/>
                        </a:cubicBezTo>
                        <a:cubicBezTo>
                          <a:pt x="1574" y="531"/>
                          <a:pt x="1574" y="531"/>
                          <a:pt x="1574" y="531"/>
                        </a:cubicBezTo>
                        <a:cubicBezTo>
                          <a:pt x="1574" y="531"/>
                          <a:pt x="1579" y="534"/>
                          <a:pt x="1579" y="534"/>
                        </a:cubicBezTo>
                        <a:cubicBezTo>
                          <a:pt x="1579" y="534"/>
                          <a:pt x="1581" y="534"/>
                          <a:pt x="1581" y="534"/>
                        </a:cubicBezTo>
                        <a:cubicBezTo>
                          <a:pt x="1581" y="534"/>
                          <a:pt x="1585" y="535"/>
                          <a:pt x="1585" y="535"/>
                        </a:cubicBezTo>
                        <a:cubicBezTo>
                          <a:pt x="1585" y="535"/>
                          <a:pt x="1586" y="535"/>
                          <a:pt x="1586" y="535"/>
                        </a:cubicBezTo>
                        <a:cubicBezTo>
                          <a:pt x="1586" y="535"/>
                          <a:pt x="1590" y="536"/>
                          <a:pt x="1590" y="536"/>
                        </a:cubicBezTo>
                        <a:cubicBezTo>
                          <a:pt x="1590" y="536"/>
                          <a:pt x="1591" y="536"/>
                          <a:pt x="1591" y="536"/>
                        </a:cubicBezTo>
                        <a:cubicBezTo>
                          <a:pt x="1591" y="536"/>
                          <a:pt x="1596" y="537"/>
                          <a:pt x="1596" y="537"/>
                        </a:cubicBezTo>
                        <a:cubicBezTo>
                          <a:pt x="1596" y="537"/>
                          <a:pt x="1596" y="537"/>
                          <a:pt x="1596" y="537"/>
                        </a:cubicBezTo>
                        <a:cubicBezTo>
                          <a:pt x="1596" y="537"/>
                          <a:pt x="1601" y="538"/>
                          <a:pt x="1601" y="538"/>
                        </a:cubicBezTo>
                        <a:cubicBezTo>
                          <a:pt x="1601" y="538"/>
                          <a:pt x="1603" y="538"/>
                          <a:pt x="1603" y="538"/>
                        </a:cubicBezTo>
                        <a:cubicBezTo>
                          <a:pt x="1603" y="538"/>
                          <a:pt x="1606" y="538"/>
                          <a:pt x="1606" y="538"/>
                        </a:cubicBezTo>
                        <a:cubicBezTo>
                          <a:pt x="1606" y="538"/>
                          <a:pt x="1607" y="538"/>
                          <a:pt x="1607" y="538"/>
                        </a:cubicBezTo>
                        <a:cubicBezTo>
                          <a:pt x="1607" y="538"/>
                          <a:pt x="1612" y="538"/>
                          <a:pt x="1612" y="538"/>
                        </a:cubicBezTo>
                        <a:cubicBezTo>
                          <a:pt x="1612" y="538"/>
                          <a:pt x="1613" y="538"/>
                          <a:pt x="1613" y="538"/>
                        </a:cubicBezTo>
                        <a:cubicBezTo>
                          <a:pt x="1613" y="538"/>
                          <a:pt x="1616" y="539"/>
                          <a:pt x="1616" y="539"/>
                        </a:cubicBezTo>
                        <a:cubicBezTo>
                          <a:pt x="1616" y="539"/>
                          <a:pt x="1618" y="538"/>
                          <a:pt x="1618" y="538"/>
                        </a:cubicBezTo>
                        <a:cubicBezTo>
                          <a:pt x="1618" y="538"/>
                          <a:pt x="1622" y="539"/>
                          <a:pt x="1622" y="539"/>
                        </a:cubicBezTo>
                        <a:cubicBezTo>
                          <a:pt x="1622" y="539"/>
                          <a:pt x="1622" y="538"/>
                          <a:pt x="1622" y="538"/>
                        </a:cubicBezTo>
                        <a:cubicBezTo>
                          <a:pt x="1622" y="538"/>
                          <a:pt x="1627" y="539"/>
                          <a:pt x="1627" y="539"/>
                        </a:cubicBezTo>
                        <a:cubicBezTo>
                          <a:pt x="1627" y="539"/>
                          <a:pt x="1628" y="539"/>
                          <a:pt x="1628" y="539"/>
                        </a:cubicBezTo>
                        <a:cubicBezTo>
                          <a:pt x="1628" y="539"/>
                          <a:pt x="1628" y="538"/>
                          <a:pt x="1628" y="538"/>
                        </a:cubicBezTo>
                        <a:cubicBezTo>
                          <a:pt x="1628" y="538"/>
                          <a:pt x="1633" y="539"/>
                          <a:pt x="1633" y="539"/>
                        </a:cubicBezTo>
                        <a:cubicBezTo>
                          <a:pt x="1633" y="539"/>
                          <a:pt x="1638" y="538"/>
                          <a:pt x="1638" y="538"/>
                        </a:cubicBezTo>
                        <a:cubicBezTo>
                          <a:pt x="1638" y="538"/>
                          <a:pt x="1639" y="538"/>
                          <a:pt x="1639" y="538"/>
                        </a:cubicBezTo>
                        <a:cubicBezTo>
                          <a:pt x="1639" y="538"/>
                          <a:pt x="1642" y="538"/>
                          <a:pt x="1642" y="538"/>
                        </a:cubicBezTo>
                        <a:cubicBezTo>
                          <a:pt x="1642" y="538"/>
                          <a:pt x="1645" y="538"/>
                          <a:pt x="1645" y="538"/>
                        </a:cubicBezTo>
                        <a:cubicBezTo>
                          <a:pt x="1645" y="538"/>
                          <a:pt x="1649" y="537"/>
                          <a:pt x="1649" y="537"/>
                        </a:cubicBezTo>
                        <a:cubicBezTo>
                          <a:pt x="1649" y="537"/>
                          <a:pt x="1649" y="537"/>
                          <a:pt x="1649" y="537"/>
                        </a:cubicBezTo>
                        <a:cubicBezTo>
                          <a:pt x="1649" y="537"/>
                          <a:pt x="1654" y="536"/>
                          <a:pt x="1654" y="536"/>
                        </a:cubicBezTo>
                        <a:cubicBezTo>
                          <a:pt x="1654" y="536"/>
                          <a:pt x="1655" y="536"/>
                          <a:pt x="1655" y="536"/>
                        </a:cubicBezTo>
                        <a:cubicBezTo>
                          <a:pt x="1655" y="536"/>
                          <a:pt x="1658" y="535"/>
                          <a:pt x="1658" y="535"/>
                        </a:cubicBezTo>
                        <a:cubicBezTo>
                          <a:pt x="1658" y="535"/>
                          <a:pt x="1660" y="535"/>
                          <a:pt x="1660" y="535"/>
                        </a:cubicBezTo>
                        <a:cubicBezTo>
                          <a:pt x="1660" y="535"/>
                          <a:pt x="1665" y="533"/>
                          <a:pt x="1665" y="533"/>
                        </a:cubicBezTo>
                        <a:cubicBezTo>
                          <a:pt x="1665" y="533"/>
                          <a:pt x="1665" y="533"/>
                          <a:pt x="1665" y="533"/>
                        </a:cubicBezTo>
                        <a:cubicBezTo>
                          <a:pt x="1665" y="533"/>
                          <a:pt x="1670" y="530"/>
                          <a:pt x="1670" y="530"/>
                        </a:cubicBezTo>
                        <a:cubicBezTo>
                          <a:pt x="1670" y="530"/>
                          <a:pt x="1671" y="530"/>
                          <a:pt x="1671" y="530"/>
                        </a:cubicBezTo>
                        <a:cubicBezTo>
                          <a:pt x="1671" y="530"/>
                          <a:pt x="1676" y="526"/>
                          <a:pt x="1676" y="526"/>
                        </a:cubicBezTo>
                        <a:cubicBezTo>
                          <a:pt x="1676" y="526"/>
                          <a:pt x="1676" y="526"/>
                          <a:pt x="1676" y="526"/>
                        </a:cubicBezTo>
                        <a:cubicBezTo>
                          <a:pt x="1676" y="526"/>
                          <a:pt x="1681" y="520"/>
                          <a:pt x="1681" y="520"/>
                        </a:cubicBezTo>
                        <a:cubicBezTo>
                          <a:pt x="1681" y="520"/>
                          <a:pt x="1682" y="519"/>
                          <a:pt x="1682" y="519"/>
                        </a:cubicBezTo>
                        <a:cubicBezTo>
                          <a:pt x="1682" y="519"/>
                          <a:pt x="1687" y="509"/>
                          <a:pt x="1687" y="509"/>
                        </a:cubicBezTo>
                        <a:cubicBezTo>
                          <a:pt x="1687" y="509"/>
                          <a:pt x="1687" y="509"/>
                          <a:pt x="1687" y="509"/>
                        </a:cubicBezTo>
                        <a:cubicBezTo>
                          <a:pt x="1687" y="509"/>
                          <a:pt x="1692" y="491"/>
                          <a:pt x="1692" y="491"/>
                        </a:cubicBezTo>
                        <a:cubicBezTo>
                          <a:pt x="1692" y="491"/>
                          <a:pt x="1692" y="490"/>
                          <a:pt x="1692" y="490"/>
                        </a:cubicBezTo>
                        <a:cubicBezTo>
                          <a:pt x="1692" y="490"/>
                          <a:pt x="1697" y="464"/>
                          <a:pt x="1697" y="464"/>
                        </a:cubicBezTo>
                        <a:cubicBezTo>
                          <a:pt x="1697" y="464"/>
                          <a:pt x="1698" y="463"/>
                          <a:pt x="1698" y="463"/>
                        </a:cubicBezTo>
                        <a:cubicBezTo>
                          <a:pt x="1698" y="463"/>
                          <a:pt x="1700" y="456"/>
                          <a:pt x="1700" y="456"/>
                        </a:cubicBezTo>
                        <a:cubicBezTo>
                          <a:pt x="1700" y="456"/>
                          <a:pt x="1703" y="460"/>
                          <a:pt x="1703" y="460"/>
                        </a:cubicBezTo>
                        <a:cubicBezTo>
                          <a:pt x="1703" y="460"/>
                          <a:pt x="1708" y="489"/>
                          <a:pt x="1708" y="489"/>
                        </a:cubicBezTo>
                        <a:cubicBezTo>
                          <a:pt x="1708" y="489"/>
                          <a:pt x="1708" y="490"/>
                          <a:pt x="1708" y="490"/>
                        </a:cubicBezTo>
                        <a:cubicBezTo>
                          <a:pt x="1708" y="490"/>
                          <a:pt x="1713" y="512"/>
                          <a:pt x="1713" y="512"/>
                        </a:cubicBezTo>
                        <a:cubicBezTo>
                          <a:pt x="1713" y="512"/>
                          <a:pt x="1714" y="513"/>
                          <a:pt x="1714" y="513"/>
                        </a:cubicBezTo>
                        <a:cubicBezTo>
                          <a:pt x="1714" y="513"/>
                          <a:pt x="1719" y="525"/>
                          <a:pt x="1719" y="525"/>
                        </a:cubicBezTo>
                        <a:cubicBezTo>
                          <a:pt x="1719" y="525"/>
                          <a:pt x="1719" y="525"/>
                          <a:pt x="1719" y="525"/>
                        </a:cubicBezTo>
                        <a:cubicBezTo>
                          <a:pt x="1719" y="525"/>
                          <a:pt x="1724" y="531"/>
                          <a:pt x="1724" y="531"/>
                        </a:cubicBezTo>
                        <a:cubicBezTo>
                          <a:pt x="1724" y="531"/>
                          <a:pt x="1724" y="531"/>
                          <a:pt x="1724" y="531"/>
                        </a:cubicBezTo>
                        <a:cubicBezTo>
                          <a:pt x="1724" y="531"/>
                          <a:pt x="1730" y="535"/>
                          <a:pt x="1730" y="535"/>
                        </a:cubicBezTo>
                        <a:cubicBezTo>
                          <a:pt x="1730" y="535"/>
                          <a:pt x="1730" y="535"/>
                          <a:pt x="1730" y="535"/>
                        </a:cubicBezTo>
                        <a:cubicBezTo>
                          <a:pt x="1730" y="535"/>
                          <a:pt x="1735" y="538"/>
                          <a:pt x="1735" y="538"/>
                        </a:cubicBezTo>
                        <a:cubicBezTo>
                          <a:pt x="1735" y="538"/>
                          <a:pt x="1735" y="538"/>
                          <a:pt x="1735" y="538"/>
                        </a:cubicBezTo>
                        <a:cubicBezTo>
                          <a:pt x="1735" y="538"/>
                          <a:pt x="1740" y="539"/>
                          <a:pt x="1740" y="539"/>
                        </a:cubicBezTo>
                        <a:cubicBezTo>
                          <a:pt x="1740" y="539"/>
                          <a:pt x="1740" y="539"/>
                          <a:pt x="1740" y="539"/>
                        </a:cubicBezTo>
                        <a:cubicBezTo>
                          <a:pt x="1740" y="539"/>
                          <a:pt x="1746" y="540"/>
                          <a:pt x="1746" y="540"/>
                        </a:cubicBezTo>
                        <a:cubicBezTo>
                          <a:pt x="1746" y="540"/>
                          <a:pt x="1746" y="540"/>
                          <a:pt x="1746" y="540"/>
                        </a:cubicBezTo>
                        <a:cubicBezTo>
                          <a:pt x="1746" y="540"/>
                          <a:pt x="1751" y="541"/>
                          <a:pt x="1751" y="541"/>
                        </a:cubicBezTo>
                        <a:cubicBezTo>
                          <a:pt x="1751" y="541"/>
                          <a:pt x="1752" y="541"/>
                          <a:pt x="1752" y="541"/>
                        </a:cubicBezTo>
                        <a:cubicBezTo>
                          <a:pt x="1752" y="541"/>
                          <a:pt x="1755" y="542"/>
                          <a:pt x="1755" y="542"/>
                        </a:cubicBezTo>
                        <a:cubicBezTo>
                          <a:pt x="1755" y="542"/>
                          <a:pt x="1756" y="542"/>
                          <a:pt x="1756" y="542"/>
                        </a:cubicBezTo>
                        <a:cubicBezTo>
                          <a:pt x="1756" y="542"/>
                          <a:pt x="1762" y="542"/>
                          <a:pt x="1762" y="542"/>
                        </a:cubicBezTo>
                        <a:cubicBezTo>
                          <a:pt x="1762" y="542"/>
                          <a:pt x="1763" y="542"/>
                          <a:pt x="1763" y="542"/>
                        </a:cubicBezTo>
                        <a:cubicBezTo>
                          <a:pt x="1763" y="542"/>
                          <a:pt x="1767" y="543"/>
                          <a:pt x="1767" y="543"/>
                        </a:cubicBezTo>
                        <a:cubicBezTo>
                          <a:pt x="1767" y="543"/>
                          <a:pt x="1768" y="543"/>
                          <a:pt x="1768" y="543"/>
                        </a:cubicBezTo>
                        <a:cubicBezTo>
                          <a:pt x="1768" y="543"/>
                          <a:pt x="1772" y="543"/>
                          <a:pt x="1772" y="543"/>
                        </a:cubicBezTo>
                        <a:cubicBezTo>
                          <a:pt x="1772" y="543"/>
                          <a:pt x="1772" y="543"/>
                          <a:pt x="1772" y="543"/>
                        </a:cubicBezTo>
                        <a:cubicBezTo>
                          <a:pt x="1772" y="543"/>
                          <a:pt x="1776" y="543"/>
                          <a:pt x="1776" y="543"/>
                        </a:cubicBezTo>
                        <a:cubicBezTo>
                          <a:pt x="1776" y="543"/>
                          <a:pt x="1778" y="543"/>
                          <a:pt x="1778" y="543"/>
                        </a:cubicBezTo>
                        <a:cubicBezTo>
                          <a:pt x="1778" y="543"/>
                          <a:pt x="1782" y="544"/>
                          <a:pt x="1782" y="544"/>
                        </a:cubicBezTo>
                        <a:cubicBezTo>
                          <a:pt x="1782" y="544"/>
                          <a:pt x="1784" y="543"/>
                          <a:pt x="1784" y="543"/>
                        </a:cubicBezTo>
                        <a:cubicBezTo>
                          <a:pt x="1784" y="543"/>
                          <a:pt x="1788" y="544"/>
                          <a:pt x="1788" y="544"/>
                        </a:cubicBezTo>
                        <a:cubicBezTo>
                          <a:pt x="1788" y="544"/>
                          <a:pt x="1791" y="543"/>
                          <a:pt x="1791" y="543"/>
                        </a:cubicBezTo>
                        <a:cubicBezTo>
                          <a:pt x="1791" y="543"/>
                          <a:pt x="1794" y="544"/>
                          <a:pt x="1794" y="544"/>
                        </a:cubicBezTo>
                        <a:cubicBezTo>
                          <a:pt x="1794" y="544"/>
                          <a:pt x="1797" y="544"/>
                          <a:pt x="1797" y="544"/>
                        </a:cubicBezTo>
                        <a:cubicBezTo>
                          <a:pt x="1797" y="544"/>
                          <a:pt x="1799" y="544"/>
                          <a:pt x="1799" y="544"/>
                        </a:cubicBezTo>
                        <a:cubicBezTo>
                          <a:pt x="1799" y="544"/>
                          <a:pt x="1801" y="544"/>
                          <a:pt x="1801" y="544"/>
                        </a:cubicBezTo>
                        <a:cubicBezTo>
                          <a:pt x="1801" y="544"/>
                          <a:pt x="1804" y="544"/>
                          <a:pt x="1804" y="544"/>
                        </a:cubicBezTo>
                        <a:cubicBezTo>
                          <a:pt x="1804" y="544"/>
                          <a:pt x="1808" y="544"/>
                          <a:pt x="1808" y="544"/>
                        </a:cubicBezTo>
                        <a:cubicBezTo>
                          <a:pt x="1808" y="544"/>
                          <a:pt x="1810" y="544"/>
                          <a:pt x="1810" y="544"/>
                        </a:cubicBezTo>
                        <a:cubicBezTo>
                          <a:pt x="1810" y="544"/>
                          <a:pt x="1811" y="544"/>
                          <a:pt x="1811" y="544"/>
                        </a:cubicBezTo>
                        <a:cubicBezTo>
                          <a:pt x="1811" y="544"/>
                          <a:pt x="1814" y="544"/>
                          <a:pt x="1814" y="544"/>
                        </a:cubicBezTo>
                        <a:cubicBezTo>
                          <a:pt x="1814" y="544"/>
                          <a:pt x="1818" y="544"/>
                          <a:pt x="1818" y="544"/>
                        </a:cubicBezTo>
                        <a:cubicBezTo>
                          <a:pt x="1818" y="544"/>
                          <a:pt x="1820" y="544"/>
                          <a:pt x="1820" y="544"/>
                        </a:cubicBezTo>
                        <a:cubicBezTo>
                          <a:pt x="1820" y="544"/>
                          <a:pt x="1822" y="544"/>
                          <a:pt x="1822" y="544"/>
                        </a:cubicBezTo>
                        <a:cubicBezTo>
                          <a:pt x="1822" y="544"/>
                          <a:pt x="1826" y="544"/>
                          <a:pt x="1826" y="544"/>
                        </a:cubicBezTo>
                        <a:cubicBezTo>
                          <a:pt x="1826" y="544"/>
                          <a:pt x="1828" y="544"/>
                          <a:pt x="1828" y="544"/>
                        </a:cubicBezTo>
                        <a:cubicBezTo>
                          <a:pt x="1828" y="544"/>
                          <a:pt x="1831" y="544"/>
                          <a:pt x="1831" y="544"/>
                        </a:cubicBezTo>
                        <a:cubicBezTo>
                          <a:pt x="1831" y="544"/>
                          <a:pt x="1832" y="544"/>
                          <a:pt x="1832" y="544"/>
                        </a:cubicBezTo>
                        <a:cubicBezTo>
                          <a:pt x="1832" y="544"/>
                          <a:pt x="1837" y="544"/>
                          <a:pt x="1837" y="544"/>
                        </a:cubicBezTo>
                        <a:cubicBezTo>
                          <a:pt x="1837" y="544"/>
                          <a:pt x="1838" y="544"/>
                          <a:pt x="1838" y="544"/>
                        </a:cubicBezTo>
                        <a:cubicBezTo>
                          <a:pt x="1838" y="544"/>
                          <a:pt x="1842" y="544"/>
                          <a:pt x="1842" y="544"/>
                        </a:cubicBezTo>
                        <a:cubicBezTo>
                          <a:pt x="1842" y="544"/>
                          <a:pt x="1843" y="544"/>
                          <a:pt x="1843" y="544"/>
                        </a:cubicBezTo>
                        <a:cubicBezTo>
                          <a:pt x="1843" y="544"/>
                          <a:pt x="1847" y="544"/>
                          <a:pt x="1847" y="544"/>
                        </a:cubicBezTo>
                        <a:cubicBezTo>
                          <a:pt x="1847" y="544"/>
                          <a:pt x="1851" y="544"/>
                          <a:pt x="1851" y="544"/>
                        </a:cubicBezTo>
                        <a:cubicBezTo>
                          <a:pt x="1851" y="544"/>
                          <a:pt x="1852" y="544"/>
                          <a:pt x="1852" y="544"/>
                        </a:cubicBezTo>
                        <a:cubicBezTo>
                          <a:pt x="1852" y="544"/>
                          <a:pt x="1853" y="544"/>
                          <a:pt x="1853" y="544"/>
                        </a:cubicBezTo>
                        <a:cubicBezTo>
                          <a:pt x="1853" y="544"/>
                          <a:pt x="1858" y="545"/>
                          <a:pt x="1858" y="545"/>
                        </a:cubicBezTo>
                        <a:cubicBezTo>
                          <a:pt x="1858" y="545"/>
                          <a:pt x="1860" y="545"/>
                          <a:pt x="1860" y="545"/>
                        </a:cubicBezTo>
                        <a:cubicBezTo>
                          <a:pt x="1860" y="545"/>
                          <a:pt x="1863" y="544"/>
                          <a:pt x="1863" y="544"/>
                        </a:cubicBezTo>
                        <a:cubicBezTo>
                          <a:pt x="1863" y="544"/>
                          <a:pt x="1867" y="545"/>
                          <a:pt x="1867" y="545"/>
                        </a:cubicBezTo>
                        <a:cubicBezTo>
                          <a:pt x="1867" y="545"/>
                          <a:pt x="1869" y="544"/>
                          <a:pt x="1869" y="544"/>
                        </a:cubicBezTo>
                        <a:cubicBezTo>
                          <a:pt x="1869" y="544"/>
                          <a:pt x="1869" y="545"/>
                          <a:pt x="1869" y="545"/>
                        </a:cubicBezTo>
                        <a:cubicBezTo>
                          <a:pt x="1869" y="545"/>
                          <a:pt x="1873" y="545"/>
                          <a:pt x="1873" y="545"/>
                        </a:cubicBezTo>
                        <a:cubicBezTo>
                          <a:pt x="1873" y="545"/>
                          <a:pt x="1875" y="544"/>
                          <a:pt x="1875" y="544"/>
                        </a:cubicBezTo>
                        <a:cubicBezTo>
                          <a:pt x="1875" y="544"/>
                          <a:pt x="1879" y="545"/>
                          <a:pt x="1879" y="545"/>
                        </a:cubicBezTo>
                        <a:cubicBezTo>
                          <a:pt x="1879" y="545"/>
                          <a:pt x="1882" y="544"/>
                          <a:pt x="1882" y="544"/>
                        </a:cubicBezTo>
                        <a:cubicBezTo>
                          <a:pt x="1882" y="544"/>
                          <a:pt x="1884" y="545"/>
                          <a:pt x="1884" y="545"/>
                        </a:cubicBezTo>
                        <a:cubicBezTo>
                          <a:pt x="1884" y="545"/>
                          <a:pt x="1887" y="545"/>
                          <a:pt x="1887" y="545"/>
                        </a:cubicBezTo>
                        <a:cubicBezTo>
                          <a:pt x="1887" y="545"/>
                          <a:pt x="1890" y="544"/>
                          <a:pt x="1890" y="544"/>
                        </a:cubicBezTo>
                        <a:cubicBezTo>
                          <a:pt x="1890" y="544"/>
                          <a:pt x="1891" y="545"/>
                          <a:pt x="1891" y="545"/>
                        </a:cubicBezTo>
                        <a:cubicBezTo>
                          <a:pt x="1891" y="545"/>
                          <a:pt x="1893" y="544"/>
                          <a:pt x="1893" y="544"/>
                        </a:cubicBezTo>
                        <a:cubicBezTo>
                          <a:pt x="1893" y="544"/>
                          <a:pt x="1898" y="544"/>
                          <a:pt x="1898" y="544"/>
                        </a:cubicBezTo>
                        <a:cubicBezTo>
                          <a:pt x="1898" y="544"/>
                          <a:pt x="1900" y="545"/>
                          <a:pt x="1900" y="545"/>
                        </a:cubicBezTo>
                        <a:cubicBezTo>
                          <a:pt x="1900" y="545"/>
                          <a:pt x="1905" y="545"/>
                          <a:pt x="1905" y="545"/>
                        </a:cubicBezTo>
                        <a:cubicBezTo>
                          <a:pt x="1905" y="545"/>
                          <a:pt x="1906" y="545"/>
                          <a:pt x="1906" y="545"/>
                        </a:cubicBezTo>
                        <a:cubicBezTo>
                          <a:pt x="1906" y="545"/>
                          <a:pt x="1907" y="545"/>
                          <a:pt x="1907" y="545"/>
                        </a:cubicBezTo>
                        <a:cubicBezTo>
                          <a:pt x="1907" y="545"/>
                          <a:pt x="1910" y="544"/>
                          <a:pt x="1910" y="544"/>
                        </a:cubicBezTo>
                        <a:cubicBezTo>
                          <a:pt x="1910" y="544"/>
                          <a:pt x="1915" y="545"/>
                          <a:pt x="1915" y="545"/>
                        </a:cubicBezTo>
                        <a:cubicBezTo>
                          <a:pt x="1915" y="545"/>
                          <a:pt x="1917" y="545"/>
                          <a:pt x="1917" y="545"/>
                        </a:cubicBezTo>
                        <a:cubicBezTo>
                          <a:pt x="1917" y="545"/>
                          <a:pt x="1919" y="545"/>
                          <a:pt x="1919" y="545"/>
                        </a:cubicBezTo>
                        <a:cubicBezTo>
                          <a:pt x="1919" y="545"/>
                          <a:pt x="1922" y="545"/>
                          <a:pt x="1922" y="545"/>
                        </a:cubicBezTo>
                        <a:cubicBezTo>
                          <a:pt x="1922" y="545"/>
                          <a:pt x="1923" y="545"/>
                          <a:pt x="1923" y="545"/>
                        </a:cubicBezTo>
                        <a:cubicBezTo>
                          <a:pt x="1923" y="545"/>
                          <a:pt x="1925" y="545"/>
                          <a:pt x="1925" y="545"/>
                        </a:cubicBezTo>
                        <a:cubicBezTo>
                          <a:pt x="1925" y="545"/>
                          <a:pt x="1931" y="545"/>
                          <a:pt x="1931" y="545"/>
                        </a:cubicBezTo>
                        <a:cubicBezTo>
                          <a:pt x="1931" y="545"/>
                          <a:pt x="1932" y="545"/>
                          <a:pt x="1932" y="545"/>
                        </a:cubicBezTo>
                        <a:cubicBezTo>
                          <a:pt x="1932" y="545"/>
                          <a:pt x="1934" y="545"/>
                          <a:pt x="1934" y="545"/>
                        </a:cubicBezTo>
                        <a:cubicBezTo>
                          <a:pt x="1934" y="545"/>
                          <a:pt x="1936" y="545"/>
                          <a:pt x="1936" y="545"/>
                        </a:cubicBezTo>
                        <a:cubicBezTo>
                          <a:pt x="1936" y="545"/>
                          <a:pt x="1939" y="545"/>
                          <a:pt x="1939" y="545"/>
                        </a:cubicBezTo>
                        <a:cubicBezTo>
                          <a:pt x="1939" y="545"/>
                          <a:pt x="1940" y="545"/>
                          <a:pt x="1940" y="545"/>
                        </a:cubicBezTo>
                        <a:cubicBezTo>
                          <a:pt x="1940" y="545"/>
                          <a:pt x="1944" y="545"/>
                          <a:pt x="1944" y="545"/>
                        </a:cubicBezTo>
                        <a:cubicBezTo>
                          <a:pt x="1944" y="545"/>
                          <a:pt x="1947" y="545"/>
                          <a:pt x="1947" y="545"/>
                        </a:cubicBezTo>
                        <a:cubicBezTo>
                          <a:pt x="1947" y="545"/>
                          <a:pt x="1950" y="545"/>
                          <a:pt x="1950" y="545"/>
                        </a:cubicBezTo>
                        <a:cubicBezTo>
                          <a:pt x="1950" y="545"/>
                          <a:pt x="1952" y="545"/>
                          <a:pt x="1952" y="545"/>
                        </a:cubicBezTo>
                        <a:cubicBezTo>
                          <a:pt x="1952" y="545"/>
                          <a:pt x="1955" y="545"/>
                          <a:pt x="1955" y="545"/>
                        </a:cubicBezTo>
                        <a:cubicBezTo>
                          <a:pt x="1955" y="545"/>
                          <a:pt x="1957" y="545"/>
                          <a:pt x="1957" y="545"/>
                        </a:cubicBezTo>
                        <a:cubicBezTo>
                          <a:pt x="1957" y="545"/>
                          <a:pt x="1962" y="545"/>
                          <a:pt x="1962" y="545"/>
                        </a:cubicBezTo>
                        <a:cubicBezTo>
                          <a:pt x="1962" y="545"/>
                          <a:pt x="1963" y="545"/>
                          <a:pt x="1963" y="545"/>
                        </a:cubicBezTo>
                        <a:cubicBezTo>
                          <a:pt x="1963" y="545"/>
                          <a:pt x="1967" y="545"/>
                          <a:pt x="1967" y="545"/>
                        </a:cubicBezTo>
                        <a:cubicBezTo>
                          <a:pt x="1967" y="545"/>
                          <a:pt x="1969" y="545"/>
                          <a:pt x="1969" y="545"/>
                        </a:cubicBezTo>
                        <a:cubicBezTo>
                          <a:pt x="1969" y="545"/>
                          <a:pt x="1973" y="545"/>
                          <a:pt x="1973" y="545"/>
                        </a:cubicBezTo>
                        <a:cubicBezTo>
                          <a:pt x="1973" y="545"/>
                          <a:pt x="1976" y="545"/>
                          <a:pt x="1976" y="545"/>
                        </a:cubicBezTo>
                        <a:cubicBezTo>
                          <a:pt x="1976" y="545"/>
                          <a:pt x="1977" y="545"/>
                          <a:pt x="1977" y="545"/>
                        </a:cubicBezTo>
                        <a:cubicBezTo>
                          <a:pt x="1977" y="545"/>
                          <a:pt x="1981" y="545"/>
                          <a:pt x="1981" y="545"/>
                        </a:cubicBezTo>
                        <a:cubicBezTo>
                          <a:pt x="1981" y="545"/>
                          <a:pt x="1982" y="545"/>
                          <a:pt x="1982" y="545"/>
                        </a:cubicBezTo>
                        <a:cubicBezTo>
                          <a:pt x="1982" y="545"/>
                          <a:pt x="1983" y="545"/>
                          <a:pt x="1983" y="545"/>
                        </a:cubicBezTo>
                        <a:cubicBezTo>
                          <a:pt x="1983" y="545"/>
                          <a:pt x="1988" y="545"/>
                          <a:pt x="1988" y="545"/>
                        </a:cubicBezTo>
                        <a:cubicBezTo>
                          <a:pt x="1988" y="545"/>
                          <a:pt x="1992" y="545"/>
                          <a:pt x="1992" y="545"/>
                        </a:cubicBezTo>
                        <a:cubicBezTo>
                          <a:pt x="1992" y="545"/>
                          <a:pt x="1995" y="545"/>
                          <a:pt x="1995" y="545"/>
                        </a:cubicBezTo>
                        <a:cubicBezTo>
                          <a:pt x="1995" y="545"/>
                          <a:pt x="1996" y="545"/>
                          <a:pt x="1996" y="545"/>
                        </a:cubicBezTo>
                        <a:cubicBezTo>
                          <a:pt x="1996" y="545"/>
                          <a:pt x="1999" y="545"/>
                          <a:pt x="1999" y="545"/>
                        </a:cubicBezTo>
                        <a:cubicBezTo>
                          <a:pt x="1999" y="545"/>
                          <a:pt x="2000" y="545"/>
                          <a:pt x="2000" y="545"/>
                        </a:cubicBezTo>
                        <a:cubicBezTo>
                          <a:pt x="2000" y="545"/>
                          <a:pt x="2006" y="544"/>
                          <a:pt x="2006" y="544"/>
                        </a:cubicBezTo>
                        <a:cubicBezTo>
                          <a:pt x="2006" y="544"/>
                          <a:pt x="2008" y="545"/>
                          <a:pt x="2008" y="545"/>
                        </a:cubicBezTo>
                        <a:cubicBezTo>
                          <a:pt x="2008" y="545"/>
                          <a:pt x="2008" y="545"/>
                          <a:pt x="2008" y="545"/>
                        </a:cubicBezTo>
                        <a:cubicBezTo>
                          <a:pt x="2008" y="545"/>
                          <a:pt x="2013" y="545"/>
                          <a:pt x="2013" y="545"/>
                        </a:cubicBezTo>
                        <a:cubicBezTo>
                          <a:pt x="2013" y="545"/>
                          <a:pt x="2016" y="544"/>
                          <a:pt x="2016" y="544"/>
                        </a:cubicBezTo>
                        <a:cubicBezTo>
                          <a:pt x="2016" y="544"/>
                          <a:pt x="2017" y="545"/>
                          <a:pt x="2017" y="545"/>
                        </a:cubicBezTo>
                        <a:cubicBezTo>
                          <a:pt x="2017" y="545"/>
                          <a:pt x="2019" y="545"/>
                          <a:pt x="2019" y="545"/>
                        </a:cubicBezTo>
                        <a:cubicBezTo>
                          <a:pt x="2019" y="545"/>
                          <a:pt x="2023" y="544"/>
                          <a:pt x="2023" y="544"/>
                        </a:cubicBezTo>
                        <a:cubicBezTo>
                          <a:pt x="2023" y="544"/>
                          <a:pt x="2025" y="544"/>
                          <a:pt x="2025" y="544"/>
                        </a:cubicBezTo>
                        <a:cubicBezTo>
                          <a:pt x="2025" y="544"/>
                          <a:pt x="2030" y="543"/>
                          <a:pt x="2030" y="543"/>
                        </a:cubicBezTo>
                        <a:cubicBezTo>
                          <a:pt x="2030" y="543"/>
                          <a:pt x="2033" y="542"/>
                          <a:pt x="2033" y="542"/>
                        </a:cubicBezTo>
                        <a:cubicBezTo>
                          <a:pt x="2033" y="542"/>
                          <a:pt x="2035" y="543"/>
                          <a:pt x="2035" y="543"/>
                        </a:cubicBezTo>
                        <a:cubicBezTo>
                          <a:pt x="2035" y="543"/>
                          <a:pt x="2035" y="543"/>
                          <a:pt x="2035" y="543"/>
                        </a:cubicBezTo>
                        <a:cubicBezTo>
                          <a:pt x="2035" y="543"/>
                          <a:pt x="2040" y="544"/>
                          <a:pt x="2040" y="544"/>
                        </a:cubicBezTo>
                        <a:cubicBezTo>
                          <a:pt x="2040" y="544"/>
                          <a:pt x="2041" y="544"/>
                          <a:pt x="2041" y="544"/>
                        </a:cubicBezTo>
                        <a:cubicBezTo>
                          <a:pt x="2041" y="544"/>
                          <a:pt x="2045" y="545"/>
                          <a:pt x="2045" y="545"/>
                        </a:cubicBezTo>
                        <a:cubicBezTo>
                          <a:pt x="2045" y="545"/>
                          <a:pt x="2047" y="544"/>
                          <a:pt x="2047" y="544"/>
                        </a:cubicBezTo>
                        <a:cubicBezTo>
                          <a:pt x="2047" y="544"/>
                          <a:pt x="2050" y="544"/>
                          <a:pt x="2050" y="544"/>
                        </a:cubicBezTo>
                        <a:cubicBezTo>
                          <a:pt x="2050" y="544"/>
                          <a:pt x="2052" y="544"/>
                          <a:pt x="2052" y="544"/>
                        </a:cubicBezTo>
                        <a:cubicBezTo>
                          <a:pt x="2052" y="544"/>
                          <a:pt x="2056" y="542"/>
                          <a:pt x="2056" y="542"/>
                        </a:cubicBezTo>
                        <a:cubicBezTo>
                          <a:pt x="2056" y="542"/>
                          <a:pt x="2057" y="542"/>
                          <a:pt x="2057" y="542"/>
                        </a:cubicBezTo>
                        <a:cubicBezTo>
                          <a:pt x="2057" y="542"/>
                          <a:pt x="2061" y="544"/>
                          <a:pt x="2061" y="544"/>
                        </a:cubicBezTo>
                        <a:cubicBezTo>
                          <a:pt x="2061" y="544"/>
                          <a:pt x="2064" y="544"/>
                          <a:pt x="2064" y="544"/>
                        </a:cubicBezTo>
                        <a:cubicBezTo>
                          <a:pt x="2064" y="544"/>
                          <a:pt x="2067" y="545"/>
                          <a:pt x="2067" y="545"/>
                        </a:cubicBezTo>
                        <a:cubicBezTo>
                          <a:pt x="2067" y="545"/>
                          <a:pt x="2070" y="545"/>
                          <a:pt x="2070" y="545"/>
                        </a:cubicBezTo>
                        <a:cubicBezTo>
                          <a:pt x="2070" y="545"/>
                          <a:pt x="2072" y="544"/>
                          <a:pt x="2072" y="544"/>
                        </a:cubicBezTo>
                        <a:cubicBezTo>
                          <a:pt x="2072" y="544"/>
                          <a:pt x="2075" y="545"/>
                          <a:pt x="2075" y="545"/>
                        </a:cubicBezTo>
                        <a:cubicBezTo>
                          <a:pt x="2075" y="545"/>
                          <a:pt x="2076" y="544"/>
                          <a:pt x="2076" y="544"/>
                        </a:cubicBezTo>
                        <a:cubicBezTo>
                          <a:pt x="2076" y="544"/>
                          <a:pt x="2079" y="545"/>
                          <a:pt x="2079" y="545"/>
                        </a:cubicBezTo>
                        <a:cubicBezTo>
                          <a:pt x="2079" y="545"/>
                          <a:pt x="2082" y="544"/>
                          <a:pt x="2082" y="544"/>
                        </a:cubicBezTo>
                        <a:cubicBezTo>
                          <a:pt x="2082" y="544"/>
                          <a:pt x="2086" y="544"/>
                          <a:pt x="2086" y="544"/>
                        </a:cubicBezTo>
                        <a:cubicBezTo>
                          <a:pt x="2086" y="544"/>
                          <a:pt x="2088" y="545"/>
                          <a:pt x="2088" y="545"/>
                        </a:cubicBezTo>
                        <a:cubicBezTo>
                          <a:pt x="2088" y="545"/>
                          <a:pt x="2091" y="545"/>
                          <a:pt x="2091" y="545"/>
                        </a:cubicBezTo>
                        <a:cubicBezTo>
                          <a:pt x="2091" y="545"/>
                          <a:pt x="2094" y="544"/>
                          <a:pt x="2094" y="544"/>
                        </a:cubicBezTo>
                        <a:cubicBezTo>
                          <a:pt x="2094" y="544"/>
                          <a:pt x="2097" y="544"/>
                          <a:pt x="2097" y="544"/>
                        </a:cubicBezTo>
                        <a:cubicBezTo>
                          <a:pt x="2097" y="544"/>
                          <a:pt x="2099" y="545"/>
                          <a:pt x="2099" y="545"/>
                        </a:cubicBezTo>
                        <a:cubicBezTo>
                          <a:pt x="2099" y="545"/>
                          <a:pt x="2100" y="544"/>
                          <a:pt x="2100" y="544"/>
                        </a:cubicBezTo>
                        <a:cubicBezTo>
                          <a:pt x="2100" y="544"/>
                          <a:pt x="2101" y="544"/>
                          <a:pt x="2101" y="544"/>
                        </a:cubicBezTo>
                        <a:cubicBezTo>
                          <a:pt x="2101" y="544"/>
                          <a:pt x="2105" y="545"/>
                          <a:pt x="2105" y="545"/>
                        </a:cubicBezTo>
                        <a:cubicBezTo>
                          <a:pt x="2105" y="545"/>
                          <a:pt x="2109" y="544"/>
                          <a:pt x="2109" y="544"/>
                        </a:cubicBezTo>
                        <a:cubicBezTo>
                          <a:pt x="2109" y="544"/>
                          <a:pt x="2113" y="544"/>
                          <a:pt x="2113" y="544"/>
                        </a:cubicBezTo>
                        <a:cubicBezTo>
                          <a:pt x="2113" y="544"/>
                          <a:pt x="2114" y="544"/>
                          <a:pt x="2114" y="544"/>
                        </a:cubicBezTo>
                        <a:cubicBezTo>
                          <a:pt x="2114" y="544"/>
                          <a:pt x="2116" y="544"/>
                          <a:pt x="2116" y="544"/>
                        </a:cubicBezTo>
                        <a:cubicBezTo>
                          <a:pt x="2116" y="544"/>
                          <a:pt x="2120" y="544"/>
                          <a:pt x="2120" y="544"/>
                        </a:cubicBezTo>
                        <a:cubicBezTo>
                          <a:pt x="2120" y="544"/>
                          <a:pt x="2122" y="544"/>
                          <a:pt x="2122" y="544"/>
                        </a:cubicBezTo>
                        <a:cubicBezTo>
                          <a:pt x="2122" y="544"/>
                          <a:pt x="2125" y="544"/>
                          <a:pt x="2125" y="544"/>
                        </a:cubicBezTo>
                        <a:cubicBezTo>
                          <a:pt x="2125" y="544"/>
                          <a:pt x="2126" y="544"/>
                          <a:pt x="2126" y="544"/>
                        </a:cubicBezTo>
                        <a:cubicBezTo>
                          <a:pt x="2126" y="544"/>
                          <a:pt x="2131" y="543"/>
                          <a:pt x="2131" y="543"/>
                        </a:cubicBezTo>
                        <a:cubicBezTo>
                          <a:pt x="2131" y="543"/>
                          <a:pt x="2132" y="543"/>
                          <a:pt x="2132" y="543"/>
                        </a:cubicBezTo>
                        <a:cubicBezTo>
                          <a:pt x="2132" y="543"/>
                          <a:pt x="2134" y="543"/>
                          <a:pt x="2134" y="543"/>
                        </a:cubicBezTo>
                        <a:cubicBezTo>
                          <a:pt x="2134" y="543"/>
                          <a:pt x="2137" y="543"/>
                          <a:pt x="2137" y="543"/>
                        </a:cubicBezTo>
                        <a:cubicBezTo>
                          <a:pt x="2137" y="543"/>
                          <a:pt x="2141" y="542"/>
                          <a:pt x="2141" y="542"/>
                        </a:cubicBezTo>
                        <a:cubicBezTo>
                          <a:pt x="2141" y="542"/>
                          <a:pt x="2142" y="543"/>
                          <a:pt x="2142" y="543"/>
                        </a:cubicBezTo>
                        <a:cubicBezTo>
                          <a:pt x="2142" y="543"/>
                          <a:pt x="2148" y="541"/>
                          <a:pt x="2148" y="541"/>
                        </a:cubicBezTo>
                        <a:cubicBezTo>
                          <a:pt x="2148" y="541"/>
                          <a:pt x="2148" y="541"/>
                          <a:pt x="2148" y="541"/>
                        </a:cubicBezTo>
                        <a:cubicBezTo>
                          <a:pt x="2148" y="541"/>
                          <a:pt x="2153" y="539"/>
                          <a:pt x="2153" y="539"/>
                        </a:cubicBezTo>
                        <a:cubicBezTo>
                          <a:pt x="2153" y="539"/>
                          <a:pt x="2153" y="539"/>
                          <a:pt x="2153" y="539"/>
                        </a:cubicBezTo>
                        <a:cubicBezTo>
                          <a:pt x="2153" y="539"/>
                          <a:pt x="2158" y="536"/>
                          <a:pt x="2158" y="536"/>
                        </a:cubicBezTo>
                        <a:cubicBezTo>
                          <a:pt x="2158" y="536"/>
                          <a:pt x="2159" y="536"/>
                          <a:pt x="2159" y="536"/>
                        </a:cubicBezTo>
                        <a:cubicBezTo>
                          <a:pt x="2159" y="536"/>
                          <a:pt x="2164" y="531"/>
                          <a:pt x="2164" y="531"/>
                        </a:cubicBezTo>
                        <a:cubicBezTo>
                          <a:pt x="2164" y="531"/>
                          <a:pt x="2164" y="530"/>
                          <a:pt x="2164" y="530"/>
                        </a:cubicBezTo>
                        <a:cubicBezTo>
                          <a:pt x="2164" y="530"/>
                          <a:pt x="2169" y="514"/>
                          <a:pt x="2169" y="514"/>
                        </a:cubicBezTo>
                        <a:cubicBezTo>
                          <a:pt x="2169" y="514"/>
                          <a:pt x="2169" y="514"/>
                          <a:pt x="2169" y="514"/>
                        </a:cubicBezTo>
                        <a:cubicBezTo>
                          <a:pt x="2169" y="514"/>
                          <a:pt x="2174" y="397"/>
                          <a:pt x="2174" y="397"/>
                        </a:cubicBezTo>
                        <a:cubicBezTo>
                          <a:pt x="2174" y="397"/>
                          <a:pt x="2177" y="311"/>
                          <a:pt x="2177" y="311"/>
                        </a:cubicBezTo>
                        <a:cubicBezTo>
                          <a:pt x="2177" y="311"/>
                          <a:pt x="2180" y="397"/>
                          <a:pt x="2180" y="397"/>
                        </a:cubicBezTo>
                        <a:cubicBezTo>
                          <a:pt x="2180" y="397"/>
                          <a:pt x="2180" y="408"/>
                          <a:pt x="2180" y="408"/>
                        </a:cubicBezTo>
                        <a:cubicBezTo>
                          <a:pt x="2180" y="408"/>
                          <a:pt x="2185" y="521"/>
                          <a:pt x="2185" y="521"/>
                        </a:cubicBezTo>
                        <a:cubicBezTo>
                          <a:pt x="2185" y="521"/>
                          <a:pt x="2185" y="522"/>
                          <a:pt x="2185" y="522"/>
                        </a:cubicBezTo>
                        <a:cubicBezTo>
                          <a:pt x="2185" y="522"/>
                          <a:pt x="2191" y="534"/>
                          <a:pt x="2191" y="534"/>
                        </a:cubicBezTo>
                        <a:cubicBezTo>
                          <a:pt x="2191" y="534"/>
                          <a:pt x="2191" y="534"/>
                          <a:pt x="2191" y="534"/>
                        </a:cubicBezTo>
                        <a:cubicBezTo>
                          <a:pt x="2191" y="534"/>
                          <a:pt x="2196" y="538"/>
                          <a:pt x="2196" y="538"/>
                        </a:cubicBezTo>
                        <a:cubicBezTo>
                          <a:pt x="2196" y="538"/>
                          <a:pt x="2196" y="538"/>
                          <a:pt x="2196" y="538"/>
                        </a:cubicBezTo>
                        <a:cubicBezTo>
                          <a:pt x="2196" y="538"/>
                          <a:pt x="2201" y="540"/>
                          <a:pt x="2201" y="540"/>
                        </a:cubicBezTo>
                        <a:cubicBezTo>
                          <a:pt x="2201" y="540"/>
                          <a:pt x="2201" y="540"/>
                          <a:pt x="2201" y="540"/>
                        </a:cubicBezTo>
                        <a:cubicBezTo>
                          <a:pt x="2201" y="540"/>
                          <a:pt x="2207" y="541"/>
                          <a:pt x="2207" y="541"/>
                        </a:cubicBezTo>
                        <a:cubicBezTo>
                          <a:pt x="2207" y="541"/>
                          <a:pt x="2207" y="541"/>
                          <a:pt x="2207" y="541"/>
                        </a:cubicBezTo>
                        <a:cubicBezTo>
                          <a:pt x="2207" y="541"/>
                          <a:pt x="2211" y="542"/>
                          <a:pt x="2211" y="542"/>
                        </a:cubicBezTo>
                        <a:cubicBezTo>
                          <a:pt x="2211" y="542"/>
                          <a:pt x="2212" y="541"/>
                          <a:pt x="2212" y="541"/>
                        </a:cubicBezTo>
                        <a:cubicBezTo>
                          <a:pt x="2212" y="541"/>
                          <a:pt x="2217" y="542"/>
                          <a:pt x="2217" y="542"/>
                        </a:cubicBezTo>
                        <a:cubicBezTo>
                          <a:pt x="2217" y="542"/>
                          <a:pt x="2218" y="542"/>
                          <a:pt x="2218" y="542"/>
                        </a:cubicBezTo>
                        <a:cubicBezTo>
                          <a:pt x="2218" y="542"/>
                          <a:pt x="2223" y="543"/>
                          <a:pt x="2223" y="543"/>
                        </a:cubicBezTo>
                        <a:cubicBezTo>
                          <a:pt x="2223" y="543"/>
                          <a:pt x="2224" y="543"/>
                          <a:pt x="2224" y="543"/>
                        </a:cubicBezTo>
                        <a:cubicBezTo>
                          <a:pt x="2224" y="543"/>
                          <a:pt x="2227" y="543"/>
                          <a:pt x="2227" y="543"/>
                        </a:cubicBezTo>
                        <a:cubicBezTo>
                          <a:pt x="2227" y="543"/>
                          <a:pt x="2229" y="543"/>
                          <a:pt x="2229" y="543"/>
                        </a:cubicBezTo>
                        <a:cubicBezTo>
                          <a:pt x="2229" y="543"/>
                          <a:pt x="2233" y="543"/>
                          <a:pt x="2233" y="543"/>
                        </a:cubicBezTo>
                        <a:cubicBezTo>
                          <a:pt x="2233" y="543"/>
                          <a:pt x="2234" y="543"/>
                          <a:pt x="2234" y="543"/>
                        </a:cubicBezTo>
                        <a:cubicBezTo>
                          <a:pt x="2234" y="543"/>
                          <a:pt x="2238" y="543"/>
                          <a:pt x="2238" y="543"/>
                        </a:cubicBezTo>
                        <a:cubicBezTo>
                          <a:pt x="2238" y="543"/>
                          <a:pt x="2239" y="544"/>
                          <a:pt x="2239" y="544"/>
                        </a:cubicBezTo>
                        <a:cubicBezTo>
                          <a:pt x="2239" y="544"/>
                          <a:pt x="2244" y="544"/>
                          <a:pt x="2244" y="544"/>
                        </a:cubicBezTo>
                        <a:cubicBezTo>
                          <a:pt x="2244" y="544"/>
                          <a:pt x="2245" y="544"/>
                          <a:pt x="2245" y="544"/>
                        </a:cubicBezTo>
                        <a:cubicBezTo>
                          <a:pt x="2245" y="544"/>
                          <a:pt x="2248" y="544"/>
                          <a:pt x="2248" y="544"/>
                        </a:cubicBezTo>
                        <a:cubicBezTo>
                          <a:pt x="2248" y="544"/>
                          <a:pt x="2250" y="544"/>
                          <a:pt x="2250" y="544"/>
                        </a:cubicBezTo>
                        <a:cubicBezTo>
                          <a:pt x="2250" y="544"/>
                          <a:pt x="2254" y="545"/>
                          <a:pt x="2254" y="545"/>
                        </a:cubicBezTo>
                        <a:cubicBezTo>
                          <a:pt x="2254" y="545"/>
                          <a:pt x="2257" y="545"/>
                          <a:pt x="2257" y="545"/>
                        </a:cubicBezTo>
                        <a:cubicBezTo>
                          <a:pt x="2257" y="545"/>
                          <a:pt x="2260" y="544"/>
                          <a:pt x="2260" y="544"/>
                        </a:cubicBezTo>
                        <a:cubicBezTo>
                          <a:pt x="2260" y="544"/>
                          <a:pt x="2260" y="545"/>
                          <a:pt x="2260" y="545"/>
                        </a:cubicBezTo>
                        <a:cubicBezTo>
                          <a:pt x="2260" y="545"/>
                          <a:pt x="2262" y="544"/>
                          <a:pt x="2262" y="544"/>
                        </a:cubicBezTo>
                        <a:cubicBezTo>
                          <a:pt x="2262" y="544"/>
                          <a:pt x="2269" y="545"/>
                          <a:pt x="2269" y="545"/>
                        </a:cubicBezTo>
                        <a:cubicBezTo>
                          <a:pt x="2269" y="545"/>
                          <a:pt x="2271" y="544"/>
                          <a:pt x="2271" y="544"/>
                        </a:cubicBezTo>
                        <a:cubicBezTo>
                          <a:pt x="2271" y="544"/>
                          <a:pt x="2271" y="545"/>
                          <a:pt x="2271" y="545"/>
                        </a:cubicBezTo>
                        <a:cubicBezTo>
                          <a:pt x="2271" y="545"/>
                          <a:pt x="2275" y="545"/>
                          <a:pt x="2275" y="545"/>
                        </a:cubicBezTo>
                        <a:cubicBezTo>
                          <a:pt x="2275" y="545"/>
                          <a:pt x="2277" y="545"/>
                          <a:pt x="2277" y="545"/>
                        </a:cubicBezTo>
                        <a:cubicBezTo>
                          <a:pt x="2277" y="545"/>
                          <a:pt x="2280" y="544"/>
                          <a:pt x="2280" y="544"/>
                        </a:cubicBezTo>
                        <a:cubicBezTo>
                          <a:pt x="2280" y="544"/>
                          <a:pt x="2284" y="545"/>
                          <a:pt x="2284" y="545"/>
                        </a:cubicBezTo>
                        <a:cubicBezTo>
                          <a:pt x="2284" y="545"/>
                          <a:pt x="2286" y="545"/>
                          <a:pt x="2286" y="545"/>
                        </a:cubicBezTo>
                        <a:cubicBezTo>
                          <a:pt x="2286" y="545"/>
                          <a:pt x="2290" y="545"/>
                          <a:pt x="2290" y="545"/>
                        </a:cubicBezTo>
                        <a:cubicBezTo>
                          <a:pt x="2290" y="545"/>
                          <a:pt x="2292" y="545"/>
                          <a:pt x="2292" y="545"/>
                        </a:cubicBezTo>
                        <a:cubicBezTo>
                          <a:pt x="2292" y="545"/>
                          <a:pt x="2294" y="545"/>
                          <a:pt x="2294" y="545"/>
                        </a:cubicBezTo>
                        <a:cubicBezTo>
                          <a:pt x="2294" y="545"/>
                          <a:pt x="2296" y="545"/>
                          <a:pt x="2296" y="545"/>
                        </a:cubicBezTo>
                        <a:cubicBezTo>
                          <a:pt x="2296" y="545"/>
                          <a:pt x="2298" y="545"/>
                          <a:pt x="2298" y="545"/>
                        </a:cubicBezTo>
                        <a:cubicBezTo>
                          <a:pt x="2298" y="545"/>
                          <a:pt x="2299" y="545"/>
                          <a:pt x="2299" y="545"/>
                        </a:cubicBezTo>
                        <a:cubicBezTo>
                          <a:pt x="2299" y="545"/>
                          <a:pt x="2305" y="545"/>
                          <a:pt x="2305" y="545"/>
                        </a:cubicBezTo>
                        <a:cubicBezTo>
                          <a:pt x="2305" y="545"/>
                          <a:pt x="2308" y="545"/>
                          <a:pt x="2308" y="545"/>
                        </a:cubicBezTo>
                        <a:cubicBezTo>
                          <a:pt x="2308" y="545"/>
                          <a:pt x="2309" y="545"/>
                          <a:pt x="2309" y="545"/>
                        </a:cubicBezTo>
                        <a:cubicBezTo>
                          <a:pt x="2309" y="545"/>
                          <a:pt x="2312" y="545"/>
                          <a:pt x="2312" y="545"/>
                        </a:cubicBezTo>
                        <a:cubicBezTo>
                          <a:pt x="2312" y="545"/>
                          <a:pt x="2314" y="545"/>
                          <a:pt x="2314" y="545"/>
                        </a:cubicBezTo>
                        <a:cubicBezTo>
                          <a:pt x="2314" y="545"/>
                          <a:pt x="2315" y="545"/>
                          <a:pt x="2315" y="545"/>
                        </a:cubicBezTo>
                        <a:cubicBezTo>
                          <a:pt x="2315" y="545"/>
                          <a:pt x="2322" y="545"/>
                          <a:pt x="2322" y="545"/>
                        </a:cubicBezTo>
                        <a:cubicBezTo>
                          <a:pt x="2322" y="545"/>
                          <a:pt x="2324" y="544"/>
                          <a:pt x="2324" y="544"/>
                        </a:cubicBezTo>
                        <a:cubicBezTo>
                          <a:pt x="2324" y="544"/>
                          <a:pt x="2325" y="544"/>
                          <a:pt x="2325" y="544"/>
                        </a:cubicBezTo>
                        <a:cubicBezTo>
                          <a:pt x="2325" y="544"/>
                          <a:pt x="2329" y="543"/>
                          <a:pt x="2329" y="543"/>
                        </a:cubicBezTo>
                        <a:cubicBezTo>
                          <a:pt x="2329" y="543"/>
                          <a:pt x="2330" y="544"/>
                          <a:pt x="2330" y="544"/>
                        </a:cubicBezTo>
                        <a:cubicBezTo>
                          <a:pt x="2330" y="544"/>
                          <a:pt x="2335" y="545"/>
                          <a:pt x="2335" y="545"/>
                        </a:cubicBezTo>
                        <a:cubicBezTo>
                          <a:pt x="2335" y="545"/>
                          <a:pt x="2338" y="545"/>
                          <a:pt x="2338" y="545"/>
                        </a:cubicBezTo>
                        <a:cubicBezTo>
                          <a:pt x="2338" y="545"/>
                          <a:pt x="2340" y="545"/>
                          <a:pt x="2340" y="545"/>
                        </a:cubicBezTo>
                        <a:cubicBezTo>
                          <a:pt x="2340" y="545"/>
                          <a:pt x="2343" y="545"/>
                          <a:pt x="2343" y="545"/>
                        </a:cubicBezTo>
                        <a:cubicBezTo>
                          <a:pt x="2343" y="545"/>
                          <a:pt x="2344" y="546"/>
                          <a:pt x="2344" y="546"/>
                        </a:cubicBezTo>
                        <a:cubicBezTo>
                          <a:pt x="2344" y="546"/>
                          <a:pt x="2348" y="545"/>
                          <a:pt x="2348" y="545"/>
                        </a:cubicBezTo>
                        <a:cubicBezTo>
                          <a:pt x="2348" y="545"/>
                          <a:pt x="2350" y="545"/>
                          <a:pt x="2350" y="545"/>
                        </a:cubicBezTo>
                        <a:cubicBezTo>
                          <a:pt x="2350" y="545"/>
                          <a:pt x="2355" y="545"/>
                          <a:pt x="2355" y="545"/>
                        </a:cubicBezTo>
                        <a:cubicBezTo>
                          <a:pt x="2355" y="545"/>
                          <a:pt x="2356" y="545"/>
                          <a:pt x="2356" y="545"/>
                        </a:cubicBezTo>
                        <a:cubicBezTo>
                          <a:pt x="2356" y="545"/>
                          <a:pt x="2359" y="545"/>
                          <a:pt x="2359" y="545"/>
                        </a:cubicBezTo>
                        <a:cubicBezTo>
                          <a:pt x="2359" y="545"/>
                          <a:pt x="2361" y="545"/>
                          <a:pt x="2361" y="545"/>
                        </a:cubicBezTo>
                        <a:cubicBezTo>
                          <a:pt x="2361" y="545"/>
                          <a:pt x="2362" y="545"/>
                          <a:pt x="2362" y="545"/>
                        </a:cubicBezTo>
                        <a:cubicBezTo>
                          <a:pt x="2362" y="545"/>
                          <a:pt x="2365" y="545"/>
                          <a:pt x="2365" y="545"/>
                        </a:cubicBezTo>
                        <a:cubicBezTo>
                          <a:pt x="2365" y="545"/>
                          <a:pt x="2370" y="545"/>
                          <a:pt x="2370" y="545"/>
                        </a:cubicBezTo>
                        <a:cubicBezTo>
                          <a:pt x="2370" y="545"/>
                          <a:pt x="2372" y="545"/>
                          <a:pt x="2372" y="545"/>
                        </a:cubicBezTo>
                        <a:cubicBezTo>
                          <a:pt x="2372" y="545"/>
                          <a:pt x="2373" y="545"/>
                          <a:pt x="2373" y="545"/>
                        </a:cubicBezTo>
                        <a:cubicBezTo>
                          <a:pt x="2373" y="545"/>
                          <a:pt x="2374" y="545"/>
                          <a:pt x="2374" y="545"/>
                        </a:cubicBezTo>
                        <a:cubicBezTo>
                          <a:pt x="2374" y="545"/>
                          <a:pt x="2379" y="545"/>
                          <a:pt x="2379" y="545"/>
                        </a:cubicBezTo>
                        <a:cubicBezTo>
                          <a:pt x="2379" y="545"/>
                          <a:pt x="2381" y="545"/>
                          <a:pt x="2381" y="545"/>
                        </a:cubicBezTo>
                        <a:cubicBezTo>
                          <a:pt x="2381" y="545"/>
                          <a:pt x="2386" y="546"/>
                          <a:pt x="2386" y="546"/>
                        </a:cubicBezTo>
                        <a:cubicBezTo>
                          <a:pt x="2386" y="546"/>
                          <a:pt x="2387" y="545"/>
                          <a:pt x="2387" y="545"/>
                        </a:cubicBezTo>
                        <a:cubicBezTo>
                          <a:pt x="2387" y="545"/>
                          <a:pt x="2391" y="545"/>
                          <a:pt x="2391" y="545"/>
                        </a:cubicBezTo>
                        <a:cubicBezTo>
                          <a:pt x="2391" y="545"/>
                          <a:pt x="2394" y="545"/>
                          <a:pt x="2394" y="545"/>
                        </a:cubicBezTo>
                        <a:cubicBezTo>
                          <a:pt x="2394" y="545"/>
                          <a:pt x="2395" y="545"/>
                          <a:pt x="2395" y="545"/>
                        </a:cubicBezTo>
                        <a:cubicBezTo>
                          <a:pt x="2395" y="545"/>
                          <a:pt x="2399" y="545"/>
                          <a:pt x="2399" y="545"/>
                        </a:cubicBezTo>
                        <a:cubicBezTo>
                          <a:pt x="2399" y="545"/>
                          <a:pt x="2402" y="545"/>
                          <a:pt x="2402" y="545"/>
                        </a:cubicBezTo>
                        <a:cubicBezTo>
                          <a:pt x="2402" y="545"/>
                          <a:pt x="2405" y="545"/>
                          <a:pt x="2405" y="545"/>
                        </a:cubicBezTo>
                        <a:cubicBezTo>
                          <a:pt x="2405" y="545"/>
                          <a:pt x="2407" y="545"/>
                          <a:pt x="2407" y="545"/>
                        </a:cubicBezTo>
                        <a:cubicBezTo>
                          <a:pt x="2407" y="545"/>
                          <a:pt x="2410" y="545"/>
                          <a:pt x="2410" y="545"/>
                        </a:cubicBezTo>
                        <a:cubicBezTo>
                          <a:pt x="2410" y="545"/>
                          <a:pt x="2414" y="545"/>
                          <a:pt x="2414" y="545"/>
                        </a:cubicBezTo>
                        <a:cubicBezTo>
                          <a:pt x="2414" y="545"/>
                          <a:pt x="2415" y="545"/>
                          <a:pt x="2415" y="545"/>
                        </a:cubicBezTo>
                        <a:cubicBezTo>
                          <a:pt x="2415" y="545"/>
                          <a:pt x="2417" y="545"/>
                          <a:pt x="2417" y="545"/>
                        </a:cubicBezTo>
                        <a:cubicBezTo>
                          <a:pt x="2417" y="545"/>
                          <a:pt x="2418" y="545"/>
                          <a:pt x="2418" y="545"/>
                        </a:cubicBezTo>
                        <a:cubicBezTo>
                          <a:pt x="2418" y="545"/>
                          <a:pt x="2425" y="545"/>
                          <a:pt x="2425" y="545"/>
                        </a:cubicBezTo>
                        <a:cubicBezTo>
                          <a:pt x="2425" y="545"/>
                          <a:pt x="2426" y="545"/>
                          <a:pt x="2426" y="545"/>
                        </a:cubicBezTo>
                        <a:cubicBezTo>
                          <a:pt x="2426" y="545"/>
                          <a:pt x="2427" y="545"/>
                          <a:pt x="2427" y="545"/>
                        </a:cubicBezTo>
                        <a:cubicBezTo>
                          <a:pt x="2427" y="545"/>
                          <a:pt x="2429" y="545"/>
                          <a:pt x="2429" y="545"/>
                        </a:cubicBezTo>
                        <a:cubicBezTo>
                          <a:pt x="2429" y="545"/>
                          <a:pt x="2434" y="545"/>
                          <a:pt x="2434" y="545"/>
                        </a:cubicBezTo>
                        <a:cubicBezTo>
                          <a:pt x="2434" y="545"/>
                          <a:pt x="2436" y="545"/>
                          <a:pt x="2436" y="545"/>
                        </a:cubicBezTo>
                        <a:cubicBezTo>
                          <a:pt x="2436" y="545"/>
                          <a:pt x="2438" y="545"/>
                          <a:pt x="2438" y="545"/>
                        </a:cubicBezTo>
                        <a:cubicBezTo>
                          <a:pt x="2438" y="545"/>
                          <a:pt x="2441" y="545"/>
                          <a:pt x="2441" y="545"/>
                        </a:cubicBezTo>
                        <a:cubicBezTo>
                          <a:pt x="2441" y="545"/>
                          <a:pt x="2446" y="545"/>
                          <a:pt x="2446" y="545"/>
                        </a:cubicBezTo>
                        <a:cubicBezTo>
                          <a:pt x="2446" y="545"/>
                          <a:pt x="2448" y="545"/>
                          <a:pt x="2448" y="545"/>
                        </a:cubicBezTo>
                        <a:cubicBezTo>
                          <a:pt x="2448" y="545"/>
                          <a:pt x="2452" y="545"/>
                          <a:pt x="2452" y="545"/>
                        </a:cubicBezTo>
                        <a:cubicBezTo>
                          <a:pt x="2452" y="545"/>
                          <a:pt x="2453" y="544"/>
                          <a:pt x="2453" y="544"/>
                        </a:cubicBezTo>
                        <a:cubicBezTo>
                          <a:pt x="2453" y="544"/>
                          <a:pt x="2455" y="544"/>
                          <a:pt x="2455" y="544"/>
                        </a:cubicBezTo>
                        <a:cubicBezTo>
                          <a:pt x="2455" y="544"/>
                          <a:pt x="2457" y="545"/>
                          <a:pt x="2457" y="545"/>
                        </a:cubicBezTo>
                        <a:cubicBezTo>
                          <a:pt x="2457" y="545"/>
                          <a:pt x="2460" y="544"/>
                          <a:pt x="2460" y="544"/>
                        </a:cubicBezTo>
                        <a:cubicBezTo>
                          <a:pt x="2460" y="544"/>
                          <a:pt x="2463" y="545"/>
                          <a:pt x="2463" y="545"/>
                        </a:cubicBezTo>
                        <a:cubicBezTo>
                          <a:pt x="2463" y="545"/>
                          <a:pt x="2464" y="545"/>
                          <a:pt x="2464" y="545"/>
                        </a:cubicBezTo>
                        <a:cubicBezTo>
                          <a:pt x="2464" y="545"/>
                          <a:pt x="2469" y="544"/>
                          <a:pt x="2469" y="544"/>
                        </a:cubicBezTo>
                        <a:cubicBezTo>
                          <a:pt x="2469" y="544"/>
                          <a:pt x="2473" y="544"/>
                          <a:pt x="2473" y="544"/>
                        </a:cubicBezTo>
                        <a:cubicBezTo>
                          <a:pt x="2473" y="544"/>
                          <a:pt x="2475" y="544"/>
                          <a:pt x="2475" y="544"/>
                        </a:cubicBezTo>
                        <a:cubicBezTo>
                          <a:pt x="2475" y="544"/>
                          <a:pt x="2475" y="544"/>
                          <a:pt x="2475" y="544"/>
                        </a:cubicBezTo>
                        <a:cubicBezTo>
                          <a:pt x="2475" y="544"/>
                          <a:pt x="2479" y="544"/>
                          <a:pt x="2479" y="544"/>
                        </a:cubicBezTo>
                        <a:cubicBezTo>
                          <a:pt x="2479" y="544"/>
                          <a:pt x="2481" y="544"/>
                          <a:pt x="2481" y="544"/>
                        </a:cubicBezTo>
                        <a:cubicBezTo>
                          <a:pt x="2481" y="544"/>
                          <a:pt x="2485" y="543"/>
                          <a:pt x="2485" y="543"/>
                        </a:cubicBezTo>
                        <a:cubicBezTo>
                          <a:pt x="2485" y="543"/>
                          <a:pt x="2486" y="544"/>
                          <a:pt x="2486" y="544"/>
                        </a:cubicBezTo>
                        <a:cubicBezTo>
                          <a:pt x="2486" y="544"/>
                          <a:pt x="2491" y="543"/>
                          <a:pt x="2491" y="543"/>
                        </a:cubicBezTo>
                        <a:cubicBezTo>
                          <a:pt x="2491" y="543"/>
                          <a:pt x="2492" y="543"/>
                          <a:pt x="2492" y="543"/>
                        </a:cubicBezTo>
                        <a:cubicBezTo>
                          <a:pt x="2492" y="543"/>
                          <a:pt x="2494" y="542"/>
                          <a:pt x="2494" y="542"/>
                        </a:cubicBezTo>
                        <a:cubicBezTo>
                          <a:pt x="2494" y="542"/>
                          <a:pt x="2498" y="542"/>
                          <a:pt x="2498" y="542"/>
                        </a:cubicBezTo>
                        <a:cubicBezTo>
                          <a:pt x="2498" y="542"/>
                          <a:pt x="2500" y="543"/>
                          <a:pt x="2500" y="543"/>
                        </a:cubicBezTo>
                        <a:cubicBezTo>
                          <a:pt x="2500" y="543"/>
                          <a:pt x="2502" y="542"/>
                          <a:pt x="2502" y="542"/>
                        </a:cubicBezTo>
                        <a:cubicBezTo>
                          <a:pt x="2502" y="542"/>
                          <a:pt x="2507" y="541"/>
                          <a:pt x="2507" y="541"/>
                        </a:cubicBezTo>
                        <a:cubicBezTo>
                          <a:pt x="2507" y="541"/>
                          <a:pt x="2507" y="541"/>
                          <a:pt x="2507" y="541"/>
                        </a:cubicBezTo>
                        <a:cubicBezTo>
                          <a:pt x="2507" y="541"/>
                          <a:pt x="2510" y="542"/>
                          <a:pt x="2510" y="542"/>
                        </a:cubicBezTo>
                        <a:cubicBezTo>
                          <a:pt x="2510" y="542"/>
                          <a:pt x="2513" y="541"/>
                          <a:pt x="2513" y="541"/>
                        </a:cubicBezTo>
                        <a:cubicBezTo>
                          <a:pt x="2513" y="541"/>
                          <a:pt x="2517" y="541"/>
                          <a:pt x="2517" y="541"/>
                        </a:cubicBezTo>
                        <a:cubicBezTo>
                          <a:pt x="2517" y="541"/>
                          <a:pt x="2520" y="541"/>
                          <a:pt x="2520" y="541"/>
                        </a:cubicBezTo>
                        <a:cubicBezTo>
                          <a:pt x="2520" y="541"/>
                          <a:pt x="2521" y="541"/>
                          <a:pt x="2521" y="541"/>
                        </a:cubicBezTo>
                        <a:cubicBezTo>
                          <a:pt x="2521" y="541"/>
                          <a:pt x="2526" y="541"/>
                          <a:pt x="2526" y="541"/>
                        </a:cubicBezTo>
                        <a:cubicBezTo>
                          <a:pt x="2526" y="541"/>
                          <a:pt x="2527" y="540"/>
                          <a:pt x="2527" y="540"/>
                        </a:cubicBezTo>
                        <a:cubicBezTo>
                          <a:pt x="2527" y="540"/>
                          <a:pt x="2529" y="541"/>
                          <a:pt x="2529" y="541"/>
                        </a:cubicBezTo>
                        <a:cubicBezTo>
                          <a:pt x="2529" y="541"/>
                          <a:pt x="2533" y="541"/>
                          <a:pt x="2533" y="541"/>
                        </a:cubicBezTo>
                        <a:cubicBezTo>
                          <a:pt x="2533" y="541"/>
                          <a:pt x="2534" y="541"/>
                          <a:pt x="2534" y="541"/>
                        </a:cubicBezTo>
                        <a:cubicBezTo>
                          <a:pt x="2534" y="541"/>
                          <a:pt x="2539" y="540"/>
                          <a:pt x="2539" y="540"/>
                        </a:cubicBezTo>
                        <a:cubicBezTo>
                          <a:pt x="2539" y="540"/>
                          <a:pt x="2541" y="540"/>
                          <a:pt x="2541" y="540"/>
                        </a:cubicBezTo>
                        <a:cubicBezTo>
                          <a:pt x="2541" y="540"/>
                          <a:pt x="2543" y="541"/>
                          <a:pt x="2543" y="541"/>
                        </a:cubicBezTo>
                        <a:cubicBezTo>
                          <a:pt x="2543" y="541"/>
                          <a:pt x="2546" y="541"/>
                          <a:pt x="2546" y="541"/>
                        </a:cubicBezTo>
                        <a:cubicBezTo>
                          <a:pt x="2546" y="541"/>
                          <a:pt x="2550" y="540"/>
                          <a:pt x="2550" y="540"/>
                        </a:cubicBezTo>
                        <a:cubicBezTo>
                          <a:pt x="2550" y="540"/>
                          <a:pt x="2550" y="540"/>
                          <a:pt x="2550" y="540"/>
                        </a:cubicBezTo>
                        <a:cubicBezTo>
                          <a:pt x="2550" y="540"/>
                          <a:pt x="2552" y="541"/>
                          <a:pt x="2552" y="541"/>
                        </a:cubicBezTo>
                        <a:cubicBezTo>
                          <a:pt x="2552" y="541"/>
                          <a:pt x="2556" y="541"/>
                          <a:pt x="2556" y="541"/>
                        </a:cubicBezTo>
                        <a:cubicBezTo>
                          <a:pt x="2556" y="541"/>
                          <a:pt x="2560" y="541"/>
                          <a:pt x="2560" y="541"/>
                        </a:cubicBezTo>
                        <a:cubicBezTo>
                          <a:pt x="2560" y="541"/>
                          <a:pt x="2563" y="541"/>
                          <a:pt x="2563" y="541"/>
                        </a:cubicBezTo>
                        <a:cubicBezTo>
                          <a:pt x="2563" y="541"/>
                          <a:pt x="2564" y="541"/>
                          <a:pt x="2564" y="541"/>
                        </a:cubicBezTo>
                        <a:cubicBezTo>
                          <a:pt x="2564" y="541"/>
                          <a:pt x="2567" y="541"/>
                          <a:pt x="2567" y="541"/>
                        </a:cubicBezTo>
                        <a:cubicBezTo>
                          <a:pt x="2567" y="541"/>
                          <a:pt x="2570" y="541"/>
                          <a:pt x="2570" y="541"/>
                        </a:cubicBezTo>
                        <a:cubicBezTo>
                          <a:pt x="2570" y="541"/>
                          <a:pt x="2574" y="541"/>
                          <a:pt x="2574" y="541"/>
                        </a:cubicBezTo>
                        <a:cubicBezTo>
                          <a:pt x="2574" y="541"/>
                          <a:pt x="2575" y="541"/>
                          <a:pt x="2575" y="541"/>
                        </a:cubicBezTo>
                        <a:cubicBezTo>
                          <a:pt x="2575" y="541"/>
                          <a:pt x="2578" y="541"/>
                          <a:pt x="2578" y="541"/>
                        </a:cubicBezTo>
                        <a:cubicBezTo>
                          <a:pt x="2578" y="541"/>
                          <a:pt x="2580" y="541"/>
                          <a:pt x="2580" y="541"/>
                        </a:cubicBezTo>
                        <a:cubicBezTo>
                          <a:pt x="2580" y="541"/>
                          <a:pt x="2582" y="541"/>
                          <a:pt x="2582" y="541"/>
                        </a:cubicBezTo>
                        <a:cubicBezTo>
                          <a:pt x="2582" y="541"/>
                          <a:pt x="2585" y="541"/>
                          <a:pt x="2585" y="541"/>
                        </a:cubicBezTo>
                        <a:cubicBezTo>
                          <a:pt x="2585" y="541"/>
                          <a:pt x="2591" y="541"/>
                          <a:pt x="2591" y="541"/>
                        </a:cubicBezTo>
                        <a:cubicBezTo>
                          <a:pt x="2591" y="541"/>
                          <a:pt x="2592" y="541"/>
                          <a:pt x="2592" y="541"/>
                        </a:cubicBezTo>
                        <a:cubicBezTo>
                          <a:pt x="2592" y="541"/>
                          <a:pt x="2594" y="541"/>
                          <a:pt x="2594" y="541"/>
                        </a:cubicBezTo>
                        <a:cubicBezTo>
                          <a:pt x="2594" y="541"/>
                          <a:pt x="2596" y="541"/>
                          <a:pt x="2596" y="541"/>
                        </a:cubicBezTo>
                        <a:cubicBezTo>
                          <a:pt x="2596" y="541"/>
                          <a:pt x="2600" y="541"/>
                          <a:pt x="2600" y="541"/>
                        </a:cubicBezTo>
                        <a:cubicBezTo>
                          <a:pt x="2600" y="541"/>
                          <a:pt x="2602" y="541"/>
                          <a:pt x="2602" y="541"/>
                        </a:cubicBezTo>
                        <a:cubicBezTo>
                          <a:pt x="2602" y="541"/>
                          <a:pt x="2606" y="541"/>
                          <a:pt x="2606" y="541"/>
                        </a:cubicBezTo>
                        <a:cubicBezTo>
                          <a:pt x="2606" y="541"/>
                          <a:pt x="2608" y="541"/>
                          <a:pt x="2608" y="541"/>
                        </a:cubicBezTo>
                        <a:cubicBezTo>
                          <a:pt x="2608" y="541"/>
                          <a:pt x="2609" y="541"/>
                          <a:pt x="2609" y="541"/>
                        </a:cubicBezTo>
                        <a:cubicBezTo>
                          <a:pt x="2609" y="541"/>
                          <a:pt x="2611" y="541"/>
                          <a:pt x="2611" y="541"/>
                        </a:cubicBezTo>
                        <a:cubicBezTo>
                          <a:pt x="2611" y="541"/>
                          <a:pt x="2616" y="541"/>
                          <a:pt x="2616" y="541"/>
                        </a:cubicBezTo>
                        <a:cubicBezTo>
                          <a:pt x="2616" y="541"/>
                          <a:pt x="2618" y="541"/>
                          <a:pt x="2618" y="541"/>
                        </a:cubicBezTo>
                        <a:cubicBezTo>
                          <a:pt x="2618" y="541"/>
                          <a:pt x="2621" y="541"/>
                          <a:pt x="2621" y="541"/>
                        </a:cubicBezTo>
                        <a:cubicBezTo>
                          <a:pt x="2621" y="541"/>
                          <a:pt x="2624" y="541"/>
                          <a:pt x="2624" y="541"/>
                        </a:cubicBezTo>
                        <a:cubicBezTo>
                          <a:pt x="2624" y="541"/>
                          <a:pt x="2626" y="541"/>
                          <a:pt x="2626" y="541"/>
                        </a:cubicBezTo>
                        <a:cubicBezTo>
                          <a:pt x="2626" y="541"/>
                          <a:pt x="2630" y="540"/>
                          <a:pt x="2630" y="540"/>
                        </a:cubicBezTo>
                        <a:cubicBezTo>
                          <a:pt x="2630" y="540"/>
                          <a:pt x="2631" y="540"/>
                          <a:pt x="2631" y="540"/>
                        </a:cubicBezTo>
                        <a:cubicBezTo>
                          <a:pt x="2631" y="540"/>
                          <a:pt x="2635" y="540"/>
                          <a:pt x="2635" y="540"/>
                        </a:cubicBezTo>
                        <a:cubicBezTo>
                          <a:pt x="2635" y="540"/>
                          <a:pt x="2636" y="540"/>
                          <a:pt x="2636" y="540"/>
                        </a:cubicBezTo>
                        <a:cubicBezTo>
                          <a:pt x="2636" y="540"/>
                          <a:pt x="2639" y="539"/>
                          <a:pt x="2639" y="539"/>
                        </a:cubicBezTo>
                        <a:cubicBezTo>
                          <a:pt x="2639" y="539"/>
                          <a:pt x="2642" y="539"/>
                          <a:pt x="2642" y="539"/>
                        </a:cubicBezTo>
                        <a:cubicBezTo>
                          <a:pt x="2642" y="539"/>
                          <a:pt x="2646" y="538"/>
                          <a:pt x="2646" y="538"/>
                        </a:cubicBezTo>
                        <a:cubicBezTo>
                          <a:pt x="2646" y="538"/>
                          <a:pt x="2646" y="538"/>
                          <a:pt x="2646" y="538"/>
                        </a:cubicBezTo>
                        <a:cubicBezTo>
                          <a:pt x="2646" y="538"/>
                          <a:pt x="2651" y="537"/>
                          <a:pt x="2651" y="537"/>
                        </a:cubicBezTo>
                        <a:cubicBezTo>
                          <a:pt x="2651" y="537"/>
                          <a:pt x="2652" y="537"/>
                          <a:pt x="2652" y="537"/>
                        </a:cubicBezTo>
                        <a:cubicBezTo>
                          <a:pt x="2652" y="537"/>
                          <a:pt x="2657" y="536"/>
                          <a:pt x="2657" y="536"/>
                        </a:cubicBezTo>
                        <a:cubicBezTo>
                          <a:pt x="2657" y="536"/>
                          <a:pt x="2657" y="536"/>
                          <a:pt x="2657" y="536"/>
                        </a:cubicBezTo>
                        <a:cubicBezTo>
                          <a:pt x="2657" y="536"/>
                          <a:pt x="2662" y="533"/>
                          <a:pt x="2662" y="533"/>
                        </a:cubicBezTo>
                        <a:cubicBezTo>
                          <a:pt x="2662" y="533"/>
                          <a:pt x="2662" y="533"/>
                          <a:pt x="2662" y="533"/>
                        </a:cubicBezTo>
                        <a:cubicBezTo>
                          <a:pt x="2662" y="533"/>
                          <a:pt x="2667" y="530"/>
                          <a:pt x="2667" y="530"/>
                        </a:cubicBezTo>
                        <a:cubicBezTo>
                          <a:pt x="2667" y="530"/>
                          <a:pt x="2668" y="529"/>
                          <a:pt x="2668" y="529"/>
                        </a:cubicBezTo>
                        <a:cubicBezTo>
                          <a:pt x="2668" y="529"/>
                          <a:pt x="2673" y="523"/>
                          <a:pt x="2673" y="523"/>
                        </a:cubicBezTo>
                        <a:cubicBezTo>
                          <a:pt x="2673" y="523"/>
                          <a:pt x="2673" y="523"/>
                          <a:pt x="2673" y="523"/>
                        </a:cubicBezTo>
                        <a:cubicBezTo>
                          <a:pt x="2673" y="523"/>
                          <a:pt x="2678" y="511"/>
                          <a:pt x="2678" y="511"/>
                        </a:cubicBezTo>
                        <a:cubicBezTo>
                          <a:pt x="2678" y="511"/>
                          <a:pt x="2679" y="510"/>
                          <a:pt x="2679" y="510"/>
                        </a:cubicBezTo>
                        <a:cubicBezTo>
                          <a:pt x="2679" y="510"/>
                          <a:pt x="2684" y="491"/>
                          <a:pt x="2684" y="491"/>
                        </a:cubicBezTo>
                        <a:cubicBezTo>
                          <a:pt x="2684" y="491"/>
                          <a:pt x="2684" y="490"/>
                          <a:pt x="2684" y="490"/>
                        </a:cubicBezTo>
                        <a:cubicBezTo>
                          <a:pt x="2684" y="490"/>
                          <a:pt x="2689" y="477"/>
                          <a:pt x="2689" y="477"/>
                        </a:cubicBezTo>
                        <a:cubicBezTo>
                          <a:pt x="2689" y="477"/>
                          <a:pt x="2689" y="477"/>
                          <a:pt x="2689" y="477"/>
                        </a:cubicBezTo>
                        <a:cubicBezTo>
                          <a:pt x="2689" y="477"/>
                          <a:pt x="2694" y="469"/>
                          <a:pt x="2694" y="469"/>
                        </a:cubicBezTo>
                        <a:cubicBezTo>
                          <a:pt x="2694" y="469"/>
                          <a:pt x="2695" y="469"/>
                          <a:pt x="2695" y="469"/>
                        </a:cubicBezTo>
                        <a:cubicBezTo>
                          <a:pt x="2695" y="469"/>
                          <a:pt x="2700" y="462"/>
                          <a:pt x="2700" y="462"/>
                        </a:cubicBezTo>
                        <a:cubicBezTo>
                          <a:pt x="2700" y="462"/>
                          <a:pt x="2700" y="462"/>
                          <a:pt x="2700" y="462"/>
                        </a:cubicBezTo>
                        <a:cubicBezTo>
                          <a:pt x="2700" y="462"/>
                          <a:pt x="2705" y="467"/>
                          <a:pt x="2705" y="467"/>
                        </a:cubicBezTo>
                        <a:cubicBezTo>
                          <a:pt x="2705" y="467"/>
                          <a:pt x="2705" y="468"/>
                          <a:pt x="2705" y="468"/>
                        </a:cubicBezTo>
                        <a:cubicBezTo>
                          <a:pt x="2705" y="468"/>
                          <a:pt x="2710" y="476"/>
                          <a:pt x="2710" y="476"/>
                        </a:cubicBezTo>
                        <a:cubicBezTo>
                          <a:pt x="2710" y="476"/>
                          <a:pt x="2711" y="477"/>
                          <a:pt x="2711" y="477"/>
                        </a:cubicBezTo>
                        <a:cubicBezTo>
                          <a:pt x="2711" y="477"/>
                          <a:pt x="2716" y="486"/>
                          <a:pt x="2716" y="486"/>
                        </a:cubicBezTo>
                        <a:cubicBezTo>
                          <a:pt x="2716" y="486"/>
                          <a:pt x="2716" y="487"/>
                          <a:pt x="2716" y="487"/>
                        </a:cubicBezTo>
                        <a:cubicBezTo>
                          <a:pt x="2716" y="487"/>
                          <a:pt x="2721" y="508"/>
                          <a:pt x="2721" y="508"/>
                        </a:cubicBezTo>
                        <a:cubicBezTo>
                          <a:pt x="2721" y="508"/>
                          <a:pt x="2721" y="509"/>
                          <a:pt x="2721" y="509"/>
                        </a:cubicBezTo>
                        <a:cubicBezTo>
                          <a:pt x="2721" y="509"/>
                          <a:pt x="2727" y="522"/>
                          <a:pt x="2727" y="522"/>
                        </a:cubicBezTo>
                        <a:cubicBezTo>
                          <a:pt x="2727" y="522"/>
                          <a:pt x="2727" y="522"/>
                          <a:pt x="2727" y="522"/>
                        </a:cubicBezTo>
                        <a:cubicBezTo>
                          <a:pt x="2727" y="522"/>
                          <a:pt x="2732" y="529"/>
                          <a:pt x="2732" y="529"/>
                        </a:cubicBezTo>
                        <a:cubicBezTo>
                          <a:pt x="2732" y="529"/>
                          <a:pt x="2732" y="529"/>
                          <a:pt x="2732" y="529"/>
                        </a:cubicBezTo>
                        <a:cubicBezTo>
                          <a:pt x="2732" y="529"/>
                          <a:pt x="2737" y="533"/>
                          <a:pt x="2737" y="533"/>
                        </a:cubicBezTo>
                        <a:cubicBezTo>
                          <a:pt x="2737" y="533"/>
                          <a:pt x="2738" y="533"/>
                          <a:pt x="2738" y="533"/>
                        </a:cubicBezTo>
                        <a:cubicBezTo>
                          <a:pt x="2738" y="533"/>
                          <a:pt x="2743" y="536"/>
                          <a:pt x="2743" y="536"/>
                        </a:cubicBezTo>
                        <a:cubicBezTo>
                          <a:pt x="2743" y="536"/>
                          <a:pt x="2743" y="536"/>
                          <a:pt x="2743" y="536"/>
                        </a:cubicBezTo>
                        <a:cubicBezTo>
                          <a:pt x="2743" y="536"/>
                          <a:pt x="2748" y="537"/>
                          <a:pt x="2748" y="537"/>
                        </a:cubicBezTo>
                        <a:cubicBezTo>
                          <a:pt x="2748" y="537"/>
                          <a:pt x="2748" y="537"/>
                          <a:pt x="2748" y="537"/>
                        </a:cubicBezTo>
                        <a:cubicBezTo>
                          <a:pt x="2748" y="537"/>
                          <a:pt x="2753" y="539"/>
                          <a:pt x="2753" y="539"/>
                        </a:cubicBezTo>
                        <a:cubicBezTo>
                          <a:pt x="2753" y="539"/>
                          <a:pt x="2754" y="539"/>
                          <a:pt x="2754" y="539"/>
                        </a:cubicBezTo>
                        <a:cubicBezTo>
                          <a:pt x="2754" y="539"/>
                          <a:pt x="2758" y="540"/>
                          <a:pt x="2758" y="540"/>
                        </a:cubicBezTo>
                        <a:cubicBezTo>
                          <a:pt x="2758" y="540"/>
                          <a:pt x="2759" y="540"/>
                          <a:pt x="2759" y="540"/>
                        </a:cubicBezTo>
                        <a:cubicBezTo>
                          <a:pt x="2759" y="540"/>
                          <a:pt x="2763" y="540"/>
                          <a:pt x="2763" y="540"/>
                        </a:cubicBezTo>
                        <a:cubicBezTo>
                          <a:pt x="2763" y="540"/>
                          <a:pt x="2764" y="541"/>
                          <a:pt x="2764" y="541"/>
                        </a:cubicBezTo>
                        <a:cubicBezTo>
                          <a:pt x="2764" y="541"/>
                          <a:pt x="2769" y="541"/>
                          <a:pt x="2769" y="541"/>
                        </a:cubicBezTo>
                        <a:cubicBezTo>
                          <a:pt x="2769" y="541"/>
                          <a:pt x="2770" y="541"/>
                          <a:pt x="2770" y="541"/>
                        </a:cubicBezTo>
                        <a:cubicBezTo>
                          <a:pt x="2770" y="541"/>
                          <a:pt x="2772" y="542"/>
                          <a:pt x="2772" y="542"/>
                        </a:cubicBezTo>
                        <a:cubicBezTo>
                          <a:pt x="2772" y="542"/>
                          <a:pt x="2775" y="542"/>
                          <a:pt x="2775" y="542"/>
                        </a:cubicBezTo>
                        <a:cubicBezTo>
                          <a:pt x="2775" y="542"/>
                          <a:pt x="2779" y="542"/>
                          <a:pt x="2779" y="542"/>
                        </a:cubicBezTo>
                        <a:cubicBezTo>
                          <a:pt x="2779" y="542"/>
                          <a:pt x="2781" y="542"/>
                          <a:pt x="2781" y="542"/>
                        </a:cubicBezTo>
                        <a:cubicBezTo>
                          <a:pt x="2781" y="542"/>
                          <a:pt x="2786" y="543"/>
                          <a:pt x="2786" y="543"/>
                        </a:cubicBezTo>
                        <a:cubicBezTo>
                          <a:pt x="2786" y="543"/>
                          <a:pt x="2788" y="542"/>
                          <a:pt x="2788" y="542"/>
                        </a:cubicBezTo>
                        <a:cubicBezTo>
                          <a:pt x="2788" y="542"/>
                          <a:pt x="2791" y="543"/>
                          <a:pt x="2791" y="543"/>
                        </a:cubicBezTo>
                        <a:cubicBezTo>
                          <a:pt x="2791" y="543"/>
                          <a:pt x="2793" y="543"/>
                          <a:pt x="2793" y="543"/>
                        </a:cubicBezTo>
                        <a:cubicBezTo>
                          <a:pt x="2793" y="543"/>
                          <a:pt x="2794" y="543"/>
                          <a:pt x="2794" y="543"/>
                        </a:cubicBezTo>
                        <a:cubicBezTo>
                          <a:pt x="2794" y="543"/>
                          <a:pt x="2798" y="543"/>
                          <a:pt x="2798" y="543"/>
                        </a:cubicBezTo>
                        <a:cubicBezTo>
                          <a:pt x="2798" y="543"/>
                          <a:pt x="2800" y="543"/>
                          <a:pt x="2800" y="543"/>
                        </a:cubicBezTo>
                        <a:cubicBezTo>
                          <a:pt x="2800" y="543"/>
                          <a:pt x="2805" y="543"/>
                          <a:pt x="2805" y="543"/>
                        </a:cubicBezTo>
                        <a:cubicBezTo>
                          <a:pt x="2805" y="543"/>
                          <a:pt x="2806" y="543"/>
                          <a:pt x="2806" y="543"/>
                        </a:cubicBezTo>
                        <a:cubicBezTo>
                          <a:pt x="2806" y="543"/>
                          <a:pt x="2808" y="543"/>
                          <a:pt x="2808" y="543"/>
                        </a:cubicBezTo>
                        <a:cubicBezTo>
                          <a:pt x="2808" y="543"/>
                          <a:pt x="2809" y="543"/>
                          <a:pt x="2809" y="543"/>
                        </a:cubicBezTo>
                        <a:cubicBezTo>
                          <a:pt x="2809" y="543"/>
                          <a:pt x="2813" y="543"/>
                          <a:pt x="2813" y="543"/>
                        </a:cubicBezTo>
                        <a:cubicBezTo>
                          <a:pt x="2813" y="543"/>
                          <a:pt x="2814" y="543"/>
                          <a:pt x="2814" y="543"/>
                        </a:cubicBezTo>
                        <a:cubicBezTo>
                          <a:pt x="2814" y="543"/>
                          <a:pt x="2821" y="544"/>
                          <a:pt x="2821" y="544"/>
                        </a:cubicBezTo>
                        <a:cubicBezTo>
                          <a:pt x="2821" y="544"/>
                          <a:pt x="2822" y="543"/>
                          <a:pt x="2822" y="543"/>
                        </a:cubicBezTo>
                        <a:cubicBezTo>
                          <a:pt x="2822" y="543"/>
                          <a:pt x="2824" y="543"/>
                          <a:pt x="2824" y="543"/>
                        </a:cubicBezTo>
                        <a:cubicBezTo>
                          <a:pt x="2824" y="543"/>
                          <a:pt x="2826" y="544"/>
                          <a:pt x="2826" y="544"/>
                        </a:cubicBezTo>
                        <a:cubicBezTo>
                          <a:pt x="2826" y="544"/>
                          <a:pt x="2829" y="543"/>
                          <a:pt x="2829" y="543"/>
                        </a:cubicBezTo>
                        <a:cubicBezTo>
                          <a:pt x="2829" y="543"/>
                          <a:pt x="2833" y="544"/>
                          <a:pt x="2833" y="544"/>
                        </a:cubicBezTo>
                        <a:cubicBezTo>
                          <a:pt x="2833" y="544"/>
                          <a:pt x="2834" y="543"/>
                          <a:pt x="2834" y="543"/>
                        </a:cubicBezTo>
                        <a:cubicBezTo>
                          <a:pt x="2834" y="543"/>
                          <a:pt x="2839" y="544"/>
                          <a:pt x="2839" y="544"/>
                        </a:cubicBezTo>
                        <a:cubicBezTo>
                          <a:pt x="2839" y="544"/>
                          <a:pt x="2841" y="544"/>
                          <a:pt x="2841" y="544"/>
                        </a:cubicBezTo>
                        <a:cubicBezTo>
                          <a:pt x="2841" y="544"/>
                          <a:pt x="2843" y="544"/>
                          <a:pt x="2843" y="544"/>
                        </a:cubicBezTo>
                        <a:cubicBezTo>
                          <a:pt x="2843" y="544"/>
                          <a:pt x="2846" y="544"/>
                          <a:pt x="2846" y="544"/>
                        </a:cubicBezTo>
                        <a:cubicBezTo>
                          <a:pt x="2846" y="544"/>
                          <a:pt x="2849" y="543"/>
                          <a:pt x="2849" y="543"/>
                        </a:cubicBezTo>
                        <a:cubicBezTo>
                          <a:pt x="2849" y="543"/>
                          <a:pt x="2850" y="544"/>
                          <a:pt x="2850" y="544"/>
                        </a:cubicBezTo>
                        <a:cubicBezTo>
                          <a:pt x="2850" y="544"/>
                          <a:pt x="2852" y="543"/>
                          <a:pt x="2852" y="543"/>
                        </a:cubicBezTo>
                        <a:cubicBezTo>
                          <a:pt x="2852" y="543"/>
                          <a:pt x="2857" y="543"/>
                          <a:pt x="2857" y="543"/>
                        </a:cubicBezTo>
                        <a:cubicBezTo>
                          <a:pt x="2857" y="543"/>
                          <a:pt x="2858" y="544"/>
                          <a:pt x="2858" y="544"/>
                        </a:cubicBezTo>
                        <a:cubicBezTo>
                          <a:pt x="2858" y="544"/>
                          <a:pt x="2861" y="544"/>
                          <a:pt x="2861" y="544"/>
                        </a:cubicBezTo>
                        <a:cubicBezTo>
                          <a:pt x="2861" y="544"/>
                          <a:pt x="2864" y="543"/>
                          <a:pt x="2864" y="543"/>
                        </a:cubicBezTo>
                        <a:cubicBezTo>
                          <a:pt x="2864" y="543"/>
                          <a:pt x="2866" y="543"/>
                          <a:pt x="2866" y="543"/>
                        </a:cubicBezTo>
                        <a:cubicBezTo>
                          <a:pt x="2866" y="543"/>
                          <a:pt x="2867" y="543"/>
                          <a:pt x="2867" y="543"/>
                        </a:cubicBezTo>
                        <a:cubicBezTo>
                          <a:pt x="2867" y="543"/>
                          <a:pt x="2875" y="543"/>
                          <a:pt x="2875" y="543"/>
                        </a:cubicBezTo>
                        <a:cubicBezTo>
                          <a:pt x="2875" y="543"/>
                          <a:pt x="2876" y="543"/>
                          <a:pt x="2876" y="543"/>
                        </a:cubicBezTo>
                        <a:cubicBezTo>
                          <a:pt x="2876" y="543"/>
                          <a:pt x="2879" y="543"/>
                          <a:pt x="2879" y="543"/>
                        </a:cubicBezTo>
                        <a:cubicBezTo>
                          <a:pt x="2879" y="543"/>
                          <a:pt x="2881" y="543"/>
                          <a:pt x="2881" y="543"/>
                        </a:cubicBezTo>
                        <a:cubicBezTo>
                          <a:pt x="2881" y="543"/>
                          <a:pt x="2885" y="543"/>
                          <a:pt x="2885" y="543"/>
                        </a:cubicBezTo>
                        <a:cubicBezTo>
                          <a:pt x="2885" y="543"/>
                          <a:pt x="2887" y="543"/>
                          <a:pt x="2887" y="543"/>
                        </a:cubicBezTo>
                        <a:cubicBezTo>
                          <a:pt x="2887" y="543"/>
                          <a:pt x="2888" y="543"/>
                          <a:pt x="2888" y="543"/>
                        </a:cubicBezTo>
                        <a:cubicBezTo>
                          <a:pt x="2888" y="543"/>
                          <a:pt x="2892" y="543"/>
                          <a:pt x="2892" y="543"/>
                        </a:cubicBezTo>
                        <a:cubicBezTo>
                          <a:pt x="2892" y="543"/>
                          <a:pt x="2893" y="543"/>
                          <a:pt x="2893" y="543"/>
                        </a:cubicBezTo>
                        <a:cubicBezTo>
                          <a:pt x="2893" y="543"/>
                          <a:pt x="2897" y="543"/>
                          <a:pt x="2897" y="543"/>
                        </a:cubicBezTo>
                        <a:cubicBezTo>
                          <a:pt x="2897" y="543"/>
                          <a:pt x="2899" y="543"/>
                          <a:pt x="2899" y="543"/>
                        </a:cubicBezTo>
                        <a:cubicBezTo>
                          <a:pt x="2899" y="543"/>
                          <a:pt x="2902" y="543"/>
                          <a:pt x="2902" y="543"/>
                        </a:cubicBezTo>
                        <a:cubicBezTo>
                          <a:pt x="2902" y="543"/>
                          <a:pt x="2907" y="543"/>
                          <a:pt x="2907" y="543"/>
                        </a:cubicBezTo>
                        <a:cubicBezTo>
                          <a:pt x="2907" y="543"/>
                          <a:pt x="2908" y="543"/>
                          <a:pt x="2908" y="543"/>
                        </a:cubicBezTo>
                        <a:cubicBezTo>
                          <a:pt x="2908" y="543"/>
                          <a:pt x="2910" y="543"/>
                          <a:pt x="2910" y="543"/>
                        </a:cubicBezTo>
                        <a:cubicBezTo>
                          <a:pt x="2910" y="543"/>
                          <a:pt x="2911" y="543"/>
                          <a:pt x="2911" y="543"/>
                        </a:cubicBezTo>
                        <a:cubicBezTo>
                          <a:pt x="2911" y="543"/>
                          <a:pt x="2914" y="543"/>
                          <a:pt x="2914" y="543"/>
                        </a:cubicBezTo>
                        <a:cubicBezTo>
                          <a:pt x="2914" y="543"/>
                          <a:pt x="2918" y="543"/>
                          <a:pt x="2918" y="543"/>
                        </a:cubicBezTo>
                        <a:cubicBezTo>
                          <a:pt x="2918" y="543"/>
                          <a:pt x="2921" y="543"/>
                          <a:pt x="2921" y="543"/>
                        </a:cubicBezTo>
                        <a:cubicBezTo>
                          <a:pt x="2921" y="543"/>
                          <a:pt x="2925" y="543"/>
                          <a:pt x="2925" y="543"/>
                        </a:cubicBezTo>
                        <a:cubicBezTo>
                          <a:pt x="2925" y="543"/>
                          <a:pt x="2927" y="543"/>
                          <a:pt x="2927" y="543"/>
                        </a:cubicBezTo>
                        <a:cubicBezTo>
                          <a:pt x="2927" y="543"/>
                          <a:pt x="2930" y="543"/>
                          <a:pt x="2930" y="543"/>
                        </a:cubicBezTo>
                        <a:cubicBezTo>
                          <a:pt x="2930" y="543"/>
                          <a:pt x="2930" y="543"/>
                          <a:pt x="2930" y="543"/>
                        </a:cubicBezTo>
                        <a:cubicBezTo>
                          <a:pt x="2930" y="543"/>
                          <a:pt x="2934" y="543"/>
                          <a:pt x="2934" y="543"/>
                        </a:cubicBezTo>
                        <a:cubicBezTo>
                          <a:pt x="2934" y="543"/>
                          <a:pt x="2937" y="543"/>
                          <a:pt x="2937" y="543"/>
                        </a:cubicBezTo>
                        <a:cubicBezTo>
                          <a:pt x="2937" y="543"/>
                          <a:pt x="2938" y="543"/>
                          <a:pt x="2938" y="543"/>
                        </a:cubicBezTo>
                        <a:cubicBezTo>
                          <a:pt x="2938" y="543"/>
                          <a:pt x="2944" y="543"/>
                          <a:pt x="2944" y="543"/>
                        </a:cubicBezTo>
                        <a:cubicBezTo>
                          <a:pt x="2944" y="543"/>
                          <a:pt x="2944" y="543"/>
                          <a:pt x="2944" y="543"/>
                        </a:cubicBezTo>
                        <a:cubicBezTo>
                          <a:pt x="2944" y="543"/>
                          <a:pt x="2947" y="543"/>
                          <a:pt x="2947" y="543"/>
                        </a:cubicBezTo>
                        <a:cubicBezTo>
                          <a:pt x="2947" y="543"/>
                          <a:pt x="2948" y="543"/>
                          <a:pt x="2948" y="543"/>
                        </a:cubicBezTo>
                        <a:cubicBezTo>
                          <a:pt x="2948" y="543"/>
                          <a:pt x="2955" y="543"/>
                          <a:pt x="2955" y="543"/>
                        </a:cubicBezTo>
                        <a:cubicBezTo>
                          <a:pt x="2955" y="543"/>
                          <a:pt x="2957" y="543"/>
                          <a:pt x="2957" y="543"/>
                        </a:cubicBezTo>
                        <a:cubicBezTo>
                          <a:pt x="2957" y="543"/>
                          <a:pt x="2960" y="543"/>
                          <a:pt x="2960" y="543"/>
                        </a:cubicBezTo>
                        <a:cubicBezTo>
                          <a:pt x="2960" y="543"/>
                          <a:pt x="2962" y="543"/>
                          <a:pt x="2962" y="543"/>
                        </a:cubicBezTo>
                        <a:cubicBezTo>
                          <a:pt x="2962" y="543"/>
                          <a:pt x="2963" y="543"/>
                          <a:pt x="2963" y="543"/>
                        </a:cubicBezTo>
                        <a:cubicBezTo>
                          <a:pt x="2963" y="543"/>
                          <a:pt x="2965" y="543"/>
                          <a:pt x="2965" y="543"/>
                        </a:cubicBezTo>
                        <a:cubicBezTo>
                          <a:pt x="2965" y="543"/>
                          <a:pt x="2969" y="543"/>
                          <a:pt x="2969" y="543"/>
                        </a:cubicBezTo>
                        <a:cubicBezTo>
                          <a:pt x="2969" y="543"/>
                          <a:pt x="2973" y="542"/>
                          <a:pt x="2973" y="542"/>
                        </a:cubicBezTo>
                        <a:cubicBezTo>
                          <a:pt x="2973" y="542"/>
                          <a:pt x="2974" y="542"/>
                          <a:pt x="2974" y="542"/>
                        </a:cubicBezTo>
                        <a:cubicBezTo>
                          <a:pt x="2974" y="542"/>
                          <a:pt x="2975" y="543"/>
                          <a:pt x="2975" y="543"/>
                        </a:cubicBezTo>
                        <a:cubicBezTo>
                          <a:pt x="2975" y="543"/>
                          <a:pt x="2979" y="543"/>
                          <a:pt x="2979" y="543"/>
                        </a:cubicBezTo>
                        <a:cubicBezTo>
                          <a:pt x="2979" y="543"/>
                          <a:pt x="2983" y="542"/>
                          <a:pt x="2983" y="542"/>
                        </a:cubicBezTo>
                        <a:cubicBezTo>
                          <a:pt x="2983" y="542"/>
                          <a:pt x="2986" y="542"/>
                          <a:pt x="2986" y="542"/>
                        </a:cubicBezTo>
                        <a:cubicBezTo>
                          <a:pt x="2986" y="542"/>
                          <a:pt x="2989" y="542"/>
                          <a:pt x="2989" y="542"/>
                        </a:cubicBezTo>
                        <a:cubicBezTo>
                          <a:pt x="2989" y="542"/>
                          <a:pt x="2992" y="542"/>
                          <a:pt x="2992" y="542"/>
                        </a:cubicBezTo>
                        <a:cubicBezTo>
                          <a:pt x="2992" y="542"/>
                          <a:pt x="2993" y="542"/>
                          <a:pt x="2993" y="542"/>
                        </a:cubicBezTo>
                        <a:cubicBezTo>
                          <a:pt x="2993" y="542"/>
                          <a:pt x="2996" y="542"/>
                          <a:pt x="2996" y="542"/>
                        </a:cubicBezTo>
                        <a:cubicBezTo>
                          <a:pt x="2996" y="542"/>
                          <a:pt x="2999" y="541"/>
                          <a:pt x="2999" y="541"/>
                        </a:cubicBezTo>
                        <a:cubicBezTo>
                          <a:pt x="2999" y="541"/>
                          <a:pt x="3001" y="542"/>
                          <a:pt x="3001" y="542"/>
                        </a:cubicBezTo>
                        <a:cubicBezTo>
                          <a:pt x="3001" y="542"/>
                          <a:pt x="3005" y="541"/>
                          <a:pt x="3005" y="541"/>
                        </a:cubicBezTo>
                        <a:cubicBezTo>
                          <a:pt x="3005" y="541"/>
                          <a:pt x="3005" y="541"/>
                          <a:pt x="3005" y="541"/>
                        </a:cubicBezTo>
                        <a:cubicBezTo>
                          <a:pt x="3005" y="541"/>
                          <a:pt x="3011" y="541"/>
                          <a:pt x="3011" y="541"/>
                        </a:cubicBezTo>
                        <a:cubicBezTo>
                          <a:pt x="3011" y="541"/>
                          <a:pt x="3012" y="541"/>
                          <a:pt x="3012" y="541"/>
                        </a:cubicBezTo>
                        <a:cubicBezTo>
                          <a:pt x="3012" y="541"/>
                          <a:pt x="3015" y="541"/>
                          <a:pt x="3015" y="541"/>
                        </a:cubicBezTo>
                        <a:cubicBezTo>
                          <a:pt x="3015" y="541"/>
                          <a:pt x="3016" y="541"/>
                          <a:pt x="3016" y="541"/>
                        </a:cubicBezTo>
                        <a:cubicBezTo>
                          <a:pt x="3016" y="541"/>
                          <a:pt x="3019" y="540"/>
                          <a:pt x="3019" y="540"/>
                        </a:cubicBezTo>
                        <a:cubicBezTo>
                          <a:pt x="3019" y="540"/>
                          <a:pt x="3023" y="540"/>
                          <a:pt x="3023" y="540"/>
                        </a:cubicBezTo>
                        <a:cubicBezTo>
                          <a:pt x="3023" y="540"/>
                          <a:pt x="3024" y="541"/>
                          <a:pt x="3024" y="541"/>
                        </a:cubicBezTo>
                        <a:cubicBezTo>
                          <a:pt x="3024" y="541"/>
                          <a:pt x="3028" y="540"/>
                          <a:pt x="3028" y="540"/>
                        </a:cubicBezTo>
                        <a:cubicBezTo>
                          <a:pt x="3028" y="540"/>
                          <a:pt x="3032" y="540"/>
                          <a:pt x="3032" y="540"/>
                        </a:cubicBezTo>
                        <a:cubicBezTo>
                          <a:pt x="3032" y="540"/>
                          <a:pt x="3034" y="540"/>
                          <a:pt x="3034" y="540"/>
                        </a:cubicBezTo>
                        <a:cubicBezTo>
                          <a:pt x="3034" y="540"/>
                          <a:pt x="3037" y="539"/>
                          <a:pt x="3037" y="539"/>
                        </a:cubicBezTo>
                        <a:cubicBezTo>
                          <a:pt x="3037" y="539"/>
                          <a:pt x="3040" y="539"/>
                          <a:pt x="3040" y="539"/>
                        </a:cubicBezTo>
                        <a:cubicBezTo>
                          <a:pt x="3040" y="539"/>
                          <a:pt x="3041" y="539"/>
                          <a:pt x="3041" y="539"/>
                        </a:cubicBezTo>
                        <a:cubicBezTo>
                          <a:pt x="3041" y="539"/>
                          <a:pt x="3044" y="539"/>
                          <a:pt x="3044" y="539"/>
                        </a:cubicBezTo>
                        <a:cubicBezTo>
                          <a:pt x="3044" y="539"/>
                          <a:pt x="3046" y="539"/>
                          <a:pt x="3046" y="539"/>
                        </a:cubicBezTo>
                        <a:cubicBezTo>
                          <a:pt x="3046" y="539"/>
                          <a:pt x="3049" y="539"/>
                          <a:pt x="3049" y="539"/>
                        </a:cubicBezTo>
                        <a:cubicBezTo>
                          <a:pt x="3049" y="539"/>
                          <a:pt x="3053" y="538"/>
                          <a:pt x="3053" y="538"/>
                        </a:cubicBezTo>
                        <a:cubicBezTo>
                          <a:pt x="3053" y="538"/>
                          <a:pt x="3054" y="538"/>
                          <a:pt x="3054" y="538"/>
                        </a:cubicBezTo>
                        <a:cubicBezTo>
                          <a:pt x="3054" y="538"/>
                          <a:pt x="3056" y="538"/>
                          <a:pt x="3056" y="538"/>
                        </a:cubicBezTo>
                        <a:cubicBezTo>
                          <a:pt x="3056" y="538"/>
                          <a:pt x="3059" y="538"/>
                          <a:pt x="3059" y="538"/>
                        </a:cubicBezTo>
                        <a:cubicBezTo>
                          <a:pt x="3059" y="538"/>
                          <a:pt x="3064" y="537"/>
                          <a:pt x="3064" y="537"/>
                        </a:cubicBezTo>
                        <a:cubicBezTo>
                          <a:pt x="3064" y="537"/>
                          <a:pt x="3064" y="537"/>
                          <a:pt x="3064" y="537"/>
                        </a:cubicBezTo>
                        <a:cubicBezTo>
                          <a:pt x="3064" y="537"/>
                          <a:pt x="3070" y="537"/>
                          <a:pt x="3070" y="537"/>
                        </a:cubicBezTo>
                        <a:cubicBezTo>
                          <a:pt x="3070" y="537"/>
                          <a:pt x="3070" y="537"/>
                          <a:pt x="3070" y="537"/>
                        </a:cubicBezTo>
                        <a:cubicBezTo>
                          <a:pt x="3070" y="537"/>
                          <a:pt x="3075" y="536"/>
                          <a:pt x="3075" y="536"/>
                        </a:cubicBezTo>
                        <a:cubicBezTo>
                          <a:pt x="3075" y="536"/>
                          <a:pt x="3076" y="536"/>
                          <a:pt x="3076" y="536"/>
                        </a:cubicBezTo>
                        <a:cubicBezTo>
                          <a:pt x="3076" y="536"/>
                          <a:pt x="3080" y="535"/>
                          <a:pt x="3080" y="535"/>
                        </a:cubicBezTo>
                        <a:cubicBezTo>
                          <a:pt x="3080" y="535"/>
                          <a:pt x="3081" y="536"/>
                          <a:pt x="3081" y="536"/>
                        </a:cubicBezTo>
                        <a:cubicBezTo>
                          <a:pt x="3081" y="536"/>
                          <a:pt x="3085" y="535"/>
                          <a:pt x="3085" y="535"/>
                        </a:cubicBezTo>
                        <a:cubicBezTo>
                          <a:pt x="3085" y="535"/>
                          <a:pt x="3086" y="535"/>
                          <a:pt x="3086" y="535"/>
                        </a:cubicBezTo>
                        <a:cubicBezTo>
                          <a:pt x="3086" y="535"/>
                          <a:pt x="3091" y="534"/>
                          <a:pt x="3091" y="534"/>
                        </a:cubicBezTo>
                        <a:cubicBezTo>
                          <a:pt x="3091" y="534"/>
                          <a:pt x="3091" y="534"/>
                          <a:pt x="3091" y="534"/>
                        </a:cubicBezTo>
                        <a:cubicBezTo>
                          <a:pt x="3091" y="534"/>
                          <a:pt x="3096" y="533"/>
                          <a:pt x="3096" y="533"/>
                        </a:cubicBezTo>
                        <a:cubicBezTo>
                          <a:pt x="3096" y="533"/>
                          <a:pt x="3097" y="533"/>
                          <a:pt x="3097" y="533"/>
                        </a:cubicBezTo>
                        <a:cubicBezTo>
                          <a:pt x="3097" y="533"/>
                          <a:pt x="3102" y="532"/>
                          <a:pt x="3102" y="532"/>
                        </a:cubicBezTo>
                        <a:cubicBezTo>
                          <a:pt x="3102" y="532"/>
                          <a:pt x="3102" y="532"/>
                          <a:pt x="3102" y="532"/>
                        </a:cubicBezTo>
                        <a:cubicBezTo>
                          <a:pt x="3102" y="532"/>
                          <a:pt x="3107" y="531"/>
                          <a:pt x="3107" y="531"/>
                        </a:cubicBezTo>
                        <a:cubicBezTo>
                          <a:pt x="3107" y="531"/>
                          <a:pt x="3107" y="531"/>
                          <a:pt x="3107" y="531"/>
                        </a:cubicBezTo>
                        <a:cubicBezTo>
                          <a:pt x="3107" y="531"/>
                          <a:pt x="3112" y="530"/>
                          <a:pt x="3112" y="530"/>
                        </a:cubicBezTo>
                        <a:cubicBezTo>
                          <a:pt x="3112" y="530"/>
                          <a:pt x="3113" y="530"/>
                          <a:pt x="3113" y="530"/>
                        </a:cubicBezTo>
                        <a:cubicBezTo>
                          <a:pt x="3113" y="530"/>
                          <a:pt x="3118" y="528"/>
                          <a:pt x="3118" y="528"/>
                        </a:cubicBezTo>
                        <a:cubicBezTo>
                          <a:pt x="3118" y="528"/>
                          <a:pt x="3118" y="528"/>
                          <a:pt x="3118" y="528"/>
                        </a:cubicBezTo>
                        <a:cubicBezTo>
                          <a:pt x="3118" y="528"/>
                          <a:pt x="3123" y="526"/>
                          <a:pt x="3123" y="526"/>
                        </a:cubicBezTo>
                        <a:cubicBezTo>
                          <a:pt x="3123" y="526"/>
                          <a:pt x="3123" y="526"/>
                          <a:pt x="3123" y="526"/>
                        </a:cubicBezTo>
                        <a:cubicBezTo>
                          <a:pt x="3123" y="526"/>
                          <a:pt x="3129" y="524"/>
                          <a:pt x="3129" y="524"/>
                        </a:cubicBezTo>
                        <a:cubicBezTo>
                          <a:pt x="3129" y="524"/>
                          <a:pt x="3129" y="524"/>
                          <a:pt x="3129" y="524"/>
                        </a:cubicBezTo>
                        <a:cubicBezTo>
                          <a:pt x="3129" y="524"/>
                          <a:pt x="3134" y="521"/>
                          <a:pt x="3134" y="521"/>
                        </a:cubicBezTo>
                        <a:cubicBezTo>
                          <a:pt x="3134" y="521"/>
                          <a:pt x="3134" y="521"/>
                          <a:pt x="3134" y="521"/>
                        </a:cubicBezTo>
                        <a:cubicBezTo>
                          <a:pt x="3134" y="521"/>
                          <a:pt x="3139" y="519"/>
                          <a:pt x="3139" y="519"/>
                        </a:cubicBezTo>
                        <a:cubicBezTo>
                          <a:pt x="3139" y="519"/>
                          <a:pt x="3139" y="518"/>
                          <a:pt x="3139" y="518"/>
                        </a:cubicBezTo>
                        <a:cubicBezTo>
                          <a:pt x="3139" y="518"/>
                          <a:pt x="3145" y="515"/>
                          <a:pt x="3145" y="515"/>
                        </a:cubicBezTo>
                        <a:cubicBezTo>
                          <a:pt x="3145" y="515"/>
                          <a:pt x="3145" y="515"/>
                          <a:pt x="3145" y="515"/>
                        </a:cubicBezTo>
                        <a:cubicBezTo>
                          <a:pt x="3145" y="515"/>
                          <a:pt x="3150" y="511"/>
                          <a:pt x="3150" y="511"/>
                        </a:cubicBezTo>
                        <a:cubicBezTo>
                          <a:pt x="3150" y="511"/>
                          <a:pt x="3150" y="510"/>
                          <a:pt x="3150" y="510"/>
                        </a:cubicBezTo>
                        <a:cubicBezTo>
                          <a:pt x="3150" y="510"/>
                          <a:pt x="3155" y="505"/>
                          <a:pt x="3155" y="505"/>
                        </a:cubicBezTo>
                        <a:cubicBezTo>
                          <a:pt x="3155" y="505"/>
                          <a:pt x="3155" y="505"/>
                          <a:pt x="3155" y="505"/>
                        </a:cubicBezTo>
                        <a:cubicBezTo>
                          <a:pt x="3155" y="505"/>
                          <a:pt x="3161" y="498"/>
                          <a:pt x="3161" y="498"/>
                        </a:cubicBezTo>
                        <a:cubicBezTo>
                          <a:pt x="3161" y="498"/>
                          <a:pt x="3161" y="498"/>
                          <a:pt x="3161" y="498"/>
                        </a:cubicBezTo>
                        <a:cubicBezTo>
                          <a:pt x="3161" y="498"/>
                          <a:pt x="3166" y="489"/>
                          <a:pt x="3166" y="489"/>
                        </a:cubicBezTo>
                        <a:cubicBezTo>
                          <a:pt x="3166" y="489"/>
                          <a:pt x="3166" y="489"/>
                          <a:pt x="3166" y="489"/>
                        </a:cubicBezTo>
                        <a:cubicBezTo>
                          <a:pt x="3166" y="489"/>
                          <a:pt x="3171" y="477"/>
                          <a:pt x="3171" y="477"/>
                        </a:cubicBezTo>
                        <a:cubicBezTo>
                          <a:pt x="3171" y="477"/>
                          <a:pt x="3172" y="477"/>
                          <a:pt x="3172" y="477"/>
                        </a:cubicBezTo>
                        <a:cubicBezTo>
                          <a:pt x="3172" y="477"/>
                          <a:pt x="3177" y="463"/>
                          <a:pt x="3177" y="463"/>
                        </a:cubicBezTo>
                        <a:cubicBezTo>
                          <a:pt x="3177" y="463"/>
                          <a:pt x="3177" y="462"/>
                          <a:pt x="3177" y="462"/>
                        </a:cubicBezTo>
                        <a:cubicBezTo>
                          <a:pt x="3177" y="462"/>
                          <a:pt x="3182" y="445"/>
                          <a:pt x="3182" y="445"/>
                        </a:cubicBezTo>
                        <a:cubicBezTo>
                          <a:pt x="3182" y="445"/>
                          <a:pt x="3182" y="444"/>
                          <a:pt x="3182" y="444"/>
                        </a:cubicBezTo>
                        <a:cubicBezTo>
                          <a:pt x="3182" y="444"/>
                          <a:pt x="3188" y="425"/>
                          <a:pt x="3188" y="425"/>
                        </a:cubicBezTo>
                        <a:cubicBezTo>
                          <a:pt x="3188" y="425"/>
                          <a:pt x="3188" y="424"/>
                          <a:pt x="3188" y="424"/>
                        </a:cubicBezTo>
                        <a:cubicBezTo>
                          <a:pt x="3188" y="424"/>
                          <a:pt x="3193" y="405"/>
                          <a:pt x="3193" y="405"/>
                        </a:cubicBezTo>
                        <a:cubicBezTo>
                          <a:pt x="3193" y="405"/>
                          <a:pt x="3193" y="404"/>
                          <a:pt x="3193" y="404"/>
                        </a:cubicBezTo>
                        <a:cubicBezTo>
                          <a:pt x="3193" y="404"/>
                          <a:pt x="3198" y="389"/>
                          <a:pt x="3198" y="389"/>
                        </a:cubicBezTo>
                        <a:cubicBezTo>
                          <a:pt x="3198" y="389"/>
                          <a:pt x="3198" y="389"/>
                          <a:pt x="3198" y="389"/>
                        </a:cubicBezTo>
                        <a:cubicBezTo>
                          <a:pt x="3198" y="389"/>
                          <a:pt x="3203" y="381"/>
                          <a:pt x="3203" y="381"/>
                        </a:cubicBezTo>
                        <a:cubicBezTo>
                          <a:pt x="3203" y="381"/>
                          <a:pt x="3206" y="380"/>
                          <a:pt x="3206" y="380"/>
                        </a:cubicBezTo>
                        <a:cubicBezTo>
                          <a:pt x="3206" y="380"/>
                          <a:pt x="3209" y="383"/>
                          <a:pt x="3209" y="383"/>
                        </a:cubicBezTo>
                        <a:cubicBezTo>
                          <a:pt x="3209" y="383"/>
                          <a:pt x="3209" y="383"/>
                          <a:pt x="3209" y="383"/>
                        </a:cubicBezTo>
                        <a:cubicBezTo>
                          <a:pt x="3209" y="383"/>
                          <a:pt x="3214" y="391"/>
                          <a:pt x="3214" y="391"/>
                        </a:cubicBezTo>
                        <a:cubicBezTo>
                          <a:pt x="3214" y="391"/>
                          <a:pt x="3215" y="392"/>
                          <a:pt x="3215" y="392"/>
                        </a:cubicBezTo>
                        <a:cubicBezTo>
                          <a:pt x="3215" y="392"/>
                          <a:pt x="3220" y="401"/>
                          <a:pt x="3220" y="401"/>
                        </a:cubicBezTo>
                        <a:cubicBezTo>
                          <a:pt x="3220" y="401"/>
                          <a:pt x="3220" y="402"/>
                          <a:pt x="3220" y="402"/>
                        </a:cubicBezTo>
                        <a:cubicBezTo>
                          <a:pt x="3220" y="402"/>
                          <a:pt x="3225" y="409"/>
                          <a:pt x="3225" y="409"/>
                        </a:cubicBezTo>
                        <a:cubicBezTo>
                          <a:pt x="3225" y="409"/>
                          <a:pt x="3225" y="409"/>
                          <a:pt x="3225" y="409"/>
                        </a:cubicBezTo>
                        <a:cubicBezTo>
                          <a:pt x="3225" y="409"/>
                          <a:pt x="3230" y="411"/>
                          <a:pt x="3230" y="411"/>
                        </a:cubicBezTo>
                        <a:cubicBezTo>
                          <a:pt x="3230" y="411"/>
                          <a:pt x="3231" y="411"/>
                          <a:pt x="3231" y="411"/>
                        </a:cubicBezTo>
                        <a:cubicBezTo>
                          <a:pt x="3231" y="411"/>
                          <a:pt x="3236" y="407"/>
                          <a:pt x="3236" y="407"/>
                        </a:cubicBezTo>
                        <a:cubicBezTo>
                          <a:pt x="3236" y="407"/>
                          <a:pt x="3236" y="406"/>
                          <a:pt x="3236" y="406"/>
                        </a:cubicBezTo>
                        <a:cubicBezTo>
                          <a:pt x="3236" y="406"/>
                          <a:pt x="3241" y="396"/>
                          <a:pt x="3241" y="396"/>
                        </a:cubicBezTo>
                        <a:cubicBezTo>
                          <a:pt x="3241" y="396"/>
                          <a:pt x="3241" y="395"/>
                          <a:pt x="3241" y="395"/>
                        </a:cubicBezTo>
                        <a:cubicBezTo>
                          <a:pt x="3241" y="395"/>
                          <a:pt x="3246" y="381"/>
                          <a:pt x="3246" y="381"/>
                        </a:cubicBezTo>
                        <a:cubicBezTo>
                          <a:pt x="3246" y="381"/>
                          <a:pt x="3247" y="380"/>
                          <a:pt x="3247" y="380"/>
                        </a:cubicBezTo>
                        <a:cubicBezTo>
                          <a:pt x="3247" y="380"/>
                          <a:pt x="3252" y="367"/>
                          <a:pt x="3252" y="367"/>
                        </a:cubicBezTo>
                        <a:cubicBezTo>
                          <a:pt x="3252" y="367"/>
                          <a:pt x="3252" y="366"/>
                          <a:pt x="3252" y="366"/>
                        </a:cubicBezTo>
                        <a:cubicBezTo>
                          <a:pt x="3252" y="366"/>
                          <a:pt x="3257" y="361"/>
                          <a:pt x="3257" y="361"/>
                        </a:cubicBezTo>
                        <a:cubicBezTo>
                          <a:pt x="3257" y="361"/>
                          <a:pt x="3257" y="361"/>
                          <a:pt x="3257" y="361"/>
                        </a:cubicBezTo>
                        <a:cubicBezTo>
                          <a:pt x="3257" y="361"/>
                          <a:pt x="3262" y="367"/>
                          <a:pt x="3262" y="367"/>
                        </a:cubicBezTo>
                        <a:cubicBezTo>
                          <a:pt x="3262" y="367"/>
                          <a:pt x="3263" y="367"/>
                          <a:pt x="3263" y="367"/>
                        </a:cubicBezTo>
                        <a:cubicBezTo>
                          <a:pt x="3263" y="367"/>
                          <a:pt x="3268" y="384"/>
                          <a:pt x="3268" y="384"/>
                        </a:cubicBezTo>
                        <a:cubicBezTo>
                          <a:pt x="3268" y="384"/>
                          <a:pt x="3268" y="385"/>
                          <a:pt x="3268" y="385"/>
                        </a:cubicBezTo>
                        <a:cubicBezTo>
                          <a:pt x="3268" y="385"/>
                          <a:pt x="3273" y="407"/>
                          <a:pt x="3273" y="407"/>
                        </a:cubicBezTo>
                        <a:cubicBezTo>
                          <a:pt x="3273" y="407"/>
                          <a:pt x="3274" y="408"/>
                          <a:pt x="3274" y="408"/>
                        </a:cubicBezTo>
                        <a:cubicBezTo>
                          <a:pt x="3274" y="408"/>
                          <a:pt x="3279" y="430"/>
                          <a:pt x="3279" y="430"/>
                        </a:cubicBezTo>
                        <a:cubicBezTo>
                          <a:pt x="3279" y="430"/>
                          <a:pt x="3279" y="431"/>
                          <a:pt x="3279" y="431"/>
                        </a:cubicBezTo>
                        <a:cubicBezTo>
                          <a:pt x="3279" y="431"/>
                          <a:pt x="3284" y="450"/>
                          <a:pt x="3284" y="450"/>
                        </a:cubicBezTo>
                        <a:cubicBezTo>
                          <a:pt x="3284" y="450"/>
                          <a:pt x="3284" y="451"/>
                          <a:pt x="3284" y="451"/>
                        </a:cubicBezTo>
                        <a:cubicBezTo>
                          <a:pt x="3284" y="451"/>
                          <a:pt x="3289" y="466"/>
                          <a:pt x="3289" y="466"/>
                        </a:cubicBezTo>
                        <a:cubicBezTo>
                          <a:pt x="3289" y="466"/>
                          <a:pt x="3290" y="466"/>
                          <a:pt x="3290" y="466"/>
                        </a:cubicBezTo>
                        <a:cubicBezTo>
                          <a:pt x="3290" y="466"/>
                          <a:pt x="3295" y="478"/>
                          <a:pt x="3295" y="478"/>
                        </a:cubicBezTo>
                        <a:cubicBezTo>
                          <a:pt x="3295" y="478"/>
                          <a:pt x="3295" y="478"/>
                          <a:pt x="3295" y="478"/>
                        </a:cubicBezTo>
                        <a:cubicBezTo>
                          <a:pt x="3295" y="478"/>
                          <a:pt x="3300" y="486"/>
                          <a:pt x="3300" y="486"/>
                        </a:cubicBezTo>
                        <a:cubicBezTo>
                          <a:pt x="3300" y="486"/>
                          <a:pt x="3300" y="486"/>
                          <a:pt x="3300" y="486"/>
                        </a:cubicBezTo>
                        <a:cubicBezTo>
                          <a:pt x="3300" y="486"/>
                          <a:pt x="3305" y="492"/>
                          <a:pt x="3305" y="492"/>
                        </a:cubicBezTo>
                        <a:cubicBezTo>
                          <a:pt x="3305" y="492"/>
                          <a:pt x="3306" y="493"/>
                          <a:pt x="3306" y="493"/>
                        </a:cubicBezTo>
                        <a:cubicBezTo>
                          <a:pt x="3306" y="493"/>
                          <a:pt x="3311" y="498"/>
                          <a:pt x="3311" y="498"/>
                        </a:cubicBezTo>
                        <a:cubicBezTo>
                          <a:pt x="3311" y="498"/>
                          <a:pt x="3311" y="498"/>
                          <a:pt x="3311" y="498"/>
                        </a:cubicBezTo>
                        <a:cubicBezTo>
                          <a:pt x="3311" y="498"/>
                          <a:pt x="3316" y="504"/>
                          <a:pt x="3316" y="504"/>
                        </a:cubicBezTo>
                        <a:cubicBezTo>
                          <a:pt x="3316" y="504"/>
                          <a:pt x="3316" y="504"/>
                          <a:pt x="3316" y="504"/>
                        </a:cubicBezTo>
                        <a:cubicBezTo>
                          <a:pt x="3316" y="504"/>
                          <a:pt x="3322" y="507"/>
                          <a:pt x="3322" y="507"/>
                        </a:cubicBezTo>
                        <a:cubicBezTo>
                          <a:pt x="3322" y="507"/>
                          <a:pt x="3322" y="508"/>
                          <a:pt x="3322" y="508"/>
                        </a:cubicBezTo>
                        <a:cubicBezTo>
                          <a:pt x="3322" y="508"/>
                          <a:pt x="3327" y="511"/>
                          <a:pt x="3327" y="511"/>
                        </a:cubicBezTo>
                        <a:cubicBezTo>
                          <a:pt x="3327" y="511"/>
                          <a:pt x="3327" y="511"/>
                          <a:pt x="3327" y="511"/>
                        </a:cubicBezTo>
                        <a:cubicBezTo>
                          <a:pt x="3327" y="511"/>
                          <a:pt x="3332" y="513"/>
                          <a:pt x="3332" y="513"/>
                        </a:cubicBezTo>
                        <a:cubicBezTo>
                          <a:pt x="3332" y="513"/>
                          <a:pt x="3332" y="513"/>
                          <a:pt x="3332" y="513"/>
                        </a:cubicBezTo>
                        <a:cubicBezTo>
                          <a:pt x="3332" y="513"/>
                          <a:pt x="3338" y="514"/>
                          <a:pt x="3338" y="514"/>
                        </a:cubicBezTo>
                        <a:cubicBezTo>
                          <a:pt x="3338" y="514"/>
                          <a:pt x="3339" y="515"/>
                          <a:pt x="3339" y="515"/>
                        </a:cubicBezTo>
                        <a:cubicBezTo>
                          <a:pt x="3339" y="515"/>
                          <a:pt x="3343" y="516"/>
                          <a:pt x="3343" y="516"/>
                        </a:cubicBezTo>
                        <a:cubicBezTo>
                          <a:pt x="3343" y="516"/>
                          <a:pt x="3343" y="516"/>
                          <a:pt x="3343" y="516"/>
                        </a:cubicBezTo>
                        <a:cubicBezTo>
                          <a:pt x="3343" y="516"/>
                          <a:pt x="3348" y="517"/>
                          <a:pt x="3348" y="517"/>
                        </a:cubicBezTo>
                        <a:cubicBezTo>
                          <a:pt x="3348" y="517"/>
                          <a:pt x="3349" y="517"/>
                          <a:pt x="3349" y="517"/>
                        </a:cubicBezTo>
                        <a:cubicBezTo>
                          <a:pt x="3349" y="517"/>
                          <a:pt x="3354" y="517"/>
                          <a:pt x="3354" y="517"/>
                        </a:cubicBezTo>
                        <a:cubicBezTo>
                          <a:pt x="3354" y="517"/>
                          <a:pt x="3354" y="517"/>
                          <a:pt x="3354" y="517"/>
                        </a:cubicBezTo>
                        <a:cubicBezTo>
                          <a:pt x="3354" y="517"/>
                          <a:pt x="3357" y="517"/>
                          <a:pt x="3357" y="517"/>
                        </a:cubicBezTo>
                        <a:cubicBezTo>
                          <a:pt x="3357" y="517"/>
                          <a:pt x="3359" y="517"/>
                          <a:pt x="3359" y="517"/>
                        </a:cubicBezTo>
                        <a:cubicBezTo>
                          <a:pt x="3359" y="517"/>
                          <a:pt x="3363" y="516"/>
                          <a:pt x="3363" y="516"/>
                        </a:cubicBezTo>
                        <a:cubicBezTo>
                          <a:pt x="3363" y="516"/>
                          <a:pt x="3365" y="516"/>
                          <a:pt x="3365" y="516"/>
                        </a:cubicBezTo>
                        <a:cubicBezTo>
                          <a:pt x="3365" y="516"/>
                          <a:pt x="3370" y="515"/>
                          <a:pt x="3370" y="515"/>
                        </a:cubicBezTo>
                        <a:cubicBezTo>
                          <a:pt x="3370" y="515"/>
                          <a:pt x="3370" y="515"/>
                          <a:pt x="3370" y="515"/>
                        </a:cubicBezTo>
                        <a:cubicBezTo>
                          <a:pt x="3370" y="515"/>
                          <a:pt x="3375" y="512"/>
                          <a:pt x="3375" y="512"/>
                        </a:cubicBezTo>
                        <a:cubicBezTo>
                          <a:pt x="3375" y="512"/>
                          <a:pt x="3375" y="512"/>
                          <a:pt x="3375" y="512"/>
                        </a:cubicBezTo>
                        <a:cubicBezTo>
                          <a:pt x="3375" y="512"/>
                          <a:pt x="3381" y="509"/>
                          <a:pt x="3381" y="509"/>
                        </a:cubicBezTo>
                        <a:cubicBezTo>
                          <a:pt x="3381" y="509"/>
                          <a:pt x="3381" y="509"/>
                          <a:pt x="3381" y="509"/>
                        </a:cubicBezTo>
                        <a:cubicBezTo>
                          <a:pt x="3381" y="509"/>
                          <a:pt x="3386" y="504"/>
                          <a:pt x="3386" y="504"/>
                        </a:cubicBezTo>
                        <a:cubicBezTo>
                          <a:pt x="3386" y="504"/>
                          <a:pt x="3386" y="504"/>
                          <a:pt x="3386" y="504"/>
                        </a:cubicBezTo>
                        <a:cubicBezTo>
                          <a:pt x="3386" y="504"/>
                          <a:pt x="3391" y="495"/>
                          <a:pt x="3391" y="495"/>
                        </a:cubicBezTo>
                        <a:cubicBezTo>
                          <a:pt x="3391" y="495"/>
                          <a:pt x="3391" y="495"/>
                          <a:pt x="3391" y="495"/>
                        </a:cubicBezTo>
                        <a:cubicBezTo>
                          <a:pt x="3391" y="495"/>
                          <a:pt x="3397" y="482"/>
                          <a:pt x="3397" y="482"/>
                        </a:cubicBezTo>
                        <a:cubicBezTo>
                          <a:pt x="3397" y="482"/>
                          <a:pt x="3397" y="482"/>
                          <a:pt x="3397" y="482"/>
                        </a:cubicBezTo>
                        <a:cubicBezTo>
                          <a:pt x="3397" y="482"/>
                          <a:pt x="3402" y="461"/>
                          <a:pt x="3402" y="461"/>
                        </a:cubicBezTo>
                        <a:cubicBezTo>
                          <a:pt x="3402" y="461"/>
                          <a:pt x="3402" y="460"/>
                          <a:pt x="3402" y="460"/>
                        </a:cubicBezTo>
                        <a:cubicBezTo>
                          <a:pt x="3402" y="460"/>
                          <a:pt x="3407" y="425"/>
                          <a:pt x="3407" y="425"/>
                        </a:cubicBezTo>
                        <a:cubicBezTo>
                          <a:pt x="3407" y="425"/>
                          <a:pt x="3407" y="423"/>
                          <a:pt x="3407" y="423"/>
                        </a:cubicBezTo>
                        <a:cubicBezTo>
                          <a:pt x="3407" y="423"/>
                          <a:pt x="3413" y="356"/>
                          <a:pt x="3413" y="356"/>
                        </a:cubicBezTo>
                        <a:cubicBezTo>
                          <a:pt x="3413" y="356"/>
                          <a:pt x="3413" y="352"/>
                          <a:pt x="3413" y="352"/>
                        </a:cubicBezTo>
                        <a:cubicBezTo>
                          <a:pt x="3413" y="352"/>
                          <a:pt x="3418" y="224"/>
                          <a:pt x="3418" y="224"/>
                        </a:cubicBezTo>
                        <a:cubicBezTo>
                          <a:pt x="3418" y="224"/>
                          <a:pt x="3418" y="217"/>
                          <a:pt x="3418" y="217"/>
                        </a:cubicBezTo>
                        <a:cubicBezTo>
                          <a:pt x="3418" y="217"/>
                          <a:pt x="3423" y="26"/>
                          <a:pt x="3423" y="26"/>
                        </a:cubicBezTo>
                        <a:cubicBezTo>
                          <a:pt x="3423" y="26"/>
                          <a:pt x="3425" y="0"/>
                          <a:pt x="3425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7" name="Freeform 112"/>
                  <p:cNvSpPr>
                    <a:spLocks/>
                  </p:cNvSpPr>
                  <p:nvPr/>
                </p:nvSpPr>
                <p:spPr bwMode="auto">
                  <a:xfrm>
                    <a:off x="3971926" y="3154363"/>
                    <a:ext cx="1482725" cy="401638"/>
                  </a:xfrm>
                  <a:custGeom>
                    <a:avLst/>
                    <a:gdLst>
                      <a:gd name="T0" fmla="*/ 23 w 2015"/>
                      <a:gd name="T1" fmla="*/ 458 h 545"/>
                      <a:gd name="T2" fmla="*/ 56 w 2015"/>
                      <a:gd name="T3" fmla="*/ 517 h 545"/>
                      <a:gd name="T4" fmla="*/ 89 w 2015"/>
                      <a:gd name="T5" fmla="*/ 530 h 545"/>
                      <a:gd name="T6" fmla="*/ 122 w 2015"/>
                      <a:gd name="T7" fmla="*/ 532 h 545"/>
                      <a:gd name="T8" fmla="*/ 152 w 2015"/>
                      <a:gd name="T9" fmla="*/ 537 h 545"/>
                      <a:gd name="T10" fmla="*/ 186 w 2015"/>
                      <a:gd name="T11" fmla="*/ 539 h 545"/>
                      <a:gd name="T12" fmla="*/ 218 w 2015"/>
                      <a:gd name="T13" fmla="*/ 540 h 545"/>
                      <a:gd name="T14" fmla="*/ 251 w 2015"/>
                      <a:gd name="T15" fmla="*/ 541 h 545"/>
                      <a:gd name="T16" fmla="*/ 282 w 2015"/>
                      <a:gd name="T17" fmla="*/ 541 h 545"/>
                      <a:gd name="T18" fmla="*/ 315 w 2015"/>
                      <a:gd name="T19" fmla="*/ 542 h 545"/>
                      <a:gd name="T20" fmla="*/ 347 w 2015"/>
                      <a:gd name="T21" fmla="*/ 543 h 545"/>
                      <a:gd name="T22" fmla="*/ 379 w 2015"/>
                      <a:gd name="T23" fmla="*/ 543 h 545"/>
                      <a:gd name="T24" fmla="*/ 410 w 2015"/>
                      <a:gd name="T25" fmla="*/ 543 h 545"/>
                      <a:gd name="T26" fmla="*/ 443 w 2015"/>
                      <a:gd name="T27" fmla="*/ 543 h 545"/>
                      <a:gd name="T28" fmla="*/ 474 w 2015"/>
                      <a:gd name="T29" fmla="*/ 544 h 545"/>
                      <a:gd name="T30" fmla="*/ 508 w 2015"/>
                      <a:gd name="T31" fmla="*/ 544 h 545"/>
                      <a:gd name="T32" fmla="*/ 538 w 2015"/>
                      <a:gd name="T33" fmla="*/ 544 h 545"/>
                      <a:gd name="T34" fmla="*/ 571 w 2015"/>
                      <a:gd name="T35" fmla="*/ 544 h 545"/>
                      <a:gd name="T36" fmla="*/ 603 w 2015"/>
                      <a:gd name="T37" fmla="*/ 544 h 545"/>
                      <a:gd name="T38" fmla="*/ 635 w 2015"/>
                      <a:gd name="T39" fmla="*/ 544 h 545"/>
                      <a:gd name="T40" fmla="*/ 668 w 2015"/>
                      <a:gd name="T41" fmla="*/ 544 h 545"/>
                      <a:gd name="T42" fmla="*/ 699 w 2015"/>
                      <a:gd name="T43" fmla="*/ 545 h 545"/>
                      <a:gd name="T44" fmla="*/ 732 w 2015"/>
                      <a:gd name="T45" fmla="*/ 544 h 545"/>
                      <a:gd name="T46" fmla="*/ 766 w 2015"/>
                      <a:gd name="T47" fmla="*/ 544 h 545"/>
                      <a:gd name="T48" fmla="*/ 796 w 2015"/>
                      <a:gd name="T49" fmla="*/ 543 h 545"/>
                      <a:gd name="T50" fmla="*/ 830 w 2015"/>
                      <a:gd name="T51" fmla="*/ 544 h 545"/>
                      <a:gd name="T52" fmla="*/ 860 w 2015"/>
                      <a:gd name="T53" fmla="*/ 544 h 545"/>
                      <a:gd name="T54" fmla="*/ 892 w 2015"/>
                      <a:gd name="T55" fmla="*/ 543 h 545"/>
                      <a:gd name="T56" fmla="*/ 924 w 2015"/>
                      <a:gd name="T57" fmla="*/ 540 h 545"/>
                      <a:gd name="T58" fmla="*/ 956 w 2015"/>
                      <a:gd name="T59" fmla="*/ 507 h 545"/>
                      <a:gd name="T60" fmla="*/ 988 w 2015"/>
                      <a:gd name="T61" fmla="*/ 473 h 545"/>
                      <a:gd name="T62" fmla="*/ 1020 w 2015"/>
                      <a:gd name="T63" fmla="*/ 527 h 545"/>
                      <a:gd name="T64" fmla="*/ 1053 w 2015"/>
                      <a:gd name="T65" fmla="*/ 509 h 545"/>
                      <a:gd name="T66" fmla="*/ 1085 w 2015"/>
                      <a:gd name="T67" fmla="*/ 514 h 545"/>
                      <a:gd name="T68" fmla="*/ 1117 w 2015"/>
                      <a:gd name="T69" fmla="*/ 533 h 545"/>
                      <a:gd name="T70" fmla="*/ 1149 w 2015"/>
                      <a:gd name="T71" fmla="*/ 534 h 545"/>
                      <a:gd name="T72" fmla="*/ 1186 w 2015"/>
                      <a:gd name="T73" fmla="*/ 531 h 545"/>
                      <a:gd name="T74" fmla="*/ 1213 w 2015"/>
                      <a:gd name="T75" fmla="*/ 531 h 545"/>
                      <a:gd name="T76" fmla="*/ 1246 w 2015"/>
                      <a:gd name="T77" fmla="*/ 534 h 545"/>
                      <a:gd name="T78" fmla="*/ 1278 w 2015"/>
                      <a:gd name="T79" fmla="*/ 537 h 545"/>
                      <a:gd name="T80" fmla="*/ 1310 w 2015"/>
                      <a:gd name="T81" fmla="*/ 536 h 545"/>
                      <a:gd name="T82" fmla="*/ 1343 w 2015"/>
                      <a:gd name="T83" fmla="*/ 539 h 545"/>
                      <a:gd name="T84" fmla="*/ 1375 w 2015"/>
                      <a:gd name="T85" fmla="*/ 540 h 545"/>
                      <a:gd name="T86" fmla="*/ 1409 w 2015"/>
                      <a:gd name="T87" fmla="*/ 540 h 545"/>
                      <a:gd name="T88" fmla="*/ 1439 w 2015"/>
                      <a:gd name="T89" fmla="*/ 534 h 545"/>
                      <a:gd name="T90" fmla="*/ 1471 w 2015"/>
                      <a:gd name="T91" fmla="*/ 414 h 545"/>
                      <a:gd name="T92" fmla="*/ 1503 w 2015"/>
                      <a:gd name="T93" fmla="*/ 528 h 545"/>
                      <a:gd name="T94" fmla="*/ 1535 w 2015"/>
                      <a:gd name="T95" fmla="*/ 527 h 545"/>
                      <a:gd name="T96" fmla="*/ 1567 w 2015"/>
                      <a:gd name="T97" fmla="*/ 487 h 545"/>
                      <a:gd name="T98" fmla="*/ 1599 w 2015"/>
                      <a:gd name="T99" fmla="*/ 282 h 545"/>
                      <a:gd name="T100" fmla="*/ 1632 w 2015"/>
                      <a:gd name="T101" fmla="*/ 506 h 545"/>
                      <a:gd name="T102" fmla="*/ 1664 w 2015"/>
                      <a:gd name="T103" fmla="*/ 522 h 545"/>
                      <a:gd name="T104" fmla="*/ 1698 w 2015"/>
                      <a:gd name="T105" fmla="*/ 530 h 545"/>
                      <a:gd name="T106" fmla="*/ 1728 w 2015"/>
                      <a:gd name="T107" fmla="*/ 523 h 545"/>
                      <a:gd name="T108" fmla="*/ 1760 w 2015"/>
                      <a:gd name="T109" fmla="*/ 530 h 545"/>
                      <a:gd name="T110" fmla="*/ 1793 w 2015"/>
                      <a:gd name="T111" fmla="*/ 530 h 545"/>
                      <a:gd name="T112" fmla="*/ 1825 w 2015"/>
                      <a:gd name="T113" fmla="*/ 527 h 545"/>
                      <a:gd name="T114" fmla="*/ 1857 w 2015"/>
                      <a:gd name="T115" fmla="*/ 534 h 545"/>
                      <a:gd name="T116" fmla="*/ 1889 w 2015"/>
                      <a:gd name="T117" fmla="*/ 539 h 545"/>
                      <a:gd name="T118" fmla="*/ 1922 w 2015"/>
                      <a:gd name="T119" fmla="*/ 540 h 545"/>
                      <a:gd name="T120" fmla="*/ 1955 w 2015"/>
                      <a:gd name="T121" fmla="*/ 541 h 545"/>
                      <a:gd name="T122" fmla="*/ 1986 w 2015"/>
                      <a:gd name="T123" fmla="*/ 542 h 545"/>
                      <a:gd name="T124" fmla="*/ 2015 w 2015"/>
                      <a:gd name="T125" fmla="*/ 542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015" h="54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0" y="0"/>
                          <a:pt x="2" y="44"/>
                          <a:pt x="2" y="44"/>
                        </a:cubicBezTo>
                        <a:cubicBezTo>
                          <a:pt x="2" y="44"/>
                          <a:pt x="2" y="51"/>
                          <a:pt x="2" y="51"/>
                        </a:cubicBezTo>
                        <a:cubicBezTo>
                          <a:pt x="2" y="51"/>
                          <a:pt x="7" y="240"/>
                          <a:pt x="7" y="240"/>
                        </a:cubicBezTo>
                        <a:cubicBezTo>
                          <a:pt x="7" y="240"/>
                          <a:pt x="7" y="246"/>
                          <a:pt x="7" y="246"/>
                        </a:cubicBezTo>
                        <a:cubicBezTo>
                          <a:pt x="7" y="246"/>
                          <a:pt x="12" y="362"/>
                          <a:pt x="12" y="362"/>
                        </a:cubicBezTo>
                        <a:cubicBezTo>
                          <a:pt x="12" y="362"/>
                          <a:pt x="13" y="365"/>
                          <a:pt x="13" y="365"/>
                        </a:cubicBezTo>
                        <a:cubicBezTo>
                          <a:pt x="13" y="365"/>
                          <a:pt x="18" y="423"/>
                          <a:pt x="18" y="423"/>
                        </a:cubicBezTo>
                        <a:cubicBezTo>
                          <a:pt x="18" y="423"/>
                          <a:pt x="18" y="425"/>
                          <a:pt x="18" y="425"/>
                        </a:cubicBezTo>
                        <a:cubicBezTo>
                          <a:pt x="18" y="425"/>
                          <a:pt x="23" y="457"/>
                          <a:pt x="23" y="457"/>
                        </a:cubicBezTo>
                        <a:cubicBezTo>
                          <a:pt x="23" y="457"/>
                          <a:pt x="23" y="458"/>
                          <a:pt x="23" y="458"/>
                        </a:cubicBezTo>
                        <a:cubicBezTo>
                          <a:pt x="23" y="458"/>
                          <a:pt x="28" y="477"/>
                          <a:pt x="28" y="477"/>
                        </a:cubicBezTo>
                        <a:cubicBezTo>
                          <a:pt x="28" y="477"/>
                          <a:pt x="29" y="478"/>
                          <a:pt x="29" y="478"/>
                        </a:cubicBezTo>
                        <a:cubicBezTo>
                          <a:pt x="29" y="478"/>
                          <a:pt x="34" y="491"/>
                          <a:pt x="34" y="491"/>
                        </a:cubicBezTo>
                        <a:cubicBezTo>
                          <a:pt x="34" y="491"/>
                          <a:pt x="34" y="491"/>
                          <a:pt x="34" y="491"/>
                        </a:cubicBezTo>
                        <a:cubicBezTo>
                          <a:pt x="34" y="491"/>
                          <a:pt x="39" y="500"/>
                          <a:pt x="39" y="500"/>
                        </a:cubicBezTo>
                        <a:cubicBezTo>
                          <a:pt x="39" y="500"/>
                          <a:pt x="40" y="501"/>
                          <a:pt x="40" y="501"/>
                        </a:cubicBezTo>
                        <a:cubicBezTo>
                          <a:pt x="40" y="501"/>
                          <a:pt x="45" y="508"/>
                          <a:pt x="45" y="508"/>
                        </a:cubicBezTo>
                        <a:cubicBezTo>
                          <a:pt x="45" y="508"/>
                          <a:pt x="45" y="508"/>
                          <a:pt x="45" y="508"/>
                        </a:cubicBezTo>
                        <a:cubicBezTo>
                          <a:pt x="45" y="508"/>
                          <a:pt x="50" y="513"/>
                          <a:pt x="50" y="513"/>
                        </a:cubicBezTo>
                        <a:cubicBezTo>
                          <a:pt x="50" y="513"/>
                          <a:pt x="50" y="513"/>
                          <a:pt x="50" y="513"/>
                        </a:cubicBezTo>
                        <a:cubicBezTo>
                          <a:pt x="50" y="513"/>
                          <a:pt x="55" y="517"/>
                          <a:pt x="55" y="517"/>
                        </a:cubicBezTo>
                        <a:cubicBezTo>
                          <a:pt x="55" y="517"/>
                          <a:pt x="56" y="517"/>
                          <a:pt x="56" y="517"/>
                        </a:cubicBezTo>
                        <a:cubicBezTo>
                          <a:pt x="56" y="517"/>
                          <a:pt x="61" y="519"/>
                          <a:pt x="61" y="519"/>
                        </a:cubicBezTo>
                        <a:cubicBezTo>
                          <a:pt x="61" y="519"/>
                          <a:pt x="61" y="520"/>
                          <a:pt x="61" y="520"/>
                        </a:cubicBezTo>
                        <a:cubicBezTo>
                          <a:pt x="61" y="520"/>
                          <a:pt x="66" y="522"/>
                          <a:pt x="66" y="522"/>
                        </a:cubicBezTo>
                        <a:cubicBezTo>
                          <a:pt x="66" y="522"/>
                          <a:pt x="66" y="522"/>
                          <a:pt x="66" y="522"/>
                        </a:cubicBezTo>
                        <a:cubicBezTo>
                          <a:pt x="66" y="522"/>
                          <a:pt x="71" y="525"/>
                          <a:pt x="71" y="525"/>
                        </a:cubicBezTo>
                        <a:cubicBezTo>
                          <a:pt x="71" y="525"/>
                          <a:pt x="72" y="525"/>
                          <a:pt x="72" y="525"/>
                        </a:cubicBezTo>
                        <a:cubicBezTo>
                          <a:pt x="72" y="525"/>
                          <a:pt x="77" y="526"/>
                          <a:pt x="77" y="526"/>
                        </a:cubicBezTo>
                        <a:cubicBezTo>
                          <a:pt x="77" y="526"/>
                          <a:pt x="77" y="527"/>
                          <a:pt x="77" y="527"/>
                        </a:cubicBezTo>
                        <a:cubicBezTo>
                          <a:pt x="77" y="527"/>
                          <a:pt x="82" y="528"/>
                          <a:pt x="82" y="528"/>
                        </a:cubicBezTo>
                        <a:cubicBezTo>
                          <a:pt x="82" y="528"/>
                          <a:pt x="82" y="528"/>
                          <a:pt x="82" y="528"/>
                        </a:cubicBezTo>
                        <a:cubicBezTo>
                          <a:pt x="82" y="528"/>
                          <a:pt x="88" y="529"/>
                          <a:pt x="88" y="529"/>
                        </a:cubicBezTo>
                        <a:cubicBezTo>
                          <a:pt x="88" y="529"/>
                          <a:pt x="89" y="530"/>
                          <a:pt x="89" y="530"/>
                        </a:cubicBezTo>
                        <a:cubicBezTo>
                          <a:pt x="89" y="530"/>
                          <a:pt x="93" y="530"/>
                          <a:pt x="93" y="530"/>
                        </a:cubicBezTo>
                        <a:cubicBezTo>
                          <a:pt x="93" y="530"/>
                          <a:pt x="93" y="530"/>
                          <a:pt x="93" y="530"/>
                        </a:cubicBezTo>
                        <a:cubicBezTo>
                          <a:pt x="93" y="530"/>
                          <a:pt x="98" y="531"/>
                          <a:pt x="98" y="531"/>
                        </a:cubicBezTo>
                        <a:cubicBezTo>
                          <a:pt x="98" y="531"/>
                          <a:pt x="99" y="532"/>
                          <a:pt x="99" y="532"/>
                        </a:cubicBezTo>
                        <a:cubicBezTo>
                          <a:pt x="99" y="532"/>
                          <a:pt x="102" y="532"/>
                          <a:pt x="102" y="532"/>
                        </a:cubicBezTo>
                        <a:cubicBezTo>
                          <a:pt x="102" y="532"/>
                          <a:pt x="104" y="532"/>
                          <a:pt x="104" y="532"/>
                        </a:cubicBezTo>
                        <a:cubicBezTo>
                          <a:pt x="104" y="532"/>
                          <a:pt x="107" y="533"/>
                          <a:pt x="107" y="533"/>
                        </a:cubicBezTo>
                        <a:cubicBezTo>
                          <a:pt x="107" y="533"/>
                          <a:pt x="109" y="532"/>
                          <a:pt x="109" y="532"/>
                        </a:cubicBezTo>
                        <a:cubicBezTo>
                          <a:pt x="109" y="532"/>
                          <a:pt x="114" y="532"/>
                          <a:pt x="114" y="532"/>
                        </a:cubicBezTo>
                        <a:cubicBezTo>
                          <a:pt x="114" y="532"/>
                          <a:pt x="117" y="532"/>
                          <a:pt x="117" y="532"/>
                        </a:cubicBezTo>
                        <a:cubicBezTo>
                          <a:pt x="117" y="532"/>
                          <a:pt x="119" y="532"/>
                          <a:pt x="119" y="532"/>
                        </a:cubicBezTo>
                        <a:cubicBezTo>
                          <a:pt x="119" y="532"/>
                          <a:pt x="122" y="532"/>
                          <a:pt x="122" y="532"/>
                        </a:cubicBezTo>
                        <a:cubicBezTo>
                          <a:pt x="122" y="532"/>
                          <a:pt x="125" y="533"/>
                          <a:pt x="125" y="533"/>
                        </a:cubicBezTo>
                        <a:cubicBezTo>
                          <a:pt x="125" y="533"/>
                          <a:pt x="125" y="533"/>
                          <a:pt x="125" y="533"/>
                        </a:cubicBezTo>
                        <a:cubicBezTo>
                          <a:pt x="125" y="533"/>
                          <a:pt x="130" y="535"/>
                          <a:pt x="130" y="535"/>
                        </a:cubicBezTo>
                        <a:cubicBezTo>
                          <a:pt x="130" y="535"/>
                          <a:pt x="131" y="535"/>
                          <a:pt x="131" y="535"/>
                        </a:cubicBezTo>
                        <a:cubicBezTo>
                          <a:pt x="131" y="535"/>
                          <a:pt x="136" y="536"/>
                          <a:pt x="136" y="536"/>
                        </a:cubicBezTo>
                        <a:cubicBezTo>
                          <a:pt x="136" y="536"/>
                          <a:pt x="136" y="536"/>
                          <a:pt x="136" y="536"/>
                        </a:cubicBezTo>
                        <a:cubicBezTo>
                          <a:pt x="136" y="536"/>
                          <a:pt x="141" y="536"/>
                          <a:pt x="141" y="536"/>
                        </a:cubicBezTo>
                        <a:cubicBezTo>
                          <a:pt x="141" y="536"/>
                          <a:pt x="141" y="536"/>
                          <a:pt x="141" y="536"/>
                        </a:cubicBezTo>
                        <a:cubicBezTo>
                          <a:pt x="141" y="536"/>
                          <a:pt x="147" y="537"/>
                          <a:pt x="147" y="537"/>
                        </a:cubicBezTo>
                        <a:cubicBezTo>
                          <a:pt x="147" y="537"/>
                          <a:pt x="148" y="537"/>
                          <a:pt x="148" y="537"/>
                        </a:cubicBezTo>
                        <a:cubicBezTo>
                          <a:pt x="148" y="537"/>
                          <a:pt x="151" y="537"/>
                          <a:pt x="151" y="537"/>
                        </a:cubicBezTo>
                        <a:cubicBezTo>
                          <a:pt x="151" y="537"/>
                          <a:pt x="152" y="537"/>
                          <a:pt x="152" y="537"/>
                        </a:cubicBezTo>
                        <a:cubicBezTo>
                          <a:pt x="152" y="537"/>
                          <a:pt x="156" y="538"/>
                          <a:pt x="156" y="538"/>
                        </a:cubicBezTo>
                        <a:cubicBezTo>
                          <a:pt x="156" y="538"/>
                          <a:pt x="159" y="538"/>
                          <a:pt x="159" y="538"/>
                        </a:cubicBezTo>
                        <a:cubicBezTo>
                          <a:pt x="159" y="538"/>
                          <a:pt x="163" y="538"/>
                          <a:pt x="163" y="538"/>
                        </a:cubicBezTo>
                        <a:cubicBezTo>
                          <a:pt x="163" y="538"/>
                          <a:pt x="164" y="538"/>
                          <a:pt x="164" y="538"/>
                        </a:cubicBezTo>
                        <a:cubicBezTo>
                          <a:pt x="164" y="538"/>
                          <a:pt x="166" y="539"/>
                          <a:pt x="166" y="539"/>
                        </a:cubicBezTo>
                        <a:cubicBezTo>
                          <a:pt x="166" y="539"/>
                          <a:pt x="169" y="538"/>
                          <a:pt x="169" y="538"/>
                        </a:cubicBezTo>
                        <a:cubicBezTo>
                          <a:pt x="169" y="538"/>
                          <a:pt x="173" y="539"/>
                          <a:pt x="173" y="539"/>
                        </a:cubicBezTo>
                        <a:cubicBezTo>
                          <a:pt x="173" y="539"/>
                          <a:pt x="174" y="539"/>
                          <a:pt x="174" y="539"/>
                        </a:cubicBezTo>
                        <a:cubicBezTo>
                          <a:pt x="174" y="539"/>
                          <a:pt x="175" y="539"/>
                          <a:pt x="175" y="539"/>
                        </a:cubicBezTo>
                        <a:cubicBezTo>
                          <a:pt x="175" y="539"/>
                          <a:pt x="179" y="539"/>
                          <a:pt x="179" y="539"/>
                        </a:cubicBezTo>
                        <a:cubicBezTo>
                          <a:pt x="179" y="539"/>
                          <a:pt x="183" y="539"/>
                          <a:pt x="183" y="539"/>
                        </a:cubicBezTo>
                        <a:cubicBezTo>
                          <a:pt x="183" y="539"/>
                          <a:pt x="186" y="539"/>
                          <a:pt x="186" y="539"/>
                        </a:cubicBezTo>
                        <a:cubicBezTo>
                          <a:pt x="186" y="539"/>
                          <a:pt x="189" y="540"/>
                          <a:pt x="189" y="540"/>
                        </a:cubicBezTo>
                        <a:cubicBezTo>
                          <a:pt x="189" y="540"/>
                          <a:pt x="191" y="539"/>
                          <a:pt x="191" y="539"/>
                        </a:cubicBezTo>
                        <a:cubicBezTo>
                          <a:pt x="191" y="539"/>
                          <a:pt x="194" y="540"/>
                          <a:pt x="194" y="540"/>
                        </a:cubicBezTo>
                        <a:cubicBezTo>
                          <a:pt x="194" y="540"/>
                          <a:pt x="198" y="540"/>
                          <a:pt x="198" y="540"/>
                        </a:cubicBezTo>
                        <a:cubicBezTo>
                          <a:pt x="198" y="540"/>
                          <a:pt x="199" y="540"/>
                          <a:pt x="199" y="540"/>
                        </a:cubicBezTo>
                        <a:cubicBezTo>
                          <a:pt x="199" y="540"/>
                          <a:pt x="202" y="540"/>
                          <a:pt x="202" y="540"/>
                        </a:cubicBezTo>
                        <a:cubicBezTo>
                          <a:pt x="202" y="540"/>
                          <a:pt x="204" y="540"/>
                          <a:pt x="204" y="540"/>
                        </a:cubicBezTo>
                        <a:cubicBezTo>
                          <a:pt x="204" y="540"/>
                          <a:pt x="208" y="540"/>
                          <a:pt x="208" y="540"/>
                        </a:cubicBezTo>
                        <a:cubicBezTo>
                          <a:pt x="208" y="540"/>
                          <a:pt x="210" y="540"/>
                          <a:pt x="210" y="540"/>
                        </a:cubicBezTo>
                        <a:cubicBezTo>
                          <a:pt x="210" y="540"/>
                          <a:pt x="212" y="540"/>
                          <a:pt x="212" y="540"/>
                        </a:cubicBezTo>
                        <a:cubicBezTo>
                          <a:pt x="212" y="540"/>
                          <a:pt x="215" y="540"/>
                          <a:pt x="215" y="540"/>
                        </a:cubicBezTo>
                        <a:cubicBezTo>
                          <a:pt x="215" y="540"/>
                          <a:pt x="218" y="540"/>
                          <a:pt x="218" y="540"/>
                        </a:cubicBezTo>
                        <a:cubicBezTo>
                          <a:pt x="218" y="540"/>
                          <a:pt x="220" y="541"/>
                          <a:pt x="220" y="541"/>
                        </a:cubicBezTo>
                        <a:cubicBezTo>
                          <a:pt x="220" y="541"/>
                          <a:pt x="222" y="540"/>
                          <a:pt x="222" y="540"/>
                        </a:cubicBezTo>
                        <a:cubicBezTo>
                          <a:pt x="222" y="540"/>
                          <a:pt x="227" y="541"/>
                          <a:pt x="227" y="541"/>
                        </a:cubicBezTo>
                        <a:cubicBezTo>
                          <a:pt x="227" y="541"/>
                          <a:pt x="230" y="541"/>
                          <a:pt x="230" y="541"/>
                        </a:cubicBezTo>
                        <a:cubicBezTo>
                          <a:pt x="230" y="541"/>
                          <a:pt x="231" y="541"/>
                          <a:pt x="231" y="541"/>
                        </a:cubicBezTo>
                        <a:cubicBezTo>
                          <a:pt x="231" y="541"/>
                          <a:pt x="232" y="541"/>
                          <a:pt x="232" y="541"/>
                        </a:cubicBezTo>
                        <a:cubicBezTo>
                          <a:pt x="232" y="541"/>
                          <a:pt x="237" y="541"/>
                          <a:pt x="237" y="541"/>
                        </a:cubicBezTo>
                        <a:cubicBezTo>
                          <a:pt x="237" y="541"/>
                          <a:pt x="241" y="541"/>
                          <a:pt x="241" y="541"/>
                        </a:cubicBezTo>
                        <a:cubicBezTo>
                          <a:pt x="241" y="541"/>
                          <a:pt x="243" y="541"/>
                          <a:pt x="243" y="541"/>
                        </a:cubicBezTo>
                        <a:cubicBezTo>
                          <a:pt x="243" y="541"/>
                          <a:pt x="246" y="541"/>
                          <a:pt x="246" y="541"/>
                        </a:cubicBezTo>
                        <a:cubicBezTo>
                          <a:pt x="246" y="541"/>
                          <a:pt x="248" y="541"/>
                          <a:pt x="248" y="541"/>
                        </a:cubicBezTo>
                        <a:cubicBezTo>
                          <a:pt x="248" y="541"/>
                          <a:pt x="251" y="541"/>
                          <a:pt x="251" y="541"/>
                        </a:cubicBezTo>
                        <a:cubicBezTo>
                          <a:pt x="251" y="541"/>
                          <a:pt x="253" y="541"/>
                          <a:pt x="253" y="541"/>
                        </a:cubicBezTo>
                        <a:cubicBezTo>
                          <a:pt x="253" y="541"/>
                          <a:pt x="258" y="542"/>
                          <a:pt x="258" y="542"/>
                        </a:cubicBezTo>
                        <a:cubicBezTo>
                          <a:pt x="258" y="542"/>
                          <a:pt x="259" y="541"/>
                          <a:pt x="259" y="541"/>
                        </a:cubicBezTo>
                        <a:cubicBezTo>
                          <a:pt x="259" y="541"/>
                          <a:pt x="260" y="541"/>
                          <a:pt x="260" y="541"/>
                        </a:cubicBezTo>
                        <a:cubicBezTo>
                          <a:pt x="260" y="541"/>
                          <a:pt x="264" y="541"/>
                          <a:pt x="264" y="541"/>
                        </a:cubicBezTo>
                        <a:cubicBezTo>
                          <a:pt x="264" y="541"/>
                          <a:pt x="267" y="541"/>
                          <a:pt x="267" y="541"/>
                        </a:cubicBezTo>
                        <a:cubicBezTo>
                          <a:pt x="267" y="541"/>
                          <a:pt x="269" y="542"/>
                          <a:pt x="269" y="542"/>
                        </a:cubicBezTo>
                        <a:cubicBezTo>
                          <a:pt x="269" y="542"/>
                          <a:pt x="270" y="542"/>
                          <a:pt x="270" y="542"/>
                        </a:cubicBezTo>
                        <a:cubicBezTo>
                          <a:pt x="270" y="542"/>
                          <a:pt x="274" y="542"/>
                          <a:pt x="274" y="542"/>
                        </a:cubicBezTo>
                        <a:cubicBezTo>
                          <a:pt x="274" y="542"/>
                          <a:pt x="278" y="542"/>
                          <a:pt x="278" y="542"/>
                        </a:cubicBezTo>
                        <a:cubicBezTo>
                          <a:pt x="278" y="542"/>
                          <a:pt x="279" y="542"/>
                          <a:pt x="279" y="542"/>
                        </a:cubicBezTo>
                        <a:cubicBezTo>
                          <a:pt x="279" y="542"/>
                          <a:pt x="282" y="541"/>
                          <a:pt x="282" y="541"/>
                        </a:cubicBezTo>
                        <a:cubicBezTo>
                          <a:pt x="282" y="541"/>
                          <a:pt x="285" y="542"/>
                          <a:pt x="285" y="542"/>
                        </a:cubicBezTo>
                        <a:cubicBezTo>
                          <a:pt x="285" y="542"/>
                          <a:pt x="288" y="542"/>
                          <a:pt x="288" y="542"/>
                        </a:cubicBezTo>
                        <a:cubicBezTo>
                          <a:pt x="288" y="542"/>
                          <a:pt x="291" y="542"/>
                          <a:pt x="291" y="542"/>
                        </a:cubicBezTo>
                        <a:cubicBezTo>
                          <a:pt x="291" y="542"/>
                          <a:pt x="293" y="542"/>
                          <a:pt x="293" y="542"/>
                        </a:cubicBezTo>
                        <a:cubicBezTo>
                          <a:pt x="293" y="542"/>
                          <a:pt x="295" y="542"/>
                          <a:pt x="295" y="542"/>
                        </a:cubicBezTo>
                        <a:cubicBezTo>
                          <a:pt x="295" y="542"/>
                          <a:pt x="297" y="542"/>
                          <a:pt x="297" y="542"/>
                        </a:cubicBezTo>
                        <a:cubicBezTo>
                          <a:pt x="297" y="542"/>
                          <a:pt x="300" y="542"/>
                          <a:pt x="300" y="542"/>
                        </a:cubicBezTo>
                        <a:cubicBezTo>
                          <a:pt x="300" y="542"/>
                          <a:pt x="305" y="542"/>
                          <a:pt x="305" y="542"/>
                        </a:cubicBezTo>
                        <a:cubicBezTo>
                          <a:pt x="305" y="542"/>
                          <a:pt x="307" y="542"/>
                          <a:pt x="307" y="542"/>
                        </a:cubicBezTo>
                        <a:cubicBezTo>
                          <a:pt x="307" y="542"/>
                          <a:pt x="311" y="543"/>
                          <a:pt x="311" y="543"/>
                        </a:cubicBezTo>
                        <a:cubicBezTo>
                          <a:pt x="311" y="543"/>
                          <a:pt x="313" y="542"/>
                          <a:pt x="313" y="542"/>
                        </a:cubicBezTo>
                        <a:cubicBezTo>
                          <a:pt x="313" y="542"/>
                          <a:pt x="315" y="542"/>
                          <a:pt x="315" y="542"/>
                        </a:cubicBezTo>
                        <a:cubicBezTo>
                          <a:pt x="315" y="542"/>
                          <a:pt x="317" y="543"/>
                          <a:pt x="317" y="543"/>
                        </a:cubicBezTo>
                        <a:cubicBezTo>
                          <a:pt x="317" y="543"/>
                          <a:pt x="319" y="542"/>
                          <a:pt x="319" y="542"/>
                        </a:cubicBezTo>
                        <a:cubicBezTo>
                          <a:pt x="319" y="542"/>
                          <a:pt x="323" y="543"/>
                          <a:pt x="323" y="543"/>
                        </a:cubicBezTo>
                        <a:cubicBezTo>
                          <a:pt x="323" y="543"/>
                          <a:pt x="325" y="543"/>
                          <a:pt x="325" y="543"/>
                        </a:cubicBezTo>
                        <a:cubicBezTo>
                          <a:pt x="325" y="543"/>
                          <a:pt x="328" y="542"/>
                          <a:pt x="328" y="542"/>
                        </a:cubicBezTo>
                        <a:cubicBezTo>
                          <a:pt x="328" y="542"/>
                          <a:pt x="329" y="542"/>
                          <a:pt x="329" y="542"/>
                        </a:cubicBezTo>
                        <a:cubicBezTo>
                          <a:pt x="329" y="542"/>
                          <a:pt x="334" y="543"/>
                          <a:pt x="334" y="543"/>
                        </a:cubicBezTo>
                        <a:cubicBezTo>
                          <a:pt x="334" y="543"/>
                          <a:pt x="337" y="542"/>
                          <a:pt x="337" y="542"/>
                        </a:cubicBezTo>
                        <a:cubicBezTo>
                          <a:pt x="337" y="542"/>
                          <a:pt x="339" y="543"/>
                          <a:pt x="339" y="543"/>
                        </a:cubicBezTo>
                        <a:cubicBezTo>
                          <a:pt x="339" y="543"/>
                          <a:pt x="340" y="542"/>
                          <a:pt x="340" y="542"/>
                        </a:cubicBezTo>
                        <a:cubicBezTo>
                          <a:pt x="340" y="542"/>
                          <a:pt x="343" y="543"/>
                          <a:pt x="343" y="543"/>
                        </a:cubicBezTo>
                        <a:cubicBezTo>
                          <a:pt x="343" y="543"/>
                          <a:pt x="347" y="543"/>
                          <a:pt x="347" y="543"/>
                        </a:cubicBezTo>
                        <a:cubicBezTo>
                          <a:pt x="347" y="543"/>
                          <a:pt x="348" y="543"/>
                          <a:pt x="348" y="543"/>
                        </a:cubicBezTo>
                        <a:cubicBezTo>
                          <a:pt x="348" y="543"/>
                          <a:pt x="351" y="543"/>
                          <a:pt x="351" y="543"/>
                        </a:cubicBezTo>
                        <a:cubicBezTo>
                          <a:pt x="351" y="543"/>
                          <a:pt x="355" y="542"/>
                          <a:pt x="355" y="542"/>
                        </a:cubicBezTo>
                        <a:cubicBezTo>
                          <a:pt x="355" y="542"/>
                          <a:pt x="356" y="543"/>
                          <a:pt x="356" y="543"/>
                        </a:cubicBezTo>
                        <a:cubicBezTo>
                          <a:pt x="356" y="543"/>
                          <a:pt x="359" y="543"/>
                          <a:pt x="359" y="543"/>
                        </a:cubicBezTo>
                        <a:cubicBezTo>
                          <a:pt x="359" y="543"/>
                          <a:pt x="362" y="543"/>
                          <a:pt x="362" y="543"/>
                        </a:cubicBezTo>
                        <a:cubicBezTo>
                          <a:pt x="362" y="543"/>
                          <a:pt x="366" y="543"/>
                          <a:pt x="366" y="543"/>
                        </a:cubicBezTo>
                        <a:cubicBezTo>
                          <a:pt x="366" y="543"/>
                          <a:pt x="366" y="543"/>
                          <a:pt x="366" y="543"/>
                        </a:cubicBezTo>
                        <a:cubicBezTo>
                          <a:pt x="366" y="543"/>
                          <a:pt x="369" y="543"/>
                          <a:pt x="369" y="543"/>
                        </a:cubicBezTo>
                        <a:cubicBezTo>
                          <a:pt x="369" y="543"/>
                          <a:pt x="376" y="543"/>
                          <a:pt x="376" y="543"/>
                        </a:cubicBezTo>
                        <a:cubicBezTo>
                          <a:pt x="376" y="543"/>
                          <a:pt x="376" y="543"/>
                          <a:pt x="376" y="543"/>
                        </a:cubicBezTo>
                        <a:cubicBezTo>
                          <a:pt x="376" y="543"/>
                          <a:pt x="379" y="543"/>
                          <a:pt x="379" y="543"/>
                        </a:cubicBezTo>
                        <a:cubicBezTo>
                          <a:pt x="379" y="543"/>
                          <a:pt x="382" y="543"/>
                          <a:pt x="382" y="543"/>
                        </a:cubicBezTo>
                        <a:cubicBezTo>
                          <a:pt x="382" y="543"/>
                          <a:pt x="384" y="543"/>
                          <a:pt x="384" y="543"/>
                        </a:cubicBezTo>
                        <a:cubicBezTo>
                          <a:pt x="384" y="543"/>
                          <a:pt x="387" y="543"/>
                          <a:pt x="387" y="543"/>
                        </a:cubicBezTo>
                        <a:cubicBezTo>
                          <a:pt x="387" y="543"/>
                          <a:pt x="388" y="543"/>
                          <a:pt x="388" y="543"/>
                        </a:cubicBezTo>
                        <a:cubicBezTo>
                          <a:pt x="388" y="543"/>
                          <a:pt x="393" y="543"/>
                          <a:pt x="393" y="543"/>
                        </a:cubicBezTo>
                        <a:cubicBezTo>
                          <a:pt x="393" y="543"/>
                          <a:pt x="395" y="543"/>
                          <a:pt x="395" y="543"/>
                        </a:cubicBezTo>
                        <a:cubicBezTo>
                          <a:pt x="395" y="543"/>
                          <a:pt x="396" y="543"/>
                          <a:pt x="396" y="543"/>
                        </a:cubicBezTo>
                        <a:cubicBezTo>
                          <a:pt x="396" y="543"/>
                          <a:pt x="399" y="543"/>
                          <a:pt x="399" y="543"/>
                        </a:cubicBezTo>
                        <a:cubicBezTo>
                          <a:pt x="399" y="543"/>
                          <a:pt x="400" y="543"/>
                          <a:pt x="400" y="543"/>
                        </a:cubicBezTo>
                        <a:cubicBezTo>
                          <a:pt x="400" y="543"/>
                          <a:pt x="405" y="543"/>
                          <a:pt x="405" y="543"/>
                        </a:cubicBezTo>
                        <a:cubicBezTo>
                          <a:pt x="405" y="543"/>
                          <a:pt x="407" y="544"/>
                          <a:pt x="407" y="544"/>
                        </a:cubicBezTo>
                        <a:cubicBezTo>
                          <a:pt x="407" y="544"/>
                          <a:pt x="410" y="543"/>
                          <a:pt x="410" y="543"/>
                        </a:cubicBezTo>
                        <a:cubicBezTo>
                          <a:pt x="410" y="543"/>
                          <a:pt x="412" y="543"/>
                          <a:pt x="412" y="543"/>
                        </a:cubicBezTo>
                        <a:cubicBezTo>
                          <a:pt x="412" y="543"/>
                          <a:pt x="415" y="543"/>
                          <a:pt x="415" y="543"/>
                        </a:cubicBezTo>
                        <a:cubicBezTo>
                          <a:pt x="415" y="543"/>
                          <a:pt x="417" y="543"/>
                          <a:pt x="417" y="543"/>
                        </a:cubicBezTo>
                        <a:cubicBezTo>
                          <a:pt x="417" y="543"/>
                          <a:pt x="421" y="543"/>
                          <a:pt x="421" y="543"/>
                        </a:cubicBezTo>
                        <a:cubicBezTo>
                          <a:pt x="421" y="543"/>
                          <a:pt x="424" y="544"/>
                          <a:pt x="424" y="544"/>
                        </a:cubicBezTo>
                        <a:cubicBezTo>
                          <a:pt x="424" y="544"/>
                          <a:pt x="427" y="543"/>
                          <a:pt x="427" y="543"/>
                        </a:cubicBezTo>
                        <a:cubicBezTo>
                          <a:pt x="427" y="543"/>
                          <a:pt x="430" y="543"/>
                          <a:pt x="430" y="543"/>
                        </a:cubicBezTo>
                        <a:cubicBezTo>
                          <a:pt x="430" y="543"/>
                          <a:pt x="433" y="544"/>
                          <a:pt x="433" y="544"/>
                        </a:cubicBezTo>
                        <a:cubicBezTo>
                          <a:pt x="433" y="544"/>
                          <a:pt x="436" y="543"/>
                          <a:pt x="436" y="543"/>
                        </a:cubicBezTo>
                        <a:cubicBezTo>
                          <a:pt x="436" y="543"/>
                          <a:pt x="436" y="544"/>
                          <a:pt x="436" y="544"/>
                        </a:cubicBezTo>
                        <a:cubicBezTo>
                          <a:pt x="436" y="544"/>
                          <a:pt x="441" y="543"/>
                          <a:pt x="441" y="543"/>
                        </a:cubicBezTo>
                        <a:cubicBezTo>
                          <a:pt x="441" y="543"/>
                          <a:pt x="443" y="543"/>
                          <a:pt x="443" y="543"/>
                        </a:cubicBezTo>
                        <a:cubicBezTo>
                          <a:pt x="443" y="543"/>
                          <a:pt x="444" y="544"/>
                          <a:pt x="444" y="544"/>
                        </a:cubicBezTo>
                        <a:cubicBezTo>
                          <a:pt x="444" y="544"/>
                          <a:pt x="447" y="544"/>
                          <a:pt x="447" y="544"/>
                        </a:cubicBezTo>
                        <a:cubicBezTo>
                          <a:pt x="447" y="544"/>
                          <a:pt x="450" y="543"/>
                          <a:pt x="450" y="543"/>
                        </a:cubicBezTo>
                        <a:cubicBezTo>
                          <a:pt x="450" y="543"/>
                          <a:pt x="455" y="543"/>
                          <a:pt x="455" y="543"/>
                        </a:cubicBezTo>
                        <a:cubicBezTo>
                          <a:pt x="455" y="543"/>
                          <a:pt x="457" y="544"/>
                          <a:pt x="457" y="544"/>
                        </a:cubicBezTo>
                        <a:cubicBezTo>
                          <a:pt x="457" y="544"/>
                          <a:pt x="458" y="544"/>
                          <a:pt x="458" y="544"/>
                        </a:cubicBezTo>
                        <a:cubicBezTo>
                          <a:pt x="458" y="544"/>
                          <a:pt x="463" y="544"/>
                          <a:pt x="463" y="544"/>
                        </a:cubicBezTo>
                        <a:cubicBezTo>
                          <a:pt x="463" y="544"/>
                          <a:pt x="463" y="544"/>
                          <a:pt x="463" y="544"/>
                        </a:cubicBezTo>
                        <a:cubicBezTo>
                          <a:pt x="463" y="544"/>
                          <a:pt x="466" y="543"/>
                          <a:pt x="466" y="543"/>
                        </a:cubicBezTo>
                        <a:cubicBezTo>
                          <a:pt x="466" y="543"/>
                          <a:pt x="471" y="544"/>
                          <a:pt x="471" y="544"/>
                        </a:cubicBezTo>
                        <a:cubicBezTo>
                          <a:pt x="471" y="544"/>
                          <a:pt x="472" y="544"/>
                          <a:pt x="472" y="544"/>
                        </a:cubicBezTo>
                        <a:cubicBezTo>
                          <a:pt x="472" y="544"/>
                          <a:pt x="474" y="544"/>
                          <a:pt x="474" y="544"/>
                        </a:cubicBezTo>
                        <a:cubicBezTo>
                          <a:pt x="474" y="544"/>
                          <a:pt x="478" y="544"/>
                          <a:pt x="478" y="544"/>
                        </a:cubicBezTo>
                        <a:cubicBezTo>
                          <a:pt x="478" y="544"/>
                          <a:pt x="481" y="543"/>
                          <a:pt x="481" y="543"/>
                        </a:cubicBezTo>
                        <a:cubicBezTo>
                          <a:pt x="481" y="543"/>
                          <a:pt x="483" y="544"/>
                          <a:pt x="483" y="544"/>
                        </a:cubicBezTo>
                        <a:cubicBezTo>
                          <a:pt x="483" y="544"/>
                          <a:pt x="485" y="544"/>
                          <a:pt x="485" y="544"/>
                        </a:cubicBezTo>
                        <a:cubicBezTo>
                          <a:pt x="485" y="544"/>
                          <a:pt x="486" y="543"/>
                          <a:pt x="486" y="543"/>
                        </a:cubicBezTo>
                        <a:cubicBezTo>
                          <a:pt x="486" y="543"/>
                          <a:pt x="493" y="543"/>
                          <a:pt x="493" y="543"/>
                        </a:cubicBezTo>
                        <a:cubicBezTo>
                          <a:pt x="493" y="543"/>
                          <a:pt x="494" y="544"/>
                          <a:pt x="494" y="544"/>
                        </a:cubicBezTo>
                        <a:cubicBezTo>
                          <a:pt x="494" y="544"/>
                          <a:pt x="497" y="544"/>
                          <a:pt x="497" y="544"/>
                        </a:cubicBezTo>
                        <a:cubicBezTo>
                          <a:pt x="497" y="544"/>
                          <a:pt x="499" y="544"/>
                          <a:pt x="499" y="544"/>
                        </a:cubicBezTo>
                        <a:cubicBezTo>
                          <a:pt x="499" y="544"/>
                          <a:pt x="504" y="544"/>
                          <a:pt x="504" y="544"/>
                        </a:cubicBezTo>
                        <a:cubicBezTo>
                          <a:pt x="504" y="544"/>
                          <a:pt x="505" y="543"/>
                          <a:pt x="505" y="543"/>
                        </a:cubicBezTo>
                        <a:cubicBezTo>
                          <a:pt x="505" y="543"/>
                          <a:pt x="508" y="544"/>
                          <a:pt x="508" y="544"/>
                        </a:cubicBezTo>
                        <a:cubicBezTo>
                          <a:pt x="508" y="544"/>
                          <a:pt x="509" y="544"/>
                          <a:pt x="509" y="544"/>
                        </a:cubicBezTo>
                        <a:cubicBezTo>
                          <a:pt x="509" y="544"/>
                          <a:pt x="512" y="544"/>
                          <a:pt x="512" y="544"/>
                        </a:cubicBezTo>
                        <a:cubicBezTo>
                          <a:pt x="512" y="544"/>
                          <a:pt x="515" y="544"/>
                          <a:pt x="515" y="544"/>
                        </a:cubicBezTo>
                        <a:cubicBezTo>
                          <a:pt x="515" y="544"/>
                          <a:pt x="519" y="544"/>
                          <a:pt x="519" y="544"/>
                        </a:cubicBezTo>
                        <a:cubicBezTo>
                          <a:pt x="519" y="544"/>
                          <a:pt x="519" y="544"/>
                          <a:pt x="519" y="544"/>
                        </a:cubicBezTo>
                        <a:cubicBezTo>
                          <a:pt x="519" y="544"/>
                          <a:pt x="522" y="544"/>
                          <a:pt x="522" y="544"/>
                        </a:cubicBezTo>
                        <a:cubicBezTo>
                          <a:pt x="522" y="544"/>
                          <a:pt x="526" y="544"/>
                          <a:pt x="526" y="544"/>
                        </a:cubicBezTo>
                        <a:cubicBezTo>
                          <a:pt x="526" y="544"/>
                          <a:pt x="531" y="544"/>
                          <a:pt x="531" y="544"/>
                        </a:cubicBezTo>
                        <a:cubicBezTo>
                          <a:pt x="531" y="544"/>
                          <a:pt x="533" y="544"/>
                          <a:pt x="533" y="544"/>
                        </a:cubicBezTo>
                        <a:cubicBezTo>
                          <a:pt x="533" y="544"/>
                          <a:pt x="533" y="544"/>
                          <a:pt x="533" y="544"/>
                        </a:cubicBezTo>
                        <a:cubicBezTo>
                          <a:pt x="533" y="544"/>
                          <a:pt x="537" y="544"/>
                          <a:pt x="537" y="544"/>
                        </a:cubicBezTo>
                        <a:cubicBezTo>
                          <a:pt x="537" y="544"/>
                          <a:pt x="538" y="544"/>
                          <a:pt x="538" y="544"/>
                        </a:cubicBezTo>
                        <a:cubicBezTo>
                          <a:pt x="538" y="544"/>
                          <a:pt x="542" y="544"/>
                          <a:pt x="542" y="544"/>
                        </a:cubicBezTo>
                        <a:cubicBezTo>
                          <a:pt x="542" y="544"/>
                          <a:pt x="545" y="544"/>
                          <a:pt x="545" y="544"/>
                        </a:cubicBezTo>
                        <a:cubicBezTo>
                          <a:pt x="545" y="544"/>
                          <a:pt x="549" y="544"/>
                          <a:pt x="549" y="544"/>
                        </a:cubicBezTo>
                        <a:cubicBezTo>
                          <a:pt x="549" y="544"/>
                          <a:pt x="549" y="544"/>
                          <a:pt x="549" y="544"/>
                        </a:cubicBezTo>
                        <a:cubicBezTo>
                          <a:pt x="549" y="544"/>
                          <a:pt x="553" y="544"/>
                          <a:pt x="553" y="544"/>
                        </a:cubicBezTo>
                        <a:cubicBezTo>
                          <a:pt x="553" y="544"/>
                          <a:pt x="557" y="544"/>
                          <a:pt x="557" y="544"/>
                        </a:cubicBezTo>
                        <a:cubicBezTo>
                          <a:pt x="557" y="544"/>
                          <a:pt x="559" y="544"/>
                          <a:pt x="559" y="544"/>
                        </a:cubicBezTo>
                        <a:cubicBezTo>
                          <a:pt x="559" y="544"/>
                          <a:pt x="560" y="544"/>
                          <a:pt x="560" y="544"/>
                        </a:cubicBezTo>
                        <a:cubicBezTo>
                          <a:pt x="560" y="544"/>
                          <a:pt x="562" y="544"/>
                          <a:pt x="562" y="544"/>
                        </a:cubicBezTo>
                        <a:cubicBezTo>
                          <a:pt x="562" y="544"/>
                          <a:pt x="566" y="544"/>
                          <a:pt x="566" y="544"/>
                        </a:cubicBezTo>
                        <a:cubicBezTo>
                          <a:pt x="566" y="544"/>
                          <a:pt x="569" y="544"/>
                          <a:pt x="569" y="544"/>
                        </a:cubicBezTo>
                        <a:cubicBezTo>
                          <a:pt x="569" y="544"/>
                          <a:pt x="571" y="544"/>
                          <a:pt x="571" y="544"/>
                        </a:cubicBezTo>
                        <a:cubicBezTo>
                          <a:pt x="571" y="544"/>
                          <a:pt x="574" y="544"/>
                          <a:pt x="574" y="544"/>
                        </a:cubicBezTo>
                        <a:cubicBezTo>
                          <a:pt x="574" y="544"/>
                          <a:pt x="579" y="544"/>
                          <a:pt x="579" y="544"/>
                        </a:cubicBezTo>
                        <a:cubicBezTo>
                          <a:pt x="579" y="544"/>
                          <a:pt x="581" y="544"/>
                          <a:pt x="581" y="544"/>
                        </a:cubicBezTo>
                        <a:cubicBezTo>
                          <a:pt x="581" y="544"/>
                          <a:pt x="583" y="544"/>
                          <a:pt x="583" y="544"/>
                        </a:cubicBezTo>
                        <a:cubicBezTo>
                          <a:pt x="583" y="544"/>
                          <a:pt x="585" y="544"/>
                          <a:pt x="585" y="544"/>
                        </a:cubicBezTo>
                        <a:cubicBezTo>
                          <a:pt x="585" y="544"/>
                          <a:pt x="588" y="544"/>
                          <a:pt x="588" y="544"/>
                        </a:cubicBezTo>
                        <a:cubicBezTo>
                          <a:pt x="588" y="544"/>
                          <a:pt x="589" y="544"/>
                          <a:pt x="589" y="544"/>
                        </a:cubicBezTo>
                        <a:cubicBezTo>
                          <a:pt x="589" y="544"/>
                          <a:pt x="596" y="544"/>
                          <a:pt x="596" y="544"/>
                        </a:cubicBezTo>
                        <a:cubicBezTo>
                          <a:pt x="596" y="544"/>
                          <a:pt x="596" y="544"/>
                          <a:pt x="596" y="544"/>
                        </a:cubicBezTo>
                        <a:cubicBezTo>
                          <a:pt x="596" y="544"/>
                          <a:pt x="599" y="544"/>
                          <a:pt x="599" y="544"/>
                        </a:cubicBezTo>
                        <a:cubicBezTo>
                          <a:pt x="599" y="544"/>
                          <a:pt x="602" y="544"/>
                          <a:pt x="602" y="544"/>
                        </a:cubicBezTo>
                        <a:cubicBezTo>
                          <a:pt x="602" y="544"/>
                          <a:pt x="603" y="544"/>
                          <a:pt x="603" y="544"/>
                        </a:cubicBezTo>
                        <a:cubicBezTo>
                          <a:pt x="603" y="544"/>
                          <a:pt x="607" y="544"/>
                          <a:pt x="607" y="544"/>
                        </a:cubicBezTo>
                        <a:cubicBezTo>
                          <a:pt x="607" y="544"/>
                          <a:pt x="609" y="544"/>
                          <a:pt x="609" y="544"/>
                        </a:cubicBezTo>
                        <a:cubicBezTo>
                          <a:pt x="609" y="544"/>
                          <a:pt x="611" y="544"/>
                          <a:pt x="611" y="544"/>
                        </a:cubicBezTo>
                        <a:cubicBezTo>
                          <a:pt x="611" y="544"/>
                          <a:pt x="613" y="544"/>
                          <a:pt x="613" y="544"/>
                        </a:cubicBezTo>
                        <a:cubicBezTo>
                          <a:pt x="613" y="544"/>
                          <a:pt x="617" y="541"/>
                          <a:pt x="617" y="541"/>
                        </a:cubicBezTo>
                        <a:cubicBezTo>
                          <a:pt x="617" y="541"/>
                          <a:pt x="618" y="542"/>
                          <a:pt x="618" y="542"/>
                        </a:cubicBezTo>
                        <a:cubicBezTo>
                          <a:pt x="618" y="542"/>
                          <a:pt x="623" y="544"/>
                          <a:pt x="623" y="544"/>
                        </a:cubicBezTo>
                        <a:cubicBezTo>
                          <a:pt x="623" y="544"/>
                          <a:pt x="624" y="544"/>
                          <a:pt x="624" y="544"/>
                        </a:cubicBezTo>
                        <a:cubicBezTo>
                          <a:pt x="624" y="544"/>
                          <a:pt x="626" y="544"/>
                          <a:pt x="626" y="544"/>
                        </a:cubicBezTo>
                        <a:cubicBezTo>
                          <a:pt x="626" y="544"/>
                          <a:pt x="629" y="544"/>
                          <a:pt x="629" y="544"/>
                        </a:cubicBezTo>
                        <a:cubicBezTo>
                          <a:pt x="629" y="544"/>
                          <a:pt x="633" y="544"/>
                          <a:pt x="633" y="544"/>
                        </a:cubicBezTo>
                        <a:cubicBezTo>
                          <a:pt x="633" y="544"/>
                          <a:pt x="635" y="544"/>
                          <a:pt x="635" y="544"/>
                        </a:cubicBezTo>
                        <a:cubicBezTo>
                          <a:pt x="635" y="544"/>
                          <a:pt x="636" y="544"/>
                          <a:pt x="636" y="544"/>
                        </a:cubicBezTo>
                        <a:cubicBezTo>
                          <a:pt x="636" y="544"/>
                          <a:pt x="644" y="544"/>
                          <a:pt x="644" y="544"/>
                        </a:cubicBezTo>
                        <a:cubicBezTo>
                          <a:pt x="644" y="544"/>
                          <a:pt x="645" y="544"/>
                          <a:pt x="645" y="544"/>
                        </a:cubicBezTo>
                        <a:cubicBezTo>
                          <a:pt x="645" y="544"/>
                          <a:pt x="646" y="544"/>
                          <a:pt x="646" y="544"/>
                        </a:cubicBezTo>
                        <a:cubicBezTo>
                          <a:pt x="646" y="544"/>
                          <a:pt x="647" y="544"/>
                          <a:pt x="647" y="544"/>
                        </a:cubicBezTo>
                        <a:cubicBezTo>
                          <a:pt x="647" y="544"/>
                          <a:pt x="653" y="544"/>
                          <a:pt x="653" y="544"/>
                        </a:cubicBezTo>
                        <a:cubicBezTo>
                          <a:pt x="653" y="544"/>
                          <a:pt x="655" y="544"/>
                          <a:pt x="655" y="544"/>
                        </a:cubicBezTo>
                        <a:cubicBezTo>
                          <a:pt x="655" y="544"/>
                          <a:pt x="659" y="544"/>
                          <a:pt x="659" y="544"/>
                        </a:cubicBezTo>
                        <a:cubicBezTo>
                          <a:pt x="659" y="544"/>
                          <a:pt x="661" y="544"/>
                          <a:pt x="661" y="544"/>
                        </a:cubicBezTo>
                        <a:cubicBezTo>
                          <a:pt x="661" y="544"/>
                          <a:pt x="664" y="544"/>
                          <a:pt x="664" y="544"/>
                        </a:cubicBezTo>
                        <a:cubicBezTo>
                          <a:pt x="664" y="544"/>
                          <a:pt x="665" y="544"/>
                          <a:pt x="665" y="544"/>
                        </a:cubicBezTo>
                        <a:cubicBezTo>
                          <a:pt x="665" y="544"/>
                          <a:pt x="668" y="544"/>
                          <a:pt x="668" y="544"/>
                        </a:cubicBezTo>
                        <a:cubicBezTo>
                          <a:pt x="668" y="544"/>
                          <a:pt x="672" y="545"/>
                          <a:pt x="672" y="545"/>
                        </a:cubicBezTo>
                        <a:cubicBezTo>
                          <a:pt x="672" y="545"/>
                          <a:pt x="672" y="545"/>
                          <a:pt x="672" y="545"/>
                        </a:cubicBezTo>
                        <a:cubicBezTo>
                          <a:pt x="672" y="545"/>
                          <a:pt x="675" y="544"/>
                          <a:pt x="675" y="544"/>
                        </a:cubicBezTo>
                        <a:cubicBezTo>
                          <a:pt x="675" y="544"/>
                          <a:pt x="678" y="545"/>
                          <a:pt x="678" y="545"/>
                        </a:cubicBezTo>
                        <a:cubicBezTo>
                          <a:pt x="678" y="545"/>
                          <a:pt x="681" y="544"/>
                          <a:pt x="681" y="544"/>
                        </a:cubicBezTo>
                        <a:cubicBezTo>
                          <a:pt x="681" y="544"/>
                          <a:pt x="684" y="545"/>
                          <a:pt x="684" y="545"/>
                        </a:cubicBezTo>
                        <a:cubicBezTo>
                          <a:pt x="684" y="545"/>
                          <a:pt x="687" y="544"/>
                          <a:pt x="687" y="544"/>
                        </a:cubicBezTo>
                        <a:cubicBezTo>
                          <a:pt x="687" y="544"/>
                          <a:pt x="688" y="545"/>
                          <a:pt x="688" y="545"/>
                        </a:cubicBezTo>
                        <a:cubicBezTo>
                          <a:pt x="688" y="545"/>
                          <a:pt x="691" y="544"/>
                          <a:pt x="691" y="544"/>
                        </a:cubicBezTo>
                        <a:cubicBezTo>
                          <a:pt x="691" y="544"/>
                          <a:pt x="696" y="545"/>
                          <a:pt x="696" y="545"/>
                        </a:cubicBezTo>
                        <a:cubicBezTo>
                          <a:pt x="696" y="545"/>
                          <a:pt x="698" y="544"/>
                          <a:pt x="698" y="544"/>
                        </a:cubicBezTo>
                        <a:cubicBezTo>
                          <a:pt x="698" y="544"/>
                          <a:pt x="699" y="545"/>
                          <a:pt x="699" y="545"/>
                        </a:cubicBezTo>
                        <a:cubicBezTo>
                          <a:pt x="699" y="545"/>
                          <a:pt x="702" y="544"/>
                          <a:pt x="702" y="544"/>
                        </a:cubicBezTo>
                        <a:cubicBezTo>
                          <a:pt x="702" y="544"/>
                          <a:pt x="705" y="545"/>
                          <a:pt x="705" y="545"/>
                        </a:cubicBezTo>
                        <a:cubicBezTo>
                          <a:pt x="705" y="545"/>
                          <a:pt x="709" y="544"/>
                          <a:pt x="709" y="544"/>
                        </a:cubicBezTo>
                        <a:cubicBezTo>
                          <a:pt x="709" y="544"/>
                          <a:pt x="710" y="544"/>
                          <a:pt x="710" y="544"/>
                        </a:cubicBezTo>
                        <a:cubicBezTo>
                          <a:pt x="710" y="544"/>
                          <a:pt x="714" y="544"/>
                          <a:pt x="714" y="544"/>
                        </a:cubicBezTo>
                        <a:cubicBezTo>
                          <a:pt x="714" y="544"/>
                          <a:pt x="715" y="544"/>
                          <a:pt x="715" y="544"/>
                        </a:cubicBezTo>
                        <a:cubicBezTo>
                          <a:pt x="715" y="544"/>
                          <a:pt x="716" y="544"/>
                          <a:pt x="716" y="544"/>
                        </a:cubicBezTo>
                        <a:cubicBezTo>
                          <a:pt x="716" y="544"/>
                          <a:pt x="721" y="544"/>
                          <a:pt x="721" y="544"/>
                        </a:cubicBezTo>
                        <a:cubicBezTo>
                          <a:pt x="721" y="544"/>
                          <a:pt x="725" y="544"/>
                          <a:pt x="725" y="544"/>
                        </a:cubicBezTo>
                        <a:cubicBezTo>
                          <a:pt x="725" y="544"/>
                          <a:pt x="726" y="544"/>
                          <a:pt x="726" y="544"/>
                        </a:cubicBezTo>
                        <a:cubicBezTo>
                          <a:pt x="726" y="544"/>
                          <a:pt x="731" y="544"/>
                          <a:pt x="731" y="544"/>
                        </a:cubicBezTo>
                        <a:cubicBezTo>
                          <a:pt x="731" y="544"/>
                          <a:pt x="732" y="544"/>
                          <a:pt x="732" y="544"/>
                        </a:cubicBezTo>
                        <a:cubicBezTo>
                          <a:pt x="732" y="544"/>
                          <a:pt x="735" y="544"/>
                          <a:pt x="735" y="544"/>
                        </a:cubicBezTo>
                        <a:cubicBezTo>
                          <a:pt x="735" y="544"/>
                          <a:pt x="739" y="544"/>
                          <a:pt x="739" y="544"/>
                        </a:cubicBezTo>
                        <a:cubicBezTo>
                          <a:pt x="739" y="544"/>
                          <a:pt x="742" y="544"/>
                          <a:pt x="742" y="544"/>
                        </a:cubicBezTo>
                        <a:cubicBezTo>
                          <a:pt x="742" y="544"/>
                          <a:pt x="742" y="544"/>
                          <a:pt x="742" y="544"/>
                        </a:cubicBezTo>
                        <a:cubicBezTo>
                          <a:pt x="742" y="544"/>
                          <a:pt x="743" y="544"/>
                          <a:pt x="743" y="544"/>
                        </a:cubicBezTo>
                        <a:cubicBezTo>
                          <a:pt x="743" y="544"/>
                          <a:pt x="750" y="544"/>
                          <a:pt x="750" y="544"/>
                        </a:cubicBezTo>
                        <a:cubicBezTo>
                          <a:pt x="750" y="544"/>
                          <a:pt x="752" y="544"/>
                          <a:pt x="752" y="544"/>
                        </a:cubicBezTo>
                        <a:cubicBezTo>
                          <a:pt x="752" y="544"/>
                          <a:pt x="752" y="544"/>
                          <a:pt x="752" y="544"/>
                        </a:cubicBezTo>
                        <a:cubicBezTo>
                          <a:pt x="752" y="544"/>
                          <a:pt x="756" y="544"/>
                          <a:pt x="756" y="544"/>
                        </a:cubicBezTo>
                        <a:cubicBezTo>
                          <a:pt x="756" y="544"/>
                          <a:pt x="760" y="544"/>
                          <a:pt x="760" y="544"/>
                        </a:cubicBezTo>
                        <a:cubicBezTo>
                          <a:pt x="760" y="544"/>
                          <a:pt x="763" y="544"/>
                          <a:pt x="763" y="544"/>
                        </a:cubicBezTo>
                        <a:cubicBezTo>
                          <a:pt x="763" y="544"/>
                          <a:pt x="766" y="544"/>
                          <a:pt x="766" y="544"/>
                        </a:cubicBezTo>
                        <a:cubicBezTo>
                          <a:pt x="766" y="544"/>
                          <a:pt x="767" y="544"/>
                          <a:pt x="767" y="544"/>
                        </a:cubicBezTo>
                        <a:cubicBezTo>
                          <a:pt x="767" y="544"/>
                          <a:pt x="769" y="544"/>
                          <a:pt x="769" y="544"/>
                        </a:cubicBezTo>
                        <a:cubicBezTo>
                          <a:pt x="769" y="544"/>
                          <a:pt x="774" y="544"/>
                          <a:pt x="774" y="544"/>
                        </a:cubicBezTo>
                        <a:cubicBezTo>
                          <a:pt x="774" y="544"/>
                          <a:pt x="776" y="544"/>
                          <a:pt x="776" y="544"/>
                        </a:cubicBezTo>
                        <a:cubicBezTo>
                          <a:pt x="776" y="544"/>
                          <a:pt x="778" y="544"/>
                          <a:pt x="778" y="544"/>
                        </a:cubicBezTo>
                        <a:cubicBezTo>
                          <a:pt x="778" y="544"/>
                          <a:pt x="782" y="544"/>
                          <a:pt x="782" y="544"/>
                        </a:cubicBezTo>
                        <a:cubicBezTo>
                          <a:pt x="782" y="544"/>
                          <a:pt x="783" y="544"/>
                          <a:pt x="783" y="544"/>
                        </a:cubicBezTo>
                        <a:cubicBezTo>
                          <a:pt x="783" y="544"/>
                          <a:pt x="787" y="544"/>
                          <a:pt x="787" y="544"/>
                        </a:cubicBezTo>
                        <a:cubicBezTo>
                          <a:pt x="787" y="544"/>
                          <a:pt x="789" y="544"/>
                          <a:pt x="789" y="544"/>
                        </a:cubicBezTo>
                        <a:cubicBezTo>
                          <a:pt x="789" y="544"/>
                          <a:pt x="793" y="543"/>
                          <a:pt x="793" y="543"/>
                        </a:cubicBezTo>
                        <a:cubicBezTo>
                          <a:pt x="793" y="543"/>
                          <a:pt x="794" y="544"/>
                          <a:pt x="794" y="544"/>
                        </a:cubicBezTo>
                        <a:cubicBezTo>
                          <a:pt x="794" y="544"/>
                          <a:pt x="796" y="543"/>
                          <a:pt x="796" y="543"/>
                        </a:cubicBezTo>
                        <a:cubicBezTo>
                          <a:pt x="796" y="543"/>
                          <a:pt x="797" y="544"/>
                          <a:pt x="797" y="544"/>
                        </a:cubicBezTo>
                        <a:cubicBezTo>
                          <a:pt x="797" y="544"/>
                          <a:pt x="803" y="543"/>
                          <a:pt x="803" y="543"/>
                        </a:cubicBezTo>
                        <a:cubicBezTo>
                          <a:pt x="803" y="543"/>
                          <a:pt x="805" y="544"/>
                          <a:pt x="805" y="544"/>
                        </a:cubicBezTo>
                        <a:cubicBezTo>
                          <a:pt x="805" y="544"/>
                          <a:pt x="808" y="544"/>
                          <a:pt x="808" y="544"/>
                        </a:cubicBezTo>
                        <a:cubicBezTo>
                          <a:pt x="808" y="544"/>
                          <a:pt x="810" y="544"/>
                          <a:pt x="810" y="544"/>
                        </a:cubicBezTo>
                        <a:cubicBezTo>
                          <a:pt x="810" y="544"/>
                          <a:pt x="812" y="544"/>
                          <a:pt x="812" y="544"/>
                        </a:cubicBezTo>
                        <a:cubicBezTo>
                          <a:pt x="812" y="544"/>
                          <a:pt x="814" y="544"/>
                          <a:pt x="814" y="544"/>
                        </a:cubicBezTo>
                        <a:cubicBezTo>
                          <a:pt x="814" y="544"/>
                          <a:pt x="819" y="544"/>
                          <a:pt x="819" y="544"/>
                        </a:cubicBezTo>
                        <a:cubicBezTo>
                          <a:pt x="819" y="544"/>
                          <a:pt x="822" y="544"/>
                          <a:pt x="822" y="544"/>
                        </a:cubicBezTo>
                        <a:cubicBezTo>
                          <a:pt x="822" y="544"/>
                          <a:pt x="822" y="544"/>
                          <a:pt x="822" y="544"/>
                        </a:cubicBezTo>
                        <a:cubicBezTo>
                          <a:pt x="822" y="544"/>
                          <a:pt x="827" y="544"/>
                          <a:pt x="827" y="544"/>
                        </a:cubicBezTo>
                        <a:cubicBezTo>
                          <a:pt x="827" y="544"/>
                          <a:pt x="830" y="544"/>
                          <a:pt x="830" y="544"/>
                        </a:cubicBezTo>
                        <a:cubicBezTo>
                          <a:pt x="830" y="544"/>
                          <a:pt x="832" y="544"/>
                          <a:pt x="832" y="544"/>
                        </a:cubicBezTo>
                        <a:cubicBezTo>
                          <a:pt x="832" y="544"/>
                          <a:pt x="835" y="544"/>
                          <a:pt x="835" y="544"/>
                        </a:cubicBezTo>
                        <a:cubicBezTo>
                          <a:pt x="835" y="544"/>
                          <a:pt x="837" y="544"/>
                          <a:pt x="837" y="544"/>
                        </a:cubicBezTo>
                        <a:cubicBezTo>
                          <a:pt x="837" y="544"/>
                          <a:pt x="839" y="544"/>
                          <a:pt x="839" y="544"/>
                        </a:cubicBezTo>
                        <a:cubicBezTo>
                          <a:pt x="839" y="544"/>
                          <a:pt x="841" y="544"/>
                          <a:pt x="841" y="544"/>
                        </a:cubicBezTo>
                        <a:cubicBezTo>
                          <a:pt x="841" y="544"/>
                          <a:pt x="847" y="544"/>
                          <a:pt x="847" y="544"/>
                        </a:cubicBezTo>
                        <a:cubicBezTo>
                          <a:pt x="847" y="544"/>
                          <a:pt x="848" y="544"/>
                          <a:pt x="848" y="544"/>
                        </a:cubicBezTo>
                        <a:cubicBezTo>
                          <a:pt x="848" y="544"/>
                          <a:pt x="851" y="544"/>
                          <a:pt x="851" y="544"/>
                        </a:cubicBezTo>
                        <a:cubicBezTo>
                          <a:pt x="851" y="544"/>
                          <a:pt x="854" y="544"/>
                          <a:pt x="854" y="544"/>
                        </a:cubicBezTo>
                        <a:cubicBezTo>
                          <a:pt x="854" y="544"/>
                          <a:pt x="855" y="544"/>
                          <a:pt x="855" y="544"/>
                        </a:cubicBezTo>
                        <a:cubicBezTo>
                          <a:pt x="855" y="544"/>
                          <a:pt x="856" y="544"/>
                          <a:pt x="856" y="544"/>
                        </a:cubicBezTo>
                        <a:cubicBezTo>
                          <a:pt x="856" y="544"/>
                          <a:pt x="860" y="544"/>
                          <a:pt x="860" y="544"/>
                        </a:cubicBezTo>
                        <a:cubicBezTo>
                          <a:pt x="860" y="544"/>
                          <a:pt x="864" y="543"/>
                          <a:pt x="864" y="543"/>
                        </a:cubicBezTo>
                        <a:cubicBezTo>
                          <a:pt x="864" y="543"/>
                          <a:pt x="865" y="543"/>
                          <a:pt x="865" y="543"/>
                        </a:cubicBezTo>
                        <a:cubicBezTo>
                          <a:pt x="865" y="543"/>
                          <a:pt x="867" y="544"/>
                          <a:pt x="867" y="544"/>
                        </a:cubicBezTo>
                        <a:cubicBezTo>
                          <a:pt x="867" y="544"/>
                          <a:pt x="870" y="543"/>
                          <a:pt x="870" y="543"/>
                        </a:cubicBezTo>
                        <a:cubicBezTo>
                          <a:pt x="870" y="543"/>
                          <a:pt x="873" y="543"/>
                          <a:pt x="873" y="543"/>
                        </a:cubicBezTo>
                        <a:cubicBezTo>
                          <a:pt x="873" y="543"/>
                          <a:pt x="880" y="543"/>
                          <a:pt x="880" y="543"/>
                        </a:cubicBezTo>
                        <a:cubicBezTo>
                          <a:pt x="880" y="543"/>
                          <a:pt x="881" y="543"/>
                          <a:pt x="881" y="543"/>
                        </a:cubicBezTo>
                        <a:cubicBezTo>
                          <a:pt x="881" y="543"/>
                          <a:pt x="882" y="543"/>
                          <a:pt x="882" y="543"/>
                        </a:cubicBezTo>
                        <a:cubicBezTo>
                          <a:pt x="882" y="543"/>
                          <a:pt x="886" y="543"/>
                          <a:pt x="886" y="543"/>
                        </a:cubicBezTo>
                        <a:cubicBezTo>
                          <a:pt x="886" y="543"/>
                          <a:pt x="887" y="543"/>
                          <a:pt x="887" y="543"/>
                        </a:cubicBezTo>
                        <a:cubicBezTo>
                          <a:pt x="887" y="543"/>
                          <a:pt x="891" y="543"/>
                          <a:pt x="891" y="543"/>
                        </a:cubicBezTo>
                        <a:cubicBezTo>
                          <a:pt x="891" y="543"/>
                          <a:pt x="892" y="543"/>
                          <a:pt x="892" y="543"/>
                        </a:cubicBezTo>
                        <a:cubicBezTo>
                          <a:pt x="892" y="543"/>
                          <a:pt x="897" y="543"/>
                          <a:pt x="897" y="543"/>
                        </a:cubicBezTo>
                        <a:cubicBezTo>
                          <a:pt x="897" y="543"/>
                          <a:pt x="900" y="542"/>
                          <a:pt x="900" y="542"/>
                        </a:cubicBezTo>
                        <a:cubicBezTo>
                          <a:pt x="900" y="542"/>
                          <a:pt x="902" y="543"/>
                          <a:pt x="902" y="543"/>
                        </a:cubicBezTo>
                        <a:cubicBezTo>
                          <a:pt x="902" y="543"/>
                          <a:pt x="903" y="543"/>
                          <a:pt x="903" y="543"/>
                        </a:cubicBezTo>
                        <a:cubicBezTo>
                          <a:pt x="903" y="543"/>
                          <a:pt x="906" y="542"/>
                          <a:pt x="906" y="542"/>
                        </a:cubicBezTo>
                        <a:cubicBezTo>
                          <a:pt x="906" y="542"/>
                          <a:pt x="908" y="542"/>
                          <a:pt x="908" y="542"/>
                        </a:cubicBezTo>
                        <a:cubicBezTo>
                          <a:pt x="908" y="542"/>
                          <a:pt x="912" y="542"/>
                          <a:pt x="912" y="542"/>
                        </a:cubicBezTo>
                        <a:cubicBezTo>
                          <a:pt x="912" y="542"/>
                          <a:pt x="913" y="542"/>
                          <a:pt x="913" y="542"/>
                        </a:cubicBezTo>
                        <a:cubicBezTo>
                          <a:pt x="913" y="542"/>
                          <a:pt x="918" y="541"/>
                          <a:pt x="918" y="541"/>
                        </a:cubicBezTo>
                        <a:cubicBezTo>
                          <a:pt x="918" y="541"/>
                          <a:pt x="919" y="541"/>
                          <a:pt x="919" y="541"/>
                        </a:cubicBezTo>
                        <a:cubicBezTo>
                          <a:pt x="919" y="541"/>
                          <a:pt x="923" y="540"/>
                          <a:pt x="923" y="540"/>
                        </a:cubicBezTo>
                        <a:cubicBezTo>
                          <a:pt x="923" y="540"/>
                          <a:pt x="924" y="540"/>
                          <a:pt x="924" y="540"/>
                        </a:cubicBezTo>
                        <a:cubicBezTo>
                          <a:pt x="924" y="540"/>
                          <a:pt x="929" y="539"/>
                          <a:pt x="929" y="539"/>
                        </a:cubicBezTo>
                        <a:cubicBezTo>
                          <a:pt x="929" y="539"/>
                          <a:pt x="929" y="539"/>
                          <a:pt x="929" y="539"/>
                        </a:cubicBezTo>
                        <a:cubicBezTo>
                          <a:pt x="929" y="539"/>
                          <a:pt x="935" y="538"/>
                          <a:pt x="935" y="538"/>
                        </a:cubicBezTo>
                        <a:cubicBezTo>
                          <a:pt x="935" y="538"/>
                          <a:pt x="935" y="538"/>
                          <a:pt x="935" y="538"/>
                        </a:cubicBezTo>
                        <a:cubicBezTo>
                          <a:pt x="935" y="538"/>
                          <a:pt x="940" y="535"/>
                          <a:pt x="940" y="535"/>
                        </a:cubicBezTo>
                        <a:cubicBezTo>
                          <a:pt x="940" y="535"/>
                          <a:pt x="940" y="535"/>
                          <a:pt x="940" y="535"/>
                        </a:cubicBezTo>
                        <a:cubicBezTo>
                          <a:pt x="940" y="535"/>
                          <a:pt x="945" y="530"/>
                          <a:pt x="945" y="530"/>
                        </a:cubicBezTo>
                        <a:cubicBezTo>
                          <a:pt x="945" y="530"/>
                          <a:pt x="945" y="530"/>
                          <a:pt x="945" y="530"/>
                        </a:cubicBezTo>
                        <a:cubicBezTo>
                          <a:pt x="945" y="530"/>
                          <a:pt x="951" y="522"/>
                          <a:pt x="951" y="522"/>
                        </a:cubicBezTo>
                        <a:cubicBezTo>
                          <a:pt x="951" y="522"/>
                          <a:pt x="951" y="521"/>
                          <a:pt x="951" y="521"/>
                        </a:cubicBezTo>
                        <a:cubicBezTo>
                          <a:pt x="951" y="521"/>
                          <a:pt x="956" y="507"/>
                          <a:pt x="956" y="507"/>
                        </a:cubicBezTo>
                        <a:cubicBezTo>
                          <a:pt x="956" y="507"/>
                          <a:pt x="956" y="507"/>
                          <a:pt x="956" y="507"/>
                        </a:cubicBezTo>
                        <a:cubicBezTo>
                          <a:pt x="956" y="507"/>
                          <a:pt x="961" y="495"/>
                          <a:pt x="961" y="495"/>
                        </a:cubicBezTo>
                        <a:cubicBezTo>
                          <a:pt x="961" y="495"/>
                          <a:pt x="961" y="495"/>
                          <a:pt x="961" y="495"/>
                        </a:cubicBezTo>
                        <a:cubicBezTo>
                          <a:pt x="961" y="495"/>
                          <a:pt x="967" y="478"/>
                          <a:pt x="967" y="478"/>
                        </a:cubicBezTo>
                        <a:cubicBezTo>
                          <a:pt x="967" y="478"/>
                          <a:pt x="967" y="477"/>
                          <a:pt x="967" y="477"/>
                        </a:cubicBezTo>
                        <a:cubicBezTo>
                          <a:pt x="967" y="477"/>
                          <a:pt x="972" y="466"/>
                          <a:pt x="972" y="466"/>
                        </a:cubicBezTo>
                        <a:cubicBezTo>
                          <a:pt x="972" y="466"/>
                          <a:pt x="972" y="466"/>
                          <a:pt x="972" y="466"/>
                        </a:cubicBezTo>
                        <a:cubicBezTo>
                          <a:pt x="972" y="466"/>
                          <a:pt x="977" y="458"/>
                          <a:pt x="977" y="458"/>
                        </a:cubicBezTo>
                        <a:cubicBezTo>
                          <a:pt x="977" y="458"/>
                          <a:pt x="979" y="455"/>
                          <a:pt x="979" y="455"/>
                        </a:cubicBezTo>
                        <a:cubicBezTo>
                          <a:pt x="979" y="455"/>
                          <a:pt x="983" y="461"/>
                          <a:pt x="983" y="461"/>
                        </a:cubicBezTo>
                        <a:cubicBezTo>
                          <a:pt x="983" y="461"/>
                          <a:pt x="983" y="461"/>
                          <a:pt x="983" y="461"/>
                        </a:cubicBezTo>
                        <a:cubicBezTo>
                          <a:pt x="983" y="461"/>
                          <a:pt x="988" y="472"/>
                          <a:pt x="988" y="472"/>
                        </a:cubicBezTo>
                        <a:cubicBezTo>
                          <a:pt x="988" y="472"/>
                          <a:pt x="988" y="473"/>
                          <a:pt x="988" y="473"/>
                        </a:cubicBezTo>
                        <a:cubicBezTo>
                          <a:pt x="988" y="473"/>
                          <a:pt x="993" y="485"/>
                          <a:pt x="993" y="485"/>
                        </a:cubicBezTo>
                        <a:cubicBezTo>
                          <a:pt x="993" y="485"/>
                          <a:pt x="994" y="486"/>
                          <a:pt x="994" y="486"/>
                        </a:cubicBezTo>
                        <a:cubicBezTo>
                          <a:pt x="994" y="486"/>
                          <a:pt x="999" y="497"/>
                          <a:pt x="999" y="497"/>
                        </a:cubicBezTo>
                        <a:cubicBezTo>
                          <a:pt x="999" y="497"/>
                          <a:pt x="999" y="497"/>
                          <a:pt x="999" y="497"/>
                        </a:cubicBezTo>
                        <a:cubicBezTo>
                          <a:pt x="999" y="497"/>
                          <a:pt x="1004" y="511"/>
                          <a:pt x="1004" y="511"/>
                        </a:cubicBezTo>
                        <a:cubicBezTo>
                          <a:pt x="1004" y="511"/>
                          <a:pt x="1004" y="512"/>
                          <a:pt x="1004" y="512"/>
                        </a:cubicBezTo>
                        <a:cubicBezTo>
                          <a:pt x="1004" y="512"/>
                          <a:pt x="1010" y="520"/>
                          <a:pt x="1010" y="520"/>
                        </a:cubicBezTo>
                        <a:cubicBezTo>
                          <a:pt x="1010" y="520"/>
                          <a:pt x="1010" y="520"/>
                          <a:pt x="1010" y="520"/>
                        </a:cubicBezTo>
                        <a:cubicBezTo>
                          <a:pt x="1010" y="520"/>
                          <a:pt x="1015" y="524"/>
                          <a:pt x="1015" y="524"/>
                        </a:cubicBezTo>
                        <a:cubicBezTo>
                          <a:pt x="1015" y="524"/>
                          <a:pt x="1015" y="525"/>
                          <a:pt x="1015" y="525"/>
                        </a:cubicBezTo>
                        <a:cubicBezTo>
                          <a:pt x="1015" y="525"/>
                          <a:pt x="1020" y="527"/>
                          <a:pt x="1020" y="527"/>
                        </a:cubicBezTo>
                        <a:cubicBezTo>
                          <a:pt x="1020" y="527"/>
                          <a:pt x="1020" y="527"/>
                          <a:pt x="1020" y="527"/>
                        </a:cubicBezTo>
                        <a:cubicBezTo>
                          <a:pt x="1020" y="527"/>
                          <a:pt x="1024" y="527"/>
                          <a:pt x="1024" y="527"/>
                        </a:cubicBezTo>
                        <a:cubicBezTo>
                          <a:pt x="1024" y="527"/>
                          <a:pt x="1027" y="527"/>
                          <a:pt x="1027" y="527"/>
                        </a:cubicBezTo>
                        <a:cubicBezTo>
                          <a:pt x="1027" y="527"/>
                          <a:pt x="1030" y="526"/>
                          <a:pt x="1030" y="526"/>
                        </a:cubicBezTo>
                        <a:cubicBezTo>
                          <a:pt x="1030" y="526"/>
                          <a:pt x="1031" y="526"/>
                          <a:pt x="1031" y="526"/>
                        </a:cubicBezTo>
                        <a:cubicBezTo>
                          <a:pt x="1031" y="526"/>
                          <a:pt x="1036" y="524"/>
                          <a:pt x="1036" y="524"/>
                        </a:cubicBezTo>
                        <a:cubicBezTo>
                          <a:pt x="1036" y="524"/>
                          <a:pt x="1037" y="524"/>
                          <a:pt x="1037" y="524"/>
                        </a:cubicBezTo>
                        <a:cubicBezTo>
                          <a:pt x="1037" y="524"/>
                          <a:pt x="1042" y="519"/>
                          <a:pt x="1042" y="519"/>
                        </a:cubicBezTo>
                        <a:cubicBezTo>
                          <a:pt x="1042" y="519"/>
                          <a:pt x="1042" y="519"/>
                          <a:pt x="1042" y="519"/>
                        </a:cubicBezTo>
                        <a:cubicBezTo>
                          <a:pt x="1042" y="519"/>
                          <a:pt x="1047" y="516"/>
                          <a:pt x="1047" y="516"/>
                        </a:cubicBezTo>
                        <a:cubicBezTo>
                          <a:pt x="1047" y="516"/>
                          <a:pt x="1047" y="515"/>
                          <a:pt x="1047" y="515"/>
                        </a:cubicBezTo>
                        <a:cubicBezTo>
                          <a:pt x="1047" y="515"/>
                          <a:pt x="1052" y="510"/>
                          <a:pt x="1052" y="510"/>
                        </a:cubicBezTo>
                        <a:cubicBezTo>
                          <a:pt x="1052" y="510"/>
                          <a:pt x="1053" y="509"/>
                          <a:pt x="1053" y="509"/>
                        </a:cubicBezTo>
                        <a:cubicBezTo>
                          <a:pt x="1053" y="509"/>
                          <a:pt x="1058" y="506"/>
                          <a:pt x="1058" y="506"/>
                        </a:cubicBezTo>
                        <a:cubicBezTo>
                          <a:pt x="1058" y="506"/>
                          <a:pt x="1058" y="506"/>
                          <a:pt x="1058" y="506"/>
                        </a:cubicBezTo>
                        <a:cubicBezTo>
                          <a:pt x="1058" y="506"/>
                          <a:pt x="1063" y="504"/>
                          <a:pt x="1063" y="504"/>
                        </a:cubicBezTo>
                        <a:cubicBezTo>
                          <a:pt x="1063" y="504"/>
                          <a:pt x="1063" y="504"/>
                          <a:pt x="1063" y="504"/>
                        </a:cubicBezTo>
                        <a:cubicBezTo>
                          <a:pt x="1063" y="504"/>
                          <a:pt x="1065" y="502"/>
                          <a:pt x="1065" y="502"/>
                        </a:cubicBezTo>
                        <a:cubicBezTo>
                          <a:pt x="1065" y="502"/>
                          <a:pt x="1069" y="503"/>
                          <a:pt x="1069" y="503"/>
                        </a:cubicBezTo>
                        <a:cubicBezTo>
                          <a:pt x="1069" y="503"/>
                          <a:pt x="1074" y="506"/>
                          <a:pt x="1074" y="506"/>
                        </a:cubicBezTo>
                        <a:cubicBezTo>
                          <a:pt x="1074" y="506"/>
                          <a:pt x="1074" y="506"/>
                          <a:pt x="1074" y="506"/>
                        </a:cubicBezTo>
                        <a:cubicBezTo>
                          <a:pt x="1074" y="506"/>
                          <a:pt x="1079" y="508"/>
                          <a:pt x="1079" y="508"/>
                        </a:cubicBezTo>
                        <a:cubicBezTo>
                          <a:pt x="1079" y="508"/>
                          <a:pt x="1079" y="508"/>
                          <a:pt x="1079" y="508"/>
                        </a:cubicBezTo>
                        <a:cubicBezTo>
                          <a:pt x="1079" y="508"/>
                          <a:pt x="1085" y="514"/>
                          <a:pt x="1085" y="514"/>
                        </a:cubicBezTo>
                        <a:cubicBezTo>
                          <a:pt x="1085" y="514"/>
                          <a:pt x="1085" y="514"/>
                          <a:pt x="1085" y="514"/>
                        </a:cubicBezTo>
                        <a:cubicBezTo>
                          <a:pt x="1085" y="514"/>
                          <a:pt x="1090" y="518"/>
                          <a:pt x="1090" y="518"/>
                        </a:cubicBezTo>
                        <a:cubicBezTo>
                          <a:pt x="1090" y="518"/>
                          <a:pt x="1090" y="518"/>
                          <a:pt x="1090" y="518"/>
                        </a:cubicBezTo>
                        <a:cubicBezTo>
                          <a:pt x="1090" y="518"/>
                          <a:pt x="1095" y="523"/>
                          <a:pt x="1095" y="523"/>
                        </a:cubicBezTo>
                        <a:cubicBezTo>
                          <a:pt x="1095" y="523"/>
                          <a:pt x="1095" y="523"/>
                          <a:pt x="1095" y="523"/>
                        </a:cubicBezTo>
                        <a:cubicBezTo>
                          <a:pt x="1095" y="523"/>
                          <a:pt x="1101" y="526"/>
                          <a:pt x="1101" y="526"/>
                        </a:cubicBezTo>
                        <a:cubicBezTo>
                          <a:pt x="1101" y="526"/>
                          <a:pt x="1101" y="526"/>
                          <a:pt x="1101" y="526"/>
                        </a:cubicBezTo>
                        <a:cubicBezTo>
                          <a:pt x="1101" y="526"/>
                          <a:pt x="1106" y="529"/>
                          <a:pt x="1106" y="529"/>
                        </a:cubicBezTo>
                        <a:cubicBezTo>
                          <a:pt x="1106" y="529"/>
                          <a:pt x="1106" y="529"/>
                          <a:pt x="1106" y="529"/>
                        </a:cubicBezTo>
                        <a:cubicBezTo>
                          <a:pt x="1106" y="529"/>
                          <a:pt x="1111" y="531"/>
                          <a:pt x="1111" y="531"/>
                        </a:cubicBezTo>
                        <a:cubicBezTo>
                          <a:pt x="1111" y="531"/>
                          <a:pt x="1111" y="531"/>
                          <a:pt x="1111" y="531"/>
                        </a:cubicBezTo>
                        <a:cubicBezTo>
                          <a:pt x="1111" y="531"/>
                          <a:pt x="1117" y="533"/>
                          <a:pt x="1117" y="533"/>
                        </a:cubicBezTo>
                        <a:cubicBezTo>
                          <a:pt x="1117" y="533"/>
                          <a:pt x="1117" y="533"/>
                          <a:pt x="1117" y="533"/>
                        </a:cubicBezTo>
                        <a:cubicBezTo>
                          <a:pt x="1117" y="533"/>
                          <a:pt x="1121" y="533"/>
                          <a:pt x="1121" y="533"/>
                        </a:cubicBezTo>
                        <a:cubicBezTo>
                          <a:pt x="1121" y="533"/>
                          <a:pt x="1123" y="533"/>
                          <a:pt x="1123" y="533"/>
                        </a:cubicBezTo>
                        <a:cubicBezTo>
                          <a:pt x="1123" y="533"/>
                          <a:pt x="1127" y="534"/>
                          <a:pt x="1127" y="534"/>
                        </a:cubicBezTo>
                        <a:cubicBezTo>
                          <a:pt x="1127" y="534"/>
                          <a:pt x="1129" y="534"/>
                          <a:pt x="1129" y="534"/>
                        </a:cubicBezTo>
                        <a:cubicBezTo>
                          <a:pt x="1129" y="534"/>
                          <a:pt x="1132" y="534"/>
                          <a:pt x="1132" y="534"/>
                        </a:cubicBezTo>
                        <a:cubicBezTo>
                          <a:pt x="1132" y="534"/>
                          <a:pt x="1133" y="534"/>
                          <a:pt x="1133" y="534"/>
                        </a:cubicBezTo>
                        <a:cubicBezTo>
                          <a:pt x="1133" y="534"/>
                          <a:pt x="1134" y="534"/>
                          <a:pt x="1134" y="534"/>
                        </a:cubicBezTo>
                        <a:cubicBezTo>
                          <a:pt x="1134" y="534"/>
                          <a:pt x="1138" y="534"/>
                          <a:pt x="1138" y="534"/>
                        </a:cubicBezTo>
                        <a:cubicBezTo>
                          <a:pt x="1138" y="534"/>
                          <a:pt x="1141" y="534"/>
                          <a:pt x="1141" y="534"/>
                        </a:cubicBezTo>
                        <a:cubicBezTo>
                          <a:pt x="1141" y="534"/>
                          <a:pt x="1144" y="534"/>
                          <a:pt x="1144" y="534"/>
                        </a:cubicBezTo>
                        <a:cubicBezTo>
                          <a:pt x="1144" y="534"/>
                          <a:pt x="1147" y="534"/>
                          <a:pt x="1147" y="534"/>
                        </a:cubicBezTo>
                        <a:cubicBezTo>
                          <a:pt x="1147" y="534"/>
                          <a:pt x="1149" y="534"/>
                          <a:pt x="1149" y="534"/>
                        </a:cubicBezTo>
                        <a:cubicBezTo>
                          <a:pt x="1149" y="534"/>
                          <a:pt x="1152" y="533"/>
                          <a:pt x="1152" y="533"/>
                        </a:cubicBezTo>
                        <a:cubicBezTo>
                          <a:pt x="1152" y="533"/>
                          <a:pt x="1154" y="533"/>
                          <a:pt x="1154" y="533"/>
                        </a:cubicBezTo>
                        <a:cubicBezTo>
                          <a:pt x="1154" y="533"/>
                          <a:pt x="1159" y="533"/>
                          <a:pt x="1159" y="533"/>
                        </a:cubicBezTo>
                        <a:cubicBezTo>
                          <a:pt x="1159" y="533"/>
                          <a:pt x="1163" y="533"/>
                          <a:pt x="1163" y="533"/>
                        </a:cubicBezTo>
                        <a:cubicBezTo>
                          <a:pt x="1163" y="533"/>
                          <a:pt x="1165" y="532"/>
                          <a:pt x="1165" y="532"/>
                        </a:cubicBezTo>
                        <a:cubicBezTo>
                          <a:pt x="1165" y="532"/>
                          <a:pt x="1166" y="533"/>
                          <a:pt x="1166" y="533"/>
                        </a:cubicBezTo>
                        <a:cubicBezTo>
                          <a:pt x="1166" y="533"/>
                          <a:pt x="1170" y="532"/>
                          <a:pt x="1170" y="532"/>
                        </a:cubicBezTo>
                        <a:cubicBezTo>
                          <a:pt x="1170" y="532"/>
                          <a:pt x="1170" y="532"/>
                          <a:pt x="1170" y="532"/>
                        </a:cubicBezTo>
                        <a:cubicBezTo>
                          <a:pt x="1170" y="532"/>
                          <a:pt x="1176" y="531"/>
                          <a:pt x="1176" y="531"/>
                        </a:cubicBezTo>
                        <a:cubicBezTo>
                          <a:pt x="1176" y="531"/>
                          <a:pt x="1176" y="531"/>
                          <a:pt x="1176" y="531"/>
                        </a:cubicBezTo>
                        <a:cubicBezTo>
                          <a:pt x="1176" y="531"/>
                          <a:pt x="1179" y="531"/>
                          <a:pt x="1179" y="531"/>
                        </a:cubicBezTo>
                        <a:cubicBezTo>
                          <a:pt x="1179" y="531"/>
                          <a:pt x="1186" y="531"/>
                          <a:pt x="1186" y="531"/>
                        </a:cubicBezTo>
                        <a:cubicBezTo>
                          <a:pt x="1186" y="531"/>
                          <a:pt x="1186" y="530"/>
                          <a:pt x="1186" y="530"/>
                        </a:cubicBezTo>
                        <a:cubicBezTo>
                          <a:pt x="1186" y="530"/>
                          <a:pt x="1187" y="531"/>
                          <a:pt x="1187" y="531"/>
                        </a:cubicBezTo>
                        <a:cubicBezTo>
                          <a:pt x="1187" y="531"/>
                          <a:pt x="1190" y="530"/>
                          <a:pt x="1190" y="530"/>
                        </a:cubicBezTo>
                        <a:cubicBezTo>
                          <a:pt x="1190" y="530"/>
                          <a:pt x="1192" y="531"/>
                          <a:pt x="1192" y="531"/>
                        </a:cubicBezTo>
                        <a:cubicBezTo>
                          <a:pt x="1192" y="531"/>
                          <a:pt x="1196" y="530"/>
                          <a:pt x="1196" y="530"/>
                        </a:cubicBezTo>
                        <a:cubicBezTo>
                          <a:pt x="1196" y="530"/>
                          <a:pt x="1199" y="530"/>
                          <a:pt x="1199" y="530"/>
                        </a:cubicBezTo>
                        <a:cubicBezTo>
                          <a:pt x="1199" y="530"/>
                          <a:pt x="1201" y="531"/>
                          <a:pt x="1201" y="531"/>
                        </a:cubicBezTo>
                        <a:cubicBezTo>
                          <a:pt x="1201" y="531"/>
                          <a:pt x="1203" y="530"/>
                          <a:pt x="1203" y="530"/>
                        </a:cubicBezTo>
                        <a:cubicBezTo>
                          <a:pt x="1203" y="530"/>
                          <a:pt x="1206" y="531"/>
                          <a:pt x="1206" y="531"/>
                        </a:cubicBezTo>
                        <a:cubicBezTo>
                          <a:pt x="1206" y="531"/>
                          <a:pt x="1209" y="531"/>
                          <a:pt x="1209" y="531"/>
                        </a:cubicBezTo>
                        <a:cubicBezTo>
                          <a:pt x="1209" y="531"/>
                          <a:pt x="1210" y="531"/>
                          <a:pt x="1210" y="531"/>
                        </a:cubicBezTo>
                        <a:cubicBezTo>
                          <a:pt x="1210" y="531"/>
                          <a:pt x="1213" y="531"/>
                          <a:pt x="1213" y="531"/>
                        </a:cubicBezTo>
                        <a:cubicBezTo>
                          <a:pt x="1213" y="531"/>
                          <a:pt x="1218" y="532"/>
                          <a:pt x="1218" y="532"/>
                        </a:cubicBezTo>
                        <a:cubicBezTo>
                          <a:pt x="1218" y="532"/>
                          <a:pt x="1220" y="532"/>
                          <a:pt x="1220" y="532"/>
                        </a:cubicBezTo>
                        <a:cubicBezTo>
                          <a:pt x="1220" y="532"/>
                          <a:pt x="1223" y="532"/>
                          <a:pt x="1223" y="532"/>
                        </a:cubicBezTo>
                        <a:cubicBezTo>
                          <a:pt x="1223" y="532"/>
                          <a:pt x="1226" y="532"/>
                          <a:pt x="1226" y="532"/>
                        </a:cubicBezTo>
                        <a:cubicBezTo>
                          <a:pt x="1226" y="532"/>
                          <a:pt x="1229" y="533"/>
                          <a:pt x="1229" y="533"/>
                        </a:cubicBezTo>
                        <a:cubicBezTo>
                          <a:pt x="1229" y="533"/>
                          <a:pt x="1231" y="532"/>
                          <a:pt x="1231" y="532"/>
                        </a:cubicBezTo>
                        <a:cubicBezTo>
                          <a:pt x="1231" y="532"/>
                          <a:pt x="1235" y="533"/>
                          <a:pt x="1235" y="533"/>
                        </a:cubicBezTo>
                        <a:cubicBezTo>
                          <a:pt x="1235" y="533"/>
                          <a:pt x="1239" y="533"/>
                          <a:pt x="1239" y="533"/>
                        </a:cubicBezTo>
                        <a:cubicBezTo>
                          <a:pt x="1239" y="533"/>
                          <a:pt x="1240" y="533"/>
                          <a:pt x="1240" y="533"/>
                        </a:cubicBezTo>
                        <a:cubicBezTo>
                          <a:pt x="1240" y="533"/>
                          <a:pt x="1242" y="533"/>
                          <a:pt x="1242" y="533"/>
                        </a:cubicBezTo>
                        <a:cubicBezTo>
                          <a:pt x="1242" y="533"/>
                          <a:pt x="1245" y="534"/>
                          <a:pt x="1245" y="534"/>
                        </a:cubicBezTo>
                        <a:cubicBezTo>
                          <a:pt x="1245" y="534"/>
                          <a:pt x="1246" y="534"/>
                          <a:pt x="1246" y="534"/>
                        </a:cubicBezTo>
                        <a:cubicBezTo>
                          <a:pt x="1246" y="534"/>
                          <a:pt x="1251" y="535"/>
                          <a:pt x="1251" y="535"/>
                        </a:cubicBezTo>
                        <a:cubicBezTo>
                          <a:pt x="1251" y="535"/>
                          <a:pt x="1251" y="535"/>
                          <a:pt x="1251" y="535"/>
                        </a:cubicBezTo>
                        <a:cubicBezTo>
                          <a:pt x="1251" y="535"/>
                          <a:pt x="1256" y="536"/>
                          <a:pt x="1256" y="536"/>
                        </a:cubicBezTo>
                        <a:cubicBezTo>
                          <a:pt x="1256" y="536"/>
                          <a:pt x="1256" y="536"/>
                          <a:pt x="1256" y="536"/>
                        </a:cubicBezTo>
                        <a:cubicBezTo>
                          <a:pt x="1256" y="536"/>
                          <a:pt x="1258" y="536"/>
                          <a:pt x="1258" y="536"/>
                        </a:cubicBezTo>
                        <a:cubicBezTo>
                          <a:pt x="1258" y="536"/>
                          <a:pt x="1262" y="536"/>
                          <a:pt x="1262" y="536"/>
                        </a:cubicBezTo>
                        <a:cubicBezTo>
                          <a:pt x="1262" y="536"/>
                          <a:pt x="1267" y="537"/>
                          <a:pt x="1267" y="537"/>
                        </a:cubicBezTo>
                        <a:cubicBezTo>
                          <a:pt x="1267" y="537"/>
                          <a:pt x="1268" y="537"/>
                          <a:pt x="1268" y="537"/>
                        </a:cubicBezTo>
                        <a:cubicBezTo>
                          <a:pt x="1268" y="537"/>
                          <a:pt x="1269" y="537"/>
                          <a:pt x="1269" y="537"/>
                        </a:cubicBezTo>
                        <a:cubicBezTo>
                          <a:pt x="1269" y="537"/>
                          <a:pt x="1275" y="537"/>
                          <a:pt x="1275" y="537"/>
                        </a:cubicBezTo>
                        <a:cubicBezTo>
                          <a:pt x="1275" y="537"/>
                          <a:pt x="1278" y="537"/>
                          <a:pt x="1278" y="537"/>
                        </a:cubicBezTo>
                        <a:cubicBezTo>
                          <a:pt x="1278" y="537"/>
                          <a:pt x="1278" y="537"/>
                          <a:pt x="1278" y="537"/>
                        </a:cubicBezTo>
                        <a:cubicBezTo>
                          <a:pt x="1278" y="537"/>
                          <a:pt x="1279" y="538"/>
                          <a:pt x="1279" y="538"/>
                        </a:cubicBezTo>
                        <a:cubicBezTo>
                          <a:pt x="1279" y="538"/>
                          <a:pt x="1287" y="538"/>
                          <a:pt x="1287" y="538"/>
                        </a:cubicBezTo>
                        <a:cubicBezTo>
                          <a:pt x="1287" y="538"/>
                          <a:pt x="1288" y="537"/>
                          <a:pt x="1288" y="537"/>
                        </a:cubicBezTo>
                        <a:cubicBezTo>
                          <a:pt x="1288" y="537"/>
                          <a:pt x="1289" y="538"/>
                          <a:pt x="1289" y="538"/>
                        </a:cubicBezTo>
                        <a:cubicBezTo>
                          <a:pt x="1289" y="538"/>
                          <a:pt x="1294" y="537"/>
                          <a:pt x="1294" y="537"/>
                        </a:cubicBezTo>
                        <a:cubicBezTo>
                          <a:pt x="1294" y="537"/>
                          <a:pt x="1296" y="537"/>
                          <a:pt x="1296" y="537"/>
                        </a:cubicBezTo>
                        <a:cubicBezTo>
                          <a:pt x="1296" y="537"/>
                          <a:pt x="1299" y="536"/>
                          <a:pt x="1299" y="536"/>
                        </a:cubicBezTo>
                        <a:cubicBezTo>
                          <a:pt x="1299" y="536"/>
                          <a:pt x="1299" y="537"/>
                          <a:pt x="1299" y="537"/>
                        </a:cubicBezTo>
                        <a:cubicBezTo>
                          <a:pt x="1299" y="537"/>
                          <a:pt x="1303" y="536"/>
                          <a:pt x="1303" y="536"/>
                        </a:cubicBezTo>
                        <a:cubicBezTo>
                          <a:pt x="1303" y="536"/>
                          <a:pt x="1306" y="535"/>
                          <a:pt x="1306" y="535"/>
                        </a:cubicBezTo>
                        <a:cubicBezTo>
                          <a:pt x="1306" y="535"/>
                          <a:pt x="1309" y="536"/>
                          <a:pt x="1309" y="536"/>
                        </a:cubicBezTo>
                        <a:cubicBezTo>
                          <a:pt x="1309" y="536"/>
                          <a:pt x="1310" y="536"/>
                          <a:pt x="1310" y="536"/>
                        </a:cubicBezTo>
                        <a:cubicBezTo>
                          <a:pt x="1310" y="536"/>
                          <a:pt x="1311" y="536"/>
                          <a:pt x="1311" y="536"/>
                        </a:cubicBezTo>
                        <a:cubicBezTo>
                          <a:pt x="1311" y="536"/>
                          <a:pt x="1315" y="536"/>
                          <a:pt x="1315" y="536"/>
                        </a:cubicBezTo>
                        <a:cubicBezTo>
                          <a:pt x="1315" y="536"/>
                          <a:pt x="1320" y="537"/>
                          <a:pt x="1320" y="537"/>
                        </a:cubicBezTo>
                        <a:cubicBezTo>
                          <a:pt x="1320" y="537"/>
                          <a:pt x="1321" y="537"/>
                          <a:pt x="1321" y="537"/>
                        </a:cubicBezTo>
                        <a:cubicBezTo>
                          <a:pt x="1321" y="537"/>
                          <a:pt x="1324" y="537"/>
                          <a:pt x="1324" y="537"/>
                        </a:cubicBezTo>
                        <a:cubicBezTo>
                          <a:pt x="1324" y="537"/>
                          <a:pt x="1326" y="537"/>
                          <a:pt x="1326" y="537"/>
                        </a:cubicBezTo>
                        <a:cubicBezTo>
                          <a:pt x="1326" y="537"/>
                          <a:pt x="1331" y="538"/>
                          <a:pt x="1331" y="538"/>
                        </a:cubicBezTo>
                        <a:cubicBezTo>
                          <a:pt x="1331" y="538"/>
                          <a:pt x="1332" y="538"/>
                          <a:pt x="1332" y="538"/>
                        </a:cubicBezTo>
                        <a:cubicBezTo>
                          <a:pt x="1332" y="538"/>
                          <a:pt x="1336" y="539"/>
                          <a:pt x="1336" y="539"/>
                        </a:cubicBezTo>
                        <a:cubicBezTo>
                          <a:pt x="1336" y="539"/>
                          <a:pt x="1338" y="538"/>
                          <a:pt x="1338" y="538"/>
                        </a:cubicBezTo>
                        <a:cubicBezTo>
                          <a:pt x="1338" y="538"/>
                          <a:pt x="1342" y="539"/>
                          <a:pt x="1342" y="539"/>
                        </a:cubicBezTo>
                        <a:cubicBezTo>
                          <a:pt x="1342" y="539"/>
                          <a:pt x="1343" y="539"/>
                          <a:pt x="1343" y="539"/>
                        </a:cubicBezTo>
                        <a:cubicBezTo>
                          <a:pt x="1343" y="539"/>
                          <a:pt x="1347" y="539"/>
                          <a:pt x="1347" y="539"/>
                        </a:cubicBezTo>
                        <a:cubicBezTo>
                          <a:pt x="1347" y="539"/>
                          <a:pt x="1350" y="539"/>
                          <a:pt x="1350" y="539"/>
                        </a:cubicBezTo>
                        <a:cubicBezTo>
                          <a:pt x="1350" y="539"/>
                          <a:pt x="1353" y="539"/>
                          <a:pt x="1353" y="539"/>
                        </a:cubicBezTo>
                        <a:cubicBezTo>
                          <a:pt x="1353" y="539"/>
                          <a:pt x="1353" y="539"/>
                          <a:pt x="1353" y="539"/>
                        </a:cubicBezTo>
                        <a:cubicBezTo>
                          <a:pt x="1353" y="539"/>
                          <a:pt x="1356" y="539"/>
                          <a:pt x="1356" y="539"/>
                        </a:cubicBezTo>
                        <a:cubicBezTo>
                          <a:pt x="1356" y="539"/>
                          <a:pt x="1359" y="539"/>
                          <a:pt x="1359" y="539"/>
                        </a:cubicBezTo>
                        <a:cubicBezTo>
                          <a:pt x="1359" y="539"/>
                          <a:pt x="1363" y="540"/>
                          <a:pt x="1363" y="540"/>
                        </a:cubicBezTo>
                        <a:cubicBezTo>
                          <a:pt x="1363" y="540"/>
                          <a:pt x="1364" y="540"/>
                          <a:pt x="1364" y="540"/>
                        </a:cubicBezTo>
                        <a:cubicBezTo>
                          <a:pt x="1364" y="540"/>
                          <a:pt x="1367" y="540"/>
                          <a:pt x="1367" y="540"/>
                        </a:cubicBezTo>
                        <a:cubicBezTo>
                          <a:pt x="1367" y="540"/>
                          <a:pt x="1369" y="540"/>
                          <a:pt x="1369" y="540"/>
                        </a:cubicBezTo>
                        <a:cubicBezTo>
                          <a:pt x="1369" y="540"/>
                          <a:pt x="1372" y="540"/>
                          <a:pt x="1372" y="540"/>
                        </a:cubicBezTo>
                        <a:cubicBezTo>
                          <a:pt x="1372" y="540"/>
                          <a:pt x="1375" y="540"/>
                          <a:pt x="1375" y="540"/>
                        </a:cubicBezTo>
                        <a:cubicBezTo>
                          <a:pt x="1375" y="540"/>
                          <a:pt x="1378" y="541"/>
                          <a:pt x="1378" y="541"/>
                        </a:cubicBezTo>
                        <a:cubicBezTo>
                          <a:pt x="1378" y="541"/>
                          <a:pt x="1382" y="540"/>
                          <a:pt x="1382" y="540"/>
                        </a:cubicBezTo>
                        <a:cubicBezTo>
                          <a:pt x="1382" y="540"/>
                          <a:pt x="1383" y="540"/>
                          <a:pt x="1383" y="540"/>
                        </a:cubicBezTo>
                        <a:cubicBezTo>
                          <a:pt x="1383" y="540"/>
                          <a:pt x="1385" y="540"/>
                          <a:pt x="1385" y="540"/>
                        </a:cubicBezTo>
                        <a:cubicBezTo>
                          <a:pt x="1385" y="540"/>
                          <a:pt x="1390" y="541"/>
                          <a:pt x="1390" y="541"/>
                        </a:cubicBezTo>
                        <a:cubicBezTo>
                          <a:pt x="1390" y="541"/>
                          <a:pt x="1392" y="541"/>
                          <a:pt x="1392" y="541"/>
                        </a:cubicBezTo>
                        <a:cubicBezTo>
                          <a:pt x="1392" y="541"/>
                          <a:pt x="1395" y="540"/>
                          <a:pt x="1395" y="540"/>
                        </a:cubicBezTo>
                        <a:cubicBezTo>
                          <a:pt x="1395" y="540"/>
                          <a:pt x="1397" y="540"/>
                          <a:pt x="1397" y="540"/>
                        </a:cubicBezTo>
                        <a:cubicBezTo>
                          <a:pt x="1397" y="540"/>
                          <a:pt x="1400" y="541"/>
                          <a:pt x="1400" y="541"/>
                        </a:cubicBezTo>
                        <a:cubicBezTo>
                          <a:pt x="1400" y="541"/>
                          <a:pt x="1402" y="540"/>
                          <a:pt x="1402" y="540"/>
                        </a:cubicBezTo>
                        <a:cubicBezTo>
                          <a:pt x="1402" y="540"/>
                          <a:pt x="1406" y="540"/>
                          <a:pt x="1406" y="540"/>
                        </a:cubicBezTo>
                        <a:cubicBezTo>
                          <a:pt x="1406" y="540"/>
                          <a:pt x="1409" y="540"/>
                          <a:pt x="1409" y="540"/>
                        </a:cubicBezTo>
                        <a:cubicBezTo>
                          <a:pt x="1409" y="540"/>
                          <a:pt x="1411" y="539"/>
                          <a:pt x="1411" y="539"/>
                        </a:cubicBezTo>
                        <a:cubicBezTo>
                          <a:pt x="1411" y="539"/>
                          <a:pt x="1415" y="539"/>
                          <a:pt x="1415" y="539"/>
                        </a:cubicBezTo>
                        <a:cubicBezTo>
                          <a:pt x="1415" y="539"/>
                          <a:pt x="1417" y="539"/>
                          <a:pt x="1417" y="539"/>
                        </a:cubicBezTo>
                        <a:cubicBezTo>
                          <a:pt x="1417" y="539"/>
                          <a:pt x="1417" y="539"/>
                          <a:pt x="1417" y="539"/>
                        </a:cubicBezTo>
                        <a:cubicBezTo>
                          <a:pt x="1417" y="539"/>
                          <a:pt x="1422" y="538"/>
                          <a:pt x="1422" y="538"/>
                        </a:cubicBezTo>
                        <a:cubicBezTo>
                          <a:pt x="1422" y="538"/>
                          <a:pt x="1424" y="538"/>
                          <a:pt x="1424" y="538"/>
                        </a:cubicBezTo>
                        <a:cubicBezTo>
                          <a:pt x="1424" y="538"/>
                          <a:pt x="1427" y="537"/>
                          <a:pt x="1427" y="537"/>
                        </a:cubicBezTo>
                        <a:cubicBezTo>
                          <a:pt x="1427" y="537"/>
                          <a:pt x="1428" y="537"/>
                          <a:pt x="1428" y="537"/>
                        </a:cubicBezTo>
                        <a:cubicBezTo>
                          <a:pt x="1428" y="537"/>
                          <a:pt x="1433" y="536"/>
                          <a:pt x="1433" y="536"/>
                        </a:cubicBezTo>
                        <a:cubicBezTo>
                          <a:pt x="1433" y="536"/>
                          <a:pt x="1433" y="536"/>
                          <a:pt x="1433" y="536"/>
                        </a:cubicBezTo>
                        <a:cubicBezTo>
                          <a:pt x="1433" y="536"/>
                          <a:pt x="1438" y="533"/>
                          <a:pt x="1438" y="533"/>
                        </a:cubicBezTo>
                        <a:cubicBezTo>
                          <a:pt x="1438" y="533"/>
                          <a:pt x="1439" y="534"/>
                          <a:pt x="1439" y="534"/>
                        </a:cubicBezTo>
                        <a:cubicBezTo>
                          <a:pt x="1439" y="534"/>
                          <a:pt x="1443" y="530"/>
                          <a:pt x="1443" y="530"/>
                        </a:cubicBezTo>
                        <a:cubicBezTo>
                          <a:pt x="1443" y="530"/>
                          <a:pt x="1444" y="530"/>
                          <a:pt x="1444" y="530"/>
                        </a:cubicBezTo>
                        <a:cubicBezTo>
                          <a:pt x="1444" y="530"/>
                          <a:pt x="1449" y="526"/>
                          <a:pt x="1449" y="526"/>
                        </a:cubicBezTo>
                        <a:cubicBezTo>
                          <a:pt x="1449" y="526"/>
                          <a:pt x="1449" y="526"/>
                          <a:pt x="1449" y="526"/>
                        </a:cubicBezTo>
                        <a:cubicBezTo>
                          <a:pt x="1449" y="526"/>
                          <a:pt x="1454" y="519"/>
                          <a:pt x="1454" y="519"/>
                        </a:cubicBezTo>
                        <a:cubicBezTo>
                          <a:pt x="1454" y="519"/>
                          <a:pt x="1455" y="519"/>
                          <a:pt x="1455" y="519"/>
                        </a:cubicBezTo>
                        <a:cubicBezTo>
                          <a:pt x="1455" y="519"/>
                          <a:pt x="1460" y="505"/>
                          <a:pt x="1460" y="505"/>
                        </a:cubicBezTo>
                        <a:cubicBezTo>
                          <a:pt x="1460" y="505"/>
                          <a:pt x="1460" y="504"/>
                          <a:pt x="1460" y="504"/>
                        </a:cubicBezTo>
                        <a:cubicBezTo>
                          <a:pt x="1460" y="504"/>
                          <a:pt x="1465" y="452"/>
                          <a:pt x="1465" y="452"/>
                        </a:cubicBezTo>
                        <a:cubicBezTo>
                          <a:pt x="1465" y="452"/>
                          <a:pt x="1465" y="448"/>
                          <a:pt x="1465" y="448"/>
                        </a:cubicBezTo>
                        <a:cubicBezTo>
                          <a:pt x="1465" y="448"/>
                          <a:pt x="1469" y="373"/>
                          <a:pt x="1469" y="373"/>
                        </a:cubicBezTo>
                        <a:cubicBezTo>
                          <a:pt x="1469" y="373"/>
                          <a:pt x="1471" y="414"/>
                          <a:pt x="1471" y="414"/>
                        </a:cubicBezTo>
                        <a:cubicBezTo>
                          <a:pt x="1471" y="414"/>
                          <a:pt x="1476" y="497"/>
                          <a:pt x="1476" y="497"/>
                        </a:cubicBezTo>
                        <a:cubicBezTo>
                          <a:pt x="1476" y="497"/>
                          <a:pt x="1476" y="498"/>
                          <a:pt x="1476" y="498"/>
                        </a:cubicBezTo>
                        <a:cubicBezTo>
                          <a:pt x="1476" y="498"/>
                          <a:pt x="1481" y="512"/>
                          <a:pt x="1481" y="512"/>
                        </a:cubicBezTo>
                        <a:cubicBezTo>
                          <a:pt x="1481" y="512"/>
                          <a:pt x="1482" y="513"/>
                          <a:pt x="1482" y="513"/>
                        </a:cubicBezTo>
                        <a:cubicBezTo>
                          <a:pt x="1482" y="513"/>
                          <a:pt x="1487" y="518"/>
                          <a:pt x="1487" y="518"/>
                        </a:cubicBezTo>
                        <a:cubicBezTo>
                          <a:pt x="1487" y="518"/>
                          <a:pt x="1487" y="518"/>
                          <a:pt x="1487" y="518"/>
                        </a:cubicBezTo>
                        <a:cubicBezTo>
                          <a:pt x="1487" y="518"/>
                          <a:pt x="1492" y="521"/>
                          <a:pt x="1492" y="521"/>
                        </a:cubicBezTo>
                        <a:cubicBezTo>
                          <a:pt x="1492" y="521"/>
                          <a:pt x="1492" y="521"/>
                          <a:pt x="1492" y="521"/>
                        </a:cubicBezTo>
                        <a:cubicBezTo>
                          <a:pt x="1492" y="521"/>
                          <a:pt x="1497" y="525"/>
                          <a:pt x="1497" y="525"/>
                        </a:cubicBezTo>
                        <a:cubicBezTo>
                          <a:pt x="1497" y="525"/>
                          <a:pt x="1498" y="525"/>
                          <a:pt x="1498" y="525"/>
                        </a:cubicBezTo>
                        <a:cubicBezTo>
                          <a:pt x="1498" y="525"/>
                          <a:pt x="1503" y="528"/>
                          <a:pt x="1503" y="528"/>
                        </a:cubicBezTo>
                        <a:cubicBezTo>
                          <a:pt x="1503" y="528"/>
                          <a:pt x="1503" y="528"/>
                          <a:pt x="1503" y="528"/>
                        </a:cubicBezTo>
                        <a:cubicBezTo>
                          <a:pt x="1503" y="528"/>
                          <a:pt x="1508" y="530"/>
                          <a:pt x="1508" y="530"/>
                        </a:cubicBezTo>
                        <a:cubicBezTo>
                          <a:pt x="1508" y="530"/>
                          <a:pt x="1508" y="530"/>
                          <a:pt x="1508" y="530"/>
                        </a:cubicBezTo>
                        <a:cubicBezTo>
                          <a:pt x="1508" y="530"/>
                          <a:pt x="1513" y="532"/>
                          <a:pt x="1513" y="532"/>
                        </a:cubicBezTo>
                        <a:cubicBezTo>
                          <a:pt x="1513" y="532"/>
                          <a:pt x="1515" y="532"/>
                          <a:pt x="1515" y="532"/>
                        </a:cubicBezTo>
                        <a:cubicBezTo>
                          <a:pt x="1515" y="532"/>
                          <a:pt x="1517" y="532"/>
                          <a:pt x="1517" y="532"/>
                        </a:cubicBezTo>
                        <a:cubicBezTo>
                          <a:pt x="1517" y="532"/>
                          <a:pt x="1519" y="532"/>
                          <a:pt x="1519" y="532"/>
                        </a:cubicBezTo>
                        <a:cubicBezTo>
                          <a:pt x="1519" y="532"/>
                          <a:pt x="1524" y="530"/>
                          <a:pt x="1524" y="530"/>
                        </a:cubicBezTo>
                        <a:cubicBezTo>
                          <a:pt x="1524" y="530"/>
                          <a:pt x="1524" y="530"/>
                          <a:pt x="1524" y="530"/>
                        </a:cubicBezTo>
                        <a:cubicBezTo>
                          <a:pt x="1524" y="530"/>
                          <a:pt x="1530" y="528"/>
                          <a:pt x="1530" y="528"/>
                        </a:cubicBezTo>
                        <a:cubicBezTo>
                          <a:pt x="1530" y="528"/>
                          <a:pt x="1530" y="528"/>
                          <a:pt x="1530" y="528"/>
                        </a:cubicBezTo>
                        <a:cubicBezTo>
                          <a:pt x="1530" y="528"/>
                          <a:pt x="1532" y="527"/>
                          <a:pt x="1532" y="527"/>
                        </a:cubicBezTo>
                        <a:cubicBezTo>
                          <a:pt x="1532" y="527"/>
                          <a:pt x="1535" y="527"/>
                          <a:pt x="1535" y="527"/>
                        </a:cubicBezTo>
                        <a:cubicBezTo>
                          <a:pt x="1535" y="527"/>
                          <a:pt x="1540" y="525"/>
                          <a:pt x="1540" y="525"/>
                        </a:cubicBezTo>
                        <a:cubicBezTo>
                          <a:pt x="1540" y="525"/>
                          <a:pt x="1541" y="525"/>
                          <a:pt x="1541" y="525"/>
                        </a:cubicBezTo>
                        <a:cubicBezTo>
                          <a:pt x="1541" y="525"/>
                          <a:pt x="1545" y="525"/>
                          <a:pt x="1545" y="525"/>
                        </a:cubicBezTo>
                        <a:cubicBezTo>
                          <a:pt x="1545" y="525"/>
                          <a:pt x="1547" y="525"/>
                          <a:pt x="1547" y="525"/>
                        </a:cubicBezTo>
                        <a:cubicBezTo>
                          <a:pt x="1547" y="525"/>
                          <a:pt x="1551" y="523"/>
                          <a:pt x="1551" y="523"/>
                        </a:cubicBezTo>
                        <a:cubicBezTo>
                          <a:pt x="1551" y="523"/>
                          <a:pt x="1551" y="523"/>
                          <a:pt x="1551" y="523"/>
                        </a:cubicBezTo>
                        <a:cubicBezTo>
                          <a:pt x="1551" y="523"/>
                          <a:pt x="1556" y="518"/>
                          <a:pt x="1556" y="518"/>
                        </a:cubicBezTo>
                        <a:cubicBezTo>
                          <a:pt x="1556" y="518"/>
                          <a:pt x="1556" y="517"/>
                          <a:pt x="1556" y="517"/>
                        </a:cubicBezTo>
                        <a:cubicBezTo>
                          <a:pt x="1556" y="517"/>
                          <a:pt x="1562" y="507"/>
                          <a:pt x="1562" y="507"/>
                        </a:cubicBezTo>
                        <a:cubicBezTo>
                          <a:pt x="1562" y="507"/>
                          <a:pt x="1562" y="507"/>
                          <a:pt x="1562" y="507"/>
                        </a:cubicBezTo>
                        <a:cubicBezTo>
                          <a:pt x="1562" y="507"/>
                          <a:pt x="1567" y="488"/>
                          <a:pt x="1567" y="488"/>
                        </a:cubicBezTo>
                        <a:cubicBezTo>
                          <a:pt x="1567" y="488"/>
                          <a:pt x="1567" y="487"/>
                          <a:pt x="1567" y="487"/>
                        </a:cubicBezTo>
                        <a:cubicBezTo>
                          <a:pt x="1567" y="487"/>
                          <a:pt x="1572" y="451"/>
                          <a:pt x="1572" y="451"/>
                        </a:cubicBezTo>
                        <a:cubicBezTo>
                          <a:pt x="1572" y="451"/>
                          <a:pt x="1573" y="449"/>
                          <a:pt x="1573" y="449"/>
                        </a:cubicBezTo>
                        <a:cubicBezTo>
                          <a:pt x="1573" y="449"/>
                          <a:pt x="1578" y="368"/>
                          <a:pt x="1578" y="368"/>
                        </a:cubicBezTo>
                        <a:cubicBezTo>
                          <a:pt x="1578" y="368"/>
                          <a:pt x="1578" y="363"/>
                          <a:pt x="1578" y="363"/>
                        </a:cubicBezTo>
                        <a:cubicBezTo>
                          <a:pt x="1578" y="363"/>
                          <a:pt x="1583" y="228"/>
                          <a:pt x="1583" y="228"/>
                        </a:cubicBezTo>
                        <a:cubicBezTo>
                          <a:pt x="1583" y="228"/>
                          <a:pt x="1583" y="224"/>
                          <a:pt x="1583" y="224"/>
                        </a:cubicBezTo>
                        <a:cubicBezTo>
                          <a:pt x="1583" y="224"/>
                          <a:pt x="1586" y="205"/>
                          <a:pt x="1586" y="205"/>
                        </a:cubicBezTo>
                        <a:cubicBezTo>
                          <a:pt x="1586" y="205"/>
                          <a:pt x="1589" y="216"/>
                          <a:pt x="1589" y="216"/>
                        </a:cubicBezTo>
                        <a:cubicBezTo>
                          <a:pt x="1589" y="216"/>
                          <a:pt x="1594" y="195"/>
                          <a:pt x="1594" y="195"/>
                        </a:cubicBezTo>
                        <a:cubicBezTo>
                          <a:pt x="1594" y="195"/>
                          <a:pt x="1594" y="195"/>
                          <a:pt x="1594" y="195"/>
                        </a:cubicBezTo>
                        <a:cubicBezTo>
                          <a:pt x="1594" y="195"/>
                          <a:pt x="1599" y="277"/>
                          <a:pt x="1599" y="277"/>
                        </a:cubicBezTo>
                        <a:cubicBezTo>
                          <a:pt x="1599" y="277"/>
                          <a:pt x="1599" y="282"/>
                          <a:pt x="1599" y="282"/>
                        </a:cubicBezTo>
                        <a:cubicBezTo>
                          <a:pt x="1599" y="282"/>
                          <a:pt x="1605" y="388"/>
                          <a:pt x="1605" y="388"/>
                        </a:cubicBezTo>
                        <a:cubicBezTo>
                          <a:pt x="1605" y="388"/>
                          <a:pt x="1605" y="391"/>
                          <a:pt x="1605" y="391"/>
                        </a:cubicBezTo>
                        <a:cubicBezTo>
                          <a:pt x="1605" y="391"/>
                          <a:pt x="1610" y="440"/>
                          <a:pt x="1610" y="440"/>
                        </a:cubicBezTo>
                        <a:cubicBezTo>
                          <a:pt x="1610" y="440"/>
                          <a:pt x="1610" y="441"/>
                          <a:pt x="1610" y="441"/>
                        </a:cubicBezTo>
                        <a:cubicBezTo>
                          <a:pt x="1610" y="441"/>
                          <a:pt x="1615" y="468"/>
                          <a:pt x="1615" y="468"/>
                        </a:cubicBezTo>
                        <a:cubicBezTo>
                          <a:pt x="1615" y="468"/>
                          <a:pt x="1615" y="469"/>
                          <a:pt x="1615" y="469"/>
                        </a:cubicBezTo>
                        <a:cubicBezTo>
                          <a:pt x="1615" y="469"/>
                          <a:pt x="1621" y="486"/>
                          <a:pt x="1621" y="486"/>
                        </a:cubicBezTo>
                        <a:cubicBezTo>
                          <a:pt x="1621" y="486"/>
                          <a:pt x="1621" y="486"/>
                          <a:pt x="1621" y="486"/>
                        </a:cubicBezTo>
                        <a:cubicBezTo>
                          <a:pt x="1621" y="486"/>
                          <a:pt x="1626" y="497"/>
                          <a:pt x="1626" y="497"/>
                        </a:cubicBezTo>
                        <a:cubicBezTo>
                          <a:pt x="1626" y="497"/>
                          <a:pt x="1626" y="497"/>
                          <a:pt x="1626" y="497"/>
                        </a:cubicBezTo>
                        <a:cubicBezTo>
                          <a:pt x="1626" y="497"/>
                          <a:pt x="1631" y="506"/>
                          <a:pt x="1631" y="506"/>
                        </a:cubicBezTo>
                        <a:cubicBezTo>
                          <a:pt x="1631" y="506"/>
                          <a:pt x="1632" y="506"/>
                          <a:pt x="1632" y="506"/>
                        </a:cubicBezTo>
                        <a:cubicBezTo>
                          <a:pt x="1632" y="506"/>
                          <a:pt x="1637" y="511"/>
                          <a:pt x="1637" y="511"/>
                        </a:cubicBezTo>
                        <a:cubicBezTo>
                          <a:pt x="1637" y="511"/>
                          <a:pt x="1637" y="511"/>
                          <a:pt x="1637" y="511"/>
                        </a:cubicBezTo>
                        <a:cubicBezTo>
                          <a:pt x="1637" y="511"/>
                          <a:pt x="1641" y="512"/>
                          <a:pt x="1641" y="512"/>
                        </a:cubicBezTo>
                        <a:cubicBezTo>
                          <a:pt x="1641" y="512"/>
                          <a:pt x="1642" y="512"/>
                          <a:pt x="1642" y="512"/>
                        </a:cubicBezTo>
                        <a:cubicBezTo>
                          <a:pt x="1642" y="512"/>
                          <a:pt x="1647" y="516"/>
                          <a:pt x="1647" y="516"/>
                        </a:cubicBezTo>
                        <a:cubicBezTo>
                          <a:pt x="1647" y="516"/>
                          <a:pt x="1648" y="516"/>
                          <a:pt x="1648" y="516"/>
                        </a:cubicBezTo>
                        <a:cubicBezTo>
                          <a:pt x="1648" y="516"/>
                          <a:pt x="1652" y="515"/>
                          <a:pt x="1652" y="515"/>
                        </a:cubicBezTo>
                        <a:cubicBezTo>
                          <a:pt x="1652" y="515"/>
                          <a:pt x="1653" y="515"/>
                          <a:pt x="1653" y="515"/>
                        </a:cubicBezTo>
                        <a:cubicBezTo>
                          <a:pt x="1653" y="515"/>
                          <a:pt x="1658" y="520"/>
                          <a:pt x="1658" y="520"/>
                        </a:cubicBezTo>
                        <a:cubicBezTo>
                          <a:pt x="1658" y="520"/>
                          <a:pt x="1658" y="520"/>
                          <a:pt x="1658" y="520"/>
                        </a:cubicBezTo>
                        <a:cubicBezTo>
                          <a:pt x="1658" y="520"/>
                          <a:pt x="1663" y="522"/>
                          <a:pt x="1663" y="522"/>
                        </a:cubicBezTo>
                        <a:cubicBezTo>
                          <a:pt x="1663" y="522"/>
                          <a:pt x="1664" y="522"/>
                          <a:pt x="1664" y="522"/>
                        </a:cubicBezTo>
                        <a:cubicBezTo>
                          <a:pt x="1664" y="522"/>
                          <a:pt x="1669" y="525"/>
                          <a:pt x="1669" y="525"/>
                        </a:cubicBezTo>
                        <a:cubicBezTo>
                          <a:pt x="1669" y="525"/>
                          <a:pt x="1669" y="525"/>
                          <a:pt x="1669" y="525"/>
                        </a:cubicBezTo>
                        <a:cubicBezTo>
                          <a:pt x="1669" y="525"/>
                          <a:pt x="1674" y="527"/>
                          <a:pt x="1674" y="527"/>
                        </a:cubicBezTo>
                        <a:cubicBezTo>
                          <a:pt x="1674" y="527"/>
                          <a:pt x="1675" y="527"/>
                          <a:pt x="1675" y="527"/>
                        </a:cubicBezTo>
                        <a:cubicBezTo>
                          <a:pt x="1675" y="527"/>
                          <a:pt x="1679" y="528"/>
                          <a:pt x="1679" y="528"/>
                        </a:cubicBezTo>
                        <a:cubicBezTo>
                          <a:pt x="1679" y="528"/>
                          <a:pt x="1680" y="528"/>
                          <a:pt x="1680" y="528"/>
                        </a:cubicBezTo>
                        <a:cubicBezTo>
                          <a:pt x="1680" y="528"/>
                          <a:pt x="1685" y="529"/>
                          <a:pt x="1685" y="529"/>
                        </a:cubicBezTo>
                        <a:cubicBezTo>
                          <a:pt x="1685" y="529"/>
                          <a:pt x="1685" y="529"/>
                          <a:pt x="1685" y="529"/>
                        </a:cubicBezTo>
                        <a:cubicBezTo>
                          <a:pt x="1685" y="529"/>
                          <a:pt x="1688" y="529"/>
                          <a:pt x="1688" y="529"/>
                        </a:cubicBezTo>
                        <a:cubicBezTo>
                          <a:pt x="1688" y="529"/>
                          <a:pt x="1691" y="529"/>
                          <a:pt x="1691" y="529"/>
                        </a:cubicBezTo>
                        <a:cubicBezTo>
                          <a:pt x="1691" y="529"/>
                          <a:pt x="1694" y="529"/>
                          <a:pt x="1694" y="529"/>
                        </a:cubicBezTo>
                        <a:cubicBezTo>
                          <a:pt x="1694" y="529"/>
                          <a:pt x="1698" y="530"/>
                          <a:pt x="1698" y="530"/>
                        </a:cubicBezTo>
                        <a:cubicBezTo>
                          <a:pt x="1698" y="530"/>
                          <a:pt x="1700" y="529"/>
                          <a:pt x="1700" y="529"/>
                        </a:cubicBezTo>
                        <a:cubicBezTo>
                          <a:pt x="1700" y="529"/>
                          <a:pt x="1702" y="529"/>
                          <a:pt x="1702" y="529"/>
                        </a:cubicBezTo>
                        <a:cubicBezTo>
                          <a:pt x="1702" y="529"/>
                          <a:pt x="1706" y="529"/>
                          <a:pt x="1706" y="529"/>
                        </a:cubicBezTo>
                        <a:cubicBezTo>
                          <a:pt x="1706" y="529"/>
                          <a:pt x="1707" y="529"/>
                          <a:pt x="1707" y="529"/>
                        </a:cubicBezTo>
                        <a:cubicBezTo>
                          <a:pt x="1707" y="529"/>
                          <a:pt x="1712" y="528"/>
                          <a:pt x="1712" y="528"/>
                        </a:cubicBezTo>
                        <a:cubicBezTo>
                          <a:pt x="1712" y="528"/>
                          <a:pt x="1712" y="528"/>
                          <a:pt x="1712" y="528"/>
                        </a:cubicBezTo>
                        <a:cubicBezTo>
                          <a:pt x="1712" y="528"/>
                          <a:pt x="1717" y="525"/>
                          <a:pt x="1717" y="525"/>
                        </a:cubicBezTo>
                        <a:cubicBezTo>
                          <a:pt x="1717" y="525"/>
                          <a:pt x="1719" y="526"/>
                          <a:pt x="1719" y="526"/>
                        </a:cubicBezTo>
                        <a:cubicBezTo>
                          <a:pt x="1719" y="526"/>
                          <a:pt x="1723" y="525"/>
                          <a:pt x="1723" y="525"/>
                        </a:cubicBezTo>
                        <a:cubicBezTo>
                          <a:pt x="1723" y="525"/>
                          <a:pt x="1723" y="525"/>
                          <a:pt x="1723" y="525"/>
                        </a:cubicBezTo>
                        <a:cubicBezTo>
                          <a:pt x="1723" y="525"/>
                          <a:pt x="1726" y="522"/>
                          <a:pt x="1726" y="522"/>
                        </a:cubicBezTo>
                        <a:cubicBezTo>
                          <a:pt x="1726" y="522"/>
                          <a:pt x="1728" y="523"/>
                          <a:pt x="1728" y="523"/>
                        </a:cubicBezTo>
                        <a:cubicBezTo>
                          <a:pt x="1728" y="523"/>
                          <a:pt x="1733" y="526"/>
                          <a:pt x="1733" y="526"/>
                        </a:cubicBezTo>
                        <a:cubicBezTo>
                          <a:pt x="1733" y="526"/>
                          <a:pt x="1735" y="527"/>
                          <a:pt x="1735" y="527"/>
                        </a:cubicBezTo>
                        <a:cubicBezTo>
                          <a:pt x="1735" y="527"/>
                          <a:pt x="1739" y="526"/>
                          <a:pt x="1739" y="526"/>
                        </a:cubicBezTo>
                        <a:cubicBezTo>
                          <a:pt x="1739" y="526"/>
                          <a:pt x="1739" y="526"/>
                          <a:pt x="1739" y="526"/>
                        </a:cubicBezTo>
                        <a:cubicBezTo>
                          <a:pt x="1739" y="526"/>
                          <a:pt x="1744" y="527"/>
                          <a:pt x="1744" y="527"/>
                        </a:cubicBezTo>
                        <a:cubicBezTo>
                          <a:pt x="1744" y="527"/>
                          <a:pt x="1744" y="527"/>
                          <a:pt x="1744" y="527"/>
                        </a:cubicBezTo>
                        <a:cubicBezTo>
                          <a:pt x="1744" y="527"/>
                          <a:pt x="1749" y="529"/>
                          <a:pt x="1749" y="529"/>
                        </a:cubicBezTo>
                        <a:cubicBezTo>
                          <a:pt x="1749" y="529"/>
                          <a:pt x="1750" y="529"/>
                          <a:pt x="1750" y="529"/>
                        </a:cubicBezTo>
                        <a:cubicBezTo>
                          <a:pt x="1750" y="529"/>
                          <a:pt x="1752" y="530"/>
                          <a:pt x="1752" y="530"/>
                        </a:cubicBezTo>
                        <a:cubicBezTo>
                          <a:pt x="1752" y="530"/>
                          <a:pt x="1757" y="530"/>
                          <a:pt x="1757" y="530"/>
                        </a:cubicBezTo>
                        <a:cubicBezTo>
                          <a:pt x="1757" y="530"/>
                          <a:pt x="1760" y="530"/>
                          <a:pt x="1760" y="530"/>
                        </a:cubicBezTo>
                        <a:cubicBezTo>
                          <a:pt x="1760" y="530"/>
                          <a:pt x="1760" y="530"/>
                          <a:pt x="1760" y="530"/>
                        </a:cubicBezTo>
                        <a:cubicBezTo>
                          <a:pt x="1760" y="530"/>
                          <a:pt x="1764" y="531"/>
                          <a:pt x="1764" y="531"/>
                        </a:cubicBezTo>
                        <a:cubicBezTo>
                          <a:pt x="1764" y="531"/>
                          <a:pt x="1767" y="531"/>
                          <a:pt x="1767" y="531"/>
                        </a:cubicBezTo>
                        <a:cubicBezTo>
                          <a:pt x="1767" y="531"/>
                          <a:pt x="1769" y="531"/>
                          <a:pt x="1769" y="531"/>
                        </a:cubicBezTo>
                        <a:cubicBezTo>
                          <a:pt x="1769" y="531"/>
                          <a:pt x="1773" y="531"/>
                          <a:pt x="1773" y="531"/>
                        </a:cubicBezTo>
                        <a:cubicBezTo>
                          <a:pt x="1773" y="531"/>
                          <a:pt x="1775" y="531"/>
                          <a:pt x="1775" y="531"/>
                        </a:cubicBezTo>
                        <a:cubicBezTo>
                          <a:pt x="1775" y="531"/>
                          <a:pt x="1779" y="531"/>
                          <a:pt x="1779" y="531"/>
                        </a:cubicBezTo>
                        <a:cubicBezTo>
                          <a:pt x="1779" y="531"/>
                          <a:pt x="1781" y="530"/>
                          <a:pt x="1781" y="530"/>
                        </a:cubicBezTo>
                        <a:cubicBezTo>
                          <a:pt x="1781" y="530"/>
                          <a:pt x="1782" y="531"/>
                          <a:pt x="1782" y="531"/>
                        </a:cubicBezTo>
                        <a:cubicBezTo>
                          <a:pt x="1782" y="531"/>
                          <a:pt x="1786" y="530"/>
                          <a:pt x="1786" y="530"/>
                        </a:cubicBezTo>
                        <a:cubicBezTo>
                          <a:pt x="1786" y="530"/>
                          <a:pt x="1787" y="531"/>
                          <a:pt x="1787" y="531"/>
                        </a:cubicBezTo>
                        <a:cubicBezTo>
                          <a:pt x="1787" y="531"/>
                          <a:pt x="1791" y="530"/>
                          <a:pt x="1791" y="530"/>
                        </a:cubicBezTo>
                        <a:cubicBezTo>
                          <a:pt x="1791" y="530"/>
                          <a:pt x="1793" y="530"/>
                          <a:pt x="1793" y="530"/>
                        </a:cubicBezTo>
                        <a:cubicBezTo>
                          <a:pt x="1793" y="530"/>
                          <a:pt x="1796" y="529"/>
                          <a:pt x="1796" y="529"/>
                        </a:cubicBezTo>
                        <a:cubicBezTo>
                          <a:pt x="1796" y="529"/>
                          <a:pt x="1799" y="529"/>
                          <a:pt x="1799" y="529"/>
                        </a:cubicBezTo>
                        <a:cubicBezTo>
                          <a:pt x="1799" y="529"/>
                          <a:pt x="1802" y="528"/>
                          <a:pt x="1802" y="528"/>
                        </a:cubicBezTo>
                        <a:cubicBezTo>
                          <a:pt x="1802" y="528"/>
                          <a:pt x="1803" y="528"/>
                          <a:pt x="1803" y="528"/>
                        </a:cubicBezTo>
                        <a:cubicBezTo>
                          <a:pt x="1803" y="528"/>
                          <a:pt x="1807" y="527"/>
                          <a:pt x="1807" y="527"/>
                        </a:cubicBezTo>
                        <a:cubicBezTo>
                          <a:pt x="1807" y="527"/>
                          <a:pt x="1808" y="527"/>
                          <a:pt x="1808" y="527"/>
                        </a:cubicBezTo>
                        <a:cubicBezTo>
                          <a:pt x="1808" y="527"/>
                          <a:pt x="1813" y="527"/>
                          <a:pt x="1813" y="527"/>
                        </a:cubicBezTo>
                        <a:cubicBezTo>
                          <a:pt x="1813" y="527"/>
                          <a:pt x="1814" y="527"/>
                          <a:pt x="1814" y="527"/>
                        </a:cubicBezTo>
                        <a:cubicBezTo>
                          <a:pt x="1814" y="527"/>
                          <a:pt x="1816" y="527"/>
                          <a:pt x="1816" y="527"/>
                        </a:cubicBezTo>
                        <a:cubicBezTo>
                          <a:pt x="1816" y="527"/>
                          <a:pt x="1819" y="527"/>
                          <a:pt x="1819" y="527"/>
                        </a:cubicBezTo>
                        <a:cubicBezTo>
                          <a:pt x="1819" y="527"/>
                          <a:pt x="1822" y="526"/>
                          <a:pt x="1822" y="526"/>
                        </a:cubicBezTo>
                        <a:cubicBezTo>
                          <a:pt x="1822" y="526"/>
                          <a:pt x="1825" y="527"/>
                          <a:pt x="1825" y="527"/>
                        </a:cubicBezTo>
                        <a:cubicBezTo>
                          <a:pt x="1825" y="527"/>
                          <a:pt x="1830" y="527"/>
                          <a:pt x="1830" y="527"/>
                        </a:cubicBezTo>
                        <a:cubicBezTo>
                          <a:pt x="1830" y="527"/>
                          <a:pt x="1830" y="527"/>
                          <a:pt x="1830" y="527"/>
                        </a:cubicBezTo>
                        <a:cubicBezTo>
                          <a:pt x="1830" y="527"/>
                          <a:pt x="1835" y="528"/>
                          <a:pt x="1835" y="528"/>
                        </a:cubicBezTo>
                        <a:cubicBezTo>
                          <a:pt x="1835" y="528"/>
                          <a:pt x="1835" y="528"/>
                          <a:pt x="1835" y="528"/>
                        </a:cubicBezTo>
                        <a:cubicBezTo>
                          <a:pt x="1835" y="528"/>
                          <a:pt x="1840" y="530"/>
                          <a:pt x="1840" y="530"/>
                        </a:cubicBezTo>
                        <a:cubicBezTo>
                          <a:pt x="1840" y="530"/>
                          <a:pt x="1841" y="530"/>
                          <a:pt x="1841" y="530"/>
                        </a:cubicBezTo>
                        <a:cubicBezTo>
                          <a:pt x="1841" y="530"/>
                          <a:pt x="1846" y="531"/>
                          <a:pt x="1846" y="531"/>
                        </a:cubicBezTo>
                        <a:cubicBezTo>
                          <a:pt x="1846" y="531"/>
                          <a:pt x="1846" y="531"/>
                          <a:pt x="1846" y="531"/>
                        </a:cubicBezTo>
                        <a:cubicBezTo>
                          <a:pt x="1846" y="531"/>
                          <a:pt x="1851" y="533"/>
                          <a:pt x="1851" y="533"/>
                        </a:cubicBezTo>
                        <a:cubicBezTo>
                          <a:pt x="1851" y="533"/>
                          <a:pt x="1851" y="532"/>
                          <a:pt x="1851" y="532"/>
                        </a:cubicBezTo>
                        <a:cubicBezTo>
                          <a:pt x="1851" y="532"/>
                          <a:pt x="1856" y="534"/>
                          <a:pt x="1856" y="534"/>
                        </a:cubicBezTo>
                        <a:cubicBezTo>
                          <a:pt x="1856" y="534"/>
                          <a:pt x="1857" y="534"/>
                          <a:pt x="1857" y="534"/>
                        </a:cubicBezTo>
                        <a:cubicBezTo>
                          <a:pt x="1857" y="534"/>
                          <a:pt x="1862" y="535"/>
                          <a:pt x="1862" y="535"/>
                        </a:cubicBezTo>
                        <a:cubicBezTo>
                          <a:pt x="1862" y="535"/>
                          <a:pt x="1862" y="535"/>
                          <a:pt x="1862" y="535"/>
                        </a:cubicBezTo>
                        <a:cubicBezTo>
                          <a:pt x="1862" y="535"/>
                          <a:pt x="1866" y="536"/>
                          <a:pt x="1866" y="536"/>
                        </a:cubicBezTo>
                        <a:cubicBezTo>
                          <a:pt x="1866" y="536"/>
                          <a:pt x="1868" y="536"/>
                          <a:pt x="1868" y="536"/>
                        </a:cubicBezTo>
                        <a:cubicBezTo>
                          <a:pt x="1868" y="536"/>
                          <a:pt x="1873" y="537"/>
                          <a:pt x="1873" y="537"/>
                        </a:cubicBezTo>
                        <a:cubicBezTo>
                          <a:pt x="1873" y="537"/>
                          <a:pt x="1873" y="537"/>
                          <a:pt x="1873" y="537"/>
                        </a:cubicBezTo>
                        <a:cubicBezTo>
                          <a:pt x="1873" y="537"/>
                          <a:pt x="1877" y="537"/>
                          <a:pt x="1877" y="537"/>
                        </a:cubicBezTo>
                        <a:cubicBezTo>
                          <a:pt x="1877" y="537"/>
                          <a:pt x="1878" y="537"/>
                          <a:pt x="1878" y="537"/>
                        </a:cubicBezTo>
                        <a:cubicBezTo>
                          <a:pt x="1878" y="537"/>
                          <a:pt x="1883" y="538"/>
                          <a:pt x="1883" y="538"/>
                        </a:cubicBezTo>
                        <a:cubicBezTo>
                          <a:pt x="1883" y="538"/>
                          <a:pt x="1884" y="538"/>
                          <a:pt x="1884" y="538"/>
                        </a:cubicBezTo>
                        <a:cubicBezTo>
                          <a:pt x="1884" y="538"/>
                          <a:pt x="1889" y="539"/>
                          <a:pt x="1889" y="539"/>
                        </a:cubicBezTo>
                        <a:cubicBezTo>
                          <a:pt x="1889" y="539"/>
                          <a:pt x="1889" y="539"/>
                          <a:pt x="1889" y="539"/>
                        </a:cubicBezTo>
                        <a:cubicBezTo>
                          <a:pt x="1889" y="539"/>
                          <a:pt x="1893" y="539"/>
                          <a:pt x="1893" y="539"/>
                        </a:cubicBezTo>
                        <a:cubicBezTo>
                          <a:pt x="1893" y="539"/>
                          <a:pt x="1894" y="539"/>
                          <a:pt x="1894" y="539"/>
                        </a:cubicBezTo>
                        <a:cubicBezTo>
                          <a:pt x="1894" y="539"/>
                          <a:pt x="1899" y="540"/>
                          <a:pt x="1899" y="540"/>
                        </a:cubicBezTo>
                        <a:cubicBezTo>
                          <a:pt x="1899" y="540"/>
                          <a:pt x="1901" y="539"/>
                          <a:pt x="1901" y="539"/>
                        </a:cubicBezTo>
                        <a:cubicBezTo>
                          <a:pt x="1901" y="539"/>
                          <a:pt x="1904" y="540"/>
                          <a:pt x="1904" y="540"/>
                        </a:cubicBezTo>
                        <a:cubicBezTo>
                          <a:pt x="1904" y="540"/>
                          <a:pt x="1905" y="539"/>
                          <a:pt x="1905" y="539"/>
                        </a:cubicBezTo>
                        <a:cubicBezTo>
                          <a:pt x="1905" y="539"/>
                          <a:pt x="1909" y="540"/>
                          <a:pt x="1909" y="540"/>
                        </a:cubicBezTo>
                        <a:cubicBezTo>
                          <a:pt x="1909" y="540"/>
                          <a:pt x="1911" y="540"/>
                          <a:pt x="1911" y="540"/>
                        </a:cubicBezTo>
                        <a:cubicBezTo>
                          <a:pt x="1911" y="540"/>
                          <a:pt x="1913" y="540"/>
                          <a:pt x="1913" y="540"/>
                        </a:cubicBezTo>
                        <a:cubicBezTo>
                          <a:pt x="1913" y="540"/>
                          <a:pt x="1916" y="540"/>
                          <a:pt x="1916" y="540"/>
                        </a:cubicBezTo>
                        <a:cubicBezTo>
                          <a:pt x="1916" y="540"/>
                          <a:pt x="1917" y="541"/>
                          <a:pt x="1917" y="541"/>
                        </a:cubicBezTo>
                        <a:cubicBezTo>
                          <a:pt x="1917" y="541"/>
                          <a:pt x="1922" y="540"/>
                          <a:pt x="1922" y="540"/>
                        </a:cubicBezTo>
                        <a:cubicBezTo>
                          <a:pt x="1922" y="540"/>
                          <a:pt x="1923" y="541"/>
                          <a:pt x="1923" y="541"/>
                        </a:cubicBezTo>
                        <a:cubicBezTo>
                          <a:pt x="1923" y="541"/>
                          <a:pt x="1926" y="541"/>
                          <a:pt x="1926" y="541"/>
                        </a:cubicBezTo>
                        <a:cubicBezTo>
                          <a:pt x="1926" y="541"/>
                          <a:pt x="1929" y="541"/>
                          <a:pt x="1929" y="541"/>
                        </a:cubicBezTo>
                        <a:cubicBezTo>
                          <a:pt x="1929" y="541"/>
                          <a:pt x="1933" y="541"/>
                          <a:pt x="1933" y="541"/>
                        </a:cubicBezTo>
                        <a:cubicBezTo>
                          <a:pt x="1933" y="541"/>
                          <a:pt x="1936" y="541"/>
                          <a:pt x="1936" y="541"/>
                        </a:cubicBezTo>
                        <a:cubicBezTo>
                          <a:pt x="1936" y="541"/>
                          <a:pt x="1937" y="541"/>
                          <a:pt x="1937" y="541"/>
                        </a:cubicBezTo>
                        <a:cubicBezTo>
                          <a:pt x="1937" y="541"/>
                          <a:pt x="1941" y="541"/>
                          <a:pt x="1941" y="541"/>
                        </a:cubicBezTo>
                        <a:cubicBezTo>
                          <a:pt x="1941" y="541"/>
                          <a:pt x="1942" y="541"/>
                          <a:pt x="1942" y="541"/>
                        </a:cubicBezTo>
                        <a:cubicBezTo>
                          <a:pt x="1942" y="541"/>
                          <a:pt x="1945" y="541"/>
                          <a:pt x="1945" y="541"/>
                        </a:cubicBezTo>
                        <a:cubicBezTo>
                          <a:pt x="1945" y="541"/>
                          <a:pt x="1951" y="541"/>
                          <a:pt x="1951" y="541"/>
                        </a:cubicBezTo>
                        <a:cubicBezTo>
                          <a:pt x="1951" y="541"/>
                          <a:pt x="1953" y="542"/>
                          <a:pt x="1953" y="542"/>
                        </a:cubicBezTo>
                        <a:cubicBezTo>
                          <a:pt x="1953" y="542"/>
                          <a:pt x="1955" y="541"/>
                          <a:pt x="1955" y="541"/>
                        </a:cubicBezTo>
                        <a:cubicBezTo>
                          <a:pt x="1955" y="541"/>
                          <a:pt x="1958" y="542"/>
                          <a:pt x="1958" y="542"/>
                        </a:cubicBezTo>
                        <a:cubicBezTo>
                          <a:pt x="1958" y="542"/>
                          <a:pt x="1959" y="541"/>
                          <a:pt x="1959" y="541"/>
                        </a:cubicBezTo>
                        <a:cubicBezTo>
                          <a:pt x="1959" y="541"/>
                          <a:pt x="1962" y="542"/>
                          <a:pt x="1962" y="542"/>
                        </a:cubicBezTo>
                        <a:cubicBezTo>
                          <a:pt x="1962" y="542"/>
                          <a:pt x="1965" y="541"/>
                          <a:pt x="1965" y="541"/>
                        </a:cubicBezTo>
                        <a:cubicBezTo>
                          <a:pt x="1965" y="541"/>
                          <a:pt x="1967" y="542"/>
                          <a:pt x="1967" y="542"/>
                        </a:cubicBezTo>
                        <a:cubicBezTo>
                          <a:pt x="1967" y="542"/>
                          <a:pt x="1970" y="542"/>
                          <a:pt x="1970" y="542"/>
                        </a:cubicBezTo>
                        <a:cubicBezTo>
                          <a:pt x="1970" y="542"/>
                          <a:pt x="1972" y="542"/>
                          <a:pt x="1972" y="542"/>
                        </a:cubicBezTo>
                        <a:cubicBezTo>
                          <a:pt x="1972" y="542"/>
                          <a:pt x="1975" y="542"/>
                          <a:pt x="1975" y="542"/>
                        </a:cubicBezTo>
                        <a:cubicBezTo>
                          <a:pt x="1975" y="542"/>
                          <a:pt x="1977" y="542"/>
                          <a:pt x="1977" y="542"/>
                        </a:cubicBezTo>
                        <a:cubicBezTo>
                          <a:pt x="1977" y="542"/>
                          <a:pt x="1981" y="542"/>
                          <a:pt x="1981" y="542"/>
                        </a:cubicBezTo>
                        <a:cubicBezTo>
                          <a:pt x="1981" y="542"/>
                          <a:pt x="1984" y="542"/>
                          <a:pt x="1984" y="542"/>
                        </a:cubicBezTo>
                        <a:cubicBezTo>
                          <a:pt x="1984" y="542"/>
                          <a:pt x="1986" y="542"/>
                          <a:pt x="1986" y="542"/>
                        </a:cubicBezTo>
                        <a:cubicBezTo>
                          <a:pt x="1986" y="542"/>
                          <a:pt x="1990" y="542"/>
                          <a:pt x="1990" y="542"/>
                        </a:cubicBezTo>
                        <a:cubicBezTo>
                          <a:pt x="1990" y="542"/>
                          <a:pt x="1991" y="542"/>
                          <a:pt x="1991" y="542"/>
                        </a:cubicBezTo>
                        <a:cubicBezTo>
                          <a:pt x="1991" y="542"/>
                          <a:pt x="1995" y="542"/>
                          <a:pt x="1995" y="542"/>
                        </a:cubicBezTo>
                        <a:cubicBezTo>
                          <a:pt x="1995" y="542"/>
                          <a:pt x="1999" y="542"/>
                          <a:pt x="1999" y="542"/>
                        </a:cubicBezTo>
                        <a:cubicBezTo>
                          <a:pt x="1999" y="542"/>
                          <a:pt x="2000" y="542"/>
                          <a:pt x="2000" y="542"/>
                        </a:cubicBezTo>
                        <a:cubicBezTo>
                          <a:pt x="2000" y="542"/>
                          <a:pt x="2006" y="542"/>
                          <a:pt x="2006" y="542"/>
                        </a:cubicBezTo>
                        <a:cubicBezTo>
                          <a:pt x="2006" y="542"/>
                          <a:pt x="2006" y="542"/>
                          <a:pt x="2006" y="542"/>
                        </a:cubicBezTo>
                        <a:cubicBezTo>
                          <a:pt x="2006" y="542"/>
                          <a:pt x="2010" y="542"/>
                          <a:pt x="2010" y="542"/>
                        </a:cubicBezTo>
                        <a:cubicBezTo>
                          <a:pt x="2010" y="542"/>
                          <a:pt x="2012" y="542"/>
                          <a:pt x="2012" y="542"/>
                        </a:cubicBezTo>
                        <a:cubicBezTo>
                          <a:pt x="2012" y="542"/>
                          <a:pt x="2012" y="542"/>
                          <a:pt x="2012" y="542"/>
                        </a:cubicBezTo>
                        <a:cubicBezTo>
                          <a:pt x="2012" y="542"/>
                          <a:pt x="2014" y="542"/>
                          <a:pt x="2014" y="542"/>
                        </a:cubicBezTo>
                        <a:cubicBezTo>
                          <a:pt x="2014" y="542"/>
                          <a:pt x="2015" y="542"/>
                          <a:pt x="2015" y="542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8" name="Freeform 113"/>
                  <p:cNvSpPr>
                    <a:spLocks/>
                  </p:cNvSpPr>
                  <p:nvPr/>
                </p:nvSpPr>
                <p:spPr bwMode="auto">
                  <a:xfrm>
                    <a:off x="1452563" y="3498850"/>
                    <a:ext cx="4002088" cy="339725"/>
                  </a:xfrm>
                  <a:custGeom>
                    <a:avLst/>
                    <a:gdLst>
                      <a:gd name="T0" fmla="*/ 78 w 5442"/>
                      <a:gd name="T1" fmla="*/ 459 h 461"/>
                      <a:gd name="T2" fmla="*/ 164 w 5442"/>
                      <a:gd name="T3" fmla="*/ 396 h 461"/>
                      <a:gd name="T4" fmla="*/ 249 w 5442"/>
                      <a:gd name="T5" fmla="*/ 456 h 461"/>
                      <a:gd name="T6" fmla="*/ 336 w 5442"/>
                      <a:gd name="T7" fmla="*/ 446 h 461"/>
                      <a:gd name="T8" fmla="*/ 421 w 5442"/>
                      <a:gd name="T9" fmla="*/ 456 h 461"/>
                      <a:gd name="T10" fmla="*/ 506 w 5442"/>
                      <a:gd name="T11" fmla="*/ 455 h 461"/>
                      <a:gd name="T12" fmla="*/ 593 w 5442"/>
                      <a:gd name="T13" fmla="*/ 412 h 461"/>
                      <a:gd name="T14" fmla="*/ 679 w 5442"/>
                      <a:gd name="T15" fmla="*/ 356 h 461"/>
                      <a:gd name="T16" fmla="*/ 765 w 5442"/>
                      <a:gd name="T17" fmla="*/ 380 h 461"/>
                      <a:gd name="T18" fmla="*/ 850 w 5442"/>
                      <a:gd name="T19" fmla="*/ 387 h 461"/>
                      <a:gd name="T20" fmla="*/ 936 w 5442"/>
                      <a:gd name="T21" fmla="*/ 449 h 461"/>
                      <a:gd name="T22" fmla="*/ 1022 w 5442"/>
                      <a:gd name="T23" fmla="*/ 417 h 461"/>
                      <a:gd name="T24" fmla="*/ 1108 w 5442"/>
                      <a:gd name="T25" fmla="*/ 449 h 461"/>
                      <a:gd name="T26" fmla="*/ 1193 w 5442"/>
                      <a:gd name="T27" fmla="*/ 457 h 461"/>
                      <a:gd name="T28" fmla="*/ 1279 w 5442"/>
                      <a:gd name="T29" fmla="*/ 460 h 461"/>
                      <a:gd name="T30" fmla="*/ 1364 w 5442"/>
                      <a:gd name="T31" fmla="*/ 460 h 461"/>
                      <a:gd name="T32" fmla="*/ 1450 w 5442"/>
                      <a:gd name="T33" fmla="*/ 458 h 461"/>
                      <a:gd name="T34" fmla="*/ 1537 w 5442"/>
                      <a:gd name="T35" fmla="*/ 284 h 461"/>
                      <a:gd name="T36" fmla="*/ 1622 w 5442"/>
                      <a:gd name="T37" fmla="*/ 456 h 461"/>
                      <a:gd name="T38" fmla="*/ 1708 w 5442"/>
                      <a:gd name="T39" fmla="*/ 395 h 461"/>
                      <a:gd name="T40" fmla="*/ 1792 w 5442"/>
                      <a:gd name="T41" fmla="*/ 459 h 461"/>
                      <a:gd name="T42" fmla="*/ 1876 w 5442"/>
                      <a:gd name="T43" fmla="*/ 460 h 461"/>
                      <a:gd name="T44" fmla="*/ 1964 w 5442"/>
                      <a:gd name="T45" fmla="*/ 461 h 461"/>
                      <a:gd name="T46" fmla="*/ 2051 w 5442"/>
                      <a:gd name="T47" fmla="*/ 460 h 461"/>
                      <a:gd name="T48" fmla="*/ 2137 w 5442"/>
                      <a:gd name="T49" fmla="*/ 459 h 461"/>
                      <a:gd name="T50" fmla="*/ 2222 w 5442"/>
                      <a:gd name="T51" fmla="*/ 459 h 461"/>
                      <a:gd name="T52" fmla="*/ 2307 w 5442"/>
                      <a:gd name="T53" fmla="*/ 461 h 461"/>
                      <a:gd name="T54" fmla="*/ 2394 w 5442"/>
                      <a:gd name="T55" fmla="*/ 461 h 461"/>
                      <a:gd name="T56" fmla="*/ 2480 w 5442"/>
                      <a:gd name="T57" fmla="*/ 459 h 461"/>
                      <a:gd name="T58" fmla="*/ 2565 w 5442"/>
                      <a:gd name="T59" fmla="*/ 456 h 461"/>
                      <a:gd name="T60" fmla="*/ 2651 w 5442"/>
                      <a:gd name="T61" fmla="*/ 454 h 461"/>
                      <a:gd name="T62" fmla="*/ 2737 w 5442"/>
                      <a:gd name="T63" fmla="*/ 449 h 461"/>
                      <a:gd name="T64" fmla="*/ 2823 w 5442"/>
                      <a:gd name="T65" fmla="*/ 459 h 461"/>
                      <a:gd name="T66" fmla="*/ 2908 w 5442"/>
                      <a:gd name="T67" fmla="*/ 459 h 461"/>
                      <a:gd name="T68" fmla="*/ 2993 w 5442"/>
                      <a:gd name="T69" fmla="*/ 458 h 461"/>
                      <a:gd name="T70" fmla="*/ 3080 w 5442"/>
                      <a:gd name="T71" fmla="*/ 454 h 461"/>
                      <a:gd name="T72" fmla="*/ 3166 w 5442"/>
                      <a:gd name="T73" fmla="*/ 424 h 461"/>
                      <a:gd name="T74" fmla="*/ 3252 w 5442"/>
                      <a:gd name="T75" fmla="*/ 324 h 461"/>
                      <a:gd name="T76" fmla="*/ 3338 w 5442"/>
                      <a:gd name="T77" fmla="*/ 430 h 461"/>
                      <a:gd name="T78" fmla="*/ 3423 w 5442"/>
                      <a:gd name="T79" fmla="*/ 190 h 461"/>
                      <a:gd name="T80" fmla="*/ 3509 w 5442"/>
                      <a:gd name="T81" fmla="*/ 445 h 461"/>
                      <a:gd name="T82" fmla="*/ 3594 w 5442"/>
                      <a:gd name="T83" fmla="*/ 456 h 461"/>
                      <a:gd name="T84" fmla="*/ 3678 w 5442"/>
                      <a:gd name="T85" fmla="*/ 458 h 461"/>
                      <a:gd name="T86" fmla="*/ 3765 w 5442"/>
                      <a:gd name="T87" fmla="*/ 459 h 461"/>
                      <a:gd name="T88" fmla="*/ 3848 w 5442"/>
                      <a:gd name="T89" fmla="*/ 460 h 461"/>
                      <a:gd name="T90" fmla="*/ 3938 w 5442"/>
                      <a:gd name="T91" fmla="*/ 460 h 461"/>
                      <a:gd name="T92" fmla="*/ 4023 w 5442"/>
                      <a:gd name="T93" fmla="*/ 460 h 461"/>
                      <a:gd name="T94" fmla="*/ 4107 w 5442"/>
                      <a:gd name="T95" fmla="*/ 460 h 461"/>
                      <a:gd name="T96" fmla="*/ 4195 w 5442"/>
                      <a:gd name="T97" fmla="*/ 460 h 461"/>
                      <a:gd name="T98" fmla="*/ 4281 w 5442"/>
                      <a:gd name="T99" fmla="*/ 460 h 461"/>
                      <a:gd name="T100" fmla="*/ 4367 w 5442"/>
                      <a:gd name="T101" fmla="*/ 452 h 461"/>
                      <a:gd name="T102" fmla="*/ 4450 w 5442"/>
                      <a:gd name="T103" fmla="*/ 445 h 461"/>
                      <a:gd name="T104" fmla="*/ 4538 w 5442"/>
                      <a:gd name="T105" fmla="*/ 448 h 461"/>
                      <a:gd name="T106" fmla="*/ 4624 w 5442"/>
                      <a:gd name="T107" fmla="*/ 445 h 461"/>
                      <a:gd name="T108" fmla="*/ 4710 w 5442"/>
                      <a:gd name="T109" fmla="*/ 454 h 461"/>
                      <a:gd name="T110" fmla="*/ 4795 w 5442"/>
                      <a:gd name="T111" fmla="*/ 456 h 461"/>
                      <a:gd name="T112" fmla="*/ 4881 w 5442"/>
                      <a:gd name="T113" fmla="*/ 441 h 461"/>
                      <a:gd name="T114" fmla="*/ 4967 w 5442"/>
                      <a:gd name="T115" fmla="*/ 445 h 461"/>
                      <a:gd name="T116" fmla="*/ 5053 w 5442"/>
                      <a:gd name="T117" fmla="*/ 418 h 461"/>
                      <a:gd name="T118" fmla="*/ 5139 w 5442"/>
                      <a:gd name="T119" fmla="*/ 447 h 461"/>
                      <a:gd name="T120" fmla="*/ 5224 w 5442"/>
                      <a:gd name="T121" fmla="*/ 444 h 461"/>
                      <a:gd name="T122" fmla="*/ 5308 w 5442"/>
                      <a:gd name="T123" fmla="*/ 455 h 461"/>
                      <a:gd name="T124" fmla="*/ 5395 w 5442"/>
                      <a:gd name="T125" fmla="*/ 458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461">
                        <a:moveTo>
                          <a:pt x="0" y="460"/>
                        </a:moveTo>
                        <a:lnTo>
                          <a:pt x="0" y="460"/>
                        </a:lnTo>
                        <a:cubicBezTo>
                          <a:pt x="0" y="460"/>
                          <a:pt x="1" y="460"/>
                          <a:pt x="1" y="460"/>
                        </a:cubicBezTo>
                        <a:cubicBezTo>
                          <a:pt x="1" y="460"/>
                          <a:pt x="3" y="460"/>
                          <a:pt x="3" y="460"/>
                        </a:cubicBezTo>
                        <a:cubicBezTo>
                          <a:pt x="3" y="460"/>
                          <a:pt x="7" y="460"/>
                          <a:pt x="7" y="460"/>
                        </a:cubicBezTo>
                        <a:cubicBezTo>
                          <a:pt x="7" y="460"/>
                          <a:pt x="9" y="460"/>
                          <a:pt x="9" y="460"/>
                        </a:cubicBezTo>
                        <a:cubicBezTo>
                          <a:pt x="9" y="460"/>
                          <a:pt x="11" y="460"/>
                          <a:pt x="11" y="460"/>
                        </a:cubicBezTo>
                        <a:cubicBezTo>
                          <a:pt x="11" y="460"/>
                          <a:pt x="13" y="459"/>
                          <a:pt x="13" y="459"/>
                        </a:cubicBezTo>
                        <a:cubicBezTo>
                          <a:pt x="13" y="459"/>
                          <a:pt x="15" y="460"/>
                          <a:pt x="15" y="460"/>
                        </a:cubicBezTo>
                        <a:cubicBezTo>
                          <a:pt x="15" y="460"/>
                          <a:pt x="19" y="459"/>
                          <a:pt x="19" y="459"/>
                        </a:cubicBezTo>
                        <a:cubicBezTo>
                          <a:pt x="19" y="459"/>
                          <a:pt x="21" y="460"/>
                          <a:pt x="21" y="460"/>
                        </a:cubicBezTo>
                        <a:cubicBezTo>
                          <a:pt x="21" y="460"/>
                          <a:pt x="23" y="459"/>
                          <a:pt x="23" y="459"/>
                        </a:cubicBezTo>
                        <a:cubicBezTo>
                          <a:pt x="23" y="459"/>
                          <a:pt x="26" y="460"/>
                          <a:pt x="26" y="460"/>
                        </a:cubicBezTo>
                        <a:cubicBezTo>
                          <a:pt x="26" y="460"/>
                          <a:pt x="30" y="460"/>
                          <a:pt x="30" y="460"/>
                        </a:cubicBezTo>
                        <a:cubicBezTo>
                          <a:pt x="30" y="460"/>
                          <a:pt x="31" y="460"/>
                          <a:pt x="31" y="460"/>
                        </a:cubicBezTo>
                        <a:cubicBezTo>
                          <a:pt x="31" y="460"/>
                          <a:pt x="35" y="460"/>
                          <a:pt x="35" y="460"/>
                        </a:cubicBezTo>
                        <a:cubicBezTo>
                          <a:pt x="35" y="460"/>
                          <a:pt x="37" y="460"/>
                          <a:pt x="37" y="460"/>
                        </a:cubicBezTo>
                        <a:cubicBezTo>
                          <a:pt x="37" y="460"/>
                          <a:pt x="39" y="459"/>
                          <a:pt x="39" y="459"/>
                        </a:cubicBezTo>
                        <a:cubicBezTo>
                          <a:pt x="39" y="459"/>
                          <a:pt x="41" y="460"/>
                          <a:pt x="41" y="460"/>
                        </a:cubicBezTo>
                        <a:cubicBezTo>
                          <a:pt x="41" y="460"/>
                          <a:pt x="45" y="460"/>
                          <a:pt x="45" y="460"/>
                        </a:cubicBezTo>
                        <a:cubicBezTo>
                          <a:pt x="45" y="460"/>
                          <a:pt x="49" y="459"/>
                          <a:pt x="49" y="459"/>
                        </a:cubicBezTo>
                        <a:cubicBezTo>
                          <a:pt x="49" y="459"/>
                          <a:pt x="52" y="460"/>
                          <a:pt x="52" y="460"/>
                        </a:cubicBezTo>
                        <a:cubicBezTo>
                          <a:pt x="52" y="460"/>
                          <a:pt x="52" y="460"/>
                          <a:pt x="52" y="460"/>
                        </a:cubicBezTo>
                        <a:cubicBezTo>
                          <a:pt x="52" y="460"/>
                          <a:pt x="56" y="459"/>
                          <a:pt x="56" y="459"/>
                        </a:cubicBezTo>
                        <a:cubicBezTo>
                          <a:pt x="56" y="459"/>
                          <a:pt x="61" y="460"/>
                          <a:pt x="61" y="460"/>
                        </a:cubicBezTo>
                        <a:cubicBezTo>
                          <a:pt x="61" y="460"/>
                          <a:pt x="62" y="459"/>
                          <a:pt x="62" y="459"/>
                        </a:cubicBezTo>
                        <a:cubicBezTo>
                          <a:pt x="62" y="459"/>
                          <a:pt x="63" y="459"/>
                          <a:pt x="63" y="459"/>
                        </a:cubicBezTo>
                        <a:cubicBezTo>
                          <a:pt x="63" y="459"/>
                          <a:pt x="66" y="459"/>
                          <a:pt x="66" y="459"/>
                        </a:cubicBezTo>
                        <a:cubicBezTo>
                          <a:pt x="66" y="459"/>
                          <a:pt x="70" y="459"/>
                          <a:pt x="70" y="459"/>
                        </a:cubicBezTo>
                        <a:cubicBezTo>
                          <a:pt x="70" y="459"/>
                          <a:pt x="71" y="459"/>
                          <a:pt x="71" y="459"/>
                        </a:cubicBezTo>
                        <a:cubicBezTo>
                          <a:pt x="71" y="459"/>
                          <a:pt x="75" y="459"/>
                          <a:pt x="75" y="459"/>
                        </a:cubicBezTo>
                        <a:cubicBezTo>
                          <a:pt x="75" y="459"/>
                          <a:pt x="78" y="459"/>
                          <a:pt x="78" y="459"/>
                        </a:cubicBezTo>
                        <a:cubicBezTo>
                          <a:pt x="78" y="459"/>
                          <a:pt x="79" y="459"/>
                          <a:pt x="79" y="459"/>
                        </a:cubicBezTo>
                        <a:cubicBezTo>
                          <a:pt x="79" y="459"/>
                          <a:pt x="83" y="458"/>
                          <a:pt x="83" y="458"/>
                        </a:cubicBezTo>
                        <a:cubicBezTo>
                          <a:pt x="83" y="458"/>
                          <a:pt x="84" y="458"/>
                          <a:pt x="84" y="458"/>
                        </a:cubicBezTo>
                        <a:cubicBezTo>
                          <a:pt x="84" y="458"/>
                          <a:pt x="88" y="458"/>
                          <a:pt x="88" y="458"/>
                        </a:cubicBezTo>
                        <a:cubicBezTo>
                          <a:pt x="88" y="458"/>
                          <a:pt x="89" y="458"/>
                          <a:pt x="89" y="458"/>
                        </a:cubicBezTo>
                        <a:cubicBezTo>
                          <a:pt x="89" y="458"/>
                          <a:pt x="92" y="457"/>
                          <a:pt x="92" y="457"/>
                        </a:cubicBezTo>
                        <a:cubicBezTo>
                          <a:pt x="92" y="457"/>
                          <a:pt x="95" y="458"/>
                          <a:pt x="95" y="458"/>
                        </a:cubicBezTo>
                        <a:cubicBezTo>
                          <a:pt x="95" y="458"/>
                          <a:pt x="100" y="456"/>
                          <a:pt x="100" y="456"/>
                        </a:cubicBezTo>
                        <a:cubicBezTo>
                          <a:pt x="100" y="456"/>
                          <a:pt x="101" y="456"/>
                          <a:pt x="101" y="456"/>
                        </a:cubicBezTo>
                        <a:cubicBezTo>
                          <a:pt x="101" y="456"/>
                          <a:pt x="105" y="456"/>
                          <a:pt x="105" y="456"/>
                        </a:cubicBezTo>
                        <a:cubicBezTo>
                          <a:pt x="105" y="456"/>
                          <a:pt x="106" y="456"/>
                          <a:pt x="106" y="456"/>
                        </a:cubicBezTo>
                        <a:cubicBezTo>
                          <a:pt x="106" y="456"/>
                          <a:pt x="111" y="455"/>
                          <a:pt x="111" y="455"/>
                        </a:cubicBezTo>
                        <a:cubicBezTo>
                          <a:pt x="111" y="455"/>
                          <a:pt x="111" y="454"/>
                          <a:pt x="111" y="454"/>
                        </a:cubicBezTo>
                        <a:cubicBezTo>
                          <a:pt x="111" y="454"/>
                          <a:pt x="116" y="453"/>
                          <a:pt x="116" y="453"/>
                        </a:cubicBezTo>
                        <a:cubicBezTo>
                          <a:pt x="116" y="453"/>
                          <a:pt x="116" y="452"/>
                          <a:pt x="116" y="452"/>
                        </a:cubicBezTo>
                        <a:cubicBezTo>
                          <a:pt x="116" y="452"/>
                          <a:pt x="121" y="449"/>
                          <a:pt x="121" y="449"/>
                        </a:cubicBezTo>
                        <a:cubicBezTo>
                          <a:pt x="121" y="449"/>
                          <a:pt x="122" y="449"/>
                          <a:pt x="122" y="449"/>
                        </a:cubicBezTo>
                        <a:cubicBezTo>
                          <a:pt x="122" y="449"/>
                          <a:pt x="127" y="444"/>
                          <a:pt x="127" y="444"/>
                        </a:cubicBezTo>
                        <a:cubicBezTo>
                          <a:pt x="127" y="444"/>
                          <a:pt x="127" y="443"/>
                          <a:pt x="127" y="443"/>
                        </a:cubicBezTo>
                        <a:cubicBezTo>
                          <a:pt x="127" y="443"/>
                          <a:pt x="132" y="435"/>
                          <a:pt x="132" y="435"/>
                        </a:cubicBezTo>
                        <a:cubicBezTo>
                          <a:pt x="132" y="435"/>
                          <a:pt x="132" y="435"/>
                          <a:pt x="132" y="435"/>
                        </a:cubicBezTo>
                        <a:cubicBezTo>
                          <a:pt x="132" y="435"/>
                          <a:pt x="137" y="428"/>
                          <a:pt x="137" y="428"/>
                        </a:cubicBezTo>
                        <a:cubicBezTo>
                          <a:pt x="137" y="428"/>
                          <a:pt x="138" y="428"/>
                          <a:pt x="138" y="428"/>
                        </a:cubicBezTo>
                        <a:cubicBezTo>
                          <a:pt x="138" y="428"/>
                          <a:pt x="143" y="415"/>
                          <a:pt x="143" y="415"/>
                        </a:cubicBezTo>
                        <a:cubicBezTo>
                          <a:pt x="143" y="415"/>
                          <a:pt x="143" y="414"/>
                          <a:pt x="143" y="414"/>
                        </a:cubicBezTo>
                        <a:cubicBezTo>
                          <a:pt x="143" y="414"/>
                          <a:pt x="148" y="395"/>
                          <a:pt x="148" y="395"/>
                        </a:cubicBezTo>
                        <a:cubicBezTo>
                          <a:pt x="148" y="395"/>
                          <a:pt x="148" y="394"/>
                          <a:pt x="148" y="394"/>
                        </a:cubicBezTo>
                        <a:cubicBezTo>
                          <a:pt x="148" y="394"/>
                          <a:pt x="154" y="372"/>
                          <a:pt x="154" y="372"/>
                        </a:cubicBezTo>
                        <a:cubicBezTo>
                          <a:pt x="154" y="372"/>
                          <a:pt x="154" y="371"/>
                          <a:pt x="154" y="371"/>
                        </a:cubicBezTo>
                        <a:cubicBezTo>
                          <a:pt x="154" y="371"/>
                          <a:pt x="157" y="361"/>
                          <a:pt x="157" y="361"/>
                        </a:cubicBezTo>
                        <a:cubicBezTo>
                          <a:pt x="157" y="361"/>
                          <a:pt x="159" y="365"/>
                          <a:pt x="159" y="365"/>
                        </a:cubicBezTo>
                        <a:cubicBezTo>
                          <a:pt x="159" y="365"/>
                          <a:pt x="164" y="396"/>
                          <a:pt x="164" y="396"/>
                        </a:cubicBezTo>
                        <a:cubicBezTo>
                          <a:pt x="164" y="396"/>
                          <a:pt x="164" y="398"/>
                          <a:pt x="164" y="398"/>
                        </a:cubicBezTo>
                        <a:cubicBezTo>
                          <a:pt x="164" y="398"/>
                          <a:pt x="170" y="422"/>
                          <a:pt x="170" y="422"/>
                        </a:cubicBezTo>
                        <a:cubicBezTo>
                          <a:pt x="170" y="422"/>
                          <a:pt x="170" y="423"/>
                          <a:pt x="170" y="423"/>
                        </a:cubicBezTo>
                        <a:cubicBezTo>
                          <a:pt x="170" y="423"/>
                          <a:pt x="175" y="436"/>
                          <a:pt x="175" y="436"/>
                        </a:cubicBezTo>
                        <a:cubicBezTo>
                          <a:pt x="175" y="436"/>
                          <a:pt x="175" y="437"/>
                          <a:pt x="175" y="437"/>
                        </a:cubicBezTo>
                        <a:cubicBezTo>
                          <a:pt x="175" y="437"/>
                          <a:pt x="180" y="444"/>
                          <a:pt x="180" y="444"/>
                        </a:cubicBezTo>
                        <a:cubicBezTo>
                          <a:pt x="180" y="444"/>
                          <a:pt x="180" y="444"/>
                          <a:pt x="180" y="444"/>
                        </a:cubicBezTo>
                        <a:cubicBezTo>
                          <a:pt x="180" y="444"/>
                          <a:pt x="186" y="448"/>
                          <a:pt x="186" y="448"/>
                        </a:cubicBezTo>
                        <a:cubicBezTo>
                          <a:pt x="186" y="448"/>
                          <a:pt x="186" y="448"/>
                          <a:pt x="186" y="448"/>
                        </a:cubicBezTo>
                        <a:cubicBezTo>
                          <a:pt x="186" y="448"/>
                          <a:pt x="191" y="450"/>
                          <a:pt x="191" y="450"/>
                        </a:cubicBezTo>
                        <a:cubicBezTo>
                          <a:pt x="191" y="450"/>
                          <a:pt x="191" y="450"/>
                          <a:pt x="191" y="450"/>
                        </a:cubicBezTo>
                        <a:cubicBezTo>
                          <a:pt x="191" y="450"/>
                          <a:pt x="196" y="452"/>
                          <a:pt x="196" y="452"/>
                        </a:cubicBezTo>
                        <a:cubicBezTo>
                          <a:pt x="196" y="452"/>
                          <a:pt x="197" y="452"/>
                          <a:pt x="197" y="452"/>
                        </a:cubicBezTo>
                        <a:cubicBezTo>
                          <a:pt x="197" y="452"/>
                          <a:pt x="201" y="453"/>
                          <a:pt x="201" y="453"/>
                        </a:cubicBezTo>
                        <a:cubicBezTo>
                          <a:pt x="201" y="453"/>
                          <a:pt x="202" y="453"/>
                          <a:pt x="202" y="453"/>
                        </a:cubicBezTo>
                        <a:cubicBezTo>
                          <a:pt x="202" y="453"/>
                          <a:pt x="207" y="454"/>
                          <a:pt x="207" y="454"/>
                        </a:cubicBezTo>
                        <a:cubicBezTo>
                          <a:pt x="207" y="454"/>
                          <a:pt x="207" y="454"/>
                          <a:pt x="207" y="454"/>
                        </a:cubicBezTo>
                        <a:cubicBezTo>
                          <a:pt x="207" y="454"/>
                          <a:pt x="211" y="455"/>
                          <a:pt x="211" y="455"/>
                        </a:cubicBezTo>
                        <a:cubicBezTo>
                          <a:pt x="211" y="455"/>
                          <a:pt x="214" y="455"/>
                          <a:pt x="214" y="455"/>
                        </a:cubicBezTo>
                        <a:cubicBezTo>
                          <a:pt x="214" y="455"/>
                          <a:pt x="217" y="455"/>
                          <a:pt x="217" y="455"/>
                        </a:cubicBezTo>
                        <a:cubicBezTo>
                          <a:pt x="217" y="455"/>
                          <a:pt x="220" y="455"/>
                          <a:pt x="220" y="455"/>
                        </a:cubicBezTo>
                        <a:cubicBezTo>
                          <a:pt x="220" y="455"/>
                          <a:pt x="223" y="455"/>
                          <a:pt x="223" y="455"/>
                        </a:cubicBezTo>
                        <a:cubicBezTo>
                          <a:pt x="223" y="455"/>
                          <a:pt x="224" y="455"/>
                          <a:pt x="224" y="455"/>
                        </a:cubicBezTo>
                        <a:cubicBezTo>
                          <a:pt x="224" y="455"/>
                          <a:pt x="229" y="455"/>
                          <a:pt x="229" y="455"/>
                        </a:cubicBezTo>
                        <a:cubicBezTo>
                          <a:pt x="229" y="455"/>
                          <a:pt x="230" y="455"/>
                          <a:pt x="230" y="455"/>
                        </a:cubicBezTo>
                        <a:cubicBezTo>
                          <a:pt x="230" y="455"/>
                          <a:pt x="234" y="456"/>
                          <a:pt x="234" y="456"/>
                        </a:cubicBezTo>
                        <a:cubicBezTo>
                          <a:pt x="234" y="456"/>
                          <a:pt x="234" y="456"/>
                          <a:pt x="234" y="456"/>
                        </a:cubicBezTo>
                        <a:cubicBezTo>
                          <a:pt x="234" y="456"/>
                          <a:pt x="236" y="455"/>
                          <a:pt x="236" y="455"/>
                        </a:cubicBezTo>
                        <a:cubicBezTo>
                          <a:pt x="236" y="455"/>
                          <a:pt x="239" y="456"/>
                          <a:pt x="239" y="456"/>
                        </a:cubicBezTo>
                        <a:cubicBezTo>
                          <a:pt x="239" y="456"/>
                          <a:pt x="245" y="456"/>
                          <a:pt x="245" y="456"/>
                        </a:cubicBezTo>
                        <a:cubicBezTo>
                          <a:pt x="245" y="456"/>
                          <a:pt x="245" y="456"/>
                          <a:pt x="245" y="456"/>
                        </a:cubicBezTo>
                        <a:cubicBezTo>
                          <a:pt x="245" y="456"/>
                          <a:pt x="249" y="456"/>
                          <a:pt x="249" y="456"/>
                        </a:cubicBezTo>
                        <a:cubicBezTo>
                          <a:pt x="249" y="456"/>
                          <a:pt x="252" y="456"/>
                          <a:pt x="252" y="456"/>
                        </a:cubicBezTo>
                        <a:cubicBezTo>
                          <a:pt x="252" y="456"/>
                          <a:pt x="255" y="456"/>
                          <a:pt x="255" y="456"/>
                        </a:cubicBezTo>
                        <a:cubicBezTo>
                          <a:pt x="255" y="456"/>
                          <a:pt x="256" y="456"/>
                          <a:pt x="256" y="456"/>
                        </a:cubicBezTo>
                        <a:cubicBezTo>
                          <a:pt x="256" y="456"/>
                          <a:pt x="258" y="456"/>
                          <a:pt x="258" y="456"/>
                        </a:cubicBezTo>
                        <a:cubicBezTo>
                          <a:pt x="258" y="456"/>
                          <a:pt x="262" y="456"/>
                          <a:pt x="262" y="456"/>
                        </a:cubicBezTo>
                        <a:cubicBezTo>
                          <a:pt x="262" y="456"/>
                          <a:pt x="266" y="456"/>
                          <a:pt x="266" y="456"/>
                        </a:cubicBezTo>
                        <a:cubicBezTo>
                          <a:pt x="266" y="456"/>
                          <a:pt x="266" y="456"/>
                          <a:pt x="266" y="456"/>
                        </a:cubicBezTo>
                        <a:cubicBezTo>
                          <a:pt x="266" y="456"/>
                          <a:pt x="271" y="455"/>
                          <a:pt x="271" y="455"/>
                        </a:cubicBezTo>
                        <a:cubicBezTo>
                          <a:pt x="271" y="455"/>
                          <a:pt x="274" y="456"/>
                          <a:pt x="274" y="456"/>
                        </a:cubicBezTo>
                        <a:cubicBezTo>
                          <a:pt x="274" y="456"/>
                          <a:pt x="277" y="455"/>
                          <a:pt x="277" y="455"/>
                        </a:cubicBezTo>
                        <a:cubicBezTo>
                          <a:pt x="277" y="455"/>
                          <a:pt x="278" y="455"/>
                          <a:pt x="278" y="455"/>
                        </a:cubicBezTo>
                        <a:cubicBezTo>
                          <a:pt x="278" y="455"/>
                          <a:pt x="282" y="455"/>
                          <a:pt x="282" y="455"/>
                        </a:cubicBezTo>
                        <a:cubicBezTo>
                          <a:pt x="282" y="455"/>
                          <a:pt x="282" y="455"/>
                          <a:pt x="282" y="455"/>
                        </a:cubicBezTo>
                        <a:cubicBezTo>
                          <a:pt x="282" y="455"/>
                          <a:pt x="286" y="454"/>
                          <a:pt x="286" y="454"/>
                        </a:cubicBezTo>
                        <a:cubicBezTo>
                          <a:pt x="286" y="454"/>
                          <a:pt x="289" y="453"/>
                          <a:pt x="289" y="453"/>
                        </a:cubicBezTo>
                        <a:cubicBezTo>
                          <a:pt x="289" y="453"/>
                          <a:pt x="292" y="454"/>
                          <a:pt x="292" y="454"/>
                        </a:cubicBezTo>
                        <a:cubicBezTo>
                          <a:pt x="292" y="454"/>
                          <a:pt x="293" y="454"/>
                          <a:pt x="293" y="454"/>
                        </a:cubicBezTo>
                        <a:cubicBezTo>
                          <a:pt x="293" y="454"/>
                          <a:pt x="298" y="453"/>
                          <a:pt x="298" y="453"/>
                        </a:cubicBezTo>
                        <a:cubicBezTo>
                          <a:pt x="298" y="453"/>
                          <a:pt x="299" y="453"/>
                          <a:pt x="299" y="453"/>
                        </a:cubicBezTo>
                        <a:cubicBezTo>
                          <a:pt x="299" y="453"/>
                          <a:pt x="302" y="453"/>
                          <a:pt x="302" y="453"/>
                        </a:cubicBezTo>
                        <a:cubicBezTo>
                          <a:pt x="302" y="453"/>
                          <a:pt x="307" y="453"/>
                          <a:pt x="307" y="453"/>
                        </a:cubicBezTo>
                        <a:cubicBezTo>
                          <a:pt x="307" y="453"/>
                          <a:pt x="308" y="453"/>
                          <a:pt x="308" y="453"/>
                        </a:cubicBezTo>
                        <a:cubicBezTo>
                          <a:pt x="308" y="453"/>
                          <a:pt x="311" y="453"/>
                          <a:pt x="311" y="453"/>
                        </a:cubicBezTo>
                        <a:cubicBezTo>
                          <a:pt x="311" y="453"/>
                          <a:pt x="314" y="453"/>
                          <a:pt x="314" y="453"/>
                        </a:cubicBezTo>
                        <a:cubicBezTo>
                          <a:pt x="314" y="453"/>
                          <a:pt x="315" y="453"/>
                          <a:pt x="315" y="453"/>
                        </a:cubicBezTo>
                        <a:cubicBezTo>
                          <a:pt x="315" y="453"/>
                          <a:pt x="320" y="452"/>
                          <a:pt x="320" y="452"/>
                        </a:cubicBezTo>
                        <a:cubicBezTo>
                          <a:pt x="320" y="452"/>
                          <a:pt x="320" y="452"/>
                          <a:pt x="320" y="452"/>
                        </a:cubicBezTo>
                        <a:cubicBezTo>
                          <a:pt x="320" y="452"/>
                          <a:pt x="324" y="450"/>
                          <a:pt x="324" y="450"/>
                        </a:cubicBezTo>
                        <a:cubicBezTo>
                          <a:pt x="324" y="450"/>
                          <a:pt x="327" y="450"/>
                          <a:pt x="327" y="450"/>
                        </a:cubicBezTo>
                        <a:cubicBezTo>
                          <a:pt x="327" y="450"/>
                          <a:pt x="330" y="449"/>
                          <a:pt x="330" y="449"/>
                        </a:cubicBezTo>
                        <a:cubicBezTo>
                          <a:pt x="330" y="449"/>
                          <a:pt x="331" y="449"/>
                          <a:pt x="331" y="449"/>
                        </a:cubicBezTo>
                        <a:cubicBezTo>
                          <a:pt x="331" y="449"/>
                          <a:pt x="336" y="446"/>
                          <a:pt x="336" y="446"/>
                        </a:cubicBezTo>
                        <a:cubicBezTo>
                          <a:pt x="336" y="446"/>
                          <a:pt x="336" y="446"/>
                          <a:pt x="336" y="446"/>
                        </a:cubicBezTo>
                        <a:cubicBezTo>
                          <a:pt x="336" y="446"/>
                          <a:pt x="341" y="442"/>
                          <a:pt x="341" y="442"/>
                        </a:cubicBezTo>
                        <a:cubicBezTo>
                          <a:pt x="341" y="442"/>
                          <a:pt x="341" y="441"/>
                          <a:pt x="341" y="441"/>
                        </a:cubicBezTo>
                        <a:cubicBezTo>
                          <a:pt x="341" y="441"/>
                          <a:pt x="347" y="432"/>
                          <a:pt x="347" y="432"/>
                        </a:cubicBezTo>
                        <a:cubicBezTo>
                          <a:pt x="347" y="432"/>
                          <a:pt x="347" y="432"/>
                          <a:pt x="347" y="432"/>
                        </a:cubicBezTo>
                        <a:cubicBezTo>
                          <a:pt x="347" y="432"/>
                          <a:pt x="352" y="413"/>
                          <a:pt x="352" y="413"/>
                        </a:cubicBezTo>
                        <a:cubicBezTo>
                          <a:pt x="352" y="413"/>
                          <a:pt x="352" y="412"/>
                          <a:pt x="352" y="412"/>
                        </a:cubicBezTo>
                        <a:cubicBezTo>
                          <a:pt x="352" y="412"/>
                          <a:pt x="356" y="401"/>
                          <a:pt x="356" y="401"/>
                        </a:cubicBezTo>
                        <a:cubicBezTo>
                          <a:pt x="356" y="401"/>
                          <a:pt x="357" y="402"/>
                          <a:pt x="357" y="402"/>
                        </a:cubicBezTo>
                        <a:cubicBezTo>
                          <a:pt x="357" y="402"/>
                          <a:pt x="363" y="409"/>
                          <a:pt x="363" y="409"/>
                        </a:cubicBezTo>
                        <a:cubicBezTo>
                          <a:pt x="363" y="409"/>
                          <a:pt x="363" y="410"/>
                          <a:pt x="363" y="410"/>
                        </a:cubicBezTo>
                        <a:cubicBezTo>
                          <a:pt x="363" y="410"/>
                          <a:pt x="368" y="405"/>
                          <a:pt x="368" y="405"/>
                        </a:cubicBezTo>
                        <a:cubicBezTo>
                          <a:pt x="368" y="405"/>
                          <a:pt x="368" y="405"/>
                          <a:pt x="368" y="405"/>
                        </a:cubicBezTo>
                        <a:cubicBezTo>
                          <a:pt x="368" y="405"/>
                          <a:pt x="373" y="420"/>
                          <a:pt x="373" y="420"/>
                        </a:cubicBezTo>
                        <a:cubicBezTo>
                          <a:pt x="373" y="420"/>
                          <a:pt x="373" y="421"/>
                          <a:pt x="373" y="421"/>
                        </a:cubicBezTo>
                        <a:cubicBezTo>
                          <a:pt x="373" y="421"/>
                          <a:pt x="379" y="437"/>
                          <a:pt x="379" y="437"/>
                        </a:cubicBezTo>
                        <a:cubicBezTo>
                          <a:pt x="379" y="437"/>
                          <a:pt x="379" y="438"/>
                          <a:pt x="379" y="438"/>
                        </a:cubicBezTo>
                        <a:cubicBezTo>
                          <a:pt x="379" y="438"/>
                          <a:pt x="384" y="447"/>
                          <a:pt x="384" y="447"/>
                        </a:cubicBezTo>
                        <a:cubicBezTo>
                          <a:pt x="384" y="447"/>
                          <a:pt x="384" y="447"/>
                          <a:pt x="384" y="447"/>
                        </a:cubicBezTo>
                        <a:cubicBezTo>
                          <a:pt x="384" y="447"/>
                          <a:pt x="389" y="451"/>
                          <a:pt x="389" y="451"/>
                        </a:cubicBezTo>
                        <a:cubicBezTo>
                          <a:pt x="389" y="451"/>
                          <a:pt x="389" y="451"/>
                          <a:pt x="389" y="451"/>
                        </a:cubicBezTo>
                        <a:cubicBezTo>
                          <a:pt x="389" y="451"/>
                          <a:pt x="395" y="454"/>
                          <a:pt x="395" y="454"/>
                        </a:cubicBezTo>
                        <a:cubicBezTo>
                          <a:pt x="395" y="454"/>
                          <a:pt x="395" y="454"/>
                          <a:pt x="395" y="454"/>
                        </a:cubicBezTo>
                        <a:cubicBezTo>
                          <a:pt x="395" y="454"/>
                          <a:pt x="399" y="455"/>
                          <a:pt x="399" y="455"/>
                        </a:cubicBezTo>
                        <a:cubicBezTo>
                          <a:pt x="399" y="455"/>
                          <a:pt x="400" y="455"/>
                          <a:pt x="400" y="455"/>
                        </a:cubicBezTo>
                        <a:cubicBezTo>
                          <a:pt x="400" y="455"/>
                          <a:pt x="403" y="456"/>
                          <a:pt x="403" y="456"/>
                        </a:cubicBezTo>
                        <a:cubicBezTo>
                          <a:pt x="403" y="456"/>
                          <a:pt x="406" y="456"/>
                          <a:pt x="406" y="456"/>
                        </a:cubicBezTo>
                        <a:cubicBezTo>
                          <a:pt x="406" y="456"/>
                          <a:pt x="409" y="455"/>
                          <a:pt x="409" y="455"/>
                        </a:cubicBezTo>
                        <a:cubicBezTo>
                          <a:pt x="409" y="455"/>
                          <a:pt x="411" y="456"/>
                          <a:pt x="411" y="456"/>
                        </a:cubicBezTo>
                        <a:cubicBezTo>
                          <a:pt x="411" y="456"/>
                          <a:pt x="415" y="456"/>
                          <a:pt x="415" y="456"/>
                        </a:cubicBezTo>
                        <a:cubicBezTo>
                          <a:pt x="415" y="456"/>
                          <a:pt x="418" y="457"/>
                          <a:pt x="418" y="457"/>
                        </a:cubicBezTo>
                        <a:cubicBezTo>
                          <a:pt x="418" y="457"/>
                          <a:pt x="421" y="456"/>
                          <a:pt x="421" y="456"/>
                        </a:cubicBezTo>
                        <a:cubicBezTo>
                          <a:pt x="421" y="456"/>
                          <a:pt x="422" y="456"/>
                          <a:pt x="422" y="456"/>
                        </a:cubicBezTo>
                        <a:cubicBezTo>
                          <a:pt x="422" y="456"/>
                          <a:pt x="426" y="456"/>
                          <a:pt x="426" y="456"/>
                        </a:cubicBezTo>
                        <a:cubicBezTo>
                          <a:pt x="426" y="456"/>
                          <a:pt x="428" y="456"/>
                          <a:pt x="428" y="456"/>
                        </a:cubicBezTo>
                        <a:cubicBezTo>
                          <a:pt x="428" y="456"/>
                          <a:pt x="432" y="457"/>
                          <a:pt x="432" y="457"/>
                        </a:cubicBezTo>
                        <a:cubicBezTo>
                          <a:pt x="432" y="457"/>
                          <a:pt x="433" y="457"/>
                          <a:pt x="433" y="457"/>
                        </a:cubicBezTo>
                        <a:cubicBezTo>
                          <a:pt x="433" y="457"/>
                          <a:pt x="437" y="456"/>
                          <a:pt x="437" y="456"/>
                        </a:cubicBezTo>
                        <a:cubicBezTo>
                          <a:pt x="437" y="456"/>
                          <a:pt x="439" y="456"/>
                          <a:pt x="439" y="456"/>
                        </a:cubicBezTo>
                        <a:cubicBezTo>
                          <a:pt x="439" y="456"/>
                          <a:pt x="442" y="457"/>
                          <a:pt x="442" y="457"/>
                        </a:cubicBezTo>
                        <a:cubicBezTo>
                          <a:pt x="442" y="457"/>
                          <a:pt x="444" y="457"/>
                          <a:pt x="444" y="457"/>
                        </a:cubicBezTo>
                        <a:cubicBezTo>
                          <a:pt x="444" y="457"/>
                          <a:pt x="448" y="456"/>
                          <a:pt x="448" y="456"/>
                        </a:cubicBezTo>
                        <a:cubicBezTo>
                          <a:pt x="448" y="456"/>
                          <a:pt x="449" y="456"/>
                          <a:pt x="449" y="456"/>
                        </a:cubicBezTo>
                        <a:cubicBezTo>
                          <a:pt x="449" y="456"/>
                          <a:pt x="450" y="455"/>
                          <a:pt x="450" y="455"/>
                        </a:cubicBezTo>
                        <a:cubicBezTo>
                          <a:pt x="450" y="455"/>
                          <a:pt x="454" y="456"/>
                          <a:pt x="454" y="456"/>
                        </a:cubicBezTo>
                        <a:cubicBezTo>
                          <a:pt x="454" y="456"/>
                          <a:pt x="459" y="457"/>
                          <a:pt x="459" y="457"/>
                        </a:cubicBezTo>
                        <a:cubicBezTo>
                          <a:pt x="459" y="457"/>
                          <a:pt x="459" y="456"/>
                          <a:pt x="459" y="456"/>
                        </a:cubicBezTo>
                        <a:cubicBezTo>
                          <a:pt x="459" y="456"/>
                          <a:pt x="463" y="456"/>
                          <a:pt x="463" y="456"/>
                        </a:cubicBezTo>
                        <a:cubicBezTo>
                          <a:pt x="463" y="456"/>
                          <a:pt x="465" y="456"/>
                          <a:pt x="465" y="456"/>
                        </a:cubicBezTo>
                        <a:cubicBezTo>
                          <a:pt x="465" y="456"/>
                          <a:pt x="467" y="456"/>
                          <a:pt x="467" y="456"/>
                        </a:cubicBezTo>
                        <a:cubicBezTo>
                          <a:pt x="467" y="456"/>
                          <a:pt x="470" y="456"/>
                          <a:pt x="470" y="456"/>
                        </a:cubicBezTo>
                        <a:cubicBezTo>
                          <a:pt x="470" y="456"/>
                          <a:pt x="474" y="457"/>
                          <a:pt x="474" y="457"/>
                        </a:cubicBezTo>
                        <a:cubicBezTo>
                          <a:pt x="474" y="457"/>
                          <a:pt x="475" y="457"/>
                          <a:pt x="475" y="457"/>
                        </a:cubicBezTo>
                        <a:cubicBezTo>
                          <a:pt x="475" y="457"/>
                          <a:pt x="478" y="457"/>
                          <a:pt x="478" y="457"/>
                        </a:cubicBezTo>
                        <a:cubicBezTo>
                          <a:pt x="478" y="457"/>
                          <a:pt x="483" y="457"/>
                          <a:pt x="483" y="457"/>
                        </a:cubicBezTo>
                        <a:cubicBezTo>
                          <a:pt x="483" y="457"/>
                          <a:pt x="485" y="457"/>
                          <a:pt x="485" y="457"/>
                        </a:cubicBezTo>
                        <a:cubicBezTo>
                          <a:pt x="485" y="457"/>
                          <a:pt x="489" y="457"/>
                          <a:pt x="489" y="457"/>
                        </a:cubicBezTo>
                        <a:cubicBezTo>
                          <a:pt x="489" y="457"/>
                          <a:pt x="491" y="456"/>
                          <a:pt x="491" y="456"/>
                        </a:cubicBezTo>
                        <a:cubicBezTo>
                          <a:pt x="491" y="456"/>
                          <a:pt x="492" y="456"/>
                          <a:pt x="492" y="456"/>
                        </a:cubicBezTo>
                        <a:cubicBezTo>
                          <a:pt x="492" y="456"/>
                          <a:pt x="493" y="456"/>
                          <a:pt x="493" y="456"/>
                        </a:cubicBezTo>
                        <a:cubicBezTo>
                          <a:pt x="493" y="456"/>
                          <a:pt x="498" y="456"/>
                          <a:pt x="498" y="456"/>
                        </a:cubicBezTo>
                        <a:cubicBezTo>
                          <a:pt x="498" y="456"/>
                          <a:pt x="500" y="456"/>
                          <a:pt x="500" y="456"/>
                        </a:cubicBezTo>
                        <a:cubicBezTo>
                          <a:pt x="500" y="456"/>
                          <a:pt x="502" y="456"/>
                          <a:pt x="502" y="456"/>
                        </a:cubicBezTo>
                        <a:cubicBezTo>
                          <a:pt x="502" y="456"/>
                          <a:pt x="506" y="455"/>
                          <a:pt x="506" y="455"/>
                        </a:cubicBezTo>
                        <a:cubicBezTo>
                          <a:pt x="506" y="455"/>
                          <a:pt x="511" y="455"/>
                          <a:pt x="511" y="455"/>
                        </a:cubicBezTo>
                        <a:cubicBezTo>
                          <a:pt x="511" y="455"/>
                          <a:pt x="512" y="456"/>
                          <a:pt x="512" y="456"/>
                        </a:cubicBezTo>
                        <a:cubicBezTo>
                          <a:pt x="512" y="456"/>
                          <a:pt x="513" y="455"/>
                          <a:pt x="513" y="455"/>
                        </a:cubicBezTo>
                        <a:cubicBezTo>
                          <a:pt x="513" y="455"/>
                          <a:pt x="516" y="455"/>
                          <a:pt x="516" y="455"/>
                        </a:cubicBezTo>
                        <a:cubicBezTo>
                          <a:pt x="516" y="455"/>
                          <a:pt x="519" y="455"/>
                          <a:pt x="519" y="455"/>
                        </a:cubicBezTo>
                        <a:cubicBezTo>
                          <a:pt x="519" y="455"/>
                          <a:pt x="522" y="455"/>
                          <a:pt x="522" y="455"/>
                        </a:cubicBezTo>
                        <a:cubicBezTo>
                          <a:pt x="522" y="455"/>
                          <a:pt x="524" y="455"/>
                          <a:pt x="524" y="455"/>
                        </a:cubicBezTo>
                        <a:cubicBezTo>
                          <a:pt x="524" y="455"/>
                          <a:pt x="529" y="454"/>
                          <a:pt x="529" y="454"/>
                        </a:cubicBezTo>
                        <a:cubicBezTo>
                          <a:pt x="529" y="454"/>
                          <a:pt x="529" y="454"/>
                          <a:pt x="529" y="454"/>
                        </a:cubicBezTo>
                        <a:cubicBezTo>
                          <a:pt x="529" y="454"/>
                          <a:pt x="534" y="453"/>
                          <a:pt x="534" y="453"/>
                        </a:cubicBezTo>
                        <a:cubicBezTo>
                          <a:pt x="534" y="453"/>
                          <a:pt x="534" y="453"/>
                          <a:pt x="534" y="453"/>
                        </a:cubicBezTo>
                        <a:cubicBezTo>
                          <a:pt x="534" y="453"/>
                          <a:pt x="539" y="451"/>
                          <a:pt x="539" y="451"/>
                        </a:cubicBezTo>
                        <a:cubicBezTo>
                          <a:pt x="539" y="451"/>
                          <a:pt x="540" y="452"/>
                          <a:pt x="540" y="452"/>
                        </a:cubicBezTo>
                        <a:cubicBezTo>
                          <a:pt x="540" y="452"/>
                          <a:pt x="545" y="450"/>
                          <a:pt x="545" y="450"/>
                        </a:cubicBezTo>
                        <a:cubicBezTo>
                          <a:pt x="545" y="450"/>
                          <a:pt x="545" y="450"/>
                          <a:pt x="545" y="450"/>
                        </a:cubicBezTo>
                        <a:cubicBezTo>
                          <a:pt x="545" y="450"/>
                          <a:pt x="550" y="449"/>
                          <a:pt x="550" y="449"/>
                        </a:cubicBezTo>
                        <a:cubicBezTo>
                          <a:pt x="550" y="449"/>
                          <a:pt x="550" y="449"/>
                          <a:pt x="550" y="449"/>
                        </a:cubicBezTo>
                        <a:cubicBezTo>
                          <a:pt x="550" y="449"/>
                          <a:pt x="556" y="448"/>
                          <a:pt x="556" y="448"/>
                        </a:cubicBezTo>
                        <a:cubicBezTo>
                          <a:pt x="556" y="448"/>
                          <a:pt x="556" y="448"/>
                          <a:pt x="556" y="448"/>
                        </a:cubicBezTo>
                        <a:cubicBezTo>
                          <a:pt x="556" y="448"/>
                          <a:pt x="560" y="446"/>
                          <a:pt x="560" y="446"/>
                        </a:cubicBezTo>
                        <a:cubicBezTo>
                          <a:pt x="560" y="446"/>
                          <a:pt x="561" y="446"/>
                          <a:pt x="561" y="446"/>
                        </a:cubicBezTo>
                        <a:cubicBezTo>
                          <a:pt x="561" y="446"/>
                          <a:pt x="566" y="445"/>
                          <a:pt x="566" y="445"/>
                        </a:cubicBezTo>
                        <a:cubicBezTo>
                          <a:pt x="566" y="445"/>
                          <a:pt x="566" y="445"/>
                          <a:pt x="566" y="445"/>
                        </a:cubicBezTo>
                        <a:cubicBezTo>
                          <a:pt x="566" y="445"/>
                          <a:pt x="572" y="443"/>
                          <a:pt x="572" y="443"/>
                        </a:cubicBezTo>
                        <a:cubicBezTo>
                          <a:pt x="572" y="443"/>
                          <a:pt x="572" y="443"/>
                          <a:pt x="572" y="443"/>
                        </a:cubicBezTo>
                        <a:cubicBezTo>
                          <a:pt x="572" y="443"/>
                          <a:pt x="577" y="440"/>
                          <a:pt x="577" y="440"/>
                        </a:cubicBezTo>
                        <a:cubicBezTo>
                          <a:pt x="577" y="440"/>
                          <a:pt x="577" y="440"/>
                          <a:pt x="577" y="440"/>
                        </a:cubicBezTo>
                        <a:cubicBezTo>
                          <a:pt x="577" y="440"/>
                          <a:pt x="582" y="436"/>
                          <a:pt x="582" y="436"/>
                        </a:cubicBezTo>
                        <a:cubicBezTo>
                          <a:pt x="582" y="436"/>
                          <a:pt x="582" y="436"/>
                          <a:pt x="582" y="436"/>
                        </a:cubicBezTo>
                        <a:cubicBezTo>
                          <a:pt x="582" y="436"/>
                          <a:pt x="588" y="428"/>
                          <a:pt x="588" y="428"/>
                        </a:cubicBezTo>
                        <a:cubicBezTo>
                          <a:pt x="588" y="428"/>
                          <a:pt x="588" y="428"/>
                          <a:pt x="588" y="428"/>
                        </a:cubicBezTo>
                        <a:cubicBezTo>
                          <a:pt x="588" y="428"/>
                          <a:pt x="593" y="412"/>
                          <a:pt x="593" y="412"/>
                        </a:cubicBezTo>
                        <a:cubicBezTo>
                          <a:pt x="593" y="412"/>
                          <a:pt x="593" y="411"/>
                          <a:pt x="593" y="411"/>
                        </a:cubicBezTo>
                        <a:cubicBezTo>
                          <a:pt x="593" y="411"/>
                          <a:pt x="598" y="374"/>
                          <a:pt x="598" y="374"/>
                        </a:cubicBezTo>
                        <a:cubicBezTo>
                          <a:pt x="598" y="374"/>
                          <a:pt x="599" y="372"/>
                          <a:pt x="599" y="372"/>
                        </a:cubicBezTo>
                        <a:cubicBezTo>
                          <a:pt x="599" y="372"/>
                          <a:pt x="604" y="308"/>
                          <a:pt x="604" y="308"/>
                        </a:cubicBezTo>
                        <a:cubicBezTo>
                          <a:pt x="604" y="308"/>
                          <a:pt x="604" y="306"/>
                          <a:pt x="604" y="306"/>
                        </a:cubicBezTo>
                        <a:cubicBezTo>
                          <a:pt x="604" y="306"/>
                          <a:pt x="609" y="281"/>
                          <a:pt x="609" y="281"/>
                        </a:cubicBezTo>
                        <a:cubicBezTo>
                          <a:pt x="609" y="281"/>
                          <a:pt x="609" y="281"/>
                          <a:pt x="609" y="281"/>
                        </a:cubicBezTo>
                        <a:cubicBezTo>
                          <a:pt x="609" y="281"/>
                          <a:pt x="614" y="317"/>
                          <a:pt x="614" y="317"/>
                        </a:cubicBezTo>
                        <a:cubicBezTo>
                          <a:pt x="614" y="317"/>
                          <a:pt x="615" y="320"/>
                          <a:pt x="615" y="320"/>
                        </a:cubicBezTo>
                        <a:cubicBezTo>
                          <a:pt x="615" y="320"/>
                          <a:pt x="620" y="359"/>
                          <a:pt x="620" y="359"/>
                        </a:cubicBezTo>
                        <a:cubicBezTo>
                          <a:pt x="620" y="359"/>
                          <a:pt x="622" y="362"/>
                          <a:pt x="622" y="362"/>
                        </a:cubicBezTo>
                        <a:cubicBezTo>
                          <a:pt x="622" y="362"/>
                          <a:pt x="625" y="359"/>
                          <a:pt x="625" y="359"/>
                        </a:cubicBezTo>
                        <a:cubicBezTo>
                          <a:pt x="625" y="359"/>
                          <a:pt x="626" y="359"/>
                          <a:pt x="626" y="359"/>
                        </a:cubicBezTo>
                        <a:cubicBezTo>
                          <a:pt x="626" y="359"/>
                          <a:pt x="631" y="374"/>
                          <a:pt x="631" y="374"/>
                        </a:cubicBezTo>
                        <a:cubicBezTo>
                          <a:pt x="631" y="374"/>
                          <a:pt x="633" y="380"/>
                          <a:pt x="633" y="380"/>
                        </a:cubicBezTo>
                        <a:cubicBezTo>
                          <a:pt x="633" y="380"/>
                          <a:pt x="636" y="373"/>
                          <a:pt x="636" y="373"/>
                        </a:cubicBezTo>
                        <a:cubicBezTo>
                          <a:pt x="636" y="373"/>
                          <a:pt x="636" y="372"/>
                          <a:pt x="636" y="372"/>
                        </a:cubicBezTo>
                        <a:cubicBezTo>
                          <a:pt x="636" y="372"/>
                          <a:pt x="640" y="351"/>
                          <a:pt x="640" y="351"/>
                        </a:cubicBezTo>
                        <a:cubicBezTo>
                          <a:pt x="640" y="351"/>
                          <a:pt x="642" y="353"/>
                          <a:pt x="642" y="353"/>
                        </a:cubicBezTo>
                        <a:cubicBezTo>
                          <a:pt x="642" y="353"/>
                          <a:pt x="647" y="393"/>
                          <a:pt x="647" y="393"/>
                        </a:cubicBezTo>
                        <a:cubicBezTo>
                          <a:pt x="647" y="393"/>
                          <a:pt x="647" y="395"/>
                          <a:pt x="647" y="395"/>
                        </a:cubicBezTo>
                        <a:cubicBezTo>
                          <a:pt x="647" y="395"/>
                          <a:pt x="652" y="418"/>
                          <a:pt x="652" y="418"/>
                        </a:cubicBezTo>
                        <a:cubicBezTo>
                          <a:pt x="652" y="418"/>
                          <a:pt x="652" y="418"/>
                          <a:pt x="652" y="418"/>
                        </a:cubicBezTo>
                        <a:cubicBezTo>
                          <a:pt x="652" y="418"/>
                          <a:pt x="657" y="426"/>
                          <a:pt x="657" y="426"/>
                        </a:cubicBezTo>
                        <a:cubicBezTo>
                          <a:pt x="657" y="426"/>
                          <a:pt x="658" y="426"/>
                          <a:pt x="658" y="426"/>
                        </a:cubicBezTo>
                        <a:cubicBezTo>
                          <a:pt x="658" y="426"/>
                          <a:pt x="659" y="427"/>
                          <a:pt x="659" y="427"/>
                        </a:cubicBezTo>
                        <a:cubicBezTo>
                          <a:pt x="659" y="427"/>
                          <a:pt x="663" y="426"/>
                          <a:pt x="663" y="426"/>
                        </a:cubicBezTo>
                        <a:cubicBezTo>
                          <a:pt x="663" y="426"/>
                          <a:pt x="668" y="420"/>
                          <a:pt x="668" y="420"/>
                        </a:cubicBezTo>
                        <a:cubicBezTo>
                          <a:pt x="668" y="420"/>
                          <a:pt x="668" y="419"/>
                          <a:pt x="668" y="419"/>
                        </a:cubicBezTo>
                        <a:cubicBezTo>
                          <a:pt x="668" y="419"/>
                          <a:pt x="673" y="404"/>
                          <a:pt x="673" y="404"/>
                        </a:cubicBezTo>
                        <a:cubicBezTo>
                          <a:pt x="673" y="404"/>
                          <a:pt x="674" y="402"/>
                          <a:pt x="674" y="402"/>
                        </a:cubicBezTo>
                        <a:cubicBezTo>
                          <a:pt x="674" y="402"/>
                          <a:pt x="679" y="356"/>
                          <a:pt x="679" y="356"/>
                        </a:cubicBezTo>
                        <a:cubicBezTo>
                          <a:pt x="679" y="356"/>
                          <a:pt x="679" y="353"/>
                          <a:pt x="679" y="353"/>
                        </a:cubicBezTo>
                        <a:cubicBezTo>
                          <a:pt x="679" y="353"/>
                          <a:pt x="683" y="316"/>
                          <a:pt x="683" y="316"/>
                        </a:cubicBezTo>
                        <a:cubicBezTo>
                          <a:pt x="683" y="316"/>
                          <a:pt x="686" y="321"/>
                          <a:pt x="686" y="321"/>
                        </a:cubicBezTo>
                        <a:cubicBezTo>
                          <a:pt x="686" y="321"/>
                          <a:pt x="689" y="307"/>
                          <a:pt x="689" y="307"/>
                        </a:cubicBezTo>
                        <a:cubicBezTo>
                          <a:pt x="689" y="307"/>
                          <a:pt x="690" y="305"/>
                          <a:pt x="690" y="305"/>
                        </a:cubicBezTo>
                        <a:cubicBezTo>
                          <a:pt x="690" y="305"/>
                          <a:pt x="695" y="254"/>
                          <a:pt x="695" y="254"/>
                        </a:cubicBezTo>
                        <a:cubicBezTo>
                          <a:pt x="695" y="254"/>
                          <a:pt x="697" y="249"/>
                          <a:pt x="697" y="249"/>
                        </a:cubicBezTo>
                        <a:cubicBezTo>
                          <a:pt x="697" y="249"/>
                          <a:pt x="700" y="266"/>
                          <a:pt x="700" y="266"/>
                        </a:cubicBezTo>
                        <a:cubicBezTo>
                          <a:pt x="700" y="266"/>
                          <a:pt x="701" y="267"/>
                          <a:pt x="701" y="267"/>
                        </a:cubicBezTo>
                        <a:cubicBezTo>
                          <a:pt x="701" y="267"/>
                          <a:pt x="706" y="326"/>
                          <a:pt x="706" y="326"/>
                        </a:cubicBezTo>
                        <a:cubicBezTo>
                          <a:pt x="706" y="326"/>
                          <a:pt x="706" y="328"/>
                          <a:pt x="706" y="328"/>
                        </a:cubicBezTo>
                        <a:cubicBezTo>
                          <a:pt x="706" y="328"/>
                          <a:pt x="711" y="379"/>
                          <a:pt x="711" y="379"/>
                        </a:cubicBezTo>
                        <a:cubicBezTo>
                          <a:pt x="711" y="379"/>
                          <a:pt x="711" y="380"/>
                          <a:pt x="711" y="380"/>
                        </a:cubicBezTo>
                        <a:cubicBezTo>
                          <a:pt x="711" y="380"/>
                          <a:pt x="716" y="405"/>
                          <a:pt x="716" y="405"/>
                        </a:cubicBezTo>
                        <a:cubicBezTo>
                          <a:pt x="716" y="405"/>
                          <a:pt x="717" y="405"/>
                          <a:pt x="717" y="405"/>
                        </a:cubicBezTo>
                        <a:cubicBezTo>
                          <a:pt x="717" y="405"/>
                          <a:pt x="722" y="417"/>
                          <a:pt x="722" y="417"/>
                        </a:cubicBezTo>
                        <a:cubicBezTo>
                          <a:pt x="722" y="417"/>
                          <a:pt x="722" y="417"/>
                          <a:pt x="722" y="417"/>
                        </a:cubicBezTo>
                        <a:cubicBezTo>
                          <a:pt x="722" y="417"/>
                          <a:pt x="727" y="422"/>
                          <a:pt x="727" y="422"/>
                        </a:cubicBezTo>
                        <a:cubicBezTo>
                          <a:pt x="727" y="422"/>
                          <a:pt x="727" y="422"/>
                          <a:pt x="727" y="422"/>
                        </a:cubicBezTo>
                        <a:cubicBezTo>
                          <a:pt x="727" y="422"/>
                          <a:pt x="732" y="424"/>
                          <a:pt x="732" y="424"/>
                        </a:cubicBezTo>
                        <a:cubicBezTo>
                          <a:pt x="732" y="424"/>
                          <a:pt x="736" y="424"/>
                          <a:pt x="736" y="424"/>
                        </a:cubicBezTo>
                        <a:cubicBezTo>
                          <a:pt x="736" y="424"/>
                          <a:pt x="737" y="424"/>
                          <a:pt x="737" y="424"/>
                        </a:cubicBezTo>
                        <a:cubicBezTo>
                          <a:pt x="737" y="424"/>
                          <a:pt x="738" y="424"/>
                          <a:pt x="738" y="424"/>
                        </a:cubicBezTo>
                        <a:cubicBezTo>
                          <a:pt x="738" y="424"/>
                          <a:pt x="743" y="422"/>
                          <a:pt x="743" y="422"/>
                        </a:cubicBezTo>
                        <a:cubicBezTo>
                          <a:pt x="743" y="422"/>
                          <a:pt x="743" y="422"/>
                          <a:pt x="743" y="422"/>
                        </a:cubicBezTo>
                        <a:cubicBezTo>
                          <a:pt x="743" y="422"/>
                          <a:pt x="749" y="418"/>
                          <a:pt x="749" y="418"/>
                        </a:cubicBezTo>
                        <a:cubicBezTo>
                          <a:pt x="749" y="418"/>
                          <a:pt x="749" y="418"/>
                          <a:pt x="749" y="418"/>
                        </a:cubicBezTo>
                        <a:cubicBezTo>
                          <a:pt x="749" y="418"/>
                          <a:pt x="754" y="412"/>
                          <a:pt x="754" y="412"/>
                        </a:cubicBezTo>
                        <a:cubicBezTo>
                          <a:pt x="754" y="412"/>
                          <a:pt x="754" y="412"/>
                          <a:pt x="754" y="412"/>
                        </a:cubicBezTo>
                        <a:cubicBezTo>
                          <a:pt x="754" y="412"/>
                          <a:pt x="759" y="400"/>
                          <a:pt x="759" y="400"/>
                        </a:cubicBezTo>
                        <a:cubicBezTo>
                          <a:pt x="759" y="400"/>
                          <a:pt x="759" y="399"/>
                          <a:pt x="759" y="399"/>
                        </a:cubicBezTo>
                        <a:cubicBezTo>
                          <a:pt x="759" y="399"/>
                          <a:pt x="765" y="380"/>
                          <a:pt x="765" y="380"/>
                        </a:cubicBezTo>
                        <a:cubicBezTo>
                          <a:pt x="765" y="380"/>
                          <a:pt x="765" y="379"/>
                          <a:pt x="765" y="379"/>
                        </a:cubicBezTo>
                        <a:cubicBezTo>
                          <a:pt x="765" y="379"/>
                          <a:pt x="770" y="344"/>
                          <a:pt x="770" y="344"/>
                        </a:cubicBezTo>
                        <a:cubicBezTo>
                          <a:pt x="770" y="344"/>
                          <a:pt x="770" y="342"/>
                          <a:pt x="770" y="342"/>
                        </a:cubicBezTo>
                        <a:cubicBezTo>
                          <a:pt x="770" y="342"/>
                          <a:pt x="775" y="303"/>
                          <a:pt x="775" y="303"/>
                        </a:cubicBezTo>
                        <a:cubicBezTo>
                          <a:pt x="775" y="303"/>
                          <a:pt x="776" y="302"/>
                          <a:pt x="776" y="302"/>
                        </a:cubicBezTo>
                        <a:cubicBezTo>
                          <a:pt x="776" y="302"/>
                          <a:pt x="781" y="283"/>
                          <a:pt x="781" y="283"/>
                        </a:cubicBezTo>
                        <a:cubicBezTo>
                          <a:pt x="781" y="283"/>
                          <a:pt x="781" y="283"/>
                          <a:pt x="781" y="283"/>
                        </a:cubicBezTo>
                        <a:cubicBezTo>
                          <a:pt x="781" y="283"/>
                          <a:pt x="786" y="292"/>
                          <a:pt x="786" y="292"/>
                        </a:cubicBezTo>
                        <a:cubicBezTo>
                          <a:pt x="786" y="292"/>
                          <a:pt x="786" y="292"/>
                          <a:pt x="786" y="292"/>
                        </a:cubicBezTo>
                        <a:cubicBezTo>
                          <a:pt x="786" y="292"/>
                          <a:pt x="792" y="310"/>
                          <a:pt x="792" y="310"/>
                        </a:cubicBezTo>
                        <a:cubicBezTo>
                          <a:pt x="792" y="310"/>
                          <a:pt x="792" y="310"/>
                          <a:pt x="792" y="310"/>
                        </a:cubicBezTo>
                        <a:cubicBezTo>
                          <a:pt x="792" y="310"/>
                          <a:pt x="797" y="334"/>
                          <a:pt x="797" y="334"/>
                        </a:cubicBezTo>
                        <a:cubicBezTo>
                          <a:pt x="797" y="334"/>
                          <a:pt x="797" y="335"/>
                          <a:pt x="797" y="335"/>
                        </a:cubicBezTo>
                        <a:cubicBezTo>
                          <a:pt x="797" y="335"/>
                          <a:pt x="802" y="371"/>
                          <a:pt x="802" y="371"/>
                        </a:cubicBezTo>
                        <a:cubicBezTo>
                          <a:pt x="802" y="371"/>
                          <a:pt x="802" y="372"/>
                          <a:pt x="802" y="372"/>
                        </a:cubicBezTo>
                        <a:cubicBezTo>
                          <a:pt x="802" y="372"/>
                          <a:pt x="808" y="396"/>
                          <a:pt x="808" y="396"/>
                        </a:cubicBezTo>
                        <a:cubicBezTo>
                          <a:pt x="808" y="396"/>
                          <a:pt x="808" y="397"/>
                          <a:pt x="808" y="397"/>
                        </a:cubicBezTo>
                        <a:cubicBezTo>
                          <a:pt x="808" y="397"/>
                          <a:pt x="813" y="412"/>
                          <a:pt x="813" y="412"/>
                        </a:cubicBezTo>
                        <a:cubicBezTo>
                          <a:pt x="813" y="412"/>
                          <a:pt x="813" y="412"/>
                          <a:pt x="813" y="412"/>
                        </a:cubicBezTo>
                        <a:cubicBezTo>
                          <a:pt x="813" y="412"/>
                          <a:pt x="818" y="420"/>
                          <a:pt x="818" y="420"/>
                        </a:cubicBezTo>
                        <a:cubicBezTo>
                          <a:pt x="818" y="420"/>
                          <a:pt x="818" y="420"/>
                          <a:pt x="818" y="420"/>
                        </a:cubicBezTo>
                        <a:cubicBezTo>
                          <a:pt x="818" y="420"/>
                          <a:pt x="824" y="423"/>
                          <a:pt x="824" y="423"/>
                        </a:cubicBezTo>
                        <a:cubicBezTo>
                          <a:pt x="824" y="423"/>
                          <a:pt x="824" y="423"/>
                          <a:pt x="824" y="423"/>
                        </a:cubicBezTo>
                        <a:cubicBezTo>
                          <a:pt x="824" y="423"/>
                          <a:pt x="828" y="424"/>
                          <a:pt x="828" y="424"/>
                        </a:cubicBezTo>
                        <a:cubicBezTo>
                          <a:pt x="828" y="424"/>
                          <a:pt x="829" y="424"/>
                          <a:pt x="829" y="424"/>
                        </a:cubicBezTo>
                        <a:cubicBezTo>
                          <a:pt x="829" y="424"/>
                          <a:pt x="834" y="422"/>
                          <a:pt x="834" y="422"/>
                        </a:cubicBezTo>
                        <a:cubicBezTo>
                          <a:pt x="834" y="422"/>
                          <a:pt x="834" y="422"/>
                          <a:pt x="834" y="422"/>
                        </a:cubicBezTo>
                        <a:cubicBezTo>
                          <a:pt x="834" y="422"/>
                          <a:pt x="840" y="417"/>
                          <a:pt x="840" y="417"/>
                        </a:cubicBezTo>
                        <a:cubicBezTo>
                          <a:pt x="840" y="417"/>
                          <a:pt x="840" y="416"/>
                          <a:pt x="840" y="416"/>
                        </a:cubicBezTo>
                        <a:cubicBezTo>
                          <a:pt x="840" y="416"/>
                          <a:pt x="845" y="407"/>
                          <a:pt x="845" y="407"/>
                        </a:cubicBezTo>
                        <a:cubicBezTo>
                          <a:pt x="845" y="407"/>
                          <a:pt x="845" y="406"/>
                          <a:pt x="845" y="406"/>
                        </a:cubicBezTo>
                        <a:cubicBezTo>
                          <a:pt x="845" y="406"/>
                          <a:pt x="850" y="387"/>
                          <a:pt x="850" y="387"/>
                        </a:cubicBezTo>
                        <a:cubicBezTo>
                          <a:pt x="850" y="387"/>
                          <a:pt x="851" y="386"/>
                          <a:pt x="851" y="386"/>
                        </a:cubicBezTo>
                        <a:cubicBezTo>
                          <a:pt x="851" y="386"/>
                          <a:pt x="856" y="355"/>
                          <a:pt x="856" y="355"/>
                        </a:cubicBezTo>
                        <a:cubicBezTo>
                          <a:pt x="856" y="355"/>
                          <a:pt x="856" y="353"/>
                          <a:pt x="856" y="353"/>
                        </a:cubicBezTo>
                        <a:cubicBezTo>
                          <a:pt x="856" y="353"/>
                          <a:pt x="861" y="306"/>
                          <a:pt x="861" y="306"/>
                        </a:cubicBezTo>
                        <a:cubicBezTo>
                          <a:pt x="861" y="306"/>
                          <a:pt x="861" y="304"/>
                          <a:pt x="861" y="304"/>
                        </a:cubicBezTo>
                        <a:cubicBezTo>
                          <a:pt x="861" y="304"/>
                          <a:pt x="866" y="256"/>
                          <a:pt x="866" y="256"/>
                        </a:cubicBezTo>
                        <a:cubicBezTo>
                          <a:pt x="866" y="256"/>
                          <a:pt x="867" y="254"/>
                          <a:pt x="867" y="254"/>
                        </a:cubicBezTo>
                        <a:cubicBezTo>
                          <a:pt x="867" y="254"/>
                          <a:pt x="872" y="220"/>
                          <a:pt x="872" y="220"/>
                        </a:cubicBezTo>
                        <a:cubicBezTo>
                          <a:pt x="872" y="220"/>
                          <a:pt x="874" y="218"/>
                          <a:pt x="874" y="218"/>
                        </a:cubicBezTo>
                        <a:cubicBezTo>
                          <a:pt x="874" y="218"/>
                          <a:pt x="877" y="224"/>
                          <a:pt x="877" y="224"/>
                        </a:cubicBezTo>
                        <a:cubicBezTo>
                          <a:pt x="877" y="224"/>
                          <a:pt x="877" y="225"/>
                          <a:pt x="877" y="225"/>
                        </a:cubicBezTo>
                        <a:cubicBezTo>
                          <a:pt x="877" y="225"/>
                          <a:pt x="882" y="266"/>
                          <a:pt x="882" y="266"/>
                        </a:cubicBezTo>
                        <a:cubicBezTo>
                          <a:pt x="882" y="266"/>
                          <a:pt x="883" y="268"/>
                          <a:pt x="883" y="268"/>
                        </a:cubicBezTo>
                        <a:cubicBezTo>
                          <a:pt x="883" y="268"/>
                          <a:pt x="888" y="335"/>
                          <a:pt x="888" y="335"/>
                        </a:cubicBezTo>
                        <a:cubicBezTo>
                          <a:pt x="888" y="335"/>
                          <a:pt x="888" y="337"/>
                          <a:pt x="888" y="337"/>
                        </a:cubicBezTo>
                        <a:cubicBezTo>
                          <a:pt x="888" y="337"/>
                          <a:pt x="893" y="385"/>
                          <a:pt x="893" y="385"/>
                        </a:cubicBezTo>
                        <a:cubicBezTo>
                          <a:pt x="893" y="385"/>
                          <a:pt x="894" y="387"/>
                          <a:pt x="894" y="387"/>
                        </a:cubicBezTo>
                        <a:cubicBezTo>
                          <a:pt x="894" y="387"/>
                          <a:pt x="899" y="411"/>
                          <a:pt x="899" y="411"/>
                        </a:cubicBezTo>
                        <a:cubicBezTo>
                          <a:pt x="899" y="411"/>
                          <a:pt x="899" y="412"/>
                          <a:pt x="899" y="412"/>
                        </a:cubicBezTo>
                        <a:cubicBezTo>
                          <a:pt x="899" y="412"/>
                          <a:pt x="904" y="427"/>
                          <a:pt x="904" y="427"/>
                        </a:cubicBezTo>
                        <a:cubicBezTo>
                          <a:pt x="904" y="427"/>
                          <a:pt x="904" y="427"/>
                          <a:pt x="904" y="427"/>
                        </a:cubicBezTo>
                        <a:cubicBezTo>
                          <a:pt x="904" y="427"/>
                          <a:pt x="909" y="434"/>
                          <a:pt x="909" y="434"/>
                        </a:cubicBezTo>
                        <a:cubicBezTo>
                          <a:pt x="909" y="434"/>
                          <a:pt x="910" y="435"/>
                          <a:pt x="910" y="435"/>
                        </a:cubicBezTo>
                        <a:cubicBezTo>
                          <a:pt x="910" y="435"/>
                          <a:pt x="915" y="440"/>
                          <a:pt x="915" y="440"/>
                        </a:cubicBezTo>
                        <a:cubicBezTo>
                          <a:pt x="915" y="440"/>
                          <a:pt x="915" y="440"/>
                          <a:pt x="915" y="440"/>
                        </a:cubicBezTo>
                        <a:cubicBezTo>
                          <a:pt x="915" y="440"/>
                          <a:pt x="920" y="442"/>
                          <a:pt x="920" y="442"/>
                        </a:cubicBezTo>
                        <a:cubicBezTo>
                          <a:pt x="920" y="442"/>
                          <a:pt x="920" y="442"/>
                          <a:pt x="920" y="442"/>
                        </a:cubicBezTo>
                        <a:cubicBezTo>
                          <a:pt x="920" y="442"/>
                          <a:pt x="925" y="445"/>
                          <a:pt x="925" y="445"/>
                        </a:cubicBezTo>
                        <a:cubicBezTo>
                          <a:pt x="925" y="445"/>
                          <a:pt x="926" y="445"/>
                          <a:pt x="926" y="445"/>
                        </a:cubicBezTo>
                        <a:cubicBezTo>
                          <a:pt x="926" y="445"/>
                          <a:pt x="930" y="447"/>
                          <a:pt x="930" y="447"/>
                        </a:cubicBezTo>
                        <a:cubicBezTo>
                          <a:pt x="930" y="447"/>
                          <a:pt x="931" y="447"/>
                          <a:pt x="931" y="447"/>
                        </a:cubicBezTo>
                        <a:cubicBezTo>
                          <a:pt x="931" y="447"/>
                          <a:pt x="936" y="449"/>
                          <a:pt x="936" y="449"/>
                        </a:cubicBezTo>
                        <a:cubicBezTo>
                          <a:pt x="936" y="449"/>
                          <a:pt x="937" y="449"/>
                          <a:pt x="937" y="449"/>
                        </a:cubicBezTo>
                        <a:cubicBezTo>
                          <a:pt x="937" y="449"/>
                          <a:pt x="941" y="450"/>
                          <a:pt x="941" y="450"/>
                        </a:cubicBezTo>
                        <a:cubicBezTo>
                          <a:pt x="941" y="450"/>
                          <a:pt x="944" y="450"/>
                          <a:pt x="944" y="450"/>
                        </a:cubicBezTo>
                        <a:cubicBezTo>
                          <a:pt x="944" y="450"/>
                          <a:pt x="946" y="450"/>
                          <a:pt x="946" y="450"/>
                        </a:cubicBezTo>
                        <a:cubicBezTo>
                          <a:pt x="946" y="450"/>
                          <a:pt x="947" y="450"/>
                          <a:pt x="947" y="450"/>
                        </a:cubicBezTo>
                        <a:cubicBezTo>
                          <a:pt x="947" y="450"/>
                          <a:pt x="952" y="447"/>
                          <a:pt x="952" y="447"/>
                        </a:cubicBezTo>
                        <a:cubicBezTo>
                          <a:pt x="952" y="447"/>
                          <a:pt x="953" y="447"/>
                          <a:pt x="953" y="447"/>
                        </a:cubicBezTo>
                        <a:cubicBezTo>
                          <a:pt x="953" y="447"/>
                          <a:pt x="954" y="448"/>
                          <a:pt x="954" y="448"/>
                        </a:cubicBezTo>
                        <a:cubicBezTo>
                          <a:pt x="954" y="448"/>
                          <a:pt x="960" y="448"/>
                          <a:pt x="960" y="448"/>
                        </a:cubicBezTo>
                        <a:cubicBezTo>
                          <a:pt x="960" y="448"/>
                          <a:pt x="962" y="448"/>
                          <a:pt x="962" y="448"/>
                        </a:cubicBezTo>
                        <a:cubicBezTo>
                          <a:pt x="962" y="448"/>
                          <a:pt x="963" y="448"/>
                          <a:pt x="963" y="448"/>
                        </a:cubicBezTo>
                        <a:cubicBezTo>
                          <a:pt x="963" y="448"/>
                          <a:pt x="968" y="445"/>
                          <a:pt x="968" y="445"/>
                        </a:cubicBezTo>
                        <a:cubicBezTo>
                          <a:pt x="968" y="445"/>
                          <a:pt x="968" y="445"/>
                          <a:pt x="968" y="445"/>
                        </a:cubicBezTo>
                        <a:cubicBezTo>
                          <a:pt x="968" y="445"/>
                          <a:pt x="974" y="443"/>
                          <a:pt x="974" y="443"/>
                        </a:cubicBezTo>
                        <a:cubicBezTo>
                          <a:pt x="974" y="443"/>
                          <a:pt x="974" y="443"/>
                          <a:pt x="974" y="443"/>
                        </a:cubicBezTo>
                        <a:cubicBezTo>
                          <a:pt x="974" y="443"/>
                          <a:pt x="979" y="438"/>
                          <a:pt x="979" y="438"/>
                        </a:cubicBezTo>
                        <a:cubicBezTo>
                          <a:pt x="979" y="438"/>
                          <a:pt x="979" y="438"/>
                          <a:pt x="979" y="438"/>
                        </a:cubicBezTo>
                        <a:cubicBezTo>
                          <a:pt x="979" y="438"/>
                          <a:pt x="984" y="429"/>
                          <a:pt x="984" y="429"/>
                        </a:cubicBezTo>
                        <a:cubicBezTo>
                          <a:pt x="984" y="429"/>
                          <a:pt x="984" y="429"/>
                          <a:pt x="984" y="429"/>
                        </a:cubicBezTo>
                        <a:cubicBezTo>
                          <a:pt x="984" y="429"/>
                          <a:pt x="990" y="407"/>
                          <a:pt x="990" y="407"/>
                        </a:cubicBezTo>
                        <a:cubicBezTo>
                          <a:pt x="990" y="407"/>
                          <a:pt x="990" y="406"/>
                          <a:pt x="990" y="406"/>
                        </a:cubicBezTo>
                        <a:cubicBezTo>
                          <a:pt x="990" y="406"/>
                          <a:pt x="995" y="361"/>
                          <a:pt x="995" y="361"/>
                        </a:cubicBezTo>
                        <a:cubicBezTo>
                          <a:pt x="995" y="361"/>
                          <a:pt x="995" y="359"/>
                          <a:pt x="995" y="359"/>
                        </a:cubicBezTo>
                        <a:cubicBezTo>
                          <a:pt x="995" y="359"/>
                          <a:pt x="1000" y="323"/>
                          <a:pt x="1000" y="323"/>
                        </a:cubicBezTo>
                        <a:cubicBezTo>
                          <a:pt x="1000" y="323"/>
                          <a:pt x="1001" y="321"/>
                          <a:pt x="1001" y="321"/>
                        </a:cubicBezTo>
                        <a:cubicBezTo>
                          <a:pt x="1001" y="321"/>
                          <a:pt x="1004" y="311"/>
                          <a:pt x="1004" y="311"/>
                        </a:cubicBezTo>
                        <a:cubicBezTo>
                          <a:pt x="1004" y="311"/>
                          <a:pt x="1006" y="317"/>
                          <a:pt x="1006" y="317"/>
                        </a:cubicBezTo>
                        <a:cubicBezTo>
                          <a:pt x="1006" y="317"/>
                          <a:pt x="1011" y="343"/>
                          <a:pt x="1011" y="343"/>
                        </a:cubicBezTo>
                        <a:cubicBezTo>
                          <a:pt x="1011" y="343"/>
                          <a:pt x="1011" y="345"/>
                          <a:pt x="1011" y="345"/>
                        </a:cubicBezTo>
                        <a:cubicBezTo>
                          <a:pt x="1011" y="345"/>
                          <a:pt x="1017" y="389"/>
                          <a:pt x="1017" y="389"/>
                        </a:cubicBezTo>
                        <a:cubicBezTo>
                          <a:pt x="1017" y="389"/>
                          <a:pt x="1017" y="391"/>
                          <a:pt x="1017" y="391"/>
                        </a:cubicBezTo>
                        <a:cubicBezTo>
                          <a:pt x="1017" y="391"/>
                          <a:pt x="1022" y="417"/>
                          <a:pt x="1022" y="417"/>
                        </a:cubicBezTo>
                        <a:cubicBezTo>
                          <a:pt x="1022" y="417"/>
                          <a:pt x="1022" y="418"/>
                          <a:pt x="1022" y="418"/>
                        </a:cubicBezTo>
                        <a:cubicBezTo>
                          <a:pt x="1022" y="418"/>
                          <a:pt x="1027" y="432"/>
                          <a:pt x="1027" y="432"/>
                        </a:cubicBezTo>
                        <a:cubicBezTo>
                          <a:pt x="1027" y="432"/>
                          <a:pt x="1027" y="432"/>
                          <a:pt x="1027" y="432"/>
                        </a:cubicBezTo>
                        <a:cubicBezTo>
                          <a:pt x="1027" y="432"/>
                          <a:pt x="1033" y="441"/>
                          <a:pt x="1033" y="441"/>
                        </a:cubicBezTo>
                        <a:cubicBezTo>
                          <a:pt x="1033" y="441"/>
                          <a:pt x="1033" y="441"/>
                          <a:pt x="1033" y="441"/>
                        </a:cubicBezTo>
                        <a:cubicBezTo>
                          <a:pt x="1033" y="441"/>
                          <a:pt x="1038" y="445"/>
                          <a:pt x="1038" y="445"/>
                        </a:cubicBezTo>
                        <a:cubicBezTo>
                          <a:pt x="1038" y="445"/>
                          <a:pt x="1038" y="445"/>
                          <a:pt x="1038" y="445"/>
                        </a:cubicBezTo>
                        <a:cubicBezTo>
                          <a:pt x="1038" y="445"/>
                          <a:pt x="1043" y="448"/>
                          <a:pt x="1043" y="448"/>
                        </a:cubicBezTo>
                        <a:cubicBezTo>
                          <a:pt x="1043" y="448"/>
                          <a:pt x="1044" y="448"/>
                          <a:pt x="1044" y="448"/>
                        </a:cubicBezTo>
                        <a:cubicBezTo>
                          <a:pt x="1044" y="448"/>
                          <a:pt x="1049" y="450"/>
                          <a:pt x="1049" y="450"/>
                        </a:cubicBezTo>
                        <a:cubicBezTo>
                          <a:pt x="1049" y="450"/>
                          <a:pt x="1049" y="450"/>
                          <a:pt x="1049" y="450"/>
                        </a:cubicBezTo>
                        <a:cubicBezTo>
                          <a:pt x="1049" y="450"/>
                          <a:pt x="1054" y="451"/>
                          <a:pt x="1054" y="451"/>
                        </a:cubicBezTo>
                        <a:cubicBezTo>
                          <a:pt x="1054" y="451"/>
                          <a:pt x="1055" y="451"/>
                          <a:pt x="1055" y="451"/>
                        </a:cubicBezTo>
                        <a:cubicBezTo>
                          <a:pt x="1055" y="451"/>
                          <a:pt x="1059" y="450"/>
                          <a:pt x="1059" y="450"/>
                        </a:cubicBezTo>
                        <a:cubicBezTo>
                          <a:pt x="1059" y="450"/>
                          <a:pt x="1061" y="450"/>
                          <a:pt x="1061" y="450"/>
                        </a:cubicBezTo>
                        <a:cubicBezTo>
                          <a:pt x="1061" y="450"/>
                          <a:pt x="1064" y="450"/>
                          <a:pt x="1064" y="450"/>
                        </a:cubicBezTo>
                        <a:cubicBezTo>
                          <a:pt x="1064" y="450"/>
                          <a:pt x="1065" y="450"/>
                          <a:pt x="1065" y="450"/>
                        </a:cubicBezTo>
                        <a:cubicBezTo>
                          <a:pt x="1065" y="450"/>
                          <a:pt x="1070" y="451"/>
                          <a:pt x="1070" y="451"/>
                        </a:cubicBezTo>
                        <a:cubicBezTo>
                          <a:pt x="1070" y="451"/>
                          <a:pt x="1070" y="451"/>
                          <a:pt x="1070" y="451"/>
                        </a:cubicBezTo>
                        <a:cubicBezTo>
                          <a:pt x="1070" y="451"/>
                          <a:pt x="1073" y="451"/>
                          <a:pt x="1073" y="451"/>
                        </a:cubicBezTo>
                        <a:cubicBezTo>
                          <a:pt x="1073" y="451"/>
                          <a:pt x="1076" y="451"/>
                          <a:pt x="1076" y="451"/>
                        </a:cubicBezTo>
                        <a:cubicBezTo>
                          <a:pt x="1076" y="451"/>
                          <a:pt x="1081" y="453"/>
                          <a:pt x="1081" y="453"/>
                        </a:cubicBezTo>
                        <a:cubicBezTo>
                          <a:pt x="1081" y="453"/>
                          <a:pt x="1083" y="453"/>
                          <a:pt x="1083" y="453"/>
                        </a:cubicBezTo>
                        <a:cubicBezTo>
                          <a:pt x="1083" y="453"/>
                          <a:pt x="1084" y="452"/>
                          <a:pt x="1084" y="452"/>
                        </a:cubicBezTo>
                        <a:cubicBezTo>
                          <a:pt x="1084" y="452"/>
                          <a:pt x="1087" y="453"/>
                          <a:pt x="1087" y="453"/>
                        </a:cubicBezTo>
                        <a:cubicBezTo>
                          <a:pt x="1087" y="453"/>
                          <a:pt x="1091" y="452"/>
                          <a:pt x="1091" y="452"/>
                        </a:cubicBezTo>
                        <a:cubicBezTo>
                          <a:pt x="1091" y="452"/>
                          <a:pt x="1092" y="452"/>
                          <a:pt x="1092" y="452"/>
                        </a:cubicBezTo>
                        <a:cubicBezTo>
                          <a:pt x="1092" y="452"/>
                          <a:pt x="1097" y="452"/>
                          <a:pt x="1097" y="452"/>
                        </a:cubicBezTo>
                        <a:cubicBezTo>
                          <a:pt x="1097" y="452"/>
                          <a:pt x="1097" y="452"/>
                          <a:pt x="1097" y="452"/>
                        </a:cubicBezTo>
                        <a:cubicBezTo>
                          <a:pt x="1097" y="452"/>
                          <a:pt x="1102" y="450"/>
                          <a:pt x="1102" y="450"/>
                        </a:cubicBezTo>
                        <a:cubicBezTo>
                          <a:pt x="1102" y="450"/>
                          <a:pt x="1103" y="450"/>
                          <a:pt x="1103" y="450"/>
                        </a:cubicBezTo>
                        <a:cubicBezTo>
                          <a:pt x="1103" y="450"/>
                          <a:pt x="1108" y="449"/>
                          <a:pt x="1108" y="449"/>
                        </a:cubicBezTo>
                        <a:cubicBezTo>
                          <a:pt x="1108" y="449"/>
                          <a:pt x="1108" y="449"/>
                          <a:pt x="1108" y="449"/>
                        </a:cubicBezTo>
                        <a:cubicBezTo>
                          <a:pt x="1108" y="449"/>
                          <a:pt x="1113" y="446"/>
                          <a:pt x="1113" y="446"/>
                        </a:cubicBezTo>
                        <a:cubicBezTo>
                          <a:pt x="1113" y="446"/>
                          <a:pt x="1113" y="446"/>
                          <a:pt x="1113" y="446"/>
                        </a:cubicBezTo>
                        <a:cubicBezTo>
                          <a:pt x="1113" y="446"/>
                          <a:pt x="1118" y="443"/>
                          <a:pt x="1118" y="443"/>
                        </a:cubicBezTo>
                        <a:cubicBezTo>
                          <a:pt x="1118" y="443"/>
                          <a:pt x="1119" y="443"/>
                          <a:pt x="1119" y="443"/>
                        </a:cubicBezTo>
                        <a:cubicBezTo>
                          <a:pt x="1119" y="443"/>
                          <a:pt x="1124" y="437"/>
                          <a:pt x="1124" y="437"/>
                        </a:cubicBezTo>
                        <a:cubicBezTo>
                          <a:pt x="1124" y="437"/>
                          <a:pt x="1124" y="436"/>
                          <a:pt x="1124" y="436"/>
                        </a:cubicBezTo>
                        <a:cubicBezTo>
                          <a:pt x="1124" y="436"/>
                          <a:pt x="1129" y="425"/>
                          <a:pt x="1129" y="425"/>
                        </a:cubicBezTo>
                        <a:cubicBezTo>
                          <a:pt x="1129" y="425"/>
                          <a:pt x="1129" y="425"/>
                          <a:pt x="1129" y="425"/>
                        </a:cubicBezTo>
                        <a:cubicBezTo>
                          <a:pt x="1129" y="425"/>
                          <a:pt x="1134" y="405"/>
                          <a:pt x="1134" y="405"/>
                        </a:cubicBezTo>
                        <a:cubicBezTo>
                          <a:pt x="1134" y="405"/>
                          <a:pt x="1135" y="404"/>
                          <a:pt x="1135" y="404"/>
                        </a:cubicBezTo>
                        <a:cubicBezTo>
                          <a:pt x="1135" y="404"/>
                          <a:pt x="1140" y="384"/>
                          <a:pt x="1140" y="384"/>
                        </a:cubicBezTo>
                        <a:cubicBezTo>
                          <a:pt x="1140" y="384"/>
                          <a:pt x="1140" y="383"/>
                          <a:pt x="1140" y="383"/>
                        </a:cubicBezTo>
                        <a:cubicBezTo>
                          <a:pt x="1140" y="383"/>
                          <a:pt x="1144" y="376"/>
                          <a:pt x="1144" y="376"/>
                        </a:cubicBezTo>
                        <a:cubicBezTo>
                          <a:pt x="1144" y="376"/>
                          <a:pt x="1145" y="376"/>
                          <a:pt x="1145" y="376"/>
                        </a:cubicBezTo>
                        <a:cubicBezTo>
                          <a:pt x="1145" y="376"/>
                          <a:pt x="1151" y="389"/>
                          <a:pt x="1151" y="389"/>
                        </a:cubicBezTo>
                        <a:cubicBezTo>
                          <a:pt x="1151" y="389"/>
                          <a:pt x="1151" y="390"/>
                          <a:pt x="1151" y="390"/>
                        </a:cubicBezTo>
                        <a:cubicBezTo>
                          <a:pt x="1151" y="390"/>
                          <a:pt x="1156" y="412"/>
                          <a:pt x="1156" y="412"/>
                        </a:cubicBezTo>
                        <a:cubicBezTo>
                          <a:pt x="1156" y="412"/>
                          <a:pt x="1156" y="413"/>
                          <a:pt x="1156" y="413"/>
                        </a:cubicBezTo>
                        <a:cubicBezTo>
                          <a:pt x="1156" y="413"/>
                          <a:pt x="1161" y="431"/>
                          <a:pt x="1161" y="431"/>
                        </a:cubicBezTo>
                        <a:cubicBezTo>
                          <a:pt x="1161" y="431"/>
                          <a:pt x="1161" y="432"/>
                          <a:pt x="1161" y="432"/>
                        </a:cubicBezTo>
                        <a:cubicBezTo>
                          <a:pt x="1161" y="432"/>
                          <a:pt x="1167" y="442"/>
                          <a:pt x="1167" y="442"/>
                        </a:cubicBezTo>
                        <a:cubicBezTo>
                          <a:pt x="1167" y="442"/>
                          <a:pt x="1167" y="442"/>
                          <a:pt x="1167" y="442"/>
                        </a:cubicBezTo>
                        <a:cubicBezTo>
                          <a:pt x="1167" y="442"/>
                          <a:pt x="1172" y="449"/>
                          <a:pt x="1172" y="449"/>
                        </a:cubicBezTo>
                        <a:cubicBezTo>
                          <a:pt x="1172" y="449"/>
                          <a:pt x="1172" y="449"/>
                          <a:pt x="1172" y="449"/>
                        </a:cubicBezTo>
                        <a:cubicBezTo>
                          <a:pt x="1172" y="449"/>
                          <a:pt x="1177" y="452"/>
                          <a:pt x="1177" y="452"/>
                        </a:cubicBezTo>
                        <a:cubicBezTo>
                          <a:pt x="1177" y="452"/>
                          <a:pt x="1177" y="452"/>
                          <a:pt x="1177" y="452"/>
                        </a:cubicBezTo>
                        <a:cubicBezTo>
                          <a:pt x="1177" y="452"/>
                          <a:pt x="1183" y="454"/>
                          <a:pt x="1183" y="454"/>
                        </a:cubicBezTo>
                        <a:cubicBezTo>
                          <a:pt x="1183" y="454"/>
                          <a:pt x="1183" y="455"/>
                          <a:pt x="1183" y="455"/>
                        </a:cubicBezTo>
                        <a:cubicBezTo>
                          <a:pt x="1183" y="455"/>
                          <a:pt x="1188" y="456"/>
                          <a:pt x="1188" y="456"/>
                        </a:cubicBezTo>
                        <a:cubicBezTo>
                          <a:pt x="1188" y="456"/>
                          <a:pt x="1188" y="456"/>
                          <a:pt x="1188" y="456"/>
                        </a:cubicBezTo>
                        <a:cubicBezTo>
                          <a:pt x="1188" y="456"/>
                          <a:pt x="1193" y="457"/>
                          <a:pt x="1193" y="457"/>
                        </a:cubicBezTo>
                        <a:cubicBezTo>
                          <a:pt x="1193" y="457"/>
                          <a:pt x="1194" y="457"/>
                          <a:pt x="1194" y="457"/>
                        </a:cubicBezTo>
                        <a:cubicBezTo>
                          <a:pt x="1194" y="457"/>
                          <a:pt x="1197" y="457"/>
                          <a:pt x="1197" y="457"/>
                        </a:cubicBezTo>
                        <a:cubicBezTo>
                          <a:pt x="1197" y="457"/>
                          <a:pt x="1199" y="457"/>
                          <a:pt x="1199" y="457"/>
                        </a:cubicBezTo>
                        <a:cubicBezTo>
                          <a:pt x="1199" y="457"/>
                          <a:pt x="1204" y="458"/>
                          <a:pt x="1204" y="458"/>
                        </a:cubicBezTo>
                        <a:cubicBezTo>
                          <a:pt x="1204" y="458"/>
                          <a:pt x="1206" y="458"/>
                          <a:pt x="1206" y="458"/>
                        </a:cubicBezTo>
                        <a:cubicBezTo>
                          <a:pt x="1206" y="458"/>
                          <a:pt x="1209" y="458"/>
                          <a:pt x="1209" y="458"/>
                        </a:cubicBezTo>
                        <a:cubicBezTo>
                          <a:pt x="1209" y="458"/>
                          <a:pt x="1213" y="458"/>
                          <a:pt x="1213" y="458"/>
                        </a:cubicBezTo>
                        <a:cubicBezTo>
                          <a:pt x="1213" y="458"/>
                          <a:pt x="1215" y="458"/>
                          <a:pt x="1215" y="458"/>
                        </a:cubicBezTo>
                        <a:cubicBezTo>
                          <a:pt x="1215" y="458"/>
                          <a:pt x="1217" y="458"/>
                          <a:pt x="1217" y="458"/>
                        </a:cubicBezTo>
                        <a:cubicBezTo>
                          <a:pt x="1217" y="458"/>
                          <a:pt x="1219" y="459"/>
                          <a:pt x="1219" y="459"/>
                        </a:cubicBezTo>
                        <a:cubicBezTo>
                          <a:pt x="1219" y="459"/>
                          <a:pt x="1223" y="459"/>
                          <a:pt x="1223" y="459"/>
                        </a:cubicBezTo>
                        <a:cubicBezTo>
                          <a:pt x="1223" y="459"/>
                          <a:pt x="1225" y="459"/>
                          <a:pt x="1225" y="459"/>
                        </a:cubicBezTo>
                        <a:cubicBezTo>
                          <a:pt x="1225" y="459"/>
                          <a:pt x="1227" y="459"/>
                          <a:pt x="1227" y="459"/>
                        </a:cubicBezTo>
                        <a:cubicBezTo>
                          <a:pt x="1227" y="459"/>
                          <a:pt x="1229" y="459"/>
                          <a:pt x="1229" y="459"/>
                        </a:cubicBezTo>
                        <a:cubicBezTo>
                          <a:pt x="1229" y="459"/>
                          <a:pt x="1232" y="459"/>
                          <a:pt x="1232" y="459"/>
                        </a:cubicBezTo>
                        <a:cubicBezTo>
                          <a:pt x="1232" y="459"/>
                          <a:pt x="1234" y="459"/>
                          <a:pt x="1234" y="459"/>
                        </a:cubicBezTo>
                        <a:cubicBezTo>
                          <a:pt x="1234" y="459"/>
                          <a:pt x="1237" y="458"/>
                          <a:pt x="1237" y="458"/>
                        </a:cubicBezTo>
                        <a:cubicBezTo>
                          <a:pt x="1237" y="458"/>
                          <a:pt x="1238" y="459"/>
                          <a:pt x="1238" y="459"/>
                        </a:cubicBezTo>
                        <a:cubicBezTo>
                          <a:pt x="1238" y="459"/>
                          <a:pt x="1242" y="458"/>
                          <a:pt x="1242" y="458"/>
                        </a:cubicBezTo>
                        <a:cubicBezTo>
                          <a:pt x="1242" y="458"/>
                          <a:pt x="1245" y="458"/>
                          <a:pt x="1245" y="458"/>
                        </a:cubicBezTo>
                        <a:cubicBezTo>
                          <a:pt x="1245" y="458"/>
                          <a:pt x="1247" y="458"/>
                          <a:pt x="1247" y="458"/>
                        </a:cubicBezTo>
                        <a:cubicBezTo>
                          <a:pt x="1247" y="458"/>
                          <a:pt x="1249" y="459"/>
                          <a:pt x="1249" y="459"/>
                        </a:cubicBezTo>
                        <a:cubicBezTo>
                          <a:pt x="1249" y="459"/>
                          <a:pt x="1253" y="459"/>
                          <a:pt x="1253" y="459"/>
                        </a:cubicBezTo>
                        <a:cubicBezTo>
                          <a:pt x="1253" y="459"/>
                          <a:pt x="1258" y="459"/>
                          <a:pt x="1258" y="459"/>
                        </a:cubicBezTo>
                        <a:cubicBezTo>
                          <a:pt x="1258" y="459"/>
                          <a:pt x="1258" y="459"/>
                          <a:pt x="1258" y="459"/>
                        </a:cubicBezTo>
                        <a:cubicBezTo>
                          <a:pt x="1258" y="459"/>
                          <a:pt x="1263" y="459"/>
                          <a:pt x="1263" y="459"/>
                        </a:cubicBezTo>
                        <a:cubicBezTo>
                          <a:pt x="1263" y="459"/>
                          <a:pt x="1264" y="459"/>
                          <a:pt x="1264" y="459"/>
                        </a:cubicBezTo>
                        <a:cubicBezTo>
                          <a:pt x="1264" y="459"/>
                          <a:pt x="1268" y="460"/>
                          <a:pt x="1268" y="460"/>
                        </a:cubicBezTo>
                        <a:cubicBezTo>
                          <a:pt x="1268" y="460"/>
                          <a:pt x="1269" y="460"/>
                          <a:pt x="1269" y="460"/>
                        </a:cubicBezTo>
                        <a:cubicBezTo>
                          <a:pt x="1269" y="460"/>
                          <a:pt x="1271" y="459"/>
                          <a:pt x="1271" y="459"/>
                        </a:cubicBezTo>
                        <a:cubicBezTo>
                          <a:pt x="1271" y="459"/>
                          <a:pt x="1275" y="459"/>
                          <a:pt x="1275" y="459"/>
                        </a:cubicBezTo>
                        <a:cubicBezTo>
                          <a:pt x="1275" y="459"/>
                          <a:pt x="1279" y="460"/>
                          <a:pt x="1279" y="460"/>
                        </a:cubicBezTo>
                        <a:cubicBezTo>
                          <a:pt x="1279" y="460"/>
                          <a:pt x="1281" y="459"/>
                          <a:pt x="1281" y="459"/>
                        </a:cubicBezTo>
                        <a:cubicBezTo>
                          <a:pt x="1281" y="459"/>
                          <a:pt x="1285" y="460"/>
                          <a:pt x="1285" y="460"/>
                        </a:cubicBezTo>
                        <a:cubicBezTo>
                          <a:pt x="1285" y="460"/>
                          <a:pt x="1285" y="460"/>
                          <a:pt x="1285" y="460"/>
                        </a:cubicBezTo>
                        <a:cubicBezTo>
                          <a:pt x="1285" y="460"/>
                          <a:pt x="1286" y="459"/>
                          <a:pt x="1286" y="459"/>
                        </a:cubicBezTo>
                        <a:cubicBezTo>
                          <a:pt x="1286" y="459"/>
                          <a:pt x="1291" y="460"/>
                          <a:pt x="1291" y="460"/>
                        </a:cubicBezTo>
                        <a:cubicBezTo>
                          <a:pt x="1291" y="460"/>
                          <a:pt x="1292" y="459"/>
                          <a:pt x="1292" y="459"/>
                        </a:cubicBezTo>
                        <a:cubicBezTo>
                          <a:pt x="1292" y="459"/>
                          <a:pt x="1297" y="459"/>
                          <a:pt x="1297" y="459"/>
                        </a:cubicBezTo>
                        <a:cubicBezTo>
                          <a:pt x="1297" y="459"/>
                          <a:pt x="1300" y="460"/>
                          <a:pt x="1300" y="460"/>
                        </a:cubicBezTo>
                        <a:cubicBezTo>
                          <a:pt x="1300" y="460"/>
                          <a:pt x="1301" y="459"/>
                          <a:pt x="1301" y="459"/>
                        </a:cubicBezTo>
                        <a:cubicBezTo>
                          <a:pt x="1301" y="459"/>
                          <a:pt x="1302" y="460"/>
                          <a:pt x="1302" y="460"/>
                        </a:cubicBezTo>
                        <a:cubicBezTo>
                          <a:pt x="1302" y="460"/>
                          <a:pt x="1307" y="460"/>
                          <a:pt x="1307" y="460"/>
                        </a:cubicBezTo>
                        <a:cubicBezTo>
                          <a:pt x="1307" y="460"/>
                          <a:pt x="1311" y="458"/>
                          <a:pt x="1311" y="458"/>
                        </a:cubicBezTo>
                        <a:cubicBezTo>
                          <a:pt x="1311" y="458"/>
                          <a:pt x="1313" y="458"/>
                          <a:pt x="1313" y="458"/>
                        </a:cubicBezTo>
                        <a:cubicBezTo>
                          <a:pt x="1313" y="458"/>
                          <a:pt x="1317" y="459"/>
                          <a:pt x="1317" y="459"/>
                        </a:cubicBezTo>
                        <a:cubicBezTo>
                          <a:pt x="1317" y="459"/>
                          <a:pt x="1318" y="459"/>
                          <a:pt x="1318" y="459"/>
                        </a:cubicBezTo>
                        <a:cubicBezTo>
                          <a:pt x="1318" y="459"/>
                          <a:pt x="1322" y="460"/>
                          <a:pt x="1322" y="460"/>
                        </a:cubicBezTo>
                        <a:cubicBezTo>
                          <a:pt x="1322" y="460"/>
                          <a:pt x="1322" y="460"/>
                          <a:pt x="1322" y="460"/>
                        </a:cubicBezTo>
                        <a:cubicBezTo>
                          <a:pt x="1322" y="460"/>
                          <a:pt x="1325" y="460"/>
                          <a:pt x="1325" y="460"/>
                        </a:cubicBezTo>
                        <a:cubicBezTo>
                          <a:pt x="1325" y="460"/>
                          <a:pt x="1328" y="460"/>
                          <a:pt x="1328" y="460"/>
                        </a:cubicBezTo>
                        <a:cubicBezTo>
                          <a:pt x="1328" y="460"/>
                          <a:pt x="1330" y="460"/>
                          <a:pt x="1330" y="460"/>
                        </a:cubicBezTo>
                        <a:cubicBezTo>
                          <a:pt x="1330" y="460"/>
                          <a:pt x="1334" y="460"/>
                          <a:pt x="1334" y="460"/>
                        </a:cubicBezTo>
                        <a:cubicBezTo>
                          <a:pt x="1334" y="460"/>
                          <a:pt x="1338" y="460"/>
                          <a:pt x="1338" y="460"/>
                        </a:cubicBezTo>
                        <a:cubicBezTo>
                          <a:pt x="1338" y="460"/>
                          <a:pt x="1338" y="460"/>
                          <a:pt x="1338" y="460"/>
                        </a:cubicBezTo>
                        <a:cubicBezTo>
                          <a:pt x="1338" y="460"/>
                          <a:pt x="1341" y="460"/>
                          <a:pt x="1341" y="460"/>
                        </a:cubicBezTo>
                        <a:cubicBezTo>
                          <a:pt x="1341" y="460"/>
                          <a:pt x="1346" y="460"/>
                          <a:pt x="1346" y="460"/>
                        </a:cubicBezTo>
                        <a:cubicBezTo>
                          <a:pt x="1346" y="460"/>
                          <a:pt x="1349" y="460"/>
                          <a:pt x="1349" y="460"/>
                        </a:cubicBezTo>
                        <a:cubicBezTo>
                          <a:pt x="1349" y="460"/>
                          <a:pt x="1350" y="459"/>
                          <a:pt x="1350" y="459"/>
                        </a:cubicBezTo>
                        <a:cubicBezTo>
                          <a:pt x="1350" y="459"/>
                          <a:pt x="1352" y="460"/>
                          <a:pt x="1352" y="460"/>
                        </a:cubicBezTo>
                        <a:cubicBezTo>
                          <a:pt x="1352" y="460"/>
                          <a:pt x="1358" y="460"/>
                          <a:pt x="1358" y="460"/>
                        </a:cubicBezTo>
                        <a:cubicBezTo>
                          <a:pt x="1358" y="460"/>
                          <a:pt x="1359" y="460"/>
                          <a:pt x="1359" y="460"/>
                        </a:cubicBezTo>
                        <a:cubicBezTo>
                          <a:pt x="1359" y="460"/>
                          <a:pt x="1361" y="460"/>
                          <a:pt x="1361" y="460"/>
                        </a:cubicBezTo>
                        <a:cubicBezTo>
                          <a:pt x="1361" y="460"/>
                          <a:pt x="1364" y="460"/>
                          <a:pt x="1364" y="460"/>
                        </a:cubicBezTo>
                        <a:cubicBezTo>
                          <a:pt x="1364" y="460"/>
                          <a:pt x="1365" y="460"/>
                          <a:pt x="1365" y="460"/>
                        </a:cubicBezTo>
                        <a:cubicBezTo>
                          <a:pt x="1365" y="460"/>
                          <a:pt x="1370" y="458"/>
                          <a:pt x="1370" y="458"/>
                        </a:cubicBezTo>
                        <a:cubicBezTo>
                          <a:pt x="1370" y="458"/>
                          <a:pt x="1373" y="458"/>
                          <a:pt x="1373" y="458"/>
                        </a:cubicBezTo>
                        <a:cubicBezTo>
                          <a:pt x="1373" y="458"/>
                          <a:pt x="1375" y="458"/>
                          <a:pt x="1375" y="458"/>
                        </a:cubicBezTo>
                        <a:cubicBezTo>
                          <a:pt x="1375" y="458"/>
                          <a:pt x="1380" y="459"/>
                          <a:pt x="1380" y="459"/>
                        </a:cubicBezTo>
                        <a:cubicBezTo>
                          <a:pt x="1380" y="459"/>
                          <a:pt x="1381" y="458"/>
                          <a:pt x="1381" y="458"/>
                        </a:cubicBezTo>
                        <a:cubicBezTo>
                          <a:pt x="1381" y="458"/>
                          <a:pt x="1381" y="459"/>
                          <a:pt x="1381" y="459"/>
                        </a:cubicBezTo>
                        <a:cubicBezTo>
                          <a:pt x="1381" y="459"/>
                          <a:pt x="1385" y="458"/>
                          <a:pt x="1385" y="458"/>
                        </a:cubicBezTo>
                        <a:cubicBezTo>
                          <a:pt x="1385" y="458"/>
                          <a:pt x="1387" y="458"/>
                          <a:pt x="1387" y="458"/>
                        </a:cubicBezTo>
                        <a:cubicBezTo>
                          <a:pt x="1387" y="458"/>
                          <a:pt x="1392" y="459"/>
                          <a:pt x="1392" y="459"/>
                        </a:cubicBezTo>
                        <a:cubicBezTo>
                          <a:pt x="1392" y="459"/>
                          <a:pt x="1394" y="460"/>
                          <a:pt x="1394" y="460"/>
                        </a:cubicBezTo>
                        <a:cubicBezTo>
                          <a:pt x="1394" y="460"/>
                          <a:pt x="1397" y="459"/>
                          <a:pt x="1397" y="459"/>
                        </a:cubicBezTo>
                        <a:cubicBezTo>
                          <a:pt x="1397" y="459"/>
                          <a:pt x="1399" y="459"/>
                          <a:pt x="1399" y="459"/>
                        </a:cubicBezTo>
                        <a:cubicBezTo>
                          <a:pt x="1399" y="459"/>
                          <a:pt x="1402" y="459"/>
                          <a:pt x="1402" y="459"/>
                        </a:cubicBezTo>
                        <a:cubicBezTo>
                          <a:pt x="1402" y="459"/>
                          <a:pt x="1404" y="459"/>
                          <a:pt x="1404" y="459"/>
                        </a:cubicBezTo>
                        <a:cubicBezTo>
                          <a:pt x="1404" y="459"/>
                          <a:pt x="1405" y="459"/>
                          <a:pt x="1405" y="459"/>
                        </a:cubicBezTo>
                        <a:cubicBezTo>
                          <a:pt x="1405" y="459"/>
                          <a:pt x="1409" y="459"/>
                          <a:pt x="1409" y="459"/>
                        </a:cubicBezTo>
                        <a:cubicBezTo>
                          <a:pt x="1409" y="459"/>
                          <a:pt x="1413" y="460"/>
                          <a:pt x="1413" y="460"/>
                        </a:cubicBezTo>
                        <a:cubicBezTo>
                          <a:pt x="1413" y="460"/>
                          <a:pt x="1414" y="459"/>
                          <a:pt x="1414" y="459"/>
                        </a:cubicBezTo>
                        <a:cubicBezTo>
                          <a:pt x="1414" y="459"/>
                          <a:pt x="1415" y="460"/>
                          <a:pt x="1415" y="460"/>
                        </a:cubicBezTo>
                        <a:cubicBezTo>
                          <a:pt x="1415" y="460"/>
                          <a:pt x="1420" y="460"/>
                          <a:pt x="1420" y="460"/>
                        </a:cubicBezTo>
                        <a:cubicBezTo>
                          <a:pt x="1420" y="460"/>
                          <a:pt x="1423" y="459"/>
                          <a:pt x="1423" y="459"/>
                        </a:cubicBezTo>
                        <a:cubicBezTo>
                          <a:pt x="1423" y="459"/>
                          <a:pt x="1427" y="459"/>
                          <a:pt x="1427" y="459"/>
                        </a:cubicBezTo>
                        <a:cubicBezTo>
                          <a:pt x="1427" y="459"/>
                          <a:pt x="1428" y="460"/>
                          <a:pt x="1428" y="460"/>
                        </a:cubicBezTo>
                        <a:cubicBezTo>
                          <a:pt x="1428" y="460"/>
                          <a:pt x="1430" y="459"/>
                          <a:pt x="1430" y="459"/>
                        </a:cubicBezTo>
                        <a:cubicBezTo>
                          <a:pt x="1430" y="459"/>
                          <a:pt x="1433" y="459"/>
                          <a:pt x="1433" y="459"/>
                        </a:cubicBezTo>
                        <a:cubicBezTo>
                          <a:pt x="1433" y="459"/>
                          <a:pt x="1436" y="459"/>
                          <a:pt x="1436" y="459"/>
                        </a:cubicBezTo>
                        <a:cubicBezTo>
                          <a:pt x="1436" y="459"/>
                          <a:pt x="1440" y="459"/>
                          <a:pt x="1440" y="459"/>
                        </a:cubicBezTo>
                        <a:cubicBezTo>
                          <a:pt x="1440" y="459"/>
                          <a:pt x="1440" y="459"/>
                          <a:pt x="1440" y="459"/>
                        </a:cubicBezTo>
                        <a:cubicBezTo>
                          <a:pt x="1440" y="459"/>
                          <a:pt x="1444" y="457"/>
                          <a:pt x="1444" y="457"/>
                        </a:cubicBezTo>
                        <a:cubicBezTo>
                          <a:pt x="1444" y="457"/>
                          <a:pt x="1446" y="457"/>
                          <a:pt x="1446" y="457"/>
                        </a:cubicBezTo>
                        <a:cubicBezTo>
                          <a:pt x="1446" y="457"/>
                          <a:pt x="1450" y="458"/>
                          <a:pt x="1450" y="458"/>
                        </a:cubicBezTo>
                        <a:cubicBezTo>
                          <a:pt x="1450" y="458"/>
                          <a:pt x="1452" y="458"/>
                          <a:pt x="1452" y="458"/>
                        </a:cubicBezTo>
                        <a:cubicBezTo>
                          <a:pt x="1452" y="458"/>
                          <a:pt x="1456" y="457"/>
                          <a:pt x="1456" y="457"/>
                        </a:cubicBezTo>
                        <a:cubicBezTo>
                          <a:pt x="1456" y="457"/>
                          <a:pt x="1456" y="457"/>
                          <a:pt x="1456" y="457"/>
                        </a:cubicBezTo>
                        <a:cubicBezTo>
                          <a:pt x="1456" y="457"/>
                          <a:pt x="1461" y="458"/>
                          <a:pt x="1461" y="458"/>
                        </a:cubicBezTo>
                        <a:cubicBezTo>
                          <a:pt x="1461" y="458"/>
                          <a:pt x="1462" y="458"/>
                          <a:pt x="1462" y="458"/>
                        </a:cubicBezTo>
                        <a:cubicBezTo>
                          <a:pt x="1462" y="458"/>
                          <a:pt x="1466" y="458"/>
                          <a:pt x="1466" y="458"/>
                        </a:cubicBezTo>
                        <a:cubicBezTo>
                          <a:pt x="1466" y="458"/>
                          <a:pt x="1467" y="458"/>
                          <a:pt x="1467" y="458"/>
                        </a:cubicBezTo>
                        <a:cubicBezTo>
                          <a:pt x="1467" y="458"/>
                          <a:pt x="1469" y="459"/>
                          <a:pt x="1469" y="459"/>
                        </a:cubicBezTo>
                        <a:cubicBezTo>
                          <a:pt x="1469" y="459"/>
                          <a:pt x="1473" y="459"/>
                          <a:pt x="1473" y="459"/>
                        </a:cubicBezTo>
                        <a:cubicBezTo>
                          <a:pt x="1473" y="459"/>
                          <a:pt x="1476" y="458"/>
                          <a:pt x="1476" y="458"/>
                        </a:cubicBezTo>
                        <a:cubicBezTo>
                          <a:pt x="1476" y="458"/>
                          <a:pt x="1479" y="458"/>
                          <a:pt x="1479" y="458"/>
                        </a:cubicBezTo>
                        <a:cubicBezTo>
                          <a:pt x="1479" y="458"/>
                          <a:pt x="1482" y="458"/>
                          <a:pt x="1482" y="458"/>
                        </a:cubicBezTo>
                        <a:cubicBezTo>
                          <a:pt x="1482" y="458"/>
                          <a:pt x="1484" y="458"/>
                          <a:pt x="1484" y="458"/>
                        </a:cubicBezTo>
                        <a:cubicBezTo>
                          <a:pt x="1484" y="458"/>
                          <a:pt x="1488" y="457"/>
                          <a:pt x="1488" y="457"/>
                        </a:cubicBezTo>
                        <a:cubicBezTo>
                          <a:pt x="1488" y="457"/>
                          <a:pt x="1489" y="457"/>
                          <a:pt x="1489" y="457"/>
                        </a:cubicBezTo>
                        <a:cubicBezTo>
                          <a:pt x="1489" y="457"/>
                          <a:pt x="1494" y="456"/>
                          <a:pt x="1494" y="456"/>
                        </a:cubicBezTo>
                        <a:cubicBezTo>
                          <a:pt x="1494" y="456"/>
                          <a:pt x="1494" y="456"/>
                          <a:pt x="1494" y="456"/>
                        </a:cubicBezTo>
                        <a:cubicBezTo>
                          <a:pt x="1494" y="456"/>
                          <a:pt x="1498" y="455"/>
                          <a:pt x="1498" y="455"/>
                        </a:cubicBezTo>
                        <a:cubicBezTo>
                          <a:pt x="1498" y="455"/>
                          <a:pt x="1499" y="455"/>
                          <a:pt x="1499" y="455"/>
                        </a:cubicBezTo>
                        <a:cubicBezTo>
                          <a:pt x="1499" y="455"/>
                          <a:pt x="1504" y="453"/>
                          <a:pt x="1504" y="453"/>
                        </a:cubicBezTo>
                        <a:cubicBezTo>
                          <a:pt x="1504" y="453"/>
                          <a:pt x="1505" y="453"/>
                          <a:pt x="1505" y="453"/>
                        </a:cubicBezTo>
                        <a:cubicBezTo>
                          <a:pt x="1505" y="453"/>
                          <a:pt x="1510" y="450"/>
                          <a:pt x="1510" y="450"/>
                        </a:cubicBezTo>
                        <a:cubicBezTo>
                          <a:pt x="1510" y="450"/>
                          <a:pt x="1510" y="449"/>
                          <a:pt x="1510" y="449"/>
                        </a:cubicBezTo>
                        <a:cubicBezTo>
                          <a:pt x="1510" y="449"/>
                          <a:pt x="1515" y="444"/>
                          <a:pt x="1515" y="444"/>
                        </a:cubicBezTo>
                        <a:cubicBezTo>
                          <a:pt x="1515" y="444"/>
                          <a:pt x="1515" y="444"/>
                          <a:pt x="1515" y="444"/>
                        </a:cubicBezTo>
                        <a:cubicBezTo>
                          <a:pt x="1515" y="444"/>
                          <a:pt x="1520" y="435"/>
                          <a:pt x="1520" y="435"/>
                        </a:cubicBezTo>
                        <a:cubicBezTo>
                          <a:pt x="1520" y="435"/>
                          <a:pt x="1521" y="434"/>
                          <a:pt x="1521" y="434"/>
                        </a:cubicBezTo>
                        <a:cubicBezTo>
                          <a:pt x="1521" y="434"/>
                          <a:pt x="1526" y="415"/>
                          <a:pt x="1526" y="415"/>
                        </a:cubicBezTo>
                        <a:cubicBezTo>
                          <a:pt x="1526" y="415"/>
                          <a:pt x="1526" y="414"/>
                          <a:pt x="1526" y="414"/>
                        </a:cubicBezTo>
                        <a:cubicBezTo>
                          <a:pt x="1526" y="414"/>
                          <a:pt x="1531" y="367"/>
                          <a:pt x="1531" y="367"/>
                        </a:cubicBezTo>
                        <a:cubicBezTo>
                          <a:pt x="1531" y="367"/>
                          <a:pt x="1531" y="364"/>
                          <a:pt x="1531" y="364"/>
                        </a:cubicBezTo>
                        <a:cubicBezTo>
                          <a:pt x="1531" y="364"/>
                          <a:pt x="1537" y="284"/>
                          <a:pt x="1537" y="284"/>
                        </a:cubicBezTo>
                        <a:cubicBezTo>
                          <a:pt x="1537" y="284"/>
                          <a:pt x="1538" y="278"/>
                          <a:pt x="1538" y="278"/>
                        </a:cubicBezTo>
                        <a:cubicBezTo>
                          <a:pt x="1538" y="278"/>
                          <a:pt x="1542" y="316"/>
                          <a:pt x="1542" y="316"/>
                        </a:cubicBezTo>
                        <a:cubicBezTo>
                          <a:pt x="1542" y="316"/>
                          <a:pt x="1542" y="318"/>
                          <a:pt x="1542" y="318"/>
                        </a:cubicBezTo>
                        <a:cubicBezTo>
                          <a:pt x="1542" y="318"/>
                          <a:pt x="1547" y="380"/>
                          <a:pt x="1547" y="380"/>
                        </a:cubicBezTo>
                        <a:cubicBezTo>
                          <a:pt x="1547" y="380"/>
                          <a:pt x="1547" y="382"/>
                          <a:pt x="1547" y="382"/>
                        </a:cubicBezTo>
                        <a:cubicBezTo>
                          <a:pt x="1547" y="382"/>
                          <a:pt x="1553" y="415"/>
                          <a:pt x="1553" y="415"/>
                        </a:cubicBezTo>
                        <a:cubicBezTo>
                          <a:pt x="1553" y="415"/>
                          <a:pt x="1553" y="416"/>
                          <a:pt x="1553" y="416"/>
                        </a:cubicBezTo>
                        <a:cubicBezTo>
                          <a:pt x="1553" y="416"/>
                          <a:pt x="1558" y="432"/>
                          <a:pt x="1558" y="432"/>
                        </a:cubicBezTo>
                        <a:cubicBezTo>
                          <a:pt x="1558" y="432"/>
                          <a:pt x="1558" y="432"/>
                          <a:pt x="1558" y="432"/>
                        </a:cubicBezTo>
                        <a:cubicBezTo>
                          <a:pt x="1558" y="432"/>
                          <a:pt x="1563" y="440"/>
                          <a:pt x="1563" y="440"/>
                        </a:cubicBezTo>
                        <a:cubicBezTo>
                          <a:pt x="1563" y="440"/>
                          <a:pt x="1563" y="440"/>
                          <a:pt x="1563" y="440"/>
                        </a:cubicBezTo>
                        <a:cubicBezTo>
                          <a:pt x="1563" y="440"/>
                          <a:pt x="1569" y="445"/>
                          <a:pt x="1569" y="445"/>
                        </a:cubicBezTo>
                        <a:cubicBezTo>
                          <a:pt x="1569" y="445"/>
                          <a:pt x="1569" y="445"/>
                          <a:pt x="1569" y="445"/>
                        </a:cubicBezTo>
                        <a:cubicBezTo>
                          <a:pt x="1569" y="445"/>
                          <a:pt x="1574" y="449"/>
                          <a:pt x="1574" y="449"/>
                        </a:cubicBezTo>
                        <a:cubicBezTo>
                          <a:pt x="1574" y="449"/>
                          <a:pt x="1574" y="449"/>
                          <a:pt x="1574" y="449"/>
                        </a:cubicBezTo>
                        <a:cubicBezTo>
                          <a:pt x="1574" y="449"/>
                          <a:pt x="1579" y="451"/>
                          <a:pt x="1579" y="451"/>
                        </a:cubicBezTo>
                        <a:cubicBezTo>
                          <a:pt x="1579" y="451"/>
                          <a:pt x="1580" y="451"/>
                          <a:pt x="1580" y="451"/>
                        </a:cubicBezTo>
                        <a:cubicBezTo>
                          <a:pt x="1580" y="451"/>
                          <a:pt x="1585" y="452"/>
                          <a:pt x="1585" y="452"/>
                        </a:cubicBezTo>
                        <a:cubicBezTo>
                          <a:pt x="1585" y="452"/>
                          <a:pt x="1585" y="452"/>
                          <a:pt x="1585" y="452"/>
                        </a:cubicBezTo>
                        <a:cubicBezTo>
                          <a:pt x="1585" y="452"/>
                          <a:pt x="1589" y="453"/>
                          <a:pt x="1589" y="453"/>
                        </a:cubicBezTo>
                        <a:cubicBezTo>
                          <a:pt x="1589" y="453"/>
                          <a:pt x="1591" y="453"/>
                          <a:pt x="1591" y="453"/>
                        </a:cubicBezTo>
                        <a:cubicBezTo>
                          <a:pt x="1591" y="453"/>
                          <a:pt x="1595" y="454"/>
                          <a:pt x="1595" y="454"/>
                        </a:cubicBezTo>
                        <a:cubicBezTo>
                          <a:pt x="1595" y="454"/>
                          <a:pt x="1596" y="454"/>
                          <a:pt x="1596" y="454"/>
                        </a:cubicBezTo>
                        <a:cubicBezTo>
                          <a:pt x="1596" y="454"/>
                          <a:pt x="1601" y="455"/>
                          <a:pt x="1601" y="455"/>
                        </a:cubicBezTo>
                        <a:cubicBezTo>
                          <a:pt x="1601" y="455"/>
                          <a:pt x="1601" y="454"/>
                          <a:pt x="1601" y="454"/>
                        </a:cubicBezTo>
                        <a:cubicBezTo>
                          <a:pt x="1601" y="454"/>
                          <a:pt x="1605" y="455"/>
                          <a:pt x="1605" y="455"/>
                        </a:cubicBezTo>
                        <a:cubicBezTo>
                          <a:pt x="1605" y="455"/>
                          <a:pt x="1607" y="455"/>
                          <a:pt x="1607" y="455"/>
                        </a:cubicBezTo>
                        <a:cubicBezTo>
                          <a:pt x="1607" y="455"/>
                          <a:pt x="1611" y="455"/>
                          <a:pt x="1611" y="455"/>
                        </a:cubicBezTo>
                        <a:cubicBezTo>
                          <a:pt x="1611" y="455"/>
                          <a:pt x="1613" y="455"/>
                          <a:pt x="1613" y="455"/>
                        </a:cubicBezTo>
                        <a:cubicBezTo>
                          <a:pt x="1613" y="455"/>
                          <a:pt x="1615" y="456"/>
                          <a:pt x="1615" y="456"/>
                        </a:cubicBezTo>
                        <a:cubicBezTo>
                          <a:pt x="1615" y="456"/>
                          <a:pt x="1618" y="455"/>
                          <a:pt x="1618" y="455"/>
                        </a:cubicBezTo>
                        <a:cubicBezTo>
                          <a:pt x="1618" y="455"/>
                          <a:pt x="1622" y="456"/>
                          <a:pt x="1622" y="456"/>
                        </a:cubicBezTo>
                        <a:cubicBezTo>
                          <a:pt x="1622" y="456"/>
                          <a:pt x="1624" y="456"/>
                          <a:pt x="1624" y="456"/>
                        </a:cubicBezTo>
                        <a:cubicBezTo>
                          <a:pt x="1624" y="456"/>
                          <a:pt x="1626" y="455"/>
                          <a:pt x="1626" y="455"/>
                        </a:cubicBezTo>
                        <a:cubicBezTo>
                          <a:pt x="1626" y="455"/>
                          <a:pt x="1628" y="456"/>
                          <a:pt x="1628" y="456"/>
                        </a:cubicBezTo>
                        <a:cubicBezTo>
                          <a:pt x="1628" y="456"/>
                          <a:pt x="1629" y="455"/>
                          <a:pt x="1629" y="455"/>
                        </a:cubicBezTo>
                        <a:cubicBezTo>
                          <a:pt x="1629" y="455"/>
                          <a:pt x="1634" y="456"/>
                          <a:pt x="1634" y="456"/>
                        </a:cubicBezTo>
                        <a:cubicBezTo>
                          <a:pt x="1634" y="456"/>
                          <a:pt x="1638" y="455"/>
                          <a:pt x="1638" y="455"/>
                        </a:cubicBezTo>
                        <a:cubicBezTo>
                          <a:pt x="1638" y="455"/>
                          <a:pt x="1639" y="455"/>
                          <a:pt x="1639" y="455"/>
                        </a:cubicBezTo>
                        <a:cubicBezTo>
                          <a:pt x="1639" y="455"/>
                          <a:pt x="1644" y="455"/>
                          <a:pt x="1644" y="455"/>
                        </a:cubicBezTo>
                        <a:cubicBezTo>
                          <a:pt x="1644" y="455"/>
                          <a:pt x="1645" y="455"/>
                          <a:pt x="1645" y="455"/>
                        </a:cubicBezTo>
                        <a:cubicBezTo>
                          <a:pt x="1645" y="455"/>
                          <a:pt x="1648" y="454"/>
                          <a:pt x="1648" y="454"/>
                        </a:cubicBezTo>
                        <a:cubicBezTo>
                          <a:pt x="1648" y="454"/>
                          <a:pt x="1649" y="455"/>
                          <a:pt x="1649" y="455"/>
                        </a:cubicBezTo>
                        <a:cubicBezTo>
                          <a:pt x="1649" y="455"/>
                          <a:pt x="1654" y="453"/>
                          <a:pt x="1654" y="453"/>
                        </a:cubicBezTo>
                        <a:cubicBezTo>
                          <a:pt x="1654" y="453"/>
                          <a:pt x="1655" y="453"/>
                          <a:pt x="1655" y="453"/>
                        </a:cubicBezTo>
                        <a:cubicBezTo>
                          <a:pt x="1655" y="453"/>
                          <a:pt x="1660" y="452"/>
                          <a:pt x="1660" y="452"/>
                        </a:cubicBezTo>
                        <a:cubicBezTo>
                          <a:pt x="1660" y="452"/>
                          <a:pt x="1660" y="452"/>
                          <a:pt x="1660" y="452"/>
                        </a:cubicBezTo>
                        <a:cubicBezTo>
                          <a:pt x="1660" y="452"/>
                          <a:pt x="1665" y="451"/>
                          <a:pt x="1665" y="451"/>
                        </a:cubicBezTo>
                        <a:cubicBezTo>
                          <a:pt x="1665" y="451"/>
                          <a:pt x="1665" y="450"/>
                          <a:pt x="1665" y="450"/>
                        </a:cubicBezTo>
                        <a:cubicBezTo>
                          <a:pt x="1665" y="450"/>
                          <a:pt x="1670" y="448"/>
                          <a:pt x="1670" y="448"/>
                        </a:cubicBezTo>
                        <a:cubicBezTo>
                          <a:pt x="1670" y="448"/>
                          <a:pt x="1671" y="448"/>
                          <a:pt x="1671" y="448"/>
                        </a:cubicBezTo>
                        <a:cubicBezTo>
                          <a:pt x="1671" y="448"/>
                          <a:pt x="1676" y="444"/>
                          <a:pt x="1676" y="444"/>
                        </a:cubicBezTo>
                        <a:cubicBezTo>
                          <a:pt x="1676" y="444"/>
                          <a:pt x="1676" y="444"/>
                          <a:pt x="1676" y="444"/>
                        </a:cubicBezTo>
                        <a:cubicBezTo>
                          <a:pt x="1676" y="444"/>
                          <a:pt x="1681" y="438"/>
                          <a:pt x="1681" y="438"/>
                        </a:cubicBezTo>
                        <a:cubicBezTo>
                          <a:pt x="1681" y="438"/>
                          <a:pt x="1682" y="438"/>
                          <a:pt x="1682" y="438"/>
                        </a:cubicBezTo>
                        <a:cubicBezTo>
                          <a:pt x="1682" y="438"/>
                          <a:pt x="1687" y="429"/>
                          <a:pt x="1687" y="429"/>
                        </a:cubicBezTo>
                        <a:cubicBezTo>
                          <a:pt x="1687" y="429"/>
                          <a:pt x="1687" y="428"/>
                          <a:pt x="1687" y="428"/>
                        </a:cubicBezTo>
                        <a:cubicBezTo>
                          <a:pt x="1687" y="428"/>
                          <a:pt x="1692" y="410"/>
                          <a:pt x="1692" y="410"/>
                        </a:cubicBezTo>
                        <a:cubicBezTo>
                          <a:pt x="1692" y="410"/>
                          <a:pt x="1692" y="409"/>
                          <a:pt x="1692" y="409"/>
                        </a:cubicBezTo>
                        <a:cubicBezTo>
                          <a:pt x="1692" y="409"/>
                          <a:pt x="1697" y="380"/>
                          <a:pt x="1697" y="380"/>
                        </a:cubicBezTo>
                        <a:cubicBezTo>
                          <a:pt x="1697" y="380"/>
                          <a:pt x="1698" y="379"/>
                          <a:pt x="1698" y="379"/>
                        </a:cubicBezTo>
                        <a:cubicBezTo>
                          <a:pt x="1698" y="379"/>
                          <a:pt x="1701" y="367"/>
                          <a:pt x="1701" y="367"/>
                        </a:cubicBezTo>
                        <a:cubicBezTo>
                          <a:pt x="1701" y="367"/>
                          <a:pt x="1703" y="368"/>
                          <a:pt x="1703" y="368"/>
                        </a:cubicBezTo>
                        <a:cubicBezTo>
                          <a:pt x="1703" y="368"/>
                          <a:pt x="1708" y="395"/>
                          <a:pt x="1708" y="395"/>
                        </a:cubicBezTo>
                        <a:cubicBezTo>
                          <a:pt x="1708" y="395"/>
                          <a:pt x="1708" y="396"/>
                          <a:pt x="1708" y="396"/>
                        </a:cubicBezTo>
                        <a:cubicBezTo>
                          <a:pt x="1708" y="396"/>
                          <a:pt x="1713" y="422"/>
                          <a:pt x="1713" y="422"/>
                        </a:cubicBezTo>
                        <a:cubicBezTo>
                          <a:pt x="1713" y="422"/>
                          <a:pt x="1714" y="422"/>
                          <a:pt x="1714" y="422"/>
                        </a:cubicBezTo>
                        <a:cubicBezTo>
                          <a:pt x="1714" y="422"/>
                          <a:pt x="1719" y="437"/>
                          <a:pt x="1719" y="437"/>
                        </a:cubicBezTo>
                        <a:cubicBezTo>
                          <a:pt x="1719" y="437"/>
                          <a:pt x="1719" y="437"/>
                          <a:pt x="1719" y="437"/>
                        </a:cubicBezTo>
                        <a:cubicBezTo>
                          <a:pt x="1719" y="437"/>
                          <a:pt x="1724" y="446"/>
                          <a:pt x="1724" y="446"/>
                        </a:cubicBezTo>
                        <a:cubicBezTo>
                          <a:pt x="1724" y="446"/>
                          <a:pt x="1724" y="446"/>
                          <a:pt x="1724" y="446"/>
                        </a:cubicBezTo>
                        <a:cubicBezTo>
                          <a:pt x="1724" y="446"/>
                          <a:pt x="1730" y="451"/>
                          <a:pt x="1730" y="451"/>
                        </a:cubicBezTo>
                        <a:cubicBezTo>
                          <a:pt x="1730" y="451"/>
                          <a:pt x="1730" y="451"/>
                          <a:pt x="1730" y="451"/>
                        </a:cubicBezTo>
                        <a:cubicBezTo>
                          <a:pt x="1730" y="451"/>
                          <a:pt x="1735" y="453"/>
                          <a:pt x="1735" y="453"/>
                        </a:cubicBezTo>
                        <a:cubicBezTo>
                          <a:pt x="1735" y="453"/>
                          <a:pt x="1735" y="453"/>
                          <a:pt x="1735" y="453"/>
                        </a:cubicBezTo>
                        <a:cubicBezTo>
                          <a:pt x="1735" y="453"/>
                          <a:pt x="1740" y="455"/>
                          <a:pt x="1740" y="455"/>
                        </a:cubicBezTo>
                        <a:cubicBezTo>
                          <a:pt x="1740" y="455"/>
                          <a:pt x="1740" y="455"/>
                          <a:pt x="1740" y="455"/>
                        </a:cubicBezTo>
                        <a:cubicBezTo>
                          <a:pt x="1740" y="455"/>
                          <a:pt x="1746" y="456"/>
                          <a:pt x="1746" y="456"/>
                        </a:cubicBezTo>
                        <a:cubicBezTo>
                          <a:pt x="1746" y="456"/>
                          <a:pt x="1746" y="456"/>
                          <a:pt x="1746" y="456"/>
                        </a:cubicBezTo>
                        <a:cubicBezTo>
                          <a:pt x="1746" y="456"/>
                          <a:pt x="1751" y="457"/>
                          <a:pt x="1751" y="457"/>
                        </a:cubicBezTo>
                        <a:cubicBezTo>
                          <a:pt x="1751" y="457"/>
                          <a:pt x="1751" y="457"/>
                          <a:pt x="1751" y="457"/>
                        </a:cubicBezTo>
                        <a:cubicBezTo>
                          <a:pt x="1751" y="457"/>
                          <a:pt x="1756" y="458"/>
                          <a:pt x="1756" y="458"/>
                        </a:cubicBezTo>
                        <a:cubicBezTo>
                          <a:pt x="1756" y="458"/>
                          <a:pt x="1757" y="458"/>
                          <a:pt x="1757" y="458"/>
                        </a:cubicBezTo>
                        <a:cubicBezTo>
                          <a:pt x="1757" y="458"/>
                          <a:pt x="1760" y="458"/>
                          <a:pt x="1760" y="458"/>
                        </a:cubicBezTo>
                        <a:cubicBezTo>
                          <a:pt x="1760" y="458"/>
                          <a:pt x="1762" y="458"/>
                          <a:pt x="1762" y="458"/>
                        </a:cubicBezTo>
                        <a:cubicBezTo>
                          <a:pt x="1762" y="458"/>
                          <a:pt x="1767" y="459"/>
                          <a:pt x="1767" y="459"/>
                        </a:cubicBezTo>
                        <a:cubicBezTo>
                          <a:pt x="1767" y="459"/>
                          <a:pt x="1767" y="459"/>
                          <a:pt x="1767" y="459"/>
                        </a:cubicBezTo>
                        <a:cubicBezTo>
                          <a:pt x="1767" y="459"/>
                          <a:pt x="1772" y="459"/>
                          <a:pt x="1772" y="459"/>
                        </a:cubicBezTo>
                        <a:cubicBezTo>
                          <a:pt x="1772" y="459"/>
                          <a:pt x="1773" y="459"/>
                          <a:pt x="1773" y="459"/>
                        </a:cubicBezTo>
                        <a:cubicBezTo>
                          <a:pt x="1773" y="459"/>
                          <a:pt x="1777" y="459"/>
                          <a:pt x="1777" y="459"/>
                        </a:cubicBezTo>
                        <a:cubicBezTo>
                          <a:pt x="1777" y="459"/>
                          <a:pt x="1778" y="459"/>
                          <a:pt x="1778" y="459"/>
                        </a:cubicBezTo>
                        <a:cubicBezTo>
                          <a:pt x="1778" y="459"/>
                          <a:pt x="1783" y="460"/>
                          <a:pt x="1783" y="460"/>
                        </a:cubicBezTo>
                        <a:cubicBezTo>
                          <a:pt x="1783" y="460"/>
                          <a:pt x="1785" y="460"/>
                          <a:pt x="1785" y="460"/>
                        </a:cubicBezTo>
                        <a:cubicBezTo>
                          <a:pt x="1785" y="460"/>
                          <a:pt x="1788" y="460"/>
                          <a:pt x="1788" y="460"/>
                        </a:cubicBezTo>
                        <a:cubicBezTo>
                          <a:pt x="1788" y="460"/>
                          <a:pt x="1791" y="460"/>
                          <a:pt x="1791" y="460"/>
                        </a:cubicBezTo>
                        <a:cubicBezTo>
                          <a:pt x="1791" y="460"/>
                          <a:pt x="1792" y="459"/>
                          <a:pt x="1792" y="459"/>
                        </a:cubicBezTo>
                        <a:cubicBezTo>
                          <a:pt x="1792" y="459"/>
                          <a:pt x="1795" y="460"/>
                          <a:pt x="1795" y="460"/>
                        </a:cubicBezTo>
                        <a:cubicBezTo>
                          <a:pt x="1795" y="460"/>
                          <a:pt x="1796" y="460"/>
                          <a:pt x="1796" y="460"/>
                        </a:cubicBezTo>
                        <a:cubicBezTo>
                          <a:pt x="1796" y="460"/>
                          <a:pt x="1802" y="460"/>
                          <a:pt x="1802" y="460"/>
                        </a:cubicBezTo>
                        <a:cubicBezTo>
                          <a:pt x="1802" y="460"/>
                          <a:pt x="1804" y="460"/>
                          <a:pt x="1804" y="460"/>
                        </a:cubicBezTo>
                        <a:cubicBezTo>
                          <a:pt x="1804" y="460"/>
                          <a:pt x="1805" y="460"/>
                          <a:pt x="1805" y="460"/>
                        </a:cubicBezTo>
                        <a:cubicBezTo>
                          <a:pt x="1805" y="460"/>
                          <a:pt x="1806" y="460"/>
                          <a:pt x="1806" y="460"/>
                        </a:cubicBezTo>
                        <a:cubicBezTo>
                          <a:pt x="1806" y="460"/>
                          <a:pt x="1811" y="460"/>
                          <a:pt x="1811" y="460"/>
                        </a:cubicBezTo>
                        <a:cubicBezTo>
                          <a:pt x="1811" y="460"/>
                          <a:pt x="1813" y="460"/>
                          <a:pt x="1813" y="460"/>
                        </a:cubicBezTo>
                        <a:cubicBezTo>
                          <a:pt x="1813" y="460"/>
                          <a:pt x="1820" y="460"/>
                          <a:pt x="1820" y="460"/>
                        </a:cubicBezTo>
                        <a:cubicBezTo>
                          <a:pt x="1820" y="460"/>
                          <a:pt x="1820" y="460"/>
                          <a:pt x="1820" y="460"/>
                        </a:cubicBezTo>
                        <a:cubicBezTo>
                          <a:pt x="1820" y="460"/>
                          <a:pt x="1821" y="460"/>
                          <a:pt x="1821" y="460"/>
                        </a:cubicBezTo>
                        <a:cubicBezTo>
                          <a:pt x="1821" y="460"/>
                          <a:pt x="1826" y="460"/>
                          <a:pt x="1826" y="460"/>
                        </a:cubicBezTo>
                        <a:cubicBezTo>
                          <a:pt x="1826" y="460"/>
                          <a:pt x="1828" y="460"/>
                          <a:pt x="1828" y="460"/>
                        </a:cubicBezTo>
                        <a:cubicBezTo>
                          <a:pt x="1828" y="460"/>
                          <a:pt x="1831" y="460"/>
                          <a:pt x="1831" y="460"/>
                        </a:cubicBezTo>
                        <a:cubicBezTo>
                          <a:pt x="1831" y="460"/>
                          <a:pt x="1834" y="460"/>
                          <a:pt x="1834" y="460"/>
                        </a:cubicBezTo>
                        <a:cubicBezTo>
                          <a:pt x="1834" y="460"/>
                          <a:pt x="1835" y="460"/>
                          <a:pt x="1835" y="460"/>
                        </a:cubicBezTo>
                        <a:cubicBezTo>
                          <a:pt x="1835" y="460"/>
                          <a:pt x="1841" y="460"/>
                          <a:pt x="1841" y="460"/>
                        </a:cubicBezTo>
                        <a:cubicBezTo>
                          <a:pt x="1841" y="460"/>
                          <a:pt x="1842" y="460"/>
                          <a:pt x="1842" y="460"/>
                        </a:cubicBezTo>
                        <a:cubicBezTo>
                          <a:pt x="1842" y="460"/>
                          <a:pt x="1844" y="460"/>
                          <a:pt x="1844" y="460"/>
                        </a:cubicBezTo>
                        <a:cubicBezTo>
                          <a:pt x="1844" y="460"/>
                          <a:pt x="1846" y="460"/>
                          <a:pt x="1846" y="460"/>
                        </a:cubicBezTo>
                        <a:cubicBezTo>
                          <a:pt x="1846" y="460"/>
                          <a:pt x="1849" y="460"/>
                          <a:pt x="1849" y="460"/>
                        </a:cubicBezTo>
                        <a:cubicBezTo>
                          <a:pt x="1849" y="460"/>
                          <a:pt x="1853" y="460"/>
                          <a:pt x="1853" y="460"/>
                        </a:cubicBezTo>
                        <a:cubicBezTo>
                          <a:pt x="1853" y="460"/>
                          <a:pt x="1854" y="460"/>
                          <a:pt x="1854" y="460"/>
                        </a:cubicBezTo>
                        <a:cubicBezTo>
                          <a:pt x="1854" y="460"/>
                          <a:pt x="1858" y="461"/>
                          <a:pt x="1858" y="461"/>
                        </a:cubicBezTo>
                        <a:cubicBezTo>
                          <a:pt x="1858" y="461"/>
                          <a:pt x="1859" y="460"/>
                          <a:pt x="1859" y="460"/>
                        </a:cubicBezTo>
                        <a:cubicBezTo>
                          <a:pt x="1859" y="460"/>
                          <a:pt x="1863" y="461"/>
                          <a:pt x="1863" y="461"/>
                        </a:cubicBezTo>
                        <a:cubicBezTo>
                          <a:pt x="1863" y="461"/>
                          <a:pt x="1864" y="460"/>
                          <a:pt x="1864" y="460"/>
                        </a:cubicBezTo>
                        <a:cubicBezTo>
                          <a:pt x="1864" y="460"/>
                          <a:pt x="1868" y="461"/>
                          <a:pt x="1868" y="461"/>
                        </a:cubicBezTo>
                        <a:cubicBezTo>
                          <a:pt x="1868" y="461"/>
                          <a:pt x="1870" y="460"/>
                          <a:pt x="1870" y="460"/>
                        </a:cubicBezTo>
                        <a:cubicBezTo>
                          <a:pt x="1870" y="460"/>
                          <a:pt x="1871" y="461"/>
                          <a:pt x="1871" y="461"/>
                        </a:cubicBezTo>
                        <a:cubicBezTo>
                          <a:pt x="1871" y="461"/>
                          <a:pt x="1875" y="461"/>
                          <a:pt x="1875" y="461"/>
                        </a:cubicBezTo>
                        <a:cubicBezTo>
                          <a:pt x="1875" y="461"/>
                          <a:pt x="1876" y="460"/>
                          <a:pt x="1876" y="460"/>
                        </a:cubicBezTo>
                        <a:cubicBezTo>
                          <a:pt x="1876" y="460"/>
                          <a:pt x="1882" y="460"/>
                          <a:pt x="1882" y="460"/>
                        </a:cubicBezTo>
                        <a:cubicBezTo>
                          <a:pt x="1882" y="460"/>
                          <a:pt x="1884" y="461"/>
                          <a:pt x="1884" y="461"/>
                        </a:cubicBezTo>
                        <a:cubicBezTo>
                          <a:pt x="1884" y="461"/>
                          <a:pt x="1886" y="461"/>
                          <a:pt x="1886" y="461"/>
                        </a:cubicBezTo>
                        <a:cubicBezTo>
                          <a:pt x="1886" y="461"/>
                          <a:pt x="1888" y="461"/>
                          <a:pt x="1888" y="461"/>
                        </a:cubicBezTo>
                        <a:cubicBezTo>
                          <a:pt x="1888" y="461"/>
                          <a:pt x="1891" y="461"/>
                          <a:pt x="1891" y="461"/>
                        </a:cubicBezTo>
                        <a:cubicBezTo>
                          <a:pt x="1891" y="461"/>
                          <a:pt x="1893" y="461"/>
                          <a:pt x="1893" y="461"/>
                        </a:cubicBezTo>
                        <a:cubicBezTo>
                          <a:pt x="1893" y="461"/>
                          <a:pt x="1896" y="461"/>
                          <a:pt x="1896" y="461"/>
                        </a:cubicBezTo>
                        <a:cubicBezTo>
                          <a:pt x="1896" y="461"/>
                          <a:pt x="1901" y="461"/>
                          <a:pt x="1901" y="461"/>
                        </a:cubicBezTo>
                        <a:cubicBezTo>
                          <a:pt x="1901" y="461"/>
                          <a:pt x="1902" y="460"/>
                          <a:pt x="1902" y="460"/>
                        </a:cubicBezTo>
                        <a:cubicBezTo>
                          <a:pt x="1902" y="460"/>
                          <a:pt x="1904" y="461"/>
                          <a:pt x="1904" y="461"/>
                        </a:cubicBezTo>
                        <a:cubicBezTo>
                          <a:pt x="1904" y="461"/>
                          <a:pt x="1907" y="460"/>
                          <a:pt x="1907" y="460"/>
                        </a:cubicBezTo>
                        <a:cubicBezTo>
                          <a:pt x="1907" y="460"/>
                          <a:pt x="1911" y="461"/>
                          <a:pt x="1911" y="461"/>
                        </a:cubicBezTo>
                        <a:cubicBezTo>
                          <a:pt x="1911" y="461"/>
                          <a:pt x="1912" y="461"/>
                          <a:pt x="1912" y="461"/>
                        </a:cubicBezTo>
                        <a:cubicBezTo>
                          <a:pt x="1912" y="461"/>
                          <a:pt x="1913" y="461"/>
                          <a:pt x="1913" y="461"/>
                        </a:cubicBezTo>
                        <a:cubicBezTo>
                          <a:pt x="1913" y="461"/>
                          <a:pt x="1918" y="461"/>
                          <a:pt x="1918" y="461"/>
                        </a:cubicBezTo>
                        <a:cubicBezTo>
                          <a:pt x="1918" y="461"/>
                          <a:pt x="1920" y="461"/>
                          <a:pt x="1920" y="461"/>
                        </a:cubicBezTo>
                        <a:cubicBezTo>
                          <a:pt x="1920" y="461"/>
                          <a:pt x="1923" y="461"/>
                          <a:pt x="1923" y="461"/>
                        </a:cubicBezTo>
                        <a:cubicBezTo>
                          <a:pt x="1923" y="461"/>
                          <a:pt x="1925" y="461"/>
                          <a:pt x="1925" y="461"/>
                        </a:cubicBezTo>
                        <a:cubicBezTo>
                          <a:pt x="1925" y="461"/>
                          <a:pt x="1928" y="461"/>
                          <a:pt x="1928" y="461"/>
                        </a:cubicBezTo>
                        <a:cubicBezTo>
                          <a:pt x="1928" y="461"/>
                          <a:pt x="1933" y="460"/>
                          <a:pt x="1933" y="460"/>
                        </a:cubicBezTo>
                        <a:cubicBezTo>
                          <a:pt x="1933" y="460"/>
                          <a:pt x="1933" y="460"/>
                          <a:pt x="1933" y="460"/>
                        </a:cubicBezTo>
                        <a:cubicBezTo>
                          <a:pt x="1933" y="460"/>
                          <a:pt x="1935" y="461"/>
                          <a:pt x="1935" y="461"/>
                        </a:cubicBezTo>
                        <a:cubicBezTo>
                          <a:pt x="1935" y="461"/>
                          <a:pt x="1940" y="461"/>
                          <a:pt x="1940" y="461"/>
                        </a:cubicBezTo>
                        <a:cubicBezTo>
                          <a:pt x="1940" y="461"/>
                          <a:pt x="1943" y="460"/>
                          <a:pt x="1943" y="460"/>
                        </a:cubicBezTo>
                        <a:cubicBezTo>
                          <a:pt x="1943" y="460"/>
                          <a:pt x="1947" y="460"/>
                          <a:pt x="1947" y="460"/>
                        </a:cubicBezTo>
                        <a:cubicBezTo>
                          <a:pt x="1947" y="460"/>
                          <a:pt x="1949" y="461"/>
                          <a:pt x="1949" y="461"/>
                        </a:cubicBezTo>
                        <a:cubicBezTo>
                          <a:pt x="1949" y="461"/>
                          <a:pt x="1950" y="461"/>
                          <a:pt x="1950" y="461"/>
                        </a:cubicBezTo>
                        <a:cubicBezTo>
                          <a:pt x="1950" y="461"/>
                          <a:pt x="1953" y="461"/>
                          <a:pt x="1953" y="461"/>
                        </a:cubicBezTo>
                        <a:cubicBezTo>
                          <a:pt x="1953" y="461"/>
                          <a:pt x="1956" y="461"/>
                          <a:pt x="1956" y="461"/>
                        </a:cubicBezTo>
                        <a:cubicBezTo>
                          <a:pt x="1956" y="461"/>
                          <a:pt x="1958" y="461"/>
                          <a:pt x="1958" y="461"/>
                        </a:cubicBezTo>
                        <a:cubicBezTo>
                          <a:pt x="1958" y="461"/>
                          <a:pt x="1962" y="461"/>
                          <a:pt x="1962" y="461"/>
                        </a:cubicBezTo>
                        <a:cubicBezTo>
                          <a:pt x="1962" y="461"/>
                          <a:pt x="1964" y="461"/>
                          <a:pt x="1964" y="461"/>
                        </a:cubicBezTo>
                        <a:cubicBezTo>
                          <a:pt x="1964" y="461"/>
                          <a:pt x="1967" y="461"/>
                          <a:pt x="1967" y="461"/>
                        </a:cubicBezTo>
                        <a:cubicBezTo>
                          <a:pt x="1967" y="461"/>
                          <a:pt x="1968" y="461"/>
                          <a:pt x="1968" y="461"/>
                        </a:cubicBezTo>
                        <a:cubicBezTo>
                          <a:pt x="1968" y="461"/>
                          <a:pt x="1972" y="461"/>
                          <a:pt x="1972" y="461"/>
                        </a:cubicBezTo>
                        <a:cubicBezTo>
                          <a:pt x="1972" y="461"/>
                          <a:pt x="1975" y="461"/>
                          <a:pt x="1975" y="461"/>
                        </a:cubicBezTo>
                        <a:cubicBezTo>
                          <a:pt x="1975" y="461"/>
                          <a:pt x="1979" y="461"/>
                          <a:pt x="1979" y="461"/>
                        </a:cubicBezTo>
                        <a:cubicBezTo>
                          <a:pt x="1979" y="461"/>
                          <a:pt x="1981" y="460"/>
                          <a:pt x="1981" y="460"/>
                        </a:cubicBezTo>
                        <a:cubicBezTo>
                          <a:pt x="1981" y="460"/>
                          <a:pt x="1985" y="461"/>
                          <a:pt x="1985" y="461"/>
                        </a:cubicBezTo>
                        <a:cubicBezTo>
                          <a:pt x="1985" y="461"/>
                          <a:pt x="1986" y="461"/>
                          <a:pt x="1986" y="461"/>
                        </a:cubicBezTo>
                        <a:cubicBezTo>
                          <a:pt x="1986" y="461"/>
                          <a:pt x="1989" y="461"/>
                          <a:pt x="1989" y="461"/>
                        </a:cubicBezTo>
                        <a:cubicBezTo>
                          <a:pt x="1989" y="461"/>
                          <a:pt x="1992" y="461"/>
                          <a:pt x="1992" y="461"/>
                        </a:cubicBezTo>
                        <a:cubicBezTo>
                          <a:pt x="1992" y="461"/>
                          <a:pt x="1992" y="461"/>
                          <a:pt x="1992" y="461"/>
                        </a:cubicBezTo>
                        <a:cubicBezTo>
                          <a:pt x="1992" y="461"/>
                          <a:pt x="1994" y="461"/>
                          <a:pt x="1994" y="461"/>
                        </a:cubicBezTo>
                        <a:cubicBezTo>
                          <a:pt x="1994" y="461"/>
                          <a:pt x="2000" y="461"/>
                          <a:pt x="2000" y="461"/>
                        </a:cubicBezTo>
                        <a:cubicBezTo>
                          <a:pt x="2000" y="461"/>
                          <a:pt x="2001" y="461"/>
                          <a:pt x="2001" y="461"/>
                        </a:cubicBezTo>
                        <a:cubicBezTo>
                          <a:pt x="2001" y="461"/>
                          <a:pt x="2006" y="461"/>
                          <a:pt x="2006" y="461"/>
                        </a:cubicBezTo>
                        <a:cubicBezTo>
                          <a:pt x="2006" y="461"/>
                          <a:pt x="2007" y="461"/>
                          <a:pt x="2007" y="461"/>
                        </a:cubicBezTo>
                        <a:cubicBezTo>
                          <a:pt x="2007" y="461"/>
                          <a:pt x="2009" y="461"/>
                          <a:pt x="2009" y="461"/>
                        </a:cubicBezTo>
                        <a:cubicBezTo>
                          <a:pt x="2009" y="461"/>
                          <a:pt x="2013" y="460"/>
                          <a:pt x="2013" y="460"/>
                        </a:cubicBezTo>
                        <a:cubicBezTo>
                          <a:pt x="2013" y="460"/>
                          <a:pt x="2015" y="461"/>
                          <a:pt x="2015" y="461"/>
                        </a:cubicBezTo>
                        <a:cubicBezTo>
                          <a:pt x="2015" y="461"/>
                          <a:pt x="2018" y="460"/>
                          <a:pt x="2018" y="460"/>
                        </a:cubicBezTo>
                        <a:cubicBezTo>
                          <a:pt x="2018" y="460"/>
                          <a:pt x="2021" y="460"/>
                          <a:pt x="2021" y="460"/>
                        </a:cubicBezTo>
                        <a:cubicBezTo>
                          <a:pt x="2021" y="460"/>
                          <a:pt x="2024" y="460"/>
                          <a:pt x="2024" y="460"/>
                        </a:cubicBezTo>
                        <a:cubicBezTo>
                          <a:pt x="2024" y="460"/>
                          <a:pt x="2025" y="460"/>
                          <a:pt x="2025" y="460"/>
                        </a:cubicBezTo>
                        <a:cubicBezTo>
                          <a:pt x="2025" y="460"/>
                          <a:pt x="2028" y="459"/>
                          <a:pt x="2028" y="459"/>
                        </a:cubicBezTo>
                        <a:cubicBezTo>
                          <a:pt x="2028" y="459"/>
                          <a:pt x="2030" y="459"/>
                          <a:pt x="2030" y="459"/>
                        </a:cubicBezTo>
                        <a:cubicBezTo>
                          <a:pt x="2030" y="459"/>
                          <a:pt x="2032" y="458"/>
                          <a:pt x="2032" y="458"/>
                        </a:cubicBezTo>
                        <a:cubicBezTo>
                          <a:pt x="2032" y="458"/>
                          <a:pt x="2035" y="458"/>
                          <a:pt x="2035" y="458"/>
                        </a:cubicBezTo>
                        <a:cubicBezTo>
                          <a:pt x="2035" y="458"/>
                          <a:pt x="2040" y="460"/>
                          <a:pt x="2040" y="460"/>
                        </a:cubicBezTo>
                        <a:cubicBezTo>
                          <a:pt x="2040" y="460"/>
                          <a:pt x="2041" y="460"/>
                          <a:pt x="2041" y="460"/>
                        </a:cubicBezTo>
                        <a:cubicBezTo>
                          <a:pt x="2041" y="460"/>
                          <a:pt x="2045" y="460"/>
                          <a:pt x="2045" y="460"/>
                        </a:cubicBezTo>
                        <a:cubicBezTo>
                          <a:pt x="2045" y="460"/>
                          <a:pt x="2049" y="460"/>
                          <a:pt x="2049" y="460"/>
                        </a:cubicBezTo>
                        <a:cubicBezTo>
                          <a:pt x="2049" y="460"/>
                          <a:pt x="2051" y="460"/>
                          <a:pt x="2051" y="460"/>
                        </a:cubicBezTo>
                        <a:cubicBezTo>
                          <a:pt x="2051" y="460"/>
                          <a:pt x="2051" y="460"/>
                          <a:pt x="2051" y="460"/>
                        </a:cubicBezTo>
                        <a:cubicBezTo>
                          <a:pt x="2051" y="460"/>
                          <a:pt x="2056" y="458"/>
                          <a:pt x="2056" y="458"/>
                        </a:cubicBezTo>
                        <a:cubicBezTo>
                          <a:pt x="2056" y="458"/>
                          <a:pt x="2057" y="458"/>
                          <a:pt x="2057" y="458"/>
                        </a:cubicBezTo>
                        <a:cubicBezTo>
                          <a:pt x="2057" y="458"/>
                          <a:pt x="2062" y="460"/>
                          <a:pt x="2062" y="460"/>
                        </a:cubicBezTo>
                        <a:cubicBezTo>
                          <a:pt x="2062" y="460"/>
                          <a:pt x="2063" y="460"/>
                          <a:pt x="2063" y="460"/>
                        </a:cubicBezTo>
                        <a:cubicBezTo>
                          <a:pt x="2063" y="460"/>
                          <a:pt x="2067" y="461"/>
                          <a:pt x="2067" y="461"/>
                        </a:cubicBezTo>
                        <a:cubicBezTo>
                          <a:pt x="2067" y="461"/>
                          <a:pt x="2068" y="461"/>
                          <a:pt x="2068" y="461"/>
                        </a:cubicBezTo>
                        <a:cubicBezTo>
                          <a:pt x="2068" y="461"/>
                          <a:pt x="2069" y="460"/>
                          <a:pt x="2069" y="460"/>
                        </a:cubicBezTo>
                        <a:cubicBezTo>
                          <a:pt x="2069" y="460"/>
                          <a:pt x="2074" y="461"/>
                          <a:pt x="2074" y="461"/>
                        </a:cubicBezTo>
                        <a:cubicBezTo>
                          <a:pt x="2074" y="461"/>
                          <a:pt x="2077" y="460"/>
                          <a:pt x="2077" y="460"/>
                        </a:cubicBezTo>
                        <a:cubicBezTo>
                          <a:pt x="2077" y="460"/>
                          <a:pt x="2083" y="461"/>
                          <a:pt x="2083" y="461"/>
                        </a:cubicBezTo>
                        <a:cubicBezTo>
                          <a:pt x="2083" y="461"/>
                          <a:pt x="2083" y="460"/>
                          <a:pt x="2083" y="460"/>
                        </a:cubicBezTo>
                        <a:cubicBezTo>
                          <a:pt x="2083" y="460"/>
                          <a:pt x="2084" y="460"/>
                          <a:pt x="2084" y="460"/>
                        </a:cubicBezTo>
                        <a:cubicBezTo>
                          <a:pt x="2084" y="460"/>
                          <a:pt x="2088" y="461"/>
                          <a:pt x="2088" y="461"/>
                        </a:cubicBezTo>
                        <a:cubicBezTo>
                          <a:pt x="2088" y="461"/>
                          <a:pt x="2089" y="460"/>
                          <a:pt x="2089" y="460"/>
                        </a:cubicBezTo>
                        <a:cubicBezTo>
                          <a:pt x="2089" y="460"/>
                          <a:pt x="2091" y="461"/>
                          <a:pt x="2091" y="461"/>
                        </a:cubicBezTo>
                        <a:cubicBezTo>
                          <a:pt x="2091" y="461"/>
                          <a:pt x="2096" y="461"/>
                          <a:pt x="2096" y="461"/>
                        </a:cubicBezTo>
                        <a:cubicBezTo>
                          <a:pt x="2096" y="461"/>
                          <a:pt x="2097" y="460"/>
                          <a:pt x="2097" y="460"/>
                        </a:cubicBezTo>
                        <a:cubicBezTo>
                          <a:pt x="2097" y="460"/>
                          <a:pt x="2100" y="460"/>
                          <a:pt x="2100" y="460"/>
                        </a:cubicBezTo>
                        <a:cubicBezTo>
                          <a:pt x="2100" y="460"/>
                          <a:pt x="2104" y="461"/>
                          <a:pt x="2104" y="461"/>
                        </a:cubicBezTo>
                        <a:cubicBezTo>
                          <a:pt x="2104" y="461"/>
                          <a:pt x="2105" y="461"/>
                          <a:pt x="2105" y="461"/>
                        </a:cubicBezTo>
                        <a:cubicBezTo>
                          <a:pt x="2105" y="461"/>
                          <a:pt x="2110" y="460"/>
                          <a:pt x="2110" y="460"/>
                        </a:cubicBezTo>
                        <a:cubicBezTo>
                          <a:pt x="2110" y="460"/>
                          <a:pt x="2112" y="461"/>
                          <a:pt x="2112" y="461"/>
                        </a:cubicBezTo>
                        <a:cubicBezTo>
                          <a:pt x="2112" y="461"/>
                          <a:pt x="2114" y="460"/>
                          <a:pt x="2114" y="460"/>
                        </a:cubicBezTo>
                        <a:cubicBezTo>
                          <a:pt x="2114" y="460"/>
                          <a:pt x="2120" y="460"/>
                          <a:pt x="2120" y="460"/>
                        </a:cubicBezTo>
                        <a:cubicBezTo>
                          <a:pt x="2120" y="460"/>
                          <a:pt x="2120" y="461"/>
                          <a:pt x="2120" y="461"/>
                        </a:cubicBezTo>
                        <a:cubicBezTo>
                          <a:pt x="2120" y="461"/>
                          <a:pt x="2121" y="461"/>
                          <a:pt x="2121" y="461"/>
                        </a:cubicBezTo>
                        <a:cubicBezTo>
                          <a:pt x="2121" y="461"/>
                          <a:pt x="2126" y="460"/>
                          <a:pt x="2126" y="460"/>
                        </a:cubicBezTo>
                        <a:cubicBezTo>
                          <a:pt x="2126" y="460"/>
                          <a:pt x="2129" y="460"/>
                          <a:pt x="2129" y="460"/>
                        </a:cubicBezTo>
                        <a:cubicBezTo>
                          <a:pt x="2129" y="460"/>
                          <a:pt x="2132" y="460"/>
                          <a:pt x="2132" y="460"/>
                        </a:cubicBezTo>
                        <a:cubicBezTo>
                          <a:pt x="2132" y="460"/>
                          <a:pt x="2132" y="460"/>
                          <a:pt x="2132" y="460"/>
                        </a:cubicBezTo>
                        <a:cubicBezTo>
                          <a:pt x="2132" y="460"/>
                          <a:pt x="2137" y="459"/>
                          <a:pt x="2137" y="459"/>
                        </a:cubicBezTo>
                        <a:cubicBezTo>
                          <a:pt x="2137" y="459"/>
                          <a:pt x="2137" y="459"/>
                          <a:pt x="2137" y="459"/>
                        </a:cubicBezTo>
                        <a:cubicBezTo>
                          <a:pt x="2137" y="459"/>
                          <a:pt x="2142" y="458"/>
                          <a:pt x="2142" y="458"/>
                        </a:cubicBezTo>
                        <a:cubicBezTo>
                          <a:pt x="2142" y="458"/>
                          <a:pt x="2143" y="459"/>
                          <a:pt x="2143" y="459"/>
                        </a:cubicBezTo>
                        <a:cubicBezTo>
                          <a:pt x="2143" y="459"/>
                          <a:pt x="2148" y="458"/>
                          <a:pt x="2148" y="458"/>
                        </a:cubicBezTo>
                        <a:cubicBezTo>
                          <a:pt x="2148" y="458"/>
                          <a:pt x="2148" y="458"/>
                          <a:pt x="2148" y="458"/>
                        </a:cubicBezTo>
                        <a:cubicBezTo>
                          <a:pt x="2148" y="458"/>
                          <a:pt x="2153" y="456"/>
                          <a:pt x="2153" y="456"/>
                        </a:cubicBezTo>
                        <a:cubicBezTo>
                          <a:pt x="2153" y="456"/>
                          <a:pt x="2153" y="456"/>
                          <a:pt x="2153" y="456"/>
                        </a:cubicBezTo>
                        <a:cubicBezTo>
                          <a:pt x="2153" y="456"/>
                          <a:pt x="2158" y="454"/>
                          <a:pt x="2158" y="454"/>
                        </a:cubicBezTo>
                        <a:cubicBezTo>
                          <a:pt x="2158" y="454"/>
                          <a:pt x="2159" y="454"/>
                          <a:pt x="2159" y="454"/>
                        </a:cubicBezTo>
                        <a:cubicBezTo>
                          <a:pt x="2159" y="454"/>
                          <a:pt x="2164" y="449"/>
                          <a:pt x="2164" y="449"/>
                        </a:cubicBezTo>
                        <a:cubicBezTo>
                          <a:pt x="2164" y="449"/>
                          <a:pt x="2164" y="448"/>
                          <a:pt x="2164" y="448"/>
                        </a:cubicBezTo>
                        <a:cubicBezTo>
                          <a:pt x="2164" y="448"/>
                          <a:pt x="2169" y="434"/>
                          <a:pt x="2169" y="434"/>
                        </a:cubicBezTo>
                        <a:cubicBezTo>
                          <a:pt x="2169" y="434"/>
                          <a:pt x="2169" y="433"/>
                          <a:pt x="2169" y="433"/>
                        </a:cubicBezTo>
                        <a:cubicBezTo>
                          <a:pt x="2169" y="433"/>
                          <a:pt x="2174" y="298"/>
                          <a:pt x="2174" y="298"/>
                        </a:cubicBezTo>
                        <a:cubicBezTo>
                          <a:pt x="2174" y="298"/>
                          <a:pt x="2177" y="221"/>
                          <a:pt x="2177" y="221"/>
                        </a:cubicBezTo>
                        <a:cubicBezTo>
                          <a:pt x="2177" y="221"/>
                          <a:pt x="2180" y="310"/>
                          <a:pt x="2180" y="310"/>
                        </a:cubicBezTo>
                        <a:cubicBezTo>
                          <a:pt x="2180" y="310"/>
                          <a:pt x="2180" y="319"/>
                          <a:pt x="2180" y="319"/>
                        </a:cubicBezTo>
                        <a:cubicBezTo>
                          <a:pt x="2180" y="319"/>
                          <a:pt x="2185" y="421"/>
                          <a:pt x="2185" y="421"/>
                        </a:cubicBezTo>
                        <a:cubicBezTo>
                          <a:pt x="2185" y="421"/>
                          <a:pt x="2185" y="422"/>
                          <a:pt x="2185" y="422"/>
                        </a:cubicBezTo>
                        <a:cubicBezTo>
                          <a:pt x="2185" y="422"/>
                          <a:pt x="2191" y="444"/>
                          <a:pt x="2191" y="444"/>
                        </a:cubicBezTo>
                        <a:cubicBezTo>
                          <a:pt x="2191" y="444"/>
                          <a:pt x="2191" y="445"/>
                          <a:pt x="2191" y="445"/>
                        </a:cubicBezTo>
                        <a:cubicBezTo>
                          <a:pt x="2191" y="445"/>
                          <a:pt x="2196" y="453"/>
                          <a:pt x="2196" y="453"/>
                        </a:cubicBezTo>
                        <a:cubicBezTo>
                          <a:pt x="2196" y="453"/>
                          <a:pt x="2196" y="453"/>
                          <a:pt x="2196" y="453"/>
                        </a:cubicBezTo>
                        <a:cubicBezTo>
                          <a:pt x="2196" y="453"/>
                          <a:pt x="2201" y="456"/>
                          <a:pt x="2201" y="456"/>
                        </a:cubicBezTo>
                        <a:cubicBezTo>
                          <a:pt x="2201" y="456"/>
                          <a:pt x="2201" y="456"/>
                          <a:pt x="2201" y="456"/>
                        </a:cubicBezTo>
                        <a:cubicBezTo>
                          <a:pt x="2201" y="456"/>
                          <a:pt x="2207" y="457"/>
                          <a:pt x="2207" y="457"/>
                        </a:cubicBezTo>
                        <a:cubicBezTo>
                          <a:pt x="2207" y="457"/>
                          <a:pt x="2207" y="457"/>
                          <a:pt x="2207" y="457"/>
                        </a:cubicBezTo>
                        <a:cubicBezTo>
                          <a:pt x="2207" y="457"/>
                          <a:pt x="2212" y="458"/>
                          <a:pt x="2212" y="458"/>
                        </a:cubicBezTo>
                        <a:cubicBezTo>
                          <a:pt x="2212" y="458"/>
                          <a:pt x="2212" y="458"/>
                          <a:pt x="2212" y="458"/>
                        </a:cubicBezTo>
                        <a:cubicBezTo>
                          <a:pt x="2212" y="458"/>
                          <a:pt x="2216" y="459"/>
                          <a:pt x="2216" y="459"/>
                        </a:cubicBezTo>
                        <a:cubicBezTo>
                          <a:pt x="2216" y="459"/>
                          <a:pt x="2218" y="458"/>
                          <a:pt x="2218" y="458"/>
                        </a:cubicBezTo>
                        <a:cubicBezTo>
                          <a:pt x="2218" y="458"/>
                          <a:pt x="2222" y="459"/>
                          <a:pt x="2222" y="459"/>
                        </a:cubicBezTo>
                        <a:cubicBezTo>
                          <a:pt x="2222" y="459"/>
                          <a:pt x="2223" y="459"/>
                          <a:pt x="2223" y="459"/>
                        </a:cubicBezTo>
                        <a:cubicBezTo>
                          <a:pt x="2223" y="459"/>
                          <a:pt x="2227" y="459"/>
                          <a:pt x="2227" y="459"/>
                        </a:cubicBezTo>
                        <a:cubicBezTo>
                          <a:pt x="2227" y="459"/>
                          <a:pt x="2229" y="459"/>
                          <a:pt x="2229" y="459"/>
                        </a:cubicBezTo>
                        <a:cubicBezTo>
                          <a:pt x="2229" y="459"/>
                          <a:pt x="2232" y="459"/>
                          <a:pt x="2232" y="459"/>
                        </a:cubicBezTo>
                        <a:cubicBezTo>
                          <a:pt x="2232" y="459"/>
                          <a:pt x="2234" y="459"/>
                          <a:pt x="2234" y="459"/>
                        </a:cubicBezTo>
                        <a:cubicBezTo>
                          <a:pt x="2234" y="459"/>
                          <a:pt x="2239" y="460"/>
                          <a:pt x="2239" y="460"/>
                        </a:cubicBezTo>
                        <a:cubicBezTo>
                          <a:pt x="2239" y="460"/>
                          <a:pt x="2242" y="460"/>
                          <a:pt x="2242" y="460"/>
                        </a:cubicBezTo>
                        <a:cubicBezTo>
                          <a:pt x="2242" y="460"/>
                          <a:pt x="2243" y="459"/>
                          <a:pt x="2243" y="459"/>
                        </a:cubicBezTo>
                        <a:cubicBezTo>
                          <a:pt x="2243" y="459"/>
                          <a:pt x="2244" y="460"/>
                          <a:pt x="2244" y="460"/>
                        </a:cubicBezTo>
                        <a:cubicBezTo>
                          <a:pt x="2244" y="460"/>
                          <a:pt x="2249" y="460"/>
                          <a:pt x="2249" y="460"/>
                        </a:cubicBezTo>
                        <a:cubicBezTo>
                          <a:pt x="2249" y="460"/>
                          <a:pt x="2252" y="460"/>
                          <a:pt x="2252" y="460"/>
                        </a:cubicBezTo>
                        <a:cubicBezTo>
                          <a:pt x="2252" y="460"/>
                          <a:pt x="2254" y="460"/>
                          <a:pt x="2254" y="460"/>
                        </a:cubicBezTo>
                        <a:cubicBezTo>
                          <a:pt x="2254" y="460"/>
                          <a:pt x="2256" y="460"/>
                          <a:pt x="2256" y="460"/>
                        </a:cubicBezTo>
                        <a:cubicBezTo>
                          <a:pt x="2256" y="460"/>
                          <a:pt x="2257" y="460"/>
                          <a:pt x="2257" y="460"/>
                        </a:cubicBezTo>
                        <a:cubicBezTo>
                          <a:pt x="2257" y="460"/>
                          <a:pt x="2264" y="460"/>
                          <a:pt x="2264" y="460"/>
                        </a:cubicBezTo>
                        <a:cubicBezTo>
                          <a:pt x="2264" y="460"/>
                          <a:pt x="2265" y="460"/>
                          <a:pt x="2265" y="460"/>
                        </a:cubicBezTo>
                        <a:cubicBezTo>
                          <a:pt x="2265" y="460"/>
                          <a:pt x="2267" y="460"/>
                          <a:pt x="2267" y="460"/>
                        </a:cubicBezTo>
                        <a:cubicBezTo>
                          <a:pt x="2267" y="460"/>
                          <a:pt x="2269" y="461"/>
                          <a:pt x="2269" y="461"/>
                        </a:cubicBezTo>
                        <a:cubicBezTo>
                          <a:pt x="2269" y="461"/>
                          <a:pt x="2274" y="460"/>
                          <a:pt x="2274" y="460"/>
                        </a:cubicBezTo>
                        <a:cubicBezTo>
                          <a:pt x="2274" y="460"/>
                          <a:pt x="2276" y="460"/>
                          <a:pt x="2276" y="460"/>
                        </a:cubicBezTo>
                        <a:cubicBezTo>
                          <a:pt x="2276" y="460"/>
                          <a:pt x="2278" y="460"/>
                          <a:pt x="2278" y="460"/>
                        </a:cubicBezTo>
                        <a:cubicBezTo>
                          <a:pt x="2278" y="460"/>
                          <a:pt x="2282" y="460"/>
                          <a:pt x="2282" y="460"/>
                        </a:cubicBezTo>
                        <a:cubicBezTo>
                          <a:pt x="2282" y="460"/>
                          <a:pt x="2284" y="461"/>
                          <a:pt x="2284" y="461"/>
                        </a:cubicBezTo>
                        <a:cubicBezTo>
                          <a:pt x="2284" y="461"/>
                          <a:pt x="2286" y="460"/>
                          <a:pt x="2286" y="460"/>
                        </a:cubicBezTo>
                        <a:cubicBezTo>
                          <a:pt x="2286" y="460"/>
                          <a:pt x="2292" y="460"/>
                          <a:pt x="2292" y="460"/>
                        </a:cubicBezTo>
                        <a:cubicBezTo>
                          <a:pt x="2292" y="460"/>
                          <a:pt x="2292" y="461"/>
                          <a:pt x="2292" y="461"/>
                        </a:cubicBezTo>
                        <a:cubicBezTo>
                          <a:pt x="2292" y="461"/>
                          <a:pt x="2294" y="460"/>
                          <a:pt x="2294" y="460"/>
                        </a:cubicBezTo>
                        <a:cubicBezTo>
                          <a:pt x="2294" y="460"/>
                          <a:pt x="2296" y="461"/>
                          <a:pt x="2296" y="461"/>
                        </a:cubicBezTo>
                        <a:cubicBezTo>
                          <a:pt x="2296" y="461"/>
                          <a:pt x="2298" y="460"/>
                          <a:pt x="2298" y="460"/>
                        </a:cubicBezTo>
                        <a:cubicBezTo>
                          <a:pt x="2298" y="460"/>
                          <a:pt x="2300" y="461"/>
                          <a:pt x="2300" y="461"/>
                        </a:cubicBezTo>
                        <a:cubicBezTo>
                          <a:pt x="2300" y="461"/>
                          <a:pt x="2304" y="460"/>
                          <a:pt x="2304" y="460"/>
                        </a:cubicBezTo>
                        <a:cubicBezTo>
                          <a:pt x="2304" y="460"/>
                          <a:pt x="2307" y="461"/>
                          <a:pt x="2307" y="461"/>
                        </a:cubicBezTo>
                        <a:cubicBezTo>
                          <a:pt x="2307" y="461"/>
                          <a:pt x="2309" y="460"/>
                          <a:pt x="2309" y="460"/>
                        </a:cubicBezTo>
                        <a:cubicBezTo>
                          <a:pt x="2309" y="460"/>
                          <a:pt x="2311" y="461"/>
                          <a:pt x="2311" y="461"/>
                        </a:cubicBezTo>
                        <a:cubicBezTo>
                          <a:pt x="2311" y="461"/>
                          <a:pt x="2316" y="461"/>
                          <a:pt x="2316" y="461"/>
                        </a:cubicBezTo>
                        <a:cubicBezTo>
                          <a:pt x="2316" y="461"/>
                          <a:pt x="2319" y="460"/>
                          <a:pt x="2319" y="460"/>
                        </a:cubicBezTo>
                        <a:cubicBezTo>
                          <a:pt x="2319" y="460"/>
                          <a:pt x="2321" y="461"/>
                          <a:pt x="2321" y="461"/>
                        </a:cubicBezTo>
                        <a:cubicBezTo>
                          <a:pt x="2321" y="461"/>
                          <a:pt x="2325" y="460"/>
                          <a:pt x="2325" y="460"/>
                        </a:cubicBezTo>
                        <a:cubicBezTo>
                          <a:pt x="2325" y="460"/>
                          <a:pt x="2325" y="460"/>
                          <a:pt x="2325" y="460"/>
                        </a:cubicBezTo>
                        <a:cubicBezTo>
                          <a:pt x="2325" y="460"/>
                          <a:pt x="2327" y="459"/>
                          <a:pt x="2327" y="459"/>
                        </a:cubicBezTo>
                        <a:cubicBezTo>
                          <a:pt x="2327" y="459"/>
                          <a:pt x="2330" y="460"/>
                          <a:pt x="2330" y="460"/>
                        </a:cubicBezTo>
                        <a:cubicBezTo>
                          <a:pt x="2330" y="460"/>
                          <a:pt x="2334" y="461"/>
                          <a:pt x="2334" y="461"/>
                        </a:cubicBezTo>
                        <a:cubicBezTo>
                          <a:pt x="2334" y="461"/>
                          <a:pt x="2336" y="460"/>
                          <a:pt x="2336" y="460"/>
                        </a:cubicBezTo>
                        <a:cubicBezTo>
                          <a:pt x="2336" y="460"/>
                          <a:pt x="2340" y="461"/>
                          <a:pt x="2340" y="461"/>
                        </a:cubicBezTo>
                        <a:cubicBezTo>
                          <a:pt x="2340" y="461"/>
                          <a:pt x="2343" y="461"/>
                          <a:pt x="2343" y="461"/>
                        </a:cubicBezTo>
                        <a:cubicBezTo>
                          <a:pt x="2343" y="461"/>
                          <a:pt x="2346" y="460"/>
                          <a:pt x="2346" y="460"/>
                        </a:cubicBezTo>
                        <a:cubicBezTo>
                          <a:pt x="2346" y="460"/>
                          <a:pt x="2346" y="461"/>
                          <a:pt x="2346" y="461"/>
                        </a:cubicBezTo>
                        <a:cubicBezTo>
                          <a:pt x="2346" y="461"/>
                          <a:pt x="2350" y="461"/>
                          <a:pt x="2350" y="461"/>
                        </a:cubicBezTo>
                        <a:cubicBezTo>
                          <a:pt x="2350" y="461"/>
                          <a:pt x="2354" y="461"/>
                          <a:pt x="2354" y="461"/>
                        </a:cubicBezTo>
                        <a:cubicBezTo>
                          <a:pt x="2354" y="461"/>
                          <a:pt x="2356" y="461"/>
                          <a:pt x="2356" y="461"/>
                        </a:cubicBezTo>
                        <a:cubicBezTo>
                          <a:pt x="2356" y="461"/>
                          <a:pt x="2358" y="461"/>
                          <a:pt x="2358" y="461"/>
                        </a:cubicBezTo>
                        <a:cubicBezTo>
                          <a:pt x="2358" y="461"/>
                          <a:pt x="2359" y="461"/>
                          <a:pt x="2359" y="461"/>
                        </a:cubicBezTo>
                        <a:cubicBezTo>
                          <a:pt x="2359" y="461"/>
                          <a:pt x="2362" y="461"/>
                          <a:pt x="2362" y="461"/>
                        </a:cubicBezTo>
                        <a:cubicBezTo>
                          <a:pt x="2362" y="461"/>
                          <a:pt x="2365" y="461"/>
                          <a:pt x="2365" y="461"/>
                        </a:cubicBezTo>
                        <a:cubicBezTo>
                          <a:pt x="2365" y="461"/>
                          <a:pt x="2368" y="461"/>
                          <a:pt x="2368" y="461"/>
                        </a:cubicBezTo>
                        <a:cubicBezTo>
                          <a:pt x="2368" y="461"/>
                          <a:pt x="2371" y="461"/>
                          <a:pt x="2371" y="461"/>
                        </a:cubicBezTo>
                        <a:cubicBezTo>
                          <a:pt x="2371" y="461"/>
                          <a:pt x="2376" y="461"/>
                          <a:pt x="2376" y="461"/>
                        </a:cubicBezTo>
                        <a:cubicBezTo>
                          <a:pt x="2376" y="461"/>
                          <a:pt x="2376" y="461"/>
                          <a:pt x="2376" y="461"/>
                        </a:cubicBezTo>
                        <a:cubicBezTo>
                          <a:pt x="2376" y="461"/>
                          <a:pt x="2381" y="461"/>
                          <a:pt x="2381" y="461"/>
                        </a:cubicBezTo>
                        <a:cubicBezTo>
                          <a:pt x="2381" y="461"/>
                          <a:pt x="2383" y="461"/>
                          <a:pt x="2383" y="461"/>
                        </a:cubicBezTo>
                        <a:cubicBezTo>
                          <a:pt x="2383" y="461"/>
                          <a:pt x="2385" y="461"/>
                          <a:pt x="2385" y="461"/>
                        </a:cubicBezTo>
                        <a:cubicBezTo>
                          <a:pt x="2385" y="461"/>
                          <a:pt x="2387" y="461"/>
                          <a:pt x="2387" y="461"/>
                        </a:cubicBezTo>
                        <a:cubicBezTo>
                          <a:pt x="2387" y="461"/>
                          <a:pt x="2391" y="461"/>
                          <a:pt x="2391" y="461"/>
                        </a:cubicBezTo>
                        <a:cubicBezTo>
                          <a:pt x="2391" y="461"/>
                          <a:pt x="2394" y="461"/>
                          <a:pt x="2394" y="461"/>
                        </a:cubicBezTo>
                        <a:cubicBezTo>
                          <a:pt x="2394" y="461"/>
                          <a:pt x="2396" y="461"/>
                          <a:pt x="2396" y="461"/>
                        </a:cubicBezTo>
                        <a:cubicBezTo>
                          <a:pt x="2396" y="461"/>
                          <a:pt x="2398" y="461"/>
                          <a:pt x="2398" y="461"/>
                        </a:cubicBezTo>
                        <a:cubicBezTo>
                          <a:pt x="2398" y="461"/>
                          <a:pt x="2401" y="461"/>
                          <a:pt x="2401" y="461"/>
                        </a:cubicBezTo>
                        <a:cubicBezTo>
                          <a:pt x="2401" y="461"/>
                          <a:pt x="2403" y="461"/>
                          <a:pt x="2403" y="461"/>
                        </a:cubicBezTo>
                        <a:cubicBezTo>
                          <a:pt x="2403" y="461"/>
                          <a:pt x="2409" y="461"/>
                          <a:pt x="2409" y="461"/>
                        </a:cubicBezTo>
                        <a:cubicBezTo>
                          <a:pt x="2409" y="461"/>
                          <a:pt x="2410" y="461"/>
                          <a:pt x="2410" y="461"/>
                        </a:cubicBezTo>
                        <a:cubicBezTo>
                          <a:pt x="2410" y="461"/>
                          <a:pt x="2411" y="461"/>
                          <a:pt x="2411" y="461"/>
                        </a:cubicBezTo>
                        <a:cubicBezTo>
                          <a:pt x="2411" y="461"/>
                          <a:pt x="2412" y="460"/>
                          <a:pt x="2412" y="460"/>
                        </a:cubicBezTo>
                        <a:cubicBezTo>
                          <a:pt x="2412" y="460"/>
                          <a:pt x="2416" y="461"/>
                          <a:pt x="2416" y="461"/>
                        </a:cubicBezTo>
                        <a:cubicBezTo>
                          <a:pt x="2416" y="461"/>
                          <a:pt x="2418" y="461"/>
                          <a:pt x="2418" y="461"/>
                        </a:cubicBezTo>
                        <a:cubicBezTo>
                          <a:pt x="2418" y="461"/>
                          <a:pt x="2424" y="461"/>
                          <a:pt x="2424" y="461"/>
                        </a:cubicBezTo>
                        <a:cubicBezTo>
                          <a:pt x="2424" y="461"/>
                          <a:pt x="2426" y="461"/>
                          <a:pt x="2426" y="461"/>
                        </a:cubicBezTo>
                        <a:cubicBezTo>
                          <a:pt x="2426" y="461"/>
                          <a:pt x="2427" y="461"/>
                          <a:pt x="2427" y="461"/>
                        </a:cubicBezTo>
                        <a:cubicBezTo>
                          <a:pt x="2427" y="461"/>
                          <a:pt x="2432" y="460"/>
                          <a:pt x="2432" y="460"/>
                        </a:cubicBezTo>
                        <a:cubicBezTo>
                          <a:pt x="2432" y="460"/>
                          <a:pt x="2434" y="460"/>
                          <a:pt x="2434" y="460"/>
                        </a:cubicBezTo>
                        <a:cubicBezTo>
                          <a:pt x="2434" y="460"/>
                          <a:pt x="2436" y="461"/>
                          <a:pt x="2436" y="461"/>
                        </a:cubicBezTo>
                        <a:cubicBezTo>
                          <a:pt x="2436" y="461"/>
                          <a:pt x="2440" y="460"/>
                          <a:pt x="2440" y="460"/>
                        </a:cubicBezTo>
                        <a:cubicBezTo>
                          <a:pt x="2440" y="460"/>
                          <a:pt x="2442" y="461"/>
                          <a:pt x="2442" y="461"/>
                        </a:cubicBezTo>
                        <a:cubicBezTo>
                          <a:pt x="2442" y="461"/>
                          <a:pt x="2443" y="461"/>
                          <a:pt x="2443" y="461"/>
                        </a:cubicBezTo>
                        <a:cubicBezTo>
                          <a:pt x="2443" y="461"/>
                          <a:pt x="2446" y="460"/>
                          <a:pt x="2446" y="460"/>
                        </a:cubicBezTo>
                        <a:cubicBezTo>
                          <a:pt x="2446" y="460"/>
                          <a:pt x="2448" y="461"/>
                          <a:pt x="2448" y="461"/>
                        </a:cubicBezTo>
                        <a:cubicBezTo>
                          <a:pt x="2448" y="461"/>
                          <a:pt x="2452" y="460"/>
                          <a:pt x="2452" y="460"/>
                        </a:cubicBezTo>
                        <a:cubicBezTo>
                          <a:pt x="2452" y="460"/>
                          <a:pt x="2453" y="461"/>
                          <a:pt x="2453" y="461"/>
                        </a:cubicBezTo>
                        <a:cubicBezTo>
                          <a:pt x="2453" y="461"/>
                          <a:pt x="2457" y="460"/>
                          <a:pt x="2457" y="460"/>
                        </a:cubicBezTo>
                        <a:cubicBezTo>
                          <a:pt x="2457" y="460"/>
                          <a:pt x="2459" y="460"/>
                          <a:pt x="2459" y="460"/>
                        </a:cubicBezTo>
                        <a:cubicBezTo>
                          <a:pt x="2459" y="460"/>
                          <a:pt x="2463" y="460"/>
                          <a:pt x="2463" y="460"/>
                        </a:cubicBezTo>
                        <a:cubicBezTo>
                          <a:pt x="2463" y="460"/>
                          <a:pt x="2466" y="460"/>
                          <a:pt x="2466" y="460"/>
                        </a:cubicBezTo>
                        <a:cubicBezTo>
                          <a:pt x="2466" y="460"/>
                          <a:pt x="2469" y="460"/>
                          <a:pt x="2469" y="460"/>
                        </a:cubicBezTo>
                        <a:cubicBezTo>
                          <a:pt x="2469" y="460"/>
                          <a:pt x="2471" y="460"/>
                          <a:pt x="2471" y="460"/>
                        </a:cubicBezTo>
                        <a:cubicBezTo>
                          <a:pt x="2471" y="460"/>
                          <a:pt x="2472" y="460"/>
                          <a:pt x="2472" y="460"/>
                        </a:cubicBezTo>
                        <a:cubicBezTo>
                          <a:pt x="2472" y="460"/>
                          <a:pt x="2476" y="460"/>
                          <a:pt x="2476" y="460"/>
                        </a:cubicBezTo>
                        <a:cubicBezTo>
                          <a:pt x="2476" y="460"/>
                          <a:pt x="2480" y="459"/>
                          <a:pt x="2480" y="459"/>
                        </a:cubicBezTo>
                        <a:cubicBezTo>
                          <a:pt x="2480" y="459"/>
                          <a:pt x="2482" y="460"/>
                          <a:pt x="2482" y="460"/>
                        </a:cubicBezTo>
                        <a:cubicBezTo>
                          <a:pt x="2482" y="460"/>
                          <a:pt x="2484" y="459"/>
                          <a:pt x="2484" y="459"/>
                        </a:cubicBezTo>
                        <a:cubicBezTo>
                          <a:pt x="2484" y="459"/>
                          <a:pt x="2487" y="459"/>
                          <a:pt x="2487" y="459"/>
                        </a:cubicBezTo>
                        <a:cubicBezTo>
                          <a:pt x="2487" y="459"/>
                          <a:pt x="2490" y="459"/>
                          <a:pt x="2490" y="459"/>
                        </a:cubicBezTo>
                        <a:cubicBezTo>
                          <a:pt x="2490" y="459"/>
                          <a:pt x="2491" y="459"/>
                          <a:pt x="2491" y="459"/>
                        </a:cubicBezTo>
                        <a:cubicBezTo>
                          <a:pt x="2491" y="459"/>
                          <a:pt x="2496" y="458"/>
                          <a:pt x="2496" y="458"/>
                        </a:cubicBezTo>
                        <a:cubicBezTo>
                          <a:pt x="2496" y="458"/>
                          <a:pt x="2500" y="458"/>
                          <a:pt x="2500" y="458"/>
                        </a:cubicBezTo>
                        <a:cubicBezTo>
                          <a:pt x="2500" y="458"/>
                          <a:pt x="2501" y="457"/>
                          <a:pt x="2501" y="457"/>
                        </a:cubicBezTo>
                        <a:cubicBezTo>
                          <a:pt x="2501" y="457"/>
                          <a:pt x="2502" y="458"/>
                          <a:pt x="2502" y="458"/>
                        </a:cubicBezTo>
                        <a:cubicBezTo>
                          <a:pt x="2502" y="458"/>
                          <a:pt x="2507" y="457"/>
                          <a:pt x="2507" y="457"/>
                        </a:cubicBezTo>
                        <a:cubicBezTo>
                          <a:pt x="2507" y="457"/>
                          <a:pt x="2509" y="457"/>
                          <a:pt x="2509" y="457"/>
                        </a:cubicBezTo>
                        <a:cubicBezTo>
                          <a:pt x="2509" y="457"/>
                          <a:pt x="2512" y="456"/>
                          <a:pt x="2512" y="456"/>
                        </a:cubicBezTo>
                        <a:cubicBezTo>
                          <a:pt x="2512" y="456"/>
                          <a:pt x="2512" y="456"/>
                          <a:pt x="2512" y="456"/>
                        </a:cubicBezTo>
                        <a:cubicBezTo>
                          <a:pt x="2512" y="456"/>
                          <a:pt x="2517" y="455"/>
                          <a:pt x="2517" y="455"/>
                        </a:cubicBezTo>
                        <a:cubicBezTo>
                          <a:pt x="2517" y="455"/>
                          <a:pt x="2519" y="455"/>
                          <a:pt x="2519" y="455"/>
                        </a:cubicBezTo>
                        <a:cubicBezTo>
                          <a:pt x="2519" y="455"/>
                          <a:pt x="2523" y="455"/>
                          <a:pt x="2523" y="455"/>
                        </a:cubicBezTo>
                        <a:cubicBezTo>
                          <a:pt x="2523" y="455"/>
                          <a:pt x="2525" y="455"/>
                          <a:pt x="2525" y="455"/>
                        </a:cubicBezTo>
                        <a:cubicBezTo>
                          <a:pt x="2525" y="455"/>
                          <a:pt x="2528" y="455"/>
                          <a:pt x="2528" y="455"/>
                        </a:cubicBezTo>
                        <a:cubicBezTo>
                          <a:pt x="2528" y="455"/>
                          <a:pt x="2531" y="455"/>
                          <a:pt x="2531" y="455"/>
                        </a:cubicBezTo>
                        <a:cubicBezTo>
                          <a:pt x="2531" y="455"/>
                          <a:pt x="2532" y="455"/>
                          <a:pt x="2532" y="455"/>
                        </a:cubicBezTo>
                        <a:cubicBezTo>
                          <a:pt x="2532" y="455"/>
                          <a:pt x="2536" y="454"/>
                          <a:pt x="2536" y="454"/>
                        </a:cubicBezTo>
                        <a:cubicBezTo>
                          <a:pt x="2536" y="454"/>
                          <a:pt x="2538" y="455"/>
                          <a:pt x="2538" y="455"/>
                        </a:cubicBezTo>
                        <a:cubicBezTo>
                          <a:pt x="2538" y="455"/>
                          <a:pt x="2542" y="454"/>
                          <a:pt x="2542" y="454"/>
                        </a:cubicBezTo>
                        <a:cubicBezTo>
                          <a:pt x="2542" y="454"/>
                          <a:pt x="2544" y="455"/>
                          <a:pt x="2544" y="455"/>
                        </a:cubicBezTo>
                        <a:cubicBezTo>
                          <a:pt x="2544" y="455"/>
                          <a:pt x="2546" y="454"/>
                          <a:pt x="2546" y="454"/>
                        </a:cubicBezTo>
                        <a:cubicBezTo>
                          <a:pt x="2546" y="454"/>
                          <a:pt x="2550" y="455"/>
                          <a:pt x="2550" y="455"/>
                        </a:cubicBezTo>
                        <a:cubicBezTo>
                          <a:pt x="2550" y="455"/>
                          <a:pt x="2550" y="455"/>
                          <a:pt x="2550" y="455"/>
                        </a:cubicBezTo>
                        <a:cubicBezTo>
                          <a:pt x="2550" y="455"/>
                          <a:pt x="2555" y="455"/>
                          <a:pt x="2555" y="455"/>
                        </a:cubicBezTo>
                        <a:cubicBezTo>
                          <a:pt x="2555" y="455"/>
                          <a:pt x="2558" y="455"/>
                          <a:pt x="2558" y="455"/>
                        </a:cubicBezTo>
                        <a:cubicBezTo>
                          <a:pt x="2558" y="455"/>
                          <a:pt x="2560" y="456"/>
                          <a:pt x="2560" y="456"/>
                        </a:cubicBezTo>
                        <a:cubicBezTo>
                          <a:pt x="2560" y="456"/>
                          <a:pt x="2562" y="455"/>
                          <a:pt x="2562" y="455"/>
                        </a:cubicBezTo>
                        <a:cubicBezTo>
                          <a:pt x="2562" y="455"/>
                          <a:pt x="2565" y="456"/>
                          <a:pt x="2565" y="456"/>
                        </a:cubicBezTo>
                        <a:cubicBezTo>
                          <a:pt x="2565" y="456"/>
                          <a:pt x="2566" y="456"/>
                          <a:pt x="2566" y="456"/>
                        </a:cubicBezTo>
                        <a:cubicBezTo>
                          <a:pt x="2566" y="456"/>
                          <a:pt x="2569" y="456"/>
                          <a:pt x="2569" y="456"/>
                        </a:cubicBezTo>
                        <a:cubicBezTo>
                          <a:pt x="2569" y="456"/>
                          <a:pt x="2572" y="456"/>
                          <a:pt x="2572" y="456"/>
                        </a:cubicBezTo>
                        <a:cubicBezTo>
                          <a:pt x="2572" y="456"/>
                          <a:pt x="2576" y="456"/>
                          <a:pt x="2576" y="456"/>
                        </a:cubicBezTo>
                        <a:cubicBezTo>
                          <a:pt x="2576" y="456"/>
                          <a:pt x="2579" y="456"/>
                          <a:pt x="2579" y="456"/>
                        </a:cubicBezTo>
                        <a:cubicBezTo>
                          <a:pt x="2579" y="456"/>
                          <a:pt x="2582" y="457"/>
                          <a:pt x="2582" y="457"/>
                        </a:cubicBezTo>
                        <a:cubicBezTo>
                          <a:pt x="2582" y="457"/>
                          <a:pt x="2584" y="456"/>
                          <a:pt x="2584" y="456"/>
                        </a:cubicBezTo>
                        <a:cubicBezTo>
                          <a:pt x="2584" y="456"/>
                          <a:pt x="2587" y="457"/>
                          <a:pt x="2587" y="457"/>
                        </a:cubicBezTo>
                        <a:cubicBezTo>
                          <a:pt x="2587" y="457"/>
                          <a:pt x="2587" y="457"/>
                          <a:pt x="2587" y="457"/>
                        </a:cubicBezTo>
                        <a:cubicBezTo>
                          <a:pt x="2587" y="457"/>
                          <a:pt x="2592" y="457"/>
                          <a:pt x="2592" y="457"/>
                        </a:cubicBezTo>
                        <a:cubicBezTo>
                          <a:pt x="2592" y="457"/>
                          <a:pt x="2594" y="457"/>
                          <a:pt x="2594" y="457"/>
                        </a:cubicBezTo>
                        <a:cubicBezTo>
                          <a:pt x="2594" y="457"/>
                          <a:pt x="2598" y="457"/>
                          <a:pt x="2598" y="457"/>
                        </a:cubicBezTo>
                        <a:cubicBezTo>
                          <a:pt x="2598" y="457"/>
                          <a:pt x="2598" y="457"/>
                          <a:pt x="2598" y="457"/>
                        </a:cubicBezTo>
                        <a:cubicBezTo>
                          <a:pt x="2598" y="457"/>
                          <a:pt x="2603" y="457"/>
                          <a:pt x="2603" y="457"/>
                        </a:cubicBezTo>
                        <a:cubicBezTo>
                          <a:pt x="2603" y="457"/>
                          <a:pt x="2605" y="457"/>
                          <a:pt x="2605" y="457"/>
                        </a:cubicBezTo>
                        <a:cubicBezTo>
                          <a:pt x="2605" y="457"/>
                          <a:pt x="2606" y="457"/>
                          <a:pt x="2606" y="457"/>
                        </a:cubicBezTo>
                        <a:cubicBezTo>
                          <a:pt x="2606" y="457"/>
                          <a:pt x="2613" y="457"/>
                          <a:pt x="2613" y="457"/>
                        </a:cubicBezTo>
                        <a:cubicBezTo>
                          <a:pt x="2613" y="457"/>
                          <a:pt x="2613" y="458"/>
                          <a:pt x="2613" y="458"/>
                        </a:cubicBezTo>
                        <a:cubicBezTo>
                          <a:pt x="2613" y="458"/>
                          <a:pt x="2614" y="458"/>
                          <a:pt x="2614" y="458"/>
                        </a:cubicBezTo>
                        <a:cubicBezTo>
                          <a:pt x="2614" y="458"/>
                          <a:pt x="2618" y="457"/>
                          <a:pt x="2618" y="457"/>
                        </a:cubicBezTo>
                        <a:cubicBezTo>
                          <a:pt x="2618" y="457"/>
                          <a:pt x="2620" y="457"/>
                          <a:pt x="2620" y="457"/>
                        </a:cubicBezTo>
                        <a:cubicBezTo>
                          <a:pt x="2620" y="457"/>
                          <a:pt x="2624" y="457"/>
                          <a:pt x="2624" y="457"/>
                        </a:cubicBezTo>
                        <a:cubicBezTo>
                          <a:pt x="2624" y="457"/>
                          <a:pt x="2625" y="457"/>
                          <a:pt x="2625" y="457"/>
                        </a:cubicBezTo>
                        <a:cubicBezTo>
                          <a:pt x="2625" y="457"/>
                          <a:pt x="2630" y="457"/>
                          <a:pt x="2630" y="457"/>
                        </a:cubicBezTo>
                        <a:cubicBezTo>
                          <a:pt x="2630" y="457"/>
                          <a:pt x="2631" y="457"/>
                          <a:pt x="2631" y="457"/>
                        </a:cubicBezTo>
                        <a:cubicBezTo>
                          <a:pt x="2631" y="457"/>
                          <a:pt x="2632" y="456"/>
                          <a:pt x="2632" y="456"/>
                        </a:cubicBezTo>
                        <a:cubicBezTo>
                          <a:pt x="2632" y="456"/>
                          <a:pt x="2638" y="456"/>
                          <a:pt x="2638" y="456"/>
                        </a:cubicBezTo>
                        <a:cubicBezTo>
                          <a:pt x="2638" y="456"/>
                          <a:pt x="2640" y="456"/>
                          <a:pt x="2640" y="456"/>
                        </a:cubicBezTo>
                        <a:cubicBezTo>
                          <a:pt x="2640" y="456"/>
                          <a:pt x="2641" y="456"/>
                          <a:pt x="2641" y="456"/>
                        </a:cubicBezTo>
                        <a:cubicBezTo>
                          <a:pt x="2641" y="456"/>
                          <a:pt x="2646" y="455"/>
                          <a:pt x="2646" y="455"/>
                        </a:cubicBezTo>
                        <a:cubicBezTo>
                          <a:pt x="2646" y="455"/>
                          <a:pt x="2648" y="455"/>
                          <a:pt x="2648" y="455"/>
                        </a:cubicBezTo>
                        <a:cubicBezTo>
                          <a:pt x="2648" y="455"/>
                          <a:pt x="2651" y="454"/>
                          <a:pt x="2651" y="454"/>
                        </a:cubicBezTo>
                        <a:cubicBezTo>
                          <a:pt x="2651" y="454"/>
                          <a:pt x="2652" y="454"/>
                          <a:pt x="2652" y="454"/>
                        </a:cubicBezTo>
                        <a:cubicBezTo>
                          <a:pt x="2652" y="454"/>
                          <a:pt x="2657" y="452"/>
                          <a:pt x="2657" y="452"/>
                        </a:cubicBezTo>
                        <a:cubicBezTo>
                          <a:pt x="2657" y="452"/>
                          <a:pt x="2657" y="452"/>
                          <a:pt x="2657" y="452"/>
                        </a:cubicBezTo>
                        <a:cubicBezTo>
                          <a:pt x="2657" y="452"/>
                          <a:pt x="2662" y="450"/>
                          <a:pt x="2662" y="450"/>
                        </a:cubicBezTo>
                        <a:cubicBezTo>
                          <a:pt x="2662" y="450"/>
                          <a:pt x="2662" y="450"/>
                          <a:pt x="2662" y="450"/>
                        </a:cubicBezTo>
                        <a:cubicBezTo>
                          <a:pt x="2662" y="450"/>
                          <a:pt x="2667" y="447"/>
                          <a:pt x="2667" y="447"/>
                        </a:cubicBezTo>
                        <a:cubicBezTo>
                          <a:pt x="2667" y="447"/>
                          <a:pt x="2668" y="447"/>
                          <a:pt x="2668" y="447"/>
                        </a:cubicBezTo>
                        <a:cubicBezTo>
                          <a:pt x="2668" y="447"/>
                          <a:pt x="2673" y="441"/>
                          <a:pt x="2673" y="441"/>
                        </a:cubicBezTo>
                        <a:cubicBezTo>
                          <a:pt x="2673" y="441"/>
                          <a:pt x="2673" y="440"/>
                          <a:pt x="2673" y="440"/>
                        </a:cubicBezTo>
                        <a:cubicBezTo>
                          <a:pt x="2673" y="440"/>
                          <a:pt x="2678" y="428"/>
                          <a:pt x="2678" y="428"/>
                        </a:cubicBezTo>
                        <a:cubicBezTo>
                          <a:pt x="2678" y="428"/>
                          <a:pt x="2679" y="428"/>
                          <a:pt x="2679" y="428"/>
                        </a:cubicBezTo>
                        <a:cubicBezTo>
                          <a:pt x="2679" y="428"/>
                          <a:pt x="2684" y="408"/>
                          <a:pt x="2684" y="408"/>
                        </a:cubicBezTo>
                        <a:cubicBezTo>
                          <a:pt x="2684" y="408"/>
                          <a:pt x="2684" y="407"/>
                          <a:pt x="2684" y="407"/>
                        </a:cubicBezTo>
                        <a:cubicBezTo>
                          <a:pt x="2684" y="407"/>
                          <a:pt x="2689" y="392"/>
                          <a:pt x="2689" y="392"/>
                        </a:cubicBezTo>
                        <a:cubicBezTo>
                          <a:pt x="2689" y="392"/>
                          <a:pt x="2689" y="392"/>
                          <a:pt x="2689" y="392"/>
                        </a:cubicBezTo>
                        <a:cubicBezTo>
                          <a:pt x="2689" y="392"/>
                          <a:pt x="2694" y="383"/>
                          <a:pt x="2694" y="383"/>
                        </a:cubicBezTo>
                        <a:cubicBezTo>
                          <a:pt x="2694" y="383"/>
                          <a:pt x="2695" y="382"/>
                          <a:pt x="2695" y="382"/>
                        </a:cubicBezTo>
                        <a:cubicBezTo>
                          <a:pt x="2695" y="382"/>
                          <a:pt x="2700" y="375"/>
                          <a:pt x="2700" y="375"/>
                        </a:cubicBezTo>
                        <a:cubicBezTo>
                          <a:pt x="2700" y="375"/>
                          <a:pt x="2700" y="374"/>
                          <a:pt x="2700" y="374"/>
                        </a:cubicBezTo>
                        <a:cubicBezTo>
                          <a:pt x="2700" y="374"/>
                          <a:pt x="2705" y="378"/>
                          <a:pt x="2705" y="378"/>
                        </a:cubicBezTo>
                        <a:cubicBezTo>
                          <a:pt x="2705" y="378"/>
                          <a:pt x="2705" y="378"/>
                          <a:pt x="2705" y="378"/>
                        </a:cubicBezTo>
                        <a:cubicBezTo>
                          <a:pt x="2705" y="378"/>
                          <a:pt x="2710" y="387"/>
                          <a:pt x="2710" y="387"/>
                        </a:cubicBezTo>
                        <a:cubicBezTo>
                          <a:pt x="2710" y="387"/>
                          <a:pt x="2711" y="387"/>
                          <a:pt x="2711" y="387"/>
                        </a:cubicBezTo>
                        <a:cubicBezTo>
                          <a:pt x="2711" y="387"/>
                          <a:pt x="2716" y="397"/>
                          <a:pt x="2716" y="397"/>
                        </a:cubicBezTo>
                        <a:cubicBezTo>
                          <a:pt x="2716" y="397"/>
                          <a:pt x="2716" y="398"/>
                          <a:pt x="2716" y="398"/>
                        </a:cubicBezTo>
                        <a:cubicBezTo>
                          <a:pt x="2716" y="398"/>
                          <a:pt x="2721" y="419"/>
                          <a:pt x="2721" y="419"/>
                        </a:cubicBezTo>
                        <a:cubicBezTo>
                          <a:pt x="2721" y="419"/>
                          <a:pt x="2721" y="420"/>
                          <a:pt x="2721" y="420"/>
                        </a:cubicBezTo>
                        <a:cubicBezTo>
                          <a:pt x="2721" y="420"/>
                          <a:pt x="2727" y="435"/>
                          <a:pt x="2727" y="435"/>
                        </a:cubicBezTo>
                        <a:cubicBezTo>
                          <a:pt x="2727" y="435"/>
                          <a:pt x="2727" y="436"/>
                          <a:pt x="2727" y="436"/>
                        </a:cubicBezTo>
                        <a:cubicBezTo>
                          <a:pt x="2727" y="436"/>
                          <a:pt x="2732" y="444"/>
                          <a:pt x="2732" y="444"/>
                        </a:cubicBezTo>
                        <a:cubicBezTo>
                          <a:pt x="2732" y="444"/>
                          <a:pt x="2732" y="445"/>
                          <a:pt x="2732" y="445"/>
                        </a:cubicBezTo>
                        <a:cubicBezTo>
                          <a:pt x="2732" y="445"/>
                          <a:pt x="2737" y="449"/>
                          <a:pt x="2737" y="449"/>
                        </a:cubicBezTo>
                        <a:cubicBezTo>
                          <a:pt x="2737" y="449"/>
                          <a:pt x="2738" y="449"/>
                          <a:pt x="2738" y="449"/>
                        </a:cubicBezTo>
                        <a:cubicBezTo>
                          <a:pt x="2738" y="449"/>
                          <a:pt x="2743" y="452"/>
                          <a:pt x="2743" y="452"/>
                        </a:cubicBezTo>
                        <a:cubicBezTo>
                          <a:pt x="2743" y="452"/>
                          <a:pt x="2743" y="452"/>
                          <a:pt x="2743" y="452"/>
                        </a:cubicBezTo>
                        <a:cubicBezTo>
                          <a:pt x="2743" y="452"/>
                          <a:pt x="2748" y="454"/>
                          <a:pt x="2748" y="454"/>
                        </a:cubicBezTo>
                        <a:cubicBezTo>
                          <a:pt x="2748" y="454"/>
                          <a:pt x="2748" y="454"/>
                          <a:pt x="2748" y="454"/>
                        </a:cubicBezTo>
                        <a:cubicBezTo>
                          <a:pt x="2748" y="454"/>
                          <a:pt x="2752" y="455"/>
                          <a:pt x="2752" y="455"/>
                        </a:cubicBezTo>
                        <a:cubicBezTo>
                          <a:pt x="2752" y="455"/>
                          <a:pt x="2754" y="455"/>
                          <a:pt x="2754" y="455"/>
                        </a:cubicBezTo>
                        <a:cubicBezTo>
                          <a:pt x="2754" y="455"/>
                          <a:pt x="2759" y="456"/>
                          <a:pt x="2759" y="456"/>
                        </a:cubicBezTo>
                        <a:cubicBezTo>
                          <a:pt x="2759" y="456"/>
                          <a:pt x="2759" y="456"/>
                          <a:pt x="2759" y="456"/>
                        </a:cubicBezTo>
                        <a:cubicBezTo>
                          <a:pt x="2759" y="456"/>
                          <a:pt x="2764" y="457"/>
                          <a:pt x="2764" y="457"/>
                        </a:cubicBezTo>
                        <a:cubicBezTo>
                          <a:pt x="2764" y="457"/>
                          <a:pt x="2764" y="457"/>
                          <a:pt x="2764" y="457"/>
                        </a:cubicBezTo>
                        <a:cubicBezTo>
                          <a:pt x="2764" y="457"/>
                          <a:pt x="2767" y="457"/>
                          <a:pt x="2767" y="457"/>
                        </a:cubicBezTo>
                        <a:cubicBezTo>
                          <a:pt x="2767" y="457"/>
                          <a:pt x="2771" y="457"/>
                          <a:pt x="2771" y="457"/>
                        </a:cubicBezTo>
                        <a:cubicBezTo>
                          <a:pt x="2771" y="457"/>
                          <a:pt x="2775" y="458"/>
                          <a:pt x="2775" y="458"/>
                        </a:cubicBezTo>
                        <a:cubicBezTo>
                          <a:pt x="2775" y="458"/>
                          <a:pt x="2775" y="458"/>
                          <a:pt x="2775" y="458"/>
                        </a:cubicBezTo>
                        <a:cubicBezTo>
                          <a:pt x="2775" y="458"/>
                          <a:pt x="2780" y="458"/>
                          <a:pt x="2780" y="458"/>
                        </a:cubicBezTo>
                        <a:cubicBezTo>
                          <a:pt x="2780" y="458"/>
                          <a:pt x="2784" y="458"/>
                          <a:pt x="2784" y="458"/>
                        </a:cubicBezTo>
                        <a:cubicBezTo>
                          <a:pt x="2784" y="458"/>
                          <a:pt x="2785" y="459"/>
                          <a:pt x="2785" y="459"/>
                        </a:cubicBezTo>
                        <a:cubicBezTo>
                          <a:pt x="2785" y="459"/>
                          <a:pt x="2786" y="458"/>
                          <a:pt x="2786" y="458"/>
                        </a:cubicBezTo>
                        <a:cubicBezTo>
                          <a:pt x="2786" y="458"/>
                          <a:pt x="2787" y="459"/>
                          <a:pt x="2787" y="459"/>
                        </a:cubicBezTo>
                        <a:cubicBezTo>
                          <a:pt x="2787" y="459"/>
                          <a:pt x="2794" y="459"/>
                          <a:pt x="2794" y="459"/>
                        </a:cubicBezTo>
                        <a:cubicBezTo>
                          <a:pt x="2794" y="459"/>
                          <a:pt x="2796" y="459"/>
                          <a:pt x="2796" y="459"/>
                        </a:cubicBezTo>
                        <a:cubicBezTo>
                          <a:pt x="2796" y="459"/>
                          <a:pt x="2796" y="459"/>
                          <a:pt x="2796" y="459"/>
                        </a:cubicBezTo>
                        <a:cubicBezTo>
                          <a:pt x="2796" y="459"/>
                          <a:pt x="2798" y="459"/>
                          <a:pt x="2798" y="459"/>
                        </a:cubicBezTo>
                        <a:cubicBezTo>
                          <a:pt x="2798" y="459"/>
                          <a:pt x="2802" y="459"/>
                          <a:pt x="2802" y="459"/>
                        </a:cubicBezTo>
                        <a:cubicBezTo>
                          <a:pt x="2802" y="459"/>
                          <a:pt x="2806" y="459"/>
                          <a:pt x="2806" y="459"/>
                        </a:cubicBezTo>
                        <a:cubicBezTo>
                          <a:pt x="2806" y="459"/>
                          <a:pt x="2807" y="459"/>
                          <a:pt x="2807" y="459"/>
                        </a:cubicBezTo>
                        <a:cubicBezTo>
                          <a:pt x="2807" y="459"/>
                          <a:pt x="2808" y="459"/>
                          <a:pt x="2808" y="459"/>
                        </a:cubicBezTo>
                        <a:cubicBezTo>
                          <a:pt x="2808" y="459"/>
                          <a:pt x="2813" y="459"/>
                          <a:pt x="2813" y="459"/>
                        </a:cubicBezTo>
                        <a:cubicBezTo>
                          <a:pt x="2813" y="459"/>
                          <a:pt x="2816" y="460"/>
                          <a:pt x="2816" y="460"/>
                        </a:cubicBezTo>
                        <a:cubicBezTo>
                          <a:pt x="2816" y="460"/>
                          <a:pt x="2822" y="460"/>
                          <a:pt x="2822" y="460"/>
                        </a:cubicBezTo>
                        <a:cubicBezTo>
                          <a:pt x="2822" y="460"/>
                          <a:pt x="2823" y="459"/>
                          <a:pt x="2823" y="459"/>
                        </a:cubicBezTo>
                        <a:cubicBezTo>
                          <a:pt x="2823" y="459"/>
                          <a:pt x="2823" y="459"/>
                          <a:pt x="2823" y="459"/>
                        </a:cubicBezTo>
                        <a:cubicBezTo>
                          <a:pt x="2823" y="459"/>
                          <a:pt x="2826" y="460"/>
                          <a:pt x="2826" y="460"/>
                        </a:cubicBezTo>
                        <a:cubicBezTo>
                          <a:pt x="2826" y="460"/>
                          <a:pt x="2830" y="460"/>
                          <a:pt x="2830" y="460"/>
                        </a:cubicBezTo>
                        <a:cubicBezTo>
                          <a:pt x="2830" y="460"/>
                          <a:pt x="2832" y="459"/>
                          <a:pt x="2832" y="459"/>
                        </a:cubicBezTo>
                        <a:cubicBezTo>
                          <a:pt x="2832" y="459"/>
                          <a:pt x="2834" y="459"/>
                          <a:pt x="2834" y="459"/>
                        </a:cubicBezTo>
                        <a:cubicBezTo>
                          <a:pt x="2834" y="459"/>
                          <a:pt x="2839" y="460"/>
                          <a:pt x="2839" y="460"/>
                        </a:cubicBezTo>
                        <a:cubicBezTo>
                          <a:pt x="2839" y="460"/>
                          <a:pt x="2841" y="459"/>
                          <a:pt x="2841" y="459"/>
                        </a:cubicBezTo>
                        <a:cubicBezTo>
                          <a:pt x="2841" y="459"/>
                          <a:pt x="2842" y="460"/>
                          <a:pt x="2842" y="460"/>
                        </a:cubicBezTo>
                        <a:cubicBezTo>
                          <a:pt x="2842" y="460"/>
                          <a:pt x="2847" y="460"/>
                          <a:pt x="2847" y="460"/>
                        </a:cubicBezTo>
                        <a:cubicBezTo>
                          <a:pt x="2847" y="460"/>
                          <a:pt x="2848" y="459"/>
                          <a:pt x="2848" y="459"/>
                        </a:cubicBezTo>
                        <a:cubicBezTo>
                          <a:pt x="2848" y="459"/>
                          <a:pt x="2852" y="460"/>
                          <a:pt x="2852" y="460"/>
                        </a:cubicBezTo>
                        <a:cubicBezTo>
                          <a:pt x="2852" y="460"/>
                          <a:pt x="2854" y="459"/>
                          <a:pt x="2854" y="459"/>
                        </a:cubicBezTo>
                        <a:cubicBezTo>
                          <a:pt x="2854" y="459"/>
                          <a:pt x="2858" y="459"/>
                          <a:pt x="2858" y="459"/>
                        </a:cubicBezTo>
                        <a:cubicBezTo>
                          <a:pt x="2858" y="459"/>
                          <a:pt x="2860" y="460"/>
                          <a:pt x="2860" y="460"/>
                        </a:cubicBezTo>
                        <a:cubicBezTo>
                          <a:pt x="2860" y="460"/>
                          <a:pt x="2861" y="460"/>
                          <a:pt x="2861" y="460"/>
                        </a:cubicBezTo>
                        <a:cubicBezTo>
                          <a:pt x="2861" y="460"/>
                          <a:pt x="2865" y="459"/>
                          <a:pt x="2865" y="459"/>
                        </a:cubicBezTo>
                        <a:cubicBezTo>
                          <a:pt x="2865" y="459"/>
                          <a:pt x="2867" y="460"/>
                          <a:pt x="2867" y="460"/>
                        </a:cubicBezTo>
                        <a:cubicBezTo>
                          <a:pt x="2867" y="460"/>
                          <a:pt x="2871" y="459"/>
                          <a:pt x="2871" y="459"/>
                        </a:cubicBezTo>
                        <a:cubicBezTo>
                          <a:pt x="2871" y="459"/>
                          <a:pt x="2873" y="460"/>
                          <a:pt x="2873" y="460"/>
                        </a:cubicBezTo>
                        <a:cubicBezTo>
                          <a:pt x="2873" y="460"/>
                          <a:pt x="2874" y="459"/>
                          <a:pt x="2874" y="459"/>
                        </a:cubicBezTo>
                        <a:cubicBezTo>
                          <a:pt x="2874" y="459"/>
                          <a:pt x="2879" y="459"/>
                          <a:pt x="2879" y="459"/>
                        </a:cubicBezTo>
                        <a:cubicBezTo>
                          <a:pt x="2879" y="459"/>
                          <a:pt x="2882" y="459"/>
                          <a:pt x="2882" y="459"/>
                        </a:cubicBezTo>
                        <a:cubicBezTo>
                          <a:pt x="2882" y="459"/>
                          <a:pt x="2883" y="459"/>
                          <a:pt x="2883" y="459"/>
                        </a:cubicBezTo>
                        <a:cubicBezTo>
                          <a:pt x="2883" y="459"/>
                          <a:pt x="2884" y="459"/>
                          <a:pt x="2884" y="459"/>
                        </a:cubicBezTo>
                        <a:cubicBezTo>
                          <a:pt x="2884" y="459"/>
                          <a:pt x="2888" y="459"/>
                          <a:pt x="2888" y="459"/>
                        </a:cubicBezTo>
                        <a:cubicBezTo>
                          <a:pt x="2888" y="459"/>
                          <a:pt x="2891" y="459"/>
                          <a:pt x="2891" y="459"/>
                        </a:cubicBezTo>
                        <a:cubicBezTo>
                          <a:pt x="2891" y="459"/>
                          <a:pt x="2895" y="459"/>
                          <a:pt x="2895" y="459"/>
                        </a:cubicBezTo>
                        <a:cubicBezTo>
                          <a:pt x="2895" y="459"/>
                          <a:pt x="2896" y="459"/>
                          <a:pt x="2896" y="459"/>
                        </a:cubicBezTo>
                        <a:cubicBezTo>
                          <a:pt x="2896" y="459"/>
                          <a:pt x="2899" y="459"/>
                          <a:pt x="2899" y="459"/>
                        </a:cubicBezTo>
                        <a:cubicBezTo>
                          <a:pt x="2899" y="459"/>
                          <a:pt x="2902" y="459"/>
                          <a:pt x="2902" y="459"/>
                        </a:cubicBezTo>
                        <a:cubicBezTo>
                          <a:pt x="2902" y="459"/>
                          <a:pt x="2904" y="459"/>
                          <a:pt x="2904" y="459"/>
                        </a:cubicBezTo>
                        <a:cubicBezTo>
                          <a:pt x="2904" y="459"/>
                          <a:pt x="2908" y="459"/>
                          <a:pt x="2908" y="459"/>
                        </a:cubicBezTo>
                        <a:cubicBezTo>
                          <a:pt x="2908" y="459"/>
                          <a:pt x="2909" y="459"/>
                          <a:pt x="2909" y="459"/>
                        </a:cubicBezTo>
                        <a:cubicBezTo>
                          <a:pt x="2909" y="459"/>
                          <a:pt x="2914" y="459"/>
                          <a:pt x="2914" y="459"/>
                        </a:cubicBezTo>
                        <a:cubicBezTo>
                          <a:pt x="2914" y="459"/>
                          <a:pt x="2915" y="459"/>
                          <a:pt x="2915" y="459"/>
                        </a:cubicBezTo>
                        <a:cubicBezTo>
                          <a:pt x="2915" y="459"/>
                          <a:pt x="2916" y="459"/>
                          <a:pt x="2916" y="459"/>
                        </a:cubicBezTo>
                        <a:cubicBezTo>
                          <a:pt x="2916" y="459"/>
                          <a:pt x="2920" y="459"/>
                          <a:pt x="2920" y="459"/>
                        </a:cubicBezTo>
                        <a:cubicBezTo>
                          <a:pt x="2920" y="459"/>
                          <a:pt x="2922" y="459"/>
                          <a:pt x="2922" y="459"/>
                        </a:cubicBezTo>
                        <a:cubicBezTo>
                          <a:pt x="2922" y="459"/>
                          <a:pt x="2925" y="459"/>
                          <a:pt x="2925" y="459"/>
                        </a:cubicBezTo>
                        <a:cubicBezTo>
                          <a:pt x="2925" y="459"/>
                          <a:pt x="2927" y="459"/>
                          <a:pt x="2927" y="459"/>
                        </a:cubicBezTo>
                        <a:cubicBezTo>
                          <a:pt x="2927" y="459"/>
                          <a:pt x="2931" y="459"/>
                          <a:pt x="2931" y="459"/>
                        </a:cubicBezTo>
                        <a:cubicBezTo>
                          <a:pt x="2931" y="459"/>
                          <a:pt x="2934" y="460"/>
                          <a:pt x="2934" y="460"/>
                        </a:cubicBezTo>
                        <a:cubicBezTo>
                          <a:pt x="2934" y="460"/>
                          <a:pt x="2936" y="459"/>
                          <a:pt x="2936" y="459"/>
                        </a:cubicBezTo>
                        <a:cubicBezTo>
                          <a:pt x="2936" y="459"/>
                          <a:pt x="2939" y="460"/>
                          <a:pt x="2939" y="460"/>
                        </a:cubicBezTo>
                        <a:cubicBezTo>
                          <a:pt x="2939" y="460"/>
                          <a:pt x="2941" y="459"/>
                          <a:pt x="2941" y="459"/>
                        </a:cubicBezTo>
                        <a:cubicBezTo>
                          <a:pt x="2941" y="459"/>
                          <a:pt x="2942" y="460"/>
                          <a:pt x="2942" y="460"/>
                        </a:cubicBezTo>
                        <a:cubicBezTo>
                          <a:pt x="2942" y="460"/>
                          <a:pt x="2947" y="459"/>
                          <a:pt x="2947" y="459"/>
                        </a:cubicBezTo>
                        <a:cubicBezTo>
                          <a:pt x="2947" y="459"/>
                          <a:pt x="2948" y="460"/>
                          <a:pt x="2948" y="460"/>
                        </a:cubicBezTo>
                        <a:cubicBezTo>
                          <a:pt x="2948" y="460"/>
                          <a:pt x="2953" y="460"/>
                          <a:pt x="2953" y="460"/>
                        </a:cubicBezTo>
                        <a:cubicBezTo>
                          <a:pt x="2953" y="460"/>
                          <a:pt x="2957" y="459"/>
                          <a:pt x="2957" y="459"/>
                        </a:cubicBezTo>
                        <a:cubicBezTo>
                          <a:pt x="2957" y="459"/>
                          <a:pt x="2958" y="459"/>
                          <a:pt x="2958" y="459"/>
                        </a:cubicBezTo>
                        <a:cubicBezTo>
                          <a:pt x="2958" y="459"/>
                          <a:pt x="2960" y="459"/>
                          <a:pt x="2960" y="459"/>
                        </a:cubicBezTo>
                        <a:cubicBezTo>
                          <a:pt x="2960" y="459"/>
                          <a:pt x="2963" y="459"/>
                          <a:pt x="2963" y="459"/>
                        </a:cubicBezTo>
                        <a:cubicBezTo>
                          <a:pt x="2963" y="459"/>
                          <a:pt x="2967" y="459"/>
                          <a:pt x="2967" y="459"/>
                        </a:cubicBezTo>
                        <a:cubicBezTo>
                          <a:pt x="2967" y="459"/>
                          <a:pt x="2969" y="459"/>
                          <a:pt x="2969" y="459"/>
                        </a:cubicBezTo>
                        <a:cubicBezTo>
                          <a:pt x="2969" y="459"/>
                          <a:pt x="2973" y="459"/>
                          <a:pt x="2973" y="459"/>
                        </a:cubicBezTo>
                        <a:cubicBezTo>
                          <a:pt x="2973" y="459"/>
                          <a:pt x="2975" y="459"/>
                          <a:pt x="2975" y="459"/>
                        </a:cubicBezTo>
                        <a:cubicBezTo>
                          <a:pt x="2975" y="459"/>
                          <a:pt x="2978" y="459"/>
                          <a:pt x="2978" y="459"/>
                        </a:cubicBezTo>
                        <a:cubicBezTo>
                          <a:pt x="2978" y="459"/>
                          <a:pt x="2980" y="459"/>
                          <a:pt x="2980" y="459"/>
                        </a:cubicBezTo>
                        <a:cubicBezTo>
                          <a:pt x="2980" y="459"/>
                          <a:pt x="2980" y="459"/>
                          <a:pt x="2980" y="459"/>
                        </a:cubicBezTo>
                        <a:cubicBezTo>
                          <a:pt x="2980" y="459"/>
                          <a:pt x="2984" y="459"/>
                          <a:pt x="2984" y="459"/>
                        </a:cubicBezTo>
                        <a:cubicBezTo>
                          <a:pt x="2984" y="459"/>
                          <a:pt x="2985" y="458"/>
                          <a:pt x="2985" y="458"/>
                        </a:cubicBezTo>
                        <a:cubicBezTo>
                          <a:pt x="2985" y="458"/>
                          <a:pt x="2989" y="459"/>
                          <a:pt x="2989" y="459"/>
                        </a:cubicBezTo>
                        <a:cubicBezTo>
                          <a:pt x="2989" y="459"/>
                          <a:pt x="2993" y="458"/>
                          <a:pt x="2993" y="458"/>
                        </a:cubicBezTo>
                        <a:cubicBezTo>
                          <a:pt x="2993" y="458"/>
                          <a:pt x="2997" y="458"/>
                          <a:pt x="2997" y="458"/>
                        </a:cubicBezTo>
                        <a:cubicBezTo>
                          <a:pt x="2997" y="458"/>
                          <a:pt x="2998" y="458"/>
                          <a:pt x="2998" y="458"/>
                        </a:cubicBezTo>
                        <a:cubicBezTo>
                          <a:pt x="2998" y="458"/>
                          <a:pt x="3001" y="458"/>
                          <a:pt x="3001" y="458"/>
                        </a:cubicBezTo>
                        <a:cubicBezTo>
                          <a:pt x="3001" y="458"/>
                          <a:pt x="3004" y="458"/>
                          <a:pt x="3004" y="458"/>
                        </a:cubicBezTo>
                        <a:cubicBezTo>
                          <a:pt x="3004" y="458"/>
                          <a:pt x="3007" y="458"/>
                          <a:pt x="3007" y="458"/>
                        </a:cubicBezTo>
                        <a:cubicBezTo>
                          <a:pt x="3007" y="458"/>
                          <a:pt x="3008" y="458"/>
                          <a:pt x="3008" y="458"/>
                        </a:cubicBezTo>
                        <a:cubicBezTo>
                          <a:pt x="3008" y="458"/>
                          <a:pt x="3011" y="458"/>
                          <a:pt x="3011" y="458"/>
                        </a:cubicBezTo>
                        <a:cubicBezTo>
                          <a:pt x="3011" y="458"/>
                          <a:pt x="3015" y="457"/>
                          <a:pt x="3015" y="457"/>
                        </a:cubicBezTo>
                        <a:cubicBezTo>
                          <a:pt x="3015" y="457"/>
                          <a:pt x="3018" y="458"/>
                          <a:pt x="3018" y="458"/>
                        </a:cubicBezTo>
                        <a:cubicBezTo>
                          <a:pt x="3018" y="458"/>
                          <a:pt x="3019" y="457"/>
                          <a:pt x="3019" y="457"/>
                        </a:cubicBezTo>
                        <a:cubicBezTo>
                          <a:pt x="3019" y="457"/>
                          <a:pt x="3022" y="458"/>
                          <a:pt x="3022" y="458"/>
                        </a:cubicBezTo>
                        <a:cubicBezTo>
                          <a:pt x="3022" y="458"/>
                          <a:pt x="3026" y="457"/>
                          <a:pt x="3026" y="457"/>
                        </a:cubicBezTo>
                        <a:cubicBezTo>
                          <a:pt x="3026" y="457"/>
                          <a:pt x="3027" y="457"/>
                          <a:pt x="3027" y="457"/>
                        </a:cubicBezTo>
                        <a:cubicBezTo>
                          <a:pt x="3027" y="457"/>
                          <a:pt x="3029" y="457"/>
                          <a:pt x="3029" y="457"/>
                        </a:cubicBezTo>
                        <a:cubicBezTo>
                          <a:pt x="3029" y="457"/>
                          <a:pt x="3033" y="457"/>
                          <a:pt x="3033" y="457"/>
                        </a:cubicBezTo>
                        <a:cubicBezTo>
                          <a:pt x="3033" y="457"/>
                          <a:pt x="3037" y="456"/>
                          <a:pt x="3037" y="456"/>
                        </a:cubicBezTo>
                        <a:cubicBezTo>
                          <a:pt x="3037" y="456"/>
                          <a:pt x="3041" y="456"/>
                          <a:pt x="3041" y="456"/>
                        </a:cubicBezTo>
                        <a:cubicBezTo>
                          <a:pt x="3041" y="456"/>
                          <a:pt x="3042" y="456"/>
                          <a:pt x="3042" y="456"/>
                        </a:cubicBezTo>
                        <a:cubicBezTo>
                          <a:pt x="3042" y="456"/>
                          <a:pt x="3045" y="456"/>
                          <a:pt x="3045" y="456"/>
                        </a:cubicBezTo>
                        <a:cubicBezTo>
                          <a:pt x="3045" y="456"/>
                          <a:pt x="3046" y="456"/>
                          <a:pt x="3046" y="456"/>
                        </a:cubicBezTo>
                        <a:cubicBezTo>
                          <a:pt x="3046" y="456"/>
                          <a:pt x="3048" y="456"/>
                          <a:pt x="3048" y="456"/>
                        </a:cubicBezTo>
                        <a:cubicBezTo>
                          <a:pt x="3048" y="456"/>
                          <a:pt x="3053" y="456"/>
                          <a:pt x="3053" y="456"/>
                        </a:cubicBezTo>
                        <a:cubicBezTo>
                          <a:pt x="3053" y="456"/>
                          <a:pt x="3057" y="456"/>
                          <a:pt x="3057" y="456"/>
                        </a:cubicBezTo>
                        <a:cubicBezTo>
                          <a:pt x="3057" y="456"/>
                          <a:pt x="3058" y="455"/>
                          <a:pt x="3058" y="455"/>
                        </a:cubicBezTo>
                        <a:cubicBezTo>
                          <a:pt x="3058" y="455"/>
                          <a:pt x="3059" y="456"/>
                          <a:pt x="3059" y="456"/>
                        </a:cubicBezTo>
                        <a:cubicBezTo>
                          <a:pt x="3059" y="456"/>
                          <a:pt x="3064" y="455"/>
                          <a:pt x="3064" y="455"/>
                        </a:cubicBezTo>
                        <a:cubicBezTo>
                          <a:pt x="3064" y="455"/>
                          <a:pt x="3067" y="455"/>
                          <a:pt x="3067" y="455"/>
                        </a:cubicBezTo>
                        <a:cubicBezTo>
                          <a:pt x="3067" y="455"/>
                          <a:pt x="3070" y="454"/>
                          <a:pt x="3070" y="454"/>
                        </a:cubicBezTo>
                        <a:cubicBezTo>
                          <a:pt x="3070" y="454"/>
                          <a:pt x="3070" y="455"/>
                          <a:pt x="3070" y="455"/>
                        </a:cubicBezTo>
                        <a:cubicBezTo>
                          <a:pt x="3070" y="455"/>
                          <a:pt x="3075" y="454"/>
                          <a:pt x="3075" y="454"/>
                        </a:cubicBezTo>
                        <a:cubicBezTo>
                          <a:pt x="3075" y="454"/>
                          <a:pt x="3077" y="454"/>
                          <a:pt x="3077" y="454"/>
                        </a:cubicBezTo>
                        <a:cubicBezTo>
                          <a:pt x="3077" y="454"/>
                          <a:pt x="3080" y="454"/>
                          <a:pt x="3080" y="454"/>
                        </a:cubicBezTo>
                        <a:cubicBezTo>
                          <a:pt x="3080" y="454"/>
                          <a:pt x="3081" y="454"/>
                          <a:pt x="3081" y="454"/>
                        </a:cubicBezTo>
                        <a:cubicBezTo>
                          <a:pt x="3081" y="454"/>
                          <a:pt x="3086" y="453"/>
                          <a:pt x="3086" y="453"/>
                        </a:cubicBezTo>
                        <a:cubicBezTo>
                          <a:pt x="3086" y="453"/>
                          <a:pt x="3087" y="453"/>
                          <a:pt x="3087" y="453"/>
                        </a:cubicBezTo>
                        <a:cubicBezTo>
                          <a:pt x="3087" y="453"/>
                          <a:pt x="3089" y="453"/>
                          <a:pt x="3089" y="453"/>
                        </a:cubicBezTo>
                        <a:cubicBezTo>
                          <a:pt x="3089" y="453"/>
                          <a:pt x="3092" y="453"/>
                          <a:pt x="3092" y="453"/>
                        </a:cubicBezTo>
                        <a:cubicBezTo>
                          <a:pt x="3092" y="453"/>
                          <a:pt x="3096" y="452"/>
                          <a:pt x="3096" y="452"/>
                        </a:cubicBezTo>
                        <a:cubicBezTo>
                          <a:pt x="3096" y="452"/>
                          <a:pt x="3097" y="452"/>
                          <a:pt x="3097" y="452"/>
                        </a:cubicBezTo>
                        <a:cubicBezTo>
                          <a:pt x="3097" y="452"/>
                          <a:pt x="3102" y="451"/>
                          <a:pt x="3102" y="451"/>
                        </a:cubicBezTo>
                        <a:cubicBezTo>
                          <a:pt x="3102" y="451"/>
                          <a:pt x="3102" y="451"/>
                          <a:pt x="3102" y="451"/>
                        </a:cubicBezTo>
                        <a:cubicBezTo>
                          <a:pt x="3102" y="451"/>
                          <a:pt x="3107" y="450"/>
                          <a:pt x="3107" y="450"/>
                        </a:cubicBezTo>
                        <a:cubicBezTo>
                          <a:pt x="3107" y="450"/>
                          <a:pt x="3109" y="450"/>
                          <a:pt x="3109" y="450"/>
                        </a:cubicBezTo>
                        <a:cubicBezTo>
                          <a:pt x="3109" y="450"/>
                          <a:pt x="3112" y="450"/>
                          <a:pt x="3112" y="450"/>
                        </a:cubicBezTo>
                        <a:cubicBezTo>
                          <a:pt x="3112" y="450"/>
                          <a:pt x="3113" y="450"/>
                          <a:pt x="3113" y="450"/>
                        </a:cubicBezTo>
                        <a:cubicBezTo>
                          <a:pt x="3113" y="450"/>
                          <a:pt x="3118" y="449"/>
                          <a:pt x="3118" y="449"/>
                        </a:cubicBezTo>
                        <a:cubicBezTo>
                          <a:pt x="3118" y="449"/>
                          <a:pt x="3118" y="449"/>
                          <a:pt x="3118" y="449"/>
                        </a:cubicBezTo>
                        <a:cubicBezTo>
                          <a:pt x="3118" y="449"/>
                          <a:pt x="3123" y="447"/>
                          <a:pt x="3123" y="447"/>
                        </a:cubicBezTo>
                        <a:cubicBezTo>
                          <a:pt x="3123" y="447"/>
                          <a:pt x="3125" y="447"/>
                          <a:pt x="3125" y="447"/>
                        </a:cubicBezTo>
                        <a:cubicBezTo>
                          <a:pt x="3125" y="447"/>
                          <a:pt x="3129" y="446"/>
                          <a:pt x="3129" y="446"/>
                        </a:cubicBezTo>
                        <a:cubicBezTo>
                          <a:pt x="3129" y="446"/>
                          <a:pt x="3129" y="446"/>
                          <a:pt x="3129" y="446"/>
                        </a:cubicBezTo>
                        <a:cubicBezTo>
                          <a:pt x="3129" y="446"/>
                          <a:pt x="3134" y="444"/>
                          <a:pt x="3134" y="444"/>
                        </a:cubicBezTo>
                        <a:cubicBezTo>
                          <a:pt x="3134" y="444"/>
                          <a:pt x="3134" y="444"/>
                          <a:pt x="3134" y="444"/>
                        </a:cubicBezTo>
                        <a:cubicBezTo>
                          <a:pt x="3134" y="444"/>
                          <a:pt x="3139" y="442"/>
                          <a:pt x="3139" y="442"/>
                        </a:cubicBezTo>
                        <a:cubicBezTo>
                          <a:pt x="3139" y="442"/>
                          <a:pt x="3139" y="442"/>
                          <a:pt x="3139" y="442"/>
                        </a:cubicBezTo>
                        <a:cubicBezTo>
                          <a:pt x="3139" y="442"/>
                          <a:pt x="3145" y="440"/>
                          <a:pt x="3145" y="440"/>
                        </a:cubicBezTo>
                        <a:cubicBezTo>
                          <a:pt x="3145" y="440"/>
                          <a:pt x="3145" y="439"/>
                          <a:pt x="3145" y="439"/>
                        </a:cubicBezTo>
                        <a:cubicBezTo>
                          <a:pt x="3145" y="439"/>
                          <a:pt x="3150" y="437"/>
                          <a:pt x="3150" y="437"/>
                        </a:cubicBezTo>
                        <a:cubicBezTo>
                          <a:pt x="3150" y="437"/>
                          <a:pt x="3150" y="436"/>
                          <a:pt x="3150" y="436"/>
                        </a:cubicBezTo>
                        <a:cubicBezTo>
                          <a:pt x="3150" y="436"/>
                          <a:pt x="3155" y="433"/>
                          <a:pt x="3155" y="433"/>
                        </a:cubicBezTo>
                        <a:cubicBezTo>
                          <a:pt x="3155" y="433"/>
                          <a:pt x="3155" y="433"/>
                          <a:pt x="3155" y="433"/>
                        </a:cubicBezTo>
                        <a:cubicBezTo>
                          <a:pt x="3155" y="433"/>
                          <a:pt x="3161" y="429"/>
                          <a:pt x="3161" y="429"/>
                        </a:cubicBezTo>
                        <a:cubicBezTo>
                          <a:pt x="3161" y="429"/>
                          <a:pt x="3161" y="429"/>
                          <a:pt x="3161" y="429"/>
                        </a:cubicBezTo>
                        <a:cubicBezTo>
                          <a:pt x="3161" y="429"/>
                          <a:pt x="3166" y="424"/>
                          <a:pt x="3166" y="424"/>
                        </a:cubicBezTo>
                        <a:cubicBezTo>
                          <a:pt x="3166" y="424"/>
                          <a:pt x="3166" y="423"/>
                          <a:pt x="3166" y="423"/>
                        </a:cubicBezTo>
                        <a:cubicBezTo>
                          <a:pt x="3166" y="423"/>
                          <a:pt x="3171" y="417"/>
                          <a:pt x="3171" y="417"/>
                        </a:cubicBezTo>
                        <a:cubicBezTo>
                          <a:pt x="3171" y="417"/>
                          <a:pt x="3172" y="417"/>
                          <a:pt x="3172" y="417"/>
                        </a:cubicBezTo>
                        <a:cubicBezTo>
                          <a:pt x="3172" y="417"/>
                          <a:pt x="3177" y="409"/>
                          <a:pt x="3177" y="409"/>
                        </a:cubicBezTo>
                        <a:cubicBezTo>
                          <a:pt x="3177" y="409"/>
                          <a:pt x="3177" y="409"/>
                          <a:pt x="3177" y="409"/>
                        </a:cubicBezTo>
                        <a:cubicBezTo>
                          <a:pt x="3177" y="409"/>
                          <a:pt x="3182" y="399"/>
                          <a:pt x="3182" y="399"/>
                        </a:cubicBezTo>
                        <a:cubicBezTo>
                          <a:pt x="3182" y="399"/>
                          <a:pt x="3182" y="398"/>
                          <a:pt x="3182" y="398"/>
                        </a:cubicBezTo>
                        <a:cubicBezTo>
                          <a:pt x="3182" y="398"/>
                          <a:pt x="3188" y="387"/>
                          <a:pt x="3188" y="387"/>
                        </a:cubicBezTo>
                        <a:cubicBezTo>
                          <a:pt x="3188" y="387"/>
                          <a:pt x="3188" y="386"/>
                          <a:pt x="3188" y="386"/>
                        </a:cubicBezTo>
                        <a:cubicBezTo>
                          <a:pt x="3188" y="386"/>
                          <a:pt x="3193" y="373"/>
                          <a:pt x="3193" y="373"/>
                        </a:cubicBezTo>
                        <a:cubicBezTo>
                          <a:pt x="3193" y="373"/>
                          <a:pt x="3193" y="372"/>
                          <a:pt x="3193" y="372"/>
                        </a:cubicBezTo>
                        <a:cubicBezTo>
                          <a:pt x="3193" y="372"/>
                          <a:pt x="3198" y="357"/>
                          <a:pt x="3198" y="357"/>
                        </a:cubicBezTo>
                        <a:cubicBezTo>
                          <a:pt x="3198" y="357"/>
                          <a:pt x="3198" y="356"/>
                          <a:pt x="3198" y="356"/>
                        </a:cubicBezTo>
                        <a:cubicBezTo>
                          <a:pt x="3198" y="356"/>
                          <a:pt x="3204" y="342"/>
                          <a:pt x="3204" y="342"/>
                        </a:cubicBezTo>
                        <a:cubicBezTo>
                          <a:pt x="3204" y="342"/>
                          <a:pt x="3204" y="341"/>
                          <a:pt x="3204" y="341"/>
                        </a:cubicBezTo>
                        <a:cubicBezTo>
                          <a:pt x="3204" y="341"/>
                          <a:pt x="3209" y="330"/>
                          <a:pt x="3209" y="330"/>
                        </a:cubicBezTo>
                        <a:cubicBezTo>
                          <a:pt x="3209" y="330"/>
                          <a:pt x="3209" y="330"/>
                          <a:pt x="3209" y="330"/>
                        </a:cubicBezTo>
                        <a:cubicBezTo>
                          <a:pt x="3209" y="330"/>
                          <a:pt x="3214" y="323"/>
                          <a:pt x="3214" y="323"/>
                        </a:cubicBezTo>
                        <a:cubicBezTo>
                          <a:pt x="3214" y="323"/>
                          <a:pt x="3215" y="323"/>
                          <a:pt x="3215" y="323"/>
                        </a:cubicBezTo>
                        <a:cubicBezTo>
                          <a:pt x="3215" y="323"/>
                          <a:pt x="3219" y="322"/>
                          <a:pt x="3219" y="322"/>
                        </a:cubicBezTo>
                        <a:cubicBezTo>
                          <a:pt x="3219" y="322"/>
                          <a:pt x="3220" y="322"/>
                          <a:pt x="3220" y="322"/>
                        </a:cubicBezTo>
                        <a:cubicBezTo>
                          <a:pt x="3220" y="322"/>
                          <a:pt x="3225" y="326"/>
                          <a:pt x="3225" y="326"/>
                        </a:cubicBezTo>
                        <a:cubicBezTo>
                          <a:pt x="3225" y="326"/>
                          <a:pt x="3225" y="326"/>
                          <a:pt x="3225" y="326"/>
                        </a:cubicBezTo>
                        <a:cubicBezTo>
                          <a:pt x="3225" y="326"/>
                          <a:pt x="3230" y="331"/>
                          <a:pt x="3230" y="331"/>
                        </a:cubicBezTo>
                        <a:cubicBezTo>
                          <a:pt x="3230" y="331"/>
                          <a:pt x="3231" y="331"/>
                          <a:pt x="3231" y="331"/>
                        </a:cubicBezTo>
                        <a:cubicBezTo>
                          <a:pt x="3231" y="331"/>
                          <a:pt x="3236" y="335"/>
                          <a:pt x="3236" y="335"/>
                        </a:cubicBezTo>
                        <a:cubicBezTo>
                          <a:pt x="3236" y="335"/>
                          <a:pt x="3236" y="335"/>
                          <a:pt x="3236" y="335"/>
                        </a:cubicBezTo>
                        <a:cubicBezTo>
                          <a:pt x="3236" y="335"/>
                          <a:pt x="3239" y="336"/>
                          <a:pt x="3239" y="336"/>
                        </a:cubicBezTo>
                        <a:cubicBezTo>
                          <a:pt x="3239" y="336"/>
                          <a:pt x="3241" y="335"/>
                          <a:pt x="3241" y="335"/>
                        </a:cubicBezTo>
                        <a:cubicBezTo>
                          <a:pt x="3241" y="335"/>
                          <a:pt x="3246" y="332"/>
                          <a:pt x="3246" y="332"/>
                        </a:cubicBezTo>
                        <a:cubicBezTo>
                          <a:pt x="3246" y="332"/>
                          <a:pt x="3247" y="332"/>
                          <a:pt x="3247" y="332"/>
                        </a:cubicBezTo>
                        <a:cubicBezTo>
                          <a:pt x="3247" y="332"/>
                          <a:pt x="3252" y="324"/>
                          <a:pt x="3252" y="324"/>
                        </a:cubicBezTo>
                        <a:cubicBezTo>
                          <a:pt x="3252" y="324"/>
                          <a:pt x="3252" y="324"/>
                          <a:pt x="3252" y="324"/>
                        </a:cubicBezTo>
                        <a:cubicBezTo>
                          <a:pt x="3252" y="324"/>
                          <a:pt x="3257" y="315"/>
                          <a:pt x="3257" y="315"/>
                        </a:cubicBezTo>
                        <a:cubicBezTo>
                          <a:pt x="3257" y="315"/>
                          <a:pt x="3257" y="315"/>
                          <a:pt x="3257" y="315"/>
                        </a:cubicBezTo>
                        <a:cubicBezTo>
                          <a:pt x="3257" y="315"/>
                          <a:pt x="3262" y="307"/>
                          <a:pt x="3262" y="307"/>
                        </a:cubicBezTo>
                        <a:cubicBezTo>
                          <a:pt x="3262" y="307"/>
                          <a:pt x="3263" y="307"/>
                          <a:pt x="3263" y="307"/>
                        </a:cubicBezTo>
                        <a:cubicBezTo>
                          <a:pt x="3263" y="307"/>
                          <a:pt x="3267" y="304"/>
                          <a:pt x="3267" y="304"/>
                        </a:cubicBezTo>
                        <a:cubicBezTo>
                          <a:pt x="3267" y="304"/>
                          <a:pt x="3268" y="305"/>
                          <a:pt x="3268" y="305"/>
                        </a:cubicBezTo>
                        <a:cubicBezTo>
                          <a:pt x="3268" y="305"/>
                          <a:pt x="3273" y="310"/>
                          <a:pt x="3273" y="310"/>
                        </a:cubicBezTo>
                        <a:cubicBezTo>
                          <a:pt x="3273" y="310"/>
                          <a:pt x="3274" y="311"/>
                          <a:pt x="3274" y="311"/>
                        </a:cubicBezTo>
                        <a:cubicBezTo>
                          <a:pt x="3274" y="311"/>
                          <a:pt x="3279" y="323"/>
                          <a:pt x="3279" y="323"/>
                        </a:cubicBezTo>
                        <a:cubicBezTo>
                          <a:pt x="3279" y="323"/>
                          <a:pt x="3279" y="324"/>
                          <a:pt x="3279" y="324"/>
                        </a:cubicBezTo>
                        <a:cubicBezTo>
                          <a:pt x="3279" y="324"/>
                          <a:pt x="3284" y="340"/>
                          <a:pt x="3284" y="340"/>
                        </a:cubicBezTo>
                        <a:cubicBezTo>
                          <a:pt x="3284" y="340"/>
                          <a:pt x="3284" y="340"/>
                          <a:pt x="3284" y="340"/>
                        </a:cubicBezTo>
                        <a:cubicBezTo>
                          <a:pt x="3284" y="340"/>
                          <a:pt x="3289" y="358"/>
                          <a:pt x="3289" y="358"/>
                        </a:cubicBezTo>
                        <a:cubicBezTo>
                          <a:pt x="3289" y="358"/>
                          <a:pt x="3290" y="358"/>
                          <a:pt x="3290" y="358"/>
                        </a:cubicBezTo>
                        <a:cubicBezTo>
                          <a:pt x="3290" y="358"/>
                          <a:pt x="3295" y="374"/>
                          <a:pt x="3295" y="374"/>
                        </a:cubicBezTo>
                        <a:cubicBezTo>
                          <a:pt x="3295" y="374"/>
                          <a:pt x="3295" y="374"/>
                          <a:pt x="3295" y="374"/>
                        </a:cubicBezTo>
                        <a:cubicBezTo>
                          <a:pt x="3295" y="374"/>
                          <a:pt x="3300" y="387"/>
                          <a:pt x="3300" y="387"/>
                        </a:cubicBezTo>
                        <a:cubicBezTo>
                          <a:pt x="3300" y="387"/>
                          <a:pt x="3300" y="387"/>
                          <a:pt x="3300" y="387"/>
                        </a:cubicBezTo>
                        <a:cubicBezTo>
                          <a:pt x="3300" y="387"/>
                          <a:pt x="3305" y="398"/>
                          <a:pt x="3305" y="398"/>
                        </a:cubicBezTo>
                        <a:cubicBezTo>
                          <a:pt x="3305" y="398"/>
                          <a:pt x="3306" y="398"/>
                          <a:pt x="3306" y="398"/>
                        </a:cubicBezTo>
                        <a:cubicBezTo>
                          <a:pt x="3306" y="398"/>
                          <a:pt x="3311" y="406"/>
                          <a:pt x="3311" y="406"/>
                        </a:cubicBezTo>
                        <a:cubicBezTo>
                          <a:pt x="3311" y="406"/>
                          <a:pt x="3311" y="406"/>
                          <a:pt x="3311" y="406"/>
                        </a:cubicBezTo>
                        <a:cubicBezTo>
                          <a:pt x="3311" y="406"/>
                          <a:pt x="3316" y="413"/>
                          <a:pt x="3316" y="413"/>
                        </a:cubicBezTo>
                        <a:cubicBezTo>
                          <a:pt x="3316" y="413"/>
                          <a:pt x="3316" y="413"/>
                          <a:pt x="3316" y="413"/>
                        </a:cubicBezTo>
                        <a:cubicBezTo>
                          <a:pt x="3316" y="413"/>
                          <a:pt x="3322" y="419"/>
                          <a:pt x="3322" y="419"/>
                        </a:cubicBezTo>
                        <a:cubicBezTo>
                          <a:pt x="3322" y="419"/>
                          <a:pt x="3322" y="419"/>
                          <a:pt x="3322" y="419"/>
                        </a:cubicBezTo>
                        <a:cubicBezTo>
                          <a:pt x="3322" y="419"/>
                          <a:pt x="3327" y="424"/>
                          <a:pt x="3327" y="424"/>
                        </a:cubicBezTo>
                        <a:cubicBezTo>
                          <a:pt x="3327" y="424"/>
                          <a:pt x="3327" y="424"/>
                          <a:pt x="3327" y="424"/>
                        </a:cubicBezTo>
                        <a:cubicBezTo>
                          <a:pt x="3327" y="424"/>
                          <a:pt x="3332" y="427"/>
                          <a:pt x="3332" y="427"/>
                        </a:cubicBezTo>
                        <a:cubicBezTo>
                          <a:pt x="3332" y="427"/>
                          <a:pt x="3332" y="427"/>
                          <a:pt x="3332" y="427"/>
                        </a:cubicBezTo>
                        <a:cubicBezTo>
                          <a:pt x="3332" y="427"/>
                          <a:pt x="3338" y="430"/>
                          <a:pt x="3338" y="430"/>
                        </a:cubicBezTo>
                        <a:cubicBezTo>
                          <a:pt x="3338" y="430"/>
                          <a:pt x="3338" y="430"/>
                          <a:pt x="3338" y="430"/>
                        </a:cubicBezTo>
                        <a:cubicBezTo>
                          <a:pt x="3338" y="430"/>
                          <a:pt x="3343" y="433"/>
                          <a:pt x="3343" y="433"/>
                        </a:cubicBezTo>
                        <a:cubicBezTo>
                          <a:pt x="3343" y="433"/>
                          <a:pt x="3343" y="433"/>
                          <a:pt x="3343" y="433"/>
                        </a:cubicBezTo>
                        <a:cubicBezTo>
                          <a:pt x="3343" y="433"/>
                          <a:pt x="3348" y="434"/>
                          <a:pt x="3348" y="434"/>
                        </a:cubicBezTo>
                        <a:cubicBezTo>
                          <a:pt x="3348" y="434"/>
                          <a:pt x="3349" y="434"/>
                          <a:pt x="3349" y="434"/>
                        </a:cubicBezTo>
                        <a:cubicBezTo>
                          <a:pt x="3349" y="434"/>
                          <a:pt x="3354" y="435"/>
                          <a:pt x="3354" y="435"/>
                        </a:cubicBezTo>
                        <a:cubicBezTo>
                          <a:pt x="3354" y="435"/>
                          <a:pt x="3354" y="435"/>
                          <a:pt x="3354" y="435"/>
                        </a:cubicBezTo>
                        <a:cubicBezTo>
                          <a:pt x="3354" y="435"/>
                          <a:pt x="3359" y="436"/>
                          <a:pt x="3359" y="436"/>
                        </a:cubicBezTo>
                        <a:cubicBezTo>
                          <a:pt x="3359" y="436"/>
                          <a:pt x="3361" y="436"/>
                          <a:pt x="3361" y="436"/>
                        </a:cubicBezTo>
                        <a:cubicBezTo>
                          <a:pt x="3361" y="436"/>
                          <a:pt x="3364" y="436"/>
                          <a:pt x="3364" y="436"/>
                        </a:cubicBezTo>
                        <a:cubicBezTo>
                          <a:pt x="3364" y="436"/>
                          <a:pt x="3365" y="436"/>
                          <a:pt x="3365" y="436"/>
                        </a:cubicBezTo>
                        <a:cubicBezTo>
                          <a:pt x="3365" y="436"/>
                          <a:pt x="3370" y="436"/>
                          <a:pt x="3370" y="436"/>
                        </a:cubicBezTo>
                        <a:cubicBezTo>
                          <a:pt x="3370" y="436"/>
                          <a:pt x="3371" y="436"/>
                          <a:pt x="3371" y="436"/>
                        </a:cubicBezTo>
                        <a:cubicBezTo>
                          <a:pt x="3371" y="436"/>
                          <a:pt x="3375" y="435"/>
                          <a:pt x="3375" y="435"/>
                        </a:cubicBezTo>
                        <a:cubicBezTo>
                          <a:pt x="3375" y="435"/>
                          <a:pt x="3375" y="435"/>
                          <a:pt x="3375" y="435"/>
                        </a:cubicBezTo>
                        <a:cubicBezTo>
                          <a:pt x="3375" y="435"/>
                          <a:pt x="3381" y="433"/>
                          <a:pt x="3381" y="433"/>
                        </a:cubicBezTo>
                        <a:cubicBezTo>
                          <a:pt x="3381" y="433"/>
                          <a:pt x="3381" y="433"/>
                          <a:pt x="3381" y="433"/>
                        </a:cubicBezTo>
                        <a:cubicBezTo>
                          <a:pt x="3381" y="433"/>
                          <a:pt x="3386" y="429"/>
                          <a:pt x="3386" y="429"/>
                        </a:cubicBezTo>
                        <a:cubicBezTo>
                          <a:pt x="3386" y="429"/>
                          <a:pt x="3386" y="429"/>
                          <a:pt x="3386" y="429"/>
                        </a:cubicBezTo>
                        <a:cubicBezTo>
                          <a:pt x="3386" y="429"/>
                          <a:pt x="3391" y="424"/>
                          <a:pt x="3391" y="424"/>
                        </a:cubicBezTo>
                        <a:cubicBezTo>
                          <a:pt x="3391" y="424"/>
                          <a:pt x="3391" y="424"/>
                          <a:pt x="3391" y="424"/>
                        </a:cubicBezTo>
                        <a:cubicBezTo>
                          <a:pt x="3391" y="424"/>
                          <a:pt x="3397" y="416"/>
                          <a:pt x="3397" y="416"/>
                        </a:cubicBezTo>
                        <a:cubicBezTo>
                          <a:pt x="3397" y="416"/>
                          <a:pt x="3397" y="416"/>
                          <a:pt x="3397" y="416"/>
                        </a:cubicBezTo>
                        <a:cubicBezTo>
                          <a:pt x="3397" y="416"/>
                          <a:pt x="3402" y="405"/>
                          <a:pt x="3402" y="405"/>
                        </a:cubicBezTo>
                        <a:cubicBezTo>
                          <a:pt x="3402" y="405"/>
                          <a:pt x="3402" y="405"/>
                          <a:pt x="3402" y="405"/>
                        </a:cubicBezTo>
                        <a:cubicBezTo>
                          <a:pt x="3402" y="405"/>
                          <a:pt x="3407" y="387"/>
                          <a:pt x="3407" y="387"/>
                        </a:cubicBezTo>
                        <a:cubicBezTo>
                          <a:pt x="3407" y="387"/>
                          <a:pt x="3407" y="386"/>
                          <a:pt x="3407" y="386"/>
                        </a:cubicBezTo>
                        <a:cubicBezTo>
                          <a:pt x="3407" y="386"/>
                          <a:pt x="3413" y="354"/>
                          <a:pt x="3413" y="354"/>
                        </a:cubicBezTo>
                        <a:cubicBezTo>
                          <a:pt x="3413" y="354"/>
                          <a:pt x="3413" y="352"/>
                          <a:pt x="3413" y="352"/>
                        </a:cubicBezTo>
                        <a:cubicBezTo>
                          <a:pt x="3413" y="352"/>
                          <a:pt x="3418" y="297"/>
                          <a:pt x="3418" y="297"/>
                        </a:cubicBezTo>
                        <a:cubicBezTo>
                          <a:pt x="3418" y="297"/>
                          <a:pt x="3418" y="294"/>
                          <a:pt x="3418" y="294"/>
                        </a:cubicBezTo>
                        <a:cubicBezTo>
                          <a:pt x="3418" y="294"/>
                          <a:pt x="3423" y="190"/>
                          <a:pt x="3423" y="190"/>
                        </a:cubicBezTo>
                        <a:cubicBezTo>
                          <a:pt x="3423" y="190"/>
                          <a:pt x="3424" y="185"/>
                          <a:pt x="3424" y="185"/>
                        </a:cubicBezTo>
                        <a:cubicBezTo>
                          <a:pt x="3424" y="185"/>
                          <a:pt x="3429" y="40"/>
                          <a:pt x="3429" y="40"/>
                        </a:cubicBezTo>
                        <a:cubicBezTo>
                          <a:pt x="3429" y="40"/>
                          <a:pt x="3429" y="36"/>
                          <a:pt x="3429" y="36"/>
                        </a:cubicBezTo>
                        <a:cubicBezTo>
                          <a:pt x="3429" y="36"/>
                          <a:pt x="3432" y="0"/>
                          <a:pt x="3432" y="0"/>
                        </a:cubicBezTo>
                        <a:cubicBezTo>
                          <a:pt x="3432" y="0"/>
                          <a:pt x="3434" y="21"/>
                          <a:pt x="3434" y="21"/>
                        </a:cubicBezTo>
                        <a:cubicBezTo>
                          <a:pt x="3434" y="21"/>
                          <a:pt x="3439" y="146"/>
                          <a:pt x="3439" y="146"/>
                        </a:cubicBezTo>
                        <a:cubicBezTo>
                          <a:pt x="3439" y="146"/>
                          <a:pt x="3440" y="151"/>
                          <a:pt x="3440" y="151"/>
                        </a:cubicBezTo>
                        <a:cubicBezTo>
                          <a:pt x="3440" y="151"/>
                          <a:pt x="3445" y="260"/>
                          <a:pt x="3445" y="260"/>
                        </a:cubicBezTo>
                        <a:cubicBezTo>
                          <a:pt x="3445" y="260"/>
                          <a:pt x="3445" y="264"/>
                          <a:pt x="3445" y="264"/>
                        </a:cubicBezTo>
                        <a:cubicBezTo>
                          <a:pt x="3445" y="264"/>
                          <a:pt x="3450" y="330"/>
                          <a:pt x="3450" y="330"/>
                        </a:cubicBezTo>
                        <a:cubicBezTo>
                          <a:pt x="3450" y="330"/>
                          <a:pt x="3450" y="332"/>
                          <a:pt x="3450" y="332"/>
                        </a:cubicBezTo>
                        <a:cubicBezTo>
                          <a:pt x="3450" y="332"/>
                          <a:pt x="3455" y="370"/>
                          <a:pt x="3455" y="370"/>
                        </a:cubicBezTo>
                        <a:cubicBezTo>
                          <a:pt x="3455" y="370"/>
                          <a:pt x="3456" y="371"/>
                          <a:pt x="3456" y="371"/>
                        </a:cubicBezTo>
                        <a:cubicBezTo>
                          <a:pt x="3456" y="371"/>
                          <a:pt x="3461" y="394"/>
                          <a:pt x="3461" y="394"/>
                        </a:cubicBezTo>
                        <a:cubicBezTo>
                          <a:pt x="3461" y="394"/>
                          <a:pt x="3461" y="395"/>
                          <a:pt x="3461" y="395"/>
                        </a:cubicBezTo>
                        <a:cubicBezTo>
                          <a:pt x="3461" y="395"/>
                          <a:pt x="3466" y="410"/>
                          <a:pt x="3466" y="410"/>
                        </a:cubicBezTo>
                        <a:cubicBezTo>
                          <a:pt x="3466" y="410"/>
                          <a:pt x="3467" y="410"/>
                          <a:pt x="3467" y="410"/>
                        </a:cubicBezTo>
                        <a:cubicBezTo>
                          <a:pt x="3467" y="410"/>
                          <a:pt x="3472" y="420"/>
                          <a:pt x="3472" y="420"/>
                        </a:cubicBezTo>
                        <a:cubicBezTo>
                          <a:pt x="3472" y="420"/>
                          <a:pt x="3472" y="420"/>
                          <a:pt x="3472" y="420"/>
                        </a:cubicBezTo>
                        <a:cubicBezTo>
                          <a:pt x="3472" y="420"/>
                          <a:pt x="3477" y="427"/>
                          <a:pt x="3477" y="427"/>
                        </a:cubicBezTo>
                        <a:cubicBezTo>
                          <a:pt x="3477" y="427"/>
                          <a:pt x="3477" y="427"/>
                          <a:pt x="3477" y="427"/>
                        </a:cubicBezTo>
                        <a:cubicBezTo>
                          <a:pt x="3477" y="427"/>
                          <a:pt x="3482" y="432"/>
                          <a:pt x="3482" y="432"/>
                        </a:cubicBezTo>
                        <a:cubicBezTo>
                          <a:pt x="3482" y="432"/>
                          <a:pt x="3483" y="432"/>
                          <a:pt x="3483" y="432"/>
                        </a:cubicBezTo>
                        <a:cubicBezTo>
                          <a:pt x="3483" y="432"/>
                          <a:pt x="3488" y="436"/>
                          <a:pt x="3488" y="436"/>
                        </a:cubicBezTo>
                        <a:cubicBezTo>
                          <a:pt x="3488" y="436"/>
                          <a:pt x="3488" y="436"/>
                          <a:pt x="3488" y="436"/>
                        </a:cubicBezTo>
                        <a:cubicBezTo>
                          <a:pt x="3488" y="436"/>
                          <a:pt x="3493" y="439"/>
                          <a:pt x="3493" y="439"/>
                        </a:cubicBezTo>
                        <a:cubicBezTo>
                          <a:pt x="3493" y="439"/>
                          <a:pt x="3493" y="439"/>
                          <a:pt x="3493" y="439"/>
                        </a:cubicBezTo>
                        <a:cubicBezTo>
                          <a:pt x="3493" y="439"/>
                          <a:pt x="3498" y="441"/>
                          <a:pt x="3498" y="441"/>
                        </a:cubicBezTo>
                        <a:cubicBezTo>
                          <a:pt x="3498" y="441"/>
                          <a:pt x="3499" y="441"/>
                          <a:pt x="3499" y="441"/>
                        </a:cubicBezTo>
                        <a:cubicBezTo>
                          <a:pt x="3499" y="441"/>
                          <a:pt x="3503" y="443"/>
                          <a:pt x="3503" y="443"/>
                        </a:cubicBezTo>
                        <a:cubicBezTo>
                          <a:pt x="3503" y="443"/>
                          <a:pt x="3504" y="443"/>
                          <a:pt x="3504" y="443"/>
                        </a:cubicBezTo>
                        <a:cubicBezTo>
                          <a:pt x="3504" y="443"/>
                          <a:pt x="3509" y="445"/>
                          <a:pt x="3509" y="445"/>
                        </a:cubicBezTo>
                        <a:cubicBezTo>
                          <a:pt x="3509" y="445"/>
                          <a:pt x="3509" y="445"/>
                          <a:pt x="3509" y="445"/>
                        </a:cubicBezTo>
                        <a:cubicBezTo>
                          <a:pt x="3509" y="445"/>
                          <a:pt x="3515" y="447"/>
                          <a:pt x="3515" y="447"/>
                        </a:cubicBezTo>
                        <a:cubicBezTo>
                          <a:pt x="3515" y="447"/>
                          <a:pt x="3516" y="446"/>
                          <a:pt x="3516" y="446"/>
                        </a:cubicBezTo>
                        <a:cubicBezTo>
                          <a:pt x="3516" y="446"/>
                          <a:pt x="3520" y="448"/>
                          <a:pt x="3520" y="448"/>
                        </a:cubicBezTo>
                        <a:cubicBezTo>
                          <a:pt x="3520" y="448"/>
                          <a:pt x="3521" y="447"/>
                          <a:pt x="3521" y="447"/>
                        </a:cubicBezTo>
                        <a:cubicBezTo>
                          <a:pt x="3521" y="447"/>
                          <a:pt x="3524" y="448"/>
                          <a:pt x="3524" y="448"/>
                        </a:cubicBezTo>
                        <a:cubicBezTo>
                          <a:pt x="3524" y="448"/>
                          <a:pt x="3526" y="449"/>
                          <a:pt x="3526" y="449"/>
                        </a:cubicBezTo>
                        <a:cubicBezTo>
                          <a:pt x="3526" y="449"/>
                          <a:pt x="3531" y="450"/>
                          <a:pt x="3531" y="450"/>
                        </a:cubicBezTo>
                        <a:cubicBezTo>
                          <a:pt x="3531" y="450"/>
                          <a:pt x="3531" y="450"/>
                          <a:pt x="3531" y="450"/>
                        </a:cubicBezTo>
                        <a:cubicBezTo>
                          <a:pt x="3531" y="450"/>
                          <a:pt x="3535" y="450"/>
                          <a:pt x="3535" y="450"/>
                        </a:cubicBezTo>
                        <a:cubicBezTo>
                          <a:pt x="3535" y="450"/>
                          <a:pt x="3537" y="450"/>
                          <a:pt x="3537" y="450"/>
                        </a:cubicBezTo>
                        <a:cubicBezTo>
                          <a:pt x="3537" y="450"/>
                          <a:pt x="3540" y="451"/>
                          <a:pt x="3540" y="451"/>
                        </a:cubicBezTo>
                        <a:cubicBezTo>
                          <a:pt x="3540" y="451"/>
                          <a:pt x="3544" y="451"/>
                          <a:pt x="3544" y="451"/>
                        </a:cubicBezTo>
                        <a:cubicBezTo>
                          <a:pt x="3544" y="451"/>
                          <a:pt x="3546" y="450"/>
                          <a:pt x="3546" y="450"/>
                        </a:cubicBezTo>
                        <a:cubicBezTo>
                          <a:pt x="3546" y="450"/>
                          <a:pt x="3547" y="451"/>
                          <a:pt x="3547" y="451"/>
                        </a:cubicBezTo>
                        <a:cubicBezTo>
                          <a:pt x="3547" y="451"/>
                          <a:pt x="3550" y="450"/>
                          <a:pt x="3550" y="450"/>
                        </a:cubicBezTo>
                        <a:cubicBezTo>
                          <a:pt x="3550" y="450"/>
                          <a:pt x="3553" y="450"/>
                          <a:pt x="3553" y="450"/>
                        </a:cubicBezTo>
                        <a:cubicBezTo>
                          <a:pt x="3553" y="450"/>
                          <a:pt x="3557" y="451"/>
                          <a:pt x="3557" y="451"/>
                        </a:cubicBezTo>
                        <a:cubicBezTo>
                          <a:pt x="3557" y="451"/>
                          <a:pt x="3558" y="451"/>
                          <a:pt x="3558" y="451"/>
                        </a:cubicBezTo>
                        <a:cubicBezTo>
                          <a:pt x="3558" y="451"/>
                          <a:pt x="3563" y="453"/>
                          <a:pt x="3563" y="453"/>
                        </a:cubicBezTo>
                        <a:cubicBezTo>
                          <a:pt x="3563" y="453"/>
                          <a:pt x="3563" y="452"/>
                          <a:pt x="3563" y="452"/>
                        </a:cubicBezTo>
                        <a:cubicBezTo>
                          <a:pt x="3563" y="452"/>
                          <a:pt x="3567" y="453"/>
                          <a:pt x="3567" y="453"/>
                        </a:cubicBezTo>
                        <a:cubicBezTo>
                          <a:pt x="3567" y="453"/>
                          <a:pt x="3569" y="453"/>
                          <a:pt x="3569" y="453"/>
                        </a:cubicBezTo>
                        <a:cubicBezTo>
                          <a:pt x="3569" y="453"/>
                          <a:pt x="3572" y="454"/>
                          <a:pt x="3572" y="454"/>
                        </a:cubicBezTo>
                        <a:cubicBezTo>
                          <a:pt x="3572" y="454"/>
                          <a:pt x="3574" y="454"/>
                          <a:pt x="3574" y="454"/>
                        </a:cubicBezTo>
                        <a:cubicBezTo>
                          <a:pt x="3574" y="454"/>
                          <a:pt x="3579" y="455"/>
                          <a:pt x="3579" y="455"/>
                        </a:cubicBezTo>
                        <a:cubicBezTo>
                          <a:pt x="3579" y="455"/>
                          <a:pt x="3580" y="455"/>
                          <a:pt x="3580" y="455"/>
                        </a:cubicBezTo>
                        <a:cubicBezTo>
                          <a:pt x="3580" y="455"/>
                          <a:pt x="3582" y="455"/>
                          <a:pt x="3582" y="455"/>
                        </a:cubicBezTo>
                        <a:cubicBezTo>
                          <a:pt x="3582" y="455"/>
                          <a:pt x="3584" y="455"/>
                          <a:pt x="3584" y="455"/>
                        </a:cubicBezTo>
                        <a:cubicBezTo>
                          <a:pt x="3584" y="455"/>
                          <a:pt x="3589" y="456"/>
                          <a:pt x="3589" y="456"/>
                        </a:cubicBezTo>
                        <a:cubicBezTo>
                          <a:pt x="3589" y="456"/>
                          <a:pt x="3591" y="455"/>
                          <a:pt x="3591" y="455"/>
                        </a:cubicBezTo>
                        <a:cubicBezTo>
                          <a:pt x="3591" y="455"/>
                          <a:pt x="3594" y="456"/>
                          <a:pt x="3594" y="456"/>
                        </a:cubicBezTo>
                        <a:cubicBezTo>
                          <a:pt x="3594" y="456"/>
                          <a:pt x="3598" y="456"/>
                          <a:pt x="3598" y="456"/>
                        </a:cubicBezTo>
                        <a:cubicBezTo>
                          <a:pt x="3598" y="456"/>
                          <a:pt x="3600" y="456"/>
                          <a:pt x="3600" y="456"/>
                        </a:cubicBezTo>
                        <a:cubicBezTo>
                          <a:pt x="3600" y="456"/>
                          <a:pt x="3601" y="456"/>
                          <a:pt x="3601" y="456"/>
                        </a:cubicBezTo>
                        <a:cubicBezTo>
                          <a:pt x="3601" y="456"/>
                          <a:pt x="3605" y="456"/>
                          <a:pt x="3605" y="456"/>
                        </a:cubicBezTo>
                        <a:cubicBezTo>
                          <a:pt x="3605" y="456"/>
                          <a:pt x="3606" y="456"/>
                          <a:pt x="3606" y="456"/>
                        </a:cubicBezTo>
                        <a:cubicBezTo>
                          <a:pt x="3606" y="456"/>
                          <a:pt x="3610" y="457"/>
                          <a:pt x="3610" y="457"/>
                        </a:cubicBezTo>
                        <a:cubicBezTo>
                          <a:pt x="3610" y="457"/>
                          <a:pt x="3614" y="457"/>
                          <a:pt x="3614" y="457"/>
                        </a:cubicBezTo>
                        <a:cubicBezTo>
                          <a:pt x="3614" y="457"/>
                          <a:pt x="3615" y="456"/>
                          <a:pt x="3615" y="456"/>
                        </a:cubicBezTo>
                        <a:cubicBezTo>
                          <a:pt x="3615" y="456"/>
                          <a:pt x="3617" y="457"/>
                          <a:pt x="3617" y="457"/>
                        </a:cubicBezTo>
                        <a:cubicBezTo>
                          <a:pt x="3617" y="457"/>
                          <a:pt x="3619" y="457"/>
                          <a:pt x="3619" y="457"/>
                        </a:cubicBezTo>
                        <a:cubicBezTo>
                          <a:pt x="3619" y="457"/>
                          <a:pt x="3622" y="457"/>
                          <a:pt x="3622" y="457"/>
                        </a:cubicBezTo>
                        <a:cubicBezTo>
                          <a:pt x="3622" y="457"/>
                          <a:pt x="3626" y="457"/>
                          <a:pt x="3626" y="457"/>
                        </a:cubicBezTo>
                        <a:cubicBezTo>
                          <a:pt x="3626" y="457"/>
                          <a:pt x="3628" y="457"/>
                          <a:pt x="3628" y="457"/>
                        </a:cubicBezTo>
                        <a:cubicBezTo>
                          <a:pt x="3628" y="457"/>
                          <a:pt x="3631" y="457"/>
                          <a:pt x="3631" y="457"/>
                        </a:cubicBezTo>
                        <a:cubicBezTo>
                          <a:pt x="3631" y="457"/>
                          <a:pt x="3634" y="457"/>
                          <a:pt x="3634" y="457"/>
                        </a:cubicBezTo>
                        <a:cubicBezTo>
                          <a:pt x="3634" y="457"/>
                          <a:pt x="3637" y="458"/>
                          <a:pt x="3637" y="458"/>
                        </a:cubicBezTo>
                        <a:cubicBezTo>
                          <a:pt x="3637" y="458"/>
                          <a:pt x="3638" y="457"/>
                          <a:pt x="3638" y="457"/>
                        </a:cubicBezTo>
                        <a:cubicBezTo>
                          <a:pt x="3638" y="457"/>
                          <a:pt x="3639" y="457"/>
                          <a:pt x="3639" y="457"/>
                        </a:cubicBezTo>
                        <a:cubicBezTo>
                          <a:pt x="3639" y="457"/>
                          <a:pt x="3644" y="457"/>
                          <a:pt x="3644" y="457"/>
                        </a:cubicBezTo>
                        <a:cubicBezTo>
                          <a:pt x="3644" y="457"/>
                          <a:pt x="3646" y="458"/>
                          <a:pt x="3646" y="458"/>
                        </a:cubicBezTo>
                        <a:cubicBezTo>
                          <a:pt x="3646" y="458"/>
                          <a:pt x="3649" y="457"/>
                          <a:pt x="3649" y="457"/>
                        </a:cubicBezTo>
                        <a:cubicBezTo>
                          <a:pt x="3649" y="457"/>
                          <a:pt x="3651" y="458"/>
                          <a:pt x="3651" y="458"/>
                        </a:cubicBezTo>
                        <a:cubicBezTo>
                          <a:pt x="3651" y="458"/>
                          <a:pt x="3656" y="457"/>
                          <a:pt x="3656" y="457"/>
                        </a:cubicBezTo>
                        <a:cubicBezTo>
                          <a:pt x="3656" y="457"/>
                          <a:pt x="3658" y="458"/>
                          <a:pt x="3658" y="458"/>
                        </a:cubicBezTo>
                        <a:cubicBezTo>
                          <a:pt x="3658" y="458"/>
                          <a:pt x="3660" y="458"/>
                          <a:pt x="3660" y="458"/>
                        </a:cubicBezTo>
                        <a:cubicBezTo>
                          <a:pt x="3660" y="458"/>
                          <a:pt x="3662" y="458"/>
                          <a:pt x="3662" y="458"/>
                        </a:cubicBezTo>
                        <a:cubicBezTo>
                          <a:pt x="3662" y="458"/>
                          <a:pt x="3666" y="458"/>
                          <a:pt x="3666" y="458"/>
                        </a:cubicBezTo>
                        <a:cubicBezTo>
                          <a:pt x="3666" y="458"/>
                          <a:pt x="3670" y="458"/>
                          <a:pt x="3670" y="458"/>
                        </a:cubicBezTo>
                        <a:cubicBezTo>
                          <a:pt x="3670" y="458"/>
                          <a:pt x="3671" y="458"/>
                          <a:pt x="3671" y="458"/>
                        </a:cubicBezTo>
                        <a:cubicBezTo>
                          <a:pt x="3671" y="458"/>
                          <a:pt x="3675" y="458"/>
                          <a:pt x="3675" y="458"/>
                        </a:cubicBezTo>
                        <a:cubicBezTo>
                          <a:pt x="3675" y="458"/>
                          <a:pt x="3677" y="458"/>
                          <a:pt x="3677" y="458"/>
                        </a:cubicBezTo>
                        <a:cubicBezTo>
                          <a:pt x="3677" y="458"/>
                          <a:pt x="3678" y="458"/>
                          <a:pt x="3678" y="458"/>
                        </a:cubicBezTo>
                        <a:cubicBezTo>
                          <a:pt x="3678" y="458"/>
                          <a:pt x="3682" y="458"/>
                          <a:pt x="3682" y="458"/>
                        </a:cubicBezTo>
                        <a:cubicBezTo>
                          <a:pt x="3682" y="458"/>
                          <a:pt x="3685" y="458"/>
                          <a:pt x="3685" y="458"/>
                        </a:cubicBezTo>
                        <a:cubicBezTo>
                          <a:pt x="3685" y="458"/>
                          <a:pt x="3688" y="458"/>
                          <a:pt x="3688" y="458"/>
                        </a:cubicBezTo>
                        <a:cubicBezTo>
                          <a:pt x="3688" y="458"/>
                          <a:pt x="3690" y="458"/>
                          <a:pt x="3690" y="458"/>
                        </a:cubicBezTo>
                        <a:cubicBezTo>
                          <a:pt x="3690" y="458"/>
                          <a:pt x="3693" y="458"/>
                          <a:pt x="3693" y="458"/>
                        </a:cubicBezTo>
                        <a:cubicBezTo>
                          <a:pt x="3693" y="458"/>
                          <a:pt x="3696" y="458"/>
                          <a:pt x="3696" y="458"/>
                        </a:cubicBezTo>
                        <a:cubicBezTo>
                          <a:pt x="3696" y="458"/>
                          <a:pt x="3697" y="458"/>
                          <a:pt x="3697" y="458"/>
                        </a:cubicBezTo>
                        <a:cubicBezTo>
                          <a:pt x="3697" y="458"/>
                          <a:pt x="3702" y="459"/>
                          <a:pt x="3702" y="459"/>
                        </a:cubicBezTo>
                        <a:cubicBezTo>
                          <a:pt x="3702" y="459"/>
                          <a:pt x="3703" y="459"/>
                          <a:pt x="3703" y="459"/>
                        </a:cubicBezTo>
                        <a:cubicBezTo>
                          <a:pt x="3703" y="459"/>
                          <a:pt x="3705" y="458"/>
                          <a:pt x="3705" y="458"/>
                        </a:cubicBezTo>
                        <a:cubicBezTo>
                          <a:pt x="3705" y="458"/>
                          <a:pt x="3709" y="458"/>
                          <a:pt x="3709" y="458"/>
                        </a:cubicBezTo>
                        <a:cubicBezTo>
                          <a:pt x="3709" y="458"/>
                          <a:pt x="3712" y="459"/>
                          <a:pt x="3712" y="459"/>
                        </a:cubicBezTo>
                        <a:cubicBezTo>
                          <a:pt x="3712" y="459"/>
                          <a:pt x="3713" y="458"/>
                          <a:pt x="3713" y="458"/>
                        </a:cubicBezTo>
                        <a:cubicBezTo>
                          <a:pt x="3713" y="458"/>
                          <a:pt x="3717" y="459"/>
                          <a:pt x="3717" y="459"/>
                        </a:cubicBezTo>
                        <a:cubicBezTo>
                          <a:pt x="3717" y="459"/>
                          <a:pt x="3720" y="459"/>
                          <a:pt x="3720" y="459"/>
                        </a:cubicBezTo>
                        <a:cubicBezTo>
                          <a:pt x="3720" y="459"/>
                          <a:pt x="3724" y="458"/>
                          <a:pt x="3724" y="458"/>
                        </a:cubicBezTo>
                        <a:cubicBezTo>
                          <a:pt x="3724" y="458"/>
                          <a:pt x="3724" y="458"/>
                          <a:pt x="3724" y="458"/>
                        </a:cubicBezTo>
                        <a:cubicBezTo>
                          <a:pt x="3724" y="458"/>
                          <a:pt x="3726" y="459"/>
                          <a:pt x="3726" y="459"/>
                        </a:cubicBezTo>
                        <a:cubicBezTo>
                          <a:pt x="3726" y="459"/>
                          <a:pt x="3733" y="458"/>
                          <a:pt x="3733" y="458"/>
                        </a:cubicBezTo>
                        <a:cubicBezTo>
                          <a:pt x="3733" y="458"/>
                          <a:pt x="3734" y="459"/>
                          <a:pt x="3734" y="459"/>
                        </a:cubicBezTo>
                        <a:cubicBezTo>
                          <a:pt x="3734" y="459"/>
                          <a:pt x="3735" y="459"/>
                          <a:pt x="3735" y="459"/>
                        </a:cubicBezTo>
                        <a:cubicBezTo>
                          <a:pt x="3735" y="459"/>
                          <a:pt x="3738" y="459"/>
                          <a:pt x="3738" y="459"/>
                        </a:cubicBezTo>
                        <a:cubicBezTo>
                          <a:pt x="3738" y="459"/>
                          <a:pt x="3742" y="459"/>
                          <a:pt x="3742" y="459"/>
                        </a:cubicBezTo>
                        <a:cubicBezTo>
                          <a:pt x="3742" y="459"/>
                          <a:pt x="3744" y="459"/>
                          <a:pt x="3744" y="459"/>
                        </a:cubicBezTo>
                        <a:cubicBezTo>
                          <a:pt x="3744" y="459"/>
                          <a:pt x="3749" y="459"/>
                          <a:pt x="3749" y="459"/>
                        </a:cubicBezTo>
                        <a:cubicBezTo>
                          <a:pt x="3749" y="459"/>
                          <a:pt x="3750" y="459"/>
                          <a:pt x="3750" y="459"/>
                        </a:cubicBezTo>
                        <a:cubicBezTo>
                          <a:pt x="3750" y="459"/>
                          <a:pt x="3751" y="459"/>
                          <a:pt x="3751" y="459"/>
                        </a:cubicBezTo>
                        <a:cubicBezTo>
                          <a:pt x="3751" y="459"/>
                          <a:pt x="3753" y="459"/>
                          <a:pt x="3753" y="459"/>
                        </a:cubicBezTo>
                        <a:cubicBezTo>
                          <a:pt x="3753" y="459"/>
                          <a:pt x="3760" y="459"/>
                          <a:pt x="3760" y="459"/>
                        </a:cubicBezTo>
                        <a:cubicBezTo>
                          <a:pt x="3760" y="459"/>
                          <a:pt x="3761" y="459"/>
                          <a:pt x="3761" y="459"/>
                        </a:cubicBezTo>
                        <a:cubicBezTo>
                          <a:pt x="3761" y="459"/>
                          <a:pt x="3762" y="459"/>
                          <a:pt x="3762" y="459"/>
                        </a:cubicBezTo>
                        <a:cubicBezTo>
                          <a:pt x="3762" y="459"/>
                          <a:pt x="3765" y="459"/>
                          <a:pt x="3765" y="459"/>
                        </a:cubicBezTo>
                        <a:cubicBezTo>
                          <a:pt x="3765" y="459"/>
                          <a:pt x="3767" y="459"/>
                          <a:pt x="3767" y="459"/>
                        </a:cubicBezTo>
                        <a:cubicBezTo>
                          <a:pt x="3767" y="459"/>
                          <a:pt x="3770" y="460"/>
                          <a:pt x="3770" y="460"/>
                        </a:cubicBezTo>
                        <a:cubicBezTo>
                          <a:pt x="3770" y="460"/>
                          <a:pt x="3774" y="459"/>
                          <a:pt x="3774" y="459"/>
                        </a:cubicBezTo>
                        <a:cubicBezTo>
                          <a:pt x="3774" y="459"/>
                          <a:pt x="3776" y="459"/>
                          <a:pt x="3776" y="459"/>
                        </a:cubicBezTo>
                        <a:cubicBezTo>
                          <a:pt x="3776" y="459"/>
                          <a:pt x="3778" y="459"/>
                          <a:pt x="3778" y="459"/>
                        </a:cubicBezTo>
                        <a:cubicBezTo>
                          <a:pt x="3778" y="459"/>
                          <a:pt x="3782" y="460"/>
                          <a:pt x="3782" y="460"/>
                        </a:cubicBezTo>
                        <a:cubicBezTo>
                          <a:pt x="3782" y="460"/>
                          <a:pt x="3783" y="460"/>
                          <a:pt x="3783" y="460"/>
                        </a:cubicBezTo>
                        <a:cubicBezTo>
                          <a:pt x="3783" y="460"/>
                          <a:pt x="3784" y="459"/>
                          <a:pt x="3784" y="459"/>
                        </a:cubicBezTo>
                        <a:cubicBezTo>
                          <a:pt x="3784" y="459"/>
                          <a:pt x="3789" y="460"/>
                          <a:pt x="3789" y="460"/>
                        </a:cubicBezTo>
                        <a:cubicBezTo>
                          <a:pt x="3789" y="460"/>
                          <a:pt x="3793" y="459"/>
                          <a:pt x="3793" y="459"/>
                        </a:cubicBezTo>
                        <a:cubicBezTo>
                          <a:pt x="3793" y="459"/>
                          <a:pt x="3796" y="459"/>
                          <a:pt x="3796" y="459"/>
                        </a:cubicBezTo>
                        <a:cubicBezTo>
                          <a:pt x="3796" y="459"/>
                          <a:pt x="3797" y="459"/>
                          <a:pt x="3797" y="459"/>
                        </a:cubicBezTo>
                        <a:cubicBezTo>
                          <a:pt x="3797" y="459"/>
                          <a:pt x="3800" y="459"/>
                          <a:pt x="3800" y="459"/>
                        </a:cubicBezTo>
                        <a:cubicBezTo>
                          <a:pt x="3800" y="459"/>
                          <a:pt x="3800" y="460"/>
                          <a:pt x="3800" y="460"/>
                        </a:cubicBezTo>
                        <a:cubicBezTo>
                          <a:pt x="3800" y="460"/>
                          <a:pt x="3805" y="459"/>
                          <a:pt x="3805" y="459"/>
                        </a:cubicBezTo>
                        <a:cubicBezTo>
                          <a:pt x="3805" y="459"/>
                          <a:pt x="3809" y="460"/>
                          <a:pt x="3809" y="460"/>
                        </a:cubicBezTo>
                        <a:cubicBezTo>
                          <a:pt x="3809" y="460"/>
                          <a:pt x="3810" y="459"/>
                          <a:pt x="3810" y="459"/>
                        </a:cubicBezTo>
                        <a:cubicBezTo>
                          <a:pt x="3810" y="459"/>
                          <a:pt x="3813" y="460"/>
                          <a:pt x="3813" y="460"/>
                        </a:cubicBezTo>
                        <a:cubicBezTo>
                          <a:pt x="3813" y="460"/>
                          <a:pt x="3817" y="460"/>
                          <a:pt x="3817" y="460"/>
                        </a:cubicBezTo>
                        <a:cubicBezTo>
                          <a:pt x="3817" y="460"/>
                          <a:pt x="3820" y="459"/>
                          <a:pt x="3820" y="459"/>
                        </a:cubicBezTo>
                        <a:cubicBezTo>
                          <a:pt x="3820" y="459"/>
                          <a:pt x="3822" y="459"/>
                          <a:pt x="3822" y="459"/>
                        </a:cubicBezTo>
                        <a:cubicBezTo>
                          <a:pt x="3822" y="459"/>
                          <a:pt x="3825" y="460"/>
                          <a:pt x="3825" y="460"/>
                        </a:cubicBezTo>
                        <a:cubicBezTo>
                          <a:pt x="3825" y="460"/>
                          <a:pt x="3827" y="459"/>
                          <a:pt x="3827" y="459"/>
                        </a:cubicBezTo>
                        <a:cubicBezTo>
                          <a:pt x="3827" y="459"/>
                          <a:pt x="3828" y="460"/>
                          <a:pt x="3828" y="460"/>
                        </a:cubicBezTo>
                        <a:cubicBezTo>
                          <a:pt x="3828" y="460"/>
                          <a:pt x="3832" y="459"/>
                          <a:pt x="3832" y="459"/>
                        </a:cubicBezTo>
                        <a:cubicBezTo>
                          <a:pt x="3832" y="459"/>
                          <a:pt x="3833" y="460"/>
                          <a:pt x="3833" y="460"/>
                        </a:cubicBezTo>
                        <a:cubicBezTo>
                          <a:pt x="3833" y="460"/>
                          <a:pt x="3837" y="459"/>
                          <a:pt x="3837" y="459"/>
                        </a:cubicBezTo>
                        <a:cubicBezTo>
                          <a:pt x="3837" y="459"/>
                          <a:pt x="3841" y="460"/>
                          <a:pt x="3841" y="460"/>
                        </a:cubicBezTo>
                        <a:cubicBezTo>
                          <a:pt x="3841" y="460"/>
                          <a:pt x="3842" y="460"/>
                          <a:pt x="3842" y="460"/>
                        </a:cubicBezTo>
                        <a:cubicBezTo>
                          <a:pt x="3842" y="460"/>
                          <a:pt x="3844" y="460"/>
                          <a:pt x="3844" y="460"/>
                        </a:cubicBezTo>
                        <a:cubicBezTo>
                          <a:pt x="3844" y="460"/>
                          <a:pt x="3847" y="460"/>
                          <a:pt x="3847" y="460"/>
                        </a:cubicBezTo>
                        <a:cubicBezTo>
                          <a:pt x="3847" y="460"/>
                          <a:pt x="3848" y="460"/>
                          <a:pt x="3848" y="460"/>
                        </a:cubicBezTo>
                        <a:cubicBezTo>
                          <a:pt x="3848" y="460"/>
                          <a:pt x="3853" y="460"/>
                          <a:pt x="3853" y="460"/>
                        </a:cubicBezTo>
                        <a:cubicBezTo>
                          <a:pt x="3853" y="460"/>
                          <a:pt x="3856" y="460"/>
                          <a:pt x="3856" y="460"/>
                        </a:cubicBezTo>
                        <a:cubicBezTo>
                          <a:pt x="3856" y="460"/>
                          <a:pt x="3859" y="460"/>
                          <a:pt x="3859" y="460"/>
                        </a:cubicBezTo>
                        <a:cubicBezTo>
                          <a:pt x="3859" y="460"/>
                          <a:pt x="3861" y="460"/>
                          <a:pt x="3861" y="460"/>
                        </a:cubicBezTo>
                        <a:cubicBezTo>
                          <a:pt x="3861" y="460"/>
                          <a:pt x="3863" y="460"/>
                          <a:pt x="3863" y="460"/>
                        </a:cubicBezTo>
                        <a:cubicBezTo>
                          <a:pt x="3863" y="460"/>
                          <a:pt x="3865" y="460"/>
                          <a:pt x="3865" y="460"/>
                        </a:cubicBezTo>
                        <a:cubicBezTo>
                          <a:pt x="3865" y="460"/>
                          <a:pt x="3869" y="460"/>
                          <a:pt x="3869" y="460"/>
                        </a:cubicBezTo>
                        <a:cubicBezTo>
                          <a:pt x="3869" y="460"/>
                          <a:pt x="3873" y="460"/>
                          <a:pt x="3873" y="460"/>
                        </a:cubicBezTo>
                        <a:cubicBezTo>
                          <a:pt x="3873" y="460"/>
                          <a:pt x="3876" y="460"/>
                          <a:pt x="3876" y="460"/>
                        </a:cubicBezTo>
                        <a:cubicBezTo>
                          <a:pt x="3876" y="460"/>
                          <a:pt x="3879" y="460"/>
                          <a:pt x="3879" y="460"/>
                        </a:cubicBezTo>
                        <a:cubicBezTo>
                          <a:pt x="3879" y="460"/>
                          <a:pt x="3880" y="460"/>
                          <a:pt x="3880" y="460"/>
                        </a:cubicBezTo>
                        <a:cubicBezTo>
                          <a:pt x="3880" y="460"/>
                          <a:pt x="3883" y="460"/>
                          <a:pt x="3883" y="460"/>
                        </a:cubicBezTo>
                        <a:cubicBezTo>
                          <a:pt x="3883" y="460"/>
                          <a:pt x="3887" y="460"/>
                          <a:pt x="3887" y="460"/>
                        </a:cubicBezTo>
                        <a:cubicBezTo>
                          <a:pt x="3887" y="460"/>
                          <a:pt x="3888" y="460"/>
                          <a:pt x="3888" y="460"/>
                        </a:cubicBezTo>
                        <a:cubicBezTo>
                          <a:pt x="3888" y="460"/>
                          <a:pt x="3891" y="460"/>
                          <a:pt x="3891" y="460"/>
                        </a:cubicBezTo>
                        <a:cubicBezTo>
                          <a:pt x="3891" y="460"/>
                          <a:pt x="3894" y="460"/>
                          <a:pt x="3894" y="460"/>
                        </a:cubicBezTo>
                        <a:cubicBezTo>
                          <a:pt x="3894" y="460"/>
                          <a:pt x="3898" y="460"/>
                          <a:pt x="3898" y="460"/>
                        </a:cubicBezTo>
                        <a:cubicBezTo>
                          <a:pt x="3898" y="460"/>
                          <a:pt x="3899" y="460"/>
                          <a:pt x="3899" y="460"/>
                        </a:cubicBezTo>
                        <a:cubicBezTo>
                          <a:pt x="3899" y="460"/>
                          <a:pt x="3901" y="460"/>
                          <a:pt x="3901" y="460"/>
                        </a:cubicBezTo>
                        <a:cubicBezTo>
                          <a:pt x="3901" y="460"/>
                          <a:pt x="3903" y="460"/>
                          <a:pt x="3903" y="460"/>
                        </a:cubicBezTo>
                        <a:cubicBezTo>
                          <a:pt x="3903" y="460"/>
                          <a:pt x="3910" y="460"/>
                          <a:pt x="3910" y="460"/>
                        </a:cubicBezTo>
                        <a:cubicBezTo>
                          <a:pt x="3910" y="460"/>
                          <a:pt x="3911" y="460"/>
                          <a:pt x="3911" y="460"/>
                        </a:cubicBezTo>
                        <a:cubicBezTo>
                          <a:pt x="3911" y="460"/>
                          <a:pt x="3911" y="460"/>
                          <a:pt x="3911" y="460"/>
                        </a:cubicBezTo>
                        <a:cubicBezTo>
                          <a:pt x="3911" y="460"/>
                          <a:pt x="3916" y="460"/>
                          <a:pt x="3916" y="460"/>
                        </a:cubicBezTo>
                        <a:cubicBezTo>
                          <a:pt x="3916" y="460"/>
                          <a:pt x="3918" y="460"/>
                          <a:pt x="3918" y="460"/>
                        </a:cubicBezTo>
                        <a:cubicBezTo>
                          <a:pt x="3918" y="460"/>
                          <a:pt x="3922" y="460"/>
                          <a:pt x="3922" y="460"/>
                        </a:cubicBezTo>
                        <a:cubicBezTo>
                          <a:pt x="3922" y="460"/>
                          <a:pt x="3923" y="460"/>
                          <a:pt x="3923" y="460"/>
                        </a:cubicBezTo>
                        <a:cubicBezTo>
                          <a:pt x="3923" y="460"/>
                          <a:pt x="3925" y="460"/>
                          <a:pt x="3925" y="460"/>
                        </a:cubicBezTo>
                        <a:cubicBezTo>
                          <a:pt x="3925" y="460"/>
                          <a:pt x="3931" y="460"/>
                          <a:pt x="3931" y="460"/>
                        </a:cubicBezTo>
                        <a:cubicBezTo>
                          <a:pt x="3931" y="460"/>
                          <a:pt x="3932" y="460"/>
                          <a:pt x="3932" y="460"/>
                        </a:cubicBezTo>
                        <a:cubicBezTo>
                          <a:pt x="3932" y="460"/>
                          <a:pt x="3933" y="460"/>
                          <a:pt x="3933" y="460"/>
                        </a:cubicBezTo>
                        <a:cubicBezTo>
                          <a:pt x="3933" y="460"/>
                          <a:pt x="3938" y="460"/>
                          <a:pt x="3938" y="460"/>
                        </a:cubicBezTo>
                        <a:cubicBezTo>
                          <a:pt x="3938" y="460"/>
                          <a:pt x="3940" y="460"/>
                          <a:pt x="3940" y="460"/>
                        </a:cubicBezTo>
                        <a:cubicBezTo>
                          <a:pt x="3940" y="460"/>
                          <a:pt x="3943" y="460"/>
                          <a:pt x="3943" y="460"/>
                        </a:cubicBezTo>
                        <a:cubicBezTo>
                          <a:pt x="3943" y="460"/>
                          <a:pt x="3948" y="460"/>
                          <a:pt x="3948" y="460"/>
                        </a:cubicBezTo>
                        <a:cubicBezTo>
                          <a:pt x="3948" y="460"/>
                          <a:pt x="3949" y="460"/>
                          <a:pt x="3949" y="460"/>
                        </a:cubicBezTo>
                        <a:cubicBezTo>
                          <a:pt x="3949" y="460"/>
                          <a:pt x="3953" y="460"/>
                          <a:pt x="3953" y="460"/>
                        </a:cubicBezTo>
                        <a:cubicBezTo>
                          <a:pt x="3953" y="460"/>
                          <a:pt x="3954" y="460"/>
                          <a:pt x="3954" y="460"/>
                        </a:cubicBezTo>
                        <a:cubicBezTo>
                          <a:pt x="3954" y="460"/>
                          <a:pt x="3956" y="460"/>
                          <a:pt x="3956" y="460"/>
                        </a:cubicBezTo>
                        <a:cubicBezTo>
                          <a:pt x="3956" y="460"/>
                          <a:pt x="3958" y="460"/>
                          <a:pt x="3958" y="460"/>
                        </a:cubicBezTo>
                        <a:cubicBezTo>
                          <a:pt x="3958" y="460"/>
                          <a:pt x="3961" y="460"/>
                          <a:pt x="3961" y="460"/>
                        </a:cubicBezTo>
                        <a:cubicBezTo>
                          <a:pt x="3961" y="460"/>
                          <a:pt x="3965" y="460"/>
                          <a:pt x="3965" y="460"/>
                        </a:cubicBezTo>
                        <a:cubicBezTo>
                          <a:pt x="3965" y="460"/>
                          <a:pt x="3967" y="460"/>
                          <a:pt x="3967" y="460"/>
                        </a:cubicBezTo>
                        <a:cubicBezTo>
                          <a:pt x="3967" y="460"/>
                          <a:pt x="3968" y="460"/>
                          <a:pt x="3968" y="460"/>
                        </a:cubicBezTo>
                        <a:cubicBezTo>
                          <a:pt x="3968" y="460"/>
                          <a:pt x="3971" y="460"/>
                          <a:pt x="3971" y="460"/>
                        </a:cubicBezTo>
                        <a:cubicBezTo>
                          <a:pt x="3971" y="460"/>
                          <a:pt x="3975" y="460"/>
                          <a:pt x="3975" y="460"/>
                        </a:cubicBezTo>
                        <a:cubicBezTo>
                          <a:pt x="3975" y="460"/>
                          <a:pt x="3976" y="460"/>
                          <a:pt x="3976" y="460"/>
                        </a:cubicBezTo>
                        <a:cubicBezTo>
                          <a:pt x="3976" y="460"/>
                          <a:pt x="3979" y="460"/>
                          <a:pt x="3979" y="460"/>
                        </a:cubicBezTo>
                        <a:cubicBezTo>
                          <a:pt x="3979" y="460"/>
                          <a:pt x="3983" y="460"/>
                          <a:pt x="3983" y="460"/>
                        </a:cubicBezTo>
                        <a:cubicBezTo>
                          <a:pt x="3983" y="460"/>
                          <a:pt x="3986" y="460"/>
                          <a:pt x="3986" y="460"/>
                        </a:cubicBezTo>
                        <a:cubicBezTo>
                          <a:pt x="3986" y="460"/>
                          <a:pt x="3988" y="460"/>
                          <a:pt x="3988" y="460"/>
                        </a:cubicBezTo>
                        <a:cubicBezTo>
                          <a:pt x="3988" y="460"/>
                          <a:pt x="3991" y="461"/>
                          <a:pt x="3991" y="461"/>
                        </a:cubicBezTo>
                        <a:cubicBezTo>
                          <a:pt x="3991" y="461"/>
                          <a:pt x="3993" y="460"/>
                          <a:pt x="3993" y="460"/>
                        </a:cubicBezTo>
                        <a:cubicBezTo>
                          <a:pt x="3993" y="460"/>
                          <a:pt x="3995" y="460"/>
                          <a:pt x="3995" y="460"/>
                        </a:cubicBezTo>
                        <a:cubicBezTo>
                          <a:pt x="3995" y="460"/>
                          <a:pt x="4000" y="460"/>
                          <a:pt x="4000" y="460"/>
                        </a:cubicBezTo>
                        <a:cubicBezTo>
                          <a:pt x="4000" y="460"/>
                          <a:pt x="4002" y="460"/>
                          <a:pt x="4002" y="460"/>
                        </a:cubicBezTo>
                        <a:cubicBezTo>
                          <a:pt x="4002" y="460"/>
                          <a:pt x="4004" y="460"/>
                          <a:pt x="4004" y="460"/>
                        </a:cubicBezTo>
                        <a:cubicBezTo>
                          <a:pt x="4004" y="460"/>
                          <a:pt x="4006" y="460"/>
                          <a:pt x="4006" y="460"/>
                        </a:cubicBezTo>
                        <a:cubicBezTo>
                          <a:pt x="4006" y="460"/>
                          <a:pt x="4008" y="460"/>
                          <a:pt x="4008" y="460"/>
                        </a:cubicBezTo>
                        <a:cubicBezTo>
                          <a:pt x="4008" y="460"/>
                          <a:pt x="4008" y="461"/>
                          <a:pt x="4008" y="461"/>
                        </a:cubicBezTo>
                        <a:cubicBezTo>
                          <a:pt x="4008" y="461"/>
                          <a:pt x="4015" y="460"/>
                          <a:pt x="4015" y="460"/>
                        </a:cubicBezTo>
                        <a:cubicBezTo>
                          <a:pt x="4015" y="460"/>
                          <a:pt x="4018" y="461"/>
                          <a:pt x="4018" y="461"/>
                        </a:cubicBezTo>
                        <a:cubicBezTo>
                          <a:pt x="4018" y="461"/>
                          <a:pt x="4019" y="460"/>
                          <a:pt x="4019" y="460"/>
                        </a:cubicBezTo>
                        <a:cubicBezTo>
                          <a:pt x="4019" y="460"/>
                          <a:pt x="4023" y="460"/>
                          <a:pt x="4023" y="460"/>
                        </a:cubicBezTo>
                        <a:cubicBezTo>
                          <a:pt x="4023" y="460"/>
                          <a:pt x="4026" y="460"/>
                          <a:pt x="4026" y="460"/>
                        </a:cubicBezTo>
                        <a:cubicBezTo>
                          <a:pt x="4026" y="460"/>
                          <a:pt x="4029" y="461"/>
                          <a:pt x="4029" y="461"/>
                        </a:cubicBezTo>
                        <a:cubicBezTo>
                          <a:pt x="4029" y="461"/>
                          <a:pt x="4032" y="460"/>
                          <a:pt x="4032" y="460"/>
                        </a:cubicBezTo>
                        <a:cubicBezTo>
                          <a:pt x="4032" y="460"/>
                          <a:pt x="4033" y="460"/>
                          <a:pt x="4033" y="460"/>
                        </a:cubicBezTo>
                        <a:cubicBezTo>
                          <a:pt x="4033" y="460"/>
                          <a:pt x="4035" y="460"/>
                          <a:pt x="4035" y="460"/>
                        </a:cubicBezTo>
                        <a:cubicBezTo>
                          <a:pt x="4035" y="460"/>
                          <a:pt x="4039" y="460"/>
                          <a:pt x="4039" y="460"/>
                        </a:cubicBezTo>
                        <a:cubicBezTo>
                          <a:pt x="4039" y="460"/>
                          <a:pt x="4040" y="460"/>
                          <a:pt x="4040" y="460"/>
                        </a:cubicBezTo>
                        <a:cubicBezTo>
                          <a:pt x="4040" y="460"/>
                          <a:pt x="4044" y="458"/>
                          <a:pt x="4044" y="458"/>
                        </a:cubicBezTo>
                        <a:cubicBezTo>
                          <a:pt x="4044" y="458"/>
                          <a:pt x="4045" y="458"/>
                          <a:pt x="4045" y="458"/>
                        </a:cubicBezTo>
                        <a:cubicBezTo>
                          <a:pt x="4045" y="458"/>
                          <a:pt x="4050" y="460"/>
                          <a:pt x="4050" y="460"/>
                        </a:cubicBezTo>
                        <a:cubicBezTo>
                          <a:pt x="4050" y="460"/>
                          <a:pt x="4051" y="460"/>
                          <a:pt x="4051" y="460"/>
                        </a:cubicBezTo>
                        <a:cubicBezTo>
                          <a:pt x="4051" y="460"/>
                          <a:pt x="4054" y="460"/>
                          <a:pt x="4054" y="460"/>
                        </a:cubicBezTo>
                        <a:cubicBezTo>
                          <a:pt x="4054" y="460"/>
                          <a:pt x="4058" y="461"/>
                          <a:pt x="4058" y="461"/>
                        </a:cubicBezTo>
                        <a:cubicBezTo>
                          <a:pt x="4058" y="461"/>
                          <a:pt x="4060" y="460"/>
                          <a:pt x="4060" y="460"/>
                        </a:cubicBezTo>
                        <a:cubicBezTo>
                          <a:pt x="4060" y="460"/>
                          <a:pt x="4063" y="460"/>
                          <a:pt x="4063" y="460"/>
                        </a:cubicBezTo>
                        <a:cubicBezTo>
                          <a:pt x="4063" y="460"/>
                          <a:pt x="4064" y="461"/>
                          <a:pt x="4064" y="461"/>
                        </a:cubicBezTo>
                        <a:cubicBezTo>
                          <a:pt x="4064" y="461"/>
                          <a:pt x="4071" y="461"/>
                          <a:pt x="4071" y="461"/>
                        </a:cubicBezTo>
                        <a:cubicBezTo>
                          <a:pt x="4071" y="461"/>
                          <a:pt x="4072" y="460"/>
                          <a:pt x="4072" y="460"/>
                        </a:cubicBezTo>
                        <a:cubicBezTo>
                          <a:pt x="4072" y="460"/>
                          <a:pt x="4072" y="461"/>
                          <a:pt x="4072" y="461"/>
                        </a:cubicBezTo>
                        <a:cubicBezTo>
                          <a:pt x="4072" y="461"/>
                          <a:pt x="4073" y="460"/>
                          <a:pt x="4073" y="460"/>
                        </a:cubicBezTo>
                        <a:cubicBezTo>
                          <a:pt x="4073" y="460"/>
                          <a:pt x="4079" y="461"/>
                          <a:pt x="4079" y="461"/>
                        </a:cubicBezTo>
                        <a:cubicBezTo>
                          <a:pt x="4079" y="461"/>
                          <a:pt x="4082" y="460"/>
                          <a:pt x="4082" y="460"/>
                        </a:cubicBezTo>
                        <a:cubicBezTo>
                          <a:pt x="4082" y="460"/>
                          <a:pt x="4083" y="460"/>
                          <a:pt x="4083" y="460"/>
                        </a:cubicBezTo>
                        <a:cubicBezTo>
                          <a:pt x="4083" y="460"/>
                          <a:pt x="4085" y="461"/>
                          <a:pt x="4085" y="461"/>
                        </a:cubicBezTo>
                        <a:cubicBezTo>
                          <a:pt x="4085" y="461"/>
                          <a:pt x="4092" y="461"/>
                          <a:pt x="4092" y="461"/>
                        </a:cubicBezTo>
                        <a:cubicBezTo>
                          <a:pt x="4092" y="461"/>
                          <a:pt x="4092" y="460"/>
                          <a:pt x="4092" y="460"/>
                        </a:cubicBezTo>
                        <a:cubicBezTo>
                          <a:pt x="4092" y="460"/>
                          <a:pt x="4094" y="460"/>
                          <a:pt x="4094" y="460"/>
                        </a:cubicBezTo>
                        <a:cubicBezTo>
                          <a:pt x="4094" y="460"/>
                          <a:pt x="4098" y="461"/>
                          <a:pt x="4098" y="461"/>
                        </a:cubicBezTo>
                        <a:cubicBezTo>
                          <a:pt x="4098" y="461"/>
                          <a:pt x="4102" y="460"/>
                          <a:pt x="4102" y="460"/>
                        </a:cubicBezTo>
                        <a:cubicBezTo>
                          <a:pt x="4102" y="460"/>
                          <a:pt x="4102" y="461"/>
                          <a:pt x="4102" y="461"/>
                        </a:cubicBezTo>
                        <a:cubicBezTo>
                          <a:pt x="4102" y="461"/>
                          <a:pt x="4106" y="461"/>
                          <a:pt x="4106" y="461"/>
                        </a:cubicBezTo>
                        <a:cubicBezTo>
                          <a:pt x="4106" y="461"/>
                          <a:pt x="4107" y="460"/>
                          <a:pt x="4107" y="460"/>
                        </a:cubicBezTo>
                        <a:cubicBezTo>
                          <a:pt x="4107" y="460"/>
                          <a:pt x="4112" y="460"/>
                          <a:pt x="4112" y="460"/>
                        </a:cubicBezTo>
                        <a:cubicBezTo>
                          <a:pt x="4112" y="460"/>
                          <a:pt x="4115" y="461"/>
                          <a:pt x="4115" y="461"/>
                        </a:cubicBezTo>
                        <a:cubicBezTo>
                          <a:pt x="4115" y="461"/>
                          <a:pt x="4117" y="460"/>
                          <a:pt x="4117" y="460"/>
                        </a:cubicBezTo>
                        <a:cubicBezTo>
                          <a:pt x="4117" y="460"/>
                          <a:pt x="4120" y="461"/>
                          <a:pt x="4120" y="461"/>
                        </a:cubicBezTo>
                        <a:cubicBezTo>
                          <a:pt x="4120" y="461"/>
                          <a:pt x="4121" y="460"/>
                          <a:pt x="4121" y="460"/>
                        </a:cubicBezTo>
                        <a:cubicBezTo>
                          <a:pt x="4121" y="460"/>
                          <a:pt x="4126" y="461"/>
                          <a:pt x="4126" y="461"/>
                        </a:cubicBezTo>
                        <a:cubicBezTo>
                          <a:pt x="4126" y="461"/>
                          <a:pt x="4126" y="461"/>
                          <a:pt x="4126" y="461"/>
                        </a:cubicBezTo>
                        <a:cubicBezTo>
                          <a:pt x="4126" y="461"/>
                          <a:pt x="4128" y="460"/>
                          <a:pt x="4128" y="460"/>
                        </a:cubicBezTo>
                        <a:cubicBezTo>
                          <a:pt x="4128" y="460"/>
                          <a:pt x="4135" y="460"/>
                          <a:pt x="4135" y="460"/>
                        </a:cubicBezTo>
                        <a:cubicBezTo>
                          <a:pt x="4135" y="460"/>
                          <a:pt x="4136" y="461"/>
                          <a:pt x="4136" y="461"/>
                        </a:cubicBezTo>
                        <a:cubicBezTo>
                          <a:pt x="4136" y="461"/>
                          <a:pt x="4141" y="461"/>
                          <a:pt x="4141" y="461"/>
                        </a:cubicBezTo>
                        <a:cubicBezTo>
                          <a:pt x="4141" y="461"/>
                          <a:pt x="4142" y="460"/>
                          <a:pt x="4142" y="460"/>
                        </a:cubicBezTo>
                        <a:cubicBezTo>
                          <a:pt x="4142" y="460"/>
                          <a:pt x="4143" y="460"/>
                          <a:pt x="4143" y="460"/>
                        </a:cubicBezTo>
                        <a:cubicBezTo>
                          <a:pt x="4143" y="460"/>
                          <a:pt x="4144" y="460"/>
                          <a:pt x="4144" y="460"/>
                        </a:cubicBezTo>
                        <a:cubicBezTo>
                          <a:pt x="4144" y="460"/>
                          <a:pt x="4147" y="461"/>
                          <a:pt x="4147" y="461"/>
                        </a:cubicBezTo>
                        <a:cubicBezTo>
                          <a:pt x="4147" y="461"/>
                          <a:pt x="4152" y="460"/>
                          <a:pt x="4152" y="460"/>
                        </a:cubicBezTo>
                        <a:cubicBezTo>
                          <a:pt x="4152" y="460"/>
                          <a:pt x="4154" y="460"/>
                          <a:pt x="4154" y="460"/>
                        </a:cubicBezTo>
                        <a:cubicBezTo>
                          <a:pt x="4154" y="460"/>
                          <a:pt x="4156" y="460"/>
                          <a:pt x="4156" y="460"/>
                        </a:cubicBezTo>
                        <a:cubicBezTo>
                          <a:pt x="4156" y="460"/>
                          <a:pt x="4161" y="460"/>
                          <a:pt x="4161" y="460"/>
                        </a:cubicBezTo>
                        <a:cubicBezTo>
                          <a:pt x="4161" y="460"/>
                          <a:pt x="4162" y="461"/>
                          <a:pt x="4162" y="461"/>
                        </a:cubicBezTo>
                        <a:cubicBezTo>
                          <a:pt x="4162" y="461"/>
                          <a:pt x="4164" y="461"/>
                          <a:pt x="4164" y="461"/>
                        </a:cubicBezTo>
                        <a:cubicBezTo>
                          <a:pt x="4164" y="461"/>
                          <a:pt x="4168" y="460"/>
                          <a:pt x="4168" y="460"/>
                        </a:cubicBezTo>
                        <a:cubicBezTo>
                          <a:pt x="4168" y="460"/>
                          <a:pt x="4171" y="460"/>
                          <a:pt x="4171" y="460"/>
                        </a:cubicBezTo>
                        <a:cubicBezTo>
                          <a:pt x="4171" y="460"/>
                          <a:pt x="4174" y="460"/>
                          <a:pt x="4174" y="460"/>
                        </a:cubicBezTo>
                        <a:cubicBezTo>
                          <a:pt x="4174" y="460"/>
                          <a:pt x="4177" y="460"/>
                          <a:pt x="4177" y="460"/>
                        </a:cubicBezTo>
                        <a:cubicBezTo>
                          <a:pt x="4177" y="460"/>
                          <a:pt x="4178" y="461"/>
                          <a:pt x="4178" y="461"/>
                        </a:cubicBezTo>
                        <a:cubicBezTo>
                          <a:pt x="4178" y="461"/>
                          <a:pt x="4180" y="460"/>
                          <a:pt x="4180" y="460"/>
                        </a:cubicBezTo>
                        <a:cubicBezTo>
                          <a:pt x="4180" y="460"/>
                          <a:pt x="4181" y="460"/>
                          <a:pt x="4181" y="460"/>
                        </a:cubicBezTo>
                        <a:cubicBezTo>
                          <a:pt x="4181" y="460"/>
                          <a:pt x="4185" y="460"/>
                          <a:pt x="4185" y="460"/>
                        </a:cubicBezTo>
                        <a:cubicBezTo>
                          <a:pt x="4185" y="460"/>
                          <a:pt x="4190" y="460"/>
                          <a:pt x="4190" y="460"/>
                        </a:cubicBezTo>
                        <a:cubicBezTo>
                          <a:pt x="4190" y="460"/>
                          <a:pt x="4193" y="460"/>
                          <a:pt x="4193" y="460"/>
                        </a:cubicBezTo>
                        <a:cubicBezTo>
                          <a:pt x="4193" y="460"/>
                          <a:pt x="4195" y="460"/>
                          <a:pt x="4195" y="460"/>
                        </a:cubicBezTo>
                        <a:cubicBezTo>
                          <a:pt x="4195" y="460"/>
                          <a:pt x="4197" y="460"/>
                          <a:pt x="4197" y="460"/>
                        </a:cubicBezTo>
                        <a:cubicBezTo>
                          <a:pt x="4197" y="460"/>
                          <a:pt x="4199" y="460"/>
                          <a:pt x="4199" y="460"/>
                        </a:cubicBezTo>
                        <a:cubicBezTo>
                          <a:pt x="4199" y="460"/>
                          <a:pt x="4202" y="460"/>
                          <a:pt x="4202" y="460"/>
                        </a:cubicBezTo>
                        <a:cubicBezTo>
                          <a:pt x="4202" y="460"/>
                          <a:pt x="4205" y="460"/>
                          <a:pt x="4205" y="460"/>
                        </a:cubicBezTo>
                        <a:cubicBezTo>
                          <a:pt x="4205" y="460"/>
                          <a:pt x="4209" y="460"/>
                          <a:pt x="4209" y="460"/>
                        </a:cubicBezTo>
                        <a:cubicBezTo>
                          <a:pt x="4209" y="460"/>
                          <a:pt x="4211" y="460"/>
                          <a:pt x="4211" y="460"/>
                        </a:cubicBezTo>
                        <a:cubicBezTo>
                          <a:pt x="4211" y="460"/>
                          <a:pt x="4216" y="460"/>
                          <a:pt x="4216" y="460"/>
                        </a:cubicBezTo>
                        <a:cubicBezTo>
                          <a:pt x="4216" y="460"/>
                          <a:pt x="4216" y="460"/>
                          <a:pt x="4216" y="460"/>
                        </a:cubicBezTo>
                        <a:cubicBezTo>
                          <a:pt x="4216" y="460"/>
                          <a:pt x="4218" y="460"/>
                          <a:pt x="4218" y="460"/>
                        </a:cubicBezTo>
                        <a:cubicBezTo>
                          <a:pt x="4218" y="460"/>
                          <a:pt x="4222" y="460"/>
                          <a:pt x="4222" y="460"/>
                        </a:cubicBezTo>
                        <a:cubicBezTo>
                          <a:pt x="4222" y="460"/>
                          <a:pt x="4223" y="460"/>
                          <a:pt x="4223" y="460"/>
                        </a:cubicBezTo>
                        <a:cubicBezTo>
                          <a:pt x="4223" y="460"/>
                          <a:pt x="4225" y="460"/>
                          <a:pt x="4225" y="460"/>
                        </a:cubicBezTo>
                        <a:cubicBezTo>
                          <a:pt x="4225" y="460"/>
                          <a:pt x="4231" y="460"/>
                          <a:pt x="4231" y="460"/>
                        </a:cubicBezTo>
                        <a:cubicBezTo>
                          <a:pt x="4231" y="460"/>
                          <a:pt x="4232" y="460"/>
                          <a:pt x="4232" y="460"/>
                        </a:cubicBezTo>
                        <a:cubicBezTo>
                          <a:pt x="4232" y="460"/>
                          <a:pt x="4236" y="460"/>
                          <a:pt x="4236" y="460"/>
                        </a:cubicBezTo>
                        <a:cubicBezTo>
                          <a:pt x="4236" y="460"/>
                          <a:pt x="4238" y="460"/>
                          <a:pt x="4238" y="460"/>
                        </a:cubicBezTo>
                        <a:cubicBezTo>
                          <a:pt x="4238" y="460"/>
                          <a:pt x="4240" y="460"/>
                          <a:pt x="4240" y="460"/>
                        </a:cubicBezTo>
                        <a:cubicBezTo>
                          <a:pt x="4240" y="460"/>
                          <a:pt x="4241" y="460"/>
                          <a:pt x="4241" y="460"/>
                        </a:cubicBezTo>
                        <a:cubicBezTo>
                          <a:pt x="4241" y="460"/>
                          <a:pt x="4245" y="460"/>
                          <a:pt x="4245" y="460"/>
                        </a:cubicBezTo>
                        <a:cubicBezTo>
                          <a:pt x="4245" y="460"/>
                          <a:pt x="4246" y="461"/>
                          <a:pt x="4246" y="461"/>
                        </a:cubicBezTo>
                        <a:cubicBezTo>
                          <a:pt x="4246" y="461"/>
                          <a:pt x="4249" y="461"/>
                          <a:pt x="4249" y="461"/>
                        </a:cubicBezTo>
                        <a:cubicBezTo>
                          <a:pt x="4249" y="461"/>
                          <a:pt x="4253" y="460"/>
                          <a:pt x="4253" y="460"/>
                        </a:cubicBezTo>
                        <a:cubicBezTo>
                          <a:pt x="4253" y="460"/>
                          <a:pt x="4257" y="461"/>
                          <a:pt x="4257" y="461"/>
                        </a:cubicBezTo>
                        <a:cubicBezTo>
                          <a:pt x="4257" y="461"/>
                          <a:pt x="4259" y="460"/>
                          <a:pt x="4259" y="460"/>
                        </a:cubicBezTo>
                        <a:cubicBezTo>
                          <a:pt x="4259" y="460"/>
                          <a:pt x="4262" y="461"/>
                          <a:pt x="4262" y="461"/>
                        </a:cubicBezTo>
                        <a:cubicBezTo>
                          <a:pt x="4262" y="461"/>
                          <a:pt x="4264" y="460"/>
                          <a:pt x="4264" y="460"/>
                        </a:cubicBezTo>
                        <a:cubicBezTo>
                          <a:pt x="4264" y="460"/>
                          <a:pt x="4267" y="461"/>
                          <a:pt x="4267" y="461"/>
                        </a:cubicBezTo>
                        <a:cubicBezTo>
                          <a:pt x="4267" y="461"/>
                          <a:pt x="4269" y="460"/>
                          <a:pt x="4269" y="460"/>
                        </a:cubicBezTo>
                        <a:cubicBezTo>
                          <a:pt x="4269" y="460"/>
                          <a:pt x="4275" y="460"/>
                          <a:pt x="4275" y="460"/>
                        </a:cubicBezTo>
                        <a:cubicBezTo>
                          <a:pt x="4275" y="460"/>
                          <a:pt x="4276" y="460"/>
                          <a:pt x="4276" y="460"/>
                        </a:cubicBezTo>
                        <a:cubicBezTo>
                          <a:pt x="4276" y="460"/>
                          <a:pt x="4276" y="460"/>
                          <a:pt x="4276" y="460"/>
                        </a:cubicBezTo>
                        <a:cubicBezTo>
                          <a:pt x="4276" y="460"/>
                          <a:pt x="4281" y="460"/>
                          <a:pt x="4281" y="460"/>
                        </a:cubicBezTo>
                        <a:cubicBezTo>
                          <a:pt x="4281" y="460"/>
                          <a:pt x="4282" y="460"/>
                          <a:pt x="4282" y="460"/>
                        </a:cubicBezTo>
                        <a:cubicBezTo>
                          <a:pt x="4282" y="460"/>
                          <a:pt x="4283" y="460"/>
                          <a:pt x="4283" y="460"/>
                        </a:cubicBezTo>
                        <a:cubicBezTo>
                          <a:pt x="4283" y="460"/>
                          <a:pt x="4287" y="460"/>
                          <a:pt x="4287" y="460"/>
                        </a:cubicBezTo>
                        <a:cubicBezTo>
                          <a:pt x="4287" y="460"/>
                          <a:pt x="4290" y="460"/>
                          <a:pt x="4290" y="460"/>
                        </a:cubicBezTo>
                        <a:cubicBezTo>
                          <a:pt x="4290" y="460"/>
                          <a:pt x="4293" y="460"/>
                          <a:pt x="4293" y="460"/>
                        </a:cubicBezTo>
                        <a:cubicBezTo>
                          <a:pt x="4293" y="460"/>
                          <a:pt x="4295" y="460"/>
                          <a:pt x="4295" y="460"/>
                        </a:cubicBezTo>
                        <a:cubicBezTo>
                          <a:pt x="4295" y="460"/>
                          <a:pt x="4299" y="460"/>
                          <a:pt x="4299" y="460"/>
                        </a:cubicBezTo>
                        <a:cubicBezTo>
                          <a:pt x="4299" y="460"/>
                          <a:pt x="4302" y="460"/>
                          <a:pt x="4302" y="460"/>
                        </a:cubicBezTo>
                        <a:cubicBezTo>
                          <a:pt x="4302" y="460"/>
                          <a:pt x="4307" y="459"/>
                          <a:pt x="4307" y="459"/>
                        </a:cubicBezTo>
                        <a:cubicBezTo>
                          <a:pt x="4307" y="459"/>
                          <a:pt x="4308" y="460"/>
                          <a:pt x="4308" y="460"/>
                        </a:cubicBezTo>
                        <a:cubicBezTo>
                          <a:pt x="4308" y="460"/>
                          <a:pt x="4310" y="460"/>
                          <a:pt x="4310" y="460"/>
                        </a:cubicBezTo>
                        <a:cubicBezTo>
                          <a:pt x="4310" y="460"/>
                          <a:pt x="4312" y="459"/>
                          <a:pt x="4312" y="459"/>
                        </a:cubicBezTo>
                        <a:cubicBezTo>
                          <a:pt x="4312" y="459"/>
                          <a:pt x="4314" y="459"/>
                          <a:pt x="4314" y="459"/>
                        </a:cubicBezTo>
                        <a:cubicBezTo>
                          <a:pt x="4314" y="459"/>
                          <a:pt x="4315" y="460"/>
                          <a:pt x="4315" y="460"/>
                        </a:cubicBezTo>
                        <a:cubicBezTo>
                          <a:pt x="4315" y="460"/>
                          <a:pt x="4319" y="460"/>
                          <a:pt x="4319" y="460"/>
                        </a:cubicBezTo>
                        <a:cubicBezTo>
                          <a:pt x="4319" y="460"/>
                          <a:pt x="4323" y="459"/>
                          <a:pt x="4323" y="459"/>
                        </a:cubicBezTo>
                        <a:cubicBezTo>
                          <a:pt x="4323" y="459"/>
                          <a:pt x="4325" y="460"/>
                          <a:pt x="4325" y="460"/>
                        </a:cubicBezTo>
                        <a:cubicBezTo>
                          <a:pt x="4325" y="460"/>
                          <a:pt x="4326" y="459"/>
                          <a:pt x="4326" y="459"/>
                        </a:cubicBezTo>
                        <a:cubicBezTo>
                          <a:pt x="4326" y="459"/>
                          <a:pt x="4331" y="459"/>
                          <a:pt x="4331" y="459"/>
                        </a:cubicBezTo>
                        <a:cubicBezTo>
                          <a:pt x="4331" y="459"/>
                          <a:pt x="4331" y="459"/>
                          <a:pt x="4331" y="459"/>
                        </a:cubicBezTo>
                        <a:cubicBezTo>
                          <a:pt x="4331" y="459"/>
                          <a:pt x="4337" y="459"/>
                          <a:pt x="4337" y="459"/>
                        </a:cubicBezTo>
                        <a:cubicBezTo>
                          <a:pt x="4337" y="459"/>
                          <a:pt x="4339" y="459"/>
                          <a:pt x="4339" y="459"/>
                        </a:cubicBezTo>
                        <a:cubicBezTo>
                          <a:pt x="4339" y="459"/>
                          <a:pt x="4341" y="459"/>
                          <a:pt x="4341" y="459"/>
                        </a:cubicBezTo>
                        <a:cubicBezTo>
                          <a:pt x="4341" y="459"/>
                          <a:pt x="4345" y="458"/>
                          <a:pt x="4345" y="458"/>
                        </a:cubicBezTo>
                        <a:cubicBezTo>
                          <a:pt x="4345" y="458"/>
                          <a:pt x="4346" y="458"/>
                          <a:pt x="4346" y="458"/>
                        </a:cubicBezTo>
                        <a:cubicBezTo>
                          <a:pt x="4346" y="458"/>
                          <a:pt x="4349" y="457"/>
                          <a:pt x="4349" y="457"/>
                        </a:cubicBezTo>
                        <a:cubicBezTo>
                          <a:pt x="4349" y="457"/>
                          <a:pt x="4351" y="457"/>
                          <a:pt x="4351" y="457"/>
                        </a:cubicBezTo>
                        <a:cubicBezTo>
                          <a:pt x="4351" y="457"/>
                          <a:pt x="4356" y="456"/>
                          <a:pt x="4356" y="456"/>
                        </a:cubicBezTo>
                        <a:cubicBezTo>
                          <a:pt x="4356" y="456"/>
                          <a:pt x="4356" y="456"/>
                          <a:pt x="4356" y="456"/>
                        </a:cubicBezTo>
                        <a:cubicBezTo>
                          <a:pt x="4356" y="456"/>
                          <a:pt x="4361" y="455"/>
                          <a:pt x="4361" y="455"/>
                        </a:cubicBezTo>
                        <a:cubicBezTo>
                          <a:pt x="4361" y="455"/>
                          <a:pt x="4362" y="455"/>
                          <a:pt x="4362" y="455"/>
                        </a:cubicBezTo>
                        <a:cubicBezTo>
                          <a:pt x="4362" y="455"/>
                          <a:pt x="4367" y="452"/>
                          <a:pt x="4367" y="452"/>
                        </a:cubicBezTo>
                        <a:cubicBezTo>
                          <a:pt x="4367" y="452"/>
                          <a:pt x="4367" y="452"/>
                          <a:pt x="4367" y="452"/>
                        </a:cubicBezTo>
                        <a:cubicBezTo>
                          <a:pt x="4367" y="452"/>
                          <a:pt x="4372" y="447"/>
                          <a:pt x="4372" y="447"/>
                        </a:cubicBezTo>
                        <a:cubicBezTo>
                          <a:pt x="4372" y="447"/>
                          <a:pt x="4372" y="447"/>
                          <a:pt x="4372" y="447"/>
                        </a:cubicBezTo>
                        <a:cubicBezTo>
                          <a:pt x="4372" y="447"/>
                          <a:pt x="4378" y="438"/>
                          <a:pt x="4378" y="438"/>
                        </a:cubicBezTo>
                        <a:cubicBezTo>
                          <a:pt x="4378" y="438"/>
                          <a:pt x="4378" y="438"/>
                          <a:pt x="4378" y="438"/>
                        </a:cubicBezTo>
                        <a:cubicBezTo>
                          <a:pt x="4378" y="438"/>
                          <a:pt x="4383" y="424"/>
                          <a:pt x="4383" y="424"/>
                        </a:cubicBezTo>
                        <a:cubicBezTo>
                          <a:pt x="4383" y="424"/>
                          <a:pt x="4383" y="423"/>
                          <a:pt x="4383" y="423"/>
                        </a:cubicBezTo>
                        <a:cubicBezTo>
                          <a:pt x="4383" y="423"/>
                          <a:pt x="4388" y="410"/>
                          <a:pt x="4388" y="410"/>
                        </a:cubicBezTo>
                        <a:cubicBezTo>
                          <a:pt x="4388" y="410"/>
                          <a:pt x="4388" y="409"/>
                          <a:pt x="4388" y="409"/>
                        </a:cubicBezTo>
                        <a:cubicBezTo>
                          <a:pt x="4388" y="409"/>
                          <a:pt x="4394" y="392"/>
                          <a:pt x="4394" y="392"/>
                        </a:cubicBezTo>
                        <a:cubicBezTo>
                          <a:pt x="4394" y="392"/>
                          <a:pt x="4394" y="391"/>
                          <a:pt x="4394" y="391"/>
                        </a:cubicBezTo>
                        <a:cubicBezTo>
                          <a:pt x="4394" y="391"/>
                          <a:pt x="4399" y="380"/>
                          <a:pt x="4399" y="380"/>
                        </a:cubicBezTo>
                        <a:cubicBezTo>
                          <a:pt x="4399" y="380"/>
                          <a:pt x="4399" y="380"/>
                          <a:pt x="4399" y="380"/>
                        </a:cubicBezTo>
                        <a:cubicBezTo>
                          <a:pt x="4399" y="380"/>
                          <a:pt x="4404" y="372"/>
                          <a:pt x="4404" y="372"/>
                        </a:cubicBezTo>
                        <a:cubicBezTo>
                          <a:pt x="4404" y="372"/>
                          <a:pt x="4406" y="369"/>
                          <a:pt x="4406" y="369"/>
                        </a:cubicBezTo>
                        <a:cubicBezTo>
                          <a:pt x="4406" y="369"/>
                          <a:pt x="4410" y="373"/>
                          <a:pt x="4410" y="373"/>
                        </a:cubicBezTo>
                        <a:cubicBezTo>
                          <a:pt x="4410" y="373"/>
                          <a:pt x="4410" y="374"/>
                          <a:pt x="4410" y="374"/>
                        </a:cubicBezTo>
                        <a:cubicBezTo>
                          <a:pt x="4410" y="374"/>
                          <a:pt x="4415" y="385"/>
                          <a:pt x="4415" y="385"/>
                        </a:cubicBezTo>
                        <a:cubicBezTo>
                          <a:pt x="4415" y="385"/>
                          <a:pt x="4415" y="386"/>
                          <a:pt x="4415" y="386"/>
                        </a:cubicBezTo>
                        <a:cubicBezTo>
                          <a:pt x="4415" y="386"/>
                          <a:pt x="4420" y="399"/>
                          <a:pt x="4420" y="399"/>
                        </a:cubicBezTo>
                        <a:cubicBezTo>
                          <a:pt x="4420" y="399"/>
                          <a:pt x="4421" y="399"/>
                          <a:pt x="4421" y="399"/>
                        </a:cubicBezTo>
                        <a:cubicBezTo>
                          <a:pt x="4421" y="399"/>
                          <a:pt x="4426" y="412"/>
                          <a:pt x="4426" y="412"/>
                        </a:cubicBezTo>
                        <a:cubicBezTo>
                          <a:pt x="4426" y="412"/>
                          <a:pt x="4426" y="413"/>
                          <a:pt x="4426" y="413"/>
                        </a:cubicBezTo>
                        <a:cubicBezTo>
                          <a:pt x="4426" y="413"/>
                          <a:pt x="4431" y="427"/>
                          <a:pt x="4431" y="427"/>
                        </a:cubicBezTo>
                        <a:cubicBezTo>
                          <a:pt x="4431" y="427"/>
                          <a:pt x="4431" y="428"/>
                          <a:pt x="4431" y="428"/>
                        </a:cubicBezTo>
                        <a:cubicBezTo>
                          <a:pt x="4431" y="428"/>
                          <a:pt x="4437" y="437"/>
                          <a:pt x="4437" y="437"/>
                        </a:cubicBezTo>
                        <a:cubicBezTo>
                          <a:pt x="4437" y="437"/>
                          <a:pt x="4437" y="437"/>
                          <a:pt x="4437" y="437"/>
                        </a:cubicBezTo>
                        <a:cubicBezTo>
                          <a:pt x="4437" y="437"/>
                          <a:pt x="4442" y="442"/>
                          <a:pt x="4442" y="442"/>
                        </a:cubicBezTo>
                        <a:cubicBezTo>
                          <a:pt x="4442" y="442"/>
                          <a:pt x="4442" y="442"/>
                          <a:pt x="4442" y="442"/>
                        </a:cubicBezTo>
                        <a:cubicBezTo>
                          <a:pt x="4442" y="442"/>
                          <a:pt x="4447" y="444"/>
                          <a:pt x="4447" y="444"/>
                        </a:cubicBezTo>
                        <a:cubicBezTo>
                          <a:pt x="4447" y="444"/>
                          <a:pt x="4447" y="444"/>
                          <a:pt x="4447" y="444"/>
                        </a:cubicBezTo>
                        <a:cubicBezTo>
                          <a:pt x="4447" y="444"/>
                          <a:pt x="4450" y="445"/>
                          <a:pt x="4450" y="445"/>
                        </a:cubicBezTo>
                        <a:cubicBezTo>
                          <a:pt x="4450" y="445"/>
                          <a:pt x="4453" y="445"/>
                          <a:pt x="4453" y="445"/>
                        </a:cubicBezTo>
                        <a:cubicBezTo>
                          <a:pt x="4453" y="445"/>
                          <a:pt x="4458" y="443"/>
                          <a:pt x="4458" y="443"/>
                        </a:cubicBezTo>
                        <a:cubicBezTo>
                          <a:pt x="4458" y="443"/>
                          <a:pt x="4458" y="443"/>
                          <a:pt x="4458" y="443"/>
                        </a:cubicBezTo>
                        <a:cubicBezTo>
                          <a:pt x="4458" y="443"/>
                          <a:pt x="4463" y="441"/>
                          <a:pt x="4463" y="441"/>
                        </a:cubicBezTo>
                        <a:cubicBezTo>
                          <a:pt x="4463" y="441"/>
                          <a:pt x="4464" y="441"/>
                          <a:pt x="4464" y="441"/>
                        </a:cubicBezTo>
                        <a:cubicBezTo>
                          <a:pt x="4464" y="441"/>
                          <a:pt x="4469" y="436"/>
                          <a:pt x="4469" y="436"/>
                        </a:cubicBezTo>
                        <a:cubicBezTo>
                          <a:pt x="4469" y="436"/>
                          <a:pt x="4469" y="436"/>
                          <a:pt x="4469" y="436"/>
                        </a:cubicBezTo>
                        <a:cubicBezTo>
                          <a:pt x="4469" y="436"/>
                          <a:pt x="4474" y="432"/>
                          <a:pt x="4474" y="432"/>
                        </a:cubicBezTo>
                        <a:cubicBezTo>
                          <a:pt x="4474" y="432"/>
                          <a:pt x="4474" y="432"/>
                          <a:pt x="4474" y="432"/>
                        </a:cubicBezTo>
                        <a:cubicBezTo>
                          <a:pt x="4474" y="432"/>
                          <a:pt x="4479" y="425"/>
                          <a:pt x="4479" y="425"/>
                        </a:cubicBezTo>
                        <a:cubicBezTo>
                          <a:pt x="4479" y="425"/>
                          <a:pt x="4480" y="425"/>
                          <a:pt x="4480" y="425"/>
                        </a:cubicBezTo>
                        <a:cubicBezTo>
                          <a:pt x="4480" y="425"/>
                          <a:pt x="4485" y="422"/>
                          <a:pt x="4485" y="422"/>
                        </a:cubicBezTo>
                        <a:cubicBezTo>
                          <a:pt x="4485" y="422"/>
                          <a:pt x="4485" y="422"/>
                          <a:pt x="4485" y="422"/>
                        </a:cubicBezTo>
                        <a:cubicBezTo>
                          <a:pt x="4485" y="422"/>
                          <a:pt x="4490" y="419"/>
                          <a:pt x="4490" y="419"/>
                        </a:cubicBezTo>
                        <a:cubicBezTo>
                          <a:pt x="4490" y="419"/>
                          <a:pt x="4493" y="417"/>
                          <a:pt x="4493" y="417"/>
                        </a:cubicBezTo>
                        <a:cubicBezTo>
                          <a:pt x="4493" y="417"/>
                          <a:pt x="4495" y="419"/>
                          <a:pt x="4495" y="419"/>
                        </a:cubicBezTo>
                        <a:cubicBezTo>
                          <a:pt x="4495" y="419"/>
                          <a:pt x="4496" y="419"/>
                          <a:pt x="4496" y="419"/>
                        </a:cubicBezTo>
                        <a:cubicBezTo>
                          <a:pt x="4496" y="419"/>
                          <a:pt x="4501" y="421"/>
                          <a:pt x="4501" y="421"/>
                        </a:cubicBezTo>
                        <a:cubicBezTo>
                          <a:pt x="4501" y="421"/>
                          <a:pt x="4501" y="421"/>
                          <a:pt x="4501" y="421"/>
                        </a:cubicBezTo>
                        <a:cubicBezTo>
                          <a:pt x="4501" y="421"/>
                          <a:pt x="4506" y="424"/>
                          <a:pt x="4506" y="424"/>
                        </a:cubicBezTo>
                        <a:cubicBezTo>
                          <a:pt x="4506" y="424"/>
                          <a:pt x="4506" y="424"/>
                          <a:pt x="4506" y="424"/>
                        </a:cubicBezTo>
                        <a:cubicBezTo>
                          <a:pt x="4506" y="424"/>
                          <a:pt x="4512" y="430"/>
                          <a:pt x="4512" y="430"/>
                        </a:cubicBezTo>
                        <a:cubicBezTo>
                          <a:pt x="4512" y="430"/>
                          <a:pt x="4512" y="430"/>
                          <a:pt x="4512" y="430"/>
                        </a:cubicBezTo>
                        <a:cubicBezTo>
                          <a:pt x="4512" y="430"/>
                          <a:pt x="4517" y="434"/>
                          <a:pt x="4517" y="434"/>
                        </a:cubicBezTo>
                        <a:cubicBezTo>
                          <a:pt x="4517" y="434"/>
                          <a:pt x="4517" y="435"/>
                          <a:pt x="4517" y="435"/>
                        </a:cubicBezTo>
                        <a:cubicBezTo>
                          <a:pt x="4517" y="435"/>
                          <a:pt x="4522" y="440"/>
                          <a:pt x="4522" y="440"/>
                        </a:cubicBezTo>
                        <a:cubicBezTo>
                          <a:pt x="4522" y="440"/>
                          <a:pt x="4522" y="440"/>
                          <a:pt x="4522" y="440"/>
                        </a:cubicBezTo>
                        <a:cubicBezTo>
                          <a:pt x="4522" y="440"/>
                          <a:pt x="4528" y="443"/>
                          <a:pt x="4528" y="443"/>
                        </a:cubicBezTo>
                        <a:cubicBezTo>
                          <a:pt x="4528" y="443"/>
                          <a:pt x="4528" y="443"/>
                          <a:pt x="4528" y="443"/>
                        </a:cubicBezTo>
                        <a:cubicBezTo>
                          <a:pt x="4528" y="443"/>
                          <a:pt x="4533" y="447"/>
                          <a:pt x="4533" y="447"/>
                        </a:cubicBezTo>
                        <a:cubicBezTo>
                          <a:pt x="4533" y="447"/>
                          <a:pt x="4534" y="447"/>
                          <a:pt x="4534" y="447"/>
                        </a:cubicBezTo>
                        <a:cubicBezTo>
                          <a:pt x="4534" y="447"/>
                          <a:pt x="4538" y="448"/>
                          <a:pt x="4538" y="448"/>
                        </a:cubicBezTo>
                        <a:cubicBezTo>
                          <a:pt x="4538" y="448"/>
                          <a:pt x="4538" y="448"/>
                          <a:pt x="4538" y="448"/>
                        </a:cubicBezTo>
                        <a:cubicBezTo>
                          <a:pt x="4538" y="448"/>
                          <a:pt x="4544" y="449"/>
                          <a:pt x="4544" y="449"/>
                        </a:cubicBezTo>
                        <a:cubicBezTo>
                          <a:pt x="4544" y="449"/>
                          <a:pt x="4544" y="450"/>
                          <a:pt x="4544" y="450"/>
                        </a:cubicBezTo>
                        <a:cubicBezTo>
                          <a:pt x="4544" y="450"/>
                          <a:pt x="4549" y="450"/>
                          <a:pt x="4549" y="450"/>
                        </a:cubicBezTo>
                        <a:cubicBezTo>
                          <a:pt x="4549" y="450"/>
                          <a:pt x="4550" y="450"/>
                          <a:pt x="4550" y="450"/>
                        </a:cubicBezTo>
                        <a:cubicBezTo>
                          <a:pt x="4550" y="450"/>
                          <a:pt x="4554" y="451"/>
                          <a:pt x="4554" y="451"/>
                        </a:cubicBezTo>
                        <a:cubicBezTo>
                          <a:pt x="4554" y="451"/>
                          <a:pt x="4555" y="451"/>
                          <a:pt x="4555" y="451"/>
                        </a:cubicBezTo>
                        <a:cubicBezTo>
                          <a:pt x="4555" y="451"/>
                          <a:pt x="4558" y="451"/>
                          <a:pt x="4558" y="451"/>
                        </a:cubicBezTo>
                        <a:cubicBezTo>
                          <a:pt x="4558" y="451"/>
                          <a:pt x="4561" y="451"/>
                          <a:pt x="4561" y="451"/>
                        </a:cubicBezTo>
                        <a:cubicBezTo>
                          <a:pt x="4561" y="451"/>
                          <a:pt x="4565" y="451"/>
                          <a:pt x="4565" y="451"/>
                        </a:cubicBezTo>
                        <a:cubicBezTo>
                          <a:pt x="4565" y="451"/>
                          <a:pt x="4569" y="451"/>
                          <a:pt x="4569" y="451"/>
                        </a:cubicBezTo>
                        <a:cubicBezTo>
                          <a:pt x="4569" y="451"/>
                          <a:pt x="4570" y="451"/>
                          <a:pt x="4570" y="451"/>
                        </a:cubicBezTo>
                        <a:cubicBezTo>
                          <a:pt x="4570" y="451"/>
                          <a:pt x="4572" y="451"/>
                          <a:pt x="4572" y="451"/>
                        </a:cubicBezTo>
                        <a:cubicBezTo>
                          <a:pt x="4572" y="451"/>
                          <a:pt x="4576" y="450"/>
                          <a:pt x="4576" y="450"/>
                        </a:cubicBezTo>
                        <a:cubicBezTo>
                          <a:pt x="4576" y="450"/>
                          <a:pt x="4577" y="451"/>
                          <a:pt x="4577" y="451"/>
                        </a:cubicBezTo>
                        <a:cubicBezTo>
                          <a:pt x="4577" y="451"/>
                          <a:pt x="4581" y="450"/>
                          <a:pt x="4581" y="450"/>
                        </a:cubicBezTo>
                        <a:cubicBezTo>
                          <a:pt x="4581" y="450"/>
                          <a:pt x="4582" y="450"/>
                          <a:pt x="4582" y="450"/>
                        </a:cubicBezTo>
                        <a:cubicBezTo>
                          <a:pt x="4582" y="450"/>
                          <a:pt x="4585" y="450"/>
                          <a:pt x="4585" y="450"/>
                        </a:cubicBezTo>
                        <a:cubicBezTo>
                          <a:pt x="4585" y="450"/>
                          <a:pt x="4587" y="450"/>
                          <a:pt x="4587" y="450"/>
                        </a:cubicBezTo>
                        <a:cubicBezTo>
                          <a:pt x="4587" y="450"/>
                          <a:pt x="4591" y="449"/>
                          <a:pt x="4591" y="449"/>
                        </a:cubicBezTo>
                        <a:cubicBezTo>
                          <a:pt x="4591" y="449"/>
                          <a:pt x="4592" y="449"/>
                          <a:pt x="4592" y="449"/>
                        </a:cubicBezTo>
                        <a:cubicBezTo>
                          <a:pt x="4592" y="449"/>
                          <a:pt x="4596" y="448"/>
                          <a:pt x="4596" y="448"/>
                        </a:cubicBezTo>
                        <a:cubicBezTo>
                          <a:pt x="4596" y="448"/>
                          <a:pt x="4597" y="448"/>
                          <a:pt x="4597" y="448"/>
                        </a:cubicBezTo>
                        <a:cubicBezTo>
                          <a:pt x="4597" y="448"/>
                          <a:pt x="4603" y="447"/>
                          <a:pt x="4603" y="447"/>
                        </a:cubicBezTo>
                        <a:cubicBezTo>
                          <a:pt x="4603" y="447"/>
                          <a:pt x="4604" y="447"/>
                          <a:pt x="4604" y="447"/>
                        </a:cubicBezTo>
                        <a:cubicBezTo>
                          <a:pt x="4604" y="447"/>
                          <a:pt x="4608" y="446"/>
                          <a:pt x="4608" y="446"/>
                        </a:cubicBezTo>
                        <a:cubicBezTo>
                          <a:pt x="4608" y="446"/>
                          <a:pt x="4609" y="446"/>
                          <a:pt x="4609" y="446"/>
                        </a:cubicBezTo>
                        <a:cubicBezTo>
                          <a:pt x="4609" y="446"/>
                          <a:pt x="4613" y="446"/>
                          <a:pt x="4613" y="446"/>
                        </a:cubicBezTo>
                        <a:cubicBezTo>
                          <a:pt x="4613" y="446"/>
                          <a:pt x="4614" y="446"/>
                          <a:pt x="4614" y="446"/>
                        </a:cubicBezTo>
                        <a:cubicBezTo>
                          <a:pt x="4614" y="446"/>
                          <a:pt x="4617" y="445"/>
                          <a:pt x="4617" y="445"/>
                        </a:cubicBezTo>
                        <a:cubicBezTo>
                          <a:pt x="4617" y="445"/>
                          <a:pt x="4620" y="445"/>
                          <a:pt x="4620" y="445"/>
                        </a:cubicBezTo>
                        <a:cubicBezTo>
                          <a:pt x="4620" y="445"/>
                          <a:pt x="4624" y="445"/>
                          <a:pt x="4624" y="445"/>
                        </a:cubicBezTo>
                        <a:cubicBezTo>
                          <a:pt x="4624" y="445"/>
                          <a:pt x="4625" y="445"/>
                          <a:pt x="4625" y="445"/>
                        </a:cubicBezTo>
                        <a:cubicBezTo>
                          <a:pt x="4625" y="445"/>
                          <a:pt x="4629" y="445"/>
                          <a:pt x="4629" y="445"/>
                        </a:cubicBezTo>
                        <a:cubicBezTo>
                          <a:pt x="4629" y="445"/>
                          <a:pt x="4632" y="445"/>
                          <a:pt x="4632" y="445"/>
                        </a:cubicBezTo>
                        <a:cubicBezTo>
                          <a:pt x="4632" y="445"/>
                          <a:pt x="4634" y="446"/>
                          <a:pt x="4634" y="446"/>
                        </a:cubicBezTo>
                        <a:cubicBezTo>
                          <a:pt x="4634" y="446"/>
                          <a:pt x="4635" y="446"/>
                          <a:pt x="4635" y="446"/>
                        </a:cubicBezTo>
                        <a:cubicBezTo>
                          <a:pt x="4635" y="446"/>
                          <a:pt x="4639" y="446"/>
                          <a:pt x="4639" y="446"/>
                        </a:cubicBezTo>
                        <a:cubicBezTo>
                          <a:pt x="4639" y="446"/>
                          <a:pt x="4640" y="446"/>
                          <a:pt x="4640" y="446"/>
                        </a:cubicBezTo>
                        <a:cubicBezTo>
                          <a:pt x="4640" y="446"/>
                          <a:pt x="4645" y="447"/>
                          <a:pt x="4645" y="447"/>
                        </a:cubicBezTo>
                        <a:cubicBezTo>
                          <a:pt x="4645" y="447"/>
                          <a:pt x="4646" y="446"/>
                          <a:pt x="4646" y="446"/>
                        </a:cubicBezTo>
                        <a:cubicBezTo>
                          <a:pt x="4646" y="446"/>
                          <a:pt x="4650" y="447"/>
                          <a:pt x="4650" y="447"/>
                        </a:cubicBezTo>
                        <a:cubicBezTo>
                          <a:pt x="4650" y="447"/>
                          <a:pt x="4652" y="447"/>
                          <a:pt x="4652" y="447"/>
                        </a:cubicBezTo>
                        <a:cubicBezTo>
                          <a:pt x="4652" y="447"/>
                          <a:pt x="4656" y="448"/>
                          <a:pt x="4656" y="448"/>
                        </a:cubicBezTo>
                        <a:cubicBezTo>
                          <a:pt x="4656" y="448"/>
                          <a:pt x="4657" y="448"/>
                          <a:pt x="4657" y="448"/>
                        </a:cubicBezTo>
                        <a:cubicBezTo>
                          <a:pt x="4657" y="448"/>
                          <a:pt x="4662" y="449"/>
                          <a:pt x="4662" y="449"/>
                        </a:cubicBezTo>
                        <a:cubicBezTo>
                          <a:pt x="4662" y="449"/>
                          <a:pt x="4664" y="449"/>
                          <a:pt x="4664" y="449"/>
                        </a:cubicBezTo>
                        <a:cubicBezTo>
                          <a:pt x="4664" y="449"/>
                          <a:pt x="4667" y="449"/>
                          <a:pt x="4667" y="449"/>
                        </a:cubicBezTo>
                        <a:cubicBezTo>
                          <a:pt x="4667" y="449"/>
                          <a:pt x="4667" y="449"/>
                          <a:pt x="4667" y="449"/>
                        </a:cubicBezTo>
                        <a:cubicBezTo>
                          <a:pt x="4667" y="449"/>
                          <a:pt x="4672" y="450"/>
                          <a:pt x="4672" y="450"/>
                        </a:cubicBezTo>
                        <a:cubicBezTo>
                          <a:pt x="4672" y="450"/>
                          <a:pt x="4673" y="450"/>
                          <a:pt x="4673" y="450"/>
                        </a:cubicBezTo>
                        <a:cubicBezTo>
                          <a:pt x="4673" y="450"/>
                          <a:pt x="4678" y="451"/>
                          <a:pt x="4678" y="451"/>
                        </a:cubicBezTo>
                        <a:cubicBezTo>
                          <a:pt x="4678" y="451"/>
                          <a:pt x="4678" y="451"/>
                          <a:pt x="4678" y="451"/>
                        </a:cubicBezTo>
                        <a:cubicBezTo>
                          <a:pt x="4678" y="451"/>
                          <a:pt x="4683" y="452"/>
                          <a:pt x="4683" y="452"/>
                        </a:cubicBezTo>
                        <a:cubicBezTo>
                          <a:pt x="4683" y="452"/>
                          <a:pt x="4686" y="452"/>
                          <a:pt x="4686" y="452"/>
                        </a:cubicBezTo>
                        <a:cubicBezTo>
                          <a:pt x="4686" y="452"/>
                          <a:pt x="4687" y="452"/>
                          <a:pt x="4687" y="452"/>
                        </a:cubicBezTo>
                        <a:cubicBezTo>
                          <a:pt x="4687" y="452"/>
                          <a:pt x="4689" y="452"/>
                          <a:pt x="4689" y="452"/>
                        </a:cubicBezTo>
                        <a:cubicBezTo>
                          <a:pt x="4689" y="452"/>
                          <a:pt x="4694" y="453"/>
                          <a:pt x="4694" y="453"/>
                        </a:cubicBezTo>
                        <a:cubicBezTo>
                          <a:pt x="4694" y="453"/>
                          <a:pt x="4697" y="453"/>
                          <a:pt x="4697" y="453"/>
                        </a:cubicBezTo>
                        <a:cubicBezTo>
                          <a:pt x="4697" y="453"/>
                          <a:pt x="4699" y="453"/>
                          <a:pt x="4699" y="453"/>
                        </a:cubicBezTo>
                        <a:cubicBezTo>
                          <a:pt x="4699" y="453"/>
                          <a:pt x="4700" y="453"/>
                          <a:pt x="4700" y="453"/>
                        </a:cubicBezTo>
                        <a:cubicBezTo>
                          <a:pt x="4700" y="453"/>
                          <a:pt x="4704" y="454"/>
                          <a:pt x="4704" y="454"/>
                        </a:cubicBezTo>
                        <a:cubicBezTo>
                          <a:pt x="4704" y="454"/>
                          <a:pt x="4705" y="453"/>
                          <a:pt x="4705" y="453"/>
                        </a:cubicBezTo>
                        <a:cubicBezTo>
                          <a:pt x="4705" y="453"/>
                          <a:pt x="4710" y="454"/>
                          <a:pt x="4710" y="454"/>
                        </a:cubicBezTo>
                        <a:cubicBezTo>
                          <a:pt x="4710" y="454"/>
                          <a:pt x="4711" y="454"/>
                          <a:pt x="4711" y="454"/>
                        </a:cubicBezTo>
                        <a:cubicBezTo>
                          <a:pt x="4711" y="454"/>
                          <a:pt x="4715" y="453"/>
                          <a:pt x="4715" y="453"/>
                        </a:cubicBezTo>
                        <a:cubicBezTo>
                          <a:pt x="4715" y="453"/>
                          <a:pt x="4718" y="454"/>
                          <a:pt x="4718" y="454"/>
                        </a:cubicBezTo>
                        <a:cubicBezTo>
                          <a:pt x="4718" y="454"/>
                          <a:pt x="4719" y="453"/>
                          <a:pt x="4719" y="453"/>
                        </a:cubicBezTo>
                        <a:cubicBezTo>
                          <a:pt x="4719" y="453"/>
                          <a:pt x="4721" y="453"/>
                          <a:pt x="4721" y="453"/>
                        </a:cubicBezTo>
                        <a:cubicBezTo>
                          <a:pt x="4721" y="453"/>
                          <a:pt x="4726" y="453"/>
                          <a:pt x="4726" y="453"/>
                        </a:cubicBezTo>
                        <a:cubicBezTo>
                          <a:pt x="4726" y="453"/>
                          <a:pt x="4727" y="453"/>
                          <a:pt x="4727" y="453"/>
                        </a:cubicBezTo>
                        <a:cubicBezTo>
                          <a:pt x="4727" y="453"/>
                          <a:pt x="4731" y="452"/>
                          <a:pt x="4731" y="452"/>
                        </a:cubicBezTo>
                        <a:cubicBezTo>
                          <a:pt x="4731" y="452"/>
                          <a:pt x="4734" y="453"/>
                          <a:pt x="4734" y="453"/>
                        </a:cubicBezTo>
                        <a:cubicBezTo>
                          <a:pt x="4734" y="453"/>
                          <a:pt x="4735" y="452"/>
                          <a:pt x="4735" y="452"/>
                        </a:cubicBezTo>
                        <a:cubicBezTo>
                          <a:pt x="4735" y="452"/>
                          <a:pt x="4737" y="452"/>
                          <a:pt x="4737" y="452"/>
                        </a:cubicBezTo>
                        <a:cubicBezTo>
                          <a:pt x="4737" y="452"/>
                          <a:pt x="4737" y="453"/>
                          <a:pt x="4737" y="453"/>
                        </a:cubicBezTo>
                        <a:cubicBezTo>
                          <a:pt x="4737" y="453"/>
                          <a:pt x="4743" y="452"/>
                          <a:pt x="4743" y="452"/>
                        </a:cubicBezTo>
                        <a:cubicBezTo>
                          <a:pt x="4743" y="452"/>
                          <a:pt x="4746" y="453"/>
                          <a:pt x="4746" y="453"/>
                        </a:cubicBezTo>
                        <a:cubicBezTo>
                          <a:pt x="4746" y="453"/>
                          <a:pt x="4748" y="453"/>
                          <a:pt x="4748" y="453"/>
                        </a:cubicBezTo>
                        <a:cubicBezTo>
                          <a:pt x="4748" y="453"/>
                          <a:pt x="4753" y="454"/>
                          <a:pt x="4753" y="454"/>
                        </a:cubicBezTo>
                        <a:cubicBezTo>
                          <a:pt x="4753" y="454"/>
                          <a:pt x="4754" y="454"/>
                          <a:pt x="4754" y="454"/>
                        </a:cubicBezTo>
                        <a:cubicBezTo>
                          <a:pt x="4754" y="454"/>
                          <a:pt x="4758" y="454"/>
                          <a:pt x="4758" y="454"/>
                        </a:cubicBezTo>
                        <a:cubicBezTo>
                          <a:pt x="4758" y="454"/>
                          <a:pt x="4758" y="454"/>
                          <a:pt x="4758" y="454"/>
                        </a:cubicBezTo>
                        <a:cubicBezTo>
                          <a:pt x="4758" y="454"/>
                          <a:pt x="4763" y="455"/>
                          <a:pt x="4763" y="455"/>
                        </a:cubicBezTo>
                        <a:cubicBezTo>
                          <a:pt x="4763" y="455"/>
                          <a:pt x="4765" y="455"/>
                          <a:pt x="4765" y="455"/>
                        </a:cubicBezTo>
                        <a:cubicBezTo>
                          <a:pt x="4765" y="455"/>
                          <a:pt x="4768" y="455"/>
                          <a:pt x="4768" y="455"/>
                        </a:cubicBezTo>
                        <a:cubicBezTo>
                          <a:pt x="4768" y="455"/>
                          <a:pt x="4769" y="455"/>
                          <a:pt x="4769" y="455"/>
                        </a:cubicBezTo>
                        <a:cubicBezTo>
                          <a:pt x="4769" y="455"/>
                          <a:pt x="4772" y="455"/>
                          <a:pt x="4772" y="455"/>
                        </a:cubicBezTo>
                        <a:cubicBezTo>
                          <a:pt x="4772" y="455"/>
                          <a:pt x="4777" y="455"/>
                          <a:pt x="4777" y="455"/>
                        </a:cubicBezTo>
                        <a:cubicBezTo>
                          <a:pt x="4777" y="455"/>
                          <a:pt x="4780" y="455"/>
                          <a:pt x="4780" y="455"/>
                        </a:cubicBezTo>
                        <a:cubicBezTo>
                          <a:pt x="4780" y="455"/>
                          <a:pt x="4781" y="455"/>
                          <a:pt x="4781" y="455"/>
                        </a:cubicBezTo>
                        <a:cubicBezTo>
                          <a:pt x="4781" y="455"/>
                          <a:pt x="4782" y="456"/>
                          <a:pt x="4782" y="456"/>
                        </a:cubicBezTo>
                        <a:cubicBezTo>
                          <a:pt x="4782" y="456"/>
                          <a:pt x="4786" y="455"/>
                          <a:pt x="4786" y="455"/>
                        </a:cubicBezTo>
                        <a:cubicBezTo>
                          <a:pt x="4786" y="455"/>
                          <a:pt x="4790" y="456"/>
                          <a:pt x="4790" y="456"/>
                        </a:cubicBezTo>
                        <a:cubicBezTo>
                          <a:pt x="4790" y="456"/>
                          <a:pt x="4793" y="456"/>
                          <a:pt x="4793" y="456"/>
                        </a:cubicBezTo>
                        <a:cubicBezTo>
                          <a:pt x="4793" y="456"/>
                          <a:pt x="4795" y="456"/>
                          <a:pt x="4795" y="456"/>
                        </a:cubicBezTo>
                        <a:cubicBezTo>
                          <a:pt x="4795" y="456"/>
                          <a:pt x="4796" y="456"/>
                          <a:pt x="4796" y="456"/>
                        </a:cubicBezTo>
                        <a:cubicBezTo>
                          <a:pt x="4796" y="456"/>
                          <a:pt x="4800" y="457"/>
                          <a:pt x="4800" y="457"/>
                        </a:cubicBezTo>
                        <a:cubicBezTo>
                          <a:pt x="4800" y="457"/>
                          <a:pt x="4801" y="456"/>
                          <a:pt x="4801" y="456"/>
                        </a:cubicBezTo>
                        <a:cubicBezTo>
                          <a:pt x="4801" y="456"/>
                          <a:pt x="4806" y="457"/>
                          <a:pt x="4806" y="457"/>
                        </a:cubicBezTo>
                        <a:cubicBezTo>
                          <a:pt x="4806" y="457"/>
                          <a:pt x="4807" y="457"/>
                          <a:pt x="4807" y="457"/>
                        </a:cubicBezTo>
                        <a:cubicBezTo>
                          <a:pt x="4807" y="457"/>
                          <a:pt x="4811" y="457"/>
                          <a:pt x="4811" y="457"/>
                        </a:cubicBezTo>
                        <a:cubicBezTo>
                          <a:pt x="4811" y="457"/>
                          <a:pt x="4812" y="457"/>
                          <a:pt x="4812" y="457"/>
                        </a:cubicBezTo>
                        <a:cubicBezTo>
                          <a:pt x="4812" y="457"/>
                          <a:pt x="4816" y="457"/>
                          <a:pt x="4816" y="457"/>
                        </a:cubicBezTo>
                        <a:cubicBezTo>
                          <a:pt x="4816" y="457"/>
                          <a:pt x="4818" y="457"/>
                          <a:pt x="4818" y="457"/>
                        </a:cubicBezTo>
                        <a:cubicBezTo>
                          <a:pt x="4818" y="457"/>
                          <a:pt x="4819" y="458"/>
                          <a:pt x="4819" y="458"/>
                        </a:cubicBezTo>
                        <a:cubicBezTo>
                          <a:pt x="4819" y="458"/>
                          <a:pt x="4825" y="457"/>
                          <a:pt x="4825" y="457"/>
                        </a:cubicBezTo>
                        <a:cubicBezTo>
                          <a:pt x="4825" y="457"/>
                          <a:pt x="4828" y="458"/>
                          <a:pt x="4828" y="458"/>
                        </a:cubicBezTo>
                        <a:cubicBezTo>
                          <a:pt x="4828" y="458"/>
                          <a:pt x="4830" y="458"/>
                          <a:pt x="4830" y="458"/>
                        </a:cubicBezTo>
                        <a:cubicBezTo>
                          <a:pt x="4830" y="458"/>
                          <a:pt x="4832" y="457"/>
                          <a:pt x="4832" y="457"/>
                        </a:cubicBezTo>
                        <a:cubicBezTo>
                          <a:pt x="4832" y="457"/>
                          <a:pt x="4836" y="457"/>
                          <a:pt x="4836" y="457"/>
                        </a:cubicBezTo>
                        <a:cubicBezTo>
                          <a:pt x="4836" y="457"/>
                          <a:pt x="4838" y="457"/>
                          <a:pt x="4838" y="457"/>
                        </a:cubicBezTo>
                        <a:cubicBezTo>
                          <a:pt x="4838" y="457"/>
                          <a:pt x="4841" y="457"/>
                          <a:pt x="4841" y="457"/>
                        </a:cubicBezTo>
                        <a:cubicBezTo>
                          <a:pt x="4841" y="457"/>
                          <a:pt x="4843" y="456"/>
                          <a:pt x="4843" y="456"/>
                        </a:cubicBezTo>
                        <a:cubicBezTo>
                          <a:pt x="4843" y="456"/>
                          <a:pt x="4845" y="457"/>
                          <a:pt x="4845" y="457"/>
                        </a:cubicBezTo>
                        <a:cubicBezTo>
                          <a:pt x="4845" y="457"/>
                          <a:pt x="4849" y="456"/>
                          <a:pt x="4849" y="456"/>
                        </a:cubicBezTo>
                        <a:cubicBezTo>
                          <a:pt x="4849" y="456"/>
                          <a:pt x="4850" y="456"/>
                          <a:pt x="4850" y="456"/>
                        </a:cubicBezTo>
                        <a:cubicBezTo>
                          <a:pt x="4850" y="456"/>
                          <a:pt x="4854" y="455"/>
                          <a:pt x="4854" y="455"/>
                        </a:cubicBezTo>
                        <a:cubicBezTo>
                          <a:pt x="4854" y="455"/>
                          <a:pt x="4855" y="455"/>
                          <a:pt x="4855" y="455"/>
                        </a:cubicBezTo>
                        <a:cubicBezTo>
                          <a:pt x="4855" y="455"/>
                          <a:pt x="4860" y="453"/>
                          <a:pt x="4860" y="453"/>
                        </a:cubicBezTo>
                        <a:cubicBezTo>
                          <a:pt x="4860" y="453"/>
                          <a:pt x="4860" y="453"/>
                          <a:pt x="4860" y="453"/>
                        </a:cubicBezTo>
                        <a:cubicBezTo>
                          <a:pt x="4860" y="453"/>
                          <a:pt x="4865" y="452"/>
                          <a:pt x="4865" y="452"/>
                        </a:cubicBezTo>
                        <a:cubicBezTo>
                          <a:pt x="4865" y="452"/>
                          <a:pt x="4866" y="452"/>
                          <a:pt x="4866" y="452"/>
                        </a:cubicBezTo>
                        <a:cubicBezTo>
                          <a:pt x="4866" y="452"/>
                          <a:pt x="4871" y="449"/>
                          <a:pt x="4871" y="449"/>
                        </a:cubicBezTo>
                        <a:cubicBezTo>
                          <a:pt x="4871" y="449"/>
                          <a:pt x="4871" y="449"/>
                          <a:pt x="4871" y="449"/>
                        </a:cubicBezTo>
                        <a:cubicBezTo>
                          <a:pt x="4871" y="449"/>
                          <a:pt x="4876" y="446"/>
                          <a:pt x="4876" y="446"/>
                        </a:cubicBezTo>
                        <a:cubicBezTo>
                          <a:pt x="4876" y="446"/>
                          <a:pt x="4876" y="446"/>
                          <a:pt x="4876" y="446"/>
                        </a:cubicBezTo>
                        <a:cubicBezTo>
                          <a:pt x="4876" y="446"/>
                          <a:pt x="4881" y="441"/>
                          <a:pt x="4881" y="441"/>
                        </a:cubicBezTo>
                        <a:cubicBezTo>
                          <a:pt x="4881" y="441"/>
                          <a:pt x="4882" y="441"/>
                          <a:pt x="4882" y="441"/>
                        </a:cubicBezTo>
                        <a:cubicBezTo>
                          <a:pt x="4882" y="441"/>
                          <a:pt x="4887" y="429"/>
                          <a:pt x="4887" y="429"/>
                        </a:cubicBezTo>
                        <a:cubicBezTo>
                          <a:pt x="4887" y="429"/>
                          <a:pt x="4887" y="428"/>
                          <a:pt x="4887" y="428"/>
                        </a:cubicBezTo>
                        <a:cubicBezTo>
                          <a:pt x="4887" y="428"/>
                          <a:pt x="4892" y="386"/>
                          <a:pt x="4892" y="386"/>
                        </a:cubicBezTo>
                        <a:cubicBezTo>
                          <a:pt x="4892" y="386"/>
                          <a:pt x="4892" y="383"/>
                          <a:pt x="4892" y="383"/>
                        </a:cubicBezTo>
                        <a:cubicBezTo>
                          <a:pt x="4892" y="383"/>
                          <a:pt x="4896" y="318"/>
                          <a:pt x="4896" y="318"/>
                        </a:cubicBezTo>
                        <a:cubicBezTo>
                          <a:pt x="4896" y="318"/>
                          <a:pt x="4898" y="339"/>
                          <a:pt x="4898" y="339"/>
                        </a:cubicBezTo>
                        <a:cubicBezTo>
                          <a:pt x="4898" y="339"/>
                          <a:pt x="4903" y="409"/>
                          <a:pt x="4903" y="409"/>
                        </a:cubicBezTo>
                        <a:cubicBezTo>
                          <a:pt x="4903" y="409"/>
                          <a:pt x="4903" y="410"/>
                          <a:pt x="4903" y="410"/>
                        </a:cubicBezTo>
                        <a:cubicBezTo>
                          <a:pt x="4903" y="410"/>
                          <a:pt x="4908" y="429"/>
                          <a:pt x="4908" y="429"/>
                        </a:cubicBezTo>
                        <a:cubicBezTo>
                          <a:pt x="4908" y="429"/>
                          <a:pt x="4909" y="430"/>
                          <a:pt x="4909" y="430"/>
                        </a:cubicBezTo>
                        <a:cubicBezTo>
                          <a:pt x="4909" y="430"/>
                          <a:pt x="4914" y="437"/>
                          <a:pt x="4914" y="437"/>
                        </a:cubicBezTo>
                        <a:cubicBezTo>
                          <a:pt x="4914" y="437"/>
                          <a:pt x="4914" y="437"/>
                          <a:pt x="4914" y="437"/>
                        </a:cubicBezTo>
                        <a:cubicBezTo>
                          <a:pt x="4914" y="437"/>
                          <a:pt x="4919" y="441"/>
                          <a:pt x="4919" y="441"/>
                        </a:cubicBezTo>
                        <a:cubicBezTo>
                          <a:pt x="4919" y="441"/>
                          <a:pt x="4919" y="441"/>
                          <a:pt x="4919" y="441"/>
                        </a:cubicBezTo>
                        <a:cubicBezTo>
                          <a:pt x="4919" y="441"/>
                          <a:pt x="4924" y="445"/>
                          <a:pt x="4924" y="445"/>
                        </a:cubicBezTo>
                        <a:cubicBezTo>
                          <a:pt x="4924" y="445"/>
                          <a:pt x="4925" y="445"/>
                          <a:pt x="4925" y="445"/>
                        </a:cubicBezTo>
                        <a:cubicBezTo>
                          <a:pt x="4925" y="445"/>
                          <a:pt x="4929" y="448"/>
                          <a:pt x="4929" y="448"/>
                        </a:cubicBezTo>
                        <a:cubicBezTo>
                          <a:pt x="4929" y="448"/>
                          <a:pt x="4930" y="448"/>
                          <a:pt x="4930" y="448"/>
                        </a:cubicBezTo>
                        <a:cubicBezTo>
                          <a:pt x="4930" y="448"/>
                          <a:pt x="4935" y="450"/>
                          <a:pt x="4935" y="450"/>
                        </a:cubicBezTo>
                        <a:cubicBezTo>
                          <a:pt x="4935" y="450"/>
                          <a:pt x="4935" y="451"/>
                          <a:pt x="4935" y="451"/>
                        </a:cubicBezTo>
                        <a:cubicBezTo>
                          <a:pt x="4935" y="451"/>
                          <a:pt x="4940" y="452"/>
                          <a:pt x="4940" y="452"/>
                        </a:cubicBezTo>
                        <a:cubicBezTo>
                          <a:pt x="4940" y="452"/>
                          <a:pt x="4941" y="452"/>
                          <a:pt x="4941" y="452"/>
                        </a:cubicBezTo>
                        <a:cubicBezTo>
                          <a:pt x="4941" y="452"/>
                          <a:pt x="4946" y="452"/>
                          <a:pt x="4946" y="452"/>
                        </a:cubicBezTo>
                        <a:cubicBezTo>
                          <a:pt x="4946" y="452"/>
                          <a:pt x="4946" y="452"/>
                          <a:pt x="4946" y="452"/>
                        </a:cubicBezTo>
                        <a:cubicBezTo>
                          <a:pt x="4946" y="452"/>
                          <a:pt x="4951" y="450"/>
                          <a:pt x="4951" y="450"/>
                        </a:cubicBezTo>
                        <a:cubicBezTo>
                          <a:pt x="4951" y="450"/>
                          <a:pt x="4951" y="450"/>
                          <a:pt x="4951" y="450"/>
                        </a:cubicBezTo>
                        <a:cubicBezTo>
                          <a:pt x="4951" y="450"/>
                          <a:pt x="4957" y="447"/>
                          <a:pt x="4957" y="447"/>
                        </a:cubicBezTo>
                        <a:cubicBezTo>
                          <a:pt x="4957" y="447"/>
                          <a:pt x="4957" y="447"/>
                          <a:pt x="4957" y="447"/>
                        </a:cubicBezTo>
                        <a:cubicBezTo>
                          <a:pt x="4957" y="447"/>
                          <a:pt x="4959" y="447"/>
                          <a:pt x="4959" y="447"/>
                        </a:cubicBezTo>
                        <a:cubicBezTo>
                          <a:pt x="4959" y="447"/>
                          <a:pt x="4962" y="447"/>
                          <a:pt x="4962" y="447"/>
                        </a:cubicBezTo>
                        <a:cubicBezTo>
                          <a:pt x="4962" y="447"/>
                          <a:pt x="4967" y="445"/>
                          <a:pt x="4967" y="445"/>
                        </a:cubicBezTo>
                        <a:cubicBezTo>
                          <a:pt x="4967" y="445"/>
                          <a:pt x="4967" y="445"/>
                          <a:pt x="4967" y="445"/>
                        </a:cubicBezTo>
                        <a:cubicBezTo>
                          <a:pt x="4967" y="445"/>
                          <a:pt x="4971" y="444"/>
                          <a:pt x="4971" y="444"/>
                        </a:cubicBezTo>
                        <a:cubicBezTo>
                          <a:pt x="4971" y="444"/>
                          <a:pt x="4973" y="444"/>
                          <a:pt x="4973" y="444"/>
                        </a:cubicBezTo>
                        <a:cubicBezTo>
                          <a:pt x="4973" y="444"/>
                          <a:pt x="4978" y="442"/>
                          <a:pt x="4978" y="442"/>
                        </a:cubicBezTo>
                        <a:cubicBezTo>
                          <a:pt x="4978" y="442"/>
                          <a:pt x="4978" y="442"/>
                          <a:pt x="4978" y="442"/>
                        </a:cubicBezTo>
                        <a:cubicBezTo>
                          <a:pt x="4978" y="442"/>
                          <a:pt x="4983" y="437"/>
                          <a:pt x="4983" y="437"/>
                        </a:cubicBezTo>
                        <a:cubicBezTo>
                          <a:pt x="4983" y="437"/>
                          <a:pt x="4983" y="436"/>
                          <a:pt x="4983" y="436"/>
                        </a:cubicBezTo>
                        <a:cubicBezTo>
                          <a:pt x="4983" y="436"/>
                          <a:pt x="4989" y="427"/>
                          <a:pt x="4989" y="427"/>
                        </a:cubicBezTo>
                        <a:cubicBezTo>
                          <a:pt x="4989" y="427"/>
                          <a:pt x="4989" y="426"/>
                          <a:pt x="4989" y="426"/>
                        </a:cubicBezTo>
                        <a:cubicBezTo>
                          <a:pt x="4989" y="426"/>
                          <a:pt x="4994" y="409"/>
                          <a:pt x="4994" y="409"/>
                        </a:cubicBezTo>
                        <a:cubicBezTo>
                          <a:pt x="4994" y="409"/>
                          <a:pt x="4994" y="408"/>
                          <a:pt x="4994" y="408"/>
                        </a:cubicBezTo>
                        <a:cubicBezTo>
                          <a:pt x="4994" y="408"/>
                          <a:pt x="4999" y="370"/>
                          <a:pt x="4999" y="370"/>
                        </a:cubicBezTo>
                        <a:cubicBezTo>
                          <a:pt x="4999" y="370"/>
                          <a:pt x="5000" y="368"/>
                          <a:pt x="5000" y="368"/>
                        </a:cubicBezTo>
                        <a:cubicBezTo>
                          <a:pt x="5000" y="368"/>
                          <a:pt x="5005" y="281"/>
                          <a:pt x="5005" y="281"/>
                        </a:cubicBezTo>
                        <a:cubicBezTo>
                          <a:pt x="5005" y="281"/>
                          <a:pt x="5005" y="276"/>
                          <a:pt x="5005" y="276"/>
                        </a:cubicBezTo>
                        <a:cubicBezTo>
                          <a:pt x="5005" y="276"/>
                          <a:pt x="5010" y="136"/>
                          <a:pt x="5010" y="136"/>
                        </a:cubicBezTo>
                        <a:cubicBezTo>
                          <a:pt x="5010" y="136"/>
                          <a:pt x="5010" y="132"/>
                          <a:pt x="5010" y="132"/>
                        </a:cubicBezTo>
                        <a:cubicBezTo>
                          <a:pt x="5010" y="132"/>
                          <a:pt x="5013" y="114"/>
                          <a:pt x="5013" y="114"/>
                        </a:cubicBezTo>
                        <a:cubicBezTo>
                          <a:pt x="5013" y="114"/>
                          <a:pt x="5016" y="116"/>
                          <a:pt x="5016" y="116"/>
                        </a:cubicBezTo>
                        <a:cubicBezTo>
                          <a:pt x="5016" y="116"/>
                          <a:pt x="5021" y="91"/>
                          <a:pt x="5021" y="91"/>
                        </a:cubicBezTo>
                        <a:cubicBezTo>
                          <a:pt x="5021" y="91"/>
                          <a:pt x="5021" y="91"/>
                          <a:pt x="5021" y="91"/>
                        </a:cubicBezTo>
                        <a:cubicBezTo>
                          <a:pt x="5021" y="91"/>
                          <a:pt x="5026" y="180"/>
                          <a:pt x="5026" y="180"/>
                        </a:cubicBezTo>
                        <a:cubicBezTo>
                          <a:pt x="5026" y="180"/>
                          <a:pt x="5026" y="185"/>
                          <a:pt x="5026" y="185"/>
                        </a:cubicBezTo>
                        <a:cubicBezTo>
                          <a:pt x="5026" y="185"/>
                          <a:pt x="5032" y="293"/>
                          <a:pt x="5032" y="293"/>
                        </a:cubicBezTo>
                        <a:cubicBezTo>
                          <a:pt x="5032" y="293"/>
                          <a:pt x="5032" y="296"/>
                          <a:pt x="5032" y="296"/>
                        </a:cubicBezTo>
                        <a:cubicBezTo>
                          <a:pt x="5032" y="296"/>
                          <a:pt x="5037" y="352"/>
                          <a:pt x="5037" y="352"/>
                        </a:cubicBezTo>
                        <a:cubicBezTo>
                          <a:pt x="5037" y="352"/>
                          <a:pt x="5037" y="354"/>
                          <a:pt x="5037" y="354"/>
                        </a:cubicBezTo>
                        <a:cubicBezTo>
                          <a:pt x="5037" y="354"/>
                          <a:pt x="5042" y="386"/>
                          <a:pt x="5042" y="386"/>
                        </a:cubicBezTo>
                        <a:cubicBezTo>
                          <a:pt x="5042" y="386"/>
                          <a:pt x="5042" y="387"/>
                          <a:pt x="5042" y="387"/>
                        </a:cubicBezTo>
                        <a:cubicBezTo>
                          <a:pt x="5042" y="387"/>
                          <a:pt x="5048" y="406"/>
                          <a:pt x="5048" y="406"/>
                        </a:cubicBezTo>
                        <a:cubicBezTo>
                          <a:pt x="5048" y="406"/>
                          <a:pt x="5048" y="406"/>
                          <a:pt x="5048" y="406"/>
                        </a:cubicBezTo>
                        <a:cubicBezTo>
                          <a:pt x="5048" y="406"/>
                          <a:pt x="5053" y="418"/>
                          <a:pt x="5053" y="418"/>
                        </a:cubicBezTo>
                        <a:cubicBezTo>
                          <a:pt x="5053" y="418"/>
                          <a:pt x="5053" y="418"/>
                          <a:pt x="5053" y="418"/>
                        </a:cubicBezTo>
                        <a:cubicBezTo>
                          <a:pt x="5053" y="418"/>
                          <a:pt x="5058" y="426"/>
                          <a:pt x="5058" y="426"/>
                        </a:cubicBezTo>
                        <a:cubicBezTo>
                          <a:pt x="5058" y="426"/>
                          <a:pt x="5059" y="427"/>
                          <a:pt x="5059" y="427"/>
                        </a:cubicBezTo>
                        <a:cubicBezTo>
                          <a:pt x="5059" y="427"/>
                          <a:pt x="5064" y="431"/>
                          <a:pt x="5064" y="431"/>
                        </a:cubicBezTo>
                        <a:cubicBezTo>
                          <a:pt x="5064" y="431"/>
                          <a:pt x="5064" y="432"/>
                          <a:pt x="5064" y="432"/>
                        </a:cubicBezTo>
                        <a:cubicBezTo>
                          <a:pt x="5064" y="432"/>
                          <a:pt x="5068" y="433"/>
                          <a:pt x="5068" y="433"/>
                        </a:cubicBezTo>
                        <a:cubicBezTo>
                          <a:pt x="5068" y="433"/>
                          <a:pt x="5069" y="433"/>
                          <a:pt x="5069" y="433"/>
                        </a:cubicBezTo>
                        <a:cubicBezTo>
                          <a:pt x="5069" y="433"/>
                          <a:pt x="5074" y="436"/>
                          <a:pt x="5074" y="436"/>
                        </a:cubicBezTo>
                        <a:cubicBezTo>
                          <a:pt x="5074" y="436"/>
                          <a:pt x="5076" y="436"/>
                          <a:pt x="5076" y="436"/>
                        </a:cubicBezTo>
                        <a:cubicBezTo>
                          <a:pt x="5076" y="436"/>
                          <a:pt x="5078" y="435"/>
                          <a:pt x="5078" y="435"/>
                        </a:cubicBezTo>
                        <a:cubicBezTo>
                          <a:pt x="5078" y="435"/>
                          <a:pt x="5080" y="435"/>
                          <a:pt x="5080" y="435"/>
                        </a:cubicBezTo>
                        <a:cubicBezTo>
                          <a:pt x="5080" y="435"/>
                          <a:pt x="5085" y="440"/>
                          <a:pt x="5085" y="440"/>
                        </a:cubicBezTo>
                        <a:cubicBezTo>
                          <a:pt x="5085" y="440"/>
                          <a:pt x="5085" y="440"/>
                          <a:pt x="5085" y="440"/>
                        </a:cubicBezTo>
                        <a:cubicBezTo>
                          <a:pt x="5085" y="440"/>
                          <a:pt x="5090" y="441"/>
                          <a:pt x="5090" y="441"/>
                        </a:cubicBezTo>
                        <a:cubicBezTo>
                          <a:pt x="5090" y="441"/>
                          <a:pt x="5091" y="441"/>
                          <a:pt x="5091" y="441"/>
                        </a:cubicBezTo>
                        <a:cubicBezTo>
                          <a:pt x="5091" y="441"/>
                          <a:pt x="5096" y="445"/>
                          <a:pt x="5096" y="445"/>
                        </a:cubicBezTo>
                        <a:cubicBezTo>
                          <a:pt x="5096" y="445"/>
                          <a:pt x="5097" y="444"/>
                          <a:pt x="5097" y="444"/>
                        </a:cubicBezTo>
                        <a:cubicBezTo>
                          <a:pt x="5097" y="444"/>
                          <a:pt x="5101" y="446"/>
                          <a:pt x="5101" y="446"/>
                        </a:cubicBezTo>
                        <a:cubicBezTo>
                          <a:pt x="5101" y="446"/>
                          <a:pt x="5101" y="446"/>
                          <a:pt x="5101" y="446"/>
                        </a:cubicBezTo>
                        <a:cubicBezTo>
                          <a:pt x="5101" y="446"/>
                          <a:pt x="5107" y="447"/>
                          <a:pt x="5107" y="447"/>
                        </a:cubicBezTo>
                        <a:cubicBezTo>
                          <a:pt x="5107" y="447"/>
                          <a:pt x="5107" y="447"/>
                          <a:pt x="5107" y="447"/>
                        </a:cubicBezTo>
                        <a:cubicBezTo>
                          <a:pt x="5107" y="447"/>
                          <a:pt x="5109" y="448"/>
                          <a:pt x="5109" y="448"/>
                        </a:cubicBezTo>
                        <a:cubicBezTo>
                          <a:pt x="5109" y="448"/>
                          <a:pt x="5114" y="447"/>
                          <a:pt x="5114" y="447"/>
                        </a:cubicBezTo>
                        <a:cubicBezTo>
                          <a:pt x="5114" y="447"/>
                          <a:pt x="5116" y="448"/>
                          <a:pt x="5116" y="448"/>
                        </a:cubicBezTo>
                        <a:cubicBezTo>
                          <a:pt x="5116" y="448"/>
                          <a:pt x="5118" y="447"/>
                          <a:pt x="5118" y="447"/>
                        </a:cubicBezTo>
                        <a:cubicBezTo>
                          <a:pt x="5118" y="447"/>
                          <a:pt x="5123" y="448"/>
                          <a:pt x="5123" y="448"/>
                        </a:cubicBezTo>
                        <a:cubicBezTo>
                          <a:pt x="5123" y="448"/>
                          <a:pt x="5123" y="448"/>
                          <a:pt x="5123" y="448"/>
                        </a:cubicBezTo>
                        <a:cubicBezTo>
                          <a:pt x="5123" y="448"/>
                          <a:pt x="5126" y="448"/>
                          <a:pt x="5126" y="448"/>
                        </a:cubicBezTo>
                        <a:cubicBezTo>
                          <a:pt x="5126" y="448"/>
                          <a:pt x="5128" y="448"/>
                          <a:pt x="5128" y="448"/>
                        </a:cubicBezTo>
                        <a:cubicBezTo>
                          <a:pt x="5128" y="448"/>
                          <a:pt x="5130" y="448"/>
                          <a:pt x="5130" y="448"/>
                        </a:cubicBezTo>
                        <a:cubicBezTo>
                          <a:pt x="5130" y="448"/>
                          <a:pt x="5135" y="448"/>
                          <a:pt x="5135" y="448"/>
                        </a:cubicBezTo>
                        <a:cubicBezTo>
                          <a:pt x="5135" y="448"/>
                          <a:pt x="5139" y="447"/>
                          <a:pt x="5139" y="447"/>
                        </a:cubicBezTo>
                        <a:cubicBezTo>
                          <a:pt x="5139" y="447"/>
                          <a:pt x="5139" y="447"/>
                          <a:pt x="5139" y="447"/>
                        </a:cubicBezTo>
                        <a:cubicBezTo>
                          <a:pt x="5139" y="447"/>
                          <a:pt x="5144" y="445"/>
                          <a:pt x="5144" y="445"/>
                        </a:cubicBezTo>
                        <a:cubicBezTo>
                          <a:pt x="5144" y="445"/>
                          <a:pt x="5144" y="445"/>
                          <a:pt x="5144" y="445"/>
                        </a:cubicBezTo>
                        <a:cubicBezTo>
                          <a:pt x="5144" y="445"/>
                          <a:pt x="5150" y="444"/>
                          <a:pt x="5150" y="444"/>
                        </a:cubicBezTo>
                        <a:cubicBezTo>
                          <a:pt x="5150" y="444"/>
                          <a:pt x="5150" y="444"/>
                          <a:pt x="5150" y="444"/>
                        </a:cubicBezTo>
                        <a:cubicBezTo>
                          <a:pt x="5150" y="444"/>
                          <a:pt x="5153" y="442"/>
                          <a:pt x="5153" y="442"/>
                        </a:cubicBezTo>
                        <a:cubicBezTo>
                          <a:pt x="5153" y="442"/>
                          <a:pt x="5155" y="442"/>
                          <a:pt x="5155" y="442"/>
                        </a:cubicBezTo>
                        <a:cubicBezTo>
                          <a:pt x="5155" y="442"/>
                          <a:pt x="5160" y="444"/>
                          <a:pt x="5160" y="444"/>
                        </a:cubicBezTo>
                        <a:cubicBezTo>
                          <a:pt x="5160" y="444"/>
                          <a:pt x="5160" y="444"/>
                          <a:pt x="5160" y="444"/>
                        </a:cubicBezTo>
                        <a:cubicBezTo>
                          <a:pt x="5160" y="444"/>
                          <a:pt x="5163" y="445"/>
                          <a:pt x="5163" y="445"/>
                        </a:cubicBezTo>
                        <a:cubicBezTo>
                          <a:pt x="5163" y="445"/>
                          <a:pt x="5166" y="445"/>
                          <a:pt x="5166" y="445"/>
                        </a:cubicBezTo>
                        <a:cubicBezTo>
                          <a:pt x="5166" y="445"/>
                          <a:pt x="5171" y="446"/>
                          <a:pt x="5171" y="446"/>
                        </a:cubicBezTo>
                        <a:cubicBezTo>
                          <a:pt x="5171" y="446"/>
                          <a:pt x="5171" y="446"/>
                          <a:pt x="5171" y="446"/>
                        </a:cubicBezTo>
                        <a:cubicBezTo>
                          <a:pt x="5171" y="446"/>
                          <a:pt x="5176" y="448"/>
                          <a:pt x="5176" y="448"/>
                        </a:cubicBezTo>
                        <a:cubicBezTo>
                          <a:pt x="5176" y="448"/>
                          <a:pt x="5180" y="448"/>
                          <a:pt x="5180" y="448"/>
                        </a:cubicBezTo>
                        <a:cubicBezTo>
                          <a:pt x="5180" y="448"/>
                          <a:pt x="5182" y="447"/>
                          <a:pt x="5182" y="447"/>
                        </a:cubicBezTo>
                        <a:cubicBezTo>
                          <a:pt x="5182" y="447"/>
                          <a:pt x="5182" y="448"/>
                          <a:pt x="5182" y="448"/>
                        </a:cubicBezTo>
                        <a:cubicBezTo>
                          <a:pt x="5182" y="448"/>
                          <a:pt x="5182" y="448"/>
                          <a:pt x="5182" y="448"/>
                        </a:cubicBezTo>
                        <a:cubicBezTo>
                          <a:pt x="5182" y="448"/>
                          <a:pt x="5188" y="448"/>
                          <a:pt x="5188" y="448"/>
                        </a:cubicBezTo>
                        <a:cubicBezTo>
                          <a:pt x="5188" y="448"/>
                          <a:pt x="5190" y="448"/>
                          <a:pt x="5190" y="448"/>
                        </a:cubicBezTo>
                        <a:cubicBezTo>
                          <a:pt x="5190" y="448"/>
                          <a:pt x="5195" y="449"/>
                          <a:pt x="5195" y="449"/>
                        </a:cubicBezTo>
                        <a:cubicBezTo>
                          <a:pt x="5195" y="449"/>
                          <a:pt x="5197" y="448"/>
                          <a:pt x="5197" y="448"/>
                        </a:cubicBezTo>
                        <a:cubicBezTo>
                          <a:pt x="5197" y="448"/>
                          <a:pt x="5199" y="448"/>
                          <a:pt x="5199" y="448"/>
                        </a:cubicBezTo>
                        <a:cubicBezTo>
                          <a:pt x="5199" y="448"/>
                          <a:pt x="5201" y="448"/>
                          <a:pt x="5201" y="448"/>
                        </a:cubicBezTo>
                        <a:cubicBezTo>
                          <a:pt x="5201" y="448"/>
                          <a:pt x="5204" y="448"/>
                          <a:pt x="5204" y="448"/>
                        </a:cubicBezTo>
                        <a:cubicBezTo>
                          <a:pt x="5204" y="448"/>
                          <a:pt x="5208" y="447"/>
                          <a:pt x="5208" y="447"/>
                        </a:cubicBezTo>
                        <a:cubicBezTo>
                          <a:pt x="5208" y="447"/>
                          <a:pt x="5211" y="447"/>
                          <a:pt x="5211" y="447"/>
                        </a:cubicBezTo>
                        <a:cubicBezTo>
                          <a:pt x="5211" y="447"/>
                          <a:pt x="5214" y="447"/>
                          <a:pt x="5214" y="447"/>
                        </a:cubicBezTo>
                        <a:cubicBezTo>
                          <a:pt x="5214" y="447"/>
                          <a:pt x="5214" y="447"/>
                          <a:pt x="5214" y="447"/>
                        </a:cubicBezTo>
                        <a:cubicBezTo>
                          <a:pt x="5214" y="447"/>
                          <a:pt x="5219" y="446"/>
                          <a:pt x="5219" y="446"/>
                        </a:cubicBezTo>
                        <a:cubicBezTo>
                          <a:pt x="5219" y="446"/>
                          <a:pt x="5219" y="445"/>
                          <a:pt x="5219" y="445"/>
                        </a:cubicBezTo>
                        <a:cubicBezTo>
                          <a:pt x="5219" y="445"/>
                          <a:pt x="5224" y="444"/>
                          <a:pt x="5224" y="444"/>
                        </a:cubicBezTo>
                        <a:cubicBezTo>
                          <a:pt x="5224" y="444"/>
                          <a:pt x="5226" y="444"/>
                          <a:pt x="5226" y="444"/>
                        </a:cubicBezTo>
                        <a:cubicBezTo>
                          <a:pt x="5226" y="444"/>
                          <a:pt x="5230" y="443"/>
                          <a:pt x="5230" y="443"/>
                        </a:cubicBezTo>
                        <a:cubicBezTo>
                          <a:pt x="5230" y="443"/>
                          <a:pt x="5231" y="442"/>
                          <a:pt x="5231" y="442"/>
                        </a:cubicBezTo>
                        <a:cubicBezTo>
                          <a:pt x="5231" y="442"/>
                          <a:pt x="5235" y="441"/>
                          <a:pt x="5235" y="441"/>
                        </a:cubicBezTo>
                        <a:cubicBezTo>
                          <a:pt x="5235" y="441"/>
                          <a:pt x="5235" y="441"/>
                          <a:pt x="5235" y="441"/>
                        </a:cubicBezTo>
                        <a:cubicBezTo>
                          <a:pt x="5235" y="441"/>
                          <a:pt x="5241" y="439"/>
                          <a:pt x="5241" y="439"/>
                        </a:cubicBezTo>
                        <a:cubicBezTo>
                          <a:pt x="5241" y="439"/>
                          <a:pt x="5242" y="440"/>
                          <a:pt x="5242" y="440"/>
                        </a:cubicBezTo>
                        <a:cubicBezTo>
                          <a:pt x="5242" y="440"/>
                          <a:pt x="5246" y="438"/>
                          <a:pt x="5246" y="438"/>
                        </a:cubicBezTo>
                        <a:cubicBezTo>
                          <a:pt x="5246" y="438"/>
                          <a:pt x="5246" y="438"/>
                          <a:pt x="5246" y="438"/>
                        </a:cubicBezTo>
                        <a:cubicBezTo>
                          <a:pt x="5246" y="438"/>
                          <a:pt x="5248" y="438"/>
                          <a:pt x="5248" y="438"/>
                        </a:cubicBezTo>
                        <a:cubicBezTo>
                          <a:pt x="5248" y="438"/>
                          <a:pt x="5252" y="438"/>
                          <a:pt x="5252" y="438"/>
                        </a:cubicBezTo>
                        <a:cubicBezTo>
                          <a:pt x="5252" y="438"/>
                          <a:pt x="5256" y="439"/>
                          <a:pt x="5256" y="439"/>
                        </a:cubicBezTo>
                        <a:cubicBezTo>
                          <a:pt x="5256" y="439"/>
                          <a:pt x="5257" y="439"/>
                          <a:pt x="5257" y="439"/>
                        </a:cubicBezTo>
                        <a:cubicBezTo>
                          <a:pt x="5257" y="439"/>
                          <a:pt x="5262" y="440"/>
                          <a:pt x="5262" y="440"/>
                        </a:cubicBezTo>
                        <a:cubicBezTo>
                          <a:pt x="5262" y="440"/>
                          <a:pt x="5263" y="440"/>
                          <a:pt x="5263" y="440"/>
                        </a:cubicBezTo>
                        <a:cubicBezTo>
                          <a:pt x="5263" y="440"/>
                          <a:pt x="5267" y="442"/>
                          <a:pt x="5267" y="442"/>
                        </a:cubicBezTo>
                        <a:cubicBezTo>
                          <a:pt x="5267" y="442"/>
                          <a:pt x="5268" y="442"/>
                          <a:pt x="5268" y="442"/>
                        </a:cubicBezTo>
                        <a:cubicBezTo>
                          <a:pt x="5268" y="442"/>
                          <a:pt x="5273" y="444"/>
                          <a:pt x="5273" y="444"/>
                        </a:cubicBezTo>
                        <a:cubicBezTo>
                          <a:pt x="5273" y="444"/>
                          <a:pt x="5273" y="445"/>
                          <a:pt x="5273" y="445"/>
                        </a:cubicBezTo>
                        <a:cubicBezTo>
                          <a:pt x="5273" y="445"/>
                          <a:pt x="5278" y="446"/>
                          <a:pt x="5278" y="446"/>
                        </a:cubicBezTo>
                        <a:cubicBezTo>
                          <a:pt x="5278" y="446"/>
                          <a:pt x="5278" y="446"/>
                          <a:pt x="5278" y="446"/>
                        </a:cubicBezTo>
                        <a:cubicBezTo>
                          <a:pt x="5278" y="446"/>
                          <a:pt x="5283" y="449"/>
                          <a:pt x="5283" y="449"/>
                        </a:cubicBezTo>
                        <a:cubicBezTo>
                          <a:pt x="5283" y="449"/>
                          <a:pt x="5284" y="449"/>
                          <a:pt x="5284" y="449"/>
                        </a:cubicBezTo>
                        <a:cubicBezTo>
                          <a:pt x="5284" y="449"/>
                          <a:pt x="5289" y="450"/>
                          <a:pt x="5289" y="450"/>
                        </a:cubicBezTo>
                        <a:cubicBezTo>
                          <a:pt x="5289" y="450"/>
                          <a:pt x="5289" y="450"/>
                          <a:pt x="5289" y="450"/>
                        </a:cubicBezTo>
                        <a:cubicBezTo>
                          <a:pt x="5289" y="450"/>
                          <a:pt x="5294" y="451"/>
                          <a:pt x="5294" y="451"/>
                        </a:cubicBezTo>
                        <a:cubicBezTo>
                          <a:pt x="5294" y="451"/>
                          <a:pt x="5295" y="452"/>
                          <a:pt x="5295" y="452"/>
                        </a:cubicBezTo>
                        <a:cubicBezTo>
                          <a:pt x="5295" y="452"/>
                          <a:pt x="5299" y="453"/>
                          <a:pt x="5299" y="453"/>
                        </a:cubicBezTo>
                        <a:cubicBezTo>
                          <a:pt x="5299" y="453"/>
                          <a:pt x="5301" y="453"/>
                          <a:pt x="5301" y="453"/>
                        </a:cubicBezTo>
                        <a:cubicBezTo>
                          <a:pt x="5301" y="453"/>
                          <a:pt x="5304" y="454"/>
                          <a:pt x="5304" y="454"/>
                        </a:cubicBezTo>
                        <a:cubicBezTo>
                          <a:pt x="5304" y="454"/>
                          <a:pt x="5305" y="454"/>
                          <a:pt x="5305" y="454"/>
                        </a:cubicBezTo>
                        <a:cubicBezTo>
                          <a:pt x="5305" y="454"/>
                          <a:pt x="5308" y="455"/>
                          <a:pt x="5308" y="455"/>
                        </a:cubicBezTo>
                        <a:cubicBezTo>
                          <a:pt x="5308" y="455"/>
                          <a:pt x="5311" y="455"/>
                          <a:pt x="5311" y="455"/>
                        </a:cubicBezTo>
                        <a:cubicBezTo>
                          <a:pt x="5311" y="455"/>
                          <a:pt x="5314" y="455"/>
                          <a:pt x="5314" y="455"/>
                        </a:cubicBezTo>
                        <a:cubicBezTo>
                          <a:pt x="5314" y="455"/>
                          <a:pt x="5316" y="455"/>
                          <a:pt x="5316" y="455"/>
                        </a:cubicBezTo>
                        <a:cubicBezTo>
                          <a:pt x="5316" y="455"/>
                          <a:pt x="5320" y="456"/>
                          <a:pt x="5320" y="456"/>
                        </a:cubicBezTo>
                        <a:cubicBezTo>
                          <a:pt x="5320" y="456"/>
                          <a:pt x="5321" y="456"/>
                          <a:pt x="5321" y="456"/>
                        </a:cubicBezTo>
                        <a:cubicBezTo>
                          <a:pt x="5321" y="456"/>
                          <a:pt x="5326" y="457"/>
                          <a:pt x="5326" y="457"/>
                        </a:cubicBezTo>
                        <a:cubicBezTo>
                          <a:pt x="5326" y="457"/>
                          <a:pt x="5327" y="456"/>
                          <a:pt x="5327" y="456"/>
                        </a:cubicBezTo>
                        <a:cubicBezTo>
                          <a:pt x="5327" y="456"/>
                          <a:pt x="5331" y="457"/>
                          <a:pt x="5331" y="457"/>
                        </a:cubicBezTo>
                        <a:cubicBezTo>
                          <a:pt x="5331" y="457"/>
                          <a:pt x="5335" y="456"/>
                          <a:pt x="5335" y="456"/>
                        </a:cubicBezTo>
                        <a:cubicBezTo>
                          <a:pt x="5335" y="456"/>
                          <a:pt x="5337" y="457"/>
                          <a:pt x="5337" y="457"/>
                        </a:cubicBezTo>
                        <a:cubicBezTo>
                          <a:pt x="5337" y="457"/>
                          <a:pt x="5338" y="457"/>
                          <a:pt x="5338" y="457"/>
                        </a:cubicBezTo>
                        <a:cubicBezTo>
                          <a:pt x="5338" y="457"/>
                          <a:pt x="5341" y="457"/>
                          <a:pt x="5341" y="457"/>
                        </a:cubicBezTo>
                        <a:cubicBezTo>
                          <a:pt x="5341" y="457"/>
                          <a:pt x="5344" y="457"/>
                          <a:pt x="5344" y="457"/>
                        </a:cubicBezTo>
                        <a:cubicBezTo>
                          <a:pt x="5344" y="457"/>
                          <a:pt x="5346" y="458"/>
                          <a:pt x="5346" y="458"/>
                        </a:cubicBezTo>
                        <a:cubicBezTo>
                          <a:pt x="5346" y="458"/>
                          <a:pt x="5350" y="457"/>
                          <a:pt x="5350" y="457"/>
                        </a:cubicBezTo>
                        <a:cubicBezTo>
                          <a:pt x="5350" y="457"/>
                          <a:pt x="5353" y="458"/>
                          <a:pt x="5353" y="458"/>
                        </a:cubicBezTo>
                        <a:cubicBezTo>
                          <a:pt x="5353" y="458"/>
                          <a:pt x="5353" y="458"/>
                          <a:pt x="5353" y="458"/>
                        </a:cubicBezTo>
                        <a:cubicBezTo>
                          <a:pt x="5353" y="458"/>
                          <a:pt x="5354" y="457"/>
                          <a:pt x="5354" y="457"/>
                        </a:cubicBezTo>
                        <a:cubicBezTo>
                          <a:pt x="5354" y="457"/>
                          <a:pt x="5361" y="458"/>
                          <a:pt x="5361" y="458"/>
                        </a:cubicBezTo>
                        <a:cubicBezTo>
                          <a:pt x="5361" y="458"/>
                          <a:pt x="5362" y="458"/>
                          <a:pt x="5362" y="458"/>
                        </a:cubicBezTo>
                        <a:cubicBezTo>
                          <a:pt x="5362" y="458"/>
                          <a:pt x="5364" y="458"/>
                          <a:pt x="5364" y="458"/>
                        </a:cubicBezTo>
                        <a:cubicBezTo>
                          <a:pt x="5364" y="458"/>
                          <a:pt x="5369" y="458"/>
                          <a:pt x="5369" y="458"/>
                        </a:cubicBezTo>
                        <a:cubicBezTo>
                          <a:pt x="5369" y="458"/>
                          <a:pt x="5371" y="458"/>
                          <a:pt x="5371" y="458"/>
                        </a:cubicBezTo>
                        <a:cubicBezTo>
                          <a:pt x="5371" y="458"/>
                          <a:pt x="5374" y="458"/>
                          <a:pt x="5374" y="458"/>
                        </a:cubicBezTo>
                        <a:cubicBezTo>
                          <a:pt x="5374" y="458"/>
                          <a:pt x="5375" y="459"/>
                          <a:pt x="5375" y="459"/>
                        </a:cubicBezTo>
                        <a:cubicBezTo>
                          <a:pt x="5375" y="459"/>
                          <a:pt x="5377" y="458"/>
                          <a:pt x="5377" y="458"/>
                        </a:cubicBezTo>
                        <a:cubicBezTo>
                          <a:pt x="5377" y="458"/>
                          <a:pt x="5381" y="458"/>
                          <a:pt x="5381" y="458"/>
                        </a:cubicBezTo>
                        <a:cubicBezTo>
                          <a:pt x="5381" y="458"/>
                          <a:pt x="5383" y="458"/>
                          <a:pt x="5383" y="458"/>
                        </a:cubicBezTo>
                        <a:cubicBezTo>
                          <a:pt x="5383" y="458"/>
                          <a:pt x="5387" y="459"/>
                          <a:pt x="5387" y="459"/>
                        </a:cubicBezTo>
                        <a:cubicBezTo>
                          <a:pt x="5387" y="459"/>
                          <a:pt x="5388" y="458"/>
                          <a:pt x="5388" y="458"/>
                        </a:cubicBezTo>
                        <a:cubicBezTo>
                          <a:pt x="5388" y="458"/>
                          <a:pt x="5393" y="459"/>
                          <a:pt x="5393" y="459"/>
                        </a:cubicBezTo>
                        <a:cubicBezTo>
                          <a:pt x="5393" y="459"/>
                          <a:pt x="5395" y="458"/>
                          <a:pt x="5395" y="458"/>
                        </a:cubicBezTo>
                        <a:cubicBezTo>
                          <a:pt x="5395" y="458"/>
                          <a:pt x="5396" y="458"/>
                          <a:pt x="5396" y="458"/>
                        </a:cubicBezTo>
                        <a:cubicBezTo>
                          <a:pt x="5396" y="458"/>
                          <a:pt x="5399" y="459"/>
                          <a:pt x="5399" y="459"/>
                        </a:cubicBezTo>
                        <a:cubicBezTo>
                          <a:pt x="5399" y="459"/>
                          <a:pt x="5403" y="459"/>
                          <a:pt x="5403" y="459"/>
                        </a:cubicBezTo>
                        <a:cubicBezTo>
                          <a:pt x="5403" y="459"/>
                          <a:pt x="5406" y="459"/>
                          <a:pt x="5406" y="459"/>
                        </a:cubicBezTo>
                        <a:cubicBezTo>
                          <a:pt x="5406" y="459"/>
                          <a:pt x="5410" y="458"/>
                          <a:pt x="5410" y="458"/>
                        </a:cubicBezTo>
                        <a:cubicBezTo>
                          <a:pt x="5410" y="458"/>
                          <a:pt x="5411" y="459"/>
                          <a:pt x="5411" y="459"/>
                        </a:cubicBezTo>
                        <a:cubicBezTo>
                          <a:pt x="5411" y="459"/>
                          <a:pt x="5413" y="459"/>
                          <a:pt x="5413" y="459"/>
                        </a:cubicBezTo>
                        <a:cubicBezTo>
                          <a:pt x="5413" y="459"/>
                          <a:pt x="5415" y="459"/>
                          <a:pt x="5415" y="459"/>
                        </a:cubicBezTo>
                        <a:cubicBezTo>
                          <a:pt x="5415" y="459"/>
                          <a:pt x="5419" y="459"/>
                          <a:pt x="5419" y="459"/>
                        </a:cubicBezTo>
                        <a:cubicBezTo>
                          <a:pt x="5419" y="459"/>
                          <a:pt x="5422" y="459"/>
                          <a:pt x="5422" y="459"/>
                        </a:cubicBezTo>
                        <a:cubicBezTo>
                          <a:pt x="5422" y="459"/>
                          <a:pt x="5424" y="459"/>
                          <a:pt x="5424" y="459"/>
                        </a:cubicBezTo>
                        <a:cubicBezTo>
                          <a:pt x="5424" y="459"/>
                          <a:pt x="5427" y="459"/>
                          <a:pt x="5427" y="459"/>
                        </a:cubicBezTo>
                        <a:cubicBezTo>
                          <a:pt x="5427" y="459"/>
                          <a:pt x="5429" y="459"/>
                          <a:pt x="5429" y="459"/>
                        </a:cubicBezTo>
                        <a:cubicBezTo>
                          <a:pt x="5429" y="459"/>
                          <a:pt x="5433" y="459"/>
                          <a:pt x="5433" y="459"/>
                        </a:cubicBezTo>
                        <a:cubicBezTo>
                          <a:pt x="5433" y="459"/>
                          <a:pt x="5436" y="459"/>
                          <a:pt x="5436" y="459"/>
                        </a:cubicBezTo>
                        <a:cubicBezTo>
                          <a:pt x="5436" y="459"/>
                          <a:pt x="5436" y="459"/>
                          <a:pt x="5436" y="459"/>
                        </a:cubicBezTo>
                        <a:cubicBezTo>
                          <a:pt x="5436" y="459"/>
                          <a:pt x="5439" y="459"/>
                          <a:pt x="5439" y="459"/>
                        </a:cubicBezTo>
                        <a:cubicBezTo>
                          <a:pt x="5439" y="459"/>
                          <a:pt x="5442" y="459"/>
                          <a:pt x="5442" y="45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69" name="Freeform 114"/>
                  <p:cNvSpPr>
                    <a:spLocks/>
                  </p:cNvSpPr>
                  <p:nvPr/>
                </p:nvSpPr>
                <p:spPr bwMode="auto">
                  <a:xfrm>
                    <a:off x="1452563" y="3856038"/>
                    <a:ext cx="4002088" cy="265113"/>
                  </a:xfrm>
                  <a:custGeom>
                    <a:avLst/>
                    <a:gdLst>
                      <a:gd name="T0" fmla="*/ 77 w 5442"/>
                      <a:gd name="T1" fmla="*/ 359 h 362"/>
                      <a:gd name="T2" fmla="*/ 164 w 5442"/>
                      <a:gd name="T3" fmla="*/ 296 h 362"/>
                      <a:gd name="T4" fmla="*/ 247 w 5442"/>
                      <a:gd name="T5" fmla="*/ 357 h 362"/>
                      <a:gd name="T6" fmla="*/ 336 w 5442"/>
                      <a:gd name="T7" fmla="*/ 345 h 362"/>
                      <a:gd name="T8" fmla="*/ 422 w 5442"/>
                      <a:gd name="T9" fmla="*/ 357 h 362"/>
                      <a:gd name="T10" fmla="*/ 506 w 5442"/>
                      <a:gd name="T11" fmla="*/ 356 h 362"/>
                      <a:gd name="T12" fmla="*/ 593 w 5442"/>
                      <a:gd name="T13" fmla="*/ 319 h 362"/>
                      <a:gd name="T14" fmla="*/ 679 w 5442"/>
                      <a:gd name="T15" fmla="*/ 261 h 362"/>
                      <a:gd name="T16" fmla="*/ 765 w 5442"/>
                      <a:gd name="T17" fmla="*/ 285 h 362"/>
                      <a:gd name="T18" fmla="*/ 850 w 5442"/>
                      <a:gd name="T19" fmla="*/ 292 h 362"/>
                      <a:gd name="T20" fmla="*/ 936 w 5442"/>
                      <a:gd name="T21" fmla="*/ 350 h 362"/>
                      <a:gd name="T22" fmla="*/ 1022 w 5442"/>
                      <a:gd name="T23" fmla="*/ 327 h 362"/>
                      <a:gd name="T24" fmla="*/ 1108 w 5442"/>
                      <a:gd name="T25" fmla="*/ 350 h 362"/>
                      <a:gd name="T26" fmla="*/ 1193 w 5442"/>
                      <a:gd name="T27" fmla="*/ 357 h 362"/>
                      <a:gd name="T28" fmla="*/ 1276 w 5442"/>
                      <a:gd name="T29" fmla="*/ 360 h 362"/>
                      <a:gd name="T30" fmla="*/ 1364 w 5442"/>
                      <a:gd name="T31" fmla="*/ 360 h 362"/>
                      <a:gd name="T32" fmla="*/ 1450 w 5442"/>
                      <a:gd name="T33" fmla="*/ 359 h 362"/>
                      <a:gd name="T34" fmla="*/ 1537 w 5442"/>
                      <a:gd name="T35" fmla="*/ 240 h 362"/>
                      <a:gd name="T36" fmla="*/ 1620 w 5442"/>
                      <a:gd name="T37" fmla="*/ 356 h 362"/>
                      <a:gd name="T38" fmla="*/ 1708 w 5442"/>
                      <a:gd name="T39" fmla="*/ 293 h 362"/>
                      <a:gd name="T40" fmla="*/ 1793 w 5442"/>
                      <a:gd name="T41" fmla="*/ 360 h 362"/>
                      <a:gd name="T42" fmla="*/ 1878 w 5442"/>
                      <a:gd name="T43" fmla="*/ 361 h 362"/>
                      <a:gd name="T44" fmla="*/ 1964 w 5442"/>
                      <a:gd name="T45" fmla="*/ 361 h 362"/>
                      <a:gd name="T46" fmla="*/ 2051 w 5442"/>
                      <a:gd name="T47" fmla="*/ 360 h 362"/>
                      <a:gd name="T48" fmla="*/ 2136 w 5442"/>
                      <a:gd name="T49" fmla="*/ 360 h 362"/>
                      <a:gd name="T50" fmla="*/ 2221 w 5442"/>
                      <a:gd name="T51" fmla="*/ 358 h 362"/>
                      <a:gd name="T52" fmla="*/ 2308 w 5442"/>
                      <a:gd name="T53" fmla="*/ 361 h 362"/>
                      <a:gd name="T54" fmla="*/ 2392 w 5442"/>
                      <a:gd name="T55" fmla="*/ 361 h 362"/>
                      <a:gd name="T56" fmla="*/ 2480 w 5442"/>
                      <a:gd name="T57" fmla="*/ 360 h 362"/>
                      <a:gd name="T58" fmla="*/ 2565 w 5442"/>
                      <a:gd name="T59" fmla="*/ 356 h 362"/>
                      <a:gd name="T60" fmla="*/ 2651 w 5442"/>
                      <a:gd name="T61" fmla="*/ 355 h 362"/>
                      <a:gd name="T62" fmla="*/ 2737 w 5442"/>
                      <a:gd name="T63" fmla="*/ 350 h 362"/>
                      <a:gd name="T64" fmla="*/ 2823 w 5442"/>
                      <a:gd name="T65" fmla="*/ 360 h 362"/>
                      <a:gd name="T66" fmla="*/ 2908 w 5442"/>
                      <a:gd name="T67" fmla="*/ 360 h 362"/>
                      <a:gd name="T68" fmla="*/ 2995 w 5442"/>
                      <a:gd name="T69" fmla="*/ 359 h 362"/>
                      <a:gd name="T70" fmla="*/ 3080 w 5442"/>
                      <a:gd name="T71" fmla="*/ 356 h 362"/>
                      <a:gd name="T72" fmla="*/ 3166 w 5442"/>
                      <a:gd name="T73" fmla="*/ 338 h 362"/>
                      <a:gd name="T74" fmla="*/ 3251 w 5442"/>
                      <a:gd name="T75" fmla="*/ 255 h 362"/>
                      <a:gd name="T76" fmla="*/ 3338 w 5442"/>
                      <a:gd name="T77" fmla="*/ 323 h 362"/>
                      <a:gd name="T78" fmla="*/ 3423 w 5442"/>
                      <a:gd name="T79" fmla="*/ 247 h 362"/>
                      <a:gd name="T80" fmla="*/ 3509 w 5442"/>
                      <a:gd name="T81" fmla="*/ 343 h 362"/>
                      <a:gd name="T82" fmla="*/ 3594 w 5442"/>
                      <a:gd name="T83" fmla="*/ 356 h 362"/>
                      <a:gd name="T84" fmla="*/ 3680 w 5442"/>
                      <a:gd name="T85" fmla="*/ 358 h 362"/>
                      <a:gd name="T86" fmla="*/ 3766 w 5442"/>
                      <a:gd name="T87" fmla="*/ 360 h 362"/>
                      <a:gd name="T88" fmla="*/ 3852 w 5442"/>
                      <a:gd name="T89" fmla="*/ 360 h 362"/>
                      <a:gd name="T90" fmla="*/ 3935 w 5442"/>
                      <a:gd name="T91" fmla="*/ 360 h 362"/>
                      <a:gd name="T92" fmla="*/ 4022 w 5442"/>
                      <a:gd name="T93" fmla="*/ 361 h 362"/>
                      <a:gd name="T94" fmla="*/ 4109 w 5442"/>
                      <a:gd name="T95" fmla="*/ 361 h 362"/>
                      <a:gd name="T96" fmla="*/ 4195 w 5442"/>
                      <a:gd name="T97" fmla="*/ 361 h 362"/>
                      <a:gd name="T98" fmla="*/ 4278 w 5442"/>
                      <a:gd name="T99" fmla="*/ 361 h 362"/>
                      <a:gd name="T100" fmla="*/ 4367 w 5442"/>
                      <a:gd name="T101" fmla="*/ 354 h 362"/>
                      <a:gd name="T102" fmla="*/ 4449 w 5442"/>
                      <a:gd name="T103" fmla="*/ 346 h 362"/>
                      <a:gd name="T104" fmla="*/ 4538 w 5442"/>
                      <a:gd name="T105" fmla="*/ 350 h 362"/>
                      <a:gd name="T106" fmla="*/ 4622 w 5442"/>
                      <a:gd name="T107" fmla="*/ 343 h 362"/>
                      <a:gd name="T108" fmla="*/ 4709 w 5442"/>
                      <a:gd name="T109" fmla="*/ 354 h 362"/>
                      <a:gd name="T110" fmla="*/ 4796 w 5442"/>
                      <a:gd name="T111" fmla="*/ 356 h 362"/>
                      <a:gd name="T112" fmla="*/ 4881 w 5442"/>
                      <a:gd name="T113" fmla="*/ 347 h 362"/>
                      <a:gd name="T114" fmla="*/ 4966 w 5442"/>
                      <a:gd name="T115" fmla="*/ 348 h 362"/>
                      <a:gd name="T116" fmla="*/ 5053 w 5442"/>
                      <a:gd name="T117" fmla="*/ 319 h 362"/>
                      <a:gd name="T118" fmla="*/ 5139 w 5442"/>
                      <a:gd name="T119" fmla="*/ 348 h 362"/>
                      <a:gd name="T120" fmla="*/ 5224 w 5442"/>
                      <a:gd name="T121" fmla="*/ 342 h 362"/>
                      <a:gd name="T122" fmla="*/ 5309 w 5442"/>
                      <a:gd name="T123" fmla="*/ 354 h 362"/>
                      <a:gd name="T124" fmla="*/ 5396 w 5442"/>
                      <a:gd name="T125" fmla="*/ 359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62">
                        <a:moveTo>
                          <a:pt x="0" y="360"/>
                        </a:moveTo>
                        <a:lnTo>
                          <a:pt x="0" y="360"/>
                        </a:lnTo>
                        <a:cubicBezTo>
                          <a:pt x="0" y="360"/>
                          <a:pt x="1" y="360"/>
                          <a:pt x="1" y="360"/>
                        </a:cubicBezTo>
                        <a:cubicBezTo>
                          <a:pt x="1" y="360"/>
                          <a:pt x="3" y="360"/>
                          <a:pt x="3" y="360"/>
                        </a:cubicBezTo>
                        <a:cubicBezTo>
                          <a:pt x="3" y="360"/>
                          <a:pt x="4" y="360"/>
                          <a:pt x="4" y="360"/>
                        </a:cubicBezTo>
                        <a:cubicBezTo>
                          <a:pt x="4" y="360"/>
                          <a:pt x="8" y="360"/>
                          <a:pt x="8" y="360"/>
                        </a:cubicBezTo>
                        <a:cubicBezTo>
                          <a:pt x="8" y="360"/>
                          <a:pt x="10" y="360"/>
                          <a:pt x="10" y="360"/>
                        </a:cubicBezTo>
                        <a:cubicBezTo>
                          <a:pt x="10" y="360"/>
                          <a:pt x="12" y="360"/>
                          <a:pt x="12" y="360"/>
                        </a:cubicBezTo>
                        <a:cubicBezTo>
                          <a:pt x="12" y="360"/>
                          <a:pt x="17" y="360"/>
                          <a:pt x="17" y="360"/>
                        </a:cubicBezTo>
                        <a:cubicBezTo>
                          <a:pt x="17" y="360"/>
                          <a:pt x="19" y="360"/>
                          <a:pt x="19" y="360"/>
                        </a:cubicBezTo>
                        <a:cubicBezTo>
                          <a:pt x="19" y="360"/>
                          <a:pt x="21" y="360"/>
                          <a:pt x="21" y="360"/>
                        </a:cubicBezTo>
                        <a:cubicBezTo>
                          <a:pt x="21" y="360"/>
                          <a:pt x="22" y="360"/>
                          <a:pt x="22" y="360"/>
                        </a:cubicBezTo>
                        <a:cubicBezTo>
                          <a:pt x="22" y="360"/>
                          <a:pt x="29" y="360"/>
                          <a:pt x="29" y="360"/>
                        </a:cubicBezTo>
                        <a:cubicBezTo>
                          <a:pt x="29" y="360"/>
                          <a:pt x="30" y="360"/>
                          <a:pt x="30" y="360"/>
                        </a:cubicBezTo>
                        <a:cubicBezTo>
                          <a:pt x="30" y="360"/>
                          <a:pt x="31" y="360"/>
                          <a:pt x="31" y="360"/>
                        </a:cubicBezTo>
                        <a:cubicBezTo>
                          <a:pt x="31" y="360"/>
                          <a:pt x="33" y="360"/>
                          <a:pt x="33" y="360"/>
                        </a:cubicBezTo>
                        <a:cubicBezTo>
                          <a:pt x="33" y="360"/>
                          <a:pt x="37" y="360"/>
                          <a:pt x="37" y="360"/>
                        </a:cubicBezTo>
                        <a:cubicBezTo>
                          <a:pt x="37" y="360"/>
                          <a:pt x="39" y="360"/>
                          <a:pt x="39" y="360"/>
                        </a:cubicBezTo>
                        <a:cubicBezTo>
                          <a:pt x="39" y="360"/>
                          <a:pt x="41" y="360"/>
                          <a:pt x="41" y="360"/>
                        </a:cubicBezTo>
                        <a:cubicBezTo>
                          <a:pt x="41" y="360"/>
                          <a:pt x="44" y="360"/>
                          <a:pt x="44" y="360"/>
                        </a:cubicBezTo>
                        <a:cubicBezTo>
                          <a:pt x="44" y="360"/>
                          <a:pt x="46" y="359"/>
                          <a:pt x="46" y="359"/>
                        </a:cubicBezTo>
                        <a:cubicBezTo>
                          <a:pt x="46" y="359"/>
                          <a:pt x="51" y="360"/>
                          <a:pt x="51" y="360"/>
                        </a:cubicBezTo>
                        <a:cubicBezTo>
                          <a:pt x="51" y="360"/>
                          <a:pt x="55" y="360"/>
                          <a:pt x="55" y="360"/>
                        </a:cubicBezTo>
                        <a:cubicBezTo>
                          <a:pt x="55" y="360"/>
                          <a:pt x="56" y="359"/>
                          <a:pt x="56" y="359"/>
                        </a:cubicBezTo>
                        <a:cubicBezTo>
                          <a:pt x="56" y="359"/>
                          <a:pt x="60" y="360"/>
                          <a:pt x="60" y="360"/>
                        </a:cubicBezTo>
                        <a:cubicBezTo>
                          <a:pt x="60" y="360"/>
                          <a:pt x="62" y="359"/>
                          <a:pt x="62" y="359"/>
                        </a:cubicBezTo>
                        <a:cubicBezTo>
                          <a:pt x="62" y="359"/>
                          <a:pt x="63" y="360"/>
                          <a:pt x="63" y="360"/>
                        </a:cubicBezTo>
                        <a:cubicBezTo>
                          <a:pt x="63" y="360"/>
                          <a:pt x="65" y="359"/>
                          <a:pt x="65" y="359"/>
                        </a:cubicBezTo>
                        <a:cubicBezTo>
                          <a:pt x="65" y="359"/>
                          <a:pt x="70" y="359"/>
                          <a:pt x="70" y="359"/>
                        </a:cubicBezTo>
                        <a:cubicBezTo>
                          <a:pt x="70" y="359"/>
                          <a:pt x="71" y="359"/>
                          <a:pt x="71" y="359"/>
                        </a:cubicBezTo>
                        <a:cubicBezTo>
                          <a:pt x="71" y="359"/>
                          <a:pt x="76" y="359"/>
                          <a:pt x="76" y="359"/>
                        </a:cubicBezTo>
                        <a:cubicBezTo>
                          <a:pt x="76" y="359"/>
                          <a:pt x="77" y="359"/>
                          <a:pt x="77" y="359"/>
                        </a:cubicBezTo>
                        <a:cubicBezTo>
                          <a:pt x="77" y="359"/>
                          <a:pt x="79" y="359"/>
                          <a:pt x="79" y="359"/>
                        </a:cubicBezTo>
                        <a:cubicBezTo>
                          <a:pt x="79" y="359"/>
                          <a:pt x="82" y="358"/>
                          <a:pt x="82" y="358"/>
                        </a:cubicBezTo>
                        <a:cubicBezTo>
                          <a:pt x="82" y="358"/>
                          <a:pt x="84" y="359"/>
                          <a:pt x="84" y="359"/>
                        </a:cubicBezTo>
                        <a:cubicBezTo>
                          <a:pt x="84" y="359"/>
                          <a:pt x="89" y="358"/>
                          <a:pt x="89" y="358"/>
                        </a:cubicBezTo>
                        <a:cubicBezTo>
                          <a:pt x="89" y="358"/>
                          <a:pt x="91" y="358"/>
                          <a:pt x="91" y="358"/>
                        </a:cubicBezTo>
                        <a:cubicBezTo>
                          <a:pt x="91" y="358"/>
                          <a:pt x="94" y="358"/>
                          <a:pt x="94" y="358"/>
                        </a:cubicBezTo>
                        <a:cubicBezTo>
                          <a:pt x="94" y="358"/>
                          <a:pt x="95" y="358"/>
                          <a:pt x="95" y="358"/>
                        </a:cubicBezTo>
                        <a:cubicBezTo>
                          <a:pt x="95" y="358"/>
                          <a:pt x="99" y="357"/>
                          <a:pt x="99" y="357"/>
                        </a:cubicBezTo>
                        <a:cubicBezTo>
                          <a:pt x="99" y="357"/>
                          <a:pt x="100" y="357"/>
                          <a:pt x="100" y="357"/>
                        </a:cubicBezTo>
                        <a:cubicBezTo>
                          <a:pt x="100" y="357"/>
                          <a:pt x="105" y="356"/>
                          <a:pt x="105" y="356"/>
                        </a:cubicBezTo>
                        <a:cubicBezTo>
                          <a:pt x="105" y="356"/>
                          <a:pt x="106" y="356"/>
                          <a:pt x="106" y="356"/>
                        </a:cubicBezTo>
                        <a:cubicBezTo>
                          <a:pt x="106" y="356"/>
                          <a:pt x="111" y="355"/>
                          <a:pt x="111" y="355"/>
                        </a:cubicBezTo>
                        <a:cubicBezTo>
                          <a:pt x="111" y="355"/>
                          <a:pt x="111" y="355"/>
                          <a:pt x="111" y="355"/>
                        </a:cubicBezTo>
                        <a:cubicBezTo>
                          <a:pt x="111" y="355"/>
                          <a:pt x="116" y="353"/>
                          <a:pt x="116" y="353"/>
                        </a:cubicBezTo>
                        <a:cubicBezTo>
                          <a:pt x="116" y="353"/>
                          <a:pt x="116" y="353"/>
                          <a:pt x="116" y="353"/>
                        </a:cubicBezTo>
                        <a:cubicBezTo>
                          <a:pt x="116" y="353"/>
                          <a:pt x="121" y="349"/>
                          <a:pt x="121" y="349"/>
                        </a:cubicBezTo>
                        <a:cubicBezTo>
                          <a:pt x="121" y="349"/>
                          <a:pt x="122" y="349"/>
                          <a:pt x="122" y="349"/>
                        </a:cubicBezTo>
                        <a:cubicBezTo>
                          <a:pt x="122" y="349"/>
                          <a:pt x="127" y="344"/>
                          <a:pt x="127" y="344"/>
                        </a:cubicBezTo>
                        <a:cubicBezTo>
                          <a:pt x="127" y="344"/>
                          <a:pt x="127" y="344"/>
                          <a:pt x="127" y="344"/>
                        </a:cubicBezTo>
                        <a:cubicBezTo>
                          <a:pt x="127" y="344"/>
                          <a:pt x="132" y="335"/>
                          <a:pt x="132" y="335"/>
                        </a:cubicBezTo>
                        <a:cubicBezTo>
                          <a:pt x="132" y="335"/>
                          <a:pt x="132" y="335"/>
                          <a:pt x="132" y="335"/>
                        </a:cubicBezTo>
                        <a:cubicBezTo>
                          <a:pt x="132" y="335"/>
                          <a:pt x="137" y="329"/>
                          <a:pt x="137" y="329"/>
                        </a:cubicBezTo>
                        <a:cubicBezTo>
                          <a:pt x="137" y="329"/>
                          <a:pt x="138" y="329"/>
                          <a:pt x="138" y="329"/>
                        </a:cubicBezTo>
                        <a:cubicBezTo>
                          <a:pt x="138" y="329"/>
                          <a:pt x="143" y="315"/>
                          <a:pt x="143" y="315"/>
                        </a:cubicBezTo>
                        <a:cubicBezTo>
                          <a:pt x="143" y="315"/>
                          <a:pt x="143" y="315"/>
                          <a:pt x="143" y="315"/>
                        </a:cubicBezTo>
                        <a:cubicBezTo>
                          <a:pt x="143" y="315"/>
                          <a:pt x="148" y="298"/>
                          <a:pt x="148" y="298"/>
                        </a:cubicBezTo>
                        <a:cubicBezTo>
                          <a:pt x="148" y="298"/>
                          <a:pt x="148" y="297"/>
                          <a:pt x="148" y="297"/>
                        </a:cubicBezTo>
                        <a:cubicBezTo>
                          <a:pt x="148" y="297"/>
                          <a:pt x="154" y="276"/>
                          <a:pt x="154" y="276"/>
                        </a:cubicBezTo>
                        <a:cubicBezTo>
                          <a:pt x="154" y="276"/>
                          <a:pt x="154" y="275"/>
                          <a:pt x="154" y="275"/>
                        </a:cubicBezTo>
                        <a:cubicBezTo>
                          <a:pt x="154" y="275"/>
                          <a:pt x="158" y="261"/>
                          <a:pt x="158" y="261"/>
                        </a:cubicBezTo>
                        <a:cubicBezTo>
                          <a:pt x="158" y="261"/>
                          <a:pt x="159" y="264"/>
                          <a:pt x="159" y="264"/>
                        </a:cubicBezTo>
                        <a:cubicBezTo>
                          <a:pt x="159" y="264"/>
                          <a:pt x="164" y="296"/>
                          <a:pt x="164" y="296"/>
                        </a:cubicBezTo>
                        <a:cubicBezTo>
                          <a:pt x="164" y="296"/>
                          <a:pt x="164" y="298"/>
                          <a:pt x="164" y="298"/>
                        </a:cubicBezTo>
                        <a:cubicBezTo>
                          <a:pt x="164" y="298"/>
                          <a:pt x="170" y="324"/>
                          <a:pt x="170" y="324"/>
                        </a:cubicBezTo>
                        <a:cubicBezTo>
                          <a:pt x="170" y="324"/>
                          <a:pt x="170" y="325"/>
                          <a:pt x="170" y="325"/>
                        </a:cubicBezTo>
                        <a:cubicBezTo>
                          <a:pt x="170" y="325"/>
                          <a:pt x="175" y="338"/>
                          <a:pt x="175" y="338"/>
                        </a:cubicBezTo>
                        <a:cubicBezTo>
                          <a:pt x="175" y="338"/>
                          <a:pt x="175" y="338"/>
                          <a:pt x="175" y="338"/>
                        </a:cubicBezTo>
                        <a:cubicBezTo>
                          <a:pt x="175" y="338"/>
                          <a:pt x="180" y="345"/>
                          <a:pt x="180" y="345"/>
                        </a:cubicBezTo>
                        <a:cubicBezTo>
                          <a:pt x="180" y="345"/>
                          <a:pt x="180" y="345"/>
                          <a:pt x="180" y="345"/>
                        </a:cubicBezTo>
                        <a:cubicBezTo>
                          <a:pt x="180" y="345"/>
                          <a:pt x="186" y="349"/>
                          <a:pt x="186" y="349"/>
                        </a:cubicBezTo>
                        <a:cubicBezTo>
                          <a:pt x="186" y="349"/>
                          <a:pt x="186" y="349"/>
                          <a:pt x="186" y="349"/>
                        </a:cubicBezTo>
                        <a:cubicBezTo>
                          <a:pt x="186" y="349"/>
                          <a:pt x="191" y="351"/>
                          <a:pt x="191" y="351"/>
                        </a:cubicBezTo>
                        <a:cubicBezTo>
                          <a:pt x="191" y="351"/>
                          <a:pt x="191" y="351"/>
                          <a:pt x="191" y="351"/>
                        </a:cubicBezTo>
                        <a:cubicBezTo>
                          <a:pt x="191" y="351"/>
                          <a:pt x="196" y="353"/>
                          <a:pt x="196" y="353"/>
                        </a:cubicBezTo>
                        <a:cubicBezTo>
                          <a:pt x="196" y="353"/>
                          <a:pt x="197" y="353"/>
                          <a:pt x="197" y="353"/>
                        </a:cubicBezTo>
                        <a:cubicBezTo>
                          <a:pt x="197" y="353"/>
                          <a:pt x="202" y="354"/>
                          <a:pt x="202" y="354"/>
                        </a:cubicBezTo>
                        <a:cubicBezTo>
                          <a:pt x="202" y="354"/>
                          <a:pt x="202" y="354"/>
                          <a:pt x="202" y="354"/>
                        </a:cubicBezTo>
                        <a:cubicBezTo>
                          <a:pt x="202" y="354"/>
                          <a:pt x="207" y="355"/>
                          <a:pt x="207" y="355"/>
                        </a:cubicBezTo>
                        <a:cubicBezTo>
                          <a:pt x="207" y="355"/>
                          <a:pt x="207" y="355"/>
                          <a:pt x="207" y="355"/>
                        </a:cubicBezTo>
                        <a:cubicBezTo>
                          <a:pt x="207" y="355"/>
                          <a:pt x="212" y="355"/>
                          <a:pt x="212" y="355"/>
                        </a:cubicBezTo>
                        <a:cubicBezTo>
                          <a:pt x="212" y="355"/>
                          <a:pt x="214" y="355"/>
                          <a:pt x="214" y="355"/>
                        </a:cubicBezTo>
                        <a:cubicBezTo>
                          <a:pt x="214" y="355"/>
                          <a:pt x="216" y="355"/>
                          <a:pt x="216" y="355"/>
                        </a:cubicBezTo>
                        <a:cubicBezTo>
                          <a:pt x="216" y="355"/>
                          <a:pt x="219" y="356"/>
                          <a:pt x="219" y="356"/>
                        </a:cubicBezTo>
                        <a:cubicBezTo>
                          <a:pt x="219" y="356"/>
                          <a:pt x="220" y="355"/>
                          <a:pt x="220" y="355"/>
                        </a:cubicBezTo>
                        <a:cubicBezTo>
                          <a:pt x="220" y="355"/>
                          <a:pt x="224" y="356"/>
                          <a:pt x="224" y="356"/>
                        </a:cubicBezTo>
                        <a:cubicBezTo>
                          <a:pt x="224" y="356"/>
                          <a:pt x="227" y="356"/>
                          <a:pt x="227" y="356"/>
                        </a:cubicBezTo>
                        <a:cubicBezTo>
                          <a:pt x="227" y="356"/>
                          <a:pt x="232" y="356"/>
                          <a:pt x="232" y="356"/>
                        </a:cubicBezTo>
                        <a:cubicBezTo>
                          <a:pt x="232" y="356"/>
                          <a:pt x="233" y="356"/>
                          <a:pt x="233" y="356"/>
                        </a:cubicBezTo>
                        <a:cubicBezTo>
                          <a:pt x="233" y="356"/>
                          <a:pt x="234" y="356"/>
                          <a:pt x="234" y="356"/>
                        </a:cubicBezTo>
                        <a:cubicBezTo>
                          <a:pt x="234" y="356"/>
                          <a:pt x="238" y="357"/>
                          <a:pt x="238" y="357"/>
                        </a:cubicBezTo>
                        <a:cubicBezTo>
                          <a:pt x="238" y="357"/>
                          <a:pt x="240" y="356"/>
                          <a:pt x="240" y="356"/>
                        </a:cubicBezTo>
                        <a:cubicBezTo>
                          <a:pt x="240" y="356"/>
                          <a:pt x="244" y="357"/>
                          <a:pt x="244" y="357"/>
                        </a:cubicBezTo>
                        <a:cubicBezTo>
                          <a:pt x="244" y="357"/>
                          <a:pt x="246" y="356"/>
                          <a:pt x="246" y="356"/>
                        </a:cubicBezTo>
                        <a:cubicBezTo>
                          <a:pt x="246" y="356"/>
                          <a:pt x="247" y="357"/>
                          <a:pt x="247" y="357"/>
                        </a:cubicBezTo>
                        <a:cubicBezTo>
                          <a:pt x="247" y="357"/>
                          <a:pt x="251" y="356"/>
                          <a:pt x="251" y="356"/>
                        </a:cubicBezTo>
                        <a:cubicBezTo>
                          <a:pt x="251" y="356"/>
                          <a:pt x="254" y="357"/>
                          <a:pt x="254" y="357"/>
                        </a:cubicBezTo>
                        <a:cubicBezTo>
                          <a:pt x="254" y="357"/>
                          <a:pt x="257" y="357"/>
                          <a:pt x="257" y="357"/>
                        </a:cubicBezTo>
                        <a:cubicBezTo>
                          <a:pt x="257" y="357"/>
                          <a:pt x="260" y="356"/>
                          <a:pt x="260" y="356"/>
                        </a:cubicBezTo>
                        <a:cubicBezTo>
                          <a:pt x="260" y="356"/>
                          <a:pt x="261" y="356"/>
                          <a:pt x="261" y="356"/>
                        </a:cubicBezTo>
                        <a:cubicBezTo>
                          <a:pt x="261" y="356"/>
                          <a:pt x="264" y="357"/>
                          <a:pt x="264" y="357"/>
                        </a:cubicBezTo>
                        <a:cubicBezTo>
                          <a:pt x="264" y="357"/>
                          <a:pt x="266" y="356"/>
                          <a:pt x="266" y="356"/>
                        </a:cubicBezTo>
                        <a:cubicBezTo>
                          <a:pt x="266" y="356"/>
                          <a:pt x="271" y="356"/>
                          <a:pt x="271" y="356"/>
                        </a:cubicBezTo>
                        <a:cubicBezTo>
                          <a:pt x="271" y="356"/>
                          <a:pt x="272" y="356"/>
                          <a:pt x="272" y="356"/>
                        </a:cubicBezTo>
                        <a:cubicBezTo>
                          <a:pt x="272" y="356"/>
                          <a:pt x="276" y="356"/>
                          <a:pt x="276" y="356"/>
                        </a:cubicBezTo>
                        <a:cubicBezTo>
                          <a:pt x="276" y="356"/>
                          <a:pt x="278" y="356"/>
                          <a:pt x="278" y="356"/>
                        </a:cubicBezTo>
                        <a:cubicBezTo>
                          <a:pt x="278" y="356"/>
                          <a:pt x="281" y="355"/>
                          <a:pt x="281" y="355"/>
                        </a:cubicBezTo>
                        <a:cubicBezTo>
                          <a:pt x="281" y="355"/>
                          <a:pt x="282" y="355"/>
                          <a:pt x="282" y="355"/>
                        </a:cubicBezTo>
                        <a:cubicBezTo>
                          <a:pt x="282" y="355"/>
                          <a:pt x="287" y="353"/>
                          <a:pt x="287" y="353"/>
                        </a:cubicBezTo>
                        <a:cubicBezTo>
                          <a:pt x="287" y="353"/>
                          <a:pt x="291" y="353"/>
                          <a:pt x="291" y="353"/>
                        </a:cubicBezTo>
                        <a:cubicBezTo>
                          <a:pt x="291" y="353"/>
                          <a:pt x="293" y="354"/>
                          <a:pt x="293" y="354"/>
                        </a:cubicBezTo>
                        <a:cubicBezTo>
                          <a:pt x="293" y="354"/>
                          <a:pt x="293" y="354"/>
                          <a:pt x="293" y="354"/>
                        </a:cubicBezTo>
                        <a:cubicBezTo>
                          <a:pt x="293" y="354"/>
                          <a:pt x="298" y="353"/>
                          <a:pt x="298" y="353"/>
                        </a:cubicBezTo>
                        <a:cubicBezTo>
                          <a:pt x="298" y="353"/>
                          <a:pt x="299" y="353"/>
                          <a:pt x="299" y="353"/>
                        </a:cubicBezTo>
                        <a:cubicBezTo>
                          <a:pt x="299" y="353"/>
                          <a:pt x="301" y="352"/>
                          <a:pt x="301" y="352"/>
                        </a:cubicBezTo>
                        <a:cubicBezTo>
                          <a:pt x="301" y="352"/>
                          <a:pt x="304" y="352"/>
                          <a:pt x="304" y="352"/>
                        </a:cubicBezTo>
                        <a:cubicBezTo>
                          <a:pt x="304" y="352"/>
                          <a:pt x="305" y="353"/>
                          <a:pt x="305" y="353"/>
                        </a:cubicBezTo>
                        <a:cubicBezTo>
                          <a:pt x="305" y="353"/>
                          <a:pt x="311" y="353"/>
                          <a:pt x="311" y="353"/>
                        </a:cubicBezTo>
                        <a:cubicBezTo>
                          <a:pt x="311" y="353"/>
                          <a:pt x="314" y="352"/>
                          <a:pt x="314" y="352"/>
                        </a:cubicBezTo>
                        <a:cubicBezTo>
                          <a:pt x="314" y="352"/>
                          <a:pt x="315" y="352"/>
                          <a:pt x="315" y="352"/>
                        </a:cubicBezTo>
                        <a:cubicBezTo>
                          <a:pt x="315" y="352"/>
                          <a:pt x="320" y="351"/>
                          <a:pt x="320" y="351"/>
                        </a:cubicBezTo>
                        <a:cubicBezTo>
                          <a:pt x="320" y="351"/>
                          <a:pt x="320" y="351"/>
                          <a:pt x="320" y="351"/>
                        </a:cubicBezTo>
                        <a:cubicBezTo>
                          <a:pt x="320" y="351"/>
                          <a:pt x="325" y="349"/>
                          <a:pt x="325" y="349"/>
                        </a:cubicBezTo>
                        <a:cubicBezTo>
                          <a:pt x="325" y="349"/>
                          <a:pt x="325" y="349"/>
                          <a:pt x="325" y="349"/>
                        </a:cubicBezTo>
                        <a:cubicBezTo>
                          <a:pt x="325" y="349"/>
                          <a:pt x="330" y="348"/>
                          <a:pt x="330" y="348"/>
                        </a:cubicBezTo>
                        <a:cubicBezTo>
                          <a:pt x="330" y="348"/>
                          <a:pt x="331" y="348"/>
                          <a:pt x="331" y="348"/>
                        </a:cubicBezTo>
                        <a:cubicBezTo>
                          <a:pt x="331" y="348"/>
                          <a:pt x="336" y="345"/>
                          <a:pt x="336" y="345"/>
                        </a:cubicBezTo>
                        <a:cubicBezTo>
                          <a:pt x="336" y="345"/>
                          <a:pt x="336" y="344"/>
                          <a:pt x="336" y="344"/>
                        </a:cubicBezTo>
                        <a:cubicBezTo>
                          <a:pt x="336" y="344"/>
                          <a:pt x="341" y="341"/>
                          <a:pt x="341" y="341"/>
                        </a:cubicBezTo>
                        <a:cubicBezTo>
                          <a:pt x="341" y="341"/>
                          <a:pt x="341" y="340"/>
                          <a:pt x="341" y="340"/>
                        </a:cubicBezTo>
                        <a:cubicBezTo>
                          <a:pt x="341" y="340"/>
                          <a:pt x="347" y="332"/>
                          <a:pt x="347" y="332"/>
                        </a:cubicBezTo>
                        <a:cubicBezTo>
                          <a:pt x="347" y="332"/>
                          <a:pt x="347" y="332"/>
                          <a:pt x="347" y="332"/>
                        </a:cubicBezTo>
                        <a:cubicBezTo>
                          <a:pt x="347" y="332"/>
                          <a:pt x="352" y="313"/>
                          <a:pt x="352" y="313"/>
                        </a:cubicBezTo>
                        <a:cubicBezTo>
                          <a:pt x="352" y="313"/>
                          <a:pt x="352" y="312"/>
                          <a:pt x="352" y="312"/>
                        </a:cubicBezTo>
                        <a:cubicBezTo>
                          <a:pt x="352" y="312"/>
                          <a:pt x="356" y="300"/>
                          <a:pt x="356" y="300"/>
                        </a:cubicBezTo>
                        <a:cubicBezTo>
                          <a:pt x="356" y="300"/>
                          <a:pt x="357" y="302"/>
                          <a:pt x="357" y="302"/>
                        </a:cubicBezTo>
                        <a:cubicBezTo>
                          <a:pt x="357" y="302"/>
                          <a:pt x="363" y="312"/>
                          <a:pt x="363" y="312"/>
                        </a:cubicBezTo>
                        <a:cubicBezTo>
                          <a:pt x="363" y="312"/>
                          <a:pt x="363" y="312"/>
                          <a:pt x="363" y="312"/>
                        </a:cubicBezTo>
                        <a:cubicBezTo>
                          <a:pt x="363" y="312"/>
                          <a:pt x="368" y="307"/>
                          <a:pt x="368" y="307"/>
                        </a:cubicBezTo>
                        <a:cubicBezTo>
                          <a:pt x="368" y="307"/>
                          <a:pt x="368" y="307"/>
                          <a:pt x="368" y="307"/>
                        </a:cubicBezTo>
                        <a:cubicBezTo>
                          <a:pt x="368" y="307"/>
                          <a:pt x="373" y="321"/>
                          <a:pt x="373" y="321"/>
                        </a:cubicBezTo>
                        <a:cubicBezTo>
                          <a:pt x="373" y="321"/>
                          <a:pt x="373" y="322"/>
                          <a:pt x="373" y="322"/>
                        </a:cubicBezTo>
                        <a:cubicBezTo>
                          <a:pt x="373" y="322"/>
                          <a:pt x="379" y="339"/>
                          <a:pt x="379" y="339"/>
                        </a:cubicBezTo>
                        <a:cubicBezTo>
                          <a:pt x="379" y="339"/>
                          <a:pt x="379" y="340"/>
                          <a:pt x="379" y="340"/>
                        </a:cubicBezTo>
                        <a:cubicBezTo>
                          <a:pt x="379" y="340"/>
                          <a:pt x="384" y="348"/>
                          <a:pt x="384" y="348"/>
                        </a:cubicBezTo>
                        <a:cubicBezTo>
                          <a:pt x="384" y="348"/>
                          <a:pt x="384" y="349"/>
                          <a:pt x="384" y="349"/>
                        </a:cubicBezTo>
                        <a:cubicBezTo>
                          <a:pt x="384" y="349"/>
                          <a:pt x="389" y="352"/>
                          <a:pt x="389" y="352"/>
                        </a:cubicBezTo>
                        <a:cubicBezTo>
                          <a:pt x="389" y="352"/>
                          <a:pt x="389" y="352"/>
                          <a:pt x="389" y="352"/>
                        </a:cubicBezTo>
                        <a:cubicBezTo>
                          <a:pt x="389" y="352"/>
                          <a:pt x="395" y="354"/>
                          <a:pt x="395" y="354"/>
                        </a:cubicBezTo>
                        <a:cubicBezTo>
                          <a:pt x="395" y="354"/>
                          <a:pt x="396" y="355"/>
                          <a:pt x="396" y="355"/>
                        </a:cubicBezTo>
                        <a:cubicBezTo>
                          <a:pt x="396" y="355"/>
                          <a:pt x="400" y="356"/>
                          <a:pt x="400" y="356"/>
                        </a:cubicBezTo>
                        <a:cubicBezTo>
                          <a:pt x="400" y="356"/>
                          <a:pt x="401" y="356"/>
                          <a:pt x="401" y="356"/>
                        </a:cubicBezTo>
                        <a:cubicBezTo>
                          <a:pt x="401" y="356"/>
                          <a:pt x="405" y="356"/>
                          <a:pt x="405" y="356"/>
                        </a:cubicBezTo>
                        <a:cubicBezTo>
                          <a:pt x="405" y="356"/>
                          <a:pt x="410" y="356"/>
                          <a:pt x="410" y="356"/>
                        </a:cubicBezTo>
                        <a:cubicBezTo>
                          <a:pt x="410" y="356"/>
                          <a:pt x="411" y="356"/>
                          <a:pt x="411" y="356"/>
                        </a:cubicBezTo>
                        <a:cubicBezTo>
                          <a:pt x="411" y="356"/>
                          <a:pt x="411" y="356"/>
                          <a:pt x="411" y="356"/>
                        </a:cubicBezTo>
                        <a:cubicBezTo>
                          <a:pt x="411" y="356"/>
                          <a:pt x="413" y="357"/>
                          <a:pt x="413" y="357"/>
                        </a:cubicBezTo>
                        <a:cubicBezTo>
                          <a:pt x="413" y="357"/>
                          <a:pt x="417" y="357"/>
                          <a:pt x="417" y="357"/>
                        </a:cubicBezTo>
                        <a:cubicBezTo>
                          <a:pt x="417" y="357"/>
                          <a:pt x="422" y="357"/>
                          <a:pt x="422" y="357"/>
                        </a:cubicBezTo>
                        <a:cubicBezTo>
                          <a:pt x="422" y="357"/>
                          <a:pt x="424" y="356"/>
                          <a:pt x="424" y="356"/>
                        </a:cubicBezTo>
                        <a:cubicBezTo>
                          <a:pt x="424" y="356"/>
                          <a:pt x="426" y="357"/>
                          <a:pt x="426" y="357"/>
                        </a:cubicBezTo>
                        <a:cubicBezTo>
                          <a:pt x="426" y="357"/>
                          <a:pt x="430" y="357"/>
                          <a:pt x="430" y="357"/>
                        </a:cubicBezTo>
                        <a:cubicBezTo>
                          <a:pt x="430" y="357"/>
                          <a:pt x="432" y="357"/>
                          <a:pt x="432" y="357"/>
                        </a:cubicBezTo>
                        <a:cubicBezTo>
                          <a:pt x="432" y="357"/>
                          <a:pt x="434" y="358"/>
                          <a:pt x="434" y="358"/>
                        </a:cubicBezTo>
                        <a:cubicBezTo>
                          <a:pt x="434" y="358"/>
                          <a:pt x="437" y="357"/>
                          <a:pt x="437" y="357"/>
                        </a:cubicBezTo>
                        <a:cubicBezTo>
                          <a:pt x="437" y="357"/>
                          <a:pt x="439" y="357"/>
                          <a:pt x="439" y="357"/>
                        </a:cubicBezTo>
                        <a:cubicBezTo>
                          <a:pt x="439" y="357"/>
                          <a:pt x="442" y="358"/>
                          <a:pt x="442" y="358"/>
                        </a:cubicBezTo>
                        <a:cubicBezTo>
                          <a:pt x="442" y="358"/>
                          <a:pt x="445" y="358"/>
                          <a:pt x="445" y="358"/>
                        </a:cubicBezTo>
                        <a:cubicBezTo>
                          <a:pt x="445" y="358"/>
                          <a:pt x="448" y="356"/>
                          <a:pt x="448" y="356"/>
                        </a:cubicBezTo>
                        <a:cubicBezTo>
                          <a:pt x="448" y="356"/>
                          <a:pt x="449" y="356"/>
                          <a:pt x="449" y="356"/>
                        </a:cubicBezTo>
                        <a:cubicBezTo>
                          <a:pt x="449" y="356"/>
                          <a:pt x="451" y="356"/>
                          <a:pt x="451" y="356"/>
                        </a:cubicBezTo>
                        <a:cubicBezTo>
                          <a:pt x="451" y="356"/>
                          <a:pt x="454" y="356"/>
                          <a:pt x="454" y="356"/>
                        </a:cubicBezTo>
                        <a:cubicBezTo>
                          <a:pt x="454" y="356"/>
                          <a:pt x="459" y="357"/>
                          <a:pt x="459" y="357"/>
                        </a:cubicBezTo>
                        <a:cubicBezTo>
                          <a:pt x="459" y="357"/>
                          <a:pt x="459" y="357"/>
                          <a:pt x="459" y="357"/>
                        </a:cubicBezTo>
                        <a:cubicBezTo>
                          <a:pt x="459" y="357"/>
                          <a:pt x="464" y="356"/>
                          <a:pt x="464" y="356"/>
                        </a:cubicBezTo>
                        <a:cubicBezTo>
                          <a:pt x="464" y="356"/>
                          <a:pt x="465" y="357"/>
                          <a:pt x="465" y="357"/>
                        </a:cubicBezTo>
                        <a:cubicBezTo>
                          <a:pt x="465" y="357"/>
                          <a:pt x="469" y="357"/>
                          <a:pt x="469" y="357"/>
                        </a:cubicBezTo>
                        <a:cubicBezTo>
                          <a:pt x="469" y="357"/>
                          <a:pt x="470" y="357"/>
                          <a:pt x="470" y="357"/>
                        </a:cubicBezTo>
                        <a:cubicBezTo>
                          <a:pt x="470" y="357"/>
                          <a:pt x="475" y="357"/>
                          <a:pt x="475" y="357"/>
                        </a:cubicBezTo>
                        <a:cubicBezTo>
                          <a:pt x="475" y="357"/>
                          <a:pt x="475" y="357"/>
                          <a:pt x="475" y="357"/>
                        </a:cubicBezTo>
                        <a:cubicBezTo>
                          <a:pt x="475" y="357"/>
                          <a:pt x="480" y="358"/>
                          <a:pt x="480" y="358"/>
                        </a:cubicBezTo>
                        <a:cubicBezTo>
                          <a:pt x="480" y="358"/>
                          <a:pt x="481" y="358"/>
                          <a:pt x="481" y="358"/>
                        </a:cubicBezTo>
                        <a:cubicBezTo>
                          <a:pt x="481" y="358"/>
                          <a:pt x="485" y="357"/>
                          <a:pt x="485" y="357"/>
                        </a:cubicBezTo>
                        <a:cubicBezTo>
                          <a:pt x="485" y="357"/>
                          <a:pt x="486" y="357"/>
                          <a:pt x="486" y="357"/>
                        </a:cubicBezTo>
                        <a:cubicBezTo>
                          <a:pt x="486" y="357"/>
                          <a:pt x="491" y="357"/>
                          <a:pt x="491" y="357"/>
                        </a:cubicBezTo>
                        <a:cubicBezTo>
                          <a:pt x="491" y="357"/>
                          <a:pt x="492" y="357"/>
                          <a:pt x="492" y="357"/>
                        </a:cubicBezTo>
                        <a:cubicBezTo>
                          <a:pt x="492" y="357"/>
                          <a:pt x="496" y="356"/>
                          <a:pt x="496" y="356"/>
                        </a:cubicBezTo>
                        <a:cubicBezTo>
                          <a:pt x="496" y="356"/>
                          <a:pt x="497" y="356"/>
                          <a:pt x="497" y="356"/>
                        </a:cubicBezTo>
                        <a:cubicBezTo>
                          <a:pt x="497" y="356"/>
                          <a:pt x="500" y="356"/>
                          <a:pt x="500" y="356"/>
                        </a:cubicBezTo>
                        <a:cubicBezTo>
                          <a:pt x="500" y="356"/>
                          <a:pt x="503" y="356"/>
                          <a:pt x="503" y="356"/>
                        </a:cubicBezTo>
                        <a:cubicBezTo>
                          <a:pt x="503" y="356"/>
                          <a:pt x="506" y="356"/>
                          <a:pt x="506" y="356"/>
                        </a:cubicBezTo>
                        <a:cubicBezTo>
                          <a:pt x="506" y="356"/>
                          <a:pt x="508" y="356"/>
                          <a:pt x="508" y="356"/>
                        </a:cubicBezTo>
                        <a:cubicBezTo>
                          <a:pt x="508" y="356"/>
                          <a:pt x="511" y="355"/>
                          <a:pt x="511" y="355"/>
                        </a:cubicBezTo>
                        <a:cubicBezTo>
                          <a:pt x="511" y="355"/>
                          <a:pt x="513" y="356"/>
                          <a:pt x="513" y="356"/>
                        </a:cubicBezTo>
                        <a:cubicBezTo>
                          <a:pt x="513" y="356"/>
                          <a:pt x="517" y="355"/>
                          <a:pt x="517" y="355"/>
                        </a:cubicBezTo>
                        <a:cubicBezTo>
                          <a:pt x="517" y="355"/>
                          <a:pt x="518" y="355"/>
                          <a:pt x="518" y="355"/>
                        </a:cubicBezTo>
                        <a:cubicBezTo>
                          <a:pt x="518" y="355"/>
                          <a:pt x="523" y="355"/>
                          <a:pt x="523" y="355"/>
                        </a:cubicBezTo>
                        <a:cubicBezTo>
                          <a:pt x="523" y="355"/>
                          <a:pt x="524" y="355"/>
                          <a:pt x="524" y="355"/>
                        </a:cubicBezTo>
                        <a:cubicBezTo>
                          <a:pt x="524" y="355"/>
                          <a:pt x="529" y="354"/>
                          <a:pt x="529" y="354"/>
                        </a:cubicBezTo>
                        <a:cubicBezTo>
                          <a:pt x="529" y="354"/>
                          <a:pt x="529" y="354"/>
                          <a:pt x="529" y="354"/>
                        </a:cubicBezTo>
                        <a:cubicBezTo>
                          <a:pt x="529" y="354"/>
                          <a:pt x="534" y="353"/>
                          <a:pt x="534" y="353"/>
                        </a:cubicBezTo>
                        <a:cubicBezTo>
                          <a:pt x="534" y="353"/>
                          <a:pt x="534" y="353"/>
                          <a:pt x="534" y="353"/>
                        </a:cubicBezTo>
                        <a:cubicBezTo>
                          <a:pt x="534" y="353"/>
                          <a:pt x="539" y="351"/>
                          <a:pt x="539" y="351"/>
                        </a:cubicBezTo>
                        <a:cubicBezTo>
                          <a:pt x="539" y="351"/>
                          <a:pt x="540" y="351"/>
                          <a:pt x="540" y="351"/>
                        </a:cubicBezTo>
                        <a:cubicBezTo>
                          <a:pt x="540" y="351"/>
                          <a:pt x="545" y="349"/>
                          <a:pt x="545" y="349"/>
                        </a:cubicBezTo>
                        <a:cubicBezTo>
                          <a:pt x="545" y="349"/>
                          <a:pt x="546" y="349"/>
                          <a:pt x="546" y="349"/>
                        </a:cubicBezTo>
                        <a:cubicBezTo>
                          <a:pt x="546" y="349"/>
                          <a:pt x="550" y="348"/>
                          <a:pt x="550" y="348"/>
                        </a:cubicBezTo>
                        <a:cubicBezTo>
                          <a:pt x="550" y="348"/>
                          <a:pt x="550" y="347"/>
                          <a:pt x="550" y="347"/>
                        </a:cubicBezTo>
                        <a:cubicBezTo>
                          <a:pt x="550" y="347"/>
                          <a:pt x="556" y="346"/>
                          <a:pt x="556" y="346"/>
                        </a:cubicBezTo>
                        <a:cubicBezTo>
                          <a:pt x="556" y="346"/>
                          <a:pt x="556" y="346"/>
                          <a:pt x="556" y="346"/>
                        </a:cubicBezTo>
                        <a:cubicBezTo>
                          <a:pt x="556" y="346"/>
                          <a:pt x="561" y="344"/>
                          <a:pt x="561" y="344"/>
                        </a:cubicBezTo>
                        <a:cubicBezTo>
                          <a:pt x="561" y="344"/>
                          <a:pt x="563" y="344"/>
                          <a:pt x="563" y="344"/>
                        </a:cubicBezTo>
                        <a:cubicBezTo>
                          <a:pt x="563" y="344"/>
                          <a:pt x="566" y="343"/>
                          <a:pt x="566" y="343"/>
                        </a:cubicBezTo>
                        <a:cubicBezTo>
                          <a:pt x="566" y="343"/>
                          <a:pt x="568" y="343"/>
                          <a:pt x="568" y="343"/>
                        </a:cubicBezTo>
                        <a:cubicBezTo>
                          <a:pt x="568" y="343"/>
                          <a:pt x="572" y="341"/>
                          <a:pt x="572" y="341"/>
                        </a:cubicBezTo>
                        <a:cubicBezTo>
                          <a:pt x="572" y="341"/>
                          <a:pt x="572" y="341"/>
                          <a:pt x="572" y="341"/>
                        </a:cubicBezTo>
                        <a:cubicBezTo>
                          <a:pt x="572" y="341"/>
                          <a:pt x="577" y="340"/>
                          <a:pt x="577" y="340"/>
                        </a:cubicBezTo>
                        <a:cubicBezTo>
                          <a:pt x="577" y="340"/>
                          <a:pt x="577" y="339"/>
                          <a:pt x="577" y="339"/>
                        </a:cubicBezTo>
                        <a:cubicBezTo>
                          <a:pt x="577" y="339"/>
                          <a:pt x="582" y="337"/>
                          <a:pt x="582" y="337"/>
                        </a:cubicBezTo>
                        <a:cubicBezTo>
                          <a:pt x="582" y="337"/>
                          <a:pt x="582" y="337"/>
                          <a:pt x="582" y="337"/>
                        </a:cubicBezTo>
                        <a:cubicBezTo>
                          <a:pt x="582" y="337"/>
                          <a:pt x="588" y="331"/>
                          <a:pt x="588" y="331"/>
                        </a:cubicBezTo>
                        <a:cubicBezTo>
                          <a:pt x="588" y="331"/>
                          <a:pt x="588" y="331"/>
                          <a:pt x="588" y="331"/>
                        </a:cubicBezTo>
                        <a:cubicBezTo>
                          <a:pt x="588" y="331"/>
                          <a:pt x="593" y="319"/>
                          <a:pt x="593" y="319"/>
                        </a:cubicBezTo>
                        <a:cubicBezTo>
                          <a:pt x="593" y="319"/>
                          <a:pt x="593" y="318"/>
                          <a:pt x="593" y="318"/>
                        </a:cubicBezTo>
                        <a:cubicBezTo>
                          <a:pt x="593" y="318"/>
                          <a:pt x="598" y="292"/>
                          <a:pt x="598" y="292"/>
                        </a:cubicBezTo>
                        <a:cubicBezTo>
                          <a:pt x="598" y="292"/>
                          <a:pt x="599" y="290"/>
                          <a:pt x="599" y="290"/>
                        </a:cubicBezTo>
                        <a:cubicBezTo>
                          <a:pt x="599" y="290"/>
                          <a:pt x="604" y="246"/>
                          <a:pt x="604" y="246"/>
                        </a:cubicBezTo>
                        <a:cubicBezTo>
                          <a:pt x="604" y="246"/>
                          <a:pt x="604" y="244"/>
                          <a:pt x="604" y="244"/>
                        </a:cubicBezTo>
                        <a:cubicBezTo>
                          <a:pt x="604" y="244"/>
                          <a:pt x="609" y="224"/>
                          <a:pt x="609" y="224"/>
                        </a:cubicBezTo>
                        <a:cubicBezTo>
                          <a:pt x="609" y="224"/>
                          <a:pt x="609" y="224"/>
                          <a:pt x="609" y="224"/>
                        </a:cubicBezTo>
                        <a:cubicBezTo>
                          <a:pt x="609" y="224"/>
                          <a:pt x="614" y="247"/>
                          <a:pt x="614" y="247"/>
                        </a:cubicBezTo>
                        <a:cubicBezTo>
                          <a:pt x="614" y="247"/>
                          <a:pt x="615" y="248"/>
                          <a:pt x="615" y="248"/>
                        </a:cubicBezTo>
                        <a:cubicBezTo>
                          <a:pt x="615" y="248"/>
                          <a:pt x="620" y="273"/>
                          <a:pt x="620" y="273"/>
                        </a:cubicBezTo>
                        <a:cubicBezTo>
                          <a:pt x="620" y="273"/>
                          <a:pt x="621" y="274"/>
                          <a:pt x="621" y="274"/>
                        </a:cubicBezTo>
                        <a:cubicBezTo>
                          <a:pt x="621" y="274"/>
                          <a:pt x="625" y="268"/>
                          <a:pt x="625" y="268"/>
                        </a:cubicBezTo>
                        <a:cubicBezTo>
                          <a:pt x="625" y="268"/>
                          <a:pt x="626" y="268"/>
                          <a:pt x="626" y="268"/>
                        </a:cubicBezTo>
                        <a:cubicBezTo>
                          <a:pt x="626" y="268"/>
                          <a:pt x="631" y="278"/>
                          <a:pt x="631" y="278"/>
                        </a:cubicBezTo>
                        <a:cubicBezTo>
                          <a:pt x="631" y="278"/>
                          <a:pt x="633" y="283"/>
                          <a:pt x="633" y="283"/>
                        </a:cubicBezTo>
                        <a:cubicBezTo>
                          <a:pt x="633" y="283"/>
                          <a:pt x="636" y="277"/>
                          <a:pt x="636" y="277"/>
                        </a:cubicBezTo>
                        <a:cubicBezTo>
                          <a:pt x="636" y="277"/>
                          <a:pt x="636" y="276"/>
                          <a:pt x="636" y="276"/>
                        </a:cubicBezTo>
                        <a:cubicBezTo>
                          <a:pt x="636" y="276"/>
                          <a:pt x="641" y="258"/>
                          <a:pt x="641" y="258"/>
                        </a:cubicBezTo>
                        <a:cubicBezTo>
                          <a:pt x="641" y="258"/>
                          <a:pt x="642" y="260"/>
                          <a:pt x="642" y="260"/>
                        </a:cubicBezTo>
                        <a:cubicBezTo>
                          <a:pt x="642" y="260"/>
                          <a:pt x="647" y="297"/>
                          <a:pt x="647" y="297"/>
                        </a:cubicBezTo>
                        <a:cubicBezTo>
                          <a:pt x="647" y="297"/>
                          <a:pt x="647" y="298"/>
                          <a:pt x="647" y="298"/>
                        </a:cubicBezTo>
                        <a:cubicBezTo>
                          <a:pt x="647" y="298"/>
                          <a:pt x="652" y="322"/>
                          <a:pt x="652" y="322"/>
                        </a:cubicBezTo>
                        <a:cubicBezTo>
                          <a:pt x="652" y="322"/>
                          <a:pt x="652" y="322"/>
                          <a:pt x="652" y="322"/>
                        </a:cubicBezTo>
                        <a:cubicBezTo>
                          <a:pt x="652" y="322"/>
                          <a:pt x="657" y="329"/>
                          <a:pt x="657" y="329"/>
                        </a:cubicBezTo>
                        <a:cubicBezTo>
                          <a:pt x="657" y="329"/>
                          <a:pt x="659" y="329"/>
                          <a:pt x="659" y="329"/>
                        </a:cubicBezTo>
                        <a:cubicBezTo>
                          <a:pt x="659" y="329"/>
                          <a:pt x="663" y="327"/>
                          <a:pt x="663" y="327"/>
                        </a:cubicBezTo>
                        <a:cubicBezTo>
                          <a:pt x="663" y="327"/>
                          <a:pt x="663" y="327"/>
                          <a:pt x="663" y="327"/>
                        </a:cubicBezTo>
                        <a:cubicBezTo>
                          <a:pt x="663" y="327"/>
                          <a:pt x="668" y="320"/>
                          <a:pt x="668" y="320"/>
                        </a:cubicBezTo>
                        <a:cubicBezTo>
                          <a:pt x="668" y="320"/>
                          <a:pt x="668" y="320"/>
                          <a:pt x="668" y="320"/>
                        </a:cubicBezTo>
                        <a:cubicBezTo>
                          <a:pt x="668" y="320"/>
                          <a:pt x="673" y="303"/>
                          <a:pt x="673" y="303"/>
                        </a:cubicBezTo>
                        <a:cubicBezTo>
                          <a:pt x="673" y="303"/>
                          <a:pt x="674" y="302"/>
                          <a:pt x="674" y="302"/>
                        </a:cubicBezTo>
                        <a:cubicBezTo>
                          <a:pt x="674" y="302"/>
                          <a:pt x="679" y="261"/>
                          <a:pt x="679" y="261"/>
                        </a:cubicBezTo>
                        <a:cubicBezTo>
                          <a:pt x="679" y="261"/>
                          <a:pt x="679" y="258"/>
                          <a:pt x="679" y="258"/>
                        </a:cubicBezTo>
                        <a:cubicBezTo>
                          <a:pt x="679" y="258"/>
                          <a:pt x="683" y="228"/>
                          <a:pt x="683" y="228"/>
                        </a:cubicBezTo>
                        <a:cubicBezTo>
                          <a:pt x="683" y="228"/>
                          <a:pt x="684" y="230"/>
                          <a:pt x="684" y="230"/>
                        </a:cubicBezTo>
                        <a:cubicBezTo>
                          <a:pt x="684" y="230"/>
                          <a:pt x="687" y="237"/>
                          <a:pt x="687" y="237"/>
                        </a:cubicBezTo>
                        <a:cubicBezTo>
                          <a:pt x="687" y="237"/>
                          <a:pt x="690" y="230"/>
                          <a:pt x="690" y="230"/>
                        </a:cubicBezTo>
                        <a:cubicBezTo>
                          <a:pt x="690" y="230"/>
                          <a:pt x="695" y="193"/>
                          <a:pt x="695" y="193"/>
                        </a:cubicBezTo>
                        <a:cubicBezTo>
                          <a:pt x="695" y="193"/>
                          <a:pt x="697" y="189"/>
                          <a:pt x="697" y="189"/>
                        </a:cubicBezTo>
                        <a:cubicBezTo>
                          <a:pt x="697" y="189"/>
                          <a:pt x="700" y="206"/>
                          <a:pt x="700" y="206"/>
                        </a:cubicBezTo>
                        <a:cubicBezTo>
                          <a:pt x="700" y="206"/>
                          <a:pt x="701" y="207"/>
                          <a:pt x="701" y="207"/>
                        </a:cubicBezTo>
                        <a:cubicBezTo>
                          <a:pt x="701" y="207"/>
                          <a:pt x="706" y="252"/>
                          <a:pt x="706" y="252"/>
                        </a:cubicBezTo>
                        <a:cubicBezTo>
                          <a:pt x="706" y="252"/>
                          <a:pt x="706" y="254"/>
                          <a:pt x="706" y="254"/>
                        </a:cubicBezTo>
                        <a:cubicBezTo>
                          <a:pt x="706" y="254"/>
                          <a:pt x="711" y="292"/>
                          <a:pt x="711" y="292"/>
                        </a:cubicBezTo>
                        <a:cubicBezTo>
                          <a:pt x="711" y="292"/>
                          <a:pt x="711" y="293"/>
                          <a:pt x="711" y="293"/>
                        </a:cubicBezTo>
                        <a:cubicBezTo>
                          <a:pt x="711" y="293"/>
                          <a:pt x="716" y="311"/>
                          <a:pt x="716" y="311"/>
                        </a:cubicBezTo>
                        <a:cubicBezTo>
                          <a:pt x="716" y="311"/>
                          <a:pt x="717" y="311"/>
                          <a:pt x="717" y="311"/>
                        </a:cubicBezTo>
                        <a:cubicBezTo>
                          <a:pt x="717" y="311"/>
                          <a:pt x="722" y="319"/>
                          <a:pt x="722" y="319"/>
                        </a:cubicBezTo>
                        <a:cubicBezTo>
                          <a:pt x="722" y="319"/>
                          <a:pt x="722" y="319"/>
                          <a:pt x="722" y="319"/>
                        </a:cubicBezTo>
                        <a:cubicBezTo>
                          <a:pt x="722" y="319"/>
                          <a:pt x="727" y="323"/>
                          <a:pt x="727" y="323"/>
                        </a:cubicBezTo>
                        <a:cubicBezTo>
                          <a:pt x="727" y="323"/>
                          <a:pt x="727" y="323"/>
                          <a:pt x="727" y="323"/>
                        </a:cubicBezTo>
                        <a:cubicBezTo>
                          <a:pt x="727" y="323"/>
                          <a:pt x="732" y="325"/>
                          <a:pt x="732" y="325"/>
                        </a:cubicBezTo>
                        <a:cubicBezTo>
                          <a:pt x="732" y="325"/>
                          <a:pt x="733" y="324"/>
                          <a:pt x="733" y="324"/>
                        </a:cubicBezTo>
                        <a:cubicBezTo>
                          <a:pt x="733" y="324"/>
                          <a:pt x="735" y="325"/>
                          <a:pt x="735" y="325"/>
                        </a:cubicBezTo>
                        <a:cubicBezTo>
                          <a:pt x="735" y="325"/>
                          <a:pt x="738" y="325"/>
                          <a:pt x="738" y="325"/>
                        </a:cubicBezTo>
                        <a:cubicBezTo>
                          <a:pt x="738" y="325"/>
                          <a:pt x="743" y="324"/>
                          <a:pt x="743" y="324"/>
                        </a:cubicBezTo>
                        <a:cubicBezTo>
                          <a:pt x="743" y="324"/>
                          <a:pt x="743" y="324"/>
                          <a:pt x="743" y="324"/>
                        </a:cubicBezTo>
                        <a:cubicBezTo>
                          <a:pt x="743" y="324"/>
                          <a:pt x="749" y="321"/>
                          <a:pt x="749" y="321"/>
                        </a:cubicBezTo>
                        <a:cubicBezTo>
                          <a:pt x="749" y="321"/>
                          <a:pt x="749" y="320"/>
                          <a:pt x="749" y="320"/>
                        </a:cubicBezTo>
                        <a:cubicBezTo>
                          <a:pt x="749" y="320"/>
                          <a:pt x="754" y="315"/>
                          <a:pt x="754" y="315"/>
                        </a:cubicBezTo>
                        <a:cubicBezTo>
                          <a:pt x="754" y="315"/>
                          <a:pt x="754" y="315"/>
                          <a:pt x="754" y="315"/>
                        </a:cubicBezTo>
                        <a:cubicBezTo>
                          <a:pt x="754" y="315"/>
                          <a:pt x="759" y="304"/>
                          <a:pt x="759" y="304"/>
                        </a:cubicBezTo>
                        <a:cubicBezTo>
                          <a:pt x="759" y="304"/>
                          <a:pt x="759" y="303"/>
                          <a:pt x="759" y="303"/>
                        </a:cubicBezTo>
                        <a:cubicBezTo>
                          <a:pt x="759" y="303"/>
                          <a:pt x="765" y="285"/>
                          <a:pt x="765" y="285"/>
                        </a:cubicBezTo>
                        <a:cubicBezTo>
                          <a:pt x="765" y="285"/>
                          <a:pt x="765" y="284"/>
                          <a:pt x="765" y="284"/>
                        </a:cubicBezTo>
                        <a:cubicBezTo>
                          <a:pt x="765" y="284"/>
                          <a:pt x="770" y="251"/>
                          <a:pt x="770" y="251"/>
                        </a:cubicBezTo>
                        <a:cubicBezTo>
                          <a:pt x="770" y="251"/>
                          <a:pt x="770" y="249"/>
                          <a:pt x="770" y="249"/>
                        </a:cubicBezTo>
                        <a:cubicBezTo>
                          <a:pt x="770" y="249"/>
                          <a:pt x="775" y="210"/>
                          <a:pt x="775" y="210"/>
                        </a:cubicBezTo>
                        <a:cubicBezTo>
                          <a:pt x="775" y="210"/>
                          <a:pt x="776" y="208"/>
                          <a:pt x="776" y="208"/>
                        </a:cubicBezTo>
                        <a:cubicBezTo>
                          <a:pt x="776" y="208"/>
                          <a:pt x="781" y="189"/>
                          <a:pt x="781" y="189"/>
                        </a:cubicBezTo>
                        <a:cubicBezTo>
                          <a:pt x="781" y="189"/>
                          <a:pt x="782" y="189"/>
                          <a:pt x="782" y="189"/>
                        </a:cubicBezTo>
                        <a:cubicBezTo>
                          <a:pt x="782" y="189"/>
                          <a:pt x="786" y="198"/>
                          <a:pt x="786" y="198"/>
                        </a:cubicBezTo>
                        <a:cubicBezTo>
                          <a:pt x="786" y="198"/>
                          <a:pt x="786" y="198"/>
                          <a:pt x="786" y="198"/>
                        </a:cubicBezTo>
                        <a:cubicBezTo>
                          <a:pt x="786" y="198"/>
                          <a:pt x="792" y="215"/>
                          <a:pt x="792" y="215"/>
                        </a:cubicBezTo>
                        <a:cubicBezTo>
                          <a:pt x="792" y="215"/>
                          <a:pt x="792" y="215"/>
                          <a:pt x="792" y="215"/>
                        </a:cubicBezTo>
                        <a:cubicBezTo>
                          <a:pt x="792" y="215"/>
                          <a:pt x="797" y="236"/>
                          <a:pt x="797" y="236"/>
                        </a:cubicBezTo>
                        <a:cubicBezTo>
                          <a:pt x="797" y="236"/>
                          <a:pt x="797" y="237"/>
                          <a:pt x="797" y="237"/>
                        </a:cubicBezTo>
                        <a:cubicBezTo>
                          <a:pt x="797" y="237"/>
                          <a:pt x="802" y="271"/>
                          <a:pt x="802" y="271"/>
                        </a:cubicBezTo>
                        <a:cubicBezTo>
                          <a:pt x="802" y="271"/>
                          <a:pt x="802" y="272"/>
                          <a:pt x="802" y="272"/>
                        </a:cubicBezTo>
                        <a:cubicBezTo>
                          <a:pt x="802" y="272"/>
                          <a:pt x="808" y="297"/>
                          <a:pt x="808" y="297"/>
                        </a:cubicBezTo>
                        <a:cubicBezTo>
                          <a:pt x="808" y="297"/>
                          <a:pt x="808" y="297"/>
                          <a:pt x="808" y="297"/>
                        </a:cubicBezTo>
                        <a:cubicBezTo>
                          <a:pt x="808" y="297"/>
                          <a:pt x="813" y="313"/>
                          <a:pt x="813" y="313"/>
                        </a:cubicBezTo>
                        <a:cubicBezTo>
                          <a:pt x="813" y="313"/>
                          <a:pt x="813" y="314"/>
                          <a:pt x="813" y="314"/>
                        </a:cubicBezTo>
                        <a:cubicBezTo>
                          <a:pt x="813" y="314"/>
                          <a:pt x="818" y="320"/>
                          <a:pt x="818" y="320"/>
                        </a:cubicBezTo>
                        <a:cubicBezTo>
                          <a:pt x="818" y="320"/>
                          <a:pt x="818" y="321"/>
                          <a:pt x="818" y="321"/>
                        </a:cubicBezTo>
                        <a:cubicBezTo>
                          <a:pt x="818" y="321"/>
                          <a:pt x="824" y="324"/>
                          <a:pt x="824" y="324"/>
                        </a:cubicBezTo>
                        <a:cubicBezTo>
                          <a:pt x="824" y="324"/>
                          <a:pt x="824" y="324"/>
                          <a:pt x="824" y="324"/>
                        </a:cubicBezTo>
                        <a:cubicBezTo>
                          <a:pt x="824" y="324"/>
                          <a:pt x="828" y="326"/>
                          <a:pt x="828" y="326"/>
                        </a:cubicBezTo>
                        <a:cubicBezTo>
                          <a:pt x="828" y="326"/>
                          <a:pt x="829" y="326"/>
                          <a:pt x="829" y="326"/>
                        </a:cubicBezTo>
                        <a:cubicBezTo>
                          <a:pt x="829" y="326"/>
                          <a:pt x="834" y="324"/>
                          <a:pt x="834" y="324"/>
                        </a:cubicBezTo>
                        <a:cubicBezTo>
                          <a:pt x="834" y="324"/>
                          <a:pt x="834" y="324"/>
                          <a:pt x="834" y="324"/>
                        </a:cubicBezTo>
                        <a:cubicBezTo>
                          <a:pt x="834" y="324"/>
                          <a:pt x="840" y="320"/>
                          <a:pt x="840" y="320"/>
                        </a:cubicBezTo>
                        <a:cubicBezTo>
                          <a:pt x="840" y="320"/>
                          <a:pt x="840" y="319"/>
                          <a:pt x="840" y="319"/>
                        </a:cubicBezTo>
                        <a:cubicBezTo>
                          <a:pt x="840" y="319"/>
                          <a:pt x="845" y="311"/>
                          <a:pt x="845" y="311"/>
                        </a:cubicBezTo>
                        <a:cubicBezTo>
                          <a:pt x="845" y="311"/>
                          <a:pt x="845" y="310"/>
                          <a:pt x="845" y="310"/>
                        </a:cubicBezTo>
                        <a:cubicBezTo>
                          <a:pt x="845" y="310"/>
                          <a:pt x="850" y="292"/>
                          <a:pt x="850" y="292"/>
                        </a:cubicBezTo>
                        <a:cubicBezTo>
                          <a:pt x="850" y="292"/>
                          <a:pt x="851" y="291"/>
                          <a:pt x="851" y="291"/>
                        </a:cubicBezTo>
                        <a:cubicBezTo>
                          <a:pt x="851" y="291"/>
                          <a:pt x="856" y="261"/>
                          <a:pt x="856" y="261"/>
                        </a:cubicBezTo>
                        <a:cubicBezTo>
                          <a:pt x="856" y="261"/>
                          <a:pt x="856" y="260"/>
                          <a:pt x="856" y="260"/>
                        </a:cubicBezTo>
                        <a:cubicBezTo>
                          <a:pt x="856" y="260"/>
                          <a:pt x="861" y="214"/>
                          <a:pt x="861" y="214"/>
                        </a:cubicBezTo>
                        <a:cubicBezTo>
                          <a:pt x="861" y="214"/>
                          <a:pt x="861" y="213"/>
                          <a:pt x="861" y="213"/>
                        </a:cubicBezTo>
                        <a:cubicBezTo>
                          <a:pt x="861" y="213"/>
                          <a:pt x="866" y="166"/>
                          <a:pt x="866" y="166"/>
                        </a:cubicBezTo>
                        <a:cubicBezTo>
                          <a:pt x="866" y="166"/>
                          <a:pt x="867" y="165"/>
                          <a:pt x="867" y="165"/>
                        </a:cubicBezTo>
                        <a:cubicBezTo>
                          <a:pt x="867" y="165"/>
                          <a:pt x="872" y="131"/>
                          <a:pt x="872" y="131"/>
                        </a:cubicBezTo>
                        <a:cubicBezTo>
                          <a:pt x="872" y="131"/>
                          <a:pt x="874" y="129"/>
                          <a:pt x="874" y="129"/>
                        </a:cubicBezTo>
                        <a:cubicBezTo>
                          <a:pt x="874" y="129"/>
                          <a:pt x="877" y="135"/>
                          <a:pt x="877" y="135"/>
                        </a:cubicBezTo>
                        <a:cubicBezTo>
                          <a:pt x="877" y="135"/>
                          <a:pt x="877" y="136"/>
                          <a:pt x="877" y="136"/>
                        </a:cubicBezTo>
                        <a:cubicBezTo>
                          <a:pt x="877" y="136"/>
                          <a:pt x="882" y="170"/>
                          <a:pt x="882" y="170"/>
                        </a:cubicBezTo>
                        <a:cubicBezTo>
                          <a:pt x="882" y="170"/>
                          <a:pt x="883" y="173"/>
                          <a:pt x="883" y="173"/>
                        </a:cubicBezTo>
                        <a:cubicBezTo>
                          <a:pt x="883" y="173"/>
                          <a:pt x="888" y="239"/>
                          <a:pt x="888" y="239"/>
                        </a:cubicBezTo>
                        <a:cubicBezTo>
                          <a:pt x="888" y="239"/>
                          <a:pt x="888" y="242"/>
                          <a:pt x="888" y="242"/>
                        </a:cubicBezTo>
                        <a:cubicBezTo>
                          <a:pt x="888" y="242"/>
                          <a:pt x="893" y="290"/>
                          <a:pt x="893" y="290"/>
                        </a:cubicBezTo>
                        <a:cubicBezTo>
                          <a:pt x="893" y="290"/>
                          <a:pt x="894" y="292"/>
                          <a:pt x="894" y="292"/>
                        </a:cubicBezTo>
                        <a:cubicBezTo>
                          <a:pt x="894" y="292"/>
                          <a:pt x="899" y="315"/>
                          <a:pt x="899" y="315"/>
                        </a:cubicBezTo>
                        <a:cubicBezTo>
                          <a:pt x="899" y="315"/>
                          <a:pt x="899" y="315"/>
                          <a:pt x="899" y="315"/>
                        </a:cubicBezTo>
                        <a:cubicBezTo>
                          <a:pt x="899" y="315"/>
                          <a:pt x="904" y="329"/>
                          <a:pt x="904" y="329"/>
                        </a:cubicBezTo>
                        <a:cubicBezTo>
                          <a:pt x="904" y="329"/>
                          <a:pt x="904" y="329"/>
                          <a:pt x="904" y="329"/>
                        </a:cubicBezTo>
                        <a:cubicBezTo>
                          <a:pt x="904" y="329"/>
                          <a:pt x="909" y="336"/>
                          <a:pt x="909" y="336"/>
                        </a:cubicBezTo>
                        <a:cubicBezTo>
                          <a:pt x="909" y="336"/>
                          <a:pt x="910" y="336"/>
                          <a:pt x="910" y="336"/>
                        </a:cubicBezTo>
                        <a:cubicBezTo>
                          <a:pt x="910" y="336"/>
                          <a:pt x="915" y="341"/>
                          <a:pt x="915" y="341"/>
                        </a:cubicBezTo>
                        <a:cubicBezTo>
                          <a:pt x="915" y="341"/>
                          <a:pt x="915" y="341"/>
                          <a:pt x="915" y="341"/>
                        </a:cubicBezTo>
                        <a:cubicBezTo>
                          <a:pt x="915" y="341"/>
                          <a:pt x="920" y="343"/>
                          <a:pt x="920" y="343"/>
                        </a:cubicBezTo>
                        <a:cubicBezTo>
                          <a:pt x="920" y="343"/>
                          <a:pt x="920" y="343"/>
                          <a:pt x="920" y="343"/>
                        </a:cubicBezTo>
                        <a:cubicBezTo>
                          <a:pt x="920" y="343"/>
                          <a:pt x="925" y="346"/>
                          <a:pt x="925" y="346"/>
                        </a:cubicBezTo>
                        <a:cubicBezTo>
                          <a:pt x="925" y="346"/>
                          <a:pt x="926" y="346"/>
                          <a:pt x="926" y="346"/>
                        </a:cubicBezTo>
                        <a:cubicBezTo>
                          <a:pt x="926" y="346"/>
                          <a:pt x="931" y="348"/>
                          <a:pt x="931" y="348"/>
                        </a:cubicBezTo>
                        <a:cubicBezTo>
                          <a:pt x="931" y="348"/>
                          <a:pt x="931" y="348"/>
                          <a:pt x="931" y="348"/>
                        </a:cubicBezTo>
                        <a:cubicBezTo>
                          <a:pt x="931" y="348"/>
                          <a:pt x="936" y="350"/>
                          <a:pt x="936" y="350"/>
                        </a:cubicBezTo>
                        <a:cubicBezTo>
                          <a:pt x="936" y="350"/>
                          <a:pt x="936" y="350"/>
                          <a:pt x="936" y="350"/>
                        </a:cubicBezTo>
                        <a:cubicBezTo>
                          <a:pt x="936" y="350"/>
                          <a:pt x="941" y="351"/>
                          <a:pt x="941" y="351"/>
                        </a:cubicBezTo>
                        <a:cubicBezTo>
                          <a:pt x="941" y="351"/>
                          <a:pt x="943" y="352"/>
                          <a:pt x="943" y="352"/>
                        </a:cubicBezTo>
                        <a:cubicBezTo>
                          <a:pt x="943" y="352"/>
                          <a:pt x="947" y="351"/>
                          <a:pt x="947" y="351"/>
                        </a:cubicBezTo>
                        <a:cubicBezTo>
                          <a:pt x="947" y="351"/>
                          <a:pt x="947" y="351"/>
                          <a:pt x="947" y="351"/>
                        </a:cubicBezTo>
                        <a:cubicBezTo>
                          <a:pt x="947" y="351"/>
                          <a:pt x="951" y="349"/>
                          <a:pt x="951" y="349"/>
                        </a:cubicBezTo>
                        <a:cubicBezTo>
                          <a:pt x="951" y="349"/>
                          <a:pt x="952" y="349"/>
                          <a:pt x="952" y="349"/>
                        </a:cubicBezTo>
                        <a:cubicBezTo>
                          <a:pt x="952" y="349"/>
                          <a:pt x="957" y="350"/>
                          <a:pt x="957" y="350"/>
                        </a:cubicBezTo>
                        <a:cubicBezTo>
                          <a:pt x="957" y="350"/>
                          <a:pt x="958" y="350"/>
                          <a:pt x="958" y="350"/>
                        </a:cubicBezTo>
                        <a:cubicBezTo>
                          <a:pt x="958" y="350"/>
                          <a:pt x="960" y="350"/>
                          <a:pt x="960" y="350"/>
                        </a:cubicBezTo>
                        <a:cubicBezTo>
                          <a:pt x="960" y="350"/>
                          <a:pt x="963" y="350"/>
                          <a:pt x="963" y="350"/>
                        </a:cubicBezTo>
                        <a:cubicBezTo>
                          <a:pt x="963" y="350"/>
                          <a:pt x="968" y="347"/>
                          <a:pt x="968" y="347"/>
                        </a:cubicBezTo>
                        <a:cubicBezTo>
                          <a:pt x="968" y="347"/>
                          <a:pt x="968" y="347"/>
                          <a:pt x="968" y="347"/>
                        </a:cubicBezTo>
                        <a:cubicBezTo>
                          <a:pt x="968" y="347"/>
                          <a:pt x="972" y="346"/>
                          <a:pt x="972" y="346"/>
                        </a:cubicBezTo>
                        <a:cubicBezTo>
                          <a:pt x="972" y="346"/>
                          <a:pt x="974" y="346"/>
                          <a:pt x="974" y="346"/>
                        </a:cubicBezTo>
                        <a:cubicBezTo>
                          <a:pt x="974" y="346"/>
                          <a:pt x="979" y="342"/>
                          <a:pt x="979" y="342"/>
                        </a:cubicBezTo>
                        <a:cubicBezTo>
                          <a:pt x="979" y="342"/>
                          <a:pt x="979" y="342"/>
                          <a:pt x="979" y="342"/>
                        </a:cubicBezTo>
                        <a:cubicBezTo>
                          <a:pt x="979" y="342"/>
                          <a:pt x="984" y="335"/>
                          <a:pt x="984" y="335"/>
                        </a:cubicBezTo>
                        <a:cubicBezTo>
                          <a:pt x="984" y="335"/>
                          <a:pt x="984" y="334"/>
                          <a:pt x="984" y="334"/>
                        </a:cubicBezTo>
                        <a:cubicBezTo>
                          <a:pt x="984" y="334"/>
                          <a:pt x="990" y="318"/>
                          <a:pt x="990" y="318"/>
                        </a:cubicBezTo>
                        <a:cubicBezTo>
                          <a:pt x="990" y="318"/>
                          <a:pt x="990" y="317"/>
                          <a:pt x="990" y="317"/>
                        </a:cubicBezTo>
                        <a:cubicBezTo>
                          <a:pt x="990" y="317"/>
                          <a:pt x="995" y="286"/>
                          <a:pt x="995" y="286"/>
                        </a:cubicBezTo>
                        <a:cubicBezTo>
                          <a:pt x="995" y="286"/>
                          <a:pt x="995" y="285"/>
                          <a:pt x="995" y="285"/>
                        </a:cubicBezTo>
                        <a:cubicBezTo>
                          <a:pt x="995" y="285"/>
                          <a:pt x="1000" y="259"/>
                          <a:pt x="1000" y="259"/>
                        </a:cubicBezTo>
                        <a:cubicBezTo>
                          <a:pt x="1000" y="259"/>
                          <a:pt x="1001" y="258"/>
                          <a:pt x="1001" y="258"/>
                        </a:cubicBezTo>
                        <a:cubicBezTo>
                          <a:pt x="1001" y="258"/>
                          <a:pt x="1004" y="251"/>
                          <a:pt x="1004" y="251"/>
                        </a:cubicBezTo>
                        <a:cubicBezTo>
                          <a:pt x="1004" y="251"/>
                          <a:pt x="1006" y="254"/>
                          <a:pt x="1006" y="254"/>
                        </a:cubicBezTo>
                        <a:cubicBezTo>
                          <a:pt x="1006" y="254"/>
                          <a:pt x="1011" y="272"/>
                          <a:pt x="1011" y="272"/>
                        </a:cubicBezTo>
                        <a:cubicBezTo>
                          <a:pt x="1011" y="272"/>
                          <a:pt x="1011" y="273"/>
                          <a:pt x="1011" y="273"/>
                        </a:cubicBezTo>
                        <a:cubicBezTo>
                          <a:pt x="1011" y="273"/>
                          <a:pt x="1017" y="305"/>
                          <a:pt x="1017" y="305"/>
                        </a:cubicBezTo>
                        <a:cubicBezTo>
                          <a:pt x="1017" y="305"/>
                          <a:pt x="1017" y="306"/>
                          <a:pt x="1017" y="306"/>
                        </a:cubicBezTo>
                        <a:cubicBezTo>
                          <a:pt x="1017" y="306"/>
                          <a:pt x="1022" y="327"/>
                          <a:pt x="1022" y="327"/>
                        </a:cubicBezTo>
                        <a:cubicBezTo>
                          <a:pt x="1022" y="327"/>
                          <a:pt x="1022" y="327"/>
                          <a:pt x="1022" y="327"/>
                        </a:cubicBezTo>
                        <a:cubicBezTo>
                          <a:pt x="1022" y="327"/>
                          <a:pt x="1027" y="338"/>
                          <a:pt x="1027" y="338"/>
                        </a:cubicBezTo>
                        <a:cubicBezTo>
                          <a:pt x="1027" y="338"/>
                          <a:pt x="1027" y="338"/>
                          <a:pt x="1027" y="338"/>
                        </a:cubicBezTo>
                        <a:cubicBezTo>
                          <a:pt x="1027" y="338"/>
                          <a:pt x="1033" y="344"/>
                          <a:pt x="1033" y="344"/>
                        </a:cubicBezTo>
                        <a:cubicBezTo>
                          <a:pt x="1033" y="344"/>
                          <a:pt x="1033" y="344"/>
                          <a:pt x="1033" y="344"/>
                        </a:cubicBezTo>
                        <a:cubicBezTo>
                          <a:pt x="1033" y="344"/>
                          <a:pt x="1038" y="348"/>
                          <a:pt x="1038" y="348"/>
                        </a:cubicBezTo>
                        <a:cubicBezTo>
                          <a:pt x="1038" y="348"/>
                          <a:pt x="1038" y="348"/>
                          <a:pt x="1038" y="348"/>
                        </a:cubicBezTo>
                        <a:cubicBezTo>
                          <a:pt x="1038" y="348"/>
                          <a:pt x="1043" y="350"/>
                          <a:pt x="1043" y="350"/>
                        </a:cubicBezTo>
                        <a:cubicBezTo>
                          <a:pt x="1043" y="350"/>
                          <a:pt x="1044" y="350"/>
                          <a:pt x="1044" y="350"/>
                        </a:cubicBezTo>
                        <a:cubicBezTo>
                          <a:pt x="1044" y="350"/>
                          <a:pt x="1048" y="351"/>
                          <a:pt x="1048" y="351"/>
                        </a:cubicBezTo>
                        <a:cubicBezTo>
                          <a:pt x="1048" y="351"/>
                          <a:pt x="1049" y="351"/>
                          <a:pt x="1049" y="351"/>
                        </a:cubicBezTo>
                        <a:cubicBezTo>
                          <a:pt x="1049" y="351"/>
                          <a:pt x="1053" y="352"/>
                          <a:pt x="1053" y="352"/>
                        </a:cubicBezTo>
                        <a:cubicBezTo>
                          <a:pt x="1053" y="352"/>
                          <a:pt x="1055" y="352"/>
                          <a:pt x="1055" y="352"/>
                        </a:cubicBezTo>
                        <a:cubicBezTo>
                          <a:pt x="1055" y="352"/>
                          <a:pt x="1059" y="352"/>
                          <a:pt x="1059" y="352"/>
                        </a:cubicBezTo>
                        <a:cubicBezTo>
                          <a:pt x="1059" y="352"/>
                          <a:pt x="1060" y="352"/>
                          <a:pt x="1060" y="352"/>
                        </a:cubicBezTo>
                        <a:cubicBezTo>
                          <a:pt x="1060" y="352"/>
                          <a:pt x="1062" y="351"/>
                          <a:pt x="1062" y="351"/>
                        </a:cubicBezTo>
                        <a:cubicBezTo>
                          <a:pt x="1062" y="351"/>
                          <a:pt x="1065" y="352"/>
                          <a:pt x="1065" y="352"/>
                        </a:cubicBezTo>
                        <a:cubicBezTo>
                          <a:pt x="1065" y="352"/>
                          <a:pt x="1067" y="352"/>
                          <a:pt x="1067" y="352"/>
                        </a:cubicBezTo>
                        <a:cubicBezTo>
                          <a:pt x="1067" y="352"/>
                          <a:pt x="1071" y="352"/>
                          <a:pt x="1071" y="352"/>
                        </a:cubicBezTo>
                        <a:cubicBezTo>
                          <a:pt x="1071" y="352"/>
                          <a:pt x="1073" y="353"/>
                          <a:pt x="1073" y="353"/>
                        </a:cubicBezTo>
                        <a:cubicBezTo>
                          <a:pt x="1073" y="353"/>
                          <a:pt x="1076" y="352"/>
                          <a:pt x="1076" y="352"/>
                        </a:cubicBezTo>
                        <a:cubicBezTo>
                          <a:pt x="1076" y="352"/>
                          <a:pt x="1080" y="354"/>
                          <a:pt x="1080" y="354"/>
                        </a:cubicBezTo>
                        <a:cubicBezTo>
                          <a:pt x="1080" y="354"/>
                          <a:pt x="1081" y="354"/>
                          <a:pt x="1081" y="354"/>
                        </a:cubicBezTo>
                        <a:cubicBezTo>
                          <a:pt x="1081" y="354"/>
                          <a:pt x="1084" y="354"/>
                          <a:pt x="1084" y="354"/>
                        </a:cubicBezTo>
                        <a:cubicBezTo>
                          <a:pt x="1084" y="354"/>
                          <a:pt x="1087" y="354"/>
                          <a:pt x="1087" y="354"/>
                        </a:cubicBezTo>
                        <a:cubicBezTo>
                          <a:pt x="1087" y="354"/>
                          <a:pt x="1092" y="353"/>
                          <a:pt x="1092" y="353"/>
                        </a:cubicBezTo>
                        <a:cubicBezTo>
                          <a:pt x="1092" y="353"/>
                          <a:pt x="1093" y="353"/>
                          <a:pt x="1093" y="353"/>
                        </a:cubicBezTo>
                        <a:cubicBezTo>
                          <a:pt x="1093" y="353"/>
                          <a:pt x="1097" y="353"/>
                          <a:pt x="1097" y="353"/>
                        </a:cubicBezTo>
                        <a:cubicBezTo>
                          <a:pt x="1097" y="353"/>
                          <a:pt x="1098" y="353"/>
                          <a:pt x="1098" y="353"/>
                        </a:cubicBezTo>
                        <a:cubicBezTo>
                          <a:pt x="1098" y="353"/>
                          <a:pt x="1102" y="352"/>
                          <a:pt x="1102" y="352"/>
                        </a:cubicBezTo>
                        <a:cubicBezTo>
                          <a:pt x="1102" y="352"/>
                          <a:pt x="1103" y="352"/>
                          <a:pt x="1103" y="352"/>
                        </a:cubicBezTo>
                        <a:cubicBezTo>
                          <a:pt x="1103" y="352"/>
                          <a:pt x="1108" y="350"/>
                          <a:pt x="1108" y="350"/>
                        </a:cubicBezTo>
                        <a:cubicBezTo>
                          <a:pt x="1108" y="350"/>
                          <a:pt x="1108" y="350"/>
                          <a:pt x="1108" y="350"/>
                        </a:cubicBezTo>
                        <a:cubicBezTo>
                          <a:pt x="1108" y="350"/>
                          <a:pt x="1113" y="348"/>
                          <a:pt x="1113" y="348"/>
                        </a:cubicBezTo>
                        <a:cubicBezTo>
                          <a:pt x="1113" y="348"/>
                          <a:pt x="1113" y="348"/>
                          <a:pt x="1113" y="348"/>
                        </a:cubicBezTo>
                        <a:cubicBezTo>
                          <a:pt x="1113" y="348"/>
                          <a:pt x="1118" y="344"/>
                          <a:pt x="1118" y="344"/>
                        </a:cubicBezTo>
                        <a:cubicBezTo>
                          <a:pt x="1118" y="344"/>
                          <a:pt x="1119" y="344"/>
                          <a:pt x="1119" y="344"/>
                        </a:cubicBezTo>
                        <a:cubicBezTo>
                          <a:pt x="1119" y="344"/>
                          <a:pt x="1124" y="339"/>
                          <a:pt x="1124" y="339"/>
                        </a:cubicBezTo>
                        <a:cubicBezTo>
                          <a:pt x="1124" y="339"/>
                          <a:pt x="1124" y="338"/>
                          <a:pt x="1124" y="338"/>
                        </a:cubicBezTo>
                        <a:cubicBezTo>
                          <a:pt x="1124" y="338"/>
                          <a:pt x="1129" y="328"/>
                          <a:pt x="1129" y="328"/>
                        </a:cubicBezTo>
                        <a:cubicBezTo>
                          <a:pt x="1129" y="328"/>
                          <a:pt x="1129" y="327"/>
                          <a:pt x="1129" y="327"/>
                        </a:cubicBezTo>
                        <a:cubicBezTo>
                          <a:pt x="1129" y="327"/>
                          <a:pt x="1134" y="307"/>
                          <a:pt x="1134" y="307"/>
                        </a:cubicBezTo>
                        <a:cubicBezTo>
                          <a:pt x="1134" y="307"/>
                          <a:pt x="1135" y="306"/>
                          <a:pt x="1135" y="306"/>
                        </a:cubicBezTo>
                        <a:cubicBezTo>
                          <a:pt x="1135" y="306"/>
                          <a:pt x="1140" y="285"/>
                          <a:pt x="1140" y="285"/>
                        </a:cubicBezTo>
                        <a:cubicBezTo>
                          <a:pt x="1140" y="285"/>
                          <a:pt x="1140" y="285"/>
                          <a:pt x="1140" y="285"/>
                        </a:cubicBezTo>
                        <a:cubicBezTo>
                          <a:pt x="1140" y="285"/>
                          <a:pt x="1144" y="277"/>
                          <a:pt x="1144" y="277"/>
                        </a:cubicBezTo>
                        <a:cubicBezTo>
                          <a:pt x="1144" y="277"/>
                          <a:pt x="1145" y="278"/>
                          <a:pt x="1145" y="278"/>
                        </a:cubicBezTo>
                        <a:cubicBezTo>
                          <a:pt x="1145" y="278"/>
                          <a:pt x="1151" y="292"/>
                          <a:pt x="1151" y="292"/>
                        </a:cubicBezTo>
                        <a:cubicBezTo>
                          <a:pt x="1151" y="292"/>
                          <a:pt x="1151" y="293"/>
                          <a:pt x="1151" y="293"/>
                        </a:cubicBezTo>
                        <a:cubicBezTo>
                          <a:pt x="1151" y="293"/>
                          <a:pt x="1156" y="316"/>
                          <a:pt x="1156" y="316"/>
                        </a:cubicBezTo>
                        <a:cubicBezTo>
                          <a:pt x="1156" y="316"/>
                          <a:pt x="1156" y="316"/>
                          <a:pt x="1156" y="316"/>
                        </a:cubicBezTo>
                        <a:cubicBezTo>
                          <a:pt x="1156" y="316"/>
                          <a:pt x="1161" y="335"/>
                          <a:pt x="1161" y="335"/>
                        </a:cubicBezTo>
                        <a:cubicBezTo>
                          <a:pt x="1161" y="335"/>
                          <a:pt x="1161" y="335"/>
                          <a:pt x="1161" y="335"/>
                        </a:cubicBezTo>
                        <a:cubicBezTo>
                          <a:pt x="1161" y="335"/>
                          <a:pt x="1167" y="345"/>
                          <a:pt x="1167" y="345"/>
                        </a:cubicBezTo>
                        <a:cubicBezTo>
                          <a:pt x="1167" y="345"/>
                          <a:pt x="1167" y="345"/>
                          <a:pt x="1167" y="345"/>
                        </a:cubicBezTo>
                        <a:cubicBezTo>
                          <a:pt x="1167" y="345"/>
                          <a:pt x="1172" y="350"/>
                          <a:pt x="1172" y="350"/>
                        </a:cubicBezTo>
                        <a:cubicBezTo>
                          <a:pt x="1172" y="350"/>
                          <a:pt x="1172" y="350"/>
                          <a:pt x="1172" y="350"/>
                        </a:cubicBezTo>
                        <a:cubicBezTo>
                          <a:pt x="1172" y="350"/>
                          <a:pt x="1177" y="353"/>
                          <a:pt x="1177" y="353"/>
                        </a:cubicBezTo>
                        <a:cubicBezTo>
                          <a:pt x="1177" y="353"/>
                          <a:pt x="1177" y="353"/>
                          <a:pt x="1177" y="353"/>
                        </a:cubicBezTo>
                        <a:cubicBezTo>
                          <a:pt x="1177" y="353"/>
                          <a:pt x="1183" y="355"/>
                          <a:pt x="1183" y="355"/>
                        </a:cubicBezTo>
                        <a:cubicBezTo>
                          <a:pt x="1183" y="355"/>
                          <a:pt x="1183" y="355"/>
                          <a:pt x="1183" y="355"/>
                        </a:cubicBezTo>
                        <a:cubicBezTo>
                          <a:pt x="1183" y="355"/>
                          <a:pt x="1187" y="357"/>
                          <a:pt x="1187" y="357"/>
                        </a:cubicBezTo>
                        <a:cubicBezTo>
                          <a:pt x="1187" y="357"/>
                          <a:pt x="1188" y="357"/>
                          <a:pt x="1188" y="357"/>
                        </a:cubicBezTo>
                        <a:cubicBezTo>
                          <a:pt x="1188" y="357"/>
                          <a:pt x="1193" y="357"/>
                          <a:pt x="1193" y="357"/>
                        </a:cubicBezTo>
                        <a:cubicBezTo>
                          <a:pt x="1193" y="357"/>
                          <a:pt x="1194" y="357"/>
                          <a:pt x="1194" y="357"/>
                        </a:cubicBezTo>
                        <a:cubicBezTo>
                          <a:pt x="1194" y="357"/>
                          <a:pt x="1197" y="358"/>
                          <a:pt x="1197" y="358"/>
                        </a:cubicBezTo>
                        <a:cubicBezTo>
                          <a:pt x="1197" y="358"/>
                          <a:pt x="1200" y="358"/>
                          <a:pt x="1200" y="358"/>
                        </a:cubicBezTo>
                        <a:cubicBezTo>
                          <a:pt x="1200" y="358"/>
                          <a:pt x="1204" y="358"/>
                          <a:pt x="1204" y="358"/>
                        </a:cubicBezTo>
                        <a:cubicBezTo>
                          <a:pt x="1204" y="358"/>
                          <a:pt x="1204" y="358"/>
                          <a:pt x="1204" y="358"/>
                        </a:cubicBezTo>
                        <a:cubicBezTo>
                          <a:pt x="1204" y="358"/>
                          <a:pt x="1209" y="359"/>
                          <a:pt x="1209" y="359"/>
                        </a:cubicBezTo>
                        <a:cubicBezTo>
                          <a:pt x="1209" y="359"/>
                          <a:pt x="1211" y="359"/>
                          <a:pt x="1211" y="359"/>
                        </a:cubicBezTo>
                        <a:cubicBezTo>
                          <a:pt x="1211" y="359"/>
                          <a:pt x="1214" y="359"/>
                          <a:pt x="1214" y="359"/>
                        </a:cubicBezTo>
                        <a:cubicBezTo>
                          <a:pt x="1214" y="359"/>
                          <a:pt x="1215" y="359"/>
                          <a:pt x="1215" y="359"/>
                        </a:cubicBezTo>
                        <a:cubicBezTo>
                          <a:pt x="1215" y="359"/>
                          <a:pt x="1220" y="359"/>
                          <a:pt x="1220" y="359"/>
                        </a:cubicBezTo>
                        <a:cubicBezTo>
                          <a:pt x="1220" y="359"/>
                          <a:pt x="1221" y="359"/>
                          <a:pt x="1221" y="359"/>
                        </a:cubicBezTo>
                        <a:cubicBezTo>
                          <a:pt x="1221" y="359"/>
                          <a:pt x="1224" y="360"/>
                          <a:pt x="1224" y="360"/>
                        </a:cubicBezTo>
                        <a:cubicBezTo>
                          <a:pt x="1224" y="360"/>
                          <a:pt x="1226" y="359"/>
                          <a:pt x="1226" y="359"/>
                        </a:cubicBezTo>
                        <a:cubicBezTo>
                          <a:pt x="1226" y="359"/>
                          <a:pt x="1230" y="360"/>
                          <a:pt x="1230" y="360"/>
                        </a:cubicBezTo>
                        <a:cubicBezTo>
                          <a:pt x="1230" y="360"/>
                          <a:pt x="1231" y="359"/>
                          <a:pt x="1231" y="359"/>
                        </a:cubicBezTo>
                        <a:cubicBezTo>
                          <a:pt x="1231" y="359"/>
                          <a:pt x="1236" y="359"/>
                          <a:pt x="1236" y="359"/>
                        </a:cubicBezTo>
                        <a:cubicBezTo>
                          <a:pt x="1236" y="359"/>
                          <a:pt x="1237" y="359"/>
                          <a:pt x="1237" y="359"/>
                        </a:cubicBezTo>
                        <a:cubicBezTo>
                          <a:pt x="1237" y="359"/>
                          <a:pt x="1238" y="359"/>
                          <a:pt x="1238" y="359"/>
                        </a:cubicBezTo>
                        <a:cubicBezTo>
                          <a:pt x="1238" y="359"/>
                          <a:pt x="1245" y="359"/>
                          <a:pt x="1245" y="359"/>
                        </a:cubicBezTo>
                        <a:cubicBezTo>
                          <a:pt x="1245" y="359"/>
                          <a:pt x="1246" y="359"/>
                          <a:pt x="1246" y="359"/>
                        </a:cubicBezTo>
                        <a:cubicBezTo>
                          <a:pt x="1246" y="359"/>
                          <a:pt x="1247" y="359"/>
                          <a:pt x="1247" y="359"/>
                        </a:cubicBezTo>
                        <a:cubicBezTo>
                          <a:pt x="1247" y="359"/>
                          <a:pt x="1250" y="359"/>
                          <a:pt x="1250" y="359"/>
                        </a:cubicBezTo>
                        <a:cubicBezTo>
                          <a:pt x="1250" y="359"/>
                          <a:pt x="1253" y="359"/>
                          <a:pt x="1253" y="359"/>
                        </a:cubicBezTo>
                        <a:cubicBezTo>
                          <a:pt x="1253" y="359"/>
                          <a:pt x="1257" y="360"/>
                          <a:pt x="1257" y="360"/>
                        </a:cubicBezTo>
                        <a:cubicBezTo>
                          <a:pt x="1257" y="360"/>
                          <a:pt x="1258" y="360"/>
                          <a:pt x="1258" y="360"/>
                        </a:cubicBezTo>
                        <a:cubicBezTo>
                          <a:pt x="1258" y="360"/>
                          <a:pt x="1261" y="360"/>
                          <a:pt x="1261" y="360"/>
                        </a:cubicBezTo>
                        <a:cubicBezTo>
                          <a:pt x="1261" y="360"/>
                          <a:pt x="1264" y="360"/>
                          <a:pt x="1264" y="360"/>
                        </a:cubicBezTo>
                        <a:cubicBezTo>
                          <a:pt x="1264" y="360"/>
                          <a:pt x="1268" y="360"/>
                          <a:pt x="1268" y="360"/>
                        </a:cubicBezTo>
                        <a:cubicBezTo>
                          <a:pt x="1268" y="360"/>
                          <a:pt x="1271" y="360"/>
                          <a:pt x="1271" y="360"/>
                        </a:cubicBezTo>
                        <a:cubicBezTo>
                          <a:pt x="1271" y="360"/>
                          <a:pt x="1273" y="360"/>
                          <a:pt x="1273" y="360"/>
                        </a:cubicBezTo>
                        <a:cubicBezTo>
                          <a:pt x="1273" y="360"/>
                          <a:pt x="1274" y="360"/>
                          <a:pt x="1274" y="360"/>
                        </a:cubicBezTo>
                        <a:cubicBezTo>
                          <a:pt x="1274" y="360"/>
                          <a:pt x="1276" y="360"/>
                          <a:pt x="1276" y="360"/>
                        </a:cubicBezTo>
                        <a:cubicBezTo>
                          <a:pt x="1276" y="360"/>
                          <a:pt x="1280" y="360"/>
                          <a:pt x="1280" y="360"/>
                        </a:cubicBezTo>
                        <a:cubicBezTo>
                          <a:pt x="1280" y="360"/>
                          <a:pt x="1283" y="360"/>
                          <a:pt x="1283" y="360"/>
                        </a:cubicBezTo>
                        <a:cubicBezTo>
                          <a:pt x="1283" y="360"/>
                          <a:pt x="1286" y="360"/>
                          <a:pt x="1286" y="360"/>
                        </a:cubicBezTo>
                        <a:cubicBezTo>
                          <a:pt x="1286" y="360"/>
                          <a:pt x="1288" y="360"/>
                          <a:pt x="1288" y="360"/>
                        </a:cubicBezTo>
                        <a:cubicBezTo>
                          <a:pt x="1288" y="360"/>
                          <a:pt x="1291" y="360"/>
                          <a:pt x="1291" y="360"/>
                        </a:cubicBezTo>
                        <a:cubicBezTo>
                          <a:pt x="1291" y="360"/>
                          <a:pt x="1295" y="360"/>
                          <a:pt x="1295" y="360"/>
                        </a:cubicBezTo>
                        <a:cubicBezTo>
                          <a:pt x="1295" y="360"/>
                          <a:pt x="1297" y="360"/>
                          <a:pt x="1297" y="360"/>
                        </a:cubicBezTo>
                        <a:cubicBezTo>
                          <a:pt x="1297" y="360"/>
                          <a:pt x="1299" y="360"/>
                          <a:pt x="1299" y="360"/>
                        </a:cubicBezTo>
                        <a:cubicBezTo>
                          <a:pt x="1299" y="360"/>
                          <a:pt x="1303" y="360"/>
                          <a:pt x="1303" y="360"/>
                        </a:cubicBezTo>
                        <a:cubicBezTo>
                          <a:pt x="1303" y="360"/>
                          <a:pt x="1305" y="360"/>
                          <a:pt x="1305" y="360"/>
                        </a:cubicBezTo>
                        <a:cubicBezTo>
                          <a:pt x="1305" y="360"/>
                          <a:pt x="1306" y="360"/>
                          <a:pt x="1306" y="360"/>
                        </a:cubicBezTo>
                        <a:cubicBezTo>
                          <a:pt x="1306" y="360"/>
                          <a:pt x="1311" y="359"/>
                          <a:pt x="1311" y="359"/>
                        </a:cubicBezTo>
                        <a:cubicBezTo>
                          <a:pt x="1311" y="359"/>
                          <a:pt x="1313" y="358"/>
                          <a:pt x="1313" y="358"/>
                        </a:cubicBezTo>
                        <a:cubicBezTo>
                          <a:pt x="1313" y="358"/>
                          <a:pt x="1317" y="359"/>
                          <a:pt x="1317" y="359"/>
                        </a:cubicBezTo>
                        <a:cubicBezTo>
                          <a:pt x="1317" y="359"/>
                          <a:pt x="1317" y="359"/>
                          <a:pt x="1317" y="359"/>
                        </a:cubicBezTo>
                        <a:cubicBezTo>
                          <a:pt x="1317" y="359"/>
                          <a:pt x="1322" y="360"/>
                          <a:pt x="1322" y="360"/>
                        </a:cubicBezTo>
                        <a:cubicBezTo>
                          <a:pt x="1322" y="360"/>
                          <a:pt x="1323" y="360"/>
                          <a:pt x="1323" y="360"/>
                        </a:cubicBezTo>
                        <a:cubicBezTo>
                          <a:pt x="1323" y="360"/>
                          <a:pt x="1327" y="360"/>
                          <a:pt x="1327" y="360"/>
                        </a:cubicBezTo>
                        <a:cubicBezTo>
                          <a:pt x="1327" y="360"/>
                          <a:pt x="1330" y="361"/>
                          <a:pt x="1330" y="361"/>
                        </a:cubicBezTo>
                        <a:cubicBezTo>
                          <a:pt x="1330" y="361"/>
                          <a:pt x="1331" y="360"/>
                          <a:pt x="1331" y="360"/>
                        </a:cubicBezTo>
                        <a:cubicBezTo>
                          <a:pt x="1331" y="360"/>
                          <a:pt x="1334" y="361"/>
                          <a:pt x="1334" y="361"/>
                        </a:cubicBezTo>
                        <a:cubicBezTo>
                          <a:pt x="1334" y="361"/>
                          <a:pt x="1335" y="360"/>
                          <a:pt x="1335" y="360"/>
                        </a:cubicBezTo>
                        <a:cubicBezTo>
                          <a:pt x="1335" y="360"/>
                          <a:pt x="1341" y="360"/>
                          <a:pt x="1341" y="360"/>
                        </a:cubicBezTo>
                        <a:cubicBezTo>
                          <a:pt x="1341" y="360"/>
                          <a:pt x="1342" y="361"/>
                          <a:pt x="1342" y="361"/>
                        </a:cubicBezTo>
                        <a:cubicBezTo>
                          <a:pt x="1342" y="361"/>
                          <a:pt x="1344" y="361"/>
                          <a:pt x="1344" y="361"/>
                        </a:cubicBezTo>
                        <a:cubicBezTo>
                          <a:pt x="1344" y="361"/>
                          <a:pt x="1349" y="360"/>
                          <a:pt x="1349" y="360"/>
                        </a:cubicBezTo>
                        <a:cubicBezTo>
                          <a:pt x="1349" y="360"/>
                          <a:pt x="1350" y="361"/>
                          <a:pt x="1350" y="361"/>
                        </a:cubicBezTo>
                        <a:cubicBezTo>
                          <a:pt x="1350" y="361"/>
                          <a:pt x="1352" y="360"/>
                          <a:pt x="1352" y="360"/>
                        </a:cubicBezTo>
                        <a:cubicBezTo>
                          <a:pt x="1352" y="360"/>
                          <a:pt x="1356" y="361"/>
                          <a:pt x="1356" y="361"/>
                        </a:cubicBezTo>
                        <a:cubicBezTo>
                          <a:pt x="1356" y="361"/>
                          <a:pt x="1359" y="360"/>
                          <a:pt x="1359" y="360"/>
                        </a:cubicBezTo>
                        <a:cubicBezTo>
                          <a:pt x="1359" y="360"/>
                          <a:pt x="1362" y="360"/>
                          <a:pt x="1362" y="360"/>
                        </a:cubicBezTo>
                        <a:cubicBezTo>
                          <a:pt x="1362" y="360"/>
                          <a:pt x="1364" y="360"/>
                          <a:pt x="1364" y="360"/>
                        </a:cubicBezTo>
                        <a:cubicBezTo>
                          <a:pt x="1364" y="360"/>
                          <a:pt x="1365" y="360"/>
                          <a:pt x="1365" y="360"/>
                        </a:cubicBezTo>
                        <a:cubicBezTo>
                          <a:pt x="1365" y="360"/>
                          <a:pt x="1369" y="359"/>
                          <a:pt x="1369" y="359"/>
                        </a:cubicBezTo>
                        <a:cubicBezTo>
                          <a:pt x="1369" y="359"/>
                          <a:pt x="1372" y="358"/>
                          <a:pt x="1372" y="358"/>
                        </a:cubicBezTo>
                        <a:cubicBezTo>
                          <a:pt x="1372" y="358"/>
                          <a:pt x="1376" y="359"/>
                          <a:pt x="1376" y="359"/>
                        </a:cubicBezTo>
                        <a:cubicBezTo>
                          <a:pt x="1376" y="359"/>
                          <a:pt x="1376" y="359"/>
                          <a:pt x="1376" y="359"/>
                        </a:cubicBezTo>
                        <a:cubicBezTo>
                          <a:pt x="1376" y="359"/>
                          <a:pt x="1379" y="360"/>
                          <a:pt x="1379" y="360"/>
                        </a:cubicBezTo>
                        <a:cubicBezTo>
                          <a:pt x="1379" y="360"/>
                          <a:pt x="1381" y="359"/>
                          <a:pt x="1381" y="359"/>
                        </a:cubicBezTo>
                        <a:cubicBezTo>
                          <a:pt x="1381" y="359"/>
                          <a:pt x="1385" y="358"/>
                          <a:pt x="1385" y="358"/>
                        </a:cubicBezTo>
                        <a:cubicBezTo>
                          <a:pt x="1385" y="358"/>
                          <a:pt x="1387" y="359"/>
                          <a:pt x="1387" y="359"/>
                        </a:cubicBezTo>
                        <a:cubicBezTo>
                          <a:pt x="1387" y="359"/>
                          <a:pt x="1391" y="360"/>
                          <a:pt x="1391" y="360"/>
                        </a:cubicBezTo>
                        <a:cubicBezTo>
                          <a:pt x="1391" y="360"/>
                          <a:pt x="1392" y="359"/>
                          <a:pt x="1392" y="359"/>
                        </a:cubicBezTo>
                        <a:cubicBezTo>
                          <a:pt x="1392" y="359"/>
                          <a:pt x="1394" y="360"/>
                          <a:pt x="1394" y="360"/>
                        </a:cubicBezTo>
                        <a:cubicBezTo>
                          <a:pt x="1394" y="360"/>
                          <a:pt x="1397" y="360"/>
                          <a:pt x="1397" y="360"/>
                        </a:cubicBezTo>
                        <a:cubicBezTo>
                          <a:pt x="1397" y="360"/>
                          <a:pt x="1399" y="360"/>
                          <a:pt x="1399" y="360"/>
                        </a:cubicBezTo>
                        <a:cubicBezTo>
                          <a:pt x="1399" y="360"/>
                          <a:pt x="1405" y="360"/>
                          <a:pt x="1405" y="360"/>
                        </a:cubicBezTo>
                        <a:cubicBezTo>
                          <a:pt x="1405" y="360"/>
                          <a:pt x="1405" y="359"/>
                          <a:pt x="1405" y="359"/>
                        </a:cubicBezTo>
                        <a:cubicBezTo>
                          <a:pt x="1405" y="359"/>
                          <a:pt x="1409" y="360"/>
                          <a:pt x="1409" y="360"/>
                        </a:cubicBezTo>
                        <a:cubicBezTo>
                          <a:pt x="1409" y="360"/>
                          <a:pt x="1412" y="360"/>
                          <a:pt x="1412" y="360"/>
                        </a:cubicBezTo>
                        <a:cubicBezTo>
                          <a:pt x="1412" y="360"/>
                          <a:pt x="1414" y="360"/>
                          <a:pt x="1414" y="360"/>
                        </a:cubicBezTo>
                        <a:cubicBezTo>
                          <a:pt x="1414" y="360"/>
                          <a:pt x="1417" y="360"/>
                          <a:pt x="1417" y="360"/>
                        </a:cubicBezTo>
                        <a:cubicBezTo>
                          <a:pt x="1417" y="360"/>
                          <a:pt x="1419" y="360"/>
                          <a:pt x="1419" y="360"/>
                        </a:cubicBezTo>
                        <a:cubicBezTo>
                          <a:pt x="1419" y="360"/>
                          <a:pt x="1422" y="360"/>
                          <a:pt x="1422" y="360"/>
                        </a:cubicBezTo>
                        <a:cubicBezTo>
                          <a:pt x="1422" y="360"/>
                          <a:pt x="1426" y="360"/>
                          <a:pt x="1426" y="360"/>
                        </a:cubicBezTo>
                        <a:cubicBezTo>
                          <a:pt x="1426" y="360"/>
                          <a:pt x="1428" y="360"/>
                          <a:pt x="1428" y="360"/>
                        </a:cubicBezTo>
                        <a:cubicBezTo>
                          <a:pt x="1428" y="360"/>
                          <a:pt x="1431" y="360"/>
                          <a:pt x="1431" y="360"/>
                        </a:cubicBezTo>
                        <a:cubicBezTo>
                          <a:pt x="1431" y="360"/>
                          <a:pt x="1433" y="360"/>
                          <a:pt x="1433" y="360"/>
                        </a:cubicBezTo>
                        <a:cubicBezTo>
                          <a:pt x="1433" y="360"/>
                          <a:pt x="1437" y="360"/>
                          <a:pt x="1437" y="360"/>
                        </a:cubicBezTo>
                        <a:cubicBezTo>
                          <a:pt x="1437" y="360"/>
                          <a:pt x="1440" y="359"/>
                          <a:pt x="1440" y="359"/>
                        </a:cubicBezTo>
                        <a:cubicBezTo>
                          <a:pt x="1440" y="359"/>
                          <a:pt x="1440" y="360"/>
                          <a:pt x="1440" y="360"/>
                        </a:cubicBezTo>
                        <a:cubicBezTo>
                          <a:pt x="1440" y="360"/>
                          <a:pt x="1445" y="358"/>
                          <a:pt x="1445" y="358"/>
                        </a:cubicBezTo>
                        <a:cubicBezTo>
                          <a:pt x="1445" y="358"/>
                          <a:pt x="1446" y="358"/>
                          <a:pt x="1446" y="358"/>
                        </a:cubicBezTo>
                        <a:cubicBezTo>
                          <a:pt x="1446" y="358"/>
                          <a:pt x="1450" y="359"/>
                          <a:pt x="1450" y="359"/>
                        </a:cubicBezTo>
                        <a:cubicBezTo>
                          <a:pt x="1450" y="359"/>
                          <a:pt x="1453" y="359"/>
                          <a:pt x="1453" y="359"/>
                        </a:cubicBezTo>
                        <a:cubicBezTo>
                          <a:pt x="1453" y="359"/>
                          <a:pt x="1456" y="358"/>
                          <a:pt x="1456" y="358"/>
                        </a:cubicBezTo>
                        <a:cubicBezTo>
                          <a:pt x="1456" y="358"/>
                          <a:pt x="1458" y="358"/>
                          <a:pt x="1458" y="358"/>
                        </a:cubicBezTo>
                        <a:cubicBezTo>
                          <a:pt x="1458" y="358"/>
                          <a:pt x="1461" y="359"/>
                          <a:pt x="1461" y="359"/>
                        </a:cubicBezTo>
                        <a:cubicBezTo>
                          <a:pt x="1461" y="359"/>
                          <a:pt x="1464" y="359"/>
                          <a:pt x="1464" y="359"/>
                        </a:cubicBezTo>
                        <a:cubicBezTo>
                          <a:pt x="1464" y="359"/>
                          <a:pt x="1465" y="359"/>
                          <a:pt x="1465" y="359"/>
                        </a:cubicBezTo>
                        <a:cubicBezTo>
                          <a:pt x="1465" y="359"/>
                          <a:pt x="1467" y="359"/>
                          <a:pt x="1467" y="359"/>
                        </a:cubicBezTo>
                        <a:cubicBezTo>
                          <a:pt x="1467" y="359"/>
                          <a:pt x="1471" y="359"/>
                          <a:pt x="1471" y="359"/>
                        </a:cubicBezTo>
                        <a:cubicBezTo>
                          <a:pt x="1471" y="359"/>
                          <a:pt x="1473" y="359"/>
                          <a:pt x="1473" y="359"/>
                        </a:cubicBezTo>
                        <a:cubicBezTo>
                          <a:pt x="1473" y="359"/>
                          <a:pt x="1476" y="359"/>
                          <a:pt x="1476" y="359"/>
                        </a:cubicBezTo>
                        <a:cubicBezTo>
                          <a:pt x="1476" y="359"/>
                          <a:pt x="1479" y="359"/>
                          <a:pt x="1479" y="359"/>
                        </a:cubicBezTo>
                        <a:cubicBezTo>
                          <a:pt x="1479" y="359"/>
                          <a:pt x="1483" y="359"/>
                          <a:pt x="1483" y="359"/>
                        </a:cubicBezTo>
                        <a:cubicBezTo>
                          <a:pt x="1483" y="359"/>
                          <a:pt x="1484" y="359"/>
                          <a:pt x="1484" y="359"/>
                        </a:cubicBezTo>
                        <a:cubicBezTo>
                          <a:pt x="1484" y="359"/>
                          <a:pt x="1487" y="358"/>
                          <a:pt x="1487" y="358"/>
                        </a:cubicBezTo>
                        <a:cubicBezTo>
                          <a:pt x="1487" y="358"/>
                          <a:pt x="1489" y="358"/>
                          <a:pt x="1489" y="358"/>
                        </a:cubicBezTo>
                        <a:cubicBezTo>
                          <a:pt x="1489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9" y="357"/>
                          <a:pt x="1499" y="357"/>
                        </a:cubicBezTo>
                        <a:cubicBezTo>
                          <a:pt x="1499" y="357"/>
                          <a:pt x="1499" y="357"/>
                          <a:pt x="1499" y="357"/>
                        </a:cubicBezTo>
                        <a:cubicBezTo>
                          <a:pt x="1499" y="357"/>
                          <a:pt x="1504" y="355"/>
                          <a:pt x="1504" y="355"/>
                        </a:cubicBezTo>
                        <a:cubicBezTo>
                          <a:pt x="1504" y="355"/>
                          <a:pt x="1505" y="355"/>
                          <a:pt x="1505" y="355"/>
                        </a:cubicBezTo>
                        <a:cubicBezTo>
                          <a:pt x="1505" y="355"/>
                          <a:pt x="1510" y="352"/>
                          <a:pt x="1510" y="352"/>
                        </a:cubicBezTo>
                        <a:cubicBezTo>
                          <a:pt x="1510" y="352"/>
                          <a:pt x="1510" y="352"/>
                          <a:pt x="1510" y="352"/>
                        </a:cubicBezTo>
                        <a:cubicBezTo>
                          <a:pt x="1510" y="352"/>
                          <a:pt x="1515" y="348"/>
                          <a:pt x="1515" y="348"/>
                        </a:cubicBezTo>
                        <a:cubicBezTo>
                          <a:pt x="1515" y="348"/>
                          <a:pt x="1515" y="348"/>
                          <a:pt x="1515" y="348"/>
                        </a:cubicBezTo>
                        <a:cubicBezTo>
                          <a:pt x="1515" y="348"/>
                          <a:pt x="1520" y="341"/>
                          <a:pt x="1520" y="341"/>
                        </a:cubicBezTo>
                        <a:cubicBezTo>
                          <a:pt x="1520" y="341"/>
                          <a:pt x="1521" y="341"/>
                          <a:pt x="1521" y="341"/>
                        </a:cubicBezTo>
                        <a:cubicBezTo>
                          <a:pt x="1521" y="341"/>
                          <a:pt x="1526" y="327"/>
                          <a:pt x="1526" y="327"/>
                        </a:cubicBezTo>
                        <a:cubicBezTo>
                          <a:pt x="1526" y="327"/>
                          <a:pt x="1526" y="326"/>
                          <a:pt x="1526" y="326"/>
                        </a:cubicBezTo>
                        <a:cubicBezTo>
                          <a:pt x="1526" y="326"/>
                          <a:pt x="1531" y="296"/>
                          <a:pt x="1531" y="296"/>
                        </a:cubicBezTo>
                        <a:cubicBezTo>
                          <a:pt x="1531" y="296"/>
                          <a:pt x="1531" y="294"/>
                          <a:pt x="1531" y="294"/>
                        </a:cubicBezTo>
                        <a:cubicBezTo>
                          <a:pt x="1531" y="294"/>
                          <a:pt x="1537" y="240"/>
                          <a:pt x="1537" y="240"/>
                        </a:cubicBezTo>
                        <a:cubicBezTo>
                          <a:pt x="1537" y="240"/>
                          <a:pt x="1539" y="232"/>
                          <a:pt x="1539" y="232"/>
                        </a:cubicBezTo>
                        <a:cubicBezTo>
                          <a:pt x="1539" y="232"/>
                          <a:pt x="1542" y="249"/>
                          <a:pt x="1542" y="249"/>
                        </a:cubicBezTo>
                        <a:cubicBezTo>
                          <a:pt x="1542" y="249"/>
                          <a:pt x="1542" y="251"/>
                          <a:pt x="1542" y="251"/>
                        </a:cubicBezTo>
                        <a:cubicBezTo>
                          <a:pt x="1542" y="251"/>
                          <a:pt x="1547" y="297"/>
                          <a:pt x="1547" y="297"/>
                        </a:cubicBezTo>
                        <a:cubicBezTo>
                          <a:pt x="1547" y="297"/>
                          <a:pt x="1547" y="298"/>
                          <a:pt x="1547" y="298"/>
                        </a:cubicBezTo>
                        <a:cubicBezTo>
                          <a:pt x="1547" y="298"/>
                          <a:pt x="1553" y="324"/>
                          <a:pt x="1553" y="324"/>
                        </a:cubicBezTo>
                        <a:cubicBezTo>
                          <a:pt x="1553" y="324"/>
                          <a:pt x="1553" y="325"/>
                          <a:pt x="1553" y="325"/>
                        </a:cubicBezTo>
                        <a:cubicBezTo>
                          <a:pt x="1553" y="325"/>
                          <a:pt x="1558" y="337"/>
                          <a:pt x="1558" y="337"/>
                        </a:cubicBezTo>
                        <a:cubicBezTo>
                          <a:pt x="1558" y="337"/>
                          <a:pt x="1558" y="338"/>
                          <a:pt x="1558" y="338"/>
                        </a:cubicBezTo>
                        <a:cubicBezTo>
                          <a:pt x="1558" y="338"/>
                          <a:pt x="1563" y="344"/>
                          <a:pt x="1563" y="344"/>
                        </a:cubicBezTo>
                        <a:cubicBezTo>
                          <a:pt x="1563" y="344"/>
                          <a:pt x="1563" y="344"/>
                          <a:pt x="1563" y="344"/>
                        </a:cubicBezTo>
                        <a:cubicBezTo>
                          <a:pt x="1563" y="344"/>
                          <a:pt x="1569" y="348"/>
                          <a:pt x="1569" y="348"/>
                        </a:cubicBezTo>
                        <a:cubicBezTo>
                          <a:pt x="1569" y="348"/>
                          <a:pt x="1569" y="348"/>
                          <a:pt x="1569" y="348"/>
                        </a:cubicBezTo>
                        <a:cubicBezTo>
                          <a:pt x="1569" y="348"/>
                          <a:pt x="1574" y="350"/>
                          <a:pt x="1574" y="350"/>
                        </a:cubicBezTo>
                        <a:cubicBezTo>
                          <a:pt x="1574" y="350"/>
                          <a:pt x="1574" y="350"/>
                          <a:pt x="1574" y="350"/>
                        </a:cubicBezTo>
                        <a:cubicBezTo>
                          <a:pt x="1574" y="350"/>
                          <a:pt x="1579" y="352"/>
                          <a:pt x="1579" y="352"/>
                        </a:cubicBezTo>
                        <a:cubicBezTo>
                          <a:pt x="1579" y="352"/>
                          <a:pt x="1580" y="352"/>
                          <a:pt x="1580" y="352"/>
                        </a:cubicBezTo>
                        <a:cubicBezTo>
                          <a:pt x="1580" y="352"/>
                          <a:pt x="1584" y="353"/>
                          <a:pt x="1584" y="353"/>
                        </a:cubicBezTo>
                        <a:cubicBezTo>
                          <a:pt x="1584" y="353"/>
                          <a:pt x="1585" y="353"/>
                          <a:pt x="1585" y="353"/>
                        </a:cubicBezTo>
                        <a:cubicBezTo>
                          <a:pt x="1585" y="353"/>
                          <a:pt x="1590" y="355"/>
                          <a:pt x="1590" y="355"/>
                        </a:cubicBezTo>
                        <a:cubicBezTo>
                          <a:pt x="1590" y="355"/>
                          <a:pt x="1590" y="355"/>
                          <a:pt x="1590" y="355"/>
                        </a:cubicBezTo>
                        <a:cubicBezTo>
                          <a:pt x="1590" y="355"/>
                          <a:pt x="1596" y="355"/>
                          <a:pt x="1596" y="355"/>
                        </a:cubicBezTo>
                        <a:cubicBezTo>
                          <a:pt x="1596" y="355"/>
                          <a:pt x="1597" y="355"/>
                          <a:pt x="1597" y="355"/>
                        </a:cubicBezTo>
                        <a:cubicBezTo>
                          <a:pt x="1597" y="355"/>
                          <a:pt x="1599" y="356"/>
                          <a:pt x="1599" y="356"/>
                        </a:cubicBezTo>
                        <a:cubicBezTo>
                          <a:pt x="1599" y="356"/>
                          <a:pt x="1601" y="356"/>
                          <a:pt x="1601" y="356"/>
                        </a:cubicBezTo>
                        <a:cubicBezTo>
                          <a:pt x="1601" y="356"/>
                          <a:pt x="1605" y="356"/>
                          <a:pt x="1605" y="356"/>
                        </a:cubicBezTo>
                        <a:cubicBezTo>
                          <a:pt x="1605" y="356"/>
                          <a:pt x="1607" y="356"/>
                          <a:pt x="1607" y="356"/>
                        </a:cubicBezTo>
                        <a:cubicBezTo>
                          <a:pt x="1607" y="356"/>
                          <a:pt x="1610" y="356"/>
                          <a:pt x="1610" y="356"/>
                        </a:cubicBezTo>
                        <a:cubicBezTo>
                          <a:pt x="1610" y="356"/>
                          <a:pt x="1613" y="356"/>
                          <a:pt x="1613" y="356"/>
                        </a:cubicBezTo>
                        <a:cubicBezTo>
                          <a:pt x="1613" y="356"/>
                          <a:pt x="1617" y="357"/>
                          <a:pt x="1617" y="357"/>
                        </a:cubicBezTo>
                        <a:cubicBezTo>
                          <a:pt x="1617" y="357"/>
                          <a:pt x="1617" y="357"/>
                          <a:pt x="1617" y="357"/>
                        </a:cubicBezTo>
                        <a:cubicBezTo>
                          <a:pt x="1617" y="357"/>
                          <a:pt x="1620" y="356"/>
                          <a:pt x="1620" y="356"/>
                        </a:cubicBezTo>
                        <a:cubicBezTo>
                          <a:pt x="1620" y="356"/>
                          <a:pt x="1624" y="357"/>
                          <a:pt x="1624" y="357"/>
                        </a:cubicBezTo>
                        <a:cubicBezTo>
                          <a:pt x="1624" y="357"/>
                          <a:pt x="1627" y="356"/>
                          <a:pt x="1627" y="356"/>
                        </a:cubicBezTo>
                        <a:cubicBezTo>
                          <a:pt x="1627" y="356"/>
                          <a:pt x="1628" y="356"/>
                          <a:pt x="1628" y="356"/>
                        </a:cubicBezTo>
                        <a:cubicBezTo>
                          <a:pt x="1628" y="356"/>
                          <a:pt x="1629" y="357"/>
                          <a:pt x="1629" y="357"/>
                        </a:cubicBezTo>
                        <a:cubicBezTo>
                          <a:pt x="1629" y="357"/>
                          <a:pt x="1633" y="357"/>
                          <a:pt x="1633" y="357"/>
                        </a:cubicBezTo>
                        <a:cubicBezTo>
                          <a:pt x="1633" y="357"/>
                          <a:pt x="1636" y="356"/>
                          <a:pt x="1636" y="356"/>
                        </a:cubicBezTo>
                        <a:cubicBezTo>
                          <a:pt x="1636" y="356"/>
                          <a:pt x="1641" y="356"/>
                          <a:pt x="1641" y="356"/>
                        </a:cubicBezTo>
                        <a:cubicBezTo>
                          <a:pt x="1641" y="356"/>
                          <a:pt x="1642" y="356"/>
                          <a:pt x="1642" y="356"/>
                        </a:cubicBezTo>
                        <a:cubicBezTo>
                          <a:pt x="1642" y="356"/>
                          <a:pt x="1644" y="356"/>
                          <a:pt x="1644" y="356"/>
                        </a:cubicBezTo>
                        <a:cubicBezTo>
                          <a:pt x="1644" y="356"/>
                          <a:pt x="1649" y="355"/>
                          <a:pt x="1649" y="355"/>
                        </a:cubicBezTo>
                        <a:cubicBezTo>
                          <a:pt x="1649" y="355"/>
                          <a:pt x="1650" y="355"/>
                          <a:pt x="1650" y="355"/>
                        </a:cubicBezTo>
                        <a:cubicBezTo>
                          <a:pt x="1650" y="355"/>
                          <a:pt x="1654" y="355"/>
                          <a:pt x="1654" y="355"/>
                        </a:cubicBezTo>
                        <a:cubicBezTo>
                          <a:pt x="1654" y="355"/>
                          <a:pt x="1655" y="355"/>
                          <a:pt x="1655" y="355"/>
                        </a:cubicBezTo>
                        <a:cubicBezTo>
                          <a:pt x="1655" y="355"/>
                          <a:pt x="1660" y="354"/>
                          <a:pt x="1660" y="354"/>
                        </a:cubicBezTo>
                        <a:cubicBezTo>
                          <a:pt x="1660" y="354"/>
                          <a:pt x="1660" y="354"/>
                          <a:pt x="1660" y="354"/>
                        </a:cubicBezTo>
                        <a:cubicBezTo>
                          <a:pt x="1660" y="354"/>
                          <a:pt x="1665" y="352"/>
                          <a:pt x="1665" y="352"/>
                        </a:cubicBezTo>
                        <a:cubicBezTo>
                          <a:pt x="1665" y="352"/>
                          <a:pt x="1665" y="352"/>
                          <a:pt x="1665" y="352"/>
                        </a:cubicBezTo>
                        <a:cubicBezTo>
                          <a:pt x="1665" y="352"/>
                          <a:pt x="1670" y="350"/>
                          <a:pt x="1670" y="350"/>
                        </a:cubicBezTo>
                        <a:cubicBezTo>
                          <a:pt x="1670" y="350"/>
                          <a:pt x="1671" y="350"/>
                          <a:pt x="1671" y="350"/>
                        </a:cubicBezTo>
                        <a:cubicBezTo>
                          <a:pt x="1671" y="350"/>
                          <a:pt x="1676" y="347"/>
                          <a:pt x="1676" y="347"/>
                        </a:cubicBezTo>
                        <a:cubicBezTo>
                          <a:pt x="1676" y="347"/>
                          <a:pt x="1676" y="346"/>
                          <a:pt x="1676" y="346"/>
                        </a:cubicBezTo>
                        <a:cubicBezTo>
                          <a:pt x="1676" y="346"/>
                          <a:pt x="1681" y="341"/>
                          <a:pt x="1681" y="341"/>
                        </a:cubicBezTo>
                        <a:cubicBezTo>
                          <a:pt x="1681" y="341"/>
                          <a:pt x="1682" y="341"/>
                          <a:pt x="1682" y="341"/>
                        </a:cubicBezTo>
                        <a:cubicBezTo>
                          <a:pt x="1682" y="341"/>
                          <a:pt x="1687" y="332"/>
                          <a:pt x="1687" y="332"/>
                        </a:cubicBezTo>
                        <a:cubicBezTo>
                          <a:pt x="1687" y="332"/>
                          <a:pt x="1687" y="332"/>
                          <a:pt x="1687" y="332"/>
                        </a:cubicBezTo>
                        <a:cubicBezTo>
                          <a:pt x="1687" y="332"/>
                          <a:pt x="1692" y="315"/>
                          <a:pt x="1692" y="315"/>
                        </a:cubicBezTo>
                        <a:cubicBezTo>
                          <a:pt x="1692" y="315"/>
                          <a:pt x="1692" y="314"/>
                          <a:pt x="1692" y="314"/>
                        </a:cubicBezTo>
                        <a:cubicBezTo>
                          <a:pt x="1692" y="314"/>
                          <a:pt x="1697" y="286"/>
                          <a:pt x="1697" y="286"/>
                        </a:cubicBezTo>
                        <a:cubicBezTo>
                          <a:pt x="1697" y="286"/>
                          <a:pt x="1698" y="285"/>
                          <a:pt x="1698" y="285"/>
                        </a:cubicBezTo>
                        <a:cubicBezTo>
                          <a:pt x="1698" y="285"/>
                          <a:pt x="1702" y="266"/>
                          <a:pt x="1702" y="266"/>
                        </a:cubicBezTo>
                        <a:cubicBezTo>
                          <a:pt x="1702" y="266"/>
                          <a:pt x="1703" y="267"/>
                          <a:pt x="1703" y="267"/>
                        </a:cubicBezTo>
                        <a:cubicBezTo>
                          <a:pt x="1703" y="267"/>
                          <a:pt x="1708" y="293"/>
                          <a:pt x="1708" y="293"/>
                        </a:cubicBezTo>
                        <a:cubicBezTo>
                          <a:pt x="1708" y="293"/>
                          <a:pt x="1708" y="294"/>
                          <a:pt x="1708" y="294"/>
                        </a:cubicBezTo>
                        <a:cubicBezTo>
                          <a:pt x="1708" y="294"/>
                          <a:pt x="1713" y="323"/>
                          <a:pt x="1713" y="323"/>
                        </a:cubicBezTo>
                        <a:cubicBezTo>
                          <a:pt x="1713" y="323"/>
                          <a:pt x="1714" y="324"/>
                          <a:pt x="1714" y="324"/>
                        </a:cubicBezTo>
                        <a:cubicBezTo>
                          <a:pt x="1714" y="324"/>
                          <a:pt x="1719" y="339"/>
                          <a:pt x="1719" y="339"/>
                        </a:cubicBezTo>
                        <a:cubicBezTo>
                          <a:pt x="1719" y="339"/>
                          <a:pt x="1719" y="339"/>
                          <a:pt x="1719" y="339"/>
                        </a:cubicBezTo>
                        <a:cubicBezTo>
                          <a:pt x="1719" y="339"/>
                          <a:pt x="1724" y="347"/>
                          <a:pt x="1724" y="347"/>
                        </a:cubicBezTo>
                        <a:cubicBezTo>
                          <a:pt x="1724" y="347"/>
                          <a:pt x="1724" y="347"/>
                          <a:pt x="1724" y="347"/>
                        </a:cubicBezTo>
                        <a:cubicBezTo>
                          <a:pt x="1724" y="347"/>
                          <a:pt x="1730" y="351"/>
                          <a:pt x="1730" y="351"/>
                        </a:cubicBezTo>
                        <a:cubicBezTo>
                          <a:pt x="1730" y="351"/>
                          <a:pt x="1730" y="352"/>
                          <a:pt x="1730" y="352"/>
                        </a:cubicBezTo>
                        <a:cubicBezTo>
                          <a:pt x="1730" y="352"/>
                          <a:pt x="1735" y="354"/>
                          <a:pt x="1735" y="354"/>
                        </a:cubicBezTo>
                        <a:cubicBezTo>
                          <a:pt x="1735" y="354"/>
                          <a:pt x="1735" y="354"/>
                          <a:pt x="1735" y="354"/>
                        </a:cubicBezTo>
                        <a:cubicBezTo>
                          <a:pt x="1735" y="354"/>
                          <a:pt x="1739" y="356"/>
                          <a:pt x="1739" y="356"/>
                        </a:cubicBezTo>
                        <a:cubicBezTo>
                          <a:pt x="1739" y="356"/>
                          <a:pt x="1740" y="356"/>
                          <a:pt x="1740" y="356"/>
                        </a:cubicBezTo>
                        <a:cubicBezTo>
                          <a:pt x="1740" y="356"/>
                          <a:pt x="1746" y="357"/>
                          <a:pt x="1746" y="357"/>
                        </a:cubicBezTo>
                        <a:cubicBezTo>
                          <a:pt x="1746" y="357"/>
                          <a:pt x="1746" y="357"/>
                          <a:pt x="1746" y="357"/>
                        </a:cubicBezTo>
                        <a:cubicBezTo>
                          <a:pt x="1746" y="357"/>
                          <a:pt x="1751" y="358"/>
                          <a:pt x="1751" y="358"/>
                        </a:cubicBezTo>
                        <a:cubicBezTo>
                          <a:pt x="1751" y="358"/>
                          <a:pt x="1751" y="358"/>
                          <a:pt x="1751" y="358"/>
                        </a:cubicBezTo>
                        <a:cubicBezTo>
                          <a:pt x="1751" y="358"/>
                          <a:pt x="1756" y="358"/>
                          <a:pt x="1756" y="358"/>
                        </a:cubicBezTo>
                        <a:cubicBezTo>
                          <a:pt x="1756" y="358"/>
                          <a:pt x="1757" y="358"/>
                          <a:pt x="1757" y="358"/>
                        </a:cubicBezTo>
                        <a:cubicBezTo>
                          <a:pt x="1757" y="358"/>
                          <a:pt x="1762" y="359"/>
                          <a:pt x="1762" y="359"/>
                        </a:cubicBezTo>
                        <a:cubicBezTo>
                          <a:pt x="1762" y="359"/>
                          <a:pt x="1763" y="359"/>
                          <a:pt x="1763" y="359"/>
                        </a:cubicBezTo>
                        <a:cubicBezTo>
                          <a:pt x="1763" y="359"/>
                          <a:pt x="1767" y="359"/>
                          <a:pt x="1767" y="359"/>
                        </a:cubicBezTo>
                        <a:cubicBezTo>
                          <a:pt x="1767" y="359"/>
                          <a:pt x="1770" y="360"/>
                          <a:pt x="1770" y="360"/>
                        </a:cubicBezTo>
                        <a:cubicBezTo>
                          <a:pt x="1770" y="360"/>
                          <a:pt x="1772" y="359"/>
                          <a:pt x="1772" y="359"/>
                        </a:cubicBezTo>
                        <a:cubicBezTo>
                          <a:pt x="1772" y="359"/>
                          <a:pt x="1772" y="359"/>
                          <a:pt x="1772" y="359"/>
                        </a:cubicBezTo>
                        <a:cubicBezTo>
                          <a:pt x="1772" y="359"/>
                          <a:pt x="1777" y="360"/>
                          <a:pt x="1777" y="360"/>
                        </a:cubicBezTo>
                        <a:cubicBezTo>
                          <a:pt x="1777" y="360"/>
                          <a:pt x="1779" y="359"/>
                          <a:pt x="1779" y="359"/>
                        </a:cubicBezTo>
                        <a:cubicBezTo>
                          <a:pt x="1779" y="359"/>
                          <a:pt x="1782" y="360"/>
                          <a:pt x="1782" y="360"/>
                        </a:cubicBezTo>
                        <a:cubicBezTo>
                          <a:pt x="1782" y="360"/>
                          <a:pt x="1783" y="360"/>
                          <a:pt x="1783" y="360"/>
                        </a:cubicBezTo>
                        <a:cubicBezTo>
                          <a:pt x="1783" y="360"/>
                          <a:pt x="1787" y="360"/>
                          <a:pt x="1787" y="360"/>
                        </a:cubicBezTo>
                        <a:cubicBezTo>
                          <a:pt x="1787" y="360"/>
                          <a:pt x="1792" y="360"/>
                          <a:pt x="1792" y="360"/>
                        </a:cubicBezTo>
                        <a:cubicBezTo>
                          <a:pt x="1792" y="360"/>
                          <a:pt x="1793" y="360"/>
                          <a:pt x="1793" y="360"/>
                        </a:cubicBezTo>
                        <a:cubicBezTo>
                          <a:pt x="1793" y="360"/>
                          <a:pt x="1794" y="360"/>
                          <a:pt x="1794" y="360"/>
                        </a:cubicBezTo>
                        <a:cubicBezTo>
                          <a:pt x="1794" y="360"/>
                          <a:pt x="1798" y="361"/>
                          <a:pt x="1798" y="361"/>
                        </a:cubicBezTo>
                        <a:cubicBezTo>
                          <a:pt x="1798" y="361"/>
                          <a:pt x="1803" y="360"/>
                          <a:pt x="1803" y="360"/>
                        </a:cubicBezTo>
                        <a:cubicBezTo>
                          <a:pt x="1803" y="360"/>
                          <a:pt x="1804" y="361"/>
                          <a:pt x="1804" y="361"/>
                        </a:cubicBezTo>
                        <a:cubicBezTo>
                          <a:pt x="1804" y="361"/>
                          <a:pt x="1807" y="360"/>
                          <a:pt x="1807" y="360"/>
                        </a:cubicBezTo>
                        <a:cubicBezTo>
                          <a:pt x="1807" y="360"/>
                          <a:pt x="1808" y="361"/>
                          <a:pt x="1808" y="361"/>
                        </a:cubicBezTo>
                        <a:cubicBezTo>
                          <a:pt x="1808" y="361"/>
                          <a:pt x="1811" y="361"/>
                          <a:pt x="1811" y="361"/>
                        </a:cubicBezTo>
                        <a:cubicBezTo>
                          <a:pt x="1811" y="361"/>
                          <a:pt x="1812" y="360"/>
                          <a:pt x="1812" y="360"/>
                        </a:cubicBezTo>
                        <a:cubicBezTo>
                          <a:pt x="1812" y="360"/>
                          <a:pt x="1815" y="361"/>
                          <a:pt x="1815" y="361"/>
                        </a:cubicBezTo>
                        <a:cubicBezTo>
                          <a:pt x="1815" y="361"/>
                          <a:pt x="1819" y="360"/>
                          <a:pt x="1819" y="360"/>
                        </a:cubicBezTo>
                        <a:cubicBezTo>
                          <a:pt x="1819" y="360"/>
                          <a:pt x="1823" y="361"/>
                          <a:pt x="1823" y="361"/>
                        </a:cubicBezTo>
                        <a:cubicBezTo>
                          <a:pt x="1823" y="361"/>
                          <a:pt x="1824" y="360"/>
                          <a:pt x="1824" y="360"/>
                        </a:cubicBezTo>
                        <a:cubicBezTo>
                          <a:pt x="1824" y="360"/>
                          <a:pt x="1826" y="361"/>
                          <a:pt x="1826" y="361"/>
                        </a:cubicBezTo>
                        <a:cubicBezTo>
                          <a:pt x="1826" y="361"/>
                          <a:pt x="1827" y="360"/>
                          <a:pt x="1827" y="360"/>
                        </a:cubicBezTo>
                        <a:cubicBezTo>
                          <a:pt x="1827" y="360"/>
                          <a:pt x="1835" y="361"/>
                          <a:pt x="1835" y="361"/>
                        </a:cubicBezTo>
                        <a:cubicBezTo>
                          <a:pt x="1835" y="361"/>
                          <a:pt x="1836" y="360"/>
                          <a:pt x="1836" y="360"/>
                        </a:cubicBezTo>
                        <a:cubicBezTo>
                          <a:pt x="1836" y="360"/>
                          <a:pt x="1839" y="360"/>
                          <a:pt x="1839" y="360"/>
                        </a:cubicBezTo>
                        <a:cubicBezTo>
                          <a:pt x="1839" y="360"/>
                          <a:pt x="1841" y="361"/>
                          <a:pt x="1841" y="361"/>
                        </a:cubicBezTo>
                        <a:cubicBezTo>
                          <a:pt x="1841" y="361"/>
                          <a:pt x="1844" y="360"/>
                          <a:pt x="1844" y="360"/>
                        </a:cubicBezTo>
                        <a:cubicBezTo>
                          <a:pt x="1844" y="360"/>
                          <a:pt x="1844" y="361"/>
                          <a:pt x="1844" y="361"/>
                        </a:cubicBezTo>
                        <a:cubicBezTo>
                          <a:pt x="1844" y="361"/>
                          <a:pt x="1848" y="361"/>
                          <a:pt x="1848" y="361"/>
                        </a:cubicBezTo>
                        <a:cubicBezTo>
                          <a:pt x="1848" y="361"/>
                          <a:pt x="1852" y="361"/>
                          <a:pt x="1852" y="361"/>
                        </a:cubicBezTo>
                        <a:cubicBezTo>
                          <a:pt x="1852" y="361"/>
                          <a:pt x="1855" y="361"/>
                          <a:pt x="1855" y="361"/>
                        </a:cubicBezTo>
                        <a:cubicBezTo>
                          <a:pt x="1855" y="361"/>
                          <a:pt x="1856" y="361"/>
                          <a:pt x="1856" y="361"/>
                        </a:cubicBezTo>
                        <a:cubicBezTo>
                          <a:pt x="1856" y="361"/>
                          <a:pt x="1861" y="361"/>
                          <a:pt x="1861" y="361"/>
                        </a:cubicBezTo>
                        <a:cubicBezTo>
                          <a:pt x="1861" y="361"/>
                          <a:pt x="1863" y="361"/>
                          <a:pt x="1863" y="361"/>
                        </a:cubicBezTo>
                        <a:cubicBezTo>
                          <a:pt x="1863" y="361"/>
                          <a:pt x="1864" y="361"/>
                          <a:pt x="1864" y="361"/>
                        </a:cubicBezTo>
                        <a:cubicBezTo>
                          <a:pt x="1864" y="361"/>
                          <a:pt x="1867" y="361"/>
                          <a:pt x="1867" y="361"/>
                        </a:cubicBezTo>
                        <a:cubicBezTo>
                          <a:pt x="1867" y="361"/>
                          <a:pt x="1873" y="361"/>
                          <a:pt x="1873" y="361"/>
                        </a:cubicBezTo>
                        <a:cubicBezTo>
                          <a:pt x="1873" y="361"/>
                          <a:pt x="1873" y="361"/>
                          <a:pt x="1873" y="361"/>
                        </a:cubicBezTo>
                        <a:cubicBezTo>
                          <a:pt x="1873" y="361"/>
                          <a:pt x="1875" y="361"/>
                          <a:pt x="1875" y="361"/>
                        </a:cubicBezTo>
                        <a:cubicBezTo>
                          <a:pt x="1875" y="361"/>
                          <a:pt x="1878" y="361"/>
                          <a:pt x="1878" y="361"/>
                        </a:cubicBezTo>
                        <a:cubicBezTo>
                          <a:pt x="1878" y="361"/>
                          <a:pt x="1883" y="361"/>
                          <a:pt x="1883" y="361"/>
                        </a:cubicBezTo>
                        <a:cubicBezTo>
                          <a:pt x="1883" y="361"/>
                          <a:pt x="1885" y="361"/>
                          <a:pt x="1885" y="361"/>
                        </a:cubicBezTo>
                        <a:cubicBezTo>
                          <a:pt x="1885" y="361"/>
                          <a:pt x="1886" y="361"/>
                          <a:pt x="1886" y="361"/>
                        </a:cubicBezTo>
                        <a:cubicBezTo>
                          <a:pt x="1886" y="361"/>
                          <a:pt x="1887" y="361"/>
                          <a:pt x="1887" y="361"/>
                        </a:cubicBezTo>
                        <a:cubicBezTo>
                          <a:pt x="1887" y="361"/>
                          <a:pt x="1891" y="361"/>
                          <a:pt x="1891" y="361"/>
                        </a:cubicBezTo>
                        <a:cubicBezTo>
                          <a:pt x="1891" y="361"/>
                          <a:pt x="1893" y="361"/>
                          <a:pt x="1893" y="361"/>
                        </a:cubicBezTo>
                        <a:cubicBezTo>
                          <a:pt x="1893" y="361"/>
                          <a:pt x="1896" y="361"/>
                          <a:pt x="1896" y="361"/>
                        </a:cubicBezTo>
                        <a:cubicBezTo>
                          <a:pt x="1896" y="361"/>
                          <a:pt x="1898" y="361"/>
                          <a:pt x="1898" y="361"/>
                        </a:cubicBezTo>
                        <a:cubicBezTo>
                          <a:pt x="1898" y="361"/>
                          <a:pt x="1904" y="361"/>
                          <a:pt x="1904" y="361"/>
                        </a:cubicBezTo>
                        <a:cubicBezTo>
                          <a:pt x="1904" y="361"/>
                          <a:pt x="1905" y="361"/>
                          <a:pt x="1905" y="361"/>
                        </a:cubicBezTo>
                        <a:cubicBezTo>
                          <a:pt x="1905" y="361"/>
                          <a:pt x="1908" y="361"/>
                          <a:pt x="1908" y="361"/>
                        </a:cubicBezTo>
                        <a:cubicBezTo>
                          <a:pt x="1908" y="361"/>
                          <a:pt x="1911" y="361"/>
                          <a:pt x="1911" y="361"/>
                        </a:cubicBezTo>
                        <a:cubicBezTo>
                          <a:pt x="1911" y="361"/>
                          <a:pt x="1912" y="361"/>
                          <a:pt x="1912" y="361"/>
                        </a:cubicBezTo>
                        <a:cubicBezTo>
                          <a:pt x="1912" y="361"/>
                          <a:pt x="1917" y="361"/>
                          <a:pt x="1917" y="361"/>
                        </a:cubicBezTo>
                        <a:cubicBezTo>
                          <a:pt x="1917" y="361"/>
                          <a:pt x="1917" y="361"/>
                          <a:pt x="1917" y="361"/>
                        </a:cubicBezTo>
                        <a:cubicBezTo>
                          <a:pt x="1917" y="361"/>
                          <a:pt x="1921" y="361"/>
                          <a:pt x="1921" y="361"/>
                        </a:cubicBezTo>
                        <a:cubicBezTo>
                          <a:pt x="1921" y="361"/>
                          <a:pt x="1923" y="361"/>
                          <a:pt x="1923" y="361"/>
                        </a:cubicBezTo>
                        <a:cubicBezTo>
                          <a:pt x="1923" y="361"/>
                          <a:pt x="1925" y="361"/>
                          <a:pt x="1925" y="361"/>
                        </a:cubicBezTo>
                        <a:cubicBezTo>
                          <a:pt x="1925" y="361"/>
                          <a:pt x="1931" y="361"/>
                          <a:pt x="1931" y="361"/>
                        </a:cubicBezTo>
                        <a:cubicBezTo>
                          <a:pt x="1931" y="361"/>
                          <a:pt x="1933" y="361"/>
                          <a:pt x="1933" y="361"/>
                        </a:cubicBezTo>
                        <a:cubicBezTo>
                          <a:pt x="1933" y="361"/>
                          <a:pt x="1936" y="361"/>
                          <a:pt x="1936" y="361"/>
                        </a:cubicBezTo>
                        <a:cubicBezTo>
                          <a:pt x="1936" y="361"/>
                          <a:pt x="1938" y="361"/>
                          <a:pt x="1938" y="361"/>
                        </a:cubicBezTo>
                        <a:cubicBezTo>
                          <a:pt x="1938" y="361"/>
                          <a:pt x="1939" y="361"/>
                          <a:pt x="1939" y="361"/>
                        </a:cubicBezTo>
                        <a:cubicBezTo>
                          <a:pt x="1939" y="361"/>
                          <a:pt x="1944" y="362"/>
                          <a:pt x="1944" y="362"/>
                        </a:cubicBezTo>
                        <a:cubicBezTo>
                          <a:pt x="1944" y="362"/>
                          <a:pt x="1944" y="361"/>
                          <a:pt x="1944" y="361"/>
                        </a:cubicBezTo>
                        <a:cubicBezTo>
                          <a:pt x="1944" y="361"/>
                          <a:pt x="1949" y="361"/>
                          <a:pt x="1949" y="361"/>
                        </a:cubicBezTo>
                        <a:cubicBezTo>
                          <a:pt x="1949" y="361"/>
                          <a:pt x="1952" y="361"/>
                          <a:pt x="1952" y="361"/>
                        </a:cubicBezTo>
                        <a:cubicBezTo>
                          <a:pt x="1952" y="361"/>
                          <a:pt x="1953" y="361"/>
                          <a:pt x="1953" y="361"/>
                        </a:cubicBezTo>
                        <a:cubicBezTo>
                          <a:pt x="1953" y="361"/>
                          <a:pt x="1958" y="361"/>
                          <a:pt x="1958" y="361"/>
                        </a:cubicBezTo>
                        <a:cubicBezTo>
                          <a:pt x="1958" y="361"/>
                          <a:pt x="1959" y="361"/>
                          <a:pt x="1959" y="361"/>
                        </a:cubicBezTo>
                        <a:cubicBezTo>
                          <a:pt x="1959" y="361"/>
                          <a:pt x="1962" y="361"/>
                          <a:pt x="1962" y="361"/>
                        </a:cubicBezTo>
                        <a:cubicBezTo>
                          <a:pt x="1962" y="361"/>
                          <a:pt x="1964" y="361"/>
                          <a:pt x="1964" y="361"/>
                        </a:cubicBezTo>
                        <a:cubicBezTo>
                          <a:pt x="1964" y="361"/>
                          <a:pt x="1966" y="361"/>
                          <a:pt x="1966" y="361"/>
                        </a:cubicBezTo>
                        <a:cubicBezTo>
                          <a:pt x="1966" y="361"/>
                          <a:pt x="1968" y="361"/>
                          <a:pt x="1968" y="361"/>
                        </a:cubicBezTo>
                        <a:cubicBezTo>
                          <a:pt x="1968" y="361"/>
                          <a:pt x="1972" y="361"/>
                          <a:pt x="1972" y="361"/>
                        </a:cubicBezTo>
                        <a:cubicBezTo>
                          <a:pt x="1972" y="361"/>
                          <a:pt x="1976" y="361"/>
                          <a:pt x="1976" y="361"/>
                        </a:cubicBezTo>
                        <a:cubicBezTo>
                          <a:pt x="1976" y="361"/>
                          <a:pt x="1977" y="361"/>
                          <a:pt x="1977" y="361"/>
                        </a:cubicBezTo>
                        <a:cubicBezTo>
                          <a:pt x="1977" y="361"/>
                          <a:pt x="1979" y="361"/>
                          <a:pt x="1979" y="361"/>
                        </a:cubicBezTo>
                        <a:cubicBezTo>
                          <a:pt x="1979" y="361"/>
                          <a:pt x="1982" y="361"/>
                          <a:pt x="1982" y="361"/>
                        </a:cubicBezTo>
                        <a:cubicBezTo>
                          <a:pt x="1982" y="361"/>
                          <a:pt x="1984" y="361"/>
                          <a:pt x="1984" y="361"/>
                        </a:cubicBezTo>
                        <a:cubicBezTo>
                          <a:pt x="1984" y="361"/>
                          <a:pt x="1988" y="361"/>
                          <a:pt x="1988" y="361"/>
                        </a:cubicBezTo>
                        <a:cubicBezTo>
                          <a:pt x="1988" y="361"/>
                          <a:pt x="1989" y="362"/>
                          <a:pt x="1989" y="362"/>
                        </a:cubicBezTo>
                        <a:cubicBezTo>
                          <a:pt x="1989" y="362"/>
                          <a:pt x="1993" y="361"/>
                          <a:pt x="1993" y="361"/>
                        </a:cubicBezTo>
                        <a:cubicBezTo>
                          <a:pt x="1993" y="361"/>
                          <a:pt x="1998" y="361"/>
                          <a:pt x="1998" y="361"/>
                        </a:cubicBezTo>
                        <a:cubicBezTo>
                          <a:pt x="1998" y="361"/>
                          <a:pt x="1999" y="361"/>
                          <a:pt x="1999" y="361"/>
                        </a:cubicBezTo>
                        <a:cubicBezTo>
                          <a:pt x="1999" y="361"/>
                          <a:pt x="2000" y="361"/>
                          <a:pt x="2000" y="361"/>
                        </a:cubicBezTo>
                        <a:cubicBezTo>
                          <a:pt x="2000" y="361"/>
                          <a:pt x="2003" y="361"/>
                          <a:pt x="2003" y="361"/>
                        </a:cubicBezTo>
                        <a:cubicBezTo>
                          <a:pt x="2003" y="361"/>
                          <a:pt x="2006" y="361"/>
                          <a:pt x="2006" y="361"/>
                        </a:cubicBezTo>
                        <a:cubicBezTo>
                          <a:pt x="2006" y="361"/>
                          <a:pt x="2012" y="361"/>
                          <a:pt x="2012" y="361"/>
                        </a:cubicBezTo>
                        <a:cubicBezTo>
                          <a:pt x="2012" y="361"/>
                          <a:pt x="2013" y="361"/>
                          <a:pt x="2013" y="361"/>
                        </a:cubicBezTo>
                        <a:cubicBezTo>
                          <a:pt x="2013" y="361"/>
                          <a:pt x="2014" y="361"/>
                          <a:pt x="2014" y="361"/>
                        </a:cubicBezTo>
                        <a:cubicBezTo>
                          <a:pt x="2014" y="361"/>
                          <a:pt x="2018" y="361"/>
                          <a:pt x="2018" y="361"/>
                        </a:cubicBezTo>
                        <a:cubicBezTo>
                          <a:pt x="2018" y="361"/>
                          <a:pt x="2020" y="361"/>
                          <a:pt x="2020" y="361"/>
                        </a:cubicBezTo>
                        <a:cubicBezTo>
                          <a:pt x="2020" y="361"/>
                          <a:pt x="2024" y="361"/>
                          <a:pt x="2024" y="361"/>
                        </a:cubicBezTo>
                        <a:cubicBezTo>
                          <a:pt x="2024" y="361"/>
                          <a:pt x="2025" y="361"/>
                          <a:pt x="2025" y="361"/>
                        </a:cubicBezTo>
                        <a:cubicBezTo>
                          <a:pt x="2025" y="361"/>
                          <a:pt x="2029" y="359"/>
                          <a:pt x="2029" y="359"/>
                        </a:cubicBezTo>
                        <a:cubicBezTo>
                          <a:pt x="2029" y="359"/>
                          <a:pt x="2030" y="359"/>
                          <a:pt x="2030" y="359"/>
                        </a:cubicBezTo>
                        <a:cubicBezTo>
                          <a:pt x="2030" y="359"/>
                          <a:pt x="2035" y="359"/>
                          <a:pt x="2035" y="359"/>
                        </a:cubicBezTo>
                        <a:cubicBezTo>
                          <a:pt x="2035" y="359"/>
                          <a:pt x="2035" y="359"/>
                          <a:pt x="2035" y="359"/>
                        </a:cubicBezTo>
                        <a:cubicBezTo>
                          <a:pt x="2035" y="359"/>
                          <a:pt x="2040" y="361"/>
                          <a:pt x="2040" y="361"/>
                        </a:cubicBezTo>
                        <a:cubicBezTo>
                          <a:pt x="2040" y="361"/>
                          <a:pt x="2041" y="360"/>
                          <a:pt x="2041" y="360"/>
                        </a:cubicBezTo>
                        <a:cubicBezTo>
                          <a:pt x="2041" y="360"/>
                          <a:pt x="2046" y="361"/>
                          <a:pt x="2046" y="361"/>
                        </a:cubicBezTo>
                        <a:cubicBezTo>
                          <a:pt x="2046" y="361"/>
                          <a:pt x="2047" y="361"/>
                          <a:pt x="2047" y="361"/>
                        </a:cubicBezTo>
                        <a:cubicBezTo>
                          <a:pt x="2047" y="361"/>
                          <a:pt x="2051" y="360"/>
                          <a:pt x="2051" y="360"/>
                        </a:cubicBezTo>
                        <a:cubicBezTo>
                          <a:pt x="2051" y="360"/>
                          <a:pt x="2052" y="361"/>
                          <a:pt x="2052" y="361"/>
                        </a:cubicBezTo>
                        <a:cubicBezTo>
                          <a:pt x="2052" y="361"/>
                          <a:pt x="2056" y="359"/>
                          <a:pt x="2056" y="359"/>
                        </a:cubicBezTo>
                        <a:cubicBezTo>
                          <a:pt x="2056" y="359"/>
                          <a:pt x="2057" y="359"/>
                          <a:pt x="2057" y="359"/>
                        </a:cubicBezTo>
                        <a:cubicBezTo>
                          <a:pt x="2057" y="359"/>
                          <a:pt x="2062" y="360"/>
                          <a:pt x="2062" y="360"/>
                        </a:cubicBezTo>
                        <a:cubicBezTo>
                          <a:pt x="2062" y="360"/>
                          <a:pt x="2062" y="361"/>
                          <a:pt x="2062" y="361"/>
                        </a:cubicBezTo>
                        <a:cubicBezTo>
                          <a:pt x="2062" y="361"/>
                          <a:pt x="2064" y="361"/>
                          <a:pt x="2064" y="361"/>
                        </a:cubicBezTo>
                        <a:cubicBezTo>
                          <a:pt x="2064" y="361"/>
                          <a:pt x="2071" y="361"/>
                          <a:pt x="2071" y="361"/>
                        </a:cubicBezTo>
                        <a:cubicBezTo>
                          <a:pt x="2071" y="361"/>
                          <a:pt x="2072" y="361"/>
                          <a:pt x="2072" y="361"/>
                        </a:cubicBezTo>
                        <a:cubicBezTo>
                          <a:pt x="2072" y="361"/>
                          <a:pt x="2075" y="361"/>
                          <a:pt x="2075" y="361"/>
                        </a:cubicBezTo>
                        <a:cubicBezTo>
                          <a:pt x="2075" y="361"/>
                          <a:pt x="2076" y="361"/>
                          <a:pt x="2076" y="361"/>
                        </a:cubicBezTo>
                        <a:cubicBezTo>
                          <a:pt x="2076" y="361"/>
                          <a:pt x="2079" y="361"/>
                          <a:pt x="2079" y="361"/>
                        </a:cubicBezTo>
                        <a:cubicBezTo>
                          <a:pt x="2079" y="361"/>
                          <a:pt x="2081" y="361"/>
                          <a:pt x="2081" y="361"/>
                        </a:cubicBezTo>
                        <a:cubicBezTo>
                          <a:pt x="2081" y="361"/>
                          <a:pt x="2085" y="361"/>
                          <a:pt x="2085" y="361"/>
                        </a:cubicBezTo>
                        <a:cubicBezTo>
                          <a:pt x="2085" y="361"/>
                          <a:pt x="2088" y="361"/>
                          <a:pt x="2088" y="361"/>
                        </a:cubicBezTo>
                        <a:cubicBezTo>
                          <a:pt x="2088" y="361"/>
                          <a:pt x="2089" y="361"/>
                          <a:pt x="2089" y="361"/>
                        </a:cubicBezTo>
                        <a:cubicBezTo>
                          <a:pt x="2089" y="361"/>
                          <a:pt x="2094" y="361"/>
                          <a:pt x="2094" y="361"/>
                        </a:cubicBezTo>
                        <a:cubicBezTo>
                          <a:pt x="2094" y="361"/>
                          <a:pt x="2097" y="361"/>
                          <a:pt x="2097" y="361"/>
                        </a:cubicBezTo>
                        <a:cubicBezTo>
                          <a:pt x="2097" y="361"/>
                          <a:pt x="2099" y="361"/>
                          <a:pt x="2099" y="361"/>
                        </a:cubicBezTo>
                        <a:cubicBezTo>
                          <a:pt x="2099" y="361"/>
                          <a:pt x="2100" y="361"/>
                          <a:pt x="2100" y="361"/>
                        </a:cubicBezTo>
                        <a:cubicBezTo>
                          <a:pt x="2100" y="361"/>
                          <a:pt x="2101" y="361"/>
                          <a:pt x="2101" y="361"/>
                        </a:cubicBezTo>
                        <a:cubicBezTo>
                          <a:pt x="2101" y="361"/>
                          <a:pt x="2106" y="361"/>
                          <a:pt x="2106" y="361"/>
                        </a:cubicBezTo>
                        <a:cubicBezTo>
                          <a:pt x="2106" y="361"/>
                          <a:pt x="2107" y="361"/>
                          <a:pt x="2107" y="361"/>
                        </a:cubicBezTo>
                        <a:cubicBezTo>
                          <a:pt x="2107" y="361"/>
                          <a:pt x="2111" y="361"/>
                          <a:pt x="2111" y="361"/>
                        </a:cubicBezTo>
                        <a:cubicBezTo>
                          <a:pt x="2111" y="361"/>
                          <a:pt x="2114" y="361"/>
                          <a:pt x="2114" y="361"/>
                        </a:cubicBezTo>
                        <a:cubicBezTo>
                          <a:pt x="2114" y="361"/>
                          <a:pt x="2117" y="361"/>
                          <a:pt x="2117" y="361"/>
                        </a:cubicBezTo>
                        <a:cubicBezTo>
                          <a:pt x="2117" y="361"/>
                          <a:pt x="2120" y="361"/>
                          <a:pt x="2120" y="361"/>
                        </a:cubicBezTo>
                        <a:cubicBezTo>
                          <a:pt x="2120" y="361"/>
                          <a:pt x="2122" y="361"/>
                          <a:pt x="2122" y="361"/>
                        </a:cubicBezTo>
                        <a:cubicBezTo>
                          <a:pt x="2122" y="361"/>
                          <a:pt x="2125" y="360"/>
                          <a:pt x="2125" y="360"/>
                        </a:cubicBezTo>
                        <a:cubicBezTo>
                          <a:pt x="2125" y="360"/>
                          <a:pt x="2127" y="360"/>
                          <a:pt x="2127" y="360"/>
                        </a:cubicBezTo>
                        <a:cubicBezTo>
                          <a:pt x="2127" y="360"/>
                          <a:pt x="2131" y="361"/>
                          <a:pt x="2131" y="361"/>
                        </a:cubicBezTo>
                        <a:cubicBezTo>
                          <a:pt x="2131" y="361"/>
                          <a:pt x="2133" y="361"/>
                          <a:pt x="2133" y="361"/>
                        </a:cubicBezTo>
                        <a:cubicBezTo>
                          <a:pt x="2133" y="361"/>
                          <a:pt x="2136" y="360"/>
                          <a:pt x="2136" y="360"/>
                        </a:cubicBezTo>
                        <a:cubicBezTo>
                          <a:pt x="2136" y="360"/>
                          <a:pt x="2137" y="360"/>
                          <a:pt x="2137" y="360"/>
                        </a:cubicBezTo>
                        <a:cubicBezTo>
                          <a:pt x="2137" y="360"/>
                          <a:pt x="2142" y="360"/>
                          <a:pt x="2142" y="360"/>
                        </a:cubicBezTo>
                        <a:cubicBezTo>
                          <a:pt x="2142" y="360"/>
                          <a:pt x="2145" y="360"/>
                          <a:pt x="2145" y="360"/>
                        </a:cubicBezTo>
                        <a:cubicBezTo>
                          <a:pt x="2145" y="360"/>
                          <a:pt x="2147" y="359"/>
                          <a:pt x="2147" y="359"/>
                        </a:cubicBezTo>
                        <a:cubicBezTo>
                          <a:pt x="2147" y="359"/>
                          <a:pt x="2148" y="359"/>
                          <a:pt x="2148" y="359"/>
                        </a:cubicBezTo>
                        <a:cubicBezTo>
                          <a:pt x="2148" y="359"/>
                          <a:pt x="2153" y="357"/>
                          <a:pt x="2153" y="357"/>
                        </a:cubicBezTo>
                        <a:cubicBezTo>
                          <a:pt x="2153" y="357"/>
                          <a:pt x="2153" y="357"/>
                          <a:pt x="2153" y="357"/>
                        </a:cubicBezTo>
                        <a:cubicBezTo>
                          <a:pt x="2153" y="357"/>
                          <a:pt x="2158" y="354"/>
                          <a:pt x="2158" y="354"/>
                        </a:cubicBezTo>
                        <a:cubicBezTo>
                          <a:pt x="2158" y="354"/>
                          <a:pt x="2159" y="354"/>
                          <a:pt x="2159" y="354"/>
                        </a:cubicBezTo>
                        <a:cubicBezTo>
                          <a:pt x="2159" y="354"/>
                          <a:pt x="2164" y="350"/>
                          <a:pt x="2164" y="350"/>
                        </a:cubicBezTo>
                        <a:cubicBezTo>
                          <a:pt x="2164" y="350"/>
                          <a:pt x="2164" y="349"/>
                          <a:pt x="2164" y="349"/>
                        </a:cubicBezTo>
                        <a:cubicBezTo>
                          <a:pt x="2164" y="349"/>
                          <a:pt x="2169" y="335"/>
                          <a:pt x="2169" y="335"/>
                        </a:cubicBezTo>
                        <a:cubicBezTo>
                          <a:pt x="2169" y="335"/>
                          <a:pt x="2169" y="334"/>
                          <a:pt x="2169" y="334"/>
                        </a:cubicBezTo>
                        <a:cubicBezTo>
                          <a:pt x="2169" y="334"/>
                          <a:pt x="2174" y="189"/>
                          <a:pt x="2174" y="189"/>
                        </a:cubicBezTo>
                        <a:cubicBezTo>
                          <a:pt x="2174" y="189"/>
                          <a:pt x="2177" y="105"/>
                          <a:pt x="2177" y="105"/>
                        </a:cubicBezTo>
                        <a:cubicBezTo>
                          <a:pt x="2177" y="105"/>
                          <a:pt x="2180" y="204"/>
                          <a:pt x="2180" y="204"/>
                        </a:cubicBezTo>
                        <a:cubicBezTo>
                          <a:pt x="2180" y="204"/>
                          <a:pt x="2180" y="217"/>
                          <a:pt x="2180" y="217"/>
                        </a:cubicBezTo>
                        <a:cubicBezTo>
                          <a:pt x="2180" y="217"/>
                          <a:pt x="2185" y="328"/>
                          <a:pt x="2185" y="328"/>
                        </a:cubicBezTo>
                        <a:cubicBezTo>
                          <a:pt x="2185" y="328"/>
                          <a:pt x="2185" y="330"/>
                          <a:pt x="2185" y="330"/>
                        </a:cubicBezTo>
                        <a:cubicBezTo>
                          <a:pt x="2185" y="330"/>
                          <a:pt x="2191" y="349"/>
                          <a:pt x="2191" y="349"/>
                        </a:cubicBezTo>
                        <a:cubicBezTo>
                          <a:pt x="2191" y="349"/>
                          <a:pt x="2191" y="349"/>
                          <a:pt x="2191" y="349"/>
                        </a:cubicBezTo>
                        <a:cubicBezTo>
                          <a:pt x="2191" y="349"/>
                          <a:pt x="2196" y="355"/>
                          <a:pt x="2196" y="355"/>
                        </a:cubicBezTo>
                        <a:cubicBezTo>
                          <a:pt x="2196" y="355"/>
                          <a:pt x="2196" y="355"/>
                          <a:pt x="2196" y="355"/>
                        </a:cubicBezTo>
                        <a:cubicBezTo>
                          <a:pt x="2196" y="355"/>
                          <a:pt x="2201" y="356"/>
                          <a:pt x="2201" y="356"/>
                        </a:cubicBezTo>
                        <a:cubicBezTo>
                          <a:pt x="2201" y="356"/>
                          <a:pt x="2202" y="356"/>
                          <a:pt x="2202" y="356"/>
                        </a:cubicBezTo>
                        <a:cubicBezTo>
                          <a:pt x="2202" y="356"/>
                          <a:pt x="2207" y="357"/>
                          <a:pt x="2207" y="357"/>
                        </a:cubicBezTo>
                        <a:cubicBezTo>
                          <a:pt x="2207" y="357"/>
                          <a:pt x="2207" y="357"/>
                          <a:pt x="2207" y="357"/>
                        </a:cubicBezTo>
                        <a:cubicBezTo>
                          <a:pt x="2207" y="357"/>
                          <a:pt x="2212" y="358"/>
                          <a:pt x="2212" y="358"/>
                        </a:cubicBezTo>
                        <a:cubicBezTo>
                          <a:pt x="2212" y="358"/>
                          <a:pt x="2212" y="358"/>
                          <a:pt x="2212" y="358"/>
                        </a:cubicBezTo>
                        <a:cubicBezTo>
                          <a:pt x="2212" y="358"/>
                          <a:pt x="2217" y="359"/>
                          <a:pt x="2217" y="359"/>
                        </a:cubicBezTo>
                        <a:cubicBezTo>
                          <a:pt x="2217" y="359"/>
                          <a:pt x="2219" y="359"/>
                          <a:pt x="2219" y="359"/>
                        </a:cubicBezTo>
                        <a:cubicBezTo>
                          <a:pt x="2219" y="359"/>
                          <a:pt x="2221" y="358"/>
                          <a:pt x="2221" y="358"/>
                        </a:cubicBezTo>
                        <a:cubicBezTo>
                          <a:pt x="2221" y="358"/>
                          <a:pt x="2223" y="359"/>
                          <a:pt x="2223" y="359"/>
                        </a:cubicBezTo>
                        <a:cubicBezTo>
                          <a:pt x="2223" y="359"/>
                          <a:pt x="2228" y="359"/>
                          <a:pt x="2228" y="359"/>
                        </a:cubicBezTo>
                        <a:cubicBezTo>
                          <a:pt x="2228" y="359"/>
                          <a:pt x="2229" y="360"/>
                          <a:pt x="2229" y="360"/>
                        </a:cubicBezTo>
                        <a:cubicBezTo>
                          <a:pt x="2229" y="360"/>
                          <a:pt x="2231" y="359"/>
                          <a:pt x="2231" y="359"/>
                        </a:cubicBezTo>
                        <a:cubicBezTo>
                          <a:pt x="2231" y="359"/>
                          <a:pt x="2234" y="359"/>
                          <a:pt x="2234" y="359"/>
                        </a:cubicBezTo>
                        <a:cubicBezTo>
                          <a:pt x="2234" y="359"/>
                          <a:pt x="2239" y="360"/>
                          <a:pt x="2239" y="360"/>
                        </a:cubicBezTo>
                        <a:cubicBezTo>
                          <a:pt x="2239" y="360"/>
                          <a:pt x="2242" y="360"/>
                          <a:pt x="2242" y="360"/>
                        </a:cubicBezTo>
                        <a:cubicBezTo>
                          <a:pt x="2242" y="360"/>
                          <a:pt x="2244" y="360"/>
                          <a:pt x="2244" y="360"/>
                        </a:cubicBezTo>
                        <a:cubicBezTo>
                          <a:pt x="2244" y="360"/>
                          <a:pt x="2246" y="360"/>
                          <a:pt x="2246" y="360"/>
                        </a:cubicBezTo>
                        <a:cubicBezTo>
                          <a:pt x="2246" y="360"/>
                          <a:pt x="2248" y="361"/>
                          <a:pt x="2248" y="361"/>
                        </a:cubicBezTo>
                        <a:cubicBezTo>
                          <a:pt x="2248" y="361"/>
                          <a:pt x="2251" y="360"/>
                          <a:pt x="2251" y="360"/>
                        </a:cubicBezTo>
                        <a:cubicBezTo>
                          <a:pt x="2251" y="360"/>
                          <a:pt x="2255" y="361"/>
                          <a:pt x="2255" y="361"/>
                        </a:cubicBezTo>
                        <a:cubicBezTo>
                          <a:pt x="2255" y="361"/>
                          <a:pt x="2257" y="361"/>
                          <a:pt x="2257" y="361"/>
                        </a:cubicBezTo>
                        <a:cubicBezTo>
                          <a:pt x="2257" y="361"/>
                          <a:pt x="2259" y="360"/>
                          <a:pt x="2259" y="360"/>
                        </a:cubicBezTo>
                        <a:cubicBezTo>
                          <a:pt x="2259" y="360"/>
                          <a:pt x="2261" y="361"/>
                          <a:pt x="2261" y="361"/>
                        </a:cubicBezTo>
                        <a:cubicBezTo>
                          <a:pt x="2261" y="361"/>
                          <a:pt x="2262" y="361"/>
                          <a:pt x="2262" y="361"/>
                        </a:cubicBezTo>
                        <a:cubicBezTo>
                          <a:pt x="2262" y="361"/>
                          <a:pt x="2267" y="361"/>
                          <a:pt x="2267" y="361"/>
                        </a:cubicBezTo>
                        <a:cubicBezTo>
                          <a:pt x="2267" y="361"/>
                          <a:pt x="2268" y="361"/>
                          <a:pt x="2268" y="361"/>
                        </a:cubicBezTo>
                        <a:cubicBezTo>
                          <a:pt x="2268" y="361"/>
                          <a:pt x="2273" y="361"/>
                          <a:pt x="2273" y="361"/>
                        </a:cubicBezTo>
                        <a:cubicBezTo>
                          <a:pt x="2273" y="361"/>
                          <a:pt x="2274" y="361"/>
                          <a:pt x="2274" y="361"/>
                        </a:cubicBezTo>
                        <a:cubicBezTo>
                          <a:pt x="2274" y="361"/>
                          <a:pt x="2278" y="361"/>
                          <a:pt x="2278" y="361"/>
                        </a:cubicBezTo>
                        <a:cubicBezTo>
                          <a:pt x="2278" y="361"/>
                          <a:pt x="2281" y="361"/>
                          <a:pt x="2281" y="361"/>
                        </a:cubicBezTo>
                        <a:cubicBezTo>
                          <a:pt x="2281" y="361"/>
                          <a:pt x="2283" y="361"/>
                          <a:pt x="2283" y="361"/>
                        </a:cubicBezTo>
                        <a:cubicBezTo>
                          <a:pt x="2283" y="361"/>
                          <a:pt x="2284" y="361"/>
                          <a:pt x="2284" y="361"/>
                        </a:cubicBezTo>
                        <a:cubicBezTo>
                          <a:pt x="2284" y="361"/>
                          <a:pt x="2288" y="361"/>
                          <a:pt x="2288" y="361"/>
                        </a:cubicBezTo>
                        <a:cubicBezTo>
                          <a:pt x="2288" y="361"/>
                          <a:pt x="2291" y="361"/>
                          <a:pt x="2291" y="361"/>
                        </a:cubicBezTo>
                        <a:cubicBezTo>
                          <a:pt x="2291" y="361"/>
                          <a:pt x="2293" y="361"/>
                          <a:pt x="2293" y="361"/>
                        </a:cubicBezTo>
                        <a:cubicBezTo>
                          <a:pt x="2293" y="361"/>
                          <a:pt x="2295" y="361"/>
                          <a:pt x="2295" y="361"/>
                        </a:cubicBezTo>
                        <a:cubicBezTo>
                          <a:pt x="2295" y="361"/>
                          <a:pt x="2298" y="361"/>
                          <a:pt x="2298" y="361"/>
                        </a:cubicBezTo>
                        <a:cubicBezTo>
                          <a:pt x="2298" y="361"/>
                          <a:pt x="2301" y="361"/>
                          <a:pt x="2301" y="361"/>
                        </a:cubicBezTo>
                        <a:cubicBezTo>
                          <a:pt x="2301" y="361"/>
                          <a:pt x="2306" y="361"/>
                          <a:pt x="2306" y="361"/>
                        </a:cubicBezTo>
                        <a:cubicBezTo>
                          <a:pt x="2306" y="361"/>
                          <a:pt x="2308" y="361"/>
                          <a:pt x="2308" y="361"/>
                        </a:cubicBezTo>
                        <a:cubicBezTo>
                          <a:pt x="2308" y="361"/>
                          <a:pt x="2309" y="361"/>
                          <a:pt x="2309" y="361"/>
                        </a:cubicBezTo>
                        <a:cubicBezTo>
                          <a:pt x="2309" y="361"/>
                          <a:pt x="2313" y="361"/>
                          <a:pt x="2313" y="361"/>
                        </a:cubicBezTo>
                        <a:cubicBezTo>
                          <a:pt x="2313" y="361"/>
                          <a:pt x="2315" y="361"/>
                          <a:pt x="2315" y="361"/>
                        </a:cubicBezTo>
                        <a:cubicBezTo>
                          <a:pt x="2315" y="361"/>
                          <a:pt x="2318" y="361"/>
                          <a:pt x="2318" y="361"/>
                        </a:cubicBezTo>
                        <a:cubicBezTo>
                          <a:pt x="2318" y="361"/>
                          <a:pt x="2320" y="361"/>
                          <a:pt x="2320" y="361"/>
                        </a:cubicBezTo>
                        <a:cubicBezTo>
                          <a:pt x="2320" y="361"/>
                          <a:pt x="2325" y="360"/>
                          <a:pt x="2325" y="360"/>
                        </a:cubicBezTo>
                        <a:cubicBezTo>
                          <a:pt x="2325" y="360"/>
                          <a:pt x="2325" y="360"/>
                          <a:pt x="2325" y="360"/>
                        </a:cubicBezTo>
                        <a:cubicBezTo>
                          <a:pt x="2325" y="360"/>
                          <a:pt x="2328" y="360"/>
                          <a:pt x="2328" y="360"/>
                        </a:cubicBezTo>
                        <a:cubicBezTo>
                          <a:pt x="2328" y="360"/>
                          <a:pt x="2330" y="360"/>
                          <a:pt x="2330" y="360"/>
                        </a:cubicBezTo>
                        <a:cubicBezTo>
                          <a:pt x="2330" y="360"/>
                          <a:pt x="2335" y="361"/>
                          <a:pt x="2335" y="361"/>
                        </a:cubicBezTo>
                        <a:cubicBezTo>
                          <a:pt x="2335" y="361"/>
                          <a:pt x="2338" y="361"/>
                          <a:pt x="2338" y="361"/>
                        </a:cubicBezTo>
                        <a:cubicBezTo>
                          <a:pt x="2338" y="361"/>
                          <a:pt x="2341" y="361"/>
                          <a:pt x="2341" y="361"/>
                        </a:cubicBezTo>
                        <a:cubicBezTo>
                          <a:pt x="2341" y="361"/>
                          <a:pt x="2343" y="361"/>
                          <a:pt x="2343" y="361"/>
                        </a:cubicBezTo>
                        <a:cubicBezTo>
                          <a:pt x="2343" y="361"/>
                          <a:pt x="2344" y="361"/>
                          <a:pt x="2344" y="361"/>
                        </a:cubicBezTo>
                        <a:cubicBezTo>
                          <a:pt x="2344" y="361"/>
                          <a:pt x="2348" y="362"/>
                          <a:pt x="2348" y="362"/>
                        </a:cubicBezTo>
                        <a:cubicBezTo>
                          <a:pt x="2348" y="362"/>
                          <a:pt x="2351" y="361"/>
                          <a:pt x="2351" y="361"/>
                        </a:cubicBezTo>
                        <a:cubicBezTo>
                          <a:pt x="2351" y="361"/>
                          <a:pt x="2355" y="361"/>
                          <a:pt x="2355" y="361"/>
                        </a:cubicBezTo>
                        <a:cubicBezTo>
                          <a:pt x="2355" y="361"/>
                          <a:pt x="2357" y="361"/>
                          <a:pt x="2357" y="361"/>
                        </a:cubicBezTo>
                        <a:cubicBezTo>
                          <a:pt x="2357" y="361"/>
                          <a:pt x="2358" y="361"/>
                          <a:pt x="2358" y="361"/>
                        </a:cubicBezTo>
                        <a:cubicBezTo>
                          <a:pt x="2358" y="361"/>
                          <a:pt x="2362" y="362"/>
                          <a:pt x="2362" y="362"/>
                        </a:cubicBezTo>
                        <a:cubicBezTo>
                          <a:pt x="2362" y="362"/>
                          <a:pt x="2363" y="361"/>
                          <a:pt x="2363" y="361"/>
                        </a:cubicBezTo>
                        <a:cubicBezTo>
                          <a:pt x="2363" y="361"/>
                          <a:pt x="2365" y="362"/>
                          <a:pt x="2365" y="362"/>
                        </a:cubicBezTo>
                        <a:cubicBezTo>
                          <a:pt x="2365" y="362"/>
                          <a:pt x="2368" y="362"/>
                          <a:pt x="2368" y="362"/>
                        </a:cubicBezTo>
                        <a:cubicBezTo>
                          <a:pt x="2368" y="362"/>
                          <a:pt x="2370" y="361"/>
                          <a:pt x="2370" y="361"/>
                        </a:cubicBezTo>
                        <a:cubicBezTo>
                          <a:pt x="2370" y="361"/>
                          <a:pt x="2377" y="362"/>
                          <a:pt x="2377" y="362"/>
                        </a:cubicBezTo>
                        <a:cubicBezTo>
                          <a:pt x="2377" y="362"/>
                          <a:pt x="2378" y="361"/>
                          <a:pt x="2378" y="361"/>
                        </a:cubicBezTo>
                        <a:cubicBezTo>
                          <a:pt x="2378" y="361"/>
                          <a:pt x="2379" y="361"/>
                          <a:pt x="2379" y="361"/>
                        </a:cubicBezTo>
                        <a:cubicBezTo>
                          <a:pt x="2379" y="361"/>
                          <a:pt x="2381" y="362"/>
                          <a:pt x="2381" y="362"/>
                        </a:cubicBezTo>
                        <a:cubicBezTo>
                          <a:pt x="2381" y="362"/>
                          <a:pt x="2385" y="361"/>
                          <a:pt x="2385" y="361"/>
                        </a:cubicBezTo>
                        <a:cubicBezTo>
                          <a:pt x="2385" y="361"/>
                          <a:pt x="2385" y="362"/>
                          <a:pt x="2385" y="362"/>
                        </a:cubicBezTo>
                        <a:cubicBezTo>
                          <a:pt x="2385" y="362"/>
                          <a:pt x="2391" y="361"/>
                          <a:pt x="2391" y="361"/>
                        </a:cubicBezTo>
                        <a:cubicBezTo>
                          <a:pt x="2391" y="361"/>
                          <a:pt x="2392" y="361"/>
                          <a:pt x="2392" y="361"/>
                        </a:cubicBezTo>
                        <a:cubicBezTo>
                          <a:pt x="2392" y="361"/>
                          <a:pt x="2398" y="361"/>
                          <a:pt x="2398" y="361"/>
                        </a:cubicBezTo>
                        <a:cubicBezTo>
                          <a:pt x="2398" y="361"/>
                          <a:pt x="2400" y="362"/>
                          <a:pt x="2400" y="362"/>
                        </a:cubicBezTo>
                        <a:cubicBezTo>
                          <a:pt x="2400" y="362"/>
                          <a:pt x="2400" y="362"/>
                          <a:pt x="2400" y="362"/>
                        </a:cubicBezTo>
                        <a:cubicBezTo>
                          <a:pt x="2400" y="362"/>
                          <a:pt x="2401" y="361"/>
                          <a:pt x="2401" y="361"/>
                        </a:cubicBezTo>
                        <a:cubicBezTo>
                          <a:pt x="2401" y="361"/>
                          <a:pt x="2405" y="361"/>
                          <a:pt x="2405" y="361"/>
                        </a:cubicBezTo>
                        <a:cubicBezTo>
                          <a:pt x="2405" y="361"/>
                          <a:pt x="2407" y="362"/>
                          <a:pt x="2407" y="362"/>
                        </a:cubicBezTo>
                        <a:cubicBezTo>
                          <a:pt x="2407" y="362"/>
                          <a:pt x="2412" y="361"/>
                          <a:pt x="2412" y="361"/>
                        </a:cubicBezTo>
                        <a:cubicBezTo>
                          <a:pt x="2412" y="361"/>
                          <a:pt x="2414" y="361"/>
                          <a:pt x="2414" y="361"/>
                        </a:cubicBezTo>
                        <a:cubicBezTo>
                          <a:pt x="2414" y="361"/>
                          <a:pt x="2417" y="361"/>
                          <a:pt x="2417" y="361"/>
                        </a:cubicBezTo>
                        <a:cubicBezTo>
                          <a:pt x="2417" y="361"/>
                          <a:pt x="2419" y="361"/>
                          <a:pt x="2419" y="361"/>
                        </a:cubicBezTo>
                        <a:cubicBezTo>
                          <a:pt x="2419" y="361"/>
                          <a:pt x="2424" y="361"/>
                          <a:pt x="2424" y="361"/>
                        </a:cubicBezTo>
                        <a:cubicBezTo>
                          <a:pt x="2424" y="361"/>
                          <a:pt x="2426" y="361"/>
                          <a:pt x="2426" y="361"/>
                        </a:cubicBezTo>
                        <a:cubicBezTo>
                          <a:pt x="2426" y="361"/>
                          <a:pt x="2429" y="361"/>
                          <a:pt x="2429" y="361"/>
                        </a:cubicBezTo>
                        <a:cubicBezTo>
                          <a:pt x="2429" y="361"/>
                          <a:pt x="2430" y="361"/>
                          <a:pt x="2430" y="361"/>
                        </a:cubicBezTo>
                        <a:cubicBezTo>
                          <a:pt x="2430" y="361"/>
                          <a:pt x="2433" y="361"/>
                          <a:pt x="2433" y="361"/>
                        </a:cubicBezTo>
                        <a:cubicBezTo>
                          <a:pt x="2433" y="361"/>
                          <a:pt x="2433" y="361"/>
                          <a:pt x="2433" y="361"/>
                        </a:cubicBezTo>
                        <a:cubicBezTo>
                          <a:pt x="2433" y="361"/>
                          <a:pt x="2437" y="361"/>
                          <a:pt x="2437" y="361"/>
                        </a:cubicBezTo>
                        <a:cubicBezTo>
                          <a:pt x="2437" y="361"/>
                          <a:pt x="2441" y="361"/>
                          <a:pt x="2441" y="361"/>
                        </a:cubicBezTo>
                        <a:cubicBezTo>
                          <a:pt x="2441" y="361"/>
                          <a:pt x="2444" y="361"/>
                          <a:pt x="2444" y="361"/>
                        </a:cubicBezTo>
                        <a:cubicBezTo>
                          <a:pt x="2444" y="361"/>
                          <a:pt x="2447" y="361"/>
                          <a:pt x="2447" y="361"/>
                        </a:cubicBezTo>
                        <a:cubicBezTo>
                          <a:pt x="2447" y="361"/>
                          <a:pt x="2448" y="361"/>
                          <a:pt x="2448" y="361"/>
                        </a:cubicBezTo>
                        <a:cubicBezTo>
                          <a:pt x="2448" y="361"/>
                          <a:pt x="2450" y="361"/>
                          <a:pt x="2450" y="361"/>
                        </a:cubicBezTo>
                        <a:cubicBezTo>
                          <a:pt x="2450" y="361"/>
                          <a:pt x="2455" y="361"/>
                          <a:pt x="2455" y="361"/>
                        </a:cubicBezTo>
                        <a:cubicBezTo>
                          <a:pt x="2455" y="361"/>
                          <a:pt x="2457" y="361"/>
                          <a:pt x="2457" y="361"/>
                        </a:cubicBezTo>
                        <a:cubicBezTo>
                          <a:pt x="2457" y="361"/>
                          <a:pt x="2460" y="361"/>
                          <a:pt x="2460" y="361"/>
                        </a:cubicBezTo>
                        <a:cubicBezTo>
                          <a:pt x="2460" y="361"/>
                          <a:pt x="2463" y="361"/>
                          <a:pt x="2463" y="361"/>
                        </a:cubicBezTo>
                        <a:cubicBezTo>
                          <a:pt x="2463" y="361"/>
                          <a:pt x="2465" y="361"/>
                          <a:pt x="2465" y="361"/>
                        </a:cubicBezTo>
                        <a:cubicBezTo>
                          <a:pt x="2465" y="361"/>
                          <a:pt x="2467" y="360"/>
                          <a:pt x="2467" y="360"/>
                        </a:cubicBezTo>
                        <a:cubicBezTo>
                          <a:pt x="2467" y="360"/>
                          <a:pt x="2469" y="361"/>
                          <a:pt x="2469" y="361"/>
                        </a:cubicBezTo>
                        <a:cubicBezTo>
                          <a:pt x="2469" y="361"/>
                          <a:pt x="2473" y="360"/>
                          <a:pt x="2473" y="360"/>
                        </a:cubicBezTo>
                        <a:cubicBezTo>
                          <a:pt x="2473" y="360"/>
                          <a:pt x="2478" y="360"/>
                          <a:pt x="2478" y="360"/>
                        </a:cubicBezTo>
                        <a:cubicBezTo>
                          <a:pt x="2478" y="360"/>
                          <a:pt x="2480" y="360"/>
                          <a:pt x="2480" y="360"/>
                        </a:cubicBezTo>
                        <a:cubicBezTo>
                          <a:pt x="2480" y="360"/>
                          <a:pt x="2480" y="360"/>
                          <a:pt x="2480" y="360"/>
                        </a:cubicBezTo>
                        <a:cubicBezTo>
                          <a:pt x="2480" y="360"/>
                          <a:pt x="2485" y="359"/>
                          <a:pt x="2485" y="359"/>
                        </a:cubicBezTo>
                        <a:cubicBezTo>
                          <a:pt x="2485" y="359"/>
                          <a:pt x="2486" y="360"/>
                          <a:pt x="2486" y="360"/>
                        </a:cubicBezTo>
                        <a:cubicBezTo>
                          <a:pt x="2486" y="360"/>
                          <a:pt x="2490" y="359"/>
                          <a:pt x="2490" y="359"/>
                        </a:cubicBezTo>
                        <a:cubicBezTo>
                          <a:pt x="2490" y="359"/>
                          <a:pt x="2492" y="359"/>
                          <a:pt x="2492" y="359"/>
                        </a:cubicBezTo>
                        <a:cubicBezTo>
                          <a:pt x="2492" y="359"/>
                          <a:pt x="2496" y="358"/>
                          <a:pt x="2496" y="358"/>
                        </a:cubicBezTo>
                        <a:cubicBezTo>
                          <a:pt x="2496" y="358"/>
                          <a:pt x="2498" y="358"/>
                          <a:pt x="2498" y="358"/>
                        </a:cubicBezTo>
                        <a:cubicBezTo>
                          <a:pt x="2498" y="358"/>
                          <a:pt x="2501" y="357"/>
                          <a:pt x="2501" y="357"/>
                        </a:cubicBezTo>
                        <a:cubicBezTo>
                          <a:pt x="2501" y="357"/>
                          <a:pt x="2502" y="357"/>
                          <a:pt x="2502" y="357"/>
                        </a:cubicBezTo>
                        <a:cubicBezTo>
                          <a:pt x="2502" y="357"/>
                          <a:pt x="2506" y="356"/>
                          <a:pt x="2506" y="356"/>
                        </a:cubicBezTo>
                        <a:cubicBezTo>
                          <a:pt x="2506" y="356"/>
                          <a:pt x="2507" y="356"/>
                          <a:pt x="2507" y="356"/>
                        </a:cubicBezTo>
                        <a:cubicBezTo>
                          <a:pt x="2507" y="356"/>
                          <a:pt x="2512" y="355"/>
                          <a:pt x="2512" y="355"/>
                        </a:cubicBezTo>
                        <a:cubicBezTo>
                          <a:pt x="2512" y="355"/>
                          <a:pt x="2513" y="355"/>
                          <a:pt x="2513" y="355"/>
                        </a:cubicBezTo>
                        <a:cubicBezTo>
                          <a:pt x="2513" y="355"/>
                          <a:pt x="2517" y="354"/>
                          <a:pt x="2517" y="354"/>
                        </a:cubicBezTo>
                        <a:cubicBezTo>
                          <a:pt x="2517" y="354"/>
                          <a:pt x="2518" y="354"/>
                          <a:pt x="2518" y="354"/>
                        </a:cubicBezTo>
                        <a:cubicBezTo>
                          <a:pt x="2518" y="354"/>
                          <a:pt x="2523" y="353"/>
                          <a:pt x="2523" y="353"/>
                        </a:cubicBezTo>
                        <a:cubicBezTo>
                          <a:pt x="2523" y="353"/>
                          <a:pt x="2524" y="353"/>
                          <a:pt x="2524" y="353"/>
                        </a:cubicBezTo>
                        <a:cubicBezTo>
                          <a:pt x="2524" y="353"/>
                          <a:pt x="2527" y="352"/>
                          <a:pt x="2527" y="352"/>
                        </a:cubicBezTo>
                        <a:cubicBezTo>
                          <a:pt x="2527" y="352"/>
                          <a:pt x="2529" y="352"/>
                          <a:pt x="2529" y="352"/>
                        </a:cubicBezTo>
                        <a:cubicBezTo>
                          <a:pt x="2529" y="352"/>
                          <a:pt x="2532" y="352"/>
                          <a:pt x="2532" y="352"/>
                        </a:cubicBezTo>
                        <a:cubicBezTo>
                          <a:pt x="2532" y="352"/>
                          <a:pt x="2537" y="352"/>
                          <a:pt x="2537" y="352"/>
                        </a:cubicBezTo>
                        <a:cubicBezTo>
                          <a:pt x="2537" y="352"/>
                          <a:pt x="2539" y="352"/>
                          <a:pt x="2539" y="352"/>
                        </a:cubicBezTo>
                        <a:cubicBezTo>
                          <a:pt x="2539" y="352"/>
                          <a:pt x="2539" y="352"/>
                          <a:pt x="2539" y="352"/>
                        </a:cubicBezTo>
                        <a:cubicBezTo>
                          <a:pt x="2539" y="352"/>
                          <a:pt x="2544" y="353"/>
                          <a:pt x="2544" y="353"/>
                        </a:cubicBezTo>
                        <a:cubicBezTo>
                          <a:pt x="2544" y="353"/>
                          <a:pt x="2545" y="353"/>
                          <a:pt x="2545" y="353"/>
                        </a:cubicBezTo>
                        <a:cubicBezTo>
                          <a:pt x="2545" y="353"/>
                          <a:pt x="2550" y="354"/>
                          <a:pt x="2550" y="354"/>
                        </a:cubicBezTo>
                        <a:cubicBezTo>
                          <a:pt x="2550" y="354"/>
                          <a:pt x="2550" y="354"/>
                          <a:pt x="2550" y="354"/>
                        </a:cubicBezTo>
                        <a:cubicBezTo>
                          <a:pt x="2550" y="354"/>
                          <a:pt x="2555" y="354"/>
                          <a:pt x="2555" y="354"/>
                        </a:cubicBezTo>
                        <a:cubicBezTo>
                          <a:pt x="2555" y="354"/>
                          <a:pt x="2556" y="354"/>
                          <a:pt x="2556" y="354"/>
                        </a:cubicBezTo>
                        <a:cubicBezTo>
                          <a:pt x="2556" y="354"/>
                          <a:pt x="2559" y="355"/>
                          <a:pt x="2559" y="355"/>
                        </a:cubicBezTo>
                        <a:cubicBezTo>
                          <a:pt x="2559" y="355"/>
                          <a:pt x="2561" y="355"/>
                          <a:pt x="2561" y="355"/>
                        </a:cubicBezTo>
                        <a:cubicBezTo>
                          <a:pt x="2561" y="355"/>
                          <a:pt x="2565" y="356"/>
                          <a:pt x="2565" y="356"/>
                        </a:cubicBezTo>
                        <a:cubicBezTo>
                          <a:pt x="2565" y="356"/>
                          <a:pt x="2567" y="356"/>
                          <a:pt x="2567" y="356"/>
                        </a:cubicBezTo>
                        <a:cubicBezTo>
                          <a:pt x="2567" y="356"/>
                          <a:pt x="2571" y="356"/>
                          <a:pt x="2571" y="356"/>
                        </a:cubicBezTo>
                        <a:cubicBezTo>
                          <a:pt x="2571" y="356"/>
                          <a:pt x="2571" y="356"/>
                          <a:pt x="2571" y="356"/>
                        </a:cubicBezTo>
                        <a:cubicBezTo>
                          <a:pt x="2571" y="356"/>
                          <a:pt x="2576" y="357"/>
                          <a:pt x="2576" y="357"/>
                        </a:cubicBezTo>
                        <a:cubicBezTo>
                          <a:pt x="2576" y="357"/>
                          <a:pt x="2579" y="357"/>
                          <a:pt x="2579" y="357"/>
                        </a:cubicBezTo>
                        <a:cubicBezTo>
                          <a:pt x="2579" y="357"/>
                          <a:pt x="2580" y="357"/>
                          <a:pt x="2580" y="357"/>
                        </a:cubicBezTo>
                        <a:cubicBezTo>
                          <a:pt x="2580" y="357"/>
                          <a:pt x="2582" y="357"/>
                          <a:pt x="2582" y="357"/>
                        </a:cubicBezTo>
                        <a:cubicBezTo>
                          <a:pt x="2582" y="357"/>
                          <a:pt x="2587" y="357"/>
                          <a:pt x="2587" y="357"/>
                        </a:cubicBezTo>
                        <a:cubicBezTo>
                          <a:pt x="2587" y="357"/>
                          <a:pt x="2588" y="357"/>
                          <a:pt x="2588" y="357"/>
                        </a:cubicBezTo>
                        <a:cubicBezTo>
                          <a:pt x="2588" y="357"/>
                          <a:pt x="2592" y="358"/>
                          <a:pt x="2592" y="358"/>
                        </a:cubicBezTo>
                        <a:cubicBezTo>
                          <a:pt x="2592" y="358"/>
                          <a:pt x="2593" y="357"/>
                          <a:pt x="2593" y="357"/>
                        </a:cubicBezTo>
                        <a:cubicBezTo>
                          <a:pt x="2593" y="357"/>
                          <a:pt x="2597" y="358"/>
                          <a:pt x="2597" y="358"/>
                        </a:cubicBezTo>
                        <a:cubicBezTo>
                          <a:pt x="2597" y="358"/>
                          <a:pt x="2600" y="358"/>
                          <a:pt x="2600" y="358"/>
                        </a:cubicBezTo>
                        <a:cubicBezTo>
                          <a:pt x="2600" y="358"/>
                          <a:pt x="2603" y="358"/>
                          <a:pt x="2603" y="358"/>
                        </a:cubicBezTo>
                        <a:cubicBezTo>
                          <a:pt x="2603" y="358"/>
                          <a:pt x="2606" y="358"/>
                          <a:pt x="2606" y="358"/>
                        </a:cubicBezTo>
                        <a:cubicBezTo>
                          <a:pt x="2606" y="358"/>
                          <a:pt x="2608" y="358"/>
                          <a:pt x="2608" y="358"/>
                        </a:cubicBezTo>
                        <a:cubicBezTo>
                          <a:pt x="2608" y="358"/>
                          <a:pt x="2611" y="358"/>
                          <a:pt x="2611" y="358"/>
                        </a:cubicBezTo>
                        <a:cubicBezTo>
                          <a:pt x="2611" y="358"/>
                          <a:pt x="2612" y="358"/>
                          <a:pt x="2612" y="358"/>
                        </a:cubicBezTo>
                        <a:cubicBezTo>
                          <a:pt x="2612" y="358"/>
                          <a:pt x="2615" y="358"/>
                          <a:pt x="2615" y="358"/>
                        </a:cubicBezTo>
                        <a:cubicBezTo>
                          <a:pt x="2615" y="358"/>
                          <a:pt x="2617" y="358"/>
                          <a:pt x="2617" y="358"/>
                        </a:cubicBezTo>
                        <a:cubicBezTo>
                          <a:pt x="2617" y="358"/>
                          <a:pt x="2620" y="358"/>
                          <a:pt x="2620" y="358"/>
                        </a:cubicBezTo>
                        <a:cubicBezTo>
                          <a:pt x="2620" y="358"/>
                          <a:pt x="2622" y="358"/>
                          <a:pt x="2622" y="358"/>
                        </a:cubicBezTo>
                        <a:cubicBezTo>
                          <a:pt x="2622" y="358"/>
                          <a:pt x="2626" y="358"/>
                          <a:pt x="2626" y="358"/>
                        </a:cubicBezTo>
                        <a:cubicBezTo>
                          <a:pt x="2626" y="358"/>
                          <a:pt x="2629" y="357"/>
                          <a:pt x="2629" y="357"/>
                        </a:cubicBezTo>
                        <a:cubicBezTo>
                          <a:pt x="2629" y="357"/>
                          <a:pt x="2631" y="358"/>
                          <a:pt x="2631" y="358"/>
                        </a:cubicBezTo>
                        <a:cubicBezTo>
                          <a:pt x="2631" y="358"/>
                          <a:pt x="2634" y="357"/>
                          <a:pt x="2634" y="357"/>
                        </a:cubicBezTo>
                        <a:cubicBezTo>
                          <a:pt x="2634" y="357"/>
                          <a:pt x="2636" y="358"/>
                          <a:pt x="2636" y="358"/>
                        </a:cubicBezTo>
                        <a:cubicBezTo>
                          <a:pt x="2636" y="358"/>
                          <a:pt x="2641" y="357"/>
                          <a:pt x="2641" y="357"/>
                        </a:cubicBezTo>
                        <a:cubicBezTo>
                          <a:pt x="2641" y="357"/>
                          <a:pt x="2642" y="357"/>
                          <a:pt x="2642" y="357"/>
                        </a:cubicBezTo>
                        <a:cubicBezTo>
                          <a:pt x="2642" y="357"/>
                          <a:pt x="2646" y="356"/>
                          <a:pt x="2646" y="356"/>
                        </a:cubicBezTo>
                        <a:cubicBezTo>
                          <a:pt x="2646" y="356"/>
                          <a:pt x="2647" y="356"/>
                          <a:pt x="2647" y="356"/>
                        </a:cubicBezTo>
                        <a:cubicBezTo>
                          <a:pt x="2647" y="356"/>
                          <a:pt x="2651" y="355"/>
                          <a:pt x="2651" y="355"/>
                        </a:cubicBezTo>
                        <a:cubicBezTo>
                          <a:pt x="2651" y="355"/>
                          <a:pt x="2652" y="355"/>
                          <a:pt x="2652" y="355"/>
                        </a:cubicBezTo>
                        <a:cubicBezTo>
                          <a:pt x="2652" y="355"/>
                          <a:pt x="2656" y="354"/>
                          <a:pt x="2656" y="354"/>
                        </a:cubicBezTo>
                        <a:cubicBezTo>
                          <a:pt x="2656" y="354"/>
                          <a:pt x="2657" y="354"/>
                          <a:pt x="2657" y="354"/>
                        </a:cubicBezTo>
                        <a:cubicBezTo>
                          <a:pt x="2657" y="354"/>
                          <a:pt x="2662" y="352"/>
                          <a:pt x="2662" y="352"/>
                        </a:cubicBezTo>
                        <a:cubicBezTo>
                          <a:pt x="2662" y="352"/>
                          <a:pt x="2662" y="352"/>
                          <a:pt x="2662" y="352"/>
                        </a:cubicBezTo>
                        <a:cubicBezTo>
                          <a:pt x="2662" y="352"/>
                          <a:pt x="2667" y="349"/>
                          <a:pt x="2667" y="349"/>
                        </a:cubicBezTo>
                        <a:cubicBezTo>
                          <a:pt x="2667" y="349"/>
                          <a:pt x="2668" y="349"/>
                          <a:pt x="2668" y="349"/>
                        </a:cubicBezTo>
                        <a:cubicBezTo>
                          <a:pt x="2668" y="349"/>
                          <a:pt x="2673" y="343"/>
                          <a:pt x="2673" y="343"/>
                        </a:cubicBezTo>
                        <a:cubicBezTo>
                          <a:pt x="2673" y="343"/>
                          <a:pt x="2673" y="342"/>
                          <a:pt x="2673" y="342"/>
                        </a:cubicBezTo>
                        <a:cubicBezTo>
                          <a:pt x="2673" y="342"/>
                          <a:pt x="2678" y="331"/>
                          <a:pt x="2678" y="331"/>
                        </a:cubicBezTo>
                        <a:cubicBezTo>
                          <a:pt x="2678" y="331"/>
                          <a:pt x="2679" y="331"/>
                          <a:pt x="2679" y="331"/>
                        </a:cubicBezTo>
                        <a:cubicBezTo>
                          <a:pt x="2679" y="331"/>
                          <a:pt x="2684" y="311"/>
                          <a:pt x="2684" y="311"/>
                        </a:cubicBezTo>
                        <a:cubicBezTo>
                          <a:pt x="2684" y="311"/>
                          <a:pt x="2684" y="310"/>
                          <a:pt x="2684" y="310"/>
                        </a:cubicBezTo>
                        <a:cubicBezTo>
                          <a:pt x="2684" y="310"/>
                          <a:pt x="2689" y="295"/>
                          <a:pt x="2689" y="295"/>
                        </a:cubicBezTo>
                        <a:cubicBezTo>
                          <a:pt x="2689" y="295"/>
                          <a:pt x="2689" y="295"/>
                          <a:pt x="2689" y="295"/>
                        </a:cubicBezTo>
                        <a:cubicBezTo>
                          <a:pt x="2689" y="295"/>
                          <a:pt x="2694" y="286"/>
                          <a:pt x="2694" y="286"/>
                        </a:cubicBezTo>
                        <a:cubicBezTo>
                          <a:pt x="2694" y="286"/>
                          <a:pt x="2695" y="286"/>
                          <a:pt x="2695" y="286"/>
                        </a:cubicBezTo>
                        <a:cubicBezTo>
                          <a:pt x="2695" y="286"/>
                          <a:pt x="2700" y="278"/>
                          <a:pt x="2700" y="278"/>
                        </a:cubicBezTo>
                        <a:cubicBezTo>
                          <a:pt x="2700" y="278"/>
                          <a:pt x="2701" y="278"/>
                          <a:pt x="2701" y="278"/>
                        </a:cubicBezTo>
                        <a:cubicBezTo>
                          <a:pt x="2701" y="278"/>
                          <a:pt x="2705" y="282"/>
                          <a:pt x="2705" y="282"/>
                        </a:cubicBezTo>
                        <a:cubicBezTo>
                          <a:pt x="2705" y="282"/>
                          <a:pt x="2705" y="282"/>
                          <a:pt x="2705" y="282"/>
                        </a:cubicBezTo>
                        <a:cubicBezTo>
                          <a:pt x="2705" y="282"/>
                          <a:pt x="2710" y="291"/>
                          <a:pt x="2710" y="291"/>
                        </a:cubicBezTo>
                        <a:cubicBezTo>
                          <a:pt x="2710" y="291"/>
                          <a:pt x="2711" y="291"/>
                          <a:pt x="2711" y="291"/>
                        </a:cubicBezTo>
                        <a:cubicBezTo>
                          <a:pt x="2711" y="291"/>
                          <a:pt x="2716" y="299"/>
                          <a:pt x="2716" y="299"/>
                        </a:cubicBezTo>
                        <a:cubicBezTo>
                          <a:pt x="2716" y="299"/>
                          <a:pt x="2716" y="300"/>
                          <a:pt x="2716" y="300"/>
                        </a:cubicBezTo>
                        <a:cubicBezTo>
                          <a:pt x="2716" y="300"/>
                          <a:pt x="2721" y="322"/>
                          <a:pt x="2721" y="322"/>
                        </a:cubicBezTo>
                        <a:cubicBezTo>
                          <a:pt x="2721" y="322"/>
                          <a:pt x="2721" y="323"/>
                          <a:pt x="2721" y="323"/>
                        </a:cubicBezTo>
                        <a:cubicBezTo>
                          <a:pt x="2721" y="323"/>
                          <a:pt x="2727" y="338"/>
                          <a:pt x="2727" y="338"/>
                        </a:cubicBezTo>
                        <a:cubicBezTo>
                          <a:pt x="2727" y="338"/>
                          <a:pt x="2727" y="338"/>
                          <a:pt x="2727" y="338"/>
                        </a:cubicBezTo>
                        <a:cubicBezTo>
                          <a:pt x="2727" y="338"/>
                          <a:pt x="2732" y="346"/>
                          <a:pt x="2732" y="346"/>
                        </a:cubicBezTo>
                        <a:cubicBezTo>
                          <a:pt x="2732" y="346"/>
                          <a:pt x="2732" y="346"/>
                          <a:pt x="2732" y="346"/>
                        </a:cubicBezTo>
                        <a:cubicBezTo>
                          <a:pt x="2732" y="346"/>
                          <a:pt x="2737" y="350"/>
                          <a:pt x="2737" y="350"/>
                        </a:cubicBezTo>
                        <a:cubicBezTo>
                          <a:pt x="2737" y="350"/>
                          <a:pt x="2738" y="350"/>
                          <a:pt x="2738" y="350"/>
                        </a:cubicBezTo>
                        <a:cubicBezTo>
                          <a:pt x="2738" y="350"/>
                          <a:pt x="2743" y="353"/>
                          <a:pt x="2743" y="353"/>
                        </a:cubicBezTo>
                        <a:cubicBezTo>
                          <a:pt x="2743" y="353"/>
                          <a:pt x="2743" y="353"/>
                          <a:pt x="2743" y="353"/>
                        </a:cubicBezTo>
                        <a:cubicBezTo>
                          <a:pt x="2743" y="353"/>
                          <a:pt x="2748" y="355"/>
                          <a:pt x="2748" y="355"/>
                        </a:cubicBezTo>
                        <a:cubicBezTo>
                          <a:pt x="2748" y="355"/>
                          <a:pt x="2748" y="355"/>
                          <a:pt x="2748" y="355"/>
                        </a:cubicBezTo>
                        <a:cubicBezTo>
                          <a:pt x="2748" y="355"/>
                          <a:pt x="2753" y="356"/>
                          <a:pt x="2753" y="356"/>
                        </a:cubicBezTo>
                        <a:cubicBezTo>
                          <a:pt x="2753" y="356"/>
                          <a:pt x="2754" y="356"/>
                          <a:pt x="2754" y="356"/>
                        </a:cubicBezTo>
                        <a:cubicBezTo>
                          <a:pt x="2754" y="356"/>
                          <a:pt x="2758" y="357"/>
                          <a:pt x="2758" y="357"/>
                        </a:cubicBezTo>
                        <a:cubicBezTo>
                          <a:pt x="2758" y="357"/>
                          <a:pt x="2759" y="357"/>
                          <a:pt x="2759" y="357"/>
                        </a:cubicBezTo>
                        <a:cubicBezTo>
                          <a:pt x="2759" y="357"/>
                          <a:pt x="2764" y="358"/>
                          <a:pt x="2764" y="358"/>
                        </a:cubicBezTo>
                        <a:cubicBezTo>
                          <a:pt x="2764" y="358"/>
                          <a:pt x="2765" y="357"/>
                          <a:pt x="2765" y="357"/>
                        </a:cubicBezTo>
                        <a:cubicBezTo>
                          <a:pt x="2765" y="357"/>
                          <a:pt x="2769" y="358"/>
                          <a:pt x="2769" y="358"/>
                        </a:cubicBezTo>
                        <a:cubicBezTo>
                          <a:pt x="2769" y="358"/>
                          <a:pt x="2773" y="358"/>
                          <a:pt x="2773" y="358"/>
                        </a:cubicBezTo>
                        <a:cubicBezTo>
                          <a:pt x="2773" y="358"/>
                          <a:pt x="2775" y="358"/>
                          <a:pt x="2775" y="358"/>
                        </a:cubicBezTo>
                        <a:cubicBezTo>
                          <a:pt x="2775" y="358"/>
                          <a:pt x="2776" y="358"/>
                          <a:pt x="2776" y="358"/>
                        </a:cubicBezTo>
                        <a:cubicBezTo>
                          <a:pt x="2776" y="358"/>
                          <a:pt x="2780" y="359"/>
                          <a:pt x="2780" y="359"/>
                        </a:cubicBezTo>
                        <a:cubicBezTo>
                          <a:pt x="2780" y="359"/>
                          <a:pt x="2781" y="359"/>
                          <a:pt x="2781" y="359"/>
                        </a:cubicBezTo>
                        <a:cubicBezTo>
                          <a:pt x="2781" y="359"/>
                          <a:pt x="2786" y="359"/>
                          <a:pt x="2786" y="359"/>
                        </a:cubicBezTo>
                        <a:cubicBezTo>
                          <a:pt x="2786" y="359"/>
                          <a:pt x="2787" y="359"/>
                          <a:pt x="2787" y="359"/>
                        </a:cubicBezTo>
                        <a:cubicBezTo>
                          <a:pt x="2787" y="359"/>
                          <a:pt x="2789" y="360"/>
                          <a:pt x="2789" y="360"/>
                        </a:cubicBezTo>
                        <a:cubicBezTo>
                          <a:pt x="2789" y="360"/>
                          <a:pt x="2794" y="359"/>
                          <a:pt x="2794" y="359"/>
                        </a:cubicBezTo>
                        <a:cubicBezTo>
                          <a:pt x="2794" y="359"/>
                          <a:pt x="2796" y="360"/>
                          <a:pt x="2796" y="360"/>
                        </a:cubicBezTo>
                        <a:cubicBezTo>
                          <a:pt x="2796" y="360"/>
                          <a:pt x="2796" y="359"/>
                          <a:pt x="2796" y="359"/>
                        </a:cubicBezTo>
                        <a:cubicBezTo>
                          <a:pt x="2796" y="359"/>
                          <a:pt x="2801" y="360"/>
                          <a:pt x="2801" y="360"/>
                        </a:cubicBezTo>
                        <a:cubicBezTo>
                          <a:pt x="2801" y="360"/>
                          <a:pt x="2803" y="359"/>
                          <a:pt x="2803" y="359"/>
                        </a:cubicBezTo>
                        <a:cubicBezTo>
                          <a:pt x="2803" y="359"/>
                          <a:pt x="2805" y="360"/>
                          <a:pt x="2805" y="360"/>
                        </a:cubicBezTo>
                        <a:cubicBezTo>
                          <a:pt x="2805" y="360"/>
                          <a:pt x="2808" y="360"/>
                          <a:pt x="2808" y="360"/>
                        </a:cubicBezTo>
                        <a:cubicBezTo>
                          <a:pt x="2808" y="360"/>
                          <a:pt x="2810" y="359"/>
                          <a:pt x="2810" y="359"/>
                        </a:cubicBezTo>
                        <a:cubicBezTo>
                          <a:pt x="2810" y="359"/>
                          <a:pt x="2814" y="360"/>
                          <a:pt x="2814" y="360"/>
                        </a:cubicBezTo>
                        <a:cubicBezTo>
                          <a:pt x="2814" y="360"/>
                          <a:pt x="2816" y="360"/>
                          <a:pt x="2816" y="360"/>
                        </a:cubicBezTo>
                        <a:cubicBezTo>
                          <a:pt x="2816" y="360"/>
                          <a:pt x="2819" y="360"/>
                          <a:pt x="2819" y="360"/>
                        </a:cubicBezTo>
                        <a:cubicBezTo>
                          <a:pt x="2819" y="360"/>
                          <a:pt x="2823" y="360"/>
                          <a:pt x="2823" y="360"/>
                        </a:cubicBezTo>
                        <a:cubicBezTo>
                          <a:pt x="2823" y="360"/>
                          <a:pt x="2823" y="360"/>
                          <a:pt x="2823" y="360"/>
                        </a:cubicBezTo>
                        <a:cubicBezTo>
                          <a:pt x="2823" y="360"/>
                          <a:pt x="2826" y="360"/>
                          <a:pt x="2826" y="360"/>
                        </a:cubicBezTo>
                        <a:cubicBezTo>
                          <a:pt x="2826" y="360"/>
                          <a:pt x="2829" y="360"/>
                          <a:pt x="2829" y="360"/>
                        </a:cubicBezTo>
                        <a:cubicBezTo>
                          <a:pt x="2829" y="360"/>
                          <a:pt x="2833" y="360"/>
                          <a:pt x="2833" y="360"/>
                        </a:cubicBezTo>
                        <a:cubicBezTo>
                          <a:pt x="2833" y="360"/>
                          <a:pt x="2835" y="360"/>
                          <a:pt x="2835" y="360"/>
                        </a:cubicBezTo>
                        <a:cubicBezTo>
                          <a:pt x="2835" y="360"/>
                          <a:pt x="2837" y="360"/>
                          <a:pt x="2837" y="360"/>
                        </a:cubicBezTo>
                        <a:cubicBezTo>
                          <a:pt x="2837" y="360"/>
                          <a:pt x="2840" y="360"/>
                          <a:pt x="2840" y="360"/>
                        </a:cubicBezTo>
                        <a:cubicBezTo>
                          <a:pt x="2840" y="360"/>
                          <a:pt x="2844" y="361"/>
                          <a:pt x="2844" y="361"/>
                        </a:cubicBezTo>
                        <a:cubicBezTo>
                          <a:pt x="2844" y="361"/>
                          <a:pt x="2845" y="361"/>
                          <a:pt x="2845" y="361"/>
                        </a:cubicBezTo>
                        <a:cubicBezTo>
                          <a:pt x="2845" y="361"/>
                          <a:pt x="2850" y="360"/>
                          <a:pt x="2850" y="360"/>
                        </a:cubicBezTo>
                        <a:cubicBezTo>
                          <a:pt x="2850" y="360"/>
                          <a:pt x="2851" y="360"/>
                          <a:pt x="2851" y="360"/>
                        </a:cubicBezTo>
                        <a:cubicBezTo>
                          <a:pt x="2851" y="360"/>
                          <a:pt x="2853" y="360"/>
                          <a:pt x="2853" y="360"/>
                        </a:cubicBezTo>
                        <a:cubicBezTo>
                          <a:pt x="2853" y="360"/>
                          <a:pt x="2856" y="360"/>
                          <a:pt x="2856" y="360"/>
                        </a:cubicBezTo>
                        <a:cubicBezTo>
                          <a:pt x="2856" y="360"/>
                          <a:pt x="2860" y="360"/>
                          <a:pt x="2860" y="360"/>
                        </a:cubicBezTo>
                        <a:cubicBezTo>
                          <a:pt x="2860" y="360"/>
                          <a:pt x="2861" y="361"/>
                          <a:pt x="2861" y="361"/>
                        </a:cubicBezTo>
                        <a:cubicBezTo>
                          <a:pt x="2861" y="361"/>
                          <a:pt x="2866" y="360"/>
                          <a:pt x="2866" y="360"/>
                        </a:cubicBezTo>
                        <a:cubicBezTo>
                          <a:pt x="2866" y="360"/>
                          <a:pt x="2871" y="360"/>
                          <a:pt x="2871" y="360"/>
                        </a:cubicBezTo>
                        <a:cubicBezTo>
                          <a:pt x="2871" y="360"/>
                          <a:pt x="2871" y="360"/>
                          <a:pt x="2871" y="360"/>
                        </a:cubicBezTo>
                        <a:cubicBezTo>
                          <a:pt x="2871" y="360"/>
                          <a:pt x="2873" y="360"/>
                          <a:pt x="2873" y="360"/>
                        </a:cubicBezTo>
                        <a:cubicBezTo>
                          <a:pt x="2873" y="360"/>
                          <a:pt x="2874" y="360"/>
                          <a:pt x="2874" y="360"/>
                        </a:cubicBezTo>
                        <a:cubicBezTo>
                          <a:pt x="2874" y="360"/>
                          <a:pt x="2880" y="360"/>
                          <a:pt x="2880" y="360"/>
                        </a:cubicBezTo>
                        <a:cubicBezTo>
                          <a:pt x="2880" y="360"/>
                          <a:pt x="2881" y="360"/>
                          <a:pt x="2881" y="360"/>
                        </a:cubicBezTo>
                        <a:cubicBezTo>
                          <a:pt x="2881" y="360"/>
                          <a:pt x="2885" y="360"/>
                          <a:pt x="2885" y="360"/>
                        </a:cubicBezTo>
                        <a:cubicBezTo>
                          <a:pt x="2885" y="360"/>
                          <a:pt x="2886" y="360"/>
                          <a:pt x="2886" y="360"/>
                        </a:cubicBezTo>
                        <a:cubicBezTo>
                          <a:pt x="2886" y="360"/>
                          <a:pt x="2888" y="360"/>
                          <a:pt x="2888" y="360"/>
                        </a:cubicBezTo>
                        <a:cubicBezTo>
                          <a:pt x="2888" y="360"/>
                          <a:pt x="2892" y="360"/>
                          <a:pt x="2892" y="360"/>
                        </a:cubicBezTo>
                        <a:cubicBezTo>
                          <a:pt x="2892" y="360"/>
                          <a:pt x="2893" y="360"/>
                          <a:pt x="2893" y="360"/>
                        </a:cubicBezTo>
                        <a:cubicBezTo>
                          <a:pt x="2893" y="360"/>
                          <a:pt x="2896" y="360"/>
                          <a:pt x="2896" y="360"/>
                        </a:cubicBezTo>
                        <a:cubicBezTo>
                          <a:pt x="2896" y="360"/>
                          <a:pt x="2899" y="360"/>
                          <a:pt x="2899" y="360"/>
                        </a:cubicBezTo>
                        <a:cubicBezTo>
                          <a:pt x="2899" y="360"/>
                          <a:pt x="2902" y="360"/>
                          <a:pt x="2902" y="360"/>
                        </a:cubicBezTo>
                        <a:cubicBezTo>
                          <a:pt x="2902" y="360"/>
                          <a:pt x="2906" y="360"/>
                          <a:pt x="2906" y="360"/>
                        </a:cubicBezTo>
                        <a:cubicBezTo>
                          <a:pt x="2906" y="360"/>
                          <a:pt x="2908" y="360"/>
                          <a:pt x="2908" y="360"/>
                        </a:cubicBezTo>
                        <a:cubicBezTo>
                          <a:pt x="2908" y="360"/>
                          <a:pt x="2912" y="360"/>
                          <a:pt x="2912" y="360"/>
                        </a:cubicBezTo>
                        <a:cubicBezTo>
                          <a:pt x="2912" y="360"/>
                          <a:pt x="2913" y="360"/>
                          <a:pt x="2913" y="360"/>
                        </a:cubicBezTo>
                        <a:cubicBezTo>
                          <a:pt x="2913" y="360"/>
                          <a:pt x="2916" y="360"/>
                          <a:pt x="2916" y="360"/>
                        </a:cubicBezTo>
                        <a:cubicBezTo>
                          <a:pt x="2916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0" y="360"/>
                          <a:pt x="2920" y="360"/>
                        </a:cubicBezTo>
                        <a:cubicBezTo>
                          <a:pt x="2920" y="360"/>
                          <a:pt x="2927" y="360"/>
                          <a:pt x="2927" y="360"/>
                        </a:cubicBezTo>
                        <a:cubicBezTo>
                          <a:pt x="2927" y="360"/>
                          <a:pt x="2928" y="360"/>
                          <a:pt x="2928" y="360"/>
                        </a:cubicBezTo>
                        <a:cubicBezTo>
                          <a:pt x="2928" y="360"/>
                          <a:pt x="2933" y="360"/>
                          <a:pt x="2933" y="360"/>
                        </a:cubicBezTo>
                        <a:cubicBezTo>
                          <a:pt x="2933" y="360"/>
                          <a:pt x="2936" y="360"/>
                          <a:pt x="2936" y="360"/>
                        </a:cubicBezTo>
                        <a:cubicBezTo>
                          <a:pt x="2936" y="360"/>
                          <a:pt x="2936" y="360"/>
                          <a:pt x="2936" y="360"/>
                        </a:cubicBezTo>
                        <a:cubicBezTo>
                          <a:pt x="2936" y="360"/>
                          <a:pt x="2940" y="360"/>
                          <a:pt x="2940" y="360"/>
                        </a:cubicBezTo>
                        <a:cubicBezTo>
                          <a:pt x="2940" y="360"/>
                          <a:pt x="2942" y="360"/>
                          <a:pt x="2942" y="360"/>
                        </a:cubicBezTo>
                        <a:cubicBezTo>
                          <a:pt x="2942" y="360"/>
                          <a:pt x="2943" y="360"/>
                          <a:pt x="2943" y="360"/>
                        </a:cubicBezTo>
                        <a:cubicBezTo>
                          <a:pt x="2943" y="360"/>
                          <a:pt x="2947" y="360"/>
                          <a:pt x="2947" y="360"/>
                        </a:cubicBezTo>
                        <a:cubicBezTo>
                          <a:pt x="2947" y="360"/>
                          <a:pt x="2952" y="360"/>
                          <a:pt x="2952" y="360"/>
                        </a:cubicBezTo>
                        <a:cubicBezTo>
                          <a:pt x="2952" y="360"/>
                          <a:pt x="2952" y="360"/>
                          <a:pt x="2952" y="360"/>
                        </a:cubicBezTo>
                        <a:cubicBezTo>
                          <a:pt x="2952" y="360"/>
                          <a:pt x="2953" y="360"/>
                          <a:pt x="2953" y="360"/>
                        </a:cubicBezTo>
                        <a:cubicBezTo>
                          <a:pt x="2953" y="360"/>
                          <a:pt x="2958" y="360"/>
                          <a:pt x="2958" y="360"/>
                        </a:cubicBezTo>
                        <a:cubicBezTo>
                          <a:pt x="2958" y="360"/>
                          <a:pt x="2962" y="360"/>
                          <a:pt x="2962" y="360"/>
                        </a:cubicBezTo>
                        <a:cubicBezTo>
                          <a:pt x="2962" y="360"/>
                          <a:pt x="2964" y="360"/>
                          <a:pt x="2964" y="360"/>
                        </a:cubicBezTo>
                        <a:cubicBezTo>
                          <a:pt x="2964" y="360"/>
                          <a:pt x="2965" y="360"/>
                          <a:pt x="2965" y="360"/>
                        </a:cubicBezTo>
                        <a:cubicBezTo>
                          <a:pt x="2965" y="360"/>
                          <a:pt x="2968" y="360"/>
                          <a:pt x="2968" y="360"/>
                        </a:cubicBezTo>
                        <a:cubicBezTo>
                          <a:pt x="2968" y="360"/>
                          <a:pt x="2973" y="360"/>
                          <a:pt x="2973" y="360"/>
                        </a:cubicBezTo>
                        <a:cubicBezTo>
                          <a:pt x="2973" y="360"/>
                          <a:pt x="2974" y="360"/>
                          <a:pt x="2974" y="360"/>
                        </a:cubicBezTo>
                        <a:cubicBezTo>
                          <a:pt x="2974" y="360"/>
                          <a:pt x="2977" y="360"/>
                          <a:pt x="2977" y="360"/>
                        </a:cubicBezTo>
                        <a:cubicBezTo>
                          <a:pt x="2977" y="360"/>
                          <a:pt x="2980" y="360"/>
                          <a:pt x="2980" y="360"/>
                        </a:cubicBezTo>
                        <a:cubicBezTo>
                          <a:pt x="2980" y="360"/>
                          <a:pt x="2982" y="360"/>
                          <a:pt x="2982" y="360"/>
                        </a:cubicBezTo>
                        <a:cubicBezTo>
                          <a:pt x="2982" y="360"/>
                          <a:pt x="2985" y="360"/>
                          <a:pt x="2985" y="360"/>
                        </a:cubicBezTo>
                        <a:cubicBezTo>
                          <a:pt x="2985" y="360"/>
                          <a:pt x="2989" y="359"/>
                          <a:pt x="2989" y="359"/>
                        </a:cubicBezTo>
                        <a:cubicBezTo>
                          <a:pt x="2989" y="359"/>
                          <a:pt x="2992" y="360"/>
                          <a:pt x="2992" y="360"/>
                        </a:cubicBezTo>
                        <a:cubicBezTo>
                          <a:pt x="2992" y="360"/>
                          <a:pt x="2995" y="359"/>
                          <a:pt x="2995" y="359"/>
                        </a:cubicBezTo>
                        <a:cubicBezTo>
                          <a:pt x="2995" y="359"/>
                          <a:pt x="2997" y="359"/>
                          <a:pt x="2997" y="359"/>
                        </a:cubicBezTo>
                        <a:cubicBezTo>
                          <a:pt x="2997" y="359"/>
                          <a:pt x="2999" y="359"/>
                          <a:pt x="2999" y="359"/>
                        </a:cubicBezTo>
                        <a:cubicBezTo>
                          <a:pt x="2999" y="359"/>
                          <a:pt x="3002" y="359"/>
                          <a:pt x="3002" y="359"/>
                        </a:cubicBezTo>
                        <a:cubicBezTo>
                          <a:pt x="3002" y="359"/>
                          <a:pt x="3003" y="359"/>
                          <a:pt x="3003" y="359"/>
                        </a:cubicBezTo>
                        <a:cubicBezTo>
                          <a:pt x="3003" y="359"/>
                          <a:pt x="3006" y="359"/>
                          <a:pt x="3006" y="359"/>
                        </a:cubicBezTo>
                        <a:cubicBezTo>
                          <a:pt x="3006" y="359"/>
                          <a:pt x="3009" y="359"/>
                          <a:pt x="3009" y="359"/>
                        </a:cubicBezTo>
                        <a:cubicBezTo>
                          <a:pt x="3009" y="359"/>
                          <a:pt x="3013" y="359"/>
                          <a:pt x="3013" y="359"/>
                        </a:cubicBezTo>
                        <a:cubicBezTo>
                          <a:pt x="3013" y="359"/>
                          <a:pt x="3015" y="358"/>
                          <a:pt x="3015" y="358"/>
                        </a:cubicBezTo>
                        <a:cubicBezTo>
                          <a:pt x="3015" y="358"/>
                          <a:pt x="3018" y="359"/>
                          <a:pt x="3018" y="359"/>
                        </a:cubicBezTo>
                        <a:cubicBezTo>
                          <a:pt x="3018" y="359"/>
                          <a:pt x="3021" y="358"/>
                          <a:pt x="3021" y="358"/>
                        </a:cubicBezTo>
                        <a:cubicBezTo>
                          <a:pt x="3021" y="358"/>
                          <a:pt x="3022" y="358"/>
                          <a:pt x="3022" y="358"/>
                        </a:cubicBezTo>
                        <a:cubicBezTo>
                          <a:pt x="3022" y="358"/>
                          <a:pt x="3022" y="359"/>
                          <a:pt x="3022" y="359"/>
                        </a:cubicBezTo>
                        <a:cubicBezTo>
                          <a:pt x="3022" y="359"/>
                          <a:pt x="3030" y="359"/>
                          <a:pt x="3030" y="359"/>
                        </a:cubicBezTo>
                        <a:cubicBezTo>
                          <a:pt x="3030" y="359"/>
                          <a:pt x="3031" y="358"/>
                          <a:pt x="3031" y="358"/>
                        </a:cubicBezTo>
                        <a:cubicBezTo>
                          <a:pt x="3031" y="358"/>
                          <a:pt x="3036" y="358"/>
                          <a:pt x="3036" y="358"/>
                        </a:cubicBezTo>
                        <a:cubicBezTo>
                          <a:pt x="3036" y="358"/>
                          <a:pt x="3037" y="358"/>
                          <a:pt x="3037" y="358"/>
                        </a:cubicBezTo>
                        <a:cubicBezTo>
                          <a:pt x="3037" y="358"/>
                          <a:pt x="3040" y="358"/>
                          <a:pt x="3040" y="358"/>
                        </a:cubicBezTo>
                        <a:cubicBezTo>
                          <a:pt x="3040" y="358"/>
                          <a:pt x="3041" y="357"/>
                          <a:pt x="3041" y="357"/>
                        </a:cubicBezTo>
                        <a:cubicBezTo>
                          <a:pt x="3041" y="357"/>
                          <a:pt x="3044" y="358"/>
                          <a:pt x="3044" y="358"/>
                        </a:cubicBezTo>
                        <a:cubicBezTo>
                          <a:pt x="3044" y="358"/>
                          <a:pt x="3048" y="358"/>
                          <a:pt x="3048" y="358"/>
                        </a:cubicBezTo>
                        <a:cubicBezTo>
                          <a:pt x="3048" y="358"/>
                          <a:pt x="3048" y="358"/>
                          <a:pt x="3048" y="358"/>
                        </a:cubicBezTo>
                        <a:cubicBezTo>
                          <a:pt x="3048" y="358"/>
                          <a:pt x="3053" y="357"/>
                          <a:pt x="3053" y="357"/>
                        </a:cubicBezTo>
                        <a:cubicBezTo>
                          <a:pt x="3053" y="357"/>
                          <a:pt x="3054" y="357"/>
                          <a:pt x="3054" y="357"/>
                        </a:cubicBezTo>
                        <a:cubicBezTo>
                          <a:pt x="3054" y="357"/>
                          <a:pt x="3054" y="357"/>
                          <a:pt x="3054" y="357"/>
                        </a:cubicBezTo>
                        <a:cubicBezTo>
                          <a:pt x="3054" y="357"/>
                          <a:pt x="3061" y="357"/>
                          <a:pt x="3061" y="357"/>
                        </a:cubicBezTo>
                        <a:cubicBezTo>
                          <a:pt x="3061" y="357"/>
                          <a:pt x="3064" y="357"/>
                          <a:pt x="3064" y="357"/>
                        </a:cubicBezTo>
                        <a:cubicBezTo>
                          <a:pt x="3064" y="357"/>
                          <a:pt x="3065" y="357"/>
                          <a:pt x="3065" y="357"/>
                        </a:cubicBezTo>
                        <a:cubicBezTo>
                          <a:pt x="3065" y="357"/>
                          <a:pt x="3067" y="356"/>
                          <a:pt x="3067" y="356"/>
                        </a:cubicBezTo>
                        <a:cubicBezTo>
                          <a:pt x="3067" y="356"/>
                          <a:pt x="3072" y="357"/>
                          <a:pt x="3072" y="357"/>
                        </a:cubicBezTo>
                        <a:cubicBezTo>
                          <a:pt x="3072" y="357"/>
                          <a:pt x="3075" y="356"/>
                          <a:pt x="3075" y="356"/>
                        </a:cubicBezTo>
                        <a:cubicBezTo>
                          <a:pt x="3075" y="356"/>
                          <a:pt x="3075" y="356"/>
                          <a:pt x="3075" y="356"/>
                        </a:cubicBezTo>
                        <a:cubicBezTo>
                          <a:pt x="3075" y="356"/>
                          <a:pt x="3080" y="356"/>
                          <a:pt x="3080" y="356"/>
                        </a:cubicBezTo>
                        <a:cubicBezTo>
                          <a:pt x="3080" y="356"/>
                          <a:pt x="3081" y="356"/>
                          <a:pt x="3081" y="356"/>
                        </a:cubicBezTo>
                        <a:cubicBezTo>
                          <a:pt x="3081" y="356"/>
                          <a:pt x="3084" y="355"/>
                          <a:pt x="3084" y="355"/>
                        </a:cubicBezTo>
                        <a:cubicBezTo>
                          <a:pt x="3084" y="355"/>
                          <a:pt x="3086" y="356"/>
                          <a:pt x="3086" y="356"/>
                        </a:cubicBezTo>
                        <a:cubicBezTo>
                          <a:pt x="3086" y="356"/>
                          <a:pt x="3091" y="355"/>
                          <a:pt x="3091" y="355"/>
                        </a:cubicBezTo>
                        <a:cubicBezTo>
                          <a:pt x="3091" y="355"/>
                          <a:pt x="3092" y="355"/>
                          <a:pt x="3092" y="355"/>
                        </a:cubicBezTo>
                        <a:cubicBezTo>
                          <a:pt x="3092" y="355"/>
                          <a:pt x="3095" y="355"/>
                          <a:pt x="3095" y="355"/>
                        </a:cubicBezTo>
                        <a:cubicBezTo>
                          <a:pt x="3095" y="355"/>
                          <a:pt x="3098" y="355"/>
                          <a:pt x="3098" y="355"/>
                        </a:cubicBezTo>
                        <a:cubicBezTo>
                          <a:pt x="3098" y="355"/>
                          <a:pt x="3100" y="354"/>
                          <a:pt x="3100" y="354"/>
                        </a:cubicBezTo>
                        <a:cubicBezTo>
                          <a:pt x="3100" y="354"/>
                          <a:pt x="3103" y="354"/>
                          <a:pt x="3103" y="354"/>
                        </a:cubicBezTo>
                        <a:cubicBezTo>
                          <a:pt x="3103" y="354"/>
                          <a:pt x="3106" y="353"/>
                          <a:pt x="3106" y="353"/>
                        </a:cubicBezTo>
                        <a:cubicBezTo>
                          <a:pt x="3106" y="353"/>
                          <a:pt x="3107" y="353"/>
                          <a:pt x="3107" y="353"/>
                        </a:cubicBezTo>
                        <a:cubicBezTo>
                          <a:pt x="3107" y="353"/>
                          <a:pt x="3111" y="353"/>
                          <a:pt x="3111" y="353"/>
                        </a:cubicBezTo>
                        <a:cubicBezTo>
                          <a:pt x="3111" y="353"/>
                          <a:pt x="3113" y="353"/>
                          <a:pt x="3113" y="353"/>
                        </a:cubicBezTo>
                        <a:cubicBezTo>
                          <a:pt x="3113" y="353"/>
                          <a:pt x="3118" y="352"/>
                          <a:pt x="3118" y="352"/>
                        </a:cubicBezTo>
                        <a:cubicBezTo>
                          <a:pt x="3118" y="352"/>
                          <a:pt x="3118" y="352"/>
                          <a:pt x="3118" y="352"/>
                        </a:cubicBezTo>
                        <a:cubicBezTo>
                          <a:pt x="3118" y="352"/>
                          <a:pt x="3123" y="351"/>
                          <a:pt x="3123" y="351"/>
                        </a:cubicBezTo>
                        <a:cubicBezTo>
                          <a:pt x="3123" y="351"/>
                          <a:pt x="3125" y="351"/>
                          <a:pt x="3125" y="351"/>
                        </a:cubicBezTo>
                        <a:cubicBezTo>
                          <a:pt x="3125" y="351"/>
                          <a:pt x="3129" y="350"/>
                          <a:pt x="3129" y="350"/>
                        </a:cubicBezTo>
                        <a:cubicBezTo>
                          <a:pt x="3129" y="350"/>
                          <a:pt x="3129" y="350"/>
                          <a:pt x="3129" y="350"/>
                        </a:cubicBezTo>
                        <a:cubicBezTo>
                          <a:pt x="3129" y="350"/>
                          <a:pt x="3134" y="349"/>
                          <a:pt x="3134" y="349"/>
                        </a:cubicBezTo>
                        <a:cubicBezTo>
                          <a:pt x="3134" y="349"/>
                          <a:pt x="3134" y="349"/>
                          <a:pt x="3134" y="349"/>
                        </a:cubicBezTo>
                        <a:cubicBezTo>
                          <a:pt x="3134" y="349"/>
                          <a:pt x="3139" y="348"/>
                          <a:pt x="3139" y="348"/>
                        </a:cubicBezTo>
                        <a:cubicBezTo>
                          <a:pt x="3139" y="348"/>
                          <a:pt x="3140" y="348"/>
                          <a:pt x="3140" y="348"/>
                        </a:cubicBezTo>
                        <a:cubicBezTo>
                          <a:pt x="3140" y="348"/>
                          <a:pt x="3145" y="347"/>
                          <a:pt x="3145" y="347"/>
                        </a:cubicBezTo>
                        <a:cubicBezTo>
                          <a:pt x="3145" y="347"/>
                          <a:pt x="3145" y="346"/>
                          <a:pt x="3145" y="346"/>
                        </a:cubicBezTo>
                        <a:cubicBezTo>
                          <a:pt x="3145" y="346"/>
                          <a:pt x="3150" y="345"/>
                          <a:pt x="3150" y="345"/>
                        </a:cubicBezTo>
                        <a:cubicBezTo>
                          <a:pt x="3150" y="345"/>
                          <a:pt x="3150" y="345"/>
                          <a:pt x="3150" y="345"/>
                        </a:cubicBezTo>
                        <a:cubicBezTo>
                          <a:pt x="3150" y="345"/>
                          <a:pt x="3155" y="343"/>
                          <a:pt x="3155" y="343"/>
                        </a:cubicBezTo>
                        <a:cubicBezTo>
                          <a:pt x="3155" y="343"/>
                          <a:pt x="3155" y="343"/>
                          <a:pt x="3155" y="343"/>
                        </a:cubicBezTo>
                        <a:cubicBezTo>
                          <a:pt x="3155" y="343"/>
                          <a:pt x="3161" y="341"/>
                          <a:pt x="3161" y="341"/>
                        </a:cubicBezTo>
                        <a:cubicBezTo>
                          <a:pt x="3161" y="341"/>
                          <a:pt x="3161" y="341"/>
                          <a:pt x="3161" y="341"/>
                        </a:cubicBezTo>
                        <a:cubicBezTo>
                          <a:pt x="3161" y="341"/>
                          <a:pt x="3166" y="338"/>
                          <a:pt x="3166" y="338"/>
                        </a:cubicBezTo>
                        <a:cubicBezTo>
                          <a:pt x="3166" y="338"/>
                          <a:pt x="3167" y="338"/>
                          <a:pt x="3167" y="338"/>
                        </a:cubicBezTo>
                        <a:cubicBezTo>
                          <a:pt x="3167" y="338"/>
                          <a:pt x="3171" y="335"/>
                          <a:pt x="3171" y="335"/>
                        </a:cubicBezTo>
                        <a:cubicBezTo>
                          <a:pt x="3171" y="335"/>
                          <a:pt x="3172" y="335"/>
                          <a:pt x="3172" y="335"/>
                        </a:cubicBezTo>
                        <a:cubicBezTo>
                          <a:pt x="3172" y="335"/>
                          <a:pt x="3177" y="331"/>
                          <a:pt x="3177" y="331"/>
                        </a:cubicBezTo>
                        <a:cubicBezTo>
                          <a:pt x="3177" y="331"/>
                          <a:pt x="3177" y="331"/>
                          <a:pt x="3177" y="331"/>
                        </a:cubicBezTo>
                        <a:cubicBezTo>
                          <a:pt x="3177" y="331"/>
                          <a:pt x="3182" y="326"/>
                          <a:pt x="3182" y="326"/>
                        </a:cubicBezTo>
                        <a:cubicBezTo>
                          <a:pt x="3182" y="326"/>
                          <a:pt x="3182" y="326"/>
                          <a:pt x="3182" y="326"/>
                        </a:cubicBezTo>
                        <a:cubicBezTo>
                          <a:pt x="3182" y="326"/>
                          <a:pt x="3188" y="321"/>
                          <a:pt x="3188" y="321"/>
                        </a:cubicBezTo>
                        <a:cubicBezTo>
                          <a:pt x="3188" y="321"/>
                          <a:pt x="3188" y="320"/>
                          <a:pt x="3188" y="320"/>
                        </a:cubicBezTo>
                        <a:cubicBezTo>
                          <a:pt x="3188" y="320"/>
                          <a:pt x="3193" y="314"/>
                          <a:pt x="3193" y="314"/>
                        </a:cubicBezTo>
                        <a:cubicBezTo>
                          <a:pt x="3193" y="314"/>
                          <a:pt x="3193" y="314"/>
                          <a:pt x="3193" y="314"/>
                        </a:cubicBezTo>
                        <a:cubicBezTo>
                          <a:pt x="3193" y="314"/>
                          <a:pt x="3198" y="306"/>
                          <a:pt x="3198" y="306"/>
                        </a:cubicBezTo>
                        <a:cubicBezTo>
                          <a:pt x="3198" y="306"/>
                          <a:pt x="3198" y="306"/>
                          <a:pt x="3198" y="306"/>
                        </a:cubicBezTo>
                        <a:cubicBezTo>
                          <a:pt x="3198" y="306"/>
                          <a:pt x="3204" y="297"/>
                          <a:pt x="3204" y="297"/>
                        </a:cubicBezTo>
                        <a:cubicBezTo>
                          <a:pt x="3204" y="297"/>
                          <a:pt x="3204" y="297"/>
                          <a:pt x="3204" y="297"/>
                        </a:cubicBezTo>
                        <a:cubicBezTo>
                          <a:pt x="3204" y="297"/>
                          <a:pt x="3209" y="287"/>
                          <a:pt x="3209" y="287"/>
                        </a:cubicBezTo>
                        <a:cubicBezTo>
                          <a:pt x="3209" y="287"/>
                          <a:pt x="3209" y="287"/>
                          <a:pt x="3209" y="287"/>
                        </a:cubicBezTo>
                        <a:cubicBezTo>
                          <a:pt x="3209" y="287"/>
                          <a:pt x="3214" y="277"/>
                          <a:pt x="3214" y="277"/>
                        </a:cubicBezTo>
                        <a:cubicBezTo>
                          <a:pt x="3214" y="277"/>
                          <a:pt x="3215" y="276"/>
                          <a:pt x="3215" y="276"/>
                        </a:cubicBezTo>
                        <a:cubicBezTo>
                          <a:pt x="3215" y="276"/>
                          <a:pt x="3220" y="268"/>
                          <a:pt x="3220" y="268"/>
                        </a:cubicBezTo>
                        <a:cubicBezTo>
                          <a:pt x="3220" y="268"/>
                          <a:pt x="3220" y="267"/>
                          <a:pt x="3220" y="267"/>
                        </a:cubicBezTo>
                        <a:cubicBezTo>
                          <a:pt x="3220" y="267"/>
                          <a:pt x="3225" y="260"/>
                          <a:pt x="3225" y="260"/>
                        </a:cubicBezTo>
                        <a:cubicBezTo>
                          <a:pt x="3225" y="260"/>
                          <a:pt x="3225" y="260"/>
                          <a:pt x="3225" y="260"/>
                        </a:cubicBezTo>
                        <a:cubicBezTo>
                          <a:pt x="3225" y="260"/>
                          <a:pt x="3230" y="255"/>
                          <a:pt x="3230" y="255"/>
                        </a:cubicBezTo>
                        <a:cubicBezTo>
                          <a:pt x="3230" y="255"/>
                          <a:pt x="3231" y="255"/>
                          <a:pt x="3231" y="255"/>
                        </a:cubicBezTo>
                        <a:cubicBezTo>
                          <a:pt x="3231" y="255"/>
                          <a:pt x="3235" y="253"/>
                          <a:pt x="3235" y="253"/>
                        </a:cubicBezTo>
                        <a:cubicBezTo>
                          <a:pt x="3235" y="253"/>
                          <a:pt x="3238" y="253"/>
                          <a:pt x="3238" y="253"/>
                        </a:cubicBezTo>
                        <a:cubicBezTo>
                          <a:pt x="3238" y="253"/>
                          <a:pt x="3239" y="253"/>
                          <a:pt x="3239" y="253"/>
                        </a:cubicBezTo>
                        <a:cubicBezTo>
                          <a:pt x="3239" y="253"/>
                          <a:pt x="3242" y="253"/>
                          <a:pt x="3242" y="253"/>
                        </a:cubicBezTo>
                        <a:cubicBezTo>
                          <a:pt x="3242" y="253"/>
                          <a:pt x="3246" y="254"/>
                          <a:pt x="3246" y="254"/>
                        </a:cubicBezTo>
                        <a:cubicBezTo>
                          <a:pt x="3246" y="254"/>
                          <a:pt x="3247" y="254"/>
                          <a:pt x="3247" y="254"/>
                        </a:cubicBezTo>
                        <a:cubicBezTo>
                          <a:pt x="3247" y="254"/>
                          <a:pt x="3251" y="255"/>
                          <a:pt x="3251" y="255"/>
                        </a:cubicBezTo>
                        <a:cubicBezTo>
                          <a:pt x="3251" y="255"/>
                          <a:pt x="3253" y="255"/>
                          <a:pt x="3253" y="255"/>
                        </a:cubicBezTo>
                        <a:cubicBezTo>
                          <a:pt x="3253" y="255"/>
                          <a:pt x="3257" y="253"/>
                          <a:pt x="3257" y="253"/>
                        </a:cubicBezTo>
                        <a:cubicBezTo>
                          <a:pt x="3257" y="253"/>
                          <a:pt x="3257" y="253"/>
                          <a:pt x="3257" y="253"/>
                        </a:cubicBezTo>
                        <a:cubicBezTo>
                          <a:pt x="3257" y="253"/>
                          <a:pt x="3262" y="251"/>
                          <a:pt x="3262" y="251"/>
                        </a:cubicBezTo>
                        <a:cubicBezTo>
                          <a:pt x="3262" y="251"/>
                          <a:pt x="3263" y="251"/>
                          <a:pt x="3263" y="251"/>
                        </a:cubicBezTo>
                        <a:cubicBezTo>
                          <a:pt x="3263" y="251"/>
                          <a:pt x="3268" y="246"/>
                          <a:pt x="3268" y="246"/>
                        </a:cubicBezTo>
                        <a:cubicBezTo>
                          <a:pt x="3268" y="246"/>
                          <a:pt x="3268" y="246"/>
                          <a:pt x="3268" y="246"/>
                        </a:cubicBezTo>
                        <a:cubicBezTo>
                          <a:pt x="3268" y="246"/>
                          <a:pt x="3273" y="242"/>
                          <a:pt x="3273" y="242"/>
                        </a:cubicBezTo>
                        <a:cubicBezTo>
                          <a:pt x="3273" y="242"/>
                          <a:pt x="3274" y="242"/>
                          <a:pt x="3274" y="242"/>
                        </a:cubicBezTo>
                        <a:cubicBezTo>
                          <a:pt x="3274" y="242"/>
                          <a:pt x="3278" y="240"/>
                          <a:pt x="3278" y="240"/>
                        </a:cubicBezTo>
                        <a:cubicBezTo>
                          <a:pt x="3278" y="240"/>
                          <a:pt x="3280" y="239"/>
                          <a:pt x="3280" y="239"/>
                        </a:cubicBezTo>
                        <a:cubicBezTo>
                          <a:pt x="3280" y="239"/>
                          <a:pt x="3284" y="241"/>
                          <a:pt x="3284" y="241"/>
                        </a:cubicBezTo>
                        <a:cubicBezTo>
                          <a:pt x="3284" y="241"/>
                          <a:pt x="3284" y="241"/>
                          <a:pt x="3284" y="241"/>
                        </a:cubicBezTo>
                        <a:cubicBezTo>
                          <a:pt x="3284" y="241"/>
                          <a:pt x="3289" y="246"/>
                          <a:pt x="3289" y="246"/>
                        </a:cubicBezTo>
                        <a:cubicBezTo>
                          <a:pt x="3289" y="246"/>
                          <a:pt x="3290" y="246"/>
                          <a:pt x="3290" y="246"/>
                        </a:cubicBezTo>
                        <a:cubicBezTo>
                          <a:pt x="3290" y="246"/>
                          <a:pt x="3295" y="255"/>
                          <a:pt x="3295" y="255"/>
                        </a:cubicBezTo>
                        <a:cubicBezTo>
                          <a:pt x="3295" y="255"/>
                          <a:pt x="3295" y="255"/>
                          <a:pt x="3295" y="255"/>
                        </a:cubicBezTo>
                        <a:cubicBezTo>
                          <a:pt x="3295" y="255"/>
                          <a:pt x="3300" y="266"/>
                          <a:pt x="3300" y="266"/>
                        </a:cubicBezTo>
                        <a:cubicBezTo>
                          <a:pt x="3300" y="266"/>
                          <a:pt x="3300" y="267"/>
                          <a:pt x="3300" y="267"/>
                        </a:cubicBezTo>
                        <a:cubicBezTo>
                          <a:pt x="3300" y="267"/>
                          <a:pt x="3305" y="277"/>
                          <a:pt x="3305" y="277"/>
                        </a:cubicBezTo>
                        <a:cubicBezTo>
                          <a:pt x="3305" y="277"/>
                          <a:pt x="3306" y="278"/>
                          <a:pt x="3306" y="278"/>
                        </a:cubicBezTo>
                        <a:cubicBezTo>
                          <a:pt x="3306" y="278"/>
                          <a:pt x="3311" y="288"/>
                          <a:pt x="3311" y="288"/>
                        </a:cubicBezTo>
                        <a:cubicBezTo>
                          <a:pt x="3311" y="288"/>
                          <a:pt x="3311" y="288"/>
                          <a:pt x="3311" y="288"/>
                        </a:cubicBezTo>
                        <a:cubicBezTo>
                          <a:pt x="3311" y="288"/>
                          <a:pt x="3316" y="298"/>
                          <a:pt x="3316" y="298"/>
                        </a:cubicBezTo>
                        <a:cubicBezTo>
                          <a:pt x="3316" y="298"/>
                          <a:pt x="3316" y="298"/>
                          <a:pt x="3316" y="298"/>
                        </a:cubicBezTo>
                        <a:cubicBezTo>
                          <a:pt x="3316" y="298"/>
                          <a:pt x="3322" y="305"/>
                          <a:pt x="3322" y="305"/>
                        </a:cubicBezTo>
                        <a:cubicBezTo>
                          <a:pt x="3322" y="305"/>
                          <a:pt x="3322" y="306"/>
                          <a:pt x="3322" y="306"/>
                        </a:cubicBezTo>
                        <a:cubicBezTo>
                          <a:pt x="3322" y="306"/>
                          <a:pt x="3327" y="312"/>
                          <a:pt x="3327" y="312"/>
                        </a:cubicBezTo>
                        <a:cubicBezTo>
                          <a:pt x="3327" y="312"/>
                          <a:pt x="3327" y="312"/>
                          <a:pt x="3327" y="312"/>
                        </a:cubicBezTo>
                        <a:cubicBezTo>
                          <a:pt x="3327" y="312"/>
                          <a:pt x="3332" y="318"/>
                          <a:pt x="3332" y="318"/>
                        </a:cubicBezTo>
                        <a:cubicBezTo>
                          <a:pt x="3332" y="318"/>
                          <a:pt x="3332" y="318"/>
                          <a:pt x="3332" y="318"/>
                        </a:cubicBezTo>
                        <a:cubicBezTo>
                          <a:pt x="3332" y="318"/>
                          <a:pt x="3338" y="323"/>
                          <a:pt x="3338" y="323"/>
                        </a:cubicBezTo>
                        <a:cubicBezTo>
                          <a:pt x="3338" y="323"/>
                          <a:pt x="3338" y="323"/>
                          <a:pt x="3338" y="323"/>
                        </a:cubicBezTo>
                        <a:cubicBezTo>
                          <a:pt x="3338" y="323"/>
                          <a:pt x="3343" y="326"/>
                          <a:pt x="3343" y="326"/>
                        </a:cubicBezTo>
                        <a:cubicBezTo>
                          <a:pt x="3343" y="326"/>
                          <a:pt x="3343" y="327"/>
                          <a:pt x="3343" y="327"/>
                        </a:cubicBezTo>
                        <a:cubicBezTo>
                          <a:pt x="3343" y="327"/>
                          <a:pt x="3348" y="329"/>
                          <a:pt x="3348" y="329"/>
                        </a:cubicBezTo>
                        <a:cubicBezTo>
                          <a:pt x="3348" y="329"/>
                          <a:pt x="3349" y="329"/>
                          <a:pt x="3349" y="329"/>
                        </a:cubicBezTo>
                        <a:cubicBezTo>
                          <a:pt x="3349" y="329"/>
                          <a:pt x="3354" y="331"/>
                          <a:pt x="3354" y="331"/>
                        </a:cubicBezTo>
                        <a:cubicBezTo>
                          <a:pt x="3354" y="331"/>
                          <a:pt x="3354" y="332"/>
                          <a:pt x="3354" y="332"/>
                        </a:cubicBezTo>
                        <a:cubicBezTo>
                          <a:pt x="3354" y="332"/>
                          <a:pt x="3359" y="333"/>
                          <a:pt x="3359" y="333"/>
                        </a:cubicBezTo>
                        <a:cubicBezTo>
                          <a:pt x="3359" y="333"/>
                          <a:pt x="3359" y="333"/>
                          <a:pt x="3359" y="333"/>
                        </a:cubicBezTo>
                        <a:cubicBezTo>
                          <a:pt x="3359" y="333"/>
                          <a:pt x="3364" y="335"/>
                          <a:pt x="3364" y="335"/>
                        </a:cubicBezTo>
                        <a:cubicBezTo>
                          <a:pt x="3364" y="335"/>
                          <a:pt x="3365" y="335"/>
                          <a:pt x="3365" y="335"/>
                        </a:cubicBezTo>
                        <a:cubicBezTo>
                          <a:pt x="3365" y="335"/>
                          <a:pt x="3369" y="335"/>
                          <a:pt x="3369" y="335"/>
                        </a:cubicBezTo>
                        <a:cubicBezTo>
                          <a:pt x="3369" y="335"/>
                          <a:pt x="3371" y="335"/>
                          <a:pt x="3371" y="335"/>
                        </a:cubicBezTo>
                        <a:cubicBezTo>
                          <a:pt x="3371" y="335"/>
                          <a:pt x="3374" y="336"/>
                          <a:pt x="3374" y="336"/>
                        </a:cubicBezTo>
                        <a:cubicBezTo>
                          <a:pt x="3374" y="336"/>
                          <a:pt x="3377" y="336"/>
                          <a:pt x="3377" y="336"/>
                        </a:cubicBezTo>
                        <a:cubicBezTo>
                          <a:pt x="3377" y="336"/>
                          <a:pt x="3381" y="335"/>
                          <a:pt x="3381" y="335"/>
                        </a:cubicBezTo>
                        <a:cubicBezTo>
                          <a:pt x="3381" y="335"/>
                          <a:pt x="3381" y="335"/>
                          <a:pt x="3381" y="335"/>
                        </a:cubicBezTo>
                        <a:cubicBezTo>
                          <a:pt x="3381" y="335"/>
                          <a:pt x="3386" y="334"/>
                          <a:pt x="3386" y="334"/>
                        </a:cubicBezTo>
                        <a:cubicBezTo>
                          <a:pt x="3386" y="334"/>
                          <a:pt x="3386" y="334"/>
                          <a:pt x="3386" y="334"/>
                        </a:cubicBezTo>
                        <a:cubicBezTo>
                          <a:pt x="3386" y="334"/>
                          <a:pt x="3391" y="332"/>
                          <a:pt x="3391" y="332"/>
                        </a:cubicBezTo>
                        <a:cubicBezTo>
                          <a:pt x="3391" y="332"/>
                          <a:pt x="3391" y="332"/>
                          <a:pt x="3391" y="332"/>
                        </a:cubicBezTo>
                        <a:cubicBezTo>
                          <a:pt x="3391" y="332"/>
                          <a:pt x="3397" y="329"/>
                          <a:pt x="3397" y="329"/>
                        </a:cubicBezTo>
                        <a:cubicBezTo>
                          <a:pt x="3397" y="329"/>
                          <a:pt x="3397" y="329"/>
                          <a:pt x="3397" y="329"/>
                        </a:cubicBezTo>
                        <a:cubicBezTo>
                          <a:pt x="3397" y="329"/>
                          <a:pt x="3402" y="324"/>
                          <a:pt x="3402" y="324"/>
                        </a:cubicBezTo>
                        <a:cubicBezTo>
                          <a:pt x="3402" y="324"/>
                          <a:pt x="3402" y="323"/>
                          <a:pt x="3402" y="323"/>
                        </a:cubicBezTo>
                        <a:cubicBezTo>
                          <a:pt x="3402" y="323"/>
                          <a:pt x="3407" y="316"/>
                          <a:pt x="3407" y="316"/>
                        </a:cubicBezTo>
                        <a:cubicBezTo>
                          <a:pt x="3407" y="316"/>
                          <a:pt x="3407" y="315"/>
                          <a:pt x="3407" y="315"/>
                        </a:cubicBezTo>
                        <a:cubicBezTo>
                          <a:pt x="3407" y="315"/>
                          <a:pt x="3413" y="302"/>
                          <a:pt x="3413" y="302"/>
                        </a:cubicBezTo>
                        <a:cubicBezTo>
                          <a:pt x="3413" y="302"/>
                          <a:pt x="3413" y="302"/>
                          <a:pt x="3413" y="302"/>
                        </a:cubicBezTo>
                        <a:cubicBezTo>
                          <a:pt x="3413" y="302"/>
                          <a:pt x="3418" y="281"/>
                          <a:pt x="3418" y="281"/>
                        </a:cubicBezTo>
                        <a:cubicBezTo>
                          <a:pt x="3418" y="281"/>
                          <a:pt x="3418" y="280"/>
                          <a:pt x="3418" y="280"/>
                        </a:cubicBezTo>
                        <a:cubicBezTo>
                          <a:pt x="3418" y="280"/>
                          <a:pt x="3423" y="247"/>
                          <a:pt x="3423" y="247"/>
                        </a:cubicBezTo>
                        <a:cubicBezTo>
                          <a:pt x="3423" y="247"/>
                          <a:pt x="3424" y="245"/>
                          <a:pt x="3424" y="245"/>
                        </a:cubicBezTo>
                        <a:cubicBezTo>
                          <a:pt x="3424" y="245"/>
                          <a:pt x="3429" y="187"/>
                          <a:pt x="3429" y="187"/>
                        </a:cubicBezTo>
                        <a:cubicBezTo>
                          <a:pt x="3429" y="187"/>
                          <a:pt x="3429" y="184"/>
                          <a:pt x="3429" y="184"/>
                        </a:cubicBezTo>
                        <a:cubicBezTo>
                          <a:pt x="3429" y="184"/>
                          <a:pt x="3434" y="95"/>
                          <a:pt x="3434" y="95"/>
                        </a:cubicBezTo>
                        <a:cubicBezTo>
                          <a:pt x="3434" y="95"/>
                          <a:pt x="3434" y="91"/>
                          <a:pt x="3434" y="91"/>
                        </a:cubicBezTo>
                        <a:cubicBezTo>
                          <a:pt x="3434" y="91"/>
                          <a:pt x="3439" y="17"/>
                          <a:pt x="3439" y="17"/>
                        </a:cubicBezTo>
                        <a:cubicBezTo>
                          <a:pt x="3439" y="17"/>
                          <a:pt x="3440" y="13"/>
                          <a:pt x="3440" y="13"/>
                        </a:cubicBezTo>
                        <a:cubicBezTo>
                          <a:pt x="3440" y="13"/>
                          <a:pt x="3445" y="51"/>
                          <a:pt x="3445" y="51"/>
                        </a:cubicBezTo>
                        <a:cubicBezTo>
                          <a:pt x="3445" y="51"/>
                          <a:pt x="3445" y="55"/>
                          <a:pt x="3445" y="55"/>
                        </a:cubicBezTo>
                        <a:cubicBezTo>
                          <a:pt x="3445" y="55"/>
                          <a:pt x="3450" y="145"/>
                          <a:pt x="3450" y="145"/>
                        </a:cubicBezTo>
                        <a:cubicBezTo>
                          <a:pt x="3450" y="145"/>
                          <a:pt x="3450" y="148"/>
                          <a:pt x="3450" y="148"/>
                        </a:cubicBezTo>
                        <a:cubicBezTo>
                          <a:pt x="3450" y="148"/>
                          <a:pt x="3455" y="217"/>
                          <a:pt x="3455" y="217"/>
                        </a:cubicBezTo>
                        <a:cubicBezTo>
                          <a:pt x="3455" y="217"/>
                          <a:pt x="3456" y="219"/>
                          <a:pt x="3456" y="219"/>
                        </a:cubicBezTo>
                        <a:cubicBezTo>
                          <a:pt x="3456" y="219"/>
                          <a:pt x="3461" y="262"/>
                          <a:pt x="3461" y="262"/>
                        </a:cubicBezTo>
                        <a:cubicBezTo>
                          <a:pt x="3461" y="262"/>
                          <a:pt x="3461" y="263"/>
                          <a:pt x="3461" y="263"/>
                        </a:cubicBezTo>
                        <a:cubicBezTo>
                          <a:pt x="3461" y="263"/>
                          <a:pt x="3466" y="289"/>
                          <a:pt x="3466" y="289"/>
                        </a:cubicBezTo>
                        <a:cubicBezTo>
                          <a:pt x="3466" y="289"/>
                          <a:pt x="3467" y="290"/>
                          <a:pt x="3467" y="290"/>
                        </a:cubicBezTo>
                        <a:cubicBezTo>
                          <a:pt x="3467" y="290"/>
                          <a:pt x="3472" y="306"/>
                          <a:pt x="3472" y="306"/>
                        </a:cubicBezTo>
                        <a:cubicBezTo>
                          <a:pt x="3472" y="306"/>
                          <a:pt x="3472" y="306"/>
                          <a:pt x="3472" y="306"/>
                        </a:cubicBezTo>
                        <a:cubicBezTo>
                          <a:pt x="3472" y="306"/>
                          <a:pt x="3477" y="317"/>
                          <a:pt x="3477" y="317"/>
                        </a:cubicBezTo>
                        <a:cubicBezTo>
                          <a:pt x="3477" y="317"/>
                          <a:pt x="3477" y="317"/>
                          <a:pt x="3477" y="317"/>
                        </a:cubicBezTo>
                        <a:cubicBezTo>
                          <a:pt x="3477" y="317"/>
                          <a:pt x="3482" y="325"/>
                          <a:pt x="3482" y="325"/>
                        </a:cubicBezTo>
                        <a:cubicBezTo>
                          <a:pt x="3482" y="325"/>
                          <a:pt x="3483" y="325"/>
                          <a:pt x="3483" y="325"/>
                        </a:cubicBezTo>
                        <a:cubicBezTo>
                          <a:pt x="3483" y="325"/>
                          <a:pt x="3488" y="330"/>
                          <a:pt x="3488" y="330"/>
                        </a:cubicBezTo>
                        <a:cubicBezTo>
                          <a:pt x="3488" y="330"/>
                          <a:pt x="3488" y="331"/>
                          <a:pt x="3488" y="331"/>
                        </a:cubicBezTo>
                        <a:cubicBezTo>
                          <a:pt x="3488" y="331"/>
                          <a:pt x="3493" y="335"/>
                          <a:pt x="3493" y="335"/>
                        </a:cubicBezTo>
                        <a:cubicBezTo>
                          <a:pt x="3493" y="335"/>
                          <a:pt x="3493" y="335"/>
                          <a:pt x="3493" y="335"/>
                        </a:cubicBezTo>
                        <a:cubicBezTo>
                          <a:pt x="3493" y="335"/>
                          <a:pt x="3498" y="338"/>
                          <a:pt x="3498" y="338"/>
                        </a:cubicBezTo>
                        <a:cubicBezTo>
                          <a:pt x="3498" y="338"/>
                          <a:pt x="3499" y="338"/>
                          <a:pt x="3499" y="338"/>
                        </a:cubicBezTo>
                        <a:cubicBezTo>
                          <a:pt x="3499" y="338"/>
                          <a:pt x="3504" y="341"/>
                          <a:pt x="3504" y="341"/>
                        </a:cubicBezTo>
                        <a:cubicBezTo>
                          <a:pt x="3504" y="341"/>
                          <a:pt x="3504" y="341"/>
                          <a:pt x="3504" y="341"/>
                        </a:cubicBezTo>
                        <a:cubicBezTo>
                          <a:pt x="3504" y="341"/>
                          <a:pt x="3509" y="343"/>
                          <a:pt x="3509" y="343"/>
                        </a:cubicBezTo>
                        <a:cubicBezTo>
                          <a:pt x="3509" y="343"/>
                          <a:pt x="3510" y="343"/>
                          <a:pt x="3510" y="343"/>
                        </a:cubicBezTo>
                        <a:cubicBezTo>
                          <a:pt x="3510" y="343"/>
                          <a:pt x="3515" y="345"/>
                          <a:pt x="3515" y="345"/>
                        </a:cubicBezTo>
                        <a:cubicBezTo>
                          <a:pt x="3515" y="345"/>
                          <a:pt x="3515" y="345"/>
                          <a:pt x="3515" y="345"/>
                        </a:cubicBezTo>
                        <a:cubicBezTo>
                          <a:pt x="3515" y="345"/>
                          <a:pt x="3520" y="346"/>
                          <a:pt x="3520" y="346"/>
                        </a:cubicBezTo>
                        <a:cubicBezTo>
                          <a:pt x="3520" y="346"/>
                          <a:pt x="3520" y="346"/>
                          <a:pt x="3520" y="346"/>
                        </a:cubicBezTo>
                        <a:cubicBezTo>
                          <a:pt x="3520" y="346"/>
                          <a:pt x="3525" y="348"/>
                          <a:pt x="3525" y="348"/>
                        </a:cubicBezTo>
                        <a:cubicBezTo>
                          <a:pt x="3525" y="348"/>
                          <a:pt x="3526" y="348"/>
                          <a:pt x="3526" y="348"/>
                        </a:cubicBezTo>
                        <a:cubicBezTo>
                          <a:pt x="3526" y="348"/>
                          <a:pt x="3530" y="349"/>
                          <a:pt x="3530" y="349"/>
                        </a:cubicBezTo>
                        <a:cubicBezTo>
                          <a:pt x="3530" y="349"/>
                          <a:pt x="3531" y="348"/>
                          <a:pt x="3531" y="348"/>
                        </a:cubicBezTo>
                        <a:cubicBezTo>
                          <a:pt x="3531" y="348"/>
                          <a:pt x="3534" y="350"/>
                          <a:pt x="3534" y="350"/>
                        </a:cubicBezTo>
                        <a:cubicBezTo>
                          <a:pt x="3534" y="350"/>
                          <a:pt x="3536" y="350"/>
                          <a:pt x="3536" y="350"/>
                        </a:cubicBezTo>
                        <a:cubicBezTo>
                          <a:pt x="3536" y="350"/>
                          <a:pt x="3540" y="350"/>
                          <a:pt x="3540" y="350"/>
                        </a:cubicBezTo>
                        <a:cubicBezTo>
                          <a:pt x="3540" y="350"/>
                          <a:pt x="3542" y="350"/>
                          <a:pt x="3542" y="350"/>
                        </a:cubicBezTo>
                        <a:cubicBezTo>
                          <a:pt x="3542" y="350"/>
                          <a:pt x="3546" y="351"/>
                          <a:pt x="3546" y="351"/>
                        </a:cubicBezTo>
                        <a:cubicBezTo>
                          <a:pt x="3546" y="351"/>
                          <a:pt x="3551" y="351"/>
                          <a:pt x="3551" y="351"/>
                        </a:cubicBezTo>
                        <a:cubicBezTo>
                          <a:pt x="3551" y="351"/>
                          <a:pt x="3552" y="351"/>
                          <a:pt x="3552" y="351"/>
                        </a:cubicBezTo>
                        <a:cubicBezTo>
                          <a:pt x="3552" y="351"/>
                          <a:pt x="3555" y="352"/>
                          <a:pt x="3555" y="352"/>
                        </a:cubicBezTo>
                        <a:cubicBezTo>
                          <a:pt x="3555" y="352"/>
                          <a:pt x="3557" y="351"/>
                          <a:pt x="3557" y="351"/>
                        </a:cubicBezTo>
                        <a:cubicBezTo>
                          <a:pt x="3557" y="351"/>
                          <a:pt x="3560" y="351"/>
                          <a:pt x="3560" y="351"/>
                        </a:cubicBezTo>
                        <a:cubicBezTo>
                          <a:pt x="3560" y="351"/>
                          <a:pt x="3563" y="352"/>
                          <a:pt x="3563" y="352"/>
                        </a:cubicBezTo>
                        <a:cubicBezTo>
                          <a:pt x="3563" y="352"/>
                          <a:pt x="3563" y="352"/>
                          <a:pt x="3563" y="352"/>
                        </a:cubicBezTo>
                        <a:cubicBezTo>
                          <a:pt x="3563" y="352"/>
                          <a:pt x="3568" y="353"/>
                          <a:pt x="3568" y="353"/>
                        </a:cubicBezTo>
                        <a:cubicBezTo>
                          <a:pt x="3568" y="353"/>
                          <a:pt x="3568" y="353"/>
                          <a:pt x="3568" y="353"/>
                        </a:cubicBezTo>
                        <a:cubicBezTo>
                          <a:pt x="3568" y="353"/>
                          <a:pt x="3573" y="354"/>
                          <a:pt x="3573" y="354"/>
                        </a:cubicBezTo>
                        <a:cubicBezTo>
                          <a:pt x="3573" y="354"/>
                          <a:pt x="3574" y="354"/>
                          <a:pt x="3574" y="354"/>
                        </a:cubicBezTo>
                        <a:cubicBezTo>
                          <a:pt x="3574" y="354"/>
                          <a:pt x="3579" y="354"/>
                          <a:pt x="3579" y="354"/>
                        </a:cubicBezTo>
                        <a:cubicBezTo>
                          <a:pt x="3579" y="354"/>
                          <a:pt x="3580" y="354"/>
                          <a:pt x="3580" y="354"/>
                        </a:cubicBezTo>
                        <a:cubicBezTo>
                          <a:pt x="3580" y="354"/>
                          <a:pt x="3584" y="355"/>
                          <a:pt x="3584" y="355"/>
                        </a:cubicBezTo>
                        <a:cubicBezTo>
                          <a:pt x="3584" y="355"/>
                          <a:pt x="3584" y="355"/>
                          <a:pt x="3584" y="355"/>
                        </a:cubicBezTo>
                        <a:cubicBezTo>
                          <a:pt x="3584" y="355"/>
                          <a:pt x="3589" y="355"/>
                          <a:pt x="3589" y="355"/>
                        </a:cubicBezTo>
                        <a:cubicBezTo>
                          <a:pt x="3589" y="355"/>
                          <a:pt x="3590" y="355"/>
                          <a:pt x="3590" y="355"/>
                        </a:cubicBezTo>
                        <a:cubicBezTo>
                          <a:pt x="3590" y="355"/>
                          <a:pt x="3594" y="356"/>
                          <a:pt x="3594" y="356"/>
                        </a:cubicBezTo>
                        <a:cubicBezTo>
                          <a:pt x="3594" y="356"/>
                          <a:pt x="3596" y="356"/>
                          <a:pt x="3596" y="356"/>
                        </a:cubicBezTo>
                        <a:cubicBezTo>
                          <a:pt x="3596" y="356"/>
                          <a:pt x="3597" y="356"/>
                          <a:pt x="3597" y="356"/>
                        </a:cubicBezTo>
                        <a:cubicBezTo>
                          <a:pt x="3597" y="356"/>
                          <a:pt x="3600" y="356"/>
                          <a:pt x="3600" y="356"/>
                        </a:cubicBezTo>
                        <a:cubicBezTo>
                          <a:pt x="3600" y="356"/>
                          <a:pt x="3604" y="356"/>
                          <a:pt x="3604" y="356"/>
                        </a:cubicBezTo>
                        <a:cubicBezTo>
                          <a:pt x="3604" y="356"/>
                          <a:pt x="3606" y="356"/>
                          <a:pt x="3606" y="356"/>
                        </a:cubicBezTo>
                        <a:cubicBezTo>
                          <a:pt x="3606" y="356"/>
                          <a:pt x="3607" y="357"/>
                          <a:pt x="3607" y="357"/>
                        </a:cubicBezTo>
                        <a:cubicBezTo>
                          <a:pt x="3607" y="357"/>
                          <a:pt x="3614" y="357"/>
                          <a:pt x="3614" y="357"/>
                        </a:cubicBezTo>
                        <a:cubicBezTo>
                          <a:pt x="3614" y="357"/>
                          <a:pt x="3615" y="356"/>
                          <a:pt x="3615" y="356"/>
                        </a:cubicBezTo>
                        <a:cubicBezTo>
                          <a:pt x="3615" y="356"/>
                          <a:pt x="3620" y="357"/>
                          <a:pt x="3620" y="357"/>
                        </a:cubicBezTo>
                        <a:cubicBezTo>
                          <a:pt x="3620" y="357"/>
                          <a:pt x="3621" y="357"/>
                          <a:pt x="3621" y="357"/>
                        </a:cubicBezTo>
                        <a:cubicBezTo>
                          <a:pt x="3621" y="357"/>
                          <a:pt x="3624" y="357"/>
                          <a:pt x="3624" y="357"/>
                        </a:cubicBezTo>
                        <a:cubicBezTo>
                          <a:pt x="3624" y="357"/>
                          <a:pt x="3627" y="357"/>
                          <a:pt x="3627" y="357"/>
                        </a:cubicBezTo>
                        <a:cubicBezTo>
                          <a:pt x="3627" y="357"/>
                          <a:pt x="3628" y="357"/>
                          <a:pt x="3628" y="357"/>
                        </a:cubicBezTo>
                        <a:cubicBezTo>
                          <a:pt x="3628" y="357"/>
                          <a:pt x="3629" y="357"/>
                          <a:pt x="3629" y="357"/>
                        </a:cubicBezTo>
                        <a:cubicBezTo>
                          <a:pt x="3629" y="357"/>
                          <a:pt x="3633" y="357"/>
                          <a:pt x="3633" y="357"/>
                        </a:cubicBezTo>
                        <a:cubicBezTo>
                          <a:pt x="3633" y="357"/>
                          <a:pt x="3636" y="358"/>
                          <a:pt x="3636" y="358"/>
                        </a:cubicBezTo>
                        <a:cubicBezTo>
                          <a:pt x="3636" y="358"/>
                          <a:pt x="3639" y="357"/>
                          <a:pt x="3639" y="357"/>
                        </a:cubicBezTo>
                        <a:cubicBezTo>
                          <a:pt x="3639" y="357"/>
                          <a:pt x="3643" y="358"/>
                          <a:pt x="3643" y="358"/>
                        </a:cubicBezTo>
                        <a:cubicBezTo>
                          <a:pt x="3643" y="358"/>
                          <a:pt x="3644" y="357"/>
                          <a:pt x="3644" y="357"/>
                        </a:cubicBezTo>
                        <a:cubicBezTo>
                          <a:pt x="3644" y="357"/>
                          <a:pt x="3647" y="358"/>
                          <a:pt x="3647" y="358"/>
                        </a:cubicBezTo>
                        <a:cubicBezTo>
                          <a:pt x="3647" y="358"/>
                          <a:pt x="3649" y="357"/>
                          <a:pt x="3649" y="357"/>
                        </a:cubicBezTo>
                        <a:cubicBezTo>
                          <a:pt x="3649" y="357"/>
                          <a:pt x="3651" y="358"/>
                          <a:pt x="3651" y="358"/>
                        </a:cubicBezTo>
                        <a:cubicBezTo>
                          <a:pt x="3651" y="358"/>
                          <a:pt x="3655" y="358"/>
                          <a:pt x="3655" y="358"/>
                        </a:cubicBezTo>
                        <a:cubicBezTo>
                          <a:pt x="3655" y="358"/>
                          <a:pt x="3659" y="358"/>
                          <a:pt x="3659" y="358"/>
                        </a:cubicBezTo>
                        <a:cubicBezTo>
                          <a:pt x="3659" y="358"/>
                          <a:pt x="3661" y="358"/>
                          <a:pt x="3661" y="358"/>
                        </a:cubicBezTo>
                        <a:cubicBezTo>
                          <a:pt x="3661" y="358"/>
                          <a:pt x="3662" y="358"/>
                          <a:pt x="3662" y="358"/>
                        </a:cubicBezTo>
                        <a:cubicBezTo>
                          <a:pt x="3662" y="358"/>
                          <a:pt x="3666" y="358"/>
                          <a:pt x="3666" y="358"/>
                        </a:cubicBezTo>
                        <a:cubicBezTo>
                          <a:pt x="3666" y="358"/>
                          <a:pt x="3668" y="359"/>
                          <a:pt x="3668" y="359"/>
                        </a:cubicBezTo>
                        <a:cubicBezTo>
                          <a:pt x="3668" y="359"/>
                          <a:pt x="3673" y="358"/>
                          <a:pt x="3673" y="358"/>
                        </a:cubicBezTo>
                        <a:cubicBezTo>
                          <a:pt x="3673" y="358"/>
                          <a:pt x="3675" y="359"/>
                          <a:pt x="3675" y="359"/>
                        </a:cubicBezTo>
                        <a:cubicBezTo>
                          <a:pt x="3675" y="359"/>
                          <a:pt x="3676" y="359"/>
                          <a:pt x="3676" y="359"/>
                        </a:cubicBezTo>
                        <a:cubicBezTo>
                          <a:pt x="3676" y="359"/>
                          <a:pt x="3680" y="358"/>
                          <a:pt x="3680" y="358"/>
                        </a:cubicBezTo>
                        <a:cubicBezTo>
                          <a:pt x="3680" y="358"/>
                          <a:pt x="3682" y="358"/>
                          <a:pt x="3682" y="358"/>
                        </a:cubicBezTo>
                        <a:cubicBezTo>
                          <a:pt x="3682" y="358"/>
                          <a:pt x="3684" y="359"/>
                          <a:pt x="3684" y="359"/>
                        </a:cubicBezTo>
                        <a:cubicBezTo>
                          <a:pt x="3684" y="359"/>
                          <a:pt x="3686" y="358"/>
                          <a:pt x="3686" y="358"/>
                        </a:cubicBezTo>
                        <a:cubicBezTo>
                          <a:pt x="3686" y="358"/>
                          <a:pt x="3690" y="359"/>
                          <a:pt x="3690" y="359"/>
                        </a:cubicBezTo>
                        <a:cubicBezTo>
                          <a:pt x="3690" y="359"/>
                          <a:pt x="3692" y="359"/>
                          <a:pt x="3692" y="359"/>
                        </a:cubicBezTo>
                        <a:cubicBezTo>
                          <a:pt x="3692" y="359"/>
                          <a:pt x="3695" y="358"/>
                          <a:pt x="3695" y="358"/>
                        </a:cubicBezTo>
                        <a:cubicBezTo>
                          <a:pt x="3695" y="358"/>
                          <a:pt x="3699" y="359"/>
                          <a:pt x="3699" y="359"/>
                        </a:cubicBezTo>
                        <a:cubicBezTo>
                          <a:pt x="3699" y="359"/>
                          <a:pt x="3701" y="359"/>
                          <a:pt x="3701" y="359"/>
                        </a:cubicBezTo>
                        <a:cubicBezTo>
                          <a:pt x="3701" y="359"/>
                          <a:pt x="3705" y="359"/>
                          <a:pt x="3705" y="359"/>
                        </a:cubicBezTo>
                        <a:cubicBezTo>
                          <a:pt x="3705" y="359"/>
                          <a:pt x="3706" y="359"/>
                          <a:pt x="3706" y="359"/>
                        </a:cubicBezTo>
                        <a:cubicBezTo>
                          <a:pt x="3706" y="359"/>
                          <a:pt x="3709" y="359"/>
                          <a:pt x="3709" y="359"/>
                        </a:cubicBezTo>
                        <a:cubicBezTo>
                          <a:pt x="3709" y="359"/>
                          <a:pt x="3711" y="359"/>
                          <a:pt x="3711" y="359"/>
                        </a:cubicBezTo>
                        <a:cubicBezTo>
                          <a:pt x="3711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20" y="359"/>
                          <a:pt x="3720" y="359"/>
                        </a:cubicBezTo>
                        <a:cubicBezTo>
                          <a:pt x="3720" y="359"/>
                          <a:pt x="3723" y="359"/>
                          <a:pt x="3723" y="359"/>
                        </a:cubicBezTo>
                        <a:cubicBezTo>
                          <a:pt x="3723" y="359"/>
                          <a:pt x="3724" y="359"/>
                          <a:pt x="3724" y="359"/>
                        </a:cubicBezTo>
                        <a:cubicBezTo>
                          <a:pt x="3724" y="359"/>
                          <a:pt x="3728" y="359"/>
                          <a:pt x="3728" y="359"/>
                        </a:cubicBezTo>
                        <a:cubicBezTo>
                          <a:pt x="3728" y="359"/>
                          <a:pt x="3731" y="359"/>
                          <a:pt x="3731" y="359"/>
                        </a:cubicBezTo>
                        <a:cubicBezTo>
                          <a:pt x="3731" y="359"/>
                          <a:pt x="3732" y="359"/>
                          <a:pt x="3732" y="359"/>
                        </a:cubicBezTo>
                        <a:cubicBezTo>
                          <a:pt x="3732" y="359"/>
                          <a:pt x="3735" y="359"/>
                          <a:pt x="3735" y="359"/>
                        </a:cubicBezTo>
                        <a:cubicBezTo>
                          <a:pt x="3735" y="359"/>
                          <a:pt x="3735" y="359"/>
                          <a:pt x="3735" y="359"/>
                        </a:cubicBezTo>
                        <a:cubicBezTo>
                          <a:pt x="3735" y="359"/>
                          <a:pt x="3741" y="359"/>
                          <a:pt x="3741" y="359"/>
                        </a:cubicBezTo>
                        <a:cubicBezTo>
                          <a:pt x="3741" y="359"/>
                          <a:pt x="3742" y="359"/>
                          <a:pt x="3742" y="359"/>
                        </a:cubicBezTo>
                        <a:cubicBezTo>
                          <a:pt x="3742" y="359"/>
                          <a:pt x="3747" y="359"/>
                          <a:pt x="3747" y="359"/>
                        </a:cubicBezTo>
                        <a:cubicBezTo>
                          <a:pt x="3747" y="359"/>
                          <a:pt x="3748" y="360"/>
                          <a:pt x="3748" y="360"/>
                        </a:cubicBezTo>
                        <a:cubicBezTo>
                          <a:pt x="3748" y="360"/>
                          <a:pt x="3752" y="359"/>
                          <a:pt x="3752" y="359"/>
                        </a:cubicBezTo>
                        <a:cubicBezTo>
                          <a:pt x="3752" y="359"/>
                          <a:pt x="3755" y="360"/>
                          <a:pt x="3755" y="360"/>
                        </a:cubicBezTo>
                        <a:cubicBezTo>
                          <a:pt x="3755" y="360"/>
                          <a:pt x="3757" y="359"/>
                          <a:pt x="3757" y="359"/>
                        </a:cubicBezTo>
                        <a:cubicBezTo>
                          <a:pt x="3757" y="359"/>
                          <a:pt x="3760" y="360"/>
                          <a:pt x="3760" y="360"/>
                        </a:cubicBezTo>
                        <a:cubicBezTo>
                          <a:pt x="3760" y="360"/>
                          <a:pt x="3762" y="359"/>
                          <a:pt x="3762" y="359"/>
                        </a:cubicBezTo>
                        <a:cubicBezTo>
                          <a:pt x="3762" y="359"/>
                          <a:pt x="3766" y="360"/>
                          <a:pt x="3766" y="360"/>
                        </a:cubicBezTo>
                        <a:cubicBezTo>
                          <a:pt x="3766" y="360"/>
                          <a:pt x="3770" y="360"/>
                          <a:pt x="3770" y="360"/>
                        </a:cubicBezTo>
                        <a:cubicBezTo>
                          <a:pt x="3770" y="360"/>
                          <a:pt x="3770" y="360"/>
                          <a:pt x="3770" y="360"/>
                        </a:cubicBezTo>
                        <a:cubicBezTo>
                          <a:pt x="3770" y="360"/>
                          <a:pt x="3773" y="359"/>
                          <a:pt x="3773" y="359"/>
                        </a:cubicBezTo>
                        <a:cubicBezTo>
                          <a:pt x="3773" y="359"/>
                          <a:pt x="3774" y="360"/>
                          <a:pt x="3774" y="360"/>
                        </a:cubicBezTo>
                        <a:cubicBezTo>
                          <a:pt x="3774" y="360"/>
                          <a:pt x="3780" y="360"/>
                          <a:pt x="3780" y="360"/>
                        </a:cubicBezTo>
                        <a:cubicBezTo>
                          <a:pt x="3780" y="360"/>
                          <a:pt x="3782" y="360"/>
                          <a:pt x="3782" y="360"/>
                        </a:cubicBezTo>
                        <a:cubicBezTo>
                          <a:pt x="3782" y="360"/>
                          <a:pt x="3784" y="360"/>
                          <a:pt x="3784" y="360"/>
                        </a:cubicBezTo>
                        <a:cubicBezTo>
                          <a:pt x="3784" y="360"/>
                          <a:pt x="3788" y="360"/>
                          <a:pt x="3788" y="360"/>
                        </a:cubicBezTo>
                        <a:cubicBezTo>
                          <a:pt x="3788" y="360"/>
                          <a:pt x="3792" y="360"/>
                          <a:pt x="3792" y="360"/>
                        </a:cubicBezTo>
                        <a:cubicBezTo>
                          <a:pt x="3792" y="360"/>
                          <a:pt x="3793" y="360"/>
                          <a:pt x="3793" y="360"/>
                        </a:cubicBezTo>
                        <a:cubicBezTo>
                          <a:pt x="3793" y="360"/>
                          <a:pt x="3796" y="360"/>
                          <a:pt x="3796" y="360"/>
                        </a:cubicBezTo>
                        <a:cubicBezTo>
                          <a:pt x="3796" y="360"/>
                          <a:pt x="3798" y="360"/>
                          <a:pt x="3798" y="360"/>
                        </a:cubicBezTo>
                        <a:cubicBezTo>
                          <a:pt x="3798" y="360"/>
                          <a:pt x="3802" y="360"/>
                          <a:pt x="3802" y="360"/>
                        </a:cubicBezTo>
                        <a:cubicBezTo>
                          <a:pt x="3802" y="360"/>
                          <a:pt x="3803" y="360"/>
                          <a:pt x="3803" y="360"/>
                        </a:cubicBezTo>
                        <a:cubicBezTo>
                          <a:pt x="3803" y="360"/>
                          <a:pt x="3806" y="360"/>
                          <a:pt x="3806" y="360"/>
                        </a:cubicBezTo>
                        <a:cubicBezTo>
                          <a:pt x="3806" y="360"/>
                          <a:pt x="3809" y="360"/>
                          <a:pt x="3809" y="360"/>
                        </a:cubicBezTo>
                        <a:cubicBezTo>
                          <a:pt x="3809" y="360"/>
                          <a:pt x="3812" y="360"/>
                          <a:pt x="3812" y="360"/>
                        </a:cubicBezTo>
                        <a:cubicBezTo>
                          <a:pt x="3812" y="360"/>
                          <a:pt x="3813" y="360"/>
                          <a:pt x="3813" y="360"/>
                        </a:cubicBezTo>
                        <a:cubicBezTo>
                          <a:pt x="3813" y="360"/>
                          <a:pt x="3815" y="360"/>
                          <a:pt x="3815" y="360"/>
                        </a:cubicBezTo>
                        <a:cubicBezTo>
                          <a:pt x="3815" y="360"/>
                          <a:pt x="3817" y="360"/>
                          <a:pt x="3817" y="360"/>
                        </a:cubicBezTo>
                        <a:cubicBezTo>
                          <a:pt x="3817" y="360"/>
                          <a:pt x="3821" y="360"/>
                          <a:pt x="3821" y="360"/>
                        </a:cubicBezTo>
                        <a:cubicBezTo>
                          <a:pt x="3821" y="360"/>
                          <a:pt x="3822" y="360"/>
                          <a:pt x="3822" y="360"/>
                        </a:cubicBezTo>
                        <a:cubicBezTo>
                          <a:pt x="3822" y="360"/>
                          <a:pt x="3826" y="360"/>
                          <a:pt x="3826" y="360"/>
                        </a:cubicBezTo>
                        <a:cubicBezTo>
                          <a:pt x="3826" y="360"/>
                          <a:pt x="3827" y="360"/>
                          <a:pt x="3827" y="360"/>
                        </a:cubicBezTo>
                        <a:cubicBezTo>
                          <a:pt x="3827" y="360"/>
                          <a:pt x="3832" y="360"/>
                          <a:pt x="3832" y="360"/>
                        </a:cubicBezTo>
                        <a:cubicBezTo>
                          <a:pt x="3832" y="360"/>
                          <a:pt x="3833" y="360"/>
                          <a:pt x="3833" y="360"/>
                        </a:cubicBezTo>
                        <a:cubicBezTo>
                          <a:pt x="3833" y="360"/>
                          <a:pt x="3839" y="360"/>
                          <a:pt x="3839" y="360"/>
                        </a:cubicBezTo>
                        <a:cubicBezTo>
                          <a:pt x="3839" y="360"/>
                          <a:pt x="3841" y="360"/>
                          <a:pt x="3841" y="360"/>
                        </a:cubicBezTo>
                        <a:cubicBezTo>
                          <a:pt x="3841" y="360"/>
                          <a:pt x="3842" y="360"/>
                          <a:pt x="3842" y="360"/>
                        </a:cubicBezTo>
                        <a:cubicBezTo>
                          <a:pt x="3842" y="360"/>
                          <a:pt x="3844" y="360"/>
                          <a:pt x="3844" y="360"/>
                        </a:cubicBezTo>
                        <a:cubicBezTo>
                          <a:pt x="3844" y="360"/>
                          <a:pt x="3851" y="360"/>
                          <a:pt x="3851" y="360"/>
                        </a:cubicBezTo>
                        <a:cubicBezTo>
                          <a:pt x="3851" y="360"/>
                          <a:pt x="3852" y="360"/>
                          <a:pt x="3852" y="360"/>
                        </a:cubicBezTo>
                        <a:cubicBezTo>
                          <a:pt x="3852" y="360"/>
                          <a:pt x="3856" y="360"/>
                          <a:pt x="3856" y="360"/>
                        </a:cubicBezTo>
                        <a:cubicBezTo>
                          <a:pt x="3856" y="360"/>
                          <a:pt x="3858" y="360"/>
                          <a:pt x="3858" y="360"/>
                        </a:cubicBezTo>
                        <a:cubicBezTo>
                          <a:pt x="3858" y="360"/>
                          <a:pt x="3858" y="360"/>
                          <a:pt x="3858" y="360"/>
                        </a:cubicBezTo>
                        <a:cubicBezTo>
                          <a:pt x="3858" y="360"/>
                          <a:pt x="3862" y="360"/>
                          <a:pt x="3862" y="360"/>
                        </a:cubicBezTo>
                        <a:cubicBezTo>
                          <a:pt x="3862" y="360"/>
                          <a:pt x="3863" y="360"/>
                          <a:pt x="3863" y="360"/>
                        </a:cubicBezTo>
                        <a:cubicBezTo>
                          <a:pt x="3863" y="360"/>
                          <a:pt x="3867" y="360"/>
                          <a:pt x="3867" y="360"/>
                        </a:cubicBezTo>
                        <a:cubicBezTo>
                          <a:pt x="3867" y="360"/>
                          <a:pt x="3869" y="360"/>
                          <a:pt x="3869" y="360"/>
                        </a:cubicBezTo>
                        <a:cubicBezTo>
                          <a:pt x="3869" y="360"/>
                          <a:pt x="3871" y="361"/>
                          <a:pt x="3871" y="361"/>
                        </a:cubicBezTo>
                        <a:cubicBezTo>
                          <a:pt x="3871" y="361"/>
                          <a:pt x="3877" y="360"/>
                          <a:pt x="3877" y="360"/>
                        </a:cubicBezTo>
                        <a:cubicBezTo>
                          <a:pt x="3877" y="360"/>
                          <a:pt x="3879" y="361"/>
                          <a:pt x="3879" y="361"/>
                        </a:cubicBezTo>
                        <a:cubicBezTo>
                          <a:pt x="3879" y="361"/>
                          <a:pt x="3880" y="361"/>
                          <a:pt x="3880" y="361"/>
                        </a:cubicBezTo>
                        <a:cubicBezTo>
                          <a:pt x="3880" y="361"/>
                          <a:pt x="3884" y="360"/>
                          <a:pt x="3884" y="360"/>
                        </a:cubicBezTo>
                        <a:cubicBezTo>
                          <a:pt x="3884" y="360"/>
                          <a:pt x="3885" y="360"/>
                          <a:pt x="3885" y="360"/>
                        </a:cubicBezTo>
                        <a:cubicBezTo>
                          <a:pt x="3885" y="360"/>
                          <a:pt x="3887" y="361"/>
                          <a:pt x="3887" y="361"/>
                        </a:cubicBezTo>
                        <a:cubicBezTo>
                          <a:pt x="3887" y="361"/>
                          <a:pt x="3890" y="361"/>
                          <a:pt x="3890" y="361"/>
                        </a:cubicBezTo>
                        <a:cubicBezTo>
                          <a:pt x="3890" y="361"/>
                          <a:pt x="3892" y="360"/>
                          <a:pt x="3892" y="360"/>
                        </a:cubicBezTo>
                        <a:cubicBezTo>
                          <a:pt x="3892" y="360"/>
                          <a:pt x="3897" y="360"/>
                          <a:pt x="3897" y="360"/>
                        </a:cubicBezTo>
                        <a:cubicBezTo>
                          <a:pt x="3897" y="360"/>
                          <a:pt x="3898" y="361"/>
                          <a:pt x="3898" y="361"/>
                        </a:cubicBezTo>
                        <a:cubicBezTo>
                          <a:pt x="3898" y="361"/>
                          <a:pt x="3902" y="360"/>
                          <a:pt x="3902" y="360"/>
                        </a:cubicBezTo>
                        <a:cubicBezTo>
                          <a:pt x="3902" y="360"/>
                          <a:pt x="3903" y="361"/>
                          <a:pt x="3903" y="361"/>
                        </a:cubicBezTo>
                        <a:cubicBezTo>
                          <a:pt x="3903" y="361"/>
                          <a:pt x="3908" y="360"/>
                          <a:pt x="3908" y="360"/>
                        </a:cubicBezTo>
                        <a:cubicBezTo>
                          <a:pt x="3908" y="360"/>
                          <a:pt x="3911" y="361"/>
                          <a:pt x="3911" y="361"/>
                        </a:cubicBezTo>
                        <a:cubicBezTo>
                          <a:pt x="3911" y="361"/>
                          <a:pt x="3914" y="360"/>
                          <a:pt x="3914" y="360"/>
                        </a:cubicBezTo>
                        <a:cubicBezTo>
                          <a:pt x="3914" y="360"/>
                          <a:pt x="3915" y="361"/>
                          <a:pt x="3915" y="361"/>
                        </a:cubicBezTo>
                        <a:cubicBezTo>
                          <a:pt x="3915" y="361"/>
                          <a:pt x="3918" y="360"/>
                          <a:pt x="3918" y="360"/>
                        </a:cubicBezTo>
                        <a:cubicBezTo>
                          <a:pt x="3918" y="360"/>
                          <a:pt x="3919" y="361"/>
                          <a:pt x="3919" y="361"/>
                        </a:cubicBezTo>
                        <a:cubicBezTo>
                          <a:pt x="3919" y="361"/>
                          <a:pt x="3922" y="360"/>
                          <a:pt x="3922" y="360"/>
                        </a:cubicBezTo>
                        <a:cubicBezTo>
                          <a:pt x="3922" y="360"/>
                          <a:pt x="3923" y="361"/>
                          <a:pt x="3923" y="361"/>
                        </a:cubicBezTo>
                        <a:cubicBezTo>
                          <a:pt x="3923" y="361"/>
                          <a:pt x="3928" y="361"/>
                          <a:pt x="3928" y="361"/>
                        </a:cubicBezTo>
                        <a:cubicBezTo>
                          <a:pt x="3928" y="361"/>
                          <a:pt x="3929" y="360"/>
                          <a:pt x="3929" y="360"/>
                        </a:cubicBezTo>
                        <a:cubicBezTo>
                          <a:pt x="3929" y="360"/>
                          <a:pt x="3933" y="361"/>
                          <a:pt x="3933" y="361"/>
                        </a:cubicBezTo>
                        <a:cubicBezTo>
                          <a:pt x="3933" y="361"/>
                          <a:pt x="3935" y="360"/>
                          <a:pt x="3935" y="360"/>
                        </a:cubicBezTo>
                        <a:cubicBezTo>
                          <a:pt x="3935" y="360"/>
                          <a:pt x="3940" y="360"/>
                          <a:pt x="3940" y="360"/>
                        </a:cubicBezTo>
                        <a:cubicBezTo>
                          <a:pt x="3940" y="360"/>
                          <a:pt x="3942" y="361"/>
                          <a:pt x="3942" y="361"/>
                        </a:cubicBezTo>
                        <a:cubicBezTo>
                          <a:pt x="3942" y="361"/>
                          <a:pt x="3944" y="361"/>
                          <a:pt x="3944" y="361"/>
                        </a:cubicBezTo>
                        <a:cubicBezTo>
                          <a:pt x="3944" y="361"/>
                          <a:pt x="3949" y="360"/>
                          <a:pt x="3949" y="360"/>
                        </a:cubicBezTo>
                        <a:cubicBezTo>
                          <a:pt x="3949" y="360"/>
                          <a:pt x="3949" y="360"/>
                          <a:pt x="3949" y="360"/>
                        </a:cubicBezTo>
                        <a:cubicBezTo>
                          <a:pt x="3949" y="360"/>
                          <a:pt x="3954" y="361"/>
                          <a:pt x="3954" y="361"/>
                        </a:cubicBezTo>
                        <a:cubicBezTo>
                          <a:pt x="3954" y="361"/>
                          <a:pt x="3956" y="361"/>
                          <a:pt x="3956" y="361"/>
                        </a:cubicBezTo>
                        <a:cubicBezTo>
                          <a:pt x="3956" y="361"/>
                          <a:pt x="3959" y="361"/>
                          <a:pt x="3959" y="361"/>
                        </a:cubicBezTo>
                        <a:cubicBezTo>
                          <a:pt x="3959" y="361"/>
                          <a:pt x="3963" y="361"/>
                          <a:pt x="3963" y="361"/>
                        </a:cubicBezTo>
                        <a:cubicBezTo>
                          <a:pt x="3963" y="361"/>
                          <a:pt x="3964" y="361"/>
                          <a:pt x="3964" y="361"/>
                        </a:cubicBezTo>
                        <a:cubicBezTo>
                          <a:pt x="3964" y="361"/>
                          <a:pt x="3966" y="361"/>
                          <a:pt x="3966" y="361"/>
                        </a:cubicBezTo>
                        <a:cubicBezTo>
                          <a:pt x="3966" y="361"/>
                          <a:pt x="3968" y="360"/>
                          <a:pt x="3968" y="360"/>
                        </a:cubicBezTo>
                        <a:cubicBezTo>
                          <a:pt x="3968" y="360"/>
                          <a:pt x="3972" y="360"/>
                          <a:pt x="3972" y="360"/>
                        </a:cubicBezTo>
                        <a:cubicBezTo>
                          <a:pt x="3972" y="360"/>
                          <a:pt x="3975" y="361"/>
                          <a:pt x="3975" y="361"/>
                        </a:cubicBezTo>
                        <a:cubicBezTo>
                          <a:pt x="3975" y="361"/>
                          <a:pt x="3976" y="361"/>
                          <a:pt x="3976" y="361"/>
                        </a:cubicBezTo>
                        <a:cubicBezTo>
                          <a:pt x="3976" y="361"/>
                          <a:pt x="3977" y="361"/>
                          <a:pt x="3977" y="361"/>
                        </a:cubicBezTo>
                        <a:cubicBezTo>
                          <a:pt x="3977" y="361"/>
                          <a:pt x="3981" y="361"/>
                          <a:pt x="3981" y="361"/>
                        </a:cubicBezTo>
                        <a:cubicBezTo>
                          <a:pt x="3981" y="361"/>
                          <a:pt x="3985" y="361"/>
                          <a:pt x="3985" y="361"/>
                        </a:cubicBezTo>
                        <a:cubicBezTo>
                          <a:pt x="3985" y="361"/>
                          <a:pt x="3987" y="361"/>
                          <a:pt x="3987" y="361"/>
                        </a:cubicBezTo>
                        <a:cubicBezTo>
                          <a:pt x="3987" y="361"/>
                          <a:pt x="3991" y="361"/>
                          <a:pt x="3991" y="361"/>
                        </a:cubicBezTo>
                        <a:cubicBezTo>
                          <a:pt x="3991" y="361"/>
                          <a:pt x="3995" y="360"/>
                          <a:pt x="3995" y="360"/>
                        </a:cubicBezTo>
                        <a:cubicBezTo>
                          <a:pt x="3995" y="360"/>
                          <a:pt x="3996" y="361"/>
                          <a:pt x="3996" y="361"/>
                        </a:cubicBezTo>
                        <a:cubicBezTo>
                          <a:pt x="3996" y="361"/>
                          <a:pt x="3998" y="361"/>
                          <a:pt x="3998" y="361"/>
                        </a:cubicBezTo>
                        <a:cubicBezTo>
                          <a:pt x="3998" y="361"/>
                          <a:pt x="4002" y="361"/>
                          <a:pt x="4002" y="361"/>
                        </a:cubicBezTo>
                        <a:cubicBezTo>
                          <a:pt x="4002" y="361"/>
                          <a:pt x="4002" y="361"/>
                          <a:pt x="4002" y="361"/>
                        </a:cubicBezTo>
                        <a:cubicBezTo>
                          <a:pt x="4002" y="361"/>
                          <a:pt x="4005" y="361"/>
                          <a:pt x="4005" y="361"/>
                        </a:cubicBezTo>
                        <a:cubicBezTo>
                          <a:pt x="4005" y="361"/>
                          <a:pt x="4009" y="361"/>
                          <a:pt x="4009" y="361"/>
                        </a:cubicBezTo>
                        <a:cubicBezTo>
                          <a:pt x="4009" y="361"/>
                          <a:pt x="4011" y="361"/>
                          <a:pt x="4011" y="361"/>
                        </a:cubicBezTo>
                        <a:cubicBezTo>
                          <a:pt x="4011" y="361"/>
                          <a:pt x="4015" y="361"/>
                          <a:pt x="4015" y="361"/>
                        </a:cubicBezTo>
                        <a:cubicBezTo>
                          <a:pt x="4015" y="361"/>
                          <a:pt x="4017" y="361"/>
                          <a:pt x="4017" y="361"/>
                        </a:cubicBezTo>
                        <a:cubicBezTo>
                          <a:pt x="4017" y="361"/>
                          <a:pt x="4020" y="361"/>
                          <a:pt x="4020" y="361"/>
                        </a:cubicBezTo>
                        <a:cubicBezTo>
                          <a:pt x="4020" y="361"/>
                          <a:pt x="4022" y="361"/>
                          <a:pt x="4022" y="361"/>
                        </a:cubicBezTo>
                        <a:cubicBezTo>
                          <a:pt x="4022" y="361"/>
                          <a:pt x="4025" y="361"/>
                          <a:pt x="4025" y="361"/>
                        </a:cubicBezTo>
                        <a:cubicBezTo>
                          <a:pt x="4025" y="361"/>
                          <a:pt x="4025" y="361"/>
                          <a:pt x="4025" y="361"/>
                        </a:cubicBezTo>
                        <a:cubicBezTo>
                          <a:pt x="4025" y="361"/>
                          <a:pt x="4031" y="361"/>
                          <a:pt x="4031" y="361"/>
                        </a:cubicBezTo>
                        <a:cubicBezTo>
                          <a:pt x="4031" y="361"/>
                          <a:pt x="4031" y="361"/>
                          <a:pt x="4031" y="361"/>
                        </a:cubicBezTo>
                        <a:cubicBezTo>
                          <a:pt x="4031" y="361"/>
                          <a:pt x="4037" y="361"/>
                          <a:pt x="4037" y="361"/>
                        </a:cubicBezTo>
                        <a:cubicBezTo>
                          <a:pt x="4037" y="361"/>
                          <a:pt x="4038" y="361"/>
                          <a:pt x="4038" y="361"/>
                        </a:cubicBezTo>
                        <a:cubicBezTo>
                          <a:pt x="4038" y="361"/>
                          <a:pt x="4040" y="361"/>
                          <a:pt x="4040" y="361"/>
                        </a:cubicBezTo>
                        <a:cubicBezTo>
                          <a:pt x="4040" y="361"/>
                          <a:pt x="4044" y="359"/>
                          <a:pt x="4044" y="359"/>
                        </a:cubicBezTo>
                        <a:cubicBezTo>
                          <a:pt x="4044" y="359"/>
                          <a:pt x="4045" y="359"/>
                          <a:pt x="4045" y="359"/>
                        </a:cubicBezTo>
                        <a:cubicBezTo>
                          <a:pt x="4045" y="359"/>
                          <a:pt x="4050" y="361"/>
                          <a:pt x="4050" y="361"/>
                        </a:cubicBezTo>
                        <a:cubicBezTo>
                          <a:pt x="4050" y="361"/>
                          <a:pt x="4053" y="361"/>
                          <a:pt x="4053" y="361"/>
                        </a:cubicBezTo>
                        <a:cubicBezTo>
                          <a:pt x="4053" y="361"/>
                          <a:pt x="4054" y="361"/>
                          <a:pt x="4054" y="361"/>
                        </a:cubicBezTo>
                        <a:cubicBezTo>
                          <a:pt x="4054" y="361"/>
                          <a:pt x="4058" y="361"/>
                          <a:pt x="4058" y="361"/>
                        </a:cubicBezTo>
                        <a:cubicBezTo>
                          <a:pt x="4058" y="361"/>
                          <a:pt x="4060" y="361"/>
                          <a:pt x="4060" y="361"/>
                        </a:cubicBezTo>
                        <a:cubicBezTo>
                          <a:pt x="4060" y="361"/>
                          <a:pt x="4064" y="361"/>
                          <a:pt x="4064" y="361"/>
                        </a:cubicBezTo>
                        <a:cubicBezTo>
                          <a:pt x="4064" y="361"/>
                          <a:pt x="4065" y="361"/>
                          <a:pt x="4065" y="361"/>
                        </a:cubicBezTo>
                        <a:cubicBezTo>
                          <a:pt x="4065" y="361"/>
                          <a:pt x="4068" y="361"/>
                          <a:pt x="4068" y="361"/>
                        </a:cubicBezTo>
                        <a:cubicBezTo>
                          <a:pt x="4068" y="361"/>
                          <a:pt x="4069" y="361"/>
                          <a:pt x="4069" y="361"/>
                        </a:cubicBezTo>
                        <a:cubicBezTo>
                          <a:pt x="4069" y="361"/>
                          <a:pt x="4073" y="361"/>
                          <a:pt x="4073" y="361"/>
                        </a:cubicBezTo>
                        <a:cubicBezTo>
                          <a:pt x="4073" y="361"/>
                          <a:pt x="4074" y="361"/>
                          <a:pt x="4074" y="361"/>
                        </a:cubicBezTo>
                        <a:cubicBezTo>
                          <a:pt x="4074" y="361"/>
                          <a:pt x="4080" y="361"/>
                          <a:pt x="4080" y="361"/>
                        </a:cubicBezTo>
                        <a:cubicBezTo>
                          <a:pt x="4080" y="361"/>
                          <a:pt x="4081" y="361"/>
                          <a:pt x="4081" y="361"/>
                        </a:cubicBezTo>
                        <a:cubicBezTo>
                          <a:pt x="4081" y="361"/>
                          <a:pt x="4083" y="361"/>
                          <a:pt x="4083" y="361"/>
                        </a:cubicBezTo>
                        <a:cubicBezTo>
                          <a:pt x="4083" y="361"/>
                          <a:pt x="4087" y="361"/>
                          <a:pt x="4087" y="361"/>
                        </a:cubicBezTo>
                        <a:cubicBezTo>
                          <a:pt x="4087" y="361"/>
                          <a:pt x="4091" y="361"/>
                          <a:pt x="4091" y="361"/>
                        </a:cubicBezTo>
                        <a:cubicBezTo>
                          <a:pt x="4091" y="361"/>
                          <a:pt x="4093" y="361"/>
                          <a:pt x="4093" y="361"/>
                        </a:cubicBezTo>
                        <a:cubicBezTo>
                          <a:pt x="4093" y="361"/>
                          <a:pt x="4095" y="361"/>
                          <a:pt x="4095" y="361"/>
                        </a:cubicBezTo>
                        <a:cubicBezTo>
                          <a:pt x="4095" y="361"/>
                          <a:pt x="4099" y="361"/>
                          <a:pt x="4099" y="361"/>
                        </a:cubicBezTo>
                        <a:cubicBezTo>
                          <a:pt x="4099" y="361"/>
                          <a:pt x="4100" y="361"/>
                          <a:pt x="4100" y="361"/>
                        </a:cubicBezTo>
                        <a:cubicBezTo>
                          <a:pt x="4100" y="361"/>
                          <a:pt x="4103" y="361"/>
                          <a:pt x="4103" y="361"/>
                        </a:cubicBezTo>
                        <a:cubicBezTo>
                          <a:pt x="4103" y="361"/>
                          <a:pt x="4105" y="361"/>
                          <a:pt x="4105" y="361"/>
                        </a:cubicBezTo>
                        <a:cubicBezTo>
                          <a:pt x="4105" y="361"/>
                          <a:pt x="4109" y="361"/>
                          <a:pt x="4109" y="361"/>
                        </a:cubicBezTo>
                        <a:cubicBezTo>
                          <a:pt x="4109" y="361"/>
                          <a:pt x="4110" y="361"/>
                          <a:pt x="4110" y="361"/>
                        </a:cubicBezTo>
                        <a:cubicBezTo>
                          <a:pt x="4110" y="361"/>
                          <a:pt x="4114" y="361"/>
                          <a:pt x="4114" y="361"/>
                        </a:cubicBezTo>
                        <a:cubicBezTo>
                          <a:pt x="4114" y="361"/>
                          <a:pt x="4118" y="361"/>
                          <a:pt x="4118" y="361"/>
                        </a:cubicBezTo>
                        <a:cubicBezTo>
                          <a:pt x="4118" y="361"/>
                          <a:pt x="4120" y="361"/>
                          <a:pt x="4120" y="361"/>
                        </a:cubicBezTo>
                        <a:cubicBezTo>
                          <a:pt x="4120" y="361"/>
                          <a:pt x="4122" y="361"/>
                          <a:pt x="4122" y="361"/>
                        </a:cubicBezTo>
                        <a:cubicBezTo>
                          <a:pt x="4122" y="361"/>
                          <a:pt x="4126" y="361"/>
                          <a:pt x="4126" y="361"/>
                        </a:cubicBezTo>
                        <a:cubicBezTo>
                          <a:pt x="4126" y="361"/>
                          <a:pt x="4126" y="361"/>
                          <a:pt x="4126" y="361"/>
                        </a:cubicBezTo>
                        <a:cubicBezTo>
                          <a:pt x="4126" y="361"/>
                          <a:pt x="4131" y="361"/>
                          <a:pt x="4131" y="361"/>
                        </a:cubicBezTo>
                        <a:cubicBezTo>
                          <a:pt x="4131" y="361"/>
                          <a:pt x="4132" y="361"/>
                          <a:pt x="4132" y="361"/>
                        </a:cubicBezTo>
                        <a:cubicBezTo>
                          <a:pt x="4132" y="361"/>
                          <a:pt x="4135" y="361"/>
                          <a:pt x="4135" y="361"/>
                        </a:cubicBezTo>
                        <a:cubicBezTo>
                          <a:pt x="4135" y="361"/>
                          <a:pt x="4137" y="361"/>
                          <a:pt x="4137" y="361"/>
                        </a:cubicBezTo>
                        <a:cubicBezTo>
                          <a:pt x="4137" y="361"/>
                          <a:pt x="4141" y="361"/>
                          <a:pt x="4141" y="361"/>
                        </a:cubicBezTo>
                        <a:cubicBezTo>
                          <a:pt x="4141" y="361"/>
                          <a:pt x="4142" y="361"/>
                          <a:pt x="4142" y="361"/>
                        </a:cubicBezTo>
                        <a:cubicBezTo>
                          <a:pt x="4142" y="361"/>
                          <a:pt x="4143" y="361"/>
                          <a:pt x="4143" y="361"/>
                        </a:cubicBezTo>
                        <a:cubicBezTo>
                          <a:pt x="4143" y="361"/>
                          <a:pt x="4148" y="361"/>
                          <a:pt x="4148" y="361"/>
                        </a:cubicBezTo>
                        <a:cubicBezTo>
                          <a:pt x="4148" y="361"/>
                          <a:pt x="4148" y="361"/>
                          <a:pt x="4148" y="361"/>
                        </a:cubicBezTo>
                        <a:cubicBezTo>
                          <a:pt x="4148" y="361"/>
                          <a:pt x="4153" y="361"/>
                          <a:pt x="4153" y="361"/>
                        </a:cubicBezTo>
                        <a:cubicBezTo>
                          <a:pt x="4153" y="361"/>
                          <a:pt x="4156" y="361"/>
                          <a:pt x="4156" y="361"/>
                        </a:cubicBezTo>
                        <a:cubicBezTo>
                          <a:pt x="4156" y="361"/>
                          <a:pt x="4161" y="361"/>
                          <a:pt x="4161" y="361"/>
                        </a:cubicBezTo>
                        <a:cubicBezTo>
                          <a:pt x="4161" y="361"/>
                          <a:pt x="4163" y="361"/>
                          <a:pt x="4163" y="361"/>
                        </a:cubicBezTo>
                        <a:cubicBezTo>
                          <a:pt x="4163" y="361"/>
                          <a:pt x="4163" y="361"/>
                          <a:pt x="4163" y="361"/>
                        </a:cubicBezTo>
                        <a:cubicBezTo>
                          <a:pt x="4163" y="361"/>
                          <a:pt x="4168" y="361"/>
                          <a:pt x="4168" y="361"/>
                        </a:cubicBezTo>
                        <a:cubicBezTo>
                          <a:pt x="4168" y="361"/>
                          <a:pt x="4169" y="361"/>
                          <a:pt x="4169" y="361"/>
                        </a:cubicBezTo>
                        <a:cubicBezTo>
                          <a:pt x="4169" y="361"/>
                          <a:pt x="4174" y="361"/>
                          <a:pt x="4174" y="361"/>
                        </a:cubicBezTo>
                        <a:cubicBezTo>
                          <a:pt x="4174" y="361"/>
                          <a:pt x="4174" y="361"/>
                          <a:pt x="4174" y="361"/>
                        </a:cubicBezTo>
                        <a:cubicBezTo>
                          <a:pt x="4174" y="361"/>
                          <a:pt x="4177" y="361"/>
                          <a:pt x="4177" y="361"/>
                        </a:cubicBezTo>
                        <a:cubicBezTo>
                          <a:pt x="4177" y="361"/>
                          <a:pt x="4180" y="361"/>
                          <a:pt x="4180" y="361"/>
                        </a:cubicBezTo>
                        <a:cubicBezTo>
                          <a:pt x="4180" y="361"/>
                          <a:pt x="4183" y="361"/>
                          <a:pt x="4183" y="361"/>
                        </a:cubicBezTo>
                        <a:cubicBezTo>
                          <a:pt x="4183" y="361"/>
                          <a:pt x="4185" y="361"/>
                          <a:pt x="4185" y="361"/>
                        </a:cubicBezTo>
                        <a:cubicBezTo>
                          <a:pt x="4185" y="361"/>
                          <a:pt x="4188" y="361"/>
                          <a:pt x="4188" y="361"/>
                        </a:cubicBezTo>
                        <a:cubicBezTo>
                          <a:pt x="4188" y="361"/>
                          <a:pt x="4194" y="361"/>
                          <a:pt x="4194" y="361"/>
                        </a:cubicBezTo>
                        <a:cubicBezTo>
                          <a:pt x="4194" y="361"/>
                          <a:pt x="4195" y="361"/>
                          <a:pt x="4195" y="361"/>
                        </a:cubicBezTo>
                        <a:cubicBezTo>
                          <a:pt x="4195" y="361"/>
                          <a:pt x="4195" y="361"/>
                          <a:pt x="4195" y="361"/>
                        </a:cubicBezTo>
                        <a:cubicBezTo>
                          <a:pt x="4195" y="361"/>
                          <a:pt x="4197" y="361"/>
                          <a:pt x="4197" y="361"/>
                        </a:cubicBezTo>
                        <a:cubicBezTo>
                          <a:pt x="4197" y="361"/>
                          <a:pt x="4202" y="361"/>
                          <a:pt x="4202" y="361"/>
                        </a:cubicBezTo>
                        <a:cubicBezTo>
                          <a:pt x="4202" y="361"/>
                          <a:pt x="4204" y="360"/>
                          <a:pt x="4204" y="360"/>
                        </a:cubicBezTo>
                        <a:cubicBezTo>
                          <a:pt x="4204" y="360"/>
                          <a:pt x="4207" y="361"/>
                          <a:pt x="4207" y="361"/>
                        </a:cubicBezTo>
                        <a:cubicBezTo>
                          <a:pt x="4207" y="361"/>
                          <a:pt x="4209" y="361"/>
                          <a:pt x="4209" y="361"/>
                        </a:cubicBezTo>
                        <a:cubicBezTo>
                          <a:pt x="4209" y="361"/>
                          <a:pt x="4212" y="361"/>
                          <a:pt x="4212" y="361"/>
                        </a:cubicBezTo>
                        <a:cubicBezTo>
                          <a:pt x="4212" y="361"/>
                          <a:pt x="4217" y="360"/>
                          <a:pt x="4217" y="360"/>
                        </a:cubicBezTo>
                        <a:cubicBezTo>
                          <a:pt x="4217" y="360"/>
                          <a:pt x="4217" y="360"/>
                          <a:pt x="4217" y="360"/>
                        </a:cubicBezTo>
                        <a:cubicBezTo>
                          <a:pt x="4217" y="360"/>
                          <a:pt x="4221" y="361"/>
                          <a:pt x="4221" y="361"/>
                        </a:cubicBezTo>
                        <a:cubicBezTo>
                          <a:pt x="4221" y="361"/>
                          <a:pt x="4225" y="361"/>
                          <a:pt x="4225" y="361"/>
                        </a:cubicBezTo>
                        <a:cubicBezTo>
                          <a:pt x="4225" y="361"/>
                          <a:pt x="4227" y="361"/>
                          <a:pt x="4227" y="361"/>
                        </a:cubicBezTo>
                        <a:cubicBezTo>
                          <a:pt x="4227" y="361"/>
                          <a:pt x="4230" y="361"/>
                          <a:pt x="4230" y="361"/>
                        </a:cubicBezTo>
                        <a:cubicBezTo>
                          <a:pt x="4230" y="361"/>
                          <a:pt x="4231" y="361"/>
                          <a:pt x="4231" y="361"/>
                        </a:cubicBezTo>
                        <a:cubicBezTo>
                          <a:pt x="4231" y="361"/>
                          <a:pt x="4235" y="361"/>
                          <a:pt x="4235" y="361"/>
                        </a:cubicBezTo>
                        <a:cubicBezTo>
                          <a:pt x="4235" y="361"/>
                          <a:pt x="4238" y="361"/>
                          <a:pt x="4238" y="361"/>
                        </a:cubicBezTo>
                        <a:cubicBezTo>
                          <a:pt x="4238" y="361"/>
                          <a:pt x="4238" y="361"/>
                          <a:pt x="4238" y="361"/>
                        </a:cubicBezTo>
                        <a:cubicBezTo>
                          <a:pt x="4238" y="361"/>
                          <a:pt x="4241" y="361"/>
                          <a:pt x="4241" y="361"/>
                        </a:cubicBezTo>
                        <a:cubicBezTo>
                          <a:pt x="4241" y="361"/>
                          <a:pt x="4244" y="361"/>
                          <a:pt x="4244" y="361"/>
                        </a:cubicBezTo>
                        <a:cubicBezTo>
                          <a:pt x="4244" y="361"/>
                          <a:pt x="4247" y="361"/>
                          <a:pt x="4247" y="361"/>
                        </a:cubicBezTo>
                        <a:cubicBezTo>
                          <a:pt x="4247" y="361"/>
                          <a:pt x="4252" y="361"/>
                          <a:pt x="4252" y="361"/>
                        </a:cubicBezTo>
                        <a:cubicBezTo>
                          <a:pt x="4252" y="361"/>
                          <a:pt x="4254" y="361"/>
                          <a:pt x="4254" y="361"/>
                        </a:cubicBezTo>
                        <a:cubicBezTo>
                          <a:pt x="4254" y="361"/>
                          <a:pt x="4255" y="361"/>
                          <a:pt x="4255" y="361"/>
                        </a:cubicBezTo>
                        <a:cubicBezTo>
                          <a:pt x="4255" y="361"/>
                          <a:pt x="4257" y="361"/>
                          <a:pt x="4257" y="361"/>
                        </a:cubicBezTo>
                        <a:cubicBezTo>
                          <a:pt x="4257" y="361"/>
                          <a:pt x="4261" y="361"/>
                          <a:pt x="4261" y="361"/>
                        </a:cubicBezTo>
                        <a:cubicBezTo>
                          <a:pt x="4261" y="361"/>
                          <a:pt x="4262" y="361"/>
                          <a:pt x="4262" y="361"/>
                        </a:cubicBezTo>
                        <a:cubicBezTo>
                          <a:pt x="4262" y="361"/>
                          <a:pt x="4267" y="361"/>
                          <a:pt x="4267" y="361"/>
                        </a:cubicBezTo>
                        <a:cubicBezTo>
                          <a:pt x="4267" y="361"/>
                          <a:pt x="4268" y="361"/>
                          <a:pt x="4268" y="361"/>
                        </a:cubicBezTo>
                        <a:cubicBezTo>
                          <a:pt x="4268" y="361"/>
                          <a:pt x="4272" y="361"/>
                          <a:pt x="4272" y="361"/>
                        </a:cubicBezTo>
                        <a:cubicBezTo>
                          <a:pt x="4272" y="361"/>
                          <a:pt x="4273" y="361"/>
                          <a:pt x="4273" y="361"/>
                        </a:cubicBezTo>
                        <a:cubicBezTo>
                          <a:pt x="4273" y="361"/>
                          <a:pt x="4277" y="361"/>
                          <a:pt x="4277" y="361"/>
                        </a:cubicBezTo>
                        <a:cubicBezTo>
                          <a:pt x="4277" y="361"/>
                          <a:pt x="4278" y="361"/>
                          <a:pt x="4278" y="361"/>
                        </a:cubicBezTo>
                        <a:cubicBezTo>
                          <a:pt x="4278" y="361"/>
                          <a:pt x="4282" y="360"/>
                          <a:pt x="4282" y="360"/>
                        </a:cubicBezTo>
                        <a:cubicBezTo>
                          <a:pt x="4282" y="360"/>
                          <a:pt x="4284" y="361"/>
                          <a:pt x="4284" y="361"/>
                        </a:cubicBezTo>
                        <a:cubicBezTo>
                          <a:pt x="4284" y="361"/>
                          <a:pt x="4287" y="361"/>
                          <a:pt x="4287" y="361"/>
                        </a:cubicBezTo>
                        <a:cubicBezTo>
                          <a:pt x="4287" y="361"/>
                          <a:pt x="4289" y="361"/>
                          <a:pt x="4289" y="361"/>
                        </a:cubicBezTo>
                        <a:cubicBezTo>
                          <a:pt x="4289" y="361"/>
                          <a:pt x="4292" y="361"/>
                          <a:pt x="4292" y="361"/>
                        </a:cubicBezTo>
                        <a:cubicBezTo>
                          <a:pt x="4292" y="361"/>
                          <a:pt x="4297" y="360"/>
                          <a:pt x="4297" y="360"/>
                        </a:cubicBezTo>
                        <a:cubicBezTo>
                          <a:pt x="4297" y="360"/>
                          <a:pt x="4298" y="360"/>
                          <a:pt x="4298" y="360"/>
                        </a:cubicBezTo>
                        <a:cubicBezTo>
                          <a:pt x="4298" y="360"/>
                          <a:pt x="4301" y="361"/>
                          <a:pt x="4301" y="361"/>
                        </a:cubicBezTo>
                        <a:cubicBezTo>
                          <a:pt x="4301" y="361"/>
                          <a:pt x="4307" y="360"/>
                          <a:pt x="4307" y="360"/>
                        </a:cubicBezTo>
                        <a:cubicBezTo>
                          <a:pt x="4307" y="360"/>
                          <a:pt x="4308" y="361"/>
                          <a:pt x="4308" y="361"/>
                        </a:cubicBezTo>
                        <a:cubicBezTo>
                          <a:pt x="4308" y="361"/>
                          <a:pt x="4308" y="361"/>
                          <a:pt x="4308" y="361"/>
                        </a:cubicBezTo>
                        <a:cubicBezTo>
                          <a:pt x="4308" y="361"/>
                          <a:pt x="4310" y="360"/>
                          <a:pt x="4310" y="360"/>
                        </a:cubicBezTo>
                        <a:cubicBezTo>
                          <a:pt x="4310" y="360"/>
                          <a:pt x="4316" y="361"/>
                          <a:pt x="4316" y="361"/>
                        </a:cubicBezTo>
                        <a:cubicBezTo>
                          <a:pt x="4316" y="361"/>
                          <a:pt x="4318" y="360"/>
                          <a:pt x="4318" y="360"/>
                        </a:cubicBezTo>
                        <a:cubicBezTo>
                          <a:pt x="4318" y="360"/>
                          <a:pt x="4319" y="361"/>
                          <a:pt x="4319" y="361"/>
                        </a:cubicBezTo>
                        <a:cubicBezTo>
                          <a:pt x="4319" y="361"/>
                          <a:pt x="4322" y="360"/>
                          <a:pt x="4322" y="360"/>
                        </a:cubicBezTo>
                        <a:cubicBezTo>
                          <a:pt x="4322" y="360"/>
                          <a:pt x="4327" y="360"/>
                          <a:pt x="4327" y="360"/>
                        </a:cubicBezTo>
                        <a:cubicBezTo>
                          <a:pt x="4327" y="360"/>
                          <a:pt x="4329" y="360"/>
                          <a:pt x="4329" y="360"/>
                        </a:cubicBezTo>
                        <a:cubicBezTo>
                          <a:pt x="4329" y="360"/>
                          <a:pt x="4332" y="360"/>
                          <a:pt x="4332" y="360"/>
                        </a:cubicBezTo>
                        <a:cubicBezTo>
                          <a:pt x="4332" y="360"/>
                          <a:pt x="4335" y="360"/>
                          <a:pt x="4335" y="360"/>
                        </a:cubicBezTo>
                        <a:cubicBezTo>
                          <a:pt x="4335" y="360"/>
                          <a:pt x="4338" y="360"/>
                          <a:pt x="4338" y="360"/>
                        </a:cubicBezTo>
                        <a:cubicBezTo>
                          <a:pt x="4338" y="360"/>
                          <a:pt x="4340" y="360"/>
                          <a:pt x="4340" y="360"/>
                        </a:cubicBezTo>
                        <a:cubicBezTo>
                          <a:pt x="4340" y="360"/>
                          <a:pt x="4342" y="360"/>
                          <a:pt x="4342" y="360"/>
                        </a:cubicBezTo>
                        <a:cubicBezTo>
                          <a:pt x="4342" y="360"/>
                          <a:pt x="4343" y="359"/>
                          <a:pt x="4343" y="359"/>
                        </a:cubicBezTo>
                        <a:cubicBezTo>
                          <a:pt x="4343" y="359"/>
                          <a:pt x="4346" y="359"/>
                          <a:pt x="4346" y="359"/>
                        </a:cubicBezTo>
                        <a:cubicBezTo>
                          <a:pt x="4346" y="359"/>
                          <a:pt x="4350" y="359"/>
                          <a:pt x="4350" y="359"/>
                        </a:cubicBezTo>
                        <a:cubicBezTo>
                          <a:pt x="4350" y="359"/>
                          <a:pt x="4351" y="359"/>
                          <a:pt x="4351" y="359"/>
                        </a:cubicBezTo>
                        <a:cubicBezTo>
                          <a:pt x="4351" y="359"/>
                          <a:pt x="4356" y="358"/>
                          <a:pt x="4356" y="358"/>
                        </a:cubicBezTo>
                        <a:cubicBezTo>
                          <a:pt x="4356" y="358"/>
                          <a:pt x="4356" y="358"/>
                          <a:pt x="4356" y="358"/>
                        </a:cubicBezTo>
                        <a:cubicBezTo>
                          <a:pt x="4356" y="358"/>
                          <a:pt x="4362" y="356"/>
                          <a:pt x="4362" y="356"/>
                        </a:cubicBezTo>
                        <a:cubicBezTo>
                          <a:pt x="4362" y="356"/>
                          <a:pt x="4362" y="356"/>
                          <a:pt x="4362" y="356"/>
                        </a:cubicBezTo>
                        <a:cubicBezTo>
                          <a:pt x="4362" y="356"/>
                          <a:pt x="4367" y="354"/>
                          <a:pt x="4367" y="354"/>
                        </a:cubicBezTo>
                        <a:cubicBezTo>
                          <a:pt x="4367" y="354"/>
                          <a:pt x="4367" y="354"/>
                          <a:pt x="4367" y="354"/>
                        </a:cubicBezTo>
                        <a:cubicBezTo>
                          <a:pt x="4367" y="354"/>
                          <a:pt x="4372" y="349"/>
                          <a:pt x="4372" y="349"/>
                        </a:cubicBezTo>
                        <a:cubicBezTo>
                          <a:pt x="4372" y="349"/>
                          <a:pt x="4372" y="349"/>
                          <a:pt x="4372" y="349"/>
                        </a:cubicBezTo>
                        <a:cubicBezTo>
                          <a:pt x="4372" y="349"/>
                          <a:pt x="4378" y="340"/>
                          <a:pt x="4378" y="340"/>
                        </a:cubicBezTo>
                        <a:cubicBezTo>
                          <a:pt x="4378" y="340"/>
                          <a:pt x="4378" y="339"/>
                          <a:pt x="4378" y="339"/>
                        </a:cubicBezTo>
                        <a:cubicBezTo>
                          <a:pt x="4378" y="339"/>
                          <a:pt x="4383" y="325"/>
                          <a:pt x="4383" y="325"/>
                        </a:cubicBezTo>
                        <a:cubicBezTo>
                          <a:pt x="4383" y="325"/>
                          <a:pt x="4383" y="325"/>
                          <a:pt x="4383" y="325"/>
                        </a:cubicBezTo>
                        <a:cubicBezTo>
                          <a:pt x="4383" y="325"/>
                          <a:pt x="4388" y="312"/>
                          <a:pt x="4388" y="312"/>
                        </a:cubicBezTo>
                        <a:cubicBezTo>
                          <a:pt x="4388" y="312"/>
                          <a:pt x="4388" y="312"/>
                          <a:pt x="4388" y="312"/>
                        </a:cubicBezTo>
                        <a:cubicBezTo>
                          <a:pt x="4388" y="312"/>
                          <a:pt x="4394" y="294"/>
                          <a:pt x="4394" y="294"/>
                        </a:cubicBezTo>
                        <a:cubicBezTo>
                          <a:pt x="4394" y="294"/>
                          <a:pt x="4394" y="293"/>
                          <a:pt x="4394" y="293"/>
                        </a:cubicBezTo>
                        <a:cubicBezTo>
                          <a:pt x="4394" y="293"/>
                          <a:pt x="4399" y="284"/>
                          <a:pt x="4399" y="284"/>
                        </a:cubicBezTo>
                        <a:cubicBezTo>
                          <a:pt x="4399" y="284"/>
                          <a:pt x="4399" y="284"/>
                          <a:pt x="4399" y="284"/>
                        </a:cubicBezTo>
                        <a:cubicBezTo>
                          <a:pt x="4399" y="284"/>
                          <a:pt x="4404" y="277"/>
                          <a:pt x="4404" y="277"/>
                        </a:cubicBezTo>
                        <a:cubicBezTo>
                          <a:pt x="4404" y="277"/>
                          <a:pt x="4407" y="275"/>
                          <a:pt x="4407" y="275"/>
                        </a:cubicBezTo>
                        <a:cubicBezTo>
                          <a:pt x="4407" y="275"/>
                          <a:pt x="4410" y="278"/>
                          <a:pt x="4410" y="278"/>
                        </a:cubicBezTo>
                        <a:cubicBezTo>
                          <a:pt x="4410" y="278"/>
                          <a:pt x="4410" y="278"/>
                          <a:pt x="4410" y="278"/>
                        </a:cubicBezTo>
                        <a:cubicBezTo>
                          <a:pt x="4410" y="278"/>
                          <a:pt x="4415" y="290"/>
                          <a:pt x="4415" y="290"/>
                        </a:cubicBezTo>
                        <a:cubicBezTo>
                          <a:pt x="4415" y="290"/>
                          <a:pt x="4415" y="291"/>
                          <a:pt x="4415" y="291"/>
                        </a:cubicBezTo>
                        <a:cubicBezTo>
                          <a:pt x="4415" y="291"/>
                          <a:pt x="4420" y="303"/>
                          <a:pt x="4420" y="303"/>
                        </a:cubicBezTo>
                        <a:cubicBezTo>
                          <a:pt x="4420" y="303"/>
                          <a:pt x="4421" y="304"/>
                          <a:pt x="4421" y="304"/>
                        </a:cubicBezTo>
                        <a:cubicBezTo>
                          <a:pt x="4421" y="304"/>
                          <a:pt x="4426" y="316"/>
                          <a:pt x="4426" y="316"/>
                        </a:cubicBezTo>
                        <a:cubicBezTo>
                          <a:pt x="4426" y="316"/>
                          <a:pt x="4426" y="317"/>
                          <a:pt x="4426" y="317"/>
                        </a:cubicBezTo>
                        <a:cubicBezTo>
                          <a:pt x="4426" y="317"/>
                          <a:pt x="4431" y="331"/>
                          <a:pt x="4431" y="331"/>
                        </a:cubicBezTo>
                        <a:cubicBezTo>
                          <a:pt x="4431" y="331"/>
                          <a:pt x="4431" y="331"/>
                          <a:pt x="4431" y="331"/>
                        </a:cubicBezTo>
                        <a:cubicBezTo>
                          <a:pt x="4431" y="331"/>
                          <a:pt x="4437" y="339"/>
                          <a:pt x="4437" y="339"/>
                        </a:cubicBezTo>
                        <a:cubicBezTo>
                          <a:pt x="4437" y="339"/>
                          <a:pt x="4437" y="340"/>
                          <a:pt x="4437" y="340"/>
                        </a:cubicBezTo>
                        <a:cubicBezTo>
                          <a:pt x="4437" y="340"/>
                          <a:pt x="4442" y="344"/>
                          <a:pt x="4442" y="344"/>
                        </a:cubicBezTo>
                        <a:cubicBezTo>
                          <a:pt x="4442" y="344"/>
                          <a:pt x="4442" y="344"/>
                          <a:pt x="4442" y="344"/>
                        </a:cubicBezTo>
                        <a:cubicBezTo>
                          <a:pt x="4442" y="344"/>
                          <a:pt x="4447" y="346"/>
                          <a:pt x="4447" y="346"/>
                        </a:cubicBezTo>
                        <a:cubicBezTo>
                          <a:pt x="4447" y="346"/>
                          <a:pt x="4448" y="346"/>
                          <a:pt x="4448" y="346"/>
                        </a:cubicBezTo>
                        <a:cubicBezTo>
                          <a:pt x="4448" y="346"/>
                          <a:pt x="4449" y="346"/>
                          <a:pt x="4449" y="346"/>
                        </a:cubicBezTo>
                        <a:cubicBezTo>
                          <a:pt x="4449" y="346"/>
                          <a:pt x="4453" y="346"/>
                          <a:pt x="4453" y="346"/>
                        </a:cubicBezTo>
                        <a:cubicBezTo>
                          <a:pt x="4453" y="346"/>
                          <a:pt x="4458" y="344"/>
                          <a:pt x="4458" y="344"/>
                        </a:cubicBezTo>
                        <a:cubicBezTo>
                          <a:pt x="4458" y="344"/>
                          <a:pt x="4458" y="344"/>
                          <a:pt x="4458" y="344"/>
                        </a:cubicBezTo>
                        <a:cubicBezTo>
                          <a:pt x="4458" y="344"/>
                          <a:pt x="4463" y="342"/>
                          <a:pt x="4463" y="342"/>
                        </a:cubicBezTo>
                        <a:cubicBezTo>
                          <a:pt x="4463" y="342"/>
                          <a:pt x="4464" y="342"/>
                          <a:pt x="4464" y="342"/>
                        </a:cubicBezTo>
                        <a:cubicBezTo>
                          <a:pt x="4464" y="342"/>
                          <a:pt x="4469" y="337"/>
                          <a:pt x="4469" y="337"/>
                        </a:cubicBezTo>
                        <a:cubicBezTo>
                          <a:pt x="4469" y="337"/>
                          <a:pt x="4469" y="337"/>
                          <a:pt x="4469" y="337"/>
                        </a:cubicBezTo>
                        <a:cubicBezTo>
                          <a:pt x="4469" y="337"/>
                          <a:pt x="4474" y="334"/>
                          <a:pt x="4474" y="334"/>
                        </a:cubicBezTo>
                        <a:cubicBezTo>
                          <a:pt x="4474" y="334"/>
                          <a:pt x="4474" y="333"/>
                          <a:pt x="4474" y="333"/>
                        </a:cubicBezTo>
                        <a:cubicBezTo>
                          <a:pt x="4474" y="333"/>
                          <a:pt x="4479" y="327"/>
                          <a:pt x="4479" y="327"/>
                        </a:cubicBezTo>
                        <a:cubicBezTo>
                          <a:pt x="4479" y="327"/>
                          <a:pt x="4480" y="327"/>
                          <a:pt x="4480" y="327"/>
                        </a:cubicBezTo>
                        <a:cubicBezTo>
                          <a:pt x="4480" y="327"/>
                          <a:pt x="4485" y="324"/>
                          <a:pt x="4485" y="324"/>
                        </a:cubicBezTo>
                        <a:cubicBezTo>
                          <a:pt x="4485" y="324"/>
                          <a:pt x="4485" y="324"/>
                          <a:pt x="4485" y="324"/>
                        </a:cubicBezTo>
                        <a:cubicBezTo>
                          <a:pt x="4485" y="324"/>
                          <a:pt x="4490" y="320"/>
                          <a:pt x="4490" y="320"/>
                        </a:cubicBezTo>
                        <a:cubicBezTo>
                          <a:pt x="4490" y="320"/>
                          <a:pt x="4492" y="319"/>
                          <a:pt x="4492" y="319"/>
                        </a:cubicBezTo>
                        <a:cubicBezTo>
                          <a:pt x="4492" y="319"/>
                          <a:pt x="4495" y="321"/>
                          <a:pt x="4495" y="321"/>
                        </a:cubicBezTo>
                        <a:cubicBezTo>
                          <a:pt x="4495" y="321"/>
                          <a:pt x="4496" y="321"/>
                          <a:pt x="4496" y="321"/>
                        </a:cubicBezTo>
                        <a:cubicBezTo>
                          <a:pt x="4496" y="321"/>
                          <a:pt x="4501" y="323"/>
                          <a:pt x="4501" y="323"/>
                        </a:cubicBezTo>
                        <a:cubicBezTo>
                          <a:pt x="4501" y="323"/>
                          <a:pt x="4502" y="323"/>
                          <a:pt x="4502" y="323"/>
                        </a:cubicBezTo>
                        <a:cubicBezTo>
                          <a:pt x="4502" y="323"/>
                          <a:pt x="4506" y="326"/>
                          <a:pt x="4506" y="326"/>
                        </a:cubicBezTo>
                        <a:cubicBezTo>
                          <a:pt x="4506" y="326"/>
                          <a:pt x="4506" y="327"/>
                          <a:pt x="4506" y="327"/>
                        </a:cubicBezTo>
                        <a:cubicBezTo>
                          <a:pt x="4506" y="327"/>
                          <a:pt x="4512" y="332"/>
                          <a:pt x="4512" y="332"/>
                        </a:cubicBezTo>
                        <a:cubicBezTo>
                          <a:pt x="4512" y="332"/>
                          <a:pt x="4512" y="332"/>
                          <a:pt x="4512" y="332"/>
                        </a:cubicBezTo>
                        <a:cubicBezTo>
                          <a:pt x="4512" y="332"/>
                          <a:pt x="4517" y="336"/>
                          <a:pt x="4517" y="336"/>
                        </a:cubicBezTo>
                        <a:cubicBezTo>
                          <a:pt x="4517" y="336"/>
                          <a:pt x="4517" y="337"/>
                          <a:pt x="4517" y="337"/>
                        </a:cubicBezTo>
                        <a:cubicBezTo>
                          <a:pt x="4517" y="337"/>
                          <a:pt x="4522" y="341"/>
                          <a:pt x="4522" y="341"/>
                        </a:cubicBezTo>
                        <a:cubicBezTo>
                          <a:pt x="4522" y="341"/>
                          <a:pt x="4522" y="342"/>
                          <a:pt x="4522" y="342"/>
                        </a:cubicBezTo>
                        <a:cubicBezTo>
                          <a:pt x="4522" y="342"/>
                          <a:pt x="4528" y="345"/>
                          <a:pt x="4528" y="345"/>
                        </a:cubicBezTo>
                        <a:cubicBezTo>
                          <a:pt x="4528" y="345"/>
                          <a:pt x="4528" y="345"/>
                          <a:pt x="4528" y="345"/>
                        </a:cubicBezTo>
                        <a:cubicBezTo>
                          <a:pt x="4528" y="345"/>
                          <a:pt x="4533" y="348"/>
                          <a:pt x="4533" y="348"/>
                        </a:cubicBezTo>
                        <a:cubicBezTo>
                          <a:pt x="4533" y="348"/>
                          <a:pt x="4533" y="348"/>
                          <a:pt x="4533" y="348"/>
                        </a:cubicBezTo>
                        <a:cubicBezTo>
                          <a:pt x="4533" y="348"/>
                          <a:pt x="4538" y="350"/>
                          <a:pt x="4538" y="350"/>
                        </a:cubicBezTo>
                        <a:cubicBezTo>
                          <a:pt x="4538" y="350"/>
                          <a:pt x="4538" y="350"/>
                          <a:pt x="4538" y="350"/>
                        </a:cubicBezTo>
                        <a:cubicBezTo>
                          <a:pt x="4538" y="350"/>
                          <a:pt x="4544" y="351"/>
                          <a:pt x="4544" y="351"/>
                        </a:cubicBezTo>
                        <a:cubicBezTo>
                          <a:pt x="4544" y="351"/>
                          <a:pt x="4544" y="351"/>
                          <a:pt x="4544" y="351"/>
                        </a:cubicBezTo>
                        <a:cubicBezTo>
                          <a:pt x="4544" y="351"/>
                          <a:pt x="4549" y="352"/>
                          <a:pt x="4549" y="352"/>
                        </a:cubicBezTo>
                        <a:cubicBezTo>
                          <a:pt x="4549" y="352"/>
                          <a:pt x="4551" y="351"/>
                          <a:pt x="4551" y="351"/>
                        </a:cubicBezTo>
                        <a:cubicBezTo>
                          <a:pt x="4551" y="351"/>
                          <a:pt x="4554" y="352"/>
                          <a:pt x="4554" y="352"/>
                        </a:cubicBezTo>
                        <a:cubicBezTo>
                          <a:pt x="4554" y="352"/>
                          <a:pt x="4555" y="352"/>
                          <a:pt x="4555" y="352"/>
                        </a:cubicBezTo>
                        <a:cubicBezTo>
                          <a:pt x="4555" y="352"/>
                          <a:pt x="4559" y="352"/>
                          <a:pt x="4559" y="352"/>
                        </a:cubicBezTo>
                        <a:cubicBezTo>
                          <a:pt x="4559" y="352"/>
                          <a:pt x="4562" y="352"/>
                          <a:pt x="4562" y="352"/>
                        </a:cubicBezTo>
                        <a:cubicBezTo>
                          <a:pt x="4562" y="352"/>
                          <a:pt x="4563" y="352"/>
                          <a:pt x="4563" y="352"/>
                        </a:cubicBezTo>
                        <a:cubicBezTo>
                          <a:pt x="4563" y="352"/>
                          <a:pt x="4569" y="352"/>
                          <a:pt x="4569" y="352"/>
                        </a:cubicBezTo>
                        <a:cubicBezTo>
                          <a:pt x="4569" y="352"/>
                          <a:pt x="4570" y="352"/>
                          <a:pt x="4570" y="352"/>
                        </a:cubicBezTo>
                        <a:cubicBezTo>
                          <a:pt x="4570" y="352"/>
                          <a:pt x="4573" y="352"/>
                          <a:pt x="4573" y="352"/>
                        </a:cubicBezTo>
                        <a:cubicBezTo>
                          <a:pt x="4573" y="352"/>
                          <a:pt x="4576" y="352"/>
                          <a:pt x="4576" y="352"/>
                        </a:cubicBezTo>
                        <a:cubicBezTo>
                          <a:pt x="4576" y="352"/>
                          <a:pt x="4576" y="352"/>
                          <a:pt x="4576" y="352"/>
                        </a:cubicBezTo>
                        <a:cubicBezTo>
                          <a:pt x="4576" y="352"/>
                          <a:pt x="4580" y="351"/>
                          <a:pt x="4580" y="351"/>
                        </a:cubicBezTo>
                        <a:cubicBezTo>
                          <a:pt x="4580" y="351"/>
                          <a:pt x="4581" y="351"/>
                          <a:pt x="4581" y="351"/>
                        </a:cubicBezTo>
                        <a:cubicBezTo>
                          <a:pt x="4581" y="351"/>
                          <a:pt x="4586" y="350"/>
                          <a:pt x="4586" y="350"/>
                        </a:cubicBezTo>
                        <a:cubicBezTo>
                          <a:pt x="4586" y="350"/>
                          <a:pt x="4587" y="350"/>
                          <a:pt x="4587" y="350"/>
                        </a:cubicBezTo>
                        <a:cubicBezTo>
                          <a:pt x="4587" y="350"/>
                          <a:pt x="4592" y="350"/>
                          <a:pt x="4592" y="350"/>
                        </a:cubicBezTo>
                        <a:cubicBezTo>
                          <a:pt x="4592" y="350"/>
                          <a:pt x="4592" y="349"/>
                          <a:pt x="4592" y="349"/>
                        </a:cubicBezTo>
                        <a:cubicBezTo>
                          <a:pt x="4592" y="349"/>
                          <a:pt x="4597" y="348"/>
                          <a:pt x="4597" y="348"/>
                        </a:cubicBezTo>
                        <a:cubicBezTo>
                          <a:pt x="4597" y="348"/>
                          <a:pt x="4598" y="348"/>
                          <a:pt x="4598" y="348"/>
                        </a:cubicBezTo>
                        <a:cubicBezTo>
                          <a:pt x="4598" y="348"/>
                          <a:pt x="4602" y="347"/>
                          <a:pt x="4602" y="347"/>
                        </a:cubicBezTo>
                        <a:cubicBezTo>
                          <a:pt x="4602" y="347"/>
                          <a:pt x="4603" y="347"/>
                          <a:pt x="4603" y="347"/>
                        </a:cubicBezTo>
                        <a:cubicBezTo>
                          <a:pt x="4603" y="347"/>
                          <a:pt x="4608" y="346"/>
                          <a:pt x="4608" y="346"/>
                        </a:cubicBezTo>
                        <a:cubicBezTo>
                          <a:pt x="4608" y="346"/>
                          <a:pt x="4608" y="346"/>
                          <a:pt x="4608" y="346"/>
                        </a:cubicBezTo>
                        <a:cubicBezTo>
                          <a:pt x="4608" y="346"/>
                          <a:pt x="4613" y="345"/>
                          <a:pt x="4613" y="345"/>
                        </a:cubicBezTo>
                        <a:cubicBezTo>
                          <a:pt x="4613" y="345"/>
                          <a:pt x="4614" y="345"/>
                          <a:pt x="4614" y="345"/>
                        </a:cubicBezTo>
                        <a:cubicBezTo>
                          <a:pt x="4614" y="345"/>
                          <a:pt x="4618" y="344"/>
                          <a:pt x="4618" y="344"/>
                        </a:cubicBezTo>
                        <a:cubicBezTo>
                          <a:pt x="4618" y="344"/>
                          <a:pt x="4619" y="344"/>
                          <a:pt x="4619" y="344"/>
                        </a:cubicBezTo>
                        <a:cubicBezTo>
                          <a:pt x="4619" y="344"/>
                          <a:pt x="4622" y="343"/>
                          <a:pt x="4622" y="343"/>
                        </a:cubicBezTo>
                        <a:cubicBezTo>
                          <a:pt x="4622" y="343"/>
                          <a:pt x="4626" y="343"/>
                          <a:pt x="4626" y="343"/>
                        </a:cubicBezTo>
                        <a:cubicBezTo>
                          <a:pt x="4626" y="343"/>
                          <a:pt x="4627" y="344"/>
                          <a:pt x="4627" y="344"/>
                        </a:cubicBezTo>
                        <a:cubicBezTo>
                          <a:pt x="4627" y="344"/>
                          <a:pt x="4631" y="344"/>
                          <a:pt x="4631" y="344"/>
                        </a:cubicBezTo>
                        <a:cubicBezTo>
                          <a:pt x="4631" y="344"/>
                          <a:pt x="4635" y="344"/>
                          <a:pt x="4635" y="344"/>
                        </a:cubicBezTo>
                        <a:cubicBezTo>
                          <a:pt x="4635" y="344"/>
                          <a:pt x="4637" y="344"/>
                          <a:pt x="4637" y="344"/>
                        </a:cubicBezTo>
                        <a:cubicBezTo>
                          <a:pt x="4637" y="344"/>
                          <a:pt x="4640" y="345"/>
                          <a:pt x="4640" y="345"/>
                        </a:cubicBezTo>
                        <a:cubicBezTo>
                          <a:pt x="4640" y="345"/>
                          <a:pt x="4641" y="345"/>
                          <a:pt x="4641" y="345"/>
                        </a:cubicBezTo>
                        <a:cubicBezTo>
                          <a:pt x="4641" y="345"/>
                          <a:pt x="4645" y="346"/>
                          <a:pt x="4645" y="346"/>
                        </a:cubicBezTo>
                        <a:cubicBezTo>
                          <a:pt x="4645" y="346"/>
                          <a:pt x="4646" y="346"/>
                          <a:pt x="4646" y="346"/>
                        </a:cubicBezTo>
                        <a:cubicBezTo>
                          <a:pt x="4646" y="346"/>
                          <a:pt x="4651" y="347"/>
                          <a:pt x="4651" y="347"/>
                        </a:cubicBezTo>
                        <a:cubicBezTo>
                          <a:pt x="4651" y="347"/>
                          <a:pt x="4651" y="347"/>
                          <a:pt x="4651" y="347"/>
                        </a:cubicBezTo>
                        <a:cubicBezTo>
                          <a:pt x="4651" y="347"/>
                          <a:pt x="4656" y="348"/>
                          <a:pt x="4656" y="348"/>
                        </a:cubicBezTo>
                        <a:cubicBezTo>
                          <a:pt x="4656" y="348"/>
                          <a:pt x="4657" y="348"/>
                          <a:pt x="4657" y="348"/>
                        </a:cubicBezTo>
                        <a:cubicBezTo>
                          <a:pt x="4657" y="348"/>
                          <a:pt x="4662" y="349"/>
                          <a:pt x="4662" y="349"/>
                        </a:cubicBezTo>
                        <a:cubicBezTo>
                          <a:pt x="4662" y="349"/>
                          <a:pt x="4664" y="349"/>
                          <a:pt x="4664" y="349"/>
                        </a:cubicBezTo>
                        <a:cubicBezTo>
                          <a:pt x="4664" y="349"/>
                          <a:pt x="4667" y="349"/>
                          <a:pt x="4667" y="349"/>
                        </a:cubicBezTo>
                        <a:cubicBezTo>
                          <a:pt x="4667" y="349"/>
                          <a:pt x="4668" y="349"/>
                          <a:pt x="4668" y="349"/>
                        </a:cubicBezTo>
                        <a:cubicBezTo>
                          <a:pt x="4668" y="349"/>
                          <a:pt x="4672" y="350"/>
                          <a:pt x="4672" y="350"/>
                        </a:cubicBezTo>
                        <a:cubicBezTo>
                          <a:pt x="4672" y="350"/>
                          <a:pt x="4673" y="350"/>
                          <a:pt x="4673" y="350"/>
                        </a:cubicBezTo>
                        <a:cubicBezTo>
                          <a:pt x="4673" y="350"/>
                          <a:pt x="4678" y="351"/>
                          <a:pt x="4678" y="351"/>
                        </a:cubicBezTo>
                        <a:cubicBezTo>
                          <a:pt x="4678" y="351"/>
                          <a:pt x="4678" y="351"/>
                          <a:pt x="4678" y="351"/>
                        </a:cubicBezTo>
                        <a:cubicBezTo>
                          <a:pt x="4678" y="351"/>
                          <a:pt x="4683" y="352"/>
                          <a:pt x="4683" y="352"/>
                        </a:cubicBezTo>
                        <a:cubicBezTo>
                          <a:pt x="4683" y="352"/>
                          <a:pt x="4683" y="352"/>
                          <a:pt x="4683" y="352"/>
                        </a:cubicBezTo>
                        <a:cubicBezTo>
                          <a:pt x="4683" y="352"/>
                          <a:pt x="4688" y="353"/>
                          <a:pt x="4688" y="353"/>
                        </a:cubicBezTo>
                        <a:cubicBezTo>
                          <a:pt x="4688" y="353"/>
                          <a:pt x="4689" y="353"/>
                          <a:pt x="4689" y="353"/>
                        </a:cubicBezTo>
                        <a:cubicBezTo>
                          <a:pt x="4689" y="353"/>
                          <a:pt x="4694" y="353"/>
                          <a:pt x="4694" y="353"/>
                        </a:cubicBezTo>
                        <a:cubicBezTo>
                          <a:pt x="4694" y="353"/>
                          <a:pt x="4694" y="353"/>
                          <a:pt x="4694" y="353"/>
                        </a:cubicBezTo>
                        <a:cubicBezTo>
                          <a:pt x="4694" y="353"/>
                          <a:pt x="4699" y="354"/>
                          <a:pt x="4699" y="354"/>
                        </a:cubicBezTo>
                        <a:cubicBezTo>
                          <a:pt x="4699" y="354"/>
                          <a:pt x="4700" y="354"/>
                          <a:pt x="4700" y="354"/>
                        </a:cubicBezTo>
                        <a:cubicBezTo>
                          <a:pt x="4700" y="354"/>
                          <a:pt x="4702" y="354"/>
                          <a:pt x="4702" y="354"/>
                        </a:cubicBezTo>
                        <a:cubicBezTo>
                          <a:pt x="4702" y="354"/>
                          <a:pt x="4705" y="354"/>
                          <a:pt x="4705" y="354"/>
                        </a:cubicBezTo>
                        <a:cubicBezTo>
                          <a:pt x="4705" y="354"/>
                          <a:pt x="4709" y="354"/>
                          <a:pt x="4709" y="354"/>
                        </a:cubicBezTo>
                        <a:cubicBezTo>
                          <a:pt x="4709" y="354"/>
                          <a:pt x="4714" y="354"/>
                          <a:pt x="4714" y="354"/>
                        </a:cubicBezTo>
                        <a:cubicBezTo>
                          <a:pt x="4714" y="354"/>
                          <a:pt x="4715" y="355"/>
                          <a:pt x="4715" y="355"/>
                        </a:cubicBezTo>
                        <a:cubicBezTo>
                          <a:pt x="4715" y="355"/>
                          <a:pt x="4717" y="355"/>
                          <a:pt x="4717" y="355"/>
                        </a:cubicBezTo>
                        <a:cubicBezTo>
                          <a:pt x="4717" y="355"/>
                          <a:pt x="4720" y="354"/>
                          <a:pt x="4720" y="354"/>
                        </a:cubicBezTo>
                        <a:cubicBezTo>
                          <a:pt x="4720" y="354"/>
                          <a:pt x="4721" y="354"/>
                          <a:pt x="4721" y="354"/>
                        </a:cubicBezTo>
                        <a:cubicBezTo>
                          <a:pt x="4721" y="354"/>
                          <a:pt x="4722" y="354"/>
                          <a:pt x="4722" y="354"/>
                        </a:cubicBezTo>
                        <a:cubicBezTo>
                          <a:pt x="4722" y="354"/>
                          <a:pt x="4726" y="354"/>
                          <a:pt x="4726" y="354"/>
                        </a:cubicBezTo>
                        <a:cubicBezTo>
                          <a:pt x="4726" y="354"/>
                          <a:pt x="4731" y="353"/>
                          <a:pt x="4731" y="353"/>
                        </a:cubicBezTo>
                        <a:cubicBezTo>
                          <a:pt x="4731" y="353"/>
                          <a:pt x="4733" y="353"/>
                          <a:pt x="4733" y="353"/>
                        </a:cubicBezTo>
                        <a:cubicBezTo>
                          <a:pt x="4733" y="353"/>
                          <a:pt x="4736" y="353"/>
                          <a:pt x="4736" y="353"/>
                        </a:cubicBezTo>
                        <a:cubicBezTo>
                          <a:pt x="4736" y="353"/>
                          <a:pt x="4737" y="353"/>
                          <a:pt x="4737" y="353"/>
                        </a:cubicBezTo>
                        <a:cubicBezTo>
                          <a:pt x="4737" y="353"/>
                          <a:pt x="4741" y="353"/>
                          <a:pt x="4741" y="353"/>
                        </a:cubicBezTo>
                        <a:cubicBezTo>
                          <a:pt x="4741" y="353"/>
                          <a:pt x="4744" y="353"/>
                          <a:pt x="4744" y="353"/>
                        </a:cubicBezTo>
                        <a:cubicBezTo>
                          <a:pt x="4744" y="353"/>
                          <a:pt x="4746" y="353"/>
                          <a:pt x="4746" y="353"/>
                        </a:cubicBezTo>
                        <a:cubicBezTo>
                          <a:pt x="4746" y="353"/>
                          <a:pt x="4749" y="353"/>
                          <a:pt x="4749" y="353"/>
                        </a:cubicBezTo>
                        <a:cubicBezTo>
                          <a:pt x="4749" y="353"/>
                          <a:pt x="4753" y="354"/>
                          <a:pt x="4753" y="354"/>
                        </a:cubicBezTo>
                        <a:cubicBezTo>
                          <a:pt x="4753" y="354"/>
                          <a:pt x="4755" y="354"/>
                          <a:pt x="4755" y="354"/>
                        </a:cubicBezTo>
                        <a:cubicBezTo>
                          <a:pt x="4755" y="354"/>
                          <a:pt x="4757" y="354"/>
                          <a:pt x="4757" y="354"/>
                        </a:cubicBezTo>
                        <a:cubicBezTo>
                          <a:pt x="4757" y="354"/>
                          <a:pt x="4760" y="354"/>
                          <a:pt x="4760" y="354"/>
                        </a:cubicBezTo>
                        <a:cubicBezTo>
                          <a:pt x="4760" y="354"/>
                          <a:pt x="4761" y="354"/>
                          <a:pt x="4761" y="354"/>
                        </a:cubicBezTo>
                        <a:cubicBezTo>
                          <a:pt x="4761" y="354"/>
                          <a:pt x="4765" y="354"/>
                          <a:pt x="4765" y="354"/>
                        </a:cubicBezTo>
                        <a:cubicBezTo>
                          <a:pt x="4765" y="354"/>
                          <a:pt x="4769" y="354"/>
                          <a:pt x="4769" y="354"/>
                        </a:cubicBezTo>
                        <a:cubicBezTo>
                          <a:pt x="4769" y="354"/>
                          <a:pt x="4770" y="354"/>
                          <a:pt x="4770" y="354"/>
                        </a:cubicBezTo>
                        <a:cubicBezTo>
                          <a:pt x="4770" y="354"/>
                          <a:pt x="4773" y="355"/>
                          <a:pt x="4773" y="355"/>
                        </a:cubicBezTo>
                        <a:cubicBezTo>
                          <a:pt x="4773" y="355"/>
                          <a:pt x="4776" y="355"/>
                          <a:pt x="4776" y="355"/>
                        </a:cubicBezTo>
                        <a:cubicBezTo>
                          <a:pt x="4776" y="355"/>
                          <a:pt x="4777" y="355"/>
                          <a:pt x="4777" y="355"/>
                        </a:cubicBezTo>
                        <a:cubicBezTo>
                          <a:pt x="4777" y="355"/>
                          <a:pt x="4781" y="355"/>
                          <a:pt x="4781" y="355"/>
                        </a:cubicBezTo>
                        <a:cubicBezTo>
                          <a:pt x="4781" y="355"/>
                          <a:pt x="4785" y="355"/>
                          <a:pt x="4785" y="355"/>
                        </a:cubicBezTo>
                        <a:cubicBezTo>
                          <a:pt x="4785" y="355"/>
                          <a:pt x="4786" y="355"/>
                          <a:pt x="4786" y="355"/>
                        </a:cubicBezTo>
                        <a:cubicBezTo>
                          <a:pt x="4786" y="355"/>
                          <a:pt x="4790" y="356"/>
                          <a:pt x="4790" y="356"/>
                        </a:cubicBezTo>
                        <a:cubicBezTo>
                          <a:pt x="4790" y="356"/>
                          <a:pt x="4790" y="356"/>
                          <a:pt x="4790" y="356"/>
                        </a:cubicBezTo>
                        <a:cubicBezTo>
                          <a:pt x="4790" y="356"/>
                          <a:pt x="4796" y="356"/>
                          <a:pt x="4796" y="356"/>
                        </a:cubicBezTo>
                        <a:cubicBezTo>
                          <a:pt x="4796" y="356"/>
                          <a:pt x="4796" y="356"/>
                          <a:pt x="4796" y="356"/>
                        </a:cubicBezTo>
                        <a:cubicBezTo>
                          <a:pt x="4796" y="356"/>
                          <a:pt x="4798" y="357"/>
                          <a:pt x="4798" y="357"/>
                        </a:cubicBezTo>
                        <a:cubicBezTo>
                          <a:pt x="4798" y="357"/>
                          <a:pt x="4801" y="357"/>
                          <a:pt x="4801" y="357"/>
                        </a:cubicBezTo>
                        <a:cubicBezTo>
                          <a:pt x="4801" y="357"/>
                          <a:pt x="4806" y="357"/>
                          <a:pt x="4806" y="357"/>
                        </a:cubicBezTo>
                        <a:cubicBezTo>
                          <a:pt x="4806" y="357"/>
                          <a:pt x="4809" y="357"/>
                          <a:pt x="4809" y="357"/>
                        </a:cubicBezTo>
                        <a:cubicBezTo>
                          <a:pt x="4809" y="357"/>
                          <a:pt x="4810" y="358"/>
                          <a:pt x="4810" y="358"/>
                        </a:cubicBezTo>
                        <a:cubicBezTo>
                          <a:pt x="4810" y="358"/>
                          <a:pt x="4812" y="357"/>
                          <a:pt x="4812" y="357"/>
                        </a:cubicBezTo>
                        <a:cubicBezTo>
                          <a:pt x="4812" y="357"/>
                          <a:pt x="4817" y="358"/>
                          <a:pt x="4817" y="358"/>
                        </a:cubicBezTo>
                        <a:cubicBezTo>
                          <a:pt x="4817" y="358"/>
                          <a:pt x="4819" y="358"/>
                          <a:pt x="4819" y="358"/>
                        </a:cubicBezTo>
                        <a:cubicBezTo>
                          <a:pt x="4819" y="358"/>
                          <a:pt x="4822" y="358"/>
                          <a:pt x="4822" y="358"/>
                        </a:cubicBezTo>
                        <a:cubicBezTo>
                          <a:pt x="4822" y="358"/>
                          <a:pt x="4825" y="359"/>
                          <a:pt x="4825" y="359"/>
                        </a:cubicBezTo>
                        <a:cubicBezTo>
                          <a:pt x="4825" y="359"/>
                          <a:pt x="4827" y="358"/>
                          <a:pt x="4827" y="358"/>
                        </a:cubicBezTo>
                        <a:cubicBezTo>
                          <a:pt x="4827" y="358"/>
                          <a:pt x="4830" y="358"/>
                          <a:pt x="4830" y="358"/>
                        </a:cubicBezTo>
                        <a:cubicBezTo>
                          <a:pt x="4830" y="358"/>
                          <a:pt x="4833" y="359"/>
                          <a:pt x="4833" y="359"/>
                        </a:cubicBezTo>
                        <a:cubicBezTo>
                          <a:pt x="4833" y="359"/>
                          <a:pt x="4836" y="359"/>
                          <a:pt x="4836" y="359"/>
                        </a:cubicBezTo>
                        <a:cubicBezTo>
                          <a:pt x="4836" y="359"/>
                          <a:pt x="4838" y="358"/>
                          <a:pt x="4838" y="358"/>
                        </a:cubicBezTo>
                        <a:cubicBezTo>
                          <a:pt x="4838" y="358"/>
                          <a:pt x="4839" y="358"/>
                          <a:pt x="4839" y="358"/>
                        </a:cubicBezTo>
                        <a:cubicBezTo>
                          <a:pt x="4839" y="358"/>
                          <a:pt x="4843" y="358"/>
                          <a:pt x="4843" y="358"/>
                        </a:cubicBezTo>
                        <a:cubicBezTo>
                          <a:pt x="4843" y="358"/>
                          <a:pt x="4844" y="358"/>
                          <a:pt x="4844" y="358"/>
                        </a:cubicBezTo>
                        <a:cubicBezTo>
                          <a:pt x="4844" y="358"/>
                          <a:pt x="4846" y="358"/>
                          <a:pt x="4846" y="358"/>
                        </a:cubicBezTo>
                        <a:cubicBezTo>
                          <a:pt x="4846" y="358"/>
                          <a:pt x="4850" y="358"/>
                          <a:pt x="4850" y="358"/>
                        </a:cubicBezTo>
                        <a:cubicBezTo>
                          <a:pt x="4850" y="358"/>
                          <a:pt x="4855" y="357"/>
                          <a:pt x="4855" y="357"/>
                        </a:cubicBezTo>
                        <a:cubicBezTo>
                          <a:pt x="4855" y="357"/>
                          <a:pt x="4855" y="357"/>
                          <a:pt x="4855" y="357"/>
                        </a:cubicBezTo>
                        <a:cubicBezTo>
                          <a:pt x="4855" y="357"/>
                          <a:pt x="4860" y="356"/>
                          <a:pt x="4860" y="356"/>
                        </a:cubicBezTo>
                        <a:cubicBezTo>
                          <a:pt x="4860" y="356"/>
                          <a:pt x="4860" y="356"/>
                          <a:pt x="4860" y="356"/>
                        </a:cubicBezTo>
                        <a:cubicBezTo>
                          <a:pt x="4860" y="356"/>
                          <a:pt x="4865" y="355"/>
                          <a:pt x="4865" y="355"/>
                        </a:cubicBezTo>
                        <a:cubicBezTo>
                          <a:pt x="4865" y="355"/>
                          <a:pt x="4866" y="355"/>
                          <a:pt x="4866" y="355"/>
                        </a:cubicBezTo>
                        <a:cubicBezTo>
                          <a:pt x="4866" y="355"/>
                          <a:pt x="4871" y="353"/>
                          <a:pt x="4871" y="353"/>
                        </a:cubicBezTo>
                        <a:cubicBezTo>
                          <a:pt x="4871" y="353"/>
                          <a:pt x="4872" y="353"/>
                          <a:pt x="4872" y="353"/>
                        </a:cubicBezTo>
                        <a:cubicBezTo>
                          <a:pt x="4872" y="353"/>
                          <a:pt x="4876" y="351"/>
                          <a:pt x="4876" y="351"/>
                        </a:cubicBezTo>
                        <a:cubicBezTo>
                          <a:pt x="4876" y="351"/>
                          <a:pt x="4876" y="350"/>
                          <a:pt x="4876" y="350"/>
                        </a:cubicBezTo>
                        <a:cubicBezTo>
                          <a:pt x="4876" y="350"/>
                          <a:pt x="4881" y="347"/>
                          <a:pt x="4881" y="347"/>
                        </a:cubicBezTo>
                        <a:cubicBezTo>
                          <a:pt x="4881" y="347"/>
                          <a:pt x="4882" y="347"/>
                          <a:pt x="4882" y="347"/>
                        </a:cubicBezTo>
                        <a:cubicBezTo>
                          <a:pt x="4882" y="347"/>
                          <a:pt x="4887" y="339"/>
                          <a:pt x="4887" y="339"/>
                        </a:cubicBezTo>
                        <a:cubicBezTo>
                          <a:pt x="4887" y="339"/>
                          <a:pt x="4887" y="339"/>
                          <a:pt x="4887" y="339"/>
                        </a:cubicBezTo>
                        <a:cubicBezTo>
                          <a:pt x="4887" y="339"/>
                          <a:pt x="4892" y="313"/>
                          <a:pt x="4892" y="313"/>
                        </a:cubicBezTo>
                        <a:cubicBezTo>
                          <a:pt x="4892" y="313"/>
                          <a:pt x="4892" y="311"/>
                          <a:pt x="4892" y="311"/>
                        </a:cubicBezTo>
                        <a:cubicBezTo>
                          <a:pt x="4892" y="311"/>
                          <a:pt x="4897" y="248"/>
                          <a:pt x="4897" y="248"/>
                        </a:cubicBezTo>
                        <a:cubicBezTo>
                          <a:pt x="4897" y="248"/>
                          <a:pt x="4898" y="254"/>
                          <a:pt x="4898" y="254"/>
                        </a:cubicBezTo>
                        <a:cubicBezTo>
                          <a:pt x="4898" y="254"/>
                          <a:pt x="4903" y="321"/>
                          <a:pt x="4903" y="321"/>
                        </a:cubicBezTo>
                        <a:cubicBezTo>
                          <a:pt x="4903" y="321"/>
                          <a:pt x="4903" y="322"/>
                          <a:pt x="4903" y="322"/>
                        </a:cubicBezTo>
                        <a:cubicBezTo>
                          <a:pt x="4903" y="322"/>
                          <a:pt x="4908" y="337"/>
                          <a:pt x="4908" y="337"/>
                        </a:cubicBezTo>
                        <a:cubicBezTo>
                          <a:pt x="4908" y="337"/>
                          <a:pt x="4909" y="338"/>
                          <a:pt x="4909" y="338"/>
                        </a:cubicBezTo>
                        <a:cubicBezTo>
                          <a:pt x="4909" y="338"/>
                          <a:pt x="4914" y="343"/>
                          <a:pt x="4914" y="343"/>
                        </a:cubicBezTo>
                        <a:cubicBezTo>
                          <a:pt x="4914" y="343"/>
                          <a:pt x="4914" y="343"/>
                          <a:pt x="4914" y="343"/>
                        </a:cubicBezTo>
                        <a:cubicBezTo>
                          <a:pt x="4914" y="343"/>
                          <a:pt x="4919" y="345"/>
                          <a:pt x="4919" y="345"/>
                        </a:cubicBezTo>
                        <a:cubicBezTo>
                          <a:pt x="4919" y="345"/>
                          <a:pt x="4919" y="345"/>
                          <a:pt x="4919" y="345"/>
                        </a:cubicBezTo>
                        <a:cubicBezTo>
                          <a:pt x="4919" y="345"/>
                          <a:pt x="4924" y="348"/>
                          <a:pt x="4924" y="348"/>
                        </a:cubicBezTo>
                        <a:cubicBezTo>
                          <a:pt x="4924" y="348"/>
                          <a:pt x="4925" y="348"/>
                          <a:pt x="4925" y="348"/>
                        </a:cubicBezTo>
                        <a:cubicBezTo>
                          <a:pt x="4925" y="348"/>
                          <a:pt x="4930" y="351"/>
                          <a:pt x="4930" y="351"/>
                        </a:cubicBezTo>
                        <a:cubicBezTo>
                          <a:pt x="4930" y="351"/>
                          <a:pt x="4930" y="351"/>
                          <a:pt x="4930" y="351"/>
                        </a:cubicBezTo>
                        <a:cubicBezTo>
                          <a:pt x="4930" y="351"/>
                          <a:pt x="4935" y="353"/>
                          <a:pt x="4935" y="353"/>
                        </a:cubicBezTo>
                        <a:cubicBezTo>
                          <a:pt x="4935" y="353"/>
                          <a:pt x="4935" y="353"/>
                          <a:pt x="4935" y="353"/>
                        </a:cubicBezTo>
                        <a:cubicBezTo>
                          <a:pt x="4935" y="353"/>
                          <a:pt x="4940" y="354"/>
                          <a:pt x="4940" y="354"/>
                        </a:cubicBezTo>
                        <a:cubicBezTo>
                          <a:pt x="4940" y="354"/>
                          <a:pt x="4943" y="354"/>
                          <a:pt x="4943" y="354"/>
                        </a:cubicBezTo>
                        <a:cubicBezTo>
                          <a:pt x="4943" y="354"/>
                          <a:pt x="4946" y="355"/>
                          <a:pt x="4946" y="355"/>
                        </a:cubicBezTo>
                        <a:cubicBezTo>
                          <a:pt x="4946" y="355"/>
                          <a:pt x="4946" y="355"/>
                          <a:pt x="4946" y="355"/>
                        </a:cubicBezTo>
                        <a:cubicBezTo>
                          <a:pt x="4946" y="355"/>
                          <a:pt x="4951" y="353"/>
                          <a:pt x="4951" y="353"/>
                        </a:cubicBezTo>
                        <a:cubicBezTo>
                          <a:pt x="4951" y="353"/>
                          <a:pt x="4951" y="353"/>
                          <a:pt x="4951" y="353"/>
                        </a:cubicBezTo>
                        <a:cubicBezTo>
                          <a:pt x="4951" y="353"/>
                          <a:pt x="4957" y="350"/>
                          <a:pt x="4957" y="350"/>
                        </a:cubicBezTo>
                        <a:cubicBezTo>
                          <a:pt x="4957" y="350"/>
                          <a:pt x="4957" y="350"/>
                          <a:pt x="4957" y="350"/>
                        </a:cubicBezTo>
                        <a:cubicBezTo>
                          <a:pt x="4957" y="350"/>
                          <a:pt x="4958" y="349"/>
                          <a:pt x="4958" y="349"/>
                        </a:cubicBezTo>
                        <a:cubicBezTo>
                          <a:pt x="4958" y="349"/>
                          <a:pt x="4962" y="350"/>
                          <a:pt x="4962" y="350"/>
                        </a:cubicBezTo>
                        <a:cubicBezTo>
                          <a:pt x="4962" y="350"/>
                          <a:pt x="4966" y="348"/>
                          <a:pt x="4966" y="348"/>
                        </a:cubicBezTo>
                        <a:cubicBezTo>
                          <a:pt x="4966" y="348"/>
                          <a:pt x="4967" y="348"/>
                          <a:pt x="4967" y="348"/>
                        </a:cubicBezTo>
                        <a:cubicBezTo>
                          <a:pt x="4967" y="348"/>
                          <a:pt x="4970" y="348"/>
                          <a:pt x="4970" y="348"/>
                        </a:cubicBezTo>
                        <a:cubicBezTo>
                          <a:pt x="4970" y="348"/>
                          <a:pt x="4973" y="348"/>
                          <a:pt x="4973" y="348"/>
                        </a:cubicBezTo>
                        <a:cubicBezTo>
                          <a:pt x="4973" y="348"/>
                          <a:pt x="4978" y="347"/>
                          <a:pt x="4978" y="347"/>
                        </a:cubicBezTo>
                        <a:cubicBezTo>
                          <a:pt x="4978" y="347"/>
                          <a:pt x="4978" y="347"/>
                          <a:pt x="4978" y="347"/>
                        </a:cubicBezTo>
                        <a:cubicBezTo>
                          <a:pt x="4978" y="347"/>
                          <a:pt x="4983" y="342"/>
                          <a:pt x="4983" y="342"/>
                        </a:cubicBezTo>
                        <a:cubicBezTo>
                          <a:pt x="4983" y="342"/>
                          <a:pt x="4983" y="342"/>
                          <a:pt x="4983" y="342"/>
                        </a:cubicBezTo>
                        <a:cubicBezTo>
                          <a:pt x="4983" y="342"/>
                          <a:pt x="4989" y="332"/>
                          <a:pt x="4989" y="332"/>
                        </a:cubicBezTo>
                        <a:cubicBezTo>
                          <a:pt x="4989" y="332"/>
                          <a:pt x="4989" y="332"/>
                          <a:pt x="4989" y="332"/>
                        </a:cubicBezTo>
                        <a:cubicBezTo>
                          <a:pt x="4989" y="332"/>
                          <a:pt x="4994" y="315"/>
                          <a:pt x="4994" y="315"/>
                        </a:cubicBezTo>
                        <a:cubicBezTo>
                          <a:pt x="4994" y="315"/>
                          <a:pt x="4994" y="314"/>
                          <a:pt x="4994" y="314"/>
                        </a:cubicBezTo>
                        <a:cubicBezTo>
                          <a:pt x="4994" y="314"/>
                          <a:pt x="4999" y="277"/>
                          <a:pt x="4999" y="277"/>
                        </a:cubicBezTo>
                        <a:cubicBezTo>
                          <a:pt x="4999" y="277"/>
                          <a:pt x="5000" y="275"/>
                          <a:pt x="5000" y="275"/>
                        </a:cubicBezTo>
                        <a:cubicBezTo>
                          <a:pt x="5000" y="275"/>
                          <a:pt x="5005" y="187"/>
                          <a:pt x="5005" y="187"/>
                        </a:cubicBezTo>
                        <a:cubicBezTo>
                          <a:pt x="5005" y="187"/>
                          <a:pt x="5005" y="182"/>
                          <a:pt x="5005" y="182"/>
                        </a:cubicBezTo>
                        <a:cubicBezTo>
                          <a:pt x="5005" y="182"/>
                          <a:pt x="5010" y="37"/>
                          <a:pt x="5010" y="37"/>
                        </a:cubicBezTo>
                        <a:cubicBezTo>
                          <a:pt x="5010" y="37"/>
                          <a:pt x="5010" y="34"/>
                          <a:pt x="5010" y="34"/>
                        </a:cubicBezTo>
                        <a:cubicBezTo>
                          <a:pt x="5010" y="34"/>
                          <a:pt x="5012" y="20"/>
                          <a:pt x="5012" y="20"/>
                        </a:cubicBezTo>
                        <a:cubicBezTo>
                          <a:pt x="5012" y="20"/>
                          <a:pt x="5016" y="29"/>
                          <a:pt x="5016" y="29"/>
                        </a:cubicBezTo>
                        <a:cubicBezTo>
                          <a:pt x="5016" y="29"/>
                          <a:pt x="5021" y="0"/>
                          <a:pt x="5021" y="0"/>
                        </a:cubicBezTo>
                        <a:cubicBezTo>
                          <a:pt x="5021" y="0"/>
                          <a:pt x="5021" y="0"/>
                          <a:pt x="5021" y="0"/>
                        </a:cubicBezTo>
                        <a:cubicBezTo>
                          <a:pt x="5021" y="0"/>
                          <a:pt x="5026" y="96"/>
                          <a:pt x="5026" y="96"/>
                        </a:cubicBezTo>
                        <a:cubicBezTo>
                          <a:pt x="5026" y="96"/>
                          <a:pt x="5026" y="101"/>
                          <a:pt x="5026" y="101"/>
                        </a:cubicBezTo>
                        <a:cubicBezTo>
                          <a:pt x="5026" y="101"/>
                          <a:pt x="5032" y="208"/>
                          <a:pt x="5032" y="208"/>
                        </a:cubicBezTo>
                        <a:cubicBezTo>
                          <a:pt x="5032" y="208"/>
                          <a:pt x="5032" y="211"/>
                          <a:pt x="5032" y="211"/>
                        </a:cubicBezTo>
                        <a:cubicBezTo>
                          <a:pt x="5032" y="211"/>
                          <a:pt x="5037" y="263"/>
                          <a:pt x="5037" y="263"/>
                        </a:cubicBezTo>
                        <a:cubicBezTo>
                          <a:pt x="5037" y="263"/>
                          <a:pt x="5037" y="264"/>
                          <a:pt x="5037" y="264"/>
                        </a:cubicBezTo>
                        <a:cubicBezTo>
                          <a:pt x="5037" y="264"/>
                          <a:pt x="5042" y="291"/>
                          <a:pt x="5042" y="291"/>
                        </a:cubicBezTo>
                        <a:cubicBezTo>
                          <a:pt x="5042" y="291"/>
                          <a:pt x="5042" y="292"/>
                          <a:pt x="5042" y="292"/>
                        </a:cubicBezTo>
                        <a:cubicBezTo>
                          <a:pt x="5042" y="292"/>
                          <a:pt x="5048" y="308"/>
                          <a:pt x="5048" y="308"/>
                        </a:cubicBezTo>
                        <a:cubicBezTo>
                          <a:pt x="5048" y="308"/>
                          <a:pt x="5048" y="309"/>
                          <a:pt x="5048" y="309"/>
                        </a:cubicBezTo>
                        <a:cubicBezTo>
                          <a:pt x="5048" y="309"/>
                          <a:pt x="5053" y="319"/>
                          <a:pt x="5053" y="319"/>
                        </a:cubicBezTo>
                        <a:cubicBezTo>
                          <a:pt x="5053" y="319"/>
                          <a:pt x="5053" y="319"/>
                          <a:pt x="5053" y="319"/>
                        </a:cubicBezTo>
                        <a:cubicBezTo>
                          <a:pt x="5053" y="319"/>
                          <a:pt x="5058" y="327"/>
                          <a:pt x="5058" y="327"/>
                        </a:cubicBezTo>
                        <a:cubicBezTo>
                          <a:pt x="5058" y="327"/>
                          <a:pt x="5059" y="327"/>
                          <a:pt x="5059" y="327"/>
                        </a:cubicBezTo>
                        <a:cubicBezTo>
                          <a:pt x="5059" y="327"/>
                          <a:pt x="5064" y="332"/>
                          <a:pt x="5064" y="332"/>
                        </a:cubicBezTo>
                        <a:cubicBezTo>
                          <a:pt x="5064" y="332"/>
                          <a:pt x="5064" y="332"/>
                          <a:pt x="5064" y="332"/>
                        </a:cubicBezTo>
                        <a:cubicBezTo>
                          <a:pt x="5064" y="332"/>
                          <a:pt x="5068" y="334"/>
                          <a:pt x="5068" y="334"/>
                        </a:cubicBezTo>
                        <a:cubicBezTo>
                          <a:pt x="5068" y="334"/>
                          <a:pt x="5069" y="334"/>
                          <a:pt x="5069" y="334"/>
                        </a:cubicBezTo>
                        <a:cubicBezTo>
                          <a:pt x="5069" y="334"/>
                          <a:pt x="5074" y="336"/>
                          <a:pt x="5074" y="336"/>
                        </a:cubicBezTo>
                        <a:cubicBezTo>
                          <a:pt x="5074" y="336"/>
                          <a:pt x="5075" y="337"/>
                          <a:pt x="5075" y="337"/>
                        </a:cubicBezTo>
                        <a:cubicBezTo>
                          <a:pt x="5075" y="337"/>
                          <a:pt x="5079" y="336"/>
                          <a:pt x="5079" y="336"/>
                        </a:cubicBezTo>
                        <a:cubicBezTo>
                          <a:pt x="5079" y="336"/>
                          <a:pt x="5080" y="336"/>
                          <a:pt x="5080" y="336"/>
                        </a:cubicBezTo>
                        <a:cubicBezTo>
                          <a:pt x="5080" y="336"/>
                          <a:pt x="5085" y="340"/>
                          <a:pt x="5085" y="340"/>
                        </a:cubicBezTo>
                        <a:cubicBezTo>
                          <a:pt x="5085" y="340"/>
                          <a:pt x="5085" y="340"/>
                          <a:pt x="5085" y="340"/>
                        </a:cubicBezTo>
                        <a:cubicBezTo>
                          <a:pt x="5085" y="340"/>
                          <a:pt x="5090" y="341"/>
                          <a:pt x="5090" y="341"/>
                        </a:cubicBezTo>
                        <a:cubicBezTo>
                          <a:pt x="5090" y="341"/>
                          <a:pt x="5091" y="341"/>
                          <a:pt x="5091" y="341"/>
                        </a:cubicBezTo>
                        <a:cubicBezTo>
                          <a:pt x="5091" y="341"/>
                          <a:pt x="5096" y="345"/>
                          <a:pt x="5096" y="345"/>
                        </a:cubicBezTo>
                        <a:cubicBezTo>
                          <a:pt x="5096" y="345"/>
                          <a:pt x="5096" y="345"/>
                          <a:pt x="5096" y="345"/>
                        </a:cubicBezTo>
                        <a:cubicBezTo>
                          <a:pt x="5096" y="345"/>
                          <a:pt x="5101" y="347"/>
                          <a:pt x="5101" y="347"/>
                        </a:cubicBezTo>
                        <a:cubicBezTo>
                          <a:pt x="5101" y="347"/>
                          <a:pt x="5101" y="347"/>
                          <a:pt x="5101" y="347"/>
                        </a:cubicBezTo>
                        <a:cubicBezTo>
                          <a:pt x="5101" y="347"/>
                          <a:pt x="5106" y="348"/>
                          <a:pt x="5106" y="348"/>
                        </a:cubicBezTo>
                        <a:cubicBezTo>
                          <a:pt x="5106" y="348"/>
                          <a:pt x="5107" y="348"/>
                          <a:pt x="5107" y="348"/>
                        </a:cubicBezTo>
                        <a:cubicBezTo>
                          <a:pt x="5107" y="348"/>
                          <a:pt x="5112" y="348"/>
                          <a:pt x="5112" y="348"/>
                        </a:cubicBezTo>
                        <a:cubicBezTo>
                          <a:pt x="5112" y="348"/>
                          <a:pt x="5112" y="348"/>
                          <a:pt x="5112" y="348"/>
                        </a:cubicBezTo>
                        <a:cubicBezTo>
                          <a:pt x="5112" y="348"/>
                          <a:pt x="5114" y="348"/>
                          <a:pt x="5114" y="348"/>
                        </a:cubicBezTo>
                        <a:cubicBezTo>
                          <a:pt x="5114" y="348"/>
                          <a:pt x="5117" y="348"/>
                          <a:pt x="5117" y="348"/>
                        </a:cubicBezTo>
                        <a:cubicBezTo>
                          <a:pt x="5117" y="348"/>
                          <a:pt x="5122" y="348"/>
                          <a:pt x="5122" y="348"/>
                        </a:cubicBezTo>
                        <a:cubicBezTo>
                          <a:pt x="5122" y="348"/>
                          <a:pt x="5124" y="348"/>
                          <a:pt x="5124" y="348"/>
                        </a:cubicBezTo>
                        <a:cubicBezTo>
                          <a:pt x="5124" y="348"/>
                          <a:pt x="5126" y="348"/>
                          <a:pt x="5126" y="348"/>
                        </a:cubicBezTo>
                        <a:cubicBezTo>
                          <a:pt x="5126" y="348"/>
                          <a:pt x="5130" y="348"/>
                          <a:pt x="5130" y="348"/>
                        </a:cubicBezTo>
                        <a:cubicBezTo>
                          <a:pt x="5130" y="348"/>
                          <a:pt x="5133" y="349"/>
                          <a:pt x="5133" y="349"/>
                        </a:cubicBezTo>
                        <a:cubicBezTo>
                          <a:pt x="5133" y="349"/>
                          <a:pt x="5135" y="349"/>
                          <a:pt x="5135" y="349"/>
                        </a:cubicBezTo>
                        <a:cubicBezTo>
                          <a:pt x="5135" y="349"/>
                          <a:pt x="5139" y="348"/>
                          <a:pt x="5139" y="348"/>
                        </a:cubicBezTo>
                        <a:cubicBezTo>
                          <a:pt x="5139" y="348"/>
                          <a:pt x="5139" y="348"/>
                          <a:pt x="5139" y="348"/>
                        </a:cubicBezTo>
                        <a:cubicBezTo>
                          <a:pt x="5139" y="348"/>
                          <a:pt x="5143" y="347"/>
                          <a:pt x="5143" y="347"/>
                        </a:cubicBezTo>
                        <a:cubicBezTo>
                          <a:pt x="5143" y="347"/>
                          <a:pt x="5145" y="347"/>
                          <a:pt x="5145" y="347"/>
                        </a:cubicBezTo>
                        <a:cubicBezTo>
                          <a:pt x="5145" y="347"/>
                          <a:pt x="5150" y="346"/>
                          <a:pt x="5150" y="346"/>
                        </a:cubicBezTo>
                        <a:cubicBezTo>
                          <a:pt x="5150" y="346"/>
                          <a:pt x="5150" y="346"/>
                          <a:pt x="5150" y="346"/>
                        </a:cubicBezTo>
                        <a:cubicBezTo>
                          <a:pt x="5150" y="346"/>
                          <a:pt x="5154" y="344"/>
                          <a:pt x="5154" y="344"/>
                        </a:cubicBezTo>
                        <a:cubicBezTo>
                          <a:pt x="5154" y="344"/>
                          <a:pt x="5155" y="344"/>
                          <a:pt x="5155" y="344"/>
                        </a:cubicBezTo>
                        <a:cubicBezTo>
                          <a:pt x="5155" y="344"/>
                          <a:pt x="5160" y="346"/>
                          <a:pt x="5160" y="346"/>
                        </a:cubicBezTo>
                        <a:cubicBezTo>
                          <a:pt x="5160" y="346"/>
                          <a:pt x="5160" y="346"/>
                          <a:pt x="5160" y="346"/>
                        </a:cubicBezTo>
                        <a:cubicBezTo>
                          <a:pt x="5160" y="346"/>
                          <a:pt x="5163" y="347"/>
                          <a:pt x="5163" y="347"/>
                        </a:cubicBezTo>
                        <a:cubicBezTo>
                          <a:pt x="5163" y="347"/>
                          <a:pt x="5166" y="346"/>
                          <a:pt x="5166" y="346"/>
                        </a:cubicBezTo>
                        <a:cubicBezTo>
                          <a:pt x="5166" y="346"/>
                          <a:pt x="5169" y="347"/>
                          <a:pt x="5169" y="347"/>
                        </a:cubicBezTo>
                        <a:cubicBezTo>
                          <a:pt x="5169" y="347"/>
                          <a:pt x="5171" y="347"/>
                          <a:pt x="5171" y="347"/>
                        </a:cubicBezTo>
                        <a:cubicBezTo>
                          <a:pt x="5171" y="347"/>
                          <a:pt x="5176" y="348"/>
                          <a:pt x="5176" y="348"/>
                        </a:cubicBezTo>
                        <a:cubicBezTo>
                          <a:pt x="5176" y="348"/>
                          <a:pt x="5177" y="348"/>
                          <a:pt x="5177" y="348"/>
                        </a:cubicBezTo>
                        <a:cubicBezTo>
                          <a:pt x="5177" y="348"/>
                          <a:pt x="5181" y="349"/>
                          <a:pt x="5181" y="349"/>
                        </a:cubicBezTo>
                        <a:cubicBezTo>
                          <a:pt x="5181" y="349"/>
                          <a:pt x="5183" y="349"/>
                          <a:pt x="5183" y="349"/>
                        </a:cubicBezTo>
                        <a:cubicBezTo>
                          <a:pt x="5183" y="349"/>
                          <a:pt x="5186" y="348"/>
                          <a:pt x="5186" y="348"/>
                        </a:cubicBezTo>
                        <a:cubicBezTo>
                          <a:pt x="5186" y="348"/>
                          <a:pt x="5187" y="349"/>
                          <a:pt x="5187" y="349"/>
                        </a:cubicBezTo>
                        <a:cubicBezTo>
                          <a:pt x="5187" y="349"/>
                          <a:pt x="5191" y="349"/>
                          <a:pt x="5191" y="349"/>
                        </a:cubicBezTo>
                        <a:cubicBezTo>
                          <a:pt x="5191" y="349"/>
                          <a:pt x="5193" y="349"/>
                          <a:pt x="5193" y="349"/>
                        </a:cubicBezTo>
                        <a:cubicBezTo>
                          <a:pt x="5193" y="349"/>
                          <a:pt x="5198" y="348"/>
                          <a:pt x="5198" y="348"/>
                        </a:cubicBezTo>
                        <a:cubicBezTo>
                          <a:pt x="5198" y="348"/>
                          <a:pt x="5198" y="349"/>
                          <a:pt x="5198" y="349"/>
                        </a:cubicBezTo>
                        <a:cubicBezTo>
                          <a:pt x="5198" y="349"/>
                          <a:pt x="5203" y="348"/>
                          <a:pt x="5203" y="348"/>
                        </a:cubicBezTo>
                        <a:cubicBezTo>
                          <a:pt x="5203" y="348"/>
                          <a:pt x="5204" y="348"/>
                          <a:pt x="5204" y="348"/>
                        </a:cubicBezTo>
                        <a:cubicBezTo>
                          <a:pt x="5204" y="348"/>
                          <a:pt x="5208" y="347"/>
                          <a:pt x="5208" y="347"/>
                        </a:cubicBezTo>
                        <a:cubicBezTo>
                          <a:pt x="5208" y="347"/>
                          <a:pt x="5210" y="347"/>
                          <a:pt x="5210" y="347"/>
                        </a:cubicBezTo>
                        <a:cubicBezTo>
                          <a:pt x="5210" y="347"/>
                          <a:pt x="5214" y="346"/>
                          <a:pt x="5214" y="346"/>
                        </a:cubicBezTo>
                        <a:cubicBezTo>
                          <a:pt x="5214" y="346"/>
                          <a:pt x="5214" y="346"/>
                          <a:pt x="5214" y="346"/>
                        </a:cubicBezTo>
                        <a:cubicBezTo>
                          <a:pt x="5214" y="346"/>
                          <a:pt x="5219" y="345"/>
                          <a:pt x="5219" y="345"/>
                        </a:cubicBezTo>
                        <a:cubicBezTo>
                          <a:pt x="5219" y="345"/>
                          <a:pt x="5219" y="345"/>
                          <a:pt x="5219" y="345"/>
                        </a:cubicBezTo>
                        <a:cubicBezTo>
                          <a:pt x="5219" y="345"/>
                          <a:pt x="5224" y="342"/>
                          <a:pt x="5224" y="342"/>
                        </a:cubicBezTo>
                        <a:cubicBezTo>
                          <a:pt x="5224" y="342"/>
                          <a:pt x="5225" y="342"/>
                          <a:pt x="5225" y="342"/>
                        </a:cubicBezTo>
                        <a:cubicBezTo>
                          <a:pt x="5225" y="342"/>
                          <a:pt x="5230" y="340"/>
                          <a:pt x="5230" y="340"/>
                        </a:cubicBezTo>
                        <a:cubicBezTo>
                          <a:pt x="5230" y="340"/>
                          <a:pt x="5230" y="339"/>
                          <a:pt x="5230" y="339"/>
                        </a:cubicBezTo>
                        <a:cubicBezTo>
                          <a:pt x="5230" y="339"/>
                          <a:pt x="5235" y="336"/>
                          <a:pt x="5235" y="336"/>
                        </a:cubicBezTo>
                        <a:cubicBezTo>
                          <a:pt x="5235" y="336"/>
                          <a:pt x="5235" y="336"/>
                          <a:pt x="5235" y="336"/>
                        </a:cubicBezTo>
                        <a:cubicBezTo>
                          <a:pt x="5235" y="336"/>
                          <a:pt x="5241" y="333"/>
                          <a:pt x="5241" y="333"/>
                        </a:cubicBezTo>
                        <a:cubicBezTo>
                          <a:pt x="5241" y="333"/>
                          <a:pt x="5241" y="333"/>
                          <a:pt x="5241" y="333"/>
                        </a:cubicBezTo>
                        <a:cubicBezTo>
                          <a:pt x="5241" y="333"/>
                          <a:pt x="5246" y="330"/>
                          <a:pt x="5246" y="330"/>
                        </a:cubicBezTo>
                        <a:cubicBezTo>
                          <a:pt x="5246" y="330"/>
                          <a:pt x="5246" y="330"/>
                          <a:pt x="5246" y="330"/>
                        </a:cubicBezTo>
                        <a:cubicBezTo>
                          <a:pt x="5246" y="330"/>
                          <a:pt x="5249" y="328"/>
                          <a:pt x="5249" y="328"/>
                        </a:cubicBezTo>
                        <a:cubicBezTo>
                          <a:pt x="5249" y="328"/>
                          <a:pt x="5254" y="328"/>
                          <a:pt x="5254" y="328"/>
                        </a:cubicBezTo>
                        <a:cubicBezTo>
                          <a:pt x="5254" y="328"/>
                          <a:pt x="5257" y="329"/>
                          <a:pt x="5257" y="329"/>
                        </a:cubicBezTo>
                        <a:cubicBezTo>
                          <a:pt x="5257" y="329"/>
                          <a:pt x="5257" y="329"/>
                          <a:pt x="5257" y="329"/>
                        </a:cubicBezTo>
                        <a:cubicBezTo>
                          <a:pt x="5257" y="329"/>
                          <a:pt x="5262" y="331"/>
                          <a:pt x="5262" y="331"/>
                        </a:cubicBezTo>
                        <a:cubicBezTo>
                          <a:pt x="5262" y="331"/>
                          <a:pt x="5262" y="331"/>
                          <a:pt x="5262" y="331"/>
                        </a:cubicBezTo>
                        <a:cubicBezTo>
                          <a:pt x="5262" y="331"/>
                          <a:pt x="5267" y="335"/>
                          <a:pt x="5267" y="335"/>
                        </a:cubicBezTo>
                        <a:cubicBezTo>
                          <a:pt x="5267" y="335"/>
                          <a:pt x="5268" y="335"/>
                          <a:pt x="5268" y="335"/>
                        </a:cubicBezTo>
                        <a:cubicBezTo>
                          <a:pt x="5268" y="335"/>
                          <a:pt x="5273" y="339"/>
                          <a:pt x="5273" y="339"/>
                        </a:cubicBezTo>
                        <a:cubicBezTo>
                          <a:pt x="5273" y="339"/>
                          <a:pt x="5273" y="339"/>
                          <a:pt x="5273" y="339"/>
                        </a:cubicBezTo>
                        <a:cubicBezTo>
                          <a:pt x="5273" y="339"/>
                          <a:pt x="5278" y="342"/>
                          <a:pt x="5278" y="342"/>
                        </a:cubicBezTo>
                        <a:cubicBezTo>
                          <a:pt x="5278" y="342"/>
                          <a:pt x="5278" y="343"/>
                          <a:pt x="5278" y="343"/>
                        </a:cubicBezTo>
                        <a:cubicBezTo>
                          <a:pt x="5278" y="343"/>
                          <a:pt x="5283" y="346"/>
                          <a:pt x="5283" y="346"/>
                        </a:cubicBezTo>
                        <a:cubicBezTo>
                          <a:pt x="5283" y="346"/>
                          <a:pt x="5284" y="346"/>
                          <a:pt x="5284" y="346"/>
                        </a:cubicBezTo>
                        <a:cubicBezTo>
                          <a:pt x="5284" y="346"/>
                          <a:pt x="5289" y="348"/>
                          <a:pt x="5289" y="348"/>
                        </a:cubicBezTo>
                        <a:cubicBezTo>
                          <a:pt x="5289" y="348"/>
                          <a:pt x="5289" y="348"/>
                          <a:pt x="5289" y="348"/>
                        </a:cubicBezTo>
                        <a:cubicBezTo>
                          <a:pt x="5289" y="348"/>
                          <a:pt x="5294" y="350"/>
                          <a:pt x="5294" y="350"/>
                        </a:cubicBezTo>
                        <a:cubicBezTo>
                          <a:pt x="5294" y="350"/>
                          <a:pt x="5294" y="350"/>
                          <a:pt x="5294" y="350"/>
                        </a:cubicBezTo>
                        <a:cubicBezTo>
                          <a:pt x="5294" y="350"/>
                          <a:pt x="5300" y="352"/>
                          <a:pt x="5300" y="352"/>
                        </a:cubicBezTo>
                        <a:cubicBezTo>
                          <a:pt x="5300" y="352"/>
                          <a:pt x="5300" y="352"/>
                          <a:pt x="5300" y="352"/>
                        </a:cubicBezTo>
                        <a:cubicBezTo>
                          <a:pt x="5300" y="352"/>
                          <a:pt x="5305" y="353"/>
                          <a:pt x="5305" y="353"/>
                        </a:cubicBezTo>
                        <a:cubicBezTo>
                          <a:pt x="5305" y="353"/>
                          <a:pt x="5306" y="353"/>
                          <a:pt x="5306" y="353"/>
                        </a:cubicBezTo>
                        <a:cubicBezTo>
                          <a:pt x="5306" y="353"/>
                          <a:pt x="5309" y="354"/>
                          <a:pt x="5309" y="354"/>
                        </a:cubicBezTo>
                        <a:cubicBezTo>
                          <a:pt x="5309" y="354"/>
                          <a:pt x="5311" y="354"/>
                          <a:pt x="5311" y="354"/>
                        </a:cubicBezTo>
                        <a:cubicBezTo>
                          <a:pt x="5311" y="354"/>
                          <a:pt x="5315" y="355"/>
                          <a:pt x="5315" y="355"/>
                        </a:cubicBezTo>
                        <a:cubicBezTo>
                          <a:pt x="5315" y="355"/>
                          <a:pt x="5316" y="355"/>
                          <a:pt x="5316" y="355"/>
                        </a:cubicBezTo>
                        <a:cubicBezTo>
                          <a:pt x="5316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6" y="356"/>
                          <a:pt x="5326" y="356"/>
                        </a:cubicBezTo>
                        <a:cubicBezTo>
                          <a:pt x="5326" y="356"/>
                          <a:pt x="5327" y="356"/>
                          <a:pt x="5327" y="356"/>
                        </a:cubicBezTo>
                        <a:cubicBezTo>
                          <a:pt x="5327" y="356"/>
                          <a:pt x="5330" y="356"/>
                          <a:pt x="5330" y="356"/>
                        </a:cubicBezTo>
                        <a:cubicBezTo>
                          <a:pt x="5330" y="356"/>
                          <a:pt x="5332" y="356"/>
                          <a:pt x="5332" y="356"/>
                        </a:cubicBezTo>
                        <a:cubicBezTo>
                          <a:pt x="5332" y="356"/>
                          <a:pt x="5337" y="357"/>
                          <a:pt x="5337" y="357"/>
                        </a:cubicBezTo>
                        <a:cubicBezTo>
                          <a:pt x="5337" y="357"/>
                          <a:pt x="5338" y="357"/>
                          <a:pt x="5338" y="357"/>
                        </a:cubicBezTo>
                        <a:cubicBezTo>
                          <a:pt x="5338" y="357"/>
                          <a:pt x="5341" y="357"/>
                          <a:pt x="5341" y="357"/>
                        </a:cubicBezTo>
                        <a:cubicBezTo>
                          <a:pt x="5341" y="357"/>
                          <a:pt x="5343" y="357"/>
                          <a:pt x="5343" y="357"/>
                        </a:cubicBezTo>
                        <a:cubicBezTo>
                          <a:pt x="5343" y="357"/>
                          <a:pt x="5348" y="357"/>
                          <a:pt x="5348" y="357"/>
                        </a:cubicBezTo>
                        <a:cubicBezTo>
                          <a:pt x="5348" y="357"/>
                          <a:pt x="5349" y="357"/>
                          <a:pt x="5349" y="357"/>
                        </a:cubicBezTo>
                        <a:cubicBezTo>
                          <a:pt x="5349" y="357"/>
                          <a:pt x="5351" y="357"/>
                          <a:pt x="5351" y="357"/>
                        </a:cubicBezTo>
                        <a:cubicBezTo>
                          <a:pt x="5351" y="357"/>
                          <a:pt x="5353" y="357"/>
                          <a:pt x="5353" y="357"/>
                        </a:cubicBezTo>
                        <a:cubicBezTo>
                          <a:pt x="5353" y="357"/>
                          <a:pt x="5356" y="357"/>
                          <a:pt x="5356" y="357"/>
                        </a:cubicBezTo>
                        <a:cubicBezTo>
                          <a:pt x="5356" y="357"/>
                          <a:pt x="5360" y="357"/>
                          <a:pt x="5360" y="357"/>
                        </a:cubicBezTo>
                        <a:cubicBezTo>
                          <a:pt x="5360" y="357"/>
                          <a:pt x="5362" y="358"/>
                          <a:pt x="5362" y="358"/>
                        </a:cubicBezTo>
                        <a:cubicBezTo>
                          <a:pt x="5362" y="358"/>
                          <a:pt x="5364" y="357"/>
                          <a:pt x="5364" y="357"/>
                        </a:cubicBezTo>
                        <a:cubicBezTo>
                          <a:pt x="5364" y="357"/>
                          <a:pt x="5369" y="358"/>
                          <a:pt x="5369" y="358"/>
                        </a:cubicBezTo>
                        <a:cubicBezTo>
                          <a:pt x="5369" y="358"/>
                          <a:pt x="5369" y="358"/>
                          <a:pt x="5369" y="358"/>
                        </a:cubicBezTo>
                        <a:cubicBezTo>
                          <a:pt x="5369" y="358"/>
                          <a:pt x="5370" y="358"/>
                          <a:pt x="5370" y="358"/>
                        </a:cubicBezTo>
                        <a:cubicBezTo>
                          <a:pt x="5370" y="358"/>
                          <a:pt x="5375" y="358"/>
                          <a:pt x="5375" y="358"/>
                        </a:cubicBezTo>
                        <a:cubicBezTo>
                          <a:pt x="5375" y="358"/>
                          <a:pt x="5380" y="358"/>
                          <a:pt x="5380" y="358"/>
                        </a:cubicBezTo>
                        <a:cubicBezTo>
                          <a:pt x="5380" y="358"/>
                          <a:pt x="5381" y="358"/>
                          <a:pt x="5381" y="358"/>
                        </a:cubicBezTo>
                        <a:cubicBezTo>
                          <a:pt x="5381" y="358"/>
                          <a:pt x="5383" y="358"/>
                          <a:pt x="5383" y="358"/>
                        </a:cubicBezTo>
                        <a:cubicBezTo>
                          <a:pt x="5383" y="358"/>
                          <a:pt x="5386" y="358"/>
                          <a:pt x="5386" y="358"/>
                        </a:cubicBezTo>
                        <a:cubicBezTo>
                          <a:pt x="5386" y="358"/>
                          <a:pt x="5389" y="358"/>
                          <a:pt x="5389" y="358"/>
                        </a:cubicBezTo>
                        <a:cubicBezTo>
                          <a:pt x="5389" y="358"/>
                          <a:pt x="5393" y="358"/>
                          <a:pt x="5393" y="358"/>
                        </a:cubicBezTo>
                        <a:cubicBezTo>
                          <a:pt x="5393" y="358"/>
                          <a:pt x="5396" y="359"/>
                          <a:pt x="5396" y="359"/>
                        </a:cubicBezTo>
                        <a:cubicBezTo>
                          <a:pt x="5396" y="359"/>
                          <a:pt x="5399" y="358"/>
                          <a:pt x="5399" y="358"/>
                        </a:cubicBezTo>
                        <a:cubicBezTo>
                          <a:pt x="5399" y="358"/>
                          <a:pt x="5399" y="359"/>
                          <a:pt x="5399" y="359"/>
                        </a:cubicBezTo>
                        <a:cubicBezTo>
                          <a:pt x="5399" y="359"/>
                          <a:pt x="5402" y="359"/>
                          <a:pt x="5402" y="359"/>
                        </a:cubicBezTo>
                        <a:cubicBezTo>
                          <a:pt x="5402" y="359"/>
                          <a:pt x="5406" y="359"/>
                          <a:pt x="5406" y="359"/>
                        </a:cubicBezTo>
                        <a:cubicBezTo>
                          <a:pt x="5406" y="359"/>
                          <a:pt x="5410" y="359"/>
                          <a:pt x="5410" y="359"/>
                        </a:cubicBezTo>
                        <a:cubicBezTo>
                          <a:pt x="5410" y="359"/>
                          <a:pt x="5411" y="359"/>
                          <a:pt x="5411" y="359"/>
                        </a:cubicBezTo>
                        <a:cubicBezTo>
                          <a:pt x="5411" y="359"/>
                          <a:pt x="5414" y="359"/>
                          <a:pt x="5414" y="359"/>
                        </a:cubicBezTo>
                        <a:cubicBezTo>
                          <a:pt x="5414" y="359"/>
                          <a:pt x="5417" y="359"/>
                          <a:pt x="5417" y="359"/>
                        </a:cubicBezTo>
                        <a:cubicBezTo>
                          <a:pt x="5417" y="359"/>
                          <a:pt x="5419" y="359"/>
                          <a:pt x="5419" y="359"/>
                        </a:cubicBezTo>
                        <a:cubicBezTo>
                          <a:pt x="5419" y="359"/>
                          <a:pt x="5421" y="359"/>
                          <a:pt x="5421" y="359"/>
                        </a:cubicBezTo>
                        <a:cubicBezTo>
                          <a:pt x="5421" y="359"/>
                          <a:pt x="5424" y="359"/>
                          <a:pt x="5424" y="359"/>
                        </a:cubicBezTo>
                        <a:cubicBezTo>
                          <a:pt x="5424" y="359"/>
                          <a:pt x="5428" y="359"/>
                          <a:pt x="5428" y="359"/>
                        </a:cubicBezTo>
                        <a:cubicBezTo>
                          <a:pt x="5428" y="359"/>
                          <a:pt x="5428" y="359"/>
                          <a:pt x="5428" y="359"/>
                        </a:cubicBezTo>
                        <a:cubicBezTo>
                          <a:pt x="5428" y="359"/>
                          <a:pt x="5431" y="359"/>
                          <a:pt x="5431" y="359"/>
                        </a:cubicBezTo>
                        <a:cubicBezTo>
                          <a:pt x="5431" y="359"/>
                          <a:pt x="5436" y="359"/>
                          <a:pt x="5436" y="359"/>
                        </a:cubicBezTo>
                        <a:cubicBezTo>
                          <a:pt x="5436" y="359"/>
                          <a:pt x="5437" y="359"/>
                          <a:pt x="5437" y="359"/>
                        </a:cubicBezTo>
                        <a:cubicBezTo>
                          <a:pt x="5437" y="359"/>
                          <a:pt x="5441" y="359"/>
                          <a:pt x="5441" y="359"/>
                        </a:cubicBezTo>
                        <a:cubicBezTo>
                          <a:pt x="5441" y="359"/>
                          <a:pt x="5442" y="359"/>
                          <a:pt x="5442" y="35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0" name="Freeform 115"/>
                  <p:cNvSpPr>
                    <a:spLocks/>
                  </p:cNvSpPr>
                  <p:nvPr/>
                </p:nvSpPr>
                <p:spPr bwMode="auto">
                  <a:xfrm>
                    <a:off x="1452563" y="4110038"/>
                    <a:ext cx="4002088" cy="295275"/>
                  </a:xfrm>
                  <a:custGeom>
                    <a:avLst/>
                    <a:gdLst>
                      <a:gd name="T0" fmla="*/ 78 w 5442"/>
                      <a:gd name="T1" fmla="*/ 397 h 400"/>
                      <a:gd name="T2" fmla="*/ 164 w 5442"/>
                      <a:gd name="T3" fmla="*/ 320 h 400"/>
                      <a:gd name="T4" fmla="*/ 249 w 5442"/>
                      <a:gd name="T5" fmla="*/ 394 h 400"/>
                      <a:gd name="T6" fmla="*/ 336 w 5442"/>
                      <a:gd name="T7" fmla="*/ 379 h 400"/>
                      <a:gd name="T8" fmla="*/ 419 w 5442"/>
                      <a:gd name="T9" fmla="*/ 395 h 400"/>
                      <a:gd name="T10" fmla="*/ 505 w 5442"/>
                      <a:gd name="T11" fmla="*/ 394 h 400"/>
                      <a:gd name="T12" fmla="*/ 593 w 5442"/>
                      <a:gd name="T13" fmla="*/ 358 h 400"/>
                      <a:gd name="T14" fmla="*/ 679 w 5442"/>
                      <a:gd name="T15" fmla="*/ 293 h 400"/>
                      <a:gd name="T16" fmla="*/ 765 w 5442"/>
                      <a:gd name="T17" fmla="*/ 319 h 400"/>
                      <a:gd name="T18" fmla="*/ 850 w 5442"/>
                      <a:gd name="T19" fmla="*/ 327 h 400"/>
                      <a:gd name="T20" fmla="*/ 936 w 5442"/>
                      <a:gd name="T21" fmla="*/ 389 h 400"/>
                      <a:gd name="T22" fmla="*/ 1022 w 5442"/>
                      <a:gd name="T23" fmla="*/ 365 h 400"/>
                      <a:gd name="T24" fmla="*/ 1108 w 5442"/>
                      <a:gd name="T25" fmla="*/ 388 h 400"/>
                      <a:gd name="T26" fmla="*/ 1193 w 5442"/>
                      <a:gd name="T27" fmla="*/ 396 h 400"/>
                      <a:gd name="T28" fmla="*/ 1278 w 5442"/>
                      <a:gd name="T29" fmla="*/ 398 h 400"/>
                      <a:gd name="T30" fmla="*/ 1365 w 5442"/>
                      <a:gd name="T31" fmla="*/ 398 h 400"/>
                      <a:gd name="T32" fmla="*/ 1451 w 5442"/>
                      <a:gd name="T33" fmla="*/ 397 h 400"/>
                      <a:gd name="T34" fmla="*/ 1537 w 5442"/>
                      <a:gd name="T35" fmla="*/ 309 h 400"/>
                      <a:gd name="T36" fmla="*/ 1621 w 5442"/>
                      <a:gd name="T37" fmla="*/ 395 h 400"/>
                      <a:gd name="T38" fmla="*/ 1708 w 5442"/>
                      <a:gd name="T39" fmla="*/ 316 h 400"/>
                      <a:gd name="T40" fmla="*/ 1794 w 5442"/>
                      <a:gd name="T41" fmla="*/ 399 h 400"/>
                      <a:gd name="T42" fmla="*/ 1879 w 5442"/>
                      <a:gd name="T43" fmla="*/ 399 h 400"/>
                      <a:gd name="T44" fmla="*/ 1964 w 5442"/>
                      <a:gd name="T45" fmla="*/ 399 h 400"/>
                      <a:gd name="T46" fmla="*/ 2049 w 5442"/>
                      <a:gd name="T47" fmla="*/ 398 h 400"/>
                      <a:gd name="T48" fmla="*/ 2136 w 5442"/>
                      <a:gd name="T49" fmla="*/ 397 h 400"/>
                      <a:gd name="T50" fmla="*/ 2221 w 5442"/>
                      <a:gd name="T51" fmla="*/ 397 h 400"/>
                      <a:gd name="T52" fmla="*/ 2308 w 5442"/>
                      <a:gd name="T53" fmla="*/ 399 h 400"/>
                      <a:gd name="T54" fmla="*/ 2394 w 5442"/>
                      <a:gd name="T55" fmla="*/ 399 h 400"/>
                      <a:gd name="T56" fmla="*/ 2479 w 5442"/>
                      <a:gd name="T57" fmla="*/ 397 h 400"/>
                      <a:gd name="T58" fmla="*/ 2566 w 5442"/>
                      <a:gd name="T59" fmla="*/ 392 h 400"/>
                      <a:gd name="T60" fmla="*/ 2651 w 5442"/>
                      <a:gd name="T61" fmla="*/ 392 h 400"/>
                      <a:gd name="T62" fmla="*/ 2737 w 5442"/>
                      <a:gd name="T63" fmla="*/ 388 h 400"/>
                      <a:gd name="T64" fmla="*/ 2821 w 5442"/>
                      <a:gd name="T65" fmla="*/ 397 h 400"/>
                      <a:gd name="T66" fmla="*/ 2909 w 5442"/>
                      <a:gd name="T67" fmla="*/ 397 h 400"/>
                      <a:gd name="T68" fmla="*/ 2994 w 5442"/>
                      <a:gd name="T69" fmla="*/ 397 h 400"/>
                      <a:gd name="T70" fmla="*/ 3079 w 5442"/>
                      <a:gd name="T71" fmla="*/ 394 h 400"/>
                      <a:gd name="T72" fmla="*/ 3166 w 5442"/>
                      <a:gd name="T73" fmla="*/ 380 h 400"/>
                      <a:gd name="T74" fmla="*/ 3252 w 5442"/>
                      <a:gd name="T75" fmla="*/ 295 h 400"/>
                      <a:gd name="T76" fmla="*/ 3338 w 5442"/>
                      <a:gd name="T77" fmla="*/ 344 h 400"/>
                      <a:gd name="T78" fmla="*/ 3423 w 5442"/>
                      <a:gd name="T79" fmla="*/ 329 h 400"/>
                      <a:gd name="T80" fmla="*/ 3509 w 5442"/>
                      <a:gd name="T81" fmla="*/ 380 h 400"/>
                      <a:gd name="T82" fmla="*/ 3591 w 5442"/>
                      <a:gd name="T83" fmla="*/ 395 h 400"/>
                      <a:gd name="T84" fmla="*/ 3679 w 5442"/>
                      <a:gd name="T85" fmla="*/ 398 h 400"/>
                      <a:gd name="T86" fmla="*/ 3762 w 5442"/>
                      <a:gd name="T87" fmla="*/ 398 h 400"/>
                      <a:gd name="T88" fmla="*/ 3851 w 5442"/>
                      <a:gd name="T89" fmla="*/ 398 h 400"/>
                      <a:gd name="T90" fmla="*/ 3938 w 5442"/>
                      <a:gd name="T91" fmla="*/ 399 h 400"/>
                      <a:gd name="T92" fmla="*/ 4021 w 5442"/>
                      <a:gd name="T93" fmla="*/ 399 h 400"/>
                      <a:gd name="T94" fmla="*/ 4107 w 5442"/>
                      <a:gd name="T95" fmla="*/ 399 h 400"/>
                      <a:gd name="T96" fmla="*/ 4191 w 5442"/>
                      <a:gd name="T97" fmla="*/ 399 h 400"/>
                      <a:gd name="T98" fmla="*/ 4281 w 5442"/>
                      <a:gd name="T99" fmla="*/ 398 h 400"/>
                      <a:gd name="T100" fmla="*/ 4367 w 5442"/>
                      <a:gd name="T101" fmla="*/ 389 h 400"/>
                      <a:gd name="T102" fmla="*/ 4449 w 5442"/>
                      <a:gd name="T103" fmla="*/ 384 h 400"/>
                      <a:gd name="T104" fmla="*/ 4537 w 5442"/>
                      <a:gd name="T105" fmla="*/ 387 h 400"/>
                      <a:gd name="T106" fmla="*/ 4624 w 5442"/>
                      <a:gd name="T107" fmla="*/ 375 h 400"/>
                      <a:gd name="T108" fmla="*/ 4708 w 5442"/>
                      <a:gd name="T109" fmla="*/ 392 h 400"/>
                      <a:gd name="T110" fmla="*/ 4796 w 5442"/>
                      <a:gd name="T111" fmla="*/ 393 h 400"/>
                      <a:gd name="T112" fmla="*/ 4881 w 5442"/>
                      <a:gd name="T113" fmla="*/ 384 h 400"/>
                      <a:gd name="T114" fmla="*/ 4967 w 5442"/>
                      <a:gd name="T115" fmla="*/ 383 h 400"/>
                      <a:gd name="T116" fmla="*/ 5053 w 5442"/>
                      <a:gd name="T117" fmla="*/ 360 h 400"/>
                      <a:gd name="T118" fmla="*/ 5138 w 5442"/>
                      <a:gd name="T119" fmla="*/ 388 h 400"/>
                      <a:gd name="T120" fmla="*/ 5224 w 5442"/>
                      <a:gd name="T121" fmla="*/ 377 h 400"/>
                      <a:gd name="T122" fmla="*/ 5309 w 5442"/>
                      <a:gd name="T123" fmla="*/ 392 h 400"/>
                      <a:gd name="T124" fmla="*/ 5395 w 5442"/>
                      <a:gd name="T125" fmla="*/ 397 h 4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400">
                        <a:moveTo>
                          <a:pt x="0" y="398"/>
                        </a:moveTo>
                        <a:lnTo>
                          <a:pt x="0" y="398"/>
                        </a:lnTo>
                        <a:cubicBezTo>
                          <a:pt x="0" y="398"/>
                          <a:pt x="0" y="398"/>
                          <a:pt x="0" y="398"/>
                        </a:cubicBezTo>
                        <a:cubicBezTo>
                          <a:pt x="0" y="398"/>
                          <a:pt x="2" y="398"/>
                          <a:pt x="2" y="398"/>
                        </a:cubicBezTo>
                        <a:cubicBezTo>
                          <a:pt x="2" y="398"/>
                          <a:pt x="4" y="398"/>
                          <a:pt x="4" y="398"/>
                        </a:cubicBezTo>
                        <a:cubicBezTo>
                          <a:pt x="4" y="398"/>
                          <a:pt x="8" y="398"/>
                          <a:pt x="8" y="398"/>
                        </a:cubicBezTo>
                        <a:cubicBezTo>
                          <a:pt x="8" y="398"/>
                          <a:pt x="10" y="398"/>
                          <a:pt x="10" y="398"/>
                        </a:cubicBezTo>
                        <a:cubicBezTo>
                          <a:pt x="10" y="398"/>
                          <a:pt x="13" y="398"/>
                          <a:pt x="13" y="398"/>
                        </a:cubicBezTo>
                        <a:cubicBezTo>
                          <a:pt x="13" y="398"/>
                          <a:pt x="15" y="398"/>
                          <a:pt x="15" y="398"/>
                        </a:cubicBezTo>
                        <a:cubicBezTo>
                          <a:pt x="15" y="398"/>
                          <a:pt x="18" y="398"/>
                          <a:pt x="18" y="398"/>
                        </a:cubicBezTo>
                        <a:cubicBezTo>
                          <a:pt x="18" y="398"/>
                          <a:pt x="20" y="398"/>
                          <a:pt x="20" y="398"/>
                        </a:cubicBezTo>
                        <a:cubicBezTo>
                          <a:pt x="20" y="398"/>
                          <a:pt x="24" y="397"/>
                          <a:pt x="24" y="397"/>
                        </a:cubicBezTo>
                        <a:cubicBezTo>
                          <a:pt x="24" y="397"/>
                          <a:pt x="26" y="398"/>
                          <a:pt x="26" y="398"/>
                        </a:cubicBezTo>
                        <a:cubicBezTo>
                          <a:pt x="26" y="398"/>
                          <a:pt x="30" y="398"/>
                          <a:pt x="30" y="398"/>
                        </a:cubicBezTo>
                        <a:cubicBezTo>
                          <a:pt x="30" y="398"/>
                          <a:pt x="33" y="398"/>
                          <a:pt x="33" y="398"/>
                        </a:cubicBezTo>
                        <a:cubicBezTo>
                          <a:pt x="33" y="398"/>
                          <a:pt x="35" y="398"/>
                          <a:pt x="35" y="398"/>
                        </a:cubicBezTo>
                        <a:cubicBezTo>
                          <a:pt x="35" y="398"/>
                          <a:pt x="36" y="398"/>
                          <a:pt x="36" y="398"/>
                        </a:cubicBezTo>
                        <a:cubicBezTo>
                          <a:pt x="36" y="398"/>
                          <a:pt x="40" y="398"/>
                          <a:pt x="40" y="398"/>
                        </a:cubicBezTo>
                        <a:cubicBezTo>
                          <a:pt x="40" y="398"/>
                          <a:pt x="44" y="398"/>
                          <a:pt x="44" y="398"/>
                        </a:cubicBezTo>
                        <a:cubicBezTo>
                          <a:pt x="44" y="398"/>
                          <a:pt x="46" y="398"/>
                          <a:pt x="46" y="398"/>
                        </a:cubicBezTo>
                        <a:cubicBezTo>
                          <a:pt x="46" y="398"/>
                          <a:pt x="47" y="398"/>
                          <a:pt x="47" y="398"/>
                        </a:cubicBezTo>
                        <a:cubicBezTo>
                          <a:pt x="47" y="398"/>
                          <a:pt x="52" y="398"/>
                          <a:pt x="52" y="398"/>
                        </a:cubicBezTo>
                        <a:cubicBezTo>
                          <a:pt x="52" y="398"/>
                          <a:pt x="54" y="398"/>
                          <a:pt x="54" y="398"/>
                        </a:cubicBezTo>
                        <a:cubicBezTo>
                          <a:pt x="54" y="398"/>
                          <a:pt x="57" y="397"/>
                          <a:pt x="57" y="397"/>
                        </a:cubicBezTo>
                        <a:cubicBezTo>
                          <a:pt x="57" y="397"/>
                          <a:pt x="59" y="397"/>
                          <a:pt x="59" y="397"/>
                        </a:cubicBezTo>
                        <a:cubicBezTo>
                          <a:pt x="59" y="397"/>
                          <a:pt x="62" y="397"/>
                          <a:pt x="62" y="397"/>
                        </a:cubicBezTo>
                        <a:cubicBezTo>
                          <a:pt x="62" y="397"/>
                          <a:pt x="66" y="397"/>
                          <a:pt x="66" y="397"/>
                        </a:cubicBezTo>
                        <a:cubicBezTo>
                          <a:pt x="66" y="397"/>
                          <a:pt x="67" y="397"/>
                          <a:pt x="67" y="397"/>
                        </a:cubicBezTo>
                        <a:cubicBezTo>
                          <a:pt x="67" y="397"/>
                          <a:pt x="68" y="397"/>
                          <a:pt x="68" y="397"/>
                        </a:cubicBezTo>
                        <a:cubicBezTo>
                          <a:pt x="68" y="397"/>
                          <a:pt x="72" y="397"/>
                          <a:pt x="72" y="397"/>
                        </a:cubicBezTo>
                        <a:cubicBezTo>
                          <a:pt x="72" y="397"/>
                          <a:pt x="74" y="397"/>
                          <a:pt x="74" y="397"/>
                        </a:cubicBezTo>
                        <a:cubicBezTo>
                          <a:pt x="74" y="397"/>
                          <a:pt x="78" y="397"/>
                          <a:pt x="78" y="397"/>
                        </a:cubicBezTo>
                        <a:cubicBezTo>
                          <a:pt x="78" y="397"/>
                          <a:pt x="83" y="397"/>
                          <a:pt x="83" y="397"/>
                        </a:cubicBezTo>
                        <a:cubicBezTo>
                          <a:pt x="83" y="397"/>
                          <a:pt x="84" y="396"/>
                          <a:pt x="84" y="396"/>
                        </a:cubicBezTo>
                        <a:cubicBezTo>
                          <a:pt x="84" y="396"/>
                          <a:pt x="84" y="396"/>
                          <a:pt x="84" y="396"/>
                        </a:cubicBezTo>
                        <a:cubicBezTo>
                          <a:pt x="84" y="396"/>
                          <a:pt x="88" y="396"/>
                          <a:pt x="88" y="396"/>
                        </a:cubicBezTo>
                        <a:cubicBezTo>
                          <a:pt x="88" y="396"/>
                          <a:pt x="92" y="396"/>
                          <a:pt x="92" y="396"/>
                        </a:cubicBezTo>
                        <a:cubicBezTo>
                          <a:pt x="92" y="396"/>
                          <a:pt x="94" y="395"/>
                          <a:pt x="94" y="395"/>
                        </a:cubicBezTo>
                        <a:cubicBezTo>
                          <a:pt x="94" y="395"/>
                          <a:pt x="95" y="395"/>
                          <a:pt x="95" y="395"/>
                        </a:cubicBezTo>
                        <a:cubicBezTo>
                          <a:pt x="95" y="395"/>
                          <a:pt x="100" y="394"/>
                          <a:pt x="100" y="394"/>
                        </a:cubicBezTo>
                        <a:cubicBezTo>
                          <a:pt x="100" y="394"/>
                          <a:pt x="100" y="395"/>
                          <a:pt x="100" y="395"/>
                        </a:cubicBezTo>
                        <a:cubicBezTo>
                          <a:pt x="100" y="395"/>
                          <a:pt x="105" y="393"/>
                          <a:pt x="105" y="393"/>
                        </a:cubicBezTo>
                        <a:cubicBezTo>
                          <a:pt x="105" y="393"/>
                          <a:pt x="106" y="393"/>
                          <a:pt x="106" y="393"/>
                        </a:cubicBezTo>
                        <a:cubicBezTo>
                          <a:pt x="106" y="393"/>
                          <a:pt x="111" y="392"/>
                          <a:pt x="111" y="392"/>
                        </a:cubicBezTo>
                        <a:cubicBezTo>
                          <a:pt x="111" y="392"/>
                          <a:pt x="111" y="392"/>
                          <a:pt x="111" y="392"/>
                        </a:cubicBezTo>
                        <a:cubicBezTo>
                          <a:pt x="111" y="392"/>
                          <a:pt x="116" y="389"/>
                          <a:pt x="116" y="389"/>
                        </a:cubicBezTo>
                        <a:cubicBezTo>
                          <a:pt x="116" y="389"/>
                          <a:pt x="116" y="389"/>
                          <a:pt x="116" y="389"/>
                        </a:cubicBezTo>
                        <a:cubicBezTo>
                          <a:pt x="116" y="389"/>
                          <a:pt x="121" y="385"/>
                          <a:pt x="121" y="385"/>
                        </a:cubicBezTo>
                        <a:cubicBezTo>
                          <a:pt x="121" y="385"/>
                          <a:pt x="122" y="385"/>
                          <a:pt x="122" y="385"/>
                        </a:cubicBezTo>
                        <a:cubicBezTo>
                          <a:pt x="122" y="385"/>
                          <a:pt x="127" y="379"/>
                          <a:pt x="127" y="379"/>
                        </a:cubicBezTo>
                        <a:cubicBezTo>
                          <a:pt x="127" y="379"/>
                          <a:pt x="127" y="379"/>
                          <a:pt x="127" y="379"/>
                        </a:cubicBezTo>
                        <a:cubicBezTo>
                          <a:pt x="127" y="379"/>
                          <a:pt x="132" y="369"/>
                          <a:pt x="132" y="369"/>
                        </a:cubicBezTo>
                        <a:cubicBezTo>
                          <a:pt x="132" y="369"/>
                          <a:pt x="132" y="369"/>
                          <a:pt x="132" y="369"/>
                        </a:cubicBezTo>
                        <a:cubicBezTo>
                          <a:pt x="132" y="369"/>
                          <a:pt x="137" y="362"/>
                          <a:pt x="137" y="362"/>
                        </a:cubicBezTo>
                        <a:cubicBezTo>
                          <a:pt x="137" y="362"/>
                          <a:pt x="138" y="362"/>
                          <a:pt x="138" y="362"/>
                        </a:cubicBezTo>
                        <a:cubicBezTo>
                          <a:pt x="138" y="362"/>
                          <a:pt x="143" y="348"/>
                          <a:pt x="143" y="348"/>
                        </a:cubicBezTo>
                        <a:cubicBezTo>
                          <a:pt x="143" y="348"/>
                          <a:pt x="143" y="347"/>
                          <a:pt x="143" y="347"/>
                        </a:cubicBezTo>
                        <a:cubicBezTo>
                          <a:pt x="143" y="347"/>
                          <a:pt x="148" y="330"/>
                          <a:pt x="148" y="330"/>
                        </a:cubicBezTo>
                        <a:cubicBezTo>
                          <a:pt x="148" y="330"/>
                          <a:pt x="148" y="329"/>
                          <a:pt x="148" y="329"/>
                        </a:cubicBezTo>
                        <a:cubicBezTo>
                          <a:pt x="148" y="329"/>
                          <a:pt x="154" y="307"/>
                          <a:pt x="154" y="307"/>
                        </a:cubicBezTo>
                        <a:cubicBezTo>
                          <a:pt x="154" y="307"/>
                          <a:pt x="154" y="306"/>
                          <a:pt x="154" y="306"/>
                        </a:cubicBezTo>
                        <a:cubicBezTo>
                          <a:pt x="154" y="306"/>
                          <a:pt x="158" y="286"/>
                          <a:pt x="158" y="286"/>
                        </a:cubicBezTo>
                        <a:cubicBezTo>
                          <a:pt x="158" y="286"/>
                          <a:pt x="159" y="287"/>
                          <a:pt x="159" y="287"/>
                        </a:cubicBezTo>
                        <a:cubicBezTo>
                          <a:pt x="159" y="287"/>
                          <a:pt x="164" y="320"/>
                          <a:pt x="164" y="320"/>
                        </a:cubicBezTo>
                        <a:cubicBezTo>
                          <a:pt x="164" y="320"/>
                          <a:pt x="164" y="321"/>
                          <a:pt x="164" y="321"/>
                        </a:cubicBezTo>
                        <a:cubicBezTo>
                          <a:pt x="164" y="321"/>
                          <a:pt x="170" y="354"/>
                          <a:pt x="170" y="354"/>
                        </a:cubicBezTo>
                        <a:cubicBezTo>
                          <a:pt x="170" y="354"/>
                          <a:pt x="170" y="355"/>
                          <a:pt x="170" y="355"/>
                        </a:cubicBezTo>
                        <a:cubicBezTo>
                          <a:pt x="170" y="355"/>
                          <a:pt x="175" y="372"/>
                          <a:pt x="175" y="372"/>
                        </a:cubicBezTo>
                        <a:cubicBezTo>
                          <a:pt x="175" y="372"/>
                          <a:pt x="175" y="372"/>
                          <a:pt x="175" y="372"/>
                        </a:cubicBezTo>
                        <a:cubicBezTo>
                          <a:pt x="175" y="372"/>
                          <a:pt x="180" y="381"/>
                          <a:pt x="180" y="381"/>
                        </a:cubicBezTo>
                        <a:cubicBezTo>
                          <a:pt x="180" y="381"/>
                          <a:pt x="180" y="381"/>
                          <a:pt x="180" y="381"/>
                        </a:cubicBezTo>
                        <a:cubicBezTo>
                          <a:pt x="180" y="381"/>
                          <a:pt x="186" y="385"/>
                          <a:pt x="186" y="385"/>
                        </a:cubicBezTo>
                        <a:cubicBezTo>
                          <a:pt x="186" y="385"/>
                          <a:pt x="186" y="386"/>
                          <a:pt x="186" y="386"/>
                        </a:cubicBezTo>
                        <a:cubicBezTo>
                          <a:pt x="186" y="386"/>
                          <a:pt x="191" y="388"/>
                          <a:pt x="191" y="388"/>
                        </a:cubicBezTo>
                        <a:cubicBezTo>
                          <a:pt x="191" y="388"/>
                          <a:pt x="191" y="388"/>
                          <a:pt x="191" y="388"/>
                        </a:cubicBezTo>
                        <a:cubicBezTo>
                          <a:pt x="191" y="388"/>
                          <a:pt x="196" y="390"/>
                          <a:pt x="196" y="390"/>
                        </a:cubicBezTo>
                        <a:cubicBezTo>
                          <a:pt x="196" y="390"/>
                          <a:pt x="197" y="390"/>
                          <a:pt x="197" y="390"/>
                        </a:cubicBezTo>
                        <a:cubicBezTo>
                          <a:pt x="197" y="390"/>
                          <a:pt x="202" y="391"/>
                          <a:pt x="202" y="391"/>
                        </a:cubicBezTo>
                        <a:cubicBezTo>
                          <a:pt x="202" y="391"/>
                          <a:pt x="202" y="392"/>
                          <a:pt x="202" y="392"/>
                        </a:cubicBezTo>
                        <a:cubicBezTo>
                          <a:pt x="202" y="392"/>
                          <a:pt x="207" y="393"/>
                          <a:pt x="207" y="393"/>
                        </a:cubicBezTo>
                        <a:cubicBezTo>
                          <a:pt x="207" y="393"/>
                          <a:pt x="209" y="393"/>
                          <a:pt x="209" y="393"/>
                        </a:cubicBezTo>
                        <a:cubicBezTo>
                          <a:pt x="209" y="393"/>
                          <a:pt x="212" y="393"/>
                          <a:pt x="212" y="393"/>
                        </a:cubicBezTo>
                        <a:cubicBezTo>
                          <a:pt x="212" y="393"/>
                          <a:pt x="215" y="393"/>
                          <a:pt x="215" y="393"/>
                        </a:cubicBezTo>
                        <a:cubicBezTo>
                          <a:pt x="215" y="393"/>
                          <a:pt x="218" y="393"/>
                          <a:pt x="218" y="393"/>
                        </a:cubicBezTo>
                        <a:cubicBezTo>
                          <a:pt x="218" y="393"/>
                          <a:pt x="219" y="393"/>
                          <a:pt x="219" y="393"/>
                        </a:cubicBezTo>
                        <a:cubicBezTo>
                          <a:pt x="219" y="393"/>
                          <a:pt x="221" y="394"/>
                          <a:pt x="221" y="394"/>
                        </a:cubicBezTo>
                        <a:cubicBezTo>
                          <a:pt x="221" y="394"/>
                          <a:pt x="224" y="393"/>
                          <a:pt x="224" y="393"/>
                        </a:cubicBezTo>
                        <a:cubicBezTo>
                          <a:pt x="224" y="393"/>
                          <a:pt x="229" y="394"/>
                          <a:pt x="229" y="394"/>
                        </a:cubicBezTo>
                        <a:cubicBezTo>
                          <a:pt x="229" y="394"/>
                          <a:pt x="230" y="394"/>
                          <a:pt x="230" y="394"/>
                        </a:cubicBezTo>
                        <a:cubicBezTo>
                          <a:pt x="230" y="394"/>
                          <a:pt x="234" y="394"/>
                          <a:pt x="234" y="394"/>
                        </a:cubicBezTo>
                        <a:cubicBezTo>
                          <a:pt x="234" y="394"/>
                          <a:pt x="237" y="394"/>
                          <a:pt x="237" y="394"/>
                        </a:cubicBezTo>
                        <a:cubicBezTo>
                          <a:pt x="237" y="394"/>
                          <a:pt x="239" y="394"/>
                          <a:pt x="239" y="394"/>
                        </a:cubicBezTo>
                        <a:cubicBezTo>
                          <a:pt x="239" y="394"/>
                          <a:pt x="240" y="394"/>
                          <a:pt x="240" y="394"/>
                        </a:cubicBezTo>
                        <a:cubicBezTo>
                          <a:pt x="240" y="394"/>
                          <a:pt x="241" y="395"/>
                          <a:pt x="241" y="395"/>
                        </a:cubicBezTo>
                        <a:cubicBezTo>
                          <a:pt x="241" y="395"/>
                          <a:pt x="247" y="395"/>
                          <a:pt x="247" y="395"/>
                        </a:cubicBezTo>
                        <a:cubicBezTo>
                          <a:pt x="247" y="395"/>
                          <a:pt x="249" y="394"/>
                          <a:pt x="249" y="394"/>
                        </a:cubicBezTo>
                        <a:cubicBezTo>
                          <a:pt x="249" y="394"/>
                          <a:pt x="252" y="395"/>
                          <a:pt x="252" y="395"/>
                        </a:cubicBezTo>
                        <a:cubicBezTo>
                          <a:pt x="252" y="395"/>
                          <a:pt x="254" y="394"/>
                          <a:pt x="254" y="394"/>
                        </a:cubicBezTo>
                        <a:cubicBezTo>
                          <a:pt x="254" y="394"/>
                          <a:pt x="256" y="394"/>
                          <a:pt x="256" y="394"/>
                        </a:cubicBezTo>
                        <a:cubicBezTo>
                          <a:pt x="256" y="394"/>
                          <a:pt x="260" y="394"/>
                          <a:pt x="260" y="394"/>
                        </a:cubicBezTo>
                        <a:cubicBezTo>
                          <a:pt x="260" y="394"/>
                          <a:pt x="262" y="394"/>
                          <a:pt x="262" y="394"/>
                        </a:cubicBezTo>
                        <a:cubicBezTo>
                          <a:pt x="262" y="394"/>
                          <a:pt x="266" y="394"/>
                          <a:pt x="266" y="394"/>
                        </a:cubicBezTo>
                        <a:cubicBezTo>
                          <a:pt x="266" y="394"/>
                          <a:pt x="268" y="394"/>
                          <a:pt x="268" y="394"/>
                        </a:cubicBezTo>
                        <a:cubicBezTo>
                          <a:pt x="268" y="394"/>
                          <a:pt x="271" y="394"/>
                          <a:pt x="271" y="394"/>
                        </a:cubicBezTo>
                        <a:cubicBezTo>
                          <a:pt x="271" y="394"/>
                          <a:pt x="272" y="394"/>
                          <a:pt x="272" y="394"/>
                        </a:cubicBezTo>
                        <a:cubicBezTo>
                          <a:pt x="272" y="394"/>
                          <a:pt x="276" y="393"/>
                          <a:pt x="276" y="393"/>
                        </a:cubicBezTo>
                        <a:cubicBezTo>
                          <a:pt x="276" y="393"/>
                          <a:pt x="277" y="393"/>
                          <a:pt x="277" y="393"/>
                        </a:cubicBezTo>
                        <a:cubicBezTo>
                          <a:pt x="277" y="393"/>
                          <a:pt x="282" y="392"/>
                          <a:pt x="282" y="392"/>
                        </a:cubicBezTo>
                        <a:cubicBezTo>
                          <a:pt x="282" y="392"/>
                          <a:pt x="282" y="392"/>
                          <a:pt x="282" y="392"/>
                        </a:cubicBezTo>
                        <a:cubicBezTo>
                          <a:pt x="282" y="392"/>
                          <a:pt x="287" y="390"/>
                          <a:pt x="287" y="390"/>
                        </a:cubicBezTo>
                        <a:cubicBezTo>
                          <a:pt x="287" y="390"/>
                          <a:pt x="290" y="390"/>
                          <a:pt x="290" y="390"/>
                        </a:cubicBezTo>
                        <a:cubicBezTo>
                          <a:pt x="290" y="390"/>
                          <a:pt x="291" y="390"/>
                          <a:pt x="291" y="390"/>
                        </a:cubicBezTo>
                        <a:cubicBezTo>
                          <a:pt x="291" y="390"/>
                          <a:pt x="293" y="390"/>
                          <a:pt x="293" y="390"/>
                        </a:cubicBezTo>
                        <a:cubicBezTo>
                          <a:pt x="293" y="390"/>
                          <a:pt x="298" y="389"/>
                          <a:pt x="298" y="389"/>
                        </a:cubicBezTo>
                        <a:cubicBezTo>
                          <a:pt x="298" y="389"/>
                          <a:pt x="299" y="389"/>
                          <a:pt x="299" y="389"/>
                        </a:cubicBezTo>
                        <a:cubicBezTo>
                          <a:pt x="299" y="389"/>
                          <a:pt x="302" y="388"/>
                          <a:pt x="302" y="388"/>
                        </a:cubicBezTo>
                        <a:cubicBezTo>
                          <a:pt x="302" y="388"/>
                          <a:pt x="305" y="389"/>
                          <a:pt x="305" y="389"/>
                        </a:cubicBezTo>
                        <a:cubicBezTo>
                          <a:pt x="305" y="389"/>
                          <a:pt x="308" y="388"/>
                          <a:pt x="308" y="388"/>
                        </a:cubicBezTo>
                        <a:cubicBezTo>
                          <a:pt x="308" y="388"/>
                          <a:pt x="309" y="388"/>
                          <a:pt x="309" y="388"/>
                        </a:cubicBezTo>
                        <a:cubicBezTo>
                          <a:pt x="309" y="388"/>
                          <a:pt x="312" y="388"/>
                          <a:pt x="312" y="388"/>
                        </a:cubicBezTo>
                        <a:cubicBezTo>
                          <a:pt x="312" y="388"/>
                          <a:pt x="315" y="388"/>
                          <a:pt x="315" y="388"/>
                        </a:cubicBezTo>
                        <a:cubicBezTo>
                          <a:pt x="315" y="388"/>
                          <a:pt x="320" y="387"/>
                          <a:pt x="320" y="387"/>
                        </a:cubicBezTo>
                        <a:cubicBezTo>
                          <a:pt x="320" y="387"/>
                          <a:pt x="320" y="387"/>
                          <a:pt x="320" y="387"/>
                        </a:cubicBezTo>
                        <a:cubicBezTo>
                          <a:pt x="320" y="387"/>
                          <a:pt x="325" y="384"/>
                          <a:pt x="325" y="384"/>
                        </a:cubicBezTo>
                        <a:cubicBezTo>
                          <a:pt x="325" y="384"/>
                          <a:pt x="326" y="384"/>
                          <a:pt x="326" y="384"/>
                        </a:cubicBezTo>
                        <a:cubicBezTo>
                          <a:pt x="326" y="384"/>
                          <a:pt x="330" y="383"/>
                          <a:pt x="330" y="383"/>
                        </a:cubicBezTo>
                        <a:cubicBezTo>
                          <a:pt x="330" y="383"/>
                          <a:pt x="331" y="383"/>
                          <a:pt x="331" y="383"/>
                        </a:cubicBezTo>
                        <a:cubicBezTo>
                          <a:pt x="331" y="383"/>
                          <a:pt x="336" y="379"/>
                          <a:pt x="336" y="379"/>
                        </a:cubicBezTo>
                        <a:cubicBezTo>
                          <a:pt x="336" y="379"/>
                          <a:pt x="336" y="379"/>
                          <a:pt x="336" y="379"/>
                        </a:cubicBezTo>
                        <a:cubicBezTo>
                          <a:pt x="336" y="379"/>
                          <a:pt x="341" y="374"/>
                          <a:pt x="341" y="374"/>
                        </a:cubicBezTo>
                        <a:cubicBezTo>
                          <a:pt x="341" y="374"/>
                          <a:pt x="341" y="373"/>
                          <a:pt x="341" y="373"/>
                        </a:cubicBezTo>
                        <a:cubicBezTo>
                          <a:pt x="341" y="373"/>
                          <a:pt x="347" y="365"/>
                          <a:pt x="347" y="365"/>
                        </a:cubicBezTo>
                        <a:cubicBezTo>
                          <a:pt x="347" y="365"/>
                          <a:pt x="347" y="364"/>
                          <a:pt x="347" y="364"/>
                        </a:cubicBezTo>
                        <a:cubicBezTo>
                          <a:pt x="347" y="364"/>
                          <a:pt x="352" y="345"/>
                          <a:pt x="352" y="345"/>
                        </a:cubicBezTo>
                        <a:cubicBezTo>
                          <a:pt x="352" y="345"/>
                          <a:pt x="352" y="344"/>
                          <a:pt x="352" y="344"/>
                        </a:cubicBezTo>
                        <a:cubicBezTo>
                          <a:pt x="352" y="344"/>
                          <a:pt x="357" y="330"/>
                          <a:pt x="357" y="330"/>
                        </a:cubicBezTo>
                        <a:cubicBezTo>
                          <a:pt x="357" y="330"/>
                          <a:pt x="357" y="331"/>
                          <a:pt x="357" y="331"/>
                        </a:cubicBezTo>
                        <a:cubicBezTo>
                          <a:pt x="357" y="331"/>
                          <a:pt x="363" y="342"/>
                          <a:pt x="363" y="342"/>
                        </a:cubicBezTo>
                        <a:cubicBezTo>
                          <a:pt x="363" y="342"/>
                          <a:pt x="364" y="343"/>
                          <a:pt x="364" y="343"/>
                        </a:cubicBezTo>
                        <a:cubicBezTo>
                          <a:pt x="364" y="343"/>
                          <a:pt x="368" y="339"/>
                          <a:pt x="368" y="339"/>
                        </a:cubicBezTo>
                        <a:cubicBezTo>
                          <a:pt x="368" y="339"/>
                          <a:pt x="369" y="339"/>
                          <a:pt x="369" y="339"/>
                        </a:cubicBezTo>
                        <a:cubicBezTo>
                          <a:pt x="369" y="339"/>
                          <a:pt x="373" y="353"/>
                          <a:pt x="373" y="353"/>
                        </a:cubicBezTo>
                        <a:cubicBezTo>
                          <a:pt x="373" y="353"/>
                          <a:pt x="373" y="354"/>
                          <a:pt x="373" y="354"/>
                        </a:cubicBezTo>
                        <a:cubicBezTo>
                          <a:pt x="373" y="354"/>
                          <a:pt x="379" y="374"/>
                          <a:pt x="379" y="374"/>
                        </a:cubicBezTo>
                        <a:cubicBezTo>
                          <a:pt x="379" y="374"/>
                          <a:pt x="379" y="375"/>
                          <a:pt x="379" y="375"/>
                        </a:cubicBezTo>
                        <a:cubicBezTo>
                          <a:pt x="379" y="375"/>
                          <a:pt x="384" y="385"/>
                          <a:pt x="384" y="385"/>
                        </a:cubicBezTo>
                        <a:cubicBezTo>
                          <a:pt x="384" y="385"/>
                          <a:pt x="384" y="385"/>
                          <a:pt x="384" y="385"/>
                        </a:cubicBezTo>
                        <a:cubicBezTo>
                          <a:pt x="384" y="385"/>
                          <a:pt x="389" y="390"/>
                          <a:pt x="389" y="390"/>
                        </a:cubicBezTo>
                        <a:cubicBezTo>
                          <a:pt x="389" y="390"/>
                          <a:pt x="389" y="390"/>
                          <a:pt x="389" y="390"/>
                        </a:cubicBezTo>
                        <a:cubicBezTo>
                          <a:pt x="389" y="390"/>
                          <a:pt x="395" y="392"/>
                          <a:pt x="395" y="392"/>
                        </a:cubicBezTo>
                        <a:cubicBezTo>
                          <a:pt x="395" y="392"/>
                          <a:pt x="395" y="392"/>
                          <a:pt x="395" y="392"/>
                        </a:cubicBezTo>
                        <a:cubicBezTo>
                          <a:pt x="395" y="392"/>
                          <a:pt x="399" y="394"/>
                          <a:pt x="399" y="394"/>
                        </a:cubicBezTo>
                        <a:cubicBezTo>
                          <a:pt x="399" y="394"/>
                          <a:pt x="401" y="394"/>
                          <a:pt x="401" y="394"/>
                        </a:cubicBezTo>
                        <a:cubicBezTo>
                          <a:pt x="401" y="394"/>
                          <a:pt x="405" y="395"/>
                          <a:pt x="405" y="395"/>
                        </a:cubicBezTo>
                        <a:cubicBezTo>
                          <a:pt x="405" y="395"/>
                          <a:pt x="406" y="395"/>
                          <a:pt x="406" y="395"/>
                        </a:cubicBezTo>
                        <a:cubicBezTo>
                          <a:pt x="406" y="395"/>
                          <a:pt x="411" y="394"/>
                          <a:pt x="411" y="394"/>
                        </a:cubicBezTo>
                        <a:cubicBezTo>
                          <a:pt x="411" y="394"/>
                          <a:pt x="412" y="394"/>
                          <a:pt x="412" y="394"/>
                        </a:cubicBezTo>
                        <a:cubicBezTo>
                          <a:pt x="412" y="394"/>
                          <a:pt x="416" y="395"/>
                          <a:pt x="416" y="395"/>
                        </a:cubicBezTo>
                        <a:cubicBezTo>
                          <a:pt x="416" y="395"/>
                          <a:pt x="417" y="395"/>
                          <a:pt x="417" y="395"/>
                        </a:cubicBezTo>
                        <a:cubicBezTo>
                          <a:pt x="417" y="395"/>
                          <a:pt x="419" y="395"/>
                          <a:pt x="419" y="395"/>
                        </a:cubicBezTo>
                        <a:cubicBezTo>
                          <a:pt x="419" y="395"/>
                          <a:pt x="422" y="395"/>
                          <a:pt x="422" y="395"/>
                        </a:cubicBezTo>
                        <a:cubicBezTo>
                          <a:pt x="422" y="395"/>
                          <a:pt x="424" y="394"/>
                          <a:pt x="424" y="394"/>
                        </a:cubicBezTo>
                        <a:cubicBezTo>
                          <a:pt x="424" y="394"/>
                          <a:pt x="430" y="395"/>
                          <a:pt x="430" y="395"/>
                        </a:cubicBezTo>
                        <a:cubicBezTo>
                          <a:pt x="430" y="395"/>
                          <a:pt x="432" y="395"/>
                          <a:pt x="432" y="395"/>
                        </a:cubicBezTo>
                        <a:cubicBezTo>
                          <a:pt x="432" y="395"/>
                          <a:pt x="432" y="395"/>
                          <a:pt x="432" y="395"/>
                        </a:cubicBezTo>
                        <a:cubicBezTo>
                          <a:pt x="432" y="395"/>
                          <a:pt x="435" y="396"/>
                          <a:pt x="435" y="396"/>
                        </a:cubicBezTo>
                        <a:cubicBezTo>
                          <a:pt x="435" y="396"/>
                          <a:pt x="438" y="395"/>
                          <a:pt x="438" y="395"/>
                        </a:cubicBezTo>
                        <a:cubicBezTo>
                          <a:pt x="438" y="395"/>
                          <a:pt x="442" y="396"/>
                          <a:pt x="442" y="396"/>
                        </a:cubicBezTo>
                        <a:cubicBezTo>
                          <a:pt x="442" y="396"/>
                          <a:pt x="443" y="396"/>
                          <a:pt x="443" y="396"/>
                        </a:cubicBezTo>
                        <a:cubicBezTo>
                          <a:pt x="443" y="396"/>
                          <a:pt x="448" y="395"/>
                          <a:pt x="448" y="395"/>
                        </a:cubicBezTo>
                        <a:cubicBezTo>
                          <a:pt x="448" y="395"/>
                          <a:pt x="450" y="395"/>
                          <a:pt x="450" y="395"/>
                        </a:cubicBezTo>
                        <a:cubicBezTo>
                          <a:pt x="450" y="395"/>
                          <a:pt x="452" y="394"/>
                          <a:pt x="452" y="394"/>
                        </a:cubicBezTo>
                        <a:cubicBezTo>
                          <a:pt x="452" y="394"/>
                          <a:pt x="454" y="395"/>
                          <a:pt x="454" y="395"/>
                        </a:cubicBezTo>
                        <a:cubicBezTo>
                          <a:pt x="454" y="395"/>
                          <a:pt x="459" y="396"/>
                          <a:pt x="459" y="396"/>
                        </a:cubicBezTo>
                        <a:cubicBezTo>
                          <a:pt x="459" y="396"/>
                          <a:pt x="459" y="396"/>
                          <a:pt x="459" y="396"/>
                        </a:cubicBezTo>
                        <a:cubicBezTo>
                          <a:pt x="459" y="396"/>
                          <a:pt x="464" y="395"/>
                          <a:pt x="464" y="395"/>
                        </a:cubicBezTo>
                        <a:cubicBezTo>
                          <a:pt x="464" y="395"/>
                          <a:pt x="467" y="395"/>
                          <a:pt x="467" y="395"/>
                        </a:cubicBezTo>
                        <a:cubicBezTo>
                          <a:pt x="467" y="395"/>
                          <a:pt x="469" y="395"/>
                          <a:pt x="469" y="395"/>
                        </a:cubicBezTo>
                        <a:cubicBezTo>
                          <a:pt x="469" y="395"/>
                          <a:pt x="471" y="396"/>
                          <a:pt x="471" y="396"/>
                        </a:cubicBezTo>
                        <a:cubicBezTo>
                          <a:pt x="471" y="396"/>
                          <a:pt x="474" y="395"/>
                          <a:pt x="474" y="395"/>
                        </a:cubicBezTo>
                        <a:cubicBezTo>
                          <a:pt x="474" y="395"/>
                          <a:pt x="479" y="396"/>
                          <a:pt x="479" y="396"/>
                        </a:cubicBezTo>
                        <a:cubicBezTo>
                          <a:pt x="479" y="396"/>
                          <a:pt x="480" y="396"/>
                          <a:pt x="480" y="396"/>
                        </a:cubicBezTo>
                        <a:cubicBezTo>
                          <a:pt x="480" y="396"/>
                          <a:pt x="481" y="396"/>
                          <a:pt x="481" y="396"/>
                        </a:cubicBezTo>
                        <a:cubicBezTo>
                          <a:pt x="481" y="396"/>
                          <a:pt x="486" y="395"/>
                          <a:pt x="486" y="395"/>
                        </a:cubicBezTo>
                        <a:cubicBezTo>
                          <a:pt x="486" y="395"/>
                          <a:pt x="488" y="396"/>
                          <a:pt x="488" y="396"/>
                        </a:cubicBezTo>
                        <a:cubicBezTo>
                          <a:pt x="488" y="396"/>
                          <a:pt x="491" y="395"/>
                          <a:pt x="491" y="395"/>
                        </a:cubicBezTo>
                        <a:cubicBezTo>
                          <a:pt x="491" y="395"/>
                          <a:pt x="494" y="395"/>
                          <a:pt x="494" y="395"/>
                        </a:cubicBezTo>
                        <a:cubicBezTo>
                          <a:pt x="494" y="395"/>
                          <a:pt x="495" y="395"/>
                          <a:pt x="495" y="395"/>
                        </a:cubicBezTo>
                        <a:cubicBezTo>
                          <a:pt x="495" y="395"/>
                          <a:pt x="498" y="395"/>
                          <a:pt x="498" y="395"/>
                        </a:cubicBezTo>
                        <a:cubicBezTo>
                          <a:pt x="498" y="395"/>
                          <a:pt x="502" y="394"/>
                          <a:pt x="502" y="394"/>
                        </a:cubicBezTo>
                        <a:cubicBezTo>
                          <a:pt x="502" y="394"/>
                          <a:pt x="503" y="395"/>
                          <a:pt x="503" y="395"/>
                        </a:cubicBezTo>
                        <a:cubicBezTo>
                          <a:pt x="503" y="395"/>
                          <a:pt x="505" y="394"/>
                          <a:pt x="505" y="394"/>
                        </a:cubicBezTo>
                        <a:cubicBezTo>
                          <a:pt x="505" y="394"/>
                          <a:pt x="508" y="394"/>
                          <a:pt x="508" y="394"/>
                        </a:cubicBezTo>
                        <a:cubicBezTo>
                          <a:pt x="508" y="394"/>
                          <a:pt x="512" y="394"/>
                          <a:pt x="512" y="394"/>
                        </a:cubicBezTo>
                        <a:cubicBezTo>
                          <a:pt x="512" y="394"/>
                          <a:pt x="514" y="394"/>
                          <a:pt x="514" y="394"/>
                        </a:cubicBezTo>
                        <a:cubicBezTo>
                          <a:pt x="514" y="394"/>
                          <a:pt x="515" y="393"/>
                          <a:pt x="515" y="393"/>
                        </a:cubicBezTo>
                        <a:cubicBezTo>
                          <a:pt x="515" y="393"/>
                          <a:pt x="519" y="394"/>
                          <a:pt x="519" y="394"/>
                        </a:cubicBezTo>
                        <a:cubicBezTo>
                          <a:pt x="519" y="394"/>
                          <a:pt x="523" y="393"/>
                          <a:pt x="523" y="393"/>
                        </a:cubicBezTo>
                        <a:cubicBezTo>
                          <a:pt x="523" y="393"/>
                          <a:pt x="524" y="393"/>
                          <a:pt x="524" y="393"/>
                        </a:cubicBezTo>
                        <a:cubicBezTo>
                          <a:pt x="524" y="393"/>
                          <a:pt x="529" y="392"/>
                          <a:pt x="529" y="392"/>
                        </a:cubicBezTo>
                        <a:cubicBezTo>
                          <a:pt x="529" y="392"/>
                          <a:pt x="530" y="392"/>
                          <a:pt x="530" y="392"/>
                        </a:cubicBezTo>
                        <a:cubicBezTo>
                          <a:pt x="530" y="392"/>
                          <a:pt x="534" y="390"/>
                          <a:pt x="534" y="390"/>
                        </a:cubicBezTo>
                        <a:cubicBezTo>
                          <a:pt x="534" y="390"/>
                          <a:pt x="534" y="390"/>
                          <a:pt x="534" y="390"/>
                        </a:cubicBezTo>
                        <a:cubicBezTo>
                          <a:pt x="534" y="390"/>
                          <a:pt x="539" y="388"/>
                          <a:pt x="539" y="388"/>
                        </a:cubicBezTo>
                        <a:cubicBezTo>
                          <a:pt x="539" y="388"/>
                          <a:pt x="540" y="388"/>
                          <a:pt x="540" y="388"/>
                        </a:cubicBezTo>
                        <a:cubicBezTo>
                          <a:pt x="540" y="388"/>
                          <a:pt x="545" y="385"/>
                          <a:pt x="545" y="385"/>
                        </a:cubicBezTo>
                        <a:cubicBezTo>
                          <a:pt x="545" y="385"/>
                          <a:pt x="545" y="385"/>
                          <a:pt x="545" y="385"/>
                        </a:cubicBezTo>
                        <a:cubicBezTo>
                          <a:pt x="545" y="385"/>
                          <a:pt x="550" y="382"/>
                          <a:pt x="550" y="382"/>
                        </a:cubicBezTo>
                        <a:cubicBezTo>
                          <a:pt x="550" y="382"/>
                          <a:pt x="550" y="382"/>
                          <a:pt x="550" y="382"/>
                        </a:cubicBezTo>
                        <a:cubicBezTo>
                          <a:pt x="550" y="382"/>
                          <a:pt x="556" y="379"/>
                          <a:pt x="556" y="379"/>
                        </a:cubicBezTo>
                        <a:cubicBezTo>
                          <a:pt x="556" y="379"/>
                          <a:pt x="556" y="379"/>
                          <a:pt x="556" y="379"/>
                        </a:cubicBezTo>
                        <a:cubicBezTo>
                          <a:pt x="556" y="379"/>
                          <a:pt x="561" y="376"/>
                          <a:pt x="561" y="376"/>
                        </a:cubicBezTo>
                        <a:cubicBezTo>
                          <a:pt x="561" y="376"/>
                          <a:pt x="561" y="376"/>
                          <a:pt x="561" y="376"/>
                        </a:cubicBezTo>
                        <a:cubicBezTo>
                          <a:pt x="561" y="376"/>
                          <a:pt x="566" y="375"/>
                          <a:pt x="566" y="375"/>
                        </a:cubicBezTo>
                        <a:cubicBezTo>
                          <a:pt x="566" y="375"/>
                          <a:pt x="566" y="375"/>
                          <a:pt x="566" y="375"/>
                        </a:cubicBezTo>
                        <a:cubicBezTo>
                          <a:pt x="566" y="375"/>
                          <a:pt x="572" y="373"/>
                          <a:pt x="572" y="373"/>
                        </a:cubicBezTo>
                        <a:cubicBezTo>
                          <a:pt x="572" y="373"/>
                          <a:pt x="573" y="373"/>
                          <a:pt x="573" y="373"/>
                        </a:cubicBezTo>
                        <a:cubicBezTo>
                          <a:pt x="573" y="373"/>
                          <a:pt x="577" y="373"/>
                          <a:pt x="577" y="373"/>
                        </a:cubicBezTo>
                        <a:cubicBezTo>
                          <a:pt x="577" y="373"/>
                          <a:pt x="578" y="373"/>
                          <a:pt x="578" y="373"/>
                        </a:cubicBezTo>
                        <a:cubicBezTo>
                          <a:pt x="578" y="373"/>
                          <a:pt x="582" y="372"/>
                          <a:pt x="582" y="372"/>
                        </a:cubicBezTo>
                        <a:cubicBezTo>
                          <a:pt x="582" y="372"/>
                          <a:pt x="582" y="372"/>
                          <a:pt x="582" y="372"/>
                        </a:cubicBezTo>
                        <a:cubicBezTo>
                          <a:pt x="582" y="372"/>
                          <a:pt x="588" y="367"/>
                          <a:pt x="588" y="367"/>
                        </a:cubicBezTo>
                        <a:cubicBezTo>
                          <a:pt x="588" y="367"/>
                          <a:pt x="588" y="367"/>
                          <a:pt x="588" y="367"/>
                        </a:cubicBezTo>
                        <a:cubicBezTo>
                          <a:pt x="588" y="367"/>
                          <a:pt x="593" y="358"/>
                          <a:pt x="593" y="358"/>
                        </a:cubicBezTo>
                        <a:cubicBezTo>
                          <a:pt x="593" y="358"/>
                          <a:pt x="593" y="357"/>
                          <a:pt x="593" y="357"/>
                        </a:cubicBezTo>
                        <a:cubicBezTo>
                          <a:pt x="593" y="357"/>
                          <a:pt x="598" y="336"/>
                          <a:pt x="598" y="336"/>
                        </a:cubicBezTo>
                        <a:cubicBezTo>
                          <a:pt x="598" y="336"/>
                          <a:pt x="599" y="335"/>
                          <a:pt x="599" y="335"/>
                        </a:cubicBezTo>
                        <a:cubicBezTo>
                          <a:pt x="599" y="335"/>
                          <a:pt x="604" y="302"/>
                          <a:pt x="604" y="302"/>
                        </a:cubicBezTo>
                        <a:cubicBezTo>
                          <a:pt x="604" y="302"/>
                          <a:pt x="604" y="300"/>
                          <a:pt x="604" y="300"/>
                        </a:cubicBezTo>
                        <a:cubicBezTo>
                          <a:pt x="604" y="300"/>
                          <a:pt x="609" y="281"/>
                          <a:pt x="609" y="281"/>
                        </a:cubicBezTo>
                        <a:cubicBezTo>
                          <a:pt x="609" y="281"/>
                          <a:pt x="610" y="280"/>
                          <a:pt x="610" y="280"/>
                        </a:cubicBezTo>
                        <a:cubicBezTo>
                          <a:pt x="610" y="280"/>
                          <a:pt x="614" y="290"/>
                          <a:pt x="614" y="290"/>
                        </a:cubicBezTo>
                        <a:cubicBezTo>
                          <a:pt x="614" y="290"/>
                          <a:pt x="615" y="291"/>
                          <a:pt x="615" y="291"/>
                        </a:cubicBezTo>
                        <a:cubicBezTo>
                          <a:pt x="615" y="291"/>
                          <a:pt x="620" y="306"/>
                          <a:pt x="620" y="306"/>
                        </a:cubicBezTo>
                        <a:cubicBezTo>
                          <a:pt x="620" y="306"/>
                          <a:pt x="621" y="306"/>
                          <a:pt x="621" y="306"/>
                        </a:cubicBezTo>
                        <a:cubicBezTo>
                          <a:pt x="621" y="306"/>
                          <a:pt x="625" y="300"/>
                          <a:pt x="625" y="300"/>
                        </a:cubicBezTo>
                        <a:cubicBezTo>
                          <a:pt x="625" y="300"/>
                          <a:pt x="627" y="299"/>
                          <a:pt x="627" y="299"/>
                        </a:cubicBezTo>
                        <a:cubicBezTo>
                          <a:pt x="627" y="299"/>
                          <a:pt x="631" y="305"/>
                          <a:pt x="631" y="305"/>
                        </a:cubicBezTo>
                        <a:cubicBezTo>
                          <a:pt x="631" y="305"/>
                          <a:pt x="631" y="306"/>
                          <a:pt x="631" y="306"/>
                        </a:cubicBezTo>
                        <a:cubicBezTo>
                          <a:pt x="631" y="306"/>
                          <a:pt x="633" y="310"/>
                          <a:pt x="633" y="310"/>
                        </a:cubicBezTo>
                        <a:cubicBezTo>
                          <a:pt x="633" y="310"/>
                          <a:pt x="636" y="305"/>
                          <a:pt x="636" y="305"/>
                        </a:cubicBezTo>
                        <a:cubicBezTo>
                          <a:pt x="636" y="305"/>
                          <a:pt x="641" y="290"/>
                          <a:pt x="641" y="290"/>
                        </a:cubicBezTo>
                        <a:cubicBezTo>
                          <a:pt x="641" y="290"/>
                          <a:pt x="642" y="291"/>
                          <a:pt x="642" y="291"/>
                        </a:cubicBezTo>
                        <a:cubicBezTo>
                          <a:pt x="642" y="291"/>
                          <a:pt x="647" y="325"/>
                          <a:pt x="647" y="325"/>
                        </a:cubicBezTo>
                        <a:cubicBezTo>
                          <a:pt x="647" y="325"/>
                          <a:pt x="647" y="327"/>
                          <a:pt x="647" y="327"/>
                        </a:cubicBezTo>
                        <a:cubicBezTo>
                          <a:pt x="647" y="327"/>
                          <a:pt x="652" y="354"/>
                          <a:pt x="652" y="354"/>
                        </a:cubicBezTo>
                        <a:cubicBezTo>
                          <a:pt x="652" y="354"/>
                          <a:pt x="652" y="354"/>
                          <a:pt x="652" y="354"/>
                        </a:cubicBezTo>
                        <a:cubicBezTo>
                          <a:pt x="652" y="354"/>
                          <a:pt x="657" y="362"/>
                          <a:pt x="657" y="362"/>
                        </a:cubicBezTo>
                        <a:cubicBezTo>
                          <a:pt x="657" y="362"/>
                          <a:pt x="658" y="363"/>
                          <a:pt x="658" y="363"/>
                        </a:cubicBezTo>
                        <a:cubicBezTo>
                          <a:pt x="658" y="363"/>
                          <a:pt x="663" y="361"/>
                          <a:pt x="663" y="361"/>
                        </a:cubicBezTo>
                        <a:cubicBezTo>
                          <a:pt x="663" y="361"/>
                          <a:pt x="663" y="361"/>
                          <a:pt x="663" y="361"/>
                        </a:cubicBezTo>
                        <a:cubicBezTo>
                          <a:pt x="663" y="361"/>
                          <a:pt x="668" y="353"/>
                          <a:pt x="668" y="353"/>
                        </a:cubicBezTo>
                        <a:cubicBezTo>
                          <a:pt x="668" y="353"/>
                          <a:pt x="668" y="352"/>
                          <a:pt x="668" y="352"/>
                        </a:cubicBezTo>
                        <a:cubicBezTo>
                          <a:pt x="668" y="352"/>
                          <a:pt x="673" y="334"/>
                          <a:pt x="673" y="334"/>
                        </a:cubicBezTo>
                        <a:cubicBezTo>
                          <a:pt x="673" y="334"/>
                          <a:pt x="674" y="333"/>
                          <a:pt x="674" y="333"/>
                        </a:cubicBezTo>
                        <a:cubicBezTo>
                          <a:pt x="674" y="333"/>
                          <a:pt x="679" y="293"/>
                          <a:pt x="679" y="293"/>
                        </a:cubicBezTo>
                        <a:cubicBezTo>
                          <a:pt x="679" y="293"/>
                          <a:pt x="679" y="291"/>
                          <a:pt x="679" y="291"/>
                        </a:cubicBezTo>
                        <a:cubicBezTo>
                          <a:pt x="679" y="291"/>
                          <a:pt x="683" y="262"/>
                          <a:pt x="683" y="262"/>
                        </a:cubicBezTo>
                        <a:cubicBezTo>
                          <a:pt x="683" y="262"/>
                          <a:pt x="684" y="263"/>
                          <a:pt x="684" y="263"/>
                        </a:cubicBezTo>
                        <a:cubicBezTo>
                          <a:pt x="684" y="263"/>
                          <a:pt x="688" y="272"/>
                          <a:pt x="688" y="272"/>
                        </a:cubicBezTo>
                        <a:cubicBezTo>
                          <a:pt x="688" y="272"/>
                          <a:pt x="690" y="269"/>
                          <a:pt x="690" y="269"/>
                        </a:cubicBezTo>
                        <a:cubicBezTo>
                          <a:pt x="690" y="269"/>
                          <a:pt x="695" y="244"/>
                          <a:pt x="695" y="244"/>
                        </a:cubicBezTo>
                        <a:cubicBezTo>
                          <a:pt x="695" y="244"/>
                          <a:pt x="697" y="240"/>
                          <a:pt x="697" y="240"/>
                        </a:cubicBezTo>
                        <a:cubicBezTo>
                          <a:pt x="697" y="240"/>
                          <a:pt x="700" y="254"/>
                          <a:pt x="700" y="254"/>
                        </a:cubicBezTo>
                        <a:cubicBezTo>
                          <a:pt x="700" y="254"/>
                          <a:pt x="701" y="255"/>
                          <a:pt x="701" y="255"/>
                        </a:cubicBezTo>
                        <a:cubicBezTo>
                          <a:pt x="701" y="255"/>
                          <a:pt x="706" y="292"/>
                          <a:pt x="706" y="292"/>
                        </a:cubicBezTo>
                        <a:cubicBezTo>
                          <a:pt x="706" y="292"/>
                          <a:pt x="706" y="294"/>
                          <a:pt x="706" y="294"/>
                        </a:cubicBezTo>
                        <a:cubicBezTo>
                          <a:pt x="706" y="294"/>
                          <a:pt x="711" y="326"/>
                          <a:pt x="711" y="326"/>
                        </a:cubicBezTo>
                        <a:cubicBezTo>
                          <a:pt x="711" y="326"/>
                          <a:pt x="711" y="327"/>
                          <a:pt x="711" y="327"/>
                        </a:cubicBezTo>
                        <a:cubicBezTo>
                          <a:pt x="711" y="327"/>
                          <a:pt x="716" y="343"/>
                          <a:pt x="716" y="343"/>
                        </a:cubicBezTo>
                        <a:cubicBezTo>
                          <a:pt x="716" y="343"/>
                          <a:pt x="717" y="343"/>
                          <a:pt x="717" y="343"/>
                        </a:cubicBezTo>
                        <a:cubicBezTo>
                          <a:pt x="717" y="343"/>
                          <a:pt x="722" y="351"/>
                          <a:pt x="722" y="351"/>
                        </a:cubicBezTo>
                        <a:cubicBezTo>
                          <a:pt x="722" y="351"/>
                          <a:pt x="722" y="351"/>
                          <a:pt x="722" y="351"/>
                        </a:cubicBezTo>
                        <a:cubicBezTo>
                          <a:pt x="722" y="351"/>
                          <a:pt x="727" y="355"/>
                          <a:pt x="727" y="355"/>
                        </a:cubicBezTo>
                        <a:cubicBezTo>
                          <a:pt x="727" y="355"/>
                          <a:pt x="727" y="355"/>
                          <a:pt x="727" y="355"/>
                        </a:cubicBezTo>
                        <a:cubicBezTo>
                          <a:pt x="727" y="355"/>
                          <a:pt x="732" y="358"/>
                          <a:pt x="732" y="358"/>
                        </a:cubicBezTo>
                        <a:cubicBezTo>
                          <a:pt x="732" y="358"/>
                          <a:pt x="733" y="358"/>
                          <a:pt x="733" y="358"/>
                        </a:cubicBezTo>
                        <a:cubicBezTo>
                          <a:pt x="733" y="358"/>
                          <a:pt x="738" y="359"/>
                          <a:pt x="738" y="359"/>
                        </a:cubicBezTo>
                        <a:cubicBezTo>
                          <a:pt x="738" y="359"/>
                          <a:pt x="739" y="359"/>
                          <a:pt x="739" y="359"/>
                        </a:cubicBezTo>
                        <a:cubicBezTo>
                          <a:pt x="739" y="359"/>
                          <a:pt x="743" y="358"/>
                          <a:pt x="743" y="358"/>
                        </a:cubicBezTo>
                        <a:cubicBezTo>
                          <a:pt x="743" y="358"/>
                          <a:pt x="743" y="358"/>
                          <a:pt x="743" y="358"/>
                        </a:cubicBezTo>
                        <a:cubicBezTo>
                          <a:pt x="743" y="358"/>
                          <a:pt x="749" y="355"/>
                          <a:pt x="749" y="355"/>
                        </a:cubicBezTo>
                        <a:cubicBezTo>
                          <a:pt x="749" y="355"/>
                          <a:pt x="749" y="355"/>
                          <a:pt x="749" y="355"/>
                        </a:cubicBezTo>
                        <a:cubicBezTo>
                          <a:pt x="749" y="355"/>
                          <a:pt x="754" y="350"/>
                          <a:pt x="754" y="350"/>
                        </a:cubicBezTo>
                        <a:cubicBezTo>
                          <a:pt x="754" y="350"/>
                          <a:pt x="754" y="350"/>
                          <a:pt x="754" y="350"/>
                        </a:cubicBezTo>
                        <a:cubicBezTo>
                          <a:pt x="754" y="350"/>
                          <a:pt x="759" y="339"/>
                          <a:pt x="759" y="339"/>
                        </a:cubicBezTo>
                        <a:cubicBezTo>
                          <a:pt x="759" y="339"/>
                          <a:pt x="759" y="338"/>
                          <a:pt x="759" y="338"/>
                        </a:cubicBezTo>
                        <a:cubicBezTo>
                          <a:pt x="759" y="338"/>
                          <a:pt x="765" y="319"/>
                          <a:pt x="765" y="319"/>
                        </a:cubicBezTo>
                        <a:cubicBezTo>
                          <a:pt x="765" y="319"/>
                          <a:pt x="765" y="318"/>
                          <a:pt x="765" y="318"/>
                        </a:cubicBezTo>
                        <a:cubicBezTo>
                          <a:pt x="765" y="318"/>
                          <a:pt x="770" y="282"/>
                          <a:pt x="770" y="282"/>
                        </a:cubicBezTo>
                        <a:cubicBezTo>
                          <a:pt x="770" y="282"/>
                          <a:pt x="770" y="281"/>
                          <a:pt x="770" y="281"/>
                        </a:cubicBezTo>
                        <a:cubicBezTo>
                          <a:pt x="770" y="281"/>
                          <a:pt x="775" y="236"/>
                          <a:pt x="775" y="236"/>
                        </a:cubicBezTo>
                        <a:cubicBezTo>
                          <a:pt x="775" y="236"/>
                          <a:pt x="776" y="234"/>
                          <a:pt x="776" y="234"/>
                        </a:cubicBezTo>
                        <a:cubicBezTo>
                          <a:pt x="776" y="234"/>
                          <a:pt x="781" y="210"/>
                          <a:pt x="781" y="210"/>
                        </a:cubicBezTo>
                        <a:cubicBezTo>
                          <a:pt x="781" y="210"/>
                          <a:pt x="782" y="209"/>
                          <a:pt x="782" y="209"/>
                        </a:cubicBezTo>
                        <a:cubicBezTo>
                          <a:pt x="782" y="209"/>
                          <a:pt x="786" y="217"/>
                          <a:pt x="786" y="217"/>
                        </a:cubicBezTo>
                        <a:cubicBezTo>
                          <a:pt x="786" y="217"/>
                          <a:pt x="786" y="217"/>
                          <a:pt x="786" y="217"/>
                        </a:cubicBezTo>
                        <a:cubicBezTo>
                          <a:pt x="786" y="217"/>
                          <a:pt x="792" y="235"/>
                          <a:pt x="792" y="235"/>
                        </a:cubicBezTo>
                        <a:cubicBezTo>
                          <a:pt x="792" y="235"/>
                          <a:pt x="792" y="235"/>
                          <a:pt x="792" y="235"/>
                        </a:cubicBezTo>
                        <a:cubicBezTo>
                          <a:pt x="792" y="235"/>
                          <a:pt x="797" y="254"/>
                          <a:pt x="797" y="254"/>
                        </a:cubicBezTo>
                        <a:cubicBezTo>
                          <a:pt x="797" y="254"/>
                          <a:pt x="797" y="255"/>
                          <a:pt x="797" y="255"/>
                        </a:cubicBezTo>
                        <a:cubicBezTo>
                          <a:pt x="797" y="255"/>
                          <a:pt x="802" y="292"/>
                          <a:pt x="802" y="292"/>
                        </a:cubicBezTo>
                        <a:cubicBezTo>
                          <a:pt x="802" y="292"/>
                          <a:pt x="802" y="293"/>
                          <a:pt x="802" y="293"/>
                        </a:cubicBezTo>
                        <a:cubicBezTo>
                          <a:pt x="802" y="293"/>
                          <a:pt x="808" y="323"/>
                          <a:pt x="808" y="323"/>
                        </a:cubicBezTo>
                        <a:cubicBezTo>
                          <a:pt x="808" y="323"/>
                          <a:pt x="808" y="324"/>
                          <a:pt x="808" y="324"/>
                        </a:cubicBezTo>
                        <a:cubicBezTo>
                          <a:pt x="808" y="324"/>
                          <a:pt x="813" y="344"/>
                          <a:pt x="813" y="344"/>
                        </a:cubicBezTo>
                        <a:cubicBezTo>
                          <a:pt x="813" y="344"/>
                          <a:pt x="813" y="344"/>
                          <a:pt x="813" y="344"/>
                        </a:cubicBezTo>
                        <a:cubicBezTo>
                          <a:pt x="813" y="344"/>
                          <a:pt x="818" y="354"/>
                          <a:pt x="818" y="354"/>
                        </a:cubicBezTo>
                        <a:cubicBezTo>
                          <a:pt x="818" y="354"/>
                          <a:pt x="818" y="354"/>
                          <a:pt x="818" y="354"/>
                        </a:cubicBezTo>
                        <a:cubicBezTo>
                          <a:pt x="818" y="354"/>
                          <a:pt x="824" y="359"/>
                          <a:pt x="824" y="359"/>
                        </a:cubicBezTo>
                        <a:cubicBezTo>
                          <a:pt x="824" y="359"/>
                          <a:pt x="824" y="359"/>
                          <a:pt x="824" y="359"/>
                        </a:cubicBezTo>
                        <a:cubicBezTo>
                          <a:pt x="824" y="359"/>
                          <a:pt x="829" y="361"/>
                          <a:pt x="829" y="361"/>
                        </a:cubicBezTo>
                        <a:cubicBezTo>
                          <a:pt x="829" y="361"/>
                          <a:pt x="829" y="361"/>
                          <a:pt x="829" y="361"/>
                        </a:cubicBezTo>
                        <a:cubicBezTo>
                          <a:pt x="829" y="361"/>
                          <a:pt x="834" y="359"/>
                          <a:pt x="834" y="359"/>
                        </a:cubicBezTo>
                        <a:cubicBezTo>
                          <a:pt x="834" y="359"/>
                          <a:pt x="834" y="359"/>
                          <a:pt x="834" y="359"/>
                        </a:cubicBezTo>
                        <a:cubicBezTo>
                          <a:pt x="834" y="359"/>
                          <a:pt x="840" y="355"/>
                          <a:pt x="840" y="355"/>
                        </a:cubicBezTo>
                        <a:cubicBezTo>
                          <a:pt x="840" y="355"/>
                          <a:pt x="840" y="354"/>
                          <a:pt x="840" y="354"/>
                        </a:cubicBezTo>
                        <a:cubicBezTo>
                          <a:pt x="840" y="354"/>
                          <a:pt x="845" y="345"/>
                          <a:pt x="845" y="345"/>
                        </a:cubicBezTo>
                        <a:cubicBezTo>
                          <a:pt x="845" y="345"/>
                          <a:pt x="845" y="345"/>
                          <a:pt x="845" y="345"/>
                        </a:cubicBezTo>
                        <a:cubicBezTo>
                          <a:pt x="845" y="345"/>
                          <a:pt x="850" y="327"/>
                          <a:pt x="850" y="327"/>
                        </a:cubicBezTo>
                        <a:cubicBezTo>
                          <a:pt x="850" y="327"/>
                          <a:pt x="851" y="326"/>
                          <a:pt x="851" y="326"/>
                        </a:cubicBezTo>
                        <a:cubicBezTo>
                          <a:pt x="851" y="326"/>
                          <a:pt x="856" y="294"/>
                          <a:pt x="856" y="294"/>
                        </a:cubicBezTo>
                        <a:cubicBezTo>
                          <a:pt x="856" y="294"/>
                          <a:pt x="856" y="292"/>
                          <a:pt x="856" y="292"/>
                        </a:cubicBezTo>
                        <a:cubicBezTo>
                          <a:pt x="856" y="292"/>
                          <a:pt x="861" y="243"/>
                          <a:pt x="861" y="243"/>
                        </a:cubicBezTo>
                        <a:cubicBezTo>
                          <a:pt x="861" y="243"/>
                          <a:pt x="861" y="241"/>
                          <a:pt x="861" y="241"/>
                        </a:cubicBezTo>
                        <a:cubicBezTo>
                          <a:pt x="861" y="241"/>
                          <a:pt x="866" y="190"/>
                          <a:pt x="866" y="190"/>
                        </a:cubicBezTo>
                        <a:cubicBezTo>
                          <a:pt x="866" y="190"/>
                          <a:pt x="867" y="188"/>
                          <a:pt x="867" y="188"/>
                        </a:cubicBezTo>
                        <a:cubicBezTo>
                          <a:pt x="867" y="188"/>
                          <a:pt x="872" y="149"/>
                          <a:pt x="872" y="149"/>
                        </a:cubicBezTo>
                        <a:cubicBezTo>
                          <a:pt x="872" y="149"/>
                          <a:pt x="874" y="144"/>
                          <a:pt x="874" y="144"/>
                        </a:cubicBezTo>
                        <a:cubicBezTo>
                          <a:pt x="874" y="144"/>
                          <a:pt x="877" y="150"/>
                          <a:pt x="877" y="150"/>
                        </a:cubicBezTo>
                        <a:cubicBezTo>
                          <a:pt x="877" y="150"/>
                          <a:pt x="877" y="151"/>
                          <a:pt x="877" y="151"/>
                        </a:cubicBezTo>
                        <a:cubicBezTo>
                          <a:pt x="877" y="151"/>
                          <a:pt x="882" y="182"/>
                          <a:pt x="882" y="182"/>
                        </a:cubicBezTo>
                        <a:cubicBezTo>
                          <a:pt x="882" y="182"/>
                          <a:pt x="883" y="184"/>
                          <a:pt x="883" y="184"/>
                        </a:cubicBezTo>
                        <a:cubicBezTo>
                          <a:pt x="883" y="184"/>
                          <a:pt x="888" y="256"/>
                          <a:pt x="888" y="256"/>
                        </a:cubicBezTo>
                        <a:cubicBezTo>
                          <a:pt x="888" y="256"/>
                          <a:pt x="888" y="259"/>
                          <a:pt x="888" y="259"/>
                        </a:cubicBezTo>
                        <a:cubicBezTo>
                          <a:pt x="888" y="259"/>
                          <a:pt x="893" y="317"/>
                          <a:pt x="893" y="317"/>
                        </a:cubicBezTo>
                        <a:cubicBezTo>
                          <a:pt x="893" y="317"/>
                          <a:pt x="894" y="319"/>
                          <a:pt x="894" y="319"/>
                        </a:cubicBezTo>
                        <a:cubicBezTo>
                          <a:pt x="894" y="319"/>
                          <a:pt x="899" y="349"/>
                          <a:pt x="899" y="349"/>
                        </a:cubicBezTo>
                        <a:cubicBezTo>
                          <a:pt x="899" y="349"/>
                          <a:pt x="899" y="350"/>
                          <a:pt x="899" y="350"/>
                        </a:cubicBezTo>
                        <a:cubicBezTo>
                          <a:pt x="899" y="350"/>
                          <a:pt x="904" y="365"/>
                          <a:pt x="904" y="365"/>
                        </a:cubicBezTo>
                        <a:cubicBezTo>
                          <a:pt x="904" y="365"/>
                          <a:pt x="904" y="366"/>
                          <a:pt x="904" y="366"/>
                        </a:cubicBezTo>
                        <a:cubicBezTo>
                          <a:pt x="904" y="366"/>
                          <a:pt x="909" y="374"/>
                          <a:pt x="909" y="374"/>
                        </a:cubicBezTo>
                        <a:cubicBezTo>
                          <a:pt x="909" y="374"/>
                          <a:pt x="910" y="374"/>
                          <a:pt x="910" y="374"/>
                        </a:cubicBezTo>
                        <a:cubicBezTo>
                          <a:pt x="910" y="374"/>
                          <a:pt x="915" y="379"/>
                          <a:pt x="915" y="379"/>
                        </a:cubicBezTo>
                        <a:cubicBezTo>
                          <a:pt x="915" y="379"/>
                          <a:pt x="915" y="379"/>
                          <a:pt x="915" y="379"/>
                        </a:cubicBezTo>
                        <a:cubicBezTo>
                          <a:pt x="915" y="379"/>
                          <a:pt x="920" y="383"/>
                          <a:pt x="920" y="383"/>
                        </a:cubicBezTo>
                        <a:cubicBezTo>
                          <a:pt x="920" y="383"/>
                          <a:pt x="920" y="383"/>
                          <a:pt x="920" y="383"/>
                        </a:cubicBezTo>
                        <a:cubicBezTo>
                          <a:pt x="920" y="383"/>
                          <a:pt x="925" y="385"/>
                          <a:pt x="925" y="385"/>
                        </a:cubicBezTo>
                        <a:cubicBezTo>
                          <a:pt x="925" y="385"/>
                          <a:pt x="926" y="385"/>
                          <a:pt x="926" y="385"/>
                        </a:cubicBezTo>
                        <a:cubicBezTo>
                          <a:pt x="926" y="385"/>
                          <a:pt x="931" y="387"/>
                          <a:pt x="931" y="387"/>
                        </a:cubicBezTo>
                        <a:cubicBezTo>
                          <a:pt x="931" y="387"/>
                          <a:pt x="931" y="387"/>
                          <a:pt x="931" y="387"/>
                        </a:cubicBezTo>
                        <a:cubicBezTo>
                          <a:pt x="931" y="387"/>
                          <a:pt x="936" y="389"/>
                          <a:pt x="936" y="389"/>
                        </a:cubicBezTo>
                        <a:cubicBezTo>
                          <a:pt x="936" y="389"/>
                          <a:pt x="936" y="389"/>
                          <a:pt x="936" y="389"/>
                        </a:cubicBezTo>
                        <a:cubicBezTo>
                          <a:pt x="936" y="389"/>
                          <a:pt x="942" y="391"/>
                          <a:pt x="942" y="391"/>
                        </a:cubicBezTo>
                        <a:cubicBezTo>
                          <a:pt x="942" y="391"/>
                          <a:pt x="945" y="391"/>
                          <a:pt x="945" y="391"/>
                        </a:cubicBezTo>
                        <a:cubicBezTo>
                          <a:pt x="945" y="391"/>
                          <a:pt x="946" y="391"/>
                          <a:pt x="946" y="391"/>
                        </a:cubicBezTo>
                        <a:cubicBezTo>
                          <a:pt x="946" y="391"/>
                          <a:pt x="947" y="391"/>
                          <a:pt x="947" y="391"/>
                        </a:cubicBezTo>
                        <a:cubicBezTo>
                          <a:pt x="947" y="391"/>
                          <a:pt x="952" y="388"/>
                          <a:pt x="952" y="388"/>
                        </a:cubicBezTo>
                        <a:cubicBezTo>
                          <a:pt x="952" y="388"/>
                          <a:pt x="952" y="388"/>
                          <a:pt x="952" y="388"/>
                        </a:cubicBezTo>
                        <a:cubicBezTo>
                          <a:pt x="952" y="388"/>
                          <a:pt x="956" y="389"/>
                          <a:pt x="956" y="389"/>
                        </a:cubicBezTo>
                        <a:cubicBezTo>
                          <a:pt x="956" y="389"/>
                          <a:pt x="961" y="389"/>
                          <a:pt x="961" y="389"/>
                        </a:cubicBezTo>
                        <a:cubicBezTo>
                          <a:pt x="961" y="389"/>
                          <a:pt x="963" y="389"/>
                          <a:pt x="963" y="389"/>
                        </a:cubicBezTo>
                        <a:cubicBezTo>
                          <a:pt x="963" y="389"/>
                          <a:pt x="964" y="389"/>
                          <a:pt x="964" y="389"/>
                        </a:cubicBezTo>
                        <a:cubicBezTo>
                          <a:pt x="964" y="389"/>
                          <a:pt x="968" y="387"/>
                          <a:pt x="968" y="387"/>
                        </a:cubicBezTo>
                        <a:cubicBezTo>
                          <a:pt x="968" y="387"/>
                          <a:pt x="968" y="387"/>
                          <a:pt x="968" y="387"/>
                        </a:cubicBezTo>
                        <a:cubicBezTo>
                          <a:pt x="968" y="387"/>
                          <a:pt x="972" y="385"/>
                          <a:pt x="972" y="385"/>
                        </a:cubicBezTo>
                        <a:cubicBezTo>
                          <a:pt x="972" y="385"/>
                          <a:pt x="975" y="385"/>
                          <a:pt x="975" y="385"/>
                        </a:cubicBezTo>
                        <a:cubicBezTo>
                          <a:pt x="975" y="385"/>
                          <a:pt x="979" y="381"/>
                          <a:pt x="979" y="381"/>
                        </a:cubicBezTo>
                        <a:cubicBezTo>
                          <a:pt x="979" y="381"/>
                          <a:pt x="979" y="381"/>
                          <a:pt x="979" y="381"/>
                        </a:cubicBezTo>
                        <a:cubicBezTo>
                          <a:pt x="979" y="381"/>
                          <a:pt x="984" y="375"/>
                          <a:pt x="984" y="375"/>
                        </a:cubicBezTo>
                        <a:cubicBezTo>
                          <a:pt x="984" y="375"/>
                          <a:pt x="984" y="375"/>
                          <a:pt x="984" y="375"/>
                        </a:cubicBezTo>
                        <a:cubicBezTo>
                          <a:pt x="984" y="375"/>
                          <a:pt x="990" y="363"/>
                          <a:pt x="990" y="363"/>
                        </a:cubicBezTo>
                        <a:cubicBezTo>
                          <a:pt x="990" y="363"/>
                          <a:pt x="990" y="362"/>
                          <a:pt x="990" y="362"/>
                        </a:cubicBezTo>
                        <a:cubicBezTo>
                          <a:pt x="990" y="362"/>
                          <a:pt x="995" y="338"/>
                          <a:pt x="995" y="338"/>
                        </a:cubicBezTo>
                        <a:cubicBezTo>
                          <a:pt x="995" y="338"/>
                          <a:pt x="995" y="337"/>
                          <a:pt x="995" y="337"/>
                        </a:cubicBezTo>
                        <a:cubicBezTo>
                          <a:pt x="995" y="337"/>
                          <a:pt x="1000" y="316"/>
                          <a:pt x="1000" y="316"/>
                        </a:cubicBezTo>
                        <a:cubicBezTo>
                          <a:pt x="1000" y="316"/>
                          <a:pt x="1001" y="315"/>
                          <a:pt x="1001" y="315"/>
                        </a:cubicBezTo>
                        <a:cubicBezTo>
                          <a:pt x="1001" y="315"/>
                          <a:pt x="1004" y="308"/>
                          <a:pt x="1004" y="308"/>
                        </a:cubicBezTo>
                        <a:cubicBezTo>
                          <a:pt x="1004" y="308"/>
                          <a:pt x="1006" y="310"/>
                          <a:pt x="1006" y="310"/>
                        </a:cubicBezTo>
                        <a:cubicBezTo>
                          <a:pt x="1006" y="310"/>
                          <a:pt x="1011" y="321"/>
                          <a:pt x="1011" y="321"/>
                        </a:cubicBezTo>
                        <a:cubicBezTo>
                          <a:pt x="1011" y="321"/>
                          <a:pt x="1011" y="322"/>
                          <a:pt x="1011" y="322"/>
                        </a:cubicBezTo>
                        <a:cubicBezTo>
                          <a:pt x="1011" y="322"/>
                          <a:pt x="1017" y="346"/>
                          <a:pt x="1017" y="346"/>
                        </a:cubicBezTo>
                        <a:cubicBezTo>
                          <a:pt x="1017" y="346"/>
                          <a:pt x="1017" y="347"/>
                          <a:pt x="1017" y="347"/>
                        </a:cubicBezTo>
                        <a:cubicBezTo>
                          <a:pt x="1017" y="347"/>
                          <a:pt x="1022" y="365"/>
                          <a:pt x="1022" y="365"/>
                        </a:cubicBezTo>
                        <a:cubicBezTo>
                          <a:pt x="1022" y="365"/>
                          <a:pt x="1022" y="366"/>
                          <a:pt x="1022" y="366"/>
                        </a:cubicBezTo>
                        <a:cubicBezTo>
                          <a:pt x="1022" y="366"/>
                          <a:pt x="1027" y="377"/>
                          <a:pt x="1027" y="377"/>
                        </a:cubicBezTo>
                        <a:cubicBezTo>
                          <a:pt x="1027" y="377"/>
                          <a:pt x="1027" y="377"/>
                          <a:pt x="1027" y="377"/>
                        </a:cubicBezTo>
                        <a:cubicBezTo>
                          <a:pt x="1027" y="377"/>
                          <a:pt x="1033" y="383"/>
                          <a:pt x="1033" y="383"/>
                        </a:cubicBezTo>
                        <a:cubicBezTo>
                          <a:pt x="1033" y="383"/>
                          <a:pt x="1033" y="383"/>
                          <a:pt x="1033" y="383"/>
                        </a:cubicBezTo>
                        <a:cubicBezTo>
                          <a:pt x="1033" y="383"/>
                          <a:pt x="1038" y="387"/>
                          <a:pt x="1038" y="387"/>
                        </a:cubicBezTo>
                        <a:cubicBezTo>
                          <a:pt x="1038" y="387"/>
                          <a:pt x="1038" y="387"/>
                          <a:pt x="1038" y="387"/>
                        </a:cubicBezTo>
                        <a:cubicBezTo>
                          <a:pt x="1038" y="387"/>
                          <a:pt x="1043" y="389"/>
                          <a:pt x="1043" y="389"/>
                        </a:cubicBezTo>
                        <a:cubicBezTo>
                          <a:pt x="1043" y="389"/>
                          <a:pt x="1044" y="389"/>
                          <a:pt x="1044" y="389"/>
                        </a:cubicBezTo>
                        <a:cubicBezTo>
                          <a:pt x="1044" y="389"/>
                          <a:pt x="1049" y="390"/>
                          <a:pt x="1049" y="390"/>
                        </a:cubicBezTo>
                        <a:cubicBezTo>
                          <a:pt x="1049" y="390"/>
                          <a:pt x="1049" y="390"/>
                          <a:pt x="1049" y="390"/>
                        </a:cubicBezTo>
                        <a:cubicBezTo>
                          <a:pt x="1049" y="390"/>
                          <a:pt x="1054" y="391"/>
                          <a:pt x="1054" y="391"/>
                        </a:cubicBezTo>
                        <a:cubicBezTo>
                          <a:pt x="1054" y="391"/>
                          <a:pt x="1057" y="392"/>
                          <a:pt x="1057" y="392"/>
                        </a:cubicBezTo>
                        <a:cubicBezTo>
                          <a:pt x="1057" y="392"/>
                          <a:pt x="1059" y="391"/>
                          <a:pt x="1059" y="391"/>
                        </a:cubicBezTo>
                        <a:cubicBezTo>
                          <a:pt x="1059" y="391"/>
                          <a:pt x="1060" y="391"/>
                          <a:pt x="1060" y="391"/>
                        </a:cubicBezTo>
                        <a:cubicBezTo>
                          <a:pt x="1060" y="391"/>
                          <a:pt x="1064" y="390"/>
                          <a:pt x="1064" y="390"/>
                        </a:cubicBezTo>
                        <a:cubicBezTo>
                          <a:pt x="1064" y="390"/>
                          <a:pt x="1065" y="390"/>
                          <a:pt x="1065" y="390"/>
                        </a:cubicBezTo>
                        <a:cubicBezTo>
                          <a:pt x="1065" y="390"/>
                          <a:pt x="1068" y="391"/>
                          <a:pt x="1068" y="391"/>
                        </a:cubicBezTo>
                        <a:cubicBezTo>
                          <a:pt x="1068" y="391"/>
                          <a:pt x="1071" y="391"/>
                          <a:pt x="1071" y="391"/>
                        </a:cubicBezTo>
                        <a:cubicBezTo>
                          <a:pt x="1071" y="391"/>
                          <a:pt x="1073" y="391"/>
                          <a:pt x="1073" y="391"/>
                        </a:cubicBezTo>
                        <a:cubicBezTo>
                          <a:pt x="1073" y="391"/>
                          <a:pt x="1076" y="391"/>
                          <a:pt x="1076" y="391"/>
                        </a:cubicBezTo>
                        <a:cubicBezTo>
                          <a:pt x="1076" y="391"/>
                          <a:pt x="1080" y="392"/>
                          <a:pt x="1080" y="392"/>
                        </a:cubicBezTo>
                        <a:cubicBezTo>
                          <a:pt x="1080" y="392"/>
                          <a:pt x="1082" y="392"/>
                          <a:pt x="1082" y="392"/>
                        </a:cubicBezTo>
                        <a:cubicBezTo>
                          <a:pt x="1082" y="392"/>
                          <a:pt x="1083" y="392"/>
                          <a:pt x="1083" y="392"/>
                        </a:cubicBezTo>
                        <a:cubicBezTo>
                          <a:pt x="1083" y="392"/>
                          <a:pt x="1088" y="393"/>
                          <a:pt x="1088" y="393"/>
                        </a:cubicBezTo>
                        <a:cubicBezTo>
                          <a:pt x="1088" y="393"/>
                          <a:pt x="1091" y="392"/>
                          <a:pt x="1091" y="392"/>
                        </a:cubicBezTo>
                        <a:cubicBezTo>
                          <a:pt x="1091" y="392"/>
                          <a:pt x="1092" y="392"/>
                          <a:pt x="1092" y="392"/>
                        </a:cubicBezTo>
                        <a:cubicBezTo>
                          <a:pt x="1092" y="392"/>
                          <a:pt x="1097" y="391"/>
                          <a:pt x="1097" y="391"/>
                        </a:cubicBezTo>
                        <a:cubicBezTo>
                          <a:pt x="1097" y="391"/>
                          <a:pt x="1098" y="391"/>
                          <a:pt x="1098" y="391"/>
                        </a:cubicBezTo>
                        <a:cubicBezTo>
                          <a:pt x="1098" y="391"/>
                          <a:pt x="1102" y="390"/>
                          <a:pt x="1102" y="390"/>
                        </a:cubicBezTo>
                        <a:cubicBezTo>
                          <a:pt x="1102" y="390"/>
                          <a:pt x="1103" y="390"/>
                          <a:pt x="1103" y="390"/>
                        </a:cubicBezTo>
                        <a:cubicBezTo>
                          <a:pt x="1103" y="390"/>
                          <a:pt x="1108" y="388"/>
                          <a:pt x="1108" y="388"/>
                        </a:cubicBezTo>
                        <a:cubicBezTo>
                          <a:pt x="1108" y="388"/>
                          <a:pt x="1108" y="388"/>
                          <a:pt x="1108" y="388"/>
                        </a:cubicBezTo>
                        <a:cubicBezTo>
                          <a:pt x="1108" y="388"/>
                          <a:pt x="1112" y="385"/>
                          <a:pt x="1112" y="385"/>
                        </a:cubicBezTo>
                        <a:cubicBezTo>
                          <a:pt x="1112" y="385"/>
                          <a:pt x="1113" y="385"/>
                          <a:pt x="1113" y="385"/>
                        </a:cubicBezTo>
                        <a:cubicBezTo>
                          <a:pt x="1113" y="385"/>
                          <a:pt x="1118" y="382"/>
                          <a:pt x="1118" y="382"/>
                        </a:cubicBezTo>
                        <a:cubicBezTo>
                          <a:pt x="1118" y="382"/>
                          <a:pt x="1119" y="382"/>
                          <a:pt x="1119" y="382"/>
                        </a:cubicBezTo>
                        <a:cubicBezTo>
                          <a:pt x="1119" y="382"/>
                          <a:pt x="1124" y="376"/>
                          <a:pt x="1124" y="376"/>
                        </a:cubicBezTo>
                        <a:cubicBezTo>
                          <a:pt x="1124" y="376"/>
                          <a:pt x="1124" y="375"/>
                          <a:pt x="1124" y="375"/>
                        </a:cubicBezTo>
                        <a:cubicBezTo>
                          <a:pt x="1124" y="375"/>
                          <a:pt x="1129" y="364"/>
                          <a:pt x="1129" y="364"/>
                        </a:cubicBezTo>
                        <a:cubicBezTo>
                          <a:pt x="1129" y="364"/>
                          <a:pt x="1129" y="364"/>
                          <a:pt x="1129" y="364"/>
                        </a:cubicBezTo>
                        <a:cubicBezTo>
                          <a:pt x="1129" y="364"/>
                          <a:pt x="1134" y="342"/>
                          <a:pt x="1134" y="342"/>
                        </a:cubicBezTo>
                        <a:cubicBezTo>
                          <a:pt x="1134" y="342"/>
                          <a:pt x="1135" y="341"/>
                          <a:pt x="1135" y="341"/>
                        </a:cubicBezTo>
                        <a:cubicBezTo>
                          <a:pt x="1135" y="341"/>
                          <a:pt x="1140" y="316"/>
                          <a:pt x="1140" y="316"/>
                        </a:cubicBezTo>
                        <a:cubicBezTo>
                          <a:pt x="1140" y="316"/>
                          <a:pt x="1140" y="315"/>
                          <a:pt x="1140" y="315"/>
                        </a:cubicBezTo>
                        <a:cubicBezTo>
                          <a:pt x="1140" y="315"/>
                          <a:pt x="1145" y="305"/>
                          <a:pt x="1145" y="305"/>
                        </a:cubicBezTo>
                        <a:cubicBezTo>
                          <a:pt x="1145" y="305"/>
                          <a:pt x="1145" y="305"/>
                          <a:pt x="1145" y="305"/>
                        </a:cubicBezTo>
                        <a:cubicBezTo>
                          <a:pt x="1145" y="305"/>
                          <a:pt x="1151" y="320"/>
                          <a:pt x="1151" y="320"/>
                        </a:cubicBezTo>
                        <a:cubicBezTo>
                          <a:pt x="1151" y="320"/>
                          <a:pt x="1151" y="321"/>
                          <a:pt x="1151" y="321"/>
                        </a:cubicBezTo>
                        <a:cubicBezTo>
                          <a:pt x="1151" y="321"/>
                          <a:pt x="1156" y="347"/>
                          <a:pt x="1156" y="347"/>
                        </a:cubicBezTo>
                        <a:cubicBezTo>
                          <a:pt x="1156" y="347"/>
                          <a:pt x="1156" y="348"/>
                          <a:pt x="1156" y="348"/>
                        </a:cubicBezTo>
                        <a:cubicBezTo>
                          <a:pt x="1156" y="348"/>
                          <a:pt x="1161" y="370"/>
                          <a:pt x="1161" y="370"/>
                        </a:cubicBezTo>
                        <a:cubicBezTo>
                          <a:pt x="1161" y="370"/>
                          <a:pt x="1161" y="371"/>
                          <a:pt x="1161" y="371"/>
                        </a:cubicBezTo>
                        <a:cubicBezTo>
                          <a:pt x="1161" y="371"/>
                          <a:pt x="1167" y="382"/>
                          <a:pt x="1167" y="382"/>
                        </a:cubicBezTo>
                        <a:cubicBezTo>
                          <a:pt x="1167" y="382"/>
                          <a:pt x="1167" y="382"/>
                          <a:pt x="1167" y="382"/>
                        </a:cubicBezTo>
                        <a:cubicBezTo>
                          <a:pt x="1167" y="382"/>
                          <a:pt x="1172" y="388"/>
                          <a:pt x="1172" y="388"/>
                        </a:cubicBezTo>
                        <a:cubicBezTo>
                          <a:pt x="1172" y="388"/>
                          <a:pt x="1172" y="389"/>
                          <a:pt x="1172" y="389"/>
                        </a:cubicBezTo>
                        <a:cubicBezTo>
                          <a:pt x="1172" y="389"/>
                          <a:pt x="1177" y="391"/>
                          <a:pt x="1177" y="391"/>
                        </a:cubicBezTo>
                        <a:cubicBezTo>
                          <a:pt x="1177" y="391"/>
                          <a:pt x="1177" y="392"/>
                          <a:pt x="1177" y="392"/>
                        </a:cubicBezTo>
                        <a:cubicBezTo>
                          <a:pt x="1177" y="392"/>
                          <a:pt x="1183" y="394"/>
                          <a:pt x="1183" y="394"/>
                        </a:cubicBezTo>
                        <a:cubicBezTo>
                          <a:pt x="1183" y="394"/>
                          <a:pt x="1183" y="394"/>
                          <a:pt x="1183" y="394"/>
                        </a:cubicBezTo>
                        <a:cubicBezTo>
                          <a:pt x="1183" y="394"/>
                          <a:pt x="1188" y="395"/>
                          <a:pt x="1188" y="395"/>
                        </a:cubicBezTo>
                        <a:cubicBezTo>
                          <a:pt x="1188" y="395"/>
                          <a:pt x="1189" y="395"/>
                          <a:pt x="1189" y="395"/>
                        </a:cubicBezTo>
                        <a:cubicBezTo>
                          <a:pt x="1189" y="395"/>
                          <a:pt x="1193" y="396"/>
                          <a:pt x="1193" y="396"/>
                        </a:cubicBezTo>
                        <a:cubicBezTo>
                          <a:pt x="1193" y="396"/>
                          <a:pt x="1194" y="396"/>
                          <a:pt x="1194" y="396"/>
                        </a:cubicBezTo>
                        <a:cubicBezTo>
                          <a:pt x="1194" y="396"/>
                          <a:pt x="1199" y="397"/>
                          <a:pt x="1199" y="397"/>
                        </a:cubicBezTo>
                        <a:cubicBezTo>
                          <a:pt x="1199" y="397"/>
                          <a:pt x="1199" y="397"/>
                          <a:pt x="1199" y="397"/>
                        </a:cubicBezTo>
                        <a:cubicBezTo>
                          <a:pt x="1199" y="397"/>
                          <a:pt x="1204" y="397"/>
                          <a:pt x="1204" y="397"/>
                        </a:cubicBezTo>
                        <a:cubicBezTo>
                          <a:pt x="1204" y="397"/>
                          <a:pt x="1205" y="397"/>
                          <a:pt x="1205" y="397"/>
                        </a:cubicBezTo>
                        <a:cubicBezTo>
                          <a:pt x="1205" y="397"/>
                          <a:pt x="1209" y="398"/>
                          <a:pt x="1209" y="398"/>
                        </a:cubicBezTo>
                        <a:cubicBezTo>
                          <a:pt x="1209" y="398"/>
                          <a:pt x="1210" y="398"/>
                          <a:pt x="1210" y="398"/>
                        </a:cubicBezTo>
                        <a:cubicBezTo>
                          <a:pt x="1210" y="398"/>
                          <a:pt x="1213" y="398"/>
                          <a:pt x="1213" y="398"/>
                        </a:cubicBezTo>
                        <a:cubicBezTo>
                          <a:pt x="1213" y="398"/>
                          <a:pt x="1217" y="398"/>
                          <a:pt x="1217" y="398"/>
                        </a:cubicBezTo>
                        <a:cubicBezTo>
                          <a:pt x="1217" y="398"/>
                          <a:pt x="1217" y="398"/>
                          <a:pt x="1217" y="398"/>
                        </a:cubicBezTo>
                        <a:cubicBezTo>
                          <a:pt x="1217" y="398"/>
                          <a:pt x="1221" y="398"/>
                          <a:pt x="1221" y="398"/>
                        </a:cubicBezTo>
                        <a:cubicBezTo>
                          <a:pt x="1221" y="398"/>
                          <a:pt x="1223" y="398"/>
                          <a:pt x="1223" y="398"/>
                        </a:cubicBezTo>
                        <a:cubicBezTo>
                          <a:pt x="1223" y="398"/>
                          <a:pt x="1227" y="398"/>
                          <a:pt x="1227" y="398"/>
                        </a:cubicBezTo>
                        <a:cubicBezTo>
                          <a:pt x="1227" y="398"/>
                          <a:pt x="1228" y="398"/>
                          <a:pt x="1228" y="398"/>
                        </a:cubicBezTo>
                        <a:cubicBezTo>
                          <a:pt x="1228" y="398"/>
                          <a:pt x="1233" y="399"/>
                          <a:pt x="1233" y="399"/>
                        </a:cubicBezTo>
                        <a:cubicBezTo>
                          <a:pt x="1233" y="399"/>
                          <a:pt x="1236" y="398"/>
                          <a:pt x="1236" y="398"/>
                        </a:cubicBezTo>
                        <a:cubicBezTo>
                          <a:pt x="1236" y="398"/>
                          <a:pt x="1237" y="398"/>
                          <a:pt x="1237" y="398"/>
                        </a:cubicBezTo>
                        <a:cubicBezTo>
                          <a:pt x="1237" y="398"/>
                          <a:pt x="1240" y="397"/>
                          <a:pt x="1240" y="397"/>
                        </a:cubicBezTo>
                        <a:cubicBezTo>
                          <a:pt x="1240" y="397"/>
                          <a:pt x="1243" y="398"/>
                          <a:pt x="1243" y="398"/>
                        </a:cubicBezTo>
                        <a:cubicBezTo>
                          <a:pt x="1243" y="398"/>
                          <a:pt x="1247" y="397"/>
                          <a:pt x="1247" y="397"/>
                        </a:cubicBezTo>
                        <a:cubicBezTo>
                          <a:pt x="1247" y="397"/>
                          <a:pt x="1247" y="397"/>
                          <a:pt x="1247" y="397"/>
                        </a:cubicBezTo>
                        <a:cubicBezTo>
                          <a:pt x="1247" y="397"/>
                          <a:pt x="1252" y="398"/>
                          <a:pt x="1252" y="398"/>
                        </a:cubicBezTo>
                        <a:cubicBezTo>
                          <a:pt x="1252" y="398"/>
                          <a:pt x="1254" y="397"/>
                          <a:pt x="1254" y="397"/>
                        </a:cubicBezTo>
                        <a:cubicBezTo>
                          <a:pt x="1254" y="397"/>
                          <a:pt x="1257" y="398"/>
                          <a:pt x="1257" y="398"/>
                        </a:cubicBezTo>
                        <a:cubicBezTo>
                          <a:pt x="1257" y="398"/>
                          <a:pt x="1258" y="398"/>
                          <a:pt x="1258" y="398"/>
                        </a:cubicBezTo>
                        <a:cubicBezTo>
                          <a:pt x="1258" y="398"/>
                          <a:pt x="1263" y="399"/>
                          <a:pt x="1263" y="399"/>
                        </a:cubicBezTo>
                        <a:cubicBezTo>
                          <a:pt x="1263" y="399"/>
                          <a:pt x="1266" y="398"/>
                          <a:pt x="1266" y="398"/>
                        </a:cubicBezTo>
                        <a:cubicBezTo>
                          <a:pt x="1266" y="398"/>
                          <a:pt x="1267" y="399"/>
                          <a:pt x="1267" y="399"/>
                        </a:cubicBezTo>
                        <a:cubicBezTo>
                          <a:pt x="1267" y="399"/>
                          <a:pt x="1272" y="399"/>
                          <a:pt x="1272" y="399"/>
                        </a:cubicBezTo>
                        <a:cubicBezTo>
                          <a:pt x="1272" y="399"/>
                          <a:pt x="1273" y="398"/>
                          <a:pt x="1273" y="398"/>
                        </a:cubicBezTo>
                        <a:cubicBezTo>
                          <a:pt x="1273" y="398"/>
                          <a:pt x="1276" y="399"/>
                          <a:pt x="1276" y="399"/>
                        </a:cubicBezTo>
                        <a:cubicBezTo>
                          <a:pt x="1276" y="399"/>
                          <a:pt x="1278" y="398"/>
                          <a:pt x="1278" y="398"/>
                        </a:cubicBezTo>
                        <a:cubicBezTo>
                          <a:pt x="1278" y="398"/>
                          <a:pt x="1280" y="399"/>
                          <a:pt x="1280" y="399"/>
                        </a:cubicBezTo>
                        <a:cubicBezTo>
                          <a:pt x="1280" y="399"/>
                          <a:pt x="1283" y="398"/>
                          <a:pt x="1283" y="398"/>
                        </a:cubicBezTo>
                        <a:cubicBezTo>
                          <a:pt x="1283" y="398"/>
                          <a:pt x="1285" y="398"/>
                          <a:pt x="1285" y="398"/>
                        </a:cubicBezTo>
                        <a:cubicBezTo>
                          <a:pt x="1285" y="398"/>
                          <a:pt x="1287" y="398"/>
                          <a:pt x="1287" y="398"/>
                        </a:cubicBezTo>
                        <a:cubicBezTo>
                          <a:pt x="1287" y="398"/>
                          <a:pt x="1294" y="398"/>
                          <a:pt x="1294" y="398"/>
                        </a:cubicBezTo>
                        <a:cubicBezTo>
                          <a:pt x="1294" y="398"/>
                          <a:pt x="1295" y="398"/>
                          <a:pt x="1295" y="398"/>
                        </a:cubicBezTo>
                        <a:cubicBezTo>
                          <a:pt x="1295" y="398"/>
                          <a:pt x="1296" y="398"/>
                          <a:pt x="1296" y="398"/>
                        </a:cubicBezTo>
                        <a:cubicBezTo>
                          <a:pt x="1296" y="398"/>
                          <a:pt x="1299" y="399"/>
                          <a:pt x="1299" y="399"/>
                        </a:cubicBezTo>
                        <a:cubicBezTo>
                          <a:pt x="1299" y="399"/>
                          <a:pt x="1302" y="398"/>
                          <a:pt x="1302" y="398"/>
                        </a:cubicBezTo>
                        <a:cubicBezTo>
                          <a:pt x="1302" y="398"/>
                          <a:pt x="1306" y="399"/>
                          <a:pt x="1306" y="399"/>
                        </a:cubicBezTo>
                        <a:cubicBezTo>
                          <a:pt x="1306" y="399"/>
                          <a:pt x="1306" y="399"/>
                          <a:pt x="1306" y="399"/>
                        </a:cubicBezTo>
                        <a:cubicBezTo>
                          <a:pt x="1306" y="399"/>
                          <a:pt x="1311" y="398"/>
                          <a:pt x="1311" y="398"/>
                        </a:cubicBezTo>
                        <a:cubicBezTo>
                          <a:pt x="1311" y="398"/>
                          <a:pt x="1312" y="398"/>
                          <a:pt x="1312" y="398"/>
                        </a:cubicBezTo>
                        <a:cubicBezTo>
                          <a:pt x="1312" y="398"/>
                          <a:pt x="1314" y="397"/>
                          <a:pt x="1314" y="397"/>
                        </a:cubicBezTo>
                        <a:cubicBezTo>
                          <a:pt x="1314" y="397"/>
                          <a:pt x="1317" y="397"/>
                          <a:pt x="1317" y="397"/>
                        </a:cubicBezTo>
                        <a:cubicBezTo>
                          <a:pt x="1317" y="397"/>
                          <a:pt x="1321" y="398"/>
                          <a:pt x="1321" y="398"/>
                        </a:cubicBezTo>
                        <a:cubicBezTo>
                          <a:pt x="1321" y="398"/>
                          <a:pt x="1323" y="398"/>
                          <a:pt x="1323" y="398"/>
                        </a:cubicBezTo>
                        <a:cubicBezTo>
                          <a:pt x="1323" y="398"/>
                          <a:pt x="1327" y="399"/>
                          <a:pt x="1327" y="399"/>
                        </a:cubicBezTo>
                        <a:cubicBezTo>
                          <a:pt x="1327" y="399"/>
                          <a:pt x="1328" y="399"/>
                          <a:pt x="1328" y="399"/>
                        </a:cubicBezTo>
                        <a:cubicBezTo>
                          <a:pt x="1328" y="399"/>
                          <a:pt x="1329" y="399"/>
                          <a:pt x="1329" y="399"/>
                        </a:cubicBezTo>
                        <a:cubicBezTo>
                          <a:pt x="1329" y="399"/>
                          <a:pt x="1333" y="399"/>
                          <a:pt x="1333" y="399"/>
                        </a:cubicBezTo>
                        <a:cubicBezTo>
                          <a:pt x="1333" y="399"/>
                          <a:pt x="1337" y="399"/>
                          <a:pt x="1337" y="399"/>
                        </a:cubicBezTo>
                        <a:cubicBezTo>
                          <a:pt x="1337" y="399"/>
                          <a:pt x="1338" y="399"/>
                          <a:pt x="1338" y="399"/>
                        </a:cubicBezTo>
                        <a:cubicBezTo>
                          <a:pt x="1338" y="399"/>
                          <a:pt x="1341" y="399"/>
                          <a:pt x="1341" y="399"/>
                        </a:cubicBezTo>
                        <a:cubicBezTo>
                          <a:pt x="1341" y="399"/>
                          <a:pt x="1345" y="398"/>
                          <a:pt x="1345" y="398"/>
                        </a:cubicBezTo>
                        <a:cubicBezTo>
                          <a:pt x="1345" y="398"/>
                          <a:pt x="1347" y="399"/>
                          <a:pt x="1347" y="399"/>
                        </a:cubicBezTo>
                        <a:cubicBezTo>
                          <a:pt x="1347" y="399"/>
                          <a:pt x="1349" y="398"/>
                          <a:pt x="1349" y="398"/>
                        </a:cubicBezTo>
                        <a:cubicBezTo>
                          <a:pt x="1349" y="398"/>
                          <a:pt x="1353" y="399"/>
                          <a:pt x="1353" y="399"/>
                        </a:cubicBezTo>
                        <a:cubicBezTo>
                          <a:pt x="1353" y="399"/>
                          <a:pt x="1357" y="399"/>
                          <a:pt x="1357" y="399"/>
                        </a:cubicBezTo>
                        <a:cubicBezTo>
                          <a:pt x="1357" y="399"/>
                          <a:pt x="1358" y="398"/>
                          <a:pt x="1358" y="398"/>
                        </a:cubicBezTo>
                        <a:cubicBezTo>
                          <a:pt x="1358" y="398"/>
                          <a:pt x="1360" y="399"/>
                          <a:pt x="1360" y="399"/>
                        </a:cubicBezTo>
                        <a:cubicBezTo>
                          <a:pt x="1360" y="399"/>
                          <a:pt x="1365" y="398"/>
                          <a:pt x="1365" y="398"/>
                        </a:cubicBezTo>
                        <a:cubicBezTo>
                          <a:pt x="1365" y="398"/>
                          <a:pt x="1367" y="399"/>
                          <a:pt x="1367" y="399"/>
                        </a:cubicBezTo>
                        <a:cubicBezTo>
                          <a:pt x="1367" y="399"/>
                          <a:pt x="1370" y="397"/>
                          <a:pt x="1370" y="397"/>
                        </a:cubicBezTo>
                        <a:cubicBezTo>
                          <a:pt x="1370" y="397"/>
                          <a:pt x="1371" y="397"/>
                          <a:pt x="1371" y="397"/>
                        </a:cubicBezTo>
                        <a:cubicBezTo>
                          <a:pt x="1371" y="397"/>
                          <a:pt x="1375" y="397"/>
                          <a:pt x="1375" y="397"/>
                        </a:cubicBezTo>
                        <a:cubicBezTo>
                          <a:pt x="1375" y="397"/>
                          <a:pt x="1376" y="397"/>
                          <a:pt x="1376" y="397"/>
                        </a:cubicBezTo>
                        <a:cubicBezTo>
                          <a:pt x="1376" y="397"/>
                          <a:pt x="1380" y="398"/>
                          <a:pt x="1380" y="398"/>
                        </a:cubicBezTo>
                        <a:cubicBezTo>
                          <a:pt x="1380" y="398"/>
                          <a:pt x="1382" y="397"/>
                          <a:pt x="1382" y="397"/>
                        </a:cubicBezTo>
                        <a:cubicBezTo>
                          <a:pt x="1382" y="397"/>
                          <a:pt x="1385" y="396"/>
                          <a:pt x="1385" y="396"/>
                        </a:cubicBezTo>
                        <a:cubicBezTo>
                          <a:pt x="1385" y="396"/>
                          <a:pt x="1387" y="397"/>
                          <a:pt x="1387" y="397"/>
                        </a:cubicBezTo>
                        <a:cubicBezTo>
                          <a:pt x="1387" y="397"/>
                          <a:pt x="1391" y="398"/>
                          <a:pt x="1391" y="398"/>
                        </a:cubicBezTo>
                        <a:cubicBezTo>
                          <a:pt x="1391" y="398"/>
                          <a:pt x="1392" y="398"/>
                          <a:pt x="1392" y="398"/>
                        </a:cubicBezTo>
                        <a:cubicBezTo>
                          <a:pt x="1392" y="398"/>
                          <a:pt x="1397" y="399"/>
                          <a:pt x="1397" y="399"/>
                        </a:cubicBezTo>
                        <a:cubicBezTo>
                          <a:pt x="1397" y="399"/>
                          <a:pt x="1397" y="398"/>
                          <a:pt x="1397" y="398"/>
                        </a:cubicBezTo>
                        <a:cubicBezTo>
                          <a:pt x="1397" y="398"/>
                          <a:pt x="1401" y="398"/>
                          <a:pt x="1401" y="398"/>
                        </a:cubicBezTo>
                        <a:cubicBezTo>
                          <a:pt x="1401" y="398"/>
                          <a:pt x="1405" y="398"/>
                          <a:pt x="1405" y="398"/>
                        </a:cubicBezTo>
                        <a:cubicBezTo>
                          <a:pt x="1405" y="398"/>
                          <a:pt x="1407" y="398"/>
                          <a:pt x="1407" y="398"/>
                        </a:cubicBezTo>
                        <a:cubicBezTo>
                          <a:pt x="1407" y="398"/>
                          <a:pt x="1410" y="398"/>
                          <a:pt x="1410" y="398"/>
                        </a:cubicBezTo>
                        <a:cubicBezTo>
                          <a:pt x="1410" y="398"/>
                          <a:pt x="1413" y="398"/>
                          <a:pt x="1413" y="398"/>
                        </a:cubicBezTo>
                        <a:cubicBezTo>
                          <a:pt x="1413" y="398"/>
                          <a:pt x="1415" y="398"/>
                          <a:pt x="1415" y="398"/>
                        </a:cubicBezTo>
                        <a:cubicBezTo>
                          <a:pt x="1415" y="398"/>
                          <a:pt x="1416" y="398"/>
                          <a:pt x="1416" y="398"/>
                        </a:cubicBezTo>
                        <a:cubicBezTo>
                          <a:pt x="1416" y="398"/>
                          <a:pt x="1423" y="398"/>
                          <a:pt x="1423" y="398"/>
                        </a:cubicBezTo>
                        <a:cubicBezTo>
                          <a:pt x="1423" y="398"/>
                          <a:pt x="1424" y="398"/>
                          <a:pt x="1424" y="398"/>
                        </a:cubicBezTo>
                        <a:cubicBezTo>
                          <a:pt x="1424" y="398"/>
                          <a:pt x="1425" y="398"/>
                          <a:pt x="1425" y="398"/>
                        </a:cubicBezTo>
                        <a:cubicBezTo>
                          <a:pt x="1425" y="398"/>
                          <a:pt x="1429" y="399"/>
                          <a:pt x="1429" y="399"/>
                        </a:cubicBezTo>
                        <a:cubicBezTo>
                          <a:pt x="1429" y="399"/>
                          <a:pt x="1432" y="399"/>
                          <a:pt x="1432" y="399"/>
                        </a:cubicBezTo>
                        <a:cubicBezTo>
                          <a:pt x="1432" y="399"/>
                          <a:pt x="1433" y="398"/>
                          <a:pt x="1433" y="398"/>
                        </a:cubicBezTo>
                        <a:cubicBezTo>
                          <a:pt x="1433" y="398"/>
                          <a:pt x="1437" y="398"/>
                          <a:pt x="1437" y="398"/>
                        </a:cubicBezTo>
                        <a:cubicBezTo>
                          <a:pt x="1437" y="398"/>
                          <a:pt x="1440" y="398"/>
                          <a:pt x="1440" y="398"/>
                        </a:cubicBezTo>
                        <a:cubicBezTo>
                          <a:pt x="1440" y="398"/>
                          <a:pt x="1440" y="398"/>
                          <a:pt x="1440" y="398"/>
                        </a:cubicBezTo>
                        <a:cubicBezTo>
                          <a:pt x="1440" y="398"/>
                          <a:pt x="1445" y="396"/>
                          <a:pt x="1445" y="396"/>
                        </a:cubicBezTo>
                        <a:cubicBezTo>
                          <a:pt x="1445" y="396"/>
                          <a:pt x="1446" y="396"/>
                          <a:pt x="1446" y="396"/>
                        </a:cubicBezTo>
                        <a:cubicBezTo>
                          <a:pt x="1446" y="396"/>
                          <a:pt x="1451" y="397"/>
                          <a:pt x="1451" y="397"/>
                        </a:cubicBezTo>
                        <a:cubicBezTo>
                          <a:pt x="1451" y="397"/>
                          <a:pt x="1454" y="397"/>
                          <a:pt x="1454" y="397"/>
                        </a:cubicBezTo>
                        <a:cubicBezTo>
                          <a:pt x="1454" y="397"/>
                          <a:pt x="1456" y="397"/>
                          <a:pt x="1456" y="397"/>
                        </a:cubicBezTo>
                        <a:cubicBezTo>
                          <a:pt x="1456" y="397"/>
                          <a:pt x="1456" y="396"/>
                          <a:pt x="1456" y="396"/>
                        </a:cubicBezTo>
                        <a:cubicBezTo>
                          <a:pt x="1456" y="396"/>
                          <a:pt x="1458" y="396"/>
                          <a:pt x="1458" y="396"/>
                        </a:cubicBezTo>
                        <a:cubicBezTo>
                          <a:pt x="1458" y="396"/>
                          <a:pt x="1462" y="396"/>
                          <a:pt x="1462" y="396"/>
                        </a:cubicBezTo>
                        <a:cubicBezTo>
                          <a:pt x="1462" y="396"/>
                          <a:pt x="1466" y="397"/>
                          <a:pt x="1466" y="397"/>
                        </a:cubicBezTo>
                        <a:cubicBezTo>
                          <a:pt x="1466" y="397"/>
                          <a:pt x="1467" y="397"/>
                          <a:pt x="1467" y="397"/>
                        </a:cubicBezTo>
                        <a:cubicBezTo>
                          <a:pt x="1467" y="397"/>
                          <a:pt x="1468" y="398"/>
                          <a:pt x="1468" y="398"/>
                        </a:cubicBezTo>
                        <a:cubicBezTo>
                          <a:pt x="1468" y="398"/>
                          <a:pt x="1476" y="398"/>
                          <a:pt x="1476" y="398"/>
                        </a:cubicBezTo>
                        <a:cubicBezTo>
                          <a:pt x="1476" y="398"/>
                          <a:pt x="1477" y="397"/>
                          <a:pt x="1477" y="397"/>
                        </a:cubicBezTo>
                        <a:cubicBezTo>
                          <a:pt x="1477" y="397"/>
                          <a:pt x="1478" y="397"/>
                          <a:pt x="1478" y="397"/>
                        </a:cubicBezTo>
                        <a:cubicBezTo>
                          <a:pt x="1478" y="397"/>
                          <a:pt x="1480" y="397"/>
                          <a:pt x="1480" y="397"/>
                        </a:cubicBezTo>
                        <a:cubicBezTo>
                          <a:pt x="1480" y="397"/>
                          <a:pt x="1484" y="397"/>
                          <a:pt x="1484" y="397"/>
                        </a:cubicBezTo>
                        <a:cubicBezTo>
                          <a:pt x="1484" y="397"/>
                          <a:pt x="1488" y="396"/>
                          <a:pt x="1488" y="396"/>
                        </a:cubicBezTo>
                        <a:cubicBezTo>
                          <a:pt x="1488" y="396"/>
                          <a:pt x="1489" y="397"/>
                          <a:pt x="1489" y="397"/>
                        </a:cubicBezTo>
                        <a:cubicBezTo>
                          <a:pt x="1489" y="397"/>
                          <a:pt x="1494" y="396"/>
                          <a:pt x="1494" y="396"/>
                        </a:cubicBezTo>
                        <a:cubicBezTo>
                          <a:pt x="1494" y="396"/>
                          <a:pt x="1494" y="396"/>
                          <a:pt x="1494" y="396"/>
                        </a:cubicBezTo>
                        <a:cubicBezTo>
                          <a:pt x="1494" y="396"/>
                          <a:pt x="1499" y="395"/>
                          <a:pt x="1499" y="395"/>
                        </a:cubicBezTo>
                        <a:cubicBezTo>
                          <a:pt x="1499" y="395"/>
                          <a:pt x="1499" y="395"/>
                          <a:pt x="1499" y="395"/>
                        </a:cubicBezTo>
                        <a:cubicBezTo>
                          <a:pt x="1499" y="395"/>
                          <a:pt x="1504" y="393"/>
                          <a:pt x="1504" y="393"/>
                        </a:cubicBezTo>
                        <a:cubicBezTo>
                          <a:pt x="1504" y="393"/>
                          <a:pt x="1505" y="393"/>
                          <a:pt x="1505" y="393"/>
                        </a:cubicBezTo>
                        <a:cubicBezTo>
                          <a:pt x="1505" y="393"/>
                          <a:pt x="1510" y="391"/>
                          <a:pt x="1510" y="391"/>
                        </a:cubicBezTo>
                        <a:cubicBezTo>
                          <a:pt x="1510" y="391"/>
                          <a:pt x="1510" y="391"/>
                          <a:pt x="1510" y="391"/>
                        </a:cubicBezTo>
                        <a:cubicBezTo>
                          <a:pt x="1510" y="391"/>
                          <a:pt x="1515" y="387"/>
                          <a:pt x="1515" y="387"/>
                        </a:cubicBezTo>
                        <a:cubicBezTo>
                          <a:pt x="1515" y="387"/>
                          <a:pt x="1515" y="387"/>
                          <a:pt x="1515" y="387"/>
                        </a:cubicBezTo>
                        <a:cubicBezTo>
                          <a:pt x="1515" y="387"/>
                          <a:pt x="1520" y="382"/>
                          <a:pt x="1520" y="382"/>
                        </a:cubicBezTo>
                        <a:cubicBezTo>
                          <a:pt x="1520" y="382"/>
                          <a:pt x="1521" y="381"/>
                          <a:pt x="1521" y="381"/>
                        </a:cubicBezTo>
                        <a:cubicBezTo>
                          <a:pt x="1521" y="381"/>
                          <a:pt x="1526" y="370"/>
                          <a:pt x="1526" y="370"/>
                        </a:cubicBezTo>
                        <a:cubicBezTo>
                          <a:pt x="1526" y="370"/>
                          <a:pt x="1526" y="369"/>
                          <a:pt x="1526" y="369"/>
                        </a:cubicBezTo>
                        <a:cubicBezTo>
                          <a:pt x="1526" y="369"/>
                          <a:pt x="1531" y="347"/>
                          <a:pt x="1531" y="347"/>
                        </a:cubicBezTo>
                        <a:cubicBezTo>
                          <a:pt x="1531" y="347"/>
                          <a:pt x="1531" y="346"/>
                          <a:pt x="1531" y="346"/>
                        </a:cubicBezTo>
                        <a:cubicBezTo>
                          <a:pt x="1531" y="346"/>
                          <a:pt x="1537" y="309"/>
                          <a:pt x="1537" y="309"/>
                        </a:cubicBezTo>
                        <a:cubicBezTo>
                          <a:pt x="1537" y="309"/>
                          <a:pt x="1537" y="308"/>
                          <a:pt x="1537" y="308"/>
                        </a:cubicBezTo>
                        <a:cubicBezTo>
                          <a:pt x="1537" y="308"/>
                          <a:pt x="1540" y="299"/>
                          <a:pt x="1540" y="299"/>
                        </a:cubicBezTo>
                        <a:cubicBezTo>
                          <a:pt x="1540" y="299"/>
                          <a:pt x="1542" y="305"/>
                          <a:pt x="1542" y="305"/>
                        </a:cubicBezTo>
                        <a:cubicBezTo>
                          <a:pt x="1542" y="305"/>
                          <a:pt x="1547" y="336"/>
                          <a:pt x="1547" y="336"/>
                        </a:cubicBezTo>
                        <a:cubicBezTo>
                          <a:pt x="1547" y="336"/>
                          <a:pt x="1547" y="337"/>
                          <a:pt x="1547" y="337"/>
                        </a:cubicBezTo>
                        <a:cubicBezTo>
                          <a:pt x="1547" y="337"/>
                          <a:pt x="1553" y="362"/>
                          <a:pt x="1553" y="362"/>
                        </a:cubicBezTo>
                        <a:cubicBezTo>
                          <a:pt x="1553" y="362"/>
                          <a:pt x="1553" y="362"/>
                          <a:pt x="1553" y="362"/>
                        </a:cubicBezTo>
                        <a:cubicBezTo>
                          <a:pt x="1553" y="362"/>
                          <a:pt x="1558" y="375"/>
                          <a:pt x="1558" y="375"/>
                        </a:cubicBezTo>
                        <a:cubicBezTo>
                          <a:pt x="1558" y="375"/>
                          <a:pt x="1558" y="375"/>
                          <a:pt x="1558" y="375"/>
                        </a:cubicBezTo>
                        <a:cubicBezTo>
                          <a:pt x="1558" y="375"/>
                          <a:pt x="1563" y="382"/>
                          <a:pt x="1563" y="382"/>
                        </a:cubicBezTo>
                        <a:cubicBezTo>
                          <a:pt x="1563" y="382"/>
                          <a:pt x="1563" y="382"/>
                          <a:pt x="1563" y="382"/>
                        </a:cubicBezTo>
                        <a:cubicBezTo>
                          <a:pt x="1563" y="382"/>
                          <a:pt x="1569" y="386"/>
                          <a:pt x="1569" y="386"/>
                        </a:cubicBezTo>
                        <a:cubicBezTo>
                          <a:pt x="1569" y="386"/>
                          <a:pt x="1569" y="386"/>
                          <a:pt x="1569" y="386"/>
                        </a:cubicBezTo>
                        <a:cubicBezTo>
                          <a:pt x="1569" y="386"/>
                          <a:pt x="1574" y="389"/>
                          <a:pt x="1574" y="389"/>
                        </a:cubicBezTo>
                        <a:cubicBezTo>
                          <a:pt x="1574" y="389"/>
                          <a:pt x="1574" y="389"/>
                          <a:pt x="1574" y="389"/>
                        </a:cubicBezTo>
                        <a:cubicBezTo>
                          <a:pt x="1574" y="389"/>
                          <a:pt x="1579" y="391"/>
                          <a:pt x="1579" y="391"/>
                        </a:cubicBezTo>
                        <a:cubicBezTo>
                          <a:pt x="1579" y="391"/>
                          <a:pt x="1580" y="391"/>
                          <a:pt x="1580" y="391"/>
                        </a:cubicBezTo>
                        <a:cubicBezTo>
                          <a:pt x="1580" y="391"/>
                          <a:pt x="1584" y="392"/>
                          <a:pt x="1584" y="392"/>
                        </a:cubicBezTo>
                        <a:cubicBezTo>
                          <a:pt x="1584" y="392"/>
                          <a:pt x="1585" y="392"/>
                          <a:pt x="1585" y="392"/>
                        </a:cubicBezTo>
                        <a:cubicBezTo>
                          <a:pt x="1585" y="392"/>
                          <a:pt x="1590" y="393"/>
                          <a:pt x="1590" y="393"/>
                        </a:cubicBezTo>
                        <a:cubicBezTo>
                          <a:pt x="1590" y="393"/>
                          <a:pt x="1590" y="393"/>
                          <a:pt x="1590" y="393"/>
                        </a:cubicBezTo>
                        <a:cubicBezTo>
                          <a:pt x="1590" y="393"/>
                          <a:pt x="1596" y="394"/>
                          <a:pt x="1596" y="394"/>
                        </a:cubicBezTo>
                        <a:cubicBezTo>
                          <a:pt x="1596" y="394"/>
                          <a:pt x="1598" y="394"/>
                          <a:pt x="1598" y="394"/>
                        </a:cubicBezTo>
                        <a:cubicBezTo>
                          <a:pt x="1598" y="394"/>
                          <a:pt x="1599" y="394"/>
                          <a:pt x="1599" y="394"/>
                        </a:cubicBezTo>
                        <a:cubicBezTo>
                          <a:pt x="1599" y="394"/>
                          <a:pt x="1604" y="394"/>
                          <a:pt x="1604" y="394"/>
                        </a:cubicBezTo>
                        <a:cubicBezTo>
                          <a:pt x="1604" y="394"/>
                          <a:pt x="1606" y="395"/>
                          <a:pt x="1606" y="395"/>
                        </a:cubicBezTo>
                        <a:cubicBezTo>
                          <a:pt x="1606" y="395"/>
                          <a:pt x="1610" y="394"/>
                          <a:pt x="1610" y="394"/>
                        </a:cubicBezTo>
                        <a:cubicBezTo>
                          <a:pt x="1610" y="394"/>
                          <a:pt x="1612" y="395"/>
                          <a:pt x="1612" y="395"/>
                        </a:cubicBezTo>
                        <a:cubicBezTo>
                          <a:pt x="1612" y="395"/>
                          <a:pt x="1612" y="395"/>
                          <a:pt x="1612" y="395"/>
                        </a:cubicBezTo>
                        <a:cubicBezTo>
                          <a:pt x="1612" y="395"/>
                          <a:pt x="1614" y="395"/>
                          <a:pt x="1614" y="395"/>
                        </a:cubicBezTo>
                        <a:cubicBezTo>
                          <a:pt x="1614" y="395"/>
                          <a:pt x="1620" y="395"/>
                          <a:pt x="1620" y="395"/>
                        </a:cubicBezTo>
                        <a:cubicBezTo>
                          <a:pt x="1620" y="395"/>
                          <a:pt x="1621" y="395"/>
                          <a:pt x="1621" y="395"/>
                        </a:cubicBezTo>
                        <a:cubicBezTo>
                          <a:pt x="1621" y="395"/>
                          <a:pt x="1624" y="395"/>
                          <a:pt x="1624" y="395"/>
                        </a:cubicBezTo>
                        <a:cubicBezTo>
                          <a:pt x="1624" y="395"/>
                          <a:pt x="1626" y="395"/>
                          <a:pt x="1626" y="395"/>
                        </a:cubicBezTo>
                        <a:cubicBezTo>
                          <a:pt x="1626" y="395"/>
                          <a:pt x="1628" y="394"/>
                          <a:pt x="1628" y="394"/>
                        </a:cubicBezTo>
                        <a:cubicBezTo>
                          <a:pt x="1628" y="394"/>
                          <a:pt x="1632" y="395"/>
                          <a:pt x="1632" y="395"/>
                        </a:cubicBezTo>
                        <a:cubicBezTo>
                          <a:pt x="1632" y="395"/>
                          <a:pt x="1635" y="394"/>
                          <a:pt x="1635" y="394"/>
                        </a:cubicBezTo>
                        <a:cubicBezTo>
                          <a:pt x="1635" y="394"/>
                          <a:pt x="1637" y="395"/>
                          <a:pt x="1637" y="395"/>
                        </a:cubicBezTo>
                        <a:cubicBezTo>
                          <a:pt x="1637" y="395"/>
                          <a:pt x="1641" y="394"/>
                          <a:pt x="1641" y="394"/>
                        </a:cubicBezTo>
                        <a:cubicBezTo>
                          <a:pt x="1641" y="394"/>
                          <a:pt x="1643" y="394"/>
                          <a:pt x="1643" y="394"/>
                        </a:cubicBezTo>
                        <a:cubicBezTo>
                          <a:pt x="1643" y="394"/>
                          <a:pt x="1644" y="394"/>
                          <a:pt x="1644" y="394"/>
                        </a:cubicBezTo>
                        <a:cubicBezTo>
                          <a:pt x="1644" y="394"/>
                          <a:pt x="1649" y="393"/>
                          <a:pt x="1649" y="393"/>
                        </a:cubicBezTo>
                        <a:cubicBezTo>
                          <a:pt x="1649" y="393"/>
                          <a:pt x="1649" y="393"/>
                          <a:pt x="1649" y="393"/>
                        </a:cubicBezTo>
                        <a:cubicBezTo>
                          <a:pt x="1649" y="393"/>
                          <a:pt x="1654" y="393"/>
                          <a:pt x="1654" y="393"/>
                        </a:cubicBezTo>
                        <a:cubicBezTo>
                          <a:pt x="1654" y="393"/>
                          <a:pt x="1655" y="393"/>
                          <a:pt x="1655" y="393"/>
                        </a:cubicBezTo>
                        <a:cubicBezTo>
                          <a:pt x="1655" y="393"/>
                          <a:pt x="1660" y="391"/>
                          <a:pt x="1660" y="391"/>
                        </a:cubicBezTo>
                        <a:cubicBezTo>
                          <a:pt x="1660" y="391"/>
                          <a:pt x="1660" y="391"/>
                          <a:pt x="1660" y="391"/>
                        </a:cubicBezTo>
                        <a:cubicBezTo>
                          <a:pt x="1660" y="391"/>
                          <a:pt x="1665" y="390"/>
                          <a:pt x="1665" y="390"/>
                        </a:cubicBezTo>
                        <a:cubicBezTo>
                          <a:pt x="1665" y="390"/>
                          <a:pt x="1665" y="390"/>
                          <a:pt x="1665" y="390"/>
                        </a:cubicBezTo>
                        <a:cubicBezTo>
                          <a:pt x="1665" y="390"/>
                          <a:pt x="1670" y="387"/>
                          <a:pt x="1670" y="387"/>
                        </a:cubicBezTo>
                        <a:cubicBezTo>
                          <a:pt x="1670" y="387"/>
                          <a:pt x="1671" y="387"/>
                          <a:pt x="1671" y="387"/>
                        </a:cubicBezTo>
                        <a:cubicBezTo>
                          <a:pt x="1671" y="387"/>
                          <a:pt x="1676" y="384"/>
                          <a:pt x="1676" y="384"/>
                        </a:cubicBezTo>
                        <a:cubicBezTo>
                          <a:pt x="1676" y="384"/>
                          <a:pt x="1676" y="384"/>
                          <a:pt x="1676" y="384"/>
                        </a:cubicBezTo>
                        <a:cubicBezTo>
                          <a:pt x="1676" y="384"/>
                          <a:pt x="1681" y="378"/>
                          <a:pt x="1681" y="378"/>
                        </a:cubicBezTo>
                        <a:cubicBezTo>
                          <a:pt x="1681" y="378"/>
                          <a:pt x="1682" y="378"/>
                          <a:pt x="1682" y="378"/>
                        </a:cubicBezTo>
                        <a:cubicBezTo>
                          <a:pt x="1682" y="378"/>
                          <a:pt x="1687" y="369"/>
                          <a:pt x="1687" y="369"/>
                        </a:cubicBezTo>
                        <a:cubicBezTo>
                          <a:pt x="1687" y="369"/>
                          <a:pt x="1687" y="369"/>
                          <a:pt x="1687" y="369"/>
                        </a:cubicBezTo>
                        <a:cubicBezTo>
                          <a:pt x="1687" y="369"/>
                          <a:pt x="1692" y="352"/>
                          <a:pt x="1692" y="352"/>
                        </a:cubicBezTo>
                        <a:cubicBezTo>
                          <a:pt x="1692" y="352"/>
                          <a:pt x="1692" y="351"/>
                          <a:pt x="1692" y="351"/>
                        </a:cubicBezTo>
                        <a:cubicBezTo>
                          <a:pt x="1692" y="351"/>
                          <a:pt x="1697" y="321"/>
                          <a:pt x="1697" y="321"/>
                        </a:cubicBezTo>
                        <a:cubicBezTo>
                          <a:pt x="1697" y="321"/>
                          <a:pt x="1698" y="319"/>
                          <a:pt x="1698" y="319"/>
                        </a:cubicBezTo>
                        <a:cubicBezTo>
                          <a:pt x="1698" y="319"/>
                          <a:pt x="1703" y="292"/>
                          <a:pt x="1703" y="292"/>
                        </a:cubicBezTo>
                        <a:cubicBezTo>
                          <a:pt x="1703" y="292"/>
                          <a:pt x="1703" y="292"/>
                          <a:pt x="1703" y="292"/>
                        </a:cubicBezTo>
                        <a:cubicBezTo>
                          <a:pt x="1703" y="292"/>
                          <a:pt x="1708" y="316"/>
                          <a:pt x="1708" y="316"/>
                        </a:cubicBezTo>
                        <a:cubicBezTo>
                          <a:pt x="1708" y="316"/>
                          <a:pt x="1708" y="318"/>
                          <a:pt x="1708" y="318"/>
                        </a:cubicBezTo>
                        <a:cubicBezTo>
                          <a:pt x="1708" y="318"/>
                          <a:pt x="1713" y="352"/>
                          <a:pt x="1713" y="352"/>
                        </a:cubicBezTo>
                        <a:cubicBezTo>
                          <a:pt x="1713" y="352"/>
                          <a:pt x="1714" y="353"/>
                          <a:pt x="1714" y="353"/>
                        </a:cubicBezTo>
                        <a:cubicBezTo>
                          <a:pt x="1714" y="353"/>
                          <a:pt x="1719" y="373"/>
                          <a:pt x="1719" y="373"/>
                        </a:cubicBezTo>
                        <a:cubicBezTo>
                          <a:pt x="1719" y="373"/>
                          <a:pt x="1719" y="374"/>
                          <a:pt x="1719" y="374"/>
                        </a:cubicBezTo>
                        <a:cubicBezTo>
                          <a:pt x="1719" y="374"/>
                          <a:pt x="1724" y="383"/>
                          <a:pt x="1724" y="383"/>
                        </a:cubicBezTo>
                        <a:cubicBezTo>
                          <a:pt x="1724" y="383"/>
                          <a:pt x="1724" y="383"/>
                          <a:pt x="1724" y="383"/>
                        </a:cubicBezTo>
                        <a:cubicBezTo>
                          <a:pt x="1724" y="383"/>
                          <a:pt x="1730" y="389"/>
                          <a:pt x="1730" y="389"/>
                        </a:cubicBezTo>
                        <a:cubicBezTo>
                          <a:pt x="1730" y="389"/>
                          <a:pt x="1730" y="389"/>
                          <a:pt x="1730" y="389"/>
                        </a:cubicBezTo>
                        <a:cubicBezTo>
                          <a:pt x="1730" y="389"/>
                          <a:pt x="1735" y="392"/>
                          <a:pt x="1735" y="392"/>
                        </a:cubicBezTo>
                        <a:cubicBezTo>
                          <a:pt x="1735" y="392"/>
                          <a:pt x="1735" y="392"/>
                          <a:pt x="1735" y="392"/>
                        </a:cubicBezTo>
                        <a:cubicBezTo>
                          <a:pt x="1735" y="392"/>
                          <a:pt x="1740" y="394"/>
                          <a:pt x="1740" y="394"/>
                        </a:cubicBezTo>
                        <a:cubicBezTo>
                          <a:pt x="1740" y="394"/>
                          <a:pt x="1741" y="394"/>
                          <a:pt x="1741" y="394"/>
                        </a:cubicBezTo>
                        <a:cubicBezTo>
                          <a:pt x="1741" y="394"/>
                          <a:pt x="1746" y="395"/>
                          <a:pt x="1746" y="395"/>
                        </a:cubicBezTo>
                        <a:cubicBezTo>
                          <a:pt x="1746" y="395"/>
                          <a:pt x="1747" y="395"/>
                          <a:pt x="1747" y="395"/>
                        </a:cubicBezTo>
                        <a:cubicBezTo>
                          <a:pt x="1747" y="395"/>
                          <a:pt x="1751" y="396"/>
                          <a:pt x="1751" y="396"/>
                        </a:cubicBezTo>
                        <a:cubicBezTo>
                          <a:pt x="1751" y="396"/>
                          <a:pt x="1752" y="396"/>
                          <a:pt x="1752" y="396"/>
                        </a:cubicBezTo>
                        <a:cubicBezTo>
                          <a:pt x="1752" y="396"/>
                          <a:pt x="1756" y="397"/>
                          <a:pt x="1756" y="397"/>
                        </a:cubicBezTo>
                        <a:cubicBezTo>
                          <a:pt x="1756" y="397"/>
                          <a:pt x="1757" y="397"/>
                          <a:pt x="1757" y="397"/>
                        </a:cubicBezTo>
                        <a:cubicBezTo>
                          <a:pt x="1757" y="397"/>
                          <a:pt x="1759" y="397"/>
                          <a:pt x="1759" y="397"/>
                        </a:cubicBezTo>
                        <a:cubicBezTo>
                          <a:pt x="1759" y="397"/>
                          <a:pt x="1762" y="397"/>
                          <a:pt x="1762" y="397"/>
                        </a:cubicBezTo>
                        <a:cubicBezTo>
                          <a:pt x="1762" y="397"/>
                          <a:pt x="1764" y="398"/>
                          <a:pt x="1764" y="398"/>
                        </a:cubicBezTo>
                        <a:cubicBezTo>
                          <a:pt x="1764" y="398"/>
                          <a:pt x="1767" y="398"/>
                          <a:pt x="1767" y="398"/>
                        </a:cubicBezTo>
                        <a:cubicBezTo>
                          <a:pt x="1767" y="398"/>
                          <a:pt x="1769" y="398"/>
                          <a:pt x="1769" y="398"/>
                        </a:cubicBezTo>
                        <a:cubicBezTo>
                          <a:pt x="1769" y="398"/>
                          <a:pt x="1773" y="398"/>
                          <a:pt x="1773" y="398"/>
                        </a:cubicBezTo>
                        <a:cubicBezTo>
                          <a:pt x="1773" y="398"/>
                          <a:pt x="1775" y="398"/>
                          <a:pt x="1775" y="398"/>
                        </a:cubicBezTo>
                        <a:cubicBezTo>
                          <a:pt x="1775" y="398"/>
                          <a:pt x="1778" y="398"/>
                          <a:pt x="1778" y="398"/>
                        </a:cubicBezTo>
                        <a:cubicBezTo>
                          <a:pt x="1778" y="398"/>
                          <a:pt x="1782" y="399"/>
                          <a:pt x="1782" y="399"/>
                        </a:cubicBezTo>
                        <a:cubicBezTo>
                          <a:pt x="1782" y="399"/>
                          <a:pt x="1785" y="398"/>
                          <a:pt x="1785" y="398"/>
                        </a:cubicBezTo>
                        <a:cubicBezTo>
                          <a:pt x="1785" y="398"/>
                          <a:pt x="1788" y="399"/>
                          <a:pt x="1788" y="399"/>
                        </a:cubicBezTo>
                        <a:cubicBezTo>
                          <a:pt x="1788" y="399"/>
                          <a:pt x="1792" y="399"/>
                          <a:pt x="1792" y="399"/>
                        </a:cubicBezTo>
                        <a:cubicBezTo>
                          <a:pt x="1792" y="399"/>
                          <a:pt x="1794" y="399"/>
                          <a:pt x="1794" y="399"/>
                        </a:cubicBezTo>
                        <a:cubicBezTo>
                          <a:pt x="1794" y="399"/>
                          <a:pt x="1798" y="398"/>
                          <a:pt x="1798" y="398"/>
                        </a:cubicBezTo>
                        <a:cubicBezTo>
                          <a:pt x="1798" y="398"/>
                          <a:pt x="1799" y="399"/>
                          <a:pt x="1799" y="399"/>
                        </a:cubicBezTo>
                        <a:cubicBezTo>
                          <a:pt x="1799" y="399"/>
                          <a:pt x="1803" y="398"/>
                          <a:pt x="1803" y="398"/>
                        </a:cubicBezTo>
                        <a:cubicBezTo>
                          <a:pt x="1803" y="398"/>
                          <a:pt x="1805" y="399"/>
                          <a:pt x="1805" y="399"/>
                        </a:cubicBezTo>
                        <a:cubicBezTo>
                          <a:pt x="1805" y="399"/>
                          <a:pt x="1808" y="399"/>
                          <a:pt x="1808" y="399"/>
                        </a:cubicBezTo>
                        <a:cubicBezTo>
                          <a:pt x="1808" y="399"/>
                          <a:pt x="1810" y="399"/>
                          <a:pt x="1810" y="399"/>
                        </a:cubicBezTo>
                        <a:cubicBezTo>
                          <a:pt x="1810" y="399"/>
                          <a:pt x="1810" y="399"/>
                          <a:pt x="1810" y="399"/>
                        </a:cubicBezTo>
                        <a:cubicBezTo>
                          <a:pt x="1810" y="399"/>
                          <a:pt x="1814" y="399"/>
                          <a:pt x="1814" y="399"/>
                        </a:cubicBezTo>
                        <a:cubicBezTo>
                          <a:pt x="1814" y="399"/>
                          <a:pt x="1817" y="399"/>
                          <a:pt x="1817" y="399"/>
                        </a:cubicBezTo>
                        <a:cubicBezTo>
                          <a:pt x="1817" y="399"/>
                          <a:pt x="1819" y="399"/>
                          <a:pt x="1819" y="399"/>
                        </a:cubicBezTo>
                        <a:cubicBezTo>
                          <a:pt x="1819" y="399"/>
                          <a:pt x="1822" y="399"/>
                          <a:pt x="1822" y="399"/>
                        </a:cubicBezTo>
                        <a:cubicBezTo>
                          <a:pt x="1822" y="399"/>
                          <a:pt x="1825" y="399"/>
                          <a:pt x="1825" y="399"/>
                        </a:cubicBezTo>
                        <a:cubicBezTo>
                          <a:pt x="1825" y="399"/>
                          <a:pt x="1829" y="398"/>
                          <a:pt x="1829" y="398"/>
                        </a:cubicBezTo>
                        <a:cubicBezTo>
                          <a:pt x="1829" y="398"/>
                          <a:pt x="1830" y="399"/>
                          <a:pt x="1830" y="399"/>
                        </a:cubicBezTo>
                        <a:cubicBezTo>
                          <a:pt x="1830" y="399"/>
                          <a:pt x="1834" y="398"/>
                          <a:pt x="1834" y="398"/>
                        </a:cubicBezTo>
                        <a:cubicBezTo>
                          <a:pt x="1834" y="398"/>
                          <a:pt x="1836" y="399"/>
                          <a:pt x="1836" y="399"/>
                        </a:cubicBezTo>
                        <a:cubicBezTo>
                          <a:pt x="1836" y="399"/>
                          <a:pt x="1838" y="398"/>
                          <a:pt x="1838" y="398"/>
                        </a:cubicBezTo>
                        <a:cubicBezTo>
                          <a:pt x="1838" y="398"/>
                          <a:pt x="1841" y="399"/>
                          <a:pt x="1841" y="399"/>
                        </a:cubicBezTo>
                        <a:cubicBezTo>
                          <a:pt x="1841" y="399"/>
                          <a:pt x="1843" y="399"/>
                          <a:pt x="1843" y="399"/>
                        </a:cubicBezTo>
                        <a:cubicBezTo>
                          <a:pt x="1843" y="399"/>
                          <a:pt x="1846" y="398"/>
                          <a:pt x="1846" y="398"/>
                        </a:cubicBezTo>
                        <a:cubicBezTo>
                          <a:pt x="1846" y="398"/>
                          <a:pt x="1848" y="399"/>
                          <a:pt x="1848" y="399"/>
                        </a:cubicBezTo>
                        <a:cubicBezTo>
                          <a:pt x="1848" y="399"/>
                          <a:pt x="1853" y="399"/>
                          <a:pt x="1853" y="399"/>
                        </a:cubicBezTo>
                        <a:cubicBezTo>
                          <a:pt x="1853" y="399"/>
                          <a:pt x="1855" y="399"/>
                          <a:pt x="1855" y="399"/>
                        </a:cubicBezTo>
                        <a:cubicBezTo>
                          <a:pt x="1855" y="399"/>
                          <a:pt x="1857" y="398"/>
                          <a:pt x="1857" y="398"/>
                        </a:cubicBezTo>
                        <a:cubicBezTo>
                          <a:pt x="1857" y="398"/>
                          <a:pt x="1861" y="399"/>
                          <a:pt x="1861" y="399"/>
                        </a:cubicBezTo>
                        <a:cubicBezTo>
                          <a:pt x="1861" y="399"/>
                          <a:pt x="1863" y="399"/>
                          <a:pt x="1863" y="399"/>
                        </a:cubicBezTo>
                        <a:cubicBezTo>
                          <a:pt x="1863" y="399"/>
                          <a:pt x="1867" y="399"/>
                          <a:pt x="1867" y="399"/>
                        </a:cubicBezTo>
                        <a:cubicBezTo>
                          <a:pt x="1867" y="399"/>
                          <a:pt x="1868" y="399"/>
                          <a:pt x="1868" y="399"/>
                        </a:cubicBezTo>
                        <a:cubicBezTo>
                          <a:pt x="1868" y="399"/>
                          <a:pt x="1872" y="399"/>
                          <a:pt x="1872" y="399"/>
                        </a:cubicBezTo>
                        <a:cubicBezTo>
                          <a:pt x="1872" y="399"/>
                          <a:pt x="1874" y="399"/>
                          <a:pt x="1874" y="399"/>
                        </a:cubicBezTo>
                        <a:cubicBezTo>
                          <a:pt x="1874" y="399"/>
                          <a:pt x="1875" y="399"/>
                          <a:pt x="1875" y="399"/>
                        </a:cubicBezTo>
                        <a:cubicBezTo>
                          <a:pt x="1875" y="399"/>
                          <a:pt x="1879" y="399"/>
                          <a:pt x="1879" y="399"/>
                        </a:cubicBezTo>
                        <a:cubicBezTo>
                          <a:pt x="1879" y="399"/>
                          <a:pt x="1880" y="399"/>
                          <a:pt x="1880" y="399"/>
                        </a:cubicBezTo>
                        <a:cubicBezTo>
                          <a:pt x="1880" y="399"/>
                          <a:pt x="1882" y="399"/>
                          <a:pt x="1882" y="399"/>
                        </a:cubicBezTo>
                        <a:cubicBezTo>
                          <a:pt x="1882" y="399"/>
                          <a:pt x="1888" y="399"/>
                          <a:pt x="1888" y="399"/>
                        </a:cubicBezTo>
                        <a:cubicBezTo>
                          <a:pt x="1888" y="399"/>
                          <a:pt x="1890" y="399"/>
                          <a:pt x="1890" y="399"/>
                        </a:cubicBezTo>
                        <a:cubicBezTo>
                          <a:pt x="1890" y="399"/>
                          <a:pt x="1891" y="400"/>
                          <a:pt x="1891" y="400"/>
                        </a:cubicBezTo>
                        <a:cubicBezTo>
                          <a:pt x="1891" y="400"/>
                          <a:pt x="1893" y="399"/>
                          <a:pt x="1893" y="399"/>
                        </a:cubicBezTo>
                        <a:cubicBezTo>
                          <a:pt x="1893" y="399"/>
                          <a:pt x="1896" y="399"/>
                          <a:pt x="1896" y="399"/>
                        </a:cubicBezTo>
                        <a:cubicBezTo>
                          <a:pt x="1896" y="399"/>
                          <a:pt x="1899" y="399"/>
                          <a:pt x="1899" y="399"/>
                        </a:cubicBezTo>
                        <a:cubicBezTo>
                          <a:pt x="1899" y="399"/>
                          <a:pt x="1904" y="399"/>
                          <a:pt x="1904" y="399"/>
                        </a:cubicBezTo>
                        <a:cubicBezTo>
                          <a:pt x="1904" y="399"/>
                          <a:pt x="1906" y="399"/>
                          <a:pt x="1906" y="399"/>
                        </a:cubicBezTo>
                        <a:cubicBezTo>
                          <a:pt x="1906" y="399"/>
                          <a:pt x="1907" y="399"/>
                          <a:pt x="1907" y="399"/>
                        </a:cubicBezTo>
                        <a:cubicBezTo>
                          <a:pt x="1907" y="399"/>
                          <a:pt x="1909" y="399"/>
                          <a:pt x="1909" y="399"/>
                        </a:cubicBezTo>
                        <a:cubicBezTo>
                          <a:pt x="1909" y="399"/>
                          <a:pt x="1914" y="399"/>
                          <a:pt x="1914" y="399"/>
                        </a:cubicBezTo>
                        <a:cubicBezTo>
                          <a:pt x="1914" y="399"/>
                          <a:pt x="1917" y="399"/>
                          <a:pt x="1917" y="399"/>
                        </a:cubicBezTo>
                        <a:cubicBezTo>
                          <a:pt x="1917" y="399"/>
                          <a:pt x="1918" y="400"/>
                          <a:pt x="1918" y="400"/>
                        </a:cubicBezTo>
                        <a:cubicBezTo>
                          <a:pt x="1918" y="400"/>
                          <a:pt x="1922" y="399"/>
                          <a:pt x="1922" y="399"/>
                        </a:cubicBezTo>
                        <a:cubicBezTo>
                          <a:pt x="1922" y="399"/>
                          <a:pt x="1923" y="399"/>
                          <a:pt x="1923" y="399"/>
                        </a:cubicBezTo>
                        <a:cubicBezTo>
                          <a:pt x="1923" y="399"/>
                          <a:pt x="1927" y="399"/>
                          <a:pt x="1927" y="399"/>
                        </a:cubicBezTo>
                        <a:cubicBezTo>
                          <a:pt x="1927" y="399"/>
                          <a:pt x="1929" y="399"/>
                          <a:pt x="1929" y="399"/>
                        </a:cubicBezTo>
                        <a:cubicBezTo>
                          <a:pt x="1929" y="399"/>
                          <a:pt x="1931" y="400"/>
                          <a:pt x="1931" y="400"/>
                        </a:cubicBezTo>
                        <a:cubicBezTo>
                          <a:pt x="1931" y="400"/>
                          <a:pt x="1935" y="399"/>
                          <a:pt x="1935" y="399"/>
                        </a:cubicBezTo>
                        <a:cubicBezTo>
                          <a:pt x="1935" y="399"/>
                          <a:pt x="1936" y="400"/>
                          <a:pt x="1936" y="400"/>
                        </a:cubicBezTo>
                        <a:cubicBezTo>
                          <a:pt x="1936" y="400"/>
                          <a:pt x="1941" y="399"/>
                          <a:pt x="1941" y="399"/>
                        </a:cubicBezTo>
                        <a:cubicBezTo>
                          <a:pt x="1941" y="399"/>
                          <a:pt x="1943" y="400"/>
                          <a:pt x="1943" y="400"/>
                        </a:cubicBezTo>
                        <a:cubicBezTo>
                          <a:pt x="1943" y="400"/>
                          <a:pt x="1947" y="400"/>
                          <a:pt x="1947" y="400"/>
                        </a:cubicBezTo>
                        <a:cubicBezTo>
                          <a:pt x="1947" y="400"/>
                          <a:pt x="1948" y="399"/>
                          <a:pt x="1948" y="399"/>
                        </a:cubicBezTo>
                        <a:cubicBezTo>
                          <a:pt x="1948" y="399"/>
                          <a:pt x="1952" y="399"/>
                          <a:pt x="1952" y="399"/>
                        </a:cubicBezTo>
                        <a:cubicBezTo>
                          <a:pt x="1952" y="399"/>
                          <a:pt x="1954" y="400"/>
                          <a:pt x="1954" y="400"/>
                        </a:cubicBezTo>
                        <a:cubicBezTo>
                          <a:pt x="1954" y="400"/>
                          <a:pt x="1955" y="399"/>
                          <a:pt x="1955" y="399"/>
                        </a:cubicBezTo>
                        <a:cubicBezTo>
                          <a:pt x="1955" y="399"/>
                          <a:pt x="1958" y="399"/>
                          <a:pt x="1958" y="399"/>
                        </a:cubicBezTo>
                        <a:cubicBezTo>
                          <a:pt x="1958" y="399"/>
                          <a:pt x="1962" y="400"/>
                          <a:pt x="1962" y="400"/>
                        </a:cubicBezTo>
                        <a:cubicBezTo>
                          <a:pt x="1962" y="400"/>
                          <a:pt x="1964" y="399"/>
                          <a:pt x="1964" y="399"/>
                        </a:cubicBezTo>
                        <a:cubicBezTo>
                          <a:pt x="1964" y="399"/>
                          <a:pt x="1969" y="399"/>
                          <a:pt x="1969" y="399"/>
                        </a:cubicBezTo>
                        <a:cubicBezTo>
                          <a:pt x="1969" y="399"/>
                          <a:pt x="1970" y="399"/>
                          <a:pt x="1970" y="399"/>
                        </a:cubicBezTo>
                        <a:cubicBezTo>
                          <a:pt x="1970" y="399"/>
                          <a:pt x="1973" y="399"/>
                          <a:pt x="1973" y="399"/>
                        </a:cubicBezTo>
                        <a:cubicBezTo>
                          <a:pt x="1973" y="399"/>
                          <a:pt x="1976" y="400"/>
                          <a:pt x="1976" y="400"/>
                        </a:cubicBezTo>
                        <a:cubicBezTo>
                          <a:pt x="1976" y="400"/>
                          <a:pt x="1976" y="399"/>
                          <a:pt x="1976" y="399"/>
                        </a:cubicBezTo>
                        <a:cubicBezTo>
                          <a:pt x="1976" y="399"/>
                          <a:pt x="1981" y="399"/>
                          <a:pt x="1981" y="399"/>
                        </a:cubicBezTo>
                        <a:cubicBezTo>
                          <a:pt x="1981" y="399"/>
                          <a:pt x="1982" y="399"/>
                          <a:pt x="1982" y="399"/>
                        </a:cubicBezTo>
                        <a:cubicBezTo>
                          <a:pt x="1982" y="399"/>
                          <a:pt x="1986" y="399"/>
                          <a:pt x="1986" y="399"/>
                        </a:cubicBezTo>
                        <a:cubicBezTo>
                          <a:pt x="1986" y="399"/>
                          <a:pt x="1991" y="399"/>
                          <a:pt x="1991" y="399"/>
                        </a:cubicBezTo>
                        <a:cubicBezTo>
                          <a:pt x="1991" y="399"/>
                          <a:pt x="1991" y="399"/>
                          <a:pt x="1991" y="399"/>
                        </a:cubicBezTo>
                        <a:cubicBezTo>
                          <a:pt x="1991" y="399"/>
                          <a:pt x="1995" y="399"/>
                          <a:pt x="1995" y="399"/>
                        </a:cubicBezTo>
                        <a:cubicBezTo>
                          <a:pt x="1995" y="399"/>
                          <a:pt x="1997" y="399"/>
                          <a:pt x="1997" y="399"/>
                        </a:cubicBezTo>
                        <a:cubicBezTo>
                          <a:pt x="1997" y="399"/>
                          <a:pt x="1999" y="399"/>
                          <a:pt x="1999" y="399"/>
                        </a:cubicBezTo>
                        <a:cubicBezTo>
                          <a:pt x="1999" y="399"/>
                          <a:pt x="2003" y="400"/>
                          <a:pt x="2003" y="400"/>
                        </a:cubicBezTo>
                        <a:cubicBezTo>
                          <a:pt x="2003" y="400"/>
                          <a:pt x="2005" y="399"/>
                          <a:pt x="2005" y="399"/>
                        </a:cubicBezTo>
                        <a:cubicBezTo>
                          <a:pt x="2005" y="399"/>
                          <a:pt x="2008" y="399"/>
                          <a:pt x="2008" y="399"/>
                        </a:cubicBezTo>
                        <a:cubicBezTo>
                          <a:pt x="2008" y="399"/>
                          <a:pt x="2008" y="399"/>
                          <a:pt x="2008" y="399"/>
                        </a:cubicBezTo>
                        <a:cubicBezTo>
                          <a:pt x="2008" y="399"/>
                          <a:pt x="2010" y="399"/>
                          <a:pt x="2010" y="399"/>
                        </a:cubicBezTo>
                        <a:cubicBezTo>
                          <a:pt x="2010" y="399"/>
                          <a:pt x="2014" y="399"/>
                          <a:pt x="2014" y="399"/>
                        </a:cubicBezTo>
                        <a:cubicBezTo>
                          <a:pt x="2014" y="399"/>
                          <a:pt x="2017" y="399"/>
                          <a:pt x="2017" y="399"/>
                        </a:cubicBezTo>
                        <a:cubicBezTo>
                          <a:pt x="2017" y="399"/>
                          <a:pt x="2019" y="399"/>
                          <a:pt x="2019" y="399"/>
                        </a:cubicBezTo>
                        <a:cubicBezTo>
                          <a:pt x="2019" y="399"/>
                          <a:pt x="2023" y="399"/>
                          <a:pt x="2023" y="399"/>
                        </a:cubicBezTo>
                        <a:cubicBezTo>
                          <a:pt x="2023" y="399"/>
                          <a:pt x="2024" y="399"/>
                          <a:pt x="2024" y="399"/>
                        </a:cubicBezTo>
                        <a:cubicBezTo>
                          <a:pt x="2024" y="399"/>
                          <a:pt x="2030" y="397"/>
                          <a:pt x="2030" y="397"/>
                        </a:cubicBezTo>
                        <a:cubicBezTo>
                          <a:pt x="2030" y="397"/>
                          <a:pt x="2030" y="397"/>
                          <a:pt x="2030" y="397"/>
                        </a:cubicBezTo>
                        <a:cubicBezTo>
                          <a:pt x="2030" y="397"/>
                          <a:pt x="2034" y="396"/>
                          <a:pt x="2034" y="396"/>
                        </a:cubicBezTo>
                        <a:cubicBezTo>
                          <a:pt x="2034" y="396"/>
                          <a:pt x="2036" y="396"/>
                          <a:pt x="2036" y="396"/>
                        </a:cubicBezTo>
                        <a:cubicBezTo>
                          <a:pt x="2036" y="396"/>
                          <a:pt x="2040" y="398"/>
                          <a:pt x="2040" y="398"/>
                        </a:cubicBezTo>
                        <a:cubicBezTo>
                          <a:pt x="2040" y="398"/>
                          <a:pt x="2041" y="399"/>
                          <a:pt x="2041" y="399"/>
                        </a:cubicBezTo>
                        <a:cubicBezTo>
                          <a:pt x="2041" y="399"/>
                          <a:pt x="2042" y="399"/>
                          <a:pt x="2042" y="399"/>
                        </a:cubicBezTo>
                        <a:cubicBezTo>
                          <a:pt x="2042" y="399"/>
                          <a:pt x="2047" y="399"/>
                          <a:pt x="2047" y="399"/>
                        </a:cubicBezTo>
                        <a:cubicBezTo>
                          <a:pt x="2047" y="399"/>
                          <a:pt x="2049" y="398"/>
                          <a:pt x="2049" y="398"/>
                        </a:cubicBezTo>
                        <a:cubicBezTo>
                          <a:pt x="2049" y="398"/>
                          <a:pt x="2052" y="399"/>
                          <a:pt x="2052" y="399"/>
                        </a:cubicBezTo>
                        <a:cubicBezTo>
                          <a:pt x="2052" y="399"/>
                          <a:pt x="2056" y="397"/>
                          <a:pt x="2056" y="397"/>
                        </a:cubicBezTo>
                        <a:cubicBezTo>
                          <a:pt x="2056" y="397"/>
                          <a:pt x="2057" y="397"/>
                          <a:pt x="2057" y="397"/>
                        </a:cubicBezTo>
                        <a:cubicBezTo>
                          <a:pt x="2057" y="397"/>
                          <a:pt x="2062" y="398"/>
                          <a:pt x="2062" y="398"/>
                        </a:cubicBezTo>
                        <a:cubicBezTo>
                          <a:pt x="2062" y="398"/>
                          <a:pt x="2063" y="398"/>
                          <a:pt x="2063" y="398"/>
                        </a:cubicBezTo>
                        <a:cubicBezTo>
                          <a:pt x="2063" y="398"/>
                          <a:pt x="2067" y="399"/>
                          <a:pt x="2067" y="399"/>
                        </a:cubicBezTo>
                        <a:cubicBezTo>
                          <a:pt x="2067" y="399"/>
                          <a:pt x="2069" y="399"/>
                          <a:pt x="2069" y="399"/>
                        </a:cubicBezTo>
                        <a:cubicBezTo>
                          <a:pt x="2069" y="399"/>
                          <a:pt x="2071" y="399"/>
                          <a:pt x="2071" y="399"/>
                        </a:cubicBezTo>
                        <a:cubicBezTo>
                          <a:pt x="2071" y="399"/>
                          <a:pt x="2075" y="399"/>
                          <a:pt x="2075" y="399"/>
                        </a:cubicBezTo>
                        <a:cubicBezTo>
                          <a:pt x="2075" y="399"/>
                          <a:pt x="2077" y="399"/>
                          <a:pt x="2077" y="399"/>
                        </a:cubicBezTo>
                        <a:cubicBezTo>
                          <a:pt x="2077" y="399"/>
                          <a:pt x="2079" y="399"/>
                          <a:pt x="2079" y="399"/>
                        </a:cubicBezTo>
                        <a:cubicBezTo>
                          <a:pt x="2079" y="399"/>
                          <a:pt x="2080" y="399"/>
                          <a:pt x="2080" y="399"/>
                        </a:cubicBezTo>
                        <a:cubicBezTo>
                          <a:pt x="2080" y="399"/>
                          <a:pt x="2084" y="399"/>
                          <a:pt x="2084" y="399"/>
                        </a:cubicBezTo>
                        <a:cubicBezTo>
                          <a:pt x="2084" y="399"/>
                          <a:pt x="2086" y="399"/>
                          <a:pt x="2086" y="399"/>
                        </a:cubicBezTo>
                        <a:cubicBezTo>
                          <a:pt x="2086" y="399"/>
                          <a:pt x="2089" y="399"/>
                          <a:pt x="2089" y="399"/>
                        </a:cubicBezTo>
                        <a:cubicBezTo>
                          <a:pt x="2089" y="399"/>
                          <a:pt x="2091" y="399"/>
                          <a:pt x="2091" y="399"/>
                        </a:cubicBezTo>
                        <a:cubicBezTo>
                          <a:pt x="2091" y="399"/>
                          <a:pt x="2096" y="399"/>
                          <a:pt x="2096" y="399"/>
                        </a:cubicBezTo>
                        <a:cubicBezTo>
                          <a:pt x="2096" y="399"/>
                          <a:pt x="2098" y="399"/>
                          <a:pt x="2098" y="399"/>
                        </a:cubicBezTo>
                        <a:cubicBezTo>
                          <a:pt x="2098" y="399"/>
                          <a:pt x="2101" y="399"/>
                          <a:pt x="2101" y="399"/>
                        </a:cubicBezTo>
                        <a:cubicBezTo>
                          <a:pt x="2101" y="399"/>
                          <a:pt x="2102" y="399"/>
                          <a:pt x="2102" y="399"/>
                        </a:cubicBezTo>
                        <a:cubicBezTo>
                          <a:pt x="2102" y="399"/>
                          <a:pt x="2105" y="399"/>
                          <a:pt x="2105" y="399"/>
                        </a:cubicBezTo>
                        <a:cubicBezTo>
                          <a:pt x="2105" y="399"/>
                          <a:pt x="2109" y="399"/>
                          <a:pt x="2109" y="399"/>
                        </a:cubicBezTo>
                        <a:cubicBezTo>
                          <a:pt x="2109" y="399"/>
                          <a:pt x="2112" y="399"/>
                          <a:pt x="2112" y="399"/>
                        </a:cubicBezTo>
                        <a:cubicBezTo>
                          <a:pt x="2112" y="399"/>
                          <a:pt x="2115" y="398"/>
                          <a:pt x="2115" y="398"/>
                        </a:cubicBezTo>
                        <a:cubicBezTo>
                          <a:pt x="2115" y="398"/>
                          <a:pt x="2116" y="399"/>
                          <a:pt x="2116" y="399"/>
                        </a:cubicBezTo>
                        <a:cubicBezTo>
                          <a:pt x="2116" y="399"/>
                          <a:pt x="2118" y="398"/>
                          <a:pt x="2118" y="398"/>
                        </a:cubicBezTo>
                        <a:cubicBezTo>
                          <a:pt x="2118" y="398"/>
                          <a:pt x="2123" y="399"/>
                          <a:pt x="2123" y="399"/>
                        </a:cubicBezTo>
                        <a:cubicBezTo>
                          <a:pt x="2123" y="399"/>
                          <a:pt x="2125" y="398"/>
                          <a:pt x="2125" y="398"/>
                        </a:cubicBezTo>
                        <a:cubicBezTo>
                          <a:pt x="2125" y="398"/>
                          <a:pt x="2127" y="399"/>
                          <a:pt x="2127" y="399"/>
                        </a:cubicBezTo>
                        <a:cubicBezTo>
                          <a:pt x="2127" y="399"/>
                          <a:pt x="2131" y="398"/>
                          <a:pt x="2131" y="398"/>
                        </a:cubicBezTo>
                        <a:cubicBezTo>
                          <a:pt x="2131" y="398"/>
                          <a:pt x="2132" y="398"/>
                          <a:pt x="2132" y="398"/>
                        </a:cubicBezTo>
                        <a:cubicBezTo>
                          <a:pt x="2132" y="398"/>
                          <a:pt x="2136" y="397"/>
                          <a:pt x="2136" y="397"/>
                        </a:cubicBezTo>
                        <a:cubicBezTo>
                          <a:pt x="2136" y="397"/>
                          <a:pt x="2137" y="397"/>
                          <a:pt x="2137" y="397"/>
                        </a:cubicBezTo>
                        <a:cubicBezTo>
                          <a:pt x="2137" y="397"/>
                          <a:pt x="2142" y="396"/>
                          <a:pt x="2142" y="396"/>
                        </a:cubicBezTo>
                        <a:cubicBezTo>
                          <a:pt x="2142" y="396"/>
                          <a:pt x="2143" y="396"/>
                          <a:pt x="2143" y="396"/>
                        </a:cubicBezTo>
                        <a:cubicBezTo>
                          <a:pt x="2143" y="396"/>
                          <a:pt x="2148" y="395"/>
                          <a:pt x="2148" y="395"/>
                        </a:cubicBezTo>
                        <a:cubicBezTo>
                          <a:pt x="2148" y="395"/>
                          <a:pt x="2148" y="395"/>
                          <a:pt x="2148" y="395"/>
                        </a:cubicBezTo>
                        <a:cubicBezTo>
                          <a:pt x="2148" y="395"/>
                          <a:pt x="2153" y="393"/>
                          <a:pt x="2153" y="393"/>
                        </a:cubicBezTo>
                        <a:cubicBezTo>
                          <a:pt x="2153" y="393"/>
                          <a:pt x="2153" y="393"/>
                          <a:pt x="2153" y="393"/>
                        </a:cubicBezTo>
                        <a:cubicBezTo>
                          <a:pt x="2153" y="393"/>
                          <a:pt x="2158" y="391"/>
                          <a:pt x="2158" y="391"/>
                        </a:cubicBezTo>
                        <a:cubicBezTo>
                          <a:pt x="2158" y="391"/>
                          <a:pt x="2159" y="390"/>
                          <a:pt x="2159" y="390"/>
                        </a:cubicBezTo>
                        <a:cubicBezTo>
                          <a:pt x="2159" y="390"/>
                          <a:pt x="2164" y="385"/>
                          <a:pt x="2164" y="385"/>
                        </a:cubicBezTo>
                        <a:cubicBezTo>
                          <a:pt x="2164" y="385"/>
                          <a:pt x="2164" y="384"/>
                          <a:pt x="2164" y="384"/>
                        </a:cubicBezTo>
                        <a:cubicBezTo>
                          <a:pt x="2164" y="384"/>
                          <a:pt x="2169" y="368"/>
                          <a:pt x="2169" y="368"/>
                        </a:cubicBezTo>
                        <a:cubicBezTo>
                          <a:pt x="2169" y="368"/>
                          <a:pt x="2169" y="367"/>
                          <a:pt x="2169" y="367"/>
                        </a:cubicBezTo>
                        <a:cubicBezTo>
                          <a:pt x="2169" y="367"/>
                          <a:pt x="2174" y="202"/>
                          <a:pt x="2174" y="202"/>
                        </a:cubicBezTo>
                        <a:cubicBezTo>
                          <a:pt x="2174" y="202"/>
                          <a:pt x="2177" y="103"/>
                          <a:pt x="2177" y="103"/>
                        </a:cubicBezTo>
                        <a:cubicBezTo>
                          <a:pt x="2177" y="103"/>
                          <a:pt x="2180" y="209"/>
                          <a:pt x="2180" y="209"/>
                        </a:cubicBezTo>
                        <a:cubicBezTo>
                          <a:pt x="2180" y="209"/>
                          <a:pt x="2180" y="222"/>
                          <a:pt x="2180" y="222"/>
                        </a:cubicBezTo>
                        <a:cubicBezTo>
                          <a:pt x="2180" y="222"/>
                          <a:pt x="2185" y="356"/>
                          <a:pt x="2185" y="356"/>
                        </a:cubicBezTo>
                        <a:cubicBezTo>
                          <a:pt x="2185" y="356"/>
                          <a:pt x="2185" y="358"/>
                          <a:pt x="2185" y="358"/>
                        </a:cubicBezTo>
                        <a:cubicBezTo>
                          <a:pt x="2185" y="358"/>
                          <a:pt x="2191" y="386"/>
                          <a:pt x="2191" y="386"/>
                        </a:cubicBezTo>
                        <a:cubicBezTo>
                          <a:pt x="2191" y="386"/>
                          <a:pt x="2191" y="387"/>
                          <a:pt x="2191" y="387"/>
                        </a:cubicBezTo>
                        <a:cubicBezTo>
                          <a:pt x="2191" y="387"/>
                          <a:pt x="2196" y="392"/>
                          <a:pt x="2196" y="392"/>
                        </a:cubicBezTo>
                        <a:cubicBezTo>
                          <a:pt x="2196" y="392"/>
                          <a:pt x="2196" y="392"/>
                          <a:pt x="2196" y="392"/>
                        </a:cubicBezTo>
                        <a:cubicBezTo>
                          <a:pt x="2196" y="392"/>
                          <a:pt x="2201" y="394"/>
                          <a:pt x="2201" y="394"/>
                        </a:cubicBezTo>
                        <a:cubicBezTo>
                          <a:pt x="2201" y="394"/>
                          <a:pt x="2201" y="394"/>
                          <a:pt x="2201" y="394"/>
                        </a:cubicBezTo>
                        <a:cubicBezTo>
                          <a:pt x="2201" y="394"/>
                          <a:pt x="2205" y="396"/>
                          <a:pt x="2205" y="396"/>
                        </a:cubicBezTo>
                        <a:cubicBezTo>
                          <a:pt x="2205" y="396"/>
                          <a:pt x="2207" y="396"/>
                          <a:pt x="2207" y="396"/>
                        </a:cubicBezTo>
                        <a:cubicBezTo>
                          <a:pt x="2207" y="396"/>
                          <a:pt x="2212" y="397"/>
                          <a:pt x="2212" y="397"/>
                        </a:cubicBezTo>
                        <a:cubicBezTo>
                          <a:pt x="2212" y="397"/>
                          <a:pt x="2215" y="397"/>
                          <a:pt x="2215" y="397"/>
                        </a:cubicBezTo>
                        <a:cubicBezTo>
                          <a:pt x="2215" y="397"/>
                          <a:pt x="2217" y="397"/>
                          <a:pt x="2217" y="397"/>
                        </a:cubicBezTo>
                        <a:cubicBezTo>
                          <a:pt x="2217" y="397"/>
                          <a:pt x="2220" y="397"/>
                          <a:pt x="2220" y="397"/>
                        </a:cubicBezTo>
                        <a:cubicBezTo>
                          <a:pt x="2220" y="397"/>
                          <a:pt x="2221" y="397"/>
                          <a:pt x="2221" y="397"/>
                        </a:cubicBezTo>
                        <a:cubicBezTo>
                          <a:pt x="2221" y="397"/>
                          <a:pt x="2223" y="397"/>
                          <a:pt x="2223" y="397"/>
                        </a:cubicBezTo>
                        <a:cubicBezTo>
                          <a:pt x="2223" y="397"/>
                          <a:pt x="2225" y="398"/>
                          <a:pt x="2225" y="398"/>
                        </a:cubicBezTo>
                        <a:cubicBezTo>
                          <a:pt x="2225" y="398"/>
                          <a:pt x="2229" y="397"/>
                          <a:pt x="2229" y="397"/>
                        </a:cubicBezTo>
                        <a:cubicBezTo>
                          <a:pt x="2229" y="397"/>
                          <a:pt x="2231" y="398"/>
                          <a:pt x="2231" y="398"/>
                        </a:cubicBezTo>
                        <a:cubicBezTo>
                          <a:pt x="2231" y="398"/>
                          <a:pt x="2234" y="398"/>
                          <a:pt x="2234" y="398"/>
                        </a:cubicBezTo>
                        <a:cubicBezTo>
                          <a:pt x="2234" y="398"/>
                          <a:pt x="2239" y="398"/>
                          <a:pt x="2239" y="398"/>
                        </a:cubicBezTo>
                        <a:cubicBezTo>
                          <a:pt x="2239" y="398"/>
                          <a:pt x="2240" y="398"/>
                          <a:pt x="2240" y="398"/>
                        </a:cubicBezTo>
                        <a:cubicBezTo>
                          <a:pt x="2240" y="398"/>
                          <a:pt x="2242" y="398"/>
                          <a:pt x="2242" y="398"/>
                        </a:cubicBezTo>
                        <a:cubicBezTo>
                          <a:pt x="2242" y="398"/>
                          <a:pt x="2244" y="398"/>
                          <a:pt x="2244" y="398"/>
                        </a:cubicBezTo>
                        <a:cubicBezTo>
                          <a:pt x="2244" y="398"/>
                          <a:pt x="2248" y="399"/>
                          <a:pt x="2248" y="399"/>
                        </a:cubicBezTo>
                        <a:cubicBezTo>
                          <a:pt x="2248" y="399"/>
                          <a:pt x="2250" y="399"/>
                          <a:pt x="2250" y="399"/>
                        </a:cubicBezTo>
                        <a:cubicBezTo>
                          <a:pt x="2250" y="399"/>
                          <a:pt x="2254" y="399"/>
                          <a:pt x="2254" y="399"/>
                        </a:cubicBezTo>
                        <a:cubicBezTo>
                          <a:pt x="2254" y="399"/>
                          <a:pt x="2257" y="399"/>
                          <a:pt x="2257" y="399"/>
                        </a:cubicBezTo>
                        <a:cubicBezTo>
                          <a:pt x="2257" y="399"/>
                          <a:pt x="2258" y="399"/>
                          <a:pt x="2258" y="399"/>
                        </a:cubicBezTo>
                        <a:cubicBezTo>
                          <a:pt x="2258" y="399"/>
                          <a:pt x="2264" y="399"/>
                          <a:pt x="2264" y="399"/>
                        </a:cubicBezTo>
                        <a:cubicBezTo>
                          <a:pt x="2264" y="399"/>
                          <a:pt x="2264" y="399"/>
                          <a:pt x="2264" y="399"/>
                        </a:cubicBezTo>
                        <a:cubicBezTo>
                          <a:pt x="2264" y="399"/>
                          <a:pt x="2267" y="399"/>
                          <a:pt x="2267" y="399"/>
                        </a:cubicBezTo>
                        <a:cubicBezTo>
                          <a:pt x="2267" y="399"/>
                          <a:pt x="2269" y="399"/>
                          <a:pt x="2269" y="399"/>
                        </a:cubicBezTo>
                        <a:cubicBezTo>
                          <a:pt x="2269" y="399"/>
                          <a:pt x="2272" y="399"/>
                          <a:pt x="2272" y="399"/>
                        </a:cubicBezTo>
                        <a:cubicBezTo>
                          <a:pt x="2272" y="399"/>
                          <a:pt x="2272" y="399"/>
                          <a:pt x="2272" y="399"/>
                        </a:cubicBezTo>
                        <a:cubicBezTo>
                          <a:pt x="2272" y="399"/>
                          <a:pt x="2277" y="399"/>
                          <a:pt x="2277" y="399"/>
                        </a:cubicBezTo>
                        <a:cubicBezTo>
                          <a:pt x="2277" y="399"/>
                          <a:pt x="2278" y="399"/>
                          <a:pt x="2278" y="399"/>
                        </a:cubicBezTo>
                        <a:cubicBezTo>
                          <a:pt x="2278" y="399"/>
                          <a:pt x="2284" y="399"/>
                          <a:pt x="2284" y="399"/>
                        </a:cubicBezTo>
                        <a:cubicBezTo>
                          <a:pt x="2284" y="399"/>
                          <a:pt x="2285" y="399"/>
                          <a:pt x="2285" y="399"/>
                        </a:cubicBezTo>
                        <a:cubicBezTo>
                          <a:pt x="2285" y="399"/>
                          <a:pt x="2287" y="399"/>
                          <a:pt x="2287" y="399"/>
                        </a:cubicBezTo>
                        <a:cubicBezTo>
                          <a:pt x="2287" y="399"/>
                          <a:pt x="2290" y="399"/>
                          <a:pt x="2290" y="399"/>
                        </a:cubicBezTo>
                        <a:cubicBezTo>
                          <a:pt x="2290" y="399"/>
                          <a:pt x="2293" y="399"/>
                          <a:pt x="2293" y="399"/>
                        </a:cubicBezTo>
                        <a:cubicBezTo>
                          <a:pt x="2293" y="399"/>
                          <a:pt x="2296" y="399"/>
                          <a:pt x="2296" y="399"/>
                        </a:cubicBezTo>
                        <a:cubicBezTo>
                          <a:pt x="2296" y="399"/>
                          <a:pt x="2298" y="399"/>
                          <a:pt x="2298" y="399"/>
                        </a:cubicBezTo>
                        <a:cubicBezTo>
                          <a:pt x="2298" y="399"/>
                          <a:pt x="2303" y="399"/>
                          <a:pt x="2303" y="399"/>
                        </a:cubicBezTo>
                        <a:cubicBezTo>
                          <a:pt x="2303" y="399"/>
                          <a:pt x="2307" y="399"/>
                          <a:pt x="2307" y="399"/>
                        </a:cubicBezTo>
                        <a:cubicBezTo>
                          <a:pt x="2307" y="399"/>
                          <a:pt x="2308" y="399"/>
                          <a:pt x="2308" y="399"/>
                        </a:cubicBezTo>
                        <a:cubicBezTo>
                          <a:pt x="2308" y="399"/>
                          <a:pt x="2309" y="399"/>
                          <a:pt x="2309" y="399"/>
                        </a:cubicBezTo>
                        <a:cubicBezTo>
                          <a:pt x="2309" y="399"/>
                          <a:pt x="2311" y="399"/>
                          <a:pt x="2311" y="399"/>
                        </a:cubicBezTo>
                        <a:cubicBezTo>
                          <a:pt x="2311" y="399"/>
                          <a:pt x="2314" y="399"/>
                          <a:pt x="2314" y="399"/>
                        </a:cubicBezTo>
                        <a:cubicBezTo>
                          <a:pt x="2314" y="399"/>
                          <a:pt x="2315" y="399"/>
                          <a:pt x="2315" y="399"/>
                        </a:cubicBezTo>
                        <a:cubicBezTo>
                          <a:pt x="2315" y="399"/>
                          <a:pt x="2322" y="399"/>
                          <a:pt x="2322" y="399"/>
                        </a:cubicBezTo>
                        <a:cubicBezTo>
                          <a:pt x="2322" y="399"/>
                          <a:pt x="2325" y="398"/>
                          <a:pt x="2325" y="398"/>
                        </a:cubicBezTo>
                        <a:cubicBezTo>
                          <a:pt x="2325" y="398"/>
                          <a:pt x="2325" y="398"/>
                          <a:pt x="2325" y="398"/>
                        </a:cubicBezTo>
                        <a:cubicBezTo>
                          <a:pt x="2325" y="398"/>
                          <a:pt x="2329" y="397"/>
                          <a:pt x="2329" y="397"/>
                        </a:cubicBezTo>
                        <a:cubicBezTo>
                          <a:pt x="2329" y="397"/>
                          <a:pt x="2330" y="398"/>
                          <a:pt x="2330" y="398"/>
                        </a:cubicBezTo>
                        <a:cubicBezTo>
                          <a:pt x="2330" y="398"/>
                          <a:pt x="2335" y="399"/>
                          <a:pt x="2335" y="399"/>
                        </a:cubicBezTo>
                        <a:cubicBezTo>
                          <a:pt x="2335" y="399"/>
                          <a:pt x="2335" y="399"/>
                          <a:pt x="2335" y="399"/>
                        </a:cubicBezTo>
                        <a:cubicBezTo>
                          <a:pt x="2335" y="399"/>
                          <a:pt x="2340" y="399"/>
                          <a:pt x="2340" y="399"/>
                        </a:cubicBezTo>
                        <a:cubicBezTo>
                          <a:pt x="2340" y="399"/>
                          <a:pt x="2341" y="399"/>
                          <a:pt x="2341" y="399"/>
                        </a:cubicBezTo>
                        <a:cubicBezTo>
                          <a:pt x="2341" y="399"/>
                          <a:pt x="2346" y="399"/>
                          <a:pt x="2346" y="399"/>
                        </a:cubicBezTo>
                        <a:cubicBezTo>
                          <a:pt x="2346" y="399"/>
                          <a:pt x="2346" y="399"/>
                          <a:pt x="2346" y="399"/>
                        </a:cubicBezTo>
                        <a:cubicBezTo>
                          <a:pt x="2346" y="399"/>
                          <a:pt x="2349" y="399"/>
                          <a:pt x="2349" y="399"/>
                        </a:cubicBezTo>
                        <a:cubicBezTo>
                          <a:pt x="2349" y="399"/>
                          <a:pt x="2352" y="399"/>
                          <a:pt x="2352" y="399"/>
                        </a:cubicBezTo>
                        <a:cubicBezTo>
                          <a:pt x="2352" y="399"/>
                          <a:pt x="2353" y="399"/>
                          <a:pt x="2353" y="399"/>
                        </a:cubicBezTo>
                        <a:cubicBezTo>
                          <a:pt x="2353" y="399"/>
                          <a:pt x="2359" y="400"/>
                          <a:pt x="2359" y="400"/>
                        </a:cubicBezTo>
                        <a:cubicBezTo>
                          <a:pt x="2359" y="400"/>
                          <a:pt x="2362" y="399"/>
                          <a:pt x="2362" y="399"/>
                        </a:cubicBezTo>
                        <a:cubicBezTo>
                          <a:pt x="2362" y="399"/>
                          <a:pt x="2365" y="399"/>
                          <a:pt x="2365" y="399"/>
                        </a:cubicBezTo>
                        <a:cubicBezTo>
                          <a:pt x="2365" y="399"/>
                          <a:pt x="2367" y="399"/>
                          <a:pt x="2367" y="399"/>
                        </a:cubicBezTo>
                        <a:cubicBezTo>
                          <a:pt x="2367" y="399"/>
                          <a:pt x="2371" y="399"/>
                          <a:pt x="2371" y="399"/>
                        </a:cubicBezTo>
                        <a:cubicBezTo>
                          <a:pt x="2371" y="399"/>
                          <a:pt x="2372" y="399"/>
                          <a:pt x="2372" y="399"/>
                        </a:cubicBezTo>
                        <a:cubicBezTo>
                          <a:pt x="2372" y="399"/>
                          <a:pt x="2376" y="399"/>
                          <a:pt x="2376" y="399"/>
                        </a:cubicBezTo>
                        <a:cubicBezTo>
                          <a:pt x="2376" y="399"/>
                          <a:pt x="2377" y="399"/>
                          <a:pt x="2377" y="399"/>
                        </a:cubicBezTo>
                        <a:cubicBezTo>
                          <a:pt x="2377" y="399"/>
                          <a:pt x="2380" y="399"/>
                          <a:pt x="2380" y="399"/>
                        </a:cubicBezTo>
                        <a:cubicBezTo>
                          <a:pt x="2380" y="399"/>
                          <a:pt x="2381" y="399"/>
                          <a:pt x="2381" y="399"/>
                        </a:cubicBezTo>
                        <a:cubicBezTo>
                          <a:pt x="2381" y="399"/>
                          <a:pt x="2388" y="399"/>
                          <a:pt x="2388" y="399"/>
                        </a:cubicBezTo>
                        <a:cubicBezTo>
                          <a:pt x="2388" y="399"/>
                          <a:pt x="2389" y="399"/>
                          <a:pt x="2389" y="399"/>
                        </a:cubicBezTo>
                        <a:cubicBezTo>
                          <a:pt x="2389" y="399"/>
                          <a:pt x="2391" y="399"/>
                          <a:pt x="2391" y="399"/>
                        </a:cubicBezTo>
                        <a:cubicBezTo>
                          <a:pt x="2391" y="399"/>
                          <a:pt x="2394" y="399"/>
                          <a:pt x="2394" y="399"/>
                        </a:cubicBezTo>
                        <a:cubicBezTo>
                          <a:pt x="2394" y="399"/>
                          <a:pt x="2396" y="399"/>
                          <a:pt x="2396" y="399"/>
                        </a:cubicBezTo>
                        <a:cubicBezTo>
                          <a:pt x="2396" y="399"/>
                          <a:pt x="2397" y="399"/>
                          <a:pt x="2397" y="399"/>
                        </a:cubicBezTo>
                        <a:cubicBezTo>
                          <a:pt x="2397" y="399"/>
                          <a:pt x="2403" y="399"/>
                          <a:pt x="2403" y="399"/>
                        </a:cubicBezTo>
                        <a:cubicBezTo>
                          <a:pt x="2403" y="399"/>
                          <a:pt x="2404" y="399"/>
                          <a:pt x="2404" y="399"/>
                        </a:cubicBezTo>
                        <a:cubicBezTo>
                          <a:pt x="2404" y="399"/>
                          <a:pt x="2405" y="399"/>
                          <a:pt x="2405" y="399"/>
                        </a:cubicBezTo>
                        <a:cubicBezTo>
                          <a:pt x="2405" y="399"/>
                          <a:pt x="2408" y="399"/>
                          <a:pt x="2408" y="399"/>
                        </a:cubicBezTo>
                        <a:cubicBezTo>
                          <a:pt x="2408" y="399"/>
                          <a:pt x="2412" y="399"/>
                          <a:pt x="2412" y="399"/>
                        </a:cubicBezTo>
                        <a:cubicBezTo>
                          <a:pt x="2412" y="399"/>
                          <a:pt x="2413" y="399"/>
                          <a:pt x="2413" y="399"/>
                        </a:cubicBezTo>
                        <a:cubicBezTo>
                          <a:pt x="2413" y="399"/>
                          <a:pt x="2418" y="399"/>
                          <a:pt x="2418" y="399"/>
                        </a:cubicBezTo>
                        <a:cubicBezTo>
                          <a:pt x="2418" y="399"/>
                          <a:pt x="2419" y="399"/>
                          <a:pt x="2419" y="399"/>
                        </a:cubicBezTo>
                        <a:cubicBezTo>
                          <a:pt x="2419" y="399"/>
                          <a:pt x="2422" y="399"/>
                          <a:pt x="2422" y="399"/>
                        </a:cubicBezTo>
                        <a:cubicBezTo>
                          <a:pt x="2422" y="399"/>
                          <a:pt x="2424" y="399"/>
                          <a:pt x="2424" y="399"/>
                        </a:cubicBezTo>
                        <a:cubicBezTo>
                          <a:pt x="2424" y="399"/>
                          <a:pt x="2427" y="399"/>
                          <a:pt x="2427" y="399"/>
                        </a:cubicBezTo>
                        <a:cubicBezTo>
                          <a:pt x="2427" y="399"/>
                          <a:pt x="2429" y="398"/>
                          <a:pt x="2429" y="398"/>
                        </a:cubicBezTo>
                        <a:cubicBezTo>
                          <a:pt x="2429" y="398"/>
                          <a:pt x="2433" y="398"/>
                          <a:pt x="2433" y="398"/>
                        </a:cubicBezTo>
                        <a:cubicBezTo>
                          <a:pt x="2433" y="398"/>
                          <a:pt x="2435" y="399"/>
                          <a:pt x="2435" y="399"/>
                        </a:cubicBezTo>
                        <a:cubicBezTo>
                          <a:pt x="2435" y="399"/>
                          <a:pt x="2438" y="399"/>
                          <a:pt x="2438" y="399"/>
                        </a:cubicBezTo>
                        <a:cubicBezTo>
                          <a:pt x="2438" y="399"/>
                          <a:pt x="2439" y="399"/>
                          <a:pt x="2439" y="399"/>
                        </a:cubicBezTo>
                        <a:cubicBezTo>
                          <a:pt x="2439" y="399"/>
                          <a:pt x="2444" y="399"/>
                          <a:pt x="2444" y="399"/>
                        </a:cubicBezTo>
                        <a:cubicBezTo>
                          <a:pt x="2444" y="399"/>
                          <a:pt x="2447" y="398"/>
                          <a:pt x="2447" y="398"/>
                        </a:cubicBezTo>
                        <a:cubicBezTo>
                          <a:pt x="2447" y="398"/>
                          <a:pt x="2450" y="399"/>
                          <a:pt x="2450" y="399"/>
                        </a:cubicBezTo>
                        <a:cubicBezTo>
                          <a:pt x="2450" y="399"/>
                          <a:pt x="2452" y="398"/>
                          <a:pt x="2452" y="398"/>
                        </a:cubicBezTo>
                        <a:cubicBezTo>
                          <a:pt x="2452" y="398"/>
                          <a:pt x="2454" y="399"/>
                          <a:pt x="2454" y="399"/>
                        </a:cubicBezTo>
                        <a:cubicBezTo>
                          <a:pt x="2454" y="399"/>
                          <a:pt x="2457" y="398"/>
                          <a:pt x="2457" y="398"/>
                        </a:cubicBezTo>
                        <a:cubicBezTo>
                          <a:pt x="2457" y="398"/>
                          <a:pt x="2459" y="399"/>
                          <a:pt x="2459" y="399"/>
                        </a:cubicBezTo>
                        <a:cubicBezTo>
                          <a:pt x="2459" y="399"/>
                          <a:pt x="2464" y="398"/>
                          <a:pt x="2464" y="398"/>
                        </a:cubicBezTo>
                        <a:cubicBezTo>
                          <a:pt x="2464" y="398"/>
                          <a:pt x="2465" y="398"/>
                          <a:pt x="2465" y="398"/>
                        </a:cubicBezTo>
                        <a:cubicBezTo>
                          <a:pt x="2465" y="398"/>
                          <a:pt x="2466" y="398"/>
                          <a:pt x="2466" y="398"/>
                        </a:cubicBezTo>
                        <a:cubicBezTo>
                          <a:pt x="2466" y="398"/>
                          <a:pt x="2471" y="398"/>
                          <a:pt x="2471" y="398"/>
                        </a:cubicBezTo>
                        <a:cubicBezTo>
                          <a:pt x="2471" y="398"/>
                          <a:pt x="2472" y="397"/>
                          <a:pt x="2472" y="397"/>
                        </a:cubicBezTo>
                        <a:cubicBezTo>
                          <a:pt x="2472" y="397"/>
                          <a:pt x="2475" y="398"/>
                          <a:pt x="2475" y="398"/>
                        </a:cubicBezTo>
                        <a:cubicBezTo>
                          <a:pt x="2475" y="398"/>
                          <a:pt x="2479" y="397"/>
                          <a:pt x="2479" y="397"/>
                        </a:cubicBezTo>
                        <a:cubicBezTo>
                          <a:pt x="2479" y="397"/>
                          <a:pt x="2480" y="397"/>
                          <a:pt x="2480" y="397"/>
                        </a:cubicBezTo>
                        <a:cubicBezTo>
                          <a:pt x="2480" y="397"/>
                          <a:pt x="2485" y="396"/>
                          <a:pt x="2485" y="396"/>
                        </a:cubicBezTo>
                        <a:cubicBezTo>
                          <a:pt x="2485" y="396"/>
                          <a:pt x="2486" y="396"/>
                          <a:pt x="2486" y="396"/>
                        </a:cubicBezTo>
                        <a:cubicBezTo>
                          <a:pt x="2486" y="396"/>
                          <a:pt x="2491" y="395"/>
                          <a:pt x="2491" y="395"/>
                        </a:cubicBezTo>
                        <a:cubicBezTo>
                          <a:pt x="2491" y="395"/>
                          <a:pt x="2492" y="395"/>
                          <a:pt x="2492" y="395"/>
                        </a:cubicBezTo>
                        <a:cubicBezTo>
                          <a:pt x="2492" y="395"/>
                          <a:pt x="2496" y="394"/>
                          <a:pt x="2496" y="394"/>
                        </a:cubicBezTo>
                        <a:cubicBezTo>
                          <a:pt x="2496" y="394"/>
                          <a:pt x="2497" y="394"/>
                          <a:pt x="2497" y="394"/>
                        </a:cubicBezTo>
                        <a:cubicBezTo>
                          <a:pt x="2497" y="394"/>
                          <a:pt x="2501" y="393"/>
                          <a:pt x="2501" y="393"/>
                        </a:cubicBezTo>
                        <a:cubicBezTo>
                          <a:pt x="2501" y="393"/>
                          <a:pt x="2502" y="393"/>
                          <a:pt x="2502" y="393"/>
                        </a:cubicBezTo>
                        <a:cubicBezTo>
                          <a:pt x="2502" y="393"/>
                          <a:pt x="2507" y="391"/>
                          <a:pt x="2507" y="391"/>
                        </a:cubicBezTo>
                        <a:cubicBezTo>
                          <a:pt x="2507" y="391"/>
                          <a:pt x="2507" y="391"/>
                          <a:pt x="2507" y="391"/>
                        </a:cubicBezTo>
                        <a:cubicBezTo>
                          <a:pt x="2507" y="391"/>
                          <a:pt x="2512" y="389"/>
                          <a:pt x="2512" y="389"/>
                        </a:cubicBezTo>
                        <a:cubicBezTo>
                          <a:pt x="2512" y="389"/>
                          <a:pt x="2512" y="389"/>
                          <a:pt x="2512" y="389"/>
                        </a:cubicBezTo>
                        <a:cubicBezTo>
                          <a:pt x="2512" y="389"/>
                          <a:pt x="2517" y="387"/>
                          <a:pt x="2517" y="387"/>
                        </a:cubicBezTo>
                        <a:cubicBezTo>
                          <a:pt x="2517" y="387"/>
                          <a:pt x="2518" y="387"/>
                          <a:pt x="2518" y="387"/>
                        </a:cubicBezTo>
                        <a:cubicBezTo>
                          <a:pt x="2518" y="387"/>
                          <a:pt x="2523" y="385"/>
                          <a:pt x="2523" y="385"/>
                        </a:cubicBezTo>
                        <a:cubicBezTo>
                          <a:pt x="2523" y="385"/>
                          <a:pt x="2523" y="385"/>
                          <a:pt x="2523" y="385"/>
                        </a:cubicBezTo>
                        <a:cubicBezTo>
                          <a:pt x="2523" y="385"/>
                          <a:pt x="2527" y="384"/>
                          <a:pt x="2527" y="384"/>
                        </a:cubicBezTo>
                        <a:cubicBezTo>
                          <a:pt x="2527" y="384"/>
                          <a:pt x="2528" y="384"/>
                          <a:pt x="2528" y="384"/>
                        </a:cubicBezTo>
                        <a:cubicBezTo>
                          <a:pt x="2528" y="384"/>
                          <a:pt x="2530" y="384"/>
                          <a:pt x="2530" y="384"/>
                        </a:cubicBezTo>
                        <a:cubicBezTo>
                          <a:pt x="2530" y="384"/>
                          <a:pt x="2535" y="384"/>
                          <a:pt x="2535" y="384"/>
                        </a:cubicBezTo>
                        <a:cubicBezTo>
                          <a:pt x="2535" y="384"/>
                          <a:pt x="2538" y="385"/>
                          <a:pt x="2538" y="385"/>
                        </a:cubicBezTo>
                        <a:cubicBezTo>
                          <a:pt x="2538" y="385"/>
                          <a:pt x="2539" y="385"/>
                          <a:pt x="2539" y="385"/>
                        </a:cubicBezTo>
                        <a:cubicBezTo>
                          <a:pt x="2539" y="385"/>
                          <a:pt x="2544" y="386"/>
                          <a:pt x="2544" y="386"/>
                        </a:cubicBezTo>
                        <a:cubicBezTo>
                          <a:pt x="2544" y="386"/>
                          <a:pt x="2546" y="386"/>
                          <a:pt x="2546" y="386"/>
                        </a:cubicBezTo>
                        <a:cubicBezTo>
                          <a:pt x="2546" y="386"/>
                          <a:pt x="2550" y="388"/>
                          <a:pt x="2550" y="388"/>
                        </a:cubicBezTo>
                        <a:cubicBezTo>
                          <a:pt x="2550" y="388"/>
                          <a:pt x="2550" y="388"/>
                          <a:pt x="2550" y="388"/>
                        </a:cubicBezTo>
                        <a:cubicBezTo>
                          <a:pt x="2550" y="388"/>
                          <a:pt x="2555" y="390"/>
                          <a:pt x="2555" y="390"/>
                        </a:cubicBezTo>
                        <a:cubicBezTo>
                          <a:pt x="2555" y="390"/>
                          <a:pt x="2555" y="389"/>
                          <a:pt x="2555" y="389"/>
                        </a:cubicBezTo>
                        <a:cubicBezTo>
                          <a:pt x="2555" y="389"/>
                          <a:pt x="2560" y="391"/>
                          <a:pt x="2560" y="391"/>
                        </a:cubicBezTo>
                        <a:cubicBezTo>
                          <a:pt x="2560" y="391"/>
                          <a:pt x="2560" y="391"/>
                          <a:pt x="2560" y="391"/>
                        </a:cubicBezTo>
                        <a:cubicBezTo>
                          <a:pt x="2560" y="391"/>
                          <a:pt x="2566" y="392"/>
                          <a:pt x="2566" y="392"/>
                        </a:cubicBezTo>
                        <a:cubicBezTo>
                          <a:pt x="2566" y="392"/>
                          <a:pt x="2566" y="392"/>
                          <a:pt x="2566" y="392"/>
                        </a:cubicBezTo>
                        <a:cubicBezTo>
                          <a:pt x="2566" y="392"/>
                          <a:pt x="2571" y="393"/>
                          <a:pt x="2571" y="393"/>
                        </a:cubicBezTo>
                        <a:cubicBezTo>
                          <a:pt x="2571" y="393"/>
                          <a:pt x="2571" y="393"/>
                          <a:pt x="2571" y="393"/>
                        </a:cubicBezTo>
                        <a:cubicBezTo>
                          <a:pt x="2571" y="393"/>
                          <a:pt x="2576" y="394"/>
                          <a:pt x="2576" y="394"/>
                        </a:cubicBezTo>
                        <a:cubicBezTo>
                          <a:pt x="2576" y="394"/>
                          <a:pt x="2579" y="393"/>
                          <a:pt x="2579" y="393"/>
                        </a:cubicBezTo>
                        <a:cubicBezTo>
                          <a:pt x="2579" y="393"/>
                          <a:pt x="2582" y="394"/>
                          <a:pt x="2582" y="394"/>
                        </a:cubicBezTo>
                        <a:cubicBezTo>
                          <a:pt x="2582" y="394"/>
                          <a:pt x="2583" y="394"/>
                          <a:pt x="2583" y="394"/>
                        </a:cubicBezTo>
                        <a:cubicBezTo>
                          <a:pt x="2583" y="394"/>
                          <a:pt x="2586" y="394"/>
                          <a:pt x="2586" y="394"/>
                        </a:cubicBezTo>
                        <a:cubicBezTo>
                          <a:pt x="2586" y="394"/>
                          <a:pt x="2587" y="394"/>
                          <a:pt x="2587" y="394"/>
                        </a:cubicBezTo>
                        <a:cubicBezTo>
                          <a:pt x="2587" y="394"/>
                          <a:pt x="2592" y="395"/>
                          <a:pt x="2592" y="395"/>
                        </a:cubicBezTo>
                        <a:cubicBezTo>
                          <a:pt x="2592" y="395"/>
                          <a:pt x="2593" y="394"/>
                          <a:pt x="2593" y="394"/>
                        </a:cubicBezTo>
                        <a:cubicBezTo>
                          <a:pt x="2593" y="394"/>
                          <a:pt x="2596" y="395"/>
                          <a:pt x="2596" y="395"/>
                        </a:cubicBezTo>
                        <a:cubicBezTo>
                          <a:pt x="2596" y="395"/>
                          <a:pt x="2598" y="395"/>
                          <a:pt x="2598" y="395"/>
                        </a:cubicBezTo>
                        <a:cubicBezTo>
                          <a:pt x="2598" y="395"/>
                          <a:pt x="2602" y="394"/>
                          <a:pt x="2602" y="394"/>
                        </a:cubicBezTo>
                        <a:cubicBezTo>
                          <a:pt x="2602" y="394"/>
                          <a:pt x="2605" y="395"/>
                          <a:pt x="2605" y="395"/>
                        </a:cubicBezTo>
                        <a:cubicBezTo>
                          <a:pt x="2605" y="395"/>
                          <a:pt x="2608" y="395"/>
                          <a:pt x="2608" y="395"/>
                        </a:cubicBezTo>
                        <a:cubicBezTo>
                          <a:pt x="2608" y="395"/>
                          <a:pt x="2611" y="395"/>
                          <a:pt x="2611" y="395"/>
                        </a:cubicBezTo>
                        <a:cubicBezTo>
                          <a:pt x="2611" y="395"/>
                          <a:pt x="2612" y="395"/>
                          <a:pt x="2612" y="395"/>
                        </a:cubicBezTo>
                        <a:cubicBezTo>
                          <a:pt x="2612" y="395"/>
                          <a:pt x="2614" y="395"/>
                          <a:pt x="2614" y="395"/>
                        </a:cubicBezTo>
                        <a:cubicBezTo>
                          <a:pt x="2614" y="395"/>
                          <a:pt x="2615" y="395"/>
                          <a:pt x="2615" y="395"/>
                        </a:cubicBezTo>
                        <a:cubicBezTo>
                          <a:pt x="2615" y="395"/>
                          <a:pt x="2621" y="395"/>
                          <a:pt x="2621" y="395"/>
                        </a:cubicBezTo>
                        <a:cubicBezTo>
                          <a:pt x="2621" y="395"/>
                          <a:pt x="2623" y="395"/>
                          <a:pt x="2623" y="395"/>
                        </a:cubicBezTo>
                        <a:cubicBezTo>
                          <a:pt x="2623" y="395"/>
                          <a:pt x="2626" y="395"/>
                          <a:pt x="2626" y="395"/>
                        </a:cubicBezTo>
                        <a:cubicBezTo>
                          <a:pt x="2626" y="395"/>
                          <a:pt x="2630" y="395"/>
                          <a:pt x="2630" y="395"/>
                        </a:cubicBezTo>
                        <a:cubicBezTo>
                          <a:pt x="2630" y="395"/>
                          <a:pt x="2630" y="395"/>
                          <a:pt x="2630" y="395"/>
                        </a:cubicBezTo>
                        <a:cubicBezTo>
                          <a:pt x="2630" y="395"/>
                          <a:pt x="2635" y="394"/>
                          <a:pt x="2635" y="394"/>
                        </a:cubicBezTo>
                        <a:cubicBezTo>
                          <a:pt x="2635" y="394"/>
                          <a:pt x="2637" y="394"/>
                          <a:pt x="2637" y="394"/>
                        </a:cubicBezTo>
                        <a:cubicBezTo>
                          <a:pt x="2637" y="394"/>
                          <a:pt x="2641" y="394"/>
                          <a:pt x="2641" y="394"/>
                        </a:cubicBezTo>
                        <a:cubicBezTo>
                          <a:pt x="2641" y="394"/>
                          <a:pt x="2642" y="394"/>
                          <a:pt x="2642" y="394"/>
                        </a:cubicBezTo>
                        <a:cubicBezTo>
                          <a:pt x="2642" y="394"/>
                          <a:pt x="2646" y="393"/>
                          <a:pt x="2646" y="393"/>
                        </a:cubicBezTo>
                        <a:cubicBezTo>
                          <a:pt x="2646" y="393"/>
                          <a:pt x="2646" y="393"/>
                          <a:pt x="2646" y="393"/>
                        </a:cubicBezTo>
                        <a:cubicBezTo>
                          <a:pt x="2646" y="393"/>
                          <a:pt x="2651" y="392"/>
                          <a:pt x="2651" y="392"/>
                        </a:cubicBezTo>
                        <a:cubicBezTo>
                          <a:pt x="2651" y="392"/>
                          <a:pt x="2652" y="392"/>
                          <a:pt x="2652" y="392"/>
                        </a:cubicBezTo>
                        <a:cubicBezTo>
                          <a:pt x="2652" y="392"/>
                          <a:pt x="2657" y="390"/>
                          <a:pt x="2657" y="390"/>
                        </a:cubicBezTo>
                        <a:cubicBezTo>
                          <a:pt x="2657" y="390"/>
                          <a:pt x="2657" y="390"/>
                          <a:pt x="2657" y="390"/>
                        </a:cubicBezTo>
                        <a:cubicBezTo>
                          <a:pt x="2657" y="390"/>
                          <a:pt x="2662" y="388"/>
                          <a:pt x="2662" y="388"/>
                        </a:cubicBezTo>
                        <a:cubicBezTo>
                          <a:pt x="2662" y="388"/>
                          <a:pt x="2662" y="388"/>
                          <a:pt x="2662" y="388"/>
                        </a:cubicBezTo>
                        <a:cubicBezTo>
                          <a:pt x="2662" y="388"/>
                          <a:pt x="2667" y="385"/>
                          <a:pt x="2667" y="385"/>
                        </a:cubicBezTo>
                        <a:cubicBezTo>
                          <a:pt x="2667" y="385"/>
                          <a:pt x="2668" y="384"/>
                          <a:pt x="2668" y="384"/>
                        </a:cubicBezTo>
                        <a:cubicBezTo>
                          <a:pt x="2668" y="384"/>
                          <a:pt x="2673" y="378"/>
                          <a:pt x="2673" y="378"/>
                        </a:cubicBezTo>
                        <a:cubicBezTo>
                          <a:pt x="2673" y="378"/>
                          <a:pt x="2673" y="377"/>
                          <a:pt x="2673" y="377"/>
                        </a:cubicBezTo>
                        <a:cubicBezTo>
                          <a:pt x="2673" y="377"/>
                          <a:pt x="2678" y="366"/>
                          <a:pt x="2678" y="366"/>
                        </a:cubicBezTo>
                        <a:cubicBezTo>
                          <a:pt x="2678" y="366"/>
                          <a:pt x="2679" y="365"/>
                          <a:pt x="2679" y="365"/>
                        </a:cubicBezTo>
                        <a:cubicBezTo>
                          <a:pt x="2679" y="365"/>
                          <a:pt x="2684" y="343"/>
                          <a:pt x="2684" y="343"/>
                        </a:cubicBezTo>
                        <a:cubicBezTo>
                          <a:pt x="2684" y="343"/>
                          <a:pt x="2684" y="342"/>
                          <a:pt x="2684" y="342"/>
                        </a:cubicBezTo>
                        <a:cubicBezTo>
                          <a:pt x="2684" y="342"/>
                          <a:pt x="2689" y="325"/>
                          <a:pt x="2689" y="325"/>
                        </a:cubicBezTo>
                        <a:cubicBezTo>
                          <a:pt x="2689" y="325"/>
                          <a:pt x="2689" y="324"/>
                          <a:pt x="2689" y="324"/>
                        </a:cubicBezTo>
                        <a:cubicBezTo>
                          <a:pt x="2689" y="324"/>
                          <a:pt x="2694" y="316"/>
                          <a:pt x="2694" y="316"/>
                        </a:cubicBezTo>
                        <a:cubicBezTo>
                          <a:pt x="2694" y="316"/>
                          <a:pt x="2695" y="315"/>
                          <a:pt x="2695" y="315"/>
                        </a:cubicBezTo>
                        <a:cubicBezTo>
                          <a:pt x="2695" y="315"/>
                          <a:pt x="2700" y="307"/>
                          <a:pt x="2700" y="307"/>
                        </a:cubicBezTo>
                        <a:cubicBezTo>
                          <a:pt x="2700" y="307"/>
                          <a:pt x="2702" y="306"/>
                          <a:pt x="2702" y="306"/>
                        </a:cubicBezTo>
                        <a:cubicBezTo>
                          <a:pt x="2702" y="306"/>
                          <a:pt x="2705" y="310"/>
                          <a:pt x="2705" y="310"/>
                        </a:cubicBezTo>
                        <a:cubicBezTo>
                          <a:pt x="2705" y="310"/>
                          <a:pt x="2705" y="310"/>
                          <a:pt x="2705" y="310"/>
                        </a:cubicBezTo>
                        <a:cubicBezTo>
                          <a:pt x="2705" y="310"/>
                          <a:pt x="2710" y="321"/>
                          <a:pt x="2710" y="321"/>
                        </a:cubicBezTo>
                        <a:cubicBezTo>
                          <a:pt x="2710" y="321"/>
                          <a:pt x="2711" y="321"/>
                          <a:pt x="2711" y="321"/>
                        </a:cubicBezTo>
                        <a:cubicBezTo>
                          <a:pt x="2711" y="321"/>
                          <a:pt x="2716" y="330"/>
                          <a:pt x="2716" y="330"/>
                        </a:cubicBezTo>
                        <a:cubicBezTo>
                          <a:pt x="2716" y="330"/>
                          <a:pt x="2716" y="331"/>
                          <a:pt x="2716" y="331"/>
                        </a:cubicBezTo>
                        <a:cubicBezTo>
                          <a:pt x="2716" y="331"/>
                          <a:pt x="2721" y="355"/>
                          <a:pt x="2721" y="355"/>
                        </a:cubicBezTo>
                        <a:cubicBezTo>
                          <a:pt x="2721" y="355"/>
                          <a:pt x="2721" y="356"/>
                          <a:pt x="2721" y="356"/>
                        </a:cubicBezTo>
                        <a:cubicBezTo>
                          <a:pt x="2721" y="356"/>
                          <a:pt x="2727" y="373"/>
                          <a:pt x="2727" y="373"/>
                        </a:cubicBezTo>
                        <a:cubicBezTo>
                          <a:pt x="2727" y="373"/>
                          <a:pt x="2727" y="374"/>
                          <a:pt x="2727" y="374"/>
                        </a:cubicBezTo>
                        <a:cubicBezTo>
                          <a:pt x="2727" y="374"/>
                          <a:pt x="2732" y="383"/>
                          <a:pt x="2732" y="383"/>
                        </a:cubicBezTo>
                        <a:cubicBezTo>
                          <a:pt x="2732" y="383"/>
                          <a:pt x="2732" y="384"/>
                          <a:pt x="2732" y="384"/>
                        </a:cubicBezTo>
                        <a:cubicBezTo>
                          <a:pt x="2732" y="384"/>
                          <a:pt x="2737" y="388"/>
                          <a:pt x="2737" y="388"/>
                        </a:cubicBezTo>
                        <a:cubicBezTo>
                          <a:pt x="2737" y="388"/>
                          <a:pt x="2738" y="388"/>
                          <a:pt x="2738" y="388"/>
                        </a:cubicBezTo>
                        <a:cubicBezTo>
                          <a:pt x="2738" y="388"/>
                          <a:pt x="2743" y="390"/>
                          <a:pt x="2743" y="390"/>
                        </a:cubicBezTo>
                        <a:cubicBezTo>
                          <a:pt x="2743" y="390"/>
                          <a:pt x="2743" y="391"/>
                          <a:pt x="2743" y="391"/>
                        </a:cubicBezTo>
                        <a:cubicBezTo>
                          <a:pt x="2743" y="391"/>
                          <a:pt x="2748" y="393"/>
                          <a:pt x="2748" y="393"/>
                        </a:cubicBezTo>
                        <a:cubicBezTo>
                          <a:pt x="2748" y="393"/>
                          <a:pt x="2748" y="393"/>
                          <a:pt x="2748" y="393"/>
                        </a:cubicBezTo>
                        <a:cubicBezTo>
                          <a:pt x="2748" y="393"/>
                          <a:pt x="2753" y="394"/>
                          <a:pt x="2753" y="394"/>
                        </a:cubicBezTo>
                        <a:cubicBezTo>
                          <a:pt x="2753" y="394"/>
                          <a:pt x="2754" y="394"/>
                          <a:pt x="2754" y="394"/>
                        </a:cubicBezTo>
                        <a:cubicBezTo>
                          <a:pt x="2754" y="394"/>
                          <a:pt x="2759" y="395"/>
                          <a:pt x="2759" y="395"/>
                        </a:cubicBezTo>
                        <a:cubicBezTo>
                          <a:pt x="2759" y="395"/>
                          <a:pt x="2759" y="395"/>
                          <a:pt x="2759" y="395"/>
                        </a:cubicBezTo>
                        <a:cubicBezTo>
                          <a:pt x="2759" y="395"/>
                          <a:pt x="2764" y="396"/>
                          <a:pt x="2764" y="396"/>
                        </a:cubicBezTo>
                        <a:cubicBezTo>
                          <a:pt x="2764" y="396"/>
                          <a:pt x="2764" y="395"/>
                          <a:pt x="2764" y="395"/>
                        </a:cubicBezTo>
                        <a:cubicBezTo>
                          <a:pt x="2764" y="395"/>
                          <a:pt x="2769" y="396"/>
                          <a:pt x="2769" y="396"/>
                        </a:cubicBezTo>
                        <a:cubicBezTo>
                          <a:pt x="2769" y="396"/>
                          <a:pt x="2770" y="396"/>
                          <a:pt x="2770" y="396"/>
                        </a:cubicBezTo>
                        <a:cubicBezTo>
                          <a:pt x="2770" y="396"/>
                          <a:pt x="2771" y="396"/>
                          <a:pt x="2771" y="396"/>
                        </a:cubicBezTo>
                        <a:cubicBezTo>
                          <a:pt x="2771" y="396"/>
                          <a:pt x="2777" y="396"/>
                          <a:pt x="2777" y="396"/>
                        </a:cubicBezTo>
                        <a:cubicBezTo>
                          <a:pt x="2777" y="396"/>
                          <a:pt x="2780" y="397"/>
                          <a:pt x="2780" y="397"/>
                        </a:cubicBezTo>
                        <a:cubicBezTo>
                          <a:pt x="2780" y="397"/>
                          <a:pt x="2781" y="397"/>
                          <a:pt x="2781" y="397"/>
                        </a:cubicBezTo>
                        <a:cubicBezTo>
                          <a:pt x="2781" y="397"/>
                          <a:pt x="2785" y="397"/>
                          <a:pt x="2785" y="397"/>
                        </a:cubicBezTo>
                        <a:cubicBezTo>
                          <a:pt x="2785" y="397"/>
                          <a:pt x="2790" y="398"/>
                          <a:pt x="2790" y="398"/>
                        </a:cubicBezTo>
                        <a:cubicBezTo>
                          <a:pt x="2790" y="398"/>
                          <a:pt x="2791" y="397"/>
                          <a:pt x="2791" y="397"/>
                        </a:cubicBezTo>
                        <a:cubicBezTo>
                          <a:pt x="2791" y="397"/>
                          <a:pt x="2792" y="397"/>
                          <a:pt x="2792" y="397"/>
                        </a:cubicBezTo>
                        <a:cubicBezTo>
                          <a:pt x="2792" y="397"/>
                          <a:pt x="2796" y="398"/>
                          <a:pt x="2796" y="398"/>
                        </a:cubicBezTo>
                        <a:cubicBezTo>
                          <a:pt x="2796" y="398"/>
                          <a:pt x="2797" y="398"/>
                          <a:pt x="2797" y="398"/>
                        </a:cubicBezTo>
                        <a:cubicBezTo>
                          <a:pt x="2797" y="398"/>
                          <a:pt x="2800" y="398"/>
                          <a:pt x="2800" y="398"/>
                        </a:cubicBezTo>
                        <a:cubicBezTo>
                          <a:pt x="2800" y="398"/>
                          <a:pt x="2804" y="398"/>
                          <a:pt x="2804" y="398"/>
                        </a:cubicBezTo>
                        <a:cubicBezTo>
                          <a:pt x="2804" y="398"/>
                          <a:pt x="2807" y="397"/>
                          <a:pt x="2807" y="397"/>
                        </a:cubicBezTo>
                        <a:cubicBezTo>
                          <a:pt x="2807" y="397"/>
                          <a:pt x="2809" y="397"/>
                          <a:pt x="2809" y="397"/>
                        </a:cubicBezTo>
                        <a:cubicBezTo>
                          <a:pt x="2809" y="397"/>
                          <a:pt x="2812" y="398"/>
                          <a:pt x="2812" y="398"/>
                        </a:cubicBezTo>
                        <a:cubicBezTo>
                          <a:pt x="2812" y="398"/>
                          <a:pt x="2814" y="398"/>
                          <a:pt x="2814" y="398"/>
                        </a:cubicBezTo>
                        <a:cubicBezTo>
                          <a:pt x="2814" y="398"/>
                          <a:pt x="2817" y="397"/>
                          <a:pt x="2817" y="397"/>
                        </a:cubicBezTo>
                        <a:cubicBezTo>
                          <a:pt x="2817" y="397"/>
                          <a:pt x="2820" y="398"/>
                          <a:pt x="2820" y="398"/>
                        </a:cubicBezTo>
                        <a:cubicBezTo>
                          <a:pt x="2820" y="398"/>
                          <a:pt x="2821" y="397"/>
                          <a:pt x="2821" y="397"/>
                        </a:cubicBezTo>
                        <a:cubicBezTo>
                          <a:pt x="2821" y="397"/>
                          <a:pt x="2826" y="398"/>
                          <a:pt x="2826" y="398"/>
                        </a:cubicBezTo>
                        <a:cubicBezTo>
                          <a:pt x="2826" y="398"/>
                          <a:pt x="2827" y="398"/>
                          <a:pt x="2827" y="398"/>
                        </a:cubicBezTo>
                        <a:cubicBezTo>
                          <a:pt x="2827" y="398"/>
                          <a:pt x="2831" y="398"/>
                          <a:pt x="2831" y="398"/>
                        </a:cubicBezTo>
                        <a:cubicBezTo>
                          <a:pt x="2831" y="398"/>
                          <a:pt x="2833" y="398"/>
                          <a:pt x="2833" y="398"/>
                        </a:cubicBezTo>
                        <a:cubicBezTo>
                          <a:pt x="2833" y="398"/>
                          <a:pt x="2838" y="398"/>
                          <a:pt x="2838" y="398"/>
                        </a:cubicBezTo>
                        <a:cubicBezTo>
                          <a:pt x="2838" y="398"/>
                          <a:pt x="2839" y="398"/>
                          <a:pt x="2839" y="398"/>
                        </a:cubicBezTo>
                        <a:cubicBezTo>
                          <a:pt x="2839" y="398"/>
                          <a:pt x="2842" y="398"/>
                          <a:pt x="2842" y="398"/>
                        </a:cubicBezTo>
                        <a:cubicBezTo>
                          <a:pt x="2842" y="398"/>
                          <a:pt x="2844" y="398"/>
                          <a:pt x="2844" y="398"/>
                        </a:cubicBezTo>
                        <a:cubicBezTo>
                          <a:pt x="2844" y="398"/>
                          <a:pt x="2848" y="398"/>
                          <a:pt x="2848" y="398"/>
                        </a:cubicBezTo>
                        <a:cubicBezTo>
                          <a:pt x="2848" y="398"/>
                          <a:pt x="2849" y="398"/>
                          <a:pt x="2849" y="398"/>
                        </a:cubicBezTo>
                        <a:cubicBezTo>
                          <a:pt x="2849" y="398"/>
                          <a:pt x="2851" y="398"/>
                          <a:pt x="2851" y="398"/>
                        </a:cubicBezTo>
                        <a:cubicBezTo>
                          <a:pt x="2851" y="398"/>
                          <a:pt x="2854" y="398"/>
                          <a:pt x="2854" y="398"/>
                        </a:cubicBezTo>
                        <a:cubicBezTo>
                          <a:pt x="2854" y="398"/>
                          <a:pt x="2857" y="398"/>
                          <a:pt x="2857" y="398"/>
                        </a:cubicBezTo>
                        <a:cubicBezTo>
                          <a:pt x="2857" y="398"/>
                          <a:pt x="2860" y="398"/>
                          <a:pt x="2860" y="398"/>
                        </a:cubicBezTo>
                        <a:cubicBezTo>
                          <a:pt x="2860" y="398"/>
                          <a:pt x="2861" y="398"/>
                          <a:pt x="2861" y="398"/>
                        </a:cubicBezTo>
                        <a:cubicBezTo>
                          <a:pt x="2861" y="398"/>
                          <a:pt x="2866" y="398"/>
                          <a:pt x="2866" y="398"/>
                        </a:cubicBezTo>
                        <a:cubicBezTo>
                          <a:pt x="2866" y="398"/>
                          <a:pt x="2866" y="398"/>
                          <a:pt x="2866" y="398"/>
                        </a:cubicBezTo>
                        <a:cubicBezTo>
                          <a:pt x="2866" y="398"/>
                          <a:pt x="2871" y="397"/>
                          <a:pt x="2871" y="397"/>
                        </a:cubicBezTo>
                        <a:cubicBezTo>
                          <a:pt x="2871" y="397"/>
                          <a:pt x="2873" y="398"/>
                          <a:pt x="2873" y="398"/>
                        </a:cubicBezTo>
                        <a:cubicBezTo>
                          <a:pt x="2873" y="398"/>
                          <a:pt x="2876" y="397"/>
                          <a:pt x="2876" y="397"/>
                        </a:cubicBezTo>
                        <a:cubicBezTo>
                          <a:pt x="2876" y="397"/>
                          <a:pt x="2880" y="397"/>
                          <a:pt x="2880" y="397"/>
                        </a:cubicBezTo>
                        <a:cubicBezTo>
                          <a:pt x="2880" y="397"/>
                          <a:pt x="2881" y="398"/>
                          <a:pt x="2881" y="398"/>
                        </a:cubicBezTo>
                        <a:cubicBezTo>
                          <a:pt x="2881" y="398"/>
                          <a:pt x="2884" y="398"/>
                          <a:pt x="2884" y="398"/>
                        </a:cubicBezTo>
                        <a:cubicBezTo>
                          <a:pt x="2884" y="398"/>
                          <a:pt x="2885" y="397"/>
                          <a:pt x="2885" y="397"/>
                        </a:cubicBezTo>
                        <a:cubicBezTo>
                          <a:pt x="2885" y="397"/>
                          <a:pt x="2888" y="398"/>
                          <a:pt x="2888" y="398"/>
                        </a:cubicBezTo>
                        <a:cubicBezTo>
                          <a:pt x="2888" y="398"/>
                          <a:pt x="2888" y="397"/>
                          <a:pt x="2888" y="397"/>
                        </a:cubicBezTo>
                        <a:cubicBezTo>
                          <a:pt x="2888" y="397"/>
                          <a:pt x="2896" y="398"/>
                          <a:pt x="2896" y="398"/>
                        </a:cubicBezTo>
                        <a:cubicBezTo>
                          <a:pt x="2896" y="398"/>
                          <a:pt x="2897" y="397"/>
                          <a:pt x="2897" y="397"/>
                        </a:cubicBezTo>
                        <a:cubicBezTo>
                          <a:pt x="2897" y="397"/>
                          <a:pt x="2900" y="398"/>
                          <a:pt x="2900" y="398"/>
                        </a:cubicBezTo>
                        <a:cubicBezTo>
                          <a:pt x="2900" y="398"/>
                          <a:pt x="2902" y="397"/>
                          <a:pt x="2902" y="397"/>
                        </a:cubicBezTo>
                        <a:cubicBezTo>
                          <a:pt x="2902" y="397"/>
                          <a:pt x="2905" y="398"/>
                          <a:pt x="2905" y="398"/>
                        </a:cubicBezTo>
                        <a:cubicBezTo>
                          <a:pt x="2905" y="398"/>
                          <a:pt x="2909" y="397"/>
                          <a:pt x="2909" y="397"/>
                        </a:cubicBezTo>
                        <a:cubicBezTo>
                          <a:pt x="2909" y="397"/>
                          <a:pt x="2911" y="397"/>
                          <a:pt x="2911" y="397"/>
                        </a:cubicBezTo>
                        <a:cubicBezTo>
                          <a:pt x="2911" y="397"/>
                          <a:pt x="2911" y="398"/>
                          <a:pt x="2911" y="398"/>
                        </a:cubicBezTo>
                        <a:cubicBezTo>
                          <a:pt x="2911" y="398"/>
                          <a:pt x="2915" y="398"/>
                          <a:pt x="2915" y="398"/>
                        </a:cubicBezTo>
                        <a:cubicBezTo>
                          <a:pt x="2915" y="398"/>
                          <a:pt x="2916" y="398"/>
                          <a:pt x="2916" y="398"/>
                        </a:cubicBezTo>
                        <a:cubicBezTo>
                          <a:pt x="2916" y="398"/>
                          <a:pt x="2922" y="398"/>
                          <a:pt x="2922" y="398"/>
                        </a:cubicBezTo>
                        <a:cubicBezTo>
                          <a:pt x="2922" y="398"/>
                          <a:pt x="2923" y="398"/>
                          <a:pt x="2923" y="398"/>
                        </a:cubicBezTo>
                        <a:cubicBezTo>
                          <a:pt x="2923" y="398"/>
                          <a:pt x="2928" y="398"/>
                          <a:pt x="2928" y="398"/>
                        </a:cubicBezTo>
                        <a:cubicBezTo>
                          <a:pt x="2928" y="398"/>
                          <a:pt x="2930" y="398"/>
                          <a:pt x="2930" y="398"/>
                        </a:cubicBezTo>
                        <a:cubicBezTo>
                          <a:pt x="2930" y="398"/>
                          <a:pt x="2931" y="397"/>
                          <a:pt x="2931" y="397"/>
                        </a:cubicBezTo>
                        <a:cubicBezTo>
                          <a:pt x="2931" y="397"/>
                          <a:pt x="2934" y="398"/>
                          <a:pt x="2934" y="398"/>
                        </a:cubicBezTo>
                        <a:cubicBezTo>
                          <a:pt x="2934" y="398"/>
                          <a:pt x="2937" y="397"/>
                          <a:pt x="2937" y="397"/>
                        </a:cubicBezTo>
                        <a:cubicBezTo>
                          <a:pt x="2937" y="397"/>
                          <a:pt x="2941" y="398"/>
                          <a:pt x="2941" y="398"/>
                        </a:cubicBezTo>
                        <a:cubicBezTo>
                          <a:pt x="2941" y="398"/>
                          <a:pt x="2941" y="398"/>
                          <a:pt x="2941" y="398"/>
                        </a:cubicBezTo>
                        <a:cubicBezTo>
                          <a:pt x="2941" y="398"/>
                          <a:pt x="2943" y="398"/>
                          <a:pt x="2943" y="398"/>
                        </a:cubicBezTo>
                        <a:cubicBezTo>
                          <a:pt x="2943" y="398"/>
                          <a:pt x="2948" y="398"/>
                          <a:pt x="2948" y="398"/>
                        </a:cubicBezTo>
                        <a:cubicBezTo>
                          <a:pt x="2948" y="398"/>
                          <a:pt x="2949" y="398"/>
                          <a:pt x="2949" y="398"/>
                        </a:cubicBezTo>
                        <a:cubicBezTo>
                          <a:pt x="2949" y="398"/>
                          <a:pt x="2953" y="398"/>
                          <a:pt x="2953" y="398"/>
                        </a:cubicBezTo>
                        <a:cubicBezTo>
                          <a:pt x="2953" y="398"/>
                          <a:pt x="2957" y="398"/>
                          <a:pt x="2957" y="398"/>
                        </a:cubicBezTo>
                        <a:cubicBezTo>
                          <a:pt x="2957" y="398"/>
                          <a:pt x="2959" y="398"/>
                          <a:pt x="2959" y="398"/>
                        </a:cubicBezTo>
                        <a:cubicBezTo>
                          <a:pt x="2959" y="398"/>
                          <a:pt x="2960" y="398"/>
                          <a:pt x="2960" y="398"/>
                        </a:cubicBezTo>
                        <a:cubicBezTo>
                          <a:pt x="2960" y="398"/>
                          <a:pt x="2964" y="398"/>
                          <a:pt x="2964" y="398"/>
                        </a:cubicBezTo>
                        <a:cubicBezTo>
                          <a:pt x="2964" y="398"/>
                          <a:pt x="2967" y="397"/>
                          <a:pt x="2967" y="397"/>
                        </a:cubicBezTo>
                        <a:cubicBezTo>
                          <a:pt x="2967" y="397"/>
                          <a:pt x="2969" y="398"/>
                          <a:pt x="2969" y="398"/>
                        </a:cubicBezTo>
                        <a:cubicBezTo>
                          <a:pt x="2969" y="398"/>
                          <a:pt x="2972" y="397"/>
                          <a:pt x="2972" y="397"/>
                        </a:cubicBezTo>
                        <a:cubicBezTo>
                          <a:pt x="2972" y="397"/>
                          <a:pt x="2975" y="397"/>
                          <a:pt x="2975" y="397"/>
                        </a:cubicBezTo>
                        <a:cubicBezTo>
                          <a:pt x="2975" y="397"/>
                          <a:pt x="2977" y="398"/>
                          <a:pt x="2977" y="398"/>
                        </a:cubicBezTo>
                        <a:cubicBezTo>
                          <a:pt x="2977" y="398"/>
                          <a:pt x="2980" y="398"/>
                          <a:pt x="2980" y="398"/>
                        </a:cubicBezTo>
                        <a:cubicBezTo>
                          <a:pt x="2980" y="398"/>
                          <a:pt x="2982" y="397"/>
                          <a:pt x="2982" y="397"/>
                        </a:cubicBezTo>
                        <a:cubicBezTo>
                          <a:pt x="2982" y="397"/>
                          <a:pt x="2984" y="397"/>
                          <a:pt x="2984" y="397"/>
                        </a:cubicBezTo>
                        <a:cubicBezTo>
                          <a:pt x="2984" y="397"/>
                          <a:pt x="2986" y="397"/>
                          <a:pt x="2986" y="397"/>
                        </a:cubicBezTo>
                        <a:cubicBezTo>
                          <a:pt x="2986" y="397"/>
                          <a:pt x="2992" y="397"/>
                          <a:pt x="2992" y="397"/>
                        </a:cubicBezTo>
                        <a:cubicBezTo>
                          <a:pt x="2992" y="397"/>
                          <a:pt x="2994" y="397"/>
                          <a:pt x="2994" y="397"/>
                        </a:cubicBezTo>
                        <a:cubicBezTo>
                          <a:pt x="2994" y="397"/>
                          <a:pt x="2998" y="397"/>
                          <a:pt x="2998" y="397"/>
                        </a:cubicBezTo>
                        <a:cubicBezTo>
                          <a:pt x="2998" y="397"/>
                          <a:pt x="2999" y="397"/>
                          <a:pt x="2999" y="397"/>
                        </a:cubicBezTo>
                        <a:cubicBezTo>
                          <a:pt x="2999" y="397"/>
                          <a:pt x="3001" y="397"/>
                          <a:pt x="3001" y="397"/>
                        </a:cubicBezTo>
                        <a:cubicBezTo>
                          <a:pt x="3001" y="397"/>
                          <a:pt x="3003" y="397"/>
                          <a:pt x="3003" y="397"/>
                        </a:cubicBezTo>
                        <a:cubicBezTo>
                          <a:pt x="3003" y="397"/>
                          <a:pt x="3006" y="397"/>
                          <a:pt x="3006" y="397"/>
                        </a:cubicBezTo>
                        <a:cubicBezTo>
                          <a:pt x="3006" y="397"/>
                          <a:pt x="3007" y="396"/>
                          <a:pt x="3007" y="396"/>
                        </a:cubicBezTo>
                        <a:cubicBezTo>
                          <a:pt x="3007" y="396"/>
                          <a:pt x="3011" y="396"/>
                          <a:pt x="3011" y="396"/>
                        </a:cubicBezTo>
                        <a:cubicBezTo>
                          <a:pt x="3011" y="396"/>
                          <a:pt x="3015" y="396"/>
                          <a:pt x="3015" y="396"/>
                        </a:cubicBezTo>
                        <a:cubicBezTo>
                          <a:pt x="3015" y="396"/>
                          <a:pt x="3016" y="397"/>
                          <a:pt x="3016" y="397"/>
                        </a:cubicBezTo>
                        <a:cubicBezTo>
                          <a:pt x="3016" y="397"/>
                          <a:pt x="3021" y="396"/>
                          <a:pt x="3021" y="396"/>
                        </a:cubicBezTo>
                        <a:cubicBezTo>
                          <a:pt x="3021" y="396"/>
                          <a:pt x="3024" y="396"/>
                          <a:pt x="3024" y="396"/>
                        </a:cubicBezTo>
                        <a:cubicBezTo>
                          <a:pt x="3024" y="396"/>
                          <a:pt x="3025" y="397"/>
                          <a:pt x="3025" y="397"/>
                        </a:cubicBezTo>
                        <a:cubicBezTo>
                          <a:pt x="3025" y="397"/>
                          <a:pt x="3030" y="396"/>
                          <a:pt x="3030" y="396"/>
                        </a:cubicBezTo>
                        <a:cubicBezTo>
                          <a:pt x="3030" y="396"/>
                          <a:pt x="3031" y="396"/>
                          <a:pt x="3031" y="396"/>
                        </a:cubicBezTo>
                        <a:cubicBezTo>
                          <a:pt x="3031" y="396"/>
                          <a:pt x="3034" y="396"/>
                          <a:pt x="3034" y="396"/>
                        </a:cubicBezTo>
                        <a:cubicBezTo>
                          <a:pt x="3034" y="396"/>
                          <a:pt x="3036" y="396"/>
                          <a:pt x="3036" y="396"/>
                        </a:cubicBezTo>
                        <a:cubicBezTo>
                          <a:pt x="3036" y="396"/>
                          <a:pt x="3039" y="396"/>
                          <a:pt x="3039" y="396"/>
                        </a:cubicBezTo>
                        <a:cubicBezTo>
                          <a:pt x="3039" y="396"/>
                          <a:pt x="3043" y="395"/>
                          <a:pt x="3043" y="395"/>
                        </a:cubicBezTo>
                        <a:cubicBezTo>
                          <a:pt x="3043" y="395"/>
                          <a:pt x="3043" y="395"/>
                          <a:pt x="3043" y="395"/>
                        </a:cubicBezTo>
                        <a:cubicBezTo>
                          <a:pt x="3043" y="395"/>
                          <a:pt x="3047" y="396"/>
                          <a:pt x="3047" y="396"/>
                        </a:cubicBezTo>
                        <a:cubicBezTo>
                          <a:pt x="3047" y="396"/>
                          <a:pt x="3048" y="395"/>
                          <a:pt x="3048" y="395"/>
                        </a:cubicBezTo>
                        <a:cubicBezTo>
                          <a:pt x="3048" y="395"/>
                          <a:pt x="3053" y="395"/>
                          <a:pt x="3053" y="395"/>
                        </a:cubicBezTo>
                        <a:cubicBezTo>
                          <a:pt x="3053" y="395"/>
                          <a:pt x="3055" y="395"/>
                          <a:pt x="3055" y="395"/>
                        </a:cubicBezTo>
                        <a:cubicBezTo>
                          <a:pt x="3055" y="395"/>
                          <a:pt x="3058" y="395"/>
                          <a:pt x="3058" y="395"/>
                        </a:cubicBezTo>
                        <a:cubicBezTo>
                          <a:pt x="3058" y="395"/>
                          <a:pt x="3060" y="395"/>
                          <a:pt x="3060" y="395"/>
                        </a:cubicBezTo>
                        <a:cubicBezTo>
                          <a:pt x="3060" y="395"/>
                          <a:pt x="3064" y="395"/>
                          <a:pt x="3064" y="395"/>
                        </a:cubicBezTo>
                        <a:cubicBezTo>
                          <a:pt x="3064" y="395"/>
                          <a:pt x="3064" y="395"/>
                          <a:pt x="3064" y="395"/>
                        </a:cubicBezTo>
                        <a:cubicBezTo>
                          <a:pt x="3064" y="395"/>
                          <a:pt x="3069" y="394"/>
                          <a:pt x="3069" y="394"/>
                        </a:cubicBezTo>
                        <a:cubicBezTo>
                          <a:pt x="3069" y="394"/>
                          <a:pt x="3070" y="395"/>
                          <a:pt x="3070" y="395"/>
                        </a:cubicBezTo>
                        <a:cubicBezTo>
                          <a:pt x="3070" y="395"/>
                          <a:pt x="3072" y="394"/>
                          <a:pt x="3072" y="394"/>
                        </a:cubicBezTo>
                        <a:cubicBezTo>
                          <a:pt x="3072" y="394"/>
                          <a:pt x="3078" y="394"/>
                          <a:pt x="3078" y="394"/>
                        </a:cubicBezTo>
                        <a:cubicBezTo>
                          <a:pt x="3078" y="394"/>
                          <a:pt x="3079" y="394"/>
                          <a:pt x="3079" y="394"/>
                        </a:cubicBezTo>
                        <a:cubicBezTo>
                          <a:pt x="3079" y="394"/>
                          <a:pt x="3081" y="394"/>
                          <a:pt x="3081" y="394"/>
                        </a:cubicBezTo>
                        <a:cubicBezTo>
                          <a:pt x="3081" y="394"/>
                          <a:pt x="3084" y="393"/>
                          <a:pt x="3084" y="393"/>
                        </a:cubicBezTo>
                        <a:cubicBezTo>
                          <a:pt x="3084" y="393"/>
                          <a:pt x="3087" y="394"/>
                          <a:pt x="3087" y="394"/>
                        </a:cubicBezTo>
                        <a:cubicBezTo>
                          <a:pt x="3087" y="394"/>
                          <a:pt x="3090" y="393"/>
                          <a:pt x="3090" y="393"/>
                        </a:cubicBezTo>
                        <a:cubicBezTo>
                          <a:pt x="3090" y="393"/>
                          <a:pt x="3092" y="393"/>
                          <a:pt x="3092" y="393"/>
                        </a:cubicBezTo>
                        <a:cubicBezTo>
                          <a:pt x="3092" y="393"/>
                          <a:pt x="3096" y="393"/>
                          <a:pt x="3096" y="393"/>
                        </a:cubicBezTo>
                        <a:cubicBezTo>
                          <a:pt x="3096" y="393"/>
                          <a:pt x="3097" y="393"/>
                          <a:pt x="3097" y="393"/>
                        </a:cubicBezTo>
                        <a:cubicBezTo>
                          <a:pt x="3097" y="393"/>
                          <a:pt x="3102" y="392"/>
                          <a:pt x="3102" y="392"/>
                        </a:cubicBezTo>
                        <a:cubicBezTo>
                          <a:pt x="3102" y="392"/>
                          <a:pt x="3103" y="392"/>
                          <a:pt x="3103" y="392"/>
                        </a:cubicBezTo>
                        <a:cubicBezTo>
                          <a:pt x="3103" y="392"/>
                          <a:pt x="3106" y="392"/>
                          <a:pt x="3106" y="392"/>
                        </a:cubicBezTo>
                        <a:cubicBezTo>
                          <a:pt x="3106" y="392"/>
                          <a:pt x="3108" y="392"/>
                          <a:pt x="3108" y="392"/>
                        </a:cubicBezTo>
                        <a:cubicBezTo>
                          <a:pt x="3108" y="392"/>
                          <a:pt x="3111" y="391"/>
                          <a:pt x="3111" y="391"/>
                        </a:cubicBezTo>
                        <a:cubicBezTo>
                          <a:pt x="3111" y="391"/>
                          <a:pt x="3114" y="391"/>
                          <a:pt x="3114" y="391"/>
                        </a:cubicBezTo>
                        <a:cubicBezTo>
                          <a:pt x="3114" y="391"/>
                          <a:pt x="3118" y="391"/>
                          <a:pt x="3118" y="391"/>
                        </a:cubicBezTo>
                        <a:cubicBezTo>
                          <a:pt x="3118" y="391"/>
                          <a:pt x="3118" y="391"/>
                          <a:pt x="3118" y="391"/>
                        </a:cubicBezTo>
                        <a:cubicBezTo>
                          <a:pt x="3118" y="391"/>
                          <a:pt x="3123" y="390"/>
                          <a:pt x="3123" y="390"/>
                        </a:cubicBezTo>
                        <a:cubicBezTo>
                          <a:pt x="3123" y="390"/>
                          <a:pt x="3125" y="390"/>
                          <a:pt x="3125" y="390"/>
                        </a:cubicBezTo>
                        <a:cubicBezTo>
                          <a:pt x="3125" y="390"/>
                          <a:pt x="3129" y="389"/>
                          <a:pt x="3129" y="389"/>
                        </a:cubicBezTo>
                        <a:cubicBezTo>
                          <a:pt x="3129" y="389"/>
                          <a:pt x="3130" y="389"/>
                          <a:pt x="3130" y="389"/>
                        </a:cubicBezTo>
                        <a:cubicBezTo>
                          <a:pt x="3130" y="389"/>
                          <a:pt x="3132" y="388"/>
                          <a:pt x="3132" y="388"/>
                        </a:cubicBezTo>
                        <a:cubicBezTo>
                          <a:pt x="3132" y="388"/>
                          <a:pt x="3134" y="388"/>
                          <a:pt x="3134" y="388"/>
                        </a:cubicBezTo>
                        <a:cubicBezTo>
                          <a:pt x="3134" y="388"/>
                          <a:pt x="3139" y="387"/>
                          <a:pt x="3139" y="387"/>
                        </a:cubicBezTo>
                        <a:cubicBezTo>
                          <a:pt x="3139" y="387"/>
                          <a:pt x="3139" y="387"/>
                          <a:pt x="3139" y="387"/>
                        </a:cubicBezTo>
                        <a:cubicBezTo>
                          <a:pt x="3139" y="387"/>
                          <a:pt x="3144" y="386"/>
                          <a:pt x="3144" y="386"/>
                        </a:cubicBezTo>
                        <a:cubicBezTo>
                          <a:pt x="3144" y="386"/>
                          <a:pt x="3145" y="386"/>
                          <a:pt x="3145" y="386"/>
                        </a:cubicBezTo>
                        <a:cubicBezTo>
                          <a:pt x="3145" y="386"/>
                          <a:pt x="3149" y="385"/>
                          <a:pt x="3149" y="385"/>
                        </a:cubicBezTo>
                        <a:cubicBezTo>
                          <a:pt x="3149" y="385"/>
                          <a:pt x="3150" y="385"/>
                          <a:pt x="3150" y="385"/>
                        </a:cubicBezTo>
                        <a:cubicBezTo>
                          <a:pt x="3150" y="385"/>
                          <a:pt x="3155" y="384"/>
                          <a:pt x="3155" y="384"/>
                        </a:cubicBezTo>
                        <a:cubicBezTo>
                          <a:pt x="3155" y="384"/>
                          <a:pt x="3155" y="384"/>
                          <a:pt x="3155" y="384"/>
                        </a:cubicBezTo>
                        <a:cubicBezTo>
                          <a:pt x="3155" y="384"/>
                          <a:pt x="3161" y="382"/>
                          <a:pt x="3161" y="382"/>
                        </a:cubicBezTo>
                        <a:cubicBezTo>
                          <a:pt x="3161" y="382"/>
                          <a:pt x="3161" y="382"/>
                          <a:pt x="3161" y="382"/>
                        </a:cubicBezTo>
                        <a:cubicBezTo>
                          <a:pt x="3161" y="382"/>
                          <a:pt x="3166" y="380"/>
                          <a:pt x="3166" y="380"/>
                        </a:cubicBezTo>
                        <a:cubicBezTo>
                          <a:pt x="3166" y="380"/>
                          <a:pt x="3167" y="380"/>
                          <a:pt x="3167" y="380"/>
                        </a:cubicBezTo>
                        <a:cubicBezTo>
                          <a:pt x="3167" y="380"/>
                          <a:pt x="3171" y="378"/>
                          <a:pt x="3171" y="378"/>
                        </a:cubicBezTo>
                        <a:cubicBezTo>
                          <a:pt x="3171" y="378"/>
                          <a:pt x="3172" y="378"/>
                          <a:pt x="3172" y="378"/>
                        </a:cubicBezTo>
                        <a:cubicBezTo>
                          <a:pt x="3172" y="378"/>
                          <a:pt x="3177" y="376"/>
                          <a:pt x="3177" y="376"/>
                        </a:cubicBezTo>
                        <a:cubicBezTo>
                          <a:pt x="3177" y="376"/>
                          <a:pt x="3177" y="375"/>
                          <a:pt x="3177" y="375"/>
                        </a:cubicBezTo>
                        <a:cubicBezTo>
                          <a:pt x="3177" y="375"/>
                          <a:pt x="3182" y="373"/>
                          <a:pt x="3182" y="373"/>
                        </a:cubicBezTo>
                        <a:cubicBezTo>
                          <a:pt x="3182" y="373"/>
                          <a:pt x="3182" y="373"/>
                          <a:pt x="3182" y="373"/>
                        </a:cubicBezTo>
                        <a:cubicBezTo>
                          <a:pt x="3182" y="373"/>
                          <a:pt x="3188" y="369"/>
                          <a:pt x="3188" y="369"/>
                        </a:cubicBezTo>
                        <a:cubicBezTo>
                          <a:pt x="3188" y="369"/>
                          <a:pt x="3188" y="369"/>
                          <a:pt x="3188" y="369"/>
                        </a:cubicBezTo>
                        <a:cubicBezTo>
                          <a:pt x="3188" y="369"/>
                          <a:pt x="3193" y="366"/>
                          <a:pt x="3193" y="366"/>
                        </a:cubicBezTo>
                        <a:cubicBezTo>
                          <a:pt x="3193" y="366"/>
                          <a:pt x="3193" y="366"/>
                          <a:pt x="3193" y="366"/>
                        </a:cubicBezTo>
                        <a:cubicBezTo>
                          <a:pt x="3193" y="366"/>
                          <a:pt x="3198" y="361"/>
                          <a:pt x="3198" y="361"/>
                        </a:cubicBezTo>
                        <a:cubicBezTo>
                          <a:pt x="3198" y="361"/>
                          <a:pt x="3198" y="361"/>
                          <a:pt x="3198" y="361"/>
                        </a:cubicBezTo>
                        <a:cubicBezTo>
                          <a:pt x="3198" y="361"/>
                          <a:pt x="3204" y="356"/>
                          <a:pt x="3204" y="356"/>
                        </a:cubicBezTo>
                        <a:cubicBezTo>
                          <a:pt x="3204" y="356"/>
                          <a:pt x="3204" y="356"/>
                          <a:pt x="3204" y="356"/>
                        </a:cubicBezTo>
                        <a:cubicBezTo>
                          <a:pt x="3204" y="356"/>
                          <a:pt x="3209" y="350"/>
                          <a:pt x="3209" y="350"/>
                        </a:cubicBezTo>
                        <a:cubicBezTo>
                          <a:pt x="3209" y="350"/>
                          <a:pt x="3209" y="349"/>
                          <a:pt x="3209" y="349"/>
                        </a:cubicBezTo>
                        <a:cubicBezTo>
                          <a:pt x="3209" y="349"/>
                          <a:pt x="3214" y="342"/>
                          <a:pt x="3214" y="342"/>
                        </a:cubicBezTo>
                        <a:cubicBezTo>
                          <a:pt x="3214" y="342"/>
                          <a:pt x="3215" y="342"/>
                          <a:pt x="3215" y="342"/>
                        </a:cubicBezTo>
                        <a:cubicBezTo>
                          <a:pt x="3215" y="342"/>
                          <a:pt x="3220" y="335"/>
                          <a:pt x="3220" y="335"/>
                        </a:cubicBezTo>
                        <a:cubicBezTo>
                          <a:pt x="3220" y="335"/>
                          <a:pt x="3220" y="334"/>
                          <a:pt x="3220" y="334"/>
                        </a:cubicBezTo>
                        <a:cubicBezTo>
                          <a:pt x="3220" y="334"/>
                          <a:pt x="3225" y="326"/>
                          <a:pt x="3225" y="326"/>
                        </a:cubicBezTo>
                        <a:cubicBezTo>
                          <a:pt x="3225" y="326"/>
                          <a:pt x="3225" y="326"/>
                          <a:pt x="3225" y="326"/>
                        </a:cubicBezTo>
                        <a:cubicBezTo>
                          <a:pt x="3225" y="326"/>
                          <a:pt x="3230" y="318"/>
                          <a:pt x="3230" y="318"/>
                        </a:cubicBezTo>
                        <a:cubicBezTo>
                          <a:pt x="3230" y="318"/>
                          <a:pt x="3231" y="317"/>
                          <a:pt x="3231" y="317"/>
                        </a:cubicBezTo>
                        <a:cubicBezTo>
                          <a:pt x="3231" y="317"/>
                          <a:pt x="3236" y="310"/>
                          <a:pt x="3236" y="310"/>
                        </a:cubicBezTo>
                        <a:cubicBezTo>
                          <a:pt x="3236" y="310"/>
                          <a:pt x="3236" y="309"/>
                          <a:pt x="3236" y="309"/>
                        </a:cubicBezTo>
                        <a:cubicBezTo>
                          <a:pt x="3236" y="309"/>
                          <a:pt x="3241" y="303"/>
                          <a:pt x="3241" y="303"/>
                        </a:cubicBezTo>
                        <a:cubicBezTo>
                          <a:pt x="3241" y="303"/>
                          <a:pt x="3241" y="303"/>
                          <a:pt x="3241" y="303"/>
                        </a:cubicBezTo>
                        <a:cubicBezTo>
                          <a:pt x="3241" y="303"/>
                          <a:pt x="3246" y="298"/>
                          <a:pt x="3246" y="298"/>
                        </a:cubicBezTo>
                        <a:cubicBezTo>
                          <a:pt x="3246" y="298"/>
                          <a:pt x="3247" y="298"/>
                          <a:pt x="3247" y="298"/>
                        </a:cubicBezTo>
                        <a:cubicBezTo>
                          <a:pt x="3247" y="298"/>
                          <a:pt x="3252" y="295"/>
                          <a:pt x="3252" y="295"/>
                        </a:cubicBezTo>
                        <a:cubicBezTo>
                          <a:pt x="3252" y="295"/>
                          <a:pt x="3252" y="295"/>
                          <a:pt x="3252" y="295"/>
                        </a:cubicBezTo>
                        <a:cubicBezTo>
                          <a:pt x="3252" y="295"/>
                          <a:pt x="3257" y="294"/>
                          <a:pt x="3257" y="294"/>
                        </a:cubicBezTo>
                        <a:cubicBezTo>
                          <a:pt x="3257" y="294"/>
                          <a:pt x="3258" y="293"/>
                          <a:pt x="3258" y="293"/>
                        </a:cubicBezTo>
                        <a:cubicBezTo>
                          <a:pt x="3258" y="293"/>
                          <a:pt x="3261" y="293"/>
                          <a:pt x="3261" y="293"/>
                        </a:cubicBezTo>
                        <a:cubicBezTo>
                          <a:pt x="3261" y="293"/>
                          <a:pt x="3264" y="293"/>
                          <a:pt x="3264" y="293"/>
                        </a:cubicBezTo>
                        <a:cubicBezTo>
                          <a:pt x="3264" y="293"/>
                          <a:pt x="3267" y="293"/>
                          <a:pt x="3267" y="293"/>
                        </a:cubicBezTo>
                        <a:cubicBezTo>
                          <a:pt x="3267" y="293"/>
                          <a:pt x="3268" y="293"/>
                          <a:pt x="3268" y="293"/>
                        </a:cubicBezTo>
                        <a:cubicBezTo>
                          <a:pt x="3268" y="293"/>
                          <a:pt x="3273" y="292"/>
                          <a:pt x="3273" y="292"/>
                        </a:cubicBezTo>
                        <a:cubicBezTo>
                          <a:pt x="3273" y="292"/>
                          <a:pt x="3274" y="292"/>
                          <a:pt x="3274" y="292"/>
                        </a:cubicBezTo>
                        <a:cubicBezTo>
                          <a:pt x="3274" y="292"/>
                          <a:pt x="3279" y="290"/>
                          <a:pt x="3279" y="290"/>
                        </a:cubicBezTo>
                        <a:cubicBezTo>
                          <a:pt x="3279" y="290"/>
                          <a:pt x="3279" y="290"/>
                          <a:pt x="3279" y="290"/>
                        </a:cubicBezTo>
                        <a:cubicBezTo>
                          <a:pt x="3279" y="290"/>
                          <a:pt x="3284" y="287"/>
                          <a:pt x="3284" y="287"/>
                        </a:cubicBezTo>
                        <a:cubicBezTo>
                          <a:pt x="3284" y="287"/>
                          <a:pt x="3284" y="287"/>
                          <a:pt x="3284" y="287"/>
                        </a:cubicBezTo>
                        <a:cubicBezTo>
                          <a:pt x="3284" y="287"/>
                          <a:pt x="3289" y="285"/>
                          <a:pt x="3289" y="285"/>
                        </a:cubicBezTo>
                        <a:cubicBezTo>
                          <a:pt x="3289" y="285"/>
                          <a:pt x="3290" y="285"/>
                          <a:pt x="3290" y="285"/>
                        </a:cubicBezTo>
                        <a:cubicBezTo>
                          <a:pt x="3290" y="285"/>
                          <a:pt x="3294" y="284"/>
                          <a:pt x="3294" y="284"/>
                        </a:cubicBezTo>
                        <a:cubicBezTo>
                          <a:pt x="3294" y="284"/>
                          <a:pt x="3295" y="285"/>
                          <a:pt x="3295" y="285"/>
                        </a:cubicBezTo>
                        <a:cubicBezTo>
                          <a:pt x="3295" y="285"/>
                          <a:pt x="3300" y="286"/>
                          <a:pt x="3300" y="286"/>
                        </a:cubicBezTo>
                        <a:cubicBezTo>
                          <a:pt x="3300" y="286"/>
                          <a:pt x="3300" y="287"/>
                          <a:pt x="3300" y="287"/>
                        </a:cubicBezTo>
                        <a:cubicBezTo>
                          <a:pt x="3300" y="287"/>
                          <a:pt x="3305" y="292"/>
                          <a:pt x="3305" y="292"/>
                        </a:cubicBezTo>
                        <a:cubicBezTo>
                          <a:pt x="3305" y="292"/>
                          <a:pt x="3306" y="292"/>
                          <a:pt x="3306" y="292"/>
                        </a:cubicBezTo>
                        <a:cubicBezTo>
                          <a:pt x="3306" y="292"/>
                          <a:pt x="3311" y="299"/>
                          <a:pt x="3311" y="299"/>
                        </a:cubicBezTo>
                        <a:cubicBezTo>
                          <a:pt x="3311" y="299"/>
                          <a:pt x="3311" y="300"/>
                          <a:pt x="3311" y="300"/>
                        </a:cubicBezTo>
                        <a:cubicBezTo>
                          <a:pt x="3311" y="300"/>
                          <a:pt x="3316" y="309"/>
                          <a:pt x="3316" y="309"/>
                        </a:cubicBezTo>
                        <a:cubicBezTo>
                          <a:pt x="3316" y="309"/>
                          <a:pt x="3316" y="310"/>
                          <a:pt x="3316" y="310"/>
                        </a:cubicBezTo>
                        <a:cubicBezTo>
                          <a:pt x="3316" y="310"/>
                          <a:pt x="3322" y="319"/>
                          <a:pt x="3322" y="319"/>
                        </a:cubicBezTo>
                        <a:cubicBezTo>
                          <a:pt x="3322" y="319"/>
                          <a:pt x="3322" y="319"/>
                          <a:pt x="3322" y="319"/>
                        </a:cubicBezTo>
                        <a:cubicBezTo>
                          <a:pt x="3322" y="319"/>
                          <a:pt x="3327" y="328"/>
                          <a:pt x="3327" y="328"/>
                        </a:cubicBezTo>
                        <a:cubicBezTo>
                          <a:pt x="3327" y="328"/>
                          <a:pt x="3327" y="329"/>
                          <a:pt x="3327" y="329"/>
                        </a:cubicBezTo>
                        <a:cubicBezTo>
                          <a:pt x="3327" y="329"/>
                          <a:pt x="3332" y="337"/>
                          <a:pt x="3332" y="337"/>
                        </a:cubicBezTo>
                        <a:cubicBezTo>
                          <a:pt x="3332" y="337"/>
                          <a:pt x="3332" y="337"/>
                          <a:pt x="3332" y="337"/>
                        </a:cubicBezTo>
                        <a:cubicBezTo>
                          <a:pt x="3332" y="337"/>
                          <a:pt x="3338" y="344"/>
                          <a:pt x="3338" y="344"/>
                        </a:cubicBezTo>
                        <a:cubicBezTo>
                          <a:pt x="3338" y="344"/>
                          <a:pt x="3338" y="345"/>
                          <a:pt x="3338" y="345"/>
                        </a:cubicBezTo>
                        <a:cubicBezTo>
                          <a:pt x="3338" y="345"/>
                          <a:pt x="3343" y="351"/>
                          <a:pt x="3343" y="351"/>
                        </a:cubicBezTo>
                        <a:cubicBezTo>
                          <a:pt x="3343" y="351"/>
                          <a:pt x="3343" y="351"/>
                          <a:pt x="3343" y="351"/>
                        </a:cubicBezTo>
                        <a:cubicBezTo>
                          <a:pt x="3343" y="351"/>
                          <a:pt x="3348" y="356"/>
                          <a:pt x="3348" y="356"/>
                        </a:cubicBezTo>
                        <a:cubicBezTo>
                          <a:pt x="3348" y="356"/>
                          <a:pt x="3349" y="356"/>
                          <a:pt x="3349" y="356"/>
                        </a:cubicBezTo>
                        <a:cubicBezTo>
                          <a:pt x="3349" y="356"/>
                          <a:pt x="3354" y="361"/>
                          <a:pt x="3354" y="361"/>
                        </a:cubicBezTo>
                        <a:cubicBezTo>
                          <a:pt x="3354" y="361"/>
                          <a:pt x="3354" y="361"/>
                          <a:pt x="3354" y="361"/>
                        </a:cubicBezTo>
                        <a:cubicBezTo>
                          <a:pt x="3354" y="361"/>
                          <a:pt x="3359" y="364"/>
                          <a:pt x="3359" y="364"/>
                        </a:cubicBezTo>
                        <a:cubicBezTo>
                          <a:pt x="3359" y="364"/>
                          <a:pt x="3359" y="364"/>
                          <a:pt x="3359" y="364"/>
                        </a:cubicBezTo>
                        <a:cubicBezTo>
                          <a:pt x="3359" y="364"/>
                          <a:pt x="3365" y="366"/>
                          <a:pt x="3365" y="366"/>
                        </a:cubicBezTo>
                        <a:cubicBezTo>
                          <a:pt x="3365" y="366"/>
                          <a:pt x="3365" y="366"/>
                          <a:pt x="3365" y="366"/>
                        </a:cubicBezTo>
                        <a:cubicBezTo>
                          <a:pt x="3365" y="366"/>
                          <a:pt x="3370" y="368"/>
                          <a:pt x="3370" y="368"/>
                        </a:cubicBezTo>
                        <a:cubicBezTo>
                          <a:pt x="3370" y="368"/>
                          <a:pt x="3370" y="368"/>
                          <a:pt x="3370" y="368"/>
                        </a:cubicBezTo>
                        <a:cubicBezTo>
                          <a:pt x="3370" y="368"/>
                          <a:pt x="3375" y="370"/>
                          <a:pt x="3375" y="370"/>
                        </a:cubicBezTo>
                        <a:cubicBezTo>
                          <a:pt x="3375" y="370"/>
                          <a:pt x="3376" y="369"/>
                          <a:pt x="3376" y="369"/>
                        </a:cubicBezTo>
                        <a:cubicBezTo>
                          <a:pt x="3376" y="369"/>
                          <a:pt x="3381" y="371"/>
                          <a:pt x="3381" y="371"/>
                        </a:cubicBezTo>
                        <a:cubicBezTo>
                          <a:pt x="3381" y="371"/>
                          <a:pt x="3383" y="370"/>
                          <a:pt x="3383" y="370"/>
                        </a:cubicBezTo>
                        <a:cubicBezTo>
                          <a:pt x="3383" y="370"/>
                          <a:pt x="3384" y="371"/>
                          <a:pt x="3384" y="371"/>
                        </a:cubicBezTo>
                        <a:cubicBezTo>
                          <a:pt x="3384" y="371"/>
                          <a:pt x="3386" y="371"/>
                          <a:pt x="3386" y="371"/>
                        </a:cubicBezTo>
                        <a:cubicBezTo>
                          <a:pt x="3386" y="371"/>
                          <a:pt x="3390" y="370"/>
                          <a:pt x="3390" y="370"/>
                        </a:cubicBezTo>
                        <a:cubicBezTo>
                          <a:pt x="3390" y="370"/>
                          <a:pt x="3391" y="370"/>
                          <a:pt x="3391" y="370"/>
                        </a:cubicBezTo>
                        <a:cubicBezTo>
                          <a:pt x="3391" y="370"/>
                          <a:pt x="3397" y="368"/>
                          <a:pt x="3397" y="368"/>
                        </a:cubicBezTo>
                        <a:cubicBezTo>
                          <a:pt x="3397" y="368"/>
                          <a:pt x="3397" y="368"/>
                          <a:pt x="3397" y="368"/>
                        </a:cubicBezTo>
                        <a:cubicBezTo>
                          <a:pt x="3397" y="368"/>
                          <a:pt x="3402" y="365"/>
                          <a:pt x="3402" y="365"/>
                        </a:cubicBezTo>
                        <a:cubicBezTo>
                          <a:pt x="3402" y="365"/>
                          <a:pt x="3402" y="365"/>
                          <a:pt x="3402" y="365"/>
                        </a:cubicBezTo>
                        <a:cubicBezTo>
                          <a:pt x="3402" y="365"/>
                          <a:pt x="3407" y="361"/>
                          <a:pt x="3407" y="361"/>
                        </a:cubicBezTo>
                        <a:cubicBezTo>
                          <a:pt x="3407" y="361"/>
                          <a:pt x="3407" y="361"/>
                          <a:pt x="3407" y="361"/>
                        </a:cubicBezTo>
                        <a:cubicBezTo>
                          <a:pt x="3407" y="361"/>
                          <a:pt x="3413" y="354"/>
                          <a:pt x="3413" y="354"/>
                        </a:cubicBezTo>
                        <a:cubicBezTo>
                          <a:pt x="3413" y="354"/>
                          <a:pt x="3413" y="354"/>
                          <a:pt x="3413" y="354"/>
                        </a:cubicBezTo>
                        <a:cubicBezTo>
                          <a:pt x="3413" y="354"/>
                          <a:pt x="3418" y="344"/>
                          <a:pt x="3418" y="344"/>
                        </a:cubicBezTo>
                        <a:cubicBezTo>
                          <a:pt x="3418" y="344"/>
                          <a:pt x="3418" y="343"/>
                          <a:pt x="3418" y="343"/>
                        </a:cubicBezTo>
                        <a:cubicBezTo>
                          <a:pt x="3418" y="343"/>
                          <a:pt x="3423" y="329"/>
                          <a:pt x="3423" y="329"/>
                        </a:cubicBezTo>
                        <a:cubicBezTo>
                          <a:pt x="3423" y="329"/>
                          <a:pt x="3424" y="328"/>
                          <a:pt x="3424" y="328"/>
                        </a:cubicBezTo>
                        <a:cubicBezTo>
                          <a:pt x="3424" y="328"/>
                          <a:pt x="3429" y="303"/>
                          <a:pt x="3429" y="303"/>
                        </a:cubicBezTo>
                        <a:cubicBezTo>
                          <a:pt x="3429" y="303"/>
                          <a:pt x="3429" y="302"/>
                          <a:pt x="3429" y="302"/>
                        </a:cubicBezTo>
                        <a:cubicBezTo>
                          <a:pt x="3429" y="302"/>
                          <a:pt x="3434" y="263"/>
                          <a:pt x="3434" y="263"/>
                        </a:cubicBezTo>
                        <a:cubicBezTo>
                          <a:pt x="3434" y="263"/>
                          <a:pt x="3434" y="261"/>
                          <a:pt x="3434" y="261"/>
                        </a:cubicBezTo>
                        <a:cubicBezTo>
                          <a:pt x="3434" y="261"/>
                          <a:pt x="3439" y="199"/>
                          <a:pt x="3439" y="199"/>
                        </a:cubicBezTo>
                        <a:cubicBezTo>
                          <a:pt x="3439" y="199"/>
                          <a:pt x="3440" y="196"/>
                          <a:pt x="3440" y="196"/>
                        </a:cubicBezTo>
                        <a:cubicBezTo>
                          <a:pt x="3440" y="196"/>
                          <a:pt x="3445" y="116"/>
                          <a:pt x="3445" y="116"/>
                        </a:cubicBezTo>
                        <a:cubicBezTo>
                          <a:pt x="3445" y="116"/>
                          <a:pt x="3445" y="113"/>
                          <a:pt x="3445" y="113"/>
                        </a:cubicBezTo>
                        <a:cubicBezTo>
                          <a:pt x="3445" y="113"/>
                          <a:pt x="3449" y="79"/>
                          <a:pt x="3449" y="79"/>
                        </a:cubicBezTo>
                        <a:cubicBezTo>
                          <a:pt x="3449" y="79"/>
                          <a:pt x="3450" y="81"/>
                          <a:pt x="3450" y="81"/>
                        </a:cubicBezTo>
                        <a:cubicBezTo>
                          <a:pt x="3450" y="81"/>
                          <a:pt x="3455" y="134"/>
                          <a:pt x="3455" y="134"/>
                        </a:cubicBezTo>
                        <a:cubicBezTo>
                          <a:pt x="3455" y="134"/>
                          <a:pt x="3456" y="138"/>
                          <a:pt x="3456" y="138"/>
                        </a:cubicBezTo>
                        <a:cubicBezTo>
                          <a:pt x="3456" y="138"/>
                          <a:pt x="3461" y="216"/>
                          <a:pt x="3461" y="216"/>
                        </a:cubicBezTo>
                        <a:cubicBezTo>
                          <a:pt x="3461" y="216"/>
                          <a:pt x="3461" y="218"/>
                          <a:pt x="3461" y="218"/>
                        </a:cubicBezTo>
                        <a:cubicBezTo>
                          <a:pt x="3461" y="218"/>
                          <a:pt x="3466" y="276"/>
                          <a:pt x="3466" y="276"/>
                        </a:cubicBezTo>
                        <a:cubicBezTo>
                          <a:pt x="3466" y="276"/>
                          <a:pt x="3467" y="278"/>
                          <a:pt x="3467" y="278"/>
                        </a:cubicBezTo>
                        <a:cubicBezTo>
                          <a:pt x="3467" y="278"/>
                          <a:pt x="3472" y="313"/>
                          <a:pt x="3472" y="313"/>
                        </a:cubicBezTo>
                        <a:cubicBezTo>
                          <a:pt x="3472" y="313"/>
                          <a:pt x="3472" y="314"/>
                          <a:pt x="3472" y="314"/>
                        </a:cubicBezTo>
                        <a:cubicBezTo>
                          <a:pt x="3472" y="314"/>
                          <a:pt x="3477" y="336"/>
                          <a:pt x="3477" y="336"/>
                        </a:cubicBezTo>
                        <a:cubicBezTo>
                          <a:pt x="3477" y="336"/>
                          <a:pt x="3477" y="336"/>
                          <a:pt x="3477" y="336"/>
                        </a:cubicBezTo>
                        <a:cubicBezTo>
                          <a:pt x="3477" y="336"/>
                          <a:pt x="3482" y="350"/>
                          <a:pt x="3482" y="350"/>
                        </a:cubicBezTo>
                        <a:cubicBezTo>
                          <a:pt x="3482" y="350"/>
                          <a:pt x="3483" y="351"/>
                          <a:pt x="3483" y="351"/>
                        </a:cubicBezTo>
                        <a:cubicBezTo>
                          <a:pt x="3483" y="351"/>
                          <a:pt x="3488" y="360"/>
                          <a:pt x="3488" y="360"/>
                        </a:cubicBezTo>
                        <a:cubicBezTo>
                          <a:pt x="3488" y="360"/>
                          <a:pt x="3488" y="360"/>
                          <a:pt x="3488" y="360"/>
                        </a:cubicBezTo>
                        <a:cubicBezTo>
                          <a:pt x="3488" y="360"/>
                          <a:pt x="3493" y="367"/>
                          <a:pt x="3493" y="367"/>
                        </a:cubicBezTo>
                        <a:cubicBezTo>
                          <a:pt x="3493" y="367"/>
                          <a:pt x="3493" y="367"/>
                          <a:pt x="3493" y="367"/>
                        </a:cubicBezTo>
                        <a:cubicBezTo>
                          <a:pt x="3493" y="367"/>
                          <a:pt x="3498" y="372"/>
                          <a:pt x="3498" y="372"/>
                        </a:cubicBezTo>
                        <a:cubicBezTo>
                          <a:pt x="3498" y="372"/>
                          <a:pt x="3499" y="372"/>
                          <a:pt x="3499" y="372"/>
                        </a:cubicBezTo>
                        <a:cubicBezTo>
                          <a:pt x="3499" y="372"/>
                          <a:pt x="3504" y="377"/>
                          <a:pt x="3504" y="377"/>
                        </a:cubicBezTo>
                        <a:cubicBezTo>
                          <a:pt x="3504" y="377"/>
                          <a:pt x="3504" y="377"/>
                          <a:pt x="3504" y="377"/>
                        </a:cubicBezTo>
                        <a:cubicBezTo>
                          <a:pt x="3504" y="377"/>
                          <a:pt x="3509" y="380"/>
                          <a:pt x="3509" y="380"/>
                        </a:cubicBezTo>
                        <a:cubicBezTo>
                          <a:pt x="3509" y="380"/>
                          <a:pt x="3509" y="380"/>
                          <a:pt x="3509" y="380"/>
                        </a:cubicBezTo>
                        <a:cubicBezTo>
                          <a:pt x="3509" y="380"/>
                          <a:pt x="3515" y="382"/>
                          <a:pt x="3515" y="382"/>
                        </a:cubicBezTo>
                        <a:cubicBezTo>
                          <a:pt x="3515" y="382"/>
                          <a:pt x="3515" y="382"/>
                          <a:pt x="3515" y="382"/>
                        </a:cubicBezTo>
                        <a:cubicBezTo>
                          <a:pt x="3515" y="382"/>
                          <a:pt x="3520" y="384"/>
                          <a:pt x="3520" y="384"/>
                        </a:cubicBezTo>
                        <a:cubicBezTo>
                          <a:pt x="3520" y="384"/>
                          <a:pt x="3520" y="384"/>
                          <a:pt x="3520" y="384"/>
                        </a:cubicBezTo>
                        <a:cubicBezTo>
                          <a:pt x="3520" y="384"/>
                          <a:pt x="3525" y="386"/>
                          <a:pt x="3525" y="386"/>
                        </a:cubicBezTo>
                        <a:cubicBezTo>
                          <a:pt x="3525" y="386"/>
                          <a:pt x="3526" y="386"/>
                          <a:pt x="3526" y="386"/>
                        </a:cubicBezTo>
                        <a:cubicBezTo>
                          <a:pt x="3526" y="386"/>
                          <a:pt x="3531" y="387"/>
                          <a:pt x="3531" y="387"/>
                        </a:cubicBezTo>
                        <a:cubicBezTo>
                          <a:pt x="3531" y="387"/>
                          <a:pt x="3531" y="387"/>
                          <a:pt x="3531" y="387"/>
                        </a:cubicBezTo>
                        <a:cubicBezTo>
                          <a:pt x="3531" y="387"/>
                          <a:pt x="3536" y="389"/>
                          <a:pt x="3536" y="389"/>
                        </a:cubicBezTo>
                        <a:cubicBezTo>
                          <a:pt x="3536" y="389"/>
                          <a:pt x="3536" y="389"/>
                          <a:pt x="3536" y="389"/>
                        </a:cubicBezTo>
                        <a:cubicBezTo>
                          <a:pt x="3536" y="389"/>
                          <a:pt x="3541" y="390"/>
                          <a:pt x="3541" y="390"/>
                        </a:cubicBezTo>
                        <a:cubicBezTo>
                          <a:pt x="3541" y="390"/>
                          <a:pt x="3542" y="390"/>
                          <a:pt x="3542" y="390"/>
                        </a:cubicBezTo>
                        <a:cubicBezTo>
                          <a:pt x="3542" y="390"/>
                          <a:pt x="3545" y="390"/>
                          <a:pt x="3545" y="390"/>
                        </a:cubicBezTo>
                        <a:cubicBezTo>
                          <a:pt x="3545" y="390"/>
                          <a:pt x="3547" y="390"/>
                          <a:pt x="3547" y="390"/>
                        </a:cubicBezTo>
                        <a:cubicBezTo>
                          <a:pt x="3547" y="390"/>
                          <a:pt x="3551" y="391"/>
                          <a:pt x="3551" y="391"/>
                        </a:cubicBezTo>
                        <a:cubicBezTo>
                          <a:pt x="3551" y="391"/>
                          <a:pt x="3552" y="391"/>
                          <a:pt x="3552" y="391"/>
                        </a:cubicBezTo>
                        <a:cubicBezTo>
                          <a:pt x="3552" y="391"/>
                          <a:pt x="3557" y="391"/>
                          <a:pt x="3557" y="391"/>
                        </a:cubicBezTo>
                        <a:cubicBezTo>
                          <a:pt x="3557" y="391"/>
                          <a:pt x="3559" y="391"/>
                          <a:pt x="3559" y="391"/>
                        </a:cubicBezTo>
                        <a:cubicBezTo>
                          <a:pt x="3559" y="391"/>
                          <a:pt x="3563" y="392"/>
                          <a:pt x="3563" y="392"/>
                        </a:cubicBezTo>
                        <a:cubicBezTo>
                          <a:pt x="3563" y="392"/>
                          <a:pt x="3565" y="392"/>
                          <a:pt x="3565" y="392"/>
                        </a:cubicBezTo>
                        <a:cubicBezTo>
                          <a:pt x="3565" y="392"/>
                          <a:pt x="3568" y="391"/>
                          <a:pt x="3568" y="391"/>
                        </a:cubicBezTo>
                        <a:cubicBezTo>
                          <a:pt x="3568" y="391"/>
                          <a:pt x="3570" y="391"/>
                          <a:pt x="3570" y="391"/>
                        </a:cubicBezTo>
                        <a:cubicBezTo>
                          <a:pt x="3570" y="391"/>
                          <a:pt x="3573" y="392"/>
                          <a:pt x="3573" y="392"/>
                        </a:cubicBezTo>
                        <a:cubicBezTo>
                          <a:pt x="3573" y="392"/>
                          <a:pt x="3574" y="392"/>
                          <a:pt x="3574" y="392"/>
                        </a:cubicBezTo>
                        <a:cubicBezTo>
                          <a:pt x="3574" y="392"/>
                          <a:pt x="3579" y="393"/>
                          <a:pt x="3579" y="393"/>
                        </a:cubicBezTo>
                        <a:cubicBezTo>
                          <a:pt x="3579" y="393"/>
                          <a:pt x="3579" y="393"/>
                          <a:pt x="3579" y="393"/>
                        </a:cubicBezTo>
                        <a:cubicBezTo>
                          <a:pt x="3579" y="393"/>
                          <a:pt x="3584" y="394"/>
                          <a:pt x="3584" y="394"/>
                        </a:cubicBezTo>
                        <a:cubicBezTo>
                          <a:pt x="3584" y="394"/>
                          <a:pt x="3585" y="394"/>
                          <a:pt x="3585" y="394"/>
                        </a:cubicBezTo>
                        <a:cubicBezTo>
                          <a:pt x="3585" y="394"/>
                          <a:pt x="3590" y="394"/>
                          <a:pt x="3590" y="394"/>
                        </a:cubicBezTo>
                        <a:cubicBezTo>
                          <a:pt x="3590" y="394"/>
                          <a:pt x="3590" y="394"/>
                          <a:pt x="3590" y="394"/>
                        </a:cubicBezTo>
                        <a:cubicBezTo>
                          <a:pt x="3590" y="394"/>
                          <a:pt x="3591" y="395"/>
                          <a:pt x="3591" y="395"/>
                        </a:cubicBezTo>
                        <a:cubicBezTo>
                          <a:pt x="3591" y="395"/>
                          <a:pt x="3595" y="395"/>
                          <a:pt x="3595" y="395"/>
                        </a:cubicBezTo>
                        <a:cubicBezTo>
                          <a:pt x="3595" y="395"/>
                          <a:pt x="3598" y="395"/>
                          <a:pt x="3598" y="395"/>
                        </a:cubicBezTo>
                        <a:cubicBezTo>
                          <a:pt x="3598" y="395"/>
                          <a:pt x="3600" y="395"/>
                          <a:pt x="3600" y="395"/>
                        </a:cubicBezTo>
                        <a:cubicBezTo>
                          <a:pt x="3600" y="395"/>
                          <a:pt x="3603" y="395"/>
                          <a:pt x="3603" y="395"/>
                        </a:cubicBezTo>
                        <a:cubicBezTo>
                          <a:pt x="3603" y="395"/>
                          <a:pt x="3606" y="395"/>
                          <a:pt x="3606" y="395"/>
                        </a:cubicBezTo>
                        <a:cubicBezTo>
                          <a:pt x="3606" y="395"/>
                          <a:pt x="3611" y="396"/>
                          <a:pt x="3611" y="396"/>
                        </a:cubicBezTo>
                        <a:cubicBezTo>
                          <a:pt x="3611" y="396"/>
                          <a:pt x="3613" y="396"/>
                          <a:pt x="3613" y="396"/>
                        </a:cubicBezTo>
                        <a:cubicBezTo>
                          <a:pt x="3613" y="396"/>
                          <a:pt x="3614" y="396"/>
                          <a:pt x="3614" y="396"/>
                        </a:cubicBezTo>
                        <a:cubicBezTo>
                          <a:pt x="3614" y="396"/>
                          <a:pt x="3620" y="395"/>
                          <a:pt x="3620" y="395"/>
                        </a:cubicBezTo>
                        <a:cubicBezTo>
                          <a:pt x="3620" y="395"/>
                          <a:pt x="3622" y="396"/>
                          <a:pt x="3622" y="396"/>
                        </a:cubicBezTo>
                        <a:cubicBezTo>
                          <a:pt x="3622" y="396"/>
                          <a:pt x="3623" y="396"/>
                          <a:pt x="3623" y="396"/>
                        </a:cubicBezTo>
                        <a:cubicBezTo>
                          <a:pt x="3623" y="396"/>
                          <a:pt x="3627" y="396"/>
                          <a:pt x="3627" y="396"/>
                        </a:cubicBezTo>
                        <a:cubicBezTo>
                          <a:pt x="3627" y="396"/>
                          <a:pt x="3627" y="397"/>
                          <a:pt x="3627" y="397"/>
                        </a:cubicBezTo>
                        <a:cubicBezTo>
                          <a:pt x="3627" y="397"/>
                          <a:pt x="3632" y="396"/>
                          <a:pt x="3632" y="396"/>
                        </a:cubicBezTo>
                        <a:cubicBezTo>
                          <a:pt x="3632" y="396"/>
                          <a:pt x="3633" y="396"/>
                          <a:pt x="3633" y="396"/>
                        </a:cubicBezTo>
                        <a:cubicBezTo>
                          <a:pt x="3633" y="396"/>
                          <a:pt x="3635" y="397"/>
                          <a:pt x="3635" y="397"/>
                        </a:cubicBezTo>
                        <a:cubicBezTo>
                          <a:pt x="3635" y="397"/>
                          <a:pt x="3640" y="396"/>
                          <a:pt x="3640" y="396"/>
                        </a:cubicBezTo>
                        <a:cubicBezTo>
                          <a:pt x="3640" y="396"/>
                          <a:pt x="3641" y="397"/>
                          <a:pt x="3641" y="397"/>
                        </a:cubicBezTo>
                        <a:cubicBezTo>
                          <a:pt x="3641" y="397"/>
                          <a:pt x="3646" y="396"/>
                          <a:pt x="3646" y="396"/>
                        </a:cubicBezTo>
                        <a:cubicBezTo>
                          <a:pt x="3646" y="396"/>
                          <a:pt x="3647" y="397"/>
                          <a:pt x="3647" y="397"/>
                        </a:cubicBezTo>
                        <a:cubicBezTo>
                          <a:pt x="3647" y="397"/>
                          <a:pt x="3649" y="397"/>
                          <a:pt x="3649" y="397"/>
                        </a:cubicBezTo>
                        <a:cubicBezTo>
                          <a:pt x="3649" y="397"/>
                          <a:pt x="3653" y="397"/>
                          <a:pt x="3653" y="397"/>
                        </a:cubicBezTo>
                        <a:cubicBezTo>
                          <a:pt x="3653" y="397"/>
                          <a:pt x="3654" y="397"/>
                          <a:pt x="3654" y="397"/>
                        </a:cubicBezTo>
                        <a:cubicBezTo>
                          <a:pt x="3654" y="397"/>
                          <a:pt x="3657" y="397"/>
                          <a:pt x="3657" y="397"/>
                        </a:cubicBezTo>
                        <a:cubicBezTo>
                          <a:pt x="3657" y="397"/>
                          <a:pt x="3660" y="397"/>
                          <a:pt x="3660" y="397"/>
                        </a:cubicBezTo>
                        <a:cubicBezTo>
                          <a:pt x="3660" y="397"/>
                          <a:pt x="3665" y="397"/>
                          <a:pt x="3665" y="397"/>
                        </a:cubicBezTo>
                        <a:cubicBezTo>
                          <a:pt x="3665" y="397"/>
                          <a:pt x="3667" y="397"/>
                          <a:pt x="3667" y="397"/>
                        </a:cubicBezTo>
                        <a:cubicBezTo>
                          <a:pt x="3667" y="397"/>
                          <a:pt x="3669" y="397"/>
                          <a:pt x="3669" y="397"/>
                        </a:cubicBezTo>
                        <a:cubicBezTo>
                          <a:pt x="3669" y="397"/>
                          <a:pt x="3672" y="397"/>
                          <a:pt x="3672" y="397"/>
                        </a:cubicBezTo>
                        <a:cubicBezTo>
                          <a:pt x="3672" y="397"/>
                          <a:pt x="3675" y="397"/>
                          <a:pt x="3675" y="397"/>
                        </a:cubicBezTo>
                        <a:cubicBezTo>
                          <a:pt x="3675" y="397"/>
                          <a:pt x="3676" y="397"/>
                          <a:pt x="3676" y="397"/>
                        </a:cubicBezTo>
                        <a:cubicBezTo>
                          <a:pt x="3676" y="397"/>
                          <a:pt x="3679" y="398"/>
                          <a:pt x="3679" y="398"/>
                        </a:cubicBezTo>
                        <a:cubicBezTo>
                          <a:pt x="3679" y="398"/>
                          <a:pt x="3681" y="397"/>
                          <a:pt x="3681" y="397"/>
                        </a:cubicBezTo>
                        <a:cubicBezTo>
                          <a:pt x="3681" y="397"/>
                          <a:pt x="3684" y="398"/>
                          <a:pt x="3684" y="398"/>
                        </a:cubicBezTo>
                        <a:cubicBezTo>
                          <a:pt x="3684" y="398"/>
                          <a:pt x="3687" y="398"/>
                          <a:pt x="3687" y="398"/>
                        </a:cubicBezTo>
                        <a:cubicBezTo>
                          <a:pt x="3687" y="398"/>
                          <a:pt x="3691" y="397"/>
                          <a:pt x="3691" y="397"/>
                        </a:cubicBezTo>
                        <a:cubicBezTo>
                          <a:pt x="3691" y="397"/>
                          <a:pt x="3692" y="397"/>
                          <a:pt x="3692" y="397"/>
                        </a:cubicBezTo>
                        <a:cubicBezTo>
                          <a:pt x="3692" y="397"/>
                          <a:pt x="3695" y="398"/>
                          <a:pt x="3695" y="398"/>
                        </a:cubicBezTo>
                        <a:cubicBezTo>
                          <a:pt x="3695" y="398"/>
                          <a:pt x="3698" y="398"/>
                          <a:pt x="3698" y="398"/>
                        </a:cubicBezTo>
                        <a:cubicBezTo>
                          <a:pt x="3698" y="398"/>
                          <a:pt x="3701" y="397"/>
                          <a:pt x="3701" y="397"/>
                        </a:cubicBezTo>
                        <a:cubicBezTo>
                          <a:pt x="3701" y="397"/>
                          <a:pt x="3702" y="397"/>
                          <a:pt x="3702" y="397"/>
                        </a:cubicBezTo>
                        <a:cubicBezTo>
                          <a:pt x="3702" y="397"/>
                          <a:pt x="3705" y="398"/>
                          <a:pt x="3705" y="398"/>
                        </a:cubicBezTo>
                        <a:cubicBezTo>
                          <a:pt x="3705" y="398"/>
                          <a:pt x="3708" y="398"/>
                          <a:pt x="3708" y="398"/>
                        </a:cubicBezTo>
                        <a:cubicBezTo>
                          <a:pt x="3708" y="398"/>
                          <a:pt x="3710" y="397"/>
                          <a:pt x="3710" y="397"/>
                        </a:cubicBezTo>
                        <a:cubicBezTo>
                          <a:pt x="3710" y="397"/>
                          <a:pt x="3713" y="397"/>
                          <a:pt x="3713" y="397"/>
                        </a:cubicBezTo>
                        <a:cubicBezTo>
                          <a:pt x="3713" y="397"/>
                          <a:pt x="3718" y="398"/>
                          <a:pt x="3718" y="398"/>
                        </a:cubicBezTo>
                        <a:cubicBezTo>
                          <a:pt x="3718" y="398"/>
                          <a:pt x="3719" y="398"/>
                          <a:pt x="3719" y="398"/>
                        </a:cubicBezTo>
                        <a:cubicBezTo>
                          <a:pt x="3719" y="398"/>
                          <a:pt x="3722" y="398"/>
                          <a:pt x="3722" y="398"/>
                        </a:cubicBezTo>
                        <a:cubicBezTo>
                          <a:pt x="3722" y="398"/>
                          <a:pt x="3724" y="397"/>
                          <a:pt x="3724" y="397"/>
                        </a:cubicBezTo>
                        <a:cubicBezTo>
                          <a:pt x="3724" y="397"/>
                          <a:pt x="3729" y="398"/>
                          <a:pt x="3729" y="398"/>
                        </a:cubicBezTo>
                        <a:cubicBezTo>
                          <a:pt x="3729" y="398"/>
                          <a:pt x="3731" y="398"/>
                          <a:pt x="3731" y="398"/>
                        </a:cubicBezTo>
                        <a:cubicBezTo>
                          <a:pt x="3731" y="398"/>
                          <a:pt x="3734" y="398"/>
                          <a:pt x="3734" y="398"/>
                        </a:cubicBezTo>
                        <a:cubicBezTo>
                          <a:pt x="3734" y="398"/>
                          <a:pt x="3734" y="398"/>
                          <a:pt x="3734" y="398"/>
                        </a:cubicBezTo>
                        <a:cubicBezTo>
                          <a:pt x="3734" y="398"/>
                          <a:pt x="3739" y="398"/>
                          <a:pt x="3739" y="398"/>
                        </a:cubicBezTo>
                        <a:cubicBezTo>
                          <a:pt x="3739" y="398"/>
                          <a:pt x="3741" y="398"/>
                          <a:pt x="3741" y="398"/>
                        </a:cubicBezTo>
                        <a:cubicBezTo>
                          <a:pt x="3741" y="398"/>
                          <a:pt x="3743" y="398"/>
                          <a:pt x="3743" y="398"/>
                        </a:cubicBezTo>
                        <a:cubicBezTo>
                          <a:pt x="3743" y="398"/>
                          <a:pt x="3749" y="398"/>
                          <a:pt x="3749" y="398"/>
                        </a:cubicBezTo>
                        <a:cubicBezTo>
                          <a:pt x="3749" y="398"/>
                          <a:pt x="3750" y="398"/>
                          <a:pt x="3750" y="398"/>
                        </a:cubicBezTo>
                        <a:cubicBezTo>
                          <a:pt x="3750" y="398"/>
                          <a:pt x="3752" y="398"/>
                          <a:pt x="3752" y="398"/>
                        </a:cubicBezTo>
                        <a:cubicBezTo>
                          <a:pt x="3752" y="398"/>
                          <a:pt x="3755" y="398"/>
                          <a:pt x="3755" y="398"/>
                        </a:cubicBezTo>
                        <a:cubicBezTo>
                          <a:pt x="3755" y="398"/>
                          <a:pt x="3756" y="398"/>
                          <a:pt x="3756" y="398"/>
                        </a:cubicBezTo>
                        <a:cubicBezTo>
                          <a:pt x="3756" y="398"/>
                          <a:pt x="3759" y="398"/>
                          <a:pt x="3759" y="398"/>
                        </a:cubicBezTo>
                        <a:cubicBezTo>
                          <a:pt x="3759" y="398"/>
                          <a:pt x="3761" y="398"/>
                          <a:pt x="3761" y="398"/>
                        </a:cubicBezTo>
                        <a:cubicBezTo>
                          <a:pt x="3761" y="398"/>
                          <a:pt x="3762" y="398"/>
                          <a:pt x="3762" y="398"/>
                        </a:cubicBezTo>
                        <a:cubicBezTo>
                          <a:pt x="3762" y="398"/>
                          <a:pt x="3768" y="398"/>
                          <a:pt x="3768" y="398"/>
                        </a:cubicBezTo>
                        <a:cubicBezTo>
                          <a:pt x="3768" y="398"/>
                          <a:pt x="3771" y="398"/>
                          <a:pt x="3771" y="398"/>
                        </a:cubicBezTo>
                        <a:cubicBezTo>
                          <a:pt x="3771" y="398"/>
                          <a:pt x="3774" y="398"/>
                          <a:pt x="3774" y="398"/>
                        </a:cubicBezTo>
                        <a:cubicBezTo>
                          <a:pt x="3774" y="398"/>
                          <a:pt x="3777" y="398"/>
                          <a:pt x="3777" y="398"/>
                        </a:cubicBezTo>
                        <a:cubicBezTo>
                          <a:pt x="3777" y="398"/>
                          <a:pt x="3778" y="398"/>
                          <a:pt x="3778" y="398"/>
                        </a:cubicBezTo>
                        <a:cubicBezTo>
                          <a:pt x="3778" y="398"/>
                          <a:pt x="3780" y="398"/>
                          <a:pt x="3780" y="398"/>
                        </a:cubicBezTo>
                        <a:cubicBezTo>
                          <a:pt x="3780" y="398"/>
                          <a:pt x="3783" y="398"/>
                          <a:pt x="3783" y="398"/>
                        </a:cubicBezTo>
                        <a:cubicBezTo>
                          <a:pt x="3783" y="398"/>
                          <a:pt x="3788" y="398"/>
                          <a:pt x="3788" y="398"/>
                        </a:cubicBezTo>
                        <a:cubicBezTo>
                          <a:pt x="3788" y="398"/>
                          <a:pt x="3790" y="398"/>
                          <a:pt x="3790" y="398"/>
                        </a:cubicBezTo>
                        <a:cubicBezTo>
                          <a:pt x="3790" y="398"/>
                          <a:pt x="3791" y="399"/>
                          <a:pt x="3791" y="399"/>
                        </a:cubicBezTo>
                        <a:cubicBezTo>
                          <a:pt x="3791" y="399"/>
                          <a:pt x="3795" y="398"/>
                          <a:pt x="3795" y="398"/>
                        </a:cubicBezTo>
                        <a:cubicBezTo>
                          <a:pt x="3795" y="398"/>
                          <a:pt x="3797" y="399"/>
                          <a:pt x="3797" y="399"/>
                        </a:cubicBezTo>
                        <a:cubicBezTo>
                          <a:pt x="3797" y="399"/>
                          <a:pt x="3802" y="398"/>
                          <a:pt x="3802" y="398"/>
                        </a:cubicBezTo>
                        <a:cubicBezTo>
                          <a:pt x="3802" y="398"/>
                          <a:pt x="3804" y="399"/>
                          <a:pt x="3804" y="399"/>
                        </a:cubicBezTo>
                        <a:cubicBezTo>
                          <a:pt x="3804" y="399"/>
                          <a:pt x="3804" y="399"/>
                          <a:pt x="3804" y="399"/>
                        </a:cubicBezTo>
                        <a:cubicBezTo>
                          <a:pt x="3804" y="399"/>
                          <a:pt x="3806" y="398"/>
                          <a:pt x="3806" y="398"/>
                        </a:cubicBezTo>
                        <a:cubicBezTo>
                          <a:pt x="3806" y="398"/>
                          <a:pt x="3810" y="399"/>
                          <a:pt x="3810" y="399"/>
                        </a:cubicBezTo>
                        <a:cubicBezTo>
                          <a:pt x="3810" y="399"/>
                          <a:pt x="3814" y="398"/>
                          <a:pt x="3814" y="398"/>
                        </a:cubicBezTo>
                        <a:cubicBezTo>
                          <a:pt x="3814" y="398"/>
                          <a:pt x="3815" y="399"/>
                          <a:pt x="3815" y="399"/>
                        </a:cubicBezTo>
                        <a:cubicBezTo>
                          <a:pt x="3815" y="399"/>
                          <a:pt x="3819" y="398"/>
                          <a:pt x="3819" y="398"/>
                        </a:cubicBezTo>
                        <a:cubicBezTo>
                          <a:pt x="3819" y="398"/>
                          <a:pt x="3821" y="399"/>
                          <a:pt x="3821" y="399"/>
                        </a:cubicBezTo>
                        <a:cubicBezTo>
                          <a:pt x="3821" y="399"/>
                          <a:pt x="3822" y="398"/>
                          <a:pt x="3822" y="398"/>
                        </a:cubicBezTo>
                        <a:cubicBezTo>
                          <a:pt x="3822" y="398"/>
                          <a:pt x="3827" y="398"/>
                          <a:pt x="3827" y="398"/>
                        </a:cubicBezTo>
                        <a:cubicBezTo>
                          <a:pt x="3827" y="398"/>
                          <a:pt x="3830" y="399"/>
                          <a:pt x="3830" y="399"/>
                        </a:cubicBezTo>
                        <a:cubicBezTo>
                          <a:pt x="3830" y="399"/>
                          <a:pt x="3831" y="399"/>
                          <a:pt x="3831" y="399"/>
                        </a:cubicBezTo>
                        <a:cubicBezTo>
                          <a:pt x="3831" y="399"/>
                          <a:pt x="3832" y="398"/>
                          <a:pt x="3832" y="398"/>
                        </a:cubicBezTo>
                        <a:cubicBezTo>
                          <a:pt x="3832" y="398"/>
                          <a:pt x="3838" y="399"/>
                          <a:pt x="3838" y="399"/>
                        </a:cubicBezTo>
                        <a:cubicBezTo>
                          <a:pt x="3838" y="399"/>
                          <a:pt x="3841" y="398"/>
                          <a:pt x="3841" y="398"/>
                        </a:cubicBezTo>
                        <a:cubicBezTo>
                          <a:pt x="3841" y="398"/>
                          <a:pt x="3842" y="399"/>
                          <a:pt x="3842" y="399"/>
                        </a:cubicBezTo>
                        <a:cubicBezTo>
                          <a:pt x="3842" y="399"/>
                          <a:pt x="3843" y="398"/>
                          <a:pt x="3843" y="398"/>
                        </a:cubicBezTo>
                        <a:cubicBezTo>
                          <a:pt x="3843" y="398"/>
                          <a:pt x="3848" y="399"/>
                          <a:pt x="3848" y="399"/>
                        </a:cubicBezTo>
                        <a:cubicBezTo>
                          <a:pt x="3848" y="399"/>
                          <a:pt x="3851" y="398"/>
                          <a:pt x="3851" y="398"/>
                        </a:cubicBezTo>
                        <a:cubicBezTo>
                          <a:pt x="3851" y="398"/>
                          <a:pt x="3856" y="398"/>
                          <a:pt x="3856" y="398"/>
                        </a:cubicBezTo>
                        <a:cubicBezTo>
                          <a:pt x="3856" y="398"/>
                          <a:pt x="3857" y="399"/>
                          <a:pt x="3857" y="399"/>
                        </a:cubicBezTo>
                        <a:cubicBezTo>
                          <a:pt x="3857" y="399"/>
                          <a:pt x="3858" y="399"/>
                          <a:pt x="3858" y="399"/>
                        </a:cubicBezTo>
                        <a:cubicBezTo>
                          <a:pt x="3858" y="399"/>
                          <a:pt x="3861" y="398"/>
                          <a:pt x="3861" y="398"/>
                        </a:cubicBezTo>
                        <a:cubicBezTo>
                          <a:pt x="3861" y="398"/>
                          <a:pt x="3864" y="399"/>
                          <a:pt x="3864" y="399"/>
                        </a:cubicBezTo>
                        <a:cubicBezTo>
                          <a:pt x="3864" y="399"/>
                          <a:pt x="3868" y="398"/>
                          <a:pt x="3868" y="398"/>
                        </a:cubicBezTo>
                        <a:cubicBezTo>
                          <a:pt x="3868" y="398"/>
                          <a:pt x="3869" y="399"/>
                          <a:pt x="3869" y="399"/>
                        </a:cubicBezTo>
                        <a:cubicBezTo>
                          <a:pt x="3869" y="399"/>
                          <a:pt x="3871" y="398"/>
                          <a:pt x="3871" y="398"/>
                        </a:cubicBezTo>
                        <a:cubicBezTo>
                          <a:pt x="3871" y="398"/>
                          <a:pt x="3875" y="399"/>
                          <a:pt x="3875" y="399"/>
                        </a:cubicBezTo>
                        <a:cubicBezTo>
                          <a:pt x="3875" y="399"/>
                          <a:pt x="3877" y="398"/>
                          <a:pt x="3877" y="398"/>
                        </a:cubicBezTo>
                        <a:cubicBezTo>
                          <a:pt x="3877" y="398"/>
                          <a:pt x="3880" y="399"/>
                          <a:pt x="3880" y="399"/>
                        </a:cubicBezTo>
                        <a:cubicBezTo>
                          <a:pt x="3880" y="399"/>
                          <a:pt x="3883" y="398"/>
                          <a:pt x="3883" y="398"/>
                        </a:cubicBezTo>
                        <a:cubicBezTo>
                          <a:pt x="3883" y="398"/>
                          <a:pt x="3885" y="398"/>
                          <a:pt x="3885" y="398"/>
                        </a:cubicBezTo>
                        <a:cubicBezTo>
                          <a:pt x="3885" y="398"/>
                          <a:pt x="3889" y="399"/>
                          <a:pt x="3889" y="399"/>
                        </a:cubicBezTo>
                        <a:cubicBezTo>
                          <a:pt x="3889" y="399"/>
                          <a:pt x="3890" y="399"/>
                          <a:pt x="3890" y="399"/>
                        </a:cubicBezTo>
                        <a:cubicBezTo>
                          <a:pt x="3890" y="399"/>
                          <a:pt x="3892" y="399"/>
                          <a:pt x="3892" y="399"/>
                        </a:cubicBezTo>
                        <a:cubicBezTo>
                          <a:pt x="3892" y="399"/>
                          <a:pt x="3897" y="399"/>
                          <a:pt x="3897" y="399"/>
                        </a:cubicBezTo>
                        <a:cubicBezTo>
                          <a:pt x="3897" y="399"/>
                          <a:pt x="3899" y="399"/>
                          <a:pt x="3899" y="399"/>
                        </a:cubicBezTo>
                        <a:cubicBezTo>
                          <a:pt x="3899" y="399"/>
                          <a:pt x="3902" y="399"/>
                          <a:pt x="3902" y="399"/>
                        </a:cubicBezTo>
                        <a:cubicBezTo>
                          <a:pt x="3902" y="399"/>
                          <a:pt x="3906" y="399"/>
                          <a:pt x="3906" y="399"/>
                        </a:cubicBezTo>
                        <a:cubicBezTo>
                          <a:pt x="3906" y="399"/>
                          <a:pt x="3908" y="399"/>
                          <a:pt x="3908" y="399"/>
                        </a:cubicBezTo>
                        <a:cubicBezTo>
                          <a:pt x="3908" y="399"/>
                          <a:pt x="3908" y="398"/>
                          <a:pt x="3908" y="398"/>
                        </a:cubicBezTo>
                        <a:cubicBezTo>
                          <a:pt x="3908" y="398"/>
                          <a:pt x="3914" y="399"/>
                          <a:pt x="3914" y="399"/>
                        </a:cubicBezTo>
                        <a:cubicBezTo>
                          <a:pt x="3914" y="399"/>
                          <a:pt x="3917" y="399"/>
                          <a:pt x="3917" y="399"/>
                        </a:cubicBezTo>
                        <a:cubicBezTo>
                          <a:pt x="3917" y="399"/>
                          <a:pt x="3919" y="399"/>
                          <a:pt x="3919" y="399"/>
                        </a:cubicBezTo>
                        <a:cubicBezTo>
                          <a:pt x="3919" y="399"/>
                          <a:pt x="3922" y="399"/>
                          <a:pt x="3922" y="399"/>
                        </a:cubicBezTo>
                        <a:cubicBezTo>
                          <a:pt x="3922" y="399"/>
                          <a:pt x="3924" y="399"/>
                          <a:pt x="3924" y="399"/>
                        </a:cubicBezTo>
                        <a:cubicBezTo>
                          <a:pt x="3924" y="399"/>
                          <a:pt x="3926" y="399"/>
                          <a:pt x="3926" y="399"/>
                        </a:cubicBezTo>
                        <a:cubicBezTo>
                          <a:pt x="3926" y="399"/>
                          <a:pt x="3929" y="399"/>
                          <a:pt x="3929" y="399"/>
                        </a:cubicBezTo>
                        <a:cubicBezTo>
                          <a:pt x="3929" y="399"/>
                          <a:pt x="3932" y="399"/>
                          <a:pt x="3932" y="399"/>
                        </a:cubicBezTo>
                        <a:cubicBezTo>
                          <a:pt x="3932" y="399"/>
                          <a:pt x="3936" y="399"/>
                          <a:pt x="3936" y="399"/>
                        </a:cubicBezTo>
                        <a:cubicBezTo>
                          <a:pt x="3936" y="399"/>
                          <a:pt x="3938" y="399"/>
                          <a:pt x="3938" y="399"/>
                        </a:cubicBezTo>
                        <a:cubicBezTo>
                          <a:pt x="3938" y="399"/>
                          <a:pt x="3939" y="399"/>
                          <a:pt x="3939" y="399"/>
                        </a:cubicBezTo>
                        <a:cubicBezTo>
                          <a:pt x="3939" y="399"/>
                          <a:pt x="3942" y="399"/>
                          <a:pt x="3942" y="399"/>
                        </a:cubicBezTo>
                        <a:cubicBezTo>
                          <a:pt x="3942" y="399"/>
                          <a:pt x="3943" y="399"/>
                          <a:pt x="3943" y="399"/>
                        </a:cubicBezTo>
                        <a:cubicBezTo>
                          <a:pt x="3943" y="399"/>
                          <a:pt x="3946" y="399"/>
                          <a:pt x="3946" y="399"/>
                        </a:cubicBezTo>
                        <a:cubicBezTo>
                          <a:pt x="3946" y="399"/>
                          <a:pt x="3950" y="399"/>
                          <a:pt x="3950" y="399"/>
                        </a:cubicBezTo>
                        <a:cubicBezTo>
                          <a:pt x="3950" y="399"/>
                          <a:pt x="3952" y="399"/>
                          <a:pt x="3952" y="399"/>
                        </a:cubicBezTo>
                        <a:cubicBezTo>
                          <a:pt x="3952" y="399"/>
                          <a:pt x="3957" y="399"/>
                          <a:pt x="3957" y="399"/>
                        </a:cubicBezTo>
                        <a:cubicBezTo>
                          <a:pt x="3957" y="399"/>
                          <a:pt x="3959" y="399"/>
                          <a:pt x="3959" y="399"/>
                        </a:cubicBezTo>
                        <a:cubicBezTo>
                          <a:pt x="3959" y="399"/>
                          <a:pt x="3963" y="399"/>
                          <a:pt x="3963" y="399"/>
                        </a:cubicBezTo>
                        <a:cubicBezTo>
                          <a:pt x="3963" y="399"/>
                          <a:pt x="3964" y="399"/>
                          <a:pt x="3964" y="399"/>
                        </a:cubicBezTo>
                        <a:cubicBezTo>
                          <a:pt x="3964" y="399"/>
                          <a:pt x="3966" y="399"/>
                          <a:pt x="3966" y="399"/>
                        </a:cubicBezTo>
                        <a:cubicBezTo>
                          <a:pt x="3966" y="399"/>
                          <a:pt x="3968" y="399"/>
                          <a:pt x="3968" y="399"/>
                        </a:cubicBezTo>
                        <a:cubicBezTo>
                          <a:pt x="3968" y="399"/>
                          <a:pt x="3971" y="399"/>
                          <a:pt x="3971" y="399"/>
                        </a:cubicBezTo>
                        <a:cubicBezTo>
                          <a:pt x="3971" y="399"/>
                          <a:pt x="3973" y="399"/>
                          <a:pt x="3973" y="399"/>
                        </a:cubicBezTo>
                        <a:cubicBezTo>
                          <a:pt x="3973" y="399"/>
                          <a:pt x="3979" y="399"/>
                          <a:pt x="3979" y="399"/>
                        </a:cubicBezTo>
                        <a:cubicBezTo>
                          <a:pt x="3979" y="399"/>
                          <a:pt x="3981" y="399"/>
                          <a:pt x="3981" y="399"/>
                        </a:cubicBezTo>
                        <a:cubicBezTo>
                          <a:pt x="3981" y="399"/>
                          <a:pt x="3981" y="399"/>
                          <a:pt x="3981" y="399"/>
                        </a:cubicBezTo>
                        <a:cubicBezTo>
                          <a:pt x="3981" y="399"/>
                          <a:pt x="3986" y="399"/>
                          <a:pt x="3986" y="399"/>
                        </a:cubicBezTo>
                        <a:cubicBezTo>
                          <a:pt x="3986" y="399"/>
                          <a:pt x="3988" y="399"/>
                          <a:pt x="3988" y="399"/>
                        </a:cubicBezTo>
                        <a:cubicBezTo>
                          <a:pt x="3988" y="399"/>
                          <a:pt x="3989" y="399"/>
                          <a:pt x="3989" y="399"/>
                        </a:cubicBezTo>
                        <a:cubicBezTo>
                          <a:pt x="3989" y="399"/>
                          <a:pt x="3992" y="399"/>
                          <a:pt x="3992" y="399"/>
                        </a:cubicBezTo>
                        <a:cubicBezTo>
                          <a:pt x="3992" y="399"/>
                          <a:pt x="3993" y="399"/>
                          <a:pt x="3993" y="399"/>
                        </a:cubicBezTo>
                        <a:cubicBezTo>
                          <a:pt x="3993" y="399"/>
                          <a:pt x="3998" y="399"/>
                          <a:pt x="3998" y="399"/>
                        </a:cubicBezTo>
                        <a:cubicBezTo>
                          <a:pt x="3998" y="399"/>
                          <a:pt x="4000" y="399"/>
                          <a:pt x="4000" y="399"/>
                        </a:cubicBezTo>
                        <a:cubicBezTo>
                          <a:pt x="4000" y="399"/>
                          <a:pt x="4002" y="399"/>
                          <a:pt x="4002" y="399"/>
                        </a:cubicBezTo>
                        <a:cubicBezTo>
                          <a:pt x="4002" y="399"/>
                          <a:pt x="4006" y="399"/>
                          <a:pt x="4006" y="399"/>
                        </a:cubicBezTo>
                        <a:cubicBezTo>
                          <a:pt x="4006" y="399"/>
                          <a:pt x="4010" y="399"/>
                          <a:pt x="4010" y="399"/>
                        </a:cubicBezTo>
                        <a:cubicBezTo>
                          <a:pt x="4010" y="399"/>
                          <a:pt x="4011" y="399"/>
                          <a:pt x="4011" y="399"/>
                        </a:cubicBezTo>
                        <a:cubicBezTo>
                          <a:pt x="4011" y="399"/>
                          <a:pt x="4014" y="399"/>
                          <a:pt x="4014" y="399"/>
                        </a:cubicBezTo>
                        <a:cubicBezTo>
                          <a:pt x="4014" y="399"/>
                          <a:pt x="4017" y="399"/>
                          <a:pt x="4017" y="399"/>
                        </a:cubicBezTo>
                        <a:cubicBezTo>
                          <a:pt x="4017" y="399"/>
                          <a:pt x="4019" y="399"/>
                          <a:pt x="4019" y="399"/>
                        </a:cubicBezTo>
                        <a:cubicBezTo>
                          <a:pt x="4019" y="399"/>
                          <a:pt x="4021" y="399"/>
                          <a:pt x="4021" y="399"/>
                        </a:cubicBezTo>
                        <a:cubicBezTo>
                          <a:pt x="4021" y="399"/>
                          <a:pt x="4024" y="399"/>
                          <a:pt x="4024" y="399"/>
                        </a:cubicBezTo>
                        <a:cubicBezTo>
                          <a:pt x="4024" y="399"/>
                          <a:pt x="4027" y="399"/>
                          <a:pt x="4027" y="399"/>
                        </a:cubicBezTo>
                        <a:cubicBezTo>
                          <a:pt x="4027" y="399"/>
                          <a:pt x="4030" y="399"/>
                          <a:pt x="4030" y="399"/>
                        </a:cubicBezTo>
                        <a:cubicBezTo>
                          <a:pt x="4030" y="399"/>
                          <a:pt x="4032" y="399"/>
                          <a:pt x="4032" y="399"/>
                        </a:cubicBezTo>
                        <a:cubicBezTo>
                          <a:pt x="4032" y="399"/>
                          <a:pt x="4036" y="399"/>
                          <a:pt x="4036" y="399"/>
                        </a:cubicBezTo>
                        <a:cubicBezTo>
                          <a:pt x="4036" y="399"/>
                          <a:pt x="4040" y="399"/>
                          <a:pt x="4040" y="399"/>
                        </a:cubicBezTo>
                        <a:cubicBezTo>
                          <a:pt x="4040" y="399"/>
                          <a:pt x="4041" y="399"/>
                          <a:pt x="4041" y="399"/>
                        </a:cubicBezTo>
                        <a:cubicBezTo>
                          <a:pt x="4041" y="399"/>
                          <a:pt x="4044" y="397"/>
                          <a:pt x="4044" y="397"/>
                        </a:cubicBezTo>
                        <a:cubicBezTo>
                          <a:pt x="4044" y="397"/>
                          <a:pt x="4046" y="397"/>
                          <a:pt x="4046" y="397"/>
                        </a:cubicBezTo>
                        <a:cubicBezTo>
                          <a:pt x="4046" y="397"/>
                          <a:pt x="4050" y="399"/>
                          <a:pt x="4050" y="399"/>
                        </a:cubicBezTo>
                        <a:cubicBezTo>
                          <a:pt x="4050" y="399"/>
                          <a:pt x="4051" y="399"/>
                          <a:pt x="4051" y="399"/>
                        </a:cubicBezTo>
                        <a:cubicBezTo>
                          <a:pt x="4051" y="399"/>
                          <a:pt x="4056" y="399"/>
                          <a:pt x="4056" y="399"/>
                        </a:cubicBezTo>
                        <a:cubicBezTo>
                          <a:pt x="4056" y="399"/>
                          <a:pt x="4060" y="399"/>
                          <a:pt x="4060" y="399"/>
                        </a:cubicBezTo>
                        <a:cubicBezTo>
                          <a:pt x="4060" y="399"/>
                          <a:pt x="4061" y="399"/>
                          <a:pt x="4061" y="399"/>
                        </a:cubicBezTo>
                        <a:cubicBezTo>
                          <a:pt x="4061" y="399"/>
                          <a:pt x="4064" y="399"/>
                          <a:pt x="4064" y="399"/>
                        </a:cubicBezTo>
                        <a:cubicBezTo>
                          <a:pt x="4064" y="399"/>
                          <a:pt x="4066" y="399"/>
                          <a:pt x="4066" y="399"/>
                        </a:cubicBezTo>
                        <a:cubicBezTo>
                          <a:pt x="4066" y="399"/>
                          <a:pt x="4070" y="399"/>
                          <a:pt x="4070" y="399"/>
                        </a:cubicBezTo>
                        <a:cubicBezTo>
                          <a:pt x="4070" y="399"/>
                          <a:pt x="4072" y="399"/>
                          <a:pt x="4072" y="399"/>
                        </a:cubicBezTo>
                        <a:cubicBezTo>
                          <a:pt x="4072" y="399"/>
                          <a:pt x="4072" y="399"/>
                          <a:pt x="4072" y="399"/>
                        </a:cubicBezTo>
                        <a:cubicBezTo>
                          <a:pt x="4072" y="399"/>
                          <a:pt x="4077" y="399"/>
                          <a:pt x="4077" y="399"/>
                        </a:cubicBezTo>
                        <a:cubicBezTo>
                          <a:pt x="4077" y="399"/>
                          <a:pt x="4078" y="399"/>
                          <a:pt x="4078" y="399"/>
                        </a:cubicBezTo>
                        <a:cubicBezTo>
                          <a:pt x="4078" y="399"/>
                          <a:pt x="4082" y="399"/>
                          <a:pt x="4082" y="399"/>
                        </a:cubicBezTo>
                        <a:cubicBezTo>
                          <a:pt x="4082" y="399"/>
                          <a:pt x="4084" y="399"/>
                          <a:pt x="4084" y="399"/>
                        </a:cubicBezTo>
                        <a:cubicBezTo>
                          <a:pt x="4084" y="399"/>
                          <a:pt x="4085" y="399"/>
                          <a:pt x="4085" y="399"/>
                        </a:cubicBezTo>
                        <a:cubicBezTo>
                          <a:pt x="4085" y="399"/>
                          <a:pt x="4089" y="399"/>
                          <a:pt x="4089" y="399"/>
                        </a:cubicBezTo>
                        <a:cubicBezTo>
                          <a:pt x="4089" y="399"/>
                          <a:pt x="4091" y="399"/>
                          <a:pt x="4091" y="399"/>
                        </a:cubicBezTo>
                        <a:cubicBezTo>
                          <a:pt x="4091" y="399"/>
                          <a:pt x="4095" y="399"/>
                          <a:pt x="4095" y="399"/>
                        </a:cubicBezTo>
                        <a:cubicBezTo>
                          <a:pt x="4095" y="399"/>
                          <a:pt x="4097" y="399"/>
                          <a:pt x="4097" y="399"/>
                        </a:cubicBezTo>
                        <a:cubicBezTo>
                          <a:pt x="4097" y="399"/>
                          <a:pt x="4101" y="399"/>
                          <a:pt x="4101" y="399"/>
                        </a:cubicBezTo>
                        <a:cubicBezTo>
                          <a:pt x="4101" y="399"/>
                          <a:pt x="4103" y="399"/>
                          <a:pt x="4103" y="399"/>
                        </a:cubicBezTo>
                        <a:cubicBezTo>
                          <a:pt x="4103" y="399"/>
                          <a:pt x="4106" y="399"/>
                          <a:pt x="4106" y="399"/>
                        </a:cubicBezTo>
                        <a:cubicBezTo>
                          <a:pt x="4106" y="399"/>
                          <a:pt x="4107" y="399"/>
                          <a:pt x="4107" y="399"/>
                        </a:cubicBezTo>
                        <a:cubicBezTo>
                          <a:pt x="4107" y="399"/>
                          <a:pt x="4112" y="399"/>
                          <a:pt x="4112" y="399"/>
                        </a:cubicBezTo>
                        <a:cubicBezTo>
                          <a:pt x="4112" y="399"/>
                          <a:pt x="4114" y="399"/>
                          <a:pt x="4114" y="399"/>
                        </a:cubicBezTo>
                        <a:cubicBezTo>
                          <a:pt x="4114" y="399"/>
                          <a:pt x="4119" y="399"/>
                          <a:pt x="4119" y="399"/>
                        </a:cubicBezTo>
                        <a:cubicBezTo>
                          <a:pt x="4119" y="399"/>
                          <a:pt x="4120" y="399"/>
                          <a:pt x="4120" y="399"/>
                        </a:cubicBezTo>
                        <a:cubicBezTo>
                          <a:pt x="4120" y="399"/>
                          <a:pt x="4123" y="399"/>
                          <a:pt x="4123" y="399"/>
                        </a:cubicBezTo>
                        <a:cubicBezTo>
                          <a:pt x="4123" y="399"/>
                          <a:pt x="4125" y="399"/>
                          <a:pt x="4125" y="399"/>
                        </a:cubicBezTo>
                        <a:cubicBezTo>
                          <a:pt x="4125" y="399"/>
                          <a:pt x="4129" y="399"/>
                          <a:pt x="4129" y="399"/>
                        </a:cubicBezTo>
                        <a:cubicBezTo>
                          <a:pt x="4129" y="399"/>
                          <a:pt x="4131" y="399"/>
                          <a:pt x="4131" y="399"/>
                        </a:cubicBezTo>
                        <a:cubicBezTo>
                          <a:pt x="4131" y="399"/>
                          <a:pt x="4131" y="399"/>
                          <a:pt x="4131" y="399"/>
                        </a:cubicBezTo>
                        <a:cubicBezTo>
                          <a:pt x="4131" y="399"/>
                          <a:pt x="4133" y="399"/>
                          <a:pt x="4133" y="399"/>
                        </a:cubicBezTo>
                        <a:cubicBezTo>
                          <a:pt x="4133" y="399"/>
                          <a:pt x="4140" y="399"/>
                          <a:pt x="4140" y="399"/>
                        </a:cubicBezTo>
                        <a:cubicBezTo>
                          <a:pt x="4140" y="399"/>
                          <a:pt x="4141" y="399"/>
                          <a:pt x="4141" y="399"/>
                        </a:cubicBezTo>
                        <a:cubicBezTo>
                          <a:pt x="4141" y="399"/>
                          <a:pt x="4143" y="399"/>
                          <a:pt x="4143" y="399"/>
                        </a:cubicBezTo>
                        <a:cubicBezTo>
                          <a:pt x="4143" y="399"/>
                          <a:pt x="4146" y="399"/>
                          <a:pt x="4146" y="399"/>
                        </a:cubicBezTo>
                        <a:cubicBezTo>
                          <a:pt x="4146" y="399"/>
                          <a:pt x="4148" y="399"/>
                          <a:pt x="4148" y="399"/>
                        </a:cubicBezTo>
                        <a:cubicBezTo>
                          <a:pt x="4148" y="399"/>
                          <a:pt x="4150" y="399"/>
                          <a:pt x="4150" y="399"/>
                        </a:cubicBezTo>
                        <a:cubicBezTo>
                          <a:pt x="4150" y="399"/>
                          <a:pt x="4154" y="399"/>
                          <a:pt x="4154" y="399"/>
                        </a:cubicBezTo>
                        <a:cubicBezTo>
                          <a:pt x="4154" y="399"/>
                          <a:pt x="4157" y="399"/>
                          <a:pt x="4157" y="399"/>
                        </a:cubicBezTo>
                        <a:cubicBezTo>
                          <a:pt x="4157" y="399"/>
                          <a:pt x="4160" y="399"/>
                          <a:pt x="4160" y="399"/>
                        </a:cubicBezTo>
                        <a:cubicBezTo>
                          <a:pt x="4160" y="399"/>
                          <a:pt x="4161" y="399"/>
                          <a:pt x="4161" y="399"/>
                        </a:cubicBezTo>
                        <a:cubicBezTo>
                          <a:pt x="4161" y="399"/>
                          <a:pt x="4166" y="399"/>
                          <a:pt x="4166" y="399"/>
                        </a:cubicBezTo>
                        <a:cubicBezTo>
                          <a:pt x="4166" y="399"/>
                          <a:pt x="4168" y="399"/>
                          <a:pt x="4168" y="399"/>
                        </a:cubicBezTo>
                        <a:cubicBezTo>
                          <a:pt x="4168" y="399"/>
                          <a:pt x="4172" y="399"/>
                          <a:pt x="4172" y="399"/>
                        </a:cubicBezTo>
                        <a:cubicBezTo>
                          <a:pt x="4172" y="399"/>
                          <a:pt x="4174" y="399"/>
                          <a:pt x="4174" y="399"/>
                        </a:cubicBezTo>
                        <a:cubicBezTo>
                          <a:pt x="4174" y="399"/>
                          <a:pt x="4174" y="399"/>
                          <a:pt x="4174" y="399"/>
                        </a:cubicBezTo>
                        <a:cubicBezTo>
                          <a:pt x="4174" y="399"/>
                          <a:pt x="4176" y="399"/>
                          <a:pt x="4176" y="399"/>
                        </a:cubicBezTo>
                        <a:cubicBezTo>
                          <a:pt x="4176" y="399"/>
                          <a:pt x="4181" y="399"/>
                          <a:pt x="4181" y="399"/>
                        </a:cubicBezTo>
                        <a:cubicBezTo>
                          <a:pt x="4181" y="399"/>
                          <a:pt x="4183" y="399"/>
                          <a:pt x="4183" y="399"/>
                        </a:cubicBezTo>
                        <a:cubicBezTo>
                          <a:pt x="4183" y="399"/>
                          <a:pt x="4186" y="399"/>
                          <a:pt x="4186" y="399"/>
                        </a:cubicBezTo>
                        <a:cubicBezTo>
                          <a:pt x="4186" y="399"/>
                          <a:pt x="4189" y="399"/>
                          <a:pt x="4189" y="399"/>
                        </a:cubicBezTo>
                        <a:cubicBezTo>
                          <a:pt x="4189" y="399"/>
                          <a:pt x="4190" y="399"/>
                          <a:pt x="4190" y="399"/>
                        </a:cubicBezTo>
                        <a:cubicBezTo>
                          <a:pt x="4190" y="399"/>
                          <a:pt x="4191" y="399"/>
                          <a:pt x="4191" y="399"/>
                        </a:cubicBezTo>
                        <a:cubicBezTo>
                          <a:pt x="4191" y="399"/>
                          <a:pt x="4198" y="399"/>
                          <a:pt x="4198" y="399"/>
                        </a:cubicBezTo>
                        <a:cubicBezTo>
                          <a:pt x="4198" y="399"/>
                          <a:pt x="4199" y="399"/>
                          <a:pt x="4199" y="399"/>
                        </a:cubicBezTo>
                        <a:cubicBezTo>
                          <a:pt x="4199" y="399"/>
                          <a:pt x="4202" y="398"/>
                          <a:pt x="4202" y="398"/>
                        </a:cubicBezTo>
                        <a:cubicBezTo>
                          <a:pt x="4202" y="398"/>
                          <a:pt x="4205" y="399"/>
                          <a:pt x="4205" y="399"/>
                        </a:cubicBezTo>
                        <a:cubicBezTo>
                          <a:pt x="4205" y="399"/>
                          <a:pt x="4207" y="398"/>
                          <a:pt x="4207" y="398"/>
                        </a:cubicBezTo>
                        <a:cubicBezTo>
                          <a:pt x="4207" y="398"/>
                          <a:pt x="4211" y="399"/>
                          <a:pt x="4211" y="399"/>
                        </a:cubicBezTo>
                        <a:cubicBezTo>
                          <a:pt x="4211" y="399"/>
                          <a:pt x="4212" y="399"/>
                          <a:pt x="4212" y="399"/>
                        </a:cubicBezTo>
                        <a:cubicBezTo>
                          <a:pt x="4212" y="399"/>
                          <a:pt x="4216" y="398"/>
                          <a:pt x="4216" y="398"/>
                        </a:cubicBezTo>
                        <a:cubicBezTo>
                          <a:pt x="4216" y="398"/>
                          <a:pt x="4218" y="399"/>
                          <a:pt x="4218" y="399"/>
                        </a:cubicBezTo>
                        <a:cubicBezTo>
                          <a:pt x="4218" y="399"/>
                          <a:pt x="4221" y="398"/>
                          <a:pt x="4221" y="398"/>
                        </a:cubicBezTo>
                        <a:cubicBezTo>
                          <a:pt x="4221" y="398"/>
                          <a:pt x="4224" y="398"/>
                          <a:pt x="4224" y="398"/>
                        </a:cubicBezTo>
                        <a:cubicBezTo>
                          <a:pt x="4224" y="398"/>
                          <a:pt x="4227" y="399"/>
                          <a:pt x="4227" y="399"/>
                        </a:cubicBezTo>
                        <a:cubicBezTo>
                          <a:pt x="4227" y="399"/>
                          <a:pt x="4229" y="398"/>
                          <a:pt x="4229" y="398"/>
                        </a:cubicBezTo>
                        <a:cubicBezTo>
                          <a:pt x="4229" y="398"/>
                          <a:pt x="4231" y="399"/>
                          <a:pt x="4231" y="399"/>
                        </a:cubicBezTo>
                        <a:cubicBezTo>
                          <a:pt x="4231" y="399"/>
                          <a:pt x="4233" y="399"/>
                          <a:pt x="4233" y="399"/>
                        </a:cubicBezTo>
                        <a:cubicBezTo>
                          <a:pt x="4233" y="399"/>
                          <a:pt x="4234" y="399"/>
                          <a:pt x="4234" y="399"/>
                        </a:cubicBezTo>
                        <a:cubicBezTo>
                          <a:pt x="4234" y="399"/>
                          <a:pt x="4239" y="399"/>
                          <a:pt x="4239" y="399"/>
                        </a:cubicBezTo>
                        <a:cubicBezTo>
                          <a:pt x="4239" y="399"/>
                          <a:pt x="4240" y="399"/>
                          <a:pt x="4240" y="399"/>
                        </a:cubicBezTo>
                        <a:cubicBezTo>
                          <a:pt x="4240" y="399"/>
                          <a:pt x="4246" y="399"/>
                          <a:pt x="4246" y="399"/>
                        </a:cubicBezTo>
                        <a:cubicBezTo>
                          <a:pt x="4246" y="399"/>
                          <a:pt x="4248" y="399"/>
                          <a:pt x="4248" y="399"/>
                        </a:cubicBezTo>
                        <a:cubicBezTo>
                          <a:pt x="4248" y="399"/>
                          <a:pt x="4250" y="399"/>
                          <a:pt x="4250" y="399"/>
                        </a:cubicBezTo>
                        <a:cubicBezTo>
                          <a:pt x="4250" y="399"/>
                          <a:pt x="4251" y="399"/>
                          <a:pt x="4251" y="399"/>
                        </a:cubicBezTo>
                        <a:cubicBezTo>
                          <a:pt x="4251" y="399"/>
                          <a:pt x="4256" y="399"/>
                          <a:pt x="4256" y="399"/>
                        </a:cubicBezTo>
                        <a:cubicBezTo>
                          <a:pt x="4256" y="399"/>
                          <a:pt x="4257" y="399"/>
                          <a:pt x="4257" y="399"/>
                        </a:cubicBezTo>
                        <a:cubicBezTo>
                          <a:pt x="4257" y="399"/>
                          <a:pt x="4262" y="399"/>
                          <a:pt x="4262" y="399"/>
                        </a:cubicBezTo>
                        <a:cubicBezTo>
                          <a:pt x="4262" y="399"/>
                          <a:pt x="4264" y="399"/>
                          <a:pt x="4264" y="399"/>
                        </a:cubicBezTo>
                        <a:cubicBezTo>
                          <a:pt x="4264" y="399"/>
                          <a:pt x="4268" y="399"/>
                          <a:pt x="4268" y="399"/>
                        </a:cubicBezTo>
                        <a:cubicBezTo>
                          <a:pt x="4268" y="399"/>
                          <a:pt x="4270" y="399"/>
                          <a:pt x="4270" y="399"/>
                        </a:cubicBezTo>
                        <a:cubicBezTo>
                          <a:pt x="4270" y="399"/>
                          <a:pt x="4272" y="399"/>
                          <a:pt x="4272" y="399"/>
                        </a:cubicBezTo>
                        <a:cubicBezTo>
                          <a:pt x="4272" y="399"/>
                          <a:pt x="4273" y="398"/>
                          <a:pt x="4273" y="398"/>
                        </a:cubicBezTo>
                        <a:cubicBezTo>
                          <a:pt x="4273" y="398"/>
                          <a:pt x="4278" y="399"/>
                          <a:pt x="4278" y="399"/>
                        </a:cubicBezTo>
                        <a:cubicBezTo>
                          <a:pt x="4278" y="399"/>
                          <a:pt x="4281" y="398"/>
                          <a:pt x="4281" y="398"/>
                        </a:cubicBezTo>
                        <a:cubicBezTo>
                          <a:pt x="4281" y="398"/>
                          <a:pt x="4284" y="399"/>
                          <a:pt x="4284" y="399"/>
                        </a:cubicBezTo>
                        <a:cubicBezTo>
                          <a:pt x="4284" y="399"/>
                          <a:pt x="4286" y="398"/>
                          <a:pt x="4286" y="398"/>
                        </a:cubicBezTo>
                        <a:cubicBezTo>
                          <a:pt x="4286" y="398"/>
                          <a:pt x="4288" y="398"/>
                          <a:pt x="4288" y="398"/>
                        </a:cubicBezTo>
                        <a:cubicBezTo>
                          <a:pt x="4288" y="398"/>
                          <a:pt x="4290" y="398"/>
                          <a:pt x="4290" y="398"/>
                        </a:cubicBezTo>
                        <a:cubicBezTo>
                          <a:pt x="4290" y="398"/>
                          <a:pt x="4292" y="398"/>
                          <a:pt x="4292" y="398"/>
                        </a:cubicBezTo>
                        <a:cubicBezTo>
                          <a:pt x="4292" y="398"/>
                          <a:pt x="4297" y="398"/>
                          <a:pt x="4297" y="398"/>
                        </a:cubicBezTo>
                        <a:cubicBezTo>
                          <a:pt x="4297" y="398"/>
                          <a:pt x="4299" y="398"/>
                          <a:pt x="4299" y="398"/>
                        </a:cubicBezTo>
                        <a:cubicBezTo>
                          <a:pt x="4299" y="398"/>
                          <a:pt x="4300" y="399"/>
                          <a:pt x="4300" y="399"/>
                        </a:cubicBezTo>
                        <a:cubicBezTo>
                          <a:pt x="4300" y="399"/>
                          <a:pt x="4303" y="398"/>
                          <a:pt x="4303" y="398"/>
                        </a:cubicBezTo>
                        <a:cubicBezTo>
                          <a:pt x="4303" y="398"/>
                          <a:pt x="4308" y="398"/>
                          <a:pt x="4308" y="398"/>
                        </a:cubicBezTo>
                        <a:cubicBezTo>
                          <a:pt x="4308" y="398"/>
                          <a:pt x="4309" y="399"/>
                          <a:pt x="4309" y="399"/>
                        </a:cubicBezTo>
                        <a:cubicBezTo>
                          <a:pt x="4309" y="399"/>
                          <a:pt x="4311" y="398"/>
                          <a:pt x="4311" y="398"/>
                        </a:cubicBezTo>
                        <a:cubicBezTo>
                          <a:pt x="4311" y="398"/>
                          <a:pt x="4315" y="398"/>
                          <a:pt x="4315" y="398"/>
                        </a:cubicBezTo>
                        <a:cubicBezTo>
                          <a:pt x="4315" y="398"/>
                          <a:pt x="4316" y="398"/>
                          <a:pt x="4316" y="398"/>
                        </a:cubicBezTo>
                        <a:cubicBezTo>
                          <a:pt x="4316" y="398"/>
                          <a:pt x="4321" y="398"/>
                          <a:pt x="4321" y="398"/>
                        </a:cubicBezTo>
                        <a:cubicBezTo>
                          <a:pt x="4321" y="398"/>
                          <a:pt x="4324" y="398"/>
                          <a:pt x="4324" y="398"/>
                        </a:cubicBezTo>
                        <a:cubicBezTo>
                          <a:pt x="4324" y="398"/>
                          <a:pt x="4326" y="398"/>
                          <a:pt x="4326" y="398"/>
                        </a:cubicBezTo>
                        <a:cubicBezTo>
                          <a:pt x="4326" y="398"/>
                          <a:pt x="4328" y="397"/>
                          <a:pt x="4328" y="397"/>
                        </a:cubicBezTo>
                        <a:cubicBezTo>
                          <a:pt x="4328" y="397"/>
                          <a:pt x="4330" y="398"/>
                          <a:pt x="4330" y="398"/>
                        </a:cubicBezTo>
                        <a:cubicBezTo>
                          <a:pt x="4330" y="398"/>
                          <a:pt x="4331" y="397"/>
                          <a:pt x="4331" y="397"/>
                        </a:cubicBezTo>
                        <a:cubicBezTo>
                          <a:pt x="4331" y="397"/>
                          <a:pt x="4336" y="398"/>
                          <a:pt x="4336" y="398"/>
                        </a:cubicBezTo>
                        <a:cubicBezTo>
                          <a:pt x="4336" y="398"/>
                          <a:pt x="4337" y="397"/>
                          <a:pt x="4337" y="397"/>
                        </a:cubicBezTo>
                        <a:cubicBezTo>
                          <a:pt x="4337" y="397"/>
                          <a:pt x="4340" y="397"/>
                          <a:pt x="4340" y="397"/>
                        </a:cubicBezTo>
                        <a:cubicBezTo>
                          <a:pt x="4340" y="397"/>
                          <a:pt x="4345" y="396"/>
                          <a:pt x="4345" y="396"/>
                        </a:cubicBezTo>
                        <a:cubicBezTo>
                          <a:pt x="4345" y="396"/>
                          <a:pt x="4346" y="396"/>
                          <a:pt x="4346" y="396"/>
                        </a:cubicBezTo>
                        <a:cubicBezTo>
                          <a:pt x="4346" y="396"/>
                          <a:pt x="4350" y="395"/>
                          <a:pt x="4350" y="395"/>
                        </a:cubicBezTo>
                        <a:cubicBezTo>
                          <a:pt x="4350" y="395"/>
                          <a:pt x="4351" y="395"/>
                          <a:pt x="4351" y="395"/>
                        </a:cubicBezTo>
                        <a:cubicBezTo>
                          <a:pt x="4351" y="395"/>
                          <a:pt x="4356" y="394"/>
                          <a:pt x="4356" y="394"/>
                        </a:cubicBezTo>
                        <a:cubicBezTo>
                          <a:pt x="4356" y="394"/>
                          <a:pt x="4356" y="394"/>
                          <a:pt x="4356" y="394"/>
                        </a:cubicBezTo>
                        <a:cubicBezTo>
                          <a:pt x="4356" y="394"/>
                          <a:pt x="4362" y="392"/>
                          <a:pt x="4362" y="392"/>
                        </a:cubicBezTo>
                        <a:cubicBezTo>
                          <a:pt x="4362" y="392"/>
                          <a:pt x="4362" y="392"/>
                          <a:pt x="4362" y="392"/>
                        </a:cubicBezTo>
                        <a:cubicBezTo>
                          <a:pt x="4362" y="392"/>
                          <a:pt x="4367" y="389"/>
                          <a:pt x="4367" y="389"/>
                        </a:cubicBezTo>
                        <a:cubicBezTo>
                          <a:pt x="4367" y="389"/>
                          <a:pt x="4367" y="389"/>
                          <a:pt x="4367" y="389"/>
                        </a:cubicBezTo>
                        <a:cubicBezTo>
                          <a:pt x="4367" y="389"/>
                          <a:pt x="4372" y="384"/>
                          <a:pt x="4372" y="384"/>
                        </a:cubicBezTo>
                        <a:cubicBezTo>
                          <a:pt x="4372" y="384"/>
                          <a:pt x="4372" y="384"/>
                          <a:pt x="4372" y="384"/>
                        </a:cubicBezTo>
                        <a:cubicBezTo>
                          <a:pt x="4372" y="384"/>
                          <a:pt x="4378" y="373"/>
                          <a:pt x="4378" y="373"/>
                        </a:cubicBezTo>
                        <a:cubicBezTo>
                          <a:pt x="4378" y="373"/>
                          <a:pt x="4378" y="373"/>
                          <a:pt x="4378" y="373"/>
                        </a:cubicBezTo>
                        <a:cubicBezTo>
                          <a:pt x="4378" y="373"/>
                          <a:pt x="4383" y="357"/>
                          <a:pt x="4383" y="357"/>
                        </a:cubicBezTo>
                        <a:cubicBezTo>
                          <a:pt x="4383" y="357"/>
                          <a:pt x="4383" y="356"/>
                          <a:pt x="4383" y="356"/>
                        </a:cubicBezTo>
                        <a:cubicBezTo>
                          <a:pt x="4383" y="356"/>
                          <a:pt x="4388" y="343"/>
                          <a:pt x="4388" y="343"/>
                        </a:cubicBezTo>
                        <a:cubicBezTo>
                          <a:pt x="4388" y="343"/>
                          <a:pt x="4388" y="342"/>
                          <a:pt x="4388" y="342"/>
                        </a:cubicBezTo>
                        <a:cubicBezTo>
                          <a:pt x="4388" y="342"/>
                          <a:pt x="4394" y="322"/>
                          <a:pt x="4394" y="322"/>
                        </a:cubicBezTo>
                        <a:cubicBezTo>
                          <a:pt x="4394" y="322"/>
                          <a:pt x="4394" y="322"/>
                          <a:pt x="4394" y="322"/>
                        </a:cubicBezTo>
                        <a:cubicBezTo>
                          <a:pt x="4394" y="322"/>
                          <a:pt x="4399" y="312"/>
                          <a:pt x="4399" y="312"/>
                        </a:cubicBezTo>
                        <a:cubicBezTo>
                          <a:pt x="4399" y="312"/>
                          <a:pt x="4399" y="312"/>
                          <a:pt x="4399" y="312"/>
                        </a:cubicBezTo>
                        <a:cubicBezTo>
                          <a:pt x="4399" y="312"/>
                          <a:pt x="4404" y="307"/>
                          <a:pt x="4404" y="307"/>
                        </a:cubicBezTo>
                        <a:cubicBezTo>
                          <a:pt x="4404" y="307"/>
                          <a:pt x="4407" y="303"/>
                          <a:pt x="4407" y="303"/>
                        </a:cubicBezTo>
                        <a:cubicBezTo>
                          <a:pt x="4407" y="303"/>
                          <a:pt x="4410" y="306"/>
                          <a:pt x="4410" y="306"/>
                        </a:cubicBezTo>
                        <a:cubicBezTo>
                          <a:pt x="4410" y="306"/>
                          <a:pt x="4410" y="307"/>
                          <a:pt x="4410" y="307"/>
                        </a:cubicBezTo>
                        <a:cubicBezTo>
                          <a:pt x="4410" y="307"/>
                          <a:pt x="4415" y="321"/>
                          <a:pt x="4415" y="321"/>
                        </a:cubicBezTo>
                        <a:cubicBezTo>
                          <a:pt x="4415" y="321"/>
                          <a:pt x="4415" y="322"/>
                          <a:pt x="4415" y="322"/>
                        </a:cubicBezTo>
                        <a:cubicBezTo>
                          <a:pt x="4415" y="322"/>
                          <a:pt x="4420" y="336"/>
                          <a:pt x="4420" y="336"/>
                        </a:cubicBezTo>
                        <a:cubicBezTo>
                          <a:pt x="4420" y="336"/>
                          <a:pt x="4421" y="336"/>
                          <a:pt x="4421" y="336"/>
                        </a:cubicBezTo>
                        <a:cubicBezTo>
                          <a:pt x="4421" y="336"/>
                          <a:pt x="4426" y="351"/>
                          <a:pt x="4426" y="351"/>
                        </a:cubicBezTo>
                        <a:cubicBezTo>
                          <a:pt x="4426" y="351"/>
                          <a:pt x="4426" y="352"/>
                          <a:pt x="4426" y="352"/>
                        </a:cubicBezTo>
                        <a:cubicBezTo>
                          <a:pt x="4426" y="352"/>
                          <a:pt x="4431" y="367"/>
                          <a:pt x="4431" y="367"/>
                        </a:cubicBezTo>
                        <a:cubicBezTo>
                          <a:pt x="4431" y="367"/>
                          <a:pt x="4431" y="368"/>
                          <a:pt x="4431" y="368"/>
                        </a:cubicBezTo>
                        <a:cubicBezTo>
                          <a:pt x="4431" y="368"/>
                          <a:pt x="4437" y="377"/>
                          <a:pt x="4437" y="377"/>
                        </a:cubicBezTo>
                        <a:cubicBezTo>
                          <a:pt x="4437" y="377"/>
                          <a:pt x="4437" y="377"/>
                          <a:pt x="4437" y="377"/>
                        </a:cubicBezTo>
                        <a:cubicBezTo>
                          <a:pt x="4437" y="377"/>
                          <a:pt x="4442" y="382"/>
                          <a:pt x="4442" y="382"/>
                        </a:cubicBezTo>
                        <a:cubicBezTo>
                          <a:pt x="4442" y="382"/>
                          <a:pt x="4442" y="382"/>
                          <a:pt x="4442" y="382"/>
                        </a:cubicBezTo>
                        <a:cubicBezTo>
                          <a:pt x="4442" y="382"/>
                          <a:pt x="4447" y="383"/>
                          <a:pt x="4447" y="383"/>
                        </a:cubicBezTo>
                        <a:cubicBezTo>
                          <a:pt x="4447" y="383"/>
                          <a:pt x="4448" y="383"/>
                          <a:pt x="4448" y="383"/>
                        </a:cubicBezTo>
                        <a:cubicBezTo>
                          <a:pt x="4448" y="383"/>
                          <a:pt x="4449" y="384"/>
                          <a:pt x="4449" y="384"/>
                        </a:cubicBezTo>
                        <a:cubicBezTo>
                          <a:pt x="4449" y="384"/>
                          <a:pt x="4453" y="383"/>
                          <a:pt x="4453" y="383"/>
                        </a:cubicBezTo>
                        <a:cubicBezTo>
                          <a:pt x="4453" y="383"/>
                          <a:pt x="4458" y="381"/>
                          <a:pt x="4458" y="381"/>
                        </a:cubicBezTo>
                        <a:cubicBezTo>
                          <a:pt x="4458" y="381"/>
                          <a:pt x="4458" y="381"/>
                          <a:pt x="4458" y="381"/>
                        </a:cubicBezTo>
                        <a:cubicBezTo>
                          <a:pt x="4458" y="381"/>
                          <a:pt x="4463" y="378"/>
                          <a:pt x="4463" y="378"/>
                        </a:cubicBezTo>
                        <a:cubicBezTo>
                          <a:pt x="4463" y="378"/>
                          <a:pt x="4464" y="378"/>
                          <a:pt x="4464" y="378"/>
                        </a:cubicBezTo>
                        <a:cubicBezTo>
                          <a:pt x="4464" y="378"/>
                          <a:pt x="4469" y="373"/>
                          <a:pt x="4469" y="373"/>
                        </a:cubicBezTo>
                        <a:cubicBezTo>
                          <a:pt x="4469" y="373"/>
                          <a:pt x="4469" y="373"/>
                          <a:pt x="4469" y="373"/>
                        </a:cubicBezTo>
                        <a:cubicBezTo>
                          <a:pt x="4469" y="373"/>
                          <a:pt x="4474" y="369"/>
                          <a:pt x="4474" y="369"/>
                        </a:cubicBezTo>
                        <a:cubicBezTo>
                          <a:pt x="4474" y="369"/>
                          <a:pt x="4474" y="368"/>
                          <a:pt x="4474" y="368"/>
                        </a:cubicBezTo>
                        <a:cubicBezTo>
                          <a:pt x="4474" y="368"/>
                          <a:pt x="4479" y="361"/>
                          <a:pt x="4479" y="361"/>
                        </a:cubicBezTo>
                        <a:cubicBezTo>
                          <a:pt x="4479" y="361"/>
                          <a:pt x="4480" y="361"/>
                          <a:pt x="4480" y="361"/>
                        </a:cubicBezTo>
                        <a:cubicBezTo>
                          <a:pt x="4480" y="361"/>
                          <a:pt x="4484" y="359"/>
                          <a:pt x="4484" y="359"/>
                        </a:cubicBezTo>
                        <a:cubicBezTo>
                          <a:pt x="4484" y="359"/>
                          <a:pt x="4485" y="359"/>
                          <a:pt x="4485" y="359"/>
                        </a:cubicBezTo>
                        <a:cubicBezTo>
                          <a:pt x="4485" y="359"/>
                          <a:pt x="4490" y="354"/>
                          <a:pt x="4490" y="354"/>
                        </a:cubicBezTo>
                        <a:cubicBezTo>
                          <a:pt x="4490" y="354"/>
                          <a:pt x="4493" y="354"/>
                          <a:pt x="4493" y="354"/>
                        </a:cubicBezTo>
                        <a:cubicBezTo>
                          <a:pt x="4493" y="354"/>
                          <a:pt x="4495" y="355"/>
                          <a:pt x="4495" y="355"/>
                        </a:cubicBezTo>
                        <a:cubicBezTo>
                          <a:pt x="4495" y="355"/>
                          <a:pt x="4496" y="355"/>
                          <a:pt x="4496" y="355"/>
                        </a:cubicBezTo>
                        <a:cubicBezTo>
                          <a:pt x="4496" y="355"/>
                          <a:pt x="4498" y="357"/>
                          <a:pt x="4498" y="357"/>
                        </a:cubicBezTo>
                        <a:cubicBezTo>
                          <a:pt x="4498" y="357"/>
                          <a:pt x="4501" y="358"/>
                          <a:pt x="4501" y="358"/>
                        </a:cubicBezTo>
                        <a:cubicBezTo>
                          <a:pt x="4501" y="358"/>
                          <a:pt x="4506" y="362"/>
                          <a:pt x="4506" y="362"/>
                        </a:cubicBezTo>
                        <a:cubicBezTo>
                          <a:pt x="4506" y="362"/>
                          <a:pt x="4506" y="362"/>
                          <a:pt x="4506" y="362"/>
                        </a:cubicBezTo>
                        <a:cubicBezTo>
                          <a:pt x="4506" y="362"/>
                          <a:pt x="4512" y="368"/>
                          <a:pt x="4512" y="368"/>
                        </a:cubicBezTo>
                        <a:cubicBezTo>
                          <a:pt x="4512" y="368"/>
                          <a:pt x="4512" y="368"/>
                          <a:pt x="4512" y="368"/>
                        </a:cubicBezTo>
                        <a:cubicBezTo>
                          <a:pt x="4512" y="368"/>
                          <a:pt x="4517" y="373"/>
                          <a:pt x="4517" y="373"/>
                        </a:cubicBezTo>
                        <a:cubicBezTo>
                          <a:pt x="4517" y="373"/>
                          <a:pt x="4517" y="373"/>
                          <a:pt x="4517" y="373"/>
                        </a:cubicBezTo>
                        <a:cubicBezTo>
                          <a:pt x="4517" y="373"/>
                          <a:pt x="4522" y="379"/>
                          <a:pt x="4522" y="379"/>
                        </a:cubicBezTo>
                        <a:cubicBezTo>
                          <a:pt x="4522" y="379"/>
                          <a:pt x="4522" y="379"/>
                          <a:pt x="4522" y="379"/>
                        </a:cubicBezTo>
                        <a:cubicBezTo>
                          <a:pt x="4522" y="379"/>
                          <a:pt x="4528" y="382"/>
                          <a:pt x="4528" y="382"/>
                        </a:cubicBezTo>
                        <a:cubicBezTo>
                          <a:pt x="4528" y="382"/>
                          <a:pt x="4528" y="382"/>
                          <a:pt x="4528" y="382"/>
                        </a:cubicBezTo>
                        <a:cubicBezTo>
                          <a:pt x="4528" y="382"/>
                          <a:pt x="4533" y="385"/>
                          <a:pt x="4533" y="385"/>
                        </a:cubicBezTo>
                        <a:cubicBezTo>
                          <a:pt x="4533" y="385"/>
                          <a:pt x="4533" y="385"/>
                          <a:pt x="4533" y="385"/>
                        </a:cubicBezTo>
                        <a:cubicBezTo>
                          <a:pt x="4533" y="385"/>
                          <a:pt x="4537" y="387"/>
                          <a:pt x="4537" y="387"/>
                        </a:cubicBezTo>
                        <a:cubicBezTo>
                          <a:pt x="4537" y="387"/>
                          <a:pt x="4538" y="387"/>
                          <a:pt x="4538" y="387"/>
                        </a:cubicBezTo>
                        <a:cubicBezTo>
                          <a:pt x="4538" y="387"/>
                          <a:pt x="4544" y="389"/>
                          <a:pt x="4544" y="389"/>
                        </a:cubicBezTo>
                        <a:cubicBezTo>
                          <a:pt x="4544" y="389"/>
                          <a:pt x="4544" y="389"/>
                          <a:pt x="4544" y="389"/>
                        </a:cubicBezTo>
                        <a:cubicBezTo>
                          <a:pt x="4544" y="389"/>
                          <a:pt x="4549" y="390"/>
                          <a:pt x="4549" y="390"/>
                        </a:cubicBezTo>
                        <a:cubicBezTo>
                          <a:pt x="4549" y="390"/>
                          <a:pt x="4550" y="389"/>
                          <a:pt x="4550" y="389"/>
                        </a:cubicBezTo>
                        <a:cubicBezTo>
                          <a:pt x="4550" y="389"/>
                          <a:pt x="4554" y="390"/>
                          <a:pt x="4554" y="390"/>
                        </a:cubicBezTo>
                        <a:cubicBezTo>
                          <a:pt x="4554" y="390"/>
                          <a:pt x="4556" y="390"/>
                          <a:pt x="4556" y="390"/>
                        </a:cubicBezTo>
                        <a:cubicBezTo>
                          <a:pt x="4556" y="390"/>
                          <a:pt x="4559" y="390"/>
                          <a:pt x="4559" y="390"/>
                        </a:cubicBezTo>
                        <a:cubicBezTo>
                          <a:pt x="4559" y="390"/>
                          <a:pt x="4561" y="390"/>
                          <a:pt x="4561" y="390"/>
                        </a:cubicBezTo>
                        <a:cubicBezTo>
                          <a:pt x="4561" y="390"/>
                          <a:pt x="4561" y="390"/>
                          <a:pt x="4561" y="390"/>
                        </a:cubicBezTo>
                        <a:cubicBezTo>
                          <a:pt x="4561" y="390"/>
                          <a:pt x="4565" y="390"/>
                          <a:pt x="4565" y="390"/>
                        </a:cubicBezTo>
                        <a:cubicBezTo>
                          <a:pt x="4565" y="390"/>
                          <a:pt x="4568" y="389"/>
                          <a:pt x="4568" y="389"/>
                        </a:cubicBezTo>
                        <a:cubicBezTo>
                          <a:pt x="4568" y="389"/>
                          <a:pt x="4573" y="389"/>
                          <a:pt x="4573" y="389"/>
                        </a:cubicBezTo>
                        <a:cubicBezTo>
                          <a:pt x="4573" y="389"/>
                          <a:pt x="4576" y="389"/>
                          <a:pt x="4576" y="389"/>
                        </a:cubicBezTo>
                        <a:cubicBezTo>
                          <a:pt x="4576" y="389"/>
                          <a:pt x="4576" y="389"/>
                          <a:pt x="4576" y="389"/>
                        </a:cubicBezTo>
                        <a:cubicBezTo>
                          <a:pt x="4576" y="389"/>
                          <a:pt x="4581" y="388"/>
                          <a:pt x="4581" y="388"/>
                        </a:cubicBezTo>
                        <a:cubicBezTo>
                          <a:pt x="4581" y="388"/>
                          <a:pt x="4581" y="388"/>
                          <a:pt x="4581" y="388"/>
                        </a:cubicBezTo>
                        <a:cubicBezTo>
                          <a:pt x="4581" y="388"/>
                          <a:pt x="4586" y="387"/>
                          <a:pt x="4586" y="387"/>
                        </a:cubicBezTo>
                        <a:cubicBezTo>
                          <a:pt x="4586" y="387"/>
                          <a:pt x="4587" y="387"/>
                          <a:pt x="4587" y="387"/>
                        </a:cubicBezTo>
                        <a:cubicBezTo>
                          <a:pt x="4587" y="387"/>
                          <a:pt x="4591" y="386"/>
                          <a:pt x="4591" y="386"/>
                        </a:cubicBezTo>
                        <a:cubicBezTo>
                          <a:pt x="4591" y="386"/>
                          <a:pt x="4592" y="386"/>
                          <a:pt x="4592" y="386"/>
                        </a:cubicBezTo>
                        <a:cubicBezTo>
                          <a:pt x="4592" y="386"/>
                          <a:pt x="4597" y="384"/>
                          <a:pt x="4597" y="384"/>
                        </a:cubicBezTo>
                        <a:cubicBezTo>
                          <a:pt x="4597" y="384"/>
                          <a:pt x="4599" y="384"/>
                          <a:pt x="4599" y="384"/>
                        </a:cubicBezTo>
                        <a:cubicBezTo>
                          <a:pt x="4599" y="384"/>
                          <a:pt x="4603" y="382"/>
                          <a:pt x="4603" y="382"/>
                        </a:cubicBezTo>
                        <a:cubicBezTo>
                          <a:pt x="4603" y="382"/>
                          <a:pt x="4603" y="382"/>
                          <a:pt x="4603" y="382"/>
                        </a:cubicBezTo>
                        <a:cubicBezTo>
                          <a:pt x="4603" y="382"/>
                          <a:pt x="4608" y="380"/>
                          <a:pt x="4608" y="380"/>
                        </a:cubicBezTo>
                        <a:cubicBezTo>
                          <a:pt x="4608" y="380"/>
                          <a:pt x="4608" y="380"/>
                          <a:pt x="4608" y="380"/>
                        </a:cubicBezTo>
                        <a:cubicBezTo>
                          <a:pt x="4608" y="380"/>
                          <a:pt x="4613" y="378"/>
                          <a:pt x="4613" y="378"/>
                        </a:cubicBezTo>
                        <a:cubicBezTo>
                          <a:pt x="4613" y="378"/>
                          <a:pt x="4614" y="378"/>
                          <a:pt x="4614" y="378"/>
                        </a:cubicBezTo>
                        <a:cubicBezTo>
                          <a:pt x="4614" y="378"/>
                          <a:pt x="4618" y="376"/>
                          <a:pt x="4618" y="376"/>
                        </a:cubicBezTo>
                        <a:cubicBezTo>
                          <a:pt x="4618" y="376"/>
                          <a:pt x="4619" y="376"/>
                          <a:pt x="4619" y="376"/>
                        </a:cubicBezTo>
                        <a:cubicBezTo>
                          <a:pt x="4619" y="376"/>
                          <a:pt x="4624" y="375"/>
                          <a:pt x="4624" y="375"/>
                        </a:cubicBezTo>
                        <a:cubicBezTo>
                          <a:pt x="4624" y="375"/>
                          <a:pt x="4627" y="375"/>
                          <a:pt x="4627" y="375"/>
                        </a:cubicBezTo>
                        <a:cubicBezTo>
                          <a:pt x="4627" y="375"/>
                          <a:pt x="4629" y="375"/>
                          <a:pt x="4629" y="375"/>
                        </a:cubicBezTo>
                        <a:cubicBezTo>
                          <a:pt x="4629" y="375"/>
                          <a:pt x="4630" y="375"/>
                          <a:pt x="4630" y="375"/>
                        </a:cubicBezTo>
                        <a:cubicBezTo>
                          <a:pt x="4630" y="375"/>
                          <a:pt x="4635" y="376"/>
                          <a:pt x="4635" y="376"/>
                        </a:cubicBezTo>
                        <a:cubicBezTo>
                          <a:pt x="4635" y="376"/>
                          <a:pt x="4635" y="376"/>
                          <a:pt x="4635" y="376"/>
                        </a:cubicBezTo>
                        <a:cubicBezTo>
                          <a:pt x="4635" y="376"/>
                          <a:pt x="4640" y="378"/>
                          <a:pt x="4640" y="378"/>
                        </a:cubicBezTo>
                        <a:cubicBezTo>
                          <a:pt x="4640" y="378"/>
                          <a:pt x="4640" y="378"/>
                          <a:pt x="4640" y="378"/>
                        </a:cubicBezTo>
                        <a:cubicBezTo>
                          <a:pt x="4640" y="378"/>
                          <a:pt x="4645" y="380"/>
                          <a:pt x="4645" y="380"/>
                        </a:cubicBezTo>
                        <a:cubicBezTo>
                          <a:pt x="4645" y="380"/>
                          <a:pt x="4646" y="380"/>
                          <a:pt x="4646" y="380"/>
                        </a:cubicBezTo>
                        <a:cubicBezTo>
                          <a:pt x="4646" y="380"/>
                          <a:pt x="4651" y="381"/>
                          <a:pt x="4651" y="381"/>
                        </a:cubicBezTo>
                        <a:cubicBezTo>
                          <a:pt x="4651" y="381"/>
                          <a:pt x="4651" y="382"/>
                          <a:pt x="4651" y="382"/>
                        </a:cubicBezTo>
                        <a:cubicBezTo>
                          <a:pt x="4651" y="382"/>
                          <a:pt x="4656" y="383"/>
                          <a:pt x="4656" y="383"/>
                        </a:cubicBezTo>
                        <a:cubicBezTo>
                          <a:pt x="4656" y="383"/>
                          <a:pt x="4657" y="383"/>
                          <a:pt x="4657" y="383"/>
                        </a:cubicBezTo>
                        <a:cubicBezTo>
                          <a:pt x="4657" y="383"/>
                          <a:pt x="4661" y="384"/>
                          <a:pt x="4661" y="384"/>
                        </a:cubicBezTo>
                        <a:cubicBezTo>
                          <a:pt x="4661" y="384"/>
                          <a:pt x="4662" y="384"/>
                          <a:pt x="4662" y="384"/>
                        </a:cubicBezTo>
                        <a:cubicBezTo>
                          <a:pt x="4662" y="384"/>
                          <a:pt x="4667" y="386"/>
                          <a:pt x="4667" y="386"/>
                        </a:cubicBezTo>
                        <a:cubicBezTo>
                          <a:pt x="4667" y="386"/>
                          <a:pt x="4668" y="386"/>
                          <a:pt x="4668" y="386"/>
                        </a:cubicBezTo>
                        <a:cubicBezTo>
                          <a:pt x="4668" y="386"/>
                          <a:pt x="4672" y="386"/>
                          <a:pt x="4672" y="386"/>
                        </a:cubicBezTo>
                        <a:cubicBezTo>
                          <a:pt x="4672" y="386"/>
                          <a:pt x="4673" y="386"/>
                          <a:pt x="4673" y="386"/>
                        </a:cubicBezTo>
                        <a:cubicBezTo>
                          <a:pt x="4673" y="386"/>
                          <a:pt x="4678" y="388"/>
                          <a:pt x="4678" y="388"/>
                        </a:cubicBezTo>
                        <a:cubicBezTo>
                          <a:pt x="4678" y="388"/>
                          <a:pt x="4678" y="387"/>
                          <a:pt x="4678" y="387"/>
                        </a:cubicBezTo>
                        <a:cubicBezTo>
                          <a:pt x="4678" y="387"/>
                          <a:pt x="4681" y="388"/>
                          <a:pt x="4681" y="388"/>
                        </a:cubicBezTo>
                        <a:cubicBezTo>
                          <a:pt x="4681" y="388"/>
                          <a:pt x="4684" y="388"/>
                          <a:pt x="4684" y="388"/>
                        </a:cubicBezTo>
                        <a:cubicBezTo>
                          <a:pt x="4684" y="388"/>
                          <a:pt x="4688" y="389"/>
                          <a:pt x="4688" y="389"/>
                        </a:cubicBezTo>
                        <a:cubicBezTo>
                          <a:pt x="4688" y="389"/>
                          <a:pt x="4689" y="389"/>
                          <a:pt x="4689" y="389"/>
                        </a:cubicBezTo>
                        <a:cubicBezTo>
                          <a:pt x="4689" y="389"/>
                          <a:pt x="4694" y="390"/>
                          <a:pt x="4694" y="390"/>
                        </a:cubicBezTo>
                        <a:cubicBezTo>
                          <a:pt x="4694" y="390"/>
                          <a:pt x="4695" y="390"/>
                          <a:pt x="4695" y="390"/>
                        </a:cubicBezTo>
                        <a:cubicBezTo>
                          <a:pt x="4695" y="390"/>
                          <a:pt x="4699" y="391"/>
                          <a:pt x="4699" y="391"/>
                        </a:cubicBezTo>
                        <a:cubicBezTo>
                          <a:pt x="4699" y="391"/>
                          <a:pt x="4703" y="390"/>
                          <a:pt x="4703" y="390"/>
                        </a:cubicBezTo>
                        <a:cubicBezTo>
                          <a:pt x="4703" y="390"/>
                          <a:pt x="4705" y="391"/>
                          <a:pt x="4705" y="391"/>
                        </a:cubicBezTo>
                        <a:cubicBezTo>
                          <a:pt x="4705" y="391"/>
                          <a:pt x="4706" y="391"/>
                          <a:pt x="4706" y="391"/>
                        </a:cubicBezTo>
                        <a:cubicBezTo>
                          <a:pt x="4706" y="391"/>
                          <a:pt x="4708" y="392"/>
                          <a:pt x="4708" y="392"/>
                        </a:cubicBezTo>
                        <a:cubicBezTo>
                          <a:pt x="4708" y="392"/>
                          <a:pt x="4714" y="391"/>
                          <a:pt x="4714" y="391"/>
                        </a:cubicBezTo>
                        <a:cubicBezTo>
                          <a:pt x="4714" y="391"/>
                          <a:pt x="4715" y="392"/>
                          <a:pt x="4715" y="392"/>
                        </a:cubicBezTo>
                        <a:cubicBezTo>
                          <a:pt x="4715" y="392"/>
                          <a:pt x="4716" y="391"/>
                          <a:pt x="4716" y="391"/>
                        </a:cubicBezTo>
                        <a:cubicBezTo>
                          <a:pt x="4716" y="391"/>
                          <a:pt x="4720" y="391"/>
                          <a:pt x="4720" y="391"/>
                        </a:cubicBezTo>
                        <a:cubicBezTo>
                          <a:pt x="4720" y="391"/>
                          <a:pt x="4722" y="391"/>
                          <a:pt x="4722" y="391"/>
                        </a:cubicBezTo>
                        <a:cubicBezTo>
                          <a:pt x="4722" y="391"/>
                          <a:pt x="4725" y="391"/>
                          <a:pt x="4725" y="391"/>
                        </a:cubicBezTo>
                        <a:cubicBezTo>
                          <a:pt x="4725" y="391"/>
                          <a:pt x="4726" y="391"/>
                          <a:pt x="4726" y="391"/>
                        </a:cubicBezTo>
                        <a:cubicBezTo>
                          <a:pt x="4726" y="391"/>
                          <a:pt x="4731" y="390"/>
                          <a:pt x="4731" y="390"/>
                        </a:cubicBezTo>
                        <a:cubicBezTo>
                          <a:pt x="4731" y="390"/>
                          <a:pt x="4732" y="390"/>
                          <a:pt x="4732" y="390"/>
                        </a:cubicBezTo>
                        <a:cubicBezTo>
                          <a:pt x="4732" y="390"/>
                          <a:pt x="4737" y="390"/>
                          <a:pt x="4737" y="390"/>
                        </a:cubicBezTo>
                        <a:cubicBezTo>
                          <a:pt x="4737" y="390"/>
                          <a:pt x="4739" y="390"/>
                          <a:pt x="4739" y="390"/>
                        </a:cubicBezTo>
                        <a:cubicBezTo>
                          <a:pt x="4739" y="390"/>
                          <a:pt x="4742" y="389"/>
                          <a:pt x="4742" y="389"/>
                        </a:cubicBezTo>
                        <a:cubicBezTo>
                          <a:pt x="4742" y="389"/>
                          <a:pt x="4744" y="389"/>
                          <a:pt x="4744" y="389"/>
                        </a:cubicBezTo>
                        <a:cubicBezTo>
                          <a:pt x="4744" y="389"/>
                          <a:pt x="4744" y="389"/>
                          <a:pt x="4744" y="389"/>
                        </a:cubicBezTo>
                        <a:cubicBezTo>
                          <a:pt x="4744" y="389"/>
                          <a:pt x="4750" y="389"/>
                          <a:pt x="4750" y="389"/>
                        </a:cubicBezTo>
                        <a:cubicBezTo>
                          <a:pt x="4750" y="389"/>
                          <a:pt x="4752" y="390"/>
                          <a:pt x="4752" y="390"/>
                        </a:cubicBezTo>
                        <a:cubicBezTo>
                          <a:pt x="4752" y="390"/>
                          <a:pt x="4753" y="389"/>
                          <a:pt x="4753" y="389"/>
                        </a:cubicBezTo>
                        <a:cubicBezTo>
                          <a:pt x="4753" y="389"/>
                          <a:pt x="4757" y="390"/>
                          <a:pt x="4757" y="390"/>
                        </a:cubicBezTo>
                        <a:cubicBezTo>
                          <a:pt x="4757" y="390"/>
                          <a:pt x="4762" y="389"/>
                          <a:pt x="4762" y="389"/>
                        </a:cubicBezTo>
                        <a:cubicBezTo>
                          <a:pt x="4762" y="389"/>
                          <a:pt x="4764" y="390"/>
                          <a:pt x="4764" y="390"/>
                        </a:cubicBezTo>
                        <a:cubicBezTo>
                          <a:pt x="4764" y="390"/>
                          <a:pt x="4768" y="390"/>
                          <a:pt x="4768" y="390"/>
                        </a:cubicBezTo>
                        <a:cubicBezTo>
                          <a:pt x="4768" y="390"/>
                          <a:pt x="4769" y="389"/>
                          <a:pt x="4769" y="389"/>
                        </a:cubicBezTo>
                        <a:cubicBezTo>
                          <a:pt x="4769" y="389"/>
                          <a:pt x="4769" y="389"/>
                          <a:pt x="4769" y="389"/>
                        </a:cubicBezTo>
                        <a:cubicBezTo>
                          <a:pt x="4769" y="389"/>
                          <a:pt x="4770" y="390"/>
                          <a:pt x="4770" y="390"/>
                        </a:cubicBezTo>
                        <a:cubicBezTo>
                          <a:pt x="4770" y="390"/>
                          <a:pt x="4774" y="390"/>
                          <a:pt x="4774" y="390"/>
                        </a:cubicBezTo>
                        <a:cubicBezTo>
                          <a:pt x="4774" y="390"/>
                          <a:pt x="4780" y="390"/>
                          <a:pt x="4780" y="390"/>
                        </a:cubicBezTo>
                        <a:cubicBezTo>
                          <a:pt x="4780" y="390"/>
                          <a:pt x="4781" y="390"/>
                          <a:pt x="4781" y="390"/>
                        </a:cubicBezTo>
                        <a:cubicBezTo>
                          <a:pt x="4781" y="390"/>
                          <a:pt x="4783" y="391"/>
                          <a:pt x="4783" y="391"/>
                        </a:cubicBezTo>
                        <a:cubicBezTo>
                          <a:pt x="4783" y="391"/>
                          <a:pt x="4785" y="391"/>
                          <a:pt x="4785" y="391"/>
                        </a:cubicBezTo>
                        <a:cubicBezTo>
                          <a:pt x="4785" y="391"/>
                          <a:pt x="4790" y="392"/>
                          <a:pt x="4790" y="392"/>
                        </a:cubicBezTo>
                        <a:cubicBezTo>
                          <a:pt x="4790" y="392"/>
                          <a:pt x="4790" y="392"/>
                          <a:pt x="4790" y="392"/>
                        </a:cubicBezTo>
                        <a:cubicBezTo>
                          <a:pt x="4790" y="392"/>
                          <a:pt x="4796" y="393"/>
                          <a:pt x="4796" y="393"/>
                        </a:cubicBezTo>
                        <a:cubicBezTo>
                          <a:pt x="4796" y="393"/>
                          <a:pt x="4796" y="393"/>
                          <a:pt x="4796" y="393"/>
                        </a:cubicBezTo>
                        <a:cubicBezTo>
                          <a:pt x="4796" y="393"/>
                          <a:pt x="4801" y="394"/>
                          <a:pt x="4801" y="394"/>
                        </a:cubicBezTo>
                        <a:cubicBezTo>
                          <a:pt x="4801" y="394"/>
                          <a:pt x="4803" y="394"/>
                          <a:pt x="4803" y="394"/>
                        </a:cubicBezTo>
                        <a:cubicBezTo>
                          <a:pt x="4803" y="394"/>
                          <a:pt x="4806" y="395"/>
                          <a:pt x="4806" y="395"/>
                        </a:cubicBezTo>
                        <a:cubicBezTo>
                          <a:pt x="4806" y="395"/>
                          <a:pt x="4809" y="394"/>
                          <a:pt x="4809" y="394"/>
                        </a:cubicBezTo>
                        <a:cubicBezTo>
                          <a:pt x="4809" y="394"/>
                          <a:pt x="4811" y="395"/>
                          <a:pt x="4811" y="395"/>
                        </a:cubicBezTo>
                        <a:cubicBezTo>
                          <a:pt x="4811" y="395"/>
                          <a:pt x="4813" y="395"/>
                          <a:pt x="4813" y="395"/>
                        </a:cubicBezTo>
                        <a:cubicBezTo>
                          <a:pt x="4813" y="395"/>
                          <a:pt x="4813" y="395"/>
                          <a:pt x="4813" y="395"/>
                        </a:cubicBezTo>
                        <a:cubicBezTo>
                          <a:pt x="4813" y="395"/>
                          <a:pt x="4820" y="395"/>
                          <a:pt x="4820" y="395"/>
                        </a:cubicBezTo>
                        <a:cubicBezTo>
                          <a:pt x="4820" y="395"/>
                          <a:pt x="4821" y="396"/>
                          <a:pt x="4821" y="396"/>
                        </a:cubicBezTo>
                        <a:cubicBezTo>
                          <a:pt x="4821" y="396"/>
                          <a:pt x="4824" y="396"/>
                          <a:pt x="4824" y="396"/>
                        </a:cubicBezTo>
                        <a:cubicBezTo>
                          <a:pt x="4824" y="396"/>
                          <a:pt x="4825" y="396"/>
                          <a:pt x="4825" y="396"/>
                        </a:cubicBezTo>
                        <a:cubicBezTo>
                          <a:pt x="4825" y="396"/>
                          <a:pt x="4828" y="396"/>
                          <a:pt x="4828" y="396"/>
                        </a:cubicBezTo>
                        <a:cubicBezTo>
                          <a:pt x="4828" y="396"/>
                          <a:pt x="4833" y="396"/>
                          <a:pt x="4833" y="396"/>
                        </a:cubicBezTo>
                        <a:cubicBezTo>
                          <a:pt x="4833" y="396"/>
                          <a:pt x="4836" y="396"/>
                          <a:pt x="4836" y="396"/>
                        </a:cubicBezTo>
                        <a:cubicBezTo>
                          <a:pt x="4836" y="396"/>
                          <a:pt x="4837" y="396"/>
                          <a:pt x="4837" y="396"/>
                        </a:cubicBezTo>
                        <a:cubicBezTo>
                          <a:pt x="4837" y="396"/>
                          <a:pt x="4839" y="396"/>
                          <a:pt x="4839" y="396"/>
                        </a:cubicBezTo>
                        <a:cubicBezTo>
                          <a:pt x="4839" y="396"/>
                          <a:pt x="4843" y="395"/>
                          <a:pt x="4843" y="395"/>
                        </a:cubicBezTo>
                        <a:cubicBezTo>
                          <a:pt x="4843" y="395"/>
                          <a:pt x="4844" y="395"/>
                          <a:pt x="4844" y="395"/>
                        </a:cubicBezTo>
                        <a:cubicBezTo>
                          <a:pt x="4844" y="395"/>
                          <a:pt x="4849" y="395"/>
                          <a:pt x="4849" y="395"/>
                        </a:cubicBezTo>
                        <a:cubicBezTo>
                          <a:pt x="4849" y="395"/>
                          <a:pt x="4850" y="395"/>
                          <a:pt x="4850" y="395"/>
                        </a:cubicBezTo>
                        <a:cubicBezTo>
                          <a:pt x="4850" y="395"/>
                          <a:pt x="4854" y="394"/>
                          <a:pt x="4854" y="394"/>
                        </a:cubicBezTo>
                        <a:cubicBezTo>
                          <a:pt x="4854" y="394"/>
                          <a:pt x="4855" y="394"/>
                          <a:pt x="4855" y="394"/>
                        </a:cubicBezTo>
                        <a:cubicBezTo>
                          <a:pt x="4855" y="394"/>
                          <a:pt x="4860" y="393"/>
                          <a:pt x="4860" y="393"/>
                        </a:cubicBezTo>
                        <a:cubicBezTo>
                          <a:pt x="4860" y="393"/>
                          <a:pt x="4860" y="393"/>
                          <a:pt x="4860" y="393"/>
                        </a:cubicBezTo>
                        <a:cubicBezTo>
                          <a:pt x="4860" y="393"/>
                          <a:pt x="4865" y="392"/>
                          <a:pt x="4865" y="392"/>
                        </a:cubicBezTo>
                        <a:cubicBezTo>
                          <a:pt x="4865" y="392"/>
                          <a:pt x="4866" y="392"/>
                          <a:pt x="4866" y="392"/>
                        </a:cubicBezTo>
                        <a:cubicBezTo>
                          <a:pt x="4866" y="392"/>
                          <a:pt x="4871" y="390"/>
                          <a:pt x="4871" y="390"/>
                        </a:cubicBezTo>
                        <a:cubicBezTo>
                          <a:pt x="4871" y="390"/>
                          <a:pt x="4871" y="390"/>
                          <a:pt x="4871" y="390"/>
                        </a:cubicBezTo>
                        <a:cubicBezTo>
                          <a:pt x="4871" y="390"/>
                          <a:pt x="4876" y="387"/>
                          <a:pt x="4876" y="387"/>
                        </a:cubicBezTo>
                        <a:cubicBezTo>
                          <a:pt x="4876" y="387"/>
                          <a:pt x="4876" y="387"/>
                          <a:pt x="4876" y="387"/>
                        </a:cubicBezTo>
                        <a:cubicBezTo>
                          <a:pt x="4876" y="387"/>
                          <a:pt x="4881" y="384"/>
                          <a:pt x="4881" y="384"/>
                        </a:cubicBezTo>
                        <a:cubicBezTo>
                          <a:pt x="4881" y="384"/>
                          <a:pt x="4882" y="383"/>
                          <a:pt x="4882" y="383"/>
                        </a:cubicBezTo>
                        <a:cubicBezTo>
                          <a:pt x="4882" y="383"/>
                          <a:pt x="4887" y="376"/>
                          <a:pt x="4887" y="376"/>
                        </a:cubicBezTo>
                        <a:cubicBezTo>
                          <a:pt x="4887" y="376"/>
                          <a:pt x="4887" y="375"/>
                          <a:pt x="4887" y="375"/>
                        </a:cubicBezTo>
                        <a:cubicBezTo>
                          <a:pt x="4887" y="375"/>
                          <a:pt x="4892" y="353"/>
                          <a:pt x="4892" y="353"/>
                        </a:cubicBezTo>
                        <a:cubicBezTo>
                          <a:pt x="4892" y="353"/>
                          <a:pt x="4892" y="351"/>
                          <a:pt x="4892" y="351"/>
                        </a:cubicBezTo>
                        <a:cubicBezTo>
                          <a:pt x="4892" y="351"/>
                          <a:pt x="4897" y="278"/>
                          <a:pt x="4897" y="278"/>
                        </a:cubicBezTo>
                        <a:cubicBezTo>
                          <a:pt x="4897" y="278"/>
                          <a:pt x="4898" y="279"/>
                          <a:pt x="4898" y="279"/>
                        </a:cubicBezTo>
                        <a:cubicBezTo>
                          <a:pt x="4898" y="279"/>
                          <a:pt x="4903" y="349"/>
                          <a:pt x="4903" y="349"/>
                        </a:cubicBezTo>
                        <a:cubicBezTo>
                          <a:pt x="4903" y="349"/>
                          <a:pt x="4903" y="351"/>
                          <a:pt x="4903" y="351"/>
                        </a:cubicBezTo>
                        <a:cubicBezTo>
                          <a:pt x="4903" y="351"/>
                          <a:pt x="4908" y="373"/>
                          <a:pt x="4908" y="373"/>
                        </a:cubicBezTo>
                        <a:cubicBezTo>
                          <a:pt x="4908" y="373"/>
                          <a:pt x="4909" y="373"/>
                          <a:pt x="4909" y="373"/>
                        </a:cubicBezTo>
                        <a:cubicBezTo>
                          <a:pt x="4909" y="373"/>
                          <a:pt x="4914" y="380"/>
                          <a:pt x="4914" y="380"/>
                        </a:cubicBezTo>
                        <a:cubicBezTo>
                          <a:pt x="4914" y="380"/>
                          <a:pt x="4914" y="380"/>
                          <a:pt x="4914" y="380"/>
                        </a:cubicBezTo>
                        <a:cubicBezTo>
                          <a:pt x="4914" y="380"/>
                          <a:pt x="4919" y="383"/>
                          <a:pt x="4919" y="383"/>
                        </a:cubicBezTo>
                        <a:cubicBezTo>
                          <a:pt x="4919" y="383"/>
                          <a:pt x="4919" y="382"/>
                          <a:pt x="4919" y="382"/>
                        </a:cubicBezTo>
                        <a:cubicBezTo>
                          <a:pt x="4919" y="382"/>
                          <a:pt x="4924" y="386"/>
                          <a:pt x="4924" y="386"/>
                        </a:cubicBezTo>
                        <a:cubicBezTo>
                          <a:pt x="4924" y="386"/>
                          <a:pt x="4925" y="386"/>
                          <a:pt x="4925" y="386"/>
                        </a:cubicBezTo>
                        <a:cubicBezTo>
                          <a:pt x="4925" y="386"/>
                          <a:pt x="4930" y="389"/>
                          <a:pt x="4930" y="389"/>
                        </a:cubicBezTo>
                        <a:cubicBezTo>
                          <a:pt x="4930" y="389"/>
                          <a:pt x="4930" y="389"/>
                          <a:pt x="4930" y="389"/>
                        </a:cubicBezTo>
                        <a:cubicBezTo>
                          <a:pt x="4930" y="389"/>
                          <a:pt x="4935" y="391"/>
                          <a:pt x="4935" y="391"/>
                        </a:cubicBezTo>
                        <a:cubicBezTo>
                          <a:pt x="4935" y="391"/>
                          <a:pt x="4936" y="391"/>
                          <a:pt x="4936" y="391"/>
                        </a:cubicBezTo>
                        <a:cubicBezTo>
                          <a:pt x="4936" y="391"/>
                          <a:pt x="4940" y="392"/>
                          <a:pt x="4940" y="392"/>
                        </a:cubicBezTo>
                        <a:cubicBezTo>
                          <a:pt x="4940" y="392"/>
                          <a:pt x="4941" y="391"/>
                          <a:pt x="4941" y="391"/>
                        </a:cubicBezTo>
                        <a:cubicBezTo>
                          <a:pt x="4941" y="391"/>
                          <a:pt x="4944" y="392"/>
                          <a:pt x="4944" y="392"/>
                        </a:cubicBezTo>
                        <a:cubicBezTo>
                          <a:pt x="4944" y="392"/>
                          <a:pt x="4946" y="391"/>
                          <a:pt x="4946" y="391"/>
                        </a:cubicBezTo>
                        <a:cubicBezTo>
                          <a:pt x="4946" y="391"/>
                          <a:pt x="4951" y="390"/>
                          <a:pt x="4951" y="390"/>
                        </a:cubicBezTo>
                        <a:cubicBezTo>
                          <a:pt x="4951" y="390"/>
                          <a:pt x="4951" y="390"/>
                          <a:pt x="4951" y="390"/>
                        </a:cubicBezTo>
                        <a:cubicBezTo>
                          <a:pt x="4951" y="390"/>
                          <a:pt x="4957" y="387"/>
                          <a:pt x="4957" y="387"/>
                        </a:cubicBezTo>
                        <a:cubicBezTo>
                          <a:pt x="4957" y="387"/>
                          <a:pt x="4957" y="386"/>
                          <a:pt x="4957" y="386"/>
                        </a:cubicBezTo>
                        <a:cubicBezTo>
                          <a:pt x="4957" y="386"/>
                          <a:pt x="4960" y="385"/>
                          <a:pt x="4960" y="385"/>
                        </a:cubicBezTo>
                        <a:cubicBezTo>
                          <a:pt x="4960" y="385"/>
                          <a:pt x="4962" y="385"/>
                          <a:pt x="4962" y="385"/>
                        </a:cubicBezTo>
                        <a:cubicBezTo>
                          <a:pt x="4962" y="385"/>
                          <a:pt x="4967" y="383"/>
                          <a:pt x="4967" y="383"/>
                        </a:cubicBezTo>
                        <a:cubicBezTo>
                          <a:pt x="4967" y="383"/>
                          <a:pt x="4967" y="383"/>
                          <a:pt x="4967" y="383"/>
                        </a:cubicBezTo>
                        <a:cubicBezTo>
                          <a:pt x="4967" y="383"/>
                          <a:pt x="4970" y="382"/>
                          <a:pt x="4970" y="382"/>
                        </a:cubicBezTo>
                        <a:cubicBezTo>
                          <a:pt x="4970" y="382"/>
                          <a:pt x="4973" y="382"/>
                          <a:pt x="4973" y="382"/>
                        </a:cubicBezTo>
                        <a:cubicBezTo>
                          <a:pt x="4973" y="382"/>
                          <a:pt x="4978" y="379"/>
                          <a:pt x="4978" y="379"/>
                        </a:cubicBezTo>
                        <a:cubicBezTo>
                          <a:pt x="4978" y="379"/>
                          <a:pt x="4978" y="379"/>
                          <a:pt x="4978" y="379"/>
                        </a:cubicBezTo>
                        <a:cubicBezTo>
                          <a:pt x="4978" y="379"/>
                          <a:pt x="4983" y="373"/>
                          <a:pt x="4983" y="373"/>
                        </a:cubicBezTo>
                        <a:cubicBezTo>
                          <a:pt x="4983" y="373"/>
                          <a:pt x="4983" y="373"/>
                          <a:pt x="4983" y="373"/>
                        </a:cubicBezTo>
                        <a:cubicBezTo>
                          <a:pt x="4983" y="373"/>
                          <a:pt x="4989" y="363"/>
                          <a:pt x="4989" y="363"/>
                        </a:cubicBezTo>
                        <a:cubicBezTo>
                          <a:pt x="4989" y="363"/>
                          <a:pt x="4989" y="362"/>
                          <a:pt x="4989" y="362"/>
                        </a:cubicBezTo>
                        <a:cubicBezTo>
                          <a:pt x="4989" y="362"/>
                          <a:pt x="4994" y="342"/>
                          <a:pt x="4994" y="342"/>
                        </a:cubicBezTo>
                        <a:cubicBezTo>
                          <a:pt x="4994" y="342"/>
                          <a:pt x="4994" y="341"/>
                          <a:pt x="4994" y="341"/>
                        </a:cubicBezTo>
                        <a:cubicBezTo>
                          <a:pt x="4994" y="341"/>
                          <a:pt x="4999" y="300"/>
                          <a:pt x="4999" y="300"/>
                        </a:cubicBezTo>
                        <a:cubicBezTo>
                          <a:pt x="4999" y="300"/>
                          <a:pt x="5000" y="297"/>
                          <a:pt x="5000" y="297"/>
                        </a:cubicBezTo>
                        <a:cubicBezTo>
                          <a:pt x="5000" y="297"/>
                          <a:pt x="5005" y="200"/>
                          <a:pt x="5005" y="200"/>
                        </a:cubicBezTo>
                        <a:cubicBezTo>
                          <a:pt x="5005" y="200"/>
                          <a:pt x="5005" y="194"/>
                          <a:pt x="5005" y="194"/>
                        </a:cubicBezTo>
                        <a:cubicBezTo>
                          <a:pt x="5005" y="194"/>
                          <a:pt x="5010" y="36"/>
                          <a:pt x="5010" y="36"/>
                        </a:cubicBezTo>
                        <a:cubicBezTo>
                          <a:pt x="5010" y="36"/>
                          <a:pt x="5010" y="33"/>
                          <a:pt x="5010" y="33"/>
                        </a:cubicBezTo>
                        <a:cubicBezTo>
                          <a:pt x="5010" y="33"/>
                          <a:pt x="5012" y="18"/>
                          <a:pt x="5012" y="18"/>
                        </a:cubicBezTo>
                        <a:cubicBezTo>
                          <a:pt x="5012" y="18"/>
                          <a:pt x="5016" y="27"/>
                          <a:pt x="5016" y="27"/>
                        </a:cubicBezTo>
                        <a:cubicBezTo>
                          <a:pt x="5016" y="27"/>
                          <a:pt x="5021" y="0"/>
                          <a:pt x="5021" y="0"/>
                        </a:cubicBezTo>
                        <a:cubicBezTo>
                          <a:pt x="5021" y="0"/>
                          <a:pt x="5021" y="1"/>
                          <a:pt x="5021" y="1"/>
                        </a:cubicBezTo>
                        <a:cubicBezTo>
                          <a:pt x="5021" y="1"/>
                          <a:pt x="5026" y="109"/>
                          <a:pt x="5026" y="109"/>
                        </a:cubicBezTo>
                        <a:cubicBezTo>
                          <a:pt x="5026" y="109"/>
                          <a:pt x="5026" y="115"/>
                          <a:pt x="5026" y="115"/>
                        </a:cubicBezTo>
                        <a:cubicBezTo>
                          <a:pt x="5026" y="115"/>
                          <a:pt x="5032" y="236"/>
                          <a:pt x="5032" y="236"/>
                        </a:cubicBezTo>
                        <a:cubicBezTo>
                          <a:pt x="5032" y="236"/>
                          <a:pt x="5032" y="239"/>
                          <a:pt x="5032" y="239"/>
                        </a:cubicBezTo>
                        <a:cubicBezTo>
                          <a:pt x="5032" y="239"/>
                          <a:pt x="5037" y="298"/>
                          <a:pt x="5037" y="298"/>
                        </a:cubicBezTo>
                        <a:cubicBezTo>
                          <a:pt x="5037" y="298"/>
                          <a:pt x="5037" y="300"/>
                          <a:pt x="5037" y="300"/>
                        </a:cubicBezTo>
                        <a:cubicBezTo>
                          <a:pt x="5037" y="300"/>
                          <a:pt x="5042" y="330"/>
                          <a:pt x="5042" y="330"/>
                        </a:cubicBezTo>
                        <a:cubicBezTo>
                          <a:pt x="5042" y="330"/>
                          <a:pt x="5042" y="331"/>
                          <a:pt x="5042" y="331"/>
                        </a:cubicBezTo>
                        <a:cubicBezTo>
                          <a:pt x="5042" y="331"/>
                          <a:pt x="5048" y="349"/>
                          <a:pt x="5048" y="349"/>
                        </a:cubicBezTo>
                        <a:cubicBezTo>
                          <a:pt x="5048" y="349"/>
                          <a:pt x="5048" y="349"/>
                          <a:pt x="5048" y="349"/>
                        </a:cubicBezTo>
                        <a:cubicBezTo>
                          <a:pt x="5048" y="349"/>
                          <a:pt x="5053" y="360"/>
                          <a:pt x="5053" y="360"/>
                        </a:cubicBezTo>
                        <a:cubicBezTo>
                          <a:pt x="5053" y="360"/>
                          <a:pt x="5053" y="360"/>
                          <a:pt x="5053" y="360"/>
                        </a:cubicBezTo>
                        <a:cubicBezTo>
                          <a:pt x="5053" y="360"/>
                          <a:pt x="5058" y="368"/>
                          <a:pt x="5058" y="368"/>
                        </a:cubicBezTo>
                        <a:cubicBezTo>
                          <a:pt x="5058" y="368"/>
                          <a:pt x="5059" y="368"/>
                          <a:pt x="5059" y="368"/>
                        </a:cubicBezTo>
                        <a:cubicBezTo>
                          <a:pt x="5059" y="368"/>
                          <a:pt x="5064" y="373"/>
                          <a:pt x="5064" y="373"/>
                        </a:cubicBezTo>
                        <a:cubicBezTo>
                          <a:pt x="5064" y="373"/>
                          <a:pt x="5064" y="373"/>
                          <a:pt x="5064" y="373"/>
                        </a:cubicBezTo>
                        <a:cubicBezTo>
                          <a:pt x="5064" y="373"/>
                          <a:pt x="5069" y="374"/>
                          <a:pt x="5069" y="374"/>
                        </a:cubicBezTo>
                        <a:cubicBezTo>
                          <a:pt x="5069" y="374"/>
                          <a:pt x="5069" y="374"/>
                          <a:pt x="5069" y="374"/>
                        </a:cubicBezTo>
                        <a:cubicBezTo>
                          <a:pt x="5069" y="374"/>
                          <a:pt x="5074" y="377"/>
                          <a:pt x="5074" y="377"/>
                        </a:cubicBezTo>
                        <a:cubicBezTo>
                          <a:pt x="5074" y="377"/>
                          <a:pt x="5076" y="377"/>
                          <a:pt x="5076" y="377"/>
                        </a:cubicBezTo>
                        <a:cubicBezTo>
                          <a:pt x="5076" y="377"/>
                          <a:pt x="5079" y="376"/>
                          <a:pt x="5079" y="376"/>
                        </a:cubicBezTo>
                        <a:cubicBezTo>
                          <a:pt x="5079" y="376"/>
                          <a:pt x="5080" y="376"/>
                          <a:pt x="5080" y="376"/>
                        </a:cubicBezTo>
                        <a:cubicBezTo>
                          <a:pt x="5080" y="376"/>
                          <a:pt x="5085" y="380"/>
                          <a:pt x="5085" y="380"/>
                        </a:cubicBezTo>
                        <a:cubicBezTo>
                          <a:pt x="5085" y="380"/>
                          <a:pt x="5085" y="380"/>
                          <a:pt x="5085" y="380"/>
                        </a:cubicBezTo>
                        <a:cubicBezTo>
                          <a:pt x="5085" y="380"/>
                          <a:pt x="5090" y="382"/>
                          <a:pt x="5090" y="382"/>
                        </a:cubicBezTo>
                        <a:cubicBezTo>
                          <a:pt x="5090" y="382"/>
                          <a:pt x="5091" y="382"/>
                          <a:pt x="5091" y="382"/>
                        </a:cubicBezTo>
                        <a:cubicBezTo>
                          <a:pt x="5091" y="382"/>
                          <a:pt x="5095" y="385"/>
                          <a:pt x="5095" y="385"/>
                        </a:cubicBezTo>
                        <a:cubicBezTo>
                          <a:pt x="5095" y="385"/>
                          <a:pt x="5096" y="385"/>
                          <a:pt x="5096" y="385"/>
                        </a:cubicBezTo>
                        <a:cubicBezTo>
                          <a:pt x="5096" y="385"/>
                          <a:pt x="5101" y="387"/>
                          <a:pt x="5101" y="387"/>
                        </a:cubicBezTo>
                        <a:cubicBezTo>
                          <a:pt x="5101" y="387"/>
                          <a:pt x="5101" y="387"/>
                          <a:pt x="5101" y="387"/>
                        </a:cubicBezTo>
                        <a:cubicBezTo>
                          <a:pt x="5101" y="387"/>
                          <a:pt x="5107" y="388"/>
                          <a:pt x="5107" y="388"/>
                        </a:cubicBezTo>
                        <a:cubicBezTo>
                          <a:pt x="5107" y="388"/>
                          <a:pt x="5107" y="388"/>
                          <a:pt x="5107" y="388"/>
                        </a:cubicBezTo>
                        <a:cubicBezTo>
                          <a:pt x="5107" y="388"/>
                          <a:pt x="5109" y="388"/>
                          <a:pt x="5109" y="388"/>
                        </a:cubicBezTo>
                        <a:cubicBezTo>
                          <a:pt x="5109" y="388"/>
                          <a:pt x="5112" y="388"/>
                          <a:pt x="5112" y="388"/>
                        </a:cubicBezTo>
                        <a:cubicBezTo>
                          <a:pt x="5112" y="388"/>
                          <a:pt x="5116" y="387"/>
                          <a:pt x="5116" y="387"/>
                        </a:cubicBezTo>
                        <a:cubicBezTo>
                          <a:pt x="5116" y="387"/>
                          <a:pt x="5119" y="388"/>
                          <a:pt x="5119" y="388"/>
                        </a:cubicBezTo>
                        <a:cubicBezTo>
                          <a:pt x="5119" y="388"/>
                          <a:pt x="5123" y="388"/>
                          <a:pt x="5123" y="388"/>
                        </a:cubicBezTo>
                        <a:cubicBezTo>
                          <a:pt x="5123" y="388"/>
                          <a:pt x="5123" y="388"/>
                          <a:pt x="5123" y="388"/>
                        </a:cubicBezTo>
                        <a:cubicBezTo>
                          <a:pt x="5123" y="388"/>
                          <a:pt x="5128" y="388"/>
                          <a:pt x="5128" y="388"/>
                        </a:cubicBezTo>
                        <a:cubicBezTo>
                          <a:pt x="5128" y="388"/>
                          <a:pt x="5128" y="387"/>
                          <a:pt x="5128" y="387"/>
                        </a:cubicBezTo>
                        <a:cubicBezTo>
                          <a:pt x="5128" y="387"/>
                          <a:pt x="5131" y="388"/>
                          <a:pt x="5131" y="388"/>
                        </a:cubicBezTo>
                        <a:cubicBezTo>
                          <a:pt x="5131" y="388"/>
                          <a:pt x="5135" y="388"/>
                          <a:pt x="5135" y="388"/>
                        </a:cubicBezTo>
                        <a:cubicBezTo>
                          <a:pt x="5135" y="388"/>
                          <a:pt x="5138" y="388"/>
                          <a:pt x="5138" y="388"/>
                        </a:cubicBezTo>
                        <a:cubicBezTo>
                          <a:pt x="5138" y="388"/>
                          <a:pt x="5139" y="387"/>
                          <a:pt x="5139" y="387"/>
                        </a:cubicBezTo>
                        <a:cubicBezTo>
                          <a:pt x="5139" y="387"/>
                          <a:pt x="5144" y="386"/>
                          <a:pt x="5144" y="386"/>
                        </a:cubicBezTo>
                        <a:cubicBezTo>
                          <a:pt x="5144" y="386"/>
                          <a:pt x="5144" y="386"/>
                          <a:pt x="5144" y="386"/>
                        </a:cubicBezTo>
                        <a:cubicBezTo>
                          <a:pt x="5144" y="386"/>
                          <a:pt x="5148" y="385"/>
                          <a:pt x="5148" y="385"/>
                        </a:cubicBezTo>
                        <a:cubicBezTo>
                          <a:pt x="5148" y="385"/>
                          <a:pt x="5150" y="385"/>
                          <a:pt x="5150" y="385"/>
                        </a:cubicBezTo>
                        <a:cubicBezTo>
                          <a:pt x="5150" y="385"/>
                          <a:pt x="5155" y="382"/>
                          <a:pt x="5155" y="382"/>
                        </a:cubicBezTo>
                        <a:cubicBezTo>
                          <a:pt x="5155" y="382"/>
                          <a:pt x="5155" y="382"/>
                          <a:pt x="5155" y="382"/>
                        </a:cubicBezTo>
                        <a:cubicBezTo>
                          <a:pt x="5155" y="382"/>
                          <a:pt x="5160" y="385"/>
                          <a:pt x="5160" y="385"/>
                        </a:cubicBezTo>
                        <a:cubicBezTo>
                          <a:pt x="5160" y="385"/>
                          <a:pt x="5160" y="385"/>
                          <a:pt x="5160" y="385"/>
                        </a:cubicBezTo>
                        <a:cubicBezTo>
                          <a:pt x="5160" y="385"/>
                          <a:pt x="5162" y="385"/>
                          <a:pt x="5162" y="385"/>
                        </a:cubicBezTo>
                        <a:cubicBezTo>
                          <a:pt x="5162" y="385"/>
                          <a:pt x="5166" y="385"/>
                          <a:pt x="5166" y="385"/>
                        </a:cubicBezTo>
                        <a:cubicBezTo>
                          <a:pt x="5166" y="385"/>
                          <a:pt x="5170" y="386"/>
                          <a:pt x="5170" y="386"/>
                        </a:cubicBezTo>
                        <a:cubicBezTo>
                          <a:pt x="5170" y="386"/>
                          <a:pt x="5171" y="386"/>
                          <a:pt x="5171" y="386"/>
                        </a:cubicBezTo>
                        <a:cubicBezTo>
                          <a:pt x="5171" y="386"/>
                          <a:pt x="5175" y="387"/>
                          <a:pt x="5175" y="387"/>
                        </a:cubicBezTo>
                        <a:cubicBezTo>
                          <a:pt x="5175" y="387"/>
                          <a:pt x="5176" y="387"/>
                          <a:pt x="5176" y="387"/>
                        </a:cubicBezTo>
                        <a:cubicBezTo>
                          <a:pt x="5176" y="387"/>
                          <a:pt x="5179" y="388"/>
                          <a:pt x="5179" y="388"/>
                        </a:cubicBezTo>
                        <a:cubicBezTo>
                          <a:pt x="5179" y="388"/>
                          <a:pt x="5182" y="387"/>
                          <a:pt x="5182" y="387"/>
                        </a:cubicBezTo>
                        <a:cubicBezTo>
                          <a:pt x="5182" y="387"/>
                          <a:pt x="5186" y="387"/>
                          <a:pt x="5186" y="387"/>
                        </a:cubicBezTo>
                        <a:cubicBezTo>
                          <a:pt x="5186" y="387"/>
                          <a:pt x="5188" y="387"/>
                          <a:pt x="5188" y="387"/>
                        </a:cubicBezTo>
                        <a:cubicBezTo>
                          <a:pt x="5188" y="387"/>
                          <a:pt x="5191" y="387"/>
                          <a:pt x="5191" y="387"/>
                        </a:cubicBezTo>
                        <a:cubicBezTo>
                          <a:pt x="5191" y="387"/>
                          <a:pt x="5194" y="387"/>
                          <a:pt x="5194" y="387"/>
                        </a:cubicBezTo>
                        <a:cubicBezTo>
                          <a:pt x="5194" y="387"/>
                          <a:pt x="5198" y="387"/>
                          <a:pt x="5198" y="387"/>
                        </a:cubicBezTo>
                        <a:cubicBezTo>
                          <a:pt x="5198" y="387"/>
                          <a:pt x="5198" y="387"/>
                          <a:pt x="5198" y="387"/>
                        </a:cubicBezTo>
                        <a:cubicBezTo>
                          <a:pt x="5198" y="387"/>
                          <a:pt x="5203" y="386"/>
                          <a:pt x="5203" y="386"/>
                        </a:cubicBezTo>
                        <a:cubicBezTo>
                          <a:pt x="5203" y="386"/>
                          <a:pt x="5203" y="386"/>
                          <a:pt x="5203" y="386"/>
                        </a:cubicBezTo>
                        <a:cubicBezTo>
                          <a:pt x="5203" y="386"/>
                          <a:pt x="5208" y="385"/>
                          <a:pt x="5208" y="385"/>
                        </a:cubicBezTo>
                        <a:cubicBezTo>
                          <a:pt x="5208" y="385"/>
                          <a:pt x="5209" y="385"/>
                          <a:pt x="5209" y="385"/>
                        </a:cubicBezTo>
                        <a:cubicBezTo>
                          <a:pt x="5209" y="385"/>
                          <a:pt x="5214" y="383"/>
                          <a:pt x="5214" y="383"/>
                        </a:cubicBezTo>
                        <a:cubicBezTo>
                          <a:pt x="5214" y="383"/>
                          <a:pt x="5214" y="383"/>
                          <a:pt x="5214" y="383"/>
                        </a:cubicBezTo>
                        <a:cubicBezTo>
                          <a:pt x="5214" y="383"/>
                          <a:pt x="5219" y="380"/>
                          <a:pt x="5219" y="380"/>
                        </a:cubicBezTo>
                        <a:cubicBezTo>
                          <a:pt x="5219" y="380"/>
                          <a:pt x="5219" y="380"/>
                          <a:pt x="5219" y="380"/>
                        </a:cubicBezTo>
                        <a:cubicBezTo>
                          <a:pt x="5219" y="380"/>
                          <a:pt x="5224" y="377"/>
                          <a:pt x="5224" y="377"/>
                        </a:cubicBezTo>
                        <a:cubicBezTo>
                          <a:pt x="5224" y="377"/>
                          <a:pt x="5225" y="376"/>
                          <a:pt x="5225" y="376"/>
                        </a:cubicBezTo>
                        <a:cubicBezTo>
                          <a:pt x="5225" y="376"/>
                          <a:pt x="5230" y="372"/>
                          <a:pt x="5230" y="372"/>
                        </a:cubicBezTo>
                        <a:cubicBezTo>
                          <a:pt x="5230" y="372"/>
                          <a:pt x="5230" y="371"/>
                          <a:pt x="5230" y="371"/>
                        </a:cubicBezTo>
                        <a:cubicBezTo>
                          <a:pt x="5230" y="371"/>
                          <a:pt x="5235" y="366"/>
                          <a:pt x="5235" y="366"/>
                        </a:cubicBezTo>
                        <a:cubicBezTo>
                          <a:pt x="5235" y="366"/>
                          <a:pt x="5235" y="365"/>
                          <a:pt x="5235" y="365"/>
                        </a:cubicBezTo>
                        <a:cubicBezTo>
                          <a:pt x="5235" y="365"/>
                          <a:pt x="5241" y="359"/>
                          <a:pt x="5241" y="359"/>
                        </a:cubicBezTo>
                        <a:cubicBezTo>
                          <a:pt x="5241" y="359"/>
                          <a:pt x="5241" y="358"/>
                          <a:pt x="5241" y="358"/>
                        </a:cubicBezTo>
                        <a:cubicBezTo>
                          <a:pt x="5241" y="358"/>
                          <a:pt x="5246" y="351"/>
                          <a:pt x="5246" y="351"/>
                        </a:cubicBezTo>
                        <a:cubicBezTo>
                          <a:pt x="5246" y="351"/>
                          <a:pt x="5246" y="351"/>
                          <a:pt x="5246" y="351"/>
                        </a:cubicBezTo>
                        <a:cubicBezTo>
                          <a:pt x="5246" y="351"/>
                          <a:pt x="5251" y="347"/>
                          <a:pt x="5251" y="347"/>
                        </a:cubicBezTo>
                        <a:cubicBezTo>
                          <a:pt x="5251" y="347"/>
                          <a:pt x="5255" y="347"/>
                          <a:pt x="5255" y="347"/>
                        </a:cubicBezTo>
                        <a:cubicBezTo>
                          <a:pt x="5255" y="347"/>
                          <a:pt x="5257" y="347"/>
                          <a:pt x="5257" y="347"/>
                        </a:cubicBezTo>
                        <a:cubicBezTo>
                          <a:pt x="5257" y="347"/>
                          <a:pt x="5257" y="348"/>
                          <a:pt x="5257" y="348"/>
                        </a:cubicBezTo>
                        <a:cubicBezTo>
                          <a:pt x="5257" y="348"/>
                          <a:pt x="5262" y="352"/>
                          <a:pt x="5262" y="352"/>
                        </a:cubicBezTo>
                        <a:cubicBezTo>
                          <a:pt x="5262" y="352"/>
                          <a:pt x="5262" y="352"/>
                          <a:pt x="5262" y="352"/>
                        </a:cubicBezTo>
                        <a:cubicBezTo>
                          <a:pt x="5262" y="352"/>
                          <a:pt x="5267" y="359"/>
                          <a:pt x="5267" y="359"/>
                        </a:cubicBezTo>
                        <a:cubicBezTo>
                          <a:pt x="5267" y="359"/>
                          <a:pt x="5268" y="360"/>
                          <a:pt x="5268" y="360"/>
                        </a:cubicBezTo>
                        <a:cubicBezTo>
                          <a:pt x="5268" y="360"/>
                          <a:pt x="5273" y="368"/>
                          <a:pt x="5273" y="368"/>
                        </a:cubicBezTo>
                        <a:cubicBezTo>
                          <a:pt x="5273" y="368"/>
                          <a:pt x="5273" y="368"/>
                          <a:pt x="5273" y="368"/>
                        </a:cubicBezTo>
                        <a:cubicBezTo>
                          <a:pt x="5273" y="368"/>
                          <a:pt x="5278" y="375"/>
                          <a:pt x="5278" y="375"/>
                        </a:cubicBezTo>
                        <a:cubicBezTo>
                          <a:pt x="5278" y="375"/>
                          <a:pt x="5278" y="375"/>
                          <a:pt x="5278" y="375"/>
                        </a:cubicBezTo>
                        <a:cubicBezTo>
                          <a:pt x="5278" y="375"/>
                          <a:pt x="5283" y="380"/>
                          <a:pt x="5283" y="380"/>
                        </a:cubicBezTo>
                        <a:cubicBezTo>
                          <a:pt x="5283" y="380"/>
                          <a:pt x="5284" y="380"/>
                          <a:pt x="5284" y="380"/>
                        </a:cubicBezTo>
                        <a:cubicBezTo>
                          <a:pt x="5284" y="380"/>
                          <a:pt x="5289" y="384"/>
                          <a:pt x="5289" y="384"/>
                        </a:cubicBezTo>
                        <a:cubicBezTo>
                          <a:pt x="5289" y="384"/>
                          <a:pt x="5289" y="385"/>
                          <a:pt x="5289" y="385"/>
                        </a:cubicBezTo>
                        <a:cubicBezTo>
                          <a:pt x="5289" y="385"/>
                          <a:pt x="5294" y="388"/>
                          <a:pt x="5294" y="388"/>
                        </a:cubicBezTo>
                        <a:cubicBezTo>
                          <a:pt x="5294" y="388"/>
                          <a:pt x="5294" y="387"/>
                          <a:pt x="5294" y="387"/>
                        </a:cubicBezTo>
                        <a:cubicBezTo>
                          <a:pt x="5294" y="387"/>
                          <a:pt x="5300" y="390"/>
                          <a:pt x="5300" y="390"/>
                        </a:cubicBezTo>
                        <a:cubicBezTo>
                          <a:pt x="5300" y="390"/>
                          <a:pt x="5300" y="390"/>
                          <a:pt x="5300" y="390"/>
                        </a:cubicBezTo>
                        <a:cubicBezTo>
                          <a:pt x="5300" y="390"/>
                          <a:pt x="5305" y="391"/>
                          <a:pt x="5305" y="391"/>
                        </a:cubicBezTo>
                        <a:cubicBezTo>
                          <a:pt x="5305" y="391"/>
                          <a:pt x="5305" y="391"/>
                          <a:pt x="5305" y="391"/>
                        </a:cubicBezTo>
                        <a:cubicBezTo>
                          <a:pt x="5305" y="391"/>
                          <a:pt x="5309" y="392"/>
                          <a:pt x="5309" y="392"/>
                        </a:cubicBezTo>
                        <a:cubicBezTo>
                          <a:pt x="5309" y="392"/>
                          <a:pt x="5311" y="392"/>
                          <a:pt x="5311" y="392"/>
                        </a:cubicBezTo>
                        <a:cubicBezTo>
                          <a:pt x="5311" y="392"/>
                          <a:pt x="5315" y="393"/>
                          <a:pt x="5315" y="393"/>
                        </a:cubicBezTo>
                        <a:cubicBezTo>
                          <a:pt x="5315" y="393"/>
                          <a:pt x="5316" y="393"/>
                          <a:pt x="5316" y="393"/>
                        </a:cubicBezTo>
                        <a:cubicBezTo>
                          <a:pt x="5316" y="393"/>
                          <a:pt x="5320" y="394"/>
                          <a:pt x="5320" y="394"/>
                        </a:cubicBezTo>
                        <a:cubicBezTo>
                          <a:pt x="5320" y="394"/>
                          <a:pt x="5322" y="394"/>
                          <a:pt x="5322" y="394"/>
                        </a:cubicBezTo>
                        <a:cubicBezTo>
                          <a:pt x="5322" y="394"/>
                          <a:pt x="5326" y="395"/>
                          <a:pt x="5326" y="395"/>
                        </a:cubicBezTo>
                        <a:cubicBezTo>
                          <a:pt x="5326" y="395"/>
                          <a:pt x="5328" y="395"/>
                          <a:pt x="5328" y="395"/>
                        </a:cubicBezTo>
                        <a:cubicBezTo>
                          <a:pt x="5328" y="395"/>
                          <a:pt x="5330" y="395"/>
                          <a:pt x="5330" y="395"/>
                        </a:cubicBezTo>
                        <a:cubicBezTo>
                          <a:pt x="5330" y="395"/>
                          <a:pt x="5332" y="395"/>
                          <a:pt x="5332" y="395"/>
                        </a:cubicBezTo>
                        <a:cubicBezTo>
                          <a:pt x="5332" y="395"/>
                          <a:pt x="5336" y="395"/>
                          <a:pt x="5336" y="395"/>
                        </a:cubicBezTo>
                        <a:cubicBezTo>
                          <a:pt x="5336" y="395"/>
                          <a:pt x="5337" y="395"/>
                          <a:pt x="5337" y="395"/>
                        </a:cubicBezTo>
                        <a:cubicBezTo>
                          <a:pt x="5337" y="395"/>
                          <a:pt x="5339" y="396"/>
                          <a:pt x="5339" y="396"/>
                        </a:cubicBezTo>
                        <a:cubicBezTo>
                          <a:pt x="5339" y="396"/>
                          <a:pt x="5344" y="396"/>
                          <a:pt x="5344" y="396"/>
                        </a:cubicBezTo>
                        <a:cubicBezTo>
                          <a:pt x="5344" y="396"/>
                          <a:pt x="5346" y="396"/>
                          <a:pt x="5346" y="396"/>
                        </a:cubicBezTo>
                        <a:cubicBezTo>
                          <a:pt x="5346" y="396"/>
                          <a:pt x="5348" y="396"/>
                          <a:pt x="5348" y="396"/>
                        </a:cubicBezTo>
                        <a:cubicBezTo>
                          <a:pt x="5348" y="396"/>
                          <a:pt x="5352" y="396"/>
                          <a:pt x="5352" y="396"/>
                        </a:cubicBezTo>
                        <a:cubicBezTo>
                          <a:pt x="5352" y="396"/>
                          <a:pt x="5353" y="396"/>
                          <a:pt x="5353" y="396"/>
                        </a:cubicBezTo>
                        <a:cubicBezTo>
                          <a:pt x="5353" y="396"/>
                          <a:pt x="5359" y="397"/>
                          <a:pt x="5359" y="397"/>
                        </a:cubicBezTo>
                        <a:cubicBezTo>
                          <a:pt x="5359" y="397"/>
                          <a:pt x="5360" y="396"/>
                          <a:pt x="5360" y="396"/>
                        </a:cubicBezTo>
                        <a:cubicBezTo>
                          <a:pt x="5360" y="396"/>
                          <a:pt x="5360" y="397"/>
                          <a:pt x="5360" y="397"/>
                        </a:cubicBezTo>
                        <a:cubicBezTo>
                          <a:pt x="5360" y="397"/>
                          <a:pt x="5366" y="396"/>
                          <a:pt x="5366" y="396"/>
                        </a:cubicBezTo>
                        <a:cubicBezTo>
                          <a:pt x="5366" y="396"/>
                          <a:pt x="5368" y="397"/>
                          <a:pt x="5368" y="397"/>
                        </a:cubicBezTo>
                        <a:cubicBezTo>
                          <a:pt x="5368" y="397"/>
                          <a:pt x="5372" y="396"/>
                          <a:pt x="5372" y="396"/>
                        </a:cubicBezTo>
                        <a:cubicBezTo>
                          <a:pt x="5372" y="396"/>
                          <a:pt x="5374" y="397"/>
                          <a:pt x="5374" y="397"/>
                        </a:cubicBezTo>
                        <a:cubicBezTo>
                          <a:pt x="5374" y="397"/>
                          <a:pt x="5376" y="397"/>
                          <a:pt x="5376" y="397"/>
                        </a:cubicBezTo>
                        <a:cubicBezTo>
                          <a:pt x="5376" y="397"/>
                          <a:pt x="5379" y="397"/>
                          <a:pt x="5379" y="397"/>
                        </a:cubicBezTo>
                        <a:cubicBezTo>
                          <a:pt x="5379" y="397"/>
                          <a:pt x="5381" y="397"/>
                          <a:pt x="5381" y="397"/>
                        </a:cubicBezTo>
                        <a:cubicBezTo>
                          <a:pt x="5381" y="397"/>
                          <a:pt x="5383" y="397"/>
                          <a:pt x="5383" y="397"/>
                        </a:cubicBezTo>
                        <a:cubicBezTo>
                          <a:pt x="5383" y="397"/>
                          <a:pt x="5388" y="397"/>
                          <a:pt x="5388" y="397"/>
                        </a:cubicBezTo>
                        <a:cubicBezTo>
                          <a:pt x="5388" y="397"/>
                          <a:pt x="5390" y="397"/>
                          <a:pt x="5390" y="397"/>
                        </a:cubicBezTo>
                        <a:cubicBezTo>
                          <a:pt x="5390" y="397"/>
                          <a:pt x="5394" y="397"/>
                          <a:pt x="5394" y="397"/>
                        </a:cubicBezTo>
                        <a:cubicBezTo>
                          <a:pt x="5394" y="397"/>
                          <a:pt x="5395" y="397"/>
                          <a:pt x="5395" y="397"/>
                        </a:cubicBezTo>
                        <a:cubicBezTo>
                          <a:pt x="5395" y="397"/>
                          <a:pt x="5398" y="398"/>
                          <a:pt x="5398" y="398"/>
                        </a:cubicBezTo>
                        <a:cubicBezTo>
                          <a:pt x="5398" y="398"/>
                          <a:pt x="5401" y="397"/>
                          <a:pt x="5401" y="397"/>
                        </a:cubicBezTo>
                        <a:cubicBezTo>
                          <a:pt x="5401" y="397"/>
                          <a:pt x="5405" y="397"/>
                          <a:pt x="5405" y="397"/>
                        </a:cubicBezTo>
                        <a:cubicBezTo>
                          <a:pt x="5405" y="397"/>
                          <a:pt x="5406" y="398"/>
                          <a:pt x="5406" y="398"/>
                        </a:cubicBezTo>
                        <a:cubicBezTo>
                          <a:pt x="5406" y="398"/>
                          <a:pt x="5407" y="398"/>
                          <a:pt x="5407" y="398"/>
                        </a:cubicBezTo>
                        <a:cubicBezTo>
                          <a:pt x="5407" y="398"/>
                          <a:pt x="5410" y="397"/>
                          <a:pt x="5410" y="397"/>
                        </a:cubicBezTo>
                        <a:cubicBezTo>
                          <a:pt x="5410" y="397"/>
                          <a:pt x="5413" y="397"/>
                          <a:pt x="5413" y="397"/>
                        </a:cubicBezTo>
                        <a:cubicBezTo>
                          <a:pt x="5413" y="397"/>
                          <a:pt x="5417" y="398"/>
                          <a:pt x="5417" y="398"/>
                        </a:cubicBezTo>
                        <a:cubicBezTo>
                          <a:pt x="5417" y="398"/>
                          <a:pt x="5421" y="398"/>
                          <a:pt x="5421" y="398"/>
                        </a:cubicBezTo>
                        <a:cubicBezTo>
                          <a:pt x="5421" y="398"/>
                          <a:pt x="5423" y="398"/>
                          <a:pt x="5423" y="398"/>
                        </a:cubicBezTo>
                        <a:cubicBezTo>
                          <a:pt x="5423" y="398"/>
                          <a:pt x="5424" y="398"/>
                          <a:pt x="5424" y="398"/>
                        </a:cubicBezTo>
                        <a:cubicBezTo>
                          <a:pt x="5424" y="398"/>
                          <a:pt x="5428" y="398"/>
                          <a:pt x="5428" y="398"/>
                        </a:cubicBezTo>
                        <a:cubicBezTo>
                          <a:pt x="5428" y="398"/>
                          <a:pt x="5428" y="398"/>
                          <a:pt x="5428" y="398"/>
                        </a:cubicBezTo>
                        <a:cubicBezTo>
                          <a:pt x="5428" y="398"/>
                          <a:pt x="5431" y="398"/>
                          <a:pt x="5431" y="398"/>
                        </a:cubicBezTo>
                        <a:cubicBezTo>
                          <a:pt x="5431" y="398"/>
                          <a:pt x="5434" y="398"/>
                          <a:pt x="5434" y="398"/>
                        </a:cubicBezTo>
                        <a:cubicBezTo>
                          <a:pt x="5434" y="398"/>
                          <a:pt x="5439" y="398"/>
                          <a:pt x="5439" y="398"/>
                        </a:cubicBezTo>
                        <a:cubicBezTo>
                          <a:pt x="5439" y="398"/>
                          <a:pt x="5439" y="398"/>
                          <a:pt x="5439" y="398"/>
                        </a:cubicBezTo>
                        <a:cubicBezTo>
                          <a:pt x="5439" y="398"/>
                          <a:pt x="5442" y="398"/>
                          <a:pt x="5442" y="39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1" name="Freeform 116"/>
                  <p:cNvSpPr>
                    <a:spLocks/>
                  </p:cNvSpPr>
                  <p:nvPr/>
                </p:nvSpPr>
                <p:spPr bwMode="auto">
                  <a:xfrm>
                    <a:off x="1452563" y="4437063"/>
                    <a:ext cx="4002088" cy="250825"/>
                  </a:xfrm>
                  <a:custGeom>
                    <a:avLst/>
                    <a:gdLst>
                      <a:gd name="T0" fmla="*/ 78 w 5442"/>
                      <a:gd name="T1" fmla="*/ 337 h 340"/>
                      <a:gd name="T2" fmla="*/ 164 w 5442"/>
                      <a:gd name="T3" fmla="*/ 263 h 340"/>
                      <a:gd name="T4" fmla="*/ 248 w 5442"/>
                      <a:gd name="T5" fmla="*/ 335 h 340"/>
                      <a:gd name="T6" fmla="*/ 336 w 5442"/>
                      <a:gd name="T7" fmla="*/ 313 h 340"/>
                      <a:gd name="T8" fmla="*/ 419 w 5442"/>
                      <a:gd name="T9" fmla="*/ 335 h 340"/>
                      <a:gd name="T10" fmla="*/ 507 w 5442"/>
                      <a:gd name="T11" fmla="*/ 334 h 340"/>
                      <a:gd name="T12" fmla="*/ 593 w 5442"/>
                      <a:gd name="T13" fmla="*/ 310 h 340"/>
                      <a:gd name="T14" fmla="*/ 679 w 5442"/>
                      <a:gd name="T15" fmla="*/ 252 h 340"/>
                      <a:gd name="T16" fmla="*/ 765 w 5442"/>
                      <a:gd name="T17" fmla="*/ 274 h 340"/>
                      <a:gd name="T18" fmla="*/ 850 w 5442"/>
                      <a:gd name="T19" fmla="*/ 281 h 340"/>
                      <a:gd name="T20" fmla="*/ 936 w 5442"/>
                      <a:gd name="T21" fmla="*/ 332 h 340"/>
                      <a:gd name="T22" fmla="*/ 1022 w 5442"/>
                      <a:gd name="T23" fmla="*/ 321 h 340"/>
                      <a:gd name="T24" fmla="*/ 1107 w 5442"/>
                      <a:gd name="T25" fmla="*/ 330 h 340"/>
                      <a:gd name="T26" fmla="*/ 1192 w 5442"/>
                      <a:gd name="T27" fmla="*/ 338 h 340"/>
                      <a:gd name="T28" fmla="*/ 1279 w 5442"/>
                      <a:gd name="T29" fmla="*/ 339 h 340"/>
                      <a:gd name="T30" fmla="*/ 1363 w 5442"/>
                      <a:gd name="T31" fmla="*/ 339 h 340"/>
                      <a:gd name="T32" fmla="*/ 1447 w 5442"/>
                      <a:gd name="T33" fmla="*/ 337 h 340"/>
                      <a:gd name="T34" fmla="*/ 1537 w 5442"/>
                      <a:gd name="T35" fmla="*/ 315 h 340"/>
                      <a:gd name="T36" fmla="*/ 1620 w 5442"/>
                      <a:gd name="T37" fmla="*/ 336 h 340"/>
                      <a:gd name="T38" fmla="*/ 1708 w 5442"/>
                      <a:gd name="T39" fmla="*/ 259 h 340"/>
                      <a:gd name="T40" fmla="*/ 1793 w 5442"/>
                      <a:gd name="T41" fmla="*/ 339 h 340"/>
                      <a:gd name="T42" fmla="*/ 1878 w 5442"/>
                      <a:gd name="T43" fmla="*/ 339 h 340"/>
                      <a:gd name="T44" fmla="*/ 1962 w 5442"/>
                      <a:gd name="T45" fmla="*/ 339 h 340"/>
                      <a:gd name="T46" fmla="*/ 2049 w 5442"/>
                      <a:gd name="T47" fmla="*/ 339 h 340"/>
                      <a:gd name="T48" fmla="*/ 2137 w 5442"/>
                      <a:gd name="T49" fmla="*/ 337 h 340"/>
                      <a:gd name="T50" fmla="*/ 2220 w 5442"/>
                      <a:gd name="T51" fmla="*/ 338 h 340"/>
                      <a:gd name="T52" fmla="*/ 2306 w 5442"/>
                      <a:gd name="T53" fmla="*/ 339 h 340"/>
                      <a:gd name="T54" fmla="*/ 2392 w 5442"/>
                      <a:gd name="T55" fmla="*/ 339 h 340"/>
                      <a:gd name="T56" fmla="*/ 2479 w 5442"/>
                      <a:gd name="T57" fmla="*/ 337 h 340"/>
                      <a:gd name="T58" fmla="*/ 2566 w 5442"/>
                      <a:gd name="T59" fmla="*/ 332 h 340"/>
                      <a:gd name="T60" fmla="*/ 2651 w 5442"/>
                      <a:gd name="T61" fmla="*/ 333 h 340"/>
                      <a:gd name="T62" fmla="*/ 2737 w 5442"/>
                      <a:gd name="T63" fmla="*/ 331 h 340"/>
                      <a:gd name="T64" fmla="*/ 2821 w 5442"/>
                      <a:gd name="T65" fmla="*/ 338 h 340"/>
                      <a:gd name="T66" fmla="*/ 2907 w 5442"/>
                      <a:gd name="T67" fmla="*/ 338 h 340"/>
                      <a:gd name="T68" fmla="*/ 2994 w 5442"/>
                      <a:gd name="T69" fmla="*/ 338 h 340"/>
                      <a:gd name="T70" fmla="*/ 3079 w 5442"/>
                      <a:gd name="T71" fmla="*/ 336 h 340"/>
                      <a:gd name="T72" fmla="*/ 3165 w 5442"/>
                      <a:gd name="T73" fmla="*/ 332 h 340"/>
                      <a:gd name="T74" fmla="*/ 3251 w 5442"/>
                      <a:gd name="T75" fmla="*/ 311 h 340"/>
                      <a:gd name="T76" fmla="*/ 3336 w 5442"/>
                      <a:gd name="T77" fmla="*/ 269 h 340"/>
                      <a:gd name="T78" fmla="*/ 3423 w 5442"/>
                      <a:gd name="T79" fmla="*/ 312 h 340"/>
                      <a:gd name="T80" fmla="*/ 3509 w 5442"/>
                      <a:gd name="T81" fmla="*/ 309 h 340"/>
                      <a:gd name="T82" fmla="*/ 3593 w 5442"/>
                      <a:gd name="T83" fmla="*/ 335 h 340"/>
                      <a:gd name="T84" fmla="*/ 3678 w 5442"/>
                      <a:gd name="T85" fmla="*/ 338 h 340"/>
                      <a:gd name="T86" fmla="*/ 3766 w 5442"/>
                      <a:gd name="T87" fmla="*/ 339 h 340"/>
                      <a:gd name="T88" fmla="*/ 3850 w 5442"/>
                      <a:gd name="T89" fmla="*/ 339 h 340"/>
                      <a:gd name="T90" fmla="*/ 3938 w 5442"/>
                      <a:gd name="T91" fmla="*/ 339 h 340"/>
                      <a:gd name="T92" fmla="*/ 4021 w 5442"/>
                      <a:gd name="T93" fmla="*/ 339 h 340"/>
                      <a:gd name="T94" fmla="*/ 4109 w 5442"/>
                      <a:gd name="T95" fmla="*/ 340 h 340"/>
                      <a:gd name="T96" fmla="*/ 4192 w 5442"/>
                      <a:gd name="T97" fmla="*/ 339 h 340"/>
                      <a:gd name="T98" fmla="*/ 4281 w 5442"/>
                      <a:gd name="T99" fmla="*/ 339 h 340"/>
                      <a:gd name="T100" fmla="*/ 4367 w 5442"/>
                      <a:gd name="T101" fmla="*/ 330 h 340"/>
                      <a:gd name="T102" fmla="*/ 4453 w 5442"/>
                      <a:gd name="T103" fmla="*/ 326 h 340"/>
                      <a:gd name="T104" fmla="*/ 4538 w 5442"/>
                      <a:gd name="T105" fmla="*/ 330 h 340"/>
                      <a:gd name="T106" fmla="*/ 4624 w 5442"/>
                      <a:gd name="T107" fmla="*/ 294 h 340"/>
                      <a:gd name="T108" fmla="*/ 4710 w 5442"/>
                      <a:gd name="T109" fmla="*/ 332 h 340"/>
                      <a:gd name="T110" fmla="*/ 4796 w 5442"/>
                      <a:gd name="T111" fmla="*/ 328 h 340"/>
                      <a:gd name="T112" fmla="*/ 4881 w 5442"/>
                      <a:gd name="T113" fmla="*/ 326 h 340"/>
                      <a:gd name="T114" fmla="*/ 4967 w 5442"/>
                      <a:gd name="T115" fmla="*/ 324 h 340"/>
                      <a:gd name="T116" fmla="*/ 5053 w 5442"/>
                      <a:gd name="T117" fmla="*/ 311 h 340"/>
                      <a:gd name="T118" fmla="*/ 5137 w 5442"/>
                      <a:gd name="T119" fmla="*/ 330 h 340"/>
                      <a:gd name="T120" fmla="*/ 5224 w 5442"/>
                      <a:gd name="T121" fmla="*/ 315 h 340"/>
                      <a:gd name="T122" fmla="*/ 5310 w 5442"/>
                      <a:gd name="T123" fmla="*/ 332 h 340"/>
                      <a:gd name="T124" fmla="*/ 5396 w 5442"/>
                      <a:gd name="T125" fmla="*/ 338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40">
                        <a:moveTo>
                          <a:pt x="0" y="338"/>
                        </a:moveTo>
                        <a:lnTo>
                          <a:pt x="0" y="338"/>
                        </a:lnTo>
                        <a:cubicBezTo>
                          <a:pt x="0" y="338"/>
                          <a:pt x="1" y="338"/>
                          <a:pt x="1" y="338"/>
                        </a:cubicBezTo>
                        <a:cubicBezTo>
                          <a:pt x="1" y="338"/>
                          <a:pt x="3" y="338"/>
                          <a:pt x="3" y="338"/>
                        </a:cubicBezTo>
                        <a:cubicBezTo>
                          <a:pt x="3" y="338"/>
                          <a:pt x="5" y="338"/>
                          <a:pt x="5" y="338"/>
                        </a:cubicBezTo>
                        <a:cubicBezTo>
                          <a:pt x="5" y="338"/>
                          <a:pt x="8" y="338"/>
                          <a:pt x="8" y="338"/>
                        </a:cubicBezTo>
                        <a:cubicBezTo>
                          <a:pt x="8" y="338"/>
                          <a:pt x="9" y="338"/>
                          <a:pt x="9" y="338"/>
                        </a:cubicBezTo>
                        <a:cubicBezTo>
                          <a:pt x="9" y="338"/>
                          <a:pt x="10" y="338"/>
                          <a:pt x="10" y="338"/>
                        </a:cubicBezTo>
                        <a:cubicBezTo>
                          <a:pt x="10" y="338"/>
                          <a:pt x="15" y="338"/>
                          <a:pt x="15" y="338"/>
                        </a:cubicBezTo>
                        <a:cubicBezTo>
                          <a:pt x="15" y="338"/>
                          <a:pt x="16" y="338"/>
                          <a:pt x="16" y="338"/>
                        </a:cubicBezTo>
                        <a:cubicBezTo>
                          <a:pt x="16" y="338"/>
                          <a:pt x="23" y="338"/>
                          <a:pt x="23" y="338"/>
                        </a:cubicBezTo>
                        <a:cubicBezTo>
                          <a:pt x="23" y="338"/>
                          <a:pt x="25" y="338"/>
                          <a:pt x="25" y="338"/>
                        </a:cubicBezTo>
                        <a:cubicBezTo>
                          <a:pt x="25" y="338"/>
                          <a:pt x="25" y="338"/>
                          <a:pt x="25" y="338"/>
                        </a:cubicBezTo>
                        <a:cubicBezTo>
                          <a:pt x="25" y="338"/>
                          <a:pt x="30" y="338"/>
                          <a:pt x="30" y="338"/>
                        </a:cubicBezTo>
                        <a:cubicBezTo>
                          <a:pt x="30" y="338"/>
                          <a:pt x="32" y="338"/>
                          <a:pt x="32" y="338"/>
                        </a:cubicBezTo>
                        <a:cubicBezTo>
                          <a:pt x="32" y="338"/>
                          <a:pt x="35" y="338"/>
                          <a:pt x="35" y="338"/>
                        </a:cubicBezTo>
                        <a:cubicBezTo>
                          <a:pt x="35" y="338"/>
                          <a:pt x="36" y="338"/>
                          <a:pt x="36" y="338"/>
                        </a:cubicBezTo>
                        <a:cubicBezTo>
                          <a:pt x="36" y="338"/>
                          <a:pt x="40" y="338"/>
                          <a:pt x="40" y="338"/>
                        </a:cubicBezTo>
                        <a:cubicBezTo>
                          <a:pt x="40" y="338"/>
                          <a:pt x="41" y="338"/>
                          <a:pt x="41" y="338"/>
                        </a:cubicBezTo>
                        <a:cubicBezTo>
                          <a:pt x="41" y="338"/>
                          <a:pt x="44" y="338"/>
                          <a:pt x="44" y="338"/>
                        </a:cubicBezTo>
                        <a:cubicBezTo>
                          <a:pt x="44" y="338"/>
                          <a:pt x="47" y="338"/>
                          <a:pt x="47" y="338"/>
                        </a:cubicBezTo>
                        <a:cubicBezTo>
                          <a:pt x="47" y="338"/>
                          <a:pt x="49" y="338"/>
                          <a:pt x="49" y="338"/>
                        </a:cubicBezTo>
                        <a:cubicBezTo>
                          <a:pt x="49" y="338"/>
                          <a:pt x="52" y="338"/>
                          <a:pt x="52" y="338"/>
                        </a:cubicBezTo>
                        <a:cubicBezTo>
                          <a:pt x="52" y="338"/>
                          <a:pt x="54" y="337"/>
                          <a:pt x="54" y="337"/>
                        </a:cubicBezTo>
                        <a:cubicBezTo>
                          <a:pt x="54" y="337"/>
                          <a:pt x="60" y="338"/>
                          <a:pt x="60" y="338"/>
                        </a:cubicBezTo>
                        <a:cubicBezTo>
                          <a:pt x="60" y="338"/>
                          <a:pt x="61" y="337"/>
                          <a:pt x="61" y="337"/>
                        </a:cubicBezTo>
                        <a:cubicBezTo>
                          <a:pt x="61" y="337"/>
                          <a:pt x="64" y="337"/>
                          <a:pt x="64" y="337"/>
                        </a:cubicBezTo>
                        <a:cubicBezTo>
                          <a:pt x="64" y="337"/>
                          <a:pt x="68" y="337"/>
                          <a:pt x="68" y="337"/>
                        </a:cubicBezTo>
                        <a:cubicBezTo>
                          <a:pt x="68" y="337"/>
                          <a:pt x="69" y="337"/>
                          <a:pt x="69" y="337"/>
                        </a:cubicBezTo>
                        <a:cubicBezTo>
                          <a:pt x="69" y="337"/>
                          <a:pt x="73" y="337"/>
                          <a:pt x="73" y="337"/>
                        </a:cubicBezTo>
                        <a:cubicBezTo>
                          <a:pt x="73" y="337"/>
                          <a:pt x="76" y="337"/>
                          <a:pt x="76" y="337"/>
                        </a:cubicBezTo>
                        <a:cubicBezTo>
                          <a:pt x="76" y="337"/>
                          <a:pt x="78" y="337"/>
                          <a:pt x="78" y="337"/>
                        </a:cubicBezTo>
                        <a:cubicBezTo>
                          <a:pt x="78" y="337"/>
                          <a:pt x="80" y="337"/>
                          <a:pt x="80" y="337"/>
                        </a:cubicBezTo>
                        <a:cubicBezTo>
                          <a:pt x="80" y="337"/>
                          <a:pt x="82" y="336"/>
                          <a:pt x="82" y="336"/>
                        </a:cubicBezTo>
                        <a:cubicBezTo>
                          <a:pt x="82" y="336"/>
                          <a:pt x="87" y="336"/>
                          <a:pt x="87" y="336"/>
                        </a:cubicBezTo>
                        <a:cubicBezTo>
                          <a:pt x="87" y="336"/>
                          <a:pt x="88" y="335"/>
                          <a:pt x="88" y="335"/>
                        </a:cubicBezTo>
                        <a:cubicBezTo>
                          <a:pt x="88" y="335"/>
                          <a:pt x="89" y="336"/>
                          <a:pt x="89" y="336"/>
                        </a:cubicBezTo>
                        <a:cubicBezTo>
                          <a:pt x="89" y="336"/>
                          <a:pt x="94" y="335"/>
                          <a:pt x="94" y="335"/>
                        </a:cubicBezTo>
                        <a:cubicBezTo>
                          <a:pt x="94" y="335"/>
                          <a:pt x="95" y="335"/>
                          <a:pt x="95" y="335"/>
                        </a:cubicBezTo>
                        <a:cubicBezTo>
                          <a:pt x="95" y="335"/>
                          <a:pt x="99" y="334"/>
                          <a:pt x="99" y="334"/>
                        </a:cubicBezTo>
                        <a:cubicBezTo>
                          <a:pt x="99" y="334"/>
                          <a:pt x="100" y="334"/>
                          <a:pt x="100" y="334"/>
                        </a:cubicBezTo>
                        <a:cubicBezTo>
                          <a:pt x="100" y="334"/>
                          <a:pt x="105" y="333"/>
                          <a:pt x="105" y="333"/>
                        </a:cubicBezTo>
                        <a:cubicBezTo>
                          <a:pt x="105" y="333"/>
                          <a:pt x="106" y="333"/>
                          <a:pt x="106" y="333"/>
                        </a:cubicBezTo>
                        <a:cubicBezTo>
                          <a:pt x="106" y="333"/>
                          <a:pt x="111" y="332"/>
                          <a:pt x="111" y="332"/>
                        </a:cubicBezTo>
                        <a:cubicBezTo>
                          <a:pt x="111" y="332"/>
                          <a:pt x="111" y="331"/>
                          <a:pt x="111" y="331"/>
                        </a:cubicBezTo>
                        <a:cubicBezTo>
                          <a:pt x="111" y="331"/>
                          <a:pt x="116" y="329"/>
                          <a:pt x="116" y="329"/>
                        </a:cubicBezTo>
                        <a:cubicBezTo>
                          <a:pt x="116" y="329"/>
                          <a:pt x="116" y="329"/>
                          <a:pt x="116" y="329"/>
                        </a:cubicBezTo>
                        <a:cubicBezTo>
                          <a:pt x="116" y="329"/>
                          <a:pt x="121" y="325"/>
                          <a:pt x="121" y="325"/>
                        </a:cubicBezTo>
                        <a:cubicBezTo>
                          <a:pt x="121" y="325"/>
                          <a:pt x="122" y="325"/>
                          <a:pt x="122" y="325"/>
                        </a:cubicBezTo>
                        <a:cubicBezTo>
                          <a:pt x="122" y="325"/>
                          <a:pt x="127" y="317"/>
                          <a:pt x="127" y="317"/>
                        </a:cubicBezTo>
                        <a:cubicBezTo>
                          <a:pt x="127" y="317"/>
                          <a:pt x="127" y="317"/>
                          <a:pt x="127" y="317"/>
                        </a:cubicBezTo>
                        <a:cubicBezTo>
                          <a:pt x="127" y="317"/>
                          <a:pt x="132" y="306"/>
                          <a:pt x="132" y="306"/>
                        </a:cubicBezTo>
                        <a:cubicBezTo>
                          <a:pt x="132" y="306"/>
                          <a:pt x="132" y="306"/>
                          <a:pt x="132" y="306"/>
                        </a:cubicBezTo>
                        <a:cubicBezTo>
                          <a:pt x="132" y="306"/>
                          <a:pt x="137" y="295"/>
                          <a:pt x="137" y="295"/>
                        </a:cubicBezTo>
                        <a:cubicBezTo>
                          <a:pt x="137" y="295"/>
                          <a:pt x="138" y="295"/>
                          <a:pt x="138" y="295"/>
                        </a:cubicBezTo>
                        <a:cubicBezTo>
                          <a:pt x="138" y="295"/>
                          <a:pt x="143" y="282"/>
                          <a:pt x="143" y="282"/>
                        </a:cubicBezTo>
                        <a:cubicBezTo>
                          <a:pt x="143" y="282"/>
                          <a:pt x="143" y="281"/>
                          <a:pt x="143" y="281"/>
                        </a:cubicBezTo>
                        <a:cubicBezTo>
                          <a:pt x="143" y="281"/>
                          <a:pt x="148" y="268"/>
                          <a:pt x="148" y="268"/>
                        </a:cubicBezTo>
                        <a:cubicBezTo>
                          <a:pt x="148" y="268"/>
                          <a:pt x="148" y="267"/>
                          <a:pt x="148" y="267"/>
                        </a:cubicBezTo>
                        <a:cubicBezTo>
                          <a:pt x="148" y="267"/>
                          <a:pt x="154" y="252"/>
                          <a:pt x="154" y="252"/>
                        </a:cubicBezTo>
                        <a:cubicBezTo>
                          <a:pt x="154" y="252"/>
                          <a:pt x="154" y="251"/>
                          <a:pt x="154" y="251"/>
                        </a:cubicBezTo>
                        <a:cubicBezTo>
                          <a:pt x="154" y="251"/>
                          <a:pt x="158" y="236"/>
                          <a:pt x="158" y="236"/>
                        </a:cubicBezTo>
                        <a:cubicBezTo>
                          <a:pt x="158" y="236"/>
                          <a:pt x="159" y="236"/>
                          <a:pt x="159" y="236"/>
                        </a:cubicBezTo>
                        <a:cubicBezTo>
                          <a:pt x="159" y="236"/>
                          <a:pt x="164" y="263"/>
                          <a:pt x="164" y="263"/>
                        </a:cubicBezTo>
                        <a:cubicBezTo>
                          <a:pt x="164" y="263"/>
                          <a:pt x="164" y="264"/>
                          <a:pt x="164" y="264"/>
                        </a:cubicBezTo>
                        <a:cubicBezTo>
                          <a:pt x="164" y="264"/>
                          <a:pt x="170" y="296"/>
                          <a:pt x="170" y="296"/>
                        </a:cubicBezTo>
                        <a:cubicBezTo>
                          <a:pt x="170" y="296"/>
                          <a:pt x="170" y="297"/>
                          <a:pt x="170" y="297"/>
                        </a:cubicBezTo>
                        <a:cubicBezTo>
                          <a:pt x="170" y="297"/>
                          <a:pt x="175" y="315"/>
                          <a:pt x="175" y="315"/>
                        </a:cubicBezTo>
                        <a:cubicBezTo>
                          <a:pt x="175" y="315"/>
                          <a:pt x="175" y="315"/>
                          <a:pt x="175" y="315"/>
                        </a:cubicBezTo>
                        <a:cubicBezTo>
                          <a:pt x="175" y="315"/>
                          <a:pt x="180" y="323"/>
                          <a:pt x="180" y="323"/>
                        </a:cubicBezTo>
                        <a:cubicBezTo>
                          <a:pt x="180" y="323"/>
                          <a:pt x="180" y="323"/>
                          <a:pt x="180" y="323"/>
                        </a:cubicBezTo>
                        <a:cubicBezTo>
                          <a:pt x="180" y="323"/>
                          <a:pt x="186" y="328"/>
                          <a:pt x="186" y="328"/>
                        </a:cubicBezTo>
                        <a:cubicBezTo>
                          <a:pt x="186" y="328"/>
                          <a:pt x="186" y="328"/>
                          <a:pt x="186" y="328"/>
                        </a:cubicBezTo>
                        <a:cubicBezTo>
                          <a:pt x="186" y="328"/>
                          <a:pt x="191" y="330"/>
                          <a:pt x="191" y="330"/>
                        </a:cubicBezTo>
                        <a:cubicBezTo>
                          <a:pt x="191" y="330"/>
                          <a:pt x="191" y="331"/>
                          <a:pt x="191" y="331"/>
                        </a:cubicBezTo>
                        <a:cubicBezTo>
                          <a:pt x="191" y="331"/>
                          <a:pt x="196" y="332"/>
                          <a:pt x="196" y="332"/>
                        </a:cubicBezTo>
                        <a:cubicBezTo>
                          <a:pt x="196" y="332"/>
                          <a:pt x="197" y="332"/>
                          <a:pt x="197" y="332"/>
                        </a:cubicBezTo>
                        <a:cubicBezTo>
                          <a:pt x="197" y="332"/>
                          <a:pt x="202" y="333"/>
                          <a:pt x="202" y="333"/>
                        </a:cubicBezTo>
                        <a:cubicBezTo>
                          <a:pt x="202" y="333"/>
                          <a:pt x="202" y="333"/>
                          <a:pt x="202" y="333"/>
                        </a:cubicBezTo>
                        <a:cubicBezTo>
                          <a:pt x="202" y="333"/>
                          <a:pt x="206" y="334"/>
                          <a:pt x="206" y="334"/>
                        </a:cubicBezTo>
                        <a:cubicBezTo>
                          <a:pt x="206" y="334"/>
                          <a:pt x="207" y="334"/>
                          <a:pt x="207" y="334"/>
                        </a:cubicBezTo>
                        <a:cubicBezTo>
                          <a:pt x="207" y="334"/>
                          <a:pt x="212" y="335"/>
                          <a:pt x="212" y="335"/>
                        </a:cubicBezTo>
                        <a:cubicBezTo>
                          <a:pt x="212" y="335"/>
                          <a:pt x="213" y="335"/>
                          <a:pt x="213" y="335"/>
                        </a:cubicBezTo>
                        <a:cubicBezTo>
                          <a:pt x="213" y="335"/>
                          <a:pt x="216" y="334"/>
                          <a:pt x="216" y="334"/>
                        </a:cubicBezTo>
                        <a:cubicBezTo>
                          <a:pt x="216" y="334"/>
                          <a:pt x="219" y="334"/>
                          <a:pt x="219" y="334"/>
                        </a:cubicBezTo>
                        <a:cubicBezTo>
                          <a:pt x="219" y="334"/>
                          <a:pt x="223" y="335"/>
                          <a:pt x="223" y="335"/>
                        </a:cubicBezTo>
                        <a:cubicBezTo>
                          <a:pt x="223" y="335"/>
                          <a:pt x="226" y="335"/>
                          <a:pt x="226" y="335"/>
                        </a:cubicBezTo>
                        <a:cubicBezTo>
                          <a:pt x="226" y="335"/>
                          <a:pt x="226" y="335"/>
                          <a:pt x="226" y="335"/>
                        </a:cubicBezTo>
                        <a:cubicBezTo>
                          <a:pt x="226" y="335"/>
                          <a:pt x="231" y="335"/>
                          <a:pt x="231" y="335"/>
                        </a:cubicBezTo>
                        <a:cubicBezTo>
                          <a:pt x="231" y="335"/>
                          <a:pt x="233" y="335"/>
                          <a:pt x="233" y="335"/>
                        </a:cubicBezTo>
                        <a:cubicBezTo>
                          <a:pt x="233" y="335"/>
                          <a:pt x="234" y="335"/>
                          <a:pt x="234" y="335"/>
                        </a:cubicBezTo>
                        <a:cubicBezTo>
                          <a:pt x="234" y="335"/>
                          <a:pt x="235" y="335"/>
                          <a:pt x="235" y="335"/>
                        </a:cubicBezTo>
                        <a:cubicBezTo>
                          <a:pt x="235" y="335"/>
                          <a:pt x="239" y="335"/>
                          <a:pt x="239" y="335"/>
                        </a:cubicBezTo>
                        <a:cubicBezTo>
                          <a:pt x="239" y="335"/>
                          <a:pt x="244" y="335"/>
                          <a:pt x="244" y="335"/>
                        </a:cubicBezTo>
                        <a:cubicBezTo>
                          <a:pt x="244" y="335"/>
                          <a:pt x="245" y="335"/>
                          <a:pt x="245" y="335"/>
                        </a:cubicBezTo>
                        <a:cubicBezTo>
                          <a:pt x="245" y="335"/>
                          <a:pt x="248" y="335"/>
                          <a:pt x="248" y="335"/>
                        </a:cubicBezTo>
                        <a:cubicBezTo>
                          <a:pt x="248" y="335"/>
                          <a:pt x="250" y="335"/>
                          <a:pt x="250" y="335"/>
                        </a:cubicBezTo>
                        <a:cubicBezTo>
                          <a:pt x="250" y="335"/>
                          <a:pt x="254" y="335"/>
                          <a:pt x="254" y="335"/>
                        </a:cubicBezTo>
                        <a:cubicBezTo>
                          <a:pt x="254" y="335"/>
                          <a:pt x="257" y="335"/>
                          <a:pt x="257" y="335"/>
                        </a:cubicBezTo>
                        <a:cubicBezTo>
                          <a:pt x="257" y="335"/>
                          <a:pt x="260" y="334"/>
                          <a:pt x="260" y="334"/>
                        </a:cubicBezTo>
                        <a:cubicBezTo>
                          <a:pt x="260" y="334"/>
                          <a:pt x="264" y="334"/>
                          <a:pt x="264" y="334"/>
                        </a:cubicBezTo>
                        <a:cubicBezTo>
                          <a:pt x="264" y="334"/>
                          <a:pt x="265" y="335"/>
                          <a:pt x="265" y="335"/>
                        </a:cubicBezTo>
                        <a:cubicBezTo>
                          <a:pt x="265" y="335"/>
                          <a:pt x="267" y="335"/>
                          <a:pt x="267" y="335"/>
                        </a:cubicBezTo>
                        <a:cubicBezTo>
                          <a:pt x="267" y="335"/>
                          <a:pt x="271" y="334"/>
                          <a:pt x="271" y="334"/>
                        </a:cubicBezTo>
                        <a:cubicBezTo>
                          <a:pt x="271" y="334"/>
                          <a:pt x="272" y="334"/>
                          <a:pt x="272" y="334"/>
                        </a:cubicBezTo>
                        <a:cubicBezTo>
                          <a:pt x="272" y="334"/>
                          <a:pt x="276" y="333"/>
                          <a:pt x="276" y="333"/>
                        </a:cubicBezTo>
                        <a:cubicBezTo>
                          <a:pt x="276" y="333"/>
                          <a:pt x="277" y="333"/>
                          <a:pt x="277" y="333"/>
                        </a:cubicBezTo>
                        <a:cubicBezTo>
                          <a:pt x="277" y="333"/>
                          <a:pt x="282" y="331"/>
                          <a:pt x="282" y="331"/>
                        </a:cubicBezTo>
                        <a:cubicBezTo>
                          <a:pt x="282" y="331"/>
                          <a:pt x="282" y="331"/>
                          <a:pt x="282" y="331"/>
                        </a:cubicBezTo>
                        <a:cubicBezTo>
                          <a:pt x="282" y="331"/>
                          <a:pt x="287" y="329"/>
                          <a:pt x="287" y="329"/>
                        </a:cubicBezTo>
                        <a:cubicBezTo>
                          <a:pt x="287" y="329"/>
                          <a:pt x="288" y="329"/>
                          <a:pt x="288" y="329"/>
                        </a:cubicBezTo>
                        <a:cubicBezTo>
                          <a:pt x="288" y="329"/>
                          <a:pt x="293" y="326"/>
                          <a:pt x="293" y="326"/>
                        </a:cubicBezTo>
                        <a:cubicBezTo>
                          <a:pt x="293" y="326"/>
                          <a:pt x="293" y="326"/>
                          <a:pt x="293" y="326"/>
                        </a:cubicBezTo>
                        <a:cubicBezTo>
                          <a:pt x="293" y="326"/>
                          <a:pt x="298" y="324"/>
                          <a:pt x="298" y="324"/>
                        </a:cubicBezTo>
                        <a:cubicBezTo>
                          <a:pt x="298" y="324"/>
                          <a:pt x="299" y="324"/>
                          <a:pt x="299" y="324"/>
                        </a:cubicBezTo>
                        <a:cubicBezTo>
                          <a:pt x="299" y="324"/>
                          <a:pt x="304" y="322"/>
                          <a:pt x="304" y="322"/>
                        </a:cubicBezTo>
                        <a:cubicBezTo>
                          <a:pt x="304" y="322"/>
                          <a:pt x="304" y="322"/>
                          <a:pt x="304" y="322"/>
                        </a:cubicBezTo>
                        <a:cubicBezTo>
                          <a:pt x="304" y="322"/>
                          <a:pt x="309" y="321"/>
                          <a:pt x="309" y="321"/>
                        </a:cubicBezTo>
                        <a:cubicBezTo>
                          <a:pt x="309" y="321"/>
                          <a:pt x="310" y="321"/>
                          <a:pt x="310" y="321"/>
                        </a:cubicBezTo>
                        <a:cubicBezTo>
                          <a:pt x="310" y="321"/>
                          <a:pt x="313" y="322"/>
                          <a:pt x="313" y="322"/>
                        </a:cubicBezTo>
                        <a:cubicBezTo>
                          <a:pt x="313" y="322"/>
                          <a:pt x="315" y="322"/>
                          <a:pt x="315" y="322"/>
                        </a:cubicBezTo>
                        <a:cubicBezTo>
                          <a:pt x="315" y="322"/>
                          <a:pt x="317" y="323"/>
                          <a:pt x="317" y="323"/>
                        </a:cubicBezTo>
                        <a:cubicBezTo>
                          <a:pt x="317" y="323"/>
                          <a:pt x="320" y="322"/>
                          <a:pt x="320" y="322"/>
                        </a:cubicBezTo>
                        <a:cubicBezTo>
                          <a:pt x="320" y="322"/>
                          <a:pt x="325" y="321"/>
                          <a:pt x="325" y="321"/>
                        </a:cubicBezTo>
                        <a:cubicBezTo>
                          <a:pt x="325" y="321"/>
                          <a:pt x="325" y="321"/>
                          <a:pt x="325" y="321"/>
                        </a:cubicBezTo>
                        <a:cubicBezTo>
                          <a:pt x="325" y="321"/>
                          <a:pt x="330" y="319"/>
                          <a:pt x="330" y="319"/>
                        </a:cubicBezTo>
                        <a:cubicBezTo>
                          <a:pt x="330" y="319"/>
                          <a:pt x="331" y="319"/>
                          <a:pt x="331" y="319"/>
                        </a:cubicBezTo>
                        <a:cubicBezTo>
                          <a:pt x="331" y="319"/>
                          <a:pt x="336" y="313"/>
                          <a:pt x="336" y="313"/>
                        </a:cubicBezTo>
                        <a:cubicBezTo>
                          <a:pt x="336" y="313"/>
                          <a:pt x="336" y="313"/>
                          <a:pt x="336" y="313"/>
                        </a:cubicBezTo>
                        <a:cubicBezTo>
                          <a:pt x="336" y="313"/>
                          <a:pt x="341" y="302"/>
                          <a:pt x="341" y="302"/>
                        </a:cubicBezTo>
                        <a:cubicBezTo>
                          <a:pt x="341" y="302"/>
                          <a:pt x="341" y="301"/>
                          <a:pt x="341" y="301"/>
                        </a:cubicBezTo>
                        <a:cubicBezTo>
                          <a:pt x="341" y="301"/>
                          <a:pt x="347" y="287"/>
                          <a:pt x="347" y="287"/>
                        </a:cubicBezTo>
                        <a:cubicBezTo>
                          <a:pt x="347" y="287"/>
                          <a:pt x="347" y="286"/>
                          <a:pt x="347" y="286"/>
                        </a:cubicBezTo>
                        <a:cubicBezTo>
                          <a:pt x="347" y="286"/>
                          <a:pt x="352" y="274"/>
                          <a:pt x="352" y="274"/>
                        </a:cubicBezTo>
                        <a:cubicBezTo>
                          <a:pt x="352" y="274"/>
                          <a:pt x="352" y="274"/>
                          <a:pt x="352" y="274"/>
                        </a:cubicBezTo>
                        <a:cubicBezTo>
                          <a:pt x="352" y="274"/>
                          <a:pt x="355" y="269"/>
                          <a:pt x="355" y="269"/>
                        </a:cubicBezTo>
                        <a:cubicBezTo>
                          <a:pt x="355" y="269"/>
                          <a:pt x="357" y="272"/>
                          <a:pt x="357" y="272"/>
                        </a:cubicBezTo>
                        <a:cubicBezTo>
                          <a:pt x="357" y="272"/>
                          <a:pt x="363" y="287"/>
                          <a:pt x="363" y="287"/>
                        </a:cubicBezTo>
                        <a:cubicBezTo>
                          <a:pt x="363" y="287"/>
                          <a:pt x="364" y="288"/>
                          <a:pt x="364" y="288"/>
                        </a:cubicBezTo>
                        <a:cubicBezTo>
                          <a:pt x="364" y="288"/>
                          <a:pt x="368" y="286"/>
                          <a:pt x="368" y="286"/>
                        </a:cubicBezTo>
                        <a:cubicBezTo>
                          <a:pt x="368" y="286"/>
                          <a:pt x="368" y="286"/>
                          <a:pt x="368" y="286"/>
                        </a:cubicBezTo>
                        <a:cubicBezTo>
                          <a:pt x="368" y="286"/>
                          <a:pt x="373" y="300"/>
                          <a:pt x="373" y="300"/>
                        </a:cubicBezTo>
                        <a:cubicBezTo>
                          <a:pt x="373" y="300"/>
                          <a:pt x="373" y="301"/>
                          <a:pt x="373" y="301"/>
                        </a:cubicBezTo>
                        <a:cubicBezTo>
                          <a:pt x="373" y="301"/>
                          <a:pt x="379" y="318"/>
                          <a:pt x="379" y="318"/>
                        </a:cubicBezTo>
                        <a:cubicBezTo>
                          <a:pt x="379" y="318"/>
                          <a:pt x="379" y="318"/>
                          <a:pt x="379" y="318"/>
                        </a:cubicBezTo>
                        <a:cubicBezTo>
                          <a:pt x="379" y="318"/>
                          <a:pt x="384" y="328"/>
                          <a:pt x="384" y="328"/>
                        </a:cubicBezTo>
                        <a:cubicBezTo>
                          <a:pt x="384" y="328"/>
                          <a:pt x="384" y="328"/>
                          <a:pt x="384" y="328"/>
                        </a:cubicBezTo>
                        <a:cubicBezTo>
                          <a:pt x="384" y="328"/>
                          <a:pt x="389" y="331"/>
                          <a:pt x="389" y="331"/>
                        </a:cubicBezTo>
                        <a:cubicBezTo>
                          <a:pt x="389" y="331"/>
                          <a:pt x="389" y="332"/>
                          <a:pt x="389" y="332"/>
                        </a:cubicBezTo>
                        <a:cubicBezTo>
                          <a:pt x="389" y="332"/>
                          <a:pt x="395" y="334"/>
                          <a:pt x="395" y="334"/>
                        </a:cubicBezTo>
                        <a:cubicBezTo>
                          <a:pt x="395" y="334"/>
                          <a:pt x="395" y="334"/>
                          <a:pt x="395" y="334"/>
                        </a:cubicBezTo>
                        <a:cubicBezTo>
                          <a:pt x="395" y="334"/>
                          <a:pt x="400" y="335"/>
                          <a:pt x="400" y="335"/>
                        </a:cubicBezTo>
                        <a:cubicBezTo>
                          <a:pt x="400" y="335"/>
                          <a:pt x="400" y="335"/>
                          <a:pt x="400" y="335"/>
                        </a:cubicBezTo>
                        <a:cubicBezTo>
                          <a:pt x="400" y="335"/>
                          <a:pt x="405" y="336"/>
                          <a:pt x="405" y="336"/>
                        </a:cubicBezTo>
                        <a:cubicBezTo>
                          <a:pt x="405" y="336"/>
                          <a:pt x="406" y="336"/>
                          <a:pt x="406" y="336"/>
                        </a:cubicBezTo>
                        <a:cubicBezTo>
                          <a:pt x="406" y="336"/>
                          <a:pt x="410" y="335"/>
                          <a:pt x="410" y="335"/>
                        </a:cubicBezTo>
                        <a:cubicBezTo>
                          <a:pt x="410" y="335"/>
                          <a:pt x="412" y="335"/>
                          <a:pt x="412" y="335"/>
                        </a:cubicBezTo>
                        <a:cubicBezTo>
                          <a:pt x="412" y="335"/>
                          <a:pt x="416" y="336"/>
                          <a:pt x="416" y="336"/>
                        </a:cubicBezTo>
                        <a:cubicBezTo>
                          <a:pt x="416" y="336"/>
                          <a:pt x="417" y="336"/>
                          <a:pt x="417" y="336"/>
                        </a:cubicBezTo>
                        <a:cubicBezTo>
                          <a:pt x="417" y="336"/>
                          <a:pt x="419" y="335"/>
                          <a:pt x="419" y="335"/>
                        </a:cubicBezTo>
                        <a:cubicBezTo>
                          <a:pt x="419" y="335"/>
                          <a:pt x="422" y="336"/>
                          <a:pt x="422" y="336"/>
                        </a:cubicBezTo>
                        <a:cubicBezTo>
                          <a:pt x="422" y="336"/>
                          <a:pt x="423" y="335"/>
                          <a:pt x="423" y="335"/>
                        </a:cubicBezTo>
                        <a:cubicBezTo>
                          <a:pt x="423" y="335"/>
                          <a:pt x="428" y="335"/>
                          <a:pt x="428" y="335"/>
                        </a:cubicBezTo>
                        <a:cubicBezTo>
                          <a:pt x="428" y="335"/>
                          <a:pt x="432" y="336"/>
                          <a:pt x="432" y="336"/>
                        </a:cubicBezTo>
                        <a:cubicBezTo>
                          <a:pt x="432" y="336"/>
                          <a:pt x="433" y="336"/>
                          <a:pt x="433" y="336"/>
                        </a:cubicBezTo>
                        <a:cubicBezTo>
                          <a:pt x="433" y="336"/>
                          <a:pt x="434" y="336"/>
                          <a:pt x="434" y="336"/>
                        </a:cubicBezTo>
                        <a:cubicBezTo>
                          <a:pt x="434" y="336"/>
                          <a:pt x="440" y="336"/>
                          <a:pt x="440" y="336"/>
                        </a:cubicBezTo>
                        <a:cubicBezTo>
                          <a:pt x="440" y="336"/>
                          <a:pt x="441" y="336"/>
                          <a:pt x="441" y="336"/>
                        </a:cubicBezTo>
                        <a:cubicBezTo>
                          <a:pt x="441" y="336"/>
                          <a:pt x="447" y="336"/>
                          <a:pt x="447" y="336"/>
                        </a:cubicBezTo>
                        <a:cubicBezTo>
                          <a:pt x="447" y="336"/>
                          <a:pt x="448" y="335"/>
                          <a:pt x="448" y="335"/>
                        </a:cubicBezTo>
                        <a:cubicBezTo>
                          <a:pt x="448" y="335"/>
                          <a:pt x="449" y="336"/>
                          <a:pt x="449" y="336"/>
                        </a:cubicBezTo>
                        <a:cubicBezTo>
                          <a:pt x="449" y="336"/>
                          <a:pt x="452" y="335"/>
                          <a:pt x="452" y="335"/>
                        </a:cubicBezTo>
                        <a:cubicBezTo>
                          <a:pt x="452" y="335"/>
                          <a:pt x="454" y="335"/>
                          <a:pt x="454" y="335"/>
                        </a:cubicBezTo>
                        <a:cubicBezTo>
                          <a:pt x="454" y="335"/>
                          <a:pt x="457" y="336"/>
                          <a:pt x="457" y="336"/>
                        </a:cubicBezTo>
                        <a:cubicBezTo>
                          <a:pt x="457" y="336"/>
                          <a:pt x="460" y="336"/>
                          <a:pt x="460" y="336"/>
                        </a:cubicBezTo>
                        <a:cubicBezTo>
                          <a:pt x="460" y="336"/>
                          <a:pt x="464" y="335"/>
                          <a:pt x="464" y="335"/>
                        </a:cubicBezTo>
                        <a:cubicBezTo>
                          <a:pt x="464" y="335"/>
                          <a:pt x="465" y="335"/>
                          <a:pt x="465" y="335"/>
                        </a:cubicBezTo>
                        <a:cubicBezTo>
                          <a:pt x="465" y="335"/>
                          <a:pt x="470" y="336"/>
                          <a:pt x="470" y="336"/>
                        </a:cubicBezTo>
                        <a:cubicBezTo>
                          <a:pt x="470" y="336"/>
                          <a:pt x="470" y="336"/>
                          <a:pt x="470" y="336"/>
                        </a:cubicBezTo>
                        <a:cubicBezTo>
                          <a:pt x="470" y="336"/>
                          <a:pt x="473" y="335"/>
                          <a:pt x="473" y="335"/>
                        </a:cubicBezTo>
                        <a:cubicBezTo>
                          <a:pt x="473" y="335"/>
                          <a:pt x="477" y="336"/>
                          <a:pt x="477" y="336"/>
                        </a:cubicBezTo>
                        <a:cubicBezTo>
                          <a:pt x="477" y="336"/>
                          <a:pt x="480" y="335"/>
                          <a:pt x="480" y="335"/>
                        </a:cubicBezTo>
                        <a:cubicBezTo>
                          <a:pt x="480" y="335"/>
                          <a:pt x="483" y="336"/>
                          <a:pt x="483" y="336"/>
                        </a:cubicBezTo>
                        <a:cubicBezTo>
                          <a:pt x="483" y="336"/>
                          <a:pt x="485" y="335"/>
                          <a:pt x="485" y="335"/>
                        </a:cubicBezTo>
                        <a:cubicBezTo>
                          <a:pt x="485" y="335"/>
                          <a:pt x="487" y="335"/>
                          <a:pt x="487" y="335"/>
                        </a:cubicBezTo>
                        <a:cubicBezTo>
                          <a:pt x="487" y="335"/>
                          <a:pt x="491" y="335"/>
                          <a:pt x="491" y="335"/>
                        </a:cubicBezTo>
                        <a:cubicBezTo>
                          <a:pt x="491" y="335"/>
                          <a:pt x="494" y="334"/>
                          <a:pt x="494" y="334"/>
                        </a:cubicBezTo>
                        <a:cubicBezTo>
                          <a:pt x="494" y="334"/>
                          <a:pt x="495" y="335"/>
                          <a:pt x="495" y="335"/>
                        </a:cubicBezTo>
                        <a:cubicBezTo>
                          <a:pt x="495" y="335"/>
                          <a:pt x="498" y="334"/>
                          <a:pt x="498" y="334"/>
                        </a:cubicBezTo>
                        <a:cubicBezTo>
                          <a:pt x="498" y="334"/>
                          <a:pt x="502" y="334"/>
                          <a:pt x="502" y="334"/>
                        </a:cubicBezTo>
                        <a:cubicBezTo>
                          <a:pt x="502" y="334"/>
                          <a:pt x="504" y="334"/>
                          <a:pt x="504" y="334"/>
                        </a:cubicBezTo>
                        <a:cubicBezTo>
                          <a:pt x="504" y="334"/>
                          <a:pt x="507" y="334"/>
                          <a:pt x="507" y="334"/>
                        </a:cubicBezTo>
                        <a:cubicBezTo>
                          <a:pt x="507" y="334"/>
                          <a:pt x="512" y="334"/>
                          <a:pt x="512" y="334"/>
                        </a:cubicBezTo>
                        <a:cubicBezTo>
                          <a:pt x="512" y="334"/>
                          <a:pt x="512" y="333"/>
                          <a:pt x="512" y="333"/>
                        </a:cubicBezTo>
                        <a:cubicBezTo>
                          <a:pt x="512" y="333"/>
                          <a:pt x="513" y="333"/>
                          <a:pt x="513" y="333"/>
                        </a:cubicBezTo>
                        <a:cubicBezTo>
                          <a:pt x="513" y="333"/>
                          <a:pt x="518" y="333"/>
                          <a:pt x="518" y="333"/>
                        </a:cubicBezTo>
                        <a:cubicBezTo>
                          <a:pt x="518" y="333"/>
                          <a:pt x="518" y="333"/>
                          <a:pt x="518" y="333"/>
                        </a:cubicBezTo>
                        <a:cubicBezTo>
                          <a:pt x="518" y="333"/>
                          <a:pt x="523" y="332"/>
                          <a:pt x="523" y="332"/>
                        </a:cubicBezTo>
                        <a:cubicBezTo>
                          <a:pt x="523" y="332"/>
                          <a:pt x="524" y="332"/>
                          <a:pt x="524" y="332"/>
                        </a:cubicBezTo>
                        <a:cubicBezTo>
                          <a:pt x="524" y="332"/>
                          <a:pt x="528" y="331"/>
                          <a:pt x="528" y="331"/>
                        </a:cubicBezTo>
                        <a:cubicBezTo>
                          <a:pt x="528" y="331"/>
                          <a:pt x="529" y="331"/>
                          <a:pt x="529" y="331"/>
                        </a:cubicBezTo>
                        <a:cubicBezTo>
                          <a:pt x="529" y="331"/>
                          <a:pt x="534" y="328"/>
                          <a:pt x="534" y="328"/>
                        </a:cubicBezTo>
                        <a:cubicBezTo>
                          <a:pt x="534" y="328"/>
                          <a:pt x="535" y="328"/>
                          <a:pt x="535" y="328"/>
                        </a:cubicBezTo>
                        <a:cubicBezTo>
                          <a:pt x="535" y="328"/>
                          <a:pt x="539" y="325"/>
                          <a:pt x="539" y="325"/>
                        </a:cubicBezTo>
                        <a:cubicBezTo>
                          <a:pt x="539" y="325"/>
                          <a:pt x="540" y="325"/>
                          <a:pt x="540" y="325"/>
                        </a:cubicBezTo>
                        <a:cubicBezTo>
                          <a:pt x="540" y="325"/>
                          <a:pt x="545" y="319"/>
                          <a:pt x="545" y="319"/>
                        </a:cubicBezTo>
                        <a:cubicBezTo>
                          <a:pt x="545" y="319"/>
                          <a:pt x="545" y="319"/>
                          <a:pt x="545" y="319"/>
                        </a:cubicBezTo>
                        <a:cubicBezTo>
                          <a:pt x="545" y="319"/>
                          <a:pt x="550" y="309"/>
                          <a:pt x="550" y="309"/>
                        </a:cubicBezTo>
                        <a:cubicBezTo>
                          <a:pt x="550" y="309"/>
                          <a:pt x="550" y="309"/>
                          <a:pt x="550" y="309"/>
                        </a:cubicBezTo>
                        <a:cubicBezTo>
                          <a:pt x="550" y="309"/>
                          <a:pt x="556" y="296"/>
                          <a:pt x="556" y="296"/>
                        </a:cubicBezTo>
                        <a:cubicBezTo>
                          <a:pt x="556" y="296"/>
                          <a:pt x="556" y="296"/>
                          <a:pt x="556" y="296"/>
                        </a:cubicBezTo>
                        <a:cubicBezTo>
                          <a:pt x="556" y="296"/>
                          <a:pt x="561" y="290"/>
                          <a:pt x="561" y="290"/>
                        </a:cubicBezTo>
                        <a:cubicBezTo>
                          <a:pt x="561" y="290"/>
                          <a:pt x="561" y="289"/>
                          <a:pt x="561" y="289"/>
                        </a:cubicBezTo>
                        <a:cubicBezTo>
                          <a:pt x="561" y="289"/>
                          <a:pt x="566" y="286"/>
                          <a:pt x="566" y="286"/>
                        </a:cubicBezTo>
                        <a:cubicBezTo>
                          <a:pt x="566" y="286"/>
                          <a:pt x="569" y="285"/>
                          <a:pt x="569" y="285"/>
                        </a:cubicBezTo>
                        <a:cubicBezTo>
                          <a:pt x="569" y="285"/>
                          <a:pt x="572" y="287"/>
                          <a:pt x="572" y="287"/>
                        </a:cubicBezTo>
                        <a:cubicBezTo>
                          <a:pt x="572" y="287"/>
                          <a:pt x="572" y="287"/>
                          <a:pt x="572" y="287"/>
                        </a:cubicBezTo>
                        <a:cubicBezTo>
                          <a:pt x="572" y="287"/>
                          <a:pt x="577" y="298"/>
                          <a:pt x="577" y="298"/>
                        </a:cubicBezTo>
                        <a:cubicBezTo>
                          <a:pt x="577" y="298"/>
                          <a:pt x="577" y="298"/>
                          <a:pt x="577" y="298"/>
                        </a:cubicBezTo>
                        <a:cubicBezTo>
                          <a:pt x="577" y="298"/>
                          <a:pt x="582" y="308"/>
                          <a:pt x="582" y="308"/>
                        </a:cubicBezTo>
                        <a:cubicBezTo>
                          <a:pt x="582" y="308"/>
                          <a:pt x="582" y="308"/>
                          <a:pt x="582" y="308"/>
                        </a:cubicBezTo>
                        <a:cubicBezTo>
                          <a:pt x="582" y="308"/>
                          <a:pt x="588" y="312"/>
                          <a:pt x="588" y="312"/>
                        </a:cubicBezTo>
                        <a:cubicBezTo>
                          <a:pt x="588" y="312"/>
                          <a:pt x="589" y="312"/>
                          <a:pt x="589" y="312"/>
                        </a:cubicBezTo>
                        <a:cubicBezTo>
                          <a:pt x="589" y="312"/>
                          <a:pt x="593" y="310"/>
                          <a:pt x="593" y="310"/>
                        </a:cubicBezTo>
                        <a:cubicBezTo>
                          <a:pt x="593" y="310"/>
                          <a:pt x="593" y="310"/>
                          <a:pt x="593" y="310"/>
                        </a:cubicBezTo>
                        <a:cubicBezTo>
                          <a:pt x="593" y="310"/>
                          <a:pt x="598" y="303"/>
                          <a:pt x="598" y="303"/>
                        </a:cubicBezTo>
                        <a:cubicBezTo>
                          <a:pt x="598" y="303"/>
                          <a:pt x="599" y="303"/>
                          <a:pt x="599" y="303"/>
                        </a:cubicBezTo>
                        <a:cubicBezTo>
                          <a:pt x="599" y="303"/>
                          <a:pt x="604" y="291"/>
                          <a:pt x="604" y="291"/>
                        </a:cubicBezTo>
                        <a:cubicBezTo>
                          <a:pt x="604" y="291"/>
                          <a:pt x="604" y="291"/>
                          <a:pt x="604" y="291"/>
                        </a:cubicBezTo>
                        <a:cubicBezTo>
                          <a:pt x="604" y="291"/>
                          <a:pt x="609" y="278"/>
                          <a:pt x="609" y="278"/>
                        </a:cubicBezTo>
                        <a:cubicBezTo>
                          <a:pt x="609" y="278"/>
                          <a:pt x="609" y="278"/>
                          <a:pt x="609" y="278"/>
                        </a:cubicBezTo>
                        <a:cubicBezTo>
                          <a:pt x="609" y="278"/>
                          <a:pt x="614" y="271"/>
                          <a:pt x="614" y="271"/>
                        </a:cubicBezTo>
                        <a:cubicBezTo>
                          <a:pt x="614" y="271"/>
                          <a:pt x="615" y="271"/>
                          <a:pt x="615" y="271"/>
                        </a:cubicBezTo>
                        <a:cubicBezTo>
                          <a:pt x="615" y="271"/>
                          <a:pt x="620" y="264"/>
                          <a:pt x="620" y="264"/>
                        </a:cubicBezTo>
                        <a:cubicBezTo>
                          <a:pt x="620" y="264"/>
                          <a:pt x="620" y="263"/>
                          <a:pt x="620" y="263"/>
                        </a:cubicBezTo>
                        <a:cubicBezTo>
                          <a:pt x="620" y="263"/>
                          <a:pt x="625" y="252"/>
                          <a:pt x="625" y="252"/>
                        </a:cubicBezTo>
                        <a:cubicBezTo>
                          <a:pt x="625" y="252"/>
                          <a:pt x="628" y="250"/>
                          <a:pt x="628" y="250"/>
                        </a:cubicBezTo>
                        <a:cubicBezTo>
                          <a:pt x="628" y="250"/>
                          <a:pt x="631" y="253"/>
                          <a:pt x="631" y="253"/>
                        </a:cubicBezTo>
                        <a:cubicBezTo>
                          <a:pt x="631" y="253"/>
                          <a:pt x="631" y="253"/>
                          <a:pt x="631" y="253"/>
                        </a:cubicBezTo>
                        <a:cubicBezTo>
                          <a:pt x="631" y="253"/>
                          <a:pt x="636" y="260"/>
                          <a:pt x="636" y="260"/>
                        </a:cubicBezTo>
                        <a:cubicBezTo>
                          <a:pt x="636" y="260"/>
                          <a:pt x="637" y="261"/>
                          <a:pt x="637" y="261"/>
                        </a:cubicBezTo>
                        <a:cubicBezTo>
                          <a:pt x="637" y="261"/>
                          <a:pt x="641" y="259"/>
                          <a:pt x="641" y="259"/>
                        </a:cubicBezTo>
                        <a:cubicBezTo>
                          <a:pt x="641" y="259"/>
                          <a:pt x="642" y="259"/>
                          <a:pt x="642" y="259"/>
                        </a:cubicBezTo>
                        <a:cubicBezTo>
                          <a:pt x="642" y="259"/>
                          <a:pt x="647" y="274"/>
                          <a:pt x="647" y="274"/>
                        </a:cubicBezTo>
                        <a:cubicBezTo>
                          <a:pt x="647" y="274"/>
                          <a:pt x="647" y="275"/>
                          <a:pt x="647" y="275"/>
                        </a:cubicBezTo>
                        <a:cubicBezTo>
                          <a:pt x="647" y="275"/>
                          <a:pt x="652" y="293"/>
                          <a:pt x="652" y="293"/>
                        </a:cubicBezTo>
                        <a:cubicBezTo>
                          <a:pt x="652" y="293"/>
                          <a:pt x="652" y="294"/>
                          <a:pt x="652" y="294"/>
                        </a:cubicBezTo>
                        <a:cubicBezTo>
                          <a:pt x="652" y="294"/>
                          <a:pt x="655" y="296"/>
                          <a:pt x="655" y="296"/>
                        </a:cubicBezTo>
                        <a:cubicBezTo>
                          <a:pt x="655" y="296"/>
                          <a:pt x="658" y="295"/>
                          <a:pt x="658" y="295"/>
                        </a:cubicBezTo>
                        <a:cubicBezTo>
                          <a:pt x="658" y="295"/>
                          <a:pt x="663" y="288"/>
                          <a:pt x="663" y="288"/>
                        </a:cubicBezTo>
                        <a:cubicBezTo>
                          <a:pt x="663" y="288"/>
                          <a:pt x="663" y="288"/>
                          <a:pt x="663" y="288"/>
                        </a:cubicBezTo>
                        <a:cubicBezTo>
                          <a:pt x="663" y="288"/>
                          <a:pt x="668" y="282"/>
                          <a:pt x="668" y="282"/>
                        </a:cubicBezTo>
                        <a:cubicBezTo>
                          <a:pt x="668" y="282"/>
                          <a:pt x="668" y="282"/>
                          <a:pt x="668" y="282"/>
                        </a:cubicBezTo>
                        <a:cubicBezTo>
                          <a:pt x="668" y="282"/>
                          <a:pt x="673" y="271"/>
                          <a:pt x="673" y="271"/>
                        </a:cubicBezTo>
                        <a:cubicBezTo>
                          <a:pt x="673" y="271"/>
                          <a:pt x="674" y="271"/>
                          <a:pt x="674" y="271"/>
                        </a:cubicBezTo>
                        <a:cubicBezTo>
                          <a:pt x="674" y="271"/>
                          <a:pt x="679" y="252"/>
                          <a:pt x="679" y="252"/>
                        </a:cubicBezTo>
                        <a:cubicBezTo>
                          <a:pt x="679" y="252"/>
                          <a:pt x="679" y="251"/>
                          <a:pt x="679" y="251"/>
                        </a:cubicBezTo>
                        <a:cubicBezTo>
                          <a:pt x="679" y="251"/>
                          <a:pt x="683" y="238"/>
                          <a:pt x="683" y="238"/>
                        </a:cubicBezTo>
                        <a:cubicBezTo>
                          <a:pt x="683" y="238"/>
                          <a:pt x="684" y="238"/>
                          <a:pt x="684" y="238"/>
                        </a:cubicBezTo>
                        <a:cubicBezTo>
                          <a:pt x="684" y="238"/>
                          <a:pt x="689" y="251"/>
                          <a:pt x="689" y="251"/>
                        </a:cubicBezTo>
                        <a:cubicBezTo>
                          <a:pt x="689" y="251"/>
                          <a:pt x="690" y="252"/>
                          <a:pt x="690" y="252"/>
                        </a:cubicBezTo>
                        <a:cubicBezTo>
                          <a:pt x="690" y="252"/>
                          <a:pt x="693" y="254"/>
                          <a:pt x="693" y="254"/>
                        </a:cubicBezTo>
                        <a:cubicBezTo>
                          <a:pt x="693" y="254"/>
                          <a:pt x="697" y="252"/>
                          <a:pt x="697" y="252"/>
                        </a:cubicBezTo>
                        <a:cubicBezTo>
                          <a:pt x="697" y="252"/>
                          <a:pt x="700" y="256"/>
                          <a:pt x="700" y="256"/>
                        </a:cubicBezTo>
                        <a:cubicBezTo>
                          <a:pt x="700" y="256"/>
                          <a:pt x="701" y="256"/>
                          <a:pt x="701" y="256"/>
                        </a:cubicBezTo>
                        <a:cubicBezTo>
                          <a:pt x="701" y="256"/>
                          <a:pt x="706" y="267"/>
                          <a:pt x="706" y="267"/>
                        </a:cubicBezTo>
                        <a:cubicBezTo>
                          <a:pt x="706" y="267"/>
                          <a:pt x="706" y="267"/>
                          <a:pt x="706" y="267"/>
                        </a:cubicBezTo>
                        <a:cubicBezTo>
                          <a:pt x="706" y="267"/>
                          <a:pt x="711" y="273"/>
                          <a:pt x="711" y="273"/>
                        </a:cubicBezTo>
                        <a:cubicBezTo>
                          <a:pt x="711" y="273"/>
                          <a:pt x="711" y="273"/>
                          <a:pt x="711" y="273"/>
                        </a:cubicBezTo>
                        <a:cubicBezTo>
                          <a:pt x="711" y="273"/>
                          <a:pt x="713" y="275"/>
                          <a:pt x="713" y="275"/>
                        </a:cubicBezTo>
                        <a:cubicBezTo>
                          <a:pt x="713" y="275"/>
                          <a:pt x="717" y="274"/>
                          <a:pt x="717" y="274"/>
                        </a:cubicBezTo>
                        <a:cubicBezTo>
                          <a:pt x="717" y="274"/>
                          <a:pt x="720" y="272"/>
                          <a:pt x="720" y="272"/>
                        </a:cubicBezTo>
                        <a:cubicBezTo>
                          <a:pt x="720" y="272"/>
                          <a:pt x="722" y="273"/>
                          <a:pt x="722" y="273"/>
                        </a:cubicBezTo>
                        <a:cubicBezTo>
                          <a:pt x="722" y="273"/>
                          <a:pt x="727" y="279"/>
                          <a:pt x="727" y="279"/>
                        </a:cubicBezTo>
                        <a:cubicBezTo>
                          <a:pt x="727" y="279"/>
                          <a:pt x="727" y="279"/>
                          <a:pt x="727" y="279"/>
                        </a:cubicBezTo>
                        <a:cubicBezTo>
                          <a:pt x="727" y="279"/>
                          <a:pt x="732" y="284"/>
                          <a:pt x="732" y="284"/>
                        </a:cubicBezTo>
                        <a:cubicBezTo>
                          <a:pt x="732" y="284"/>
                          <a:pt x="733" y="284"/>
                          <a:pt x="733" y="284"/>
                        </a:cubicBezTo>
                        <a:cubicBezTo>
                          <a:pt x="733" y="284"/>
                          <a:pt x="738" y="291"/>
                          <a:pt x="738" y="291"/>
                        </a:cubicBezTo>
                        <a:cubicBezTo>
                          <a:pt x="738" y="291"/>
                          <a:pt x="738" y="291"/>
                          <a:pt x="738" y="291"/>
                        </a:cubicBezTo>
                        <a:cubicBezTo>
                          <a:pt x="738" y="291"/>
                          <a:pt x="743" y="297"/>
                          <a:pt x="743" y="297"/>
                        </a:cubicBezTo>
                        <a:cubicBezTo>
                          <a:pt x="743" y="297"/>
                          <a:pt x="743" y="297"/>
                          <a:pt x="743" y="297"/>
                        </a:cubicBezTo>
                        <a:cubicBezTo>
                          <a:pt x="743" y="297"/>
                          <a:pt x="747" y="299"/>
                          <a:pt x="747" y="299"/>
                        </a:cubicBezTo>
                        <a:cubicBezTo>
                          <a:pt x="747" y="299"/>
                          <a:pt x="749" y="299"/>
                          <a:pt x="749" y="299"/>
                        </a:cubicBezTo>
                        <a:cubicBezTo>
                          <a:pt x="749" y="299"/>
                          <a:pt x="754" y="297"/>
                          <a:pt x="754" y="297"/>
                        </a:cubicBezTo>
                        <a:cubicBezTo>
                          <a:pt x="754" y="297"/>
                          <a:pt x="754" y="297"/>
                          <a:pt x="754" y="297"/>
                        </a:cubicBezTo>
                        <a:cubicBezTo>
                          <a:pt x="754" y="297"/>
                          <a:pt x="759" y="289"/>
                          <a:pt x="759" y="289"/>
                        </a:cubicBezTo>
                        <a:cubicBezTo>
                          <a:pt x="759" y="289"/>
                          <a:pt x="759" y="289"/>
                          <a:pt x="759" y="289"/>
                        </a:cubicBezTo>
                        <a:cubicBezTo>
                          <a:pt x="759" y="289"/>
                          <a:pt x="765" y="274"/>
                          <a:pt x="765" y="274"/>
                        </a:cubicBezTo>
                        <a:cubicBezTo>
                          <a:pt x="765" y="274"/>
                          <a:pt x="765" y="273"/>
                          <a:pt x="765" y="273"/>
                        </a:cubicBezTo>
                        <a:cubicBezTo>
                          <a:pt x="765" y="273"/>
                          <a:pt x="770" y="244"/>
                          <a:pt x="770" y="244"/>
                        </a:cubicBezTo>
                        <a:cubicBezTo>
                          <a:pt x="770" y="244"/>
                          <a:pt x="770" y="243"/>
                          <a:pt x="770" y="243"/>
                        </a:cubicBezTo>
                        <a:cubicBezTo>
                          <a:pt x="770" y="243"/>
                          <a:pt x="775" y="204"/>
                          <a:pt x="775" y="204"/>
                        </a:cubicBezTo>
                        <a:cubicBezTo>
                          <a:pt x="775" y="204"/>
                          <a:pt x="776" y="203"/>
                          <a:pt x="776" y="203"/>
                        </a:cubicBezTo>
                        <a:cubicBezTo>
                          <a:pt x="776" y="203"/>
                          <a:pt x="781" y="180"/>
                          <a:pt x="781" y="180"/>
                        </a:cubicBezTo>
                        <a:cubicBezTo>
                          <a:pt x="781" y="180"/>
                          <a:pt x="783" y="178"/>
                          <a:pt x="783" y="178"/>
                        </a:cubicBezTo>
                        <a:cubicBezTo>
                          <a:pt x="783" y="178"/>
                          <a:pt x="786" y="181"/>
                          <a:pt x="786" y="181"/>
                        </a:cubicBezTo>
                        <a:cubicBezTo>
                          <a:pt x="786" y="181"/>
                          <a:pt x="786" y="181"/>
                          <a:pt x="786" y="181"/>
                        </a:cubicBezTo>
                        <a:cubicBezTo>
                          <a:pt x="786" y="181"/>
                          <a:pt x="792" y="190"/>
                          <a:pt x="792" y="190"/>
                        </a:cubicBezTo>
                        <a:cubicBezTo>
                          <a:pt x="792" y="190"/>
                          <a:pt x="792" y="191"/>
                          <a:pt x="792" y="191"/>
                        </a:cubicBezTo>
                        <a:cubicBezTo>
                          <a:pt x="792" y="191"/>
                          <a:pt x="797" y="201"/>
                          <a:pt x="797" y="201"/>
                        </a:cubicBezTo>
                        <a:cubicBezTo>
                          <a:pt x="797" y="201"/>
                          <a:pt x="797" y="202"/>
                          <a:pt x="797" y="202"/>
                        </a:cubicBezTo>
                        <a:cubicBezTo>
                          <a:pt x="797" y="202"/>
                          <a:pt x="802" y="226"/>
                          <a:pt x="802" y="226"/>
                        </a:cubicBezTo>
                        <a:cubicBezTo>
                          <a:pt x="802" y="226"/>
                          <a:pt x="802" y="228"/>
                          <a:pt x="802" y="228"/>
                        </a:cubicBezTo>
                        <a:cubicBezTo>
                          <a:pt x="802" y="228"/>
                          <a:pt x="808" y="257"/>
                          <a:pt x="808" y="257"/>
                        </a:cubicBezTo>
                        <a:cubicBezTo>
                          <a:pt x="808" y="257"/>
                          <a:pt x="808" y="258"/>
                          <a:pt x="808" y="258"/>
                        </a:cubicBezTo>
                        <a:cubicBezTo>
                          <a:pt x="808" y="258"/>
                          <a:pt x="813" y="280"/>
                          <a:pt x="813" y="280"/>
                        </a:cubicBezTo>
                        <a:cubicBezTo>
                          <a:pt x="813" y="280"/>
                          <a:pt x="813" y="280"/>
                          <a:pt x="813" y="280"/>
                        </a:cubicBezTo>
                        <a:cubicBezTo>
                          <a:pt x="813" y="280"/>
                          <a:pt x="818" y="293"/>
                          <a:pt x="818" y="293"/>
                        </a:cubicBezTo>
                        <a:cubicBezTo>
                          <a:pt x="818" y="293"/>
                          <a:pt x="818" y="293"/>
                          <a:pt x="818" y="293"/>
                        </a:cubicBezTo>
                        <a:cubicBezTo>
                          <a:pt x="818" y="293"/>
                          <a:pt x="824" y="301"/>
                          <a:pt x="824" y="301"/>
                        </a:cubicBezTo>
                        <a:cubicBezTo>
                          <a:pt x="824" y="301"/>
                          <a:pt x="824" y="301"/>
                          <a:pt x="824" y="301"/>
                        </a:cubicBezTo>
                        <a:cubicBezTo>
                          <a:pt x="824" y="301"/>
                          <a:pt x="829" y="305"/>
                          <a:pt x="829" y="305"/>
                        </a:cubicBezTo>
                        <a:cubicBezTo>
                          <a:pt x="829" y="305"/>
                          <a:pt x="829" y="305"/>
                          <a:pt x="829" y="305"/>
                        </a:cubicBezTo>
                        <a:cubicBezTo>
                          <a:pt x="829" y="305"/>
                          <a:pt x="830" y="305"/>
                          <a:pt x="830" y="305"/>
                        </a:cubicBezTo>
                        <a:cubicBezTo>
                          <a:pt x="830" y="305"/>
                          <a:pt x="834" y="305"/>
                          <a:pt x="834" y="305"/>
                        </a:cubicBezTo>
                        <a:cubicBezTo>
                          <a:pt x="834" y="305"/>
                          <a:pt x="840" y="302"/>
                          <a:pt x="840" y="302"/>
                        </a:cubicBezTo>
                        <a:cubicBezTo>
                          <a:pt x="840" y="302"/>
                          <a:pt x="840" y="302"/>
                          <a:pt x="840" y="302"/>
                        </a:cubicBezTo>
                        <a:cubicBezTo>
                          <a:pt x="840" y="302"/>
                          <a:pt x="845" y="295"/>
                          <a:pt x="845" y="295"/>
                        </a:cubicBezTo>
                        <a:cubicBezTo>
                          <a:pt x="845" y="295"/>
                          <a:pt x="845" y="295"/>
                          <a:pt x="845" y="295"/>
                        </a:cubicBezTo>
                        <a:cubicBezTo>
                          <a:pt x="845" y="295"/>
                          <a:pt x="850" y="281"/>
                          <a:pt x="850" y="281"/>
                        </a:cubicBezTo>
                        <a:cubicBezTo>
                          <a:pt x="850" y="281"/>
                          <a:pt x="851" y="281"/>
                          <a:pt x="851" y="281"/>
                        </a:cubicBezTo>
                        <a:cubicBezTo>
                          <a:pt x="851" y="281"/>
                          <a:pt x="856" y="255"/>
                          <a:pt x="856" y="255"/>
                        </a:cubicBezTo>
                        <a:cubicBezTo>
                          <a:pt x="856" y="255"/>
                          <a:pt x="856" y="254"/>
                          <a:pt x="856" y="254"/>
                        </a:cubicBezTo>
                        <a:cubicBezTo>
                          <a:pt x="856" y="254"/>
                          <a:pt x="861" y="213"/>
                          <a:pt x="861" y="213"/>
                        </a:cubicBezTo>
                        <a:cubicBezTo>
                          <a:pt x="861" y="213"/>
                          <a:pt x="861" y="211"/>
                          <a:pt x="861" y="211"/>
                        </a:cubicBezTo>
                        <a:cubicBezTo>
                          <a:pt x="861" y="211"/>
                          <a:pt x="866" y="171"/>
                          <a:pt x="866" y="171"/>
                        </a:cubicBezTo>
                        <a:cubicBezTo>
                          <a:pt x="866" y="171"/>
                          <a:pt x="867" y="169"/>
                          <a:pt x="867" y="169"/>
                        </a:cubicBezTo>
                        <a:cubicBezTo>
                          <a:pt x="867" y="169"/>
                          <a:pt x="872" y="137"/>
                          <a:pt x="872" y="137"/>
                        </a:cubicBezTo>
                        <a:cubicBezTo>
                          <a:pt x="872" y="137"/>
                          <a:pt x="872" y="136"/>
                          <a:pt x="872" y="136"/>
                        </a:cubicBezTo>
                        <a:cubicBezTo>
                          <a:pt x="872" y="136"/>
                          <a:pt x="874" y="131"/>
                          <a:pt x="874" y="131"/>
                        </a:cubicBezTo>
                        <a:cubicBezTo>
                          <a:pt x="874" y="131"/>
                          <a:pt x="877" y="135"/>
                          <a:pt x="877" y="135"/>
                        </a:cubicBezTo>
                        <a:cubicBezTo>
                          <a:pt x="877" y="135"/>
                          <a:pt x="882" y="155"/>
                          <a:pt x="882" y="155"/>
                        </a:cubicBezTo>
                        <a:cubicBezTo>
                          <a:pt x="882" y="155"/>
                          <a:pt x="883" y="156"/>
                          <a:pt x="883" y="156"/>
                        </a:cubicBezTo>
                        <a:cubicBezTo>
                          <a:pt x="883" y="156"/>
                          <a:pt x="888" y="209"/>
                          <a:pt x="888" y="209"/>
                        </a:cubicBezTo>
                        <a:cubicBezTo>
                          <a:pt x="888" y="209"/>
                          <a:pt x="888" y="211"/>
                          <a:pt x="888" y="211"/>
                        </a:cubicBezTo>
                        <a:cubicBezTo>
                          <a:pt x="888" y="211"/>
                          <a:pt x="893" y="265"/>
                          <a:pt x="893" y="265"/>
                        </a:cubicBezTo>
                        <a:cubicBezTo>
                          <a:pt x="893" y="265"/>
                          <a:pt x="894" y="267"/>
                          <a:pt x="894" y="267"/>
                        </a:cubicBezTo>
                        <a:cubicBezTo>
                          <a:pt x="894" y="267"/>
                          <a:pt x="899" y="296"/>
                          <a:pt x="899" y="296"/>
                        </a:cubicBezTo>
                        <a:cubicBezTo>
                          <a:pt x="899" y="296"/>
                          <a:pt x="899" y="297"/>
                          <a:pt x="899" y="297"/>
                        </a:cubicBezTo>
                        <a:cubicBezTo>
                          <a:pt x="899" y="297"/>
                          <a:pt x="904" y="312"/>
                          <a:pt x="904" y="312"/>
                        </a:cubicBezTo>
                        <a:cubicBezTo>
                          <a:pt x="904" y="312"/>
                          <a:pt x="904" y="312"/>
                          <a:pt x="904" y="312"/>
                        </a:cubicBezTo>
                        <a:cubicBezTo>
                          <a:pt x="904" y="312"/>
                          <a:pt x="909" y="320"/>
                          <a:pt x="909" y="320"/>
                        </a:cubicBezTo>
                        <a:cubicBezTo>
                          <a:pt x="909" y="320"/>
                          <a:pt x="910" y="320"/>
                          <a:pt x="910" y="320"/>
                        </a:cubicBezTo>
                        <a:cubicBezTo>
                          <a:pt x="910" y="320"/>
                          <a:pt x="915" y="325"/>
                          <a:pt x="915" y="325"/>
                        </a:cubicBezTo>
                        <a:cubicBezTo>
                          <a:pt x="915" y="325"/>
                          <a:pt x="915" y="325"/>
                          <a:pt x="915" y="325"/>
                        </a:cubicBezTo>
                        <a:cubicBezTo>
                          <a:pt x="915" y="325"/>
                          <a:pt x="920" y="327"/>
                          <a:pt x="920" y="327"/>
                        </a:cubicBezTo>
                        <a:cubicBezTo>
                          <a:pt x="920" y="327"/>
                          <a:pt x="920" y="327"/>
                          <a:pt x="920" y="327"/>
                        </a:cubicBezTo>
                        <a:cubicBezTo>
                          <a:pt x="920" y="327"/>
                          <a:pt x="925" y="329"/>
                          <a:pt x="925" y="329"/>
                        </a:cubicBezTo>
                        <a:cubicBezTo>
                          <a:pt x="925" y="329"/>
                          <a:pt x="926" y="329"/>
                          <a:pt x="926" y="329"/>
                        </a:cubicBezTo>
                        <a:cubicBezTo>
                          <a:pt x="926" y="329"/>
                          <a:pt x="931" y="331"/>
                          <a:pt x="931" y="331"/>
                        </a:cubicBezTo>
                        <a:cubicBezTo>
                          <a:pt x="931" y="331"/>
                          <a:pt x="931" y="331"/>
                          <a:pt x="931" y="331"/>
                        </a:cubicBezTo>
                        <a:cubicBezTo>
                          <a:pt x="931" y="331"/>
                          <a:pt x="936" y="332"/>
                          <a:pt x="936" y="332"/>
                        </a:cubicBezTo>
                        <a:cubicBezTo>
                          <a:pt x="936" y="332"/>
                          <a:pt x="936" y="332"/>
                          <a:pt x="936" y="332"/>
                        </a:cubicBezTo>
                        <a:cubicBezTo>
                          <a:pt x="936" y="332"/>
                          <a:pt x="942" y="333"/>
                          <a:pt x="942" y="333"/>
                        </a:cubicBezTo>
                        <a:cubicBezTo>
                          <a:pt x="942" y="333"/>
                          <a:pt x="944" y="334"/>
                          <a:pt x="944" y="334"/>
                        </a:cubicBezTo>
                        <a:cubicBezTo>
                          <a:pt x="944" y="334"/>
                          <a:pt x="946" y="333"/>
                          <a:pt x="946" y="333"/>
                        </a:cubicBezTo>
                        <a:cubicBezTo>
                          <a:pt x="946" y="333"/>
                          <a:pt x="947" y="333"/>
                          <a:pt x="947" y="333"/>
                        </a:cubicBezTo>
                        <a:cubicBezTo>
                          <a:pt x="947" y="333"/>
                          <a:pt x="952" y="331"/>
                          <a:pt x="952" y="331"/>
                        </a:cubicBezTo>
                        <a:cubicBezTo>
                          <a:pt x="952" y="331"/>
                          <a:pt x="953" y="331"/>
                          <a:pt x="953" y="331"/>
                        </a:cubicBezTo>
                        <a:cubicBezTo>
                          <a:pt x="953" y="331"/>
                          <a:pt x="957" y="332"/>
                          <a:pt x="957" y="332"/>
                        </a:cubicBezTo>
                        <a:cubicBezTo>
                          <a:pt x="957" y="332"/>
                          <a:pt x="958" y="332"/>
                          <a:pt x="958" y="332"/>
                        </a:cubicBezTo>
                        <a:cubicBezTo>
                          <a:pt x="958" y="332"/>
                          <a:pt x="962" y="333"/>
                          <a:pt x="962" y="333"/>
                        </a:cubicBezTo>
                        <a:cubicBezTo>
                          <a:pt x="962" y="333"/>
                          <a:pt x="963" y="332"/>
                          <a:pt x="963" y="332"/>
                        </a:cubicBezTo>
                        <a:cubicBezTo>
                          <a:pt x="963" y="332"/>
                          <a:pt x="968" y="331"/>
                          <a:pt x="968" y="331"/>
                        </a:cubicBezTo>
                        <a:cubicBezTo>
                          <a:pt x="968" y="331"/>
                          <a:pt x="968" y="331"/>
                          <a:pt x="968" y="331"/>
                        </a:cubicBezTo>
                        <a:cubicBezTo>
                          <a:pt x="968" y="331"/>
                          <a:pt x="973" y="330"/>
                          <a:pt x="973" y="330"/>
                        </a:cubicBezTo>
                        <a:cubicBezTo>
                          <a:pt x="973" y="330"/>
                          <a:pt x="974" y="330"/>
                          <a:pt x="974" y="330"/>
                        </a:cubicBezTo>
                        <a:cubicBezTo>
                          <a:pt x="974" y="330"/>
                          <a:pt x="979" y="329"/>
                          <a:pt x="979" y="329"/>
                        </a:cubicBezTo>
                        <a:cubicBezTo>
                          <a:pt x="979" y="329"/>
                          <a:pt x="979" y="329"/>
                          <a:pt x="979" y="329"/>
                        </a:cubicBezTo>
                        <a:cubicBezTo>
                          <a:pt x="979" y="329"/>
                          <a:pt x="984" y="327"/>
                          <a:pt x="984" y="327"/>
                        </a:cubicBezTo>
                        <a:cubicBezTo>
                          <a:pt x="984" y="327"/>
                          <a:pt x="984" y="326"/>
                          <a:pt x="984" y="326"/>
                        </a:cubicBezTo>
                        <a:cubicBezTo>
                          <a:pt x="984" y="326"/>
                          <a:pt x="990" y="324"/>
                          <a:pt x="990" y="324"/>
                        </a:cubicBezTo>
                        <a:cubicBezTo>
                          <a:pt x="990" y="324"/>
                          <a:pt x="990" y="323"/>
                          <a:pt x="990" y="323"/>
                        </a:cubicBezTo>
                        <a:cubicBezTo>
                          <a:pt x="990" y="323"/>
                          <a:pt x="995" y="318"/>
                          <a:pt x="995" y="318"/>
                        </a:cubicBezTo>
                        <a:cubicBezTo>
                          <a:pt x="995" y="318"/>
                          <a:pt x="996" y="318"/>
                          <a:pt x="996" y="318"/>
                        </a:cubicBezTo>
                        <a:cubicBezTo>
                          <a:pt x="996" y="318"/>
                          <a:pt x="1000" y="313"/>
                          <a:pt x="1000" y="313"/>
                        </a:cubicBezTo>
                        <a:cubicBezTo>
                          <a:pt x="1000" y="313"/>
                          <a:pt x="1001" y="313"/>
                          <a:pt x="1001" y="313"/>
                        </a:cubicBezTo>
                        <a:cubicBezTo>
                          <a:pt x="1001" y="313"/>
                          <a:pt x="1005" y="311"/>
                          <a:pt x="1005" y="311"/>
                        </a:cubicBezTo>
                        <a:cubicBezTo>
                          <a:pt x="1005" y="311"/>
                          <a:pt x="1008" y="311"/>
                          <a:pt x="1008" y="311"/>
                        </a:cubicBezTo>
                        <a:cubicBezTo>
                          <a:pt x="1008" y="311"/>
                          <a:pt x="1011" y="311"/>
                          <a:pt x="1011" y="311"/>
                        </a:cubicBezTo>
                        <a:cubicBezTo>
                          <a:pt x="1011" y="311"/>
                          <a:pt x="1012" y="311"/>
                          <a:pt x="1012" y="311"/>
                        </a:cubicBezTo>
                        <a:cubicBezTo>
                          <a:pt x="1012" y="311"/>
                          <a:pt x="1017" y="315"/>
                          <a:pt x="1017" y="315"/>
                        </a:cubicBezTo>
                        <a:cubicBezTo>
                          <a:pt x="1017" y="315"/>
                          <a:pt x="1017" y="315"/>
                          <a:pt x="1017" y="315"/>
                        </a:cubicBezTo>
                        <a:cubicBezTo>
                          <a:pt x="1017" y="315"/>
                          <a:pt x="1022" y="321"/>
                          <a:pt x="1022" y="321"/>
                        </a:cubicBezTo>
                        <a:cubicBezTo>
                          <a:pt x="1022" y="321"/>
                          <a:pt x="1022" y="321"/>
                          <a:pt x="1022" y="321"/>
                        </a:cubicBezTo>
                        <a:cubicBezTo>
                          <a:pt x="1022" y="321"/>
                          <a:pt x="1027" y="326"/>
                          <a:pt x="1027" y="326"/>
                        </a:cubicBezTo>
                        <a:cubicBezTo>
                          <a:pt x="1027" y="326"/>
                          <a:pt x="1027" y="326"/>
                          <a:pt x="1027" y="326"/>
                        </a:cubicBezTo>
                        <a:cubicBezTo>
                          <a:pt x="1027" y="326"/>
                          <a:pt x="1033" y="329"/>
                          <a:pt x="1033" y="329"/>
                        </a:cubicBezTo>
                        <a:cubicBezTo>
                          <a:pt x="1033" y="329"/>
                          <a:pt x="1033" y="330"/>
                          <a:pt x="1033" y="330"/>
                        </a:cubicBezTo>
                        <a:cubicBezTo>
                          <a:pt x="1033" y="330"/>
                          <a:pt x="1037" y="332"/>
                          <a:pt x="1037" y="332"/>
                        </a:cubicBezTo>
                        <a:cubicBezTo>
                          <a:pt x="1037" y="332"/>
                          <a:pt x="1038" y="332"/>
                          <a:pt x="1038" y="332"/>
                        </a:cubicBezTo>
                        <a:cubicBezTo>
                          <a:pt x="1038" y="332"/>
                          <a:pt x="1043" y="333"/>
                          <a:pt x="1043" y="333"/>
                        </a:cubicBezTo>
                        <a:cubicBezTo>
                          <a:pt x="1043" y="333"/>
                          <a:pt x="1044" y="333"/>
                          <a:pt x="1044" y="333"/>
                        </a:cubicBezTo>
                        <a:cubicBezTo>
                          <a:pt x="1044" y="333"/>
                          <a:pt x="1049" y="334"/>
                          <a:pt x="1049" y="334"/>
                        </a:cubicBezTo>
                        <a:cubicBezTo>
                          <a:pt x="1049" y="334"/>
                          <a:pt x="1051" y="334"/>
                          <a:pt x="1051" y="334"/>
                        </a:cubicBezTo>
                        <a:cubicBezTo>
                          <a:pt x="1051" y="334"/>
                          <a:pt x="1052" y="334"/>
                          <a:pt x="1052" y="334"/>
                        </a:cubicBezTo>
                        <a:cubicBezTo>
                          <a:pt x="1052" y="334"/>
                          <a:pt x="1058" y="334"/>
                          <a:pt x="1058" y="334"/>
                        </a:cubicBezTo>
                        <a:cubicBezTo>
                          <a:pt x="1058" y="334"/>
                          <a:pt x="1059" y="334"/>
                          <a:pt x="1059" y="334"/>
                        </a:cubicBezTo>
                        <a:cubicBezTo>
                          <a:pt x="1059" y="334"/>
                          <a:pt x="1060" y="334"/>
                          <a:pt x="1060" y="334"/>
                        </a:cubicBezTo>
                        <a:cubicBezTo>
                          <a:pt x="1060" y="334"/>
                          <a:pt x="1064" y="333"/>
                          <a:pt x="1064" y="333"/>
                        </a:cubicBezTo>
                        <a:cubicBezTo>
                          <a:pt x="1064" y="333"/>
                          <a:pt x="1066" y="334"/>
                          <a:pt x="1066" y="334"/>
                        </a:cubicBezTo>
                        <a:cubicBezTo>
                          <a:pt x="1066" y="334"/>
                          <a:pt x="1068" y="333"/>
                          <a:pt x="1068" y="333"/>
                        </a:cubicBezTo>
                        <a:cubicBezTo>
                          <a:pt x="1068" y="333"/>
                          <a:pt x="1070" y="334"/>
                          <a:pt x="1070" y="334"/>
                        </a:cubicBezTo>
                        <a:cubicBezTo>
                          <a:pt x="1070" y="334"/>
                          <a:pt x="1072" y="334"/>
                          <a:pt x="1072" y="334"/>
                        </a:cubicBezTo>
                        <a:cubicBezTo>
                          <a:pt x="1072" y="334"/>
                          <a:pt x="1076" y="334"/>
                          <a:pt x="1076" y="334"/>
                        </a:cubicBezTo>
                        <a:cubicBezTo>
                          <a:pt x="1076" y="334"/>
                          <a:pt x="1081" y="334"/>
                          <a:pt x="1081" y="334"/>
                        </a:cubicBezTo>
                        <a:cubicBezTo>
                          <a:pt x="1081" y="334"/>
                          <a:pt x="1082" y="334"/>
                          <a:pt x="1082" y="334"/>
                        </a:cubicBezTo>
                        <a:cubicBezTo>
                          <a:pt x="1082" y="334"/>
                          <a:pt x="1082" y="334"/>
                          <a:pt x="1082" y="334"/>
                        </a:cubicBezTo>
                        <a:cubicBezTo>
                          <a:pt x="1082" y="334"/>
                          <a:pt x="1087" y="334"/>
                          <a:pt x="1087" y="334"/>
                        </a:cubicBezTo>
                        <a:cubicBezTo>
                          <a:pt x="1087" y="334"/>
                          <a:pt x="1091" y="334"/>
                          <a:pt x="1091" y="334"/>
                        </a:cubicBezTo>
                        <a:cubicBezTo>
                          <a:pt x="1091" y="334"/>
                          <a:pt x="1093" y="334"/>
                          <a:pt x="1093" y="334"/>
                        </a:cubicBezTo>
                        <a:cubicBezTo>
                          <a:pt x="1093" y="334"/>
                          <a:pt x="1096" y="333"/>
                          <a:pt x="1096" y="333"/>
                        </a:cubicBezTo>
                        <a:cubicBezTo>
                          <a:pt x="1096" y="333"/>
                          <a:pt x="1098" y="333"/>
                          <a:pt x="1098" y="333"/>
                        </a:cubicBezTo>
                        <a:cubicBezTo>
                          <a:pt x="1098" y="333"/>
                          <a:pt x="1102" y="332"/>
                          <a:pt x="1102" y="332"/>
                        </a:cubicBezTo>
                        <a:cubicBezTo>
                          <a:pt x="1102" y="332"/>
                          <a:pt x="1103" y="332"/>
                          <a:pt x="1103" y="332"/>
                        </a:cubicBezTo>
                        <a:cubicBezTo>
                          <a:pt x="1103" y="332"/>
                          <a:pt x="1107" y="330"/>
                          <a:pt x="1107" y="330"/>
                        </a:cubicBezTo>
                        <a:cubicBezTo>
                          <a:pt x="1107" y="330"/>
                          <a:pt x="1108" y="330"/>
                          <a:pt x="1108" y="330"/>
                        </a:cubicBezTo>
                        <a:cubicBezTo>
                          <a:pt x="1108" y="330"/>
                          <a:pt x="1113" y="328"/>
                          <a:pt x="1113" y="328"/>
                        </a:cubicBezTo>
                        <a:cubicBezTo>
                          <a:pt x="1113" y="328"/>
                          <a:pt x="1113" y="328"/>
                          <a:pt x="1113" y="328"/>
                        </a:cubicBezTo>
                        <a:cubicBezTo>
                          <a:pt x="1113" y="328"/>
                          <a:pt x="1118" y="325"/>
                          <a:pt x="1118" y="325"/>
                        </a:cubicBezTo>
                        <a:cubicBezTo>
                          <a:pt x="1118" y="325"/>
                          <a:pt x="1119" y="325"/>
                          <a:pt x="1119" y="325"/>
                        </a:cubicBezTo>
                        <a:cubicBezTo>
                          <a:pt x="1119" y="325"/>
                          <a:pt x="1124" y="320"/>
                          <a:pt x="1124" y="320"/>
                        </a:cubicBezTo>
                        <a:cubicBezTo>
                          <a:pt x="1124" y="320"/>
                          <a:pt x="1124" y="320"/>
                          <a:pt x="1124" y="320"/>
                        </a:cubicBezTo>
                        <a:cubicBezTo>
                          <a:pt x="1124" y="320"/>
                          <a:pt x="1129" y="311"/>
                          <a:pt x="1129" y="311"/>
                        </a:cubicBezTo>
                        <a:cubicBezTo>
                          <a:pt x="1129" y="311"/>
                          <a:pt x="1129" y="310"/>
                          <a:pt x="1129" y="310"/>
                        </a:cubicBezTo>
                        <a:cubicBezTo>
                          <a:pt x="1129" y="310"/>
                          <a:pt x="1134" y="292"/>
                          <a:pt x="1134" y="292"/>
                        </a:cubicBezTo>
                        <a:cubicBezTo>
                          <a:pt x="1134" y="292"/>
                          <a:pt x="1135" y="291"/>
                          <a:pt x="1135" y="291"/>
                        </a:cubicBezTo>
                        <a:cubicBezTo>
                          <a:pt x="1135" y="291"/>
                          <a:pt x="1140" y="269"/>
                          <a:pt x="1140" y="269"/>
                        </a:cubicBezTo>
                        <a:cubicBezTo>
                          <a:pt x="1140" y="269"/>
                          <a:pt x="1140" y="268"/>
                          <a:pt x="1140" y="268"/>
                        </a:cubicBezTo>
                        <a:cubicBezTo>
                          <a:pt x="1140" y="268"/>
                          <a:pt x="1145" y="258"/>
                          <a:pt x="1145" y="258"/>
                        </a:cubicBezTo>
                        <a:cubicBezTo>
                          <a:pt x="1145" y="258"/>
                          <a:pt x="1145" y="258"/>
                          <a:pt x="1145" y="258"/>
                        </a:cubicBezTo>
                        <a:cubicBezTo>
                          <a:pt x="1145" y="258"/>
                          <a:pt x="1151" y="271"/>
                          <a:pt x="1151" y="271"/>
                        </a:cubicBezTo>
                        <a:cubicBezTo>
                          <a:pt x="1151" y="271"/>
                          <a:pt x="1151" y="271"/>
                          <a:pt x="1151" y="271"/>
                        </a:cubicBezTo>
                        <a:cubicBezTo>
                          <a:pt x="1151" y="271"/>
                          <a:pt x="1156" y="295"/>
                          <a:pt x="1156" y="295"/>
                        </a:cubicBezTo>
                        <a:cubicBezTo>
                          <a:pt x="1156" y="295"/>
                          <a:pt x="1156" y="296"/>
                          <a:pt x="1156" y="296"/>
                        </a:cubicBezTo>
                        <a:cubicBezTo>
                          <a:pt x="1156" y="296"/>
                          <a:pt x="1161" y="315"/>
                          <a:pt x="1161" y="315"/>
                        </a:cubicBezTo>
                        <a:cubicBezTo>
                          <a:pt x="1161" y="315"/>
                          <a:pt x="1161" y="316"/>
                          <a:pt x="1161" y="316"/>
                        </a:cubicBezTo>
                        <a:cubicBezTo>
                          <a:pt x="1161" y="316"/>
                          <a:pt x="1167" y="326"/>
                          <a:pt x="1167" y="326"/>
                        </a:cubicBezTo>
                        <a:cubicBezTo>
                          <a:pt x="1167" y="326"/>
                          <a:pt x="1167" y="326"/>
                          <a:pt x="1167" y="326"/>
                        </a:cubicBezTo>
                        <a:cubicBezTo>
                          <a:pt x="1167" y="326"/>
                          <a:pt x="1172" y="331"/>
                          <a:pt x="1172" y="331"/>
                        </a:cubicBezTo>
                        <a:cubicBezTo>
                          <a:pt x="1172" y="331"/>
                          <a:pt x="1172" y="331"/>
                          <a:pt x="1172" y="331"/>
                        </a:cubicBezTo>
                        <a:cubicBezTo>
                          <a:pt x="1172" y="331"/>
                          <a:pt x="1177" y="334"/>
                          <a:pt x="1177" y="334"/>
                        </a:cubicBezTo>
                        <a:cubicBezTo>
                          <a:pt x="1177" y="334"/>
                          <a:pt x="1177" y="334"/>
                          <a:pt x="1177" y="334"/>
                        </a:cubicBezTo>
                        <a:cubicBezTo>
                          <a:pt x="1177" y="334"/>
                          <a:pt x="1183" y="336"/>
                          <a:pt x="1183" y="336"/>
                        </a:cubicBezTo>
                        <a:cubicBezTo>
                          <a:pt x="1183" y="336"/>
                          <a:pt x="1183" y="336"/>
                          <a:pt x="1183" y="336"/>
                        </a:cubicBezTo>
                        <a:cubicBezTo>
                          <a:pt x="1183" y="336"/>
                          <a:pt x="1188" y="337"/>
                          <a:pt x="1188" y="337"/>
                        </a:cubicBezTo>
                        <a:cubicBezTo>
                          <a:pt x="1188" y="337"/>
                          <a:pt x="1189" y="337"/>
                          <a:pt x="1189" y="337"/>
                        </a:cubicBezTo>
                        <a:cubicBezTo>
                          <a:pt x="1189" y="337"/>
                          <a:pt x="1192" y="338"/>
                          <a:pt x="1192" y="338"/>
                        </a:cubicBezTo>
                        <a:cubicBezTo>
                          <a:pt x="1192" y="338"/>
                          <a:pt x="1194" y="338"/>
                          <a:pt x="1194" y="338"/>
                        </a:cubicBezTo>
                        <a:cubicBezTo>
                          <a:pt x="1194" y="338"/>
                          <a:pt x="1198" y="338"/>
                          <a:pt x="1198" y="338"/>
                        </a:cubicBezTo>
                        <a:cubicBezTo>
                          <a:pt x="1198" y="338"/>
                          <a:pt x="1199" y="338"/>
                          <a:pt x="1199" y="338"/>
                        </a:cubicBezTo>
                        <a:cubicBezTo>
                          <a:pt x="1199" y="338"/>
                          <a:pt x="1203" y="338"/>
                          <a:pt x="1203" y="338"/>
                        </a:cubicBezTo>
                        <a:cubicBezTo>
                          <a:pt x="1203" y="338"/>
                          <a:pt x="1207" y="338"/>
                          <a:pt x="1207" y="338"/>
                        </a:cubicBezTo>
                        <a:cubicBezTo>
                          <a:pt x="1207" y="338"/>
                          <a:pt x="1209" y="339"/>
                          <a:pt x="1209" y="339"/>
                        </a:cubicBezTo>
                        <a:cubicBezTo>
                          <a:pt x="1209" y="339"/>
                          <a:pt x="1210" y="338"/>
                          <a:pt x="1210" y="338"/>
                        </a:cubicBezTo>
                        <a:cubicBezTo>
                          <a:pt x="1210" y="338"/>
                          <a:pt x="1212" y="339"/>
                          <a:pt x="1212" y="339"/>
                        </a:cubicBezTo>
                        <a:cubicBezTo>
                          <a:pt x="1212" y="339"/>
                          <a:pt x="1217" y="338"/>
                          <a:pt x="1217" y="338"/>
                        </a:cubicBezTo>
                        <a:cubicBezTo>
                          <a:pt x="1217" y="338"/>
                          <a:pt x="1220" y="339"/>
                          <a:pt x="1220" y="339"/>
                        </a:cubicBezTo>
                        <a:cubicBezTo>
                          <a:pt x="1220" y="339"/>
                          <a:pt x="1222" y="339"/>
                          <a:pt x="1222" y="339"/>
                        </a:cubicBezTo>
                        <a:cubicBezTo>
                          <a:pt x="1222" y="339"/>
                          <a:pt x="1224" y="338"/>
                          <a:pt x="1224" y="338"/>
                        </a:cubicBezTo>
                        <a:cubicBezTo>
                          <a:pt x="1224" y="338"/>
                          <a:pt x="1227" y="338"/>
                          <a:pt x="1227" y="338"/>
                        </a:cubicBezTo>
                        <a:cubicBezTo>
                          <a:pt x="1227" y="338"/>
                          <a:pt x="1230" y="339"/>
                          <a:pt x="1230" y="339"/>
                        </a:cubicBezTo>
                        <a:cubicBezTo>
                          <a:pt x="1230" y="339"/>
                          <a:pt x="1235" y="338"/>
                          <a:pt x="1235" y="338"/>
                        </a:cubicBezTo>
                        <a:cubicBezTo>
                          <a:pt x="1235" y="338"/>
                          <a:pt x="1236" y="339"/>
                          <a:pt x="1236" y="339"/>
                        </a:cubicBezTo>
                        <a:cubicBezTo>
                          <a:pt x="1236" y="339"/>
                          <a:pt x="1237" y="339"/>
                          <a:pt x="1237" y="339"/>
                        </a:cubicBezTo>
                        <a:cubicBezTo>
                          <a:pt x="1237" y="339"/>
                          <a:pt x="1239" y="338"/>
                          <a:pt x="1239" y="338"/>
                        </a:cubicBezTo>
                        <a:cubicBezTo>
                          <a:pt x="1239" y="338"/>
                          <a:pt x="1243" y="339"/>
                          <a:pt x="1243" y="339"/>
                        </a:cubicBezTo>
                        <a:cubicBezTo>
                          <a:pt x="1243" y="339"/>
                          <a:pt x="1245" y="338"/>
                          <a:pt x="1245" y="338"/>
                        </a:cubicBezTo>
                        <a:cubicBezTo>
                          <a:pt x="1245" y="338"/>
                          <a:pt x="1248" y="338"/>
                          <a:pt x="1248" y="338"/>
                        </a:cubicBezTo>
                        <a:cubicBezTo>
                          <a:pt x="1248" y="338"/>
                          <a:pt x="1251" y="339"/>
                          <a:pt x="1251" y="339"/>
                        </a:cubicBezTo>
                        <a:cubicBezTo>
                          <a:pt x="1251" y="339"/>
                          <a:pt x="1254" y="338"/>
                          <a:pt x="1254" y="338"/>
                        </a:cubicBezTo>
                        <a:cubicBezTo>
                          <a:pt x="1254" y="338"/>
                          <a:pt x="1256" y="339"/>
                          <a:pt x="1256" y="339"/>
                        </a:cubicBezTo>
                        <a:cubicBezTo>
                          <a:pt x="1256" y="339"/>
                          <a:pt x="1258" y="339"/>
                          <a:pt x="1258" y="339"/>
                        </a:cubicBezTo>
                        <a:cubicBezTo>
                          <a:pt x="1258" y="339"/>
                          <a:pt x="1262" y="339"/>
                          <a:pt x="1262" y="339"/>
                        </a:cubicBezTo>
                        <a:cubicBezTo>
                          <a:pt x="1262" y="339"/>
                          <a:pt x="1264" y="339"/>
                          <a:pt x="1264" y="339"/>
                        </a:cubicBezTo>
                        <a:cubicBezTo>
                          <a:pt x="1264" y="339"/>
                          <a:pt x="1268" y="339"/>
                          <a:pt x="1268" y="339"/>
                        </a:cubicBezTo>
                        <a:cubicBezTo>
                          <a:pt x="1268" y="339"/>
                          <a:pt x="1270" y="339"/>
                          <a:pt x="1270" y="339"/>
                        </a:cubicBezTo>
                        <a:cubicBezTo>
                          <a:pt x="1270" y="339"/>
                          <a:pt x="1272" y="339"/>
                          <a:pt x="1272" y="339"/>
                        </a:cubicBezTo>
                        <a:cubicBezTo>
                          <a:pt x="1272" y="339"/>
                          <a:pt x="1277" y="339"/>
                          <a:pt x="1277" y="339"/>
                        </a:cubicBezTo>
                        <a:cubicBezTo>
                          <a:pt x="1277" y="339"/>
                          <a:pt x="1279" y="339"/>
                          <a:pt x="1279" y="339"/>
                        </a:cubicBezTo>
                        <a:cubicBezTo>
                          <a:pt x="1279" y="339"/>
                          <a:pt x="1281" y="338"/>
                          <a:pt x="1281" y="338"/>
                        </a:cubicBezTo>
                        <a:cubicBezTo>
                          <a:pt x="1281" y="338"/>
                          <a:pt x="1284" y="339"/>
                          <a:pt x="1284" y="339"/>
                        </a:cubicBezTo>
                        <a:cubicBezTo>
                          <a:pt x="1284" y="339"/>
                          <a:pt x="1285" y="339"/>
                          <a:pt x="1285" y="339"/>
                        </a:cubicBezTo>
                        <a:cubicBezTo>
                          <a:pt x="1285" y="339"/>
                          <a:pt x="1289" y="339"/>
                          <a:pt x="1289" y="339"/>
                        </a:cubicBezTo>
                        <a:cubicBezTo>
                          <a:pt x="1289" y="339"/>
                          <a:pt x="1292" y="339"/>
                          <a:pt x="1292" y="339"/>
                        </a:cubicBezTo>
                        <a:cubicBezTo>
                          <a:pt x="1292" y="339"/>
                          <a:pt x="1293" y="339"/>
                          <a:pt x="1293" y="339"/>
                        </a:cubicBezTo>
                        <a:cubicBezTo>
                          <a:pt x="1293" y="339"/>
                          <a:pt x="1299" y="339"/>
                          <a:pt x="1299" y="339"/>
                        </a:cubicBezTo>
                        <a:cubicBezTo>
                          <a:pt x="1299" y="339"/>
                          <a:pt x="1300" y="339"/>
                          <a:pt x="1300" y="339"/>
                        </a:cubicBezTo>
                        <a:cubicBezTo>
                          <a:pt x="1300" y="339"/>
                          <a:pt x="1302" y="339"/>
                          <a:pt x="1302" y="339"/>
                        </a:cubicBezTo>
                        <a:cubicBezTo>
                          <a:pt x="1302" y="339"/>
                          <a:pt x="1305" y="339"/>
                          <a:pt x="1305" y="339"/>
                        </a:cubicBezTo>
                        <a:cubicBezTo>
                          <a:pt x="1305" y="339"/>
                          <a:pt x="1309" y="339"/>
                          <a:pt x="1309" y="339"/>
                        </a:cubicBezTo>
                        <a:cubicBezTo>
                          <a:pt x="1309" y="339"/>
                          <a:pt x="1311" y="339"/>
                          <a:pt x="1311" y="339"/>
                        </a:cubicBezTo>
                        <a:cubicBezTo>
                          <a:pt x="1311" y="339"/>
                          <a:pt x="1312" y="339"/>
                          <a:pt x="1312" y="339"/>
                        </a:cubicBezTo>
                        <a:cubicBezTo>
                          <a:pt x="1312" y="339"/>
                          <a:pt x="1316" y="338"/>
                          <a:pt x="1316" y="338"/>
                        </a:cubicBezTo>
                        <a:cubicBezTo>
                          <a:pt x="1316" y="338"/>
                          <a:pt x="1317" y="338"/>
                          <a:pt x="1317" y="338"/>
                        </a:cubicBezTo>
                        <a:cubicBezTo>
                          <a:pt x="1317" y="338"/>
                          <a:pt x="1321" y="339"/>
                          <a:pt x="1321" y="339"/>
                        </a:cubicBezTo>
                        <a:cubicBezTo>
                          <a:pt x="1321" y="339"/>
                          <a:pt x="1322" y="339"/>
                          <a:pt x="1322" y="339"/>
                        </a:cubicBezTo>
                        <a:cubicBezTo>
                          <a:pt x="1322" y="339"/>
                          <a:pt x="1325" y="339"/>
                          <a:pt x="1325" y="339"/>
                        </a:cubicBezTo>
                        <a:cubicBezTo>
                          <a:pt x="1325" y="339"/>
                          <a:pt x="1328" y="339"/>
                          <a:pt x="1328" y="339"/>
                        </a:cubicBezTo>
                        <a:cubicBezTo>
                          <a:pt x="1328" y="339"/>
                          <a:pt x="1330" y="340"/>
                          <a:pt x="1330" y="340"/>
                        </a:cubicBezTo>
                        <a:cubicBezTo>
                          <a:pt x="1330" y="340"/>
                          <a:pt x="1334" y="339"/>
                          <a:pt x="1334" y="339"/>
                        </a:cubicBezTo>
                        <a:cubicBezTo>
                          <a:pt x="1334" y="339"/>
                          <a:pt x="1335" y="340"/>
                          <a:pt x="1335" y="340"/>
                        </a:cubicBezTo>
                        <a:cubicBezTo>
                          <a:pt x="1335" y="340"/>
                          <a:pt x="1339" y="339"/>
                          <a:pt x="1339" y="339"/>
                        </a:cubicBezTo>
                        <a:cubicBezTo>
                          <a:pt x="1339" y="339"/>
                          <a:pt x="1343" y="339"/>
                          <a:pt x="1343" y="339"/>
                        </a:cubicBezTo>
                        <a:cubicBezTo>
                          <a:pt x="1343" y="339"/>
                          <a:pt x="1348" y="339"/>
                          <a:pt x="1348" y="339"/>
                        </a:cubicBezTo>
                        <a:cubicBezTo>
                          <a:pt x="1348" y="339"/>
                          <a:pt x="1349" y="339"/>
                          <a:pt x="1349" y="339"/>
                        </a:cubicBezTo>
                        <a:cubicBezTo>
                          <a:pt x="1349" y="339"/>
                          <a:pt x="1351" y="339"/>
                          <a:pt x="1351" y="339"/>
                        </a:cubicBezTo>
                        <a:cubicBezTo>
                          <a:pt x="1351" y="339"/>
                          <a:pt x="1354" y="339"/>
                          <a:pt x="1354" y="339"/>
                        </a:cubicBezTo>
                        <a:cubicBezTo>
                          <a:pt x="1354" y="339"/>
                          <a:pt x="1357" y="339"/>
                          <a:pt x="1357" y="339"/>
                        </a:cubicBezTo>
                        <a:cubicBezTo>
                          <a:pt x="1357" y="339"/>
                          <a:pt x="1358" y="339"/>
                          <a:pt x="1358" y="339"/>
                        </a:cubicBezTo>
                        <a:cubicBezTo>
                          <a:pt x="1358" y="339"/>
                          <a:pt x="1360" y="339"/>
                          <a:pt x="1360" y="339"/>
                        </a:cubicBezTo>
                        <a:cubicBezTo>
                          <a:pt x="1360" y="339"/>
                          <a:pt x="1363" y="339"/>
                          <a:pt x="1363" y="339"/>
                        </a:cubicBezTo>
                        <a:cubicBezTo>
                          <a:pt x="1363" y="339"/>
                          <a:pt x="1365" y="339"/>
                          <a:pt x="1365" y="339"/>
                        </a:cubicBezTo>
                        <a:cubicBezTo>
                          <a:pt x="1365" y="339"/>
                          <a:pt x="1370" y="338"/>
                          <a:pt x="1370" y="338"/>
                        </a:cubicBezTo>
                        <a:cubicBezTo>
                          <a:pt x="1370" y="338"/>
                          <a:pt x="1371" y="338"/>
                          <a:pt x="1371" y="338"/>
                        </a:cubicBezTo>
                        <a:cubicBezTo>
                          <a:pt x="1371" y="338"/>
                          <a:pt x="1374" y="337"/>
                          <a:pt x="1374" y="337"/>
                        </a:cubicBezTo>
                        <a:cubicBezTo>
                          <a:pt x="1374" y="337"/>
                          <a:pt x="1377" y="338"/>
                          <a:pt x="1377" y="338"/>
                        </a:cubicBezTo>
                        <a:cubicBezTo>
                          <a:pt x="1377" y="338"/>
                          <a:pt x="1381" y="338"/>
                          <a:pt x="1381" y="338"/>
                        </a:cubicBezTo>
                        <a:cubicBezTo>
                          <a:pt x="1381" y="338"/>
                          <a:pt x="1381" y="338"/>
                          <a:pt x="1381" y="338"/>
                        </a:cubicBezTo>
                        <a:cubicBezTo>
                          <a:pt x="1381" y="338"/>
                          <a:pt x="1385" y="337"/>
                          <a:pt x="1385" y="337"/>
                        </a:cubicBezTo>
                        <a:cubicBezTo>
                          <a:pt x="1385" y="337"/>
                          <a:pt x="1387" y="337"/>
                          <a:pt x="1387" y="337"/>
                        </a:cubicBezTo>
                        <a:cubicBezTo>
                          <a:pt x="1387" y="337"/>
                          <a:pt x="1392" y="338"/>
                          <a:pt x="1392" y="338"/>
                        </a:cubicBezTo>
                        <a:cubicBezTo>
                          <a:pt x="1392" y="338"/>
                          <a:pt x="1392" y="338"/>
                          <a:pt x="1392" y="338"/>
                        </a:cubicBezTo>
                        <a:cubicBezTo>
                          <a:pt x="1392" y="338"/>
                          <a:pt x="1395" y="339"/>
                          <a:pt x="1395" y="339"/>
                        </a:cubicBezTo>
                        <a:cubicBezTo>
                          <a:pt x="1395" y="339"/>
                          <a:pt x="1397" y="338"/>
                          <a:pt x="1397" y="338"/>
                        </a:cubicBezTo>
                        <a:cubicBezTo>
                          <a:pt x="1397" y="338"/>
                          <a:pt x="1399" y="339"/>
                          <a:pt x="1399" y="339"/>
                        </a:cubicBezTo>
                        <a:cubicBezTo>
                          <a:pt x="1399" y="339"/>
                          <a:pt x="1403" y="339"/>
                          <a:pt x="1403" y="339"/>
                        </a:cubicBezTo>
                        <a:cubicBezTo>
                          <a:pt x="1403" y="339"/>
                          <a:pt x="1406" y="339"/>
                          <a:pt x="1406" y="339"/>
                        </a:cubicBezTo>
                        <a:cubicBezTo>
                          <a:pt x="1406" y="339"/>
                          <a:pt x="1409" y="338"/>
                          <a:pt x="1409" y="338"/>
                        </a:cubicBezTo>
                        <a:cubicBezTo>
                          <a:pt x="1409" y="338"/>
                          <a:pt x="1412" y="339"/>
                          <a:pt x="1412" y="339"/>
                        </a:cubicBezTo>
                        <a:cubicBezTo>
                          <a:pt x="1412" y="339"/>
                          <a:pt x="1414" y="339"/>
                          <a:pt x="1414" y="339"/>
                        </a:cubicBezTo>
                        <a:cubicBezTo>
                          <a:pt x="1414" y="339"/>
                          <a:pt x="1417" y="339"/>
                          <a:pt x="1417" y="339"/>
                        </a:cubicBezTo>
                        <a:cubicBezTo>
                          <a:pt x="1417" y="339"/>
                          <a:pt x="1421" y="339"/>
                          <a:pt x="1421" y="339"/>
                        </a:cubicBezTo>
                        <a:cubicBezTo>
                          <a:pt x="1421" y="339"/>
                          <a:pt x="1422" y="339"/>
                          <a:pt x="1422" y="339"/>
                        </a:cubicBezTo>
                        <a:cubicBezTo>
                          <a:pt x="1422" y="339"/>
                          <a:pt x="1426" y="339"/>
                          <a:pt x="1426" y="339"/>
                        </a:cubicBezTo>
                        <a:cubicBezTo>
                          <a:pt x="1426" y="339"/>
                          <a:pt x="1428" y="339"/>
                          <a:pt x="1428" y="339"/>
                        </a:cubicBezTo>
                        <a:cubicBezTo>
                          <a:pt x="1428" y="339"/>
                          <a:pt x="1433" y="338"/>
                          <a:pt x="1433" y="338"/>
                        </a:cubicBezTo>
                        <a:cubicBezTo>
                          <a:pt x="1433" y="338"/>
                          <a:pt x="1434" y="339"/>
                          <a:pt x="1434" y="339"/>
                        </a:cubicBezTo>
                        <a:cubicBezTo>
                          <a:pt x="1434" y="339"/>
                          <a:pt x="1437" y="339"/>
                          <a:pt x="1437" y="339"/>
                        </a:cubicBezTo>
                        <a:cubicBezTo>
                          <a:pt x="1437" y="339"/>
                          <a:pt x="1440" y="338"/>
                          <a:pt x="1440" y="338"/>
                        </a:cubicBezTo>
                        <a:cubicBezTo>
                          <a:pt x="1440" y="338"/>
                          <a:pt x="1442" y="338"/>
                          <a:pt x="1442" y="338"/>
                        </a:cubicBezTo>
                        <a:cubicBezTo>
                          <a:pt x="1442" y="338"/>
                          <a:pt x="1445" y="337"/>
                          <a:pt x="1445" y="337"/>
                        </a:cubicBezTo>
                        <a:cubicBezTo>
                          <a:pt x="1445" y="337"/>
                          <a:pt x="1446" y="338"/>
                          <a:pt x="1446" y="338"/>
                        </a:cubicBezTo>
                        <a:cubicBezTo>
                          <a:pt x="1446" y="338"/>
                          <a:pt x="1447" y="337"/>
                          <a:pt x="1447" y="337"/>
                        </a:cubicBezTo>
                        <a:cubicBezTo>
                          <a:pt x="1447" y="337"/>
                          <a:pt x="1452" y="338"/>
                          <a:pt x="1452" y="338"/>
                        </a:cubicBezTo>
                        <a:cubicBezTo>
                          <a:pt x="1452" y="338"/>
                          <a:pt x="1456" y="337"/>
                          <a:pt x="1456" y="337"/>
                        </a:cubicBezTo>
                        <a:cubicBezTo>
                          <a:pt x="1456" y="337"/>
                          <a:pt x="1457" y="337"/>
                          <a:pt x="1457" y="337"/>
                        </a:cubicBezTo>
                        <a:cubicBezTo>
                          <a:pt x="1457" y="337"/>
                          <a:pt x="1458" y="337"/>
                          <a:pt x="1458" y="337"/>
                        </a:cubicBezTo>
                        <a:cubicBezTo>
                          <a:pt x="1458" y="337"/>
                          <a:pt x="1462" y="337"/>
                          <a:pt x="1462" y="337"/>
                        </a:cubicBezTo>
                        <a:cubicBezTo>
                          <a:pt x="1462" y="337"/>
                          <a:pt x="1467" y="338"/>
                          <a:pt x="1467" y="338"/>
                        </a:cubicBezTo>
                        <a:cubicBezTo>
                          <a:pt x="1467" y="338"/>
                          <a:pt x="1467" y="338"/>
                          <a:pt x="1467" y="338"/>
                        </a:cubicBezTo>
                        <a:cubicBezTo>
                          <a:pt x="1467" y="338"/>
                          <a:pt x="1471" y="338"/>
                          <a:pt x="1471" y="338"/>
                        </a:cubicBezTo>
                        <a:cubicBezTo>
                          <a:pt x="1471" y="338"/>
                          <a:pt x="1475" y="338"/>
                          <a:pt x="1475" y="338"/>
                        </a:cubicBezTo>
                        <a:cubicBezTo>
                          <a:pt x="1475" y="338"/>
                          <a:pt x="1477" y="338"/>
                          <a:pt x="1477" y="338"/>
                        </a:cubicBezTo>
                        <a:cubicBezTo>
                          <a:pt x="1477" y="338"/>
                          <a:pt x="1480" y="338"/>
                          <a:pt x="1480" y="338"/>
                        </a:cubicBezTo>
                        <a:cubicBezTo>
                          <a:pt x="1480" y="338"/>
                          <a:pt x="1482" y="338"/>
                          <a:pt x="1482" y="338"/>
                        </a:cubicBezTo>
                        <a:cubicBezTo>
                          <a:pt x="1482" y="338"/>
                          <a:pt x="1484" y="338"/>
                          <a:pt x="1484" y="338"/>
                        </a:cubicBezTo>
                        <a:cubicBezTo>
                          <a:pt x="1484" y="338"/>
                          <a:pt x="1488" y="338"/>
                          <a:pt x="1488" y="338"/>
                        </a:cubicBezTo>
                        <a:cubicBezTo>
                          <a:pt x="1488" y="338"/>
                          <a:pt x="1490" y="338"/>
                          <a:pt x="1490" y="338"/>
                        </a:cubicBezTo>
                        <a:cubicBezTo>
                          <a:pt x="1490" y="338"/>
                          <a:pt x="1493" y="337"/>
                          <a:pt x="1493" y="337"/>
                        </a:cubicBezTo>
                        <a:cubicBezTo>
                          <a:pt x="1493" y="337"/>
                          <a:pt x="1495" y="337"/>
                          <a:pt x="1495" y="337"/>
                        </a:cubicBezTo>
                        <a:cubicBezTo>
                          <a:pt x="1495" y="337"/>
                          <a:pt x="1499" y="337"/>
                          <a:pt x="1499" y="337"/>
                        </a:cubicBezTo>
                        <a:cubicBezTo>
                          <a:pt x="1499" y="337"/>
                          <a:pt x="1501" y="337"/>
                          <a:pt x="1501" y="337"/>
                        </a:cubicBezTo>
                        <a:cubicBezTo>
                          <a:pt x="1501" y="337"/>
                          <a:pt x="1504" y="336"/>
                          <a:pt x="1504" y="336"/>
                        </a:cubicBezTo>
                        <a:cubicBezTo>
                          <a:pt x="1504" y="336"/>
                          <a:pt x="1506" y="336"/>
                          <a:pt x="1506" y="336"/>
                        </a:cubicBezTo>
                        <a:cubicBezTo>
                          <a:pt x="1506" y="336"/>
                          <a:pt x="1509" y="335"/>
                          <a:pt x="1509" y="335"/>
                        </a:cubicBezTo>
                        <a:cubicBezTo>
                          <a:pt x="1509" y="335"/>
                          <a:pt x="1510" y="335"/>
                          <a:pt x="1510" y="335"/>
                        </a:cubicBezTo>
                        <a:cubicBezTo>
                          <a:pt x="1510" y="335"/>
                          <a:pt x="1515" y="334"/>
                          <a:pt x="1515" y="334"/>
                        </a:cubicBezTo>
                        <a:cubicBezTo>
                          <a:pt x="1515" y="334"/>
                          <a:pt x="1515" y="334"/>
                          <a:pt x="1515" y="334"/>
                        </a:cubicBezTo>
                        <a:cubicBezTo>
                          <a:pt x="1515" y="334"/>
                          <a:pt x="1520" y="331"/>
                          <a:pt x="1520" y="331"/>
                        </a:cubicBezTo>
                        <a:cubicBezTo>
                          <a:pt x="1520" y="331"/>
                          <a:pt x="1521" y="331"/>
                          <a:pt x="1521" y="331"/>
                        </a:cubicBezTo>
                        <a:cubicBezTo>
                          <a:pt x="1521" y="331"/>
                          <a:pt x="1526" y="328"/>
                          <a:pt x="1526" y="328"/>
                        </a:cubicBezTo>
                        <a:cubicBezTo>
                          <a:pt x="1526" y="328"/>
                          <a:pt x="1526" y="327"/>
                          <a:pt x="1526" y="327"/>
                        </a:cubicBezTo>
                        <a:cubicBezTo>
                          <a:pt x="1526" y="327"/>
                          <a:pt x="1531" y="322"/>
                          <a:pt x="1531" y="322"/>
                        </a:cubicBezTo>
                        <a:cubicBezTo>
                          <a:pt x="1531" y="322"/>
                          <a:pt x="1531" y="321"/>
                          <a:pt x="1531" y="321"/>
                        </a:cubicBezTo>
                        <a:cubicBezTo>
                          <a:pt x="1531" y="321"/>
                          <a:pt x="1537" y="315"/>
                          <a:pt x="1537" y="315"/>
                        </a:cubicBezTo>
                        <a:cubicBezTo>
                          <a:pt x="1537" y="315"/>
                          <a:pt x="1537" y="315"/>
                          <a:pt x="1537" y="315"/>
                        </a:cubicBezTo>
                        <a:cubicBezTo>
                          <a:pt x="1537" y="315"/>
                          <a:pt x="1541" y="313"/>
                          <a:pt x="1541" y="313"/>
                        </a:cubicBezTo>
                        <a:cubicBezTo>
                          <a:pt x="1541" y="313"/>
                          <a:pt x="1542" y="313"/>
                          <a:pt x="1542" y="313"/>
                        </a:cubicBezTo>
                        <a:cubicBezTo>
                          <a:pt x="1542" y="313"/>
                          <a:pt x="1547" y="317"/>
                          <a:pt x="1547" y="317"/>
                        </a:cubicBezTo>
                        <a:cubicBezTo>
                          <a:pt x="1547" y="317"/>
                          <a:pt x="1547" y="318"/>
                          <a:pt x="1547" y="318"/>
                        </a:cubicBezTo>
                        <a:cubicBezTo>
                          <a:pt x="1547" y="318"/>
                          <a:pt x="1553" y="323"/>
                          <a:pt x="1553" y="323"/>
                        </a:cubicBezTo>
                        <a:cubicBezTo>
                          <a:pt x="1553" y="323"/>
                          <a:pt x="1553" y="323"/>
                          <a:pt x="1553" y="323"/>
                        </a:cubicBezTo>
                        <a:cubicBezTo>
                          <a:pt x="1553" y="323"/>
                          <a:pt x="1558" y="327"/>
                          <a:pt x="1558" y="327"/>
                        </a:cubicBezTo>
                        <a:cubicBezTo>
                          <a:pt x="1558" y="327"/>
                          <a:pt x="1558" y="328"/>
                          <a:pt x="1558" y="328"/>
                        </a:cubicBezTo>
                        <a:cubicBezTo>
                          <a:pt x="1558" y="328"/>
                          <a:pt x="1563" y="330"/>
                          <a:pt x="1563" y="330"/>
                        </a:cubicBezTo>
                        <a:cubicBezTo>
                          <a:pt x="1563" y="330"/>
                          <a:pt x="1563" y="330"/>
                          <a:pt x="1563" y="330"/>
                        </a:cubicBezTo>
                        <a:cubicBezTo>
                          <a:pt x="1563" y="330"/>
                          <a:pt x="1569" y="332"/>
                          <a:pt x="1569" y="332"/>
                        </a:cubicBezTo>
                        <a:cubicBezTo>
                          <a:pt x="1569" y="332"/>
                          <a:pt x="1569" y="332"/>
                          <a:pt x="1569" y="332"/>
                        </a:cubicBezTo>
                        <a:cubicBezTo>
                          <a:pt x="1569" y="332"/>
                          <a:pt x="1574" y="333"/>
                          <a:pt x="1574" y="333"/>
                        </a:cubicBezTo>
                        <a:cubicBezTo>
                          <a:pt x="1574" y="333"/>
                          <a:pt x="1574" y="333"/>
                          <a:pt x="1574" y="333"/>
                        </a:cubicBezTo>
                        <a:cubicBezTo>
                          <a:pt x="1574" y="333"/>
                          <a:pt x="1579" y="334"/>
                          <a:pt x="1579" y="334"/>
                        </a:cubicBezTo>
                        <a:cubicBezTo>
                          <a:pt x="1579" y="334"/>
                          <a:pt x="1580" y="334"/>
                          <a:pt x="1580" y="334"/>
                        </a:cubicBezTo>
                        <a:cubicBezTo>
                          <a:pt x="1580" y="334"/>
                          <a:pt x="1582" y="335"/>
                          <a:pt x="1582" y="335"/>
                        </a:cubicBezTo>
                        <a:cubicBezTo>
                          <a:pt x="1582" y="335"/>
                          <a:pt x="1587" y="335"/>
                          <a:pt x="1587" y="335"/>
                        </a:cubicBezTo>
                        <a:cubicBezTo>
                          <a:pt x="1587" y="335"/>
                          <a:pt x="1590" y="336"/>
                          <a:pt x="1590" y="336"/>
                        </a:cubicBezTo>
                        <a:cubicBezTo>
                          <a:pt x="1590" y="336"/>
                          <a:pt x="1591" y="335"/>
                          <a:pt x="1591" y="335"/>
                        </a:cubicBezTo>
                        <a:cubicBezTo>
                          <a:pt x="1591" y="335"/>
                          <a:pt x="1594" y="336"/>
                          <a:pt x="1594" y="336"/>
                        </a:cubicBezTo>
                        <a:cubicBezTo>
                          <a:pt x="1594" y="336"/>
                          <a:pt x="1596" y="336"/>
                          <a:pt x="1596" y="336"/>
                        </a:cubicBezTo>
                        <a:cubicBezTo>
                          <a:pt x="1596" y="336"/>
                          <a:pt x="1598" y="336"/>
                          <a:pt x="1598" y="336"/>
                        </a:cubicBezTo>
                        <a:cubicBezTo>
                          <a:pt x="1598" y="336"/>
                          <a:pt x="1602" y="336"/>
                          <a:pt x="1602" y="336"/>
                        </a:cubicBezTo>
                        <a:cubicBezTo>
                          <a:pt x="1602" y="336"/>
                          <a:pt x="1606" y="336"/>
                          <a:pt x="1606" y="336"/>
                        </a:cubicBezTo>
                        <a:cubicBezTo>
                          <a:pt x="1606" y="336"/>
                          <a:pt x="1609" y="336"/>
                          <a:pt x="1609" y="336"/>
                        </a:cubicBezTo>
                        <a:cubicBezTo>
                          <a:pt x="1609" y="336"/>
                          <a:pt x="1611" y="336"/>
                          <a:pt x="1611" y="336"/>
                        </a:cubicBezTo>
                        <a:cubicBezTo>
                          <a:pt x="1611" y="336"/>
                          <a:pt x="1613" y="336"/>
                          <a:pt x="1613" y="336"/>
                        </a:cubicBezTo>
                        <a:cubicBezTo>
                          <a:pt x="1613" y="336"/>
                          <a:pt x="1615" y="336"/>
                          <a:pt x="1615" y="336"/>
                        </a:cubicBezTo>
                        <a:cubicBezTo>
                          <a:pt x="1615" y="336"/>
                          <a:pt x="1618" y="337"/>
                          <a:pt x="1618" y="337"/>
                        </a:cubicBezTo>
                        <a:cubicBezTo>
                          <a:pt x="1618" y="337"/>
                          <a:pt x="1620" y="336"/>
                          <a:pt x="1620" y="336"/>
                        </a:cubicBezTo>
                        <a:cubicBezTo>
                          <a:pt x="1620" y="336"/>
                          <a:pt x="1622" y="336"/>
                          <a:pt x="1622" y="336"/>
                        </a:cubicBezTo>
                        <a:cubicBezTo>
                          <a:pt x="1622" y="336"/>
                          <a:pt x="1625" y="336"/>
                          <a:pt x="1625" y="336"/>
                        </a:cubicBezTo>
                        <a:cubicBezTo>
                          <a:pt x="1625" y="336"/>
                          <a:pt x="1628" y="336"/>
                          <a:pt x="1628" y="336"/>
                        </a:cubicBezTo>
                        <a:cubicBezTo>
                          <a:pt x="1628" y="336"/>
                          <a:pt x="1631" y="336"/>
                          <a:pt x="1631" y="336"/>
                        </a:cubicBezTo>
                        <a:cubicBezTo>
                          <a:pt x="1631" y="336"/>
                          <a:pt x="1635" y="336"/>
                          <a:pt x="1635" y="336"/>
                        </a:cubicBezTo>
                        <a:cubicBezTo>
                          <a:pt x="1635" y="336"/>
                          <a:pt x="1637" y="335"/>
                          <a:pt x="1637" y="335"/>
                        </a:cubicBezTo>
                        <a:cubicBezTo>
                          <a:pt x="1637" y="335"/>
                          <a:pt x="1639" y="336"/>
                          <a:pt x="1639" y="336"/>
                        </a:cubicBezTo>
                        <a:cubicBezTo>
                          <a:pt x="1639" y="336"/>
                          <a:pt x="1643" y="335"/>
                          <a:pt x="1643" y="335"/>
                        </a:cubicBezTo>
                        <a:cubicBezTo>
                          <a:pt x="1643" y="335"/>
                          <a:pt x="1645" y="335"/>
                          <a:pt x="1645" y="335"/>
                        </a:cubicBezTo>
                        <a:cubicBezTo>
                          <a:pt x="1645" y="335"/>
                          <a:pt x="1647" y="335"/>
                          <a:pt x="1647" y="335"/>
                        </a:cubicBezTo>
                        <a:cubicBezTo>
                          <a:pt x="1647" y="335"/>
                          <a:pt x="1652" y="335"/>
                          <a:pt x="1652" y="335"/>
                        </a:cubicBezTo>
                        <a:cubicBezTo>
                          <a:pt x="1652" y="335"/>
                          <a:pt x="1654" y="334"/>
                          <a:pt x="1654" y="334"/>
                        </a:cubicBezTo>
                        <a:cubicBezTo>
                          <a:pt x="1654" y="334"/>
                          <a:pt x="1655" y="334"/>
                          <a:pt x="1655" y="334"/>
                        </a:cubicBezTo>
                        <a:cubicBezTo>
                          <a:pt x="1655" y="334"/>
                          <a:pt x="1660" y="333"/>
                          <a:pt x="1660" y="333"/>
                        </a:cubicBezTo>
                        <a:cubicBezTo>
                          <a:pt x="1660" y="333"/>
                          <a:pt x="1660" y="333"/>
                          <a:pt x="1660" y="333"/>
                        </a:cubicBezTo>
                        <a:cubicBezTo>
                          <a:pt x="1660" y="333"/>
                          <a:pt x="1665" y="332"/>
                          <a:pt x="1665" y="332"/>
                        </a:cubicBezTo>
                        <a:cubicBezTo>
                          <a:pt x="1665" y="332"/>
                          <a:pt x="1665" y="332"/>
                          <a:pt x="1665" y="332"/>
                        </a:cubicBezTo>
                        <a:cubicBezTo>
                          <a:pt x="1665" y="332"/>
                          <a:pt x="1670" y="330"/>
                          <a:pt x="1670" y="330"/>
                        </a:cubicBezTo>
                        <a:cubicBezTo>
                          <a:pt x="1670" y="330"/>
                          <a:pt x="1671" y="330"/>
                          <a:pt x="1671" y="330"/>
                        </a:cubicBezTo>
                        <a:cubicBezTo>
                          <a:pt x="1671" y="330"/>
                          <a:pt x="1676" y="328"/>
                          <a:pt x="1676" y="328"/>
                        </a:cubicBezTo>
                        <a:cubicBezTo>
                          <a:pt x="1676" y="328"/>
                          <a:pt x="1676" y="328"/>
                          <a:pt x="1676" y="328"/>
                        </a:cubicBezTo>
                        <a:cubicBezTo>
                          <a:pt x="1676" y="328"/>
                          <a:pt x="1681" y="324"/>
                          <a:pt x="1681" y="324"/>
                        </a:cubicBezTo>
                        <a:cubicBezTo>
                          <a:pt x="1681" y="324"/>
                          <a:pt x="1682" y="323"/>
                          <a:pt x="1682" y="323"/>
                        </a:cubicBezTo>
                        <a:cubicBezTo>
                          <a:pt x="1682" y="323"/>
                          <a:pt x="1687" y="317"/>
                          <a:pt x="1687" y="317"/>
                        </a:cubicBezTo>
                        <a:cubicBezTo>
                          <a:pt x="1687" y="317"/>
                          <a:pt x="1687" y="316"/>
                          <a:pt x="1687" y="316"/>
                        </a:cubicBezTo>
                        <a:cubicBezTo>
                          <a:pt x="1687" y="316"/>
                          <a:pt x="1692" y="305"/>
                          <a:pt x="1692" y="305"/>
                        </a:cubicBezTo>
                        <a:cubicBezTo>
                          <a:pt x="1692" y="305"/>
                          <a:pt x="1692" y="304"/>
                          <a:pt x="1692" y="304"/>
                        </a:cubicBezTo>
                        <a:cubicBezTo>
                          <a:pt x="1692" y="304"/>
                          <a:pt x="1697" y="281"/>
                          <a:pt x="1697" y="281"/>
                        </a:cubicBezTo>
                        <a:cubicBezTo>
                          <a:pt x="1697" y="281"/>
                          <a:pt x="1698" y="279"/>
                          <a:pt x="1698" y="279"/>
                        </a:cubicBezTo>
                        <a:cubicBezTo>
                          <a:pt x="1698" y="279"/>
                          <a:pt x="1703" y="249"/>
                          <a:pt x="1703" y="249"/>
                        </a:cubicBezTo>
                        <a:cubicBezTo>
                          <a:pt x="1703" y="249"/>
                          <a:pt x="1704" y="246"/>
                          <a:pt x="1704" y="246"/>
                        </a:cubicBezTo>
                        <a:cubicBezTo>
                          <a:pt x="1704" y="246"/>
                          <a:pt x="1708" y="259"/>
                          <a:pt x="1708" y="259"/>
                        </a:cubicBezTo>
                        <a:cubicBezTo>
                          <a:pt x="1708" y="259"/>
                          <a:pt x="1708" y="261"/>
                          <a:pt x="1708" y="261"/>
                        </a:cubicBezTo>
                        <a:cubicBezTo>
                          <a:pt x="1708" y="261"/>
                          <a:pt x="1713" y="294"/>
                          <a:pt x="1713" y="294"/>
                        </a:cubicBezTo>
                        <a:cubicBezTo>
                          <a:pt x="1713" y="294"/>
                          <a:pt x="1714" y="295"/>
                          <a:pt x="1714" y="295"/>
                        </a:cubicBezTo>
                        <a:cubicBezTo>
                          <a:pt x="1714" y="295"/>
                          <a:pt x="1719" y="316"/>
                          <a:pt x="1719" y="316"/>
                        </a:cubicBezTo>
                        <a:cubicBezTo>
                          <a:pt x="1719" y="316"/>
                          <a:pt x="1719" y="316"/>
                          <a:pt x="1719" y="316"/>
                        </a:cubicBezTo>
                        <a:cubicBezTo>
                          <a:pt x="1719" y="316"/>
                          <a:pt x="1724" y="326"/>
                          <a:pt x="1724" y="326"/>
                        </a:cubicBezTo>
                        <a:cubicBezTo>
                          <a:pt x="1724" y="326"/>
                          <a:pt x="1724" y="326"/>
                          <a:pt x="1724" y="326"/>
                        </a:cubicBezTo>
                        <a:cubicBezTo>
                          <a:pt x="1724" y="326"/>
                          <a:pt x="1730" y="331"/>
                          <a:pt x="1730" y="331"/>
                        </a:cubicBezTo>
                        <a:cubicBezTo>
                          <a:pt x="1730" y="331"/>
                          <a:pt x="1730" y="331"/>
                          <a:pt x="1730" y="331"/>
                        </a:cubicBezTo>
                        <a:cubicBezTo>
                          <a:pt x="1730" y="331"/>
                          <a:pt x="1735" y="334"/>
                          <a:pt x="1735" y="334"/>
                        </a:cubicBezTo>
                        <a:cubicBezTo>
                          <a:pt x="1735" y="334"/>
                          <a:pt x="1735" y="334"/>
                          <a:pt x="1735" y="334"/>
                        </a:cubicBezTo>
                        <a:cubicBezTo>
                          <a:pt x="1735" y="334"/>
                          <a:pt x="1740" y="336"/>
                          <a:pt x="1740" y="336"/>
                        </a:cubicBezTo>
                        <a:cubicBezTo>
                          <a:pt x="1740" y="336"/>
                          <a:pt x="1740" y="336"/>
                          <a:pt x="1740" y="336"/>
                        </a:cubicBezTo>
                        <a:cubicBezTo>
                          <a:pt x="1740" y="336"/>
                          <a:pt x="1745" y="337"/>
                          <a:pt x="1745" y="337"/>
                        </a:cubicBezTo>
                        <a:cubicBezTo>
                          <a:pt x="1745" y="337"/>
                          <a:pt x="1746" y="336"/>
                          <a:pt x="1746" y="336"/>
                        </a:cubicBezTo>
                        <a:cubicBezTo>
                          <a:pt x="1746" y="336"/>
                          <a:pt x="1751" y="337"/>
                          <a:pt x="1751" y="337"/>
                        </a:cubicBezTo>
                        <a:cubicBezTo>
                          <a:pt x="1751" y="337"/>
                          <a:pt x="1752" y="337"/>
                          <a:pt x="1752" y="337"/>
                        </a:cubicBezTo>
                        <a:cubicBezTo>
                          <a:pt x="1752" y="337"/>
                          <a:pt x="1756" y="338"/>
                          <a:pt x="1756" y="338"/>
                        </a:cubicBezTo>
                        <a:cubicBezTo>
                          <a:pt x="1756" y="338"/>
                          <a:pt x="1757" y="338"/>
                          <a:pt x="1757" y="338"/>
                        </a:cubicBezTo>
                        <a:cubicBezTo>
                          <a:pt x="1757" y="338"/>
                          <a:pt x="1761" y="338"/>
                          <a:pt x="1761" y="338"/>
                        </a:cubicBezTo>
                        <a:cubicBezTo>
                          <a:pt x="1761" y="338"/>
                          <a:pt x="1764" y="338"/>
                          <a:pt x="1764" y="338"/>
                        </a:cubicBezTo>
                        <a:cubicBezTo>
                          <a:pt x="1764" y="338"/>
                          <a:pt x="1767" y="339"/>
                          <a:pt x="1767" y="339"/>
                        </a:cubicBezTo>
                        <a:cubicBezTo>
                          <a:pt x="1767" y="339"/>
                          <a:pt x="1768" y="339"/>
                          <a:pt x="1768" y="339"/>
                        </a:cubicBezTo>
                        <a:cubicBezTo>
                          <a:pt x="1768" y="339"/>
                          <a:pt x="1769" y="338"/>
                          <a:pt x="1769" y="338"/>
                        </a:cubicBezTo>
                        <a:cubicBezTo>
                          <a:pt x="1769" y="338"/>
                          <a:pt x="1775" y="339"/>
                          <a:pt x="1775" y="339"/>
                        </a:cubicBezTo>
                        <a:cubicBezTo>
                          <a:pt x="1775" y="339"/>
                          <a:pt x="1776" y="339"/>
                          <a:pt x="1776" y="339"/>
                        </a:cubicBezTo>
                        <a:cubicBezTo>
                          <a:pt x="1776" y="339"/>
                          <a:pt x="1778" y="339"/>
                          <a:pt x="1778" y="339"/>
                        </a:cubicBezTo>
                        <a:cubicBezTo>
                          <a:pt x="1778" y="339"/>
                          <a:pt x="1782" y="339"/>
                          <a:pt x="1782" y="339"/>
                        </a:cubicBezTo>
                        <a:cubicBezTo>
                          <a:pt x="1782" y="339"/>
                          <a:pt x="1785" y="339"/>
                          <a:pt x="1785" y="339"/>
                        </a:cubicBezTo>
                        <a:cubicBezTo>
                          <a:pt x="1785" y="339"/>
                          <a:pt x="1786" y="339"/>
                          <a:pt x="1786" y="339"/>
                        </a:cubicBezTo>
                        <a:cubicBezTo>
                          <a:pt x="1786" y="339"/>
                          <a:pt x="1789" y="339"/>
                          <a:pt x="1789" y="339"/>
                        </a:cubicBezTo>
                        <a:cubicBezTo>
                          <a:pt x="1789" y="339"/>
                          <a:pt x="1793" y="339"/>
                          <a:pt x="1793" y="339"/>
                        </a:cubicBezTo>
                        <a:cubicBezTo>
                          <a:pt x="1793" y="339"/>
                          <a:pt x="1795" y="339"/>
                          <a:pt x="1795" y="339"/>
                        </a:cubicBezTo>
                        <a:cubicBezTo>
                          <a:pt x="1795" y="339"/>
                          <a:pt x="1798" y="339"/>
                          <a:pt x="1798" y="339"/>
                        </a:cubicBezTo>
                        <a:cubicBezTo>
                          <a:pt x="1798" y="339"/>
                          <a:pt x="1802" y="339"/>
                          <a:pt x="1802" y="339"/>
                        </a:cubicBezTo>
                        <a:cubicBezTo>
                          <a:pt x="1802" y="339"/>
                          <a:pt x="1804" y="339"/>
                          <a:pt x="1804" y="339"/>
                        </a:cubicBezTo>
                        <a:cubicBezTo>
                          <a:pt x="1804" y="339"/>
                          <a:pt x="1808" y="339"/>
                          <a:pt x="1808" y="339"/>
                        </a:cubicBezTo>
                        <a:cubicBezTo>
                          <a:pt x="1808" y="339"/>
                          <a:pt x="1810" y="339"/>
                          <a:pt x="1810" y="339"/>
                        </a:cubicBezTo>
                        <a:cubicBezTo>
                          <a:pt x="1810" y="339"/>
                          <a:pt x="1811" y="340"/>
                          <a:pt x="1811" y="340"/>
                        </a:cubicBezTo>
                        <a:cubicBezTo>
                          <a:pt x="1811" y="340"/>
                          <a:pt x="1815" y="339"/>
                          <a:pt x="1815" y="339"/>
                        </a:cubicBezTo>
                        <a:cubicBezTo>
                          <a:pt x="1815" y="339"/>
                          <a:pt x="1817" y="339"/>
                          <a:pt x="1817" y="339"/>
                        </a:cubicBezTo>
                        <a:cubicBezTo>
                          <a:pt x="1817" y="339"/>
                          <a:pt x="1820" y="339"/>
                          <a:pt x="1820" y="339"/>
                        </a:cubicBezTo>
                        <a:cubicBezTo>
                          <a:pt x="1820" y="339"/>
                          <a:pt x="1821" y="339"/>
                          <a:pt x="1821" y="339"/>
                        </a:cubicBezTo>
                        <a:cubicBezTo>
                          <a:pt x="1821" y="339"/>
                          <a:pt x="1825" y="339"/>
                          <a:pt x="1825" y="339"/>
                        </a:cubicBezTo>
                        <a:cubicBezTo>
                          <a:pt x="1825" y="339"/>
                          <a:pt x="1828" y="339"/>
                          <a:pt x="1828" y="339"/>
                        </a:cubicBezTo>
                        <a:cubicBezTo>
                          <a:pt x="1828" y="339"/>
                          <a:pt x="1831" y="339"/>
                          <a:pt x="1831" y="339"/>
                        </a:cubicBezTo>
                        <a:cubicBezTo>
                          <a:pt x="1831" y="339"/>
                          <a:pt x="1832" y="339"/>
                          <a:pt x="1832" y="339"/>
                        </a:cubicBezTo>
                        <a:cubicBezTo>
                          <a:pt x="1832" y="339"/>
                          <a:pt x="1835" y="339"/>
                          <a:pt x="1835" y="339"/>
                        </a:cubicBezTo>
                        <a:cubicBezTo>
                          <a:pt x="1835" y="339"/>
                          <a:pt x="1837" y="339"/>
                          <a:pt x="1837" y="339"/>
                        </a:cubicBezTo>
                        <a:cubicBezTo>
                          <a:pt x="1837" y="339"/>
                          <a:pt x="1841" y="339"/>
                          <a:pt x="1841" y="339"/>
                        </a:cubicBezTo>
                        <a:cubicBezTo>
                          <a:pt x="1841" y="339"/>
                          <a:pt x="1843" y="339"/>
                          <a:pt x="1843" y="339"/>
                        </a:cubicBezTo>
                        <a:cubicBezTo>
                          <a:pt x="1843" y="339"/>
                          <a:pt x="1847" y="339"/>
                          <a:pt x="1847" y="339"/>
                        </a:cubicBezTo>
                        <a:cubicBezTo>
                          <a:pt x="1847" y="339"/>
                          <a:pt x="1849" y="339"/>
                          <a:pt x="1849" y="339"/>
                        </a:cubicBezTo>
                        <a:cubicBezTo>
                          <a:pt x="1849" y="339"/>
                          <a:pt x="1852" y="339"/>
                          <a:pt x="1852" y="339"/>
                        </a:cubicBezTo>
                        <a:cubicBezTo>
                          <a:pt x="1852" y="339"/>
                          <a:pt x="1856" y="339"/>
                          <a:pt x="1856" y="339"/>
                        </a:cubicBezTo>
                        <a:cubicBezTo>
                          <a:pt x="1856" y="339"/>
                          <a:pt x="1857" y="339"/>
                          <a:pt x="1857" y="339"/>
                        </a:cubicBezTo>
                        <a:cubicBezTo>
                          <a:pt x="1857" y="339"/>
                          <a:pt x="1860" y="339"/>
                          <a:pt x="1860" y="339"/>
                        </a:cubicBezTo>
                        <a:cubicBezTo>
                          <a:pt x="1860" y="339"/>
                          <a:pt x="1862" y="340"/>
                          <a:pt x="1862" y="340"/>
                        </a:cubicBezTo>
                        <a:cubicBezTo>
                          <a:pt x="1862" y="340"/>
                          <a:pt x="1865" y="340"/>
                          <a:pt x="1865" y="340"/>
                        </a:cubicBezTo>
                        <a:cubicBezTo>
                          <a:pt x="1865" y="340"/>
                          <a:pt x="1868" y="339"/>
                          <a:pt x="1868" y="339"/>
                        </a:cubicBezTo>
                        <a:cubicBezTo>
                          <a:pt x="1868" y="339"/>
                          <a:pt x="1871" y="339"/>
                          <a:pt x="1871" y="339"/>
                        </a:cubicBezTo>
                        <a:cubicBezTo>
                          <a:pt x="1871" y="339"/>
                          <a:pt x="1873" y="340"/>
                          <a:pt x="1873" y="340"/>
                        </a:cubicBezTo>
                        <a:cubicBezTo>
                          <a:pt x="1873" y="340"/>
                          <a:pt x="1876" y="340"/>
                          <a:pt x="1876" y="340"/>
                        </a:cubicBezTo>
                        <a:cubicBezTo>
                          <a:pt x="1876" y="340"/>
                          <a:pt x="1878" y="339"/>
                          <a:pt x="1878" y="339"/>
                        </a:cubicBezTo>
                        <a:cubicBezTo>
                          <a:pt x="1878" y="339"/>
                          <a:pt x="1880" y="339"/>
                          <a:pt x="1880" y="339"/>
                        </a:cubicBezTo>
                        <a:cubicBezTo>
                          <a:pt x="1880" y="339"/>
                          <a:pt x="1885" y="340"/>
                          <a:pt x="1885" y="340"/>
                        </a:cubicBezTo>
                        <a:cubicBezTo>
                          <a:pt x="1885" y="340"/>
                          <a:pt x="1886" y="340"/>
                          <a:pt x="1886" y="340"/>
                        </a:cubicBezTo>
                        <a:cubicBezTo>
                          <a:pt x="1886" y="340"/>
                          <a:pt x="1888" y="339"/>
                          <a:pt x="1888" y="339"/>
                        </a:cubicBezTo>
                        <a:cubicBezTo>
                          <a:pt x="1888" y="339"/>
                          <a:pt x="1891" y="340"/>
                          <a:pt x="1891" y="340"/>
                        </a:cubicBezTo>
                        <a:cubicBezTo>
                          <a:pt x="1891" y="340"/>
                          <a:pt x="1893" y="339"/>
                          <a:pt x="1893" y="339"/>
                        </a:cubicBezTo>
                        <a:cubicBezTo>
                          <a:pt x="1893" y="339"/>
                          <a:pt x="1897" y="339"/>
                          <a:pt x="1897" y="339"/>
                        </a:cubicBezTo>
                        <a:cubicBezTo>
                          <a:pt x="1897" y="339"/>
                          <a:pt x="1899" y="340"/>
                          <a:pt x="1899" y="340"/>
                        </a:cubicBezTo>
                        <a:cubicBezTo>
                          <a:pt x="1899" y="340"/>
                          <a:pt x="1904" y="340"/>
                          <a:pt x="1904" y="340"/>
                        </a:cubicBezTo>
                        <a:cubicBezTo>
                          <a:pt x="1904" y="340"/>
                          <a:pt x="1905" y="339"/>
                          <a:pt x="1905" y="339"/>
                        </a:cubicBezTo>
                        <a:cubicBezTo>
                          <a:pt x="1905" y="339"/>
                          <a:pt x="1907" y="339"/>
                          <a:pt x="1907" y="339"/>
                        </a:cubicBezTo>
                        <a:cubicBezTo>
                          <a:pt x="1907" y="339"/>
                          <a:pt x="1910" y="340"/>
                          <a:pt x="1910" y="340"/>
                        </a:cubicBezTo>
                        <a:cubicBezTo>
                          <a:pt x="1910" y="340"/>
                          <a:pt x="1914" y="340"/>
                          <a:pt x="1914" y="340"/>
                        </a:cubicBezTo>
                        <a:cubicBezTo>
                          <a:pt x="1914" y="340"/>
                          <a:pt x="1915" y="339"/>
                          <a:pt x="1915" y="339"/>
                        </a:cubicBezTo>
                        <a:cubicBezTo>
                          <a:pt x="1915" y="339"/>
                          <a:pt x="1918" y="340"/>
                          <a:pt x="1918" y="340"/>
                        </a:cubicBezTo>
                        <a:cubicBezTo>
                          <a:pt x="1918" y="340"/>
                          <a:pt x="1922" y="339"/>
                          <a:pt x="1922" y="339"/>
                        </a:cubicBezTo>
                        <a:cubicBezTo>
                          <a:pt x="1922" y="339"/>
                          <a:pt x="1923" y="339"/>
                          <a:pt x="1923" y="339"/>
                        </a:cubicBezTo>
                        <a:cubicBezTo>
                          <a:pt x="1923" y="339"/>
                          <a:pt x="1927" y="340"/>
                          <a:pt x="1927" y="340"/>
                        </a:cubicBezTo>
                        <a:cubicBezTo>
                          <a:pt x="1927" y="340"/>
                          <a:pt x="1932" y="339"/>
                          <a:pt x="1932" y="339"/>
                        </a:cubicBezTo>
                        <a:cubicBezTo>
                          <a:pt x="1932" y="339"/>
                          <a:pt x="1933" y="340"/>
                          <a:pt x="1933" y="340"/>
                        </a:cubicBezTo>
                        <a:cubicBezTo>
                          <a:pt x="1933" y="340"/>
                          <a:pt x="1936" y="340"/>
                          <a:pt x="1936" y="340"/>
                        </a:cubicBezTo>
                        <a:cubicBezTo>
                          <a:pt x="1936" y="340"/>
                          <a:pt x="1938" y="339"/>
                          <a:pt x="1938" y="339"/>
                        </a:cubicBezTo>
                        <a:cubicBezTo>
                          <a:pt x="1938" y="339"/>
                          <a:pt x="1941" y="339"/>
                          <a:pt x="1941" y="339"/>
                        </a:cubicBezTo>
                        <a:cubicBezTo>
                          <a:pt x="1941" y="339"/>
                          <a:pt x="1943" y="340"/>
                          <a:pt x="1943" y="340"/>
                        </a:cubicBezTo>
                        <a:cubicBezTo>
                          <a:pt x="1943" y="340"/>
                          <a:pt x="1946" y="339"/>
                          <a:pt x="1946" y="339"/>
                        </a:cubicBezTo>
                        <a:cubicBezTo>
                          <a:pt x="1946" y="339"/>
                          <a:pt x="1947" y="340"/>
                          <a:pt x="1947" y="340"/>
                        </a:cubicBezTo>
                        <a:cubicBezTo>
                          <a:pt x="1947" y="340"/>
                          <a:pt x="1951" y="339"/>
                          <a:pt x="1951" y="339"/>
                        </a:cubicBezTo>
                        <a:cubicBezTo>
                          <a:pt x="1951" y="339"/>
                          <a:pt x="1953" y="340"/>
                          <a:pt x="1953" y="340"/>
                        </a:cubicBezTo>
                        <a:cubicBezTo>
                          <a:pt x="1953" y="340"/>
                          <a:pt x="1955" y="340"/>
                          <a:pt x="1955" y="340"/>
                        </a:cubicBezTo>
                        <a:cubicBezTo>
                          <a:pt x="1955" y="340"/>
                          <a:pt x="1958" y="339"/>
                          <a:pt x="1958" y="339"/>
                        </a:cubicBezTo>
                        <a:cubicBezTo>
                          <a:pt x="1958" y="339"/>
                          <a:pt x="1960" y="340"/>
                          <a:pt x="1960" y="340"/>
                        </a:cubicBezTo>
                        <a:cubicBezTo>
                          <a:pt x="1960" y="340"/>
                          <a:pt x="1962" y="339"/>
                          <a:pt x="1962" y="339"/>
                        </a:cubicBezTo>
                        <a:cubicBezTo>
                          <a:pt x="1962" y="339"/>
                          <a:pt x="1969" y="340"/>
                          <a:pt x="1969" y="340"/>
                        </a:cubicBezTo>
                        <a:cubicBezTo>
                          <a:pt x="1969" y="340"/>
                          <a:pt x="1971" y="339"/>
                          <a:pt x="1971" y="339"/>
                        </a:cubicBezTo>
                        <a:cubicBezTo>
                          <a:pt x="1971" y="339"/>
                          <a:pt x="1973" y="339"/>
                          <a:pt x="1973" y="339"/>
                        </a:cubicBezTo>
                        <a:cubicBezTo>
                          <a:pt x="1973" y="339"/>
                          <a:pt x="1975" y="339"/>
                          <a:pt x="1975" y="339"/>
                        </a:cubicBezTo>
                        <a:cubicBezTo>
                          <a:pt x="1975" y="339"/>
                          <a:pt x="1978" y="339"/>
                          <a:pt x="1978" y="339"/>
                        </a:cubicBezTo>
                        <a:cubicBezTo>
                          <a:pt x="1978" y="339"/>
                          <a:pt x="1979" y="339"/>
                          <a:pt x="1979" y="339"/>
                        </a:cubicBezTo>
                        <a:cubicBezTo>
                          <a:pt x="1979" y="339"/>
                          <a:pt x="1984" y="340"/>
                          <a:pt x="1984" y="340"/>
                        </a:cubicBezTo>
                        <a:cubicBezTo>
                          <a:pt x="1984" y="340"/>
                          <a:pt x="1987" y="339"/>
                          <a:pt x="1987" y="339"/>
                        </a:cubicBezTo>
                        <a:cubicBezTo>
                          <a:pt x="1987" y="339"/>
                          <a:pt x="1987" y="339"/>
                          <a:pt x="1987" y="339"/>
                        </a:cubicBezTo>
                        <a:cubicBezTo>
                          <a:pt x="1987" y="339"/>
                          <a:pt x="1992" y="339"/>
                          <a:pt x="1992" y="339"/>
                        </a:cubicBezTo>
                        <a:cubicBezTo>
                          <a:pt x="1992" y="339"/>
                          <a:pt x="1993" y="340"/>
                          <a:pt x="1993" y="340"/>
                        </a:cubicBezTo>
                        <a:cubicBezTo>
                          <a:pt x="1993" y="340"/>
                          <a:pt x="1996" y="339"/>
                          <a:pt x="1996" y="339"/>
                        </a:cubicBezTo>
                        <a:cubicBezTo>
                          <a:pt x="1996" y="339"/>
                          <a:pt x="2000" y="339"/>
                          <a:pt x="2000" y="339"/>
                        </a:cubicBezTo>
                        <a:cubicBezTo>
                          <a:pt x="2000" y="339"/>
                          <a:pt x="2000" y="339"/>
                          <a:pt x="2000" y="339"/>
                        </a:cubicBezTo>
                        <a:cubicBezTo>
                          <a:pt x="2000" y="339"/>
                          <a:pt x="2003" y="339"/>
                          <a:pt x="2003" y="339"/>
                        </a:cubicBezTo>
                        <a:cubicBezTo>
                          <a:pt x="2003" y="339"/>
                          <a:pt x="2008" y="339"/>
                          <a:pt x="2008" y="339"/>
                        </a:cubicBezTo>
                        <a:cubicBezTo>
                          <a:pt x="2008" y="339"/>
                          <a:pt x="2009" y="339"/>
                          <a:pt x="2009" y="339"/>
                        </a:cubicBezTo>
                        <a:cubicBezTo>
                          <a:pt x="2009" y="339"/>
                          <a:pt x="2011" y="339"/>
                          <a:pt x="2011" y="339"/>
                        </a:cubicBezTo>
                        <a:cubicBezTo>
                          <a:pt x="2011" y="339"/>
                          <a:pt x="2014" y="339"/>
                          <a:pt x="2014" y="339"/>
                        </a:cubicBezTo>
                        <a:cubicBezTo>
                          <a:pt x="2014" y="339"/>
                          <a:pt x="2017" y="339"/>
                          <a:pt x="2017" y="339"/>
                        </a:cubicBezTo>
                        <a:cubicBezTo>
                          <a:pt x="2017" y="339"/>
                          <a:pt x="2019" y="339"/>
                          <a:pt x="2019" y="339"/>
                        </a:cubicBezTo>
                        <a:cubicBezTo>
                          <a:pt x="2019" y="339"/>
                          <a:pt x="2024" y="339"/>
                          <a:pt x="2024" y="339"/>
                        </a:cubicBezTo>
                        <a:cubicBezTo>
                          <a:pt x="2024" y="339"/>
                          <a:pt x="2024" y="339"/>
                          <a:pt x="2024" y="339"/>
                        </a:cubicBezTo>
                        <a:cubicBezTo>
                          <a:pt x="2024" y="339"/>
                          <a:pt x="2030" y="337"/>
                          <a:pt x="2030" y="337"/>
                        </a:cubicBezTo>
                        <a:cubicBezTo>
                          <a:pt x="2030" y="337"/>
                          <a:pt x="2033" y="338"/>
                          <a:pt x="2033" y="338"/>
                        </a:cubicBezTo>
                        <a:cubicBezTo>
                          <a:pt x="2033" y="338"/>
                          <a:pt x="2035" y="337"/>
                          <a:pt x="2035" y="337"/>
                        </a:cubicBezTo>
                        <a:cubicBezTo>
                          <a:pt x="2035" y="337"/>
                          <a:pt x="2035" y="337"/>
                          <a:pt x="2035" y="337"/>
                        </a:cubicBezTo>
                        <a:cubicBezTo>
                          <a:pt x="2035" y="337"/>
                          <a:pt x="2040" y="338"/>
                          <a:pt x="2040" y="338"/>
                        </a:cubicBezTo>
                        <a:cubicBezTo>
                          <a:pt x="2040" y="338"/>
                          <a:pt x="2042" y="338"/>
                          <a:pt x="2042" y="338"/>
                        </a:cubicBezTo>
                        <a:cubicBezTo>
                          <a:pt x="2042" y="338"/>
                          <a:pt x="2045" y="339"/>
                          <a:pt x="2045" y="339"/>
                        </a:cubicBezTo>
                        <a:cubicBezTo>
                          <a:pt x="2045" y="339"/>
                          <a:pt x="2046" y="339"/>
                          <a:pt x="2046" y="339"/>
                        </a:cubicBezTo>
                        <a:cubicBezTo>
                          <a:pt x="2046" y="339"/>
                          <a:pt x="2049" y="339"/>
                          <a:pt x="2049" y="339"/>
                        </a:cubicBezTo>
                        <a:cubicBezTo>
                          <a:pt x="2049" y="339"/>
                          <a:pt x="2052" y="339"/>
                          <a:pt x="2052" y="339"/>
                        </a:cubicBezTo>
                        <a:cubicBezTo>
                          <a:pt x="2052" y="339"/>
                          <a:pt x="2056" y="338"/>
                          <a:pt x="2056" y="338"/>
                        </a:cubicBezTo>
                        <a:cubicBezTo>
                          <a:pt x="2056" y="338"/>
                          <a:pt x="2058" y="337"/>
                          <a:pt x="2058" y="337"/>
                        </a:cubicBezTo>
                        <a:cubicBezTo>
                          <a:pt x="2058" y="337"/>
                          <a:pt x="2062" y="338"/>
                          <a:pt x="2062" y="338"/>
                        </a:cubicBezTo>
                        <a:cubicBezTo>
                          <a:pt x="2062" y="338"/>
                          <a:pt x="2062" y="338"/>
                          <a:pt x="2062" y="338"/>
                        </a:cubicBezTo>
                        <a:cubicBezTo>
                          <a:pt x="2062" y="338"/>
                          <a:pt x="2066" y="339"/>
                          <a:pt x="2066" y="339"/>
                        </a:cubicBezTo>
                        <a:cubicBezTo>
                          <a:pt x="2066" y="339"/>
                          <a:pt x="2067" y="339"/>
                          <a:pt x="2067" y="339"/>
                        </a:cubicBezTo>
                        <a:cubicBezTo>
                          <a:pt x="2067" y="339"/>
                          <a:pt x="2071" y="339"/>
                          <a:pt x="2071" y="339"/>
                        </a:cubicBezTo>
                        <a:cubicBezTo>
                          <a:pt x="2071" y="339"/>
                          <a:pt x="2075" y="339"/>
                          <a:pt x="2075" y="339"/>
                        </a:cubicBezTo>
                        <a:cubicBezTo>
                          <a:pt x="2075" y="339"/>
                          <a:pt x="2075" y="339"/>
                          <a:pt x="2075" y="339"/>
                        </a:cubicBezTo>
                        <a:cubicBezTo>
                          <a:pt x="2075" y="339"/>
                          <a:pt x="2080" y="339"/>
                          <a:pt x="2080" y="339"/>
                        </a:cubicBezTo>
                        <a:cubicBezTo>
                          <a:pt x="2080" y="339"/>
                          <a:pt x="2081" y="339"/>
                          <a:pt x="2081" y="339"/>
                        </a:cubicBezTo>
                        <a:cubicBezTo>
                          <a:pt x="2081" y="339"/>
                          <a:pt x="2084" y="339"/>
                          <a:pt x="2084" y="339"/>
                        </a:cubicBezTo>
                        <a:cubicBezTo>
                          <a:pt x="2084" y="339"/>
                          <a:pt x="2084" y="339"/>
                          <a:pt x="2084" y="339"/>
                        </a:cubicBezTo>
                        <a:cubicBezTo>
                          <a:pt x="2084" y="339"/>
                          <a:pt x="2092" y="339"/>
                          <a:pt x="2092" y="339"/>
                        </a:cubicBezTo>
                        <a:cubicBezTo>
                          <a:pt x="2092" y="339"/>
                          <a:pt x="2093" y="339"/>
                          <a:pt x="2093" y="339"/>
                        </a:cubicBezTo>
                        <a:cubicBezTo>
                          <a:pt x="2093" y="339"/>
                          <a:pt x="2094" y="339"/>
                          <a:pt x="2094" y="339"/>
                        </a:cubicBezTo>
                        <a:cubicBezTo>
                          <a:pt x="2094" y="339"/>
                          <a:pt x="2099" y="339"/>
                          <a:pt x="2099" y="339"/>
                        </a:cubicBezTo>
                        <a:cubicBezTo>
                          <a:pt x="2099" y="339"/>
                          <a:pt x="2100" y="339"/>
                          <a:pt x="2100" y="339"/>
                        </a:cubicBezTo>
                        <a:cubicBezTo>
                          <a:pt x="2100" y="339"/>
                          <a:pt x="2105" y="339"/>
                          <a:pt x="2105" y="339"/>
                        </a:cubicBezTo>
                        <a:cubicBezTo>
                          <a:pt x="2105" y="339"/>
                          <a:pt x="2108" y="339"/>
                          <a:pt x="2108" y="339"/>
                        </a:cubicBezTo>
                        <a:cubicBezTo>
                          <a:pt x="2108" y="339"/>
                          <a:pt x="2109" y="338"/>
                          <a:pt x="2109" y="338"/>
                        </a:cubicBezTo>
                        <a:cubicBezTo>
                          <a:pt x="2109" y="338"/>
                          <a:pt x="2111" y="339"/>
                          <a:pt x="2111" y="339"/>
                        </a:cubicBezTo>
                        <a:cubicBezTo>
                          <a:pt x="2111" y="339"/>
                          <a:pt x="2115" y="338"/>
                          <a:pt x="2115" y="338"/>
                        </a:cubicBezTo>
                        <a:cubicBezTo>
                          <a:pt x="2115" y="338"/>
                          <a:pt x="2118" y="338"/>
                          <a:pt x="2118" y="338"/>
                        </a:cubicBezTo>
                        <a:cubicBezTo>
                          <a:pt x="2118" y="338"/>
                          <a:pt x="2121" y="338"/>
                          <a:pt x="2121" y="338"/>
                        </a:cubicBezTo>
                        <a:cubicBezTo>
                          <a:pt x="2121" y="338"/>
                          <a:pt x="2123" y="338"/>
                          <a:pt x="2123" y="338"/>
                        </a:cubicBezTo>
                        <a:cubicBezTo>
                          <a:pt x="2123" y="338"/>
                          <a:pt x="2124" y="338"/>
                          <a:pt x="2124" y="338"/>
                        </a:cubicBezTo>
                        <a:cubicBezTo>
                          <a:pt x="2124" y="338"/>
                          <a:pt x="2126" y="338"/>
                          <a:pt x="2126" y="338"/>
                        </a:cubicBezTo>
                        <a:cubicBezTo>
                          <a:pt x="2126" y="338"/>
                          <a:pt x="2131" y="337"/>
                          <a:pt x="2131" y="337"/>
                        </a:cubicBezTo>
                        <a:cubicBezTo>
                          <a:pt x="2131" y="337"/>
                          <a:pt x="2132" y="337"/>
                          <a:pt x="2132" y="337"/>
                        </a:cubicBezTo>
                        <a:cubicBezTo>
                          <a:pt x="2132" y="337"/>
                          <a:pt x="2137" y="337"/>
                          <a:pt x="2137" y="337"/>
                        </a:cubicBezTo>
                        <a:cubicBezTo>
                          <a:pt x="2137" y="337"/>
                          <a:pt x="2137" y="337"/>
                          <a:pt x="2137" y="337"/>
                        </a:cubicBezTo>
                        <a:cubicBezTo>
                          <a:pt x="2137" y="337"/>
                          <a:pt x="2142" y="335"/>
                          <a:pt x="2142" y="335"/>
                        </a:cubicBezTo>
                        <a:cubicBezTo>
                          <a:pt x="2142" y="335"/>
                          <a:pt x="2143" y="335"/>
                          <a:pt x="2143" y="335"/>
                        </a:cubicBezTo>
                        <a:cubicBezTo>
                          <a:pt x="2143" y="335"/>
                          <a:pt x="2147" y="334"/>
                          <a:pt x="2147" y="334"/>
                        </a:cubicBezTo>
                        <a:cubicBezTo>
                          <a:pt x="2147" y="334"/>
                          <a:pt x="2148" y="334"/>
                          <a:pt x="2148" y="334"/>
                        </a:cubicBezTo>
                        <a:cubicBezTo>
                          <a:pt x="2148" y="334"/>
                          <a:pt x="2153" y="332"/>
                          <a:pt x="2153" y="332"/>
                        </a:cubicBezTo>
                        <a:cubicBezTo>
                          <a:pt x="2153" y="332"/>
                          <a:pt x="2153" y="332"/>
                          <a:pt x="2153" y="332"/>
                        </a:cubicBezTo>
                        <a:cubicBezTo>
                          <a:pt x="2153" y="332"/>
                          <a:pt x="2158" y="329"/>
                          <a:pt x="2158" y="329"/>
                        </a:cubicBezTo>
                        <a:cubicBezTo>
                          <a:pt x="2158" y="329"/>
                          <a:pt x="2159" y="329"/>
                          <a:pt x="2159" y="329"/>
                        </a:cubicBezTo>
                        <a:cubicBezTo>
                          <a:pt x="2159" y="329"/>
                          <a:pt x="2164" y="323"/>
                          <a:pt x="2164" y="323"/>
                        </a:cubicBezTo>
                        <a:cubicBezTo>
                          <a:pt x="2164" y="323"/>
                          <a:pt x="2164" y="322"/>
                          <a:pt x="2164" y="322"/>
                        </a:cubicBezTo>
                        <a:cubicBezTo>
                          <a:pt x="2164" y="322"/>
                          <a:pt x="2169" y="304"/>
                          <a:pt x="2169" y="304"/>
                        </a:cubicBezTo>
                        <a:cubicBezTo>
                          <a:pt x="2169" y="304"/>
                          <a:pt x="2169" y="303"/>
                          <a:pt x="2169" y="303"/>
                        </a:cubicBezTo>
                        <a:cubicBezTo>
                          <a:pt x="2169" y="303"/>
                          <a:pt x="2174" y="154"/>
                          <a:pt x="2174" y="154"/>
                        </a:cubicBezTo>
                        <a:cubicBezTo>
                          <a:pt x="2174" y="154"/>
                          <a:pt x="2177" y="84"/>
                          <a:pt x="2177" y="84"/>
                        </a:cubicBezTo>
                        <a:cubicBezTo>
                          <a:pt x="2177" y="84"/>
                          <a:pt x="2180" y="165"/>
                          <a:pt x="2180" y="165"/>
                        </a:cubicBezTo>
                        <a:cubicBezTo>
                          <a:pt x="2180" y="165"/>
                          <a:pt x="2180" y="174"/>
                          <a:pt x="2180" y="174"/>
                        </a:cubicBezTo>
                        <a:cubicBezTo>
                          <a:pt x="2180" y="174"/>
                          <a:pt x="2185" y="290"/>
                          <a:pt x="2185" y="290"/>
                        </a:cubicBezTo>
                        <a:cubicBezTo>
                          <a:pt x="2185" y="290"/>
                          <a:pt x="2185" y="292"/>
                          <a:pt x="2185" y="292"/>
                        </a:cubicBezTo>
                        <a:cubicBezTo>
                          <a:pt x="2185" y="292"/>
                          <a:pt x="2191" y="327"/>
                          <a:pt x="2191" y="327"/>
                        </a:cubicBezTo>
                        <a:cubicBezTo>
                          <a:pt x="2191" y="327"/>
                          <a:pt x="2191" y="327"/>
                          <a:pt x="2191" y="327"/>
                        </a:cubicBezTo>
                        <a:cubicBezTo>
                          <a:pt x="2191" y="327"/>
                          <a:pt x="2196" y="333"/>
                          <a:pt x="2196" y="333"/>
                        </a:cubicBezTo>
                        <a:cubicBezTo>
                          <a:pt x="2196" y="333"/>
                          <a:pt x="2196" y="333"/>
                          <a:pt x="2196" y="333"/>
                        </a:cubicBezTo>
                        <a:cubicBezTo>
                          <a:pt x="2196" y="333"/>
                          <a:pt x="2201" y="335"/>
                          <a:pt x="2201" y="335"/>
                        </a:cubicBezTo>
                        <a:cubicBezTo>
                          <a:pt x="2201" y="335"/>
                          <a:pt x="2202" y="335"/>
                          <a:pt x="2202" y="335"/>
                        </a:cubicBezTo>
                        <a:cubicBezTo>
                          <a:pt x="2202" y="335"/>
                          <a:pt x="2206" y="336"/>
                          <a:pt x="2206" y="336"/>
                        </a:cubicBezTo>
                        <a:cubicBezTo>
                          <a:pt x="2206" y="336"/>
                          <a:pt x="2207" y="336"/>
                          <a:pt x="2207" y="336"/>
                        </a:cubicBezTo>
                        <a:cubicBezTo>
                          <a:pt x="2207" y="336"/>
                          <a:pt x="2212" y="337"/>
                          <a:pt x="2212" y="337"/>
                        </a:cubicBezTo>
                        <a:cubicBezTo>
                          <a:pt x="2212" y="337"/>
                          <a:pt x="2212" y="337"/>
                          <a:pt x="2212" y="337"/>
                        </a:cubicBezTo>
                        <a:cubicBezTo>
                          <a:pt x="2212" y="337"/>
                          <a:pt x="2217" y="338"/>
                          <a:pt x="2217" y="338"/>
                        </a:cubicBezTo>
                        <a:cubicBezTo>
                          <a:pt x="2217" y="338"/>
                          <a:pt x="2217" y="338"/>
                          <a:pt x="2217" y="338"/>
                        </a:cubicBezTo>
                        <a:cubicBezTo>
                          <a:pt x="2217" y="338"/>
                          <a:pt x="2220" y="338"/>
                          <a:pt x="2220" y="338"/>
                        </a:cubicBezTo>
                        <a:cubicBezTo>
                          <a:pt x="2220" y="338"/>
                          <a:pt x="2223" y="338"/>
                          <a:pt x="2223" y="338"/>
                        </a:cubicBezTo>
                        <a:cubicBezTo>
                          <a:pt x="2223" y="338"/>
                          <a:pt x="2227" y="338"/>
                          <a:pt x="2227" y="338"/>
                        </a:cubicBezTo>
                        <a:cubicBezTo>
                          <a:pt x="2227" y="338"/>
                          <a:pt x="2231" y="338"/>
                          <a:pt x="2231" y="338"/>
                        </a:cubicBezTo>
                        <a:cubicBezTo>
                          <a:pt x="2231" y="338"/>
                          <a:pt x="2232" y="339"/>
                          <a:pt x="2232" y="339"/>
                        </a:cubicBezTo>
                        <a:cubicBezTo>
                          <a:pt x="2232" y="339"/>
                          <a:pt x="2235" y="338"/>
                          <a:pt x="2235" y="338"/>
                        </a:cubicBezTo>
                        <a:cubicBezTo>
                          <a:pt x="2235" y="338"/>
                          <a:pt x="2239" y="339"/>
                          <a:pt x="2239" y="339"/>
                        </a:cubicBezTo>
                        <a:cubicBezTo>
                          <a:pt x="2239" y="339"/>
                          <a:pt x="2240" y="339"/>
                          <a:pt x="2240" y="339"/>
                        </a:cubicBezTo>
                        <a:cubicBezTo>
                          <a:pt x="2240" y="339"/>
                          <a:pt x="2242" y="339"/>
                          <a:pt x="2242" y="339"/>
                        </a:cubicBezTo>
                        <a:cubicBezTo>
                          <a:pt x="2242" y="339"/>
                          <a:pt x="2246" y="338"/>
                          <a:pt x="2246" y="338"/>
                        </a:cubicBezTo>
                        <a:cubicBezTo>
                          <a:pt x="2246" y="338"/>
                          <a:pt x="2247" y="339"/>
                          <a:pt x="2247" y="339"/>
                        </a:cubicBezTo>
                        <a:cubicBezTo>
                          <a:pt x="2247" y="339"/>
                          <a:pt x="2254" y="339"/>
                          <a:pt x="2254" y="339"/>
                        </a:cubicBezTo>
                        <a:cubicBezTo>
                          <a:pt x="2254" y="339"/>
                          <a:pt x="2255" y="339"/>
                          <a:pt x="2255" y="339"/>
                        </a:cubicBezTo>
                        <a:cubicBezTo>
                          <a:pt x="2255" y="339"/>
                          <a:pt x="2255" y="339"/>
                          <a:pt x="2255" y="339"/>
                        </a:cubicBezTo>
                        <a:cubicBezTo>
                          <a:pt x="2255" y="339"/>
                          <a:pt x="2258" y="339"/>
                          <a:pt x="2258" y="339"/>
                        </a:cubicBezTo>
                        <a:cubicBezTo>
                          <a:pt x="2258" y="339"/>
                          <a:pt x="2264" y="339"/>
                          <a:pt x="2264" y="339"/>
                        </a:cubicBezTo>
                        <a:cubicBezTo>
                          <a:pt x="2264" y="339"/>
                          <a:pt x="2265" y="339"/>
                          <a:pt x="2265" y="339"/>
                        </a:cubicBezTo>
                        <a:cubicBezTo>
                          <a:pt x="2265" y="339"/>
                          <a:pt x="2266" y="339"/>
                          <a:pt x="2266" y="339"/>
                        </a:cubicBezTo>
                        <a:cubicBezTo>
                          <a:pt x="2266" y="339"/>
                          <a:pt x="2271" y="339"/>
                          <a:pt x="2271" y="339"/>
                        </a:cubicBezTo>
                        <a:cubicBezTo>
                          <a:pt x="2271" y="339"/>
                          <a:pt x="2275" y="339"/>
                          <a:pt x="2275" y="339"/>
                        </a:cubicBezTo>
                        <a:cubicBezTo>
                          <a:pt x="2275" y="339"/>
                          <a:pt x="2276" y="339"/>
                          <a:pt x="2276" y="339"/>
                        </a:cubicBezTo>
                        <a:cubicBezTo>
                          <a:pt x="2276" y="339"/>
                          <a:pt x="2279" y="339"/>
                          <a:pt x="2279" y="339"/>
                        </a:cubicBezTo>
                        <a:cubicBezTo>
                          <a:pt x="2279" y="339"/>
                          <a:pt x="2280" y="339"/>
                          <a:pt x="2280" y="339"/>
                        </a:cubicBezTo>
                        <a:cubicBezTo>
                          <a:pt x="2280" y="339"/>
                          <a:pt x="2282" y="339"/>
                          <a:pt x="2282" y="339"/>
                        </a:cubicBezTo>
                        <a:cubicBezTo>
                          <a:pt x="2282" y="339"/>
                          <a:pt x="2283" y="339"/>
                          <a:pt x="2283" y="339"/>
                        </a:cubicBezTo>
                        <a:cubicBezTo>
                          <a:pt x="2283" y="339"/>
                          <a:pt x="2289" y="339"/>
                          <a:pt x="2289" y="339"/>
                        </a:cubicBezTo>
                        <a:cubicBezTo>
                          <a:pt x="2289" y="339"/>
                          <a:pt x="2291" y="339"/>
                          <a:pt x="2291" y="339"/>
                        </a:cubicBezTo>
                        <a:cubicBezTo>
                          <a:pt x="2291" y="339"/>
                          <a:pt x="2295" y="339"/>
                          <a:pt x="2295" y="339"/>
                        </a:cubicBezTo>
                        <a:cubicBezTo>
                          <a:pt x="2295" y="339"/>
                          <a:pt x="2296" y="339"/>
                          <a:pt x="2296" y="339"/>
                        </a:cubicBezTo>
                        <a:cubicBezTo>
                          <a:pt x="2296" y="339"/>
                          <a:pt x="2301" y="339"/>
                          <a:pt x="2301" y="339"/>
                        </a:cubicBezTo>
                        <a:cubicBezTo>
                          <a:pt x="2301" y="339"/>
                          <a:pt x="2303" y="339"/>
                          <a:pt x="2303" y="339"/>
                        </a:cubicBezTo>
                        <a:cubicBezTo>
                          <a:pt x="2303" y="339"/>
                          <a:pt x="2304" y="339"/>
                          <a:pt x="2304" y="339"/>
                        </a:cubicBezTo>
                        <a:cubicBezTo>
                          <a:pt x="2304" y="339"/>
                          <a:pt x="2306" y="339"/>
                          <a:pt x="2306" y="339"/>
                        </a:cubicBezTo>
                        <a:cubicBezTo>
                          <a:pt x="2306" y="339"/>
                          <a:pt x="2309" y="339"/>
                          <a:pt x="2309" y="339"/>
                        </a:cubicBezTo>
                        <a:cubicBezTo>
                          <a:pt x="2309" y="339"/>
                          <a:pt x="2313" y="339"/>
                          <a:pt x="2313" y="339"/>
                        </a:cubicBezTo>
                        <a:cubicBezTo>
                          <a:pt x="2313" y="339"/>
                          <a:pt x="2316" y="339"/>
                          <a:pt x="2316" y="339"/>
                        </a:cubicBezTo>
                        <a:cubicBezTo>
                          <a:pt x="2316" y="339"/>
                          <a:pt x="2317" y="339"/>
                          <a:pt x="2317" y="339"/>
                        </a:cubicBezTo>
                        <a:cubicBezTo>
                          <a:pt x="2317" y="339"/>
                          <a:pt x="2320" y="339"/>
                          <a:pt x="2320" y="339"/>
                        </a:cubicBezTo>
                        <a:cubicBezTo>
                          <a:pt x="2320" y="339"/>
                          <a:pt x="2325" y="339"/>
                          <a:pt x="2325" y="339"/>
                        </a:cubicBezTo>
                        <a:cubicBezTo>
                          <a:pt x="2325" y="339"/>
                          <a:pt x="2325" y="338"/>
                          <a:pt x="2325" y="338"/>
                        </a:cubicBezTo>
                        <a:cubicBezTo>
                          <a:pt x="2325" y="338"/>
                          <a:pt x="2328" y="338"/>
                          <a:pt x="2328" y="338"/>
                        </a:cubicBezTo>
                        <a:cubicBezTo>
                          <a:pt x="2328" y="338"/>
                          <a:pt x="2330" y="338"/>
                          <a:pt x="2330" y="338"/>
                        </a:cubicBezTo>
                        <a:cubicBezTo>
                          <a:pt x="2330" y="338"/>
                          <a:pt x="2335" y="339"/>
                          <a:pt x="2335" y="339"/>
                        </a:cubicBezTo>
                        <a:cubicBezTo>
                          <a:pt x="2335" y="339"/>
                          <a:pt x="2335" y="339"/>
                          <a:pt x="2335" y="339"/>
                        </a:cubicBezTo>
                        <a:cubicBezTo>
                          <a:pt x="2335" y="339"/>
                          <a:pt x="2339" y="339"/>
                          <a:pt x="2339" y="339"/>
                        </a:cubicBezTo>
                        <a:cubicBezTo>
                          <a:pt x="2339" y="339"/>
                          <a:pt x="2345" y="339"/>
                          <a:pt x="2345" y="339"/>
                        </a:cubicBezTo>
                        <a:cubicBezTo>
                          <a:pt x="2345" y="339"/>
                          <a:pt x="2346" y="339"/>
                          <a:pt x="2346" y="339"/>
                        </a:cubicBezTo>
                        <a:cubicBezTo>
                          <a:pt x="2346" y="339"/>
                          <a:pt x="2348" y="339"/>
                          <a:pt x="2348" y="339"/>
                        </a:cubicBezTo>
                        <a:cubicBezTo>
                          <a:pt x="2348" y="339"/>
                          <a:pt x="2350" y="339"/>
                          <a:pt x="2350" y="339"/>
                        </a:cubicBezTo>
                        <a:cubicBezTo>
                          <a:pt x="2350" y="339"/>
                          <a:pt x="2351" y="339"/>
                          <a:pt x="2351" y="339"/>
                        </a:cubicBezTo>
                        <a:cubicBezTo>
                          <a:pt x="2351" y="339"/>
                          <a:pt x="2354" y="339"/>
                          <a:pt x="2354" y="339"/>
                        </a:cubicBezTo>
                        <a:cubicBezTo>
                          <a:pt x="2354" y="339"/>
                          <a:pt x="2359" y="339"/>
                          <a:pt x="2359" y="339"/>
                        </a:cubicBezTo>
                        <a:cubicBezTo>
                          <a:pt x="2359" y="339"/>
                          <a:pt x="2361" y="339"/>
                          <a:pt x="2361" y="339"/>
                        </a:cubicBezTo>
                        <a:cubicBezTo>
                          <a:pt x="2361" y="339"/>
                          <a:pt x="2363" y="340"/>
                          <a:pt x="2363" y="340"/>
                        </a:cubicBezTo>
                        <a:cubicBezTo>
                          <a:pt x="2363" y="340"/>
                          <a:pt x="2366" y="339"/>
                          <a:pt x="2366" y="339"/>
                        </a:cubicBezTo>
                        <a:cubicBezTo>
                          <a:pt x="2366" y="339"/>
                          <a:pt x="2370" y="339"/>
                          <a:pt x="2370" y="339"/>
                        </a:cubicBezTo>
                        <a:cubicBezTo>
                          <a:pt x="2370" y="339"/>
                          <a:pt x="2371" y="339"/>
                          <a:pt x="2371" y="339"/>
                        </a:cubicBezTo>
                        <a:cubicBezTo>
                          <a:pt x="2371" y="339"/>
                          <a:pt x="2374" y="339"/>
                          <a:pt x="2374" y="339"/>
                        </a:cubicBezTo>
                        <a:cubicBezTo>
                          <a:pt x="2374" y="339"/>
                          <a:pt x="2377" y="339"/>
                          <a:pt x="2377" y="339"/>
                        </a:cubicBezTo>
                        <a:cubicBezTo>
                          <a:pt x="2377" y="339"/>
                          <a:pt x="2381" y="339"/>
                          <a:pt x="2381" y="339"/>
                        </a:cubicBezTo>
                        <a:cubicBezTo>
                          <a:pt x="2381" y="339"/>
                          <a:pt x="2382" y="339"/>
                          <a:pt x="2382" y="339"/>
                        </a:cubicBezTo>
                        <a:cubicBezTo>
                          <a:pt x="2382" y="339"/>
                          <a:pt x="2387" y="339"/>
                          <a:pt x="2387" y="339"/>
                        </a:cubicBezTo>
                        <a:cubicBezTo>
                          <a:pt x="2387" y="339"/>
                          <a:pt x="2389" y="339"/>
                          <a:pt x="2389" y="339"/>
                        </a:cubicBezTo>
                        <a:cubicBezTo>
                          <a:pt x="2389" y="339"/>
                          <a:pt x="2389" y="339"/>
                          <a:pt x="2389" y="339"/>
                        </a:cubicBezTo>
                        <a:cubicBezTo>
                          <a:pt x="2389" y="339"/>
                          <a:pt x="2392" y="339"/>
                          <a:pt x="2392" y="339"/>
                        </a:cubicBezTo>
                        <a:cubicBezTo>
                          <a:pt x="2392" y="339"/>
                          <a:pt x="2395" y="339"/>
                          <a:pt x="2395" y="339"/>
                        </a:cubicBezTo>
                        <a:cubicBezTo>
                          <a:pt x="2395" y="339"/>
                          <a:pt x="2397" y="339"/>
                          <a:pt x="2397" y="339"/>
                        </a:cubicBezTo>
                        <a:cubicBezTo>
                          <a:pt x="2397" y="339"/>
                          <a:pt x="2402" y="339"/>
                          <a:pt x="2402" y="339"/>
                        </a:cubicBezTo>
                        <a:cubicBezTo>
                          <a:pt x="2402" y="339"/>
                          <a:pt x="2404" y="339"/>
                          <a:pt x="2404" y="339"/>
                        </a:cubicBezTo>
                        <a:cubicBezTo>
                          <a:pt x="2404" y="339"/>
                          <a:pt x="2408" y="339"/>
                          <a:pt x="2408" y="339"/>
                        </a:cubicBezTo>
                        <a:cubicBezTo>
                          <a:pt x="2408" y="339"/>
                          <a:pt x="2410" y="339"/>
                          <a:pt x="2410" y="339"/>
                        </a:cubicBezTo>
                        <a:cubicBezTo>
                          <a:pt x="2410" y="339"/>
                          <a:pt x="2412" y="339"/>
                          <a:pt x="2412" y="339"/>
                        </a:cubicBezTo>
                        <a:cubicBezTo>
                          <a:pt x="2412" y="339"/>
                          <a:pt x="2413" y="339"/>
                          <a:pt x="2413" y="339"/>
                        </a:cubicBezTo>
                        <a:cubicBezTo>
                          <a:pt x="2413" y="339"/>
                          <a:pt x="2417" y="339"/>
                          <a:pt x="2417" y="339"/>
                        </a:cubicBezTo>
                        <a:cubicBezTo>
                          <a:pt x="2417" y="339"/>
                          <a:pt x="2418" y="339"/>
                          <a:pt x="2418" y="339"/>
                        </a:cubicBezTo>
                        <a:cubicBezTo>
                          <a:pt x="2418" y="339"/>
                          <a:pt x="2424" y="338"/>
                          <a:pt x="2424" y="338"/>
                        </a:cubicBezTo>
                        <a:cubicBezTo>
                          <a:pt x="2424" y="338"/>
                          <a:pt x="2425" y="339"/>
                          <a:pt x="2425" y="339"/>
                        </a:cubicBezTo>
                        <a:cubicBezTo>
                          <a:pt x="2425" y="339"/>
                          <a:pt x="2429" y="339"/>
                          <a:pt x="2429" y="339"/>
                        </a:cubicBezTo>
                        <a:cubicBezTo>
                          <a:pt x="2429" y="339"/>
                          <a:pt x="2432" y="339"/>
                          <a:pt x="2432" y="339"/>
                        </a:cubicBezTo>
                        <a:cubicBezTo>
                          <a:pt x="2432" y="339"/>
                          <a:pt x="2432" y="339"/>
                          <a:pt x="2432" y="339"/>
                        </a:cubicBezTo>
                        <a:cubicBezTo>
                          <a:pt x="2432" y="339"/>
                          <a:pt x="2437" y="339"/>
                          <a:pt x="2437" y="339"/>
                        </a:cubicBezTo>
                        <a:cubicBezTo>
                          <a:pt x="2437" y="339"/>
                          <a:pt x="2438" y="339"/>
                          <a:pt x="2438" y="339"/>
                        </a:cubicBezTo>
                        <a:cubicBezTo>
                          <a:pt x="2438" y="339"/>
                          <a:pt x="2442" y="339"/>
                          <a:pt x="2442" y="339"/>
                        </a:cubicBezTo>
                        <a:cubicBezTo>
                          <a:pt x="2442" y="339"/>
                          <a:pt x="2443" y="339"/>
                          <a:pt x="2443" y="339"/>
                        </a:cubicBezTo>
                        <a:cubicBezTo>
                          <a:pt x="2443" y="339"/>
                          <a:pt x="2447" y="338"/>
                          <a:pt x="2447" y="338"/>
                        </a:cubicBezTo>
                        <a:cubicBezTo>
                          <a:pt x="2447" y="338"/>
                          <a:pt x="2449" y="339"/>
                          <a:pt x="2449" y="339"/>
                        </a:cubicBezTo>
                        <a:cubicBezTo>
                          <a:pt x="2449" y="339"/>
                          <a:pt x="2452" y="338"/>
                          <a:pt x="2452" y="338"/>
                        </a:cubicBezTo>
                        <a:cubicBezTo>
                          <a:pt x="2452" y="338"/>
                          <a:pt x="2454" y="339"/>
                          <a:pt x="2454" y="339"/>
                        </a:cubicBezTo>
                        <a:cubicBezTo>
                          <a:pt x="2454" y="339"/>
                          <a:pt x="2458" y="338"/>
                          <a:pt x="2458" y="338"/>
                        </a:cubicBezTo>
                        <a:cubicBezTo>
                          <a:pt x="2458" y="338"/>
                          <a:pt x="2463" y="338"/>
                          <a:pt x="2463" y="338"/>
                        </a:cubicBezTo>
                        <a:cubicBezTo>
                          <a:pt x="2463" y="338"/>
                          <a:pt x="2463" y="338"/>
                          <a:pt x="2463" y="338"/>
                        </a:cubicBezTo>
                        <a:cubicBezTo>
                          <a:pt x="2463" y="338"/>
                          <a:pt x="2465" y="338"/>
                          <a:pt x="2465" y="338"/>
                        </a:cubicBezTo>
                        <a:cubicBezTo>
                          <a:pt x="2465" y="338"/>
                          <a:pt x="2469" y="337"/>
                          <a:pt x="2469" y="337"/>
                        </a:cubicBezTo>
                        <a:cubicBezTo>
                          <a:pt x="2469" y="337"/>
                          <a:pt x="2470" y="338"/>
                          <a:pt x="2470" y="338"/>
                        </a:cubicBezTo>
                        <a:cubicBezTo>
                          <a:pt x="2470" y="338"/>
                          <a:pt x="2474" y="337"/>
                          <a:pt x="2474" y="337"/>
                        </a:cubicBezTo>
                        <a:cubicBezTo>
                          <a:pt x="2474" y="337"/>
                          <a:pt x="2476" y="337"/>
                          <a:pt x="2476" y="337"/>
                        </a:cubicBezTo>
                        <a:cubicBezTo>
                          <a:pt x="2476" y="337"/>
                          <a:pt x="2479" y="337"/>
                          <a:pt x="2479" y="337"/>
                        </a:cubicBezTo>
                        <a:cubicBezTo>
                          <a:pt x="2479" y="337"/>
                          <a:pt x="2481" y="337"/>
                          <a:pt x="2481" y="337"/>
                        </a:cubicBezTo>
                        <a:cubicBezTo>
                          <a:pt x="2481" y="337"/>
                          <a:pt x="2485" y="336"/>
                          <a:pt x="2485" y="336"/>
                        </a:cubicBezTo>
                        <a:cubicBezTo>
                          <a:pt x="2485" y="336"/>
                          <a:pt x="2486" y="336"/>
                          <a:pt x="2486" y="336"/>
                        </a:cubicBezTo>
                        <a:cubicBezTo>
                          <a:pt x="2486" y="336"/>
                          <a:pt x="2491" y="335"/>
                          <a:pt x="2491" y="335"/>
                        </a:cubicBezTo>
                        <a:cubicBezTo>
                          <a:pt x="2491" y="335"/>
                          <a:pt x="2491" y="335"/>
                          <a:pt x="2491" y="335"/>
                        </a:cubicBezTo>
                        <a:cubicBezTo>
                          <a:pt x="2491" y="335"/>
                          <a:pt x="2496" y="333"/>
                          <a:pt x="2496" y="333"/>
                        </a:cubicBezTo>
                        <a:cubicBezTo>
                          <a:pt x="2496" y="333"/>
                          <a:pt x="2496" y="332"/>
                          <a:pt x="2496" y="332"/>
                        </a:cubicBezTo>
                        <a:cubicBezTo>
                          <a:pt x="2496" y="332"/>
                          <a:pt x="2501" y="330"/>
                          <a:pt x="2501" y="330"/>
                        </a:cubicBezTo>
                        <a:cubicBezTo>
                          <a:pt x="2501" y="330"/>
                          <a:pt x="2502" y="330"/>
                          <a:pt x="2502" y="330"/>
                        </a:cubicBezTo>
                        <a:cubicBezTo>
                          <a:pt x="2502" y="330"/>
                          <a:pt x="2507" y="324"/>
                          <a:pt x="2507" y="324"/>
                        </a:cubicBezTo>
                        <a:cubicBezTo>
                          <a:pt x="2507" y="324"/>
                          <a:pt x="2507" y="324"/>
                          <a:pt x="2507" y="324"/>
                        </a:cubicBezTo>
                        <a:cubicBezTo>
                          <a:pt x="2507" y="324"/>
                          <a:pt x="2512" y="316"/>
                          <a:pt x="2512" y="316"/>
                        </a:cubicBezTo>
                        <a:cubicBezTo>
                          <a:pt x="2512" y="316"/>
                          <a:pt x="2512" y="316"/>
                          <a:pt x="2512" y="316"/>
                        </a:cubicBezTo>
                        <a:cubicBezTo>
                          <a:pt x="2512" y="316"/>
                          <a:pt x="2517" y="309"/>
                          <a:pt x="2517" y="309"/>
                        </a:cubicBezTo>
                        <a:cubicBezTo>
                          <a:pt x="2517" y="309"/>
                          <a:pt x="2518" y="309"/>
                          <a:pt x="2518" y="309"/>
                        </a:cubicBezTo>
                        <a:cubicBezTo>
                          <a:pt x="2518" y="309"/>
                          <a:pt x="2523" y="303"/>
                          <a:pt x="2523" y="303"/>
                        </a:cubicBezTo>
                        <a:cubicBezTo>
                          <a:pt x="2523" y="303"/>
                          <a:pt x="2523" y="303"/>
                          <a:pt x="2523" y="303"/>
                        </a:cubicBezTo>
                        <a:cubicBezTo>
                          <a:pt x="2523" y="303"/>
                          <a:pt x="2528" y="298"/>
                          <a:pt x="2528" y="298"/>
                        </a:cubicBezTo>
                        <a:cubicBezTo>
                          <a:pt x="2528" y="298"/>
                          <a:pt x="2530" y="298"/>
                          <a:pt x="2530" y="298"/>
                        </a:cubicBezTo>
                        <a:cubicBezTo>
                          <a:pt x="2530" y="298"/>
                          <a:pt x="2534" y="301"/>
                          <a:pt x="2534" y="301"/>
                        </a:cubicBezTo>
                        <a:cubicBezTo>
                          <a:pt x="2534" y="301"/>
                          <a:pt x="2534" y="301"/>
                          <a:pt x="2534" y="301"/>
                        </a:cubicBezTo>
                        <a:cubicBezTo>
                          <a:pt x="2534" y="301"/>
                          <a:pt x="2539" y="305"/>
                          <a:pt x="2539" y="305"/>
                        </a:cubicBezTo>
                        <a:cubicBezTo>
                          <a:pt x="2539" y="305"/>
                          <a:pt x="2539" y="305"/>
                          <a:pt x="2539" y="305"/>
                        </a:cubicBezTo>
                        <a:cubicBezTo>
                          <a:pt x="2539" y="305"/>
                          <a:pt x="2544" y="311"/>
                          <a:pt x="2544" y="311"/>
                        </a:cubicBezTo>
                        <a:cubicBezTo>
                          <a:pt x="2544" y="311"/>
                          <a:pt x="2544" y="312"/>
                          <a:pt x="2544" y="312"/>
                        </a:cubicBezTo>
                        <a:cubicBezTo>
                          <a:pt x="2544" y="312"/>
                          <a:pt x="2550" y="320"/>
                          <a:pt x="2550" y="320"/>
                        </a:cubicBezTo>
                        <a:cubicBezTo>
                          <a:pt x="2550" y="320"/>
                          <a:pt x="2550" y="320"/>
                          <a:pt x="2550" y="320"/>
                        </a:cubicBezTo>
                        <a:cubicBezTo>
                          <a:pt x="2550" y="320"/>
                          <a:pt x="2555" y="325"/>
                          <a:pt x="2555" y="325"/>
                        </a:cubicBezTo>
                        <a:cubicBezTo>
                          <a:pt x="2555" y="325"/>
                          <a:pt x="2555" y="326"/>
                          <a:pt x="2555" y="326"/>
                        </a:cubicBezTo>
                        <a:cubicBezTo>
                          <a:pt x="2555" y="326"/>
                          <a:pt x="2560" y="329"/>
                          <a:pt x="2560" y="329"/>
                        </a:cubicBezTo>
                        <a:cubicBezTo>
                          <a:pt x="2560" y="329"/>
                          <a:pt x="2560" y="329"/>
                          <a:pt x="2560" y="329"/>
                        </a:cubicBezTo>
                        <a:cubicBezTo>
                          <a:pt x="2560" y="329"/>
                          <a:pt x="2566" y="332"/>
                          <a:pt x="2566" y="332"/>
                        </a:cubicBezTo>
                        <a:cubicBezTo>
                          <a:pt x="2566" y="332"/>
                          <a:pt x="2566" y="332"/>
                          <a:pt x="2566" y="332"/>
                        </a:cubicBezTo>
                        <a:cubicBezTo>
                          <a:pt x="2566" y="332"/>
                          <a:pt x="2570" y="333"/>
                          <a:pt x="2570" y="333"/>
                        </a:cubicBezTo>
                        <a:cubicBezTo>
                          <a:pt x="2570" y="333"/>
                          <a:pt x="2571" y="333"/>
                          <a:pt x="2571" y="333"/>
                        </a:cubicBezTo>
                        <a:cubicBezTo>
                          <a:pt x="2571" y="333"/>
                          <a:pt x="2576" y="334"/>
                          <a:pt x="2576" y="334"/>
                        </a:cubicBezTo>
                        <a:cubicBezTo>
                          <a:pt x="2576" y="334"/>
                          <a:pt x="2577" y="334"/>
                          <a:pt x="2577" y="334"/>
                        </a:cubicBezTo>
                        <a:cubicBezTo>
                          <a:pt x="2577" y="334"/>
                          <a:pt x="2582" y="335"/>
                          <a:pt x="2582" y="335"/>
                        </a:cubicBezTo>
                        <a:cubicBezTo>
                          <a:pt x="2582" y="335"/>
                          <a:pt x="2584" y="334"/>
                          <a:pt x="2584" y="334"/>
                        </a:cubicBezTo>
                        <a:cubicBezTo>
                          <a:pt x="2584" y="334"/>
                          <a:pt x="2587" y="335"/>
                          <a:pt x="2587" y="335"/>
                        </a:cubicBezTo>
                        <a:cubicBezTo>
                          <a:pt x="2587" y="335"/>
                          <a:pt x="2588" y="335"/>
                          <a:pt x="2588" y="335"/>
                        </a:cubicBezTo>
                        <a:cubicBezTo>
                          <a:pt x="2588" y="335"/>
                          <a:pt x="2588" y="335"/>
                          <a:pt x="2588" y="335"/>
                        </a:cubicBezTo>
                        <a:cubicBezTo>
                          <a:pt x="2588" y="335"/>
                          <a:pt x="2593" y="335"/>
                          <a:pt x="2593" y="335"/>
                        </a:cubicBezTo>
                        <a:cubicBezTo>
                          <a:pt x="2593" y="335"/>
                          <a:pt x="2595" y="336"/>
                          <a:pt x="2595" y="336"/>
                        </a:cubicBezTo>
                        <a:cubicBezTo>
                          <a:pt x="2595" y="336"/>
                          <a:pt x="2598" y="335"/>
                          <a:pt x="2598" y="335"/>
                        </a:cubicBezTo>
                        <a:cubicBezTo>
                          <a:pt x="2598" y="335"/>
                          <a:pt x="2602" y="336"/>
                          <a:pt x="2602" y="336"/>
                        </a:cubicBezTo>
                        <a:cubicBezTo>
                          <a:pt x="2602" y="336"/>
                          <a:pt x="2603" y="335"/>
                          <a:pt x="2603" y="335"/>
                        </a:cubicBezTo>
                        <a:cubicBezTo>
                          <a:pt x="2603" y="335"/>
                          <a:pt x="2608" y="336"/>
                          <a:pt x="2608" y="336"/>
                        </a:cubicBezTo>
                        <a:cubicBezTo>
                          <a:pt x="2608" y="336"/>
                          <a:pt x="2611" y="336"/>
                          <a:pt x="2611" y="336"/>
                        </a:cubicBezTo>
                        <a:cubicBezTo>
                          <a:pt x="2611" y="336"/>
                          <a:pt x="2613" y="336"/>
                          <a:pt x="2613" y="336"/>
                        </a:cubicBezTo>
                        <a:cubicBezTo>
                          <a:pt x="2613" y="336"/>
                          <a:pt x="2615" y="336"/>
                          <a:pt x="2615" y="336"/>
                        </a:cubicBezTo>
                        <a:cubicBezTo>
                          <a:pt x="2615" y="336"/>
                          <a:pt x="2617" y="336"/>
                          <a:pt x="2617" y="336"/>
                        </a:cubicBezTo>
                        <a:cubicBezTo>
                          <a:pt x="2617" y="336"/>
                          <a:pt x="2623" y="336"/>
                          <a:pt x="2623" y="336"/>
                        </a:cubicBezTo>
                        <a:cubicBezTo>
                          <a:pt x="2623" y="336"/>
                          <a:pt x="2624" y="335"/>
                          <a:pt x="2624" y="335"/>
                        </a:cubicBezTo>
                        <a:cubicBezTo>
                          <a:pt x="2624" y="335"/>
                          <a:pt x="2626" y="335"/>
                          <a:pt x="2626" y="335"/>
                        </a:cubicBezTo>
                        <a:cubicBezTo>
                          <a:pt x="2626" y="335"/>
                          <a:pt x="2627" y="336"/>
                          <a:pt x="2627" y="336"/>
                        </a:cubicBezTo>
                        <a:cubicBezTo>
                          <a:pt x="2627" y="336"/>
                          <a:pt x="2631" y="336"/>
                          <a:pt x="2631" y="336"/>
                        </a:cubicBezTo>
                        <a:cubicBezTo>
                          <a:pt x="2631" y="336"/>
                          <a:pt x="2635" y="335"/>
                          <a:pt x="2635" y="335"/>
                        </a:cubicBezTo>
                        <a:cubicBezTo>
                          <a:pt x="2635" y="335"/>
                          <a:pt x="2636" y="335"/>
                          <a:pt x="2636" y="335"/>
                        </a:cubicBezTo>
                        <a:cubicBezTo>
                          <a:pt x="2636" y="335"/>
                          <a:pt x="2640" y="334"/>
                          <a:pt x="2640" y="334"/>
                        </a:cubicBezTo>
                        <a:cubicBezTo>
                          <a:pt x="2640" y="334"/>
                          <a:pt x="2642" y="335"/>
                          <a:pt x="2642" y="335"/>
                        </a:cubicBezTo>
                        <a:cubicBezTo>
                          <a:pt x="2642" y="335"/>
                          <a:pt x="2645" y="334"/>
                          <a:pt x="2645" y="334"/>
                        </a:cubicBezTo>
                        <a:cubicBezTo>
                          <a:pt x="2645" y="334"/>
                          <a:pt x="2647" y="334"/>
                          <a:pt x="2647" y="334"/>
                        </a:cubicBezTo>
                        <a:cubicBezTo>
                          <a:pt x="2647" y="334"/>
                          <a:pt x="2651" y="333"/>
                          <a:pt x="2651" y="333"/>
                        </a:cubicBezTo>
                        <a:cubicBezTo>
                          <a:pt x="2651" y="333"/>
                          <a:pt x="2653" y="333"/>
                          <a:pt x="2653" y="333"/>
                        </a:cubicBezTo>
                        <a:cubicBezTo>
                          <a:pt x="2653" y="333"/>
                          <a:pt x="2657" y="331"/>
                          <a:pt x="2657" y="331"/>
                        </a:cubicBezTo>
                        <a:cubicBezTo>
                          <a:pt x="2657" y="331"/>
                          <a:pt x="2657" y="331"/>
                          <a:pt x="2657" y="331"/>
                        </a:cubicBezTo>
                        <a:cubicBezTo>
                          <a:pt x="2657" y="331"/>
                          <a:pt x="2662" y="330"/>
                          <a:pt x="2662" y="330"/>
                        </a:cubicBezTo>
                        <a:cubicBezTo>
                          <a:pt x="2662" y="330"/>
                          <a:pt x="2662" y="329"/>
                          <a:pt x="2662" y="329"/>
                        </a:cubicBezTo>
                        <a:cubicBezTo>
                          <a:pt x="2662" y="329"/>
                          <a:pt x="2667" y="326"/>
                          <a:pt x="2667" y="326"/>
                        </a:cubicBezTo>
                        <a:cubicBezTo>
                          <a:pt x="2667" y="326"/>
                          <a:pt x="2668" y="326"/>
                          <a:pt x="2668" y="326"/>
                        </a:cubicBezTo>
                        <a:cubicBezTo>
                          <a:pt x="2668" y="326"/>
                          <a:pt x="2673" y="321"/>
                          <a:pt x="2673" y="321"/>
                        </a:cubicBezTo>
                        <a:cubicBezTo>
                          <a:pt x="2673" y="321"/>
                          <a:pt x="2673" y="321"/>
                          <a:pt x="2673" y="321"/>
                        </a:cubicBezTo>
                        <a:cubicBezTo>
                          <a:pt x="2673" y="321"/>
                          <a:pt x="2678" y="311"/>
                          <a:pt x="2678" y="311"/>
                        </a:cubicBezTo>
                        <a:cubicBezTo>
                          <a:pt x="2678" y="311"/>
                          <a:pt x="2679" y="311"/>
                          <a:pt x="2679" y="311"/>
                        </a:cubicBezTo>
                        <a:cubicBezTo>
                          <a:pt x="2679" y="311"/>
                          <a:pt x="2684" y="292"/>
                          <a:pt x="2684" y="292"/>
                        </a:cubicBezTo>
                        <a:cubicBezTo>
                          <a:pt x="2684" y="292"/>
                          <a:pt x="2684" y="291"/>
                          <a:pt x="2684" y="291"/>
                        </a:cubicBezTo>
                        <a:cubicBezTo>
                          <a:pt x="2684" y="291"/>
                          <a:pt x="2689" y="277"/>
                          <a:pt x="2689" y="277"/>
                        </a:cubicBezTo>
                        <a:cubicBezTo>
                          <a:pt x="2689" y="277"/>
                          <a:pt x="2689" y="277"/>
                          <a:pt x="2689" y="277"/>
                        </a:cubicBezTo>
                        <a:cubicBezTo>
                          <a:pt x="2689" y="277"/>
                          <a:pt x="2694" y="269"/>
                          <a:pt x="2694" y="269"/>
                        </a:cubicBezTo>
                        <a:cubicBezTo>
                          <a:pt x="2694" y="269"/>
                          <a:pt x="2695" y="269"/>
                          <a:pt x="2695" y="269"/>
                        </a:cubicBezTo>
                        <a:cubicBezTo>
                          <a:pt x="2695" y="269"/>
                          <a:pt x="2700" y="262"/>
                          <a:pt x="2700" y="262"/>
                        </a:cubicBezTo>
                        <a:cubicBezTo>
                          <a:pt x="2700" y="262"/>
                          <a:pt x="2701" y="261"/>
                          <a:pt x="2701" y="261"/>
                        </a:cubicBezTo>
                        <a:cubicBezTo>
                          <a:pt x="2701" y="261"/>
                          <a:pt x="2705" y="265"/>
                          <a:pt x="2705" y="265"/>
                        </a:cubicBezTo>
                        <a:cubicBezTo>
                          <a:pt x="2705" y="265"/>
                          <a:pt x="2705" y="265"/>
                          <a:pt x="2705" y="265"/>
                        </a:cubicBezTo>
                        <a:cubicBezTo>
                          <a:pt x="2705" y="265"/>
                          <a:pt x="2710" y="274"/>
                          <a:pt x="2710" y="274"/>
                        </a:cubicBezTo>
                        <a:cubicBezTo>
                          <a:pt x="2710" y="274"/>
                          <a:pt x="2711" y="274"/>
                          <a:pt x="2711" y="274"/>
                        </a:cubicBezTo>
                        <a:cubicBezTo>
                          <a:pt x="2711" y="274"/>
                          <a:pt x="2716" y="282"/>
                          <a:pt x="2716" y="282"/>
                        </a:cubicBezTo>
                        <a:cubicBezTo>
                          <a:pt x="2716" y="282"/>
                          <a:pt x="2716" y="283"/>
                          <a:pt x="2716" y="283"/>
                        </a:cubicBezTo>
                        <a:cubicBezTo>
                          <a:pt x="2716" y="283"/>
                          <a:pt x="2721" y="303"/>
                          <a:pt x="2721" y="303"/>
                        </a:cubicBezTo>
                        <a:cubicBezTo>
                          <a:pt x="2721" y="303"/>
                          <a:pt x="2721" y="303"/>
                          <a:pt x="2721" y="303"/>
                        </a:cubicBezTo>
                        <a:cubicBezTo>
                          <a:pt x="2721" y="303"/>
                          <a:pt x="2727" y="319"/>
                          <a:pt x="2727" y="319"/>
                        </a:cubicBezTo>
                        <a:cubicBezTo>
                          <a:pt x="2727" y="319"/>
                          <a:pt x="2727" y="319"/>
                          <a:pt x="2727" y="319"/>
                        </a:cubicBezTo>
                        <a:cubicBezTo>
                          <a:pt x="2727" y="319"/>
                          <a:pt x="2732" y="327"/>
                          <a:pt x="2732" y="327"/>
                        </a:cubicBezTo>
                        <a:cubicBezTo>
                          <a:pt x="2732" y="327"/>
                          <a:pt x="2732" y="327"/>
                          <a:pt x="2732" y="327"/>
                        </a:cubicBezTo>
                        <a:cubicBezTo>
                          <a:pt x="2732" y="327"/>
                          <a:pt x="2737" y="331"/>
                          <a:pt x="2737" y="331"/>
                        </a:cubicBezTo>
                        <a:cubicBezTo>
                          <a:pt x="2737" y="331"/>
                          <a:pt x="2738" y="331"/>
                          <a:pt x="2738" y="331"/>
                        </a:cubicBezTo>
                        <a:cubicBezTo>
                          <a:pt x="2738" y="331"/>
                          <a:pt x="2743" y="333"/>
                          <a:pt x="2743" y="333"/>
                        </a:cubicBezTo>
                        <a:cubicBezTo>
                          <a:pt x="2743" y="333"/>
                          <a:pt x="2743" y="333"/>
                          <a:pt x="2743" y="333"/>
                        </a:cubicBezTo>
                        <a:cubicBezTo>
                          <a:pt x="2743" y="333"/>
                          <a:pt x="2748" y="334"/>
                          <a:pt x="2748" y="334"/>
                        </a:cubicBezTo>
                        <a:cubicBezTo>
                          <a:pt x="2748" y="334"/>
                          <a:pt x="2749" y="334"/>
                          <a:pt x="2749" y="334"/>
                        </a:cubicBezTo>
                        <a:cubicBezTo>
                          <a:pt x="2749" y="334"/>
                          <a:pt x="2753" y="335"/>
                          <a:pt x="2753" y="335"/>
                        </a:cubicBezTo>
                        <a:cubicBezTo>
                          <a:pt x="2753" y="335"/>
                          <a:pt x="2754" y="335"/>
                          <a:pt x="2754" y="335"/>
                        </a:cubicBezTo>
                        <a:cubicBezTo>
                          <a:pt x="2754" y="335"/>
                          <a:pt x="2758" y="336"/>
                          <a:pt x="2758" y="336"/>
                        </a:cubicBezTo>
                        <a:cubicBezTo>
                          <a:pt x="2758" y="336"/>
                          <a:pt x="2759" y="336"/>
                          <a:pt x="2759" y="336"/>
                        </a:cubicBezTo>
                        <a:cubicBezTo>
                          <a:pt x="2759" y="336"/>
                          <a:pt x="2764" y="337"/>
                          <a:pt x="2764" y="337"/>
                        </a:cubicBezTo>
                        <a:cubicBezTo>
                          <a:pt x="2764" y="337"/>
                          <a:pt x="2764" y="337"/>
                          <a:pt x="2764" y="337"/>
                        </a:cubicBezTo>
                        <a:cubicBezTo>
                          <a:pt x="2764" y="337"/>
                          <a:pt x="2765" y="337"/>
                          <a:pt x="2765" y="337"/>
                        </a:cubicBezTo>
                        <a:cubicBezTo>
                          <a:pt x="2765" y="337"/>
                          <a:pt x="2772" y="337"/>
                          <a:pt x="2772" y="337"/>
                        </a:cubicBezTo>
                        <a:cubicBezTo>
                          <a:pt x="2772" y="337"/>
                          <a:pt x="2774" y="338"/>
                          <a:pt x="2774" y="338"/>
                        </a:cubicBezTo>
                        <a:cubicBezTo>
                          <a:pt x="2774" y="338"/>
                          <a:pt x="2775" y="337"/>
                          <a:pt x="2775" y="337"/>
                        </a:cubicBezTo>
                        <a:cubicBezTo>
                          <a:pt x="2775" y="337"/>
                          <a:pt x="2780" y="338"/>
                          <a:pt x="2780" y="338"/>
                        </a:cubicBezTo>
                        <a:cubicBezTo>
                          <a:pt x="2780" y="338"/>
                          <a:pt x="2784" y="338"/>
                          <a:pt x="2784" y="338"/>
                        </a:cubicBezTo>
                        <a:cubicBezTo>
                          <a:pt x="2784" y="338"/>
                          <a:pt x="2785" y="337"/>
                          <a:pt x="2785" y="337"/>
                        </a:cubicBezTo>
                        <a:cubicBezTo>
                          <a:pt x="2785" y="337"/>
                          <a:pt x="2786" y="338"/>
                          <a:pt x="2786" y="338"/>
                        </a:cubicBezTo>
                        <a:cubicBezTo>
                          <a:pt x="2786" y="338"/>
                          <a:pt x="2788" y="338"/>
                          <a:pt x="2788" y="338"/>
                        </a:cubicBezTo>
                        <a:cubicBezTo>
                          <a:pt x="2788" y="338"/>
                          <a:pt x="2793" y="338"/>
                          <a:pt x="2793" y="338"/>
                        </a:cubicBezTo>
                        <a:cubicBezTo>
                          <a:pt x="2793" y="338"/>
                          <a:pt x="2796" y="338"/>
                          <a:pt x="2796" y="338"/>
                        </a:cubicBezTo>
                        <a:cubicBezTo>
                          <a:pt x="2796" y="338"/>
                          <a:pt x="2796" y="338"/>
                          <a:pt x="2796" y="338"/>
                        </a:cubicBezTo>
                        <a:cubicBezTo>
                          <a:pt x="2796" y="338"/>
                          <a:pt x="2800" y="338"/>
                          <a:pt x="2800" y="338"/>
                        </a:cubicBezTo>
                        <a:cubicBezTo>
                          <a:pt x="2800" y="338"/>
                          <a:pt x="2802" y="338"/>
                          <a:pt x="2802" y="338"/>
                        </a:cubicBezTo>
                        <a:cubicBezTo>
                          <a:pt x="2802" y="338"/>
                          <a:pt x="2803" y="338"/>
                          <a:pt x="2803" y="338"/>
                        </a:cubicBezTo>
                        <a:cubicBezTo>
                          <a:pt x="2803" y="338"/>
                          <a:pt x="2807" y="338"/>
                          <a:pt x="2807" y="338"/>
                        </a:cubicBezTo>
                        <a:cubicBezTo>
                          <a:pt x="2807" y="338"/>
                          <a:pt x="2812" y="339"/>
                          <a:pt x="2812" y="339"/>
                        </a:cubicBezTo>
                        <a:cubicBezTo>
                          <a:pt x="2812" y="339"/>
                          <a:pt x="2812" y="339"/>
                          <a:pt x="2812" y="339"/>
                        </a:cubicBezTo>
                        <a:cubicBezTo>
                          <a:pt x="2812" y="339"/>
                          <a:pt x="2817" y="338"/>
                          <a:pt x="2817" y="338"/>
                        </a:cubicBezTo>
                        <a:cubicBezTo>
                          <a:pt x="2817" y="338"/>
                          <a:pt x="2820" y="338"/>
                          <a:pt x="2820" y="338"/>
                        </a:cubicBezTo>
                        <a:cubicBezTo>
                          <a:pt x="2820" y="338"/>
                          <a:pt x="2821" y="338"/>
                          <a:pt x="2821" y="338"/>
                        </a:cubicBezTo>
                        <a:cubicBezTo>
                          <a:pt x="2821" y="338"/>
                          <a:pt x="2824" y="338"/>
                          <a:pt x="2824" y="338"/>
                        </a:cubicBezTo>
                        <a:cubicBezTo>
                          <a:pt x="2824" y="338"/>
                          <a:pt x="2828" y="339"/>
                          <a:pt x="2828" y="339"/>
                        </a:cubicBezTo>
                        <a:cubicBezTo>
                          <a:pt x="2828" y="339"/>
                          <a:pt x="2829" y="338"/>
                          <a:pt x="2829" y="338"/>
                        </a:cubicBezTo>
                        <a:cubicBezTo>
                          <a:pt x="2829" y="338"/>
                          <a:pt x="2830" y="339"/>
                          <a:pt x="2830" y="339"/>
                        </a:cubicBezTo>
                        <a:cubicBezTo>
                          <a:pt x="2830" y="339"/>
                          <a:pt x="2837" y="338"/>
                          <a:pt x="2837" y="338"/>
                        </a:cubicBezTo>
                        <a:cubicBezTo>
                          <a:pt x="2837" y="338"/>
                          <a:pt x="2838" y="339"/>
                          <a:pt x="2838" y="339"/>
                        </a:cubicBezTo>
                        <a:cubicBezTo>
                          <a:pt x="2838" y="339"/>
                          <a:pt x="2840" y="339"/>
                          <a:pt x="2840" y="339"/>
                        </a:cubicBezTo>
                        <a:cubicBezTo>
                          <a:pt x="2840" y="339"/>
                          <a:pt x="2843" y="338"/>
                          <a:pt x="2843" y="338"/>
                        </a:cubicBezTo>
                        <a:cubicBezTo>
                          <a:pt x="2843" y="338"/>
                          <a:pt x="2845" y="338"/>
                          <a:pt x="2845" y="338"/>
                        </a:cubicBezTo>
                        <a:cubicBezTo>
                          <a:pt x="2845" y="338"/>
                          <a:pt x="2849" y="339"/>
                          <a:pt x="2849" y="339"/>
                        </a:cubicBezTo>
                        <a:cubicBezTo>
                          <a:pt x="2849" y="339"/>
                          <a:pt x="2850" y="338"/>
                          <a:pt x="2850" y="338"/>
                        </a:cubicBezTo>
                        <a:cubicBezTo>
                          <a:pt x="2850" y="338"/>
                          <a:pt x="2855" y="339"/>
                          <a:pt x="2855" y="339"/>
                        </a:cubicBezTo>
                        <a:cubicBezTo>
                          <a:pt x="2855" y="339"/>
                          <a:pt x="2856" y="339"/>
                          <a:pt x="2856" y="339"/>
                        </a:cubicBezTo>
                        <a:cubicBezTo>
                          <a:pt x="2856" y="339"/>
                          <a:pt x="2860" y="338"/>
                          <a:pt x="2860" y="338"/>
                        </a:cubicBezTo>
                        <a:cubicBezTo>
                          <a:pt x="2860" y="338"/>
                          <a:pt x="2861" y="338"/>
                          <a:pt x="2861" y="338"/>
                        </a:cubicBezTo>
                        <a:cubicBezTo>
                          <a:pt x="2861" y="338"/>
                          <a:pt x="2865" y="339"/>
                          <a:pt x="2865" y="339"/>
                        </a:cubicBezTo>
                        <a:cubicBezTo>
                          <a:pt x="2865" y="339"/>
                          <a:pt x="2869" y="338"/>
                          <a:pt x="2869" y="338"/>
                        </a:cubicBezTo>
                        <a:cubicBezTo>
                          <a:pt x="2869" y="338"/>
                          <a:pt x="2870" y="338"/>
                          <a:pt x="2870" y="338"/>
                        </a:cubicBezTo>
                        <a:cubicBezTo>
                          <a:pt x="2870" y="338"/>
                          <a:pt x="2872" y="338"/>
                          <a:pt x="2872" y="338"/>
                        </a:cubicBezTo>
                        <a:cubicBezTo>
                          <a:pt x="2872" y="338"/>
                          <a:pt x="2876" y="339"/>
                          <a:pt x="2876" y="339"/>
                        </a:cubicBezTo>
                        <a:cubicBezTo>
                          <a:pt x="2876" y="339"/>
                          <a:pt x="2878" y="338"/>
                          <a:pt x="2878" y="338"/>
                        </a:cubicBezTo>
                        <a:cubicBezTo>
                          <a:pt x="2878" y="338"/>
                          <a:pt x="2880" y="338"/>
                          <a:pt x="2880" y="338"/>
                        </a:cubicBezTo>
                        <a:cubicBezTo>
                          <a:pt x="2880" y="338"/>
                          <a:pt x="2886" y="339"/>
                          <a:pt x="2886" y="339"/>
                        </a:cubicBezTo>
                        <a:cubicBezTo>
                          <a:pt x="2886" y="339"/>
                          <a:pt x="2887" y="338"/>
                          <a:pt x="2887" y="338"/>
                        </a:cubicBezTo>
                        <a:cubicBezTo>
                          <a:pt x="2887" y="338"/>
                          <a:pt x="2891" y="338"/>
                          <a:pt x="2891" y="338"/>
                        </a:cubicBezTo>
                        <a:cubicBezTo>
                          <a:pt x="2891" y="338"/>
                          <a:pt x="2893" y="338"/>
                          <a:pt x="2893" y="338"/>
                        </a:cubicBezTo>
                        <a:cubicBezTo>
                          <a:pt x="2893" y="338"/>
                          <a:pt x="2895" y="339"/>
                          <a:pt x="2895" y="339"/>
                        </a:cubicBezTo>
                        <a:cubicBezTo>
                          <a:pt x="2895" y="339"/>
                          <a:pt x="2898" y="338"/>
                          <a:pt x="2898" y="338"/>
                        </a:cubicBezTo>
                        <a:cubicBezTo>
                          <a:pt x="2898" y="338"/>
                          <a:pt x="2898" y="338"/>
                          <a:pt x="2898" y="338"/>
                        </a:cubicBezTo>
                        <a:cubicBezTo>
                          <a:pt x="2898" y="338"/>
                          <a:pt x="2903" y="339"/>
                          <a:pt x="2903" y="339"/>
                        </a:cubicBezTo>
                        <a:cubicBezTo>
                          <a:pt x="2903" y="339"/>
                          <a:pt x="2906" y="339"/>
                          <a:pt x="2906" y="339"/>
                        </a:cubicBezTo>
                        <a:cubicBezTo>
                          <a:pt x="2906" y="339"/>
                          <a:pt x="2907" y="338"/>
                          <a:pt x="2907" y="338"/>
                        </a:cubicBezTo>
                        <a:cubicBezTo>
                          <a:pt x="2907" y="338"/>
                          <a:pt x="2910" y="339"/>
                          <a:pt x="2910" y="339"/>
                        </a:cubicBezTo>
                        <a:cubicBezTo>
                          <a:pt x="2910" y="339"/>
                          <a:pt x="2911" y="338"/>
                          <a:pt x="2911" y="338"/>
                        </a:cubicBezTo>
                        <a:cubicBezTo>
                          <a:pt x="2911" y="338"/>
                          <a:pt x="2918" y="339"/>
                          <a:pt x="2918" y="339"/>
                        </a:cubicBezTo>
                        <a:cubicBezTo>
                          <a:pt x="2918" y="339"/>
                          <a:pt x="2920" y="338"/>
                          <a:pt x="2920" y="338"/>
                        </a:cubicBezTo>
                        <a:cubicBezTo>
                          <a:pt x="2920" y="338"/>
                          <a:pt x="2921" y="338"/>
                          <a:pt x="2921" y="338"/>
                        </a:cubicBezTo>
                        <a:cubicBezTo>
                          <a:pt x="2921" y="338"/>
                          <a:pt x="2922" y="339"/>
                          <a:pt x="2922" y="339"/>
                        </a:cubicBezTo>
                        <a:cubicBezTo>
                          <a:pt x="2922" y="339"/>
                          <a:pt x="2926" y="338"/>
                          <a:pt x="2926" y="338"/>
                        </a:cubicBezTo>
                        <a:cubicBezTo>
                          <a:pt x="2926" y="338"/>
                          <a:pt x="2927" y="339"/>
                          <a:pt x="2927" y="339"/>
                        </a:cubicBezTo>
                        <a:cubicBezTo>
                          <a:pt x="2927" y="339"/>
                          <a:pt x="2932" y="339"/>
                          <a:pt x="2932" y="339"/>
                        </a:cubicBezTo>
                        <a:cubicBezTo>
                          <a:pt x="2932" y="339"/>
                          <a:pt x="2935" y="338"/>
                          <a:pt x="2935" y="338"/>
                        </a:cubicBezTo>
                        <a:cubicBezTo>
                          <a:pt x="2935" y="338"/>
                          <a:pt x="2936" y="339"/>
                          <a:pt x="2936" y="339"/>
                        </a:cubicBezTo>
                        <a:cubicBezTo>
                          <a:pt x="2936" y="339"/>
                          <a:pt x="2939" y="338"/>
                          <a:pt x="2939" y="338"/>
                        </a:cubicBezTo>
                        <a:cubicBezTo>
                          <a:pt x="2939" y="338"/>
                          <a:pt x="2942" y="338"/>
                          <a:pt x="2942" y="338"/>
                        </a:cubicBezTo>
                        <a:cubicBezTo>
                          <a:pt x="2942" y="338"/>
                          <a:pt x="2945" y="339"/>
                          <a:pt x="2945" y="339"/>
                        </a:cubicBezTo>
                        <a:cubicBezTo>
                          <a:pt x="2945" y="339"/>
                          <a:pt x="2947" y="339"/>
                          <a:pt x="2947" y="339"/>
                        </a:cubicBezTo>
                        <a:cubicBezTo>
                          <a:pt x="2947" y="339"/>
                          <a:pt x="2951" y="338"/>
                          <a:pt x="2951" y="338"/>
                        </a:cubicBezTo>
                        <a:cubicBezTo>
                          <a:pt x="2951" y="338"/>
                          <a:pt x="2953" y="338"/>
                          <a:pt x="2953" y="338"/>
                        </a:cubicBezTo>
                        <a:cubicBezTo>
                          <a:pt x="2953" y="338"/>
                          <a:pt x="2955" y="339"/>
                          <a:pt x="2955" y="339"/>
                        </a:cubicBezTo>
                        <a:cubicBezTo>
                          <a:pt x="2955" y="339"/>
                          <a:pt x="2958" y="339"/>
                          <a:pt x="2958" y="339"/>
                        </a:cubicBezTo>
                        <a:cubicBezTo>
                          <a:pt x="2958" y="339"/>
                          <a:pt x="2961" y="338"/>
                          <a:pt x="2961" y="338"/>
                        </a:cubicBezTo>
                        <a:cubicBezTo>
                          <a:pt x="2961" y="338"/>
                          <a:pt x="2965" y="339"/>
                          <a:pt x="2965" y="339"/>
                        </a:cubicBezTo>
                        <a:cubicBezTo>
                          <a:pt x="2965" y="339"/>
                          <a:pt x="2968" y="338"/>
                          <a:pt x="2968" y="338"/>
                        </a:cubicBezTo>
                        <a:cubicBezTo>
                          <a:pt x="2968" y="338"/>
                          <a:pt x="2971" y="339"/>
                          <a:pt x="2971" y="339"/>
                        </a:cubicBezTo>
                        <a:cubicBezTo>
                          <a:pt x="2971" y="339"/>
                          <a:pt x="2971" y="338"/>
                          <a:pt x="2971" y="338"/>
                        </a:cubicBezTo>
                        <a:cubicBezTo>
                          <a:pt x="2971" y="338"/>
                          <a:pt x="2974" y="339"/>
                          <a:pt x="2974" y="339"/>
                        </a:cubicBezTo>
                        <a:cubicBezTo>
                          <a:pt x="2974" y="339"/>
                          <a:pt x="2978" y="338"/>
                          <a:pt x="2978" y="338"/>
                        </a:cubicBezTo>
                        <a:cubicBezTo>
                          <a:pt x="2978" y="338"/>
                          <a:pt x="2979" y="338"/>
                          <a:pt x="2979" y="338"/>
                        </a:cubicBezTo>
                        <a:cubicBezTo>
                          <a:pt x="2979" y="338"/>
                          <a:pt x="2981" y="338"/>
                          <a:pt x="2981" y="338"/>
                        </a:cubicBezTo>
                        <a:cubicBezTo>
                          <a:pt x="2981" y="338"/>
                          <a:pt x="2986" y="338"/>
                          <a:pt x="2986" y="338"/>
                        </a:cubicBezTo>
                        <a:cubicBezTo>
                          <a:pt x="2986" y="338"/>
                          <a:pt x="2989" y="338"/>
                          <a:pt x="2989" y="338"/>
                        </a:cubicBezTo>
                        <a:cubicBezTo>
                          <a:pt x="2989" y="338"/>
                          <a:pt x="2990" y="338"/>
                          <a:pt x="2990" y="338"/>
                        </a:cubicBezTo>
                        <a:cubicBezTo>
                          <a:pt x="2990" y="338"/>
                          <a:pt x="2994" y="338"/>
                          <a:pt x="2994" y="338"/>
                        </a:cubicBezTo>
                        <a:cubicBezTo>
                          <a:pt x="2994" y="338"/>
                          <a:pt x="2997" y="338"/>
                          <a:pt x="2997" y="338"/>
                        </a:cubicBezTo>
                        <a:cubicBezTo>
                          <a:pt x="2997" y="338"/>
                          <a:pt x="2998" y="338"/>
                          <a:pt x="2998" y="338"/>
                        </a:cubicBezTo>
                        <a:cubicBezTo>
                          <a:pt x="2998" y="338"/>
                          <a:pt x="3001" y="338"/>
                          <a:pt x="3001" y="338"/>
                        </a:cubicBezTo>
                        <a:cubicBezTo>
                          <a:pt x="3001" y="338"/>
                          <a:pt x="3003" y="338"/>
                          <a:pt x="3003" y="338"/>
                        </a:cubicBezTo>
                        <a:cubicBezTo>
                          <a:pt x="3003" y="338"/>
                          <a:pt x="3006" y="338"/>
                          <a:pt x="3006" y="338"/>
                        </a:cubicBezTo>
                        <a:cubicBezTo>
                          <a:pt x="3006" y="338"/>
                          <a:pt x="3010" y="338"/>
                          <a:pt x="3010" y="338"/>
                        </a:cubicBezTo>
                        <a:cubicBezTo>
                          <a:pt x="3010" y="338"/>
                          <a:pt x="3012" y="338"/>
                          <a:pt x="3012" y="338"/>
                        </a:cubicBezTo>
                        <a:cubicBezTo>
                          <a:pt x="3012" y="338"/>
                          <a:pt x="3014" y="337"/>
                          <a:pt x="3014" y="337"/>
                        </a:cubicBezTo>
                        <a:cubicBezTo>
                          <a:pt x="3014" y="337"/>
                          <a:pt x="3019" y="338"/>
                          <a:pt x="3019" y="338"/>
                        </a:cubicBezTo>
                        <a:cubicBezTo>
                          <a:pt x="3019" y="338"/>
                          <a:pt x="3021" y="337"/>
                          <a:pt x="3021" y="337"/>
                        </a:cubicBezTo>
                        <a:cubicBezTo>
                          <a:pt x="3021" y="337"/>
                          <a:pt x="3025" y="338"/>
                          <a:pt x="3025" y="338"/>
                        </a:cubicBezTo>
                        <a:cubicBezTo>
                          <a:pt x="3025" y="338"/>
                          <a:pt x="3026" y="337"/>
                          <a:pt x="3026" y="337"/>
                        </a:cubicBezTo>
                        <a:cubicBezTo>
                          <a:pt x="3026" y="337"/>
                          <a:pt x="3028" y="338"/>
                          <a:pt x="3028" y="338"/>
                        </a:cubicBezTo>
                        <a:cubicBezTo>
                          <a:pt x="3028" y="338"/>
                          <a:pt x="3030" y="337"/>
                          <a:pt x="3030" y="337"/>
                        </a:cubicBezTo>
                        <a:cubicBezTo>
                          <a:pt x="3030" y="337"/>
                          <a:pt x="3034" y="338"/>
                          <a:pt x="3034" y="338"/>
                        </a:cubicBezTo>
                        <a:cubicBezTo>
                          <a:pt x="3034" y="338"/>
                          <a:pt x="3036" y="337"/>
                          <a:pt x="3036" y="337"/>
                        </a:cubicBezTo>
                        <a:cubicBezTo>
                          <a:pt x="3036" y="337"/>
                          <a:pt x="3038" y="337"/>
                          <a:pt x="3038" y="337"/>
                        </a:cubicBezTo>
                        <a:cubicBezTo>
                          <a:pt x="3038" y="337"/>
                          <a:pt x="3043" y="337"/>
                          <a:pt x="3043" y="337"/>
                        </a:cubicBezTo>
                        <a:cubicBezTo>
                          <a:pt x="3043" y="337"/>
                          <a:pt x="3044" y="337"/>
                          <a:pt x="3044" y="337"/>
                        </a:cubicBezTo>
                        <a:cubicBezTo>
                          <a:pt x="3044" y="337"/>
                          <a:pt x="3047" y="337"/>
                          <a:pt x="3047" y="337"/>
                        </a:cubicBezTo>
                        <a:cubicBezTo>
                          <a:pt x="3047" y="337"/>
                          <a:pt x="3050" y="337"/>
                          <a:pt x="3050" y="337"/>
                        </a:cubicBezTo>
                        <a:cubicBezTo>
                          <a:pt x="3050" y="337"/>
                          <a:pt x="3053" y="337"/>
                          <a:pt x="3053" y="337"/>
                        </a:cubicBezTo>
                        <a:cubicBezTo>
                          <a:pt x="3053" y="337"/>
                          <a:pt x="3055" y="337"/>
                          <a:pt x="3055" y="337"/>
                        </a:cubicBezTo>
                        <a:cubicBezTo>
                          <a:pt x="3055" y="337"/>
                          <a:pt x="3058" y="337"/>
                          <a:pt x="3058" y="337"/>
                        </a:cubicBezTo>
                        <a:cubicBezTo>
                          <a:pt x="3058" y="337"/>
                          <a:pt x="3060" y="337"/>
                          <a:pt x="3060" y="337"/>
                        </a:cubicBezTo>
                        <a:cubicBezTo>
                          <a:pt x="3060" y="337"/>
                          <a:pt x="3064" y="337"/>
                          <a:pt x="3064" y="337"/>
                        </a:cubicBezTo>
                        <a:cubicBezTo>
                          <a:pt x="3064" y="337"/>
                          <a:pt x="3065" y="337"/>
                          <a:pt x="3065" y="337"/>
                        </a:cubicBezTo>
                        <a:cubicBezTo>
                          <a:pt x="3065" y="337"/>
                          <a:pt x="3068" y="336"/>
                          <a:pt x="3068" y="336"/>
                        </a:cubicBezTo>
                        <a:cubicBezTo>
                          <a:pt x="3068" y="336"/>
                          <a:pt x="3072" y="337"/>
                          <a:pt x="3072" y="337"/>
                        </a:cubicBezTo>
                        <a:cubicBezTo>
                          <a:pt x="3072" y="337"/>
                          <a:pt x="3075" y="336"/>
                          <a:pt x="3075" y="336"/>
                        </a:cubicBezTo>
                        <a:cubicBezTo>
                          <a:pt x="3075" y="336"/>
                          <a:pt x="3076" y="337"/>
                          <a:pt x="3076" y="337"/>
                        </a:cubicBezTo>
                        <a:cubicBezTo>
                          <a:pt x="3076" y="337"/>
                          <a:pt x="3079" y="336"/>
                          <a:pt x="3079" y="336"/>
                        </a:cubicBezTo>
                        <a:cubicBezTo>
                          <a:pt x="3079" y="336"/>
                          <a:pt x="3081" y="336"/>
                          <a:pt x="3081" y="336"/>
                        </a:cubicBezTo>
                        <a:cubicBezTo>
                          <a:pt x="3081" y="336"/>
                          <a:pt x="3083" y="337"/>
                          <a:pt x="3083" y="337"/>
                        </a:cubicBezTo>
                        <a:cubicBezTo>
                          <a:pt x="3083" y="337"/>
                          <a:pt x="3086" y="336"/>
                          <a:pt x="3086" y="336"/>
                        </a:cubicBezTo>
                        <a:cubicBezTo>
                          <a:pt x="3086" y="336"/>
                          <a:pt x="3088" y="336"/>
                          <a:pt x="3088" y="336"/>
                        </a:cubicBezTo>
                        <a:cubicBezTo>
                          <a:pt x="3088" y="336"/>
                          <a:pt x="3092" y="336"/>
                          <a:pt x="3092" y="336"/>
                        </a:cubicBezTo>
                        <a:cubicBezTo>
                          <a:pt x="3092" y="336"/>
                          <a:pt x="3093" y="336"/>
                          <a:pt x="3093" y="336"/>
                        </a:cubicBezTo>
                        <a:cubicBezTo>
                          <a:pt x="3093" y="336"/>
                          <a:pt x="3097" y="336"/>
                          <a:pt x="3097" y="336"/>
                        </a:cubicBezTo>
                        <a:cubicBezTo>
                          <a:pt x="3097" y="336"/>
                          <a:pt x="3099" y="336"/>
                          <a:pt x="3099" y="336"/>
                        </a:cubicBezTo>
                        <a:cubicBezTo>
                          <a:pt x="3099" y="336"/>
                          <a:pt x="3102" y="336"/>
                          <a:pt x="3102" y="336"/>
                        </a:cubicBezTo>
                        <a:cubicBezTo>
                          <a:pt x="3102" y="336"/>
                          <a:pt x="3107" y="335"/>
                          <a:pt x="3107" y="335"/>
                        </a:cubicBezTo>
                        <a:cubicBezTo>
                          <a:pt x="3107" y="335"/>
                          <a:pt x="3108" y="336"/>
                          <a:pt x="3108" y="336"/>
                        </a:cubicBezTo>
                        <a:cubicBezTo>
                          <a:pt x="3108" y="336"/>
                          <a:pt x="3109" y="335"/>
                          <a:pt x="3109" y="335"/>
                        </a:cubicBezTo>
                        <a:cubicBezTo>
                          <a:pt x="3109" y="335"/>
                          <a:pt x="3115" y="335"/>
                          <a:pt x="3115" y="335"/>
                        </a:cubicBezTo>
                        <a:cubicBezTo>
                          <a:pt x="3115" y="335"/>
                          <a:pt x="3116" y="335"/>
                          <a:pt x="3116" y="335"/>
                        </a:cubicBezTo>
                        <a:cubicBezTo>
                          <a:pt x="3116" y="335"/>
                          <a:pt x="3118" y="335"/>
                          <a:pt x="3118" y="335"/>
                        </a:cubicBezTo>
                        <a:cubicBezTo>
                          <a:pt x="3118" y="335"/>
                          <a:pt x="3121" y="335"/>
                          <a:pt x="3121" y="335"/>
                        </a:cubicBezTo>
                        <a:cubicBezTo>
                          <a:pt x="3121" y="335"/>
                          <a:pt x="3124" y="335"/>
                          <a:pt x="3124" y="335"/>
                        </a:cubicBezTo>
                        <a:cubicBezTo>
                          <a:pt x="3124" y="335"/>
                          <a:pt x="3128" y="334"/>
                          <a:pt x="3128" y="334"/>
                        </a:cubicBezTo>
                        <a:cubicBezTo>
                          <a:pt x="3128" y="334"/>
                          <a:pt x="3129" y="335"/>
                          <a:pt x="3129" y="335"/>
                        </a:cubicBezTo>
                        <a:cubicBezTo>
                          <a:pt x="3129" y="335"/>
                          <a:pt x="3134" y="334"/>
                          <a:pt x="3134" y="334"/>
                        </a:cubicBezTo>
                        <a:cubicBezTo>
                          <a:pt x="3134" y="334"/>
                          <a:pt x="3135" y="334"/>
                          <a:pt x="3135" y="334"/>
                        </a:cubicBezTo>
                        <a:cubicBezTo>
                          <a:pt x="3135" y="334"/>
                          <a:pt x="3139" y="334"/>
                          <a:pt x="3139" y="334"/>
                        </a:cubicBezTo>
                        <a:cubicBezTo>
                          <a:pt x="3139" y="334"/>
                          <a:pt x="3143" y="334"/>
                          <a:pt x="3143" y="334"/>
                        </a:cubicBezTo>
                        <a:cubicBezTo>
                          <a:pt x="3143" y="334"/>
                          <a:pt x="3145" y="333"/>
                          <a:pt x="3145" y="333"/>
                        </a:cubicBezTo>
                        <a:cubicBezTo>
                          <a:pt x="3145" y="333"/>
                          <a:pt x="3146" y="333"/>
                          <a:pt x="3146" y="333"/>
                        </a:cubicBezTo>
                        <a:cubicBezTo>
                          <a:pt x="3146" y="333"/>
                          <a:pt x="3148" y="333"/>
                          <a:pt x="3148" y="333"/>
                        </a:cubicBezTo>
                        <a:cubicBezTo>
                          <a:pt x="3148" y="333"/>
                          <a:pt x="3151" y="333"/>
                          <a:pt x="3151" y="333"/>
                        </a:cubicBezTo>
                        <a:cubicBezTo>
                          <a:pt x="3151" y="333"/>
                          <a:pt x="3154" y="333"/>
                          <a:pt x="3154" y="333"/>
                        </a:cubicBezTo>
                        <a:cubicBezTo>
                          <a:pt x="3154" y="333"/>
                          <a:pt x="3157" y="333"/>
                          <a:pt x="3157" y="333"/>
                        </a:cubicBezTo>
                        <a:cubicBezTo>
                          <a:pt x="3157" y="333"/>
                          <a:pt x="3160" y="332"/>
                          <a:pt x="3160" y="332"/>
                        </a:cubicBezTo>
                        <a:cubicBezTo>
                          <a:pt x="3160" y="332"/>
                          <a:pt x="3161" y="332"/>
                          <a:pt x="3161" y="332"/>
                        </a:cubicBezTo>
                        <a:cubicBezTo>
                          <a:pt x="3161" y="332"/>
                          <a:pt x="3165" y="332"/>
                          <a:pt x="3165" y="332"/>
                        </a:cubicBezTo>
                        <a:cubicBezTo>
                          <a:pt x="3165" y="332"/>
                          <a:pt x="3167" y="332"/>
                          <a:pt x="3167" y="332"/>
                        </a:cubicBezTo>
                        <a:cubicBezTo>
                          <a:pt x="3167" y="332"/>
                          <a:pt x="3170" y="331"/>
                          <a:pt x="3170" y="331"/>
                        </a:cubicBezTo>
                        <a:cubicBezTo>
                          <a:pt x="3170" y="331"/>
                          <a:pt x="3173" y="331"/>
                          <a:pt x="3173" y="331"/>
                        </a:cubicBezTo>
                        <a:cubicBezTo>
                          <a:pt x="3173" y="331"/>
                          <a:pt x="3177" y="330"/>
                          <a:pt x="3177" y="330"/>
                        </a:cubicBezTo>
                        <a:cubicBezTo>
                          <a:pt x="3177" y="330"/>
                          <a:pt x="3179" y="331"/>
                          <a:pt x="3179" y="331"/>
                        </a:cubicBezTo>
                        <a:cubicBezTo>
                          <a:pt x="3179" y="331"/>
                          <a:pt x="3182" y="330"/>
                          <a:pt x="3182" y="330"/>
                        </a:cubicBezTo>
                        <a:cubicBezTo>
                          <a:pt x="3182" y="330"/>
                          <a:pt x="3182" y="330"/>
                          <a:pt x="3182" y="330"/>
                        </a:cubicBezTo>
                        <a:cubicBezTo>
                          <a:pt x="3182" y="330"/>
                          <a:pt x="3188" y="329"/>
                          <a:pt x="3188" y="329"/>
                        </a:cubicBezTo>
                        <a:cubicBezTo>
                          <a:pt x="3188" y="329"/>
                          <a:pt x="3188" y="329"/>
                          <a:pt x="3188" y="329"/>
                        </a:cubicBezTo>
                        <a:cubicBezTo>
                          <a:pt x="3188" y="329"/>
                          <a:pt x="3193" y="329"/>
                          <a:pt x="3193" y="329"/>
                        </a:cubicBezTo>
                        <a:cubicBezTo>
                          <a:pt x="3193" y="329"/>
                          <a:pt x="3193" y="329"/>
                          <a:pt x="3193" y="329"/>
                        </a:cubicBezTo>
                        <a:cubicBezTo>
                          <a:pt x="3193" y="329"/>
                          <a:pt x="3196" y="328"/>
                          <a:pt x="3196" y="328"/>
                        </a:cubicBezTo>
                        <a:cubicBezTo>
                          <a:pt x="3196" y="328"/>
                          <a:pt x="3198" y="328"/>
                          <a:pt x="3198" y="328"/>
                        </a:cubicBezTo>
                        <a:cubicBezTo>
                          <a:pt x="3198" y="328"/>
                          <a:pt x="3204" y="327"/>
                          <a:pt x="3204" y="327"/>
                        </a:cubicBezTo>
                        <a:cubicBezTo>
                          <a:pt x="3204" y="327"/>
                          <a:pt x="3204" y="327"/>
                          <a:pt x="3204" y="327"/>
                        </a:cubicBezTo>
                        <a:cubicBezTo>
                          <a:pt x="3204" y="327"/>
                          <a:pt x="3208" y="326"/>
                          <a:pt x="3208" y="326"/>
                        </a:cubicBezTo>
                        <a:cubicBezTo>
                          <a:pt x="3208" y="326"/>
                          <a:pt x="3209" y="326"/>
                          <a:pt x="3209" y="326"/>
                        </a:cubicBezTo>
                        <a:cubicBezTo>
                          <a:pt x="3209" y="326"/>
                          <a:pt x="3214" y="325"/>
                          <a:pt x="3214" y="325"/>
                        </a:cubicBezTo>
                        <a:cubicBezTo>
                          <a:pt x="3214" y="325"/>
                          <a:pt x="3215" y="325"/>
                          <a:pt x="3215" y="325"/>
                        </a:cubicBezTo>
                        <a:cubicBezTo>
                          <a:pt x="3215" y="325"/>
                          <a:pt x="3220" y="323"/>
                          <a:pt x="3220" y="323"/>
                        </a:cubicBezTo>
                        <a:cubicBezTo>
                          <a:pt x="3220" y="323"/>
                          <a:pt x="3221" y="324"/>
                          <a:pt x="3221" y="324"/>
                        </a:cubicBezTo>
                        <a:cubicBezTo>
                          <a:pt x="3221" y="324"/>
                          <a:pt x="3225" y="322"/>
                          <a:pt x="3225" y="322"/>
                        </a:cubicBezTo>
                        <a:cubicBezTo>
                          <a:pt x="3225" y="322"/>
                          <a:pt x="3226" y="322"/>
                          <a:pt x="3226" y="322"/>
                        </a:cubicBezTo>
                        <a:cubicBezTo>
                          <a:pt x="3226" y="322"/>
                          <a:pt x="3230" y="321"/>
                          <a:pt x="3230" y="321"/>
                        </a:cubicBezTo>
                        <a:cubicBezTo>
                          <a:pt x="3230" y="321"/>
                          <a:pt x="3231" y="321"/>
                          <a:pt x="3231" y="321"/>
                        </a:cubicBezTo>
                        <a:cubicBezTo>
                          <a:pt x="3231" y="321"/>
                          <a:pt x="3236" y="319"/>
                          <a:pt x="3236" y="319"/>
                        </a:cubicBezTo>
                        <a:cubicBezTo>
                          <a:pt x="3236" y="319"/>
                          <a:pt x="3236" y="318"/>
                          <a:pt x="3236" y="318"/>
                        </a:cubicBezTo>
                        <a:cubicBezTo>
                          <a:pt x="3236" y="318"/>
                          <a:pt x="3241" y="316"/>
                          <a:pt x="3241" y="316"/>
                        </a:cubicBezTo>
                        <a:cubicBezTo>
                          <a:pt x="3241" y="316"/>
                          <a:pt x="3241" y="316"/>
                          <a:pt x="3241" y="316"/>
                        </a:cubicBezTo>
                        <a:cubicBezTo>
                          <a:pt x="3241" y="316"/>
                          <a:pt x="3246" y="314"/>
                          <a:pt x="3246" y="314"/>
                        </a:cubicBezTo>
                        <a:cubicBezTo>
                          <a:pt x="3246" y="314"/>
                          <a:pt x="3247" y="314"/>
                          <a:pt x="3247" y="314"/>
                        </a:cubicBezTo>
                        <a:cubicBezTo>
                          <a:pt x="3247" y="314"/>
                          <a:pt x="3251" y="311"/>
                          <a:pt x="3251" y="311"/>
                        </a:cubicBezTo>
                        <a:cubicBezTo>
                          <a:pt x="3251" y="311"/>
                          <a:pt x="3252" y="311"/>
                          <a:pt x="3252" y="311"/>
                        </a:cubicBezTo>
                        <a:cubicBezTo>
                          <a:pt x="3252" y="311"/>
                          <a:pt x="3257" y="308"/>
                          <a:pt x="3257" y="308"/>
                        </a:cubicBezTo>
                        <a:cubicBezTo>
                          <a:pt x="3257" y="308"/>
                          <a:pt x="3257" y="308"/>
                          <a:pt x="3257" y="308"/>
                        </a:cubicBezTo>
                        <a:cubicBezTo>
                          <a:pt x="3257" y="308"/>
                          <a:pt x="3262" y="304"/>
                          <a:pt x="3262" y="304"/>
                        </a:cubicBezTo>
                        <a:cubicBezTo>
                          <a:pt x="3262" y="304"/>
                          <a:pt x="3263" y="304"/>
                          <a:pt x="3263" y="304"/>
                        </a:cubicBezTo>
                        <a:cubicBezTo>
                          <a:pt x="3263" y="304"/>
                          <a:pt x="3268" y="301"/>
                          <a:pt x="3268" y="301"/>
                        </a:cubicBezTo>
                        <a:cubicBezTo>
                          <a:pt x="3268" y="301"/>
                          <a:pt x="3268" y="300"/>
                          <a:pt x="3268" y="300"/>
                        </a:cubicBezTo>
                        <a:cubicBezTo>
                          <a:pt x="3268" y="300"/>
                          <a:pt x="3273" y="296"/>
                          <a:pt x="3273" y="296"/>
                        </a:cubicBezTo>
                        <a:cubicBezTo>
                          <a:pt x="3273" y="296"/>
                          <a:pt x="3274" y="296"/>
                          <a:pt x="3274" y="296"/>
                        </a:cubicBezTo>
                        <a:cubicBezTo>
                          <a:pt x="3274" y="296"/>
                          <a:pt x="3279" y="292"/>
                          <a:pt x="3279" y="292"/>
                        </a:cubicBezTo>
                        <a:cubicBezTo>
                          <a:pt x="3279" y="292"/>
                          <a:pt x="3279" y="291"/>
                          <a:pt x="3279" y="291"/>
                        </a:cubicBezTo>
                        <a:cubicBezTo>
                          <a:pt x="3279" y="291"/>
                          <a:pt x="3284" y="287"/>
                          <a:pt x="3284" y="287"/>
                        </a:cubicBezTo>
                        <a:cubicBezTo>
                          <a:pt x="3284" y="287"/>
                          <a:pt x="3284" y="287"/>
                          <a:pt x="3284" y="287"/>
                        </a:cubicBezTo>
                        <a:cubicBezTo>
                          <a:pt x="3284" y="287"/>
                          <a:pt x="3289" y="282"/>
                          <a:pt x="3289" y="282"/>
                        </a:cubicBezTo>
                        <a:cubicBezTo>
                          <a:pt x="3289" y="282"/>
                          <a:pt x="3290" y="282"/>
                          <a:pt x="3290" y="282"/>
                        </a:cubicBezTo>
                        <a:cubicBezTo>
                          <a:pt x="3290" y="282"/>
                          <a:pt x="3295" y="278"/>
                          <a:pt x="3295" y="278"/>
                        </a:cubicBezTo>
                        <a:cubicBezTo>
                          <a:pt x="3295" y="278"/>
                          <a:pt x="3295" y="278"/>
                          <a:pt x="3295" y="278"/>
                        </a:cubicBezTo>
                        <a:cubicBezTo>
                          <a:pt x="3295" y="278"/>
                          <a:pt x="3300" y="274"/>
                          <a:pt x="3300" y="274"/>
                        </a:cubicBezTo>
                        <a:cubicBezTo>
                          <a:pt x="3300" y="274"/>
                          <a:pt x="3300" y="274"/>
                          <a:pt x="3300" y="274"/>
                        </a:cubicBezTo>
                        <a:cubicBezTo>
                          <a:pt x="3300" y="274"/>
                          <a:pt x="3305" y="272"/>
                          <a:pt x="3305" y="272"/>
                        </a:cubicBezTo>
                        <a:cubicBezTo>
                          <a:pt x="3305" y="272"/>
                          <a:pt x="3306" y="272"/>
                          <a:pt x="3306" y="272"/>
                        </a:cubicBezTo>
                        <a:cubicBezTo>
                          <a:pt x="3306" y="272"/>
                          <a:pt x="3311" y="271"/>
                          <a:pt x="3311" y="271"/>
                        </a:cubicBezTo>
                        <a:cubicBezTo>
                          <a:pt x="3311" y="271"/>
                          <a:pt x="3311" y="271"/>
                          <a:pt x="3311" y="271"/>
                        </a:cubicBezTo>
                        <a:cubicBezTo>
                          <a:pt x="3311" y="271"/>
                          <a:pt x="3315" y="270"/>
                          <a:pt x="3315" y="270"/>
                        </a:cubicBezTo>
                        <a:cubicBezTo>
                          <a:pt x="3315" y="270"/>
                          <a:pt x="3317" y="270"/>
                          <a:pt x="3317" y="270"/>
                        </a:cubicBezTo>
                        <a:cubicBezTo>
                          <a:pt x="3317" y="270"/>
                          <a:pt x="3319" y="270"/>
                          <a:pt x="3319" y="270"/>
                        </a:cubicBezTo>
                        <a:cubicBezTo>
                          <a:pt x="3319" y="270"/>
                          <a:pt x="3322" y="270"/>
                          <a:pt x="3322" y="270"/>
                        </a:cubicBezTo>
                        <a:cubicBezTo>
                          <a:pt x="3322" y="270"/>
                          <a:pt x="3326" y="269"/>
                          <a:pt x="3326" y="269"/>
                        </a:cubicBezTo>
                        <a:cubicBezTo>
                          <a:pt x="3326" y="269"/>
                          <a:pt x="3331" y="269"/>
                          <a:pt x="3331" y="269"/>
                        </a:cubicBezTo>
                        <a:cubicBezTo>
                          <a:pt x="3331" y="269"/>
                          <a:pt x="3332" y="269"/>
                          <a:pt x="3332" y="269"/>
                        </a:cubicBezTo>
                        <a:cubicBezTo>
                          <a:pt x="3332" y="269"/>
                          <a:pt x="3333" y="269"/>
                          <a:pt x="3333" y="269"/>
                        </a:cubicBezTo>
                        <a:cubicBezTo>
                          <a:pt x="3333" y="269"/>
                          <a:pt x="3336" y="269"/>
                          <a:pt x="3336" y="269"/>
                        </a:cubicBezTo>
                        <a:cubicBezTo>
                          <a:pt x="3336" y="269"/>
                          <a:pt x="3338" y="269"/>
                          <a:pt x="3338" y="269"/>
                        </a:cubicBezTo>
                        <a:cubicBezTo>
                          <a:pt x="3338" y="269"/>
                          <a:pt x="3340" y="268"/>
                          <a:pt x="3340" y="268"/>
                        </a:cubicBezTo>
                        <a:cubicBezTo>
                          <a:pt x="3340" y="268"/>
                          <a:pt x="3344" y="269"/>
                          <a:pt x="3344" y="269"/>
                        </a:cubicBezTo>
                        <a:cubicBezTo>
                          <a:pt x="3344" y="269"/>
                          <a:pt x="3348" y="270"/>
                          <a:pt x="3348" y="270"/>
                        </a:cubicBezTo>
                        <a:cubicBezTo>
                          <a:pt x="3348" y="270"/>
                          <a:pt x="3349" y="270"/>
                          <a:pt x="3349" y="270"/>
                        </a:cubicBezTo>
                        <a:cubicBezTo>
                          <a:pt x="3349" y="270"/>
                          <a:pt x="3354" y="272"/>
                          <a:pt x="3354" y="272"/>
                        </a:cubicBezTo>
                        <a:cubicBezTo>
                          <a:pt x="3354" y="272"/>
                          <a:pt x="3354" y="272"/>
                          <a:pt x="3354" y="272"/>
                        </a:cubicBezTo>
                        <a:cubicBezTo>
                          <a:pt x="3354" y="272"/>
                          <a:pt x="3359" y="276"/>
                          <a:pt x="3359" y="276"/>
                        </a:cubicBezTo>
                        <a:cubicBezTo>
                          <a:pt x="3359" y="276"/>
                          <a:pt x="3359" y="276"/>
                          <a:pt x="3359" y="276"/>
                        </a:cubicBezTo>
                        <a:cubicBezTo>
                          <a:pt x="3359" y="276"/>
                          <a:pt x="3365" y="281"/>
                          <a:pt x="3365" y="281"/>
                        </a:cubicBezTo>
                        <a:cubicBezTo>
                          <a:pt x="3365" y="281"/>
                          <a:pt x="3365" y="281"/>
                          <a:pt x="3365" y="281"/>
                        </a:cubicBezTo>
                        <a:cubicBezTo>
                          <a:pt x="3365" y="281"/>
                          <a:pt x="3370" y="286"/>
                          <a:pt x="3370" y="286"/>
                        </a:cubicBezTo>
                        <a:cubicBezTo>
                          <a:pt x="3370" y="286"/>
                          <a:pt x="3370" y="287"/>
                          <a:pt x="3370" y="287"/>
                        </a:cubicBezTo>
                        <a:cubicBezTo>
                          <a:pt x="3370" y="287"/>
                          <a:pt x="3375" y="292"/>
                          <a:pt x="3375" y="292"/>
                        </a:cubicBezTo>
                        <a:cubicBezTo>
                          <a:pt x="3375" y="292"/>
                          <a:pt x="3375" y="292"/>
                          <a:pt x="3375" y="292"/>
                        </a:cubicBezTo>
                        <a:cubicBezTo>
                          <a:pt x="3375" y="292"/>
                          <a:pt x="3381" y="297"/>
                          <a:pt x="3381" y="297"/>
                        </a:cubicBezTo>
                        <a:cubicBezTo>
                          <a:pt x="3381" y="297"/>
                          <a:pt x="3381" y="297"/>
                          <a:pt x="3381" y="297"/>
                        </a:cubicBezTo>
                        <a:cubicBezTo>
                          <a:pt x="3381" y="297"/>
                          <a:pt x="3386" y="302"/>
                          <a:pt x="3386" y="302"/>
                        </a:cubicBezTo>
                        <a:cubicBezTo>
                          <a:pt x="3386" y="302"/>
                          <a:pt x="3386" y="302"/>
                          <a:pt x="3386" y="302"/>
                        </a:cubicBezTo>
                        <a:cubicBezTo>
                          <a:pt x="3386" y="302"/>
                          <a:pt x="3391" y="305"/>
                          <a:pt x="3391" y="305"/>
                        </a:cubicBezTo>
                        <a:cubicBezTo>
                          <a:pt x="3391" y="305"/>
                          <a:pt x="3391" y="305"/>
                          <a:pt x="3391" y="305"/>
                        </a:cubicBezTo>
                        <a:cubicBezTo>
                          <a:pt x="3391" y="305"/>
                          <a:pt x="3397" y="308"/>
                          <a:pt x="3397" y="308"/>
                        </a:cubicBezTo>
                        <a:cubicBezTo>
                          <a:pt x="3397" y="308"/>
                          <a:pt x="3397" y="309"/>
                          <a:pt x="3397" y="309"/>
                        </a:cubicBezTo>
                        <a:cubicBezTo>
                          <a:pt x="3397" y="309"/>
                          <a:pt x="3402" y="311"/>
                          <a:pt x="3402" y="311"/>
                        </a:cubicBezTo>
                        <a:cubicBezTo>
                          <a:pt x="3402" y="311"/>
                          <a:pt x="3402" y="311"/>
                          <a:pt x="3402" y="311"/>
                        </a:cubicBezTo>
                        <a:cubicBezTo>
                          <a:pt x="3402" y="311"/>
                          <a:pt x="3407" y="312"/>
                          <a:pt x="3407" y="312"/>
                        </a:cubicBezTo>
                        <a:cubicBezTo>
                          <a:pt x="3407" y="312"/>
                          <a:pt x="3408" y="312"/>
                          <a:pt x="3408" y="312"/>
                        </a:cubicBezTo>
                        <a:cubicBezTo>
                          <a:pt x="3408" y="312"/>
                          <a:pt x="3413" y="313"/>
                          <a:pt x="3413" y="313"/>
                        </a:cubicBezTo>
                        <a:cubicBezTo>
                          <a:pt x="3413" y="313"/>
                          <a:pt x="3415" y="313"/>
                          <a:pt x="3415" y="313"/>
                        </a:cubicBezTo>
                        <a:cubicBezTo>
                          <a:pt x="3415" y="313"/>
                          <a:pt x="3417" y="313"/>
                          <a:pt x="3417" y="313"/>
                        </a:cubicBezTo>
                        <a:cubicBezTo>
                          <a:pt x="3417" y="313"/>
                          <a:pt x="3419" y="313"/>
                          <a:pt x="3419" y="313"/>
                        </a:cubicBezTo>
                        <a:cubicBezTo>
                          <a:pt x="3419" y="313"/>
                          <a:pt x="3423" y="312"/>
                          <a:pt x="3423" y="312"/>
                        </a:cubicBezTo>
                        <a:cubicBezTo>
                          <a:pt x="3423" y="312"/>
                          <a:pt x="3424" y="312"/>
                          <a:pt x="3424" y="312"/>
                        </a:cubicBezTo>
                        <a:cubicBezTo>
                          <a:pt x="3424" y="312"/>
                          <a:pt x="3429" y="310"/>
                          <a:pt x="3429" y="310"/>
                        </a:cubicBezTo>
                        <a:cubicBezTo>
                          <a:pt x="3429" y="310"/>
                          <a:pt x="3429" y="310"/>
                          <a:pt x="3429" y="310"/>
                        </a:cubicBezTo>
                        <a:cubicBezTo>
                          <a:pt x="3429" y="310"/>
                          <a:pt x="3434" y="307"/>
                          <a:pt x="3434" y="307"/>
                        </a:cubicBezTo>
                        <a:cubicBezTo>
                          <a:pt x="3434" y="307"/>
                          <a:pt x="3434" y="307"/>
                          <a:pt x="3434" y="307"/>
                        </a:cubicBezTo>
                        <a:cubicBezTo>
                          <a:pt x="3434" y="307"/>
                          <a:pt x="3439" y="302"/>
                          <a:pt x="3439" y="302"/>
                        </a:cubicBezTo>
                        <a:cubicBezTo>
                          <a:pt x="3439" y="302"/>
                          <a:pt x="3440" y="302"/>
                          <a:pt x="3440" y="302"/>
                        </a:cubicBezTo>
                        <a:cubicBezTo>
                          <a:pt x="3440" y="302"/>
                          <a:pt x="3445" y="295"/>
                          <a:pt x="3445" y="295"/>
                        </a:cubicBezTo>
                        <a:cubicBezTo>
                          <a:pt x="3445" y="295"/>
                          <a:pt x="3445" y="294"/>
                          <a:pt x="3445" y="294"/>
                        </a:cubicBezTo>
                        <a:cubicBezTo>
                          <a:pt x="3445" y="294"/>
                          <a:pt x="3450" y="284"/>
                          <a:pt x="3450" y="284"/>
                        </a:cubicBezTo>
                        <a:cubicBezTo>
                          <a:pt x="3450" y="284"/>
                          <a:pt x="3450" y="283"/>
                          <a:pt x="3450" y="283"/>
                        </a:cubicBezTo>
                        <a:cubicBezTo>
                          <a:pt x="3450" y="283"/>
                          <a:pt x="3455" y="267"/>
                          <a:pt x="3455" y="267"/>
                        </a:cubicBezTo>
                        <a:cubicBezTo>
                          <a:pt x="3455" y="267"/>
                          <a:pt x="3456" y="266"/>
                          <a:pt x="3456" y="266"/>
                        </a:cubicBezTo>
                        <a:cubicBezTo>
                          <a:pt x="3456" y="266"/>
                          <a:pt x="3461" y="243"/>
                          <a:pt x="3461" y="243"/>
                        </a:cubicBezTo>
                        <a:cubicBezTo>
                          <a:pt x="3461" y="243"/>
                          <a:pt x="3461" y="242"/>
                          <a:pt x="3461" y="242"/>
                        </a:cubicBezTo>
                        <a:cubicBezTo>
                          <a:pt x="3461" y="242"/>
                          <a:pt x="3466" y="210"/>
                          <a:pt x="3466" y="210"/>
                        </a:cubicBezTo>
                        <a:cubicBezTo>
                          <a:pt x="3466" y="210"/>
                          <a:pt x="3467" y="208"/>
                          <a:pt x="3467" y="208"/>
                        </a:cubicBezTo>
                        <a:cubicBezTo>
                          <a:pt x="3467" y="208"/>
                          <a:pt x="3472" y="180"/>
                          <a:pt x="3472" y="180"/>
                        </a:cubicBezTo>
                        <a:cubicBezTo>
                          <a:pt x="3472" y="180"/>
                          <a:pt x="3472" y="179"/>
                          <a:pt x="3472" y="179"/>
                        </a:cubicBezTo>
                        <a:cubicBezTo>
                          <a:pt x="3472" y="179"/>
                          <a:pt x="3475" y="174"/>
                          <a:pt x="3475" y="174"/>
                        </a:cubicBezTo>
                        <a:cubicBezTo>
                          <a:pt x="3475" y="174"/>
                          <a:pt x="3477" y="177"/>
                          <a:pt x="3477" y="177"/>
                        </a:cubicBezTo>
                        <a:cubicBezTo>
                          <a:pt x="3477" y="177"/>
                          <a:pt x="3482" y="203"/>
                          <a:pt x="3482" y="203"/>
                        </a:cubicBezTo>
                        <a:cubicBezTo>
                          <a:pt x="3482" y="203"/>
                          <a:pt x="3483" y="204"/>
                          <a:pt x="3483" y="204"/>
                        </a:cubicBezTo>
                        <a:cubicBezTo>
                          <a:pt x="3483" y="204"/>
                          <a:pt x="3488" y="238"/>
                          <a:pt x="3488" y="238"/>
                        </a:cubicBezTo>
                        <a:cubicBezTo>
                          <a:pt x="3488" y="238"/>
                          <a:pt x="3488" y="239"/>
                          <a:pt x="3488" y="239"/>
                        </a:cubicBezTo>
                        <a:cubicBezTo>
                          <a:pt x="3488" y="239"/>
                          <a:pt x="3493" y="267"/>
                          <a:pt x="3493" y="267"/>
                        </a:cubicBezTo>
                        <a:cubicBezTo>
                          <a:pt x="3493" y="267"/>
                          <a:pt x="3493" y="268"/>
                          <a:pt x="3493" y="268"/>
                        </a:cubicBezTo>
                        <a:cubicBezTo>
                          <a:pt x="3493" y="268"/>
                          <a:pt x="3498" y="287"/>
                          <a:pt x="3498" y="287"/>
                        </a:cubicBezTo>
                        <a:cubicBezTo>
                          <a:pt x="3498" y="287"/>
                          <a:pt x="3499" y="287"/>
                          <a:pt x="3499" y="287"/>
                        </a:cubicBezTo>
                        <a:cubicBezTo>
                          <a:pt x="3499" y="287"/>
                          <a:pt x="3504" y="300"/>
                          <a:pt x="3504" y="300"/>
                        </a:cubicBezTo>
                        <a:cubicBezTo>
                          <a:pt x="3504" y="300"/>
                          <a:pt x="3504" y="301"/>
                          <a:pt x="3504" y="301"/>
                        </a:cubicBezTo>
                        <a:cubicBezTo>
                          <a:pt x="3504" y="301"/>
                          <a:pt x="3509" y="309"/>
                          <a:pt x="3509" y="309"/>
                        </a:cubicBezTo>
                        <a:cubicBezTo>
                          <a:pt x="3509" y="309"/>
                          <a:pt x="3509" y="309"/>
                          <a:pt x="3509" y="309"/>
                        </a:cubicBezTo>
                        <a:cubicBezTo>
                          <a:pt x="3509" y="309"/>
                          <a:pt x="3515" y="316"/>
                          <a:pt x="3515" y="316"/>
                        </a:cubicBezTo>
                        <a:cubicBezTo>
                          <a:pt x="3515" y="316"/>
                          <a:pt x="3515" y="316"/>
                          <a:pt x="3515" y="316"/>
                        </a:cubicBezTo>
                        <a:cubicBezTo>
                          <a:pt x="3515" y="316"/>
                          <a:pt x="3520" y="320"/>
                          <a:pt x="3520" y="320"/>
                        </a:cubicBezTo>
                        <a:cubicBezTo>
                          <a:pt x="3520" y="320"/>
                          <a:pt x="3520" y="320"/>
                          <a:pt x="3520" y="320"/>
                        </a:cubicBezTo>
                        <a:cubicBezTo>
                          <a:pt x="3520" y="320"/>
                          <a:pt x="3525" y="323"/>
                          <a:pt x="3525" y="323"/>
                        </a:cubicBezTo>
                        <a:cubicBezTo>
                          <a:pt x="3525" y="323"/>
                          <a:pt x="3526" y="323"/>
                          <a:pt x="3526" y="323"/>
                        </a:cubicBezTo>
                        <a:cubicBezTo>
                          <a:pt x="3526" y="323"/>
                          <a:pt x="3531" y="326"/>
                          <a:pt x="3531" y="326"/>
                        </a:cubicBezTo>
                        <a:cubicBezTo>
                          <a:pt x="3531" y="326"/>
                          <a:pt x="3531" y="326"/>
                          <a:pt x="3531" y="326"/>
                        </a:cubicBezTo>
                        <a:cubicBezTo>
                          <a:pt x="3531" y="326"/>
                          <a:pt x="3536" y="328"/>
                          <a:pt x="3536" y="328"/>
                        </a:cubicBezTo>
                        <a:cubicBezTo>
                          <a:pt x="3536" y="328"/>
                          <a:pt x="3536" y="328"/>
                          <a:pt x="3536" y="328"/>
                        </a:cubicBezTo>
                        <a:cubicBezTo>
                          <a:pt x="3536" y="328"/>
                          <a:pt x="3541" y="329"/>
                          <a:pt x="3541" y="329"/>
                        </a:cubicBezTo>
                        <a:cubicBezTo>
                          <a:pt x="3541" y="329"/>
                          <a:pt x="3542" y="329"/>
                          <a:pt x="3542" y="329"/>
                        </a:cubicBezTo>
                        <a:cubicBezTo>
                          <a:pt x="3542" y="329"/>
                          <a:pt x="3547" y="331"/>
                          <a:pt x="3547" y="331"/>
                        </a:cubicBezTo>
                        <a:cubicBezTo>
                          <a:pt x="3547" y="331"/>
                          <a:pt x="3547" y="331"/>
                          <a:pt x="3547" y="331"/>
                        </a:cubicBezTo>
                        <a:cubicBezTo>
                          <a:pt x="3547" y="331"/>
                          <a:pt x="3552" y="332"/>
                          <a:pt x="3552" y="332"/>
                        </a:cubicBezTo>
                        <a:cubicBezTo>
                          <a:pt x="3552" y="332"/>
                          <a:pt x="3553" y="331"/>
                          <a:pt x="3553" y="331"/>
                        </a:cubicBezTo>
                        <a:cubicBezTo>
                          <a:pt x="3553" y="331"/>
                          <a:pt x="3557" y="333"/>
                          <a:pt x="3557" y="333"/>
                        </a:cubicBezTo>
                        <a:cubicBezTo>
                          <a:pt x="3557" y="333"/>
                          <a:pt x="3559" y="333"/>
                          <a:pt x="3559" y="333"/>
                        </a:cubicBezTo>
                        <a:cubicBezTo>
                          <a:pt x="3559" y="333"/>
                          <a:pt x="3563" y="333"/>
                          <a:pt x="3563" y="333"/>
                        </a:cubicBezTo>
                        <a:cubicBezTo>
                          <a:pt x="3563" y="333"/>
                          <a:pt x="3563" y="333"/>
                          <a:pt x="3563" y="333"/>
                        </a:cubicBezTo>
                        <a:cubicBezTo>
                          <a:pt x="3563" y="333"/>
                          <a:pt x="3568" y="334"/>
                          <a:pt x="3568" y="334"/>
                        </a:cubicBezTo>
                        <a:cubicBezTo>
                          <a:pt x="3568" y="334"/>
                          <a:pt x="3569" y="334"/>
                          <a:pt x="3569" y="334"/>
                        </a:cubicBezTo>
                        <a:cubicBezTo>
                          <a:pt x="3569" y="334"/>
                          <a:pt x="3572" y="334"/>
                          <a:pt x="3572" y="334"/>
                        </a:cubicBezTo>
                        <a:cubicBezTo>
                          <a:pt x="3572" y="334"/>
                          <a:pt x="3574" y="334"/>
                          <a:pt x="3574" y="334"/>
                        </a:cubicBezTo>
                        <a:cubicBezTo>
                          <a:pt x="3574" y="334"/>
                          <a:pt x="3578" y="335"/>
                          <a:pt x="3578" y="335"/>
                        </a:cubicBezTo>
                        <a:cubicBezTo>
                          <a:pt x="3578" y="335"/>
                          <a:pt x="3579" y="334"/>
                          <a:pt x="3579" y="334"/>
                        </a:cubicBezTo>
                        <a:cubicBezTo>
                          <a:pt x="3579" y="334"/>
                          <a:pt x="3584" y="335"/>
                          <a:pt x="3584" y="335"/>
                        </a:cubicBezTo>
                        <a:cubicBezTo>
                          <a:pt x="3584" y="335"/>
                          <a:pt x="3587" y="335"/>
                          <a:pt x="3587" y="335"/>
                        </a:cubicBezTo>
                        <a:cubicBezTo>
                          <a:pt x="3587" y="335"/>
                          <a:pt x="3590" y="335"/>
                          <a:pt x="3590" y="335"/>
                        </a:cubicBezTo>
                        <a:cubicBezTo>
                          <a:pt x="3590" y="335"/>
                          <a:pt x="3590" y="335"/>
                          <a:pt x="3590" y="335"/>
                        </a:cubicBezTo>
                        <a:cubicBezTo>
                          <a:pt x="3590" y="335"/>
                          <a:pt x="3593" y="335"/>
                          <a:pt x="3593" y="335"/>
                        </a:cubicBezTo>
                        <a:cubicBezTo>
                          <a:pt x="3593" y="335"/>
                          <a:pt x="3595" y="335"/>
                          <a:pt x="3595" y="335"/>
                        </a:cubicBezTo>
                        <a:cubicBezTo>
                          <a:pt x="3595" y="335"/>
                          <a:pt x="3599" y="336"/>
                          <a:pt x="3599" y="336"/>
                        </a:cubicBezTo>
                        <a:cubicBezTo>
                          <a:pt x="3599" y="336"/>
                          <a:pt x="3601" y="335"/>
                          <a:pt x="3601" y="335"/>
                        </a:cubicBezTo>
                        <a:cubicBezTo>
                          <a:pt x="3601" y="335"/>
                          <a:pt x="3606" y="336"/>
                          <a:pt x="3606" y="336"/>
                        </a:cubicBezTo>
                        <a:cubicBezTo>
                          <a:pt x="3606" y="336"/>
                          <a:pt x="3607" y="336"/>
                          <a:pt x="3607" y="336"/>
                        </a:cubicBezTo>
                        <a:cubicBezTo>
                          <a:pt x="3607" y="336"/>
                          <a:pt x="3610" y="336"/>
                          <a:pt x="3610" y="336"/>
                        </a:cubicBezTo>
                        <a:cubicBezTo>
                          <a:pt x="3610" y="336"/>
                          <a:pt x="3612" y="336"/>
                          <a:pt x="3612" y="336"/>
                        </a:cubicBezTo>
                        <a:cubicBezTo>
                          <a:pt x="3612" y="336"/>
                          <a:pt x="3614" y="337"/>
                          <a:pt x="3614" y="337"/>
                        </a:cubicBezTo>
                        <a:cubicBezTo>
                          <a:pt x="3614" y="337"/>
                          <a:pt x="3617" y="337"/>
                          <a:pt x="3617" y="337"/>
                        </a:cubicBezTo>
                        <a:cubicBezTo>
                          <a:pt x="3617" y="337"/>
                          <a:pt x="3621" y="337"/>
                          <a:pt x="3621" y="337"/>
                        </a:cubicBezTo>
                        <a:cubicBezTo>
                          <a:pt x="3621" y="337"/>
                          <a:pt x="3623" y="337"/>
                          <a:pt x="3623" y="337"/>
                        </a:cubicBezTo>
                        <a:cubicBezTo>
                          <a:pt x="3623" y="337"/>
                          <a:pt x="3627" y="337"/>
                          <a:pt x="3627" y="337"/>
                        </a:cubicBezTo>
                        <a:cubicBezTo>
                          <a:pt x="3627" y="337"/>
                          <a:pt x="3627" y="337"/>
                          <a:pt x="3627" y="337"/>
                        </a:cubicBezTo>
                        <a:cubicBezTo>
                          <a:pt x="3627" y="337"/>
                          <a:pt x="3630" y="338"/>
                          <a:pt x="3630" y="338"/>
                        </a:cubicBezTo>
                        <a:cubicBezTo>
                          <a:pt x="3630" y="338"/>
                          <a:pt x="3633" y="338"/>
                          <a:pt x="3633" y="338"/>
                        </a:cubicBezTo>
                        <a:cubicBezTo>
                          <a:pt x="3633" y="338"/>
                          <a:pt x="3634" y="337"/>
                          <a:pt x="3634" y="337"/>
                        </a:cubicBezTo>
                        <a:cubicBezTo>
                          <a:pt x="3634" y="337"/>
                          <a:pt x="3638" y="338"/>
                          <a:pt x="3638" y="338"/>
                        </a:cubicBezTo>
                        <a:cubicBezTo>
                          <a:pt x="3638" y="338"/>
                          <a:pt x="3643" y="337"/>
                          <a:pt x="3643" y="337"/>
                        </a:cubicBezTo>
                        <a:cubicBezTo>
                          <a:pt x="3643" y="337"/>
                          <a:pt x="3643" y="337"/>
                          <a:pt x="3643" y="337"/>
                        </a:cubicBezTo>
                        <a:cubicBezTo>
                          <a:pt x="3643" y="337"/>
                          <a:pt x="3648" y="338"/>
                          <a:pt x="3648" y="338"/>
                        </a:cubicBezTo>
                        <a:cubicBezTo>
                          <a:pt x="3648" y="338"/>
                          <a:pt x="3653" y="338"/>
                          <a:pt x="3653" y="338"/>
                        </a:cubicBezTo>
                        <a:cubicBezTo>
                          <a:pt x="3653" y="338"/>
                          <a:pt x="3654" y="338"/>
                          <a:pt x="3654" y="338"/>
                        </a:cubicBezTo>
                        <a:cubicBezTo>
                          <a:pt x="3654" y="338"/>
                          <a:pt x="3655" y="338"/>
                          <a:pt x="3655" y="338"/>
                        </a:cubicBezTo>
                        <a:cubicBezTo>
                          <a:pt x="3655" y="338"/>
                          <a:pt x="3657" y="338"/>
                          <a:pt x="3657" y="338"/>
                        </a:cubicBezTo>
                        <a:cubicBezTo>
                          <a:pt x="3657" y="338"/>
                          <a:pt x="3660" y="338"/>
                          <a:pt x="3660" y="338"/>
                        </a:cubicBezTo>
                        <a:cubicBezTo>
                          <a:pt x="3660" y="338"/>
                          <a:pt x="3665" y="338"/>
                          <a:pt x="3665" y="338"/>
                        </a:cubicBezTo>
                        <a:cubicBezTo>
                          <a:pt x="3665" y="338"/>
                          <a:pt x="3667" y="338"/>
                          <a:pt x="3667" y="338"/>
                        </a:cubicBezTo>
                        <a:cubicBezTo>
                          <a:pt x="3667" y="338"/>
                          <a:pt x="3669" y="338"/>
                          <a:pt x="3669" y="338"/>
                        </a:cubicBezTo>
                        <a:cubicBezTo>
                          <a:pt x="3669" y="338"/>
                          <a:pt x="3670" y="338"/>
                          <a:pt x="3670" y="338"/>
                        </a:cubicBezTo>
                        <a:cubicBezTo>
                          <a:pt x="3670" y="338"/>
                          <a:pt x="3672" y="338"/>
                          <a:pt x="3672" y="338"/>
                        </a:cubicBezTo>
                        <a:cubicBezTo>
                          <a:pt x="3672" y="338"/>
                          <a:pt x="3676" y="338"/>
                          <a:pt x="3676" y="338"/>
                        </a:cubicBezTo>
                        <a:cubicBezTo>
                          <a:pt x="3676" y="338"/>
                          <a:pt x="3678" y="338"/>
                          <a:pt x="3678" y="338"/>
                        </a:cubicBezTo>
                        <a:cubicBezTo>
                          <a:pt x="3678" y="338"/>
                          <a:pt x="3683" y="338"/>
                          <a:pt x="3683" y="338"/>
                        </a:cubicBezTo>
                        <a:cubicBezTo>
                          <a:pt x="3683" y="338"/>
                          <a:pt x="3684" y="339"/>
                          <a:pt x="3684" y="339"/>
                        </a:cubicBezTo>
                        <a:cubicBezTo>
                          <a:pt x="3684" y="339"/>
                          <a:pt x="3687" y="339"/>
                          <a:pt x="3687" y="339"/>
                        </a:cubicBezTo>
                        <a:cubicBezTo>
                          <a:pt x="3687" y="339"/>
                          <a:pt x="3690" y="338"/>
                          <a:pt x="3690" y="338"/>
                        </a:cubicBezTo>
                        <a:cubicBezTo>
                          <a:pt x="3690" y="338"/>
                          <a:pt x="3693" y="338"/>
                          <a:pt x="3693" y="338"/>
                        </a:cubicBezTo>
                        <a:cubicBezTo>
                          <a:pt x="3693" y="338"/>
                          <a:pt x="3695" y="339"/>
                          <a:pt x="3695" y="339"/>
                        </a:cubicBezTo>
                        <a:cubicBezTo>
                          <a:pt x="3695" y="339"/>
                          <a:pt x="3698" y="339"/>
                          <a:pt x="3698" y="339"/>
                        </a:cubicBezTo>
                        <a:cubicBezTo>
                          <a:pt x="3698" y="339"/>
                          <a:pt x="3699" y="338"/>
                          <a:pt x="3699" y="338"/>
                        </a:cubicBezTo>
                        <a:cubicBezTo>
                          <a:pt x="3699" y="338"/>
                          <a:pt x="3703" y="338"/>
                          <a:pt x="3703" y="338"/>
                        </a:cubicBezTo>
                        <a:cubicBezTo>
                          <a:pt x="3703" y="338"/>
                          <a:pt x="3704" y="339"/>
                          <a:pt x="3704" y="339"/>
                        </a:cubicBezTo>
                        <a:cubicBezTo>
                          <a:pt x="3704" y="339"/>
                          <a:pt x="3708" y="338"/>
                          <a:pt x="3708" y="338"/>
                        </a:cubicBezTo>
                        <a:cubicBezTo>
                          <a:pt x="3708" y="338"/>
                          <a:pt x="3713" y="339"/>
                          <a:pt x="3713" y="339"/>
                        </a:cubicBezTo>
                        <a:cubicBezTo>
                          <a:pt x="3713" y="339"/>
                          <a:pt x="3715" y="338"/>
                          <a:pt x="3715" y="338"/>
                        </a:cubicBezTo>
                        <a:cubicBezTo>
                          <a:pt x="3715" y="338"/>
                          <a:pt x="3717" y="339"/>
                          <a:pt x="3717" y="339"/>
                        </a:cubicBezTo>
                        <a:cubicBezTo>
                          <a:pt x="3717" y="339"/>
                          <a:pt x="3719" y="339"/>
                          <a:pt x="3719" y="339"/>
                        </a:cubicBezTo>
                        <a:cubicBezTo>
                          <a:pt x="3719" y="339"/>
                          <a:pt x="3720" y="338"/>
                          <a:pt x="3720" y="338"/>
                        </a:cubicBezTo>
                        <a:cubicBezTo>
                          <a:pt x="3720" y="338"/>
                          <a:pt x="3724" y="339"/>
                          <a:pt x="3724" y="339"/>
                        </a:cubicBezTo>
                        <a:cubicBezTo>
                          <a:pt x="3724" y="339"/>
                          <a:pt x="3725" y="339"/>
                          <a:pt x="3725" y="339"/>
                        </a:cubicBezTo>
                        <a:cubicBezTo>
                          <a:pt x="3725" y="339"/>
                          <a:pt x="3731" y="339"/>
                          <a:pt x="3731" y="339"/>
                        </a:cubicBezTo>
                        <a:cubicBezTo>
                          <a:pt x="3731" y="339"/>
                          <a:pt x="3732" y="339"/>
                          <a:pt x="3732" y="339"/>
                        </a:cubicBezTo>
                        <a:cubicBezTo>
                          <a:pt x="3732" y="339"/>
                          <a:pt x="3734" y="339"/>
                          <a:pt x="3734" y="339"/>
                        </a:cubicBezTo>
                        <a:cubicBezTo>
                          <a:pt x="3734" y="339"/>
                          <a:pt x="3739" y="339"/>
                          <a:pt x="3739" y="339"/>
                        </a:cubicBezTo>
                        <a:cubicBezTo>
                          <a:pt x="3739" y="339"/>
                          <a:pt x="3740" y="339"/>
                          <a:pt x="3740" y="339"/>
                        </a:cubicBezTo>
                        <a:cubicBezTo>
                          <a:pt x="3740" y="339"/>
                          <a:pt x="3742" y="339"/>
                          <a:pt x="3742" y="339"/>
                        </a:cubicBezTo>
                        <a:cubicBezTo>
                          <a:pt x="3742" y="339"/>
                          <a:pt x="3746" y="339"/>
                          <a:pt x="3746" y="339"/>
                        </a:cubicBezTo>
                        <a:cubicBezTo>
                          <a:pt x="3746" y="339"/>
                          <a:pt x="3749" y="339"/>
                          <a:pt x="3749" y="339"/>
                        </a:cubicBezTo>
                        <a:cubicBezTo>
                          <a:pt x="3749" y="339"/>
                          <a:pt x="3752" y="339"/>
                          <a:pt x="3752" y="339"/>
                        </a:cubicBezTo>
                        <a:cubicBezTo>
                          <a:pt x="3752" y="339"/>
                          <a:pt x="3753" y="339"/>
                          <a:pt x="3753" y="339"/>
                        </a:cubicBezTo>
                        <a:cubicBezTo>
                          <a:pt x="3753" y="339"/>
                          <a:pt x="3756" y="339"/>
                          <a:pt x="3756" y="339"/>
                        </a:cubicBezTo>
                        <a:cubicBezTo>
                          <a:pt x="3756" y="339"/>
                          <a:pt x="3759" y="339"/>
                          <a:pt x="3759" y="339"/>
                        </a:cubicBezTo>
                        <a:cubicBezTo>
                          <a:pt x="3759" y="339"/>
                          <a:pt x="3763" y="339"/>
                          <a:pt x="3763" y="339"/>
                        </a:cubicBezTo>
                        <a:cubicBezTo>
                          <a:pt x="3763" y="339"/>
                          <a:pt x="3766" y="339"/>
                          <a:pt x="3766" y="339"/>
                        </a:cubicBezTo>
                        <a:cubicBezTo>
                          <a:pt x="3766" y="339"/>
                          <a:pt x="3768" y="339"/>
                          <a:pt x="3768" y="339"/>
                        </a:cubicBezTo>
                        <a:cubicBezTo>
                          <a:pt x="3768" y="339"/>
                          <a:pt x="3770" y="339"/>
                          <a:pt x="3770" y="339"/>
                        </a:cubicBezTo>
                        <a:cubicBezTo>
                          <a:pt x="3770" y="339"/>
                          <a:pt x="3773" y="339"/>
                          <a:pt x="3773" y="339"/>
                        </a:cubicBezTo>
                        <a:cubicBezTo>
                          <a:pt x="3773" y="339"/>
                          <a:pt x="3777" y="339"/>
                          <a:pt x="3777" y="339"/>
                        </a:cubicBezTo>
                        <a:cubicBezTo>
                          <a:pt x="3777" y="339"/>
                          <a:pt x="3778" y="339"/>
                          <a:pt x="3778" y="339"/>
                        </a:cubicBezTo>
                        <a:cubicBezTo>
                          <a:pt x="3778" y="339"/>
                          <a:pt x="3783" y="339"/>
                          <a:pt x="3783" y="339"/>
                        </a:cubicBezTo>
                        <a:cubicBezTo>
                          <a:pt x="3783" y="339"/>
                          <a:pt x="3784" y="339"/>
                          <a:pt x="3784" y="339"/>
                        </a:cubicBezTo>
                        <a:cubicBezTo>
                          <a:pt x="3784" y="339"/>
                          <a:pt x="3784" y="339"/>
                          <a:pt x="3784" y="339"/>
                        </a:cubicBezTo>
                        <a:cubicBezTo>
                          <a:pt x="3784" y="339"/>
                          <a:pt x="3789" y="339"/>
                          <a:pt x="3789" y="339"/>
                        </a:cubicBezTo>
                        <a:cubicBezTo>
                          <a:pt x="3789" y="339"/>
                          <a:pt x="3793" y="339"/>
                          <a:pt x="3793" y="339"/>
                        </a:cubicBezTo>
                        <a:cubicBezTo>
                          <a:pt x="3793" y="339"/>
                          <a:pt x="3795" y="339"/>
                          <a:pt x="3795" y="339"/>
                        </a:cubicBezTo>
                        <a:cubicBezTo>
                          <a:pt x="3795" y="339"/>
                          <a:pt x="3797" y="339"/>
                          <a:pt x="3797" y="339"/>
                        </a:cubicBezTo>
                        <a:cubicBezTo>
                          <a:pt x="3797" y="339"/>
                          <a:pt x="3800" y="339"/>
                          <a:pt x="3800" y="339"/>
                        </a:cubicBezTo>
                        <a:cubicBezTo>
                          <a:pt x="3800" y="339"/>
                          <a:pt x="3801" y="339"/>
                          <a:pt x="3801" y="339"/>
                        </a:cubicBezTo>
                        <a:cubicBezTo>
                          <a:pt x="3801" y="339"/>
                          <a:pt x="3805" y="339"/>
                          <a:pt x="3805" y="339"/>
                        </a:cubicBezTo>
                        <a:cubicBezTo>
                          <a:pt x="3805" y="339"/>
                          <a:pt x="3807" y="340"/>
                          <a:pt x="3807" y="340"/>
                        </a:cubicBezTo>
                        <a:cubicBezTo>
                          <a:pt x="3807" y="340"/>
                          <a:pt x="3810" y="339"/>
                          <a:pt x="3810" y="339"/>
                        </a:cubicBezTo>
                        <a:cubicBezTo>
                          <a:pt x="3810" y="339"/>
                          <a:pt x="3812" y="339"/>
                          <a:pt x="3812" y="339"/>
                        </a:cubicBezTo>
                        <a:cubicBezTo>
                          <a:pt x="3812" y="339"/>
                          <a:pt x="3815" y="339"/>
                          <a:pt x="3815" y="339"/>
                        </a:cubicBezTo>
                        <a:cubicBezTo>
                          <a:pt x="3815" y="339"/>
                          <a:pt x="3819" y="339"/>
                          <a:pt x="3819" y="339"/>
                        </a:cubicBezTo>
                        <a:cubicBezTo>
                          <a:pt x="3819" y="339"/>
                          <a:pt x="3821" y="339"/>
                          <a:pt x="3821" y="339"/>
                        </a:cubicBezTo>
                        <a:cubicBezTo>
                          <a:pt x="3821" y="339"/>
                          <a:pt x="3825" y="339"/>
                          <a:pt x="3825" y="339"/>
                        </a:cubicBezTo>
                        <a:cubicBezTo>
                          <a:pt x="3825" y="339"/>
                          <a:pt x="3829" y="339"/>
                          <a:pt x="3829" y="339"/>
                        </a:cubicBezTo>
                        <a:cubicBezTo>
                          <a:pt x="3829" y="339"/>
                          <a:pt x="3830" y="339"/>
                          <a:pt x="3830" y="339"/>
                        </a:cubicBezTo>
                        <a:cubicBezTo>
                          <a:pt x="3830" y="339"/>
                          <a:pt x="3832" y="339"/>
                          <a:pt x="3832" y="339"/>
                        </a:cubicBezTo>
                        <a:cubicBezTo>
                          <a:pt x="3832" y="339"/>
                          <a:pt x="3834" y="339"/>
                          <a:pt x="3834" y="339"/>
                        </a:cubicBezTo>
                        <a:cubicBezTo>
                          <a:pt x="3834" y="339"/>
                          <a:pt x="3839" y="339"/>
                          <a:pt x="3839" y="339"/>
                        </a:cubicBezTo>
                        <a:cubicBezTo>
                          <a:pt x="3839" y="339"/>
                          <a:pt x="3841" y="339"/>
                          <a:pt x="3841" y="339"/>
                        </a:cubicBezTo>
                        <a:cubicBezTo>
                          <a:pt x="3841" y="339"/>
                          <a:pt x="3843" y="339"/>
                          <a:pt x="3843" y="339"/>
                        </a:cubicBezTo>
                        <a:cubicBezTo>
                          <a:pt x="3843" y="339"/>
                          <a:pt x="3845" y="339"/>
                          <a:pt x="3845" y="339"/>
                        </a:cubicBezTo>
                        <a:cubicBezTo>
                          <a:pt x="3845" y="339"/>
                          <a:pt x="3848" y="339"/>
                          <a:pt x="3848" y="339"/>
                        </a:cubicBezTo>
                        <a:cubicBezTo>
                          <a:pt x="3848" y="339"/>
                          <a:pt x="3850" y="339"/>
                          <a:pt x="3850" y="339"/>
                        </a:cubicBezTo>
                        <a:cubicBezTo>
                          <a:pt x="3850" y="339"/>
                          <a:pt x="3855" y="339"/>
                          <a:pt x="3855" y="339"/>
                        </a:cubicBezTo>
                        <a:cubicBezTo>
                          <a:pt x="3855" y="339"/>
                          <a:pt x="3857" y="339"/>
                          <a:pt x="3857" y="339"/>
                        </a:cubicBezTo>
                        <a:cubicBezTo>
                          <a:pt x="3857" y="339"/>
                          <a:pt x="3858" y="339"/>
                          <a:pt x="3858" y="339"/>
                        </a:cubicBezTo>
                        <a:cubicBezTo>
                          <a:pt x="3858" y="339"/>
                          <a:pt x="3861" y="339"/>
                          <a:pt x="3861" y="339"/>
                        </a:cubicBezTo>
                        <a:cubicBezTo>
                          <a:pt x="3861" y="339"/>
                          <a:pt x="3864" y="339"/>
                          <a:pt x="3864" y="339"/>
                        </a:cubicBezTo>
                        <a:cubicBezTo>
                          <a:pt x="3864" y="339"/>
                          <a:pt x="3868" y="339"/>
                          <a:pt x="3868" y="339"/>
                        </a:cubicBezTo>
                        <a:cubicBezTo>
                          <a:pt x="3868" y="339"/>
                          <a:pt x="3869" y="339"/>
                          <a:pt x="3869" y="339"/>
                        </a:cubicBezTo>
                        <a:cubicBezTo>
                          <a:pt x="3869" y="339"/>
                          <a:pt x="3873" y="340"/>
                          <a:pt x="3873" y="340"/>
                        </a:cubicBezTo>
                        <a:cubicBezTo>
                          <a:pt x="3873" y="340"/>
                          <a:pt x="3876" y="339"/>
                          <a:pt x="3876" y="339"/>
                        </a:cubicBezTo>
                        <a:cubicBezTo>
                          <a:pt x="3876" y="339"/>
                          <a:pt x="3878" y="339"/>
                          <a:pt x="3878" y="339"/>
                        </a:cubicBezTo>
                        <a:cubicBezTo>
                          <a:pt x="3878" y="339"/>
                          <a:pt x="3882" y="340"/>
                          <a:pt x="3882" y="340"/>
                        </a:cubicBezTo>
                        <a:cubicBezTo>
                          <a:pt x="3882" y="340"/>
                          <a:pt x="3883" y="339"/>
                          <a:pt x="3883" y="339"/>
                        </a:cubicBezTo>
                        <a:cubicBezTo>
                          <a:pt x="3883" y="339"/>
                          <a:pt x="3887" y="340"/>
                          <a:pt x="3887" y="340"/>
                        </a:cubicBezTo>
                        <a:cubicBezTo>
                          <a:pt x="3887" y="340"/>
                          <a:pt x="3888" y="339"/>
                          <a:pt x="3888" y="339"/>
                        </a:cubicBezTo>
                        <a:cubicBezTo>
                          <a:pt x="3888" y="339"/>
                          <a:pt x="3891" y="340"/>
                          <a:pt x="3891" y="340"/>
                        </a:cubicBezTo>
                        <a:cubicBezTo>
                          <a:pt x="3891" y="340"/>
                          <a:pt x="3893" y="339"/>
                          <a:pt x="3893" y="339"/>
                        </a:cubicBezTo>
                        <a:cubicBezTo>
                          <a:pt x="3893" y="339"/>
                          <a:pt x="3897" y="340"/>
                          <a:pt x="3897" y="340"/>
                        </a:cubicBezTo>
                        <a:cubicBezTo>
                          <a:pt x="3897" y="340"/>
                          <a:pt x="3900" y="339"/>
                          <a:pt x="3900" y="339"/>
                        </a:cubicBezTo>
                        <a:cubicBezTo>
                          <a:pt x="3900" y="339"/>
                          <a:pt x="3902" y="339"/>
                          <a:pt x="3902" y="339"/>
                        </a:cubicBezTo>
                        <a:cubicBezTo>
                          <a:pt x="3902" y="339"/>
                          <a:pt x="3904" y="339"/>
                          <a:pt x="3904" y="339"/>
                        </a:cubicBezTo>
                        <a:cubicBezTo>
                          <a:pt x="3904" y="339"/>
                          <a:pt x="3907" y="340"/>
                          <a:pt x="3907" y="340"/>
                        </a:cubicBezTo>
                        <a:cubicBezTo>
                          <a:pt x="3907" y="340"/>
                          <a:pt x="3911" y="339"/>
                          <a:pt x="3911" y="339"/>
                        </a:cubicBezTo>
                        <a:cubicBezTo>
                          <a:pt x="3911" y="339"/>
                          <a:pt x="3914" y="339"/>
                          <a:pt x="3914" y="339"/>
                        </a:cubicBezTo>
                        <a:cubicBezTo>
                          <a:pt x="3914" y="339"/>
                          <a:pt x="3916" y="340"/>
                          <a:pt x="3916" y="340"/>
                        </a:cubicBezTo>
                        <a:cubicBezTo>
                          <a:pt x="3916" y="340"/>
                          <a:pt x="3919" y="340"/>
                          <a:pt x="3919" y="340"/>
                        </a:cubicBezTo>
                        <a:cubicBezTo>
                          <a:pt x="3919" y="340"/>
                          <a:pt x="3921" y="339"/>
                          <a:pt x="3921" y="339"/>
                        </a:cubicBezTo>
                        <a:cubicBezTo>
                          <a:pt x="3921" y="339"/>
                          <a:pt x="3923" y="340"/>
                          <a:pt x="3923" y="340"/>
                        </a:cubicBezTo>
                        <a:cubicBezTo>
                          <a:pt x="3923" y="340"/>
                          <a:pt x="3924" y="339"/>
                          <a:pt x="3924" y="339"/>
                        </a:cubicBezTo>
                        <a:cubicBezTo>
                          <a:pt x="3924" y="339"/>
                          <a:pt x="3929" y="339"/>
                          <a:pt x="3929" y="339"/>
                        </a:cubicBezTo>
                        <a:cubicBezTo>
                          <a:pt x="3929" y="339"/>
                          <a:pt x="3932" y="340"/>
                          <a:pt x="3932" y="340"/>
                        </a:cubicBezTo>
                        <a:cubicBezTo>
                          <a:pt x="3932" y="340"/>
                          <a:pt x="3936" y="339"/>
                          <a:pt x="3936" y="339"/>
                        </a:cubicBezTo>
                        <a:cubicBezTo>
                          <a:pt x="3936" y="339"/>
                          <a:pt x="3938" y="339"/>
                          <a:pt x="3938" y="339"/>
                        </a:cubicBezTo>
                        <a:cubicBezTo>
                          <a:pt x="3938" y="339"/>
                          <a:pt x="3939" y="339"/>
                          <a:pt x="3939" y="339"/>
                        </a:cubicBezTo>
                        <a:cubicBezTo>
                          <a:pt x="3939" y="339"/>
                          <a:pt x="3940" y="339"/>
                          <a:pt x="3940" y="339"/>
                        </a:cubicBezTo>
                        <a:cubicBezTo>
                          <a:pt x="3940" y="339"/>
                          <a:pt x="3943" y="339"/>
                          <a:pt x="3943" y="339"/>
                        </a:cubicBezTo>
                        <a:cubicBezTo>
                          <a:pt x="3943" y="339"/>
                          <a:pt x="3949" y="340"/>
                          <a:pt x="3949" y="340"/>
                        </a:cubicBezTo>
                        <a:cubicBezTo>
                          <a:pt x="3949" y="340"/>
                          <a:pt x="3952" y="339"/>
                          <a:pt x="3952" y="339"/>
                        </a:cubicBezTo>
                        <a:cubicBezTo>
                          <a:pt x="3952" y="339"/>
                          <a:pt x="3953" y="340"/>
                          <a:pt x="3953" y="340"/>
                        </a:cubicBezTo>
                        <a:cubicBezTo>
                          <a:pt x="3953" y="340"/>
                          <a:pt x="3954" y="340"/>
                          <a:pt x="3954" y="340"/>
                        </a:cubicBezTo>
                        <a:cubicBezTo>
                          <a:pt x="3954" y="340"/>
                          <a:pt x="3958" y="339"/>
                          <a:pt x="3958" y="339"/>
                        </a:cubicBezTo>
                        <a:cubicBezTo>
                          <a:pt x="3958" y="339"/>
                          <a:pt x="3960" y="339"/>
                          <a:pt x="3960" y="339"/>
                        </a:cubicBezTo>
                        <a:cubicBezTo>
                          <a:pt x="3960" y="339"/>
                          <a:pt x="3963" y="340"/>
                          <a:pt x="3963" y="340"/>
                        </a:cubicBezTo>
                        <a:cubicBezTo>
                          <a:pt x="3963" y="340"/>
                          <a:pt x="3965" y="340"/>
                          <a:pt x="3965" y="340"/>
                        </a:cubicBezTo>
                        <a:cubicBezTo>
                          <a:pt x="3965" y="340"/>
                          <a:pt x="3968" y="339"/>
                          <a:pt x="3968" y="339"/>
                        </a:cubicBezTo>
                        <a:cubicBezTo>
                          <a:pt x="3968" y="339"/>
                          <a:pt x="3972" y="339"/>
                          <a:pt x="3972" y="339"/>
                        </a:cubicBezTo>
                        <a:cubicBezTo>
                          <a:pt x="3972" y="339"/>
                          <a:pt x="3974" y="340"/>
                          <a:pt x="3974" y="340"/>
                        </a:cubicBezTo>
                        <a:cubicBezTo>
                          <a:pt x="3974" y="340"/>
                          <a:pt x="3976" y="340"/>
                          <a:pt x="3976" y="340"/>
                        </a:cubicBezTo>
                        <a:cubicBezTo>
                          <a:pt x="3976" y="340"/>
                          <a:pt x="3978" y="339"/>
                          <a:pt x="3978" y="339"/>
                        </a:cubicBezTo>
                        <a:cubicBezTo>
                          <a:pt x="3978" y="339"/>
                          <a:pt x="3982" y="339"/>
                          <a:pt x="3982" y="339"/>
                        </a:cubicBezTo>
                        <a:cubicBezTo>
                          <a:pt x="3982" y="339"/>
                          <a:pt x="3984" y="339"/>
                          <a:pt x="3984" y="339"/>
                        </a:cubicBezTo>
                        <a:cubicBezTo>
                          <a:pt x="3984" y="339"/>
                          <a:pt x="3988" y="339"/>
                          <a:pt x="3988" y="339"/>
                        </a:cubicBezTo>
                        <a:cubicBezTo>
                          <a:pt x="3988" y="339"/>
                          <a:pt x="3991" y="339"/>
                          <a:pt x="3991" y="339"/>
                        </a:cubicBezTo>
                        <a:cubicBezTo>
                          <a:pt x="3991" y="339"/>
                          <a:pt x="3994" y="339"/>
                          <a:pt x="3994" y="339"/>
                        </a:cubicBezTo>
                        <a:cubicBezTo>
                          <a:pt x="3994" y="339"/>
                          <a:pt x="3996" y="340"/>
                          <a:pt x="3996" y="340"/>
                        </a:cubicBezTo>
                        <a:cubicBezTo>
                          <a:pt x="3996" y="340"/>
                          <a:pt x="4001" y="340"/>
                          <a:pt x="4001" y="340"/>
                        </a:cubicBezTo>
                        <a:cubicBezTo>
                          <a:pt x="4001" y="340"/>
                          <a:pt x="4002" y="339"/>
                          <a:pt x="4002" y="339"/>
                        </a:cubicBezTo>
                        <a:cubicBezTo>
                          <a:pt x="4002" y="339"/>
                          <a:pt x="4003" y="340"/>
                          <a:pt x="4003" y="340"/>
                        </a:cubicBezTo>
                        <a:cubicBezTo>
                          <a:pt x="4003" y="340"/>
                          <a:pt x="4005" y="339"/>
                          <a:pt x="4005" y="339"/>
                        </a:cubicBezTo>
                        <a:cubicBezTo>
                          <a:pt x="4005" y="339"/>
                          <a:pt x="4012" y="339"/>
                          <a:pt x="4012" y="339"/>
                        </a:cubicBezTo>
                        <a:cubicBezTo>
                          <a:pt x="4012" y="339"/>
                          <a:pt x="4012" y="340"/>
                          <a:pt x="4012" y="340"/>
                        </a:cubicBezTo>
                        <a:cubicBezTo>
                          <a:pt x="4012" y="340"/>
                          <a:pt x="4014" y="340"/>
                          <a:pt x="4014" y="340"/>
                        </a:cubicBezTo>
                        <a:cubicBezTo>
                          <a:pt x="4014" y="340"/>
                          <a:pt x="4015" y="339"/>
                          <a:pt x="4015" y="339"/>
                        </a:cubicBezTo>
                        <a:cubicBezTo>
                          <a:pt x="4015" y="339"/>
                          <a:pt x="4019" y="340"/>
                          <a:pt x="4019" y="340"/>
                        </a:cubicBezTo>
                        <a:cubicBezTo>
                          <a:pt x="4019" y="340"/>
                          <a:pt x="4021" y="339"/>
                          <a:pt x="4021" y="339"/>
                        </a:cubicBezTo>
                        <a:cubicBezTo>
                          <a:pt x="4021" y="339"/>
                          <a:pt x="4028" y="339"/>
                          <a:pt x="4028" y="339"/>
                        </a:cubicBezTo>
                        <a:cubicBezTo>
                          <a:pt x="4028" y="339"/>
                          <a:pt x="4028" y="340"/>
                          <a:pt x="4028" y="340"/>
                        </a:cubicBezTo>
                        <a:cubicBezTo>
                          <a:pt x="4028" y="340"/>
                          <a:pt x="4033" y="339"/>
                          <a:pt x="4033" y="339"/>
                        </a:cubicBezTo>
                        <a:cubicBezTo>
                          <a:pt x="4033" y="339"/>
                          <a:pt x="4034" y="340"/>
                          <a:pt x="4034" y="340"/>
                        </a:cubicBezTo>
                        <a:cubicBezTo>
                          <a:pt x="4034" y="340"/>
                          <a:pt x="4035" y="340"/>
                          <a:pt x="4035" y="340"/>
                        </a:cubicBezTo>
                        <a:cubicBezTo>
                          <a:pt x="4035" y="340"/>
                          <a:pt x="4039" y="339"/>
                          <a:pt x="4039" y="339"/>
                        </a:cubicBezTo>
                        <a:cubicBezTo>
                          <a:pt x="4039" y="339"/>
                          <a:pt x="4040" y="339"/>
                          <a:pt x="4040" y="339"/>
                        </a:cubicBezTo>
                        <a:cubicBezTo>
                          <a:pt x="4040" y="339"/>
                          <a:pt x="4044" y="338"/>
                          <a:pt x="4044" y="338"/>
                        </a:cubicBezTo>
                        <a:cubicBezTo>
                          <a:pt x="4044" y="338"/>
                          <a:pt x="4045" y="338"/>
                          <a:pt x="4045" y="338"/>
                        </a:cubicBezTo>
                        <a:cubicBezTo>
                          <a:pt x="4045" y="338"/>
                          <a:pt x="4050" y="339"/>
                          <a:pt x="4050" y="339"/>
                        </a:cubicBezTo>
                        <a:cubicBezTo>
                          <a:pt x="4050" y="339"/>
                          <a:pt x="4052" y="339"/>
                          <a:pt x="4052" y="339"/>
                        </a:cubicBezTo>
                        <a:cubicBezTo>
                          <a:pt x="4052" y="339"/>
                          <a:pt x="4054" y="339"/>
                          <a:pt x="4054" y="339"/>
                        </a:cubicBezTo>
                        <a:cubicBezTo>
                          <a:pt x="4054" y="339"/>
                          <a:pt x="4059" y="339"/>
                          <a:pt x="4059" y="339"/>
                        </a:cubicBezTo>
                        <a:cubicBezTo>
                          <a:pt x="4059" y="339"/>
                          <a:pt x="4060" y="339"/>
                          <a:pt x="4060" y="339"/>
                        </a:cubicBezTo>
                        <a:cubicBezTo>
                          <a:pt x="4060" y="339"/>
                          <a:pt x="4063" y="340"/>
                          <a:pt x="4063" y="340"/>
                        </a:cubicBezTo>
                        <a:cubicBezTo>
                          <a:pt x="4063" y="340"/>
                          <a:pt x="4065" y="339"/>
                          <a:pt x="4065" y="339"/>
                        </a:cubicBezTo>
                        <a:cubicBezTo>
                          <a:pt x="4065" y="339"/>
                          <a:pt x="4069" y="340"/>
                          <a:pt x="4069" y="340"/>
                        </a:cubicBezTo>
                        <a:cubicBezTo>
                          <a:pt x="4069" y="340"/>
                          <a:pt x="4071" y="339"/>
                          <a:pt x="4071" y="339"/>
                        </a:cubicBezTo>
                        <a:cubicBezTo>
                          <a:pt x="4071" y="339"/>
                          <a:pt x="4073" y="339"/>
                          <a:pt x="4073" y="339"/>
                        </a:cubicBezTo>
                        <a:cubicBezTo>
                          <a:pt x="4073" y="339"/>
                          <a:pt x="4076" y="340"/>
                          <a:pt x="4076" y="340"/>
                        </a:cubicBezTo>
                        <a:cubicBezTo>
                          <a:pt x="4076" y="340"/>
                          <a:pt x="4078" y="340"/>
                          <a:pt x="4078" y="340"/>
                        </a:cubicBezTo>
                        <a:cubicBezTo>
                          <a:pt x="4078" y="340"/>
                          <a:pt x="4080" y="339"/>
                          <a:pt x="4080" y="339"/>
                        </a:cubicBezTo>
                        <a:cubicBezTo>
                          <a:pt x="4080" y="339"/>
                          <a:pt x="4085" y="340"/>
                          <a:pt x="4085" y="340"/>
                        </a:cubicBezTo>
                        <a:cubicBezTo>
                          <a:pt x="4085" y="340"/>
                          <a:pt x="4085" y="339"/>
                          <a:pt x="4085" y="339"/>
                        </a:cubicBezTo>
                        <a:cubicBezTo>
                          <a:pt x="4085" y="339"/>
                          <a:pt x="4088" y="340"/>
                          <a:pt x="4088" y="340"/>
                        </a:cubicBezTo>
                        <a:cubicBezTo>
                          <a:pt x="4088" y="340"/>
                          <a:pt x="4090" y="339"/>
                          <a:pt x="4090" y="339"/>
                        </a:cubicBezTo>
                        <a:cubicBezTo>
                          <a:pt x="4090" y="339"/>
                          <a:pt x="4097" y="339"/>
                          <a:pt x="4097" y="339"/>
                        </a:cubicBezTo>
                        <a:cubicBezTo>
                          <a:pt x="4097" y="339"/>
                          <a:pt x="4098" y="340"/>
                          <a:pt x="4098" y="340"/>
                        </a:cubicBezTo>
                        <a:cubicBezTo>
                          <a:pt x="4098" y="340"/>
                          <a:pt x="4099" y="340"/>
                          <a:pt x="4099" y="340"/>
                        </a:cubicBezTo>
                        <a:cubicBezTo>
                          <a:pt x="4099" y="340"/>
                          <a:pt x="4103" y="339"/>
                          <a:pt x="4103" y="339"/>
                        </a:cubicBezTo>
                        <a:cubicBezTo>
                          <a:pt x="4103" y="339"/>
                          <a:pt x="4106" y="339"/>
                          <a:pt x="4106" y="339"/>
                        </a:cubicBezTo>
                        <a:cubicBezTo>
                          <a:pt x="4106" y="339"/>
                          <a:pt x="4109" y="340"/>
                          <a:pt x="4109" y="340"/>
                        </a:cubicBezTo>
                        <a:cubicBezTo>
                          <a:pt x="4109" y="340"/>
                          <a:pt x="4113" y="340"/>
                          <a:pt x="4113" y="340"/>
                        </a:cubicBezTo>
                        <a:cubicBezTo>
                          <a:pt x="4113" y="340"/>
                          <a:pt x="4115" y="339"/>
                          <a:pt x="4115" y="339"/>
                        </a:cubicBezTo>
                        <a:cubicBezTo>
                          <a:pt x="4115" y="339"/>
                          <a:pt x="4115" y="339"/>
                          <a:pt x="4115" y="339"/>
                        </a:cubicBezTo>
                        <a:cubicBezTo>
                          <a:pt x="4115" y="339"/>
                          <a:pt x="4116" y="340"/>
                          <a:pt x="4116" y="340"/>
                        </a:cubicBezTo>
                        <a:cubicBezTo>
                          <a:pt x="4116" y="340"/>
                          <a:pt x="4121" y="340"/>
                          <a:pt x="4121" y="340"/>
                        </a:cubicBezTo>
                        <a:cubicBezTo>
                          <a:pt x="4121" y="340"/>
                          <a:pt x="4124" y="339"/>
                          <a:pt x="4124" y="339"/>
                        </a:cubicBezTo>
                        <a:cubicBezTo>
                          <a:pt x="4124" y="339"/>
                          <a:pt x="4126" y="339"/>
                          <a:pt x="4126" y="339"/>
                        </a:cubicBezTo>
                        <a:cubicBezTo>
                          <a:pt x="4126" y="339"/>
                          <a:pt x="4130" y="340"/>
                          <a:pt x="4130" y="340"/>
                        </a:cubicBezTo>
                        <a:cubicBezTo>
                          <a:pt x="4130" y="340"/>
                          <a:pt x="4133" y="339"/>
                          <a:pt x="4133" y="339"/>
                        </a:cubicBezTo>
                        <a:cubicBezTo>
                          <a:pt x="4133" y="339"/>
                          <a:pt x="4134" y="339"/>
                          <a:pt x="4134" y="339"/>
                        </a:cubicBezTo>
                        <a:cubicBezTo>
                          <a:pt x="4134" y="339"/>
                          <a:pt x="4139" y="339"/>
                          <a:pt x="4139" y="339"/>
                        </a:cubicBezTo>
                        <a:cubicBezTo>
                          <a:pt x="4139" y="339"/>
                          <a:pt x="4141" y="339"/>
                          <a:pt x="4141" y="339"/>
                        </a:cubicBezTo>
                        <a:cubicBezTo>
                          <a:pt x="4141" y="339"/>
                          <a:pt x="4142" y="339"/>
                          <a:pt x="4142" y="339"/>
                        </a:cubicBezTo>
                        <a:cubicBezTo>
                          <a:pt x="4142" y="339"/>
                          <a:pt x="4147" y="340"/>
                          <a:pt x="4147" y="340"/>
                        </a:cubicBezTo>
                        <a:cubicBezTo>
                          <a:pt x="4147" y="340"/>
                          <a:pt x="4147" y="339"/>
                          <a:pt x="4147" y="339"/>
                        </a:cubicBezTo>
                        <a:cubicBezTo>
                          <a:pt x="4147" y="339"/>
                          <a:pt x="4151" y="339"/>
                          <a:pt x="4151" y="339"/>
                        </a:cubicBezTo>
                        <a:cubicBezTo>
                          <a:pt x="4151" y="339"/>
                          <a:pt x="4154" y="339"/>
                          <a:pt x="4154" y="339"/>
                        </a:cubicBezTo>
                        <a:cubicBezTo>
                          <a:pt x="4154" y="339"/>
                          <a:pt x="4158" y="339"/>
                          <a:pt x="4158" y="339"/>
                        </a:cubicBezTo>
                        <a:cubicBezTo>
                          <a:pt x="4158" y="339"/>
                          <a:pt x="4159" y="339"/>
                          <a:pt x="4159" y="339"/>
                        </a:cubicBezTo>
                        <a:cubicBezTo>
                          <a:pt x="4159" y="339"/>
                          <a:pt x="4161" y="340"/>
                          <a:pt x="4161" y="340"/>
                        </a:cubicBezTo>
                        <a:cubicBezTo>
                          <a:pt x="4161" y="340"/>
                          <a:pt x="4164" y="339"/>
                          <a:pt x="4164" y="339"/>
                        </a:cubicBezTo>
                        <a:cubicBezTo>
                          <a:pt x="4164" y="339"/>
                          <a:pt x="4166" y="340"/>
                          <a:pt x="4166" y="340"/>
                        </a:cubicBezTo>
                        <a:cubicBezTo>
                          <a:pt x="4166" y="340"/>
                          <a:pt x="4171" y="339"/>
                          <a:pt x="4171" y="339"/>
                        </a:cubicBezTo>
                        <a:cubicBezTo>
                          <a:pt x="4171" y="339"/>
                          <a:pt x="4174" y="339"/>
                          <a:pt x="4174" y="339"/>
                        </a:cubicBezTo>
                        <a:cubicBezTo>
                          <a:pt x="4174" y="339"/>
                          <a:pt x="4174" y="339"/>
                          <a:pt x="4174" y="339"/>
                        </a:cubicBezTo>
                        <a:cubicBezTo>
                          <a:pt x="4174" y="339"/>
                          <a:pt x="4176" y="339"/>
                          <a:pt x="4176" y="339"/>
                        </a:cubicBezTo>
                        <a:cubicBezTo>
                          <a:pt x="4176" y="339"/>
                          <a:pt x="4183" y="339"/>
                          <a:pt x="4183" y="339"/>
                        </a:cubicBezTo>
                        <a:cubicBezTo>
                          <a:pt x="4183" y="339"/>
                          <a:pt x="4184" y="339"/>
                          <a:pt x="4184" y="339"/>
                        </a:cubicBezTo>
                        <a:cubicBezTo>
                          <a:pt x="4184" y="339"/>
                          <a:pt x="4186" y="339"/>
                          <a:pt x="4186" y="339"/>
                        </a:cubicBezTo>
                        <a:cubicBezTo>
                          <a:pt x="4186" y="339"/>
                          <a:pt x="4190" y="339"/>
                          <a:pt x="4190" y="339"/>
                        </a:cubicBezTo>
                        <a:cubicBezTo>
                          <a:pt x="4190" y="339"/>
                          <a:pt x="4190" y="339"/>
                          <a:pt x="4190" y="339"/>
                        </a:cubicBezTo>
                        <a:cubicBezTo>
                          <a:pt x="4190" y="339"/>
                          <a:pt x="4192" y="339"/>
                          <a:pt x="4192" y="339"/>
                        </a:cubicBezTo>
                        <a:cubicBezTo>
                          <a:pt x="4192" y="339"/>
                          <a:pt x="4196" y="339"/>
                          <a:pt x="4196" y="339"/>
                        </a:cubicBezTo>
                        <a:cubicBezTo>
                          <a:pt x="4196" y="339"/>
                          <a:pt x="4201" y="339"/>
                          <a:pt x="4201" y="339"/>
                        </a:cubicBezTo>
                        <a:cubicBezTo>
                          <a:pt x="4201" y="339"/>
                          <a:pt x="4203" y="339"/>
                          <a:pt x="4203" y="339"/>
                        </a:cubicBezTo>
                        <a:cubicBezTo>
                          <a:pt x="4203" y="339"/>
                          <a:pt x="4206" y="339"/>
                          <a:pt x="4206" y="339"/>
                        </a:cubicBezTo>
                        <a:cubicBezTo>
                          <a:pt x="4206" y="339"/>
                          <a:pt x="4207" y="339"/>
                          <a:pt x="4207" y="339"/>
                        </a:cubicBezTo>
                        <a:cubicBezTo>
                          <a:pt x="4207" y="339"/>
                          <a:pt x="4208" y="338"/>
                          <a:pt x="4208" y="338"/>
                        </a:cubicBezTo>
                        <a:cubicBezTo>
                          <a:pt x="4208" y="338"/>
                          <a:pt x="4216" y="338"/>
                          <a:pt x="4216" y="338"/>
                        </a:cubicBezTo>
                        <a:cubicBezTo>
                          <a:pt x="4216" y="338"/>
                          <a:pt x="4216" y="339"/>
                          <a:pt x="4216" y="339"/>
                        </a:cubicBezTo>
                        <a:cubicBezTo>
                          <a:pt x="4216" y="339"/>
                          <a:pt x="4220" y="339"/>
                          <a:pt x="4220" y="339"/>
                        </a:cubicBezTo>
                        <a:cubicBezTo>
                          <a:pt x="4220" y="339"/>
                          <a:pt x="4221" y="338"/>
                          <a:pt x="4221" y="338"/>
                        </a:cubicBezTo>
                        <a:cubicBezTo>
                          <a:pt x="4221" y="338"/>
                          <a:pt x="4223" y="338"/>
                          <a:pt x="4223" y="338"/>
                        </a:cubicBezTo>
                        <a:cubicBezTo>
                          <a:pt x="4223" y="338"/>
                          <a:pt x="4225" y="339"/>
                          <a:pt x="4225" y="339"/>
                        </a:cubicBezTo>
                        <a:cubicBezTo>
                          <a:pt x="4225" y="339"/>
                          <a:pt x="4230" y="339"/>
                          <a:pt x="4230" y="339"/>
                        </a:cubicBezTo>
                        <a:cubicBezTo>
                          <a:pt x="4230" y="339"/>
                          <a:pt x="4231" y="339"/>
                          <a:pt x="4231" y="339"/>
                        </a:cubicBezTo>
                        <a:cubicBezTo>
                          <a:pt x="4231" y="339"/>
                          <a:pt x="4233" y="339"/>
                          <a:pt x="4233" y="339"/>
                        </a:cubicBezTo>
                        <a:cubicBezTo>
                          <a:pt x="4233" y="339"/>
                          <a:pt x="4237" y="339"/>
                          <a:pt x="4237" y="339"/>
                        </a:cubicBezTo>
                        <a:cubicBezTo>
                          <a:pt x="4237" y="339"/>
                          <a:pt x="4240" y="339"/>
                          <a:pt x="4240" y="339"/>
                        </a:cubicBezTo>
                        <a:cubicBezTo>
                          <a:pt x="4240" y="339"/>
                          <a:pt x="4242" y="339"/>
                          <a:pt x="4242" y="339"/>
                        </a:cubicBezTo>
                        <a:cubicBezTo>
                          <a:pt x="4242" y="339"/>
                          <a:pt x="4246" y="339"/>
                          <a:pt x="4246" y="339"/>
                        </a:cubicBezTo>
                        <a:cubicBezTo>
                          <a:pt x="4246" y="339"/>
                          <a:pt x="4248" y="339"/>
                          <a:pt x="4248" y="339"/>
                        </a:cubicBezTo>
                        <a:cubicBezTo>
                          <a:pt x="4248" y="339"/>
                          <a:pt x="4250" y="339"/>
                          <a:pt x="4250" y="339"/>
                        </a:cubicBezTo>
                        <a:cubicBezTo>
                          <a:pt x="4250" y="339"/>
                          <a:pt x="4253" y="339"/>
                          <a:pt x="4253" y="339"/>
                        </a:cubicBezTo>
                        <a:cubicBezTo>
                          <a:pt x="4253" y="339"/>
                          <a:pt x="4255" y="339"/>
                          <a:pt x="4255" y="339"/>
                        </a:cubicBezTo>
                        <a:cubicBezTo>
                          <a:pt x="4255" y="339"/>
                          <a:pt x="4257" y="339"/>
                          <a:pt x="4257" y="339"/>
                        </a:cubicBezTo>
                        <a:cubicBezTo>
                          <a:pt x="4257" y="339"/>
                          <a:pt x="4260" y="339"/>
                          <a:pt x="4260" y="339"/>
                        </a:cubicBezTo>
                        <a:cubicBezTo>
                          <a:pt x="4260" y="339"/>
                          <a:pt x="4264" y="339"/>
                          <a:pt x="4264" y="339"/>
                        </a:cubicBezTo>
                        <a:cubicBezTo>
                          <a:pt x="4264" y="339"/>
                          <a:pt x="4265" y="339"/>
                          <a:pt x="4265" y="339"/>
                        </a:cubicBezTo>
                        <a:cubicBezTo>
                          <a:pt x="4265" y="339"/>
                          <a:pt x="4267" y="339"/>
                          <a:pt x="4267" y="339"/>
                        </a:cubicBezTo>
                        <a:cubicBezTo>
                          <a:pt x="4267" y="339"/>
                          <a:pt x="4273" y="339"/>
                          <a:pt x="4273" y="339"/>
                        </a:cubicBezTo>
                        <a:cubicBezTo>
                          <a:pt x="4273" y="339"/>
                          <a:pt x="4274" y="338"/>
                          <a:pt x="4274" y="338"/>
                        </a:cubicBezTo>
                        <a:cubicBezTo>
                          <a:pt x="4274" y="338"/>
                          <a:pt x="4278" y="339"/>
                          <a:pt x="4278" y="339"/>
                        </a:cubicBezTo>
                        <a:cubicBezTo>
                          <a:pt x="4278" y="339"/>
                          <a:pt x="4281" y="339"/>
                          <a:pt x="4281" y="339"/>
                        </a:cubicBezTo>
                        <a:cubicBezTo>
                          <a:pt x="4281" y="339"/>
                          <a:pt x="4284" y="339"/>
                          <a:pt x="4284" y="339"/>
                        </a:cubicBezTo>
                        <a:cubicBezTo>
                          <a:pt x="4284" y="339"/>
                          <a:pt x="4285" y="339"/>
                          <a:pt x="4285" y="339"/>
                        </a:cubicBezTo>
                        <a:cubicBezTo>
                          <a:pt x="4285" y="339"/>
                          <a:pt x="4288" y="338"/>
                          <a:pt x="4288" y="338"/>
                        </a:cubicBezTo>
                        <a:cubicBezTo>
                          <a:pt x="4288" y="338"/>
                          <a:pt x="4290" y="339"/>
                          <a:pt x="4290" y="339"/>
                        </a:cubicBezTo>
                        <a:cubicBezTo>
                          <a:pt x="4290" y="339"/>
                          <a:pt x="4294" y="338"/>
                          <a:pt x="4294" y="338"/>
                        </a:cubicBezTo>
                        <a:cubicBezTo>
                          <a:pt x="4294" y="338"/>
                          <a:pt x="4297" y="339"/>
                          <a:pt x="4297" y="339"/>
                        </a:cubicBezTo>
                        <a:cubicBezTo>
                          <a:pt x="4297" y="339"/>
                          <a:pt x="4297" y="339"/>
                          <a:pt x="4297" y="339"/>
                        </a:cubicBezTo>
                        <a:cubicBezTo>
                          <a:pt x="4297" y="339"/>
                          <a:pt x="4302" y="338"/>
                          <a:pt x="4302" y="338"/>
                        </a:cubicBezTo>
                        <a:cubicBezTo>
                          <a:pt x="4302" y="338"/>
                          <a:pt x="4304" y="338"/>
                          <a:pt x="4304" y="338"/>
                        </a:cubicBezTo>
                        <a:cubicBezTo>
                          <a:pt x="4304" y="338"/>
                          <a:pt x="4305" y="339"/>
                          <a:pt x="4305" y="339"/>
                        </a:cubicBezTo>
                        <a:cubicBezTo>
                          <a:pt x="4305" y="339"/>
                          <a:pt x="4309" y="338"/>
                          <a:pt x="4309" y="338"/>
                        </a:cubicBezTo>
                        <a:cubicBezTo>
                          <a:pt x="4309" y="338"/>
                          <a:pt x="4312" y="338"/>
                          <a:pt x="4312" y="338"/>
                        </a:cubicBezTo>
                        <a:cubicBezTo>
                          <a:pt x="4312" y="338"/>
                          <a:pt x="4314" y="338"/>
                          <a:pt x="4314" y="338"/>
                        </a:cubicBezTo>
                        <a:cubicBezTo>
                          <a:pt x="4314" y="338"/>
                          <a:pt x="4317" y="338"/>
                          <a:pt x="4317" y="338"/>
                        </a:cubicBezTo>
                        <a:cubicBezTo>
                          <a:pt x="4317" y="338"/>
                          <a:pt x="4319" y="338"/>
                          <a:pt x="4319" y="338"/>
                        </a:cubicBezTo>
                        <a:cubicBezTo>
                          <a:pt x="4319" y="338"/>
                          <a:pt x="4322" y="338"/>
                          <a:pt x="4322" y="338"/>
                        </a:cubicBezTo>
                        <a:cubicBezTo>
                          <a:pt x="4322" y="338"/>
                          <a:pt x="4328" y="338"/>
                          <a:pt x="4328" y="338"/>
                        </a:cubicBezTo>
                        <a:cubicBezTo>
                          <a:pt x="4328" y="338"/>
                          <a:pt x="4329" y="338"/>
                          <a:pt x="4329" y="338"/>
                        </a:cubicBezTo>
                        <a:cubicBezTo>
                          <a:pt x="4329" y="338"/>
                          <a:pt x="4330" y="338"/>
                          <a:pt x="4330" y="338"/>
                        </a:cubicBezTo>
                        <a:cubicBezTo>
                          <a:pt x="4330" y="338"/>
                          <a:pt x="4335" y="337"/>
                          <a:pt x="4335" y="337"/>
                        </a:cubicBezTo>
                        <a:cubicBezTo>
                          <a:pt x="4335" y="337"/>
                          <a:pt x="4337" y="337"/>
                          <a:pt x="4337" y="337"/>
                        </a:cubicBezTo>
                        <a:cubicBezTo>
                          <a:pt x="4337" y="337"/>
                          <a:pt x="4338" y="337"/>
                          <a:pt x="4338" y="337"/>
                        </a:cubicBezTo>
                        <a:cubicBezTo>
                          <a:pt x="4338" y="337"/>
                          <a:pt x="4341" y="337"/>
                          <a:pt x="4341" y="337"/>
                        </a:cubicBezTo>
                        <a:cubicBezTo>
                          <a:pt x="4341" y="337"/>
                          <a:pt x="4345" y="336"/>
                          <a:pt x="4345" y="336"/>
                        </a:cubicBezTo>
                        <a:cubicBezTo>
                          <a:pt x="4345" y="336"/>
                          <a:pt x="4346" y="336"/>
                          <a:pt x="4346" y="336"/>
                        </a:cubicBezTo>
                        <a:cubicBezTo>
                          <a:pt x="4346" y="336"/>
                          <a:pt x="4350" y="335"/>
                          <a:pt x="4350" y="335"/>
                        </a:cubicBezTo>
                        <a:cubicBezTo>
                          <a:pt x="4350" y="335"/>
                          <a:pt x="4354" y="336"/>
                          <a:pt x="4354" y="336"/>
                        </a:cubicBezTo>
                        <a:cubicBezTo>
                          <a:pt x="4354" y="336"/>
                          <a:pt x="4356" y="334"/>
                          <a:pt x="4356" y="334"/>
                        </a:cubicBezTo>
                        <a:cubicBezTo>
                          <a:pt x="4356" y="334"/>
                          <a:pt x="4357" y="334"/>
                          <a:pt x="4357" y="334"/>
                        </a:cubicBezTo>
                        <a:cubicBezTo>
                          <a:pt x="4357" y="334"/>
                          <a:pt x="4362" y="333"/>
                          <a:pt x="4362" y="333"/>
                        </a:cubicBezTo>
                        <a:cubicBezTo>
                          <a:pt x="4362" y="333"/>
                          <a:pt x="4362" y="333"/>
                          <a:pt x="4362" y="333"/>
                        </a:cubicBezTo>
                        <a:cubicBezTo>
                          <a:pt x="4362" y="333"/>
                          <a:pt x="4367" y="330"/>
                          <a:pt x="4367" y="330"/>
                        </a:cubicBezTo>
                        <a:cubicBezTo>
                          <a:pt x="4367" y="330"/>
                          <a:pt x="4367" y="330"/>
                          <a:pt x="4367" y="330"/>
                        </a:cubicBezTo>
                        <a:cubicBezTo>
                          <a:pt x="4367" y="330"/>
                          <a:pt x="4372" y="325"/>
                          <a:pt x="4372" y="325"/>
                        </a:cubicBezTo>
                        <a:cubicBezTo>
                          <a:pt x="4372" y="325"/>
                          <a:pt x="4372" y="325"/>
                          <a:pt x="4372" y="325"/>
                        </a:cubicBezTo>
                        <a:cubicBezTo>
                          <a:pt x="4372" y="325"/>
                          <a:pt x="4378" y="315"/>
                          <a:pt x="4378" y="315"/>
                        </a:cubicBezTo>
                        <a:cubicBezTo>
                          <a:pt x="4378" y="315"/>
                          <a:pt x="4378" y="314"/>
                          <a:pt x="4378" y="314"/>
                        </a:cubicBezTo>
                        <a:cubicBezTo>
                          <a:pt x="4378" y="314"/>
                          <a:pt x="4383" y="301"/>
                          <a:pt x="4383" y="301"/>
                        </a:cubicBezTo>
                        <a:cubicBezTo>
                          <a:pt x="4383" y="301"/>
                          <a:pt x="4383" y="301"/>
                          <a:pt x="4383" y="301"/>
                        </a:cubicBezTo>
                        <a:cubicBezTo>
                          <a:pt x="4383" y="301"/>
                          <a:pt x="4388" y="288"/>
                          <a:pt x="4388" y="288"/>
                        </a:cubicBezTo>
                        <a:cubicBezTo>
                          <a:pt x="4388" y="288"/>
                          <a:pt x="4388" y="288"/>
                          <a:pt x="4388" y="288"/>
                        </a:cubicBezTo>
                        <a:cubicBezTo>
                          <a:pt x="4388" y="288"/>
                          <a:pt x="4394" y="271"/>
                          <a:pt x="4394" y="271"/>
                        </a:cubicBezTo>
                        <a:cubicBezTo>
                          <a:pt x="4394" y="271"/>
                          <a:pt x="4394" y="271"/>
                          <a:pt x="4394" y="271"/>
                        </a:cubicBezTo>
                        <a:cubicBezTo>
                          <a:pt x="4394" y="271"/>
                          <a:pt x="4399" y="265"/>
                          <a:pt x="4399" y="265"/>
                        </a:cubicBezTo>
                        <a:cubicBezTo>
                          <a:pt x="4399" y="265"/>
                          <a:pt x="4399" y="265"/>
                          <a:pt x="4399" y="265"/>
                        </a:cubicBezTo>
                        <a:cubicBezTo>
                          <a:pt x="4399" y="265"/>
                          <a:pt x="4404" y="262"/>
                          <a:pt x="4404" y="262"/>
                        </a:cubicBezTo>
                        <a:cubicBezTo>
                          <a:pt x="4404" y="262"/>
                          <a:pt x="4407" y="259"/>
                          <a:pt x="4407" y="259"/>
                        </a:cubicBezTo>
                        <a:cubicBezTo>
                          <a:pt x="4407" y="259"/>
                          <a:pt x="4410" y="262"/>
                          <a:pt x="4410" y="262"/>
                        </a:cubicBezTo>
                        <a:cubicBezTo>
                          <a:pt x="4410" y="262"/>
                          <a:pt x="4410" y="262"/>
                          <a:pt x="4410" y="262"/>
                        </a:cubicBezTo>
                        <a:cubicBezTo>
                          <a:pt x="4410" y="262"/>
                          <a:pt x="4415" y="276"/>
                          <a:pt x="4415" y="276"/>
                        </a:cubicBezTo>
                        <a:cubicBezTo>
                          <a:pt x="4415" y="276"/>
                          <a:pt x="4415" y="277"/>
                          <a:pt x="4415" y="277"/>
                        </a:cubicBezTo>
                        <a:cubicBezTo>
                          <a:pt x="4415" y="277"/>
                          <a:pt x="4420" y="288"/>
                          <a:pt x="4420" y="288"/>
                        </a:cubicBezTo>
                        <a:cubicBezTo>
                          <a:pt x="4420" y="288"/>
                          <a:pt x="4421" y="289"/>
                          <a:pt x="4421" y="289"/>
                        </a:cubicBezTo>
                        <a:cubicBezTo>
                          <a:pt x="4421" y="289"/>
                          <a:pt x="4426" y="302"/>
                          <a:pt x="4426" y="302"/>
                        </a:cubicBezTo>
                        <a:cubicBezTo>
                          <a:pt x="4426" y="302"/>
                          <a:pt x="4426" y="303"/>
                          <a:pt x="4426" y="303"/>
                        </a:cubicBezTo>
                        <a:cubicBezTo>
                          <a:pt x="4426" y="303"/>
                          <a:pt x="4431" y="315"/>
                          <a:pt x="4431" y="315"/>
                        </a:cubicBezTo>
                        <a:cubicBezTo>
                          <a:pt x="4431" y="315"/>
                          <a:pt x="4431" y="316"/>
                          <a:pt x="4431" y="316"/>
                        </a:cubicBezTo>
                        <a:cubicBezTo>
                          <a:pt x="4431" y="316"/>
                          <a:pt x="4437" y="322"/>
                          <a:pt x="4437" y="322"/>
                        </a:cubicBezTo>
                        <a:cubicBezTo>
                          <a:pt x="4437" y="322"/>
                          <a:pt x="4437" y="323"/>
                          <a:pt x="4437" y="323"/>
                        </a:cubicBezTo>
                        <a:cubicBezTo>
                          <a:pt x="4437" y="323"/>
                          <a:pt x="4442" y="326"/>
                          <a:pt x="4442" y="326"/>
                        </a:cubicBezTo>
                        <a:cubicBezTo>
                          <a:pt x="4442" y="326"/>
                          <a:pt x="4442" y="326"/>
                          <a:pt x="4442" y="326"/>
                        </a:cubicBezTo>
                        <a:cubicBezTo>
                          <a:pt x="4442" y="326"/>
                          <a:pt x="4446" y="327"/>
                          <a:pt x="4446" y="327"/>
                        </a:cubicBezTo>
                        <a:cubicBezTo>
                          <a:pt x="4446" y="327"/>
                          <a:pt x="4451" y="327"/>
                          <a:pt x="4451" y="327"/>
                        </a:cubicBezTo>
                        <a:cubicBezTo>
                          <a:pt x="4451" y="327"/>
                          <a:pt x="4453" y="326"/>
                          <a:pt x="4453" y="326"/>
                        </a:cubicBezTo>
                        <a:cubicBezTo>
                          <a:pt x="4453" y="326"/>
                          <a:pt x="4453" y="326"/>
                          <a:pt x="4453" y="326"/>
                        </a:cubicBezTo>
                        <a:cubicBezTo>
                          <a:pt x="4453" y="326"/>
                          <a:pt x="4458" y="324"/>
                          <a:pt x="4458" y="324"/>
                        </a:cubicBezTo>
                        <a:cubicBezTo>
                          <a:pt x="4458" y="324"/>
                          <a:pt x="4458" y="324"/>
                          <a:pt x="4458" y="324"/>
                        </a:cubicBezTo>
                        <a:cubicBezTo>
                          <a:pt x="4458" y="324"/>
                          <a:pt x="4463" y="322"/>
                          <a:pt x="4463" y="322"/>
                        </a:cubicBezTo>
                        <a:cubicBezTo>
                          <a:pt x="4463" y="322"/>
                          <a:pt x="4464" y="322"/>
                          <a:pt x="4464" y="322"/>
                        </a:cubicBezTo>
                        <a:cubicBezTo>
                          <a:pt x="4464" y="322"/>
                          <a:pt x="4469" y="317"/>
                          <a:pt x="4469" y="317"/>
                        </a:cubicBezTo>
                        <a:cubicBezTo>
                          <a:pt x="4469" y="317"/>
                          <a:pt x="4469" y="317"/>
                          <a:pt x="4469" y="317"/>
                        </a:cubicBezTo>
                        <a:cubicBezTo>
                          <a:pt x="4469" y="317"/>
                          <a:pt x="4474" y="313"/>
                          <a:pt x="4474" y="313"/>
                        </a:cubicBezTo>
                        <a:cubicBezTo>
                          <a:pt x="4474" y="313"/>
                          <a:pt x="4474" y="313"/>
                          <a:pt x="4474" y="313"/>
                        </a:cubicBezTo>
                        <a:cubicBezTo>
                          <a:pt x="4474" y="313"/>
                          <a:pt x="4479" y="307"/>
                          <a:pt x="4479" y="307"/>
                        </a:cubicBezTo>
                        <a:cubicBezTo>
                          <a:pt x="4479" y="307"/>
                          <a:pt x="4480" y="307"/>
                          <a:pt x="4480" y="307"/>
                        </a:cubicBezTo>
                        <a:cubicBezTo>
                          <a:pt x="4480" y="307"/>
                          <a:pt x="4484" y="305"/>
                          <a:pt x="4484" y="305"/>
                        </a:cubicBezTo>
                        <a:cubicBezTo>
                          <a:pt x="4484" y="305"/>
                          <a:pt x="4485" y="305"/>
                          <a:pt x="4485" y="305"/>
                        </a:cubicBezTo>
                        <a:cubicBezTo>
                          <a:pt x="4485" y="305"/>
                          <a:pt x="4490" y="301"/>
                          <a:pt x="4490" y="301"/>
                        </a:cubicBezTo>
                        <a:cubicBezTo>
                          <a:pt x="4490" y="301"/>
                          <a:pt x="4492" y="301"/>
                          <a:pt x="4492" y="301"/>
                        </a:cubicBezTo>
                        <a:cubicBezTo>
                          <a:pt x="4492" y="301"/>
                          <a:pt x="4495" y="303"/>
                          <a:pt x="4495" y="303"/>
                        </a:cubicBezTo>
                        <a:cubicBezTo>
                          <a:pt x="4495" y="303"/>
                          <a:pt x="4496" y="303"/>
                          <a:pt x="4496" y="303"/>
                        </a:cubicBezTo>
                        <a:cubicBezTo>
                          <a:pt x="4496" y="303"/>
                          <a:pt x="4501" y="305"/>
                          <a:pt x="4501" y="305"/>
                        </a:cubicBezTo>
                        <a:cubicBezTo>
                          <a:pt x="4501" y="305"/>
                          <a:pt x="4501" y="305"/>
                          <a:pt x="4501" y="305"/>
                        </a:cubicBezTo>
                        <a:cubicBezTo>
                          <a:pt x="4501" y="305"/>
                          <a:pt x="4506" y="310"/>
                          <a:pt x="4506" y="310"/>
                        </a:cubicBezTo>
                        <a:cubicBezTo>
                          <a:pt x="4506" y="310"/>
                          <a:pt x="4506" y="310"/>
                          <a:pt x="4506" y="310"/>
                        </a:cubicBezTo>
                        <a:cubicBezTo>
                          <a:pt x="4506" y="310"/>
                          <a:pt x="4512" y="314"/>
                          <a:pt x="4512" y="314"/>
                        </a:cubicBezTo>
                        <a:cubicBezTo>
                          <a:pt x="4512" y="314"/>
                          <a:pt x="4512" y="314"/>
                          <a:pt x="4512" y="314"/>
                        </a:cubicBezTo>
                        <a:cubicBezTo>
                          <a:pt x="4512" y="314"/>
                          <a:pt x="4517" y="319"/>
                          <a:pt x="4517" y="319"/>
                        </a:cubicBezTo>
                        <a:cubicBezTo>
                          <a:pt x="4517" y="319"/>
                          <a:pt x="4517" y="319"/>
                          <a:pt x="4517" y="319"/>
                        </a:cubicBezTo>
                        <a:cubicBezTo>
                          <a:pt x="4517" y="319"/>
                          <a:pt x="4522" y="323"/>
                          <a:pt x="4522" y="323"/>
                        </a:cubicBezTo>
                        <a:cubicBezTo>
                          <a:pt x="4522" y="323"/>
                          <a:pt x="4522" y="323"/>
                          <a:pt x="4522" y="323"/>
                        </a:cubicBezTo>
                        <a:cubicBezTo>
                          <a:pt x="4522" y="323"/>
                          <a:pt x="4528" y="326"/>
                          <a:pt x="4528" y="326"/>
                        </a:cubicBezTo>
                        <a:cubicBezTo>
                          <a:pt x="4528" y="326"/>
                          <a:pt x="4528" y="326"/>
                          <a:pt x="4528" y="326"/>
                        </a:cubicBezTo>
                        <a:cubicBezTo>
                          <a:pt x="4528" y="326"/>
                          <a:pt x="4533" y="329"/>
                          <a:pt x="4533" y="329"/>
                        </a:cubicBezTo>
                        <a:cubicBezTo>
                          <a:pt x="4533" y="329"/>
                          <a:pt x="4533" y="329"/>
                          <a:pt x="4533" y="329"/>
                        </a:cubicBezTo>
                        <a:cubicBezTo>
                          <a:pt x="4533" y="329"/>
                          <a:pt x="4538" y="330"/>
                          <a:pt x="4538" y="330"/>
                        </a:cubicBezTo>
                        <a:cubicBezTo>
                          <a:pt x="4538" y="330"/>
                          <a:pt x="4538" y="330"/>
                          <a:pt x="4538" y="330"/>
                        </a:cubicBezTo>
                        <a:cubicBezTo>
                          <a:pt x="4538" y="330"/>
                          <a:pt x="4544" y="331"/>
                          <a:pt x="4544" y="331"/>
                        </a:cubicBezTo>
                        <a:cubicBezTo>
                          <a:pt x="4544" y="331"/>
                          <a:pt x="4544" y="331"/>
                          <a:pt x="4544" y="331"/>
                        </a:cubicBezTo>
                        <a:cubicBezTo>
                          <a:pt x="4544" y="331"/>
                          <a:pt x="4548" y="331"/>
                          <a:pt x="4548" y="331"/>
                        </a:cubicBezTo>
                        <a:cubicBezTo>
                          <a:pt x="4548" y="331"/>
                          <a:pt x="4552" y="332"/>
                          <a:pt x="4552" y="332"/>
                        </a:cubicBezTo>
                        <a:cubicBezTo>
                          <a:pt x="4552" y="332"/>
                          <a:pt x="4553" y="331"/>
                          <a:pt x="4553" y="331"/>
                        </a:cubicBezTo>
                        <a:cubicBezTo>
                          <a:pt x="4553" y="331"/>
                          <a:pt x="4559" y="331"/>
                          <a:pt x="4559" y="331"/>
                        </a:cubicBezTo>
                        <a:cubicBezTo>
                          <a:pt x="4559" y="331"/>
                          <a:pt x="4560" y="331"/>
                          <a:pt x="4560" y="331"/>
                        </a:cubicBezTo>
                        <a:cubicBezTo>
                          <a:pt x="4560" y="331"/>
                          <a:pt x="4561" y="331"/>
                          <a:pt x="4561" y="331"/>
                        </a:cubicBezTo>
                        <a:cubicBezTo>
                          <a:pt x="4561" y="331"/>
                          <a:pt x="4565" y="331"/>
                          <a:pt x="4565" y="331"/>
                        </a:cubicBezTo>
                        <a:cubicBezTo>
                          <a:pt x="4565" y="331"/>
                          <a:pt x="4565" y="331"/>
                          <a:pt x="4565" y="331"/>
                        </a:cubicBezTo>
                        <a:cubicBezTo>
                          <a:pt x="4565" y="331"/>
                          <a:pt x="4568" y="331"/>
                          <a:pt x="4568" y="331"/>
                        </a:cubicBezTo>
                        <a:cubicBezTo>
                          <a:pt x="4568" y="331"/>
                          <a:pt x="4571" y="331"/>
                          <a:pt x="4571" y="331"/>
                        </a:cubicBezTo>
                        <a:cubicBezTo>
                          <a:pt x="4571" y="331"/>
                          <a:pt x="4574" y="330"/>
                          <a:pt x="4574" y="330"/>
                        </a:cubicBezTo>
                        <a:cubicBezTo>
                          <a:pt x="4574" y="330"/>
                          <a:pt x="4576" y="330"/>
                          <a:pt x="4576" y="330"/>
                        </a:cubicBezTo>
                        <a:cubicBezTo>
                          <a:pt x="4576" y="330"/>
                          <a:pt x="4581" y="329"/>
                          <a:pt x="4581" y="329"/>
                        </a:cubicBezTo>
                        <a:cubicBezTo>
                          <a:pt x="4581" y="329"/>
                          <a:pt x="4581" y="329"/>
                          <a:pt x="4581" y="329"/>
                        </a:cubicBezTo>
                        <a:cubicBezTo>
                          <a:pt x="4581" y="329"/>
                          <a:pt x="4586" y="328"/>
                          <a:pt x="4586" y="328"/>
                        </a:cubicBezTo>
                        <a:cubicBezTo>
                          <a:pt x="4586" y="328"/>
                          <a:pt x="4587" y="328"/>
                          <a:pt x="4587" y="328"/>
                        </a:cubicBezTo>
                        <a:cubicBezTo>
                          <a:pt x="4587" y="328"/>
                          <a:pt x="4591" y="326"/>
                          <a:pt x="4591" y="326"/>
                        </a:cubicBezTo>
                        <a:cubicBezTo>
                          <a:pt x="4591" y="326"/>
                          <a:pt x="4592" y="326"/>
                          <a:pt x="4592" y="326"/>
                        </a:cubicBezTo>
                        <a:cubicBezTo>
                          <a:pt x="4592" y="326"/>
                          <a:pt x="4597" y="323"/>
                          <a:pt x="4597" y="323"/>
                        </a:cubicBezTo>
                        <a:cubicBezTo>
                          <a:pt x="4597" y="323"/>
                          <a:pt x="4597" y="323"/>
                          <a:pt x="4597" y="323"/>
                        </a:cubicBezTo>
                        <a:cubicBezTo>
                          <a:pt x="4597" y="323"/>
                          <a:pt x="4603" y="318"/>
                          <a:pt x="4603" y="318"/>
                        </a:cubicBezTo>
                        <a:cubicBezTo>
                          <a:pt x="4603" y="318"/>
                          <a:pt x="4603" y="318"/>
                          <a:pt x="4603" y="318"/>
                        </a:cubicBezTo>
                        <a:cubicBezTo>
                          <a:pt x="4603" y="318"/>
                          <a:pt x="4608" y="311"/>
                          <a:pt x="4608" y="311"/>
                        </a:cubicBezTo>
                        <a:cubicBezTo>
                          <a:pt x="4608" y="311"/>
                          <a:pt x="4608" y="311"/>
                          <a:pt x="4608" y="311"/>
                        </a:cubicBezTo>
                        <a:cubicBezTo>
                          <a:pt x="4608" y="311"/>
                          <a:pt x="4613" y="305"/>
                          <a:pt x="4613" y="305"/>
                        </a:cubicBezTo>
                        <a:cubicBezTo>
                          <a:pt x="4613" y="305"/>
                          <a:pt x="4614" y="305"/>
                          <a:pt x="4614" y="305"/>
                        </a:cubicBezTo>
                        <a:cubicBezTo>
                          <a:pt x="4614" y="305"/>
                          <a:pt x="4619" y="298"/>
                          <a:pt x="4619" y="298"/>
                        </a:cubicBezTo>
                        <a:cubicBezTo>
                          <a:pt x="4619" y="298"/>
                          <a:pt x="4619" y="298"/>
                          <a:pt x="4619" y="298"/>
                        </a:cubicBezTo>
                        <a:cubicBezTo>
                          <a:pt x="4619" y="298"/>
                          <a:pt x="4624" y="294"/>
                          <a:pt x="4624" y="294"/>
                        </a:cubicBezTo>
                        <a:cubicBezTo>
                          <a:pt x="4624" y="294"/>
                          <a:pt x="4624" y="294"/>
                          <a:pt x="4624" y="294"/>
                        </a:cubicBezTo>
                        <a:cubicBezTo>
                          <a:pt x="4624" y="294"/>
                          <a:pt x="4629" y="294"/>
                          <a:pt x="4629" y="294"/>
                        </a:cubicBezTo>
                        <a:cubicBezTo>
                          <a:pt x="4629" y="294"/>
                          <a:pt x="4630" y="294"/>
                          <a:pt x="4630" y="294"/>
                        </a:cubicBezTo>
                        <a:cubicBezTo>
                          <a:pt x="4630" y="294"/>
                          <a:pt x="4635" y="296"/>
                          <a:pt x="4635" y="296"/>
                        </a:cubicBezTo>
                        <a:cubicBezTo>
                          <a:pt x="4635" y="296"/>
                          <a:pt x="4635" y="296"/>
                          <a:pt x="4635" y="296"/>
                        </a:cubicBezTo>
                        <a:cubicBezTo>
                          <a:pt x="4635" y="296"/>
                          <a:pt x="4640" y="302"/>
                          <a:pt x="4640" y="302"/>
                        </a:cubicBezTo>
                        <a:cubicBezTo>
                          <a:pt x="4640" y="302"/>
                          <a:pt x="4640" y="302"/>
                          <a:pt x="4640" y="302"/>
                        </a:cubicBezTo>
                        <a:cubicBezTo>
                          <a:pt x="4640" y="302"/>
                          <a:pt x="4645" y="308"/>
                          <a:pt x="4645" y="308"/>
                        </a:cubicBezTo>
                        <a:cubicBezTo>
                          <a:pt x="4645" y="308"/>
                          <a:pt x="4646" y="309"/>
                          <a:pt x="4646" y="309"/>
                        </a:cubicBezTo>
                        <a:cubicBezTo>
                          <a:pt x="4646" y="309"/>
                          <a:pt x="4651" y="315"/>
                          <a:pt x="4651" y="315"/>
                        </a:cubicBezTo>
                        <a:cubicBezTo>
                          <a:pt x="4651" y="315"/>
                          <a:pt x="4651" y="315"/>
                          <a:pt x="4651" y="315"/>
                        </a:cubicBezTo>
                        <a:cubicBezTo>
                          <a:pt x="4651" y="315"/>
                          <a:pt x="4656" y="321"/>
                          <a:pt x="4656" y="321"/>
                        </a:cubicBezTo>
                        <a:cubicBezTo>
                          <a:pt x="4656" y="321"/>
                          <a:pt x="4657" y="321"/>
                          <a:pt x="4657" y="321"/>
                        </a:cubicBezTo>
                        <a:cubicBezTo>
                          <a:pt x="4657" y="321"/>
                          <a:pt x="4662" y="324"/>
                          <a:pt x="4662" y="324"/>
                        </a:cubicBezTo>
                        <a:cubicBezTo>
                          <a:pt x="4662" y="324"/>
                          <a:pt x="4662" y="324"/>
                          <a:pt x="4662" y="324"/>
                        </a:cubicBezTo>
                        <a:cubicBezTo>
                          <a:pt x="4662" y="324"/>
                          <a:pt x="4667" y="326"/>
                          <a:pt x="4667" y="326"/>
                        </a:cubicBezTo>
                        <a:cubicBezTo>
                          <a:pt x="4667" y="326"/>
                          <a:pt x="4667" y="326"/>
                          <a:pt x="4667" y="326"/>
                        </a:cubicBezTo>
                        <a:cubicBezTo>
                          <a:pt x="4667" y="326"/>
                          <a:pt x="4671" y="328"/>
                          <a:pt x="4671" y="328"/>
                        </a:cubicBezTo>
                        <a:cubicBezTo>
                          <a:pt x="4671" y="328"/>
                          <a:pt x="4674" y="328"/>
                          <a:pt x="4674" y="328"/>
                        </a:cubicBezTo>
                        <a:cubicBezTo>
                          <a:pt x="4674" y="328"/>
                          <a:pt x="4678" y="329"/>
                          <a:pt x="4678" y="329"/>
                        </a:cubicBezTo>
                        <a:cubicBezTo>
                          <a:pt x="4678" y="329"/>
                          <a:pt x="4678" y="329"/>
                          <a:pt x="4678" y="329"/>
                        </a:cubicBezTo>
                        <a:cubicBezTo>
                          <a:pt x="4678" y="329"/>
                          <a:pt x="4682" y="330"/>
                          <a:pt x="4682" y="330"/>
                        </a:cubicBezTo>
                        <a:cubicBezTo>
                          <a:pt x="4682" y="330"/>
                          <a:pt x="4684" y="330"/>
                          <a:pt x="4684" y="330"/>
                        </a:cubicBezTo>
                        <a:cubicBezTo>
                          <a:pt x="4684" y="330"/>
                          <a:pt x="4688" y="331"/>
                          <a:pt x="4688" y="331"/>
                        </a:cubicBezTo>
                        <a:cubicBezTo>
                          <a:pt x="4688" y="331"/>
                          <a:pt x="4689" y="330"/>
                          <a:pt x="4689" y="330"/>
                        </a:cubicBezTo>
                        <a:cubicBezTo>
                          <a:pt x="4689" y="330"/>
                          <a:pt x="4694" y="331"/>
                          <a:pt x="4694" y="331"/>
                        </a:cubicBezTo>
                        <a:cubicBezTo>
                          <a:pt x="4694" y="331"/>
                          <a:pt x="4695" y="331"/>
                          <a:pt x="4695" y="331"/>
                        </a:cubicBezTo>
                        <a:cubicBezTo>
                          <a:pt x="4695" y="331"/>
                          <a:pt x="4699" y="332"/>
                          <a:pt x="4699" y="332"/>
                        </a:cubicBezTo>
                        <a:cubicBezTo>
                          <a:pt x="4699" y="332"/>
                          <a:pt x="4701" y="332"/>
                          <a:pt x="4701" y="332"/>
                        </a:cubicBezTo>
                        <a:cubicBezTo>
                          <a:pt x="4701" y="332"/>
                          <a:pt x="4703" y="332"/>
                          <a:pt x="4703" y="332"/>
                        </a:cubicBezTo>
                        <a:cubicBezTo>
                          <a:pt x="4703" y="332"/>
                          <a:pt x="4708" y="332"/>
                          <a:pt x="4708" y="332"/>
                        </a:cubicBezTo>
                        <a:cubicBezTo>
                          <a:pt x="4708" y="332"/>
                          <a:pt x="4710" y="332"/>
                          <a:pt x="4710" y="332"/>
                        </a:cubicBezTo>
                        <a:cubicBezTo>
                          <a:pt x="4710" y="332"/>
                          <a:pt x="4711" y="332"/>
                          <a:pt x="4711" y="332"/>
                        </a:cubicBezTo>
                        <a:cubicBezTo>
                          <a:pt x="4711" y="332"/>
                          <a:pt x="4714" y="333"/>
                          <a:pt x="4714" y="333"/>
                        </a:cubicBezTo>
                        <a:cubicBezTo>
                          <a:pt x="4714" y="333"/>
                          <a:pt x="4717" y="332"/>
                          <a:pt x="4717" y="332"/>
                        </a:cubicBezTo>
                        <a:cubicBezTo>
                          <a:pt x="4717" y="332"/>
                          <a:pt x="4719" y="332"/>
                          <a:pt x="4719" y="332"/>
                        </a:cubicBezTo>
                        <a:cubicBezTo>
                          <a:pt x="4719" y="332"/>
                          <a:pt x="4721" y="332"/>
                          <a:pt x="4721" y="332"/>
                        </a:cubicBezTo>
                        <a:cubicBezTo>
                          <a:pt x="4721" y="332"/>
                          <a:pt x="4724" y="331"/>
                          <a:pt x="4724" y="331"/>
                        </a:cubicBezTo>
                        <a:cubicBezTo>
                          <a:pt x="4724" y="331"/>
                          <a:pt x="4726" y="331"/>
                          <a:pt x="4726" y="331"/>
                        </a:cubicBezTo>
                        <a:cubicBezTo>
                          <a:pt x="4726" y="331"/>
                          <a:pt x="4731" y="331"/>
                          <a:pt x="4731" y="331"/>
                        </a:cubicBezTo>
                        <a:cubicBezTo>
                          <a:pt x="4731" y="331"/>
                          <a:pt x="4732" y="330"/>
                          <a:pt x="4732" y="330"/>
                        </a:cubicBezTo>
                        <a:cubicBezTo>
                          <a:pt x="4732" y="330"/>
                          <a:pt x="4737" y="329"/>
                          <a:pt x="4737" y="329"/>
                        </a:cubicBezTo>
                        <a:cubicBezTo>
                          <a:pt x="4737" y="329"/>
                          <a:pt x="4737" y="329"/>
                          <a:pt x="4737" y="329"/>
                        </a:cubicBezTo>
                        <a:cubicBezTo>
                          <a:pt x="4737" y="329"/>
                          <a:pt x="4742" y="328"/>
                          <a:pt x="4742" y="328"/>
                        </a:cubicBezTo>
                        <a:cubicBezTo>
                          <a:pt x="4742" y="328"/>
                          <a:pt x="4742" y="328"/>
                          <a:pt x="4742" y="328"/>
                        </a:cubicBezTo>
                        <a:cubicBezTo>
                          <a:pt x="4742" y="328"/>
                          <a:pt x="4747" y="326"/>
                          <a:pt x="4747" y="326"/>
                        </a:cubicBezTo>
                        <a:cubicBezTo>
                          <a:pt x="4747" y="326"/>
                          <a:pt x="4748" y="326"/>
                          <a:pt x="4748" y="326"/>
                        </a:cubicBezTo>
                        <a:cubicBezTo>
                          <a:pt x="4748" y="326"/>
                          <a:pt x="4753" y="325"/>
                          <a:pt x="4753" y="325"/>
                        </a:cubicBezTo>
                        <a:cubicBezTo>
                          <a:pt x="4753" y="325"/>
                          <a:pt x="4753" y="325"/>
                          <a:pt x="4753" y="325"/>
                        </a:cubicBezTo>
                        <a:cubicBezTo>
                          <a:pt x="4753" y="325"/>
                          <a:pt x="4758" y="323"/>
                          <a:pt x="4758" y="323"/>
                        </a:cubicBezTo>
                        <a:cubicBezTo>
                          <a:pt x="4758" y="323"/>
                          <a:pt x="4758" y="323"/>
                          <a:pt x="4758" y="323"/>
                        </a:cubicBezTo>
                        <a:cubicBezTo>
                          <a:pt x="4758" y="323"/>
                          <a:pt x="4764" y="322"/>
                          <a:pt x="4764" y="322"/>
                        </a:cubicBezTo>
                        <a:cubicBezTo>
                          <a:pt x="4764" y="322"/>
                          <a:pt x="4764" y="322"/>
                          <a:pt x="4764" y="322"/>
                        </a:cubicBezTo>
                        <a:cubicBezTo>
                          <a:pt x="4764" y="322"/>
                          <a:pt x="4769" y="321"/>
                          <a:pt x="4769" y="321"/>
                        </a:cubicBezTo>
                        <a:cubicBezTo>
                          <a:pt x="4769" y="321"/>
                          <a:pt x="4770" y="321"/>
                          <a:pt x="4770" y="321"/>
                        </a:cubicBezTo>
                        <a:cubicBezTo>
                          <a:pt x="4770" y="321"/>
                          <a:pt x="4772" y="320"/>
                          <a:pt x="4772" y="320"/>
                        </a:cubicBezTo>
                        <a:cubicBezTo>
                          <a:pt x="4772" y="320"/>
                          <a:pt x="4774" y="320"/>
                          <a:pt x="4774" y="320"/>
                        </a:cubicBezTo>
                        <a:cubicBezTo>
                          <a:pt x="4774" y="320"/>
                          <a:pt x="4780" y="322"/>
                          <a:pt x="4780" y="322"/>
                        </a:cubicBezTo>
                        <a:cubicBezTo>
                          <a:pt x="4780" y="322"/>
                          <a:pt x="4780" y="322"/>
                          <a:pt x="4780" y="322"/>
                        </a:cubicBezTo>
                        <a:cubicBezTo>
                          <a:pt x="4780" y="322"/>
                          <a:pt x="4785" y="323"/>
                          <a:pt x="4785" y="323"/>
                        </a:cubicBezTo>
                        <a:cubicBezTo>
                          <a:pt x="4785" y="323"/>
                          <a:pt x="4785" y="323"/>
                          <a:pt x="4785" y="323"/>
                        </a:cubicBezTo>
                        <a:cubicBezTo>
                          <a:pt x="4785" y="323"/>
                          <a:pt x="4790" y="326"/>
                          <a:pt x="4790" y="326"/>
                        </a:cubicBezTo>
                        <a:cubicBezTo>
                          <a:pt x="4790" y="326"/>
                          <a:pt x="4791" y="326"/>
                          <a:pt x="4791" y="326"/>
                        </a:cubicBezTo>
                        <a:cubicBezTo>
                          <a:pt x="4791" y="326"/>
                          <a:pt x="4796" y="328"/>
                          <a:pt x="4796" y="328"/>
                        </a:cubicBezTo>
                        <a:cubicBezTo>
                          <a:pt x="4796" y="328"/>
                          <a:pt x="4796" y="328"/>
                          <a:pt x="4796" y="328"/>
                        </a:cubicBezTo>
                        <a:cubicBezTo>
                          <a:pt x="4796" y="328"/>
                          <a:pt x="4801" y="330"/>
                          <a:pt x="4801" y="330"/>
                        </a:cubicBezTo>
                        <a:cubicBezTo>
                          <a:pt x="4801" y="330"/>
                          <a:pt x="4801" y="330"/>
                          <a:pt x="4801" y="330"/>
                        </a:cubicBezTo>
                        <a:cubicBezTo>
                          <a:pt x="4801" y="330"/>
                          <a:pt x="4806" y="332"/>
                          <a:pt x="4806" y="332"/>
                        </a:cubicBezTo>
                        <a:cubicBezTo>
                          <a:pt x="4806" y="332"/>
                          <a:pt x="4807" y="332"/>
                          <a:pt x="4807" y="332"/>
                        </a:cubicBezTo>
                        <a:cubicBezTo>
                          <a:pt x="4807" y="332"/>
                          <a:pt x="4811" y="333"/>
                          <a:pt x="4811" y="333"/>
                        </a:cubicBezTo>
                        <a:cubicBezTo>
                          <a:pt x="4811" y="333"/>
                          <a:pt x="4812" y="333"/>
                          <a:pt x="4812" y="333"/>
                        </a:cubicBezTo>
                        <a:cubicBezTo>
                          <a:pt x="4812" y="333"/>
                          <a:pt x="4817" y="335"/>
                          <a:pt x="4817" y="335"/>
                        </a:cubicBezTo>
                        <a:cubicBezTo>
                          <a:pt x="4817" y="335"/>
                          <a:pt x="4818" y="335"/>
                          <a:pt x="4818" y="335"/>
                        </a:cubicBezTo>
                        <a:cubicBezTo>
                          <a:pt x="4818" y="335"/>
                          <a:pt x="4822" y="335"/>
                          <a:pt x="4822" y="335"/>
                        </a:cubicBezTo>
                        <a:cubicBezTo>
                          <a:pt x="4822" y="335"/>
                          <a:pt x="4824" y="335"/>
                          <a:pt x="4824" y="335"/>
                        </a:cubicBezTo>
                        <a:cubicBezTo>
                          <a:pt x="4824" y="335"/>
                          <a:pt x="4828" y="336"/>
                          <a:pt x="4828" y="336"/>
                        </a:cubicBezTo>
                        <a:cubicBezTo>
                          <a:pt x="4828" y="336"/>
                          <a:pt x="4829" y="336"/>
                          <a:pt x="4829" y="336"/>
                        </a:cubicBezTo>
                        <a:cubicBezTo>
                          <a:pt x="4829" y="336"/>
                          <a:pt x="4831" y="335"/>
                          <a:pt x="4831" y="335"/>
                        </a:cubicBezTo>
                        <a:cubicBezTo>
                          <a:pt x="4831" y="335"/>
                          <a:pt x="4834" y="335"/>
                          <a:pt x="4834" y="335"/>
                        </a:cubicBezTo>
                        <a:cubicBezTo>
                          <a:pt x="4834" y="335"/>
                          <a:pt x="4837" y="336"/>
                          <a:pt x="4837" y="336"/>
                        </a:cubicBezTo>
                        <a:cubicBezTo>
                          <a:pt x="4837" y="336"/>
                          <a:pt x="4840" y="335"/>
                          <a:pt x="4840" y="335"/>
                        </a:cubicBezTo>
                        <a:cubicBezTo>
                          <a:pt x="4840" y="335"/>
                          <a:pt x="4842" y="335"/>
                          <a:pt x="4842" y="335"/>
                        </a:cubicBezTo>
                        <a:cubicBezTo>
                          <a:pt x="4842" y="335"/>
                          <a:pt x="4844" y="335"/>
                          <a:pt x="4844" y="335"/>
                        </a:cubicBezTo>
                        <a:cubicBezTo>
                          <a:pt x="4844" y="335"/>
                          <a:pt x="4849" y="335"/>
                          <a:pt x="4849" y="335"/>
                        </a:cubicBezTo>
                        <a:cubicBezTo>
                          <a:pt x="4849" y="335"/>
                          <a:pt x="4852" y="335"/>
                          <a:pt x="4852" y="335"/>
                        </a:cubicBezTo>
                        <a:cubicBezTo>
                          <a:pt x="4852" y="335"/>
                          <a:pt x="4855" y="334"/>
                          <a:pt x="4855" y="334"/>
                        </a:cubicBezTo>
                        <a:cubicBezTo>
                          <a:pt x="4855" y="334"/>
                          <a:pt x="4857" y="334"/>
                          <a:pt x="4857" y="334"/>
                        </a:cubicBezTo>
                        <a:cubicBezTo>
                          <a:pt x="4857" y="334"/>
                          <a:pt x="4860" y="333"/>
                          <a:pt x="4860" y="333"/>
                        </a:cubicBezTo>
                        <a:cubicBezTo>
                          <a:pt x="4860" y="333"/>
                          <a:pt x="4861" y="333"/>
                          <a:pt x="4861" y="333"/>
                        </a:cubicBezTo>
                        <a:cubicBezTo>
                          <a:pt x="4861" y="333"/>
                          <a:pt x="4865" y="333"/>
                          <a:pt x="4865" y="333"/>
                        </a:cubicBezTo>
                        <a:cubicBezTo>
                          <a:pt x="4865" y="333"/>
                          <a:pt x="4866" y="333"/>
                          <a:pt x="4866" y="333"/>
                        </a:cubicBezTo>
                        <a:cubicBezTo>
                          <a:pt x="4866" y="333"/>
                          <a:pt x="4871" y="331"/>
                          <a:pt x="4871" y="331"/>
                        </a:cubicBezTo>
                        <a:cubicBezTo>
                          <a:pt x="4871" y="331"/>
                          <a:pt x="4871" y="331"/>
                          <a:pt x="4871" y="331"/>
                        </a:cubicBezTo>
                        <a:cubicBezTo>
                          <a:pt x="4871" y="331"/>
                          <a:pt x="4876" y="329"/>
                          <a:pt x="4876" y="329"/>
                        </a:cubicBezTo>
                        <a:cubicBezTo>
                          <a:pt x="4876" y="329"/>
                          <a:pt x="4876" y="329"/>
                          <a:pt x="4876" y="329"/>
                        </a:cubicBezTo>
                        <a:cubicBezTo>
                          <a:pt x="4876" y="329"/>
                          <a:pt x="4881" y="326"/>
                          <a:pt x="4881" y="326"/>
                        </a:cubicBezTo>
                        <a:cubicBezTo>
                          <a:pt x="4881" y="326"/>
                          <a:pt x="4882" y="325"/>
                          <a:pt x="4882" y="325"/>
                        </a:cubicBezTo>
                        <a:cubicBezTo>
                          <a:pt x="4882" y="325"/>
                          <a:pt x="4887" y="320"/>
                          <a:pt x="4887" y="320"/>
                        </a:cubicBezTo>
                        <a:cubicBezTo>
                          <a:pt x="4887" y="320"/>
                          <a:pt x="4887" y="320"/>
                          <a:pt x="4887" y="320"/>
                        </a:cubicBezTo>
                        <a:cubicBezTo>
                          <a:pt x="4887" y="320"/>
                          <a:pt x="4892" y="305"/>
                          <a:pt x="4892" y="305"/>
                        </a:cubicBezTo>
                        <a:cubicBezTo>
                          <a:pt x="4892" y="305"/>
                          <a:pt x="4892" y="304"/>
                          <a:pt x="4892" y="304"/>
                        </a:cubicBezTo>
                        <a:cubicBezTo>
                          <a:pt x="4892" y="304"/>
                          <a:pt x="4898" y="253"/>
                          <a:pt x="4898" y="253"/>
                        </a:cubicBezTo>
                        <a:cubicBezTo>
                          <a:pt x="4898" y="253"/>
                          <a:pt x="4898" y="250"/>
                          <a:pt x="4898" y="250"/>
                        </a:cubicBezTo>
                        <a:cubicBezTo>
                          <a:pt x="4898" y="250"/>
                          <a:pt x="4903" y="288"/>
                          <a:pt x="4903" y="288"/>
                        </a:cubicBezTo>
                        <a:cubicBezTo>
                          <a:pt x="4903" y="288"/>
                          <a:pt x="4903" y="289"/>
                          <a:pt x="4903" y="289"/>
                        </a:cubicBezTo>
                        <a:cubicBezTo>
                          <a:pt x="4903" y="289"/>
                          <a:pt x="4908" y="313"/>
                          <a:pt x="4908" y="313"/>
                        </a:cubicBezTo>
                        <a:cubicBezTo>
                          <a:pt x="4908" y="313"/>
                          <a:pt x="4909" y="313"/>
                          <a:pt x="4909" y="313"/>
                        </a:cubicBezTo>
                        <a:cubicBezTo>
                          <a:pt x="4909" y="313"/>
                          <a:pt x="4914" y="322"/>
                          <a:pt x="4914" y="322"/>
                        </a:cubicBezTo>
                        <a:cubicBezTo>
                          <a:pt x="4914" y="322"/>
                          <a:pt x="4914" y="322"/>
                          <a:pt x="4914" y="322"/>
                        </a:cubicBezTo>
                        <a:cubicBezTo>
                          <a:pt x="4914" y="322"/>
                          <a:pt x="4919" y="325"/>
                          <a:pt x="4919" y="325"/>
                        </a:cubicBezTo>
                        <a:cubicBezTo>
                          <a:pt x="4919" y="325"/>
                          <a:pt x="4919" y="326"/>
                          <a:pt x="4919" y="326"/>
                        </a:cubicBezTo>
                        <a:cubicBezTo>
                          <a:pt x="4919" y="326"/>
                          <a:pt x="4924" y="328"/>
                          <a:pt x="4924" y="328"/>
                        </a:cubicBezTo>
                        <a:cubicBezTo>
                          <a:pt x="4924" y="328"/>
                          <a:pt x="4925" y="328"/>
                          <a:pt x="4925" y="328"/>
                        </a:cubicBezTo>
                        <a:cubicBezTo>
                          <a:pt x="4925" y="328"/>
                          <a:pt x="4929" y="330"/>
                          <a:pt x="4929" y="330"/>
                        </a:cubicBezTo>
                        <a:cubicBezTo>
                          <a:pt x="4929" y="330"/>
                          <a:pt x="4930" y="330"/>
                          <a:pt x="4930" y="330"/>
                        </a:cubicBezTo>
                        <a:cubicBezTo>
                          <a:pt x="4930" y="330"/>
                          <a:pt x="4935" y="332"/>
                          <a:pt x="4935" y="332"/>
                        </a:cubicBezTo>
                        <a:cubicBezTo>
                          <a:pt x="4935" y="332"/>
                          <a:pt x="4937" y="332"/>
                          <a:pt x="4937" y="332"/>
                        </a:cubicBezTo>
                        <a:cubicBezTo>
                          <a:pt x="4937" y="332"/>
                          <a:pt x="4939" y="332"/>
                          <a:pt x="4939" y="332"/>
                        </a:cubicBezTo>
                        <a:cubicBezTo>
                          <a:pt x="4939" y="332"/>
                          <a:pt x="4942" y="332"/>
                          <a:pt x="4942" y="332"/>
                        </a:cubicBezTo>
                        <a:cubicBezTo>
                          <a:pt x="4942" y="332"/>
                          <a:pt x="4946" y="332"/>
                          <a:pt x="4946" y="332"/>
                        </a:cubicBezTo>
                        <a:cubicBezTo>
                          <a:pt x="4946" y="332"/>
                          <a:pt x="4946" y="332"/>
                          <a:pt x="4946" y="332"/>
                        </a:cubicBezTo>
                        <a:cubicBezTo>
                          <a:pt x="4946" y="332"/>
                          <a:pt x="4951" y="330"/>
                          <a:pt x="4951" y="330"/>
                        </a:cubicBezTo>
                        <a:cubicBezTo>
                          <a:pt x="4951" y="330"/>
                          <a:pt x="4951" y="331"/>
                          <a:pt x="4951" y="331"/>
                        </a:cubicBezTo>
                        <a:cubicBezTo>
                          <a:pt x="4951" y="331"/>
                          <a:pt x="4957" y="328"/>
                          <a:pt x="4957" y="328"/>
                        </a:cubicBezTo>
                        <a:cubicBezTo>
                          <a:pt x="4957" y="328"/>
                          <a:pt x="4957" y="328"/>
                          <a:pt x="4957" y="328"/>
                        </a:cubicBezTo>
                        <a:cubicBezTo>
                          <a:pt x="4957" y="328"/>
                          <a:pt x="4961" y="326"/>
                          <a:pt x="4961" y="326"/>
                        </a:cubicBezTo>
                        <a:cubicBezTo>
                          <a:pt x="4961" y="326"/>
                          <a:pt x="4962" y="326"/>
                          <a:pt x="4962" y="326"/>
                        </a:cubicBezTo>
                        <a:cubicBezTo>
                          <a:pt x="4962" y="326"/>
                          <a:pt x="4967" y="324"/>
                          <a:pt x="4967" y="324"/>
                        </a:cubicBezTo>
                        <a:cubicBezTo>
                          <a:pt x="4967" y="324"/>
                          <a:pt x="4967" y="324"/>
                          <a:pt x="4967" y="324"/>
                        </a:cubicBezTo>
                        <a:cubicBezTo>
                          <a:pt x="4967" y="324"/>
                          <a:pt x="4972" y="323"/>
                          <a:pt x="4972" y="323"/>
                        </a:cubicBezTo>
                        <a:cubicBezTo>
                          <a:pt x="4972" y="323"/>
                          <a:pt x="4973" y="323"/>
                          <a:pt x="4973" y="323"/>
                        </a:cubicBezTo>
                        <a:cubicBezTo>
                          <a:pt x="4973" y="323"/>
                          <a:pt x="4978" y="321"/>
                          <a:pt x="4978" y="321"/>
                        </a:cubicBezTo>
                        <a:cubicBezTo>
                          <a:pt x="4978" y="321"/>
                          <a:pt x="4978" y="320"/>
                          <a:pt x="4978" y="320"/>
                        </a:cubicBezTo>
                        <a:cubicBezTo>
                          <a:pt x="4978" y="320"/>
                          <a:pt x="4983" y="315"/>
                          <a:pt x="4983" y="315"/>
                        </a:cubicBezTo>
                        <a:cubicBezTo>
                          <a:pt x="4983" y="315"/>
                          <a:pt x="4983" y="315"/>
                          <a:pt x="4983" y="315"/>
                        </a:cubicBezTo>
                        <a:cubicBezTo>
                          <a:pt x="4983" y="315"/>
                          <a:pt x="4989" y="305"/>
                          <a:pt x="4989" y="305"/>
                        </a:cubicBezTo>
                        <a:cubicBezTo>
                          <a:pt x="4989" y="305"/>
                          <a:pt x="4989" y="305"/>
                          <a:pt x="4989" y="305"/>
                        </a:cubicBezTo>
                        <a:cubicBezTo>
                          <a:pt x="4989" y="305"/>
                          <a:pt x="4994" y="287"/>
                          <a:pt x="4994" y="287"/>
                        </a:cubicBezTo>
                        <a:cubicBezTo>
                          <a:pt x="4994" y="287"/>
                          <a:pt x="4994" y="286"/>
                          <a:pt x="4994" y="286"/>
                        </a:cubicBezTo>
                        <a:cubicBezTo>
                          <a:pt x="4994" y="286"/>
                          <a:pt x="4999" y="249"/>
                          <a:pt x="4999" y="249"/>
                        </a:cubicBezTo>
                        <a:cubicBezTo>
                          <a:pt x="4999" y="249"/>
                          <a:pt x="5000" y="247"/>
                          <a:pt x="5000" y="247"/>
                        </a:cubicBezTo>
                        <a:cubicBezTo>
                          <a:pt x="5000" y="247"/>
                          <a:pt x="5005" y="158"/>
                          <a:pt x="5005" y="158"/>
                        </a:cubicBezTo>
                        <a:cubicBezTo>
                          <a:pt x="5005" y="158"/>
                          <a:pt x="5005" y="152"/>
                          <a:pt x="5005" y="152"/>
                        </a:cubicBezTo>
                        <a:cubicBezTo>
                          <a:pt x="5005" y="152"/>
                          <a:pt x="5010" y="23"/>
                          <a:pt x="5010" y="23"/>
                        </a:cubicBezTo>
                        <a:cubicBezTo>
                          <a:pt x="5010" y="23"/>
                          <a:pt x="5012" y="15"/>
                          <a:pt x="5012" y="15"/>
                        </a:cubicBezTo>
                        <a:cubicBezTo>
                          <a:pt x="5012" y="15"/>
                          <a:pt x="5015" y="23"/>
                          <a:pt x="5015" y="23"/>
                        </a:cubicBezTo>
                        <a:cubicBezTo>
                          <a:pt x="5015" y="23"/>
                          <a:pt x="5016" y="22"/>
                          <a:pt x="5016" y="22"/>
                        </a:cubicBezTo>
                        <a:cubicBezTo>
                          <a:pt x="5016" y="22"/>
                          <a:pt x="5020" y="0"/>
                          <a:pt x="5020" y="0"/>
                        </a:cubicBezTo>
                        <a:cubicBezTo>
                          <a:pt x="5020" y="0"/>
                          <a:pt x="5021" y="4"/>
                          <a:pt x="5021" y="4"/>
                        </a:cubicBezTo>
                        <a:cubicBezTo>
                          <a:pt x="5021" y="4"/>
                          <a:pt x="5026" y="109"/>
                          <a:pt x="5026" y="109"/>
                        </a:cubicBezTo>
                        <a:cubicBezTo>
                          <a:pt x="5026" y="109"/>
                          <a:pt x="5026" y="114"/>
                          <a:pt x="5026" y="114"/>
                        </a:cubicBezTo>
                        <a:cubicBezTo>
                          <a:pt x="5026" y="114"/>
                          <a:pt x="5032" y="213"/>
                          <a:pt x="5032" y="213"/>
                        </a:cubicBezTo>
                        <a:cubicBezTo>
                          <a:pt x="5032" y="213"/>
                          <a:pt x="5032" y="216"/>
                          <a:pt x="5032" y="216"/>
                        </a:cubicBezTo>
                        <a:cubicBezTo>
                          <a:pt x="5032" y="216"/>
                          <a:pt x="5037" y="264"/>
                          <a:pt x="5037" y="264"/>
                        </a:cubicBezTo>
                        <a:cubicBezTo>
                          <a:pt x="5037" y="264"/>
                          <a:pt x="5037" y="266"/>
                          <a:pt x="5037" y="266"/>
                        </a:cubicBezTo>
                        <a:cubicBezTo>
                          <a:pt x="5037" y="266"/>
                          <a:pt x="5042" y="288"/>
                          <a:pt x="5042" y="288"/>
                        </a:cubicBezTo>
                        <a:cubicBezTo>
                          <a:pt x="5042" y="288"/>
                          <a:pt x="5042" y="289"/>
                          <a:pt x="5042" y="289"/>
                        </a:cubicBezTo>
                        <a:cubicBezTo>
                          <a:pt x="5042" y="289"/>
                          <a:pt x="5048" y="303"/>
                          <a:pt x="5048" y="303"/>
                        </a:cubicBezTo>
                        <a:cubicBezTo>
                          <a:pt x="5048" y="303"/>
                          <a:pt x="5048" y="303"/>
                          <a:pt x="5048" y="303"/>
                        </a:cubicBezTo>
                        <a:cubicBezTo>
                          <a:pt x="5048" y="303"/>
                          <a:pt x="5053" y="311"/>
                          <a:pt x="5053" y="311"/>
                        </a:cubicBezTo>
                        <a:cubicBezTo>
                          <a:pt x="5053" y="311"/>
                          <a:pt x="5053" y="311"/>
                          <a:pt x="5053" y="311"/>
                        </a:cubicBezTo>
                        <a:cubicBezTo>
                          <a:pt x="5053" y="311"/>
                          <a:pt x="5058" y="317"/>
                          <a:pt x="5058" y="317"/>
                        </a:cubicBezTo>
                        <a:cubicBezTo>
                          <a:pt x="5058" y="317"/>
                          <a:pt x="5059" y="317"/>
                          <a:pt x="5059" y="317"/>
                        </a:cubicBezTo>
                        <a:cubicBezTo>
                          <a:pt x="5059" y="317"/>
                          <a:pt x="5064" y="321"/>
                          <a:pt x="5064" y="321"/>
                        </a:cubicBezTo>
                        <a:cubicBezTo>
                          <a:pt x="5064" y="321"/>
                          <a:pt x="5064" y="321"/>
                          <a:pt x="5064" y="321"/>
                        </a:cubicBezTo>
                        <a:cubicBezTo>
                          <a:pt x="5064" y="321"/>
                          <a:pt x="5069" y="322"/>
                          <a:pt x="5069" y="322"/>
                        </a:cubicBezTo>
                        <a:cubicBezTo>
                          <a:pt x="5069" y="322"/>
                          <a:pt x="5069" y="322"/>
                          <a:pt x="5069" y="322"/>
                        </a:cubicBezTo>
                        <a:cubicBezTo>
                          <a:pt x="5069" y="322"/>
                          <a:pt x="5074" y="323"/>
                          <a:pt x="5074" y="323"/>
                        </a:cubicBezTo>
                        <a:cubicBezTo>
                          <a:pt x="5074" y="323"/>
                          <a:pt x="5075" y="323"/>
                          <a:pt x="5075" y="323"/>
                        </a:cubicBezTo>
                        <a:cubicBezTo>
                          <a:pt x="5075" y="323"/>
                          <a:pt x="5079" y="323"/>
                          <a:pt x="5079" y="323"/>
                        </a:cubicBezTo>
                        <a:cubicBezTo>
                          <a:pt x="5079" y="323"/>
                          <a:pt x="5080" y="323"/>
                          <a:pt x="5080" y="323"/>
                        </a:cubicBezTo>
                        <a:cubicBezTo>
                          <a:pt x="5080" y="323"/>
                          <a:pt x="5084" y="325"/>
                          <a:pt x="5084" y="325"/>
                        </a:cubicBezTo>
                        <a:cubicBezTo>
                          <a:pt x="5084" y="325"/>
                          <a:pt x="5085" y="325"/>
                          <a:pt x="5085" y="325"/>
                        </a:cubicBezTo>
                        <a:cubicBezTo>
                          <a:pt x="5085" y="325"/>
                          <a:pt x="5090" y="327"/>
                          <a:pt x="5090" y="327"/>
                        </a:cubicBezTo>
                        <a:cubicBezTo>
                          <a:pt x="5090" y="327"/>
                          <a:pt x="5091" y="327"/>
                          <a:pt x="5091" y="327"/>
                        </a:cubicBezTo>
                        <a:cubicBezTo>
                          <a:pt x="5091" y="327"/>
                          <a:pt x="5096" y="329"/>
                          <a:pt x="5096" y="329"/>
                        </a:cubicBezTo>
                        <a:cubicBezTo>
                          <a:pt x="5096" y="329"/>
                          <a:pt x="5096" y="329"/>
                          <a:pt x="5096" y="329"/>
                        </a:cubicBezTo>
                        <a:cubicBezTo>
                          <a:pt x="5096" y="329"/>
                          <a:pt x="5100" y="330"/>
                          <a:pt x="5100" y="330"/>
                        </a:cubicBezTo>
                        <a:cubicBezTo>
                          <a:pt x="5100" y="330"/>
                          <a:pt x="5101" y="330"/>
                          <a:pt x="5101" y="330"/>
                        </a:cubicBezTo>
                        <a:cubicBezTo>
                          <a:pt x="5101" y="330"/>
                          <a:pt x="5107" y="331"/>
                          <a:pt x="5107" y="331"/>
                        </a:cubicBezTo>
                        <a:cubicBezTo>
                          <a:pt x="5107" y="331"/>
                          <a:pt x="5109" y="331"/>
                          <a:pt x="5109" y="331"/>
                        </a:cubicBezTo>
                        <a:cubicBezTo>
                          <a:pt x="5109" y="331"/>
                          <a:pt x="5110" y="331"/>
                          <a:pt x="5110" y="331"/>
                        </a:cubicBezTo>
                        <a:cubicBezTo>
                          <a:pt x="5110" y="331"/>
                          <a:pt x="5112" y="331"/>
                          <a:pt x="5112" y="331"/>
                        </a:cubicBezTo>
                        <a:cubicBezTo>
                          <a:pt x="5112" y="331"/>
                          <a:pt x="5116" y="330"/>
                          <a:pt x="5116" y="330"/>
                        </a:cubicBezTo>
                        <a:cubicBezTo>
                          <a:pt x="5116" y="330"/>
                          <a:pt x="5120" y="330"/>
                          <a:pt x="5120" y="330"/>
                        </a:cubicBezTo>
                        <a:cubicBezTo>
                          <a:pt x="5120" y="330"/>
                          <a:pt x="5121" y="330"/>
                          <a:pt x="5121" y="330"/>
                        </a:cubicBezTo>
                        <a:cubicBezTo>
                          <a:pt x="5121" y="330"/>
                          <a:pt x="5126" y="330"/>
                          <a:pt x="5126" y="330"/>
                        </a:cubicBezTo>
                        <a:cubicBezTo>
                          <a:pt x="5126" y="330"/>
                          <a:pt x="5128" y="330"/>
                          <a:pt x="5128" y="330"/>
                        </a:cubicBezTo>
                        <a:cubicBezTo>
                          <a:pt x="5128" y="330"/>
                          <a:pt x="5128" y="330"/>
                          <a:pt x="5128" y="330"/>
                        </a:cubicBezTo>
                        <a:cubicBezTo>
                          <a:pt x="5128" y="330"/>
                          <a:pt x="5132" y="331"/>
                          <a:pt x="5132" y="331"/>
                        </a:cubicBezTo>
                        <a:cubicBezTo>
                          <a:pt x="5132" y="331"/>
                          <a:pt x="5135" y="331"/>
                          <a:pt x="5135" y="331"/>
                        </a:cubicBezTo>
                        <a:cubicBezTo>
                          <a:pt x="5135" y="331"/>
                          <a:pt x="5137" y="330"/>
                          <a:pt x="5137" y="330"/>
                        </a:cubicBezTo>
                        <a:cubicBezTo>
                          <a:pt x="5137" y="330"/>
                          <a:pt x="5139" y="330"/>
                          <a:pt x="5139" y="330"/>
                        </a:cubicBezTo>
                        <a:cubicBezTo>
                          <a:pt x="5139" y="330"/>
                          <a:pt x="5144" y="329"/>
                          <a:pt x="5144" y="329"/>
                        </a:cubicBezTo>
                        <a:cubicBezTo>
                          <a:pt x="5144" y="329"/>
                          <a:pt x="5144" y="329"/>
                          <a:pt x="5144" y="329"/>
                        </a:cubicBezTo>
                        <a:cubicBezTo>
                          <a:pt x="5144" y="329"/>
                          <a:pt x="5150" y="328"/>
                          <a:pt x="5150" y="328"/>
                        </a:cubicBezTo>
                        <a:cubicBezTo>
                          <a:pt x="5150" y="328"/>
                          <a:pt x="5151" y="328"/>
                          <a:pt x="5151" y="328"/>
                        </a:cubicBezTo>
                        <a:cubicBezTo>
                          <a:pt x="5151" y="328"/>
                          <a:pt x="5155" y="326"/>
                          <a:pt x="5155" y="326"/>
                        </a:cubicBezTo>
                        <a:cubicBezTo>
                          <a:pt x="5155" y="326"/>
                          <a:pt x="5156" y="326"/>
                          <a:pt x="5156" y="326"/>
                        </a:cubicBezTo>
                        <a:cubicBezTo>
                          <a:pt x="5156" y="326"/>
                          <a:pt x="5160" y="327"/>
                          <a:pt x="5160" y="327"/>
                        </a:cubicBezTo>
                        <a:cubicBezTo>
                          <a:pt x="5160" y="327"/>
                          <a:pt x="5160" y="327"/>
                          <a:pt x="5160" y="327"/>
                        </a:cubicBezTo>
                        <a:cubicBezTo>
                          <a:pt x="5160" y="327"/>
                          <a:pt x="5164" y="328"/>
                          <a:pt x="5164" y="328"/>
                        </a:cubicBezTo>
                        <a:cubicBezTo>
                          <a:pt x="5164" y="328"/>
                          <a:pt x="5166" y="328"/>
                          <a:pt x="5166" y="328"/>
                        </a:cubicBezTo>
                        <a:cubicBezTo>
                          <a:pt x="5166" y="328"/>
                          <a:pt x="5171" y="329"/>
                          <a:pt x="5171" y="329"/>
                        </a:cubicBezTo>
                        <a:cubicBezTo>
                          <a:pt x="5171" y="329"/>
                          <a:pt x="5172" y="328"/>
                          <a:pt x="5172" y="328"/>
                        </a:cubicBezTo>
                        <a:cubicBezTo>
                          <a:pt x="5172" y="328"/>
                          <a:pt x="5176" y="329"/>
                          <a:pt x="5176" y="329"/>
                        </a:cubicBezTo>
                        <a:cubicBezTo>
                          <a:pt x="5176" y="329"/>
                          <a:pt x="5177" y="329"/>
                          <a:pt x="5177" y="329"/>
                        </a:cubicBezTo>
                        <a:cubicBezTo>
                          <a:pt x="5177" y="329"/>
                          <a:pt x="5178" y="330"/>
                          <a:pt x="5178" y="330"/>
                        </a:cubicBezTo>
                        <a:cubicBezTo>
                          <a:pt x="5178" y="330"/>
                          <a:pt x="5183" y="330"/>
                          <a:pt x="5183" y="330"/>
                        </a:cubicBezTo>
                        <a:cubicBezTo>
                          <a:pt x="5183" y="330"/>
                          <a:pt x="5186" y="329"/>
                          <a:pt x="5186" y="329"/>
                        </a:cubicBezTo>
                        <a:cubicBezTo>
                          <a:pt x="5186" y="329"/>
                          <a:pt x="5188" y="329"/>
                          <a:pt x="5188" y="329"/>
                        </a:cubicBezTo>
                        <a:cubicBezTo>
                          <a:pt x="5188" y="329"/>
                          <a:pt x="5190" y="330"/>
                          <a:pt x="5190" y="330"/>
                        </a:cubicBezTo>
                        <a:cubicBezTo>
                          <a:pt x="5190" y="330"/>
                          <a:pt x="5193" y="329"/>
                          <a:pt x="5193" y="329"/>
                        </a:cubicBezTo>
                        <a:cubicBezTo>
                          <a:pt x="5193" y="329"/>
                          <a:pt x="5197" y="329"/>
                          <a:pt x="5197" y="329"/>
                        </a:cubicBezTo>
                        <a:cubicBezTo>
                          <a:pt x="5197" y="329"/>
                          <a:pt x="5198" y="329"/>
                          <a:pt x="5198" y="329"/>
                        </a:cubicBezTo>
                        <a:cubicBezTo>
                          <a:pt x="5198" y="329"/>
                          <a:pt x="5203" y="328"/>
                          <a:pt x="5203" y="328"/>
                        </a:cubicBezTo>
                        <a:cubicBezTo>
                          <a:pt x="5203" y="328"/>
                          <a:pt x="5203" y="328"/>
                          <a:pt x="5203" y="328"/>
                        </a:cubicBezTo>
                        <a:cubicBezTo>
                          <a:pt x="5203" y="328"/>
                          <a:pt x="5208" y="326"/>
                          <a:pt x="5208" y="326"/>
                        </a:cubicBezTo>
                        <a:cubicBezTo>
                          <a:pt x="5208" y="326"/>
                          <a:pt x="5209" y="326"/>
                          <a:pt x="5209" y="326"/>
                        </a:cubicBezTo>
                        <a:cubicBezTo>
                          <a:pt x="5209" y="326"/>
                          <a:pt x="5214" y="324"/>
                          <a:pt x="5214" y="324"/>
                        </a:cubicBezTo>
                        <a:cubicBezTo>
                          <a:pt x="5214" y="324"/>
                          <a:pt x="5214" y="324"/>
                          <a:pt x="5214" y="324"/>
                        </a:cubicBezTo>
                        <a:cubicBezTo>
                          <a:pt x="5214" y="324"/>
                          <a:pt x="5219" y="321"/>
                          <a:pt x="5219" y="321"/>
                        </a:cubicBezTo>
                        <a:cubicBezTo>
                          <a:pt x="5219" y="321"/>
                          <a:pt x="5219" y="320"/>
                          <a:pt x="5219" y="320"/>
                        </a:cubicBezTo>
                        <a:cubicBezTo>
                          <a:pt x="5219" y="320"/>
                          <a:pt x="5224" y="315"/>
                          <a:pt x="5224" y="315"/>
                        </a:cubicBezTo>
                        <a:cubicBezTo>
                          <a:pt x="5224" y="315"/>
                          <a:pt x="5225" y="315"/>
                          <a:pt x="5225" y="315"/>
                        </a:cubicBezTo>
                        <a:cubicBezTo>
                          <a:pt x="5225" y="315"/>
                          <a:pt x="5230" y="307"/>
                          <a:pt x="5230" y="307"/>
                        </a:cubicBezTo>
                        <a:cubicBezTo>
                          <a:pt x="5230" y="307"/>
                          <a:pt x="5230" y="307"/>
                          <a:pt x="5230" y="307"/>
                        </a:cubicBezTo>
                        <a:cubicBezTo>
                          <a:pt x="5230" y="307"/>
                          <a:pt x="5235" y="294"/>
                          <a:pt x="5235" y="294"/>
                        </a:cubicBezTo>
                        <a:cubicBezTo>
                          <a:pt x="5235" y="294"/>
                          <a:pt x="5235" y="294"/>
                          <a:pt x="5235" y="294"/>
                        </a:cubicBezTo>
                        <a:cubicBezTo>
                          <a:pt x="5235" y="294"/>
                          <a:pt x="5241" y="271"/>
                          <a:pt x="5241" y="271"/>
                        </a:cubicBezTo>
                        <a:cubicBezTo>
                          <a:pt x="5241" y="271"/>
                          <a:pt x="5241" y="270"/>
                          <a:pt x="5241" y="270"/>
                        </a:cubicBezTo>
                        <a:cubicBezTo>
                          <a:pt x="5241" y="270"/>
                          <a:pt x="5246" y="231"/>
                          <a:pt x="5246" y="231"/>
                        </a:cubicBezTo>
                        <a:cubicBezTo>
                          <a:pt x="5246" y="231"/>
                          <a:pt x="5246" y="229"/>
                          <a:pt x="5246" y="229"/>
                        </a:cubicBezTo>
                        <a:cubicBezTo>
                          <a:pt x="5246" y="229"/>
                          <a:pt x="5251" y="197"/>
                          <a:pt x="5251" y="197"/>
                        </a:cubicBezTo>
                        <a:cubicBezTo>
                          <a:pt x="5251" y="197"/>
                          <a:pt x="5252" y="197"/>
                          <a:pt x="5252" y="197"/>
                        </a:cubicBezTo>
                        <a:cubicBezTo>
                          <a:pt x="5252" y="197"/>
                          <a:pt x="5256" y="192"/>
                          <a:pt x="5256" y="192"/>
                        </a:cubicBezTo>
                        <a:cubicBezTo>
                          <a:pt x="5256" y="192"/>
                          <a:pt x="5257" y="192"/>
                          <a:pt x="5257" y="192"/>
                        </a:cubicBezTo>
                        <a:cubicBezTo>
                          <a:pt x="5257" y="192"/>
                          <a:pt x="5262" y="202"/>
                          <a:pt x="5262" y="202"/>
                        </a:cubicBezTo>
                        <a:cubicBezTo>
                          <a:pt x="5262" y="202"/>
                          <a:pt x="5262" y="203"/>
                          <a:pt x="5262" y="203"/>
                        </a:cubicBezTo>
                        <a:cubicBezTo>
                          <a:pt x="5262" y="203"/>
                          <a:pt x="5267" y="241"/>
                          <a:pt x="5267" y="241"/>
                        </a:cubicBezTo>
                        <a:cubicBezTo>
                          <a:pt x="5267" y="241"/>
                          <a:pt x="5268" y="242"/>
                          <a:pt x="5268" y="242"/>
                        </a:cubicBezTo>
                        <a:cubicBezTo>
                          <a:pt x="5268" y="242"/>
                          <a:pt x="5273" y="278"/>
                          <a:pt x="5273" y="278"/>
                        </a:cubicBezTo>
                        <a:cubicBezTo>
                          <a:pt x="5273" y="278"/>
                          <a:pt x="5273" y="279"/>
                          <a:pt x="5273" y="279"/>
                        </a:cubicBezTo>
                        <a:cubicBezTo>
                          <a:pt x="5273" y="279"/>
                          <a:pt x="5278" y="301"/>
                          <a:pt x="5278" y="301"/>
                        </a:cubicBezTo>
                        <a:cubicBezTo>
                          <a:pt x="5278" y="301"/>
                          <a:pt x="5278" y="302"/>
                          <a:pt x="5278" y="302"/>
                        </a:cubicBezTo>
                        <a:cubicBezTo>
                          <a:pt x="5278" y="302"/>
                          <a:pt x="5283" y="313"/>
                          <a:pt x="5283" y="313"/>
                        </a:cubicBezTo>
                        <a:cubicBezTo>
                          <a:pt x="5283" y="313"/>
                          <a:pt x="5284" y="314"/>
                          <a:pt x="5284" y="314"/>
                        </a:cubicBezTo>
                        <a:cubicBezTo>
                          <a:pt x="5284" y="314"/>
                          <a:pt x="5289" y="321"/>
                          <a:pt x="5289" y="321"/>
                        </a:cubicBezTo>
                        <a:cubicBezTo>
                          <a:pt x="5289" y="321"/>
                          <a:pt x="5289" y="322"/>
                          <a:pt x="5289" y="322"/>
                        </a:cubicBezTo>
                        <a:cubicBezTo>
                          <a:pt x="5289" y="322"/>
                          <a:pt x="5294" y="326"/>
                          <a:pt x="5294" y="326"/>
                        </a:cubicBezTo>
                        <a:cubicBezTo>
                          <a:pt x="5294" y="326"/>
                          <a:pt x="5294" y="326"/>
                          <a:pt x="5294" y="326"/>
                        </a:cubicBezTo>
                        <a:cubicBezTo>
                          <a:pt x="5294" y="326"/>
                          <a:pt x="5300" y="329"/>
                          <a:pt x="5300" y="329"/>
                        </a:cubicBezTo>
                        <a:cubicBezTo>
                          <a:pt x="5300" y="329"/>
                          <a:pt x="5300" y="329"/>
                          <a:pt x="5300" y="329"/>
                        </a:cubicBezTo>
                        <a:cubicBezTo>
                          <a:pt x="5300" y="329"/>
                          <a:pt x="5305" y="331"/>
                          <a:pt x="5305" y="331"/>
                        </a:cubicBezTo>
                        <a:cubicBezTo>
                          <a:pt x="5305" y="331"/>
                          <a:pt x="5305" y="331"/>
                          <a:pt x="5305" y="331"/>
                        </a:cubicBezTo>
                        <a:cubicBezTo>
                          <a:pt x="5305" y="331"/>
                          <a:pt x="5310" y="332"/>
                          <a:pt x="5310" y="332"/>
                        </a:cubicBezTo>
                        <a:cubicBezTo>
                          <a:pt x="5310" y="332"/>
                          <a:pt x="5311" y="332"/>
                          <a:pt x="5311" y="332"/>
                        </a:cubicBezTo>
                        <a:cubicBezTo>
                          <a:pt x="5311" y="332"/>
                          <a:pt x="5316" y="334"/>
                          <a:pt x="5316" y="334"/>
                        </a:cubicBezTo>
                        <a:cubicBezTo>
                          <a:pt x="5316" y="334"/>
                          <a:pt x="5317" y="334"/>
                          <a:pt x="5317" y="334"/>
                        </a:cubicBezTo>
                        <a:cubicBezTo>
                          <a:pt x="5317" y="334"/>
                          <a:pt x="5321" y="334"/>
                          <a:pt x="5321" y="334"/>
                        </a:cubicBezTo>
                        <a:cubicBezTo>
                          <a:pt x="5321" y="334"/>
                          <a:pt x="5322" y="334"/>
                          <a:pt x="5322" y="334"/>
                        </a:cubicBezTo>
                        <a:cubicBezTo>
                          <a:pt x="5322" y="334"/>
                          <a:pt x="5326" y="335"/>
                          <a:pt x="5326" y="335"/>
                        </a:cubicBezTo>
                        <a:cubicBezTo>
                          <a:pt x="5326" y="335"/>
                          <a:pt x="5329" y="335"/>
                          <a:pt x="5329" y="335"/>
                        </a:cubicBezTo>
                        <a:cubicBezTo>
                          <a:pt x="5329" y="335"/>
                          <a:pt x="5331" y="335"/>
                          <a:pt x="5331" y="335"/>
                        </a:cubicBezTo>
                        <a:cubicBezTo>
                          <a:pt x="5331" y="335"/>
                          <a:pt x="5332" y="335"/>
                          <a:pt x="5332" y="335"/>
                        </a:cubicBezTo>
                        <a:cubicBezTo>
                          <a:pt x="5332" y="335"/>
                          <a:pt x="5337" y="336"/>
                          <a:pt x="5337" y="336"/>
                        </a:cubicBezTo>
                        <a:cubicBezTo>
                          <a:pt x="5337" y="336"/>
                          <a:pt x="5339" y="335"/>
                          <a:pt x="5339" y="335"/>
                        </a:cubicBezTo>
                        <a:cubicBezTo>
                          <a:pt x="5339" y="335"/>
                          <a:pt x="5341" y="336"/>
                          <a:pt x="5341" y="336"/>
                        </a:cubicBezTo>
                        <a:cubicBezTo>
                          <a:pt x="5341" y="336"/>
                          <a:pt x="5344" y="336"/>
                          <a:pt x="5344" y="336"/>
                        </a:cubicBezTo>
                        <a:cubicBezTo>
                          <a:pt x="5344" y="336"/>
                          <a:pt x="5346" y="336"/>
                          <a:pt x="5346" y="336"/>
                        </a:cubicBezTo>
                        <a:cubicBezTo>
                          <a:pt x="5346" y="336"/>
                          <a:pt x="5349" y="336"/>
                          <a:pt x="5349" y="336"/>
                        </a:cubicBezTo>
                        <a:cubicBezTo>
                          <a:pt x="5349" y="336"/>
                          <a:pt x="5353" y="336"/>
                          <a:pt x="5353" y="336"/>
                        </a:cubicBezTo>
                        <a:cubicBezTo>
                          <a:pt x="5353" y="336"/>
                          <a:pt x="5358" y="336"/>
                          <a:pt x="5358" y="336"/>
                        </a:cubicBezTo>
                        <a:cubicBezTo>
                          <a:pt x="5358" y="336"/>
                          <a:pt x="5359" y="336"/>
                          <a:pt x="5359" y="336"/>
                        </a:cubicBezTo>
                        <a:cubicBezTo>
                          <a:pt x="5359" y="336"/>
                          <a:pt x="5359" y="336"/>
                          <a:pt x="5359" y="336"/>
                        </a:cubicBezTo>
                        <a:cubicBezTo>
                          <a:pt x="5359" y="336"/>
                          <a:pt x="5362" y="336"/>
                          <a:pt x="5362" y="336"/>
                        </a:cubicBezTo>
                        <a:cubicBezTo>
                          <a:pt x="5362" y="336"/>
                          <a:pt x="5365" y="337"/>
                          <a:pt x="5365" y="337"/>
                        </a:cubicBezTo>
                        <a:cubicBezTo>
                          <a:pt x="5365" y="337"/>
                          <a:pt x="5366" y="336"/>
                          <a:pt x="5366" y="336"/>
                        </a:cubicBezTo>
                        <a:cubicBezTo>
                          <a:pt x="5366" y="336"/>
                          <a:pt x="5370" y="337"/>
                          <a:pt x="5370" y="337"/>
                        </a:cubicBezTo>
                        <a:cubicBezTo>
                          <a:pt x="5370" y="337"/>
                          <a:pt x="5371" y="336"/>
                          <a:pt x="5371" y="336"/>
                        </a:cubicBezTo>
                        <a:cubicBezTo>
                          <a:pt x="5371" y="336"/>
                          <a:pt x="5375" y="337"/>
                          <a:pt x="5375" y="337"/>
                        </a:cubicBezTo>
                        <a:cubicBezTo>
                          <a:pt x="5375" y="337"/>
                          <a:pt x="5377" y="337"/>
                          <a:pt x="5377" y="337"/>
                        </a:cubicBezTo>
                        <a:cubicBezTo>
                          <a:pt x="5377" y="337"/>
                          <a:pt x="5381" y="337"/>
                          <a:pt x="5381" y="337"/>
                        </a:cubicBezTo>
                        <a:cubicBezTo>
                          <a:pt x="5381" y="337"/>
                          <a:pt x="5384" y="337"/>
                          <a:pt x="5384" y="337"/>
                        </a:cubicBezTo>
                        <a:cubicBezTo>
                          <a:pt x="5384" y="337"/>
                          <a:pt x="5388" y="338"/>
                          <a:pt x="5388" y="338"/>
                        </a:cubicBezTo>
                        <a:cubicBezTo>
                          <a:pt x="5388" y="338"/>
                          <a:pt x="5389" y="337"/>
                          <a:pt x="5389" y="337"/>
                        </a:cubicBezTo>
                        <a:cubicBezTo>
                          <a:pt x="5389" y="337"/>
                          <a:pt x="5394" y="337"/>
                          <a:pt x="5394" y="337"/>
                        </a:cubicBezTo>
                        <a:cubicBezTo>
                          <a:pt x="5394" y="337"/>
                          <a:pt x="5396" y="338"/>
                          <a:pt x="5396" y="338"/>
                        </a:cubicBezTo>
                        <a:cubicBezTo>
                          <a:pt x="5396" y="338"/>
                          <a:pt x="5398" y="338"/>
                          <a:pt x="5398" y="338"/>
                        </a:cubicBezTo>
                        <a:cubicBezTo>
                          <a:pt x="5398" y="338"/>
                          <a:pt x="5401" y="337"/>
                          <a:pt x="5401" y="337"/>
                        </a:cubicBezTo>
                        <a:cubicBezTo>
                          <a:pt x="5401" y="337"/>
                          <a:pt x="5406" y="337"/>
                          <a:pt x="5406" y="337"/>
                        </a:cubicBezTo>
                        <a:cubicBezTo>
                          <a:pt x="5406" y="337"/>
                          <a:pt x="5406" y="338"/>
                          <a:pt x="5406" y="338"/>
                        </a:cubicBezTo>
                        <a:cubicBezTo>
                          <a:pt x="5406" y="338"/>
                          <a:pt x="5409" y="337"/>
                          <a:pt x="5409" y="337"/>
                        </a:cubicBezTo>
                        <a:cubicBezTo>
                          <a:pt x="5409" y="337"/>
                          <a:pt x="5412" y="338"/>
                          <a:pt x="5412" y="338"/>
                        </a:cubicBezTo>
                        <a:cubicBezTo>
                          <a:pt x="5412" y="338"/>
                          <a:pt x="5413" y="338"/>
                          <a:pt x="5413" y="338"/>
                        </a:cubicBezTo>
                        <a:cubicBezTo>
                          <a:pt x="5413" y="338"/>
                          <a:pt x="5417" y="338"/>
                          <a:pt x="5417" y="338"/>
                        </a:cubicBezTo>
                        <a:cubicBezTo>
                          <a:pt x="5417" y="338"/>
                          <a:pt x="5418" y="338"/>
                          <a:pt x="5418" y="338"/>
                        </a:cubicBezTo>
                        <a:cubicBezTo>
                          <a:pt x="5418" y="338"/>
                          <a:pt x="5419" y="338"/>
                          <a:pt x="5419" y="338"/>
                        </a:cubicBezTo>
                        <a:cubicBezTo>
                          <a:pt x="5419" y="338"/>
                          <a:pt x="5423" y="338"/>
                          <a:pt x="5423" y="338"/>
                        </a:cubicBezTo>
                        <a:cubicBezTo>
                          <a:pt x="5423" y="338"/>
                          <a:pt x="5425" y="338"/>
                          <a:pt x="5425" y="338"/>
                        </a:cubicBezTo>
                        <a:cubicBezTo>
                          <a:pt x="5425" y="338"/>
                          <a:pt x="5431" y="338"/>
                          <a:pt x="5431" y="338"/>
                        </a:cubicBezTo>
                        <a:cubicBezTo>
                          <a:pt x="5431" y="338"/>
                          <a:pt x="5433" y="338"/>
                          <a:pt x="5433" y="338"/>
                        </a:cubicBezTo>
                        <a:cubicBezTo>
                          <a:pt x="5433" y="338"/>
                          <a:pt x="5435" y="338"/>
                          <a:pt x="5435" y="338"/>
                        </a:cubicBezTo>
                        <a:cubicBezTo>
                          <a:pt x="5435" y="338"/>
                          <a:pt x="5436" y="338"/>
                          <a:pt x="5436" y="338"/>
                        </a:cubicBezTo>
                        <a:cubicBezTo>
                          <a:pt x="5436" y="338"/>
                          <a:pt x="5440" y="338"/>
                          <a:pt x="5440" y="338"/>
                        </a:cubicBezTo>
                        <a:cubicBezTo>
                          <a:pt x="5440" y="338"/>
                          <a:pt x="5442" y="338"/>
                          <a:pt x="5442" y="33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2" name="Freeform 117"/>
                  <p:cNvSpPr>
                    <a:spLocks/>
                  </p:cNvSpPr>
                  <p:nvPr/>
                </p:nvSpPr>
                <p:spPr bwMode="auto">
                  <a:xfrm>
                    <a:off x="1452563" y="4770438"/>
                    <a:ext cx="4002088" cy="200025"/>
                  </a:xfrm>
                  <a:custGeom>
                    <a:avLst/>
                    <a:gdLst>
                      <a:gd name="T0" fmla="*/ 76 w 5442"/>
                      <a:gd name="T1" fmla="*/ 267 h 272"/>
                      <a:gd name="T2" fmla="*/ 164 w 5442"/>
                      <a:gd name="T3" fmla="*/ 214 h 272"/>
                      <a:gd name="T4" fmla="*/ 247 w 5442"/>
                      <a:gd name="T5" fmla="*/ 266 h 272"/>
                      <a:gd name="T6" fmla="*/ 336 w 5442"/>
                      <a:gd name="T7" fmla="*/ 244 h 272"/>
                      <a:gd name="T8" fmla="*/ 422 w 5442"/>
                      <a:gd name="T9" fmla="*/ 266 h 272"/>
                      <a:gd name="T10" fmla="*/ 507 w 5442"/>
                      <a:gd name="T11" fmla="*/ 263 h 272"/>
                      <a:gd name="T12" fmla="*/ 593 w 5442"/>
                      <a:gd name="T13" fmla="*/ 245 h 272"/>
                      <a:gd name="T14" fmla="*/ 679 w 5442"/>
                      <a:gd name="T15" fmla="*/ 194 h 272"/>
                      <a:gd name="T16" fmla="*/ 765 w 5442"/>
                      <a:gd name="T17" fmla="*/ 218 h 272"/>
                      <a:gd name="T18" fmla="*/ 850 w 5442"/>
                      <a:gd name="T19" fmla="*/ 225 h 272"/>
                      <a:gd name="T20" fmla="*/ 936 w 5442"/>
                      <a:gd name="T21" fmla="*/ 265 h 272"/>
                      <a:gd name="T22" fmla="*/ 1022 w 5442"/>
                      <a:gd name="T23" fmla="*/ 261 h 272"/>
                      <a:gd name="T24" fmla="*/ 1108 w 5442"/>
                      <a:gd name="T25" fmla="*/ 264 h 272"/>
                      <a:gd name="T26" fmla="*/ 1192 w 5442"/>
                      <a:gd name="T27" fmla="*/ 270 h 272"/>
                      <a:gd name="T28" fmla="*/ 1279 w 5442"/>
                      <a:gd name="T29" fmla="*/ 271 h 272"/>
                      <a:gd name="T30" fmla="*/ 1365 w 5442"/>
                      <a:gd name="T31" fmla="*/ 271 h 272"/>
                      <a:gd name="T32" fmla="*/ 1451 w 5442"/>
                      <a:gd name="T33" fmla="*/ 270 h 272"/>
                      <a:gd name="T34" fmla="*/ 1537 w 5442"/>
                      <a:gd name="T35" fmla="*/ 262 h 272"/>
                      <a:gd name="T36" fmla="*/ 1619 w 5442"/>
                      <a:gd name="T37" fmla="*/ 269 h 272"/>
                      <a:gd name="T38" fmla="*/ 1708 w 5442"/>
                      <a:gd name="T39" fmla="*/ 207 h 272"/>
                      <a:gd name="T40" fmla="*/ 1793 w 5442"/>
                      <a:gd name="T41" fmla="*/ 272 h 272"/>
                      <a:gd name="T42" fmla="*/ 1879 w 5442"/>
                      <a:gd name="T43" fmla="*/ 271 h 272"/>
                      <a:gd name="T44" fmla="*/ 1965 w 5442"/>
                      <a:gd name="T45" fmla="*/ 271 h 272"/>
                      <a:gd name="T46" fmla="*/ 2049 w 5442"/>
                      <a:gd name="T47" fmla="*/ 271 h 272"/>
                      <a:gd name="T48" fmla="*/ 2137 w 5442"/>
                      <a:gd name="T49" fmla="*/ 267 h 272"/>
                      <a:gd name="T50" fmla="*/ 2223 w 5442"/>
                      <a:gd name="T51" fmla="*/ 269 h 272"/>
                      <a:gd name="T52" fmla="*/ 2307 w 5442"/>
                      <a:gd name="T53" fmla="*/ 271 h 272"/>
                      <a:gd name="T54" fmla="*/ 2394 w 5442"/>
                      <a:gd name="T55" fmla="*/ 270 h 272"/>
                      <a:gd name="T56" fmla="*/ 2480 w 5442"/>
                      <a:gd name="T57" fmla="*/ 267 h 272"/>
                      <a:gd name="T58" fmla="*/ 2566 w 5442"/>
                      <a:gd name="T59" fmla="*/ 264 h 272"/>
                      <a:gd name="T60" fmla="*/ 2651 w 5442"/>
                      <a:gd name="T61" fmla="*/ 265 h 272"/>
                      <a:gd name="T62" fmla="*/ 2737 w 5442"/>
                      <a:gd name="T63" fmla="*/ 265 h 272"/>
                      <a:gd name="T64" fmla="*/ 2823 w 5442"/>
                      <a:gd name="T65" fmla="*/ 271 h 272"/>
                      <a:gd name="T66" fmla="*/ 2907 w 5442"/>
                      <a:gd name="T67" fmla="*/ 271 h 272"/>
                      <a:gd name="T68" fmla="*/ 2992 w 5442"/>
                      <a:gd name="T69" fmla="*/ 271 h 272"/>
                      <a:gd name="T70" fmla="*/ 3078 w 5442"/>
                      <a:gd name="T71" fmla="*/ 269 h 272"/>
                      <a:gd name="T72" fmla="*/ 3164 w 5442"/>
                      <a:gd name="T73" fmla="*/ 266 h 272"/>
                      <a:gd name="T74" fmla="*/ 3252 w 5442"/>
                      <a:gd name="T75" fmla="*/ 259 h 272"/>
                      <a:gd name="T76" fmla="*/ 3337 w 5442"/>
                      <a:gd name="T77" fmla="*/ 217 h 272"/>
                      <a:gd name="T78" fmla="*/ 3423 w 5442"/>
                      <a:gd name="T79" fmla="*/ 251 h 272"/>
                      <a:gd name="T80" fmla="*/ 3509 w 5442"/>
                      <a:gd name="T81" fmla="*/ 230 h 272"/>
                      <a:gd name="T82" fmla="*/ 3595 w 5442"/>
                      <a:gd name="T83" fmla="*/ 269 h 272"/>
                      <a:gd name="T84" fmla="*/ 3678 w 5442"/>
                      <a:gd name="T85" fmla="*/ 271 h 272"/>
                      <a:gd name="T86" fmla="*/ 3765 w 5442"/>
                      <a:gd name="T87" fmla="*/ 272 h 272"/>
                      <a:gd name="T88" fmla="*/ 3852 w 5442"/>
                      <a:gd name="T89" fmla="*/ 272 h 272"/>
                      <a:gd name="T90" fmla="*/ 3938 w 5442"/>
                      <a:gd name="T91" fmla="*/ 272 h 272"/>
                      <a:gd name="T92" fmla="*/ 4020 w 5442"/>
                      <a:gd name="T93" fmla="*/ 271 h 272"/>
                      <a:gd name="T94" fmla="*/ 4110 w 5442"/>
                      <a:gd name="T95" fmla="*/ 272 h 272"/>
                      <a:gd name="T96" fmla="*/ 4194 w 5442"/>
                      <a:gd name="T97" fmla="*/ 271 h 272"/>
                      <a:gd name="T98" fmla="*/ 4280 w 5442"/>
                      <a:gd name="T99" fmla="*/ 270 h 272"/>
                      <a:gd name="T100" fmla="*/ 4367 w 5442"/>
                      <a:gd name="T101" fmla="*/ 262 h 272"/>
                      <a:gd name="T102" fmla="*/ 4453 w 5442"/>
                      <a:gd name="T103" fmla="*/ 260 h 272"/>
                      <a:gd name="T104" fmla="*/ 4538 w 5442"/>
                      <a:gd name="T105" fmla="*/ 263 h 272"/>
                      <a:gd name="T106" fmla="*/ 4622 w 5442"/>
                      <a:gd name="T107" fmla="*/ 209 h 272"/>
                      <a:gd name="T108" fmla="*/ 4709 w 5442"/>
                      <a:gd name="T109" fmla="*/ 264 h 272"/>
                      <a:gd name="T110" fmla="*/ 4796 w 5442"/>
                      <a:gd name="T111" fmla="*/ 256 h 272"/>
                      <a:gd name="T112" fmla="*/ 4881 w 5442"/>
                      <a:gd name="T113" fmla="*/ 258 h 272"/>
                      <a:gd name="T114" fmla="*/ 4967 w 5442"/>
                      <a:gd name="T115" fmla="*/ 255 h 272"/>
                      <a:gd name="T116" fmla="*/ 5053 w 5442"/>
                      <a:gd name="T117" fmla="*/ 249 h 272"/>
                      <a:gd name="T118" fmla="*/ 5139 w 5442"/>
                      <a:gd name="T119" fmla="*/ 263 h 272"/>
                      <a:gd name="T120" fmla="*/ 5224 w 5442"/>
                      <a:gd name="T121" fmla="*/ 247 h 272"/>
                      <a:gd name="T122" fmla="*/ 5310 w 5442"/>
                      <a:gd name="T123" fmla="*/ 263 h 272"/>
                      <a:gd name="T124" fmla="*/ 5395 w 5442"/>
                      <a:gd name="T125" fmla="*/ 27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272">
                        <a:moveTo>
                          <a:pt x="0" y="270"/>
                        </a:moveTo>
                        <a:lnTo>
                          <a:pt x="0" y="270"/>
                        </a:lnTo>
                        <a:cubicBezTo>
                          <a:pt x="0" y="270"/>
                          <a:pt x="0" y="270"/>
                          <a:pt x="0" y="270"/>
                        </a:cubicBezTo>
                        <a:cubicBezTo>
                          <a:pt x="0" y="270"/>
                          <a:pt x="3" y="269"/>
                          <a:pt x="3" y="269"/>
                        </a:cubicBezTo>
                        <a:cubicBezTo>
                          <a:pt x="3" y="269"/>
                          <a:pt x="5" y="270"/>
                          <a:pt x="5" y="270"/>
                        </a:cubicBezTo>
                        <a:cubicBezTo>
                          <a:pt x="5" y="270"/>
                          <a:pt x="8" y="269"/>
                          <a:pt x="8" y="269"/>
                        </a:cubicBezTo>
                        <a:cubicBezTo>
                          <a:pt x="8" y="269"/>
                          <a:pt x="10" y="269"/>
                          <a:pt x="10" y="269"/>
                        </a:cubicBezTo>
                        <a:cubicBezTo>
                          <a:pt x="10" y="269"/>
                          <a:pt x="12" y="269"/>
                          <a:pt x="12" y="269"/>
                        </a:cubicBezTo>
                        <a:cubicBezTo>
                          <a:pt x="12" y="269"/>
                          <a:pt x="17" y="269"/>
                          <a:pt x="17" y="269"/>
                        </a:cubicBezTo>
                        <a:cubicBezTo>
                          <a:pt x="17" y="269"/>
                          <a:pt x="19" y="269"/>
                          <a:pt x="19" y="269"/>
                        </a:cubicBezTo>
                        <a:cubicBezTo>
                          <a:pt x="19" y="269"/>
                          <a:pt x="21" y="269"/>
                          <a:pt x="21" y="269"/>
                        </a:cubicBezTo>
                        <a:cubicBezTo>
                          <a:pt x="21" y="269"/>
                          <a:pt x="24" y="269"/>
                          <a:pt x="24" y="269"/>
                        </a:cubicBezTo>
                        <a:cubicBezTo>
                          <a:pt x="24" y="269"/>
                          <a:pt x="27" y="269"/>
                          <a:pt x="27" y="269"/>
                        </a:cubicBezTo>
                        <a:cubicBezTo>
                          <a:pt x="27" y="269"/>
                          <a:pt x="29" y="269"/>
                          <a:pt x="29" y="269"/>
                        </a:cubicBezTo>
                        <a:cubicBezTo>
                          <a:pt x="29" y="269"/>
                          <a:pt x="32" y="269"/>
                          <a:pt x="32" y="269"/>
                        </a:cubicBezTo>
                        <a:cubicBezTo>
                          <a:pt x="32" y="269"/>
                          <a:pt x="34" y="269"/>
                          <a:pt x="34" y="269"/>
                        </a:cubicBezTo>
                        <a:cubicBezTo>
                          <a:pt x="34" y="269"/>
                          <a:pt x="36" y="269"/>
                          <a:pt x="36" y="269"/>
                        </a:cubicBezTo>
                        <a:cubicBezTo>
                          <a:pt x="36" y="269"/>
                          <a:pt x="40" y="269"/>
                          <a:pt x="40" y="269"/>
                        </a:cubicBezTo>
                        <a:cubicBezTo>
                          <a:pt x="40" y="269"/>
                          <a:pt x="43" y="269"/>
                          <a:pt x="43" y="269"/>
                        </a:cubicBezTo>
                        <a:cubicBezTo>
                          <a:pt x="43" y="269"/>
                          <a:pt x="46" y="269"/>
                          <a:pt x="46" y="269"/>
                        </a:cubicBezTo>
                        <a:cubicBezTo>
                          <a:pt x="46" y="269"/>
                          <a:pt x="48" y="269"/>
                          <a:pt x="48" y="269"/>
                        </a:cubicBezTo>
                        <a:cubicBezTo>
                          <a:pt x="48" y="269"/>
                          <a:pt x="50" y="268"/>
                          <a:pt x="50" y="268"/>
                        </a:cubicBezTo>
                        <a:cubicBezTo>
                          <a:pt x="50" y="268"/>
                          <a:pt x="52" y="269"/>
                          <a:pt x="52" y="269"/>
                        </a:cubicBezTo>
                        <a:cubicBezTo>
                          <a:pt x="52" y="269"/>
                          <a:pt x="56" y="268"/>
                          <a:pt x="56" y="268"/>
                        </a:cubicBezTo>
                        <a:cubicBezTo>
                          <a:pt x="56" y="268"/>
                          <a:pt x="58" y="268"/>
                          <a:pt x="58" y="268"/>
                        </a:cubicBezTo>
                        <a:cubicBezTo>
                          <a:pt x="58" y="268"/>
                          <a:pt x="60" y="268"/>
                          <a:pt x="60" y="268"/>
                        </a:cubicBezTo>
                        <a:cubicBezTo>
                          <a:pt x="60" y="268"/>
                          <a:pt x="63" y="268"/>
                          <a:pt x="63" y="268"/>
                        </a:cubicBezTo>
                        <a:cubicBezTo>
                          <a:pt x="63" y="268"/>
                          <a:pt x="66" y="268"/>
                          <a:pt x="66" y="268"/>
                        </a:cubicBezTo>
                        <a:cubicBezTo>
                          <a:pt x="66" y="268"/>
                          <a:pt x="69" y="268"/>
                          <a:pt x="69" y="268"/>
                        </a:cubicBezTo>
                        <a:cubicBezTo>
                          <a:pt x="69" y="268"/>
                          <a:pt x="73" y="268"/>
                          <a:pt x="73" y="268"/>
                        </a:cubicBezTo>
                        <a:cubicBezTo>
                          <a:pt x="73" y="268"/>
                          <a:pt x="75" y="268"/>
                          <a:pt x="75" y="268"/>
                        </a:cubicBezTo>
                        <a:cubicBezTo>
                          <a:pt x="75" y="268"/>
                          <a:pt x="76" y="267"/>
                          <a:pt x="76" y="267"/>
                        </a:cubicBezTo>
                        <a:cubicBezTo>
                          <a:pt x="76" y="267"/>
                          <a:pt x="79" y="267"/>
                          <a:pt x="79" y="267"/>
                        </a:cubicBezTo>
                        <a:cubicBezTo>
                          <a:pt x="79" y="267"/>
                          <a:pt x="82" y="267"/>
                          <a:pt x="82" y="267"/>
                        </a:cubicBezTo>
                        <a:cubicBezTo>
                          <a:pt x="82" y="267"/>
                          <a:pt x="87" y="267"/>
                          <a:pt x="87" y="267"/>
                        </a:cubicBezTo>
                        <a:cubicBezTo>
                          <a:pt x="87" y="267"/>
                          <a:pt x="89" y="266"/>
                          <a:pt x="89" y="266"/>
                        </a:cubicBezTo>
                        <a:cubicBezTo>
                          <a:pt x="89" y="266"/>
                          <a:pt x="89" y="266"/>
                          <a:pt x="89" y="266"/>
                        </a:cubicBezTo>
                        <a:cubicBezTo>
                          <a:pt x="89" y="266"/>
                          <a:pt x="94" y="266"/>
                          <a:pt x="94" y="266"/>
                        </a:cubicBezTo>
                        <a:cubicBezTo>
                          <a:pt x="94" y="266"/>
                          <a:pt x="95" y="266"/>
                          <a:pt x="95" y="266"/>
                        </a:cubicBezTo>
                        <a:cubicBezTo>
                          <a:pt x="95" y="266"/>
                          <a:pt x="99" y="265"/>
                          <a:pt x="99" y="265"/>
                        </a:cubicBezTo>
                        <a:cubicBezTo>
                          <a:pt x="99" y="265"/>
                          <a:pt x="100" y="265"/>
                          <a:pt x="100" y="265"/>
                        </a:cubicBezTo>
                        <a:cubicBezTo>
                          <a:pt x="100" y="265"/>
                          <a:pt x="103" y="264"/>
                          <a:pt x="103" y="264"/>
                        </a:cubicBezTo>
                        <a:cubicBezTo>
                          <a:pt x="103" y="264"/>
                          <a:pt x="106" y="264"/>
                          <a:pt x="106" y="264"/>
                        </a:cubicBezTo>
                        <a:cubicBezTo>
                          <a:pt x="106" y="264"/>
                          <a:pt x="110" y="263"/>
                          <a:pt x="110" y="263"/>
                        </a:cubicBezTo>
                        <a:cubicBezTo>
                          <a:pt x="110" y="263"/>
                          <a:pt x="111" y="262"/>
                          <a:pt x="111" y="262"/>
                        </a:cubicBezTo>
                        <a:cubicBezTo>
                          <a:pt x="111" y="262"/>
                          <a:pt x="116" y="260"/>
                          <a:pt x="116" y="260"/>
                        </a:cubicBezTo>
                        <a:cubicBezTo>
                          <a:pt x="116" y="260"/>
                          <a:pt x="116" y="260"/>
                          <a:pt x="116" y="260"/>
                        </a:cubicBezTo>
                        <a:cubicBezTo>
                          <a:pt x="116" y="260"/>
                          <a:pt x="121" y="256"/>
                          <a:pt x="121" y="256"/>
                        </a:cubicBezTo>
                        <a:cubicBezTo>
                          <a:pt x="121" y="256"/>
                          <a:pt x="122" y="255"/>
                          <a:pt x="122" y="255"/>
                        </a:cubicBezTo>
                        <a:cubicBezTo>
                          <a:pt x="122" y="255"/>
                          <a:pt x="127" y="249"/>
                          <a:pt x="127" y="249"/>
                        </a:cubicBezTo>
                        <a:cubicBezTo>
                          <a:pt x="127" y="249"/>
                          <a:pt x="127" y="248"/>
                          <a:pt x="127" y="248"/>
                        </a:cubicBezTo>
                        <a:cubicBezTo>
                          <a:pt x="127" y="248"/>
                          <a:pt x="132" y="236"/>
                          <a:pt x="132" y="236"/>
                        </a:cubicBezTo>
                        <a:cubicBezTo>
                          <a:pt x="132" y="236"/>
                          <a:pt x="132" y="236"/>
                          <a:pt x="132" y="236"/>
                        </a:cubicBezTo>
                        <a:cubicBezTo>
                          <a:pt x="132" y="236"/>
                          <a:pt x="137" y="217"/>
                          <a:pt x="137" y="217"/>
                        </a:cubicBezTo>
                        <a:cubicBezTo>
                          <a:pt x="137" y="217"/>
                          <a:pt x="138" y="216"/>
                          <a:pt x="138" y="216"/>
                        </a:cubicBezTo>
                        <a:cubicBezTo>
                          <a:pt x="138" y="216"/>
                          <a:pt x="143" y="212"/>
                          <a:pt x="143" y="212"/>
                        </a:cubicBezTo>
                        <a:cubicBezTo>
                          <a:pt x="143" y="212"/>
                          <a:pt x="143" y="212"/>
                          <a:pt x="143" y="212"/>
                        </a:cubicBezTo>
                        <a:cubicBezTo>
                          <a:pt x="143" y="212"/>
                          <a:pt x="148" y="202"/>
                          <a:pt x="148" y="202"/>
                        </a:cubicBezTo>
                        <a:cubicBezTo>
                          <a:pt x="148" y="202"/>
                          <a:pt x="148" y="202"/>
                          <a:pt x="148" y="202"/>
                        </a:cubicBezTo>
                        <a:cubicBezTo>
                          <a:pt x="148" y="202"/>
                          <a:pt x="153" y="188"/>
                          <a:pt x="153" y="188"/>
                        </a:cubicBezTo>
                        <a:cubicBezTo>
                          <a:pt x="153" y="188"/>
                          <a:pt x="154" y="189"/>
                          <a:pt x="154" y="189"/>
                        </a:cubicBezTo>
                        <a:cubicBezTo>
                          <a:pt x="154" y="189"/>
                          <a:pt x="158" y="187"/>
                          <a:pt x="158" y="187"/>
                        </a:cubicBezTo>
                        <a:cubicBezTo>
                          <a:pt x="158" y="187"/>
                          <a:pt x="159" y="187"/>
                          <a:pt x="159" y="187"/>
                        </a:cubicBezTo>
                        <a:cubicBezTo>
                          <a:pt x="159" y="187"/>
                          <a:pt x="164" y="214"/>
                          <a:pt x="164" y="214"/>
                        </a:cubicBezTo>
                        <a:cubicBezTo>
                          <a:pt x="164" y="214"/>
                          <a:pt x="164" y="215"/>
                          <a:pt x="164" y="215"/>
                        </a:cubicBezTo>
                        <a:cubicBezTo>
                          <a:pt x="164" y="215"/>
                          <a:pt x="170" y="242"/>
                          <a:pt x="170" y="242"/>
                        </a:cubicBezTo>
                        <a:cubicBezTo>
                          <a:pt x="170" y="242"/>
                          <a:pt x="170" y="243"/>
                          <a:pt x="170" y="243"/>
                        </a:cubicBezTo>
                        <a:cubicBezTo>
                          <a:pt x="170" y="243"/>
                          <a:pt x="175" y="253"/>
                          <a:pt x="175" y="253"/>
                        </a:cubicBezTo>
                        <a:cubicBezTo>
                          <a:pt x="175" y="253"/>
                          <a:pt x="175" y="254"/>
                          <a:pt x="175" y="254"/>
                        </a:cubicBezTo>
                        <a:cubicBezTo>
                          <a:pt x="175" y="254"/>
                          <a:pt x="180" y="259"/>
                          <a:pt x="180" y="259"/>
                        </a:cubicBezTo>
                        <a:cubicBezTo>
                          <a:pt x="180" y="259"/>
                          <a:pt x="180" y="259"/>
                          <a:pt x="180" y="259"/>
                        </a:cubicBezTo>
                        <a:cubicBezTo>
                          <a:pt x="180" y="259"/>
                          <a:pt x="186" y="262"/>
                          <a:pt x="186" y="262"/>
                        </a:cubicBezTo>
                        <a:cubicBezTo>
                          <a:pt x="186" y="262"/>
                          <a:pt x="186" y="262"/>
                          <a:pt x="186" y="262"/>
                        </a:cubicBezTo>
                        <a:cubicBezTo>
                          <a:pt x="186" y="262"/>
                          <a:pt x="191" y="263"/>
                          <a:pt x="191" y="263"/>
                        </a:cubicBezTo>
                        <a:cubicBezTo>
                          <a:pt x="191" y="263"/>
                          <a:pt x="192" y="263"/>
                          <a:pt x="192" y="263"/>
                        </a:cubicBezTo>
                        <a:cubicBezTo>
                          <a:pt x="192" y="263"/>
                          <a:pt x="196" y="264"/>
                          <a:pt x="196" y="264"/>
                        </a:cubicBezTo>
                        <a:cubicBezTo>
                          <a:pt x="196" y="264"/>
                          <a:pt x="197" y="264"/>
                          <a:pt x="197" y="264"/>
                        </a:cubicBezTo>
                        <a:cubicBezTo>
                          <a:pt x="197" y="264"/>
                          <a:pt x="202" y="265"/>
                          <a:pt x="202" y="265"/>
                        </a:cubicBezTo>
                        <a:cubicBezTo>
                          <a:pt x="202" y="265"/>
                          <a:pt x="204" y="265"/>
                          <a:pt x="204" y="265"/>
                        </a:cubicBezTo>
                        <a:cubicBezTo>
                          <a:pt x="204" y="265"/>
                          <a:pt x="207" y="266"/>
                          <a:pt x="207" y="266"/>
                        </a:cubicBezTo>
                        <a:cubicBezTo>
                          <a:pt x="207" y="266"/>
                          <a:pt x="208" y="265"/>
                          <a:pt x="208" y="265"/>
                        </a:cubicBezTo>
                        <a:cubicBezTo>
                          <a:pt x="208" y="265"/>
                          <a:pt x="212" y="266"/>
                          <a:pt x="212" y="266"/>
                        </a:cubicBezTo>
                        <a:cubicBezTo>
                          <a:pt x="212" y="266"/>
                          <a:pt x="214" y="266"/>
                          <a:pt x="214" y="266"/>
                        </a:cubicBezTo>
                        <a:cubicBezTo>
                          <a:pt x="214" y="266"/>
                          <a:pt x="215" y="266"/>
                          <a:pt x="215" y="266"/>
                        </a:cubicBezTo>
                        <a:cubicBezTo>
                          <a:pt x="215" y="266"/>
                          <a:pt x="218" y="266"/>
                          <a:pt x="218" y="266"/>
                        </a:cubicBezTo>
                        <a:cubicBezTo>
                          <a:pt x="218" y="266"/>
                          <a:pt x="222" y="267"/>
                          <a:pt x="222" y="267"/>
                        </a:cubicBezTo>
                        <a:cubicBezTo>
                          <a:pt x="222" y="267"/>
                          <a:pt x="227" y="266"/>
                          <a:pt x="227" y="266"/>
                        </a:cubicBezTo>
                        <a:cubicBezTo>
                          <a:pt x="227" y="266"/>
                          <a:pt x="227" y="267"/>
                          <a:pt x="227" y="267"/>
                        </a:cubicBezTo>
                        <a:cubicBezTo>
                          <a:pt x="227" y="267"/>
                          <a:pt x="232" y="266"/>
                          <a:pt x="232" y="266"/>
                        </a:cubicBezTo>
                        <a:cubicBezTo>
                          <a:pt x="232" y="266"/>
                          <a:pt x="233" y="267"/>
                          <a:pt x="233" y="267"/>
                        </a:cubicBezTo>
                        <a:cubicBezTo>
                          <a:pt x="233" y="267"/>
                          <a:pt x="236" y="267"/>
                          <a:pt x="236" y="267"/>
                        </a:cubicBezTo>
                        <a:cubicBezTo>
                          <a:pt x="236" y="267"/>
                          <a:pt x="239" y="266"/>
                          <a:pt x="239" y="266"/>
                        </a:cubicBezTo>
                        <a:cubicBezTo>
                          <a:pt x="239" y="266"/>
                          <a:pt x="239" y="266"/>
                          <a:pt x="239" y="266"/>
                        </a:cubicBezTo>
                        <a:cubicBezTo>
                          <a:pt x="239" y="266"/>
                          <a:pt x="242" y="267"/>
                          <a:pt x="242" y="267"/>
                        </a:cubicBezTo>
                        <a:cubicBezTo>
                          <a:pt x="242" y="267"/>
                          <a:pt x="245" y="267"/>
                          <a:pt x="245" y="267"/>
                        </a:cubicBezTo>
                        <a:cubicBezTo>
                          <a:pt x="245" y="267"/>
                          <a:pt x="247" y="266"/>
                          <a:pt x="247" y="266"/>
                        </a:cubicBezTo>
                        <a:cubicBezTo>
                          <a:pt x="247" y="266"/>
                          <a:pt x="252" y="267"/>
                          <a:pt x="252" y="267"/>
                        </a:cubicBezTo>
                        <a:cubicBezTo>
                          <a:pt x="252" y="267"/>
                          <a:pt x="254" y="266"/>
                          <a:pt x="254" y="266"/>
                        </a:cubicBezTo>
                        <a:cubicBezTo>
                          <a:pt x="254" y="266"/>
                          <a:pt x="256" y="266"/>
                          <a:pt x="256" y="266"/>
                        </a:cubicBezTo>
                        <a:cubicBezTo>
                          <a:pt x="256" y="266"/>
                          <a:pt x="261" y="266"/>
                          <a:pt x="261" y="266"/>
                        </a:cubicBezTo>
                        <a:cubicBezTo>
                          <a:pt x="261" y="266"/>
                          <a:pt x="262" y="266"/>
                          <a:pt x="262" y="266"/>
                        </a:cubicBezTo>
                        <a:cubicBezTo>
                          <a:pt x="262" y="266"/>
                          <a:pt x="265" y="266"/>
                          <a:pt x="265" y="266"/>
                        </a:cubicBezTo>
                        <a:cubicBezTo>
                          <a:pt x="265" y="266"/>
                          <a:pt x="267" y="266"/>
                          <a:pt x="267" y="266"/>
                        </a:cubicBezTo>
                        <a:cubicBezTo>
                          <a:pt x="267" y="266"/>
                          <a:pt x="270" y="265"/>
                          <a:pt x="270" y="265"/>
                        </a:cubicBezTo>
                        <a:cubicBezTo>
                          <a:pt x="270" y="265"/>
                          <a:pt x="273" y="265"/>
                          <a:pt x="273" y="265"/>
                        </a:cubicBezTo>
                        <a:cubicBezTo>
                          <a:pt x="273" y="265"/>
                          <a:pt x="276" y="264"/>
                          <a:pt x="276" y="264"/>
                        </a:cubicBezTo>
                        <a:cubicBezTo>
                          <a:pt x="276" y="264"/>
                          <a:pt x="277" y="264"/>
                          <a:pt x="277" y="264"/>
                        </a:cubicBezTo>
                        <a:cubicBezTo>
                          <a:pt x="277" y="264"/>
                          <a:pt x="282" y="262"/>
                          <a:pt x="282" y="262"/>
                        </a:cubicBezTo>
                        <a:cubicBezTo>
                          <a:pt x="282" y="262"/>
                          <a:pt x="282" y="262"/>
                          <a:pt x="282" y="262"/>
                        </a:cubicBezTo>
                        <a:cubicBezTo>
                          <a:pt x="282" y="262"/>
                          <a:pt x="287" y="259"/>
                          <a:pt x="287" y="259"/>
                        </a:cubicBezTo>
                        <a:cubicBezTo>
                          <a:pt x="287" y="259"/>
                          <a:pt x="288" y="259"/>
                          <a:pt x="288" y="259"/>
                        </a:cubicBezTo>
                        <a:cubicBezTo>
                          <a:pt x="288" y="259"/>
                          <a:pt x="293" y="254"/>
                          <a:pt x="293" y="254"/>
                        </a:cubicBezTo>
                        <a:cubicBezTo>
                          <a:pt x="293" y="254"/>
                          <a:pt x="293" y="253"/>
                          <a:pt x="293" y="253"/>
                        </a:cubicBezTo>
                        <a:cubicBezTo>
                          <a:pt x="293" y="253"/>
                          <a:pt x="296" y="251"/>
                          <a:pt x="296" y="251"/>
                        </a:cubicBezTo>
                        <a:cubicBezTo>
                          <a:pt x="296" y="251"/>
                          <a:pt x="300" y="253"/>
                          <a:pt x="300" y="253"/>
                        </a:cubicBezTo>
                        <a:cubicBezTo>
                          <a:pt x="300" y="253"/>
                          <a:pt x="304" y="250"/>
                          <a:pt x="304" y="250"/>
                        </a:cubicBezTo>
                        <a:cubicBezTo>
                          <a:pt x="304" y="250"/>
                          <a:pt x="304" y="250"/>
                          <a:pt x="304" y="250"/>
                        </a:cubicBezTo>
                        <a:cubicBezTo>
                          <a:pt x="304" y="250"/>
                          <a:pt x="308" y="245"/>
                          <a:pt x="308" y="245"/>
                        </a:cubicBezTo>
                        <a:cubicBezTo>
                          <a:pt x="308" y="245"/>
                          <a:pt x="309" y="246"/>
                          <a:pt x="309" y="246"/>
                        </a:cubicBezTo>
                        <a:cubicBezTo>
                          <a:pt x="309" y="246"/>
                          <a:pt x="314" y="252"/>
                          <a:pt x="314" y="252"/>
                        </a:cubicBezTo>
                        <a:cubicBezTo>
                          <a:pt x="314" y="252"/>
                          <a:pt x="316" y="252"/>
                          <a:pt x="316" y="252"/>
                        </a:cubicBezTo>
                        <a:cubicBezTo>
                          <a:pt x="316" y="252"/>
                          <a:pt x="320" y="251"/>
                          <a:pt x="320" y="251"/>
                        </a:cubicBezTo>
                        <a:cubicBezTo>
                          <a:pt x="320" y="251"/>
                          <a:pt x="322" y="250"/>
                          <a:pt x="322" y="250"/>
                        </a:cubicBezTo>
                        <a:cubicBezTo>
                          <a:pt x="322" y="250"/>
                          <a:pt x="325" y="252"/>
                          <a:pt x="325" y="252"/>
                        </a:cubicBezTo>
                        <a:cubicBezTo>
                          <a:pt x="325" y="252"/>
                          <a:pt x="326" y="253"/>
                          <a:pt x="326" y="253"/>
                        </a:cubicBezTo>
                        <a:cubicBezTo>
                          <a:pt x="326" y="253"/>
                          <a:pt x="330" y="251"/>
                          <a:pt x="330" y="251"/>
                        </a:cubicBezTo>
                        <a:cubicBezTo>
                          <a:pt x="330" y="251"/>
                          <a:pt x="331" y="251"/>
                          <a:pt x="331" y="251"/>
                        </a:cubicBezTo>
                        <a:cubicBezTo>
                          <a:pt x="331" y="251"/>
                          <a:pt x="336" y="244"/>
                          <a:pt x="336" y="244"/>
                        </a:cubicBezTo>
                        <a:cubicBezTo>
                          <a:pt x="336" y="244"/>
                          <a:pt x="336" y="243"/>
                          <a:pt x="336" y="243"/>
                        </a:cubicBezTo>
                        <a:cubicBezTo>
                          <a:pt x="336" y="243"/>
                          <a:pt x="341" y="226"/>
                          <a:pt x="341" y="226"/>
                        </a:cubicBezTo>
                        <a:cubicBezTo>
                          <a:pt x="341" y="226"/>
                          <a:pt x="341" y="225"/>
                          <a:pt x="341" y="225"/>
                        </a:cubicBezTo>
                        <a:cubicBezTo>
                          <a:pt x="341" y="225"/>
                          <a:pt x="347" y="193"/>
                          <a:pt x="347" y="193"/>
                        </a:cubicBezTo>
                        <a:cubicBezTo>
                          <a:pt x="347" y="193"/>
                          <a:pt x="348" y="190"/>
                          <a:pt x="348" y="190"/>
                        </a:cubicBezTo>
                        <a:cubicBezTo>
                          <a:pt x="348" y="190"/>
                          <a:pt x="352" y="199"/>
                          <a:pt x="352" y="199"/>
                        </a:cubicBezTo>
                        <a:cubicBezTo>
                          <a:pt x="352" y="199"/>
                          <a:pt x="352" y="200"/>
                          <a:pt x="352" y="200"/>
                        </a:cubicBezTo>
                        <a:cubicBezTo>
                          <a:pt x="352" y="200"/>
                          <a:pt x="357" y="215"/>
                          <a:pt x="357" y="215"/>
                        </a:cubicBezTo>
                        <a:cubicBezTo>
                          <a:pt x="357" y="215"/>
                          <a:pt x="357" y="216"/>
                          <a:pt x="357" y="216"/>
                        </a:cubicBezTo>
                        <a:cubicBezTo>
                          <a:pt x="357" y="216"/>
                          <a:pt x="363" y="232"/>
                          <a:pt x="363" y="232"/>
                        </a:cubicBezTo>
                        <a:cubicBezTo>
                          <a:pt x="363" y="232"/>
                          <a:pt x="363" y="233"/>
                          <a:pt x="363" y="233"/>
                        </a:cubicBezTo>
                        <a:cubicBezTo>
                          <a:pt x="363" y="233"/>
                          <a:pt x="368" y="227"/>
                          <a:pt x="368" y="227"/>
                        </a:cubicBezTo>
                        <a:cubicBezTo>
                          <a:pt x="368" y="227"/>
                          <a:pt x="368" y="227"/>
                          <a:pt x="368" y="227"/>
                        </a:cubicBezTo>
                        <a:cubicBezTo>
                          <a:pt x="368" y="227"/>
                          <a:pt x="373" y="245"/>
                          <a:pt x="373" y="245"/>
                        </a:cubicBezTo>
                        <a:cubicBezTo>
                          <a:pt x="373" y="245"/>
                          <a:pt x="373" y="245"/>
                          <a:pt x="373" y="245"/>
                        </a:cubicBezTo>
                        <a:cubicBezTo>
                          <a:pt x="373" y="245"/>
                          <a:pt x="379" y="257"/>
                          <a:pt x="379" y="257"/>
                        </a:cubicBezTo>
                        <a:cubicBezTo>
                          <a:pt x="379" y="257"/>
                          <a:pt x="379" y="257"/>
                          <a:pt x="379" y="257"/>
                        </a:cubicBezTo>
                        <a:cubicBezTo>
                          <a:pt x="379" y="257"/>
                          <a:pt x="384" y="262"/>
                          <a:pt x="384" y="262"/>
                        </a:cubicBezTo>
                        <a:cubicBezTo>
                          <a:pt x="384" y="262"/>
                          <a:pt x="384" y="262"/>
                          <a:pt x="384" y="262"/>
                        </a:cubicBezTo>
                        <a:cubicBezTo>
                          <a:pt x="384" y="262"/>
                          <a:pt x="389" y="264"/>
                          <a:pt x="389" y="264"/>
                        </a:cubicBezTo>
                        <a:cubicBezTo>
                          <a:pt x="389" y="264"/>
                          <a:pt x="390" y="264"/>
                          <a:pt x="390" y="264"/>
                        </a:cubicBezTo>
                        <a:cubicBezTo>
                          <a:pt x="390" y="264"/>
                          <a:pt x="394" y="265"/>
                          <a:pt x="394" y="265"/>
                        </a:cubicBezTo>
                        <a:cubicBezTo>
                          <a:pt x="394" y="265"/>
                          <a:pt x="396" y="265"/>
                          <a:pt x="396" y="265"/>
                        </a:cubicBezTo>
                        <a:cubicBezTo>
                          <a:pt x="396" y="265"/>
                          <a:pt x="399" y="266"/>
                          <a:pt x="399" y="266"/>
                        </a:cubicBezTo>
                        <a:cubicBezTo>
                          <a:pt x="399" y="266"/>
                          <a:pt x="400" y="266"/>
                          <a:pt x="400" y="266"/>
                        </a:cubicBezTo>
                        <a:cubicBezTo>
                          <a:pt x="400" y="266"/>
                          <a:pt x="405" y="267"/>
                          <a:pt x="405" y="267"/>
                        </a:cubicBezTo>
                        <a:cubicBezTo>
                          <a:pt x="405" y="267"/>
                          <a:pt x="406" y="267"/>
                          <a:pt x="406" y="267"/>
                        </a:cubicBezTo>
                        <a:cubicBezTo>
                          <a:pt x="406" y="267"/>
                          <a:pt x="408" y="266"/>
                          <a:pt x="408" y="266"/>
                        </a:cubicBezTo>
                        <a:cubicBezTo>
                          <a:pt x="408" y="266"/>
                          <a:pt x="412" y="266"/>
                          <a:pt x="412" y="266"/>
                        </a:cubicBezTo>
                        <a:cubicBezTo>
                          <a:pt x="412" y="266"/>
                          <a:pt x="416" y="267"/>
                          <a:pt x="416" y="267"/>
                        </a:cubicBezTo>
                        <a:cubicBezTo>
                          <a:pt x="416" y="267"/>
                          <a:pt x="420" y="267"/>
                          <a:pt x="420" y="267"/>
                        </a:cubicBezTo>
                        <a:cubicBezTo>
                          <a:pt x="420" y="267"/>
                          <a:pt x="422" y="266"/>
                          <a:pt x="422" y="266"/>
                        </a:cubicBezTo>
                        <a:cubicBezTo>
                          <a:pt x="422" y="266"/>
                          <a:pt x="425" y="266"/>
                          <a:pt x="425" y="266"/>
                        </a:cubicBezTo>
                        <a:cubicBezTo>
                          <a:pt x="425" y="266"/>
                          <a:pt x="426" y="266"/>
                          <a:pt x="426" y="266"/>
                        </a:cubicBezTo>
                        <a:cubicBezTo>
                          <a:pt x="426" y="266"/>
                          <a:pt x="427" y="266"/>
                          <a:pt x="427" y="266"/>
                        </a:cubicBezTo>
                        <a:cubicBezTo>
                          <a:pt x="427" y="266"/>
                          <a:pt x="430" y="267"/>
                          <a:pt x="430" y="267"/>
                        </a:cubicBezTo>
                        <a:cubicBezTo>
                          <a:pt x="430" y="267"/>
                          <a:pt x="432" y="267"/>
                          <a:pt x="432" y="267"/>
                        </a:cubicBezTo>
                        <a:cubicBezTo>
                          <a:pt x="432" y="267"/>
                          <a:pt x="435" y="266"/>
                          <a:pt x="435" y="266"/>
                        </a:cubicBezTo>
                        <a:cubicBezTo>
                          <a:pt x="435" y="266"/>
                          <a:pt x="438" y="267"/>
                          <a:pt x="438" y="267"/>
                        </a:cubicBezTo>
                        <a:cubicBezTo>
                          <a:pt x="438" y="267"/>
                          <a:pt x="443" y="266"/>
                          <a:pt x="443" y="266"/>
                        </a:cubicBezTo>
                        <a:cubicBezTo>
                          <a:pt x="443" y="266"/>
                          <a:pt x="445" y="266"/>
                          <a:pt x="445" y="266"/>
                        </a:cubicBezTo>
                        <a:cubicBezTo>
                          <a:pt x="445" y="266"/>
                          <a:pt x="446" y="266"/>
                          <a:pt x="446" y="266"/>
                        </a:cubicBezTo>
                        <a:cubicBezTo>
                          <a:pt x="446" y="266"/>
                          <a:pt x="451" y="265"/>
                          <a:pt x="451" y="265"/>
                        </a:cubicBezTo>
                        <a:cubicBezTo>
                          <a:pt x="451" y="265"/>
                          <a:pt x="454" y="266"/>
                          <a:pt x="454" y="266"/>
                        </a:cubicBezTo>
                        <a:cubicBezTo>
                          <a:pt x="454" y="266"/>
                          <a:pt x="454" y="266"/>
                          <a:pt x="454" y="266"/>
                        </a:cubicBezTo>
                        <a:cubicBezTo>
                          <a:pt x="454" y="266"/>
                          <a:pt x="457" y="267"/>
                          <a:pt x="457" y="267"/>
                        </a:cubicBezTo>
                        <a:cubicBezTo>
                          <a:pt x="457" y="267"/>
                          <a:pt x="460" y="266"/>
                          <a:pt x="460" y="266"/>
                        </a:cubicBezTo>
                        <a:cubicBezTo>
                          <a:pt x="460" y="266"/>
                          <a:pt x="464" y="266"/>
                          <a:pt x="464" y="266"/>
                        </a:cubicBezTo>
                        <a:cubicBezTo>
                          <a:pt x="464" y="266"/>
                          <a:pt x="465" y="266"/>
                          <a:pt x="465" y="266"/>
                        </a:cubicBezTo>
                        <a:cubicBezTo>
                          <a:pt x="465" y="266"/>
                          <a:pt x="468" y="266"/>
                          <a:pt x="468" y="266"/>
                        </a:cubicBezTo>
                        <a:cubicBezTo>
                          <a:pt x="468" y="266"/>
                          <a:pt x="473" y="266"/>
                          <a:pt x="473" y="266"/>
                        </a:cubicBezTo>
                        <a:cubicBezTo>
                          <a:pt x="473" y="266"/>
                          <a:pt x="475" y="265"/>
                          <a:pt x="475" y="265"/>
                        </a:cubicBezTo>
                        <a:cubicBezTo>
                          <a:pt x="475" y="265"/>
                          <a:pt x="477" y="266"/>
                          <a:pt x="477" y="266"/>
                        </a:cubicBezTo>
                        <a:cubicBezTo>
                          <a:pt x="477" y="266"/>
                          <a:pt x="479" y="265"/>
                          <a:pt x="479" y="265"/>
                        </a:cubicBezTo>
                        <a:cubicBezTo>
                          <a:pt x="479" y="265"/>
                          <a:pt x="482" y="265"/>
                          <a:pt x="482" y="265"/>
                        </a:cubicBezTo>
                        <a:cubicBezTo>
                          <a:pt x="482" y="265"/>
                          <a:pt x="484" y="264"/>
                          <a:pt x="484" y="264"/>
                        </a:cubicBezTo>
                        <a:cubicBezTo>
                          <a:pt x="484" y="264"/>
                          <a:pt x="487" y="265"/>
                          <a:pt x="487" y="265"/>
                        </a:cubicBezTo>
                        <a:cubicBezTo>
                          <a:pt x="487" y="265"/>
                          <a:pt x="488" y="264"/>
                          <a:pt x="488" y="264"/>
                        </a:cubicBezTo>
                        <a:cubicBezTo>
                          <a:pt x="488" y="264"/>
                          <a:pt x="491" y="264"/>
                          <a:pt x="491" y="264"/>
                        </a:cubicBezTo>
                        <a:cubicBezTo>
                          <a:pt x="491" y="264"/>
                          <a:pt x="496" y="264"/>
                          <a:pt x="496" y="264"/>
                        </a:cubicBezTo>
                        <a:cubicBezTo>
                          <a:pt x="496" y="264"/>
                          <a:pt x="497" y="264"/>
                          <a:pt x="497" y="264"/>
                        </a:cubicBezTo>
                        <a:cubicBezTo>
                          <a:pt x="497" y="264"/>
                          <a:pt x="501" y="263"/>
                          <a:pt x="501" y="263"/>
                        </a:cubicBezTo>
                        <a:cubicBezTo>
                          <a:pt x="501" y="263"/>
                          <a:pt x="504" y="263"/>
                          <a:pt x="504" y="263"/>
                        </a:cubicBezTo>
                        <a:cubicBezTo>
                          <a:pt x="504" y="263"/>
                          <a:pt x="507" y="263"/>
                          <a:pt x="507" y="263"/>
                        </a:cubicBezTo>
                        <a:cubicBezTo>
                          <a:pt x="507" y="263"/>
                          <a:pt x="508" y="263"/>
                          <a:pt x="508" y="263"/>
                        </a:cubicBezTo>
                        <a:cubicBezTo>
                          <a:pt x="508" y="263"/>
                          <a:pt x="513" y="262"/>
                          <a:pt x="513" y="262"/>
                        </a:cubicBezTo>
                        <a:cubicBezTo>
                          <a:pt x="513" y="262"/>
                          <a:pt x="514" y="262"/>
                          <a:pt x="514" y="262"/>
                        </a:cubicBezTo>
                        <a:cubicBezTo>
                          <a:pt x="514" y="262"/>
                          <a:pt x="518" y="262"/>
                          <a:pt x="518" y="262"/>
                        </a:cubicBezTo>
                        <a:cubicBezTo>
                          <a:pt x="518" y="262"/>
                          <a:pt x="519" y="262"/>
                          <a:pt x="519" y="262"/>
                        </a:cubicBezTo>
                        <a:cubicBezTo>
                          <a:pt x="519" y="262"/>
                          <a:pt x="523" y="261"/>
                          <a:pt x="523" y="261"/>
                        </a:cubicBezTo>
                        <a:cubicBezTo>
                          <a:pt x="523" y="261"/>
                          <a:pt x="524" y="261"/>
                          <a:pt x="524" y="261"/>
                        </a:cubicBezTo>
                        <a:cubicBezTo>
                          <a:pt x="524" y="261"/>
                          <a:pt x="529" y="259"/>
                          <a:pt x="529" y="259"/>
                        </a:cubicBezTo>
                        <a:cubicBezTo>
                          <a:pt x="529" y="259"/>
                          <a:pt x="529" y="259"/>
                          <a:pt x="529" y="259"/>
                        </a:cubicBezTo>
                        <a:cubicBezTo>
                          <a:pt x="529" y="259"/>
                          <a:pt x="534" y="257"/>
                          <a:pt x="534" y="257"/>
                        </a:cubicBezTo>
                        <a:cubicBezTo>
                          <a:pt x="534" y="257"/>
                          <a:pt x="534" y="257"/>
                          <a:pt x="534" y="257"/>
                        </a:cubicBezTo>
                        <a:cubicBezTo>
                          <a:pt x="534" y="257"/>
                          <a:pt x="539" y="253"/>
                          <a:pt x="539" y="253"/>
                        </a:cubicBezTo>
                        <a:cubicBezTo>
                          <a:pt x="539" y="253"/>
                          <a:pt x="540" y="253"/>
                          <a:pt x="540" y="253"/>
                        </a:cubicBezTo>
                        <a:cubicBezTo>
                          <a:pt x="540" y="253"/>
                          <a:pt x="545" y="246"/>
                          <a:pt x="545" y="246"/>
                        </a:cubicBezTo>
                        <a:cubicBezTo>
                          <a:pt x="545" y="246"/>
                          <a:pt x="545" y="246"/>
                          <a:pt x="545" y="246"/>
                        </a:cubicBezTo>
                        <a:cubicBezTo>
                          <a:pt x="545" y="246"/>
                          <a:pt x="550" y="232"/>
                          <a:pt x="550" y="232"/>
                        </a:cubicBezTo>
                        <a:cubicBezTo>
                          <a:pt x="550" y="232"/>
                          <a:pt x="550" y="231"/>
                          <a:pt x="550" y="231"/>
                        </a:cubicBezTo>
                        <a:cubicBezTo>
                          <a:pt x="550" y="231"/>
                          <a:pt x="556" y="202"/>
                          <a:pt x="556" y="202"/>
                        </a:cubicBezTo>
                        <a:cubicBezTo>
                          <a:pt x="556" y="202"/>
                          <a:pt x="556" y="200"/>
                          <a:pt x="556" y="200"/>
                        </a:cubicBezTo>
                        <a:cubicBezTo>
                          <a:pt x="556" y="200"/>
                          <a:pt x="558" y="193"/>
                          <a:pt x="558" y="193"/>
                        </a:cubicBezTo>
                        <a:cubicBezTo>
                          <a:pt x="558" y="193"/>
                          <a:pt x="563" y="202"/>
                          <a:pt x="563" y="202"/>
                        </a:cubicBezTo>
                        <a:cubicBezTo>
                          <a:pt x="563" y="202"/>
                          <a:pt x="566" y="197"/>
                          <a:pt x="566" y="197"/>
                        </a:cubicBezTo>
                        <a:cubicBezTo>
                          <a:pt x="566" y="197"/>
                          <a:pt x="566" y="196"/>
                          <a:pt x="566" y="196"/>
                        </a:cubicBezTo>
                        <a:cubicBezTo>
                          <a:pt x="566" y="196"/>
                          <a:pt x="570" y="186"/>
                          <a:pt x="570" y="186"/>
                        </a:cubicBezTo>
                        <a:cubicBezTo>
                          <a:pt x="570" y="186"/>
                          <a:pt x="572" y="190"/>
                          <a:pt x="572" y="190"/>
                        </a:cubicBezTo>
                        <a:cubicBezTo>
                          <a:pt x="572" y="190"/>
                          <a:pt x="577" y="224"/>
                          <a:pt x="577" y="224"/>
                        </a:cubicBezTo>
                        <a:cubicBezTo>
                          <a:pt x="577" y="224"/>
                          <a:pt x="577" y="225"/>
                          <a:pt x="577" y="225"/>
                        </a:cubicBezTo>
                        <a:cubicBezTo>
                          <a:pt x="577" y="225"/>
                          <a:pt x="582" y="241"/>
                          <a:pt x="582" y="241"/>
                        </a:cubicBezTo>
                        <a:cubicBezTo>
                          <a:pt x="582" y="241"/>
                          <a:pt x="582" y="241"/>
                          <a:pt x="582" y="241"/>
                        </a:cubicBezTo>
                        <a:cubicBezTo>
                          <a:pt x="582" y="241"/>
                          <a:pt x="588" y="245"/>
                          <a:pt x="588" y="245"/>
                        </a:cubicBezTo>
                        <a:cubicBezTo>
                          <a:pt x="588" y="245"/>
                          <a:pt x="590" y="245"/>
                          <a:pt x="590" y="245"/>
                        </a:cubicBezTo>
                        <a:cubicBezTo>
                          <a:pt x="590" y="245"/>
                          <a:pt x="593" y="245"/>
                          <a:pt x="593" y="245"/>
                        </a:cubicBezTo>
                        <a:cubicBezTo>
                          <a:pt x="593" y="245"/>
                          <a:pt x="593" y="245"/>
                          <a:pt x="593" y="245"/>
                        </a:cubicBezTo>
                        <a:cubicBezTo>
                          <a:pt x="593" y="245"/>
                          <a:pt x="598" y="240"/>
                          <a:pt x="598" y="240"/>
                        </a:cubicBezTo>
                        <a:cubicBezTo>
                          <a:pt x="598" y="240"/>
                          <a:pt x="599" y="240"/>
                          <a:pt x="599" y="240"/>
                        </a:cubicBezTo>
                        <a:cubicBezTo>
                          <a:pt x="599" y="240"/>
                          <a:pt x="604" y="228"/>
                          <a:pt x="604" y="228"/>
                        </a:cubicBezTo>
                        <a:cubicBezTo>
                          <a:pt x="604" y="228"/>
                          <a:pt x="604" y="228"/>
                          <a:pt x="604" y="228"/>
                        </a:cubicBezTo>
                        <a:cubicBezTo>
                          <a:pt x="604" y="228"/>
                          <a:pt x="609" y="213"/>
                          <a:pt x="609" y="213"/>
                        </a:cubicBezTo>
                        <a:cubicBezTo>
                          <a:pt x="609" y="213"/>
                          <a:pt x="611" y="212"/>
                          <a:pt x="611" y="212"/>
                        </a:cubicBezTo>
                        <a:cubicBezTo>
                          <a:pt x="611" y="212"/>
                          <a:pt x="613" y="214"/>
                          <a:pt x="613" y="214"/>
                        </a:cubicBezTo>
                        <a:cubicBezTo>
                          <a:pt x="613" y="214"/>
                          <a:pt x="615" y="213"/>
                          <a:pt x="615" y="213"/>
                        </a:cubicBezTo>
                        <a:cubicBezTo>
                          <a:pt x="615" y="213"/>
                          <a:pt x="620" y="197"/>
                          <a:pt x="620" y="197"/>
                        </a:cubicBezTo>
                        <a:cubicBezTo>
                          <a:pt x="620" y="197"/>
                          <a:pt x="620" y="196"/>
                          <a:pt x="620" y="196"/>
                        </a:cubicBezTo>
                        <a:cubicBezTo>
                          <a:pt x="620" y="196"/>
                          <a:pt x="624" y="185"/>
                          <a:pt x="624" y="185"/>
                        </a:cubicBezTo>
                        <a:cubicBezTo>
                          <a:pt x="624" y="185"/>
                          <a:pt x="625" y="187"/>
                          <a:pt x="625" y="187"/>
                        </a:cubicBezTo>
                        <a:cubicBezTo>
                          <a:pt x="625" y="187"/>
                          <a:pt x="631" y="200"/>
                          <a:pt x="631" y="200"/>
                        </a:cubicBezTo>
                        <a:cubicBezTo>
                          <a:pt x="631" y="200"/>
                          <a:pt x="631" y="201"/>
                          <a:pt x="631" y="201"/>
                        </a:cubicBezTo>
                        <a:cubicBezTo>
                          <a:pt x="631" y="201"/>
                          <a:pt x="636" y="212"/>
                          <a:pt x="636" y="212"/>
                        </a:cubicBezTo>
                        <a:cubicBezTo>
                          <a:pt x="636" y="212"/>
                          <a:pt x="637" y="213"/>
                          <a:pt x="637" y="213"/>
                        </a:cubicBezTo>
                        <a:cubicBezTo>
                          <a:pt x="637" y="213"/>
                          <a:pt x="641" y="209"/>
                          <a:pt x="641" y="209"/>
                        </a:cubicBezTo>
                        <a:cubicBezTo>
                          <a:pt x="641" y="209"/>
                          <a:pt x="643" y="208"/>
                          <a:pt x="643" y="208"/>
                        </a:cubicBezTo>
                        <a:cubicBezTo>
                          <a:pt x="643" y="208"/>
                          <a:pt x="647" y="216"/>
                          <a:pt x="647" y="216"/>
                        </a:cubicBezTo>
                        <a:cubicBezTo>
                          <a:pt x="647" y="216"/>
                          <a:pt x="647" y="217"/>
                          <a:pt x="647" y="217"/>
                        </a:cubicBezTo>
                        <a:cubicBezTo>
                          <a:pt x="647" y="217"/>
                          <a:pt x="652" y="228"/>
                          <a:pt x="652" y="228"/>
                        </a:cubicBezTo>
                        <a:cubicBezTo>
                          <a:pt x="652" y="228"/>
                          <a:pt x="653" y="228"/>
                          <a:pt x="653" y="228"/>
                        </a:cubicBezTo>
                        <a:cubicBezTo>
                          <a:pt x="653" y="228"/>
                          <a:pt x="657" y="217"/>
                          <a:pt x="657" y="217"/>
                        </a:cubicBezTo>
                        <a:cubicBezTo>
                          <a:pt x="657" y="217"/>
                          <a:pt x="658" y="216"/>
                          <a:pt x="658" y="216"/>
                        </a:cubicBezTo>
                        <a:cubicBezTo>
                          <a:pt x="658" y="216"/>
                          <a:pt x="662" y="201"/>
                          <a:pt x="662" y="201"/>
                        </a:cubicBezTo>
                        <a:cubicBezTo>
                          <a:pt x="662" y="201"/>
                          <a:pt x="663" y="202"/>
                          <a:pt x="663" y="202"/>
                        </a:cubicBezTo>
                        <a:cubicBezTo>
                          <a:pt x="663" y="202"/>
                          <a:pt x="668" y="213"/>
                          <a:pt x="668" y="213"/>
                        </a:cubicBezTo>
                        <a:cubicBezTo>
                          <a:pt x="668" y="213"/>
                          <a:pt x="668" y="213"/>
                          <a:pt x="668" y="213"/>
                        </a:cubicBezTo>
                        <a:cubicBezTo>
                          <a:pt x="668" y="213"/>
                          <a:pt x="673" y="203"/>
                          <a:pt x="673" y="203"/>
                        </a:cubicBezTo>
                        <a:cubicBezTo>
                          <a:pt x="673" y="203"/>
                          <a:pt x="674" y="202"/>
                          <a:pt x="674" y="202"/>
                        </a:cubicBezTo>
                        <a:cubicBezTo>
                          <a:pt x="674" y="202"/>
                          <a:pt x="679" y="194"/>
                          <a:pt x="679" y="194"/>
                        </a:cubicBezTo>
                        <a:cubicBezTo>
                          <a:pt x="679" y="194"/>
                          <a:pt x="679" y="194"/>
                          <a:pt x="679" y="194"/>
                        </a:cubicBezTo>
                        <a:cubicBezTo>
                          <a:pt x="679" y="194"/>
                          <a:pt x="683" y="191"/>
                          <a:pt x="683" y="191"/>
                        </a:cubicBezTo>
                        <a:cubicBezTo>
                          <a:pt x="683" y="191"/>
                          <a:pt x="684" y="192"/>
                          <a:pt x="684" y="192"/>
                        </a:cubicBezTo>
                        <a:cubicBezTo>
                          <a:pt x="684" y="192"/>
                          <a:pt x="689" y="209"/>
                          <a:pt x="689" y="209"/>
                        </a:cubicBezTo>
                        <a:cubicBezTo>
                          <a:pt x="689" y="209"/>
                          <a:pt x="690" y="210"/>
                          <a:pt x="690" y="210"/>
                        </a:cubicBezTo>
                        <a:cubicBezTo>
                          <a:pt x="690" y="210"/>
                          <a:pt x="693" y="213"/>
                          <a:pt x="693" y="213"/>
                        </a:cubicBezTo>
                        <a:cubicBezTo>
                          <a:pt x="693" y="213"/>
                          <a:pt x="695" y="210"/>
                          <a:pt x="695" y="210"/>
                        </a:cubicBezTo>
                        <a:cubicBezTo>
                          <a:pt x="695" y="210"/>
                          <a:pt x="699" y="206"/>
                          <a:pt x="699" y="206"/>
                        </a:cubicBezTo>
                        <a:cubicBezTo>
                          <a:pt x="699" y="206"/>
                          <a:pt x="702" y="208"/>
                          <a:pt x="702" y="208"/>
                        </a:cubicBezTo>
                        <a:cubicBezTo>
                          <a:pt x="702" y="208"/>
                          <a:pt x="706" y="204"/>
                          <a:pt x="706" y="204"/>
                        </a:cubicBezTo>
                        <a:cubicBezTo>
                          <a:pt x="706" y="204"/>
                          <a:pt x="706" y="204"/>
                          <a:pt x="706" y="204"/>
                        </a:cubicBezTo>
                        <a:cubicBezTo>
                          <a:pt x="706" y="204"/>
                          <a:pt x="709" y="200"/>
                          <a:pt x="709" y="200"/>
                        </a:cubicBezTo>
                        <a:cubicBezTo>
                          <a:pt x="709" y="200"/>
                          <a:pt x="713" y="203"/>
                          <a:pt x="713" y="203"/>
                        </a:cubicBezTo>
                        <a:cubicBezTo>
                          <a:pt x="713" y="203"/>
                          <a:pt x="716" y="196"/>
                          <a:pt x="716" y="196"/>
                        </a:cubicBezTo>
                        <a:cubicBezTo>
                          <a:pt x="716" y="196"/>
                          <a:pt x="717" y="195"/>
                          <a:pt x="717" y="195"/>
                        </a:cubicBezTo>
                        <a:cubicBezTo>
                          <a:pt x="717" y="195"/>
                          <a:pt x="721" y="178"/>
                          <a:pt x="721" y="178"/>
                        </a:cubicBezTo>
                        <a:cubicBezTo>
                          <a:pt x="721" y="178"/>
                          <a:pt x="722" y="179"/>
                          <a:pt x="722" y="179"/>
                        </a:cubicBezTo>
                        <a:cubicBezTo>
                          <a:pt x="722" y="179"/>
                          <a:pt x="727" y="202"/>
                          <a:pt x="727" y="202"/>
                        </a:cubicBezTo>
                        <a:cubicBezTo>
                          <a:pt x="727" y="202"/>
                          <a:pt x="727" y="203"/>
                          <a:pt x="727" y="203"/>
                        </a:cubicBezTo>
                        <a:cubicBezTo>
                          <a:pt x="727" y="203"/>
                          <a:pt x="730" y="206"/>
                          <a:pt x="730" y="206"/>
                        </a:cubicBezTo>
                        <a:cubicBezTo>
                          <a:pt x="730" y="206"/>
                          <a:pt x="733" y="204"/>
                          <a:pt x="733" y="204"/>
                        </a:cubicBezTo>
                        <a:cubicBezTo>
                          <a:pt x="733" y="204"/>
                          <a:pt x="738" y="218"/>
                          <a:pt x="738" y="218"/>
                        </a:cubicBezTo>
                        <a:cubicBezTo>
                          <a:pt x="738" y="218"/>
                          <a:pt x="738" y="219"/>
                          <a:pt x="738" y="219"/>
                        </a:cubicBezTo>
                        <a:cubicBezTo>
                          <a:pt x="738" y="219"/>
                          <a:pt x="743" y="233"/>
                          <a:pt x="743" y="233"/>
                        </a:cubicBezTo>
                        <a:cubicBezTo>
                          <a:pt x="743" y="233"/>
                          <a:pt x="743" y="233"/>
                          <a:pt x="743" y="233"/>
                        </a:cubicBezTo>
                        <a:cubicBezTo>
                          <a:pt x="743" y="233"/>
                          <a:pt x="749" y="236"/>
                          <a:pt x="749" y="236"/>
                        </a:cubicBezTo>
                        <a:cubicBezTo>
                          <a:pt x="749" y="236"/>
                          <a:pt x="749" y="236"/>
                          <a:pt x="749" y="236"/>
                        </a:cubicBezTo>
                        <a:cubicBezTo>
                          <a:pt x="749" y="236"/>
                          <a:pt x="754" y="235"/>
                          <a:pt x="754" y="235"/>
                        </a:cubicBezTo>
                        <a:cubicBezTo>
                          <a:pt x="754" y="235"/>
                          <a:pt x="754" y="235"/>
                          <a:pt x="754" y="235"/>
                        </a:cubicBezTo>
                        <a:cubicBezTo>
                          <a:pt x="754" y="235"/>
                          <a:pt x="759" y="229"/>
                          <a:pt x="759" y="229"/>
                        </a:cubicBezTo>
                        <a:cubicBezTo>
                          <a:pt x="759" y="229"/>
                          <a:pt x="759" y="229"/>
                          <a:pt x="759" y="229"/>
                        </a:cubicBezTo>
                        <a:cubicBezTo>
                          <a:pt x="759" y="229"/>
                          <a:pt x="765" y="218"/>
                          <a:pt x="765" y="218"/>
                        </a:cubicBezTo>
                        <a:cubicBezTo>
                          <a:pt x="765" y="218"/>
                          <a:pt x="765" y="217"/>
                          <a:pt x="765" y="217"/>
                        </a:cubicBezTo>
                        <a:cubicBezTo>
                          <a:pt x="765" y="217"/>
                          <a:pt x="770" y="196"/>
                          <a:pt x="770" y="196"/>
                        </a:cubicBezTo>
                        <a:cubicBezTo>
                          <a:pt x="770" y="196"/>
                          <a:pt x="770" y="195"/>
                          <a:pt x="770" y="195"/>
                        </a:cubicBezTo>
                        <a:cubicBezTo>
                          <a:pt x="770" y="195"/>
                          <a:pt x="775" y="163"/>
                          <a:pt x="775" y="163"/>
                        </a:cubicBezTo>
                        <a:cubicBezTo>
                          <a:pt x="775" y="163"/>
                          <a:pt x="776" y="162"/>
                          <a:pt x="776" y="162"/>
                        </a:cubicBezTo>
                        <a:cubicBezTo>
                          <a:pt x="776" y="162"/>
                          <a:pt x="781" y="146"/>
                          <a:pt x="781" y="146"/>
                        </a:cubicBezTo>
                        <a:cubicBezTo>
                          <a:pt x="781" y="146"/>
                          <a:pt x="783" y="144"/>
                          <a:pt x="783" y="144"/>
                        </a:cubicBezTo>
                        <a:cubicBezTo>
                          <a:pt x="783" y="144"/>
                          <a:pt x="786" y="146"/>
                          <a:pt x="786" y="146"/>
                        </a:cubicBezTo>
                        <a:cubicBezTo>
                          <a:pt x="786" y="146"/>
                          <a:pt x="788" y="147"/>
                          <a:pt x="788" y="147"/>
                        </a:cubicBezTo>
                        <a:cubicBezTo>
                          <a:pt x="788" y="147"/>
                          <a:pt x="790" y="145"/>
                          <a:pt x="790" y="145"/>
                        </a:cubicBezTo>
                        <a:cubicBezTo>
                          <a:pt x="790" y="145"/>
                          <a:pt x="792" y="146"/>
                          <a:pt x="792" y="146"/>
                        </a:cubicBezTo>
                        <a:cubicBezTo>
                          <a:pt x="792" y="146"/>
                          <a:pt x="797" y="154"/>
                          <a:pt x="797" y="154"/>
                        </a:cubicBezTo>
                        <a:cubicBezTo>
                          <a:pt x="797" y="154"/>
                          <a:pt x="797" y="154"/>
                          <a:pt x="797" y="154"/>
                        </a:cubicBezTo>
                        <a:cubicBezTo>
                          <a:pt x="797" y="154"/>
                          <a:pt x="802" y="166"/>
                          <a:pt x="802" y="166"/>
                        </a:cubicBezTo>
                        <a:cubicBezTo>
                          <a:pt x="802" y="166"/>
                          <a:pt x="802" y="167"/>
                          <a:pt x="802" y="167"/>
                        </a:cubicBezTo>
                        <a:cubicBezTo>
                          <a:pt x="802" y="167"/>
                          <a:pt x="808" y="195"/>
                          <a:pt x="808" y="195"/>
                        </a:cubicBezTo>
                        <a:cubicBezTo>
                          <a:pt x="808" y="195"/>
                          <a:pt x="808" y="196"/>
                          <a:pt x="808" y="196"/>
                        </a:cubicBezTo>
                        <a:cubicBezTo>
                          <a:pt x="808" y="196"/>
                          <a:pt x="813" y="217"/>
                          <a:pt x="813" y="217"/>
                        </a:cubicBezTo>
                        <a:cubicBezTo>
                          <a:pt x="813" y="217"/>
                          <a:pt x="813" y="218"/>
                          <a:pt x="813" y="218"/>
                        </a:cubicBezTo>
                        <a:cubicBezTo>
                          <a:pt x="813" y="218"/>
                          <a:pt x="818" y="227"/>
                          <a:pt x="818" y="227"/>
                        </a:cubicBezTo>
                        <a:cubicBezTo>
                          <a:pt x="818" y="227"/>
                          <a:pt x="818" y="227"/>
                          <a:pt x="818" y="227"/>
                        </a:cubicBezTo>
                        <a:cubicBezTo>
                          <a:pt x="818" y="227"/>
                          <a:pt x="824" y="237"/>
                          <a:pt x="824" y="237"/>
                        </a:cubicBezTo>
                        <a:cubicBezTo>
                          <a:pt x="824" y="237"/>
                          <a:pt x="824" y="237"/>
                          <a:pt x="824" y="237"/>
                        </a:cubicBezTo>
                        <a:cubicBezTo>
                          <a:pt x="824" y="237"/>
                          <a:pt x="829" y="242"/>
                          <a:pt x="829" y="242"/>
                        </a:cubicBezTo>
                        <a:cubicBezTo>
                          <a:pt x="829" y="242"/>
                          <a:pt x="829" y="242"/>
                          <a:pt x="829" y="242"/>
                        </a:cubicBezTo>
                        <a:cubicBezTo>
                          <a:pt x="829" y="242"/>
                          <a:pt x="832" y="242"/>
                          <a:pt x="832" y="242"/>
                        </a:cubicBezTo>
                        <a:cubicBezTo>
                          <a:pt x="832" y="242"/>
                          <a:pt x="834" y="242"/>
                          <a:pt x="834" y="242"/>
                        </a:cubicBezTo>
                        <a:cubicBezTo>
                          <a:pt x="834" y="242"/>
                          <a:pt x="840" y="240"/>
                          <a:pt x="840" y="240"/>
                        </a:cubicBezTo>
                        <a:cubicBezTo>
                          <a:pt x="840" y="240"/>
                          <a:pt x="840" y="240"/>
                          <a:pt x="840" y="240"/>
                        </a:cubicBezTo>
                        <a:cubicBezTo>
                          <a:pt x="840" y="240"/>
                          <a:pt x="845" y="235"/>
                          <a:pt x="845" y="235"/>
                        </a:cubicBezTo>
                        <a:cubicBezTo>
                          <a:pt x="845" y="235"/>
                          <a:pt x="845" y="235"/>
                          <a:pt x="845" y="235"/>
                        </a:cubicBezTo>
                        <a:cubicBezTo>
                          <a:pt x="845" y="235"/>
                          <a:pt x="850" y="225"/>
                          <a:pt x="850" y="225"/>
                        </a:cubicBezTo>
                        <a:cubicBezTo>
                          <a:pt x="850" y="225"/>
                          <a:pt x="851" y="225"/>
                          <a:pt x="851" y="225"/>
                        </a:cubicBezTo>
                        <a:cubicBezTo>
                          <a:pt x="851" y="225"/>
                          <a:pt x="856" y="206"/>
                          <a:pt x="856" y="206"/>
                        </a:cubicBezTo>
                        <a:cubicBezTo>
                          <a:pt x="856" y="206"/>
                          <a:pt x="856" y="205"/>
                          <a:pt x="856" y="205"/>
                        </a:cubicBezTo>
                        <a:cubicBezTo>
                          <a:pt x="856" y="205"/>
                          <a:pt x="861" y="172"/>
                          <a:pt x="861" y="172"/>
                        </a:cubicBezTo>
                        <a:cubicBezTo>
                          <a:pt x="861" y="172"/>
                          <a:pt x="861" y="171"/>
                          <a:pt x="861" y="171"/>
                        </a:cubicBezTo>
                        <a:cubicBezTo>
                          <a:pt x="861" y="171"/>
                          <a:pt x="866" y="144"/>
                          <a:pt x="866" y="144"/>
                        </a:cubicBezTo>
                        <a:cubicBezTo>
                          <a:pt x="866" y="144"/>
                          <a:pt x="867" y="143"/>
                          <a:pt x="867" y="143"/>
                        </a:cubicBezTo>
                        <a:cubicBezTo>
                          <a:pt x="867" y="143"/>
                          <a:pt x="872" y="118"/>
                          <a:pt x="872" y="118"/>
                        </a:cubicBezTo>
                        <a:cubicBezTo>
                          <a:pt x="872" y="118"/>
                          <a:pt x="874" y="115"/>
                          <a:pt x="874" y="115"/>
                        </a:cubicBezTo>
                        <a:cubicBezTo>
                          <a:pt x="874" y="115"/>
                          <a:pt x="877" y="123"/>
                          <a:pt x="877" y="123"/>
                        </a:cubicBezTo>
                        <a:cubicBezTo>
                          <a:pt x="877" y="123"/>
                          <a:pt x="877" y="123"/>
                          <a:pt x="877" y="123"/>
                        </a:cubicBezTo>
                        <a:cubicBezTo>
                          <a:pt x="877" y="123"/>
                          <a:pt x="882" y="135"/>
                          <a:pt x="882" y="135"/>
                        </a:cubicBezTo>
                        <a:cubicBezTo>
                          <a:pt x="882" y="135"/>
                          <a:pt x="883" y="136"/>
                          <a:pt x="883" y="136"/>
                        </a:cubicBezTo>
                        <a:cubicBezTo>
                          <a:pt x="883" y="136"/>
                          <a:pt x="888" y="176"/>
                          <a:pt x="888" y="176"/>
                        </a:cubicBezTo>
                        <a:cubicBezTo>
                          <a:pt x="888" y="176"/>
                          <a:pt x="888" y="178"/>
                          <a:pt x="888" y="178"/>
                        </a:cubicBezTo>
                        <a:cubicBezTo>
                          <a:pt x="888" y="178"/>
                          <a:pt x="893" y="220"/>
                          <a:pt x="893" y="220"/>
                        </a:cubicBezTo>
                        <a:cubicBezTo>
                          <a:pt x="893" y="220"/>
                          <a:pt x="894" y="221"/>
                          <a:pt x="894" y="221"/>
                        </a:cubicBezTo>
                        <a:cubicBezTo>
                          <a:pt x="894" y="221"/>
                          <a:pt x="899" y="240"/>
                          <a:pt x="899" y="240"/>
                        </a:cubicBezTo>
                        <a:cubicBezTo>
                          <a:pt x="899" y="240"/>
                          <a:pt x="899" y="241"/>
                          <a:pt x="899" y="241"/>
                        </a:cubicBezTo>
                        <a:cubicBezTo>
                          <a:pt x="899" y="241"/>
                          <a:pt x="904" y="250"/>
                          <a:pt x="904" y="250"/>
                        </a:cubicBezTo>
                        <a:cubicBezTo>
                          <a:pt x="904" y="250"/>
                          <a:pt x="904" y="250"/>
                          <a:pt x="904" y="250"/>
                        </a:cubicBezTo>
                        <a:cubicBezTo>
                          <a:pt x="904" y="250"/>
                          <a:pt x="909" y="256"/>
                          <a:pt x="909" y="256"/>
                        </a:cubicBezTo>
                        <a:cubicBezTo>
                          <a:pt x="909" y="256"/>
                          <a:pt x="910" y="256"/>
                          <a:pt x="910" y="256"/>
                        </a:cubicBezTo>
                        <a:cubicBezTo>
                          <a:pt x="910" y="256"/>
                          <a:pt x="915" y="259"/>
                          <a:pt x="915" y="259"/>
                        </a:cubicBezTo>
                        <a:cubicBezTo>
                          <a:pt x="915" y="259"/>
                          <a:pt x="915" y="259"/>
                          <a:pt x="915" y="259"/>
                        </a:cubicBezTo>
                        <a:cubicBezTo>
                          <a:pt x="915" y="259"/>
                          <a:pt x="919" y="261"/>
                          <a:pt x="919" y="261"/>
                        </a:cubicBezTo>
                        <a:cubicBezTo>
                          <a:pt x="919" y="261"/>
                          <a:pt x="920" y="261"/>
                          <a:pt x="920" y="261"/>
                        </a:cubicBezTo>
                        <a:cubicBezTo>
                          <a:pt x="920" y="261"/>
                          <a:pt x="925" y="262"/>
                          <a:pt x="925" y="262"/>
                        </a:cubicBezTo>
                        <a:cubicBezTo>
                          <a:pt x="925" y="262"/>
                          <a:pt x="926" y="262"/>
                          <a:pt x="926" y="262"/>
                        </a:cubicBezTo>
                        <a:cubicBezTo>
                          <a:pt x="926" y="262"/>
                          <a:pt x="931" y="263"/>
                          <a:pt x="931" y="263"/>
                        </a:cubicBezTo>
                        <a:cubicBezTo>
                          <a:pt x="931" y="263"/>
                          <a:pt x="931" y="263"/>
                          <a:pt x="931" y="263"/>
                        </a:cubicBezTo>
                        <a:cubicBezTo>
                          <a:pt x="931" y="263"/>
                          <a:pt x="936" y="265"/>
                          <a:pt x="936" y="265"/>
                        </a:cubicBezTo>
                        <a:cubicBezTo>
                          <a:pt x="936" y="265"/>
                          <a:pt x="936" y="265"/>
                          <a:pt x="936" y="265"/>
                        </a:cubicBezTo>
                        <a:cubicBezTo>
                          <a:pt x="936" y="265"/>
                          <a:pt x="941" y="266"/>
                          <a:pt x="941" y="266"/>
                        </a:cubicBezTo>
                        <a:cubicBezTo>
                          <a:pt x="941" y="266"/>
                          <a:pt x="942" y="266"/>
                          <a:pt x="942" y="266"/>
                        </a:cubicBezTo>
                        <a:cubicBezTo>
                          <a:pt x="942" y="266"/>
                          <a:pt x="946" y="266"/>
                          <a:pt x="946" y="266"/>
                        </a:cubicBezTo>
                        <a:cubicBezTo>
                          <a:pt x="946" y="266"/>
                          <a:pt x="947" y="266"/>
                          <a:pt x="947" y="266"/>
                        </a:cubicBezTo>
                        <a:cubicBezTo>
                          <a:pt x="947" y="266"/>
                          <a:pt x="952" y="264"/>
                          <a:pt x="952" y="264"/>
                        </a:cubicBezTo>
                        <a:cubicBezTo>
                          <a:pt x="952" y="264"/>
                          <a:pt x="953" y="264"/>
                          <a:pt x="953" y="264"/>
                        </a:cubicBezTo>
                        <a:cubicBezTo>
                          <a:pt x="953" y="264"/>
                          <a:pt x="957" y="265"/>
                          <a:pt x="957" y="265"/>
                        </a:cubicBezTo>
                        <a:cubicBezTo>
                          <a:pt x="957" y="265"/>
                          <a:pt x="958" y="265"/>
                          <a:pt x="958" y="265"/>
                        </a:cubicBezTo>
                        <a:cubicBezTo>
                          <a:pt x="958" y="265"/>
                          <a:pt x="960" y="266"/>
                          <a:pt x="960" y="266"/>
                        </a:cubicBezTo>
                        <a:cubicBezTo>
                          <a:pt x="960" y="266"/>
                          <a:pt x="965" y="266"/>
                          <a:pt x="965" y="266"/>
                        </a:cubicBezTo>
                        <a:cubicBezTo>
                          <a:pt x="965" y="266"/>
                          <a:pt x="968" y="265"/>
                          <a:pt x="968" y="265"/>
                        </a:cubicBezTo>
                        <a:cubicBezTo>
                          <a:pt x="968" y="265"/>
                          <a:pt x="968" y="265"/>
                          <a:pt x="968" y="265"/>
                        </a:cubicBezTo>
                        <a:cubicBezTo>
                          <a:pt x="968" y="265"/>
                          <a:pt x="973" y="264"/>
                          <a:pt x="973" y="264"/>
                        </a:cubicBezTo>
                        <a:cubicBezTo>
                          <a:pt x="973" y="264"/>
                          <a:pt x="974" y="264"/>
                          <a:pt x="974" y="264"/>
                        </a:cubicBezTo>
                        <a:cubicBezTo>
                          <a:pt x="974" y="264"/>
                          <a:pt x="976" y="265"/>
                          <a:pt x="976" y="265"/>
                        </a:cubicBezTo>
                        <a:cubicBezTo>
                          <a:pt x="976" y="265"/>
                          <a:pt x="979" y="265"/>
                          <a:pt x="979" y="265"/>
                        </a:cubicBezTo>
                        <a:cubicBezTo>
                          <a:pt x="979" y="265"/>
                          <a:pt x="984" y="264"/>
                          <a:pt x="984" y="264"/>
                        </a:cubicBezTo>
                        <a:cubicBezTo>
                          <a:pt x="984" y="264"/>
                          <a:pt x="987" y="263"/>
                          <a:pt x="987" y="263"/>
                        </a:cubicBezTo>
                        <a:cubicBezTo>
                          <a:pt x="987" y="263"/>
                          <a:pt x="988" y="264"/>
                          <a:pt x="988" y="264"/>
                        </a:cubicBezTo>
                        <a:cubicBezTo>
                          <a:pt x="988" y="264"/>
                          <a:pt x="991" y="263"/>
                          <a:pt x="991" y="263"/>
                        </a:cubicBezTo>
                        <a:cubicBezTo>
                          <a:pt x="991" y="263"/>
                          <a:pt x="995" y="262"/>
                          <a:pt x="995" y="262"/>
                        </a:cubicBezTo>
                        <a:cubicBezTo>
                          <a:pt x="995" y="262"/>
                          <a:pt x="995" y="262"/>
                          <a:pt x="995" y="262"/>
                        </a:cubicBezTo>
                        <a:cubicBezTo>
                          <a:pt x="995" y="262"/>
                          <a:pt x="1000" y="260"/>
                          <a:pt x="1000" y="260"/>
                        </a:cubicBezTo>
                        <a:cubicBezTo>
                          <a:pt x="1000" y="260"/>
                          <a:pt x="1001" y="260"/>
                          <a:pt x="1001" y="260"/>
                        </a:cubicBezTo>
                        <a:cubicBezTo>
                          <a:pt x="1001" y="260"/>
                          <a:pt x="1006" y="259"/>
                          <a:pt x="1006" y="259"/>
                        </a:cubicBezTo>
                        <a:cubicBezTo>
                          <a:pt x="1006" y="259"/>
                          <a:pt x="1008" y="259"/>
                          <a:pt x="1008" y="259"/>
                        </a:cubicBezTo>
                        <a:cubicBezTo>
                          <a:pt x="1008" y="259"/>
                          <a:pt x="1011" y="258"/>
                          <a:pt x="1011" y="258"/>
                        </a:cubicBezTo>
                        <a:cubicBezTo>
                          <a:pt x="1011" y="258"/>
                          <a:pt x="1014" y="258"/>
                          <a:pt x="1014" y="258"/>
                        </a:cubicBezTo>
                        <a:cubicBezTo>
                          <a:pt x="1014" y="258"/>
                          <a:pt x="1017" y="259"/>
                          <a:pt x="1017" y="259"/>
                        </a:cubicBezTo>
                        <a:cubicBezTo>
                          <a:pt x="1017" y="259"/>
                          <a:pt x="1017" y="260"/>
                          <a:pt x="1017" y="260"/>
                        </a:cubicBezTo>
                        <a:cubicBezTo>
                          <a:pt x="1017" y="260"/>
                          <a:pt x="1022" y="261"/>
                          <a:pt x="1022" y="261"/>
                        </a:cubicBezTo>
                        <a:cubicBezTo>
                          <a:pt x="1022" y="261"/>
                          <a:pt x="1022" y="261"/>
                          <a:pt x="1022" y="261"/>
                        </a:cubicBezTo>
                        <a:cubicBezTo>
                          <a:pt x="1022" y="261"/>
                          <a:pt x="1027" y="264"/>
                          <a:pt x="1027" y="264"/>
                        </a:cubicBezTo>
                        <a:cubicBezTo>
                          <a:pt x="1027" y="264"/>
                          <a:pt x="1027" y="264"/>
                          <a:pt x="1027" y="264"/>
                        </a:cubicBezTo>
                        <a:cubicBezTo>
                          <a:pt x="1027" y="264"/>
                          <a:pt x="1033" y="265"/>
                          <a:pt x="1033" y="265"/>
                        </a:cubicBezTo>
                        <a:cubicBezTo>
                          <a:pt x="1033" y="265"/>
                          <a:pt x="1033" y="265"/>
                          <a:pt x="1033" y="265"/>
                        </a:cubicBezTo>
                        <a:cubicBezTo>
                          <a:pt x="1033" y="265"/>
                          <a:pt x="1036" y="266"/>
                          <a:pt x="1036" y="266"/>
                        </a:cubicBezTo>
                        <a:cubicBezTo>
                          <a:pt x="1036" y="266"/>
                          <a:pt x="1039" y="266"/>
                          <a:pt x="1039" y="266"/>
                        </a:cubicBezTo>
                        <a:cubicBezTo>
                          <a:pt x="1039" y="266"/>
                          <a:pt x="1043" y="267"/>
                          <a:pt x="1043" y="267"/>
                        </a:cubicBezTo>
                        <a:cubicBezTo>
                          <a:pt x="1043" y="267"/>
                          <a:pt x="1044" y="267"/>
                          <a:pt x="1044" y="267"/>
                        </a:cubicBezTo>
                        <a:cubicBezTo>
                          <a:pt x="1044" y="267"/>
                          <a:pt x="1049" y="267"/>
                          <a:pt x="1049" y="267"/>
                        </a:cubicBezTo>
                        <a:cubicBezTo>
                          <a:pt x="1049" y="267"/>
                          <a:pt x="1050" y="267"/>
                          <a:pt x="1050" y="267"/>
                        </a:cubicBezTo>
                        <a:cubicBezTo>
                          <a:pt x="1050" y="267"/>
                          <a:pt x="1052" y="268"/>
                          <a:pt x="1052" y="268"/>
                        </a:cubicBezTo>
                        <a:cubicBezTo>
                          <a:pt x="1052" y="268"/>
                          <a:pt x="1057" y="267"/>
                          <a:pt x="1057" y="267"/>
                        </a:cubicBezTo>
                        <a:cubicBezTo>
                          <a:pt x="1057" y="267"/>
                          <a:pt x="1059" y="268"/>
                          <a:pt x="1059" y="268"/>
                        </a:cubicBezTo>
                        <a:cubicBezTo>
                          <a:pt x="1059" y="268"/>
                          <a:pt x="1060" y="268"/>
                          <a:pt x="1060" y="268"/>
                        </a:cubicBezTo>
                        <a:cubicBezTo>
                          <a:pt x="1060" y="268"/>
                          <a:pt x="1065" y="266"/>
                          <a:pt x="1065" y="266"/>
                        </a:cubicBezTo>
                        <a:cubicBezTo>
                          <a:pt x="1065" y="266"/>
                          <a:pt x="1065" y="266"/>
                          <a:pt x="1065" y="266"/>
                        </a:cubicBezTo>
                        <a:cubicBezTo>
                          <a:pt x="1065" y="266"/>
                          <a:pt x="1068" y="267"/>
                          <a:pt x="1068" y="267"/>
                        </a:cubicBezTo>
                        <a:cubicBezTo>
                          <a:pt x="1068" y="267"/>
                          <a:pt x="1073" y="267"/>
                          <a:pt x="1073" y="267"/>
                        </a:cubicBezTo>
                        <a:cubicBezTo>
                          <a:pt x="1073" y="267"/>
                          <a:pt x="1075" y="267"/>
                          <a:pt x="1075" y="267"/>
                        </a:cubicBezTo>
                        <a:cubicBezTo>
                          <a:pt x="1075" y="267"/>
                          <a:pt x="1076" y="267"/>
                          <a:pt x="1076" y="267"/>
                        </a:cubicBezTo>
                        <a:cubicBezTo>
                          <a:pt x="1076" y="267"/>
                          <a:pt x="1080" y="267"/>
                          <a:pt x="1080" y="267"/>
                        </a:cubicBezTo>
                        <a:cubicBezTo>
                          <a:pt x="1080" y="267"/>
                          <a:pt x="1083" y="267"/>
                          <a:pt x="1083" y="267"/>
                        </a:cubicBezTo>
                        <a:cubicBezTo>
                          <a:pt x="1083" y="267"/>
                          <a:pt x="1085" y="267"/>
                          <a:pt x="1085" y="267"/>
                        </a:cubicBezTo>
                        <a:cubicBezTo>
                          <a:pt x="1085" y="267"/>
                          <a:pt x="1087" y="267"/>
                          <a:pt x="1087" y="267"/>
                        </a:cubicBezTo>
                        <a:cubicBezTo>
                          <a:pt x="1087" y="267"/>
                          <a:pt x="1089" y="267"/>
                          <a:pt x="1089" y="267"/>
                        </a:cubicBezTo>
                        <a:cubicBezTo>
                          <a:pt x="1089" y="267"/>
                          <a:pt x="1093" y="267"/>
                          <a:pt x="1093" y="267"/>
                        </a:cubicBezTo>
                        <a:cubicBezTo>
                          <a:pt x="1093" y="267"/>
                          <a:pt x="1097" y="266"/>
                          <a:pt x="1097" y="266"/>
                        </a:cubicBezTo>
                        <a:cubicBezTo>
                          <a:pt x="1097" y="266"/>
                          <a:pt x="1098" y="267"/>
                          <a:pt x="1098" y="267"/>
                        </a:cubicBezTo>
                        <a:cubicBezTo>
                          <a:pt x="1098" y="267"/>
                          <a:pt x="1100" y="266"/>
                          <a:pt x="1100" y="266"/>
                        </a:cubicBezTo>
                        <a:cubicBezTo>
                          <a:pt x="1100" y="266"/>
                          <a:pt x="1103" y="266"/>
                          <a:pt x="1103" y="266"/>
                        </a:cubicBezTo>
                        <a:cubicBezTo>
                          <a:pt x="1103" y="266"/>
                          <a:pt x="1108" y="264"/>
                          <a:pt x="1108" y="264"/>
                        </a:cubicBezTo>
                        <a:cubicBezTo>
                          <a:pt x="1108" y="264"/>
                          <a:pt x="1108" y="264"/>
                          <a:pt x="1108" y="264"/>
                        </a:cubicBezTo>
                        <a:cubicBezTo>
                          <a:pt x="1108" y="264"/>
                          <a:pt x="1113" y="263"/>
                          <a:pt x="1113" y="263"/>
                        </a:cubicBezTo>
                        <a:cubicBezTo>
                          <a:pt x="1113" y="263"/>
                          <a:pt x="1113" y="263"/>
                          <a:pt x="1113" y="263"/>
                        </a:cubicBezTo>
                        <a:cubicBezTo>
                          <a:pt x="1113" y="263"/>
                          <a:pt x="1118" y="261"/>
                          <a:pt x="1118" y="261"/>
                        </a:cubicBezTo>
                        <a:cubicBezTo>
                          <a:pt x="1118" y="261"/>
                          <a:pt x="1119" y="261"/>
                          <a:pt x="1119" y="261"/>
                        </a:cubicBezTo>
                        <a:cubicBezTo>
                          <a:pt x="1119" y="261"/>
                          <a:pt x="1124" y="257"/>
                          <a:pt x="1124" y="257"/>
                        </a:cubicBezTo>
                        <a:cubicBezTo>
                          <a:pt x="1124" y="257"/>
                          <a:pt x="1124" y="257"/>
                          <a:pt x="1124" y="257"/>
                        </a:cubicBezTo>
                        <a:cubicBezTo>
                          <a:pt x="1124" y="257"/>
                          <a:pt x="1129" y="250"/>
                          <a:pt x="1129" y="250"/>
                        </a:cubicBezTo>
                        <a:cubicBezTo>
                          <a:pt x="1129" y="250"/>
                          <a:pt x="1129" y="250"/>
                          <a:pt x="1129" y="250"/>
                        </a:cubicBezTo>
                        <a:cubicBezTo>
                          <a:pt x="1129" y="250"/>
                          <a:pt x="1134" y="235"/>
                          <a:pt x="1134" y="235"/>
                        </a:cubicBezTo>
                        <a:cubicBezTo>
                          <a:pt x="1134" y="235"/>
                          <a:pt x="1135" y="234"/>
                          <a:pt x="1135" y="234"/>
                        </a:cubicBezTo>
                        <a:cubicBezTo>
                          <a:pt x="1135" y="234"/>
                          <a:pt x="1140" y="216"/>
                          <a:pt x="1140" y="216"/>
                        </a:cubicBezTo>
                        <a:cubicBezTo>
                          <a:pt x="1140" y="216"/>
                          <a:pt x="1140" y="215"/>
                          <a:pt x="1140" y="215"/>
                        </a:cubicBezTo>
                        <a:cubicBezTo>
                          <a:pt x="1140" y="215"/>
                          <a:pt x="1145" y="207"/>
                          <a:pt x="1145" y="207"/>
                        </a:cubicBezTo>
                        <a:cubicBezTo>
                          <a:pt x="1145" y="207"/>
                          <a:pt x="1145" y="208"/>
                          <a:pt x="1145" y="208"/>
                        </a:cubicBezTo>
                        <a:cubicBezTo>
                          <a:pt x="1145" y="208"/>
                          <a:pt x="1151" y="222"/>
                          <a:pt x="1151" y="222"/>
                        </a:cubicBezTo>
                        <a:cubicBezTo>
                          <a:pt x="1151" y="222"/>
                          <a:pt x="1151" y="223"/>
                          <a:pt x="1151" y="223"/>
                        </a:cubicBezTo>
                        <a:cubicBezTo>
                          <a:pt x="1151" y="223"/>
                          <a:pt x="1156" y="241"/>
                          <a:pt x="1156" y="241"/>
                        </a:cubicBezTo>
                        <a:cubicBezTo>
                          <a:pt x="1156" y="241"/>
                          <a:pt x="1156" y="242"/>
                          <a:pt x="1156" y="242"/>
                        </a:cubicBezTo>
                        <a:cubicBezTo>
                          <a:pt x="1156" y="242"/>
                          <a:pt x="1161" y="257"/>
                          <a:pt x="1161" y="257"/>
                        </a:cubicBezTo>
                        <a:cubicBezTo>
                          <a:pt x="1161" y="257"/>
                          <a:pt x="1161" y="257"/>
                          <a:pt x="1161" y="257"/>
                        </a:cubicBezTo>
                        <a:cubicBezTo>
                          <a:pt x="1161" y="257"/>
                          <a:pt x="1167" y="262"/>
                          <a:pt x="1167" y="262"/>
                        </a:cubicBezTo>
                        <a:cubicBezTo>
                          <a:pt x="1167" y="262"/>
                          <a:pt x="1167" y="262"/>
                          <a:pt x="1167" y="262"/>
                        </a:cubicBezTo>
                        <a:cubicBezTo>
                          <a:pt x="1167" y="262"/>
                          <a:pt x="1172" y="266"/>
                          <a:pt x="1172" y="266"/>
                        </a:cubicBezTo>
                        <a:cubicBezTo>
                          <a:pt x="1172" y="266"/>
                          <a:pt x="1172" y="266"/>
                          <a:pt x="1172" y="266"/>
                        </a:cubicBezTo>
                        <a:cubicBezTo>
                          <a:pt x="1172" y="266"/>
                          <a:pt x="1177" y="267"/>
                          <a:pt x="1177" y="267"/>
                        </a:cubicBezTo>
                        <a:cubicBezTo>
                          <a:pt x="1177" y="267"/>
                          <a:pt x="1177" y="268"/>
                          <a:pt x="1177" y="268"/>
                        </a:cubicBezTo>
                        <a:cubicBezTo>
                          <a:pt x="1177" y="268"/>
                          <a:pt x="1183" y="269"/>
                          <a:pt x="1183" y="269"/>
                        </a:cubicBezTo>
                        <a:cubicBezTo>
                          <a:pt x="1183" y="269"/>
                          <a:pt x="1183" y="269"/>
                          <a:pt x="1183" y="269"/>
                        </a:cubicBezTo>
                        <a:cubicBezTo>
                          <a:pt x="1183" y="269"/>
                          <a:pt x="1187" y="269"/>
                          <a:pt x="1187" y="269"/>
                        </a:cubicBezTo>
                        <a:cubicBezTo>
                          <a:pt x="1187" y="269"/>
                          <a:pt x="1188" y="269"/>
                          <a:pt x="1188" y="269"/>
                        </a:cubicBezTo>
                        <a:cubicBezTo>
                          <a:pt x="1188" y="269"/>
                          <a:pt x="1192" y="270"/>
                          <a:pt x="1192" y="270"/>
                        </a:cubicBezTo>
                        <a:cubicBezTo>
                          <a:pt x="1192" y="270"/>
                          <a:pt x="1194" y="270"/>
                          <a:pt x="1194" y="270"/>
                        </a:cubicBezTo>
                        <a:cubicBezTo>
                          <a:pt x="1194" y="270"/>
                          <a:pt x="1197" y="270"/>
                          <a:pt x="1197" y="270"/>
                        </a:cubicBezTo>
                        <a:cubicBezTo>
                          <a:pt x="1197" y="270"/>
                          <a:pt x="1200" y="270"/>
                          <a:pt x="1200" y="270"/>
                        </a:cubicBezTo>
                        <a:cubicBezTo>
                          <a:pt x="1200" y="270"/>
                          <a:pt x="1204" y="271"/>
                          <a:pt x="1204" y="271"/>
                        </a:cubicBezTo>
                        <a:cubicBezTo>
                          <a:pt x="1204" y="271"/>
                          <a:pt x="1205" y="271"/>
                          <a:pt x="1205" y="271"/>
                        </a:cubicBezTo>
                        <a:cubicBezTo>
                          <a:pt x="1205" y="271"/>
                          <a:pt x="1206" y="270"/>
                          <a:pt x="1206" y="270"/>
                        </a:cubicBezTo>
                        <a:cubicBezTo>
                          <a:pt x="1206" y="270"/>
                          <a:pt x="1210" y="270"/>
                          <a:pt x="1210" y="270"/>
                        </a:cubicBezTo>
                        <a:cubicBezTo>
                          <a:pt x="1210" y="270"/>
                          <a:pt x="1215" y="271"/>
                          <a:pt x="1215" y="271"/>
                        </a:cubicBezTo>
                        <a:cubicBezTo>
                          <a:pt x="1215" y="271"/>
                          <a:pt x="1218" y="271"/>
                          <a:pt x="1218" y="271"/>
                        </a:cubicBezTo>
                        <a:cubicBezTo>
                          <a:pt x="1218" y="271"/>
                          <a:pt x="1219" y="271"/>
                          <a:pt x="1219" y="271"/>
                        </a:cubicBezTo>
                        <a:cubicBezTo>
                          <a:pt x="1219" y="271"/>
                          <a:pt x="1222" y="271"/>
                          <a:pt x="1222" y="271"/>
                        </a:cubicBezTo>
                        <a:cubicBezTo>
                          <a:pt x="1222" y="271"/>
                          <a:pt x="1223" y="271"/>
                          <a:pt x="1223" y="271"/>
                        </a:cubicBezTo>
                        <a:cubicBezTo>
                          <a:pt x="1223" y="271"/>
                          <a:pt x="1226" y="271"/>
                          <a:pt x="1226" y="271"/>
                        </a:cubicBezTo>
                        <a:cubicBezTo>
                          <a:pt x="1226" y="271"/>
                          <a:pt x="1228" y="271"/>
                          <a:pt x="1228" y="271"/>
                        </a:cubicBezTo>
                        <a:cubicBezTo>
                          <a:pt x="1228" y="271"/>
                          <a:pt x="1234" y="271"/>
                          <a:pt x="1234" y="271"/>
                        </a:cubicBezTo>
                        <a:cubicBezTo>
                          <a:pt x="1234" y="271"/>
                          <a:pt x="1235" y="271"/>
                          <a:pt x="1235" y="271"/>
                        </a:cubicBezTo>
                        <a:cubicBezTo>
                          <a:pt x="1235" y="271"/>
                          <a:pt x="1237" y="271"/>
                          <a:pt x="1237" y="271"/>
                        </a:cubicBezTo>
                        <a:cubicBezTo>
                          <a:pt x="1237" y="271"/>
                          <a:pt x="1238" y="271"/>
                          <a:pt x="1238" y="271"/>
                        </a:cubicBezTo>
                        <a:cubicBezTo>
                          <a:pt x="1238" y="271"/>
                          <a:pt x="1242" y="271"/>
                          <a:pt x="1242" y="271"/>
                        </a:cubicBezTo>
                        <a:cubicBezTo>
                          <a:pt x="1242" y="271"/>
                          <a:pt x="1245" y="270"/>
                          <a:pt x="1245" y="270"/>
                        </a:cubicBezTo>
                        <a:cubicBezTo>
                          <a:pt x="1245" y="270"/>
                          <a:pt x="1247" y="270"/>
                          <a:pt x="1247" y="270"/>
                        </a:cubicBezTo>
                        <a:cubicBezTo>
                          <a:pt x="1247" y="270"/>
                          <a:pt x="1250" y="271"/>
                          <a:pt x="1250" y="271"/>
                        </a:cubicBezTo>
                        <a:cubicBezTo>
                          <a:pt x="1250" y="271"/>
                          <a:pt x="1253" y="271"/>
                          <a:pt x="1253" y="271"/>
                        </a:cubicBezTo>
                        <a:cubicBezTo>
                          <a:pt x="1253" y="271"/>
                          <a:pt x="1257" y="271"/>
                          <a:pt x="1257" y="271"/>
                        </a:cubicBezTo>
                        <a:cubicBezTo>
                          <a:pt x="1257" y="271"/>
                          <a:pt x="1259" y="272"/>
                          <a:pt x="1259" y="272"/>
                        </a:cubicBezTo>
                        <a:cubicBezTo>
                          <a:pt x="1259" y="272"/>
                          <a:pt x="1259" y="271"/>
                          <a:pt x="1259" y="271"/>
                        </a:cubicBezTo>
                        <a:cubicBezTo>
                          <a:pt x="1259" y="271"/>
                          <a:pt x="1263" y="271"/>
                          <a:pt x="1263" y="271"/>
                        </a:cubicBezTo>
                        <a:cubicBezTo>
                          <a:pt x="1263" y="271"/>
                          <a:pt x="1268" y="272"/>
                          <a:pt x="1268" y="272"/>
                        </a:cubicBezTo>
                        <a:cubicBezTo>
                          <a:pt x="1268" y="272"/>
                          <a:pt x="1270" y="272"/>
                          <a:pt x="1270" y="272"/>
                        </a:cubicBezTo>
                        <a:cubicBezTo>
                          <a:pt x="1270" y="272"/>
                          <a:pt x="1272" y="271"/>
                          <a:pt x="1272" y="271"/>
                        </a:cubicBezTo>
                        <a:cubicBezTo>
                          <a:pt x="1272" y="271"/>
                          <a:pt x="1277" y="272"/>
                          <a:pt x="1277" y="272"/>
                        </a:cubicBezTo>
                        <a:cubicBezTo>
                          <a:pt x="1277" y="272"/>
                          <a:pt x="1279" y="271"/>
                          <a:pt x="1279" y="271"/>
                        </a:cubicBezTo>
                        <a:cubicBezTo>
                          <a:pt x="1279" y="271"/>
                          <a:pt x="1283" y="271"/>
                          <a:pt x="1283" y="271"/>
                        </a:cubicBezTo>
                        <a:cubicBezTo>
                          <a:pt x="1283" y="271"/>
                          <a:pt x="1285" y="271"/>
                          <a:pt x="1285" y="271"/>
                        </a:cubicBezTo>
                        <a:cubicBezTo>
                          <a:pt x="1285" y="271"/>
                          <a:pt x="1287" y="271"/>
                          <a:pt x="1287" y="271"/>
                        </a:cubicBezTo>
                        <a:cubicBezTo>
                          <a:pt x="1287" y="271"/>
                          <a:pt x="1288" y="271"/>
                          <a:pt x="1288" y="271"/>
                        </a:cubicBezTo>
                        <a:cubicBezTo>
                          <a:pt x="1288" y="271"/>
                          <a:pt x="1290" y="271"/>
                          <a:pt x="1290" y="271"/>
                        </a:cubicBezTo>
                        <a:cubicBezTo>
                          <a:pt x="1290" y="271"/>
                          <a:pt x="1295" y="271"/>
                          <a:pt x="1295" y="271"/>
                        </a:cubicBezTo>
                        <a:cubicBezTo>
                          <a:pt x="1295" y="271"/>
                          <a:pt x="1298" y="271"/>
                          <a:pt x="1298" y="271"/>
                        </a:cubicBezTo>
                        <a:cubicBezTo>
                          <a:pt x="1298" y="271"/>
                          <a:pt x="1299" y="272"/>
                          <a:pt x="1299" y="272"/>
                        </a:cubicBezTo>
                        <a:cubicBezTo>
                          <a:pt x="1299" y="272"/>
                          <a:pt x="1303" y="271"/>
                          <a:pt x="1303" y="271"/>
                        </a:cubicBezTo>
                        <a:cubicBezTo>
                          <a:pt x="1303" y="271"/>
                          <a:pt x="1306" y="271"/>
                          <a:pt x="1306" y="271"/>
                        </a:cubicBezTo>
                        <a:cubicBezTo>
                          <a:pt x="1306" y="271"/>
                          <a:pt x="1308" y="271"/>
                          <a:pt x="1308" y="271"/>
                        </a:cubicBezTo>
                        <a:cubicBezTo>
                          <a:pt x="1308" y="271"/>
                          <a:pt x="1311" y="271"/>
                          <a:pt x="1311" y="271"/>
                        </a:cubicBezTo>
                        <a:cubicBezTo>
                          <a:pt x="1311" y="271"/>
                          <a:pt x="1312" y="271"/>
                          <a:pt x="1312" y="271"/>
                        </a:cubicBezTo>
                        <a:cubicBezTo>
                          <a:pt x="1312" y="271"/>
                          <a:pt x="1314" y="270"/>
                          <a:pt x="1314" y="270"/>
                        </a:cubicBezTo>
                        <a:cubicBezTo>
                          <a:pt x="1314" y="270"/>
                          <a:pt x="1318" y="270"/>
                          <a:pt x="1318" y="270"/>
                        </a:cubicBezTo>
                        <a:cubicBezTo>
                          <a:pt x="1318" y="270"/>
                          <a:pt x="1320" y="271"/>
                          <a:pt x="1320" y="271"/>
                        </a:cubicBezTo>
                        <a:cubicBezTo>
                          <a:pt x="1320" y="271"/>
                          <a:pt x="1322" y="271"/>
                          <a:pt x="1322" y="271"/>
                        </a:cubicBezTo>
                        <a:cubicBezTo>
                          <a:pt x="1322" y="271"/>
                          <a:pt x="1324" y="271"/>
                          <a:pt x="1324" y="271"/>
                        </a:cubicBezTo>
                        <a:cubicBezTo>
                          <a:pt x="1324" y="271"/>
                          <a:pt x="1328" y="272"/>
                          <a:pt x="1328" y="272"/>
                        </a:cubicBezTo>
                        <a:cubicBezTo>
                          <a:pt x="1328" y="272"/>
                          <a:pt x="1330" y="271"/>
                          <a:pt x="1330" y="271"/>
                        </a:cubicBezTo>
                        <a:cubicBezTo>
                          <a:pt x="1330" y="271"/>
                          <a:pt x="1334" y="271"/>
                          <a:pt x="1334" y="271"/>
                        </a:cubicBezTo>
                        <a:cubicBezTo>
                          <a:pt x="1334" y="271"/>
                          <a:pt x="1337" y="272"/>
                          <a:pt x="1337" y="272"/>
                        </a:cubicBezTo>
                        <a:cubicBezTo>
                          <a:pt x="1337" y="272"/>
                          <a:pt x="1339" y="272"/>
                          <a:pt x="1339" y="272"/>
                        </a:cubicBezTo>
                        <a:cubicBezTo>
                          <a:pt x="1339" y="272"/>
                          <a:pt x="1341" y="271"/>
                          <a:pt x="1341" y="271"/>
                        </a:cubicBezTo>
                        <a:cubicBezTo>
                          <a:pt x="1341" y="271"/>
                          <a:pt x="1344" y="272"/>
                          <a:pt x="1344" y="272"/>
                        </a:cubicBezTo>
                        <a:cubicBezTo>
                          <a:pt x="1344" y="272"/>
                          <a:pt x="1346" y="271"/>
                          <a:pt x="1346" y="271"/>
                        </a:cubicBezTo>
                        <a:cubicBezTo>
                          <a:pt x="1346" y="271"/>
                          <a:pt x="1351" y="271"/>
                          <a:pt x="1351" y="271"/>
                        </a:cubicBezTo>
                        <a:cubicBezTo>
                          <a:pt x="1351" y="271"/>
                          <a:pt x="1351" y="272"/>
                          <a:pt x="1351" y="272"/>
                        </a:cubicBezTo>
                        <a:cubicBezTo>
                          <a:pt x="1351" y="272"/>
                          <a:pt x="1357" y="271"/>
                          <a:pt x="1357" y="271"/>
                        </a:cubicBezTo>
                        <a:cubicBezTo>
                          <a:pt x="1357" y="271"/>
                          <a:pt x="1360" y="271"/>
                          <a:pt x="1360" y="271"/>
                        </a:cubicBezTo>
                        <a:cubicBezTo>
                          <a:pt x="1360" y="271"/>
                          <a:pt x="1362" y="271"/>
                          <a:pt x="1362" y="271"/>
                        </a:cubicBezTo>
                        <a:cubicBezTo>
                          <a:pt x="1362" y="271"/>
                          <a:pt x="1365" y="271"/>
                          <a:pt x="1365" y="271"/>
                        </a:cubicBezTo>
                        <a:cubicBezTo>
                          <a:pt x="1365" y="271"/>
                          <a:pt x="1366" y="271"/>
                          <a:pt x="1366" y="271"/>
                        </a:cubicBezTo>
                        <a:cubicBezTo>
                          <a:pt x="1366" y="271"/>
                          <a:pt x="1370" y="270"/>
                          <a:pt x="1370" y="270"/>
                        </a:cubicBezTo>
                        <a:cubicBezTo>
                          <a:pt x="1370" y="270"/>
                          <a:pt x="1371" y="270"/>
                          <a:pt x="1371" y="270"/>
                        </a:cubicBezTo>
                        <a:cubicBezTo>
                          <a:pt x="1371" y="270"/>
                          <a:pt x="1374" y="270"/>
                          <a:pt x="1374" y="270"/>
                        </a:cubicBezTo>
                        <a:cubicBezTo>
                          <a:pt x="1374" y="270"/>
                          <a:pt x="1377" y="270"/>
                          <a:pt x="1377" y="270"/>
                        </a:cubicBezTo>
                        <a:cubicBezTo>
                          <a:pt x="1377" y="270"/>
                          <a:pt x="1378" y="271"/>
                          <a:pt x="1378" y="271"/>
                        </a:cubicBezTo>
                        <a:cubicBezTo>
                          <a:pt x="1378" y="271"/>
                          <a:pt x="1384" y="270"/>
                          <a:pt x="1384" y="270"/>
                        </a:cubicBezTo>
                        <a:cubicBezTo>
                          <a:pt x="1384" y="270"/>
                          <a:pt x="1386" y="270"/>
                          <a:pt x="1386" y="270"/>
                        </a:cubicBezTo>
                        <a:cubicBezTo>
                          <a:pt x="1386" y="270"/>
                          <a:pt x="1388" y="270"/>
                          <a:pt x="1388" y="270"/>
                        </a:cubicBezTo>
                        <a:cubicBezTo>
                          <a:pt x="1388" y="270"/>
                          <a:pt x="1392" y="271"/>
                          <a:pt x="1392" y="271"/>
                        </a:cubicBezTo>
                        <a:cubicBezTo>
                          <a:pt x="1392" y="271"/>
                          <a:pt x="1392" y="271"/>
                          <a:pt x="1392" y="271"/>
                        </a:cubicBezTo>
                        <a:cubicBezTo>
                          <a:pt x="1392" y="271"/>
                          <a:pt x="1394" y="271"/>
                          <a:pt x="1394" y="271"/>
                        </a:cubicBezTo>
                        <a:cubicBezTo>
                          <a:pt x="1394" y="271"/>
                          <a:pt x="1400" y="271"/>
                          <a:pt x="1400" y="271"/>
                        </a:cubicBezTo>
                        <a:cubicBezTo>
                          <a:pt x="1400" y="271"/>
                          <a:pt x="1401" y="271"/>
                          <a:pt x="1401" y="271"/>
                        </a:cubicBezTo>
                        <a:cubicBezTo>
                          <a:pt x="1401" y="271"/>
                          <a:pt x="1403" y="271"/>
                          <a:pt x="1403" y="271"/>
                        </a:cubicBezTo>
                        <a:cubicBezTo>
                          <a:pt x="1403" y="271"/>
                          <a:pt x="1405" y="271"/>
                          <a:pt x="1405" y="271"/>
                        </a:cubicBezTo>
                        <a:cubicBezTo>
                          <a:pt x="1405" y="271"/>
                          <a:pt x="1409" y="271"/>
                          <a:pt x="1409" y="271"/>
                        </a:cubicBezTo>
                        <a:cubicBezTo>
                          <a:pt x="1409" y="271"/>
                          <a:pt x="1413" y="271"/>
                          <a:pt x="1413" y="271"/>
                        </a:cubicBezTo>
                        <a:cubicBezTo>
                          <a:pt x="1413" y="271"/>
                          <a:pt x="1416" y="271"/>
                          <a:pt x="1416" y="271"/>
                        </a:cubicBezTo>
                        <a:cubicBezTo>
                          <a:pt x="1416" y="271"/>
                          <a:pt x="1417" y="271"/>
                          <a:pt x="1417" y="271"/>
                        </a:cubicBezTo>
                        <a:cubicBezTo>
                          <a:pt x="1417" y="271"/>
                          <a:pt x="1421" y="271"/>
                          <a:pt x="1421" y="271"/>
                        </a:cubicBezTo>
                        <a:cubicBezTo>
                          <a:pt x="1421" y="271"/>
                          <a:pt x="1422" y="271"/>
                          <a:pt x="1422" y="271"/>
                        </a:cubicBezTo>
                        <a:cubicBezTo>
                          <a:pt x="1422" y="271"/>
                          <a:pt x="1427" y="271"/>
                          <a:pt x="1427" y="271"/>
                        </a:cubicBezTo>
                        <a:cubicBezTo>
                          <a:pt x="1427" y="271"/>
                          <a:pt x="1429" y="271"/>
                          <a:pt x="1429" y="271"/>
                        </a:cubicBezTo>
                        <a:cubicBezTo>
                          <a:pt x="1429" y="271"/>
                          <a:pt x="1431" y="271"/>
                          <a:pt x="1431" y="271"/>
                        </a:cubicBezTo>
                        <a:cubicBezTo>
                          <a:pt x="1431" y="271"/>
                          <a:pt x="1434" y="271"/>
                          <a:pt x="1434" y="271"/>
                        </a:cubicBezTo>
                        <a:cubicBezTo>
                          <a:pt x="1434" y="271"/>
                          <a:pt x="1436" y="271"/>
                          <a:pt x="1436" y="271"/>
                        </a:cubicBezTo>
                        <a:cubicBezTo>
                          <a:pt x="1436" y="271"/>
                          <a:pt x="1438" y="271"/>
                          <a:pt x="1438" y="271"/>
                        </a:cubicBezTo>
                        <a:cubicBezTo>
                          <a:pt x="1438" y="271"/>
                          <a:pt x="1442" y="271"/>
                          <a:pt x="1442" y="271"/>
                        </a:cubicBezTo>
                        <a:cubicBezTo>
                          <a:pt x="1442" y="271"/>
                          <a:pt x="1445" y="270"/>
                          <a:pt x="1445" y="270"/>
                        </a:cubicBezTo>
                        <a:cubicBezTo>
                          <a:pt x="1445" y="270"/>
                          <a:pt x="1446" y="270"/>
                          <a:pt x="1446" y="270"/>
                        </a:cubicBezTo>
                        <a:cubicBezTo>
                          <a:pt x="1446" y="270"/>
                          <a:pt x="1451" y="270"/>
                          <a:pt x="1451" y="270"/>
                        </a:cubicBezTo>
                        <a:cubicBezTo>
                          <a:pt x="1451" y="270"/>
                          <a:pt x="1452" y="270"/>
                          <a:pt x="1452" y="270"/>
                        </a:cubicBezTo>
                        <a:cubicBezTo>
                          <a:pt x="1452" y="270"/>
                          <a:pt x="1454" y="270"/>
                          <a:pt x="1454" y="270"/>
                        </a:cubicBezTo>
                        <a:cubicBezTo>
                          <a:pt x="1454" y="270"/>
                          <a:pt x="1457" y="270"/>
                          <a:pt x="1457" y="270"/>
                        </a:cubicBezTo>
                        <a:cubicBezTo>
                          <a:pt x="1457" y="270"/>
                          <a:pt x="1459" y="270"/>
                          <a:pt x="1459" y="270"/>
                        </a:cubicBezTo>
                        <a:cubicBezTo>
                          <a:pt x="1459" y="270"/>
                          <a:pt x="1462" y="270"/>
                          <a:pt x="1462" y="270"/>
                        </a:cubicBezTo>
                        <a:cubicBezTo>
                          <a:pt x="1462" y="270"/>
                          <a:pt x="1467" y="270"/>
                          <a:pt x="1467" y="270"/>
                        </a:cubicBezTo>
                        <a:cubicBezTo>
                          <a:pt x="1467" y="270"/>
                          <a:pt x="1470" y="271"/>
                          <a:pt x="1470" y="271"/>
                        </a:cubicBezTo>
                        <a:cubicBezTo>
                          <a:pt x="1470" y="271"/>
                          <a:pt x="1472" y="270"/>
                          <a:pt x="1472" y="270"/>
                        </a:cubicBezTo>
                        <a:cubicBezTo>
                          <a:pt x="1472" y="270"/>
                          <a:pt x="1474" y="270"/>
                          <a:pt x="1474" y="270"/>
                        </a:cubicBezTo>
                        <a:cubicBezTo>
                          <a:pt x="1474" y="270"/>
                          <a:pt x="1477" y="271"/>
                          <a:pt x="1477" y="271"/>
                        </a:cubicBezTo>
                        <a:cubicBezTo>
                          <a:pt x="1477" y="271"/>
                          <a:pt x="1479" y="271"/>
                          <a:pt x="1479" y="271"/>
                        </a:cubicBezTo>
                        <a:cubicBezTo>
                          <a:pt x="1479" y="271"/>
                          <a:pt x="1482" y="270"/>
                          <a:pt x="1482" y="270"/>
                        </a:cubicBezTo>
                        <a:cubicBezTo>
                          <a:pt x="1482" y="270"/>
                          <a:pt x="1485" y="270"/>
                          <a:pt x="1485" y="270"/>
                        </a:cubicBezTo>
                        <a:cubicBezTo>
                          <a:pt x="1485" y="270"/>
                          <a:pt x="1487" y="270"/>
                          <a:pt x="1487" y="270"/>
                        </a:cubicBezTo>
                        <a:cubicBezTo>
                          <a:pt x="1487" y="270"/>
                          <a:pt x="1490" y="270"/>
                          <a:pt x="1490" y="270"/>
                        </a:cubicBezTo>
                        <a:cubicBezTo>
                          <a:pt x="1490" y="270"/>
                          <a:pt x="1493" y="270"/>
                          <a:pt x="1493" y="270"/>
                        </a:cubicBezTo>
                        <a:cubicBezTo>
                          <a:pt x="1493" y="270"/>
                          <a:pt x="1495" y="270"/>
                          <a:pt x="1495" y="270"/>
                        </a:cubicBezTo>
                        <a:cubicBezTo>
                          <a:pt x="1495" y="270"/>
                          <a:pt x="1499" y="270"/>
                          <a:pt x="1499" y="270"/>
                        </a:cubicBezTo>
                        <a:cubicBezTo>
                          <a:pt x="1499" y="270"/>
                          <a:pt x="1500" y="270"/>
                          <a:pt x="1500" y="270"/>
                        </a:cubicBezTo>
                        <a:cubicBezTo>
                          <a:pt x="1500" y="270"/>
                          <a:pt x="1503" y="269"/>
                          <a:pt x="1503" y="269"/>
                        </a:cubicBezTo>
                        <a:cubicBezTo>
                          <a:pt x="1503" y="269"/>
                          <a:pt x="1505" y="270"/>
                          <a:pt x="1505" y="270"/>
                        </a:cubicBezTo>
                        <a:cubicBezTo>
                          <a:pt x="1505" y="270"/>
                          <a:pt x="1510" y="269"/>
                          <a:pt x="1510" y="269"/>
                        </a:cubicBezTo>
                        <a:cubicBezTo>
                          <a:pt x="1510" y="269"/>
                          <a:pt x="1512" y="269"/>
                          <a:pt x="1512" y="269"/>
                        </a:cubicBezTo>
                        <a:cubicBezTo>
                          <a:pt x="1512" y="269"/>
                          <a:pt x="1515" y="269"/>
                          <a:pt x="1515" y="269"/>
                        </a:cubicBezTo>
                        <a:cubicBezTo>
                          <a:pt x="1515" y="269"/>
                          <a:pt x="1515" y="269"/>
                          <a:pt x="1515" y="269"/>
                        </a:cubicBezTo>
                        <a:cubicBezTo>
                          <a:pt x="1515" y="269"/>
                          <a:pt x="1519" y="267"/>
                          <a:pt x="1519" y="267"/>
                        </a:cubicBezTo>
                        <a:cubicBezTo>
                          <a:pt x="1519" y="267"/>
                          <a:pt x="1521" y="267"/>
                          <a:pt x="1521" y="267"/>
                        </a:cubicBezTo>
                        <a:cubicBezTo>
                          <a:pt x="1521" y="267"/>
                          <a:pt x="1526" y="266"/>
                          <a:pt x="1526" y="266"/>
                        </a:cubicBezTo>
                        <a:cubicBezTo>
                          <a:pt x="1526" y="266"/>
                          <a:pt x="1526" y="266"/>
                          <a:pt x="1526" y="266"/>
                        </a:cubicBezTo>
                        <a:cubicBezTo>
                          <a:pt x="1526" y="266"/>
                          <a:pt x="1531" y="264"/>
                          <a:pt x="1531" y="264"/>
                        </a:cubicBezTo>
                        <a:cubicBezTo>
                          <a:pt x="1531" y="264"/>
                          <a:pt x="1531" y="264"/>
                          <a:pt x="1531" y="264"/>
                        </a:cubicBezTo>
                        <a:cubicBezTo>
                          <a:pt x="1531" y="264"/>
                          <a:pt x="1537" y="262"/>
                          <a:pt x="1537" y="262"/>
                        </a:cubicBezTo>
                        <a:cubicBezTo>
                          <a:pt x="1537" y="262"/>
                          <a:pt x="1537" y="262"/>
                          <a:pt x="1537" y="262"/>
                        </a:cubicBezTo>
                        <a:cubicBezTo>
                          <a:pt x="1537" y="262"/>
                          <a:pt x="1542" y="262"/>
                          <a:pt x="1542" y="262"/>
                        </a:cubicBezTo>
                        <a:cubicBezTo>
                          <a:pt x="1542" y="262"/>
                          <a:pt x="1542" y="262"/>
                          <a:pt x="1542" y="262"/>
                        </a:cubicBezTo>
                        <a:cubicBezTo>
                          <a:pt x="1542" y="262"/>
                          <a:pt x="1547" y="263"/>
                          <a:pt x="1547" y="263"/>
                        </a:cubicBezTo>
                        <a:cubicBezTo>
                          <a:pt x="1547" y="263"/>
                          <a:pt x="1547" y="263"/>
                          <a:pt x="1547" y="263"/>
                        </a:cubicBezTo>
                        <a:cubicBezTo>
                          <a:pt x="1547" y="263"/>
                          <a:pt x="1552" y="265"/>
                          <a:pt x="1552" y="265"/>
                        </a:cubicBezTo>
                        <a:cubicBezTo>
                          <a:pt x="1552" y="265"/>
                          <a:pt x="1553" y="265"/>
                          <a:pt x="1553" y="265"/>
                        </a:cubicBezTo>
                        <a:cubicBezTo>
                          <a:pt x="1553" y="265"/>
                          <a:pt x="1558" y="266"/>
                          <a:pt x="1558" y="266"/>
                        </a:cubicBezTo>
                        <a:cubicBezTo>
                          <a:pt x="1558" y="266"/>
                          <a:pt x="1558" y="266"/>
                          <a:pt x="1558" y="266"/>
                        </a:cubicBezTo>
                        <a:cubicBezTo>
                          <a:pt x="1558" y="266"/>
                          <a:pt x="1563" y="267"/>
                          <a:pt x="1563" y="267"/>
                        </a:cubicBezTo>
                        <a:cubicBezTo>
                          <a:pt x="1563" y="267"/>
                          <a:pt x="1563" y="267"/>
                          <a:pt x="1563" y="267"/>
                        </a:cubicBezTo>
                        <a:cubicBezTo>
                          <a:pt x="1563" y="267"/>
                          <a:pt x="1568" y="268"/>
                          <a:pt x="1568" y="268"/>
                        </a:cubicBezTo>
                        <a:cubicBezTo>
                          <a:pt x="1568" y="268"/>
                          <a:pt x="1569" y="267"/>
                          <a:pt x="1569" y="267"/>
                        </a:cubicBezTo>
                        <a:cubicBezTo>
                          <a:pt x="1569" y="267"/>
                          <a:pt x="1574" y="268"/>
                          <a:pt x="1574" y="268"/>
                        </a:cubicBezTo>
                        <a:cubicBezTo>
                          <a:pt x="1574" y="268"/>
                          <a:pt x="1576" y="268"/>
                          <a:pt x="1576" y="268"/>
                        </a:cubicBezTo>
                        <a:cubicBezTo>
                          <a:pt x="1576" y="268"/>
                          <a:pt x="1578" y="268"/>
                          <a:pt x="1578" y="268"/>
                        </a:cubicBezTo>
                        <a:cubicBezTo>
                          <a:pt x="1578" y="268"/>
                          <a:pt x="1580" y="268"/>
                          <a:pt x="1580" y="268"/>
                        </a:cubicBezTo>
                        <a:cubicBezTo>
                          <a:pt x="1580" y="268"/>
                          <a:pt x="1583" y="269"/>
                          <a:pt x="1583" y="269"/>
                        </a:cubicBezTo>
                        <a:cubicBezTo>
                          <a:pt x="1583" y="269"/>
                          <a:pt x="1585" y="269"/>
                          <a:pt x="1585" y="269"/>
                        </a:cubicBezTo>
                        <a:cubicBezTo>
                          <a:pt x="1585" y="269"/>
                          <a:pt x="1590" y="268"/>
                          <a:pt x="1590" y="268"/>
                        </a:cubicBezTo>
                        <a:cubicBezTo>
                          <a:pt x="1590" y="268"/>
                          <a:pt x="1590" y="269"/>
                          <a:pt x="1590" y="269"/>
                        </a:cubicBezTo>
                        <a:cubicBezTo>
                          <a:pt x="1590" y="269"/>
                          <a:pt x="1594" y="269"/>
                          <a:pt x="1594" y="269"/>
                        </a:cubicBezTo>
                        <a:cubicBezTo>
                          <a:pt x="1594" y="269"/>
                          <a:pt x="1597" y="269"/>
                          <a:pt x="1597" y="269"/>
                        </a:cubicBezTo>
                        <a:cubicBezTo>
                          <a:pt x="1597" y="269"/>
                          <a:pt x="1600" y="269"/>
                          <a:pt x="1600" y="269"/>
                        </a:cubicBezTo>
                        <a:cubicBezTo>
                          <a:pt x="1600" y="269"/>
                          <a:pt x="1602" y="269"/>
                          <a:pt x="1602" y="269"/>
                        </a:cubicBezTo>
                        <a:cubicBezTo>
                          <a:pt x="1602" y="269"/>
                          <a:pt x="1606" y="269"/>
                          <a:pt x="1606" y="269"/>
                        </a:cubicBezTo>
                        <a:cubicBezTo>
                          <a:pt x="1606" y="269"/>
                          <a:pt x="1607" y="268"/>
                          <a:pt x="1607" y="268"/>
                        </a:cubicBezTo>
                        <a:cubicBezTo>
                          <a:pt x="1607" y="268"/>
                          <a:pt x="1609" y="269"/>
                          <a:pt x="1609" y="269"/>
                        </a:cubicBezTo>
                        <a:cubicBezTo>
                          <a:pt x="1609" y="269"/>
                          <a:pt x="1612" y="269"/>
                          <a:pt x="1612" y="269"/>
                        </a:cubicBezTo>
                        <a:cubicBezTo>
                          <a:pt x="1612" y="269"/>
                          <a:pt x="1616" y="269"/>
                          <a:pt x="1616" y="269"/>
                        </a:cubicBezTo>
                        <a:cubicBezTo>
                          <a:pt x="1616" y="269"/>
                          <a:pt x="1617" y="268"/>
                          <a:pt x="1617" y="268"/>
                        </a:cubicBezTo>
                        <a:cubicBezTo>
                          <a:pt x="1617" y="268"/>
                          <a:pt x="1619" y="269"/>
                          <a:pt x="1619" y="269"/>
                        </a:cubicBezTo>
                        <a:cubicBezTo>
                          <a:pt x="1619" y="269"/>
                          <a:pt x="1625" y="269"/>
                          <a:pt x="1625" y="269"/>
                        </a:cubicBezTo>
                        <a:cubicBezTo>
                          <a:pt x="1625" y="269"/>
                          <a:pt x="1628" y="268"/>
                          <a:pt x="1628" y="268"/>
                        </a:cubicBezTo>
                        <a:cubicBezTo>
                          <a:pt x="1628" y="268"/>
                          <a:pt x="1628" y="268"/>
                          <a:pt x="1628" y="268"/>
                        </a:cubicBezTo>
                        <a:cubicBezTo>
                          <a:pt x="1628" y="268"/>
                          <a:pt x="1629" y="269"/>
                          <a:pt x="1629" y="269"/>
                        </a:cubicBezTo>
                        <a:cubicBezTo>
                          <a:pt x="1629" y="269"/>
                          <a:pt x="1634" y="269"/>
                          <a:pt x="1634" y="269"/>
                        </a:cubicBezTo>
                        <a:cubicBezTo>
                          <a:pt x="1634" y="269"/>
                          <a:pt x="1638" y="268"/>
                          <a:pt x="1638" y="268"/>
                        </a:cubicBezTo>
                        <a:cubicBezTo>
                          <a:pt x="1638" y="268"/>
                          <a:pt x="1641" y="268"/>
                          <a:pt x="1641" y="268"/>
                        </a:cubicBezTo>
                        <a:cubicBezTo>
                          <a:pt x="1641" y="268"/>
                          <a:pt x="1643" y="267"/>
                          <a:pt x="1643" y="267"/>
                        </a:cubicBezTo>
                        <a:cubicBezTo>
                          <a:pt x="1643" y="267"/>
                          <a:pt x="1644" y="268"/>
                          <a:pt x="1644" y="268"/>
                        </a:cubicBezTo>
                        <a:cubicBezTo>
                          <a:pt x="1644" y="268"/>
                          <a:pt x="1646" y="267"/>
                          <a:pt x="1646" y="267"/>
                        </a:cubicBezTo>
                        <a:cubicBezTo>
                          <a:pt x="1646" y="267"/>
                          <a:pt x="1650" y="267"/>
                          <a:pt x="1650" y="267"/>
                        </a:cubicBezTo>
                        <a:cubicBezTo>
                          <a:pt x="1650" y="267"/>
                          <a:pt x="1652" y="267"/>
                          <a:pt x="1652" y="267"/>
                        </a:cubicBezTo>
                        <a:cubicBezTo>
                          <a:pt x="1652" y="267"/>
                          <a:pt x="1655" y="267"/>
                          <a:pt x="1655" y="267"/>
                        </a:cubicBezTo>
                        <a:cubicBezTo>
                          <a:pt x="1655" y="267"/>
                          <a:pt x="1659" y="266"/>
                          <a:pt x="1659" y="266"/>
                        </a:cubicBezTo>
                        <a:cubicBezTo>
                          <a:pt x="1659" y="266"/>
                          <a:pt x="1660" y="267"/>
                          <a:pt x="1660" y="267"/>
                        </a:cubicBezTo>
                        <a:cubicBezTo>
                          <a:pt x="1660" y="267"/>
                          <a:pt x="1665" y="266"/>
                          <a:pt x="1665" y="266"/>
                        </a:cubicBezTo>
                        <a:cubicBezTo>
                          <a:pt x="1665" y="266"/>
                          <a:pt x="1665" y="266"/>
                          <a:pt x="1665" y="266"/>
                        </a:cubicBezTo>
                        <a:cubicBezTo>
                          <a:pt x="1665" y="266"/>
                          <a:pt x="1670" y="264"/>
                          <a:pt x="1670" y="264"/>
                        </a:cubicBezTo>
                        <a:cubicBezTo>
                          <a:pt x="1670" y="264"/>
                          <a:pt x="1671" y="264"/>
                          <a:pt x="1671" y="264"/>
                        </a:cubicBezTo>
                        <a:cubicBezTo>
                          <a:pt x="1671" y="264"/>
                          <a:pt x="1676" y="263"/>
                          <a:pt x="1676" y="263"/>
                        </a:cubicBezTo>
                        <a:cubicBezTo>
                          <a:pt x="1676" y="263"/>
                          <a:pt x="1676" y="263"/>
                          <a:pt x="1676" y="263"/>
                        </a:cubicBezTo>
                        <a:cubicBezTo>
                          <a:pt x="1676" y="263"/>
                          <a:pt x="1681" y="260"/>
                          <a:pt x="1681" y="260"/>
                        </a:cubicBezTo>
                        <a:cubicBezTo>
                          <a:pt x="1681" y="260"/>
                          <a:pt x="1682" y="260"/>
                          <a:pt x="1682" y="260"/>
                        </a:cubicBezTo>
                        <a:cubicBezTo>
                          <a:pt x="1682" y="260"/>
                          <a:pt x="1687" y="255"/>
                          <a:pt x="1687" y="255"/>
                        </a:cubicBezTo>
                        <a:cubicBezTo>
                          <a:pt x="1687" y="255"/>
                          <a:pt x="1687" y="255"/>
                          <a:pt x="1687" y="255"/>
                        </a:cubicBezTo>
                        <a:cubicBezTo>
                          <a:pt x="1687" y="255"/>
                          <a:pt x="1692" y="247"/>
                          <a:pt x="1692" y="247"/>
                        </a:cubicBezTo>
                        <a:cubicBezTo>
                          <a:pt x="1692" y="247"/>
                          <a:pt x="1692" y="247"/>
                          <a:pt x="1692" y="247"/>
                        </a:cubicBezTo>
                        <a:cubicBezTo>
                          <a:pt x="1692" y="247"/>
                          <a:pt x="1697" y="230"/>
                          <a:pt x="1697" y="230"/>
                        </a:cubicBezTo>
                        <a:cubicBezTo>
                          <a:pt x="1697" y="230"/>
                          <a:pt x="1698" y="229"/>
                          <a:pt x="1698" y="229"/>
                        </a:cubicBezTo>
                        <a:cubicBezTo>
                          <a:pt x="1698" y="229"/>
                          <a:pt x="1703" y="200"/>
                          <a:pt x="1703" y="200"/>
                        </a:cubicBezTo>
                        <a:cubicBezTo>
                          <a:pt x="1703" y="200"/>
                          <a:pt x="1705" y="194"/>
                          <a:pt x="1705" y="194"/>
                        </a:cubicBezTo>
                        <a:cubicBezTo>
                          <a:pt x="1705" y="194"/>
                          <a:pt x="1708" y="207"/>
                          <a:pt x="1708" y="207"/>
                        </a:cubicBezTo>
                        <a:cubicBezTo>
                          <a:pt x="1708" y="207"/>
                          <a:pt x="1708" y="209"/>
                          <a:pt x="1708" y="209"/>
                        </a:cubicBezTo>
                        <a:cubicBezTo>
                          <a:pt x="1708" y="209"/>
                          <a:pt x="1713" y="241"/>
                          <a:pt x="1713" y="241"/>
                        </a:cubicBezTo>
                        <a:cubicBezTo>
                          <a:pt x="1713" y="241"/>
                          <a:pt x="1714" y="242"/>
                          <a:pt x="1714" y="242"/>
                        </a:cubicBezTo>
                        <a:cubicBezTo>
                          <a:pt x="1714" y="242"/>
                          <a:pt x="1719" y="256"/>
                          <a:pt x="1719" y="256"/>
                        </a:cubicBezTo>
                        <a:cubicBezTo>
                          <a:pt x="1719" y="256"/>
                          <a:pt x="1719" y="256"/>
                          <a:pt x="1719" y="256"/>
                        </a:cubicBezTo>
                        <a:cubicBezTo>
                          <a:pt x="1719" y="256"/>
                          <a:pt x="1724" y="262"/>
                          <a:pt x="1724" y="262"/>
                        </a:cubicBezTo>
                        <a:cubicBezTo>
                          <a:pt x="1724" y="262"/>
                          <a:pt x="1724" y="262"/>
                          <a:pt x="1724" y="262"/>
                        </a:cubicBezTo>
                        <a:cubicBezTo>
                          <a:pt x="1724" y="262"/>
                          <a:pt x="1730" y="265"/>
                          <a:pt x="1730" y="265"/>
                        </a:cubicBezTo>
                        <a:cubicBezTo>
                          <a:pt x="1730" y="265"/>
                          <a:pt x="1730" y="265"/>
                          <a:pt x="1730" y="265"/>
                        </a:cubicBezTo>
                        <a:cubicBezTo>
                          <a:pt x="1730" y="265"/>
                          <a:pt x="1735" y="267"/>
                          <a:pt x="1735" y="267"/>
                        </a:cubicBezTo>
                        <a:cubicBezTo>
                          <a:pt x="1735" y="267"/>
                          <a:pt x="1736" y="267"/>
                          <a:pt x="1736" y="267"/>
                        </a:cubicBezTo>
                        <a:cubicBezTo>
                          <a:pt x="1736" y="267"/>
                          <a:pt x="1740" y="268"/>
                          <a:pt x="1740" y="268"/>
                        </a:cubicBezTo>
                        <a:cubicBezTo>
                          <a:pt x="1740" y="268"/>
                          <a:pt x="1741" y="268"/>
                          <a:pt x="1741" y="268"/>
                        </a:cubicBezTo>
                        <a:cubicBezTo>
                          <a:pt x="1741" y="268"/>
                          <a:pt x="1743" y="269"/>
                          <a:pt x="1743" y="269"/>
                        </a:cubicBezTo>
                        <a:cubicBezTo>
                          <a:pt x="1743" y="269"/>
                          <a:pt x="1746" y="269"/>
                          <a:pt x="1746" y="269"/>
                        </a:cubicBezTo>
                        <a:cubicBezTo>
                          <a:pt x="1746" y="269"/>
                          <a:pt x="1749" y="270"/>
                          <a:pt x="1749" y="270"/>
                        </a:cubicBezTo>
                        <a:cubicBezTo>
                          <a:pt x="1749" y="270"/>
                          <a:pt x="1751" y="270"/>
                          <a:pt x="1751" y="270"/>
                        </a:cubicBezTo>
                        <a:cubicBezTo>
                          <a:pt x="1751" y="270"/>
                          <a:pt x="1754" y="270"/>
                          <a:pt x="1754" y="270"/>
                        </a:cubicBezTo>
                        <a:cubicBezTo>
                          <a:pt x="1754" y="270"/>
                          <a:pt x="1759" y="270"/>
                          <a:pt x="1759" y="270"/>
                        </a:cubicBezTo>
                        <a:cubicBezTo>
                          <a:pt x="1759" y="270"/>
                          <a:pt x="1761" y="270"/>
                          <a:pt x="1761" y="270"/>
                        </a:cubicBezTo>
                        <a:cubicBezTo>
                          <a:pt x="1761" y="270"/>
                          <a:pt x="1762" y="270"/>
                          <a:pt x="1762" y="270"/>
                        </a:cubicBezTo>
                        <a:cubicBezTo>
                          <a:pt x="1762" y="270"/>
                          <a:pt x="1766" y="271"/>
                          <a:pt x="1766" y="271"/>
                        </a:cubicBezTo>
                        <a:cubicBezTo>
                          <a:pt x="1766" y="271"/>
                          <a:pt x="1767" y="271"/>
                          <a:pt x="1767" y="271"/>
                        </a:cubicBezTo>
                        <a:cubicBezTo>
                          <a:pt x="1767" y="271"/>
                          <a:pt x="1771" y="271"/>
                          <a:pt x="1771" y="271"/>
                        </a:cubicBezTo>
                        <a:cubicBezTo>
                          <a:pt x="1771" y="271"/>
                          <a:pt x="1773" y="271"/>
                          <a:pt x="1773" y="271"/>
                        </a:cubicBezTo>
                        <a:cubicBezTo>
                          <a:pt x="1773" y="271"/>
                          <a:pt x="1778" y="271"/>
                          <a:pt x="1778" y="271"/>
                        </a:cubicBezTo>
                        <a:cubicBezTo>
                          <a:pt x="1778" y="271"/>
                          <a:pt x="1781" y="271"/>
                          <a:pt x="1781" y="271"/>
                        </a:cubicBezTo>
                        <a:cubicBezTo>
                          <a:pt x="1781" y="271"/>
                          <a:pt x="1782" y="271"/>
                          <a:pt x="1782" y="271"/>
                        </a:cubicBezTo>
                        <a:cubicBezTo>
                          <a:pt x="1782" y="271"/>
                          <a:pt x="1784" y="271"/>
                          <a:pt x="1784" y="271"/>
                        </a:cubicBezTo>
                        <a:cubicBezTo>
                          <a:pt x="1784" y="271"/>
                          <a:pt x="1788" y="271"/>
                          <a:pt x="1788" y="271"/>
                        </a:cubicBezTo>
                        <a:cubicBezTo>
                          <a:pt x="1788" y="271"/>
                          <a:pt x="1790" y="271"/>
                          <a:pt x="1790" y="271"/>
                        </a:cubicBezTo>
                        <a:cubicBezTo>
                          <a:pt x="1790" y="271"/>
                          <a:pt x="1793" y="272"/>
                          <a:pt x="1793" y="272"/>
                        </a:cubicBezTo>
                        <a:cubicBezTo>
                          <a:pt x="1793" y="272"/>
                          <a:pt x="1795" y="272"/>
                          <a:pt x="1795" y="272"/>
                        </a:cubicBezTo>
                        <a:cubicBezTo>
                          <a:pt x="1795" y="272"/>
                          <a:pt x="1796" y="271"/>
                          <a:pt x="1796" y="271"/>
                        </a:cubicBezTo>
                        <a:cubicBezTo>
                          <a:pt x="1796" y="271"/>
                          <a:pt x="1799" y="271"/>
                          <a:pt x="1799" y="271"/>
                        </a:cubicBezTo>
                        <a:cubicBezTo>
                          <a:pt x="1799" y="271"/>
                          <a:pt x="1801" y="272"/>
                          <a:pt x="1801" y="272"/>
                        </a:cubicBezTo>
                        <a:cubicBezTo>
                          <a:pt x="1801" y="272"/>
                          <a:pt x="1805" y="271"/>
                          <a:pt x="1805" y="271"/>
                        </a:cubicBezTo>
                        <a:cubicBezTo>
                          <a:pt x="1805" y="271"/>
                          <a:pt x="1807" y="271"/>
                          <a:pt x="1807" y="271"/>
                        </a:cubicBezTo>
                        <a:cubicBezTo>
                          <a:pt x="1807" y="271"/>
                          <a:pt x="1813" y="271"/>
                          <a:pt x="1813" y="271"/>
                        </a:cubicBezTo>
                        <a:cubicBezTo>
                          <a:pt x="1813" y="271"/>
                          <a:pt x="1815" y="271"/>
                          <a:pt x="1815" y="271"/>
                        </a:cubicBezTo>
                        <a:cubicBezTo>
                          <a:pt x="1815" y="271"/>
                          <a:pt x="1817" y="271"/>
                          <a:pt x="1817" y="271"/>
                        </a:cubicBezTo>
                        <a:cubicBezTo>
                          <a:pt x="1817" y="271"/>
                          <a:pt x="1818" y="271"/>
                          <a:pt x="1818" y="271"/>
                        </a:cubicBezTo>
                        <a:cubicBezTo>
                          <a:pt x="1818" y="271"/>
                          <a:pt x="1823" y="271"/>
                          <a:pt x="1823" y="271"/>
                        </a:cubicBezTo>
                        <a:cubicBezTo>
                          <a:pt x="1823" y="271"/>
                          <a:pt x="1825" y="272"/>
                          <a:pt x="1825" y="272"/>
                        </a:cubicBezTo>
                        <a:cubicBezTo>
                          <a:pt x="1825" y="272"/>
                          <a:pt x="1827" y="272"/>
                          <a:pt x="1827" y="272"/>
                        </a:cubicBezTo>
                        <a:cubicBezTo>
                          <a:pt x="1827" y="272"/>
                          <a:pt x="1831" y="271"/>
                          <a:pt x="1831" y="271"/>
                        </a:cubicBezTo>
                        <a:cubicBezTo>
                          <a:pt x="1831" y="271"/>
                          <a:pt x="1832" y="271"/>
                          <a:pt x="1832" y="271"/>
                        </a:cubicBezTo>
                        <a:cubicBezTo>
                          <a:pt x="1832" y="271"/>
                          <a:pt x="1832" y="271"/>
                          <a:pt x="1832" y="271"/>
                        </a:cubicBezTo>
                        <a:cubicBezTo>
                          <a:pt x="1832" y="271"/>
                          <a:pt x="1839" y="271"/>
                          <a:pt x="1839" y="271"/>
                        </a:cubicBezTo>
                        <a:cubicBezTo>
                          <a:pt x="1839" y="271"/>
                          <a:pt x="1841" y="271"/>
                          <a:pt x="1841" y="271"/>
                        </a:cubicBezTo>
                        <a:cubicBezTo>
                          <a:pt x="1841" y="271"/>
                          <a:pt x="1843" y="271"/>
                          <a:pt x="1843" y="271"/>
                        </a:cubicBezTo>
                        <a:cubicBezTo>
                          <a:pt x="1843" y="271"/>
                          <a:pt x="1844" y="272"/>
                          <a:pt x="1844" y="272"/>
                        </a:cubicBezTo>
                        <a:cubicBezTo>
                          <a:pt x="1844" y="272"/>
                          <a:pt x="1848" y="272"/>
                          <a:pt x="1848" y="272"/>
                        </a:cubicBezTo>
                        <a:cubicBezTo>
                          <a:pt x="1848" y="272"/>
                          <a:pt x="1850" y="271"/>
                          <a:pt x="1850" y="271"/>
                        </a:cubicBezTo>
                        <a:cubicBezTo>
                          <a:pt x="1850" y="271"/>
                          <a:pt x="1853" y="271"/>
                          <a:pt x="1853" y="271"/>
                        </a:cubicBezTo>
                        <a:cubicBezTo>
                          <a:pt x="1853" y="271"/>
                          <a:pt x="1858" y="272"/>
                          <a:pt x="1858" y="272"/>
                        </a:cubicBezTo>
                        <a:cubicBezTo>
                          <a:pt x="1858" y="272"/>
                          <a:pt x="1858" y="272"/>
                          <a:pt x="1858" y="272"/>
                        </a:cubicBezTo>
                        <a:cubicBezTo>
                          <a:pt x="1858" y="272"/>
                          <a:pt x="1861" y="271"/>
                          <a:pt x="1861" y="271"/>
                        </a:cubicBezTo>
                        <a:cubicBezTo>
                          <a:pt x="1861" y="271"/>
                          <a:pt x="1866" y="272"/>
                          <a:pt x="1866" y="272"/>
                        </a:cubicBezTo>
                        <a:cubicBezTo>
                          <a:pt x="1866" y="272"/>
                          <a:pt x="1869" y="271"/>
                          <a:pt x="1869" y="271"/>
                        </a:cubicBezTo>
                        <a:cubicBezTo>
                          <a:pt x="1869" y="271"/>
                          <a:pt x="1873" y="271"/>
                          <a:pt x="1873" y="271"/>
                        </a:cubicBezTo>
                        <a:cubicBezTo>
                          <a:pt x="1873" y="271"/>
                          <a:pt x="1874" y="272"/>
                          <a:pt x="1874" y="272"/>
                        </a:cubicBezTo>
                        <a:cubicBezTo>
                          <a:pt x="1874" y="272"/>
                          <a:pt x="1877" y="272"/>
                          <a:pt x="1877" y="272"/>
                        </a:cubicBezTo>
                        <a:cubicBezTo>
                          <a:pt x="1877" y="272"/>
                          <a:pt x="1879" y="271"/>
                          <a:pt x="1879" y="271"/>
                        </a:cubicBezTo>
                        <a:cubicBezTo>
                          <a:pt x="1879" y="271"/>
                          <a:pt x="1881" y="271"/>
                          <a:pt x="1881" y="271"/>
                        </a:cubicBezTo>
                        <a:cubicBezTo>
                          <a:pt x="1881" y="271"/>
                          <a:pt x="1883" y="272"/>
                          <a:pt x="1883" y="272"/>
                        </a:cubicBezTo>
                        <a:cubicBezTo>
                          <a:pt x="1883" y="272"/>
                          <a:pt x="1885" y="272"/>
                          <a:pt x="1885" y="272"/>
                        </a:cubicBezTo>
                        <a:cubicBezTo>
                          <a:pt x="1885" y="272"/>
                          <a:pt x="1890" y="271"/>
                          <a:pt x="1890" y="271"/>
                        </a:cubicBezTo>
                        <a:cubicBezTo>
                          <a:pt x="1890" y="271"/>
                          <a:pt x="1893" y="272"/>
                          <a:pt x="1893" y="272"/>
                        </a:cubicBezTo>
                        <a:cubicBezTo>
                          <a:pt x="1893" y="272"/>
                          <a:pt x="1895" y="271"/>
                          <a:pt x="1895" y="271"/>
                        </a:cubicBezTo>
                        <a:cubicBezTo>
                          <a:pt x="1895" y="271"/>
                          <a:pt x="1896" y="271"/>
                          <a:pt x="1896" y="271"/>
                        </a:cubicBezTo>
                        <a:cubicBezTo>
                          <a:pt x="1896" y="271"/>
                          <a:pt x="1899" y="272"/>
                          <a:pt x="1899" y="272"/>
                        </a:cubicBezTo>
                        <a:cubicBezTo>
                          <a:pt x="1899" y="272"/>
                          <a:pt x="1902" y="271"/>
                          <a:pt x="1902" y="271"/>
                        </a:cubicBezTo>
                        <a:cubicBezTo>
                          <a:pt x="1902" y="271"/>
                          <a:pt x="1906" y="272"/>
                          <a:pt x="1906" y="272"/>
                        </a:cubicBezTo>
                        <a:cubicBezTo>
                          <a:pt x="1906" y="272"/>
                          <a:pt x="1907" y="272"/>
                          <a:pt x="1907" y="272"/>
                        </a:cubicBezTo>
                        <a:cubicBezTo>
                          <a:pt x="1907" y="272"/>
                          <a:pt x="1911" y="271"/>
                          <a:pt x="1911" y="271"/>
                        </a:cubicBezTo>
                        <a:cubicBezTo>
                          <a:pt x="1911" y="271"/>
                          <a:pt x="1913" y="271"/>
                          <a:pt x="1913" y="271"/>
                        </a:cubicBezTo>
                        <a:cubicBezTo>
                          <a:pt x="1913" y="271"/>
                          <a:pt x="1916" y="272"/>
                          <a:pt x="1916" y="272"/>
                        </a:cubicBezTo>
                        <a:cubicBezTo>
                          <a:pt x="1916" y="272"/>
                          <a:pt x="1917" y="271"/>
                          <a:pt x="1917" y="271"/>
                        </a:cubicBezTo>
                        <a:cubicBezTo>
                          <a:pt x="1917" y="271"/>
                          <a:pt x="1921" y="272"/>
                          <a:pt x="1921" y="272"/>
                        </a:cubicBezTo>
                        <a:cubicBezTo>
                          <a:pt x="1921" y="272"/>
                          <a:pt x="1923" y="272"/>
                          <a:pt x="1923" y="272"/>
                        </a:cubicBezTo>
                        <a:cubicBezTo>
                          <a:pt x="1923" y="272"/>
                          <a:pt x="1924" y="271"/>
                          <a:pt x="1924" y="271"/>
                        </a:cubicBezTo>
                        <a:cubicBezTo>
                          <a:pt x="1924" y="271"/>
                          <a:pt x="1931" y="271"/>
                          <a:pt x="1931" y="271"/>
                        </a:cubicBezTo>
                        <a:cubicBezTo>
                          <a:pt x="1931" y="271"/>
                          <a:pt x="1932" y="272"/>
                          <a:pt x="1932" y="272"/>
                        </a:cubicBezTo>
                        <a:cubicBezTo>
                          <a:pt x="1932" y="272"/>
                          <a:pt x="1936" y="271"/>
                          <a:pt x="1936" y="271"/>
                        </a:cubicBezTo>
                        <a:cubicBezTo>
                          <a:pt x="1936" y="271"/>
                          <a:pt x="1938" y="272"/>
                          <a:pt x="1938" y="272"/>
                        </a:cubicBezTo>
                        <a:cubicBezTo>
                          <a:pt x="1938" y="272"/>
                          <a:pt x="1940" y="271"/>
                          <a:pt x="1940" y="271"/>
                        </a:cubicBezTo>
                        <a:cubicBezTo>
                          <a:pt x="1940" y="271"/>
                          <a:pt x="1944" y="272"/>
                          <a:pt x="1944" y="272"/>
                        </a:cubicBezTo>
                        <a:cubicBezTo>
                          <a:pt x="1944" y="272"/>
                          <a:pt x="1947" y="272"/>
                          <a:pt x="1947" y="272"/>
                        </a:cubicBezTo>
                        <a:cubicBezTo>
                          <a:pt x="1947" y="272"/>
                          <a:pt x="1948" y="271"/>
                          <a:pt x="1948" y="271"/>
                        </a:cubicBezTo>
                        <a:cubicBezTo>
                          <a:pt x="1948" y="271"/>
                          <a:pt x="1951" y="271"/>
                          <a:pt x="1951" y="271"/>
                        </a:cubicBezTo>
                        <a:cubicBezTo>
                          <a:pt x="1951" y="271"/>
                          <a:pt x="1953" y="271"/>
                          <a:pt x="1953" y="271"/>
                        </a:cubicBezTo>
                        <a:cubicBezTo>
                          <a:pt x="1953" y="271"/>
                          <a:pt x="1955" y="272"/>
                          <a:pt x="1955" y="272"/>
                        </a:cubicBezTo>
                        <a:cubicBezTo>
                          <a:pt x="1955" y="272"/>
                          <a:pt x="1956" y="271"/>
                          <a:pt x="1956" y="271"/>
                        </a:cubicBezTo>
                        <a:cubicBezTo>
                          <a:pt x="1956" y="271"/>
                          <a:pt x="1962" y="271"/>
                          <a:pt x="1962" y="271"/>
                        </a:cubicBezTo>
                        <a:cubicBezTo>
                          <a:pt x="1962" y="271"/>
                          <a:pt x="1965" y="271"/>
                          <a:pt x="1965" y="271"/>
                        </a:cubicBezTo>
                        <a:cubicBezTo>
                          <a:pt x="1965" y="271"/>
                          <a:pt x="1969" y="271"/>
                          <a:pt x="1969" y="271"/>
                        </a:cubicBezTo>
                        <a:cubicBezTo>
                          <a:pt x="1969" y="271"/>
                          <a:pt x="1970" y="271"/>
                          <a:pt x="1970" y="271"/>
                        </a:cubicBezTo>
                        <a:cubicBezTo>
                          <a:pt x="1970" y="271"/>
                          <a:pt x="1972" y="271"/>
                          <a:pt x="1972" y="271"/>
                        </a:cubicBezTo>
                        <a:cubicBezTo>
                          <a:pt x="1972" y="271"/>
                          <a:pt x="1976" y="271"/>
                          <a:pt x="1976" y="271"/>
                        </a:cubicBezTo>
                        <a:cubicBezTo>
                          <a:pt x="1976" y="271"/>
                          <a:pt x="1977" y="271"/>
                          <a:pt x="1977" y="271"/>
                        </a:cubicBezTo>
                        <a:cubicBezTo>
                          <a:pt x="1977" y="271"/>
                          <a:pt x="1979" y="272"/>
                          <a:pt x="1979" y="272"/>
                        </a:cubicBezTo>
                        <a:cubicBezTo>
                          <a:pt x="1979" y="272"/>
                          <a:pt x="1983" y="271"/>
                          <a:pt x="1983" y="271"/>
                        </a:cubicBezTo>
                        <a:cubicBezTo>
                          <a:pt x="1983" y="271"/>
                          <a:pt x="1985" y="271"/>
                          <a:pt x="1985" y="271"/>
                        </a:cubicBezTo>
                        <a:cubicBezTo>
                          <a:pt x="1985" y="271"/>
                          <a:pt x="1989" y="271"/>
                          <a:pt x="1989" y="271"/>
                        </a:cubicBezTo>
                        <a:cubicBezTo>
                          <a:pt x="1989" y="271"/>
                          <a:pt x="1991" y="271"/>
                          <a:pt x="1991" y="271"/>
                        </a:cubicBezTo>
                        <a:cubicBezTo>
                          <a:pt x="1991" y="271"/>
                          <a:pt x="1995" y="271"/>
                          <a:pt x="1995" y="271"/>
                        </a:cubicBezTo>
                        <a:cubicBezTo>
                          <a:pt x="1995" y="271"/>
                          <a:pt x="1997" y="271"/>
                          <a:pt x="1997" y="271"/>
                        </a:cubicBezTo>
                        <a:cubicBezTo>
                          <a:pt x="1997" y="271"/>
                          <a:pt x="2000" y="271"/>
                          <a:pt x="2000" y="271"/>
                        </a:cubicBezTo>
                        <a:cubicBezTo>
                          <a:pt x="2000" y="271"/>
                          <a:pt x="2002" y="271"/>
                          <a:pt x="2002" y="271"/>
                        </a:cubicBezTo>
                        <a:cubicBezTo>
                          <a:pt x="2002" y="271"/>
                          <a:pt x="2003" y="271"/>
                          <a:pt x="2003" y="271"/>
                        </a:cubicBezTo>
                        <a:cubicBezTo>
                          <a:pt x="2003" y="271"/>
                          <a:pt x="2006" y="271"/>
                          <a:pt x="2006" y="271"/>
                        </a:cubicBezTo>
                        <a:cubicBezTo>
                          <a:pt x="2006" y="271"/>
                          <a:pt x="2011" y="271"/>
                          <a:pt x="2011" y="271"/>
                        </a:cubicBezTo>
                        <a:cubicBezTo>
                          <a:pt x="2011" y="271"/>
                          <a:pt x="2013" y="271"/>
                          <a:pt x="2013" y="271"/>
                        </a:cubicBezTo>
                        <a:cubicBezTo>
                          <a:pt x="2013" y="271"/>
                          <a:pt x="2015" y="271"/>
                          <a:pt x="2015" y="271"/>
                        </a:cubicBezTo>
                        <a:cubicBezTo>
                          <a:pt x="2015" y="271"/>
                          <a:pt x="2017" y="271"/>
                          <a:pt x="2017" y="271"/>
                        </a:cubicBezTo>
                        <a:cubicBezTo>
                          <a:pt x="2017" y="271"/>
                          <a:pt x="2021" y="271"/>
                          <a:pt x="2021" y="271"/>
                        </a:cubicBezTo>
                        <a:cubicBezTo>
                          <a:pt x="2021" y="271"/>
                          <a:pt x="2024" y="270"/>
                          <a:pt x="2024" y="270"/>
                        </a:cubicBezTo>
                        <a:cubicBezTo>
                          <a:pt x="2024" y="270"/>
                          <a:pt x="2025" y="271"/>
                          <a:pt x="2025" y="271"/>
                        </a:cubicBezTo>
                        <a:cubicBezTo>
                          <a:pt x="2025" y="271"/>
                          <a:pt x="2029" y="269"/>
                          <a:pt x="2029" y="269"/>
                        </a:cubicBezTo>
                        <a:cubicBezTo>
                          <a:pt x="2029" y="269"/>
                          <a:pt x="2030" y="269"/>
                          <a:pt x="2030" y="269"/>
                        </a:cubicBezTo>
                        <a:cubicBezTo>
                          <a:pt x="2030" y="269"/>
                          <a:pt x="2034" y="270"/>
                          <a:pt x="2034" y="270"/>
                        </a:cubicBezTo>
                        <a:cubicBezTo>
                          <a:pt x="2034" y="270"/>
                          <a:pt x="2036" y="269"/>
                          <a:pt x="2036" y="269"/>
                        </a:cubicBezTo>
                        <a:cubicBezTo>
                          <a:pt x="2036" y="269"/>
                          <a:pt x="2040" y="270"/>
                          <a:pt x="2040" y="270"/>
                        </a:cubicBezTo>
                        <a:cubicBezTo>
                          <a:pt x="2040" y="270"/>
                          <a:pt x="2041" y="270"/>
                          <a:pt x="2041" y="270"/>
                        </a:cubicBezTo>
                        <a:cubicBezTo>
                          <a:pt x="2041" y="270"/>
                          <a:pt x="2045" y="271"/>
                          <a:pt x="2045" y="271"/>
                        </a:cubicBezTo>
                        <a:cubicBezTo>
                          <a:pt x="2045" y="271"/>
                          <a:pt x="2048" y="270"/>
                          <a:pt x="2048" y="270"/>
                        </a:cubicBezTo>
                        <a:cubicBezTo>
                          <a:pt x="2048" y="270"/>
                          <a:pt x="2049" y="271"/>
                          <a:pt x="2049" y="271"/>
                        </a:cubicBezTo>
                        <a:cubicBezTo>
                          <a:pt x="2049" y="271"/>
                          <a:pt x="2051" y="271"/>
                          <a:pt x="2051" y="271"/>
                        </a:cubicBezTo>
                        <a:cubicBezTo>
                          <a:pt x="2051" y="271"/>
                          <a:pt x="2056" y="270"/>
                          <a:pt x="2056" y="270"/>
                        </a:cubicBezTo>
                        <a:cubicBezTo>
                          <a:pt x="2056" y="270"/>
                          <a:pt x="2059" y="269"/>
                          <a:pt x="2059" y="269"/>
                        </a:cubicBezTo>
                        <a:cubicBezTo>
                          <a:pt x="2059" y="269"/>
                          <a:pt x="2062" y="270"/>
                          <a:pt x="2062" y="270"/>
                        </a:cubicBezTo>
                        <a:cubicBezTo>
                          <a:pt x="2062" y="270"/>
                          <a:pt x="2062" y="270"/>
                          <a:pt x="2062" y="270"/>
                        </a:cubicBezTo>
                        <a:cubicBezTo>
                          <a:pt x="2062" y="270"/>
                          <a:pt x="2064" y="271"/>
                          <a:pt x="2064" y="271"/>
                        </a:cubicBezTo>
                        <a:cubicBezTo>
                          <a:pt x="2064" y="271"/>
                          <a:pt x="2070" y="270"/>
                          <a:pt x="2070" y="270"/>
                        </a:cubicBezTo>
                        <a:cubicBezTo>
                          <a:pt x="2070" y="270"/>
                          <a:pt x="2071" y="270"/>
                          <a:pt x="2071" y="270"/>
                        </a:cubicBezTo>
                        <a:cubicBezTo>
                          <a:pt x="2071" y="270"/>
                          <a:pt x="2073" y="270"/>
                          <a:pt x="2073" y="270"/>
                        </a:cubicBezTo>
                        <a:cubicBezTo>
                          <a:pt x="2073" y="270"/>
                          <a:pt x="2076" y="271"/>
                          <a:pt x="2076" y="271"/>
                        </a:cubicBezTo>
                        <a:cubicBezTo>
                          <a:pt x="2076" y="271"/>
                          <a:pt x="2079" y="271"/>
                          <a:pt x="2079" y="271"/>
                        </a:cubicBezTo>
                        <a:cubicBezTo>
                          <a:pt x="2079" y="271"/>
                          <a:pt x="2082" y="270"/>
                          <a:pt x="2082" y="270"/>
                        </a:cubicBezTo>
                        <a:cubicBezTo>
                          <a:pt x="2082" y="270"/>
                          <a:pt x="2086" y="270"/>
                          <a:pt x="2086" y="270"/>
                        </a:cubicBezTo>
                        <a:cubicBezTo>
                          <a:pt x="2086" y="270"/>
                          <a:pt x="2089" y="270"/>
                          <a:pt x="2089" y="270"/>
                        </a:cubicBezTo>
                        <a:cubicBezTo>
                          <a:pt x="2089" y="270"/>
                          <a:pt x="2089" y="270"/>
                          <a:pt x="2089" y="270"/>
                        </a:cubicBezTo>
                        <a:cubicBezTo>
                          <a:pt x="2089" y="270"/>
                          <a:pt x="2092" y="270"/>
                          <a:pt x="2092" y="270"/>
                        </a:cubicBezTo>
                        <a:cubicBezTo>
                          <a:pt x="2092" y="270"/>
                          <a:pt x="2095" y="270"/>
                          <a:pt x="2095" y="270"/>
                        </a:cubicBezTo>
                        <a:cubicBezTo>
                          <a:pt x="2095" y="270"/>
                          <a:pt x="2099" y="270"/>
                          <a:pt x="2099" y="270"/>
                        </a:cubicBezTo>
                        <a:cubicBezTo>
                          <a:pt x="2099" y="270"/>
                          <a:pt x="2102" y="269"/>
                          <a:pt x="2102" y="269"/>
                        </a:cubicBezTo>
                        <a:cubicBezTo>
                          <a:pt x="2102" y="269"/>
                          <a:pt x="2103" y="270"/>
                          <a:pt x="2103" y="270"/>
                        </a:cubicBezTo>
                        <a:cubicBezTo>
                          <a:pt x="2103" y="270"/>
                          <a:pt x="2105" y="269"/>
                          <a:pt x="2105" y="269"/>
                        </a:cubicBezTo>
                        <a:cubicBezTo>
                          <a:pt x="2105" y="269"/>
                          <a:pt x="2109" y="270"/>
                          <a:pt x="2109" y="270"/>
                        </a:cubicBezTo>
                        <a:cubicBezTo>
                          <a:pt x="2109" y="270"/>
                          <a:pt x="2112" y="269"/>
                          <a:pt x="2112" y="269"/>
                        </a:cubicBezTo>
                        <a:cubicBezTo>
                          <a:pt x="2112" y="269"/>
                          <a:pt x="2113" y="270"/>
                          <a:pt x="2113" y="270"/>
                        </a:cubicBezTo>
                        <a:cubicBezTo>
                          <a:pt x="2113" y="270"/>
                          <a:pt x="2119" y="269"/>
                          <a:pt x="2119" y="269"/>
                        </a:cubicBezTo>
                        <a:cubicBezTo>
                          <a:pt x="2119" y="269"/>
                          <a:pt x="2120" y="269"/>
                          <a:pt x="2120" y="269"/>
                        </a:cubicBezTo>
                        <a:cubicBezTo>
                          <a:pt x="2120" y="269"/>
                          <a:pt x="2121" y="269"/>
                          <a:pt x="2121" y="269"/>
                        </a:cubicBezTo>
                        <a:cubicBezTo>
                          <a:pt x="2121" y="269"/>
                          <a:pt x="2125" y="268"/>
                          <a:pt x="2125" y="268"/>
                        </a:cubicBezTo>
                        <a:cubicBezTo>
                          <a:pt x="2125" y="268"/>
                          <a:pt x="2126" y="269"/>
                          <a:pt x="2126" y="269"/>
                        </a:cubicBezTo>
                        <a:cubicBezTo>
                          <a:pt x="2126" y="269"/>
                          <a:pt x="2132" y="268"/>
                          <a:pt x="2132" y="268"/>
                        </a:cubicBezTo>
                        <a:cubicBezTo>
                          <a:pt x="2132" y="268"/>
                          <a:pt x="2132" y="268"/>
                          <a:pt x="2132" y="268"/>
                        </a:cubicBezTo>
                        <a:cubicBezTo>
                          <a:pt x="2132" y="268"/>
                          <a:pt x="2137" y="267"/>
                          <a:pt x="2137" y="267"/>
                        </a:cubicBezTo>
                        <a:cubicBezTo>
                          <a:pt x="2137" y="267"/>
                          <a:pt x="2138" y="268"/>
                          <a:pt x="2138" y="268"/>
                        </a:cubicBezTo>
                        <a:cubicBezTo>
                          <a:pt x="2138" y="268"/>
                          <a:pt x="2141" y="267"/>
                          <a:pt x="2141" y="267"/>
                        </a:cubicBezTo>
                        <a:cubicBezTo>
                          <a:pt x="2141" y="267"/>
                          <a:pt x="2142" y="267"/>
                          <a:pt x="2142" y="267"/>
                        </a:cubicBezTo>
                        <a:cubicBezTo>
                          <a:pt x="2142" y="267"/>
                          <a:pt x="2147" y="266"/>
                          <a:pt x="2147" y="266"/>
                        </a:cubicBezTo>
                        <a:cubicBezTo>
                          <a:pt x="2147" y="266"/>
                          <a:pt x="2148" y="266"/>
                          <a:pt x="2148" y="266"/>
                        </a:cubicBezTo>
                        <a:cubicBezTo>
                          <a:pt x="2148" y="266"/>
                          <a:pt x="2153" y="263"/>
                          <a:pt x="2153" y="263"/>
                        </a:cubicBezTo>
                        <a:cubicBezTo>
                          <a:pt x="2153" y="263"/>
                          <a:pt x="2153" y="263"/>
                          <a:pt x="2153" y="263"/>
                        </a:cubicBezTo>
                        <a:cubicBezTo>
                          <a:pt x="2153" y="263"/>
                          <a:pt x="2158" y="260"/>
                          <a:pt x="2158" y="260"/>
                        </a:cubicBezTo>
                        <a:cubicBezTo>
                          <a:pt x="2158" y="260"/>
                          <a:pt x="2159" y="259"/>
                          <a:pt x="2159" y="259"/>
                        </a:cubicBezTo>
                        <a:cubicBezTo>
                          <a:pt x="2159" y="259"/>
                          <a:pt x="2164" y="252"/>
                          <a:pt x="2164" y="252"/>
                        </a:cubicBezTo>
                        <a:cubicBezTo>
                          <a:pt x="2164" y="252"/>
                          <a:pt x="2164" y="252"/>
                          <a:pt x="2164" y="252"/>
                        </a:cubicBezTo>
                        <a:cubicBezTo>
                          <a:pt x="2164" y="252"/>
                          <a:pt x="2169" y="232"/>
                          <a:pt x="2169" y="232"/>
                        </a:cubicBezTo>
                        <a:cubicBezTo>
                          <a:pt x="2169" y="232"/>
                          <a:pt x="2169" y="231"/>
                          <a:pt x="2169" y="231"/>
                        </a:cubicBezTo>
                        <a:cubicBezTo>
                          <a:pt x="2169" y="231"/>
                          <a:pt x="2174" y="92"/>
                          <a:pt x="2174" y="92"/>
                        </a:cubicBezTo>
                        <a:cubicBezTo>
                          <a:pt x="2174" y="92"/>
                          <a:pt x="2177" y="0"/>
                          <a:pt x="2177" y="0"/>
                        </a:cubicBezTo>
                        <a:cubicBezTo>
                          <a:pt x="2177" y="0"/>
                          <a:pt x="2180" y="121"/>
                          <a:pt x="2180" y="121"/>
                        </a:cubicBezTo>
                        <a:cubicBezTo>
                          <a:pt x="2180" y="121"/>
                          <a:pt x="2180" y="135"/>
                          <a:pt x="2180" y="135"/>
                        </a:cubicBezTo>
                        <a:cubicBezTo>
                          <a:pt x="2180" y="135"/>
                          <a:pt x="2185" y="250"/>
                          <a:pt x="2185" y="250"/>
                        </a:cubicBezTo>
                        <a:cubicBezTo>
                          <a:pt x="2185" y="250"/>
                          <a:pt x="2185" y="251"/>
                          <a:pt x="2185" y="251"/>
                        </a:cubicBezTo>
                        <a:cubicBezTo>
                          <a:pt x="2185" y="251"/>
                          <a:pt x="2191" y="261"/>
                          <a:pt x="2191" y="261"/>
                        </a:cubicBezTo>
                        <a:cubicBezTo>
                          <a:pt x="2191" y="261"/>
                          <a:pt x="2191" y="261"/>
                          <a:pt x="2191" y="261"/>
                        </a:cubicBezTo>
                        <a:cubicBezTo>
                          <a:pt x="2191" y="261"/>
                          <a:pt x="2196" y="264"/>
                          <a:pt x="2196" y="264"/>
                        </a:cubicBezTo>
                        <a:cubicBezTo>
                          <a:pt x="2196" y="264"/>
                          <a:pt x="2196" y="264"/>
                          <a:pt x="2196" y="264"/>
                        </a:cubicBezTo>
                        <a:cubicBezTo>
                          <a:pt x="2196" y="264"/>
                          <a:pt x="2201" y="266"/>
                          <a:pt x="2201" y="266"/>
                        </a:cubicBezTo>
                        <a:cubicBezTo>
                          <a:pt x="2201" y="266"/>
                          <a:pt x="2202" y="266"/>
                          <a:pt x="2202" y="266"/>
                        </a:cubicBezTo>
                        <a:cubicBezTo>
                          <a:pt x="2202" y="266"/>
                          <a:pt x="2207" y="268"/>
                          <a:pt x="2207" y="268"/>
                        </a:cubicBezTo>
                        <a:cubicBezTo>
                          <a:pt x="2207" y="268"/>
                          <a:pt x="2209" y="268"/>
                          <a:pt x="2209" y="268"/>
                        </a:cubicBezTo>
                        <a:cubicBezTo>
                          <a:pt x="2209" y="268"/>
                          <a:pt x="2211" y="268"/>
                          <a:pt x="2211" y="268"/>
                        </a:cubicBezTo>
                        <a:cubicBezTo>
                          <a:pt x="2211" y="268"/>
                          <a:pt x="2212" y="268"/>
                          <a:pt x="2212" y="268"/>
                        </a:cubicBezTo>
                        <a:cubicBezTo>
                          <a:pt x="2212" y="268"/>
                          <a:pt x="2216" y="269"/>
                          <a:pt x="2216" y="269"/>
                        </a:cubicBezTo>
                        <a:cubicBezTo>
                          <a:pt x="2216" y="269"/>
                          <a:pt x="2219" y="269"/>
                          <a:pt x="2219" y="269"/>
                        </a:cubicBezTo>
                        <a:cubicBezTo>
                          <a:pt x="2219" y="269"/>
                          <a:pt x="2223" y="269"/>
                          <a:pt x="2223" y="269"/>
                        </a:cubicBezTo>
                        <a:cubicBezTo>
                          <a:pt x="2223" y="269"/>
                          <a:pt x="2223" y="269"/>
                          <a:pt x="2223" y="269"/>
                        </a:cubicBezTo>
                        <a:cubicBezTo>
                          <a:pt x="2223" y="269"/>
                          <a:pt x="2227" y="270"/>
                          <a:pt x="2227" y="270"/>
                        </a:cubicBezTo>
                        <a:cubicBezTo>
                          <a:pt x="2227" y="270"/>
                          <a:pt x="2229" y="270"/>
                          <a:pt x="2229" y="270"/>
                        </a:cubicBezTo>
                        <a:cubicBezTo>
                          <a:pt x="2229" y="270"/>
                          <a:pt x="2233" y="270"/>
                          <a:pt x="2233" y="270"/>
                        </a:cubicBezTo>
                        <a:cubicBezTo>
                          <a:pt x="2233" y="270"/>
                          <a:pt x="2234" y="270"/>
                          <a:pt x="2234" y="270"/>
                        </a:cubicBezTo>
                        <a:cubicBezTo>
                          <a:pt x="2234" y="270"/>
                          <a:pt x="2239" y="270"/>
                          <a:pt x="2239" y="270"/>
                        </a:cubicBezTo>
                        <a:cubicBezTo>
                          <a:pt x="2239" y="270"/>
                          <a:pt x="2242" y="270"/>
                          <a:pt x="2242" y="270"/>
                        </a:cubicBezTo>
                        <a:cubicBezTo>
                          <a:pt x="2242" y="270"/>
                          <a:pt x="2243" y="271"/>
                          <a:pt x="2243" y="271"/>
                        </a:cubicBezTo>
                        <a:cubicBezTo>
                          <a:pt x="2243" y="271"/>
                          <a:pt x="2245" y="270"/>
                          <a:pt x="2245" y="270"/>
                        </a:cubicBezTo>
                        <a:cubicBezTo>
                          <a:pt x="2245" y="270"/>
                          <a:pt x="2249" y="271"/>
                          <a:pt x="2249" y="271"/>
                        </a:cubicBezTo>
                        <a:cubicBezTo>
                          <a:pt x="2249" y="271"/>
                          <a:pt x="2253" y="271"/>
                          <a:pt x="2253" y="271"/>
                        </a:cubicBezTo>
                        <a:cubicBezTo>
                          <a:pt x="2253" y="271"/>
                          <a:pt x="2254" y="271"/>
                          <a:pt x="2254" y="271"/>
                        </a:cubicBezTo>
                        <a:cubicBezTo>
                          <a:pt x="2254" y="271"/>
                          <a:pt x="2256" y="271"/>
                          <a:pt x="2256" y="271"/>
                        </a:cubicBezTo>
                        <a:cubicBezTo>
                          <a:pt x="2256" y="271"/>
                          <a:pt x="2259" y="271"/>
                          <a:pt x="2259" y="271"/>
                        </a:cubicBezTo>
                        <a:cubicBezTo>
                          <a:pt x="2259" y="271"/>
                          <a:pt x="2261" y="271"/>
                          <a:pt x="2261" y="271"/>
                        </a:cubicBezTo>
                        <a:cubicBezTo>
                          <a:pt x="2261" y="271"/>
                          <a:pt x="2263" y="271"/>
                          <a:pt x="2263" y="271"/>
                        </a:cubicBezTo>
                        <a:cubicBezTo>
                          <a:pt x="2263" y="271"/>
                          <a:pt x="2266" y="271"/>
                          <a:pt x="2266" y="271"/>
                        </a:cubicBezTo>
                        <a:cubicBezTo>
                          <a:pt x="2266" y="271"/>
                          <a:pt x="2268" y="271"/>
                          <a:pt x="2268" y="271"/>
                        </a:cubicBezTo>
                        <a:cubicBezTo>
                          <a:pt x="2268" y="271"/>
                          <a:pt x="2274" y="271"/>
                          <a:pt x="2274" y="271"/>
                        </a:cubicBezTo>
                        <a:cubicBezTo>
                          <a:pt x="2274" y="271"/>
                          <a:pt x="2276" y="271"/>
                          <a:pt x="2276" y="271"/>
                        </a:cubicBezTo>
                        <a:cubicBezTo>
                          <a:pt x="2276" y="271"/>
                          <a:pt x="2279" y="271"/>
                          <a:pt x="2279" y="271"/>
                        </a:cubicBezTo>
                        <a:cubicBezTo>
                          <a:pt x="2279" y="271"/>
                          <a:pt x="2280" y="271"/>
                          <a:pt x="2280" y="271"/>
                        </a:cubicBezTo>
                        <a:cubicBezTo>
                          <a:pt x="2280" y="271"/>
                          <a:pt x="2282" y="271"/>
                          <a:pt x="2282" y="271"/>
                        </a:cubicBezTo>
                        <a:cubicBezTo>
                          <a:pt x="2282" y="271"/>
                          <a:pt x="2283" y="271"/>
                          <a:pt x="2283" y="271"/>
                        </a:cubicBezTo>
                        <a:cubicBezTo>
                          <a:pt x="2283" y="271"/>
                          <a:pt x="2287" y="271"/>
                          <a:pt x="2287" y="271"/>
                        </a:cubicBezTo>
                        <a:cubicBezTo>
                          <a:pt x="2287" y="271"/>
                          <a:pt x="2288" y="271"/>
                          <a:pt x="2288" y="271"/>
                        </a:cubicBezTo>
                        <a:cubicBezTo>
                          <a:pt x="2288" y="271"/>
                          <a:pt x="2293" y="271"/>
                          <a:pt x="2293" y="271"/>
                        </a:cubicBezTo>
                        <a:cubicBezTo>
                          <a:pt x="2293" y="271"/>
                          <a:pt x="2294" y="271"/>
                          <a:pt x="2294" y="271"/>
                        </a:cubicBezTo>
                        <a:cubicBezTo>
                          <a:pt x="2294" y="271"/>
                          <a:pt x="2299" y="271"/>
                          <a:pt x="2299" y="271"/>
                        </a:cubicBezTo>
                        <a:cubicBezTo>
                          <a:pt x="2299" y="271"/>
                          <a:pt x="2301" y="271"/>
                          <a:pt x="2301" y="271"/>
                        </a:cubicBezTo>
                        <a:cubicBezTo>
                          <a:pt x="2301" y="271"/>
                          <a:pt x="2304" y="271"/>
                          <a:pt x="2304" y="271"/>
                        </a:cubicBezTo>
                        <a:cubicBezTo>
                          <a:pt x="2304" y="271"/>
                          <a:pt x="2307" y="271"/>
                          <a:pt x="2307" y="271"/>
                        </a:cubicBezTo>
                        <a:cubicBezTo>
                          <a:pt x="2307" y="271"/>
                          <a:pt x="2310" y="271"/>
                          <a:pt x="2310" y="271"/>
                        </a:cubicBezTo>
                        <a:cubicBezTo>
                          <a:pt x="2310" y="271"/>
                          <a:pt x="2313" y="271"/>
                          <a:pt x="2313" y="271"/>
                        </a:cubicBezTo>
                        <a:cubicBezTo>
                          <a:pt x="2313" y="271"/>
                          <a:pt x="2315" y="271"/>
                          <a:pt x="2315" y="271"/>
                        </a:cubicBezTo>
                        <a:cubicBezTo>
                          <a:pt x="2315" y="271"/>
                          <a:pt x="2317" y="271"/>
                          <a:pt x="2317" y="271"/>
                        </a:cubicBezTo>
                        <a:cubicBezTo>
                          <a:pt x="2317" y="271"/>
                          <a:pt x="2321" y="271"/>
                          <a:pt x="2321" y="271"/>
                        </a:cubicBezTo>
                        <a:cubicBezTo>
                          <a:pt x="2321" y="271"/>
                          <a:pt x="2324" y="270"/>
                          <a:pt x="2324" y="270"/>
                        </a:cubicBezTo>
                        <a:cubicBezTo>
                          <a:pt x="2324" y="270"/>
                          <a:pt x="2325" y="271"/>
                          <a:pt x="2325" y="271"/>
                        </a:cubicBezTo>
                        <a:cubicBezTo>
                          <a:pt x="2325" y="271"/>
                          <a:pt x="2328" y="269"/>
                          <a:pt x="2328" y="269"/>
                        </a:cubicBezTo>
                        <a:cubicBezTo>
                          <a:pt x="2328" y="269"/>
                          <a:pt x="2331" y="270"/>
                          <a:pt x="2331" y="270"/>
                        </a:cubicBezTo>
                        <a:cubicBezTo>
                          <a:pt x="2331" y="270"/>
                          <a:pt x="2335" y="271"/>
                          <a:pt x="2335" y="271"/>
                        </a:cubicBezTo>
                        <a:cubicBezTo>
                          <a:pt x="2335" y="271"/>
                          <a:pt x="2338" y="271"/>
                          <a:pt x="2338" y="271"/>
                        </a:cubicBezTo>
                        <a:cubicBezTo>
                          <a:pt x="2338" y="271"/>
                          <a:pt x="2339" y="271"/>
                          <a:pt x="2339" y="271"/>
                        </a:cubicBezTo>
                        <a:cubicBezTo>
                          <a:pt x="2339" y="271"/>
                          <a:pt x="2342" y="271"/>
                          <a:pt x="2342" y="271"/>
                        </a:cubicBezTo>
                        <a:cubicBezTo>
                          <a:pt x="2342" y="271"/>
                          <a:pt x="2345" y="271"/>
                          <a:pt x="2345" y="271"/>
                        </a:cubicBezTo>
                        <a:cubicBezTo>
                          <a:pt x="2345" y="271"/>
                          <a:pt x="2350" y="271"/>
                          <a:pt x="2350" y="271"/>
                        </a:cubicBezTo>
                        <a:cubicBezTo>
                          <a:pt x="2350" y="271"/>
                          <a:pt x="2351" y="271"/>
                          <a:pt x="2351" y="271"/>
                        </a:cubicBezTo>
                        <a:cubicBezTo>
                          <a:pt x="2351" y="271"/>
                          <a:pt x="2351" y="271"/>
                          <a:pt x="2351" y="271"/>
                        </a:cubicBezTo>
                        <a:cubicBezTo>
                          <a:pt x="2351" y="271"/>
                          <a:pt x="2352" y="271"/>
                          <a:pt x="2352" y="271"/>
                        </a:cubicBezTo>
                        <a:cubicBezTo>
                          <a:pt x="2352" y="271"/>
                          <a:pt x="2358" y="271"/>
                          <a:pt x="2358" y="271"/>
                        </a:cubicBezTo>
                        <a:cubicBezTo>
                          <a:pt x="2358" y="271"/>
                          <a:pt x="2362" y="271"/>
                          <a:pt x="2362" y="271"/>
                        </a:cubicBezTo>
                        <a:cubicBezTo>
                          <a:pt x="2362" y="271"/>
                          <a:pt x="2364" y="271"/>
                          <a:pt x="2364" y="271"/>
                        </a:cubicBezTo>
                        <a:cubicBezTo>
                          <a:pt x="2364" y="271"/>
                          <a:pt x="2366" y="271"/>
                          <a:pt x="2366" y="271"/>
                        </a:cubicBezTo>
                        <a:cubicBezTo>
                          <a:pt x="2366" y="271"/>
                          <a:pt x="2368" y="271"/>
                          <a:pt x="2368" y="271"/>
                        </a:cubicBezTo>
                        <a:cubicBezTo>
                          <a:pt x="2368" y="271"/>
                          <a:pt x="2370" y="271"/>
                          <a:pt x="2370" y="271"/>
                        </a:cubicBezTo>
                        <a:cubicBezTo>
                          <a:pt x="2370" y="271"/>
                          <a:pt x="2376" y="271"/>
                          <a:pt x="2376" y="271"/>
                        </a:cubicBezTo>
                        <a:cubicBezTo>
                          <a:pt x="2376" y="271"/>
                          <a:pt x="2376" y="271"/>
                          <a:pt x="2376" y="271"/>
                        </a:cubicBezTo>
                        <a:cubicBezTo>
                          <a:pt x="2376" y="271"/>
                          <a:pt x="2379" y="271"/>
                          <a:pt x="2379" y="271"/>
                        </a:cubicBezTo>
                        <a:cubicBezTo>
                          <a:pt x="2379" y="271"/>
                          <a:pt x="2381" y="271"/>
                          <a:pt x="2381" y="271"/>
                        </a:cubicBezTo>
                        <a:cubicBezTo>
                          <a:pt x="2381" y="271"/>
                          <a:pt x="2384" y="270"/>
                          <a:pt x="2384" y="270"/>
                        </a:cubicBezTo>
                        <a:cubicBezTo>
                          <a:pt x="2384" y="270"/>
                          <a:pt x="2388" y="271"/>
                          <a:pt x="2388" y="271"/>
                        </a:cubicBezTo>
                        <a:cubicBezTo>
                          <a:pt x="2388" y="271"/>
                          <a:pt x="2389" y="271"/>
                          <a:pt x="2389" y="271"/>
                        </a:cubicBezTo>
                        <a:cubicBezTo>
                          <a:pt x="2389" y="271"/>
                          <a:pt x="2394" y="270"/>
                          <a:pt x="2394" y="270"/>
                        </a:cubicBezTo>
                        <a:cubicBezTo>
                          <a:pt x="2394" y="270"/>
                          <a:pt x="2397" y="271"/>
                          <a:pt x="2397" y="271"/>
                        </a:cubicBezTo>
                        <a:cubicBezTo>
                          <a:pt x="2397" y="271"/>
                          <a:pt x="2399" y="270"/>
                          <a:pt x="2399" y="270"/>
                        </a:cubicBezTo>
                        <a:cubicBezTo>
                          <a:pt x="2399" y="270"/>
                          <a:pt x="2400" y="271"/>
                          <a:pt x="2400" y="271"/>
                        </a:cubicBezTo>
                        <a:cubicBezTo>
                          <a:pt x="2400" y="271"/>
                          <a:pt x="2403" y="270"/>
                          <a:pt x="2403" y="270"/>
                        </a:cubicBezTo>
                        <a:cubicBezTo>
                          <a:pt x="2403" y="270"/>
                          <a:pt x="2406" y="271"/>
                          <a:pt x="2406" y="271"/>
                        </a:cubicBezTo>
                        <a:cubicBezTo>
                          <a:pt x="2406" y="271"/>
                          <a:pt x="2408" y="270"/>
                          <a:pt x="2408" y="270"/>
                        </a:cubicBezTo>
                        <a:cubicBezTo>
                          <a:pt x="2408" y="270"/>
                          <a:pt x="2412" y="270"/>
                          <a:pt x="2412" y="270"/>
                        </a:cubicBezTo>
                        <a:cubicBezTo>
                          <a:pt x="2412" y="270"/>
                          <a:pt x="2414" y="270"/>
                          <a:pt x="2414" y="270"/>
                        </a:cubicBezTo>
                        <a:cubicBezTo>
                          <a:pt x="2414" y="270"/>
                          <a:pt x="2417" y="270"/>
                          <a:pt x="2417" y="270"/>
                        </a:cubicBezTo>
                        <a:cubicBezTo>
                          <a:pt x="2417" y="270"/>
                          <a:pt x="2420" y="270"/>
                          <a:pt x="2420" y="270"/>
                        </a:cubicBezTo>
                        <a:cubicBezTo>
                          <a:pt x="2420" y="270"/>
                          <a:pt x="2422" y="270"/>
                          <a:pt x="2422" y="270"/>
                        </a:cubicBezTo>
                        <a:cubicBezTo>
                          <a:pt x="2422" y="270"/>
                          <a:pt x="2425" y="270"/>
                          <a:pt x="2425" y="270"/>
                        </a:cubicBezTo>
                        <a:cubicBezTo>
                          <a:pt x="2425" y="270"/>
                          <a:pt x="2429" y="270"/>
                          <a:pt x="2429" y="270"/>
                        </a:cubicBezTo>
                        <a:cubicBezTo>
                          <a:pt x="2429" y="270"/>
                          <a:pt x="2429" y="270"/>
                          <a:pt x="2429" y="270"/>
                        </a:cubicBezTo>
                        <a:cubicBezTo>
                          <a:pt x="2429" y="270"/>
                          <a:pt x="2434" y="270"/>
                          <a:pt x="2434" y="270"/>
                        </a:cubicBezTo>
                        <a:cubicBezTo>
                          <a:pt x="2434" y="270"/>
                          <a:pt x="2435" y="270"/>
                          <a:pt x="2435" y="270"/>
                        </a:cubicBezTo>
                        <a:cubicBezTo>
                          <a:pt x="2435" y="270"/>
                          <a:pt x="2437" y="270"/>
                          <a:pt x="2437" y="270"/>
                        </a:cubicBezTo>
                        <a:cubicBezTo>
                          <a:pt x="2437" y="270"/>
                          <a:pt x="2442" y="269"/>
                          <a:pt x="2442" y="269"/>
                        </a:cubicBezTo>
                        <a:cubicBezTo>
                          <a:pt x="2442" y="269"/>
                          <a:pt x="2445" y="270"/>
                          <a:pt x="2445" y="270"/>
                        </a:cubicBezTo>
                        <a:cubicBezTo>
                          <a:pt x="2445" y="270"/>
                          <a:pt x="2448" y="269"/>
                          <a:pt x="2448" y="269"/>
                        </a:cubicBezTo>
                        <a:cubicBezTo>
                          <a:pt x="2448" y="269"/>
                          <a:pt x="2452" y="270"/>
                          <a:pt x="2452" y="270"/>
                        </a:cubicBezTo>
                        <a:cubicBezTo>
                          <a:pt x="2452" y="270"/>
                          <a:pt x="2453" y="269"/>
                          <a:pt x="2453" y="269"/>
                        </a:cubicBezTo>
                        <a:cubicBezTo>
                          <a:pt x="2453" y="269"/>
                          <a:pt x="2453" y="269"/>
                          <a:pt x="2453" y="269"/>
                        </a:cubicBezTo>
                        <a:cubicBezTo>
                          <a:pt x="2453" y="269"/>
                          <a:pt x="2455" y="269"/>
                          <a:pt x="2455" y="269"/>
                        </a:cubicBezTo>
                        <a:cubicBezTo>
                          <a:pt x="2455" y="269"/>
                          <a:pt x="2459" y="269"/>
                          <a:pt x="2459" y="269"/>
                        </a:cubicBezTo>
                        <a:cubicBezTo>
                          <a:pt x="2459" y="269"/>
                          <a:pt x="2461" y="269"/>
                          <a:pt x="2461" y="269"/>
                        </a:cubicBezTo>
                        <a:cubicBezTo>
                          <a:pt x="2461" y="269"/>
                          <a:pt x="2465" y="269"/>
                          <a:pt x="2465" y="269"/>
                        </a:cubicBezTo>
                        <a:cubicBezTo>
                          <a:pt x="2465" y="269"/>
                          <a:pt x="2469" y="268"/>
                          <a:pt x="2469" y="268"/>
                        </a:cubicBezTo>
                        <a:cubicBezTo>
                          <a:pt x="2469" y="268"/>
                          <a:pt x="2470" y="268"/>
                          <a:pt x="2470" y="268"/>
                        </a:cubicBezTo>
                        <a:cubicBezTo>
                          <a:pt x="2470" y="268"/>
                          <a:pt x="2475" y="268"/>
                          <a:pt x="2475" y="268"/>
                        </a:cubicBezTo>
                        <a:cubicBezTo>
                          <a:pt x="2475" y="268"/>
                          <a:pt x="2476" y="268"/>
                          <a:pt x="2476" y="268"/>
                        </a:cubicBezTo>
                        <a:cubicBezTo>
                          <a:pt x="2476" y="268"/>
                          <a:pt x="2480" y="267"/>
                          <a:pt x="2480" y="267"/>
                        </a:cubicBezTo>
                        <a:cubicBezTo>
                          <a:pt x="2480" y="267"/>
                          <a:pt x="2481" y="267"/>
                          <a:pt x="2481" y="267"/>
                        </a:cubicBezTo>
                        <a:cubicBezTo>
                          <a:pt x="2481" y="267"/>
                          <a:pt x="2485" y="266"/>
                          <a:pt x="2485" y="266"/>
                        </a:cubicBezTo>
                        <a:cubicBezTo>
                          <a:pt x="2485" y="266"/>
                          <a:pt x="2486" y="266"/>
                          <a:pt x="2486" y="266"/>
                        </a:cubicBezTo>
                        <a:cubicBezTo>
                          <a:pt x="2486" y="266"/>
                          <a:pt x="2491" y="265"/>
                          <a:pt x="2491" y="265"/>
                        </a:cubicBezTo>
                        <a:cubicBezTo>
                          <a:pt x="2491" y="265"/>
                          <a:pt x="2491" y="265"/>
                          <a:pt x="2491" y="265"/>
                        </a:cubicBezTo>
                        <a:cubicBezTo>
                          <a:pt x="2491" y="265"/>
                          <a:pt x="2496" y="263"/>
                          <a:pt x="2496" y="263"/>
                        </a:cubicBezTo>
                        <a:cubicBezTo>
                          <a:pt x="2496" y="263"/>
                          <a:pt x="2496" y="263"/>
                          <a:pt x="2496" y="263"/>
                        </a:cubicBezTo>
                        <a:cubicBezTo>
                          <a:pt x="2496" y="263"/>
                          <a:pt x="2501" y="259"/>
                          <a:pt x="2501" y="259"/>
                        </a:cubicBezTo>
                        <a:cubicBezTo>
                          <a:pt x="2501" y="259"/>
                          <a:pt x="2502" y="259"/>
                          <a:pt x="2502" y="259"/>
                        </a:cubicBezTo>
                        <a:cubicBezTo>
                          <a:pt x="2502" y="259"/>
                          <a:pt x="2507" y="252"/>
                          <a:pt x="2507" y="252"/>
                        </a:cubicBezTo>
                        <a:cubicBezTo>
                          <a:pt x="2507" y="252"/>
                          <a:pt x="2507" y="252"/>
                          <a:pt x="2507" y="252"/>
                        </a:cubicBezTo>
                        <a:cubicBezTo>
                          <a:pt x="2507" y="252"/>
                          <a:pt x="2512" y="236"/>
                          <a:pt x="2512" y="236"/>
                        </a:cubicBezTo>
                        <a:cubicBezTo>
                          <a:pt x="2512" y="236"/>
                          <a:pt x="2512" y="236"/>
                          <a:pt x="2512" y="236"/>
                        </a:cubicBezTo>
                        <a:cubicBezTo>
                          <a:pt x="2512" y="236"/>
                          <a:pt x="2517" y="225"/>
                          <a:pt x="2517" y="225"/>
                        </a:cubicBezTo>
                        <a:cubicBezTo>
                          <a:pt x="2517" y="225"/>
                          <a:pt x="2518" y="226"/>
                          <a:pt x="2518" y="226"/>
                        </a:cubicBezTo>
                        <a:cubicBezTo>
                          <a:pt x="2518" y="226"/>
                          <a:pt x="2523" y="218"/>
                          <a:pt x="2523" y="218"/>
                        </a:cubicBezTo>
                        <a:cubicBezTo>
                          <a:pt x="2523" y="218"/>
                          <a:pt x="2523" y="218"/>
                          <a:pt x="2523" y="218"/>
                        </a:cubicBezTo>
                        <a:cubicBezTo>
                          <a:pt x="2523" y="218"/>
                          <a:pt x="2528" y="207"/>
                          <a:pt x="2528" y="207"/>
                        </a:cubicBezTo>
                        <a:cubicBezTo>
                          <a:pt x="2528" y="207"/>
                          <a:pt x="2528" y="207"/>
                          <a:pt x="2528" y="207"/>
                        </a:cubicBezTo>
                        <a:cubicBezTo>
                          <a:pt x="2528" y="207"/>
                          <a:pt x="2534" y="219"/>
                          <a:pt x="2534" y="219"/>
                        </a:cubicBezTo>
                        <a:cubicBezTo>
                          <a:pt x="2534" y="219"/>
                          <a:pt x="2534" y="219"/>
                          <a:pt x="2534" y="219"/>
                        </a:cubicBezTo>
                        <a:cubicBezTo>
                          <a:pt x="2534" y="219"/>
                          <a:pt x="2538" y="225"/>
                          <a:pt x="2538" y="225"/>
                        </a:cubicBezTo>
                        <a:cubicBezTo>
                          <a:pt x="2538" y="225"/>
                          <a:pt x="2539" y="225"/>
                          <a:pt x="2539" y="225"/>
                        </a:cubicBezTo>
                        <a:cubicBezTo>
                          <a:pt x="2539" y="225"/>
                          <a:pt x="2544" y="235"/>
                          <a:pt x="2544" y="235"/>
                        </a:cubicBezTo>
                        <a:cubicBezTo>
                          <a:pt x="2544" y="235"/>
                          <a:pt x="2544" y="236"/>
                          <a:pt x="2544" y="236"/>
                        </a:cubicBezTo>
                        <a:cubicBezTo>
                          <a:pt x="2544" y="236"/>
                          <a:pt x="2550" y="251"/>
                          <a:pt x="2550" y="251"/>
                        </a:cubicBezTo>
                        <a:cubicBezTo>
                          <a:pt x="2550" y="251"/>
                          <a:pt x="2550" y="252"/>
                          <a:pt x="2550" y="252"/>
                        </a:cubicBezTo>
                        <a:cubicBezTo>
                          <a:pt x="2550" y="252"/>
                          <a:pt x="2555" y="258"/>
                          <a:pt x="2555" y="258"/>
                        </a:cubicBezTo>
                        <a:cubicBezTo>
                          <a:pt x="2555" y="258"/>
                          <a:pt x="2555" y="259"/>
                          <a:pt x="2555" y="259"/>
                        </a:cubicBezTo>
                        <a:cubicBezTo>
                          <a:pt x="2555" y="259"/>
                          <a:pt x="2560" y="261"/>
                          <a:pt x="2560" y="261"/>
                        </a:cubicBezTo>
                        <a:cubicBezTo>
                          <a:pt x="2560" y="261"/>
                          <a:pt x="2560" y="262"/>
                          <a:pt x="2560" y="262"/>
                        </a:cubicBezTo>
                        <a:cubicBezTo>
                          <a:pt x="2560" y="262"/>
                          <a:pt x="2566" y="264"/>
                          <a:pt x="2566" y="264"/>
                        </a:cubicBezTo>
                        <a:cubicBezTo>
                          <a:pt x="2566" y="264"/>
                          <a:pt x="2566" y="264"/>
                          <a:pt x="2566" y="264"/>
                        </a:cubicBezTo>
                        <a:cubicBezTo>
                          <a:pt x="2566" y="264"/>
                          <a:pt x="2570" y="265"/>
                          <a:pt x="2570" y="265"/>
                        </a:cubicBezTo>
                        <a:cubicBezTo>
                          <a:pt x="2570" y="265"/>
                          <a:pt x="2573" y="265"/>
                          <a:pt x="2573" y="265"/>
                        </a:cubicBezTo>
                        <a:cubicBezTo>
                          <a:pt x="2573" y="265"/>
                          <a:pt x="2576" y="266"/>
                          <a:pt x="2576" y="266"/>
                        </a:cubicBezTo>
                        <a:cubicBezTo>
                          <a:pt x="2576" y="266"/>
                          <a:pt x="2578" y="266"/>
                          <a:pt x="2578" y="266"/>
                        </a:cubicBezTo>
                        <a:cubicBezTo>
                          <a:pt x="2578" y="266"/>
                          <a:pt x="2582" y="267"/>
                          <a:pt x="2582" y="267"/>
                        </a:cubicBezTo>
                        <a:cubicBezTo>
                          <a:pt x="2582" y="267"/>
                          <a:pt x="2585" y="266"/>
                          <a:pt x="2585" y="266"/>
                        </a:cubicBezTo>
                        <a:cubicBezTo>
                          <a:pt x="2585" y="266"/>
                          <a:pt x="2586" y="267"/>
                          <a:pt x="2586" y="267"/>
                        </a:cubicBezTo>
                        <a:cubicBezTo>
                          <a:pt x="2586" y="267"/>
                          <a:pt x="2587" y="267"/>
                          <a:pt x="2587" y="267"/>
                        </a:cubicBezTo>
                        <a:cubicBezTo>
                          <a:pt x="2587" y="267"/>
                          <a:pt x="2592" y="267"/>
                          <a:pt x="2592" y="267"/>
                        </a:cubicBezTo>
                        <a:cubicBezTo>
                          <a:pt x="2592" y="267"/>
                          <a:pt x="2595" y="268"/>
                          <a:pt x="2595" y="268"/>
                        </a:cubicBezTo>
                        <a:cubicBezTo>
                          <a:pt x="2595" y="268"/>
                          <a:pt x="2598" y="267"/>
                          <a:pt x="2598" y="267"/>
                        </a:cubicBezTo>
                        <a:cubicBezTo>
                          <a:pt x="2598" y="267"/>
                          <a:pt x="2600" y="268"/>
                          <a:pt x="2600" y="268"/>
                        </a:cubicBezTo>
                        <a:cubicBezTo>
                          <a:pt x="2600" y="268"/>
                          <a:pt x="2601" y="267"/>
                          <a:pt x="2601" y="267"/>
                        </a:cubicBezTo>
                        <a:cubicBezTo>
                          <a:pt x="2601" y="267"/>
                          <a:pt x="2605" y="268"/>
                          <a:pt x="2605" y="268"/>
                        </a:cubicBezTo>
                        <a:cubicBezTo>
                          <a:pt x="2605" y="268"/>
                          <a:pt x="2606" y="267"/>
                          <a:pt x="2606" y="267"/>
                        </a:cubicBezTo>
                        <a:cubicBezTo>
                          <a:pt x="2606" y="267"/>
                          <a:pt x="2612" y="268"/>
                          <a:pt x="2612" y="268"/>
                        </a:cubicBezTo>
                        <a:cubicBezTo>
                          <a:pt x="2612" y="268"/>
                          <a:pt x="2614" y="268"/>
                          <a:pt x="2614" y="268"/>
                        </a:cubicBezTo>
                        <a:cubicBezTo>
                          <a:pt x="2614" y="268"/>
                          <a:pt x="2614" y="268"/>
                          <a:pt x="2614" y="268"/>
                        </a:cubicBezTo>
                        <a:cubicBezTo>
                          <a:pt x="2614" y="268"/>
                          <a:pt x="2617" y="268"/>
                          <a:pt x="2617" y="268"/>
                        </a:cubicBezTo>
                        <a:cubicBezTo>
                          <a:pt x="2617" y="268"/>
                          <a:pt x="2620" y="268"/>
                          <a:pt x="2620" y="268"/>
                        </a:cubicBezTo>
                        <a:cubicBezTo>
                          <a:pt x="2620" y="268"/>
                          <a:pt x="2622" y="267"/>
                          <a:pt x="2622" y="267"/>
                        </a:cubicBezTo>
                        <a:cubicBezTo>
                          <a:pt x="2622" y="267"/>
                          <a:pt x="2628" y="268"/>
                          <a:pt x="2628" y="268"/>
                        </a:cubicBezTo>
                        <a:cubicBezTo>
                          <a:pt x="2628" y="268"/>
                          <a:pt x="2630" y="267"/>
                          <a:pt x="2630" y="267"/>
                        </a:cubicBezTo>
                        <a:cubicBezTo>
                          <a:pt x="2630" y="267"/>
                          <a:pt x="2633" y="268"/>
                          <a:pt x="2633" y="268"/>
                        </a:cubicBezTo>
                        <a:cubicBezTo>
                          <a:pt x="2633" y="268"/>
                          <a:pt x="2634" y="267"/>
                          <a:pt x="2634" y="267"/>
                        </a:cubicBezTo>
                        <a:cubicBezTo>
                          <a:pt x="2634" y="267"/>
                          <a:pt x="2638" y="267"/>
                          <a:pt x="2638" y="267"/>
                        </a:cubicBezTo>
                        <a:cubicBezTo>
                          <a:pt x="2638" y="267"/>
                          <a:pt x="2641" y="266"/>
                          <a:pt x="2641" y="266"/>
                        </a:cubicBezTo>
                        <a:cubicBezTo>
                          <a:pt x="2641" y="266"/>
                          <a:pt x="2642" y="267"/>
                          <a:pt x="2642" y="267"/>
                        </a:cubicBezTo>
                        <a:cubicBezTo>
                          <a:pt x="2642" y="267"/>
                          <a:pt x="2644" y="266"/>
                          <a:pt x="2644" y="266"/>
                        </a:cubicBezTo>
                        <a:cubicBezTo>
                          <a:pt x="2644" y="266"/>
                          <a:pt x="2647" y="266"/>
                          <a:pt x="2647" y="266"/>
                        </a:cubicBezTo>
                        <a:cubicBezTo>
                          <a:pt x="2647" y="266"/>
                          <a:pt x="2651" y="265"/>
                          <a:pt x="2651" y="265"/>
                        </a:cubicBezTo>
                        <a:cubicBezTo>
                          <a:pt x="2651" y="265"/>
                          <a:pt x="2652" y="265"/>
                          <a:pt x="2652" y="265"/>
                        </a:cubicBezTo>
                        <a:cubicBezTo>
                          <a:pt x="2652" y="265"/>
                          <a:pt x="2656" y="264"/>
                          <a:pt x="2656" y="264"/>
                        </a:cubicBezTo>
                        <a:cubicBezTo>
                          <a:pt x="2656" y="264"/>
                          <a:pt x="2658" y="264"/>
                          <a:pt x="2658" y="264"/>
                        </a:cubicBezTo>
                        <a:cubicBezTo>
                          <a:pt x="2658" y="264"/>
                          <a:pt x="2662" y="263"/>
                          <a:pt x="2662" y="263"/>
                        </a:cubicBezTo>
                        <a:cubicBezTo>
                          <a:pt x="2662" y="263"/>
                          <a:pt x="2662" y="263"/>
                          <a:pt x="2662" y="263"/>
                        </a:cubicBezTo>
                        <a:cubicBezTo>
                          <a:pt x="2662" y="263"/>
                          <a:pt x="2667" y="261"/>
                          <a:pt x="2667" y="261"/>
                        </a:cubicBezTo>
                        <a:cubicBezTo>
                          <a:pt x="2667" y="261"/>
                          <a:pt x="2668" y="261"/>
                          <a:pt x="2668" y="261"/>
                        </a:cubicBezTo>
                        <a:cubicBezTo>
                          <a:pt x="2668" y="261"/>
                          <a:pt x="2673" y="256"/>
                          <a:pt x="2673" y="256"/>
                        </a:cubicBezTo>
                        <a:cubicBezTo>
                          <a:pt x="2673" y="256"/>
                          <a:pt x="2673" y="256"/>
                          <a:pt x="2673" y="256"/>
                        </a:cubicBezTo>
                        <a:cubicBezTo>
                          <a:pt x="2673" y="256"/>
                          <a:pt x="2678" y="248"/>
                          <a:pt x="2678" y="248"/>
                        </a:cubicBezTo>
                        <a:cubicBezTo>
                          <a:pt x="2678" y="248"/>
                          <a:pt x="2679" y="247"/>
                          <a:pt x="2679" y="247"/>
                        </a:cubicBezTo>
                        <a:cubicBezTo>
                          <a:pt x="2679" y="247"/>
                          <a:pt x="2684" y="232"/>
                          <a:pt x="2684" y="232"/>
                        </a:cubicBezTo>
                        <a:cubicBezTo>
                          <a:pt x="2684" y="232"/>
                          <a:pt x="2684" y="232"/>
                          <a:pt x="2684" y="232"/>
                        </a:cubicBezTo>
                        <a:cubicBezTo>
                          <a:pt x="2684" y="232"/>
                          <a:pt x="2689" y="222"/>
                          <a:pt x="2689" y="222"/>
                        </a:cubicBezTo>
                        <a:cubicBezTo>
                          <a:pt x="2689" y="222"/>
                          <a:pt x="2689" y="223"/>
                          <a:pt x="2689" y="223"/>
                        </a:cubicBezTo>
                        <a:cubicBezTo>
                          <a:pt x="2689" y="223"/>
                          <a:pt x="2694" y="219"/>
                          <a:pt x="2694" y="219"/>
                        </a:cubicBezTo>
                        <a:cubicBezTo>
                          <a:pt x="2694" y="219"/>
                          <a:pt x="2695" y="218"/>
                          <a:pt x="2695" y="218"/>
                        </a:cubicBezTo>
                        <a:cubicBezTo>
                          <a:pt x="2695" y="218"/>
                          <a:pt x="2699" y="212"/>
                          <a:pt x="2699" y="212"/>
                        </a:cubicBezTo>
                        <a:cubicBezTo>
                          <a:pt x="2699" y="212"/>
                          <a:pt x="2700" y="212"/>
                          <a:pt x="2700" y="212"/>
                        </a:cubicBezTo>
                        <a:cubicBezTo>
                          <a:pt x="2700" y="212"/>
                          <a:pt x="2705" y="217"/>
                          <a:pt x="2705" y="217"/>
                        </a:cubicBezTo>
                        <a:cubicBezTo>
                          <a:pt x="2705" y="217"/>
                          <a:pt x="2705" y="218"/>
                          <a:pt x="2705" y="218"/>
                        </a:cubicBezTo>
                        <a:cubicBezTo>
                          <a:pt x="2705" y="218"/>
                          <a:pt x="2710" y="225"/>
                          <a:pt x="2710" y="225"/>
                        </a:cubicBezTo>
                        <a:cubicBezTo>
                          <a:pt x="2710" y="225"/>
                          <a:pt x="2711" y="225"/>
                          <a:pt x="2711" y="225"/>
                        </a:cubicBezTo>
                        <a:cubicBezTo>
                          <a:pt x="2711" y="225"/>
                          <a:pt x="2716" y="230"/>
                          <a:pt x="2716" y="230"/>
                        </a:cubicBezTo>
                        <a:cubicBezTo>
                          <a:pt x="2716" y="230"/>
                          <a:pt x="2716" y="231"/>
                          <a:pt x="2716" y="231"/>
                        </a:cubicBezTo>
                        <a:cubicBezTo>
                          <a:pt x="2716" y="231"/>
                          <a:pt x="2721" y="249"/>
                          <a:pt x="2721" y="249"/>
                        </a:cubicBezTo>
                        <a:cubicBezTo>
                          <a:pt x="2721" y="249"/>
                          <a:pt x="2721" y="249"/>
                          <a:pt x="2721" y="249"/>
                        </a:cubicBezTo>
                        <a:cubicBezTo>
                          <a:pt x="2721" y="249"/>
                          <a:pt x="2727" y="259"/>
                          <a:pt x="2727" y="259"/>
                        </a:cubicBezTo>
                        <a:cubicBezTo>
                          <a:pt x="2727" y="259"/>
                          <a:pt x="2727" y="259"/>
                          <a:pt x="2727" y="259"/>
                        </a:cubicBezTo>
                        <a:cubicBezTo>
                          <a:pt x="2727" y="259"/>
                          <a:pt x="2732" y="263"/>
                          <a:pt x="2732" y="263"/>
                        </a:cubicBezTo>
                        <a:cubicBezTo>
                          <a:pt x="2732" y="263"/>
                          <a:pt x="2732" y="263"/>
                          <a:pt x="2732" y="263"/>
                        </a:cubicBezTo>
                        <a:cubicBezTo>
                          <a:pt x="2732" y="263"/>
                          <a:pt x="2737" y="265"/>
                          <a:pt x="2737" y="265"/>
                        </a:cubicBezTo>
                        <a:cubicBezTo>
                          <a:pt x="2737" y="265"/>
                          <a:pt x="2738" y="265"/>
                          <a:pt x="2738" y="265"/>
                        </a:cubicBezTo>
                        <a:cubicBezTo>
                          <a:pt x="2738" y="265"/>
                          <a:pt x="2743" y="267"/>
                          <a:pt x="2743" y="267"/>
                        </a:cubicBezTo>
                        <a:cubicBezTo>
                          <a:pt x="2743" y="267"/>
                          <a:pt x="2744" y="267"/>
                          <a:pt x="2744" y="267"/>
                        </a:cubicBezTo>
                        <a:cubicBezTo>
                          <a:pt x="2744" y="267"/>
                          <a:pt x="2748" y="267"/>
                          <a:pt x="2748" y="267"/>
                        </a:cubicBezTo>
                        <a:cubicBezTo>
                          <a:pt x="2748" y="267"/>
                          <a:pt x="2748" y="267"/>
                          <a:pt x="2748" y="267"/>
                        </a:cubicBezTo>
                        <a:cubicBezTo>
                          <a:pt x="2748" y="267"/>
                          <a:pt x="2753" y="268"/>
                          <a:pt x="2753" y="268"/>
                        </a:cubicBezTo>
                        <a:cubicBezTo>
                          <a:pt x="2753" y="268"/>
                          <a:pt x="2754" y="268"/>
                          <a:pt x="2754" y="268"/>
                        </a:cubicBezTo>
                        <a:cubicBezTo>
                          <a:pt x="2754" y="268"/>
                          <a:pt x="2759" y="269"/>
                          <a:pt x="2759" y="269"/>
                        </a:cubicBezTo>
                        <a:cubicBezTo>
                          <a:pt x="2759" y="269"/>
                          <a:pt x="2762" y="269"/>
                          <a:pt x="2762" y="269"/>
                        </a:cubicBezTo>
                        <a:cubicBezTo>
                          <a:pt x="2762" y="269"/>
                          <a:pt x="2764" y="269"/>
                          <a:pt x="2764" y="269"/>
                        </a:cubicBezTo>
                        <a:cubicBezTo>
                          <a:pt x="2764" y="269"/>
                          <a:pt x="2765" y="269"/>
                          <a:pt x="2765" y="269"/>
                        </a:cubicBezTo>
                        <a:cubicBezTo>
                          <a:pt x="2765" y="269"/>
                          <a:pt x="2769" y="270"/>
                          <a:pt x="2769" y="270"/>
                        </a:cubicBezTo>
                        <a:cubicBezTo>
                          <a:pt x="2769" y="270"/>
                          <a:pt x="2771" y="270"/>
                          <a:pt x="2771" y="270"/>
                        </a:cubicBezTo>
                        <a:cubicBezTo>
                          <a:pt x="2771" y="270"/>
                          <a:pt x="2773" y="270"/>
                          <a:pt x="2773" y="270"/>
                        </a:cubicBezTo>
                        <a:cubicBezTo>
                          <a:pt x="2773" y="270"/>
                          <a:pt x="2778" y="270"/>
                          <a:pt x="2778" y="270"/>
                        </a:cubicBezTo>
                        <a:cubicBezTo>
                          <a:pt x="2778" y="270"/>
                          <a:pt x="2780" y="270"/>
                          <a:pt x="2780" y="270"/>
                        </a:cubicBezTo>
                        <a:cubicBezTo>
                          <a:pt x="2780" y="270"/>
                          <a:pt x="2784" y="270"/>
                          <a:pt x="2784" y="270"/>
                        </a:cubicBezTo>
                        <a:cubicBezTo>
                          <a:pt x="2784" y="270"/>
                          <a:pt x="2785" y="271"/>
                          <a:pt x="2785" y="271"/>
                        </a:cubicBezTo>
                        <a:cubicBezTo>
                          <a:pt x="2785" y="271"/>
                          <a:pt x="2786" y="270"/>
                          <a:pt x="2786" y="270"/>
                        </a:cubicBezTo>
                        <a:cubicBezTo>
                          <a:pt x="2786" y="270"/>
                          <a:pt x="2789" y="270"/>
                          <a:pt x="2789" y="270"/>
                        </a:cubicBezTo>
                        <a:cubicBezTo>
                          <a:pt x="2789" y="270"/>
                          <a:pt x="2791" y="270"/>
                          <a:pt x="2791" y="270"/>
                        </a:cubicBezTo>
                        <a:cubicBezTo>
                          <a:pt x="2791" y="270"/>
                          <a:pt x="2794" y="271"/>
                          <a:pt x="2794" y="271"/>
                        </a:cubicBezTo>
                        <a:cubicBezTo>
                          <a:pt x="2794" y="271"/>
                          <a:pt x="2798" y="271"/>
                          <a:pt x="2798" y="271"/>
                        </a:cubicBezTo>
                        <a:cubicBezTo>
                          <a:pt x="2798" y="271"/>
                          <a:pt x="2801" y="270"/>
                          <a:pt x="2801" y="270"/>
                        </a:cubicBezTo>
                        <a:cubicBezTo>
                          <a:pt x="2801" y="270"/>
                          <a:pt x="2804" y="270"/>
                          <a:pt x="2804" y="270"/>
                        </a:cubicBezTo>
                        <a:cubicBezTo>
                          <a:pt x="2804" y="270"/>
                          <a:pt x="2805" y="271"/>
                          <a:pt x="2805" y="271"/>
                        </a:cubicBezTo>
                        <a:cubicBezTo>
                          <a:pt x="2805" y="271"/>
                          <a:pt x="2807" y="271"/>
                          <a:pt x="2807" y="271"/>
                        </a:cubicBezTo>
                        <a:cubicBezTo>
                          <a:pt x="2807" y="271"/>
                          <a:pt x="2810" y="270"/>
                          <a:pt x="2810" y="270"/>
                        </a:cubicBezTo>
                        <a:cubicBezTo>
                          <a:pt x="2810" y="270"/>
                          <a:pt x="2813" y="271"/>
                          <a:pt x="2813" y="271"/>
                        </a:cubicBezTo>
                        <a:cubicBezTo>
                          <a:pt x="2813" y="271"/>
                          <a:pt x="2816" y="270"/>
                          <a:pt x="2816" y="270"/>
                        </a:cubicBezTo>
                        <a:cubicBezTo>
                          <a:pt x="2816" y="270"/>
                          <a:pt x="2821" y="270"/>
                          <a:pt x="2821" y="270"/>
                        </a:cubicBezTo>
                        <a:cubicBezTo>
                          <a:pt x="2821" y="270"/>
                          <a:pt x="2823" y="271"/>
                          <a:pt x="2823" y="271"/>
                        </a:cubicBezTo>
                        <a:cubicBezTo>
                          <a:pt x="2823" y="271"/>
                          <a:pt x="2825" y="271"/>
                          <a:pt x="2825" y="271"/>
                        </a:cubicBezTo>
                        <a:cubicBezTo>
                          <a:pt x="2825" y="271"/>
                          <a:pt x="2826" y="270"/>
                          <a:pt x="2826" y="270"/>
                        </a:cubicBezTo>
                        <a:cubicBezTo>
                          <a:pt x="2826" y="270"/>
                          <a:pt x="2833" y="271"/>
                          <a:pt x="2833" y="271"/>
                        </a:cubicBezTo>
                        <a:cubicBezTo>
                          <a:pt x="2833" y="271"/>
                          <a:pt x="2834" y="271"/>
                          <a:pt x="2834" y="271"/>
                        </a:cubicBezTo>
                        <a:cubicBezTo>
                          <a:pt x="2834" y="271"/>
                          <a:pt x="2835" y="271"/>
                          <a:pt x="2835" y="271"/>
                        </a:cubicBezTo>
                        <a:cubicBezTo>
                          <a:pt x="2835" y="271"/>
                          <a:pt x="2836" y="271"/>
                          <a:pt x="2836" y="271"/>
                        </a:cubicBezTo>
                        <a:cubicBezTo>
                          <a:pt x="2836" y="271"/>
                          <a:pt x="2841" y="271"/>
                          <a:pt x="2841" y="271"/>
                        </a:cubicBezTo>
                        <a:cubicBezTo>
                          <a:pt x="2841" y="271"/>
                          <a:pt x="2844" y="271"/>
                          <a:pt x="2844" y="271"/>
                        </a:cubicBezTo>
                        <a:cubicBezTo>
                          <a:pt x="2844" y="271"/>
                          <a:pt x="2846" y="271"/>
                          <a:pt x="2846" y="271"/>
                        </a:cubicBezTo>
                        <a:cubicBezTo>
                          <a:pt x="2846" y="271"/>
                          <a:pt x="2846" y="271"/>
                          <a:pt x="2846" y="271"/>
                        </a:cubicBezTo>
                        <a:cubicBezTo>
                          <a:pt x="2846" y="271"/>
                          <a:pt x="2852" y="270"/>
                          <a:pt x="2852" y="270"/>
                        </a:cubicBezTo>
                        <a:cubicBezTo>
                          <a:pt x="2852" y="270"/>
                          <a:pt x="2855" y="271"/>
                          <a:pt x="2855" y="271"/>
                        </a:cubicBezTo>
                        <a:cubicBezTo>
                          <a:pt x="2855" y="271"/>
                          <a:pt x="2856" y="271"/>
                          <a:pt x="2856" y="271"/>
                        </a:cubicBezTo>
                        <a:cubicBezTo>
                          <a:pt x="2856" y="271"/>
                          <a:pt x="2859" y="271"/>
                          <a:pt x="2859" y="271"/>
                        </a:cubicBezTo>
                        <a:cubicBezTo>
                          <a:pt x="2859" y="271"/>
                          <a:pt x="2864" y="271"/>
                          <a:pt x="2864" y="271"/>
                        </a:cubicBezTo>
                        <a:cubicBezTo>
                          <a:pt x="2864" y="271"/>
                          <a:pt x="2865" y="271"/>
                          <a:pt x="2865" y="271"/>
                        </a:cubicBezTo>
                        <a:cubicBezTo>
                          <a:pt x="2865" y="271"/>
                          <a:pt x="2868" y="271"/>
                          <a:pt x="2868" y="271"/>
                        </a:cubicBezTo>
                        <a:cubicBezTo>
                          <a:pt x="2868" y="271"/>
                          <a:pt x="2871" y="271"/>
                          <a:pt x="2871" y="271"/>
                        </a:cubicBezTo>
                        <a:cubicBezTo>
                          <a:pt x="2871" y="271"/>
                          <a:pt x="2872" y="271"/>
                          <a:pt x="2872" y="271"/>
                        </a:cubicBezTo>
                        <a:cubicBezTo>
                          <a:pt x="2872" y="271"/>
                          <a:pt x="2873" y="271"/>
                          <a:pt x="2873" y="271"/>
                        </a:cubicBezTo>
                        <a:cubicBezTo>
                          <a:pt x="2873" y="271"/>
                          <a:pt x="2878" y="271"/>
                          <a:pt x="2878" y="271"/>
                        </a:cubicBezTo>
                        <a:cubicBezTo>
                          <a:pt x="2878" y="271"/>
                          <a:pt x="2881" y="271"/>
                          <a:pt x="2881" y="271"/>
                        </a:cubicBezTo>
                        <a:cubicBezTo>
                          <a:pt x="2881" y="271"/>
                          <a:pt x="2883" y="271"/>
                          <a:pt x="2883" y="271"/>
                        </a:cubicBezTo>
                        <a:cubicBezTo>
                          <a:pt x="2883" y="271"/>
                          <a:pt x="2884" y="271"/>
                          <a:pt x="2884" y="271"/>
                        </a:cubicBezTo>
                        <a:cubicBezTo>
                          <a:pt x="2884" y="271"/>
                          <a:pt x="2888" y="271"/>
                          <a:pt x="2888" y="271"/>
                        </a:cubicBezTo>
                        <a:cubicBezTo>
                          <a:pt x="2888" y="271"/>
                          <a:pt x="2893" y="271"/>
                          <a:pt x="2893" y="271"/>
                        </a:cubicBezTo>
                        <a:cubicBezTo>
                          <a:pt x="2893" y="271"/>
                          <a:pt x="2894" y="271"/>
                          <a:pt x="2894" y="271"/>
                        </a:cubicBezTo>
                        <a:cubicBezTo>
                          <a:pt x="2894" y="271"/>
                          <a:pt x="2897" y="270"/>
                          <a:pt x="2897" y="270"/>
                        </a:cubicBezTo>
                        <a:cubicBezTo>
                          <a:pt x="2897" y="270"/>
                          <a:pt x="2902" y="271"/>
                          <a:pt x="2902" y="271"/>
                        </a:cubicBezTo>
                        <a:cubicBezTo>
                          <a:pt x="2902" y="271"/>
                          <a:pt x="2903" y="271"/>
                          <a:pt x="2903" y="271"/>
                        </a:cubicBezTo>
                        <a:cubicBezTo>
                          <a:pt x="2903" y="271"/>
                          <a:pt x="2904" y="271"/>
                          <a:pt x="2904" y="271"/>
                        </a:cubicBezTo>
                        <a:cubicBezTo>
                          <a:pt x="2904" y="271"/>
                          <a:pt x="2907" y="271"/>
                          <a:pt x="2907" y="271"/>
                        </a:cubicBezTo>
                        <a:cubicBezTo>
                          <a:pt x="2907" y="271"/>
                          <a:pt x="2909" y="271"/>
                          <a:pt x="2909" y="271"/>
                        </a:cubicBezTo>
                        <a:cubicBezTo>
                          <a:pt x="2909" y="271"/>
                          <a:pt x="2911" y="271"/>
                          <a:pt x="2911" y="271"/>
                        </a:cubicBezTo>
                        <a:cubicBezTo>
                          <a:pt x="2911" y="271"/>
                          <a:pt x="2915" y="271"/>
                          <a:pt x="2915" y="271"/>
                        </a:cubicBezTo>
                        <a:cubicBezTo>
                          <a:pt x="2915" y="271"/>
                          <a:pt x="2919" y="271"/>
                          <a:pt x="2919" y="271"/>
                        </a:cubicBezTo>
                        <a:cubicBezTo>
                          <a:pt x="2919" y="271"/>
                          <a:pt x="2923" y="271"/>
                          <a:pt x="2923" y="271"/>
                        </a:cubicBezTo>
                        <a:cubicBezTo>
                          <a:pt x="2923" y="271"/>
                          <a:pt x="2924" y="270"/>
                          <a:pt x="2924" y="270"/>
                        </a:cubicBezTo>
                        <a:cubicBezTo>
                          <a:pt x="2924" y="270"/>
                          <a:pt x="2927" y="270"/>
                          <a:pt x="2927" y="270"/>
                        </a:cubicBezTo>
                        <a:cubicBezTo>
                          <a:pt x="2927" y="270"/>
                          <a:pt x="2928" y="271"/>
                          <a:pt x="2928" y="271"/>
                        </a:cubicBezTo>
                        <a:cubicBezTo>
                          <a:pt x="2928" y="271"/>
                          <a:pt x="2934" y="271"/>
                          <a:pt x="2934" y="271"/>
                        </a:cubicBezTo>
                        <a:cubicBezTo>
                          <a:pt x="2934" y="271"/>
                          <a:pt x="2935" y="271"/>
                          <a:pt x="2935" y="271"/>
                        </a:cubicBezTo>
                        <a:cubicBezTo>
                          <a:pt x="2935" y="271"/>
                          <a:pt x="2939" y="271"/>
                          <a:pt x="2939" y="271"/>
                        </a:cubicBezTo>
                        <a:cubicBezTo>
                          <a:pt x="2939" y="271"/>
                          <a:pt x="2940" y="271"/>
                          <a:pt x="2940" y="271"/>
                        </a:cubicBezTo>
                        <a:cubicBezTo>
                          <a:pt x="2940" y="271"/>
                          <a:pt x="2945" y="271"/>
                          <a:pt x="2945" y="271"/>
                        </a:cubicBezTo>
                        <a:cubicBezTo>
                          <a:pt x="2945" y="271"/>
                          <a:pt x="2945" y="271"/>
                          <a:pt x="2945" y="271"/>
                        </a:cubicBezTo>
                        <a:cubicBezTo>
                          <a:pt x="2945" y="271"/>
                          <a:pt x="2947" y="271"/>
                          <a:pt x="2947" y="271"/>
                        </a:cubicBezTo>
                        <a:cubicBezTo>
                          <a:pt x="2947" y="271"/>
                          <a:pt x="2950" y="271"/>
                          <a:pt x="2950" y="271"/>
                        </a:cubicBezTo>
                        <a:cubicBezTo>
                          <a:pt x="2950" y="271"/>
                          <a:pt x="2955" y="271"/>
                          <a:pt x="2955" y="271"/>
                        </a:cubicBezTo>
                        <a:cubicBezTo>
                          <a:pt x="2955" y="271"/>
                          <a:pt x="2957" y="271"/>
                          <a:pt x="2957" y="271"/>
                        </a:cubicBezTo>
                        <a:cubicBezTo>
                          <a:pt x="2957" y="271"/>
                          <a:pt x="2958" y="271"/>
                          <a:pt x="2958" y="271"/>
                        </a:cubicBezTo>
                        <a:cubicBezTo>
                          <a:pt x="2958" y="271"/>
                          <a:pt x="2960" y="271"/>
                          <a:pt x="2960" y="271"/>
                        </a:cubicBezTo>
                        <a:cubicBezTo>
                          <a:pt x="2960" y="271"/>
                          <a:pt x="2963" y="271"/>
                          <a:pt x="2963" y="271"/>
                        </a:cubicBezTo>
                        <a:cubicBezTo>
                          <a:pt x="2963" y="271"/>
                          <a:pt x="2965" y="270"/>
                          <a:pt x="2965" y="270"/>
                        </a:cubicBezTo>
                        <a:cubicBezTo>
                          <a:pt x="2965" y="270"/>
                          <a:pt x="2971" y="271"/>
                          <a:pt x="2971" y="271"/>
                        </a:cubicBezTo>
                        <a:cubicBezTo>
                          <a:pt x="2971" y="271"/>
                          <a:pt x="2973" y="271"/>
                          <a:pt x="2973" y="271"/>
                        </a:cubicBezTo>
                        <a:cubicBezTo>
                          <a:pt x="2973" y="271"/>
                          <a:pt x="2976" y="271"/>
                          <a:pt x="2976" y="271"/>
                        </a:cubicBezTo>
                        <a:cubicBezTo>
                          <a:pt x="2976" y="271"/>
                          <a:pt x="2978" y="270"/>
                          <a:pt x="2978" y="270"/>
                        </a:cubicBezTo>
                        <a:cubicBezTo>
                          <a:pt x="2978" y="270"/>
                          <a:pt x="2981" y="271"/>
                          <a:pt x="2981" y="271"/>
                        </a:cubicBezTo>
                        <a:cubicBezTo>
                          <a:pt x="2981" y="271"/>
                          <a:pt x="2983" y="270"/>
                          <a:pt x="2983" y="270"/>
                        </a:cubicBezTo>
                        <a:cubicBezTo>
                          <a:pt x="2983" y="270"/>
                          <a:pt x="2986" y="271"/>
                          <a:pt x="2986" y="271"/>
                        </a:cubicBezTo>
                        <a:cubicBezTo>
                          <a:pt x="2986" y="271"/>
                          <a:pt x="2988" y="270"/>
                          <a:pt x="2988" y="270"/>
                        </a:cubicBezTo>
                        <a:cubicBezTo>
                          <a:pt x="2988" y="270"/>
                          <a:pt x="2990" y="270"/>
                          <a:pt x="2990" y="270"/>
                        </a:cubicBezTo>
                        <a:cubicBezTo>
                          <a:pt x="2990" y="270"/>
                          <a:pt x="2992" y="271"/>
                          <a:pt x="2992" y="271"/>
                        </a:cubicBezTo>
                        <a:cubicBezTo>
                          <a:pt x="2992" y="271"/>
                          <a:pt x="2995" y="270"/>
                          <a:pt x="2995" y="270"/>
                        </a:cubicBezTo>
                        <a:cubicBezTo>
                          <a:pt x="2995" y="270"/>
                          <a:pt x="2997" y="271"/>
                          <a:pt x="2997" y="271"/>
                        </a:cubicBezTo>
                        <a:cubicBezTo>
                          <a:pt x="2997" y="271"/>
                          <a:pt x="3001" y="271"/>
                          <a:pt x="3001" y="271"/>
                        </a:cubicBezTo>
                        <a:cubicBezTo>
                          <a:pt x="3001" y="271"/>
                          <a:pt x="3005" y="270"/>
                          <a:pt x="3005" y="270"/>
                        </a:cubicBezTo>
                        <a:cubicBezTo>
                          <a:pt x="3005" y="270"/>
                          <a:pt x="3007" y="271"/>
                          <a:pt x="3007" y="271"/>
                        </a:cubicBezTo>
                        <a:cubicBezTo>
                          <a:pt x="3007" y="271"/>
                          <a:pt x="3008" y="270"/>
                          <a:pt x="3008" y="270"/>
                        </a:cubicBezTo>
                        <a:cubicBezTo>
                          <a:pt x="3008" y="270"/>
                          <a:pt x="3012" y="271"/>
                          <a:pt x="3012" y="271"/>
                        </a:cubicBezTo>
                        <a:cubicBezTo>
                          <a:pt x="3012" y="271"/>
                          <a:pt x="3016" y="270"/>
                          <a:pt x="3016" y="270"/>
                        </a:cubicBezTo>
                        <a:cubicBezTo>
                          <a:pt x="3016" y="270"/>
                          <a:pt x="3016" y="270"/>
                          <a:pt x="3016" y="270"/>
                        </a:cubicBezTo>
                        <a:cubicBezTo>
                          <a:pt x="3016" y="270"/>
                          <a:pt x="3021" y="270"/>
                          <a:pt x="3021" y="270"/>
                        </a:cubicBezTo>
                        <a:cubicBezTo>
                          <a:pt x="3021" y="270"/>
                          <a:pt x="3025" y="270"/>
                          <a:pt x="3025" y="270"/>
                        </a:cubicBezTo>
                        <a:cubicBezTo>
                          <a:pt x="3025" y="270"/>
                          <a:pt x="3026" y="270"/>
                          <a:pt x="3026" y="270"/>
                        </a:cubicBezTo>
                        <a:cubicBezTo>
                          <a:pt x="3026" y="270"/>
                          <a:pt x="3028" y="270"/>
                          <a:pt x="3028" y="270"/>
                        </a:cubicBezTo>
                        <a:cubicBezTo>
                          <a:pt x="3028" y="270"/>
                          <a:pt x="3031" y="270"/>
                          <a:pt x="3031" y="270"/>
                        </a:cubicBezTo>
                        <a:cubicBezTo>
                          <a:pt x="3031" y="270"/>
                          <a:pt x="3034" y="270"/>
                          <a:pt x="3034" y="270"/>
                        </a:cubicBezTo>
                        <a:cubicBezTo>
                          <a:pt x="3034" y="270"/>
                          <a:pt x="3036" y="270"/>
                          <a:pt x="3036" y="270"/>
                        </a:cubicBezTo>
                        <a:cubicBezTo>
                          <a:pt x="3036" y="270"/>
                          <a:pt x="3038" y="270"/>
                          <a:pt x="3038" y="270"/>
                        </a:cubicBezTo>
                        <a:cubicBezTo>
                          <a:pt x="3038" y="270"/>
                          <a:pt x="3042" y="270"/>
                          <a:pt x="3042" y="270"/>
                        </a:cubicBezTo>
                        <a:cubicBezTo>
                          <a:pt x="3042" y="270"/>
                          <a:pt x="3044" y="269"/>
                          <a:pt x="3044" y="269"/>
                        </a:cubicBezTo>
                        <a:cubicBezTo>
                          <a:pt x="3044" y="269"/>
                          <a:pt x="3046" y="270"/>
                          <a:pt x="3046" y="270"/>
                        </a:cubicBezTo>
                        <a:cubicBezTo>
                          <a:pt x="3046" y="270"/>
                          <a:pt x="3049" y="269"/>
                          <a:pt x="3049" y="269"/>
                        </a:cubicBezTo>
                        <a:cubicBezTo>
                          <a:pt x="3049" y="269"/>
                          <a:pt x="3053" y="270"/>
                          <a:pt x="3053" y="270"/>
                        </a:cubicBezTo>
                        <a:cubicBezTo>
                          <a:pt x="3053" y="270"/>
                          <a:pt x="3054" y="270"/>
                          <a:pt x="3054" y="270"/>
                        </a:cubicBezTo>
                        <a:cubicBezTo>
                          <a:pt x="3054" y="270"/>
                          <a:pt x="3055" y="269"/>
                          <a:pt x="3055" y="269"/>
                        </a:cubicBezTo>
                        <a:cubicBezTo>
                          <a:pt x="3055" y="269"/>
                          <a:pt x="3061" y="270"/>
                          <a:pt x="3061" y="270"/>
                        </a:cubicBezTo>
                        <a:cubicBezTo>
                          <a:pt x="3061" y="270"/>
                          <a:pt x="3064" y="269"/>
                          <a:pt x="3064" y="269"/>
                        </a:cubicBezTo>
                        <a:cubicBezTo>
                          <a:pt x="3064" y="269"/>
                          <a:pt x="3065" y="270"/>
                          <a:pt x="3065" y="270"/>
                        </a:cubicBezTo>
                        <a:cubicBezTo>
                          <a:pt x="3065" y="270"/>
                          <a:pt x="3070" y="269"/>
                          <a:pt x="3070" y="269"/>
                        </a:cubicBezTo>
                        <a:cubicBezTo>
                          <a:pt x="3070" y="269"/>
                          <a:pt x="3072" y="269"/>
                          <a:pt x="3072" y="269"/>
                        </a:cubicBezTo>
                        <a:cubicBezTo>
                          <a:pt x="3072" y="269"/>
                          <a:pt x="3075" y="270"/>
                          <a:pt x="3075" y="270"/>
                        </a:cubicBezTo>
                        <a:cubicBezTo>
                          <a:pt x="3075" y="270"/>
                          <a:pt x="3075" y="269"/>
                          <a:pt x="3075" y="269"/>
                        </a:cubicBezTo>
                        <a:cubicBezTo>
                          <a:pt x="3075" y="269"/>
                          <a:pt x="3078" y="269"/>
                          <a:pt x="3078" y="269"/>
                        </a:cubicBezTo>
                        <a:cubicBezTo>
                          <a:pt x="3078" y="269"/>
                          <a:pt x="3082" y="269"/>
                          <a:pt x="3082" y="269"/>
                        </a:cubicBezTo>
                        <a:cubicBezTo>
                          <a:pt x="3082" y="269"/>
                          <a:pt x="3083" y="269"/>
                          <a:pt x="3083" y="269"/>
                        </a:cubicBezTo>
                        <a:cubicBezTo>
                          <a:pt x="3083" y="269"/>
                          <a:pt x="3088" y="269"/>
                          <a:pt x="3088" y="269"/>
                        </a:cubicBezTo>
                        <a:cubicBezTo>
                          <a:pt x="3088" y="269"/>
                          <a:pt x="3090" y="269"/>
                          <a:pt x="3090" y="269"/>
                        </a:cubicBezTo>
                        <a:cubicBezTo>
                          <a:pt x="3090" y="269"/>
                          <a:pt x="3092" y="269"/>
                          <a:pt x="3092" y="269"/>
                        </a:cubicBezTo>
                        <a:cubicBezTo>
                          <a:pt x="3092" y="269"/>
                          <a:pt x="3095" y="269"/>
                          <a:pt x="3095" y="269"/>
                        </a:cubicBezTo>
                        <a:cubicBezTo>
                          <a:pt x="3095" y="269"/>
                          <a:pt x="3100" y="268"/>
                          <a:pt x="3100" y="268"/>
                        </a:cubicBezTo>
                        <a:cubicBezTo>
                          <a:pt x="3100" y="268"/>
                          <a:pt x="3102" y="269"/>
                          <a:pt x="3102" y="269"/>
                        </a:cubicBezTo>
                        <a:cubicBezTo>
                          <a:pt x="3102" y="269"/>
                          <a:pt x="3102" y="269"/>
                          <a:pt x="3102" y="269"/>
                        </a:cubicBezTo>
                        <a:cubicBezTo>
                          <a:pt x="3102" y="269"/>
                          <a:pt x="3104" y="269"/>
                          <a:pt x="3104" y="269"/>
                        </a:cubicBezTo>
                        <a:cubicBezTo>
                          <a:pt x="3104" y="269"/>
                          <a:pt x="3111" y="269"/>
                          <a:pt x="3111" y="269"/>
                        </a:cubicBezTo>
                        <a:cubicBezTo>
                          <a:pt x="3111" y="269"/>
                          <a:pt x="3112" y="268"/>
                          <a:pt x="3112" y="268"/>
                        </a:cubicBezTo>
                        <a:cubicBezTo>
                          <a:pt x="3112" y="268"/>
                          <a:pt x="3114" y="268"/>
                          <a:pt x="3114" y="268"/>
                        </a:cubicBezTo>
                        <a:cubicBezTo>
                          <a:pt x="3114" y="268"/>
                          <a:pt x="3116" y="268"/>
                          <a:pt x="3116" y="268"/>
                        </a:cubicBezTo>
                        <a:cubicBezTo>
                          <a:pt x="3116" y="268"/>
                          <a:pt x="3120" y="269"/>
                          <a:pt x="3120" y="269"/>
                        </a:cubicBezTo>
                        <a:cubicBezTo>
                          <a:pt x="3120" y="269"/>
                          <a:pt x="3122" y="268"/>
                          <a:pt x="3122" y="268"/>
                        </a:cubicBezTo>
                        <a:cubicBezTo>
                          <a:pt x="3122" y="268"/>
                          <a:pt x="3127" y="269"/>
                          <a:pt x="3127" y="269"/>
                        </a:cubicBezTo>
                        <a:cubicBezTo>
                          <a:pt x="3127" y="269"/>
                          <a:pt x="3129" y="268"/>
                          <a:pt x="3129" y="268"/>
                        </a:cubicBezTo>
                        <a:cubicBezTo>
                          <a:pt x="3129" y="268"/>
                          <a:pt x="3129" y="268"/>
                          <a:pt x="3129" y="268"/>
                        </a:cubicBezTo>
                        <a:cubicBezTo>
                          <a:pt x="3129" y="268"/>
                          <a:pt x="3133" y="268"/>
                          <a:pt x="3133" y="268"/>
                        </a:cubicBezTo>
                        <a:cubicBezTo>
                          <a:pt x="3133" y="268"/>
                          <a:pt x="3137" y="267"/>
                          <a:pt x="3137" y="267"/>
                        </a:cubicBezTo>
                        <a:cubicBezTo>
                          <a:pt x="3137" y="267"/>
                          <a:pt x="3138" y="268"/>
                          <a:pt x="3138" y="268"/>
                        </a:cubicBezTo>
                        <a:cubicBezTo>
                          <a:pt x="3138" y="268"/>
                          <a:pt x="3141" y="268"/>
                          <a:pt x="3141" y="268"/>
                        </a:cubicBezTo>
                        <a:cubicBezTo>
                          <a:pt x="3141" y="268"/>
                          <a:pt x="3144" y="267"/>
                          <a:pt x="3144" y="267"/>
                        </a:cubicBezTo>
                        <a:cubicBezTo>
                          <a:pt x="3144" y="267"/>
                          <a:pt x="3145" y="267"/>
                          <a:pt x="3145" y="267"/>
                        </a:cubicBezTo>
                        <a:cubicBezTo>
                          <a:pt x="3145" y="267"/>
                          <a:pt x="3149" y="268"/>
                          <a:pt x="3149" y="268"/>
                        </a:cubicBezTo>
                        <a:cubicBezTo>
                          <a:pt x="3149" y="268"/>
                          <a:pt x="3154" y="267"/>
                          <a:pt x="3154" y="267"/>
                        </a:cubicBezTo>
                        <a:cubicBezTo>
                          <a:pt x="3154" y="267"/>
                          <a:pt x="3155" y="267"/>
                          <a:pt x="3155" y="267"/>
                        </a:cubicBezTo>
                        <a:cubicBezTo>
                          <a:pt x="3155" y="267"/>
                          <a:pt x="3157" y="267"/>
                          <a:pt x="3157" y="267"/>
                        </a:cubicBezTo>
                        <a:cubicBezTo>
                          <a:pt x="3157" y="267"/>
                          <a:pt x="3160" y="267"/>
                          <a:pt x="3160" y="267"/>
                        </a:cubicBezTo>
                        <a:cubicBezTo>
                          <a:pt x="3160" y="267"/>
                          <a:pt x="3161" y="267"/>
                          <a:pt x="3161" y="267"/>
                        </a:cubicBezTo>
                        <a:cubicBezTo>
                          <a:pt x="3161" y="267"/>
                          <a:pt x="3164" y="266"/>
                          <a:pt x="3164" y="266"/>
                        </a:cubicBezTo>
                        <a:cubicBezTo>
                          <a:pt x="3164" y="266"/>
                          <a:pt x="3166" y="267"/>
                          <a:pt x="3166" y="267"/>
                        </a:cubicBezTo>
                        <a:cubicBezTo>
                          <a:pt x="3166" y="267"/>
                          <a:pt x="3171" y="266"/>
                          <a:pt x="3171" y="266"/>
                        </a:cubicBezTo>
                        <a:cubicBezTo>
                          <a:pt x="3171" y="266"/>
                          <a:pt x="3172" y="266"/>
                          <a:pt x="3172" y="266"/>
                        </a:cubicBezTo>
                        <a:cubicBezTo>
                          <a:pt x="3172" y="266"/>
                          <a:pt x="3176" y="266"/>
                          <a:pt x="3176" y="266"/>
                        </a:cubicBezTo>
                        <a:cubicBezTo>
                          <a:pt x="3176" y="266"/>
                          <a:pt x="3178" y="266"/>
                          <a:pt x="3178" y="266"/>
                        </a:cubicBezTo>
                        <a:cubicBezTo>
                          <a:pt x="3178" y="266"/>
                          <a:pt x="3181" y="266"/>
                          <a:pt x="3181" y="266"/>
                        </a:cubicBezTo>
                        <a:cubicBezTo>
                          <a:pt x="3181" y="266"/>
                          <a:pt x="3185" y="266"/>
                          <a:pt x="3185" y="266"/>
                        </a:cubicBezTo>
                        <a:cubicBezTo>
                          <a:pt x="3185" y="266"/>
                          <a:pt x="3188" y="265"/>
                          <a:pt x="3188" y="265"/>
                        </a:cubicBezTo>
                        <a:cubicBezTo>
                          <a:pt x="3188" y="265"/>
                          <a:pt x="3189" y="265"/>
                          <a:pt x="3189" y="265"/>
                        </a:cubicBezTo>
                        <a:cubicBezTo>
                          <a:pt x="3189" y="265"/>
                          <a:pt x="3191" y="265"/>
                          <a:pt x="3191" y="265"/>
                        </a:cubicBezTo>
                        <a:cubicBezTo>
                          <a:pt x="3191" y="265"/>
                          <a:pt x="3193" y="265"/>
                          <a:pt x="3193" y="265"/>
                        </a:cubicBezTo>
                        <a:cubicBezTo>
                          <a:pt x="3193" y="265"/>
                          <a:pt x="3197" y="265"/>
                          <a:pt x="3197" y="265"/>
                        </a:cubicBezTo>
                        <a:cubicBezTo>
                          <a:pt x="3197" y="265"/>
                          <a:pt x="3198" y="265"/>
                          <a:pt x="3198" y="265"/>
                        </a:cubicBezTo>
                        <a:cubicBezTo>
                          <a:pt x="3198" y="265"/>
                          <a:pt x="3204" y="264"/>
                          <a:pt x="3204" y="264"/>
                        </a:cubicBezTo>
                        <a:cubicBezTo>
                          <a:pt x="3204" y="264"/>
                          <a:pt x="3205" y="264"/>
                          <a:pt x="3205" y="264"/>
                        </a:cubicBezTo>
                        <a:cubicBezTo>
                          <a:pt x="3205" y="264"/>
                          <a:pt x="3207" y="264"/>
                          <a:pt x="3207" y="264"/>
                        </a:cubicBezTo>
                        <a:cubicBezTo>
                          <a:pt x="3207" y="264"/>
                          <a:pt x="3209" y="264"/>
                          <a:pt x="3209" y="264"/>
                        </a:cubicBezTo>
                        <a:cubicBezTo>
                          <a:pt x="3209" y="264"/>
                          <a:pt x="3214" y="263"/>
                          <a:pt x="3214" y="263"/>
                        </a:cubicBezTo>
                        <a:cubicBezTo>
                          <a:pt x="3214" y="263"/>
                          <a:pt x="3215" y="264"/>
                          <a:pt x="3215" y="264"/>
                        </a:cubicBezTo>
                        <a:cubicBezTo>
                          <a:pt x="3215" y="264"/>
                          <a:pt x="3218" y="263"/>
                          <a:pt x="3218" y="263"/>
                        </a:cubicBezTo>
                        <a:cubicBezTo>
                          <a:pt x="3218" y="263"/>
                          <a:pt x="3222" y="263"/>
                          <a:pt x="3222" y="263"/>
                        </a:cubicBezTo>
                        <a:cubicBezTo>
                          <a:pt x="3222" y="263"/>
                          <a:pt x="3225" y="262"/>
                          <a:pt x="3225" y="262"/>
                        </a:cubicBezTo>
                        <a:cubicBezTo>
                          <a:pt x="3225" y="262"/>
                          <a:pt x="3225" y="263"/>
                          <a:pt x="3225" y="263"/>
                        </a:cubicBezTo>
                        <a:cubicBezTo>
                          <a:pt x="3225" y="263"/>
                          <a:pt x="3229" y="262"/>
                          <a:pt x="3229" y="262"/>
                        </a:cubicBezTo>
                        <a:cubicBezTo>
                          <a:pt x="3229" y="262"/>
                          <a:pt x="3231" y="262"/>
                          <a:pt x="3231" y="262"/>
                        </a:cubicBezTo>
                        <a:cubicBezTo>
                          <a:pt x="3231" y="262"/>
                          <a:pt x="3234" y="261"/>
                          <a:pt x="3234" y="261"/>
                        </a:cubicBezTo>
                        <a:cubicBezTo>
                          <a:pt x="3234" y="261"/>
                          <a:pt x="3237" y="262"/>
                          <a:pt x="3237" y="262"/>
                        </a:cubicBezTo>
                        <a:cubicBezTo>
                          <a:pt x="3237" y="262"/>
                          <a:pt x="3239" y="261"/>
                          <a:pt x="3239" y="261"/>
                        </a:cubicBezTo>
                        <a:cubicBezTo>
                          <a:pt x="3239" y="261"/>
                          <a:pt x="3241" y="261"/>
                          <a:pt x="3241" y="261"/>
                        </a:cubicBezTo>
                        <a:cubicBezTo>
                          <a:pt x="3241" y="261"/>
                          <a:pt x="3246" y="260"/>
                          <a:pt x="3246" y="260"/>
                        </a:cubicBezTo>
                        <a:cubicBezTo>
                          <a:pt x="3246" y="260"/>
                          <a:pt x="3247" y="260"/>
                          <a:pt x="3247" y="260"/>
                        </a:cubicBezTo>
                        <a:cubicBezTo>
                          <a:pt x="3247" y="260"/>
                          <a:pt x="3252" y="259"/>
                          <a:pt x="3252" y="259"/>
                        </a:cubicBezTo>
                        <a:cubicBezTo>
                          <a:pt x="3252" y="259"/>
                          <a:pt x="3252" y="259"/>
                          <a:pt x="3252" y="259"/>
                        </a:cubicBezTo>
                        <a:cubicBezTo>
                          <a:pt x="3252" y="259"/>
                          <a:pt x="3257" y="258"/>
                          <a:pt x="3257" y="258"/>
                        </a:cubicBezTo>
                        <a:cubicBezTo>
                          <a:pt x="3257" y="258"/>
                          <a:pt x="3257" y="258"/>
                          <a:pt x="3257" y="258"/>
                        </a:cubicBezTo>
                        <a:cubicBezTo>
                          <a:pt x="3257" y="258"/>
                          <a:pt x="3262" y="257"/>
                          <a:pt x="3262" y="257"/>
                        </a:cubicBezTo>
                        <a:cubicBezTo>
                          <a:pt x="3262" y="257"/>
                          <a:pt x="3263" y="257"/>
                          <a:pt x="3263" y="257"/>
                        </a:cubicBezTo>
                        <a:cubicBezTo>
                          <a:pt x="3263" y="257"/>
                          <a:pt x="3268" y="256"/>
                          <a:pt x="3268" y="256"/>
                        </a:cubicBezTo>
                        <a:cubicBezTo>
                          <a:pt x="3268" y="256"/>
                          <a:pt x="3269" y="256"/>
                          <a:pt x="3269" y="256"/>
                        </a:cubicBezTo>
                        <a:cubicBezTo>
                          <a:pt x="3269" y="256"/>
                          <a:pt x="3273" y="254"/>
                          <a:pt x="3273" y="254"/>
                        </a:cubicBezTo>
                        <a:cubicBezTo>
                          <a:pt x="3273" y="254"/>
                          <a:pt x="3274" y="254"/>
                          <a:pt x="3274" y="254"/>
                        </a:cubicBezTo>
                        <a:cubicBezTo>
                          <a:pt x="3274" y="254"/>
                          <a:pt x="3279" y="253"/>
                          <a:pt x="3279" y="253"/>
                        </a:cubicBezTo>
                        <a:cubicBezTo>
                          <a:pt x="3279" y="253"/>
                          <a:pt x="3279" y="252"/>
                          <a:pt x="3279" y="252"/>
                        </a:cubicBezTo>
                        <a:cubicBezTo>
                          <a:pt x="3279" y="252"/>
                          <a:pt x="3284" y="250"/>
                          <a:pt x="3284" y="250"/>
                        </a:cubicBezTo>
                        <a:cubicBezTo>
                          <a:pt x="3284" y="250"/>
                          <a:pt x="3284" y="250"/>
                          <a:pt x="3284" y="250"/>
                        </a:cubicBezTo>
                        <a:cubicBezTo>
                          <a:pt x="3284" y="250"/>
                          <a:pt x="3289" y="248"/>
                          <a:pt x="3289" y="248"/>
                        </a:cubicBezTo>
                        <a:cubicBezTo>
                          <a:pt x="3289" y="248"/>
                          <a:pt x="3290" y="248"/>
                          <a:pt x="3290" y="248"/>
                        </a:cubicBezTo>
                        <a:cubicBezTo>
                          <a:pt x="3290" y="248"/>
                          <a:pt x="3295" y="245"/>
                          <a:pt x="3295" y="245"/>
                        </a:cubicBezTo>
                        <a:cubicBezTo>
                          <a:pt x="3295" y="245"/>
                          <a:pt x="3295" y="245"/>
                          <a:pt x="3295" y="245"/>
                        </a:cubicBezTo>
                        <a:cubicBezTo>
                          <a:pt x="3295" y="245"/>
                          <a:pt x="3300" y="241"/>
                          <a:pt x="3300" y="241"/>
                        </a:cubicBezTo>
                        <a:cubicBezTo>
                          <a:pt x="3300" y="241"/>
                          <a:pt x="3300" y="241"/>
                          <a:pt x="3300" y="241"/>
                        </a:cubicBezTo>
                        <a:cubicBezTo>
                          <a:pt x="3300" y="241"/>
                          <a:pt x="3305" y="238"/>
                          <a:pt x="3305" y="238"/>
                        </a:cubicBezTo>
                        <a:cubicBezTo>
                          <a:pt x="3305" y="238"/>
                          <a:pt x="3306" y="238"/>
                          <a:pt x="3306" y="238"/>
                        </a:cubicBezTo>
                        <a:cubicBezTo>
                          <a:pt x="3306" y="238"/>
                          <a:pt x="3311" y="233"/>
                          <a:pt x="3311" y="233"/>
                        </a:cubicBezTo>
                        <a:cubicBezTo>
                          <a:pt x="3311" y="233"/>
                          <a:pt x="3311" y="233"/>
                          <a:pt x="3311" y="233"/>
                        </a:cubicBezTo>
                        <a:cubicBezTo>
                          <a:pt x="3311" y="233"/>
                          <a:pt x="3316" y="228"/>
                          <a:pt x="3316" y="228"/>
                        </a:cubicBezTo>
                        <a:cubicBezTo>
                          <a:pt x="3316" y="228"/>
                          <a:pt x="3316" y="228"/>
                          <a:pt x="3316" y="228"/>
                        </a:cubicBezTo>
                        <a:cubicBezTo>
                          <a:pt x="3316" y="228"/>
                          <a:pt x="3322" y="223"/>
                          <a:pt x="3322" y="223"/>
                        </a:cubicBezTo>
                        <a:cubicBezTo>
                          <a:pt x="3322" y="223"/>
                          <a:pt x="3322" y="223"/>
                          <a:pt x="3322" y="223"/>
                        </a:cubicBezTo>
                        <a:cubicBezTo>
                          <a:pt x="3322" y="223"/>
                          <a:pt x="3327" y="219"/>
                          <a:pt x="3327" y="219"/>
                        </a:cubicBezTo>
                        <a:cubicBezTo>
                          <a:pt x="3327" y="219"/>
                          <a:pt x="3327" y="220"/>
                          <a:pt x="3327" y="220"/>
                        </a:cubicBezTo>
                        <a:cubicBezTo>
                          <a:pt x="3327" y="220"/>
                          <a:pt x="3332" y="217"/>
                          <a:pt x="3332" y="217"/>
                        </a:cubicBezTo>
                        <a:cubicBezTo>
                          <a:pt x="3332" y="217"/>
                          <a:pt x="3333" y="217"/>
                          <a:pt x="3333" y="217"/>
                        </a:cubicBezTo>
                        <a:cubicBezTo>
                          <a:pt x="3333" y="217"/>
                          <a:pt x="3337" y="217"/>
                          <a:pt x="3337" y="217"/>
                        </a:cubicBezTo>
                        <a:cubicBezTo>
                          <a:pt x="3337" y="217"/>
                          <a:pt x="3338" y="217"/>
                          <a:pt x="3338" y="217"/>
                        </a:cubicBezTo>
                        <a:cubicBezTo>
                          <a:pt x="3338" y="217"/>
                          <a:pt x="3343" y="218"/>
                          <a:pt x="3343" y="218"/>
                        </a:cubicBezTo>
                        <a:cubicBezTo>
                          <a:pt x="3343" y="218"/>
                          <a:pt x="3343" y="218"/>
                          <a:pt x="3343" y="218"/>
                        </a:cubicBezTo>
                        <a:cubicBezTo>
                          <a:pt x="3343" y="218"/>
                          <a:pt x="3347" y="219"/>
                          <a:pt x="3347" y="219"/>
                        </a:cubicBezTo>
                        <a:cubicBezTo>
                          <a:pt x="3347" y="219"/>
                          <a:pt x="3350" y="219"/>
                          <a:pt x="3350" y="219"/>
                        </a:cubicBezTo>
                        <a:cubicBezTo>
                          <a:pt x="3350" y="219"/>
                          <a:pt x="3353" y="220"/>
                          <a:pt x="3353" y="220"/>
                        </a:cubicBezTo>
                        <a:cubicBezTo>
                          <a:pt x="3353" y="220"/>
                          <a:pt x="3354" y="220"/>
                          <a:pt x="3354" y="220"/>
                        </a:cubicBezTo>
                        <a:cubicBezTo>
                          <a:pt x="3354" y="220"/>
                          <a:pt x="3359" y="220"/>
                          <a:pt x="3359" y="220"/>
                        </a:cubicBezTo>
                        <a:cubicBezTo>
                          <a:pt x="3359" y="220"/>
                          <a:pt x="3360" y="220"/>
                          <a:pt x="3360" y="220"/>
                        </a:cubicBezTo>
                        <a:cubicBezTo>
                          <a:pt x="3360" y="220"/>
                          <a:pt x="3365" y="218"/>
                          <a:pt x="3365" y="218"/>
                        </a:cubicBezTo>
                        <a:cubicBezTo>
                          <a:pt x="3365" y="218"/>
                          <a:pt x="3365" y="218"/>
                          <a:pt x="3365" y="218"/>
                        </a:cubicBezTo>
                        <a:cubicBezTo>
                          <a:pt x="3365" y="218"/>
                          <a:pt x="3369" y="217"/>
                          <a:pt x="3369" y="217"/>
                        </a:cubicBezTo>
                        <a:cubicBezTo>
                          <a:pt x="3369" y="217"/>
                          <a:pt x="3371" y="217"/>
                          <a:pt x="3371" y="217"/>
                        </a:cubicBezTo>
                        <a:cubicBezTo>
                          <a:pt x="3371" y="217"/>
                          <a:pt x="3374" y="216"/>
                          <a:pt x="3374" y="216"/>
                        </a:cubicBezTo>
                        <a:cubicBezTo>
                          <a:pt x="3374" y="216"/>
                          <a:pt x="3375" y="217"/>
                          <a:pt x="3375" y="217"/>
                        </a:cubicBezTo>
                        <a:cubicBezTo>
                          <a:pt x="3375" y="217"/>
                          <a:pt x="3381" y="219"/>
                          <a:pt x="3381" y="219"/>
                        </a:cubicBezTo>
                        <a:cubicBezTo>
                          <a:pt x="3381" y="219"/>
                          <a:pt x="3381" y="219"/>
                          <a:pt x="3381" y="219"/>
                        </a:cubicBezTo>
                        <a:cubicBezTo>
                          <a:pt x="3381" y="219"/>
                          <a:pt x="3386" y="223"/>
                          <a:pt x="3386" y="223"/>
                        </a:cubicBezTo>
                        <a:cubicBezTo>
                          <a:pt x="3386" y="223"/>
                          <a:pt x="3386" y="223"/>
                          <a:pt x="3386" y="223"/>
                        </a:cubicBezTo>
                        <a:cubicBezTo>
                          <a:pt x="3386" y="223"/>
                          <a:pt x="3391" y="228"/>
                          <a:pt x="3391" y="228"/>
                        </a:cubicBezTo>
                        <a:cubicBezTo>
                          <a:pt x="3391" y="228"/>
                          <a:pt x="3391" y="228"/>
                          <a:pt x="3391" y="228"/>
                        </a:cubicBezTo>
                        <a:cubicBezTo>
                          <a:pt x="3391" y="228"/>
                          <a:pt x="3397" y="233"/>
                          <a:pt x="3397" y="233"/>
                        </a:cubicBezTo>
                        <a:cubicBezTo>
                          <a:pt x="3397" y="233"/>
                          <a:pt x="3397" y="234"/>
                          <a:pt x="3397" y="234"/>
                        </a:cubicBezTo>
                        <a:cubicBezTo>
                          <a:pt x="3397" y="234"/>
                          <a:pt x="3402" y="239"/>
                          <a:pt x="3402" y="239"/>
                        </a:cubicBezTo>
                        <a:cubicBezTo>
                          <a:pt x="3402" y="239"/>
                          <a:pt x="3402" y="239"/>
                          <a:pt x="3402" y="239"/>
                        </a:cubicBezTo>
                        <a:cubicBezTo>
                          <a:pt x="3402" y="239"/>
                          <a:pt x="3407" y="243"/>
                          <a:pt x="3407" y="243"/>
                        </a:cubicBezTo>
                        <a:cubicBezTo>
                          <a:pt x="3407" y="243"/>
                          <a:pt x="3407" y="243"/>
                          <a:pt x="3407" y="243"/>
                        </a:cubicBezTo>
                        <a:cubicBezTo>
                          <a:pt x="3407" y="243"/>
                          <a:pt x="3413" y="246"/>
                          <a:pt x="3413" y="246"/>
                        </a:cubicBezTo>
                        <a:cubicBezTo>
                          <a:pt x="3413" y="246"/>
                          <a:pt x="3413" y="246"/>
                          <a:pt x="3413" y="246"/>
                        </a:cubicBezTo>
                        <a:cubicBezTo>
                          <a:pt x="3413" y="246"/>
                          <a:pt x="3418" y="249"/>
                          <a:pt x="3418" y="249"/>
                        </a:cubicBezTo>
                        <a:cubicBezTo>
                          <a:pt x="3418" y="249"/>
                          <a:pt x="3418" y="249"/>
                          <a:pt x="3418" y="249"/>
                        </a:cubicBezTo>
                        <a:cubicBezTo>
                          <a:pt x="3418" y="249"/>
                          <a:pt x="3423" y="251"/>
                          <a:pt x="3423" y="251"/>
                        </a:cubicBezTo>
                        <a:cubicBezTo>
                          <a:pt x="3423" y="251"/>
                          <a:pt x="3424" y="251"/>
                          <a:pt x="3424" y="251"/>
                        </a:cubicBezTo>
                        <a:cubicBezTo>
                          <a:pt x="3424" y="251"/>
                          <a:pt x="3428" y="251"/>
                          <a:pt x="3428" y="251"/>
                        </a:cubicBezTo>
                        <a:cubicBezTo>
                          <a:pt x="3428" y="251"/>
                          <a:pt x="3430" y="251"/>
                          <a:pt x="3430" y="251"/>
                        </a:cubicBezTo>
                        <a:cubicBezTo>
                          <a:pt x="3430" y="251"/>
                          <a:pt x="3433" y="252"/>
                          <a:pt x="3433" y="252"/>
                        </a:cubicBezTo>
                        <a:cubicBezTo>
                          <a:pt x="3433" y="252"/>
                          <a:pt x="3437" y="251"/>
                          <a:pt x="3437" y="251"/>
                        </a:cubicBezTo>
                        <a:cubicBezTo>
                          <a:pt x="3437" y="251"/>
                          <a:pt x="3439" y="251"/>
                          <a:pt x="3439" y="251"/>
                        </a:cubicBezTo>
                        <a:cubicBezTo>
                          <a:pt x="3439" y="251"/>
                          <a:pt x="3440" y="251"/>
                          <a:pt x="3440" y="251"/>
                        </a:cubicBezTo>
                        <a:cubicBezTo>
                          <a:pt x="3440" y="251"/>
                          <a:pt x="3445" y="250"/>
                          <a:pt x="3445" y="250"/>
                        </a:cubicBezTo>
                        <a:cubicBezTo>
                          <a:pt x="3445" y="250"/>
                          <a:pt x="3445" y="250"/>
                          <a:pt x="3445" y="250"/>
                        </a:cubicBezTo>
                        <a:cubicBezTo>
                          <a:pt x="3445" y="250"/>
                          <a:pt x="3450" y="248"/>
                          <a:pt x="3450" y="248"/>
                        </a:cubicBezTo>
                        <a:cubicBezTo>
                          <a:pt x="3450" y="248"/>
                          <a:pt x="3450" y="248"/>
                          <a:pt x="3450" y="248"/>
                        </a:cubicBezTo>
                        <a:cubicBezTo>
                          <a:pt x="3450" y="248"/>
                          <a:pt x="3455" y="244"/>
                          <a:pt x="3455" y="244"/>
                        </a:cubicBezTo>
                        <a:cubicBezTo>
                          <a:pt x="3455" y="244"/>
                          <a:pt x="3456" y="244"/>
                          <a:pt x="3456" y="244"/>
                        </a:cubicBezTo>
                        <a:cubicBezTo>
                          <a:pt x="3456" y="244"/>
                          <a:pt x="3461" y="240"/>
                          <a:pt x="3461" y="240"/>
                        </a:cubicBezTo>
                        <a:cubicBezTo>
                          <a:pt x="3461" y="240"/>
                          <a:pt x="3461" y="239"/>
                          <a:pt x="3461" y="239"/>
                        </a:cubicBezTo>
                        <a:cubicBezTo>
                          <a:pt x="3461" y="239"/>
                          <a:pt x="3466" y="232"/>
                          <a:pt x="3466" y="232"/>
                        </a:cubicBezTo>
                        <a:cubicBezTo>
                          <a:pt x="3466" y="232"/>
                          <a:pt x="3467" y="231"/>
                          <a:pt x="3467" y="231"/>
                        </a:cubicBezTo>
                        <a:cubicBezTo>
                          <a:pt x="3467" y="231"/>
                          <a:pt x="3472" y="220"/>
                          <a:pt x="3472" y="220"/>
                        </a:cubicBezTo>
                        <a:cubicBezTo>
                          <a:pt x="3472" y="220"/>
                          <a:pt x="3472" y="219"/>
                          <a:pt x="3472" y="219"/>
                        </a:cubicBezTo>
                        <a:cubicBezTo>
                          <a:pt x="3472" y="219"/>
                          <a:pt x="3477" y="203"/>
                          <a:pt x="3477" y="203"/>
                        </a:cubicBezTo>
                        <a:cubicBezTo>
                          <a:pt x="3477" y="203"/>
                          <a:pt x="3477" y="202"/>
                          <a:pt x="3477" y="202"/>
                        </a:cubicBezTo>
                        <a:cubicBezTo>
                          <a:pt x="3477" y="202"/>
                          <a:pt x="3482" y="180"/>
                          <a:pt x="3482" y="180"/>
                        </a:cubicBezTo>
                        <a:cubicBezTo>
                          <a:pt x="3482" y="180"/>
                          <a:pt x="3483" y="179"/>
                          <a:pt x="3483" y="179"/>
                        </a:cubicBezTo>
                        <a:cubicBezTo>
                          <a:pt x="3483" y="179"/>
                          <a:pt x="3488" y="161"/>
                          <a:pt x="3488" y="161"/>
                        </a:cubicBezTo>
                        <a:cubicBezTo>
                          <a:pt x="3488" y="161"/>
                          <a:pt x="3490" y="158"/>
                          <a:pt x="3490" y="158"/>
                        </a:cubicBezTo>
                        <a:cubicBezTo>
                          <a:pt x="3490" y="158"/>
                          <a:pt x="3493" y="164"/>
                          <a:pt x="3493" y="164"/>
                        </a:cubicBezTo>
                        <a:cubicBezTo>
                          <a:pt x="3493" y="164"/>
                          <a:pt x="3493" y="165"/>
                          <a:pt x="3493" y="165"/>
                        </a:cubicBezTo>
                        <a:cubicBezTo>
                          <a:pt x="3493" y="165"/>
                          <a:pt x="3498" y="188"/>
                          <a:pt x="3498" y="188"/>
                        </a:cubicBezTo>
                        <a:cubicBezTo>
                          <a:pt x="3498" y="188"/>
                          <a:pt x="3499" y="189"/>
                          <a:pt x="3499" y="189"/>
                        </a:cubicBezTo>
                        <a:cubicBezTo>
                          <a:pt x="3499" y="189"/>
                          <a:pt x="3504" y="213"/>
                          <a:pt x="3504" y="213"/>
                        </a:cubicBezTo>
                        <a:cubicBezTo>
                          <a:pt x="3504" y="213"/>
                          <a:pt x="3504" y="214"/>
                          <a:pt x="3504" y="214"/>
                        </a:cubicBezTo>
                        <a:cubicBezTo>
                          <a:pt x="3504" y="214"/>
                          <a:pt x="3509" y="230"/>
                          <a:pt x="3509" y="230"/>
                        </a:cubicBezTo>
                        <a:cubicBezTo>
                          <a:pt x="3509" y="230"/>
                          <a:pt x="3509" y="231"/>
                          <a:pt x="3509" y="231"/>
                        </a:cubicBezTo>
                        <a:cubicBezTo>
                          <a:pt x="3509" y="231"/>
                          <a:pt x="3515" y="241"/>
                          <a:pt x="3515" y="241"/>
                        </a:cubicBezTo>
                        <a:cubicBezTo>
                          <a:pt x="3515" y="241"/>
                          <a:pt x="3515" y="242"/>
                          <a:pt x="3515" y="242"/>
                        </a:cubicBezTo>
                        <a:cubicBezTo>
                          <a:pt x="3515" y="242"/>
                          <a:pt x="3520" y="249"/>
                          <a:pt x="3520" y="249"/>
                        </a:cubicBezTo>
                        <a:cubicBezTo>
                          <a:pt x="3520" y="249"/>
                          <a:pt x="3520" y="249"/>
                          <a:pt x="3520" y="249"/>
                        </a:cubicBezTo>
                        <a:cubicBezTo>
                          <a:pt x="3520" y="249"/>
                          <a:pt x="3525" y="254"/>
                          <a:pt x="3525" y="254"/>
                        </a:cubicBezTo>
                        <a:cubicBezTo>
                          <a:pt x="3525" y="254"/>
                          <a:pt x="3526" y="254"/>
                          <a:pt x="3526" y="254"/>
                        </a:cubicBezTo>
                        <a:cubicBezTo>
                          <a:pt x="3526" y="254"/>
                          <a:pt x="3531" y="258"/>
                          <a:pt x="3531" y="258"/>
                        </a:cubicBezTo>
                        <a:cubicBezTo>
                          <a:pt x="3531" y="258"/>
                          <a:pt x="3531" y="258"/>
                          <a:pt x="3531" y="258"/>
                        </a:cubicBezTo>
                        <a:cubicBezTo>
                          <a:pt x="3531" y="258"/>
                          <a:pt x="3536" y="260"/>
                          <a:pt x="3536" y="260"/>
                        </a:cubicBezTo>
                        <a:cubicBezTo>
                          <a:pt x="3536" y="260"/>
                          <a:pt x="3536" y="260"/>
                          <a:pt x="3536" y="260"/>
                        </a:cubicBezTo>
                        <a:cubicBezTo>
                          <a:pt x="3536" y="260"/>
                          <a:pt x="3541" y="262"/>
                          <a:pt x="3541" y="262"/>
                        </a:cubicBezTo>
                        <a:cubicBezTo>
                          <a:pt x="3541" y="262"/>
                          <a:pt x="3542" y="262"/>
                          <a:pt x="3542" y="262"/>
                        </a:cubicBezTo>
                        <a:cubicBezTo>
                          <a:pt x="3542" y="262"/>
                          <a:pt x="3546" y="264"/>
                          <a:pt x="3546" y="264"/>
                        </a:cubicBezTo>
                        <a:cubicBezTo>
                          <a:pt x="3546" y="264"/>
                          <a:pt x="3547" y="264"/>
                          <a:pt x="3547" y="264"/>
                        </a:cubicBezTo>
                        <a:cubicBezTo>
                          <a:pt x="3547" y="264"/>
                          <a:pt x="3551" y="265"/>
                          <a:pt x="3551" y="265"/>
                        </a:cubicBezTo>
                        <a:cubicBezTo>
                          <a:pt x="3551" y="265"/>
                          <a:pt x="3552" y="265"/>
                          <a:pt x="3552" y="265"/>
                        </a:cubicBezTo>
                        <a:cubicBezTo>
                          <a:pt x="3552" y="265"/>
                          <a:pt x="3556" y="266"/>
                          <a:pt x="3556" y="266"/>
                        </a:cubicBezTo>
                        <a:cubicBezTo>
                          <a:pt x="3556" y="266"/>
                          <a:pt x="3559" y="266"/>
                          <a:pt x="3559" y="266"/>
                        </a:cubicBezTo>
                        <a:cubicBezTo>
                          <a:pt x="3559" y="266"/>
                          <a:pt x="3563" y="267"/>
                          <a:pt x="3563" y="267"/>
                        </a:cubicBezTo>
                        <a:cubicBezTo>
                          <a:pt x="3563" y="267"/>
                          <a:pt x="3563" y="266"/>
                          <a:pt x="3563" y="266"/>
                        </a:cubicBezTo>
                        <a:cubicBezTo>
                          <a:pt x="3563" y="266"/>
                          <a:pt x="3567" y="267"/>
                          <a:pt x="3567" y="267"/>
                        </a:cubicBezTo>
                        <a:cubicBezTo>
                          <a:pt x="3567" y="267"/>
                          <a:pt x="3568" y="267"/>
                          <a:pt x="3568" y="267"/>
                        </a:cubicBezTo>
                        <a:cubicBezTo>
                          <a:pt x="3568" y="267"/>
                          <a:pt x="3573" y="268"/>
                          <a:pt x="3573" y="268"/>
                        </a:cubicBezTo>
                        <a:cubicBezTo>
                          <a:pt x="3573" y="268"/>
                          <a:pt x="3574" y="268"/>
                          <a:pt x="3574" y="268"/>
                        </a:cubicBezTo>
                        <a:cubicBezTo>
                          <a:pt x="3574" y="268"/>
                          <a:pt x="3579" y="268"/>
                          <a:pt x="3579" y="268"/>
                        </a:cubicBezTo>
                        <a:cubicBezTo>
                          <a:pt x="3579" y="268"/>
                          <a:pt x="3581" y="268"/>
                          <a:pt x="3581" y="268"/>
                        </a:cubicBezTo>
                        <a:cubicBezTo>
                          <a:pt x="3581" y="268"/>
                          <a:pt x="3583" y="269"/>
                          <a:pt x="3583" y="269"/>
                        </a:cubicBezTo>
                        <a:cubicBezTo>
                          <a:pt x="3583" y="269"/>
                          <a:pt x="3584" y="268"/>
                          <a:pt x="3584" y="268"/>
                        </a:cubicBezTo>
                        <a:cubicBezTo>
                          <a:pt x="3584" y="268"/>
                          <a:pt x="3587" y="269"/>
                          <a:pt x="3587" y="269"/>
                        </a:cubicBezTo>
                        <a:cubicBezTo>
                          <a:pt x="3587" y="269"/>
                          <a:pt x="3590" y="269"/>
                          <a:pt x="3590" y="269"/>
                        </a:cubicBezTo>
                        <a:cubicBezTo>
                          <a:pt x="3590" y="269"/>
                          <a:pt x="3595" y="269"/>
                          <a:pt x="3595" y="269"/>
                        </a:cubicBezTo>
                        <a:cubicBezTo>
                          <a:pt x="3595" y="269"/>
                          <a:pt x="3595" y="269"/>
                          <a:pt x="3595" y="269"/>
                        </a:cubicBezTo>
                        <a:cubicBezTo>
                          <a:pt x="3595" y="269"/>
                          <a:pt x="3599" y="269"/>
                          <a:pt x="3599" y="269"/>
                        </a:cubicBezTo>
                        <a:cubicBezTo>
                          <a:pt x="3599" y="269"/>
                          <a:pt x="3603" y="269"/>
                          <a:pt x="3603" y="269"/>
                        </a:cubicBezTo>
                        <a:cubicBezTo>
                          <a:pt x="3603" y="269"/>
                          <a:pt x="3605" y="269"/>
                          <a:pt x="3605" y="269"/>
                        </a:cubicBezTo>
                        <a:cubicBezTo>
                          <a:pt x="3605" y="269"/>
                          <a:pt x="3608" y="269"/>
                          <a:pt x="3608" y="269"/>
                        </a:cubicBezTo>
                        <a:cubicBezTo>
                          <a:pt x="3608" y="269"/>
                          <a:pt x="3609" y="270"/>
                          <a:pt x="3609" y="270"/>
                        </a:cubicBezTo>
                        <a:cubicBezTo>
                          <a:pt x="3609" y="270"/>
                          <a:pt x="3615" y="269"/>
                          <a:pt x="3615" y="269"/>
                        </a:cubicBezTo>
                        <a:cubicBezTo>
                          <a:pt x="3615" y="269"/>
                          <a:pt x="3616" y="270"/>
                          <a:pt x="3616" y="270"/>
                        </a:cubicBezTo>
                        <a:cubicBezTo>
                          <a:pt x="3616" y="270"/>
                          <a:pt x="3618" y="270"/>
                          <a:pt x="3618" y="270"/>
                        </a:cubicBezTo>
                        <a:cubicBezTo>
                          <a:pt x="3618" y="270"/>
                          <a:pt x="3619" y="270"/>
                          <a:pt x="3619" y="270"/>
                        </a:cubicBezTo>
                        <a:cubicBezTo>
                          <a:pt x="3619" y="270"/>
                          <a:pt x="3622" y="270"/>
                          <a:pt x="3622" y="270"/>
                        </a:cubicBezTo>
                        <a:cubicBezTo>
                          <a:pt x="3622" y="270"/>
                          <a:pt x="3624" y="270"/>
                          <a:pt x="3624" y="270"/>
                        </a:cubicBezTo>
                        <a:cubicBezTo>
                          <a:pt x="3624" y="270"/>
                          <a:pt x="3629" y="270"/>
                          <a:pt x="3629" y="270"/>
                        </a:cubicBezTo>
                        <a:cubicBezTo>
                          <a:pt x="3629" y="270"/>
                          <a:pt x="3631" y="271"/>
                          <a:pt x="3631" y="271"/>
                        </a:cubicBezTo>
                        <a:cubicBezTo>
                          <a:pt x="3631" y="271"/>
                          <a:pt x="3633" y="271"/>
                          <a:pt x="3633" y="271"/>
                        </a:cubicBezTo>
                        <a:cubicBezTo>
                          <a:pt x="3633" y="271"/>
                          <a:pt x="3635" y="270"/>
                          <a:pt x="3635" y="270"/>
                        </a:cubicBezTo>
                        <a:cubicBezTo>
                          <a:pt x="3635" y="270"/>
                          <a:pt x="3641" y="271"/>
                          <a:pt x="3641" y="271"/>
                        </a:cubicBezTo>
                        <a:cubicBezTo>
                          <a:pt x="3641" y="271"/>
                          <a:pt x="3643" y="270"/>
                          <a:pt x="3643" y="270"/>
                        </a:cubicBezTo>
                        <a:cubicBezTo>
                          <a:pt x="3643" y="270"/>
                          <a:pt x="3644" y="270"/>
                          <a:pt x="3644" y="270"/>
                        </a:cubicBezTo>
                        <a:cubicBezTo>
                          <a:pt x="3644" y="270"/>
                          <a:pt x="3645" y="271"/>
                          <a:pt x="3645" y="271"/>
                        </a:cubicBezTo>
                        <a:cubicBezTo>
                          <a:pt x="3645" y="271"/>
                          <a:pt x="3649" y="270"/>
                          <a:pt x="3649" y="270"/>
                        </a:cubicBezTo>
                        <a:cubicBezTo>
                          <a:pt x="3649" y="270"/>
                          <a:pt x="3650" y="271"/>
                          <a:pt x="3650" y="271"/>
                        </a:cubicBezTo>
                        <a:cubicBezTo>
                          <a:pt x="3650" y="271"/>
                          <a:pt x="3654" y="271"/>
                          <a:pt x="3654" y="271"/>
                        </a:cubicBezTo>
                        <a:cubicBezTo>
                          <a:pt x="3654" y="271"/>
                          <a:pt x="3659" y="271"/>
                          <a:pt x="3659" y="271"/>
                        </a:cubicBezTo>
                        <a:cubicBezTo>
                          <a:pt x="3659" y="271"/>
                          <a:pt x="3661" y="271"/>
                          <a:pt x="3661" y="271"/>
                        </a:cubicBezTo>
                        <a:cubicBezTo>
                          <a:pt x="3661" y="271"/>
                          <a:pt x="3663" y="271"/>
                          <a:pt x="3663" y="271"/>
                        </a:cubicBezTo>
                        <a:cubicBezTo>
                          <a:pt x="3663" y="271"/>
                          <a:pt x="3666" y="271"/>
                          <a:pt x="3666" y="271"/>
                        </a:cubicBezTo>
                        <a:cubicBezTo>
                          <a:pt x="3666" y="271"/>
                          <a:pt x="3667" y="271"/>
                          <a:pt x="3667" y="271"/>
                        </a:cubicBezTo>
                        <a:cubicBezTo>
                          <a:pt x="3667" y="271"/>
                          <a:pt x="3671" y="271"/>
                          <a:pt x="3671" y="271"/>
                        </a:cubicBezTo>
                        <a:cubicBezTo>
                          <a:pt x="3671" y="271"/>
                          <a:pt x="3674" y="271"/>
                          <a:pt x="3674" y="271"/>
                        </a:cubicBezTo>
                        <a:cubicBezTo>
                          <a:pt x="3674" y="271"/>
                          <a:pt x="3676" y="271"/>
                          <a:pt x="3676" y="271"/>
                        </a:cubicBezTo>
                        <a:cubicBezTo>
                          <a:pt x="3676" y="271"/>
                          <a:pt x="3678" y="271"/>
                          <a:pt x="3678" y="271"/>
                        </a:cubicBezTo>
                        <a:cubicBezTo>
                          <a:pt x="3678" y="271"/>
                          <a:pt x="3682" y="271"/>
                          <a:pt x="3682" y="271"/>
                        </a:cubicBezTo>
                        <a:cubicBezTo>
                          <a:pt x="3682" y="271"/>
                          <a:pt x="3685" y="271"/>
                          <a:pt x="3685" y="271"/>
                        </a:cubicBezTo>
                        <a:cubicBezTo>
                          <a:pt x="3685" y="271"/>
                          <a:pt x="3690" y="271"/>
                          <a:pt x="3690" y="271"/>
                        </a:cubicBezTo>
                        <a:cubicBezTo>
                          <a:pt x="3690" y="271"/>
                          <a:pt x="3691" y="271"/>
                          <a:pt x="3691" y="271"/>
                        </a:cubicBezTo>
                        <a:cubicBezTo>
                          <a:pt x="3691" y="271"/>
                          <a:pt x="3694" y="271"/>
                          <a:pt x="3694" y="271"/>
                        </a:cubicBezTo>
                        <a:cubicBezTo>
                          <a:pt x="3694" y="271"/>
                          <a:pt x="3696" y="271"/>
                          <a:pt x="3696" y="271"/>
                        </a:cubicBezTo>
                        <a:cubicBezTo>
                          <a:pt x="3696" y="271"/>
                          <a:pt x="3698" y="271"/>
                          <a:pt x="3698" y="271"/>
                        </a:cubicBezTo>
                        <a:cubicBezTo>
                          <a:pt x="3698" y="271"/>
                          <a:pt x="3700" y="271"/>
                          <a:pt x="3700" y="271"/>
                        </a:cubicBezTo>
                        <a:cubicBezTo>
                          <a:pt x="3700" y="271"/>
                          <a:pt x="3703" y="271"/>
                          <a:pt x="3703" y="271"/>
                        </a:cubicBezTo>
                        <a:cubicBezTo>
                          <a:pt x="3703" y="271"/>
                          <a:pt x="3705" y="271"/>
                          <a:pt x="3705" y="271"/>
                        </a:cubicBezTo>
                        <a:cubicBezTo>
                          <a:pt x="3705" y="271"/>
                          <a:pt x="3708" y="271"/>
                          <a:pt x="3708" y="271"/>
                        </a:cubicBezTo>
                        <a:cubicBezTo>
                          <a:pt x="3708" y="271"/>
                          <a:pt x="3713" y="271"/>
                          <a:pt x="3713" y="271"/>
                        </a:cubicBezTo>
                        <a:cubicBezTo>
                          <a:pt x="3713" y="271"/>
                          <a:pt x="3713" y="272"/>
                          <a:pt x="3713" y="272"/>
                        </a:cubicBezTo>
                        <a:cubicBezTo>
                          <a:pt x="3713" y="272"/>
                          <a:pt x="3715" y="271"/>
                          <a:pt x="3715" y="271"/>
                        </a:cubicBezTo>
                        <a:cubicBezTo>
                          <a:pt x="3715" y="271"/>
                          <a:pt x="3719" y="272"/>
                          <a:pt x="3719" y="272"/>
                        </a:cubicBezTo>
                        <a:cubicBezTo>
                          <a:pt x="3719" y="272"/>
                          <a:pt x="3723" y="271"/>
                          <a:pt x="3723" y="271"/>
                        </a:cubicBezTo>
                        <a:cubicBezTo>
                          <a:pt x="3723" y="271"/>
                          <a:pt x="3725" y="272"/>
                          <a:pt x="3725" y="272"/>
                        </a:cubicBezTo>
                        <a:cubicBezTo>
                          <a:pt x="3725" y="272"/>
                          <a:pt x="3727" y="271"/>
                          <a:pt x="3727" y="271"/>
                        </a:cubicBezTo>
                        <a:cubicBezTo>
                          <a:pt x="3727" y="271"/>
                          <a:pt x="3731" y="272"/>
                          <a:pt x="3731" y="272"/>
                        </a:cubicBezTo>
                        <a:cubicBezTo>
                          <a:pt x="3731" y="272"/>
                          <a:pt x="3733" y="271"/>
                          <a:pt x="3733" y="271"/>
                        </a:cubicBezTo>
                        <a:cubicBezTo>
                          <a:pt x="3733" y="271"/>
                          <a:pt x="3736" y="272"/>
                          <a:pt x="3736" y="272"/>
                        </a:cubicBezTo>
                        <a:cubicBezTo>
                          <a:pt x="3736" y="272"/>
                          <a:pt x="3738" y="271"/>
                          <a:pt x="3738" y="271"/>
                        </a:cubicBezTo>
                        <a:cubicBezTo>
                          <a:pt x="3738" y="271"/>
                          <a:pt x="3741" y="272"/>
                          <a:pt x="3741" y="272"/>
                        </a:cubicBezTo>
                        <a:cubicBezTo>
                          <a:pt x="3741" y="272"/>
                          <a:pt x="3744" y="271"/>
                          <a:pt x="3744" y="271"/>
                        </a:cubicBezTo>
                        <a:cubicBezTo>
                          <a:pt x="3744" y="271"/>
                          <a:pt x="3747" y="272"/>
                          <a:pt x="3747" y="272"/>
                        </a:cubicBezTo>
                        <a:cubicBezTo>
                          <a:pt x="3747" y="272"/>
                          <a:pt x="3748" y="271"/>
                          <a:pt x="3748" y="271"/>
                        </a:cubicBezTo>
                        <a:cubicBezTo>
                          <a:pt x="3748" y="271"/>
                          <a:pt x="3752" y="271"/>
                          <a:pt x="3752" y="271"/>
                        </a:cubicBezTo>
                        <a:cubicBezTo>
                          <a:pt x="3752" y="271"/>
                          <a:pt x="3755" y="272"/>
                          <a:pt x="3755" y="272"/>
                        </a:cubicBezTo>
                        <a:cubicBezTo>
                          <a:pt x="3755" y="272"/>
                          <a:pt x="3760" y="271"/>
                          <a:pt x="3760" y="271"/>
                        </a:cubicBezTo>
                        <a:cubicBezTo>
                          <a:pt x="3760" y="271"/>
                          <a:pt x="3761" y="272"/>
                          <a:pt x="3761" y="272"/>
                        </a:cubicBezTo>
                        <a:cubicBezTo>
                          <a:pt x="3761" y="272"/>
                          <a:pt x="3763" y="271"/>
                          <a:pt x="3763" y="271"/>
                        </a:cubicBezTo>
                        <a:cubicBezTo>
                          <a:pt x="3763" y="271"/>
                          <a:pt x="3765" y="272"/>
                          <a:pt x="3765" y="272"/>
                        </a:cubicBezTo>
                        <a:cubicBezTo>
                          <a:pt x="3765" y="272"/>
                          <a:pt x="3768" y="271"/>
                          <a:pt x="3768" y="271"/>
                        </a:cubicBezTo>
                        <a:cubicBezTo>
                          <a:pt x="3768" y="271"/>
                          <a:pt x="3772" y="272"/>
                          <a:pt x="3772" y="272"/>
                        </a:cubicBezTo>
                        <a:cubicBezTo>
                          <a:pt x="3772" y="272"/>
                          <a:pt x="3773" y="271"/>
                          <a:pt x="3773" y="271"/>
                        </a:cubicBezTo>
                        <a:cubicBezTo>
                          <a:pt x="3773" y="271"/>
                          <a:pt x="3774" y="272"/>
                          <a:pt x="3774" y="272"/>
                        </a:cubicBezTo>
                        <a:cubicBezTo>
                          <a:pt x="3774" y="272"/>
                          <a:pt x="3779" y="271"/>
                          <a:pt x="3779" y="271"/>
                        </a:cubicBezTo>
                        <a:cubicBezTo>
                          <a:pt x="3779" y="271"/>
                          <a:pt x="3781" y="272"/>
                          <a:pt x="3781" y="272"/>
                        </a:cubicBezTo>
                        <a:cubicBezTo>
                          <a:pt x="3781" y="272"/>
                          <a:pt x="3784" y="271"/>
                          <a:pt x="3784" y="271"/>
                        </a:cubicBezTo>
                        <a:cubicBezTo>
                          <a:pt x="3784" y="271"/>
                          <a:pt x="3784" y="272"/>
                          <a:pt x="3784" y="272"/>
                        </a:cubicBezTo>
                        <a:cubicBezTo>
                          <a:pt x="3784" y="272"/>
                          <a:pt x="3790" y="272"/>
                          <a:pt x="3790" y="272"/>
                        </a:cubicBezTo>
                        <a:cubicBezTo>
                          <a:pt x="3790" y="272"/>
                          <a:pt x="3793" y="271"/>
                          <a:pt x="3793" y="271"/>
                        </a:cubicBezTo>
                        <a:cubicBezTo>
                          <a:pt x="3793" y="271"/>
                          <a:pt x="3797" y="272"/>
                          <a:pt x="3797" y="272"/>
                        </a:cubicBezTo>
                        <a:cubicBezTo>
                          <a:pt x="3797" y="272"/>
                          <a:pt x="3799" y="271"/>
                          <a:pt x="3799" y="271"/>
                        </a:cubicBezTo>
                        <a:cubicBezTo>
                          <a:pt x="3799" y="271"/>
                          <a:pt x="3799" y="271"/>
                          <a:pt x="3799" y="271"/>
                        </a:cubicBezTo>
                        <a:cubicBezTo>
                          <a:pt x="3799" y="271"/>
                          <a:pt x="3803" y="272"/>
                          <a:pt x="3803" y="272"/>
                        </a:cubicBezTo>
                        <a:cubicBezTo>
                          <a:pt x="3803" y="272"/>
                          <a:pt x="3805" y="272"/>
                          <a:pt x="3805" y="272"/>
                        </a:cubicBezTo>
                        <a:cubicBezTo>
                          <a:pt x="3805" y="272"/>
                          <a:pt x="3806" y="271"/>
                          <a:pt x="3806" y="271"/>
                        </a:cubicBezTo>
                        <a:cubicBezTo>
                          <a:pt x="3806" y="271"/>
                          <a:pt x="3810" y="271"/>
                          <a:pt x="3810" y="271"/>
                        </a:cubicBezTo>
                        <a:cubicBezTo>
                          <a:pt x="3810" y="271"/>
                          <a:pt x="3814" y="272"/>
                          <a:pt x="3814" y="272"/>
                        </a:cubicBezTo>
                        <a:cubicBezTo>
                          <a:pt x="3814" y="272"/>
                          <a:pt x="3815" y="272"/>
                          <a:pt x="3815" y="272"/>
                        </a:cubicBezTo>
                        <a:cubicBezTo>
                          <a:pt x="3815" y="272"/>
                          <a:pt x="3817" y="271"/>
                          <a:pt x="3817" y="271"/>
                        </a:cubicBezTo>
                        <a:cubicBezTo>
                          <a:pt x="3817" y="271"/>
                          <a:pt x="3823" y="272"/>
                          <a:pt x="3823" y="272"/>
                        </a:cubicBezTo>
                        <a:cubicBezTo>
                          <a:pt x="3823" y="272"/>
                          <a:pt x="3824" y="271"/>
                          <a:pt x="3824" y="271"/>
                        </a:cubicBezTo>
                        <a:cubicBezTo>
                          <a:pt x="3824" y="271"/>
                          <a:pt x="3829" y="272"/>
                          <a:pt x="3829" y="272"/>
                        </a:cubicBezTo>
                        <a:cubicBezTo>
                          <a:pt x="3829" y="272"/>
                          <a:pt x="3830" y="271"/>
                          <a:pt x="3830" y="271"/>
                        </a:cubicBezTo>
                        <a:cubicBezTo>
                          <a:pt x="3830" y="271"/>
                          <a:pt x="3832" y="272"/>
                          <a:pt x="3832" y="272"/>
                        </a:cubicBezTo>
                        <a:cubicBezTo>
                          <a:pt x="3832" y="272"/>
                          <a:pt x="3836" y="271"/>
                          <a:pt x="3836" y="271"/>
                        </a:cubicBezTo>
                        <a:cubicBezTo>
                          <a:pt x="3836" y="271"/>
                          <a:pt x="3838" y="272"/>
                          <a:pt x="3838" y="272"/>
                        </a:cubicBezTo>
                        <a:cubicBezTo>
                          <a:pt x="3838" y="272"/>
                          <a:pt x="3839" y="271"/>
                          <a:pt x="3839" y="271"/>
                        </a:cubicBezTo>
                        <a:cubicBezTo>
                          <a:pt x="3839" y="271"/>
                          <a:pt x="3845" y="271"/>
                          <a:pt x="3845" y="271"/>
                        </a:cubicBezTo>
                        <a:cubicBezTo>
                          <a:pt x="3845" y="271"/>
                          <a:pt x="3846" y="272"/>
                          <a:pt x="3846" y="272"/>
                        </a:cubicBezTo>
                        <a:cubicBezTo>
                          <a:pt x="3846" y="272"/>
                          <a:pt x="3847" y="271"/>
                          <a:pt x="3847" y="271"/>
                        </a:cubicBezTo>
                        <a:cubicBezTo>
                          <a:pt x="3847" y="271"/>
                          <a:pt x="3852" y="272"/>
                          <a:pt x="3852" y="272"/>
                        </a:cubicBezTo>
                        <a:cubicBezTo>
                          <a:pt x="3852" y="272"/>
                          <a:pt x="3855" y="272"/>
                          <a:pt x="3855" y="272"/>
                        </a:cubicBezTo>
                        <a:cubicBezTo>
                          <a:pt x="3855" y="272"/>
                          <a:pt x="3857" y="271"/>
                          <a:pt x="3857" y="271"/>
                        </a:cubicBezTo>
                        <a:cubicBezTo>
                          <a:pt x="3857" y="271"/>
                          <a:pt x="3860" y="272"/>
                          <a:pt x="3860" y="272"/>
                        </a:cubicBezTo>
                        <a:cubicBezTo>
                          <a:pt x="3860" y="272"/>
                          <a:pt x="3862" y="271"/>
                          <a:pt x="3862" y="271"/>
                        </a:cubicBezTo>
                        <a:cubicBezTo>
                          <a:pt x="3862" y="271"/>
                          <a:pt x="3865" y="272"/>
                          <a:pt x="3865" y="272"/>
                        </a:cubicBezTo>
                        <a:cubicBezTo>
                          <a:pt x="3865" y="272"/>
                          <a:pt x="3868" y="271"/>
                          <a:pt x="3868" y="271"/>
                        </a:cubicBezTo>
                        <a:cubicBezTo>
                          <a:pt x="3868" y="271"/>
                          <a:pt x="3870" y="271"/>
                          <a:pt x="3870" y="271"/>
                        </a:cubicBezTo>
                        <a:cubicBezTo>
                          <a:pt x="3870" y="271"/>
                          <a:pt x="3872" y="272"/>
                          <a:pt x="3872" y="272"/>
                        </a:cubicBezTo>
                        <a:cubicBezTo>
                          <a:pt x="3872" y="272"/>
                          <a:pt x="3878" y="272"/>
                          <a:pt x="3878" y="272"/>
                        </a:cubicBezTo>
                        <a:cubicBezTo>
                          <a:pt x="3878" y="272"/>
                          <a:pt x="3878" y="271"/>
                          <a:pt x="3878" y="271"/>
                        </a:cubicBezTo>
                        <a:cubicBezTo>
                          <a:pt x="3878" y="271"/>
                          <a:pt x="3881" y="272"/>
                          <a:pt x="3881" y="272"/>
                        </a:cubicBezTo>
                        <a:cubicBezTo>
                          <a:pt x="3881" y="272"/>
                          <a:pt x="3884" y="271"/>
                          <a:pt x="3884" y="271"/>
                        </a:cubicBezTo>
                        <a:cubicBezTo>
                          <a:pt x="3884" y="271"/>
                          <a:pt x="3886" y="272"/>
                          <a:pt x="3886" y="272"/>
                        </a:cubicBezTo>
                        <a:cubicBezTo>
                          <a:pt x="3886" y="272"/>
                          <a:pt x="3887" y="271"/>
                          <a:pt x="3887" y="271"/>
                        </a:cubicBezTo>
                        <a:cubicBezTo>
                          <a:pt x="3887" y="271"/>
                          <a:pt x="3891" y="271"/>
                          <a:pt x="3891" y="271"/>
                        </a:cubicBezTo>
                        <a:cubicBezTo>
                          <a:pt x="3891" y="271"/>
                          <a:pt x="3894" y="272"/>
                          <a:pt x="3894" y="272"/>
                        </a:cubicBezTo>
                        <a:cubicBezTo>
                          <a:pt x="3894" y="272"/>
                          <a:pt x="3896" y="272"/>
                          <a:pt x="3896" y="272"/>
                        </a:cubicBezTo>
                        <a:cubicBezTo>
                          <a:pt x="3896" y="272"/>
                          <a:pt x="3899" y="271"/>
                          <a:pt x="3899" y="271"/>
                        </a:cubicBezTo>
                        <a:cubicBezTo>
                          <a:pt x="3899" y="271"/>
                          <a:pt x="3903" y="271"/>
                          <a:pt x="3903" y="271"/>
                        </a:cubicBezTo>
                        <a:cubicBezTo>
                          <a:pt x="3903" y="271"/>
                          <a:pt x="3905" y="272"/>
                          <a:pt x="3905" y="272"/>
                        </a:cubicBezTo>
                        <a:cubicBezTo>
                          <a:pt x="3905" y="272"/>
                          <a:pt x="3906" y="272"/>
                          <a:pt x="3906" y="272"/>
                        </a:cubicBezTo>
                        <a:cubicBezTo>
                          <a:pt x="3906" y="272"/>
                          <a:pt x="3911" y="271"/>
                          <a:pt x="3911" y="271"/>
                        </a:cubicBezTo>
                        <a:cubicBezTo>
                          <a:pt x="3911" y="271"/>
                          <a:pt x="3915" y="272"/>
                          <a:pt x="3915" y="272"/>
                        </a:cubicBezTo>
                        <a:cubicBezTo>
                          <a:pt x="3915" y="272"/>
                          <a:pt x="3916" y="271"/>
                          <a:pt x="3916" y="271"/>
                        </a:cubicBezTo>
                        <a:cubicBezTo>
                          <a:pt x="3916" y="271"/>
                          <a:pt x="3918" y="272"/>
                          <a:pt x="3918" y="272"/>
                        </a:cubicBezTo>
                        <a:cubicBezTo>
                          <a:pt x="3918" y="272"/>
                          <a:pt x="3921" y="271"/>
                          <a:pt x="3921" y="271"/>
                        </a:cubicBezTo>
                        <a:cubicBezTo>
                          <a:pt x="3921" y="271"/>
                          <a:pt x="3923" y="272"/>
                          <a:pt x="3923" y="272"/>
                        </a:cubicBezTo>
                        <a:cubicBezTo>
                          <a:pt x="3923" y="272"/>
                          <a:pt x="3926" y="271"/>
                          <a:pt x="3926" y="271"/>
                        </a:cubicBezTo>
                        <a:cubicBezTo>
                          <a:pt x="3926" y="271"/>
                          <a:pt x="3929" y="272"/>
                          <a:pt x="3929" y="272"/>
                        </a:cubicBezTo>
                        <a:cubicBezTo>
                          <a:pt x="3929" y="272"/>
                          <a:pt x="3931" y="271"/>
                          <a:pt x="3931" y="271"/>
                        </a:cubicBezTo>
                        <a:cubicBezTo>
                          <a:pt x="3931" y="271"/>
                          <a:pt x="3935" y="271"/>
                          <a:pt x="3935" y="271"/>
                        </a:cubicBezTo>
                        <a:cubicBezTo>
                          <a:pt x="3935" y="271"/>
                          <a:pt x="3938" y="272"/>
                          <a:pt x="3938" y="272"/>
                        </a:cubicBezTo>
                        <a:cubicBezTo>
                          <a:pt x="3938" y="272"/>
                          <a:pt x="3941" y="272"/>
                          <a:pt x="3941" y="272"/>
                        </a:cubicBezTo>
                        <a:cubicBezTo>
                          <a:pt x="3941" y="272"/>
                          <a:pt x="3943" y="271"/>
                          <a:pt x="3943" y="271"/>
                        </a:cubicBezTo>
                        <a:cubicBezTo>
                          <a:pt x="3943" y="271"/>
                          <a:pt x="3944" y="271"/>
                          <a:pt x="3944" y="271"/>
                        </a:cubicBezTo>
                        <a:cubicBezTo>
                          <a:pt x="3944" y="271"/>
                          <a:pt x="3945" y="272"/>
                          <a:pt x="3945" y="272"/>
                        </a:cubicBezTo>
                        <a:cubicBezTo>
                          <a:pt x="3945" y="272"/>
                          <a:pt x="3949" y="272"/>
                          <a:pt x="3949" y="272"/>
                        </a:cubicBezTo>
                        <a:cubicBezTo>
                          <a:pt x="3949" y="272"/>
                          <a:pt x="3954" y="271"/>
                          <a:pt x="3954" y="271"/>
                        </a:cubicBezTo>
                        <a:cubicBezTo>
                          <a:pt x="3954" y="271"/>
                          <a:pt x="3954" y="272"/>
                          <a:pt x="3954" y="272"/>
                        </a:cubicBezTo>
                        <a:cubicBezTo>
                          <a:pt x="3954" y="272"/>
                          <a:pt x="3955" y="272"/>
                          <a:pt x="3955" y="272"/>
                        </a:cubicBezTo>
                        <a:cubicBezTo>
                          <a:pt x="3955" y="272"/>
                          <a:pt x="3961" y="271"/>
                          <a:pt x="3961" y="271"/>
                        </a:cubicBezTo>
                        <a:cubicBezTo>
                          <a:pt x="3961" y="271"/>
                          <a:pt x="3964" y="272"/>
                          <a:pt x="3964" y="272"/>
                        </a:cubicBezTo>
                        <a:cubicBezTo>
                          <a:pt x="3964" y="272"/>
                          <a:pt x="3966" y="272"/>
                          <a:pt x="3966" y="272"/>
                        </a:cubicBezTo>
                        <a:cubicBezTo>
                          <a:pt x="3966" y="272"/>
                          <a:pt x="3968" y="271"/>
                          <a:pt x="3968" y="271"/>
                        </a:cubicBezTo>
                        <a:cubicBezTo>
                          <a:pt x="3968" y="271"/>
                          <a:pt x="3974" y="271"/>
                          <a:pt x="3974" y="271"/>
                        </a:cubicBezTo>
                        <a:cubicBezTo>
                          <a:pt x="3974" y="271"/>
                          <a:pt x="3975" y="272"/>
                          <a:pt x="3975" y="272"/>
                        </a:cubicBezTo>
                        <a:cubicBezTo>
                          <a:pt x="3975" y="272"/>
                          <a:pt x="3977" y="271"/>
                          <a:pt x="3977" y="271"/>
                        </a:cubicBezTo>
                        <a:cubicBezTo>
                          <a:pt x="3977" y="271"/>
                          <a:pt x="3979" y="272"/>
                          <a:pt x="3979" y="272"/>
                        </a:cubicBezTo>
                        <a:cubicBezTo>
                          <a:pt x="3979" y="272"/>
                          <a:pt x="3982" y="271"/>
                          <a:pt x="3982" y="271"/>
                        </a:cubicBezTo>
                        <a:cubicBezTo>
                          <a:pt x="3982" y="271"/>
                          <a:pt x="3984" y="272"/>
                          <a:pt x="3984" y="272"/>
                        </a:cubicBezTo>
                        <a:cubicBezTo>
                          <a:pt x="3984" y="272"/>
                          <a:pt x="3987" y="271"/>
                          <a:pt x="3987" y="271"/>
                        </a:cubicBezTo>
                        <a:cubicBezTo>
                          <a:pt x="3987" y="271"/>
                          <a:pt x="3988" y="272"/>
                          <a:pt x="3988" y="272"/>
                        </a:cubicBezTo>
                        <a:cubicBezTo>
                          <a:pt x="3988" y="272"/>
                          <a:pt x="3994" y="271"/>
                          <a:pt x="3994" y="271"/>
                        </a:cubicBezTo>
                        <a:cubicBezTo>
                          <a:pt x="3994" y="271"/>
                          <a:pt x="3995" y="272"/>
                          <a:pt x="3995" y="272"/>
                        </a:cubicBezTo>
                        <a:cubicBezTo>
                          <a:pt x="3995" y="272"/>
                          <a:pt x="3999" y="272"/>
                          <a:pt x="3999" y="272"/>
                        </a:cubicBezTo>
                        <a:cubicBezTo>
                          <a:pt x="3999" y="272"/>
                          <a:pt x="4001" y="271"/>
                          <a:pt x="4001" y="271"/>
                        </a:cubicBezTo>
                        <a:cubicBezTo>
                          <a:pt x="4001" y="271"/>
                          <a:pt x="4004" y="271"/>
                          <a:pt x="4004" y="271"/>
                        </a:cubicBezTo>
                        <a:cubicBezTo>
                          <a:pt x="4004" y="271"/>
                          <a:pt x="4006" y="272"/>
                          <a:pt x="4006" y="272"/>
                        </a:cubicBezTo>
                        <a:cubicBezTo>
                          <a:pt x="4006" y="272"/>
                          <a:pt x="4009" y="271"/>
                          <a:pt x="4009" y="271"/>
                        </a:cubicBezTo>
                        <a:cubicBezTo>
                          <a:pt x="4009" y="271"/>
                          <a:pt x="4010" y="272"/>
                          <a:pt x="4010" y="272"/>
                        </a:cubicBezTo>
                        <a:cubicBezTo>
                          <a:pt x="4010" y="272"/>
                          <a:pt x="4013" y="271"/>
                          <a:pt x="4013" y="271"/>
                        </a:cubicBezTo>
                        <a:cubicBezTo>
                          <a:pt x="4013" y="271"/>
                          <a:pt x="4016" y="272"/>
                          <a:pt x="4016" y="272"/>
                        </a:cubicBezTo>
                        <a:cubicBezTo>
                          <a:pt x="4016" y="272"/>
                          <a:pt x="4019" y="272"/>
                          <a:pt x="4019" y="272"/>
                        </a:cubicBezTo>
                        <a:cubicBezTo>
                          <a:pt x="4019" y="272"/>
                          <a:pt x="4020" y="271"/>
                          <a:pt x="4020" y="271"/>
                        </a:cubicBezTo>
                        <a:cubicBezTo>
                          <a:pt x="4020" y="271"/>
                          <a:pt x="4024" y="272"/>
                          <a:pt x="4024" y="272"/>
                        </a:cubicBezTo>
                        <a:cubicBezTo>
                          <a:pt x="4024" y="272"/>
                          <a:pt x="4026" y="271"/>
                          <a:pt x="4026" y="271"/>
                        </a:cubicBezTo>
                        <a:cubicBezTo>
                          <a:pt x="4026" y="271"/>
                          <a:pt x="4031" y="272"/>
                          <a:pt x="4031" y="272"/>
                        </a:cubicBezTo>
                        <a:cubicBezTo>
                          <a:pt x="4031" y="272"/>
                          <a:pt x="4032" y="271"/>
                          <a:pt x="4032" y="271"/>
                        </a:cubicBezTo>
                        <a:cubicBezTo>
                          <a:pt x="4032" y="271"/>
                          <a:pt x="4036" y="272"/>
                          <a:pt x="4036" y="272"/>
                        </a:cubicBezTo>
                        <a:cubicBezTo>
                          <a:pt x="4036" y="272"/>
                          <a:pt x="4039" y="271"/>
                          <a:pt x="4039" y="271"/>
                        </a:cubicBezTo>
                        <a:cubicBezTo>
                          <a:pt x="4039" y="271"/>
                          <a:pt x="4041" y="271"/>
                          <a:pt x="4041" y="271"/>
                        </a:cubicBezTo>
                        <a:cubicBezTo>
                          <a:pt x="4041" y="271"/>
                          <a:pt x="4045" y="271"/>
                          <a:pt x="4045" y="271"/>
                        </a:cubicBezTo>
                        <a:cubicBezTo>
                          <a:pt x="4045" y="271"/>
                          <a:pt x="4046" y="271"/>
                          <a:pt x="4046" y="271"/>
                        </a:cubicBezTo>
                        <a:cubicBezTo>
                          <a:pt x="4046" y="271"/>
                          <a:pt x="4047" y="272"/>
                          <a:pt x="4047" y="272"/>
                        </a:cubicBezTo>
                        <a:cubicBezTo>
                          <a:pt x="4047" y="272"/>
                          <a:pt x="4055" y="272"/>
                          <a:pt x="4055" y="272"/>
                        </a:cubicBezTo>
                        <a:cubicBezTo>
                          <a:pt x="4055" y="272"/>
                          <a:pt x="4056" y="271"/>
                          <a:pt x="4056" y="271"/>
                        </a:cubicBezTo>
                        <a:cubicBezTo>
                          <a:pt x="4056" y="271"/>
                          <a:pt x="4057" y="271"/>
                          <a:pt x="4057" y="271"/>
                        </a:cubicBezTo>
                        <a:cubicBezTo>
                          <a:pt x="4057" y="271"/>
                          <a:pt x="4058" y="272"/>
                          <a:pt x="4058" y="272"/>
                        </a:cubicBezTo>
                        <a:cubicBezTo>
                          <a:pt x="4058" y="272"/>
                          <a:pt x="4063" y="271"/>
                          <a:pt x="4063" y="271"/>
                        </a:cubicBezTo>
                        <a:cubicBezTo>
                          <a:pt x="4063" y="271"/>
                          <a:pt x="4066" y="272"/>
                          <a:pt x="4066" y="272"/>
                        </a:cubicBezTo>
                        <a:cubicBezTo>
                          <a:pt x="4066" y="272"/>
                          <a:pt x="4067" y="271"/>
                          <a:pt x="4067" y="271"/>
                        </a:cubicBezTo>
                        <a:cubicBezTo>
                          <a:pt x="4067" y="271"/>
                          <a:pt x="4071" y="272"/>
                          <a:pt x="4071" y="272"/>
                        </a:cubicBezTo>
                        <a:cubicBezTo>
                          <a:pt x="4071" y="272"/>
                          <a:pt x="4074" y="271"/>
                          <a:pt x="4074" y="271"/>
                        </a:cubicBezTo>
                        <a:cubicBezTo>
                          <a:pt x="4074" y="271"/>
                          <a:pt x="4075" y="272"/>
                          <a:pt x="4075" y="272"/>
                        </a:cubicBezTo>
                        <a:cubicBezTo>
                          <a:pt x="4075" y="272"/>
                          <a:pt x="4078" y="271"/>
                          <a:pt x="4078" y="271"/>
                        </a:cubicBezTo>
                        <a:cubicBezTo>
                          <a:pt x="4078" y="271"/>
                          <a:pt x="4081" y="272"/>
                          <a:pt x="4081" y="272"/>
                        </a:cubicBezTo>
                        <a:cubicBezTo>
                          <a:pt x="4081" y="272"/>
                          <a:pt x="4085" y="272"/>
                          <a:pt x="4085" y="272"/>
                        </a:cubicBezTo>
                        <a:cubicBezTo>
                          <a:pt x="4085" y="272"/>
                          <a:pt x="4087" y="271"/>
                          <a:pt x="4087" y="271"/>
                        </a:cubicBezTo>
                        <a:cubicBezTo>
                          <a:pt x="4087" y="271"/>
                          <a:pt x="4090" y="271"/>
                          <a:pt x="4090" y="271"/>
                        </a:cubicBezTo>
                        <a:cubicBezTo>
                          <a:pt x="4090" y="271"/>
                          <a:pt x="4092" y="272"/>
                          <a:pt x="4092" y="272"/>
                        </a:cubicBezTo>
                        <a:cubicBezTo>
                          <a:pt x="4092" y="272"/>
                          <a:pt x="4094" y="272"/>
                          <a:pt x="4094" y="272"/>
                        </a:cubicBezTo>
                        <a:cubicBezTo>
                          <a:pt x="4094" y="272"/>
                          <a:pt x="4097" y="271"/>
                          <a:pt x="4097" y="271"/>
                        </a:cubicBezTo>
                        <a:cubicBezTo>
                          <a:pt x="4097" y="271"/>
                          <a:pt x="4102" y="271"/>
                          <a:pt x="4102" y="271"/>
                        </a:cubicBezTo>
                        <a:cubicBezTo>
                          <a:pt x="4102" y="271"/>
                          <a:pt x="4104" y="272"/>
                          <a:pt x="4104" y="272"/>
                        </a:cubicBezTo>
                        <a:cubicBezTo>
                          <a:pt x="4104" y="272"/>
                          <a:pt x="4108" y="271"/>
                          <a:pt x="4108" y="271"/>
                        </a:cubicBezTo>
                        <a:cubicBezTo>
                          <a:pt x="4108" y="271"/>
                          <a:pt x="4110" y="272"/>
                          <a:pt x="4110" y="272"/>
                        </a:cubicBezTo>
                        <a:cubicBezTo>
                          <a:pt x="4110" y="272"/>
                          <a:pt x="4111" y="271"/>
                          <a:pt x="4111" y="271"/>
                        </a:cubicBezTo>
                        <a:cubicBezTo>
                          <a:pt x="4111" y="271"/>
                          <a:pt x="4114" y="272"/>
                          <a:pt x="4114" y="272"/>
                        </a:cubicBezTo>
                        <a:cubicBezTo>
                          <a:pt x="4114" y="272"/>
                          <a:pt x="4116" y="272"/>
                          <a:pt x="4116" y="272"/>
                        </a:cubicBezTo>
                        <a:cubicBezTo>
                          <a:pt x="4116" y="272"/>
                          <a:pt x="4119" y="271"/>
                          <a:pt x="4119" y="271"/>
                        </a:cubicBezTo>
                        <a:cubicBezTo>
                          <a:pt x="4119" y="271"/>
                          <a:pt x="4121" y="272"/>
                          <a:pt x="4121" y="272"/>
                        </a:cubicBezTo>
                        <a:cubicBezTo>
                          <a:pt x="4121" y="272"/>
                          <a:pt x="4124" y="271"/>
                          <a:pt x="4124" y="271"/>
                        </a:cubicBezTo>
                        <a:cubicBezTo>
                          <a:pt x="4124" y="271"/>
                          <a:pt x="4130" y="272"/>
                          <a:pt x="4130" y="272"/>
                        </a:cubicBezTo>
                        <a:cubicBezTo>
                          <a:pt x="4130" y="272"/>
                          <a:pt x="4131" y="271"/>
                          <a:pt x="4131" y="271"/>
                        </a:cubicBezTo>
                        <a:cubicBezTo>
                          <a:pt x="4131" y="271"/>
                          <a:pt x="4132" y="271"/>
                          <a:pt x="4132" y="271"/>
                        </a:cubicBezTo>
                        <a:cubicBezTo>
                          <a:pt x="4132" y="271"/>
                          <a:pt x="4133" y="272"/>
                          <a:pt x="4133" y="272"/>
                        </a:cubicBezTo>
                        <a:cubicBezTo>
                          <a:pt x="4133" y="272"/>
                          <a:pt x="4137" y="272"/>
                          <a:pt x="4137" y="272"/>
                        </a:cubicBezTo>
                        <a:cubicBezTo>
                          <a:pt x="4137" y="272"/>
                          <a:pt x="4141" y="271"/>
                          <a:pt x="4141" y="271"/>
                        </a:cubicBezTo>
                        <a:cubicBezTo>
                          <a:pt x="4141" y="271"/>
                          <a:pt x="4144" y="271"/>
                          <a:pt x="4144" y="271"/>
                        </a:cubicBezTo>
                        <a:cubicBezTo>
                          <a:pt x="4144" y="271"/>
                          <a:pt x="4146" y="272"/>
                          <a:pt x="4146" y="272"/>
                        </a:cubicBezTo>
                        <a:cubicBezTo>
                          <a:pt x="4146" y="272"/>
                          <a:pt x="4149" y="271"/>
                          <a:pt x="4149" y="271"/>
                        </a:cubicBezTo>
                        <a:cubicBezTo>
                          <a:pt x="4149" y="271"/>
                          <a:pt x="4152" y="271"/>
                          <a:pt x="4152" y="271"/>
                        </a:cubicBezTo>
                        <a:cubicBezTo>
                          <a:pt x="4152" y="271"/>
                          <a:pt x="4155" y="271"/>
                          <a:pt x="4155" y="271"/>
                        </a:cubicBezTo>
                        <a:cubicBezTo>
                          <a:pt x="4155" y="271"/>
                          <a:pt x="4156" y="271"/>
                          <a:pt x="4156" y="271"/>
                        </a:cubicBezTo>
                        <a:cubicBezTo>
                          <a:pt x="4156" y="271"/>
                          <a:pt x="4161" y="271"/>
                          <a:pt x="4161" y="271"/>
                        </a:cubicBezTo>
                        <a:cubicBezTo>
                          <a:pt x="4161" y="271"/>
                          <a:pt x="4162" y="271"/>
                          <a:pt x="4162" y="271"/>
                        </a:cubicBezTo>
                        <a:cubicBezTo>
                          <a:pt x="4162" y="271"/>
                          <a:pt x="4168" y="272"/>
                          <a:pt x="4168" y="272"/>
                        </a:cubicBezTo>
                        <a:cubicBezTo>
                          <a:pt x="4168" y="272"/>
                          <a:pt x="4168" y="271"/>
                          <a:pt x="4168" y="271"/>
                        </a:cubicBezTo>
                        <a:cubicBezTo>
                          <a:pt x="4168" y="271"/>
                          <a:pt x="4170" y="271"/>
                          <a:pt x="4170" y="271"/>
                        </a:cubicBezTo>
                        <a:cubicBezTo>
                          <a:pt x="4170" y="271"/>
                          <a:pt x="4173" y="272"/>
                          <a:pt x="4173" y="272"/>
                        </a:cubicBezTo>
                        <a:cubicBezTo>
                          <a:pt x="4173" y="272"/>
                          <a:pt x="4177" y="271"/>
                          <a:pt x="4177" y="271"/>
                        </a:cubicBezTo>
                        <a:cubicBezTo>
                          <a:pt x="4177" y="271"/>
                          <a:pt x="4179" y="271"/>
                          <a:pt x="4179" y="271"/>
                        </a:cubicBezTo>
                        <a:cubicBezTo>
                          <a:pt x="4179" y="271"/>
                          <a:pt x="4180" y="271"/>
                          <a:pt x="4180" y="271"/>
                        </a:cubicBezTo>
                        <a:cubicBezTo>
                          <a:pt x="4180" y="271"/>
                          <a:pt x="4181" y="271"/>
                          <a:pt x="4181" y="271"/>
                        </a:cubicBezTo>
                        <a:cubicBezTo>
                          <a:pt x="4181" y="271"/>
                          <a:pt x="4186" y="271"/>
                          <a:pt x="4186" y="271"/>
                        </a:cubicBezTo>
                        <a:cubicBezTo>
                          <a:pt x="4186" y="271"/>
                          <a:pt x="4188" y="271"/>
                          <a:pt x="4188" y="271"/>
                        </a:cubicBezTo>
                        <a:cubicBezTo>
                          <a:pt x="4188" y="271"/>
                          <a:pt x="4190" y="271"/>
                          <a:pt x="4190" y="271"/>
                        </a:cubicBezTo>
                        <a:cubicBezTo>
                          <a:pt x="4190" y="271"/>
                          <a:pt x="4194" y="271"/>
                          <a:pt x="4194" y="271"/>
                        </a:cubicBezTo>
                        <a:cubicBezTo>
                          <a:pt x="4194" y="271"/>
                          <a:pt x="4197" y="271"/>
                          <a:pt x="4197" y="271"/>
                        </a:cubicBezTo>
                        <a:cubicBezTo>
                          <a:pt x="4197" y="271"/>
                          <a:pt x="4199" y="271"/>
                          <a:pt x="4199" y="271"/>
                        </a:cubicBezTo>
                        <a:cubicBezTo>
                          <a:pt x="4199" y="271"/>
                          <a:pt x="4201" y="271"/>
                          <a:pt x="4201" y="271"/>
                        </a:cubicBezTo>
                        <a:cubicBezTo>
                          <a:pt x="4201" y="271"/>
                          <a:pt x="4203" y="270"/>
                          <a:pt x="4203" y="270"/>
                        </a:cubicBezTo>
                        <a:cubicBezTo>
                          <a:pt x="4203" y="270"/>
                          <a:pt x="4207" y="270"/>
                          <a:pt x="4207" y="270"/>
                        </a:cubicBezTo>
                        <a:cubicBezTo>
                          <a:pt x="4207" y="270"/>
                          <a:pt x="4211" y="271"/>
                          <a:pt x="4211" y="271"/>
                        </a:cubicBezTo>
                        <a:cubicBezTo>
                          <a:pt x="4211" y="271"/>
                          <a:pt x="4213" y="271"/>
                          <a:pt x="4213" y="271"/>
                        </a:cubicBezTo>
                        <a:cubicBezTo>
                          <a:pt x="4213" y="271"/>
                          <a:pt x="4217" y="271"/>
                          <a:pt x="4217" y="271"/>
                        </a:cubicBezTo>
                        <a:cubicBezTo>
                          <a:pt x="4217" y="271"/>
                          <a:pt x="4221" y="270"/>
                          <a:pt x="4221" y="270"/>
                        </a:cubicBezTo>
                        <a:cubicBezTo>
                          <a:pt x="4221" y="270"/>
                          <a:pt x="4221" y="271"/>
                          <a:pt x="4221" y="271"/>
                        </a:cubicBezTo>
                        <a:cubicBezTo>
                          <a:pt x="4221" y="271"/>
                          <a:pt x="4223" y="271"/>
                          <a:pt x="4223" y="271"/>
                        </a:cubicBezTo>
                        <a:cubicBezTo>
                          <a:pt x="4223" y="271"/>
                          <a:pt x="4226" y="271"/>
                          <a:pt x="4226" y="271"/>
                        </a:cubicBezTo>
                        <a:cubicBezTo>
                          <a:pt x="4226" y="271"/>
                          <a:pt x="4230" y="271"/>
                          <a:pt x="4230" y="271"/>
                        </a:cubicBezTo>
                        <a:cubicBezTo>
                          <a:pt x="4230" y="271"/>
                          <a:pt x="4231" y="271"/>
                          <a:pt x="4231" y="271"/>
                        </a:cubicBezTo>
                        <a:cubicBezTo>
                          <a:pt x="4231" y="271"/>
                          <a:pt x="4235" y="271"/>
                          <a:pt x="4235" y="271"/>
                        </a:cubicBezTo>
                        <a:cubicBezTo>
                          <a:pt x="4235" y="271"/>
                          <a:pt x="4238" y="271"/>
                          <a:pt x="4238" y="271"/>
                        </a:cubicBezTo>
                        <a:cubicBezTo>
                          <a:pt x="4238" y="271"/>
                          <a:pt x="4239" y="271"/>
                          <a:pt x="4239" y="271"/>
                        </a:cubicBezTo>
                        <a:cubicBezTo>
                          <a:pt x="4239" y="271"/>
                          <a:pt x="4243" y="271"/>
                          <a:pt x="4243" y="271"/>
                        </a:cubicBezTo>
                        <a:cubicBezTo>
                          <a:pt x="4243" y="271"/>
                          <a:pt x="4245" y="271"/>
                          <a:pt x="4245" y="271"/>
                        </a:cubicBezTo>
                        <a:cubicBezTo>
                          <a:pt x="4245" y="271"/>
                          <a:pt x="4245" y="270"/>
                          <a:pt x="4245" y="270"/>
                        </a:cubicBezTo>
                        <a:cubicBezTo>
                          <a:pt x="4245" y="270"/>
                          <a:pt x="4250" y="270"/>
                          <a:pt x="4250" y="270"/>
                        </a:cubicBezTo>
                        <a:cubicBezTo>
                          <a:pt x="4250" y="270"/>
                          <a:pt x="4253" y="271"/>
                          <a:pt x="4253" y="271"/>
                        </a:cubicBezTo>
                        <a:cubicBezTo>
                          <a:pt x="4253" y="271"/>
                          <a:pt x="4255" y="271"/>
                          <a:pt x="4255" y="271"/>
                        </a:cubicBezTo>
                        <a:cubicBezTo>
                          <a:pt x="4255" y="271"/>
                          <a:pt x="4259" y="270"/>
                          <a:pt x="4259" y="270"/>
                        </a:cubicBezTo>
                        <a:cubicBezTo>
                          <a:pt x="4259" y="270"/>
                          <a:pt x="4264" y="271"/>
                          <a:pt x="4264" y="271"/>
                        </a:cubicBezTo>
                        <a:cubicBezTo>
                          <a:pt x="4264" y="271"/>
                          <a:pt x="4265" y="270"/>
                          <a:pt x="4265" y="270"/>
                        </a:cubicBezTo>
                        <a:cubicBezTo>
                          <a:pt x="4265" y="270"/>
                          <a:pt x="4266" y="271"/>
                          <a:pt x="4266" y="271"/>
                        </a:cubicBezTo>
                        <a:cubicBezTo>
                          <a:pt x="4266" y="271"/>
                          <a:pt x="4269" y="270"/>
                          <a:pt x="4269" y="270"/>
                        </a:cubicBezTo>
                        <a:cubicBezTo>
                          <a:pt x="4269" y="270"/>
                          <a:pt x="4274" y="271"/>
                          <a:pt x="4274" y="271"/>
                        </a:cubicBezTo>
                        <a:cubicBezTo>
                          <a:pt x="4274" y="271"/>
                          <a:pt x="4275" y="270"/>
                          <a:pt x="4275" y="270"/>
                        </a:cubicBezTo>
                        <a:cubicBezTo>
                          <a:pt x="4275" y="270"/>
                          <a:pt x="4279" y="270"/>
                          <a:pt x="4279" y="270"/>
                        </a:cubicBezTo>
                        <a:cubicBezTo>
                          <a:pt x="4279" y="270"/>
                          <a:pt x="4280" y="270"/>
                          <a:pt x="4280" y="270"/>
                        </a:cubicBezTo>
                        <a:cubicBezTo>
                          <a:pt x="4280" y="270"/>
                          <a:pt x="4284" y="270"/>
                          <a:pt x="4284" y="270"/>
                        </a:cubicBezTo>
                        <a:cubicBezTo>
                          <a:pt x="4284" y="270"/>
                          <a:pt x="4285" y="270"/>
                          <a:pt x="4285" y="270"/>
                        </a:cubicBezTo>
                        <a:cubicBezTo>
                          <a:pt x="4285" y="270"/>
                          <a:pt x="4288" y="270"/>
                          <a:pt x="4288" y="270"/>
                        </a:cubicBezTo>
                        <a:cubicBezTo>
                          <a:pt x="4288" y="270"/>
                          <a:pt x="4289" y="270"/>
                          <a:pt x="4289" y="270"/>
                        </a:cubicBezTo>
                        <a:cubicBezTo>
                          <a:pt x="4289" y="270"/>
                          <a:pt x="4294" y="270"/>
                          <a:pt x="4294" y="270"/>
                        </a:cubicBezTo>
                        <a:cubicBezTo>
                          <a:pt x="4294" y="270"/>
                          <a:pt x="4297" y="270"/>
                          <a:pt x="4297" y="270"/>
                        </a:cubicBezTo>
                        <a:cubicBezTo>
                          <a:pt x="4297" y="270"/>
                          <a:pt x="4298" y="270"/>
                          <a:pt x="4298" y="270"/>
                        </a:cubicBezTo>
                        <a:cubicBezTo>
                          <a:pt x="4298" y="270"/>
                          <a:pt x="4302" y="269"/>
                          <a:pt x="4302" y="269"/>
                        </a:cubicBezTo>
                        <a:cubicBezTo>
                          <a:pt x="4302" y="269"/>
                          <a:pt x="4305" y="270"/>
                          <a:pt x="4305" y="270"/>
                        </a:cubicBezTo>
                        <a:cubicBezTo>
                          <a:pt x="4305" y="270"/>
                          <a:pt x="4307" y="269"/>
                          <a:pt x="4307" y="269"/>
                        </a:cubicBezTo>
                        <a:cubicBezTo>
                          <a:pt x="4307" y="269"/>
                          <a:pt x="4310" y="270"/>
                          <a:pt x="4310" y="270"/>
                        </a:cubicBezTo>
                        <a:cubicBezTo>
                          <a:pt x="4310" y="270"/>
                          <a:pt x="4313" y="269"/>
                          <a:pt x="4313" y="269"/>
                        </a:cubicBezTo>
                        <a:cubicBezTo>
                          <a:pt x="4313" y="269"/>
                          <a:pt x="4314" y="270"/>
                          <a:pt x="4314" y="270"/>
                        </a:cubicBezTo>
                        <a:cubicBezTo>
                          <a:pt x="4314" y="270"/>
                          <a:pt x="4317" y="269"/>
                          <a:pt x="4317" y="269"/>
                        </a:cubicBezTo>
                        <a:cubicBezTo>
                          <a:pt x="4317" y="269"/>
                          <a:pt x="4319" y="269"/>
                          <a:pt x="4319" y="269"/>
                        </a:cubicBezTo>
                        <a:cubicBezTo>
                          <a:pt x="4319" y="269"/>
                          <a:pt x="4322" y="269"/>
                          <a:pt x="4322" y="269"/>
                        </a:cubicBezTo>
                        <a:cubicBezTo>
                          <a:pt x="4322" y="269"/>
                          <a:pt x="4325" y="269"/>
                          <a:pt x="4325" y="269"/>
                        </a:cubicBezTo>
                        <a:cubicBezTo>
                          <a:pt x="4325" y="269"/>
                          <a:pt x="4327" y="269"/>
                          <a:pt x="4327" y="269"/>
                        </a:cubicBezTo>
                        <a:cubicBezTo>
                          <a:pt x="4327" y="269"/>
                          <a:pt x="4330" y="269"/>
                          <a:pt x="4330" y="269"/>
                        </a:cubicBezTo>
                        <a:cubicBezTo>
                          <a:pt x="4330" y="269"/>
                          <a:pt x="4332" y="268"/>
                          <a:pt x="4332" y="268"/>
                        </a:cubicBezTo>
                        <a:cubicBezTo>
                          <a:pt x="4332" y="268"/>
                          <a:pt x="4336" y="268"/>
                          <a:pt x="4336" y="268"/>
                        </a:cubicBezTo>
                        <a:cubicBezTo>
                          <a:pt x="4336" y="268"/>
                          <a:pt x="4340" y="268"/>
                          <a:pt x="4340" y="268"/>
                        </a:cubicBezTo>
                        <a:cubicBezTo>
                          <a:pt x="4340" y="268"/>
                          <a:pt x="4342" y="268"/>
                          <a:pt x="4342" y="268"/>
                        </a:cubicBezTo>
                        <a:cubicBezTo>
                          <a:pt x="4342" y="268"/>
                          <a:pt x="4345" y="267"/>
                          <a:pt x="4345" y="267"/>
                        </a:cubicBezTo>
                        <a:cubicBezTo>
                          <a:pt x="4345" y="267"/>
                          <a:pt x="4346" y="267"/>
                          <a:pt x="4346" y="267"/>
                        </a:cubicBezTo>
                        <a:cubicBezTo>
                          <a:pt x="4346" y="267"/>
                          <a:pt x="4349" y="267"/>
                          <a:pt x="4349" y="267"/>
                        </a:cubicBezTo>
                        <a:cubicBezTo>
                          <a:pt x="4349" y="267"/>
                          <a:pt x="4354" y="267"/>
                          <a:pt x="4354" y="267"/>
                        </a:cubicBezTo>
                        <a:cubicBezTo>
                          <a:pt x="4354" y="267"/>
                          <a:pt x="4356" y="266"/>
                          <a:pt x="4356" y="266"/>
                        </a:cubicBezTo>
                        <a:cubicBezTo>
                          <a:pt x="4356" y="266"/>
                          <a:pt x="4356" y="266"/>
                          <a:pt x="4356" y="266"/>
                        </a:cubicBezTo>
                        <a:cubicBezTo>
                          <a:pt x="4356" y="266"/>
                          <a:pt x="4362" y="264"/>
                          <a:pt x="4362" y="264"/>
                        </a:cubicBezTo>
                        <a:cubicBezTo>
                          <a:pt x="4362" y="264"/>
                          <a:pt x="4362" y="264"/>
                          <a:pt x="4362" y="264"/>
                        </a:cubicBezTo>
                        <a:cubicBezTo>
                          <a:pt x="4362" y="264"/>
                          <a:pt x="4367" y="262"/>
                          <a:pt x="4367" y="262"/>
                        </a:cubicBezTo>
                        <a:cubicBezTo>
                          <a:pt x="4367" y="262"/>
                          <a:pt x="4367" y="262"/>
                          <a:pt x="4367" y="262"/>
                        </a:cubicBezTo>
                        <a:cubicBezTo>
                          <a:pt x="4367" y="262"/>
                          <a:pt x="4372" y="258"/>
                          <a:pt x="4372" y="258"/>
                        </a:cubicBezTo>
                        <a:cubicBezTo>
                          <a:pt x="4372" y="258"/>
                          <a:pt x="4372" y="257"/>
                          <a:pt x="4372" y="257"/>
                        </a:cubicBezTo>
                        <a:cubicBezTo>
                          <a:pt x="4372" y="257"/>
                          <a:pt x="4378" y="249"/>
                          <a:pt x="4378" y="249"/>
                        </a:cubicBezTo>
                        <a:cubicBezTo>
                          <a:pt x="4378" y="249"/>
                          <a:pt x="4378" y="248"/>
                          <a:pt x="4378" y="248"/>
                        </a:cubicBezTo>
                        <a:cubicBezTo>
                          <a:pt x="4378" y="248"/>
                          <a:pt x="4383" y="238"/>
                          <a:pt x="4383" y="238"/>
                        </a:cubicBezTo>
                        <a:cubicBezTo>
                          <a:pt x="4383" y="238"/>
                          <a:pt x="4383" y="237"/>
                          <a:pt x="4383" y="237"/>
                        </a:cubicBezTo>
                        <a:cubicBezTo>
                          <a:pt x="4383" y="237"/>
                          <a:pt x="4388" y="229"/>
                          <a:pt x="4388" y="229"/>
                        </a:cubicBezTo>
                        <a:cubicBezTo>
                          <a:pt x="4388" y="229"/>
                          <a:pt x="4388" y="228"/>
                          <a:pt x="4388" y="228"/>
                        </a:cubicBezTo>
                        <a:cubicBezTo>
                          <a:pt x="4388" y="228"/>
                          <a:pt x="4394" y="216"/>
                          <a:pt x="4394" y="216"/>
                        </a:cubicBezTo>
                        <a:cubicBezTo>
                          <a:pt x="4394" y="216"/>
                          <a:pt x="4394" y="216"/>
                          <a:pt x="4394" y="216"/>
                        </a:cubicBezTo>
                        <a:cubicBezTo>
                          <a:pt x="4394" y="216"/>
                          <a:pt x="4399" y="215"/>
                          <a:pt x="4399" y="215"/>
                        </a:cubicBezTo>
                        <a:cubicBezTo>
                          <a:pt x="4399" y="215"/>
                          <a:pt x="4399" y="215"/>
                          <a:pt x="4399" y="215"/>
                        </a:cubicBezTo>
                        <a:cubicBezTo>
                          <a:pt x="4399" y="215"/>
                          <a:pt x="4404" y="213"/>
                          <a:pt x="4404" y="213"/>
                        </a:cubicBezTo>
                        <a:cubicBezTo>
                          <a:pt x="4404" y="213"/>
                          <a:pt x="4405" y="213"/>
                          <a:pt x="4405" y="213"/>
                        </a:cubicBezTo>
                        <a:cubicBezTo>
                          <a:pt x="4405" y="213"/>
                          <a:pt x="4408" y="211"/>
                          <a:pt x="4408" y="211"/>
                        </a:cubicBezTo>
                        <a:cubicBezTo>
                          <a:pt x="4408" y="211"/>
                          <a:pt x="4410" y="213"/>
                          <a:pt x="4410" y="213"/>
                        </a:cubicBezTo>
                        <a:cubicBezTo>
                          <a:pt x="4410" y="213"/>
                          <a:pt x="4415" y="228"/>
                          <a:pt x="4415" y="228"/>
                        </a:cubicBezTo>
                        <a:cubicBezTo>
                          <a:pt x="4415" y="228"/>
                          <a:pt x="4415" y="228"/>
                          <a:pt x="4415" y="228"/>
                        </a:cubicBezTo>
                        <a:cubicBezTo>
                          <a:pt x="4415" y="228"/>
                          <a:pt x="4420" y="235"/>
                          <a:pt x="4420" y="235"/>
                        </a:cubicBezTo>
                        <a:cubicBezTo>
                          <a:pt x="4420" y="235"/>
                          <a:pt x="4421" y="235"/>
                          <a:pt x="4421" y="235"/>
                        </a:cubicBezTo>
                        <a:cubicBezTo>
                          <a:pt x="4421" y="235"/>
                          <a:pt x="4426" y="246"/>
                          <a:pt x="4426" y="246"/>
                        </a:cubicBezTo>
                        <a:cubicBezTo>
                          <a:pt x="4426" y="246"/>
                          <a:pt x="4426" y="247"/>
                          <a:pt x="4426" y="247"/>
                        </a:cubicBezTo>
                        <a:cubicBezTo>
                          <a:pt x="4426" y="247"/>
                          <a:pt x="4431" y="255"/>
                          <a:pt x="4431" y="255"/>
                        </a:cubicBezTo>
                        <a:cubicBezTo>
                          <a:pt x="4431" y="255"/>
                          <a:pt x="4431" y="255"/>
                          <a:pt x="4431" y="255"/>
                        </a:cubicBezTo>
                        <a:cubicBezTo>
                          <a:pt x="4431" y="255"/>
                          <a:pt x="4437" y="259"/>
                          <a:pt x="4437" y="259"/>
                        </a:cubicBezTo>
                        <a:cubicBezTo>
                          <a:pt x="4437" y="259"/>
                          <a:pt x="4437" y="259"/>
                          <a:pt x="4437" y="259"/>
                        </a:cubicBezTo>
                        <a:cubicBezTo>
                          <a:pt x="4437" y="259"/>
                          <a:pt x="4441" y="260"/>
                          <a:pt x="4441" y="260"/>
                        </a:cubicBezTo>
                        <a:cubicBezTo>
                          <a:pt x="4441" y="260"/>
                          <a:pt x="4442" y="260"/>
                          <a:pt x="4442" y="260"/>
                        </a:cubicBezTo>
                        <a:cubicBezTo>
                          <a:pt x="4442" y="260"/>
                          <a:pt x="4446" y="261"/>
                          <a:pt x="4446" y="261"/>
                        </a:cubicBezTo>
                        <a:cubicBezTo>
                          <a:pt x="4446" y="261"/>
                          <a:pt x="4449" y="261"/>
                          <a:pt x="4449" y="261"/>
                        </a:cubicBezTo>
                        <a:cubicBezTo>
                          <a:pt x="4449" y="261"/>
                          <a:pt x="4453" y="260"/>
                          <a:pt x="4453" y="260"/>
                        </a:cubicBezTo>
                        <a:cubicBezTo>
                          <a:pt x="4453" y="260"/>
                          <a:pt x="4453" y="260"/>
                          <a:pt x="4453" y="260"/>
                        </a:cubicBezTo>
                        <a:cubicBezTo>
                          <a:pt x="4453" y="260"/>
                          <a:pt x="4458" y="258"/>
                          <a:pt x="4458" y="258"/>
                        </a:cubicBezTo>
                        <a:cubicBezTo>
                          <a:pt x="4458" y="258"/>
                          <a:pt x="4458" y="258"/>
                          <a:pt x="4458" y="258"/>
                        </a:cubicBezTo>
                        <a:cubicBezTo>
                          <a:pt x="4458" y="258"/>
                          <a:pt x="4463" y="256"/>
                          <a:pt x="4463" y="256"/>
                        </a:cubicBezTo>
                        <a:cubicBezTo>
                          <a:pt x="4463" y="256"/>
                          <a:pt x="4464" y="256"/>
                          <a:pt x="4464" y="256"/>
                        </a:cubicBezTo>
                        <a:cubicBezTo>
                          <a:pt x="4464" y="256"/>
                          <a:pt x="4469" y="252"/>
                          <a:pt x="4469" y="252"/>
                        </a:cubicBezTo>
                        <a:cubicBezTo>
                          <a:pt x="4469" y="252"/>
                          <a:pt x="4469" y="252"/>
                          <a:pt x="4469" y="252"/>
                        </a:cubicBezTo>
                        <a:cubicBezTo>
                          <a:pt x="4469" y="252"/>
                          <a:pt x="4474" y="250"/>
                          <a:pt x="4474" y="250"/>
                        </a:cubicBezTo>
                        <a:cubicBezTo>
                          <a:pt x="4474" y="250"/>
                          <a:pt x="4474" y="250"/>
                          <a:pt x="4474" y="250"/>
                        </a:cubicBezTo>
                        <a:cubicBezTo>
                          <a:pt x="4474" y="250"/>
                          <a:pt x="4479" y="244"/>
                          <a:pt x="4479" y="244"/>
                        </a:cubicBezTo>
                        <a:cubicBezTo>
                          <a:pt x="4479" y="244"/>
                          <a:pt x="4480" y="244"/>
                          <a:pt x="4480" y="244"/>
                        </a:cubicBezTo>
                        <a:cubicBezTo>
                          <a:pt x="4480" y="244"/>
                          <a:pt x="4482" y="245"/>
                          <a:pt x="4482" y="245"/>
                        </a:cubicBezTo>
                        <a:cubicBezTo>
                          <a:pt x="4482" y="245"/>
                          <a:pt x="4485" y="245"/>
                          <a:pt x="4485" y="245"/>
                        </a:cubicBezTo>
                        <a:cubicBezTo>
                          <a:pt x="4485" y="245"/>
                          <a:pt x="4490" y="240"/>
                          <a:pt x="4490" y="240"/>
                        </a:cubicBezTo>
                        <a:cubicBezTo>
                          <a:pt x="4490" y="240"/>
                          <a:pt x="4490" y="240"/>
                          <a:pt x="4490" y="240"/>
                        </a:cubicBezTo>
                        <a:cubicBezTo>
                          <a:pt x="4490" y="240"/>
                          <a:pt x="4495" y="245"/>
                          <a:pt x="4495" y="245"/>
                        </a:cubicBezTo>
                        <a:cubicBezTo>
                          <a:pt x="4495" y="245"/>
                          <a:pt x="4497" y="245"/>
                          <a:pt x="4497" y="245"/>
                        </a:cubicBezTo>
                        <a:cubicBezTo>
                          <a:pt x="4497" y="245"/>
                          <a:pt x="4500" y="244"/>
                          <a:pt x="4500" y="244"/>
                        </a:cubicBezTo>
                        <a:cubicBezTo>
                          <a:pt x="4500" y="244"/>
                          <a:pt x="4501" y="244"/>
                          <a:pt x="4501" y="244"/>
                        </a:cubicBezTo>
                        <a:cubicBezTo>
                          <a:pt x="4501" y="244"/>
                          <a:pt x="4506" y="250"/>
                          <a:pt x="4506" y="250"/>
                        </a:cubicBezTo>
                        <a:cubicBezTo>
                          <a:pt x="4506" y="250"/>
                          <a:pt x="4506" y="250"/>
                          <a:pt x="4506" y="250"/>
                        </a:cubicBezTo>
                        <a:cubicBezTo>
                          <a:pt x="4506" y="250"/>
                          <a:pt x="4512" y="252"/>
                          <a:pt x="4512" y="252"/>
                        </a:cubicBezTo>
                        <a:cubicBezTo>
                          <a:pt x="4512" y="252"/>
                          <a:pt x="4512" y="252"/>
                          <a:pt x="4512" y="252"/>
                        </a:cubicBezTo>
                        <a:cubicBezTo>
                          <a:pt x="4512" y="252"/>
                          <a:pt x="4517" y="256"/>
                          <a:pt x="4517" y="256"/>
                        </a:cubicBezTo>
                        <a:cubicBezTo>
                          <a:pt x="4517" y="256"/>
                          <a:pt x="4517" y="256"/>
                          <a:pt x="4517" y="256"/>
                        </a:cubicBezTo>
                        <a:cubicBezTo>
                          <a:pt x="4517" y="256"/>
                          <a:pt x="4522" y="259"/>
                          <a:pt x="4522" y="259"/>
                        </a:cubicBezTo>
                        <a:cubicBezTo>
                          <a:pt x="4522" y="259"/>
                          <a:pt x="4522" y="258"/>
                          <a:pt x="4522" y="258"/>
                        </a:cubicBezTo>
                        <a:cubicBezTo>
                          <a:pt x="4522" y="258"/>
                          <a:pt x="4527" y="260"/>
                          <a:pt x="4527" y="260"/>
                        </a:cubicBezTo>
                        <a:cubicBezTo>
                          <a:pt x="4527" y="260"/>
                          <a:pt x="4528" y="260"/>
                          <a:pt x="4528" y="260"/>
                        </a:cubicBezTo>
                        <a:cubicBezTo>
                          <a:pt x="4528" y="260"/>
                          <a:pt x="4533" y="262"/>
                          <a:pt x="4533" y="262"/>
                        </a:cubicBezTo>
                        <a:cubicBezTo>
                          <a:pt x="4533" y="262"/>
                          <a:pt x="4534" y="262"/>
                          <a:pt x="4534" y="262"/>
                        </a:cubicBezTo>
                        <a:cubicBezTo>
                          <a:pt x="4534" y="262"/>
                          <a:pt x="4538" y="263"/>
                          <a:pt x="4538" y="263"/>
                        </a:cubicBezTo>
                        <a:cubicBezTo>
                          <a:pt x="4538" y="263"/>
                          <a:pt x="4538" y="263"/>
                          <a:pt x="4538" y="263"/>
                        </a:cubicBezTo>
                        <a:cubicBezTo>
                          <a:pt x="4538" y="263"/>
                          <a:pt x="4542" y="263"/>
                          <a:pt x="4542" y="263"/>
                        </a:cubicBezTo>
                        <a:cubicBezTo>
                          <a:pt x="4542" y="263"/>
                          <a:pt x="4544" y="263"/>
                          <a:pt x="4544" y="263"/>
                        </a:cubicBezTo>
                        <a:cubicBezTo>
                          <a:pt x="4544" y="263"/>
                          <a:pt x="4547" y="264"/>
                          <a:pt x="4547" y="264"/>
                        </a:cubicBezTo>
                        <a:cubicBezTo>
                          <a:pt x="4547" y="264"/>
                          <a:pt x="4550" y="264"/>
                          <a:pt x="4550" y="264"/>
                        </a:cubicBezTo>
                        <a:cubicBezTo>
                          <a:pt x="4550" y="264"/>
                          <a:pt x="4554" y="263"/>
                          <a:pt x="4554" y="263"/>
                        </a:cubicBezTo>
                        <a:cubicBezTo>
                          <a:pt x="4554" y="263"/>
                          <a:pt x="4556" y="264"/>
                          <a:pt x="4556" y="264"/>
                        </a:cubicBezTo>
                        <a:cubicBezTo>
                          <a:pt x="4556" y="264"/>
                          <a:pt x="4558" y="263"/>
                          <a:pt x="4558" y="263"/>
                        </a:cubicBezTo>
                        <a:cubicBezTo>
                          <a:pt x="4558" y="263"/>
                          <a:pt x="4563" y="263"/>
                          <a:pt x="4563" y="263"/>
                        </a:cubicBezTo>
                        <a:cubicBezTo>
                          <a:pt x="4563" y="263"/>
                          <a:pt x="4565" y="263"/>
                          <a:pt x="4565" y="263"/>
                        </a:cubicBezTo>
                        <a:cubicBezTo>
                          <a:pt x="4565" y="263"/>
                          <a:pt x="4567" y="263"/>
                          <a:pt x="4567" y="263"/>
                        </a:cubicBezTo>
                        <a:cubicBezTo>
                          <a:pt x="4567" y="263"/>
                          <a:pt x="4571" y="263"/>
                          <a:pt x="4571" y="263"/>
                        </a:cubicBezTo>
                        <a:cubicBezTo>
                          <a:pt x="4571" y="263"/>
                          <a:pt x="4571" y="263"/>
                          <a:pt x="4571" y="263"/>
                        </a:cubicBezTo>
                        <a:cubicBezTo>
                          <a:pt x="4571" y="263"/>
                          <a:pt x="4576" y="262"/>
                          <a:pt x="4576" y="262"/>
                        </a:cubicBezTo>
                        <a:cubicBezTo>
                          <a:pt x="4576" y="262"/>
                          <a:pt x="4576" y="262"/>
                          <a:pt x="4576" y="262"/>
                        </a:cubicBezTo>
                        <a:cubicBezTo>
                          <a:pt x="4576" y="262"/>
                          <a:pt x="4581" y="261"/>
                          <a:pt x="4581" y="261"/>
                        </a:cubicBezTo>
                        <a:cubicBezTo>
                          <a:pt x="4581" y="261"/>
                          <a:pt x="4581" y="261"/>
                          <a:pt x="4581" y="261"/>
                        </a:cubicBezTo>
                        <a:cubicBezTo>
                          <a:pt x="4581" y="261"/>
                          <a:pt x="4586" y="259"/>
                          <a:pt x="4586" y="259"/>
                        </a:cubicBezTo>
                        <a:cubicBezTo>
                          <a:pt x="4586" y="259"/>
                          <a:pt x="4587" y="259"/>
                          <a:pt x="4587" y="259"/>
                        </a:cubicBezTo>
                        <a:cubicBezTo>
                          <a:pt x="4587" y="259"/>
                          <a:pt x="4592" y="258"/>
                          <a:pt x="4592" y="258"/>
                        </a:cubicBezTo>
                        <a:cubicBezTo>
                          <a:pt x="4592" y="258"/>
                          <a:pt x="4592" y="258"/>
                          <a:pt x="4592" y="258"/>
                        </a:cubicBezTo>
                        <a:cubicBezTo>
                          <a:pt x="4592" y="258"/>
                          <a:pt x="4597" y="254"/>
                          <a:pt x="4597" y="254"/>
                        </a:cubicBezTo>
                        <a:cubicBezTo>
                          <a:pt x="4597" y="254"/>
                          <a:pt x="4597" y="254"/>
                          <a:pt x="4597" y="254"/>
                        </a:cubicBezTo>
                        <a:cubicBezTo>
                          <a:pt x="4597" y="254"/>
                          <a:pt x="4603" y="248"/>
                          <a:pt x="4603" y="248"/>
                        </a:cubicBezTo>
                        <a:cubicBezTo>
                          <a:pt x="4603" y="248"/>
                          <a:pt x="4603" y="247"/>
                          <a:pt x="4603" y="247"/>
                        </a:cubicBezTo>
                        <a:cubicBezTo>
                          <a:pt x="4603" y="247"/>
                          <a:pt x="4608" y="236"/>
                          <a:pt x="4608" y="236"/>
                        </a:cubicBezTo>
                        <a:cubicBezTo>
                          <a:pt x="4608" y="236"/>
                          <a:pt x="4608" y="236"/>
                          <a:pt x="4608" y="236"/>
                        </a:cubicBezTo>
                        <a:cubicBezTo>
                          <a:pt x="4608" y="236"/>
                          <a:pt x="4613" y="230"/>
                          <a:pt x="4613" y="230"/>
                        </a:cubicBezTo>
                        <a:cubicBezTo>
                          <a:pt x="4613" y="230"/>
                          <a:pt x="4614" y="230"/>
                          <a:pt x="4614" y="230"/>
                        </a:cubicBezTo>
                        <a:cubicBezTo>
                          <a:pt x="4614" y="230"/>
                          <a:pt x="4619" y="214"/>
                          <a:pt x="4619" y="214"/>
                        </a:cubicBezTo>
                        <a:cubicBezTo>
                          <a:pt x="4619" y="214"/>
                          <a:pt x="4619" y="214"/>
                          <a:pt x="4619" y="214"/>
                        </a:cubicBezTo>
                        <a:cubicBezTo>
                          <a:pt x="4619" y="214"/>
                          <a:pt x="4622" y="209"/>
                          <a:pt x="4622" y="209"/>
                        </a:cubicBezTo>
                        <a:cubicBezTo>
                          <a:pt x="4622" y="209"/>
                          <a:pt x="4624" y="210"/>
                          <a:pt x="4624" y="210"/>
                        </a:cubicBezTo>
                        <a:cubicBezTo>
                          <a:pt x="4624" y="210"/>
                          <a:pt x="4628" y="212"/>
                          <a:pt x="4628" y="212"/>
                        </a:cubicBezTo>
                        <a:cubicBezTo>
                          <a:pt x="4628" y="212"/>
                          <a:pt x="4630" y="211"/>
                          <a:pt x="4630" y="211"/>
                        </a:cubicBezTo>
                        <a:cubicBezTo>
                          <a:pt x="4630" y="211"/>
                          <a:pt x="4633" y="208"/>
                          <a:pt x="4633" y="208"/>
                        </a:cubicBezTo>
                        <a:cubicBezTo>
                          <a:pt x="4633" y="208"/>
                          <a:pt x="4635" y="210"/>
                          <a:pt x="4635" y="210"/>
                        </a:cubicBezTo>
                        <a:cubicBezTo>
                          <a:pt x="4635" y="210"/>
                          <a:pt x="4640" y="226"/>
                          <a:pt x="4640" y="226"/>
                        </a:cubicBezTo>
                        <a:cubicBezTo>
                          <a:pt x="4640" y="226"/>
                          <a:pt x="4640" y="227"/>
                          <a:pt x="4640" y="227"/>
                        </a:cubicBezTo>
                        <a:cubicBezTo>
                          <a:pt x="4640" y="227"/>
                          <a:pt x="4645" y="233"/>
                          <a:pt x="4645" y="233"/>
                        </a:cubicBezTo>
                        <a:cubicBezTo>
                          <a:pt x="4645" y="233"/>
                          <a:pt x="4646" y="234"/>
                          <a:pt x="4646" y="234"/>
                        </a:cubicBezTo>
                        <a:cubicBezTo>
                          <a:pt x="4646" y="234"/>
                          <a:pt x="4651" y="245"/>
                          <a:pt x="4651" y="245"/>
                        </a:cubicBezTo>
                        <a:cubicBezTo>
                          <a:pt x="4651" y="245"/>
                          <a:pt x="4651" y="245"/>
                          <a:pt x="4651" y="245"/>
                        </a:cubicBezTo>
                        <a:cubicBezTo>
                          <a:pt x="4651" y="245"/>
                          <a:pt x="4656" y="253"/>
                          <a:pt x="4656" y="253"/>
                        </a:cubicBezTo>
                        <a:cubicBezTo>
                          <a:pt x="4656" y="253"/>
                          <a:pt x="4657" y="253"/>
                          <a:pt x="4657" y="253"/>
                        </a:cubicBezTo>
                        <a:cubicBezTo>
                          <a:pt x="4657" y="253"/>
                          <a:pt x="4662" y="257"/>
                          <a:pt x="4662" y="257"/>
                        </a:cubicBezTo>
                        <a:cubicBezTo>
                          <a:pt x="4662" y="257"/>
                          <a:pt x="4662" y="257"/>
                          <a:pt x="4662" y="257"/>
                        </a:cubicBezTo>
                        <a:cubicBezTo>
                          <a:pt x="4662" y="257"/>
                          <a:pt x="4667" y="259"/>
                          <a:pt x="4667" y="259"/>
                        </a:cubicBezTo>
                        <a:cubicBezTo>
                          <a:pt x="4667" y="259"/>
                          <a:pt x="4667" y="259"/>
                          <a:pt x="4667" y="259"/>
                        </a:cubicBezTo>
                        <a:cubicBezTo>
                          <a:pt x="4667" y="259"/>
                          <a:pt x="4672" y="260"/>
                          <a:pt x="4672" y="260"/>
                        </a:cubicBezTo>
                        <a:cubicBezTo>
                          <a:pt x="4672" y="260"/>
                          <a:pt x="4675" y="260"/>
                          <a:pt x="4675" y="260"/>
                        </a:cubicBezTo>
                        <a:cubicBezTo>
                          <a:pt x="4675" y="260"/>
                          <a:pt x="4678" y="261"/>
                          <a:pt x="4678" y="261"/>
                        </a:cubicBezTo>
                        <a:cubicBezTo>
                          <a:pt x="4678" y="261"/>
                          <a:pt x="4678" y="261"/>
                          <a:pt x="4678" y="261"/>
                        </a:cubicBezTo>
                        <a:cubicBezTo>
                          <a:pt x="4678" y="261"/>
                          <a:pt x="4683" y="262"/>
                          <a:pt x="4683" y="262"/>
                        </a:cubicBezTo>
                        <a:cubicBezTo>
                          <a:pt x="4683" y="262"/>
                          <a:pt x="4684" y="262"/>
                          <a:pt x="4684" y="262"/>
                        </a:cubicBezTo>
                        <a:cubicBezTo>
                          <a:pt x="4684" y="262"/>
                          <a:pt x="4688" y="263"/>
                          <a:pt x="4688" y="263"/>
                        </a:cubicBezTo>
                        <a:cubicBezTo>
                          <a:pt x="4688" y="263"/>
                          <a:pt x="4689" y="263"/>
                          <a:pt x="4689" y="263"/>
                        </a:cubicBezTo>
                        <a:cubicBezTo>
                          <a:pt x="4689" y="263"/>
                          <a:pt x="4694" y="263"/>
                          <a:pt x="4694" y="263"/>
                        </a:cubicBezTo>
                        <a:cubicBezTo>
                          <a:pt x="4694" y="263"/>
                          <a:pt x="4694" y="263"/>
                          <a:pt x="4694" y="263"/>
                        </a:cubicBezTo>
                        <a:cubicBezTo>
                          <a:pt x="4694" y="263"/>
                          <a:pt x="4698" y="264"/>
                          <a:pt x="4698" y="264"/>
                        </a:cubicBezTo>
                        <a:cubicBezTo>
                          <a:pt x="4698" y="264"/>
                          <a:pt x="4700" y="264"/>
                          <a:pt x="4700" y="264"/>
                        </a:cubicBezTo>
                        <a:cubicBezTo>
                          <a:pt x="4700" y="264"/>
                          <a:pt x="4704" y="264"/>
                          <a:pt x="4704" y="264"/>
                        </a:cubicBezTo>
                        <a:cubicBezTo>
                          <a:pt x="4704" y="264"/>
                          <a:pt x="4706" y="264"/>
                          <a:pt x="4706" y="264"/>
                        </a:cubicBezTo>
                        <a:cubicBezTo>
                          <a:pt x="4706" y="264"/>
                          <a:pt x="4709" y="264"/>
                          <a:pt x="4709" y="264"/>
                        </a:cubicBezTo>
                        <a:cubicBezTo>
                          <a:pt x="4709" y="264"/>
                          <a:pt x="4711" y="264"/>
                          <a:pt x="4711" y="264"/>
                        </a:cubicBezTo>
                        <a:cubicBezTo>
                          <a:pt x="4711" y="264"/>
                          <a:pt x="4715" y="264"/>
                          <a:pt x="4715" y="264"/>
                        </a:cubicBezTo>
                        <a:cubicBezTo>
                          <a:pt x="4715" y="264"/>
                          <a:pt x="4716" y="264"/>
                          <a:pt x="4716" y="264"/>
                        </a:cubicBezTo>
                        <a:cubicBezTo>
                          <a:pt x="4716" y="264"/>
                          <a:pt x="4720" y="264"/>
                          <a:pt x="4720" y="264"/>
                        </a:cubicBezTo>
                        <a:cubicBezTo>
                          <a:pt x="4720" y="264"/>
                          <a:pt x="4721" y="264"/>
                          <a:pt x="4721" y="264"/>
                        </a:cubicBezTo>
                        <a:cubicBezTo>
                          <a:pt x="4721" y="264"/>
                          <a:pt x="4725" y="263"/>
                          <a:pt x="4725" y="263"/>
                        </a:cubicBezTo>
                        <a:cubicBezTo>
                          <a:pt x="4725" y="263"/>
                          <a:pt x="4726" y="263"/>
                          <a:pt x="4726" y="263"/>
                        </a:cubicBezTo>
                        <a:cubicBezTo>
                          <a:pt x="4726" y="263"/>
                          <a:pt x="4731" y="262"/>
                          <a:pt x="4731" y="262"/>
                        </a:cubicBezTo>
                        <a:cubicBezTo>
                          <a:pt x="4731" y="262"/>
                          <a:pt x="4732" y="262"/>
                          <a:pt x="4732" y="262"/>
                        </a:cubicBezTo>
                        <a:cubicBezTo>
                          <a:pt x="4732" y="262"/>
                          <a:pt x="4737" y="260"/>
                          <a:pt x="4737" y="260"/>
                        </a:cubicBezTo>
                        <a:cubicBezTo>
                          <a:pt x="4737" y="260"/>
                          <a:pt x="4737" y="260"/>
                          <a:pt x="4737" y="260"/>
                        </a:cubicBezTo>
                        <a:cubicBezTo>
                          <a:pt x="4737" y="260"/>
                          <a:pt x="4741" y="259"/>
                          <a:pt x="4741" y="259"/>
                        </a:cubicBezTo>
                        <a:cubicBezTo>
                          <a:pt x="4741" y="259"/>
                          <a:pt x="4742" y="259"/>
                          <a:pt x="4742" y="259"/>
                        </a:cubicBezTo>
                        <a:cubicBezTo>
                          <a:pt x="4742" y="259"/>
                          <a:pt x="4747" y="256"/>
                          <a:pt x="4747" y="256"/>
                        </a:cubicBezTo>
                        <a:cubicBezTo>
                          <a:pt x="4747" y="256"/>
                          <a:pt x="4748" y="256"/>
                          <a:pt x="4748" y="256"/>
                        </a:cubicBezTo>
                        <a:cubicBezTo>
                          <a:pt x="4748" y="256"/>
                          <a:pt x="4752" y="253"/>
                          <a:pt x="4752" y="253"/>
                        </a:cubicBezTo>
                        <a:cubicBezTo>
                          <a:pt x="4752" y="253"/>
                          <a:pt x="4753" y="253"/>
                          <a:pt x="4753" y="253"/>
                        </a:cubicBezTo>
                        <a:cubicBezTo>
                          <a:pt x="4753" y="253"/>
                          <a:pt x="4758" y="250"/>
                          <a:pt x="4758" y="250"/>
                        </a:cubicBezTo>
                        <a:cubicBezTo>
                          <a:pt x="4758" y="250"/>
                          <a:pt x="4758" y="250"/>
                          <a:pt x="4758" y="250"/>
                        </a:cubicBezTo>
                        <a:cubicBezTo>
                          <a:pt x="4758" y="250"/>
                          <a:pt x="4762" y="246"/>
                          <a:pt x="4762" y="246"/>
                        </a:cubicBezTo>
                        <a:cubicBezTo>
                          <a:pt x="4762" y="246"/>
                          <a:pt x="4764" y="246"/>
                          <a:pt x="4764" y="246"/>
                        </a:cubicBezTo>
                        <a:cubicBezTo>
                          <a:pt x="4764" y="246"/>
                          <a:pt x="4767" y="248"/>
                          <a:pt x="4767" y="248"/>
                        </a:cubicBezTo>
                        <a:cubicBezTo>
                          <a:pt x="4767" y="248"/>
                          <a:pt x="4769" y="247"/>
                          <a:pt x="4769" y="247"/>
                        </a:cubicBezTo>
                        <a:cubicBezTo>
                          <a:pt x="4769" y="247"/>
                          <a:pt x="4774" y="243"/>
                          <a:pt x="4774" y="243"/>
                        </a:cubicBezTo>
                        <a:cubicBezTo>
                          <a:pt x="4774" y="243"/>
                          <a:pt x="4774" y="244"/>
                          <a:pt x="4774" y="244"/>
                        </a:cubicBezTo>
                        <a:cubicBezTo>
                          <a:pt x="4774" y="244"/>
                          <a:pt x="4780" y="248"/>
                          <a:pt x="4780" y="248"/>
                        </a:cubicBezTo>
                        <a:cubicBezTo>
                          <a:pt x="4780" y="248"/>
                          <a:pt x="4780" y="248"/>
                          <a:pt x="4780" y="248"/>
                        </a:cubicBezTo>
                        <a:cubicBezTo>
                          <a:pt x="4780" y="248"/>
                          <a:pt x="4783" y="247"/>
                          <a:pt x="4783" y="247"/>
                        </a:cubicBezTo>
                        <a:cubicBezTo>
                          <a:pt x="4783" y="247"/>
                          <a:pt x="4785" y="248"/>
                          <a:pt x="4785" y="248"/>
                        </a:cubicBezTo>
                        <a:cubicBezTo>
                          <a:pt x="4785" y="248"/>
                          <a:pt x="4790" y="254"/>
                          <a:pt x="4790" y="254"/>
                        </a:cubicBezTo>
                        <a:cubicBezTo>
                          <a:pt x="4790" y="254"/>
                          <a:pt x="4790" y="254"/>
                          <a:pt x="4790" y="254"/>
                        </a:cubicBezTo>
                        <a:cubicBezTo>
                          <a:pt x="4790" y="254"/>
                          <a:pt x="4796" y="256"/>
                          <a:pt x="4796" y="256"/>
                        </a:cubicBezTo>
                        <a:cubicBezTo>
                          <a:pt x="4796" y="256"/>
                          <a:pt x="4796" y="256"/>
                          <a:pt x="4796" y="256"/>
                        </a:cubicBezTo>
                        <a:cubicBezTo>
                          <a:pt x="4796" y="256"/>
                          <a:pt x="4801" y="260"/>
                          <a:pt x="4801" y="260"/>
                        </a:cubicBezTo>
                        <a:cubicBezTo>
                          <a:pt x="4801" y="260"/>
                          <a:pt x="4801" y="260"/>
                          <a:pt x="4801" y="260"/>
                        </a:cubicBezTo>
                        <a:cubicBezTo>
                          <a:pt x="4801" y="260"/>
                          <a:pt x="4806" y="262"/>
                          <a:pt x="4806" y="262"/>
                        </a:cubicBezTo>
                        <a:cubicBezTo>
                          <a:pt x="4806" y="262"/>
                          <a:pt x="4807" y="262"/>
                          <a:pt x="4807" y="262"/>
                        </a:cubicBezTo>
                        <a:cubicBezTo>
                          <a:pt x="4807" y="262"/>
                          <a:pt x="4812" y="264"/>
                          <a:pt x="4812" y="264"/>
                        </a:cubicBezTo>
                        <a:cubicBezTo>
                          <a:pt x="4812" y="264"/>
                          <a:pt x="4812" y="264"/>
                          <a:pt x="4812" y="264"/>
                        </a:cubicBezTo>
                        <a:cubicBezTo>
                          <a:pt x="4812" y="264"/>
                          <a:pt x="4817" y="265"/>
                          <a:pt x="4817" y="265"/>
                        </a:cubicBezTo>
                        <a:cubicBezTo>
                          <a:pt x="4817" y="265"/>
                          <a:pt x="4817" y="265"/>
                          <a:pt x="4817" y="265"/>
                        </a:cubicBezTo>
                        <a:cubicBezTo>
                          <a:pt x="4817" y="265"/>
                          <a:pt x="4821" y="266"/>
                          <a:pt x="4821" y="266"/>
                        </a:cubicBezTo>
                        <a:cubicBezTo>
                          <a:pt x="4821" y="266"/>
                          <a:pt x="4825" y="266"/>
                          <a:pt x="4825" y="266"/>
                        </a:cubicBezTo>
                        <a:cubicBezTo>
                          <a:pt x="4825" y="266"/>
                          <a:pt x="4827" y="266"/>
                          <a:pt x="4827" y="266"/>
                        </a:cubicBezTo>
                        <a:cubicBezTo>
                          <a:pt x="4827" y="266"/>
                          <a:pt x="4828" y="266"/>
                          <a:pt x="4828" y="266"/>
                        </a:cubicBezTo>
                        <a:cubicBezTo>
                          <a:pt x="4828" y="266"/>
                          <a:pt x="4832" y="267"/>
                          <a:pt x="4832" y="267"/>
                        </a:cubicBezTo>
                        <a:cubicBezTo>
                          <a:pt x="4832" y="267"/>
                          <a:pt x="4834" y="267"/>
                          <a:pt x="4834" y="267"/>
                        </a:cubicBezTo>
                        <a:cubicBezTo>
                          <a:pt x="4834" y="267"/>
                          <a:pt x="4838" y="266"/>
                          <a:pt x="4838" y="266"/>
                        </a:cubicBezTo>
                        <a:cubicBezTo>
                          <a:pt x="4838" y="266"/>
                          <a:pt x="4839" y="266"/>
                          <a:pt x="4839" y="266"/>
                        </a:cubicBezTo>
                        <a:cubicBezTo>
                          <a:pt x="4839" y="266"/>
                          <a:pt x="4843" y="266"/>
                          <a:pt x="4843" y="266"/>
                        </a:cubicBezTo>
                        <a:cubicBezTo>
                          <a:pt x="4843" y="266"/>
                          <a:pt x="4846" y="266"/>
                          <a:pt x="4846" y="266"/>
                        </a:cubicBezTo>
                        <a:cubicBezTo>
                          <a:pt x="4846" y="266"/>
                          <a:pt x="4849" y="266"/>
                          <a:pt x="4849" y="266"/>
                        </a:cubicBezTo>
                        <a:cubicBezTo>
                          <a:pt x="4849" y="266"/>
                          <a:pt x="4851" y="266"/>
                          <a:pt x="4851" y="266"/>
                        </a:cubicBezTo>
                        <a:cubicBezTo>
                          <a:pt x="4851" y="266"/>
                          <a:pt x="4853" y="265"/>
                          <a:pt x="4853" y="265"/>
                        </a:cubicBezTo>
                        <a:cubicBezTo>
                          <a:pt x="4853" y="265"/>
                          <a:pt x="4855" y="265"/>
                          <a:pt x="4855" y="265"/>
                        </a:cubicBezTo>
                        <a:cubicBezTo>
                          <a:pt x="4855" y="265"/>
                          <a:pt x="4860" y="264"/>
                          <a:pt x="4860" y="264"/>
                        </a:cubicBezTo>
                        <a:cubicBezTo>
                          <a:pt x="4860" y="264"/>
                          <a:pt x="4861" y="264"/>
                          <a:pt x="4861" y="264"/>
                        </a:cubicBezTo>
                        <a:cubicBezTo>
                          <a:pt x="4861" y="264"/>
                          <a:pt x="4865" y="264"/>
                          <a:pt x="4865" y="264"/>
                        </a:cubicBezTo>
                        <a:cubicBezTo>
                          <a:pt x="4865" y="264"/>
                          <a:pt x="4866" y="264"/>
                          <a:pt x="4866" y="264"/>
                        </a:cubicBezTo>
                        <a:cubicBezTo>
                          <a:pt x="4866" y="264"/>
                          <a:pt x="4871" y="262"/>
                          <a:pt x="4871" y="262"/>
                        </a:cubicBezTo>
                        <a:cubicBezTo>
                          <a:pt x="4871" y="262"/>
                          <a:pt x="4871" y="262"/>
                          <a:pt x="4871" y="262"/>
                        </a:cubicBezTo>
                        <a:cubicBezTo>
                          <a:pt x="4871" y="262"/>
                          <a:pt x="4876" y="261"/>
                          <a:pt x="4876" y="261"/>
                        </a:cubicBezTo>
                        <a:cubicBezTo>
                          <a:pt x="4876" y="261"/>
                          <a:pt x="4876" y="261"/>
                          <a:pt x="4876" y="261"/>
                        </a:cubicBezTo>
                        <a:cubicBezTo>
                          <a:pt x="4876" y="261"/>
                          <a:pt x="4881" y="258"/>
                          <a:pt x="4881" y="258"/>
                        </a:cubicBezTo>
                        <a:cubicBezTo>
                          <a:pt x="4881" y="258"/>
                          <a:pt x="4882" y="258"/>
                          <a:pt x="4882" y="258"/>
                        </a:cubicBezTo>
                        <a:cubicBezTo>
                          <a:pt x="4882" y="258"/>
                          <a:pt x="4887" y="254"/>
                          <a:pt x="4887" y="254"/>
                        </a:cubicBezTo>
                        <a:cubicBezTo>
                          <a:pt x="4887" y="254"/>
                          <a:pt x="4887" y="253"/>
                          <a:pt x="4887" y="253"/>
                        </a:cubicBezTo>
                        <a:cubicBezTo>
                          <a:pt x="4887" y="253"/>
                          <a:pt x="4892" y="244"/>
                          <a:pt x="4892" y="244"/>
                        </a:cubicBezTo>
                        <a:cubicBezTo>
                          <a:pt x="4892" y="244"/>
                          <a:pt x="4892" y="243"/>
                          <a:pt x="4892" y="243"/>
                        </a:cubicBezTo>
                        <a:cubicBezTo>
                          <a:pt x="4892" y="243"/>
                          <a:pt x="4898" y="204"/>
                          <a:pt x="4898" y="204"/>
                        </a:cubicBezTo>
                        <a:cubicBezTo>
                          <a:pt x="4898" y="204"/>
                          <a:pt x="4899" y="192"/>
                          <a:pt x="4899" y="192"/>
                        </a:cubicBezTo>
                        <a:cubicBezTo>
                          <a:pt x="4899" y="192"/>
                          <a:pt x="4903" y="233"/>
                          <a:pt x="4903" y="233"/>
                        </a:cubicBezTo>
                        <a:cubicBezTo>
                          <a:pt x="4903" y="233"/>
                          <a:pt x="4903" y="235"/>
                          <a:pt x="4903" y="235"/>
                        </a:cubicBezTo>
                        <a:cubicBezTo>
                          <a:pt x="4903" y="235"/>
                          <a:pt x="4908" y="251"/>
                          <a:pt x="4908" y="251"/>
                        </a:cubicBezTo>
                        <a:cubicBezTo>
                          <a:pt x="4908" y="251"/>
                          <a:pt x="4909" y="252"/>
                          <a:pt x="4909" y="252"/>
                        </a:cubicBezTo>
                        <a:cubicBezTo>
                          <a:pt x="4909" y="252"/>
                          <a:pt x="4913" y="256"/>
                          <a:pt x="4913" y="256"/>
                        </a:cubicBezTo>
                        <a:cubicBezTo>
                          <a:pt x="4913" y="256"/>
                          <a:pt x="4914" y="256"/>
                          <a:pt x="4914" y="256"/>
                        </a:cubicBezTo>
                        <a:cubicBezTo>
                          <a:pt x="4914" y="256"/>
                          <a:pt x="4919" y="258"/>
                          <a:pt x="4919" y="258"/>
                        </a:cubicBezTo>
                        <a:cubicBezTo>
                          <a:pt x="4919" y="258"/>
                          <a:pt x="4919" y="258"/>
                          <a:pt x="4919" y="258"/>
                        </a:cubicBezTo>
                        <a:cubicBezTo>
                          <a:pt x="4919" y="258"/>
                          <a:pt x="4924" y="260"/>
                          <a:pt x="4924" y="260"/>
                        </a:cubicBezTo>
                        <a:cubicBezTo>
                          <a:pt x="4924" y="260"/>
                          <a:pt x="4925" y="260"/>
                          <a:pt x="4925" y="260"/>
                        </a:cubicBezTo>
                        <a:cubicBezTo>
                          <a:pt x="4925" y="260"/>
                          <a:pt x="4929" y="261"/>
                          <a:pt x="4929" y="261"/>
                        </a:cubicBezTo>
                        <a:cubicBezTo>
                          <a:pt x="4929" y="261"/>
                          <a:pt x="4930" y="261"/>
                          <a:pt x="4930" y="261"/>
                        </a:cubicBezTo>
                        <a:cubicBezTo>
                          <a:pt x="4930" y="261"/>
                          <a:pt x="4934" y="262"/>
                          <a:pt x="4934" y="262"/>
                        </a:cubicBezTo>
                        <a:cubicBezTo>
                          <a:pt x="4934" y="262"/>
                          <a:pt x="4938" y="262"/>
                          <a:pt x="4938" y="262"/>
                        </a:cubicBezTo>
                        <a:cubicBezTo>
                          <a:pt x="4938" y="262"/>
                          <a:pt x="4938" y="262"/>
                          <a:pt x="4938" y="262"/>
                        </a:cubicBezTo>
                        <a:cubicBezTo>
                          <a:pt x="4938" y="262"/>
                          <a:pt x="4941" y="262"/>
                          <a:pt x="4941" y="262"/>
                        </a:cubicBezTo>
                        <a:cubicBezTo>
                          <a:pt x="4941" y="262"/>
                          <a:pt x="4944" y="261"/>
                          <a:pt x="4944" y="261"/>
                        </a:cubicBezTo>
                        <a:cubicBezTo>
                          <a:pt x="4944" y="261"/>
                          <a:pt x="4946" y="262"/>
                          <a:pt x="4946" y="262"/>
                        </a:cubicBezTo>
                        <a:cubicBezTo>
                          <a:pt x="4946" y="262"/>
                          <a:pt x="4951" y="260"/>
                          <a:pt x="4951" y="260"/>
                        </a:cubicBezTo>
                        <a:cubicBezTo>
                          <a:pt x="4951" y="260"/>
                          <a:pt x="4951" y="260"/>
                          <a:pt x="4951" y="260"/>
                        </a:cubicBezTo>
                        <a:cubicBezTo>
                          <a:pt x="4951" y="260"/>
                          <a:pt x="4957" y="258"/>
                          <a:pt x="4957" y="258"/>
                        </a:cubicBezTo>
                        <a:cubicBezTo>
                          <a:pt x="4957" y="258"/>
                          <a:pt x="4957" y="258"/>
                          <a:pt x="4957" y="258"/>
                        </a:cubicBezTo>
                        <a:cubicBezTo>
                          <a:pt x="4957" y="258"/>
                          <a:pt x="4961" y="257"/>
                          <a:pt x="4961" y="257"/>
                        </a:cubicBezTo>
                        <a:cubicBezTo>
                          <a:pt x="4961" y="257"/>
                          <a:pt x="4962" y="257"/>
                          <a:pt x="4962" y="257"/>
                        </a:cubicBezTo>
                        <a:cubicBezTo>
                          <a:pt x="4962" y="257"/>
                          <a:pt x="4967" y="255"/>
                          <a:pt x="4967" y="255"/>
                        </a:cubicBezTo>
                        <a:cubicBezTo>
                          <a:pt x="4967" y="255"/>
                          <a:pt x="4967" y="255"/>
                          <a:pt x="4967" y="255"/>
                        </a:cubicBezTo>
                        <a:cubicBezTo>
                          <a:pt x="4967" y="255"/>
                          <a:pt x="4971" y="254"/>
                          <a:pt x="4971" y="254"/>
                        </a:cubicBezTo>
                        <a:cubicBezTo>
                          <a:pt x="4971" y="254"/>
                          <a:pt x="4974" y="255"/>
                          <a:pt x="4974" y="255"/>
                        </a:cubicBezTo>
                        <a:cubicBezTo>
                          <a:pt x="4974" y="255"/>
                          <a:pt x="4978" y="252"/>
                          <a:pt x="4978" y="252"/>
                        </a:cubicBezTo>
                        <a:cubicBezTo>
                          <a:pt x="4978" y="252"/>
                          <a:pt x="4978" y="252"/>
                          <a:pt x="4978" y="252"/>
                        </a:cubicBezTo>
                        <a:cubicBezTo>
                          <a:pt x="4978" y="252"/>
                          <a:pt x="4983" y="248"/>
                          <a:pt x="4983" y="248"/>
                        </a:cubicBezTo>
                        <a:cubicBezTo>
                          <a:pt x="4983" y="248"/>
                          <a:pt x="4983" y="248"/>
                          <a:pt x="4983" y="248"/>
                        </a:cubicBezTo>
                        <a:cubicBezTo>
                          <a:pt x="4983" y="248"/>
                          <a:pt x="4989" y="240"/>
                          <a:pt x="4989" y="240"/>
                        </a:cubicBezTo>
                        <a:cubicBezTo>
                          <a:pt x="4989" y="240"/>
                          <a:pt x="4989" y="240"/>
                          <a:pt x="4989" y="240"/>
                        </a:cubicBezTo>
                        <a:cubicBezTo>
                          <a:pt x="4989" y="240"/>
                          <a:pt x="4994" y="225"/>
                          <a:pt x="4994" y="225"/>
                        </a:cubicBezTo>
                        <a:cubicBezTo>
                          <a:pt x="4994" y="225"/>
                          <a:pt x="4994" y="225"/>
                          <a:pt x="4994" y="225"/>
                        </a:cubicBezTo>
                        <a:cubicBezTo>
                          <a:pt x="4994" y="225"/>
                          <a:pt x="4999" y="194"/>
                          <a:pt x="4999" y="194"/>
                        </a:cubicBezTo>
                        <a:cubicBezTo>
                          <a:pt x="4999" y="194"/>
                          <a:pt x="5000" y="192"/>
                          <a:pt x="5000" y="192"/>
                        </a:cubicBezTo>
                        <a:cubicBezTo>
                          <a:pt x="5000" y="192"/>
                          <a:pt x="5005" y="116"/>
                          <a:pt x="5005" y="116"/>
                        </a:cubicBezTo>
                        <a:cubicBezTo>
                          <a:pt x="5005" y="116"/>
                          <a:pt x="5005" y="111"/>
                          <a:pt x="5005" y="111"/>
                        </a:cubicBezTo>
                        <a:cubicBezTo>
                          <a:pt x="5005" y="111"/>
                          <a:pt x="5010" y="2"/>
                          <a:pt x="5010" y="2"/>
                        </a:cubicBezTo>
                        <a:cubicBezTo>
                          <a:pt x="5010" y="2"/>
                          <a:pt x="5010" y="2"/>
                          <a:pt x="5010" y="2"/>
                        </a:cubicBezTo>
                        <a:cubicBezTo>
                          <a:pt x="5010" y="2"/>
                          <a:pt x="5015" y="48"/>
                          <a:pt x="5015" y="48"/>
                        </a:cubicBezTo>
                        <a:cubicBezTo>
                          <a:pt x="5015" y="48"/>
                          <a:pt x="5016" y="48"/>
                          <a:pt x="5016" y="48"/>
                        </a:cubicBezTo>
                        <a:cubicBezTo>
                          <a:pt x="5016" y="48"/>
                          <a:pt x="5020" y="8"/>
                          <a:pt x="5020" y="8"/>
                        </a:cubicBezTo>
                        <a:cubicBezTo>
                          <a:pt x="5020" y="8"/>
                          <a:pt x="5021" y="11"/>
                          <a:pt x="5021" y="11"/>
                        </a:cubicBezTo>
                        <a:cubicBezTo>
                          <a:pt x="5021" y="11"/>
                          <a:pt x="5026" y="131"/>
                          <a:pt x="5026" y="131"/>
                        </a:cubicBezTo>
                        <a:cubicBezTo>
                          <a:pt x="5026" y="131"/>
                          <a:pt x="5026" y="135"/>
                          <a:pt x="5026" y="135"/>
                        </a:cubicBezTo>
                        <a:cubicBezTo>
                          <a:pt x="5026" y="135"/>
                          <a:pt x="5032" y="197"/>
                          <a:pt x="5032" y="197"/>
                        </a:cubicBezTo>
                        <a:cubicBezTo>
                          <a:pt x="5032" y="197"/>
                          <a:pt x="5032" y="199"/>
                          <a:pt x="5032" y="199"/>
                        </a:cubicBezTo>
                        <a:cubicBezTo>
                          <a:pt x="5032" y="199"/>
                          <a:pt x="5037" y="222"/>
                          <a:pt x="5037" y="222"/>
                        </a:cubicBezTo>
                        <a:cubicBezTo>
                          <a:pt x="5037" y="222"/>
                          <a:pt x="5037" y="222"/>
                          <a:pt x="5037" y="222"/>
                        </a:cubicBezTo>
                        <a:cubicBezTo>
                          <a:pt x="5037" y="222"/>
                          <a:pt x="5042" y="235"/>
                          <a:pt x="5042" y="235"/>
                        </a:cubicBezTo>
                        <a:cubicBezTo>
                          <a:pt x="5042" y="235"/>
                          <a:pt x="5042" y="236"/>
                          <a:pt x="5042" y="236"/>
                        </a:cubicBezTo>
                        <a:cubicBezTo>
                          <a:pt x="5042" y="236"/>
                          <a:pt x="5048" y="244"/>
                          <a:pt x="5048" y="244"/>
                        </a:cubicBezTo>
                        <a:cubicBezTo>
                          <a:pt x="5048" y="244"/>
                          <a:pt x="5048" y="244"/>
                          <a:pt x="5048" y="244"/>
                        </a:cubicBezTo>
                        <a:cubicBezTo>
                          <a:pt x="5048" y="244"/>
                          <a:pt x="5053" y="249"/>
                          <a:pt x="5053" y="249"/>
                        </a:cubicBezTo>
                        <a:cubicBezTo>
                          <a:pt x="5053" y="249"/>
                          <a:pt x="5053" y="250"/>
                          <a:pt x="5053" y="250"/>
                        </a:cubicBezTo>
                        <a:cubicBezTo>
                          <a:pt x="5053" y="250"/>
                          <a:pt x="5058" y="253"/>
                          <a:pt x="5058" y="253"/>
                        </a:cubicBezTo>
                        <a:cubicBezTo>
                          <a:pt x="5058" y="253"/>
                          <a:pt x="5059" y="254"/>
                          <a:pt x="5059" y="254"/>
                        </a:cubicBezTo>
                        <a:cubicBezTo>
                          <a:pt x="5059" y="254"/>
                          <a:pt x="5063" y="256"/>
                          <a:pt x="5063" y="256"/>
                        </a:cubicBezTo>
                        <a:cubicBezTo>
                          <a:pt x="5063" y="256"/>
                          <a:pt x="5064" y="255"/>
                          <a:pt x="5064" y="255"/>
                        </a:cubicBezTo>
                        <a:cubicBezTo>
                          <a:pt x="5064" y="255"/>
                          <a:pt x="5068" y="256"/>
                          <a:pt x="5068" y="256"/>
                        </a:cubicBezTo>
                        <a:cubicBezTo>
                          <a:pt x="5068" y="256"/>
                          <a:pt x="5070" y="255"/>
                          <a:pt x="5070" y="255"/>
                        </a:cubicBezTo>
                        <a:cubicBezTo>
                          <a:pt x="5070" y="255"/>
                          <a:pt x="5074" y="257"/>
                          <a:pt x="5074" y="257"/>
                        </a:cubicBezTo>
                        <a:cubicBezTo>
                          <a:pt x="5074" y="257"/>
                          <a:pt x="5075" y="257"/>
                          <a:pt x="5075" y="257"/>
                        </a:cubicBezTo>
                        <a:cubicBezTo>
                          <a:pt x="5075" y="257"/>
                          <a:pt x="5079" y="257"/>
                          <a:pt x="5079" y="257"/>
                        </a:cubicBezTo>
                        <a:cubicBezTo>
                          <a:pt x="5079" y="257"/>
                          <a:pt x="5080" y="257"/>
                          <a:pt x="5080" y="257"/>
                        </a:cubicBezTo>
                        <a:cubicBezTo>
                          <a:pt x="5080" y="257"/>
                          <a:pt x="5085" y="259"/>
                          <a:pt x="5085" y="259"/>
                        </a:cubicBezTo>
                        <a:cubicBezTo>
                          <a:pt x="5085" y="259"/>
                          <a:pt x="5085" y="259"/>
                          <a:pt x="5085" y="259"/>
                        </a:cubicBezTo>
                        <a:cubicBezTo>
                          <a:pt x="5085" y="259"/>
                          <a:pt x="5088" y="260"/>
                          <a:pt x="5088" y="260"/>
                        </a:cubicBezTo>
                        <a:cubicBezTo>
                          <a:pt x="5088" y="260"/>
                          <a:pt x="5091" y="260"/>
                          <a:pt x="5091" y="260"/>
                        </a:cubicBezTo>
                        <a:cubicBezTo>
                          <a:pt x="5091" y="260"/>
                          <a:pt x="5095" y="262"/>
                          <a:pt x="5095" y="262"/>
                        </a:cubicBezTo>
                        <a:cubicBezTo>
                          <a:pt x="5095" y="262"/>
                          <a:pt x="5096" y="262"/>
                          <a:pt x="5096" y="262"/>
                        </a:cubicBezTo>
                        <a:cubicBezTo>
                          <a:pt x="5096" y="262"/>
                          <a:pt x="5101" y="263"/>
                          <a:pt x="5101" y="263"/>
                        </a:cubicBezTo>
                        <a:cubicBezTo>
                          <a:pt x="5101" y="263"/>
                          <a:pt x="5103" y="263"/>
                          <a:pt x="5103" y="263"/>
                        </a:cubicBezTo>
                        <a:cubicBezTo>
                          <a:pt x="5103" y="263"/>
                          <a:pt x="5104" y="263"/>
                          <a:pt x="5104" y="263"/>
                        </a:cubicBezTo>
                        <a:cubicBezTo>
                          <a:pt x="5104" y="263"/>
                          <a:pt x="5108" y="263"/>
                          <a:pt x="5108" y="263"/>
                        </a:cubicBezTo>
                        <a:cubicBezTo>
                          <a:pt x="5108" y="263"/>
                          <a:pt x="5110" y="263"/>
                          <a:pt x="5110" y="263"/>
                        </a:cubicBezTo>
                        <a:cubicBezTo>
                          <a:pt x="5110" y="263"/>
                          <a:pt x="5113" y="263"/>
                          <a:pt x="5113" y="263"/>
                        </a:cubicBezTo>
                        <a:cubicBezTo>
                          <a:pt x="5113" y="263"/>
                          <a:pt x="5116" y="262"/>
                          <a:pt x="5116" y="262"/>
                        </a:cubicBezTo>
                        <a:cubicBezTo>
                          <a:pt x="5116" y="262"/>
                          <a:pt x="5119" y="263"/>
                          <a:pt x="5119" y="263"/>
                        </a:cubicBezTo>
                        <a:cubicBezTo>
                          <a:pt x="5119" y="263"/>
                          <a:pt x="5122" y="263"/>
                          <a:pt x="5122" y="263"/>
                        </a:cubicBezTo>
                        <a:cubicBezTo>
                          <a:pt x="5122" y="263"/>
                          <a:pt x="5124" y="263"/>
                          <a:pt x="5124" y="263"/>
                        </a:cubicBezTo>
                        <a:cubicBezTo>
                          <a:pt x="5124" y="263"/>
                          <a:pt x="5125" y="263"/>
                          <a:pt x="5125" y="263"/>
                        </a:cubicBezTo>
                        <a:cubicBezTo>
                          <a:pt x="5125" y="263"/>
                          <a:pt x="5128" y="263"/>
                          <a:pt x="5128" y="263"/>
                        </a:cubicBezTo>
                        <a:cubicBezTo>
                          <a:pt x="5128" y="263"/>
                          <a:pt x="5133" y="264"/>
                          <a:pt x="5133" y="264"/>
                        </a:cubicBezTo>
                        <a:cubicBezTo>
                          <a:pt x="5133" y="264"/>
                          <a:pt x="5134" y="263"/>
                          <a:pt x="5134" y="263"/>
                        </a:cubicBezTo>
                        <a:cubicBezTo>
                          <a:pt x="5134" y="263"/>
                          <a:pt x="5139" y="263"/>
                          <a:pt x="5139" y="263"/>
                        </a:cubicBezTo>
                        <a:cubicBezTo>
                          <a:pt x="5139" y="263"/>
                          <a:pt x="5139" y="262"/>
                          <a:pt x="5139" y="262"/>
                        </a:cubicBezTo>
                        <a:cubicBezTo>
                          <a:pt x="5139" y="262"/>
                          <a:pt x="5144" y="261"/>
                          <a:pt x="5144" y="261"/>
                        </a:cubicBezTo>
                        <a:cubicBezTo>
                          <a:pt x="5144" y="261"/>
                          <a:pt x="5144" y="261"/>
                          <a:pt x="5144" y="261"/>
                        </a:cubicBezTo>
                        <a:cubicBezTo>
                          <a:pt x="5144" y="261"/>
                          <a:pt x="5148" y="260"/>
                          <a:pt x="5148" y="260"/>
                        </a:cubicBezTo>
                        <a:cubicBezTo>
                          <a:pt x="5148" y="260"/>
                          <a:pt x="5151" y="260"/>
                          <a:pt x="5151" y="260"/>
                        </a:cubicBezTo>
                        <a:cubicBezTo>
                          <a:pt x="5151" y="260"/>
                          <a:pt x="5155" y="259"/>
                          <a:pt x="5155" y="259"/>
                        </a:cubicBezTo>
                        <a:cubicBezTo>
                          <a:pt x="5155" y="259"/>
                          <a:pt x="5157" y="258"/>
                          <a:pt x="5157" y="258"/>
                        </a:cubicBezTo>
                        <a:cubicBezTo>
                          <a:pt x="5157" y="258"/>
                          <a:pt x="5160" y="260"/>
                          <a:pt x="5160" y="260"/>
                        </a:cubicBezTo>
                        <a:cubicBezTo>
                          <a:pt x="5160" y="260"/>
                          <a:pt x="5162" y="260"/>
                          <a:pt x="5162" y="260"/>
                        </a:cubicBezTo>
                        <a:cubicBezTo>
                          <a:pt x="5162" y="260"/>
                          <a:pt x="5166" y="261"/>
                          <a:pt x="5166" y="261"/>
                        </a:cubicBezTo>
                        <a:cubicBezTo>
                          <a:pt x="5166" y="261"/>
                          <a:pt x="5169" y="260"/>
                          <a:pt x="5169" y="260"/>
                        </a:cubicBezTo>
                        <a:cubicBezTo>
                          <a:pt x="5169" y="260"/>
                          <a:pt x="5171" y="261"/>
                          <a:pt x="5171" y="261"/>
                        </a:cubicBezTo>
                        <a:cubicBezTo>
                          <a:pt x="5171" y="261"/>
                          <a:pt x="5174" y="261"/>
                          <a:pt x="5174" y="261"/>
                        </a:cubicBezTo>
                        <a:cubicBezTo>
                          <a:pt x="5174" y="261"/>
                          <a:pt x="5176" y="262"/>
                          <a:pt x="5176" y="262"/>
                        </a:cubicBezTo>
                        <a:cubicBezTo>
                          <a:pt x="5176" y="262"/>
                          <a:pt x="5179" y="261"/>
                          <a:pt x="5179" y="261"/>
                        </a:cubicBezTo>
                        <a:cubicBezTo>
                          <a:pt x="5179" y="261"/>
                          <a:pt x="5180" y="262"/>
                          <a:pt x="5180" y="262"/>
                        </a:cubicBezTo>
                        <a:cubicBezTo>
                          <a:pt x="5180" y="262"/>
                          <a:pt x="5182" y="261"/>
                          <a:pt x="5182" y="261"/>
                        </a:cubicBezTo>
                        <a:cubicBezTo>
                          <a:pt x="5182" y="261"/>
                          <a:pt x="5187" y="260"/>
                          <a:pt x="5187" y="260"/>
                        </a:cubicBezTo>
                        <a:cubicBezTo>
                          <a:pt x="5187" y="260"/>
                          <a:pt x="5188" y="261"/>
                          <a:pt x="5188" y="261"/>
                        </a:cubicBezTo>
                        <a:cubicBezTo>
                          <a:pt x="5188" y="261"/>
                          <a:pt x="5190" y="260"/>
                          <a:pt x="5190" y="260"/>
                        </a:cubicBezTo>
                        <a:cubicBezTo>
                          <a:pt x="5190" y="260"/>
                          <a:pt x="5194" y="261"/>
                          <a:pt x="5194" y="261"/>
                        </a:cubicBezTo>
                        <a:cubicBezTo>
                          <a:pt x="5194" y="261"/>
                          <a:pt x="5197" y="259"/>
                          <a:pt x="5197" y="259"/>
                        </a:cubicBezTo>
                        <a:cubicBezTo>
                          <a:pt x="5197" y="259"/>
                          <a:pt x="5199" y="260"/>
                          <a:pt x="5199" y="260"/>
                        </a:cubicBezTo>
                        <a:cubicBezTo>
                          <a:pt x="5199" y="260"/>
                          <a:pt x="5203" y="259"/>
                          <a:pt x="5203" y="259"/>
                        </a:cubicBezTo>
                        <a:cubicBezTo>
                          <a:pt x="5203" y="259"/>
                          <a:pt x="5205" y="258"/>
                          <a:pt x="5205" y="258"/>
                        </a:cubicBezTo>
                        <a:cubicBezTo>
                          <a:pt x="5205" y="258"/>
                          <a:pt x="5208" y="257"/>
                          <a:pt x="5208" y="257"/>
                        </a:cubicBezTo>
                        <a:cubicBezTo>
                          <a:pt x="5208" y="257"/>
                          <a:pt x="5209" y="257"/>
                          <a:pt x="5209" y="257"/>
                        </a:cubicBezTo>
                        <a:cubicBezTo>
                          <a:pt x="5209" y="257"/>
                          <a:pt x="5214" y="255"/>
                          <a:pt x="5214" y="255"/>
                        </a:cubicBezTo>
                        <a:cubicBezTo>
                          <a:pt x="5214" y="255"/>
                          <a:pt x="5214" y="255"/>
                          <a:pt x="5214" y="255"/>
                        </a:cubicBezTo>
                        <a:cubicBezTo>
                          <a:pt x="5214" y="255"/>
                          <a:pt x="5219" y="252"/>
                          <a:pt x="5219" y="252"/>
                        </a:cubicBezTo>
                        <a:cubicBezTo>
                          <a:pt x="5219" y="252"/>
                          <a:pt x="5219" y="252"/>
                          <a:pt x="5219" y="252"/>
                        </a:cubicBezTo>
                        <a:cubicBezTo>
                          <a:pt x="5219" y="252"/>
                          <a:pt x="5224" y="247"/>
                          <a:pt x="5224" y="247"/>
                        </a:cubicBezTo>
                        <a:cubicBezTo>
                          <a:pt x="5224" y="247"/>
                          <a:pt x="5225" y="247"/>
                          <a:pt x="5225" y="247"/>
                        </a:cubicBezTo>
                        <a:cubicBezTo>
                          <a:pt x="5225" y="247"/>
                          <a:pt x="5230" y="239"/>
                          <a:pt x="5230" y="239"/>
                        </a:cubicBezTo>
                        <a:cubicBezTo>
                          <a:pt x="5230" y="239"/>
                          <a:pt x="5230" y="239"/>
                          <a:pt x="5230" y="239"/>
                        </a:cubicBezTo>
                        <a:cubicBezTo>
                          <a:pt x="5230" y="239"/>
                          <a:pt x="5235" y="225"/>
                          <a:pt x="5235" y="225"/>
                        </a:cubicBezTo>
                        <a:cubicBezTo>
                          <a:pt x="5235" y="225"/>
                          <a:pt x="5235" y="224"/>
                          <a:pt x="5235" y="224"/>
                        </a:cubicBezTo>
                        <a:cubicBezTo>
                          <a:pt x="5235" y="224"/>
                          <a:pt x="5241" y="196"/>
                          <a:pt x="5241" y="196"/>
                        </a:cubicBezTo>
                        <a:cubicBezTo>
                          <a:pt x="5241" y="196"/>
                          <a:pt x="5241" y="195"/>
                          <a:pt x="5241" y="195"/>
                        </a:cubicBezTo>
                        <a:cubicBezTo>
                          <a:pt x="5241" y="195"/>
                          <a:pt x="5246" y="123"/>
                          <a:pt x="5246" y="123"/>
                        </a:cubicBezTo>
                        <a:cubicBezTo>
                          <a:pt x="5246" y="123"/>
                          <a:pt x="5246" y="119"/>
                          <a:pt x="5246" y="119"/>
                        </a:cubicBezTo>
                        <a:cubicBezTo>
                          <a:pt x="5246" y="119"/>
                          <a:pt x="5251" y="27"/>
                          <a:pt x="5251" y="27"/>
                        </a:cubicBezTo>
                        <a:cubicBezTo>
                          <a:pt x="5251" y="27"/>
                          <a:pt x="5252" y="28"/>
                          <a:pt x="5252" y="28"/>
                        </a:cubicBezTo>
                        <a:cubicBezTo>
                          <a:pt x="5252" y="28"/>
                          <a:pt x="5257" y="72"/>
                          <a:pt x="5257" y="72"/>
                        </a:cubicBezTo>
                        <a:cubicBezTo>
                          <a:pt x="5257" y="72"/>
                          <a:pt x="5257" y="71"/>
                          <a:pt x="5257" y="71"/>
                        </a:cubicBezTo>
                        <a:cubicBezTo>
                          <a:pt x="5257" y="71"/>
                          <a:pt x="5261" y="38"/>
                          <a:pt x="5261" y="38"/>
                        </a:cubicBezTo>
                        <a:cubicBezTo>
                          <a:pt x="5261" y="38"/>
                          <a:pt x="5262" y="42"/>
                          <a:pt x="5262" y="42"/>
                        </a:cubicBezTo>
                        <a:cubicBezTo>
                          <a:pt x="5262" y="42"/>
                          <a:pt x="5267" y="151"/>
                          <a:pt x="5267" y="151"/>
                        </a:cubicBezTo>
                        <a:cubicBezTo>
                          <a:pt x="5267" y="151"/>
                          <a:pt x="5268" y="155"/>
                          <a:pt x="5268" y="155"/>
                        </a:cubicBezTo>
                        <a:cubicBezTo>
                          <a:pt x="5268" y="155"/>
                          <a:pt x="5273" y="209"/>
                          <a:pt x="5273" y="209"/>
                        </a:cubicBezTo>
                        <a:cubicBezTo>
                          <a:pt x="5273" y="209"/>
                          <a:pt x="5273" y="210"/>
                          <a:pt x="5273" y="210"/>
                        </a:cubicBezTo>
                        <a:cubicBezTo>
                          <a:pt x="5273" y="210"/>
                          <a:pt x="5278" y="233"/>
                          <a:pt x="5278" y="233"/>
                        </a:cubicBezTo>
                        <a:cubicBezTo>
                          <a:pt x="5278" y="233"/>
                          <a:pt x="5278" y="233"/>
                          <a:pt x="5278" y="233"/>
                        </a:cubicBezTo>
                        <a:cubicBezTo>
                          <a:pt x="5278" y="233"/>
                          <a:pt x="5283" y="245"/>
                          <a:pt x="5283" y="245"/>
                        </a:cubicBezTo>
                        <a:cubicBezTo>
                          <a:pt x="5283" y="245"/>
                          <a:pt x="5284" y="245"/>
                          <a:pt x="5284" y="245"/>
                        </a:cubicBezTo>
                        <a:cubicBezTo>
                          <a:pt x="5284" y="245"/>
                          <a:pt x="5289" y="252"/>
                          <a:pt x="5289" y="252"/>
                        </a:cubicBezTo>
                        <a:cubicBezTo>
                          <a:pt x="5289" y="252"/>
                          <a:pt x="5289" y="252"/>
                          <a:pt x="5289" y="252"/>
                        </a:cubicBezTo>
                        <a:cubicBezTo>
                          <a:pt x="5289" y="252"/>
                          <a:pt x="5294" y="257"/>
                          <a:pt x="5294" y="257"/>
                        </a:cubicBezTo>
                        <a:cubicBezTo>
                          <a:pt x="5294" y="257"/>
                          <a:pt x="5294" y="257"/>
                          <a:pt x="5294" y="257"/>
                        </a:cubicBezTo>
                        <a:cubicBezTo>
                          <a:pt x="5294" y="257"/>
                          <a:pt x="5299" y="260"/>
                          <a:pt x="5299" y="260"/>
                        </a:cubicBezTo>
                        <a:cubicBezTo>
                          <a:pt x="5299" y="260"/>
                          <a:pt x="5300" y="259"/>
                          <a:pt x="5300" y="259"/>
                        </a:cubicBezTo>
                        <a:cubicBezTo>
                          <a:pt x="5300" y="259"/>
                          <a:pt x="5304" y="261"/>
                          <a:pt x="5304" y="261"/>
                        </a:cubicBezTo>
                        <a:cubicBezTo>
                          <a:pt x="5304" y="261"/>
                          <a:pt x="5306" y="261"/>
                          <a:pt x="5306" y="261"/>
                        </a:cubicBezTo>
                        <a:cubicBezTo>
                          <a:pt x="5306" y="261"/>
                          <a:pt x="5310" y="263"/>
                          <a:pt x="5310" y="263"/>
                        </a:cubicBezTo>
                        <a:cubicBezTo>
                          <a:pt x="5310" y="263"/>
                          <a:pt x="5311" y="263"/>
                          <a:pt x="5311" y="263"/>
                        </a:cubicBezTo>
                        <a:cubicBezTo>
                          <a:pt x="5311" y="263"/>
                          <a:pt x="5316" y="264"/>
                          <a:pt x="5316" y="264"/>
                        </a:cubicBezTo>
                        <a:cubicBezTo>
                          <a:pt x="5316" y="264"/>
                          <a:pt x="5316" y="264"/>
                          <a:pt x="5316" y="264"/>
                        </a:cubicBezTo>
                        <a:cubicBezTo>
                          <a:pt x="5316" y="264"/>
                          <a:pt x="5321" y="265"/>
                          <a:pt x="5321" y="265"/>
                        </a:cubicBezTo>
                        <a:cubicBezTo>
                          <a:pt x="5321" y="265"/>
                          <a:pt x="5322" y="265"/>
                          <a:pt x="5322" y="265"/>
                        </a:cubicBezTo>
                        <a:cubicBezTo>
                          <a:pt x="5322" y="265"/>
                          <a:pt x="5325" y="266"/>
                          <a:pt x="5325" y="266"/>
                        </a:cubicBezTo>
                        <a:cubicBezTo>
                          <a:pt x="5325" y="266"/>
                          <a:pt x="5327" y="266"/>
                          <a:pt x="5327" y="266"/>
                        </a:cubicBezTo>
                        <a:cubicBezTo>
                          <a:pt x="5327" y="266"/>
                          <a:pt x="5329" y="267"/>
                          <a:pt x="5329" y="267"/>
                        </a:cubicBezTo>
                        <a:cubicBezTo>
                          <a:pt x="5329" y="267"/>
                          <a:pt x="5332" y="266"/>
                          <a:pt x="5332" y="266"/>
                        </a:cubicBezTo>
                        <a:cubicBezTo>
                          <a:pt x="5332" y="266"/>
                          <a:pt x="5336" y="267"/>
                          <a:pt x="5336" y="267"/>
                        </a:cubicBezTo>
                        <a:cubicBezTo>
                          <a:pt x="5336" y="267"/>
                          <a:pt x="5337" y="267"/>
                          <a:pt x="5337" y="267"/>
                        </a:cubicBezTo>
                        <a:cubicBezTo>
                          <a:pt x="5337" y="267"/>
                          <a:pt x="5343" y="267"/>
                          <a:pt x="5343" y="267"/>
                        </a:cubicBezTo>
                        <a:cubicBezTo>
                          <a:pt x="5343" y="267"/>
                          <a:pt x="5344" y="268"/>
                          <a:pt x="5344" y="268"/>
                        </a:cubicBezTo>
                        <a:cubicBezTo>
                          <a:pt x="5344" y="268"/>
                          <a:pt x="5348" y="267"/>
                          <a:pt x="5348" y="267"/>
                        </a:cubicBezTo>
                        <a:cubicBezTo>
                          <a:pt x="5348" y="267"/>
                          <a:pt x="5349" y="268"/>
                          <a:pt x="5349" y="268"/>
                        </a:cubicBezTo>
                        <a:cubicBezTo>
                          <a:pt x="5349" y="268"/>
                          <a:pt x="5353" y="267"/>
                          <a:pt x="5353" y="267"/>
                        </a:cubicBezTo>
                        <a:cubicBezTo>
                          <a:pt x="5353" y="267"/>
                          <a:pt x="5356" y="267"/>
                          <a:pt x="5356" y="267"/>
                        </a:cubicBezTo>
                        <a:cubicBezTo>
                          <a:pt x="5356" y="267"/>
                          <a:pt x="5358" y="267"/>
                          <a:pt x="5358" y="267"/>
                        </a:cubicBezTo>
                        <a:cubicBezTo>
                          <a:pt x="5358" y="267"/>
                          <a:pt x="5359" y="267"/>
                          <a:pt x="5359" y="267"/>
                        </a:cubicBezTo>
                        <a:cubicBezTo>
                          <a:pt x="5359" y="267"/>
                          <a:pt x="5360" y="268"/>
                          <a:pt x="5360" y="268"/>
                        </a:cubicBezTo>
                        <a:cubicBezTo>
                          <a:pt x="5360" y="268"/>
                          <a:pt x="5364" y="268"/>
                          <a:pt x="5364" y="268"/>
                        </a:cubicBezTo>
                        <a:cubicBezTo>
                          <a:pt x="5364" y="268"/>
                          <a:pt x="5369" y="268"/>
                          <a:pt x="5369" y="268"/>
                        </a:cubicBezTo>
                        <a:cubicBezTo>
                          <a:pt x="5369" y="268"/>
                          <a:pt x="5369" y="268"/>
                          <a:pt x="5369" y="268"/>
                        </a:cubicBezTo>
                        <a:cubicBezTo>
                          <a:pt x="5369" y="268"/>
                          <a:pt x="5375" y="269"/>
                          <a:pt x="5375" y="269"/>
                        </a:cubicBezTo>
                        <a:cubicBezTo>
                          <a:pt x="5375" y="269"/>
                          <a:pt x="5375" y="269"/>
                          <a:pt x="5375" y="269"/>
                        </a:cubicBezTo>
                        <a:cubicBezTo>
                          <a:pt x="5375" y="269"/>
                          <a:pt x="5380" y="269"/>
                          <a:pt x="5380" y="269"/>
                        </a:cubicBezTo>
                        <a:cubicBezTo>
                          <a:pt x="5380" y="269"/>
                          <a:pt x="5384" y="269"/>
                          <a:pt x="5384" y="269"/>
                        </a:cubicBezTo>
                        <a:cubicBezTo>
                          <a:pt x="5384" y="269"/>
                          <a:pt x="5385" y="269"/>
                          <a:pt x="5385" y="269"/>
                        </a:cubicBezTo>
                        <a:cubicBezTo>
                          <a:pt x="5385" y="269"/>
                          <a:pt x="5387" y="270"/>
                          <a:pt x="5387" y="270"/>
                        </a:cubicBezTo>
                        <a:cubicBezTo>
                          <a:pt x="5387" y="270"/>
                          <a:pt x="5389" y="269"/>
                          <a:pt x="5389" y="269"/>
                        </a:cubicBezTo>
                        <a:cubicBezTo>
                          <a:pt x="5389" y="269"/>
                          <a:pt x="5393" y="269"/>
                          <a:pt x="5393" y="269"/>
                        </a:cubicBezTo>
                        <a:cubicBezTo>
                          <a:pt x="5393" y="269"/>
                          <a:pt x="5395" y="270"/>
                          <a:pt x="5395" y="270"/>
                        </a:cubicBezTo>
                        <a:cubicBezTo>
                          <a:pt x="5395" y="270"/>
                          <a:pt x="5396" y="270"/>
                          <a:pt x="5396" y="270"/>
                        </a:cubicBezTo>
                        <a:cubicBezTo>
                          <a:pt x="5396" y="270"/>
                          <a:pt x="5401" y="270"/>
                          <a:pt x="5401" y="270"/>
                        </a:cubicBezTo>
                        <a:cubicBezTo>
                          <a:pt x="5401" y="270"/>
                          <a:pt x="5404" y="270"/>
                          <a:pt x="5404" y="270"/>
                        </a:cubicBezTo>
                        <a:cubicBezTo>
                          <a:pt x="5404" y="270"/>
                          <a:pt x="5405" y="270"/>
                          <a:pt x="5405" y="270"/>
                        </a:cubicBezTo>
                        <a:cubicBezTo>
                          <a:pt x="5405" y="270"/>
                          <a:pt x="5407" y="270"/>
                          <a:pt x="5407" y="270"/>
                        </a:cubicBezTo>
                        <a:cubicBezTo>
                          <a:pt x="5407" y="270"/>
                          <a:pt x="5410" y="270"/>
                          <a:pt x="5410" y="270"/>
                        </a:cubicBezTo>
                        <a:cubicBezTo>
                          <a:pt x="5410" y="270"/>
                          <a:pt x="5413" y="270"/>
                          <a:pt x="5413" y="270"/>
                        </a:cubicBezTo>
                        <a:cubicBezTo>
                          <a:pt x="5413" y="270"/>
                          <a:pt x="5416" y="270"/>
                          <a:pt x="5416" y="270"/>
                        </a:cubicBezTo>
                        <a:cubicBezTo>
                          <a:pt x="5416" y="270"/>
                          <a:pt x="5418" y="270"/>
                          <a:pt x="5418" y="270"/>
                        </a:cubicBezTo>
                        <a:cubicBezTo>
                          <a:pt x="5418" y="270"/>
                          <a:pt x="5422" y="270"/>
                          <a:pt x="5422" y="270"/>
                        </a:cubicBezTo>
                        <a:cubicBezTo>
                          <a:pt x="5422" y="270"/>
                          <a:pt x="5425" y="270"/>
                          <a:pt x="5425" y="270"/>
                        </a:cubicBezTo>
                        <a:cubicBezTo>
                          <a:pt x="5425" y="270"/>
                          <a:pt x="5426" y="270"/>
                          <a:pt x="5426" y="270"/>
                        </a:cubicBezTo>
                        <a:cubicBezTo>
                          <a:pt x="5426" y="270"/>
                          <a:pt x="5429" y="270"/>
                          <a:pt x="5429" y="270"/>
                        </a:cubicBezTo>
                        <a:cubicBezTo>
                          <a:pt x="5429" y="270"/>
                          <a:pt x="5431" y="270"/>
                          <a:pt x="5431" y="270"/>
                        </a:cubicBezTo>
                        <a:cubicBezTo>
                          <a:pt x="5431" y="270"/>
                          <a:pt x="5435" y="270"/>
                          <a:pt x="5435" y="270"/>
                        </a:cubicBezTo>
                        <a:cubicBezTo>
                          <a:pt x="5435" y="270"/>
                          <a:pt x="5439" y="270"/>
                          <a:pt x="5439" y="270"/>
                        </a:cubicBezTo>
                        <a:cubicBezTo>
                          <a:pt x="5439" y="270"/>
                          <a:pt x="5441" y="270"/>
                          <a:pt x="5441" y="270"/>
                        </a:cubicBezTo>
                        <a:cubicBezTo>
                          <a:pt x="5441" y="270"/>
                          <a:pt x="5442" y="270"/>
                          <a:pt x="5442" y="27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3" name="Freeform 118"/>
                  <p:cNvSpPr>
                    <a:spLocks/>
                  </p:cNvSpPr>
                  <p:nvPr/>
                </p:nvSpPr>
                <p:spPr bwMode="auto">
                  <a:xfrm>
                    <a:off x="1452563" y="4987925"/>
                    <a:ext cx="4002088" cy="265113"/>
                  </a:xfrm>
                  <a:custGeom>
                    <a:avLst/>
                    <a:gdLst>
                      <a:gd name="T0" fmla="*/ 78 w 5442"/>
                      <a:gd name="T1" fmla="*/ 357 h 359"/>
                      <a:gd name="T2" fmla="*/ 164 w 5442"/>
                      <a:gd name="T3" fmla="*/ 323 h 359"/>
                      <a:gd name="T4" fmla="*/ 249 w 5442"/>
                      <a:gd name="T5" fmla="*/ 356 h 359"/>
                      <a:gd name="T6" fmla="*/ 336 w 5442"/>
                      <a:gd name="T7" fmla="*/ 341 h 359"/>
                      <a:gd name="T8" fmla="*/ 420 w 5442"/>
                      <a:gd name="T9" fmla="*/ 356 h 359"/>
                      <a:gd name="T10" fmla="*/ 507 w 5442"/>
                      <a:gd name="T11" fmla="*/ 354 h 359"/>
                      <a:gd name="T12" fmla="*/ 591 w 5442"/>
                      <a:gd name="T13" fmla="*/ 345 h 359"/>
                      <a:gd name="T14" fmla="*/ 679 w 5442"/>
                      <a:gd name="T15" fmla="*/ 311 h 359"/>
                      <a:gd name="T16" fmla="*/ 765 w 5442"/>
                      <a:gd name="T17" fmla="*/ 334 h 359"/>
                      <a:gd name="T18" fmla="*/ 850 w 5442"/>
                      <a:gd name="T19" fmla="*/ 338 h 359"/>
                      <a:gd name="T20" fmla="*/ 936 w 5442"/>
                      <a:gd name="T21" fmla="*/ 356 h 359"/>
                      <a:gd name="T22" fmla="*/ 1022 w 5442"/>
                      <a:gd name="T23" fmla="*/ 355 h 359"/>
                      <a:gd name="T24" fmla="*/ 1108 w 5442"/>
                      <a:gd name="T25" fmla="*/ 356 h 359"/>
                      <a:gd name="T26" fmla="*/ 1193 w 5442"/>
                      <a:gd name="T27" fmla="*/ 358 h 359"/>
                      <a:gd name="T28" fmla="*/ 1277 w 5442"/>
                      <a:gd name="T29" fmla="*/ 359 h 359"/>
                      <a:gd name="T30" fmla="*/ 1364 w 5442"/>
                      <a:gd name="T31" fmla="*/ 358 h 359"/>
                      <a:gd name="T32" fmla="*/ 1451 w 5442"/>
                      <a:gd name="T33" fmla="*/ 358 h 359"/>
                      <a:gd name="T34" fmla="*/ 1536 w 5442"/>
                      <a:gd name="T35" fmla="*/ 357 h 359"/>
                      <a:gd name="T36" fmla="*/ 1622 w 5442"/>
                      <a:gd name="T37" fmla="*/ 358 h 359"/>
                      <a:gd name="T38" fmla="*/ 1706 w 5442"/>
                      <a:gd name="T39" fmla="*/ 309 h 359"/>
                      <a:gd name="T40" fmla="*/ 1792 w 5442"/>
                      <a:gd name="T41" fmla="*/ 358 h 359"/>
                      <a:gd name="T42" fmla="*/ 1878 w 5442"/>
                      <a:gd name="T43" fmla="*/ 359 h 359"/>
                      <a:gd name="T44" fmla="*/ 1965 w 5442"/>
                      <a:gd name="T45" fmla="*/ 358 h 359"/>
                      <a:gd name="T46" fmla="*/ 2047 w 5442"/>
                      <a:gd name="T47" fmla="*/ 358 h 359"/>
                      <a:gd name="T48" fmla="*/ 2137 w 5442"/>
                      <a:gd name="T49" fmla="*/ 356 h 359"/>
                      <a:gd name="T50" fmla="*/ 2223 w 5442"/>
                      <a:gd name="T51" fmla="*/ 357 h 359"/>
                      <a:gd name="T52" fmla="*/ 2308 w 5442"/>
                      <a:gd name="T53" fmla="*/ 358 h 359"/>
                      <a:gd name="T54" fmla="*/ 2392 w 5442"/>
                      <a:gd name="T55" fmla="*/ 358 h 359"/>
                      <a:gd name="T56" fmla="*/ 2480 w 5442"/>
                      <a:gd name="T57" fmla="*/ 356 h 359"/>
                      <a:gd name="T58" fmla="*/ 2565 w 5442"/>
                      <a:gd name="T59" fmla="*/ 354 h 359"/>
                      <a:gd name="T60" fmla="*/ 2651 w 5442"/>
                      <a:gd name="T61" fmla="*/ 356 h 359"/>
                      <a:gd name="T62" fmla="*/ 2737 w 5442"/>
                      <a:gd name="T63" fmla="*/ 356 h 359"/>
                      <a:gd name="T64" fmla="*/ 2821 w 5442"/>
                      <a:gd name="T65" fmla="*/ 358 h 359"/>
                      <a:gd name="T66" fmla="*/ 2908 w 5442"/>
                      <a:gd name="T67" fmla="*/ 359 h 359"/>
                      <a:gd name="T68" fmla="*/ 2994 w 5442"/>
                      <a:gd name="T69" fmla="*/ 358 h 359"/>
                      <a:gd name="T70" fmla="*/ 3079 w 5442"/>
                      <a:gd name="T71" fmla="*/ 358 h 359"/>
                      <a:gd name="T72" fmla="*/ 3166 w 5442"/>
                      <a:gd name="T73" fmla="*/ 357 h 359"/>
                      <a:gd name="T74" fmla="*/ 3252 w 5442"/>
                      <a:gd name="T75" fmla="*/ 356 h 359"/>
                      <a:gd name="T76" fmla="*/ 3338 w 5442"/>
                      <a:gd name="T77" fmla="*/ 329 h 359"/>
                      <a:gd name="T78" fmla="*/ 3423 w 5442"/>
                      <a:gd name="T79" fmla="*/ 350 h 359"/>
                      <a:gd name="T80" fmla="*/ 3509 w 5442"/>
                      <a:gd name="T81" fmla="*/ 310 h 359"/>
                      <a:gd name="T82" fmla="*/ 3593 w 5442"/>
                      <a:gd name="T83" fmla="*/ 358 h 359"/>
                      <a:gd name="T84" fmla="*/ 3678 w 5442"/>
                      <a:gd name="T85" fmla="*/ 359 h 359"/>
                      <a:gd name="T86" fmla="*/ 3767 w 5442"/>
                      <a:gd name="T87" fmla="*/ 359 h 359"/>
                      <a:gd name="T88" fmla="*/ 3849 w 5442"/>
                      <a:gd name="T89" fmla="*/ 359 h 359"/>
                      <a:gd name="T90" fmla="*/ 3937 w 5442"/>
                      <a:gd name="T91" fmla="*/ 359 h 359"/>
                      <a:gd name="T92" fmla="*/ 4024 w 5442"/>
                      <a:gd name="T93" fmla="*/ 358 h 359"/>
                      <a:gd name="T94" fmla="*/ 4110 w 5442"/>
                      <a:gd name="T95" fmla="*/ 358 h 359"/>
                      <a:gd name="T96" fmla="*/ 4191 w 5442"/>
                      <a:gd name="T97" fmla="*/ 358 h 359"/>
                      <a:gd name="T98" fmla="*/ 4278 w 5442"/>
                      <a:gd name="T99" fmla="*/ 358 h 359"/>
                      <a:gd name="T100" fmla="*/ 4367 w 5442"/>
                      <a:gd name="T101" fmla="*/ 354 h 359"/>
                      <a:gd name="T102" fmla="*/ 4453 w 5442"/>
                      <a:gd name="T103" fmla="*/ 353 h 359"/>
                      <a:gd name="T104" fmla="*/ 4537 w 5442"/>
                      <a:gd name="T105" fmla="*/ 354 h 359"/>
                      <a:gd name="T106" fmla="*/ 4622 w 5442"/>
                      <a:gd name="T107" fmla="*/ 286 h 359"/>
                      <a:gd name="T108" fmla="*/ 4710 w 5442"/>
                      <a:gd name="T109" fmla="*/ 355 h 359"/>
                      <a:gd name="T110" fmla="*/ 4796 w 5442"/>
                      <a:gd name="T111" fmla="*/ 342 h 359"/>
                      <a:gd name="T112" fmla="*/ 4881 w 5442"/>
                      <a:gd name="T113" fmla="*/ 352 h 359"/>
                      <a:gd name="T114" fmla="*/ 4966 w 5442"/>
                      <a:gd name="T115" fmla="*/ 351 h 359"/>
                      <a:gd name="T116" fmla="*/ 5053 w 5442"/>
                      <a:gd name="T117" fmla="*/ 349 h 359"/>
                      <a:gd name="T118" fmla="*/ 5138 w 5442"/>
                      <a:gd name="T119" fmla="*/ 355 h 359"/>
                      <a:gd name="T120" fmla="*/ 5224 w 5442"/>
                      <a:gd name="T121" fmla="*/ 343 h 359"/>
                      <a:gd name="T122" fmla="*/ 5310 w 5442"/>
                      <a:gd name="T123" fmla="*/ 354 h 359"/>
                      <a:gd name="T124" fmla="*/ 5394 w 5442"/>
                      <a:gd name="T125" fmla="*/ 358 h 3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359">
                        <a:moveTo>
                          <a:pt x="0" y="358"/>
                        </a:moveTo>
                        <a:lnTo>
                          <a:pt x="0" y="358"/>
                        </a:lnTo>
                        <a:cubicBezTo>
                          <a:pt x="0" y="358"/>
                          <a:pt x="1" y="358"/>
                          <a:pt x="1" y="358"/>
                        </a:cubicBezTo>
                        <a:cubicBezTo>
                          <a:pt x="1" y="358"/>
                          <a:pt x="2" y="358"/>
                          <a:pt x="2" y="358"/>
                        </a:cubicBezTo>
                        <a:cubicBezTo>
                          <a:pt x="2" y="358"/>
                          <a:pt x="6" y="358"/>
                          <a:pt x="6" y="358"/>
                        </a:cubicBezTo>
                        <a:cubicBezTo>
                          <a:pt x="6" y="358"/>
                          <a:pt x="6" y="358"/>
                          <a:pt x="6" y="358"/>
                        </a:cubicBezTo>
                        <a:cubicBezTo>
                          <a:pt x="6" y="358"/>
                          <a:pt x="9" y="358"/>
                          <a:pt x="9" y="358"/>
                        </a:cubicBezTo>
                        <a:cubicBezTo>
                          <a:pt x="9" y="358"/>
                          <a:pt x="10" y="357"/>
                          <a:pt x="10" y="357"/>
                        </a:cubicBezTo>
                        <a:cubicBezTo>
                          <a:pt x="10" y="357"/>
                          <a:pt x="16" y="357"/>
                          <a:pt x="16" y="357"/>
                        </a:cubicBezTo>
                        <a:cubicBezTo>
                          <a:pt x="16" y="357"/>
                          <a:pt x="18" y="358"/>
                          <a:pt x="18" y="358"/>
                        </a:cubicBezTo>
                        <a:cubicBezTo>
                          <a:pt x="18" y="358"/>
                          <a:pt x="21" y="358"/>
                          <a:pt x="21" y="358"/>
                        </a:cubicBezTo>
                        <a:cubicBezTo>
                          <a:pt x="21" y="358"/>
                          <a:pt x="23" y="358"/>
                          <a:pt x="23" y="358"/>
                        </a:cubicBezTo>
                        <a:cubicBezTo>
                          <a:pt x="23" y="358"/>
                          <a:pt x="25" y="358"/>
                          <a:pt x="25" y="358"/>
                        </a:cubicBezTo>
                        <a:cubicBezTo>
                          <a:pt x="25" y="358"/>
                          <a:pt x="27" y="358"/>
                          <a:pt x="27" y="358"/>
                        </a:cubicBezTo>
                        <a:cubicBezTo>
                          <a:pt x="27" y="358"/>
                          <a:pt x="31" y="358"/>
                          <a:pt x="31" y="358"/>
                        </a:cubicBezTo>
                        <a:cubicBezTo>
                          <a:pt x="31" y="358"/>
                          <a:pt x="35" y="357"/>
                          <a:pt x="35" y="357"/>
                        </a:cubicBezTo>
                        <a:cubicBezTo>
                          <a:pt x="35" y="357"/>
                          <a:pt x="39" y="358"/>
                          <a:pt x="39" y="358"/>
                        </a:cubicBezTo>
                        <a:cubicBezTo>
                          <a:pt x="39" y="358"/>
                          <a:pt x="41" y="358"/>
                          <a:pt x="41" y="358"/>
                        </a:cubicBezTo>
                        <a:cubicBezTo>
                          <a:pt x="41" y="358"/>
                          <a:pt x="41" y="358"/>
                          <a:pt x="41" y="358"/>
                        </a:cubicBezTo>
                        <a:cubicBezTo>
                          <a:pt x="41" y="358"/>
                          <a:pt x="46" y="358"/>
                          <a:pt x="46" y="358"/>
                        </a:cubicBezTo>
                        <a:cubicBezTo>
                          <a:pt x="46" y="358"/>
                          <a:pt x="47" y="358"/>
                          <a:pt x="47" y="358"/>
                        </a:cubicBezTo>
                        <a:cubicBezTo>
                          <a:pt x="47" y="358"/>
                          <a:pt x="50" y="357"/>
                          <a:pt x="50" y="357"/>
                        </a:cubicBezTo>
                        <a:cubicBezTo>
                          <a:pt x="50" y="357"/>
                          <a:pt x="52" y="358"/>
                          <a:pt x="52" y="358"/>
                        </a:cubicBezTo>
                        <a:cubicBezTo>
                          <a:pt x="52" y="358"/>
                          <a:pt x="56" y="357"/>
                          <a:pt x="56" y="357"/>
                        </a:cubicBezTo>
                        <a:cubicBezTo>
                          <a:pt x="56" y="357"/>
                          <a:pt x="58" y="358"/>
                          <a:pt x="58" y="358"/>
                        </a:cubicBezTo>
                        <a:cubicBezTo>
                          <a:pt x="58" y="358"/>
                          <a:pt x="62" y="357"/>
                          <a:pt x="62" y="357"/>
                        </a:cubicBezTo>
                        <a:cubicBezTo>
                          <a:pt x="62" y="357"/>
                          <a:pt x="63" y="357"/>
                          <a:pt x="63" y="357"/>
                        </a:cubicBezTo>
                        <a:cubicBezTo>
                          <a:pt x="63" y="357"/>
                          <a:pt x="64" y="357"/>
                          <a:pt x="64" y="357"/>
                        </a:cubicBezTo>
                        <a:cubicBezTo>
                          <a:pt x="64" y="357"/>
                          <a:pt x="69" y="357"/>
                          <a:pt x="69" y="357"/>
                        </a:cubicBezTo>
                        <a:cubicBezTo>
                          <a:pt x="69" y="357"/>
                          <a:pt x="73" y="357"/>
                          <a:pt x="73" y="357"/>
                        </a:cubicBezTo>
                        <a:cubicBezTo>
                          <a:pt x="73" y="357"/>
                          <a:pt x="74" y="357"/>
                          <a:pt x="74" y="357"/>
                        </a:cubicBezTo>
                        <a:cubicBezTo>
                          <a:pt x="74" y="357"/>
                          <a:pt x="78" y="357"/>
                          <a:pt x="78" y="357"/>
                        </a:cubicBezTo>
                        <a:cubicBezTo>
                          <a:pt x="78" y="357"/>
                          <a:pt x="79" y="357"/>
                          <a:pt x="79" y="357"/>
                        </a:cubicBezTo>
                        <a:cubicBezTo>
                          <a:pt x="79" y="357"/>
                          <a:pt x="84" y="356"/>
                          <a:pt x="84" y="356"/>
                        </a:cubicBezTo>
                        <a:cubicBezTo>
                          <a:pt x="84" y="356"/>
                          <a:pt x="84" y="357"/>
                          <a:pt x="84" y="357"/>
                        </a:cubicBezTo>
                        <a:cubicBezTo>
                          <a:pt x="84" y="357"/>
                          <a:pt x="87" y="356"/>
                          <a:pt x="87" y="356"/>
                        </a:cubicBezTo>
                        <a:cubicBezTo>
                          <a:pt x="87" y="356"/>
                          <a:pt x="89" y="356"/>
                          <a:pt x="89" y="356"/>
                        </a:cubicBezTo>
                        <a:cubicBezTo>
                          <a:pt x="89" y="356"/>
                          <a:pt x="94" y="356"/>
                          <a:pt x="94" y="356"/>
                        </a:cubicBezTo>
                        <a:cubicBezTo>
                          <a:pt x="94" y="356"/>
                          <a:pt x="96" y="356"/>
                          <a:pt x="96" y="356"/>
                        </a:cubicBezTo>
                        <a:cubicBezTo>
                          <a:pt x="96" y="356"/>
                          <a:pt x="100" y="355"/>
                          <a:pt x="100" y="355"/>
                        </a:cubicBezTo>
                        <a:cubicBezTo>
                          <a:pt x="100" y="355"/>
                          <a:pt x="101" y="356"/>
                          <a:pt x="101" y="356"/>
                        </a:cubicBezTo>
                        <a:cubicBezTo>
                          <a:pt x="101" y="356"/>
                          <a:pt x="105" y="355"/>
                          <a:pt x="105" y="355"/>
                        </a:cubicBezTo>
                        <a:cubicBezTo>
                          <a:pt x="105" y="355"/>
                          <a:pt x="106" y="355"/>
                          <a:pt x="106" y="355"/>
                        </a:cubicBezTo>
                        <a:cubicBezTo>
                          <a:pt x="106" y="355"/>
                          <a:pt x="110" y="354"/>
                          <a:pt x="110" y="354"/>
                        </a:cubicBezTo>
                        <a:cubicBezTo>
                          <a:pt x="110" y="354"/>
                          <a:pt x="111" y="354"/>
                          <a:pt x="111" y="354"/>
                        </a:cubicBezTo>
                        <a:cubicBezTo>
                          <a:pt x="111" y="354"/>
                          <a:pt x="116" y="352"/>
                          <a:pt x="116" y="352"/>
                        </a:cubicBezTo>
                        <a:cubicBezTo>
                          <a:pt x="116" y="352"/>
                          <a:pt x="116" y="352"/>
                          <a:pt x="116" y="352"/>
                        </a:cubicBezTo>
                        <a:cubicBezTo>
                          <a:pt x="116" y="352"/>
                          <a:pt x="121" y="349"/>
                          <a:pt x="121" y="349"/>
                        </a:cubicBezTo>
                        <a:cubicBezTo>
                          <a:pt x="121" y="349"/>
                          <a:pt x="122" y="349"/>
                          <a:pt x="122" y="349"/>
                        </a:cubicBezTo>
                        <a:cubicBezTo>
                          <a:pt x="122" y="349"/>
                          <a:pt x="127" y="344"/>
                          <a:pt x="127" y="344"/>
                        </a:cubicBezTo>
                        <a:cubicBezTo>
                          <a:pt x="127" y="344"/>
                          <a:pt x="127" y="344"/>
                          <a:pt x="127" y="344"/>
                        </a:cubicBezTo>
                        <a:cubicBezTo>
                          <a:pt x="127" y="344"/>
                          <a:pt x="132" y="332"/>
                          <a:pt x="132" y="332"/>
                        </a:cubicBezTo>
                        <a:cubicBezTo>
                          <a:pt x="132" y="332"/>
                          <a:pt x="132" y="331"/>
                          <a:pt x="132" y="331"/>
                        </a:cubicBezTo>
                        <a:cubicBezTo>
                          <a:pt x="132" y="331"/>
                          <a:pt x="137" y="296"/>
                          <a:pt x="137" y="296"/>
                        </a:cubicBezTo>
                        <a:cubicBezTo>
                          <a:pt x="137" y="296"/>
                          <a:pt x="138" y="295"/>
                          <a:pt x="138" y="295"/>
                        </a:cubicBezTo>
                        <a:cubicBezTo>
                          <a:pt x="138" y="295"/>
                          <a:pt x="143" y="317"/>
                          <a:pt x="143" y="317"/>
                        </a:cubicBezTo>
                        <a:cubicBezTo>
                          <a:pt x="143" y="317"/>
                          <a:pt x="143" y="318"/>
                          <a:pt x="143" y="318"/>
                        </a:cubicBezTo>
                        <a:cubicBezTo>
                          <a:pt x="143" y="318"/>
                          <a:pt x="148" y="301"/>
                          <a:pt x="148" y="301"/>
                        </a:cubicBezTo>
                        <a:cubicBezTo>
                          <a:pt x="148" y="301"/>
                          <a:pt x="148" y="299"/>
                          <a:pt x="148" y="299"/>
                        </a:cubicBezTo>
                        <a:cubicBezTo>
                          <a:pt x="148" y="299"/>
                          <a:pt x="151" y="281"/>
                          <a:pt x="151" y="281"/>
                        </a:cubicBezTo>
                        <a:cubicBezTo>
                          <a:pt x="151" y="281"/>
                          <a:pt x="154" y="300"/>
                          <a:pt x="154" y="300"/>
                        </a:cubicBezTo>
                        <a:cubicBezTo>
                          <a:pt x="154" y="300"/>
                          <a:pt x="157" y="312"/>
                          <a:pt x="157" y="312"/>
                        </a:cubicBezTo>
                        <a:cubicBezTo>
                          <a:pt x="157" y="312"/>
                          <a:pt x="160" y="311"/>
                          <a:pt x="160" y="311"/>
                        </a:cubicBezTo>
                        <a:cubicBezTo>
                          <a:pt x="160" y="311"/>
                          <a:pt x="164" y="323"/>
                          <a:pt x="164" y="323"/>
                        </a:cubicBezTo>
                        <a:cubicBezTo>
                          <a:pt x="164" y="323"/>
                          <a:pt x="164" y="323"/>
                          <a:pt x="164" y="323"/>
                        </a:cubicBezTo>
                        <a:cubicBezTo>
                          <a:pt x="164" y="323"/>
                          <a:pt x="170" y="342"/>
                          <a:pt x="170" y="342"/>
                        </a:cubicBezTo>
                        <a:cubicBezTo>
                          <a:pt x="170" y="342"/>
                          <a:pt x="170" y="342"/>
                          <a:pt x="170" y="342"/>
                        </a:cubicBezTo>
                        <a:cubicBezTo>
                          <a:pt x="170" y="342"/>
                          <a:pt x="175" y="349"/>
                          <a:pt x="175" y="349"/>
                        </a:cubicBezTo>
                        <a:cubicBezTo>
                          <a:pt x="175" y="349"/>
                          <a:pt x="175" y="350"/>
                          <a:pt x="175" y="350"/>
                        </a:cubicBezTo>
                        <a:cubicBezTo>
                          <a:pt x="175" y="350"/>
                          <a:pt x="180" y="352"/>
                          <a:pt x="180" y="352"/>
                        </a:cubicBezTo>
                        <a:cubicBezTo>
                          <a:pt x="180" y="352"/>
                          <a:pt x="180" y="352"/>
                          <a:pt x="180" y="352"/>
                        </a:cubicBezTo>
                        <a:cubicBezTo>
                          <a:pt x="180" y="352"/>
                          <a:pt x="186" y="354"/>
                          <a:pt x="186" y="354"/>
                        </a:cubicBezTo>
                        <a:cubicBezTo>
                          <a:pt x="186" y="354"/>
                          <a:pt x="186" y="354"/>
                          <a:pt x="186" y="354"/>
                        </a:cubicBezTo>
                        <a:cubicBezTo>
                          <a:pt x="186" y="354"/>
                          <a:pt x="191" y="355"/>
                          <a:pt x="191" y="355"/>
                        </a:cubicBezTo>
                        <a:cubicBezTo>
                          <a:pt x="191" y="355"/>
                          <a:pt x="191" y="355"/>
                          <a:pt x="191" y="355"/>
                        </a:cubicBezTo>
                        <a:cubicBezTo>
                          <a:pt x="191" y="355"/>
                          <a:pt x="196" y="356"/>
                          <a:pt x="196" y="356"/>
                        </a:cubicBezTo>
                        <a:cubicBezTo>
                          <a:pt x="196" y="356"/>
                          <a:pt x="197" y="356"/>
                          <a:pt x="197" y="356"/>
                        </a:cubicBezTo>
                        <a:cubicBezTo>
                          <a:pt x="197" y="356"/>
                          <a:pt x="202" y="356"/>
                          <a:pt x="202" y="356"/>
                        </a:cubicBezTo>
                        <a:cubicBezTo>
                          <a:pt x="202" y="356"/>
                          <a:pt x="203" y="356"/>
                          <a:pt x="203" y="356"/>
                        </a:cubicBezTo>
                        <a:cubicBezTo>
                          <a:pt x="203" y="356"/>
                          <a:pt x="206" y="356"/>
                          <a:pt x="206" y="356"/>
                        </a:cubicBezTo>
                        <a:cubicBezTo>
                          <a:pt x="206" y="356"/>
                          <a:pt x="207" y="356"/>
                          <a:pt x="207" y="356"/>
                        </a:cubicBezTo>
                        <a:cubicBezTo>
                          <a:pt x="207" y="356"/>
                          <a:pt x="210" y="356"/>
                          <a:pt x="210" y="356"/>
                        </a:cubicBezTo>
                        <a:cubicBezTo>
                          <a:pt x="210" y="356"/>
                          <a:pt x="215" y="356"/>
                          <a:pt x="215" y="356"/>
                        </a:cubicBezTo>
                        <a:cubicBezTo>
                          <a:pt x="215" y="356"/>
                          <a:pt x="218" y="356"/>
                          <a:pt x="218" y="356"/>
                        </a:cubicBezTo>
                        <a:cubicBezTo>
                          <a:pt x="218" y="356"/>
                          <a:pt x="220" y="356"/>
                          <a:pt x="220" y="356"/>
                        </a:cubicBezTo>
                        <a:cubicBezTo>
                          <a:pt x="220" y="356"/>
                          <a:pt x="220" y="357"/>
                          <a:pt x="220" y="357"/>
                        </a:cubicBezTo>
                        <a:cubicBezTo>
                          <a:pt x="220" y="357"/>
                          <a:pt x="225" y="356"/>
                          <a:pt x="225" y="356"/>
                        </a:cubicBezTo>
                        <a:cubicBezTo>
                          <a:pt x="225" y="356"/>
                          <a:pt x="227" y="357"/>
                          <a:pt x="227" y="357"/>
                        </a:cubicBezTo>
                        <a:cubicBezTo>
                          <a:pt x="227" y="357"/>
                          <a:pt x="231" y="356"/>
                          <a:pt x="231" y="356"/>
                        </a:cubicBezTo>
                        <a:cubicBezTo>
                          <a:pt x="231" y="356"/>
                          <a:pt x="232" y="357"/>
                          <a:pt x="232" y="357"/>
                        </a:cubicBezTo>
                        <a:cubicBezTo>
                          <a:pt x="232" y="357"/>
                          <a:pt x="237" y="356"/>
                          <a:pt x="237" y="356"/>
                        </a:cubicBezTo>
                        <a:cubicBezTo>
                          <a:pt x="237" y="356"/>
                          <a:pt x="239" y="357"/>
                          <a:pt x="239" y="357"/>
                        </a:cubicBezTo>
                        <a:cubicBezTo>
                          <a:pt x="239" y="357"/>
                          <a:pt x="241" y="357"/>
                          <a:pt x="241" y="357"/>
                        </a:cubicBezTo>
                        <a:cubicBezTo>
                          <a:pt x="241" y="357"/>
                          <a:pt x="242" y="356"/>
                          <a:pt x="242" y="356"/>
                        </a:cubicBezTo>
                        <a:cubicBezTo>
                          <a:pt x="242" y="356"/>
                          <a:pt x="245" y="357"/>
                          <a:pt x="245" y="357"/>
                        </a:cubicBezTo>
                        <a:cubicBezTo>
                          <a:pt x="245" y="357"/>
                          <a:pt x="249" y="356"/>
                          <a:pt x="249" y="356"/>
                        </a:cubicBezTo>
                        <a:cubicBezTo>
                          <a:pt x="249" y="356"/>
                          <a:pt x="252" y="357"/>
                          <a:pt x="252" y="357"/>
                        </a:cubicBezTo>
                        <a:cubicBezTo>
                          <a:pt x="252" y="357"/>
                          <a:pt x="253" y="356"/>
                          <a:pt x="253" y="356"/>
                        </a:cubicBezTo>
                        <a:cubicBezTo>
                          <a:pt x="253" y="356"/>
                          <a:pt x="256" y="357"/>
                          <a:pt x="256" y="357"/>
                        </a:cubicBezTo>
                        <a:cubicBezTo>
                          <a:pt x="256" y="357"/>
                          <a:pt x="260" y="356"/>
                          <a:pt x="260" y="356"/>
                        </a:cubicBezTo>
                        <a:cubicBezTo>
                          <a:pt x="260" y="356"/>
                          <a:pt x="261" y="356"/>
                          <a:pt x="261" y="356"/>
                        </a:cubicBezTo>
                        <a:cubicBezTo>
                          <a:pt x="261" y="356"/>
                          <a:pt x="266" y="356"/>
                          <a:pt x="266" y="356"/>
                        </a:cubicBezTo>
                        <a:cubicBezTo>
                          <a:pt x="266" y="356"/>
                          <a:pt x="267" y="356"/>
                          <a:pt x="267" y="356"/>
                        </a:cubicBezTo>
                        <a:cubicBezTo>
                          <a:pt x="267" y="356"/>
                          <a:pt x="271" y="355"/>
                          <a:pt x="271" y="355"/>
                        </a:cubicBezTo>
                        <a:cubicBezTo>
                          <a:pt x="271" y="355"/>
                          <a:pt x="272" y="355"/>
                          <a:pt x="272" y="355"/>
                        </a:cubicBezTo>
                        <a:cubicBezTo>
                          <a:pt x="272" y="355"/>
                          <a:pt x="276" y="355"/>
                          <a:pt x="276" y="355"/>
                        </a:cubicBezTo>
                        <a:cubicBezTo>
                          <a:pt x="276" y="355"/>
                          <a:pt x="277" y="355"/>
                          <a:pt x="277" y="355"/>
                        </a:cubicBezTo>
                        <a:cubicBezTo>
                          <a:pt x="277" y="355"/>
                          <a:pt x="282" y="353"/>
                          <a:pt x="282" y="353"/>
                        </a:cubicBezTo>
                        <a:cubicBezTo>
                          <a:pt x="282" y="353"/>
                          <a:pt x="282" y="353"/>
                          <a:pt x="282" y="353"/>
                        </a:cubicBezTo>
                        <a:cubicBezTo>
                          <a:pt x="282" y="353"/>
                          <a:pt x="287" y="351"/>
                          <a:pt x="287" y="351"/>
                        </a:cubicBezTo>
                        <a:cubicBezTo>
                          <a:pt x="287" y="351"/>
                          <a:pt x="288" y="351"/>
                          <a:pt x="288" y="351"/>
                        </a:cubicBezTo>
                        <a:cubicBezTo>
                          <a:pt x="288" y="351"/>
                          <a:pt x="293" y="341"/>
                          <a:pt x="293" y="341"/>
                        </a:cubicBezTo>
                        <a:cubicBezTo>
                          <a:pt x="293" y="341"/>
                          <a:pt x="295" y="337"/>
                          <a:pt x="295" y="337"/>
                        </a:cubicBezTo>
                        <a:cubicBezTo>
                          <a:pt x="295" y="337"/>
                          <a:pt x="298" y="343"/>
                          <a:pt x="298" y="343"/>
                        </a:cubicBezTo>
                        <a:cubicBezTo>
                          <a:pt x="298" y="343"/>
                          <a:pt x="300" y="345"/>
                          <a:pt x="300" y="345"/>
                        </a:cubicBezTo>
                        <a:cubicBezTo>
                          <a:pt x="300" y="345"/>
                          <a:pt x="304" y="342"/>
                          <a:pt x="304" y="342"/>
                        </a:cubicBezTo>
                        <a:cubicBezTo>
                          <a:pt x="304" y="342"/>
                          <a:pt x="304" y="341"/>
                          <a:pt x="304" y="341"/>
                        </a:cubicBezTo>
                        <a:cubicBezTo>
                          <a:pt x="304" y="341"/>
                          <a:pt x="308" y="327"/>
                          <a:pt x="308" y="327"/>
                        </a:cubicBezTo>
                        <a:cubicBezTo>
                          <a:pt x="308" y="327"/>
                          <a:pt x="309" y="329"/>
                          <a:pt x="309" y="329"/>
                        </a:cubicBezTo>
                        <a:cubicBezTo>
                          <a:pt x="309" y="329"/>
                          <a:pt x="314" y="345"/>
                          <a:pt x="314" y="345"/>
                        </a:cubicBezTo>
                        <a:cubicBezTo>
                          <a:pt x="314" y="345"/>
                          <a:pt x="315" y="346"/>
                          <a:pt x="315" y="346"/>
                        </a:cubicBezTo>
                        <a:cubicBezTo>
                          <a:pt x="315" y="346"/>
                          <a:pt x="320" y="341"/>
                          <a:pt x="320" y="341"/>
                        </a:cubicBezTo>
                        <a:cubicBezTo>
                          <a:pt x="320" y="341"/>
                          <a:pt x="321" y="339"/>
                          <a:pt x="321" y="339"/>
                        </a:cubicBezTo>
                        <a:cubicBezTo>
                          <a:pt x="321" y="339"/>
                          <a:pt x="325" y="345"/>
                          <a:pt x="325" y="345"/>
                        </a:cubicBezTo>
                        <a:cubicBezTo>
                          <a:pt x="325" y="345"/>
                          <a:pt x="325" y="345"/>
                          <a:pt x="325" y="345"/>
                        </a:cubicBezTo>
                        <a:cubicBezTo>
                          <a:pt x="325" y="345"/>
                          <a:pt x="328" y="347"/>
                          <a:pt x="328" y="347"/>
                        </a:cubicBezTo>
                        <a:cubicBezTo>
                          <a:pt x="328" y="347"/>
                          <a:pt x="331" y="346"/>
                          <a:pt x="331" y="346"/>
                        </a:cubicBezTo>
                        <a:cubicBezTo>
                          <a:pt x="331" y="346"/>
                          <a:pt x="336" y="341"/>
                          <a:pt x="336" y="341"/>
                        </a:cubicBezTo>
                        <a:cubicBezTo>
                          <a:pt x="336" y="341"/>
                          <a:pt x="336" y="341"/>
                          <a:pt x="336" y="341"/>
                        </a:cubicBezTo>
                        <a:cubicBezTo>
                          <a:pt x="336" y="341"/>
                          <a:pt x="341" y="325"/>
                          <a:pt x="341" y="325"/>
                        </a:cubicBezTo>
                        <a:cubicBezTo>
                          <a:pt x="341" y="325"/>
                          <a:pt x="341" y="324"/>
                          <a:pt x="341" y="324"/>
                        </a:cubicBezTo>
                        <a:cubicBezTo>
                          <a:pt x="341" y="324"/>
                          <a:pt x="347" y="262"/>
                          <a:pt x="347" y="262"/>
                        </a:cubicBezTo>
                        <a:cubicBezTo>
                          <a:pt x="347" y="262"/>
                          <a:pt x="348" y="257"/>
                          <a:pt x="348" y="257"/>
                        </a:cubicBezTo>
                        <a:cubicBezTo>
                          <a:pt x="348" y="257"/>
                          <a:pt x="352" y="294"/>
                          <a:pt x="352" y="294"/>
                        </a:cubicBezTo>
                        <a:cubicBezTo>
                          <a:pt x="352" y="294"/>
                          <a:pt x="352" y="296"/>
                          <a:pt x="352" y="296"/>
                        </a:cubicBezTo>
                        <a:cubicBezTo>
                          <a:pt x="352" y="296"/>
                          <a:pt x="357" y="325"/>
                          <a:pt x="357" y="325"/>
                        </a:cubicBezTo>
                        <a:cubicBezTo>
                          <a:pt x="357" y="325"/>
                          <a:pt x="357" y="326"/>
                          <a:pt x="357" y="326"/>
                        </a:cubicBezTo>
                        <a:cubicBezTo>
                          <a:pt x="357" y="326"/>
                          <a:pt x="362" y="337"/>
                          <a:pt x="362" y="337"/>
                        </a:cubicBezTo>
                        <a:cubicBezTo>
                          <a:pt x="362" y="337"/>
                          <a:pt x="363" y="337"/>
                          <a:pt x="363" y="337"/>
                        </a:cubicBezTo>
                        <a:cubicBezTo>
                          <a:pt x="363" y="337"/>
                          <a:pt x="368" y="333"/>
                          <a:pt x="368" y="333"/>
                        </a:cubicBezTo>
                        <a:cubicBezTo>
                          <a:pt x="368" y="333"/>
                          <a:pt x="368" y="333"/>
                          <a:pt x="368" y="333"/>
                        </a:cubicBezTo>
                        <a:cubicBezTo>
                          <a:pt x="368" y="333"/>
                          <a:pt x="373" y="346"/>
                          <a:pt x="373" y="346"/>
                        </a:cubicBezTo>
                        <a:cubicBezTo>
                          <a:pt x="373" y="346"/>
                          <a:pt x="373" y="346"/>
                          <a:pt x="373" y="346"/>
                        </a:cubicBezTo>
                        <a:cubicBezTo>
                          <a:pt x="373" y="346"/>
                          <a:pt x="379" y="352"/>
                          <a:pt x="379" y="352"/>
                        </a:cubicBezTo>
                        <a:cubicBezTo>
                          <a:pt x="379" y="352"/>
                          <a:pt x="379" y="352"/>
                          <a:pt x="379" y="352"/>
                        </a:cubicBezTo>
                        <a:cubicBezTo>
                          <a:pt x="379" y="352"/>
                          <a:pt x="384" y="354"/>
                          <a:pt x="384" y="354"/>
                        </a:cubicBezTo>
                        <a:cubicBezTo>
                          <a:pt x="384" y="354"/>
                          <a:pt x="384" y="354"/>
                          <a:pt x="384" y="354"/>
                        </a:cubicBezTo>
                        <a:cubicBezTo>
                          <a:pt x="384" y="354"/>
                          <a:pt x="389" y="355"/>
                          <a:pt x="389" y="355"/>
                        </a:cubicBezTo>
                        <a:cubicBezTo>
                          <a:pt x="389" y="355"/>
                          <a:pt x="390" y="355"/>
                          <a:pt x="390" y="355"/>
                        </a:cubicBezTo>
                        <a:cubicBezTo>
                          <a:pt x="390" y="355"/>
                          <a:pt x="395" y="356"/>
                          <a:pt x="395" y="356"/>
                        </a:cubicBezTo>
                        <a:cubicBezTo>
                          <a:pt x="395" y="356"/>
                          <a:pt x="395" y="356"/>
                          <a:pt x="395" y="356"/>
                        </a:cubicBezTo>
                        <a:cubicBezTo>
                          <a:pt x="395" y="356"/>
                          <a:pt x="400" y="356"/>
                          <a:pt x="400" y="356"/>
                        </a:cubicBezTo>
                        <a:cubicBezTo>
                          <a:pt x="400" y="356"/>
                          <a:pt x="400" y="356"/>
                          <a:pt x="400" y="356"/>
                        </a:cubicBezTo>
                        <a:cubicBezTo>
                          <a:pt x="400" y="356"/>
                          <a:pt x="404" y="357"/>
                          <a:pt x="404" y="357"/>
                        </a:cubicBezTo>
                        <a:cubicBezTo>
                          <a:pt x="404" y="357"/>
                          <a:pt x="406" y="356"/>
                          <a:pt x="406" y="356"/>
                        </a:cubicBezTo>
                        <a:cubicBezTo>
                          <a:pt x="406" y="356"/>
                          <a:pt x="411" y="356"/>
                          <a:pt x="411" y="356"/>
                        </a:cubicBezTo>
                        <a:cubicBezTo>
                          <a:pt x="411" y="356"/>
                          <a:pt x="411" y="356"/>
                          <a:pt x="411" y="356"/>
                        </a:cubicBezTo>
                        <a:cubicBezTo>
                          <a:pt x="411" y="356"/>
                          <a:pt x="415" y="357"/>
                          <a:pt x="415" y="357"/>
                        </a:cubicBezTo>
                        <a:cubicBezTo>
                          <a:pt x="415" y="357"/>
                          <a:pt x="417" y="357"/>
                          <a:pt x="417" y="357"/>
                        </a:cubicBezTo>
                        <a:cubicBezTo>
                          <a:pt x="417" y="357"/>
                          <a:pt x="420" y="356"/>
                          <a:pt x="420" y="356"/>
                        </a:cubicBezTo>
                        <a:cubicBezTo>
                          <a:pt x="420" y="356"/>
                          <a:pt x="422" y="356"/>
                          <a:pt x="422" y="356"/>
                        </a:cubicBezTo>
                        <a:cubicBezTo>
                          <a:pt x="422" y="356"/>
                          <a:pt x="425" y="356"/>
                          <a:pt x="425" y="356"/>
                        </a:cubicBezTo>
                        <a:cubicBezTo>
                          <a:pt x="425" y="356"/>
                          <a:pt x="427" y="356"/>
                          <a:pt x="427" y="356"/>
                        </a:cubicBezTo>
                        <a:cubicBezTo>
                          <a:pt x="427" y="356"/>
                          <a:pt x="430" y="356"/>
                          <a:pt x="430" y="356"/>
                        </a:cubicBezTo>
                        <a:cubicBezTo>
                          <a:pt x="430" y="356"/>
                          <a:pt x="433" y="356"/>
                          <a:pt x="433" y="356"/>
                        </a:cubicBezTo>
                        <a:cubicBezTo>
                          <a:pt x="433" y="356"/>
                          <a:pt x="437" y="356"/>
                          <a:pt x="437" y="356"/>
                        </a:cubicBezTo>
                        <a:cubicBezTo>
                          <a:pt x="437" y="356"/>
                          <a:pt x="439" y="356"/>
                          <a:pt x="439" y="356"/>
                        </a:cubicBezTo>
                        <a:cubicBezTo>
                          <a:pt x="439" y="356"/>
                          <a:pt x="442" y="356"/>
                          <a:pt x="442" y="356"/>
                        </a:cubicBezTo>
                        <a:cubicBezTo>
                          <a:pt x="442" y="356"/>
                          <a:pt x="446" y="356"/>
                          <a:pt x="446" y="356"/>
                        </a:cubicBezTo>
                        <a:cubicBezTo>
                          <a:pt x="446" y="356"/>
                          <a:pt x="448" y="356"/>
                          <a:pt x="448" y="356"/>
                        </a:cubicBezTo>
                        <a:cubicBezTo>
                          <a:pt x="448" y="356"/>
                          <a:pt x="449" y="356"/>
                          <a:pt x="449" y="356"/>
                        </a:cubicBezTo>
                        <a:cubicBezTo>
                          <a:pt x="449" y="356"/>
                          <a:pt x="454" y="356"/>
                          <a:pt x="454" y="356"/>
                        </a:cubicBezTo>
                        <a:cubicBezTo>
                          <a:pt x="454" y="356"/>
                          <a:pt x="457" y="356"/>
                          <a:pt x="457" y="356"/>
                        </a:cubicBezTo>
                        <a:cubicBezTo>
                          <a:pt x="457" y="356"/>
                          <a:pt x="459" y="356"/>
                          <a:pt x="459" y="356"/>
                        </a:cubicBezTo>
                        <a:cubicBezTo>
                          <a:pt x="459" y="356"/>
                          <a:pt x="459" y="356"/>
                          <a:pt x="459" y="356"/>
                        </a:cubicBezTo>
                        <a:cubicBezTo>
                          <a:pt x="459" y="356"/>
                          <a:pt x="464" y="356"/>
                          <a:pt x="464" y="356"/>
                        </a:cubicBezTo>
                        <a:cubicBezTo>
                          <a:pt x="464" y="356"/>
                          <a:pt x="465" y="356"/>
                          <a:pt x="465" y="356"/>
                        </a:cubicBezTo>
                        <a:cubicBezTo>
                          <a:pt x="465" y="356"/>
                          <a:pt x="467" y="356"/>
                          <a:pt x="467" y="356"/>
                        </a:cubicBezTo>
                        <a:cubicBezTo>
                          <a:pt x="467" y="356"/>
                          <a:pt x="472" y="356"/>
                          <a:pt x="472" y="356"/>
                        </a:cubicBezTo>
                        <a:cubicBezTo>
                          <a:pt x="472" y="356"/>
                          <a:pt x="474" y="356"/>
                          <a:pt x="474" y="356"/>
                        </a:cubicBezTo>
                        <a:cubicBezTo>
                          <a:pt x="474" y="356"/>
                          <a:pt x="475" y="356"/>
                          <a:pt x="475" y="356"/>
                        </a:cubicBezTo>
                        <a:cubicBezTo>
                          <a:pt x="475" y="356"/>
                          <a:pt x="479" y="355"/>
                          <a:pt x="479" y="355"/>
                        </a:cubicBezTo>
                        <a:cubicBezTo>
                          <a:pt x="479" y="355"/>
                          <a:pt x="481" y="355"/>
                          <a:pt x="481" y="355"/>
                        </a:cubicBezTo>
                        <a:cubicBezTo>
                          <a:pt x="481" y="355"/>
                          <a:pt x="483" y="355"/>
                          <a:pt x="483" y="355"/>
                        </a:cubicBezTo>
                        <a:cubicBezTo>
                          <a:pt x="483" y="355"/>
                          <a:pt x="487" y="355"/>
                          <a:pt x="487" y="355"/>
                        </a:cubicBezTo>
                        <a:cubicBezTo>
                          <a:pt x="487" y="355"/>
                          <a:pt x="491" y="355"/>
                          <a:pt x="491" y="355"/>
                        </a:cubicBezTo>
                        <a:cubicBezTo>
                          <a:pt x="491" y="355"/>
                          <a:pt x="492" y="355"/>
                          <a:pt x="492" y="355"/>
                        </a:cubicBezTo>
                        <a:cubicBezTo>
                          <a:pt x="492" y="355"/>
                          <a:pt x="496" y="355"/>
                          <a:pt x="496" y="355"/>
                        </a:cubicBezTo>
                        <a:cubicBezTo>
                          <a:pt x="496" y="355"/>
                          <a:pt x="499" y="355"/>
                          <a:pt x="499" y="355"/>
                        </a:cubicBezTo>
                        <a:cubicBezTo>
                          <a:pt x="499" y="355"/>
                          <a:pt x="501" y="355"/>
                          <a:pt x="501" y="355"/>
                        </a:cubicBezTo>
                        <a:cubicBezTo>
                          <a:pt x="501" y="355"/>
                          <a:pt x="504" y="355"/>
                          <a:pt x="504" y="355"/>
                        </a:cubicBezTo>
                        <a:cubicBezTo>
                          <a:pt x="504" y="355"/>
                          <a:pt x="507" y="354"/>
                          <a:pt x="507" y="354"/>
                        </a:cubicBezTo>
                        <a:cubicBezTo>
                          <a:pt x="507" y="354"/>
                          <a:pt x="508" y="354"/>
                          <a:pt x="508" y="354"/>
                        </a:cubicBezTo>
                        <a:cubicBezTo>
                          <a:pt x="508" y="354"/>
                          <a:pt x="513" y="354"/>
                          <a:pt x="513" y="354"/>
                        </a:cubicBezTo>
                        <a:cubicBezTo>
                          <a:pt x="513" y="354"/>
                          <a:pt x="513" y="354"/>
                          <a:pt x="513" y="354"/>
                        </a:cubicBezTo>
                        <a:cubicBezTo>
                          <a:pt x="513" y="354"/>
                          <a:pt x="516" y="354"/>
                          <a:pt x="516" y="354"/>
                        </a:cubicBezTo>
                        <a:cubicBezTo>
                          <a:pt x="516" y="354"/>
                          <a:pt x="518" y="354"/>
                          <a:pt x="518" y="354"/>
                        </a:cubicBezTo>
                        <a:cubicBezTo>
                          <a:pt x="518" y="354"/>
                          <a:pt x="523" y="353"/>
                          <a:pt x="523" y="353"/>
                        </a:cubicBezTo>
                        <a:cubicBezTo>
                          <a:pt x="523" y="353"/>
                          <a:pt x="524" y="353"/>
                          <a:pt x="524" y="353"/>
                        </a:cubicBezTo>
                        <a:cubicBezTo>
                          <a:pt x="524" y="353"/>
                          <a:pt x="529" y="352"/>
                          <a:pt x="529" y="352"/>
                        </a:cubicBezTo>
                        <a:cubicBezTo>
                          <a:pt x="529" y="352"/>
                          <a:pt x="529" y="352"/>
                          <a:pt x="529" y="352"/>
                        </a:cubicBezTo>
                        <a:cubicBezTo>
                          <a:pt x="529" y="352"/>
                          <a:pt x="534" y="350"/>
                          <a:pt x="534" y="350"/>
                        </a:cubicBezTo>
                        <a:cubicBezTo>
                          <a:pt x="534" y="350"/>
                          <a:pt x="534" y="350"/>
                          <a:pt x="534" y="350"/>
                        </a:cubicBezTo>
                        <a:cubicBezTo>
                          <a:pt x="534" y="350"/>
                          <a:pt x="539" y="347"/>
                          <a:pt x="539" y="347"/>
                        </a:cubicBezTo>
                        <a:cubicBezTo>
                          <a:pt x="539" y="347"/>
                          <a:pt x="540" y="347"/>
                          <a:pt x="540" y="347"/>
                        </a:cubicBezTo>
                        <a:cubicBezTo>
                          <a:pt x="540" y="347"/>
                          <a:pt x="545" y="343"/>
                          <a:pt x="545" y="343"/>
                        </a:cubicBezTo>
                        <a:cubicBezTo>
                          <a:pt x="545" y="343"/>
                          <a:pt x="545" y="342"/>
                          <a:pt x="545" y="342"/>
                        </a:cubicBezTo>
                        <a:cubicBezTo>
                          <a:pt x="545" y="342"/>
                          <a:pt x="550" y="330"/>
                          <a:pt x="550" y="330"/>
                        </a:cubicBezTo>
                        <a:cubicBezTo>
                          <a:pt x="550" y="330"/>
                          <a:pt x="550" y="329"/>
                          <a:pt x="550" y="329"/>
                        </a:cubicBezTo>
                        <a:cubicBezTo>
                          <a:pt x="550" y="329"/>
                          <a:pt x="556" y="282"/>
                          <a:pt x="556" y="282"/>
                        </a:cubicBezTo>
                        <a:cubicBezTo>
                          <a:pt x="556" y="282"/>
                          <a:pt x="556" y="279"/>
                          <a:pt x="556" y="279"/>
                        </a:cubicBezTo>
                        <a:cubicBezTo>
                          <a:pt x="556" y="279"/>
                          <a:pt x="558" y="260"/>
                          <a:pt x="558" y="260"/>
                        </a:cubicBezTo>
                        <a:cubicBezTo>
                          <a:pt x="558" y="260"/>
                          <a:pt x="561" y="280"/>
                          <a:pt x="561" y="280"/>
                        </a:cubicBezTo>
                        <a:cubicBezTo>
                          <a:pt x="561" y="280"/>
                          <a:pt x="564" y="298"/>
                          <a:pt x="564" y="298"/>
                        </a:cubicBezTo>
                        <a:cubicBezTo>
                          <a:pt x="564" y="298"/>
                          <a:pt x="566" y="289"/>
                          <a:pt x="566" y="289"/>
                        </a:cubicBezTo>
                        <a:cubicBezTo>
                          <a:pt x="566" y="289"/>
                          <a:pt x="571" y="248"/>
                          <a:pt x="571" y="248"/>
                        </a:cubicBezTo>
                        <a:cubicBezTo>
                          <a:pt x="571" y="248"/>
                          <a:pt x="572" y="251"/>
                          <a:pt x="572" y="251"/>
                        </a:cubicBezTo>
                        <a:cubicBezTo>
                          <a:pt x="572" y="251"/>
                          <a:pt x="577" y="319"/>
                          <a:pt x="577" y="319"/>
                        </a:cubicBezTo>
                        <a:cubicBezTo>
                          <a:pt x="577" y="319"/>
                          <a:pt x="577" y="320"/>
                          <a:pt x="577" y="320"/>
                        </a:cubicBezTo>
                        <a:cubicBezTo>
                          <a:pt x="577" y="320"/>
                          <a:pt x="582" y="340"/>
                          <a:pt x="582" y="340"/>
                        </a:cubicBezTo>
                        <a:cubicBezTo>
                          <a:pt x="582" y="340"/>
                          <a:pt x="582" y="340"/>
                          <a:pt x="582" y="340"/>
                        </a:cubicBezTo>
                        <a:cubicBezTo>
                          <a:pt x="582" y="340"/>
                          <a:pt x="588" y="344"/>
                          <a:pt x="588" y="344"/>
                        </a:cubicBezTo>
                        <a:cubicBezTo>
                          <a:pt x="588" y="344"/>
                          <a:pt x="588" y="344"/>
                          <a:pt x="588" y="344"/>
                        </a:cubicBezTo>
                        <a:cubicBezTo>
                          <a:pt x="588" y="344"/>
                          <a:pt x="591" y="345"/>
                          <a:pt x="591" y="345"/>
                        </a:cubicBezTo>
                        <a:cubicBezTo>
                          <a:pt x="591" y="345"/>
                          <a:pt x="594" y="344"/>
                          <a:pt x="594" y="344"/>
                        </a:cubicBezTo>
                        <a:cubicBezTo>
                          <a:pt x="594" y="344"/>
                          <a:pt x="598" y="342"/>
                          <a:pt x="598" y="342"/>
                        </a:cubicBezTo>
                        <a:cubicBezTo>
                          <a:pt x="598" y="342"/>
                          <a:pt x="599" y="341"/>
                          <a:pt x="599" y="341"/>
                        </a:cubicBezTo>
                        <a:cubicBezTo>
                          <a:pt x="599" y="341"/>
                          <a:pt x="604" y="329"/>
                          <a:pt x="604" y="329"/>
                        </a:cubicBezTo>
                        <a:cubicBezTo>
                          <a:pt x="604" y="329"/>
                          <a:pt x="604" y="328"/>
                          <a:pt x="604" y="328"/>
                        </a:cubicBezTo>
                        <a:cubicBezTo>
                          <a:pt x="604" y="328"/>
                          <a:pt x="609" y="308"/>
                          <a:pt x="609" y="308"/>
                        </a:cubicBezTo>
                        <a:cubicBezTo>
                          <a:pt x="609" y="308"/>
                          <a:pt x="609" y="309"/>
                          <a:pt x="609" y="309"/>
                        </a:cubicBezTo>
                        <a:cubicBezTo>
                          <a:pt x="609" y="309"/>
                          <a:pt x="614" y="324"/>
                          <a:pt x="614" y="324"/>
                        </a:cubicBezTo>
                        <a:cubicBezTo>
                          <a:pt x="614" y="324"/>
                          <a:pt x="615" y="324"/>
                          <a:pt x="615" y="324"/>
                        </a:cubicBezTo>
                        <a:cubicBezTo>
                          <a:pt x="615" y="324"/>
                          <a:pt x="620" y="294"/>
                          <a:pt x="620" y="294"/>
                        </a:cubicBezTo>
                        <a:cubicBezTo>
                          <a:pt x="620" y="294"/>
                          <a:pt x="623" y="280"/>
                          <a:pt x="623" y="280"/>
                        </a:cubicBezTo>
                        <a:cubicBezTo>
                          <a:pt x="623" y="280"/>
                          <a:pt x="625" y="293"/>
                          <a:pt x="625" y="293"/>
                        </a:cubicBezTo>
                        <a:cubicBezTo>
                          <a:pt x="625" y="293"/>
                          <a:pt x="625" y="295"/>
                          <a:pt x="625" y="295"/>
                        </a:cubicBezTo>
                        <a:cubicBezTo>
                          <a:pt x="625" y="295"/>
                          <a:pt x="631" y="320"/>
                          <a:pt x="631" y="320"/>
                        </a:cubicBezTo>
                        <a:cubicBezTo>
                          <a:pt x="631" y="320"/>
                          <a:pt x="631" y="320"/>
                          <a:pt x="631" y="320"/>
                        </a:cubicBezTo>
                        <a:cubicBezTo>
                          <a:pt x="631" y="320"/>
                          <a:pt x="636" y="329"/>
                          <a:pt x="636" y="329"/>
                        </a:cubicBezTo>
                        <a:cubicBezTo>
                          <a:pt x="636" y="329"/>
                          <a:pt x="637" y="329"/>
                          <a:pt x="637" y="329"/>
                        </a:cubicBezTo>
                        <a:cubicBezTo>
                          <a:pt x="637" y="329"/>
                          <a:pt x="641" y="326"/>
                          <a:pt x="641" y="326"/>
                        </a:cubicBezTo>
                        <a:cubicBezTo>
                          <a:pt x="641" y="326"/>
                          <a:pt x="644" y="323"/>
                          <a:pt x="644" y="323"/>
                        </a:cubicBezTo>
                        <a:cubicBezTo>
                          <a:pt x="644" y="323"/>
                          <a:pt x="647" y="326"/>
                          <a:pt x="647" y="326"/>
                        </a:cubicBezTo>
                        <a:cubicBezTo>
                          <a:pt x="647" y="326"/>
                          <a:pt x="647" y="326"/>
                          <a:pt x="647" y="326"/>
                        </a:cubicBezTo>
                        <a:cubicBezTo>
                          <a:pt x="647" y="326"/>
                          <a:pt x="652" y="333"/>
                          <a:pt x="652" y="333"/>
                        </a:cubicBezTo>
                        <a:cubicBezTo>
                          <a:pt x="652" y="333"/>
                          <a:pt x="652" y="333"/>
                          <a:pt x="652" y="333"/>
                        </a:cubicBezTo>
                        <a:cubicBezTo>
                          <a:pt x="652" y="333"/>
                          <a:pt x="657" y="313"/>
                          <a:pt x="657" y="313"/>
                        </a:cubicBezTo>
                        <a:cubicBezTo>
                          <a:pt x="657" y="313"/>
                          <a:pt x="658" y="311"/>
                          <a:pt x="658" y="311"/>
                        </a:cubicBezTo>
                        <a:cubicBezTo>
                          <a:pt x="658" y="311"/>
                          <a:pt x="661" y="277"/>
                          <a:pt x="661" y="277"/>
                        </a:cubicBezTo>
                        <a:cubicBezTo>
                          <a:pt x="661" y="277"/>
                          <a:pt x="663" y="291"/>
                          <a:pt x="663" y="291"/>
                        </a:cubicBezTo>
                        <a:cubicBezTo>
                          <a:pt x="663" y="291"/>
                          <a:pt x="668" y="322"/>
                          <a:pt x="668" y="322"/>
                        </a:cubicBezTo>
                        <a:cubicBezTo>
                          <a:pt x="668" y="322"/>
                          <a:pt x="669" y="323"/>
                          <a:pt x="669" y="323"/>
                        </a:cubicBezTo>
                        <a:cubicBezTo>
                          <a:pt x="669" y="323"/>
                          <a:pt x="673" y="304"/>
                          <a:pt x="673" y="304"/>
                        </a:cubicBezTo>
                        <a:cubicBezTo>
                          <a:pt x="673" y="304"/>
                          <a:pt x="675" y="296"/>
                          <a:pt x="675" y="296"/>
                        </a:cubicBezTo>
                        <a:cubicBezTo>
                          <a:pt x="675" y="296"/>
                          <a:pt x="679" y="311"/>
                          <a:pt x="679" y="311"/>
                        </a:cubicBezTo>
                        <a:cubicBezTo>
                          <a:pt x="679" y="311"/>
                          <a:pt x="679" y="312"/>
                          <a:pt x="679" y="312"/>
                        </a:cubicBezTo>
                        <a:cubicBezTo>
                          <a:pt x="679" y="312"/>
                          <a:pt x="681" y="315"/>
                          <a:pt x="681" y="315"/>
                        </a:cubicBezTo>
                        <a:cubicBezTo>
                          <a:pt x="681" y="315"/>
                          <a:pt x="684" y="315"/>
                          <a:pt x="684" y="315"/>
                        </a:cubicBezTo>
                        <a:cubicBezTo>
                          <a:pt x="684" y="315"/>
                          <a:pt x="689" y="327"/>
                          <a:pt x="689" y="327"/>
                        </a:cubicBezTo>
                        <a:cubicBezTo>
                          <a:pt x="689" y="327"/>
                          <a:pt x="690" y="327"/>
                          <a:pt x="690" y="327"/>
                        </a:cubicBezTo>
                        <a:cubicBezTo>
                          <a:pt x="690" y="327"/>
                          <a:pt x="692" y="330"/>
                          <a:pt x="692" y="330"/>
                        </a:cubicBezTo>
                        <a:cubicBezTo>
                          <a:pt x="692" y="330"/>
                          <a:pt x="695" y="328"/>
                          <a:pt x="695" y="328"/>
                        </a:cubicBezTo>
                        <a:cubicBezTo>
                          <a:pt x="695" y="328"/>
                          <a:pt x="700" y="322"/>
                          <a:pt x="700" y="322"/>
                        </a:cubicBezTo>
                        <a:cubicBezTo>
                          <a:pt x="700" y="322"/>
                          <a:pt x="701" y="322"/>
                          <a:pt x="701" y="322"/>
                        </a:cubicBezTo>
                        <a:cubicBezTo>
                          <a:pt x="701" y="322"/>
                          <a:pt x="706" y="308"/>
                          <a:pt x="706" y="308"/>
                        </a:cubicBezTo>
                        <a:cubicBezTo>
                          <a:pt x="706" y="308"/>
                          <a:pt x="706" y="307"/>
                          <a:pt x="706" y="307"/>
                        </a:cubicBezTo>
                        <a:cubicBezTo>
                          <a:pt x="706" y="307"/>
                          <a:pt x="709" y="291"/>
                          <a:pt x="709" y="291"/>
                        </a:cubicBezTo>
                        <a:cubicBezTo>
                          <a:pt x="709" y="291"/>
                          <a:pt x="711" y="299"/>
                          <a:pt x="711" y="299"/>
                        </a:cubicBezTo>
                        <a:cubicBezTo>
                          <a:pt x="711" y="299"/>
                          <a:pt x="714" y="307"/>
                          <a:pt x="714" y="307"/>
                        </a:cubicBezTo>
                        <a:cubicBezTo>
                          <a:pt x="714" y="307"/>
                          <a:pt x="717" y="298"/>
                          <a:pt x="717" y="298"/>
                        </a:cubicBezTo>
                        <a:cubicBezTo>
                          <a:pt x="717" y="298"/>
                          <a:pt x="721" y="247"/>
                          <a:pt x="721" y="247"/>
                        </a:cubicBezTo>
                        <a:cubicBezTo>
                          <a:pt x="721" y="247"/>
                          <a:pt x="722" y="248"/>
                          <a:pt x="722" y="248"/>
                        </a:cubicBezTo>
                        <a:cubicBezTo>
                          <a:pt x="722" y="248"/>
                          <a:pt x="727" y="305"/>
                          <a:pt x="727" y="305"/>
                        </a:cubicBezTo>
                        <a:cubicBezTo>
                          <a:pt x="727" y="305"/>
                          <a:pt x="729" y="310"/>
                          <a:pt x="729" y="310"/>
                        </a:cubicBezTo>
                        <a:cubicBezTo>
                          <a:pt x="729" y="310"/>
                          <a:pt x="732" y="295"/>
                          <a:pt x="732" y="295"/>
                        </a:cubicBezTo>
                        <a:cubicBezTo>
                          <a:pt x="732" y="295"/>
                          <a:pt x="734" y="290"/>
                          <a:pt x="734" y="290"/>
                        </a:cubicBezTo>
                        <a:cubicBezTo>
                          <a:pt x="734" y="290"/>
                          <a:pt x="738" y="316"/>
                          <a:pt x="738" y="316"/>
                        </a:cubicBezTo>
                        <a:cubicBezTo>
                          <a:pt x="738" y="316"/>
                          <a:pt x="738" y="318"/>
                          <a:pt x="738" y="318"/>
                        </a:cubicBezTo>
                        <a:cubicBezTo>
                          <a:pt x="738" y="318"/>
                          <a:pt x="743" y="338"/>
                          <a:pt x="743" y="338"/>
                        </a:cubicBezTo>
                        <a:cubicBezTo>
                          <a:pt x="743" y="338"/>
                          <a:pt x="743" y="338"/>
                          <a:pt x="743" y="338"/>
                        </a:cubicBezTo>
                        <a:cubicBezTo>
                          <a:pt x="743" y="338"/>
                          <a:pt x="749" y="342"/>
                          <a:pt x="749" y="342"/>
                        </a:cubicBezTo>
                        <a:cubicBezTo>
                          <a:pt x="749" y="342"/>
                          <a:pt x="749" y="342"/>
                          <a:pt x="749" y="342"/>
                        </a:cubicBezTo>
                        <a:cubicBezTo>
                          <a:pt x="749" y="342"/>
                          <a:pt x="752" y="342"/>
                          <a:pt x="752" y="342"/>
                        </a:cubicBezTo>
                        <a:cubicBezTo>
                          <a:pt x="752" y="342"/>
                          <a:pt x="754" y="342"/>
                          <a:pt x="754" y="342"/>
                        </a:cubicBezTo>
                        <a:cubicBezTo>
                          <a:pt x="754" y="342"/>
                          <a:pt x="759" y="340"/>
                          <a:pt x="759" y="340"/>
                        </a:cubicBezTo>
                        <a:cubicBezTo>
                          <a:pt x="759" y="340"/>
                          <a:pt x="759" y="340"/>
                          <a:pt x="759" y="340"/>
                        </a:cubicBezTo>
                        <a:cubicBezTo>
                          <a:pt x="759" y="340"/>
                          <a:pt x="765" y="334"/>
                          <a:pt x="765" y="334"/>
                        </a:cubicBezTo>
                        <a:cubicBezTo>
                          <a:pt x="765" y="334"/>
                          <a:pt x="765" y="334"/>
                          <a:pt x="765" y="334"/>
                        </a:cubicBezTo>
                        <a:cubicBezTo>
                          <a:pt x="765" y="334"/>
                          <a:pt x="770" y="323"/>
                          <a:pt x="770" y="323"/>
                        </a:cubicBezTo>
                        <a:cubicBezTo>
                          <a:pt x="770" y="323"/>
                          <a:pt x="770" y="323"/>
                          <a:pt x="770" y="323"/>
                        </a:cubicBezTo>
                        <a:cubicBezTo>
                          <a:pt x="770" y="323"/>
                          <a:pt x="775" y="301"/>
                          <a:pt x="775" y="301"/>
                        </a:cubicBezTo>
                        <a:cubicBezTo>
                          <a:pt x="775" y="301"/>
                          <a:pt x="776" y="300"/>
                          <a:pt x="776" y="300"/>
                        </a:cubicBezTo>
                        <a:cubicBezTo>
                          <a:pt x="776" y="300"/>
                          <a:pt x="781" y="290"/>
                          <a:pt x="781" y="290"/>
                        </a:cubicBezTo>
                        <a:cubicBezTo>
                          <a:pt x="781" y="290"/>
                          <a:pt x="781" y="289"/>
                          <a:pt x="781" y="289"/>
                        </a:cubicBezTo>
                        <a:cubicBezTo>
                          <a:pt x="781" y="289"/>
                          <a:pt x="786" y="287"/>
                          <a:pt x="786" y="287"/>
                        </a:cubicBezTo>
                        <a:cubicBezTo>
                          <a:pt x="786" y="287"/>
                          <a:pt x="786" y="287"/>
                          <a:pt x="786" y="287"/>
                        </a:cubicBezTo>
                        <a:cubicBezTo>
                          <a:pt x="786" y="287"/>
                          <a:pt x="792" y="270"/>
                          <a:pt x="792" y="270"/>
                        </a:cubicBezTo>
                        <a:cubicBezTo>
                          <a:pt x="792" y="270"/>
                          <a:pt x="792" y="270"/>
                          <a:pt x="792" y="270"/>
                        </a:cubicBezTo>
                        <a:cubicBezTo>
                          <a:pt x="792" y="270"/>
                          <a:pt x="797" y="285"/>
                          <a:pt x="797" y="285"/>
                        </a:cubicBezTo>
                        <a:cubicBezTo>
                          <a:pt x="797" y="285"/>
                          <a:pt x="798" y="286"/>
                          <a:pt x="798" y="286"/>
                        </a:cubicBezTo>
                        <a:cubicBezTo>
                          <a:pt x="798" y="286"/>
                          <a:pt x="802" y="275"/>
                          <a:pt x="802" y="275"/>
                        </a:cubicBezTo>
                        <a:cubicBezTo>
                          <a:pt x="802" y="275"/>
                          <a:pt x="804" y="273"/>
                          <a:pt x="804" y="273"/>
                        </a:cubicBezTo>
                        <a:cubicBezTo>
                          <a:pt x="804" y="273"/>
                          <a:pt x="808" y="300"/>
                          <a:pt x="808" y="300"/>
                        </a:cubicBezTo>
                        <a:cubicBezTo>
                          <a:pt x="808" y="300"/>
                          <a:pt x="808" y="301"/>
                          <a:pt x="808" y="301"/>
                        </a:cubicBezTo>
                        <a:cubicBezTo>
                          <a:pt x="808" y="301"/>
                          <a:pt x="813" y="323"/>
                          <a:pt x="813" y="323"/>
                        </a:cubicBezTo>
                        <a:cubicBezTo>
                          <a:pt x="813" y="323"/>
                          <a:pt x="816" y="322"/>
                          <a:pt x="816" y="322"/>
                        </a:cubicBezTo>
                        <a:cubicBezTo>
                          <a:pt x="816" y="322"/>
                          <a:pt x="818" y="326"/>
                          <a:pt x="818" y="326"/>
                        </a:cubicBezTo>
                        <a:cubicBezTo>
                          <a:pt x="818" y="326"/>
                          <a:pt x="818" y="326"/>
                          <a:pt x="818" y="326"/>
                        </a:cubicBezTo>
                        <a:cubicBezTo>
                          <a:pt x="818" y="326"/>
                          <a:pt x="824" y="341"/>
                          <a:pt x="824" y="341"/>
                        </a:cubicBezTo>
                        <a:cubicBezTo>
                          <a:pt x="824" y="341"/>
                          <a:pt x="824" y="341"/>
                          <a:pt x="824" y="341"/>
                        </a:cubicBezTo>
                        <a:cubicBezTo>
                          <a:pt x="824" y="341"/>
                          <a:pt x="829" y="344"/>
                          <a:pt x="829" y="344"/>
                        </a:cubicBezTo>
                        <a:cubicBezTo>
                          <a:pt x="829" y="344"/>
                          <a:pt x="829" y="344"/>
                          <a:pt x="829" y="344"/>
                        </a:cubicBezTo>
                        <a:cubicBezTo>
                          <a:pt x="829" y="344"/>
                          <a:pt x="831" y="345"/>
                          <a:pt x="831" y="345"/>
                        </a:cubicBezTo>
                        <a:cubicBezTo>
                          <a:pt x="831" y="345"/>
                          <a:pt x="837" y="345"/>
                          <a:pt x="837" y="345"/>
                        </a:cubicBezTo>
                        <a:cubicBezTo>
                          <a:pt x="837" y="345"/>
                          <a:pt x="840" y="345"/>
                          <a:pt x="840" y="345"/>
                        </a:cubicBezTo>
                        <a:cubicBezTo>
                          <a:pt x="840" y="345"/>
                          <a:pt x="840" y="345"/>
                          <a:pt x="840" y="345"/>
                        </a:cubicBezTo>
                        <a:cubicBezTo>
                          <a:pt x="840" y="345"/>
                          <a:pt x="845" y="342"/>
                          <a:pt x="845" y="342"/>
                        </a:cubicBezTo>
                        <a:cubicBezTo>
                          <a:pt x="845" y="342"/>
                          <a:pt x="845" y="342"/>
                          <a:pt x="845" y="342"/>
                        </a:cubicBezTo>
                        <a:cubicBezTo>
                          <a:pt x="845" y="342"/>
                          <a:pt x="850" y="338"/>
                          <a:pt x="850" y="338"/>
                        </a:cubicBezTo>
                        <a:cubicBezTo>
                          <a:pt x="850" y="338"/>
                          <a:pt x="851" y="338"/>
                          <a:pt x="851" y="338"/>
                        </a:cubicBezTo>
                        <a:cubicBezTo>
                          <a:pt x="851" y="338"/>
                          <a:pt x="856" y="328"/>
                          <a:pt x="856" y="328"/>
                        </a:cubicBezTo>
                        <a:cubicBezTo>
                          <a:pt x="856" y="328"/>
                          <a:pt x="856" y="328"/>
                          <a:pt x="856" y="328"/>
                        </a:cubicBezTo>
                        <a:cubicBezTo>
                          <a:pt x="856" y="328"/>
                          <a:pt x="861" y="309"/>
                          <a:pt x="861" y="309"/>
                        </a:cubicBezTo>
                        <a:cubicBezTo>
                          <a:pt x="861" y="309"/>
                          <a:pt x="861" y="308"/>
                          <a:pt x="861" y="308"/>
                        </a:cubicBezTo>
                        <a:cubicBezTo>
                          <a:pt x="861" y="308"/>
                          <a:pt x="866" y="292"/>
                          <a:pt x="866" y="292"/>
                        </a:cubicBezTo>
                        <a:cubicBezTo>
                          <a:pt x="866" y="292"/>
                          <a:pt x="867" y="292"/>
                          <a:pt x="867" y="292"/>
                        </a:cubicBezTo>
                        <a:cubicBezTo>
                          <a:pt x="867" y="292"/>
                          <a:pt x="872" y="276"/>
                          <a:pt x="872" y="276"/>
                        </a:cubicBezTo>
                        <a:cubicBezTo>
                          <a:pt x="872" y="276"/>
                          <a:pt x="874" y="273"/>
                          <a:pt x="874" y="273"/>
                        </a:cubicBezTo>
                        <a:cubicBezTo>
                          <a:pt x="874" y="273"/>
                          <a:pt x="877" y="278"/>
                          <a:pt x="877" y="278"/>
                        </a:cubicBezTo>
                        <a:cubicBezTo>
                          <a:pt x="877" y="278"/>
                          <a:pt x="877" y="278"/>
                          <a:pt x="877" y="278"/>
                        </a:cubicBezTo>
                        <a:cubicBezTo>
                          <a:pt x="877" y="278"/>
                          <a:pt x="882" y="283"/>
                          <a:pt x="882" y="283"/>
                        </a:cubicBezTo>
                        <a:cubicBezTo>
                          <a:pt x="882" y="283"/>
                          <a:pt x="883" y="283"/>
                          <a:pt x="883" y="283"/>
                        </a:cubicBezTo>
                        <a:cubicBezTo>
                          <a:pt x="883" y="283"/>
                          <a:pt x="888" y="301"/>
                          <a:pt x="888" y="301"/>
                        </a:cubicBezTo>
                        <a:cubicBezTo>
                          <a:pt x="888" y="301"/>
                          <a:pt x="888" y="302"/>
                          <a:pt x="888" y="302"/>
                        </a:cubicBezTo>
                        <a:cubicBezTo>
                          <a:pt x="888" y="302"/>
                          <a:pt x="893" y="330"/>
                          <a:pt x="893" y="330"/>
                        </a:cubicBezTo>
                        <a:cubicBezTo>
                          <a:pt x="893" y="330"/>
                          <a:pt x="894" y="331"/>
                          <a:pt x="894" y="331"/>
                        </a:cubicBezTo>
                        <a:cubicBezTo>
                          <a:pt x="894" y="331"/>
                          <a:pt x="899" y="343"/>
                          <a:pt x="899" y="343"/>
                        </a:cubicBezTo>
                        <a:cubicBezTo>
                          <a:pt x="899" y="343"/>
                          <a:pt x="899" y="343"/>
                          <a:pt x="899" y="343"/>
                        </a:cubicBezTo>
                        <a:cubicBezTo>
                          <a:pt x="899" y="343"/>
                          <a:pt x="904" y="348"/>
                          <a:pt x="904" y="348"/>
                        </a:cubicBezTo>
                        <a:cubicBezTo>
                          <a:pt x="904" y="348"/>
                          <a:pt x="904" y="348"/>
                          <a:pt x="904" y="348"/>
                        </a:cubicBezTo>
                        <a:cubicBezTo>
                          <a:pt x="904" y="348"/>
                          <a:pt x="909" y="351"/>
                          <a:pt x="909" y="351"/>
                        </a:cubicBezTo>
                        <a:cubicBezTo>
                          <a:pt x="909" y="351"/>
                          <a:pt x="910" y="351"/>
                          <a:pt x="910" y="351"/>
                        </a:cubicBezTo>
                        <a:cubicBezTo>
                          <a:pt x="910" y="351"/>
                          <a:pt x="915" y="353"/>
                          <a:pt x="915" y="353"/>
                        </a:cubicBezTo>
                        <a:cubicBezTo>
                          <a:pt x="915" y="353"/>
                          <a:pt x="915" y="353"/>
                          <a:pt x="915" y="353"/>
                        </a:cubicBezTo>
                        <a:cubicBezTo>
                          <a:pt x="915" y="353"/>
                          <a:pt x="919" y="353"/>
                          <a:pt x="919" y="353"/>
                        </a:cubicBezTo>
                        <a:cubicBezTo>
                          <a:pt x="919" y="353"/>
                          <a:pt x="920" y="353"/>
                          <a:pt x="920" y="353"/>
                        </a:cubicBezTo>
                        <a:cubicBezTo>
                          <a:pt x="920" y="353"/>
                          <a:pt x="925" y="354"/>
                          <a:pt x="925" y="354"/>
                        </a:cubicBezTo>
                        <a:cubicBezTo>
                          <a:pt x="925" y="354"/>
                          <a:pt x="926" y="354"/>
                          <a:pt x="926" y="354"/>
                        </a:cubicBezTo>
                        <a:cubicBezTo>
                          <a:pt x="926" y="354"/>
                          <a:pt x="931" y="355"/>
                          <a:pt x="931" y="355"/>
                        </a:cubicBezTo>
                        <a:cubicBezTo>
                          <a:pt x="931" y="355"/>
                          <a:pt x="932" y="355"/>
                          <a:pt x="932" y="355"/>
                        </a:cubicBezTo>
                        <a:cubicBezTo>
                          <a:pt x="932" y="355"/>
                          <a:pt x="936" y="356"/>
                          <a:pt x="936" y="356"/>
                        </a:cubicBezTo>
                        <a:cubicBezTo>
                          <a:pt x="936" y="356"/>
                          <a:pt x="936" y="355"/>
                          <a:pt x="936" y="355"/>
                        </a:cubicBezTo>
                        <a:cubicBezTo>
                          <a:pt x="936" y="355"/>
                          <a:pt x="942" y="356"/>
                          <a:pt x="942" y="356"/>
                        </a:cubicBezTo>
                        <a:cubicBezTo>
                          <a:pt x="942" y="356"/>
                          <a:pt x="943" y="356"/>
                          <a:pt x="943" y="356"/>
                        </a:cubicBezTo>
                        <a:cubicBezTo>
                          <a:pt x="943" y="356"/>
                          <a:pt x="946" y="356"/>
                          <a:pt x="946" y="356"/>
                        </a:cubicBezTo>
                        <a:cubicBezTo>
                          <a:pt x="946" y="356"/>
                          <a:pt x="948" y="356"/>
                          <a:pt x="948" y="356"/>
                        </a:cubicBezTo>
                        <a:cubicBezTo>
                          <a:pt x="948" y="356"/>
                          <a:pt x="952" y="355"/>
                          <a:pt x="952" y="355"/>
                        </a:cubicBezTo>
                        <a:cubicBezTo>
                          <a:pt x="952" y="355"/>
                          <a:pt x="953" y="355"/>
                          <a:pt x="953" y="355"/>
                        </a:cubicBezTo>
                        <a:cubicBezTo>
                          <a:pt x="953" y="355"/>
                          <a:pt x="958" y="356"/>
                          <a:pt x="958" y="356"/>
                        </a:cubicBezTo>
                        <a:cubicBezTo>
                          <a:pt x="958" y="356"/>
                          <a:pt x="958" y="356"/>
                          <a:pt x="958" y="356"/>
                        </a:cubicBezTo>
                        <a:cubicBezTo>
                          <a:pt x="958" y="356"/>
                          <a:pt x="963" y="356"/>
                          <a:pt x="963" y="356"/>
                        </a:cubicBezTo>
                        <a:cubicBezTo>
                          <a:pt x="963" y="356"/>
                          <a:pt x="965" y="356"/>
                          <a:pt x="965" y="356"/>
                        </a:cubicBezTo>
                        <a:cubicBezTo>
                          <a:pt x="965" y="356"/>
                          <a:pt x="968" y="356"/>
                          <a:pt x="968" y="356"/>
                        </a:cubicBezTo>
                        <a:cubicBezTo>
                          <a:pt x="968" y="356"/>
                          <a:pt x="968" y="356"/>
                          <a:pt x="968" y="356"/>
                        </a:cubicBezTo>
                        <a:cubicBezTo>
                          <a:pt x="968" y="356"/>
                          <a:pt x="973" y="355"/>
                          <a:pt x="973" y="355"/>
                        </a:cubicBezTo>
                        <a:cubicBezTo>
                          <a:pt x="973" y="355"/>
                          <a:pt x="974" y="355"/>
                          <a:pt x="974" y="355"/>
                        </a:cubicBezTo>
                        <a:cubicBezTo>
                          <a:pt x="974" y="355"/>
                          <a:pt x="979" y="356"/>
                          <a:pt x="979" y="356"/>
                        </a:cubicBezTo>
                        <a:cubicBezTo>
                          <a:pt x="979" y="356"/>
                          <a:pt x="980" y="356"/>
                          <a:pt x="980" y="356"/>
                        </a:cubicBezTo>
                        <a:cubicBezTo>
                          <a:pt x="980" y="356"/>
                          <a:pt x="984" y="355"/>
                          <a:pt x="984" y="355"/>
                        </a:cubicBezTo>
                        <a:cubicBezTo>
                          <a:pt x="984" y="355"/>
                          <a:pt x="984" y="355"/>
                          <a:pt x="984" y="355"/>
                        </a:cubicBezTo>
                        <a:cubicBezTo>
                          <a:pt x="984" y="355"/>
                          <a:pt x="988" y="356"/>
                          <a:pt x="988" y="356"/>
                        </a:cubicBezTo>
                        <a:cubicBezTo>
                          <a:pt x="988" y="356"/>
                          <a:pt x="992" y="356"/>
                          <a:pt x="992" y="356"/>
                        </a:cubicBezTo>
                        <a:cubicBezTo>
                          <a:pt x="992" y="356"/>
                          <a:pt x="995" y="356"/>
                          <a:pt x="995" y="356"/>
                        </a:cubicBezTo>
                        <a:cubicBezTo>
                          <a:pt x="995" y="356"/>
                          <a:pt x="995" y="356"/>
                          <a:pt x="995" y="356"/>
                        </a:cubicBezTo>
                        <a:cubicBezTo>
                          <a:pt x="995" y="356"/>
                          <a:pt x="1000" y="356"/>
                          <a:pt x="1000" y="356"/>
                        </a:cubicBezTo>
                        <a:cubicBezTo>
                          <a:pt x="1000" y="356"/>
                          <a:pt x="1001" y="356"/>
                          <a:pt x="1001" y="356"/>
                        </a:cubicBezTo>
                        <a:cubicBezTo>
                          <a:pt x="1001" y="356"/>
                          <a:pt x="1006" y="355"/>
                          <a:pt x="1006" y="355"/>
                        </a:cubicBezTo>
                        <a:cubicBezTo>
                          <a:pt x="1006" y="355"/>
                          <a:pt x="1006" y="355"/>
                          <a:pt x="1006" y="355"/>
                        </a:cubicBezTo>
                        <a:cubicBezTo>
                          <a:pt x="1006" y="355"/>
                          <a:pt x="1011" y="354"/>
                          <a:pt x="1011" y="354"/>
                        </a:cubicBezTo>
                        <a:cubicBezTo>
                          <a:pt x="1011" y="354"/>
                          <a:pt x="1011" y="354"/>
                          <a:pt x="1011" y="354"/>
                        </a:cubicBezTo>
                        <a:cubicBezTo>
                          <a:pt x="1011" y="354"/>
                          <a:pt x="1014" y="353"/>
                          <a:pt x="1014" y="353"/>
                        </a:cubicBezTo>
                        <a:cubicBezTo>
                          <a:pt x="1014" y="353"/>
                          <a:pt x="1017" y="354"/>
                          <a:pt x="1017" y="354"/>
                        </a:cubicBezTo>
                        <a:cubicBezTo>
                          <a:pt x="1017" y="354"/>
                          <a:pt x="1022" y="355"/>
                          <a:pt x="1022" y="355"/>
                        </a:cubicBezTo>
                        <a:cubicBezTo>
                          <a:pt x="1022" y="355"/>
                          <a:pt x="1022" y="355"/>
                          <a:pt x="1022" y="355"/>
                        </a:cubicBezTo>
                        <a:cubicBezTo>
                          <a:pt x="1022" y="355"/>
                          <a:pt x="1027" y="356"/>
                          <a:pt x="1027" y="356"/>
                        </a:cubicBezTo>
                        <a:cubicBezTo>
                          <a:pt x="1027" y="356"/>
                          <a:pt x="1028" y="355"/>
                          <a:pt x="1028" y="355"/>
                        </a:cubicBezTo>
                        <a:cubicBezTo>
                          <a:pt x="1028" y="355"/>
                          <a:pt x="1033" y="356"/>
                          <a:pt x="1033" y="356"/>
                        </a:cubicBezTo>
                        <a:cubicBezTo>
                          <a:pt x="1033" y="356"/>
                          <a:pt x="1033" y="356"/>
                          <a:pt x="1033" y="356"/>
                        </a:cubicBezTo>
                        <a:cubicBezTo>
                          <a:pt x="1033" y="356"/>
                          <a:pt x="1038" y="357"/>
                          <a:pt x="1038" y="357"/>
                        </a:cubicBezTo>
                        <a:cubicBezTo>
                          <a:pt x="1038" y="357"/>
                          <a:pt x="1038" y="357"/>
                          <a:pt x="1038" y="357"/>
                        </a:cubicBezTo>
                        <a:cubicBezTo>
                          <a:pt x="1038" y="357"/>
                          <a:pt x="1042" y="357"/>
                          <a:pt x="1042" y="357"/>
                        </a:cubicBezTo>
                        <a:cubicBezTo>
                          <a:pt x="1042" y="357"/>
                          <a:pt x="1044" y="357"/>
                          <a:pt x="1044" y="357"/>
                        </a:cubicBezTo>
                        <a:cubicBezTo>
                          <a:pt x="1044" y="357"/>
                          <a:pt x="1045" y="357"/>
                          <a:pt x="1045" y="357"/>
                        </a:cubicBezTo>
                        <a:cubicBezTo>
                          <a:pt x="1045" y="357"/>
                          <a:pt x="1049" y="357"/>
                          <a:pt x="1049" y="357"/>
                        </a:cubicBezTo>
                        <a:cubicBezTo>
                          <a:pt x="1049" y="357"/>
                          <a:pt x="1050" y="357"/>
                          <a:pt x="1050" y="357"/>
                        </a:cubicBezTo>
                        <a:cubicBezTo>
                          <a:pt x="1050" y="357"/>
                          <a:pt x="1055" y="357"/>
                          <a:pt x="1055" y="357"/>
                        </a:cubicBezTo>
                        <a:cubicBezTo>
                          <a:pt x="1055" y="357"/>
                          <a:pt x="1059" y="357"/>
                          <a:pt x="1059" y="357"/>
                        </a:cubicBezTo>
                        <a:cubicBezTo>
                          <a:pt x="1059" y="357"/>
                          <a:pt x="1060" y="357"/>
                          <a:pt x="1060" y="357"/>
                        </a:cubicBezTo>
                        <a:cubicBezTo>
                          <a:pt x="1060" y="357"/>
                          <a:pt x="1065" y="356"/>
                          <a:pt x="1065" y="356"/>
                        </a:cubicBezTo>
                        <a:cubicBezTo>
                          <a:pt x="1065" y="356"/>
                          <a:pt x="1065" y="356"/>
                          <a:pt x="1065" y="356"/>
                        </a:cubicBezTo>
                        <a:cubicBezTo>
                          <a:pt x="1065" y="356"/>
                          <a:pt x="1070" y="357"/>
                          <a:pt x="1070" y="357"/>
                        </a:cubicBezTo>
                        <a:cubicBezTo>
                          <a:pt x="1070" y="357"/>
                          <a:pt x="1071" y="357"/>
                          <a:pt x="1071" y="357"/>
                        </a:cubicBezTo>
                        <a:cubicBezTo>
                          <a:pt x="1071" y="357"/>
                          <a:pt x="1075" y="357"/>
                          <a:pt x="1075" y="357"/>
                        </a:cubicBezTo>
                        <a:cubicBezTo>
                          <a:pt x="1075" y="357"/>
                          <a:pt x="1077" y="357"/>
                          <a:pt x="1077" y="357"/>
                        </a:cubicBezTo>
                        <a:cubicBezTo>
                          <a:pt x="1077" y="357"/>
                          <a:pt x="1081" y="357"/>
                          <a:pt x="1081" y="357"/>
                        </a:cubicBezTo>
                        <a:cubicBezTo>
                          <a:pt x="1081" y="357"/>
                          <a:pt x="1082" y="357"/>
                          <a:pt x="1082" y="357"/>
                        </a:cubicBezTo>
                        <a:cubicBezTo>
                          <a:pt x="1082" y="357"/>
                          <a:pt x="1084" y="357"/>
                          <a:pt x="1084" y="357"/>
                        </a:cubicBezTo>
                        <a:cubicBezTo>
                          <a:pt x="1084" y="357"/>
                          <a:pt x="1088" y="357"/>
                          <a:pt x="1088" y="357"/>
                        </a:cubicBezTo>
                        <a:cubicBezTo>
                          <a:pt x="1088" y="357"/>
                          <a:pt x="1089" y="357"/>
                          <a:pt x="1089" y="357"/>
                        </a:cubicBezTo>
                        <a:cubicBezTo>
                          <a:pt x="1089" y="357"/>
                          <a:pt x="1092" y="357"/>
                          <a:pt x="1092" y="357"/>
                        </a:cubicBezTo>
                        <a:cubicBezTo>
                          <a:pt x="1092" y="357"/>
                          <a:pt x="1097" y="357"/>
                          <a:pt x="1097" y="357"/>
                        </a:cubicBezTo>
                        <a:cubicBezTo>
                          <a:pt x="1097" y="357"/>
                          <a:pt x="1099" y="357"/>
                          <a:pt x="1099" y="357"/>
                        </a:cubicBezTo>
                        <a:cubicBezTo>
                          <a:pt x="1099" y="357"/>
                          <a:pt x="1102" y="356"/>
                          <a:pt x="1102" y="356"/>
                        </a:cubicBezTo>
                        <a:cubicBezTo>
                          <a:pt x="1102" y="356"/>
                          <a:pt x="1103" y="356"/>
                          <a:pt x="1103" y="356"/>
                        </a:cubicBezTo>
                        <a:cubicBezTo>
                          <a:pt x="1103" y="356"/>
                          <a:pt x="1108" y="356"/>
                          <a:pt x="1108" y="356"/>
                        </a:cubicBezTo>
                        <a:cubicBezTo>
                          <a:pt x="1108" y="356"/>
                          <a:pt x="1108" y="356"/>
                          <a:pt x="1108" y="356"/>
                        </a:cubicBezTo>
                        <a:cubicBezTo>
                          <a:pt x="1108" y="356"/>
                          <a:pt x="1113" y="355"/>
                          <a:pt x="1113" y="355"/>
                        </a:cubicBezTo>
                        <a:cubicBezTo>
                          <a:pt x="1113" y="355"/>
                          <a:pt x="1114" y="355"/>
                          <a:pt x="1114" y="355"/>
                        </a:cubicBezTo>
                        <a:cubicBezTo>
                          <a:pt x="1114" y="355"/>
                          <a:pt x="1118" y="354"/>
                          <a:pt x="1118" y="354"/>
                        </a:cubicBezTo>
                        <a:cubicBezTo>
                          <a:pt x="1118" y="354"/>
                          <a:pt x="1119" y="354"/>
                          <a:pt x="1119" y="354"/>
                        </a:cubicBezTo>
                        <a:cubicBezTo>
                          <a:pt x="1119" y="354"/>
                          <a:pt x="1124" y="352"/>
                          <a:pt x="1124" y="352"/>
                        </a:cubicBezTo>
                        <a:cubicBezTo>
                          <a:pt x="1124" y="352"/>
                          <a:pt x="1124" y="352"/>
                          <a:pt x="1124" y="352"/>
                        </a:cubicBezTo>
                        <a:cubicBezTo>
                          <a:pt x="1124" y="352"/>
                          <a:pt x="1129" y="349"/>
                          <a:pt x="1129" y="349"/>
                        </a:cubicBezTo>
                        <a:cubicBezTo>
                          <a:pt x="1129" y="349"/>
                          <a:pt x="1129" y="349"/>
                          <a:pt x="1129" y="349"/>
                        </a:cubicBezTo>
                        <a:cubicBezTo>
                          <a:pt x="1129" y="349"/>
                          <a:pt x="1134" y="341"/>
                          <a:pt x="1134" y="341"/>
                        </a:cubicBezTo>
                        <a:cubicBezTo>
                          <a:pt x="1134" y="341"/>
                          <a:pt x="1135" y="340"/>
                          <a:pt x="1135" y="340"/>
                        </a:cubicBezTo>
                        <a:cubicBezTo>
                          <a:pt x="1135" y="340"/>
                          <a:pt x="1140" y="328"/>
                          <a:pt x="1140" y="328"/>
                        </a:cubicBezTo>
                        <a:cubicBezTo>
                          <a:pt x="1140" y="328"/>
                          <a:pt x="1140" y="328"/>
                          <a:pt x="1140" y="328"/>
                        </a:cubicBezTo>
                        <a:cubicBezTo>
                          <a:pt x="1140" y="328"/>
                          <a:pt x="1145" y="321"/>
                          <a:pt x="1145" y="321"/>
                        </a:cubicBezTo>
                        <a:cubicBezTo>
                          <a:pt x="1145" y="321"/>
                          <a:pt x="1146" y="321"/>
                          <a:pt x="1146" y="321"/>
                        </a:cubicBezTo>
                        <a:cubicBezTo>
                          <a:pt x="1146" y="321"/>
                          <a:pt x="1151" y="330"/>
                          <a:pt x="1151" y="330"/>
                        </a:cubicBezTo>
                        <a:cubicBezTo>
                          <a:pt x="1151" y="330"/>
                          <a:pt x="1151" y="330"/>
                          <a:pt x="1151" y="330"/>
                        </a:cubicBezTo>
                        <a:cubicBezTo>
                          <a:pt x="1151" y="330"/>
                          <a:pt x="1156" y="341"/>
                          <a:pt x="1156" y="341"/>
                        </a:cubicBezTo>
                        <a:cubicBezTo>
                          <a:pt x="1156" y="341"/>
                          <a:pt x="1156" y="342"/>
                          <a:pt x="1156" y="342"/>
                        </a:cubicBezTo>
                        <a:cubicBezTo>
                          <a:pt x="1156" y="342"/>
                          <a:pt x="1161" y="351"/>
                          <a:pt x="1161" y="351"/>
                        </a:cubicBezTo>
                        <a:cubicBezTo>
                          <a:pt x="1161" y="351"/>
                          <a:pt x="1161" y="351"/>
                          <a:pt x="1161" y="351"/>
                        </a:cubicBezTo>
                        <a:cubicBezTo>
                          <a:pt x="1161" y="351"/>
                          <a:pt x="1167" y="354"/>
                          <a:pt x="1167" y="354"/>
                        </a:cubicBezTo>
                        <a:cubicBezTo>
                          <a:pt x="1167" y="354"/>
                          <a:pt x="1167" y="354"/>
                          <a:pt x="1167" y="354"/>
                        </a:cubicBezTo>
                        <a:cubicBezTo>
                          <a:pt x="1167" y="354"/>
                          <a:pt x="1172" y="356"/>
                          <a:pt x="1172" y="356"/>
                        </a:cubicBezTo>
                        <a:cubicBezTo>
                          <a:pt x="1172" y="356"/>
                          <a:pt x="1173" y="356"/>
                          <a:pt x="1173" y="356"/>
                        </a:cubicBezTo>
                        <a:cubicBezTo>
                          <a:pt x="1173" y="356"/>
                          <a:pt x="1177" y="357"/>
                          <a:pt x="1177" y="357"/>
                        </a:cubicBezTo>
                        <a:cubicBezTo>
                          <a:pt x="1177" y="357"/>
                          <a:pt x="1178" y="357"/>
                          <a:pt x="1178" y="357"/>
                        </a:cubicBezTo>
                        <a:cubicBezTo>
                          <a:pt x="1178" y="357"/>
                          <a:pt x="1183" y="357"/>
                          <a:pt x="1183" y="357"/>
                        </a:cubicBezTo>
                        <a:cubicBezTo>
                          <a:pt x="1183" y="357"/>
                          <a:pt x="1183" y="357"/>
                          <a:pt x="1183" y="357"/>
                        </a:cubicBezTo>
                        <a:cubicBezTo>
                          <a:pt x="1183" y="357"/>
                          <a:pt x="1187" y="358"/>
                          <a:pt x="1187" y="358"/>
                        </a:cubicBezTo>
                        <a:cubicBezTo>
                          <a:pt x="1187" y="358"/>
                          <a:pt x="1189" y="358"/>
                          <a:pt x="1189" y="358"/>
                        </a:cubicBezTo>
                        <a:cubicBezTo>
                          <a:pt x="1189" y="358"/>
                          <a:pt x="1193" y="358"/>
                          <a:pt x="1193" y="358"/>
                        </a:cubicBezTo>
                        <a:cubicBezTo>
                          <a:pt x="1193" y="358"/>
                          <a:pt x="1195" y="358"/>
                          <a:pt x="1195" y="358"/>
                        </a:cubicBezTo>
                        <a:cubicBezTo>
                          <a:pt x="1195" y="358"/>
                          <a:pt x="1197" y="358"/>
                          <a:pt x="1197" y="358"/>
                        </a:cubicBezTo>
                        <a:cubicBezTo>
                          <a:pt x="1197" y="358"/>
                          <a:pt x="1199" y="358"/>
                          <a:pt x="1199" y="358"/>
                        </a:cubicBezTo>
                        <a:cubicBezTo>
                          <a:pt x="1199" y="358"/>
                          <a:pt x="1203" y="358"/>
                          <a:pt x="1203" y="358"/>
                        </a:cubicBezTo>
                        <a:cubicBezTo>
                          <a:pt x="1203" y="358"/>
                          <a:pt x="1208" y="358"/>
                          <a:pt x="1208" y="358"/>
                        </a:cubicBezTo>
                        <a:cubicBezTo>
                          <a:pt x="1208" y="358"/>
                          <a:pt x="1209" y="358"/>
                          <a:pt x="1209" y="358"/>
                        </a:cubicBezTo>
                        <a:cubicBezTo>
                          <a:pt x="1209" y="358"/>
                          <a:pt x="1212" y="358"/>
                          <a:pt x="1212" y="358"/>
                        </a:cubicBezTo>
                        <a:cubicBezTo>
                          <a:pt x="1212" y="358"/>
                          <a:pt x="1213" y="359"/>
                          <a:pt x="1213" y="359"/>
                        </a:cubicBezTo>
                        <a:cubicBezTo>
                          <a:pt x="1213" y="359"/>
                          <a:pt x="1215" y="358"/>
                          <a:pt x="1215" y="358"/>
                        </a:cubicBezTo>
                        <a:cubicBezTo>
                          <a:pt x="1215" y="358"/>
                          <a:pt x="1219" y="359"/>
                          <a:pt x="1219" y="359"/>
                        </a:cubicBezTo>
                        <a:cubicBezTo>
                          <a:pt x="1219" y="359"/>
                          <a:pt x="1221" y="359"/>
                          <a:pt x="1221" y="359"/>
                        </a:cubicBezTo>
                        <a:cubicBezTo>
                          <a:pt x="1221" y="359"/>
                          <a:pt x="1222" y="358"/>
                          <a:pt x="1222" y="358"/>
                        </a:cubicBezTo>
                        <a:cubicBezTo>
                          <a:pt x="1222" y="358"/>
                          <a:pt x="1227" y="358"/>
                          <a:pt x="1227" y="358"/>
                        </a:cubicBezTo>
                        <a:cubicBezTo>
                          <a:pt x="1227" y="358"/>
                          <a:pt x="1228" y="359"/>
                          <a:pt x="1228" y="359"/>
                        </a:cubicBezTo>
                        <a:cubicBezTo>
                          <a:pt x="1228" y="359"/>
                          <a:pt x="1232" y="358"/>
                          <a:pt x="1232" y="358"/>
                        </a:cubicBezTo>
                        <a:cubicBezTo>
                          <a:pt x="1232" y="358"/>
                          <a:pt x="1233" y="358"/>
                          <a:pt x="1233" y="358"/>
                        </a:cubicBezTo>
                        <a:cubicBezTo>
                          <a:pt x="1233" y="358"/>
                          <a:pt x="1237" y="358"/>
                          <a:pt x="1237" y="358"/>
                        </a:cubicBezTo>
                        <a:cubicBezTo>
                          <a:pt x="1237" y="358"/>
                          <a:pt x="1241" y="358"/>
                          <a:pt x="1241" y="358"/>
                        </a:cubicBezTo>
                        <a:cubicBezTo>
                          <a:pt x="1241" y="358"/>
                          <a:pt x="1242" y="358"/>
                          <a:pt x="1242" y="358"/>
                        </a:cubicBezTo>
                        <a:cubicBezTo>
                          <a:pt x="1242" y="358"/>
                          <a:pt x="1247" y="358"/>
                          <a:pt x="1247" y="358"/>
                        </a:cubicBezTo>
                        <a:cubicBezTo>
                          <a:pt x="1247" y="358"/>
                          <a:pt x="1247" y="358"/>
                          <a:pt x="1247" y="358"/>
                        </a:cubicBezTo>
                        <a:cubicBezTo>
                          <a:pt x="1247" y="358"/>
                          <a:pt x="1251" y="358"/>
                          <a:pt x="1251" y="358"/>
                        </a:cubicBezTo>
                        <a:cubicBezTo>
                          <a:pt x="1251" y="358"/>
                          <a:pt x="1253" y="358"/>
                          <a:pt x="1253" y="358"/>
                        </a:cubicBezTo>
                        <a:cubicBezTo>
                          <a:pt x="1253" y="358"/>
                          <a:pt x="1257" y="359"/>
                          <a:pt x="1257" y="359"/>
                        </a:cubicBezTo>
                        <a:cubicBezTo>
                          <a:pt x="1257" y="359"/>
                          <a:pt x="1259" y="358"/>
                          <a:pt x="1259" y="358"/>
                        </a:cubicBezTo>
                        <a:cubicBezTo>
                          <a:pt x="1259" y="358"/>
                          <a:pt x="1261" y="359"/>
                          <a:pt x="1261" y="359"/>
                        </a:cubicBezTo>
                        <a:cubicBezTo>
                          <a:pt x="1261" y="359"/>
                          <a:pt x="1264" y="359"/>
                          <a:pt x="1264" y="359"/>
                        </a:cubicBezTo>
                        <a:cubicBezTo>
                          <a:pt x="1264" y="359"/>
                          <a:pt x="1268" y="358"/>
                          <a:pt x="1268" y="358"/>
                        </a:cubicBezTo>
                        <a:cubicBezTo>
                          <a:pt x="1268" y="358"/>
                          <a:pt x="1273" y="359"/>
                          <a:pt x="1273" y="359"/>
                        </a:cubicBezTo>
                        <a:cubicBezTo>
                          <a:pt x="1273" y="359"/>
                          <a:pt x="1273" y="358"/>
                          <a:pt x="1273" y="358"/>
                        </a:cubicBezTo>
                        <a:cubicBezTo>
                          <a:pt x="1273" y="358"/>
                          <a:pt x="1274" y="358"/>
                          <a:pt x="1274" y="358"/>
                        </a:cubicBezTo>
                        <a:cubicBezTo>
                          <a:pt x="1274" y="358"/>
                          <a:pt x="1277" y="359"/>
                          <a:pt x="1277" y="359"/>
                        </a:cubicBezTo>
                        <a:cubicBezTo>
                          <a:pt x="1277" y="359"/>
                          <a:pt x="1281" y="359"/>
                          <a:pt x="1281" y="359"/>
                        </a:cubicBezTo>
                        <a:cubicBezTo>
                          <a:pt x="1281" y="359"/>
                          <a:pt x="1284" y="358"/>
                          <a:pt x="1284" y="358"/>
                        </a:cubicBezTo>
                        <a:cubicBezTo>
                          <a:pt x="1284" y="358"/>
                          <a:pt x="1288" y="359"/>
                          <a:pt x="1288" y="359"/>
                        </a:cubicBezTo>
                        <a:cubicBezTo>
                          <a:pt x="1288" y="359"/>
                          <a:pt x="1290" y="358"/>
                          <a:pt x="1290" y="358"/>
                        </a:cubicBezTo>
                        <a:cubicBezTo>
                          <a:pt x="1290" y="358"/>
                          <a:pt x="1293" y="359"/>
                          <a:pt x="1293" y="359"/>
                        </a:cubicBezTo>
                        <a:cubicBezTo>
                          <a:pt x="1293" y="359"/>
                          <a:pt x="1295" y="358"/>
                          <a:pt x="1295" y="358"/>
                        </a:cubicBezTo>
                        <a:cubicBezTo>
                          <a:pt x="1295" y="358"/>
                          <a:pt x="1300" y="358"/>
                          <a:pt x="1300" y="358"/>
                        </a:cubicBezTo>
                        <a:cubicBezTo>
                          <a:pt x="1300" y="358"/>
                          <a:pt x="1300" y="359"/>
                          <a:pt x="1300" y="359"/>
                        </a:cubicBezTo>
                        <a:cubicBezTo>
                          <a:pt x="1300" y="359"/>
                          <a:pt x="1304" y="359"/>
                          <a:pt x="1304" y="359"/>
                        </a:cubicBezTo>
                        <a:cubicBezTo>
                          <a:pt x="1304" y="359"/>
                          <a:pt x="1304" y="358"/>
                          <a:pt x="1304" y="358"/>
                        </a:cubicBezTo>
                        <a:cubicBezTo>
                          <a:pt x="1304" y="358"/>
                          <a:pt x="1307" y="359"/>
                          <a:pt x="1307" y="359"/>
                        </a:cubicBezTo>
                        <a:cubicBezTo>
                          <a:pt x="1307" y="359"/>
                          <a:pt x="1311" y="358"/>
                          <a:pt x="1311" y="358"/>
                        </a:cubicBezTo>
                        <a:cubicBezTo>
                          <a:pt x="1311" y="358"/>
                          <a:pt x="1312" y="358"/>
                          <a:pt x="1312" y="358"/>
                        </a:cubicBezTo>
                        <a:cubicBezTo>
                          <a:pt x="1312" y="358"/>
                          <a:pt x="1316" y="357"/>
                          <a:pt x="1316" y="357"/>
                        </a:cubicBezTo>
                        <a:cubicBezTo>
                          <a:pt x="1316" y="357"/>
                          <a:pt x="1317" y="358"/>
                          <a:pt x="1317" y="358"/>
                        </a:cubicBezTo>
                        <a:cubicBezTo>
                          <a:pt x="1317" y="358"/>
                          <a:pt x="1322" y="359"/>
                          <a:pt x="1322" y="359"/>
                        </a:cubicBezTo>
                        <a:cubicBezTo>
                          <a:pt x="1322" y="359"/>
                          <a:pt x="1322" y="358"/>
                          <a:pt x="1322" y="358"/>
                        </a:cubicBezTo>
                        <a:cubicBezTo>
                          <a:pt x="1322" y="358"/>
                          <a:pt x="1325" y="359"/>
                          <a:pt x="1325" y="359"/>
                        </a:cubicBezTo>
                        <a:cubicBezTo>
                          <a:pt x="1325" y="359"/>
                          <a:pt x="1330" y="359"/>
                          <a:pt x="1330" y="359"/>
                        </a:cubicBezTo>
                        <a:cubicBezTo>
                          <a:pt x="1330" y="359"/>
                          <a:pt x="1332" y="358"/>
                          <a:pt x="1332" y="358"/>
                        </a:cubicBezTo>
                        <a:cubicBezTo>
                          <a:pt x="1332" y="358"/>
                          <a:pt x="1335" y="359"/>
                          <a:pt x="1335" y="359"/>
                        </a:cubicBezTo>
                        <a:cubicBezTo>
                          <a:pt x="1335" y="359"/>
                          <a:pt x="1336" y="358"/>
                          <a:pt x="1336" y="358"/>
                        </a:cubicBezTo>
                        <a:cubicBezTo>
                          <a:pt x="1336" y="358"/>
                          <a:pt x="1339" y="359"/>
                          <a:pt x="1339" y="359"/>
                        </a:cubicBezTo>
                        <a:cubicBezTo>
                          <a:pt x="1339" y="359"/>
                          <a:pt x="1342" y="359"/>
                          <a:pt x="1342" y="359"/>
                        </a:cubicBezTo>
                        <a:cubicBezTo>
                          <a:pt x="1342" y="359"/>
                          <a:pt x="1346" y="358"/>
                          <a:pt x="1346" y="358"/>
                        </a:cubicBezTo>
                        <a:cubicBezTo>
                          <a:pt x="1346" y="358"/>
                          <a:pt x="1348" y="359"/>
                          <a:pt x="1348" y="359"/>
                        </a:cubicBezTo>
                        <a:cubicBezTo>
                          <a:pt x="1348" y="359"/>
                          <a:pt x="1349" y="359"/>
                          <a:pt x="1349" y="359"/>
                        </a:cubicBezTo>
                        <a:cubicBezTo>
                          <a:pt x="1349" y="359"/>
                          <a:pt x="1354" y="358"/>
                          <a:pt x="1354" y="358"/>
                        </a:cubicBezTo>
                        <a:cubicBezTo>
                          <a:pt x="1354" y="358"/>
                          <a:pt x="1356" y="358"/>
                          <a:pt x="1356" y="358"/>
                        </a:cubicBezTo>
                        <a:cubicBezTo>
                          <a:pt x="1356" y="358"/>
                          <a:pt x="1357" y="359"/>
                          <a:pt x="1357" y="359"/>
                        </a:cubicBezTo>
                        <a:cubicBezTo>
                          <a:pt x="1357" y="359"/>
                          <a:pt x="1361" y="359"/>
                          <a:pt x="1361" y="359"/>
                        </a:cubicBezTo>
                        <a:cubicBezTo>
                          <a:pt x="1361" y="359"/>
                          <a:pt x="1364" y="358"/>
                          <a:pt x="1364" y="358"/>
                        </a:cubicBezTo>
                        <a:cubicBezTo>
                          <a:pt x="1364" y="358"/>
                          <a:pt x="1367" y="358"/>
                          <a:pt x="1367" y="358"/>
                        </a:cubicBezTo>
                        <a:cubicBezTo>
                          <a:pt x="1367" y="358"/>
                          <a:pt x="1370" y="358"/>
                          <a:pt x="1370" y="358"/>
                        </a:cubicBezTo>
                        <a:cubicBezTo>
                          <a:pt x="1370" y="358"/>
                          <a:pt x="1370" y="358"/>
                          <a:pt x="1370" y="358"/>
                        </a:cubicBezTo>
                        <a:cubicBezTo>
                          <a:pt x="1370" y="358"/>
                          <a:pt x="1374" y="357"/>
                          <a:pt x="1374" y="357"/>
                        </a:cubicBezTo>
                        <a:cubicBezTo>
                          <a:pt x="1374" y="357"/>
                          <a:pt x="1376" y="358"/>
                          <a:pt x="1376" y="358"/>
                        </a:cubicBezTo>
                        <a:cubicBezTo>
                          <a:pt x="1376" y="358"/>
                          <a:pt x="1381" y="358"/>
                          <a:pt x="1381" y="358"/>
                        </a:cubicBezTo>
                        <a:cubicBezTo>
                          <a:pt x="1381" y="358"/>
                          <a:pt x="1381" y="358"/>
                          <a:pt x="1381" y="358"/>
                        </a:cubicBezTo>
                        <a:cubicBezTo>
                          <a:pt x="1381" y="358"/>
                          <a:pt x="1387" y="357"/>
                          <a:pt x="1387" y="357"/>
                        </a:cubicBezTo>
                        <a:cubicBezTo>
                          <a:pt x="1387" y="357"/>
                          <a:pt x="1387" y="357"/>
                          <a:pt x="1387" y="357"/>
                        </a:cubicBezTo>
                        <a:cubicBezTo>
                          <a:pt x="1387" y="357"/>
                          <a:pt x="1392" y="358"/>
                          <a:pt x="1392" y="358"/>
                        </a:cubicBezTo>
                        <a:cubicBezTo>
                          <a:pt x="1392" y="358"/>
                          <a:pt x="1396" y="358"/>
                          <a:pt x="1396" y="358"/>
                        </a:cubicBezTo>
                        <a:cubicBezTo>
                          <a:pt x="1396" y="358"/>
                          <a:pt x="1397" y="358"/>
                          <a:pt x="1397" y="358"/>
                        </a:cubicBezTo>
                        <a:cubicBezTo>
                          <a:pt x="1397" y="358"/>
                          <a:pt x="1398" y="359"/>
                          <a:pt x="1398" y="359"/>
                        </a:cubicBezTo>
                        <a:cubicBezTo>
                          <a:pt x="1398" y="359"/>
                          <a:pt x="1400" y="358"/>
                          <a:pt x="1400" y="358"/>
                        </a:cubicBezTo>
                        <a:cubicBezTo>
                          <a:pt x="1400" y="358"/>
                          <a:pt x="1404" y="358"/>
                          <a:pt x="1404" y="358"/>
                        </a:cubicBezTo>
                        <a:cubicBezTo>
                          <a:pt x="1404" y="358"/>
                          <a:pt x="1408" y="359"/>
                          <a:pt x="1408" y="359"/>
                        </a:cubicBezTo>
                        <a:cubicBezTo>
                          <a:pt x="1408" y="359"/>
                          <a:pt x="1410" y="359"/>
                          <a:pt x="1410" y="359"/>
                        </a:cubicBezTo>
                        <a:cubicBezTo>
                          <a:pt x="1410" y="359"/>
                          <a:pt x="1411" y="358"/>
                          <a:pt x="1411" y="358"/>
                        </a:cubicBezTo>
                        <a:cubicBezTo>
                          <a:pt x="1411" y="358"/>
                          <a:pt x="1415" y="358"/>
                          <a:pt x="1415" y="358"/>
                        </a:cubicBezTo>
                        <a:cubicBezTo>
                          <a:pt x="1415" y="358"/>
                          <a:pt x="1418" y="359"/>
                          <a:pt x="1418" y="359"/>
                        </a:cubicBezTo>
                        <a:cubicBezTo>
                          <a:pt x="1418" y="359"/>
                          <a:pt x="1419" y="359"/>
                          <a:pt x="1419" y="359"/>
                        </a:cubicBezTo>
                        <a:cubicBezTo>
                          <a:pt x="1419" y="359"/>
                          <a:pt x="1422" y="358"/>
                          <a:pt x="1422" y="358"/>
                        </a:cubicBezTo>
                        <a:cubicBezTo>
                          <a:pt x="1422" y="358"/>
                          <a:pt x="1426" y="359"/>
                          <a:pt x="1426" y="359"/>
                        </a:cubicBezTo>
                        <a:cubicBezTo>
                          <a:pt x="1426" y="359"/>
                          <a:pt x="1428" y="358"/>
                          <a:pt x="1428" y="358"/>
                        </a:cubicBezTo>
                        <a:cubicBezTo>
                          <a:pt x="1428" y="358"/>
                          <a:pt x="1429" y="358"/>
                          <a:pt x="1429" y="358"/>
                        </a:cubicBezTo>
                        <a:cubicBezTo>
                          <a:pt x="1429" y="358"/>
                          <a:pt x="1433" y="358"/>
                          <a:pt x="1433" y="358"/>
                        </a:cubicBezTo>
                        <a:cubicBezTo>
                          <a:pt x="1433" y="358"/>
                          <a:pt x="1435" y="358"/>
                          <a:pt x="1435" y="358"/>
                        </a:cubicBezTo>
                        <a:cubicBezTo>
                          <a:pt x="1435" y="358"/>
                          <a:pt x="1440" y="358"/>
                          <a:pt x="1440" y="358"/>
                        </a:cubicBezTo>
                        <a:cubicBezTo>
                          <a:pt x="1440" y="358"/>
                          <a:pt x="1441" y="358"/>
                          <a:pt x="1441" y="358"/>
                        </a:cubicBezTo>
                        <a:cubicBezTo>
                          <a:pt x="1441" y="358"/>
                          <a:pt x="1445" y="358"/>
                          <a:pt x="1445" y="358"/>
                        </a:cubicBezTo>
                        <a:cubicBezTo>
                          <a:pt x="1445" y="358"/>
                          <a:pt x="1448" y="357"/>
                          <a:pt x="1448" y="357"/>
                        </a:cubicBezTo>
                        <a:cubicBezTo>
                          <a:pt x="1448" y="357"/>
                          <a:pt x="1451" y="358"/>
                          <a:pt x="1451" y="358"/>
                        </a:cubicBezTo>
                        <a:cubicBezTo>
                          <a:pt x="1451" y="358"/>
                          <a:pt x="1451" y="358"/>
                          <a:pt x="1451" y="358"/>
                        </a:cubicBezTo>
                        <a:cubicBezTo>
                          <a:pt x="1451" y="358"/>
                          <a:pt x="1452" y="358"/>
                          <a:pt x="1452" y="358"/>
                        </a:cubicBezTo>
                        <a:cubicBezTo>
                          <a:pt x="1452" y="358"/>
                          <a:pt x="1456" y="358"/>
                          <a:pt x="1456" y="358"/>
                        </a:cubicBezTo>
                        <a:cubicBezTo>
                          <a:pt x="1456" y="358"/>
                          <a:pt x="1460" y="357"/>
                          <a:pt x="1460" y="357"/>
                        </a:cubicBezTo>
                        <a:cubicBezTo>
                          <a:pt x="1460" y="357"/>
                          <a:pt x="1462" y="358"/>
                          <a:pt x="1462" y="358"/>
                        </a:cubicBezTo>
                        <a:cubicBezTo>
                          <a:pt x="1462" y="358"/>
                          <a:pt x="1467" y="358"/>
                          <a:pt x="1467" y="358"/>
                        </a:cubicBezTo>
                        <a:cubicBezTo>
                          <a:pt x="1467" y="358"/>
                          <a:pt x="1471" y="358"/>
                          <a:pt x="1471" y="358"/>
                        </a:cubicBezTo>
                        <a:cubicBezTo>
                          <a:pt x="1471" y="358"/>
                          <a:pt x="1472" y="359"/>
                          <a:pt x="1472" y="359"/>
                        </a:cubicBezTo>
                        <a:cubicBezTo>
                          <a:pt x="1472" y="359"/>
                          <a:pt x="1473" y="359"/>
                          <a:pt x="1473" y="359"/>
                        </a:cubicBezTo>
                        <a:cubicBezTo>
                          <a:pt x="1473" y="359"/>
                          <a:pt x="1476" y="358"/>
                          <a:pt x="1476" y="358"/>
                        </a:cubicBezTo>
                        <a:cubicBezTo>
                          <a:pt x="1476" y="358"/>
                          <a:pt x="1478" y="358"/>
                          <a:pt x="1478" y="358"/>
                        </a:cubicBezTo>
                        <a:cubicBezTo>
                          <a:pt x="1478" y="358"/>
                          <a:pt x="1481" y="358"/>
                          <a:pt x="1481" y="358"/>
                        </a:cubicBezTo>
                        <a:cubicBezTo>
                          <a:pt x="1481" y="358"/>
                          <a:pt x="1484" y="358"/>
                          <a:pt x="1484" y="358"/>
                        </a:cubicBezTo>
                        <a:cubicBezTo>
                          <a:pt x="1484" y="358"/>
                          <a:pt x="1488" y="359"/>
                          <a:pt x="1488" y="359"/>
                        </a:cubicBezTo>
                        <a:cubicBezTo>
                          <a:pt x="1488" y="359"/>
                          <a:pt x="1492" y="358"/>
                          <a:pt x="1492" y="358"/>
                        </a:cubicBezTo>
                        <a:cubicBezTo>
                          <a:pt x="1492" y="358"/>
                          <a:pt x="1494" y="358"/>
                          <a:pt x="1494" y="358"/>
                        </a:cubicBezTo>
                        <a:cubicBezTo>
                          <a:pt x="1494" y="358"/>
                          <a:pt x="1498" y="358"/>
                          <a:pt x="1498" y="358"/>
                        </a:cubicBezTo>
                        <a:cubicBezTo>
                          <a:pt x="1498" y="358"/>
                          <a:pt x="1499" y="358"/>
                          <a:pt x="1499" y="358"/>
                        </a:cubicBezTo>
                        <a:cubicBezTo>
                          <a:pt x="1499" y="358"/>
                          <a:pt x="1499" y="358"/>
                          <a:pt x="1499" y="358"/>
                        </a:cubicBezTo>
                        <a:cubicBezTo>
                          <a:pt x="1499" y="358"/>
                          <a:pt x="1501" y="358"/>
                          <a:pt x="1501" y="358"/>
                        </a:cubicBezTo>
                        <a:cubicBezTo>
                          <a:pt x="1501" y="358"/>
                          <a:pt x="1508" y="358"/>
                          <a:pt x="1508" y="358"/>
                        </a:cubicBezTo>
                        <a:cubicBezTo>
                          <a:pt x="1508" y="358"/>
                          <a:pt x="1509" y="358"/>
                          <a:pt x="1509" y="358"/>
                        </a:cubicBezTo>
                        <a:cubicBezTo>
                          <a:pt x="1509" y="358"/>
                          <a:pt x="1512" y="358"/>
                          <a:pt x="1512" y="358"/>
                        </a:cubicBezTo>
                        <a:cubicBezTo>
                          <a:pt x="1512" y="358"/>
                          <a:pt x="1514" y="358"/>
                          <a:pt x="1514" y="358"/>
                        </a:cubicBezTo>
                        <a:cubicBezTo>
                          <a:pt x="1514" y="358"/>
                          <a:pt x="1515" y="358"/>
                          <a:pt x="1515" y="358"/>
                        </a:cubicBezTo>
                        <a:cubicBezTo>
                          <a:pt x="1515" y="358"/>
                          <a:pt x="1519" y="358"/>
                          <a:pt x="1519" y="358"/>
                        </a:cubicBezTo>
                        <a:cubicBezTo>
                          <a:pt x="1519" y="358"/>
                          <a:pt x="1521" y="358"/>
                          <a:pt x="1521" y="358"/>
                        </a:cubicBezTo>
                        <a:cubicBezTo>
                          <a:pt x="1521" y="358"/>
                          <a:pt x="1525" y="357"/>
                          <a:pt x="1525" y="357"/>
                        </a:cubicBezTo>
                        <a:cubicBezTo>
                          <a:pt x="1525" y="357"/>
                          <a:pt x="1526" y="357"/>
                          <a:pt x="1526" y="357"/>
                        </a:cubicBezTo>
                        <a:cubicBezTo>
                          <a:pt x="1526" y="357"/>
                          <a:pt x="1530" y="357"/>
                          <a:pt x="1530" y="357"/>
                        </a:cubicBezTo>
                        <a:cubicBezTo>
                          <a:pt x="1530" y="357"/>
                          <a:pt x="1531" y="357"/>
                          <a:pt x="1531" y="357"/>
                        </a:cubicBezTo>
                        <a:cubicBezTo>
                          <a:pt x="1531" y="357"/>
                          <a:pt x="1536" y="357"/>
                          <a:pt x="1536" y="357"/>
                        </a:cubicBezTo>
                        <a:cubicBezTo>
                          <a:pt x="1536" y="357"/>
                          <a:pt x="1539" y="356"/>
                          <a:pt x="1539" y="356"/>
                        </a:cubicBezTo>
                        <a:cubicBezTo>
                          <a:pt x="1539" y="356"/>
                          <a:pt x="1541" y="357"/>
                          <a:pt x="1541" y="357"/>
                        </a:cubicBezTo>
                        <a:cubicBezTo>
                          <a:pt x="1541" y="357"/>
                          <a:pt x="1544" y="356"/>
                          <a:pt x="1544" y="356"/>
                        </a:cubicBezTo>
                        <a:cubicBezTo>
                          <a:pt x="1544" y="356"/>
                          <a:pt x="1546" y="357"/>
                          <a:pt x="1546" y="357"/>
                        </a:cubicBezTo>
                        <a:cubicBezTo>
                          <a:pt x="1546" y="357"/>
                          <a:pt x="1550" y="357"/>
                          <a:pt x="1550" y="357"/>
                        </a:cubicBezTo>
                        <a:cubicBezTo>
                          <a:pt x="1550" y="357"/>
                          <a:pt x="1552" y="357"/>
                          <a:pt x="1552" y="357"/>
                        </a:cubicBezTo>
                        <a:cubicBezTo>
                          <a:pt x="1552" y="357"/>
                          <a:pt x="1554" y="357"/>
                          <a:pt x="1554" y="357"/>
                        </a:cubicBezTo>
                        <a:cubicBezTo>
                          <a:pt x="1554" y="357"/>
                          <a:pt x="1558" y="357"/>
                          <a:pt x="1558" y="357"/>
                        </a:cubicBezTo>
                        <a:cubicBezTo>
                          <a:pt x="1558" y="357"/>
                          <a:pt x="1559" y="357"/>
                          <a:pt x="1559" y="357"/>
                        </a:cubicBezTo>
                        <a:cubicBezTo>
                          <a:pt x="1559" y="357"/>
                          <a:pt x="1561" y="357"/>
                          <a:pt x="1561" y="357"/>
                        </a:cubicBezTo>
                        <a:cubicBezTo>
                          <a:pt x="1561" y="357"/>
                          <a:pt x="1565" y="357"/>
                          <a:pt x="1565" y="357"/>
                        </a:cubicBezTo>
                        <a:cubicBezTo>
                          <a:pt x="1565" y="357"/>
                          <a:pt x="1567" y="357"/>
                          <a:pt x="1567" y="357"/>
                        </a:cubicBezTo>
                        <a:cubicBezTo>
                          <a:pt x="1567" y="357"/>
                          <a:pt x="1571" y="357"/>
                          <a:pt x="1571" y="357"/>
                        </a:cubicBezTo>
                        <a:cubicBezTo>
                          <a:pt x="1571" y="357"/>
                          <a:pt x="1573" y="357"/>
                          <a:pt x="1573" y="357"/>
                        </a:cubicBezTo>
                        <a:cubicBezTo>
                          <a:pt x="1573" y="357"/>
                          <a:pt x="1574" y="357"/>
                          <a:pt x="1574" y="357"/>
                        </a:cubicBezTo>
                        <a:cubicBezTo>
                          <a:pt x="1574" y="357"/>
                          <a:pt x="1579" y="358"/>
                          <a:pt x="1579" y="358"/>
                        </a:cubicBezTo>
                        <a:cubicBezTo>
                          <a:pt x="1579" y="358"/>
                          <a:pt x="1580" y="358"/>
                          <a:pt x="1580" y="358"/>
                        </a:cubicBezTo>
                        <a:cubicBezTo>
                          <a:pt x="1580" y="358"/>
                          <a:pt x="1581" y="357"/>
                          <a:pt x="1581" y="357"/>
                        </a:cubicBezTo>
                        <a:cubicBezTo>
                          <a:pt x="1581" y="357"/>
                          <a:pt x="1587" y="357"/>
                          <a:pt x="1587" y="357"/>
                        </a:cubicBezTo>
                        <a:cubicBezTo>
                          <a:pt x="1587" y="357"/>
                          <a:pt x="1588" y="358"/>
                          <a:pt x="1588" y="358"/>
                        </a:cubicBezTo>
                        <a:cubicBezTo>
                          <a:pt x="1588" y="358"/>
                          <a:pt x="1591" y="358"/>
                          <a:pt x="1591" y="358"/>
                        </a:cubicBezTo>
                        <a:cubicBezTo>
                          <a:pt x="1591" y="358"/>
                          <a:pt x="1596" y="357"/>
                          <a:pt x="1596" y="357"/>
                        </a:cubicBezTo>
                        <a:cubicBezTo>
                          <a:pt x="1596" y="357"/>
                          <a:pt x="1599" y="357"/>
                          <a:pt x="1599" y="357"/>
                        </a:cubicBezTo>
                        <a:cubicBezTo>
                          <a:pt x="1599" y="357"/>
                          <a:pt x="1600" y="358"/>
                          <a:pt x="1600" y="358"/>
                        </a:cubicBezTo>
                        <a:cubicBezTo>
                          <a:pt x="1600" y="358"/>
                          <a:pt x="1603" y="358"/>
                          <a:pt x="1603" y="358"/>
                        </a:cubicBezTo>
                        <a:cubicBezTo>
                          <a:pt x="1603" y="358"/>
                          <a:pt x="1606" y="357"/>
                          <a:pt x="1606" y="357"/>
                        </a:cubicBezTo>
                        <a:cubicBezTo>
                          <a:pt x="1606" y="357"/>
                          <a:pt x="1607" y="358"/>
                          <a:pt x="1607" y="358"/>
                        </a:cubicBezTo>
                        <a:cubicBezTo>
                          <a:pt x="1607" y="358"/>
                          <a:pt x="1608" y="358"/>
                          <a:pt x="1608" y="358"/>
                        </a:cubicBezTo>
                        <a:cubicBezTo>
                          <a:pt x="1608" y="358"/>
                          <a:pt x="1613" y="358"/>
                          <a:pt x="1613" y="358"/>
                        </a:cubicBezTo>
                        <a:cubicBezTo>
                          <a:pt x="1613" y="358"/>
                          <a:pt x="1616" y="358"/>
                          <a:pt x="1616" y="358"/>
                        </a:cubicBezTo>
                        <a:cubicBezTo>
                          <a:pt x="1616" y="358"/>
                          <a:pt x="1617" y="358"/>
                          <a:pt x="1617" y="358"/>
                        </a:cubicBezTo>
                        <a:cubicBezTo>
                          <a:pt x="1617" y="358"/>
                          <a:pt x="1622" y="358"/>
                          <a:pt x="1622" y="358"/>
                        </a:cubicBezTo>
                        <a:cubicBezTo>
                          <a:pt x="1622" y="358"/>
                          <a:pt x="1622" y="357"/>
                          <a:pt x="1622" y="357"/>
                        </a:cubicBezTo>
                        <a:cubicBezTo>
                          <a:pt x="1622" y="357"/>
                          <a:pt x="1628" y="358"/>
                          <a:pt x="1628" y="358"/>
                        </a:cubicBezTo>
                        <a:cubicBezTo>
                          <a:pt x="1628" y="358"/>
                          <a:pt x="1628" y="358"/>
                          <a:pt x="1628" y="358"/>
                        </a:cubicBezTo>
                        <a:cubicBezTo>
                          <a:pt x="1628" y="358"/>
                          <a:pt x="1628" y="357"/>
                          <a:pt x="1628" y="357"/>
                        </a:cubicBezTo>
                        <a:cubicBezTo>
                          <a:pt x="1628" y="357"/>
                          <a:pt x="1633" y="357"/>
                          <a:pt x="1633" y="357"/>
                        </a:cubicBezTo>
                        <a:cubicBezTo>
                          <a:pt x="1633" y="357"/>
                          <a:pt x="1635" y="357"/>
                          <a:pt x="1635" y="357"/>
                        </a:cubicBezTo>
                        <a:cubicBezTo>
                          <a:pt x="1635" y="357"/>
                          <a:pt x="1641" y="357"/>
                          <a:pt x="1641" y="357"/>
                        </a:cubicBezTo>
                        <a:cubicBezTo>
                          <a:pt x="1641" y="357"/>
                          <a:pt x="1643" y="357"/>
                          <a:pt x="1643" y="357"/>
                        </a:cubicBezTo>
                        <a:cubicBezTo>
                          <a:pt x="1643" y="357"/>
                          <a:pt x="1644" y="357"/>
                          <a:pt x="1644" y="357"/>
                        </a:cubicBezTo>
                        <a:cubicBezTo>
                          <a:pt x="1644" y="357"/>
                          <a:pt x="1646" y="357"/>
                          <a:pt x="1646" y="357"/>
                        </a:cubicBezTo>
                        <a:cubicBezTo>
                          <a:pt x="1646" y="357"/>
                          <a:pt x="1652" y="357"/>
                          <a:pt x="1652" y="357"/>
                        </a:cubicBezTo>
                        <a:cubicBezTo>
                          <a:pt x="1652" y="357"/>
                          <a:pt x="1654" y="357"/>
                          <a:pt x="1654" y="357"/>
                        </a:cubicBezTo>
                        <a:cubicBezTo>
                          <a:pt x="1654" y="357"/>
                          <a:pt x="1655" y="357"/>
                          <a:pt x="1655" y="357"/>
                        </a:cubicBezTo>
                        <a:cubicBezTo>
                          <a:pt x="1655" y="357"/>
                          <a:pt x="1656" y="357"/>
                          <a:pt x="1656" y="357"/>
                        </a:cubicBezTo>
                        <a:cubicBezTo>
                          <a:pt x="1656" y="357"/>
                          <a:pt x="1663" y="356"/>
                          <a:pt x="1663" y="356"/>
                        </a:cubicBezTo>
                        <a:cubicBezTo>
                          <a:pt x="1663" y="356"/>
                          <a:pt x="1665" y="356"/>
                          <a:pt x="1665" y="356"/>
                        </a:cubicBezTo>
                        <a:cubicBezTo>
                          <a:pt x="1665" y="356"/>
                          <a:pt x="1665" y="356"/>
                          <a:pt x="1665" y="356"/>
                        </a:cubicBezTo>
                        <a:cubicBezTo>
                          <a:pt x="1665" y="356"/>
                          <a:pt x="1670" y="356"/>
                          <a:pt x="1670" y="356"/>
                        </a:cubicBezTo>
                        <a:cubicBezTo>
                          <a:pt x="1670" y="356"/>
                          <a:pt x="1671" y="356"/>
                          <a:pt x="1671" y="356"/>
                        </a:cubicBezTo>
                        <a:cubicBezTo>
                          <a:pt x="1671" y="356"/>
                          <a:pt x="1675" y="355"/>
                          <a:pt x="1675" y="355"/>
                        </a:cubicBezTo>
                        <a:cubicBezTo>
                          <a:pt x="1675" y="355"/>
                          <a:pt x="1676" y="355"/>
                          <a:pt x="1676" y="355"/>
                        </a:cubicBezTo>
                        <a:cubicBezTo>
                          <a:pt x="1676" y="355"/>
                          <a:pt x="1681" y="354"/>
                          <a:pt x="1681" y="354"/>
                        </a:cubicBezTo>
                        <a:cubicBezTo>
                          <a:pt x="1681" y="354"/>
                          <a:pt x="1682" y="354"/>
                          <a:pt x="1682" y="354"/>
                        </a:cubicBezTo>
                        <a:cubicBezTo>
                          <a:pt x="1682" y="354"/>
                          <a:pt x="1687" y="352"/>
                          <a:pt x="1687" y="352"/>
                        </a:cubicBezTo>
                        <a:cubicBezTo>
                          <a:pt x="1687" y="352"/>
                          <a:pt x="1687" y="352"/>
                          <a:pt x="1687" y="352"/>
                        </a:cubicBezTo>
                        <a:cubicBezTo>
                          <a:pt x="1687" y="352"/>
                          <a:pt x="1692" y="348"/>
                          <a:pt x="1692" y="348"/>
                        </a:cubicBezTo>
                        <a:cubicBezTo>
                          <a:pt x="1692" y="348"/>
                          <a:pt x="1692" y="348"/>
                          <a:pt x="1692" y="348"/>
                        </a:cubicBezTo>
                        <a:cubicBezTo>
                          <a:pt x="1692" y="348"/>
                          <a:pt x="1697" y="341"/>
                          <a:pt x="1697" y="341"/>
                        </a:cubicBezTo>
                        <a:cubicBezTo>
                          <a:pt x="1697" y="341"/>
                          <a:pt x="1698" y="340"/>
                          <a:pt x="1698" y="340"/>
                        </a:cubicBezTo>
                        <a:cubicBezTo>
                          <a:pt x="1698" y="340"/>
                          <a:pt x="1703" y="321"/>
                          <a:pt x="1703" y="321"/>
                        </a:cubicBezTo>
                        <a:cubicBezTo>
                          <a:pt x="1703" y="321"/>
                          <a:pt x="1703" y="320"/>
                          <a:pt x="1703" y="320"/>
                        </a:cubicBezTo>
                        <a:cubicBezTo>
                          <a:pt x="1703" y="320"/>
                          <a:pt x="1706" y="309"/>
                          <a:pt x="1706" y="309"/>
                        </a:cubicBezTo>
                        <a:cubicBezTo>
                          <a:pt x="1706" y="309"/>
                          <a:pt x="1708" y="315"/>
                          <a:pt x="1708" y="315"/>
                        </a:cubicBezTo>
                        <a:cubicBezTo>
                          <a:pt x="1708" y="315"/>
                          <a:pt x="1713" y="340"/>
                          <a:pt x="1713" y="340"/>
                        </a:cubicBezTo>
                        <a:cubicBezTo>
                          <a:pt x="1713" y="340"/>
                          <a:pt x="1714" y="341"/>
                          <a:pt x="1714" y="341"/>
                        </a:cubicBezTo>
                        <a:cubicBezTo>
                          <a:pt x="1714" y="341"/>
                          <a:pt x="1719" y="351"/>
                          <a:pt x="1719" y="351"/>
                        </a:cubicBezTo>
                        <a:cubicBezTo>
                          <a:pt x="1719" y="351"/>
                          <a:pt x="1719" y="351"/>
                          <a:pt x="1719" y="351"/>
                        </a:cubicBezTo>
                        <a:cubicBezTo>
                          <a:pt x="1719" y="351"/>
                          <a:pt x="1724" y="354"/>
                          <a:pt x="1724" y="354"/>
                        </a:cubicBezTo>
                        <a:cubicBezTo>
                          <a:pt x="1724" y="354"/>
                          <a:pt x="1724" y="354"/>
                          <a:pt x="1724" y="354"/>
                        </a:cubicBezTo>
                        <a:cubicBezTo>
                          <a:pt x="1724" y="354"/>
                          <a:pt x="1730" y="356"/>
                          <a:pt x="1730" y="356"/>
                        </a:cubicBezTo>
                        <a:cubicBezTo>
                          <a:pt x="1730" y="356"/>
                          <a:pt x="1730" y="356"/>
                          <a:pt x="1730" y="356"/>
                        </a:cubicBezTo>
                        <a:cubicBezTo>
                          <a:pt x="1730" y="356"/>
                          <a:pt x="1735" y="357"/>
                          <a:pt x="1735" y="357"/>
                        </a:cubicBezTo>
                        <a:cubicBezTo>
                          <a:pt x="1735" y="357"/>
                          <a:pt x="1735" y="357"/>
                          <a:pt x="1735" y="357"/>
                        </a:cubicBezTo>
                        <a:cubicBezTo>
                          <a:pt x="1735" y="357"/>
                          <a:pt x="1738" y="357"/>
                          <a:pt x="1738" y="357"/>
                        </a:cubicBezTo>
                        <a:cubicBezTo>
                          <a:pt x="1738" y="357"/>
                          <a:pt x="1740" y="357"/>
                          <a:pt x="1740" y="357"/>
                        </a:cubicBezTo>
                        <a:cubicBezTo>
                          <a:pt x="1740" y="357"/>
                          <a:pt x="1746" y="358"/>
                          <a:pt x="1746" y="358"/>
                        </a:cubicBezTo>
                        <a:cubicBezTo>
                          <a:pt x="1746" y="358"/>
                          <a:pt x="1748" y="358"/>
                          <a:pt x="1748" y="358"/>
                        </a:cubicBezTo>
                        <a:cubicBezTo>
                          <a:pt x="1748" y="358"/>
                          <a:pt x="1750" y="358"/>
                          <a:pt x="1750" y="358"/>
                        </a:cubicBezTo>
                        <a:cubicBezTo>
                          <a:pt x="1750" y="358"/>
                          <a:pt x="1752" y="358"/>
                          <a:pt x="1752" y="358"/>
                        </a:cubicBezTo>
                        <a:cubicBezTo>
                          <a:pt x="1752" y="358"/>
                          <a:pt x="1753" y="358"/>
                          <a:pt x="1753" y="358"/>
                        </a:cubicBezTo>
                        <a:cubicBezTo>
                          <a:pt x="1753" y="358"/>
                          <a:pt x="1758" y="358"/>
                          <a:pt x="1758" y="358"/>
                        </a:cubicBezTo>
                        <a:cubicBezTo>
                          <a:pt x="1758" y="358"/>
                          <a:pt x="1761" y="358"/>
                          <a:pt x="1761" y="358"/>
                        </a:cubicBezTo>
                        <a:cubicBezTo>
                          <a:pt x="1761" y="358"/>
                          <a:pt x="1762" y="358"/>
                          <a:pt x="1762" y="358"/>
                        </a:cubicBezTo>
                        <a:cubicBezTo>
                          <a:pt x="1762" y="358"/>
                          <a:pt x="1767" y="359"/>
                          <a:pt x="1767" y="359"/>
                        </a:cubicBezTo>
                        <a:cubicBezTo>
                          <a:pt x="1767" y="359"/>
                          <a:pt x="1767" y="358"/>
                          <a:pt x="1767" y="358"/>
                        </a:cubicBezTo>
                        <a:cubicBezTo>
                          <a:pt x="1767" y="358"/>
                          <a:pt x="1770" y="358"/>
                          <a:pt x="1770" y="358"/>
                        </a:cubicBezTo>
                        <a:cubicBezTo>
                          <a:pt x="1770" y="358"/>
                          <a:pt x="1777" y="358"/>
                          <a:pt x="1777" y="358"/>
                        </a:cubicBezTo>
                        <a:cubicBezTo>
                          <a:pt x="1777" y="358"/>
                          <a:pt x="1778" y="358"/>
                          <a:pt x="1778" y="358"/>
                        </a:cubicBezTo>
                        <a:cubicBezTo>
                          <a:pt x="1778" y="358"/>
                          <a:pt x="1779" y="358"/>
                          <a:pt x="1779" y="358"/>
                        </a:cubicBezTo>
                        <a:cubicBezTo>
                          <a:pt x="1779" y="358"/>
                          <a:pt x="1780" y="359"/>
                          <a:pt x="1780" y="359"/>
                        </a:cubicBezTo>
                        <a:cubicBezTo>
                          <a:pt x="1780" y="359"/>
                          <a:pt x="1786" y="359"/>
                          <a:pt x="1786" y="359"/>
                        </a:cubicBezTo>
                        <a:cubicBezTo>
                          <a:pt x="1786" y="359"/>
                          <a:pt x="1788" y="358"/>
                          <a:pt x="1788" y="358"/>
                        </a:cubicBezTo>
                        <a:cubicBezTo>
                          <a:pt x="1788" y="358"/>
                          <a:pt x="1791" y="359"/>
                          <a:pt x="1791" y="359"/>
                        </a:cubicBezTo>
                        <a:cubicBezTo>
                          <a:pt x="1791" y="359"/>
                          <a:pt x="1792" y="358"/>
                          <a:pt x="1792" y="358"/>
                        </a:cubicBezTo>
                        <a:cubicBezTo>
                          <a:pt x="1792" y="358"/>
                          <a:pt x="1797" y="359"/>
                          <a:pt x="1797" y="359"/>
                        </a:cubicBezTo>
                        <a:cubicBezTo>
                          <a:pt x="1797" y="359"/>
                          <a:pt x="1798" y="358"/>
                          <a:pt x="1798" y="358"/>
                        </a:cubicBezTo>
                        <a:cubicBezTo>
                          <a:pt x="1798" y="358"/>
                          <a:pt x="1801" y="359"/>
                          <a:pt x="1801" y="359"/>
                        </a:cubicBezTo>
                        <a:cubicBezTo>
                          <a:pt x="1801" y="359"/>
                          <a:pt x="1803" y="358"/>
                          <a:pt x="1803" y="358"/>
                        </a:cubicBezTo>
                        <a:cubicBezTo>
                          <a:pt x="1803" y="358"/>
                          <a:pt x="1806" y="359"/>
                          <a:pt x="1806" y="359"/>
                        </a:cubicBezTo>
                        <a:cubicBezTo>
                          <a:pt x="1806" y="359"/>
                          <a:pt x="1808" y="358"/>
                          <a:pt x="1808" y="358"/>
                        </a:cubicBezTo>
                        <a:cubicBezTo>
                          <a:pt x="1808" y="358"/>
                          <a:pt x="1811" y="359"/>
                          <a:pt x="1811" y="359"/>
                        </a:cubicBezTo>
                        <a:cubicBezTo>
                          <a:pt x="1811" y="359"/>
                          <a:pt x="1815" y="358"/>
                          <a:pt x="1815" y="358"/>
                        </a:cubicBezTo>
                        <a:cubicBezTo>
                          <a:pt x="1815" y="358"/>
                          <a:pt x="1815" y="358"/>
                          <a:pt x="1815" y="358"/>
                        </a:cubicBezTo>
                        <a:cubicBezTo>
                          <a:pt x="1815" y="358"/>
                          <a:pt x="1819" y="359"/>
                          <a:pt x="1819" y="359"/>
                        </a:cubicBezTo>
                        <a:cubicBezTo>
                          <a:pt x="1819" y="359"/>
                          <a:pt x="1821" y="359"/>
                          <a:pt x="1821" y="359"/>
                        </a:cubicBezTo>
                        <a:cubicBezTo>
                          <a:pt x="1821" y="359"/>
                          <a:pt x="1825" y="358"/>
                          <a:pt x="1825" y="358"/>
                        </a:cubicBezTo>
                        <a:cubicBezTo>
                          <a:pt x="1825" y="358"/>
                          <a:pt x="1828" y="359"/>
                          <a:pt x="1828" y="359"/>
                        </a:cubicBezTo>
                        <a:cubicBezTo>
                          <a:pt x="1828" y="359"/>
                          <a:pt x="1829" y="358"/>
                          <a:pt x="1829" y="358"/>
                        </a:cubicBezTo>
                        <a:cubicBezTo>
                          <a:pt x="1829" y="358"/>
                          <a:pt x="1832" y="359"/>
                          <a:pt x="1832" y="359"/>
                        </a:cubicBezTo>
                        <a:cubicBezTo>
                          <a:pt x="1832" y="359"/>
                          <a:pt x="1833" y="358"/>
                          <a:pt x="1833" y="358"/>
                        </a:cubicBezTo>
                        <a:cubicBezTo>
                          <a:pt x="1833" y="358"/>
                          <a:pt x="1838" y="358"/>
                          <a:pt x="1838" y="358"/>
                        </a:cubicBezTo>
                        <a:cubicBezTo>
                          <a:pt x="1838" y="358"/>
                          <a:pt x="1840" y="358"/>
                          <a:pt x="1840" y="358"/>
                        </a:cubicBezTo>
                        <a:cubicBezTo>
                          <a:pt x="1840" y="358"/>
                          <a:pt x="1844" y="358"/>
                          <a:pt x="1844" y="358"/>
                        </a:cubicBezTo>
                        <a:cubicBezTo>
                          <a:pt x="1844" y="358"/>
                          <a:pt x="1846" y="359"/>
                          <a:pt x="1846" y="359"/>
                        </a:cubicBezTo>
                        <a:cubicBezTo>
                          <a:pt x="1846" y="359"/>
                          <a:pt x="1848" y="358"/>
                          <a:pt x="1848" y="358"/>
                        </a:cubicBezTo>
                        <a:cubicBezTo>
                          <a:pt x="1848" y="358"/>
                          <a:pt x="1852" y="359"/>
                          <a:pt x="1852" y="359"/>
                        </a:cubicBezTo>
                        <a:cubicBezTo>
                          <a:pt x="1852" y="359"/>
                          <a:pt x="1853" y="359"/>
                          <a:pt x="1853" y="359"/>
                        </a:cubicBezTo>
                        <a:cubicBezTo>
                          <a:pt x="1853" y="359"/>
                          <a:pt x="1855" y="358"/>
                          <a:pt x="1855" y="358"/>
                        </a:cubicBezTo>
                        <a:cubicBezTo>
                          <a:pt x="1855" y="358"/>
                          <a:pt x="1861" y="359"/>
                          <a:pt x="1861" y="359"/>
                        </a:cubicBezTo>
                        <a:cubicBezTo>
                          <a:pt x="1861" y="359"/>
                          <a:pt x="1863" y="358"/>
                          <a:pt x="1863" y="358"/>
                        </a:cubicBezTo>
                        <a:cubicBezTo>
                          <a:pt x="1863" y="358"/>
                          <a:pt x="1864" y="359"/>
                          <a:pt x="1864" y="359"/>
                        </a:cubicBezTo>
                        <a:cubicBezTo>
                          <a:pt x="1864" y="359"/>
                          <a:pt x="1869" y="359"/>
                          <a:pt x="1869" y="359"/>
                        </a:cubicBezTo>
                        <a:cubicBezTo>
                          <a:pt x="1869" y="359"/>
                          <a:pt x="1869" y="359"/>
                          <a:pt x="1869" y="359"/>
                        </a:cubicBezTo>
                        <a:cubicBezTo>
                          <a:pt x="1869" y="359"/>
                          <a:pt x="1873" y="358"/>
                          <a:pt x="1873" y="358"/>
                        </a:cubicBezTo>
                        <a:cubicBezTo>
                          <a:pt x="1873" y="358"/>
                          <a:pt x="1877" y="359"/>
                          <a:pt x="1877" y="359"/>
                        </a:cubicBezTo>
                        <a:cubicBezTo>
                          <a:pt x="1877" y="359"/>
                          <a:pt x="1878" y="359"/>
                          <a:pt x="1878" y="359"/>
                        </a:cubicBezTo>
                        <a:cubicBezTo>
                          <a:pt x="1878" y="359"/>
                          <a:pt x="1881" y="358"/>
                          <a:pt x="1881" y="358"/>
                        </a:cubicBezTo>
                        <a:cubicBezTo>
                          <a:pt x="1881" y="358"/>
                          <a:pt x="1884" y="359"/>
                          <a:pt x="1884" y="359"/>
                        </a:cubicBezTo>
                        <a:cubicBezTo>
                          <a:pt x="1884" y="359"/>
                          <a:pt x="1886" y="359"/>
                          <a:pt x="1886" y="359"/>
                        </a:cubicBezTo>
                        <a:cubicBezTo>
                          <a:pt x="1886" y="359"/>
                          <a:pt x="1889" y="358"/>
                          <a:pt x="1889" y="358"/>
                        </a:cubicBezTo>
                        <a:cubicBezTo>
                          <a:pt x="1889" y="358"/>
                          <a:pt x="1892" y="359"/>
                          <a:pt x="1892" y="359"/>
                        </a:cubicBezTo>
                        <a:cubicBezTo>
                          <a:pt x="1892" y="359"/>
                          <a:pt x="1893" y="359"/>
                          <a:pt x="1893" y="359"/>
                        </a:cubicBezTo>
                        <a:cubicBezTo>
                          <a:pt x="1893" y="359"/>
                          <a:pt x="1896" y="359"/>
                          <a:pt x="1896" y="359"/>
                        </a:cubicBezTo>
                        <a:cubicBezTo>
                          <a:pt x="1896" y="359"/>
                          <a:pt x="1897" y="359"/>
                          <a:pt x="1897" y="359"/>
                        </a:cubicBezTo>
                        <a:cubicBezTo>
                          <a:pt x="1897" y="359"/>
                          <a:pt x="1902" y="358"/>
                          <a:pt x="1902" y="358"/>
                        </a:cubicBezTo>
                        <a:cubicBezTo>
                          <a:pt x="1902" y="358"/>
                          <a:pt x="1904" y="359"/>
                          <a:pt x="1904" y="359"/>
                        </a:cubicBezTo>
                        <a:cubicBezTo>
                          <a:pt x="1904" y="359"/>
                          <a:pt x="1909" y="358"/>
                          <a:pt x="1909" y="358"/>
                        </a:cubicBezTo>
                        <a:cubicBezTo>
                          <a:pt x="1909" y="358"/>
                          <a:pt x="1909" y="359"/>
                          <a:pt x="1909" y="359"/>
                        </a:cubicBezTo>
                        <a:cubicBezTo>
                          <a:pt x="1909" y="359"/>
                          <a:pt x="1915" y="359"/>
                          <a:pt x="1915" y="359"/>
                        </a:cubicBezTo>
                        <a:cubicBezTo>
                          <a:pt x="1915" y="359"/>
                          <a:pt x="1917" y="359"/>
                          <a:pt x="1917" y="359"/>
                        </a:cubicBezTo>
                        <a:cubicBezTo>
                          <a:pt x="1917" y="359"/>
                          <a:pt x="1918" y="359"/>
                          <a:pt x="1918" y="359"/>
                        </a:cubicBezTo>
                        <a:cubicBezTo>
                          <a:pt x="1918" y="359"/>
                          <a:pt x="1921" y="359"/>
                          <a:pt x="1921" y="359"/>
                        </a:cubicBezTo>
                        <a:cubicBezTo>
                          <a:pt x="1921" y="359"/>
                          <a:pt x="1926" y="359"/>
                          <a:pt x="1926" y="359"/>
                        </a:cubicBezTo>
                        <a:cubicBezTo>
                          <a:pt x="1926" y="359"/>
                          <a:pt x="1926" y="359"/>
                          <a:pt x="1926" y="359"/>
                        </a:cubicBezTo>
                        <a:cubicBezTo>
                          <a:pt x="1926" y="359"/>
                          <a:pt x="1930" y="359"/>
                          <a:pt x="1930" y="359"/>
                        </a:cubicBezTo>
                        <a:cubicBezTo>
                          <a:pt x="1930" y="359"/>
                          <a:pt x="1932" y="359"/>
                          <a:pt x="1932" y="359"/>
                        </a:cubicBezTo>
                        <a:cubicBezTo>
                          <a:pt x="1932" y="359"/>
                          <a:pt x="1935" y="359"/>
                          <a:pt x="1935" y="359"/>
                        </a:cubicBezTo>
                        <a:cubicBezTo>
                          <a:pt x="1935" y="359"/>
                          <a:pt x="1936" y="358"/>
                          <a:pt x="1936" y="358"/>
                        </a:cubicBezTo>
                        <a:cubicBezTo>
                          <a:pt x="1936" y="358"/>
                          <a:pt x="1940" y="358"/>
                          <a:pt x="1940" y="358"/>
                        </a:cubicBezTo>
                        <a:cubicBezTo>
                          <a:pt x="1940" y="358"/>
                          <a:pt x="1942" y="359"/>
                          <a:pt x="1942" y="359"/>
                        </a:cubicBezTo>
                        <a:cubicBezTo>
                          <a:pt x="1942" y="359"/>
                          <a:pt x="1945" y="358"/>
                          <a:pt x="1945" y="358"/>
                        </a:cubicBezTo>
                        <a:cubicBezTo>
                          <a:pt x="1945" y="358"/>
                          <a:pt x="1947" y="359"/>
                          <a:pt x="1947" y="359"/>
                        </a:cubicBezTo>
                        <a:cubicBezTo>
                          <a:pt x="1947" y="359"/>
                          <a:pt x="1951" y="358"/>
                          <a:pt x="1951" y="358"/>
                        </a:cubicBezTo>
                        <a:cubicBezTo>
                          <a:pt x="1951" y="358"/>
                          <a:pt x="1953" y="359"/>
                          <a:pt x="1953" y="359"/>
                        </a:cubicBezTo>
                        <a:cubicBezTo>
                          <a:pt x="1953" y="359"/>
                          <a:pt x="1955" y="358"/>
                          <a:pt x="1955" y="358"/>
                        </a:cubicBezTo>
                        <a:cubicBezTo>
                          <a:pt x="1955" y="358"/>
                          <a:pt x="1956" y="359"/>
                          <a:pt x="1956" y="359"/>
                        </a:cubicBezTo>
                        <a:cubicBezTo>
                          <a:pt x="1956" y="359"/>
                          <a:pt x="1960" y="359"/>
                          <a:pt x="1960" y="359"/>
                        </a:cubicBezTo>
                        <a:cubicBezTo>
                          <a:pt x="1960" y="359"/>
                          <a:pt x="1965" y="358"/>
                          <a:pt x="1965" y="358"/>
                        </a:cubicBezTo>
                        <a:cubicBezTo>
                          <a:pt x="1965" y="358"/>
                          <a:pt x="1967" y="359"/>
                          <a:pt x="1967" y="359"/>
                        </a:cubicBezTo>
                        <a:cubicBezTo>
                          <a:pt x="1967" y="359"/>
                          <a:pt x="1968" y="358"/>
                          <a:pt x="1968" y="358"/>
                        </a:cubicBezTo>
                        <a:cubicBezTo>
                          <a:pt x="1968" y="358"/>
                          <a:pt x="1975" y="359"/>
                          <a:pt x="1975" y="359"/>
                        </a:cubicBezTo>
                        <a:cubicBezTo>
                          <a:pt x="1975" y="359"/>
                          <a:pt x="1976" y="358"/>
                          <a:pt x="1976" y="358"/>
                        </a:cubicBezTo>
                        <a:cubicBezTo>
                          <a:pt x="1976" y="358"/>
                          <a:pt x="1977" y="359"/>
                          <a:pt x="1977" y="359"/>
                        </a:cubicBezTo>
                        <a:cubicBezTo>
                          <a:pt x="1977" y="359"/>
                          <a:pt x="1979" y="358"/>
                          <a:pt x="1979" y="358"/>
                        </a:cubicBezTo>
                        <a:cubicBezTo>
                          <a:pt x="1979" y="358"/>
                          <a:pt x="1984" y="358"/>
                          <a:pt x="1984" y="358"/>
                        </a:cubicBezTo>
                        <a:cubicBezTo>
                          <a:pt x="1984" y="358"/>
                          <a:pt x="1987" y="359"/>
                          <a:pt x="1987" y="359"/>
                        </a:cubicBezTo>
                        <a:cubicBezTo>
                          <a:pt x="1987" y="359"/>
                          <a:pt x="1989" y="359"/>
                          <a:pt x="1989" y="359"/>
                        </a:cubicBezTo>
                        <a:cubicBezTo>
                          <a:pt x="1989" y="359"/>
                          <a:pt x="1992" y="358"/>
                          <a:pt x="1992" y="358"/>
                        </a:cubicBezTo>
                        <a:cubicBezTo>
                          <a:pt x="1992" y="358"/>
                          <a:pt x="1993" y="359"/>
                          <a:pt x="1993" y="359"/>
                        </a:cubicBezTo>
                        <a:cubicBezTo>
                          <a:pt x="1993" y="359"/>
                          <a:pt x="1994" y="358"/>
                          <a:pt x="1994" y="358"/>
                        </a:cubicBezTo>
                        <a:cubicBezTo>
                          <a:pt x="1994" y="358"/>
                          <a:pt x="2000" y="359"/>
                          <a:pt x="2000" y="359"/>
                        </a:cubicBezTo>
                        <a:cubicBezTo>
                          <a:pt x="2000" y="359"/>
                          <a:pt x="2002" y="358"/>
                          <a:pt x="2002" y="358"/>
                        </a:cubicBezTo>
                        <a:cubicBezTo>
                          <a:pt x="2002" y="358"/>
                          <a:pt x="2005" y="359"/>
                          <a:pt x="2005" y="359"/>
                        </a:cubicBezTo>
                        <a:cubicBezTo>
                          <a:pt x="2005" y="359"/>
                          <a:pt x="2008" y="358"/>
                          <a:pt x="2008" y="358"/>
                        </a:cubicBezTo>
                        <a:cubicBezTo>
                          <a:pt x="2008" y="358"/>
                          <a:pt x="2009" y="358"/>
                          <a:pt x="2009" y="358"/>
                        </a:cubicBezTo>
                        <a:cubicBezTo>
                          <a:pt x="2009" y="358"/>
                          <a:pt x="2011" y="358"/>
                          <a:pt x="2011" y="358"/>
                        </a:cubicBezTo>
                        <a:cubicBezTo>
                          <a:pt x="2011" y="358"/>
                          <a:pt x="2015" y="358"/>
                          <a:pt x="2015" y="358"/>
                        </a:cubicBezTo>
                        <a:cubicBezTo>
                          <a:pt x="2015" y="358"/>
                          <a:pt x="2019" y="358"/>
                          <a:pt x="2019" y="358"/>
                        </a:cubicBezTo>
                        <a:cubicBezTo>
                          <a:pt x="2019" y="358"/>
                          <a:pt x="2020" y="358"/>
                          <a:pt x="2020" y="358"/>
                        </a:cubicBezTo>
                        <a:cubicBezTo>
                          <a:pt x="2020" y="358"/>
                          <a:pt x="2024" y="358"/>
                          <a:pt x="2024" y="358"/>
                        </a:cubicBezTo>
                        <a:cubicBezTo>
                          <a:pt x="2024" y="358"/>
                          <a:pt x="2024" y="358"/>
                          <a:pt x="2024" y="358"/>
                        </a:cubicBezTo>
                        <a:cubicBezTo>
                          <a:pt x="2024" y="358"/>
                          <a:pt x="2029" y="357"/>
                          <a:pt x="2029" y="357"/>
                        </a:cubicBezTo>
                        <a:cubicBezTo>
                          <a:pt x="2029" y="357"/>
                          <a:pt x="2031" y="357"/>
                          <a:pt x="2031" y="357"/>
                        </a:cubicBezTo>
                        <a:cubicBezTo>
                          <a:pt x="2031" y="357"/>
                          <a:pt x="2034" y="358"/>
                          <a:pt x="2034" y="358"/>
                        </a:cubicBezTo>
                        <a:cubicBezTo>
                          <a:pt x="2034" y="358"/>
                          <a:pt x="2036" y="357"/>
                          <a:pt x="2036" y="357"/>
                        </a:cubicBezTo>
                        <a:cubicBezTo>
                          <a:pt x="2036" y="357"/>
                          <a:pt x="2040" y="358"/>
                          <a:pt x="2040" y="358"/>
                        </a:cubicBezTo>
                        <a:cubicBezTo>
                          <a:pt x="2040" y="358"/>
                          <a:pt x="2041" y="358"/>
                          <a:pt x="2041" y="358"/>
                        </a:cubicBezTo>
                        <a:cubicBezTo>
                          <a:pt x="2041" y="358"/>
                          <a:pt x="2045" y="358"/>
                          <a:pt x="2045" y="358"/>
                        </a:cubicBezTo>
                        <a:cubicBezTo>
                          <a:pt x="2045" y="358"/>
                          <a:pt x="2046" y="358"/>
                          <a:pt x="2046" y="358"/>
                        </a:cubicBezTo>
                        <a:cubicBezTo>
                          <a:pt x="2046" y="358"/>
                          <a:pt x="2047" y="358"/>
                          <a:pt x="2047" y="358"/>
                        </a:cubicBezTo>
                        <a:cubicBezTo>
                          <a:pt x="2047" y="358"/>
                          <a:pt x="2052" y="358"/>
                          <a:pt x="2052" y="358"/>
                        </a:cubicBezTo>
                        <a:cubicBezTo>
                          <a:pt x="2052" y="358"/>
                          <a:pt x="2056" y="358"/>
                          <a:pt x="2056" y="358"/>
                        </a:cubicBezTo>
                        <a:cubicBezTo>
                          <a:pt x="2056" y="358"/>
                          <a:pt x="2057" y="358"/>
                          <a:pt x="2057" y="358"/>
                        </a:cubicBezTo>
                        <a:cubicBezTo>
                          <a:pt x="2057" y="358"/>
                          <a:pt x="2059" y="357"/>
                          <a:pt x="2059" y="357"/>
                        </a:cubicBezTo>
                        <a:cubicBezTo>
                          <a:pt x="2059" y="357"/>
                          <a:pt x="2062" y="358"/>
                          <a:pt x="2062" y="358"/>
                        </a:cubicBezTo>
                        <a:cubicBezTo>
                          <a:pt x="2062" y="358"/>
                          <a:pt x="2067" y="358"/>
                          <a:pt x="2067" y="358"/>
                        </a:cubicBezTo>
                        <a:cubicBezTo>
                          <a:pt x="2067" y="358"/>
                          <a:pt x="2068" y="358"/>
                          <a:pt x="2068" y="358"/>
                        </a:cubicBezTo>
                        <a:cubicBezTo>
                          <a:pt x="2068" y="358"/>
                          <a:pt x="2069" y="358"/>
                          <a:pt x="2069" y="358"/>
                        </a:cubicBezTo>
                        <a:cubicBezTo>
                          <a:pt x="2069" y="358"/>
                          <a:pt x="2075" y="358"/>
                          <a:pt x="2075" y="358"/>
                        </a:cubicBezTo>
                        <a:cubicBezTo>
                          <a:pt x="2075" y="358"/>
                          <a:pt x="2077" y="358"/>
                          <a:pt x="2077" y="358"/>
                        </a:cubicBezTo>
                        <a:cubicBezTo>
                          <a:pt x="2077" y="358"/>
                          <a:pt x="2080" y="358"/>
                          <a:pt x="2080" y="358"/>
                        </a:cubicBezTo>
                        <a:cubicBezTo>
                          <a:pt x="2080" y="358"/>
                          <a:pt x="2081" y="358"/>
                          <a:pt x="2081" y="358"/>
                        </a:cubicBezTo>
                        <a:cubicBezTo>
                          <a:pt x="2081" y="358"/>
                          <a:pt x="2084" y="358"/>
                          <a:pt x="2084" y="358"/>
                        </a:cubicBezTo>
                        <a:cubicBezTo>
                          <a:pt x="2084" y="358"/>
                          <a:pt x="2087" y="358"/>
                          <a:pt x="2087" y="358"/>
                        </a:cubicBezTo>
                        <a:cubicBezTo>
                          <a:pt x="2087" y="358"/>
                          <a:pt x="2089" y="358"/>
                          <a:pt x="2089" y="358"/>
                        </a:cubicBezTo>
                        <a:cubicBezTo>
                          <a:pt x="2089" y="358"/>
                          <a:pt x="2092" y="358"/>
                          <a:pt x="2092" y="358"/>
                        </a:cubicBezTo>
                        <a:cubicBezTo>
                          <a:pt x="2092" y="358"/>
                          <a:pt x="2095" y="358"/>
                          <a:pt x="2095" y="358"/>
                        </a:cubicBezTo>
                        <a:cubicBezTo>
                          <a:pt x="2095" y="358"/>
                          <a:pt x="2099" y="358"/>
                          <a:pt x="2099" y="358"/>
                        </a:cubicBezTo>
                        <a:cubicBezTo>
                          <a:pt x="2099" y="358"/>
                          <a:pt x="2101" y="358"/>
                          <a:pt x="2101" y="358"/>
                        </a:cubicBezTo>
                        <a:cubicBezTo>
                          <a:pt x="2101" y="358"/>
                          <a:pt x="2103" y="358"/>
                          <a:pt x="2103" y="358"/>
                        </a:cubicBezTo>
                        <a:cubicBezTo>
                          <a:pt x="2103" y="358"/>
                          <a:pt x="2108" y="358"/>
                          <a:pt x="2108" y="358"/>
                        </a:cubicBezTo>
                        <a:cubicBezTo>
                          <a:pt x="2108" y="358"/>
                          <a:pt x="2109" y="357"/>
                          <a:pt x="2109" y="357"/>
                        </a:cubicBezTo>
                        <a:cubicBezTo>
                          <a:pt x="2109" y="357"/>
                          <a:pt x="2111" y="358"/>
                          <a:pt x="2111" y="358"/>
                        </a:cubicBezTo>
                        <a:cubicBezTo>
                          <a:pt x="2111" y="358"/>
                          <a:pt x="2115" y="357"/>
                          <a:pt x="2115" y="357"/>
                        </a:cubicBezTo>
                        <a:cubicBezTo>
                          <a:pt x="2115" y="357"/>
                          <a:pt x="2118" y="357"/>
                          <a:pt x="2118" y="357"/>
                        </a:cubicBezTo>
                        <a:cubicBezTo>
                          <a:pt x="2118" y="357"/>
                          <a:pt x="2119" y="358"/>
                          <a:pt x="2119" y="358"/>
                        </a:cubicBezTo>
                        <a:cubicBezTo>
                          <a:pt x="2119" y="358"/>
                          <a:pt x="2121" y="357"/>
                          <a:pt x="2121" y="357"/>
                        </a:cubicBezTo>
                        <a:cubicBezTo>
                          <a:pt x="2121" y="357"/>
                          <a:pt x="2125" y="357"/>
                          <a:pt x="2125" y="357"/>
                        </a:cubicBezTo>
                        <a:cubicBezTo>
                          <a:pt x="2125" y="357"/>
                          <a:pt x="2126" y="357"/>
                          <a:pt x="2126" y="357"/>
                        </a:cubicBezTo>
                        <a:cubicBezTo>
                          <a:pt x="2126" y="357"/>
                          <a:pt x="2130" y="357"/>
                          <a:pt x="2130" y="357"/>
                        </a:cubicBezTo>
                        <a:cubicBezTo>
                          <a:pt x="2130" y="357"/>
                          <a:pt x="2133" y="357"/>
                          <a:pt x="2133" y="357"/>
                        </a:cubicBezTo>
                        <a:cubicBezTo>
                          <a:pt x="2133" y="357"/>
                          <a:pt x="2137" y="356"/>
                          <a:pt x="2137" y="356"/>
                        </a:cubicBezTo>
                        <a:cubicBezTo>
                          <a:pt x="2137" y="356"/>
                          <a:pt x="2138" y="356"/>
                          <a:pt x="2138" y="356"/>
                        </a:cubicBezTo>
                        <a:cubicBezTo>
                          <a:pt x="2138" y="356"/>
                          <a:pt x="2142" y="356"/>
                          <a:pt x="2142" y="356"/>
                        </a:cubicBezTo>
                        <a:cubicBezTo>
                          <a:pt x="2142" y="356"/>
                          <a:pt x="2143" y="356"/>
                          <a:pt x="2143" y="356"/>
                        </a:cubicBezTo>
                        <a:cubicBezTo>
                          <a:pt x="2143" y="356"/>
                          <a:pt x="2148" y="355"/>
                          <a:pt x="2148" y="355"/>
                        </a:cubicBezTo>
                        <a:cubicBezTo>
                          <a:pt x="2148" y="355"/>
                          <a:pt x="2148" y="355"/>
                          <a:pt x="2148" y="355"/>
                        </a:cubicBezTo>
                        <a:cubicBezTo>
                          <a:pt x="2148" y="355"/>
                          <a:pt x="2153" y="353"/>
                          <a:pt x="2153" y="353"/>
                        </a:cubicBezTo>
                        <a:cubicBezTo>
                          <a:pt x="2153" y="353"/>
                          <a:pt x="2153" y="353"/>
                          <a:pt x="2153" y="353"/>
                        </a:cubicBezTo>
                        <a:cubicBezTo>
                          <a:pt x="2153" y="353"/>
                          <a:pt x="2158" y="350"/>
                          <a:pt x="2158" y="350"/>
                        </a:cubicBezTo>
                        <a:cubicBezTo>
                          <a:pt x="2158" y="350"/>
                          <a:pt x="2159" y="350"/>
                          <a:pt x="2159" y="350"/>
                        </a:cubicBezTo>
                        <a:cubicBezTo>
                          <a:pt x="2159" y="350"/>
                          <a:pt x="2164" y="345"/>
                          <a:pt x="2164" y="345"/>
                        </a:cubicBezTo>
                        <a:cubicBezTo>
                          <a:pt x="2164" y="345"/>
                          <a:pt x="2164" y="345"/>
                          <a:pt x="2164" y="345"/>
                        </a:cubicBezTo>
                        <a:cubicBezTo>
                          <a:pt x="2164" y="345"/>
                          <a:pt x="2169" y="334"/>
                          <a:pt x="2169" y="334"/>
                        </a:cubicBezTo>
                        <a:cubicBezTo>
                          <a:pt x="2169" y="334"/>
                          <a:pt x="2169" y="333"/>
                          <a:pt x="2169" y="333"/>
                        </a:cubicBezTo>
                        <a:cubicBezTo>
                          <a:pt x="2169" y="333"/>
                          <a:pt x="2174" y="221"/>
                          <a:pt x="2174" y="221"/>
                        </a:cubicBezTo>
                        <a:cubicBezTo>
                          <a:pt x="2174" y="221"/>
                          <a:pt x="2177" y="139"/>
                          <a:pt x="2177" y="139"/>
                        </a:cubicBezTo>
                        <a:cubicBezTo>
                          <a:pt x="2177" y="139"/>
                          <a:pt x="2180" y="232"/>
                          <a:pt x="2180" y="232"/>
                        </a:cubicBezTo>
                        <a:cubicBezTo>
                          <a:pt x="2180" y="232"/>
                          <a:pt x="2180" y="244"/>
                          <a:pt x="2180" y="244"/>
                        </a:cubicBezTo>
                        <a:cubicBezTo>
                          <a:pt x="2180" y="244"/>
                          <a:pt x="2185" y="344"/>
                          <a:pt x="2185" y="344"/>
                        </a:cubicBezTo>
                        <a:cubicBezTo>
                          <a:pt x="2185" y="344"/>
                          <a:pt x="2185" y="345"/>
                          <a:pt x="2185" y="345"/>
                        </a:cubicBezTo>
                        <a:cubicBezTo>
                          <a:pt x="2185" y="345"/>
                          <a:pt x="2191" y="352"/>
                          <a:pt x="2191" y="352"/>
                        </a:cubicBezTo>
                        <a:cubicBezTo>
                          <a:pt x="2191" y="352"/>
                          <a:pt x="2191" y="352"/>
                          <a:pt x="2191" y="352"/>
                        </a:cubicBezTo>
                        <a:cubicBezTo>
                          <a:pt x="2191" y="352"/>
                          <a:pt x="2196" y="354"/>
                          <a:pt x="2196" y="354"/>
                        </a:cubicBezTo>
                        <a:cubicBezTo>
                          <a:pt x="2196" y="354"/>
                          <a:pt x="2196" y="355"/>
                          <a:pt x="2196" y="355"/>
                        </a:cubicBezTo>
                        <a:cubicBezTo>
                          <a:pt x="2196" y="355"/>
                          <a:pt x="2201" y="356"/>
                          <a:pt x="2201" y="356"/>
                        </a:cubicBezTo>
                        <a:cubicBezTo>
                          <a:pt x="2201" y="356"/>
                          <a:pt x="2202" y="356"/>
                          <a:pt x="2202" y="356"/>
                        </a:cubicBezTo>
                        <a:cubicBezTo>
                          <a:pt x="2202" y="356"/>
                          <a:pt x="2206" y="357"/>
                          <a:pt x="2206" y="357"/>
                        </a:cubicBezTo>
                        <a:cubicBezTo>
                          <a:pt x="2206" y="357"/>
                          <a:pt x="2208" y="356"/>
                          <a:pt x="2208" y="356"/>
                        </a:cubicBezTo>
                        <a:cubicBezTo>
                          <a:pt x="2208" y="356"/>
                          <a:pt x="2212" y="357"/>
                          <a:pt x="2212" y="357"/>
                        </a:cubicBezTo>
                        <a:cubicBezTo>
                          <a:pt x="2212" y="357"/>
                          <a:pt x="2215" y="357"/>
                          <a:pt x="2215" y="357"/>
                        </a:cubicBezTo>
                        <a:cubicBezTo>
                          <a:pt x="2215" y="357"/>
                          <a:pt x="2217" y="358"/>
                          <a:pt x="2217" y="358"/>
                        </a:cubicBezTo>
                        <a:cubicBezTo>
                          <a:pt x="2217" y="358"/>
                          <a:pt x="2218" y="358"/>
                          <a:pt x="2218" y="358"/>
                        </a:cubicBezTo>
                        <a:cubicBezTo>
                          <a:pt x="2218" y="358"/>
                          <a:pt x="2223" y="357"/>
                          <a:pt x="2223" y="357"/>
                        </a:cubicBezTo>
                        <a:cubicBezTo>
                          <a:pt x="2223" y="357"/>
                          <a:pt x="2223" y="357"/>
                          <a:pt x="2223" y="357"/>
                        </a:cubicBezTo>
                        <a:cubicBezTo>
                          <a:pt x="2223" y="357"/>
                          <a:pt x="2228" y="358"/>
                          <a:pt x="2228" y="358"/>
                        </a:cubicBezTo>
                        <a:cubicBezTo>
                          <a:pt x="2228" y="358"/>
                          <a:pt x="2229" y="358"/>
                          <a:pt x="2229" y="358"/>
                        </a:cubicBezTo>
                        <a:cubicBezTo>
                          <a:pt x="2229" y="358"/>
                          <a:pt x="2233" y="358"/>
                          <a:pt x="2233" y="358"/>
                        </a:cubicBezTo>
                        <a:cubicBezTo>
                          <a:pt x="2233" y="358"/>
                          <a:pt x="2235" y="358"/>
                          <a:pt x="2235" y="358"/>
                        </a:cubicBezTo>
                        <a:cubicBezTo>
                          <a:pt x="2235" y="358"/>
                          <a:pt x="2237" y="358"/>
                          <a:pt x="2237" y="358"/>
                        </a:cubicBezTo>
                        <a:cubicBezTo>
                          <a:pt x="2237" y="358"/>
                          <a:pt x="2241" y="358"/>
                          <a:pt x="2241" y="358"/>
                        </a:cubicBezTo>
                        <a:cubicBezTo>
                          <a:pt x="2241" y="358"/>
                          <a:pt x="2244" y="358"/>
                          <a:pt x="2244" y="358"/>
                        </a:cubicBezTo>
                        <a:cubicBezTo>
                          <a:pt x="2244" y="358"/>
                          <a:pt x="2248" y="358"/>
                          <a:pt x="2248" y="358"/>
                        </a:cubicBezTo>
                        <a:cubicBezTo>
                          <a:pt x="2248" y="358"/>
                          <a:pt x="2249" y="358"/>
                          <a:pt x="2249" y="358"/>
                        </a:cubicBezTo>
                        <a:cubicBezTo>
                          <a:pt x="2249" y="358"/>
                          <a:pt x="2250" y="358"/>
                          <a:pt x="2250" y="358"/>
                        </a:cubicBezTo>
                        <a:cubicBezTo>
                          <a:pt x="2250" y="358"/>
                          <a:pt x="2255" y="358"/>
                          <a:pt x="2255" y="358"/>
                        </a:cubicBezTo>
                        <a:cubicBezTo>
                          <a:pt x="2255" y="358"/>
                          <a:pt x="2258" y="358"/>
                          <a:pt x="2258" y="358"/>
                        </a:cubicBezTo>
                        <a:cubicBezTo>
                          <a:pt x="2258" y="358"/>
                          <a:pt x="2258" y="358"/>
                          <a:pt x="2258" y="358"/>
                        </a:cubicBezTo>
                        <a:cubicBezTo>
                          <a:pt x="2258" y="358"/>
                          <a:pt x="2260" y="358"/>
                          <a:pt x="2260" y="358"/>
                        </a:cubicBezTo>
                        <a:cubicBezTo>
                          <a:pt x="2260" y="358"/>
                          <a:pt x="2265" y="358"/>
                          <a:pt x="2265" y="358"/>
                        </a:cubicBezTo>
                        <a:cubicBezTo>
                          <a:pt x="2265" y="358"/>
                          <a:pt x="2267" y="358"/>
                          <a:pt x="2267" y="358"/>
                        </a:cubicBezTo>
                        <a:cubicBezTo>
                          <a:pt x="2267" y="358"/>
                          <a:pt x="2270" y="358"/>
                          <a:pt x="2270" y="358"/>
                        </a:cubicBezTo>
                        <a:cubicBezTo>
                          <a:pt x="2270" y="358"/>
                          <a:pt x="2272" y="358"/>
                          <a:pt x="2272" y="358"/>
                        </a:cubicBezTo>
                        <a:cubicBezTo>
                          <a:pt x="2272" y="358"/>
                          <a:pt x="2274" y="358"/>
                          <a:pt x="2274" y="358"/>
                        </a:cubicBezTo>
                        <a:cubicBezTo>
                          <a:pt x="2274" y="358"/>
                          <a:pt x="2278" y="358"/>
                          <a:pt x="2278" y="358"/>
                        </a:cubicBezTo>
                        <a:cubicBezTo>
                          <a:pt x="2278" y="358"/>
                          <a:pt x="2279" y="359"/>
                          <a:pt x="2279" y="359"/>
                        </a:cubicBezTo>
                        <a:cubicBezTo>
                          <a:pt x="2279" y="359"/>
                          <a:pt x="2282" y="358"/>
                          <a:pt x="2282" y="358"/>
                        </a:cubicBezTo>
                        <a:cubicBezTo>
                          <a:pt x="2282" y="358"/>
                          <a:pt x="2285" y="359"/>
                          <a:pt x="2285" y="359"/>
                        </a:cubicBezTo>
                        <a:cubicBezTo>
                          <a:pt x="2285" y="359"/>
                          <a:pt x="2291" y="359"/>
                          <a:pt x="2291" y="359"/>
                        </a:cubicBezTo>
                        <a:cubicBezTo>
                          <a:pt x="2291" y="359"/>
                          <a:pt x="2292" y="358"/>
                          <a:pt x="2292" y="358"/>
                        </a:cubicBezTo>
                        <a:cubicBezTo>
                          <a:pt x="2292" y="358"/>
                          <a:pt x="2293" y="358"/>
                          <a:pt x="2293" y="358"/>
                        </a:cubicBezTo>
                        <a:cubicBezTo>
                          <a:pt x="2293" y="358"/>
                          <a:pt x="2295" y="359"/>
                          <a:pt x="2295" y="359"/>
                        </a:cubicBezTo>
                        <a:cubicBezTo>
                          <a:pt x="2295" y="359"/>
                          <a:pt x="2300" y="359"/>
                          <a:pt x="2300" y="359"/>
                        </a:cubicBezTo>
                        <a:cubicBezTo>
                          <a:pt x="2300" y="359"/>
                          <a:pt x="2302" y="358"/>
                          <a:pt x="2302" y="358"/>
                        </a:cubicBezTo>
                        <a:cubicBezTo>
                          <a:pt x="2302" y="358"/>
                          <a:pt x="2307" y="359"/>
                          <a:pt x="2307" y="359"/>
                        </a:cubicBezTo>
                        <a:cubicBezTo>
                          <a:pt x="2307" y="359"/>
                          <a:pt x="2308" y="358"/>
                          <a:pt x="2308" y="358"/>
                        </a:cubicBezTo>
                        <a:cubicBezTo>
                          <a:pt x="2308" y="358"/>
                          <a:pt x="2310" y="359"/>
                          <a:pt x="2310" y="359"/>
                        </a:cubicBezTo>
                        <a:cubicBezTo>
                          <a:pt x="2310" y="359"/>
                          <a:pt x="2312" y="358"/>
                          <a:pt x="2312" y="358"/>
                        </a:cubicBezTo>
                        <a:cubicBezTo>
                          <a:pt x="2312" y="358"/>
                          <a:pt x="2318" y="358"/>
                          <a:pt x="2318" y="358"/>
                        </a:cubicBezTo>
                        <a:cubicBezTo>
                          <a:pt x="2318" y="358"/>
                          <a:pt x="2319" y="358"/>
                          <a:pt x="2319" y="358"/>
                        </a:cubicBezTo>
                        <a:cubicBezTo>
                          <a:pt x="2319" y="358"/>
                          <a:pt x="2320" y="358"/>
                          <a:pt x="2320" y="358"/>
                        </a:cubicBezTo>
                        <a:cubicBezTo>
                          <a:pt x="2320" y="358"/>
                          <a:pt x="2325" y="358"/>
                          <a:pt x="2325" y="358"/>
                        </a:cubicBezTo>
                        <a:cubicBezTo>
                          <a:pt x="2325" y="358"/>
                          <a:pt x="2325" y="358"/>
                          <a:pt x="2325" y="358"/>
                        </a:cubicBezTo>
                        <a:cubicBezTo>
                          <a:pt x="2325" y="358"/>
                          <a:pt x="2328" y="357"/>
                          <a:pt x="2328" y="357"/>
                        </a:cubicBezTo>
                        <a:cubicBezTo>
                          <a:pt x="2328" y="357"/>
                          <a:pt x="2330" y="357"/>
                          <a:pt x="2330" y="357"/>
                        </a:cubicBezTo>
                        <a:cubicBezTo>
                          <a:pt x="2330" y="357"/>
                          <a:pt x="2335" y="358"/>
                          <a:pt x="2335" y="358"/>
                        </a:cubicBezTo>
                        <a:cubicBezTo>
                          <a:pt x="2335" y="358"/>
                          <a:pt x="2338" y="358"/>
                          <a:pt x="2338" y="358"/>
                        </a:cubicBezTo>
                        <a:cubicBezTo>
                          <a:pt x="2338" y="358"/>
                          <a:pt x="2341" y="358"/>
                          <a:pt x="2341" y="358"/>
                        </a:cubicBezTo>
                        <a:cubicBezTo>
                          <a:pt x="2341" y="358"/>
                          <a:pt x="2342" y="358"/>
                          <a:pt x="2342" y="358"/>
                        </a:cubicBezTo>
                        <a:cubicBezTo>
                          <a:pt x="2342" y="358"/>
                          <a:pt x="2343" y="359"/>
                          <a:pt x="2343" y="359"/>
                        </a:cubicBezTo>
                        <a:cubicBezTo>
                          <a:pt x="2343" y="359"/>
                          <a:pt x="2347" y="358"/>
                          <a:pt x="2347" y="358"/>
                        </a:cubicBezTo>
                        <a:cubicBezTo>
                          <a:pt x="2347" y="358"/>
                          <a:pt x="2348" y="358"/>
                          <a:pt x="2348" y="358"/>
                        </a:cubicBezTo>
                        <a:cubicBezTo>
                          <a:pt x="2348" y="358"/>
                          <a:pt x="2354" y="358"/>
                          <a:pt x="2354" y="358"/>
                        </a:cubicBezTo>
                        <a:cubicBezTo>
                          <a:pt x="2354" y="358"/>
                          <a:pt x="2357" y="358"/>
                          <a:pt x="2357" y="358"/>
                        </a:cubicBezTo>
                        <a:cubicBezTo>
                          <a:pt x="2357" y="358"/>
                          <a:pt x="2358" y="358"/>
                          <a:pt x="2358" y="358"/>
                        </a:cubicBezTo>
                        <a:cubicBezTo>
                          <a:pt x="2358" y="358"/>
                          <a:pt x="2359" y="358"/>
                          <a:pt x="2359" y="358"/>
                        </a:cubicBezTo>
                        <a:cubicBezTo>
                          <a:pt x="2359" y="358"/>
                          <a:pt x="2363" y="358"/>
                          <a:pt x="2363" y="358"/>
                        </a:cubicBezTo>
                        <a:cubicBezTo>
                          <a:pt x="2363" y="358"/>
                          <a:pt x="2366" y="358"/>
                          <a:pt x="2366" y="358"/>
                        </a:cubicBezTo>
                        <a:cubicBezTo>
                          <a:pt x="2366" y="358"/>
                          <a:pt x="2371" y="359"/>
                          <a:pt x="2371" y="359"/>
                        </a:cubicBezTo>
                        <a:cubicBezTo>
                          <a:pt x="2371" y="359"/>
                          <a:pt x="2372" y="358"/>
                          <a:pt x="2372" y="358"/>
                        </a:cubicBezTo>
                        <a:cubicBezTo>
                          <a:pt x="2372" y="358"/>
                          <a:pt x="2373" y="358"/>
                          <a:pt x="2373" y="358"/>
                        </a:cubicBezTo>
                        <a:cubicBezTo>
                          <a:pt x="2373" y="358"/>
                          <a:pt x="2377" y="358"/>
                          <a:pt x="2377" y="358"/>
                        </a:cubicBezTo>
                        <a:cubicBezTo>
                          <a:pt x="2377" y="358"/>
                          <a:pt x="2378" y="358"/>
                          <a:pt x="2378" y="358"/>
                        </a:cubicBezTo>
                        <a:cubicBezTo>
                          <a:pt x="2378" y="358"/>
                          <a:pt x="2384" y="358"/>
                          <a:pt x="2384" y="358"/>
                        </a:cubicBezTo>
                        <a:cubicBezTo>
                          <a:pt x="2384" y="358"/>
                          <a:pt x="2384" y="358"/>
                          <a:pt x="2384" y="358"/>
                        </a:cubicBezTo>
                        <a:cubicBezTo>
                          <a:pt x="2384" y="358"/>
                          <a:pt x="2388" y="358"/>
                          <a:pt x="2388" y="358"/>
                        </a:cubicBezTo>
                        <a:cubicBezTo>
                          <a:pt x="2388" y="358"/>
                          <a:pt x="2391" y="358"/>
                          <a:pt x="2391" y="358"/>
                        </a:cubicBezTo>
                        <a:cubicBezTo>
                          <a:pt x="2391" y="358"/>
                          <a:pt x="2392" y="358"/>
                          <a:pt x="2392" y="358"/>
                        </a:cubicBezTo>
                        <a:cubicBezTo>
                          <a:pt x="2392" y="358"/>
                          <a:pt x="2394" y="358"/>
                          <a:pt x="2394" y="358"/>
                        </a:cubicBezTo>
                        <a:cubicBezTo>
                          <a:pt x="2394" y="358"/>
                          <a:pt x="2396" y="358"/>
                          <a:pt x="2396" y="358"/>
                        </a:cubicBezTo>
                        <a:cubicBezTo>
                          <a:pt x="2396" y="358"/>
                          <a:pt x="2402" y="358"/>
                          <a:pt x="2402" y="358"/>
                        </a:cubicBezTo>
                        <a:cubicBezTo>
                          <a:pt x="2402" y="358"/>
                          <a:pt x="2403" y="358"/>
                          <a:pt x="2403" y="358"/>
                        </a:cubicBezTo>
                        <a:cubicBezTo>
                          <a:pt x="2403" y="358"/>
                          <a:pt x="2405" y="358"/>
                          <a:pt x="2405" y="358"/>
                        </a:cubicBezTo>
                        <a:cubicBezTo>
                          <a:pt x="2405" y="358"/>
                          <a:pt x="2410" y="358"/>
                          <a:pt x="2410" y="358"/>
                        </a:cubicBezTo>
                        <a:cubicBezTo>
                          <a:pt x="2410" y="358"/>
                          <a:pt x="2412" y="358"/>
                          <a:pt x="2412" y="358"/>
                        </a:cubicBezTo>
                        <a:cubicBezTo>
                          <a:pt x="2412" y="358"/>
                          <a:pt x="2413" y="357"/>
                          <a:pt x="2413" y="357"/>
                        </a:cubicBezTo>
                        <a:cubicBezTo>
                          <a:pt x="2413" y="357"/>
                          <a:pt x="2418" y="358"/>
                          <a:pt x="2418" y="358"/>
                        </a:cubicBezTo>
                        <a:cubicBezTo>
                          <a:pt x="2418" y="358"/>
                          <a:pt x="2421" y="358"/>
                          <a:pt x="2421" y="358"/>
                        </a:cubicBezTo>
                        <a:cubicBezTo>
                          <a:pt x="2421" y="358"/>
                          <a:pt x="2423" y="358"/>
                          <a:pt x="2423" y="358"/>
                        </a:cubicBezTo>
                        <a:cubicBezTo>
                          <a:pt x="2423" y="358"/>
                          <a:pt x="2425" y="358"/>
                          <a:pt x="2425" y="358"/>
                        </a:cubicBezTo>
                        <a:cubicBezTo>
                          <a:pt x="2425" y="358"/>
                          <a:pt x="2427" y="358"/>
                          <a:pt x="2427" y="358"/>
                        </a:cubicBezTo>
                        <a:cubicBezTo>
                          <a:pt x="2427" y="358"/>
                          <a:pt x="2429" y="358"/>
                          <a:pt x="2429" y="358"/>
                        </a:cubicBezTo>
                        <a:cubicBezTo>
                          <a:pt x="2429" y="358"/>
                          <a:pt x="2433" y="358"/>
                          <a:pt x="2433" y="358"/>
                        </a:cubicBezTo>
                        <a:cubicBezTo>
                          <a:pt x="2433" y="358"/>
                          <a:pt x="2435" y="358"/>
                          <a:pt x="2435" y="358"/>
                        </a:cubicBezTo>
                        <a:cubicBezTo>
                          <a:pt x="2435" y="358"/>
                          <a:pt x="2440" y="358"/>
                          <a:pt x="2440" y="358"/>
                        </a:cubicBezTo>
                        <a:cubicBezTo>
                          <a:pt x="2440" y="358"/>
                          <a:pt x="2441" y="358"/>
                          <a:pt x="2441" y="358"/>
                        </a:cubicBezTo>
                        <a:cubicBezTo>
                          <a:pt x="2441" y="358"/>
                          <a:pt x="2444" y="358"/>
                          <a:pt x="2444" y="358"/>
                        </a:cubicBezTo>
                        <a:cubicBezTo>
                          <a:pt x="2444" y="358"/>
                          <a:pt x="2445" y="357"/>
                          <a:pt x="2445" y="357"/>
                        </a:cubicBezTo>
                        <a:cubicBezTo>
                          <a:pt x="2445" y="357"/>
                          <a:pt x="2450" y="358"/>
                          <a:pt x="2450" y="358"/>
                        </a:cubicBezTo>
                        <a:cubicBezTo>
                          <a:pt x="2450" y="358"/>
                          <a:pt x="2453" y="357"/>
                          <a:pt x="2453" y="357"/>
                        </a:cubicBezTo>
                        <a:cubicBezTo>
                          <a:pt x="2453" y="357"/>
                          <a:pt x="2456" y="358"/>
                          <a:pt x="2456" y="358"/>
                        </a:cubicBezTo>
                        <a:cubicBezTo>
                          <a:pt x="2456" y="358"/>
                          <a:pt x="2458" y="357"/>
                          <a:pt x="2458" y="357"/>
                        </a:cubicBezTo>
                        <a:cubicBezTo>
                          <a:pt x="2458" y="357"/>
                          <a:pt x="2461" y="357"/>
                          <a:pt x="2461" y="357"/>
                        </a:cubicBezTo>
                        <a:cubicBezTo>
                          <a:pt x="2461" y="357"/>
                          <a:pt x="2463" y="357"/>
                          <a:pt x="2463" y="357"/>
                        </a:cubicBezTo>
                        <a:cubicBezTo>
                          <a:pt x="2463" y="357"/>
                          <a:pt x="2465" y="357"/>
                          <a:pt x="2465" y="357"/>
                        </a:cubicBezTo>
                        <a:cubicBezTo>
                          <a:pt x="2465" y="357"/>
                          <a:pt x="2469" y="357"/>
                          <a:pt x="2469" y="357"/>
                        </a:cubicBezTo>
                        <a:cubicBezTo>
                          <a:pt x="2469" y="357"/>
                          <a:pt x="2470" y="357"/>
                          <a:pt x="2470" y="357"/>
                        </a:cubicBezTo>
                        <a:cubicBezTo>
                          <a:pt x="2470" y="357"/>
                          <a:pt x="2474" y="356"/>
                          <a:pt x="2474" y="356"/>
                        </a:cubicBezTo>
                        <a:cubicBezTo>
                          <a:pt x="2474" y="356"/>
                          <a:pt x="2475" y="356"/>
                          <a:pt x="2475" y="356"/>
                        </a:cubicBezTo>
                        <a:cubicBezTo>
                          <a:pt x="2475" y="356"/>
                          <a:pt x="2480" y="356"/>
                          <a:pt x="2480" y="356"/>
                        </a:cubicBezTo>
                        <a:cubicBezTo>
                          <a:pt x="2480" y="356"/>
                          <a:pt x="2482" y="356"/>
                          <a:pt x="2482" y="356"/>
                        </a:cubicBezTo>
                        <a:cubicBezTo>
                          <a:pt x="2482" y="356"/>
                          <a:pt x="2485" y="355"/>
                          <a:pt x="2485" y="355"/>
                        </a:cubicBezTo>
                        <a:cubicBezTo>
                          <a:pt x="2485" y="355"/>
                          <a:pt x="2486" y="355"/>
                          <a:pt x="2486" y="355"/>
                        </a:cubicBezTo>
                        <a:cubicBezTo>
                          <a:pt x="2486" y="355"/>
                          <a:pt x="2491" y="354"/>
                          <a:pt x="2491" y="354"/>
                        </a:cubicBezTo>
                        <a:cubicBezTo>
                          <a:pt x="2491" y="354"/>
                          <a:pt x="2491" y="354"/>
                          <a:pt x="2491" y="354"/>
                        </a:cubicBezTo>
                        <a:cubicBezTo>
                          <a:pt x="2491" y="354"/>
                          <a:pt x="2496" y="352"/>
                          <a:pt x="2496" y="352"/>
                        </a:cubicBezTo>
                        <a:cubicBezTo>
                          <a:pt x="2496" y="352"/>
                          <a:pt x="2496" y="352"/>
                          <a:pt x="2496" y="352"/>
                        </a:cubicBezTo>
                        <a:cubicBezTo>
                          <a:pt x="2496" y="352"/>
                          <a:pt x="2501" y="349"/>
                          <a:pt x="2501" y="349"/>
                        </a:cubicBezTo>
                        <a:cubicBezTo>
                          <a:pt x="2501" y="349"/>
                          <a:pt x="2502" y="349"/>
                          <a:pt x="2502" y="349"/>
                        </a:cubicBezTo>
                        <a:cubicBezTo>
                          <a:pt x="2502" y="349"/>
                          <a:pt x="2507" y="343"/>
                          <a:pt x="2507" y="343"/>
                        </a:cubicBezTo>
                        <a:cubicBezTo>
                          <a:pt x="2507" y="343"/>
                          <a:pt x="2507" y="343"/>
                          <a:pt x="2507" y="343"/>
                        </a:cubicBezTo>
                        <a:cubicBezTo>
                          <a:pt x="2507" y="343"/>
                          <a:pt x="2512" y="323"/>
                          <a:pt x="2512" y="323"/>
                        </a:cubicBezTo>
                        <a:cubicBezTo>
                          <a:pt x="2512" y="323"/>
                          <a:pt x="2512" y="321"/>
                          <a:pt x="2512" y="321"/>
                        </a:cubicBezTo>
                        <a:cubicBezTo>
                          <a:pt x="2512" y="321"/>
                          <a:pt x="2516" y="302"/>
                          <a:pt x="2516" y="302"/>
                        </a:cubicBezTo>
                        <a:cubicBezTo>
                          <a:pt x="2516" y="302"/>
                          <a:pt x="2520" y="314"/>
                          <a:pt x="2520" y="314"/>
                        </a:cubicBezTo>
                        <a:cubicBezTo>
                          <a:pt x="2520" y="314"/>
                          <a:pt x="2523" y="305"/>
                          <a:pt x="2523" y="305"/>
                        </a:cubicBezTo>
                        <a:cubicBezTo>
                          <a:pt x="2523" y="305"/>
                          <a:pt x="2523" y="303"/>
                          <a:pt x="2523" y="303"/>
                        </a:cubicBezTo>
                        <a:cubicBezTo>
                          <a:pt x="2523" y="303"/>
                          <a:pt x="2528" y="278"/>
                          <a:pt x="2528" y="278"/>
                        </a:cubicBezTo>
                        <a:cubicBezTo>
                          <a:pt x="2528" y="278"/>
                          <a:pt x="2528" y="278"/>
                          <a:pt x="2528" y="278"/>
                        </a:cubicBezTo>
                        <a:cubicBezTo>
                          <a:pt x="2528" y="278"/>
                          <a:pt x="2534" y="303"/>
                          <a:pt x="2534" y="303"/>
                        </a:cubicBezTo>
                        <a:cubicBezTo>
                          <a:pt x="2534" y="303"/>
                          <a:pt x="2534" y="304"/>
                          <a:pt x="2534" y="304"/>
                        </a:cubicBezTo>
                        <a:cubicBezTo>
                          <a:pt x="2534" y="304"/>
                          <a:pt x="2536" y="314"/>
                          <a:pt x="2536" y="314"/>
                        </a:cubicBezTo>
                        <a:cubicBezTo>
                          <a:pt x="2536" y="314"/>
                          <a:pt x="2541" y="302"/>
                          <a:pt x="2541" y="302"/>
                        </a:cubicBezTo>
                        <a:cubicBezTo>
                          <a:pt x="2541" y="302"/>
                          <a:pt x="2544" y="319"/>
                          <a:pt x="2544" y="319"/>
                        </a:cubicBezTo>
                        <a:cubicBezTo>
                          <a:pt x="2544" y="319"/>
                          <a:pt x="2544" y="321"/>
                          <a:pt x="2544" y="321"/>
                        </a:cubicBezTo>
                        <a:cubicBezTo>
                          <a:pt x="2544" y="321"/>
                          <a:pt x="2550" y="343"/>
                          <a:pt x="2550" y="343"/>
                        </a:cubicBezTo>
                        <a:cubicBezTo>
                          <a:pt x="2550" y="343"/>
                          <a:pt x="2550" y="343"/>
                          <a:pt x="2550" y="343"/>
                        </a:cubicBezTo>
                        <a:cubicBezTo>
                          <a:pt x="2550" y="343"/>
                          <a:pt x="2555" y="350"/>
                          <a:pt x="2555" y="350"/>
                        </a:cubicBezTo>
                        <a:cubicBezTo>
                          <a:pt x="2555" y="350"/>
                          <a:pt x="2555" y="350"/>
                          <a:pt x="2555" y="350"/>
                        </a:cubicBezTo>
                        <a:cubicBezTo>
                          <a:pt x="2555" y="350"/>
                          <a:pt x="2560" y="352"/>
                          <a:pt x="2560" y="352"/>
                        </a:cubicBezTo>
                        <a:cubicBezTo>
                          <a:pt x="2560" y="352"/>
                          <a:pt x="2560" y="352"/>
                          <a:pt x="2560" y="352"/>
                        </a:cubicBezTo>
                        <a:cubicBezTo>
                          <a:pt x="2560" y="352"/>
                          <a:pt x="2565" y="354"/>
                          <a:pt x="2565" y="354"/>
                        </a:cubicBezTo>
                        <a:cubicBezTo>
                          <a:pt x="2565" y="354"/>
                          <a:pt x="2566" y="354"/>
                          <a:pt x="2566" y="354"/>
                        </a:cubicBezTo>
                        <a:cubicBezTo>
                          <a:pt x="2566" y="354"/>
                          <a:pt x="2571" y="355"/>
                          <a:pt x="2571" y="355"/>
                        </a:cubicBezTo>
                        <a:cubicBezTo>
                          <a:pt x="2571" y="355"/>
                          <a:pt x="2571" y="355"/>
                          <a:pt x="2571" y="355"/>
                        </a:cubicBezTo>
                        <a:cubicBezTo>
                          <a:pt x="2571" y="355"/>
                          <a:pt x="2576" y="356"/>
                          <a:pt x="2576" y="356"/>
                        </a:cubicBezTo>
                        <a:cubicBezTo>
                          <a:pt x="2576" y="356"/>
                          <a:pt x="2577" y="356"/>
                          <a:pt x="2577" y="356"/>
                        </a:cubicBezTo>
                        <a:cubicBezTo>
                          <a:pt x="2577" y="356"/>
                          <a:pt x="2582" y="356"/>
                          <a:pt x="2582" y="356"/>
                        </a:cubicBezTo>
                        <a:cubicBezTo>
                          <a:pt x="2582" y="356"/>
                          <a:pt x="2582" y="356"/>
                          <a:pt x="2582" y="356"/>
                        </a:cubicBezTo>
                        <a:cubicBezTo>
                          <a:pt x="2582" y="356"/>
                          <a:pt x="2584" y="356"/>
                          <a:pt x="2584" y="356"/>
                        </a:cubicBezTo>
                        <a:cubicBezTo>
                          <a:pt x="2584" y="356"/>
                          <a:pt x="2588" y="356"/>
                          <a:pt x="2588" y="356"/>
                        </a:cubicBezTo>
                        <a:cubicBezTo>
                          <a:pt x="2588" y="356"/>
                          <a:pt x="2590" y="357"/>
                          <a:pt x="2590" y="357"/>
                        </a:cubicBezTo>
                        <a:cubicBezTo>
                          <a:pt x="2590" y="357"/>
                          <a:pt x="2595" y="357"/>
                          <a:pt x="2595" y="357"/>
                        </a:cubicBezTo>
                        <a:cubicBezTo>
                          <a:pt x="2595" y="357"/>
                          <a:pt x="2598" y="357"/>
                          <a:pt x="2598" y="357"/>
                        </a:cubicBezTo>
                        <a:cubicBezTo>
                          <a:pt x="2598" y="357"/>
                          <a:pt x="2600" y="357"/>
                          <a:pt x="2600" y="357"/>
                        </a:cubicBezTo>
                        <a:cubicBezTo>
                          <a:pt x="2600" y="357"/>
                          <a:pt x="2601" y="357"/>
                          <a:pt x="2601" y="357"/>
                        </a:cubicBezTo>
                        <a:cubicBezTo>
                          <a:pt x="2601" y="357"/>
                          <a:pt x="2606" y="357"/>
                          <a:pt x="2606" y="357"/>
                        </a:cubicBezTo>
                        <a:cubicBezTo>
                          <a:pt x="2606" y="357"/>
                          <a:pt x="2608" y="357"/>
                          <a:pt x="2608" y="357"/>
                        </a:cubicBezTo>
                        <a:cubicBezTo>
                          <a:pt x="2608" y="357"/>
                          <a:pt x="2611" y="357"/>
                          <a:pt x="2611" y="357"/>
                        </a:cubicBezTo>
                        <a:cubicBezTo>
                          <a:pt x="2611" y="357"/>
                          <a:pt x="2613" y="357"/>
                          <a:pt x="2613" y="357"/>
                        </a:cubicBezTo>
                        <a:cubicBezTo>
                          <a:pt x="2613" y="357"/>
                          <a:pt x="2617" y="357"/>
                          <a:pt x="2617" y="357"/>
                        </a:cubicBezTo>
                        <a:cubicBezTo>
                          <a:pt x="2617" y="357"/>
                          <a:pt x="2618" y="357"/>
                          <a:pt x="2618" y="357"/>
                        </a:cubicBezTo>
                        <a:cubicBezTo>
                          <a:pt x="2618" y="357"/>
                          <a:pt x="2620" y="357"/>
                          <a:pt x="2620" y="357"/>
                        </a:cubicBezTo>
                        <a:cubicBezTo>
                          <a:pt x="2620" y="357"/>
                          <a:pt x="2622" y="357"/>
                          <a:pt x="2622" y="357"/>
                        </a:cubicBezTo>
                        <a:cubicBezTo>
                          <a:pt x="2622" y="357"/>
                          <a:pt x="2625" y="357"/>
                          <a:pt x="2625" y="357"/>
                        </a:cubicBezTo>
                        <a:cubicBezTo>
                          <a:pt x="2625" y="357"/>
                          <a:pt x="2630" y="357"/>
                          <a:pt x="2630" y="357"/>
                        </a:cubicBezTo>
                        <a:cubicBezTo>
                          <a:pt x="2630" y="357"/>
                          <a:pt x="2632" y="357"/>
                          <a:pt x="2632" y="357"/>
                        </a:cubicBezTo>
                        <a:cubicBezTo>
                          <a:pt x="2632" y="357"/>
                          <a:pt x="2633" y="357"/>
                          <a:pt x="2633" y="357"/>
                        </a:cubicBezTo>
                        <a:cubicBezTo>
                          <a:pt x="2633" y="357"/>
                          <a:pt x="2636" y="357"/>
                          <a:pt x="2636" y="357"/>
                        </a:cubicBezTo>
                        <a:cubicBezTo>
                          <a:pt x="2636" y="357"/>
                          <a:pt x="2641" y="356"/>
                          <a:pt x="2641" y="356"/>
                        </a:cubicBezTo>
                        <a:cubicBezTo>
                          <a:pt x="2641" y="356"/>
                          <a:pt x="2642" y="356"/>
                          <a:pt x="2642" y="356"/>
                        </a:cubicBezTo>
                        <a:cubicBezTo>
                          <a:pt x="2642" y="356"/>
                          <a:pt x="2646" y="356"/>
                          <a:pt x="2646" y="356"/>
                        </a:cubicBezTo>
                        <a:cubicBezTo>
                          <a:pt x="2646" y="356"/>
                          <a:pt x="2647" y="356"/>
                          <a:pt x="2647" y="356"/>
                        </a:cubicBezTo>
                        <a:cubicBezTo>
                          <a:pt x="2647" y="356"/>
                          <a:pt x="2651" y="356"/>
                          <a:pt x="2651" y="356"/>
                        </a:cubicBezTo>
                        <a:cubicBezTo>
                          <a:pt x="2651" y="356"/>
                          <a:pt x="2654" y="356"/>
                          <a:pt x="2654" y="356"/>
                        </a:cubicBezTo>
                        <a:cubicBezTo>
                          <a:pt x="2654" y="356"/>
                          <a:pt x="2657" y="355"/>
                          <a:pt x="2657" y="355"/>
                        </a:cubicBezTo>
                        <a:cubicBezTo>
                          <a:pt x="2657" y="355"/>
                          <a:pt x="2657" y="355"/>
                          <a:pt x="2657" y="355"/>
                        </a:cubicBezTo>
                        <a:cubicBezTo>
                          <a:pt x="2657" y="355"/>
                          <a:pt x="2662" y="355"/>
                          <a:pt x="2662" y="355"/>
                        </a:cubicBezTo>
                        <a:cubicBezTo>
                          <a:pt x="2662" y="355"/>
                          <a:pt x="2662" y="354"/>
                          <a:pt x="2662" y="354"/>
                        </a:cubicBezTo>
                        <a:cubicBezTo>
                          <a:pt x="2662" y="354"/>
                          <a:pt x="2667" y="353"/>
                          <a:pt x="2667" y="353"/>
                        </a:cubicBezTo>
                        <a:cubicBezTo>
                          <a:pt x="2667" y="353"/>
                          <a:pt x="2668" y="353"/>
                          <a:pt x="2668" y="353"/>
                        </a:cubicBezTo>
                        <a:cubicBezTo>
                          <a:pt x="2668" y="353"/>
                          <a:pt x="2673" y="351"/>
                          <a:pt x="2673" y="351"/>
                        </a:cubicBezTo>
                        <a:cubicBezTo>
                          <a:pt x="2673" y="351"/>
                          <a:pt x="2673" y="351"/>
                          <a:pt x="2673" y="351"/>
                        </a:cubicBezTo>
                        <a:cubicBezTo>
                          <a:pt x="2673" y="351"/>
                          <a:pt x="2678" y="346"/>
                          <a:pt x="2678" y="346"/>
                        </a:cubicBezTo>
                        <a:cubicBezTo>
                          <a:pt x="2678" y="346"/>
                          <a:pt x="2679" y="346"/>
                          <a:pt x="2679" y="346"/>
                        </a:cubicBezTo>
                        <a:cubicBezTo>
                          <a:pt x="2679" y="346"/>
                          <a:pt x="2684" y="337"/>
                          <a:pt x="2684" y="337"/>
                        </a:cubicBezTo>
                        <a:cubicBezTo>
                          <a:pt x="2684" y="337"/>
                          <a:pt x="2684" y="336"/>
                          <a:pt x="2684" y="336"/>
                        </a:cubicBezTo>
                        <a:cubicBezTo>
                          <a:pt x="2684" y="336"/>
                          <a:pt x="2688" y="332"/>
                          <a:pt x="2688" y="332"/>
                        </a:cubicBezTo>
                        <a:cubicBezTo>
                          <a:pt x="2688" y="332"/>
                          <a:pt x="2690" y="332"/>
                          <a:pt x="2690" y="332"/>
                        </a:cubicBezTo>
                        <a:cubicBezTo>
                          <a:pt x="2690" y="332"/>
                          <a:pt x="2694" y="330"/>
                          <a:pt x="2694" y="330"/>
                        </a:cubicBezTo>
                        <a:cubicBezTo>
                          <a:pt x="2694" y="330"/>
                          <a:pt x="2695" y="330"/>
                          <a:pt x="2695" y="330"/>
                        </a:cubicBezTo>
                        <a:cubicBezTo>
                          <a:pt x="2695" y="330"/>
                          <a:pt x="2699" y="326"/>
                          <a:pt x="2699" y="326"/>
                        </a:cubicBezTo>
                        <a:cubicBezTo>
                          <a:pt x="2699" y="326"/>
                          <a:pt x="2701" y="326"/>
                          <a:pt x="2701" y="326"/>
                        </a:cubicBezTo>
                        <a:cubicBezTo>
                          <a:pt x="2701" y="326"/>
                          <a:pt x="2705" y="330"/>
                          <a:pt x="2705" y="330"/>
                        </a:cubicBezTo>
                        <a:cubicBezTo>
                          <a:pt x="2705" y="330"/>
                          <a:pt x="2705" y="330"/>
                          <a:pt x="2705" y="330"/>
                        </a:cubicBezTo>
                        <a:cubicBezTo>
                          <a:pt x="2705" y="330"/>
                          <a:pt x="2710" y="334"/>
                          <a:pt x="2710" y="334"/>
                        </a:cubicBezTo>
                        <a:cubicBezTo>
                          <a:pt x="2710" y="334"/>
                          <a:pt x="2713" y="334"/>
                          <a:pt x="2713" y="334"/>
                        </a:cubicBezTo>
                        <a:cubicBezTo>
                          <a:pt x="2713" y="334"/>
                          <a:pt x="2716" y="337"/>
                          <a:pt x="2716" y="337"/>
                        </a:cubicBezTo>
                        <a:cubicBezTo>
                          <a:pt x="2716" y="337"/>
                          <a:pt x="2716" y="337"/>
                          <a:pt x="2716" y="337"/>
                        </a:cubicBezTo>
                        <a:cubicBezTo>
                          <a:pt x="2716" y="337"/>
                          <a:pt x="2721" y="348"/>
                          <a:pt x="2721" y="348"/>
                        </a:cubicBezTo>
                        <a:cubicBezTo>
                          <a:pt x="2721" y="348"/>
                          <a:pt x="2721" y="348"/>
                          <a:pt x="2721" y="348"/>
                        </a:cubicBezTo>
                        <a:cubicBezTo>
                          <a:pt x="2721" y="348"/>
                          <a:pt x="2727" y="353"/>
                          <a:pt x="2727" y="353"/>
                        </a:cubicBezTo>
                        <a:cubicBezTo>
                          <a:pt x="2727" y="353"/>
                          <a:pt x="2727" y="353"/>
                          <a:pt x="2727" y="353"/>
                        </a:cubicBezTo>
                        <a:cubicBezTo>
                          <a:pt x="2727" y="353"/>
                          <a:pt x="2732" y="355"/>
                          <a:pt x="2732" y="355"/>
                        </a:cubicBezTo>
                        <a:cubicBezTo>
                          <a:pt x="2732" y="355"/>
                          <a:pt x="2733" y="355"/>
                          <a:pt x="2733" y="355"/>
                        </a:cubicBezTo>
                        <a:cubicBezTo>
                          <a:pt x="2733" y="355"/>
                          <a:pt x="2737" y="356"/>
                          <a:pt x="2737" y="356"/>
                        </a:cubicBezTo>
                        <a:cubicBezTo>
                          <a:pt x="2737" y="356"/>
                          <a:pt x="2738" y="356"/>
                          <a:pt x="2738" y="356"/>
                        </a:cubicBezTo>
                        <a:cubicBezTo>
                          <a:pt x="2738" y="356"/>
                          <a:pt x="2742" y="357"/>
                          <a:pt x="2742" y="357"/>
                        </a:cubicBezTo>
                        <a:cubicBezTo>
                          <a:pt x="2742" y="357"/>
                          <a:pt x="2743" y="357"/>
                          <a:pt x="2743" y="357"/>
                        </a:cubicBezTo>
                        <a:cubicBezTo>
                          <a:pt x="2743" y="357"/>
                          <a:pt x="2747" y="357"/>
                          <a:pt x="2747" y="357"/>
                        </a:cubicBezTo>
                        <a:cubicBezTo>
                          <a:pt x="2747" y="357"/>
                          <a:pt x="2748" y="357"/>
                          <a:pt x="2748" y="357"/>
                        </a:cubicBezTo>
                        <a:cubicBezTo>
                          <a:pt x="2748" y="357"/>
                          <a:pt x="2751" y="357"/>
                          <a:pt x="2751" y="357"/>
                        </a:cubicBezTo>
                        <a:cubicBezTo>
                          <a:pt x="2751" y="357"/>
                          <a:pt x="2754" y="357"/>
                          <a:pt x="2754" y="357"/>
                        </a:cubicBezTo>
                        <a:cubicBezTo>
                          <a:pt x="2754" y="357"/>
                          <a:pt x="2757" y="358"/>
                          <a:pt x="2757" y="358"/>
                        </a:cubicBezTo>
                        <a:cubicBezTo>
                          <a:pt x="2757" y="358"/>
                          <a:pt x="2760" y="357"/>
                          <a:pt x="2760" y="357"/>
                        </a:cubicBezTo>
                        <a:cubicBezTo>
                          <a:pt x="2760" y="357"/>
                          <a:pt x="2764" y="358"/>
                          <a:pt x="2764" y="358"/>
                        </a:cubicBezTo>
                        <a:cubicBezTo>
                          <a:pt x="2764" y="358"/>
                          <a:pt x="2765" y="358"/>
                          <a:pt x="2765" y="358"/>
                        </a:cubicBezTo>
                        <a:cubicBezTo>
                          <a:pt x="2765" y="358"/>
                          <a:pt x="2766" y="358"/>
                          <a:pt x="2766" y="358"/>
                        </a:cubicBezTo>
                        <a:cubicBezTo>
                          <a:pt x="2766" y="358"/>
                          <a:pt x="2772" y="358"/>
                          <a:pt x="2772" y="358"/>
                        </a:cubicBezTo>
                        <a:cubicBezTo>
                          <a:pt x="2772" y="358"/>
                          <a:pt x="2773" y="358"/>
                          <a:pt x="2773" y="358"/>
                        </a:cubicBezTo>
                        <a:cubicBezTo>
                          <a:pt x="2773" y="358"/>
                          <a:pt x="2775" y="358"/>
                          <a:pt x="2775" y="358"/>
                        </a:cubicBezTo>
                        <a:cubicBezTo>
                          <a:pt x="2775" y="358"/>
                          <a:pt x="2779" y="358"/>
                          <a:pt x="2779" y="358"/>
                        </a:cubicBezTo>
                        <a:cubicBezTo>
                          <a:pt x="2779" y="358"/>
                          <a:pt x="2781" y="358"/>
                          <a:pt x="2781" y="358"/>
                        </a:cubicBezTo>
                        <a:cubicBezTo>
                          <a:pt x="2781" y="358"/>
                          <a:pt x="2782" y="358"/>
                          <a:pt x="2782" y="358"/>
                        </a:cubicBezTo>
                        <a:cubicBezTo>
                          <a:pt x="2782" y="358"/>
                          <a:pt x="2789" y="358"/>
                          <a:pt x="2789" y="358"/>
                        </a:cubicBezTo>
                        <a:cubicBezTo>
                          <a:pt x="2789" y="358"/>
                          <a:pt x="2791" y="358"/>
                          <a:pt x="2791" y="358"/>
                        </a:cubicBezTo>
                        <a:cubicBezTo>
                          <a:pt x="2791" y="358"/>
                          <a:pt x="2791" y="358"/>
                          <a:pt x="2791" y="358"/>
                        </a:cubicBezTo>
                        <a:cubicBezTo>
                          <a:pt x="2791" y="358"/>
                          <a:pt x="2796" y="358"/>
                          <a:pt x="2796" y="358"/>
                        </a:cubicBezTo>
                        <a:cubicBezTo>
                          <a:pt x="2796" y="358"/>
                          <a:pt x="2797" y="358"/>
                          <a:pt x="2797" y="358"/>
                        </a:cubicBezTo>
                        <a:cubicBezTo>
                          <a:pt x="2797" y="358"/>
                          <a:pt x="2799" y="358"/>
                          <a:pt x="2799" y="358"/>
                        </a:cubicBezTo>
                        <a:cubicBezTo>
                          <a:pt x="2799" y="358"/>
                          <a:pt x="2802" y="358"/>
                          <a:pt x="2802" y="358"/>
                        </a:cubicBezTo>
                        <a:cubicBezTo>
                          <a:pt x="2802" y="358"/>
                          <a:pt x="2805" y="358"/>
                          <a:pt x="2805" y="358"/>
                        </a:cubicBezTo>
                        <a:cubicBezTo>
                          <a:pt x="2805" y="358"/>
                          <a:pt x="2808" y="358"/>
                          <a:pt x="2808" y="358"/>
                        </a:cubicBezTo>
                        <a:cubicBezTo>
                          <a:pt x="2808" y="358"/>
                          <a:pt x="2810" y="358"/>
                          <a:pt x="2810" y="358"/>
                        </a:cubicBezTo>
                        <a:cubicBezTo>
                          <a:pt x="2810" y="358"/>
                          <a:pt x="2813" y="358"/>
                          <a:pt x="2813" y="358"/>
                        </a:cubicBezTo>
                        <a:cubicBezTo>
                          <a:pt x="2813" y="358"/>
                          <a:pt x="2816" y="359"/>
                          <a:pt x="2816" y="359"/>
                        </a:cubicBezTo>
                        <a:cubicBezTo>
                          <a:pt x="2816" y="359"/>
                          <a:pt x="2819" y="358"/>
                          <a:pt x="2819" y="358"/>
                        </a:cubicBezTo>
                        <a:cubicBezTo>
                          <a:pt x="2819" y="358"/>
                          <a:pt x="2821" y="358"/>
                          <a:pt x="2821" y="358"/>
                        </a:cubicBezTo>
                        <a:cubicBezTo>
                          <a:pt x="2821" y="358"/>
                          <a:pt x="2824" y="358"/>
                          <a:pt x="2824" y="358"/>
                        </a:cubicBezTo>
                        <a:cubicBezTo>
                          <a:pt x="2824" y="358"/>
                          <a:pt x="2827" y="358"/>
                          <a:pt x="2827" y="358"/>
                        </a:cubicBezTo>
                        <a:cubicBezTo>
                          <a:pt x="2827" y="358"/>
                          <a:pt x="2829" y="358"/>
                          <a:pt x="2829" y="358"/>
                        </a:cubicBezTo>
                        <a:cubicBezTo>
                          <a:pt x="2829" y="358"/>
                          <a:pt x="2833" y="358"/>
                          <a:pt x="2833" y="358"/>
                        </a:cubicBezTo>
                        <a:cubicBezTo>
                          <a:pt x="2833" y="358"/>
                          <a:pt x="2834" y="359"/>
                          <a:pt x="2834" y="359"/>
                        </a:cubicBezTo>
                        <a:cubicBezTo>
                          <a:pt x="2834" y="359"/>
                          <a:pt x="2839" y="358"/>
                          <a:pt x="2839" y="358"/>
                        </a:cubicBezTo>
                        <a:cubicBezTo>
                          <a:pt x="2839" y="358"/>
                          <a:pt x="2840" y="359"/>
                          <a:pt x="2840" y="359"/>
                        </a:cubicBezTo>
                        <a:cubicBezTo>
                          <a:pt x="2840" y="359"/>
                          <a:pt x="2842" y="358"/>
                          <a:pt x="2842" y="358"/>
                        </a:cubicBezTo>
                        <a:cubicBezTo>
                          <a:pt x="2842" y="358"/>
                          <a:pt x="2847" y="359"/>
                          <a:pt x="2847" y="359"/>
                        </a:cubicBezTo>
                        <a:cubicBezTo>
                          <a:pt x="2847" y="359"/>
                          <a:pt x="2848" y="358"/>
                          <a:pt x="2848" y="358"/>
                        </a:cubicBezTo>
                        <a:cubicBezTo>
                          <a:pt x="2848" y="358"/>
                          <a:pt x="2851" y="358"/>
                          <a:pt x="2851" y="358"/>
                        </a:cubicBezTo>
                        <a:cubicBezTo>
                          <a:pt x="2851" y="358"/>
                          <a:pt x="2855" y="359"/>
                          <a:pt x="2855" y="359"/>
                        </a:cubicBezTo>
                        <a:cubicBezTo>
                          <a:pt x="2855" y="359"/>
                          <a:pt x="2856" y="358"/>
                          <a:pt x="2856" y="358"/>
                        </a:cubicBezTo>
                        <a:cubicBezTo>
                          <a:pt x="2856" y="358"/>
                          <a:pt x="2859" y="358"/>
                          <a:pt x="2859" y="358"/>
                        </a:cubicBezTo>
                        <a:cubicBezTo>
                          <a:pt x="2859" y="358"/>
                          <a:pt x="2862" y="358"/>
                          <a:pt x="2862" y="358"/>
                        </a:cubicBezTo>
                        <a:cubicBezTo>
                          <a:pt x="2862" y="358"/>
                          <a:pt x="2862" y="358"/>
                          <a:pt x="2862" y="358"/>
                        </a:cubicBezTo>
                        <a:cubicBezTo>
                          <a:pt x="2862" y="358"/>
                          <a:pt x="2867" y="358"/>
                          <a:pt x="2867" y="358"/>
                        </a:cubicBezTo>
                        <a:cubicBezTo>
                          <a:pt x="2867" y="358"/>
                          <a:pt x="2869" y="358"/>
                          <a:pt x="2869" y="358"/>
                        </a:cubicBezTo>
                        <a:cubicBezTo>
                          <a:pt x="2869" y="358"/>
                          <a:pt x="2874" y="358"/>
                          <a:pt x="2874" y="358"/>
                        </a:cubicBezTo>
                        <a:cubicBezTo>
                          <a:pt x="2874" y="358"/>
                          <a:pt x="2876" y="358"/>
                          <a:pt x="2876" y="358"/>
                        </a:cubicBezTo>
                        <a:cubicBezTo>
                          <a:pt x="2876" y="358"/>
                          <a:pt x="2879" y="358"/>
                          <a:pt x="2879" y="358"/>
                        </a:cubicBezTo>
                        <a:cubicBezTo>
                          <a:pt x="2879" y="358"/>
                          <a:pt x="2881" y="358"/>
                          <a:pt x="2881" y="358"/>
                        </a:cubicBezTo>
                        <a:cubicBezTo>
                          <a:pt x="2881" y="358"/>
                          <a:pt x="2883" y="358"/>
                          <a:pt x="2883" y="358"/>
                        </a:cubicBezTo>
                        <a:cubicBezTo>
                          <a:pt x="2883" y="358"/>
                          <a:pt x="2885" y="358"/>
                          <a:pt x="2885" y="358"/>
                        </a:cubicBezTo>
                        <a:cubicBezTo>
                          <a:pt x="2885" y="358"/>
                          <a:pt x="2890" y="358"/>
                          <a:pt x="2890" y="358"/>
                        </a:cubicBezTo>
                        <a:cubicBezTo>
                          <a:pt x="2890" y="358"/>
                          <a:pt x="2892" y="358"/>
                          <a:pt x="2892" y="358"/>
                        </a:cubicBezTo>
                        <a:cubicBezTo>
                          <a:pt x="2892" y="358"/>
                          <a:pt x="2896" y="358"/>
                          <a:pt x="2896" y="358"/>
                        </a:cubicBezTo>
                        <a:cubicBezTo>
                          <a:pt x="2896" y="358"/>
                          <a:pt x="2897" y="358"/>
                          <a:pt x="2897" y="358"/>
                        </a:cubicBezTo>
                        <a:cubicBezTo>
                          <a:pt x="2897" y="358"/>
                          <a:pt x="2902" y="358"/>
                          <a:pt x="2902" y="358"/>
                        </a:cubicBezTo>
                        <a:cubicBezTo>
                          <a:pt x="2902" y="358"/>
                          <a:pt x="2903" y="358"/>
                          <a:pt x="2903" y="358"/>
                        </a:cubicBezTo>
                        <a:cubicBezTo>
                          <a:pt x="2903" y="358"/>
                          <a:pt x="2905" y="358"/>
                          <a:pt x="2905" y="358"/>
                        </a:cubicBezTo>
                        <a:cubicBezTo>
                          <a:pt x="2905" y="358"/>
                          <a:pt x="2908" y="359"/>
                          <a:pt x="2908" y="359"/>
                        </a:cubicBezTo>
                        <a:cubicBezTo>
                          <a:pt x="2908" y="359"/>
                          <a:pt x="2909" y="358"/>
                          <a:pt x="2909" y="358"/>
                        </a:cubicBezTo>
                        <a:cubicBezTo>
                          <a:pt x="2909" y="358"/>
                          <a:pt x="2913" y="359"/>
                          <a:pt x="2913" y="359"/>
                        </a:cubicBezTo>
                        <a:cubicBezTo>
                          <a:pt x="2913" y="359"/>
                          <a:pt x="2914" y="358"/>
                          <a:pt x="2914" y="358"/>
                        </a:cubicBezTo>
                        <a:cubicBezTo>
                          <a:pt x="2914" y="358"/>
                          <a:pt x="2916" y="358"/>
                          <a:pt x="2916" y="358"/>
                        </a:cubicBezTo>
                        <a:cubicBezTo>
                          <a:pt x="2916" y="358"/>
                          <a:pt x="2920" y="358"/>
                          <a:pt x="2920" y="358"/>
                        </a:cubicBezTo>
                        <a:cubicBezTo>
                          <a:pt x="2920" y="358"/>
                          <a:pt x="2924" y="358"/>
                          <a:pt x="2924" y="358"/>
                        </a:cubicBezTo>
                        <a:cubicBezTo>
                          <a:pt x="2924" y="358"/>
                          <a:pt x="2929" y="359"/>
                          <a:pt x="2929" y="359"/>
                        </a:cubicBezTo>
                        <a:cubicBezTo>
                          <a:pt x="2929" y="359"/>
                          <a:pt x="2930" y="358"/>
                          <a:pt x="2930" y="358"/>
                        </a:cubicBezTo>
                        <a:cubicBezTo>
                          <a:pt x="2930" y="358"/>
                          <a:pt x="2930" y="358"/>
                          <a:pt x="2930" y="358"/>
                        </a:cubicBezTo>
                        <a:cubicBezTo>
                          <a:pt x="2930" y="358"/>
                          <a:pt x="2935" y="359"/>
                          <a:pt x="2935" y="359"/>
                        </a:cubicBezTo>
                        <a:cubicBezTo>
                          <a:pt x="2935" y="359"/>
                          <a:pt x="2936" y="358"/>
                          <a:pt x="2936" y="358"/>
                        </a:cubicBezTo>
                        <a:cubicBezTo>
                          <a:pt x="2936" y="358"/>
                          <a:pt x="2941" y="359"/>
                          <a:pt x="2941" y="359"/>
                        </a:cubicBezTo>
                        <a:cubicBezTo>
                          <a:pt x="2941" y="359"/>
                          <a:pt x="2942" y="358"/>
                          <a:pt x="2942" y="358"/>
                        </a:cubicBezTo>
                        <a:cubicBezTo>
                          <a:pt x="2942" y="358"/>
                          <a:pt x="2944" y="359"/>
                          <a:pt x="2944" y="359"/>
                        </a:cubicBezTo>
                        <a:cubicBezTo>
                          <a:pt x="2944" y="359"/>
                          <a:pt x="2950" y="359"/>
                          <a:pt x="2950" y="359"/>
                        </a:cubicBezTo>
                        <a:cubicBezTo>
                          <a:pt x="2950" y="359"/>
                          <a:pt x="2951" y="358"/>
                          <a:pt x="2951" y="358"/>
                        </a:cubicBezTo>
                        <a:cubicBezTo>
                          <a:pt x="2951" y="358"/>
                          <a:pt x="2954" y="358"/>
                          <a:pt x="2954" y="358"/>
                        </a:cubicBezTo>
                        <a:cubicBezTo>
                          <a:pt x="2954" y="358"/>
                          <a:pt x="2956" y="359"/>
                          <a:pt x="2956" y="359"/>
                        </a:cubicBezTo>
                        <a:cubicBezTo>
                          <a:pt x="2956" y="359"/>
                          <a:pt x="2959" y="358"/>
                          <a:pt x="2959" y="358"/>
                        </a:cubicBezTo>
                        <a:cubicBezTo>
                          <a:pt x="2959" y="358"/>
                          <a:pt x="2962" y="359"/>
                          <a:pt x="2962" y="359"/>
                        </a:cubicBezTo>
                        <a:cubicBezTo>
                          <a:pt x="2962" y="359"/>
                          <a:pt x="2964" y="359"/>
                          <a:pt x="2964" y="359"/>
                        </a:cubicBezTo>
                        <a:cubicBezTo>
                          <a:pt x="2964" y="359"/>
                          <a:pt x="2966" y="358"/>
                          <a:pt x="2966" y="358"/>
                        </a:cubicBezTo>
                        <a:cubicBezTo>
                          <a:pt x="2966" y="358"/>
                          <a:pt x="2970" y="358"/>
                          <a:pt x="2970" y="358"/>
                        </a:cubicBezTo>
                        <a:cubicBezTo>
                          <a:pt x="2970" y="358"/>
                          <a:pt x="2972" y="358"/>
                          <a:pt x="2972" y="358"/>
                        </a:cubicBezTo>
                        <a:cubicBezTo>
                          <a:pt x="2972" y="358"/>
                          <a:pt x="2974" y="359"/>
                          <a:pt x="2974" y="359"/>
                        </a:cubicBezTo>
                        <a:cubicBezTo>
                          <a:pt x="2974" y="359"/>
                          <a:pt x="2977" y="358"/>
                          <a:pt x="2977" y="358"/>
                        </a:cubicBezTo>
                        <a:cubicBezTo>
                          <a:pt x="2977" y="358"/>
                          <a:pt x="2982" y="359"/>
                          <a:pt x="2982" y="359"/>
                        </a:cubicBezTo>
                        <a:cubicBezTo>
                          <a:pt x="2982" y="359"/>
                          <a:pt x="2984" y="358"/>
                          <a:pt x="2984" y="358"/>
                        </a:cubicBezTo>
                        <a:cubicBezTo>
                          <a:pt x="2984" y="358"/>
                          <a:pt x="2984" y="358"/>
                          <a:pt x="2984" y="358"/>
                        </a:cubicBezTo>
                        <a:cubicBezTo>
                          <a:pt x="2984" y="358"/>
                          <a:pt x="2987" y="358"/>
                          <a:pt x="2987" y="358"/>
                        </a:cubicBezTo>
                        <a:cubicBezTo>
                          <a:pt x="2987" y="358"/>
                          <a:pt x="2993" y="358"/>
                          <a:pt x="2993" y="358"/>
                        </a:cubicBezTo>
                        <a:cubicBezTo>
                          <a:pt x="2993" y="358"/>
                          <a:pt x="2994" y="358"/>
                          <a:pt x="2994" y="358"/>
                        </a:cubicBezTo>
                        <a:cubicBezTo>
                          <a:pt x="2994" y="358"/>
                          <a:pt x="2996" y="358"/>
                          <a:pt x="2996" y="358"/>
                        </a:cubicBezTo>
                        <a:cubicBezTo>
                          <a:pt x="2996" y="358"/>
                          <a:pt x="2998" y="358"/>
                          <a:pt x="2998" y="358"/>
                        </a:cubicBezTo>
                        <a:cubicBezTo>
                          <a:pt x="2998" y="358"/>
                          <a:pt x="3002" y="358"/>
                          <a:pt x="3002" y="358"/>
                        </a:cubicBezTo>
                        <a:cubicBezTo>
                          <a:pt x="3002" y="358"/>
                          <a:pt x="3005" y="358"/>
                          <a:pt x="3005" y="358"/>
                        </a:cubicBezTo>
                        <a:cubicBezTo>
                          <a:pt x="3005" y="358"/>
                          <a:pt x="3009" y="358"/>
                          <a:pt x="3009" y="358"/>
                        </a:cubicBezTo>
                        <a:cubicBezTo>
                          <a:pt x="3009" y="358"/>
                          <a:pt x="3011" y="358"/>
                          <a:pt x="3011" y="358"/>
                        </a:cubicBezTo>
                        <a:cubicBezTo>
                          <a:pt x="3011" y="358"/>
                          <a:pt x="3013" y="358"/>
                          <a:pt x="3013" y="358"/>
                        </a:cubicBezTo>
                        <a:cubicBezTo>
                          <a:pt x="3013" y="358"/>
                          <a:pt x="3014" y="358"/>
                          <a:pt x="3014" y="358"/>
                        </a:cubicBezTo>
                        <a:cubicBezTo>
                          <a:pt x="3014" y="358"/>
                          <a:pt x="3019" y="358"/>
                          <a:pt x="3019" y="358"/>
                        </a:cubicBezTo>
                        <a:cubicBezTo>
                          <a:pt x="3019" y="358"/>
                          <a:pt x="3021" y="358"/>
                          <a:pt x="3021" y="358"/>
                        </a:cubicBezTo>
                        <a:cubicBezTo>
                          <a:pt x="3021" y="358"/>
                          <a:pt x="3022" y="358"/>
                          <a:pt x="3022" y="358"/>
                        </a:cubicBezTo>
                        <a:cubicBezTo>
                          <a:pt x="3022" y="358"/>
                          <a:pt x="3027" y="358"/>
                          <a:pt x="3027" y="358"/>
                        </a:cubicBezTo>
                        <a:cubicBezTo>
                          <a:pt x="3027" y="358"/>
                          <a:pt x="3031" y="358"/>
                          <a:pt x="3031" y="358"/>
                        </a:cubicBezTo>
                        <a:cubicBezTo>
                          <a:pt x="3031" y="358"/>
                          <a:pt x="3032" y="358"/>
                          <a:pt x="3032" y="358"/>
                        </a:cubicBezTo>
                        <a:cubicBezTo>
                          <a:pt x="3032" y="358"/>
                          <a:pt x="3035" y="358"/>
                          <a:pt x="3035" y="358"/>
                        </a:cubicBezTo>
                        <a:cubicBezTo>
                          <a:pt x="3035" y="358"/>
                          <a:pt x="3037" y="358"/>
                          <a:pt x="3037" y="358"/>
                        </a:cubicBezTo>
                        <a:cubicBezTo>
                          <a:pt x="3037" y="358"/>
                          <a:pt x="3038" y="358"/>
                          <a:pt x="3038" y="358"/>
                        </a:cubicBezTo>
                        <a:cubicBezTo>
                          <a:pt x="3038" y="358"/>
                          <a:pt x="3042" y="358"/>
                          <a:pt x="3042" y="358"/>
                        </a:cubicBezTo>
                        <a:cubicBezTo>
                          <a:pt x="3042" y="358"/>
                          <a:pt x="3043" y="358"/>
                          <a:pt x="3043" y="358"/>
                        </a:cubicBezTo>
                        <a:cubicBezTo>
                          <a:pt x="3043" y="358"/>
                          <a:pt x="3047" y="358"/>
                          <a:pt x="3047" y="358"/>
                        </a:cubicBezTo>
                        <a:cubicBezTo>
                          <a:pt x="3047" y="358"/>
                          <a:pt x="3049" y="358"/>
                          <a:pt x="3049" y="358"/>
                        </a:cubicBezTo>
                        <a:cubicBezTo>
                          <a:pt x="3049" y="358"/>
                          <a:pt x="3053" y="358"/>
                          <a:pt x="3053" y="358"/>
                        </a:cubicBezTo>
                        <a:cubicBezTo>
                          <a:pt x="3053" y="358"/>
                          <a:pt x="3054" y="358"/>
                          <a:pt x="3054" y="358"/>
                        </a:cubicBezTo>
                        <a:cubicBezTo>
                          <a:pt x="3054" y="358"/>
                          <a:pt x="3055" y="358"/>
                          <a:pt x="3055" y="358"/>
                        </a:cubicBezTo>
                        <a:cubicBezTo>
                          <a:pt x="3055" y="358"/>
                          <a:pt x="3059" y="358"/>
                          <a:pt x="3059" y="358"/>
                        </a:cubicBezTo>
                        <a:cubicBezTo>
                          <a:pt x="3059" y="358"/>
                          <a:pt x="3064" y="358"/>
                          <a:pt x="3064" y="358"/>
                        </a:cubicBezTo>
                        <a:cubicBezTo>
                          <a:pt x="3064" y="358"/>
                          <a:pt x="3065" y="358"/>
                          <a:pt x="3065" y="358"/>
                        </a:cubicBezTo>
                        <a:cubicBezTo>
                          <a:pt x="3065" y="358"/>
                          <a:pt x="3066" y="358"/>
                          <a:pt x="3066" y="358"/>
                        </a:cubicBezTo>
                        <a:cubicBezTo>
                          <a:pt x="3066" y="358"/>
                          <a:pt x="3071" y="358"/>
                          <a:pt x="3071" y="358"/>
                        </a:cubicBezTo>
                        <a:cubicBezTo>
                          <a:pt x="3071" y="358"/>
                          <a:pt x="3073" y="358"/>
                          <a:pt x="3073" y="358"/>
                        </a:cubicBezTo>
                        <a:cubicBezTo>
                          <a:pt x="3073" y="358"/>
                          <a:pt x="3079" y="358"/>
                          <a:pt x="3079" y="358"/>
                        </a:cubicBezTo>
                        <a:cubicBezTo>
                          <a:pt x="3079" y="358"/>
                          <a:pt x="3079" y="358"/>
                          <a:pt x="3079" y="358"/>
                        </a:cubicBezTo>
                        <a:cubicBezTo>
                          <a:pt x="3079" y="358"/>
                          <a:pt x="3081" y="358"/>
                          <a:pt x="3081" y="358"/>
                        </a:cubicBezTo>
                        <a:cubicBezTo>
                          <a:pt x="3081" y="358"/>
                          <a:pt x="3082" y="358"/>
                          <a:pt x="3082" y="358"/>
                        </a:cubicBezTo>
                        <a:cubicBezTo>
                          <a:pt x="3082" y="358"/>
                          <a:pt x="3088" y="358"/>
                          <a:pt x="3088" y="358"/>
                        </a:cubicBezTo>
                        <a:cubicBezTo>
                          <a:pt x="3088" y="358"/>
                          <a:pt x="3089" y="358"/>
                          <a:pt x="3089" y="358"/>
                        </a:cubicBezTo>
                        <a:cubicBezTo>
                          <a:pt x="3089" y="358"/>
                          <a:pt x="3094" y="358"/>
                          <a:pt x="3094" y="358"/>
                        </a:cubicBezTo>
                        <a:cubicBezTo>
                          <a:pt x="3094" y="358"/>
                          <a:pt x="3094" y="358"/>
                          <a:pt x="3094" y="358"/>
                        </a:cubicBezTo>
                        <a:cubicBezTo>
                          <a:pt x="3094" y="358"/>
                          <a:pt x="3097" y="358"/>
                          <a:pt x="3097" y="358"/>
                        </a:cubicBezTo>
                        <a:cubicBezTo>
                          <a:pt x="3097" y="358"/>
                          <a:pt x="3099" y="358"/>
                          <a:pt x="3099" y="358"/>
                        </a:cubicBezTo>
                        <a:cubicBezTo>
                          <a:pt x="3099" y="358"/>
                          <a:pt x="3103" y="358"/>
                          <a:pt x="3103" y="358"/>
                        </a:cubicBezTo>
                        <a:cubicBezTo>
                          <a:pt x="3103" y="358"/>
                          <a:pt x="3106" y="358"/>
                          <a:pt x="3106" y="358"/>
                        </a:cubicBezTo>
                        <a:cubicBezTo>
                          <a:pt x="3106" y="358"/>
                          <a:pt x="3108" y="358"/>
                          <a:pt x="3108" y="358"/>
                        </a:cubicBezTo>
                        <a:cubicBezTo>
                          <a:pt x="3108" y="358"/>
                          <a:pt x="3111" y="358"/>
                          <a:pt x="3111" y="358"/>
                        </a:cubicBezTo>
                        <a:cubicBezTo>
                          <a:pt x="3111" y="358"/>
                          <a:pt x="3114" y="358"/>
                          <a:pt x="3114" y="358"/>
                        </a:cubicBezTo>
                        <a:cubicBezTo>
                          <a:pt x="3114" y="358"/>
                          <a:pt x="3116" y="358"/>
                          <a:pt x="3116" y="358"/>
                        </a:cubicBezTo>
                        <a:cubicBezTo>
                          <a:pt x="3116" y="358"/>
                          <a:pt x="3120" y="358"/>
                          <a:pt x="3120" y="358"/>
                        </a:cubicBezTo>
                        <a:cubicBezTo>
                          <a:pt x="3120" y="358"/>
                          <a:pt x="3123" y="358"/>
                          <a:pt x="3123" y="358"/>
                        </a:cubicBezTo>
                        <a:cubicBezTo>
                          <a:pt x="3123" y="358"/>
                          <a:pt x="3125" y="358"/>
                          <a:pt x="3125" y="358"/>
                        </a:cubicBezTo>
                        <a:cubicBezTo>
                          <a:pt x="3125" y="358"/>
                          <a:pt x="3128" y="357"/>
                          <a:pt x="3128" y="357"/>
                        </a:cubicBezTo>
                        <a:cubicBezTo>
                          <a:pt x="3128" y="357"/>
                          <a:pt x="3130" y="358"/>
                          <a:pt x="3130" y="358"/>
                        </a:cubicBezTo>
                        <a:cubicBezTo>
                          <a:pt x="3130" y="358"/>
                          <a:pt x="3133" y="357"/>
                          <a:pt x="3133" y="357"/>
                        </a:cubicBezTo>
                        <a:cubicBezTo>
                          <a:pt x="3133" y="357"/>
                          <a:pt x="3135" y="358"/>
                          <a:pt x="3135" y="358"/>
                        </a:cubicBezTo>
                        <a:cubicBezTo>
                          <a:pt x="3135" y="358"/>
                          <a:pt x="3138" y="357"/>
                          <a:pt x="3138" y="357"/>
                        </a:cubicBezTo>
                        <a:cubicBezTo>
                          <a:pt x="3138" y="357"/>
                          <a:pt x="3139" y="358"/>
                          <a:pt x="3139" y="358"/>
                        </a:cubicBezTo>
                        <a:cubicBezTo>
                          <a:pt x="3139" y="358"/>
                          <a:pt x="3140" y="357"/>
                          <a:pt x="3140" y="357"/>
                        </a:cubicBezTo>
                        <a:cubicBezTo>
                          <a:pt x="3140" y="357"/>
                          <a:pt x="3145" y="357"/>
                          <a:pt x="3145" y="357"/>
                        </a:cubicBezTo>
                        <a:cubicBezTo>
                          <a:pt x="3145" y="357"/>
                          <a:pt x="3149" y="358"/>
                          <a:pt x="3149" y="358"/>
                        </a:cubicBezTo>
                        <a:cubicBezTo>
                          <a:pt x="3149" y="358"/>
                          <a:pt x="3152" y="358"/>
                          <a:pt x="3152" y="358"/>
                        </a:cubicBezTo>
                        <a:cubicBezTo>
                          <a:pt x="3152" y="358"/>
                          <a:pt x="3154" y="357"/>
                          <a:pt x="3154" y="357"/>
                        </a:cubicBezTo>
                        <a:cubicBezTo>
                          <a:pt x="3154" y="357"/>
                          <a:pt x="3156" y="357"/>
                          <a:pt x="3156" y="357"/>
                        </a:cubicBezTo>
                        <a:cubicBezTo>
                          <a:pt x="3156" y="357"/>
                          <a:pt x="3158" y="358"/>
                          <a:pt x="3158" y="358"/>
                        </a:cubicBezTo>
                        <a:cubicBezTo>
                          <a:pt x="3158" y="358"/>
                          <a:pt x="3162" y="357"/>
                          <a:pt x="3162" y="357"/>
                        </a:cubicBezTo>
                        <a:cubicBezTo>
                          <a:pt x="3162" y="357"/>
                          <a:pt x="3166" y="357"/>
                          <a:pt x="3166" y="357"/>
                        </a:cubicBezTo>
                        <a:cubicBezTo>
                          <a:pt x="3166" y="357"/>
                          <a:pt x="3167" y="357"/>
                          <a:pt x="3167" y="357"/>
                        </a:cubicBezTo>
                        <a:cubicBezTo>
                          <a:pt x="3167" y="357"/>
                          <a:pt x="3171" y="357"/>
                          <a:pt x="3171" y="357"/>
                        </a:cubicBezTo>
                        <a:cubicBezTo>
                          <a:pt x="3171" y="357"/>
                          <a:pt x="3172" y="357"/>
                          <a:pt x="3172" y="357"/>
                        </a:cubicBezTo>
                        <a:cubicBezTo>
                          <a:pt x="3172" y="357"/>
                          <a:pt x="3174" y="357"/>
                          <a:pt x="3174" y="357"/>
                        </a:cubicBezTo>
                        <a:cubicBezTo>
                          <a:pt x="3174" y="357"/>
                          <a:pt x="3178" y="357"/>
                          <a:pt x="3178" y="357"/>
                        </a:cubicBezTo>
                        <a:cubicBezTo>
                          <a:pt x="3178" y="357"/>
                          <a:pt x="3179" y="357"/>
                          <a:pt x="3179" y="357"/>
                        </a:cubicBezTo>
                        <a:cubicBezTo>
                          <a:pt x="3179" y="357"/>
                          <a:pt x="3182" y="357"/>
                          <a:pt x="3182" y="357"/>
                        </a:cubicBezTo>
                        <a:cubicBezTo>
                          <a:pt x="3182" y="357"/>
                          <a:pt x="3187" y="357"/>
                          <a:pt x="3187" y="357"/>
                        </a:cubicBezTo>
                        <a:cubicBezTo>
                          <a:pt x="3187" y="357"/>
                          <a:pt x="3189" y="357"/>
                          <a:pt x="3189" y="357"/>
                        </a:cubicBezTo>
                        <a:cubicBezTo>
                          <a:pt x="3189" y="357"/>
                          <a:pt x="3193" y="357"/>
                          <a:pt x="3193" y="357"/>
                        </a:cubicBezTo>
                        <a:cubicBezTo>
                          <a:pt x="3193" y="357"/>
                          <a:pt x="3193" y="357"/>
                          <a:pt x="3193" y="357"/>
                        </a:cubicBezTo>
                        <a:cubicBezTo>
                          <a:pt x="3193" y="357"/>
                          <a:pt x="3197" y="357"/>
                          <a:pt x="3197" y="357"/>
                        </a:cubicBezTo>
                        <a:cubicBezTo>
                          <a:pt x="3197" y="357"/>
                          <a:pt x="3199" y="357"/>
                          <a:pt x="3199" y="357"/>
                        </a:cubicBezTo>
                        <a:cubicBezTo>
                          <a:pt x="3199" y="357"/>
                          <a:pt x="3200" y="357"/>
                          <a:pt x="3200" y="357"/>
                        </a:cubicBezTo>
                        <a:cubicBezTo>
                          <a:pt x="3200" y="357"/>
                          <a:pt x="3206" y="357"/>
                          <a:pt x="3206" y="357"/>
                        </a:cubicBezTo>
                        <a:cubicBezTo>
                          <a:pt x="3206" y="357"/>
                          <a:pt x="3208" y="357"/>
                          <a:pt x="3208" y="357"/>
                        </a:cubicBezTo>
                        <a:cubicBezTo>
                          <a:pt x="3208" y="357"/>
                          <a:pt x="3210" y="357"/>
                          <a:pt x="3210" y="357"/>
                        </a:cubicBezTo>
                        <a:cubicBezTo>
                          <a:pt x="3210" y="357"/>
                          <a:pt x="3214" y="357"/>
                          <a:pt x="3214" y="357"/>
                        </a:cubicBezTo>
                        <a:cubicBezTo>
                          <a:pt x="3214" y="357"/>
                          <a:pt x="3216" y="357"/>
                          <a:pt x="3216" y="357"/>
                        </a:cubicBezTo>
                        <a:cubicBezTo>
                          <a:pt x="3216" y="357"/>
                          <a:pt x="3217" y="356"/>
                          <a:pt x="3217" y="356"/>
                        </a:cubicBezTo>
                        <a:cubicBezTo>
                          <a:pt x="3217" y="356"/>
                          <a:pt x="3221" y="356"/>
                          <a:pt x="3221" y="356"/>
                        </a:cubicBezTo>
                        <a:cubicBezTo>
                          <a:pt x="3221" y="356"/>
                          <a:pt x="3224" y="356"/>
                          <a:pt x="3224" y="356"/>
                        </a:cubicBezTo>
                        <a:cubicBezTo>
                          <a:pt x="3224" y="356"/>
                          <a:pt x="3225" y="356"/>
                          <a:pt x="3225" y="356"/>
                        </a:cubicBezTo>
                        <a:cubicBezTo>
                          <a:pt x="3225" y="356"/>
                          <a:pt x="3230" y="356"/>
                          <a:pt x="3230" y="356"/>
                        </a:cubicBezTo>
                        <a:cubicBezTo>
                          <a:pt x="3230" y="356"/>
                          <a:pt x="3232" y="356"/>
                          <a:pt x="3232" y="356"/>
                        </a:cubicBezTo>
                        <a:cubicBezTo>
                          <a:pt x="3232" y="356"/>
                          <a:pt x="3236" y="356"/>
                          <a:pt x="3236" y="356"/>
                        </a:cubicBezTo>
                        <a:cubicBezTo>
                          <a:pt x="3236" y="356"/>
                          <a:pt x="3236" y="356"/>
                          <a:pt x="3236" y="356"/>
                        </a:cubicBezTo>
                        <a:cubicBezTo>
                          <a:pt x="3236" y="356"/>
                          <a:pt x="3238" y="356"/>
                          <a:pt x="3238" y="356"/>
                        </a:cubicBezTo>
                        <a:cubicBezTo>
                          <a:pt x="3238" y="356"/>
                          <a:pt x="3244" y="356"/>
                          <a:pt x="3244" y="356"/>
                        </a:cubicBezTo>
                        <a:cubicBezTo>
                          <a:pt x="3244" y="356"/>
                          <a:pt x="3244" y="356"/>
                          <a:pt x="3244" y="356"/>
                        </a:cubicBezTo>
                        <a:cubicBezTo>
                          <a:pt x="3244" y="356"/>
                          <a:pt x="3250" y="356"/>
                          <a:pt x="3250" y="356"/>
                        </a:cubicBezTo>
                        <a:cubicBezTo>
                          <a:pt x="3250" y="356"/>
                          <a:pt x="3252" y="356"/>
                          <a:pt x="3252" y="356"/>
                        </a:cubicBezTo>
                        <a:cubicBezTo>
                          <a:pt x="3252" y="356"/>
                          <a:pt x="3256" y="356"/>
                          <a:pt x="3256" y="356"/>
                        </a:cubicBezTo>
                        <a:cubicBezTo>
                          <a:pt x="3256" y="356"/>
                          <a:pt x="3257" y="356"/>
                          <a:pt x="3257" y="356"/>
                        </a:cubicBezTo>
                        <a:cubicBezTo>
                          <a:pt x="3257" y="356"/>
                          <a:pt x="3257" y="355"/>
                          <a:pt x="3257" y="355"/>
                        </a:cubicBezTo>
                        <a:cubicBezTo>
                          <a:pt x="3257" y="355"/>
                          <a:pt x="3262" y="355"/>
                          <a:pt x="3262" y="355"/>
                        </a:cubicBezTo>
                        <a:cubicBezTo>
                          <a:pt x="3262" y="355"/>
                          <a:pt x="3263" y="355"/>
                          <a:pt x="3263" y="355"/>
                        </a:cubicBezTo>
                        <a:cubicBezTo>
                          <a:pt x="3263" y="355"/>
                          <a:pt x="3266" y="355"/>
                          <a:pt x="3266" y="355"/>
                        </a:cubicBezTo>
                        <a:cubicBezTo>
                          <a:pt x="3266" y="355"/>
                          <a:pt x="3268" y="355"/>
                          <a:pt x="3268" y="355"/>
                        </a:cubicBezTo>
                        <a:cubicBezTo>
                          <a:pt x="3268" y="355"/>
                          <a:pt x="3273" y="354"/>
                          <a:pt x="3273" y="354"/>
                        </a:cubicBezTo>
                        <a:cubicBezTo>
                          <a:pt x="3273" y="354"/>
                          <a:pt x="3274" y="355"/>
                          <a:pt x="3274" y="355"/>
                        </a:cubicBezTo>
                        <a:cubicBezTo>
                          <a:pt x="3274" y="355"/>
                          <a:pt x="3278" y="354"/>
                          <a:pt x="3278" y="354"/>
                        </a:cubicBezTo>
                        <a:cubicBezTo>
                          <a:pt x="3278" y="354"/>
                          <a:pt x="3279" y="354"/>
                          <a:pt x="3279" y="354"/>
                        </a:cubicBezTo>
                        <a:cubicBezTo>
                          <a:pt x="3279" y="354"/>
                          <a:pt x="3283" y="354"/>
                          <a:pt x="3283" y="354"/>
                        </a:cubicBezTo>
                        <a:cubicBezTo>
                          <a:pt x="3283" y="354"/>
                          <a:pt x="3287" y="354"/>
                          <a:pt x="3287" y="354"/>
                        </a:cubicBezTo>
                        <a:cubicBezTo>
                          <a:pt x="3287" y="354"/>
                          <a:pt x="3288" y="354"/>
                          <a:pt x="3288" y="354"/>
                        </a:cubicBezTo>
                        <a:cubicBezTo>
                          <a:pt x="3288" y="354"/>
                          <a:pt x="3290" y="354"/>
                          <a:pt x="3290" y="354"/>
                        </a:cubicBezTo>
                        <a:cubicBezTo>
                          <a:pt x="3290" y="354"/>
                          <a:pt x="3294" y="353"/>
                          <a:pt x="3294" y="353"/>
                        </a:cubicBezTo>
                        <a:cubicBezTo>
                          <a:pt x="3294" y="353"/>
                          <a:pt x="3295" y="353"/>
                          <a:pt x="3295" y="353"/>
                        </a:cubicBezTo>
                        <a:cubicBezTo>
                          <a:pt x="3295" y="353"/>
                          <a:pt x="3300" y="352"/>
                          <a:pt x="3300" y="352"/>
                        </a:cubicBezTo>
                        <a:cubicBezTo>
                          <a:pt x="3300" y="352"/>
                          <a:pt x="3300" y="352"/>
                          <a:pt x="3300" y="352"/>
                        </a:cubicBezTo>
                        <a:cubicBezTo>
                          <a:pt x="3300" y="352"/>
                          <a:pt x="3305" y="351"/>
                          <a:pt x="3305" y="351"/>
                        </a:cubicBezTo>
                        <a:cubicBezTo>
                          <a:pt x="3305" y="351"/>
                          <a:pt x="3306" y="351"/>
                          <a:pt x="3306" y="351"/>
                        </a:cubicBezTo>
                        <a:cubicBezTo>
                          <a:pt x="3306" y="351"/>
                          <a:pt x="3311" y="350"/>
                          <a:pt x="3311" y="350"/>
                        </a:cubicBezTo>
                        <a:cubicBezTo>
                          <a:pt x="3311" y="350"/>
                          <a:pt x="3311" y="350"/>
                          <a:pt x="3311" y="350"/>
                        </a:cubicBezTo>
                        <a:cubicBezTo>
                          <a:pt x="3311" y="350"/>
                          <a:pt x="3316" y="347"/>
                          <a:pt x="3316" y="347"/>
                        </a:cubicBezTo>
                        <a:cubicBezTo>
                          <a:pt x="3316" y="347"/>
                          <a:pt x="3316" y="347"/>
                          <a:pt x="3316" y="347"/>
                        </a:cubicBezTo>
                        <a:cubicBezTo>
                          <a:pt x="3316" y="347"/>
                          <a:pt x="3322" y="345"/>
                          <a:pt x="3322" y="345"/>
                        </a:cubicBezTo>
                        <a:cubicBezTo>
                          <a:pt x="3322" y="345"/>
                          <a:pt x="3322" y="345"/>
                          <a:pt x="3322" y="345"/>
                        </a:cubicBezTo>
                        <a:cubicBezTo>
                          <a:pt x="3322" y="345"/>
                          <a:pt x="3327" y="341"/>
                          <a:pt x="3327" y="341"/>
                        </a:cubicBezTo>
                        <a:cubicBezTo>
                          <a:pt x="3327" y="341"/>
                          <a:pt x="3327" y="340"/>
                          <a:pt x="3327" y="340"/>
                        </a:cubicBezTo>
                        <a:cubicBezTo>
                          <a:pt x="3327" y="340"/>
                          <a:pt x="3332" y="335"/>
                          <a:pt x="3332" y="335"/>
                        </a:cubicBezTo>
                        <a:cubicBezTo>
                          <a:pt x="3332" y="335"/>
                          <a:pt x="3332" y="335"/>
                          <a:pt x="3332" y="335"/>
                        </a:cubicBezTo>
                        <a:cubicBezTo>
                          <a:pt x="3332" y="335"/>
                          <a:pt x="3338" y="329"/>
                          <a:pt x="3338" y="329"/>
                        </a:cubicBezTo>
                        <a:cubicBezTo>
                          <a:pt x="3338" y="329"/>
                          <a:pt x="3338" y="328"/>
                          <a:pt x="3338" y="328"/>
                        </a:cubicBezTo>
                        <a:cubicBezTo>
                          <a:pt x="3338" y="328"/>
                          <a:pt x="3343" y="324"/>
                          <a:pt x="3343" y="324"/>
                        </a:cubicBezTo>
                        <a:cubicBezTo>
                          <a:pt x="3343" y="324"/>
                          <a:pt x="3343" y="324"/>
                          <a:pt x="3343" y="324"/>
                        </a:cubicBezTo>
                        <a:cubicBezTo>
                          <a:pt x="3343" y="324"/>
                          <a:pt x="3346" y="323"/>
                          <a:pt x="3346" y="323"/>
                        </a:cubicBezTo>
                        <a:cubicBezTo>
                          <a:pt x="3346" y="323"/>
                          <a:pt x="3349" y="323"/>
                          <a:pt x="3349" y="323"/>
                        </a:cubicBezTo>
                        <a:cubicBezTo>
                          <a:pt x="3349" y="323"/>
                          <a:pt x="3354" y="326"/>
                          <a:pt x="3354" y="326"/>
                        </a:cubicBezTo>
                        <a:cubicBezTo>
                          <a:pt x="3354" y="326"/>
                          <a:pt x="3354" y="326"/>
                          <a:pt x="3354" y="326"/>
                        </a:cubicBezTo>
                        <a:cubicBezTo>
                          <a:pt x="3354" y="326"/>
                          <a:pt x="3359" y="332"/>
                          <a:pt x="3359" y="332"/>
                        </a:cubicBezTo>
                        <a:cubicBezTo>
                          <a:pt x="3359" y="332"/>
                          <a:pt x="3359" y="332"/>
                          <a:pt x="3359" y="332"/>
                        </a:cubicBezTo>
                        <a:cubicBezTo>
                          <a:pt x="3359" y="332"/>
                          <a:pt x="3365" y="336"/>
                          <a:pt x="3365" y="336"/>
                        </a:cubicBezTo>
                        <a:cubicBezTo>
                          <a:pt x="3365" y="336"/>
                          <a:pt x="3365" y="336"/>
                          <a:pt x="3365" y="336"/>
                        </a:cubicBezTo>
                        <a:cubicBezTo>
                          <a:pt x="3365" y="336"/>
                          <a:pt x="3367" y="337"/>
                          <a:pt x="3367" y="337"/>
                        </a:cubicBezTo>
                        <a:cubicBezTo>
                          <a:pt x="3367" y="337"/>
                          <a:pt x="3370" y="336"/>
                          <a:pt x="3370" y="336"/>
                        </a:cubicBezTo>
                        <a:cubicBezTo>
                          <a:pt x="3370" y="336"/>
                          <a:pt x="3375" y="335"/>
                          <a:pt x="3375" y="335"/>
                        </a:cubicBezTo>
                        <a:cubicBezTo>
                          <a:pt x="3375" y="335"/>
                          <a:pt x="3375" y="335"/>
                          <a:pt x="3375" y="335"/>
                        </a:cubicBezTo>
                        <a:cubicBezTo>
                          <a:pt x="3375" y="335"/>
                          <a:pt x="3381" y="331"/>
                          <a:pt x="3381" y="331"/>
                        </a:cubicBezTo>
                        <a:cubicBezTo>
                          <a:pt x="3381" y="331"/>
                          <a:pt x="3381" y="331"/>
                          <a:pt x="3381" y="331"/>
                        </a:cubicBezTo>
                        <a:cubicBezTo>
                          <a:pt x="3381" y="331"/>
                          <a:pt x="3386" y="326"/>
                          <a:pt x="3386" y="326"/>
                        </a:cubicBezTo>
                        <a:cubicBezTo>
                          <a:pt x="3386" y="326"/>
                          <a:pt x="3386" y="325"/>
                          <a:pt x="3386" y="325"/>
                        </a:cubicBezTo>
                        <a:cubicBezTo>
                          <a:pt x="3386" y="325"/>
                          <a:pt x="3391" y="323"/>
                          <a:pt x="3391" y="323"/>
                        </a:cubicBezTo>
                        <a:cubicBezTo>
                          <a:pt x="3391" y="323"/>
                          <a:pt x="3392" y="323"/>
                          <a:pt x="3392" y="323"/>
                        </a:cubicBezTo>
                        <a:cubicBezTo>
                          <a:pt x="3392" y="323"/>
                          <a:pt x="3397" y="325"/>
                          <a:pt x="3397" y="325"/>
                        </a:cubicBezTo>
                        <a:cubicBezTo>
                          <a:pt x="3397" y="325"/>
                          <a:pt x="3397" y="325"/>
                          <a:pt x="3397" y="325"/>
                        </a:cubicBezTo>
                        <a:cubicBezTo>
                          <a:pt x="3397" y="325"/>
                          <a:pt x="3402" y="331"/>
                          <a:pt x="3402" y="331"/>
                        </a:cubicBezTo>
                        <a:cubicBezTo>
                          <a:pt x="3402" y="331"/>
                          <a:pt x="3402" y="331"/>
                          <a:pt x="3402" y="331"/>
                        </a:cubicBezTo>
                        <a:cubicBezTo>
                          <a:pt x="3402" y="331"/>
                          <a:pt x="3407" y="338"/>
                          <a:pt x="3407" y="338"/>
                        </a:cubicBezTo>
                        <a:cubicBezTo>
                          <a:pt x="3407" y="338"/>
                          <a:pt x="3407" y="338"/>
                          <a:pt x="3407" y="338"/>
                        </a:cubicBezTo>
                        <a:cubicBezTo>
                          <a:pt x="3407" y="338"/>
                          <a:pt x="3413" y="344"/>
                          <a:pt x="3413" y="344"/>
                        </a:cubicBezTo>
                        <a:cubicBezTo>
                          <a:pt x="3413" y="344"/>
                          <a:pt x="3413" y="344"/>
                          <a:pt x="3413" y="344"/>
                        </a:cubicBezTo>
                        <a:cubicBezTo>
                          <a:pt x="3413" y="344"/>
                          <a:pt x="3418" y="347"/>
                          <a:pt x="3418" y="347"/>
                        </a:cubicBezTo>
                        <a:cubicBezTo>
                          <a:pt x="3418" y="347"/>
                          <a:pt x="3418" y="347"/>
                          <a:pt x="3418" y="347"/>
                        </a:cubicBezTo>
                        <a:cubicBezTo>
                          <a:pt x="3418" y="347"/>
                          <a:pt x="3423" y="350"/>
                          <a:pt x="3423" y="350"/>
                        </a:cubicBezTo>
                        <a:cubicBezTo>
                          <a:pt x="3423" y="350"/>
                          <a:pt x="3424" y="350"/>
                          <a:pt x="3424" y="350"/>
                        </a:cubicBezTo>
                        <a:cubicBezTo>
                          <a:pt x="3424" y="350"/>
                          <a:pt x="3429" y="351"/>
                          <a:pt x="3429" y="351"/>
                        </a:cubicBezTo>
                        <a:cubicBezTo>
                          <a:pt x="3429" y="351"/>
                          <a:pt x="3429" y="351"/>
                          <a:pt x="3429" y="351"/>
                        </a:cubicBezTo>
                        <a:cubicBezTo>
                          <a:pt x="3429" y="351"/>
                          <a:pt x="3433" y="352"/>
                          <a:pt x="3433" y="352"/>
                        </a:cubicBezTo>
                        <a:cubicBezTo>
                          <a:pt x="3433" y="352"/>
                          <a:pt x="3435" y="352"/>
                          <a:pt x="3435" y="352"/>
                        </a:cubicBezTo>
                        <a:cubicBezTo>
                          <a:pt x="3435" y="352"/>
                          <a:pt x="3439" y="352"/>
                          <a:pt x="3439" y="352"/>
                        </a:cubicBezTo>
                        <a:cubicBezTo>
                          <a:pt x="3439" y="352"/>
                          <a:pt x="3443" y="353"/>
                          <a:pt x="3443" y="353"/>
                        </a:cubicBezTo>
                        <a:cubicBezTo>
                          <a:pt x="3443" y="353"/>
                          <a:pt x="3444" y="352"/>
                          <a:pt x="3444" y="352"/>
                        </a:cubicBezTo>
                        <a:cubicBezTo>
                          <a:pt x="3444" y="352"/>
                          <a:pt x="3448" y="353"/>
                          <a:pt x="3448" y="353"/>
                        </a:cubicBezTo>
                        <a:cubicBezTo>
                          <a:pt x="3448" y="353"/>
                          <a:pt x="3450" y="352"/>
                          <a:pt x="3450" y="352"/>
                        </a:cubicBezTo>
                        <a:cubicBezTo>
                          <a:pt x="3450" y="352"/>
                          <a:pt x="3450" y="352"/>
                          <a:pt x="3450" y="352"/>
                        </a:cubicBezTo>
                        <a:cubicBezTo>
                          <a:pt x="3450" y="352"/>
                          <a:pt x="3455" y="352"/>
                          <a:pt x="3455" y="352"/>
                        </a:cubicBezTo>
                        <a:cubicBezTo>
                          <a:pt x="3455" y="352"/>
                          <a:pt x="3456" y="352"/>
                          <a:pt x="3456" y="352"/>
                        </a:cubicBezTo>
                        <a:cubicBezTo>
                          <a:pt x="3456" y="352"/>
                          <a:pt x="3461" y="351"/>
                          <a:pt x="3461" y="351"/>
                        </a:cubicBezTo>
                        <a:cubicBezTo>
                          <a:pt x="3461" y="351"/>
                          <a:pt x="3461" y="351"/>
                          <a:pt x="3461" y="351"/>
                        </a:cubicBezTo>
                        <a:cubicBezTo>
                          <a:pt x="3461" y="351"/>
                          <a:pt x="3466" y="349"/>
                          <a:pt x="3466" y="349"/>
                        </a:cubicBezTo>
                        <a:cubicBezTo>
                          <a:pt x="3466" y="349"/>
                          <a:pt x="3467" y="349"/>
                          <a:pt x="3467" y="349"/>
                        </a:cubicBezTo>
                        <a:cubicBezTo>
                          <a:pt x="3467" y="349"/>
                          <a:pt x="3472" y="348"/>
                          <a:pt x="3472" y="348"/>
                        </a:cubicBezTo>
                        <a:cubicBezTo>
                          <a:pt x="3472" y="348"/>
                          <a:pt x="3472" y="347"/>
                          <a:pt x="3472" y="347"/>
                        </a:cubicBezTo>
                        <a:cubicBezTo>
                          <a:pt x="3472" y="347"/>
                          <a:pt x="3477" y="344"/>
                          <a:pt x="3477" y="344"/>
                        </a:cubicBezTo>
                        <a:cubicBezTo>
                          <a:pt x="3477" y="344"/>
                          <a:pt x="3477" y="344"/>
                          <a:pt x="3477" y="344"/>
                        </a:cubicBezTo>
                        <a:cubicBezTo>
                          <a:pt x="3477" y="344"/>
                          <a:pt x="3482" y="339"/>
                          <a:pt x="3482" y="339"/>
                        </a:cubicBezTo>
                        <a:cubicBezTo>
                          <a:pt x="3482" y="339"/>
                          <a:pt x="3483" y="339"/>
                          <a:pt x="3483" y="339"/>
                        </a:cubicBezTo>
                        <a:cubicBezTo>
                          <a:pt x="3483" y="339"/>
                          <a:pt x="3488" y="331"/>
                          <a:pt x="3488" y="331"/>
                        </a:cubicBezTo>
                        <a:cubicBezTo>
                          <a:pt x="3488" y="331"/>
                          <a:pt x="3488" y="330"/>
                          <a:pt x="3488" y="330"/>
                        </a:cubicBezTo>
                        <a:cubicBezTo>
                          <a:pt x="3488" y="330"/>
                          <a:pt x="3493" y="315"/>
                          <a:pt x="3493" y="315"/>
                        </a:cubicBezTo>
                        <a:cubicBezTo>
                          <a:pt x="3493" y="315"/>
                          <a:pt x="3493" y="314"/>
                          <a:pt x="3493" y="314"/>
                        </a:cubicBezTo>
                        <a:cubicBezTo>
                          <a:pt x="3493" y="314"/>
                          <a:pt x="3498" y="292"/>
                          <a:pt x="3498" y="292"/>
                        </a:cubicBezTo>
                        <a:cubicBezTo>
                          <a:pt x="3498" y="292"/>
                          <a:pt x="3499" y="291"/>
                          <a:pt x="3499" y="291"/>
                        </a:cubicBezTo>
                        <a:cubicBezTo>
                          <a:pt x="3499" y="291"/>
                          <a:pt x="3502" y="282"/>
                          <a:pt x="3502" y="282"/>
                        </a:cubicBezTo>
                        <a:cubicBezTo>
                          <a:pt x="3502" y="282"/>
                          <a:pt x="3504" y="285"/>
                          <a:pt x="3504" y="285"/>
                        </a:cubicBezTo>
                        <a:cubicBezTo>
                          <a:pt x="3504" y="285"/>
                          <a:pt x="3509" y="310"/>
                          <a:pt x="3509" y="310"/>
                        </a:cubicBezTo>
                        <a:cubicBezTo>
                          <a:pt x="3509" y="310"/>
                          <a:pt x="3509" y="311"/>
                          <a:pt x="3509" y="311"/>
                        </a:cubicBezTo>
                        <a:cubicBezTo>
                          <a:pt x="3509" y="311"/>
                          <a:pt x="3515" y="332"/>
                          <a:pt x="3515" y="332"/>
                        </a:cubicBezTo>
                        <a:cubicBezTo>
                          <a:pt x="3515" y="332"/>
                          <a:pt x="3515" y="332"/>
                          <a:pt x="3515" y="332"/>
                        </a:cubicBezTo>
                        <a:cubicBezTo>
                          <a:pt x="3515" y="332"/>
                          <a:pt x="3520" y="342"/>
                          <a:pt x="3520" y="342"/>
                        </a:cubicBezTo>
                        <a:cubicBezTo>
                          <a:pt x="3520" y="342"/>
                          <a:pt x="3520" y="343"/>
                          <a:pt x="3520" y="343"/>
                        </a:cubicBezTo>
                        <a:cubicBezTo>
                          <a:pt x="3520" y="343"/>
                          <a:pt x="3525" y="348"/>
                          <a:pt x="3525" y="348"/>
                        </a:cubicBezTo>
                        <a:cubicBezTo>
                          <a:pt x="3525" y="348"/>
                          <a:pt x="3526" y="348"/>
                          <a:pt x="3526" y="348"/>
                        </a:cubicBezTo>
                        <a:cubicBezTo>
                          <a:pt x="3526" y="348"/>
                          <a:pt x="3531" y="351"/>
                          <a:pt x="3531" y="351"/>
                        </a:cubicBezTo>
                        <a:cubicBezTo>
                          <a:pt x="3531" y="351"/>
                          <a:pt x="3531" y="351"/>
                          <a:pt x="3531" y="351"/>
                        </a:cubicBezTo>
                        <a:cubicBezTo>
                          <a:pt x="3531" y="351"/>
                          <a:pt x="3536" y="353"/>
                          <a:pt x="3536" y="353"/>
                        </a:cubicBezTo>
                        <a:cubicBezTo>
                          <a:pt x="3536" y="353"/>
                          <a:pt x="3537" y="353"/>
                          <a:pt x="3537" y="353"/>
                        </a:cubicBezTo>
                        <a:cubicBezTo>
                          <a:pt x="3537" y="353"/>
                          <a:pt x="3541" y="354"/>
                          <a:pt x="3541" y="354"/>
                        </a:cubicBezTo>
                        <a:cubicBezTo>
                          <a:pt x="3541" y="354"/>
                          <a:pt x="3542" y="354"/>
                          <a:pt x="3542" y="354"/>
                        </a:cubicBezTo>
                        <a:cubicBezTo>
                          <a:pt x="3542" y="354"/>
                          <a:pt x="3547" y="355"/>
                          <a:pt x="3547" y="355"/>
                        </a:cubicBezTo>
                        <a:cubicBezTo>
                          <a:pt x="3547" y="355"/>
                          <a:pt x="3547" y="355"/>
                          <a:pt x="3547" y="355"/>
                        </a:cubicBezTo>
                        <a:cubicBezTo>
                          <a:pt x="3547" y="355"/>
                          <a:pt x="3552" y="356"/>
                          <a:pt x="3552" y="356"/>
                        </a:cubicBezTo>
                        <a:cubicBezTo>
                          <a:pt x="3552" y="356"/>
                          <a:pt x="3552" y="356"/>
                          <a:pt x="3552" y="356"/>
                        </a:cubicBezTo>
                        <a:cubicBezTo>
                          <a:pt x="3552" y="356"/>
                          <a:pt x="3557" y="356"/>
                          <a:pt x="3557" y="356"/>
                        </a:cubicBezTo>
                        <a:cubicBezTo>
                          <a:pt x="3557" y="356"/>
                          <a:pt x="3559" y="356"/>
                          <a:pt x="3559" y="356"/>
                        </a:cubicBezTo>
                        <a:cubicBezTo>
                          <a:pt x="3559" y="356"/>
                          <a:pt x="3562" y="357"/>
                          <a:pt x="3562" y="357"/>
                        </a:cubicBezTo>
                        <a:cubicBezTo>
                          <a:pt x="3562" y="357"/>
                          <a:pt x="3563" y="357"/>
                          <a:pt x="3563" y="357"/>
                        </a:cubicBezTo>
                        <a:cubicBezTo>
                          <a:pt x="3563" y="357"/>
                          <a:pt x="3567" y="357"/>
                          <a:pt x="3567" y="357"/>
                        </a:cubicBezTo>
                        <a:cubicBezTo>
                          <a:pt x="3567" y="357"/>
                          <a:pt x="3569" y="357"/>
                          <a:pt x="3569" y="357"/>
                        </a:cubicBezTo>
                        <a:cubicBezTo>
                          <a:pt x="3569" y="357"/>
                          <a:pt x="3574" y="357"/>
                          <a:pt x="3574" y="357"/>
                        </a:cubicBezTo>
                        <a:cubicBezTo>
                          <a:pt x="3574" y="357"/>
                          <a:pt x="3575" y="357"/>
                          <a:pt x="3575" y="357"/>
                        </a:cubicBezTo>
                        <a:cubicBezTo>
                          <a:pt x="3575" y="357"/>
                          <a:pt x="3579" y="358"/>
                          <a:pt x="3579" y="358"/>
                        </a:cubicBezTo>
                        <a:cubicBezTo>
                          <a:pt x="3579" y="358"/>
                          <a:pt x="3580" y="358"/>
                          <a:pt x="3580" y="358"/>
                        </a:cubicBezTo>
                        <a:cubicBezTo>
                          <a:pt x="3580" y="358"/>
                          <a:pt x="3581" y="358"/>
                          <a:pt x="3581" y="358"/>
                        </a:cubicBezTo>
                        <a:cubicBezTo>
                          <a:pt x="3581" y="358"/>
                          <a:pt x="3588" y="358"/>
                          <a:pt x="3588" y="358"/>
                        </a:cubicBezTo>
                        <a:cubicBezTo>
                          <a:pt x="3588" y="358"/>
                          <a:pt x="3589" y="358"/>
                          <a:pt x="3589" y="358"/>
                        </a:cubicBezTo>
                        <a:cubicBezTo>
                          <a:pt x="3589" y="358"/>
                          <a:pt x="3590" y="358"/>
                          <a:pt x="3590" y="358"/>
                        </a:cubicBezTo>
                        <a:cubicBezTo>
                          <a:pt x="3590" y="358"/>
                          <a:pt x="3593" y="358"/>
                          <a:pt x="3593" y="358"/>
                        </a:cubicBezTo>
                        <a:cubicBezTo>
                          <a:pt x="3593" y="358"/>
                          <a:pt x="3597" y="358"/>
                          <a:pt x="3597" y="358"/>
                        </a:cubicBezTo>
                        <a:cubicBezTo>
                          <a:pt x="3597" y="358"/>
                          <a:pt x="3598" y="358"/>
                          <a:pt x="3598" y="358"/>
                        </a:cubicBezTo>
                        <a:cubicBezTo>
                          <a:pt x="3598" y="358"/>
                          <a:pt x="3601" y="358"/>
                          <a:pt x="3601" y="358"/>
                        </a:cubicBezTo>
                        <a:cubicBezTo>
                          <a:pt x="3601" y="358"/>
                          <a:pt x="3603" y="358"/>
                          <a:pt x="3603" y="358"/>
                        </a:cubicBezTo>
                        <a:cubicBezTo>
                          <a:pt x="3603" y="358"/>
                          <a:pt x="3607" y="358"/>
                          <a:pt x="3607" y="358"/>
                        </a:cubicBezTo>
                        <a:cubicBezTo>
                          <a:pt x="3607" y="358"/>
                          <a:pt x="3611" y="358"/>
                          <a:pt x="3611" y="358"/>
                        </a:cubicBezTo>
                        <a:cubicBezTo>
                          <a:pt x="3611" y="358"/>
                          <a:pt x="3612" y="358"/>
                          <a:pt x="3612" y="358"/>
                        </a:cubicBezTo>
                        <a:cubicBezTo>
                          <a:pt x="3612" y="358"/>
                          <a:pt x="3615" y="358"/>
                          <a:pt x="3615" y="358"/>
                        </a:cubicBezTo>
                        <a:cubicBezTo>
                          <a:pt x="3615" y="358"/>
                          <a:pt x="3619" y="358"/>
                          <a:pt x="3619" y="358"/>
                        </a:cubicBezTo>
                        <a:cubicBezTo>
                          <a:pt x="3619" y="358"/>
                          <a:pt x="3620" y="358"/>
                          <a:pt x="3620" y="358"/>
                        </a:cubicBezTo>
                        <a:cubicBezTo>
                          <a:pt x="3620" y="358"/>
                          <a:pt x="3623" y="358"/>
                          <a:pt x="3623" y="358"/>
                        </a:cubicBezTo>
                        <a:cubicBezTo>
                          <a:pt x="3623" y="358"/>
                          <a:pt x="3627" y="358"/>
                          <a:pt x="3627" y="358"/>
                        </a:cubicBezTo>
                        <a:cubicBezTo>
                          <a:pt x="3627" y="358"/>
                          <a:pt x="3630" y="358"/>
                          <a:pt x="3630" y="358"/>
                        </a:cubicBezTo>
                        <a:cubicBezTo>
                          <a:pt x="3630" y="358"/>
                          <a:pt x="3632" y="358"/>
                          <a:pt x="3632" y="358"/>
                        </a:cubicBezTo>
                        <a:cubicBezTo>
                          <a:pt x="3632" y="358"/>
                          <a:pt x="3635" y="358"/>
                          <a:pt x="3635" y="358"/>
                        </a:cubicBezTo>
                        <a:cubicBezTo>
                          <a:pt x="3635" y="358"/>
                          <a:pt x="3637" y="358"/>
                          <a:pt x="3637" y="358"/>
                        </a:cubicBezTo>
                        <a:cubicBezTo>
                          <a:pt x="3637" y="358"/>
                          <a:pt x="3638" y="358"/>
                          <a:pt x="3638" y="358"/>
                        </a:cubicBezTo>
                        <a:cubicBezTo>
                          <a:pt x="3638" y="358"/>
                          <a:pt x="3642" y="358"/>
                          <a:pt x="3642" y="358"/>
                        </a:cubicBezTo>
                        <a:cubicBezTo>
                          <a:pt x="3642" y="358"/>
                          <a:pt x="3643" y="358"/>
                          <a:pt x="3643" y="358"/>
                        </a:cubicBezTo>
                        <a:cubicBezTo>
                          <a:pt x="3643" y="358"/>
                          <a:pt x="3646" y="359"/>
                          <a:pt x="3646" y="359"/>
                        </a:cubicBezTo>
                        <a:cubicBezTo>
                          <a:pt x="3646" y="359"/>
                          <a:pt x="3651" y="358"/>
                          <a:pt x="3651" y="358"/>
                        </a:cubicBezTo>
                        <a:cubicBezTo>
                          <a:pt x="3651" y="358"/>
                          <a:pt x="3654" y="358"/>
                          <a:pt x="3654" y="358"/>
                        </a:cubicBezTo>
                        <a:cubicBezTo>
                          <a:pt x="3654" y="358"/>
                          <a:pt x="3654" y="358"/>
                          <a:pt x="3654" y="358"/>
                        </a:cubicBezTo>
                        <a:cubicBezTo>
                          <a:pt x="3654" y="358"/>
                          <a:pt x="3656" y="359"/>
                          <a:pt x="3656" y="359"/>
                        </a:cubicBezTo>
                        <a:cubicBezTo>
                          <a:pt x="3656" y="359"/>
                          <a:pt x="3659" y="358"/>
                          <a:pt x="3659" y="358"/>
                        </a:cubicBezTo>
                        <a:cubicBezTo>
                          <a:pt x="3659" y="358"/>
                          <a:pt x="3662" y="359"/>
                          <a:pt x="3662" y="359"/>
                        </a:cubicBezTo>
                        <a:cubicBezTo>
                          <a:pt x="3662" y="359"/>
                          <a:pt x="3668" y="358"/>
                          <a:pt x="3668" y="358"/>
                        </a:cubicBezTo>
                        <a:cubicBezTo>
                          <a:pt x="3668" y="358"/>
                          <a:pt x="3670" y="359"/>
                          <a:pt x="3670" y="359"/>
                        </a:cubicBezTo>
                        <a:cubicBezTo>
                          <a:pt x="3670" y="359"/>
                          <a:pt x="3672" y="359"/>
                          <a:pt x="3672" y="359"/>
                        </a:cubicBezTo>
                        <a:cubicBezTo>
                          <a:pt x="3672" y="359"/>
                          <a:pt x="3675" y="358"/>
                          <a:pt x="3675" y="358"/>
                        </a:cubicBezTo>
                        <a:cubicBezTo>
                          <a:pt x="3675" y="358"/>
                          <a:pt x="3678" y="358"/>
                          <a:pt x="3678" y="358"/>
                        </a:cubicBezTo>
                        <a:cubicBezTo>
                          <a:pt x="3678" y="358"/>
                          <a:pt x="3678" y="359"/>
                          <a:pt x="3678" y="359"/>
                        </a:cubicBezTo>
                        <a:cubicBezTo>
                          <a:pt x="3678" y="359"/>
                          <a:pt x="3685" y="358"/>
                          <a:pt x="3685" y="358"/>
                        </a:cubicBezTo>
                        <a:cubicBezTo>
                          <a:pt x="3685" y="358"/>
                          <a:pt x="3686" y="359"/>
                          <a:pt x="3686" y="359"/>
                        </a:cubicBezTo>
                        <a:cubicBezTo>
                          <a:pt x="3686" y="359"/>
                          <a:pt x="3688" y="359"/>
                          <a:pt x="3688" y="359"/>
                        </a:cubicBezTo>
                        <a:cubicBezTo>
                          <a:pt x="3688" y="359"/>
                          <a:pt x="3690" y="358"/>
                          <a:pt x="3690" y="358"/>
                        </a:cubicBezTo>
                        <a:cubicBezTo>
                          <a:pt x="3690" y="358"/>
                          <a:pt x="3692" y="358"/>
                          <a:pt x="3692" y="358"/>
                        </a:cubicBezTo>
                        <a:cubicBezTo>
                          <a:pt x="3692" y="358"/>
                          <a:pt x="3696" y="359"/>
                          <a:pt x="3696" y="359"/>
                        </a:cubicBezTo>
                        <a:cubicBezTo>
                          <a:pt x="3696" y="359"/>
                          <a:pt x="3697" y="359"/>
                          <a:pt x="3697" y="359"/>
                        </a:cubicBezTo>
                        <a:cubicBezTo>
                          <a:pt x="3697" y="359"/>
                          <a:pt x="3700" y="358"/>
                          <a:pt x="3700" y="358"/>
                        </a:cubicBezTo>
                        <a:cubicBezTo>
                          <a:pt x="3700" y="358"/>
                          <a:pt x="3703" y="358"/>
                          <a:pt x="3703" y="358"/>
                        </a:cubicBezTo>
                        <a:cubicBezTo>
                          <a:pt x="3703" y="358"/>
                          <a:pt x="3705" y="359"/>
                          <a:pt x="3705" y="359"/>
                        </a:cubicBezTo>
                        <a:cubicBezTo>
                          <a:pt x="3705" y="359"/>
                          <a:pt x="3710" y="358"/>
                          <a:pt x="3710" y="358"/>
                        </a:cubicBezTo>
                        <a:cubicBezTo>
                          <a:pt x="3710" y="358"/>
                          <a:pt x="3713" y="359"/>
                          <a:pt x="3713" y="359"/>
                        </a:cubicBezTo>
                        <a:cubicBezTo>
                          <a:pt x="3713" y="359"/>
                          <a:pt x="3715" y="359"/>
                          <a:pt x="3715" y="359"/>
                        </a:cubicBezTo>
                        <a:cubicBezTo>
                          <a:pt x="3715" y="359"/>
                          <a:pt x="3716" y="358"/>
                          <a:pt x="3716" y="358"/>
                        </a:cubicBezTo>
                        <a:cubicBezTo>
                          <a:pt x="3716" y="358"/>
                          <a:pt x="3723" y="359"/>
                          <a:pt x="3723" y="359"/>
                        </a:cubicBezTo>
                        <a:cubicBezTo>
                          <a:pt x="3723" y="359"/>
                          <a:pt x="3723" y="359"/>
                          <a:pt x="3723" y="359"/>
                        </a:cubicBezTo>
                        <a:cubicBezTo>
                          <a:pt x="3723" y="359"/>
                          <a:pt x="3727" y="359"/>
                          <a:pt x="3727" y="359"/>
                        </a:cubicBezTo>
                        <a:cubicBezTo>
                          <a:pt x="3727" y="359"/>
                          <a:pt x="3729" y="358"/>
                          <a:pt x="3729" y="358"/>
                        </a:cubicBezTo>
                        <a:cubicBezTo>
                          <a:pt x="3729" y="358"/>
                          <a:pt x="3731" y="359"/>
                          <a:pt x="3731" y="359"/>
                        </a:cubicBezTo>
                        <a:cubicBezTo>
                          <a:pt x="3731" y="359"/>
                          <a:pt x="3734" y="359"/>
                          <a:pt x="3734" y="359"/>
                        </a:cubicBezTo>
                        <a:cubicBezTo>
                          <a:pt x="3734" y="359"/>
                          <a:pt x="3735" y="358"/>
                          <a:pt x="3735" y="358"/>
                        </a:cubicBezTo>
                        <a:cubicBezTo>
                          <a:pt x="3735" y="358"/>
                          <a:pt x="3740" y="359"/>
                          <a:pt x="3740" y="359"/>
                        </a:cubicBezTo>
                        <a:cubicBezTo>
                          <a:pt x="3740" y="359"/>
                          <a:pt x="3741" y="359"/>
                          <a:pt x="3741" y="359"/>
                        </a:cubicBezTo>
                        <a:cubicBezTo>
                          <a:pt x="3741" y="359"/>
                          <a:pt x="3742" y="358"/>
                          <a:pt x="3742" y="358"/>
                        </a:cubicBezTo>
                        <a:cubicBezTo>
                          <a:pt x="3742" y="358"/>
                          <a:pt x="3745" y="359"/>
                          <a:pt x="3745" y="359"/>
                        </a:cubicBezTo>
                        <a:cubicBezTo>
                          <a:pt x="3745" y="359"/>
                          <a:pt x="3749" y="358"/>
                          <a:pt x="3749" y="358"/>
                        </a:cubicBezTo>
                        <a:cubicBezTo>
                          <a:pt x="3749" y="358"/>
                          <a:pt x="3753" y="359"/>
                          <a:pt x="3753" y="359"/>
                        </a:cubicBezTo>
                        <a:cubicBezTo>
                          <a:pt x="3753" y="359"/>
                          <a:pt x="3754" y="359"/>
                          <a:pt x="3754" y="359"/>
                        </a:cubicBezTo>
                        <a:cubicBezTo>
                          <a:pt x="3754" y="359"/>
                          <a:pt x="3757" y="359"/>
                          <a:pt x="3757" y="359"/>
                        </a:cubicBezTo>
                        <a:cubicBezTo>
                          <a:pt x="3757" y="359"/>
                          <a:pt x="3761" y="358"/>
                          <a:pt x="3761" y="358"/>
                        </a:cubicBezTo>
                        <a:cubicBezTo>
                          <a:pt x="3761" y="358"/>
                          <a:pt x="3762" y="358"/>
                          <a:pt x="3762" y="358"/>
                        </a:cubicBezTo>
                        <a:cubicBezTo>
                          <a:pt x="3762" y="358"/>
                          <a:pt x="3767" y="359"/>
                          <a:pt x="3767" y="359"/>
                        </a:cubicBezTo>
                        <a:cubicBezTo>
                          <a:pt x="3767" y="359"/>
                          <a:pt x="3767" y="359"/>
                          <a:pt x="3767" y="359"/>
                        </a:cubicBezTo>
                        <a:cubicBezTo>
                          <a:pt x="3767" y="359"/>
                          <a:pt x="3770" y="358"/>
                          <a:pt x="3770" y="358"/>
                        </a:cubicBezTo>
                        <a:cubicBezTo>
                          <a:pt x="3770" y="358"/>
                          <a:pt x="3772" y="359"/>
                          <a:pt x="3772" y="359"/>
                        </a:cubicBezTo>
                        <a:cubicBezTo>
                          <a:pt x="3772" y="359"/>
                          <a:pt x="3776" y="359"/>
                          <a:pt x="3776" y="359"/>
                        </a:cubicBezTo>
                        <a:cubicBezTo>
                          <a:pt x="3776" y="359"/>
                          <a:pt x="3780" y="359"/>
                          <a:pt x="3780" y="359"/>
                        </a:cubicBezTo>
                        <a:cubicBezTo>
                          <a:pt x="3780" y="359"/>
                          <a:pt x="3782" y="358"/>
                          <a:pt x="3782" y="358"/>
                        </a:cubicBezTo>
                        <a:cubicBezTo>
                          <a:pt x="3782" y="358"/>
                          <a:pt x="3787" y="359"/>
                          <a:pt x="3787" y="359"/>
                        </a:cubicBezTo>
                        <a:cubicBezTo>
                          <a:pt x="3787" y="359"/>
                          <a:pt x="3788" y="358"/>
                          <a:pt x="3788" y="358"/>
                        </a:cubicBezTo>
                        <a:cubicBezTo>
                          <a:pt x="3788" y="358"/>
                          <a:pt x="3788" y="358"/>
                          <a:pt x="3788" y="358"/>
                        </a:cubicBezTo>
                        <a:cubicBezTo>
                          <a:pt x="3788" y="358"/>
                          <a:pt x="3791" y="359"/>
                          <a:pt x="3791" y="359"/>
                        </a:cubicBezTo>
                        <a:cubicBezTo>
                          <a:pt x="3791" y="359"/>
                          <a:pt x="3794" y="359"/>
                          <a:pt x="3794" y="359"/>
                        </a:cubicBezTo>
                        <a:cubicBezTo>
                          <a:pt x="3794" y="359"/>
                          <a:pt x="3797" y="358"/>
                          <a:pt x="3797" y="358"/>
                        </a:cubicBezTo>
                        <a:cubicBezTo>
                          <a:pt x="3797" y="358"/>
                          <a:pt x="3801" y="359"/>
                          <a:pt x="3801" y="359"/>
                        </a:cubicBezTo>
                        <a:cubicBezTo>
                          <a:pt x="3801" y="359"/>
                          <a:pt x="3803" y="358"/>
                          <a:pt x="3803" y="358"/>
                        </a:cubicBezTo>
                        <a:cubicBezTo>
                          <a:pt x="3803" y="358"/>
                          <a:pt x="3805" y="359"/>
                          <a:pt x="3805" y="359"/>
                        </a:cubicBezTo>
                        <a:cubicBezTo>
                          <a:pt x="3805" y="359"/>
                          <a:pt x="3807" y="359"/>
                          <a:pt x="3807" y="359"/>
                        </a:cubicBezTo>
                        <a:cubicBezTo>
                          <a:pt x="3807" y="359"/>
                          <a:pt x="3810" y="359"/>
                          <a:pt x="3810" y="359"/>
                        </a:cubicBezTo>
                        <a:cubicBezTo>
                          <a:pt x="3810" y="359"/>
                          <a:pt x="3811" y="359"/>
                          <a:pt x="3811" y="359"/>
                        </a:cubicBezTo>
                        <a:cubicBezTo>
                          <a:pt x="3811" y="359"/>
                          <a:pt x="3816" y="359"/>
                          <a:pt x="3816" y="359"/>
                        </a:cubicBezTo>
                        <a:cubicBezTo>
                          <a:pt x="3816" y="359"/>
                          <a:pt x="3820" y="359"/>
                          <a:pt x="3820" y="359"/>
                        </a:cubicBezTo>
                        <a:cubicBezTo>
                          <a:pt x="3820" y="359"/>
                          <a:pt x="3822" y="359"/>
                          <a:pt x="3822" y="359"/>
                        </a:cubicBezTo>
                        <a:cubicBezTo>
                          <a:pt x="3822" y="359"/>
                          <a:pt x="3825" y="359"/>
                          <a:pt x="3825" y="359"/>
                        </a:cubicBezTo>
                        <a:cubicBezTo>
                          <a:pt x="3825" y="359"/>
                          <a:pt x="3827" y="358"/>
                          <a:pt x="3827" y="358"/>
                        </a:cubicBezTo>
                        <a:cubicBezTo>
                          <a:pt x="3827" y="358"/>
                          <a:pt x="3830" y="359"/>
                          <a:pt x="3830" y="359"/>
                        </a:cubicBezTo>
                        <a:cubicBezTo>
                          <a:pt x="3830" y="359"/>
                          <a:pt x="3833" y="358"/>
                          <a:pt x="3833" y="358"/>
                        </a:cubicBezTo>
                        <a:cubicBezTo>
                          <a:pt x="3833" y="358"/>
                          <a:pt x="3835" y="359"/>
                          <a:pt x="3835" y="359"/>
                        </a:cubicBezTo>
                        <a:cubicBezTo>
                          <a:pt x="3835" y="359"/>
                          <a:pt x="3838" y="359"/>
                          <a:pt x="3838" y="359"/>
                        </a:cubicBezTo>
                        <a:cubicBezTo>
                          <a:pt x="3838" y="359"/>
                          <a:pt x="3841" y="359"/>
                          <a:pt x="3841" y="359"/>
                        </a:cubicBezTo>
                        <a:cubicBezTo>
                          <a:pt x="3841" y="359"/>
                          <a:pt x="3843" y="359"/>
                          <a:pt x="3843" y="359"/>
                        </a:cubicBezTo>
                        <a:cubicBezTo>
                          <a:pt x="3843" y="359"/>
                          <a:pt x="3846" y="359"/>
                          <a:pt x="3846" y="359"/>
                        </a:cubicBezTo>
                        <a:cubicBezTo>
                          <a:pt x="3846" y="359"/>
                          <a:pt x="3848" y="358"/>
                          <a:pt x="3848" y="358"/>
                        </a:cubicBezTo>
                        <a:cubicBezTo>
                          <a:pt x="3848" y="358"/>
                          <a:pt x="3849" y="359"/>
                          <a:pt x="3849" y="359"/>
                        </a:cubicBezTo>
                        <a:cubicBezTo>
                          <a:pt x="3849" y="359"/>
                          <a:pt x="3855" y="358"/>
                          <a:pt x="3855" y="358"/>
                        </a:cubicBezTo>
                        <a:cubicBezTo>
                          <a:pt x="3855" y="358"/>
                          <a:pt x="3857" y="359"/>
                          <a:pt x="3857" y="359"/>
                        </a:cubicBezTo>
                        <a:cubicBezTo>
                          <a:pt x="3857" y="359"/>
                          <a:pt x="3858" y="359"/>
                          <a:pt x="3858" y="359"/>
                        </a:cubicBezTo>
                        <a:cubicBezTo>
                          <a:pt x="3858" y="359"/>
                          <a:pt x="3863" y="358"/>
                          <a:pt x="3863" y="358"/>
                        </a:cubicBezTo>
                        <a:cubicBezTo>
                          <a:pt x="3863" y="358"/>
                          <a:pt x="3863" y="359"/>
                          <a:pt x="3863" y="359"/>
                        </a:cubicBezTo>
                        <a:cubicBezTo>
                          <a:pt x="3863" y="359"/>
                          <a:pt x="3868" y="359"/>
                          <a:pt x="3868" y="359"/>
                        </a:cubicBezTo>
                        <a:cubicBezTo>
                          <a:pt x="3868" y="359"/>
                          <a:pt x="3869" y="359"/>
                          <a:pt x="3869" y="359"/>
                        </a:cubicBezTo>
                        <a:cubicBezTo>
                          <a:pt x="3869" y="359"/>
                          <a:pt x="3871" y="359"/>
                          <a:pt x="3871" y="359"/>
                        </a:cubicBezTo>
                        <a:cubicBezTo>
                          <a:pt x="3871" y="359"/>
                          <a:pt x="3875" y="358"/>
                          <a:pt x="3875" y="358"/>
                        </a:cubicBezTo>
                        <a:cubicBezTo>
                          <a:pt x="3875" y="358"/>
                          <a:pt x="3877" y="359"/>
                          <a:pt x="3877" y="359"/>
                        </a:cubicBezTo>
                        <a:cubicBezTo>
                          <a:pt x="3877" y="359"/>
                          <a:pt x="3879" y="359"/>
                          <a:pt x="3879" y="359"/>
                        </a:cubicBezTo>
                        <a:cubicBezTo>
                          <a:pt x="3879" y="359"/>
                          <a:pt x="3881" y="359"/>
                          <a:pt x="3881" y="359"/>
                        </a:cubicBezTo>
                        <a:cubicBezTo>
                          <a:pt x="3881" y="359"/>
                          <a:pt x="3885" y="358"/>
                          <a:pt x="3885" y="358"/>
                        </a:cubicBezTo>
                        <a:cubicBezTo>
                          <a:pt x="3885" y="358"/>
                          <a:pt x="3889" y="359"/>
                          <a:pt x="3889" y="359"/>
                        </a:cubicBezTo>
                        <a:cubicBezTo>
                          <a:pt x="3889" y="359"/>
                          <a:pt x="3890" y="359"/>
                          <a:pt x="3890" y="359"/>
                        </a:cubicBezTo>
                        <a:cubicBezTo>
                          <a:pt x="3890" y="359"/>
                          <a:pt x="3894" y="359"/>
                          <a:pt x="3894" y="359"/>
                        </a:cubicBezTo>
                        <a:cubicBezTo>
                          <a:pt x="3894" y="359"/>
                          <a:pt x="3898" y="359"/>
                          <a:pt x="3898" y="359"/>
                        </a:cubicBezTo>
                        <a:cubicBezTo>
                          <a:pt x="3898" y="359"/>
                          <a:pt x="3898" y="359"/>
                          <a:pt x="3898" y="359"/>
                        </a:cubicBezTo>
                        <a:cubicBezTo>
                          <a:pt x="3898" y="359"/>
                          <a:pt x="3904" y="359"/>
                          <a:pt x="3904" y="359"/>
                        </a:cubicBezTo>
                        <a:cubicBezTo>
                          <a:pt x="3904" y="359"/>
                          <a:pt x="3905" y="359"/>
                          <a:pt x="3905" y="359"/>
                        </a:cubicBezTo>
                        <a:cubicBezTo>
                          <a:pt x="3905" y="359"/>
                          <a:pt x="3909" y="359"/>
                          <a:pt x="3909" y="359"/>
                        </a:cubicBezTo>
                        <a:cubicBezTo>
                          <a:pt x="3909" y="359"/>
                          <a:pt x="3910" y="359"/>
                          <a:pt x="3910" y="359"/>
                        </a:cubicBezTo>
                        <a:cubicBezTo>
                          <a:pt x="3910" y="359"/>
                          <a:pt x="3915" y="359"/>
                          <a:pt x="3915" y="359"/>
                        </a:cubicBezTo>
                        <a:cubicBezTo>
                          <a:pt x="3915" y="359"/>
                          <a:pt x="3917" y="359"/>
                          <a:pt x="3917" y="359"/>
                        </a:cubicBezTo>
                        <a:cubicBezTo>
                          <a:pt x="3917" y="359"/>
                          <a:pt x="3917" y="359"/>
                          <a:pt x="3917" y="359"/>
                        </a:cubicBezTo>
                        <a:cubicBezTo>
                          <a:pt x="3917" y="359"/>
                          <a:pt x="3921" y="359"/>
                          <a:pt x="3921" y="359"/>
                        </a:cubicBezTo>
                        <a:cubicBezTo>
                          <a:pt x="3921" y="359"/>
                          <a:pt x="3925" y="359"/>
                          <a:pt x="3925" y="359"/>
                        </a:cubicBezTo>
                        <a:cubicBezTo>
                          <a:pt x="3925" y="359"/>
                          <a:pt x="3927" y="359"/>
                          <a:pt x="3927" y="359"/>
                        </a:cubicBezTo>
                        <a:cubicBezTo>
                          <a:pt x="3927" y="359"/>
                          <a:pt x="3928" y="358"/>
                          <a:pt x="3928" y="358"/>
                        </a:cubicBezTo>
                        <a:cubicBezTo>
                          <a:pt x="3928" y="358"/>
                          <a:pt x="3932" y="359"/>
                          <a:pt x="3932" y="359"/>
                        </a:cubicBezTo>
                        <a:cubicBezTo>
                          <a:pt x="3932" y="359"/>
                          <a:pt x="3934" y="359"/>
                          <a:pt x="3934" y="359"/>
                        </a:cubicBezTo>
                        <a:cubicBezTo>
                          <a:pt x="3934" y="359"/>
                          <a:pt x="3937" y="359"/>
                          <a:pt x="3937" y="359"/>
                        </a:cubicBezTo>
                        <a:cubicBezTo>
                          <a:pt x="3937" y="359"/>
                          <a:pt x="3940" y="359"/>
                          <a:pt x="3940" y="359"/>
                        </a:cubicBezTo>
                        <a:cubicBezTo>
                          <a:pt x="3940" y="359"/>
                          <a:pt x="3941" y="359"/>
                          <a:pt x="3941" y="359"/>
                        </a:cubicBezTo>
                        <a:cubicBezTo>
                          <a:pt x="3941" y="359"/>
                          <a:pt x="3943" y="359"/>
                          <a:pt x="3943" y="359"/>
                        </a:cubicBezTo>
                        <a:cubicBezTo>
                          <a:pt x="3943" y="359"/>
                          <a:pt x="3946" y="359"/>
                          <a:pt x="3946" y="359"/>
                        </a:cubicBezTo>
                        <a:cubicBezTo>
                          <a:pt x="3946" y="359"/>
                          <a:pt x="3949" y="359"/>
                          <a:pt x="3949" y="359"/>
                        </a:cubicBezTo>
                        <a:cubicBezTo>
                          <a:pt x="3949" y="359"/>
                          <a:pt x="3953" y="359"/>
                          <a:pt x="3953" y="359"/>
                        </a:cubicBezTo>
                        <a:cubicBezTo>
                          <a:pt x="3953" y="359"/>
                          <a:pt x="3957" y="359"/>
                          <a:pt x="3957" y="359"/>
                        </a:cubicBezTo>
                        <a:cubicBezTo>
                          <a:pt x="3957" y="359"/>
                          <a:pt x="3959" y="359"/>
                          <a:pt x="3959" y="359"/>
                        </a:cubicBezTo>
                        <a:cubicBezTo>
                          <a:pt x="3959" y="359"/>
                          <a:pt x="3960" y="359"/>
                          <a:pt x="3960" y="359"/>
                        </a:cubicBezTo>
                        <a:cubicBezTo>
                          <a:pt x="3960" y="359"/>
                          <a:pt x="3961" y="359"/>
                          <a:pt x="3961" y="359"/>
                        </a:cubicBezTo>
                        <a:cubicBezTo>
                          <a:pt x="3961" y="359"/>
                          <a:pt x="3965" y="359"/>
                          <a:pt x="3965" y="359"/>
                        </a:cubicBezTo>
                        <a:cubicBezTo>
                          <a:pt x="3965" y="359"/>
                          <a:pt x="3970" y="359"/>
                          <a:pt x="3970" y="359"/>
                        </a:cubicBezTo>
                        <a:cubicBezTo>
                          <a:pt x="3970" y="359"/>
                          <a:pt x="3971" y="359"/>
                          <a:pt x="3971" y="359"/>
                        </a:cubicBezTo>
                        <a:cubicBezTo>
                          <a:pt x="3971" y="359"/>
                          <a:pt x="3974" y="359"/>
                          <a:pt x="3974" y="359"/>
                        </a:cubicBezTo>
                        <a:cubicBezTo>
                          <a:pt x="3974" y="359"/>
                          <a:pt x="3976" y="359"/>
                          <a:pt x="3976" y="359"/>
                        </a:cubicBezTo>
                        <a:cubicBezTo>
                          <a:pt x="3976" y="359"/>
                          <a:pt x="3978" y="359"/>
                          <a:pt x="3978" y="359"/>
                        </a:cubicBezTo>
                        <a:cubicBezTo>
                          <a:pt x="3978" y="359"/>
                          <a:pt x="3981" y="359"/>
                          <a:pt x="3981" y="359"/>
                        </a:cubicBezTo>
                        <a:cubicBezTo>
                          <a:pt x="3981" y="359"/>
                          <a:pt x="3986" y="359"/>
                          <a:pt x="3986" y="359"/>
                        </a:cubicBezTo>
                        <a:cubicBezTo>
                          <a:pt x="3986" y="359"/>
                          <a:pt x="3987" y="359"/>
                          <a:pt x="3987" y="359"/>
                        </a:cubicBezTo>
                        <a:cubicBezTo>
                          <a:pt x="3987" y="359"/>
                          <a:pt x="3990" y="358"/>
                          <a:pt x="3990" y="358"/>
                        </a:cubicBezTo>
                        <a:cubicBezTo>
                          <a:pt x="3990" y="358"/>
                          <a:pt x="3993" y="359"/>
                          <a:pt x="3993" y="359"/>
                        </a:cubicBezTo>
                        <a:cubicBezTo>
                          <a:pt x="3993" y="359"/>
                          <a:pt x="3994" y="359"/>
                          <a:pt x="3994" y="359"/>
                        </a:cubicBezTo>
                        <a:cubicBezTo>
                          <a:pt x="3994" y="359"/>
                          <a:pt x="4000" y="358"/>
                          <a:pt x="4000" y="358"/>
                        </a:cubicBezTo>
                        <a:cubicBezTo>
                          <a:pt x="4000" y="358"/>
                          <a:pt x="4002" y="359"/>
                          <a:pt x="4002" y="359"/>
                        </a:cubicBezTo>
                        <a:cubicBezTo>
                          <a:pt x="4002" y="359"/>
                          <a:pt x="4002" y="359"/>
                          <a:pt x="4002" y="359"/>
                        </a:cubicBezTo>
                        <a:cubicBezTo>
                          <a:pt x="4002" y="359"/>
                          <a:pt x="4006" y="359"/>
                          <a:pt x="4006" y="359"/>
                        </a:cubicBezTo>
                        <a:cubicBezTo>
                          <a:pt x="4006" y="359"/>
                          <a:pt x="4009" y="359"/>
                          <a:pt x="4009" y="359"/>
                        </a:cubicBezTo>
                        <a:cubicBezTo>
                          <a:pt x="4009" y="359"/>
                          <a:pt x="4011" y="358"/>
                          <a:pt x="4011" y="358"/>
                        </a:cubicBezTo>
                        <a:cubicBezTo>
                          <a:pt x="4011" y="358"/>
                          <a:pt x="4016" y="359"/>
                          <a:pt x="4016" y="359"/>
                        </a:cubicBezTo>
                        <a:cubicBezTo>
                          <a:pt x="4016" y="359"/>
                          <a:pt x="4017" y="359"/>
                          <a:pt x="4017" y="359"/>
                        </a:cubicBezTo>
                        <a:cubicBezTo>
                          <a:pt x="4017" y="359"/>
                          <a:pt x="4021" y="359"/>
                          <a:pt x="4021" y="359"/>
                        </a:cubicBezTo>
                        <a:cubicBezTo>
                          <a:pt x="4021" y="359"/>
                          <a:pt x="4024" y="358"/>
                          <a:pt x="4024" y="358"/>
                        </a:cubicBezTo>
                        <a:cubicBezTo>
                          <a:pt x="4024" y="358"/>
                          <a:pt x="4024" y="359"/>
                          <a:pt x="4024" y="359"/>
                        </a:cubicBezTo>
                        <a:cubicBezTo>
                          <a:pt x="4024" y="359"/>
                          <a:pt x="4027" y="359"/>
                          <a:pt x="4027" y="359"/>
                        </a:cubicBezTo>
                        <a:cubicBezTo>
                          <a:pt x="4027" y="359"/>
                          <a:pt x="4030" y="359"/>
                          <a:pt x="4030" y="359"/>
                        </a:cubicBezTo>
                        <a:cubicBezTo>
                          <a:pt x="4030" y="359"/>
                          <a:pt x="4034" y="359"/>
                          <a:pt x="4034" y="359"/>
                        </a:cubicBezTo>
                        <a:cubicBezTo>
                          <a:pt x="4034" y="359"/>
                          <a:pt x="4035" y="359"/>
                          <a:pt x="4035" y="359"/>
                        </a:cubicBezTo>
                        <a:cubicBezTo>
                          <a:pt x="4035" y="359"/>
                          <a:pt x="4040" y="358"/>
                          <a:pt x="4040" y="358"/>
                        </a:cubicBezTo>
                        <a:cubicBezTo>
                          <a:pt x="4040" y="358"/>
                          <a:pt x="4041" y="359"/>
                          <a:pt x="4041" y="359"/>
                        </a:cubicBezTo>
                        <a:cubicBezTo>
                          <a:pt x="4041" y="359"/>
                          <a:pt x="4045" y="358"/>
                          <a:pt x="4045" y="358"/>
                        </a:cubicBezTo>
                        <a:cubicBezTo>
                          <a:pt x="4045" y="358"/>
                          <a:pt x="4045" y="358"/>
                          <a:pt x="4045" y="358"/>
                        </a:cubicBezTo>
                        <a:cubicBezTo>
                          <a:pt x="4045" y="358"/>
                          <a:pt x="4049" y="359"/>
                          <a:pt x="4049" y="359"/>
                        </a:cubicBezTo>
                        <a:cubicBezTo>
                          <a:pt x="4049" y="359"/>
                          <a:pt x="4053" y="359"/>
                          <a:pt x="4053" y="359"/>
                        </a:cubicBezTo>
                        <a:cubicBezTo>
                          <a:pt x="4053" y="359"/>
                          <a:pt x="4056" y="359"/>
                          <a:pt x="4056" y="359"/>
                        </a:cubicBezTo>
                        <a:cubicBezTo>
                          <a:pt x="4056" y="359"/>
                          <a:pt x="4057" y="358"/>
                          <a:pt x="4057" y="358"/>
                        </a:cubicBezTo>
                        <a:cubicBezTo>
                          <a:pt x="4057" y="358"/>
                          <a:pt x="4061" y="359"/>
                          <a:pt x="4061" y="359"/>
                        </a:cubicBezTo>
                        <a:cubicBezTo>
                          <a:pt x="4061" y="359"/>
                          <a:pt x="4062" y="359"/>
                          <a:pt x="4062" y="359"/>
                        </a:cubicBezTo>
                        <a:cubicBezTo>
                          <a:pt x="4062" y="359"/>
                          <a:pt x="4066" y="359"/>
                          <a:pt x="4066" y="359"/>
                        </a:cubicBezTo>
                        <a:cubicBezTo>
                          <a:pt x="4066" y="359"/>
                          <a:pt x="4068" y="359"/>
                          <a:pt x="4068" y="359"/>
                        </a:cubicBezTo>
                        <a:cubicBezTo>
                          <a:pt x="4068" y="359"/>
                          <a:pt x="4070" y="359"/>
                          <a:pt x="4070" y="359"/>
                        </a:cubicBezTo>
                        <a:cubicBezTo>
                          <a:pt x="4070" y="359"/>
                          <a:pt x="4073" y="358"/>
                          <a:pt x="4073" y="358"/>
                        </a:cubicBezTo>
                        <a:cubicBezTo>
                          <a:pt x="4073" y="358"/>
                          <a:pt x="4076" y="359"/>
                          <a:pt x="4076" y="359"/>
                        </a:cubicBezTo>
                        <a:cubicBezTo>
                          <a:pt x="4076" y="359"/>
                          <a:pt x="4078" y="359"/>
                          <a:pt x="4078" y="359"/>
                        </a:cubicBezTo>
                        <a:cubicBezTo>
                          <a:pt x="4078" y="359"/>
                          <a:pt x="4080" y="359"/>
                          <a:pt x="4080" y="359"/>
                        </a:cubicBezTo>
                        <a:cubicBezTo>
                          <a:pt x="4080" y="359"/>
                          <a:pt x="4083" y="359"/>
                          <a:pt x="4083" y="359"/>
                        </a:cubicBezTo>
                        <a:cubicBezTo>
                          <a:pt x="4083" y="359"/>
                          <a:pt x="4087" y="359"/>
                          <a:pt x="4087" y="359"/>
                        </a:cubicBezTo>
                        <a:cubicBezTo>
                          <a:pt x="4087" y="359"/>
                          <a:pt x="4089" y="359"/>
                          <a:pt x="4089" y="359"/>
                        </a:cubicBezTo>
                        <a:cubicBezTo>
                          <a:pt x="4089" y="359"/>
                          <a:pt x="4093" y="358"/>
                          <a:pt x="4093" y="358"/>
                        </a:cubicBezTo>
                        <a:cubicBezTo>
                          <a:pt x="4093" y="358"/>
                          <a:pt x="4094" y="358"/>
                          <a:pt x="4094" y="358"/>
                        </a:cubicBezTo>
                        <a:cubicBezTo>
                          <a:pt x="4094" y="358"/>
                          <a:pt x="4094" y="359"/>
                          <a:pt x="4094" y="359"/>
                        </a:cubicBezTo>
                        <a:cubicBezTo>
                          <a:pt x="4094" y="359"/>
                          <a:pt x="4101" y="359"/>
                          <a:pt x="4101" y="359"/>
                        </a:cubicBezTo>
                        <a:cubicBezTo>
                          <a:pt x="4101" y="359"/>
                          <a:pt x="4103" y="359"/>
                          <a:pt x="4103" y="359"/>
                        </a:cubicBezTo>
                        <a:cubicBezTo>
                          <a:pt x="4103" y="359"/>
                          <a:pt x="4109" y="359"/>
                          <a:pt x="4109" y="359"/>
                        </a:cubicBezTo>
                        <a:cubicBezTo>
                          <a:pt x="4109" y="359"/>
                          <a:pt x="4110" y="358"/>
                          <a:pt x="4110" y="358"/>
                        </a:cubicBezTo>
                        <a:cubicBezTo>
                          <a:pt x="4110" y="358"/>
                          <a:pt x="4110" y="359"/>
                          <a:pt x="4110" y="359"/>
                        </a:cubicBezTo>
                        <a:cubicBezTo>
                          <a:pt x="4110" y="359"/>
                          <a:pt x="4113" y="359"/>
                          <a:pt x="4113" y="359"/>
                        </a:cubicBezTo>
                        <a:cubicBezTo>
                          <a:pt x="4113" y="359"/>
                          <a:pt x="4117" y="358"/>
                          <a:pt x="4117" y="358"/>
                        </a:cubicBezTo>
                        <a:cubicBezTo>
                          <a:pt x="4117" y="358"/>
                          <a:pt x="4119" y="359"/>
                          <a:pt x="4119" y="359"/>
                        </a:cubicBezTo>
                        <a:cubicBezTo>
                          <a:pt x="4119" y="359"/>
                          <a:pt x="4121" y="359"/>
                          <a:pt x="4121" y="359"/>
                        </a:cubicBezTo>
                        <a:cubicBezTo>
                          <a:pt x="4121" y="359"/>
                          <a:pt x="4123" y="358"/>
                          <a:pt x="4123" y="358"/>
                        </a:cubicBezTo>
                        <a:cubicBezTo>
                          <a:pt x="4123" y="358"/>
                          <a:pt x="4128" y="358"/>
                          <a:pt x="4128" y="358"/>
                        </a:cubicBezTo>
                        <a:cubicBezTo>
                          <a:pt x="4128" y="358"/>
                          <a:pt x="4129" y="359"/>
                          <a:pt x="4129" y="359"/>
                        </a:cubicBezTo>
                        <a:cubicBezTo>
                          <a:pt x="4129" y="359"/>
                          <a:pt x="4132" y="359"/>
                          <a:pt x="4132" y="359"/>
                        </a:cubicBezTo>
                        <a:cubicBezTo>
                          <a:pt x="4132" y="359"/>
                          <a:pt x="4136" y="358"/>
                          <a:pt x="4136" y="358"/>
                        </a:cubicBezTo>
                        <a:cubicBezTo>
                          <a:pt x="4136" y="358"/>
                          <a:pt x="4138" y="359"/>
                          <a:pt x="4138" y="359"/>
                        </a:cubicBezTo>
                        <a:cubicBezTo>
                          <a:pt x="4138" y="359"/>
                          <a:pt x="4141" y="358"/>
                          <a:pt x="4141" y="358"/>
                        </a:cubicBezTo>
                        <a:cubicBezTo>
                          <a:pt x="4141" y="358"/>
                          <a:pt x="4143" y="358"/>
                          <a:pt x="4143" y="358"/>
                        </a:cubicBezTo>
                        <a:cubicBezTo>
                          <a:pt x="4143" y="358"/>
                          <a:pt x="4146" y="359"/>
                          <a:pt x="4146" y="359"/>
                        </a:cubicBezTo>
                        <a:cubicBezTo>
                          <a:pt x="4146" y="359"/>
                          <a:pt x="4149" y="359"/>
                          <a:pt x="4149" y="359"/>
                        </a:cubicBezTo>
                        <a:cubicBezTo>
                          <a:pt x="4149" y="359"/>
                          <a:pt x="4151" y="358"/>
                          <a:pt x="4151" y="358"/>
                        </a:cubicBezTo>
                        <a:cubicBezTo>
                          <a:pt x="4151" y="358"/>
                          <a:pt x="4154" y="359"/>
                          <a:pt x="4154" y="359"/>
                        </a:cubicBezTo>
                        <a:cubicBezTo>
                          <a:pt x="4154" y="359"/>
                          <a:pt x="4157" y="358"/>
                          <a:pt x="4157" y="358"/>
                        </a:cubicBezTo>
                        <a:cubicBezTo>
                          <a:pt x="4157" y="358"/>
                          <a:pt x="4158" y="358"/>
                          <a:pt x="4158" y="358"/>
                        </a:cubicBezTo>
                        <a:cubicBezTo>
                          <a:pt x="4158" y="358"/>
                          <a:pt x="4163" y="359"/>
                          <a:pt x="4163" y="359"/>
                        </a:cubicBezTo>
                        <a:cubicBezTo>
                          <a:pt x="4163" y="359"/>
                          <a:pt x="4164" y="359"/>
                          <a:pt x="4164" y="359"/>
                        </a:cubicBezTo>
                        <a:cubicBezTo>
                          <a:pt x="4164" y="359"/>
                          <a:pt x="4165" y="358"/>
                          <a:pt x="4165" y="358"/>
                        </a:cubicBezTo>
                        <a:cubicBezTo>
                          <a:pt x="4165" y="358"/>
                          <a:pt x="4170" y="358"/>
                          <a:pt x="4170" y="358"/>
                        </a:cubicBezTo>
                        <a:cubicBezTo>
                          <a:pt x="4170" y="358"/>
                          <a:pt x="4171" y="359"/>
                          <a:pt x="4171" y="359"/>
                        </a:cubicBezTo>
                        <a:cubicBezTo>
                          <a:pt x="4171" y="359"/>
                          <a:pt x="4178" y="359"/>
                          <a:pt x="4178" y="359"/>
                        </a:cubicBezTo>
                        <a:cubicBezTo>
                          <a:pt x="4178" y="359"/>
                          <a:pt x="4179" y="358"/>
                          <a:pt x="4179" y="358"/>
                        </a:cubicBezTo>
                        <a:cubicBezTo>
                          <a:pt x="4179" y="358"/>
                          <a:pt x="4180" y="358"/>
                          <a:pt x="4180" y="358"/>
                        </a:cubicBezTo>
                        <a:cubicBezTo>
                          <a:pt x="4180" y="358"/>
                          <a:pt x="4185" y="359"/>
                          <a:pt x="4185" y="359"/>
                        </a:cubicBezTo>
                        <a:cubicBezTo>
                          <a:pt x="4185" y="359"/>
                          <a:pt x="4187" y="359"/>
                          <a:pt x="4187" y="359"/>
                        </a:cubicBezTo>
                        <a:cubicBezTo>
                          <a:pt x="4187" y="359"/>
                          <a:pt x="4189" y="358"/>
                          <a:pt x="4189" y="358"/>
                        </a:cubicBezTo>
                        <a:cubicBezTo>
                          <a:pt x="4189" y="358"/>
                          <a:pt x="4190" y="358"/>
                          <a:pt x="4190" y="358"/>
                        </a:cubicBezTo>
                        <a:cubicBezTo>
                          <a:pt x="4190" y="358"/>
                          <a:pt x="4191" y="358"/>
                          <a:pt x="4191" y="358"/>
                        </a:cubicBezTo>
                        <a:cubicBezTo>
                          <a:pt x="4191" y="358"/>
                          <a:pt x="4197" y="358"/>
                          <a:pt x="4197" y="358"/>
                        </a:cubicBezTo>
                        <a:cubicBezTo>
                          <a:pt x="4197" y="358"/>
                          <a:pt x="4200" y="358"/>
                          <a:pt x="4200" y="358"/>
                        </a:cubicBezTo>
                        <a:cubicBezTo>
                          <a:pt x="4200" y="358"/>
                          <a:pt x="4201" y="358"/>
                          <a:pt x="4201" y="358"/>
                        </a:cubicBezTo>
                        <a:cubicBezTo>
                          <a:pt x="4201" y="358"/>
                          <a:pt x="4203" y="358"/>
                          <a:pt x="4203" y="358"/>
                        </a:cubicBezTo>
                        <a:cubicBezTo>
                          <a:pt x="4203" y="358"/>
                          <a:pt x="4208" y="359"/>
                          <a:pt x="4208" y="359"/>
                        </a:cubicBezTo>
                        <a:cubicBezTo>
                          <a:pt x="4208" y="359"/>
                          <a:pt x="4211" y="358"/>
                          <a:pt x="4211" y="358"/>
                        </a:cubicBezTo>
                        <a:cubicBezTo>
                          <a:pt x="4211" y="358"/>
                          <a:pt x="4213" y="358"/>
                          <a:pt x="4213" y="358"/>
                        </a:cubicBezTo>
                        <a:cubicBezTo>
                          <a:pt x="4213" y="358"/>
                          <a:pt x="4215" y="358"/>
                          <a:pt x="4215" y="358"/>
                        </a:cubicBezTo>
                        <a:cubicBezTo>
                          <a:pt x="4215" y="358"/>
                          <a:pt x="4217" y="358"/>
                          <a:pt x="4217" y="358"/>
                        </a:cubicBezTo>
                        <a:cubicBezTo>
                          <a:pt x="4217" y="358"/>
                          <a:pt x="4222" y="359"/>
                          <a:pt x="4222" y="359"/>
                        </a:cubicBezTo>
                        <a:cubicBezTo>
                          <a:pt x="4222" y="359"/>
                          <a:pt x="4223" y="359"/>
                          <a:pt x="4223" y="359"/>
                        </a:cubicBezTo>
                        <a:cubicBezTo>
                          <a:pt x="4223" y="359"/>
                          <a:pt x="4227" y="358"/>
                          <a:pt x="4227" y="358"/>
                        </a:cubicBezTo>
                        <a:cubicBezTo>
                          <a:pt x="4227" y="358"/>
                          <a:pt x="4228" y="358"/>
                          <a:pt x="4228" y="358"/>
                        </a:cubicBezTo>
                        <a:cubicBezTo>
                          <a:pt x="4228" y="358"/>
                          <a:pt x="4233" y="359"/>
                          <a:pt x="4233" y="359"/>
                        </a:cubicBezTo>
                        <a:cubicBezTo>
                          <a:pt x="4233" y="359"/>
                          <a:pt x="4233" y="359"/>
                          <a:pt x="4233" y="359"/>
                        </a:cubicBezTo>
                        <a:cubicBezTo>
                          <a:pt x="4233" y="359"/>
                          <a:pt x="4236" y="358"/>
                          <a:pt x="4236" y="358"/>
                        </a:cubicBezTo>
                        <a:cubicBezTo>
                          <a:pt x="4236" y="358"/>
                          <a:pt x="4240" y="358"/>
                          <a:pt x="4240" y="358"/>
                        </a:cubicBezTo>
                        <a:cubicBezTo>
                          <a:pt x="4240" y="358"/>
                          <a:pt x="4241" y="359"/>
                          <a:pt x="4241" y="359"/>
                        </a:cubicBezTo>
                        <a:cubicBezTo>
                          <a:pt x="4241" y="359"/>
                          <a:pt x="4246" y="359"/>
                          <a:pt x="4246" y="359"/>
                        </a:cubicBezTo>
                        <a:cubicBezTo>
                          <a:pt x="4246" y="359"/>
                          <a:pt x="4248" y="358"/>
                          <a:pt x="4248" y="358"/>
                        </a:cubicBezTo>
                        <a:cubicBezTo>
                          <a:pt x="4248" y="358"/>
                          <a:pt x="4251" y="358"/>
                          <a:pt x="4251" y="358"/>
                        </a:cubicBezTo>
                        <a:cubicBezTo>
                          <a:pt x="4251" y="358"/>
                          <a:pt x="4253" y="358"/>
                          <a:pt x="4253" y="358"/>
                        </a:cubicBezTo>
                        <a:cubicBezTo>
                          <a:pt x="4253" y="358"/>
                          <a:pt x="4258" y="359"/>
                          <a:pt x="4258" y="359"/>
                        </a:cubicBezTo>
                        <a:cubicBezTo>
                          <a:pt x="4258" y="359"/>
                          <a:pt x="4259" y="358"/>
                          <a:pt x="4259" y="358"/>
                        </a:cubicBezTo>
                        <a:cubicBezTo>
                          <a:pt x="4259" y="358"/>
                          <a:pt x="4262" y="358"/>
                          <a:pt x="4262" y="358"/>
                        </a:cubicBezTo>
                        <a:cubicBezTo>
                          <a:pt x="4262" y="358"/>
                          <a:pt x="4263" y="359"/>
                          <a:pt x="4263" y="359"/>
                        </a:cubicBezTo>
                        <a:cubicBezTo>
                          <a:pt x="4263" y="359"/>
                          <a:pt x="4265" y="358"/>
                          <a:pt x="4265" y="358"/>
                        </a:cubicBezTo>
                        <a:cubicBezTo>
                          <a:pt x="4265" y="358"/>
                          <a:pt x="4269" y="358"/>
                          <a:pt x="4269" y="358"/>
                        </a:cubicBezTo>
                        <a:cubicBezTo>
                          <a:pt x="4269" y="358"/>
                          <a:pt x="4271" y="358"/>
                          <a:pt x="4271" y="358"/>
                        </a:cubicBezTo>
                        <a:cubicBezTo>
                          <a:pt x="4271" y="358"/>
                          <a:pt x="4271" y="358"/>
                          <a:pt x="4271" y="358"/>
                        </a:cubicBezTo>
                        <a:cubicBezTo>
                          <a:pt x="4271" y="358"/>
                          <a:pt x="4277" y="358"/>
                          <a:pt x="4277" y="358"/>
                        </a:cubicBezTo>
                        <a:cubicBezTo>
                          <a:pt x="4277" y="358"/>
                          <a:pt x="4278" y="358"/>
                          <a:pt x="4278" y="358"/>
                        </a:cubicBezTo>
                        <a:cubicBezTo>
                          <a:pt x="4278" y="358"/>
                          <a:pt x="4283" y="358"/>
                          <a:pt x="4283" y="358"/>
                        </a:cubicBezTo>
                        <a:cubicBezTo>
                          <a:pt x="4283" y="358"/>
                          <a:pt x="4285" y="358"/>
                          <a:pt x="4285" y="358"/>
                        </a:cubicBezTo>
                        <a:cubicBezTo>
                          <a:pt x="4285" y="358"/>
                          <a:pt x="4287" y="358"/>
                          <a:pt x="4287" y="358"/>
                        </a:cubicBezTo>
                        <a:cubicBezTo>
                          <a:pt x="4287" y="358"/>
                          <a:pt x="4290" y="358"/>
                          <a:pt x="4290" y="358"/>
                        </a:cubicBezTo>
                        <a:cubicBezTo>
                          <a:pt x="4290" y="358"/>
                          <a:pt x="4293" y="358"/>
                          <a:pt x="4293" y="358"/>
                        </a:cubicBezTo>
                        <a:cubicBezTo>
                          <a:pt x="4293" y="358"/>
                          <a:pt x="4294" y="358"/>
                          <a:pt x="4294" y="358"/>
                        </a:cubicBezTo>
                        <a:cubicBezTo>
                          <a:pt x="4294" y="358"/>
                          <a:pt x="4298" y="358"/>
                          <a:pt x="4298" y="358"/>
                        </a:cubicBezTo>
                        <a:cubicBezTo>
                          <a:pt x="4298" y="358"/>
                          <a:pt x="4301" y="358"/>
                          <a:pt x="4301" y="358"/>
                        </a:cubicBezTo>
                        <a:cubicBezTo>
                          <a:pt x="4301" y="358"/>
                          <a:pt x="4304" y="358"/>
                          <a:pt x="4304" y="358"/>
                        </a:cubicBezTo>
                        <a:cubicBezTo>
                          <a:pt x="4304" y="358"/>
                          <a:pt x="4305" y="358"/>
                          <a:pt x="4305" y="358"/>
                        </a:cubicBezTo>
                        <a:cubicBezTo>
                          <a:pt x="4305" y="358"/>
                          <a:pt x="4309" y="358"/>
                          <a:pt x="4309" y="358"/>
                        </a:cubicBezTo>
                        <a:cubicBezTo>
                          <a:pt x="4309" y="358"/>
                          <a:pt x="4312" y="358"/>
                          <a:pt x="4312" y="358"/>
                        </a:cubicBezTo>
                        <a:cubicBezTo>
                          <a:pt x="4312" y="358"/>
                          <a:pt x="4316" y="358"/>
                          <a:pt x="4316" y="358"/>
                        </a:cubicBezTo>
                        <a:cubicBezTo>
                          <a:pt x="4316" y="358"/>
                          <a:pt x="4317" y="358"/>
                          <a:pt x="4317" y="358"/>
                        </a:cubicBezTo>
                        <a:cubicBezTo>
                          <a:pt x="4317" y="358"/>
                          <a:pt x="4322" y="358"/>
                          <a:pt x="4322" y="358"/>
                        </a:cubicBezTo>
                        <a:cubicBezTo>
                          <a:pt x="4322" y="358"/>
                          <a:pt x="4324" y="358"/>
                          <a:pt x="4324" y="358"/>
                        </a:cubicBezTo>
                        <a:cubicBezTo>
                          <a:pt x="4324" y="358"/>
                          <a:pt x="4327" y="357"/>
                          <a:pt x="4327" y="357"/>
                        </a:cubicBezTo>
                        <a:cubicBezTo>
                          <a:pt x="4327" y="357"/>
                          <a:pt x="4328" y="358"/>
                          <a:pt x="4328" y="358"/>
                        </a:cubicBezTo>
                        <a:cubicBezTo>
                          <a:pt x="4328" y="358"/>
                          <a:pt x="4330" y="358"/>
                          <a:pt x="4330" y="358"/>
                        </a:cubicBezTo>
                        <a:cubicBezTo>
                          <a:pt x="4330" y="358"/>
                          <a:pt x="4333" y="357"/>
                          <a:pt x="4333" y="357"/>
                        </a:cubicBezTo>
                        <a:cubicBezTo>
                          <a:pt x="4333" y="357"/>
                          <a:pt x="4335" y="357"/>
                          <a:pt x="4335" y="357"/>
                        </a:cubicBezTo>
                        <a:cubicBezTo>
                          <a:pt x="4335" y="357"/>
                          <a:pt x="4337" y="357"/>
                          <a:pt x="4337" y="357"/>
                        </a:cubicBezTo>
                        <a:cubicBezTo>
                          <a:pt x="4337" y="357"/>
                          <a:pt x="4341" y="357"/>
                          <a:pt x="4341" y="357"/>
                        </a:cubicBezTo>
                        <a:cubicBezTo>
                          <a:pt x="4341" y="357"/>
                          <a:pt x="4345" y="357"/>
                          <a:pt x="4345" y="357"/>
                        </a:cubicBezTo>
                        <a:cubicBezTo>
                          <a:pt x="4345" y="357"/>
                          <a:pt x="4346" y="357"/>
                          <a:pt x="4346" y="357"/>
                        </a:cubicBezTo>
                        <a:cubicBezTo>
                          <a:pt x="4346" y="357"/>
                          <a:pt x="4351" y="357"/>
                          <a:pt x="4351" y="357"/>
                        </a:cubicBezTo>
                        <a:cubicBezTo>
                          <a:pt x="4351" y="357"/>
                          <a:pt x="4353" y="357"/>
                          <a:pt x="4353" y="357"/>
                        </a:cubicBezTo>
                        <a:cubicBezTo>
                          <a:pt x="4353" y="357"/>
                          <a:pt x="4356" y="356"/>
                          <a:pt x="4356" y="356"/>
                        </a:cubicBezTo>
                        <a:cubicBezTo>
                          <a:pt x="4356" y="356"/>
                          <a:pt x="4356" y="356"/>
                          <a:pt x="4356" y="356"/>
                        </a:cubicBezTo>
                        <a:cubicBezTo>
                          <a:pt x="4356" y="356"/>
                          <a:pt x="4361" y="355"/>
                          <a:pt x="4361" y="355"/>
                        </a:cubicBezTo>
                        <a:cubicBezTo>
                          <a:pt x="4361" y="355"/>
                          <a:pt x="4362" y="355"/>
                          <a:pt x="4362" y="355"/>
                        </a:cubicBezTo>
                        <a:cubicBezTo>
                          <a:pt x="4362" y="355"/>
                          <a:pt x="4367" y="354"/>
                          <a:pt x="4367" y="354"/>
                        </a:cubicBezTo>
                        <a:cubicBezTo>
                          <a:pt x="4367" y="354"/>
                          <a:pt x="4367" y="354"/>
                          <a:pt x="4367" y="354"/>
                        </a:cubicBezTo>
                        <a:cubicBezTo>
                          <a:pt x="4367" y="354"/>
                          <a:pt x="4372" y="351"/>
                          <a:pt x="4372" y="351"/>
                        </a:cubicBezTo>
                        <a:cubicBezTo>
                          <a:pt x="4372" y="351"/>
                          <a:pt x="4372" y="351"/>
                          <a:pt x="4372" y="351"/>
                        </a:cubicBezTo>
                        <a:cubicBezTo>
                          <a:pt x="4372" y="351"/>
                          <a:pt x="4378" y="346"/>
                          <a:pt x="4378" y="346"/>
                        </a:cubicBezTo>
                        <a:cubicBezTo>
                          <a:pt x="4378" y="346"/>
                          <a:pt x="4378" y="345"/>
                          <a:pt x="4378" y="345"/>
                        </a:cubicBezTo>
                        <a:cubicBezTo>
                          <a:pt x="4378" y="345"/>
                          <a:pt x="4383" y="340"/>
                          <a:pt x="4383" y="340"/>
                        </a:cubicBezTo>
                        <a:cubicBezTo>
                          <a:pt x="4383" y="340"/>
                          <a:pt x="4383" y="340"/>
                          <a:pt x="4383" y="340"/>
                        </a:cubicBezTo>
                        <a:cubicBezTo>
                          <a:pt x="4383" y="340"/>
                          <a:pt x="4388" y="335"/>
                          <a:pt x="4388" y="335"/>
                        </a:cubicBezTo>
                        <a:cubicBezTo>
                          <a:pt x="4388" y="335"/>
                          <a:pt x="4388" y="335"/>
                          <a:pt x="4388" y="335"/>
                        </a:cubicBezTo>
                        <a:cubicBezTo>
                          <a:pt x="4388" y="335"/>
                          <a:pt x="4394" y="328"/>
                          <a:pt x="4394" y="328"/>
                        </a:cubicBezTo>
                        <a:cubicBezTo>
                          <a:pt x="4394" y="328"/>
                          <a:pt x="4395" y="328"/>
                          <a:pt x="4395" y="328"/>
                        </a:cubicBezTo>
                        <a:cubicBezTo>
                          <a:pt x="4395" y="328"/>
                          <a:pt x="4397" y="328"/>
                          <a:pt x="4397" y="328"/>
                        </a:cubicBezTo>
                        <a:cubicBezTo>
                          <a:pt x="4397" y="328"/>
                          <a:pt x="4399" y="328"/>
                          <a:pt x="4399" y="328"/>
                        </a:cubicBezTo>
                        <a:cubicBezTo>
                          <a:pt x="4399" y="328"/>
                          <a:pt x="4404" y="327"/>
                          <a:pt x="4404" y="327"/>
                        </a:cubicBezTo>
                        <a:cubicBezTo>
                          <a:pt x="4404" y="327"/>
                          <a:pt x="4408" y="326"/>
                          <a:pt x="4408" y="326"/>
                        </a:cubicBezTo>
                        <a:cubicBezTo>
                          <a:pt x="4408" y="326"/>
                          <a:pt x="4410" y="327"/>
                          <a:pt x="4410" y="327"/>
                        </a:cubicBezTo>
                        <a:cubicBezTo>
                          <a:pt x="4410" y="327"/>
                          <a:pt x="4410" y="327"/>
                          <a:pt x="4410" y="327"/>
                        </a:cubicBezTo>
                        <a:cubicBezTo>
                          <a:pt x="4410" y="327"/>
                          <a:pt x="4415" y="337"/>
                          <a:pt x="4415" y="337"/>
                        </a:cubicBezTo>
                        <a:cubicBezTo>
                          <a:pt x="4415" y="337"/>
                          <a:pt x="4415" y="337"/>
                          <a:pt x="4415" y="337"/>
                        </a:cubicBezTo>
                        <a:cubicBezTo>
                          <a:pt x="4415" y="337"/>
                          <a:pt x="4420" y="340"/>
                          <a:pt x="4420" y="340"/>
                        </a:cubicBezTo>
                        <a:cubicBezTo>
                          <a:pt x="4420" y="340"/>
                          <a:pt x="4421" y="340"/>
                          <a:pt x="4421" y="340"/>
                        </a:cubicBezTo>
                        <a:cubicBezTo>
                          <a:pt x="4421" y="340"/>
                          <a:pt x="4426" y="347"/>
                          <a:pt x="4426" y="347"/>
                        </a:cubicBezTo>
                        <a:cubicBezTo>
                          <a:pt x="4426" y="347"/>
                          <a:pt x="4426" y="347"/>
                          <a:pt x="4426" y="347"/>
                        </a:cubicBezTo>
                        <a:cubicBezTo>
                          <a:pt x="4426" y="347"/>
                          <a:pt x="4431" y="352"/>
                          <a:pt x="4431" y="352"/>
                        </a:cubicBezTo>
                        <a:cubicBezTo>
                          <a:pt x="4431" y="352"/>
                          <a:pt x="4431" y="352"/>
                          <a:pt x="4431" y="352"/>
                        </a:cubicBezTo>
                        <a:cubicBezTo>
                          <a:pt x="4431" y="352"/>
                          <a:pt x="4436" y="353"/>
                          <a:pt x="4436" y="353"/>
                        </a:cubicBezTo>
                        <a:cubicBezTo>
                          <a:pt x="4436" y="353"/>
                          <a:pt x="4437" y="353"/>
                          <a:pt x="4437" y="353"/>
                        </a:cubicBezTo>
                        <a:cubicBezTo>
                          <a:pt x="4437" y="353"/>
                          <a:pt x="4441" y="354"/>
                          <a:pt x="4441" y="354"/>
                        </a:cubicBezTo>
                        <a:cubicBezTo>
                          <a:pt x="4441" y="354"/>
                          <a:pt x="4445" y="354"/>
                          <a:pt x="4445" y="354"/>
                        </a:cubicBezTo>
                        <a:cubicBezTo>
                          <a:pt x="4445" y="354"/>
                          <a:pt x="4446" y="354"/>
                          <a:pt x="4446" y="354"/>
                        </a:cubicBezTo>
                        <a:cubicBezTo>
                          <a:pt x="4446" y="354"/>
                          <a:pt x="4449" y="354"/>
                          <a:pt x="4449" y="354"/>
                        </a:cubicBezTo>
                        <a:cubicBezTo>
                          <a:pt x="4449" y="354"/>
                          <a:pt x="4453" y="353"/>
                          <a:pt x="4453" y="353"/>
                        </a:cubicBezTo>
                        <a:cubicBezTo>
                          <a:pt x="4453" y="353"/>
                          <a:pt x="4453" y="353"/>
                          <a:pt x="4453" y="353"/>
                        </a:cubicBezTo>
                        <a:cubicBezTo>
                          <a:pt x="4453" y="353"/>
                          <a:pt x="4458" y="352"/>
                          <a:pt x="4458" y="352"/>
                        </a:cubicBezTo>
                        <a:cubicBezTo>
                          <a:pt x="4458" y="352"/>
                          <a:pt x="4458" y="352"/>
                          <a:pt x="4458" y="352"/>
                        </a:cubicBezTo>
                        <a:cubicBezTo>
                          <a:pt x="4458" y="352"/>
                          <a:pt x="4463" y="351"/>
                          <a:pt x="4463" y="351"/>
                        </a:cubicBezTo>
                        <a:cubicBezTo>
                          <a:pt x="4463" y="351"/>
                          <a:pt x="4464" y="350"/>
                          <a:pt x="4464" y="350"/>
                        </a:cubicBezTo>
                        <a:cubicBezTo>
                          <a:pt x="4464" y="350"/>
                          <a:pt x="4468" y="348"/>
                          <a:pt x="4468" y="348"/>
                        </a:cubicBezTo>
                        <a:cubicBezTo>
                          <a:pt x="4468" y="348"/>
                          <a:pt x="4471" y="348"/>
                          <a:pt x="4471" y="348"/>
                        </a:cubicBezTo>
                        <a:cubicBezTo>
                          <a:pt x="4471" y="348"/>
                          <a:pt x="4474" y="347"/>
                          <a:pt x="4474" y="347"/>
                        </a:cubicBezTo>
                        <a:cubicBezTo>
                          <a:pt x="4474" y="347"/>
                          <a:pt x="4474" y="347"/>
                          <a:pt x="4474" y="347"/>
                        </a:cubicBezTo>
                        <a:cubicBezTo>
                          <a:pt x="4474" y="347"/>
                          <a:pt x="4479" y="343"/>
                          <a:pt x="4479" y="343"/>
                        </a:cubicBezTo>
                        <a:cubicBezTo>
                          <a:pt x="4479" y="343"/>
                          <a:pt x="4480" y="344"/>
                          <a:pt x="4480" y="344"/>
                        </a:cubicBezTo>
                        <a:cubicBezTo>
                          <a:pt x="4480" y="344"/>
                          <a:pt x="4484" y="345"/>
                          <a:pt x="4484" y="345"/>
                        </a:cubicBezTo>
                        <a:cubicBezTo>
                          <a:pt x="4484" y="345"/>
                          <a:pt x="4485" y="344"/>
                          <a:pt x="4485" y="344"/>
                        </a:cubicBezTo>
                        <a:cubicBezTo>
                          <a:pt x="4485" y="344"/>
                          <a:pt x="4489" y="341"/>
                          <a:pt x="4489" y="341"/>
                        </a:cubicBezTo>
                        <a:cubicBezTo>
                          <a:pt x="4489" y="341"/>
                          <a:pt x="4490" y="342"/>
                          <a:pt x="4490" y="342"/>
                        </a:cubicBezTo>
                        <a:cubicBezTo>
                          <a:pt x="4490" y="342"/>
                          <a:pt x="4495" y="345"/>
                          <a:pt x="4495" y="345"/>
                        </a:cubicBezTo>
                        <a:cubicBezTo>
                          <a:pt x="4495" y="345"/>
                          <a:pt x="4496" y="345"/>
                          <a:pt x="4496" y="345"/>
                        </a:cubicBezTo>
                        <a:cubicBezTo>
                          <a:pt x="4496" y="345"/>
                          <a:pt x="4501" y="344"/>
                          <a:pt x="4501" y="344"/>
                        </a:cubicBezTo>
                        <a:cubicBezTo>
                          <a:pt x="4501" y="344"/>
                          <a:pt x="4501" y="344"/>
                          <a:pt x="4501" y="344"/>
                        </a:cubicBezTo>
                        <a:cubicBezTo>
                          <a:pt x="4501" y="344"/>
                          <a:pt x="4506" y="348"/>
                          <a:pt x="4506" y="348"/>
                        </a:cubicBezTo>
                        <a:cubicBezTo>
                          <a:pt x="4506" y="348"/>
                          <a:pt x="4506" y="348"/>
                          <a:pt x="4506" y="348"/>
                        </a:cubicBezTo>
                        <a:cubicBezTo>
                          <a:pt x="4506" y="348"/>
                          <a:pt x="4512" y="348"/>
                          <a:pt x="4512" y="348"/>
                        </a:cubicBezTo>
                        <a:cubicBezTo>
                          <a:pt x="4512" y="348"/>
                          <a:pt x="4512" y="348"/>
                          <a:pt x="4512" y="348"/>
                        </a:cubicBezTo>
                        <a:cubicBezTo>
                          <a:pt x="4512" y="348"/>
                          <a:pt x="4517" y="351"/>
                          <a:pt x="4517" y="351"/>
                        </a:cubicBezTo>
                        <a:cubicBezTo>
                          <a:pt x="4517" y="351"/>
                          <a:pt x="4517" y="351"/>
                          <a:pt x="4517" y="351"/>
                        </a:cubicBezTo>
                        <a:cubicBezTo>
                          <a:pt x="4517" y="351"/>
                          <a:pt x="4522" y="352"/>
                          <a:pt x="4522" y="352"/>
                        </a:cubicBezTo>
                        <a:cubicBezTo>
                          <a:pt x="4522" y="352"/>
                          <a:pt x="4522" y="352"/>
                          <a:pt x="4522" y="352"/>
                        </a:cubicBezTo>
                        <a:cubicBezTo>
                          <a:pt x="4522" y="352"/>
                          <a:pt x="4527" y="353"/>
                          <a:pt x="4527" y="353"/>
                        </a:cubicBezTo>
                        <a:cubicBezTo>
                          <a:pt x="4527" y="353"/>
                          <a:pt x="4528" y="353"/>
                          <a:pt x="4528" y="353"/>
                        </a:cubicBezTo>
                        <a:cubicBezTo>
                          <a:pt x="4528" y="353"/>
                          <a:pt x="4533" y="354"/>
                          <a:pt x="4533" y="354"/>
                        </a:cubicBezTo>
                        <a:cubicBezTo>
                          <a:pt x="4533" y="354"/>
                          <a:pt x="4533" y="353"/>
                          <a:pt x="4533" y="353"/>
                        </a:cubicBezTo>
                        <a:cubicBezTo>
                          <a:pt x="4533" y="353"/>
                          <a:pt x="4537" y="354"/>
                          <a:pt x="4537" y="354"/>
                        </a:cubicBezTo>
                        <a:cubicBezTo>
                          <a:pt x="4537" y="354"/>
                          <a:pt x="4539" y="354"/>
                          <a:pt x="4539" y="354"/>
                        </a:cubicBezTo>
                        <a:cubicBezTo>
                          <a:pt x="4539" y="354"/>
                          <a:pt x="4543" y="354"/>
                          <a:pt x="4543" y="354"/>
                        </a:cubicBezTo>
                        <a:cubicBezTo>
                          <a:pt x="4543" y="354"/>
                          <a:pt x="4546" y="354"/>
                          <a:pt x="4546" y="354"/>
                        </a:cubicBezTo>
                        <a:cubicBezTo>
                          <a:pt x="4546" y="354"/>
                          <a:pt x="4548" y="354"/>
                          <a:pt x="4548" y="354"/>
                        </a:cubicBezTo>
                        <a:cubicBezTo>
                          <a:pt x="4548" y="354"/>
                          <a:pt x="4549" y="354"/>
                          <a:pt x="4549" y="354"/>
                        </a:cubicBezTo>
                        <a:cubicBezTo>
                          <a:pt x="4549" y="354"/>
                          <a:pt x="4553" y="354"/>
                          <a:pt x="4553" y="354"/>
                        </a:cubicBezTo>
                        <a:cubicBezTo>
                          <a:pt x="4553" y="354"/>
                          <a:pt x="4556" y="354"/>
                          <a:pt x="4556" y="354"/>
                        </a:cubicBezTo>
                        <a:cubicBezTo>
                          <a:pt x="4556" y="354"/>
                          <a:pt x="4557" y="354"/>
                          <a:pt x="4557" y="354"/>
                        </a:cubicBezTo>
                        <a:cubicBezTo>
                          <a:pt x="4557" y="354"/>
                          <a:pt x="4561" y="354"/>
                          <a:pt x="4561" y="354"/>
                        </a:cubicBezTo>
                        <a:cubicBezTo>
                          <a:pt x="4561" y="354"/>
                          <a:pt x="4563" y="354"/>
                          <a:pt x="4563" y="354"/>
                        </a:cubicBezTo>
                        <a:cubicBezTo>
                          <a:pt x="4563" y="354"/>
                          <a:pt x="4566" y="354"/>
                          <a:pt x="4566" y="354"/>
                        </a:cubicBezTo>
                        <a:cubicBezTo>
                          <a:pt x="4566" y="354"/>
                          <a:pt x="4570" y="354"/>
                          <a:pt x="4570" y="354"/>
                        </a:cubicBezTo>
                        <a:cubicBezTo>
                          <a:pt x="4570" y="354"/>
                          <a:pt x="4571" y="354"/>
                          <a:pt x="4571" y="354"/>
                        </a:cubicBezTo>
                        <a:cubicBezTo>
                          <a:pt x="4571" y="354"/>
                          <a:pt x="4576" y="353"/>
                          <a:pt x="4576" y="353"/>
                        </a:cubicBezTo>
                        <a:cubicBezTo>
                          <a:pt x="4576" y="353"/>
                          <a:pt x="4577" y="353"/>
                          <a:pt x="4577" y="353"/>
                        </a:cubicBezTo>
                        <a:cubicBezTo>
                          <a:pt x="4577" y="353"/>
                          <a:pt x="4581" y="352"/>
                          <a:pt x="4581" y="352"/>
                        </a:cubicBezTo>
                        <a:cubicBezTo>
                          <a:pt x="4581" y="352"/>
                          <a:pt x="4582" y="352"/>
                          <a:pt x="4582" y="352"/>
                        </a:cubicBezTo>
                        <a:cubicBezTo>
                          <a:pt x="4582" y="352"/>
                          <a:pt x="4587" y="351"/>
                          <a:pt x="4587" y="351"/>
                        </a:cubicBezTo>
                        <a:cubicBezTo>
                          <a:pt x="4587" y="351"/>
                          <a:pt x="4587" y="351"/>
                          <a:pt x="4587" y="351"/>
                        </a:cubicBezTo>
                        <a:cubicBezTo>
                          <a:pt x="4587" y="351"/>
                          <a:pt x="4592" y="349"/>
                          <a:pt x="4592" y="349"/>
                        </a:cubicBezTo>
                        <a:cubicBezTo>
                          <a:pt x="4592" y="349"/>
                          <a:pt x="4592" y="349"/>
                          <a:pt x="4592" y="349"/>
                        </a:cubicBezTo>
                        <a:cubicBezTo>
                          <a:pt x="4592" y="349"/>
                          <a:pt x="4597" y="347"/>
                          <a:pt x="4597" y="347"/>
                        </a:cubicBezTo>
                        <a:cubicBezTo>
                          <a:pt x="4597" y="347"/>
                          <a:pt x="4597" y="347"/>
                          <a:pt x="4597" y="347"/>
                        </a:cubicBezTo>
                        <a:cubicBezTo>
                          <a:pt x="4597" y="347"/>
                          <a:pt x="4603" y="342"/>
                          <a:pt x="4603" y="342"/>
                        </a:cubicBezTo>
                        <a:cubicBezTo>
                          <a:pt x="4603" y="342"/>
                          <a:pt x="4603" y="341"/>
                          <a:pt x="4603" y="341"/>
                        </a:cubicBezTo>
                        <a:cubicBezTo>
                          <a:pt x="4603" y="341"/>
                          <a:pt x="4608" y="325"/>
                          <a:pt x="4608" y="325"/>
                        </a:cubicBezTo>
                        <a:cubicBezTo>
                          <a:pt x="4608" y="325"/>
                          <a:pt x="4608" y="324"/>
                          <a:pt x="4608" y="324"/>
                        </a:cubicBezTo>
                        <a:cubicBezTo>
                          <a:pt x="4608" y="324"/>
                          <a:pt x="4610" y="321"/>
                          <a:pt x="4610" y="321"/>
                        </a:cubicBezTo>
                        <a:cubicBezTo>
                          <a:pt x="4610" y="321"/>
                          <a:pt x="4614" y="323"/>
                          <a:pt x="4614" y="323"/>
                        </a:cubicBezTo>
                        <a:cubicBezTo>
                          <a:pt x="4614" y="323"/>
                          <a:pt x="4619" y="299"/>
                          <a:pt x="4619" y="299"/>
                        </a:cubicBezTo>
                        <a:cubicBezTo>
                          <a:pt x="4619" y="299"/>
                          <a:pt x="4619" y="298"/>
                          <a:pt x="4619" y="298"/>
                        </a:cubicBezTo>
                        <a:cubicBezTo>
                          <a:pt x="4619" y="298"/>
                          <a:pt x="4622" y="286"/>
                          <a:pt x="4622" y="286"/>
                        </a:cubicBezTo>
                        <a:cubicBezTo>
                          <a:pt x="4622" y="286"/>
                          <a:pt x="4624" y="293"/>
                          <a:pt x="4624" y="293"/>
                        </a:cubicBezTo>
                        <a:cubicBezTo>
                          <a:pt x="4624" y="293"/>
                          <a:pt x="4628" y="301"/>
                          <a:pt x="4628" y="301"/>
                        </a:cubicBezTo>
                        <a:cubicBezTo>
                          <a:pt x="4628" y="301"/>
                          <a:pt x="4630" y="299"/>
                          <a:pt x="4630" y="299"/>
                        </a:cubicBezTo>
                        <a:cubicBezTo>
                          <a:pt x="4630" y="299"/>
                          <a:pt x="4635" y="286"/>
                          <a:pt x="4635" y="286"/>
                        </a:cubicBezTo>
                        <a:cubicBezTo>
                          <a:pt x="4635" y="286"/>
                          <a:pt x="4635" y="286"/>
                          <a:pt x="4635" y="286"/>
                        </a:cubicBezTo>
                        <a:cubicBezTo>
                          <a:pt x="4635" y="286"/>
                          <a:pt x="4640" y="316"/>
                          <a:pt x="4640" y="316"/>
                        </a:cubicBezTo>
                        <a:cubicBezTo>
                          <a:pt x="4640" y="316"/>
                          <a:pt x="4640" y="317"/>
                          <a:pt x="4640" y="317"/>
                        </a:cubicBezTo>
                        <a:cubicBezTo>
                          <a:pt x="4640" y="317"/>
                          <a:pt x="4643" y="323"/>
                          <a:pt x="4643" y="323"/>
                        </a:cubicBezTo>
                        <a:cubicBezTo>
                          <a:pt x="4643" y="323"/>
                          <a:pt x="4646" y="320"/>
                          <a:pt x="4646" y="320"/>
                        </a:cubicBezTo>
                        <a:cubicBezTo>
                          <a:pt x="4646" y="320"/>
                          <a:pt x="4651" y="336"/>
                          <a:pt x="4651" y="336"/>
                        </a:cubicBezTo>
                        <a:cubicBezTo>
                          <a:pt x="4651" y="336"/>
                          <a:pt x="4651" y="336"/>
                          <a:pt x="4651" y="336"/>
                        </a:cubicBezTo>
                        <a:cubicBezTo>
                          <a:pt x="4651" y="336"/>
                          <a:pt x="4656" y="346"/>
                          <a:pt x="4656" y="346"/>
                        </a:cubicBezTo>
                        <a:cubicBezTo>
                          <a:pt x="4656" y="346"/>
                          <a:pt x="4657" y="346"/>
                          <a:pt x="4657" y="346"/>
                        </a:cubicBezTo>
                        <a:cubicBezTo>
                          <a:pt x="4657" y="346"/>
                          <a:pt x="4662" y="349"/>
                          <a:pt x="4662" y="349"/>
                        </a:cubicBezTo>
                        <a:cubicBezTo>
                          <a:pt x="4662" y="349"/>
                          <a:pt x="4662" y="349"/>
                          <a:pt x="4662" y="349"/>
                        </a:cubicBezTo>
                        <a:cubicBezTo>
                          <a:pt x="4662" y="349"/>
                          <a:pt x="4667" y="351"/>
                          <a:pt x="4667" y="351"/>
                        </a:cubicBezTo>
                        <a:cubicBezTo>
                          <a:pt x="4667" y="351"/>
                          <a:pt x="4667" y="351"/>
                          <a:pt x="4667" y="351"/>
                        </a:cubicBezTo>
                        <a:cubicBezTo>
                          <a:pt x="4667" y="351"/>
                          <a:pt x="4672" y="352"/>
                          <a:pt x="4672" y="352"/>
                        </a:cubicBezTo>
                        <a:cubicBezTo>
                          <a:pt x="4672" y="352"/>
                          <a:pt x="4673" y="352"/>
                          <a:pt x="4673" y="352"/>
                        </a:cubicBezTo>
                        <a:cubicBezTo>
                          <a:pt x="4673" y="352"/>
                          <a:pt x="4677" y="353"/>
                          <a:pt x="4677" y="353"/>
                        </a:cubicBezTo>
                        <a:cubicBezTo>
                          <a:pt x="4677" y="353"/>
                          <a:pt x="4678" y="353"/>
                          <a:pt x="4678" y="353"/>
                        </a:cubicBezTo>
                        <a:cubicBezTo>
                          <a:pt x="4678" y="353"/>
                          <a:pt x="4683" y="353"/>
                          <a:pt x="4683" y="353"/>
                        </a:cubicBezTo>
                        <a:cubicBezTo>
                          <a:pt x="4683" y="353"/>
                          <a:pt x="4684" y="353"/>
                          <a:pt x="4684" y="353"/>
                        </a:cubicBezTo>
                        <a:cubicBezTo>
                          <a:pt x="4684" y="353"/>
                          <a:pt x="4687" y="354"/>
                          <a:pt x="4687" y="354"/>
                        </a:cubicBezTo>
                        <a:cubicBezTo>
                          <a:pt x="4687" y="354"/>
                          <a:pt x="4689" y="354"/>
                          <a:pt x="4689" y="354"/>
                        </a:cubicBezTo>
                        <a:cubicBezTo>
                          <a:pt x="4689" y="354"/>
                          <a:pt x="4691" y="354"/>
                          <a:pt x="4691" y="354"/>
                        </a:cubicBezTo>
                        <a:cubicBezTo>
                          <a:pt x="4691" y="354"/>
                          <a:pt x="4694" y="354"/>
                          <a:pt x="4694" y="354"/>
                        </a:cubicBezTo>
                        <a:cubicBezTo>
                          <a:pt x="4694" y="354"/>
                          <a:pt x="4698" y="355"/>
                          <a:pt x="4698" y="355"/>
                        </a:cubicBezTo>
                        <a:cubicBezTo>
                          <a:pt x="4698" y="355"/>
                          <a:pt x="4701" y="355"/>
                          <a:pt x="4701" y="355"/>
                        </a:cubicBezTo>
                        <a:cubicBezTo>
                          <a:pt x="4701" y="355"/>
                          <a:pt x="4704" y="354"/>
                          <a:pt x="4704" y="354"/>
                        </a:cubicBezTo>
                        <a:cubicBezTo>
                          <a:pt x="4704" y="354"/>
                          <a:pt x="4706" y="354"/>
                          <a:pt x="4706" y="354"/>
                        </a:cubicBezTo>
                        <a:cubicBezTo>
                          <a:pt x="4706" y="354"/>
                          <a:pt x="4710" y="355"/>
                          <a:pt x="4710" y="355"/>
                        </a:cubicBezTo>
                        <a:cubicBezTo>
                          <a:pt x="4710" y="355"/>
                          <a:pt x="4710" y="355"/>
                          <a:pt x="4710" y="355"/>
                        </a:cubicBezTo>
                        <a:cubicBezTo>
                          <a:pt x="4710" y="355"/>
                          <a:pt x="4714" y="354"/>
                          <a:pt x="4714" y="354"/>
                        </a:cubicBezTo>
                        <a:cubicBezTo>
                          <a:pt x="4714" y="354"/>
                          <a:pt x="4717" y="355"/>
                          <a:pt x="4717" y="355"/>
                        </a:cubicBezTo>
                        <a:cubicBezTo>
                          <a:pt x="4717" y="355"/>
                          <a:pt x="4720" y="354"/>
                          <a:pt x="4720" y="354"/>
                        </a:cubicBezTo>
                        <a:cubicBezTo>
                          <a:pt x="4720" y="354"/>
                          <a:pt x="4721" y="354"/>
                          <a:pt x="4721" y="354"/>
                        </a:cubicBezTo>
                        <a:cubicBezTo>
                          <a:pt x="4721" y="354"/>
                          <a:pt x="4726" y="354"/>
                          <a:pt x="4726" y="354"/>
                        </a:cubicBezTo>
                        <a:cubicBezTo>
                          <a:pt x="4726" y="354"/>
                          <a:pt x="4727" y="354"/>
                          <a:pt x="4727" y="354"/>
                        </a:cubicBezTo>
                        <a:cubicBezTo>
                          <a:pt x="4727" y="354"/>
                          <a:pt x="4731" y="353"/>
                          <a:pt x="4731" y="353"/>
                        </a:cubicBezTo>
                        <a:cubicBezTo>
                          <a:pt x="4731" y="353"/>
                          <a:pt x="4733" y="353"/>
                          <a:pt x="4733" y="353"/>
                        </a:cubicBezTo>
                        <a:cubicBezTo>
                          <a:pt x="4733" y="353"/>
                          <a:pt x="4737" y="351"/>
                          <a:pt x="4737" y="351"/>
                        </a:cubicBezTo>
                        <a:cubicBezTo>
                          <a:pt x="4737" y="351"/>
                          <a:pt x="4737" y="351"/>
                          <a:pt x="4737" y="351"/>
                        </a:cubicBezTo>
                        <a:cubicBezTo>
                          <a:pt x="4737" y="351"/>
                          <a:pt x="4742" y="349"/>
                          <a:pt x="4742" y="349"/>
                        </a:cubicBezTo>
                        <a:cubicBezTo>
                          <a:pt x="4742" y="349"/>
                          <a:pt x="4743" y="349"/>
                          <a:pt x="4743" y="349"/>
                        </a:cubicBezTo>
                        <a:cubicBezTo>
                          <a:pt x="4743" y="349"/>
                          <a:pt x="4747" y="347"/>
                          <a:pt x="4747" y="347"/>
                        </a:cubicBezTo>
                        <a:cubicBezTo>
                          <a:pt x="4747" y="347"/>
                          <a:pt x="4748" y="347"/>
                          <a:pt x="4748" y="347"/>
                        </a:cubicBezTo>
                        <a:cubicBezTo>
                          <a:pt x="4748" y="347"/>
                          <a:pt x="4752" y="341"/>
                          <a:pt x="4752" y="341"/>
                        </a:cubicBezTo>
                        <a:cubicBezTo>
                          <a:pt x="4752" y="341"/>
                          <a:pt x="4756" y="343"/>
                          <a:pt x="4756" y="343"/>
                        </a:cubicBezTo>
                        <a:cubicBezTo>
                          <a:pt x="4756" y="343"/>
                          <a:pt x="4758" y="341"/>
                          <a:pt x="4758" y="341"/>
                        </a:cubicBezTo>
                        <a:cubicBezTo>
                          <a:pt x="4758" y="341"/>
                          <a:pt x="4758" y="341"/>
                          <a:pt x="4758" y="341"/>
                        </a:cubicBezTo>
                        <a:cubicBezTo>
                          <a:pt x="4758" y="341"/>
                          <a:pt x="4763" y="330"/>
                          <a:pt x="4763" y="330"/>
                        </a:cubicBezTo>
                        <a:cubicBezTo>
                          <a:pt x="4763" y="330"/>
                          <a:pt x="4764" y="331"/>
                          <a:pt x="4764" y="331"/>
                        </a:cubicBezTo>
                        <a:cubicBezTo>
                          <a:pt x="4764" y="331"/>
                          <a:pt x="4768" y="338"/>
                          <a:pt x="4768" y="338"/>
                        </a:cubicBezTo>
                        <a:cubicBezTo>
                          <a:pt x="4768" y="338"/>
                          <a:pt x="4769" y="337"/>
                          <a:pt x="4769" y="337"/>
                        </a:cubicBezTo>
                        <a:cubicBezTo>
                          <a:pt x="4769" y="337"/>
                          <a:pt x="4774" y="325"/>
                          <a:pt x="4774" y="325"/>
                        </a:cubicBezTo>
                        <a:cubicBezTo>
                          <a:pt x="4774" y="325"/>
                          <a:pt x="4774" y="325"/>
                          <a:pt x="4774" y="325"/>
                        </a:cubicBezTo>
                        <a:cubicBezTo>
                          <a:pt x="4774" y="325"/>
                          <a:pt x="4780" y="339"/>
                          <a:pt x="4780" y="339"/>
                        </a:cubicBezTo>
                        <a:cubicBezTo>
                          <a:pt x="4780" y="339"/>
                          <a:pt x="4780" y="339"/>
                          <a:pt x="4780" y="339"/>
                        </a:cubicBezTo>
                        <a:cubicBezTo>
                          <a:pt x="4780" y="339"/>
                          <a:pt x="4785" y="331"/>
                          <a:pt x="4785" y="331"/>
                        </a:cubicBezTo>
                        <a:cubicBezTo>
                          <a:pt x="4785" y="331"/>
                          <a:pt x="4785" y="331"/>
                          <a:pt x="4785" y="331"/>
                        </a:cubicBezTo>
                        <a:cubicBezTo>
                          <a:pt x="4785" y="331"/>
                          <a:pt x="4790" y="344"/>
                          <a:pt x="4790" y="344"/>
                        </a:cubicBezTo>
                        <a:cubicBezTo>
                          <a:pt x="4790" y="344"/>
                          <a:pt x="4793" y="345"/>
                          <a:pt x="4793" y="345"/>
                        </a:cubicBezTo>
                        <a:cubicBezTo>
                          <a:pt x="4793" y="345"/>
                          <a:pt x="4796" y="342"/>
                          <a:pt x="4796" y="342"/>
                        </a:cubicBezTo>
                        <a:cubicBezTo>
                          <a:pt x="4796" y="342"/>
                          <a:pt x="4796" y="342"/>
                          <a:pt x="4796" y="342"/>
                        </a:cubicBezTo>
                        <a:cubicBezTo>
                          <a:pt x="4796" y="342"/>
                          <a:pt x="4801" y="350"/>
                          <a:pt x="4801" y="350"/>
                        </a:cubicBezTo>
                        <a:cubicBezTo>
                          <a:pt x="4801" y="350"/>
                          <a:pt x="4801" y="350"/>
                          <a:pt x="4801" y="350"/>
                        </a:cubicBezTo>
                        <a:cubicBezTo>
                          <a:pt x="4801" y="350"/>
                          <a:pt x="4805" y="351"/>
                          <a:pt x="4805" y="351"/>
                        </a:cubicBezTo>
                        <a:cubicBezTo>
                          <a:pt x="4805" y="351"/>
                          <a:pt x="4807" y="351"/>
                          <a:pt x="4807" y="351"/>
                        </a:cubicBezTo>
                        <a:cubicBezTo>
                          <a:pt x="4807" y="351"/>
                          <a:pt x="4812" y="354"/>
                          <a:pt x="4812" y="354"/>
                        </a:cubicBezTo>
                        <a:cubicBezTo>
                          <a:pt x="4812" y="354"/>
                          <a:pt x="4812" y="354"/>
                          <a:pt x="4812" y="354"/>
                        </a:cubicBezTo>
                        <a:cubicBezTo>
                          <a:pt x="4812" y="354"/>
                          <a:pt x="4817" y="355"/>
                          <a:pt x="4817" y="355"/>
                        </a:cubicBezTo>
                        <a:cubicBezTo>
                          <a:pt x="4817" y="355"/>
                          <a:pt x="4818" y="355"/>
                          <a:pt x="4818" y="355"/>
                        </a:cubicBezTo>
                        <a:cubicBezTo>
                          <a:pt x="4818" y="355"/>
                          <a:pt x="4822" y="356"/>
                          <a:pt x="4822" y="356"/>
                        </a:cubicBezTo>
                        <a:cubicBezTo>
                          <a:pt x="4822" y="356"/>
                          <a:pt x="4824" y="356"/>
                          <a:pt x="4824" y="356"/>
                        </a:cubicBezTo>
                        <a:cubicBezTo>
                          <a:pt x="4824" y="356"/>
                          <a:pt x="4825" y="356"/>
                          <a:pt x="4825" y="356"/>
                        </a:cubicBezTo>
                        <a:cubicBezTo>
                          <a:pt x="4825" y="356"/>
                          <a:pt x="4829" y="356"/>
                          <a:pt x="4829" y="356"/>
                        </a:cubicBezTo>
                        <a:cubicBezTo>
                          <a:pt x="4829" y="356"/>
                          <a:pt x="4833" y="356"/>
                          <a:pt x="4833" y="356"/>
                        </a:cubicBezTo>
                        <a:cubicBezTo>
                          <a:pt x="4833" y="356"/>
                          <a:pt x="4836" y="356"/>
                          <a:pt x="4836" y="356"/>
                        </a:cubicBezTo>
                        <a:cubicBezTo>
                          <a:pt x="4836" y="356"/>
                          <a:pt x="4838" y="356"/>
                          <a:pt x="4838" y="356"/>
                        </a:cubicBezTo>
                        <a:cubicBezTo>
                          <a:pt x="4838" y="356"/>
                          <a:pt x="4839" y="356"/>
                          <a:pt x="4839" y="356"/>
                        </a:cubicBezTo>
                        <a:cubicBezTo>
                          <a:pt x="4839" y="356"/>
                          <a:pt x="4843" y="356"/>
                          <a:pt x="4843" y="356"/>
                        </a:cubicBezTo>
                        <a:cubicBezTo>
                          <a:pt x="4843" y="356"/>
                          <a:pt x="4844" y="356"/>
                          <a:pt x="4844" y="356"/>
                        </a:cubicBezTo>
                        <a:cubicBezTo>
                          <a:pt x="4844" y="356"/>
                          <a:pt x="4846" y="356"/>
                          <a:pt x="4846" y="356"/>
                        </a:cubicBezTo>
                        <a:cubicBezTo>
                          <a:pt x="4846" y="356"/>
                          <a:pt x="4850" y="356"/>
                          <a:pt x="4850" y="356"/>
                        </a:cubicBezTo>
                        <a:cubicBezTo>
                          <a:pt x="4850" y="356"/>
                          <a:pt x="4854" y="356"/>
                          <a:pt x="4854" y="356"/>
                        </a:cubicBezTo>
                        <a:cubicBezTo>
                          <a:pt x="4854" y="356"/>
                          <a:pt x="4856" y="356"/>
                          <a:pt x="4856" y="356"/>
                        </a:cubicBezTo>
                        <a:cubicBezTo>
                          <a:pt x="4856" y="356"/>
                          <a:pt x="4859" y="355"/>
                          <a:pt x="4859" y="355"/>
                        </a:cubicBezTo>
                        <a:cubicBezTo>
                          <a:pt x="4859" y="355"/>
                          <a:pt x="4861" y="356"/>
                          <a:pt x="4861" y="356"/>
                        </a:cubicBezTo>
                        <a:cubicBezTo>
                          <a:pt x="4861" y="356"/>
                          <a:pt x="4865" y="355"/>
                          <a:pt x="4865" y="355"/>
                        </a:cubicBezTo>
                        <a:cubicBezTo>
                          <a:pt x="4865" y="355"/>
                          <a:pt x="4866" y="355"/>
                          <a:pt x="4866" y="355"/>
                        </a:cubicBezTo>
                        <a:cubicBezTo>
                          <a:pt x="4866" y="355"/>
                          <a:pt x="4870" y="355"/>
                          <a:pt x="4870" y="355"/>
                        </a:cubicBezTo>
                        <a:cubicBezTo>
                          <a:pt x="4870" y="355"/>
                          <a:pt x="4871" y="355"/>
                          <a:pt x="4871" y="355"/>
                        </a:cubicBezTo>
                        <a:cubicBezTo>
                          <a:pt x="4871" y="355"/>
                          <a:pt x="4876" y="354"/>
                          <a:pt x="4876" y="354"/>
                        </a:cubicBezTo>
                        <a:cubicBezTo>
                          <a:pt x="4876" y="354"/>
                          <a:pt x="4877" y="354"/>
                          <a:pt x="4877" y="354"/>
                        </a:cubicBezTo>
                        <a:cubicBezTo>
                          <a:pt x="4877" y="354"/>
                          <a:pt x="4881" y="352"/>
                          <a:pt x="4881" y="352"/>
                        </a:cubicBezTo>
                        <a:cubicBezTo>
                          <a:pt x="4881" y="352"/>
                          <a:pt x="4882" y="352"/>
                          <a:pt x="4882" y="352"/>
                        </a:cubicBezTo>
                        <a:cubicBezTo>
                          <a:pt x="4882" y="352"/>
                          <a:pt x="4887" y="351"/>
                          <a:pt x="4887" y="351"/>
                        </a:cubicBezTo>
                        <a:cubicBezTo>
                          <a:pt x="4887" y="351"/>
                          <a:pt x="4887" y="351"/>
                          <a:pt x="4887" y="351"/>
                        </a:cubicBezTo>
                        <a:cubicBezTo>
                          <a:pt x="4887" y="351"/>
                          <a:pt x="4892" y="347"/>
                          <a:pt x="4892" y="347"/>
                        </a:cubicBezTo>
                        <a:cubicBezTo>
                          <a:pt x="4892" y="347"/>
                          <a:pt x="4892" y="347"/>
                          <a:pt x="4892" y="347"/>
                        </a:cubicBezTo>
                        <a:cubicBezTo>
                          <a:pt x="4892" y="347"/>
                          <a:pt x="4898" y="329"/>
                          <a:pt x="4898" y="329"/>
                        </a:cubicBezTo>
                        <a:cubicBezTo>
                          <a:pt x="4898" y="329"/>
                          <a:pt x="4900" y="318"/>
                          <a:pt x="4900" y="318"/>
                        </a:cubicBezTo>
                        <a:cubicBezTo>
                          <a:pt x="4900" y="318"/>
                          <a:pt x="4903" y="336"/>
                          <a:pt x="4903" y="336"/>
                        </a:cubicBezTo>
                        <a:cubicBezTo>
                          <a:pt x="4903" y="336"/>
                          <a:pt x="4903" y="337"/>
                          <a:pt x="4903" y="337"/>
                        </a:cubicBezTo>
                        <a:cubicBezTo>
                          <a:pt x="4903" y="337"/>
                          <a:pt x="4908" y="349"/>
                          <a:pt x="4908" y="349"/>
                        </a:cubicBezTo>
                        <a:cubicBezTo>
                          <a:pt x="4908" y="349"/>
                          <a:pt x="4909" y="349"/>
                          <a:pt x="4909" y="349"/>
                        </a:cubicBezTo>
                        <a:cubicBezTo>
                          <a:pt x="4909" y="349"/>
                          <a:pt x="4914" y="352"/>
                          <a:pt x="4914" y="352"/>
                        </a:cubicBezTo>
                        <a:cubicBezTo>
                          <a:pt x="4914" y="352"/>
                          <a:pt x="4914" y="352"/>
                          <a:pt x="4914" y="352"/>
                        </a:cubicBezTo>
                        <a:cubicBezTo>
                          <a:pt x="4914" y="352"/>
                          <a:pt x="4919" y="353"/>
                          <a:pt x="4919" y="353"/>
                        </a:cubicBezTo>
                        <a:cubicBezTo>
                          <a:pt x="4919" y="353"/>
                          <a:pt x="4919" y="353"/>
                          <a:pt x="4919" y="353"/>
                        </a:cubicBezTo>
                        <a:cubicBezTo>
                          <a:pt x="4919" y="353"/>
                          <a:pt x="4924" y="354"/>
                          <a:pt x="4924" y="354"/>
                        </a:cubicBezTo>
                        <a:cubicBezTo>
                          <a:pt x="4924" y="354"/>
                          <a:pt x="4925" y="354"/>
                          <a:pt x="4925" y="354"/>
                        </a:cubicBezTo>
                        <a:cubicBezTo>
                          <a:pt x="4925" y="354"/>
                          <a:pt x="4929" y="354"/>
                          <a:pt x="4929" y="354"/>
                        </a:cubicBezTo>
                        <a:cubicBezTo>
                          <a:pt x="4929" y="354"/>
                          <a:pt x="4931" y="354"/>
                          <a:pt x="4931" y="354"/>
                        </a:cubicBezTo>
                        <a:cubicBezTo>
                          <a:pt x="4931" y="354"/>
                          <a:pt x="4935" y="355"/>
                          <a:pt x="4935" y="355"/>
                        </a:cubicBezTo>
                        <a:cubicBezTo>
                          <a:pt x="4935" y="355"/>
                          <a:pt x="4937" y="355"/>
                          <a:pt x="4937" y="355"/>
                        </a:cubicBezTo>
                        <a:cubicBezTo>
                          <a:pt x="4937" y="355"/>
                          <a:pt x="4940" y="355"/>
                          <a:pt x="4940" y="355"/>
                        </a:cubicBezTo>
                        <a:cubicBezTo>
                          <a:pt x="4940" y="355"/>
                          <a:pt x="4942" y="355"/>
                          <a:pt x="4942" y="355"/>
                        </a:cubicBezTo>
                        <a:cubicBezTo>
                          <a:pt x="4942" y="355"/>
                          <a:pt x="4945" y="355"/>
                          <a:pt x="4945" y="355"/>
                        </a:cubicBezTo>
                        <a:cubicBezTo>
                          <a:pt x="4945" y="355"/>
                          <a:pt x="4946" y="355"/>
                          <a:pt x="4946" y="355"/>
                        </a:cubicBezTo>
                        <a:cubicBezTo>
                          <a:pt x="4946" y="355"/>
                          <a:pt x="4951" y="354"/>
                          <a:pt x="4951" y="354"/>
                        </a:cubicBezTo>
                        <a:cubicBezTo>
                          <a:pt x="4951" y="354"/>
                          <a:pt x="4951" y="354"/>
                          <a:pt x="4951" y="354"/>
                        </a:cubicBezTo>
                        <a:cubicBezTo>
                          <a:pt x="4951" y="354"/>
                          <a:pt x="4957" y="352"/>
                          <a:pt x="4957" y="352"/>
                        </a:cubicBezTo>
                        <a:cubicBezTo>
                          <a:pt x="4957" y="352"/>
                          <a:pt x="4957" y="352"/>
                          <a:pt x="4957" y="352"/>
                        </a:cubicBezTo>
                        <a:cubicBezTo>
                          <a:pt x="4957" y="352"/>
                          <a:pt x="4959" y="352"/>
                          <a:pt x="4959" y="352"/>
                        </a:cubicBezTo>
                        <a:cubicBezTo>
                          <a:pt x="4959" y="352"/>
                          <a:pt x="4962" y="352"/>
                          <a:pt x="4962" y="352"/>
                        </a:cubicBezTo>
                        <a:cubicBezTo>
                          <a:pt x="4962" y="352"/>
                          <a:pt x="4966" y="351"/>
                          <a:pt x="4966" y="351"/>
                        </a:cubicBezTo>
                        <a:cubicBezTo>
                          <a:pt x="4966" y="351"/>
                          <a:pt x="4967" y="351"/>
                          <a:pt x="4967" y="351"/>
                        </a:cubicBezTo>
                        <a:cubicBezTo>
                          <a:pt x="4967" y="351"/>
                          <a:pt x="4970" y="351"/>
                          <a:pt x="4970" y="351"/>
                        </a:cubicBezTo>
                        <a:cubicBezTo>
                          <a:pt x="4970" y="351"/>
                          <a:pt x="4973" y="351"/>
                          <a:pt x="4973" y="351"/>
                        </a:cubicBezTo>
                        <a:cubicBezTo>
                          <a:pt x="4973" y="351"/>
                          <a:pt x="4978" y="350"/>
                          <a:pt x="4978" y="350"/>
                        </a:cubicBezTo>
                        <a:cubicBezTo>
                          <a:pt x="4978" y="350"/>
                          <a:pt x="4978" y="350"/>
                          <a:pt x="4978" y="350"/>
                        </a:cubicBezTo>
                        <a:cubicBezTo>
                          <a:pt x="4978" y="350"/>
                          <a:pt x="4983" y="348"/>
                          <a:pt x="4983" y="348"/>
                        </a:cubicBezTo>
                        <a:cubicBezTo>
                          <a:pt x="4983" y="348"/>
                          <a:pt x="4983" y="348"/>
                          <a:pt x="4983" y="348"/>
                        </a:cubicBezTo>
                        <a:cubicBezTo>
                          <a:pt x="4983" y="348"/>
                          <a:pt x="4989" y="344"/>
                          <a:pt x="4989" y="344"/>
                        </a:cubicBezTo>
                        <a:cubicBezTo>
                          <a:pt x="4989" y="344"/>
                          <a:pt x="4989" y="343"/>
                          <a:pt x="4989" y="343"/>
                        </a:cubicBezTo>
                        <a:cubicBezTo>
                          <a:pt x="4989" y="343"/>
                          <a:pt x="4994" y="336"/>
                          <a:pt x="4994" y="336"/>
                        </a:cubicBezTo>
                        <a:cubicBezTo>
                          <a:pt x="4994" y="336"/>
                          <a:pt x="4994" y="336"/>
                          <a:pt x="4994" y="336"/>
                        </a:cubicBezTo>
                        <a:cubicBezTo>
                          <a:pt x="4994" y="336"/>
                          <a:pt x="4999" y="319"/>
                          <a:pt x="4999" y="319"/>
                        </a:cubicBezTo>
                        <a:cubicBezTo>
                          <a:pt x="4999" y="319"/>
                          <a:pt x="5000" y="319"/>
                          <a:pt x="5000" y="319"/>
                        </a:cubicBezTo>
                        <a:cubicBezTo>
                          <a:pt x="5000" y="319"/>
                          <a:pt x="5005" y="271"/>
                          <a:pt x="5005" y="271"/>
                        </a:cubicBezTo>
                        <a:cubicBezTo>
                          <a:pt x="5005" y="271"/>
                          <a:pt x="5005" y="267"/>
                          <a:pt x="5005" y="267"/>
                        </a:cubicBezTo>
                        <a:cubicBezTo>
                          <a:pt x="5005" y="267"/>
                          <a:pt x="5010" y="198"/>
                          <a:pt x="5010" y="198"/>
                        </a:cubicBezTo>
                        <a:cubicBezTo>
                          <a:pt x="5010" y="198"/>
                          <a:pt x="5010" y="202"/>
                          <a:pt x="5010" y="202"/>
                        </a:cubicBezTo>
                        <a:cubicBezTo>
                          <a:pt x="5010" y="202"/>
                          <a:pt x="5015" y="241"/>
                          <a:pt x="5015" y="241"/>
                        </a:cubicBezTo>
                        <a:cubicBezTo>
                          <a:pt x="5015" y="241"/>
                          <a:pt x="5016" y="239"/>
                          <a:pt x="5016" y="239"/>
                        </a:cubicBezTo>
                        <a:cubicBezTo>
                          <a:pt x="5016" y="239"/>
                          <a:pt x="5020" y="202"/>
                          <a:pt x="5020" y="202"/>
                        </a:cubicBezTo>
                        <a:cubicBezTo>
                          <a:pt x="5020" y="202"/>
                          <a:pt x="5021" y="208"/>
                          <a:pt x="5021" y="208"/>
                        </a:cubicBezTo>
                        <a:cubicBezTo>
                          <a:pt x="5021" y="208"/>
                          <a:pt x="5026" y="292"/>
                          <a:pt x="5026" y="292"/>
                        </a:cubicBezTo>
                        <a:cubicBezTo>
                          <a:pt x="5026" y="292"/>
                          <a:pt x="5026" y="294"/>
                          <a:pt x="5026" y="294"/>
                        </a:cubicBezTo>
                        <a:cubicBezTo>
                          <a:pt x="5026" y="294"/>
                          <a:pt x="5032" y="326"/>
                          <a:pt x="5032" y="326"/>
                        </a:cubicBezTo>
                        <a:cubicBezTo>
                          <a:pt x="5032" y="326"/>
                          <a:pt x="5032" y="327"/>
                          <a:pt x="5032" y="327"/>
                        </a:cubicBezTo>
                        <a:cubicBezTo>
                          <a:pt x="5032" y="327"/>
                          <a:pt x="5037" y="337"/>
                          <a:pt x="5037" y="337"/>
                        </a:cubicBezTo>
                        <a:cubicBezTo>
                          <a:pt x="5037" y="337"/>
                          <a:pt x="5037" y="337"/>
                          <a:pt x="5037" y="337"/>
                        </a:cubicBezTo>
                        <a:cubicBezTo>
                          <a:pt x="5037" y="337"/>
                          <a:pt x="5042" y="343"/>
                          <a:pt x="5042" y="343"/>
                        </a:cubicBezTo>
                        <a:cubicBezTo>
                          <a:pt x="5042" y="343"/>
                          <a:pt x="5042" y="343"/>
                          <a:pt x="5042" y="343"/>
                        </a:cubicBezTo>
                        <a:cubicBezTo>
                          <a:pt x="5042" y="343"/>
                          <a:pt x="5048" y="347"/>
                          <a:pt x="5048" y="347"/>
                        </a:cubicBezTo>
                        <a:cubicBezTo>
                          <a:pt x="5048" y="347"/>
                          <a:pt x="5048" y="347"/>
                          <a:pt x="5048" y="347"/>
                        </a:cubicBezTo>
                        <a:cubicBezTo>
                          <a:pt x="5048" y="347"/>
                          <a:pt x="5053" y="349"/>
                          <a:pt x="5053" y="349"/>
                        </a:cubicBezTo>
                        <a:cubicBezTo>
                          <a:pt x="5053" y="349"/>
                          <a:pt x="5053" y="350"/>
                          <a:pt x="5053" y="350"/>
                        </a:cubicBezTo>
                        <a:cubicBezTo>
                          <a:pt x="5053" y="350"/>
                          <a:pt x="5058" y="352"/>
                          <a:pt x="5058" y="352"/>
                        </a:cubicBezTo>
                        <a:cubicBezTo>
                          <a:pt x="5058" y="352"/>
                          <a:pt x="5059" y="352"/>
                          <a:pt x="5059" y="352"/>
                        </a:cubicBezTo>
                        <a:cubicBezTo>
                          <a:pt x="5059" y="352"/>
                          <a:pt x="5063" y="352"/>
                          <a:pt x="5063" y="352"/>
                        </a:cubicBezTo>
                        <a:cubicBezTo>
                          <a:pt x="5063" y="352"/>
                          <a:pt x="5065" y="353"/>
                          <a:pt x="5065" y="353"/>
                        </a:cubicBezTo>
                        <a:cubicBezTo>
                          <a:pt x="5065" y="353"/>
                          <a:pt x="5069" y="352"/>
                          <a:pt x="5069" y="352"/>
                        </a:cubicBezTo>
                        <a:cubicBezTo>
                          <a:pt x="5069" y="352"/>
                          <a:pt x="5070" y="352"/>
                          <a:pt x="5070" y="352"/>
                        </a:cubicBezTo>
                        <a:cubicBezTo>
                          <a:pt x="5070" y="352"/>
                          <a:pt x="5073" y="353"/>
                          <a:pt x="5073" y="353"/>
                        </a:cubicBezTo>
                        <a:cubicBezTo>
                          <a:pt x="5073" y="353"/>
                          <a:pt x="5076" y="353"/>
                          <a:pt x="5076" y="353"/>
                        </a:cubicBezTo>
                        <a:cubicBezTo>
                          <a:pt x="5076" y="353"/>
                          <a:pt x="5080" y="352"/>
                          <a:pt x="5080" y="352"/>
                        </a:cubicBezTo>
                        <a:cubicBezTo>
                          <a:pt x="5080" y="352"/>
                          <a:pt x="5080" y="352"/>
                          <a:pt x="5080" y="352"/>
                        </a:cubicBezTo>
                        <a:cubicBezTo>
                          <a:pt x="5080" y="352"/>
                          <a:pt x="5085" y="353"/>
                          <a:pt x="5085" y="353"/>
                        </a:cubicBezTo>
                        <a:cubicBezTo>
                          <a:pt x="5085" y="353"/>
                          <a:pt x="5086" y="353"/>
                          <a:pt x="5086" y="353"/>
                        </a:cubicBezTo>
                        <a:cubicBezTo>
                          <a:pt x="5086" y="353"/>
                          <a:pt x="5090" y="354"/>
                          <a:pt x="5090" y="354"/>
                        </a:cubicBezTo>
                        <a:cubicBezTo>
                          <a:pt x="5090" y="354"/>
                          <a:pt x="5091" y="354"/>
                          <a:pt x="5091" y="354"/>
                        </a:cubicBezTo>
                        <a:cubicBezTo>
                          <a:pt x="5091" y="354"/>
                          <a:pt x="5095" y="355"/>
                          <a:pt x="5095" y="355"/>
                        </a:cubicBezTo>
                        <a:cubicBezTo>
                          <a:pt x="5095" y="355"/>
                          <a:pt x="5096" y="355"/>
                          <a:pt x="5096" y="355"/>
                        </a:cubicBezTo>
                        <a:cubicBezTo>
                          <a:pt x="5096" y="355"/>
                          <a:pt x="5100" y="355"/>
                          <a:pt x="5100" y="355"/>
                        </a:cubicBezTo>
                        <a:cubicBezTo>
                          <a:pt x="5100" y="355"/>
                          <a:pt x="5103" y="355"/>
                          <a:pt x="5103" y="355"/>
                        </a:cubicBezTo>
                        <a:cubicBezTo>
                          <a:pt x="5103" y="355"/>
                          <a:pt x="5106" y="355"/>
                          <a:pt x="5106" y="355"/>
                        </a:cubicBezTo>
                        <a:cubicBezTo>
                          <a:pt x="5106" y="355"/>
                          <a:pt x="5108" y="356"/>
                          <a:pt x="5108" y="356"/>
                        </a:cubicBezTo>
                        <a:cubicBezTo>
                          <a:pt x="5108" y="356"/>
                          <a:pt x="5112" y="355"/>
                          <a:pt x="5112" y="355"/>
                        </a:cubicBezTo>
                        <a:cubicBezTo>
                          <a:pt x="5112" y="355"/>
                          <a:pt x="5115" y="355"/>
                          <a:pt x="5115" y="355"/>
                        </a:cubicBezTo>
                        <a:cubicBezTo>
                          <a:pt x="5115" y="355"/>
                          <a:pt x="5116" y="355"/>
                          <a:pt x="5116" y="355"/>
                        </a:cubicBezTo>
                        <a:cubicBezTo>
                          <a:pt x="5116" y="355"/>
                          <a:pt x="5117" y="355"/>
                          <a:pt x="5117" y="355"/>
                        </a:cubicBezTo>
                        <a:cubicBezTo>
                          <a:pt x="5117" y="355"/>
                          <a:pt x="5121" y="355"/>
                          <a:pt x="5121" y="355"/>
                        </a:cubicBezTo>
                        <a:cubicBezTo>
                          <a:pt x="5121" y="355"/>
                          <a:pt x="5125" y="355"/>
                          <a:pt x="5125" y="355"/>
                        </a:cubicBezTo>
                        <a:cubicBezTo>
                          <a:pt x="5125" y="355"/>
                          <a:pt x="5126" y="355"/>
                          <a:pt x="5126" y="355"/>
                        </a:cubicBezTo>
                        <a:cubicBezTo>
                          <a:pt x="5126" y="355"/>
                          <a:pt x="5128" y="355"/>
                          <a:pt x="5128" y="355"/>
                        </a:cubicBezTo>
                        <a:cubicBezTo>
                          <a:pt x="5128" y="355"/>
                          <a:pt x="5133" y="355"/>
                          <a:pt x="5133" y="355"/>
                        </a:cubicBezTo>
                        <a:cubicBezTo>
                          <a:pt x="5133" y="355"/>
                          <a:pt x="5134" y="355"/>
                          <a:pt x="5134" y="355"/>
                        </a:cubicBezTo>
                        <a:cubicBezTo>
                          <a:pt x="5134" y="355"/>
                          <a:pt x="5138" y="355"/>
                          <a:pt x="5138" y="355"/>
                        </a:cubicBezTo>
                        <a:cubicBezTo>
                          <a:pt x="5138" y="355"/>
                          <a:pt x="5139" y="355"/>
                          <a:pt x="5139" y="355"/>
                        </a:cubicBezTo>
                        <a:cubicBezTo>
                          <a:pt x="5139" y="355"/>
                          <a:pt x="5144" y="354"/>
                          <a:pt x="5144" y="354"/>
                        </a:cubicBezTo>
                        <a:cubicBezTo>
                          <a:pt x="5144" y="354"/>
                          <a:pt x="5144" y="354"/>
                          <a:pt x="5144" y="354"/>
                        </a:cubicBezTo>
                        <a:cubicBezTo>
                          <a:pt x="5144" y="354"/>
                          <a:pt x="5149" y="352"/>
                          <a:pt x="5149" y="352"/>
                        </a:cubicBezTo>
                        <a:cubicBezTo>
                          <a:pt x="5149" y="352"/>
                          <a:pt x="5150" y="353"/>
                          <a:pt x="5150" y="353"/>
                        </a:cubicBezTo>
                        <a:cubicBezTo>
                          <a:pt x="5150" y="353"/>
                          <a:pt x="5153" y="353"/>
                          <a:pt x="5153" y="353"/>
                        </a:cubicBezTo>
                        <a:cubicBezTo>
                          <a:pt x="5153" y="353"/>
                          <a:pt x="5155" y="353"/>
                          <a:pt x="5155" y="353"/>
                        </a:cubicBezTo>
                        <a:cubicBezTo>
                          <a:pt x="5155" y="353"/>
                          <a:pt x="5158" y="352"/>
                          <a:pt x="5158" y="352"/>
                        </a:cubicBezTo>
                        <a:cubicBezTo>
                          <a:pt x="5158" y="352"/>
                          <a:pt x="5160" y="352"/>
                          <a:pt x="5160" y="352"/>
                        </a:cubicBezTo>
                        <a:cubicBezTo>
                          <a:pt x="5160" y="352"/>
                          <a:pt x="5165" y="354"/>
                          <a:pt x="5165" y="354"/>
                        </a:cubicBezTo>
                        <a:cubicBezTo>
                          <a:pt x="5165" y="354"/>
                          <a:pt x="5167" y="354"/>
                          <a:pt x="5167" y="354"/>
                        </a:cubicBezTo>
                        <a:cubicBezTo>
                          <a:pt x="5167" y="354"/>
                          <a:pt x="5170" y="353"/>
                          <a:pt x="5170" y="353"/>
                        </a:cubicBezTo>
                        <a:cubicBezTo>
                          <a:pt x="5170" y="353"/>
                          <a:pt x="5172" y="353"/>
                          <a:pt x="5172" y="353"/>
                        </a:cubicBezTo>
                        <a:cubicBezTo>
                          <a:pt x="5172" y="353"/>
                          <a:pt x="5176" y="354"/>
                          <a:pt x="5176" y="354"/>
                        </a:cubicBezTo>
                        <a:cubicBezTo>
                          <a:pt x="5176" y="354"/>
                          <a:pt x="5177" y="354"/>
                          <a:pt x="5177" y="354"/>
                        </a:cubicBezTo>
                        <a:cubicBezTo>
                          <a:pt x="5177" y="354"/>
                          <a:pt x="5181" y="353"/>
                          <a:pt x="5181" y="353"/>
                        </a:cubicBezTo>
                        <a:cubicBezTo>
                          <a:pt x="5181" y="353"/>
                          <a:pt x="5185" y="354"/>
                          <a:pt x="5185" y="354"/>
                        </a:cubicBezTo>
                        <a:cubicBezTo>
                          <a:pt x="5185" y="354"/>
                          <a:pt x="5187" y="353"/>
                          <a:pt x="5187" y="353"/>
                        </a:cubicBezTo>
                        <a:cubicBezTo>
                          <a:pt x="5187" y="353"/>
                          <a:pt x="5190" y="353"/>
                          <a:pt x="5190" y="353"/>
                        </a:cubicBezTo>
                        <a:cubicBezTo>
                          <a:pt x="5190" y="353"/>
                          <a:pt x="5192" y="353"/>
                          <a:pt x="5192" y="353"/>
                        </a:cubicBezTo>
                        <a:cubicBezTo>
                          <a:pt x="5192" y="353"/>
                          <a:pt x="5192" y="353"/>
                          <a:pt x="5192" y="353"/>
                        </a:cubicBezTo>
                        <a:cubicBezTo>
                          <a:pt x="5192" y="353"/>
                          <a:pt x="5197" y="352"/>
                          <a:pt x="5197" y="352"/>
                        </a:cubicBezTo>
                        <a:cubicBezTo>
                          <a:pt x="5197" y="352"/>
                          <a:pt x="5198" y="352"/>
                          <a:pt x="5198" y="352"/>
                        </a:cubicBezTo>
                        <a:cubicBezTo>
                          <a:pt x="5198" y="352"/>
                          <a:pt x="5202" y="352"/>
                          <a:pt x="5202" y="352"/>
                        </a:cubicBezTo>
                        <a:cubicBezTo>
                          <a:pt x="5202" y="352"/>
                          <a:pt x="5203" y="352"/>
                          <a:pt x="5203" y="352"/>
                        </a:cubicBezTo>
                        <a:cubicBezTo>
                          <a:pt x="5203" y="352"/>
                          <a:pt x="5208" y="351"/>
                          <a:pt x="5208" y="351"/>
                        </a:cubicBezTo>
                        <a:cubicBezTo>
                          <a:pt x="5208" y="351"/>
                          <a:pt x="5209" y="351"/>
                          <a:pt x="5209" y="351"/>
                        </a:cubicBezTo>
                        <a:cubicBezTo>
                          <a:pt x="5209" y="351"/>
                          <a:pt x="5214" y="349"/>
                          <a:pt x="5214" y="349"/>
                        </a:cubicBezTo>
                        <a:cubicBezTo>
                          <a:pt x="5214" y="349"/>
                          <a:pt x="5214" y="349"/>
                          <a:pt x="5214" y="349"/>
                        </a:cubicBezTo>
                        <a:cubicBezTo>
                          <a:pt x="5214" y="349"/>
                          <a:pt x="5219" y="347"/>
                          <a:pt x="5219" y="347"/>
                        </a:cubicBezTo>
                        <a:cubicBezTo>
                          <a:pt x="5219" y="347"/>
                          <a:pt x="5219" y="347"/>
                          <a:pt x="5219" y="347"/>
                        </a:cubicBezTo>
                        <a:cubicBezTo>
                          <a:pt x="5219" y="347"/>
                          <a:pt x="5224" y="343"/>
                          <a:pt x="5224" y="343"/>
                        </a:cubicBezTo>
                        <a:cubicBezTo>
                          <a:pt x="5224" y="343"/>
                          <a:pt x="5225" y="342"/>
                          <a:pt x="5225" y="342"/>
                        </a:cubicBezTo>
                        <a:cubicBezTo>
                          <a:pt x="5225" y="342"/>
                          <a:pt x="5230" y="336"/>
                          <a:pt x="5230" y="336"/>
                        </a:cubicBezTo>
                        <a:cubicBezTo>
                          <a:pt x="5230" y="336"/>
                          <a:pt x="5230" y="336"/>
                          <a:pt x="5230" y="336"/>
                        </a:cubicBezTo>
                        <a:cubicBezTo>
                          <a:pt x="5230" y="336"/>
                          <a:pt x="5235" y="326"/>
                          <a:pt x="5235" y="326"/>
                        </a:cubicBezTo>
                        <a:cubicBezTo>
                          <a:pt x="5235" y="326"/>
                          <a:pt x="5235" y="325"/>
                          <a:pt x="5235" y="325"/>
                        </a:cubicBezTo>
                        <a:cubicBezTo>
                          <a:pt x="5235" y="325"/>
                          <a:pt x="5241" y="304"/>
                          <a:pt x="5241" y="304"/>
                        </a:cubicBezTo>
                        <a:cubicBezTo>
                          <a:pt x="5241" y="304"/>
                          <a:pt x="5241" y="303"/>
                          <a:pt x="5241" y="303"/>
                        </a:cubicBezTo>
                        <a:cubicBezTo>
                          <a:pt x="5241" y="303"/>
                          <a:pt x="5246" y="234"/>
                          <a:pt x="5246" y="234"/>
                        </a:cubicBezTo>
                        <a:cubicBezTo>
                          <a:pt x="5246" y="234"/>
                          <a:pt x="5246" y="229"/>
                          <a:pt x="5246" y="229"/>
                        </a:cubicBezTo>
                        <a:cubicBezTo>
                          <a:pt x="5246" y="229"/>
                          <a:pt x="5251" y="0"/>
                          <a:pt x="5251" y="0"/>
                        </a:cubicBezTo>
                        <a:cubicBezTo>
                          <a:pt x="5251" y="0"/>
                          <a:pt x="5252" y="1"/>
                          <a:pt x="5252" y="1"/>
                        </a:cubicBezTo>
                        <a:cubicBezTo>
                          <a:pt x="5252" y="1"/>
                          <a:pt x="5257" y="174"/>
                          <a:pt x="5257" y="174"/>
                        </a:cubicBezTo>
                        <a:cubicBezTo>
                          <a:pt x="5257" y="174"/>
                          <a:pt x="5257" y="174"/>
                          <a:pt x="5257" y="174"/>
                        </a:cubicBezTo>
                        <a:cubicBezTo>
                          <a:pt x="5257" y="174"/>
                          <a:pt x="5262" y="17"/>
                          <a:pt x="5262" y="17"/>
                        </a:cubicBezTo>
                        <a:cubicBezTo>
                          <a:pt x="5262" y="17"/>
                          <a:pt x="5262" y="15"/>
                          <a:pt x="5262" y="15"/>
                        </a:cubicBezTo>
                        <a:cubicBezTo>
                          <a:pt x="5262" y="15"/>
                          <a:pt x="5267" y="241"/>
                          <a:pt x="5267" y="241"/>
                        </a:cubicBezTo>
                        <a:cubicBezTo>
                          <a:pt x="5267" y="241"/>
                          <a:pt x="5268" y="246"/>
                          <a:pt x="5268" y="246"/>
                        </a:cubicBezTo>
                        <a:cubicBezTo>
                          <a:pt x="5268" y="246"/>
                          <a:pt x="5273" y="309"/>
                          <a:pt x="5273" y="309"/>
                        </a:cubicBezTo>
                        <a:cubicBezTo>
                          <a:pt x="5273" y="309"/>
                          <a:pt x="5273" y="310"/>
                          <a:pt x="5273" y="310"/>
                        </a:cubicBezTo>
                        <a:cubicBezTo>
                          <a:pt x="5273" y="310"/>
                          <a:pt x="5278" y="331"/>
                          <a:pt x="5278" y="331"/>
                        </a:cubicBezTo>
                        <a:cubicBezTo>
                          <a:pt x="5278" y="331"/>
                          <a:pt x="5278" y="331"/>
                          <a:pt x="5278" y="331"/>
                        </a:cubicBezTo>
                        <a:cubicBezTo>
                          <a:pt x="5278" y="331"/>
                          <a:pt x="5283" y="341"/>
                          <a:pt x="5283" y="341"/>
                        </a:cubicBezTo>
                        <a:cubicBezTo>
                          <a:pt x="5283" y="341"/>
                          <a:pt x="5284" y="341"/>
                          <a:pt x="5284" y="341"/>
                        </a:cubicBezTo>
                        <a:cubicBezTo>
                          <a:pt x="5284" y="341"/>
                          <a:pt x="5289" y="346"/>
                          <a:pt x="5289" y="346"/>
                        </a:cubicBezTo>
                        <a:cubicBezTo>
                          <a:pt x="5289" y="346"/>
                          <a:pt x="5289" y="347"/>
                          <a:pt x="5289" y="347"/>
                        </a:cubicBezTo>
                        <a:cubicBezTo>
                          <a:pt x="5289" y="347"/>
                          <a:pt x="5294" y="349"/>
                          <a:pt x="5294" y="349"/>
                        </a:cubicBezTo>
                        <a:cubicBezTo>
                          <a:pt x="5294" y="349"/>
                          <a:pt x="5294" y="350"/>
                          <a:pt x="5294" y="350"/>
                        </a:cubicBezTo>
                        <a:cubicBezTo>
                          <a:pt x="5294" y="350"/>
                          <a:pt x="5300" y="351"/>
                          <a:pt x="5300" y="351"/>
                        </a:cubicBezTo>
                        <a:cubicBezTo>
                          <a:pt x="5300" y="351"/>
                          <a:pt x="5300" y="351"/>
                          <a:pt x="5300" y="351"/>
                        </a:cubicBezTo>
                        <a:cubicBezTo>
                          <a:pt x="5300" y="351"/>
                          <a:pt x="5304" y="353"/>
                          <a:pt x="5304" y="353"/>
                        </a:cubicBezTo>
                        <a:cubicBezTo>
                          <a:pt x="5304" y="353"/>
                          <a:pt x="5305" y="353"/>
                          <a:pt x="5305" y="353"/>
                        </a:cubicBezTo>
                        <a:cubicBezTo>
                          <a:pt x="5305" y="353"/>
                          <a:pt x="5310" y="354"/>
                          <a:pt x="5310" y="354"/>
                        </a:cubicBezTo>
                        <a:cubicBezTo>
                          <a:pt x="5310" y="354"/>
                          <a:pt x="5311" y="354"/>
                          <a:pt x="5311" y="354"/>
                        </a:cubicBezTo>
                        <a:cubicBezTo>
                          <a:pt x="5311" y="354"/>
                          <a:pt x="5316" y="355"/>
                          <a:pt x="5316" y="355"/>
                        </a:cubicBezTo>
                        <a:cubicBezTo>
                          <a:pt x="5316" y="355"/>
                          <a:pt x="5317" y="355"/>
                          <a:pt x="5317" y="355"/>
                        </a:cubicBezTo>
                        <a:cubicBezTo>
                          <a:pt x="5317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1" y="355"/>
                          <a:pt x="5321" y="355"/>
                        </a:cubicBezTo>
                        <a:cubicBezTo>
                          <a:pt x="5321" y="355"/>
                          <a:pt x="5325" y="356"/>
                          <a:pt x="5325" y="356"/>
                        </a:cubicBezTo>
                        <a:cubicBezTo>
                          <a:pt x="5325" y="356"/>
                          <a:pt x="5327" y="356"/>
                          <a:pt x="5327" y="356"/>
                        </a:cubicBezTo>
                        <a:cubicBezTo>
                          <a:pt x="5327" y="356"/>
                          <a:pt x="5331" y="356"/>
                          <a:pt x="5331" y="356"/>
                        </a:cubicBezTo>
                        <a:cubicBezTo>
                          <a:pt x="5331" y="356"/>
                          <a:pt x="5333" y="356"/>
                          <a:pt x="5333" y="356"/>
                        </a:cubicBezTo>
                        <a:cubicBezTo>
                          <a:pt x="5333" y="356"/>
                          <a:pt x="5337" y="356"/>
                          <a:pt x="5337" y="356"/>
                        </a:cubicBezTo>
                        <a:cubicBezTo>
                          <a:pt x="5337" y="356"/>
                          <a:pt x="5338" y="356"/>
                          <a:pt x="5338" y="356"/>
                        </a:cubicBezTo>
                        <a:cubicBezTo>
                          <a:pt x="5338" y="356"/>
                          <a:pt x="5343" y="357"/>
                          <a:pt x="5343" y="357"/>
                        </a:cubicBezTo>
                        <a:cubicBezTo>
                          <a:pt x="5343" y="357"/>
                          <a:pt x="5345" y="356"/>
                          <a:pt x="5345" y="356"/>
                        </a:cubicBezTo>
                        <a:cubicBezTo>
                          <a:pt x="5345" y="356"/>
                          <a:pt x="5346" y="357"/>
                          <a:pt x="5346" y="357"/>
                        </a:cubicBezTo>
                        <a:cubicBezTo>
                          <a:pt x="5346" y="357"/>
                          <a:pt x="5350" y="356"/>
                          <a:pt x="5350" y="356"/>
                        </a:cubicBezTo>
                        <a:cubicBezTo>
                          <a:pt x="5350" y="356"/>
                          <a:pt x="5353" y="356"/>
                          <a:pt x="5353" y="356"/>
                        </a:cubicBezTo>
                        <a:cubicBezTo>
                          <a:pt x="5353" y="356"/>
                          <a:pt x="5353" y="356"/>
                          <a:pt x="5353" y="356"/>
                        </a:cubicBezTo>
                        <a:cubicBezTo>
                          <a:pt x="5353" y="356"/>
                          <a:pt x="5358" y="355"/>
                          <a:pt x="5358" y="355"/>
                        </a:cubicBezTo>
                        <a:cubicBezTo>
                          <a:pt x="5358" y="355"/>
                          <a:pt x="5359" y="356"/>
                          <a:pt x="5359" y="356"/>
                        </a:cubicBezTo>
                        <a:cubicBezTo>
                          <a:pt x="5359" y="356"/>
                          <a:pt x="5363" y="356"/>
                          <a:pt x="5363" y="356"/>
                        </a:cubicBezTo>
                        <a:cubicBezTo>
                          <a:pt x="5363" y="356"/>
                          <a:pt x="5365" y="356"/>
                          <a:pt x="5365" y="356"/>
                        </a:cubicBezTo>
                        <a:cubicBezTo>
                          <a:pt x="5365" y="356"/>
                          <a:pt x="5369" y="355"/>
                          <a:pt x="5369" y="355"/>
                        </a:cubicBezTo>
                        <a:cubicBezTo>
                          <a:pt x="5369" y="355"/>
                          <a:pt x="5369" y="356"/>
                          <a:pt x="5369" y="356"/>
                        </a:cubicBezTo>
                        <a:cubicBezTo>
                          <a:pt x="5369" y="356"/>
                          <a:pt x="5375" y="357"/>
                          <a:pt x="5375" y="357"/>
                        </a:cubicBezTo>
                        <a:cubicBezTo>
                          <a:pt x="5375" y="357"/>
                          <a:pt x="5376" y="357"/>
                          <a:pt x="5376" y="357"/>
                        </a:cubicBezTo>
                        <a:cubicBezTo>
                          <a:pt x="5376" y="357"/>
                          <a:pt x="5379" y="357"/>
                          <a:pt x="5379" y="357"/>
                        </a:cubicBezTo>
                        <a:cubicBezTo>
                          <a:pt x="5379" y="357"/>
                          <a:pt x="5381" y="357"/>
                          <a:pt x="5381" y="357"/>
                        </a:cubicBezTo>
                        <a:cubicBezTo>
                          <a:pt x="5381" y="357"/>
                          <a:pt x="5382" y="358"/>
                          <a:pt x="5382" y="358"/>
                        </a:cubicBezTo>
                        <a:cubicBezTo>
                          <a:pt x="5382" y="358"/>
                          <a:pt x="5386" y="358"/>
                          <a:pt x="5386" y="358"/>
                        </a:cubicBezTo>
                        <a:cubicBezTo>
                          <a:pt x="5386" y="358"/>
                          <a:pt x="5390" y="358"/>
                          <a:pt x="5390" y="358"/>
                        </a:cubicBezTo>
                        <a:cubicBezTo>
                          <a:pt x="5390" y="358"/>
                          <a:pt x="5391" y="358"/>
                          <a:pt x="5391" y="358"/>
                        </a:cubicBezTo>
                        <a:cubicBezTo>
                          <a:pt x="5391" y="358"/>
                          <a:pt x="5394" y="358"/>
                          <a:pt x="5394" y="358"/>
                        </a:cubicBezTo>
                        <a:cubicBezTo>
                          <a:pt x="5394" y="358"/>
                          <a:pt x="5397" y="358"/>
                          <a:pt x="5397" y="358"/>
                        </a:cubicBezTo>
                        <a:cubicBezTo>
                          <a:pt x="5397" y="358"/>
                          <a:pt x="5398" y="358"/>
                          <a:pt x="5398" y="358"/>
                        </a:cubicBezTo>
                        <a:cubicBezTo>
                          <a:pt x="5398" y="358"/>
                          <a:pt x="5406" y="358"/>
                          <a:pt x="5406" y="358"/>
                        </a:cubicBezTo>
                        <a:cubicBezTo>
                          <a:pt x="5406" y="358"/>
                          <a:pt x="5407" y="358"/>
                          <a:pt x="5407" y="358"/>
                        </a:cubicBezTo>
                        <a:cubicBezTo>
                          <a:pt x="5407" y="358"/>
                          <a:pt x="5407" y="358"/>
                          <a:pt x="5407" y="358"/>
                        </a:cubicBezTo>
                        <a:cubicBezTo>
                          <a:pt x="5407" y="358"/>
                          <a:pt x="5408" y="358"/>
                          <a:pt x="5408" y="358"/>
                        </a:cubicBezTo>
                        <a:cubicBezTo>
                          <a:pt x="5408" y="358"/>
                          <a:pt x="5412" y="358"/>
                          <a:pt x="5412" y="358"/>
                        </a:cubicBezTo>
                        <a:cubicBezTo>
                          <a:pt x="5412" y="358"/>
                          <a:pt x="5417" y="358"/>
                          <a:pt x="5417" y="358"/>
                        </a:cubicBezTo>
                        <a:cubicBezTo>
                          <a:pt x="5417" y="358"/>
                          <a:pt x="5421" y="358"/>
                          <a:pt x="5421" y="358"/>
                        </a:cubicBezTo>
                        <a:cubicBezTo>
                          <a:pt x="5421" y="358"/>
                          <a:pt x="5422" y="358"/>
                          <a:pt x="5422" y="358"/>
                        </a:cubicBezTo>
                        <a:cubicBezTo>
                          <a:pt x="5422" y="358"/>
                          <a:pt x="5424" y="358"/>
                          <a:pt x="5424" y="358"/>
                        </a:cubicBezTo>
                        <a:cubicBezTo>
                          <a:pt x="5424" y="358"/>
                          <a:pt x="5425" y="358"/>
                          <a:pt x="5425" y="358"/>
                        </a:cubicBezTo>
                        <a:cubicBezTo>
                          <a:pt x="5425" y="358"/>
                          <a:pt x="5430" y="358"/>
                          <a:pt x="5430" y="358"/>
                        </a:cubicBezTo>
                        <a:cubicBezTo>
                          <a:pt x="5430" y="358"/>
                          <a:pt x="5431" y="358"/>
                          <a:pt x="5431" y="358"/>
                        </a:cubicBezTo>
                        <a:cubicBezTo>
                          <a:pt x="5431" y="358"/>
                          <a:pt x="5438" y="358"/>
                          <a:pt x="5438" y="358"/>
                        </a:cubicBezTo>
                        <a:cubicBezTo>
                          <a:pt x="5438" y="358"/>
                          <a:pt x="5439" y="358"/>
                          <a:pt x="5439" y="358"/>
                        </a:cubicBezTo>
                        <a:cubicBezTo>
                          <a:pt x="5439" y="358"/>
                          <a:pt x="5439" y="358"/>
                          <a:pt x="5439" y="358"/>
                        </a:cubicBezTo>
                        <a:cubicBezTo>
                          <a:pt x="5439" y="358"/>
                          <a:pt x="5441" y="358"/>
                          <a:pt x="5441" y="358"/>
                        </a:cubicBezTo>
                        <a:cubicBezTo>
                          <a:pt x="5441" y="358"/>
                          <a:pt x="5442" y="358"/>
                          <a:pt x="5442" y="358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4" name="Freeform 119"/>
                  <p:cNvSpPr>
                    <a:spLocks/>
                  </p:cNvSpPr>
                  <p:nvPr/>
                </p:nvSpPr>
                <p:spPr bwMode="auto">
                  <a:xfrm>
                    <a:off x="1452563" y="5094288"/>
                    <a:ext cx="4002088" cy="441325"/>
                  </a:xfrm>
                  <a:custGeom>
                    <a:avLst/>
                    <a:gdLst>
                      <a:gd name="T0" fmla="*/ 77 w 5442"/>
                      <a:gd name="T1" fmla="*/ 598 h 600"/>
                      <a:gd name="T2" fmla="*/ 164 w 5442"/>
                      <a:gd name="T3" fmla="*/ 580 h 600"/>
                      <a:gd name="T4" fmla="*/ 249 w 5442"/>
                      <a:gd name="T5" fmla="*/ 598 h 600"/>
                      <a:gd name="T6" fmla="*/ 336 w 5442"/>
                      <a:gd name="T7" fmla="*/ 585 h 600"/>
                      <a:gd name="T8" fmla="*/ 422 w 5442"/>
                      <a:gd name="T9" fmla="*/ 598 h 600"/>
                      <a:gd name="T10" fmla="*/ 507 w 5442"/>
                      <a:gd name="T11" fmla="*/ 596 h 600"/>
                      <a:gd name="T12" fmla="*/ 593 w 5442"/>
                      <a:gd name="T13" fmla="*/ 588 h 600"/>
                      <a:gd name="T14" fmla="*/ 679 w 5442"/>
                      <a:gd name="T15" fmla="*/ 565 h 600"/>
                      <a:gd name="T16" fmla="*/ 765 w 5442"/>
                      <a:gd name="T17" fmla="*/ 589 h 600"/>
                      <a:gd name="T18" fmla="*/ 850 w 5442"/>
                      <a:gd name="T19" fmla="*/ 592 h 600"/>
                      <a:gd name="T20" fmla="*/ 936 w 5442"/>
                      <a:gd name="T21" fmla="*/ 598 h 600"/>
                      <a:gd name="T22" fmla="*/ 1022 w 5442"/>
                      <a:gd name="T23" fmla="*/ 598 h 600"/>
                      <a:gd name="T24" fmla="*/ 1106 w 5442"/>
                      <a:gd name="T25" fmla="*/ 599 h 600"/>
                      <a:gd name="T26" fmla="*/ 1193 w 5442"/>
                      <a:gd name="T27" fmla="*/ 600 h 600"/>
                      <a:gd name="T28" fmla="*/ 1277 w 5442"/>
                      <a:gd name="T29" fmla="*/ 600 h 600"/>
                      <a:gd name="T30" fmla="*/ 1365 w 5442"/>
                      <a:gd name="T31" fmla="*/ 600 h 600"/>
                      <a:gd name="T32" fmla="*/ 1450 w 5442"/>
                      <a:gd name="T33" fmla="*/ 599 h 600"/>
                      <a:gd name="T34" fmla="*/ 1533 w 5442"/>
                      <a:gd name="T35" fmla="*/ 600 h 600"/>
                      <a:gd name="T36" fmla="*/ 1622 w 5442"/>
                      <a:gd name="T37" fmla="*/ 600 h 600"/>
                      <a:gd name="T38" fmla="*/ 1707 w 5442"/>
                      <a:gd name="T39" fmla="*/ 574 h 600"/>
                      <a:gd name="T40" fmla="*/ 1793 w 5442"/>
                      <a:gd name="T41" fmla="*/ 600 h 600"/>
                      <a:gd name="T42" fmla="*/ 1876 w 5442"/>
                      <a:gd name="T43" fmla="*/ 600 h 600"/>
                      <a:gd name="T44" fmla="*/ 1965 w 5442"/>
                      <a:gd name="T45" fmla="*/ 600 h 600"/>
                      <a:gd name="T46" fmla="*/ 2051 w 5442"/>
                      <a:gd name="T47" fmla="*/ 599 h 600"/>
                      <a:gd name="T48" fmla="*/ 2137 w 5442"/>
                      <a:gd name="T49" fmla="*/ 598 h 600"/>
                      <a:gd name="T50" fmla="*/ 2221 w 5442"/>
                      <a:gd name="T51" fmla="*/ 599 h 600"/>
                      <a:gd name="T52" fmla="*/ 2308 w 5442"/>
                      <a:gd name="T53" fmla="*/ 600 h 600"/>
                      <a:gd name="T54" fmla="*/ 2394 w 5442"/>
                      <a:gd name="T55" fmla="*/ 600 h 600"/>
                      <a:gd name="T56" fmla="*/ 2480 w 5442"/>
                      <a:gd name="T57" fmla="*/ 597 h 600"/>
                      <a:gd name="T58" fmla="*/ 2566 w 5442"/>
                      <a:gd name="T59" fmla="*/ 595 h 600"/>
                      <a:gd name="T60" fmla="*/ 2651 w 5442"/>
                      <a:gd name="T61" fmla="*/ 598 h 600"/>
                      <a:gd name="T62" fmla="*/ 2737 w 5442"/>
                      <a:gd name="T63" fmla="*/ 599 h 600"/>
                      <a:gd name="T64" fmla="*/ 2822 w 5442"/>
                      <a:gd name="T65" fmla="*/ 599 h 600"/>
                      <a:gd name="T66" fmla="*/ 2908 w 5442"/>
                      <a:gd name="T67" fmla="*/ 600 h 600"/>
                      <a:gd name="T68" fmla="*/ 2995 w 5442"/>
                      <a:gd name="T69" fmla="*/ 600 h 600"/>
                      <a:gd name="T70" fmla="*/ 3080 w 5442"/>
                      <a:gd name="T71" fmla="*/ 600 h 600"/>
                      <a:gd name="T72" fmla="*/ 3163 w 5442"/>
                      <a:gd name="T73" fmla="*/ 600 h 600"/>
                      <a:gd name="T74" fmla="*/ 3251 w 5442"/>
                      <a:gd name="T75" fmla="*/ 599 h 600"/>
                      <a:gd name="T76" fmla="*/ 3338 w 5442"/>
                      <a:gd name="T77" fmla="*/ 593 h 600"/>
                      <a:gd name="T78" fmla="*/ 3423 w 5442"/>
                      <a:gd name="T79" fmla="*/ 597 h 600"/>
                      <a:gd name="T80" fmla="*/ 3509 w 5442"/>
                      <a:gd name="T81" fmla="*/ 535 h 600"/>
                      <a:gd name="T82" fmla="*/ 3594 w 5442"/>
                      <a:gd name="T83" fmla="*/ 600 h 600"/>
                      <a:gd name="T84" fmla="*/ 3677 w 5442"/>
                      <a:gd name="T85" fmla="*/ 600 h 600"/>
                      <a:gd name="T86" fmla="*/ 3766 w 5442"/>
                      <a:gd name="T87" fmla="*/ 600 h 600"/>
                      <a:gd name="T88" fmla="*/ 3849 w 5442"/>
                      <a:gd name="T89" fmla="*/ 600 h 600"/>
                      <a:gd name="T90" fmla="*/ 3937 w 5442"/>
                      <a:gd name="T91" fmla="*/ 600 h 600"/>
                      <a:gd name="T92" fmla="*/ 4021 w 5442"/>
                      <a:gd name="T93" fmla="*/ 600 h 600"/>
                      <a:gd name="T94" fmla="*/ 4110 w 5442"/>
                      <a:gd name="T95" fmla="*/ 600 h 600"/>
                      <a:gd name="T96" fmla="*/ 4193 w 5442"/>
                      <a:gd name="T97" fmla="*/ 600 h 600"/>
                      <a:gd name="T98" fmla="*/ 4279 w 5442"/>
                      <a:gd name="T99" fmla="*/ 599 h 600"/>
                      <a:gd name="T100" fmla="*/ 4366 w 5442"/>
                      <a:gd name="T101" fmla="*/ 598 h 600"/>
                      <a:gd name="T102" fmla="*/ 4453 w 5442"/>
                      <a:gd name="T103" fmla="*/ 597 h 600"/>
                      <a:gd name="T104" fmla="*/ 4538 w 5442"/>
                      <a:gd name="T105" fmla="*/ 597 h 600"/>
                      <a:gd name="T106" fmla="*/ 4622 w 5442"/>
                      <a:gd name="T107" fmla="*/ 499 h 600"/>
                      <a:gd name="T108" fmla="*/ 4709 w 5442"/>
                      <a:gd name="T109" fmla="*/ 597 h 600"/>
                      <a:gd name="T110" fmla="*/ 4796 w 5442"/>
                      <a:gd name="T111" fmla="*/ 578 h 600"/>
                      <a:gd name="T112" fmla="*/ 4881 w 5442"/>
                      <a:gd name="T113" fmla="*/ 597 h 600"/>
                      <a:gd name="T114" fmla="*/ 4965 w 5442"/>
                      <a:gd name="T115" fmla="*/ 596 h 600"/>
                      <a:gd name="T116" fmla="*/ 5053 w 5442"/>
                      <a:gd name="T117" fmla="*/ 596 h 600"/>
                      <a:gd name="T118" fmla="*/ 5136 w 5442"/>
                      <a:gd name="T119" fmla="*/ 598 h 600"/>
                      <a:gd name="T120" fmla="*/ 5224 w 5442"/>
                      <a:gd name="T121" fmla="*/ 587 h 600"/>
                      <a:gd name="T122" fmla="*/ 5310 w 5442"/>
                      <a:gd name="T123" fmla="*/ 595 h 600"/>
                      <a:gd name="T124" fmla="*/ 5394 w 5442"/>
                      <a:gd name="T125" fmla="*/ 599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600">
                        <a:moveTo>
                          <a:pt x="0" y="599"/>
                        </a:moveTo>
                        <a:lnTo>
                          <a:pt x="0" y="599"/>
                        </a:lnTo>
                        <a:cubicBezTo>
                          <a:pt x="0" y="599"/>
                          <a:pt x="1" y="599"/>
                          <a:pt x="1" y="599"/>
                        </a:cubicBezTo>
                        <a:cubicBezTo>
                          <a:pt x="1" y="599"/>
                          <a:pt x="2" y="599"/>
                          <a:pt x="2" y="599"/>
                        </a:cubicBezTo>
                        <a:cubicBezTo>
                          <a:pt x="2" y="599"/>
                          <a:pt x="4" y="599"/>
                          <a:pt x="4" y="599"/>
                        </a:cubicBezTo>
                        <a:cubicBezTo>
                          <a:pt x="4" y="599"/>
                          <a:pt x="7" y="599"/>
                          <a:pt x="7" y="599"/>
                        </a:cubicBezTo>
                        <a:cubicBezTo>
                          <a:pt x="7" y="599"/>
                          <a:pt x="9" y="599"/>
                          <a:pt x="9" y="599"/>
                        </a:cubicBezTo>
                        <a:cubicBezTo>
                          <a:pt x="9" y="599"/>
                          <a:pt x="13" y="599"/>
                          <a:pt x="13" y="599"/>
                        </a:cubicBezTo>
                        <a:cubicBezTo>
                          <a:pt x="13" y="599"/>
                          <a:pt x="17" y="599"/>
                          <a:pt x="17" y="599"/>
                        </a:cubicBezTo>
                        <a:cubicBezTo>
                          <a:pt x="17" y="599"/>
                          <a:pt x="19" y="599"/>
                          <a:pt x="19" y="599"/>
                        </a:cubicBezTo>
                        <a:cubicBezTo>
                          <a:pt x="19" y="599"/>
                          <a:pt x="23" y="599"/>
                          <a:pt x="23" y="599"/>
                        </a:cubicBezTo>
                        <a:cubicBezTo>
                          <a:pt x="23" y="599"/>
                          <a:pt x="25" y="599"/>
                          <a:pt x="25" y="599"/>
                        </a:cubicBezTo>
                        <a:cubicBezTo>
                          <a:pt x="25" y="599"/>
                          <a:pt x="25" y="599"/>
                          <a:pt x="25" y="599"/>
                        </a:cubicBezTo>
                        <a:cubicBezTo>
                          <a:pt x="25" y="599"/>
                          <a:pt x="29" y="599"/>
                          <a:pt x="29" y="599"/>
                        </a:cubicBezTo>
                        <a:cubicBezTo>
                          <a:pt x="29" y="599"/>
                          <a:pt x="30" y="599"/>
                          <a:pt x="30" y="599"/>
                        </a:cubicBezTo>
                        <a:cubicBezTo>
                          <a:pt x="30" y="599"/>
                          <a:pt x="35" y="599"/>
                          <a:pt x="35" y="599"/>
                        </a:cubicBezTo>
                        <a:cubicBezTo>
                          <a:pt x="35" y="599"/>
                          <a:pt x="37" y="599"/>
                          <a:pt x="37" y="599"/>
                        </a:cubicBezTo>
                        <a:cubicBezTo>
                          <a:pt x="37" y="599"/>
                          <a:pt x="38" y="599"/>
                          <a:pt x="38" y="599"/>
                        </a:cubicBezTo>
                        <a:cubicBezTo>
                          <a:pt x="38" y="599"/>
                          <a:pt x="42" y="599"/>
                          <a:pt x="42" y="599"/>
                        </a:cubicBezTo>
                        <a:cubicBezTo>
                          <a:pt x="42" y="599"/>
                          <a:pt x="46" y="599"/>
                          <a:pt x="46" y="599"/>
                        </a:cubicBezTo>
                        <a:cubicBezTo>
                          <a:pt x="46" y="599"/>
                          <a:pt x="46" y="599"/>
                          <a:pt x="46" y="599"/>
                        </a:cubicBezTo>
                        <a:cubicBezTo>
                          <a:pt x="46" y="599"/>
                          <a:pt x="47" y="599"/>
                          <a:pt x="47" y="599"/>
                        </a:cubicBezTo>
                        <a:cubicBezTo>
                          <a:pt x="47" y="599"/>
                          <a:pt x="53" y="599"/>
                          <a:pt x="53" y="599"/>
                        </a:cubicBezTo>
                        <a:cubicBezTo>
                          <a:pt x="53" y="599"/>
                          <a:pt x="57" y="599"/>
                          <a:pt x="57" y="599"/>
                        </a:cubicBezTo>
                        <a:cubicBezTo>
                          <a:pt x="57" y="599"/>
                          <a:pt x="60" y="599"/>
                          <a:pt x="60" y="599"/>
                        </a:cubicBezTo>
                        <a:cubicBezTo>
                          <a:pt x="60" y="599"/>
                          <a:pt x="62" y="599"/>
                          <a:pt x="62" y="599"/>
                        </a:cubicBezTo>
                        <a:cubicBezTo>
                          <a:pt x="62" y="599"/>
                          <a:pt x="65" y="599"/>
                          <a:pt x="65" y="599"/>
                        </a:cubicBezTo>
                        <a:cubicBezTo>
                          <a:pt x="65" y="599"/>
                          <a:pt x="68" y="599"/>
                          <a:pt x="68" y="599"/>
                        </a:cubicBezTo>
                        <a:cubicBezTo>
                          <a:pt x="68" y="599"/>
                          <a:pt x="70" y="599"/>
                          <a:pt x="70" y="599"/>
                        </a:cubicBezTo>
                        <a:cubicBezTo>
                          <a:pt x="70" y="599"/>
                          <a:pt x="71" y="599"/>
                          <a:pt x="71" y="599"/>
                        </a:cubicBezTo>
                        <a:cubicBezTo>
                          <a:pt x="71" y="599"/>
                          <a:pt x="74" y="599"/>
                          <a:pt x="74" y="599"/>
                        </a:cubicBezTo>
                        <a:cubicBezTo>
                          <a:pt x="74" y="599"/>
                          <a:pt x="77" y="598"/>
                          <a:pt x="77" y="598"/>
                        </a:cubicBezTo>
                        <a:cubicBezTo>
                          <a:pt x="77" y="598"/>
                          <a:pt x="79" y="599"/>
                          <a:pt x="79" y="599"/>
                        </a:cubicBezTo>
                        <a:cubicBezTo>
                          <a:pt x="79" y="599"/>
                          <a:pt x="82" y="598"/>
                          <a:pt x="82" y="598"/>
                        </a:cubicBezTo>
                        <a:cubicBezTo>
                          <a:pt x="82" y="598"/>
                          <a:pt x="86" y="598"/>
                          <a:pt x="86" y="598"/>
                        </a:cubicBezTo>
                        <a:cubicBezTo>
                          <a:pt x="86" y="598"/>
                          <a:pt x="88" y="598"/>
                          <a:pt x="88" y="598"/>
                        </a:cubicBezTo>
                        <a:cubicBezTo>
                          <a:pt x="88" y="598"/>
                          <a:pt x="89" y="598"/>
                          <a:pt x="89" y="598"/>
                        </a:cubicBezTo>
                        <a:cubicBezTo>
                          <a:pt x="89" y="598"/>
                          <a:pt x="93" y="598"/>
                          <a:pt x="93" y="598"/>
                        </a:cubicBezTo>
                        <a:cubicBezTo>
                          <a:pt x="93" y="598"/>
                          <a:pt x="95" y="598"/>
                          <a:pt x="95" y="598"/>
                        </a:cubicBezTo>
                        <a:cubicBezTo>
                          <a:pt x="95" y="598"/>
                          <a:pt x="99" y="598"/>
                          <a:pt x="99" y="598"/>
                        </a:cubicBezTo>
                        <a:cubicBezTo>
                          <a:pt x="99" y="598"/>
                          <a:pt x="100" y="598"/>
                          <a:pt x="100" y="598"/>
                        </a:cubicBezTo>
                        <a:cubicBezTo>
                          <a:pt x="100" y="598"/>
                          <a:pt x="105" y="597"/>
                          <a:pt x="105" y="597"/>
                        </a:cubicBezTo>
                        <a:cubicBezTo>
                          <a:pt x="105" y="597"/>
                          <a:pt x="106" y="597"/>
                          <a:pt x="106" y="597"/>
                        </a:cubicBezTo>
                        <a:cubicBezTo>
                          <a:pt x="106" y="597"/>
                          <a:pt x="110" y="596"/>
                          <a:pt x="110" y="596"/>
                        </a:cubicBezTo>
                        <a:cubicBezTo>
                          <a:pt x="110" y="596"/>
                          <a:pt x="111" y="596"/>
                          <a:pt x="111" y="596"/>
                        </a:cubicBezTo>
                        <a:cubicBezTo>
                          <a:pt x="111" y="596"/>
                          <a:pt x="116" y="595"/>
                          <a:pt x="116" y="595"/>
                        </a:cubicBezTo>
                        <a:cubicBezTo>
                          <a:pt x="116" y="595"/>
                          <a:pt x="116" y="595"/>
                          <a:pt x="116" y="595"/>
                        </a:cubicBezTo>
                        <a:cubicBezTo>
                          <a:pt x="116" y="595"/>
                          <a:pt x="121" y="592"/>
                          <a:pt x="121" y="592"/>
                        </a:cubicBezTo>
                        <a:cubicBezTo>
                          <a:pt x="121" y="592"/>
                          <a:pt x="122" y="592"/>
                          <a:pt x="122" y="592"/>
                        </a:cubicBezTo>
                        <a:cubicBezTo>
                          <a:pt x="122" y="592"/>
                          <a:pt x="127" y="587"/>
                          <a:pt x="127" y="587"/>
                        </a:cubicBezTo>
                        <a:cubicBezTo>
                          <a:pt x="127" y="587"/>
                          <a:pt x="127" y="586"/>
                          <a:pt x="127" y="586"/>
                        </a:cubicBezTo>
                        <a:cubicBezTo>
                          <a:pt x="127" y="586"/>
                          <a:pt x="132" y="569"/>
                          <a:pt x="132" y="569"/>
                        </a:cubicBezTo>
                        <a:cubicBezTo>
                          <a:pt x="132" y="569"/>
                          <a:pt x="132" y="567"/>
                          <a:pt x="132" y="567"/>
                        </a:cubicBezTo>
                        <a:cubicBezTo>
                          <a:pt x="132" y="567"/>
                          <a:pt x="136" y="510"/>
                          <a:pt x="136" y="510"/>
                        </a:cubicBezTo>
                        <a:cubicBezTo>
                          <a:pt x="136" y="510"/>
                          <a:pt x="138" y="526"/>
                          <a:pt x="138" y="526"/>
                        </a:cubicBezTo>
                        <a:cubicBezTo>
                          <a:pt x="138" y="526"/>
                          <a:pt x="142" y="568"/>
                          <a:pt x="142" y="568"/>
                        </a:cubicBezTo>
                        <a:cubicBezTo>
                          <a:pt x="142" y="568"/>
                          <a:pt x="143" y="567"/>
                          <a:pt x="143" y="567"/>
                        </a:cubicBezTo>
                        <a:cubicBezTo>
                          <a:pt x="143" y="567"/>
                          <a:pt x="148" y="506"/>
                          <a:pt x="148" y="506"/>
                        </a:cubicBezTo>
                        <a:cubicBezTo>
                          <a:pt x="148" y="506"/>
                          <a:pt x="149" y="496"/>
                          <a:pt x="149" y="496"/>
                        </a:cubicBezTo>
                        <a:cubicBezTo>
                          <a:pt x="149" y="496"/>
                          <a:pt x="154" y="564"/>
                          <a:pt x="154" y="564"/>
                        </a:cubicBezTo>
                        <a:cubicBezTo>
                          <a:pt x="154" y="564"/>
                          <a:pt x="154" y="565"/>
                          <a:pt x="154" y="565"/>
                        </a:cubicBezTo>
                        <a:cubicBezTo>
                          <a:pt x="154" y="565"/>
                          <a:pt x="158" y="578"/>
                          <a:pt x="158" y="578"/>
                        </a:cubicBezTo>
                        <a:cubicBezTo>
                          <a:pt x="158" y="578"/>
                          <a:pt x="161" y="577"/>
                          <a:pt x="161" y="577"/>
                        </a:cubicBezTo>
                        <a:cubicBezTo>
                          <a:pt x="161" y="577"/>
                          <a:pt x="164" y="580"/>
                          <a:pt x="164" y="580"/>
                        </a:cubicBezTo>
                        <a:cubicBezTo>
                          <a:pt x="164" y="580"/>
                          <a:pt x="164" y="580"/>
                          <a:pt x="164" y="580"/>
                        </a:cubicBezTo>
                        <a:cubicBezTo>
                          <a:pt x="164" y="580"/>
                          <a:pt x="170" y="590"/>
                          <a:pt x="170" y="590"/>
                        </a:cubicBezTo>
                        <a:cubicBezTo>
                          <a:pt x="170" y="590"/>
                          <a:pt x="170" y="591"/>
                          <a:pt x="170" y="591"/>
                        </a:cubicBezTo>
                        <a:cubicBezTo>
                          <a:pt x="170" y="591"/>
                          <a:pt x="175" y="595"/>
                          <a:pt x="175" y="595"/>
                        </a:cubicBezTo>
                        <a:cubicBezTo>
                          <a:pt x="175" y="595"/>
                          <a:pt x="175" y="595"/>
                          <a:pt x="175" y="595"/>
                        </a:cubicBezTo>
                        <a:cubicBezTo>
                          <a:pt x="175" y="595"/>
                          <a:pt x="180" y="596"/>
                          <a:pt x="180" y="596"/>
                        </a:cubicBezTo>
                        <a:cubicBezTo>
                          <a:pt x="180" y="596"/>
                          <a:pt x="181" y="596"/>
                          <a:pt x="181" y="596"/>
                        </a:cubicBezTo>
                        <a:cubicBezTo>
                          <a:pt x="181" y="596"/>
                          <a:pt x="185" y="597"/>
                          <a:pt x="185" y="597"/>
                        </a:cubicBezTo>
                        <a:cubicBezTo>
                          <a:pt x="185" y="597"/>
                          <a:pt x="186" y="597"/>
                          <a:pt x="186" y="597"/>
                        </a:cubicBezTo>
                        <a:cubicBezTo>
                          <a:pt x="186" y="597"/>
                          <a:pt x="191" y="598"/>
                          <a:pt x="191" y="598"/>
                        </a:cubicBezTo>
                        <a:cubicBezTo>
                          <a:pt x="191" y="598"/>
                          <a:pt x="191" y="598"/>
                          <a:pt x="191" y="598"/>
                        </a:cubicBezTo>
                        <a:cubicBezTo>
                          <a:pt x="191" y="598"/>
                          <a:pt x="195" y="598"/>
                          <a:pt x="195" y="598"/>
                        </a:cubicBezTo>
                        <a:cubicBezTo>
                          <a:pt x="195" y="598"/>
                          <a:pt x="197" y="598"/>
                          <a:pt x="197" y="598"/>
                        </a:cubicBezTo>
                        <a:cubicBezTo>
                          <a:pt x="197" y="598"/>
                          <a:pt x="198" y="598"/>
                          <a:pt x="198" y="598"/>
                        </a:cubicBezTo>
                        <a:cubicBezTo>
                          <a:pt x="198" y="598"/>
                          <a:pt x="205" y="598"/>
                          <a:pt x="205" y="598"/>
                        </a:cubicBezTo>
                        <a:cubicBezTo>
                          <a:pt x="205" y="598"/>
                          <a:pt x="207" y="598"/>
                          <a:pt x="207" y="598"/>
                        </a:cubicBezTo>
                        <a:cubicBezTo>
                          <a:pt x="207" y="598"/>
                          <a:pt x="207" y="598"/>
                          <a:pt x="207" y="598"/>
                        </a:cubicBezTo>
                        <a:cubicBezTo>
                          <a:pt x="207" y="598"/>
                          <a:pt x="212" y="598"/>
                          <a:pt x="212" y="598"/>
                        </a:cubicBezTo>
                        <a:cubicBezTo>
                          <a:pt x="212" y="598"/>
                          <a:pt x="214" y="598"/>
                          <a:pt x="214" y="598"/>
                        </a:cubicBezTo>
                        <a:cubicBezTo>
                          <a:pt x="214" y="598"/>
                          <a:pt x="218" y="598"/>
                          <a:pt x="218" y="598"/>
                        </a:cubicBezTo>
                        <a:cubicBezTo>
                          <a:pt x="218" y="598"/>
                          <a:pt x="218" y="598"/>
                          <a:pt x="218" y="598"/>
                        </a:cubicBezTo>
                        <a:cubicBezTo>
                          <a:pt x="218" y="598"/>
                          <a:pt x="223" y="599"/>
                          <a:pt x="223" y="599"/>
                        </a:cubicBezTo>
                        <a:cubicBezTo>
                          <a:pt x="223" y="599"/>
                          <a:pt x="223" y="599"/>
                          <a:pt x="223" y="599"/>
                        </a:cubicBezTo>
                        <a:cubicBezTo>
                          <a:pt x="223" y="599"/>
                          <a:pt x="224" y="598"/>
                          <a:pt x="224" y="598"/>
                        </a:cubicBezTo>
                        <a:cubicBezTo>
                          <a:pt x="224" y="598"/>
                          <a:pt x="230" y="598"/>
                          <a:pt x="230" y="598"/>
                        </a:cubicBezTo>
                        <a:cubicBezTo>
                          <a:pt x="230" y="598"/>
                          <a:pt x="232" y="599"/>
                          <a:pt x="232" y="599"/>
                        </a:cubicBezTo>
                        <a:cubicBezTo>
                          <a:pt x="232" y="599"/>
                          <a:pt x="237" y="599"/>
                          <a:pt x="237" y="599"/>
                        </a:cubicBezTo>
                        <a:cubicBezTo>
                          <a:pt x="237" y="599"/>
                          <a:pt x="239" y="598"/>
                          <a:pt x="239" y="598"/>
                        </a:cubicBezTo>
                        <a:cubicBezTo>
                          <a:pt x="239" y="598"/>
                          <a:pt x="242" y="599"/>
                          <a:pt x="242" y="599"/>
                        </a:cubicBezTo>
                        <a:cubicBezTo>
                          <a:pt x="242" y="599"/>
                          <a:pt x="244" y="598"/>
                          <a:pt x="244" y="598"/>
                        </a:cubicBezTo>
                        <a:cubicBezTo>
                          <a:pt x="244" y="598"/>
                          <a:pt x="248" y="598"/>
                          <a:pt x="248" y="598"/>
                        </a:cubicBezTo>
                        <a:cubicBezTo>
                          <a:pt x="248" y="598"/>
                          <a:pt x="249" y="598"/>
                          <a:pt x="249" y="598"/>
                        </a:cubicBezTo>
                        <a:cubicBezTo>
                          <a:pt x="249" y="598"/>
                          <a:pt x="253" y="598"/>
                          <a:pt x="253" y="598"/>
                        </a:cubicBezTo>
                        <a:cubicBezTo>
                          <a:pt x="253" y="598"/>
                          <a:pt x="254" y="598"/>
                          <a:pt x="254" y="598"/>
                        </a:cubicBezTo>
                        <a:cubicBezTo>
                          <a:pt x="254" y="598"/>
                          <a:pt x="256" y="598"/>
                          <a:pt x="256" y="598"/>
                        </a:cubicBezTo>
                        <a:cubicBezTo>
                          <a:pt x="256" y="598"/>
                          <a:pt x="260" y="598"/>
                          <a:pt x="260" y="598"/>
                        </a:cubicBezTo>
                        <a:cubicBezTo>
                          <a:pt x="260" y="598"/>
                          <a:pt x="261" y="598"/>
                          <a:pt x="261" y="598"/>
                        </a:cubicBezTo>
                        <a:cubicBezTo>
                          <a:pt x="261" y="598"/>
                          <a:pt x="266" y="598"/>
                          <a:pt x="266" y="598"/>
                        </a:cubicBezTo>
                        <a:cubicBezTo>
                          <a:pt x="266" y="598"/>
                          <a:pt x="266" y="598"/>
                          <a:pt x="266" y="598"/>
                        </a:cubicBezTo>
                        <a:cubicBezTo>
                          <a:pt x="266" y="598"/>
                          <a:pt x="271" y="597"/>
                          <a:pt x="271" y="597"/>
                        </a:cubicBezTo>
                        <a:cubicBezTo>
                          <a:pt x="271" y="597"/>
                          <a:pt x="272" y="597"/>
                          <a:pt x="272" y="597"/>
                        </a:cubicBezTo>
                        <a:cubicBezTo>
                          <a:pt x="272" y="597"/>
                          <a:pt x="277" y="596"/>
                          <a:pt x="277" y="596"/>
                        </a:cubicBezTo>
                        <a:cubicBezTo>
                          <a:pt x="277" y="596"/>
                          <a:pt x="277" y="596"/>
                          <a:pt x="277" y="596"/>
                        </a:cubicBezTo>
                        <a:cubicBezTo>
                          <a:pt x="277" y="596"/>
                          <a:pt x="282" y="595"/>
                          <a:pt x="282" y="595"/>
                        </a:cubicBezTo>
                        <a:cubicBezTo>
                          <a:pt x="282" y="595"/>
                          <a:pt x="282" y="595"/>
                          <a:pt x="282" y="595"/>
                        </a:cubicBezTo>
                        <a:cubicBezTo>
                          <a:pt x="282" y="595"/>
                          <a:pt x="287" y="592"/>
                          <a:pt x="287" y="592"/>
                        </a:cubicBezTo>
                        <a:cubicBezTo>
                          <a:pt x="287" y="592"/>
                          <a:pt x="288" y="592"/>
                          <a:pt x="288" y="592"/>
                        </a:cubicBezTo>
                        <a:cubicBezTo>
                          <a:pt x="288" y="592"/>
                          <a:pt x="293" y="573"/>
                          <a:pt x="293" y="573"/>
                        </a:cubicBezTo>
                        <a:cubicBezTo>
                          <a:pt x="293" y="573"/>
                          <a:pt x="294" y="567"/>
                          <a:pt x="294" y="567"/>
                        </a:cubicBezTo>
                        <a:cubicBezTo>
                          <a:pt x="294" y="567"/>
                          <a:pt x="298" y="585"/>
                          <a:pt x="298" y="585"/>
                        </a:cubicBezTo>
                        <a:cubicBezTo>
                          <a:pt x="298" y="585"/>
                          <a:pt x="300" y="587"/>
                          <a:pt x="300" y="587"/>
                        </a:cubicBezTo>
                        <a:cubicBezTo>
                          <a:pt x="300" y="587"/>
                          <a:pt x="304" y="581"/>
                          <a:pt x="304" y="581"/>
                        </a:cubicBezTo>
                        <a:cubicBezTo>
                          <a:pt x="304" y="581"/>
                          <a:pt x="304" y="580"/>
                          <a:pt x="304" y="580"/>
                        </a:cubicBezTo>
                        <a:cubicBezTo>
                          <a:pt x="304" y="580"/>
                          <a:pt x="307" y="549"/>
                          <a:pt x="307" y="549"/>
                        </a:cubicBezTo>
                        <a:cubicBezTo>
                          <a:pt x="307" y="549"/>
                          <a:pt x="309" y="564"/>
                          <a:pt x="309" y="564"/>
                        </a:cubicBezTo>
                        <a:cubicBezTo>
                          <a:pt x="309" y="564"/>
                          <a:pt x="314" y="588"/>
                          <a:pt x="314" y="588"/>
                        </a:cubicBezTo>
                        <a:cubicBezTo>
                          <a:pt x="314" y="588"/>
                          <a:pt x="315" y="588"/>
                          <a:pt x="315" y="588"/>
                        </a:cubicBezTo>
                        <a:cubicBezTo>
                          <a:pt x="315" y="588"/>
                          <a:pt x="320" y="575"/>
                          <a:pt x="320" y="575"/>
                        </a:cubicBezTo>
                        <a:cubicBezTo>
                          <a:pt x="320" y="575"/>
                          <a:pt x="320" y="573"/>
                          <a:pt x="320" y="573"/>
                        </a:cubicBezTo>
                        <a:cubicBezTo>
                          <a:pt x="320" y="573"/>
                          <a:pt x="325" y="588"/>
                          <a:pt x="325" y="588"/>
                        </a:cubicBezTo>
                        <a:cubicBezTo>
                          <a:pt x="325" y="588"/>
                          <a:pt x="325" y="588"/>
                          <a:pt x="325" y="588"/>
                        </a:cubicBezTo>
                        <a:cubicBezTo>
                          <a:pt x="325" y="588"/>
                          <a:pt x="327" y="590"/>
                          <a:pt x="327" y="590"/>
                        </a:cubicBezTo>
                        <a:cubicBezTo>
                          <a:pt x="327" y="590"/>
                          <a:pt x="331" y="589"/>
                          <a:pt x="331" y="589"/>
                        </a:cubicBezTo>
                        <a:cubicBezTo>
                          <a:pt x="331" y="589"/>
                          <a:pt x="336" y="585"/>
                          <a:pt x="336" y="585"/>
                        </a:cubicBezTo>
                        <a:cubicBezTo>
                          <a:pt x="336" y="585"/>
                          <a:pt x="336" y="585"/>
                          <a:pt x="336" y="585"/>
                        </a:cubicBezTo>
                        <a:cubicBezTo>
                          <a:pt x="336" y="585"/>
                          <a:pt x="341" y="569"/>
                          <a:pt x="341" y="569"/>
                        </a:cubicBezTo>
                        <a:cubicBezTo>
                          <a:pt x="341" y="569"/>
                          <a:pt x="341" y="568"/>
                          <a:pt x="341" y="568"/>
                        </a:cubicBezTo>
                        <a:cubicBezTo>
                          <a:pt x="341" y="568"/>
                          <a:pt x="347" y="459"/>
                          <a:pt x="347" y="459"/>
                        </a:cubicBezTo>
                        <a:cubicBezTo>
                          <a:pt x="347" y="459"/>
                          <a:pt x="348" y="451"/>
                          <a:pt x="348" y="451"/>
                        </a:cubicBezTo>
                        <a:cubicBezTo>
                          <a:pt x="348" y="451"/>
                          <a:pt x="352" y="537"/>
                          <a:pt x="352" y="537"/>
                        </a:cubicBezTo>
                        <a:cubicBezTo>
                          <a:pt x="352" y="537"/>
                          <a:pt x="352" y="541"/>
                          <a:pt x="352" y="541"/>
                        </a:cubicBezTo>
                        <a:cubicBezTo>
                          <a:pt x="352" y="541"/>
                          <a:pt x="357" y="581"/>
                          <a:pt x="357" y="581"/>
                        </a:cubicBezTo>
                        <a:cubicBezTo>
                          <a:pt x="357" y="581"/>
                          <a:pt x="357" y="582"/>
                          <a:pt x="357" y="582"/>
                        </a:cubicBezTo>
                        <a:cubicBezTo>
                          <a:pt x="357" y="582"/>
                          <a:pt x="363" y="588"/>
                          <a:pt x="363" y="588"/>
                        </a:cubicBezTo>
                        <a:cubicBezTo>
                          <a:pt x="363" y="588"/>
                          <a:pt x="363" y="588"/>
                          <a:pt x="363" y="588"/>
                        </a:cubicBezTo>
                        <a:cubicBezTo>
                          <a:pt x="363" y="588"/>
                          <a:pt x="367" y="586"/>
                          <a:pt x="367" y="586"/>
                        </a:cubicBezTo>
                        <a:cubicBezTo>
                          <a:pt x="367" y="586"/>
                          <a:pt x="368" y="587"/>
                          <a:pt x="368" y="587"/>
                        </a:cubicBezTo>
                        <a:cubicBezTo>
                          <a:pt x="368" y="587"/>
                          <a:pt x="373" y="594"/>
                          <a:pt x="373" y="594"/>
                        </a:cubicBezTo>
                        <a:cubicBezTo>
                          <a:pt x="373" y="594"/>
                          <a:pt x="373" y="594"/>
                          <a:pt x="373" y="594"/>
                        </a:cubicBezTo>
                        <a:cubicBezTo>
                          <a:pt x="373" y="594"/>
                          <a:pt x="379" y="596"/>
                          <a:pt x="379" y="596"/>
                        </a:cubicBezTo>
                        <a:cubicBezTo>
                          <a:pt x="379" y="596"/>
                          <a:pt x="379" y="596"/>
                          <a:pt x="379" y="596"/>
                        </a:cubicBezTo>
                        <a:cubicBezTo>
                          <a:pt x="379" y="596"/>
                          <a:pt x="384" y="597"/>
                          <a:pt x="384" y="597"/>
                        </a:cubicBezTo>
                        <a:cubicBezTo>
                          <a:pt x="384" y="597"/>
                          <a:pt x="384" y="597"/>
                          <a:pt x="384" y="597"/>
                        </a:cubicBezTo>
                        <a:cubicBezTo>
                          <a:pt x="384" y="597"/>
                          <a:pt x="389" y="598"/>
                          <a:pt x="389" y="598"/>
                        </a:cubicBezTo>
                        <a:cubicBezTo>
                          <a:pt x="389" y="598"/>
                          <a:pt x="390" y="598"/>
                          <a:pt x="390" y="598"/>
                        </a:cubicBezTo>
                        <a:cubicBezTo>
                          <a:pt x="390" y="598"/>
                          <a:pt x="395" y="598"/>
                          <a:pt x="395" y="598"/>
                        </a:cubicBezTo>
                        <a:cubicBezTo>
                          <a:pt x="395" y="598"/>
                          <a:pt x="399" y="598"/>
                          <a:pt x="399" y="598"/>
                        </a:cubicBezTo>
                        <a:cubicBezTo>
                          <a:pt x="399" y="598"/>
                          <a:pt x="400" y="598"/>
                          <a:pt x="400" y="598"/>
                        </a:cubicBezTo>
                        <a:cubicBezTo>
                          <a:pt x="400" y="598"/>
                          <a:pt x="404" y="598"/>
                          <a:pt x="404" y="598"/>
                        </a:cubicBezTo>
                        <a:cubicBezTo>
                          <a:pt x="404" y="598"/>
                          <a:pt x="405" y="598"/>
                          <a:pt x="405" y="598"/>
                        </a:cubicBezTo>
                        <a:cubicBezTo>
                          <a:pt x="405" y="598"/>
                          <a:pt x="407" y="598"/>
                          <a:pt x="407" y="598"/>
                        </a:cubicBezTo>
                        <a:cubicBezTo>
                          <a:pt x="407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6" y="598"/>
                          <a:pt x="416" y="598"/>
                        </a:cubicBezTo>
                        <a:cubicBezTo>
                          <a:pt x="416" y="598"/>
                          <a:pt x="419" y="598"/>
                          <a:pt x="419" y="598"/>
                        </a:cubicBezTo>
                        <a:cubicBezTo>
                          <a:pt x="419" y="598"/>
                          <a:pt x="422" y="598"/>
                          <a:pt x="422" y="598"/>
                        </a:cubicBezTo>
                        <a:cubicBezTo>
                          <a:pt x="422" y="598"/>
                          <a:pt x="423" y="598"/>
                          <a:pt x="423" y="598"/>
                        </a:cubicBezTo>
                        <a:cubicBezTo>
                          <a:pt x="423" y="598"/>
                          <a:pt x="425" y="597"/>
                          <a:pt x="425" y="597"/>
                        </a:cubicBezTo>
                        <a:cubicBezTo>
                          <a:pt x="425" y="597"/>
                          <a:pt x="428" y="598"/>
                          <a:pt x="428" y="598"/>
                        </a:cubicBezTo>
                        <a:cubicBezTo>
                          <a:pt x="428" y="598"/>
                          <a:pt x="432" y="598"/>
                          <a:pt x="432" y="598"/>
                        </a:cubicBezTo>
                        <a:cubicBezTo>
                          <a:pt x="432" y="598"/>
                          <a:pt x="434" y="598"/>
                          <a:pt x="434" y="598"/>
                        </a:cubicBezTo>
                        <a:cubicBezTo>
                          <a:pt x="434" y="598"/>
                          <a:pt x="437" y="597"/>
                          <a:pt x="437" y="597"/>
                        </a:cubicBezTo>
                        <a:cubicBezTo>
                          <a:pt x="437" y="597"/>
                          <a:pt x="438" y="598"/>
                          <a:pt x="438" y="598"/>
                        </a:cubicBezTo>
                        <a:cubicBezTo>
                          <a:pt x="438" y="598"/>
                          <a:pt x="439" y="597"/>
                          <a:pt x="439" y="597"/>
                        </a:cubicBezTo>
                        <a:cubicBezTo>
                          <a:pt x="439" y="597"/>
                          <a:pt x="443" y="598"/>
                          <a:pt x="443" y="598"/>
                        </a:cubicBezTo>
                        <a:cubicBezTo>
                          <a:pt x="443" y="598"/>
                          <a:pt x="448" y="597"/>
                          <a:pt x="448" y="597"/>
                        </a:cubicBezTo>
                        <a:cubicBezTo>
                          <a:pt x="448" y="597"/>
                          <a:pt x="449" y="598"/>
                          <a:pt x="449" y="598"/>
                        </a:cubicBezTo>
                        <a:cubicBezTo>
                          <a:pt x="449" y="598"/>
                          <a:pt x="454" y="598"/>
                          <a:pt x="454" y="598"/>
                        </a:cubicBezTo>
                        <a:cubicBezTo>
                          <a:pt x="454" y="598"/>
                          <a:pt x="454" y="598"/>
                          <a:pt x="454" y="598"/>
                        </a:cubicBezTo>
                        <a:cubicBezTo>
                          <a:pt x="454" y="598"/>
                          <a:pt x="459" y="597"/>
                          <a:pt x="459" y="597"/>
                        </a:cubicBezTo>
                        <a:cubicBezTo>
                          <a:pt x="459" y="597"/>
                          <a:pt x="460" y="597"/>
                          <a:pt x="460" y="597"/>
                        </a:cubicBezTo>
                        <a:cubicBezTo>
                          <a:pt x="460" y="597"/>
                          <a:pt x="462" y="597"/>
                          <a:pt x="462" y="597"/>
                        </a:cubicBezTo>
                        <a:cubicBezTo>
                          <a:pt x="462" y="597"/>
                          <a:pt x="465" y="597"/>
                          <a:pt x="465" y="597"/>
                        </a:cubicBezTo>
                        <a:cubicBezTo>
                          <a:pt x="465" y="597"/>
                          <a:pt x="469" y="598"/>
                          <a:pt x="469" y="598"/>
                        </a:cubicBezTo>
                        <a:cubicBezTo>
                          <a:pt x="469" y="598"/>
                          <a:pt x="470" y="597"/>
                          <a:pt x="470" y="597"/>
                        </a:cubicBezTo>
                        <a:cubicBezTo>
                          <a:pt x="470" y="597"/>
                          <a:pt x="475" y="597"/>
                          <a:pt x="475" y="597"/>
                        </a:cubicBezTo>
                        <a:cubicBezTo>
                          <a:pt x="475" y="597"/>
                          <a:pt x="477" y="597"/>
                          <a:pt x="477" y="597"/>
                        </a:cubicBezTo>
                        <a:cubicBezTo>
                          <a:pt x="477" y="597"/>
                          <a:pt x="480" y="597"/>
                          <a:pt x="480" y="597"/>
                        </a:cubicBezTo>
                        <a:cubicBezTo>
                          <a:pt x="480" y="597"/>
                          <a:pt x="481" y="597"/>
                          <a:pt x="481" y="597"/>
                        </a:cubicBezTo>
                        <a:cubicBezTo>
                          <a:pt x="481" y="597"/>
                          <a:pt x="485" y="596"/>
                          <a:pt x="485" y="596"/>
                        </a:cubicBezTo>
                        <a:cubicBezTo>
                          <a:pt x="485" y="596"/>
                          <a:pt x="490" y="597"/>
                          <a:pt x="490" y="597"/>
                        </a:cubicBezTo>
                        <a:cubicBezTo>
                          <a:pt x="490" y="597"/>
                          <a:pt x="491" y="596"/>
                          <a:pt x="491" y="596"/>
                        </a:cubicBezTo>
                        <a:cubicBezTo>
                          <a:pt x="491" y="596"/>
                          <a:pt x="492" y="596"/>
                          <a:pt x="492" y="596"/>
                        </a:cubicBezTo>
                        <a:cubicBezTo>
                          <a:pt x="492" y="596"/>
                          <a:pt x="496" y="596"/>
                          <a:pt x="496" y="596"/>
                        </a:cubicBezTo>
                        <a:cubicBezTo>
                          <a:pt x="496" y="596"/>
                          <a:pt x="497" y="596"/>
                          <a:pt x="497" y="596"/>
                        </a:cubicBezTo>
                        <a:cubicBezTo>
                          <a:pt x="497" y="596"/>
                          <a:pt x="500" y="597"/>
                          <a:pt x="500" y="597"/>
                        </a:cubicBezTo>
                        <a:cubicBezTo>
                          <a:pt x="500" y="597"/>
                          <a:pt x="503" y="596"/>
                          <a:pt x="503" y="596"/>
                        </a:cubicBezTo>
                        <a:cubicBezTo>
                          <a:pt x="503" y="596"/>
                          <a:pt x="507" y="596"/>
                          <a:pt x="507" y="596"/>
                        </a:cubicBezTo>
                        <a:cubicBezTo>
                          <a:pt x="507" y="596"/>
                          <a:pt x="510" y="596"/>
                          <a:pt x="510" y="596"/>
                        </a:cubicBezTo>
                        <a:cubicBezTo>
                          <a:pt x="510" y="596"/>
                          <a:pt x="512" y="596"/>
                          <a:pt x="512" y="596"/>
                        </a:cubicBezTo>
                        <a:cubicBezTo>
                          <a:pt x="512" y="596"/>
                          <a:pt x="513" y="596"/>
                          <a:pt x="513" y="596"/>
                        </a:cubicBezTo>
                        <a:cubicBezTo>
                          <a:pt x="513" y="596"/>
                          <a:pt x="515" y="596"/>
                          <a:pt x="515" y="596"/>
                        </a:cubicBezTo>
                        <a:cubicBezTo>
                          <a:pt x="515" y="596"/>
                          <a:pt x="519" y="596"/>
                          <a:pt x="519" y="596"/>
                        </a:cubicBezTo>
                        <a:cubicBezTo>
                          <a:pt x="519" y="596"/>
                          <a:pt x="523" y="595"/>
                          <a:pt x="523" y="595"/>
                        </a:cubicBezTo>
                        <a:cubicBezTo>
                          <a:pt x="523" y="595"/>
                          <a:pt x="524" y="595"/>
                          <a:pt x="524" y="595"/>
                        </a:cubicBezTo>
                        <a:cubicBezTo>
                          <a:pt x="524" y="595"/>
                          <a:pt x="528" y="594"/>
                          <a:pt x="528" y="594"/>
                        </a:cubicBezTo>
                        <a:cubicBezTo>
                          <a:pt x="528" y="594"/>
                          <a:pt x="529" y="594"/>
                          <a:pt x="529" y="594"/>
                        </a:cubicBezTo>
                        <a:cubicBezTo>
                          <a:pt x="529" y="594"/>
                          <a:pt x="534" y="593"/>
                          <a:pt x="534" y="593"/>
                        </a:cubicBezTo>
                        <a:cubicBezTo>
                          <a:pt x="534" y="593"/>
                          <a:pt x="534" y="593"/>
                          <a:pt x="534" y="593"/>
                        </a:cubicBezTo>
                        <a:cubicBezTo>
                          <a:pt x="534" y="593"/>
                          <a:pt x="539" y="590"/>
                          <a:pt x="539" y="590"/>
                        </a:cubicBezTo>
                        <a:cubicBezTo>
                          <a:pt x="539" y="590"/>
                          <a:pt x="540" y="590"/>
                          <a:pt x="540" y="590"/>
                        </a:cubicBezTo>
                        <a:cubicBezTo>
                          <a:pt x="540" y="590"/>
                          <a:pt x="545" y="585"/>
                          <a:pt x="545" y="585"/>
                        </a:cubicBezTo>
                        <a:cubicBezTo>
                          <a:pt x="545" y="585"/>
                          <a:pt x="545" y="585"/>
                          <a:pt x="545" y="585"/>
                        </a:cubicBezTo>
                        <a:cubicBezTo>
                          <a:pt x="545" y="585"/>
                          <a:pt x="550" y="574"/>
                          <a:pt x="550" y="574"/>
                        </a:cubicBezTo>
                        <a:cubicBezTo>
                          <a:pt x="550" y="574"/>
                          <a:pt x="550" y="573"/>
                          <a:pt x="550" y="573"/>
                        </a:cubicBezTo>
                        <a:cubicBezTo>
                          <a:pt x="550" y="573"/>
                          <a:pt x="556" y="503"/>
                          <a:pt x="556" y="503"/>
                        </a:cubicBezTo>
                        <a:cubicBezTo>
                          <a:pt x="556" y="503"/>
                          <a:pt x="556" y="498"/>
                          <a:pt x="556" y="498"/>
                        </a:cubicBezTo>
                        <a:cubicBezTo>
                          <a:pt x="556" y="498"/>
                          <a:pt x="559" y="450"/>
                          <a:pt x="559" y="450"/>
                        </a:cubicBezTo>
                        <a:cubicBezTo>
                          <a:pt x="559" y="450"/>
                          <a:pt x="561" y="490"/>
                          <a:pt x="561" y="490"/>
                        </a:cubicBezTo>
                        <a:cubicBezTo>
                          <a:pt x="561" y="490"/>
                          <a:pt x="565" y="537"/>
                          <a:pt x="565" y="537"/>
                        </a:cubicBezTo>
                        <a:cubicBezTo>
                          <a:pt x="565" y="537"/>
                          <a:pt x="566" y="526"/>
                          <a:pt x="566" y="526"/>
                        </a:cubicBezTo>
                        <a:cubicBezTo>
                          <a:pt x="566" y="526"/>
                          <a:pt x="571" y="427"/>
                          <a:pt x="571" y="427"/>
                        </a:cubicBezTo>
                        <a:cubicBezTo>
                          <a:pt x="571" y="427"/>
                          <a:pt x="572" y="428"/>
                          <a:pt x="572" y="428"/>
                        </a:cubicBezTo>
                        <a:cubicBezTo>
                          <a:pt x="572" y="428"/>
                          <a:pt x="577" y="553"/>
                          <a:pt x="577" y="553"/>
                        </a:cubicBezTo>
                        <a:cubicBezTo>
                          <a:pt x="577" y="553"/>
                          <a:pt x="577" y="555"/>
                          <a:pt x="577" y="555"/>
                        </a:cubicBezTo>
                        <a:cubicBezTo>
                          <a:pt x="577" y="555"/>
                          <a:pt x="582" y="584"/>
                          <a:pt x="582" y="584"/>
                        </a:cubicBezTo>
                        <a:cubicBezTo>
                          <a:pt x="582" y="584"/>
                          <a:pt x="582" y="584"/>
                          <a:pt x="582" y="584"/>
                        </a:cubicBezTo>
                        <a:cubicBezTo>
                          <a:pt x="582" y="584"/>
                          <a:pt x="588" y="588"/>
                          <a:pt x="588" y="588"/>
                        </a:cubicBezTo>
                        <a:cubicBezTo>
                          <a:pt x="588" y="588"/>
                          <a:pt x="590" y="588"/>
                          <a:pt x="590" y="588"/>
                        </a:cubicBezTo>
                        <a:cubicBezTo>
                          <a:pt x="590" y="588"/>
                          <a:pt x="593" y="588"/>
                          <a:pt x="593" y="588"/>
                        </a:cubicBezTo>
                        <a:cubicBezTo>
                          <a:pt x="593" y="588"/>
                          <a:pt x="594" y="588"/>
                          <a:pt x="594" y="588"/>
                        </a:cubicBezTo>
                        <a:cubicBezTo>
                          <a:pt x="594" y="588"/>
                          <a:pt x="598" y="585"/>
                          <a:pt x="598" y="585"/>
                        </a:cubicBezTo>
                        <a:cubicBezTo>
                          <a:pt x="598" y="585"/>
                          <a:pt x="599" y="585"/>
                          <a:pt x="599" y="585"/>
                        </a:cubicBezTo>
                        <a:cubicBezTo>
                          <a:pt x="599" y="585"/>
                          <a:pt x="604" y="567"/>
                          <a:pt x="604" y="567"/>
                        </a:cubicBezTo>
                        <a:cubicBezTo>
                          <a:pt x="604" y="567"/>
                          <a:pt x="604" y="565"/>
                          <a:pt x="604" y="565"/>
                        </a:cubicBezTo>
                        <a:cubicBezTo>
                          <a:pt x="604" y="565"/>
                          <a:pt x="608" y="535"/>
                          <a:pt x="608" y="535"/>
                        </a:cubicBezTo>
                        <a:cubicBezTo>
                          <a:pt x="608" y="535"/>
                          <a:pt x="609" y="540"/>
                          <a:pt x="609" y="540"/>
                        </a:cubicBezTo>
                        <a:cubicBezTo>
                          <a:pt x="609" y="540"/>
                          <a:pt x="614" y="571"/>
                          <a:pt x="614" y="571"/>
                        </a:cubicBezTo>
                        <a:cubicBezTo>
                          <a:pt x="614" y="571"/>
                          <a:pt x="615" y="570"/>
                          <a:pt x="615" y="570"/>
                        </a:cubicBezTo>
                        <a:cubicBezTo>
                          <a:pt x="615" y="570"/>
                          <a:pt x="620" y="513"/>
                          <a:pt x="620" y="513"/>
                        </a:cubicBezTo>
                        <a:cubicBezTo>
                          <a:pt x="620" y="513"/>
                          <a:pt x="622" y="497"/>
                          <a:pt x="622" y="497"/>
                        </a:cubicBezTo>
                        <a:cubicBezTo>
                          <a:pt x="622" y="497"/>
                          <a:pt x="625" y="538"/>
                          <a:pt x="625" y="538"/>
                        </a:cubicBezTo>
                        <a:cubicBezTo>
                          <a:pt x="625" y="538"/>
                          <a:pt x="625" y="542"/>
                          <a:pt x="625" y="542"/>
                        </a:cubicBezTo>
                        <a:cubicBezTo>
                          <a:pt x="625" y="542"/>
                          <a:pt x="631" y="577"/>
                          <a:pt x="631" y="577"/>
                        </a:cubicBezTo>
                        <a:cubicBezTo>
                          <a:pt x="631" y="577"/>
                          <a:pt x="631" y="577"/>
                          <a:pt x="631" y="577"/>
                        </a:cubicBezTo>
                        <a:cubicBezTo>
                          <a:pt x="631" y="577"/>
                          <a:pt x="636" y="583"/>
                          <a:pt x="636" y="583"/>
                        </a:cubicBezTo>
                        <a:cubicBezTo>
                          <a:pt x="636" y="583"/>
                          <a:pt x="637" y="584"/>
                          <a:pt x="637" y="584"/>
                        </a:cubicBezTo>
                        <a:cubicBezTo>
                          <a:pt x="637" y="584"/>
                          <a:pt x="641" y="582"/>
                          <a:pt x="641" y="582"/>
                        </a:cubicBezTo>
                        <a:cubicBezTo>
                          <a:pt x="641" y="582"/>
                          <a:pt x="642" y="582"/>
                          <a:pt x="642" y="582"/>
                        </a:cubicBezTo>
                        <a:cubicBezTo>
                          <a:pt x="642" y="582"/>
                          <a:pt x="646" y="579"/>
                          <a:pt x="646" y="579"/>
                        </a:cubicBezTo>
                        <a:cubicBezTo>
                          <a:pt x="646" y="579"/>
                          <a:pt x="647" y="579"/>
                          <a:pt x="647" y="579"/>
                        </a:cubicBezTo>
                        <a:cubicBezTo>
                          <a:pt x="647" y="579"/>
                          <a:pt x="650" y="581"/>
                          <a:pt x="650" y="581"/>
                        </a:cubicBezTo>
                        <a:cubicBezTo>
                          <a:pt x="650" y="581"/>
                          <a:pt x="652" y="579"/>
                          <a:pt x="652" y="579"/>
                        </a:cubicBezTo>
                        <a:cubicBezTo>
                          <a:pt x="652" y="579"/>
                          <a:pt x="657" y="550"/>
                          <a:pt x="657" y="550"/>
                        </a:cubicBezTo>
                        <a:cubicBezTo>
                          <a:pt x="657" y="550"/>
                          <a:pt x="658" y="546"/>
                          <a:pt x="658" y="546"/>
                        </a:cubicBezTo>
                        <a:cubicBezTo>
                          <a:pt x="658" y="546"/>
                          <a:pt x="661" y="476"/>
                          <a:pt x="661" y="476"/>
                        </a:cubicBezTo>
                        <a:cubicBezTo>
                          <a:pt x="661" y="476"/>
                          <a:pt x="663" y="521"/>
                          <a:pt x="663" y="521"/>
                        </a:cubicBezTo>
                        <a:cubicBezTo>
                          <a:pt x="663" y="521"/>
                          <a:pt x="668" y="572"/>
                          <a:pt x="668" y="572"/>
                        </a:cubicBezTo>
                        <a:cubicBezTo>
                          <a:pt x="668" y="572"/>
                          <a:pt x="669" y="572"/>
                          <a:pt x="669" y="572"/>
                        </a:cubicBezTo>
                        <a:cubicBezTo>
                          <a:pt x="669" y="572"/>
                          <a:pt x="673" y="535"/>
                          <a:pt x="673" y="535"/>
                        </a:cubicBezTo>
                        <a:cubicBezTo>
                          <a:pt x="673" y="535"/>
                          <a:pt x="675" y="520"/>
                          <a:pt x="675" y="520"/>
                        </a:cubicBezTo>
                        <a:cubicBezTo>
                          <a:pt x="675" y="520"/>
                          <a:pt x="679" y="565"/>
                          <a:pt x="679" y="565"/>
                        </a:cubicBezTo>
                        <a:cubicBezTo>
                          <a:pt x="679" y="565"/>
                          <a:pt x="679" y="566"/>
                          <a:pt x="679" y="566"/>
                        </a:cubicBezTo>
                        <a:cubicBezTo>
                          <a:pt x="679" y="566"/>
                          <a:pt x="684" y="575"/>
                          <a:pt x="684" y="575"/>
                        </a:cubicBezTo>
                        <a:cubicBezTo>
                          <a:pt x="684" y="575"/>
                          <a:pt x="684" y="575"/>
                          <a:pt x="684" y="575"/>
                        </a:cubicBezTo>
                        <a:cubicBezTo>
                          <a:pt x="684" y="575"/>
                          <a:pt x="689" y="583"/>
                          <a:pt x="689" y="583"/>
                        </a:cubicBezTo>
                        <a:cubicBezTo>
                          <a:pt x="689" y="583"/>
                          <a:pt x="692" y="583"/>
                          <a:pt x="692" y="583"/>
                        </a:cubicBezTo>
                        <a:cubicBezTo>
                          <a:pt x="692" y="583"/>
                          <a:pt x="695" y="582"/>
                          <a:pt x="695" y="582"/>
                        </a:cubicBezTo>
                        <a:cubicBezTo>
                          <a:pt x="695" y="582"/>
                          <a:pt x="695" y="581"/>
                          <a:pt x="695" y="581"/>
                        </a:cubicBezTo>
                        <a:cubicBezTo>
                          <a:pt x="695" y="581"/>
                          <a:pt x="700" y="574"/>
                          <a:pt x="700" y="574"/>
                        </a:cubicBezTo>
                        <a:cubicBezTo>
                          <a:pt x="700" y="574"/>
                          <a:pt x="701" y="574"/>
                          <a:pt x="701" y="574"/>
                        </a:cubicBezTo>
                        <a:cubicBezTo>
                          <a:pt x="701" y="574"/>
                          <a:pt x="706" y="551"/>
                          <a:pt x="706" y="551"/>
                        </a:cubicBezTo>
                        <a:cubicBezTo>
                          <a:pt x="706" y="551"/>
                          <a:pt x="706" y="548"/>
                          <a:pt x="706" y="548"/>
                        </a:cubicBezTo>
                        <a:cubicBezTo>
                          <a:pt x="706" y="548"/>
                          <a:pt x="709" y="507"/>
                          <a:pt x="709" y="507"/>
                        </a:cubicBezTo>
                        <a:cubicBezTo>
                          <a:pt x="709" y="507"/>
                          <a:pt x="711" y="526"/>
                          <a:pt x="711" y="526"/>
                        </a:cubicBezTo>
                        <a:cubicBezTo>
                          <a:pt x="711" y="526"/>
                          <a:pt x="715" y="549"/>
                          <a:pt x="715" y="549"/>
                        </a:cubicBezTo>
                        <a:cubicBezTo>
                          <a:pt x="715" y="549"/>
                          <a:pt x="717" y="541"/>
                          <a:pt x="717" y="541"/>
                        </a:cubicBezTo>
                        <a:cubicBezTo>
                          <a:pt x="717" y="541"/>
                          <a:pt x="722" y="431"/>
                          <a:pt x="722" y="431"/>
                        </a:cubicBezTo>
                        <a:cubicBezTo>
                          <a:pt x="722" y="431"/>
                          <a:pt x="722" y="431"/>
                          <a:pt x="722" y="431"/>
                        </a:cubicBezTo>
                        <a:cubicBezTo>
                          <a:pt x="722" y="431"/>
                          <a:pt x="727" y="544"/>
                          <a:pt x="727" y="544"/>
                        </a:cubicBezTo>
                        <a:cubicBezTo>
                          <a:pt x="727" y="544"/>
                          <a:pt x="729" y="555"/>
                          <a:pt x="729" y="555"/>
                        </a:cubicBezTo>
                        <a:cubicBezTo>
                          <a:pt x="729" y="555"/>
                          <a:pt x="732" y="523"/>
                          <a:pt x="732" y="523"/>
                        </a:cubicBezTo>
                        <a:cubicBezTo>
                          <a:pt x="732" y="523"/>
                          <a:pt x="734" y="501"/>
                          <a:pt x="734" y="501"/>
                        </a:cubicBezTo>
                        <a:cubicBezTo>
                          <a:pt x="734" y="501"/>
                          <a:pt x="738" y="551"/>
                          <a:pt x="738" y="551"/>
                        </a:cubicBezTo>
                        <a:cubicBezTo>
                          <a:pt x="738" y="551"/>
                          <a:pt x="738" y="554"/>
                          <a:pt x="738" y="554"/>
                        </a:cubicBezTo>
                        <a:cubicBezTo>
                          <a:pt x="738" y="554"/>
                          <a:pt x="743" y="585"/>
                          <a:pt x="743" y="585"/>
                        </a:cubicBezTo>
                        <a:cubicBezTo>
                          <a:pt x="743" y="585"/>
                          <a:pt x="743" y="586"/>
                          <a:pt x="743" y="586"/>
                        </a:cubicBezTo>
                        <a:cubicBezTo>
                          <a:pt x="743" y="586"/>
                          <a:pt x="749" y="590"/>
                          <a:pt x="749" y="590"/>
                        </a:cubicBezTo>
                        <a:cubicBezTo>
                          <a:pt x="749" y="590"/>
                          <a:pt x="749" y="590"/>
                          <a:pt x="749" y="590"/>
                        </a:cubicBezTo>
                        <a:cubicBezTo>
                          <a:pt x="749" y="590"/>
                          <a:pt x="754" y="591"/>
                          <a:pt x="754" y="591"/>
                        </a:cubicBezTo>
                        <a:cubicBezTo>
                          <a:pt x="754" y="591"/>
                          <a:pt x="755" y="591"/>
                          <a:pt x="755" y="591"/>
                        </a:cubicBezTo>
                        <a:cubicBezTo>
                          <a:pt x="755" y="591"/>
                          <a:pt x="759" y="591"/>
                          <a:pt x="759" y="591"/>
                        </a:cubicBezTo>
                        <a:cubicBezTo>
                          <a:pt x="759" y="591"/>
                          <a:pt x="759" y="591"/>
                          <a:pt x="759" y="591"/>
                        </a:cubicBezTo>
                        <a:cubicBezTo>
                          <a:pt x="759" y="591"/>
                          <a:pt x="765" y="589"/>
                          <a:pt x="765" y="589"/>
                        </a:cubicBezTo>
                        <a:cubicBezTo>
                          <a:pt x="765" y="589"/>
                          <a:pt x="765" y="589"/>
                          <a:pt x="765" y="589"/>
                        </a:cubicBezTo>
                        <a:cubicBezTo>
                          <a:pt x="765" y="589"/>
                          <a:pt x="770" y="586"/>
                          <a:pt x="770" y="586"/>
                        </a:cubicBezTo>
                        <a:cubicBezTo>
                          <a:pt x="770" y="586"/>
                          <a:pt x="770" y="586"/>
                          <a:pt x="770" y="586"/>
                        </a:cubicBezTo>
                        <a:cubicBezTo>
                          <a:pt x="770" y="586"/>
                          <a:pt x="775" y="573"/>
                          <a:pt x="775" y="573"/>
                        </a:cubicBezTo>
                        <a:cubicBezTo>
                          <a:pt x="775" y="573"/>
                          <a:pt x="776" y="573"/>
                          <a:pt x="776" y="573"/>
                        </a:cubicBezTo>
                        <a:cubicBezTo>
                          <a:pt x="776" y="573"/>
                          <a:pt x="781" y="567"/>
                          <a:pt x="781" y="567"/>
                        </a:cubicBezTo>
                        <a:cubicBezTo>
                          <a:pt x="781" y="567"/>
                          <a:pt x="781" y="567"/>
                          <a:pt x="781" y="567"/>
                        </a:cubicBezTo>
                        <a:cubicBezTo>
                          <a:pt x="781" y="567"/>
                          <a:pt x="786" y="562"/>
                          <a:pt x="786" y="562"/>
                        </a:cubicBezTo>
                        <a:cubicBezTo>
                          <a:pt x="786" y="562"/>
                          <a:pt x="786" y="561"/>
                          <a:pt x="786" y="561"/>
                        </a:cubicBezTo>
                        <a:cubicBezTo>
                          <a:pt x="786" y="561"/>
                          <a:pt x="792" y="522"/>
                          <a:pt x="792" y="522"/>
                        </a:cubicBezTo>
                        <a:cubicBezTo>
                          <a:pt x="792" y="522"/>
                          <a:pt x="792" y="521"/>
                          <a:pt x="792" y="521"/>
                        </a:cubicBezTo>
                        <a:cubicBezTo>
                          <a:pt x="792" y="521"/>
                          <a:pt x="797" y="552"/>
                          <a:pt x="797" y="552"/>
                        </a:cubicBezTo>
                        <a:cubicBezTo>
                          <a:pt x="797" y="552"/>
                          <a:pt x="798" y="553"/>
                          <a:pt x="798" y="553"/>
                        </a:cubicBezTo>
                        <a:cubicBezTo>
                          <a:pt x="798" y="553"/>
                          <a:pt x="802" y="523"/>
                          <a:pt x="802" y="523"/>
                        </a:cubicBezTo>
                        <a:cubicBezTo>
                          <a:pt x="802" y="523"/>
                          <a:pt x="804" y="503"/>
                          <a:pt x="804" y="503"/>
                        </a:cubicBezTo>
                        <a:cubicBezTo>
                          <a:pt x="804" y="503"/>
                          <a:pt x="808" y="543"/>
                          <a:pt x="808" y="543"/>
                        </a:cubicBezTo>
                        <a:cubicBezTo>
                          <a:pt x="808" y="543"/>
                          <a:pt x="808" y="546"/>
                          <a:pt x="808" y="546"/>
                        </a:cubicBezTo>
                        <a:cubicBezTo>
                          <a:pt x="808" y="546"/>
                          <a:pt x="812" y="573"/>
                          <a:pt x="812" y="573"/>
                        </a:cubicBezTo>
                        <a:cubicBezTo>
                          <a:pt x="812" y="573"/>
                          <a:pt x="813" y="572"/>
                          <a:pt x="813" y="572"/>
                        </a:cubicBezTo>
                        <a:cubicBezTo>
                          <a:pt x="813" y="572"/>
                          <a:pt x="816" y="561"/>
                          <a:pt x="816" y="561"/>
                        </a:cubicBezTo>
                        <a:cubicBezTo>
                          <a:pt x="816" y="561"/>
                          <a:pt x="818" y="567"/>
                          <a:pt x="818" y="567"/>
                        </a:cubicBezTo>
                        <a:cubicBezTo>
                          <a:pt x="818" y="567"/>
                          <a:pt x="824" y="589"/>
                          <a:pt x="824" y="589"/>
                        </a:cubicBezTo>
                        <a:cubicBezTo>
                          <a:pt x="824" y="589"/>
                          <a:pt x="824" y="589"/>
                          <a:pt x="824" y="589"/>
                        </a:cubicBezTo>
                        <a:cubicBezTo>
                          <a:pt x="824" y="589"/>
                          <a:pt x="829" y="592"/>
                          <a:pt x="829" y="592"/>
                        </a:cubicBezTo>
                        <a:cubicBezTo>
                          <a:pt x="829" y="592"/>
                          <a:pt x="829" y="592"/>
                          <a:pt x="829" y="592"/>
                        </a:cubicBezTo>
                        <a:cubicBezTo>
                          <a:pt x="829" y="592"/>
                          <a:pt x="834" y="593"/>
                          <a:pt x="834" y="593"/>
                        </a:cubicBezTo>
                        <a:cubicBezTo>
                          <a:pt x="834" y="593"/>
                          <a:pt x="835" y="593"/>
                          <a:pt x="835" y="593"/>
                        </a:cubicBezTo>
                        <a:cubicBezTo>
                          <a:pt x="835" y="593"/>
                          <a:pt x="839" y="594"/>
                          <a:pt x="839" y="594"/>
                        </a:cubicBezTo>
                        <a:cubicBezTo>
                          <a:pt x="839" y="594"/>
                          <a:pt x="841" y="593"/>
                          <a:pt x="841" y="593"/>
                        </a:cubicBezTo>
                        <a:cubicBezTo>
                          <a:pt x="841" y="593"/>
                          <a:pt x="845" y="593"/>
                          <a:pt x="845" y="593"/>
                        </a:cubicBezTo>
                        <a:cubicBezTo>
                          <a:pt x="845" y="593"/>
                          <a:pt x="846" y="593"/>
                          <a:pt x="846" y="593"/>
                        </a:cubicBezTo>
                        <a:cubicBezTo>
                          <a:pt x="846" y="593"/>
                          <a:pt x="850" y="592"/>
                          <a:pt x="850" y="592"/>
                        </a:cubicBezTo>
                        <a:cubicBezTo>
                          <a:pt x="850" y="592"/>
                          <a:pt x="851" y="592"/>
                          <a:pt x="851" y="592"/>
                        </a:cubicBezTo>
                        <a:cubicBezTo>
                          <a:pt x="851" y="592"/>
                          <a:pt x="856" y="588"/>
                          <a:pt x="856" y="588"/>
                        </a:cubicBezTo>
                        <a:cubicBezTo>
                          <a:pt x="856" y="588"/>
                          <a:pt x="856" y="588"/>
                          <a:pt x="856" y="588"/>
                        </a:cubicBezTo>
                        <a:cubicBezTo>
                          <a:pt x="856" y="588"/>
                          <a:pt x="861" y="581"/>
                          <a:pt x="861" y="581"/>
                        </a:cubicBezTo>
                        <a:cubicBezTo>
                          <a:pt x="861" y="581"/>
                          <a:pt x="861" y="581"/>
                          <a:pt x="861" y="581"/>
                        </a:cubicBezTo>
                        <a:cubicBezTo>
                          <a:pt x="861" y="581"/>
                          <a:pt x="866" y="573"/>
                          <a:pt x="866" y="573"/>
                        </a:cubicBezTo>
                        <a:cubicBezTo>
                          <a:pt x="866" y="573"/>
                          <a:pt x="867" y="573"/>
                          <a:pt x="867" y="573"/>
                        </a:cubicBezTo>
                        <a:cubicBezTo>
                          <a:pt x="867" y="573"/>
                          <a:pt x="872" y="566"/>
                          <a:pt x="872" y="566"/>
                        </a:cubicBezTo>
                        <a:cubicBezTo>
                          <a:pt x="872" y="566"/>
                          <a:pt x="874" y="563"/>
                          <a:pt x="874" y="563"/>
                        </a:cubicBezTo>
                        <a:cubicBezTo>
                          <a:pt x="874" y="563"/>
                          <a:pt x="877" y="566"/>
                          <a:pt x="877" y="566"/>
                        </a:cubicBezTo>
                        <a:cubicBezTo>
                          <a:pt x="877" y="566"/>
                          <a:pt x="877" y="566"/>
                          <a:pt x="877" y="566"/>
                        </a:cubicBezTo>
                        <a:cubicBezTo>
                          <a:pt x="877" y="566"/>
                          <a:pt x="881" y="569"/>
                          <a:pt x="881" y="569"/>
                        </a:cubicBezTo>
                        <a:cubicBezTo>
                          <a:pt x="881" y="569"/>
                          <a:pt x="884" y="567"/>
                          <a:pt x="884" y="567"/>
                        </a:cubicBezTo>
                        <a:cubicBezTo>
                          <a:pt x="884" y="567"/>
                          <a:pt x="888" y="572"/>
                          <a:pt x="888" y="572"/>
                        </a:cubicBezTo>
                        <a:cubicBezTo>
                          <a:pt x="888" y="572"/>
                          <a:pt x="888" y="572"/>
                          <a:pt x="888" y="572"/>
                        </a:cubicBezTo>
                        <a:cubicBezTo>
                          <a:pt x="888" y="572"/>
                          <a:pt x="893" y="586"/>
                          <a:pt x="893" y="586"/>
                        </a:cubicBezTo>
                        <a:cubicBezTo>
                          <a:pt x="893" y="586"/>
                          <a:pt x="894" y="586"/>
                          <a:pt x="894" y="586"/>
                        </a:cubicBezTo>
                        <a:cubicBezTo>
                          <a:pt x="894" y="586"/>
                          <a:pt x="899" y="592"/>
                          <a:pt x="899" y="592"/>
                        </a:cubicBezTo>
                        <a:cubicBezTo>
                          <a:pt x="899" y="592"/>
                          <a:pt x="899" y="593"/>
                          <a:pt x="899" y="593"/>
                        </a:cubicBezTo>
                        <a:cubicBezTo>
                          <a:pt x="899" y="593"/>
                          <a:pt x="904" y="595"/>
                          <a:pt x="904" y="595"/>
                        </a:cubicBezTo>
                        <a:cubicBezTo>
                          <a:pt x="904" y="595"/>
                          <a:pt x="904" y="595"/>
                          <a:pt x="904" y="595"/>
                        </a:cubicBezTo>
                        <a:cubicBezTo>
                          <a:pt x="904" y="595"/>
                          <a:pt x="909" y="596"/>
                          <a:pt x="909" y="596"/>
                        </a:cubicBezTo>
                        <a:cubicBezTo>
                          <a:pt x="909" y="596"/>
                          <a:pt x="910" y="596"/>
                          <a:pt x="910" y="596"/>
                        </a:cubicBezTo>
                        <a:cubicBezTo>
                          <a:pt x="910" y="596"/>
                          <a:pt x="914" y="597"/>
                          <a:pt x="914" y="597"/>
                        </a:cubicBezTo>
                        <a:cubicBezTo>
                          <a:pt x="914" y="597"/>
                          <a:pt x="915" y="597"/>
                          <a:pt x="915" y="597"/>
                        </a:cubicBezTo>
                        <a:cubicBezTo>
                          <a:pt x="915" y="597"/>
                          <a:pt x="920" y="597"/>
                          <a:pt x="920" y="597"/>
                        </a:cubicBezTo>
                        <a:cubicBezTo>
                          <a:pt x="920" y="597"/>
                          <a:pt x="923" y="597"/>
                          <a:pt x="923" y="597"/>
                        </a:cubicBezTo>
                        <a:cubicBezTo>
                          <a:pt x="923" y="597"/>
                          <a:pt x="925" y="597"/>
                          <a:pt x="925" y="597"/>
                        </a:cubicBezTo>
                        <a:cubicBezTo>
                          <a:pt x="925" y="597"/>
                          <a:pt x="926" y="597"/>
                          <a:pt x="926" y="597"/>
                        </a:cubicBezTo>
                        <a:cubicBezTo>
                          <a:pt x="926" y="597"/>
                          <a:pt x="930" y="598"/>
                          <a:pt x="930" y="598"/>
                        </a:cubicBezTo>
                        <a:cubicBezTo>
                          <a:pt x="930" y="598"/>
                          <a:pt x="931" y="598"/>
                          <a:pt x="931" y="598"/>
                        </a:cubicBezTo>
                        <a:cubicBezTo>
                          <a:pt x="931" y="598"/>
                          <a:pt x="936" y="598"/>
                          <a:pt x="936" y="598"/>
                        </a:cubicBezTo>
                        <a:cubicBezTo>
                          <a:pt x="936" y="598"/>
                          <a:pt x="938" y="598"/>
                          <a:pt x="938" y="598"/>
                        </a:cubicBezTo>
                        <a:cubicBezTo>
                          <a:pt x="938" y="598"/>
                          <a:pt x="942" y="599"/>
                          <a:pt x="942" y="599"/>
                        </a:cubicBezTo>
                        <a:cubicBezTo>
                          <a:pt x="942" y="599"/>
                          <a:pt x="943" y="598"/>
                          <a:pt x="943" y="598"/>
                        </a:cubicBezTo>
                        <a:cubicBezTo>
                          <a:pt x="943" y="598"/>
                          <a:pt x="945" y="599"/>
                          <a:pt x="945" y="599"/>
                        </a:cubicBezTo>
                        <a:cubicBezTo>
                          <a:pt x="945" y="599"/>
                          <a:pt x="948" y="599"/>
                          <a:pt x="948" y="599"/>
                        </a:cubicBezTo>
                        <a:cubicBezTo>
                          <a:pt x="948" y="599"/>
                          <a:pt x="952" y="598"/>
                          <a:pt x="952" y="598"/>
                        </a:cubicBezTo>
                        <a:cubicBezTo>
                          <a:pt x="952" y="598"/>
                          <a:pt x="954" y="597"/>
                          <a:pt x="954" y="597"/>
                        </a:cubicBezTo>
                        <a:cubicBezTo>
                          <a:pt x="954" y="597"/>
                          <a:pt x="957" y="598"/>
                          <a:pt x="957" y="598"/>
                        </a:cubicBezTo>
                        <a:cubicBezTo>
                          <a:pt x="957" y="598"/>
                          <a:pt x="961" y="598"/>
                          <a:pt x="961" y="598"/>
                        </a:cubicBezTo>
                        <a:cubicBezTo>
                          <a:pt x="961" y="598"/>
                          <a:pt x="962" y="598"/>
                          <a:pt x="962" y="598"/>
                        </a:cubicBezTo>
                        <a:cubicBezTo>
                          <a:pt x="962" y="598"/>
                          <a:pt x="964" y="598"/>
                          <a:pt x="964" y="598"/>
                        </a:cubicBezTo>
                        <a:cubicBezTo>
                          <a:pt x="964" y="598"/>
                          <a:pt x="967" y="599"/>
                          <a:pt x="967" y="599"/>
                        </a:cubicBezTo>
                        <a:cubicBezTo>
                          <a:pt x="967" y="599"/>
                          <a:pt x="968" y="598"/>
                          <a:pt x="968" y="598"/>
                        </a:cubicBezTo>
                        <a:cubicBezTo>
                          <a:pt x="968" y="598"/>
                          <a:pt x="972" y="597"/>
                          <a:pt x="972" y="597"/>
                        </a:cubicBezTo>
                        <a:cubicBezTo>
                          <a:pt x="972" y="597"/>
                          <a:pt x="974" y="598"/>
                          <a:pt x="974" y="598"/>
                        </a:cubicBezTo>
                        <a:cubicBezTo>
                          <a:pt x="974" y="598"/>
                          <a:pt x="979" y="599"/>
                          <a:pt x="979" y="599"/>
                        </a:cubicBezTo>
                        <a:cubicBezTo>
                          <a:pt x="979" y="599"/>
                          <a:pt x="981" y="599"/>
                          <a:pt x="981" y="599"/>
                        </a:cubicBezTo>
                        <a:cubicBezTo>
                          <a:pt x="981" y="599"/>
                          <a:pt x="982" y="598"/>
                          <a:pt x="982" y="598"/>
                        </a:cubicBezTo>
                        <a:cubicBezTo>
                          <a:pt x="982" y="598"/>
                          <a:pt x="986" y="598"/>
                          <a:pt x="986" y="598"/>
                        </a:cubicBezTo>
                        <a:cubicBezTo>
                          <a:pt x="986" y="598"/>
                          <a:pt x="990" y="599"/>
                          <a:pt x="990" y="599"/>
                        </a:cubicBezTo>
                        <a:cubicBezTo>
                          <a:pt x="990" y="599"/>
                          <a:pt x="991" y="599"/>
                          <a:pt x="991" y="599"/>
                        </a:cubicBezTo>
                        <a:cubicBezTo>
                          <a:pt x="991" y="599"/>
                          <a:pt x="994" y="599"/>
                          <a:pt x="994" y="599"/>
                        </a:cubicBezTo>
                        <a:cubicBezTo>
                          <a:pt x="994" y="599"/>
                          <a:pt x="999" y="599"/>
                          <a:pt x="999" y="599"/>
                        </a:cubicBezTo>
                        <a:cubicBezTo>
                          <a:pt x="999" y="599"/>
                          <a:pt x="1000" y="599"/>
                          <a:pt x="1000" y="599"/>
                        </a:cubicBezTo>
                        <a:cubicBezTo>
                          <a:pt x="1000" y="599"/>
                          <a:pt x="1001" y="599"/>
                          <a:pt x="1001" y="599"/>
                        </a:cubicBezTo>
                        <a:cubicBezTo>
                          <a:pt x="1001" y="599"/>
                          <a:pt x="1005" y="599"/>
                          <a:pt x="1005" y="599"/>
                        </a:cubicBezTo>
                        <a:cubicBezTo>
                          <a:pt x="1005" y="599"/>
                          <a:pt x="1007" y="599"/>
                          <a:pt x="1007" y="599"/>
                        </a:cubicBezTo>
                        <a:cubicBezTo>
                          <a:pt x="1007" y="599"/>
                          <a:pt x="1011" y="598"/>
                          <a:pt x="1011" y="598"/>
                        </a:cubicBezTo>
                        <a:cubicBezTo>
                          <a:pt x="1011" y="598"/>
                          <a:pt x="1011" y="598"/>
                          <a:pt x="1011" y="598"/>
                        </a:cubicBezTo>
                        <a:cubicBezTo>
                          <a:pt x="1011" y="598"/>
                          <a:pt x="1014" y="597"/>
                          <a:pt x="1014" y="597"/>
                        </a:cubicBezTo>
                        <a:cubicBezTo>
                          <a:pt x="1014" y="597"/>
                          <a:pt x="1017" y="597"/>
                          <a:pt x="1017" y="597"/>
                        </a:cubicBezTo>
                        <a:cubicBezTo>
                          <a:pt x="1017" y="597"/>
                          <a:pt x="1022" y="598"/>
                          <a:pt x="1022" y="598"/>
                        </a:cubicBezTo>
                        <a:cubicBezTo>
                          <a:pt x="1022" y="598"/>
                          <a:pt x="1022" y="598"/>
                          <a:pt x="1022" y="598"/>
                        </a:cubicBezTo>
                        <a:cubicBezTo>
                          <a:pt x="1022" y="598"/>
                          <a:pt x="1026" y="599"/>
                          <a:pt x="1026" y="599"/>
                        </a:cubicBezTo>
                        <a:cubicBezTo>
                          <a:pt x="1026" y="599"/>
                          <a:pt x="1027" y="599"/>
                          <a:pt x="1027" y="599"/>
                        </a:cubicBezTo>
                        <a:cubicBezTo>
                          <a:pt x="1027" y="599"/>
                          <a:pt x="1033" y="599"/>
                          <a:pt x="1033" y="599"/>
                        </a:cubicBezTo>
                        <a:cubicBezTo>
                          <a:pt x="1033" y="599"/>
                          <a:pt x="1034" y="599"/>
                          <a:pt x="1034" y="599"/>
                        </a:cubicBezTo>
                        <a:cubicBezTo>
                          <a:pt x="1034" y="599"/>
                          <a:pt x="1038" y="600"/>
                          <a:pt x="1038" y="600"/>
                        </a:cubicBezTo>
                        <a:cubicBezTo>
                          <a:pt x="1038" y="600"/>
                          <a:pt x="1038" y="600"/>
                          <a:pt x="1038" y="600"/>
                        </a:cubicBezTo>
                        <a:cubicBezTo>
                          <a:pt x="1038" y="600"/>
                          <a:pt x="1043" y="599"/>
                          <a:pt x="1043" y="599"/>
                        </a:cubicBezTo>
                        <a:cubicBezTo>
                          <a:pt x="1043" y="599"/>
                          <a:pt x="1044" y="599"/>
                          <a:pt x="1044" y="599"/>
                        </a:cubicBezTo>
                        <a:cubicBezTo>
                          <a:pt x="1044" y="599"/>
                          <a:pt x="1047" y="600"/>
                          <a:pt x="1047" y="600"/>
                        </a:cubicBezTo>
                        <a:cubicBezTo>
                          <a:pt x="1047" y="600"/>
                          <a:pt x="1052" y="600"/>
                          <a:pt x="1052" y="600"/>
                        </a:cubicBezTo>
                        <a:cubicBezTo>
                          <a:pt x="1052" y="600"/>
                          <a:pt x="1053" y="599"/>
                          <a:pt x="1053" y="599"/>
                        </a:cubicBezTo>
                        <a:cubicBezTo>
                          <a:pt x="1053" y="599"/>
                          <a:pt x="1055" y="600"/>
                          <a:pt x="1055" y="600"/>
                        </a:cubicBezTo>
                        <a:cubicBezTo>
                          <a:pt x="1055" y="600"/>
                          <a:pt x="1057" y="599"/>
                          <a:pt x="1057" y="599"/>
                        </a:cubicBezTo>
                        <a:cubicBezTo>
                          <a:pt x="1057" y="599"/>
                          <a:pt x="1060" y="599"/>
                          <a:pt x="1060" y="599"/>
                        </a:cubicBezTo>
                        <a:cubicBezTo>
                          <a:pt x="1060" y="599"/>
                          <a:pt x="1064" y="599"/>
                          <a:pt x="1064" y="599"/>
                        </a:cubicBezTo>
                        <a:cubicBezTo>
                          <a:pt x="1064" y="599"/>
                          <a:pt x="1066" y="599"/>
                          <a:pt x="1066" y="599"/>
                        </a:cubicBezTo>
                        <a:cubicBezTo>
                          <a:pt x="1066" y="599"/>
                          <a:pt x="1070" y="599"/>
                          <a:pt x="1070" y="599"/>
                        </a:cubicBezTo>
                        <a:cubicBezTo>
                          <a:pt x="1070" y="599"/>
                          <a:pt x="1073" y="599"/>
                          <a:pt x="1073" y="599"/>
                        </a:cubicBezTo>
                        <a:cubicBezTo>
                          <a:pt x="1073" y="599"/>
                          <a:pt x="1074" y="599"/>
                          <a:pt x="1074" y="599"/>
                        </a:cubicBezTo>
                        <a:cubicBezTo>
                          <a:pt x="1074" y="599"/>
                          <a:pt x="1077" y="599"/>
                          <a:pt x="1077" y="599"/>
                        </a:cubicBezTo>
                        <a:cubicBezTo>
                          <a:pt x="1077" y="599"/>
                          <a:pt x="1081" y="600"/>
                          <a:pt x="1081" y="600"/>
                        </a:cubicBezTo>
                        <a:cubicBezTo>
                          <a:pt x="1081" y="600"/>
                          <a:pt x="1084" y="599"/>
                          <a:pt x="1084" y="599"/>
                        </a:cubicBezTo>
                        <a:cubicBezTo>
                          <a:pt x="1084" y="599"/>
                          <a:pt x="1085" y="600"/>
                          <a:pt x="1085" y="600"/>
                        </a:cubicBezTo>
                        <a:cubicBezTo>
                          <a:pt x="1085" y="600"/>
                          <a:pt x="1087" y="599"/>
                          <a:pt x="1087" y="599"/>
                        </a:cubicBezTo>
                        <a:cubicBezTo>
                          <a:pt x="1087" y="599"/>
                          <a:pt x="1089" y="600"/>
                          <a:pt x="1089" y="600"/>
                        </a:cubicBezTo>
                        <a:cubicBezTo>
                          <a:pt x="1089" y="600"/>
                          <a:pt x="1095" y="599"/>
                          <a:pt x="1095" y="599"/>
                        </a:cubicBezTo>
                        <a:cubicBezTo>
                          <a:pt x="1095" y="599"/>
                          <a:pt x="1096" y="599"/>
                          <a:pt x="1096" y="599"/>
                        </a:cubicBezTo>
                        <a:cubicBezTo>
                          <a:pt x="1096" y="599"/>
                          <a:pt x="1098" y="599"/>
                          <a:pt x="1098" y="599"/>
                        </a:cubicBezTo>
                        <a:cubicBezTo>
                          <a:pt x="1098" y="599"/>
                          <a:pt x="1102" y="599"/>
                          <a:pt x="1102" y="599"/>
                        </a:cubicBezTo>
                        <a:cubicBezTo>
                          <a:pt x="1102" y="599"/>
                          <a:pt x="1103" y="599"/>
                          <a:pt x="1103" y="599"/>
                        </a:cubicBezTo>
                        <a:cubicBezTo>
                          <a:pt x="1103" y="599"/>
                          <a:pt x="1106" y="599"/>
                          <a:pt x="1106" y="599"/>
                        </a:cubicBezTo>
                        <a:cubicBezTo>
                          <a:pt x="1106" y="599"/>
                          <a:pt x="1108" y="599"/>
                          <a:pt x="1108" y="599"/>
                        </a:cubicBezTo>
                        <a:cubicBezTo>
                          <a:pt x="1108" y="599"/>
                          <a:pt x="1113" y="599"/>
                          <a:pt x="1113" y="599"/>
                        </a:cubicBezTo>
                        <a:cubicBezTo>
                          <a:pt x="1113" y="599"/>
                          <a:pt x="1113" y="599"/>
                          <a:pt x="1113" y="599"/>
                        </a:cubicBezTo>
                        <a:cubicBezTo>
                          <a:pt x="1113" y="599"/>
                          <a:pt x="1117" y="598"/>
                          <a:pt x="1117" y="598"/>
                        </a:cubicBezTo>
                        <a:cubicBezTo>
                          <a:pt x="1117" y="598"/>
                          <a:pt x="1119" y="598"/>
                          <a:pt x="1119" y="598"/>
                        </a:cubicBezTo>
                        <a:cubicBezTo>
                          <a:pt x="1119" y="598"/>
                          <a:pt x="1122" y="598"/>
                          <a:pt x="1122" y="598"/>
                        </a:cubicBezTo>
                        <a:cubicBezTo>
                          <a:pt x="1122" y="598"/>
                          <a:pt x="1124" y="598"/>
                          <a:pt x="1124" y="598"/>
                        </a:cubicBezTo>
                        <a:cubicBezTo>
                          <a:pt x="1124" y="598"/>
                          <a:pt x="1129" y="597"/>
                          <a:pt x="1129" y="597"/>
                        </a:cubicBezTo>
                        <a:cubicBezTo>
                          <a:pt x="1129" y="597"/>
                          <a:pt x="1129" y="597"/>
                          <a:pt x="1129" y="597"/>
                        </a:cubicBezTo>
                        <a:cubicBezTo>
                          <a:pt x="1129" y="597"/>
                          <a:pt x="1134" y="594"/>
                          <a:pt x="1134" y="594"/>
                        </a:cubicBezTo>
                        <a:cubicBezTo>
                          <a:pt x="1134" y="594"/>
                          <a:pt x="1135" y="594"/>
                          <a:pt x="1135" y="594"/>
                        </a:cubicBezTo>
                        <a:cubicBezTo>
                          <a:pt x="1135" y="594"/>
                          <a:pt x="1140" y="587"/>
                          <a:pt x="1140" y="587"/>
                        </a:cubicBezTo>
                        <a:cubicBezTo>
                          <a:pt x="1140" y="587"/>
                          <a:pt x="1141" y="587"/>
                          <a:pt x="1141" y="587"/>
                        </a:cubicBezTo>
                        <a:cubicBezTo>
                          <a:pt x="1141" y="587"/>
                          <a:pt x="1145" y="583"/>
                          <a:pt x="1145" y="583"/>
                        </a:cubicBezTo>
                        <a:cubicBezTo>
                          <a:pt x="1145" y="583"/>
                          <a:pt x="1146" y="582"/>
                          <a:pt x="1146" y="582"/>
                        </a:cubicBezTo>
                        <a:cubicBezTo>
                          <a:pt x="1146" y="582"/>
                          <a:pt x="1151" y="588"/>
                          <a:pt x="1151" y="588"/>
                        </a:cubicBezTo>
                        <a:cubicBezTo>
                          <a:pt x="1151" y="588"/>
                          <a:pt x="1151" y="588"/>
                          <a:pt x="1151" y="588"/>
                        </a:cubicBezTo>
                        <a:cubicBezTo>
                          <a:pt x="1151" y="588"/>
                          <a:pt x="1156" y="592"/>
                          <a:pt x="1156" y="592"/>
                        </a:cubicBezTo>
                        <a:cubicBezTo>
                          <a:pt x="1156" y="592"/>
                          <a:pt x="1156" y="592"/>
                          <a:pt x="1156" y="592"/>
                        </a:cubicBezTo>
                        <a:cubicBezTo>
                          <a:pt x="1156" y="592"/>
                          <a:pt x="1161" y="597"/>
                          <a:pt x="1161" y="597"/>
                        </a:cubicBezTo>
                        <a:cubicBezTo>
                          <a:pt x="1161" y="597"/>
                          <a:pt x="1161" y="597"/>
                          <a:pt x="1161" y="597"/>
                        </a:cubicBezTo>
                        <a:cubicBezTo>
                          <a:pt x="1161" y="597"/>
                          <a:pt x="1167" y="598"/>
                          <a:pt x="1167" y="598"/>
                        </a:cubicBezTo>
                        <a:cubicBezTo>
                          <a:pt x="1167" y="598"/>
                          <a:pt x="1168" y="598"/>
                          <a:pt x="1168" y="598"/>
                        </a:cubicBezTo>
                        <a:cubicBezTo>
                          <a:pt x="1168" y="598"/>
                          <a:pt x="1172" y="599"/>
                          <a:pt x="1172" y="599"/>
                        </a:cubicBezTo>
                        <a:cubicBezTo>
                          <a:pt x="1172" y="599"/>
                          <a:pt x="1174" y="599"/>
                          <a:pt x="1174" y="599"/>
                        </a:cubicBezTo>
                        <a:cubicBezTo>
                          <a:pt x="1174" y="599"/>
                          <a:pt x="1177" y="599"/>
                          <a:pt x="1177" y="599"/>
                        </a:cubicBezTo>
                        <a:cubicBezTo>
                          <a:pt x="1177" y="599"/>
                          <a:pt x="1180" y="599"/>
                          <a:pt x="1180" y="599"/>
                        </a:cubicBezTo>
                        <a:cubicBezTo>
                          <a:pt x="1180" y="599"/>
                          <a:pt x="1182" y="600"/>
                          <a:pt x="1182" y="600"/>
                        </a:cubicBezTo>
                        <a:cubicBezTo>
                          <a:pt x="1182" y="600"/>
                          <a:pt x="1183" y="599"/>
                          <a:pt x="1183" y="599"/>
                        </a:cubicBezTo>
                        <a:cubicBezTo>
                          <a:pt x="1183" y="599"/>
                          <a:pt x="1188" y="600"/>
                          <a:pt x="1188" y="600"/>
                        </a:cubicBezTo>
                        <a:cubicBezTo>
                          <a:pt x="1188" y="600"/>
                          <a:pt x="1192" y="600"/>
                          <a:pt x="1192" y="600"/>
                        </a:cubicBezTo>
                        <a:cubicBezTo>
                          <a:pt x="1192" y="600"/>
                          <a:pt x="1193" y="600"/>
                          <a:pt x="1193" y="600"/>
                        </a:cubicBezTo>
                        <a:cubicBezTo>
                          <a:pt x="1193" y="600"/>
                          <a:pt x="1194" y="600"/>
                          <a:pt x="1194" y="600"/>
                        </a:cubicBezTo>
                        <a:cubicBezTo>
                          <a:pt x="1194" y="600"/>
                          <a:pt x="1199" y="600"/>
                          <a:pt x="1199" y="600"/>
                        </a:cubicBezTo>
                        <a:cubicBezTo>
                          <a:pt x="1199" y="600"/>
                          <a:pt x="1199" y="600"/>
                          <a:pt x="1199" y="600"/>
                        </a:cubicBezTo>
                        <a:cubicBezTo>
                          <a:pt x="1199" y="600"/>
                          <a:pt x="1203" y="600"/>
                          <a:pt x="1203" y="600"/>
                        </a:cubicBezTo>
                        <a:cubicBezTo>
                          <a:pt x="1203" y="600"/>
                          <a:pt x="1205" y="600"/>
                          <a:pt x="1205" y="600"/>
                        </a:cubicBezTo>
                        <a:cubicBezTo>
                          <a:pt x="1205" y="600"/>
                          <a:pt x="1208" y="600"/>
                          <a:pt x="1208" y="600"/>
                        </a:cubicBezTo>
                        <a:cubicBezTo>
                          <a:pt x="1208" y="600"/>
                          <a:pt x="1214" y="600"/>
                          <a:pt x="1214" y="600"/>
                        </a:cubicBezTo>
                        <a:cubicBezTo>
                          <a:pt x="1214" y="600"/>
                          <a:pt x="1215" y="600"/>
                          <a:pt x="1215" y="600"/>
                        </a:cubicBezTo>
                        <a:cubicBezTo>
                          <a:pt x="1215" y="600"/>
                          <a:pt x="1216" y="600"/>
                          <a:pt x="1216" y="600"/>
                        </a:cubicBezTo>
                        <a:cubicBezTo>
                          <a:pt x="1216" y="600"/>
                          <a:pt x="1217" y="600"/>
                          <a:pt x="1217" y="600"/>
                        </a:cubicBezTo>
                        <a:cubicBezTo>
                          <a:pt x="1217" y="600"/>
                          <a:pt x="1221" y="600"/>
                          <a:pt x="1221" y="600"/>
                        </a:cubicBezTo>
                        <a:cubicBezTo>
                          <a:pt x="1221" y="600"/>
                          <a:pt x="1223" y="600"/>
                          <a:pt x="1223" y="600"/>
                        </a:cubicBezTo>
                        <a:cubicBezTo>
                          <a:pt x="1223" y="600"/>
                          <a:pt x="1230" y="600"/>
                          <a:pt x="1230" y="600"/>
                        </a:cubicBezTo>
                        <a:cubicBezTo>
                          <a:pt x="1230" y="600"/>
                          <a:pt x="1230" y="600"/>
                          <a:pt x="1230" y="600"/>
                        </a:cubicBezTo>
                        <a:cubicBezTo>
                          <a:pt x="1230" y="600"/>
                          <a:pt x="1234" y="600"/>
                          <a:pt x="1234" y="600"/>
                        </a:cubicBezTo>
                        <a:cubicBezTo>
                          <a:pt x="1234" y="600"/>
                          <a:pt x="1236" y="600"/>
                          <a:pt x="1236" y="600"/>
                        </a:cubicBezTo>
                        <a:cubicBezTo>
                          <a:pt x="1236" y="600"/>
                          <a:pt x="1239" y="599"/>
                          <a:pt x="1239" y="599"/>
                        </a:cubicBezTo>
                        <a:cubicBezTo>
                          <a:pt x="1239" y="599"/>
                          <a:pt x="1241" y="600"/>
                          <a:pt x="1241" y="600"/>
                        </a:cubicBezTo>
                        <a:cubicBezTo>
                          <a:pt x="1241" y="600"/>
                          <a:pt x="1243" y="600"/>
                          <a:pt x="1243" y="600"/>
                        </a:cubicBezTo>
                        <a:cubicBezTo>
                          <a:pt x="1243" y="600"/>
                          <a:pt x="1246" y="599"/>
                          <a:pt x="1246" y="599"/>
                        </a:cubicBezTo>
                        <a:cubicBezTo>
                          <a:pt x="1246" y="599"/>
                          <a:pt x="1248" y="599"/>
                          <a:pt x="1248" y="599"/>
                        </a:cubicBezTo>
                        <a:cubicBezTo>
                          <a:pt x="1248" y="599"/>
                          <a:pt x="1252" y="600"/>
                          <a:pt x="1252" y="600"/>
                        </a:cubicBezTo>
                        <a:cubicBezTo>
                          <a:pt x="1252" y="600"/>
                          <a:pt x="1254" y="599"/>
                          <a:pt x="1254" y="599"/>
                        </a:cubicBezTo>
                        <a:cubicBezTo>
                          <a:pt x="1254" y="599"/>
                          <a:pt x="1258" y="600"/>
                          <a:pt x="1258" y="600"/>
                        </a:cubicBezTo>
                        <a:cubicBezTo>
                          <a:pt x="1258" y="600"/>
                          <a:pt x="1259" y="600"/>
                          <a:pt x="1259" y="600"/>
                        </a:cubicBezTo>
                        <a:cubicBezTo>
                          <a:pt x="1259" y="600"/>
                          <a:pt x="1263" y="600"/>
                          <a:pt x="1263" y="600"/>
                        </a:cubicBezTo>
                        <a:cubicBezTo>
                          <a:pt x="1263" y="600"/>
                          <a:pt x="1266" y="600"/>
                          <a:pt x="1266" y="600"/>
                        </a:cubicBezTo>
                        <a:cubicBezTo>
                          <a:pt x="1266" y="600"/>
                          <a:pt x="1267" y="600"/>
                          <a:pt x="1267" y="600"/>
                        </a:cubicBezTo>
                        <a:cubicBezTo>
                          <a:pt x="1267" y="600"/>
                          <a:pt x="1269" y="600"/>
                          <a:pt x="1269" y="600"/>
                        </a:cubicBezTo>
                        <a:cubicBezTo>
                          <a:pt x="1269" y="600"/>
                          <a:pt x="1272" y="600"/>
                          <a:pt x="1272" y="600"/>
                        </a:cubicBezTo>
                        <a:cubicBezTo>
                          <a:pt x="1272" y="600"/>
                          <a:pt x="1276" y="600"/>
                          <a:pt x="1276" y="600"/>
                        </a:cubicBezTo>
                        <a:cubicBezTo>
                          <a:pt x="1276" y="600"/>
                          <a:pt x="1277" y="600"/>
                          <a:pt x="1277" y="600"/>
                        </a:cubicBezTo>
                        <a:cubicBezTo>
                          <a:pt x="1277" y="600"/>
                          <a:pt x="1281" y="600"/>
                          <a:pt x="1281" y="600"/>
                        </a:cubicBezTo>
                        <a:cubicBezTo>
                          <a:pt x="1281" y="600"/>
                          <a:pt x="1284" y="600"/>
                          <a:pt x="1284" y="600"/>
                        </a:cubicBezTo>
                        <a:cubicBezTo>
                          <a:pt x="1284" y="600"/>
                          <a:pt x="1287" y="600"/>
                          <a:pt x="1287" y="600"/>
                        </a:cubicBezTo>
                        <a:cubicBezTo>
                          <a:pt x="1287" y="600"/>
                          <a:pt x="1290" y="600"/>
                          <a:pt x="1290" y="600"/>
                        </a:cubicBezTo>
                        <a:cubicBezTo>
                          <a:pt x="1290" y="600"/>
                          <a:pt x="1292" y="600"/>
                          <a:pt x="1292" y="600"/>
                        </a:cubicBezTo>
                        <a:cubicBezTo>
                          <a:pt x="1292" y="600"/>
                          <a:pt x="1293" y="600"/>
                          <a:pt x="1293" y="600"/>
                        </a:cubicBezTo>
                        <a:cubicBezTo>
                          <a:pt x="1293" y="600"/>
                          <a:pt x="1298" y="600"/>
                          <a:pt x="1298" y="600"/>
                        </a:cubicBezTo>
                        <a:cubicBezTo>
                          <a:pt x="1298" y="600"/>
                          <a:pt x="1300" y="600"/>
                          <a:pt x="1300" y="600"/>
                        </a:cubicBezTo>
                        <a:cubicBezTo>
                          <a:pt x="1300" y="600"/>
                          <a:pt x="1302" y="600"/>
                          <a:pt x="1302" y="600"/>
                        </a:cubicBezTo>
                        <a:cubicBezTo>
                          <a:pt x="1302" y="600"/>
                          <a:pt x="1303" y="600"/>
                          <a:pt x="1303" y="600"/>
                        </a:cubicBezTo>
                        <a:cubicBezTo>
                          <a:pt x="1303" y="600"/>
                          <a:pt x="1307" y="600"/>
                          <a:pt x="1307" y="600"/>
                        </a:cubicBezTo>
                        <a:cubicBezTo>
                          <a:pt x="1307" y="600"/>
                          <a:pt x="1311" y="600"/>
                          <a:pt x="1311" y="600"/>
                        </a:cubicBezTo>
                        <a:cubicBezTo>
                          <a:pt x="1311" y="600"/>
                          <a:pt x="1312" y="600"/>
                          <a:pt x="1312" y="600"/>
                        </a:cubicBezTo>
                        <a:cubicBezTo>
                          <a:pt x="1312" y="600"/>
                          <a:pt x="1316" y="599"/>
                          <a:pt x="1316" y="599"/>
                        </a:cubicBezTo>
                        <a:cubicBezTo>
                          <a:pt x="1316" y="599"/>
                          <a:pt x="1317" y="599"/>
                          <a:pt x="1317" y="599"/>
                        </a:cubicBezTo>
                        <a:cubicBezTo>
                          <a:pt x="1317" y="599"/>
                          <a:pt x="1322" y="600"/>
                          <a:pt x="1322" y="600"/>
                        </a:cubicBezTo>
                        <a:cubicBezTo>
                          <a:pt x="1322" y="600"/>
                          <a:pt x="1325" y="600"/>
                          <a:pt x="1325" y="600"/>
                        </a:cubicBezTo>
                        <a:cubicBezTo>
                          <a:pt x="1325" y="600"/>
                          <a:pt x="1327" y="600"/>
                          <a:pt x="1327" y="600"/>
                        </a:cubicBezTo>
                        <a:cubicBezTo>
                          <a:pt x="1327" y="600"/>
                          <a:pt x="1328" y="600"/>
                          <a:pt x="1328" y="600"/>
                        </a:cubicBezTo>
                        <a:cubicBezTo>
                          <a:pt x="1328" y="600"/>
                          <a:pt x="1330" y="600"/>
                          <a:pt x="1330" y="600"/>
                        </a:cubicBezTo>
                        <a:cubicBezTo>
                          <a:pt x="1330" y="600"/>
                          <a:pt x="1333" y="600"/>
                          <a:pt x="1333" y="600"/>
                        </a:cubicBezTo>
                        <a:cubicBezTo>
                          <a:pt x="1333" y="600"/>
                          <a:pt x="1336" y="600"/>
                          <a:pt x="1336" y="600"/>
                        </a:cubicBezTo>
                        <a:cubicBezTo>
                          <a:pt x="1336" y="600"/>
                          <a:pt x="1338" y="600"/>
                          <a:pt x="1338" y="600"/>
                        </a:cubicBezTo>
                        <a:cubicBezTo>
                          <a:pt x="1338" y="600"/>
                          <a:pt x="1342" y="600"/>
                          <a:pt x="1342" y="600"/>
                        </a:cubicBezTo>
                        <a:cubicBezTo>
                          <a:pt x="1342" y="600"/>
                          <a:pt x="1345" y="600"/>
                          <a:pt x="1345" y="600"/>
                        </a:cubicBezTo>
                        <a:cubicBezTo>
                          <a:pt x="1345" y="600"/>
                          <a:pt x="1346" y="600"/>
                          <a:pt x="1346" y="600"/>
                        </a:cubicBezTo>
                        <a:cubicBezTo>
                          <a:pt x="1346" y="600"/>
                          <a:pt x="1349" y="600"/>
                          <a:pt x="1349" y="600"/>
                        </a:cubicBezTo>
                        <a:cubicBezTo>
                          <a:pt x="1349" y="600"/>
                          <a:pt x="1351" y="600"/>
                          <a:pt x="1351" y="600"/>
                        </a:cubicBezTo>
                        <a:cubicBezTo>
                          <a:pt x="1351" y="600"/>
                          <a:pt x="1355" y="600"/>
                          <a:pt x="1355" y="600"/>
                        </a:cubicBezTo>
                        <a:cubicBezTo>
                          <a:pt x="1355" y="600"/>
                          <a:pt x="1359" y="600"/>
                          <a:pt x="1359" y="600"/>
                        </a:cubicBezTo>
                        <a:cubicBezTo>
                          <a:pt x="1359" y="600"/>
                          <a:pt x="1362" y="600"/>
                          <a:pt x="1362" y="600"/>
                        </a:cubicBezTo>
                        <a:cubicBezTo>
                          <a:pt x="1362" y="600"/>
                          <a:pt x="1365" y="600"/>
                          <a:pt x="1365" y="600"/>
                        </a:cubicBezTo>
                        <a:cubicBezTo>
                          <a:pt x="1365" y="600"/>
                          <a:pt x="1365" y="600"/>
                          <a:pt x="1365" y="600"/>
                        </a:cubicBezTo>
                        <a:cubicBezTo>
                          <a:pt x="1365" y="600"/>
                          <a:pt x="1369" y="599"/>
                          <a:pt x="1369" y="599"/>
                        </a:cubicBezTo>
                        <a:cubicBezTo>
                          <a:pt x="1369" y="599"/>
                          <a:pt x="1371" y="599"/>
                          <a:pt x="1371" y="599"/>
                        </a:cubicBezTo>
                        <a:cubicBezTo>
                          <a:pt x="1371" y="599"/>
                          <a:pt x="1375" y="598"/>
                          <a:pt x="1375" y="598"/>
                        </a:cubicBezTo>
                        <a:cubicBezTo>
                          <a:pt x="1375" y="598"/>
                          <a:pt x="1376" y="599"/>
                          <a:pt x="1376" y="599"/>
                        </a:cubicBezTo>
                        <a:cubicBezTo>
                          <a:pt x="1376" y="599"/>
                          <a:pt x="1381" y="599"/>
                          <a:pt x="1381" y="599"/>
                        </a:cubicBezTo>
                        <a:cubicBezTo>
                          <a:pt x="1381" y="599"/>
                          <a:pt x="1382" y="599"/>
                          <a:pt x="1382" y="599"/>
                        </a:cubicBezTo>
                        <a:cubicBezTo>
                          <a:pt x="1382" y="599"/>
                          <a:pt x="1385" y="599"/>
                          <a:pt x="1385" y="599"/>
                        </a:cubicBezTo>
                        <a:cubicBezTo>
                          <a:pt x="1385" y="599"/>
                          <a:pt x="1387" y="599"/>
                          <a:pt x="1387" y="599"/>
                        </a:cubicBezTo>
                        <a:cubicBezTo>
                          <a:pt x="1387" y="599"/>
                          <a:pt x="1391" y="599"/>
                          <a:pt x="1391" y="599"/>
                        </a:cubicBezTo>
                        <a:cubicBezTo>
                          <a:pt x="1391" y="599"/>
                          <a:pt x="1393" y="599"/>
                          <a:pt x="1393" y="599"/>
                        </a:cubicBezTo>
                        <a:cubicBezTo>
                          <a:pt x="1393" y="599"/>
                          <a:pt x="1395" y="600"/>
                          <a:pt x="1395" y="600"/>
                        </a:cubicBezTo>
                        <a:cubicBezTo>
                          <a:pt x="1395" y="600"/>
                          <a:pt x="1398" y="599"/>
                          <a:pt x="1398" y="599"/>
                        </a:cubicBezTo>
                        <a:cubicBezTo>
                          <a:pt x="1398" y="599"/>
                          <a:pt x="1403" y="600"/>
                          <a:pt x="1403" y="600"/>
                        </a:cubicBezTo>
                        <a:cubicBezTo>
                          <a:pt x="1403" y="600"/>
                          <a:pt x="1405" y="600"/>
                          <a:pt x="1405" y="600"/>
                        </a:cubicBezTo>
                        <a:cubicBezTo>
                          <a:pt x="1405" y="600"/>
                          <a:pt x="1407" y="600"/>
                          <a:pt x="1407" y="600"/>
                        </a:cubicBezTo>
                        <a:cubicBezTo>
                          <a:pt x="1407" y="600"/>
                          <a:pt x="1409" y="600"/>
                          <a:pt x="1409" y="600"/>
                        </a:cubicBezTo>
                        <a:cubicBezTo>
                          <a:pt x="1409" y="600"/>
                          <a:pt x="1410" y="600"/>
                          <a:pt x="1410" y="600"/>
                        </a:cubicBezTo>
                        <a:cubicBezTo>
                          <a:pt x="1410" y="600"/>
                          <a:pt x="1414" y="600"/>
                          <a:pt x="1414" y="600"/>
                        </a:cubicBezTo>
                        <a:cubicBezTo>
                          <a:pt x="1414" y="600"/>
                          <a:pt x="1416" y="600"/>
                          <a:pt x="1416" y="600"/>
                        </a:cubicBezTo>
                        <a:cubicBezTo>
                          <a:pt x="1416" y="600"/>
                          <a:pt x="1422" y="600"/>
                          <a:pt x="1422" y="600"/>
                        </a:cubicBezTo>
                        <a:cubicBezTo>
                          <a:pt x="1422" y="600"/>
                          <a:pt x="1423" y="600"/>
                          <a:pt x="1423" y="600"/>
                        </a:cubicBezTo>
                        <a:cubicBezTo>
                          <a:pt x="1423" y="600"/>
                          <a:pt x="1425" y="600"/>
                          <a:pt x="1425" y="600"/>
                        </a:cubicBezTo>
                        <a:cubicBezTo>
                          <a:pt x="1425" y="600"/>
                          <a:pt x="1427" y="600"/>
                          <a:pt x="1427" y="600"/>
                        </a:cubicBezTo>
                        <a:cubicBezTo>
                          <a:pt x="1427" y="600"/>
                          <a:pt x="1431" y="600"/>
                          <a:pt x="1431" y="600"/>
                        </a:cubicBezTo>
                        <a:cubicBezTo>
                          <a:pt x="1431" y="600"/>
                          <a:pt x="1434" y="600"/>
                          <a:pt x="1434" y="600"/>
                        </a:cubicBezTo>
                        <a:cubicBezTo>
                          <a:pt x="1434" y="600"/>
                          <a:pt x="1436" y="600"/>
                          <a:pt x="1436" y="600"/>
                        </a:cubicBezTo>
                        <a:cubicBezTo>
                          <a:pt x="1436" y="600"/>
                          <a:pt x="1439" y="600"/>
                          <a:pt x="1439" y="600"/>
                        </a:cubicBezTo>
                        <a:cubicBezTo>
                          <a:pt x="1439" y="600"/>
                          <a:pt x="1443" y="600"/>
                          <a:pt x="1443" y="600"/>
                        </a:cubicBezTo>
                        <a:cubicBezTo>
                          <a:pt x="1443" y="600"/>
                          <a:pt x="1445" y="599"/>
                          <a:pt x="1445" y="599"/>
                        </a:cubicBezTo>
                        <a:cubicBezTo>
                          <a:pt x="1445" y="599"/>
                          <a:pt x="1448" y="599"/>
                          <a:pt x="1448" y="599"/>
                        </a:cubicBezTo>
                        <a:cubicBezTo>
                          <a:pt x="1448" y="599"/>
                          <a:pt x="1450" y="599"/>
                          <a:pt x="1450" y="599"/>
                        </a:cubicBezTo>
                        <a:cubicBezTo>
                          <a:pt x="1450" y="599"/>
                          <a:pt x="1451" y="599"/>
                          <a:pt x="1451" y="599"/>
                        </a:cubicBezTo>
                        <a:cubicBezTo>
                          <a:pt x="1451" y="599"/>
                          <a:pt x="1456" y="600"/>
                          <a:pt x="1456" y="600"/>
                        </a:cubicBezTo>
                        <a:cubicBezTo>
                          <a:pt x="1456" y="600"/>
                          <a:pt x="1456" y="600"/>
                          <a:pt x="1456" y="600"/>
                        </a:cubicBezTo>
                        <a:cubicBezTo>
                          <a:pt x="1456" y="600"/>
                          <a:pt x="1460" y="599"/>
                          <a:pt x="1460" y="599"/>
                        </a:cubicBezTo>
                        <a:cubicBezTo>
                          <a:pt x="1460" y="599"/>
                          <a:pt x="1462" y="599"/>
                          <a:pt x="1462" y="599"/>
                        </a:cubicBezTo>
                        <a:cubicBezTo>
                          <a:pt x="1462" y="599"/>
                          <a:pt x="1467" y="600"/>
                          <a:pt x="1467" y="600"/>
                        </a:cubicBezTo>
                        <a:cubicBezTo>
                          <a:pt x="1467" y="600"/>
                          <a:pt x="1472" y="600"/>
                          <a:pt x="1472" y="600"/>
                        </a:cubicBezTo>
                        <a:cubicBezTo>
                          <a:pt x="1472" y="600"/>
                          <a:pt x="1472" y="600"/>
                          <a:pt x="1472" y="600"/>
                        </a:cubicBezTo>
                        <a:cubicBezTo>
                          <a:pt x="1472" y="600"/>
                          <a:pt x="1473" y="600"/>
                          <a:pt x="1473" y="600"/>
                        </a:cubicBezTo>
                        <a:cubicBezTo>
                          <a:pt x="1473" y="600"/>
                          <a:pt x="1477" y="600"/>
                          <a:pt x="1477" y="600"/>
                        </a:cubicBezTo>
                        <a:cubicBezTo>
                          <a:pt x="1477" y="600"/>
                          <a:pt x="1478" y="600"/>
                          <a:pt x="1478" y="600"/>
                        </a:cubicBezTo>
                        <a:cubicBezTo>
                          <a:pt x="1478" y="600"/>
                          <a:pt x="1482" y="600"/>
                          <a:pt x="1482" y="600"/>
                        </a:cubicBezTo>
                        <a:cubicBezTo>
                          <a:pt x="1482" y="600"/>
                          <a:pt x="1484" y="600"/>
                          <a:pt x="1484" y="600"/>
                        </a:cubicBezTo>
                        <a:cubicBezTo>
                          <a:pt x="1484" y="600"/>
                          <a:pt x="1486" y="600"/>
                          <a:pt x="1486" y="600"/>
                        </a:cubicBezTo>
                        <a:cubicBezTo>
                          <a:pt x="1486" y="600"/>
                          <a:pt x="1492" y="600"/>
                          <a:pt x="1492" y="600"/>
                        </a:cubicBezTo>
                        <a:cubicBezTo>
                          <a:pt x="1492" y="600"/>
                          <a:pt x="1493" y="600"/>
                          <a:pt x="1493" y="600"/>
                        </a:cubicBezTo>
                        <a:cubicBezTo>
                          <a:pt x="1493" y="600"/>
                          <a:pt x="1494" y="600"/>
                          <a:pt x="1494" y="600"/>
                        </a:cubicBezTo>
                        <a:cubicBezTo>
                          <a:pt x="1494" y="600"/>
                          <a:pt x="1496" y="600"/>
                          <a:pt x="1496" y="600"/>
                        </a:cubicBezTo>
                        <a:cubicBezTo>
                          <a:pt x="1496" y="600"/>
                          <a:pt x="1503" y="600"/>
                          <a:pt x="1503" y="600"/>
                        </a:cubicBezTo>
                        <a:cubicBezTo>
                          <a:pt x="1503" y="600"/>
                          <a:pt x="1504" y="600"/>
                          <a:pt x="1504" y="600"/>
                        </a:cubicBezTo>
                        <a:cubicBezTo>
                          <a:pt x="1504" y="600"/>
                          <a:pt x="1507" y="600"/>
                          <a:pt x="1507" y="600"/>
                        </a:cubicBezTo>
                        <a:cubicBezTo>
                          <a:pt x="1507" y="600"/>
                          <a:pt x="1508" y="600"/>
                          <a:pt x="1508" y="600"/>
                        </a:cubicBezTo>
                        <a:cubicBezTo>
                          <a:pt x="1508" y="600"/>
                          <a:pt x="1513" y="600"/>
                          <a:pt x="1513" y="600"/>
                        </a:cubicBezTo>
                        <a:cubicBezTo>
                          <a:pt x="1513" y="600"/>
                          <a:pt x="1514" y="600"/>
                          <a:pt x="1514" y="600"/>
                        </a:cubicBezTo>
                        <a:cubicBezTo>
                          <a:pt x="1514" y="600"/>
                          <a:pt x="1515" y="600"/>
                          <a:pt x="1515" y="600"/>
                        </a:cubicBezTo>
                        <a:cubicBezTo>
                          <a:pt x="1515" y="600"/>
                          <a:pt x="1519" y="600"/>
                          <a:pt x="1519" y="600"/>
                        </a:cubicBezTo>
                        <a:cubicBezTo>
                          <a:pt x="1519" y="600"/>
                          <a:pt x="1523" y="600"/>
                          <a:pt x="1523" y="600"/>
                        </a:cubicBezTo>
                        <a:cubicBezTo>
                          <a:pt x="1523" y="600"/>
                          <a:pt x="1526" y="600"/>
                          <a:pt x="1526" y="600"/>
                        </a:cubicBezTo>
                        <a:cubicBezTo>
                          <a:pt x="1526" y="600"/>
                          <a:pt x="1526" y="600"/>
                          <a:pt x="1526" y="600"/>
                        </a:cubicBezTo>
                        <a:cubicBezTo>
                          <a:pt x="1526" y="600"/>
                          <a:pt x="1528" y="600"/>
                          <a:pt x="1528" y="600"/>
                        </a:cubicBezTo>
                        <a:cubicBezTo>
                          <a:pt x="1528" y="600"/>
                          <a:pt x="1532" y="600"/>
                          <a:pt x="1532" y="600"/>
                        </a:cubicBezTo>
                        <a:cubicBezTo>
                          <a:pt x="1532" y="600"/>
                          <a:pt x="1533" y="600"/>
                          <a:pt x="1533" y="600"/>
                        </a:cubicBezTo>
                        <a:cubicBezTo>
                          <a:pt x="1533" y="600"/>
                          <a:pt x="1538" y="600"/>
                          <a:pt x="1538" y="600"/>
                        </a:cubicBezTo>
                        <a:cubicBezTo>
                          <a:pt x="1538" y="600"/>
                          <a:pt x="1541" y="600"/>
                          <a:pt x="1541" y="600"/>
                        </a:cubicBezTo>
                        <a:cubicBezTo>
                          <a:pt x="1541" y="600"/>
                          <a:pt x="1545" y="600"/>
                          <a:pt x="1545" y="600"/>
                        </a:cubicBezTo>
                        <a:cubicBezTo>
                          <a:pt x="1545" y="600"/>
                          <a:pt x="1546" y="600"/>
                          <a:pt x="1546" y="600"/>
                        </a:cubicBezTo>
                        <a:cubicBezTo>
                          <a:pt x="1546" y="600"/>
                          <a:pt x="1551" y="600"/>
                          <a:pt x="1551" y="600"/>
                        </a:cubicBezTo>
                        <a:cubicBezTo>
                          <a:pt x="1551" y="600"/>
                          <a:pt x="1552" y="600"/>
                          <a:pt x="1552" y="600"/>
                        </a:cubicBezTo>
                        <a:cubicBezTo>
                          <a:pt x="1552" y="600"/>
                          <a:pt x="1554" y="600"/>
                          <a:pt x="1554" y="600"/>
                        </a:cubicBezTo>
                        <a:cubicBezTo>
                          <a:pt x="1554" y="600"/>
                          <a:pt x="1556" y="599"/>
                          <a:pt x="1556" y="599"/>
                        </a:cubicBezTo>
                        <a:cubicBezTo>
                          <a:pt x="1556" y="599"/>
                          <a:pt x="1559" y="600"/>
                          <a:pt x="1559" y="600"/>
                        </a:cubicBezTo>
                        <a:cubicBezTo>
                          <a:pt x="1559" y="600"/>
                          <a:pt x="1560" y="600"/>
                          <a:pt x="1560" y="600"/>
                        </a:cubicBezTo>
                        <a:cubicBezTo>
                          <a:pt x="1560" y="600"/>
                          <a:pt x="1564" y="600"/>
                          <a:pt x="1564" y="600"/>
                        </a:cubicBezTo>
                        <a:cubicBezTo>
                          <a:pt x="1564" y="600"/>
                          <a:pt x="1567" y="600"/>
                          <a:pt x="1567" y="600"/>
                        </a:cubicBezTo>
                        <a:cubicBezTo>
                          <a:pt x="1567" y="600"/>
                          <a:pt x="1570" y="600"/>
                          <a:pt x="1570" y="600"/>
                        </a:cubicBezTo>
                        <a:cubicBezTo>
                          <a:pt x="1570" y="600"/>
                          <a:pt x="1571" y="599"/>
                          <a:pt x="1571" y="599"/>
                        </a:cubicBezTo>
                        <a:cubicBezTo>
                          <a:pt x="1571" y="599"/>
                          <a:pt x="1578" y="600"/>
                          <a:pt x="1578" y="600"/>
                        </a:cubicBezTo>
                        <a:cubicBezTo>
                          <a:pt x="1578" y="600"/>
                          <a:pt x="1579" y="600"/>
                          <a:pt x="1579" y="600"/>
                        </a:cubicBezTo>
                        <a:cubicBezTo>
                          <a:pt x="1579" y="600"/>
                          <a:pt x="1583" y="600"/>
                          <a:pt x="1583" y="600"/>
                        </a:cubicBezTo>
                        <a:cubicBezTo>
                          <a:pt x="1583" y="600"/>
                          <a:pt x="1584" y="600"/>
                          <a:pt x="1584" y="600"/>
                        </a:cubicBezTo>
                        <a:cubicBezTo>
                          <a:pt x="1584" y="600"/>
                          <a:pt x="1586" y="600"/>
                          <a:pt x="1586" y="600"/>
                        </a:cubicBezTo>
                        <a:cubicBezTo>
                          <a:pt x="1586" y="600"/>
                          <a:pt x="1587" y="600"/>
                          <a:pt x="1587" y="600"/>
                        </a:cubicBezTo>
                        <a:cubicBezTo>
                          <a:pt x="1587" y="600"/>
                          <a:pt x="1594" y="600"/>
                          <a:pt x="1594" y="600"/>
                        </a:cubicBezTo>
                        <a:cubicBezTo>
                          <a:pt x="1594" y="600"/>
                          <a:pt x="1595" y="600"/>
                          <a:pt x="1595" y="600"/>
                        </a:cubicBezTo>
                        <a:cubicBezTo>
                          <a:pt x="1595" y="600"/>
                          <a:pt x="1598" y="600"/>
                          <a:pt x="1598" y="600"/>
                        </a:cubicBezTo>
                        <a:cubicBezTo>
                          <a:pt x="1598" y="600"/>
                          <a:pt x="1598" y="600"/>
                          <a:pt x="1598" y="600"/>
                        </a:cubicBezTo>
                        <a:cubicBezTo>
                          <a:pt x="1598" y="600"/>
                          <a:pt x="1602" y="600"/>
                          <a:pt x="1602" y="600"/>
                        </a:cubicBezTo>
                        <a:cubicBezTo>
                          <a:pt x="1602" y="600"/>
                          <a:pt x="1604" y="600"/>
                          <a:pt x="1604" y="600"/>
                        </a:cubicBezTo>
                        <a:cubicBezTo>
                          <a:pt x="1604" y="600"/>
                          <a:pt x="1608" y="600"/>
                          <a:pt x="1608" y="600"/>
                        </a:cubicBezTo>
                        <a:cubicBezTo>
                          <a:pt x="1608" y="600"/>
                          <a:pt x="1610" y="600"/>
                          <a:pt x="1610" y="600"/>
                        </a:cubicBezTo>
                        <a:cubicBezTo>
                          <a:pt x="1610" y="600"/>
                          <a:pt x="1614" y="600"/>
                          <a:pt x="1614" y="600"/>
                        </a:cubicBezTo>
                        <a:cubicBezTo>
                          <a:pt x="1614" y="600"/>
                          <a:pt x="1616" y="600"/>
                          <a:pt x="1616" y="600"/>
                        </a:cubicBezTo>
                        <a:cubicBezTo>
                          <a:pt x="1616" y="600"/>
                          <a:pt x="1620" y="600"/>
                          <a:pt x="1620" y="600"/>
                        </a:cubicBezTo>
                        <a:cubicBezTo>
                          <a:pt x="1620" y="600"/>
                          <a:pt x="1622" y="600"/>
                          <a:pt x="1622" y="600"/>
                        </a:cubicBezTo>
                        <a:cubicBezTo>
                          <a:pt x="1622" y="600"/>
                          <a:pt x="1623" y="600"/>
                          <a:pt x="1623" y="600"/>
                        </a:cubicBezTo>
                        <a:cubicBezTo>
                          <a:pt x="1623" y="600"/>
                          <a:pt x="1625" y="599"/>
                          <a:pt x="1625" y="599"/>
                        </a:cubicBezTo>
                        <a:cubicBezTo>
                          <a:pt x="1625" y="599"/>
                          <a:pt x="1628" y="600"/>
                          <a:pt x="1628" y="600"/>
                        </a:cubicBezTo>
                        <a:cubicBezTo>
                          <a:pt x="1628" y="600"/>
                          <a:pt x="1632" y="599"/>
                          <a:pt x="1632" y="599"/>
                        </a:cubicBezTo>
                        <a:cubicBezTo>
                          <a:pt x="1632" y="599"/>
                          <a:pt x="1636" y="600"/>
                          <a:pt x="1636" y="600"/>
                        </a:cubicBezTo>
                        <a:cubicBezTo>
                          <a:pt x="1636" y="600"/>
                          <a:pt x="1637" y="599"/>
                          <a:pt x="1637" y="599"/>
                        </a:cubicBezTo>
                        <a:cubicBezTo>
                          <a:pt x="1637" y="599"/>
                          <a:pt x="1641" y="599"/>
                          <a:pt x="1641" y="599"/>
                        </a:cubicBezTo>
                        <a:cubicBezTo>
                          <a:pt x="1641" y="599"/>
                          <a:pt x="1643" y="599"/>
                          <a:pt x="1643" y="599"/>
                        </a:cubicBezTo>
                        <a:cubicBezTo>
                          <a:pt x="1643" y="599"/>
                          <a:pt x="1647" y="599"/>
                          <a:pt x="1647" y="599"/>
                        </a:cubicBezTo>
                        <a:cubicBezTo>
                          <a:pt x="1647" y="599"/>
                          <a:pt x="1649" y="599"/>
                          <a:pt x="1649" y="599"/>
                        </a:cubicBezTo>
                        <a:cubicBezTo>
                          <a:pt x="1649" y="599"/>
                          <a:pt x="1650" y="599"/>
                          <a:pt x="1650" y="599"/>
                        </a:cubicBezTo>
                        <a:cubicBezTo>
                          <a:pt x="1650" y="599"/>
                          <a:pt x="1654" y="599"/>
                          <a:pt x="1654" y="599"/>
                        </a:cubicBezTo>
                        <a:cubicBezTo>
                          <a:pt x="1654" y="599"/>
                          <a:pt x="1656" y="599"/>
                          <a:pt x="1656" y="599"/>
                        </a:cubicBezTo>
                        <a:cubicBezTo>
                          <a:pt x="1656" y="599"/>
                          <a:pt x="1659" y="599"/>
                          <a:pt x="1659" y="599"/>
                        </a:cubicBezTo>
                        <a:cubicBezTo>
                          <a:pt x="1659" y="599"/>
                          <a:pt x="1661" y="599"/>
                          <a:pt x="1661" y="599"/>
                        </a:cubicBezTo>
                        <a:cubicBezTo>
                          <a:pt x="1661" y="599"/>
                          <a:pt x="1663" y="599"/>
                          <a:pt x="1663" y="599"/>
                        </a:cubicBezTo>
                        <a:cubicBezTo>
                          <a:pt x="1663" y="599"/>
                          <a:pt x="1666" y="599"/>
                          <a:pt x="1666" y="599"/>
                        </a:cubicBezTo>
                        <a:cubicBezTo>
                          <a:pt x="1666" y="599"/>
                          <a:pt x="1668" y="599"/>
                          <a:pt x="1668" y="599"/>
                        </a:cubicBezTo>
                        <a:cubicBezTo>
                          <a:pt x="1668" y="599"/>
                          <a:pt x="1671" y="599"/>
                          <a:pt x="1671" y="599"/>
                        </a:cubicBezTo>
                        <a:cubicBezTo>
                          <a:pt x="1671" y="599"/>
                          <a:pt x="1674" y="599"/>
                          <a:pt x="1674" y="599"/>
                        </a:cubicBezTo>
                        <a:cubicBezTo>
                          <a:pt x="1674" y="599"/>
                          <a:pt x="1679" y="599"/>
                          <a:pt x="1679" y="599"/>
                        </a:cubicBezTo>
                        <a:cubicBezTo>
                          <a:pt x="1679" y="599"/>
                          <a:pt x="1681" y="599"/>
                          <a:pt x="1681" y="599"/>
                        </a:cubicBezTo>
                        <a:cubicBezTo>
                          <a:pt x="1681" y="599"/>
                          <a:pt x="1682" y="599"/>
                          <a:pt x="1682" y="599"/>
                        </a:cubicBezTo>
                        <a:cubicBezTo>
                          <a:pt x="1682" y="599"/>
                          <a:pt x="1686" y="598"/>
                          <a:pt x="1686" y="598"/>
                        </a:cubicBezTo>
                        <a:cubicBezTo>
                          <a:pt x="1686" y="598"/>
                          <a:pt x="1687" y="598"/>
                          <a:pt x="1687" y="598"/>
                        </a:cubicBezTo>
                        <a:cubicBezTo>
                          <a:pt x="1687" y="598"/>
                          <a:pt x="1692" y="597"/>
                          <a:pt x="1692" y="597"/>
                        </a:cubicBezTo>
                        <a:cubicBezTo>
                          <a:pt x="1692" y="597"/>
                          <a:pt x="1692" y="597"/>
                          <a:pt x="1692" y="597"/>
                        </a:cubicBezTo>
                        <a:cubicBezTo>
                          <a:pt x="1692" y="597"/>
                          <a:pt x="1697" y="595"/>
                          <a:pt x="1697" y="595"/>
                        </a:cubicBezTo>
                        <a:cubicBezTo>
                          <a:pt x="1697" y="595"/>
                          <a:pt x="1698" y="595"/>
                          <a:pt x="1698" y="595"/>
                        </a:cubicBezTo>
                        <a:cubicBezTo>
                          <a:pt x="1698" y="595"/>
                          <a:pt x="1703" y="587"/>
                          <a:pt x="1703" y="587"/>
                        </a:cubicBezTo>
                        <a:cubicBezTo>
                          <a:pt x="1703" y="587"/>
                          <a:pt x="1703" y="587"/>
                          <a:pt x="1703" y="587"/>
                        </a:cubicBezTo>
                        <a:cubicBezTo>
                          <a:pt x="1703" y="587"/>
                          <a:pt x="1707" y="574"/>
                          <a:pt x="1707" y="574"/>
                        </a:cubicBezTo>
                        <a:cubicBezTo>
                          <a:pt x="1707" y="574"/>
                          <a:pt x="1708" y="575"/>
                          <a:pt x="1708" y="575"/>
                        </a:cubicBezTo>
                        <a:cubicBezTo>
                          <a:pt x="1708" y="575"/>
                          <a:pt x="1713" y="591"/>
                          <a:pt x="1713" y="591"/>
                        </a:cubicBezTo>
                        <a:cubicBezTo>
                          <a:pt x="1713" y="591"/>
                          <a:pt x="1714" y="592"/>
                          <a:pt x="1714" y="592"/>
                        </a:cubicBezTo>
                        <a:cubicBezTo>
                          <a:pt x="1714" y="592"/>
                          <a:pt x="1719" y="597"/>
                          <a:pt x="1719" y="597"/>
                        </a:cubicBezTo>
                        <a:cubicBezTo>
                          <a:pt x="1719" y="597"/>
                          <a:pt x="1719" y="597"/>
                          <a:pt x="1719" y="597"/>
                        </a:cubicBezTo>
                        <a:cubicBezTo>
                          <a:pt x="1719" y="597"/>
                          <a:pt x="1723" y="598"/>
                          <a:pt x="1723" y="598"/>
                        </a:cubicBezTo>
                        <a:cubicBezTo>
                          <a:pt x="1723" y="598"/>
                          <a:pt x="1725" y="598"/>
                          <a:pt x="1725" y="598"/>
                        </a:cubicBezTo>
                        <a:cubicBezTo>
                          <a:pt x="1725" y="598"/>
                          <a:pt x="1730" y="599"/>
                          <a:pt x="1730" y="599"/>
                        </a:cubicBezTo>
                        <a:cubicBezTo>
                          <a:pt x="1730" y="599"/>
                          <a:pt x="1730" y="599"/>
                          <a:pt x="1730" y="599"/>
                        </a:cubicBezTo>
                        <a:cubicBezTo>
                          <a:pt x="1730" y="599"/>
                          <a:pt x="1735" y="599"/>
                          <a:pt x="1735" y="599"/>
                        </a:cubicBezTo>
                        <a:cubicBezTo>
                          <a:pt x="1735" y="599"/>
                          <a:pt x="1736" y="599"/>
                          <a:pt x="1736" y="599"/>
                        </a:cubicBezTo>
                        <a:cubicBezTo>
                          <a:pt x="1736" y="599"/>
                          <a:pt x="1739" y="600"/>
                          <a:pt x="1739" y="600"/>
                        </a:cubicBezTo>
                        <a:cubicBezTo>
                          <a:pt x="1739" y="600"/>
                          <a:pt x="1743" y="599"/>
                          <a:pt x="1743" y="599"/>
                        </a:cubicBezTo>
                        <a:cubicBezTo>
                          <a:pt x="1743" y="599"/>
                          <a:pt x="1744" y="600"/>
                          <a:pt x="1744" y="600"/>
                        </a:cubicBezTo>
                        <a:cubicBezTo>
                          <a:pt x="1744" y="600"/>
                          <a:pt x="1746" y="599"/>
                          <a:pt x="1746" y="599"/>
                        </a:cubicBezTo>
                        <a:cubicBezTo>
                          <a:pt x="1746" y="599"/>
                          <a:pt x="1750" y="600"/>
                          <a:pt x="1750" y="600"/>
                        </a:cubicBezTo>
                        <a:cubicBezTo>
                          <a:pt x="1750" y="600"/>
                          <a:pt x="1754" y="599"/>
                          <a:pt x="1754" y="599"/>
                        </a:cubicBezTo>
                        <a:cubicBezTo>
                          <a:pt x="1754" y="599"/>
                          <a:pt x="1755" y="600"/>
                          <a:pt x="1755" y="600"/>
                        </a:cubicBezTo>
                        <a:cubicBezTo>
                          <a:pt x="1755" y="600"/>
                          <a:pt x="1757" y="600"/>
                          <a:pt x="1757" y="600"/>
                        </a:cubicBezTo>
                        <a:cubicBezTo>
                          <a:pt x="1757" y="600"/>
                          <a:pt x="1758" y="600"/>
                          <a:pt x="1758" y="600"/>
                        </a:cubicBezTo>
                        <a:cubicBezTo>
                          <a:pt x="1758" y="600"/>
                          <a:pt x="1764" y="600"/>
                          <a:pt x="1764" y="600"/>
                        </a:cubicBezTo>
                        <a:cubicBezTo>
                          <a:pt x="1764" y="600"/>
                          <a:pt x="1765" y="600"/>
                          <a:pt x="1765" y="600"/>
                        </a:cubicBezTo>
                        <a:cubicBezTo>
                          <a:pt x="1765" y="600"/>
                          <a:pt x="1769" y="600"/>
                          <a:pt x="1769" y="600"/>
                        </a:cubicBezTo>
                        <a:cubicBezTo>
                          <a:pt x="1769" y="600"/>
                          <a:pt x="1770" y="600"/>
                          <a:pt x="1770" y="600"/>
                        </a:cubicBezTo>
                        <a:cubicBezTo>
                          <a:pt x="1770" y="600"/>
                          <a:pt x="1773" y="600"/>
                          <a:pt x="1773" y="600"/>
                        </a:cubicBezTo>
                        <a:cubicBezTo>
                          <a:pt x="1773" y="600"/>
                          <a:pt x="1776" y="600"/>
                          <a:pt x="1776" y="600"/>
                        </a:cubicBezTo>
                        <a:cubicBezTo>
                          <a:pt x="1776" y="600"/>
                          <a:pt x="1778" y="600"/>
                          <a:pt x="1778" y="600"/>
                        </a:cubicBezTo>
                        <a:cubicBezTo>
                          <a:pt x="1778" y="600"/>
                          <a:pt x="1780" y="600"/>
                          <a:pt x="1780" y="600"/>
                        </a:cubicBezTo>
                        <a:cubicBezTo>
                          <a:pt x="1780" y="600"/>
                          <a:pt x="1785" y="600"/>
                          <a:pt x="1785" y="600"/>
                        </a:cubicBezTo>
                        <a:cubicBezTo>
                          <a:pt x="1785" y="600"/>
                          <a:pt x="1786" y="600"/>
                          <a:pt x="1786" y="600"/>
                        </a:cubicBezTo>
                        <a:cubicBezTo>
                          <a:pt x="1786" y="600"/>
                          <a:pt x="1792" y="600"/>
                          <a:pt x="1792" y="600"/>
                        </a:cubicBezTo>
                        <a:cubicBezTo>
                          <a:pt x="1792" y="600"/>
                          <a:pt x="1793" y="600"/>
                          <a:pt x="1793" y="600"/>
                        </a:cubicBezTo>
                        <a:cubicBezTo>
                          <a:pt x="1793" y="600"/>
                          <a:pt x="1795" y="600"/>
                          <a:pt x="1795" y="600"/>
                        </a:cubicBezTo>
                        <a:cubicBezTo>
                          <a:pt x="1795" y="600"/>
                          <a:pt x="1798" y="600"/>
                          <a:pt x="1798" y="600"/>
                        </a:cubicBezTo>
                        <a:cubicBezTo>
                          <a:pt x="1798" y="600"/>
                          <a:pt x="1801" y="600"/>
                          <a:pt x="1801" y="600"/>
                        </a:cubicBezTo>
                        <a:cubicBezTo>
                          <a:pt x="1801" y="600"/>
                          <a:pt x="1804" y="600"/>
                          <a:pt x="1804" y="600"/>
                        </a:cubicBezTo>
                        <a:cubicBezTo>
                          <a:pt x="1804" y="600"/>
                          <a:pt x="1806" y="600"/>
                          <a:pt x="1806" y="600"/>
                        </a:cubicBezTo>
                        <a:cubicBezTo>
                          <a:pt x="1806" y="600"/>
                          <a:pt x="1809" y="600"/>
                          <a:pt x="1809" y="600"/>
                        </a:cubicBezTo>
                        <a:cubicBezTo>
                          <a:pt x="1809" y="600"/>
                          <a:pt x="1811" y="600"/>
                          <a:pt x="1811" y="600"/>
                        </a:cubicBezTo>
                        <a:cubicBezTo>
                          <a:pt x="1811" y="600"/>
                          <a:pt x="1813" y="600"/>
                          <a:pt x="1813" y="600"/>
                        </a:cubicBezTo>
                        <a:cubicBezTo>
                          <a:pt x="1813" y="600"/>
                          <a:pt x="1818" y="600"/>
                          <a:pt x="1818" y="600"/>
                        </a:cubicBezTo>
                        <a:cubicBezTo>
                          <a:pt x="1818" y="600"/>
                          <a:pt x="1820" y="600"/>
                          <a:pt x="1820" y="600"/>
                        </a:cubicBezTo>
                        <a:cubicBezTo>
                          <a:pt x="1820" y="600"/>
                          <a:pt x="1824" y="600"/>
                          <a:pt x="1824" y="600"/>
                        </a:cubicBezTo>
                        <a:cubicBezTo>
                          <a:pt x="1824" y="600"/>
                          <a:pt x="1826" y="600"/>
                          <a:pt x="1826" y="600"/>
                        </a:cubicBezTo>
                        <a:cubicBezTo>
                          <a:pt x="1826" y="600"/>
                          <a:pt x="1827" y="600"/>
                          <a:pt x="1827" y="600"/>
                        </a:cubicBezTo>
                        <a:cubicBezTo>
                          <a:pt x="1827" y="600"/>
                          <a:pt x="1830" y="600"/>
                          <a:pt x="1830" y="600"/>
                        </a:cubicBezTo>
                        <a:cubicBezTo>
                          <a:pt x="1830" y="600"/>
                          <a:pt x="1833" y="600"/>
                          <a:pt x="1833" y="600"/>
                        </a:cubicBezTo>
                        <a:cubicBezTo>
                          <a:pt x="1833" y="600"/>
                          <a:pt x="1836" y="600"/>
                          <a:pt x="1836" y="600"/>
                        </a:cubicBezTo>
                        <a:cubicBezTo>
                          <a:pt x="1836" y="600"/>
                          <a:pt x="1837" y="600"/>
                          <a:pt x="1837" y="600"/>
                        </a:cubicBezTo>
                        <a:cubicBezTo>
                          <a:pt x="1837" y="600"/>
                          <a:pt x="1841" y="600"/>
                          <a:pt x="1841" y="600"/>
                        </a:cubicBezTo>
                        <a:cubicBezTo>
                          <a:pt x="1841" y="600"/>
                          <a:pt x="1846" y="600"/>
                          <a:pt x="1846" y="600"/>
                        </a:cubicBezTo>
                        <a:cubicBezTo>
                          <a:pt x="1846" y="600"/>
                          <a:pt x="1847" y="600"/>
                          <a:pt x="1847" y="600"/>
                        </a:cubicBezTo>
                        <a:cubicBezTo>
                          <a:pt x="1847" y="600"/>
                          <a:pt x="1850" y="600"/>
                          <a:pt x="1850" y="600"/>
                        </a:cubicBezTo>
                        <a:cubicBezTo>
                          <a:pt x="1850" y="600"/>
                          <a:pt x="1853" y="600"/>
                          <a:pt x="1853" y="600"/>
                        </a:cubicBezTo>
                        <a:cubicBezTo>
                          <a:pt x="1853" y="600"/>
                          <a:pt x="1854" y="600"/>
                          <a:pt x="1854" y="600"/>
                        </a:cubicBezTo>
                        <a:cubicBezTo>
                          <a:pt x="1854" y="600"/>
                          <a:pt x="1858" y="600"/>
                          <a:pt x="1858" y="600"/>
                        </a:cubicBezTo>
                        <a:cubicBezTo>
                          <a:pt x="1858" y="600"/>
                          <a:pt x="1859" y="600"/>
                          <a:pt x="1859" y="600"/>
                        </a:cubicBezTo>
                        <a:cubicBezTo>
                          <a:pt x="1859" y="600"/>
                          <a:pt x="1863" y="600"/>
                          <a:pt x="1863" y="600"/>
                        </a:cubicBezTo>
                        <a:cubicBezTo>
                          <a:pt x="1863" y="600"/>
                          <a:pt x="1864" y="600"/>
                          <a:pt x="1864" y="600"/>
                        </a:cubicBezTo>
                        <a:cubicBezTo>
                          <a:pt x="1864" y="600"/>
                          <a:pt x="1869" y="600"/>
                          <a:pt x="1869" y="600"/>
                        </a:cubicBezTo>
                        <a:cubicBezTo>
                          <a:pt x="1869" y="600"/>
                          <a:pt x="1869" y="600"/>
                          <a:pt x="1869" y="600"/>
                        </a:cubicBezTo>
                        <a:cubicBezTo>
                          <a:pt x="1869" y="600"/>
                          <a:pt x="1871" y="600"/>
                          <a:pt x="1871" y="600"/>
                        </a:cubicBezTo>
                        <a:cubicBezTo>
                          <a:pt x="1871" y="600"/>
                          <a:pt x="1875" y="600"/>
                          <a:pt x="1875" y="600"/>
                        </a:cubicBezTo>
                        <a:cubicBezTo>
                          <a:pt x="1875" y="600"/>
                          <a:pt x="1876" y="600"/>
                          <a:pt x="1876" y="600"/>
                        </a:cubicBezTo>
                        <a:cubicBezTo>
                          <a:pt x="1876" y="600"/>
                          <a:pt x="1881" y="600"/>
                          <a:pt x="1881" y="600"/>
                        </a:cubicBezTo>
                        <a:cubicBezTo>
                          <a:pt x="1881" y="600"/>
                          <a:pt x="1885" y="600"/>
                          <a:pt x="1885" y="600"/>
                        </a:cubicBezTo>
                        <a:cubicBezTo>
                          <a:pt x="1885" y="600"/>
                          <a:pt x="1888" y="600"/>
                          <a:pt x="1888" y="600"/>
                        </a:cubicBezTo>
                        <a:cubicBezTo>
                          <a:pt x="1888" y="600"/>
                          <a:pt x="1890" y="600"/>
                          <a:pt x="1890" y="600"/>
                        </a:cubicBezTo>
                        <a:cubicBezTo>
                          <a:pt x="1890" y="600"/>
                          <a:pt x="1893" y="600"/>
                          <a:pt x="1893" y="600"/>
                        </a:cubicBezTo>
                        <a:cubicBezTo>
                          <a:pt x="1893" y="600"/>
                          <a:pt x="1895" y="600"/>
                          <a:pt x="1895" y="600"/>
                        </a:cubicBezTo>
                        <a:cubicBezTo>
                          <a:pt x="1895" y="600"/>
                          <a:pt x="1896" y="600"/>
                          <a:pt x="1896" y="600"/>
                        </a:cubicBezTo>
                        <a:cubicBezTo>
                          <a:pt x="1896" y="600"/>
                          <a:pt x="1900" y="600"/>
                          <a:pt x="1900" y="600"/>
                        </a:cubicBezTo>
                        <a:cubicBezTo>
                          <a:pt x="1900" y="600"/>
                          <a:pt x="1904" y="600"/>
                          <a:pt x="1904" y="600"/>
                        </a:cubicBezTo>
                        <a:cubicBezTo>
                          <a:pt x="1904" y="600"/>
                          <a:pt x="1906" y="600"/>
                          <a:pt x="1906" y="600"/>
                        </a:cubicBezTo>
                        <a:cubicBezTo>
                          <a:pt x="1906" y="600"/>
                          <a:pt x="1907" y="600"/>
                          <a:pt x="1907" y="600"/>
                        </a:cubicBezTo>
                        <a:cubicBezTo>
                          <a:pt x="1907" y="600"/>
                          <a:pt x="1910" y="600"/>
                          <a:pt x="1910" y="600"/>
                        </a:cubicBezTo>
                        <a:cubicBezTo>
                          <a:pt x="1910" y="600"/>
                          <a:pt x="1915" y="600"/>
                          <a:pt x="1915" y="600"/>
                        </a:cubicBezTo>
                        <a:cubicBezTo>
                          <a:pt x="1915" y="600"/>
                          <a:pt x="1917" y="600"/>
                          <a:pt x="1917" y="600"/>
                        </a:cubicBezTo>
                        <a:cubicBezTo>
                          <a:pt x="1917" y="600"/>
                          <a:pt x="1920" y="600"/>
                          <a:pt x="1920" y="600"/>
                        </a:cubicBezTo>
                        <a:cubicBezTo>
                          <a:pt x="1920" y="600"/>
                          <a:pt x="1921" y="600"/>
                          <a:pt x="1921" y="600"/>
                        </a:cubicBezTo>
                        <a:cubicBezTo>
                          <a:pt x="1921" y="600"/>
                          <a:pt x="1926" y="600"/>
                          <a:pt x="1926" y="600"/>
                        </a:cubicBezTo>
                        <a:cubicBezTo>
                          <a:pt x="1926" y="600"/>
                          <a:pt x="1927" y="600"/>
                          <a:pt x="1927" y="600"/>
                        </a:cubicBezTo>
                        <a:cubicBezTo>
                          <a:pt x="1927" y="600"/>
                          <a:pt x="1931" y="600"/>
                          <a:pt x="1931" y="600"/>
                        </a:cubicBezTo>
                        <a:cubicBezTo>
                          <a:pt x="1931" y="600"/>
                          <a:pt x="1933" y="600"/>
                          <a:pt x="1933" y="600"/>
                        </a:cubicBezTo>
                        <a:cubicBezTo>
                          <a:pt x="1933" y="600"/>
                          <a:pt x="1935" y="600"/>
                          <a:pt x="1935" y="600"/>
                        </a:cubicBezTo>
                        <a:cubicBezTo>
                          <a:pt x="1935" y="600"/>
                          <a:pt x="1938" y="600"/>
                          <a:pt x="1938" y="600"/>
                        </a:cubicBezTo>
                        <a:cubicBezTo>
                          <a:pt x="1938" y="600"/>
                          <a:pt x="1939" y="600"/>
                          <a:pt x="1939" y="600"/>
                        </a:cubicBezTo>
                        <a:cubicBezTo>
                          <a:pt x="1939" y="600"/>
                          <a:pt x="1941" y="600"/>
                          <a:pt x="1941" y="600"/>
                        </a:cubicBezTo>
                        <a:cubicBezTo>
                          <a:pt x="1941" y="600"/>
                          <a:pt x="1945" y="600"/>
                          <a:pt x="1945" y="600"/>
                        </a:cubicBezTo>
                        <a:cubicBezTo>
                          <a:pt x="1945" y="600"/>
                          <a:pt x="1948" y="600"/>
                          <a:pt x="1948" y="600"/>
                        </a:cubicBezTo>
                        <a:cubicBezTo>
                          <a:pt x="1948" y="600"/>
                          <a:pt x="1951" y="600"/>
                          <a:pt x="1951" y="600"/>
                        </a:cubicBezTo>
                        <a:cubicBezTo>
                          <a:pt x="1951" y="600"/>
                          <a:pt x="1955" y="600"/>
                          <a:pt x="1955" y="600"/>
                        </a:cubicBezTo>
                        <a:cubicBezTo>
                          <a:pt x="1955" y="600"/>
                          <a:pt x="1956" y="600"/>
                          <a:pt x="1956" y="600"/>
                        </a:cubicBezTo>
                        <a:cubicBezTo>
                          <a:pt x="1956" y="600"/>
                          <a:pt x="1957" y="600"/>
                          <a:pt x="1957" y="600"/>
                        </a:cubicBezTo>
                        <a:cubicBezTo>
                          <a:pt x="1957" y="600"/>
                          <a:pt x="1961" y="600"/>
                          <a:pt x="1961" y="600"/>
                        </a:cubicBezTo>
                        <a:cubicBezTo>
                          <a:pt x="1961" y="600"/>
                          <a:pt x="1965" y="600"/>
                          <a:pt x="1965" y="600"/>
                        </a:cubicBezTo>
                        <a:cubicBezTo>
                          <a:pt x="1965" y="600"/>
                          <a:pt x="1967" y="600"/>
                          <a:pt x="1967" y="600"/>
                        </a:cubicBezTo>
                        <a:cubicBezTo>
                          <a:pt x="1967" y="600"/>
                          <a:pt x="1971" y="600"/>
                          <a:pt x="1971" y="600"/>
                        </a:cubicBezTo>
                        <a:cubicBezTo>
                          <a:pt x="1971" y="600"/>
                          <a:pt x="1973" y="600"/>
                          <a:pt x="1973" y="600"/>
                        </a:cubicBezTo>
                        <a:cubicBezTo>
                          <a:pt x="1973" y="600"/>
                          <a:pt x="1976" y="600"/>
                          <a:pt x="1976" y="600"/>
                        </a:cubicBezTo>
                        <a:cubicBezTo>
                          <a:pt x="1976" y="600"/>
                          <a:pt x="1976" y="600"/>
                          <a:pt x="1976" y="600"/>
                        </a:cubicBezTo>
                        <a:cubicBezTo>
                          <a:pt x="1976" y="600"/>
                          <a:pt x="1979" y="600"/>
                          <a:pt x="1979" y="600"/>
                        </a:cubicBezTo>
                        <a:cubicBezTo>
                          <a:pt x="1979" y="600"/>
                          <a:pt x="1982" y="600"/>
                          <a:pt x="1982" y="600"/>
                        </a:cubicBezTo>
                        <a:cubicBezTo>
                          <a:pt x="1982" y="600"/>
                          <a:pt x="1985" y="600"/>
                          <a:pt x="1985" y="600"/>
                        </a:cubicBezTo>
                        <a:cubicBezTo>
                          <a:pt x="1985" y="600"/>
                          <a:pt x="1987" y="600"/>
                          <a:pt x="1987" y="600"/>
                        </a:cubicBezTo>
                        <a:cubicBezTo>
                          <a:pt x="1987" y="600"/>
                          <a:pt x="1991" y="600"/>
                          <a:pt x="1991" y="600"/>
                        </a:cubicBezTo>
                        <a:cubicBezTo>
                          <a:pt x="1991" y="600"/>
                          <a:pt x="1994" y="599"/>
                          <a:pt x="1994" y="599"/>
                        </a:cubicBezTo>
                        <a:cubicBezTo>
                          <a:pt x="1994" y="599"/>
                          <a:pt x="1995" y="600"/>
                          <a:pt x="1995" y="600"/>
                        </a:cubicBezTo>
                        <a:cubicBezTo>
                          <a:pt x="1995" y="600"/>
                          <a:pt x="2001" y="600"/>
                          <a:pt x="2001" y="600"/>
                        </a:cubicBezTo>
                        <a:cubicBezTo>
                          <a:pt x="2001" y="600"/>
                          <a:pt x="2003" y="600"/>
                          <a:pt x="2003" y="600"/>
                        </a:cubicBezTo>
                        <a:cubicBezTo>
                          <a:pt x="2003" y="600"/>
                          <a:pt x="2003" y="599"/>
                          <a:pt x="2003" y="599"/>
                        </a:cubicBezTo>
                        <a:cubicBezTo>
                          <a:pt x="2003" y="599"/>
                          <a:pt x="2005" y="600"/>
                          <a:pt x="2005" y="600"/>
                        </a:cubicBezTo>
                        <a:cubicBezTo>
                          <a:pt x="2005" y="600"/>
                          <a:pt x="2010" y="600"/>
                          <a:pt x="2010" y="600"/>
                        </a:cubicBezTo>
                        <a:cubicBezTo>
                          <a:pt x="2010" y="600"/>
                          <a:pt x="2011" y="599"/>
                          <a:pt x="2011" y="599"/>
                        </a:cubicBezTo>
                        <a:cubicBezTo>
                          <a:pt x="2011" y="599"/>
                          <a:pt x="2016" y="599"/>
                          <a:pt x="2016" y="599"/>
                        </a:cubicBezTo>
                        <a:cubicBezTo>
                          <a:pt x="2016" y="599"/>
                          <a:pt x="2018" y="600"/>
                          <a:pt x="2018" y="600"/>
                        </a:cubicBezTo>
                        <a:cubicBezTo>
                          <a:pt x="2018" y="600"/>
                          <a:pt x="2019" y="600"/>
                          <a:pt x="2019" y="600"/>
                        </a:cubicBezTo>
                        <a:cubicBezTo>
                          <a:pt x="2019" y="600"/>
                          <a:pt x="2024" y="599"/>
                          <a:pt x="2024" y="599"/>
                        </a:cubicBezTo>
                        <a:cubicBezTo>
                          <a:pt x="2024" y="599"/>
                          <a:pt x="2025" y="599"/>
                          <a:pt x="2025" y="599"/>
                        </a:cubicBezTo>
                        <a:cubicBezTo>
                          <a:pt x="2025" y="599"/>
                          <a:pt x="2030" y="598"/>
                          <a:pt x="2030" y="598"/>
                        </a:cubicBezTo>
                        <a:cubicBezTo>
                          <a:pt x="2030" y="598"/>
                          <a:pt x="2031" y="598"/>
                          <a:pt x="2031" y="598"/>
                        </a:cubicBezTo>
                        <a:cubicBezTo>
                          <a:pt x="2031" y="598"/>
                          <a:pt x="2034" y="599"/>
                          <a:pt x="2034" y="599"/>
                        </a:cubicBezTo>
                        <a:cubicBezTo>
                          <a:pt x="2034" y="599"/>
                          <a:pt x="2037" y="599"/>
                          <a:pt x="2037" y="599"/>
                        </a:cubicBezTo>
                        <a:cubicBezTo>
                          <a:pt x="2037" y="599"/>
                          <a:pt x="2040" y="599"/>
                          <a:pt x="2040" y="599"/>
                        </a:cubicBezTo>
                        <a:cubicBezTo>
                          <a:pt x="2040" y="599"/>
                          <a:pt x="2041" y="599"/>
                          <a:pt x="2041" y="599"/>
                        </a:cubicBezTo>
                        <a:cubicBezTo>
                          <a:pt x="2041" y="599"/>
                          <a:pt x="2045" y="600"/>
                          <a:pt x="2045" y="600"/>
                        </a:cubicBezTo>
                        <a:cubicBezTo>
                          <a:pt x="2045" y="600"/>
                          <a:pt x="2049" y="600"/>
                          <a:pt x="2049" y="600"/>
                        </a:cubicBezTo>
                        <a:cubicBezTo>
                          <a:pt x="2049" y="600"/>
                          <a:pt x="2051" y="599"/>
                          <a:pt x="2051" y="599"/>
                        </a:cubicBezTo>
                        <a:cubicBezTo>
                          <a:pt x="2051" y="599"/>
                          <a:pt x="2053" y="599"/>
                          <a:pt x="2053" y="599"/>
                        </a:cubicBezTo>
                        <a:cubicBezTo>
                          <a:pt x="2053" y="599"/>
                          <a:pt x="2056" y="599"/>
                          <a:pt x="2056" y="599"/>
                        </a:cubicBezTo>
                        <a:cubicBezTo>
                          <a:pt x="2056" y="599"/>
                          <a:pt x="2057" y="599"/>
                          <a:pt x="2057" y="599"/>
                        </a:cubicBezTo>
                        <a:cubicBezTo>
                          <a:pt x="2057" y="599"/>
                          <a:pt x="2059" y="599"/>
                          <a:pt x="2059" y="599"/>
                        </a:cubicBezTo>
                        <a:cubicBezTo>
                          <a:pt x="2059" y="599"/>
                          <a:pt x="2062" y="599"/>
                          <a:pt x="2062" y="599"/>
                        </a:cubicBezTo>
                        <a:cubicBezTo>
                          <a:pt x="2062" y="599"/>
                          <a:pt x="2065" y="600"/>
                          <a:pt x="2065" y="600"/>
                        </a:cubicBezTo>
                        <a:cubicBezTo>
                          <a:pt x="2065" y="600"/>
                          <a:pt x="2067" y="599"/>
                          <a:pt x="2067" y="599"/>
                        </a:cubicBezTo>
                        <a:cubicBezTo>
                          <a:pt x="2067" y="599"/>
                          <a:pt x="2070" y="600"/>
                          <a:pt x="2070" y="600"/>
                        </a:cubicBezTo>
                        <a:cubicBezTo>
                          <a:pt x="2070" y="600"/>
                          <a:pt x="2073" y="600"/>
                          <a:pt x="2073" y="600"/>
                        </a:cubicBezTo>
                        <a:cubicBezTo>
                          <a:pt x="2073" y="600"/>
                          <a:pt x="2078" y="599"/>
                          <a:pt x="2078" y="599"/>
                        </a:cubicBezTo>
                        <a:cubicBezTo>
                          <a:pt x="2078" y="599"/>
                          <a:pt x="2078" y="599"/>
                          <a:pt x="2078" y="599"/>
                        </a:cubicBezTo>
                        <a:cubicBezTo>
                          <a:pt x="2078" y="599"/>
                          <a:pt x="2082" y="600"/>
                          <a:pt x="2082" y="600"/>
                        </a:cubicBezTo>
                        <a:cubicBezTo>
                          <a:pt x="2082" y="600"/>
                          <a:pt x="2084" y="599"/>
                          <a:pt x="2084" y="599"/>
                        </a:cubicBezTo>
                        <a:cubicBezTo>
                          <a:pt x="2084" y="599"/>
                          <a:pt x="2087" y="599"/>
                          <a:pt x="2087" y="599"/>
                        </a:cubicBezTo>
                        <a:cubicBezTo>
                          <a:pt x="2087" y="599"/>
                          <a:pt x="2092" y="599"/>
                          <a:pt x="2092" y="599"/>
                        </a:cubicBezTo>
                        <a:cubicBezTo>
                          <a:pt x="2092" y="599"/>
                          <a:pt x="2093" y="599"/>
                          <a:pt x="2093" y="599"/>
                        </a:cubicBezTo>
                        <a:cubicBezTo>
                          <a:pt x="2093" y="599"/>
                          <a:pt x="2095" y="599"/>
                          <a:pt x="2095" y="599"/>
                        </a:cubicBezTo>
                        <a:cubicBezTo>
                          <a:pt x="2095" y="599"/>
                          <a:pt x="2097" y="599"/>
                          <a:pt x="2097" y="599"/>
                        </a:cubicBezTo>
                        <a:cubicBezTo>
                          <a:pt x="2097" y="599"/>
                          <a:pt x="2102" y="599"/>
                          <a:pt x="2102" y="599"/>
                        </a:cubicBezTo>
                        <a:cubicBezTo>
                          <a:pt x="2102" y="599"/>
                          <a:pt x="2104" y="599"/>
                          <a:pt x="2104" y="599"/>
                        </a:cubicBezTo>
                        <a:cubicBezTo>
                          <a:pt x="2104" y="599"/>
                          <a:pt x="2108" y="599"/>
                          <a:pt x="2108" y="599"/>
                        </a:cubicBezTo>
                        <a:cubicBezTo>
                          <a:pt x="2108" y="599"/>
                          <a:pt x="2109" y="599"/>
                          <a:pt x="2109" y="599"/>
                        </a:cubicBezTo>
                        <a:cubicBezTo>
                          <a:pt x="2109" y="599"/>
                          <a:pt x="2110" y="599"/>
                          <a:pt x="2110" y="599"/>
                        </a:cubicBezTo>
                        <a:cubicBezTo>
                          <a:pt x="2110" y="599"/>
                          <a:pt x="2114" y="599"/>
                          <a:pt x="2114" y="599"/>
                        </a:cubicBezTo>
                        <a:cubicBezTo>
                          <a:pt x="2114" y="599"/>
                          <a:pt x="2117" y="599"/>
                          <a:pt x="2117" y="599"/>
                        </a:cubicBezTo>
                        <a:cubicBezTo>
                          <a:pt x="2117" y="599"/>
                          <a:pt x="2120" y="599"/>
                          <a:pt x="2120" y="599"/>
                        </a:cubicBezTo>
                        <a:cubicBezTo>
                          <a:pt x="2120" y="599"/>
                          <a:pt x="2122" y="599"/>
                          <a:pt x="2122" y="599"/>
                        </a:cubicBezTo>
                        <a:cubicBezTo>
                          <a:pt x="2122" y="599"/>
                          <a:pt x="2125" y="599"/>
                          <a:pt x="2125" y="599"/>
                        </a:cubicBezTo>
                        <a:cubicBezTo>
                          <a:pt x="2125" y="599"/>
                          <a:pt x="2126" y="599"/>
                          <a:pt x="2126" y="599"/>
                        </a:cubicBezTo>
                        <a:cubicBezTo>
                          <a:pt x="2126" y="599"/>
                          <a:pt x="2132" y="598"/>
                          <a:pt x="2132" y="598"/>
                        </a:cubicBezTo>
                        <a:cubicBezTo>
                          <a:pt x="2132" y="598"/>
                          <a:pt x="2134" y="599"/>
                          <a:pt x="2134" y="599"/>
                        </a:cubicBezTo>
                        <a:cubicBezTo>
                          <a:pt x="2134" y="599"/>
                          <a:pt x="2137" y="598"/>
                          <a:pt x="2137" y="598"/>
                        </a:cubicBezTo>
                        <a:cubicBezTo>
                          <a:pt x="2137" y="598"/>
                          <a:pt x="2138" y="598"/>
                          <a:pt x="2138" y="598"/>
                        </a:cubicBezTo>
                        <a:cubicBezTo>
                          <a:pt x="2138" y="598"/>
                          <a:pt x="2142" y="598"/>
                          <a:pt x="2142" y="598"/>
                        </a:cubicBezTo>
                        <a:cubicBezTo>
                          <a:pt x="2142" y="598"/>
                          <a:pt x="2142" y="598"/>
                          <a:pt x="2142" y="598"/>
                        </a:cubicBezTo>
                        <a:cubicBezTo>
                          <a:pt x="2142" y="598"/>
                          <a:pt x="2148" y="597"/>
                          <a:pt x="2148" y="597"/>
                        </a:cubicBezTo>
                        <a:cubicBezTo>
                          <a:pt x="2148" y="597"/>
                          <a:pt x="2148" y="597"/>
                          <a:pt x="2148" y="597"/>
                        </a:cubicBezTo>
                        <a:cubicBezTo>
                          <a:pt x="2148" y="597"/>
                          <a:pt x="2153" y="595"/>
                          <a:pt x="2153" y="595"/>
                        </a:cubicBezTo>
                        <a:cubicBezTo>
                          <a:pt x="2153" y="595"/>
                          <a:pt x="2153" y="595"/>
                          <a:pt x="2153" y="595"/>
                        </a:cubicBezTo>
                        <a:cubicBezTo>
                          <a:pt x="2153" y="595"/>
                          <a:pt x="2158" y="593"/>
                          <a:pt x="2158" y="593"/>
                        </a:cubicBezTo>
                        <a:cubicBezTo>
                          <a:pt x="2158" y="593"/>
                          <a:pt x="2159" y="593"/>
                          <a:pt x="2159" y="593"/>
                        </a:cubicBezTo>
                        <a:cubicBezTo>
                          <a:pt x="2159" y="593"/>
                          <a:pt x="2164" y="589"/>
                          <a:pt x="2164" y="589"/>
                        </a:cubicBezTo>
                        <a:cubicBezTo>
                          <a:pt x="2164" y="589"/>
                          <a:pt x="2164" y="588"/>
                          <a:pt x="2164" y="588"/>
                        </a:cubicBezTo>
                        <a:cubicBezTo>
                          <a:pt x="2164" y="588"/>
                          <a:pt x="2169" y="578"/>
                          <a:pt x="2169" y="578"/>
                        </a:cubicBezTo>
                        <a:cubicBezTo>
                          <a:pt x="2169" y="578"/>
                          <a:pt x="2169" y="577"/>
                          <a:pt x="2169" y="577"/>
                        </a:cubicBezTo>
                        <a:cubicBezTo>
                          <a:pt x="2169" y="577"/>
                          <a:pt x="2174" y="469"/>
                          <a:pt x="2174" y="469"/>
                        </a:cubicBezTo>
                        <a:cubicBezTo>
                          <a:pt x="2174" y="469"/>
                          <a:pt x="2177" y="395"/>
                          <a:pt x="2177" y="395"/>
                        </a:cubicBezTo>
                        <a:cubicBezTo>
                          <a:pt x="2177" y="395"/>
                          <a:pt x="2180" y="476"/>
                          <a:pt x="2180" y="476"/>
                        </a:cubicBezTo>
                        <a:cubicBezTo>
                          <a:pt x="2180" y="476"/>
                          <a:pt x="2180" y="487"/>
                          <a:pt x="2180" y="487"/>
                        </a:cubicBezTo>
                        <a:cubicBezTo>
                          <a:pt x="2180" y="487"/>
                          <a:pt x="2185" y="586"/>
                          <a:pt x="2185" y="586"/>
                        </a:cubicBezTo>
                        <a:cubicBezTo>
                          <a:pt x="2185" y="586"/>
                          <a:pt x="2185" y="587"/>
                          <a:pt x="2185" y="587"/>
                        </a:cubicBezTo>
                        <a:cubicBezTo>
                          <a:pt x="2185" y="587"/>
                          <a:pt x="2191" y="593"/>
                          <a:pt x="2191" y="593"/>
                        </a:cubicBezTo>
                        <a:cubicBezTo>
                          <a:pt x="2191" y="593"/>
                          <a:pt x="2191" y="594"/>
                          <a:pt x="2191" y="594"/>
                        </a:cubicBezTo>
                        <a:cubicBezTo>
                          <a:pt x="2191" y="594"/>
                          <a:pt x="2196" y="596"/>
                          <a:pt x="2196" y="596"/>
                        </a:cubicBezTo>
                        <a:cubicBezTo>
                          <a:pt x="2196" y="596"/>
                          <a:pt x="2197" y="596"/>
                          <a:pt x="2197" y="596"/>
                        </a:cubicBezTo>
                        <a:cubicBezTo>
                          <a:pt x="2197" y="596"/>
                          <a:pt x="2201" y="597"/>
                          <a:pt x="2201" y="597"/>
                        </a:cubicBezTo>
                        <a:cubicBezTo>
                          <a:pt x="2201" y="597"/>
                          <a:pt x="2201" y="597"/>
                          <a:pt x="2201" y="597"/>
                        </a:cubicBezTo>
                        <a:cubicBezTo>
                          <a:pt x="2201" y="597"/>
                          <a:pt x="2207" y="598"/>
                          <a:pt x="2207" y="598"/>
                        </a:cubicBezTo>
                        <a:cubicBezTo>
                          <a:pt x="2207" y="598"/>
                          <a:pt x="2208" y="598"/>
                          <a:pt x="2208" y="598"/>
                        </a:cubicBezTo>
                        <a:cubicBezTo>
                          <a:pt x="2208" y="598"/>
                          <a:pt x="2211" y="598"/>
                          <a:pt x="2211" y="598"/>
                        </a:cubicBezTo>
                        <a:cubicBezTo>
                          <a:pt x="2211" y="598"/>
                          <a:pt x="2212" y="598"/>
                          <a:pt x="2212" y="598"/>
                        </a:cubicBezTo>
                        <a:cubicBezTo>
                          <a:pt x="2212" y="598"/>
                          <a:pt x="2217" y="599"/>
                          <a:pt x="2217" y="599"/>
                        </a:cubicBezTo>
                        <a:cubicBezTo>
                          <a:pt x="2217" y="599"/>
                          <a:pt x="2218" y="598"/>
                          <a:pt x="2218" y="598"/>
                        </a:cubicBezTo>
                        <a:cubicBezTo>
                          <a:pt x="2218" y="598"/>
                          <a:pt x="2221" y="599"/>
                          <a:pt x="2221" y="599"/>
                        </a:cubicBezTo>
                        <a:cubicBezTo>
                          <a:pt x="2221" y="599"/>
                          <a:pt x="2223" y="599"/>
                          <a:pt x="2223" y="599"/>
                        </a:cubicBezTo>
                        <a:cubicBezTo>
                          <a:pt x="2223" y="599"/>
                          <a:pt x="2225" y="599"/>
                          <a:pt x="2225" y="599"/>
                        </a:cubicBezTo>
                        <a:cubicBezTo>
                          <a:pt x="2225" y="599"/>
                          <a:pt x="2229" y="599"/>
                          <a:pt x="2229" y="599"/>
                        </a:cubicBezTo>
                        <a:cubicBezTo>
                          <a:pt x="2229" y="599"/>
                          <a:pt x="2233" y="599"/>
                          <a:pt x="2233" y="599"/>
                        </a:cubicBezTo>
                        <a:cubicBezTo>
                          <a:pt x="2233" y="599"/>
                          <a:pt x="2234" y="599"/>
                          <a:pt x="2234" y="599"/>
                        </a:cubicBezTo>
                        <a:cubicBezTo>
                          <a:pt x="2234" y="599"/>
                          <a:pt x="2235" y="599"/>
                          <a:pt x="2235" y="599"/>
                        </a:cubicBezTo>
                        <a:cubicBezTo>
                          <a:pt x="2235" y="599"/>
                          <a:pt x="2239" y="599"/>
                          <a:pt x="2239" y="599"/>
                        </a:cubicBezTo>
                        <a:cubicBezTo>
                          <a:pt x="2239" y="599"/>
                          <a:pt x="2242" y="599"/>
                          <a:pt x="2242" y="599"/>
                        </a:cubicBezTo>
                        <a:cubicBezTo>
                          <a:pt x="2242" y="599"/>
                          <a:pt x="2247" y="599"/>
                          <a:pt x="2247" y="599"/>
                        </a:cubicBezTo>
                        <a:cubicBezTo>
                          <a:pt x="2247" y="599"/>
                          <a:pt x="2249" y="600"/>
                          <a:pt x="2249" y="600"/>
                        </a:cubicBezTo>
                        <a:cubicBezTo>
                          <a:pt x="2249" y="600"/>
                          <a:pt x="2251" y="600"/>
                          <a:pt x="2251" y="600"/>
                        </a:cubicBezTo>
                        <a:cubicBezTo>
                          <a:pt x="2251" y="600"/>
                          <a:pt x="2255" y="599"/>
                          <a:pt x="2255" y="599"/>
                        </a:cubicBezTo>
                        <a:cubicBezTo>
                          <a:pt x="2255" y="599"/>
                          <a:pt x="2255" y="599"/>
                          <a:pt x="2255" y="599"/>
                        </a:cubicBezTo>
                        <a:cubicBezTo>
                          <a:pt x="2255" y="599"/>
                          <a:pt x="2260" y="600"/>
                          <a:pt x="2260" y="600"/>
                        </a:cubicBezTo>
                        <a:cubicBezTo>
                          <a:pt x="2260" y="600"/>
                          <a:pt x="2263" y="600"/>
                          <a:pt x="2263" y="600"/>
                        </a:cubicBezTo>
                        <a:cubicBezTo>
                          <a:pt x="2263" y="600"/>
                          <a:pt x="2265" y="600"/>
                          <a:pt x="2265" y="600"/>
                        </a:cubicBezTo>
                        <a:cubicBezTo>
                          <a:pt x="2265" y="600"/>
                          <a:pt x="2266" y="599"/>
                          <a:pt x="2266" y="599"/>
                        </a:cubicBezTo>
                        <a:cubicBezTo>
                          <a:pt x="2266" y="599"/>
                          <a:pt x="2271" y="600"/>
                          <a:pt x="2271" y="600"/>
                        </a:cubicBezTo>
                        <a:cubicBezTo>
                          <a:pt x="2271" y="600"/>
                          <a:pt x="2272" y="600"/>
                          <a:pt x="2272" y="600"/>
                        </a:cubicBezTo>
                        <a:cubicBezTo>
                          <a:pt x="2272" y="600"/>
                          <a:pt x="2273" y="600"/>
                          <a:pt x="2273" y="600"/>
                        </a:cubicBezTo>
                        <a:cubicBezTo>
                          <a:pt x="2273" y="600"/>
                          <a:pt x="2277" y="600"/>
                          <a:pt x="2277" y="600"/>
                        </a:cubicBezTo>
                        <a:cubicBezTo>
                          <a:pt x="2277" y="600"/>
                          <a:pt x="2282" y="600"/>
                          <a:pt x="2282" y="600"/>
                        </a:cubicBezTo>
                        <a:cubicBezTo>
                          <a:pt x="2282" y="600"/>
                          <a:pt x="2282" y="599"/>
                          <a:pt x="2282" y="599"/>
                        </a:cubicBezTo>
                        <a:cubicBezTo>
                          <a:pt x="2282" y="599"/>
                          <a:pt x="2285" y="600"/>
                          <a:pt x="2285" y="600"/>
                        </a:cubicBezTo>
                        <a:cubicBezTo>
                          <a:pt x="2285" y="600"/>
                          <a:pt x="2288" y="599"/>
                          <a:pt x="2288" y="599"/>
                        </a:cubicBezTo>
                        <a:cubicBezTo>
                          <a:pt x="2288" y="599"/>
                          <a:pt x="2292" y="600"/>
                          <a:pt x="2292" y="600"/>
                        </a:cubicBezTo>
                        <a:cubicBezTo>
                          <a:pt x="2292" y="600"/>
                          <a:pt x="2293" y="600"/>
                          <a:pt x="2293" y="600"/>
                        </a:cubicBezTo>
                        <a:cubicBezTo>
                          <a:pt x="2293" y="600"/>
                          <a:pt x="2296" y="600"/>
                          <a:pt x="2296" y="600"/>
                        </a:cubicBezTo>
                        <a:cubicBezTo>
                          <a:pt x="2296" y="600"/>
                          <a:pt x="2300" y="600"/>
                          <a:pt x="2300" y="600"/>
                        </a:cubicBezTo>
                        <a:cubicBezTo>
                          <a:pt x="2300" y="600"/>
                          <a:pt x="2303" y="600"/>
                          <a:pt x="2303" y="600"/>
                        </a:cubicBezTo>
                        <a:cubicBezTo>
                          <a:pt x="2303" y="600"/>
                          <a:pt x="2303" y="600"/>
                          <a:pt x="2303" y="600"/>
                        </a:cubicBezTo>
                        <a:cubicBezTo>
                          <a:pt x="2303" y="600"/>
                          <a:pt x="2308" y="600"/>
                          <a:pt x="2308" y="600"/>
                        </a:cubicBezTo>
                        <a:cubicBezTo>
                          <a:pt x="2308" y="600"/>
                          <a:pt x="2311" y="600"/>
                          <a:pt x="2311" y="600"/>
                        </a:cubicBezTo>
                        <a:cubicBezTo>
                          <a:pt x="2311" y="600"/>
                          <a:pt x="2313" y="600"/>
                          <a:pt x="2313" y="600"/>
                        </a:cubicBezTo>
                        <a:cubicBezTo>
                          <a:pt x="2313" y="600"/>
                          <a:pt x="2314" y="600"/>
                          <a:pt x="2314" y="600"/>
                        </a:cubicBezTo>
                        <a:cubicBezTo>
                          <a:pt x="2314" y="600"/>
                          <a:pt x="2319" y="599"/>
                          <a:pt x="2319" y="599"/>
                        </a:cubicBezTo>
                        <a:cubicBezTo>
                          <a:pt x="2319" y="599"/>
                          <a:pt x="2320" y="600"/>
                          <a:pt x="2320" y="600"/>
                        </a:cubicBezTo>
                        <a:cubicBezTo>
                          <a:pt x="2320" y="600"/>
                          <a:pt x="2323" y="599"/>
                          <a:pt x="2323" y="599"/>
                        </a:cubicBezTo>
                        <a:cubicBezTo>
                          <a:pt x="2323" y="599"/>
                          <a:pt x="2325" y="599"/>
                          <a:pt x="2325" y="599"/>
                        </a:cubicBezTo>
                        <a:cubicBezTo>
                          <a:pt x="2325" y="599"/>
                          <a:pt x="2328" y="598"/>
                          <a:pt x="2328" y="598"/>
                        </a:cubicBezTo>
                        <a:cubicBezTo>
                          <a:pt x="2328" y="598"/>
                          <a:pt x="2330" y="599"/>
                          <a:pt x="2330" y="599"/>
                        </a:cubicBezTo>
                        <a:cubicBezTo>
                          <a:pt x="2330" y="599"/>
                          <a:pt x="2335" y="600"/>
                          <a:pt x="2335" y="600"/>
                        </a:cubicBezTo>
                        <a:cubicBezTo>
                          <a:pt x="2335" y="600"/>
                          <a:pt x="2336" y="599"/>
                          <a:pt x="2336" y="599"/>
                        </a:cubicBezTo>
                        <a:cubicBezTo>
                          <a:pt x="2336" y="599"/>
                          <a:pt x="2340" y="600"/>
                          <a:pt x="2340" y="600"/>
                        </a:cubicBezTo>
                        <a:cubicBezTo>
                          <a:pt x="2340" y="600"/>
                          <a:pt x="2341" y="599"/>
                          <a:pt x="2341" y="599"/>
                        </a:cubicBezTo>
                        <a:cubicBezTo>
                          <a:pt x="2341" y="599"/>
                          <a:pt x="2342" y="600"/>
                          <a:pt x="2342" y="600"/>
                        </a:cubicBezTo>
                        <a:cubicBezTo>
                          <a:pt x="2342" y="600"/>
                          <a:pt x="2346" y="600"/>
                          <a:pt x="2346" y="600"/>
                        </a:cubicBezTo>
                        <a:cubicBezTo>
                          <a:pt x="2346" y="600"/>
                          <a:pt x="2351" y="599"/>
                          <a:pt x="2351" y="599"/>
                        </a:cubicBezTo>
                        <a:cubicBezTo>
                          <a:pt x="2351" y="599"/>
                          <a:pt x="2354" y="599"/>
                          <a:pt x="2354" y="599"/>
                        </a:cubicBezTo>
                        <a:cubicBezTo>
                          <a:pt x="2354" y="599"/>
                          <a:pt x="2356" y="600"/>
                          <a:pt x="2356" y="600"/>
                        </a:cubicBezTo>
                        <a:cubicBezTo>
                          <a:pt x="2356" y="600"/>
                          <a:pt x="2357" y="600"/>
                          <a:pt x="2357" y="600"/>
                        </a:cubicBezTo>
                        <a:cubicBezTo>
                          <a:pt x="2357" y="600"/>
                          <a:pt x="2359" y="600"/>
                          <a:pt x="2359" y="600"/>
                        </a:cubicBezTo>
                        <a:cubicBezTo>
                          <a:pt x="2359" y="600"/>
                          <a:pt x="2363" y="600"/>
                          <a:pt x="2363" y="600"/>
                        </a:cubicBezTo>
                        <a:cubicBezTo>
                          <a:pt x="2363" y="600"/>
                          <a:pt x="2365" y="599"/>
                          <a:pt x="2365" y="599"/>
                        </a:cubicBezTo>
                        <a:cubicBezTo>
                          <a:pt x="2365" y="599"/>
                          <a:pt x="2368" y="599"/>
                          <a:pt x="2368" y="599"/>
                        </a:cubicBezTo>
                        <a:cubicBezTo>
                          <a:pt x="2368" y="599"/>
                          <a:pt x="2370" y="600"/>
                          <a:pt x="2370" y="600"/>
                        </a:cubicBezTo>
                        <a:cubicBezTo>
                          <a:pt x="2370" y="600"/>
                          <a:pt x="2376" y="599"/>
                          <a:pt x="2376" y="599"/>
                        </a:cubicBezTo>
                        <a:cubicBezTo>
                          <a:pt x="2376" y="599"/>
                          <a:pt x="2376" y="600"/>
                          <a:pt x="2376" y="600"/>
                        </a:cubicBezTo>
                        <a:cubicBezTo>
                          <a:pt x="2376" y="600"/>
                          <a:pt x="2380" y="599"/>
                          <a:pt x="2380" y="599"/>
                        </a:cubicBezTo>
                        <a:cubicBezTo>
                          <a:pt x="2380" y="599"/>
                          <a:pt x="2381" y="600"/>
                          <a:pt x="2381" y="600"/>
                        </a:cubicBezTo>
                        <a:cubicBezTo>
                          <a:pt x="2381" y="600"/>
                          <a:pt x="2385" y="600"/>
                          <a:pt x="2385" y="600"/>
                        </a:cubicBezTo>
                        <a:cubicBezTo>
                          <a:pt x="2385" y="600"/>
                          <a:pt x="2387" y="599"/>
                          <a:pt x="2387" y="599"/>
                        </a:cubicBezTo>
                        <a:cubicBezTo>
                          <a:pt x="2387" y="599"/>
                          <a:pt x="2393" y="599"/>
                          <a:pt x="2393" y="599"/>
                        </a:cubicBezTo>
                        <a:cubicBezTo>
                          <a:pt x="2393" y="599"/>
                          <a:pt x="2394" y="600"/>
                          <a:pt x="2394" y="600"/>
                        </a:cubicBezTo>
                        <a:cubicBezTo>
                          <a:pt x="2394" y="600"/>
                          <a:pt x="2394" y="599"/>
                          <a:pt x="2394" y="599"/>
                        </a:cubicBezTo>
                        <a:cubicBezTo>
                          <a:pt x="2394" y="599"/>
                          <a:pt x="2400" y="599"/>
                          <a:pt x="2400" y="599"/>
                        </a:cubicBezTo>
                        <a:cubicBezTo>
                          <a:pt x="2400" y="599"/>
                          <a:pt x="2400" y="599"/>
                          <a:pt x="2400" y="599"/>
                        </a:cubicBezTo>
                        <a:cubicBezTo>
                          <a:pt x="2400" y="599"/>
                          <a:pt x="2404" y="599"/>
                          <a:pt x="2404" y="599"/>
                        </a:cubicBezTo>
                        <a:cubicBezTo>
                          <a:pt x="2404" y="599"/>
                          <a:pt x="2408" y="599"/>
                          <a:pt x="2408" y="599"/>
                        </a:cubicBezTo>
                        <a:cubicBezTo>
                          <a:pt x="2408" y="599"/>
                          <a:pt x="2409" y="599"/>
                          <a:pt x="2409" y="599"/>
                        </a:cubicBezTo>
                        <a:cubicBezTo>
                          <a:pt x="2409" y="599"/>
                          <a:pt x="2411" y="599"/>
                          <a:pt x="2411" y="599"/>
                        </a:cubicBezTo>
                        <a:cubicBezTo>
                          <a:pt x="2411" y="599"/>
                          <a:pt x="2412" y="599"/>
                          <a:pt x="2412" y="599"/>
                        </a:cubicBezTo>
                        <a:cubicBezTo>
                          <a:pt x="2412" y="599"/>
                          <a:pt x="2416" y="599"/>
                          <a:pt x="2416" y="599"/>
                        </a:cubicBezTo>
                        <a:cubicBezTo>
                          <a:pt x="2416" y="599"/>
                          <a:pt x="2420" y="599"/>
                          <a:pt x="2420" y="599"/>
                        </a:cubicBezTo>
                        <a:cubicBezTo>
                          <a:pt x="2420" y="599"/>
                          <a:pt x="2421" y="599"/>
                          <a:pt x="2421" y="599"/>
                        </a:cubicBezTo>
                        <a:cubicBezTo>
                          <a:pt x="2421" y="599"/>
                          <a:pt x="2424" y="599"/>
                          <a:pt x="2424" y="599"/>
                        </a:cubicBezTo>
                        <a:cubicBezTo>
                          <a:pt x="2424" y="599"/>
                          <a:pt x="2429" y="599"/>
                          <a:pt x="2429" y="599"/>
                        </a:cubicBezTo>
                        <a:cubicBezTo>
                          <a:pt x="2429" y="599"/>
                          <a:pt x="2431" y="599"/>
                          <a:pt x="2431" y="599"/>
                        </a:cubicBezTo>
                        <a:cubicBezTo>
                          <a:pt x="2431" y="599"/>
                          <a:pt x="2434" y="599"/>
                          <a:pt x="2434" y="599"/>
                        </a:cubicBezTo>
                        <a:cubicBezTo>
                          <a:pt x="2434" y="599"/>
                          <a:pt x="2437" y="599"/>
                          <a:pt x="2437" y="599"/>
                        </a:cubicBezTo>
                        <a:cubicBezTo>
                          <a:pt x="2437" y="599"/>
                          <a:pt x="2437" y="599"/>
                          <a:pt x="2437" y="599"/>
                        </a:cubicBezTo>
                        <a:cubicBezTo>
                          <a:pt x="2437" y="599"/>
                          <a:pt x="2439" y="599"/>
                          <a:pt x="2439" y="599"/>
                        </a:cubicBezTo>
                        <a:cubicBezTo>
                          <a:pt x="2439" y="599"/>
                          <a:pt x="2443" y="599"/>
                          <a:pt x="2443" y="599"/>
                        </a:cubicBezTo>
                        <a:cubicBezTo>
                          <a:pt x="2443" y="599"/>
                          <a:pt x="2448" y="599"/>
                          <a:pt x="2448" y="599"/>
                        </a:cubicBezTo>
                        <a:cubicBezTo>
                          <a:pt x="2448" y="599"/>
                          <a:pt x="2449" y="599"/>
                          <a:pt x="2449" y="599"/>
                        </a:cubicBezTo>
                        <a:cubicBezTo>
                          <a:pt x="2449" y="599"/>
                          <a:pt x="2451" y="599"/>
                          <a:pt x="2451" y="599"/>
                        </a:cubicBezTo>
                        <a:cubicBezTo>
                          <a:pt x="2451" y="599"/>
                          <a:pt x="2454" y="599"/>
                          <a:pt x="2454" y="599"/>
                        </a:cubicBezTo>
                        <a:cubicBezTo>
                          <a:pt x="2454" y="599"/>
                          <a:pt x="2458" y="599"/>
                          <a:pt x="2458" y="599"/>
                        </a:cubicBezTo>
                        <a:cubicBezTo>
                          <a:pt x="2458" y="599"/>
                          <a:pt x="2459" y="599"/>
                          <a:pt x="2459" y="599"/>
                        </a:cubicBezTo>
                        <a:cubicBezTo>
                          <a:pt x="2459" y="599"/>
                          <a:pt x="2464" y="598"/>
                          <a:pt x="2464" y="598"/>
                        </a:cubicBezTo>
                        <a:cubicBezTo>
                          <a:pt x="2464" y="598"/>
                          <a:pt x="2465" y="598"/>
                          <a:pt x="2465" y="598"/>
                        </a:cubicBezTo>
                        <a:cubicBezTo>
                          <a:pt x="2465" y="598"/>
                          <a:pt x="2469" y="598"/>
                          <a:pt x="2469" y="598"/>
                        </a:cubicBezTo>
                        <a:cubicBezTo>
                          <a:pt x="2469" y="598"/>
                          <a:pt x="2470" y="598"/>
                          <a:pt x="2470" y="598"/>
                        </a:cubicBezTo>
                        <a:cubicBezTo>
                          <a:pt x="2470" y="598"/>
                          <a:pt x="2474" y="598"/>
                          <a:pt x="2474" y="598"/>
                        </a:cubicBezTo>
                        <a:cubicBezTo>
                          <a:pt x="2474" y="598"/>
                          <a:pt x="2475" y="598"/>
                          <a:pt x="2475" y="598"/>
                        </a:cubicBezTo>
                        <a:cubicBezTo>
                          <a:pt x="2475" y="598"/>
                          <a:pt x="2480" y="597"/>
                          <a:pt x="2480" y="597"/>
                        </a:cubicBezTo>
                        <a:cubicBezTo>
                          <a:pt x="2480" y="597"/>
                          <a:pt x="2480" y="597"/>
                          <a:pt x="2480" y="597"/>
                        </a:cubicBezTo>
                        <a:cubicBezTo>
                          <a:pt x="2480" y="597"/>
                          <a:pt x="2485" y="596"/>
                          <a:pt x="2485" y="596"/>
                        </a:cubicBezTo>
                        <a:cubicBezTo>
                          <a:pt x="2485" y="596"/>
                          <a:pt x="2486" y="597"/>
                          <a:pt x="2486" y="597"/>
                        </a:cubicBezTo>
                        <a:cubicBezTo>
                          <a:pt x="2486" y="597"/>
                          <a:pt x="2491" y="596"/>
                          <a:pt x="2491" y="596"/>
                        </a:cubicBezTo>
                        <a:cubicBezTo>
                          <a:pt x="2491" y="596"/>
                          <a:pt x="2491" y="596"/>
                          <a:pt x="2491" y="596"/>
                        </a:cubicBezTo>
                        <a:cubicBezTo>
                          <a:pt x="2491" y="596"/>
                          <a:pt x="2496" y="594"/>
                          <a:pt x="2496" y="594"/>
                        </a:cubicBezTo>
                        <a:cubicBezTo>
                          <a:pt x="2496" y="594"/>
                          <a:pt x="2496" y="594"/>
                          <a:pt x="2496" y="594"/>
                        </a:cubicBezTo>
                        <a:cubicBezTo>
                          <a:pt x="2496" y="594"/>
                          <a:pt x="2501" y="591"/>
                          <a:pt x="2501" y="591"/>
                        </a:cubicBezTo>
                        <a:cubicBezTo>
                          <a:pt x="2501" y="591"/>
                          <a:pt x="2502" y="590"/>
                          <a:pt x="2502" y="590"/>
                        </a:cubicBezTo>
                        <a:cubicBezTo>
                          <a:pt x="2502" y="590"/>
                          <a:pt x="2507" y="584"/>
                          <a:pt x="2507" y="584"/>
                        </a:cubicBezTo>
                        <a:cubicBezTo>
                          <a:pt x="2507" y="584"/>
                          <a:pt x="2507" y="584"/>
                          <a:pt x="2507" y="584"/>
                        </a:cubicBezTo>
                        <a:cubicBezTo>
                          <a:pt x="2507" y="584"/>
                          <a:pt x="2512" y="557"/>
                          <a:pt x="2512" y="557"/>
                        </a:cubicBezTo>
                        <a:cubicBezTo>
                          <a:pt x="2512" y="557"/>
                          <a:pt x="2512" y="554"/>
                          <a:pt x="2512" y="554"/>
                        </a:cubicBezTo>
                        <a:cubicBezTo>
                          <a:pt x="2512" y="554"/>
                          <a:pt x="2516" y="515"/>
                          <a:pt x="2516" y="515"/>
                        </a:cubicBezTo>
                        <a:cubicBezTo>
                          <a:pt x="2516" y="515"/>
                          <a:pt x="2518" y="531"/>
                          <a:pt x="2518" y="531"/>
                        </a:cubicBezTo>
                        <a:cubicBezTo>
                          <a:pt x="2518" y="531"/>
                          <a:pt x="2521" y="548"/>
                          <a:pt x="2521" y="548"/>
                        </a:cubicBezTo>
                        <a:cubicBezTo>
                          <a:pt x="2521" y="548"/>
                          <a:pt x="2523" y="533"/>
                          <a:pt x="2523" y="533"/>
                        </a:cubicBezTo>
                        <a:cubicBezTo>
                          <a:pt x="2523" y="533"/>
                          <a:pt x="2528" y="483"/>
                          <a:pt x="2528" y="483"/>
                        </a:cubicBezTo>
                        <a:cubicBezTo>
                          <a:pt x="2528" y="483"/>
                          <a:pt x="2528" y="483"/>
                          <a:pt x="2528" y="483"/>
                        </a:cubicBezTo>
                        <a:cubicBezTo>
                          <a:pt x="2528" y="483"/>
                          <a:pt x="2534" y="528"/>
                          <a:pt x="2534" y="528"/>
                        </a:cubicBezTo>
                        <a:cubicBezTo>
                          <a:pt x="2534" y="528"/>
                          <a:pt x="2534" y="531"/>
                          <a:pt x="2534" y="531"/>
                        </a:cubicBezTo>
                        <a:cubicBezTo>
                          <a:pt x="2534" y="531"/>
                          <a:pt x="2537" y="549"/>
                          <a:pt x="2537" y="549"/>
                        </a:cubicBezTo>
                        <a:cubicBezTo>
                          <a:pt x="2537" y="549"/>
                          <a:pt x="2541" y="515"/>
                          <a:pt x="2541" y="515"/>
                        </a:cubicBezTo>
                        <a:cubicBezTo>
                          <a:pt x="2541" y="515"/>
                          <a:pt x="2544" y="547"/>
                          <a:pt x="2544" y="547"/>
                        </a:cubicBezTo>
                        <a:cubicBezTo>
                          <a:pt x="2544" y="547"/>
                          <a:pt x="2544" y="550"/>
                          <a:pt x="2544" y="550"/>
                        </a:cubicBezTo>
                        <a:cubicBezTo>
                          <a:pt x="2544" y="550"/>
                          <a:pt x="2550" y="583"/>
                          <a:pt x="2550" y="583"/>
                        </a:cubicBezTo>
                        <a:cubicBezTo>
                          <a:pt x="2550" y="583"/>
                          <a:pt x="2550" y="584"/>
                          <a:pt x="2550" y="584"/>
                        </a:cubicBezTo>
                        <a:cubicBezTo>
                          <a:pt x="2550" y="584"/>
                          <a:pt x="2555" y="591"/>
                          <a:pt x="2555" y="591"/>
                        </a:cubicBezTo>
                        <a:cubicBezTo>
                          <a:pt x="2555" y="591"/>
                          <a:pt x="2555" y="591"/>
                          <a:pt x="2555" y="591"/>
                        </a:cubicBezTo>
                        <a:cubicBezTo>
                          <a:pt x="2555" y="591"/>
                          <a:pt x="2560" y="594"/>
                          <a:pt x="2560" y="594"/>
                        </a:cubicBezTo>
                        <a:cubicBezTo>
                          <a:pt x="2560" y="594"/>
                          <a:pt x="2560" y="594"/>
                          <a:pt x="2560" y="594"/>
                        </a:cubicBezTo>
                        <a:cubicBezTo>
                          <a:pt x="2560" y="594"/>
                          <a:pt x="2566" y="595"/>
                          <a:pt x="2566" y="595"/>
                        </a:cubicBezTo>
                        <a:cubicBezTo>
                          <a:pt x="2566" y="595"/>
                          <a:pt x="2566" y="595"/>
                          <a:pt x="2566" y="595"/>
                        </a:cubicBezTo>
                        <a:cubicBezTo>
                          <a:pt x="2566" y="595"/>
                          <a:pt x="2571" y="597"/>
                          <a:pt x="2571" y="597"/>
                        </a:cubicBezTo>
                        <a:cubicBezTo>
                          <a:pt x="2571" y="597"/>
                          <a:pt x="2572" y="597"/>
                          <a:pt x="2572" y="597"/>
                        </a:cubicBezTo>
                        <a:cubicBezTo>
                          <a:pt x="2572" y="597"/>
                          <a:pt x="2576" y="597"/>
                          <a:pt x="2576" y="597"/>
                        </a:cubicBezTo>
                        <a:cubicBezTo>
                          <a:pt x="2576" y="597"/>
                          <a:pt x="2578" y="597"/>
                          <a:pt x="2578" y="597"/>
                        </a:cubicBezTo>
                        <a:cubicBezTo>
                          <a:pt x="2578" y="597"/>
                          <a:pt x="2580" y="598"/>
                          <a:pt x="2580" y="598"/>
                        </a:cubicBezTo>
                        <a:cubicBezTo>
                          <a:pt x="2580" y="598"/>
                          <a:pt x="2583" y="598"/>
                          <a:pt x="2583" y="598"/>
                        </a:cubicBezTo>
                        <a:cubicBezTo>
                          <a:pt x="2583" y="598"/>
                          <a:pt x="2586" y="598"/>
                          <a:pt x="2586" y="598"/>
                        </a:cubicBezTo>
                        <a:cubicBezTo>
                          <a:pt x="2586" y="598"/>
                          <a:pt x="2587" y="598"/>
                          <a:pt x="2587" y="598"/>
                        </a:cubicBezTo>
                        <a:cubicBezTo>
                          <a:pt x="2587" y="598"/>
                          <a:pt x="2592" y="598"/>
                          <a:pt x="2592" y="598"/>
                        </a:cubicBezTo>
                        <a:cubicBezTo>
                          <a:pt x="2592" y="598"/>
                          <a:pt x="2593" y="598"/>
                          <a:pt x="2593" y="598"/>
                        </a:cubicBezTo>
                        <a:cubicBezTo>
                          <a:pt x="2593" y="598"/>
                          <a:pt x="2597" y="599"/>
                          <a:pt x="2597" y="599"/>
                        </a:cubicBezTo>
                        <a:cubicBezTo>
                          <a:pt x="2597" y="599"/>
                          <a:pt x="2600" y="598"/>
                          <a:pt x="2600" y="598"/>
                        </a:cubicBezTo>
                        <a:cubicBezTo>
                          <a:pt x="2600" y="598"/>
                          <a:pt x="2601" y="599"/>
                          <a:pt x="2601" y="599"/>
                        </a:cubicBezTo>
                        <a:cubicBezTo>
                          <a:pt x="2601" y="599"/>
                          <a:pt x="2603" y="599"/>
                          <a:pt x="2603" y="599"/>
                        </a:cubicBezTo>
                        <a:cubicBezTo>
                          <a:pt x="2603" y="599"/>
                          <a:pt x="2606" y="599"/>
                          <a:pt x="2606" y="599"/>
                        </a:cubicBezTo>
                        <a:cubicBezTo>
                          <a:pt x="2606" y="599"/>
                          <a:pt x="2610" y="599"/>
                          <a:pt x="2610" y="599"/>
                        </a:cubicBezTo>
                        <a:cubicBezTo>
                          <a:pt x="2610" y="599"/>
                          <a:pt x="2614" y="599"/>
                          <a:pt x="2614" y="599"/>
                        </a:cubicBezTo>
                        <a:cubicBezTo>
                          <a:pt x="2614" y="599"/>
                          <a:pt x="2617" y="599"/>
                          <a:pt x="2617" y="599"/>
                        </a:cubicBezTo>
                        <a:cubicBezTo>
                          <a:pt x="2617" y="599"/>
                          <a:pt x="2618" y="599"/>
                          <a:pt x="2618" y="599"/>
                        </a:cubicBezTo>
                        <a:cubicBezTo>
                          <a:pt x="2618" y="599"/>
                          <a:pt x="2621" y="599"/>
                          <a:pt x="2621" y="599"/>
                        </a:cubicBezTo>
                        <a:cubicBezTo>
                          <a:pt x="2621" y="599"/>
                          <a:pt x="2623" y="599"/>
                          <a:pt x="2623" y="599"/>
                        </a:cubicBezTo>
                        <a:cubicBezTo>
                          <a:pt x="2623" y="599"/>
                          <a:pt x="2625" y="599"/>
                          <a:pt x="2625" y="599"/>
                        </a:cubicBezTo>
                        <a:cubicBezTo>
                          <a:pt x="2625" y="599"/>
                          <a:pt x="2626" y="599"/>
                          <a:pt x="2626" y="599"/>
                        </a:cubicBezTo>
                        <a:cubicBezTo>
                          <a:pt x="2626" y="599"/>
                          <a:pt x="2631" y="599"/>
                          <a:pt x="2631" y="599"/>
                        </a:cubicBezTo>
                        <a:cubicBezTo>
                          <a:pt x="2631" y="599"/>
                          <a:pt x="2635" y="599"/>
                          <a:pt x="2635" y="599"/>
                        </a:cubicBezTo>
                        <a:cubicBezTo>
                          <a:pt x="2635" y="599"/>
                          <a:pt x="2638" y="599"/>
                          <a:pt x="2638" y="599"/>
                        </a:cubicBezTo>
                        <a:cubicBezTo>
                          <a:pt x="2638" y="599"/>
                          <a:pt x="2641" y="599"/>
                          <a:pt x="2641" y="599"/>
                        </a:cubicBezTo>
                        <a:cubicBezTo>
                          <a:pt x="2641" y="599"/>
                          <a:pt x="2643" y="599"/>
                          <a:pt x="2643" y="599"/>
                        </a:cubicBezTo>
                        <a:cubicBezTo>
                          <a:pt x="2643" y="599"/>
                          <a:pt x="2645" y="598"/>
                          <a:pt x="2645" y="598"/>
                        </a:cubicBezTo>
                        <a:cubicBezTo>
                          <a:pt x="2645" y="598"/>
                          <a:pt x="2650" y="598"/>
                          <a:pt x="2650" y="598"/>
                        </a:cubicBezTo>
                        <a:cubicBezTo>
                          <a:pt x="2650" y="598"/>
                          <a:pt x="2651" y="598"/>
                          <a:pt x="2651" y="598"/>
                        </a:cubicBezTo>
                        <a:cubicBezTo>
                          <a:pt x="2651" y="598"/>
                          <a:pt x="2656" y="599"/>
                          <a:pt x="2656" y="599"/>
                        </a:cubicBezTo>
                        <a:cubicBezTo>
                          <a:pt x="2656" y="599"/>
                          <a:pt x="2657" y="598"/>
                          <a:pt x="2657" y="598"/>
                        </a:cubicBezTo>
                        <a:cubicBezTo>
                          <a:pt x="2657" y="598"/>
                          <a:pt x="2661" y="598"/>
                          <a:pt x="2661" y="598"/>
                        </a:cubicBezTo>
                        <a:cubicBezTo>
                          <a:pt x="2661" y="598"/>
                          <a:pt x="2662" y="598"/>
                          <a:pt x="2662" y="598"/>
                        </a:cubicBezTo>
                        <a:cubicBezTo>
                          <a:pt x="2662" y="598"/>
                          <a:pt x="2662" y="598"/>
                          <a:pt x="2662" y="598"/>
                        </a:cubicBezTo>
                        <a:cubicBezTo>
                          <a:pt x="2662" y="598"/>
                          <a:pt x="2667" y="598"/>
                          <a:pt x="2667" y="598"/>
                        </a:cubicBezTo>
                        <a:cubicBezTo>
                          <a:pt x="2667" y="598"/>
                          <a:pt x="2668" y="598"/>
                          <a:pt x="2668" y="598"/>
                        </a:cubicBezTo>
                        <a:cubicBezTo>
                          <a:pt x="2668" y="598"/>
                          <a:pt x="2673" y="597"/>
                          <a:pt x="2673" y="597"/>
                        </a:cubicBezTo>
                        <a:cubicBezTo>
                          <a:pt x="2673" y="597"/>
                          <a:pt x="2673" y="597"/>
                          <a:pt x="2673" y="597"/>
                        </a:cubicBezTo>
                        <a:cubicBezTo>
                          <a:pt x="2673" y="597"/>
                          <a:pt x="2678" y="595"/>
                          <a:pt x="2678" y="595"/>
                        </a:cubicBezTo>
                        <a:cubicBezTo>
                          <a:pt x="2678" y="595"/>
                          <a:pt x="2679" y="595"/>
                          <a:pt x="2679" y="595"/>
                        </a:cubicBezTo>
                        <a:cubicBezTo>
                          <a:pt x="2679" y="595"/>
                          <a:pt x="2684" y="590"/>
                          <a:pt x="2684" y="590"/>
                        </a:cubicBezTo>
                        <a:cubicBezTo>
                          <a:pt x="2684" y="590"/>
                          <a:pt x="2684" y="590"/>
                          <a:pt x="2684" y="590"/>
                        </a:cubicBezTo>
                        <a:cubicBezTo>
                          <a:pt x="2684" y="590"/>
                          <a:pt x="2687" y="589"/>
                          <a:pt x="2687" y="589"/>
                        </a:cubicBezTo>
                        <a:cubicBezTo>
                          <a:pt x="2687" y="589"/>
                          <a:pt x="2690" y="589"/>
                          <a:pt x="2690" y="589"/>
                        </a:cubicBezTo>
                        <a:cubicBezTo>
                          <a:pt x="2690" y="589"/>
                          <a:pt x="2694" y="588"/>
                          <a:pt x="2694" y="588"/>
                        </a:cubicBezTo>
                        <a:cubicBezTo>
                          <a:pt x="2694" y="588"/>
                          <a:pt x="2695" y="588"/>
                          <a:pt x="2695" y="588"/>
                        </a:cubicBezTo>
                        <a:cubicBezTo>
                          <a:pt x="2695" y="588"/>
                          <a:pt x="2699" y="586"/>
                          <a:pt x="2699" y="586"/>
                        </a:cubicBezTo>
                        <a:cubicBezTo>
                          <a:pt x="2699" y="586"/>
                          <a:pt x="2700" y="586"/>
                          <a:pt x="2700" y="586"/>
                        </a:cubicBezTo>
                        <a:cubicBezTo>
                          <a:pt x="2700" y="586"/>
                          <a:pt x="2705" y="588"/>
                          <a:pt x="2705" y="588"/>
                        </a:cubicBezTo>
                        <a:cubicBezTo>
                          <a:pt x="2705" y="588"/>
                          <a:pt x="2705" y="589"/>
                          <a:pt x="2705" y="589"/>
                        </a:cubicBezTo>
                        <a:cubicBezTo>
                          <a:pt x="2705" y="589"/>
                          <a:pt x="2710" y="590"/>
                          <a:pt x="2710" y="590"/>
                        </a:cubicBezTo>
                        <a:cubicBezTo>
                          <a:pt x="2710" y="590"/>
                          <a:pt x="2713" y="590"/>
                          <a:pt x="2713" y="590"/>
                        </a:cubicBezTo>
                        <a:cubicBezTo>
                          <a:pt x="2713" y="590"/>
                          <a:pt x="2716" y="591"/>
                          <a:pt x="2716" y="591"/>
                        </a:cubicBezTo>
                        <a:cubicBezTo>
                          <a:pt x="2716" y="591"/>
                          <a:pt x="2716" y="591"/>
                          <a:pt x="2716" y="591"/>
                        </a:cubicBezTo>
                        <a:cubicBezTo>
                          <a:pt x="2716" y="591"/>
                          <a:pt x="2721" y="596"/>
                          <a:pt x="2721" y="596"/>
                        </a:cubicBezTo>
                        <a:cubicBezTo>
                          <a:pt x="2721" y="596"/>
                          <a:pt x="2721" y="596"/>
                          <a:pt x="2721" y="596"/>
                        </a:cubicBezTo>
                        <a:cubicBezTo>
                          <a:pt x="2721" y="596"/>
                          <a:pt x="2727" y="598"/>
                          <a:pt x="2727" y="598"/>
                        </a:cubicBezTo>
                        <a:cubicBezTo>
                          <a:pt x="2727" y="598"/>
                          <a:pt x="2728" y="598"/>
                          <a:pt x="2728" y="598"/>
                        </a:cubicBezTo>
                        <a:cubicBezTo>
                          <a:pt x="2728" y="598"/>
                          <a:pt x="2730" y="599"/>
                          <a:pt x="2730" y="599"/>
                        </a:cubicBezTo>
                        <a:cubicBezTo>
                          <a:pt x="2730" y="599"/>
                          <a:pt x="2733" y="598"/>
                          <a:pt x="2733" y="598"/>
                        </a:cubicBezTo>
                        <a:cubicBezTo>
                          <a:pt x="2733" y="598"/>
                          <a:pt x="2737" y="599"/>
                          <a:pt x="2737" y="599"/>
                        </a:cubicBezTo>
                        <a:cubicBezTo>
                          <a:pt x="2737" y="599"/>
                          <a:pt x="2739" y="599"/>
                          <a:pt x="2739" y="599"/>
                        </a:cubicBezTo>
                        <a:cubicBezTo>
                          <a:pt x="2739" y="599"/>
                          <a:pt x="2743" y="599"/>
                          <a:pt x="2743" y="599"/>
                        </a:cubicBezTo>
                        <a:cubicBezTo>
                          <a:pt x="2743" y="599"/>
                          <a:pt x="2744" y="599"/>
                          <a:pt x="2744" y="599"/>
                        </a:cubicBezTo>
                        <a:cubicBezTo>
                          <a:pt x="2744" y="599"/>
                          <a:pt x="2747" y="599"/>
                          <a:pt x="2747" y="599"/>
                        </a:cubicBezTo>
                        <a:cubicBezTo>
                          <a:pt x="2747" y="599"/>
                          <a:pt x="2748" y="599"/>
                          <a:pt x="2748" y="599"/>
                        </a:cubicBezTo>
                        <a:cubicBezTo>
                          <a:pt x="2748" y="599"/>
                          <a:pt x="2753" y="599"/>
                          <a:pt x="2753" y="599"/>
                        </a:cubicBezTo>
                        <a:cubicBezTo>
                          <a:pt x="2753" y="599"/>
                          <a:pt x="2754" y="599"/>
                          <a:pt x="2754" y="599"/>
                        </a:cubicBezTo>
                        <a:cubicBezTo>
                          <a:pt x="2754" y="599"/>
                          <a:pt x="2759" y="599"/>
                          <a:pt x="2759" y="599"/>
                        </a:cubicBezTo>
                        <a:cubicBezTo>
                          <a:pt x="2759" y="599"/>
                          <a:pt x="2761" y="599"/>
                          <a:pt x="2761" y="599"/>
                        </a:cubicBezTo>
                        <a:cubicBezTo>
                          <a:pt x="2761" y="599"/>
                          <a:pt x="2764" y="599"/>
                          <a:pt x="2764" y="599"/>
                        </a:cubicBezTo>
                        <a:cubicBezTo>
                          <a:pt x="2764" y="599"/>
                          <a:pt x="2766" y="599"/>
                          <a:pt x="2766" y="599"/>
                        </a:cubicBezTo>
                        <a:cubicBezTo>
                          <a:pt x="2766" y="599"/>
                          <a:pt x="2770" y="600"/>
                          <a:pt x="2770" y="600"/>
                        </a:cubicBezTo>
                        <a:cubicBezTo>
                          <a:pt x="2770" y="600"/>
                          <a:pt x="2774" y="600"/>
                          <a:pt x="2774" y="600"/>
                        </a:cubicBezTo>
                        <a:cubicBezTo>
                          <a:pt x="2774" y="600"/>
                          <a:pt x="2774" y="599"/>
                          <a:pt x="2774" y="599"/>
                        </a:cubicBezTo>
                        <a:cubicBezTo>
                          <a:pt x="2774" y="599"/>
                          <a:pt x="2777" y="599"/>
                          <a:pt x="2777" y="599"/>
                        </a:cubicBezTo>
                        <a:cubicBezTo>
                          <a:pt x="2777" y="599"/>
                          <a:pt x="2779" y="600"/>
                          <a:pt x="2779" y="600"/>
                        </a:cubicBezTo>
                        <a:cubicBezTo>
                          <a:pt x="2779" y="600"/>
                          <a:pt x="2782" y="599"/>
                          <a:pt x="2782" y="599"/>
                        </a:cubicBezTo>
                        <a:cubicBezTo>
                          <a:pt x="2782" y="599"/>
                          <a:pt x="2786" y="600"/>
                          <a:pt x="2786" y="600"/>
                        </a:cubicBezTo>
                        <a:cubicBezTo>
                          <a:pt x="2786" y="600"/>
                          <a:pt x="2788" y="599"/>
                          <a:pt x="2788" y="599"/>
                        </a:cubicBezTo>
                        <a:cubicBezTo>
                          <a:pt x="2788" y="599"/>
                          <a:pt x="2790" y="600"/>
                          <a:pt x="2790" y="600"/>
                        </a:cubicBezTo>
                        <a:cubicBezTo>
                          <a:pt x="2790" y="600"/>
                          <a:pt x="2791" y="599"/>
                          <a:pt x="2791" y="599"/>
                        </a:cubicBezTo>
                        <a:cubicBezTo>
                          <a:pt x="2791" y="599"/>
                          <a:pt x="2792" y="600"/>
                          <a:pt x="2792" y="600"/>
                        </a:cubicBezTo>
                        <a:cubicBezTo>
                          <a:pt x="2792" y="600"/>
                          <a:pt x="2797" y="600"/>
                          <a:pt x="2797" y="600"/>
                        </a:cubicBezTo>
                        <a:cubicBezTo>
                          <a:pt x="2797" y="600"/>
                          <a:pt x="2800" y="600"/>
                          <a:pt x="2800" y="600"/>
                        </a:cubicBezTo>
                        <a:cubicBezTo>
                          <a:pt x="2800" y="600"/>
                          <a:pt x="2804" y="600"/>
                          <a:pt x="2804" y="600"/>
                        </a:cubicBezTo>
                        <a:cubicBezTo>
                          <a:pt x="2804" y="600"/>
                          <a:pt x="2807" y="600"/>
                          <a:pt x="2807" y="600"/>
                        </a:cubicBezTo>
                        <a:cubicBezTo>
                          <a:pt x="2807" y="600"/>
                          <a:pt x="2807" y="600"/>
                          <a:pt x="2807" y="600"/>
                        </a:cubicBezTo>
                        <a:cubicBezTo>
                          <a:pt x="2807" y="600"/>
                          <a:pt x="2812" y="600"/>
                          <a:pt x="2812" y="600"/>
                        </a:cubicBezTo>
                        <a:cubicBezTo>
                          <a:pt x="2812" y="600"/>
                          <a:pt x="2815" y="600"/>
                          <a:pt x="2815" y="600"/>
                        </a:cubicBezTo>
                        <a:cubicBezTo>
                          <a:pt x="2815" y="600"/>
                          <a:pt x="2817" y="600"/>
                          <a:pt x="2817" y="600"/>
                        </a:cubicBezTo>
                        <a:cubicBezTo>
                          <a:pt x="2817" y="600"/>
                          <a:pt x="2821" y="600"/>
                          <a:pt x="2821" y="600"/>
                        </a:cubicBezTo>
                        <a:cubicBezTo>
                          <a:pt x="2821" y="600"/>
                          <a:pt x="2822" y="599"/>
                          <a:pt x="2822" y="599"/>
                        </a:cubicBezTo>
                        <a:cubicBezTo>
                          <a:pt x="2822" y="599"/>
                          <a:pt x="2827" y="600"/>
                          <a:pt x="2827" y="600"/>
                        </a:cubicBezTo>
                        <a:cubicBezTo>
                          <a:pt x="2827" y="600"/>
                          <a:pt x="2828" y="600"/>
                          <a:pt x="2828" y="600"/>
                        </a:cubicBezTo>
                        <a:cubicBezTo>
                          <a:pt x="2828" y="600"/>
                          <a:pt x="2831" y="600"/>
                          <a:pt x="2831" y="600"/>
                        </a:cubicBezTo>
                        <a:cubicBezTo>
                          <a:pt x="2831" y="600"/>
                          <a:pt x="2832" y="600"/>
                          <a:pt x="2832" y="600"/>
                        </a:cubicBezTo>
                        <a:cubicBezTo>
                          <a:pt x="2832" y="600"/>
                          <a:pt x="2837" y="600"/>
                          <a:pt x="2837" y="600"/>
                        </a:cubicBezTo>
                        <a:cubicBezTo>
                          <a:pt x="2837" y="600"/>
                          <a:pt x="2838" y="600"/>
                          <a:pt x="2838" y="600"/>
                        </a:cubicBezTo>
                        <a:cubicBezTo>
                          <a:pt x="2838" y="600"/>
                          <a:pt x="2842" y="600"/>
                          <a:pt x="2842" y="600"/>
                        </a:cubicBezTo>
                        <a:cubicBezTo>
                          <a:pt x="2842" y="600"/>
                          <a:pt x="2844" y="600"/>
                          <a:pt x="2844" y="600"/>
                        </a:cubicBezTo>
                        <a:cubicBezTo>
                          <a:pt x="2844" y="600"/>
                          <a:pt x="2847" y="600"/>
                          <a:pt x="2847" y="600"/>
                        </a:cubicBezTo>
                        <a:cubicBezTo>
                          <a:pt x="2847" y="600"/>
                          <a:pt x="2850" y="600"/>
                          <a:pt x="2850" y="600"/>
                        </a:cubicBezTo>
                        <a:cubicBezTo>
                          <a:pt x="2850" y="600"/>
                          <a:pt x="2850" y="600"/>
                          <a:pt x="2850" y="600"/>
                        </a:cubicBezTo>
                        <a:cubicBezTo>
                          <a:pt x="2850" y="600"/>
                          <a:pt x="2854" y="600"/>
                          <a:pt x="2854" y="600"/>
                        </a:cubicBezTo>
                        <a:cubicBezTo>
                          <a:pt x="2854" y="600"/>
                          <a:pt x="2856" y="600"/>
                          <a:pt x="2856" y="600"/>
                        </a:cubicBezTo>
                        <a:cubicBezTo>
                          <a:pt x="2856" y="600"/>
                          <a:pt x="2858" y="600"/>
                          <a:pt x="2858" y="600"/>
                        </a:cubicBezTo>
                        <a:cubicBezTo>
                          <a:pt x="2858" y="600"/>
                          <a:pt x="2863" y="600"/>
                          <a:pt x="2863" y="600"/>
                        </a:cubicBezTo>
                        <a:cubicBezTo>
                          <a:pt x="2863" y="600"/>
                          <a:pt x="2864" y="599"/>
                          <a:pt x="2864" y="599"/>
                        </a:cubicBezTo>
                        <a:cubicBezTo>
                          <a:pt x="2864" y="599"/>
                          <a:pt x="2869" y="599"/>
                          <a:pt x="2869" y="599"/>
                        </a:cubicBezTo>
                        <a:cubicBezTo>
                          <a:pt x="2869" y="599"/>
                          <a:pt x="2870" y="600"/>
                          <a:pt x="2870" y="600"/>
                        </a:cubicBezTo>
                        <a:cubicBezTo>
                          <a:pt x="2870" y="600"/>
                          <a:pt x="2873" y="600"/>
                          <a:pt x="2873" y="600"/>
                        </a:cubicBezTo>
                        <a:cubicBezTo>
                          <a:pt x="2873" y="600"/>
                          <a:pt x="2877" y="600"/>
                          <a:pt x="2877" y="600"/>
                        </a:cubicBezTo>
                        <a:cubicBezTo>
                          <a:pt x="2877" y="600"/>
                          <a:pt x="2878" y="600"/>
                          <a:pt x="2878" y="600"/>
                        </a:cubicBezTo>
                        <a:cubicBezTo>
                          <a:pt x="2878" y="600"/>
                          <a:pt x="2880" y="599"/>
                          <a:pt x="2880" y="599"/>
                        </a:cubicBezTo>
                        <a:cubicBezTo>
                          <a:pt x="2880" y="599"/>
                          <a:pt x="2883" y="600"/>
                          <a:pt x="2883" y="600"/>
                        </a:cubicBezTo>
                        <a:cubicBezTo>
                          <a:pt x="2883" y="600"/>
                          <a:pt x="2884" y="599"/>
                          <a:pt x="2884" y="599"/>
                        </a:cubicBezTo>
                        <a:cubicBezTo>
                          <a:pt x="2884" y="599"/>
                          <a:pt x="2888" y="600"/>
                          <a:pt x="2888" y="600"/>
                        </a:cubicBezTo>
                        <a:cubicBezTo>
                          <a:pt x="2888" y="600"/>
                          <a:pt x="2891" y="599"/>
                          <a:pt x="2891" y="599"/>
                        </a:cubicBezTo>
                        <a:cubicBezTo>
                          <a:pt x="2891" y="599"/>
                          <a:pt x="2893" y="599"/>
                          <a:pt x="2893" y="599"/>
                        </a:cubicBezTo>
                        <a:cubicBezTo>
                          <a:pt x="2893" y="599"/>
                          <a:pt x="2896" y="600"/>
                          <a:pt x="2896" y="600"/>
                        </a:cubicBezTo>
                        <a:cubicBezTo>
                          <a:pt x="2896" y="600"/>
                          <a:pt x="2901" y="600"/>
                          <a:pt x="2901" y="600"/>
                        </a:cubicBezTo>
                        <a:cubicBezTo>
                          <a:pt x="2901" y="600"/>
                          <a:pt x="2903" y="600"/>
                          <a:pt x="2903" y="600"/>
                        </a:cubicBezTo>
                        <a:cubicBezTo>
                          <a:pt x="2903" y="600"/>
                          <a:pt x="2906" y="600"/>
                          <a:pt x="2906" y="600"/>
                        </a:cubicBezTo>
                        <a:cubicBezTo>
                          <a:pt x="2906" y="600"/>
                          <a:pt x="2908" y="600"/>
                          <a:pt x="2908" y="600"/>
                        </a:cubicBezTo>
                        <a:cubicBezTo>
                          <a:pt x="2908" y="600"/>
                          <a:pt x="2911" y="599"/>
                          <a:pt x="2911" y="599"/>
                        </a:cubicBezTo>
                        <a:cubicBezTo>
                          <a:pt x="2911" y="599"/>
                          <a:pt x="2914" y="600"/>
                          <a:pt x="2914" y="600"/>
                        </a:cubicBezTo>
                        <a:cubicBezTo>
                          <a:pt x="2914" y="600"/>
                          <a:pt x="2915" y="600"/>
                          <a:pt x="2915" y="600"/>
                        </a:cubicBezTo>
                        <a:cubicBezTo>
                          <a:pt x="2915" y="600"/>
                          <a:pt x="2919" y="600"/>
                          <a:pt x="2919" y="600"/>
                        </a:cubicBezTo>
                        <a:cubicBezTo>
                          <a:pt x="2919" y="600"/>
                          <a:pt x="2920" y="600"/>
                          <a:pt x="2920" y="600"/>
                        </a:cubicBezTo>
                        <a:cubicBezTo>
                          <a:pt x="2920" y="600"/>
                          <a:pt x="2923" y="600"/>
                          <a:pt x="2923" y="600"/>
                        </a:cubicBezTo>
                        <a:cubicBezTo>
                          <a:pt x="2923" y="600"/>
                          <a:pt x="2928" y="600"/>
                          <a:pt x="2928" y="600"/>
                        </a:cubicBezTo>
                        <a:cubicBezTo>
                          <a:pt x="2928" y="600"/>
                          <a:pt x="2929" y="600"/>
                          <a:pt x="2929" y="600"/>
                        </a:cubicBezTo>
                        <a:cubicBezTo>
                          <a:pt x="2929" y="600"/>
                          <a:pt x="2930" y="600"/>
                          <a:pt x="2930" y="600"/>
                        </a:cubicBezTo>
                        <a:cubicBezTo>
                          <a:pt x="2930" y="600"/>
                          <a:pt x="2934" y="600"/>
                          <a:pt x="2934" y="600"/>
                        </a:cubicBezTo>
                        <a:cubicBezTo>
                          <a:pt x="2934" y="600"/>
                          <a:pt x="2936" y="600"/>
                          <a:pt x="2936" y="600"/>
                        </a:cubicBezTo>
                        <a:cubicBezTo>
                          <a:pt x="2936" y="600"/>
                          <a:pt x="2937" y="600"/>
                          <a:pt x="2937" y="600"/>
                        </a:cubicBezTo>
                        <a:cubicBezTo>
                          <a:pt x="2937" y="600"/>
                          <a:pt x="2944" y="600"/>
                          <a:pt x="2944" y="600"/>
                        </a:cubicBezTo>
                        <a:cubicBezTo>
                          <a:pt x="2944" y="600"/>
                          <a:pt x="2945" y="600"/>
                          <a:pt x="2945" y="600"/>
                        </a:cubicBezTo>
                        <a:cubicBezTo>
                          <a:pt x="2945" y="600"/>
                          <a:pt x="2948" y="600"/>
                          <a:pt x="2948" y="600"/>
                        </a:cubicBezTo>
                        <a:cubicBezTo>
                          <a:pt x="2948" y="600"/>
                          <a:pt x="2950" y="600"/>
                          <a:pt x="2950" y="600"/>
                        </a:cubicBezTo>
                        <a:cubicBezTo>
                          <a:pt x="2950" y="600"/>
                          <a:pt x="2953" y="600"/>
                          <a:pt x="2953" y="600"/>
                        </a:cubicBezTo>
                        <a:cubicBezTo>
                          <a:pt x="2953" y="600"/>
                          <a:pt x="2957" y="600"/>
                          <a:pt x="2957" y="600"/>
                        </a:cubicBezTo>
                        <a:cubicBezTo>
                          <a:pt x="2957" y="600"/>
                          <a:pt x="2960" y="600"/>
                          <a:pt x="2960" y="600"/>
                        </a:cubicBezTo>
                        <a:cubicBezTo>
                          <a:pt x="2960" y="600"/>
                          <a:pt x="2962" y="600"/>
                          <a:pt x="2962" y="600"/>
                        </a:cubicBezTo>
                        <a:cubicBezTo>
                          <a:pt x="2962" y="600"/>
                          <a:pt x="2963" y="600"/>
                          <a:pt x="2963" y="600"/>
                        </a:cubicBezTo>
                        <a:cubicBezTo>
                          <a:pt x="2963" y="600"/>
                          <a:pt x="2965" y="600"/>
                          <a:pt x="2965" y="600"/>
                        </a:cubicBezTo>
                        <a:cubicBezTo>
                          <a:pt x="2965" y="600"/>
                          <a:pt x="2972" y="600"/>
                          <a:pt x="2972" y="600"/>
                        </a:cubicBezTo>
                        <a:cubicBezTo>
                          <a:pt x="2972" y="600"/>
                          <a:pt x="2973" y="600"/>
                          <a:pt x="2973" y="600"/>
                        </a:cubicBezTo>
                        <a:cubicBezTo>
                          <a:pt x="2973" y="600"/>
                          <a:pt x="2974" y="600"/>
                          <a:pt x="2974" y="600"/>
                        </a:cubicBezTo>
                        <a:cubicBezTo>
                          <a:pt x="2974" y="600"/>
                          <a:pt x="2976" y="600"/>
                          <a:pt x="2976" y="600"/>
                        </a:cubicBezTo>
                        <a:cubicBezTo>
                          <a:pt x="2976" y="600"/>
                          <a:pt x="2979" y="600"/>
                          <a:pt x="2979" y="600"/>
                        </a:cubicBezTo>
                        <a:cubicBezTo>
                          <a:pt x="2979" y="600"/>
                          <a:pt x="2980" y="600"/>
                          <a:pt x="2980" y="600"/>
                        </a:cubicBezTo>
                        <a:cubicBezTo>
                          <a:pt x="2980" y="600"/>
                          <a:pt x="2984" y="600"/>
                          <a:pt x="2984" y="600"/>
                        </a:cubicBezTo>
                        <a:cubicBezTo>
                          <a:pt x="2984" y="600"/>
                          <a:pt x="2985" y="600"/>
                          <a:pt x="2985" y="600"/>
                        </a:cubicBezTo>
                        <a:cubicBezTo>
                          <a:pt x="2985" y="600"/>
                          <a:pt x="2990" y="600"/>
                          <a:pt x="2990" y="600"/>
                        </a:cubicBezTo>
                        <a:cubicBezTo>
                          <a:pt x="2990" y="600"/>
                          <a:pt x="2995" y="600"/>
                          <a:pt x="2995" y="600"/>
                        </a:cubicBezTo>
                        <a:cubicBezTo>
                          <a:pt x="2995" y="600"/>
                          <a:pt x="2995" y="600"/>
                          <a:pt x="2995" y="600"/>
                        </a:cubicBezTo>
                        <a:cubicBezTo>
                          <a:pt x="2995" y="600"/>
                          <a:pt x="2998" y="600"/>
                          <a:pt x="2998" y="600"/>
                        </a:cubicBezTo>
                        <a:cubicBezTo>
                          <a:pt x="2998" y="600"/>
                          <a:pt x="3000" y="600"/>
                          <a:pt x="3000" y="600"/>
                        </a:cubicBezTo>
                        <a:cubicBezTo>
                          <a:pt x="3000" y="600"/>
                          <a:pt x="3003" y="600"/>
                          <a:pt x="3003" y="600"/>
                        </a:cubicBezTo>
                        <a:cubicBezTo>
                          <a:pt x="3003" y="600"/>
                          <a:pt x="3008" y="600"/>
                          <a:pt x="3008" y="600"/>
                        </a:cubicBezTo>
                        <a:cubicBezTo>
                          <a:pt x="3008" y="600"/>
                          <a:pt x="3008" y="600"/>
                          <a:pt x="3008" y="600"/>
                        </a:cubicBezTo>
                        <a:cubicBezTo>
                          <a:pt x="3008" y="600"/>
                          <a:pt x="3014" y="600"/>
                          <a:pt x="3014" y="600"/>
                        </a:cubicBezTo>
                        <a:cubicBezTo>
                          <a:pt x="3014" y="600"/>
                          <a:pt x="3015" y="600"/>
                          <a:pt x="3015" y="600"/>
                        </a:cubicBezTo>
                        <a:cubicBezTo>
                          <a:pt x="3015" y="600"/>
                          <a:pt x="3016" y="599"/>
                          <a:pt x="3016" y="599"/>
                        </a:cubicBezTo>
                        <a:cubicBezTo>
                          <a:pt x="3016" y="599"/>
                          <a:pt x="3017" y="600"/>
                          <a:pt x="3017" y="600"/>
                        </a:cubicBezTo>
                        <a:cubicBezTo>
                          <a:pt x="3017" y="600"/>
                          <a:pt x="3023" y="599"/>
                          <a:pt x="3023" y="599"/>
                        </a:cubicBezTo>
                        <a:cubicBezTo>
                          <a:pt x="3023" y="599"/>
                          <a:pt x="3026" y="600"/>
                          <a:pt x="3026" y="600"/>
                        </a:cubicBezTo>
                        <a:cubicBezTo>
                          <a:pt x="3026" y="600"/>
                          <a:pt x="3028" y="600"/>
                          <a:pt x="3028" y="600"/>
                        </a:cubicBezTo>
                        <a:cubicBezTo>
                          <a:pt x="3028" y="600"/>
                          <a:pt x="3031" y="600"/>
                          <a:pt x="3031" y="600"/>
                        </a:cubicBezTo>
                        <a:cubicBezTo>
                          <a:pt x="3031" y="600"/>
                          <a:pt x="3035" y="600"/>
                          <a:pt x="3035" y="600"/>
                        </a:cubicBezTo>
                        <a:cubicBezTo>
                          <a:pt x="3035" y="600"/>
                          <a:pt x="3036" y="600"/>
                          <a:pt x="3036" y="600"/>
                        </a:cubicBezTo>
                        <a:cubicBezTo>
                          <a:pt x="3036" y="600"/>
                          <a:pt x="3040" y="599"/>
                          <a:pt x="3040" y="599"/>
                        </a:cubicBezTo>
                        <a:cubicBezTo>
                          <a:pt x="3040" y="599"/>
                          <a:pt x="3041" y="600"/>
                          <a:pt x="3041" y="600"/>
                        </a:cubicBezTo>
                        <a:cubicBezTo>
                          <a:pt x="3041" y="600"/>
                          <a:pt x="3046" y="600"/>
                          <a:pt x="3046" y="600"/>
                        </a:cubicBezTo>
                        <a:cubicBezTo>
                          <a:pt x="3046" y="600"/>
                          <a:pt x="3048" y="600"/>
                          <a:pt x="3048" y="600"/>
                        </a:cubicBezTo>
                        <a:cubicBezTo>
                          <a:pt x="3048" y="600"/>
                          <a:pt x="3050" y="600"/>
                          <a:pt x="3050" y="600"/>
                        </a:cubicBezTo>
                        <a:cubicBezTo>
                          <a:pt x="3050" y="600"/>
                          <a:pt x="3052" y="599"/>
                          <a:pt x="3052" y="599"/>
                        </a:cubicBezTo>
                        <a:cubicBezTo>
                          <a:pt x="3052" y="599"/>
                          <a:pt x="3055" y="600"/>
                          <a:pt x="3055" y="600"/>
                        </a:cubicBezTo>
                        <a:cubicBezTo>
                          <a:pt x="3055" y="600"/>
                          <a:pt x="3056" y="600"/>
                          <a:pt x="3056" y="600"/>
                        </a:cubicBezTo>
                        <a:cubicBezTo>
                          <a:pt x="3056" y="600"/>
                          <a:pt x="3062" y="600"/>
                          <a:pt x="3062" y="600"/>
                        </a:cubicBezTo>
                        <a:cubicBezTo>
                          <a:pt x="3062" y="600"/>
                          <a:pt x="3063" y="600"/>
                          <a:pt x="3063" y="600"/>
                        </a:cubicBezTo>
                        <a:cubicBezTo>
                          <a:pt x="3063" y="600"/>
                          <a:pt x="3065" y="600"/>
                          <a:pt x="3065" y="600"/>
                        </a:cubicBezTo>
                        <a:cubicBezTo>
                          <a:pt x="3065" y="600"/>
                          <a:pt x="3070" y="599"/>
                          <a:pt x="3070" y="599"/>
                        </a:cubicBezTo>
                        <a:cubicBezTo>
                          <a:pt x="3070" y="599"/>
                          <a:pt x="3070" y="599"/>
                          <a:pt x="3070" y="599"/>
                        </a:cubicBezTo>
                        <a:cubicBezTo>
                          <a:pt x="3070" y="599"/>
                          <a:pt x="3074" y="600"/>
                          <a:pt x="3074" y="600"/>
                        </a:cubicBezTo>
                        <a:cubicBezTo>
                          <a:pt x="3074" y="600"/>
                          <a:pt x="3079" y="599"/>
                          <a:pt x="3079" y="599"/>
                        </a:cubicBezTo>
                        <a:cubicBezTo>
                          <a:pt x="3079" y="599"/>
                          <a:pt x="3080" y="600"/>
                          <a:pt x="3080" y="600"/>
                        </a:cubicBezTo>
                        <a:cubicBezTo>
                          <a:pt x="3080" y="600"/>
                          <a:pt x="3083" y="600"/>
                          <a:pt x="3083" y="600"/>
                        </a:cubicBezTo>
                        <a:cubicBezTo>
                          <a:pt x="3083" y="600"/>
                          <a:pt x="3084" y="600"/>
                          <a:pt x="3084" y="600"/>
                        </a:cubicBezTo>
                        <a:cubicBezTo>
                          <a:pt x="3084" y="600"/>
                          <a:pt x="3087" y="600"/>
                          <a:pt x="3087" y="600"/>
                        </a:cubicBezTo>
                        <a:cubicBezTo>
                          <a:pt x="3087" y="600"/>
                          <a:pt x="3090" y="600"/>
                          <a:pt x="3090" y="600"/>
                        </a:cubicBezTo>
                        <a:cubicBezTo>
                          <a:pt x="3090" y="600"/>
                          <a:pt x="3093" y="600"/>
                          <a:pt x="3093" y="600"/>
                        </a:cubicBezTo>
                        <a:cubicBezTo>
                          <a:pt x="3093" y="600"/>
                          <a:pt x="3096" y="600"/>
                          <a:pt x="3096" y="600"/>
                        </a:cubicBezTo>
                        <a:cubicBezTo>
                          <a:pt x="3096" y="600"/>
                          <a:pt x="3097" y="600"/>
                          <a:pt x="3097" y="600"/>
                        </a:cubicBezTo>
                        <a:cubicBezTo>
                          <a:pt x="3097" y="600"/>
                          <a:pt x="3102" y="600"/>
                          <a:pt x="3102" y="600"/>
                        </a:cubicBezTo>
                        <a:cubicBezTo>
                          <a:pt x="3102" y="600"/>
                          <a:pt x="3104" y="600"/>
                          <a:pt x="3104" y="600"/>
                        </a:cubicBezTo>
                        <a:cubicBezTo>
                          <a:pt x="3104" y="600"/>
                          <a:pt x="3106" y="600"/>
                          <a:pt x="3106" y="600"/>
                        </a:cubicBezTo>
                        <a:cubicBezTo>
                          <a:pt x="3106" y="600"/>
                          <a:pt x="3111" y="600"/>
                          <a:pt x="3111" y="600"/>
                        </a:cubicBezTo>
                        <a:cubicBezTo>
                          <a:pt x="3111" y="600"/>
                          <a:pt x="3112" y="600"/>
                          <a:pt x="3112" y="600"/>
                        </a:cubicBezTo>
                        <a:cubicBezTo>
                          <a:pt x="3112" y="600"/>
                          <a:pt x="3115" y="600"/>
                          <a:pt x="3115" y="600"/>
                        </a:cubicBezTo>
                        <a:cubicBezTo>
                          <a:pt x="3115" y="600"/>
                          <a:pt x="3117" y="600"/>
                          <a:pt x="3117" y="600"/>
                        </a:cubicBezTo>
                        <a:cubicBezTo>
                          <a:pt x="3117" y="600"/>
                          <a:pt x="3119" y="600"/>
                          <a:pt x="3119" y="600"/>
                        </a:cubicBezTo>
                        <a:cubicBezTo>
                          <a:pt x="3119" y="600"/>
                          <a:pt x="3122" y="600"/>
                          <a:pt x="3122" y="600"/>
                        </a:cubicBezTo>
                        <a:cubicBezTo>
                          <a:pt x="3122" y="600"/>
                          <a:pt x="3125" y="600"/>
                          <a:pt x="3125" y="600"/>
                        </a:cubicBezTo>
                        <a:cubicBezTo>
                          <a:pt x="3125" y="600"/>
                          <a:pt x="3126" y="600"/>
                          <a:pt x="3126" y="600"/>
                        </a:cubicBezTo>
                        <a:cubicBezTo>
                          <a:pt x="3126" y="600"/>
                          <a:pt x="3131" y="600"/>
                          <a:pt x="3131" y="600"/>
                        </a:cubicBezTo>
                        <a:cubicBezTo>
                          <a:pt x="3131" y="600"/>
                          <a:pt x="3132" y="600"/>
                          <a:pt x="3132" y="600"/>
                        </a:cubicBezTo>
                        <a:cubicBezTo>
                          <a:pt x="3132" y="600"/>
                          <a:pt x="3134" y="600"/>
                          <a:pt x="3134" y="600"/>
                        </a:cubicBezTo>
                        <a:cubicBezTo>
                          <a:pt x="3134" y="600"/>
                          <a:pt x="3137" y="599"/>
                          <a:pt x="3137" y="599"/>
                        </a:cubicBezTo>
                        <a:cubicBezTo>
                          <a:pt x="3137" y="599"/>
                          <a:pt x="3141" y="600"/>
                          <a:pt x="3141" y="600"/>
                        </a:cubicBezTo>
                        <a:cubicBezTo>
                          <a:pt x="3141" y="600"/>
                          <a:pt x="3143" y="600"/>
                          <a:pt x="3143" y="600"/>
                        </a:cubicBezTo>
                        <a:cubicBezTo>
                          <a:pt x="3143" y="600"/>
                          <a:pt x="3147" y="600"/>
                          <a:pt x="3147" y="600"/>
                        </a:cubicBezTo>
                        <a:cubicBezTo>
                          <a:pt x="3147" y="600"/>
                          <a:pt x="3148" y="600"/>
                          <a:pt x="3148" y="600"/>
                        </a:cubicBezTo>
                        <a:cubicBezTo>
                          <a:pt x="3148" y="600"/>
                          <a:pt x="3153" y="600"/>
                          <a:pt x="3153" y="600"/>
                        </a:cubicBezTo>
                        <a:cubicBezTo>
                          <a:pt x="3153" y="600"/>
                          <a:pt x="3154" y="600"/>
                          <a:pt x="3154" y="600"/>
                        </a:cubicBezTo>
                        <a:cubicBezTo>
                          <a:pt x="3154" y="600"/>
                          <a:pt x="3158" y="600"/>
                          <a:pt x="3158" y="600"/>
                        </a:cubicBezTo>
                        <a:cubicBezTo>
                          <a:pt x="3158" y="600"/>
                          <a:pt x="3160" y="600"/>
                          <a:pt x="3160" y="600"/>
                        </a:cubicBezTo>
                        <a:cubicBezTo>
                          <a:pt x="3160" y="600"/>
                          <a:pt x="3162" y="600"/>
                          <a:pt x="3162" y="600"/>
                        </a:cubicBezTo>
                        <a:cubicBezTo>
                          <a:pt x="3162" y="600"/>
                          <a:pt x="3163" y="600"/>
                          <a:pt x="3163" y="600"/>
                        </a:cubicBezTo>
                        <a:cubicBezTo>
                          <a:pt x="3163" y="600"/>
                          <a:pt x="3166" y="600"/>
                          <a:pt x="3166" y="600"/>
                        </a:cubicBezTo>
                        <a:cubicBezTo>
                          <a:pt x="3166" y="600"/>
                          <a:pt x="3171" y="600"/>
                          <a:pt x="3171" y="600"/>
                        </a:cubicBezTo>
                        <a:cubicBezTo>
                          <a:pt x="3171" y="600"/>
                          <a:pt x="3173" y="600"/>
                          <a:pt x="3173" y="600"/>
                        </a:cubicBezTo>
                        <a:cubicBezTo>
                          <a:pt x="3173" y="600"/>
                          <a:pt x="3175" y="600"/>
                          <a:pt x="3175" y="600"/>
                        </a:cubicBezTo>
                        <a:cubicBezTo>
                          <a:pt x="3175" y="600"/>
                          <a:pt x="3178" y="600"/>
                          <a:pt x="3178" y="600"/>
                        </a:cubicBezTo>
                        <a:cubicBezTo>
                          <a:pt x="3178" y="600"/>
                          <a:pt x="3180" y="600"/>
                          <a:pt x="3180" y="600"/>
                        </a:cubicBezTo>
                        <a:cubicBezTo>
                          <a:pt x="3180" y="600"/>
                          <a:pt x="3184" y="600"/>
                          <a:pt x="3184" y="600"/>
                        </a:cubicBezTo>
                        <a:cubicBezTo>
                          <a:pt x="3184" y="600"/>
                          <a:pt x="3186" y="600"/>
                          <a:pt x="3186" y="600"/>
                        </a:cubicBezTo>
                        <a:cubicBezTo>
                          <a:pt x="3186" y="600"/>
                          <a:pt x="3189" y="600"/>
                          <a:pt x="3189" y="600"/>
                        </a:cubicBezTo>
                        <a:cubicBezTo>
                          <a:pt x="3189" y="600"/>
                          <a:pt x="3191" y="599"/>
                          <a:pt x="3191" y="599"/>
                        </a:cubicBezTo>
                        <a:cubicBezTo>
                          <a:pt x="3191" y="599"/>
                          <a:pt x="3195" y="600"/>
                          <a:pt x="3195" y="600"/>
                        </a:cubicBezTo>
                        <a:cubicBezTo>
                          <a:pt x="3195" y="600"/>
                          <a:pt x="3196" y="600"/>
                          <a:pt x="3196" y="600"/>
                        </a:cubicBezTo>
                        <a:cubicBezTo>
                          <a:pt x="3196" y="600"/>
                          <a:pt x="3199" y="600"/>
                          <a:pt x="3199" y="600"/>
                        </a:cubicBezTo>
                        <a:cubicBezTo>
                          <a:pt x="3199" y="600"/>
                          <a:pt x="3204" y="599"/>
                          <a:pt x="3204" y="599"/>
                        </a:cubicBezTo>
                        <a:cubicBezTo>
                          <a:pt x="3204" y="599"/>
                          <a:pt x="3204" y="599"/>
                          <a:pt x="3204" y="599"/>
                        </a:cubicBezTo>
                        <a:cubicBezTo>
                          <a:pt x="3204" y="599"/>
                          <a:pt x="3209" y="600"/>
                          <a:pt x="3209" y="600"/>
                        </a:cubicBezTo>
                        <a:cubicBezTo>
                          <a:pt x="3209" y="600"/>
                          <a:pt x="3211" y="600"/>
                          <a:pt x="3211" y="600"/>
                        </a:cubicBezTo>
                        <a:cubicBezTo>
                          <a:pt x="3211" y="600"/>
                          <a:pt x="3212" y="600"/>
                          <a:pt x="3212" y="600"/>
                        </a:cubicBezTo>
                        <a:cubicBezTo>
                          <a:pt x="3212" y="600"/>
                          <a:pt x="3218" y="599"/>
                          <a:pt x="3218" y="599"/>
                        </a:cubicBezTo>
                        <a:cubicBezTo>
                          <a:pt x="3218" y="599"/>
                          <a:pt x="3220" y="600"/>
                          <a:pt x="3220" y="600"/>
                        </a:cubicBezTo>
                        <a:cubicBezTo>
                          <a:pt x="3220" y="600"/>
                          <a:pt x="3220" y="600"/>
                          <a:pt x="3220" y="600"/>
                        </a:cubicBezTo>
                        <a:cubicBezTo>
                          <a:pt x="3220" y="600"/>
                          <a:pt x="3225" y="599"/>
                          <a:pt x="3225" y="599"/>
                        </a:cubicBezTo>
                        <a:cubicBezTo>
                          <a:pt x="3225" y="599"/>
                          <a:pt x="3227" y="600"/>
                          <a:pt x="3227" y="600"/>
                        </a:cubicBezTo>
                        <a:cubicBezTo>
                          <a:pt x="3227" y="600"/>
                          <a:pt x="3228" y="599"/>
                          <a:pt x="3228" y="599"/>
                        </a:cubicBezTo>
                        <a:cubicBezTo>
                          <a:pt x="3228" y="599"/>
                          <a:pt x="3231" y="600"/>
                          <a:pt x="3231" y="600"/>
                        </a:cubicBezTo>
                        <a:cubicBezTo>
                          <a:pt x="3231" y="600"/>
                          <a:pt x="3232" y="599"/>
                          <a:pt x="3232" y="599"/>
                        </a:cubicBezTo>
                        <a:cubicBezTo>
                          <a:pt x="3232" y="599"/>
                          <a:pt x="3238" y="600"/>
                          <a:pt x="3238" y="600"/>
                        </a:cubicBezTo>
                        <a:cubicBezTo>
                          <a:pt x="3238" y="600"/>
                          <a:pt x="3239" y="599"/>
                          <a:pt x="3239" y="599"/>
                        </a:cubicBezTo>
                        <a:cubicBezTo>
                          <a:pt x="3239" y="599"/>
                          <a:pt x="3243" y="600"/>
                          <a:pt x="3243" y="600"/>
                        </a:cubicBezTo>
                        <a:cubicBezTo>
                          <a:pt x="3243" y="600"/>
                          <a:pt x="3245" y="599"/>
                          <a:pt x="3245" y="599"/>
                        </a:cubicBezTo>
                        <a:cubicBezTo>
                          <a:pt x="3245" y="599"/>
                          <a:pt x="3248" y="600"/>
                          <a:pt x="3248" y="600"/>
                        </a:cubicBezTo>
                        <a:cubicBezTo>
                          <a:pt x="3248" y="600"/>
                          <a:pt x="3251" y="599"/>
                          <a:pt x="3251" y="599"/>
                        </a:cubicBezTo>
                        <a:cubicBezTo>
                          <a:pt x="3251" y="599"/>
                          <a:pt x="3252" y="599"/>
                          <a:pt x="3252" y="599"/>
                        </a:cubicBezTo>
                        <a:cubicBezTo>
                          <a:pt x="3252" y="599"/>
                          <a:pt x="3256" y="600"/>
                          <a:pt x="3256" y="600"/>
                        </a:cubicBezTo>
                        <a:cubicBezTo>
                          <a:pt x="3256" y="600"/>
                          <a:pt x="3258" y="599"/>
                          <a:pt x="3258" y="599"/>
                        </a:cubicBezTo>
                        <a:cubicBezTo>
                          <a:pt x="3258" y="599"/>
                          <a:pt x="3262" y="599"/>
                          <a:pt x="3262" y="599"/>
                        </a:cubicBezTo>
                        <a:cubicBezTo>
                          <a:pt x="3262" y="599"/>
                          <a:pt x="3264" y="600"/>
                          <a:pt x="3264" y="600"/>
                        </a:cubicBezTo>
                        <a:cubicBezTo>
                          <a:pt x="3264" y="600"/>
                          <a:pt x="3267" y="599"/>
                          <a:pt x="3267" y="599"/>
                        </a:cubicBezTo>
                        <a:cubicBezTo>
                          <a:pt x="3267" y="599"/>
                          <a:pt x="3271" y="599"/>
                          <a:pt x="3271" y="599"/>
                        </a:cubicBezTo>
                        <a:cubicBezTo>
                          <a:pt x="3271" y="599"/>
                          <a:pt x="3272" y="599"/>
                          <a:pt x="3272" y="599"/>
                        </a:cubicBezTo>
                        <a:cubicBezTo>
                          <a:pt x="3272" y="599"/>
                          <a:pt x="3275" y="599"/>
                          <a:pt x="3275" y="599"/>
                        </a:cubicBezTo>
                        <a:cubicBezTo>
                          <a:pt x="3275" y="599"/>
                          <a:pt x="3277" y="599"/>
                          <a:pt x="3277" y="599"/>
                        </a:cubicBezTo>
                        <a:cubicBezTo>
                          <a:pt x="3277" y="599"/>
                          <a:pt x="3280" y="599"/>
                          <a:pt x="3280" y="599"/>
                        </a:cubicBezTo>
                        <a:cubicBezTo>
                          <a:pt x="3280" y="599"/>
                          <a:pt x="3282" y="599"/>
                          <a:pt x="3282" y="599"/>
                        </a:cubicBezTo>
                        <a:cubicBezTo>
                          <a:pt x="3282" y="599"/>
                          <a:pt x="3285" y="599"/>
                          <a:pt x="3285" y="599"/>
                        </a:cubicBezTo>
                        <a:cubicBezTo>
                          <a:pt x="3285" y="599"/>
                          <a:pt x="3287" y="599"/>
                          <a:pt x="3287" y="599"/>
                        </a:cubicBezTo>
                        <a:cubicBezTo>
                          <a:pt x="3287" y="599"/>
                          <a:pt x="3290" y="599"/>
                          <a:pt x="3290" y="599"/>
                        </a:cubicBezTo>
                        <a:cubicBezTo>
                          <a:pt x="3290" y="599"/>
                          <a:pt x="3292" y="599"/>
                          <a:pt x="3292" y="599"/>
                        </a:cubicBezTo>
                        <a:cubicBezTo>
                          <a:pt x="3292" y="599"/>
                          <a:pt x="3296" y="599"/>
                          <a:pt x="3296" y="599"/>
                        </a:cubicBezTo>
                        <a:cubicBezTo>
                          <a:pt x="3296" y="599"/>
                          <a:pt x="3299" y="599"/>
                          <a:pt x="3299" y="599"/>
                        </a:cubicBezTo>
                        <a:cubicBezTo>
                          <a:pt x="3299" y="599"/>
                          <a:pt x="3300" y="599"/>
                          <a:pt x="3300" y="599"/>
                        </a:cubicBezTo>
                        <a:cubicBezTo>
                          <a:pt x="3300" y="599"/>
                          <a:pt x="3304" y="599"/>
                          <a:pt x="3304" y="599"/>
                        </a:cubicBezTo>
                        <a:cubicBezTo>
                          <a:pt x="3304" y="599"/>
                          <a:pt x="3306" y="599"/>
                          <a:pt x="3306" y="599"/>
                        </a:cubicBezTo>
                        <a:cubicBezTo>
                          <a:pt x="3306" y="599"/>
                          <a:pt x="3311" y="599"/>
                          <a:pt x="3311" y="599"/>
                        </a:cubicBezTo>
                        <a:cubicBezTo>
                          <a:pt x="3311" y="599"/>
                          <a:pt x="3312" y="599"/>
                          <a:pt x="3312" y="599"/>
                        </a:cubicBezTo>
                        <a:cubicBezTo>
                          <a:pt x="3312" y="599"/>
                          <a:pt x="3316" y="598"/>
                          <a:pt x="3316" y="598"/>
                        </a:cubicBezTo>
                        <a:cubicBezTo>
                          <a:pt x="3316" y="598"/>
                          <a:pt x="3318" y="598"/>
                          <a:pt x="3318" y="598"/>
                        </a:cubicBezTo>
                        <a:cubicBezTo>
                          <a:pt x="3318" y="598"/>
                          <a:pt x="3322" y="598"/>
                          <a:pt x="3322" y="598"/>
                        </a:cubicBezTo>
                        <a:cubicBezTo>
                          <a:pt x="3322" y="598"/>
                          <a:pt x="3322" y="598"/>
                          <a:pt x="3322" y="598"/>
                        </a:cubicBezTo>
                        <a:cubicBezTo>
                          <a:pt x="3322" y="598"/>
                          <a:pt x="3327" y="597"/>
                          <a:pt x="3327" y="597"/>
                        </a:cubicBezTo>
                        <a:cubicBezTo>
                          <a:pt x="3327" y="597"/>
                          <a:pt x="3328" y="597"/>
                          <a:pt x="3328" y="597"/>
                        </a:cubicBezTo>
                        <a:cubicBezTo>
                          <a:pt x="3328" y="597"/>
                          <a:pt x="3332" y="596"/>
                          <a:pt x="3332" y="596"/>
                        </a:cubicBezTo>
                        <a:cubicBezTo>
                          <a:pt x="3332" y="596"/>
                          <a:pt x="3332" y="596"/>
                          <a:pt x="3332" y="596"/>
                        </a:cubicBezTo>
                        <a:cubicBezTo>
                          <a:pt x="3332" y="596"/>
                          <a:pt x="3338" y="593"/>
                          <a:pt x="3338" y="593"/>
                        </a:cubicBezTo>
                        <a:cubicBezTo>
                          <a:pt x="3338" y="593"/>
                          <a:pt x="3338" y="593"/>
                          <a:pt x="3338" y="593"/>
                        </a:cubicBezTo>
                        <a:cubicBezTo>
                          <a:pt x="3338" y="593"/>
                          <a:pt x="3343" y="586"/>
                          <a:pt x="3343" y="586"/>
                        </a:cubicBezTo>
                        <a:cubicBezTo>
                          <a:pt x="3343" y="586"/>
                          <a:pt x="3343" y="586"/>
                          <a:pt x="3343" y="586"/>
                        </a:cubicBezTo>
                        <a:cubicBezTo>
                          <a:pt x="3343" y="586"/>
                          <a:pt x="3348" y="580"/>
                          <a:pt x="3348" y="580"/>
                        </a:cubicBezTo>
                        <a:cubicBezTo>
                          <a:pt x="3348" y="580"/>
                          <a:pt x="3349" y="580"/>
                          <a:pt x="3349" y="580"/>
                        </a:cubicBezTo>
                        <a:cubicBezTo>
                          <a:pt x="3349" y="580"/>
                          <a:pt x="3351" y="577"/>
                          <a:pt x="3351" y="577"/>
                        </a:cubicBezTo>
                        <a:cubicBezTo>
                          <a:pt x="3351" y="577"/>
                          <a:pt x="3354" y="578"/>
                          <a:pt x="3354" y="578"/>
                        </a:cubicBezTo>
                        <a:cubicBezTo>
                          <a:pt x="3354" y="578"/>
                          <a:pt x="3359" y="580"/>
                          <a:pt x="3359" y="580"/>
                        </a:cubicBezTo>
                        <a:cubicBezTo>
                          <a:pt x="3359" y="580"/>
                          <a:pt x="3359" y="580"/>
                          <a:pt x="3359" y="580"/>
                        </a:cubicBezTo>
                        <a:cubicBezTo>
                          <a:pt x="3359" y="580"/>
                          <a:pt x="3365" y="591"/>
                          <a:pt x="3365" y="591"/>
                        </a:cubicBezTo>
                        <a:cubicBezTo>
                          <a:pt x="3365" y="591"/>
                          <a:pt x="3365" y="591"/>
                          <a:pt x="3365" y="591"/>
                        </a:cubicBezTo>
                        <a:cubicBezTo>
                          <a:pt x="3365" y="591"/>
                          <a:pt x="3370" y="594"/>
                          <a:pt x="3370" y="594"/>
                        </a:cubicBezTo>
                        <a:cubicBezTo>
                          <a:pt x="3370" y="594"/>
                          <a:pt x="3370" y="594"/>
                          <a:pt x="3370" y="594"/>
                        </a:cubicBezTo>
                        <a:cubicBezTo>
                          <a:pt x="3370" y="594"/>
                          <a:pt x="3375" y="595"/>
                          <a:pt x="3375" y="595"/>
                        </a:cubicBezTo>
                        <a:cubicBezTo>
                          <a:pt x="3375" y="595"/>
                          <a:pt x="3377" y="595"/>
                          <a:pt x="3377" y="595"/>
                        </a:cubicBezTo>
                        <a:cubicBezTo>
                          <a:pt x="3377" y="595"/>
                          <a:pt x="3381" y="595"/>
                          <a:pt x="3381" y="595"/>
                        </a:cubicBezTo>
                        <a:cubicBezTo>
                          <a:pt x="3381" y="595"/>
                          <a:pt x="3381" y="594"/>
                          <a:pt x="3381" y="594"/>
                        </a:cubicBezTo>
                        <a:cubicBezTo>
                          <a:pt x="3381" y="594"/>
                          <a:pt x="3386" y="592"/>
                          <a:pt x="3386" y="592"/>
                        </a:cubicBezTo>
                        <a:cubicBezTo>
                          <a:pt x="3386" y="592"/>
                          <a:pt x="3386" y="592"/>
                          <a:pt x="3386" y="592"/>
                        </a:cubicBezTo>
                        <a:cubicBezTo>
                          <a:pt x="3386" y="592"/>
                          <a:pt x="3391" y="585"/>
                          <a:pt x="3391" y="585"/>
                        </a:cubicBezTo>
                        <a:cubicBezTo>
                          <a:pt x="3391" y="585"/>
                          <a:pt x="3391" y="584"/>
                          <a:pt x="3391" y="584"/>
                        </a:cubicBezTo>
                        <a:cubicBezTo>
                          <a:pt x="3391" y="584"/>
                          <a:pt x="3395" y="578"/>
                          <a:pt x="3395" y="578"/>
                        </a:cubicBezTo>
                        <a:cubicBezTo>
                          <a:pt x="3395" y="578"/>
                          <a:pt x="3398" y="579"/>
                          <a:pt x="3398" y="579"/>
                        </a:cubicBezTo>
                        <a:cubicBezTo>
                          <a:pt x="3398" y="579"/>
                          <a:pt x="3401" y="578"/>
                          <a:pt x="3401" y="578"/>
                        </a:cubicBezTo>
                        <a:cubicBezTo>
                          <a:pt x="3401" y="578"/>
                          <a:pt x="3402" y="578"/>
                          <a:pt x="3402" y="578"/>
                        </a:cubicBezTo>
                        <a:cubicBezTo>
                          <a:pt x="3402" y="578"/>
                          <a:pt x="3407" y="585"/>
                          <a:pt x="3407" y="585"/>
                        </a:cubicBezTo>
                        <a:cubicBezTo>
                          <a:pt x="3407" y="585"/>
                          <a:pt x="3407" y="585"/>
                          <a:pt x="3407" y="585"/>
                        </a:cubicBezTo>
                        <a:cubicBezTo>
                          <a:pt x="3407" y="585"/>
                          <a:pt x="3413" y="592"/>
                          <a:pt x="3413" y="592"/>
                        </a:cubicBezTo>
                        <a:cubicBezTo>
                          <a:pt x="3413" y="592"/>
                          <a:pt x="3413" y="592"/>
                          <a:pt x="3413" y="592"/>
                        </a:cubicBezTo>
                        <a:cubicBezTo>
                          <a:pt x="3413" y="592"/>
                          <a:pt x="3418" y="596"/>
                          <a:pt x="3418" y="596"/>
                        </a:cubicBezTo>
                        <a:cubicBezTo>
                          <a:pt x="3418" y="596"/>
                          <a:pt x="3418" y="596"/>
                          <a:pt x="3418" y="596"/>
                        </a:cubicBezTo>
                        <a:cubicBezTo>
                          <a:pt x="3418" y="596"/>
                          <a:pt x="3423" y="597"/>
                          <a:pt x="3423" y="597"/>
                        </a:cubicBezTo>
                        <a:cubicBezTo>
                          <a:pt x="3423" y="597"/>
                          <a:pt x="3424" y="597"/>
                          <a:pt x="3424" y="597"/>
                        </a:cubicBezTo>
                        <a:cubicBezTo>
                          <a:pt x="3424" y="597"/>
                          <a:pt x="3429" y="598"/>
                          <a:pt x="3429" y="598"/>
                        </a:cubicBezTo>
                        <a:cubicBezTo>
                          <a:pt x="3429" y="598"/>
                          <a:pt x="3430" y="598"/>
                          <a:pt x="3430" y="598"/>
                        </a:cubicBezTo>
                        <a:cubicBezTo>
                          <a:pt x="3430" y="598"/>
                          <a:pt x="3431" y="598"/>
                          <a:pt x="3431" y="598"/>
                        </a:cubicBezTo>
                        <a:cubicBezTo>
                          <a:pt x="3431" y="598"/>
                          <a:pt x="3435" y="598"/>
                          <a:pt x="3435" y="598"/>
                        </a:cubicBezTo>
                        <a:cubicBezTo>
                          <a:pt x="3435" y="598"/>
                          <a:pt x="3439" y="599"/>
                          <a:pt x="3439" y="599"/>
                        </a:cubicBezTo>
                        <a:cubicBezTo>
                          <a:pt x="3439" y="599"/>
                          <a:pt x="3444" y="599"/>
                          <a:pt x="3444" y="599"/>
                        </a:cubicBezTo>
                        <a:cubicBezTo>
                          <a:pt x="3444" y="599"/>
                          <a:pt x="3444" y="599"/>
                          <a:pt x="3444" y="599"/>
                        </a:cubicBezTo>
                        <a:cubicBezTo>
                          <a:pt x="3444" y="599"/>
                          <a:pt x="3446" y="599"/>
                          <a:pt x="3446" y="599"/>
                        </a:cubicBezTo>
                        <a:cubicBezTo>
                          <a:pt x="3446" y="599"/>
                          <a:pt x="3448" y="599"/>
                          <a:pt x="3448" y="599"/>
                        </a:cubicBezTo>
                        <a:cubicBezTo>
                          <a:pt x="3448" y="599"/>
                          <a:pt x="3452" y="599"/>
                          <a:pt x="3452" y="599"/>
                        </a:cubicBezTo>
                        <a:cubicBezTo>
                          <a:pt x="3452" y="599"/>
                          <a:pt x="3452" y="599"/>
                          <a:pt x="3452" y="599"/>
                        </a:cubicBezTo>
                        <a:cubicBezTo>
                          <a:pt x="3452" y="599"/>
                          <a:pt x="3456" y="599"/>
                          <a:pt x="3456" y="599"/>
                        </a:cubicBezTo>
                        <a:cubicBezTo>
                          <a:pt x="3456" y="599"/>
                          <a:pt x="3460" y="598"/>
                          <a:pt x="3460" y="598"/>
                        </a:cubicBezTo>
                        <a:cubicBezTo>
                          <a:pt x="3460" y="598"/>
                          <a:pt x="3464" y="599"/>
                          <a:pt x="3464" y="599"/>
                        </a:cubicBezTo>
                        <a:cubicBezTo>
                          <a:pt x="3464" y="599"/>
                          <a:pt x="3466" y="598"/>
                          <a:pt x="3466" y="598"/>
                        </a:cubicBezTo>
                        <a:cubicBezTo>
                          <a:pt x="3466" y="598"/>
                          <a:pt x="3467" y="599"/>
                          <a:pt x="3467" y="599"/>
                        </a:cubicBezTo>
                        <a:cubicBezTo>
                          <a:pt x="3467" y="599"/>
                          <a:pt x="3472" y="598"/>
                          <a:pt x="3472" y="598"/>
                        </a:cubicBezTo>
                        <a:cubicBezTo>
                          <a:pt x="3472" y="598"/>
                          <a:pt x="3473" y="598"/>
                          <a:pt x="3473" y="598"/>
                        </a:cubicBezTo>
                        <a:cubicBezTo>
                          <a:pt x="3473" y="598"/>
                          <a:pt x="3477" y="598"/>
                          <a:pt x="3477" y="598"/>
                        </a:cubicBezTo>
                        <a:cubicBezTo>
                          <a:pt x="3477" y="598"/>
                          <a:pt x="3479" y="598"/>
                          <a:pt x="3479" y="598"/>
                        </a:cubicBezTo>
                        <a:cubicBezTo>
                          <a:pt x="3479" y="598"/>
                          <a:pt x="3482" y="597"/>
                          <a:pt x="3482" y="597"/>
                        </a:cubicBezTo>
                        <a:cubicBezTo>
                          <a:pt x="3482" y="597"/>
                          <a:pt x="3483" y="597"/>
                          <a:pt x="3483" y="597"/>
                        </a:cubicBezTo>
                        <a:cubicBezTo>
                          <a:pt x="3483" y="597"/>
                          <a:pt x="3488" y="596"/>
                          <a:pt x="3488" y="596"/>
                        </a:cubicBezTo>
                        <a:cubicBezTo>
                          <a:pt x="3488" y="596"/>
                          <a:pt x="3488" y="596"/>
                          <a:pt x="3488" y="596"/>
                        </a:cubicBezTo>
                        <a:cubicBezTo>
                          <a:pt x="3488" y="596"/>
                          <a:pt x="3493" y="594"/>
                          <a:pt x="3493" y="594"/>
                        </a:cubicBezTo>
                        <a:cubicBezTo>
                          <a:pt x="3493" y="594"/>
                          <a:pt x="3493" y="594"/>
                          <a:pt x="3493" y="594"/>
                        </a:cubicBezTo>
                        <a:cubicBezTo>
                          <a:pt x="3493" y="594"/>
                          <a:pt x="3498" y="590"/>
                          <a:pt x="3498" y="590"/>
                        </a:cubicBezTo>
                        <a:cubicBezTo>
                          <a:pt x="3498" y="590"/>
                          <a:pt x="3499" y="590"/>
                          <a:pt x="3499" y="590"/>
                        </a:cubicBezTo>
                        <a:cubicBezTo>
                          <a:pt x="3499" y="590"/>
                          <a:pt x="3504" y="577"/>
                          <a:pt x="3504" y="577"/>
                        </a:cubicBezTo>
                        <a:cubicBezTo>
                          <a:pt x="3504" y="577"/>
                          <a:pt x="3504" y="577"/>
                          <a:pt x="3504" y="577"/>
                        </a:cubicBezTo>
                        <a:cubicBezTo>
                          <a:pt x="3504" y="577"/>
                          <a:pt x="3509" y="535"/>
                          <a:pt x="3509" y="535"/>
                        </a:cubicBezTo>
                        <a:cubicBezTo>
                          <a:pt x="3509" y="535"/>
                          <a:pt x="3509" y="535"/>
                          <a:pt x="3509" y="535"/>
                        </a:cubicBezTo>
                        <a:cubicBezTo>
                          <a:pt x="3509" y="535"/>
                          <a:pt x="3515" y="576"/>
                          <a:pt x="3515" y="576"/>
                        </a:cubicBezTo>
                        <a:cubicBezTo>
                          <a:pt x="3515" y="576"/>
                          <a:pt x="3515" y="577"/>
                          <a:pt x="3515" y="577"/>
                        </a:cubicBezTo>
                        <a:cubicBezTo>
                          <a:pt x="3515" y="577"/>
                          <a:pt x="3520" y="592"/>
                          <a:pt x="3520" y="592"/>
                        </a:cubicBezTo>
                        <a:cubicBezTo>
                          <a:pt x="3520" y="592"/>
                          <a:pt x="3520" y="592"/>
                          <a:pt x="3520" y="592"/>
                        </a:cubicBezTo>
                        <a:cubicBezTo>
                          <a:pt x="3520" y="592"/>
                          <a:pt x="3525" y="595"/>
                          <a:pt x="3525" y="595"/>
                        </a:cubicBezTo>
                        <a:cubicBezTo>
                          <a:pt x="3525" y="595"/>
                          <a:pt x="3526" y="595"/>
                          <a:pt x="3526" y="595"/>
                        </a:cubicBezTo>
                        <a:cubicBezTo>
                          <a:pt x="3526" y="595"/>
                          <a:pt x="3531" y="597"/>
                          <a:pt x="3531" y="597"/>
                        </a:cubicBezTo>
                        <a:cubicBezTo>
                          <a:pt x="3531" y="597"/>
                          <a:pt x="3531" y="597"/>
                          <a:pt x="3531" y="597"/>
                        </a:cubicBezTo>
                        <a:cubicBezTo>
                          <a:pt x="3531" y="597"/>
                          <a:pt x="3536" y="598"/>
                          <a:pt x="3536" y="598"/>
                        </a:cubicBezTo>
                        <a:cubicBezTo>
                          <a:pt x="3536" y="598"/>
                          <a:pt x="3537" y="598"/>
                          <a:pt x="3537" y="598"/>
                        </a:cubicBezTo>
                        <a:cubicBezTo>
                          <a:pt x="3537" y="598"/>
                          <a:pt x="3541" y="599"/>
                          <a:pt x="3541" y="599"/>
                        </a:cubicBezTo>
                        <a:cubicBezTo>
                          <a:pt x="3541" y="599"/>
                          <a:pt x="3542" y="599"/>
                          <a:pt x="3542" y="599"/>
                        </a:cubicBezTo>
                        <a:cubicBezTo>
                          <a:pt x="3542" y="599"/>
                          <a:pt x="3546" y="599"/>
                          <a:pt x="3546" y="599"/>
                        </a:cubicBezTo>
                        <a:cubicBezTo>
                          <a:pt x="3546" y="599"/>
                          <a:pt x="3547" y="599"/>
                          <a:pt x="3547" y="599"/>
                        </a:cubicBezTo>
                        <a:cubicBezTo>
                          <a:pt x="3547" y="599"/>
                          <a:pt x="3551" y="599"/>
                          <a:pt x="3551" y="599"/>
                        </a:cubicBezTo>
                        <a:cubicBezTo>
                          <a:pt x="3551" y="599"/>
                          <a:pt x="3553" y="599"/>
                          <a:pt x="3553" y="599"/>
                        </a:cubicBezTo>
                        <a:cubicBezTo>
                          <a:pt x="3553" y="599"/>
                          <a:pt x="3554" y="599"/>
                          <a:pt x="3554" y="599"/>
                        </a:cubicBezTo>
                        <a:cubicBezTo>
                          <a:pt x="3554" y="599"/>
                          <a:pt x="3558" y="599"/>
                          <a:pt x="3558" y="599"/>
                        </a:cubicBezTo>
                        <a:cubicBezTo>
                          <a:pt x="3558" y="599"/>
                          <a:pt x="3562" y="600"/>
                          <a:pt x="3562" y="600"/>
                        </a:cubicBezTo>
                        <a:cubicBezTo>
                          <a:pt x="3562" y="600"/>
                          <a:pt x="3566" y="599"/>
                          <a:pt x="3566" y="599"/>
                        </a:cubicBezTo>
                        <a:cubicBezTo>
                          <a:pt x="3566" y="599"/>
                          <a:pt x="3567" y="600"/>
                          <a:pt x="3567" y="600"/>
                        </a:cubicBezTo>
                        <a:cubicBezTo>
                          <a:pt x="3567" y="600"/>
                          <a:pt x="3569" y="600"/>
                          <a:pt x="3569" y="600"/>
                        </a:cubicBezTo>
                        <a:cubicBezTo>
                          <a:pt x="3569" y="600"/>
                          <a:pt x="3571" y="599"/>
                          <a:pt x="3571" y="599"/>
                        </a:cubicBezTo>
                        <a:cubicBezTo>
                          <a:pt x="3571" y="599"/>
                          <a:pt x="3577" y="599"/>
                          <a:pt x="3577" y="599"/>
                        </a:cubicBezTo>
                        <a:cubicBezTo>
                          <a:pt x="3577" y="599"/>
                          <a:pt x="3578" y="600"/>
                          <a:pt x="3578" y="600"/>
                        </a:cubicBezTo>
                        <a:cubicBezTo>
                          <a:pt x="3578" y="600"/>
                          <a:pt x="3581" y="599"/>
                          <a:pt x="3581" y="599"/>
                        </a:cubicBezTo>
                        <a:cubicBezTo>
                          <a:pt x="3581" y="599"/>
                          <a:pt x="3584" y="600"/>
                          <a:pt x="3584" y="600"/>
                        </a:cubicBezTo>
                        <a:cubicBezTo>
                          <a:pt x="3584" y="600"/>
                          <a:pt x="3587" y="600"/>
                          <a:pt x="3587" y="600"/>
                        </a:cubicBezTo>
                        <a:cubicBezTo>
                          <a:pt x="3587" y="600"/>
                          <a:pt x="3587" y="600"/>
                          <a:pt x="3587" y="600"/>
                        </a:cubicBezTo>
                        <a:cubicBezTo>
                          <a:pt x="3587" y="600"/>
                          <a:pt x="3591" y="600"/>
                          <a:pt x="3591" y="600"/>
                        </a:cubicBezTo>
                        <a:cubicBezTo>
                          <a:pt x="3591" y="600"/>
                          <a:pt x="3594" y="600"/>
                          <a:pt x="3594" y="600"/>
                        </a:cubicBezTo>
                        <a:cubicBezTo>
                          <a:pt x="3594" y="600"/>
                          <a:pt x="3597" y="600"/>
                          <a:pt x="3597" y="600"/>
                        </a:cubicBezTo>
                        <a:cubicBezTo>
                          <a:pt x="3597" y="600"/>
                          <a:pt x="3598" y="600"/>
                          <a:pt x="3598" y="600"/>
                        </a:cubicBezTo>
                        <a:cubicBezTo>
                          <a:pt x="3598" y="600"/>
                          <a:pt x="3601" y="600"/>
                          <a:pt x="3601" y="600"/>
                        </a:cubicBezTo>
                        <a:cubicBezTo>
                          <a:pt x="3601" y="600"/>
                          <a:pt x="3602" y="600"/>
                          <a:pt x="3602" y="600"/>
                        </a:cubicBezTo>
                        <a:cubicBezTo>
                          <a:pt x="3602" y="600"/>
                          <a:pt x="3607" y="600"/>
                          <a:pt x="3607" y="600"/>
                        </a:cubicBezTo>
                        <a:cubicBezTo>
                          <a:pt x="3607" y="600"/>
                          <a:pt x="3611" y="600"/>
                          <a:pt x="3611" y="600"/>
                        </a:cubicBezTo>
                        <a:cubicBezTo>
                          <a:pt x="3611" y="600"/>
                          <a:pt x="3612" y="600"/>
                          <a:pt x="3612" y="600"/>
                        </a:cubicBezTo>
                        <a:cubicBezTo>
                          <a:pt x="3612" y="600"/>
                          <a:pt x="3615" y="600"/>
                          <a:pt x="3615" y="600"/>
                        </a:cubicBezTo>
                        <a:cubicBezTo>
                          <a:pt x="3615" y="600"/>
                          <a:pt x="3618" y="600"/>
                          <a:pt x="3618" y="600"/>
                        </a:cubicBezTo>
                        <a:cubicBezTo>
                          <a:pt x="3618" y="600"/>
                          <a:pt x="3619" y="600"/>
                          <a:pt x="3619" y="600"/>
                        </a:cubicBezTo>
                        <a:cubicBezTo>
                          <a:pt x="3619" y="600"/>
                          <a:pt x="3627" y="600"/>
                          <a:pt x="3627" y="600"/>
                        </a:cubicBezTo>
                        <a:cubicBezTo>
                          <a:pt x="3627" y="600"/>
                          <a:pt x="3627" y="600"/>
                          <a:pt x="3627" y="600"/>
                        </a:cubicBezTo>
                        <a:cubicBezTo>
                          <a:pt x="3627" y="600"/>
                          <a:pt x="3629" y="600"/>
                          <a:pt x="3629" y="600"/>
                        </a:cubicBezTo>
                        <a:cubicBezTo>
                          <a:pt x="3629" y="600"/>
                          <a:pt x="3630" y="599"/>
                          <a:pt x="3630" y="599"/>
                        </a:cubicBezTo>
                        <a:cubicBezTo>
                          <a:pt x="3630" y="599"/>
                          <a:pt x="3635" y="600"/>
                          <a:pt x="3635" y="600"/>
                        </a:cubicBezTo>
                        <a:cubicBezTo>
                          <a:pt x="3635" y="600"/>
                          <a:pt x="3636" y="600"/>
                          <a:pt x="3636" y="600"/>
                        </a:cubicBezTo>
                        <a:cubicBezTo>
                          <a:pt x="3636" y="600"/>
                          <a:pt x="3642" y="600"/>
                          <a:pt x="3642" y="600"/>
                        </a:cubicBezTo>
                        <a:cubicBezTo>
                          <a:pt x="3642" y="600"/>
                          <a:pt x="3643" y="600"/>
                          <a:pt x="3643" y="600"/>
                        </a:cubicBezTo>
                        <a:cubicBezTo>
                          <a:pt x="3643" y="600"/>
                          <a:pt x="3644" y="600"/>
                          <a:pt x="3644" y="600"/>
                        </a:cubicBezTo>
                        <a:cubicBezTo>
                          <a:pt x="3644" y="600"/>
                          <a:pt x="3645" y="600"/>
                          <a:pt x="3645" y="600"/>
                        </a:cubicBezTo>
                        <a:cubicBezTo>
                          <a:pt x="3645" y="600"/>
                          <a:pt x="3652" y="600"/>
                          <a:pt x="3652" y="600"/>
                        </a:cubicBezTo>
                        <a:cubicBezTo>
                          <a:pt x="3652" y="600"/>
                          <a:pt x="3653" y="600"/>
                          <a:pt x="3653" y="600"/>
                        </a:cubicBezTo>
                        <a:cubicBezTo>
                          <a:pt x="3653" y="600"/>
                          <a:pt x="3655" y="600"/>
                          <a:pt x="3655" y="600"/>
                        </a:cubicBezTo>
                        <a:cubicBezTo>
                          <a:pt x="3655" y="600"/>
                          <a:pt x="3658" y="600"/>
                          <a:pt x="3658" y="600"/>
                        </a:cubicBezTo>
                        <a:cubicBezTo>
                          <a:pt x="3658" y="600"/>
                          <a:pt x="3661" y="600"/>
                          <a:pt x="3661" y="600"/>
                        </a:cubicBezTo>
                        <a:cubicBezTo>
                          <a:pt x="3661" y="600"/>
                          <a:pt x="3664" y="600"/>
                          <a:pt x="3664" y="600"/>
                        </a:cubicBezTo>
                        <a:cubicBezTo>
                          <a:pt x="3664" y="600"/>
                          <a:pt x="3665" y="600"/>
                          <a:pt x="3665" y="600"/>
                        </a:cubicBezTo>
                        <a:cubicBezTo>
                          <a:pt x="3665" y="600"/>
                          <a:pt x="3667" y="600"/>
                          <a:pt x="3667" y="600"/>
                        </a:cubicBezTo>
                        <a:cubicBezTo>
                          <a:pt x="3667" y="600"/>
                          <a:pt x="3670" y="600"/>
                          <a:pt x="3670" y="600"/>
                        </a:cubicBezTo>
                        <a:cubicBezTo>
                          <a:pt x="3670" y="600"/>
                          <a:pt x="3675" y="600"/>
                          <a:pt x="3675" y="600"/>
                        </a:cubicBezTo>
                        <a:cubicBezTo>
                          <a:pt x="3675" y="600"/>
                          <a:pt x="3676" y="600"/>
                          <a:pt x="3676" y="600"/>
                        </a:cubicBezTo>
                        <a:cubicBezTo>
                          <a:pt x="3676" y="600"/>
                          <a:pt x="3677" y="600"/>
                          <a:pt x="3677" y="600"/>
                        </a:cubicBezTo>
                        <a:cubicBezTo>
                          <a:pt x="3677" y="600"/>
                          <a:pt x="3683" y="600"/>
                          <a:pt x="3683" y="600"/>
                        </a:cubicBezTo>
                        <a:cubicBezTo>
                          <a:pt x="3683" y="600"/>
                          <a:pt x="3685" y="600"/>
                          <a:pt x="3685" y="600"/>
                        </a:cubicBezTo>
                        <a:cubicBezTo>
                          <a:pt x="3685" y="600"/>
                          <a:pt x="3691" y="600"/>
                          <a:pt x="3691" y="600"/>
                        </a:cubicBezTo>
                        <a:cubicBezTo>
                          <a:pt x="3691" y="600"/>
                          <a:pt x="3691" y="600"/>
                          <a:pt x="3691" y="600"/>
                        </a:cubicBezTo>
                        <a:cubicBezTo>
                          <a:pt x="3691" y="600"/>
                          <a:pt x="3694" y="600"/>
                          <a:pt x="3694" y="600"/>
                        </a:cubicBezTo>
                        <a:cubicBezTo>
                          <a:pt x="3694" y="600"/>
                          <a:pt x="3695" y="600"/>
                          <a:pt x="3695" y="600"/>
                        </a:cubicBezTo>
                        <a:cubicBezTo>
                          <a:pt x="3695" y="600"/>
                          <a:pt x="3697" y="600"/>
                          <a:pt x="3697" y="600"/>
                        </a:cubicBezTo>
                        <a:cubicBezTo>
                          <a:pt x="3697" y="600"/>
                          <a:pt x="3702" y="600"/>
                          <a:pt x="3702" y="600"/>
                        </a:cubicBezTo>
                        <a:cubicBezTo>
                          <a:pt x="3702" y="600"/>
                          <a:pt x="3703" y="600"/>
                          <a:pt x="3703" y="600"/>
                        </a:cubicBezTo>
                        <a:cubicBezTo>
                          <a:pt x="3703" y="600"/>
                          <a:pt x="3707" y="600"/>
                          <a:pt x="3707" y="600"/>
                        </a:cubicBezTo>
                        <a:cubicBezTo>
                          <a:pt x="3707" y="600"/>
                          <a:pt x="3708" y="600"/>
                          <a:pt x="3708" y="600"/>
                        </a:cubicBezTo>
                        <a:cubicBezTo>
                          <a:pt x="3708" y="600"/>
                          <a:pt x="3712" y="600"/>
                          <a:pt x="3712" y="600"/>
                        </a:cubicBezTo>
                        <a:cubicBezTo>
                          <a:pt x="3712" y="600"/>
                          <a:pt x="3715" y="600"/>
                          <a:pt x="3715" y="600"/>
                        </a:cubicBezTo>
                        <a:cubicBezTo>
                          <a:pt x="3715" y="600"/>
                          <a:pt x="3718" y="600"/>
                          <a:pt x="3718" y="600"/>
                        </a:cubicBezTo>
                        <a:cubicBezTo>
                          <a:pt x="3718" y="600"/>
                          <a:pt x="3722" y="600"/>
                          <a:pt x="3722" y="600"/>
                        </a:cubicBezTo>
                        <a:cubicBezTo>
                          <a:pt x="3722" y="600"/>
                          <a:pt x="3724" y="600"/>
                          <a:pt x="3724" y="600"/>
                        </a:cubicBezTo>
                        <a:cubicBezTo>
                          <a:pt x="3724" y="600"/>
                          <a:pt x="3724" y="600"/>
                          <a:pt x="3724" y="600"/>
                        </a:cubicBezTo>
                        <a:cubicBezTo>
                          <a:pt x="3724" y="600"/>
                          <a:pt x="3727" y="600"/>
                          <a:pt x="3727" y="600"/>
                        </a:cubicBezTo>
                        <a:cubicBezTo>
                          <a:pt x="3727" y="600"/>
                          <a:pt x="3731" y="600"/>
                          <a:pt x="3731" y="600"/>
                        </a:cubicBezTo>
                        <a:cubicBezTo>
                          <a:pt x="3731" y="600"/>
                          <a:pt x="3731" y="600"/>
                          <a:pt x="3731" y="600"/>
                        </a:cubicBezTo>
                        <a:cubicBezTo>
                          <a:pt x="3731" y="600"/>
                          <a:pt x="3736" y="600"/>
                          <a:pt x="3736" y="600"/>
                        </a:cubicBezTo>
                        <a:cubicBezTo>
                          <a:pt x="3736" y="600"/>
                          <a:pt x="3740" y="600"/>
                          <a:pt x="3740" y="600"/>
                        </a:cubicBezTo>
                        <a:cubicBezTo>
                          <a:pt x="3740" y="600"/>
                          <a:pt x="3741" y="600"/>
                          <a:pt x="3741" y="600"/>
                        </a:cubicBezTo>
                        <a:cubicBezTo>
                          <a:pt x="3741" y="600"/>
                          <a:pt x="3744" y="600"/>
                          <a:pt x="3744" y="600"/>
                        </a:cubicBezTo>
                        <a:cubicBezTo>
                          <a:pt x="3744" y="600"/>
                          <a:pt x="3747" y="600"/>
                          <a:pt x="3747" y="600"/>
                        </a:cubicBezTo>
                        <a:cubicBezTo>
                          <a:pt x="3747" y="600"/>
                          <a:pt x="3750" y="600"/>
                          <a:pt x="3750" y="600"/>
                        </a:cubicBezTo>
                        <a:cubicBezTo>
                          <a:pt x="3750" y="600"/>
                          <a:pt x="3751" y="600"/>
                          <a:pt x="3751" y="600"/>
                        </a:cubicBezTo>
                        <a:cubicBezTo>
                          <a:pt x="3751" y="600"/>
                          <a:pt x="3753" y="600"/>
                          <a:pt x="3753" y="600"/>
                        </a:cubicBezTo>
                        <a:cubicBezTo>
                          <a:pt x="3753" y="600"/>
                          <a:pt x="3757" y="600"/>
                          <a:pt x="3757" y="600"/>
                        </a:cubicBezTo>
                        <a:cubicBezTo>
                          <a:pt x="3757" y="600"/>
                          <a:pt x="3759" y="600"/>
                          <a:pt x="3759" y="600"/>
                        </a:cubicBezTo>
                        <a:cubicBezTo>
                          <a:pt x="3759" y="600"/>
                          <a:pt x="3761" y="600"/>
                          <a:pt x="3761" y="600"/>
                        </a:cubicBezTo>
                        <a:cubicBezTo>
                          <a:pt x="3761" y="600"/>
                          <a:pt x="3766" y="600"/>
                          <a:pt x="3766" y="600"/>
                        </a:cubicBezTo>
                        <a:cubicBezTo>
                          <a:pt x="3766" y="600"/>
                          <a:pt x="3767" y="600"/>
                          <a:pt x="3767" y="600"/>
                        </a:cubicBezTo>
                        <a:cubicBezTo>
                          <a:pt x="3767" y="600"/>
                          <a:pt x="3772" y="600"/>
                          <a:pt x="3772" y="600"/>
                        </a:cubicBezTo>
                        <a:cubicBezTo>
                          <a:pt x="3772" y="600"/>
                          <a:pt x="3772" y="600"/>
                          <a:pt x="3772" y="600"/>
                        </a:cubicBezTo>
                        <a:cubicBezTo>
                          <a:pt x="3772" y="600"/>
                          <a:pt x="3776" y="600"/>
                          <a:pt x="3776" y="600"/>
                        </a:cubicBezTo>
                        <a:cubicBezTo>
                          <a:pt x="3776" y="600"/>
                          <a:pt x="3781" y="600"/>
                          <a:pt x="3781" y="600"/>
                        </a:cubicBezTo>
                        <a:cubicBezTo>
                          <a:pt x="3781" y="600"/>
                          <a:pt x="3782" y="600"/>
                          <a:pt x="3782" y="600"/>
                        </a:cubicBezTo>
                        <a:cubicBezTo>
                          <a:pt x="3782" y="600"/>
                          <a:pt x="3784" y="600"/>
                          <a:pt x="3784" y="600"/>
                        </a:cubicBezTo>
                        <a:cubicBezTo>
                          <a:pt x="3784" y="600"/>
                          <a:pt x="3786" y="600"/>
                          <a:pt x="3786" y="600"/>
                        </a:cubicBezTo>
                        <a:cubicBezTo>
                          <a:pt x="3786" y="600"/>
                          <a:pt x="3790" y="600"/>
                          <a:pt x="3790" y="600"/>
                        </a:cubicBezTo>
                        <a:cubicBezTo>
                          <a:pt x="3790" y="600"/>
                          <a:pt x="3793" y="600"/>
                          <a:pt x="3793" y="600"/>
                        </a:cubicBezTo>
                        <a:cubicBezTo>
                          <a:pt x="3793" y="600"/>
                          <a:pt x="3793" y="600"/>
                          <a:pt x="3793" y="600"/>
                        </a:cubicBezTo>
                        <a:cubicBezTo>
                          <a:pt x="3793" y="600"/>
                          <a:pt x="3798" y="600"/>
                          <a:pt x="3798" y="600"/>
                        </a:cubicBezTo>
                        <a:cubicBezTo>
                          <a:pt x="3798" y="600"/>
                          <a:pt x="3801" y="600"/>
                          <a:pt x="3801" y="600"/>
                        </a:cubicBezTo>
                        <a:cubicBezTo>
                          <a:pt x="3801" y="600"/>
                          <a:pt x="3803" y="600"/>
                          <a:pt x="3803" y="600"/>
                        </a:cubicBezTo>
                        <a:cubicBezTo>
                          <a:pt x="3803" y="600"/>
                          <a:pt x="3808" y="600"/>
                          <a:pt x="3808" y="600"/>
                        </a:cubicBezTo>
                        <a:cubicBezTo>
                          <a:pt x="3808" y="600"/>
                          <a:pt x="3809" y="600"/>
                          <a:pt x="3809" y="600"/>
                        </a:cubicBezTo>
                        <a:cubicBezTo>
                          <a:pt x="3809" y="600"/>
                          <a:pt x="3811" y="600"/>
                          <a:pt x="3811" y="600"/>
                        </a:cubicBezTo>
                        <a:cubicBezTo>
                          <a:pt x="3811" y="600"/>
                          <a:pt x="3812" y="600"/>
                          <a:pt x="3812" y="600"/>
                        </a:cubicBezTo>
                        <a:cubicBezTo>
                          <a:pt x="3812" y="600"/>
                          <a:pt x="3816" y="600"/>
                          <a:pt x="3816" y="600"/>
                        </a:cubicBezTo>
                        <a:cubicBezTo>
                          <a:pt x="3816" y="600"/>
                          <a:pt x="3820" y="600"/>
                          <a:pt x="3820" y="600"/>
                        </a:cubicBezTo>
                        <a:cubicBezTo>
                          <a:pt x="3820" y="600"/>
                          <a:pt x="3820" y="600"/>
                          <a:pt x="3820" y="600"/>
                        </a:cubicBezTo>
                        <a:cubicBezTo>
                          <a:pt x="3820" y="600"/>
                          <a:pt x="3822" y="600"/>
                          <a:pt x="3822" y="600"/>
                        </a:cubicBezTo>
                        <a:cubicBezTo>
                          <a:pt x="3822" y="600"/>
                          <a:pt x="3828" y="600"/>
                          <a:pt x="3828" y="600"/>
                        </a:cubicBezTo>
                        <a:cubicBezTo>
                          <a:pt x="3828" y="600"/>
                          <a:pt x="3830" y="600"/>
                          <a:pt x="3830" y="600"/>
                        </a:cubicBezTo>
                        <a:cubicBezTo>
                          <a:pt x="3830" y="600"/>
                          <a:pt x="3832" y="600"/>
                          <a:pt x="3832" y="600"/>
                        </a:cubicBezTo>
                        <a:cubicBezTo>
                          <a:pt x="3832" y="600"/>
                          <a:pt x="3836" y="600"/>
                          <a:pt x="3836" y="600"/>
                        </a:cubicBezTo>
                        <a:cubicBezTo>
                          <a:pt x="3836" y="600"/>
                          <a:pt x="3838" y="600"/>
                          <a:pt x="3838" y="600"/>
                        </a:cubicBezTo>
                        <a:cubicBezTo>
                          <a:pt x="3838" y="600"/>
                          <a:pt x="3841" y="600"/>
                          <a:pt x="3841" y="600"/>
                        </a:cubicBezTo>
                        <a:cubicBezTo>
                          <a:pt x="3841" y="600"/>
                          <a:pt x="3843" y="600"/>
                          <a:pt x="3843" y="600"/>
                        </a:cubicBezTo>
                        <a:cubicBezTo>
                          <a:pt x="3843" y="600"/>
                          <a:pt x="3845" y="600"/>
                          <a:pt x="3845" y="600"/>
                        </a:cubicBezTo>
                        <a:cubicBezTo>
                          <a:pt x="3845" y="600"/>
                          <a:pt x="3848" y="600"/>
                          <a:pt x="3848" y="600"/>
                        </a:cubicBezTo>
                        <a:cubicBezTo>
                          <a:pt x="3848" y="600"/>
                          <a:pt x="3849" y="600"/>
                          <a:pt x="3849" y="600"/>
                        </a:cubicBezTo>
                        <a:cubicBezTo>
                          <a:pt x="3849" y="600"/>
                          <a:pt x="3853" y="600"/>
                          <a:pt x="3853" y="600"/>
                        </a:cubicBezTo>
                        <a:cubicBezTo>
                          <a:pt x="3853" y="600"/>
                          <a:pt x="3854" y="600"/>
                          <a:pt x="3854" y="600"/>
                        </a:cubicBezTo>
                        <a:cubicBezTo>
                          <a:pt x="3854" y="600"/>
                          <a:pt x="3859" y="600"/>
                          <a:pt x="3859" y="600"/>
                        </a:cubicBezTo>
                        <a:cubicBezTo>
                          <a:pt x="3859" y="600"/>
                          <a:pt x="3860" y="600"/>
                          <a:pt x="3860" y="600"/>
                        </a:cubicBezTo>
                        <a:cubicBezTo>
                          <a:pt x="3860" y="600"/>
                          <a:pt x="3863" y="600"/>
                          <a:pt x="3863" y="600"/>
                        </a:cubicBezTo>
                        <a:cubicBezTo>
                          <a:pt x="3863" y="600"/>
                          <a:pt x="3867" y="600"/>
                          <a:pt x="3867" y="600"/>
                        </a:cubicBezTo>
                        <a:cubicBezTo>
                          <a:pt x="3867" y="600"/>
                          <a:pt x="3869" y="600"/>
                          <a:pt x="3869" y="600"/>
                        </a:cubicBezTo>
                        <a:cubicBezTo>
                          <a:pt x="3869" y="600"/>
                          <a:pt x="3872" y="600"/>
                          <a:pt x="3872" y="600"/>
                        </a:cubicBezTo>
                        <a:cubicBezTo>
                          <a:pt x="3872" y="600"/>
                          <a:pt x="3874" y="600"/>
                          <a:pt x="3874" y="600"/>
                        </a:cubicBezTo>
                        <a:cubicBezTo>
                          <a:pt x="3874" y="600"/>
                          <a:pt x="3876" y="600"/>
                          <a:pt x="3876" y="600"/>
                        </a:cubicBezTo>
                        <a:cubicBezTo>
                          <a:pt x="3876" y="600"/>
                          <a:pt x="3881" y="600"/>
                          <a:pt x="3881" y="600"/>
                        </a:cubicBezTo>
                        <a:cubicBezTo>
                          <a:pt x="3881" y="600"/>
                          <a:pt x="3883" y="600"/>
                          <a:pt x="3883" y="600"/>
                        </a:cubicBezTo>
                        <a:cubicBezTo>
                          <a:pt x="3883" y="600"/>
                          <a:pt x="3888" y="600"/>
                          <a:pt x="3888" y="600"/>
                        </a:cubicBezTo>
                        <a:cubicBezTo>
                          <a:pt x="3888" y="600"/>
                          <a:pt x="3890" y="600"/>
                          <a:pt x="3890" y="600"/>
                        </a:cubicBezTo>
                        <a:cubicBezTo>
                          <a:pt x="3890" y="600"/>
                          <a:pt x="3893" y="600"/>
                          <a:pt x="3893" y="600"/>
                        </a:cubicBezTo>
                        <a:cubicBezTo>
                          <a:pt x="3893" y="600"/>
                          <a:pt x="3895" y="600"/>
                          <a:pt x="3895" y="600"/>
                        </a:cubicBezTo>
                        <a:cubicBezTo>
                          <a:pt x="3895" y="600"/>
                          <a:pt x="3895" y="600"/>
                          <a:pt x="3895" y="600"/>
                        </a:cubicBezTo>
                        <a:cubicBezTo>
                          <a:pt x="3895" y="600"/>
                          <a:pt x="3898" y="600"/>
                          <a:pt x="3898" y="600"/>
                        </a:cubicBezTo>
                        <a:cubicBezTo>
                          <a:pt x="3898" y="600"/>
                          <a:pt x="3901" y="600"/>
                          <a:pt x="3901" y="600"/>
                        </a:cubicBezTo>
                        <a:cubicBezTo>
                          <a:pt x="3901" y="600"/>
                          <a:pt x="3904" y="600"/>
                          <a:pt x="3904" y="600"/>
                        </a:cubicBezTo>
                        <a:cubicBezTo>
                          <a:pt x="3904" y="600"/>
                          <a:pt x="3907" y="600"/>
                          <a:pt x="3907" y="600"/>
                        </a:cubicBezTo>
                        <a:cubicBezTo>
                          <a:pt x="3907" y="600"/>
                          <a:pt x="3910" y="600"/>
                          <a:pt x="3910" y="600"/>
                        </a:cubicBezTo>
                        <a:cubicBezTo>
                          <a:pt x="3910" y="600"/>
                          <a:pt x="3915" y="600"/>
                          <a:pt x="3915" y="600"/>
                        </a:cubicBezTo>
                        <a:cubicBezTo>
                          <a:pt x="3915" y="600"/>
                          <a:pt x="3917" y="600"/>
                          <a:pt x="3917" y="600"/>
                        </a:cubicBezTo>
                        <a:cubicBezTo>
                          <a:pt x="3917" y="600"/>
                          <a:pt x="3917" y="600"/>
                          <a:pt x="3917" y="600"/>
                        </a:cubicBezTo>
                        <a:cubicBezTo>
                          <a:pt x="3917" y="600"/>
                          <a:pt x="3921" y="600"/>
                          <a:pt x="3921" y="600"/>
                        </a:cubicBezTo>
                        <a:cubicBezTo>
                          <a:pt x="3921" y="600"/>
                          <a:pt x="3923" y="600"/>
                          <a:pt x="3923" y="600"/>
                        </a:cubicBezTo>
                        <a:cubicBezTo>
                          <a:pt x="3923" y="600"/>
                          <a:pt x="3926" y="600"/>
                          <a:pt x="3926" y="600"/>
                        </a:cubicBezTo>
                        <a:cubicBezTo>
                          <a:pt x="3926" y="600"/>
                          <a:pt x="3930" y="600"/>
                          <a:pt x="3930" y="600"/>
                        </a:cubicBezTo>
                        <a:cubicBezTo>
                          <a:pt x="3930" y="600"/>
                          <a:pt x="3931" y="600"/>
                          <a:pt x="3931" y="600"/>
                        </a:cubicBezTo>
                        <a:cubicBezTo>
                          <a:pt x="3931" y="600"/>
                          <a:pt x="3935" y="600"/>
                          <a:pt x="3935" y="600"/>
                        </a:cubicBezTo>
                        <a:cubicBezTo>
                          <a:pt x="3935" y="600"/>
                          <a:pt x="3937" y="600"/>
                          <a:pt x="3937" y="600"/>
                        </a:cubicBezTo>
                        <a:cubicBezTo>
                          <a:pt x="3937" y="600"/>
                          <a:pt x="3940" y="600"/>
                          <a:pt x="3940" y="600"/>
                        </a:cubicBezTo>
                        <a:cubicBezTo>
                          <a:pt x="3940" y="600"/>
                          <a:pt x="3943" y="600"/>
                          <a:pt x="3943" y="600"/>
                        </a:cubicBezTo>
                        <a:cubicBezTo>
                          <a:pt x="3943" y="600"/>
                          <a:pt x="3945" y="600"/>
                          <a:pt x="3945" y="600"/>
                        </a:cubicBezTo>
                        <a:cubicBezTo>
                          <a:pt x="3945" y="600"/>
                          <a:pt x="3947" y="600"/>
                          <a:pt x="3947" y="600"/>
                        </a:cubicBezTo>
                        <a:cubicBezTo>
                          <a:pt x="3947" y="600"/>
                          <a:pt x="3949" y="600"/>
                          <a:pt x="3949" y="600"/>
                        </a:cubicBezTo>
                        <a:cubicBezTo>
                          <a:pt x="3949" y="600"/>
                          <a:pt x="3952" y="600"/>
                          <a:pt x="3952" y="600"/>
                        </a:cubicBezTo>
                        <a:cubicBezTo>
                          <a:pt x="3952" y="600"/>
                          <a:pt x="3957" y="600"/>
                          <a:pt x="3957" y="600"/>
                        </a:cubicBezTo>
                        <a:cubicBezTo>
                          <a:pt x="3957" y="600"/>
                          <a:pt x="3960" y="600"/>
                          <a:pt x="3960" y="600"/>
                        </a:cubicBezTo>
                        <a:cubicBezTo>
                          <a:pt x="3960" y="600"/>
                          <a:pt x="3960" y="600"/>
                          <a:pt x="3960" y="600"/>
                        </a:cubicBezTo>
                        <a:cubicBezTo>
                          <a:pt x="3960" y="600"/>
                          <a:pt x="3964" y="600"/>
                          <a:pt x="3964" y="600"/>
                        </a:cubicBezTo>
                        <a:cubicBezTo>
                          <a:pt x="3964" y="600"/>
                          <a:pt x="3966" y="600"/>
                          <a:pt x="3966" y="600"/>
                        </a:cubicBezTo>
                        <a:cubicBezTo>
                          <a:pt x="3966" y="600"/>
                          <a:pt x="3968" y="600"/>
                          <a:pt x="3968" y="600"/>
                        </a:cubicBezTo>
                        <a:cubicBezTo>
                          <a:pt x="3968" y="600"/>
                          <a:pt x="3972" y="600"/>
                          <a:pt x="3972" y="600"/>
                        </a:cubicBezTo>
                        <a:cubicBezTo>
                          <a:pt x="3972" y="600"/>
                          <a:pt x="3974" y="600"/>
                          <a:pt x="3974" y="600"/>
                        </a:cubicBezTo>
                        <a:cubicBezTo>
                          <a:pt x="3974" y="600"/>
                          <a:pt x="3976" y="600"/>
                          <a:pt x="3976" y="600"/>
                        </a:cubicBezTo>
                        <a:cubicBezTo>
                          <a:pt x="3976" y="600"/>
                          <a:pt x="3981" y="600"/>
                          <a:pt x="3981" y="600"/>
                        </a:cubicBezTo>
                        <a:cubicBezTo>
                          <a:pt x="3981" y="600"/>
                          <a:pt x="3984" y="600"/>
                          <a:pt x="3984" y="600"/>
                        </a:cubicBezTo>
                        <a:cubicBezTo>
                          <a:pt x="3984" y="600"/>
                          <a:pt x="3986" y="600"/>
                          <a:pt x="3986" y="600"/>
                        </a:cubicBezTo>
                        <a:cubicBezTo>
                          <a:pt x="3986" y="600"/>
                          <a:pt x="3987" y="600"/>
                          <a:pt x="3987" y="600"/>
                        </a:cubicBezTo>
                        <a:cubicBezTo>
                          <a:pt x="3987" y="600"/>
                          <a:pt x="3990" y="600"/>
                          <a:pt x="3990" y="600"/>
                        </a:cubicBezTo>
                        <a:cubicBezTo>
                          <a:pt x="3990" y="600"/>
                          <a:pt x="3992" y="600"/>
                          <a:pt x="3992" y="600"/>
                        </a:cubicBezTo>
                        <a:cubicBezTo>
                          <a:pt x="3992" y="600"/>
                          <a:pt x="3993" y="600"/>
                          <a:pt x="3993" y="600"/>
                        </a:cubicBezTo>
                        <a:cubicBezTo>
                          <a:pt x="3993" y="600"/>
                          <a:pt x="4000" y="600"/>
                          <a:pt x="4000" y="600"/>
                        </a:cubicBezTo>
                        <a:cubicBezTo>
                          <a:pt x="4000" y="600"/>
                          <a:pt x="4002" y="600"/>
                          <a:pt x="4002" y="600"/>
                        </a:cubicBezTo>
                        <a:cubicBezTo>
                          <a:pt x="4002" y="600"/>
                          <a:pt x="4007" y="600"/>
                          <a:pt x="4007" y="600"/>
                        </a:cubicBezTo>
                        <a:cubicBezTo>
                          <a:pt x="4007" y="600"/>
                          <a:pt x="4007" y="600"/>
                          <a:pt x="4007" y="600"/>
                        </a:cubicBezTo>
                        <a:cubicBezTo>
                          <a:pt x="4007" y="600"/>
                          <a:pt x="4010" y="600"/>
                          <a:pt x="4010" y="600"/>
                        </a:cubicBezTo>
                        <a:cubicBezTo>
                          <a:pt x="4010" y="600"/>
                          <a:pt x="4011" y="600"/>
                          <a:pt x="4011" y="600"/>
                        </a:cubicBezTo>
                        <a:cubicBezTo>
                          <a:pt x="4011" y="600"/>
                          <a:pt x="4015" y="600"/>
                          <a:pt x="4015" y="600"/>
                        </a:cubicBezTo>
                        <a:cubicBezTo>
                          <a:pt x="4015" y="600"/>
                          <a:pt x="4018" y="600"/>
                          <a:pt x="4018" y="600"/>
                        </a:cubicBezTo>
                        <a:cubicBezTo>
                          <a:pt x="4018" y="600"/>
                          <a:pt x="4020" y="600"/>
                          <a:pt x="4020" y="600"/>
                        </a:cubicBezTo>
                        <a:cubicBezTo>
                          <a:pt x="4020" y="600"/>
                          <a:pt x="4021" y="600"/>
                          <a:pt x="4021" y="600"/>
                        </a:cubicBezTo>
                        <a:cubicBezTo>
                          <a:pt x="4021" y="600"/>
                          <a:pt x="4025" y="600"/>
                          <a:pt x="4025" y="600"/>
                        </a:cubicBezTo>
                        <a:cubicBezTo>
                          <a:pt x="4025" y="600"/>
                          <a:pt x="4027" y="600"/>
                          <a:pt x="4027" y="600"/>
                        </a:cubicBezTo>
                        <a:cubicBezTo>
                          <a:pt x="4027" y="600"/>
                          <a:pt x="4029" y="600"/>
                          <a:pt x="4029" y="600"/>
                        </a:cubicBezTo>
                        <a:cubicBezTo>
                          <a:pt x="4029" y="600"/>
                          <a:pt x="4031" y="600"/>
                          <a:pt x="4031" y="600"/>
                        </a:cubicBezTo>
                        <a:cubicBezTo>
                          <a:pt x="4031" y="600"/>
                          <a:pt x="4035" y="600"/>
                          <a:pt x="4035" y="600"/>
                        </a:cubicBezTo>
                        <a:cubicBezTo>
                          <a:pt x="4035" y="600"/>
                          <a:pt x="4040" y="600"/>
                          <a:pt x="4040" y="600"/>
                        </a:cubicBezTo>
                        <a:cubicBezTo>
                          <a:pt x="4040" y="600"/>
                          <a:pt x="4040" y="600"/>
                          <a:pt x="4040" y="600"/>
                        </a:cubicBezTo>
                        <a:cubicBezTo>
                          <a:pt x="4040" y="600"/>
                          <a:pt x="4044" y="600"/>
                          <a:pt x="4044" y="600"/>
                        </a:cubicBezTo>
                        <a:cubicBezTo>
                          <a:pt x="4044" y="600"/>
                          <a:pt x="4046" y="600"/>
                          <a:pt x="4046" y="600"/>
                        </a:cubicBezTo>
                        <a:cubicBezTo>
                          <a:pt x="4046" y="600"/>
                          <a:pt x="4050" y="600"/>
                          <a:pt x="4050" y="600"/>
                        </a:cubicBezTo>
                        <a:cubicBezTo>
                          <a:pt x="4050" y="600"/>
                          <a:pt x="4052" y="600"/>
                          <a:pt x="4052" y="600"/>
                        </a:cubicBezTo>
                        <a:cubicBezTo>
                          <a:pt x="4052" y="600"/>
                          <a:pt x="4053" y="600"/>
                          <a:pt x="4053" y="600"/>
                        </a:cubicBezTo>
                        <a:cubicBezTo>
                          <a:pt x="4053" y="600"/>
                          <a:pt x="4060" y="600"/>
                          <a:pt x="4060" y="600"/>
                        </a:cubicBezTo>
                        <a:cubicBezTo>
                          <a:pt x="4060" y="600"/>
                          <a:pt x="4061" y="600"/>
                          <a:pt x="4061" y="600"/>
                        </a:cubicBezTo>
                        <a:cubicBezTo>
                          <a:pt x="4061" y="600"/>
                          <a:pt x="4062" y="600"/>
                          <a:pt x="4062" y="600"/>
                        </a:cubicBezTo>
                        <a:cubicBezTo>
                          <a:pt x="4062" y="600"/>
                          <a:pt x="4064" y="600"/>
                          <a:pt x="4064" y="600"/>
                        </a:cubicBezTo>
                        <a:cubicBezTo>
                          <a:pt x="4064" y="600"/>
                          <a:pt x="4068" y="600"/>
                          <a:pt x="4068" y="600"/>
                        </a:cubicBezTo>
                        <a:cubicBezTo>
                          <a:pt x="4068" y="600"/>
                          <a:pt x="4071" y="600"/>
                          <a:pt x="4071" y="600"/>
                        </a:cubicBezTo>
                        <a:cubicBezTo>
                          <a:pt x="4071" y="600"/>
                          <a:pt x="4072" y="600"/>
                          <a:pt x="4072" y="600"/>
                        </a:cubicBezTo>
                        <a:cubicBezTo>
                          <a:pt x="4072" y="600"/>
                          <a:pt x="4073" y="600"/>
                          <a:pt x="4073" y="600"/>
                        </a:cubicBezTo>
                        <a:cubicBezTo>
                          <a:pt x="4073" y="600"/>
                          <a:pt x="4079" y="600"/>
                          <a:pt x="4079" y="600"/>
                        </a:cubicBezTo>
                        <a:cubicBezTo>
                          <a:pt x="4079" y="600"/>
                          <a:pt x="4081" y="600"/>
                          <a:pt x="4081" y="600"/>
                        </a:cubicBezTo>
                        <a:cubicBezTo>
                          <a:pt x="4081" y="600"/>
                          <a:pt x="4085" y="600"/>
                          <a:pt x="4085" y="600"/>
                        </a:cubicBezTo>
                        <a:cubicBezTo>
                          <a:pt x="4085" y="600"/>
                          <a:pt x="4086" y="600"/>
                          <a:pt x="4086" y="600"/>
                        </a:cubicBezTo>
                        <a:cubicBezTo>
                          <a:pt x="4086" y="600"/>
                          <a:pt x="4089" y="600"/>
                          <a:pt x="4089" y="600"/>
                        </a:cubicBezTo>
                        <a:cubicBezTo>
                          <a:pt x="4089" y="600"/>
                          <a:pt x="4090" y="600"/>
                          <a:pt x="4090" y="600"/>
                        </a:cubicBezTo>
                        <a:cubicBezTo>
                          <a:pt x="4090" y="600"/>
                          <a:pt x="4095" y="600"/>
                          <a:pt x="4095" y="600"/>
                        </a:cubicBezTo>
                        <a:cubicBezTo>
                          <a:pt x="4095" y="600"/>
                          <a:pt x="4097" y="600"/>
                          <a:pt x="4097" y="600"/>
                        </a:cubicBezTo>
                        <a:cubicBezTo>
                          <a:pt x="4097" y="600"/>
                          <a:pt x="4099" y="600"/>
                          <a:pt x="4099" y="600"/>
                        </a:cubicBezTo>
                        <a:cubicBezTo>
                          <a:pt x="4099" y="600"/>
                          <a:pt x="4102" y="600"/>
                          <a:pt x="4102" y="600"/>
                        </a:cubicBezTo>
                        <a:cubicBezTo>
                          <a:pt x="4102" y="600"/>
                          <a:pt x="4105" y="600"/>
                          <a:pt x="4105" y="600"/>
                        </a:cubicBezTo>
                        <a:cubicBezTo>
                          <a:pt x="4105" y="600"/>
                          <a:pt x="4110" y="600"/>
                          <a:pt x="4110" y="600"/>
                        </a:cubicBezTo>
                        <a:cubicBezTo>
                          <a:pt x="4110" y="600"/>
                          <a:pt x="4111" y="600"/>
                          <a:pt x="4111" y="600"/>
                        </a:cubicBezTo>
                        <a:cubicBezTo>
                          <a:pt x="4111" y="600"/>
                          <a:pt x="4112" y="600"/>
                          <a:pt x="4112" y="600"/>
                        </a:cubicBezTo>
                        <a:cubicBezTo>
                          <a:pt x="4112" y="600"/>
                          <a:pt x="4116" y="600"/>
                          <a:pt x="4116" y="600"/>
                        </a:cubicBezTo>
                        <a:cubicBezTo>
                          <a:pt x="4116" y="600"/>
                          <a:pt x="4119" y="600"/>
                          <a:pt x="4119" y="600"/>
                        </a:cubicBezTo>
                        <a:cubicBezTo>
                          <a:pt x="4119" y="600"/>
                          <a:pt x="4121" y="600"/>
                          <a:pt x="4121" y="600"/>
                        </a:cubicBezTo>
                        <a:cubicBezTo>
                          <a:pt x="4121" y="600"/>
                          <a:pt x="4123" y="600"/>
                          <a:pt x="4123" y="600"/>
                        </a:cubicBezTo>
                        <a:cubicBezTo>
                          <a:pt x="4123" y="600"/>
                          <a:pt x="4130" y="600"/>
                          <a:pt x="4130" y="600"/>
                        </a:cubicBezTo>
                        <a:cubicBezTo>
                          <a:pt x="4130" y="600"/>
                          <a:pt x="4131" y="600"/>
                          <a:pt x="4131" y="600"/>
                        </a:cubicBezTo>
                        <a:cubicBezTo>
                          <a:pt x="4131" y="600"/>
                          <a:pt x="4133" y="600"/>
                          <a:pt x="4133" y="600"/>
                        </a:cubicBezTo>
                        <a:cubicBezTo>
                          <a:pt x="4133" y="600"/>
                          <a:pt x="4134" y="600"/>
                          <a:pt x="4134" y="600"/>
                        </a:cubicBezTo>
                        <a:cubicBezTo>
                          <a:pt x="4134" y="600"/>
                          <a:pt x="4140" y="600"/>
                          <a:pt x="4140" y="600"/>
                        </a:cubicBezTo>
                        <a:cubicBezTo>
                          <a:pt x="4140" y="600"/>
                          <a:pt x="4141" y="600"/>
                          <a:pt x="4141" y="600"/>
                        </a:cubicBezTo>
                        <a:cubicBezTo>
                          <a:pt x="4141" y="600"/>
                          <a:pt x="4144" y="600"/>
                          <a:pt x="4144" y="600"/>
                        </a:cubicBezTo>
                        <a:cubicBezTo>
                          <a:pt x="4144" y="600"/>
                          <a:pt x="4146" y="600"/>
                          <a:pt x="4146" y="600"/>
                        </a:cubicBezTo>
                        <a:cubicBezTo>
                          <a:pt x="4146" y="600"/>
                          <a:pt x="4149" y="600"/>
                          <a:pt x="4149" y="600"/>
                        </a:cubicBezTo>
                        <a:cubicBezTo>
                          <a:pt x="4149" y="600"/>
                          <a:pt x="4150" y="600"/>
                          <a:pt x="4150" y="600"/>
                        </a:cubicBezTo>
                        <a:cubicBezTo>
                          <a:pt x="4150" y="600"/>
                          <a:pt x="4156" y="600"/>
                          <a:pt x="4156" y="600"/>
                        </a:cubicBezTo>
                        <a:cubicBezTo>
                          <a:pt x="4156" y="600"/>
                          <a:pt x="4157" y="600"/>
                          <a:pt x="4157" y="600"/>
                        </a:cubicBezTo>
                        <a:cubicBezTo>
                          <a:pt x="4157" y="600"/>
                          <a:pt x="4158" y="600"/>
                          <a:pt x="4158" y="600"/>
                        </a:cubicBezTo>
                        <a:cubicBezTo>
                          <a:pt x="4158" y="600"/>
                          <a:pt x="4162" y="600"/>
                          <a:pt x="4162" y="600"/>
                        </a:cubicBezTo>
                        <a:cubicBezTo>
                          <a:pt x="4162" y="600"/>
                          <a:pt x="4164" y="600"/>
                          <a:pt x="4164" y="600"/>
                        </a:cubicBezTo>
                        <a:cubicBezTo>
                          <a:pt x="4164" y="600"/>
                          <a:pt x="4168" y="600"/>
                          <a:pt x="4168" y="600"/>
                        </a:cubicBezTo>
                        <a:cubicBezTo>
                          <a:pt x="4168" y="600"/>
                          <a:pt x="4171" y="600"/>
                          <a:pt x="4171" y="600"/>
                        </a:cubicBezTo>
                        <a:cubicBezTo>
                          <a:pt x="4171" y="600"/>
                          <a:pt x="4173" y="600"/>
                          <a:pt x="4173" y="600"/>
                        </a:cubicBezTo>
                        <a:cubicBezTo>
                          <a:pt x="4173" y="600"/>
                          <a:pt x="4175" y="600"/>
                          <a:pt x="4175" y="600"/>
                        </a:cubicBezTo>
                        <a:cubicBezTo>
                          <a:pt x="4175" y="600"/>
                          <a:pt x="4179" y="600"/>
                          <a:pt x="4179" y="600"/>
                        </a:cubicBezTo>
                        <a:cubicBezTo>
                          <a:pt x="4179" y="600"/>
                          <a:pt x="4180" y="600"/>
                          <a:pt x="4180" y="600"/>
                        </a:cubicBezTo>
                        <a:cubicBezTo>
                          <a:pt x="4180" y="600"/>
                          <a:pt x="4184" y="600"/>
                          <a:pt x="4184" y="600"/>
                        </a:cubicBezTo>
                        <a:cubicBezTo>
                          <a:pt x="4184" y="600"/>
                          <a:pt x="4185" y="600"/>
                          <a:pt x="4185" y="600"/>
                        </a:cubicBezTo>
                        <a:cubicBezTo>
                          <a:pt x="4185" y="600"/>
                          <a:pt x="4186" y="600"/>
                          <a:pt x="4186" y="600"/>
                        </a:cubicBezTo>
                        <a:cubicBezTo>
                          <a:pt x="4186" y="600"/>
                          <a:pt x="4191" y="600"/>
                          <a:pt x="4191" y="600"/>
                        </a:cubicBezTo>
                        <a:cubicBezTo>
                          <a:pt x="4191" y="600"/>
                          <a:pt x="4193" y="600"/>
                          <a:pt x="4193" y="600"/>
                        </a:cubicBezTo>
                        <a:cubicBezTo>
                          <a:pt x="4193" y="600"/>
                          <a:pt x="4197" y="600"/>
                          <a:pt x="4197" y="600"/>
                        </a:cubicBezTo>
                        <a:cubicBezTo>
                          <a:pt x="4197" y="600"/>
                          <a:pt x="4198" y="600"/>
                          <a:pt x="4198" y="600"/>
                        </a:cubicBezTo>
                        <a:cubicBezTo>
                          <a:pt x="4198" y="600"/>
                          <a:pt x="4205" y="600"/>
                          <a:pt x="4205" y="600"/>
                        </a:cubicBezTo>
                        <a:cubicBezTo>
                          <a:pt x="4205" y="600"/>
                          <a:pt x="4206" y="600"/>
                          <a:pt x="4206" y="600"/>
                        </a:cubicBezTo>
                        <a:cubicBezTo>
                          <a:pt x="4206" y="600"/>
                          <a:pt x="4207" y="600"/>
                          <a:pt x="4207" y="600"/>
                        </a:cubicBezTo>
                        <a:cubicBezTo>
                          <a:pt x="4207" y="600"/>
                          <a:pt x="4211" y="600"/>
                          <a:pt x="4211" y="600"/>
                        </a:cubicBezTo>
                        <a:cubicBezTo>
                          <a:pt x="4211" y="600"/>
                          <a:pt x="4213" y="600"/>
                          <a:pt x="4213" y="600"/>
                        </a:cubicBezTo>
                        <a:cubicBezTo>
                          <a:pt x="4213" y="600"/>
                          <a:pt x="4214" y="600"/>
                          <a:pt x="4214" y="600"/>
                        </a:cubicBezTo>
                        <a:cubicBezTo>
                          <a:pt x="4214" y="600"/>
                          <a:pt x="4217" y="600"/>
                          <a:pt x="4217" y="600"/>
                        </a:cubicBezTo>
                        <a:cubicBezTo>
                          <a:pt x="4217" y="600"/>
                          <a:pt x="4222" y="600"/>
                          <a:pt x="4222" y="600"/>
                        </a:cubicBezTo>
                        <a:cubicBezTo>
                          <a:pt x="4222" y="600"/>
                          <a:pt x="4223" y="600"/>
                          <a:pt x="4223" y="600"/>
                        </a:cubicBezTo>
                        <a:cubicBezTo>
                          <a:pt x="4223" y="600"/>
                          <a:pt x="4225" y="600"/>
                          <a:pt x="4225" y="600"/>
                        </a:cubicBezTo>
                        <a:cubicBezTo>
                          <a:pt x="4225" y="600"/>
                          <a:pt x="4229" y="600"/>
                          <a:pt x="4229" y="600"/>
                        </a:cubicBezTo>
                        <a:cubicBezTo>
                          <a:pt x="4229" y="600"/>
                          <a:pt x="4230" y="600"/>
                          <a:pt x="4230" y="600"/>
                        </a:cubicBezTo>
                        <a:cubicBezTo>
                          <a:pt x="4230" y="600"/>
                          <a:pt x="4236" y="600"/>
                          <a:pt x="4236" y="600"/>
                        </a:cubicBezTo>
                        <a:cubicBezTo>
                          <a:pt x="4236" y="600"/>
                          <a:pt x="4237" y="600"/>
                          <a:pt x="4237" y="600"/>
                        </a:cubicBezTo>
                        <a:cubicBezTo>
                          <a:pt x="4237" y="600"/>
                          <a:pt x="4239" y="600"/>
                          <a:pt x="4239" y="600"/>
                        </a:cubicBezTo>
                        <a:cubicBezTo>
                          <a:pt x="4239" y="600"/>
                          <a:pt x="4243" y="600"/>
                          <a:pt x="4243" y="600"/>
                        </a:cubicBezTo>
                        <a:cubicBezTo>
                          <a:pt x="4243" y="600"/>
                          <a:pt x="4244" y="600"/>
                          <a:pt x="4244" y="600"/>
                        </a:cubicBezTo>
                        <a:cubicBezTo>
                          <a:pt x="4244" y="600"/>
                          <a:pt x="4246" y="600"/>
                          <a:pt x="4246" y="600"/>
                        </a:cubicBezTo>
                        <a:cubicBezTo>
                          <a:pt x="4246" y="600"/>
                          <a:pt x="4250" y="600"/>
                          <a:pt x="4250" y="600"/>
                        </a:cubicBezTo>
                        <a:cubicBezTo>
                          <a:pt x="4250" y="600"/>
                          <a:pt x="4253" y="600"/>
                          <a:pt x="4253" y="600"/>
                        </a:cubicBezTo>
                        <a:cubicBezTo>
                          <a:pt x="4253" y="600"/>
                          <a:pt x="4256" y="600"/>
                          <a:pt x="4256" y="600"/>
                        </a:cubicBezTo>
                        <a:cubicBezTo>
                          <a:pt x="4256" y="600"/>
                          <a:pt x="4259" y="600"/>
                          <a:pt x="4259" y="600"/>
                        </a:cubicBezTo>
                        <a:cubicBezTo>
                          <a:pt x="4259" y="600"/>
                          <a:pt x="4260" y="600"/>
                          <a:pt x="4260" y="600"/>
                        </a:cubicBezTo>
                        <a:cubicBezTo>
                          <a:pt x="4260" y="600"/>
                          <a:pt x="4263" y="600"/>
                          <a:pt x="4263" y="600"/>
                        </a:cubicBezTo>
                        <a:cubicBezTo>
                          <a:pt x="4263" y="600"/>
                          <a:pt x="4266" y="600"/>
                          <a:pt x="4266" y="600"/>
                        </a:cubicBezTo>
                        <a:cubicBezTo>
                          <a:pt x="4266" y="600"/>
                          <a:pt x="4267" y="600"/>
                          <a:pt x="4267" y="600"/>
                        </a:cubicBezTo>
                        <a:cubicBezTo>
                          <a:pt x="4267" y="600"/>
                          <a:pt x="4272" y="600"/>
                          <a:pt x="4272" y="600"/>
                        </a:cubicBezTo>
                        <a:cubicBezTo>
                          <a:pt x="4272" y="600"/>
                          <a:pt x="4276" y="600"/>
                          <a:pt x="4276" y="600"/>
                        </a:cubicBezTo>
                        <a:cubicBezTo>
                          <a:pt x="4276" y="600"/>
                          <a:pt x="4278" y="600"/>
                          <a:pt x="4278" y="600"/>
                        </a:cubicBezTo>
                        <a:cubicBezTo>
                          <a:pt x="4278" y="600"/>
                          <a:pt x="4279" y="599"/>
                          <a:pt x="4279" y="599"/>
                        </a:cubicBezTo>
                        <a:cubicBezTo>
                          <a:pt x="4279" y="599"/>
                          <a:pt x="4282" y="600"/>
                          <a:pt x="4282" y="600"/>
                        </a:cubicBezTo>
                        <a:cubicBezTo>
                          <a:pt x="4282" y="600"/>
                          <a:pt x="4286" y="599"/>
                          <a:pt x="4286" y="599"/>
                        </a:cubicBezTo>
                        <a:cubicBezTo>
                          <a:pt x="4286" y="599"/>
                          <a:pt x="4288" y="600"/>
                          <a:pt x="4288" y="600"/>
                        </a:cubicBezTo>
                        <a:cubicBezTo>
                          <a:pt x="4288" y="600"/>
                          <a:pt x="4290" y="600"/>
                          <a:pt x="4290" y="600"/>
                        </a:cubicBezTo>
                        <a:cubicBezTo>
                          <a:pt x="4290" y="600"/>
                          <a:pt x="4295" y="600"/>
                          <a:pt x="4295" y="600"/>
                        </a:cubicBezTo>
                        <a:cubicBezTo>
                          <a:pt x="4295" y="600"/>
                          <a:pt x="4296" y="600"/>
                          <a:pt x="4296" y="600"/>
                        </a:cubicBezTo>
                        <a:cubicBezTo>
                          <a:pt x="4296" y="600"/>
                          <a:pt x="4297" y="600"/>
                          <a:pt x="4297" y="600"/>
                        </a:cubicBezTo>
                        <a:cubicBezTo>
                          <a:pt x="4297" y="600"/>
                          <a:pt x="4300" y="599"/>
                          <a:pt x="4300" y="599"/>
                        </a:cubicBezTo>
                        <a:cubicBezTo>
                          <a:pt x="4300" y="599"/>
                          <a:pt x="4306" y="599"/>
                          <a:pt x="4306" y="599"/>
                        </a:cubicBezTo>
                        <a:cubicBezTo>
                          <a:pt x="4306" y="599"/>
                          <a:pt x="4308" y="600"/>
                          <a:pt x="4308" y="600"/>
                        </a:cubicBezTo>
                        <a:cubicBezTo>
                          <a:pt x="4308" y="600"/>
                          <a:pt x="4309" y="600"/>
                          <a:pt x="4309" y="600"/>
                        </a:cubicBezTo>
                        <a:cubicBezTo>
                          <a:pt x="4309" y="600"/>
                          <a:pt x="4311" y="599"/>
                          <a:pt x="4311" y="599"/>
                        </a:cubicBezTo>
                        <a:cubicBezTo>
                          <a:pt x="4311" y="599"/>
                          <a:pt x="4316" y="599"/>
                          <a:pt x="4316" y="599"/>
                        </a:cubicBezTo>
                        <a:cubicBezTo>
                          <a:pt x="4316" y="599"/>
                          <a:pt x="4318" y="600"/>
                          <a:pt x="4318" y="600"/>
                        </a:cubicBezTo>
                        <a:cubicBezTo>
                          <a:pt x="4318" y="600"/>
                          <a:pt x="4321" y="600"/>
                          <a:pt x="4321" y="600"/>
                        </a:cubicBezTo>
                        <a:cubicBezTo>
                          <a:pt x="4321" y="600"/>
                          <a:pt x="4323" y="599"/>
                          <a:pt x="4323" y="599"/>
                        </a:cubicBezTo>
                        <a:cubicBezTo>
                          <a:pt x="4323" y="599"/>
                          <a:pt x="4326" y="599"/>
                          <a:pt x="4326" y="599"/>
                        </a:cubicBezTo>
                        <a:cubicBezTo>
                          <a:pt x="4326" y="599"/>
                          <a:pt x="4329" y="600"/>
                          <a:pt x="4329" y="600"/>
                        </a:cubicBezTo>
                        <a:cubicBezTo>
                          <a:pt x="4329" y="600"/>
                          <a:pt x="4331" y="599"/>
                          <a:pt x="4331" y="599"/>
                        </a:cubicBezTo>
                        <a:cubicBezTo>
                          <a:pt x="4331" y="599"/>
                          <a:pt x="4332" y="600"/>
                          <a:pt x="4332" y="600"/>
                        </a:cubicBezTo>
                        <a:cubicBezTo>
                          <a:pt x="4332" y="600"/>
                          <a:pt x="4336" y="599"/>
                          <a:pt x="4336" y="599"/>
                        </a:cubicBezTo>
                        <a:cubicBezTo>
                          <a:pt x="4336" y="599"/>
                          <a:pt x="4337" y="600"/>
                          <a:pt x="4337" y="600"/>
                        </a:cubicBezTo>
                        <a:cubicBezTo>
                          <a:pt x="4337" y="600"/>
                          <a:pt x="4341" y="599"/>
                          <a:pt x="4341" y="599"/>
                        </a:cubicBezTo>
                        <a:cubicBezTo>
                          <a:pt x="4341" y="599"/>
                          <a:pt x="4343" y="599"/>
                          <a:pt x="4343" y="599"/>
                        </a:cubicBezTo>
                        <a:cubicBezTo>
                          <a:pt x="4343" y="599"/>
                          <a:pt x="4346" y="599"/>
                          <a:pt x="4346" y="599"/>
                        </a:cubicBezTo>
                        <a:cubicBezTo>
                          <a:pt x="4346" y="599"/>
                          <a:pt x="4350" y="599"/>
                          <a:pt x="4350" y="599"/>
                        </a:cubicBezTo>
                        <a:cubicBezTo>
                          <a:pt x="4350" y="599"/>
                          <a:pt x="4351" y="599"/>
                          <a:pt x="4351" y="599"/>
                        </a:cubicBezTo>
                        <a:cubicBezTo>
                          <a:pt x="4351" y="599"/>
                          <a:pt x="4356" y="599"/>
                          <a:pt x="4356" y="599"/>
                        </a:cubicBezTo>
                        <a:cubicBezTo>
                          <a:pt x="4356" y="599"/>
                          <a:pt x="4357" y="599"/>
                          <a:pt x="4357" y="599"/>
                        </a:cubicBezTo>
                        <a:cubicBezTo>
                          <a:pt x="4357" y="599"/>
                          <a:pt x="4362" y="598"/>
                          <a:pt x="4362" y="598"/>
                        </a:cubicBezTo>
                        <a:cubicBezTo>
                          <a:pt x="4362" y="598"/>
                          <a:pt x="4364" y="598"/>
                          <a:pt x="4364" y="598"/>
                        </a:cubicBezTo>
                        <a:cubicBezTo>
                          <a:pt x="4364" y="598"/>
                          <a:pt x="4366" y="598"/>
                          <a:pt x="4366" y="598"/>
                        </a:cubicBezTo>
                        <a:cubicBezTo>
                          <a:pt x="4366" y="598"/>
                          <a:pt x="4367" y="598"/>
                          <a:pt x="4367" y="598"/>
                        </a:cubicBezTo>
                        <a:cubicBezTo>
                          <a:pt x="4367" y="598"/>
                          <a:pt x="4372" y="596"/>
                          <a:pt x="4372" y="596"/>
                        </a:cubicBezTo>
                        <a:cubicBezTo>
                          <a:pt x="4372" y="596"/>
                          <a:pt x="4372" y="596"/>
                          <a:pt x="4372" y="596"/>
                        </a:cubicBezTo>
                        <a:cubicBezTo>
                          <a:pt x="4372" y="596"/>
                          <a:pt x="4378" y="594"/>
                          <a:pt x="4378" y="594"/>
                        </a:cubicBezTo>
                        <a:cubicBezTo>
                          <a:pt x="4378" y="594"/>
                          <a:pt x="4378" y="594"/>
                          <a:pt x="4378" y="594"/>
                        </a:cubicBezTo>
                        <a:cubicBezTo>
                          <a:pt x="4378" y="594"/>
                          <a:pt x="4382" y="592"/>
                          <a:pt x="4382" y="592"/>
                        </a:cubicBezTo>
                        <a:cubicBezTo>
                          <a:pt x="4382" y="592"/>
                          <a:pt x="4383" y="592"/>
                          <a:pt x="4383" y="592"/>
                        </a:cubicBezTo>
                        <a:cubicBezTo>
                          <a:pt x="4383" y="592"/>
                          <a:pt x="4388" y="589"/>
                          <a:pt x="4388" y="589"/>
                        </a:cubicBezTo>
                        <a:cubicBezTo>
                          <a:pt x="4388" y="589"/>
                          <a:pt x="4388" y="589"/>
                          <a:pt x="4388" y="589"/>
                        </a:cubicBezTo>
                        <a:cubicBezTo>
                          <a:pt x="4388" y="589"/>
                          <a:pt x="4392" y="587"/>
                          <a:pt x="4392" y="587"/>
                        </a:cubicBezTo>
                        <a:cubicBezTo>
                          <a:pt x="4392" y="587"/>
                          <a:pt x="4396" y="587"/>
                          <a:pt x="4396" y="587"/>
                        </a:cubicBezTo>
                        <a:cubicBezTo>
                          <a:pt x="4396" y="587"/>
                          <a:pt x="4399" y="587"/>
                          <a:pt x="4399" y="587"/>
                        </a:cubicBezTo>
                        <a:cubicBezTo>
                          <a:pt x="4399" y="587"/>
                          <a:pt x="4400" y="587"/>
                          <a:pt x="4400" y="587"/>
                        </a:cubicBezTo>
                        <a:cubicBezTo>
                          <a:pt x="4400" y="587"/>
                          <a:pt x="4404" y="586"/>
                          <a:pt x="4404" y="586"/>
                        </a:cubicBezTo>
                        <a:cubicBezTo>
                          <a:pt x="4404" y="586"/>
                          <a:pt x="4406" y="586"/>
                          <a:pt x="4406" y="586"/>
                        </a:cubicBezTo>
                        <a:cubicBezTo>
                          <a:pt x="4406" y="586"/>
                          <a:pt x="4410" y="587"/>
                          <a:pt x="4410" y="587"/>
                        </a:cubicBezTo>
                        <a:cubicBezTo>
                          <a:pt x="4410" y="587"/>
                          <a:pt x="4410" y="587"/>
                          <a:pt x="4410" y="587"/>
                        </a:cubicBezTo>
                        <a:cubicBezTo>
                          <a:pt x="4410" y="587"/>
                          <a:pt x="4415" y="591"/>
                          <a:pt x="4415" y="591"/>
                        </a:cubicBezTo>
                        <a:cubicBezTo>
                          <a:pt x="4415" y="591"/>
                          <a:pt x="4418" y="591"/>
                          <a:pt x="4418" y="591"/>
                        </a:cubicBezTo>
                        <a:cubicBezTo>
                          <a:pt x="4418" y="591"/>
                          <a:pt x="4420" y="592"/>
                          <a:pt x="4420" y="592"/>
                        </a:cubicBezTo>
                        <a:cubicBezTo>
                          <a:pt x="4420" y="592"/>
                          <a:pt x="4421" y="592"/>
                          <a:pt x="4421" y="592"/>
                        </a:cubicBezTo>
                        <a:cubicBezTo>
                          <a:pt x="4421" y="592"/>
                          <a:pt x="4426" y="596"/>
                          <a:pt x="4426" y="596"/>
                        </a:cubicBezTo>
                        <a:cubicBezTo>
                          <a:pt x="4426" y="596"/>
                          <a:pt x="4426" y="596"/>
                          <a:pt x="4426" y="596"/>
                        </a:cubicBezTo>
                        <a:cubicBezTo>
                          <a:pt x="4426" y="596"/>
                          <a:pt x="4431" y="597"/>
                          <a:pt x="4431" y="597"/>
                        </a:cubicBezTo>
                        <a:cubicBezTo>
                          <a:pt x="4431" y="597"/>
                          <a:pt x="4432" y="597"/>
                          <a:pt x="4432" y="597"/>
                        </a:cubicBezTo>
                        <a:cubicBezTo>
                          <a:pt x="4432" y="597"/>
                          <a:pt x="4433" y="597"/>
                          <a:pt x="4433" y="597"/>
                        </a:cubicBezTo>
                        <a:cubicBezTo>
                          <a:pt x="4433" y="597"/>
                          <a:pt x="4437" y="597"/>
                          <a:pt x="4437" y="597"/>
                        </a:cubicBezTo>
                        <a:cubicBezTo>
                          <a:pt x="4437" y="597"/>
                          <a:pt x="4441" y="598"/>
                          <a:pt x="4441" y="598"/>
                        </a:cubicBezTo>
                        <a:cubicBezTo>
                          <a:pt x="4441" y="598"/>
                          <a:pt x="4443" y="598"/>
                          <a:pt x="4443" y="598"/>
                        </a:cubicBezTo>
                        <a:cubicBezTo>
                          <a:pt x="4443" y="598"/>
                          <a:pt x="4446" y="597"/>
                          <a:pt x="4446" y="597"/>
                        </a:cubicBezTo>
                        <a:cubicBezTo>
                          <a:pt x="4446" y="597"/>
                          <a:pt x="4450" y="598"/>
                          <a:pt x="4450" y="598"/>
                        </a:cubicBezTo>
                        <a:cubicBezTo>
                          <a:pt x="4450" y="598"/>
                          <a:pt x="4453" y="597"/>
                          <a:pt x="4453" y="597"/>
                        </a:cubicBezTo>
                        <a:cubicBezTo>
                          <a:pt x="4453" y="597"/>
                          <a:pt x="4455" y="597"/>
                          <a:pt x="4455" y="597"/>
                        </a:cubicBezTo>
                        <a:cubicBezTo>
                          <a:pt x="4455" y="597"/>
                          <a:pt x="4457" y="597"/>
                          <a:pt x="4457" y="597"/>
                        </a:cubicBezTo>
                        <a:cubicBezTo>
                          <a:pt x="4457" y="597"/>
                          <a:pt x="4458" y="597"/>
                          <a:pt x="4458" y="597"/>
                        </a:cubicBezTo>
                        <a:cubicBezTo>
                          <a:pt x="4458" y="597"/>
                          <a:pt x="4463" y="596"/>
                          <a:pt x="4463" y="596"/>
                        </a:cubicBezTo>
                        <a:cubicBezTo>
                          <a:pt x="4463" y="596"/>
                          <a:pt x="4464" y="596"/>
                          <a:pt x="4464" y="596"/>
                        </a:cubicBezTo>
                        <a:cubicBezTo>
                          <a:pt x="4464" y="596"/>
                          <a:pt x="4467" y="595"/>
                          <a:pt x="4467" y="595"/>
                        </a:cubicBezTo>
                        <a:cubicBezTo>
                          <a:pt x="4467" y="595"/>
                          <a:pt x="4469" y="596"/>
                          <a:pt x="4469" y="596"/>
                        </a:cubicBezTo>
                        <a:cubicBezTo>
                          <a:pt x="4469" y="596"/>
                          <a:pt x="4474" y="594"/>
                          <a:pt x="4474" y="594"/>
                        </a:cubicBezTo>
                        <a:cubicBezTo>
                          <a:pt x="4474" y="594"/>
                          <a:pt x="4474" y="594"/>
                          <a:pt x="4474" y="594"/>
                        </a:cubicBezTo>
                        <a:cubicBezTo>
                          <a:pt x="4474" y="594"/>
                          <a:pt x="4478" y="593"/>
                          <a:pt x="4478" y="593"/>
                        </a:cubicBezTo>
                        <a:cubicBezTo>
                          <a:pt x="4478" y="593"/>
                          <a:pt x="4482" y="594"/>
                          <a:pt x="4482" y="594"/>
                        </a:cubicBezTo>
                        <a:cubicBezTo>
                          <a:pt x="4482" y="594"/>
                          <a:pt x="4485" y="593"/>
                          <a:pt x="4485" y="593"/>
                        </a:cubicBezTo>
                        <a:cubicBezTo>
                          <a:pt x="4485" y="593"/>
                          <a:pt x="4485" y="593"/>
                          <a:pt x="4485" y="593"/>
                        </a:cubicBezTo>
                        <a:cubicBezTo>
                          <a:pt x="4485" y="593"/>
                          <a:pt x="4488" y="592"/>
                          <a:pt x="4488" y="592"/>
                        </a:cubicBezTo>
                        <a:cubicBezTo>
                          <a:pt x="4488" y="592"/>
                          <a:pt x="4490" y="592"/>
                          <a:pt x="4490" y="592"/>
                        </a:cubicBezTo>
                        <a:cubicBezTo>
                          <a:pt x="4490" y="592"/>
                          <a:pt x="4495" y="594"/>
                          <a:pt x="4495" y="594"/>
                        </a:cubicBezTo>
                        <a:cubicBezTo>
                          <a:pt x="4495" y="594"/>
                          <a:pt x="4496" y="593"/>
                          <a:pt x="4496" y="593"/>
                        </a:cubicBezTo>
                        <a:cubicBezTo>
                          <a:pt x="4496" y="593"/>
                          <a:pt x="4499" y="593"/>
                          <a:pt x="4499" y="593"/>
                        </a:cubicBezTo>
                        <a:cubicBezTo>
                          <a:pt x="4499" y="593"/>
                          <a:pt x="4501" y="593"/>
                          <a:pt x="4501" y="593"/>
                        </a:cubicBezTo>
                        <a:cubicBezTo>
                          <a:pt x="4501" y="593"/>
                          <a:pt x="4506" y="595"/>
                          <a:pt x="4506" y="595"/>
                        </a:cubicBezTo>
                        <a:cubicBezTo>
                          <a:pt x="4506" y="595"/>
                          <a:pt x="4507" y="595"/>
                          <a:pt x="4507" y="595"/>
                        </a:cubicBezTo>
                        <a:cubicBezTo>
                          <a:pt x="4507" y="595"/>
                          <a:pt x="4510" y="594"/>
                          <a:pt x="4510" y="594"/>
                        </a:cubicBezTo>
                        <a:cubicBezTo>
                          <a:pt x="4510" y="594"/>
                          <a:pt x="4512" y="595"/>
                          <a:pt x="4512" y="595"/>
                        </a:cubicBezTo>
                        <a:cubicBezTo>
                          <a:pt x="4512" y="595"/>
                          <a:pt x="4516" y="595"/>
                          <a:pt x="4516" y="595"/>
                        </a:cubicBezTo>
                        <a:cubicBezTo>
                          <a:pt x="4516" y="595"/>
                          <a:pt x="4517" y="595"/>
                          <a:pt x="4517" y="595"/>
                        </a:cubicBezTo>
                        <a:cubicBezTo>
                          <a:pt x="4517" y="595"/>
                          <a:pt x="4522" y="596"/>
                          <a:pt x="4522" y="596"/>
                        </a:cubicBezTo>
                        <a:cubicBezTo>
                          <a:pt x="4522" y="596"/>
                          <a:pt x="4524" y="596"/>
                          <a:pt x="4524" y="596"/>
                        </a:cubicBezTo>
                        <a:cubicBezTo>
                          <a:pt x="4524" y="596"/>
                          <a:pt x="4527" y="596"/>
                          <a:pt x="4527" y="596"/>
                        </a:cubicBezTo>
                        <a:cubicBezTo>
                          <a:pt x="4527" y="596"/>
                          <a:pt x="4529" y="596"/>
                          <a:pt x="4529" y="596"/>
                        </a:cubicBezTo>
                        <a:cubicBezTo>
                          <a:pt x="4529" y="596"/>
                          <a:pt x="4532" y="596"/>
                          <a:pt x="4532" y="596"/>
                        </a:cubicBezTo>
                        <a:cubicBezTo>
                          <a:pt x="4532" y="596"/>
                          <a:pt x="4533" y="596"/>
                          <a:pt x="4533" y="596"/>
                        </a:cubicBezTo>
                        <a:cubicBezTo>
                          <a:pt x="4533" y="596"/>
                          <a:pt x="4538" y="597"/>
                          <a:pt x="4538" y="597"/>
                        </a:cubicBezTo>
                        <a:cubicBezTo>
                          <a:pt x="4538" y="597"/>
                          <a:pt x="4540" y="597"/>
                          <a:pt x="4540" y="597"/>
                        </a:cubicBezTo>
                        <a:cubicBezTo>
                          <a:pt x="4540" y="597"/>
                          <a:pt x="4542" y="596"/>
                          <a:pt x="4542" y="596"/>
                        </a:cubicBezTo>
                        <a:cubicBezTo>
                          <a:pt x="4542" y="596"/>
                          <a:pt x="4545" y="596"/>
                          <a:pt x="4545" y="596"/>
                        </a:cubicBezTo>
                        <a:cubicBezTo>
                          <a:pt x="4545" y="596"/>
                          <a:pt x="4549" y="597"/>
                          <a:pt x="4549" y="597"/>
                        </a:cubicBezTo>
                        <a:cubicBezTo>
                          <a:pt x="4549" y="597"/>
                          <a:pt x="4550" y="597"/>
                          <a:pt x="4550" y="597"/>
                        </a:cubicBezTo>
                        <a:cubicBezTo>
                          <a:pt x="4550" y="597"/>
                          <a:pt x="4553" y="596"/>
                          <a:pt x="4553" y="596"/>
                        </a:cubicBezTo>
                        <a:cubicBezTo>
                          <a:pt x="4553" y="596"/>
                          <a:pt x="4557" y="596"/>
                          <a:pt x="4557" y="596"/>
                        </a:cubicBezTo>
                        <a:cubicBezTo>
                          <a:pt x="4557" y="596"/>
                          <a:pt x="4559" y="597"/>
                          <a:pt x="4559" y="597"/>
                        </a:cubicBezTo>
                        <a:cubicBezTo>
                          <a:pt x="4559" y="597"/>
                          <a:pt x="4560" y="597"/>
                          <a:pt x="4560" y="597"/>
                        </a:cubicBezTo>
                        <a:cubicBezTo>
                          <a:pt x="4560" y="597"/>
                          <a:pt x="4564" y="596"/>
                          <a:pt x="4564" y="596"/>
                        </a:cubicBezTo>
                        <a:cubicBezTo>
                          <a:pt x="4564" y="596"/>
                          <a:pt x="4566" y="596"/>
                          <a:pt x="4566" y="596"/>
                        </a:cubicBezTo>
                        <a:cubicBezTo>
                          <a:pt x="4566" y="596"/>
                          <a:pt x="4571" y="596"/>
                          <a:pt x="4571" y="596"/>
                        </a:cubicBezTo>
                        <a:cubicBezTo>
                          <a:pt x="4571" y="596"/>
                          <a:pt x="4571" y="596"/>
                          <a:pt x="4571" y="596"/>
                        </a:cubicBezTo>
                        <a:cubicBezTo>
                          <a:pt x="4571" y="596"/>
                          <a:pt x="4576" y="595"/>
                          <a:pt x="4576" y="595"/>
                        </a:cubicBezTo>
                        <a:cubicBezTo>
                          <a:pt x="4576" y="595"/>
                          <a:pt x="4579" y="595"/>
                          <a:pt x="4579" y="595"/>
                        </a:cubicBezTo>
                        <a:cubicBezTo>
                          <a:pt x="4579" y="595"/>
                          <a:pt x="4580" y="595"/>
                          <a:pt x="4580" y="595"/>
                        </a:cubicBezTo>
                        <a:cubicBezTo>
                          <a:pt x="4580" y="595"/>
                          <a:pt x="4581" y="595"/>
                          <a:pt x="4581" y="595"/>
                        </a:cubicBezTo>
                        <a:cubicBezTo>
                          <a:pt x="4581" y="595"/>
                          <a:pt x="4587" y="594"/>
                          <a:pt x="4587" y="594"/>
                        </a:cubicBezTo>
                        <a:cubicBezTo>
                          <a:pt x="4587" y="594"/>
                          <a:pt x="4587" y="594"/>
                          <a:pt x="4587" y="594"/>
                        </a:cubicBezTo>
                        <a:cubicBezTo>
                          <a:pt x="4587" y="594"/>
                          <a:pt x="4592" y="593"/>
                          <a:pt x="4592" y="593"/>
                        </a:cubicBezTo>
                        <a:cubicBezTo>
                          <a:pt x="4592" y="593"/>
                          <a:pt x="4592" y="593"/>
                          <a:pt x="4592" y="593"/>
                        </a:cubicBezTo>
                        <a:cubicBezTo>
                          <a:pt x="4592" y="593"/>
                          <a:pt x="4597" y="591"/>
                          <a:pt x="4597" y="591"/>
                        </a:cubicBezTo>
                        <a:cubicBezTo>
                          <a:pt x="4597" y="591"/>
                          <a:pt x="4597" y="590"/>
                          <a:pt x="4597" y="590"/>
                        </a:cubicBezTo>
                        <a:cubicBezTo>
                          <a:pt x="4597" y="590"/>
                          <a:pt x="4603" y="585"/>
                          <a:pt x="4603" y="585"/>
                        </a:cubicBezTo>
                        <a:cubicBezTo>
                          <a:pt x="4603" y="585"/>
                          <a:pt x="4603" y="585"/>
                          <a:pt x="4603" y="585"/>
                        </a:cubicBezTo>
                        <a:cubicBezTo>
                          <a:pt x="4603" y="585"/>
                          <a:pt x="4608" y="561"/>
                          <a:pt x="4608" y="561"/>
                        </a:cubicBezTo>
                        <a:cubicBezTo>
                          <a:pt x="4608" y="561"/>
                          <a:pt x="4610" y="550"/>
                          <a:pt x="4610" y="550"/>
                        </a:cubicBezTo>
                        <a:cubicBezTo>
                          <a:pt x="4610" y="550"/>
                          <a:pt x="4613" y="562"/>
                          <a:pt x="4613" y="562"/>
                        </a:cubicBezTo>
                        <a:cubicBezTo>
                          <a:pt x="4613" y="562"/>
                          <a:pt x="4614" y="562"/>
                          <a:pt x="4614" y="562"/>
                        </a:cubicBezTo>
                        <a:cubicBezTo>
                          <a:pt x="4614" y="562"/>
                          <a:pt x="4619" y="528"/>
                          <a:pt x="4619" y="528"/>
                        </a:cubicBezTo>
                        <a:cubicBezTo>
                          <a:pt x="4619" y="528"/>
                          <a:pt x="4619" y="525"/>
                          <a:pt x="4619" y="525"/>
                        </a:cubicBezTo>
                        <a:cubicBezTo>
                          <a:pt x="4619" y="525"/>
                          <a:pt x="4622" y="499"/>
                          <a:pt x="4622" y="499"/>
                        </a:cubicBezTo>
                        <a:cubicBezTo>
                          <a:pt x="4622" y="499"/>
                          <a:pt x="4624" y="512"/>
                          <a:pt x="4624" y="512"/>
                        </a:cubicBezTo>
                        <a:cubicBezTo>
                          <a:pt x="4624" y="512"/>
                          <a:pt x="4628" y="533"/>
                          <a:pt x="4628" y="533"/>
                        </a:cubicBezTo>
                        <a:cubicBezTo>
                          <a:pt x="4628" y="533"/>
                          <a:pt x="4630" y="529"/>
                          <a:pt x="4630" y="529"/>
                        </a:cubicBezTo>
                        <a:cubicBezTo>
                          <a:pt x="4630" y="529"/>
                          <a:pt x="4635" y="498"/>
                          <a:pt x="4635" y="498"/>
                        </a:cubicBezTo>
                        <a:cubicBezTo>
                          <a:pt x="4635" y="498"/>
                          <a:pt x="4635" y="497"/>
                          <a:pt x="4635" y="497"/>
                        </a:cubicBezTo>
                        <a:cubicBezTo>
                          <a:pt x="4635" y="497"/>
                          <a:pt x="4640" y="548"/>
                          <a:pt x="4640" y="548"/>
                        </a:cubicBezTo>
                        <a:cubicBezTo>
                          <a:pt x="4640" y="548"/>
                          <a:pt x="4640" y="549"/>
                          <a:pt x="4640" y="549"/>
                        </a:cubicBezTo>
                        <a:cubicBezTo>
                          <a:pt x="4640" y="549"/>
                          <a:pt x="4643" y="561"/>
                          <a:pt x="4643" y="561"/>
                        </a:cubicBezTo>
                        <a:cubicBezTo>
                          <a:pt x="4643" y="561"/>
                          <a:pt x="4647" y="547"/>
                          <a:pt x="4647" y="547"/>
                        </a:cubicBezTo>
                        <a:cubicBezTo>
                          <a:pt x="4647" y="547"/>
                          <a:pt x="4651" y="573"/>
                          <a:pt x="4651" y="573"/>
                        </a:cubicBezTo>
                        <a:cubicBezTo>
                          <a:pt x="4651" y="573"/>
                          <a:pt x="4651" y="574"/>
                          <a:pt x="4651" y="574"/>
                        </a:cubicBezTo>
                        <a:cubicBezTo>
                          <a:pt x="4651" y="574"/>
                          <a:pt x="4656" y="587"/>
                          <a:pt x="4656" y="587"/>
                        </a:cubicBezTo>
                        <a:cubicBezTo>
                          <a:pt x="4656" y="587"/>
                          <a:pt x="4657" y="587"/>
                          <a:pt x="4657" y="587"/>
                        </a:cubicBezTo>
                        <a:cubicBezTo>
                          <a:pt x="4657" y="587"/>
                          <a:pt x="4662" y="592"/>
                          <a:pt x="4662" y="592"/>
                        </a:cubicBezTo>
                        <a:cubicBezTo>
                          <a:pt x="4662" y="592"/>
                          <a:pt x="4662" y="592"/>
                          <a:pt x="4662" y="592"/>
                        </a:cubicBezTo>
                        <a:cubicBezTo>
                          <a:pt x="4662" y="592"/>
                          <a:pt x="4667" y="593"/>
                          <a:pt x="4667" y="593"/>
                        </a:cubicBezTo>
                        <a:cubicBezTo>
                          <a:pt x="4667" y="593"/>
                          <a:pt x="4667" y="593"/>
                          <a:pt x="4667" y="593"/>
                        </a:cubicBezTo>
                        <a:cubicBezTo>
                          <a:pt x="4667" y="593"/>
                          <a:pt x="4672" y="594"/>
                          <a:pt x="4672" y="594"/>
                        </a:cubicBezTo>
                        <a:cubicBezTo>
                          <a:pt x="4672" y="594"/>
                          <a:pt x="4673" y="594"/>
                          <a:pt x="4673" y="594"/>
                        </a:cubicBezTo>
                        <a:cubicBezTo>
                          <a:pt x="4673" y="594"/>
                          <a:pt x="4678" y="595"/>
                          <a:pt x="4678" y="595"/>
                        </a:cubicBezTo>
                        <a:cubicBezTo>
                          <a:pt x="4678" y="595"/>
                          <a:pt x="4678" y="595"/>
                          <a:pt x="4678" y="595"/>
                        </a:cubicBezTo>
                        <a:cubicBezTo>
                          <a:pt x="4678" y="595"/>
                          <a:pt x="4683" y="596"/>
                          <a:pt x="4683" y="596"/>
                        </a:cubicBezTo>
                        <a:cubicBezTo>
                          <a:pt x="4683" y="596"/>
                          <a:pt x="4684" y="596"/>
                          <a:pt x="4684" y="596"/>
                        </a:cubicBezTo>
                        <a:cubicBezTo>
                          <a:pt x="4684" y="596"/>
                          <a:pt x="4688" y="596"/>
                          <a:pt x="4688" y="596"/>
                        </a:cubicBezTo>
                        <a:cubicBezTo>
                          <a:pt x="4688" y="596"/>
                          <a:pt x="4690" y="596"/>
                          <a:pt x="4690" y="596"/>
                        </a:cubicBezTo>
                        <a:cubicBezTo>
                          <a:pt x="4690" y="596"/>
                          <a:pt x="4694" y="597"/>
                          <a:pt x="4694" y="597"/>
                        </a:cubicBezTo>
                        <a:cubicBezTo>
                          <a:pt x="4694" y="597"/>
                          <a:pt x="4695" y="596"/>
                          <a:pt x="4695" y="596"/>
                        </a:cubicBezTo>
                        <a:cubicBezTo>
                          <a:pt x="4695" y="596"/>
                          <a:pt x="4699" y="597"/>
                          <a:pt x="4699" y="597"/>
                        </a:cubicBezTo>
                        <a:cubicBezTo>
                          <a:pt x="4699" y="597"/>
                          <a:pt x="4700" y="597"/>
                          <a:pt x="4700" y="597"/>
                        </a:cubicBezTo>
                        <a:cubicBezTo>
                          <a:pt x="4700" y="597"/>
                          <a:pt x="4705" y="597"/>
                          <a:pt x="4705" y="597"/>
                        </a:cubicBezTo>
                        <a:cubicBezTo>
                          <a:pt x="4705" y="597"/>
                          <a:pt x="4705" y="597"/>
                          <a:pt x="4705" y="597"/>
                        </a:cubicBezTo>
                        <a:cubicBezTo>
                          <a:pt x="4705" y="597"/>
                          <a:pt x="4709" y="597"/>
                          <a:pt x="4709" y="597"/>
                        </a:cubicBezTo>
                        <a:cubicBezTo>
                          <a:pt x="4709" y="597"/>
                          <a:pt x="4710" y="597"/>
                          <a:pt x="4710" y="597"/>
                        </a:cubicBezTo>
                        <a:cubicBezTo>
                          <a:pt x="4710" y="597"/>
                          <a:pt x="4714" y="597"/>
                          <a:pt x="4714" y="597"/>
                        </a:cubicBezTo>
                        <a:cubicBezTo>
                          <a:pt x="4714" y="597"/>
                          <a:pt x="4716" y="597"/>
                          <a:pt x="4716" y="597"/>
                        </a:cubicBezTo>
                        <a:cubicBezTo>
                          <a:pt x="4716" y="597"/>
                          <a:pt x="4720" y="597"/>
                          <a:pt x="4720" y="597"/>
                        </a:cubicBezTo>
                        <a:cubicBezTo>
                          <a:pt x="4720" y="597"/>
                          <a:pt x="4721" y="597"/>
                          <a:pt x="4721" y="597"/>
                        </a:cubicBezTo>
                        <a:cubicBezTo>
                          <a:pt x="4721" y="597"/>
                          <a:pt x="4725" y="596"/>
                          <a:pt x="4725" y="596"/>
                        </a:cubicBezTo>
                        <a:cubicBezTo>
                          <a:pt x="4725" y="596"/>
                          <a:pt x="4726" y="596"/>
                          <a:pt x="4726" y="596"/>
                        </a:cubicBezTo>
                        <a:cubicBezTo>
                          <a:pt x="4726" y="596"/>
                          <a:pt x="4731" y="595"/>
                          <a:pt x="4731" y="595"/>
                        </a:cubicBezTo>
                        <a:cubicBezTo>
                          <a:pt x="4731" y="595"/>
                          <a:pt x="4732" y="595"/>
                          <a:pt x="4732" y="595"/>
                        </a:cubicBezTo>
                        <a:cubicBezTo>
                          <a:pt x="4732" y="595"/>
                          <a:pt x="4737" y="594"/>
                          <a:pt x="4737" y="594"/>
                        </a:cubicBezTo>
                        <a:cubicBezTo>
                          <a:pt x="4737" y="594"/>
                          <a:pt x="4737" y="594"/>
                          <a:pt x="4737" y="594"/>
                        </a:cubicBezTo>
                        <a:cubicBezTo>
                          <a:pt x="4737" y="594"/>
                          <a:pt x="4741" y="590"/>
                          <a:pt x="4741" y="590"/>
                        </a:cubicBezTo>
                        <a:cubicBezTo>
                          <a:pt x="4741" y="590"/>
                          <a:pt x="4744" y="591"/>
                          <a:pt x="4744" y="591"/>
                        </a:cubicBezTo>
                        <a:cubicBezTo>
                          <a:pt x="4744" y="591"/>
                          <a:pt x="4747" y="589"/>
                          <a:pt x="4747" y="589"/>
                        </a:cubicBezTo>
                        <a:cubicBezTo>
                          <a:pt x="4747" y="589"/>
                          <a:pt x="4748" y="589"/>
                          <a:pt x="4748" y="589"/>
                        </a:cubicBezTo>
                        <a:cubicBezTo>
                          <a:pt x="4748" y="589"/>
                          <a:pt x="4752" y="576"/>
                          <a:pt x="4752" y="576"/>
                        </a:cubicBezTo>
                        <a:cubicBezTo>
                          <a:pt x="4752" y="576"/>
                          <a:pt x="4753" y="577"/>
                          <a:pt x="4753" y="577"/>
                        </a:cubicBezTo>
                        <a:cubicBezTo>
                          <a:pt x="4753" y="577"/>
                          <a:pt x="4757" y="584"/>
                          <a:pt x="4757" y="584"/>
                        </a:cubicBezTo>
                        <a:cubicBezTo>
                          <a:pt x="4757" y="584"/>
                          <a:pt x="4758" y="582"/>
                          <a:pt x="4758" y="582"/>
                        </a:cubicBezTo>
                        <a:cubicBezTo>
                          <a:pt x="4758" y="582"/>
                          <a:pt x="4763" y="558"/>
                          <a:pt x="4763" y="558"/>
                        </a:cubicBezTo>
                        <a:cubicBezTo>
                          <a:pt x="4763" y="558"/>
                          <a:pt x="4764" y="559"/>
                          <a:pt x="4764" y="559"/>
                        </a:cubicBezTo>
                        <a:cubicBezTo>
                          <a:pt x="4764" y="559"/>
                          <a:pt x="4768" y="578"/>
                          <a:pt x="4768" y="578"/>
                        </a:cubicBezTo>
                        <a:cubicBezTo>
                          <a:pt x="4768" y="578"/>
                          <a:pt x="4769" y="577"/>
                          <a:pt x="4769" y="577"/>
                        </a:cubicBezTo>
                        <a:cubicBezTo>
                          <a:pt x="4769" y="577"/>
                          <a:pt x="4774" y="549"/>
                          <a:pt x="4774" y="549"/>
                        </a:cubicBezTo>
                        <a:cubicBezTo>
                          <a:pt x="4774" y="549"/>
                          <a:pt x="4774" y="549"/>
                          <a:pt x="4774" y="549"/>
                        </a:cubicBezTo>
                        <a:cubicBezTo>
                          <a:pt x="4774" y="549"/>
                          <a:pt x="4780" y="578"/>
                          <a:pt x="4780" y="578"/>
                        </a:cubicBezTo>
                        <a:cubicBezTo>
                          <a:pt x="4780" y="578"/>
                          <a:pt x="4780" y="579"/>
                          <a:pt x="4780" y="579"/>
                        </a:cubicBezTo>
                        <a:cubicBezTo>
                          <a:pt x="4780" y="579"/>
                          <a:pt x="4785" y="559"/>
                          <a:pt x="4785" y="559"/>
                        </a:cubicBezTo>
                        <a:cubicBezTo>
                          <a:pt x="4785" y="559"/>
                          <a:pt x="4785" y="559"/>
                          <a:pt x="4785" y="559"/>
                        </a:cubicBezTo>
                        <a:cubicBezTo>
                          <a:pt x="4785" y="559"/>
                          <a:pt x="4790" y="583"/>
                          <a:pt x="4790" y="583"/>
                        </a:cubicBezTo>
                        <a:cubicBezTo>
                          <a:pt x="4790" y="583"/>
                          <a:pt x="4792" y="585"/>
                          <a:pt x="4792" y="585"/>
                        </a:cubicBezTo>
                        <a:cubicBezTo>
                          <a:pt x="4792" y="585"/>
                          <a:pt x="4796" y="578"/>
                          <a:pt x="4796" y="578"/>
                        </a:cubicBezTo>
                        <a:cubicBezTo>
                          <a:pt x="4796" y="578"/>
                          <a:pt x="4796" y="577"/>
                          <a:pt x="4796" y="577"/>
                        </a:cubicBezTo>
                        <a:cubicBezTo>
                          <a:pt x="4796" y="577"/>
                          <a:pt x="4801" y="590"/>
                          <a:pt x="4801" y="590"/>
                        </a:cubicBezTo>
                        <a:cubicBezTo>
                          <a:pt x="4801" y="590"/>
                          <a:pt x="4801" y="590"/>
                          <a:pt x="4801" y="590"/>
                        </a:cubicBezTo>
                        <a:cubicBezTo>
                          <a:pt x="4801" y="590"/>
                          <a:pt x="4804" y="592"/>
                          <a:pt x="4804" y="592"/>
                        </a:cubicBezTo>
                        <a:cubicBezTo>
                          <a:pt x="4804" y="592"/>
                          <a:pt x="4807" y="591"/>
                          <a:pt x="4807" y="591"/>
                        </a:cubicBezTo>
                        <a:cubicBezTo>
                          <a:pt x="4807" y="591"/>
                          <a:pt x="4812" y="595"/>
                          <a:pt x="4812" y="595"/>
                        </a:cubicBezTo>
                        <a:cubicBezTo>
                          <a:pt x="4812" y="595"/>
                          <a:pt x="4812" y="595"/>
                          <a:pt x="4812" y="595"/>
                        </a:cubicBezTo>
                        <a:cubicBezTo>
                          <a:pt x="4812" y="595"/>
                          <a:pt x="4816" y="597"/>
                          <a:pt x="4816" y="597"/>
                        </a:cubicBezTo>
                        <a:cubicBezTo>
                          <a:pt x="4816" y="597"/>
                          <a:pt x="4818" y="597"/>
                          <a:pt x="4818" y="597"/>
                        </a:cubicBezTo>
                        <a:cubicBezTo>
                          <a:pt x="4818" y="597"/>
                          <a:pt x="4822" y="598"/>
                          <a:pt x="4822" y="598"/>
                        </a:cubicBezTo>
                        <a:cubicBezTo>
                          <a:pt x="4822" y="598"/>
                          <a:pt x="4823" y="598"/>
                          <a:pt x="4823" y="598"/>
                        </a:cubicBezTo>
                        <a:cubicBezTo>
                          <a:pt x="4823" y="598"/>
                          <a:pt x="4828" y="598"/>
                          <a:pt x="4828" y="598"/>
                        </a:cubicBezTo>
                        <a:cubicBezTo>
                          <a:pt x="4828" y="598"/>
                          <a:pt x="4830" y="598"/>
                          <a:pt x="4830" y="598"/>
                        </a:cubicBezTo>
                        <a:cubicBezTo>
                          <a:pt x="4830" y="598"/>
                          <a:pt x="4833" y="598"/>
                          <a:pt x="4833" y="598"/>
                        </a:cubicBezTo>
                        <a:cubicBezTo>
                          <a:pt x="4833" y="598"/>
                          <a:pt x="4834" y="598"/>
                          <a:pt x="4834" y="598"/>
                        </a:cubicBezTo>
                        <a:cubicBezTo>
                          <a:pt x="4834" y="598"/>
                          <a:pt x="4837" y="598"/>
                          <a:pt x="4837" y="598"/>
                        </a:cubicBezTo>
                        <a:cubicBezTo>
                          <a:pt x="4837" y="598"/>
                          <a:pt x="4839" y="598"/>
                          <a:pt x="4839" y="598"/>
                        </a:cubicBezTo>
                        <a:cubicBezTo>
                          <a:pt x="4839" y="598"/>
                          <a:pt x="4843" y="599"/>
                          <a:pt x="4843" y="599"/>
                        </a:cubicBezTo>
                        <a:cubicBezTo>
                          <a:pt x="4843" y="599"/>
                          <a:pt x="4845" y="598"/>
                          <a:pt x="4845" y="598"/>
                        </a:cubicBezTo>
                        <a:cubicBezTo>
                          <a:pt x="4845" y="598"/>
                          <a:pt x="4849" y="598"/>
                          <a:pt x="4849" y="598"/>
                        </a:cubicBezTo>
                        <a:cubicBezTo>
                          <a:pt x="4849" y="598"/>
                          <a:pt x="4850" y="598"/>
                          <a:pt x="4850" y="598"/>
                        </a:cubicBezTo>
                        <a:cubicBezTo>
                          <a:pt x="4850" y="598"/>
                          <a:pt x="4853" y="599"/>
                          <a:pt x="4853" y="599"/>
                        </a:cubicBezTo>
                        <a:cubicBezTo>
                          <a:pt x="4853" y="599"/>
                          <a:pt x="4855" y="599"/>
                          <a:pt x="4855" y="599"/>
                        </a:cubicBezTo>
                        <a:cubicBezTo>
                          <a:pt x="4855" y="599"/>
                          <a:pt x="4859" y="598"/>
                          <a:pt x="4859" y="598"/>
                        </a:cubicBezTo>
                        <a:cubicBezTo>
                          <a:pt x="4859" y="598"/>
                          <a:pt x="4860" y="598"/>
                          <a:pt x="4860" y="598"/>
                        </a:cubicBezTo>
                        <a:cubicBezTo>
                          <a:pt x="4860" y="598"/>
                          <a:pt x="4865" y="598"/>
                          <a:pt x="4865" y="598"/>
                        </a:cubicBezTo>
                        <a:cubicBezTo>
                          <a:pt x="4865" y="598"/>
                          <a:pt x="4866" y="598"/>
                          <a:pt x="4866" y="598"/>
                        </a:cubicBezTo>
                        <a:cubicBezTo>
                          <a:pt x="4866" y="598"/>
                          <a:pt x="4869" y="598"/>
                          <a:pt x="4869" y="598"/>
                        </a:cubicBezTo>
                        <a:cubicBezTo>
                          <a:pt x="4869" y="598"/>
                          <a:pt x="4874" y="598"/>
                          <a:pt x="4874" y="598"/>
                        </a:cubicBezTo>
                        <a:cubicBezTo>
                          <a:pt x="4874" y="598"/>
                          <a:pt x="4874" y="598"/>
                          <a:pt x="4874" y="598"/>
                        </a:cubicBezTo>
                        <a:cubicBezTo>
                          <a:pt x="4874" y="598"/>
                          <a:pt x="4876" y="598"/>
                          <a:pt x="4876" y="598"/>
                        </a:cubicBezTo>
                        <a:cubicBezTo>
                          <a:pt x="4876" y="598"/>
                          <a:pt x="4881" y="597"/>
                          <a:pt x="4881" y="597"/>
                        </a:cubicBezTo>
                        <a:cubicBezTo>
                          <a:pt x="4881" y="597"/>
                          <a:pt x="4885" y="597"/>
                          <a:pt x="4885" y="597"/>
                        </a:cubicBezTo>
                        <a:cubicBezTo>
                          <a:pt x="4885" y="597"/>
                          <a:pt x="4887" y="597"/>
                          <a:pt x="4887" y="597"/>
                        </a:cubicBezTo>
                        <a:cubicBezTo>
                          <a:pt x="4887" y="597"/>
                          <a:pt x="4887" y="597"/>
                          <a:pt x="4887" y="597"/>
                        </a:cubicBezTo>
                        <a:cubicBezTo>
                          <a:pt x="4887" y="597"/>
                          <a:pt x="4891" y="596"/>
                          <a:pt x="4891" y="596"/>
                        </a:cubicBezTo>
                        <a:cubicBezTo>
                          <a:pt x="4891" y="596"/>
                          <a:pt x="4892" y="596"/>
                          <a:pt x="4892" y="596"/>
                        </a:cubicBezTo>
                        <a:cubicBezTo>
                          <a:pt x="4892" y="596"/>
                          <a:pt x="4898" y="592"/>
                          <a:pt x="4898" y="592"/>
                        </a:cubicBezTo>
                        <a:cubicBezTo>
                          <a:pt x="4898" y="592"/>
                          <a:pt x="4898" y="591"/>
                          <a:pt x="4898" y="591"/>
                        </a:cubicBezTo>
                        <a:cubicBezTo>
                          <a:pt x="4898" y="591"/>
                          <a:pt x="4901" y="587"/>
                          <a:pt x="4901" y="587"/>
                        </a:cubicBezTo>
                        <a:cubicBezTo>
                          <a:pt x="4901" y="587"/>
                          <a:pt x="4903" y="591"/>
                          <a:pt x="4903" y="591"/>
                        </a:cubicBezTo>
                        <a:cubicBezTo>
                          <a:pt x="4903" y="591"/>
                          <a:pt x="4908" y="596"/>
                          <a:pt x="4908" y="596"/>
                        </a:cubicBezTo>
                        <a:cubicBezTo>
                          <a:pt x="4908" y="596"/>
                          <a:pt x="4909" y="596"/>
                          <a:pt x="4909" y="596"/>
                        </a:cubicBezTo>
                        <a:cubicBezTo>
                          <a:pt x="4909" y="596"/>
                          <a:pt x="4913" y="597"/>
                          <a:pt x="4913" y="597"/>
                        </a:cubicBezTo>
                        <a:cubicBezTo>
                          <a:pt x="4913" y="597"/>
                          <a:pt x="4915" y="597"/>
                          <a:pt x="4915" y="597"/>
                        </a:cubicBezTo>
                        <a:cubicBezTo>
                          <a:pt x="4915" y="597"/>
                          <a:pt x="4918" y="598"/>
                          <a:pt x="4918" y="598"/>
                        </a:cubicBezTo>
                        <a:cubicBezTo>
                          <a:pt x="4918" y="598"/>
                          <a:pt x="4919" y="598"/>
                          <a:pt x="4919" y="598"/>
                        </a:cubicBezTo>
                        <a:cubicBezTo>
                          <a:pt x="4919" y="598"/>
                          <a:pt x="4924" y="598"/>
                          <a:pt x="4924" y="598"/>
                        </a:cubicBezTo>
                        <a:cubicBezTo>
                          <a:pt x="4924" y="598"/>
                          <a:pt x="4926" y="598"/>
                          <a:pt x="4926" y="598"/>
                        </a:cubicBezTo>
                        <a:cubicBezTo>
                          <a:pt x="4926" y="598"/>
                          <a:pt x="4928" y="598"/>
                          <a:pt x="4928" y="598"/>
                        </a:cubicBezTo>
                        <a:cubicBezTo>
                          <a:pt x="4928" y="598"/>
                          <a:pt x="4931" y="598"/>
                          <a:pt x="4931" y="598"/>
                        </a:cubicBezTo>
                        <a:cubicBezTo>
                          <a:pt x="4931" y="598"/>
                          <a:pt x="4933" y="598"/>
                          <a:pt x="4933" y="598"/>
                        </a:cubicBezTo>
                        <a:cubicBezTo>
                          <a:pt x="4933" y="598"/>
                          <a:pt x="4938" y="598"/>
                          <a:pt x="4938" y="598"/>
                        </a:cubicBezTo>
                        <a:cubicBezTo>
                          <a:pt x="4938" y="598"/>
                          <a:pt x="4940" y="598"/>
                          <a:pt x="4940" y="598"/>
                        </a:cubicBezTo>
                        <a:cubicBezTo>
                          <a:pt x="4940" y="598"/>
                          <a:pt x="4942" y="599"/>
                          <a:pt x="4942" y="599"/>
                        </a:cubicBezTo>
                        <a:cubicBezTo>
                          <a:pt x="4942" y="599"/>
                          <a:pt x="4944" y="598"/>
                          <a:pt x="4944" y="598"/>
                        </a:cubicBezTo>
                        <a:cubicBezTo>
                          <a:pt x="4944" y="598"/>
                          <a:pt x="4946" y="598"/>
                          <a:pt x="4946" y="598"/>
                        </a:cubicBezTo>
                        <a:cubicBezTo>
                          <a:pt x="4946" y="598"/>
                          <a:pt x="4951" y="597"/>
                          <a:pt x="4951" y="597"/>
                        </a:cubicBezTo>
                        <a:cubicBezTo>
                          <a:pt x="4951" y="597"/>
                          <a:pt x="4951" y="597"/>
                          <a:pt x="4951" y="597"/>
                        </a:cubicBezTo>
                        <a:cubicBezTo>
                          <a:pt x="4951" y="597"/>
                          <a:pt x="4957" y="596"/>
                          <a:pt x="4957" y="596"/>
                        </a:cubicBezTo>
                        <a:cubicBezTo>
                          <a:pt x="4957" y="596"/>
                          <a:pt x="4958" y="596"/>
                          <a:pt x="4958" y="596"/>
                        </a:cubicBezTo>
                        <a:cubicBezTo>
                          <a:pt x="4958" y="596"/>
                          <a:pt x="4961" y="597"/>
                          <a:pt x="4961" y="597"/>
                        </a:cubicBezTo>
                        <a:cubicBezTo>
                          <a:pt x="4961" y="597"/>
                          <a:pt x="4962" y="596"/>
                          <a:pt x="4962" y="596"/>
                        </a:cubicBezTo>
                        <a:cubicBezTo>
                          <a:pt x="4962" y="596"/>
                          <a:pt x="4965" y="596"/>
                          <a:pt x="4965" y="596"/>
                        </a:cubicBezTo>
                        <a:cubicBezTo>
                          <a:pt x="4965" y="596"/>
                          <a:pt x="4968" y="596"/>
                          <a:pt x="4968" y="596"/>
                        </a:cubicBezTo>
                        <a:cubicBezTo>
                          <a:pt x="4968" y="596"/>
                          <a:pt x="4973" y="597"/>
                          <a:pt x="4973" y="597"/>
                        </a:cubicBezTo>
                        <a:cubicBezTo>
                          <a:pt x="4973" y="597"/>
                          <a:pt x="4976" y="597"/>
                          <a:pt x="4976" y="597"/>
                        </a:cubicBezTo>
                        <a:cubicBezTo>
                          <a:pt x="4976" y="597"/>
                          <a:pt x="4978" y="596"/>
                          <a:pt x="4978" y="596"/>
                        </a:cubicBezTo>
                        <a:cubicBezTo>
                          <a:pt x="4978" y="596"/>
                          <a:pt x="4978" y="597"/>
                          <a:pt x="4978" y="597"/>
                        </a:cubicBezTo>
                        <a:cubicBezTo>
                          <a:pt x="4978" y="597"/>
                          <a:pt x="4983" y="596"/>
                          <a:pt x="4983" y="596"/>
                        </a:cubicBezTo>
                        <a:cubicBezTo>
                          <a:pt x="4983" y="596"/>
                          <a:pt x="4983" y="596"/>
                          <a:pt x="4983" y="596"/>
                        </a:cubicBezTo>
                        <a:cubicBezTo>
                          <a:pt x="4983" y="596"/>
                          <a:pt x="4989" y="594"/>
                          <a:pt x="4989" y="594"/>
                        </a:cubicBezTo>
                        <a:cubicBezTo>
                          <a:pt x="4989" y="594"/>
                          <a:pt x="4989" y="594"/>
                          <a:pt x="4989" y="594"/>
                        </a:cubicBezTo>
                        <a:cubicBezTo>
                          <a:pt x="4989" y="594"/>
                          <a:pt x="4994" y="592"/>
                          <a:pt x="4994" y="592"/>
                        </a:cubicBezTo>
                        <a:cubicBezTo>
                          <a:pt x="4994" y="592"/>
                          <a:pt x="4994" y="591"/>
                          <a:pt x="4994" y="591"/>
                        </a:cubicBezTo>
                        <a:cubicBezTo>
                          <a:pt x="4994" y="591"/>
                          <a:pt x="4999" y="585"/>
                          <a:pt x="4999" y="585"/>
                        </a:cubicBezTo>
                        <a:cubicBezTo>
                          <a:pt x="4999" y="585"/>
                          <a:pt x="5000" y="584"/>
                          <a:pt x="5000" y="584"/>
                        </a:cubicBezTo>
                        <a:cubicBezTo>
                          <a:pt x="5000" y="584"/>
                          <a:pt x="5005" y="560"/>
                          <a:pt x="5005" y="560"/>
                        </a:cubicBezTo>
                        <a:cubicBezTo>
                          <a:pt x="5005" y="560"/>
                          <a:pt x="5005" y="558"/>
                          <a:pt x="5005" y="558"/>
                        </a:cubicBezTo>
                        <a:cubicBezTo>
                          <a:pt x="5005" y="558"/>
                          <a:pt x="5009" y="525"/>
                          <a:pt x="5009" y="525"/>
                        </a:cubicBezTo>
                        <a:cubicBezTo>
                          <a:pt x="5009" y="525"/>
                          <a:pt x="5010" y="534"/>
                          <a:pt x="5010" y="534"/>
                        </a:cubicBezTo>
                        <a:cubicBezTo>
                          <a:pt x="5010" y="534"/>
                          <a:pt x="5014" y="553"/>
                          <a:pt x="5014" y="553"/>
                        </a:cubicBezTo>
                        <a:cubicBezTo>
                          <a:pt x="5014" y="553"/>
                          <a:pt x="5016" y="549"/>
                          <a:pt x="5016" y="549"/>
                        </a:cubicBezTo>
                        <a:cubicBezTo>
                          <a:pt x="5016" y="549"/>
                          <a:pt x="5019" y="526"/>
                          <a:pt x="5019" y="526"/>
                        </a:cubicBezTo>
                        <a:cubicBezTo>
                          <a:pt x="5019" y="526"/>
                          <a:pt x="5021" y="535"/>
                          <a:pt x="5021" y="535"/>
                        </a:cubicBezTo>
                        <a:cubicBezTo>
                          <a:pt x="5021" y="535"/>
                          <a:pt x="5026" y="576"/>
                          <a:pt x="5026" y="576"/>
                        </a:cubicBezTo>
                        <a:cubicBezTo>
                          <a:pt x="5026" y="576"/>
                          <a:pt x="5026" y="577"/>
                          <a:pt x="5026" y="577"/>
                        </a:cubicBezTo>
                        <a:cubicBezTo>
                          <a:pt x="5026" y="577"/>
                          <a:pt x="5032" y="588"/>
                          <a:pt x="5032" y="588"/>
                        </a:cubicBezTo>
                        <a:cubicBezTo>
                          <a:pt x="5032" y="588"/>
                          <a:pt x="5032" y="588"/>
                          <a:pt x="5032" y="588"/>
                        </a:cubicBezTo>
                        <a:cubicBezTo>
                          <a:pt x="5032" y="588"/>
                          <a:pt x="5037" y="591"/>
                          <a:pt x="5037" y="591"/>
                        </a:cubicBezTo>
                        <a:cubicBezTo>
                          <a:pt x="5037" y="591"/>
                          <a:pt x="5037" y="591"/>
                          <a:pt x="5037" y="591"/>
                        </a:cubicBezTo>
                        <a:cubicBezTo>
                          <a:pt x="5037" y="591"/>
                          <a:pt x="5042" y="593"/>
                          <a:pt x="5042" y="593"/>
                        </a:cubicBezTo>
                        <a:cubicBezTo>
                          <a:pt x="5042" y="593"/>
                          <a:pt x="5042" y="594"/>
                          <a:pt x="5042" y="594"/>
                        </a:cubicBezTo>
                        <a:cubicBezTo>
                          <a:pt x="5042" y="594"/>
                          <a:pt x="5048" y="595"/>
                          <a:pt x="5048" y="595"/>
                        </a:cubicBezTo>
                        <a:cubicBezTo>
                          <a:pt x="5048" y="595"/>
                          <a:pt x="5048" y="595"/>
                          <a:pt x="5048" y="595"/>
                        </a:cubicBezTo>
                        <a:cubicBezTo>
                          <a:pt x="5048" y="595"/>
                          <a:pt x="5053" y="596"/>
                          <a:pt x="5053" y="596"/>
                        </a:cubicBezTo>
                        <a:cubicBezTo>
                          <a:pt x="5053" y="596"/>
                          <a:pt x="5053" y="596"/>
                          <a:pt x="5053" y="596"/>
                        </a:cubicBezTo>
                        <a:cubicBezTo>
                          <a:pt x="5053" y="596"/>
                          <a:pt x="5058" y="597"/>
                          <a:pt x="5058" y="597"/>
                        </a:cubicBezTo>
                        <a:cubicBezTo>
                          <a:pt x="5058" y="597"/>
                          <a:pt x="5061" y="597"/>
                          <a:pt x="5061" y="597"/>
                        </a:cubicBezTo>
                        <a:cubicBezTo>
                          <a:pt x="5061" y="597"/>
                          <a:pt x="5063" y="597"/>
                          <a:pt x="5063" y="597"/>
                        </a:cubicBezTo>
                        <a:cubicBezTo>
                          <a:pt x="5063" y="597"/>
                          <a:pt x="5064" y="597"/>
                          <a:pt x="5064" y="597"/>
                        </a:cubicBezTo>
                        <a:cubicBezTo>
                          <a:pt x="5064" y="597"/>
                          <a:pt x="5068" y="596"/>
                          <a:pt x="5068" y="596"/>
                        </a:cubicBezTo>
                        <a:cubicBezTo>
                          <a:pt x="5068" y="596"/>
                          <a:pt x="5070" y="596"/>
                          <a:pt x="5070" y="596"/>
                        </a:cubicBezTo>
                        <a:cubicBezTo>
                          <a:pt x="5070" y="596"/>
                          <a:pt x="5073" y="597"/>
                          <a:pt x="5073" y="597"/>
                        </a:cubicBezTo>
                        <a:cubicBezTo>
                          <a:pt x="5073" y="597"/>
                          <a:pt x="5075" y="597"/>
                          <a:pt x="5075" y="597"/>
                        </a:cubicBezTo>
                        <a:cubicBezTo>
                          <a:pt x="5075" y="597"/>
                          <a:pt x="5078" y="595"/>
                          <a:pt x="5078" y="595"/>
                        </a:cubicBezTo>
                        <a:cubicBezTo>
                          <a:pt x="5078" y="595"/>
                          <a:pt x="5080" y="596"/>
                          <a:pt x="5080" y="596"/>
                        </a:cubicBezTo>
                        <a:cubicBezTo>
                          <a:pt x="5080" y="596"/>
                          <a:pt x="5085" y="597"/>
                          <a:pt x="5085" y="597"/>
                        </a:cubicBezTo>
                        <a:cubicBezTo>
                          <a:pt x="5085" y="597"/>
                          <a:pt x="5086" y="597"/>
                          <a:pt x="5086" y="597"/>
                        </a:cubicBezTo>
                        <a:cubicBezTo>
                          <a:pt x="5086" y="597"/>
                          <a:pt x="5088" y="597"/>
                          <a:pt x="5088" y="597"/>
                        </a:cubicBezTo>
                        <a:cubicBezTo>
                          <a:pt x="5088" y="597"/>
                          <a:pt x="5091" y="597"/>
                          <a:pt x="5091" y="597"/>
                        </a:cubicBezTo>
                        <a:cubicBezTo>
                          <a:pt x="5091" y="597"/>
                          <a:pt x="5095" y="598"/>
                          <a:pt x="5095" y="598"/>
                        </a:cubicBezTo>
                        <a:cubicBezTo>
                          <a:pt x="5095" y="598"/>
                          <a:pt x="5096" y="598"/>
                          <a:pt x="5096" y="598"/>
                        </a:cubicBezTo>
                        <a:cubicBezTo>
                          <a:pt x="5096" y="598"/>
                          <a:pt x="5099" y="598"/>
                          <a:pt x="5099" y="598"/>
                        </a:cubicBezTo>
                        <a:cubicBezTo>
                          <a:pt x="5099" y="598"/>
                          <a:pt x="5102" y="598"/>
                          <a:pt x="5102" y="598"/>
                        </a:cubicBezTo>
                        <a:cubicBezTo>
                          <a:pt x="5102" y="598"/>
                          <a:pt x="5105" y="598"/>
                          <a:pt x="5105" y="598"/>
                        </a:cubicBezTo>
                        <a:cubicBezTo>
                          <a:pt x="5105" y="598"/>
                          <a:pt x="5107" y="598"/>
                          <a:pt x="5107" y="598"/>
                        </a:cubicBezTo>
                        <a:cubicBezTo>
                          <a:pt x="5107" y="598"/>
                          <a:pt x="5112" y="598"/>
                          <a:pt x="5112" y="598"/>
                        </a:cubicBezTo>
                        <a:cubicBezTo>
                          <a:pt x="5112" y="598"/>
                          <a:pt x="5113" y="598"/>
                          <a:pt x="5113" y="598"/>
                        </a:cubicBezTo>
                        <a:cubicBezTo>
                          <a:pt x="5113" y="598"/>
                          <a:pt x="5116" y="598"/>
                          <a:pt x="5116" y="598"/>
                        </a:cubicBezTo>
                        <a:cubicBezTo>
                          <a:pt x="5116" y="598"/>
                          <a:pt x="5118" y="598"/>
                          <a:pt x="5118" y="598"/>
                        </a:cubicBezTo>
                        <a:cubicBezTo>
                          <a:pt x="5118" y="598"/>
                          <a:pt x="5120" y="598"/>
                          <a:pt x="5120" y="598"/>
                        </a:cubicBezTo>
                        <a:cubicBezTo>
                          <a:pt x="5120" y="598"/>
                          <a:pt x="5127" y="598"/>
                          <a:pt x="5127" y="598"/>
                        </a:cubicBezTo>
                        <a:cubicBezTo>
                          <a:pt x="5127" y="598"/>
                          <a:pt x="5128" y="598"/>
                          <a:pt x="5128" y="598"/>
                        </a:cubicBezTo>
                        <a:cubicBezTo>
                          <a:pt x="5128" y="598"/>
                          <a:pt x="5128" y="598"/>
                          <a:pt x="5128" y="598"/>
                        </a:cubicBezTo>
                        <a:cubicBezTo>
                          <a:pt x="5128" y="598"/>
                          <a:pt x="5131" y="598"/>
                          <a:pt x="5131" y="598"/>
                        </a:cubicBezTo>
                        <a:cubicBezTo>
                          <a:pt x="5131" y="598"/>
                          <a:pt x="5135" y="598"/>
                          <a:pt x="5135" y="598"/>
                        </a:cubicBezTo>
                        <a:cubicBezTo>
                          <a:pt x="5135" y="598"/>
                          <a:pt x="5136" y="598"/>
                          <a:pt x="5136" y="598"/>
                        </a:cubicBezTo>
                        <a:cubicBezTo>
                          <a:pt x="5136" y="598"/>
                          <a:pt x="5141" y="598"/>
                          <a:pt x="5141" y="598"/>
                        </a:cubicBezTo>
                        <a:cubicBezTo>
                          <a:pt x="5141" y="598"/>
                          <a:pt x="5144" y="597"/>
                          <a:pt x="5144" y="597"/>
                        </a:cubicBezTo>
                        <a:cubicBezTo>
                          <a:pt x="5144" y="597"/>
                          <a:pt x="5144" y="596"/>
                          <a:pt x="5144" y="596"/>
                        </a:cubicBezTo>
                        <a:cubicBezTo>
                          <a:pt x="5144" y="596"/>
                          <a:pt x="5148" y="594"/>
                          <a:pt x="5148" y="594"/>
                        </a:cubicBezTo>
                        <a:cubicBezTo>
                          <a:pt x="5148" y="594"/>
                          <a:pt x="5150" y="595"/>
                          <a:pt x="5150" y="595"/>
                        </a:cubicBezTo>
                        <a:cubicBezTo>
                          <a:pt x="5150" y="595"/>
                          <a:pt x="5153" y="596"/>
                          <a:pt x="5153" y="596"/>
                        </a:cubicBezTo>
                        <a:cubicBezTo>
                          <a:pt x="5153" y="596"/>
                          <a:pt x="5155" y="596"/>
                          <a:pt x="5155" y="596"/>
                        </a:cubicBezTo>
                        <a:cubicBezTo>
                          <a:pt x="5155" y="596"/>
                          <a:pt x="5159" y="594"/>
                          <a:pt x="5159" y="594"/>
                        </a:cubicBezTo>
                        <a:cubicBezTo>
                          <a:pt x="5159" y="594"/>
                          <a:pt x="5160" y="594"/>
                          <a:pt x="5160" y="594"/>
                        </a:cubicBezTo>
                        <a:cubicBezTo>
                          <a:pt x="5160" y="594"/>
                          <a:pt x="5165" y="596"/>
                          <a:pt x="5165" y="596"/>
                        </a:cubicBezTo>
                        <a:cubicBezTo>
                          <a:pt x="5165" y="596"/>
                          <a:pt x="5166" y="596"/>
                          <a:pt x="5166" y="596"/>
                        </a:cubicBezTo>
                        <a:cubicBezTo>
                          <a:pt x="5166" y="596"/>
                          <a:pt x="5170" y="597"/>
                          <a:pt x="5170" y="597"/>
                        </a:cubicBezTo>
                        <a:cubicBezTo>
                          <a:pt x="5170" y="597"/>
                          <a:pt x="5172" y="596"/>
                          <a:pt x="5172" y="596"/>
                        </a:cubicBezTo>
                        <a:cubicBezTo>
                          <a:pt x="5172" y="596"/>
                          <a:pt x="5173" y="596"/>
                          <a:pt x="5173" y="596"/>
                        </a:cubicBezTo>
                        <a:cubicBezTo>
                          <a:pt x="5173" y="596"/>
                          <a:pt x="5177" y="597"/>
                          <a:pt x="5177" y="597"/>
                        </a:cubicBezTo>
                        <a:cubicBezTo>
                          <a:pt x="5177" y="597"/>
                          <a:pt x="5178" y="596"/>
                          <a:pt x="5178" y="596"/>
                        </a:cubicBezTo>
                        <a:cubicBezTo>
                          <a:pt x="5178" y="596"/>
                          <a:pt x="5183" y="597"/>
                          <a:pt x="5183" y="597"/>
                        </a:cubicBezTo>
                        <a:cubicBezTo>
                          <a:pt x="5183" y="597"/>
                          <a:pt x="5187" y="596"/>
                          <a:pt x="5187" y="596"/>
                        </a:cubicBezTo>
                        <a:cubicBezTo>
                          <a:pt x="5187" y="596"/>
                          <a:pt x="5187" y="596"/>
                          <a:pt x="5187" y="596"/>
                        </a:cubicBezTo>
                        <a:cubicBezTo>
                          <a:pt x="5187" y="596"/>
                          <a:pt x="5190" y="596"/>
                          <a:pt x="5190" y="596"/>
                        </a:cubicBezTo>
                        <a:cubicBezTo>
                          <a:pt x="5190" y="596"/>
                          <a:pt x="5192" y="596"/>
                          <a:pt x="5192" y="596"/>
                        </a:cubicBezTo>
                        <a:cubicBezTo>
                          <a:pt x="5192" y="596"/>
                          <a:pt x="5196" y="595"/>
                          <a:pt x="5196" y="595"/>
                        </a:cubicBezTo>
                        <a:cubicBezTo>
                          <a:pt x="5196" y="595"/>
                          <a:pt x="5198" y="596"/>
                          <a:pt x="5198" y="596"/>
                        </a:cubicBezTo>
                        <a:cubicBezTo>
                          <a:pt x="5198" y="596"/>
                          <a:pt x="5203" y="595"/>
                          <a:pt x="5203" y="595"/>
                        </a:cubicBezTo>
                        <a:cubicBezTo>
                          <a:pt x="5203" y="595"/>
                          <a:pt x="5203" y="594"/>
                          <a:pt x="5203" y="594"/>
                        </a:cubicBezTo>
                        <a:cubicBezTo>
                          <a:pt x="5203" y="594"/>
                          <a:pt x="5207" y="594"/>
                          <a:pt x="5207" y="594"/>
                        </a:cubicBezTo>
                        <a:cubicBezTo>
                          <a:pt x="5207" y="594"/>
                          <a:pt x="5209" y="594"/>
                          <a:pt x="5209" y="594"/>
                        </a:cubicBezTo>
                        <a:cubicBezTo>
                          <a:pt x="5209" y="594"/>
                          <a:pt x="5214" y="592"/>
                          <a:pt x="5214" y="592"/>
                        </a:cubicBezTo>
                        <a:cubicBezTo>
                          <a:pt x="5214" y="592"/>
                          <a:pt x="5214" y="592"/>
                          <a:pt x="5214" y="592"/>
                        </a:cubicBezTo>
                        <a:cubicBezTo>
                          <a:pt x="5214" y="592"/>
                          <a:pt x="5219" y="591"/>
                          <a:pt x="5219" y="591"/>
                        </a:cubicBezTo>
                        <a:cubicBezTo>
                          <a:pt x="5219" y="591"/>
                          <a:pt x="5219" y="591"/>
                          <a:pt x="5219" y="591"/>
                        </a:cubicBezTo>
                        <a:cubicBezTo>
                          <a:pt x="5219" y="591"/>
                          <a:pt x="5224" y="587"/>
                          <a:pt x="5224" y="587"/>
                        </a:cubicBezTo>
                        <a:cubicBezTo>
                          <a:pt x="5224" y="587"/>
                          <a:pt x="5225" y="586"/>
                          <a:pt x="5225" y="586"/>
                        </a:cubicBezTo>
                        <a:cubicBezTo>
                          <a:pt x="5225" y="586"/>
                          <a:pt x="5230" y="581"/>
                          <a:pt x="5230" y="581"/>
                        </a:cubicBezTo>
                        <a:cubicBezTo>
                          <a:pt x="5230" y="581"/>
                          <a:pt x="5230" y="581"/>
                          <a:pt x="5230" y="581"/>
                        </a:cubicBezTo>
                        <a:cubicBezTo>
                          <a:pt x="5230" y="581"/>
                          <a:pt x="5235" y="571"/>
                          <a:pt x="5235" y="571"/>
                        </a:cubicBezTo>
                        <a:cubicBezTo>
                          <a:pt x="5235" y="571"/>
                          <a:pt x="5235" y="570"/>
                          <a:pt x="5235" y="570"/>
                        </a:cubicBezTo>
                        <a:cubicBezTo>
                          <a:pt x="5235" y="570"/>
                          <a:pt x="5241" y="551"/>
                          <a:pt x="5241" y="551"/>
                        </a:cubicBezTo>
                        <a:cubicBezTo>
                          <a:pt x="5241" y="551"/>
                          <a:pt x="5241" y="550"/>
                          <a:pt x="5241" y="550"/>
                        </a:cubicBezTo>
                        <a:cubicBezTo>
                          <a:pt x="5241" y="550"/>
                          <a:pt x="5246" y="487"/>
                          <a:pt x="5246" y="487"/>
                        </a:cubicBezTo>
                        <a:cubicBezTo>
                          <a:pt x="5246" y="487"/>
                          <a:pt x="5246" y="482"/>
                          <a:pt x="5246" y="482"/>
                        </a:cubicBezTo>
                        <a:cubicBezTo>
                          <a:pt x="5246" y="482"/>
                          <a:pt x="5251" y="4"/>
                          <a:pt x="5251" y="4"/>
                        </a:cubicBezTo>
                        <a:cubicBezTo>
                          <a:pt x="5251" y="4"/>
                          <a:pt x="5252" y="0"/>
                          <a:pt x="5252" y="0"/>
                        </a:cubicBezTo>
                        <a:cubicBezTo>
                          <a:pt x="5252" y="0"/>
                          <a:pt x="5257" y="396"/>
                          <a:pt x="5257" y="396"/>
                        </a:cubicBezTo>
                        <a:cubicBezTo>
                          <a:pt x="5257" y="396"/>
                          <a:pt x="5258" y="405"/>
                          <a:pt x="5258" y="405"/>
                        </a:cubicBezTo>
                        <a:cubicBezTo>
                          <a:pt x="5258" y="405"/>
                          <a:pt x="5262" y="46"/>
                          <a:pt x="5262" y="46"/>
                        </a:cubicBezTo>
                        <a:cubicBezTo>
                          <a:pt x="5262" y="46"/>
                          <a:pt x="5263" y="19"/>
                          <a:pt x="5263" y="19"/>
                        </a:cubicBezTo>
                        <a:cubicBezTo>
                          <a:pt x="5263" y="19"/>
                          <a:pt x="5267" y="449"/>
                          <a:pt x="5267" y="449"/>
                        </a:cubicBezTo>
                        <a:cubicBezTo>
                          <a:pt x="5267" y="449"/>
                          <a:pt x="5268" y="458"/>
                          <a:pt x="5268" y="458"/>
                        </a:cubicBezTo>
                        <a:cubicBezTo>
                          <a:pt x="5268" y="458"/>
                          <a:pt x="5273" y="547"/>
                          <a:pt x="5273" y="547"/>
                        </a:cubicBezTo>
                        <a:cubicBezTo>
                          <a:pt x="5273" y="547"/>
                          <a:pt x="5273" y="548"/>
                          <a:pt x="5273" y="548"/>
                        </a:cubicBezTo>
                        <a:cubicBezTo>
                          <a:pt x="5273" y="548"/>
                          <a:pt x="5278" y="570"/>
                          <a:pt x="5278" y="570"/>
                        </a:cubicBezTo>
                        <a:cubicBezTo>
                          <a:pt x="5278" y="570"/>
                          <a:pt x="5278" y="571"/>
                          <a:pt x="5278" y="571"/>
                        </a:cubicBezTo>
                        <a:cubicBezTo>
                          <a:pt x="5278" y="571"/>
                          <a:pt x="5283" y="581"/>
                          <a:pt x="5283" y="581"/>
                        </a:cubicBezTo>
                        <a:cubicBezTo>
                          <a:pt x="5283" y="581"/>
                          <a:pt x="5284" y="581"/>
                          <a:pt x="5284" y="581"/>
                        </a:cubicBezTo>
                        <a:cubicBezTo>
                          <a:pt x="5284" y="581"/>
                          <a:pt x="5289" y="587"/>
                          <a:pt x="5289" y="587"/>
                        </a:cubicBezTo>
                        <a:cubicBezTo>
                          <a:pt x="5289" y="587"/>
                          <a:pt x="5289" y="587"/>
                          <a:pt x="5289" y="587"/>
                        </a:cubicBezTo>
                        <a:cubicBezTo>
                          <a:pt x="5289" y="587"/>
                          <a:pt x="5294" y="589"/>
                          <a:pt x="5294" y="589"/>
                        </a:cubicBezTo>
                        <a:cubicBezTo>
                          <a:pt x="5294" y="589"/>
                          <a:pt x="5294" y="589"/>
                          <a:pt x="5294" y="589"/>
                        </a:cubicBezTo>
                        <a:cubicBezTo>
                          <a:pt x="5294" y="589"/>
                          <a:pt x="5300" y="592"/>
                          <a:pt x="5300" y="592"/>
                        </a:cubicBezTo>
                        <a:cubicBezTo>
                          <a:pt x="5300" y="592"/>
                          <a:pt x="5300" y="592"/>
                          <a:pt x="5300" y="592"/>
                        </a:cubicBezTo>
                        <a:cubicBezTo>
                          <a:pt x="5300" y="592"/>
                          <a:pt x="5305" y="593"/>
                          <a:pt x="5305" y="593"/>
                        </a:cubicBezTo>
                        <a:cubicBezTo>
                          <a:pt x="5305" y="593"/>
                          <a:pt x="5305" y="593"/>
                          <a:pt x="5305" y="593"/>
                        </a:cubicBezTo>
                        <a:cubicBezTo>
                          <a:pt x="5305" y="593"/>
                          <a:pt x="5310" y="595"/>
                          <a:pt x="5310" y="595"/>
                        </a:cubicBezTo>
                        <a:cubicBezTo>
                          <a:pt x="5310" y="595"/>
                          <a:pt x="5311" y="595"/>
                          <a:pt x="5311" y="595"/>
                        </a:cubicBezTo>
                        <a:cubicBezTo>
                          <a:pt x="5311" y="595"/>
                          <a:pt x="5316" y="595"/>
                          <a:pt x="5316" y="595"/>
                        </a:cubicBezTo>
                        <a:cubicBezTo>
                          <a:pt x="5316" y="595"/>
                          <a:pt x="5316" y="595"/>
                          <a:pt x="5316" y="595"/>
                        </a:cubicBezTo>
                        <a:cubicBezTo>
                          <a:pt x="5316" y="595"/>
                          <a:pt x="5320" y="596"/>
                          <a:pt x="5320" y="596"/>
                        </a:cubicBezTo>
                        <a:cubicBezTo>
                          <a:pt x="5320" y="596"/>
                          <a:pt x="5321" y="596"/>
                          <a:pt x="5321" y="596"/>
                        </a:cubicBezTo>
                        <a:cubicBezTo>
                          <a:pt x="5321" y="596"/>
                          <a:pt x="5325" y="596"/>
                          <a:pt x="5325" y="596"/>
                        </a:cubicBezTo>
                        <a:cubicBezTo>
                          <a:pt x="5325" y="596"/>
                          <a:pt x="5327" y="596"/>
                          <a:pt x="5327" y="596"/>
                        </a:cubicBezTo>
                        <a:cubicBezTo>
                          <a:pt x="5327" y="596"/>
                          <a:pt x="5331" y="597"/>
                          <a:pt x="5331" y="597"/>
                        </a:cubicBezTo>
                        <a:cubicBezTo>
                          <a:pt x="5331" y="597"/>
                          <a:pt x="5332" y="597"/>
                          <a:pt x="5332" y="597"/>
                        </a:cubicBezTo>
                        <a:cubicBezTo>
                          <a:pt x="5332" y="597"/>
                          <a:pt x="5337" y="597"/>
                          <a:pt x="5337" y="597"/>
                        </a:cubicBezTo>
                        <a:cubicBezTo>
                          <a:pt x="5337" y="597"/>
                          <a:pt x="5337" y="597"/>
                          <a:pt x="5337" y="597"/>
                        </a:cubicBezTo>
                        <a:cubicBezTo>
                          <a:pt x="5337" y="597"/>
                          <a:pt x="5342" y="598"/>
                          <a:pt x="5342" y="598"/>
                        </a:cubicBezTo>
                        <a:cubicBezTo>
                          <a:pt x="5342" y="598"/>
                          <a:pt x="5346" y="598"/>
                          <a:pt x="5346" y="598"/>
                        </a:cubicBezTo>
                        <a:cubicBezTo>
                          <a:pt x="5346" y="598"/>
                          <a:pt x="5348" y="598"/>
                          <a:pt x="5348" y="598"/>
                        </a:cubicBezTo>
                        <a:cubicBezTo>
                          <a:pt x="5348" y="598"/>
                          <a:pt x="5349" y="598"/>
                          <a:pt x="5349" y="598"/>
                        </a:cubicBezTo>
                        <a:cubicBezTo>
                          <a:pt x="5349" y="598"/>
                          <a:pt x="5352" y="598"/>
                          <a:pt x="5352" y="598"/>
                        </a:cubicBezTo>
                        <a:cubicBezTo>
                          <a:pt x="5352" y="598"/>
                          <a:pt x="5353" y="598"/>
                          <a:pt x="5353" y="598"/>
                        </a:cubicBezTo>
                        <a:cubicBezTo>
                          <a:pt x="5353" y="598"/>
                          <a:pt x="5358" y="595"/>
                          <a:pt x="5358" y="595"/>
                        </a:cubicBezTo>
                        <a:cubicBezTo>
                          <a:pt x="5358" y="595"/>
                          <a:pt x="5359" y="596"/>
                          <a:pt x="5359" y="596"/>
                        </a:cubicBezTo>
                        <a:cubicBezTo>
                          <a:pt x="5359" y="596"/>
                          <a:pt x="5363" y="597"/>
                          <a:pt x="5363" y="597"/>
                        </a:cubicBezTo>
                        <a:cubicBezTo>
                          <a:pt x="5363" y="597"/>
                          <a:pt x="5365" y="597"/>
                          <a:pt x="5365" y="597"/>
                        </a:cubicBezTo>
                        <a:cubicBezTo>
                          <a:pt x="5365" y="597"/>
                          <a:pt x="5369" y="596"/>
                          <a:pt x="5369" y="596"/>
                        </a:cubicBezTo>
                        <a:cubicBezTo>
                          <a:pt x="5369" y="596"/>
                          <a:pt x="5369" y="596"/>
                          <a:pt x="5369" y="596"/>
                        </a:cubicBezTo>
                        <a:cubicBezTo>
                          <a:pt x="5369" y="596"/>
                          <a:pt x="5375" y="598"/>
                          <a:pt x="5375" y="598"/>
                        </a:cubicBezTo>
                        <a:cubicBezTo>
                          <a:pt x="5375" y="598"/>
                          <a:pt x="5375" y="598"/>
                          <a:pt x="5375" y="598"/>
                        </a:cubicBezTo>
                        <a:cubicBezTo>
                          <a:pt x="5375" y="598"/>
                          <a:pt x="5380" y="599"/>
                          <a:pt x="5380" y="599"/>
                        </a:cubicBezTo>
                        <a:cubicBezTo>
                          <a:pt x="5380" y="599"/>
                          <a:pt x="5380" y="599"/>
                          <a:pt x="5380" y="599"/>
                        </a:cubicBezTo>
                        <a:cubicBezTo>
                          <a:pt x="5380" y="599"/>
                          <a:pt x="5384" y="599"/>
                          <a:pt x="5384" y="599"/>
                        </a:cubicBezTo>
                        <a:cubicBezTo>
                          <a:pt x="5384" y="599"/>
                          <a:pt x="5386" y="599"/>
                          <a:pt x="5386" y="599"/>
                        </a:cubicBezTo>
                        <a:cubicBezTo>
                          <a:pt x="5386" y="599"/>
                          <a:pt x="5390" y="599"/>
                          <a:pt x="5390" y="599"/>
                        </a:cubicBezTo>
                        <a:cubicBezTo>
                          <a:pt x="5390" y="599"/>
                          <a:pt x="5392" y="599"/>
                          <a:pt x="5392" y="599"/>
                        </a:cubicBezTo>
                        <a:cubicBezTo>
                          <a:pt x="5392" y="599"/>
                          <a:pt x="5394" y="599"/>
                          <a:pt x="5394" y="599"/>
                        </a:cubicBezTo>
                        <a:cubicBezTo>
                          <a:pt x="5394" y="599"/>
                          <a:pt x="5398" y="599"/>
                          <a:pt x="5398" y="599"/>
                        </a:cubicBezTo>
                        <a:cubicBezTo>
                          <a:pt x="5398" y="599"/>
                          <a:pt x="5399" y="599"/>
                          <a:pt x="5399" y="599"/>
                        </a:cubicBezTo>
                        <a:cubicBezTo>
                          <a:pt x="5399" y="599"/>
                          <a:pt x="5402" y="599"/>
                          <a:pt x="5402" y="599"/>
                        </a:cubicBezTo>
                        <a:cubicBezTo>
                          <a:pt x="5402" y="599"/>
                          <a:pt x="5406" y="599"/>
                          <a:pt x="5406" y="599"/>
                        </a:cubicBezTo>
                        <a:cubicBezTo>
                          <a:pt x="5406" y="599"/>
                          <a:pt x="5407" y="599"/>
                          <a:pt x="5407" y="599"/>
                        </a:cubicBezTo>
                        <a:cubicBezTo>
                          <a:pt x="5407" y="599"/>
                          <a:pt x="5409" y="599"/>
                          <a:pt x="5409" y="599"/>
                        </a:cubicBezTo>
                        <a:cubicBezTo>
                          <a:pt x="5409" y="599"/>
                          <a:pt x="5413" y="599"/>
                          <a:pt x="5413" y="599"/>
                        </a:cubicBezTo>
                        <a:cubicBezTo>
                          <a:pt x="5413" y="599"/>
                          <a:pt x="5417" y="599"/>
                          <a:pt x="5417" y="599"/>
                        </a:cubicBezTo>
                        <a:cubicBezTo>
                          <a:pt x="5417" y="599"/>
                          <a:pt x="5419" y="599"/>
                          <a:pt x="5419" y="599"/>
                        </a:cubicBezTo>
                        <a:cubicBezTo>
                          <a:pt x="5419" y="599"/>
                          <a:pt x="5421" y="599"/>
                          <a:pt x="5421" y="599"/>
                        </a:cubicBezTo>
                        <a:cubicBezTo>
                          <a:pt x="5421" y="599"/>
                          <a:pt x="5425" y="599"/>
                          <a:pt x="5425" y="599"/>
                        </a:cubicBezTo>
                        <a:cubicBezTo>
                          <a:pt x="5425" y="599"/>
                          <a:pt x="5427" y="599"/>
                          <a:pt x="5427" y="599"/>
                        </a:cubicBezTo>
                        <a:cubicBezTo>
                          <a:pt x="5427" y="599"/>
                          <a:pt x="5429" y="599"/>
                          <a:pt x="5429" y="599"/>
                        </a:cubicBezTo>
                        <a:cubicBezTo>
                          <a:pt x="5429" y="599"/>
                          <a:pt x="5431" y="599"/>
                          <a:pt x="5431" y="599"/>
                        </a:cubicBezTo>
                        <a:cubicBezTo>
                          <a:pt x="5431" y="599"/>
                          <a:pt x="5434" y="599"/>
                          <a:pt x="5434" y="599"/>
                        </a:cubicBezTo>
                        <a:cubicBezTo>
                          <a:pt x="5434" y="599"/>
                          <a:pt x="5439" y="600"/>
                          <a:pt x="5439" y="600"/>
                        </a:cubicBezTo>
                        <a:cubicBezTo>
                          <a:pt x="5439" y="600"/>
                          <a:pt x="5439" y="599"/>
                          <a:pt x="5439" y="599"/>
                        </a:cubicBezTo>
                        <a:cubicBezTo>
                          <a:pt x="5439" y="599"/>
                          <a:pt x="5441" y="599"/>
                          <a:pt x="5441" y="599"/>
                        </a:cubicBezTo>
                        <a:cubicBezTo>
                          <a:pt x="5441" y="599"/>
                          <a:pt x="5442" y="599"/>
                          <a:pt x="5442" y="59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5" name="Freeform 120"/>
                  <p:cNvSpPr>
                    <a:spLocks/>
                  </p:cNvSpPr>
                  <p:nvPr/>
                </p:nvSpPr>
                <p:spPr bwMode="auto">
                  <a:xfrm>
                    <a:off x="1452563" y="5210175"/>
                    <a:ext cx="4002088" cy="608013"/>
                  </a:xfrm>
                  <a:custGeom>
                    <a:avLst/>
                    <a:gdLst>
                      <a:gd name="T0" fmla="*/ 77 w 5442"/>
                      <a:gd name="T1" fmla="*/ 824 h 826"/>
                      <a:gd name="T2" fmla="*/ 164 w 5442"/>
                      <a:gd name="T3" fmla="*/ 821 h 826"/>
                      <a:gd name="T4" fmla="*/ 248 w 5442"/>
                      <a:gd name="T5" fmla="*/ 824 h 826"/>
                      <a:gd name="T6" fmla="*/ 336 w 5442"/>
                      <a:gd name="T7" fmla="*/ 806 h 826"/>
                      <a:gd name="T8" fmla="*/ 419 w 5442"/>
                      <a:gd name="T9" fmla="*/ 824 h 826"/>
                      <a:gd name="T10" fmla="*/ 507 w 5442"/>
                      <a:gd name="T11" fmla="*/ 821 h 826"/>
                      <a:gd name="T12" fmla="*/ 593 w 5442"/>
                      <a:gd name="T13" fmla="*/ 810 h 826"/>
                      <a:gd name="T14" fmla="*/ 679 w 5442"/>
                      <a:gd name="T15" fmla="*/ 804 h 826"/>
                      <a:gd name="T16" fmla="*/ 764 w 5442"/>
                      <a:gd name="T17" fmla="*/ 820 h 826"/>
                      <a:gd name="T18" fmla="*/ 850 w 5442"/>
                      <a:gd name="T19" fmla="*/ 824 h 826"/>
                      <a:gd name="T20" fmla="*/ 936 w 5442"/>
                      <a:gd name="T21" fmla="*/ 825 h 826"/>
                      <a:gd name="T22" fmla="*/ 1019 w 5442"/>
                      <a:gd name="T23" fmla="*/ 826 h 826"/>
                      <a:gd name="T24" fmla="*/ 1107 w 5442"/>
                      <a:gd name="T25" fmla="*/ 826 h 826"/>
                      <a:gd name="T26" fmla="*/ 1192 w 5442"/>
                      <a:gd name="T27" fmla="*/ 826 h 826"/>
                      <a:gd name="T28" fmla="*/ 1278 w 5442"/>
                      <a:gd name="T29" fmla="*/ 826 h 826"/>
                      <a:gd name="T30" fmla="*/ 1363 w 5442"/>
                      <a:gd name="T31" fmla="*/ 826 h 826"/>
                      <a:gd name="T32" fmla="*/ 1449 w 5442"/>
                      <a:gd name="T33" fmla="*/ 826 h 826"/>
                      <a:gd name="T34" fmla="*/ 1536 w 5442"/>
                      <a:gd name="T35" fmla="*/ 826 h 826"/>
                      <a:gd name="T36" fmla="*/ 1622 w 5442"/>
                      <a:gd name="T37" fmla="*/ 826 h 826"/>
                      <a:gd name="T38" fmla="*/ 1707 w 5442"/>
                      <a:gd name="T39" fmla="*/ 826 h 826"/>
                      <a:gd name="T40" fmla="*/ 1793 w 5442"/>
                      <a:gd name="T41" fmla="*/ 826 h 826"/>
                      <a:gd name="T42" fmla="*/ 1879 w 5442"/>
                      <a:gd name="T43" fmla="*/ 826 h 826"/>
                      <a:gd name="T44" fmla="*/ 1965 w 5442"/>
                      <a:gd name="T45" fmla="*/ 826 h 826"/>
                      <a:gd name="T46" fmla="*/ 2049 w 5442"/>
                      <a:gd name="T47" fmla="*/ 826 h 826"/>
                      <a:gd name="T48" fmla="*/ 2137 w 5442"/>
                      <a:gd name="T49" fmla="*/ 824 h 826"/>
                      <a:gd name="T50" fmla="*/ 2221 w 5442"/>
                      <a:gd name="T51" fmla="*/ 825 h 826"/>
                      <a:gd name="T52" fmla="*/ 2307 w 5442"/>
                      <a:gd name="T53" fmla="*/ 826 h 826"/>
                      <a:gd name="T54" fmla="*/ 2393 w 5442"/>
                      <a:gd name="T55" fmla="*/ 825 h 826"/>
                      <a:gd name="T56" fmla="*/ 2480 w 5442"/>
                      <a:gd name="T57" fmla="*/ 822 h 826"/>
                      <a:gd name="T58" fmla="*/ 2566 w 5442"/>
                      <a:gd name="T59" fmla="*/ 821 h 826"/>
                      <a:gd name="T60" fmla="*/ 2651 w 5442"/>
                      <a:gd name="T61" fmla="*/ 825 h 826"/>
                      <a:gd name="T62" fmla="*/ 2736 w 5442"/>
                      <a:gd name="T63" fmla="*/ 826 h 826"/>
                      <a:gd name="T64" fmla="*/ 2821 w 5442"/>
                      <a:gd name="T65" fmla="*/ 826 h 826"/>
                      <a:gd name="T66" fmla="*/ 2906 w 5442"/>
                      <a:gd name="T67" fmla="*/ 826 h 826"/>
                      <a:gd name="T68" fmla="*/ 2993 w 5442"/>
                      <a:gd name="T69" fmla="*/ 826 h 826"/>
                      <a:gd name="T70" fmla="*/ 3080 w 5442"/>
                      <a:gd name="T71" fmla="*/ 826 h 826"/>
                      <a:gd name="T72" fmla="*/ 3166 w 5442"/>
                      <a:gd name="T73" fmla="*/ 826 h 826"/>
                      <a:gd name="T74" fmla="*/ 3251 w 5442"/>
                      <a:gd name="T75" fmla="*/ 826 h 826"/>
                      <a:gd name="T76" fmla="*/ 3334 w 5442"/>
                      <a:gd name="T77" fmla="*/ 826 h 826"/>
                      <a:gd name="T78" fmla="*/ 3423 w 5442"/>
                      <a:gd name="T79" fmla="*/ 826 h 826"/>
                      <a:gd name="T80" fmla="*/ 3508 w 5442"/>
                      <a:gd name="T81" fmla="*/ 826 h 826"/>
                      <a:gd name="T82" fmla="*/ 3590 w 5442"/>
                      <a:gd name="T83" fmla="*/ 826 h 826"/>
                      <a:gd name="T84" fmla="*/ 3680 w 5442"/>
                      <a:gd name="T85" fmla="*/ 826 h 826"/>
                      <a:gd name="T86" fmla="*/ 3766 w 5442"/>
                      <a:gd name="T87" fmla="*/ 826 h 826"/>
                      <a:gd name="T88" fmla="*/ 3852 w 5442"/>
                      <a:gd name="T89" fmla="*/ 826 h 826"/>
                      <a:gd name="T90" fmla="*/ 3937 w 5442"/>
                      <a:gd name="T91" fmla="*/ 826 h 826"/>
                      <a:gd name="T92" fmla="*/ 4023 w 5442"/>
                      <a:gd name="T93" fmla="*/ 826 h 826"/>
                      <a:gd name="T94" fmla="*/ 4107 w 5442"/>
                      <a:gd name="T95" fmla="*/ 826 h 826"/>
                      <a:gd name="T96" fmla="*/ 4193 w 5442"/>
                      <a:gd name="T97" fmla="*/ 826 h 826"/>
                      <a:gd name="T98" fmla="*/ 4280 w 5442"/>
                      <a:gd name="T99" fmla="*/ 826 h 826"/>
                      <a:gd name="T100" fmla="*/ 4367 w 5442"/>
                      <a:gd name="T101" fmla="*/ 825 h 826"/>
                      <a:gd name="T102" fmla="*/ 4452 w 5442"/>
                      <a:gd name="T103" fmla="*/ 825 h 826"/>
                      <a:gd name="T104" fmla="*/ 4535 w 5442"/>
                      <a:gd name="T105" fmla="*/ 824 h 826"/>
                      <a:gd name="T106" fmla="*/ 4624 w 5442"/>
                      <a:gd name="T107" fmla="*/ 730 h 826"/>
                      <a:gd name="T108" fmla="*/ 4710 w 5442"/>
                      <a:gd name="T109" fmla="*/ 823 h 826"/>
                      <a:gd name="T110" fmla="*/ 4796 w 5442"/>
                      <a:gd name="T111" fmla="*/ 797 h 826"/>
                      <a:gd name="T112" fmla="*/ 4881 w 5442"/>
                      <a:gd name="T113" fmla="*/ 824 h 826"/>
                      <a:gd name="T114" fmla="*/ 4963 w 5442"/>
                      <a:gd name="T115" fmla="*/ 825 h 826"/>
                      <a:gd name="T116" fmla="*/ 5050 w 5442"/>
                      <a:gd name="T117" fmla="*/ 825 h 826"/>
                      <a:gd name="T118" fmla="*/ 5139 w 5442"/>
                      <a:gd name="T119" fmla="*/ 823 h 826"/>
                      <a:gd name="T120" fmla="*/ 5224 w 5442"/>
                      <a:gd name="T121" fmla="*/ 808 h 826"/>
                      <a:gd name="T122" fmla="*/ 5310 w 5442"/>
                      <a:gd name="T123" fmla="*/ 818 h 826"/>
                      <a:gd name="T124" fmla="*/ 5394 w 5442"/>
                      <a:gd name="T125" fmla="*/ 825 h 8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442" h="826">
                        <a:moveTo>
                          <a:pt x="0" y="825"/>
                        </a:moveTo>
                        <a:lnTo>
                          <a:pt x="0" y="825"/>
                        </a:lnTo>
                        <a:cubicBezTo>
                          <a:pt x="0" y="825"/>
                          <a:pt x="1" y="825"/>
                          <a:pt x="1" y="825"/>
                        </a:cubicBezTo>
                        <a:cubicBezTo>
                          <a:pt x="1" y="825"/>
                          <a:pt x="2" y="825"/>
                          <a:pt x="2" y="825"/>
                        </a:cubicBezTo>
                        <a:cubicBezTo>
                          <a:pt x="2" y="825"/>
                          <a:pt x="7" y="825"/>
                          <a:pt x="7" y="825"/>
                        </a:cubicBezTo>
                        <a:cubicBezTo>
                          <a:pt x="7" y="825"/>
                          <a:pt x="7" y="825"/>
                          <a:pt x="7" y="825"/>
                        </a:cubicBezTo>
                        <a:cubicBezTo>
                          <a:pt x="7" y="825"/>
                          <a:pt x="9" y="825"/>
                          <a:pt x="9" y="825"/>
                        </a:cubicBezTo>
                        <a:cubicBezTo>
                          <a:pt x="9" y="825"/>
                          <a:pt x="14" y="826"/>
                          <a:pt x="14" y="826"/>
                        </a:cubicBezTo>
                        <a:cubicBezTo>
                          <a:pt x="14" y="826"/>
                          <a:pt x="14" y="826"/>
                          <a:pt x="14" y="826"/>
                        </a:cubicBezTo>
                        <a:cubicBezTo>
                          <a:pt x="14" y="826"/>
                          <a:pt x="18" y="825"/>
                          <a:pt x="18" y="825"/>
                        </a:cubicBezTo>
                        <a:cubicBezTo>
                          <a:pt x="18" y="825"/>
                          <a:pt x="23" y="825"/>
                          <a:pt x="23" y="825"/>
                        </a:cubicBezTo>
                        <a:cubicBezTo>
                          <a:pt x="23" y="825"/>
                          <a:pt x="25" y="825"/>
                          <a:pt x="25" y="825"/>
                        </a:cubicBezTo>
                        <a:cubicBezTo>
                          <a:pt x="25" y="825"/>
                          <a:pt x="25" y="825"/>
                          <a:pt x="25" y="825"/>
                        </a:cubicBezTo>
                        <a:cubicBezTo>
                          <a:pt x="25" y="825"/>
                          <a:pt x="28" y="826"/>
                          <a:pt x="28" y="826"/>
                        </a:cubicBezTo>
                        <a:cubicBezTo>
                          <a:pt x="28" y="826"/>
                          <a:pt x="32" y="825"/>
                          <a:pt x="32" y="825"/>
                        </a:cubicBezTo>
                        <a:cubicBezTo>
                          <a:pt x="32" y="825"/>
                          <a:pt x="35" y="825"/>
                          <a:pt x="35" y="825"/>
                        </a:cubicBezTo>
                        <a:cubicBezTo>
                          <a:pt x="35" y="825"/>
                          <a:pt x="39" y="825"/>
                          <a:pt x="39" y="825"/>
                        </a:cubicBezTo>
                        <a:cubicBezTo>
                          <a:pt x="39" y="825"/>
                          <a:pt x="41" y="825"/>
                          <a:pt x="41" y="825"/>
                        </a:cubicBezTo>
                        <a:cubicBezTo>
                          <a:pt x="41" y="825"/>
                          <a:pt x="42" y="825"/>
                          <a:pt x="42" y="825"/>
                        </a:cubicBezTo>
                        <a:cubicBezTo>
                          <a:pt x="42" y="825"/>
                          <a:pt x="43" y="825"/>
                          <a:pt x="43" y="825"/>
                        </a:cubicBezTo>
                        <a:cubicBezTo>
                          <a:pt x="43" y="825"/>
                          <a:pt x="47" y="825"/>
                          <a:pt x="47" y="825"/>
                        </a:cubicBezTo>
                        <a:cubicBezTo>
                          <a:pt x="47" y="825"/>
                          <a:pt x="50" y="825"/>
                          <a:pt x="50" y="825"/>
                        </a:cubicBezTo>
                        <a:cubicBezTo>
                          <a:pt x="50" y="825"/>
                          <a:pt x="53" y="825"/>
                          <a:pt x="53" y="825"/>
                        </a:cubicBezTo>
                        <a:cubicBezTo>
                          <a:pt x="53" y="825"/>
                          <a:pt x="57" y="825"/>
                          <a:pt x="57" y="825"/>
                        </a:cubicBezTo>
                        <a:cubicBezTo>
                          <a:pt x="57" y="825"/>
                          <a:pt x="59" y="825"/>
                          <a:pt x="59" y="825"/>
                        </a:cubicBezTo>
                        <a:cubicBezTo>
                          <a:pt x="59" y="825"/>
                          <a:pt x="62" y="825"/>
                          <a:pt x="62" y="825"/>
                        </a:cubicBezTo>
                        <a:cubicBezTo>
                          <a:pt x="62" y="825"/>
                          <a:pt x="63" y="825"/>
                          <a:pt x="63" y="825"/>
                        </a:cubicBezTo>
                        <a:cubicBezTo>
                          <a:pt x="63" y="825"/>
                          <a:pt x="65" y="825"/>
                          <a:pt x="65" y="825"/>
                        </a:cubicBezTo>
                        <a:cubicBezTo>
                          <a:pt x="65" y="825"/>
                          <a:pt x="68" y="825"/>
                          <a:pt x="68" y="825"/>
                        </a:cubicBezTo>
                        <a:cubicBezTo>
                          <a:pt x="68" y="825"/>
                          <a:pt x="73" y="824"/>
                          <a:pt x="73" y="824"/>
                        </a:cubicBezTo>
                        <a:cubicBezTo>
                          <a:pt x="73" y="824"/>
                          <a:pt x="74" y="825"/>
                          <a:pt x="74" y="825"/>
                        </a:cubicBezTo>
                        <a:cubicBezTo>
                          <a:pt x="74" y="825"/>
                          <a:pt x="77" y="824"/>
                          <a:pt x="77" y="824"/>
                        </a:cubicBezTo>
                        <a:cubicBezTo>
                          <a:pt x="77" y="824"/>
                          <a:pt x="79" y="825"/>
                          <a:pt x="79" y="825"/>
                        </a:cubicBezTo>
                        <a:cubicBezTo>
                          <a:pt x="79" y="825"/>
                          <a:pt x="83" y="824"/>
                          <a:pt x="83" y="824"/>
                        </a:cubicBezTo>
                        <a:cubicBezTo>
                          <a:pt x="83" y="824"/>
                          <a:pt x="84" y="824"/>
                          <a:pt x="84" y="824"/>
                        </a:cubicBezTo>
                        <a:cubicBezTo>
                          <a:pt x="84" y="824"/>
                          <a:pt x="88" y="824"/>
                          <a:pt x="88" y="824"/>
                        </a:cubicBezTo>
                        <a:cubicBezTo>
                          <a:pt x="88" y="824"/>
                          <a:pt x="91" y="824"/>
                          <a:pt x="91" y="824"/>
                        </a:cubicBezTo>
                        <a:cubicBezTo>
                          <a:pt x="91" y="824"/>
                          <a:pt x="94" y="823"/>
                          <a:pt x="94" y="823"/>
                        </a:cubicBezTo>
                        <a:cubicBezTo>
                          <a:pt x="94" y="823"/>
                          <a:pt x="96" y="824"/>
                          <a:pt x="96" y="824"/>
                        </a:cubicBezTo>
                        <a:cubicBezTo>
                          <a:pt x="96" y="824"/>
                          <a:pt x="100" y="823"/>
                          <a:pt x="100" y="823"/>
                        </a:cubicBezTo>
                        <a:cubicBezTo>
                          <a:pt x="100" y="823"/>
                          <a:pt x="101" y="823"/>
                          <a:pt x="101" y="823"/>
                        </a:cubicBezTo>
                        <a:cubicBezTo>
                          <a:pt x="101" y="823"/>
                          <a:pt x="105" y="822"/>
                          <a:pt x="105" y="822"/>
                        </a:cubicBezTo>
                        <a:cubicBezTo>
                          <a:pt x="105" y="822"/>
                          <a:pt x="106" y="822"/>
                          <a:pt x="106" y="822"/>
                        </a:cubicBezTo>
                        <a:cubicBezTo>
                          <a:pt x="106" y="822"/>
                          <a:pt x="111" y="821"/>
                          <a:pt x="111" y="821"/>
                        </a:cubicBezTo>
                        <a:cubicBezTo>
                          <a:pt x="111" y="821"/>
                          <a:pt x="111" y="821"/>
                          <a:pt x="111" y="821"/>
                        </a:cubicBezTo>
                        <a:cubicBezTo>
                          <a:pt x="111" y="821"/>
                          <a:pt x="116" y="818"/>
                          <a:pt x="116" y="818"/>
                        </a:cubicBezTo>
                        <a:cubicBezTo>
                          <a:pt x="116" y="818"/>
                          <a:pt x="116" y="818"/>
                          <a:pt x="116" y="818"/>
                        </a:cubicBezTo>
                        <a:cubicBezTo>
                          <a:pt x="116" y="818"/>
                          <a:pt x="121" y="814"/>
                          <a:pt x="121" y="814"/>
                        </a:cubicBezTo>
                        <a:cubicBezTo>
                          <a:pt x="121" y="814"/>
                          <a:pt x="122" y="814"/>
                          <a:pt x="122" y="814"/>
                        </a:cubicBezTo>
                        <a:cubicBezTo>
                          <a:pt x="122" y="814"/>
                          <a:pt x="127" y="796"/>
                          <a:pt x="127" y="796"/>
                        </a:cubicBezTo>
                        <a:cubicBezTo>
                          <a:pt x="127" y="796"/>
                          <a:pt x="127" y="795"/>
                          <a:pt x="127" y="795"/>
                        </a:cubicBezTo>
                        <a:cubicBezTo>
                          <a:pt x="127" y="795"/>
                          <a:pt x="131" y="723"/>
                          <a:pt x="131" y="723"/>
                        </a:cubicBezTo>
                        <a:cubicBezTo>
                          <a:pt x="131" y="723"/>
                          <a:pt x="132" y="741"/>
                          <a:pt x="132" y="741"/>
                        </a:cubicBezTo>
                        <a:cubicBezTo>
                          <a:pt x="132" y="741"/>
                          <a:pt x="137" y="797"/>
                          <a:pt x="137" y="797"/>
                        </a:cubicBezTo>
                        <a:cubicBezTo>
                          <a:pt x="137" y="797"/>
                          <a:pt x="138" y="797"/>
                          <a:pt x="138" y="797"/>
                        </a:cubicBezTo>
                        <a:cubicBezTo>
                          <a:pt x="138" y="797"/>
                          <a:pt x="143" y="735"/>
                          <a:pt x="143" y="735"/>
                        </a:cubicBezTo>
                        <a:cubicBezTo>
                          <a:pt x="143" y="735"/>
                          <a:pt x="144" y="709"/>
                          <a:pt x="144" y="709"/>
                        </a:cubicBezTo>
                        <a:cubicBezTo>
                          <a:pt x="144" y="709"/>
                          <a:pt x="148" y="793"/>
                          <a:pt x="148" y="793"/>
                        </a:cubicBezTo>
                        <a:cubicBezTo>
                          <a:pt x="148" y="793"/>
                          <a:pt x="148" y="795"/>
                          <a:pt x="148" y="795"/>
                        </a:cubicBezTo>
                        <a:cubicBezTo>
                          <a:pt x="148" y="795"/>
                          <a:pt x="154" y="815"/>
                          <a:pt x="154" y="815"/>
                        </a:cubicBezTo>
                        <a:cubicBezTo>
                          <a:pt x="154" y="815"/>
                          <a:pt x="154" y="816"/>
                          <a:pt x="154" y="816"/>
                        </a:cubicBezTo>
                        <a:cubicBezTo>
                          <a:pt x="154" y="816"/>
                          <a:pt x="159" y="819"/>
                          <a:pt x="159" y="819"/>
                        </a:cubicBezTo>
                        <a:cubicBezTo>
                          <a:pt x="159" y="819"/>
                          <a:pt x="159" y="820"/>
                          <a:pt x="159" y="820"/>
                        </a:cubicBezTo>
                        <a:cubicBezTo>
                          <a:pt x="159" y="820"/>
                          <a:pt x="164" y="821"/>
                          <a:pt x="164" y="821"/>
                        </a:cubicBezTo>
                        <a:cubicBezTo>
                          <a:pt x="164" y="821"/>
                          <a:pt x="164" y="821"/>
                          <a:pt x="164" y="821"/>
                        </a:cubicBezTo>
                        <a:cubicBezTo>
                          <a:pt x="164" y="821"/>
                          <a:pt x="170" y="823"/>
                          <a:pt x="170" y="823"/>
                        </a:cubicBezTo>
                        <a:cubicBezTo>
                          <a:pt x="170" y="823"/>
                          <a:pt x="170" y="823"/>
                          <a:pt x="170" y="823"/>
                        </a:cubicBezTo>
                        <a:cubicBezTo>
                          <a:pt x="170" y="823"/>
                          <a:pt x="172" y="823"/>
                          <a:pt x="172" y="823"/>
                        </a:cubicBezTo>
                        <a:cubicBezTo>
                          <a:pt x="172" y="823"/>
                          <a:pt x="175" y="823"/>
                          <a:pt x="175" y="823"/>
                        </a:cubicBezTo>
                        <a:cubicBezTo>
                          <a:pt x="175" y="823"/>
                          <a:pt x="177" y="824"/>
                          <a:pt x="177" y="824"/>
                        </a:cubicBezTo>
                        <a:cubicBezTo>
                          <a:pt x="177" y="824"/>
                          <a:pt x="180" y="824"/>
                          <a:pt x="180" y="824"/>
                        </a:cubicBezTo>
                        <a:cubicBezTo>
                          <a:pt x="180" y="824"/>
                          <a:pt x="185" y="824"/>
                          <a:pt x="185" y="824"/>
                        </a:cubicBezTo>
                        <a:cubicBezTo>
                          <a:pt x="185" y="824"/>
                          <a:pt x="186" y="824"/>
                          <a:pt x="186" y="824"/>
                        </a:cubicBezTo>
                        <a:cubicBezTo>
                          <a:pt x="186" y="824"/>
                          <a:pt x="189" y="824"/>
                          <a:pt x="189" y="824"/>
                        </a:cubicBezTo>
                        <a:cubicBezTo>
                          <a:pt x="189" y="824"/>
                          <a:pt x="191" y="824"/>
                          <a:pt x="191" y="824"/>
                        </a:cubicBezTo>
                        <a:cubicBezTo>
                          <a:pt x="191" y="824"/>
                          <a:pt x="192" y="824"/>
                          <a:pt x="192" y="824"/>
                        </a:cubicBezTo>
                        <a:cubicBezTo>
                          <a:pt x="192" y="824"/>
                          <a:pt x="201" y="824"/>
                          <a:pt x="201" y="824"/>
                        </a:cubicBezTo>
                        <a:cubicBezTo>
                          <a:pt x="201" y="824"/>
                          <a:pt x="202" y="824"/>
                          <a:pt x="202" y="824"/>
                        </a:cubicBezTo>
                        <a:cubicBezTo>
                          <a:pt x="202" y="824"/>
                          <a:pt x="205" y="825"/>
                          <a:pt x="205" y="825"/>
                        </a:cubicBezTo>
                        <a:cubicBezTo>
                          <a:pt x="205" y="825"/>
                          <a:pt x="207" y="824"/>
                          <a:pt x="207" y="824"/>
                        </a:cubicBezTo>
                        <a:cubicBezTo>
                          <a:pt x="207" y="824"/>
                          <a:pt x="209" y="824"/>
                          <a:pt x="209" y="824"/>
                        </a:cubicBezTo>
                        <a:cubicBezTo>
                          <a:pt x="209" y="824"/>
                          <a:pt x="211" y="824"/>
                          <a:pt x="211" y="824"/>
                        </a:cubicBezTo>
                        <a:cubicBezTo>
                          <a:pt x="211" y="824"/>
                          <a:pt x="213" y="824"/>
                          <a:pt x="213" y="824"/>
                        </a:cubicBezTo>
                        <a:cubicBezTo>
                          <a:pt x="213" y="824"/>
                          <a:pt x="218" y="825"/>
                          <a:pt x="218" y="825"/>
                        </a:cubicBezTo>
                        <a:cubicBezTo>
                          <a:pt x="218" y="825"/>
                          <a:pt x="218" y="824"/>
                          <a:pt x="218" y="824"/>
                        </a:cubicBezTo>
                        <a:cubicBezTo>
                          <a:pt x="218" y="824"/>
                          <a:pt x="220" y="825"/>
                          <a:pt x="220" y="825"/>
                        </a:cubicBezTo>
                        <a:cubicBezTo>
                          <a:pt x="220" y="825"/>
                          <a:pt x="227" y="825"/>
                          <a:pt x="227" y="825"/>
                        </a:cubicBezTo>
                        <a:cubicBezTo>
                          <a:pt x="227" y="825"/>
                          <a:pt x="228" y="824"/>
                          <a:pt x="228" y="824"/>
                        </a:cubicBezTo>
                        <a:cubicBezTo>
                          <a:pt x="228" y="824"/>
                          <a:pt x="232" y="825"/>
                          <a:pt x="232" y="825"/>
                        </a:cubicBezTo>
                        <a:cubicBezTo>
                          <a:pt x="232" y="825"/>
                          <a:pt x="233" y="824"/>
                          <a:pt x="233" y="824"/>
                        </a:cubicBezTo>
                        <a:cubicBezTo>
                          <a:pt x="233" y="824"/>
                          <a:pt x="236" y="824"/>
                          <a:pt x="236" y="824"/>
                        </a:cubicBezTo>
                        <a:cubicBezTo>
                          <a:pt x="236" y="824"/>
                          <a:pt x="239" y="825"/>
                          <a:pt x="239" y="825"/>
                        </a:cubicBezTo>
                        <a:cubicBezTo>
                          <a:pt x="239" y="825"/>
                          <a:pt x="240" y="825"/>
                          <a:pt x="240" y="825"/>
                        </a:cubicBezTo>
                        <a:cubicBezTo>
                          <a:pt x="240" y="825"/>
                          <a:pt x="243" y="824"/>
                          <a:pt x="243" y="824"/>
                        </a:cubicBezTo>
                        <a:cubicBezTo>
                          <a:pt x="243" y="824"/>
                          <a:pt x="246" y="824"/>
                          <a:pt x="246" y="824"/>
                        </a:cubicBezTo>
                        <a:cubicBezTo>
                          <a:pt x="246" y="824"/>
                          <a:pt x="248" y="824"/>
                          <a:pt x="248" y="824"/>
                        </a:cubicBezTo>
                        <a:cubicBezTo>
                          <a:pt x="248" y="824"/>
                          <a:pt x="250" y="824"/>
                          <a:pt x="250" y="824"/>
                        </a:cubicBezTo>
                        <a:cubicBezTo>
                          <a:pt x="250" y="824"/>
                          <a:pt x="254" y="824"/>
                          <a:pt x="254" y="824"/>
                        </a:cubicBezTo>
                        <a:cubicBezTo>
                          <a:pt x="254" y="824"/>
                          <a:pt x="257" y="824"/>
                          <a:pt x="257" y="824"/>
                        </a:cubicBezTo>
                        <a:cubicBezTo>
                          <a:pt x="257" y="824"/>
                          <a:pt x="261" y="824"/>
                          <a:pt x="261" y="824"/>
                        </a:cubicBezTo>
                        <a:cubicBezTo>
                          <a:pt x="261" y="824"/>
                          <a:pt x="262" y="824"/>
                          <a:pt x="262" y="824"/>
                        </a:cubicBezTo>
                        <a:cubicBezTo>
                          <a:pt x="262" y="824"/>
                          <a:pt x="266" y="823"/>
                          <a:pt x="266" y="823"/>
                        </a:cubicBezTo>
                        <a:cubicBezTo>
                          <a:pt x="266" y="823"/>
                          <a:pt x="266" y="823"/>
                          <a:pt x="266" y="823"/>
                        </a:cubicBezTo>
                        <a:cubicBezTo>
                          <a:pt x="266" y="823"/>
                          <a:pt x="271" y="823"/>
                          <a:pt x="271" y="823"/>
                        </a:cubicBezTo>
                        <a:cubicBezTo>
                          <a:pt x="271" y="823"/>
                          <a:pt x="272" y="822"/>
                          <a:pt x="272" y="822"/>
                        </a:cubicBezTo>
                        <a:cubicBezTo>
                          <a:pt x="272" y="822"/>
                          <a:pt x="277" y="821"/>
                          <a:pt x="277" y="821"/>
                        </a:cubicBezTo>
                        <a:cubicBezTo>
                          <a:pt x="277" y="821"/>
                          <a:pt x="278" y="821"/>
                          <a:pt x="278" y="821"/>
                        </a:cubicBezTo>
                        <a:cubicBezTo>
                          <a:pt x="278" y="821"/>
                          <a:pt x="282" y="819"/>
                          <a:pt x="282" y="819"/>
                        </a:cubicBezTo>
                        <a:cubicBezTo>
                          <a:pt x="282" y="819"/>
                          <a:pt x="282" y="819"/>
                          <a:pt x="282" y="819"/>
                        </a:cubicBezTo>
                        <a:cubicBezTo>
                          <a:pt x="282" y="819"/>
                          <a:pt x="287" y="813"/>
                          <a:pt x="287" y="813"/>
                        </a:cubicBezTo>
                        <a:cubicBezTo>
                          <a:pt x="287" y="813"/>
                          <a:pt x="288" y="812"/>
                          <a:pt x="288" y="812"/>
                        </a:cubicBezTo>
                        <a:cubicBezTo>
                          <a:pt x="288" y="812"/>
                          <a:pt x="291" y="783"/>
                          <a:pt x="291" y="783"/>
                        </a:cubicBezTo>
                        <a:cubicBezTo>
                          <a:pt x="291" y="783"/>
                          <a:pt x="293" y="799"/>
                          <a:pt x="293" y="799"/>
                        </a:cubicBezTo>
                        <a:cubicBezTo>
                          <a:pt x="293" y="799"/>
                          <a:pt x="296" y="812"/>
                          <a:pt x="296" y="812"/>
                        </a:cubicBezTo>
                        <a:cubicBezTo>
                          <a:pt x="296" y="812"/>
                          <a:pt x="299" y="811"/>
                          <a:pt x="299" y="811"/>
                        </a:cubicBezTo>
                        <a:cubicBezTo>
                          <a:pt x="299" y="811"/>
                          <a:pt x="304" y="765"/>
                          <a:pt x="304" y="765"/>
                        </a:cubicBezTo>
                        <a:cubicBezTo>
                          <a:pt x="304" y="765"/>
                          <a:pt x="304" y="760"/>
                          <a:pt x="304" y="760"/>
                        </a:cubicBezTo>
                        <a:cubicBezTo>
                          <a:pt x="304" y="760"/>
                          <a:pt x="309" y="810"/>
                          <a:pt x="309" y="810"/>
                        </a:cubicBezTo>
                        <a:cubicBezTo>
                          <a:pt x="309" y="810"/>
                          <a:pt x="312" y="813"/>
                          <a:pt x="312" y="813"/>
                        </a:cubicBezTo>
                        <a:cubicBezTo>
                          <a:pt x="312" y="813"/>
                          <a:pt x="314" y="811"/>
                          <a:pt x="314" y="811"/>
                        </a:cubicBezTo>
                        <a:cubicBezTo>
                          <a:pt x="314" y="811"/>
                          <a:pt x="315" y="810"/>
                          <a:pt x="315" y="810"/>
                        </a:cubicBezTo>
                        <a:cubicBezTo>
                          <a:pt x="315" y="810"/>
                          <a:pt x="318" y="791"/>
                          <a:pt x="318" y="791"/>
                        </a:cubicBezTo>
                        <a:cubicBezTo>
                          <a:pt x="318" y="791"/>
                          <a:pt x="320" y="807"/>
                          <a:pt x="320" y="807"/>
                        </a:cubicBezTo>
                        <a:cubicBezTo>
                          <a:pt x="320" y="807"/>
                          <a:pt x="324" y="816"/>
                          <a:pt x="324" y="816"/>
                        </a:cubicBezTo>
                        <a:cubicBezTo>
                          <a:pt x="324" y="816"/>
                          <a:pt x="325" y="816"/>
                          <a:pt x="325" y="816"/>
                        </a:cubicBezTo>
                        <a:cubicBezTo>
                          <a:pt x="325" y="816"/>
                          <a:pt x="330" y="814"/>
                          <a:pt x="330" y="814"/>
                        </a:cubicBezTo>
                        <a:cubicBezTo>
                          <a:pt x="330" y="814"/>
                          <a:pt x="331" y="814"/>
                          <a:pt x="331" y="814"/>
                        </a:cubicBezTo>
                        <a:cubicBezTo>
                          <a:pt x="331" y="814"/>
                          <a:pt x="336" y="806"/>
                          <a:pt x="336" y="806"/>
                        </a:cubicBezTo>
                        <a:cubicBezTo>
                          <a:pt x="336" y="806"/>
                          <a:pt x="336" y="806"/>
                          <a:pt x="336" y="806"/>
                        </a:cubicBezTo>
                        <a:cubicBezTo>
                          <a:pt x="336" y="806"/>
                          <a:pt x="341" y="762"/>
                          <a:pt x="341" y="762"/>
                        </a:cubicBezTo>
                        <a:cubicBezTo>
                          <a:pt x="341" y="762"/>
                          <a:pt x="341" y="757"/>
                          <a:pt x="341" y="757"/>
                        </a:cubicBezTo>
                        <a:cubicBezTo>
                          <a:pt x="341" y="757"/>
                          <a:pt x="345" y="651"/>
                          <a:pt x="345" y="651"/>
                        </a:cubicBezTo>
                        <a:cubicBezTo>
                          <a:pt x="345" y="651"/>
                          <a:pt x="347" y="668"/>
                          <a:pt x="347" y="668"/>
                        </a:cubicBezTo>
                        <a:cubicBezTo>
                          <a:pt x="347" y="668"/>
                          <a:pt x="352" y="802"/>
                          <a:pt x="352" y="802"/>
                        </a:cubicBezTo>
                        <a:cubicBezTo>
                          <a:pt x="352" y="802"/>
                          <a:pt x="352" y="803"/>
                          <a:pt x="352" y="803"/>
                        </a:cubicBezTo>
                        <a:cubicBezTo>
                          <a:pt x="352" y="803"/>
                          <a:pt x="357" y="817"/>
                          <a:pt x="357" y="817"/>
                        </a:cubicBezTo>
                        <a:cubicBezTo>
                          <a:pt x="357" y="817"/>
                          <a:pt x="357" y="817"/>
                          <a:pt x="357" y="817"/>
                        </a:cubicBezTo>
                        <a:cubicBezTo>
                          <a:pt x="357" y="817"/>
                          <a:pt x="363" y="820"/>
                          <a:pt x="363" y="820"/>
                        </a:cubicBezTo>
                        <a:cubicBezTo>
                          <a:pt x="363" y="820"/>
                          <a:pt x="363" y="820"/>
                          <a:pt x="363" y="820"/>
                        </a:cubicBezTo>
                        <a:cubicBezTo>
                          <a:pt x="363" y="820"/>
                          <a:pt x="368" y="822"/>
                          <a:pt x="368" y="822"/>
                        </a:cubicBezTo>
                        <a:cubicBezTo>
                          <a:pt x="368" y="822"/>
                          <a:pt x="368" y="822"/>
                          <a:pt x="368" y="822"/>
                        </a:cubicBezTo>
                        <a:cubicBezTo>
                          <a:pt x="368" y="822"/>
                          <a:pt x="373" y="823"/>
                          <a:pt x="373" y="823"/>
                        </a:cubicBezTo>
                        <a:cubicBezTo>
                          <a:pt x="373" y="823"/>
                          <a:pt x="374" y="823"/>
                          <a:pt x="374" y="823"/>
                        </a:cubicBezTo>
                        <a:cubicBezTo>
                          <a:pt x="374" y="823"/>
                          <a:pt x="379" y="823"/>
                          <a:pt x="379" y="823"/>
                        </a:cubicBezTo>
                        <a:cubicBezTo>
                          <a:pt x="379" y="823"/>
                          <a:pt x="379" y="823"/>
                          <a:pt x="379" y="823"/>
                        </a:cubicBezTo>
                        <a:cubicBezTo>
                          <a:pt x="379" y="823"/>
                          <a:pt x="383" y="824"/>
                          <a:pt x="383" y="824"/>
                        </a:cubicBezTo>
                        <a:cubicBezTo>
                          <a:pt x="383" y="824"/>
                          <a:pt x="385" y="824"/>
                          <a:pt x="385" y="824"/>
                        </a:cubicBezTo>
                        <a:cubicBezTo>
                          <a:pt x="385" y="824"/>
                          <a:pt x="389" y="824"/>
                          <a:pt x="389" y="824"/>
                        </a:cubicBezTo>
                        <a:cubicBezTo>
                          <a:pt x="389" y="824"/>
                          <a:pt x="391" y="824"/>
                          <a:pt x="391" y="824"/>
                        </a:cubicBezTo>
                        <a:cubicBezTo>
                          <a:pt x="391" y="824"/>
                          <a:pt x="395" y="824"/>
                          <a:pt x="395" y="824"/>
                        </a:cubicBezTo>
                        <a:cubicBezTo>
                          <a:pt x="395" y="824"/>
                          <a:pt x="397" y="824"/>
                          <a:pt x="397" y="824"/>
                        </a:cubicBezTo>
                        <a:cubicBezTo>
                          <a:pt x="397" y="824"/>
                          <a:pt x="398" y="824"/>
                          <a:pt x="398" y="824"/>
                        </a:cubicBezTo>
                        <a:cubicBezTo>
                          <a:pt x="398" y="824"/>
                          <a:pt x="401" y="824"/>
                          <a:pt x="401" y="824"/>
                        </a:cubicBezTo>
                        <a:cubicBezTo>
                          <a:pt x="401" y="824"/>
                          <a:pt x="402" y="824"/>
                          <a:pt x="402" y="824"/>
                        </a:cubicBezTo>
                        <a:cubicBezTo>
                          <a:pt x="402" y="824"/>
                          <a:pt x="406" y="824"/>
                          <a:pt x="406" y="824"/>
                        </a:cubicBezTo>
                        <a:cubicBezTo>
                          <a:pt x="406" y="824"/>
                          <a:pt x="410" y="824"/>
                          <a:pt x="410" y="824"/>
                        </a:cubicBezTo>
                        <a:cubicBezTo>
                          <a:pt x="410" y="824"/>
                          <a:pt x="413" y="824"/>
                          <a:pt x="413" y="824"/>
                        </a:cubicBezTo>
                        <a:cubicBezTo>
                          <a:pt x="413" y="824"/>
                          <a:pt x="416" y="824"/>
                          <a:pt x="416" y="824"/>
                        </a:cubicBezTo>
                        <a:cubicBezTo>
                          <a:pt x="416" y="824"/>
                          <a:pt x="417" y="824"/>
                          <a:pt x="417" y="824"/>
                        </a:cubicBezTo>
                        <a:cubicBezTo>
                          <a:pt x="417" y="824"/>
                          <a:pt x="419" y="824"/>
                          <a:pt x="419" y="824"/>
                        </a:cubicBezTo>
                        <a:cubicBezTo>
                          <a:pt x="419" y="824"/>
                          <a:pt x="422" y="824"/>
                          <a:pt x="422" y="824"/>
                        </a:cubicBezTo>
                        <a:cubicBezTo>
                          <a:pt x="422" y="824"/>
                          <a:pt x="426" y="824"/>
                          <a:pt x="426" y="824"/>
                        </a:cubicBezTo>
                        <a:cubicBezTo>
                          <a:pt x="426" y="824"/>
                          <a:pt x="429" y="824"/>
                          <a:pt x="429" y="824"/>
                        </a:cubicBezTo>
                        <a:cubicBezTo>
                          <a:pt x="429" y="824"/>
                          <a:pt x="432" y="824"/>
                          <a:pt x="432" y="824"/>
                        </a:cubicBezTo>
                        <a:cubicBezTo>
                          <a:pt x="432" y="824"/>
                          <a:pt x="435" y="824"/>
                          <a:pt x="435" y="824"/>
                        </a:cubicBezTo>
                        <a:cubicBezTo>
                          <a:pt x="435" y="824"/>
                          <a:pt x="438" y="824"/>
                          <a:pt x="438" y="824"/>
                        </a:cubicBezTo>
                        <a:cubicBezTo>
                          <a:pt x="438" y="824"/>
                          <a:pt x="438" y="824"/>
                          <a:pt x="438" y="824"/>
                        </a:cubicBezTo>
                        <a:cubicBezTo>
                          <a:pt x="438" y="824"/>
                          <a:pt x="441" y="823"/>
                          <a:pt x="441" y="823"/>
                        </a:cubicBezTo>
                        <a:cubicBezTo>
                          <a:pt x="441" y="823"/>
                          <a:pt x="443" y="823"/>
                          <a:pt x="443" y="823"/>
                        </a:cubicBezTo>
                        <a:cubicBezTo>
                          <a:pt x="443" y="823"/>
                          <a:pt x="448" y="824"/>
                          <a:pt x="448" y="824"/>
                        </a:cubicBezTo>
                        <a:cubicBezTo>
                          <a:pt x="448" y="824"/>
                          <a:pt x="452" y="824"/>
                          <a:pt x="452" y="824"/>
                        </a:cubicBezTo>
                        <a:cubicBezTo>
                          <a:pt x="452" y="824"/>
                          <a:pt x="452" y="824"/>
                          <a:pt x="452" y="824"/>
                        </a:cubicBezTo>
                        <a:cubicBezTo>
                          <a:pt x="452" y="824"/>
                          <a:pt x="456" y="824"/>
                          <a:pt x="456" y="824"/>
                        </a:cubicBezTo>
                        <a:cubicBezTo>
                          <a:pt x="456" y="824"/>
                          <a:pt x="458" y="824"/>
                          <a:pt x="458" y="824"/>
                        </a:cubicBezTo>
                        <a:cubicBezTo>
                          <a:pt x="458" y="824"/>
                          <a:pt x="462" y="824"/>
                          <a:pt x="462" y="824"/>
                        </a:cubicBezTo>
                        <a:cubicBezTo>
                          <a:pt x="462" y="824"/>
                          <a:pt x="464" y="824"/>
                          <a:pt x="464" y="824"/>
                        </a:cubicBezTo>
                        <a:cubicBezTo>
                          <a:pt x="464" y="824"/>
                          <a:pt x="466" y="824"/>
                          <a:pt x="466" y="824"/>
                        </a:cubicBezTo>
                        <a:cubicBezTo>
                          <a:pt x="466" y="824"/>
                          <a:pt x="470" y="823"/>
                          <a:pt x="470" y="823"/>
                        </a:cubicBezTo>
                        <a:cubicBezTo>
                          <a:pt x="470" y="823"/>
                          <a:pt x="470" y="823"/>
                          <a:pt x="470" y="823"/>
                        </a:cubicBezTo>
                        <a:cubicBezTo>
                          <a:pt x="470" y="823"/>
                          <a:pt x="475" y="823"/>
                          <a:pt x="475" y="823"/>
                        </a:cubicBezTo>
                        <a:cubicBezTo>
                          <a:pt x="475" y="823"/>
                          <a:pt x="475" y="823"/>
                          <a:pt x="475" y="823"/>
                        </a:cubicBezTo>
                        <a:cubicBezTo>
                          <a:pt x="475" y="823"/>
                          <a:pt x="480" y="822"/>
                          <a:pt x="480" y="822"/>
                        </a:cubicBezTo>
                        <a:cubicBezTo>
                          <a:pt x="480" y="822"/>
                          <a:pt x="482" y="822"/>
                          <a:pt x="482" y="822"/>
                        </a:cubicBezTo>
                        <a:cubicBezTo>
                          <a:pt x="482" y="822"/>
                          <a:pt x="484" y="822"/>
                          <a:pt x="484" y="822"/>
                        </a:cubicBezTo>
                        <a:cubicBezTo>
                          <a:pt x="484" y="822"/>
                          <a:pt x="487" y="822"/>
                          <a:pt x="487" y="822"/>
                        </a:cubicBezTo>
                        <a:cubicBezTo>
                          <a:pt x="487" y="822"/>
                          <a:pt x="491" y="821"/>
                          <a:pt x="491" y="821"/>
                        </a:cubicBezTo>
                        <a:cubicBezTo>
                          <a:pt x="491" y="821"/>
                          <a:pt x="492" y="821"/>
                          <a:pt x="492" y="821"/>
                        </a:cubicBezTo>
                        <a:cubicBezTo>
                          <a:pt x="492" y="821"/>
                          <a:pt x="496" y="823"/>
                          <a:pt x="496" y="823"/>
                        </a:cubicBezTo>
                        <a:cubicBezTo>
                          <a:pt x="496" y="823"/>
                          <a:pt x="498" y="822"/>
                          <a:pt x="498" y="822"/>
                        </a:cubicBezTo>
                        <a:cubicBezTo>
                          <a:pt x="498" y="822"/>
                          <a:pt x="502" y="822"/>
                          <a:pt x="502" y="822"/>
                        </a:cubicBezTo>
                        <a:cubicBezTo>
                          <a:pt x="502" y="822"/>
                          <a:pt x="503" y="822"/>
                          <a:pt x="503" y="822"/>
                        </a:cubicBezTo>
                        <a:cubicBezTo>
                          <a:pt x="503" y="822"/>
                          <a:pt x="507" y="821"/>
                          <a:pt x="507" y="821"/>
                        </a:cubicBezTo>
                        <a:cubicBezTo>
                          <a:pt x="507" y="821"/>
                          <a:pt x="509" y="821"/>
                          <a:pt x="509" y="821"/>
                        </a:cubicBezTo>
                        <a:cubicBezTo>
                          <a:pt x="509" y="821"/>
                          <a:pt x="512" y="821"/>
                          <a:pt x="512" y="821"/>
                        </a:cubicBezTo>
                        <a:cubicBezTo>
                          <a:pt x="512" y="821"/>
                          <a:pt x="514" y="821"/>
                          <a:pt x="514" y="821"/>
                        </a:cubicBezTo>
                        <a:cubicBezTo>
                          <a:pt x="514" y="821"/>
                          <a:pt x="517" y="821"/>
                          <a:pt x="517" y="821"/>
                        </a:cubicBezTo>
                        <a:cubicBezTo>
                          <a:pt x="517" y="821"/>
                          <a:pt x="519" y="821"/>
                          <a:pt x="519" y="821"/>
                        </a:cubicBezTo>
                        <a:cubicBezTo>
                          <a:pt x="519" y="821"/>
                          <a:pt x="523" y="819"/>
                          <a:pt x="523" y="819"/>
                        </a:cubicBezTo>
                        <a:cubicBezTo>
                          <a:pt x="523" y="819"/>
                          <a:pt x="524" y="819"/>
                          <a:pt x="524" y="819"/>
                        </a:cubicBezTo>
                        <a:cubicBezTo>
                          <a:pt x="524" y="819"/>
                          <a:pt x="529" y="819"/>
                          <a:pt x="529" y="819"/>
                        </a:cubicBezTo>
                        <a:cubicBezTo>
                          <a:pt x="529" y="819"/>
                          <a:pt x="529" y="818"/>
                          <a:pt x="529" y="818"/>
                        </a:cubicBezTo>
                        <a:cubicBezTo>
                          <a:pt x="529" y="818"/>
                          <a:pt x="534" y="817"/>
                          <a:pt x="534" y="817"/>
                        </a:cubicBezTo>
                        <a:cubicBezTo>
                          <a:pt x="534" y="817"/>
                          <a:pt x="534" y="817"/>
                          <a:pt x="534" y="817"/>
                        </a:cubicBezTo>
                        <a:cubicBezTo>
                          <a:pt x="534" y="817"/>
                          <a:pt x="539" y="814"/>
                          <a:pt x="539" y="814"/>
                        </a:cubicBezTo>
                        <a:cubicBezTo>
                          <a:pt x="539" y="814"/>
                          <a:pt x="540" y="814"/>
                          <a:pt x="540" y="814"/>
                        </a:cubicBezTo>
                        <a:cubicBezTo>
                          <a:pt x="540" y="814"/>
                          <a:pt x="545" y="808"/>
                          <a:pt x="545" y="808"/>
                        </a:cubicBezTo>
                        <a:cubicBezTo>
                          <a:pt x="545" y="808"/>
                          <a:pt x="545" y="808"/>
                          <a:pt x="545" y="808"/>
                        </a:cubicBezTo>
                        <a:cubicBezTo>
                          <a:pt x="545" y="808"/>
                          <a:pt x="550" y="796"/>
                          <a:pt x="550" y="796"/>
                        </a:cubicBezTo>
                        <a:cubicBezTo>
                          <a:pt x="550" y="796"/>
                          <a:pt x="550" y="795"/>
                          <a:pt x="550" y="795"/>
                        </a:cubicBezTo>
                        <a:cubicBezTo>
                          <a:pt x="550" y="795"/>
                          <a:pt x="556" y="702"/>
                          <a:pt x="556" y="702"/>
                        </a:cubicBezTo>
                        <a:cubicBezTo>
                          <a:pt x="556" y="702"/>
                          <a:pt x="559" y="636"/>
                          <a:pt x="559" y="636"/>
                        </a:cubicBezTo>
                        <a:cubicBezTo>
                          <a:pt x="559" y="636"/>
                          <a:pt x="561" y="702"/>
                          <a:pt x="561" y="702"/>
                        </a:cubicBezTo>
                        <a:cubicBezTo>
                          <a:pt x="561" y="702"/>
                          <a:pt x="561" y="709"/>
                          <a:pt x="561" y="709"/>
                        </a:cubicBezTo>
                        <a:cubicBezTo>
                          <a:pt x="561" y="709"/>
                          <a:pt x="565" y="760"/>
                          <a:pt x="565" y="760"/>
                        </a:cubicBezTo>
                        <a:cubicBezTo>
                          <a:pt x="565" y="760"/>
                          <a:pt x="566" y="741"/>
                          <a:pt x="566" y="741"/>
                        </a:cubicBezTo>
                        <a:cubicBezTo>
                          <a:pt x="566" y="741"/>
                          <a:pt x="571" y="603"/>
                          <a:pt x="571" y="603"/>
                        </a:cubicBezTo>
                        <a:cubicBezTo>
                          <a:pt x="571" y="603"/>
                          <a:pt x="572" y="610"/>
                          <a:pt x="572" y="610"/>
                        </a:cubicBezTo>
                        <a:cubicBezTo>
                          <a:pt x="572" y="610"/>
                          <a:pt x="577" y="780"/>
                          <a:pt x="577" y="780"/>
                        </a:cubicBezTo>
                        <a:cubicBezTo>
                          <a:pt x="577" y="780"/>
                          <a:pt x="577" y="783"/>
                          <a:pt x="577" y="783"/>
                        </a:cubicBezTo>
                        <a:cubicBezTo>
                          <a:pt x="577" y="783"/>
                          <a:pt x="582" y="807"/>
                          <a:pt x="582" y="807"/>
                        </a:cubicBezTo>
                        <a:cubicBezTo>
                          <a:pt x="582" y="807"/>
                          <a:pt x="582" y="807"/>
                          <a:pt x="582" y="807"/>
                        </a:cubicBezTo>
                        <a:cubicBezTo>
                          <a:pt x="582" y="807"/>
                          <a:pt x="587" y="811"/>
                          <a:pt x="587" y="811"/>
                        </a:cubicBezTo>
                        <a:cubicBezTo>
                          <a:pt x="587" y="811"/>
                          <a:pt x="588" y="811"/>
                          <a:pt x="588" y="811"/>
                        </a:cubicBezTo>
                        <a:cubicBezTo>
                          <a:pt x="588" y="811"/>
                          <a:pt x="593" y="810"/>
                          <a:pt x="593" y="810"/>
                        </a:cubicBezTo>
                        <a:cubicBezTo>
                          <a:pt x="593" y="810"/>
                          <a:pt x="593" y="810"/>
                          <a:pt x="593" y="810"/>
                        </a:cubicBezTo>
                        <a:cubicBezTo>
                          <a:pt x="593" y="810"/>
                          <a:pt x="598" y="806"/>
                          <a:pt x="598" y="806"/>
                        </a:cubicBezTo>
                        <a:cubicBezTo>
                          <a:pt x="598" y="806"/>
                          <a:pt x="599" y="806"/>
                          <a:pt x="599" y="806"/>
                        </a:cubicBezTo>
                        <a:cubicBezTo>
                          <a:pt x="599" y="806"/>
                          <a:pt x="604" y="757"/>
                          <a:pt x="604" y="757"/>
                        </a:cubicBezTo>
                        <a:cubicBezTo>
                          <a:pt x="604" y="757"/>
                          <a:pt x="605" y="746"/>
                          <a:pt x="605" y="746"/>
                        </a:cubicBezTo>
                        <a:cubicBezTo>
                          <a:pt x="605" y="746"/>
                          <a:pt x="609" y="779"/>
                          <a:pt x="609" y="779"/>
                        </a:cubicBezTo>
                        <a:cubicBezTo>
                          <a:pt x="609" y="779"/>
                          <a:pt x="609" y="782"/>
                          <a:pt x="609" y="782"/>
                        </a:cubicBezTo>
                        <a:cubicBezTo>
                          <a:pt x="609" y="782"/>
                          <a:pt x="612" y="795"/>
                          <a:pt x="612" y="795"/>
                        </a:cubicBezTo>
                        <a:cubicBezTo>
                          <a:pt x="612" y="795"/>
                          <a:pt x="615" y="788"/>
                          <a:pt x="615" y="788"/>
                        </a:cubicBezTo>
                        <a:cubicBezTo>
                          <a:pt x="615" y="788"/>
                          <a:pt x="619" y="703"/>
                          <a:pt x="619" y="703"/>
                        </a:cubicBezTo>
                        <a:cubicBezTo>
                          <a:pt x="619" y="703"/>
                          <a:pt x="620" y="705"/>
                          <a:pt x="620" y="705"/>
                        </a:cubicBezTo>
                        <a:cubicBezTo>
                          <a:pt x="620" y="705"/>
                          <a:pt x="625" y="795"/>
                          <a:pt x="625" y="795"/>
                        </a:cubicBezTo>
                        <a:cubicBezTo>
                          <a:pt x="625" y="795"/>
                          <a:pt x="625" y="796"/>
                          <a:pt x="625" y="796"/>
                        </a:cubicBezTo>
                        <a:cubicBezTo>
                          <a:pt x="625" y="796"/>
                          <a:pt x="631" y="811"/>
                          <a:pt x="631" y="811"/>
                        </a:cubicBezTo>
                        <a:cubicBezTo>
                          <a:pt x="631" y="811"/>
                          <a:pt x="631" y="811"/>
                          <a:pt x="631" y="811"/>
                        </a:cubicBezTo>
                        <a:cubicBezTo>
                          <a:pt x="631" y="811"/>
                          <a:pt x="636" y="814"/>
                          <a:pt x="636" y="814"/>
                        </a:cubicBezTo>
                        <a:cubicBezTo>
                          <a:pt x="636" y="814"/>
                          <a:pt x="637" y="814"/>
                          <a:pt x="637" y="814"/>
                        </a:cubicBezTo>
                        <a:cubicBezTo>
                          <a:pt x="637" y="814"/>
                          <a:pt x="641" y="814"/>
                          <a:pt x="641" y="814"/>
                        </a:cubicBezTo>
                        <a:cubicBezTo>
                          <a:pt x="641" y="814"/>
                          <a:pt x="642" y="814"/>
                          <a:pt x="642" y="814"/>
                        </a:cubicBezTo>
                        <a:cubicBezTo>
                          <a:pt x="642" y="814"/>
                          <a:pt x="647" y="811"/>
                          <a:pt x="647" y="811"/>
                        </a:cubicBezTo>
                        <a:cubicBezTo>
                          <a:pt x="647" y="811"/>
                          <a:pt x="647" y="811"/>
                          <a:pt x="647" y="811"/>
                        </a:cubicBezTo>
                        <a:cubicBezTo>
                          <a:pt x="647" y="811"/>
                          <a:pt x="652" y="803"/>
                          <a:pt x="652" y="803"/>
                        </a:cubicBezTo>
                        <a:cubicBezTo>
                          <a:pt x="652" y="803"/>
                          <a:pt x="652" y="802"/>
                          <a:pt x="652" y="802"/>
                        </a:cubicBezTo>
                        <a:cubicBezTo>
                          <a:pt x="652" y="802"/>
                          <a:pt x="657" y="727"/>
                          <a:pt x="657" y="727"/>
                        </a:cubicBezTo>
                        <a:cubicBezTo>
                          <a:pt x="657" y="727"/>
                          <a:pt x="659" y="663"/>
                          <a:pt x="659" y="663"/>
                        </a:cubicBezTo>
                        <a:cubicBezTo>
                          <a:pt x="659" y="663"/>
                          <a:pt x="663" y="772"/>
                          <a:pt x="663" y="772"/>
                        </a:cubicBezTo>
                        <a:cubicBezTo>
                          <a:pt x="663" y="772"/>
                          <a:pt x="663" y="776"/>
                          <a:pt x="663" y="776"/>
                        </a:cubicBezTo>
                        <a:cubicBezTo>
                          <a:pt x="663" y="776"/>
                          <a:pt x="668" y="798"/>
                          <a:pt x="668" y="798"/>
                        </a:cubicBezTo>
                        <a:cubicBezTo>
                          <a:pt x="668" y="798"/>
                          <a:pt x="668" y="797"/>
                          <a:pt x="668" y="797"/>
                        </a:cubicBezTo>
                        <a:cubicBezTo>
                          <a:pt x="668" y="797"/>
                          <a:pt x="673" y="725"/>
                          <a:pt x="673" y="725"/>
                        </a:cubicBezTo>
                        <a:cubicBezTo>
                          <a:pt x="673" y="725"/>
                          <a:pt x="674" y="725"/>
                          <a:pt x="674" y="725"/>
                        </a:cubicBezTo>
                        <a:cubicBezTo>
                          <a:pt x="674" y="725"/>
                          <a:pt x="679" y="804"/>
                          <a:pt x="679" y="804"/>
                        </a:cubicBezTo>
                        <a:cubicBezTo>
                          <a:pt x="679" y="804"/>
                          <a:pt x="679" y="805"/>
                          <a:pt x="679" y="805"/>
                        </a:cubicBezTo>
                        <a:cubicBezTo>
                          <a:pt x="679" y="805"/>
                          <a:pt x="684" y="813"/>
                          <a:pt x="684" y="813"/>
                        </a:cubicBezTo>
                        <a:cubicBezTo>
                          <a:pt x="684" y="813"/>
                          <a:pt x="684" y="813"/>
                          <a:pt x="684" y="813"/>
                        </a:cubicBezTo>
                        <a:cubicBezTo>
                          <a:pt x="684" y="813"/>
                          <a:pt x="687" y="814"/>
                          <a:pt x="687" y="814"/>
                        </a:cubicBezTo>
                        <a:cubicBezTo>
                          <a:pt x="687" y="814"/>
                          <a:pt x="690" y="813"/>
                          <a:pt x="690" y="813"/>
                        </a:cubicBezTo>
                        <a:cubicBezTo>
                          <a:pt x="690" y="813"/>
                          <a:pt x="695" y="811"/>
                          <a:pt x="695" y="811"/>
                        </a:cubicBezTo>
                        <a:cubicBezTo>
                          <a:pt x="695" y="811"/>
                          <a:pt x="695" y="811"/>
                          <a:pt x="695" y="811"/>
                        </a:cubicBezTo>
                        <a:cubicBezTo>
                          <a:pt x="695" y="811"/>
                          <a:pt x="700" y="804"/>
                          <a:pt x="700" y="804"/>
                        </a:cubicBezTo>
                        <a:cubicBezTo>
                          <a:pt x="700" y="804"/>
                          <a:pt x="701" y="803"/>
                          <a:pt x="701" y="803"/>
                        </a:cubicBezTo>
                        <a:cubicBezTo>
                          <a:pt x="701" y="803"/>
                          <a:pt x="706" y="767"/>
                          <a:pt x="706" y="767"/>
                        </a:cubicBezTo>
                        <a:cubicBezTo>
                          <a:pt x="706" y="767"/>
                          <a:pt x="706" y="763"/>
                          <a:pt x="706" y="763"/>
                        </a:cubicBezTo>
                        <a:cubicBezTo>
                          <a:pt x="706" y="763"/>
                          <a:pt x="709" y="707"/>
                          <a:pt x="709" y="707"/>
                        </a:cubicBezTo>
                        <a:cubicBezTo>
                          <a:pt x="709" y="707"/>
                          <a:pt x="711" y="748"/>
                          <a:pt x="711" y="748"/>
                        </a:cubicBezTo>
                        <a:cubicBezTo>
                          <a:pt x="711" y="748"/>
                          <a:pt x="714" y="774"/>
                          <a:pt x="714" y="774"/>
                        </a:cubicBezTo>
                        <a:cubicBezTo>
                          <a:pt x="714" y="774"/>
                          <a:pt x="717" y="759"/>
                          <a:pt x="717" y="759"/>
                        </a:cubicBezTo>
                        <a:cubicBezTo>
                          <a:pt x="717" y="759"/>
                          <a:pt x="721" y="604"/>
                          <a:pt x="721" y="604"/>
                        </a:cubicBezTo>
                        <a:cubicBezTo>
                          <a:pt x="721" y="604"/>
                          <a:pt x="722" y="613"/>
                          <a:pt x="722" y="613"/>
                        </a:cubicBezTo>
                        <a:cubicBezTo>
                          <a:pt x="722" y="613"/>
                          <a:pt x="727" y="775"/>
                          <a:pt x="727" y="775"/>
                        </a:cubicBezTo>
                        <a:cubicBezTo>
                          <a:pt x="727" y="775"/>
                          <a:pt x="728" y="780"/>
                          <a:pt x="728" y="780"/>
                        </a:cubicBezTo>
                        <a:cubicBezTo>
                          <a:pt x="728" y="780"/>
                          <a:pt x="732" y="727"/>
                          <a:pt x="732" y="727"/>
                        </a:cubicBezTo>
                        <a:cubicBezTo>
                          <a:pt x="732" y="727"/>
                          <a:pt x="734" y="698"/>
                          <a:pt x="734" y="698"/>
                        </a:cubicBezTo>
                        <a:cubicBezTo>
                          <a:pt x="734" y="698"/>
                          <a:pt x="738" y="781"/>
                          <a:pt x="738" y="781"/>
                        </a:cubicBezTo>
                        <a:cubicBezTo>
                          <a:pt x="738" y="781"/>
                          <a:pt x="738" y="784"/>
                          <a:pt x="738" y="784"/>
                        </a:cubicBezTo>
                        <a:cubicBezTo>
                          <a:pt x="738" y="784"/>
                          <a:pt x="743" y="812"/>
                          <a:pt x="743" y="812"/>
                        </a:cubicBezTo>
                        <a:cubicBezTo>
                          <a:pt x="743" y="812"/>
                          <a:pt x="743" y="812"/>
                          <a:pt x="743" y="812"/>
                        </a:cubicBezTo>
                        <a:cubicBezTo>
                          <a:pt x="743" y="812"/>
                          <a:pt x="749" y="817"/>
                          <a:pt x="749" y="817"/>
                        </a:cubicBezTo>
                        <a:cubicBezTo>
                          <a:pt x="749" y="817"/>
                          <a:pt x="749" y="817"/>
                          <a:pt x="749" y="817"/>
                        </a:cubicBezTo>
                        <a:cubicBezTo>
                          <a:pt x="749" y="817"/>
                          <a:pt x="753" y="818"/>
                          <a:pt x="753" y="818"/>
                        </a:cubicBezTo>
                        <a:cubicBezTo>
                          <a:pt x="753" y="818"/>
                          <a:pt x="754" y="818"/>
                          <a:pt x="754" y="818"/>
                        </a:cubicBezTo>
                        <a:cubicBezTo>
                          <a:pt x="754" y="818"/>
                          <a:pt x="759" y="819"/>
                          <a:pt x="759" y="819"/>
                        </a:cubicBezTo>
                        <a:cubicBezTo>
                          <a:pt x="759" y="819"/>
                          <a:pt x="760" y="819"/>
                          <a:pt x="760" y="819"/>
                        </a:cubicBezTo>
                        <a:cubicBezTo>
                          <a:pt x="760" y="819"/>
                          <a:pt x="764" y="820"/>
                          <a:pt x="764" y="820"/>
                        </a:cubicBezTo>
                        <a:cubicBezTo>
                          <a:pt x="764" y="820"/>
                          <a:pt x="768" y="820"/>
                          <a:pt x="768" y="820"/>
                        </a:cubicBezTo>
                        <a:cubicBezTo>
                          <a:pt x="768" y="820"/>
                          <a:pt x="769" y="820"/>
                          <a:pt x="769" y="820"/>
                        </a:cubicBezTo>
                        <a:cubicBezTo>
                          <a:pt x="769" y="820"/>
                          <a:pt x="770" y="820"/>
                          <a:pt x="770" y="820"/>
                        </a:cubicBezTo>
                        <a:cubicBezTo>
                          <a:pt x="770" y="820"/>
                          <a:pt x="775" y="819"/>
                          <a:pt x="775" y="819"/>
                        </a:cubicBezTo>
                        <a:cubicBezTo>
                          <a:pt x="775" y="819"/>
                          <a:pt x="776" y="818"/>
                          <a:pt x="776" y="818"/>
                        </a:cubicBezTo>
                        <a:cubicBezTo>
                          <a:pt x="776" y="818"/>
                          <a:pt x="781" y="816"/>
                          <a:pt x="781" y="816"/>
                        </a:cubicBezTo>
                        <a:cubicBezTo>
                          <a:pt x="781" y="816"/>
                          <a:pt x="781" y="816"/>
                          <a:pt x="781" y="816"/>
                        </a:cubicBezTo>
                        <a:cubicBezTo>
                          <a:pt x="781" y="816"/>
                          <a:pt x="786" y="807"/>
                          <a:pt x="786" y="807"/>
                        </a:cubicBezTo>
                        <a:cubicBezTo>
                          <a:pt x="786" y="807"/>
                          <a:pt x="786" y="806"/>
                          <a:pt x="786" y="806"/>
                        </a:cubicBezTo>
                        <a:cubicBezTo>
                          <a:pt x="786" y="806"/>
                          <a:pt x="792" y="751"/>
                          <a:pt x="792" y="751"/>
                        </a:cubicBezTo>
                        <a:cubicBezTo>
                          <a:pt x="792" y="751"/>
                          <a:pt x="792" y="751"/>
                          <a:pt x="792" y="751"/>
                        </a:cubicBezTo>
                        <a:cubicBezTo>
                          <a:pt x="792" y="751"/>
                          <a:pt x="797" y="798"/>
                          <a:pt x="797" y="798"/>
                        </a:cubicBezTo>
                        <a:cubicBezTo>
                          <a:pt x="797" y="798"/>
                          <a:pt x="797" y="798"/>
                          <a:pt x="797" y="798"/>
                        </a:cubicBezTo>
                        <a:cubicBezTo>
                          <a:pt x="797" y="798"/>
                          <a:pt x="802" y="744"/>
                          <a:pt x="802" y="744"/>
                        </a:cubicBezTo>
                        <a:cubicBezTo>
                          <a:pt x="802" y="744"/>
                          <a:pt x="804" y="722"/>
                          <a:pt x="804" y="722"/>
                        </a:cubicBezTo>
                        <a:cubicBezTo>
                          <a:pt x="804" y="722"/>
                          <a:pt x="808" y="784"/>
                          <a:pt x="808" y="784"/>
                        </a:cubicBezTo>
                        <a:cubicBezTo>
                          <a:pt x="808" y="784"/>
                          <a:pt x="808" y="787"/>
                          <a:pt x="808" y="787"/>
                        </a:cubicBezTo>
                        <a:cubicBezTo>
                          <a:pt x="808" y="787"/>
                          <a:pt x="811" y="805"/>
                          <a:pt x="811" y="805"/>
                        </a:cubicBezTo>
                        <a:cubicBezTo>
                          <a:pt x="811" y="805"/>
                          <a:pt x="813" y="798"/>
                          <a:pt x="813" y="798"/>
                        </a:cubicBezTo>
                        <a:cubicBezTo>
                          <a:pt x="813" y="798"/>
                          <a:pt x="816" y="784"/>
                          <a:pt x="816" y="784"/>
                        </a:cubicBezTo>
                        <a:cubicBezTo>
                          <a:pt x="816" y="784"/>
                          <a:pt x="818" y="798"/>
                          <a:pt x="818" y="798"/>
                        </a:cubicBezTo>
                        <a:cubicBezTo>
                          <a:pt x="818" y="798"/>
                          <a:pt x="824" y="819"/>
                          <a:pt x="824" y="819"/>
                        </a:cubicBezTo>
                        <a:cubicBezTo>
                          <a:pt x="824" y="819"/>
                          <a:pt x="824" y="819"/>
                          <a:pt x="824" y="819"/>
                        </a:cubicBezTo>
                        <a:cubicBezTo>
                          <a:pt x="824" y="819"/>
                          <a:pt x="829" y="821"/>
                          <a:pt x="829" y="821"/>
                        </a:cubicBezTo>
                        <a:cubicBezTo>
                          <a:pt x="829" y="821"/>
                          <a:pt x="829" y="821"/>
                          <a:pt x="829" y="821"/>
                        </a:cubicBezTo>
                        <a:cubicBezTo>
                          <a:pt x="829" y="821"/>
                          <a:pt x="834" y="823"/>
                          <a:pt x="834" y="823"/>
                        </a:cubicBezTo>
                        <a:cubicBezTo>
                          <a:pt x="834" y="823"/>
                          <a:pt x="836" y="823"/>
                          <a:pt x="836" y="823"/>
                        </a:cubicBezTo>
                        <a:cubicBezTo>
                          <a:pt x="836" y="823"/>
                          <a:pt x="840" y="823"/>
                          <a:pt x="840" y="823"/>
                        </a:cubicBezTo>
                        <a:cubicBezTo>
                          <a:pt x="840" y="823"/>
                          <a:pt x="843" y="823"/>
                          <a:pt x="843" y="823"/>
                        </a:cubicBezTo>
                        <a:cubicBezTo>
                          <a:pt x="843" y="823"/>
                          <a:pt x="845" y="823"/>
                          <a:pt x="845" y="823"/>
                        </a:cubicBezTo>
                        <a:cubicBezTo>
                          <a:pt x="845" y="823"/>
                          <a:pt x="845" y="823"/>
                          <a:pt x="845" y="823"/>
                        </a:cubicBezTo>
                        <a:cubicBezTo>
                          <a:pt x="845" y="823"/>
                          <a:pt x="850" y="824"/>
                          <a:pt x="850" y="824"/>
                        </a:cubicBezTo>
                        <a:cubicBezTo>
                          <a:pt x="850" y="824"/>
                          <a:pt x="853" y="824"/>
                          <a:pt x="853" y="824"/>
                        </a:cubicBezTo>
                        <a:cubicBezTo>
                          <a:pt x="853" y="824"/>
                          <a:pt x="856" y="824"/>
                          <a:pt x="856" y="824"/>
                        </a:cubicBezTo>
                        <a:cubicBezTo>
                          <a:pt x="856" y="824"/>
                          <a:pt x="857" y="824"/>
                          <a:pt x="857" y="824"/>
                        </a:cubicBezTo>
                        <a:cubicBezTo>
                          <a:pt x="857" y="824"/>
                          <a:pt x="861" y="824"/>
                          <a:pt x="861" y="824"/>
                        </a:cubicBezTo>
                        <a:cubicBezTo>
                          <a:pt x="861" y="824"/>
                          <a:pt x="861" y="824"/>
                          <a:pt x="861" y="824"/>
                        </a:cubicBezTo>
                        <a:cubicBezTo>
                          <a:pt x="861" y="824"/>
                          <a:pt x="866" y="825"/>
                          <a:pt x="866" y="825"/>
                        </a:cubicBezTo>
                        <a:cubicBezTo>
                          <a:pt x="866" y="825"/>
                          <a:pt x="869" y="825"/>
                          <a:pt x="869" y="825"/>
                        </a:cubicBezTo>
                        <a:cubicBezTo>
                          <a:pt x="869" y="825"/>
                          <a:pt x="871" y="825"/>
                          <a:pt x="871" y="825"/>
                        </a:cubicBezTo>
                        <a:cubicBezTo>
                          <a:pt x="871" y="825"/>
                          <a:pt x="872" y="825"/>
                          <a:pt x="872" y="825"/>
                        </a:cubicBezTo>
                        <a:cubicBezTo>
                          <a:pt x="872" y="825"/>
                          <a:pt x="876" y="825"/>
                          <a:pt x="876" y="825"/>
                        </a:cubicBezTo>
                        <a:cubicBezTo>
                          <a:pt x="876" y="825"/>
                          <a:pt x="877" y="825"/>
                          <a:pt x="877" y="825"/>
                        </a:cubicBezTo>
                        <a:cubicBezTo>
                          <a:pt x="877" y="825"/>
                          <a:pt x="882" y="825"/>
                          <a:pt x="882" y="825"/>
                        </a:cubicBezTo>
                        <a:cubicBezTo>
                          <a:pt x="882" y="825"/>
                          <a:pt x="884" y="825"/>
                          <a:pt x="884" y="825"/>
                        </a:cubicBezTo>
                        <a:cubicBezTo>
                          <a:pt x="884" y="825"/>
                          <a:pt x="885" y="825"/>
                          <a:pt x="885" y="825"/>
                        </a:cubicBezTo>
                        <a:cubicBezTo>
                          <a:pt x="885" y="825"/>
                          <a:pt x="890" y="825"/>
                          <a:pt x="890" y="825"/>
                        </a:cubicBezTo>
                        <a:cubicBezTo>
                          <a:pt x="890" y="825"/>
                          <a:pt x="892" y="825"/>
                          <a:pt x="892" y="825"/>
                        </a:cubicBezTo>
                        <a:cubicBezTo>
                          <a:pt x="892" y="825"/>
                          <a:pt x="894" y="825"/>
                          <a:pt x="894" y="825"/>
                        </a:cubicBezTo>
                        <a:cubicBezTo>
                          <a:pt x="894" y="825"/>
                          <a:pt x="898" y="826"/>
                          <a:pt x="898" y="826"/>
                        </a:cubicBezTo>
                        <a:cubicBezTo>
                          <a:pt x="898" y="826"/>
                          <a:pt x="900" y="825"/>
                          <a:pt x="900" y="825"/>
                        </a:cubicBezTo>
                        <a:cubicBezTo>
                          <a:pt x="900" y="825"/>
                          <a:pt x="901" y="825"/>
                          <a:pt x="901" y="825"/>
                        </a:cubicBezTo>
                        <a:cubicBezTo>
                          <a:pt x="901" y="825"/>
                          <a:pt x="905" y="826"/>
                          <a:pt x="905" y="826"/>
                        </a:cubicBezTo>
                        <a:cubicBezTo>
                          <a:pt x="905" y="826"/>
                          <a:pt x="908" y="825"/>
                          <a:pt x="908" y="825"/>
                        </a:cubicBezTo>
                        <a:cubicBezTo>
                          <a:pt x="908" y="825"/>
                          <a:pt x="912" y="826"/>
                          <a:pt x="912" y="826"/>
                        </a:cubicBezTo>
                        <a:cubicBezTo>
                          <a:pt x="912" y="826"/>
                          <a:pt x="914" y="825"/>
                          <a:pt x="914" y="825"/>
                        </a:cubicBezTo>
                        <a:cubicBezTo>
                          <a:pt x="914" y="825"/>
                          <a:pt x="915" y="825"/>
                          <a:pt x="915" y="825"/>
                        </a:cubicBezTo>
                        <a:cubicBezTo>
                          <a:pt x="915" y="825"/>
                          <a:pt x="917" y="826"/>
                          <a:pt x="917" y="826"/>
                        </a:cubicBezTo>
                        <a:cubicBezTo>
                          <a:pt x="917" y="826"/>
                          <a:pt x="922" y="826"/>
                          <a:pt x="922" y="826"/>
                        </a:cubicBezTo>
                        <a:cubicBezTo>
                          <a:pt x="922" y="826"/>
                          <a:pt x="924" y="825"/>
                          <a:pt x="924" y="825"/>
                        </a:cubicBezTo>
                        <a:cubicBezTo>
                          <a:pt x="924" y="825"/>
                          <a:pt x="927" y="825"/>
                          <a:pt x="927" y="825"/>
                        </a:cubicBezTo>
                        <a:cubicBezTo>
                          <a:pt x="927" y="825"/>
                          <a:pt x="930" y="825"/>
                          <a:pt x="930" y="825"/>
                        </a:cubicBezTo>
                        <a:cubicBezTo>
                          <a:pt x="930" y="825"/>
                          <a:pt x="932" y="826"/>
                          <a:pt x="932" y="826"/>
                        </a:cubicBezTo>
                        <a:cubicBezTo>
                          <a:pt x="932" y="826"/>
                          <a:pt x="936" y="825"/>
                          <a:pt x="936" y="825"/>
                        </a:cubicBezTo>
                        <a:cubicBezTo>
                          <a:pt x="936" y="825"/>
                          <a:pt x="937" y="825"/>
                          <a:pt x="937" y="825"/>
                        </a:cubicBezTo>
                        <a:cubicBezTo>
                          <a:pt x="937" y="825"/>
                          <a:pt x="940" y="825"/>
                          <a:pt x="940" y="825"/>
                        </a:cubicBezTo>
                        <a:cubicBezTo>
                          <a:pt x="940" y="825"/>
                          <a:pt x="942" y="825"/>
                          <a:pt x="942" y="825"/>
                        </a:cubicBezTo>
                        <a:cubicBezTo>
                          <a:pt x="942" y="825"/>
                          <a:pt x="943" y="826"/>
                          <a:pt x="943" y="826"/>
                        </a:cubicBezTo>
                        <a:cubicBezTo>
                          <a:pt x="943" y="826"/>
                          <a:pt x="950" y="825"/>
                          <a:pt x="950" y="825"/>
                        </a:cubicBezTo>
                        <a:cubicBezTo>
                          <a:pt x="950" y="825"/>
                          <a:pt x="951" y="826"/>
                          <a:pt x="951" y="826"/>
                        </a:cubicBezTo>
                        <a:cubicBezTo>
                          <a:pt x="951" y="826"/>
                          <a:pt x="956" y="825"/>
                          <a:pt x="956" y="825"/>
                        </a:cubicBezTo>
                        <a:cubicBezTo>
                          <a:pt x="956" y="825"/>
                          <a:pt x="957" y="826"/>
                          <a:pt x="957" y="826"/>
                        </a:cubicBezTo>
                        <a:cubicBezTo>
                          <a:pt x="957" y="826"/>
                          <a:pt x="961" y="826"/>
                          <a:pt x="961" y="826"/>
                        </a:cubicBezTo>
                        <a:cubicBezTo>
                          <a:pt x="961" y="826"/>
                          <a:pt x="962" y="826"/>
                          <a:pt x="962" y="826"/>
                        </a:cubicBezTo>
                        <a:cubicBezTo>
                          <a:pt x="962" y="826"/>
                          <a:pt x="963" y="826"/>
                          <a:pt x="963" y="826"/>
                        </a:cubicBezTo>
                        <a:cubicBezTo>
                          <a:pt x="963" y="826"/>
                          <a:pt x="964" y="826"/>
                          <a:pt x="964" y="826"/>
                        </a:cubicBezTo>
                        <a:cubicBezTo>
                          <a:pt x="964" y="826"/>
                          <a:pt x="970" y="826"/>
                          <a:pt x="970" y="826"/>
                        </a:cubicBezTo>
                        <a:cubicBezTo>
                          <a:pt x="970" y="826"/>
                          <a:pt x="971" y="826"/>
                          <a:pt x="971" y="826"/>
                        </a:cubicBezTo>
                        <a:cubicBezTo>
                          <a:pt x="971" y="826"/>
                          <a:pt x="974" y="826"/>
                          <a:pt x="974" y="826"/>
                        </a:cubicBezTo>
                        <a:cubicBezTo>
                          <a:pt x="974" y="826"/>
                          <a:pt x="975" y="826"/>
                          <a:pt x="975" y="826"/>
                        </a:cubicBezTo>
                        <a:cubicBezTo>
                          <a:pt x="975" y="826"/>
                          <a:pt x="980" y="826"/>
                          <a:pt x="980" y="826"/>
                        </a:cubicBezTo>
                        <a:cubicBezTo>
                          <a:pt x="980" y="826"/>
                          <a:pt x="983" y="826"/>
                          <a:pt x="983" y="826"/>
                        </a:cubicBezTo>
                        <a:cubicBezTo>
                          <a:pt x="983" y="826"/>
                          <a:pt x="985" y="826"/>
                          <a:pt x="985" y="826"/>
                        </a:cubicBezTo>
                        <a:cubicBezTo>
                          <a:pt x="985" y="826"/>
                          <a:pt x="986" y="826"/>
                          <a:pt x="986" y="826"/>
                        </a:cubicBezTo>
                        <a:cubicBezTo>
                          <a:pt x="986" y="826"/>
                          <a:pt x="992" y="826"/>
                          <a:pt x="992" y="826"/>
                        </a:cubicBezTo>
                        <a:cubicBezTo>
                          <a:pt x="992" y="826"/>
                          <a:pt x="992" y="826"/>
                          <a:pt x="992" y="826"/>
                        </a:cubicBezTo>
                        <a:cubicBezTo>
                          <a:pt x="992" y="826"/>
                          <a:pt x="996" y="826"/>
                          <a:pt x="996" y="826"/>
                        </a:cubicBezTo>
                        <a:cubicBezTo>
                          <a:pt x="996" y="826"/>
                          <a:pt x="1000" y="826"/>
                          <a:pt x="1000" y="826"/>
                        </a:cubicBezTo>
                        <a:cubicBezTo>
                          <a:pt x="1000" y="826"/>
                          <a:pt x="1001" y="826"/>
                          <a:pt x="1001" y="826"/>
                        </a:cubicBezTo>
                        <a:cubicBezTo>
                          <a:pt x="1001" y="826"/>
                          <a:pt x="1004" y="826"/>
                          <a:pt x="1004" y="826"/>
                        </a:cubicBezTo>
                        <a:cubicBezTo>
                          <a:pt x="1004" y="826"/>
                          <a:pt x="1008" y="826"/>
                          <a:pt x="1008" y="826"/>
                        </a:cubicBezTo>
                        <a:cubicBezTo>
                          <a:pt x="1008" y="826"/>
                          <a:pt x="1010" y="826"/>
                          <a:pt x="1010" y="826"/>
                        </a:cubicBezTo>
                        <a:cubicBezTo>
                          <a:pt x="1010" y="826"/>
                          <a:pt x="1012" y="826"/>
                          <a:pt x="1012" y="826"/>
                        </a:cubicBezTo>
                        <a:cubicBezTo>
                          <a:pt x="1012" y="826"/>
                          <a:pt x="1017" y="826"/>
                          <a:pt x="1017" y="826"/>
                        </a:cubicBezTo>
                        <a:cubicBezTo>
                          <a:pt x="1017" y="826"/>
                          <a:pt x="1018" y="826"/>
                          <a:pt x="1018" y="826"/>
                        </a:cubicBezTo>
                        <a:cubicBezTo>
                          <a:pt x="1018" y="826"/>
                          <a:pt x="1019" y="826"/>
                          <a:pt x="1019" y="826"/>
                        </a:cubicBezTo>
                        <a:cubicBezTo>
                          <a:pt x="1019" y="826"/>
                          <a:pt x="1025" y="826"/>
                          <a:pt x="1025" y="826"/>
                        </a:cubicBezTo>
                        <a:cubicBezTo>
                          <a:pt x="1025" y="826"/>
                          <a:pt x="1027" y="826"/>
                          <a:pt x="1027" y="826"/>
                        </a:cubicBezTo>
                        <a:cubicBezTo>
                          <a:pt x="1027" y="826"/>
                          <a:pt x="1030" y="826"/>
                          <a:pt x="1030" y="826"/>
                        </a:cubicBezTo>
                        <a:cubicBezTo>
                          <a:pt x="1030" y="826"/>
                          <a:pt x="1031" y="826"/>
                          <a:pt x="1031" y="826"/>
                        </a:cubicBezTo>
                        <a:cubicBezTo>
                          <a:pt x="1031" y="826"/>
                          <a:pt x="1034" y="826"/>
                          <a:pt x="1034" y="826"/>
                        </a:cubicBezTo>
                        <a:cubicBezTo>
                          <a:pt x="1034" y="826"/>
                          <a:pt x="1037" y="826"/>
                          <a:pt x="1037" y="826"/>
                        </a:cubicBezTo>
                        <a:cubicBezTo>
                          <a:pt x="1037" y="826"/>
                          <a:pt x="1040" y="826"/>
                          <a:pt x="1040" y="826"/>
                        </a:cubicBezTo>
                        <a:cubicBezTo>
                          <a:pt x="1040" y="826"/>
                          <a:pt x="1043" y="826"/>
                          <a:pt x="1043" y="826"/>
                        </a:cubicBezTo>
                        <a:cubicBezTo>
                          <a:pt x="1043" y="826"/>
                          <a:pt x="1044" y="826"/>
                          <a:pt x="1044" y="826"/>
                        </a:cubicBezTo>
                        <a:cubicBezTo>
                          <a:pt x="1044" y="826"/>
                          <a:pt x="1045" y="826"/>
                          <a:pt x="1045" y="826"/>
                        </a:cubicBezTo>
                        <a:cubicBezTo>
                          <a:pt x="1045" y="826"/>
                          <a:pt x="1050" y="826"/>
                          <a:pt x="1050" y="826"/>
                        </a:cubicBezTo>
                        <a:cubicBezTo>
                          <a:pt x="1050" y="826"/>
                          <a:pt x="1052" y="826"/>
                          <a:pt x="1052" y="826"/>
                        </a:cubicBezTo>
                        <a:cubicBezTo>
                          <a:pt x="1052" y="826"/>
                          <a:pt x="1057" y="826"/>
                          <a:pt x="1057" y="826"/>
                        </a:cubicBezTo>
                        <a:cubicBezTo>
                          <a:pt x="1057" y="826"/>
                          <a:pt x="1059" y="826"/>
                          <a:pt x="1059" y="826"/>
                        </a:cubicBezTo>
                        <a:cubicBezTo>
                          <a:pt x="1059" y="826"/>
                          <a:pt x="1060" y="826"/>
                          <a:pt x="1060" y="826"/>
                        </a:cubicBezTo>
                        <a:cubicBezTo>
                          <a:pt x="1060" y="826"/>
                          <a:pt x="1064" y="826"/>
                          <a:pt x="1064" y="826"/>
                        </a:cubicBezTo>
                        <a:cubicBezTo>
                          <a:pt x="1064" y="826"/>
                          <a:pt x="1066" y="826"/>
                          <a:pt x="1066" y="826"/>
                        </a:cubicBezTo>
                        <a:cubicBezTo>
                          <a:pt x="1066" y="826"/>
                          <a:pt x="1067" y="826"/>
                          <a:pt x="1067" y="826"/>
                        </a:cubicBezTo>
                        <a:cubicBezTo>
                          <a:pt x="1067" y="826"/>
                          <a:pt x="1070" y="826"/>
                          <a:pt x="1070" y="826"/>
                        </a:cubicBezTo>
                        <a:cubicBezTo>
                          <a:pt x="1070" y="826"/>
                          <a:pt x="1075" y="826"/>
                          <a:pt x="1075" y="826"/>
                        </a:cubicBezTo>
                        <a:cubicBezTo>
                          <a:pt x="1075" y="826"/>
                          <a:pt x="1076" y="826"/>
                          <a:pt x="1076" y="826"/>
                        </a:cubicBezTo>
                        <a:cubicBezTo>
                          <a:pt x="1076" y="826"/>
                          <a:pt x="1080" y="826"/>
                          <a:pt x="1080" y="826"/>
                        </a:cubicBezTo>
                        <a:cubicBezTo>
                          <a:pt x="1080" y="826"/>
                          <a:pt x="1083" y="826"/>
                          <a:pt x="1083" y="826"/>
                        </a:cubicBezTo>
                        <a:cubicBezTo>
                          <a:pt x="1083" y="826"/>
                          <a:pt x="1086" y="826"/>
                          <a:pt x="1086" y="826"/>
                        </a:cubicBezTo>
                        <a:cubicBezTo>
                          <a:pt x="1086" y="826"/>
                          <a:pt x="1089" y="826"/>
                          <a:pt x="1089" y="826"/>
                        </a:cubicBezTo>
                        <a:cubicBezTo>
                          <a:pt x="1089" y="826"/>
                          <a:pt x="1092" y="826"/>
                          <a:pt x="1092" y="826"/>
                        </a:cubicBezTo>
                        <a:cubicBezTo>
                          <a:pt x="1092" y="826"/>
                          <a:pt x="1092" y="826"/>
                          <a:pt x="1092" y="826"/>
                        </a:cubicBezTo>
                        <a:cubicBezTo>
                          <a:pt x="1092" y="826"/>
                          <a:pt x="1095" y="826"/>
                          <a:pt x="1095" y="826"/>
                        </a:cubicBezTo>
                        <a:cubicBezTo>
                          <a:pt x="1095" y="826"/>
                          <a:pt x="1100" y="826"/>
                          <a:pt x="1100" y="826"/>
                        </a:cubicBezTo>
                        <a:cubicBezTo>
                          <a:pt x="1100" y="826"/>
                          <a:pt x="1101" y="826"/>
                          <a:pt x="1101" y="826"/>
                        </a:cubicBezTo>
                        <a:cubicBezTo>
                          <a:pt x="1101" y="826"/>
                          <a:pt x="1103" y="826"/>
                          <a:pt x="1103" y="826"/>
                        </a:cubicBezTo>
                        <a:cubicBezTo>
                          <a:pt x="1103" y="826"/>
                          <a:pt x="1107" y="826"/>
                          <a:pt x="1107" y="826"/>
                        </a:cubicBezTo>
                        <a:cubicBezTo>
                          <a:pt x="1107" y="826"/>
                          <a:pt x="1109" y="826"/>
                          <a:pt x="1109" y="826"/>
                        </a:cubicBezTo>
                        <a:cubicBezTo>
                          <a:pt x="1109" y="826"/>
                          <a:pt x="1112" y="826"/>
                          <a:pt x="1112" y="826"/>
                        </a:cubicBezTo>
                        <a:cubicBezTo>
                          <a:pt x="1112" y="826"/>
                          <a:pt x="1114" y="826"/>
                          <a:pt x="1114" y="826"/>
                        </a:cubicBezTo>
                        <a:cubicBezTo>
                          <a:pt x="1114" y="826"/>
                          <a:pt x="1115" y="826"/>
                          <a:pt x="1115" y="826"/>
                        </a:cubicBezTo>
                        <a:cubicBezTo>
                          <a:pt x="1115" y="826"/>
                          <a:pt x="1119" y="826"/>
                          <a:pt x="1119" y="826"/>
                        </a:cubicBezTo>
                        <a:cubicBezTo>
                          <a:pt x="1119" y="826"/>
                          <a:pt x="1121" y="826"/>
                          <a:pt x="1121" y="826"/>
                        </a:cubicBezTo>
                        <a:cubicBezTo>
                          <a:pt x="1121" y="826"/>
                          <a:pt x="1126" y="826"/>
                          <a:pt x="1126" y="826"/>
                        </a:cubicBezTo>
                        <a:cubicBezTo>
                          <a:pt x="1126" y="826"/>
                          <a:pt x="1127" y="826"/>
                          <a:pt x="1127" y="826"/>
                        </a:cubicBezTo>
                        <a:cubicBezTo>
                          <a:pt x="1127" y="826"/>
                          <a:pt x="1130" y="826"/>
                          <a:pt x="1130" y="826"/>
                        </a:cubicBezTo>
                        <a:cubicBezTo>
                          <a:pt x="1130" y="826"/>
                          <a:pt x="1132" y="826"/>
                          <a:pt x="1132" y="826"/>
                        </a:cubicBezTo>
                        <a:cubicBezTo>
                          <a:pt x="1132" y="826"/>
                          <a:pt x="1136" y="826"/>
                          <a:pt x="1136" y="826"/>
                        </a:cubicBezTo>
                        <a:cubicBezTo>
                          <a:pt x="1136" y="826"/>
                          <a:pt x="1137" y="826"/>
                          <a:pt x="1137" y="826"/>
                        </a:cubicBezTo>
                        <a:cubicBezTo>
                          <a:pt x="1137" y="826"/>
                          <a:pt x="1143" y="826"/>
                          <a:pt x="1143" y="826"/>
                        </a:cubicBezTo>
                        <a:cubicBezTo>
                          <a:pt x="1143" y="826"/>
                          <a:pt x="1144" y="826"/>
                          <a:pt x="1144" y="826"/>
                        </a:cubicBezTo>
                        <a:cubicBezTo>
                          <a:pt x="1144" y="826"/>
                          <a:pt x="1146" y="826"/>
                          <a:pt x="1146" y="826"/>
                        </a:cubicBezTo>
                        <a:cubicBezTo>
                          <a:pt x="1146" y="826"/>
                          <a:pt x="1150" y="826"/>
                          <a:pt x="1150" y="826"/>
                        </a:cubicBezTo>
                        <a:cubicBezTo>
                          <a:pt x="1150" y="826"/>
                          <a:pt x="1153" y="826"/>
                          <a:pt x="1153" y="826"/>
                        </a:cubicBezTo>
                        <a:cubicBezTo>
                          <a:pt x="1153" y="826"/>
                          <a:pt x="1155" y="826"/>
                          <a:pt x="1155" y="826"/>
                        </a:cubicBezTo>
                        <a:cubicBezTo>
                          <a:pt x="1155" y="826"/>
                          <a:pt x="1159" y="826"/>
                          <a:pt x="1159" y="826"/>
                        </a:cubicBezTo>
                        <a:cubicBezTo>
                          <a:pt x="1159" y="826"/>
                          <a:pt x="1160" y="826"/>
                          <a:pt x="1160" y="826"/>
                        </a:cubicBezTo>
                        <a:cubicBezTo>
                          <a:pt x="1160" y="826"/>
                          <a:pt x="1162" y="826"/>
                          <a:pt x="1162" y="826"/>
                        </a:cubicBezTo>
                        <a:cubicBezTo>
                          <a:pt x="1162" y="826"/>
                          <a:pt x="1164" y="826"/>
                          <a:pt x="1164" y="826"/>
                        </a:cubicBezTo>
                        <a:cubicBezTo>
                          <a:pt x="1164" y="826"/>
                          <a:pt x="1168" y="826"/>
                          <a:pt x="1168" y="826"/>
                        </a:cubicBezTo>
                        <a:cubicBezTo>
                          <a:pt x="1168" y="826"/>
                          <a:pt x="1171" y="826"/>
                          <a:pt x="1171" y="826"/>
                        </a:cubicBezTo>
                        <a:cubicBezTo>
                          <a:pt x="1171" y="826"/>
                          <a:pt x="1174" y="826"/>
                          <a:pt x="1174" y="826"/>
                        </a:cubicBezTo>
                        <a:cubicBezTo>
                          <a:pt x="1174" y="826"/>
                          <a:pt x="1176" y="826"/>
                          <a:pt x="1176" y="826"/>
                        </a:cubicBezTo>
                        <a:cubicBezTo>
                          <a:pt x="1176" y="826"/>
                          <a:pt x="1178" y="826"/>
                          <a:pt x="1178" y="826"/>
                        </a:cubicBezTo>
                        <a:cubicBezTo>
                          <a:pt x="1178" y="826"/>
                          <a:pt x="1180" y="826"/>
                          <a:pt x="1180" y="826"/>
                        </a:cubicBezTo>
                        <a:cubicBezTo>
                          <a:pt x="1180" y="826"/>
                          <a:pt x="1183" y="826"/>
                          <a:pt x="1183" y="826"/>
                        </a:cubicBezTo>
                        <a:cubicBezTo>
                          <a:pt x="1183" y="826"/>
                          <a:pt x="1187" y="826"/>
                          <a:pt x="1187" y="826"/>
                        </a:cubicBezTo>
                        <a:cubicBezTo>
                          <a:pt x="1187" y="826"/>
                          <a:pt x="1190" y="826"/>
                          <a:pt x="1190" y="826"/>
                        </a:cubicBezTo>
                        <a:cubicBezTo>
                          <a:pt x="1190" y="826"/>
                          <a:pt x="1192" y="826"/>
                          <a:pt x="1192" y="826"/>
                        </a:cubicBezTo>
                        <a:cubicBezTo>
                          <a:pt x="1192" y="826"/>
                          <a:pt x="1194" y="826"/>
                          <a:pt x="1194" y="826"/>
                        </a:cubicBezTo>
                        <a:cubicBezTo>
                          <a:pt x="1194" y="826"/>
                          <a:pt x="1196" y="826"/>
                          <a:pt x="1196" y="826"/>
                        </a:cubicBezTo>
                        <a:cubicBezTo>
                          <a:pt x="1196" y="826"/>
                          <a:pt x="1201" y="826"/>
                          <a:pt x="1201" y="826"/>
                        </a:cubicBezTo>
                        <a:cubicBezTo>
                          <a:pt x="1201" y="826"/>
                          <a:pt x="1202" y="826"/>
                          <a:pt x="1202" y="826"/>
                        </a:cubicBezTo>
                        <a:cubicBezTo>
                          <a:pt x="1202" y="826"/>
                          <a:pt x="1205" y="826"/>
                          <a:pt x="1205" y="826"/>
                        </a:cubicBezTo>
                        <a:cubicBezTo>
                          <a:pt x="1205" y="826"/>
                          <a:pt x="1207" y="826"/>
                          <a:pt x="1207" y="826"/>
                        </a:cubicBezTo>
                        <a:cubicBezTo>
                          <a:pt x="1207" y="826"/>
                          <a:pt x="1211" y="826"/>
                          <a:pt x="1211" y="826"/>
                        </a:cubicBezTo>
                        <a:cubicBezTo>
                          <a:pt x="1211" y="826"/>
                          <a:pt x="1212" y="826"/>
                          <a:pt x="1212" y="826"/>
                        </a:cubicBezTo>
                        <a:cubicBezTo>
                          <a:pt x="1212" y="826"/>
                          <a:pt x="1219" y="826"/>
                          <a:pt x="1219" y="826"/>
                        </a:cubicBezTo>
                        <a:cubicBezTo>
                          <a:pt x="1219" y="826"/>
                          <a:pt x="1220" y="826"/>
                          <a:pt x="1220" y="826"/>
                        </a:cubicBezTo>
                        <a:cubicBezTo>
                          <a:pt x="1220" y="826"/>
                          <a:pt x="1222" y="826"/>
                          <a:pt x="1222" y="826"/>
                        </a:cubicBezTo>
                        <a:cubicBezTo>
                          <a:pt x="1222" y="826"/>
                          <a:pt x="1223" y="826"/>
                          <a:pt x="1223" y="826"/>
                        </a:cubicBezTo>
                        <a:cubicBezTo>
                          <a:pt x="1223" y="826"/>
                          <a:pt x="1226" y="826"/>
                          <a:pt x="1226" y="826"/>
                        </a:cubicBezTo>
                        <a:cubicBezTo>
                          <a:pt x="1226" y="826"/>
                          <a:pt x="1229" y="826"/>
                          <a:pt x="1229" y="826"/>
                        </a:cubicBezTo>
                        <a:cubicBezTo>
                          <a:pt x="1229" y="826"/>
                          <a:pt x="1232" y="826"/>
                          <a:pt x="1232" y="826"/>
                        </a:cubicBezTo>
                        <a:cubicBezTo>
                          <a:pt x="1232" y="826"/>
                          <a:pt x="1233" y="826"/>
                          <a:pt x="1233" y="826"/>
                        </a:cubicBezTo>
                        <a:cubicBezTo>
                          <a:pt x="1233" y="826"/>
                          <a:pt x="1237" y="826"/>
                          <a:pt x="1237" y="826"/>
                        </a:cubicBezTo>
                        <a:cubicBezTo>
                          <a:pt x="1237" y="826"/>
                          <a:pt x="1237" y="826"/>
                          <a:pt x="1237" y="826"/>
                        </a:cubicBezTo>
                        <a:cubicBezTo>
                          <a:pt x="1237" y="826"/>
                          <a:pt x="1243" y="826"/>
                          <a:pt x="1243" y="826"/>
                        </a:cubicBezTo>
                        <a:cubicBezTo>
                          <a:pt x="1243" y="826"/>
                          <a:pt x="1246" y="826"/>
                          <a:pt x="1246" y="826"/>
                        </a:cubicBezTo>
                        <a:cubicBezTo>
                          <a:pt x="1246" y="826"/>
                          <a:pt x="1248" y="826"/>
                          <a:pt x="1248" y="826"/>
                        </a:cubicBezTo>
                        <a:cubicBezTo>
                          <a:pt x="1248" y="826"/>
                          <a:pt x="1249" y="826"/>
                          <a:pt x="1249" y="826"/>
                        </a:cubicBezTo>
                        <a:cubicBezTo>
                          <a:pt x="1249" y="826"/>
                          <a:pt x="1256" y="826"/>
                          <a:pt x="1256" y="826"/>
                        </a:cubicBezTo>
                        <a:cubicBezTo>
                          <a:pt x="1256" y="826"/>
                          <a:pt x="1258" y="826"/>
                          <a:pt x="1258" y="826"/>
                        </a:cubicBezTo>
                        <a:cubicBezTo>
                          <a:pt x="1258" y="826"/>
                          <a:pt x="1262" y="826"/>
                          <a:pt x="1262" y="826"/>
                        </a:cubicBezTo>
                        <a:cubicBezTo>
                          <a:pt x="1262" y="826"/>
                          <a:pt x="1263" y="826"/>
                          <a:pt x="1263" y="826"/>
                        </a:cubicBezTo>
                        <a:cubicBezTo>
                          <a:pt x="1263" y="826"/>
                          <a:pt x="1264" y="826"/>
                          <a:pt x="1264" y="826"/>
                        </a:cubicBezTo>
                        <a:cubicBezTo>
                          <a:pt x="1264" y="826"/>
                          <a:pt x="1268" y="826"/>
                          <a:pt x="1268" y="826"/>
                        </a:cubicBezTo>
                        <a:cubicBezTo>
                          <a:pt x="1268" y="826"/>
                          <a:pt x="1269" y="826"/>
                          <a:pt x="1269" y="826"/>
                        </a:cubicBezTo>
                        <a:cubicBezTo>
                          <a:pt x="1269" y="826"/>
                          <a:pt x="1272" y="826"/>
                          <a:pt x="1272" y="826"/>
                        </a:cubicBezTo>
                        <a:cubicBezTo>
                          <a:pt x="1272" y="826"/>
                          <a:pt x="1276" y="826"/>
                          <a:pt x="1276" y="826"/>
                        </a:cubicBezTo>
                        <a:cubicBezTo>
                          <a:pt x="1276" y="826"/>
                          <a:pt x="1278" y="826"/>
                          <a:pt x="1278" y="826"/>
                        </a:cubicBezTo>
                        <a:cubicBezTo>
                          <a:pt x="1278" y="826"/>
                          <a:pt x="1280" y="826"/>
                          <a:pt x="1280" y="826"/>
                        </a:cubicBezTo>
                        <a:cubicBezTo>
                          <a:pt x="1280" y="826"/>
                          <a:pt x="1281" y="826"/>
                          <a:pt x="1281" y="826"/>
                        </a:cubicBezTo>
                        <a:cubicBezTo>
                          <a:pt x="1281" y="826"/>
                          <a:pt x="1288" y="826"/>
                          <a:pt x="1288" y="826"/>
                        </a:cubicBezTo>
                        <a:cubicBezTo>
                          <a:pt x="1288" y="826"/>
                          <a:pt x="1289" y="826"/>
                          <a:pt x="1289" y="826"/>
                        </a:cubicBezTo>
                        <a:cubicBezTo>
                          <a:pt x="1289" y="826"/>
                          <a:pt x="1290" y="826"/>
                          <a:pt x="1290" y="826"/>
                        </a:cubicBezTo>
                        <a:cubicBezTo>
                          <a:pt x="1290" y="826"/>
                          <a:pt x="1295" y="826"/>
                          <a:pt x="1295" y="826"/>
                        </a:cubicBezTo>
                        <a:cubicBezTo>
                          <a:pt x="1295" y="826"/>
                          <a:pt x="1298" y="826"/>
                          <a:pt x="1298" y="826"/>
                        </a:cubicBezTo>
                        <a:cubicBezTo>
                          <a:pt x="1298" y="826"/>
                          <a:pt x="1299" y="826"/>
                          <a:pt x="1299" y="826"/>
                        </a:cubicBezTo>
                        <a:cubicBezTo>
                          <a:pt x="1299" y="826"/>
                          <a:pt x="1304" y="826"/>
                          <a:pt x="1304" y="826"/>
                        </a:cubicBezTo>
                        <a:cubicBezTo>
                          <a:pt x="1304" y="826"/>
                          <a:pt x="1306" y="826"/>
                          <a:pt x="1306" y="826"/>
                        </a:cubicBezTo>
                        <a:cubicBezTo>
                          <a:pt x="1306" y="826"/>
                          <a:pt x="1307" y="826"/>
                          <a:pt x="1307" y="826"/>
                        </a:cubicBezTo>
                        <a:cubicBezTo>
                          <a:pt x="1307" y="826"/>
                          <a:pt x="1310" y="826"/>
                          <a:pt x="1310" y="826"/>
                        </a:cubicBezTo>
                        <a:cubicBezTo>
                          <a:pt x="1310" y="826"/>
                          <a:pt x="1312" y="826"/>
                          <a:pt x="1312" y="826"/>
                        </a:cubicBezTo>
                        <a:cubicBezTo>
                          <a:pt x="1312" y="826"/>
                          <a:pt x="1315" y="826"/>
                          <a:pt x="1315" y="826"/>
                        </a:cubicBezTo>
                        <a:cubicBezTo>
                          <a:pt x="1315" y="826"/>
                          <a:pt x="1318" y="826"/>
                          <a:pt x="1318" y="826"/>
                        </a:cubicBezTo>
                        <a:cubicBezTo>
                          <a:pt x="1318" y="826"/>
                          <a:pt x="1320" y="826"/>
                          <a:pt x="1320" y="826"/>
                        </a:cubicBezTo>
                        <a:cubicBezTo>
                          <a:pt x="1320" y="826"/>
                          <a:pt x="1326" y="826"/>
                          <a:pt x="1326" y="826"/>
                        </a:cubicBezTo>
                        <a:cubicBezTo>
                          <a:pt x="1326" y="826"/>
                          <a:pt x="1327" y="826"/>
                          <a:pt x="1327" y="826"/>
                        </a:cubicBezTo>
                        <a:cubicBezTo>
                          <a:pt x="1327" y="826"/>
                          <a:pt x="1328" y="826"/>
                          <a:pt x="1328" y="826"/>
                        </a:cubicBezTo>
                        <a:cubicBezTo>
                          <a:pt x="1328" y="826"/>
                          <a:pt x="1332" y="826"/>
                          <a:pt x="1332" y="826"/>
                        </a:cubicBezTo>
                        <a:cubicBezTo>
                          <a:pt x="1332" y="826"/>
                          <a:pt x="1335" y="826"/>
                          <a:pt x="1335" y="826"/>
                        </a:cubicBezTo>
                        <a:cubicBezTo>
                          <a:pt x="1335" y="826"/>
                          <a:pt x="1338" y="826"/>
                          <a:pt x="1338" y="826"/>
                        </a:cubicBezTo>
                        <a:cubicBezTo>
                          <a:pt x="1338" y="826"/>
                          <a:pt x="1339" y="826"/>
                          <a:pt x="1339" y="826"/>
                        </a:cubicBezTo>
                        <a:cubicBezTo>
                          <a:pt x="1339" y="826"/>
                          <a:pt x="1343" y="826"/>
                          <a:pt x="1343" y="826"/>
                        </a:cubicBezTo>
                        <a:cubicBezTo>
                          <a:pt x="1343" y="826"/>
                          <a:pt x="1346" y="826"/>
                          <a:pt x="1346" y="826"/>
                        </a:cubicBezTo>
                        <a:cubicBezTo>
                          <a:pt x="1346" y="826"/>
                          <a:pt x="1348" y="826"/>
                          <a:pt x="1348" y="826"/>
                        </a:cubicBezTo>
                        <a:cubicBezTo>
                          <a:pt x="1348" y="826"/>
                          <a:pt x="1353" y="826"/>
                          <a:pt x="1353" y="826"/>
                        </a:cubicBezTo>
                        <a:cubicBezTo>
                          <a:pt x="1353" y="826"/>
                          <a:pt x="1353" y="826"/>
                          <a:pt x="1353" y="826"/>
                        </a:cubicBezTo>
                        <a:cubicBezTo>
                          <a:pt x="1353" y="826"/>
                          <a:pt x="1357" y="826"/>
                          <a:pt x="1357" y="826"/>
                        </a:cubicBezTo>
                        <a:cubicBezTo>
                          <a:pt x="1357" y="826"/>
                          <a:pt x="1359" y="826"/>
                          <a:pt x="1359" y="826"/>
                        </a:cubicBezTo>
                        <a:cubicBezTo>
                          <a:pt x="1359" y="826"/>
                          <a:pt x="1360" y="826"/>
                          <a:pt x="1360" y="826"/>
                        </a:cubicBezTo>
                        <a:cubicBezTo>
                          <a:pt x="1360" y="826"/>
                          <a:pt x="1363" y="826"/>
                          <a:pt x="1363" y="826"/>
                        </a:cubicBezTo>
                        <a:cubicBezTo>
                          <a:pt x="1363" y="826"/>
                          <a:pt x="1367" y="826"/>
                          <a:pt x="1367" y="826"/>
                        </a:cubicBezTo>
                        <a:cubicBezTo>
                          <a:pt x="1367" y="826"/>
                          <a:pt x="1369" y="826"/>
                          <a:pt x="1369" y="826"/>
                        </a:cubicBezTo>
                        <a:cubicBezTo>
                          <a:pt x="1369" y="826"/>
                          <a:pt x="1373" y="826"/>
                          <a:pt x="1373" y="826"/>
                        </a:cubicBezTo>
                        <a:cubicBezTo>
                          <a:pt x="1373" y="826"/>
                          <a:pt x="1374" y="826"/>
                          <a:pt x="1374" y="826"/>
                        </a:cubicBezTo>
                        <a:cubicBezTo>
                          <a:pt x="1374" y="826"/>
                          <a:pt x="1378" y="826"/>
                          <a:pt x="1378" y="826"/>
                        </a:cubicBezTo>
                        <a:cubicBezTo>
                          <a:pt x="1378" y="826"/>
                          <a:pt x="1380" y="826"/>
                          <a:pt x="1380" y="826"/>
                        </a:cubicBezTo>
                        <a:cubicBezTo>
                          <a:pt x="1380" y="826"/>
                          <a:pt x="1381" y="826"/>
                          <a:pt x="1381" y="826"/>
                        </a:cubicBezTo>
                        <a:cubicBezTo>
                          <a:pt x="1381" y="826"/>
                          <a:pt x="1384" y="826"/>
                          <a:pt x="1384" y="826"/>
                        </a:cubicBezTo>
                        <a:cubicBezTo>
                          <a:pt x="1384" y="826"/>
                          <a:pt x="1387" y="826"/>
                          <a:pt x="1387" y="826"/>
                        </a:cubicBezTo>
                        <a:cubicBezTo>
                          <a:pt x="1387" y="826"/>
                          <a:pt x="1388" y="826"/>
                          <a:pt x="1388" y="826"/>
                        </a:cubicBezTo>
                        <a:cubicBezTo>
                          <a:pt x="1388" y="826"/>
                          <a:pt x="1396" y="826"/>
                          <a:pt x="1396" y="826"/>
                        </a:cubicBezTo>
                        <a:cubicBezTo>
                          <a:pt x="1396" y="826"/>
                          <a:pt x="1397" y="826"/>
                          <a:pt x="1397" y="826"/>
                        </a:cubicBezTo>
                        <a:cubicBezTo>
                          <a:pt x="1397" y="826"/>
                          <a:pt x="1401" y="826"/>
                          <a:pt x="1401" y="826"/>
                        </a:cubicBezTo>
                        <a:cubicBezTo>
                          <a:pt x="1401" y="826"/>
                          <a:pt x="1402" y="826"/>
                          <a:pt x="1402" y="826"/>
                        </a:cubicBezTo>
                        <a:cubicBezTo>
                          <a:pt x="1402" y="826"/>
                          <a:pt x="1403" y="826"/>
                          <a:pt x="1403" y="826"/>
                        </a:cubicBezTo>
                        <a:cubicBezTo>
                          <a:pt x="1403" y="826"/>
                          <a:pt x="1408" y="826"/>
                          <a:pt x="1408" y="826"/>
                        </a:cubicBezTo>
                        <a:cubicBezTo>
                          <a:pt x="1408" y="826"/>
                          <a:pt x="1410" y="826"/>
                          <a:pt x="1410" y="826"/>
                        </a:cubicBezTo>
                        <a:cubicBezTo>
                          <a:pt x="1410" y="826"/>
                          <a:pt x="1412" y="826"/>
                          <a:pt x="1412" y="826"/>
                        </a:cubicBezTo>
                        <a:cubicBezTo>
                          <a:pt x="1412" y="826"/>
                          <a:pt x="1417" y="826"/>
                          <a:pt x="1417" y="826"/>
                        </a:cubicBezTo>
                        <a:cubicBezTo>
                          <a:pt x="1417" y="826"/>
                          <a:pt x="1419" y="826"/>
                          <a:pt x="1419" y="826"/>
                        </a:cubicBezTo>
                        <a:cubicBezTo>
                          <a:pt x="1419" y="826"/>
                          <a:pt x="1419" y="826"/>
                          <a:pt x="1419" y="826"/>
                        </a:cubicBezTo>
                        <a:cubicBezTo>
                          <a:pt x="1419" y="826"/>
                          <a:pt x="1422" y="826"/>
                          <a:pt x="1422" y="826"/>
                        </a:cubicBezTo>
                        <a:cubicBezTo>
                          <a:pt x="1422" y="826"/>
                          <a:pt x="1426" y="826"/>
                          <a:pt x="1426" y="826"/>
                        </a:cubicBezTo>
                        <a:cubicBezTo>
                          <a:pt x="1426" y="826"/>
                          <a:pt x="1428" y="826"/>
                          <a:pt x="1428" y="826"/>
                        </a:cubicBezTo>
                        <a:cubicBezTo>
                          <a:pt x="1428" y="826"/>
                          <a:pt x="1430" y="826"/>
                          <a:pt x="1430" y="826"/>
                        </a:cubicBezTo>
                        <a:cubicBezTo>
                          <a:pt x="1430" y="826"/>
                          <a:pt x="1434" y="826"/>
                          <a:pt x="1434" y="826"/>
                        </a:cubicBezTo>
                        <a:cubicBezTo>
                          <a:pt x="1434" y="826"/>
                          <a:pt x="1437" y="826"/>
                          <a:pt x="1437" y="826"/>
                        </a:cubicBezTo>
                        <a:cubicBezTo>
                          <a:pt x="1437" y="826"/>
                          <a:pt x="1440" y="826"/>
                          <a:pt x="1440" y="826"/>
                        </a:cubicBezTo>
                        <a:cubicBezTo>
                          <a:pt x="1440" y="826"/>
                          <a:pt x="1440" y="826"/>
                          <a:pt x="1440" y="826"/>
                        </a:cubicBezTo>
                        <a:cubicBezTo>
                          <a:pt x="1440" y="826"/>
                          <a:pt x="1444" y="826"/>
                          <a:pt x="1444" y="826"/>
                        </a:cubicBezTo>
                        <a:cubicBezTo>
                          <a:pt x="1444" y="826"/>
                          <a:pt x="1446" y="826"/>
                          <a:pt x="1446" y="826"/>
                        </a:cubicBezTo>
                        <a:cubicBezTo>
                          <a:pt x="1446" y="826"/>
                          <a:pt x="1449" y="826"/>
                          <a:pt x="1449" y="826"/>
                        </a:cubicBezTo>
                        <a:cubicBezTo>
                          <a:pt x="1449" y="826"/>
                          <a:pt x="1454" y="826"/>
                          <a:pt x="1454" y="826"/>
                        </a:cubicBezTo>
                        <a:cubicBezTo>
                          <a:pt x="1454" y="826"/>
                          <a:pt x="1456" y="826"/>
                          <a:pt x="1456" y="826"/>
                        </a:cubicBezTo>
                        <a:cubicBezTo>
                          <a:pt x="1456" y="826"/>
                          <a:pt x="1457" y="826"/>
                          <a:pt x="1457" y="826"/>
                        </a:cubicBezTo>
                        <a:cubicBezTo>
                          <a:pt x="1457" y="826"/>
                          <a:pt x="1459" y="826"/>
                          <a:pt x="1459" y="826"/>
                        </a:cubicBezTo>
                        <a:cubicBezTo>
                          <a:pt x="1459" y="826"/>
                          <a:pt x="1465" y="826"/>
                          <a:pt x="1465" y="826"/>
                        </a:cubicBezTo>
                        <a:cubicBezTo>
                          <a:pt x="1465" y="826"/>
                          <a:pt x="1467" y="826"/>
                          <a:pt x="1467" y="826"/>
                        </a:cubicBezTo>
                        <a:cubicBezTo>
                          <a:pt x="1467" y="826"/>
                          <a:pt x="1468" y="826"/>
                          <a:pt x="1468" y="826"/>
                        </a:cubicBezTo>
                        <a:cubicBezTo>
                          <a:pt x="1468" y="826"/>
                          <a:pt x="1472" y="826"/>
                          <a:pt x="1472" y="826"/>
                        </a:cubicBezTo>
                        <a:cubicBezTo>
                          <a:pt x="1472" y="826"/>
                          <a:pt x="1473" y="826"/>
                          <a:pt x="1473" y="826"/>
                        </a:cubicBezTo>
                        <a:cubicBezTo>
                          <a:pt x="1473" y="826"/>
                          <a:pt x="1477" y="826"/>
                          <a:pt x="1477" y="826"/>
                        </a:cubicBezTo>
                        <a:cubicBezTo>
                          <a:pt x="1477" y="826"/>
                          <a:pt x="1482" y="826"/>
                          <a:pt x="1482" y="826"/>
                        </a:cubicBezTo>
                        <a:cubicBezTo>
                          <a:pt x="1482" y="826"/>
                          <a:pt x="1483" y="826"/>
                          <a:pt x="1483" y="826"/>
                        </a:cubicBezTo>
                        <a:cubicBezTo>
                          <a:pt x="1483" y="826"/>
                          <a:pt x="1484" y="826"/>
                          <a:pt x="1484" y="826"/>
                        </a:cubicBezTo>
                        <a:cubicBezTo>
                          <a:pt x="1484" y="826"/>
                          <a:pt x="1486" y="826"/>
                          <a:pt x="1486" y="826"/>
                        </a:cubicBezTo>
                        <a:cubicBezTo>
                          <a:pt x="1486" y="826"/>
                          <a:pt x="1489" y="826"/>
                          <a:pt x="1489" y="826"/>
                        </a:cubicBezTo>
                        <a:cubicBezTo>
                          <a:pt x="1489" y="826"/>
                          <a:pt x="1493" y="826"/>
                          <a:pt x="1493" y="826"/>
                        </a:cubicBezTo>
                        <a:cubicBezTo>
                          <a:pt x="1493" y="826"/>
                          <a:pt x="1495" y="826"/>
                          <a:pt x="1495" y="826"/>
                        </a:cubicBezTo>
                        <a:cubicBezTo>
                          <a:pt x="1495" y="826"/>
                          <a:pt x="1498" y="826"/>
                          <a:pt x="1498" y="826"/>
                        </a:cubicBezTo>
                        <a:cubicBezTo>
                          <a:pt x="1498" y="826"/>
                          <a:pt x="1500" y="826"/>
                          <a:pt x="1500" y="826"/>
                        </a:cubicBezTo>
                        <a:cubicBezTo>
                          <a:pt x="1500" y="826"/>
                          <a:pt x="1501" y="826"/>
                          <a:pt x="1501" y="826"/>
                        </a:cubicBezTo>
                        <a:cubicBezTo>
                          <a:pt x="1501" y="826"/>
                          <a:pt x="1505" y="826"/>
                          <a:pt x="1505" y="826"/>
                        </a:cubicBezTo>
                        <a:cubicBezTo>
                          <a:pt x="1505" y="826"/>
                          <a:pt x="1506" y="826"/>
                          <a:pt x="1506" y="826"/>
                        </a:cubicBezTo>
                        <a:cubicBezTo>
                          <a:pt x="1506" y="826"/>
                          <a:pt x="1511" y="826"/>
                          <a:pt x="1511" y="826"/>
                        </a:cubicBezTo>
                        <a:cubicBezTo>
                          <a:pt x="1511" y="826"/>
                          <a:pt x="1513" y="826"/>
                          <a:pt x="1513" y="826"/>
                        </a:cubicBezTo>
                        <a:cubicBezTo>
                          <a:pt x="1513" y="826"/>
                          <a:pt x="1515" y="826"/>
                          <a:pt x="1515" y="826"/>
                        </a:cubicBezTo>
                        <a:cubicBezTo>
                          <a:pt x="1515" y="826"/>
                          <a:pt x="1518" y="826"/>
                          <a:pt x="1518" y="826"/>
                        </a:cubicBezTo>
                        <a:cubicBezTo>
                          <a:pt x="1518" y="826"/>
                          <a:pt x="1523" y="826"/>
                          <a:pt x="1523" y="826"/>
                        </a:cubicBezTo>
                        <a:cubicBezTo>
                          <a:pt x="1523" y="826"/>
                          <a:pt x="1523" y="826"/>
                          <a:pt x="1523" y="826"/>
                        </a:cubicBezTo>
                        <a:cubicBezTo>
                          <a:pt x="1523" y="826"/>
                          <a:pt x="1530" y="826"/>
                          <a:pt x="1530" y="826"/>
                        </a:cubicBezTo>
                        <a:cubicBezTo>
                          <a:pt x="1530" y="826"/>
                          <a:pt x="1531" y="826"/>
                          <a:pt x="1531" y="826"/>
                        </a:cubicBezTo>
                        <a:cubicBezTo>
                          <a:pt x="1531" y="826"/>
                          <a:pt x="1533" y="826"/>
                          <a:pt x="1533" y="826"/>
                        </a:cubicBezTo>
                        <a:cubicBezTo>
                          <a:pt x="1533" y="826"/>
                          <a:pt x="1536" y="826"/>
                          <a:pt x="1536" y="826"/>
                        </a:cubicBezTo>
                        <a:cubicBezTo>
                          <a:pt x="1536" y="826"/>
                          <a:pt x="1539" y="826"/>
                          <a:pt x="1539" y="826"/>
                        </a:cubicBezTo>
                        <a:cubicBezTo>
                          <a:pt x="1539" y="826"/>
                          <a:pt x="1539" y="826"/>
                          <a:pt x="1539" y="826"/>
                        </a:cubicBezTo>
                        <a:cubicBezTo>
                          <a:pt x="1539" y="826"/>
                          <a:pt x="1545" y="826"/>
                          <a:pt x="1545" y="826"/>
                        </a:cubicBezTo>
                        <a:cubicBezTo>
                          <a:pt x="1545" y="826"/>
                          <a:pt x="1547" y="826"/>
                          <a:pt x="1547" y="826"/>
                        </a:cubicBezTo>
                        <a:cubicBezTo>
                          <a:pt x="1547" y="826"/>
                          <a:pt x="1550" y="826"/>
                          <a:pt x="1550" y="826"/>
                        </a:cubicBezTo>
                        <a:cubicBezTo>
                          <a:pt x="1550" y="826"/>
                          <a:pt x="1552" y="826"/>
                          <a:pt x="1552" y="826"/>
                        </a:cubicBezTo>
                        <a:cubicBezTo>
                          <a:pt x="1552" y="826"/>
                          <a:pt x="1555" y="826"/>
                          <a:pt x="1555" y="826"/>
                        </a:cubicBezTo>
                        <a:cubicBezTo>
                          <a:pt x="1555" y="826"/>
                          <a:pt x="1557" y="826"/>
                          <a:pt x="1557" y="826"/>
                        </a:cubicBezTo>
                        <a:cubicBezTo>
                          <a:pt x="1557" y="826"/>
                          <a:pt x="1559" y="826"/>
                          <a:pt x="1559" y="826"/>
                        </a:cubicBezTo>
                        <a:cubicBezTo>
                          <a:pt x="1559" y="826"/>
                          <a:pt x="1560" y="826"/>
                          <a:pt x="1560" y="826"/>
                        </a:cubicBezTo>
                        <a:cubicBezTo>
                          <a:pt x="1560" y="826"/>
                          <a:pt x="1568" y="826"/>
                          <a:pt x="1568" y="826"/>
                        </a:cubicBezTo>
                        <a:cubicBezTo>
                          <a:pt x="1568" y="826"/>
                          <a:pt x="1568" y="826"/>
                          <a:pt x="1568" y="826"/>
                        </a:cubicBezTo>
                        <a:cubicBezTo>
                          <a:pt x="1568" y="826"/>
                          <a:pt x="1570" y="826"/>
                          <a:pt x="1570" y="826"/>
                        </a:cubicBezTo>
                        <a:cubicBezTo>
                          <a:pt x="1570" y="826"/>
                          <a:pt x="1573" y="826"/>
                          <a:pt x="1573" y="826"/>
                        </a:cubicBezTo>
                        <a:cubicBezTo>
                          <a:pt x="1573" y="826"/>
                          <a:pt x="1575" y="826"/>
                          <a:pt x="1575" y="826"/>
                        </a:cubicBezTo>
                        <a:cubicBezTo>
                          <a:pt x="1575" y="826"/>
                          <a:pt x="1579" y="826"/>
                          <a:pt x="1579" y="826"/>
                        </a:cubicBezTo>
                        <a:cubicBezTo>
                          <a:pt x="1579" y="826"/>
                          <a:pt x="1580" y="826"/>
                          <a:pt x="1580" y="826"/>
                        </a:cubicBezTo>
                        <a:cubicBezTo>
                          <a:pt x="1580" y="826"/>
                          <a:pt x="1582" y="826"/>
                          <a:pt x="1582" y="826"/>
                        </a:cubicBezTo>
                        <a:cubicBezTo>
                          <a:pt x="1582" y="826"/>
                          <a:pt x="1587" y="826"/>
                          <a:pt x="1587" y="826"/>
                        </a:cubicBezTo>
                        <a:cubicBezTo>
                          <a:pt x="1587" y="826"/>
                          <a:pt x="1589" y="826"/>
                          <a:pt x="1589" y="826"/>
                        </a:cubicBezTo>
                        <a:cubicBezTo>
                          <a:pt x="1589" y="826"/>
                          <a:pt x="1591" y="826"/>
                          <a:pt x="1591" y="826"/>
                        </a:cubicBezTo>
                        <a:cubicBezTo>
                          <a:pt x="1591" y="826"/>
                          <a:pt x="1592" y="826"/>
                          <a:pt x="1592" y="826"/>
                        </a:cubicBezTo>
                        <a:cubicBezTo>
                          <a:pt x="1592" y="826"/>
                          <a:pt x="1599" y="826"/>
                          <a:pt x="1599" y="826"/>
                        </a:cubicBezTo>
                        <a:cubicBezTo>
                          <a:pt x="1599" y="826"/>
                          <a:pt x="1600" y="826"/>
                          <a:pt x="1600" y="826"/>
                        </a:cubicBezTo>
                        <a:cubicBezTo>
                          <a:pt x="1600" y="826"/>
                          <a:pt x="1602" y="826"/>
                          <a:pt x="1602" y="826"/>
                        </a:cubicBezTo>
                        <a:cubicBezTo>
                          <a:pt x="1602" y="826"/>
                          <a:pt x="1604" y="826"/>
                          <a:pt x="1604" y="826"/>
                        </a:cubicBezTo>
                        <a:cubicBezTo>
                          <a:pt x="1604" y="826"/>
                          <a:pt x="1607" y="826"/>
                          <a:pt x="1607" y="826"/>
                        </a:cubicBezTo>
                        <a:cubicBezTo>
                          <a:pt x="1607" y="826"/>
                          <a:pt x="1609" y="826"/>
                          <a:pt x="1609" y="826"/>
                        </a:cubicBezTo>
                        <a:cubicBezTo>
                          <a:pt x="1609" y="826"/>
                          <a:pt x="1612" y="826"/>
                          <a:pt x="1612" y="826"/>
                        </a:cubicBezTo>
                        <a:cubicBezTo>
                          <a:pt x="1612" y="826"/>
                          <a:pt x="1617" y="826"/>
                          <a:pt x="1617" y="826"/>
                        </a:cubicBezTo>
                        <a:cubicBezTo>
                          <a:pt x="1617" y="826"/>
                          <a:pt x="1617" y="826"/>
                          <a:pt x="1617" y="826"/>
                        </a:cubicBezTo>
                        <a:cubicBezTo>
                          <a:pt x="1617" y="826"/>
                          <a:pt x="1622" y="826"/>
                          <a:pt x="1622" y="826"/>
                        </a:cubicBezTo>
                        <a:cubicBezTo>
                          <a:pt x="1622" y="826"/>
                          <a:pt x="1626" y="826"/>
                          <a:pt x="1626" y="826"/>
                        </a:cubicBezTo>
                        <a:cubicBezTo>
                          <a:pt x="1626" y="826"/>
                          <a:pt x="1627" y="826"/>
                          <a:pt x="1627" y="826"/>
                        </a:cubicBezTo>
                        <a:cubicBezTo>
                          <a:pt x="1627" y="826"/>
                          <a:pt x="1628" y="826"/>
                          <a:pt x="1628" y="826"/>
                        </a:cubicBezTo>
                        <a:cubicBezTo>
                          <a:pt x="1628" y="826"/>
                          <a:pt x="1632" y="826"/>
                          <a:pt x="1632" y="826"/>
                        </a:cubicBezTo>
                        <a:cubicBezTo>
                          <a:pt x="1632" y="826"/>
                          <a:pt x="1634" y="826"/>
                          <a:pt x="1634" y="826"/>
                        </a:cubicBezTo>
                        <a:cubicBezTo>
                          <a:pt x="1634" y="826"/>
                          <a:pt x="1636" y="826"/>
                          <a:pt x="1636" y="826"/>
                        </a:cubicBezTo>
                        <a:cubicBezTo>
                          <a:pt x="1636" y="826"/>
                          <a:pt x="1640" y="826"/>
                          <a:pt x="1640" y="826"/>
                        </a:cubicBezTo>
                        <a:cubicBezTo>
                          <a:pt x="1640" y="826"/>
                          <a:pt x="1643" y="826"/>
                          <a:pt x="1643" y="826"/>
                        </a:cubicBezTo>
                        <a:cubicBezTo>
                          <a:pt x="1643" y="826"/>
                          <a:pt x="1647" y="826"/>
                          <a:pt x="1647" y="826"/>
                        </a:cubicBezTo>
                        <a:cubicBezTo>
                          <a:pt x="1647" y="826"/>
                          <a:pt x="1648" y="826"/>
                          <a:pt x="1648" y="826"/>
                        </a:cubicBezTo>
                        <a:cubicBezTo>
                          <a:pt x="1648" y="826"/>
                          <a:pt x="1651" y="826"/>
                          <a:pt x="1651" y="826"/>
                        </a:cubicBezTo>
                        <a:cubicBezTo>
                          <a:pt x="1651" y="826"/>
                          <a:pt x="1654" y="826"/>
                          <a:pt x="1654" y="826"/>
                        </a:cubicBezTo>
                        <a:cubicBezTo>
                          <a:pt x="1654" y="826"/>
                          <a:pt x="1655" y="826"/>
                          <a:pt x="1655" y="826"/>
                        </a:cubicBezTo>
                        <a:cubicBezTo>
                          <a:pt x="1655" y="826"/>
                          <a:pt x="1657" y="826"/>
                          <a:pt x="1657" y="826"/>
                        </a:cubicBezTo>
                        <a:cubicBezTo>
                          <a:pt x="1657" y="826"/>
                          <a:pt x="1661" y="826"/>
                          <a:pt x="1661" y="826"/>
                        </a:cubicBezTo>
                        <a:cubicBezTo>
                          <a:pt x="1661" y="826"/>
                          <a:pt x="1665" y="826"/>
                          <a:pt x="1665" y="826"/>
                        </a:cubicBezTo>
                        <a:cubicBezTo>
                          <a:pt x="1665" y="826"/>
                          <a:pt x="1667" y="826"/>
                          <a:pt x="1667" y="826"/>
                        </a:cubicBezTo>
                        <a:cubicBezTo>
                          <a:pt x="1667" y="826"/>
                          <a:pt x="1669" y="826"/>
                          <a:pt x="1669" y="826"/>
                        </a:cubicBezTo>
                        <a:cubicBezTo>
                          <a:pt x="1669" y="826"/>
                          <a:pt x="1672" y="826"/>
                          <a:pt x="1672" y="826"/>
                        </a:cubicBezTo>
                        <a:cubicBezTo>
                          <a:pt x="1672" y="826"/>
                          <a:pt x="1674" y="826"/>
                          <a:pt x="1674" y="826"/>
                        </a:cubicBezTo>
                        <a:cubicBezTo>
                          <a:pt x="1674" y="826"/>
                          <a:pt x="1676" y="826"/>
                          <a:pt x="1676" y="826"/>
                        </a:cubicBezTo>
                        <a:cubicBezTo>
                          <a:pt x="1676" y="826"/>
                          <a:pt x="1679" y="826"/>
                          <a:pt x="1679" y="826"/>
                        </a:cubicBezTo>
                        <a:cubicBezTo>
                          <a:pt x="1679" y="826"/>
                          <a:pt x="1682" y="826"/>
                          <a:pt x="1682" y="826"/>
                        </a:cubicBezTo>
                        <a:cubicBezTo>
                          <a:pt x="1682" y="826"/>
                          <a:pt x="1684" y="826"/>
                          <a:pt x="1684" y="826"/>
                        </a:cubicBezTo>
                        <a:cubicBezTo>
                          <a:pt x="1684" y="826"/>
                          <a:pt x="1690" y="826"/>
                          <a:pt x="1690" y="826"/>
                        </a:cubicBezTo>
                        <a:cubicBezTo>
                          <a:pt x="1690" y="826"/>
                          <a:pt x="1691" y="826"/>
                          <a:pt x="1691" y="826"/>
                        </a:cubicBezTo>
                        <a:cubicBezTo>
                          <a:pt x="1691" y="826"/>
                          <a:pt x="1693" y="826"/>
                          <a:pt x="1693" y="826"/>
                        </a:cubicBezTo>
                        <a:cubicBezTo>
                          <a:pt x="1693" y="826"/>
                          <a:pt x="1694" y="826"/>
                          <a:pt x="1694" y="826"/>
                        </a:cubicBezTo>
                        <a:cubicBezTo>
                          <a:pt x="1694" y="826"/>
                          <a:pt x="1699" y="826"/>
                          <a:pt x="1699" y="826"/>
                        </a:cubicBezTo>
                        <a:cubicBezTo>
                          <a:pt x="1699" y="826"/>
                          <a:pt x="1701" y="826"/>
                          <a:pt x="1701" y="826"/>
                        </a:cubicBezTo>
                        <a:cubicBezTo>
                          <a:pt x="1701" y="826"/>
                          <a:pt x="1706" y="826"/>
                          <a:pt x="1706" y="826"/>
                        </a:cubicBezTo>
                        <a:cubicBezTo>
                          <a:pt x="1706" y="826"/>
                          <a:pt x="1707" y="826"/>
                          <a:pt x="1707" y="826"/>
                        </a:cubicBezTo>
                        <a:cubicBezTo>
                          <a:pt x="1707" y="826"/>
                          <a:pt x="1709" y="826"/>
                          <a:pt x="1709" y="826"/>
                        </a:cubicBezTo>
                        <a:cubicBezTo>
                          <a:pt x="1709" y="826"/>
                          <a:pt x="1711" y="826"/>
                          <a:pt x="1711" y="826"/>
                        </a:cubicBezTo>
                        <a:cubicBezTo>
                          <a:pt x="1711" y="826"/>
                          <a:pt x="1714" y="826"/>
                          <a:pt x="1714" y="826"/>
                        </a:cubicBezTo>
                        <a:cubicBezTo>
                          <a:pt x="1714" y="826"/>
                          <a:pt x="1715" y="826"/>
                          <a:pt x="1715" y="826"/>
                        </a:cubicBezTo>
                        <a:cubicBezTo>
                          <a:pt x="1715" y="826"/>
                          <a:pt x="1721" y="826"/>
                          <a:pt x="1721" y="826"/>
                        </a:cubicBezTo>
                        <a:cubicBezTo>
                          <a:pt x="1721" y="826"/>
                          <a:pt x="1724" y="826"/>
                          <a:pt x="1724" y="826"/>
                        </a:cubicBezTo>
                        <a:cubicBezTo>
                          <a:pt x="1724" y="826"/>
                          <a:pt x="1727" y="826"/>
                          <a:pt x="1727" y="826"/>
                        </a:cubicBezTo>
                        <a:cubicBezTo>
                          <a:pt x="1727" y="826"/>
                          <a:pt x="1728" y="826"/>
                          <a:pt x="1728" y="826"/>
                        </a:cubicBezTo>
                        <a:cubicBezTo>
                          <a:pt x="1728" y="826"/>
                          <a:pt x="1731" y="826"/>
                          <a:pt x="1731" y="826"/>
                        </a:cubicBezTo>
                        <a:cubicBezTo>
                          <a:pt x="1731" y="826"/>
                          <a:pt x="1733" y="826"/>
                          <a:pt x="1733" y="826"/>
                        </a:cubicBezTo>
                        <a:cubicBezTo>
                          <a:pt x="1733" y="826"/>
                          <a:pt x="1738" y="826"/>
                          <a:pt x="1738" y="826"/>
                        </a:cubicBezTo>
                        <a:cubicBezTo>
                          <a:pt x="1738" y="826"/>
                          <a:pt x="1739" y="826"/>
                          <a:pt x="1739" y="826"/>
                        </a:cubicBezTo>
                        <a:cubicBezTo>
                          <a:pt x="1739" y="826"/>
                          <a:pt x="1741" y="826"/>
                          <a:pt x="1741" y="826"/>
                        </a:cubicBezTo>
                        <a:cubicBezTo>
                          <a:pt x="1741" y="826"/>
                          <a:pt x="1745" y="826"/>
                          <a:pt x="1745" y="826"/>
                        </a:cubicBezTo>
                        <a:cubicBezTo>
                          <a:pt x="1745" y="826"/>
                          <a:pt x="1746" y="826"/>
                          <a:pt x="1746" y="826"/>
                        </a:cubicBezTo>
                        <a:cubicBezTo>
                          <a:pt x="1746" y="826"/>
                          <a:pt x="1749" y="826"/>
                          <a:pt x="1749" y="826"/>
                        </a:cubicBezTo>
                        <a:cubicBezTo>
                          <a:pt x="1749" y="826"/>
                          <a:pt x="1752" y="826"/>
                          <a:pt x="1752" y="826"/>
                        </a:cubicBezTo>
                        <a:cubicBezTo>
                          <a:pt x="1752" y="826"/>
                          <a:pt x="1756" y="826"/>
                          <a:pt x="1756" y="826"/>
                        </a:cubicBezTo>
                        <a:cubicBezTo>
                          <a:pt x="1756" y="826"/>
                          <a:pt x="1758" y="826"/>
                          <a:pt x="1758" y="826"/>
                        </a:cubicBezTo>
                        <a:cubicBezTo>
                          <a:pt x="1758" y="826"/>
                          <a:pt x="1760" y="826"/>
                          <a:pt x="1760" y="826"/>
                        </a:cubicBezTo>
                        <a:cubicBezTo>
                          <a:pt x="1760" y="826"/>
                          <a:pt x="1763" y="826"/>
                          <a:pt x="1763" y="826"/>
                        </a:cubicBezTo>
                        <a:cubicBezTo>
                          <a:pt x="1763" y="826"/>
                          <a:pt x="1767" y="826"/>
                          <a:pt x="1767" y="826"/>
                        </a:cubicBezTo>
                        <a:cubicBezTo>
                          <a:pt x="1767" y="826"/>
                          <a:pt x="1769" y="826"/>
                          <a:pt x="1769" y="826"/>
                        </a:cubicBezTo>
                        <a:cubicBezTo>
                          <a:pt x="1769" y="826"/>
                          <a:pt x="1771" y="826"/>
                          <a:pt x="1771" y="826"/>
                        </a:cubicBezTo>
                        <a:cubicBezTo>
                          <a:pt x="1771" y="826"/>
                          <a:pt x="1772" y="826"/>
                          <a:pt x="1772" y="826"/>
                        </a:cubicBezTo>
                        <a:cubicBezTo>
                          <a:pt x="1772" y="826"/>
                          <a:pt x="1773" y="826"/>
                          <a:pt x="1773" y="826"/>
                        </a:cubicBezTo>
                        <a:cubicBezTo>
                          <a:pt x="1773" y="826"/>
                          <a:pt x="1779" y="826"/>
                          <a:pt x="1779" y="826"/>
                        </a:cubicBezTo>
                        <a:cubicBezTo>
                          <a:pt x="1779" y="826"/>
                          <a:pt x="1783" y="826"/>
                          <a:pt x="1783" y="826"/>
                        </a:cubicBezTo>
                        <a:cubicBezTo>
                          <a:pt x="1783" y="826"/>
                          <a:pt x="1783" y="826"/>
                          <a:pt x="1783" y="826"/>
                        </a:cubicBezTo>
                        <a:cubicBezTo>
                          <a:pt x="1783" y="826"/>
                          <a:pt x="1788" y="826"/>
                          <a:pt x="1788" y="826"/>
                        </a:cubicBezTo>
                        <a:cubicBezTo>
                          <a:pt x="1788" y="826"/>
                          <a:pt x="1789" y="826"/>
                          <a:pt x="1789" y="826"/>
                        </a:cubicBezTo>
                        <a:cubicBezTo>
                          <a:pt x="1789" y="826"/>
                          <a:pt x="1793" y="826"/>
                          <a:pt x="1793" y="826"/>
                        </a:cubicBezTo>
                        <a:cubicBezTo>
                          <a:pt x="1793" y="826"/>
                          <a:pt x="1796" y="826"/>
                          <a:pt x="1796" y="826"/>
                        </a:cubicBezTo>
                        <a:cubicBezTo>
                          <a:pt x="1796" y="826"/>
                          <a:pt x="1797" y="826"/>
                          <a:pt x="1797" y="826"/>
                        </a:cubicBezTo>
                        <a:cubicBezTo>
                          <a:pt x="1797" y="826"/>
                          <a:pt x="1801" y="826"/>
                          <a:pt x="1801" y="826"/>
                        </a:cubicBezTo>
                        <a:cubicBezTo>
                          <a:pt x="1801" y="826"/>
                          <a:pt x="1803" y="826"/>
                          <a:pt x="1803" y="826"/>
                        </a:cubicBezTo>
                        <a:cubicBezTo>
                          <a:pt x="1803" y="826"/>
                          <a:pt x="1806" y="826"/>
                          <a:pt x="1806" y="826"/>
                        </a:cubicBezTo>
                        <a:cubicBezTo>
                          <a:pt x="1806" y="826"/>
                          <a:pt x="1808" y="826"/>
                          <a:pt x="1808" y="826"/>
                        </a:cubicBezTo>
                        <a:cubicBezTo>
                          <a:pt x="1808" y="826"/>
                          <a:pt x="1811" y="826"/>
                          <a:pt x="1811" y="826"/>
                        </a:cubicBezTo>
                        <a:cubicBezTo>
                          <a:pt x="1811" y="826"/>
                          <a:pt x="1814" y="826"/>
                          <a:pt x="1814" y="826"/>
                        </a:cubicBezTo>
                        <a:cubicBezTo>
                          <a:pt x="1814" y="826"/>
                          <a:pt x="1816" y="826"/>
                          <a:pt x="1816" y="826"/>
                        </a:cubicBezTo>
                        <a:cubicBezTo>
                          <a:pt x="1816" y="826"/>
                          <a:pt x="1817" y="826"/>
                          <a:pt x="1817" y="826"/>
                        </a:cubicBezTo>
                        <a:cubicBezTo>
                          <a:pt x="1817" y="826"/>
                          <a:pt x="1822" y="826"/>
                          <a:pt x="1822" y="826"/>
                        </a:cubicBezTo>
                        <a:cubicBezTo>
                          <a:pt x="1822" y="826"/>
                          <a:pt x="1823" y="826"/>
                          <a:pt x="1823" y="826"/>
                        </a:cubicBezTo>
                        <a:cubicBezTo>
                          <a:pt x="1823" y="826"/>
                          <a:pt x="1829" y="826"/>
                          <a:pt x="1829" y="826"/>
                        </a:cubicBezTo>
                        <a:cubicBezTo>
                          <a:pt x="1829" y="826"/>
                          <a:pt x="1831" y="826"/>
                          <a:pt x="1831" y="826"/>
                        </a:cubicBezTo>
                        <a:cubicBezTo>
                          <a:pt x="1831" y="826"/>
                          <a:pt x="1832" y="826"/>
                          <a:pt x="1832" y="826"/>
                        </a:cubicBezTo>
                        <a:cubicBezTo>
                          <a:pt x="1832" y="826"/>
                          <a:pt x="1833" y="826"/>
                          <a:pt x="1833" y="826"/>
                        </a:cubicBezTo>
                        <a:cubicBezTo>
                          <a:pt x="1833" y="826"/>
                          <a:pt x="1838" y="826"/>
                          <a:pt x="1838" y="826"/>
                        </a:cubicBezTo>
                        <a:cubicBezTo>
                          <a:pt x="1838" y="826"/>
                          <a:pt x="1842" y="826"/>
                          <a:pt x="1842" y="826"/>
                        </a:cubicBezTo>
                        <a:cubicBezTo>
                          <a:pt x="1842" y="826"/>
                          <a:pt x="1843" y="826"/>
                          <a:pt x="1843" y="826"/>
                        </a:cubicBezTo>
                        <a:cubicBezTo>
                          <a:pt x="1843" y="826"/>
                          <a:pt x="1847" y="826"/>
                          <a:pt x="1847" y="826"/>
                        </a:cubicBezTo>
                        <a:cubicBezTo>
                          <a:pt x="1847" y="826"/>
                          <a:pt x="1848" y="826"/>
                          <a:pt x="1848" y="826"/>
                        </a:cubicBezTo>
                        <a:cubicBezTo>
                          <a:pt x="1848" y="826"/>
                          <a:pt x="1851" y="826"/>
                          <a:pt x="1851" y="826"/>
                        </a:cubicBezTo>
                        <a:cubicBezTo>
                          <a:pt x="1851" y="826"/>
                          <a:pt x="1853" y="826"/>
                          <a:pt x="1853" y="826"/>
                        </a:cubicBezTo>
                        <a:cubicBezTo>
                          <a:pt x="1853" y="826"/>
                          <a:pt x="1855" y="826"/>
                          <a:pt x="1855" y="826"/>
                        </a:cubicBezTo>
                        <a:cubicBezTo>
                          <a:pt x="1855" y="826"/>
                          <a:pt x="1861" y="826"/>
                          <a:pt x="1861" y="826"/>
                        </a:cubicBezTo>
                        <a:cubicBezTo>
                          <a:pt x="1861" y="826"/>
                          <a:pt x="1863" y="826"/>
                          <a:pt x="1863" y="826"/>
                        </a:cubicBezTo>
                        <a:cubicBezTo>
                          <a:pt x="1863" y="826"/>
                          <a:pt x="1865" y="826"/>
                          <a:pt x="1865" y="826"/>
                        </a:cubicBezTo>
                        <a:cubicBezTo>
                          <a:pt x="1865" y="826"/>
                          <a:pt x="1869" y="826"/>
                          <a:pt x="1869" y="826"/>
                        </a:cubicBezTo>
                        <a:cubicBezTo>
                          <a:pt x="1869" y="826"/>
                          <a:pt x="1873" y="826"/>
                          <a:pt x="1873" y="826"/>
                        </a:cubicBezTo>
                        <a:cubicBezTo>
                          <a:pt x="1873" y="826"/>
                          <a:pt x="1874" y="826"/>
                          <a:pt x="1874" y="826"/>
                        </a:cubicBezTo>
                        <a:cubicBezTo>
                          <a:pt x="1874" y="826"/>
                          <a:pt x="1876" y="826"/>
                          <a:pt x="1876" y="826"/>
                        </a:cubicBezTo>
                        <a:cubicBezTo>
                          <a:pt x="1876" y="826"/>
                          <a:pt x="1879" y="826"/>
                          <a:pt x="1879" y="826"/>
                        </a:cubicBezTo>
                        <a:cubicBezTo>
                          <a:pt x="1879" y="826"/>
                          <a:pt x="1881" y="826"/>
                          <a:pt x="1881" y="826"/>
                        </a:cubicBezTo>
                        <a:cubicBezTo>
                          <a:pt x="1881" y="826"/>
                          <a:pt x="1884" y="826"/>
                          <a:pt x="1884" y="826"/>
                        </a:cubicBezTo>
                        <a:cubicBezTo>
                          <a:pt x="1884" y="826"/>
                          <a:pt x="1889" y="826"/>
                          <a:pt x="1889" y="826"/>
                        </a:cubicBezTo>
                        <a:cubicBezTo>
                          <a:pt x="1889" y="826"/>
                          <a:pt x="1890" y="826"/>
                          <a:pt x="1890" y="826"/>
                        </a:cubicBezTo>
                        <a:cubicBezTo>
                          <a:pt x="1890" y="826"/>
                          <a:pt x="1893" y="826"/>
                          <a:pt x="1893" y="826"/>
                        </a:cubicBezTo>
                        <a:cubicBezTo>
                          <a:pt x="1893" y="826"/>
                          <a:pt x="1895" y="826"/>
                          <a:pt x="1895" y="826"/>
                        </a:cubicBezTo>
                        <a:cubicBezTo>
                          <a:pt x="1895" y="826"/>
                          <a:pt x="1900" y="826"/>
                          <a:pt x="1900" y="826"/>
                        </a:cubicBezTo>
                        <a:cubicBezTo>
                          <a:pt x="1900" y="826"/>
                          <a:pt x="1900" y="826"/>
                          <a:pt x="1900" y="826"/>
                        </a:cubicBezTo>
                        <a:cubicBezTo>
                          <a:pt x="1900" y="826"/>
                          <a:pt x="1904" y="826"/>
                          <a:pt x="1904" y="826"/>
                        </a:cubicBezTo>
                        <a:cubicBezTo>
                          <a:pt x="1904" y="826"/>
                          <a:pt x="1905" y="826"/>
                          <a:pt x="1905" y="826"/>
                        </a:cubicBezTo>
                        <a:cubicBezTo>
                          <a:pt x="1905" y="826"/>
                          <a:pt x="1907" y="826"/>
                          <a:pt x="1907" y="826"/>
                        </a:cubicBezTo>
                        <a:cubicBezTo>
                          <a:pt x="1907" y="826"/>
                          <a:pt x="1910" y="826"/>
                          <a:pt x="1910" y="826"/>
                        </a:cubicBezTo>
                        <a:cubicBezTo>
                          <a:pt x="1910" y="826"/>
                          <a:pt x="1913" y="826"/>
                          <a:pt x="1913" y="826"/>
                        </a:cubicBezTo>
                        <a:cubicBezTo>
                          <a:pt x="1913" y="826"/>
                          <a:pt x="1917" y="826"/>
                          <a:pt x="1917" y="826"/>
                        </a:cubicBezTo>
                        <a:cubicBezTo>
                          <a:pt x="1917" y="826"/>
                          <a:pt x="1917" y="826"/>
                          <a:pt x="1917" y="826"/>
                        </a:cubicBezTo>
                        <a:cubicBezTo>
                          <a:pt x="1917" y="826"/>
                          <a:pt x="1922" y="826"/>
                          <a:pt x="1922" y="826"/>
                        </a:cubicBezTo>
                        <a:cubicBezTo>
                          <a:pt x="1922" y="826"/>
                          <a:pt x="1925" y="826"/>
                          <a:pt x="1925" y="826"/>
                        </a:cubicBezTo>
                        <a:cubicBezTo>
                          <a:pt x="1925" y="826"/>
                          <a:pt x="1925" y="826"/>
                          <a:pt x="1925" y="826"/>
                        </a:cubicBezTo>
                        <a:cubicBezTo>
                          <a:pt x="1925" y="826"/>
                          <a:pt x="1930" y="826"/>
                          <a:pt x="1930" y="826"/>
                        </a:cubicBezTo>
                        <a:cubicBezTo>
                          <a:pt x="1930" y="826"/>
                          <a:pt x="1931" y="826"/>
                          <a:pt x="1931" y="826"/>
                        </a:cubicBezTo>
                        <a:cubicBezTo>
                          <a:pt x="1931" y="826"/>
                          <a:pt x="1936" y="826"/>
                          <a:pt x="1936" y="826"/>
                        </a:cubicBezTo>
                        <a:cubicBezTo>
                          <a:pt x="1936" y="826"/>
                          <a:pt x="1937" y="826"/>
                          <a:pt x="1937" y="826"/>
                        </a:cubicBezTo>
                        <a:cubicBezTo>
                          <a:pt x="1937" y="826"/>
                          <a:pt x="1940" y="826"/>
                          <a:pt x="1940" y="826"/>
                        </a:cubicBezTo>
                        <a:cubicBezTo>
                          <a:pt x="1940" y="826"/>
                          <a:pt x="1944" y="826"/>
                          <a:pt x="1944" y="826"/>
                        </a:cubicBezTo>
                        <a:cubicBezTo>
                          <a:pt x="1944" y="826"/>
                          <a:pt x="1945" y="826"/>
                          <a:pt x="1945" y="826"/>
                        </a:cubicBezTo>
                        <a:cubicBezTo>
                          <a:pt x="1945" y="826"/>
                          <a:pt x="1949" y="826"/>
                          <a:pt x="1949" y="826"/>
                        </a:cubicBezTo>
                        <a:cubicBezTo>
                          <a:pt x="1949" y="826"/>
                          <a:pt x="1950" y="826"/>
                          <a:pt x="1950" y="826"/>
                        </a:cubicBezTo>
                        <a:cubicBezTo>
                          <a:pt x="1950" y="826"/>
                          <a:pt x="1953" y="826"/>
                          <a:pt x="1953" y="826"/>
                        </a:cubicBezTo>
                        <a:cubicBezTo>
                          <a:pt x="1953" y="826"/>
                          <a:pt x="1957" y="826"/>
                          <a:pt x="1957" y="826"/>
                        </a:cubicBezTo>
                        <a:cubicBezTo>
                          <a:pt x="1957" y="826"/>
                          <a:pt x="1960" y="826"/>
                          <a:pt x="1960" y="826"/>
                        </a:cubicBezTo>
                        <a:cubicBezTo>
                          <a:pt x="1960" y="826"/>
                          <a:pt x="1961" y="826"/>
                          <a:pt x="1961" y="826"/>
                        </a:cubicBezTo>
                        <a:cubicBezTo>
                          <a:pt x="1961" y="826"/>
                          <a:pt x="1965" y="826"/>
                          <a:pt x="1965" y="826"/>
                        </a:cubicBezTo>
                        <a:cubicBezTo>
                          <a:pt x="1965" y="826"/>
                          <a:pt x="1967" y="826"/>
                          <a:pt x="1967" y="826"/>
                        </a:cubicBezTo>
                        <a:cubicBezTo>
                          <a:pt x="1967" y="826"/>
                          <a:pt x="1970" y="826"/>
                          <a:pt x="1970" y="826"/>
                        </a:cubicBezTo>
                        <a:cubicBezTo>
                          <a:pt x="1970" y="826"/>
                          <a:pt x="1971" y="826"/>
                          <a:pt x="1971" y="826"/>
                        </a:cubicBezTo>
                        <a:cubicBezTo>
                          <a:pt x="1971" y="826"/>
                          <a:pt x="1973" y="826"/>
                          <a:pt x="1973" y="826"/>
                        </a:cubicBezTo>
                        <a:cubicBezTo>
                          <a:pt x="1973" y="826"/>
                          <a:pt x="1977" y="826"/>
                          <a:pt x="1977" y="826"/>
                        </a:cubicBezTo>
                        <a:cubicBezTo>
                          <a:pt x="1977" y="826"/>
                          <a:pt x="1981" y="826"/>
                          <a:pt x="1981" y="826"/>
                        </a:cubicBezTo>
                        <a:cubicBezTo>
                          <a:pt x="1981" y="826"/>
                          <a:pt x="1985" y="826"/>
                          <a:pt x="1985" y="826"/>
                        </a:cubicBezTo>
                        <a:cubicBezTo>
                          <a:pt x="1985" y="826"/>
                          <a:pt x="1985" y="826"/>
                          <a:pt x="1985" y="826"/>
                        </a:cubicBezTo>
                        <a:cubicBezTo>
                          <a:pt x="1985" y="826"/>
                          <a:pt x="1988" y="826"/>
                          <a:pt x="1988" y="826"/>
                        </a:cubicBezTo>
                        <a:cubicBezTo>
                          <a:pt x="1988" y="826"/>
                          <a:pt x="1992" y="826"/>
                          <a:pt x="1992" y="826"/>
                        </a:cubicBezTo>
                        <a:cubicBezTo>
                          <a:pt x="1992" y="826"/>
                          <a:pt x="1993" y="826"/>
                          <a:pt x="1993" y="826"/>
                        </a:cubicBezTo>
                        <a:cubicBezTo>
                          <a:pt x="1993" y="826"/>
                          <a:pt x="1998" y="826"/>
                          <a:pt x="1998" y="826"/>
                        </a:cubicBezTo>
                        <a:cubicBezTo>
                          <a:pt x="1998" y="826"/>
                          <a:pt x="1998" y="826"/>
                          <a:pt x="1998" y="826"/>
                        </a:cubicBezTo>
                        <a:cubicBezTo>
                          <a:pt x="1998" y="826"/>
                          <a:pt x="2002" y="826"/>
                          <a:pt x="2002" y="826"/>
                        </a:cubicBezTo>
                        <a:cubicBezTo>
                          <a:pt x="2002" y="826"/>
                          <a:pt x="2003" y="826"/>
                          <a:pt x="2003" y="826"/>
                        </a:cubicBezTo>
                        <a:cubicBezTo>
                          <a:pt x="2003" y="826"/>
                          <a:pt x="2006" y="826"/>
                          <a:pt x="2006" y="826"/>
                        </a:cubicBezTo>
                        <a:cubicBezTo>
                          <a:pt x="2006" y="826"/>
                          <a:pt x="2010" y="825"/>
                          <a:pt x="2010" y="825"/>
                        </a:cubicBezTo>
                        <a:cubicBezTo>
                          <a:pt x="2010" y="825"/>
                          <a:pt x="2012" y="826"/>
                          <a:pt x="2012" y="826"/>
                        </a:cubicBezTo>
                        <a:cubicBezTo>
                          <a:pt x="2012" y="826"/>
                          <a:pt x="2015" y="826"/>
                          <a:pt x="2015" y="826"/>
                        </a:cubicBezTo>
                        <a:cubicBezTo>
                          <a:pt x="2015" y="826"/>
                          <a:pt x="2017" y="826"/>
                          <a:pt x="2017" y="826"/>
                        </a:cubicBezTo>
                        <a:cubicBezTo>
                          <a:pt x="2017" y="826"/>
                          <a:pt x="2020" y="826"/>
                          <a:pt x="2020" y="826"/>
                        </a:cubicBezTo>
                        <a:cubicBezTo>
                          <a:pt x="2020" y="826"/>
                          <a:pt x="2024" y="825"/>
                          <a:pt x="2024" y="825"/>
                        </a:cubicBezTo>
                        <a:cubicBezTo>
                          <a:pt x="2024" y="825"/>
                          <a:pt x="2024" y="826"/>
                          <a:pt x="2024" y="826"/>
                        </a:cubicBezTo>
                        <a:cubicBezTo>
                          <a:pt x="2024" y="826"/>
                          <a:pt x="2028" y="824"/>
                          <a:pt x="2028" y="824"/>
                        </a:cubicBezTo>
                        <a:cubicBezTo>
                          <a:pt x="2028" y="824"/>
                          <a:pt x="2030" y="825"/>
                          <a:pt x="2030" y="825"/>
                        </a:cubicBezTo>
                        <a:cubicBezTo>
                          <a:pt x="2030" y="825"/>
                          <a:pt x="2034" y="826"/>
                          <a:pt x="2034" y="826"/>
                        </a:cubicBezTo>
                        <a:cubicBezTo>
                          <a:pt x="2034" y="826"/>
                          <a:pt x="2037" y="825"/>
                          <a:pt x="2037" y="825"/>
                        </a:cubicBezTo>
                        <a:cubicBezTo>
                          <a:pt x="2037" y="825"/>
                          <a:pt x="2040" y="826"/>
                          <a:pt x="2040" y="826"/>
                        </a:cubicBezTo>
                        <a:cubicBezTo>
                          <a:pt x="2040" y="826"/>
                          <a:pt x="2041" y="826"/>
                          <a:pt x="2041" y="826"/>
                        </a:cubicBezTo>
                        <a:cubicBezTo>
                          <a:pt x="2041" y="826"/>
                          <a:pt x="2043" y="826"/>
                          <a:pt x="2043" y="826"/>
                        </a:cubicBezTo>
                        <a:cubicBezTo>
                          <a:pt x="2043" y="826"/>
                          <a:pt x="2047" y="825"/>
                          <a:pt x="2047" y="825"/>
                        </a:cubicBezTo>
                        <a:cubicBezTo>
                          <a:pt x="2047" y="825"/>
                          <a:pt x="2049" y="826"/>
                          <a:pt x="2049" y="826"/>
                        </a:cubicBezTo>
                        <a:cubicBezTo>
                          <a:pt x="2049" y="826"/>
                          <a:pt x="2055" y="825"/>
                          <a:pt x="2055" y="825"/>
                        </a:cubicBezTo>
                        <a:cubicBezTo>
                          <a:pt x="2055" y="825"/>
                          <a:pt x="2056" y="826"/>
                          <a:pt x="2056" y="826"/>
                        </a:cubicBezTo>
                        <a:cubicBezTo>
                          <a:pt x="2056" y="826"/>
                          <a:pt x="2057" y="826"/>
                          <a:pt x="2057" y="826"/>
                        </a:cubicBezTo>
                        <a:cubicBezTo>
                          <a:pt x="2057" y="826"/>
                          <a:pt x="2060" y="825"/>
                          <a:pt x="2060" y="825"/>
                        </a:cubicBezTo>
                        <a:cubicBezTo>
                          <a:pt x="2060" y="825"/>
                          <a:pt x="2065" y="826"/>
                          <a:pt x="2065" y="826"/>
                        </a:cubicBezTo>
                        <a:cubicBezTo>
                          <a:pt x="2065" y="826"/>
                          <a:pt x="2066" y="825"/>
                          <a:pt x="2066" y="825"/>
                        </a:cubicBezTo>
                        <a:cubicBezTo>
                          <a:pt x="2066" y="825"/>
                          <a:pt x="2068" y="825"/>
                          <a:pt x="2068" y="825"/>
                        </a:cubicBezTo>
                        <a:cubicBezTo>
                          <a:pt x="2068" y="825"/>
                          <a:pt x="2070" y="826"/>
                          <a:pt x="2070" y="826"/>
                        </a:cubicBezTo>
                        <a:cubicBezTo>
                          <a:pt x="2070" y="826"/>
                          <a:pt x="2075" y="825"/>
                          <a:pt x="2075" y="825"/>
                        </a:cubicBezTo>
                        <a:cubicBezTo>
                          <a:pt x="2075" y="825"/>
                          <a:pt x="2076" y="826"/>
                          <a:pt x="2076" y="826"/>
                        </a:cubicBezTo>
                        <a:cubicBezTo>
                          <a:pt x="2076" y="826"/>
                          <a:pt x="2081" y="825"/>
                          <a:pt x="2081" y="825"/>
                        </a:cubicBezTo>
                        <a:cubicBezTo>
                          <a:pt x="2081" y="825"/>
                          <a:pt x="2083" y="825"/>
                          <a:pt x="2083" y="825"/>
                        </a:cubicBezTo>
                        <a:cubicBezTo>
                          <a:pt x="2083" y="825"/>
                          <a:pt x="2086" y="825"/>
                          <a:pt x="2086" y="825"/>
                        </a:cubicBezTo>
                        <a:cubicBezTo>
                          <a:pt x="2086" y="825"/>
                          <a:pt x="2087" y="825"/>
                          <a:pt x="2087" y="825"/>
                        </a:cubicBezTo>
                        <a:cubicBezTo>
                          <a:pt x="2087" y="825"/>
                          <a:pt x="2092" y="825"/>
                          <a:pt x="2092" y="825"/>
                        </a:cubicBezTo>
                        <a:cubicBezTo>
                          <a:pt x="2092" y="825"/>
                          <a:pt x="2094" y="825"/>
                          <a:pt x="2094" y="825"/>
                        </a:cubicBezTo>
                        <a:cubicBezTo>
                          <a:pt x="2094" y="825"/>
                          <a:pt x="2094" y="825"/>
                          <a:pt x="2094" y="825"/>
                        </a:cubicBezTo>
                        <a:cubicBezTo>
                          <a:pt x="2094" y="825"/>
                          <a:pt x="2099" y="825"/>
                          <a:pt x="2099" y="825"/>
                        </a:cubicBezTo>
                        <a:cubicBezTo>
                          <a:pt x="2099" y="825"/>
                          <a:pt x="2104" y="825"/>
                          <a:pt x="2104" y="825"/>
                        </a:cubicBezTo>
                        <a:cubicBezTo>
                          <a:pt x="2104" y="825"/>
                          <a:pt x="2105" y="825"/>
                          <a:pt x="2105" y="825"/>
                        </a:cubicBezTo>
                        <a:cubicBezTo>
                          <a:pt x="2105" y="825"/>
                          <a:pt x="2108" y="825"/>
                          <a:pt x="2108" y="825"/>
                        </a:cubicBezTo>
                        <a:cubicBezTo>
                          <a:pt x="2108" y="825"/>
                          <a:pt x="2110" y="825"/>
                          <a:pt x="2110" y="825"/>
                        </a:cubicBezTo>
                        <a:cubicBezTo>
                          <a:pt x="2110" y="825"/>
                          <a:pt x="2111" y="825"/>
                          <a:pt x="2111" y="825"/>
                        </a:cubicBezTo>
                        <a:cubicBezTo>
                          <a:pt x="2111" y="825"/>
                          <a:pt x="2113" y="825"/>
                          <a:pt x="2113" y="825"/>
                        </a:cubicBezTo>
                        <a:cubicBezTo>
                          <a:pt x="2113" y="825"/>
                          <a:pt x="2118" y="825"/>
                          <a:pt x="2118" y="825"/>
                        </a:cubicBezTo>
                        <a:cubicBezTo>
                          <a:pt x="2118" y="825"/>
                          <a:pt x="2120" y="825"/>
                          <a:pt x="2120" y="825"/>
                        </a:cubicBezTo>
                        <a:cubicBezTo>
                          <a:pt x="2120" y="825"/>
                          <a:pt x="2121" y="825"/>
                          <a:pt x="2121" y="825"/>
                        </a:cubicBezTo>
                        <a:cubicBezTo>
                          <a:pt x="2121" y="825"/>
                          <a:pt x="2126" y="824"/>
                          <a:pt x="2126" y="824"/>
                        </a:cubicBezTo>
                        <a:cubicBezTo>
                          <a:pt x="2126" y="824"/>
                          <a:pt x="2127" y="824"/>
                          <a:pt x="2127" y="824"/>
                        </a:cubicBezTo>
                        <a:cubicBezTo>
                          <a:pt x="2127" y="824"/>
                          <a:pt x="2130" y="824"/>
                          <a:pt x="2130" y="824"/>
                        </a:cubicBezTo>
                        <a:cubicBezTo>
                          <a:pt x="2130" y="824"/>
                          <a:pt x="2132" y="824"/>
                          <a:pt x="2132" y="824"/>
                        </a:cubicBezTo>
                        <a:cubicBezTo>
                          <a:pt x="2132" y="824"/>
                          <a:pt x="2137" y="824"/>
                          <a:pt x="2137" y="824"/>
                        </a:cubicBezTo>
                        <a:cubicBezTo>
                          <a:pt x="2137" y="824"/>
                          <a:pt x="2138" y="824"/>
                          <a:pt x="2138" y="824"/>
                        </a:cubicBezTo>
                        <a:cubicBezTo>
                          <a:pt x="2138" y="824"/>
                          <a:pt x="2142" y="823"/>
                          <a:pt x="2142" y="823"/>
                        </a:cubicBezTo>
                        <a:cubicBezTo>
                          <a:pt x="2142" y="823"/>
                          <a:pt x="2143" y="823"/>
                          <a:pt x="2143" y="823"/>
                        </a:cubicBezTo>
                        <a:cubicBezTo>
                          <a:pt x="2143" y="823"/>
                          <a:pt x="2148" y="823"/>
                          <a:pt x="2148" y="823"/>
                        </a:cubicBezTo>
                        <a:cubicBezTo>
                          <a:pt x="2148" y="823"/>
                          <a:pt x="2148" y="823"/>
                          <a:pt x="2148" y="823"/>
                        </a:cubicBezTo>
                        <a:cubicBezTo>
                          <a:pt x="2148" y="823"/>
                          <a:pt x="2153" y="821"/>
                          <a:pt x="2153" y="821"/>
                        </a:cubicBezTo>
                        <a:cubicBezTo>
                          <a:pt x="2153" y="821"/>
                          <a:pt x="2153" y="821"/>
                          <a:pt x="2153" y="821"/>
                        </a:cubicBezTo>
                        <a:cubicBezTo>
                          <a:pt x="2153" y="821"/>
                          <a:pt x="2158" y="819"/>
                          <a:pt x="2158" y="819"/>
                        </a:cubicBezTo>
                        <a:cubicBezTo>
                          <a:pt x="2158" y="819"/>
                          <a:pt x="2159" y="819"/>
                          <a:pt x="2159" y="819"/>
                        </a:cubicBezTo>
                        <a:cubicBezTo>
                          <a:pt x="2159" y="819"/>
                          <a:pt x="2164" y="814"/>
                          <a:pt x="2164" y="814"/>
                        </a:cubicBezTo>
                        <a:cubicBezTo>
                          <a:pt x="2164" y="814"/>
                          <a:pt x="2164" y="814"/>
                          <a:pt x="2164" y="814"/>
                        </a:cubicBezTo>
                        <a:cubicBezTo>
                          <a:pt x="2164" y="814"/>
                          <a:pt x="2169" y="804"/>
                          <a:pt x="2169" y="804"/>
                        </a:cubicBezTo>
                        <a:cubicBezTo>
                          <a:pt x="2169" y="804"/>
                          <a:pt x="2169" y="804"/>
                          <a:pt x="2169" y="804"/>
                        </a:cubicBezTo>
                        <a:cubicBezTo>
                          <a:pt x="2169" y="804"/>
                          <a:pt x="2174" y="689"/>
                          <a:pt x="2174" y="689"/>
                        </a:cubicBezTo>
                        <a:cubicBezTo>
                          <a:pt x="2174" y="689"/>
                          <a:pt x="2177" y="625"/>
                          <a:pt x="2177" y="625"/>
                        </a:cubicBezTo>
                        <a:cubicBezTo>
                          <a:pt x="2177" y="625"/>
                          <a:pt x="2180" y="732"/>
                          <a:pt x="2180" y="732"/>
                        </a:cubicBezTo>
                        <a:cubicBezTo>
                          <a:pt x="2180" y="732"/>
                          <a:pt x="2180" y="743"/>
                          <a:pt x="2180" y="743"/>
                        </a:cubicBezTo>
                        <a:cubicBezTo>
                          <a:pt x="2180" y="743"/>
                          <a:pt x="2185" y="813"/>
                          <a:pt x="2185" y="813"/>
                        </a:cubicBezTo>
                        <a:cubicBezTo>
                          <a:pt x="2185" y="813"/>
                          <a:pt x="2185" y="813"/>
                          <a:pt x="2185" y="813"/>
                        </a:cubicBezTo>
                        <a:cubicBezTo>
                          <a:pt x="2185" y="813"/>
                          <a:pt x="2191" y="819"/>
                          <a:pt x="2191" y="819"/>
                        </a:cubicBezTo>
                        <a:cubicBezTo>
                          <a:pt x="2191" y="819"/>
                          <a:pt x="2191" y="819"/>
                          <a:pt x="2191" y="819"/>
                        </a:cubicBezTo>
                        <a:cubicBezTo>
                          <a:pt x="2191" y="819"/>
                          <a:pt x="2196" y="821"/>
                          <a:pt x="2196" y="821"/>
                        </a:cubicBezTo>
                        <a:cubicBezTo>
                          <a:pt x="2196" y="821"/>
                          <a:pt x="2196" y="821"/>
                          <a:pt x="2196" y="821"/>
                        </a:cubicBezTo>
                        <a:cubicBezTo>
                          <a:pt x="2196" y="821"/>
                          <a:pt x="2201" y="823"/>
                          <a:pt x="2201" y="823"/>
                        </a:cubicBezTo>
                        <a:cubicBezTo>
                          <a:pt x="2201" y="823"/>
                          <a:pt x="2201" y="823"/>
                          <a:pt x="2201" y="823"/>
                        </a:cubicBezTo>
                        <a:cubicBezTo>
                          <a:pt x="2201" y="823"/>
                          <a:pt x="2207" y="824"/>
                          <a:pt x="2207" y="824"/>
                        </a:cubicBezTo>
                        <a:cubicBezTo>
                          <a:pt x="2207" y="824"/>
                          <a:pt x="2207" y="824"/>
                          <a:pt x="2207" y="824"/>
                        </a:cubicBezTo>
                        <a:cubicBezTo>
                          <a:pt x="2207" y="824"/>
                          <a:pt x="2210" y="824"/>
                          <a:pt x="2210" y="824"/>
                        </a:cubicBezTo>
                        <a:cubicBezTo>
                          <a:pt x="2210" y="824"/>
                          <a:pt x="2212" y="824"/>
                          <a:pt x="2212" y="824"/>
                        </a:cubicBezTo>
                        <a:cubicBezTo>
                          <a:pt x="2212" y="824"/>
                          <a:pt x="2216" y="824"/>
                          <a:pt x="2216" y="824"/>
                        </a:cubicBezTo>
                        <a:cubicBezTo>
                          <a:pt x="2216" y="824"/>
                          <a:pt x="2218" y="824"/>
                          <a:pt x="2218" y="824"/>
                        </a:cubicBezTo>
                        <a:cubicBezTo>
                          <a:pt x="2218" y="824"/>
                          <a:pt x="2221" y="825"/>
                          <a:pt x="2221" y="825"/>
                        </a:cubicBezTo>
                        <a:cubicBezTo>
                          <a:pt x="2221" y="825"/>
                          <a:pt x="2223" y="825"/>
                          <a:pt x="2223" y="825"/>
                        </a:cubicBezTo>
                        <a:cubicBezTo>
                          <a:pt x="2223" y="825"/>
                          <a:pt x="2227" y="825"/>
                          <a:pt x="2227" y="825"/>
                        </a:cubicBezTo>
                        <a:cubicBezTo>
                          <a:pt x="2227" y="825"/>
                          <a:pt x="2228" y="825"/>
                          <a:pt x="2228" y="825"/>
                        </a:cubicBezTo>
                        <a:cubicBezTo>
                          <a:pt x="2228" y="825"/>
                          <a:pt x="2229" y="825"/>
                          <a:pt x="2229" y="825"/>
                        </a:cubicBezTo>
                        <a:cubicBezTo>
                          <a:pt x="2229" y="825"/>
                          <a:pt x="2237" y="825"/>
                          <a:pt x="2237" y="825"/>
                        </a:cubicBezTo>
                        <a:cubicBezTo>
                          <a:pt x="2237" y="825"/>
                          <a:pt x="2238" y="825"/>
                          <a:pt x="2238" y="825"/>
                        </a:cubicBezTo>
                        <a:cubicBezTo>
                          <a:pt x="2238" y="825"/>
                          <a:pt x="2240" y="825"/>
                          <a:pt x="2240" y="825"/>
                        </a:cubicBezTo>
                        <a:cubicBezTo>
                          <a:pt x="2240" y="825"/>
                          <a:pt x="2244" y="825"/>
                          <a:pt x="2244" y="825"/>
                        </a:cubicBezTo>
                        <a:cubicBezTo>
                          <a:pt x="2244" y="825"/>
                          <a:pt x="2247" y="825"/>
                          <a:pt x="2247" y="825"/>
                        </a:cubicBezTo>
                        <a:cubicBezTo>
                          <a:pt x="2247" y="825"/>
                          <a:pt x="2248" y="825"/>
                          <a:pt x="2248" y="825"/>
                        </a:cubicBezTo>
                        <a:cubicBezTo>
                          <a:pt x="2248" y="825"/>
                          <a:pt x="2251" y="825"/>
                          <a:pt x="2251" y="825"/>
                        </a:cubicBezTo>
                        <a:cubicBezTo>
                          <a:pt x="2251" y="825"/>
                          <a:pt x="2253" y="826"/>
                          <a:pt x="2253" y="826"/>
                        </a:cubicBezTo>
                        <a:cubicBezTo>
                          <a:pt x="2253" y="826"/>
                          <a:pt x="2255" y="826"/>
                          <a:pt x="2255" y="826"/>
                        </a:cubicBezTo>
                        <a:cubicBezTo>
                          <a:pt x="2255" y="826"/>
                          <a:pt x="2260" y="825"/>
                          <a:pt x="2260" y="825"/>
                        </a:cubicBezTo>
                        <a:cubicBezTo>
                          <a:pt x="2260" y="825"/>
                          <a:pt x="2260" y="825"/>
                          <a:pt x="2260" y="825"/>
                        </a:cubicBezTo>
                        <a:cubicBezTo>
                          <a:pt x="2260" y="825"/>
                          <a:pt x="2265" y="826"/>
                          <a:pt x="2265" y="826"/>
                        </a:cubicBezTo>
                        <a:cubicBezTo>
                          <a:pt x="2265" y="826"/>
                          <a:pt x="2266" y="825"/>
                          <a:pt x="2266" y="825"/>
                        </a:cubicBezTo>
                        <a:cubicBezTo>
                          <a:pt x="2266" y="825"/>
                          <a:pt x="2267" y="826"/>
                          <a:pt x="2267" y="826"/>
                        </a:cubicBezTo>
                        <a:cubicBezTo>
                          <a:pt x="2267" y="826"/>
                          <a:pt x="2273" y="826"/>
                          <a:pt x="2273" y="826"/>
                        </a:cubicBezTo>
                        <a:cubicBezTo>
                          <a:pt x="2273" y="826"/>
                          <a:pt x="2276" y="825"/>
                          <a:pt x="2276" y="825"/>
                        </a:cubicBezTo>
                        <a:cubicBezTo>
                          <a:pt x="2276" y="825"/>
                          <a:pt x="2277" y="826"/>
                          <a:pt x="2277" y="826"/>
                        </a:cubicBezTo>
                        <a:cubicBezTo>
                          <a:pt x="2277" y="826"/>
                          <a:pt x="2278" y="825"/>
                          <a:pt x="2278" y="825"/>
                        </a:cubicBezTo>
                        <a:cubicBezTo>
                          <a:pt x="2278" y="825"/>
                          <a:pt x="2286" y="826"/>
                          <a:pt x="2286" y="826"/>
                        </a:cubicBezTo>
                        <a:cubicBezTo>
                          <a:pt x="2286" y="826"/>
                          <a:pt x="2287" y="826"/>
                          <a:pt x="2287" y="826"/>
                        </a:cubicBezTo>
                        <a:cubicBezTo>
                          <a:pt x="2287" y="826"/>
                          <a:pt x="2290" y="826"/>
                          <a:pt x="2290" y="826"/>
                        </a:cubicBezTo>
                        <a:cubicBezTo>
                          <a:pt x="2290" y="826"/>
                          <a:pt x="2292" y="825"/>
                          <a:pt x="2292" y="825"/>
                        </a:cubicBezTo>
                        <a:cubicBezTo>
                          <a:pt x="2292" y="825"/>
                          <a:pt x="2295" y="826"/>
                          <a:pt x="2295" y="826"/>
                        </a:cubicBezTo>
                        <a:cubicBezTo>
                          <a:pt x="2295" y="826"/>
                          <a:pt x="2296" y="826"/>
                          <a:pt x="2296" y="826"/>
                        </a:cubicBezTo>
                        <a:cubicBezTo>
                          <a:pt x="2296" y="826"/>
                          <a:pt x="2299" y="826"/>
                          <a:pt x="2299" y="826"/>
                        </a:cubicBezTo>
                        <a:cubicBezTo>
                          <a:pt x="2299" y="826"/>
                          <a:pt x="2302" y="826"/>
                          <a:pt x="2302" y="826"/>
                        </a:cubicBezTo>
                        <a:cubicBezTo>
                          <a:pt x="2302" y="826"/>
                          <a:pt x="2306" y="826"/>
                          <a:pt x="2306" y="826"/>
                        </a:cubicBezTo>
                        <a:cubicBezTo>
                          <a:pt x="2306" y="826"/>
                          <a:pt x="2307" y="826"/>
                          <a:pt x="2307" y="826"/>
                        </a:cubicBezTo>
                        <a:cubicBezTo>
                          <a:pt x="2307" y="826"/>
                          <a:pt x="2311" y="826"/>
                          <a:pt x="2311" y="826"/>
                        </a:cubicBezTo>
                        <a:cubicBezTo>
                          <a:pt x="2311" y="826"/>
                          <a:pt x="2313" y="825"/>
                          <a:pt x="2313" y="825"/>
                        </a:cubicBezTo>
                        <a:cubicBezTo>
                          <a:pt x="2313" y="825"/>
                          <a:pt x="2314" y="826"/>
                          <a:pt x="2314" y="826"/>
                        </a:cubicBezTo>
                        <a:cubicBezTo>
                          <a:pt x="2314" y="826"/>
                          <a:pt x="2319" y="825"/>
                          <a:pt x="2319" y="825"/>
                        </a:cubicBezTo>
                        <a:cubicBezTo>
                          <a:pt x="2319" y="825"/>
                          <a:pt x="2323" y="826"/>
                          <a:pt x="2323" y="826"/>
                        </a:cubicBezTo>
                        <a:cubicBezTo>
                          <a:pt x="2323" y="826"/>
                          <a:pt x="2325" y="825"/>
                          <a:pt x="2325" y="825"/>
                        </a:cubicBezTo>
                        <a:cubicBezTo>
                          <a:pt x="2325" y="825"/>
                          <a:pt x="2325" y="825"/>
                          <a:pt x="2325" y="825"/>
                        </a:cubicBezTo>
                        <a:cubicBezTo>
                          <a:pt x="2325" y="825"/>
                          <a:pt x="2328" y="824"/>
                          <a:pt x="2328" y="824"/>
                        </a:cubicBezTo>
                        <a:cubicBezTo>
                          <a:pt x="2328" y="824"/>
                          <a:pt x="2330" y="825"/>
                          <a:pt x="2330" y="825"/>
                        </a:cubicBezTo>
                        <a:cubicBezTo>
                          <a:pt x="2330" y="825"/>
                          <a:pt x="2334" y="826"/>
                          <a:pt x="2334" y="826"/>
                        </a:cubicBezTo>
                        <a:cubicBezTo>
                          <a:pt x="2334" y="826"/>
                          <a:pt x="2339" y="825"/>
                          <a:pt x="2339" y="825"/>
                        </a:cubicBezTo>
                        <a:cubicBezTo>
                          <a:pt x="2339" y="825"/>
                          <a:pt x="2340" y="826"/>
                          <a:pt x="2340" y="826"/>
                        </a:cubicBezTo>
                        <a:cubicBezTo>
                          <a:pt x="2340" y="826"/>
                          <a:pt x="2342" y="826"/>
                          <a:pt x="2342" y="826"/>
                        </a:cubicBezTo>
                        <a:cubicBezTo>
                          <a:pt x="2342" y="826"/>
                          <a:pt x="2343" y="825"/>
                          <a:pt x="2343" y="825"/>
                        </a:cubicBezTo>
                        <a:cubicBezTo>
                          <a:pt x="2343" y="825"/>
                          <a:pt x="2347" y="826"/>
                          <a:pt x="2347" y="826"/>
                        </a:cubicBezTo>
                        <a:cubicBezTo>
                          <a:pt x="2347" y="826"/>
                          <a:pt x="2351" y="825"/>
                          <a:pt x="2351" y="825"/>
                        </a:cubicBezTo>
                        <a:cubicBezTo>
                          <a:pt x="2351" y="825"/>
                          <a:pt x="2351" y="825"/>
                          <a:pt x="2351" y="825"/>
                        </a:cubicBezTo>
                        <a:cubicBezTo>
                          <a:pt x="2351" y="825"/>
                          <a:pt x="2356" y="826"/>
                          <a:pt x="2356" y="826"/>
                        </a:cubicBezTo>
                        <a:cubicBezTo>
                          <a:pt x="2356" y="826"/>
                          <a:pt x="2357" y="826"/>
                          <a:pt x="2357" y="826"/>
                        </a:cubicBezTo>
                        <a:cubicBezTo>
                          <a:pt x="2357" y="826"/>
                          <a:pt x="2362" y="825"/>
                          <a:pt x="2362" y="825"/>
                        </a:cubicBezTo>
                        <a:cubicBezTo>
                          <a:pt x="2362" y="825"/>
                          <a:pt x="2363" y="825"/>
                          <a:pt x="2363" y="825"/>
                        </a:cubicBezTo>
                        <a:cubicBezTo>
                          <a:pt x="2363" y="825"/>
                          <a:pt x="2367" y="825"/>
                          <a:pt x="2367" y="825"/>
                        </a:cubicBezTo>
                        <a:cubicBezTo>
                          <a:pt x="2367" y="825"/>
                          <a:pt x="2367" y="825"/>
                          <a:pt x="2367" y="825"/>
                        </a:cubicBezTo>
                        <a:cubicBezTo>
                          <a:pt x="2367" y="825"/>
                          <a:pt x="2371" y="826"/>
                          <a:pt x="2371" y="826"/>
                        </a:cubicBezTo>
                        <a:cubicBezTo>
                          <a:pt x="2371" y="826"/>
                          <a:pt x="2375" y="826"/>
                          <a:pt x="2375" y="826"/>
                        </a:cubicBezTo>
                        <a:cubicBezTo>
                          <a:pt x="2375" y="826"/>
                          <a:pt x="2377" y="825"/>
                          <a:pt x="2377" y="825"/>
                        </a:cubicBezTo>
                        <a:cubicBezTo>
                          <a:pt x="2377" y="825"/>
                          <a:pt x="2379" y="825"/>
                          <a:pt x="2379" y="825"/>
                        </a:cubicBezTo>
                        <a:cubicBezTo>
                          <a:pt x="2379" y="825"/>
                          <a:pt x="2383" y="825"/>
                          <a:pt x="2383" y="825"/>
                        </a:cubicBezTo>
                        <a:cubicBezTo>
                          <a:pt x="2383" y="825"/>
                          <a:pt x="2385" y="825"/>
                          <a:pt x="2385" y="825"/>
                        </a:cubicBezTo>
                        <a:cubicBezTo>
                          <a:pt x="2385" y="825"/>
                          <a:pt x="2389" y="825"/>
                          <a:pt x="2389" y="825"/>
                        </a:cubicBezTo>
                        <a:cubicBezTo>
                          <a:pt x="2389" y="825"/>
                          <a:pt x="2392" y="825"/>
                          <a:pt x="2392" y="825"/>
                        </a:cubicBezTo>
                        <a:cubicBezTo>
                          <a:pt x="2392" y="825"/>
                          <a:pt x="2393" y="825"/>
                          <a:pt x="2393" y="825"/>
                        </a:cubicBezTo>
                        <a:cubicBezTo>
                          <a:pt x="2393" y="825"/>
                          <a:pt x="2395" y="825"/>
                          <a:pt x="2395" y="825"/>
                        </a:cubicBezTo>
                        <a:cubicBezTo>
                          <a:pt x="2395" y="825"/>
                          <a:pt x="2399" y="825"/>
                          <a:pt x="2399" y="825"/>
                        </a:cubicBezTo>
                        <a:cubicBezTo>
                          <a:pt x="2399" y="825"/>
                          <a:pt x="2400" y="825"/>
                          <a:pt x="2400" y="825"/>
                        </a:cubicBezTo>
                        <a:cubicBezTo>
                          <a:pt x="2400" y="825"/>
                          <a:pt x="2402" y="825"/>
                          <a:pt x="2402" y="825"/>
                        </a:cubicBezTo>
                        <a:cubicBezTo>
                          <a:pt x="2402" y="825"/>
                          <a:pt x="2405" y="825"/>
                          <a:pt x="2405" y="825"/>
                        </a:cubicBezTo>
                        <a:cubicBezTo>
                          <a:pt x="2405" y="825"/>
                          <a:pt x="2410" y="824"/>
                          <a:pt x="2410" y="824"/>
                        </a:cubicBezTo>
                        <a:cubicBezTo>
                          <a:pt x="2410" y="824"/>
                          <a:pt x="2411" y="824"/>
                          <a:pt x="2411" y="824"/>
                        </a:cubicBezTo>
                        <a:cubicBezTo>
                          <a:pt x="2411" y="824"/>
                          <a:pt x="2413" y="824"/>
                          <a:pt x="2413" y="824"/>
                        </a:cubicBezTo>
                        <a:cubicBezTo>
                          <a:pt x="2413" y="824"/>
                          <a:pt x="2416" y="824"/>
                          <a:pt x="2416" y="824"/>
                        </a:cubicBezTo>
                        <a:cubicBezTo>
                          <a:pt x="2416" y="824"/>
                          <a:pt x="2419" y="825"/>
                          <a:pt x="2419" y="825"/>
                        </a:cubicBezTo>
                        <a:cubicBezTo>
                          <a:pt x="2419" y="825"/>
                          <a:pt x="2421" y="825"/>
                          <a:pt x="2421" y="825"/>
                        </a:cubicBezTo>
                        <a:cubicBezTo>
                          <a:pt x="2421" y="825"/>
                          <a:pt x="2425" y="824"/>
                          <a:pt x="2425" y="824"/>
                        </a:cubicBezTo>
                        <a:cubicBezTo>
                          <a:pt x="2425" y="824"/>
                          <a:pt x="2428" y="824"/>
                          <a:pt x="2428" y="824"/>
                        </a:cubicBezTo>
                        <a:cubicBezTo>
                          <a:pt x="2428" y="824"/>
                          <a:pt x="2432" y="825"/>
                          <a:pt x="2432" y="825"/>
                        </a:cubicBezTo>
                        <a:cubicBezTo>
                          <a:pt x="2432" y="825"/>
                          <a:pt x="2433" y="825"/>
                          <a:pt x="2433" y="825"/>
                        </a:cubicBezTo>
                        <a:cubicBezTo>
                          <a:pt x="2433" y="825"/>
                          <a:pt x="2437" y="824"/>
                          <a:pt x="2437" y="824"/>
                        </a:cubicBezTo>
                        <a:cubicBezTo>
                          <a:pt x="2437" y="824"/>
                          <a:pt x="2440" y="824"/>
                          <a:pt x="2440" y="824"/>
                        </a:cubicBezTo>
                        <a:cubicBezTo>
                          <a:pt x="2440" y="824"/>
                          <a:pt x="2442" y="824"/>
                          <a:pt x="2442" y="824"/>
                        </a:cubicBezTo>
                        <a:cubicBezTo>
                          <a:pt x="2442" y="824"/>
                          <a:pt x="2444" y="824"/>
                          <a:pt x="2444" y="824"/>
                        </a:cubicBezTo>
                        <a:cubicBezTo>
                          <a:pt x="2444" y="824"/>
                          <a:pt x="2447" y="824"/>
                          <a:pt x="2447" y="824"/>
                        </a:cubicBezTo>
                        <a:cubicBezTo>
                          <a:pt x="2447" y="824"/>
                          <a:pt x="2448" y="824"/>
                          <a:pt x="2448" y="824"/>
                        </a:cubicBezTo>
                        <a:cubicBezTo>
                          <a:pt x="2448" y="824"/>
                          <a:pt x="2451" y="824"/>
                          <a:pt x="2451" y="824"/>
                        </a:cubicBezTo>
                        <a:cubicBezTo>
                          <a:pt x="2451" y="824"/>
                          <a:pt x="2455" y="824"/>
                          <a:pt x="2455" y="824"/>
                        </a:cubicBezTo>
                        <a:cubicBezTo>
                          <a:pt x="2455" y="824"/>
                          <a:pt x="2458" y="824"/>
                          <a:pt x="2458" y="824"/>
                        </a:cubicBezTo>
                        <a:cubicBezTo>
                          <a:pt x="2458" y="824"/>
                          <a:pt x="2459" y="824"/>
                          <a:pt x="2459" y="824"/>
                        </a:cubicBezTo>
                        <a:cubicBezTo>
                          <a:pt x="2459" y="824"/>
                          <a:pt x="2463" y="823"/>
                          <a:pt x="2463" y="823"/>
                        </a:cubicBezTo>
                        <a:cubicBezTo>
                          <a:pt x="2463" y="823"/>
                          <a:pt x="2464" y="823"/>
                          <a:pt x="2464" y="823"/>
                        </a:cubicBezTo>
                        <a:cubicBezTo>
                          <a:pt x="2464" y="823"/>
                          <a:pt x="2467" y="823"/>
                          <a:pt x="2467" y="823"/>
                        </a:cubicBezTo>
                        <a:cubicBezTo>
                          <a:pt x="2467" y="823"/>
                          <a:pt x="2471" y="823"/>
                          <a:pt x="2471" y="823"/>
                        </a:cubicBezTo>
                        <a:cubicBezTo>
                          <a:pt x="2471" y="823"/>
                          <a:pt x="2474" y="823"/>
                          <a:pt x="2474" y="823"/>
                        </a:cubicBezTo>
                        <a:cubicBezTo>
                          <a:pt x="2474" y="823"/>
                          <a:pt x="2475" y="823"/>
                          <a:pt x="2475" y="823"/>
                        </a:cubicBezTo>
                        <a:cubicBezTo>
                          <a:pt x="2475" y="823"/>
                          <a:pt x="2480" y="822"/>
                          <a:pt x="2480" y="822"/>
                        </a:cubicBezTo>
                        <a:cubicBezTo>
                          <a:pt x="2480" y="822"/>
                          <a:pt x="2480" y="822"/>
                          <a:pt x="2480" y="822"/>
                        </a:cubicBezTo>
                        <a:cubicBezTo>
                          <a:pt x="2480" y="822"/>
                          <a:pt x="2483" y="821"/>
                          <a:pt x="2483" y="821"/>
                        </a:cubicBezTo>
                        <a:cubicBezTo>
                          <a:pt x="2483" y="821"/>
                          <a:pt x="2486" y="821"/>
                          <a:pt x="2486" y="821"/>
                        </a:cubicBezTo>
                        <a:cubicBezTo>
                          <a:pt x="2486" y="821"/>
                          <a:pt x="2491" y="820"/>
                          <a:pt x="2491" y="820"/>
                        </a:cubicBezTo>
                        <a:cubicBezTo>
                          <a:pt x="2491" y="820"/>
                          <a:pt x="2491" y="820"/>
                          <a:pt x="2491" y="820"/>
                        </a:cubicBezTo>
                        <a:cubicBezTo>
                          <a:pt x="2491" y="820"/>
                          <a:pt x="2496" y="818"/>
                          <a:pt x="2496" y="818"/>
                        </a:cubicBezTo>
                        <a:cubicBezTo>
                          <a:pt x="2496" y="818"/>
                          <a:pt x="2496" y="818"/>
                          <a:pt x="2496" y="818"/>
                        </a:cubicBezTo>
                        <a:cubicBezTo>
                          <a:pt x="2496" y="818"/>
                          <a:pt x="2501" y="814"/>
                          <a:pt x="2501" y="814"/>
                        </a:cubicBezTo>
                        <a:cubicBezTo>
                          <a:pt x="2501" y="814"/>
                          <a:pt x="2502" y="814"/>
                          <a:pt x="2502" y="814"/>
                        </a:cubicBezTo>
                        <a:cubicBezTo>
                          <a:pt x="2502" y="814"/>
                          <a:pt x="2507" y="806"/>
                          <a:pt x="2507" y="806"/>
                        </a:cubicBezTo>
                        <a:cubicBezTo>
                          <a:pt x="2507" y="806"/>
                          <a:pt x="2507" y="805"/>
                          <a:pt x="2507" y="805"/>
                        </a:cubicBezTo>
                        <a:cubicBezTo>
                          <a:pt x="2507" y="805"/>
                          <a:pt x="2512" y="766"/>
                          <a:pt x="2512" y="766"/>
                        </a:cubicBezTo>
                        <a:cubicBezTo>
                          <a:pt x="2512" y="766"/>
                          <a:pt x="2512" y="762"/>
                          <a:pt x="2512" y="762"/>
                        </a:cubicBezTo>
                        <a:cubicBezTo>
                          <a:pt x="2512" y="762"/>
                          <a:pt x="2515" y="716"/>
                          <a:pt x="2515" y="716"/>
                        </a:cubicBezTo>
                        <a:cubicBezTo>
                          <a:pt x="2515" y="716"/>
                          <a:pt x="2520" y="771"/>
                          <a:pt x="2520" y="771"/>
                        </a:cubicBezTo>
                        <a:cubicBezTo>
                          <a:pt x="2520" y="771"/>
                          <a:pt x="2523" y="741"/>
                          <a:pt x="2523" y="741"/>
                        </a:cubicBezTo>
                        <a:cubicBezTo>
                          <a:pt x="2523" y="741"/>
                          <a:pt x="2523" y="737"/>
                          <a:pt x="2523" y="737"/>
                        </a:cubicBezTo>
                        <a:cubicBezTo>
                          <a:pt x="2523" y="737"/>
                          <a:pt x="2528" y="682"/>
                          <a:pt x="2528" y="682"/>
                        </a:cubicBezTo>
                        <a:cubicBezTo>
                          <a:pt x="2528" y="682"/>
                          <a:pt x="2528" y="685"/>
                          <a:pt x="2528" y="685"/>
                        </a:cubicBezTo>
                        <a:cubicBezTo>
                          <a:pt x="2528" y="685"/>
                          <a:pt x="2534" y="754"/>
                          <a:pt x="2534" y="754"/>
                        </a:cubicBezTo>
                        <a:cubicBezTo>
                          <a:pt x="2534" y="754"/>
                          <a:pt x="2536" y="771"/>
                          <a:pt x="2536" y="771"/>
                        </a:cubicBezTo>
                        <a:cubicBezTo>
                          <a:pt x="2536" y="771"/>
                          <a:pt x="2539" y="744"/>
                          <a:pt x="2539" y="744"/>
                        </a:cubicBezTo>
                        <a:cubicBezTo>
                          <a:pt x="2539" y="744"/>
                          <a:pt x="2541" y="717"/>
                          <a:pt x="2541" y="717"/>
                        </a:cubicBezTo>
                        <a:cubicBezTo>
                          <a:pt x="2541" y="717"/>
                          <a:pt x="2544" y="777"/>
                          <a:pt x="2544" y="777"/>
                        </a:cubicBezTo>
                        <a:cubicBezTo>
                          <a:pt x="2544" y="777"/>
                          <a:pt x="2544" y="780"/>
                          <a:pt x="2544" y="780"/>
                        </a:cubicBezTo>
                        <a:cubicBezTo>
                          <a:pt x="2544" y="780"/>
                          <a:pt x="2550" y="809"/>
                          <a:pt x="2550" y="809"/>
                        </a:cubicBezTo>
                        <a:cubicBezTo>
                          <a:pt x="2550" y="809"/>
                          <a:pt x="2550" y="809"/>
                          <a:pt x="2550" y="809"/>
                        </a:cubicBezTo>
                        <a:cubicBezTo>
                          <a:pt x="2550" y="809"/>
                          <a:pt x="2555" y="816"/>
                          <a:pt x="2555" y="816"/>
                        </a:cubicBezTo>
                        <a:cubicBezTo>
                          <a:pt x="2555" y="816"/>
                          <a:pt x="2555" y="816"/>
                          <a:pt x="2555" y="816"/>
                        </a:cubicBezTo>
                        <a:cubicBezTo>
                          <a:pt x="2555" y="816"/>
                          <a:pt x="2560" y="819"/>
                          <a:pt x="2560" y="819"/>
                        </a:cubicBezTo>
                        <a:cubicBezTo>
                          <a:pt x="2560" y="819"/>
                          <a:pt x="2561" y="819"/>
                          <a:pt x="2561" y="819"/>
                        </a:cubicBezTo>
                        <a:cubicBezTo>
                          <a:pt x="2561" y="819"/>
                          <a:pt x="2566" y="821"/>
                          <a:pt x="2566" y="821"/>
                        </a:cubicBezTo>
                        <a:cubicBezTo>
                          <a:pt x="2566" y="821"/>
                          <a:pt x="2566" y="821"/>
                          <a:pt x="2566" y="821"/>
                        </a:cubicBezTo>
                        <a:cubicBezTo>
                          <a:pt x="2566" y="821"/>
                          <a:pt x="2571" y="822"/>
                          <a:pt x="2571" y="822"/>
                        </a:cubicBezTo>
                        <a:cubicBezTo>
                          <a:pt x="2571" y="822"/>
                          <a:pt x="2572" y="822"/>
                          <a:pt x="2572" y="822"/>
                        </a:cubicBezTo>
                        <a:cubicBezTo>
                          <a:pt x="2572" y="822"/>
                          <a:pt x="2576" y="823"/>
                          <a:pt x="2576" y="823"/>
                        </a:cubicBezTo>
                        <a:cubicBezTo>
                          <a:pt x="2576" y="823"/>
                          <a:pt x="2578" y="823"/>
                          <a:pt x="2578" y="823"/>
                        </a:cubicBezTo>
                        <a:cubicBezTo>
                          <a:pt x="2578" y="823"/>
                          <a:pt x="2580" y="823"/>
                          <a:pt x="2580" y="823"/>
                        </a:cubicBezTo>
                        <a:cubicBezTo>
                          <a:pt x="2580" y="823"/>
                          <a:pt x="2583" y="823"/>
                          <a:pt x="2583" y="823"/>
                        </a:cubicBezTo>
                        <a:cubicBezTo>
                          <a:pt x="2583" y="823"/>
                          <a:pt x="2585" y="824"/>
                          <a:pt x="2585" y="824"/>
                        </a:cubicBezTo>
                        <a:cubicBezTo>
                          <a:pt x="2585" y="824"/>
                          <a:pt x="2588" y="824"/>
                          <a:pt x="2588" y="824"/>
                        </a:cubicBezTo>
                        <a:cubicBezTo>
                          <a:pt x="2588" y="824"/>
                          <a:pt x="2592" y="824"/>
                          <a:pt x="2592" y="824"/>
                        </a:cubicBezTo>
                        <a:cubicBezTo>
                          <a:pt x="2592" y="824"/>
                          <a:pt x="2593" y="824"/>
                          <a:pt x="2593" y="824"/>
                        </a:cubicBezTo>
                        <a:cubicBezTo>
                          <a:pt x="2593" y="824"/>
                          <a:pt x="2597" y="824"/>
                          <a:pt x="2597" y="824"/>
                        </a:cubicBezTo>
                        <a:cubicBezTo>
                          <a:pt x="2597" y="824"/>
                          <a:pt x="2598" y="824"/>
                          <a:pt x="2598" y="824"/>
                        </a:cubicBezTo>
                        <a:cubicBezTo>
                          <a:pt x="2598" y="824"/>
                          <a:pt x="2603" y="825"/>
                          <a:pt x="2603" y="825"/>
                        </a:cubicBezTo>
                        <a:cubicBezTo>
                          <a:pt x="2603" y="825"/>
                          <a:pt x="2606" y="825"/>
                          <a:pt x="2606" y="825"/>
                        </a:cubicBezTo>
                        <a:cubicBezTo>
                          <a:pt x="2606" y="825"/>
                          <a:pt x="2608" y="825"/>
                          <a:pt x="2608" y="825"/>
                        </a:cubicBezTo>
                        <a:cubicBezTo>
                          <a:pt x="2608" y="825"/>
                          <a:pt x="2612" y="825"/>
                          <a:pt x="2612" y="825"/>
                        </a:cubicBezTo>
                        <a:cubicBezTo>
                          <a:pt x="2612" y="825"/>
                          <a:pt x="2614" y="825"/>
                          <a:pt x="2614" y="825"/>
                        </a:cubicBezTo>
                        <a:cubicBezTo>
                          <a:pt x="2614" y="825"/>
                          <a:pt x="2616" y="825"/>
                          <a:pt x="2616" y="825"/>
                        </a:cubicBezTo>
                        <a:cubicBezTo>
                          <a:pt x="2616" y="825"/>
                          <a:pt x="2618" y="825"/>
                          <a:pt x="2618" y="825"/>
                        </a:cubicBezTo>
                        <a:cubicBezTo>
                          <a:pt x="2618" y="825"/>
                          <a:pt x="2620" y="825"/>
                          <a:pt x="2620" y="825"/>
                        </a:cubicBezTo>
                        <a:cubicBezTo>
                          <a:pt x="2620" y="825"/>
                          <a:pt x="2623" y="825"/>
                          <a:pt x="2623" y="825"/>
                        </a:cubicBezTo>
                        <a:cubicBezTo>
                          <a:pt x="2623" y="825"/>
                          <a:pt x="2628" y="825"/>
                          <a:pt x="2628" y="825"/>
                        </a:cubicBezTo>
                        <a:cubicBezTo>
                          <a:pt x="2628" y="825"/>
                          <a:pt x="2630" y="825"/>
                          <a:pt x="2630" y="825"/>
                        </a:cubicBezTo>
                        <a:cubicBezTo>
                          <a:pt x="2630" y="825"/>
                          <a:pt x="2631" y="825"/>
                          <a:pt x="2631" y="825"/>
                        </a:cubicBezTo>
                        <a:cubicBezTo>
                          <a:pt x="2631" y="825"/>
                          <a:pt x="2633" y="825"/>
                          <a:pt x="2633" y="825"/>
                        </a:cubicBezTo>
                        <a:cubicBezTo>
                          <a:pt x="2633" y="825"/>
                          <a:pt x="2636" y="825"/>
                          <a:pt x="2636" y="825"/>
                        </a:cubicBezTo>
                        <a:cubicBezTo>
                          <a:pt x="2636" y="825"/>
                          <a:pt x="2638" y="825"/>
                          <a:pt x="2638" y="825"/>
                        </a:cubicBezTo>
                        <a:cubicBezTo>
                          <a:pt x="2638" y="825"/>
                          <a:pt x="2641" y="825"/>
                          <a:pt x="2641" y="825"/>
                        </a:cubicBezTo>
                        <a:cubicBezTo>
                          <a:pt x="2641" y="825"/>
                          <a:pt x="2646" y="825"/>
                          <a:pt x="2646" y="825"/>
                        </a:cubicBezTo>
                        <a:cubicBezTo>
                          <a:pt x="2646" y="825"/>
                          <a:pt x="2648" y="825"/>
                          <a:pt x="2648" y="825"/>
                        </a:cubicBezTo>
                        <a:cubicBezTo>
                          <a:pt x="2648" y="825"/>
                          <a:pt x="2651" y="825"/>
                          <a:pt x="2651" y="825"/>
                        </a:cubicBezTo>
                        <a:cubicBezTo>
                          <a:pt x="2651" y="825"/>
                          <a:pt x="2655" y="825"/>
                          <a:pt x="2655" y="825"/>
                        </a:cubicBezTo>
                        <a:cubicBezTo>
                          <a:pt x="2655" y="825"/>
                          <a:pt x="2657" y="825"/>
                          <a:pt x="2657" y="825"/>
                        </a:cubicBezTo>
                        <a:cubicBezTo>
                          <a:pt x="2657" y="825"/>
                          <a:pt x="2658" y="825"/>
                          <a:pt x="2658" y="825"/>
                        </a:cubicBezTo>
                        <a:cubicBezTo>
                          <a:pt x="2658" y="825"/>
                          <a:pt x="2662" y="826"/>
                          <a:pt x="2662" y="826"/>
                        </a:cubicBezTo>
                        <a:cubicBezTo>
                          <a:pt x="2662" y="826"/>
                          <a:pt x="2664" y="825"/>
                          <a:pt x="2664" y="825"/>
                        </a:cubicBezTo>
                        <a:cubicBezTo>
                          <a:pt x="2664" y="825"/>
                          <a:pt x="2667" y="826"/>
                          <a:pt x="2667" y="826"/>
                        </a:cubicBezTo>
                        <a:cubicBezTo>
                          <a:pt x="2667" y="826"/>
                          <a:pt x="2669" y="825"/>
                          <a:pt x="2669" y="825"/>
                        </a:cubicBezTo>
                        <a:cubicBezTo>
                          <a:pt x="2669" y="825"/>
                          <a:pt x="2671" y="826"/>
                          <a:pt x="2671" y="826"/>
                        </a:cubicBezTo>
                        <a:cubicBezTo>
                          <a:pt x="2671" y="826"/>
                          <a:pt x="2675" y="826"/>
                          <a:pt x="2675" y="826"/>
                        </a:cubicBezTo>
                        <a:cubicBezTo>
                          <a:pt x="2675" y="826"/>
                          <a:pt x="2678" y="826"/>
                          <a:pt x="2678" y="826"/>
                        </a:cubicBezTo>
                        <a:cubicBezTo>
                          <a:pt x="2678" y="826"/>
                          <a:pt x="2681" y="826"/>
                          <a:pt x="2681" y="826"/>
                        </a:cubicBezTo>
                        <a:cubicBezTo>
                          <a:pt x="2681" y="826"/>
                          <a:pt x="2683" y="826"/>
                          <a:pt x="2683" y="826"/>
                        </a:cubicBezTo>
                        <a:cubicBezTo>
                          <a:pt x="2683" y="826"/>
                          <a:pt x="2684" y="826"/>
                          <a:pt x="2684" y="826"/>
                        </a:cubicBezTo>
                        <a:cubicBezTo>
                          <a:pt x="2684" y="826"/>
                          <a:pt x="2687" y="826"/>
                          <a:pt x="2687" y="826"/>
                        </a:cubicBezTo>
                        <a:cubicBezTo>
                          <a:pt x="2687" y="826"/>
                          <a:pt x="2691" y="826"/>
                          <a:pt x="2691" y="826"/>
                        </a:cubicBezTo>
                        <a:cubicBezTo>
                          <a:pt x="2691" y="826"/>
                          <a:pt x="2692" y="826"/>
                          <a:pt x="2692" y="826"/>
                        </a:cubicBezTo>
                        <a:cubicBezTo>
                          <a:pt x="2692" y="826"/>
                          <a:pt x="2696" y="826"/>
                          <a:pt x="2696" y="826"/>
                        </a:cubicBezTo>
                        <a:cubicBezTo>
                          <a:pt x="2696" y="826"/>
                          <a:pt x="2697" y="826"/>
                          <a:pt x="2697" y="826"/>
                        </a:cubicBezTo>
                        <a:cubicBezTo>
                          <a:pt x="2697" y="826"/>
                          <a:pt x="2700" y="826"/>
                          <a:pt x="2700" y="826"/>
                        </a:cubicBezTo>
                        <a:cubicBezTo>
                          <a:pt x="2700" y="826"/>
                          <a:pt x="2701" y="826"/>
                          <a:pt x="2701" y="826"/>
                        </a:cubicBezTo>
                        <a:cubicBezTo>
                          <a:pt x="2701" y="826"/>
                          <a:pt x="2707" y="826"/>
                          <a:pt x="2707" y="826"/>
                        </a:cubicBezTo>
                        <a:cubicBezTo>
                          <a:pt x="2707" y="826"/>
                          <a:pt x="2710" y="826"/>
                          <a:pt x="2710" y="826"/>
                        </a:cubicBezTo>
                        <a:cubicBezTo>
                          <a:pt x="2710" y="826"/>
                          <a:pt x="2714" y="826"/>
                          <a:pt x="2714" y="826"/>
                        </a:cubicBezTo>
                        <a:cubicBezTo>
                          <a:pt x="2714" y="826"/>
                          <a:pt x="2715" y="826"/>
                          <a:pt x="2715" y="826"/>
                        </a:cubicBezTo>
                        <a:cubicBezTo>
                          <a:pt x="2715" y="826"/>
                          <a:pt x="2718" y="826"/>
                          <a:pt x="2718" y="826"/>
                        </a:cubicBezTo>
                        <a:cubicBezTo>
                          <a:pt x="2718" y="826"/>
                          <a:pt x="2721" y="826"/>
                          <a:pt x="2721" y="826"/>
                        </a:cubicBezTo>
                        <a:cubicBezTo>
                          <a:pt x="2721" y="826"/>
                          <a:pt x="2725" y="826"/>
                          <a:pt x="2725" y="826"/>
                        </a:cubicBezTo>
                        <a:cubicBezTo>
                          <a:pt x="2725" y="826"/>
                          <a:pt x="2726" y="826"/>
                          <a:pt x="2726" y="826"/>
                        </a:cubicBezTo>
                        <a:cubicBezTo>
                          <a:pt x="2726" y="826"/>
                          <a:pt x="2729" y="826"/>
                          <a:pt x="2729" y="826"/>
                        </a:cubicBezTo>
                        <a:cubicBezTo>
                          <a:pt x="2729" y="826"/>
                          <a:pt x="2730" y="826"/>
                          <a:pt x="2730" y="826"/>
                        </a:cubicBezTo>
                        <a:cubicBezTo>
                          <a:pt x="2730" y="826"/>
                          <a:pt x="2733" y="826"/>
                          <a:pt x="2733" y="826"/>
                        </a:cubicBezTo>
                        <a:cubicBezTo>
                          <a:pt x="2733" y="826"/>
                          <a:pt x="2736" y="826"/>
                          <a:pt x="2736" y="826"/>
                        </a:cubicBezTo>
                        <a:cubicBezTo>
                          <a:pt x="2736" y="826"/>
                          <a:pt x="2739" y="826"/>
                          <a:pt x="2739" y="826"/>
                        </a:cubicBezTo>
                        <a:cubicBezTo>
                          <a:pt x="2739" y="826"/>
                          <a:pt x="2742" y="826"/>
                          <a:pt x="2742" y="826"/>
                        </a:cubicBezTo>
                        <a:cubicBezTo>
                          <a:pt x="2742" y="826"/>
                          <a:pt x="2744" y="826"/>
                          <a:pt x="2744" y="826"/>
                        </a:cubicBezTo>
                        <a:cubicBezTo>
                          <a:pt x="2744" y="826"/>
                          <a:pt x="2747" y="826"/>
                          <a:pt x="2747" y="826"/>
                        </a:cubicBezTo>
                        <a:cubicBezTo>
                          <a:pt x="2747" y="826"/>
                          <a:pt x="2748" y="826"/>
                          <a:pt x="2748" y="826"/>
                        </a:cubicBezTo>
                        <a:cubicBezTo>
                          <a:pt x="2748" y="826"/>
                          <a:pt x="2753" y="826"/>
                          <a:pt x="2753" y="826"/>
                        </a:cubicBezTo>
                        <a:cubicBezTo>
                          <a:pt x="2753" y="826"/>
                          <a:pt x="2755" y="826"/>
                          <a:pt x="2755" y="826"/>
                        </a:cubicBezTo>
                        <a:cubicBezTo>
                          <a:pt x="2755" y="826"/>
                          <a:pt x="2757" y="826"/>
                          <a:pt x="2757" y="826"/>
                        </a:cubicBezTo>
                        <a:cubicBezTo>
                          <a:pt x="2757" y="826"/>
                          <a:pt x="2763" y="826"/>
                          <a:pt x="2763" y="826"/>
                        </a:cubicBezTo>
                        <a:cubicBezTo>
                          <a:pt x="2763" y="826"/>
                          <a:pt x="2764" y="826"/>
                          <a:pt x="2764" y="826"/>
                        </a:cubicBezTo>
                        <a:cubicBezTo>
                          <a:pt x="2764" y="826"/>
                          <a:pt x="2764" y="826"/>
                          <a:pt x="2764" y="826"/>
                        </a:cubicBezTo>
                        <a:cubicBezTo>
                          <a:pt x="2764" y="826"/>
                          <a:pt x="2767" y="826"/>
                          <a:pt x="2767" y="826"/>
                        </a:cubicBezTo>
                        <a:cubicBezTo>
                          <a:pt x="2767" y="826"/>
                          <a:pt x="2771" y="826"/>
                          <a:pt x="2771" y="826"/>
                        </a:cubicBezTo>
                        <a:cubicBezTo>
                          <a:pt x="2771" y="826"/>
                          <a:pt x="2774" y="826"/>
                          <a:pt x="2774" y="826"/>
                        </a:cubicBezTo>
                        <a:cubicBezTo>
                          <a:pt x="2774" y="826"/>
                          <a:pt x="2775" y="826"/>
                          <a:pt x="2775" y="826"/>
                        </a:cubicBezTo>
                        <a:cubicBezTo>
                          <a:pt x="2775" y="826"/>
                          <a:pt x="2778" y="826"/>
                          <a:pt x="2778" y="826"/>
                        </a:cubicBezTo>
                        <a:cubicBezTo>
                          <a:pt x="2778" y="826"/>
                          <a:pt x="2781" y="826"/>
                          <a:pt x="2781" y="826"/>
                        </a:cubicBezTo>
                        <a:cubicBezTo>
                          <a:pt x="2781" y="826"/>
                          <a:pt x="2786" y="826"/>
                          <a:pt x="2786" y="826"/>
                        </a:cubicBezTo>
                        <a:cubicBezTo>
                          <a:pt x="2786" y="826"/>
                          <a:pt x="2786" y="826"/>
                          <a:pt x="2786" y="826"/>
                        </a:cubicBezTo>
                        <a:cubicBezTo>
                          <a:pt x="2786" y="826"/>
                          <a:pt x="2789" y="826"/>
                          <a:pt x="2789" y="826"/>
                        </a:cubicBezTo>
                        <a:cubicBezTo>
                          <a:pt x="2789" y="826"/>
                          <a:pt x="2791" y="826"/>
                          <a:pt x="2791" y="826"/>
                        </a:cubicBezTo>
                        <a:cubicBezTo>
                          <a:pt x="2791" y="826"/>
                          <a:pt x="2792" y="826"/>
                          <a:pt x="2792" y="826"/>
                        </a:cubicBezTo>
                        <a:cubicBezTo>
                          <a:pt x="2792" y="826"/>
                          <a:pt x="2798" y="826"/>
                          <a:pt x="2798" y="826"/>
                        </a:cubicBezTo>
                        <a:cubicBezTo>
                          <a:pt x="2798" y="826"/>
                          <a:pt x="2800" y="826"/>
                          <a:pt x="2800" y="826"/>
                        </a:cubicBezTo>
                        <a:cubicBezTo>
                          <a:pt x="2800" y="826"/>
                          <a:pt x="2804" y="826"/>
                          <a:pt x="2804" y="826"/>
                        </a:cubicBezTo>
                        <a:cubicBezTo>
                          <a:pt x="2804" y="826"/>
                          <a:pt x="2805" y="826"/>
                          <a:pt x="2805" y="826"/>
                        </a:cubicBezTo>
                        <a:cubicBezTo>
                          <a:pt x="2805" y="826"/>
                          <a:pt x="2808" y="826"/>
                          <a:pt x="2808" y="826"/>
                        </a:cubicBezTo>
                        <a:cubicBezTo>
                          <a:pt x="2808" y="826"/>
                          <a:pt x="2811" y="826"/>
                          <a:pt x="2811" y="826"/>
                        </a:cubicBezTo>
                        <a:cubicBezTo>
                          <a:pt x="2811" y="826"/>
                          <a:pt x="2815" y="826"/>
                          <a:pt x="2815" y="826"/>
                        </a:cubicBezTo>
                        <a:cubicBezTo>
                          <a:pt x="2815" y="826"/>
                          <a:pt x="2817" y="826"/>
                          <a:pt x="2817" y="826"/>
                        </a:cubicBezTo>
                        <a:cubicBezTo>
                          <a:pt x="2817" y="826"/>
                          <a:pt x="2821" y="826"/>
                          <a:pt x="2821" y="826"/>
                        </a:cubicBezTo>
                        <a:cubicBezTo>
                          <a:pt x="2821" y="826"/>
                          <a:pt x="2821" y="826"/>
                          <a:pt x="2821" y="826"/>
                        </a:cubicBezTo>
                        <a:cubicBezTo>
                          <a:pt x="2821" y="826"/>
                          <a:pt x="2823" y="826"/>
                          <a:pt x="2823" y="826"/>
                        </a:cubicBezTo>
                        <a:cubicBezTo>
                          <a:pt x="2823" y="826"/>
                          <a:pt x="2827" y="826"/>
                          <a:pt x="2827" y="826"/>
                        </a:cubicBezTo>
                        <a:cubicBezTo>
                          <a:pt x="2827" y="826"/>
                          <a:pt x="2830" y="826"/>
                          <a:pt x="2830" y="826"/>
                        </a:cubicBezTo>
                        <a:cubicBezTo>
                          <a:pt x="2830" y="826"/>
                          <a:pt x="2832" y="826"/>
                          <a:pt x="2832" y="826"/>
                        </a:cubicBezTo>
                        <a:cubicBezTo>
                          <a:pt x="2832" y="826"/>
                          <a:pt x="2836" y="826"/>
                          <a:pt x="2836" y="826"/>
                        </a:cubicBezTo>
                        <a:cubicBezTo>
                          <a:pt x="2836" y="826"/>
                          <a:pt x="2839" y="826"/>
                          <a:pt x="2839" y="826"/>
                        </a:cubicBezTo>
                        <a:cubicBezTo>
                          <a:pt x="2839" y="826"/>
                          <a:pt x="2839" y="826"/>
                          <a:pt x="2839" y="826"/>
                        </a:cubicBezTo>
                        <a:cubicBezTo>
                          <a:pt x="2839" y="826"/>
                          <a:pt x="2841" y="826"/>
                          <a:pt x="2841" y="826"/>
                        </a:cubicBezTo>
                        <a:cubicBezTo>
                          <a:pt x="2841" y="826"/>
                          <a:pt x="2845" y="826"/>
                          <a:pt x="2845" y="826"/>
                        </a:cubicBezTo>
                        <a:cubicBezTo>
                          <a:pt x="2845" y="826"/>
                          <a:pt x="2846" y="826"/>
                          <a:pt x="2846" y="826"/>
                        </a:cubicBezTo>
                        <a:cubicBezTo>
                          <a:pt x="2846" y="826"/>
                          <a:pt x="2850" y="826"/>
                          <a:pt x="2850" y="826"/>
                        </a:cubicBezTo>
                        <a:cubicBezTo>
                          <a:pt x="2850" y="826"/>
                          <a:pt x="2853" y="826"/>
                          <a:pt x="2853" y="826"/>
                        </a:cubicBezTo>
                        <a:cubicBezTo>
                          <a:pt x="2853" y="826"/>
                          <a:pt x="2856" y="826"/>
                          <a:pt x="2856" y="826"/>
                        </a:cubicBezTo>
                        <a:cubicBezTo>
                          <a:pt x="2856" y="826"/>
                          <a:pt x="2859" y="826"/>
                          <a:pt x="2859" y="826"/>
                        </a:cubicBezTo>
                        <a:cubicBezTo>
                          <a:pt x="2859" y="826"/>
                          <a:pt x="2864" y="826"/>
                          <a:pt x="2864" y="826"/>
                        </a:cubicBezTo>
                        <a:cubicBezTo>
                          <a:pt x="2864" y="826"/>
                          <a:pt x="2865" y="826"/>
                          <a:pt x="2865" y="826"/>
                        </a:cubicBezTo>
                        <a:cubicBezTo>
                          <a:pt x="2865" y="826"/>
                          <a:pt x="2866" y="826"/>
                          <a:pt x="2866" y="826"/>
                        </a:cubicBezTo>
                        <a:cubicBezTo>
                          <a:pt x="2866" y="826"/>
                          <a:pt x="2867" y="826"/>
                          <a:pt x="2867" y="826"/>
                        </a:cubicBezTo>
                        <a:cubicBezTo>
                          <a:pt x="2867" y="826"/>
                          <a:pt x="2872" y="826"/>
                          <a:pt x="2872" y="826"/>
                        </a:cubicBezTo>
                        <a:cubicBezTo>
                          <a:pt x="2872" y="826"/>
                          <a:pt x="2873" y="826"/>
                          <a:pt x="2873" y="826"/>
                        </a:cubicBezTo>
                        <a:cubicBezTo>
                          <a:pt x="2873" y="826"/>
                          <a:pt x="2877" y="826"/>
                          <a:pt x="2877" y="826"/>
                        </a:cubicBezTo>
                        <a:cubicBezTo>
                          <a:pt x="2877" y="826"/>
                          <a:pt x="2879" y="826"/>
                          <a:pt x="2879" y="826"/>
                        </a:cubicBezTo>
                        <a:cubicBezTo>
                          <a:pt x="2879" y="826"/>
                          <a:pt x="2886" y="826"/>
                          <a:pt x="2886" y="826"/>
                        </a:cubicBezTo>
                        <a:cubicBezTo>
                          <a:pt x="2886" y="826"/>
                          <a:pt x="2887" y="826"/>
                          <a:pt x="2887" y="826"/>
                        </a:cubicBezTo>
                        <a:cubicBezTo>
                          <a:pt x="2887" y="826"/>
                          <a:pt x="2888" y="826"/>
                          <a:pt x="2888" y="826"/>
                        </a:cubicBezTo>
                        <a:cubicBezTo>
                          <a:pt x="2888" y="826"/>
                          <a:pt x="2891" y="826"/>
                          <a:pt x="2891" y="826"/>
                        </a:cubicBezTo>
                        <a:cubicBezTo>
                          <a:pt x="2891" y="826"/>
                          <a:pt x="2895" y="826"/>
                          <a:pt x="2895" y="826"/>
                        </a:cubicBezTo>
                        <a:cubicBezTo>
                          <a:pt x="2895" y="826"/>
                          <a:pt x="2897" y="826"/>
                          <a:pt x="2897" y="826"/>
                        </a:cubicBezTo>
                        <a:cubicBezTo>
                          <a:pt x="2897" y="826"/>
                          <a:pt x="2899" y="826"/>
                          <a:pt x="2899" y="826"/>
                        </a:cubicBezTo>
                        <a:cubicBezTo>
                          <a:pt x="2899" y="826"/>
                          <a:pt x="2900" y="826"/>
                          <a:pt x="2900" y="826"/>
                        </a:cubicBezTo>
                        <a:cubicBezTo>
                          <a:pt x="2900" y="826"/>
                          <a:pt x="2904" y="826"/>
                          <a:pt x="2904" y="826"/>
                        </a:cubicBezTo>
                        <a:cubicBezTo>
                          <a:pt x="2904" y="826"/>
                          <a:pt x="2906" y="826"/>
                          <a:pt x="2906" y="826"/>
                        </a:cubicBezTo>
                        <a:cubicBezTo>
                          <a:pt x="2906" y="826"/>
                          <a:pt x="2909" y="826"/>
                          <a:pt x="2909" y="826"/>
                        </a:cubicBezTo>
                        <a:cubicBezTo>
                          <a:pt x="2909" y="826"/>
                          <a:pt x="2914" y="826"/>
                          <a:pt x="2914" y="826"/>
                        </a:cubicBezTo>
                        <a:cubicBezTo>
                          <a:pt x="2914" y="826"/>
                          <a:pt x="2914" y="826"/>
                          <a:pt x="2914" y="826"/>
                        </a:cubicBezTo>
                        <a:cubicBezTo>
                          <a:pt x="2914" y="826"/>
                          <a:pt x="2918" y="826"/>
                          <a:pt x="2918" y="826"/>
                        </a:cubicBezTo>
                        <a:cubicBezTo>
                          <a:pt x="2918" y="826"/>
                          <a:pt x="2921" y="826"/>
                          <a:pt x="2921" y="826"/>
                        </a:cubicBezTo>
                        <a:cubicBezTo>
                          <a:pt x="2921" y="826"/>
                          <a:pt x="2925" y="826"/>
                          <a:pt x="2925" y="826"/>
                        </a:cubicBezTo>
                        <a:cubicBezTo>
                          <a:pt x="2925" y="826"/>
                          <a:pt x="2927" y="826"/>
                          <a:pt x="2927" y="826"/>
                        </a:cubicBezTo>
                        <a:cubicBezTo>
                          <a:pt x="2927" y="826"/>
                          <a:pt x="2928" y="826"/>
                          <a:pt x="2928" y="826"/>
                        </a:cubicBezTo>
                        <a:cubicBezTo>
                          <a:pt x="2928" y="826"/>
                          <a:pt x="2931" y="826"/>
                          <a:pt x="2931" y="826"/>
                        </a:cubicBezTo>
                        <a:cubicBezTo>
                          <a:pt x="2931" y="826"/>
                          <a:pt x="2935" y="826"/>
                          <a:pt x="2935" y="826"/>
                        </a:cubicBezTo>
                        <a:cubicBezTo>
                          <a:pt x="2935" y="826"/>
                          <a:pt x="2938" y="826"/>
                          <a:pt x="2938" y="826"/>
                        </a:cubicBezTo>
                        <a:cubicBezTo>
                          <a:pt x="2938" y="826"/>
                          <a:pt x="2939" y="826"/>
                          <a:pt x="2939" y="826"/>
                        </a:cubicBezTo>
                        <a:cubicBezTo>
                          <a:pt x="2939" y="826"/>
                          <a:pt x="2944" y="826"/>
                          <a:pt x="2944" y="826"/>
                        </a:cubicBezTo>
                        <a:cubicBezTo>
                          <a:pt x="2944" y="826"/>
                          <a:pt x="2946" y="826"/>
                          <a:pt x="2946" y="826"/>
                        </a:cubicBezTo>
                        <a:cubicBezTo>
                          <a:pt x="2946" y="826"/>
                          <a:pt x="2947" y="826"/>
                          <a:pt x="2947" y="826"/>
                        </a:cubicBezTo>
                        <a:cubicBezTo>
                          <a:pt x="2947" y="826"/>
                          <a:pt x="2951" y="826"/>
                          <a:pt x="2951" y="826"/>
                        </a:cubicBezTo>
                        <a:cubicBezTo>
                          <a:pt x="2951" y="826"/>
                          <a:pt x="2954" y="826"/>
                          <a:pt x="2954" y="826"/>
                        </a:cubicBezTo>
                        <a:cubicBezTo>
                          <a:pt x="2954" y="826"/>
                          <a:pt x="2957" y="826"/>
                          <a:pt x="2957" y="826"/>
                        </a:cubicBezTo>
                        <a:cubicBezTo>
                          <a:pt x="2957" y="826"/>
                          <a:pt x="2957" y="826"/>
                          <a:pt x="2957" y="826"/>
                        </a:cubicBezTo>
                        <a:cubicBezTo>
                          <a:pt x="2957" y="826"/>
                          <a:pt x="2962" y="826"/>
                          <a:pt x="2962" y="826"/>
                        </a:cubicBezTo>
                        <a:cubicBezTo>
                          <a:pt x="2962" y="826"/>
                          <a:pt x="2965" y="826"/>
                          <a:pt x="2965" y="826"/>
                        </a:cubicBezTo>
                        <a:cubicBezTo>
                          <a:pt x="2965" y="826"/>
                          <a:pt x="2968" y="826"/>
                          <a:pt x="2968" y="826"/>
                        </a:cubicBezTo>
                        <a:cubicBezTo>
                          <a:pt x="2968" y="826"/>
                          <a:pt x="2969" y="826"/>
                          <a:pt x="2969" y="826"/>
                        </a:cubicBezTo>
                        <a:cubicBezTo>
                          <a:pt x="2969" y="826"/>
                          <a:pt x="2970" y="826"/>
                          <a:pt x="2970" y="826"/>
                        </a:cubicBezTo>
                        <a:cubicBezTo>
                          <a:pt x="2970" y="826"/>
                          <a:pt x="2975" y="826"/>
                          <a:pt x="2975" y="826"/>
                        </a:cubicBezTo>
                        <a:cubicBezTo>
                          <a:pt x="2975" y="826"/>
                          <a:pt x="2978" y="826"/>
                          <a:pt x="2978" y="826"/>
                        </a:cubicBezTo>
                        <a:cubicBezTo>
                          <a:pt x="2978" y="826"/>
                          <a:pt x="2980" y="826"/>
                          <a:pt x="2980" y="826"/>
                        </a:cubicBezTo>
                        <a:cubicBezTo>
                          <a:pt x="2980" y="826"/>
                          <a:pt x="2984" y="826"/>
                          <a:pt x="2984" y="826"/>
                        </a:cubicBezTo>
                        <a:cubicBezTo>
                          <a:pt x="2984" y="826"/>
                          <a:pt x="2987" y="826"/>
                          <a:pt x="2987" y="826"/>
                        </a:cubicBezTo>
                        <a:cubicBezTo>
                          <a:pt x="2987" y="826"/>
                          <a:pt x="2989" y="826"/>
                          <a:pt x="2989" y="826"/>
                        </a:cubicBezTo>
                        <a:cubicBezTo>
                          <a:pt x="2989" y="826"/>
                          <a:pt x="2991" y="826"/>
                          <a:pt x="2991" y="826"/>
                        </a:cubicBezTo>
                        <a:cubicBezTo>
                          <a:pt x="2991" y="826"/>
                          <a:pt x="2993" y="826"/>
                          <a:pt x="2993" y="826"/>
                        </a:cubicBezTo>
                        <a:cubicBezTo>
                          <a:pt x="2993" y="826"/>
                          <a:pt x="2997" y="826"/>
                          <a:pt x="2997" y="826"/>
                        </a:cubicBezTo>
                        <a:cubicBezTo>
                          <a:pt x="2997" y="826"/>
                          <a:pt x="2999" y="826"/>
                          <a:pt x="2999" y="826"/>
                        </a:cubicBezTo>
                        <a:cubicBezTo>
                          <a:pt x="2999" y="826"/>
                          <a:pt x="3002" y="826"/>
                          <a:pt x="3002" y="826"/>
                        </a:cubicBezTo>
                        <a:cubicBezTo>
                          <a:pt x="3002" y="826"/>
                          <a:pt x="3003" y="826"/>
                          <a:pt x="3003" y="826"/>
                        </a:cubicBezTo>
                        <a:cubicBezTo>
                          <a:pt x="3003" y="826"/>
                          <a:pt x="3007" y="826"/>
                          <a:pt x="3007" y="826"/>
                        </a:cubicBezTo>
                        <a:cubicBezTo>
                          <a:pt x="3007" y="826"/>
                          <a:pt x="3010" y="826"/>
                          <a:pt x="3010" y="826"/>
                        </a:cubicBezTo>
                        <a:cubicBezTo>
                          <a:pt x="3010" y="826"/>
                          <a:pt x="3012" y="826"/>
                          <a:pt x="3012" y="826"/>
                        </a:cubicBezTo>
                        <a:cubicBezTo>
                          <a:pt x="3012" y="826"/>
                          <a:pt x="3013" y="826"/>
                          <a:pt x="3013" y="826"/>
                        </a:cubicBezTo>
                        <a:cubicBezTo>
                          <a:pt x="3013" y="826"/>
                          <a:pt x="3017" y="826"/>
                          <a:pt x="3017" y="826"/>
                        </a:cubicBezTo>
                        <a:cubicBezTo>
                          <a:pt x="3017" y="826"/>
                          <a:pt x="3020" y="826"/>
                          <a:pt x="3020" y="826"/>
                        </a:cubicBezTo>
                        <a:cubicBezTo>
                          <a:pt x="3020" y="826"/>
                          <a:pt x="3023" y="826"/>
                          <a:pt x="3023" y="826"/>
                        </a:cubicBezTo>
                        <a:cubicBezTo>
                          <a:pt x="3023" y="826"/>
                          <a:pt x="3026" y="826"/>
                          <a:pt x="3026" y="826"/>
                        </a:cubicBezTo>
                        <a:cubicBezTo>
                          <a:pt x="3026" y="826"/>
                          <a:pt x="3028" y="826"/>
                          <a:pt x="3028" y="826"/>
                        </a:cubicBezTo>
                        <a:cubicBezTo>
                          <a:pt x="3028" y="826"/>
                          <a:pt x="3032" y="826"/>
                          <a:pt x="3032" y="826"/>
                        </a:cubicBezTo>
                        <a:cubicBezTo>
                          <a:pt x="3032" y="826"/>
                          <a:pt x="3033" y="826"/>
                          <a:pt x="3033" y="826"/>
                        </a:cubicBezTo>
                        <a:cubicBezTo>
                          <a:pt x="3033" y="826"/>
                          <a:pt x="3035" y="826"/>
                          <a:pt x="3035" y="826"/>
                        </a:cubicBezTo>
                        <a:cubicBezTo>
                          <a:pt x="3035" y="826"/>
                          <a:pt x="3042" y="826"/>
                          <a:pt x="3042" y="826"/>
                        </a:cubicBezTo>
                        <a:cubicBezTo>
                          <a:pt x="3042" y="826"/>
                          <a:pt x="3043" y="826"/>
                          <a:pt x="3043" y="826"/>
                        </a:cubicBezTo>
                        <a:cubicBezTo>
                          <a:pt x="3043" y="826"/>
                          <a:pt x="3043" y="826"/>
                          <a:pt x="3043" y="826"/>
                        </a:cubicBezTo>
                        <a:cubicBezTo>
                          <a:pt x="3043" y="826"/>
                          <a:pt x="3046" y="826"/>
                          <a:pt x="3046" y="826"/>
                        </a:cubicBezTo>
                        <a:cubicBezTo>
                          <a:pt x="3046" y="826"/>
                          <a:pt x="3051" y="826"/>
                          <a:pt x="3051" y="826"/>
                        </a:cubicBezTo>
                        <a:cubicBezTo>
                          <a:pt x="3051" y="826"/>
                          <a:pt x="3053" y="826"/>
                          <a:pt x="3053" y="826"/>
                        </a:cubicBezTo>
                        <a:cubicBezTo>
                          <a:pt x="3053" y="826"/>
                          <a:pt x="3055" y="826"/>
                          <a:pt x="3055" y="826"/>
                        </a:cubicBezTo>
                        <a:cubicBezTo>
                          <a:pt x="3055" y="826"/>
                          <a:pt x="3058" y="826"/>
                          <a:pt x="3058" y="826"/>
                        </a:cubicBezTo>
                        <a:cubicBezTo>
                          <a:pt x="3058" y="826"/>
                          <a:pt x="3059" y="826"/>
                          <a:pt x="3059" y="826"/>
                        </a:cubicBezTo>
                        <a:cubicBezTo>
                          <a:pt x="3059" y="826"/>
                          <a:pt x="3062" y="826"/>
                          <a:pt x="3062" y="826"/>
                        </a:cubicBezTo>
                        <a:cubicBezTo>
                          <a:pt x="3062" y="826"/>
                          <a:pt x="3064" y="826"/>
                          <a:pt x="3064" y="826"/>
                        </a:cubicBezTo>
                        <a:cubicBezTo>
                          <a:pt x="3064" y="826"/>
                          <a:pt x="3069" y="826"/>
                          <a:pt x="3069" y="826"/>
                        </a:cubicBezTo>
                        <a:cubicBezTo>
                          <a:pt x="3069" y="826"/>
                          <a:pt x="3073" y="826"/>
                          <a:pt x="3073" y="826"/>
                        </a:cubicBezTo>
                        <a:cubicBezTo>
                          <a:pt x="3073" y="826"/>
                          <a:pt x="3074" y="826"/>
                          <a:pt x="3074" y="826"/>
                        </a:cubicBezTo>
                        <a:cubicBezTo>
                          <a:pt x="3074" y="826"/>
                          <a:pt x="3076" y="826"/>
                          <a:pt x="3076" y="826"/>
                        </a:cubicBezTo>
                        <a:cubicBezTo>
                          <a:pt x="3076" y="826"/>
                          <a:pt x="3080" y="826"/>
                          <a:pt x="3080" y="826"/>
                        </a:cubicBezTo>
                        <a:cubicBezTo>
                          <a:pt x="3080" y="826"/>
                          <a:pt x="3082" y="826"/>
                          <a:pt x="3082" y="826"/>
                        </a:cubicBezTo>
                        <a:cubicBezTo>
                          <a:pt x="3082" y="826"/>
                          <a:pt x="3085" y="826"/>
                          <a:pt x="3085" y="826"/>
                        </a:cubicBezTo>
                        <a:cubicBezTo>
                          <a:pt x="3085" y="826"/>
                          <a:pt x="3087" y="826"/>
                          <a:pt x="3087" y="826"/>
                        </a:cubicBezTo>
                        <a:cubicBezTo>
                          <a:pt x="3087" y="826"/>
                          <a:pt x="3088" y="826"/>
                          <a:pt x="3088" y="826"/>
                        </a:cubicBezTo>
                        <a:cubicBezTo>
                          <a:pt x="3088" y="826"/>
                          <a:pt x="3092" y="826"/>
                          <a:pt x="3092" y="826"/>
                        </a:cubicBezTo>
                        <a:cubicBezTo>
                          <a:pt x="3092" y="826"/>
                          <a:pt x="3093" y="826"/>
                          <a:pt x="3093" y="826"/>
                        </a:cubicBezTo>
                        <a:cubicBezTo>
                          <a:pt x="3093" y="826"/>
                          <a:pt x="3100" y="826"/>
                          <a:pt x="3100" y="826"/>
                        </a:cubicBezTo>
                        <a:cubicBezTo>
                          <a:pt x="3100" y="826"/>
                          <a:pt x="3102" y="826"/>
                          <a:pt x="3102" y="826"/>
                        </a:cubicBezTo>
                        <a:cubicBezTo>
                          <a:pt x="3102" y="826"/>
                          <a:pt x="3102" y="826"/>
                          <a:pt x="3102" y="826"/>
                        </a:cubicBezTo>
                        <a:cubicBezTo>
                          <a:pt x="3102" y="826"/>
                          <a:pt x="3107" y="826"/>
                          <a:pt x="3107" y="826"/>
                        </a:cubicBezTo>
                        <a:cubicBezTo>
                          <a:pt x="3107" y="826"/>
                          <a:pt x="3108" y="826"/>
                          <a:pt x="3108" y="826"/>
                        </a:cubicBezTo>
                        <a:cubicBezTo>
                          <a:pt x="3108" y="826"/>
                          <a:pt x="3112" y="826"/>
                          <a:pt x="3112" y="826"/>
                        </a:cubicBezTo>
                        <a:cubicBezTo>
                          <a:pt x="3112" y="826"/>
                          <a:pt x="3113" y="826"/>
                          <a:pt x="3113" y="826"/>
                        </a:cubicBezTo>
                        <a:cubicBezTo>
                          <a:pt x="3113" y="826"/>
                          <a:pt x="3117" y="826"/>
                          <a:pt x="3117" y="826"/>
                        </a:cubicBezTo>
                        <a:cubicBezTo>
                          <a:pt x="3117" y="826"/>
                          <a:pt x="3120" y="826"/>
                          <a:pt x="3120" y="826"/>
                        </a:cubicBezTo>
                        <a:cubicBezTo>
                          <a:pt x="3120" y="826"/>
                          <a:pt x="3123" y="826"/>
                          <a:pt x="3123" y="826"/>
                        </a:cubicBezTo>
                        <a:cubicBezTo>
                          <a:pt x="3123" y="826"/>
                          <a:pt x="3124" y="826"/>
                          <a:pt x="3124" y="826"/>
                        </a:cubicBezTo>
                        <a:cubicBezTo>
                          <a:pt x="3124" y="826"/>
                          <a:pt x="3125" y="826"/>
                          <a:pt x="3125" y="826"/>
                        </a:cubicBezTo>
                        <a:cubicBezTo>
                          <a:pt x="3125" y="826"/>
                          <a:pt x="3130" y="826"/>
                          <a:pt x="3130" y="826"/>
                        </a:cubicBezTo>
                        <a:cubicBezTo>
                          <a:pt x="3130" y="826"/>
                          <a:pt x="3134" y="826"/>
                          <a:pt x="3134" y="826"/>
                        </a:cubicBezTo>
                        <a:cubicBezTo>
                          <a:pt x="3134" y="826"/>
                          <a:pt x="3138" y="826"/>
                          <a:pt x="3138" y="826"/>
                        </a:cubicBezTo>
                        <a:cubicBezTo>
                          <a:pt x="3138" y="826"/>
                          <a:pt x="3139" y="826"/>
                          <a:pt x="3139" y="826"/>
                        </a:cubicBezTo>
                        <a:cubicBezTo>
                          <a:pt x="3139" y="826"/>
                          <a:pt x="3141" y="826"/>
                          <a:pt x="3141" y="826"/>
                        </a:cubicBezTo>
                        <a:cubicBezTo>
                          <a:pt x="3141" y="826"/>
                          <a:pt x="3143" y="826"/>
                          <a:pt x="3143" y="826"/>
                        </a:cubicBezTo>
                        <a:cubicBezTo>
                          <a:pt x="3143" y="826"/>
                          <a:pt x="3147" y="826"/>
                          <a:pt x="3147" y="826"/>
                        </a:cubicBezTo>
                        <a:cubicBezTo>
                          <a:pt x="3147" y="826"/>
                          <a:pt x="3149" y="826"/>
                          <a:pt x="3149" y="826"/>
                        </a:cubicBezTo>
                        <a:cubicBezTo>
                          <a:pt x="3149" y="826"/>
                          <a:pt x="3150" y="826"/>
                          <a:pt x="3150" y="826"/>
                        </a:cubicBezTo>
                        <a:cubicBezTo>
                          <a:pt x="3150" y="826"/>
                          <a:pt x="3154" y="826"/>
                          <a:pt x="3154" y="826"/>
                        </a:cubicBezTo>
                        <a:cubicBezTo>
                          <a:pt x="3154" y="826"/>
                          <a:pt x="3157" y="826"/>
                          <a:pt x="3157" y="826"/>
                        </a:cubicBezTo>
                        <a:cubicBezTo>
                          <a:pt x="3157" y="826"/>
                          <a:pt x="3160" y="826"/>
                          <a:pt x="3160" y="826"/>
                        </a:cubicBezTo>
                        <a:cubicBezTo>
                          <a:pt x="3160" y="826"/>
                          <a:pt x="3163" y="826"/>
                          <a:pt x="3163" y="826"/>
                        </a:cubicBezTo>
                        <a:cubicBezTo>
                          <a:pt x="3163" y="826"/>
                          <a:pt x="3166" y="826"/>
                          <a:pt x="3166" y="826"/>
                        </a:cubicBezTo>
                        <a:cubicBezTo>
                          <a:pt x="3166" y="826"/>
                          <a:pt x="3168" y="826"/>
                          <a:pt x="3168" y="826"/>
                        </a:cubicBezTo>
                        <a:cubicBezTo>
                          <a:pt x="3168" y="826"/>
                          <a:pt x="3170" y="826"/>
                          <a:pt x="3170" y="826"/>
                        </a:cubicBezTo>
                        <a:cubicBezTo>
                          <a:pt x="3170" y="826"/>
                          <a:pt x="3173" y="826"/>
                          <a:pt x="3173" y="826"/>
                        </a:cubicBezTo>
                        <a:cubicBezTo>
                          <a:pt x="3173" y="826"/>
                          <a:pt x="3175" y="826"/>
                          <a:pt x="3175" y="826"/>
                        </a:cubicBezTo>
                        <a:cubicBezTo>
                          <a:pt x="3175" y="826"/>
                          <a:pt x="3177" y="826"/>
                          <a:pt x="3177" y="826"/>
                        </a:cubicBezTo>
                        <a:cubicBezTo>
                          <a:pt x="3177" y="826"/>
                          <a:pt x="3179" y="826"/>
                          <a:pt x="3179" y="826"/>
                        </a:cubicBezTo>
                        <a:cubicBezTo>
                          <a:pt x="3179" y="826"/>
                          <a:pt x="3185" y="826"/>
                          <a:pt x="3185" y="826"/>
                        </a:cubicBezTo>
                        <a:cubicBezTo>
                          <a:pt x="3185" y="826"/>
                          <a:pt x="3187" y="826"/>
                          <a:pt x="3187" y="826"/>
                        </a:cubicBezTo>
                        <a:cubicBezTo>
                          <a:pt x="3187" y="826"/>
                          <a:pt x="3188" y="826"/>
                          <a:pt x="3188" y="826"/>
                        </a:cubicBezTo>
                        <a:cubicBezTo>
                          <a:pt x="3188" y="826"/>
                          <a:pt x="3192" y="826"/>
                          <a:pt x="3192" y="826"/>
                        </a:cubicBezTo>
                        <a:cubicBezTo>
                          <a:pt x="3192" y="826"/>
                          <a:pt x="3193" y="826"/>
                          <a:pt x="3193" y="826"/>
                        </a:cubicBezTo>
                        <a:cubicBezTo>
                          <a:pt x="3193" y="826"/>
                          <a:pt x="3196" y="826"/>
                          <a:pt x="3196" y="826"/>
                        </a:cubicBezTo>
                        <a:cubicBezTo>
                          <a:pt x="3196" y="826"/>
                          <a:pt x="3200" y="826"/>
                          <a:pt x="3200" y="826"/>
                        </a:cubicBezTo>
                        <a:cubicBezTo>
                          <a:pt x="3200" y="826"/>
                          <a:pt x="3201" y="826"/>
                          <a:pt x="3201" y="826"/>
                        </a:cubicBezTo>
                        <a:cubicBezTo>
                          <a:pt x="3201" y="826"/>
                          <a:pt x="3204" y="826"/>
                          <a:pt x="3204" y="826"/>
                        </a:cubicBezTo>
                        <a:cubicBezTo>
                          <a:pt x="3204" y="826"/>
                          <a:pt x="3207" y="826"/>
                          <a:pt x="3207" y="826"/>
                        </a:cubicBezTo>
                        <a:cubicBezTo>
                          <a:pt x="3207" y="826"/>
                          <a:pt x="3210" y="826"/>
                          <a:pt x="3210" y="826"/>
                        </a:cubicBezTo>
                        <a:cubicBezTo>
                          <a:pt x="3210" y="826"/>
                          <a:pt x="3214" y="826"/>
                          <a:pt x="3214" y="826"/>
                        </a:cubicBezTo>
                        <a:cubicBezTo>
                          <a:pt x="3214" y="826"/>
                          <a:pt x="3216" y="826"/>
                          <a:pt x="3216" y="826"/>
                        </a:cubicBezTo>
                        <a:cubicBezTo>
                          <a:pt x="3216" y="826"/>
                          <a:pt x="3219" y="826"/>
                          <a:pt x="3219" y="826"/>
                        </a:cubicBezTo>
                        <a:cubicBezTo>
                          <a:pt x="3219" y="826"/>
                          <a:pt x="3224" y="826"/>
                          <a:pt x="3224" y="826"/>
                        </a:cubicBezTo>
                        <a:cubicBezTo>
                          <a:pt x="3224" y="826"/>
                          <a:pt x="3225" y="826"/>
                          <a:pt x="3225" y="826"/>
                        </a:cubicBezTo>
                        <a:cubicBezTo>
                          <a:pt x="3225" y="826"/>
                          <a:pt x="3225" y="826"/>
                          <a:pt x="3225" y="826"/>
                        </a:cubicBezTo>
                        <a:cubicBezTo>
                          <a:pt x="3225" y="826"/>
                          <a:pt x="3229" y="826"/>
                          <a:pt x="3229" y="826"/>
                        </a:cubicBezTo>
                        <a:cubicBezTo>
                          <a:pt x="3229" y="826"/>
                          <a:pt x="3232" y="826"/>
                          <a:pt x="3232" y="826"/>
                        </a:cubicBezTo>
                        <a:cubicBezTo>
                          <a:pt x="3232" y="826"/>
                          <a:pt x="3233" y="826"/>
                          <a:pt x="3233" y="826"/>
                        </a:cubicBezTo>
                        <a:cubicBezTo>
                          <a:pt x="3233" y="826"/>
                          <a:pt x="3238" y="826"/>
                          <a:pt x="3238" y="826"/>
                        </a:cubicBezTo>
                        <a:cubicBezTo>
                          <a:pt x="3238" y="826"/>
                          <a:pt x="3240" y="826"/>
                          <a:pt x="3240" y="826"/>
                        </a:cubicBezTo>
                        <a:cubicBezTo>
                          <a:pt x="3240" y="826"/>
                          <a:pt x="3245" y="826"/>
                          <a:pt x="3245" y="826"/>
                        </a:cubicBezTo>
                        <a:cubicBezTo>
                          <a:pt x="3245" y="826"/>
                          <a:pt x="3246" y="826"/>
                          <a:pt x="3246" y="826"/>
                        </a:cubicBezTo>
                        <a:cubicBezTo>
                          <a:pt x="3246" y="826"/>
                          <a:pt x="3251" y="826"/>
                          <a:pt x="3251" y="826"/>
                        </a:cubicBezTo>
                        <a:cubicBezTo>
                          <a:pt x="3251" y="826"/>
                          <a:pt x="3251" y="826"/>
                          <a:pt x="3251" y="826"/>
                        </a:cubicBezTo>
                        <a:cubicBezTo>
                          <a:pt x="3251" y="826"/>
                          <a:pt x="3253" y="826"/>
                          <a:pt x="3253" y="826"/>
                        </a:cubicBezTo>
                        <a:cubicBezTo>
                          <a:pt x="3253" y="826"/>
                          <a:pt x="3254" y="826"/>
                          <a:pt x="3254" y="826"/>
                        </a:cubicBezTo>
                        <a:cubicBezTo>
                          <a:pt x="3254" y="826"/>
                          <a:pt x="3258" y="826"/>
                          <a:pt x="3258" y="826"/>
                        </a:cubicBezTo>
                        <a:cubicBezTo>
                          <a:pt x="3258" y="826"/>
                          <a:pt x="3259" y="826"/>
                          <a:pt x="3259" y="826"/>
                        </a:cubicBezTo>
                        <a:cubicBezTo>
                          <a:pt x="3259" y="826"/>
                          <a:pt x="3265" y="826"/>
                          <a:pt x="3265" y="826"/>
                        </a:cubicBezTo>
                        <a:cubicBezTo>
                          <a:pt x="3265" y="826"/>
                          <a:pt x="3266" y="826"/>
                          <a:pt x="3266" y="826"/>
                        </a:cubicBezTo>
                        <a:cubicBezTo>
                          <a:pt x="3266" y="826"/>
                          <a:pt x="3270" y="826"/>
                          <a:pt x="3270" y="826"/>
                        </a:cubicBezTo>
                        <a:cubicBezTo>
                          <a:pt x="3270" y="826"/>
                          <a:pt x="3272" y="826"/>
                          <a:pt x="3272" y="826"/>
                        </a:cubicBezTo>
                        <a:cubicBezTo>
                          <a:pt x="3272" y="826"/>
                          <a:pt x="3277" y="826"/>
                          <a:pt x="3277" y="826"/>
                        </a:cubicBezTo>
                        <a:cubicBezTo>
                          <a:pt x="3277" y="826"/>
                          <a:pt x="3278" y="826"/>
                          <a:pt x="3278" y="826"/>
                        </a:cubicBezTo>
                        <a:cubicBezTo>
                          <a:pt x="3278" y="826"/>
                          <a:pt x="3281" y="826"/>
                          <a:pt x="3281" y="826"/>
                        </a:cubicBezTo>
                        <a:cubicBezTo>
                          <a:pt x="3281" y="826"/>
                          <a:pt x="3283" y="826"/>
                          <a:pt x="3283" y="826"/>
                        </a:cubicBezTo>
                        <a:cubicBezTo>
                          <a:pt x="3283" y="826"/>
                          <a:pt x="3286" y="826"/>
                          <a:pt x="3286" y="826"/>
                        </a:cubicBezTo>
                        <a:cubicBezTo>
                          <a:pt x="3286" y="826"/>
                          <a:pt x="3289" y="826"/>
                          <a:pt x="3289" y="826"/>
                        </a:cubicBezTo>
                        <a:cubicBezTo>
                          <a:pt x="3289" y="826"/>
                          <a:pt x="3290" y="826"/>
                          <a:pt x="3290" y="826"/>
                        </a:cubicBezTo>
                        <a:cubicBezTo>
                          <a:pt x="3290" y="826"/>
                          <a:pt x="3295" y="826"/>
                          <a:pt x="3295" y="826"/>
                        </a:cubicBezTo>
                        <a:cubicBezTo>
                          <a:pt x="3295" y="826"/>
                          <a:pt x="3295" y="826"/>
                          <a:pt x="3295" y="826"/>
                        </a:cubicBezTo>
                        <a:cubicBezTo>
                          <a:pt x="3295" y="826"/>
                          <a:pt x="3299" y="826"/>
                          <a:pt x="3299" y="826"/>
                        </a:cubicBezTo>
                        <a:cubicBezTo>
                          <a:pt x="3299" y="826"/>
                          <a:pt x="3300" y="826"/>
                          <a:pt x="3300" y="826"/>
                        </a:cubicBezTo>
                        <a:cubicBezTo>
                          <a:pt x="3300" y="826"/>
                          <a:pt x="3305" y="826"/>
                          <a:pt x="3305" y="826"/>
                        </a:cubicBezTo>
                        <a:cubicBezTo>
                          <a:pt x="3305" y="826"/>
                          <a:pt x="3307" y="826"/>
                          <a:pt x="3307" y="826"/>
                        </a:cubicBezTo>
                        <a:cubicBezTo>
                          <a:pt x="3307" y="826"/>
                          <a:pt x="3311" y="826"/>
                          <a:pt x="3311" y="826"/>
                        </a:cubicBezTo>
                        <a:cubicBezTo>
                          <a:pt x="3311" y="826"/>
                          <a:pt x="3313" y="826"/>
                          <a:pt x="3313" y="826"/>
                        </a:cubicBezTo>
                        <a:cubicBezTo>
                          <a:pt x="3313" y="826"/>
                          <a:pt x="3316" y="826"/>
                          <a:pt x="3316" y="826"/>
                        </a:cubicBezTo>
                        <a:cubicBezTo>
                          <a:pt x="3316" y="826"/>
                          <a:pt x="3319" y="826"/>
                          <a:pt x="3319" y="826"/>
                        </a:cubicBezTo>
                        <a:cubicBezTo>
                          <a:pt x="3319" y="826"/>
                          <a:pt x="3320" y="826"/>
                          <a:pt x="3320" y="826"/>
                        </a:cubicBezTo>
                        <a:cubicBezTo>
                          <a:pt x="3320" y="826"/>
                          <a:pt x="3325" y="826"/>
                          <a:pt x="3325" y="826"/>
                        </a:cubicBezTo>
                        <a:cubicBezTo>
                          <a:pt x="3325" y="826"/>
                          <a:pt x="3326" y="826"/>
                          <a:pt x="3326" y="826"/>
                        </a:cubicBezTo>
                        <a:cubicBezTo>
                          <a:pt x="3326" y="826"/>
                          <a:pt x="3331" y="826"/>
                          <a:pt x="3331" y="826"/>
                        </a:cubicBezTo>
                        <a:cubicBezTo>
                          <a:pt x="3331" y="826"/>
                          <a:pt x="3332" y="826"/>
                          <a:pt x="3332" y="826"/>
                        </a:cubicBezTo>
                        <a:cubicBezTo>
                          <a:pt x="3332" y="826"/>
                          <a:pt x="3334" y="826"/>
                          <a:pt x="3334" y="826"/>
                        </a:cubicBezTo>
                        <a:cubicBezTo>
                          <a:pt x="3334" y="826"/>
                          <a:pt x="3334" y="826"/>
                          <a:pt x="3334" y="826"/>
                        </a:cubicBezTo>
                        <a:cubicBezTo>
                          <a:pt x="3334" y="826"/>
                          <a:pt x="3338" y="826"/>
                          <a:pt x="3338" y="826"/>
                        </a:cubicBezTo>
                        <a:cubicBezTo>
                          <a:pt x="3338" y="826"/>
                          <a:pt x="3342" y="826"/>
                          <a:pt x="3342" y="826"/>
                        </a:cubicBezTo>
                        <a:cubicBezTo>
                          <a:pt x="3342" y="826"/>
                          <a:pt x="3343" y="826"/>
                          <a:pt x="3343" y="826"/>
                        </a:cubicBezTo>
                        <a:cubicBezTo>
                          <a:pt x="3343" y="826"/>
                          <a:pt x="3348" y="826"/>
                          <a:pt x="3348" y="826"/>
                        </a:cubicBezTo>
                        <a:cubicBezTo>
                          <a:pt x="3348" y="826"/>
                          <a:pt x="3349" y="826"/>
                          <a:pt x="3349" y="826"/>
                        </a:cubicBezTo>
                        <a:cubicBezTo>
                          <a:pt x="3349" y="826"/>
                          <a:pt x="3352" y="826"/>
                          <a:pt x="3352" y="826"/>
                        </a:cubicBezTo>
                        <a:cubicBezTo>
                          <a:pt x="3352" y="826"/>
                          <a:pt x="3355" y="826"/>
                          <a:pt x="3355" y="826"/>
                        </a:cubicBezTo>
                        <a:cubicBezTo>
                          <a:pt x="3355" y="826"/>
                          <a:pt x="3357" y="826"/>
                          <a:pt x="3357" y="826"/>
                        </a:cubicBezTo>
                        <a:cubicBezTo>
                          <a:pt x="3357" y="826"/>
                          <a:pt x="3362" y="826"/>
                          <a:pt x="3362" y="826"/>
                        </a:cubicBezTo>
                        <a:cubicBezTo>
                          <a:pt x="3362" y="826"/>
                          <a:pt x="3364" y="826"/>
                          <a:pt x="3364" y="826"/>
                        </a:cubicBezTo>
                        <a:cubicBezTo>
                          <a:pt x="3364" y="826"/>
                          <a:pt x="3369" y="826"/>
                          <a:pt x="3369" y="826"/>
                        </a:cubicBezTo>
                        <a:cubicBezTo>
                          <a:pt x="3369" y="826"/>
                          <a:pt x="3370" y="826"/>
                          <a:pt x="3370" y="826"/>
                        </a:cubicBezTo>
                        <a:cubicBezTo>
                          <a:pt x="3370" y="826"/>
                          <a:pt x="3370" y="826"/>
                          <a:pt x="3370" y="826"/>
                        </a:cubicBezTo>
                        <a:cubicBezTo>
                          <a:pt x="3370" y="826"/>
                          <a:pt x="3375" y="826"/>
                          <a:pt x="3375" y="826"/>
                        </a:cubicBezTo>
                        <a:cubicBezTo>
                          <a:pt x="3375" y="826"/>
                          <a:pt x="3377" y="826"/>
                          <a:pt x="3377" y="826"/>
                        </a:cubicBezTo>
                        <a:cubicBezTo>
                          <a:pt x="3377" y="826"/>
                          <a:pt x="3380" y="826"/>
                          <a:pt x="3380" y="826"/>
                        </a:cubicBezTo>
                        <a:cubicBezTo>
                          <a:pt x="3380" y="826"/>
                          <a:pt x="3383" y="826"/>
                          <a:pt x="3383" y="826"/>
                        </a:cubicBezTo>
                        <a:cubicBezTo>
                          <a:pt x="3383" y="826"/>
                          <a:pt x="3386" y="826"/>
                          <a:pt x="3386" y="826"/>
                        </a:cubicBezTo>
                        <a:cubicBezTo>
                          <a:pt x="3386" y="826"/>
                          <a:pt x="3387" y="826"/>
                          <a:pt x="3387" y="826"/>
                        </a:cubicBezTo>
                        <a:cubicBezTo>
                          <a:pt x="3387" y="826"/>
                          <a:pt x="3389" y="826"/>
                          <a:pt x="3389" y="826"/>
                        </a:cubicBezTo>
                        <a:cubicBezTo>
                          <a:pt x="3389" y="826"/>
                          <a:pt x="3395" y="826"/>
                          <a:pt x="3395" y="826"/>
                        </a:cubicBezTo>
                        <a:cubicBezTo>
                          <a:pt x="3395" y="826"/>
                          <a:pt x="3396" y="826"/>
                          <a:pt x="3396" y="826"/>
                        </a:cubicBezTo>
                        <a:cubicBezTo>
                          <a:pt x="3396" y="826"/>
                          <a:pt x="3400" y="826"/>
                          <a:pt x="3400" y="826"/>
                        </a:cubicBezTo>
                        <a:cubicBezTo>
                          <a:pt x="3400" y="826"/>
                          <a:pt x="3401" y="826"/>
                          <a:pt x="3401" y="826"/>
                        </a:cubicBezTo>
                        <a:cubicBezTo>
                          <a:pt x="3401" y="826"/>
                          <a:pt x="3402" y="826"/>
                          <a:pt x="3402" y="826"/>
                        </a:cubicBezTo>
                        <a:cubicBezTo>
                          <a:pt x="3402" y="826"/>
                          <a:pt x="3406" y="826"/>
                          <a:pt x="3406" y="826"/>
                        </a:cubicBezTo>
                        <a:cubicBezTo>
                          <a:pt x="3406" y="826"/>
                          <a:pt x="3410" y="826"/>
                          <a:pt x="3410" y="826"/>
                        </a:cubicBezTo>
                        <a:cubicBezTo>
                          <a:pt x="3410" y="826"/>
                          <a:pt x="3413" y="826"/>
                          <a:pt x="3413" y="826"/>
                        </a:cubicBezTo>
                        <a:cubicBezTo>
                          <a:pt x="3413" y="826"/>
                          <a:pt x="3413" y="826"/>
                          <a:pt x="3413" y="826"/>
                        </a:cubicBezTo>
                        <a:cubicBezTo>
                          <a:pt x="3413" y="826"/>
                          <a:pt x="3414" y="826"/>
                          <a:pt x="3414" y="826"/>
                        </a:cubicBezTo>
                        <a:cubicBezTo>
                          <a:pt x="3414" y="826"/>
                          <a:pt x="3420" y="826"/>
                          <a:pt x="3420" y="826"/>
                        </a:cubicBezTo>
                        <a:cubicBezTo>
                          <a:pt x="3420" y="826"/>
                          <a:pt x="3423" y="826"/>
                          <a:pt x="3423" y="826"/>
                        </a:cubicBezTo>
                        <a:cubicBezTo>
                          <a:pt x="3423" y="826"/>
                          <a:pt x="3427" y="826"/>
                          <a:pt x="3427" y="826"/>
                        </a:cubicBezTo>
                        <a:cubicBezTo>
                          <a:pt x="3427" y="826"/>
                          <a:pt x="3429" y="826"/>
                          <a:pt x="3429" y="826"/>
                        </a:cubicBezTo>
                        <a:cubicBezTo>
                          <a:pt x="3429" y="826"/>
                          <a:pt x="3429" y="826"/>
                          <a:pt x="3429" y="826"/>
                        </a:cubicBezTo>
                        <a:cubicBezTo>
                          <a:pt x="3429" y="826"/>
                          <a:pt x="3433" y="826"/>
                          <a:pt x="3433" y="826"/>
                        </a:cubicBezTo>
                        <a:cubicBezTo>
                          <a:pt x="3433" y="826"/>
                          <a:pt x="3435" y="826"/>
                          <a:pt x="3435" y="826"/>
                        </a:cubicBezTo>
                        <a:cubicBezTo>
                          <a:pt x="3435" y="826"/>
                          <a:pt x="3439" y="826"/>
                          <a:pt x="3439" y="826"/>
                        </a:cubicBezTo>
                        <a:cubicBezTo>
                          <a:pt x="3439" y="826"/>
                          <a:pt x="3442" y="826"/>
                          <a:pt x="3442" y="826"/>
                        </a:cubicBezTo>
                        <a:cubicBezTo>
                          <a:pt x="3442" y="826"/>
                          <a:pt x="3442" y="826"/>
                          <a:pt x="3442" y="826"/>
                        </a:cubicBezTo>
                        <a:cubicBezTo>
                          <a:pt x="3442" y="826"/>
                          <a:pt x="3447" y="826"/>
                          <a:pt x="3447" y="826"/>
                        </a:cubicBezTo>
                        <a:cubicBezTo>
                          <a:pt x="3447" y="826"/>
                          <a:pt x="3450" y="826"/>
                          <a:pt x="3450" y="826"/>
                        </a:cubicBezTo>
                        <a:cubicBezTo>
                          <a:pt x="3450" y="826"/>
                          <a:pt x="3453" y="826"/>
                          <a:pt x="3453" y="826"/>
                        </a:cubicBezTo>
                        <a:cubicBezTo>
                          <a:pt x="3453" y="826"/>
                          <a:pt x="3455" y="826"/>
                          <a:pt x="3455" y="826"/>
                        </a:cubicBezTo>
                        <a:cubicBezTo>
                          <a:pt x="3455" y="826"/>
                          <a:pt x="3456" y="826"/>
                          <a:pt x="3456" y="826"/>
                        </a:cubicBezTo>
                        <a:cubicBezTo>
                          <a:pt x="3456" y="826"/>
                          <a:pt x="3457" y="826"/>
                          <a:pt x="3457" y="826"/>
                        </a:cubicBezTo>
                        <a:cubicBezTo>
                          <a:pt x="3457" y="826"/>
                          <a:pt x="3465" y="826"/>
                          <a:pt x="3465" y="826"/>
                        </a:cubicBezTo>
                        <a:cubicBezTo>
                          <a:pt x="3465" y="826"/>
                          <a:pt x="3466" y="826"/>
                          <a:pt x="3466" y="826"/>
                        </a:cubicBezTo>
                        <a:cubicBezTo>
                          <a:pt x="3466" y="826"/>
                          <a:pt x="3468" y="826"/>
                          <a:pt x="3468" y="826"/>
                        </a:cubicBezTo>
                        <a:cubicBezTo>
                          <a:pt x="3468" y="826"/>
                          <a:pt x="3470" y="826"/>
                          <a:pt x="3470" y="826"/>
                        </a:cubicBezTo>
                        <a:cubicBezTo>
                          <a:pt x="3470" y="826"/>
                          <a:pt x="3474" y="826"/>
                          <a:pt x="3474" y="826"/>
                        </a:cubicBezTo>
                        <a:cubicBezTo>
                          <a:pt x="3474" y="826"/>
                          <a:pt x="3476" y="826"/>
                          <a:pt x="3476" y="826"/>
                        </a:cubicBezTo>
                        <a:cubicBezTo>
                          <a:pt x="3476" y="826"/>
                          <a:pt x="3477" y="826"/>
                          <a:pt x="3477" y="826"/>
                        </a:cubicBezTo>
                        <a:cubicBezTo>
                          <a:pt x="3477" y="826"/>
                          <a:pt x="3481" y="826"/>
                          <a:pt x="3481" y="826"/>
                        </a:cubicBezTo>
                        <a:cubicBezTo>
                          <a:pt x="3481" y="826"/>
                          <a:pt x="3483" y="826"/>
                          <a:pt x="3483" y="826"/>
                        </a:cubicBezTo>
                        <a:cubicBezTo>
                          <a:pt x="3483" y="826"/>
                          <a:pt x="3486" y="826"/>
                          <a:pt x="3486" y="826"/>
                        </a:cubicBezTo>
                        <a:cubicBezTo>
                          <a:pt x="3486" y="826"/>
                          <a:pt x="3488" y="826"/>
                          <a:pt x="3488" y="826"/>
                        </a:cubicBezTo>
                        <a:cubicBezTo>
                          <a:pt x="3488" y="826"/>
                          <a:pt x="3489" y="826"/>
                          <a:pt x="3489" y="826"/>
                        </a:cubicBezTo>
                        <a:cubicBezTo>
                          <a:pt x="3489" y="826"/>
                          <a:pt x="3494" y="826"/>
                          <a:pt x="3494" y="826"/>
                        </a:cubicBezTo>
                        <a:cubicBezTo>
                          <a:pt x="3494" y="826"/>
                          <a:pt x="3496" y="826"/>
                          <a:pt x="3496" y="826"/>
                        </a:cubicBezTo>
                        <a:cubicBezTo>
                          <a:pt x="3496" y="826"/>
                          <a:pt x="3499" y="826"/>
                          <a:pt x="3499" y="826"/>
                        </a:cubicBezTo>
                        <a:cubicBezTo>
                          <a:pt x="3499" y="826"/>
                          <a:pt x="3501" y="826"/>
                          <a:pt x="3501" y="826"/>
                        </a:cubicBezTo>
                        <a:cubicBezTo>
                          <a:pt x="3501" y="826"/>
                          <a:pt x="3506" y="826"/>
                          <a:pt x="3506" y="826"/>
                        </a:cubicBezTo>
                        <a:cubicBezTo>
                          <a:pt x="3506" y="826"/>
                          <a:pt x="3508" y="826"/>
                          <a:pt x="3508" y="826"/>
                        </a:cubicBezTo>
                        <a:cubicBezTo>
                          <a:pt x="3508" y="826"/>
                          <a:pt x="3511" y="826"/>
                          <a:pt x="3511" y="826"/>
                        </a:cubicBezTo>
                        <a:cubicBezTo>
                          <a:pt x="3511" y="826"/>
                          <a:pt x="3512" y="826"/>
                          <a:pt x="3512" y="826"/>
                        </a:cubicBezTo>
                        <a:cubicBezTo>
                          <a:pt x="3512" y="826"/>
                          <a:pt x="3518" y="826"/>
                          <a:pt x="3518" y="826"/>
                        </a:cubicBezTo>
                        <a:cubicBezTo>
                          <a:pt x="3518" y="826"/>
                          <a:pt x="3520" y="826"/>
                          <a:pt x="3520" y="826"/>
                        </a:cubicBezTo>
                        <a:cubicBezTo>
                          <a:pt x="3520" y="826"/>
                          <a:pt x="3520" y="826"/>
                          <a:pt x="3520" y="826"/>
                        </a:cubicBezTo>
                        <a:cubicBezTo>
                          <a:pt x="3520" y="826"/>
                          <a:pt x="3524" y="826"/>
                          <a:pt x="3524" y="826"/>
                        </a:cubicBezTo>
                        <a:cubicBezTo>
                          <a:pt x="3524" y="826"/>
                          <a:pt x="3527" y="826"/>
                          <a:pt x="3527" y="826"/>
                        </a:cubicBezTo>
                        <a:cubicBezTo>
                          <a:pt x="3527" y="826"/>
                          <a:pt x="3527" y="826"/>
                          <a:pt x="3527" y="826"/>
                        </a:cubicBezTo>
                        <a:cubicBezTo>
                          <a:pt x="3527" y="826"/>
                          <a:pt x="3531" y="826"/>
                          <a:pt x="3531" y="826"/>
                        </a:cubicBezTo>
                        <a:cubicBezTo>
                          <a:pt x="3531" y="826"/>
                          <a:pt x="3535" y="826"/>
                          <a:pt x="3535" y="826"/>
                        </a:cubicBezTo>
                        <a:cubicBezTo>
                          <a:pt x="3535" y="826"/>
                          <a:pt x="3538" y="826"/>
                          <a:pt x="3538" y="826"/>
                        </a:cubicBezTo>
                        <a:cubicBezTo>
                          <a:pt x="3538" y="826"/>
                          <a:pt x="3539" y="826"/>
                          <a:pt x="3539" y="826"/>
                        </a:cubicBezTo>
                        <a:cubicBezTo>
                          <a:pt x="3539" y="826"/>
                          <a:pt x="3542" y="826"/>
                          <a:pt x="3542" y="826"/>
                        </a:cubicBezTo>
                        <a:cubicBezTo>
                          <a:pt x="3542" y="826"/>
                          <a:pt x="3544" y="826"/>
                          <a:pt x="3544" y="826"/>
                        </a:cubicBezTo>
                        <a:cubicBezTo>
                          <a:pt x="3544" y="826"/>
                          <a:pt x="3547" y="826"/>
                          <a:pt x="3547" y="826"/>
                        </a:cubicBezTo>
                        <a:cubicBezTo>
                          <a:pt x="3547" y="826"/>
                          <a:pt x="3548" y="826"/>
                          <a:pt x="3548" y="826"/>
                        </a:cubicBezTo>
                        <a:cubicBezTo>
                          <a:pt x="3548" y="826"/>
                          <a:pt x="3554" y="826"/>
                          <a:pt x="3554" y="826"/>
                        </a:cubicBezTo>
                        <a:cubicBezTo>
                          <a:pt x="3554" y="826"/>
                          <a:pt x="3556" y="826"/>
                          <a:pt x="3556" y="826"/>
                        </a:cubicBezTo>
                        <a:cubicBezTo>
                          <a:pt x="3556" y="826"/>
                          <a:pt x="3561" y="826"/>
                          <a:pt x="3561" y="826"/>
                        </a:cubicBezTo>
                        <a:cubicBezTo>
                          <a:pt x="3561" y="826"/>
                          <a:pt x="3563" y="826"/>
                          <a:pt x="3563" y="826"/>
                        </a:cubicBezTo>
                        <a:cubicBezTo>
                          <a:pt x="3563" y="826"/>
                          <a:pt x="3563" y="826"/>
                          <a:pt x="3563" y="826"/>
                        </a:cubicBezTo>
                        <a:cubicBezTo>
                          <a:pt x="3563" y="826"/>
                          <a:pt x="3566" y="826"/>
                          <a:pt x="3566" y="826"/>
                        </a:cubicBezTo>
                        <a:cubicBezTo>
                          <a:pt x="3566" y="826"/>
                          <a:pt x="3571" y="826"/>
                          <a:pt x="3571" y="826"/>
                        </a:cubicBezTo>
                        <a:cubicBezTo>
                          <a:pt x="3571" y="826"/>
                          <a:pt x="3573" y="826"/>
                          <a:pt x="3573" y="826"/>
                        </a:cubicBezTo>
                        <a:cubicBezTo>
                          <a:pt x="3573" y="826"/>
                          <a:pt x="3575" y="826"/>
                          <a:pt x="3575" y="826"/>
                        </a:cubicBezTo>
                        <a:cubicBezTo>
                          <a:pt x="3575" y="826"/>
                          <a:pt x="3578" y="826"/>
                          <a:pt x="3578" y="826"/>
                        </a:cubicBezTo>
                        <a:cubicBezTo>
                          <a:pt x="3578" y="826"/>
                          <a:pt x="3580" y="826"/>
                          <a:pt x="3580" y="826"/>
                        </a:cubicBezTo>
                        <a:cubicBezTo>
                          <a:pt x="3580" y="826"/>
                          <a:pt x="3583" y="826"/>
                          <a:pt x="3583" y="826"/>
                        </a:cubicBezTo>
                        <a:cubicBezTo>
                          <a:pt x="3583" y="826"/>
                          <a:pt x="3586" y="826"/>
                          <a:pt x="3586" y="826"/>
                        </a:cubicBezTo>
                        <a:cubicBezTo>
                          <a:pt x="3586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0" y="826"/>
                          <a:pt x="3590" y="826"/>
                        </a:cubicBezTo>
                        <a:cubicBezTo>
                          <a:pt x="3590" y="826"/>
                          <a:pt x="3598" y="826"/>
                          <a:pt x="3598" y="826"/>
                        </a:cubicBezTo>
                        <a:cubicBezTo>
                          <a:pt x="3598" y="826"/>
                          <a:pt x="3600" y="826"/>
                          <a:pt x="3600" y="826"/>
                        </a:cubicBezTo>
                        <a:cubicBezTo>
                          <a:pt x="3600" y="826"/>
                          <a:pt x="3604" y="826"/>
                          <a:pt x="3604" y="826"/>
                        </a:cubicBezTo>
                        <a:cubicBezTo>
                          <a:pt x="3604" y="826"/>
                          <a:pt x="3605" y="826"/>
                          <a:pt x="3605" y="826"/>
                        </a:cubicBezTo>
                        <a:cubicBezTo>
                          <a:pt x="3605" y="826"/>
                          <a:pt x="3608" y="826"/>
                          <a:pt x="3608" y="826"/>
                        </a:cubicBezTo>
                        <a:cubicBezTo>
                          <a:pt x="3608" y="826"/>
                          <a:pt x="3611" y="826"/>
                          <a:pt x="3611" y="826"/>
                        </a:cubicBezTo>
                        <a:cubicBezTo>
                          <a:pt x="3611" y="826"/>
                          <a:pt x="3612" y="826"/>
                          <a:pt x="3612" y="826"/>
                        </a:cubicBezTo>
                        <a:cubicBezTo>
                          <a:pt x="3612" y="826"/>
                          <a:pt x="3615" y="826"/>
                          <a:pt x="3615" y="826"/>
                        </a:cubicBezTo>
                        <a:cubicBezTo>
                          <a:pt x="3615" y="826"/>
                          <a:pt x="3618" y="826"/>
                          <a:pt x="3618" y="826"/>
                        </a:cubicBezTo>
                        <a:cubicBezTo>
                          <a:pt x="3618" y="826"/>
                          <a:pt x="3621" y="826"/>
                          <a:pt x="3621" y="826"/>
                        </a:cubicBezTo>
                        <a:cubicBezTo>
                          <a:pt x="3621" y="826"/>
                          <a:pt x="3623" y="826"/>
                          <a:pt x="3623" y="826"/>
                        </a:cubicBezTo>
                        <a:cubicBezTo>
                          <a:pt x="3623" y="826"/>
                          <a:pt x="3626" y="826"/>
                          <a:pt x="3626" y="826"/>
                        </a:cubicBezTo>
                        <a:cubicBezTo>
                          <a:pt x="3626" y="826"/>
                          <a:pt x="3627" y="826"/>
                          <a:pt x="3627" y="826"/>
                        </a:cubicBezTo>
                        <a:cubicBezTo>
                          <a:pt x="3627" y="826"/>
                          <a:pt x="3631" y="826"/>
                          <a:pt x="3631" y="826"/>
                        </a:cubicBezTo>
                        <a:cubicBezTo>
                          <a:pt x="3631" y="826"/>
                          <a:pt x="3634" y="826"/>
                          <a:pt x="3634" y="826"/>
                        </a:cubicBezTo>
                        <a:cubicBezTo>
                          <a:pt x="3634" y="826"/>
                          <a:pt x="3635" y="826"/>
                          <a:pt x="3635" y="826"/>
                        </a:cubicBezTo>
                        <a:cubicBezTo>
                          <a:pt x="3635" y="826"/>
                          <a:pt x="3640" y="826"/>
                          <a:pt x="3640" y="826"/>
                        </a:cubicBezTo>
                        <a:cubicBezTo>
                          <a:pt x="3640" y="826"/>
                          <a:pt x="3643" y="826"/>
                          <a:pt x="3643" y="826"/>
                        </a:cubicBezTo>
                        <a:cubicBezTo>
                          <a:pt x="3643" y="826"/>
                          <a:pt x="3647" y="826"/>
                          <a:pt x="3647" y="826"/>
                        </a:cubicBezTo>
                        <a:cubicBezTo>
                          <a:pt x="3647" y="826"/>
                          <a:pt x="3648" y="826"/>
                          <a:pt x="3648" y="826"/>
                        </a:cubicBezTo>
                        <a:cubicBezTo>
                          <a:pt x="3648" y="826"/>
                          <a:pt x="3650" y="826"/>
                          <a:pt x="3650" y="826"/>
                        </a:cubicBezTo>
                        <a:cubicBezTo>
                          <a:pt x="3650" y="826"/>
                          <a:pt x="3652" y="826"/>
                          <a:pt x="3652" y="826"/>
                        </a:cubicBezTo>
                        <a:cubicBezTo>
                          <a:pt x="3652" y="826"/>
                          <a:pt x="3654" y="826"/>
                          <a:pt x="3654" y="826"/>
                        </a:cubicBezTo>
                        <a:cubicBezTo>
                          <a:pt x="3654" y="826"/>
                          <a:pt x="3657" y="826"/>
                          <a:pt x="3657" y="826"/>
                        </a:cubicBezTo>
                        <a:cubicBezTo>
                          <a:pt x="3657" y="826"/>
                          <a:pt x="3660" y="826"/>
                          <a:pt x="3660" y="826"/>
                        </a:cubicBezTo>
                        <a:cubicBezTo>
                          <a:pt x="3660" y="826"/>
                          <a:pt x="3662" y="826"/>
                          <a:pt x="3662" y="826"/>
                        </a:cubicBezTo>
                        <a:cubicBezTo>
                          <a:pt x="3662" y="826"/>
                          <a:pt x="3665" y="826"/>
                          <a:pt x="3665" y="826"/>
                        </a:cubicBezTo>
                        <a:cubicBezTo>
                          <a:pt x="3665" y="826"/>
                          <a:pt x="3670" y="826"/>
                          <a:pt x="3670" y="826"/>
                        </a:cubicBezTo>
                        <a:cubicBezTo>
                          <a:pt x="3670" y="826"/>
                          <a:pt x="3670" y="826"/>
                          <a:pt x="3670" y="826"/>
                        </a:cubicBezTo>
                        <a:cubicBezTo>
                          <a:pt x="3670" y="826"/>
                          <a:pt x="3675" y="826"/>
                          <a:pt x="3675" y="826"/>
                        </a:cubicBezTo>
                        <a:cubicBezTo>
                          <a:pt x="3675" y="826"/>
                          <a:pt x="3677" y="826"/>
                          <a:pt x="3677" y="826"/>
                        </a:cubicBezTo>
                        <a:cubicBezTo>
                          <a:pt x="3677" y="826"/>
                          <a:pt x="3680" y="826"/>
                          <a:pt x="3680" y="826"/>
                        </a:cubicBezTo>
                        <a:cubicBezTo>
                          <a:pt x="3680" y="826"/>
                          <a:pt x="3683" y="826"/>
                          <a:pt x="3683" y="826"/>
                        </a:cubicBezTo>
                        <a:cubicBezTo>
                          <a:pt x="3683" y="826"/>
                          <a:pt x="3683" y="826"/>
                          <a:pt x="3683" y="826"/>
                        </a:cubicBezTo>
                        <a:cubicBezTo>
                          <a:pt x="3683" y="826"/>
                          <a:pt x="3687" y="826"/>
                          <a:pt x="3687" y="826"/>
                        </a:cubicBezTo>
                        <a:cubicBezTo>
                          <a:pt x="3687" y="826"/>
                          <a:pt x="3690" y="826"/>
                          <a:pt x="3690" y="826"/>
                        </a:cubicBezTo>
                        <a:cubicBezTo>
                          <a:pt x="3690" y="826"/>
                          <a:pt x="3692" y="826"/>
                          <a:pt x="3692" y="826"/>
                        </a:cubicBezTo>
                        <a:cubicBezTo>
                          <a:pt x="3692" y="826"/>
                          <a:pt x="3695" y="826"/>
                          <a:pt x="3695" y="826"/>
                        </a:cubicBezTo>
                        <a:cubicBezTo>
                          <a:pt x="3695" y="826"/>
                          <a:pt x="3700" y="826"/>
                          <a:pt x="3700" y="826"/>
                        </a:cubicBezTo>
                        <a:cubicBezTo>
                          <a:pt x="3700" y="826"/>
                          <a:pt x="3701" y="826"/>
                          <a:pt x="3701" y="826"/>
                        </a:cubicBezTo>
                        <a:cubicBezTo>
                          <a:pt x="3701" y="826"/>
                          <a:pt x="3705" y="826"/>
                          <a:pt x="3705" y="826"/>
                        </a:cubicBezTo>
                        <a:cubicBezTo>
                          <a:pt x="3705" y="826"/>
                          <a:pt x="3707" y="826"/>
                          <a:pt x="3707" y="826"/>
                        </a:cubicBezTo>
                        <a:cubicBezTo>
                          <a:pt x="3707" y="826"/>
                          <a:pt x="3710" y="826"/>
                          <a:pt x="3710" y="826"/>
                        </a:cubicBezTo>
                        <a:cubicBezTo>
                          <a:pt x="3710" y="826"/>
                          <a:pt x="3712" y="826"/>
                          <a:pt x="3712" y="826"/>
                        </a:cubicBezTo>
                        <a:cubicBezTo>
                          <a:pt x="3712" y="826"/>
                          <a:pt x="3715" y="826"/>
                          <a:pt x="3715" y="826"/>
                        </a:cubicBezTo>
                        <a:cubicBezTo>
                          <a:pt x="3715" y="826"/>
                          <a:pt x="3718" y="826"/>
                          <a:pt x="3718" y="826"/>
                        </a:cubicBezTo>
                        <a:cubicBezTo>
                          <a:pt x="3718" y="826"/>
                          <a:pt x="3718" y="826"/>
                          <a:pt x="3718" y="826"/>
                        </a:cubicBezTo>
                        <a:cubicBezTo>
                          <a:pt x="3718" y="826"/>
                          <a:pt x="3724" y="826"/>
                          <a:pt x="3724" y="826"/>
                        </a:cubicBezTo>
                        <a:cubicBezTo>
                          <a:pt x="3724" y="826"/>
                          <a:pt x="3724" y="826"/>
                          <a:pt x="3724" y="826"/>
                        </a:cubicBezTo>
                        <a:cubicBezTo>
                          <a:pt x="3724" y="826"/>
                          <a:pt x="3729" y="826"/>
                          <a:pt x="3729" y="826"/>
                        </a:cubicBezTo>
                        <a:cubicBezTo>
                          <a:pt x="3729" y="826"/>
                          <a:pt x="3732" y="826"/>
                          <a:pt x="3732" y="826"/>
                        </a:cubicBezTo>
                        <a:cubicBezTo>
                          <a:pt x="3732" y="826"/>
                          <a:pt x="3733" y="826"/>
                          <a:pt x="3733" y="826"/>
                        </a:cubicBezTo>
                        <a:cubicBezTo>
                          <a:pt x="3733" y="826"/>
                          <a:pt x="3735" y="826"/>
                          <a:pt x="3735" y="826"/>
                        </a:cubicBezTo>
                        <a:cubicBezTo>
                          <a:pt x="3735" y="826"/>
                          <a:pt x="3739" y="826"/>
                          <a:pt x="3739" y="826"/>
                        </a:cubicBezTo>
                        <a:cubicBezTo>
                          <a:pt x="3739" y="826"/>
                          <a:pt x="3743" y="826"/>
                          <a:pt x="3743" y="826"/>
                        </a:cubicBezTo>
                        <a:cubicBezTo>
                          <a:pt x="3743" y="826"/>
                          <a:pt x="3745" y="826"/>
                          <a:pt x="3745" y="826"/>
                        </a:cubicBezTo>
                        <a:cubicBezTo>
                          <a:pt x="3745" y="826"/>
                          <a:pt x="3747" y="826"/>
                          <a:pt x="3747" y="826"/>
                        </a:cubicBezTo>
                        <a:cubicBezTo>
                          <a:pt x="3747" y="826"/>
                          <a:pt x="3750" y="826"/>
                          <a:pt x="3750" y="826"/>
                        </a:cubicBezTo>
                        <a:cubicBezTo>
                          <a:pt x="3750" y="826"/>
                          <a:pt x="3752" y="826"/>
                          <a:pt x="3752" y="826"/>
                        </a:cubicBezTo>
                        <a:cubicBezTo>
                          <a:pt x="3752" y="826"/>
                          <a:pt x="3754" y="826"/>
                          <a:pt x="3754" y="826"/>
                        </a:cubicBezTo>
                        <a:cubicBezTo>
                          <a:pt x="3754" y="826"/>
                          <a:pt x="3758" y="826"/>
                          <a:pt x="3758" y="826"/>
                        </a:cubicBezTo>
                        <a:cubicBezTo>
                          <a:pt x="3758" y="826"/>
                          <a:pt x="3759" y="826"/>
                          <a:pt x="3759" y="826"/>
                        </a:cubicBezTo>
                        <a:cubicBezTo>
                          <a:pt x="3759" y="826"/>
                          <a:pt x="3762" y="826"/>
                          <a:pt x="3762" y="826"/>
                        </a:cubicBezTo>
                        <a:cubicBezTo>
                          <a:pt x="3762" y="826"/>
                          <a:pt x="3766" y="826"/>
                          <a:pt x="3766" y="826"/>
                        </a:cubicBezTo>
                        <a:cubicBezTo>
                          <a:pt x="3766" y="826"/>
                          <a:pt x="3768" y="826"/>
                          <a:pt x="3768" y="826"/>
                        </a:cubicBezTo>
                        <a:cubicBezTo>
                          <a:pt x="3768" y="826"/>
                          <a:pt x="3772" y="826"/>
                          <a:pt x="3772" y="826"/>
                        </a:cubicBezTo>
                        <a:cubicBezTo>
                          <a:pt x="3772" y="826"/>
                          <a:pt x="3776" y="826"/>
                          <a:pt x="3776" y="826"/>
                        </a:cubicBezTo>
                        <a:cubicBezTo>
                          <a:pt x="3776" y="826"/>
                          <a:pt x="3777" y="826"/>
                          <a:pt x="3777" y="826"/>
                        </a:cubicBezTo>
                        <a:cubicBezTo>
                          <a:pt x="3777" y="826"/>
                          <a:pt x="3779" y="826"/>
                          <a:pt x="3779" y="826"/>
                        </a:cubicBezTo>
                        <a:cubicBezTo>
                          <a:pt x="3779" y="826"/>
                          <a:pt x="3780" y="826"/>
                          <a:pt x="3780" y="826"/>
                        </a:cubicBezTo>
                        <a:cubicBezTo>
                          <a:pt x="3780" y="826"/>
                          <a:pt x="3783" y="826"/>
                          <a:pt x="3783" y="826"/>
                        </a:cubicBezTo>
                        <a:cubicBezTo>
                          <a:pt x="3783" y="826"/>
                          <a:pt x="3784" y="826"/>
                          <a:pt x="3784" y="826"/>
                        </a:cubicBezTo>
                        <a:cubicBezTo>
                          <a:pt x="3784" y="826"/>
                          <a:pt x="3789" y="826"/>
                          <a:pt x="3789" y="826"/>
                        </a:cubicBezTo>
                        <a:cubicBezTo>
                          <a:pt x="3789" y="826"/>
                          <a:pt x="3791" y="826"/>
                          <a:pt x="3791" y="826"/>
                        </a:cubicBezTo>
                        <a:cubicBezTo>
                          <a:pt x="3791" y="826"/>
                          <a:pt x="3794" y="826"/>
                          <a:pt x="3794" y="826"/>
                        </a:cubicBezTo>
                        <a:cubicBezTo>
                          <a:pt x="3794" y="826"/>
                          <a:pt x="3798" y="826"/>
                          <a:pt x="3798" y="826"/>
                        </a:cubicBezTo>
                        <a:cubicBezTo>
                          <a:pt x="3798" y="826"/>
                          <a:pt x="3799" y="826"/>
                          <a:pt x="3799" y="826"/>
                        </a:cubicBezTo>
                        <a:cubicBezTo>
                          <a:pt x="3799" y="826"/>
                          <a:pt x="3802" y="826"/>
                          <a:pt x="3802" y="826"/>
                        </a:cubicBezTo>
                        <a:cubicBezTo>
                          <a:pt x="3802" y="826"/>
                          <a:pt x="3805" y="826"/>
                          <a:pt x="3805" y="826"/>
                        </a:cubicBezTo>
                        <a:cubicBezTo>
                          <a:pt x="3805" y="826"/>
                          <a:pt x="3808" y="826"/>
                          <a:pt x="3808" y="826"/>
                        </a:cubicBezTo>
                        <a:cubicBezTo>
                          <a:pt x="3808" y="826"/>
                          <a:pt x="3812" y="826"/>
                          <a:pt x="3812" y="826"/>
                        </a:cubicBezTo>
                        <a:cubicBezTo>
                          <a:pt x="3812" y="826"/>
                          <a:pt x="3814" y="826"/>
                          <a:pt x="3814" y="826"/>
                        </a:cubicBezTo>
                        <a:cubicBezTo>
                          <a:pt x="3814" y="826"/>
                          <a:pt x="3818" y="826"/>
                          <a:pt x="3818" y="826"/>
                        </a:cubicBezTo>
                        <a:cubicBezTo>
                          <a:pt x="3818" y="826"/>
                          <a:pt x="3818" y="826"/>
                          <a:pt x="3818" y="826"/>
                        </a:cubicBezTo>
                        <a:cubicBezTo>
                          <a:pt x="3818" y="826"/>
                          <a:pt x="3821" y="826"/>
                          <a:pt x="3821" y="826"/>
                        </a:cubicBezTo>
                        <a:cubicBezTo>
                          <a:pt x="3821" y="826"/>
                          <a:pt x="3823" y="826"/>
                          <a:pt x="3823" y="826"/>
                        </a:cubicBezTo>
                        <a:cubicBezTo>
                          <a:pt x="3823" y="826"/>
                          <a:pt x="3830" y="826"/>
                          <a:pt x="3830" y="826"/>
                        </a:cubicBezTo>
                        <a:cubicBezTo>
                          <a:pt x="3830" y="826"/>
                          <a:pt x="3831" y="826"/>
                          <a:pt x="3831" y="826"/>
                        </a:cubicBezTo>
                        <a:cubicBezTo>
                          <a:pt x="3831" y="826"/>
                          <a:pt x="3832" y="826"/>
                          <a:pt x="3832" y="826"/>
                        </a:cubicBezTo>
                        <a:cubicBezTo>
                          <a:pt x="3832" y="826"/>
                          <a:pt x="3835" y="826"/>
                          <a:pt x="3835" y="826"/>
                        </a:cubicBezTo>
                        <a:cubicBezTo>
                          <a:pt x="3835" y="826"/>
                          <a:pt x="3837" y="826"/>
                          <a:pt x="3837" y="826"/>
                        </a:cubicBezTo>
                        <a:cubicBezTo>
                          <a:pt x="3837" y="826"/>
                          <a:pt x="3841" y="826"/>
                          <a:pt x="3841" y="826"/>
                        </a:cubicBezTo>
                        <a:cubicBezTo>
                          <a:pt x="3841" y="826"/>
                          <a:pt x="3843" y="826"/>
                          <a:pt x="3843" y="826"/>
                        </a:cubicBezTo>
                        <a:cubicBezTo>
                          <a:pt x="3843" y="826"/>
                          <a:pt x="3845" y="826"/>
                          <a:pt x="3845" y="826"/>
                        </a:cubicBezTo>
                        <a:cubicBezTo>
                          <a:pt x="3845" y="826"/>
                          <a:pt x="3847" y="826"/>
                          <a:pt x="3847" y="826"/>
                        </a:cubicBezTo>
                        <a:cubicBezTo>
                          <a:pt x="3847" y="826"/>
                          <a:pt x="3852" y="826"/>
                          <a:pt x="3852" y="826"/>
                        </a:cubicBezTo>
                        <a:cubicBezTo>
                          <a:pt x="3852" y="826"/>
                          <a:pt x="3853" y="826"/>
                          <a:pt x="3853" y="826"/>
                        </a:cubicBezTo>
                        <a:cubicBezTo>
                          <a:pt x="3853" y="826"/>
                          <a:pt x="3854" y="826"/>
                          <a:pt x="3854" y="826"/>
                        </a:cubicBezTo>
                        <a:cubicBezTo>
                          <a:pt x="3854" y="826"/>
                          <a:pt x="3860" y="826"/>
                          <a:pt x="3860" y="826"/>
                        </a:cubicBezTo>
                        <a:cubicBezTo>
                          <a:pt x="3860" y="826"/>
                          <a:pt x="3862" y="826"/>
                          <a:pt x="3862" y="826"/>
                        </a:cubicBezTo>
                        <a:cubicBezTo>
                          <a:pt x="3862" y="826"/>
                          <a:pt x="3864" y="826"/>
                          <a:pt x="3864" y="826"/>
                        </a:cubicBezTo>
                        <a:cubicBezTo>
                          <a:pt x="3864" y="826"/>
                          <a:pt x="3867" y="826"/>
                          <a:pt x="3867" y="826"/>
                        </a:cubicBezTo>
                        <a:cubicBezTo>
                          <a:pt x="3867" y="826"/>
                          <a:pt x="3869" y="826"/>
                          <a:pt x="3869" y="826"/>
                        </a:cubicBezTo>
                        <a:cubicBezTo>
                          <a:pt x="3869" y="826"/>
                          <a:pt x="3871" y="826"/>
                          <a:pt x="3871" y="826"/>
                        </a:cubicBezTo>
                        <a:cubicBezTo>
                          <a:pt x="3871" y="826"/>
                          <a:pt x="3875" y="826"/>
                          <a:pt x="3875" y="826"/>
                        </a:cubicBezTo>
                        <a:cubicBezTo>
                          <a:pt x="3875" y="826"/>
                          <a:pt x="3878" y="826"/>
                          <a:pt x="3878" y="826"/>
                        </a:cubicBezTo>
                        <a:cubicBezTo>
                          <a:pt x="3878" y="826"/>
                          <a:pt x="3880" y="826"/>
                          <a:pt x="3880" y="826"/>
                        </a:cubicBezTo>
                        <a:cubicBezTo>
                          <a:pt x="3880" y="826"/>
                          <a:pt x="3883" y="826"/>
                          <a:pt x="3883" y="826"/>
                        </a:cubicBezTo>
                        <a:cubicBezTo>
                          <a:pt x="3883" y="826"/>
                          <a:pt x="3886" y="826"/>
                          <a:pt x="3886" y="826"/>
                        </a:cubicBezTo>
                        <a:cubicBezTo>
                          <a:pt x="3886" y="826"/>
                          <a:pt x="3887" y="826"/>
                          <a:pt x="3887" y="826"/>
                        </a:cubicBezTo>
                        <a:cubicBezTo>
                          <a:pt x="3887" y="826"/>
                          <a:pt x="3892" y="826"/>
                          <a:pt x="3892" y="826"/>
                        </a:cubicBezTo>
                        <a:cubicBezTo>
                          <a:pt x="3892" y="826"/>
                          <a:pt x="3894" y="826"/>
                          <a:pt x="3894" y="826"/>
                        </a:cubicBezTo>
                        <a:cubicBezTo>
                          <a:pt x="3894" y="826"/>
                          <a:pt x="3897" y="826"/>
                          <a:pt x="3897" y="826"/>
                        </a:cubicBezTo>
                        <a:cubicBezTo>
                          <a:pt x="3897" y="826"/>
                          <a:pt x="3900" y="826"/>
                          <a:pt x="3900" y="826"/>
                        </a:cubicBezTo>
                        <a:cubicBezTo>
                          <a:pt x="3900" y="826"/>
                          <a:pt x="3901" y="826"/>
                          <a:pt x="3901" y="826"/>
                        </a:cubicBezTo>
                        <a:cubicBezTo>
                          <a:pt x="3901" y="826"/>
                          <a:pt x="3905" y="826"/>
                          <a:pt x="3905" y="826"/>
                        </a:cubicBezTo>
                        <a:cubicBezTo>
                          <a:pt x="3905" y="826"/>
                          <a:pt x="3908" y="826"/>
                          <a:pt x="3908" y="826"/>
                        </a:cubicBezTo>
                        <a:cubicBezTo>
                          <a:pt x="3908" y="826"/>
                          <a:pt x="3909" y="826"/>
                          <a:pt x="3909" y="826"/>
                        </a:cubicBezTo>
                        <a:cubicBezTo>
                          <a:pt x="3909" y="826"/>
                          <a:pt x="3913" y="826"/>
                          <a:pt x="3913" y="826"/>
                        </a:cubicBezTo>
                        <a:cubicBezTo>
                          <a:pt x="3913" y="826"/>
                          <a:pt x="3916" y="826"/>
                          <a:pt x="3916" y="826"/>
                        </a:cubicBezTo>
                        <a:cubicBezTo>
                          <a:pt x="3916" y="826"/>
                          <a:pt x="3918" y="826"/>
                          <a:pt x="3918" y="826"/>
                        </a:cubicBezTo>
                        <a:cubicBezTo>
                          <a:pt x="3918" y="826"/>
                          <a:pt x="3921" y="826"/>
                          <a:pt x="3921" y="826"/>
                        </a:cubicBezTo>
                        <a:cubicBezTo>
                          <a:pt x="3921" y="826"/>
                          <a:pt x="3923" y="826"/>
                          <a:pt x="3923" y="826"/>
                        </a:cubicBezTo>
                        <a:cubicBezTo>
                          <a:pt x="3923" y="826"/>
                          <a:pt x="3926" y="826"/>
                          <a:pt x="3926" y="826"/>
                        </a:cubicBezTo>
                        <a:cubicBezTo>
                          <a:pt x="3926" y="826"/>
                          <a:pt x="3929" y="826"/>
                          <a:pt x="3929" y="826"/>
                        </a:cubicBezTo>
                        <a:cubicBezTo>
                          <a:pt x="3929" y="826"/>
                          <a:pt x="3932" y="826"/>
                          <a:pt x="3932" y="826"/>
                        </a:cubicBezTo>
                        <a:cubicBezTo>
                          <a:pt x="3932" y="826"/>
                          <a:pt x="3935" y="826"/>
                          <a:pt x="3935" y="826"/>
                        </a:cubicBezTo>
                        <a:cubicBezTo>
                          <a:pt x="3935" y="826"/>
                          <a:pt x="3937" y="826"/>
                          <a:pt x="3937" y="826"/>
                        </a:cubicBezTo>
                        <a:cubicBezTo>
                          <a:pt x="3937" y="826"/>
                          <a:pt x="3940" y="826"/>
                          <a:pt x="3940" y="826"/>
                        </a:cubicBezTo>
                        <a:cubicBezTo>
                          <a:pt x="3940" y="826"/>
                          <a:pt x="3942" y="826"/>
                          <a:pt x="3942" y="826"/>
                        </a:cubicBezTo>
                        <a:cubicBezTo>
                          <a:pt x="3942" y="826"/>
                          <a:pt x="3946" y="826"/>
                          <a:pt x="3946" y="826"/>
                        </a:cubicBezTo>
                        <a:cubicBezTo>
                          <a:pt x="3946" y="826"/>
                          <a:pt x="3947" y="826"/>
                          <a:pt x="3947" y="826"/>
                        </a:cubicBezTo>
                        <a:cubicBezTo>
                          <a:pt x="3947" y="826"/>
                          <a:pt x="3950" y="826"/>
                          <a:pt x="3950" y="826"/>
                        </a:cubicBezTo>
                        <a:cubicBezTo>
                          <a:pt x="3950" y="826"/>
                          <a:pt x="3951" y="826"/>
                          <a:pt x="3951" y="826"/>
                        </a:cubicBezTo>
                        <a:cubicBezTo>
                          <a:pt x="3951" y="826"/>
                          <a:pt x="3955" y="826"/>
                          <a:pt x="3955" y="826"/>
                        </a:cubicBezTo>
                        <a:cubicBezTo>
                          <a:pt x="3955" y="826"/>
                          <a:pt x="3958" y="826"/>
                          <a:pt x="3958" y="826"/>
                        </a:cubicBezTo>
                        <a:cubicBezTo>
                          <a:pt x="3958" y="826"/>
                          <a:pt x="3960" y="826"/>
                          <a:pt x="3960" y="826"/>
                        </a:cubicBezTo>
                        <a:cubicBezTo>
                          <a:pt x="3960" y="826"/>
                          <a:pt x="3961" y="826"/>
                          <a:pt x="3961" y="826"/>
                        </a:cubicBezTo>
                        <a:cubicBezTo>
                          <a:pt x="3961" y="826"/>
                          <a:pt x="3965" y="826"/>
                          <a:pt x="3965" y="826"/>
                        </a:cubicBezTo>
                        <a:cubicBezTo>
                          <a:pt x="3965" y="826"/>
                          <a:pt x="3968" y="826"/>
                          <a:pt x="3968" y="826"/>
                        </a:cubicBezTo>
                        <a:cubicBezTo>
                          <a:pt x="3968" y="826"/>
                          <a:pt x="3971" y="826"/>
                          <a:pt x="3971" y="826"/>
                        </a:cubicBezTo>
                        <a:cubicBezTo>
                          <a:pt x="3971" y="826"/>
                          <a:pt x="3973" y="826"/>
                          <a:pt x="3973" y="826"/>
                        </a:cubicBezTo>
                        <a:cubicBezTo>
                          <a:pt x="3973" y="826"/>
                          <a:pt x="3976" y="826"/>
                          <a:pt x="3976" y="826"/>
                        </a:cubicBezTo>
                        <a:cubicBezTo>
                          <a:pt x="3976" y="826"/>
                          <a:pt x="3978" y="826"/>
                          <a:pt x="3978" y="826"/>
                        </a:cubicBezTo>
                        <a:cubicBezTo>
                          <a:pt x="3978" y="826"/>
                          <a:pt x="3984" y="826"/>
                          <a:pt x="3984" y="826"/>
                        </a:cubicBezTo>
                        <a:cubicBezTo>
                          <a:pt x="3984" y="826"/>
                          <a:pt x="3986" y="826"/>
                          <a:pt x="3986" y="826"/>
                        </a:cubicBezTo>
                        <a:cubicBezTo>
                          <a:pt x="3986" y="826"/>
                          <a:pt x="3989" y="826"/>
                          <a:pt x="3989" y="826"/>
                        </a:cubicBezTo>
                        <a:cubicBezTo>
                          <a:pt x="3989" y="826"/>
                          <a:pt x="3991" y="826"/>
                          <a:pt x="3991" y="826"/>
                        </a:cubicBezTo>
                        <a:cubicBezTo>
                          <a:pt x="3991" y="826"/>
                          <a:pt x="3995" y="826"/>
                          <a:pt x="3995" y="826"/>
                        </a:cubicBezTo>
                        <a:cubicBezTo>
                          <a:pt x="3995" y="826"/>
                          <a:pt x="3996" y="826"/>
                          <a:pt x="3996" y="826"/>
                        </a:cubicBezTo>
                        <a:cubicBezTo>
                          <a:pt x="3996" y="826"/>
                          <a:pt x="3997" y="826"/>
                          <a:pt x="3997" y="826"/>
                        </a:cubicBezTo>
                        <a:cubicBezTo>
                          <a:pt x="3997" y="826"/>
                          <a:pt x="4002" y="826"/>
                          <a:pt x="4002" y="826"/>
                        </a:cubicBezTo>
                        <a:cubicBezTo>
                          <a:pt x="4002" y="826"/>
                          <a:pt x="4005" y="826"/>
                          <a:pt x="4005" y="826"/>
                        </a:cubicBezTo>
                        <a:cubicBezTo>
                          <a:pt x="4005" y="826"/>
                          <a:pt x="4006" y="826"/>
                          <a:pt x="4006" y="826"/>
                        </a:cubicBezTo>
                        <a:cubicBezTo>
                          <a:pt x="4006" y="826"/>
                          <a:pt x="4009" y="826"/>
                          <a:pt x="4009" y="826"/>
                        </a:cubicBezTo>
                        <a:cubicBezTo>
                          <a:pt x="4009" y="826"/>
                          <a:pt x="4011" y="826"/>
                          <a:pt x="4011" y="826"/>
                        </a:cubicBezTo>
                        <a:cubicBezTo>
                          <a:pt x="4011" y="826"/>
                          <a:pt x="4015" y="826"/>
                          <a:pt x="4015" y="826"/>
                        </a:cubicBezTo>
                        <a:cubicBezTo>
                          <a:pt x="4015" y="826"/>
                          <a:pt x="4018" y="826"/>
                          <a:pt x="4018" y="826"/>
                        </a:cubicBezTo>
                        <a:cubicBezTo>
                          <a:pt x="4018" y="826"/>
                          <a:pt x="4022" y="826"/>
                          <a:pt x="4022" y="826"/>
                        </a:cubicBezTo>
                        <a:cubicBezTo>
                          <a:pt x="4022" y="826"/>
                          <a:pt x="4023" y="826"/>
                          <a:pt x="4023" y="826"/>
                        </a:cubicBezTo>
                        <a:cubicBezTo>
                          <a:pt x="4023" y="826"/>
                          <a:pt x="4025" y="826"/>
                          <a:pt x="4025" y="826"/>
                        </a:cubicBezTo>
                        <a:cubicBezTo>
                          <a:pt x="4025" y="826"/>
                          <a:pt x="4029" y="826"/>
                          <a:pt x="4029" y="826"/>
                        </a:cubicBezTo>
                        <a:cubicBezTo>
                          <a:pt x="4029" y="826"/>
                          <a:pt x="4031" y="826"/>
                          <a:pt x="4031" y="826"/>
                        </a:cubicBezTo>
                        <a:cubicBezTo>
                          <a:pt x="4031" y="826"/>
                          <a:pt x="4033" y="826"/>
                          <a:pt x="4033" y="826"/>
                        </a:cubicBezTo>
                        <a:cubicBezTo>
                          <a:pt x="4033" y="826"/>
                          <a:pt x="4035" y="826"/>
                          <a:pt x="4035" y="826"/>
                        </a:cubicBezTo>
                        <a:cubicBezTo>
                          <a:pt x="4035" y="826"/>
                          <a:pt x="4040" y="826"/>
                          <a:pt x="4040" y="826"/>
                        </a:cubicBezTo>
                        <a:cubicBezTo>
                          <a:pt x="4040" y="826"/>
                          <a:pt x="4040" y="826"/>
                          <a:pt x="4040" y="826"/>
                        </a:cubicBezTo>
                        <a:cubicBezTo>
                          <a:pt x="4040" y="826"/>
                          <a:pt x="4043" y="826"/>
                          <a:pt x="4043" y="826"/>
                        </a:cubicBezTo>
                        <a:cubicBezTo>
                          <a:pt x="4043" y="826"/>
                          <a:pt x="4047" y="826"/>
                          <a:pt x="4047" y="826"/>
                        </a:cubicBezTo>
                        <a:cubicBezTo>
                          <a:pt x="4047" y="826"/>
                          <a:pt x="4048" y="826"/>
                          <a:pt x="4048" y="826"/>
                        </a:cubicBezTo>
                        <a:cubicBezTo>
                          <a:pt x="4048" y="826"/>
                          <a:pt x="4051" y="826"/>
                          <a:pt x="4051" y="826"/>
                        </a:cubicBezTo>
                        <a:cubicBezTo>
                          <a:pt x="4051" y="826"/>
                          <a:pt x="4054" y="826"/>
                          <a:pt x="4054" y="826"/>
                        </a:cubicBezTo>
                        <a:cubicBezTo>
                          <a:pt x="4054" y="826"/>
                          <a:pt x="4057" y="826"/>
                          <a:pt x="4057" y="826"/>
                        </a:cubicBezTo>
                        <a:cubicBezTo>
                          <a:pt x="4057" y="826"/>
                          <a:pt x="4061" y="826"/>
                          <a:pt x="4061" y="826"/>
                        </a:cubicBezTo>
                        <a:cubicBezTo>
                          <a:pt x="4061" y="826"/>
                          <a:pt x="4065" y="826"/>
                          <a:pt x="4065" y="826"/>
                        </a:cubicBezTo>
                        <a:cubicBezTo>
                          <a:pt x="4065" y="826"/>
                          <a:pt x="4066" y="826"/>
                          <a:pt x="4066" y="826"/>
                        </a:cubicBezTo>
                        <a:cubicBezTo>
                          <a:pt x="4066" y="826"/>
                          <a:pt x="4069" y="826"/>
                          <a:pt x="4069" y="826"/>
                        </a:cubicBezTo>
                        <a:cubicBezTo>
                          <a:pt x="4069" y="826"/>
                          <a:pt x="4071" y="826"/>
                          <a:pt x="4071" y="826"/>
                        </a:cubicBezTo>
                        <a:cubicBezTo>
                          <a:pt x="4071" y="826"/>
                          <a:pt x="4072" y="826"/>
                          <a:pt x="4072" y="826"/>
                        </a:cubicBezTo>
                        <a:cubicBezTo>
                          <a:pt x="4072" y="826"/>
                          <a:pt x="4075" y="826"/>
                          <a:pt x="4075" y="826"/>
                        </a:cubicBezTo>
                        <a:cubicBezTo>
                          <a:pt x="4075" y="826"/>
                          <a:pt x="4078" y="826"/>
                          <a:pt x="4078" y="826"/>
                        </a:cubicBezTo>
                        <a:cubicBezTo>
                          <a:pt x="4078" y="826"/>
                          <a:pt x="4082" y="826"/>
                          <a:pt x="4082" y="826"/>
                        </a:cubicBezTo>
                        <a:cubicBezTo>
                          <a:pt x="4082" y="826"/>
                          <a:pt x="4084" y="826"/>
                          <a:pt x="4084" y="826"/>
                        </a:cubicBezTo>
                        <a:cubicBezTo>
                          <a:pt x="4084" y="826"/>
                          <a:pt x="4088" y="826"/>
                          <a:pt x="4088" y="826"/>
                        </a:cubicBezTo>
                        <a:cubicBezTo>
                          <a:pt x="4088" y="826"/>
                          <a:pt x="4092" y="826"/>
                          <a:pt x="4092" y="826"/>
                        </a:cubicBezTo>
                        <a:cubicBezTo>
                          <a:pt x="4092" y="826"/>
                          <a:pt x="4093" y="826"/>
                          <a:pt x="4093" y="826"/>
                        </a:cubicBezTo>
                        <a:cubicBezTo>
                          <a:pt x="4093" y="826"/>
                          <a:pt x="4098" y="826"/>
                          <a:pt x="4098" y="826"/>
                        </a:cubicBezTo>
                        <a:cubicBezTo>
                          <a:pt x="4098" y="826"/>
                          <a:pt x="4099" y="826"/>
                          <a:pt x="4099" y="826"/>
                        </a:cubicBezTo>
                        <a:cubicBezTo>
                          <a:pt x="4099" y="826"/>
                          <a:pt x="4100" y="826"/>
                          <a:pt x="4100" y="826"/>
                        </a:cubicBezTo>
                        <a:cubicBezTo>
                          <a:pt x="4100" y="826"/>
                          <a:pt x="4102" y="826"/>
                          <a:pt x="4102" y="826"/>
                        </a:cubicBezTo>
                        <a:cubicBezTo>
                          <a:pt x="4102" y="826"/>
                          <a:pt x="4105" y="826"/>
                          <a:pt x="4105" y="826"/>
                        </a:cubicBezTo>
                        <a:cubicBezTo>
                          <a:pt x="4105" y="826"/>
                          <a:pt x="4107" y="826"/>
                          <a:pt x="4107" y="826"/>
                        </a:cubicBezTo>
                        <a:cubicBezTo>
                          <a:pt x="4107" y="826"/>
                          <a:pt x="4112" y="826"/>
                          <a:pt x="4112" y="826"/>
                        </a:cubicBezTo>
                        <a:cubicBezTo>
                          <a:pt x="4112" y="826"/>
                          <a:pt x="4114" y="826"/>
                          <a:pt x="4114" y="826"/>
                        </a:cubicBezTo>
                        <a:cubicBezTo>
                          <a:pt x="4114" y="826"/>
                          <a:pt x="4115" y="826"/>
                          <a:pt x="4115" y="826"/>
                        </a:cubicBezTo>
                        <a:cubicBezTo>
                          <a:pt x="4115" y="826"/>
                          <a:pt x="4116" y="826"/>
                          <a:pt x="4116" y="826"/>
                        </a:cubicBezTo>
                        <a:cubicBezTo>
                          <a:pt x="4116" y="826"/>
                          <a:pt x="4124" y="826"/>
                          <a:pt x="4124" y="826"/>
                        </a:cubicBezTo>
                        <a:cubicBezTo>
                          <a:pt x="4124" y="826"/>
                          <a:pt x="4125" y="826"/>
                          <a:pt x="4125" y="826"/>
                        </a:cubicBezTo>
                        <a:cubicBezTo>
                          <a:pt x="4125" y="826"/>
                          <a:pt x="4129" y="826"/>
                          <a:pt x="4129" y="826"/>
                        </a:cubicBezTo>
                        <a:cubicBezTo>
                          <a:pt x="4129" y="826"/>
                          <a:pt x="4130" y="826"/>
                          <a:pt x="4130" y="826"/>
                        </a:cubicBezTo>
                        <a:cubicBezTo>
                          <a:pt x="4130" y="826"/>
                          <a:pt x="4134" y="826"/>
                          <a:pt x="4134" y="826"/>
                        </a:cubicBezTo>
                        <a:cubicBezTo>
                          <a:pt x="4134" y="826"/>
                          <a:pt x="4135" y="826"/>
                          <a:pt x="4135" y="826"/>
                        </a:cubicBezTo>
                        <a:cubicBezTo>
                          <a:pt x="4135" y="826"/>
                          <a:pt x="4137" y="826"/>
                          <a:pt x="4137" y="826"/>
                        </a:cubicBezTo>
                        <a:cubicBezTo>
                          <a:pt x="4137" y="826"/>
                          <a:pt x="4140" y="826"/>
                          <a:pt x="4140" y="826"/>
                        </a:cubicBezTo>
                        <a:cubicBezTo>
                          <a:pt x="4140" y="826"/>
                          <a:pt x="4145" y="826"/>
                          <a:pt x="4145" y="826"/>
                        </a:cubicBezTo>
                        <a:cubicBezTo>
                          <a:pt x="4145" y="826"/>
                          <a:pt x="4147" y="826"/>
                          <a:pt x="4147" y="826"/>
                        </a:cubicBezTo>
                        <a:cubicBezTo>
                          <a:pt x="4147" y="826"/>
                          <a:pt x="4148" y="826"/>
                          <a:pt x="4148" y="826"/>
                        </a:cubicBezTo>
                        <a:cubicBezTo>
                          <a:pt x="4148" y="826"/>
                          <a:pt x="4149" y="826"/>
                          <a:pt x="4149" y="826"/>
                        </a:cubicBezTo>
                        <a:cubicBezTo>
                          <a:pt x="4149" y="826"/>
                          <a:pt x="4154" y="826"/>
                          <a:pt x="4154" y="826"/>
                        </a:cubicBezTo>
                        <a:cubicBezTo>
                          <a:pt x="4154" y="826"/>
                          <a:pt x="4157" y="826"/>
                          <a:pt x="4157" y="826"/>
                        </a:cubicBezTo>
                        <a:cubicBezTo>
                          <a:pt x="4157" y="826"/>
                          <a:pt x="4159" y="826"/>
                          <a:pt x="4159" y="826"/>
                        </a:cubicBezTo>
                        <a:cubicBezTo>
                          <a:pt x="4159" y="826"/>
                          <a:pt x="4159" y="826"/>
                          <a:pt x="4159" y="826"/>
                        </a:cubicBezTo>
                        <a:cubicBezTo>
                          <a:pt x="4159" y="826"/>
                          <a:pt x="4163" y="826"/>
                          <a:pt x="4163" y="826"/>
                        </a:cubicBezTo>
                        <a:cubicBezTo>
                          <a:pt x="4163" y="826"/>
                          <a:pt x="4165" y="826"/>
                          <a:pt x="4165" y="826"/>
                        </a:cubicBezTo>
                        <a:cubicBezTo>
                          <a:pt x="4165" y="826"/>
                          <a:pt x="4172" y="826"/>
                          <a:pt x="4172" y="826"/>
                        </a:cubicBezTo>
                        <a:cubicBezTo>
                          <a:pt x="4172" y="826"/>
                          <a:pt x="4174" y="826"/>
                          <a:pt x="4174" y="826"/>
                        </a:cubicBezTo>
                        <a:cubicBezTo>
                          <a:pt x="4174" y="826"/>
                          <a:pt x="4174" y="826"/>
                          <a:pt x="4174" y="826"/>
                        </a:cubicBezTo>
                        <a:cubicBezTo>
                          <a:pt x="4174" y="826"/>
                          <a:pt x="4178" y="826"/>
                          <a:pt x="4178" y="826"/>
                        </a:cubicBezTo>
                        <a:cubicBezTo>
                          <a:pt x="4178" y="826"/>
                          <a:pt x="4182" y="826"/>
                          <a:pt x="4182" y="826"/>
                        </a:cubicBezTo>
                        <a:cubicBezTo>
                          <a:pt x="4182" y="826"/>
                          <a:pt x="4184" y="826"/>
                          <a:pt x="4184" y="826"/>
                        </a:cubicBezTo>
                        <a:cubicBezTo>
                          <a:pt x="4184" y="826"/>
                          <a:pt x="4185" y="826"/>
                          <a:pt x="4185" y="826"/>
                        </a:cubicBezTo>
                        <a:cubicBezTo>
                          <a:pt x="4185" y="826"/>
                          <a:pt x="4188" y="826"/>
                          <a:pt x="4188" y="826"/>
                        </a:cubicBezTo>
                        <a:cubicBezTo>
                          <a:pt x="4188" y="826"/>
                          <a:pt x="4192" y="826"/>
                          <a:pt x="4192" y="826"/>
                        </a:cubicBezTo>
                        <a:cubicBezTo>
                          <a:pt x="4192" y="826"/>
                          <a:pt x="4193" y="826"/>
                          <a:pt x="4193" y="826"/>
                        </a:cubicBezTo>
                        <a:cubicBezTo>
                          <a:pt x="4193" y="826"/>
                          <a:pt x="4197" y="826"/>
                          <a:pt x="4197" y="826"/>
                        </a:cubicBezTo>
                        <a:cubicBezTo>
                          <a:pt x="4197" y="826"/>
                          <a:pt x="4199" y="826"/>
                          <a:pt x="4199" y="826"/>
                        </a:cubicBezTo>
                        <a:cubicBezTo>
                          <a:pt x="4199" y="826"/>
                          <a:pt x="4202" y="826"/>
                          <a:pt x="4202" y="826"/>
                        </a:cubicBezTo>
                        <a:cubicBezTo>
                          <a:pt x="4202" y="826"/>
                          <a:pt x="4203" y="826"/>
                          <a:pt x="4203" y="826"/>
                        </a:cubicBezTo>
                        <a:cubicBezTo>
                          <a:pt x="4203" y="826"/>
                          <a:pt x="4209" y="826"/>
                          <a:pt x="4209" y="826"/>
                        </a:cubicBezTo>
                        <a:cubicBezTo>
                          <a:pt x="4209" y="826"/>
                          <a:pt x="4211" y="826"/>
                          <a:pt x="4211" y="826"/>
                        </a:cubicBezTo>
                        <a:cubicBezTo>
                          <a:pt x="4211" y="826"/>
                          <a:pt x="4213" y="826"/>
                          <a:pt x="4213" y="826"/>
                        </a:cubicBezTo>
                        <a:cubicBezTo>
                          <a:pt x="4213" y="826"/>
                          <a:pt x="4216" y="826"/>
                          <a:pt x="4216" y="826"/>
                        </a:cubicBezTo>
                        <a:cubicBezTo>
                          <a:pt x="4216" y="826"/>
                          <a:pt x="4219" y="826"/>
                          <a:pt x="4219" y="826"/>
                        </a:cubicBezTo>
                        <a:cubicBezTo>
                          <a:pt x="4219" y="826"/>
                          <a:pt x="4222" y="826"/>
                          <a:pt x="4222" y="826"/>
                        </a:cubicBezTo>
                        <a:cubicBezTo>
                          <a:pt x="4222" y="826"/>
                          <a:pt x="4224" y="826"/>
                          <a:pt x="4224" y="826"/>
                        </a:cubicBezTo>
                        <a:cubicBezTo>
                          <a:pt x="4224" y="826"/>
                          <a:pt x="4225" y="826"/>
                          <a:pt x="4225" y="826"/>
                        </a:cubicBezTo>
                        <a:cubicBezTo>
                          <a:pt x="4225" y="826"/>
                          <a:pt x="4230" y="826"/>
                          <a:pt x="4230" y="826"/>
                        </a:cubicBezTo>
                        <a:cubicBezTo>
                          <a:pt x="4230" y="826"/>
                          <a:pt x="4233" y="826"/>
                          <a:pt x="4233" y="826"/>
                        </a:cubicBezTo>
                        <a:cubicBezTo>
                          <a:pt x="4233" y="826"/>
                          <a:pt x="4236" y="826"/>
                          <a:pt x="4236" y="826"/>
                        </a:cubicBezTo>
                        <a:cubicBezTo>
                          <a:pt x="4236" y="826"/>
                          <a:pt x="4237" y="826"/>
                          <a:pt x="4237" y="826"/>
                        </a:cubicBezTo>
                        <a:cubicBezTo>
                          <a:pt x="4237" y="826"/>
                          <a:pt x="4239" y="826"/>
                          <a:pt x="4239" y="826"/>
                        </a:cubicBezTo>
                        <a:cubicBezTo>
                          <a:pt x="4239" y="826"/>
                          <a:pt x="4242" y="826"/>
                          <a:pt x="4242" y="826"/>
                        </a:cubicBezTo>
                        <a:cubicBezTo>
                          <a:pt x="4242" y="826"/>
                          <a:pt x="4246" y="826"/>
                          <a:pt x="4246" y="826"/>
                        </a:cubicBezTo>
                        <a:cubicBezTo>
                          <a:pt x="4246" y="826"/>
                          <a:pt x="4247" y="826"/>
                          <a:pt x="4247" y="826"/>
                        </a:cubicBezTo>
                        <a:cubicBezTo>
                          <a:pt x="4247" y="826"/>
                          <a:pt x="4252" y="826"/>
                          <a:pt x="4252" y="826"/>
                        </a:cubicBezTo>
                        <a:cubicBezTo>
                          <a:pt x="4252" y="826"/>
                          <a:pt x="4254" y="826"/>
                          <a:pt x="4254" y="826"/>
                        </a:cubicBezTo>
                        <a:cubicBezTo>
                          <a:pt x="4254" y="826"/>
                          <a:pt x="4255" y="826"/>
                          <a:pt x="4255" y="826"/>
                        </a:cubicBezTo>
                        <a:cubicBezTo>
                          <a:pt x="4255" y="826"/>
                          <a:pt x="4259" y="826"/>
                          <a:pt x="4259" y="826"/>
                        </a:cubicBezTo>
                        <a:cubicBezTo>
                          <a:pt x="4259" y="826"/>
                          <a:pt x="4261" y="826"/>
                          <a:pt x="4261" y="826"/>
                        </a:cubicBezTo>
                        <a:cubicBezTo>
                          <a:pt x="4261" y="826"/>
                          <a:pt x="4265" y="826"/>
                          <a:pt x="4265" y="826"/>
                        </a:cubicBezTo>
                        <a:cubicBezTo>
                          <a:pt x="4265" y="826"/>
                          <a:pt x="4265" y="826"/>
                          <a:pt x="4265" y="826"/>
                        </a:cubicBezTo>
                        <a:cubicBezTo>
                          <a:pt x="4265" y="826"/>
                          <a:pt x="4269" y="826"/>
                          <a:pt x="4269" y="826"/>
                        </a:cubicBezTo>
                        <a:cubicBezTo>
                          <a:pt x="4269" y="826"/>
                          <a:pt x="4271" y="826"/>
                          <a:pt x="4271" y="826"/>
                        </a:cubicBezTo>
                        <a:cubicBezTo>
                          <a:pt x="4271" y="826"/>
                          <a:pt x="4274" y="826"/>
                          <a:pt x="4274" y="826"/>
                        </a:cubicBezTo>
                        <a:cubicBezTo>
                          <a:pt x="4274" y="826"/>
                          <a:pt x="4279" y="826"/>
                          <a:pt x="4279" y="826"/>
                        </a:cubicBezTo>
                        <a:cubicBezTo>
                          <a:pt x="4279" y="826"/>
                          <a:pt x="4280" y="826"/>
                          <a:pt x="4280" y="826"/>
                        </a:cubicBezTo>
                        <a:cubicBezTo>
                          <a:pt x="4280" y="826"/>
                          <a:pt x="4285" y="826"/>
                          <a:pt x="4285" y="826"/>
                        </a:cubicBezTo>
                        <a:cubicBezTo>
                          <a:pt x="4285" y="826"/>
                          <a:pt x="4286" y="826"/>
                          <a:pt x="4286" y="826"/>
                        </a:cubicBezTo>
                        <a:cubicBezTo>
                          <a:pt x="4286" y="826"/>
                          <a:pt x="4287" y="826"/>
                          <a:pt x="4287" y="826"/>
                        </a:cubicBezTo>
                        <a:cubicBezTo>
                          <a:pt x="4287" y="826"/>
                          <a:pt x="4292" y="826"/>
                          <a:pt x="4292" y="826"/>
                        </a:cubicBezTo>
                        <a:cubicBezTo>
                          <a:pt x="4292" y="826"/>
                          <a:pt x="4295" y="826"/>
                          <a:pt x="4295" y="826"/>
                        </a:cubicBezTo>
                        <a:cubicBezTo>
                          <a:pt x="4295" y="826"/>
                          <a:pt x="4297" y="826"/>
                          <a:pt x="4297" y="826"/>
                        </a:cubicBezTo>
                        <a:cubicBezTo>
                          <a:pt x="4297" y="826"/>
                          <a:pt x="4301" y="826"/>
                          <a:pt x="4301" y="826"/>
                        </a:cubicBezTo>
                        <a:cubicBezTo>
                          <a:pt x="4301" y="826"/>
                          <a:pt x="4302" y="826"/>
                          <a:pt x="4302" y="826"/>
                        </a:cubicBezTo>
                        <a:cubicBezTo>
                          <a:pt x="4302" y="826"/>
                          <a:pt x="4303" y="826"/>
                          <a:pt x="4303" y="826"/>
                        </a:cubicBezTo>
                        <a:cubicBezTo>
                          <a:pt x="4303" y="826"/>
                          <a:pt x="4305" y="826"/>
                          <a:pt x="4305" y="826"/>
                        </a:cubicBezTo>
                        <a:cubicBezTo>
                          <a:pt x="4305" y="826"/>
                          <a:pt x="4312" y="826"/>
                          <a:pt x="4312" y="826"/>
                        </a:cubicBezTo>
                        <a:cubicBezTo>
                          <a:pt x="4312" y="826"/>
                          <a:pt x="4313" y="826"/>
                          <a:pt x="4313" y="826"/>
                        </a:cubicBezTo>
                        <a:cubicBezTo>
                          <a:pt x="4313" y="826"/>
                          <a:pt x="4316" y="826"/>
                          <a:pt x="4316" y="826"/>
                        </a:cubicBezTo>
                        <a:cubicBezTo>
                          <a:pt x="4316" y="826"/>
                          <a:pt x="4317" y="826"/>
                          <a:pt x="4317" y="826"/>
                        </a:cubicBezTo>
                        <a:cubicBezTo>
                          <a:pt x="4317" y="826"/>
                          <a:pt x="4320" y="826"/>
                          <a:pt x="4320" y="826"/>
                        </a:cubicBezTo>
                        <a:cubicBezTo>
                          <a:pt x="4320" y="826"/>
                          <a:pt x="4321" y="826"/>
                          <a:pt x="4321" y="826"/>
                        </a:cubicBezTo>
                        <a:cubicBezTo>
                          <a:pt x="4321" y="826"/>
                          <a:pt x="4326" y="826"/>
                          <a:pt x="4326" y="826"/>
                        </a:cubicBezTo>
                        <a:cubicBezTo>
                          <a:pt x="4326" y="826"/>
                          <a:pt x="4326" y="826"/>
                          <a:pt x="4326" y="826"/>
                        </a:cubicBezTo>
                        <a:cubicBezTo>
                          <a:pt x="4326" y="826"/>
                          <a:pt x="4330" y="826"/>
                          <a:pt x="4330" y="826"/>
                        </a:cubicBezTo>
                        <a:cubicBezTo>
                          <a:pt x="4330" y="826"/>
                          <a:pt x="4332" y="826"/>
                          <a:pt x="4332" y="826"/>
                        </a:cubicBezTo>
                        <a:cubicBezTo>
                          <a:pt x="4332" y="826"/>
                          <a:pt x="4337" y="826"/>
                          <a:pt x="4337" y="826"/>
                        </a:cubicBezTo>
                        <a:cubicBezTo>
                          <a:pt x="4337" y="826"/>
                          <a:pt x="4338" y="826"/>
                          <a:pt x="4338" y="826"/>
                        </a:cubicBezTo>
                        <a:cubicBezTo>
                          <a:pt x="4338" y="826"/>
                          <a:pt x="4342" y="826"/>
                          <a:pt x="4342" y="826"/>
                        </a:cubicBezTo>
                        <a:cubicBezTo>
                          <a:pt x="4342" y="826"/>
                          <a:pt x="4345" y="826"/>
                          <a:pt x="4345" y="826"/>
                        </a:cubicBezTo>
                        <a:cubicBezTo>
                          <a:pt x="4345" y="826"/>
                          <a:pt x="4346" y="826"/>
                          <a:pt x="4346" y="826"/>
                        </a:cubicBezTo>
                        <a:cubicBezTo>
                          <a:pt x="4346" y="826"/>
                          <a:pt x="4348" y="826"/>
                          <a:pt x="4348" y="826"/>
                        </a:cubicBezTo>
                        <a:cubicBezTo>
                          <a:pt x="4348" y="826"/>
                          <a:pt x="4353" y="826"/>
                          <a:pt x="4353" y="826"/>
                        </a:cubicBezTo>
                        <a:cubicBezTo>
                          <a:pt x="4353" y="826"/>
                          <a:pt x="4355" y="826"/>
                          <a:pt x="4355" y="826"/>
                        </a:cubicBezTo>
                        <a:cubicBezTo>
                          <a:pt x="4355" y="826"/>
                          <a:pt x="4358" y="826"/>
                          <a:pt x="4358" y="826"/>
                        </a:cubicBezTo>
                        <a:cubicBezTo>
                          <a:pt x="4358" y="826"/>
                          <a:pt x="4361" y="826"/>
                          <a:pt x="4361" y="826"/>
                        </a:cubicBezTo>
                        <a:cubicBezTo>
                          <a:pt x="4361" y="826"/>
                          <a:pt x="4364" y="826"/>
                          <a:pt x="4364" y="826"/>
                        </a:cubicBezTo>
                        <a:cubicBezTo>
                          <a:pt x="4364" y="826"/>
                          <a:pt x="4367" y="825"/>
                          <a:pt x="4367" y="825"/>
                        </a:cubicBezTo>
                        <a:cubicBezTo>
                          <a:pt x="4367" y="825"/>
                          <a:pt x="4368" y="825"/>
                          <a:pt x="4368" y="825"/>
                        </a:cubicBezTo>
                        <a:cubicBezTo>
                          <a:pt x="4368" y="825"/>
                          <a:pt x="4371" y="826"/>
                          <a:pt x="4371" y="826"/>
                        </a:cubicBezTo>
                        <a:cubicBezTo>
                          <a:pt x="4371" y="826"/>
                          <a:pt x="4372" y="826"/>
                          <a:pt x="4372" y="826"/>
                        </a:cubicBezTo>
                        <a:cubicBezTo>
                          <a:pt x="4372" y="826"/>
                          <a:pt x="4374" y="826"/>
                          <a:pt x="4374" y="826"/>
                        </a:cubicBezTo>
                        <a:cubicBezTo>
                          <a:pt x="4374" y="826"/>
                          <a:pt x="4380" y="826"/>
                          <a:pt x="4380" y="826"/>
                        </a:cubicBezTo>
                        <a:cubicBezTo>
                          <a:pt x="4380" y="826"/>
                          <a:pt x="4381" y="826"/>
                          <a:pt x="4381" y="826"/>
                        </a:cubicBezTo>
                        <a:cubicBezTo>
                          <a:pt x="4381" y="826"/>
                          <a:pt x="4385" y="826"/>
                          <a:pt x="4385" y="826"/>
                        </a:cubicBezTo>
                        <a:cubicBezTo>
                          <a:pt x="4385" y="826"/>
                          <a:pt x="4387" y="825"/>
                          <a:pt x="4387" y="825"/>
                        </a:cubicBezTo>
                        <a:cubicBezTo>
                          <a:pt x="4387" y="825"/>
                          <a:pt x="4388" y="826"/>
                          <a:pt x="4388" y="826"/>
                        </a:cubicBezTo>
                        <a:cubicBezTo>
                          <a:pt x="4388" y="826"/>
                          <a:pt x="4389" y="826"/>
                          <a:pt x="4389" y="826"/>
                        </a:cubicBezTo>
                        <a:cubicBezTo>
                          <a:pt x="4389" y="826"/>
                          <a:pt x="4394" y="826"/>
                          <a:pt x="4394" y="826"/>
                        </a:cubicBezTo>
                        <a:cubicBezTo>
                          <a:pt x="4394" y="826"/>
                          <a:pt x="4396" y="825"/>
                          <a:pt x="4396" y="825"/>
                        </a:cubicBezTo>
                        <a:cubicBezTo>
                          <a:pt x="4396" y="825"/>
                          <a:pt x="4400" y="826"/>
                          <a:pt x="4400" y="826"/>
                        </a:cubicBezTo>
                        <a:cubicBezTo>
                          <a:pt x="4400" y="826"/>
                          <a:pt x="4402" y="826"/>
                          <a:pt x="4402" y="826"/>
                        </a:cubicBezTo>
                        <a:cubicBezTo>
                          <a:pt x="4402" y="826"/>
                          <a:pt x="4408" y="826"/>
                          <a:pt x="4408" y="826"/>
                        </a:cubicBezTo>
                        <a:cubicBezTo>
                          <a:pt x="4408" y="826"/>
                          <a:pt x="4410" y="825"/>
                          <a:pt x="4410" y="825"/>
                        </a:cubicBezTo>
                        <a:cubicBezTo>
                          <a:pt x="4410" y="825"/>
                          <a:pt x="4411" y="825"/>
                          <a:pt x="4411" y="825"/>
                        </a:cubicBezTo>
                        <a:cubicBezTo>
                          <a:pt x="4411" y="825"/>
                          <a:pt x="4413" y="826"/>
                          <a:pt x="4413" y="826"/>
                        </a:cubicBezTo>
                        <a:cubicBezTo>
                          <a:pt x="4413" y="826"/>
                          <a:pt x="4417" y="826"/>
                          <a:pt x="4417" y="826"/>
                        </a:cubicBezTo>
                        <a:cubicBezTo>
                          <a:pt x="4417" y="826"/>
                          <a:pt x="4420" y="825"/>
                          <a:pt x="4420" y="825"/>
                        </a:cubicBezTo>
                        <a:cubicBezTo>
                          <a:pt x="4420" y="825"/>
                          <a:pt x="4421" y="825"/>
                          <a:pt x="4421" y="825"/>
                        </a:cubicBezTo>
                        <a:cubicBezTo>
                          <a:pt x="4421" y="825"/>
                          <a:pt x="4422" y="826"/>
                          <a:pt x="4422" y="826"/>
                        </a:cubicBezTo>
                        <a:cubicBezTo>
                          <a:pt x="4422" y="826"/>
                          <a:pt x="4428" y="825"/>
                          <a:pt x="4428" y="825"/>
                        </a:cubicBezTo>
                        <a:cubicBezTo>
                          <a:pt x="4428" y="825"/>
                          <a:pt x="4430" y="826"/>
                          <a:pt x="4430" y="826"/>
                        </a:cubicBezTo>
                        <a:cubicBezTo>
                          <a:pt x="4430" y="826"/>
                          <a:pt x="4433" y="826"/>
                          <a:pt x="4433" y="826"/>
                        </a:cubicBezTo>
                        <a:cubicBezTo>
                          <a:pt x="4433" y="826"/>
                          <a:pt x="4434" y="825"/>
                          <a:pt x="4434" y="825"/>
                        </a:cubicBezTo>
                        <a:cubicBezTo>
                          <a:pt x="4434" y="825"/>
                          <a:pt x="4439" y="826"/>
                          <a:pt x="4439" y="826"/>
                        </a:cubicBezTo>
                        <a:cubicBezTo>
                          <a:pt x="4439" y="826"/>
                          <a:pt x="4440" y="825"/>
                          <a:pt x="4440" y="825"/>
                        </a:cubicBezTo>
                        <a:cubicBezTo>
                          <a:pt x="4440" y="825"/>
                          <a:pt x="4443" y="825"/>
                          <a:pt x="4443" y="825"/>
                        </a:cubicBezTo>
                        <a:cubicBezTo>
                          <a:pt x="4443" y="825"/>
                          <a:pt x="4447" y="825"/>
                          <a:pt x="4447" y="825"/>
                        </a:cubicBezTo>
                        <a:cubicBezTo>
                          <a:pt x="4447" y="825"/>
                          <a:pt x="4448" y="825"/>
                          <a:pt x="4448" y="825"/>
                        </a:cubicBezTo>
                        <a:cubicBezTo>
                          <a:pt x="4448" y="825"/>
                          <a:pt x="4452" y="825"/>
                          <a:pt x="4452" y="825"/>
                        </a:cubicBezTo>
                        <a:cubicBezTo>
                          <a:pt x="4452" y="825"/>
                          <a:pt x="4453" y="825"/>
                          <a:pt x="4453" y="825"/>
                        </a:cubicBezTo>
                        <a:cubicBezTo>
                          <a:pt x="4453" y="825"/>
                          <a:pt x="4457" y="825"/>
                          <a:pt x="4457" y="825"/>
                        </a:cubicBezTo>
                        <a:cubicBezTo>
                          <a:pt x="4457" y="825"/>
                          <a:pt x="4461" y="825"/>
                          <a:pt x="4461" y="825"/>
                        </a:cubicBezTo>
                        <a:cubicBezTo>
                          <a:pt x="4461" y="825"/>
                          <a:pt x="4463" y="825"/>
                          <a:pt x="4463" y="825"/>
                        </a:cubicBezTo>
                        <a:cubicBezTo>
                          <a:pt x="4463" y="825"/>
                          <a:pt x="4464" y="825"/>
                          <a:pt x="4464" y="825"/>
                        </a:cubicBezTo>
                        <a:cubicBezTo>
                          <a:pt x="4464" y="825"/>
                          <a:pt x="4465" y="825"/>
                          <a:pt x="4465" y="825"/>
                        </a:cubicBezTo>
                        <a:cubicBezTo>
                          <a:pt x="4465" y="825"/>
                          <a:pt x="4471" y="825"/>
                          <a:pt x="4471" y="825"/>
                        </a:cubicBezTo>
                        <a:cubicBezTo>
                          <a:pt x="4471" y="825"/>
                          <a:pt x="4474" y="825"/>
                          <a:pt x="4474" y="825"/>
                        </a:cubicBezTo>
                        <a:cubicBezTo>
                          <a:pt x="4474" y="825"/>
                          <a:pt x="4478" y="825"/>
                          <a:pt x="4478" y="825"/>
                        </a:cubicBezTo>
                        <a:cubicBezTo>
                          <a:pt x="4478" y="825"/>
                          <a:pt x="4479" y="825"/>
                          <a:pt x="4479" y="825"/>
                        </a:cubicBezTo>
                        <a:cubicBezTo>
                          <a:pt x="4479" y="825"/>
                          <a:pt x="4481" y="825"/>
                          <a:pt x="4481" y="825"/>
                        </a:cubicBezTo>
                        <a:cubicBezTo>
                          <a:pt x="4481" y="825"/>
                          <a:pt x="4484" y="825"/>
                          <a:pt x="4484" y="825"/>
                        </a:cubicBezTo>
                        <a:cubicBezTo>
                          <a:pt x="4484" y="825"/>
                          <a:pt x="4485" y="825"/>
                          <a:pt x="4485" y="825"/>
                        </a:cubicBezTo>
                        <a:cubicBezTo>
                          <a:pt x="4485" y="825"/>
                          <a:pt x="4490" y="825"/>
                          <a:pt x="4490" y="825"/>
                        </a:cubicBezTo>
                        <a:cubicBezTo>
                          <a:pt x="4490" y="825"/>
                          <a:pt x="4492" y="825"/>
                          <a:pt x="4492" y="825"/>
                        </a:cubicBezTo>
                        <a:cubicBezTo>
                          <a:pt x="4492" y="825"/>
                          <a:pt x="4495" y="825"/>
                          <a:pt x="4495" y="825"/>
                        </a:cubicBezTo>
                        <a:cubicBezTo>
                          <a:pt x="4495" y="825"/>
                          <a:pt x="4496" y="825"/>
                          <a:pt x="4496" y="825"/>
                        </a:cubicBezTo>
                        <a:cubicBezTo>
                          <a:pt x="4496" y="825"/>
                          <a:pt x="4498" y="825"/>
                          <a:pt x="4498" y="825"/>
                        </a:cubicBezTo>
                        <a:cubicBezTo>
                          <a:pt x="4498" y="825"/>
                          <a:pt x="4501" y="825"/>
                          <a:pt x="4501" y="825"/>
                        </a:cubicBezTo>
                        <a:cubicBezTo>
                          <a:pt x="4501" y="825"/>
                          <a:pt x="4506" y="824"/>
                          <a:pt x="4506" y="824"/>
                        </a:cubicBezTo>
                        <a:cubicBezTo>
                          <a:pt x="4506" y="824"/>
                          <a:pt x="4509" y="824"/>
                          <a:pt x="4509" y="824"/>
                        </a:cubicBezTo>
                        <a:cubicBezTo>
                          <a:pt x="4509" y="824"/>
                          <a:pt x="4510" y="824"/>
                          <a:pt x="4510" y="824"/>
                        </a:cubicBezTo>
                        <a:cubicBezTo>
                          <a:pt x="4510" y="824"/>
                          <a:pt x="4512" y="824"/>
                          <a:pt x="4512" y="824"/>
                        </a:cubicBezTo>
                        <a:cubicBezTo>
                          <a:pt x="4512" y="824"/>
                          <a:pt x="4515" y="824"/>
                          <a:pt x="4515" y="824"/>
                        </a:cubicBezTo>
                        <a:cubicBezTo>
                          <a:pt x="4515" y="824"/>
                          <a:pt x="4521" y="824"/>
                          <a:pt x="4521" y="824"/>
                        </a:cubicBezTo>
                        <a:cubicBezTo>
                          <a:pt x="4521" y="824"/>
                          <a:pt x="4522" y="824"/>
                          <a:pt x="4522" y="824"/>
                        </a:cubicBezTo>
                        <a:cubicBezTo>
                          <a:pt x="4522" y="824"/>
                          <a:pt x="4524" y="824"/>
                          <a:pt x="4524" y="824"/>
                        </a:cubicBezTo>
                        <a:cubicBezTo>
                          <a:pt x="4524" y="824"/>
                          <a:pt x="4526" y="824"/>
                          <a:pt x="4526" y="824"/>
                        </a:cubicBezTo>
                        <a:cubicBezTo>
                          <a:pt x="4526" y="824"/>
                          <a:pt x="4528" y="824"/>
                          <a:pt x="4528" y="824"/>
                        </a:cubicBezTo>
                        <a:cubicBezTo>
                          <a:pt x="4528" y="824"/>
                          <a:pt x="4530" y="823"/>
                          <a:pt x="4530" y="823"/>
                        </a:cubicBezTo>
                        <a:cubicBezTo>
                          <a:pt x="4530" y="823"/>
                          <a:pt x="4533" y="824"/>
                          <a:pt x="4533" y="824"/>
                        </a:cubicBezTo>
                        <a:cubicBezTo>
                          <a:pt x="4533" y="824"/>
                          <a:pt x="4535" y="824"/>
                          <a:pt x="4535" y="824"/>
                        </a:cubicBezTo>
                        <a:cubicBezTo>
                          <a:pt x="4535" y="824"/>
                          <a:pt x="4538" y="824"/>
                          <a:pt x="4538" y="824"/>
                        </a:cubicBezTo>
                        <a:cubicBezTo>
                          <a:pt x="4538" y="824"/>
                          <a:pt x="4542" y="823"/>
                          <a:pt x="4542" y="823"/>
                        </a:cubicBezTo>
                        <a:cubicBezTo>
                          <a:pt x="4542" y="823"/>
                          <a:pt x="4544" y="823"/>
                          <a:pt x="4544" y="823"/>
                        </a:cubicBezTo>
                        <a:cubicBezTo>
                          <a:pt x="4544" y="823"/>
                          <a:pt x="4547" y="824"/>
                          <a:pt x="4547" y="824"/>
                        </a:cubicBezTo>
                        <a:cubicBezTo>
                          <a:pt x="4547" y="824"/>
                          <a:pt x="4550" y="823"/>
                          <a:pt x="4550" y="823"/>
                        </a:cubicBezTo>
                        <a:cubicBezTo>
                          <a:pt x="4550" y="823"/>
                          <a:pt x="4551" y="823"/>
                          <a:pt x="4551" y="823"/>
                        </a:cubicBezTo>
                        <a:cubicBezTo>
                          <a:pt x="4551" y="823"/>
                          <a:pt x="4555" y="823"/>
                          <a:pt x="4555" y="823"/>
                        </a:cubicBezTo>
                        <a:cubicBezTo>
                          <a:pt x="4555" y="823"/>
                          <a:pt x="4557" y="823"/>
                          <a:pt x="4557" y="823"/>
                        </a:cubicBezTo>
                        <a:cubicBezTo>
                          <a:pt x="4557" y="823"/>
                          <a:pt x="4561" y="823"/>
                          <a:pt x="4561" y="823"/>
                        </a:cubicBezTo>
                        <a:cubicBezTo>
                          <a:pt x="4561" y="823"/>
                          <a:pt x="4562" y="823"/>
                          <a:pt x="4562" y="823"/>
                        </a:cubicBezTo>
                        <a:cubicBezTo>
                          <a:pt x="4562" y="823"/>
                          <a:pt x="4566" y="823"/>
                          <a:pt x="4566" y="823"/>
                        </a:cubicBezTo>
                        <a:cubicBezTo>
                          <a:pt x="4566" y="823"/>
                          <a:pt x="4569" y="822"/>
                          <a:pt x="4569" y="822"/>
                        </a:cubicBezTo>
                        <a:cubicBezTo>
                          <a:pt x="4569" y="822"/>
                          <a:pt x="4571" y="822"/>
                          <a:pt x="4571" y="822"/>
                        </a:cubicBezTo>
                        <a:cubicBezTo>
                          <a:pt x="4571" y="822"/>
                          <a:pt x="4576" y="822"/>
                          <a:pt x="4576" y="822"/>
                        </a:cubicBezTo>
                        <a:cubicBezTo>
                          <a:pt x="4576" y="822"/>
                          <a:pt x="4576" y="822"/>
                          <a:pt x="4576" y="822"/>
                        </a:cubicBezTo>
                        <a:cubicBezTo>
                          <a:pt x="4576" y="822"/>
                          <a:pt x="4581" y="821"/>
                          <a:pt x="4581" y="821"/>
                        </a:cubicBezTo>
                        <a:cubicBezTo>
                          <a:pt x="4581" y="821"/>
                          <a:pt x="4582" y="821"/>
                          <a:pt x="4582" y="821"/>
                        </a:cubicBezTo>
                        <a:cubicBezTo>
                          <a:pt x="4582" y="821"/>
                          <a:pt x="4586" y="820"/>
                          <a:pt x="4586" y="820"/>
                        </a:cubicBezTo>
                        <a:cubicBezTo>
                          <a:pt x="4586" y="820"/>
                          <a:pt x="4587" y="820"/>
                          <a:pt x="4587" y="820"/>
                        </a:cubicBezTo>
                        <a:cubicBezTo>
                          <a:pt x="4587" y="820"/>
                          <a:pt x="4592" y="819"/>
                          <a:pt x="4592" y="819"/>
                        </a:cubicBezTo>
                        <a:cubicBezTo>
                          <a:pt x="4592" y="819"/>
                          <a:pt x="4592" y="819"/>
                          <a:pt x="4592" y="819"/>
                        </a:cubicBezTo>
                        <a:cubicBezTo>
                          <a:pt x="4592" y="819"/>
                          <a:pt x="4597" y="816"/>
                          <a:pt x="4597" y="816"/>
                        </a:cubicBezTo>
                        <a:cubicBezTo>
                          <a:pt x="4597" y="816"/>
                          <a:pt x="4597" y="816"/>
                          <a:pt x="4597" y="816"/>
                        </a:cubicBezTo>
                        <a:cubicBezTo>
                          <a:pt x="4597" y="816"/>
                          <a:pt x="4603" y="809"/>
                          <a:pt x="4603" y="809"/>
                        </a:cubicBezTo>
                        <a:cubicBezTo>
                          <a:pt x="4603" y="809"/>
                          <a:pt x="4603" y="809"/>
                          <a:pt x="4603" y="809"/>
                        </a:cubicBezTo>
                        <a:cubicBezTo>
                          <a:pt x="4603" y="809"/>
                          <a:pt x="4608" y="773"/>
                          <a:pt x="4608" y="773"/>
                        </a:cubicBezTo>
                        <a:cubicBezTo>
                          <a:pt x="4608" y="773"/>
                          <a:pt x="4609" y="764"/>
                          <a:pt x="4609" y="764"/>
                        </a:cubicBezTo>
                        <a:cubicBezTo>
                          <a:pt x="4609" y="764"/>
                          <a:pt x="4613" y="786"/>
                          <a:pt x="4613" y="786"/>
                        </a:cubicBezTo>
                        <a:cubicBezTo>
                          <a:pt x="4613" y="786"/>
                          <a:pt x="4614" y="786"/>
                          <a:pt x="4614" y="786"/>
                        </a:cubicBezTo>
                        <a:cubicBezTo>
                          <a:pt x="4614" y="786"/>
                          <a:pt x="4619" y="729"/>
                          <a:pt x="4619" y="729"/>
                        </a:cubicBezTo>
                        <a:cubicBezTo>
                          <a:pt x="4619" y="729"/>
                          <a:pt x="4621" y="702"/>
                          <a:pt x="4621" y="702"/>
                        </a:cubicBezTo>
                        <a:cubicBezTo>
                          <a:pt x="4621" y="702"/>
                          <a:pt x="4624" y="730"/>
                          <a:pt x="4624" y="730"/>
                        </a:cubicBezTo>
                        <a:cubicBezTo>
                          <a:pt x="4624" y="730"/>
                          <a:pt x="4624" y="732"/>
                          <a:pt x="4624" y="732"/>
                        </a:cubicBezTo>
                        <a:cubicBezTo>
                          <a:pt x="4624" y="732"/>
                          <a:pt x="4628" y="752"/>
                          <a:pt x="4628" y="752"/>
                        </a:cubicBezTo>
                        <a:cubicBezTo>
                          <a:pt x="4628" y="752"/>
                          <a:pt x="4630" y="742"/>
                          <a:pt x="4630" y="742"/>
                        </a:cubicBezTo>
                        <a:cubicBezTo>
                          <a:pt x="4630" y="742"/>
                          <a:pt x="4635" y="700"/>
                          <a:pt x="4635" y="700"/>
                        </a:cubicBezTo>
                        <a:cubicBezTo>
                          <a:pt x="4635" y="700"/>
                          <a:pt x="4635" y="701"/>
                          <a:pt x="4635" y="701"/>
                        </a:cubicBezTo>
                        <a:cubicBezTo>
                          <a:pt x="4635" y="701"/>
                          <a:pt x="4640" y="777"/>
                          <a:pt x="4640" y="777"/>
                        </a:cubicBezTo>
                        <a:cubicBezTo>
                          <a:pt x="4640" y="777"/>
                          <a:pt x="4642" y="785"/>
                          <a:pt x="4642" y="785"/>
                        </a:cubicBezTo>
                        <a:cubicBezTo>
                          <a:pt x="4642" y="785"/>
                          <a:pt x="4645" y="765"/>
                          <a:pt x="4645" y="765"/>
                        </a:cubicBezTo>
                        <a:cubicBezTo>
                          <a:pt x="4645" y="765"/>
                          <a:pt x="4647" y="759"/>
                          <a:pt x="4647" y="759"/>
                        </a:cubicBezTo>
                        <a:cubicBezTo>
                          <a:pt x="4647" y="759"/>
                          <a:pt x="4651" y="801"/>
                          <a:pt x="4651" y="801"/>
                        </a:cubicBezTo>
                        <a:cubicBezTo>
                          <a:pt x="4651" y="801"/>
                          <a:pt x="4651" y="803"/>
                          <a:pt x="4651" y="803"/>
                        </a:cubicBezTo>
                        <a:cubicBezTo>
                          <a:pt x="4651" y="803"/>
                          <a:pt x="4656" y="813"/>
                          <a:pt x="4656" y="813"/>
                        </a:cubicBezTo>
                        <a:cubicBezTo>
                          <a:pt x="4656" y="813"/>
                          <a:pt x="4657" y="814"/>
                          <a:pt x="4657" y="814"/>
                        </a:cubicBezTo>
                        <a:cubicBezTo>
                          <a:pt x="4657" y="814"/>
                          <a:pt x="4662" y="817"/>
                          <a:pt x="4662" y="817"/>
                        </a:cubicBezTo>
                        <a:cubicBezTo>
                          <a:pt x="4662" y="817"/>
                          <a:pt x="4662" y="818"/>
                          <a:pt x="4662" y="818"/>
                        </a:cubicBezTo>
                        <a:cubicBezTo>
                          <a:pt x="4662" y="818"/>
                          <a:pt x="4667" y="819"/>
                          <a:pt x="4667" y="819"/>
                        </a:cubicBezTo>
                        <a:cubicBezTo>
                          <a:pt x="4667" y="819"/>
                          <a:pt x="4668" y="819"/>
                          <a:pt x="4668" y="819"/>
                        </a:cubicBezTo>
                        <a:cubicBezTo>
                          <a:pt x="4668" y="819"/>
                          <a:pt x="4672" y="820"/>
                          <a:pt x="4672" y="820"/>
                        </a:cubicBezTo>
                        <a:cubicBezTo>
                          <a:pt x="4672" y="820"/>
                          <a:pt x="4673" y="820"/>
                          <a:pt x="4673" y="820"/>
                        </a:cubicBezTo>
                        <a:cubicBezTo>
                          <a:pt x="4673" y="820"/>
                          <a:pt x="4677" y="821"/>
                          <a:pt x="4677" y="821"/>
                        </a:cubicBezTo>
                        <a:cubicBezTo>
                          <a:pt x="4677" y="821"/>
                          <a:pt x="4678" y="821"/>
                          <a:pt x="4678" y="821"/>
                        </a:cubicBezTo>
                        <a:cubicBezTo>
                          <a:pt x="4678" y="821"/>
                          <a:pt x="4682" y="822"/>
                          <a:pt x="4682" y="822"/>
                        </a:cubicBezTo>
                        <a:cubicBezTo>
                          <a:pt x="4682" y="822"/>
                          <a:pt x="4683" y="822"/>
                          <a:pt x="4683" y="822"/>
                        </a:cubicBezTo>
                        <a:cubicBezTo>
                          <a:pt x="4683" y="822"/>
                          <a:pt x="4688" y="822"/>
                          <a:pt x="4688" y="822"/>
                        </a:cubicBezTo>
                        <a:cubicBezTo>
                          <a:pt x="4688" y="822"/>
                          <a:pt x="4689" y="822"/>
                          <a:pt x="4689" y="822"/>
                        </a:cubicBezTo>
                        <a:cubicBezTo>
                          <a:pt x="4689" y="822"/>
                          <a:pt x="4692" y="823"/>
                          <a:pt x="4692" y="823"/>
                        </a:cubicBezTo>
                        <a:cubicBezTo>
                          <a:pt x="4692" y="823"/>
                          <a:pt x="4696" y="822"/>
                          <a:pt x="4696" y="822"/>
                        </a:cubicBezTo>
                        <a:cubicBezTo>
                          <a:pt x="4696" y="822"/>
                          <a:pt x="4699" y="823"/>
                          <a:pt x="4699" y="823"/>
                        </a:cubicBezTo>
                        <a:cubicBezTo>
                          <a:pt x="4699" y="823"/>
                          <a:pt x="4703" y="823"/>
                          <a:pt x="4703" y="823"/>
                        </a:cubicBezTo>
                        <a:cubicBezTo>
                          <a:pt x="4703" y="823"/>
                          <a:pt x="4705" y="823"/>
                          <a:pt x="4705" y="823"/>
                        </a:cubicBezTo>
                        <a:cubicBezTo>
                          <a:pt x="4705" y="823"/>
                          <a:pt x="4706" y="823"/>
                          <a:pt x="4706" y="823"/>
                        </a:cubicBezTo>
                        <a:cubicBezTo>
                          <a:pt x="4706" y="823"/>
                          <a:pt x="4710" y="823"/>
                          <a:pt x="4710" y="823"/>
                        </a:cubicBezTo>
                        <a:cubicBezTo>
                          <a:pt x="4710" y="823"/>
                          <a:pt x="4710" y="823"/>
                          <a:pt x="4710" y="823"/>
                        </a:cubicBezTo>
                        <a:cubicBezTo>
                          <a:pt x="4710" y="823"/>
                          <a:pt x="4712" y="823"/>
                          <a:pt x="4712" y="823"/>
                        </a:cubicBezTo>
                        <a:cubicBezTo>
                          <a:pt x="4712" y="823"/>
                          <a:pt x="4717" y="823"/>
                          <a:pt x="4717" y="823"/>
                        </a:cubicBezTo>
                        <a:cubicBezTo>
                          <a:pt x="4717" y="823"/>
                          <a:pt x="4718" y="822"/>
                          <a:pt x="4718" y="822"/>
                        </a:cubicBezTo>
                        <a:cubicBezTo>
                          <a:pt x="4718" y="822"/>
                          <a:pt x="4722" y="823"/>
                          <a:pt x="4722" y="823"/>
                        </a:cubicBezTo>
                        <a:cubicBezTo>
                          <a:pt x="4722" y="823"/>
                          <a:pt x="4726" y="822"/>
                          <a:pt x="4726" y="822"/>
                        </a:cubicBezTo>
                        <a:cubicBezTo>
                          <a:pt x="4726" y="822"/>
                          <a:pt x="4726" y="822"/>
                          <a:pt x="4726" y="822"/>
                        </a:cubicBezTo>
                        <a:cubicBezTo>
                          <a:pt x="4726" y="822"/>
                          <a:pt x="4729" y="821"/>
                          <a:pt x="4729" y="821"/>
                        </a:cubicBezTo>
                        <a:cubicBezTo>
                          <a:pt x="4729" y="821"/>
                          <a:pt x="4732" y="821"/>
                          <a:pt x="4732" y="821"/>
                        </a:cubicBezTo>
                        <a:cubicBezTo>
                          <a:pt x="4732" y="821"/>
                          <a:pt x="4737" y="819"/>
                          <a:pt x="4737" y="819"/>
                        </a:cubicBezTo>
                        <a:cubicBezTo>
                          <a:pt x="4737" y="819"/>
                          <a:pt x="4737" y="819"/>
                          <a:pt x="4737" y="819"/>
                        </a:cubicBezTo>
                        <a:cubicBezTo>
                          <a:pt x="4737" y="819"/>
                          <a:pt x="4741" y="813"/>
                          <a:pt x="4741" y="813"/>
                        </a:cubicBezTo>
                        <a:cubicBezTo>
                          <a:pt x="4741" y="813"/>
                          <a:pt x="4744" y="816"/>
                          <a:pt x="4744" y="816"/>
                        </a:cubicBezTo>
                        <a:cubicBezTo>
                          <a:pt x="4744" y="816"/>
                          <a:pt x="4747" y="813"/>
                          <a:pt x="4747" y="813"/>
                        </a:cubicBezTo>
                        <a:cubicBezTo>
                          <a:pt x="4747" y="813"/>
                          <a:pt x="4748" y="812"/>
                          <a:pt x="4748" y="812"/>
                        </a:cubicBezTo>
                        <a:cubicBezTo>
                          <a:pt x="4748" y="812"/>
                          <a:pt x="4751" y="795"/>
                          <a:pt x="4751" y="795"/>
                        </a:cubicBezTo>
                        <a:cubicBezTo>
                          <a:pt x="4751" y="795"/>
                          <a:pt x="4753" y="802"/>
                          <a:pt x="4753" y="802"/>
                        </a:cubicBezTo>
                        <a:cubicBezTo>
                          <a:pt x="4753" y="802"/>
                          <a:pt x="4756" y="809"/>
                          <a:pt x="4756" y="809"/>
                        </a:cubicBezTo>
                        <a:cubicBezTo>
                          <a:pt x="4756" y="809"/>
                          <a:pt x="4758" y="805"/>
                          <a:pt x="4758" y="805"/>
                        </a:cubicBezTo>
                        <a:cubicBezTo>
                          <a:pt x="4758" y="805"/>
                          <a:pt x="4762" y="771"/>
                          <a:pt x="4762" y="771"/>
                        </a:cubicBezTo>
                        <a:cubicBezTo>
                          <a:pt x="4762" y="771"/>
                          <a:pt x="4764" y="780"/>
                          <a:pt x="4764" y="780"/>
                        </a:cubicBezTo>
                        <a:cubicBezTo>
                          <a:pt x="4764" y="780"/>
                          <a:pt x="4768" y="803"/>
                          <a:pt x="4768" y="803"/>
                        </a:cubicBezTo>
                        <a:cubicBezTo>
                          <a:pt x="4768" y="803"/>
                          <a:pt x="4769" y="801"/>
                          <a:pt x="4769" y="801"/>
                        </a:cubicBezTo>
                        <a:cubicBezTo>
                          <a:pt x="4769" y="801"/>
                          <a:pt x="4774" y="760"/>
                          <a:pt x="4774" y="760"/>
                        </a:cubicBezTo>
                        <a:cubicBezTo>
                          <a:pt x="4774" y="760"/>
                          <a:pt x="4774" y="765"/>
                          <a:pt x="4774" y="765"/>
                        </a:cubicBezTo>
                        <a:cubicBezTo>
                          <a:pt x="4774" y="765"/>
                          <a:pt x="4780" y="803"/>
                          <a:pt x="4780" y="803"/>
                        </a:cubicBezTo>
                        <a:cubicBezTo>
                          <a:pt x="4780" y="803"/>
                          <a:pt x="4780" y="803"/>
                          <a:pt x="4780" y="803"/>
                        </a:cubicBezTo>
                        <a:cubicBezTo>
                          <a:pt x="4780" y="803"/>
                          <a:pt x="4785" y="772"/>
                          <a:pt x="4785" y="772"/>
                        </a:cubicBezTo>
                        <a:cubicBezTo>
                          <a:pt x="4785" y="772"/>
                          <a:pt x="4785" y="773"/>
                          <a:pt x="4785" y="773"/>
                        </a:cubicBezTo>
                        <a:cubicBezTo>
                          <a:pt x="4785" y="773"/>
                          <a:pt x="4790" y="809"/>
                          <a:pt x="4790" y="809"/>
                        </a:cubicBezTo>
                        <a:cubicBezTo>
                          <a:pt x="4790" y="809"/>
                          <a:pt x="4791" y="810"/>
                          <a:pt x="4791" y="810"/>
                        </a:cubicBezTo>
                        <a:cubicBezTo>
                          <a:pt x="4791" y="810"/>
                          <a:pt x="4796" y="797"/>
                          <a:pt x="4796" y="797"/>
                        </a:cubicBezTo>
                        <a:cubicBezTo>
                          <a:pt x="4796" y="797"/>
                          <a:pt x="4796" y="797"/>
                          <a:pt x="4796" y="797"/>
                        </a:cubicBezTo>
                        <a:cubicBezTo>
                          <a:pt x="4796" y="797"/>
                          <a:pt x="4801" y="817"/>
                          <a:pt x="4801" y="817"/>
                        </a:cubicBezTo>
                        <a:cubicBezTo>
                          <a:pt x="4801" y="817"/>
                          <a:pt x="4803" y="818"/>
                          <a:pt x="4803" y="818"/>
                        </a:cubicBezTo>
                        <a:cubicBezTo>
                          <a:pt x="4803" y="818"/>
                          <a:pt x="4806" y="815"/>
                          <a:pt x="4806" y="815"/>
                        </a:cubicBezTo>
                        <a:cubicBezTo>
                          <a:pt x="4806" y="815"/>
                          <a:pt x="4807" y="815"/>
                          <a:pt x="4807" y="815"/>
                        </a:cubicBezTo>
                        <a:cubicBezTo>
                          <a:pt x="4807" y="815"/>
                          <a:pt x="4812" y="821"/>
                          <a:pt x="4812" y="821"/>
                        </a:cubicBezTo>
                        <a:cubicBezTo>
                          <a:pt x="4812" y="821"/>
                          <a:pt x="4812" y="821"/>
                          <a:pt x="4812" y="821"/>
                        </a:cubicBezTo>
                        <a:cubicBezTo>
                          <a:pt x="4812" y="821"/>
                          <a:pt x="4817" y="822"/>
                          <a:pt x="4817" y="822"/>
                        </a:cubicBezTo>
                        <a:cubicBezTo>
                          <a:pt x="4817" y="822"/>
                          <a:pt x="4817" y="822"/>
                          <a:pt x="4817" y="822"/>
                        </a:cubicBezTo>
                        <a:cubicBezTo>
                          <a:pt x="4817" y="822"/>
                          <a:pt x="4822" y="823"/>
                          <a:pt x="4822" y="823"/>
                        </a:cubicBezTo>
                        <a:cubicBezTo>
                          <a:pt x="4822" y="823"/>
                          <a:pt x="4823" y="823"/>
                          <a:pt x="4823" y="823"/>
                        </a:cubicBezTo>
                        <a:cubicBezTo>
                          <a:pt x="4823" y="823"/>
                          <a:pt x="4827" y="824"/>
                          <a:pt x="4827" y="824"/>
                        </a:cubicBezTo>
                        <a:cubicBezTo>
                          <a:pt x="4827" y="824"/>
                          <a:pt x="4828" y="824"/>
                          <a:pt x="4828" y="824"/>
                        </a:cubicBezTo>
                        <a:cubicBezTo>
                          <a:pt x="4828" y="824"/>
                          <a:pt x="4833" y="824"/>
                          <a:pt x="4833" y="824"/>
                        </a:cubicBezTo>
                        <a:cubicBezTo>
                          <a:pt x="4833" y="824"/>
                          <a:pt x="4834" y="824"/>
                          <a:pt x="4834" y="824"/>
                        </a:cubicBezTo>
                        <a:cubicBezTo>
                          <a:pt x="4834" y="824"/>
                          <a:pt x="4838" y="824"/>
                          <a:pt x="4838" y="824"/>
                        </a:cubicBezTo>
                        <a:cubicBezTo>
                          <a:pt x="4838" y="824"/>
                          <a:pt x="4841" y="825"/>
                          <a:pt x="4841" y="825"/>
                        </a:cubicBezTo>
                        <a:cubicBezTo>
                          <a:pt x="4841" y="825"/>
                          <a:pt x="4844" y="824"/>
                          <a:pt x="4844" y="824"/>
                        </a:cubicBezTo>
                        <a:cubicBezTo>
                          <a:pt x="4844" y="824"/>
                          <a:pt x="4845" y="824"/>
                          <a:pt x="4845" y="824"/>
                        </a:cubicBezTo>
                        <a:cubicBezTo>
                          <a:pt x="4845" y="824"/>
                          <a:pt x="4849" y="825"/>
                          <a:pt x="4849" y="825"/>
                        </a:cubicBezTo>
                        <a:cubicBezTo>
                          <a:pt x="4849" y="825"/>
                          <a:pt x="4850" y="825"/>
                          <a:pt x="4850" y="825"/>
                        </a:cubicBezTo>
                        <a:cubicBezTo>
                          <a:pt x="4850" y="825"/>
                          <a:pt x="4850" y="824"/>
                          <a:pt x="4850" y="824"/>
                        </a:cubicBezTo>
                        <a:cubicBezTo>
                          <a:pt x="4850" y="824"/>
                          <a:pt x="4858" y="824"/>
                          <a:pt x="4858" y="824"/>
                        </a:cubicBezTo>
                        <a:cubicBezTo>
                          <a:pt x="4858" y="824"/>
                          <a:pt x="4860" y="825"/>
                          <a:pt x="4860" y="825"/>
                        </a:cubicBezTo>
                        <a:cubicBezTo>
                          <a:pt x="4860" y="825"/>
                          <a:pt x="4864" y="825"/>
                          <a:pt x="4864" y="825"/>
                        </a:cubicBezTo>
                        <a:cubicBezTo>
                          <a:pt x="4864" y="825"/>
                          <a:pt x="4865" y="824"/>
                          <a:pt x="4865" y="824"/>
                        </a:cubicBezTo>
                        <a:cubicBezTo>
                          <a:pt x="4865" y="824"/>
                          <a:pt x="4866" y="824"/>
                          <a:pt x="4866" y="824"/>
                        </a:cubicBezTo>
                        <a:cubicBezTo>
                          <a:pt x="4866" y="824"/>
                          <a:pt x="4867" y="825"/>
                          <a:pt x="4867" y="825"/>
                        </a:cubicBezTo>
                        <a:cubicBezTo>
                          <a:pt x="4867" y="825"/>
                          <a:pt x="4872" y="825"/>
                          <a:pt x="4872" y="825"/>
                        </a:cubicBezTo>
                        <a:cubicBezTo>
                          <a:pt x="4872" y="825"/>
                          <a:pt x="4875" y="825"/>
                          <a:pt x="4875" y="825"/>
                        </a:cubicBezTo>
                        <a:cubicBezTo>
                          <a:pt x="4875" y="825"/>
                          <a:pt x="4876" y="825"/>
                          <a:pt x="4876" y="825"/>
                        </a:cubicBezTo>
                        <a:cubicBezTo>
                          <a:pt x="4876" y="825"/>
                          <a:pt x="4881" y="824"/>
                          <a:pt x="4881" y="824"/>
                        </a:cubicBezTo>
                        <a:cubicBezTo>
                          <a:pt x="4881" y="824"/>
                          <a:pt x="4882" y="824"/>
                          <a:pt x="4882" y="824"/>
                        </a:cubicBezTo>
                        <a:cubicBezTo>
                          <a:pt x="4882" y="824"/>
                          <a:pt x="4886" y="824"/>
                          <a:pt x="4886" y="824"/>
                        </a:cubicBezTo>
                        <a:cubicBezTo>
                          <a:pt x="4886" y="824"/>
                          <a:pt x="4887" y="824"/>
                          <a:pt x="4887" y="824"/>
                        </a:cubicBezTo>
                        <a:cubicBezTo>
                          <a:pt x="4887" y="824"/>
                          <a:pt x="4892" y="824"/>
                          <a:pt x="4892" y="824"/>
                        </a:cubicBezTo>
                        <a:cubicBezTo>
                          <a:pt x="4892" y="824"/>
                          <a:pt x="4893" y="824"/>
                          <a:pt x="4893" y="824"/>
                        </a:cubicBezTo>
                        <a:cubicBezTo>
                          <a:pt x="4893" y="824"/>
                          <a:pt x="4898" y="822"/>
                          <a:pt x="4898" y="822"/>
                        </a:cubicBezTo>
                        <a:cubicBezTo>
                          <a:pt x="4898" y="822"/>
                          <a:pt x="4898" y="821"/>
                          <a:pt x="4898" y="821"/>
                        </a:cubicBezTo>
                        <a:cubicBezTo>
                          <a:pt x="4898" y="821"/>
                          <a:pt x="4901" y="818"/>
                          <a:pt x="4901" y="818"/>
                        </a:cubicBezTo>
                        <a:cubicBezTo>
                          <a:pt x="4901" y="818"/>
                          <a:pt x="4903" y="821"/>
                          <a:pt x="4903" y="821"/>
                        </a:cubicBezTo>
                        <a:cubicBezTo>
                          <a:pt x="4903" y="821"/>
                          <a:pt x="4908" y="824"/>
                          <a:pt x="4908" y="824"/>
                        </a:cubicBezTo>
                        <a:cubicBezTo>
                          <a:pt x="4908" y="824"/>
                          <a:pt x="4909" y="824"/>
                          <a:pt x="4909" y="824"/>
                        </a:cubicBezTo>
                        <a:cubicBezTo>
                          <a:pt x="4909" y="824"/>
                          <a:pt x="4913" y="825"/>
                          <a:pt x="4913" y="825"/>
                        </a:cubicBezTo>
                        <a:cubicBezTo>
                          <a:pt x="4913" y="825"/>
                          <a:pt x="4914" y="825"/>
                          <a:pt x="4914" y="825"/>
                        </a:cubicBezTo>
                        <a:cubicBezTo>
                          <a:pt x="4914" y="825"/>
                          <a:pt x="4915" y="825"/>
                          <a:pt x="4915" y="825"/>
                        </a:cubicBezTo>
                        <a:cubicBezTo>
                          <a:pt x="4915" y="825"/>
                          <a:pt x="4922" y="825"/>
                          <a:pt x="4922" y="825"/>
                        </a:cubicBezTo>
                        <a:cubicBezTo>
                          <a:pt x="4922" y="825"/>
                          <a:pt x="4923" y="825"/>
                          <a:pt x="4923" y="825"/>
                        </a:cubicBezTo>
                        <a:cubicBezTo>
                          <a:pt x="4923" y="825"/>
                          <a:pt x="4926" y="825"/>
                          <a:pt x="4926" y="825"/>
                        </a:cubicBezTo>
                        <a:cubicBezTo>
                          <a:pt x="4926" y="825"/>
                          <a:pt x="4929" y="825"/>
                          <a:pt x="4929" y="825"/>
                        </a:cubicBezTo>
                        <a:cubicBezTo>
                          <a:pt x="4929" y="825"/>
                          <a:pt x="4931" y="826"/>
                          <a:pt x="4931" y="826"/>
                        </a:cubicBezTo>
                        <a:cubicBezTo>
                          <a:pt x="4931" y="826"/>
                          <a:pt x="4934" y="825"/>
                          <a:pt x="4934" y="825"/>
                        </a:cubicBezTo>
                        <a:cubicBezTo>
                          <a:pt x="4934" y="825"/>
                          <a:pt x="4936" y="825"/>
                          <a:pt x="4936" y="825"/>
                        </a:cubicBezTo>
                        <a:cubicBezTo>
                          <a:pt x="4936" y="825"/>
                          <a:pt x="4940" y="826"/>
                          <a:pt x="4940" y="826"/>
                        </a:cubicBezTo>
                        <a:cubicBezTo>
                          <a:pt x="4940" y="826"/>
                          <a:pt x="4941" y="825"/>
                          <a:pt x="4941" y="825"/>
                        </a:cubicBezTo>
                        <a:cubicBezTo>
                          <a:pt x="4941" y="825"/>
                          <a:pt x="4945" y="826"/>
                          <a:pt x="4945" y="826"/>
                        </a:cubicBezTo>
                        <a:cubicBezTo>
                          <a:pt x="4945" y="826"/>
                          <a:pt x="4946" y="826"/>
                          <a:pt x="4946" y="826"/>
                        </a:cubicBezTo>
                        <a:cubicBezTo>
                          <a:pt x="4946" y="826"/>
                          <a:pt x="4951" y="825"/>
                          <a:pt x="4951" y="825"/>
                        </a:cubicBezTo>
                        <a:cubicBezTo>
                          <a:pt x="4951" y="825"/>
                          <a:pt x="4951" y="825"/>
                          <a:pt x="4951" y="825"/>
                        </a:cubicBezTo>
                        <a:cubicBezTo>
                          <a:pt x="4951" y="825"/>
                          <a:pt x="4952" y="826"/>
                          <a:pt x="4952" y="826"/>
                        </a:cubicBezTo>
                        <a:cubicBezTo>
                          <a:pt x="4952" y="826"/>
                          <a:pt x="4960" y="825"/>
                          <a:pt x="4960" y="825"/>
                        </a:cubicBezTo>
                        <a:cubicBezTo>
                          <a:pt x="4960" y="825"/>
                          <a:pt x="4962" y="826"/>
                          <a:pt x="4962" y="826"/>
                        </a:cubicBezTo>
                        <a:cubicBezTo>
                          <a:pt x="4962" y="826"/>
                          <a:pt x="4962" y="826"/>
                          <a:pt x="4962" y="826"/>
                        </a:cubicBezTo>
                        <a:cubicBezTo>
                          <a:pt x="4962" y="826"/>
                          <a:pt x="4963" y="825"/>
                          <a:pt x="4963" y="825"/>
                        </a:cubicBezTo>
                        <a:cubicBezTo>
                          <a:pt x="4963" y="825"/>
                          <a:pt x="4968" y="826"/>
                          <a:pt x="4968" y="826"/>
                        </a:cubicBezTo>
                        <a:cubicBezTo>
                          <a:pt x="4968" y="826"/>
                          <a:pt x="4971" y="825"/>
                          <a:pt x="4971" y="825"/>
                        </a:cubicBezTo>
                        <a:cubicBezTo>
                          <a:pt x="4971" y="825"/>
                          <a:pt x="4975" y="826"/>
                          <a:pt x="4975" y="826"/>
                        </a:cubicBezTo>
                        <a:cubicBezTo>
                          <a:pt x="4975" y="826"/>
                          <a:pt x="4978" y="825"/>
                          <a:pt x="4978" y="825"/>
                        </a:cubicBezTo>
                        <a:cubicBezTo>
                          <a:pt x="4978" y="825"/>
                          <a:pt x="4978" y="825"/>
                          <a:pt x="4978" y="825"/>
                        </a:cubicBezTo>
                        <a:cubicBezTo>
                          <a:pt x="4978" y="825"/>
                          <a:pt x="4981" y="826"/>
                          <a:pt x="4981" y="826"/>
                        </a:cubicBezTo>
                        <a:cubicBezTo>
                          <a:pt x="4981" y="826"/>
                          <a:pt x="4984" y="825"/>
                          <a:pt x="4984" y="825"/>
                        </a:cubicBezTo>
                        <a:cubicBezTo>
                          <a:pt x="4984" y="825"/>
                          <a:pt x="4985" y="826"/>
                          <a:pt x="4985" y="826"/>
                        </a:cubicBezTo>
                        <a:cubicBezTo>
                          <a:pt x="4985" y="826"/>
                          <a:pt x="4991" y="826"/>
                          <a:pt x="4991" y="826"/>
                        </a:cubicBezTo>
                        <a:cubicBezTo>
                          <a:pt x="4991" y="826"/>
                          <a:pt x="4994" y="825"/>
                          <a:pt x="4994" y="825"/>
                        </a:cubicBezTo>
                        <a:cubicBezTo>
                          <a:pt x="4994" y="825"/>
                          <a:pt x="4997" y="826"/>
                          <a:pt x="4997" y="826"/>
                        </a:cubicBezTo>
                        <a:cubicBezTo>
                          <a:pt x="4997" y="826"/>
                          <a:pt x="4999" y="825"/>
                          <a:pt x="4999" y="825"/>
                        </a:cubicBezTo>
                        <a:cubicBezTo>
                          <a:pt x="4999" y="825"/>
                          <a:pt x="5001" y="825"/>
                          <a:pt x="5001" y="825"/>
                        </a:cubicBezTo>
                        <a:cubicBezTo>
                          <a:pt x="5001" y="825"/>
                          <a:pt x="5002" y="826"/>
                          <a:pt x="5002" y="826"/>
                        </a:cubicBezTo>
                        <a:cubicBezTo>
                          <a:pt x="5002" y="826"/>
                          <a:pt x="5007" y="826"/>
                          <a:pt x="5007" y="826"/>
                        </a:cubicBezTo>
                        <a:cubicBezTo>
                          <a:pt x="5007" y="826"/>
                          <a:pt x="5009" y="825"/>
                          <a:pt x="5009" y="825"/>
                        </a:cubicBezTo>
                        <a:cubicBezTo>
                          <a:pt x="5009" y="825"/>
                          <a:pt x="5011" y="825"/>
                          <a:pt x="5011" y="825"/>
                        </a:cubicBezTo>
                        <a:cubicBezTo>
                          <a:pt x="5011" y="825"/>
                          <a:pt x="5014" y="826"/>
                          <a:pt x="5014" y="826"/>
                        </a:cubicBezTo>
                        <a:cubicBezTo>
                          <a:pt x="5014" y="826"/>
                          <a:pt x="5016" y="825"/>
                          <a:pt x="5016" y="825"/>
                        </a:cubicBezTo>
                        <a:cubicBezTo>
                          <a:pt x="5016" y="825"/>
                          <a:pt x="5017" y="826"/>
                          <a:pt x="5017" y="826"/>
                        </a:cubicBezTo>
                        <a:cubicBezTo>
                          <a:pt x="5017" y="826"/>
                          <a:pt x="5023" y="826"/>
                          <a:pt x="5023" y="826"/>
                        </a:cubicBezTo>
                        <a:cubicBezTo>
                          <a:pt x="5023" y="826"/>
                          <a:pt x="5026" y="825"/>
                          <a:pt x="5026" y="825"/>
                        </a:cubicBezTo>
                        <a:cubicBezTo>
                          <a:pt x="5026" y="825"/>
                          <a:pt x="5028" y="825"/>
                          <a:pt x="5028" y="825"/>
                        </a:cubicBezTo>
                        <a:cubicBezTo>
                          <a:pt x="5028" y="825"/>
                          <a:pt x="5030" y="826"/>
                          <a:pt x="5030" y="826"/>
                        </a:cubicBezTo>
                        <a:cubicBezTo>
                          <a:pt x="5030" y="826"/>
                          <a:pt x="5033" y="826"/>
                          <a:pt x="5033" y="826"/>
                        </a:cubicBezTo>
                        <a:cubicBezTo>
                          <a:pt x="5033" y="826"/>
                          <a:pt x="5037" y="825"/>
                          <a:pt x="5037" y="825"/>
                        </a:cubicBezTo>
                        <a:cubicBezTo>
                          <a:pt x="5037" y="825"/>
                          <a:pt x="5039" y="825"/>
                          <a:pt x="5039" y="825"/>
                        </a:cubicBezTo>
                        <a:cubicBezTo>
                          <a:pt x="5039" y="825"/>
                          <a:pt x="5042" y="825"/>
                          <a:pt x="5042" y="825"/>
                        </a:cubicBezTo>
                        <a:cubicBezTo>
                          <a:pt x="5042" y="825"/>
                          <a:pt x="5044" y="825"/>
                          <a:pt x="5044" y="825"/>
                        </a:cubicBezTo>
                        <a:cubicBezTo>
                          <a:pt x="5044" y="825"/>
                          <a:pt x="5048" y="826"/>
                          <a:pt x="5048" y="826"/>
                        </a:cubicBezTo>
                        <a:cubicBezTo>
                          <a:pt x="5048" y="826"/>
                          <a:pt x="5048" y="825"/>
                          <a:pt x="5048" y="825"/>
                        </a:cubicBezTo>
                        <a:cubicBezTo>
                          <a:pt x="5048" y="825"/>
                          <a:pt x="5050" y="825"/>
                          <a:pt x="5050" y="825"/>
                        </a:cubicBezTo>
                        <a:cubicBezTo>
                          <a:pt x="5050" y="825"/>
                          <a:pt x="5054" y="825"/>
                          <a:pt x="5054" y="825"/>
                        </a:cubicBezTo>
                        <a:cubicBezTo>
                          <a:pt x="5054" y="825"/>
                          <a:pt x="5058" y="825"/>
                          <a:pt x="5058" y="825"/>
                        </a:cubicBezTo>
                        <a:cubicBezTo>
                          <a:pt x="5058" y="825"/>
                          <a:pt x="5059" y="825"/>
                          <a:pt x="5059" y="825"/>
                        </a:cubicBezTo>
                        <a:cubicBezTo>
                          <a:pt x="5059" y="825"/>
                          <a:pt x="5064" y="825"/>
                          <a:pt x="5064" y="825"/>
                        </a:cubicBezTo>
                        <a:cubicBezTo>
                          <a:pt x="5064" y="825"/>
                          <a:pt x="5066" y="825"/>
                          <a:pt x="5066" y="825"/>
                        </a:cubicBezTo>
                        <a:cubicBezTo>
                          <a:pt x="5066" y="825"/>
                          <a:pt x="5069" y="825"/>
                          <a:pt x="5069" y="825"/>
                        </a:cubicBezTo>
                        <a:cubicBezTo>
                          <a:pt x="5069" y="825"/>
                          <a:pt x="5072" y="825"/>
                          <a:pt x="5072" y="825"/>
                        </a:cubicBezTo>
                        <a:cubicBezTo>
                          <a:pt x="5072" y="825"/>
                          <a:pt x="5073" y="825"/>
                          <a:pt x="5073" y="825"/>
                        </a:cubicBezTo>
                        <a:cubicBezTo>
                          <a:pt x="5073" y="825"/>
                          <a:pt x="5077" y="825"/>
                          <a:pt x="5077" y="825"/>
                        </a:cubicBezTo>
                        <a:cubicBezTo>
                          <a:pt x="5077" y="825"/>
                          <a:pt x="5079" y="825"/>
                          <a:pt x="5079" y="825"/>
                        </a:cubicBezTo>
                        <a:cubicBezTo>
                          <a:pt x="5079" y="825"/>
                          <a:pt x="5082" y="825"/>
                          <a:pt x="5082" y="825"/>
                        </a:cubicBezTo>
                        <a:cubicBezTo>
                          <a:pt x="5082" y="825"/>
                          <a:pt x="5085" y="825"/>
                          <a:pt x="5085" y="825"/>
                        </a:cubicBezTo>
                        <a:cubicBezTo>
                          <a:pt x="5085" y="825"/>
                          <a:pt x="5085" y="825"/>
                          <a:pt x="5085" y="825"/>
                        </a:cubicBezTo>
                        <a:cubicBezTo>
                          <a:pt x="5085" y="825"/>
                          <a:pt x="5090" y="825"/>
                          <a:pt x="5090" y="825"/>
                        </a:cubicBezTo>
                        <a:cubicBezTo>
                          <a:pt x="5090" y="825"/>
                          <a:pt x="5091" y="825"/>
                          <a:pt x="5091" y="825"/>
                        </a:cubicBezTo>
                        <a:cubicBezTo>
                          <a:pt x="5091" y="825"/>
                          <a:pt x="5094" y="825"/>
                          <a:pt x="5094" y="825"/>
                        </a:cubicBezTo>
                        <a:cubicBezTo>
                          <a:pt x="5094" y="825"/>
                          <a:pt x="5097" y="824"/>
                          <a:pt x="5097" y="824"/>
                        </a:cubicBezTo>
                        <a:cubicBezTo>
                          <a:pt x="5097" y="824"/>
                          <a:pt x="5097" y="825"/>
                          <a:pt x="5097" y="825"/>
                        </a:cubicBezTo>
                        <a:cubicBezTo>
                          <a:pt x="5097" y="825"/>
                          <a:pt x="5102" y="825"/>
                          <a:pt x="5102" y="825"/>
                        </a:cubicBezTo>
                        <a:cubicBezTo>
                          <a:pt x="5102" y="825"/>
                          <a:pt x="5106" y="824"/>
                          <a:pt x="5106" y="824"/>
                        </a:cubicBezTo>
                        <a:cubicBezTo>
                          <a:pt x="5106" y="824"/>
                          <a:pt x="5109" y="824"/>
                          <a:pt x="5109" y="824"/>
                        </a:cubicBezTo>
                        <a:cubicBezTo>
                          <a:pt x="5109" y="824"/>
                          <a:pt x="5112" y="825"/>
                          <a:pt x="5112" y="825"/>
                        </a:cubicBezTo>
                        <a:cubicBezTo>
                          <a:pt x="5112" y="825"/>
                          <a:pt x="5112" y="825"/>
                          <a:pt x="5112" y="825"/>
                        </a:cubicBezTo>
                        <a:cubicBezTo>
                          <a:pt x="5112" y="825"/>
                          <a:pt x="5116" y="824"/>
                          <a:pt x="5116" y="824"/>
                        </a:cubicBezTo>
                        <a:cubicBezTo>
                          <a:pt x="5116" y="824"/>
                          <a:pt x="5121" y="824"/>
                          <a:pt x="5121" y="824"/>
                        </a:cubicBezTo>
                        <a:cubicBezTo>
                          <a:pt x="5121" y="824"/>
                          <a:pt x="5123" y="824"/>
                          <a:pt x="5123" y="824"/>
                        </a:cubicBezTo>
                        <a:cubicBezTo>
                          <a:pt x="5123" y="824"/>
                          <a:pt x="5126" y="824"/>
                          <a:pt x="5126" y="824"/>
                        </a:cubicBezTo>
                        <a:cubicBezTo>
                          <a:pt x="5126" y="824"/>
                          <a:pt x="5128" y="824"/>
                          <a:pt x="5128" y="824"/>
                        </a:cubicBezTo>
                        <a:cubicBezTo>
                          <a:pt x="5128" y="824"/>
                          <a:pt x="5128" y="824"/>
                          <a:pt x="5128" y="824"/>
                        </a:cubicBezTo>
                        <a:cubicBezTo>
                          <a:pt x="5128" y="824"/>
                          <a:pt x="5133" y="823"/>
                          <a:pt x="5133" y="823"/>
                        </a:cubicBezTo>
                        <a:cubicBezTo>
                          <a:pt x="5133" y="823"/>
                          <a:pt x="5136" y="824"/>
                          <a:pt x="5136" y="824"/>
                        </a:cubicBezTo>
                        <a:cubicBezTo>
                          <a:pt x="5136" y="824"/>
                          <a:pt x="5139" y="823"/>
                          <a:pt x="5139" y="823"/>
                        </a:cubicBezTo>
                        <a:cubicBezTo>
                          <a:pt x="5139" y="823"/>
                          <a:pt x="5139" y="823"/>
                          <a:pt x="5139" y="823"/>
                        </a:cubicBezTo>
                        <a:cubicBezTo>
                          <a:pt x="5139" y="823"/>
                          <a:pt x="5144" y="822"/>
                          <a:pt x="5144" y="822"/>
                        </a:cubicBezTo>
                        <a:cubicBezTo>
                          <a:pt x="5144" y="822"/>
                          <a:pt x="5144" y="822"/>
                          <a:pt x="5144" y="822"/>
                        </a:cubicBezTo>
                        <a:cubicBezTo>
                          <a:pt x="5144" y="822"/>
                          <a:pt x="5148" y="819"/>
                          <a:pt x="5148" y="819"/>
                        </a:cubicBezTo>
                        <a:cubicBezTo>
                          <a:pt x="5148" y="819"/>
                          <a:pt x="5150" y="820"/>
                          <a:pt x="5150" y="820"/>
                        </a:cubicBezTo>
                        <a:cubicBezTo>
                          <a:pt x="5150" y="820"/>
                          <a:pt x="5153" y="822"/>
                          <a:pt x="5153" y="822"/>
                        </a:cubicBezTo>
                        <a:cubicBezTo>
                          <a:pt x="5153" y="822"/>
                          <a:pt x="5155" y="821"/>
                          <a:pt x="5155" y="821"/>
                        </a:cubicBezTo>
                        <a:cubicBezTo>
                          <a:pt x="5155" y="821"/>
                          <a:pt x="5159" y="818"/>
                          <a:pt x="5159" y="818"/>
                        </a:cubicBezTo>
                        <a:cubicBezTo>
                          <a:pt x="5159" y="818"/>
                          <a:pt x="5160" y="819"/>
                          <a:pt x="5160" y="819"/>
                        </a:cubicBezTo>
                        <a:cubicBezTo>
                          <a:pt x="5160" y="819"/>
                          <a:pt x="5165" y="822"/>
                          <a:pt x="5165" y="822"/>
                        </a:cubicBezTo>
                        <a:cubicBezTo>
                          <a:pt x="5165" y="822"/>
                          <a:pt x="5169" y="822"/>
                          <a:pt x="5169" y="822"/>
                        </a:cubicBezTo>
                        <a:cubicBezTo>
                          <a:pt x="5169" y="822"/>
                          <a:pt x="5171" y="821"/>
                          <a:pt x="5171" y="821"/>
                        </a:cubicBezTo>
                        <a:cubicBezTo>
                          <a:pt x="5171" y="821"/>
                          <a:pt x="5172" y="821"/>
                          <a:pt x="5172" y="821"/>
                        </a:cubicBezTo>
                        <a:cubicBezTo>
                          <a:pt x="5172" y="821"/>
                          <a:pt x="5175" y="821"/>
                          <a:pt x="5175" y="821"/>
                        </a:cubicBezTo>
                        <a:cubicBezTo>
                          <a:pt x="5175" y="821"/>
                          <a:pt x="5178" y="821"/>
                          <a:pt x="5178" y="821"/>
                        </a:cubicBezTo>
                        <a:cubicBezTo>
                          <a:pt x="5178" y="821"/>
                          <a:pt x="5182" y="821"/>
                          <a:pt x="5182" y="821"/>
                        </a:cubicBezTo>
                        <a:cubicBezTo>
                          <a:pt x="5182" y="821"/>
                          <a:pt x="5182" y="821"/>
                          <a:pt x="5182" y="821"/>
                        </a:cubicBezTo>
                        <a:cubicBezTo>
                          <a:pt x="5182" y="821"/>
                          <a:pt x="5186" y="820"/>
                          <a:pt x="5186" y="820"/>
                        </a:cubicBezTo>
                        <a:cubicBezTo>
                          <a:pt x="5186" y="820"/>
                          <a:pt x="5188" y="820"/>
                          <a:pt x="5188" y="820"/>
                        </a:cubicBezTo>
                        <a:cubicBezTo>
                          <a:pt x="5188" y="820"/>
                          <a:pt x="5191" y="820"/>
                          <a:pt x="5191" y="820"/>
                        </a:cubicBezTo>
                        <a:cubicBezTo>
                          <a:pt x="5191" y="820"/>
                          <a:pt x="5192" y="820"/>
                          <a:pt x="5192" y="820"/>
                        </a:cubicBezTo>
                        <a:cubicBezTo>
                          <a:pt x="5192" y="820"/>
                          <a:pt x="5198" y="819"/>
                          <a:pt x="5198" y="819"/>
                        </a:cubicBezTo>
                        <a:cubicBezTo>
                          <a:pt x="5198" y="819"/>
                          <a:pt x="5198" y="819"/>
                          <a:pt x="5198" y="819"/>
                        </a:cubicBezTo>
                        <a:cubicBezTo>
                          <a:pt x="5198" y="819"/>
                          <a:pt x="5203" y="818"/>
                          <a:pt x="5203" y="818"/>
                        </a:cubicBezTo>
                        <a:cubicBezTo>
                          <a:pt x="5203" y="818"/>
                          <a:pt x="5204" y="818"/>
                          <a:pt x="5204" y="818"/>
                        </a:cubicBezTo>
                        <a:cubicBezTo>
                          <a:pt x="5204" y="818"/>
                          <a:pt x="5208" y="817"/>
                          <a:pt x="5208" y="817"/>
                        </a:cubicBezTo>
                        <a:cubicBezTo>
                          <a:pt x="5208" y="817"/>
                          <a:pt x="5209" y="817"/>
                          <a:pt x="5209" y="817"/>
                        </a:cubicBezTo>
                        <a:cubicBezTo>
                          <a:pt x="5209" y="817"/>
                          <a:pt x="5214" y="815"/>
                          <a:pt x="5214" y="815"/>
                        </a:cubicBezTo>
                        <a:cubicBezTo>
                          <a:pt x="5214" y="815"/>
                          <a:pt x="5214" y="815"/>
                          <a:pt x="5214" y="815"/>
                        </a:cubicBezTo>
                        <a:cubicBezTo>
                          <a:pt x="5214" y="815"/>
                          <a:pt x="5219" y="812"/>
                          <a:pt x="5219" y="812"/>
                        </a:cubicBezTo>
                        <a:cubicBezTo>
                          <a:pt x="5219" y="812"/>
                          <a:pt x="5219" y="812"/>
                          <a:pt x="5219" y="812"/>
                        </a:cubicBezTo>
                        <a:cubicBezTo>
                          <a:pt x="5219" y="812"/>
                          <a:pt x="5224" y="808"/>
                          <a:pt x="5224" y="808"/>
                        </a:cubicBezTo>
                        <a:cubicBezTo>
                          <a:pt x="5224" y="808"/>
                          <a:pt x="5225" y="808"/>
                          <a:pt x="5225" y="808"/>
                        </a:cubicBezTo>
                        <a:cubicBezTo>
                          <a:pt x="5225" y="808"/>
                          <a:pt x="5230" y="802"/>
                          <a:pt x="5230" y="802"/>
                        </a:cubicBezTo>
                        <a:cubicBezTo>
                          <a:pt x="5230" y="802"/>
                          <a:pt x="5230" y="801"/>
                          <a:pt x="5230" y="801"/>
                        </a:cubicBezTo>
                        <a:cubicBezTo>
                          <a:pt x="5230" y="801"/>
                          <a:pt x="5235" y="789"/>
                          <a:pt x="5235" y="789"/>
                        </a:cubicBezTo>
                        <a:cubicBezTo>
                          <a:pt x="5235" y="789"/>
                          <a:pt x="5235" y="789"/>
                          <a:pt x="5235" y="789"/>
                        </a:cubicBezTo>
                        <a:cubicBezTo>
                          <a:pt x="5235" y="789"/>
                          <a:pt x="5241" y="766"/>
                          <a:pt x="5241" y="766"/>
                        </a:cubicBezTo>
                        <a:cubicBezTo>
                          <a:pt x="5241" y="766"/>
                          <a:pt x="5241" y="765"/>
                          <a:pt x="5241" y="765"/>
                        </a:cubicBezTo>
                        <a:cubicBezTo>
                          <a:pt x="5241" y="765"/>
                          <a:pt x="5246" y="687"/>
                          <a:pt x="5246" y="687"/>
                        </a:cubicBezTo>
                        <a:cubicBezTo>
                          <a:pt x="5246" y="687"/>
                          <a:pt x="5246" y="680"/>
                          <a:pt x="5246" y="680"/>
                        </a:cubicBezTo>
                        <a:cubicBezTo>
                          <a:pt x="5246" y="680"/>
                          <a:pt x="5251" y="0"/>
                          <a:pt x="5251" y="0"/>
                        </a:cubicBezTo>
                        <a:cubicBezTo>
                          <a:pt x="5251" y="0"/>
                          <a:pt x="5252" y="14"/>
                          <a:pt x="5252" y="14"/>
                        </a:cubicBezTo>
                        <a:cubicBezTo>
                          <a:pt x="5252" y="14"/>
                          <a:pt x="5257" y="628"/>
                          <a:pt x="5257" y="628"/>
                        </a:cubicBezTo>
                        <a:cubicBezTo>
                          <a:pt x="5257" y="628"/>
                          <a:pt x="5257" y="628"/>
                          <a:pt x="5257" y="628"/>
                        </a:cubicBezTo>
                        <a:cubicBezTo>
                          <a:pt x="5257" y="628"/>
                          <a:pt x="5262" y="39"/>
                          <a:pt x="5262" y="39"/>
                        </a:cubicBezTo>
                        <a:cubicBezTo>
                          <a:pt x="5262" y="39"/>
                          <a:pt x="5262" y="29"/>
                          <a:pt x="5262" y="29"/>
                        </a:cubicBezTo>
                        <a:cubicBezTo>
                          <a:pt x="5262" y="29"/>
                          <a:pt x="5267" y="703"/>
                          <a:pt x="5267" y="703"/>
                        </a:cubicBezTo>
                        <a:cubicBezTo>
                          <a:pt x="5267" y="703"/>
                          <a:pt x="5268" y="709"/>
                          <a:pt x="5268" y="709"/>
                        </a:cubicBezTo>
                        <a:cubicBezTo>
                          <a:pt x="5268" y="709"/>
                          <a:pt x="5273" y="766"/>
                          <a:pt x="5273" y="766"/>
                        </a:cubicBezTo>
                        <a:cubicBezTo>
                          <a:pt x="5273" y="766"/>
                          <a:pt x="5273" y="766"/>
                          <a:pt x="5273" y="766"/>
                        </a:cubicBezTo>
                        <a:cubicBezTo>
                          <a:pt x="5273" y="766"/>
                          <a:pt x="5278" y="792"/>
                          <a:pt x="5278" y="792"/>
                        </a:cubicBezTo>
                        <a:cubicBezTo>
                          <a:pt x="5278" y="792"/>
                          <a:pt x="5278" y="793"/>
                          <a:pt x="5278" y="793"/>
                        </a:cubicBezTo>
                        <a:cubicBezTo>
                          <a:pt x="5278" y="793"/>
                          <a:pt x="5283" y="803"/>
                          <a:pt x="5283" y="803"/>
                        </a:cubicBezTo>
                        <a:cubicBezTo>
                          <a:pt x="5283" y="803"/>
                          <a:pt x="5284" y="804"/>
                          <a:pt x="5284" y="804"/>
                        </a:cubicBezTo>
                        <a:cubicBezTo>
                          <a:pt x="5284" y="804"/>
                          <a:pt x="5289" y="810"/>
                          <a:pt x="5289" y="810"/>
                        </a:cubicBezTo>
                        <a:cubicBezTo>
                          <a:pt x="5289" y="810"/>
                          <a:pt x="5289" y="810"/>
                          <a:pt x="5289" y="810"/>
                        </a:cubicBezTo>
                        <a:cubicBezTo>
                          <a:pt x="5289" y="810"/>
                          <a:pt x="5294" y="813"/>
                          <a:pt x="5294" y="813"/>
                        </a:cubicBezTo>
                        <a:cubicBezTo>
                          <a:pt x="5294" y="813"/>
                          <a:pt x="5294" y="813"/>
                          <a:pt x="5294" y="813"/>
                        </a:cubicBezTo>
                        <a:cubicBezTo>
                          <a:pt x="5294" y="813"/>
                          <a:pt x="5300" y="815"/>
                          <a:pt x="5300" y="815"/>
                        </a:cubicBezTo>
                        <a:cubicBezTo>
                          <a:pt x="5300" y="815"/>
                          <a:pt x="5300" y="815"/>
                          <a:pt x="5300" y="815"/>
                        </a:cubicBezTo>
                        <a:cubicBezTo>
                          <a:pt x="5300" y="815"/>
                          <a:pt x="5305" y="817"/>
                          <a:pt x="5305" y="817"/>
                        </a:cubicBezTo>
                        <a:cubicBezTo>
                          <a:pt x="5305" y="817"/>
                          <a:pt x="5305" y="817"/>
                          <a:pt x="5305" y="817"/>
                        </a:cubicBezTo>
                        <a:cubicBezTo>
                          <a:pt x="5305" y="817"/>
                          <a:pt x="5310" y="818"/>
                          <a:pt x="5310" y="818"/>
                        </a:cubicBezTo>
                        <a:cubicBezTo>
                          <a:pt x="5310" y="818"/>
                          <a:pt x="5311" y="818"/>
                          <a:pt x="5311" y="818"/>
                        </a:cubicBezTo>
                        <a:cubicBezTo>
                          <a:pt x="5311" y="818"/>
                          <a:pt x="5316" y="820"/>
                          <a:pt x="5316" y="820"/>
                        </a:cubicBezTo>
                        <a:cubicBezTo>
                          <a:pt x="5316" y="820"/>
                          <a:pt x="5316" y="819"/>
                          <a:pt x="5316" y="819"/>
                        </a:cubicBezTo>
                        <a:cubicBezTo>
                          <a:pt x="5316" y="819"/>
                          <a:pt x="5321" y="820"/>
                          <a:pt x="5321" y="820"/>
                        </a:cubicBezTo>
                        <a:cubicBezTo>
                          <a:pt x="5321" y="820"/>
                          <a:pt x="5321" y="820"/>
                          <a:pt x="5321" y="820"/>
                        </a:cubicBezTo>
                        <a:cubicBezTo>
                          <a:pt x="5321" y="820"/>
                          <a:pt x="5326" y="821"/>
                          <a:pt x="5326" y="821"/>
                        </a:cubicBezTo>
                        <a:cubicBezTo>
                          <a:pt x="5326" y="821"/>
                          <a:pt x="5327" y="821"/>
                          <a:pt x="5327" y="821"/>
                        </a:cubicBezTo>
                        <a:cubicBezTo>
                          <a:pt x="5327" y="821"/>
                          <a:pt x="5332" y="822"/>
                          <a:pt x="5332" y="822"/>
                        </a:cubicBezTo>
                        <a:cubicBezTo>
                          <a:pt x="5332" y="822"/>
                          <a:pt x="5332" y="822"/>
                          <a:pt x="5332" y="822"/>
                        </a:cubicBezTo>
                        <a:cubicBezTo>
                          <a:pt x="5332" y="822"/>
                          <a:pt x="5337" y="822"/>
                          <a:pt x="5337" y="822"/>
                        </a:cubicBezTo>
                        <a:cubicBezTo>
                          <a:pt x="5337" y="822"/>
                          <a:pt x="5338" y="822"/>
                          <a:pt x="5338" y="822"/>
                        </a:cubicBezTo>
                        <a:cubicBezTo>
                          <a:pt x="5338" y="822"/>
                          <a:pt x="5341" y="823"/>
                          <a:pt x="5341" y="823"/>
                        </a:cubicBezTo>
                        <a:cubicBezTo>
                          <a:pt x="5341" y="823"/>
                          <a:pt x="5343" y="823"/>
                          <a:pt x="5343" y="823"/>
                        </a:cubicBezTo>
                        <a:cubicBezTo>
                          <a:pt x="5343" y="823"/>
                          <a:pt x="5345" y="822"/>
                          <a:pt x="5345" y="822"/>
                        </a:cubicBezTo>
                        <a:cubicBezTo>
                          <a:pt x="5345" y="822"/>
                          <a:pt x="5352" y="823"/>
                          <a:pt x="5352" y="823"/>
                        </a:cubicBezTo>
                        <a:cubicBezTo>
                          <a:pt x="5352" y="823"/>
                          <a:pt x="5353" y="823"/>
                          <a:pt x="5353" y="823"/>
                        </a:cubicBezTo>
                        <a:cubicBezTo>
                          <a:pt x="5353" y="823"/>
                          <a:pt x="5353" y="823"/>
                          <a:pt x="5353" y="823"/>
                        </a:cubicBezTo>
                        <a:cubicBezTo>
                          <a:pt x="5353" y="823"/>
                          <a:pt x="5357" y="820"/>
                          <a:pt x="5357" y="820"/>
                        </a:cubicBezTo>
                        <a:cubicBezTo>
                          <a:pt x="5357" y="820"/>
                          <a:pt x="5359" y="821"/>
                          <a:pt x="5359" y="821"/>
                        </a:cubicBezTo>
                        <a:cubicBezTo>
                          <a:pt x="5359" y="821"/>
                          <a:pt x="5361" y="823"/>
                          <a:pt x="5361" y="823"/>
                        </a:cubicBezTo>
                        <a:cubicBezTo>
                          <a:pt x="5361" y="823"/>
                          <a:pt x="5364" y="823"/>
                          <a:pt x="5364" y="823"/>
                        </a:cubicBezTo>
                        <a:cubicBezTo>
                          <a:pt x="5364" y="823"/>
                          <a:pt x="5368" y="820"/>
                          <a:pt x="5368" y="820"/>
                        </a:cubicBezTo>
                        <a:cubicBezTo>
                          <a:pt x="5368" y="820"/>
                          <a:pt x="5369" y="821"/>
                          <a:pt x="5369" y="821"/>
                        </a:cubicBezTo>
                        <a:cubicBezTo>
                          <a:pt x="5369" y="821"/>
                          <a:pt x="5375" y="824"/>
                          <a:pt x="5375" y="824"/>
                        </a:cubicBezTo>
                        <a:cubicBezTo>
                          <a:pt x="5375" y="824"/>
                          <a:pt x="5375" y="824"/>
                          <a:pt x="5375" y="824"/>
                        </a:cubicBezTo>
                        <a:cubicBezTo>
                          <a:pt x="5375" y="824"/>
                          <a:pt x="5377" y="824"/>
                          <a:pt x="5377" y="824"/>
                        </a:cubicBezTo>
                        <a:cubicBezTo>
                          <a:pt x="5377" y="824"/>
                          <a:pt x="5381" y="824"/>
                          <a:pt x="5381" y="824"/>
                        </a:cubicBezTo>
                        <a:cubicBezTo>
                          <a:pt x="5381" y="824"/>
                          <a:pt x="5384" y="824"/>
                          <a:pt x="5384" y="824"/>
                        </a:cubicBezTo>
                        <a:cubicBezTo>
                          <a:pt x="5384" y="824"/>
                          <a:pt x="5387" y="824"/>
                          <a:pt x="5387" y="824"/>
                        </a:cubicBezTo>
                        <a:cubicBezTo>
                          <a:pt x="5387" y="824"/>
                          <a:pt x="5389" y="825"/>
                          <a:pt x="5389" y="825"/>
                        </a:cubicBezTo>
                        <a:cubicBezTo>
                          <a:pt x="5389" y="825"/>
                          <a:pt x="5392" y="824"/>
                          <a:pt x="5392" y="824"/>
                        </a:cubicBezTo>
                        <a:cubicBezTo>
                          <a:pt x="5392" y="824"/>
                          <a:pt x="5394" y="825"/>
                          <a:pt x="5394" y="825"/>
                        </a:cubicBezTo>
                        <a:cubicBezTo>
                          <a:pt x="5394" y="825"/>
                          <a:pt x="5397" y="825"/>
                          <a:pt x="5397" y="825"/>
                        </a:cubicBezTo>
                        <a:cubicBezTo>
                          <a:pt x="5397" y="825"/>
                          <a:pt x="5401" y="825"/>
                          <a:pt x="5401" y="825"/>
                        </a:cubicBezTo>
                        <a:cubicBezTo>
                          <a:pt x="5401" y="825"/>
                          <a:pt x="5402" y="825"/>
                          <a:pt x="5402" y="825"/>
                        </a:cubicBezTo>
                        <a:cubicBezTo>
                          <a:pt x="5402" y="825"/>
                          <a:pt x="5405" y="825"/>
                          <a:pt x="5405" y="825"/>
                        </a:cubicBezTo>
                        <a:cubicBezTo>
                          <a:pt x="5405" y="825"/>
                          <a:pt x="5408" y="825"/>
                          <a:pt x="5408" y="825"/>
                        </a:cubicBezTo>
                        <a:cubicBezTo>
                          <a:pt x="5408" y="825"/>
                          <a:pt x="5409" y="825"/>
                          <a:pt x="5409" y="825"/>
                        </a:cubicBezTo>
                        <a:cubicBezTo>
                          <a:pt x="5409" y="825"/>
                          <a:pt x="5413" y="825"/>
                          <a:pt x="5413" y="825"/>
                        </a:cubicBezTo>
                        <a:cubicBezTo>
                          <a:pt x="5413" y="825"/>
                          <a:pt x="5417" y="825"/>
                          <a:pt x="5417" y="825"/>
                        </a:cubicBezTo>
                        <a:cubicBezTo>
                          <a:pt x="5417" y="825"/>
                          <a:pt x="5420" y="825"/>
                          <a:pt x="5420" y="825"/>
                        </a:cubicBezTo>
                        <a:cubicBezTo>
                          <a:pt x="5420" y="825"/>
                          <a:pt x="5423" y="825"/>
                          <a:pt x="5423" y="825"/>
                        </a:cubicBezTo>
                        <a:cubicBezTo>
                          <a:pt x="5423" y="825"/>
                          <a:pt x="5423" y="825"/>
                          <a:pt x="5423" y="825"/>
                        </a:cubicBezTo>
                        <a:cubicBezTo>
                          <a:pt x="5423" y="825"/>
                          <a:pt x="5427" y="825"/>
                          <a:pt x="5427" y="825"/>
                        </a:cubicBezTo>
                        <a:cubicBezTo>
                          <a:pt x="5427" y="825"/>
                          <a:pt x="5431" y="825"/>
                          <a:pt x="5431" y="825"/>
                        </a:cubicBezTo>
                        <a:cubicBezTo>
                          <a:pt x="5431" y="825"/>
                          <a:pt x="5433" y="825"/>
                          <a:pt x="5433" y="825"/>
                        </a:cubicBezTo>
                        <a:cubicBezTo>
                          <a:pt x="5433" y="825"/>
                          <a:pt x="5435" y="825"/>
                          <a:pt x="5435" y="825"/>
                        </a:cubicBezTo>
                        <a:cubicBezTo>
                          <a:pt x="5435" y="825"/>
                          <a:pt x="5438" y="825"/>
                          <a:pt x="5438" y="825"/>
                        </a:cubicBezTo>
                        <a:cubicBezTo>
                          <a:pt x="5438" y="825"/>
                          <a:pt x="5441" y="825"/>
                          <a:pt x="5441" y="825"/>
                        </a:cubicBezTo>
                        <a:cubicBezTo>
                          <a:pt x="5441" y="825"/>
                          <a:pt x="5442" y="825"/>
                          <a:pt x="5442" y="825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476" name="Freeform 121"/>
                  <p:cNvSpPr>
                    <a:spLocks/>
                  </p:cNvSpPr>
                  <p:nvPr/>
                </p:nvSpPr>
                <p:spPr bwMode="auto">
                  <a:xfrm>
                    <a:off x="827088" y="3162300"/>
                    <a:ext cx="635000" cy="3019425"/>
                  </a:xfrm>
                  <a:custGeom>
                    <a:avLst/>
                    <a:gdLst>
                      <a:gd name="T0" fmla="*/ 0 w 862"/>
                      <a:gd name="T1" fmla="*/ 4102 h 4102"/>
                      <a:gd name="T2" fmla="*/ 0 w 862"/>
                      <a:gd name="T3" fmla="*/ 4102 h 4102"/>
                      <a:gd name="T4" fmla="*/ 862 w 862"/>
                      <a:gd name="T5" fmla="*/ 4102 h 4102"/>
                      <a:gd name="T6" fmla="*/ 862 w 862"/>
                      <a:gd name="T7" fmla="*/ 0 h 4102"/>
                      <a:gd name="T8" fmla="*/ 0 w 862"/>
                      <a:gd name="T9" fmla="*/ 0 h 4102"/>
                      <a:gd name="T10" fmla="*/ 0 w 862"/>
                      <a:gd name="T11" fmla="*/ 4102 h 4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62" h="4102">
                        <a:moveTo>
                          <a:pt x="0" y="4102"/>
                        </a:moveTo>
                        <a:lnTo>
                          <a:pt x="0" y="4102"/>
                        </a:lnTo>
                        <a:lnTo>
                          <a:pt x="862" y="4102"/>
                        </a:lnTo>
                        <a:lnTo>
                          <a:pt x="862" y="0"/>
                        </a:lnTo>
                        <a:lnTo>
                          <a:pt x="0" y="0"/>
                        </a:lnTo>
                        <a:lnTo>
                          <a:pt x="0" y="41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729" name="Rectangle 214"/>
                  <p:cNvSpPr>
                    <a:spLocks noChangeArrowheads="1"/>
                  </p:cNvSpPr>
                  <p:nvPr/>
                </p:nvSpPr>
                <p:spPr bwMode="auto">
                  <a:xfrm>
                    <a:off x="3389313" y="5634038"/>
                    <a:ext cx="19236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6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732" name="Rectangle 217"/>
                  <p:cNvSpPr>
                    <a:spLocks noChangeArrowheads="1"/>
                  </p:cNvSpPr>
                  <p:nvPr/>
                </p:nvSpPr>
                <p:spPr bwMode="auto">
                  <a:xfrm>
                    <a:off x="5418138" y="4692650"/>
                    <a:ext cx="38472" cy="1384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’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744" name="Rectangle 229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2837939" y="3045669"/>
                    <a:ext cx="434414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CDHCl</a:t>
                    </a:r>
                    <a:r>
                      <a:rPr kumimoji="0" lang="en-US" altLang="en-US" b="0" i="0" u="none" strike="noStrike" cap="none" normalizeH="0" baseline="-2500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</a:t>
                    </a:r>
                    <a:endParaRPr kumimoji="0" lang="en-US" altLang="en-US" b="0" i="0" u="none" strike="noStrike" cap="none" normalizeH="0" baseline="-2500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39" name="Rectangle 250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66671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0.00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0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767388"/>
                    <a:ext cx="28854" cy="1384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395256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0.17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4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51110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0.53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5" name="Rectangle 255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8316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0.84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6" name="Rectangle 256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553881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1.13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9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427606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1.60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57" name="Rectangle 260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98396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2.08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1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701394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2.48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097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1038226" y="3431519"/>
                    <a:ext cx="256480" cy="153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3.28 </a:t>
                    </a:r>
                    <a:endParaRPr kumimoji="0" lang="en-US" altLang="en-US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0" name="Rectangle 266"/>
                  <p:cNvSpPr>
                    <a:spLocks noChangeArrowheads="1"/>
                  </p:cNvSpPr>
                  <p:nvPr/>
                </p:nvSpPr>
                <p:spPr bwMode="auto">
                  <a:xfrm>
                    <a:off x="1635126" y="5662613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8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1" name="Rectangle 267"/>
                  <p:cNvSpPr>
                    <a:spLocks noChangeArrowheads="1"/>
                  </p:cNvSpPr>
                  <p:nvPr/>
                </p:nvSpPr>
                <p:spPr bwMode="auto">
                  <a:xfrm>
                    <a:off x="1528763" y="5614988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7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2" name="Rectangle 268"/>
                  <p:cNvSpPr>
                    <a:spLocks noChangeArrowheads="1"/>
                  </p:cNvSpPr>
                  <p:nvPr/>
                </p:nvSpPr>
                <p:spPr bwMode="auto">
                  <a:xfrm>
                    <a:off x="1684544" y="5572895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4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3" name="Rectangle 269"/>
                  <p:cNvSpPr>
                    <a:spLocks noChangeArrowheads="1"/>
                  </p:cNvSpPr>
                  <p:nvPr/>
                </p:nvSpPr>
                <p:spPr bwMode="auto">
                  <a:xfrm>
                    <a:off x="1815998" y="5555431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5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04" name="Rectangle 270"/>
                  <p:cNvSpPr>
                    <a:spLocks noChangeArrowheads="1"/>
                  </p:cNvSpPr>
                  <p:nvPr/>
                </p:nvSpPr>
                <p:spPr bwMode="auto">
                  <a:xfrm>
                    <a:off x="1880164" y="5632246"/>
                    <a:ext cx="76944" cy="123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6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grpSp>
                <p:nvGrpSpPr>
                  <p:cNvPr id="60760" name="Group 60759"/>
                  <p:cNvGrpSpPr/>
                  <p:nvPr/>
                </p:nvGrpSpPr>
                <p:grpSpPr>
                  <a:xfrm>
                    <a:off x="788243" y="3124948"/>
                    <a:ext cx="802488" cy="229340"/>
                    <a:chOff x="543211" y="3124948"/>
                    <a:chExt cx="802488" cy="229340"/>
                  </a:xfrm>
                </p:grpSpPr>
                <p:sp>
                  <p:nvSpPr>
                    <p:cNvPr id="4105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3211" y="3130924"/>
                      <a:ext cx="18755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|La|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6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39052" y="3194424"/>
                      <a:ext cx="16671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tot 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7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6668" y="3124948"/>
                      <a:ext cx="92974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/ 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08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3990" y="3132138"/>
                      <a:ext cx="149080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L1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10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836" y="3124948"/>
                      <a:ext cx="25648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|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  <p:sp>
                  <p:nvSpPr>
                    <p:cNvPr id="4111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46927" y="3200400"/>
                      <a:ext cx="198772" cy="1538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tot  </a:t>
                      </a:r>
                      <a:endParaRPr kumimoji="0" lang="en-US" altLang="en-US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p:txBody>
                </p:sp>
              </p:grpSp>
              <p:sp>
                <p:nvSpPr>
                  <p:cNvPr id="4115" name="Freeform 281"/>
                  <p:cNvSpPr>
                    <a:spLocks/>
                  </p:cNvSpPr>
                  <p:nvPr/>
                </p:nvSpPr>
                <p:spPr bwMode="auto">
                  <a:xfrm>
                    <a:off x="1320801" y="5829300"/>
                    <a:ext cx="4230688" cy="635000"/>
                  </a:xfrm>
                  <a:custGeom>
                    <a:avLst/>
                    <a:gdLst>
                      <a:gd name="T0" fmla="*/ 0 w 5755"/>
                      <a:gd name="T1" fmla="*/ 863 h 863"/>
                      <a:gd name="T2" fmla="*/ 0 w 5755"/>
                      <a:gd name="T3" fmla="*/ 863 h 863"/>
                      <a:gd name="T4" fmla="*/ 5755 w 5755"/>
                      <a:gd name="T5" fmla="*/ 863 h 863"/>
                      <a:gd name="T6" fmla="*/ 5755 w 5755"/>
                      <a:gd name="T7" fmla="*/ 0 h 863"/>
                      <a:gd name="T8" fmla="*/ 0 w 5755"/>
                      <a:gd name="T9" fmla="*/ 0 h 863"/>
                      <a:gd name="T10" fmla="*/ 0 w 5755"/>
                      <a:gd name="T11" fmla="*/ 863 h 8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55" h="863">
                        <a:moveTo>
                          <a:pt x="0" y="863"/>
                        </a:moveTo>
                        <a:lnTo>
                          <a:pt x="0" y="863"/>
                        </a:lnTo>
                        <a:lnTo>
                          <a:pt x="5755" y="863"/>
                        </a:lnTo>
                        <a:lnTo>
                          <a:pt x="5755" y="0"/>
                        </a:lnTo>
                        <a:lnTo>
                          <a:pt x="0" y="0"/>
                        </a:lnTo>
                        <a:lnTo>
                          <a:pt x="0" y="86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6" name="Freeform 282"/>
                  <p:cNvSpPr>
                    <a:spLocks/>
                  </p:cNvSpPr>
                  <p:nvPr/>
                </p:nvSpPr>
                <p:spPr bwMode="auto">
                  <a:xfrm>
                    <a:off x="1400176" y="5991225"/>
                    <a:ext cx="4087813" cy="1587"/>
                  </a:xfrm>
                  <a:custGeom>
                    <a:avLst/>
                    <a:gdLst>
                      <a:gd name="T0" fmla="*/ 0 w 5561"/>
                      <a:gd name="T1" fmla="*/ 1 h 1"/>
                      <a:gd name="T2" fmla="*/ 0 w 5561"/>
                      <a:gd name="T3" fmla="*/ 1 h 1"/>
                      <a:gd name="T4" fmla="*/ 5561 w 556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56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5561" y="0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7" name="Freeform 283"/>
                  <p:cNvSpPr>
                    <a:spLocks/>
                  </p:cNvSpPr>
                  <p:nvPr/>
                </p:nvSpPr>
                <p:spPr bwMode="auto">
                  <a:xfrm>
                    <a:off x="2238376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8" name="Freeform 284"/>
                  <p:cNvSpPr>
                    <a:spLocks/>
                  </p:cNvSpPr>
                  <p:nvPr/>
                </p:nvSpPr>
                <p:spPr bwMode="auto">
                  <a:xfrm>
                    <a:off x="1744663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19" name="Freeform 285"/>
                  <p:cNvSpPr>
                    <a:spLocks/>
                  </p:cNvSpPr>
                  <p:nvPr/>
                </p:nvSpPr>
                <p:spPr bwMode="auto">
                  <a:xfrm>
                    <a:off x="1990726" y="5992813"/>
                    <a:ext cx="0" cy="2698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20" name="Rectangle 286"/>
                  <p:cNvSpPr>
                    <a:spLocks noChangeArrowheads="1"/>
                  </p:cNvSpPr>
                  <p:nvPr/>
                </p:nvSpPr>
                <p:spPr bwMode="auto">
                  <a:xfrm>
                    <a:off x="2133509" y="6079568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7.0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1" name="Rectangle 287"/>
                  <p:cNvSpPr>
                    <a:spLocks noChangeArrowheads="1"/>
                  </p:cNvSpPr>
                  <p:nvPr/>
                </p:nvSpPr>
                <p:spPr bwMode="auto">
                  <a:xfrm>
                    <a:off x="1638209" y="6079568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8.0 </a:t>
                    </a:r>
                    <a:endPara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2" name="Rectangle 288"/>
                  <p:cNvSpPr>
                    <a:spLocks noChangeArrowheads="1"/>
                  </p:cNvSpPr>
                  <p:nvPr/>
                </p:nvSpPr>
                <p:spPr bwMode="auto">
                  <a:xfrm>
                    <a:off x="3149601" y="6280150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rPr>
                      <a:t>d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Symbol" panose="05050102010706020507" pitchFamily="18" charset="2"/>
                    </a:endParaRPr>
                  </a:p>
                </p:txBody>
              </p:sp>
              <p:sp>
                <p:nvSpPr>
                  <p:cNvPr id="4123" name="Rectangle 289"/>
                  <p:cNvSpPr>
                    <a:spLocks noChangeArrowheads="1"/>
                  </p:cNvSpPr>
                  <p:nvPr/>
                </p:nvSpPr>
                <p:spPr bwMode="auto">
                  <a:xfrm>
                    <a:off x="3216276" y="6296025"/>
                    <a:ext cx="35266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 </a:t>
                    </a:r>
                    <a:endParaRPr kumimoji="0" lang="en-US" altLang="en-US" sz="1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4" name="Rectangle 290"/>
                  <p:cNvSpPr>
                    <a:spLocks noChangeArrowheads="1"/>
                  </p:cNvSpPr>
                  <p:nvPr/>
                </p:nvSpPr>
                <p:spPr bwMode="auto">
                  <a:xfrm>
                    <a:off x="3254376" y="6296025"/>
                    <a:ext cx="3847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/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5" name="Rectangle 291"/>
                  <p:cNvSpPr>
                    <a:spLocks noChangeArrowheads="1"/>
                  </p:cNvSpPr>
                  <p:nvPr/>
                </p:nvSpPr>
                <p:spPr bwMode="auto">
                  <a:xfrm>
                    <a:off x="3294063" y="6296025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p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6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3368676" y="6296025"/>
                    <a:ext cx="70532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p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4127" name="Rectangle 293"/>
                  <p:cNvSpPr>
                    <a:spLocks noChangeArrowheads="1"/>
                  </p:cNvSpPr>
                  <p:nvPr/>
                </p:nvSpPr>
                <p:spPr bwMode="auto">
                  <a:xfrm>
                    <a:off x="3444876" y="6296025"/>
                    <a:ext cx="144270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m </a:t>
                    </a:r>
                    <a:endParaRPr kumimoji="0" lang="en-US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8" name="Freeform 295"/>
                  <p:cNvSpPr>
                    <a:spLocks/>
                  </p:cNvSpPr>
                  <p:nvPr/>
                </p:nvSpPr>
                <p:spPr bwMode="auto">
                  <a:xfrm>
                    <a:off x="2487613" y="5991225"/>
                    <a:ext cx="0" cy="26987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9" name="Freeform 296"/>
                  <p:cNvSpPr>
                    <a:spLocks/>
                  </p:cNvSpPr>
                  <p:nvPr/>
                </p:nvSpPr>
                <p:spPr bwMode="auto">
                  <a:xfrm>
                    <a:off x="3225801" y="599916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2" name="Freeform 297"/>
                  <p:cNvSpPr>
                    <a:spLocks/>
                  </p:cNvSpPr>
                  <p:nvPr/>
                </p:nvSpPr>
                <p:spPr bwMode="auto">
                  <a:xfrm>
                    <a:off x="2746836" y="599916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6" name="Freeform 298"/>
                  <p:cNvSpPr>
                    <a:spLocks/>
                  </p:cNvSpPr>
                  <p:nvPr/>
                </p:nvSpPr>
                <p:spPr bwMode="auto">
                  <a:xfrm>
                    <a:off x="2978151" y="599916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78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3120934" y="6087506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5.0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79" name="Freeform 300"/>
                  <p:cNvSpPr>
                    <a:spLocks/>
                  </p:cNvSpPr>
                  <p:nvPr/>
                </p:nvSpPr>
                <p:spPr bwMode="auto">
                  <a:xfrm>
                    <a:off x="3475038" y="5997575"/>
                    <a:ext cx="0" cy="26987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80" name="Rectangle 301"/>
                  <p:cNvSpPr>
                    <a:spLocks noChangeArrowheads="1"/>
                  </p:cNvSpPr>
                  <p:nvPr/>
                </p:nvSpPr>
                <p:spPr bwMode="auto">
                  <a:xfrm>
                    <a:off x="2651126" y="6087506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6.0 </a:t>
                    </a:r>
                    <a:endPara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83" name="Freeform 302"/>
                  <p:cNvSpPr>
                    <a:spLocks/>
                  </p:cNvSpPr>
                  <p:nvPr/>
                </p:nvSpPr>
                <p:spPr bwMode="auto">
                  <a:xfrm>
                    <a:off x="1498601" y="5988050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84" name="Freeform 303"/>
                  <p:cNvSpPr>
                    <a:spLocks/>
                  </p:cNvSpPr>
                  <p:nvPr/>
                </p:nvSpPr>
                <p:spPr bwMode="auto">
                  <a:xfrm>
                    <a:off x="3721101" y="5995988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76" name="Freeform 304"/>
                  <p:cNvSpPr>
                    <a:spLocks/>
                  </p:cNvSpPr>
                  <p:nvPr/>
                </p:nvSpPr>
                <p:spPr bwMode="auto">
                  <a:xfrm>
                    <a:off x="3967163" y="5995988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77" name="Rectangle 305"/>
                  <p:cNvSpPr>
                    <a:spLocks noChangeArrowheads="1"/>
                  </p:cNvSpPr>
                  <p:nvPr/>
                </p:nvSpPr>
                <p:spPr bwMode="auto">
                  <a:xfrm>
                    <a:off x="4109947" y="608433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3.0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78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3614647" y="608433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4.0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79" name="Freeform 307"/>
                  <p:cNvSpPr>
                    <a:spLocks/>
                  </p:cNvSpPr>
                  <p:nvPr/>
                </p:nvSpPr>
                <p:spPr bwMode="auto">
                  <a:xfrm>
                    <a:off x="4710113" y="5994400"/>
                    <a:ext cx="0" cy="77787"/>
                  </a:xfrm>
                  <a:custGeom>
                    <a:avLst/>
                    <a:gdLst>
                      <a:gd name="T0" fmla="*/ 0 h 105"/>
                      <a:gd name="T1" fmla="*/ 0 h 105"/>
                      <a:gd name="T2" fmla="*/ 105 h 10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0" name="Rectangle 308"/>
                  <p:cNvSpPr>
                    <a:spLocks noChangeArrowheads="1"/>
                  </p:cNvSpPr>
                  <p:nvPr/>
                </p:nvSpPr>
                <p:spPr bwMode="auto">
                  <a:xfrm>
                    <a:off x="4603659" y="6090681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2.0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81" name="Freeform 309"/>
                  <p:cNvSpPr>
                    <a:spLocks/>
                  </p:cNvSpPr>
                  <p:nvPr/>
                </p:nvSpPr>
                <p:spPr bwMode="auto">
                  <a:xfrm>
                    <a:off x="3475038" y="5991225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2" name="Freeform 310"/>
                  <p:cNvSpPr>
                    <a:spLocks/>
                  </p:cNvSpPr>
                  <p:nvPr/>
                </p:nvSpPr>
                <p:spPr bwMode="auto">
                  <a:xfrm>
                    <a:off x="4213226" y="5995988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3" name="Freeform 311"/>
                  <p:cNvSpPr>
                    <a:spLocks/>
                  </p:cNvSpPr>
                  <p:nvPr/>
                </p:nvSpPr>
                <p:spPr bwMode="auto">
                  <a:xfrm>
                    <a:off x="4462463" y="5994400"/>
                    <a:ext cx="0" cy="28575"/>
                  </a:xfrm>
                  <a:custGeom>
                    <a:avLst/>
                    <a:gdLst>
                      <a:gd name="T0" fmla="*/ 0 h 37"/>
                      <a:gd name="T1" fmla="*/ 0 h 37"/>
                      <a:gd name="T2" fmla="*/ 37 h 3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4" name="Freeform 312"/>
                  <p:cNvSpPr>
                    <a:spLocks/>
                  </p:cNvSpPr>
                  <p:nvPr/>
                </p:nvSpPr>
                <p:spPr bwMode="auto">
                  <a:xfrm>
                    <a:off x="4959351" y="599281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6" name="Freeform 313"/>
                  <p:cNvSpPr>
                    <a:spLocks/>
                  </p:cNvSpPr>
                  <p:nvPr/>
                </p:nvSpPr>
                <p:spPr bwMode="auto">
                  <a:xfrm>
                    <a:off x="5207001" y="5992813"/>
                    <a:ext cx="0" cy="77787"/>
                  </a:xfrm>
                  <a:custGeom>
                    <a:avLst/>
                    <a:gdLst>
                      <a:gd name="T0" fmla="*/ 0 h 106"/>
                      <a:gd name="T1" fmla="*/ 0 h 106"/>
                      <a:gd name="T2" fmla="*/ 106 h 10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0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7" name="Rectangle 314"/>
                  <p:cNvSpPr>
                    <a:spLocks noChangeArrowheads="1"/>
                  </p:cNvSpPr>
                  <p:nvPr/>
                </p:nvSpPr>
                <p:spPr bwMode="auto">
                  <a:xfrm>
                    <a:off x="5100547" y="6089093"/>
                    <a:ext cx="23083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</a:rPr>
                      <a:t>1.0 </a:t>
                    </a:r>
                    <a:endPara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+mn-lt"/>
                    </a:endParaRPr>
                  </a:p>
                </p:txBody>
              </p:sp>
              <p:sp>
                <p:nvSpPr>
                  <p:cNvPr id="60588" name="Freeform 315"/>
                  <p:cNvSpPr>
                    <a:spLocks/>
                  </p:cNvSpPr>
                  <p:nvPr/>
                </p:nvSpPr>
                <p:spPr bwMode="auto">
                  <a:xfrm>
                    <a:off x="5456238" y="5992633"/>
                    <a:ext cx="0" cy="28575"/>
                  </a:xfrm>
                  <a:custGeom>
                    <a:avLst/>
                    <a:gdLst>
                      <a:gd name="T0" fmla="*/ 0 h 38"/>
                      <a:gd name="T1" fmla="*/ 0 h 38"/>
                      <a:gd name="T2" fmla="*/ 38 h 3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8"/>
                        </a:lnTo>
                      </a:path>
                    </a:pathLst>
                  </a:custGeom>
                  <a:noFill/>
                  <a:ln w="9525" cap="flat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60589" name="Freeform 316"/>
                  <p:cNvSpPr>
                    <a:spLocks/>
                  </p:cNvSpPr>
                  <p:nvPr/>
                </p:nvSpPr>
                <p:spPr bwMode="auto">
                  <a:xfrm>
                    <a:off x="5448301" y="2943225"/>
                    <a:ext cx="635000" cy="3019425"/>
                  </a:xfrm>
                  <a:custGeom>
                    <a:avLst/>
                    <a:gdLst>
                      <a:gd name="T0" fmla="*/ 0 w 863"/>
                      <a:gd name="T1" fmla="*/ 4102 h 4102"/>
                      <a:gd name="T2" fmla="*/ 0 w 863"/>
                      <a:gd name="T3" fmla="*/ 4102 h 4102"/>
                      <a:gd name="T4" fmla="*/ 863 w 863"/>
                      <a:gd name="T5" fmla="*/ 4102 h 4102"/>
                      <a:gd name="T6" fmla="*/ 863 w 863"/>
                      <a:gd name="T7" fmla="*/ 0 h 4102"/>
                      <a:gd name="T8" fmla="*/ 0 w 863"/>
                      <a:gd name="T9" fmla="*/ 0 h 4102"/>
                      <a:gd name="T10" fmla="*/ 0 w 863"/>
                      <a:gd name="T11" fmla="*/ 4102 h 4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63" h="4102">
                        <a:moveTo>
                          <a:pt x="0" y="4102"/>
                        </a:moveTo>
                        <a:lnTo>
                          <a:pt x="0" y="4102"/>
                        </a:lnTo>
                        <a:lnTo>
                          <a:pt x="863" y="4102"/>
                        </a:lnTo>
                        <a:lnTo>
                          <a:pt x="863" y="0"/>
                        </a:lnTo>
                        <a:lnTo>
                          <a:pt x="0" y="0"/>
                        </a:lnTo>
                        <a:lnTo>
                          <a:pt x="0" y="41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200" dirty="0">
                      <a:latin typeface="+mn-lt"/>
                    </a:endParaRPr>
                  </a:p>
                </p:txBody>
              </p:sp>
              <p:sp>
                <p:nvSpPr>
                  <p:cNvPr id="60605" name="Freeform 332"/>
                  <p:cNvSpPr>
                    <a:spLocks/>
                  </p:cNvSpPr>
                  <p:nvPr/>
                </p:nvSpPr>
                <p:spPr bwMode="auto">
                  <a:xfrm>
                    <a:off x="3979863" y="3295650"/>
                    <a:ext cx="1511300" cy="0"/>
                  </a:xfrm>
                  <a:custGeom>
                    <a:avLst/>
                    <a:gdLst>
                      <a:gd name="T0" fmla="*/ 2056 w 2056"/>
                      <a:gd name="T1" fmla="*/ 2056 w 2056"/>
                      <a:gd name="T2" fmla="*/ 0 w 205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056">
                        <a:moveTo>
                          <a:pt x="2056" y="0"/>
                        </a:moveTo>
                        <a:lnTo>
                          <a:pt x="205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410" name="TextBox 409"/>
                  <p:cNvSpPr txBox="1"/>
                  <p:nvPr/>
                </p:nvSpPr>
                <p:spPr>
                  <a:xfrm>
                    <a:off x="1951704" y="5579806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1" name="TextBox 410"/>
                  <p:cNvSpPr txBox="1"/>
                  <p:nvPr/>
                </p:nvSpPr>
                <p:spPr>
                  <a:xfrm>
                    <a:off x="1892710" y="5483939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2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2" name="TextBox 411"/>
                  <p:cNvSpPr txBox="1"/>
                  <p:nvPr/>
                </p:nvSpPr>
                <p:spPr>
                  <a:xfrm>
                    <a:off x="1833714" y="5506065"/>
                    <a:ext cx="23596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3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6" name="TextBox 415"/>
                  <p:cNvSpPr txBox="1"/>
                  <p:nvPr/>
                </p:nvSpPr>
                <p:spPr>
                  <a:xfrm>
                    <a:off x="3181591" y="5483201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>
                        <a:latin typeface="+mn-lt"/>
                      </a:rPr>
                      <a:t>9</a:t>
                    </a:r>
                    <a:endParaRPr lang="en-US" sz="1200" b="1" dirty="0">
                      <a:latin typeface="+mn-lt"/>
                    </a:endParaRPr>
                  </a:p>
                </p:txBody>
              </p:sp>
              <p:sp>
                <p:nvSpPr>
                  <p:cNvPr id="417" name="TextBox 416"/>
                  <p:cNvSpPr txBox="1"/>
                  <p:nvPr/>
                </p:nvSpPr>
                <p:spPr>
                  <a:xfrm>
                    <a:off x="4712108" y="5567516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10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8" name="TextBox 417"/>
                  <p:cNvSpPr txBox="1"/>
                  <p:nvPr/>
                </p:nvSpPr>
                <p:spPr>
                  <a:xfrm>
                    <a:off x="4820263" y="5616678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11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19" name="TextBox 418"/>
                  <p:cNvSpPr txBox="1"/>
                  <p:nvPr/>
                </p:nvSpPr>
                <p:spPr>
                  <a:xfrm>
                    <a:off x="5262714" y="5535562"/>
                    <a:ext cx="287258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800" b="1" dirty="0" smtClean="0">
                        <a:latin typeface="+mn-lt"/>
                      </a:rPr>
                      <a:t>12</a:t>
                    </a:r>
                    <a:endParaRPr lang="en-US" sz="800" b="1" dirty="0">
                      <a:latin typeface="+mn-lt"/>
                    </a:endParaRPr>
                  </a:p>
                </p:txBody>
              </p:sp>
              <p:sp>
                <p:nvSpPr>
                  <p:cNvPr id="420" name="TextBox 419"/>
                  <p:cNvSpPr txBox="1"/>
                  <p:nvPr/>
                </p:nvSpPr>
                <p:spPr>
                  <a:xfrm>
                    <a:off x="2578508" y="5283983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a</a:t>
                    </a:r>
                    <a:endParaRPr lang="en-US" sz="1200" b="1" dirty="0"/>
                  </a:p>
                </p:txBody>
              </p:sp>
              <p:sp>
                <p:nvSpPr>
                  <p:cNvPr id="421" name="TextBox 420"/>
                  <p:cNvSpPr txBox="1"/>
                  <p:nvPr/>
                </p:nvSpPr>
                <p:spPr>
                  <a:xfrm>
                    <a:off x="3316030" y="3232579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>
                        <a:latin typeface="+mn-lt"/>
                      </a:rPr>
                      <a:t>9</a:t>
                    </a:r>
                    <a:endParaRPr lang="en-US" sz="1200" b="1" dirty="0">
                      <a:latin typeface="+mn-lt"/>
                    </a:endParaRPr>
                  </a:p>
                </p:txBody>
              </p:sp>
              <p:sp>
                <p:nvSpPr>
                  <p:cNvPr id="60752" name="Rectangle 60751"/>
                  <p:cNvSpPr/>
                  <p:nvPr/>
                </p:nvSpPr>
                <p:spPr>
                  <a:xfrm>
                    <a:off x="3457584" y="2662181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  <p:sp>
                <p:nvSpPr>
                  <p:cNvPr id="423" name="TextBox 422"/>
                  <p:cNvSpPr txBox="1"/>
                  <p:nvPr/>
                </p:nvSpPr>
                <p:spPr>
                  <a:xfrm>
                    <a:off x="3159630" y="2683032"/>
                    <a:ext cx="364202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L1</a:t>
                    </a:r>
                    <a:endParaRPr lang="en-US" sz="1200" b="1" dirty="0"/>
                  </a:p>
                </p:txBody>
              </p:sp>
              <p:cxnSp>
                <p:nvCxnSpPr>
                  <p:cNvPr id="424" name="Straight Arrow Connector 423"/>
                  <p:cNvCxnSpPr/>
                  <p:nvPr/>
                </p:nvCxnSpPr>
                <p:spPr>
                  <a:xfrm flipH="1">
                    <a:off x="3481386" y="2917371"/>
                    <a:ext cx="315552" cy="366156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Straight Arrow Connector 425"/>
                  <p:cNvCxnSpPr/>
                  <p:nvPr/>
                </p:nvCxnSpPr>
                <p:spPr>
                  <a:xfrm flipH="1">
                    <a:off x="3320277" y="2944288"/>
                    <a:ext cx="4037" cy="561307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28" name="TextBox 427"/>
                  <p:cNvSpPr txBox="1"/>
                  <p:nvPr/>
                </p:nvSpPr>
                <p:spPr>
                  <a:xfrm>
                    <a:off x="1695822" y="2922534"/>
                    <a:ext cx="957313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dirty="0" smtClean="0"/>
                      <a:t>[La(</a:t>
                    </a:r>
                    <a:r>
                      <a:rPr lang="en-US" sz="1200" dirty="0" err="1" smtClean="0"/>
                      <a:t>tta</a:t>
                    </a:r>
                    <a:r>
                      <a:rPr lang="en-US" sz="1200" dirty="0" smtClean="0"/>
                      <a:t>)</a:t>
                    </a:r>
                    <a:r>
                      <a:rPr lang="en-US" sz="1200" baseline="-25000" dirty="0" smtClean="0"/>
                      <a:t>3</a:t>
                    </a:r>
                    <a:r>
                      <a:rPr lang="en-US" sz="1200" dirty="0" smtClean="0"/>
                      <a:t>dig]</a:t>
                    </a:r>
                    <a:endParaRPr lang="en-US" sz="1200" dirty="0"/>
                  </a:p>
                </p:txBody>
              </p:sp>
              <p:sp>
                <p:nvSpPr>
                  <p:cNvPr id="429" name="Rectangle 428"/>
                  <p:cNvSpPr/>
                  <p:nvPr/>
                </p:nvSpPr>
                <p:spPr>
                  <a:xfrm>
                    <a:off x="2286281" y="2662544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  <p:sp>
                <p:nvSpPr>
                  <p:cNvPr id="430" name="TextBox 429"/>
                  <p:cNvSpPr txBox="1"/>
                  <p:nvPr/>
                </p:nvSpPr>
                <p:spPr>
                  <a:xfrm>
                    <a:off x="2523826" y="3264099"/>
                    <a:ext cx="261610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a</a:t>
                    </a:r>
                    <a:endParaRPr lang="en-US" sz="1200" b="1" dirty="0"/>
                  </a:p>
                </p:txBody>
              </p:sp>
              <p:cxnSp>
                <p:nvCxnSpPr>
                  <p:cNvPr id="431" name="Straight Arrow Connector 430"/>
                  <p:cNvCxnSpPr/>
                  <p:nvPr/>
                </p:nvCxnSpPr>
                <p:spPr>
                  <a:xfrm flipH="1">
                    <a:off x="2719386" y="2960914"/>
                    <a:ext cx="110900" cy="483721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3" name="Straight Arrow Connector 432"/>
                  <p:cNvCxnSpPr/>
                  <p:nvPr/>
                </p:nvCxnSpPr>
                <p:spPr>
                  <a:xfrm>
                    <a:off x="2368731" y="3204755"/>
                    <a:ext cx="202608" cy="161503"/>
                  </a:xfrm>
                  <a:prstGeom prst="straightConnector1">
                    <a:avLst/>
                  </a:prstGeom>
                  <a:ln w="12700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5" name="TextBox 434"/>
                  <p:cNvSpPr txBox="1"/>
                  <p:nvPr/>
                </p:nvSpPr>
                <p:spPr>
                  <a:xfrm>
                    <a:off x="5471755" y="5665717"/>
                    <a:ext cx="364202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200" b="1" dirty="0" smtClean="0"/>
                      <a:t>L1</a:t>
                    </a:r>
                    <a:endParaRPr lang="en-US" sz="1200" b="1" dirty="0"/>
                  </a:p>
                </p:txBody>
              </p:sp>
              <p:cxnSp>
                <p:nvCxnSpPr>
                  <p:cNvPr id="436" name="Straight Arrow Connector 435"/>
                  <p:cNvCxnSpPr/>
                  <p:nvPr/>
                </p:nvCxnSpPr>
                <p:spPr>
                  <a:xfrm flipH="1" flipV="1">
                    <a:off x="5643154" y="3509547"/>
                    <a:ext cx="0" cy="2196000"/>
                  </a:xfrm>
                  <a:prstGeom prst="straightConnector1">
                    <a:avLst/>
                  </a:prstGeom>
                  <a:ln w="15875">
                    <a:solidFill>
                      <a:schemeClr val="tx1"/>
                    </a:solidFill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9" name="Rectangle 438"/>
                  <p:cNvSpPr/>
                  <p:nvPr/>
                </p:nvSpPr>
                <p:spPr>
                  <a:xfrm>
                    <a:off x="5230681" y="3202475"/>
                    <a:ext cx="97815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r>
                      <a:rPr lang="en-US" sz="1200" dirty="0"/>
                      <a:t>[</a:t>
                    </a:r>
                    <a:r>
                      <a:rPr lang="en-US" sz="1200" b="1" dirty="0"/>
                      <a:t>L1</a:t>
                    </a:r>
                    <a:r>
                      <a:rPr lang="en-US" sz="1200" dirty="0"/>
                      <a:t>La(</a:t>
                    </a:r>
                    <a:r>
                      <a:rPr lang="en-US" sz="1200" dirty="0" err="1"/>
                      <a:t>tta</a:t>
                    </a:r>
                    <a:r>
                      <a:rPr lang="en-US" sz="1200" dirty="0"/>
                      <a:t>)</a:t>
                    </a:r>
                    <a:r>
                      <a:rPr lang="en-US" sz="1200" baseline="-25000" dirty="0"/>
                      <a:t>3</a:t>
                    </a:r>
                    <a:r>
                      <a:rPr lang="en-US" sz="1200" dirty="0"/>
                      <a:t>] </a:t>
                    </a:r>
                  </a:p>
                </p:txBody>
              </p:sp>
            </p:grpSp>
          </p:grpSp>
          <p:sp>
            <p:nvSpPr>
              <p:cNvPr id="445" name="TextBox 444"/>
              <p:cNvSpPr txBox="1"/>
              <p:nvPr/>
            </p:nvSpPr>
            <p:spPr>
              <a:xfrm>
                <a:off x="2305606" y="3299232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446" name="TextBox 445"/>
              <p:cNvSpPr txBox="1"/>
              <p:nvPr/>
            </p:nvSpPr>
            <p:spPr>
              <a:xfrm>
                <a:off x="3170717" y="385281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762035" y="5520803"/>
              <a:ext cx="2298631" cy="2547498"/>
              <a:chOff x="762035" y="5538909"/>
              <a:chExt cx="2298631" cy="2547498"/>
            </a:xfrm>
          </p:grpSpPr>
          <p:graphicFrame>
            <p:nvGraphicFramePr>
              <p:cNvPr id="54" name="Object 5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42087830"/>
                  </p:ext>
                </p:extLst>
              </p:nvPr>
            </p:nvGraphicFramePr>
            <p:xfrm>
              <a:off x="1220660" y="7524519"/>
              <a:ext cx="1341001" cy="56188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23" name="Equation" r:id="rId21" imgW="1333440" imgH="558720" progId="Equation.DSMT4">
                      <p:embed/>
                    </p:oleObj>
                  </mc:Choice>
                  <mc:Fallback>
                    <p:oleObj name="Equation" r:id="rId21" imgW="1333440" imgH="55872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2"/>
                          <a:stretch>
                            <a:fillRect/>
                          </a:stretch>
                        </p:blipFill>
                        <p:spPr>
                          <a:xfrm>
                            <a:off x="1220660" y="7524519"/>
                            <a:ext cx="1341001" cy="56188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5" name="Object 5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35147369"/>
                  </p:ext>
                </p:extLst>
              </p:nvPr>
            </p:nvGraphicFramePr>
            <p:xfrm>
              <a:off x="979857" y="5538909"/>
              <a:ext cx="418968" cy="26532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0524" name="Equation" r:id="rId23" imgW="380880" imgH="241200" progId="Equation.DSMT4">
                      <p:embed/>
                    </p:oleObj>
                  </mc:Choice>
                  <mc:Fallback>
                    <p:oleObj name="Equation" r:id="rId23" imgW="380880" imgH="2412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24"/>
                          <a:stretch>
                            <a:fillRect/>
                          </a:stretch>
                        </p:blipFill>
                        <p:spPr>
                          <a:xfrm>
                            <a:off x="979857" y="5538909"/>
                            <a:ext cx="418968" cy="26532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65569" name="Picture 33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35" y="5719785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084539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330993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</a:t>
            </a:r>
            <a:r>
              <a:rPr lang="fr-CH" sz="1200" dirty="0" smtClean="0">
                <a:cs typeface="Times New Roman" pitchFamily="18" charset="0"/>
              </a:rPr>
              <a:t>6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57204" y="309716"/>
            <a:ext cx="5524533" cy="7889722"/>
            <a:chOff x="357204" y="309716"/>
            <a:chExt cx="5524533" cy="7889722"/>
          </a:xfrm>
        </p:grpSpPr>
        <p:sp>
          <p:nvSpPr>
            <p:cNvPr id="27" name="ZoneTexte 7"/>
            <p:cNvSpPr txBox="1">
              <a:spLocks noChangeArrowheads="1"/>
            </p:cNvSpPr>
            <p:nvPr/>
          </p:nvSpPr>
          <p:spPr bwMode="auto">
            <a:xfrm>
              <a:off x="357204" y="380206"/>
              <a:ext cx="31290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CH" sz="1200" dirty="0" smtClean="0">
                  <a:cs typeface="Times New Roman" pitchFamily="18" charset="0"/>
                </a:rPr>
                <a:t>a</a:t>
              </a:r>
              <a:r>
                <a:rPr lang="fr-CH" sz="1200" dirty="0" smtClean="0">
                  <a:latin typeface="Times New Roman" pitchFamily="18" charset="0"/>
                  <a:cs typeface="Times New Roman" pitchFamily="18" charset="0"/>
                </a:rPr>
                <a:t>)</a:t>
              </a:r>
              <a:endParaRPr lang="fr-CH" sz="1200" dirty="0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72267829"/>
                </p:ext>
              </p:extLst>
            </p:nvPr>
          </p:nvGraphicFramePr>
          <p:xfrm>
            <a:off x="522988" y="494537"/>
            <a:ext cx="1938337" cy="755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481" name="CS ChemDraw Drawing" r:id="rId4" imgW="2901110" imgH="1131927" progId="ChemDraw.Document.6.0">
                    <p:embed/>
                  </p:oleObj>
                </mc:Choice>
                <mc:Fallback>
                  <p:oleObj name="CS ChemDraw Drawing" r:id="rId4" imgW="2901110" imgH="113192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22988" y="494537"/>
                          <a:ext cx="1938337" cy="7556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5" name="Object 8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45692150"/>
                </p:ext>
              </p:extLst>
            </p:nvPr>
          </p:nvGraphicFramePr>
          <p:xfrm>
            <a:off x="2731341" y="368300"/>
            <a:ext cx="1109663" cy="9858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482" name="CS ChemDraw Drawing" r:id="rId6" imgW="1659284" imgH="1451967" progId="ChemDraw.Document.6.0">
                    <p:embed/>
                  </p:oleObj>
                </mc:Choice>
                <mc:Fallback>
                  <p:oleObj name="CS ChemDraw Drawing" r:id="rId6" imgW="1659284" imgH="1451967" progId="ChemDraw.Document.6.0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731341" y="368300"/>
                          <a:ext cx="1109663" cy="985838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" name="TextBox 1"/>
            <p:cNvSpPr txBox="1"/>
            <p:nvPr/>
          </p:nvSpPr>
          <p:spPr>
            <a:xfrm>
              <a:off x="2512223" y="760020"/>
              <a:ext cx="28565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+</a:t>
              </a:r>
              <a:endParaRPr lang="en-US" sz="1400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256807" y="1305246"/>
              <a:ext cx="3642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/>
                <a:t>L1</a:t>
              </a:r>
              <a:endParaRPr lang="en-US" sz="1200" b="1" dirty="0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670679" y="1303267"/>
              <a:ext cx="10679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[La(</a:t>
              </a:r>
              <a:r>
                <a:rPr lang="en-US" sz="1200" dirty="0" err="1" smtClean="0"/>
                <a:t>pbta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 smtClean="0"/>
                <a:t>dig]</a:t>
              </a:r>
              <a:endParaRPr lang="en-US" sz="1200" dirty="0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305939" y="706581"/>
              <a:ext cx="141096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[</a:t>
              </a:r>
              <a:r>
                <a:rPr lang="en-US" sz="1200" b="1" dirty="0" smtClean="0"/>
                <a:t>L1</a:t>
              </a:r>
              <a:r>
                <a:rPr lang="en-US" sz="1200" dirty="0" smtClean="0"/>
                <a:t>La(</a:t>
              </a:r>
              <a:r>
                <a:rPr lang="en-US" sz="1200" dirty="0" err="1" smtClean="0"/>
                <a:t>pbta</a:t>
              </a:r>
              <a:r>
                <a:rPr lang="en-US" sz="1200" dirty="0" smtClean="0"/>
                <a:t>)</a:t>
              </a:r>
              <a:r>
                <a:rPr lang="en-US" sz="1200" baseline="-25000" dirty="0" smtClean="0"/>
                <a:t>3</a:t>
              </a:r>
              <a:r>
                <a:rPr lang="en-US" sz="1200" dirty="0"/>
                <a:t>] </a:t>
              </a:r>
              <a:r>
                <a:rPr lang="en-US" sz="1200" dirty="0" smtClean="0"/>
                <a:t>+ dig</a:t>
              </a:r>
              <a:endParaRPr lang="en-US" sz="1200" dirty="0"/>
            </a:p>
          </p:txBody>
        </p:sp>
        <p:cxnSp>
          <p:nvCxnSpPr>
            <p:cNvPr id="5" name="Straight Arrow Connector 4"/>
            <p:cNvCxnSpPr/>
            <p:nvPr/>
          </p:nvCxnSpPr>
          <p:spPr>
            <a:xfrm flipV="1">
              <a:off x="3810072" y="866899"/>
              <a:ext cx="540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94" name="Object 9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36886607"/>
                </p:ext>
              </p:extLst>
            </p:nvPr>
          </p:nvGraphicFramePr>
          <p:xfrm>
            <a:off x="3786447" y="531813"/>
            <a:ext cx="635000" cy="254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483" name="Equation" r:id="rId8" imgW="634680" imgH="253800" progId="Equation.DSMT4">
                    <p:embed/>
                  </p:oleObj>
                </mc:Choice>
                <mc:Fallback>
                  <p:oleObj name="Equation" r:id="rId8" imgW="63468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6447" y="531813"/>
                          <a:ext cx="635000" cy="254000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751" name="TextBox 60750"/>
            <p:cNvSpPr txBox="1"/>
            <p:nvPr/>
          </p:nvSpPr>
          <p:spPr>
            <a:xfrm>
              <a:off x="2359742" y="766916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</a:t>
              </a:r>
              <a:endParaRPr lang="en-US" dirty="0"/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2268794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2</a:t>
              </a:r>
              <a:endParaRPr lang="en-US" dirty="0"/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2106562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3</a:t>
              </a:r>
              <a:endParaRPr 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1900085" y="5727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4</a:t>
              </a:r>
              <a:endParaRPr 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1927121" y="946353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5</a:t>
              </a:r>
              <a:endParaRPr lang="en-US" dirty="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1764889" y="946353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6</a:t>
              </a:r>
              <a:endParaRPr lang="en-US" dirty="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1440426" y="81361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9</a:t>
              </a:r>
              <a:endParaRPr lang="en-US" dirty="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654278" y="1182330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12</a:t>
              </a:r>
              <a:endParaRPr lang="en-US" dirty="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536293" y="1042220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11</a:t>
              </a:r>
              <a:endParaRPr lang="en-US" dirty="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1410931" y="975853"/>
              <a:ext cx="312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10</a:t>
              </a:r>
              <a:endParaRPr lang="en-US" dirty="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83465" y="920609"/>
              <a:ext cx="24237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1519084" y="420329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7</a:t>
              </a:r>
              <a:endParaRPr lang="en-US" dirty="0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1371600" y="309716"/>
              <a:ext cx="2487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8</a:t>
              </a:r>
              <a:endParaRPr lang="en-US" dirty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522533" y="1606866"/>
              <a:ext cx="5359204" cy="3867592"/>
              <a:chOff x="522533" y="1606866"/>
              <a:chExt cx="5359204" cy="3867592"/>
            </a:xfrm>
          </p:grpSpPr>
          <p:graphicFrame>
            <p:nvGraphicFramePr>
              <p:cNvPr id="234" name="Object 2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31130756"/>
                  </p:ext>
                </p:extLst>
              </p:nvPr>
            </p:nvGraphicFramePr>
            <p:xfrm>
              <a:off x="661988" y="1743075"/>
              <a:ext cx="749300" cy="25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3484" name="Equation" r:id="rId10" imgW="749160" imgH="253800" progId="Equation.DSMT4">
                      <p:embed/>
                    </p:oleObj>
                  </mc:Choice>
                  <mc:Fallback>
                    <p:oleObj name="Equation" r:id="rId10" imgW="74916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661988" y="1743075"/>
                            <a:ext cx="749300" cy="25400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85" name="TextBox 384"/>
              <p:cNvSpPr txBox="1"/>
              <p:nvPr/>
            </p:nvSpPr>
            <p:spPr>
              <a:xfrm>
                <a:off x="3109040" y="1633416"/>
                <a:ext cx="36420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L1</a:t>
                </a:r>
                <a:endParaRPr lang="en-US" sz="1200" b="1" dirty="0"/>
              </a:p>
            </p:txBody>
          </p:sp>
          <p:sp>
            <p:nvSpPr>
              <p:cNvPr id="389" name="Rectangle 388"/>
              <p:cNvSpPr/>
              <p:nvPr/>
            </p:nvSpPr>
            <p:spPr>
              <a:xfrm>
                <a:off x="2190751" y="1606866"/>
                <a:ext cx="1088760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sp>
            <p:nvSpPr>
              <p:cNvPr id="306" name="Freeform 107"/>
              <p:cNvSpPr>
                <a:spLocks/>
              </p:cNvSpPr>
              <p:nvPr/>
            </p:nvSpPr>
            <p:spPr bwMode="auto">
              <a:xfrm>
                <a:off x="1312583" y="2201872"/>
                <a:ext cx="0" cy="2546350"/>
              </a:xfrm>
              <a:custGeom>
                <a:avLst/>
                <a:gdLst>
                  <a:gd name="T0" fmla="*/ 0 h 3458"/>
                  <a:gd name="T1" fmla="*/ 0 h 3458"/>
                  <a:gd name="T2" fmla="*/ 3458 h 34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58">
                    <a:moveTo>
                      <a:pt x="0" y="0"/>
                    </a:moveTo>
                    <a:lnTo>
                      <a:pt x="0" y="0"/>
                    </a:lnTo>
                    <a:lnTo>
                      <a:pt x="0" y="3458"/>
                    </a:lnTo>
                  </a:path>
                </a:pathLst>
              </a:custGeom>
              <a:noFill/>
              <a:ln w="3175" cap="flat">
                <a:solidFill>
                  <a:srgbClr val="C0C0C0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19" name="Freeform 121"/>
              <p:cNvSpPr>
                <a:spLocks/>
              </p:cNvSpPr>
              <p:nvPr/>
            </p:nvSpPr>
            <p:spPr bwMode="auto">
              <a:xfrm>
                <a:off x="687108" y="2068522"/>
                <a:ext cx="635000" cy="3019425"/>
              </a:xfrm>
              <a:custGeom>
                <a:avLst/>
                <a:gdLst>
                  <a:gd name="T0" fmla="*/ 0 w 862"/>
                  <a:gd name="T1" fmla="*/ 4102 h 4102"/>
                  <a:gd name="T2" fmla="*/ 0 w 862"/>
                  <a:gd name="T3" fmla="*/ 4102 h 4102"/>
                  <a:gd name="T4" fmla="*/ 862 w 862"/>
                  <a:gd name="T5" fmla="*/ 4102 h 4102"/>
                  <a:gd name="T6" fmla="*/ 862 w 862"/>
                  <a:gd name="T7" fmla="*/ 0 h 4102"/>
                  <a:gd name="T8" fmla="*/ 0 w 862"/>
                  <a:gd name="T9" fmla="*/ 0 h 4102"/>
                  <a:gd name="T10" fmla="*/ 0 w 862"/>
                  <a:gd name="T11" fmla="*/ 4102 h 4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2" h="4102">
                    <a:moveTo>
                      <a:pt x="0" y="4102"/>
                    </a:moveTo>
                    <a:lnTo>
                      <a:pt x="0" y="4102"/>
                    </a:lnTo>
                    <a:lnTo>
                      <a:pt x="862" y="4102"/>
                    </a:lnTo>
                    <a:lnTo>
                      <a:pt x="862" y="0"/>
                    </a:lnTo>
                    <a:lnTo>
                      <a:pt x="0" y="0"/>
                    </a:lnTo>
                    <a:lnTo>
                      <a:pt x="0" y="410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20" name="Rectangle 214"/>
              <p:cNvSpPr>
                <a:spLocks noChangeArrowheads="1"/>
              </p:cNvSpPr>
              <p:nvPr/>
            </p:nvSpPr>
            <p:spPr bwMode="auto">
              <a:xfrm>
                <a:off x="3249333" y="4540260"/>
                <a:ext cx="1923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22" name="Rectangle 229"/>
              <p:cNvSpPr>
                <a:spLocks noChangeArrowheads="1"/>
              </p:cNvSpPr>
              <p:nvPr/>
            </p:nvSpPr>
            <p:spPr bwMode="auto">
              <a:xfrm rot="16200000">
                <a:off x="2547497" y="2003974"/>
                <a:ext cx="43441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CDHCl</a:t>
                </a:r>
                <a:r>
                  <a:rPr kumimoji="0" lang="en-US" altLang="en-US" b="0" i="0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2</a:t>
                </a:r>
                <a:endParaRPr kumimoji="0" lang="en-US" altLang="en-US" b="0" i="0" u="none" strike="noStrike" cap="none" normalizeH="0" baseline="-2500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3" name="Rectangle 266"/>
              <p:cNvSpPr>
                <a:spLocks noChangeArrowheads="1"/>
              </p:cNvSpPr>
              <p:nvPr/>
            </p:nvSpPr>
            <p:spPr bwMode="auto">
              <a:xfrm>
                <a:off x="1416846" y="471405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8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5" name="Rectangle 268"/>
              <p:cNvSpPr>
                <a:spLocks noChangeArrowheads="1"/>
              </p:cNvSpPr>
              <p:nvPr/>
            </p:nvSpPr>
            <p:spPr bwMode="auto">
              <a:xfrm>
                <a:off x="1499780" y="4591077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4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6" name="Rectangle 269"/>
              <p:cNvSpPr>
                <a:spLocks noChangeArrowheads="1"/>
              </p:cNvSpPr>
              <p:nvPr/>
            </p:nvSpPr>
            <p:spPr bwMode="auto">
              <a:xfrm>
                <a:off x="1590182" y="4554953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5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37" name="Rectangle 270"/>
              <p:cNvSpPr>
                <a:spLocks noChangeArrowheads="1"/>
              </p:cNvSpPr>
              <p:nvPr/>
            </p:nvSpPr>
            <p:spPr bwMode="auto">
              <a:xfrm>
                <a:off x="1654348" y="4631768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6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sp>
            <p:nvSpPr>
              <p:cNvPr id="374" name="Freeform 332"/>
              <p:cNvSpPr>
                <a:spLocks/>
              </p:cNvSpPr>
              <p:nvPr/>
            </p:nvSpPr>
            <p:spPr bwMode="auto">
              <a:xfrm>
                <a:off x="3839883" y="2201872"/>
                <a:ext cx="1511300" cy="0"/>
              </a:xfrm>
              <a:custGeom>
                <a:avLst/>
                <a:gdLst>
                  <a:gd name="T0" fmla="*/ 2056 w 2056"/>
                  <a:gd name="T1" fmla="*/ 2056 w 2056"/>
                  <a:gd name="T2" fmla="*/ 0 w 20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056">
                    <a:moveTo>
                      <a:pt x="2056" y="0"/>
                    </a:moveTo>
                    <a:lnTo>
                      <a:pt x="2056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  <p:sp>
            <p:nvSpPr>
              <p:cNvPr id="375" name="TextBox 374"/>
              <p:cNvSpPr txBox="1"/>
              <p:nvPr/>
            </p:nvSpPr>
            <p:spPr>
              <a:xfrm>
                <a:off x="1725888" y="4661658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1673015" y="4565666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2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1607898" y="4505587"/>
                <a:ext cx="235962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3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78" name="TextBox 377"/>
              <p:cNvSpPr txBox="1"/>
              <p:nvPr/>
            </p:nvSpPr>
            <p:spPr>
              <a:xfrm>
                <a:off x="2862268" y="451286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79" name="TextBox 378"/>
              <p:cNvSpPr txBox="1"/>
              <p:nvPr/>
            </p:nvSpPr>
            <p:spPr>
              <a:xfrm>
                <a:off x="4269906" y="4555011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10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80" name="TextBox 379"/>
              <p:cNvSpPr txBox="1"/>
              <p:nvPr/>
            </p:nvSpPr>
            <p:spPr>
              <a:xfrm>
                <a:off x="4395148" y="4652632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11</a:t>
                </a:r>
                <a:endParaRPr lang="en-US" sz="800" b="1" dirty="0">
                  <a:latin typeface="+mn-lt"/>
                </a:endParaRPr>
              </a:p>
            </p:txBody>
          </p:sp>
          <p:sp>
            <p:nvSpPr>
              <p:cNvPr id="382" name="TextBox 381"/>
              <p:cNvSpPr txBox="1"/>
              <p:nvPr/>
            </p:nvSpPr>
            <p:spPr>
              <a:xfrm>
                <a:off x="2435075" y="4309427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383" name="TextBox 382"/>
              <p:cNvSpPr txBox="1"/>
              <p:nvPr/>
            </p:nvSpPr>
            <p:spPr>
              <a:xfrm>
                <a:off x="2962786" y="226246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3349076" y="1791523"/>
                <a:ext cx="1088760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/>
                  <a:t>[</a:t>
                </a:r>
                <a:r>
                  <a:rPr lang="en-US" sz="1200" b="1" dirty="0" smtClean="0"/>
                  <a:t>L1</a:t>
                </a:r>
                <a:r>
                  <a:rPr lang="en-US" sz="1200" dirty="0" smtClean="0"/>
                  <a:t>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/>
                  <a:t>] </a:t>
                </a:r>
              </a:p>
            </p:txBody>
          </p:sp>
          <p:cxnSp>
            <p:nvCxnSpPr>
              <p:cNvPr id="386" name="Straight Arrow Connector 385"/>
              <p:cNvCxnSpPr/>
              <p:nvPr/>
            </p:nvCxnSpPr>
            <p:spPr>
              <a:xfrm flipH="1">
                <a:off x="3138733" y="2081164"/>
                <a:ext cx="315552" cy="36615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Arrow Connector 386"/>
              <p:cNvCxnSpPr/>
              <p:nvPr/>
            </p:nvCxnSpPr>
            <p:spPr>
              <a:xfrm flipH="1">
                <a:off x="2972046" y="1871165"/>
                <a:ext cx="337892" cy="55813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8" name="TextBox 387"/>
              <p:cNvSpPr txBox="1"/>
              <p:nvPr/>
            </p:nvSpPr>
            <p:spPr>
              <a:xfrm>
                <a:off x="1397092" y="1822406"/>
                <a:ext cx="10679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[La(</a:t>
                </a:r>
                <a:r>
                  <a:rPr lang="en-US" sz="1200" dirty="0" err="1" smtClean="0"/>
                  <a:t>pbta</a:t>
                </a:r>
                <a:r>
                  <a:rPr lang="en-US" sz="1200" dirty="0" smtClean="0"/>
                  <a:t>)</a:t>
                </a:r>
                <a:r>
                  <a:rPr lang="en-US" sz="1200" baseline="-25000" dirty="0" smtClean="0"/>
                  <a:t>3</a:t>
                </a:r>
                <a:r>
                  <a:rPr lang="en-US" sz="1200" dirty="0" smtClean="0"/>
                  <a:t>dig]</a:t>
                </a:r>
                <a:endParaRPr lang="en-US" sz="1200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2383846" y="2170321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cxnSp>
            <p:nvCxnSpPr>
              <p:cNvPr id="391" name="Straight Arrow Connector 390"/>
              <p:cNvCxnSpPr/>
              <p:nvPr/>
            </p:nvCxnSpPr>
            <p:spPr>
              <a:xfrm flipH="1">
                <a:off x="2579406" y="1867136"/>
                <a:ext cx="110900" cy="48372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Arrow Connector 391"/>
              <p:cNvCxnSpPr/>
              <p:nvPr/>
            </p:nvCxnSpPr>
            <p:spPr>
              <a:xfrm>
                <a:off x="2228751" y="2110977"/>
                <a:ext cx="202608" cy="161503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2" name="TextBox 231"/>
              <p:cNvSpPr txBox="1"/>
              <p:nvPr/>
            </p:nvSpPr>
            <p:spPr>
              <a:xfrm>
                <a:off x="2332532" y="287032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/>
                  <a:t>a</a:t>
                </a:r>
                <a:endParaRPr lang="en-US" sz="1200" b="1" dirty="0"/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2966583" y="3767508"/>
                <a:ext cx="26161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smtClean="0">
                    <a:latin typeface="+mn-lt"/>
                  </a:rPr>
                  <a:t>9</a:t>
                </a:r>
                <a:endParaRPr lang="en-US" sz="1200" b="1" dirty="0">
                  <a:latin typeface="+mn-lt"/>
                </a:endParaRPr>
              </a:p>
            </p:txBody>
          </p:sp>
          <p:grpSp>
            <p:nvGrpSpPr>
              <p:cNvPr id="61228" name="Group 61227"/>
              <p:cNvGrpSpPr/>
              <p:nvPr/>
            </p:nvGrpSpPr>
            <p:grpSpPr>
              <a:xfrm>
                <a:off x="522533" y="2031170"/>
                <a:ext cx="5133975" cy="3443288"/>
                <a:chOff x="-5721350" y="2032001"/>
                <a:chExt cx="5133975" cy="3443288"/>
              </a:xfrm>
            </p:grpSpPr>
            <p:sp>
              <p:nvSpPr>
                <p:cNvPr id="210" name="Freeform 917"/>
                <p:cNvSpPr>
                  <a:spLocks noEditPoints="1"/>
                </p:cNvSpPr>
                <p:nvPr/>
              </p:nvSpPr>
              <p:spPr bwMode="auto">
                <a:xfrm>
                  <a:off x="-1293812" y="5122864"/>
                  <a:ext cx="65088" cy="34925"/>
                </a:xfrm>
                <a:custGeom>
                  <a:avLst/>
                  <a:gdLst>
                    <a:gd name="T0" fmla="*/ 30 w 86"/>
                    <a:gd name="T1" fmla="*/ 24 h 47"/>
                    <a:gd name="T2" fmla="*/ 15 w 86"/>
                    <a:gd name="T3" fmla="*/ 47 h 47"/>
                    <a:gd name="T4" fmla="*/ 0 w 86"/>
                    <a:gd name="T5" fmla="*/ 24 h 47"/>
                    <a:gd name="T6" fmla="*/ 15 w 86"/>
                    <a:gd name="T7" fmla="*/ 0 h 47"/>
                    <a:gd name="T8" fmla="*/ 30 w 86"/>
                    <a:gd name="T9" fmla="*/ 24 h 47"/>
                    <a:gd name="T10" fmla="*/ 22 w 86"/>
                    <a:gd name="T11" fmla="*/ 37 h 47"/>
                    <a:gd name="T12" fmla="*/ 23 w 86"/>
                    <a:gd name="T13" fmla="*/ 32 h 47"/>
                    <a:gd name="T14" fmla="*/ 23 w 86"/>
                    <a:gd name="T15" fmla="*/ 16 h 47"/>
                    <a:gd name="T16" fmla="*/ 19 w 86"/>
                    <a:gd name="T17" fmla="*/ 6 h 47"/>
                    <a:gd name="T18" fmla="*/ 10 w 86"/>
                    <a:gd name="T19" fmla="*/ 6 h 47"/>
                    <a:gd name="T20" fmla="*/ 6 w 86"/>
                    <a:gd name="T21" fmla="*/ 16 h 47"/>
                    <a:gd name="T22" fmla="*/ 6 w 86"/>
                    <a:gd name="T23" fmla="*/ 32 h 47"/>
                    <a:gd name="T24" fmla="*/ 10 w 86"/>
                    <a:gd name="T25" fmla="*/ 41 h 47"/>
                    <a:gd name="T26" fmla="*/ 19 w 86"/>
                    <a:gd name="T27" fmla="*/ 41 h 47"/>
                    <a:gd name="T28" fmla="*/ 22 w 86"/>
                    <a:gd name="T29" fmla="*/ 37 h 47"/>
                    <a:gd name="T30" fmla="*/ 47 w 86"/>
                    <a:gd name="T31" fmla="*/ 46 h 47"/>
                    <a:gd name="T32" fmla="*/ 40 w 86"/>
                    <a:gd name="T33" fmla="*/ 38 h 47"/>
                    <a:gd name="T34" fmla="*/ 47 w 86"/>
                    <a:gd name="T35" fmla="*/ 46 h 47"/>
                    <a:gd name="T36" fmla="*/ 86 w 86"/>
                    <a:gd name="T37" fmla="*/ 32 h 47"/>
                    <a:gd name="T38" fmla="*/ 85 w 86"/>
                    <a:gd name="T39" fmla="*/ 38 h 47"/>
                    <a:gd name="T40" fmla="*/ 77 w 86"/>
                    <a:gd name="T41" fmla="*/ 46 h 47"/>
                    <a:gd name="T42" fmla="*/ 64 w 86"/>
                    <a:gd name="T43" fmla="*/ 46 h 47"/>
                    <a:gd name="T44" fmla="*/ 58 w 86"/>
                    <a:gd name="T45" fmla="*/ 38 h 47"/>
                    <a:gd name="T46" fmla="*/ 60 w 86"/>
                    <a:gd name="T47" fmla="*/ 39 h 47"/>
                    <a:gd name="T48" fmla="*/ 67 w 86"/>
                    <a:gd name="T49" fmla="*/ 41 h 47"/>
                    <a:gd name="T50" fmla="*/ 74 w 86"/>
                    <a:gd name="T51" fmla="*/ 41 h 47"/>
                    <a:gd name="T52" fmla="*/ 79 w 86"/>
                    <a:gd name="T53" fmla="*/ 36 h 47"/>
                    <a:gd name="T54" fmla="*/ 79 w 86"/>
                    <a:gd name="T55" fmla="*/ 28 h 47"/>
                    <a:gd name="T56" fmla="*/ 74 w 86"/>
                    <a:gd name="T57" fmla="*/ 24 h 47"/>
                    <a:gd name="T58" fmla="*/ 64 w 86"/>
                    <a:gd name="T59" fmla="*/ 24 h 47"/>
                    <a:gd name="T60" fmla="*/ 60 w 86"/>
                    <a:gd name="T61" fmla="*/ 1 h 47"/>
                    <a:gd name="T62" fmla="*/ 86 w 86"/>
                    <a:gd name="T63" fmla="*/ 7 h 47"/>
                    <a:gd name="T64" fmla="*/ 66 w 86"/>
                    <a:gd name="T65" fmla="*/ 18 h 47"/>
                    <a:gd name="T66" fmla="*/ 70 w 86"/>
                    <a:gd name="T67" fmla="*/ 18 h 47"/>
                    <a:gd name="T68" fmla="*/ 81 w 86"/>
                    <a:gd name="T69" fmla="*/ 21 h 47"/>
                    <a:gd name="T70" fmla="*/ 86 w 86"/>
                    <a:gd name="T7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6" h="47">
                      <a:moveTo>
                        <a:pt x="30" y="24"/>
                      </a:moveTo>
                      <a:lnTo>
                        <a:pt x="30" y="24"/>
                      </a:lnTo>
                      <a:cubicBezTo>
                        <a:pt x="30" y="32"/>
                        <a:pt x="29" y="38"/>
                        <a:pt x="26" y="41"/>
                      </a:cubicBezTo>
                      <a:cubicBezTo>
                        <a:pt x="24" y="45"/>
                        <a:pt x="20" y="47"/>
                        <a:pt x="15" y="47"/>
                      </a:cubicBezTo>
                      <a:cubicBezTo>
                        <a:pt x="10" y="47"/>
                        <a:pt x="6" y="45"/>
                        <a:pt x="3" y="41"/>
                      </a:cubicBezTo>
                      <a:cubicBezTo>
                        <a:pt x="1" y="37"/>
                        <a:pt x="0" y="32"/>
                        <a:pt x="0" y="24"/>
                      </a:cubicBezTo>
                      <a:cubicBezTo>
                        <a:pt x="0" y="16"/>
                        <a:pt x="1" y="10"/>
                        <a:pt x="3" y="6"/>
                      </a:cubicBezTo>
                      <a:cubicBezTo>
                        <a:pt x="6" y="2"/>
                        <a:pt x="10" y="0"/>
                        <a:pt x="15" y="0"/>
                      </a:cubicBezTo>
                      <a:cubicBezTo>
                        <a:pt x="20" y="0"/>
                        <a:pt x="24" y="2"/>
                        <a:pt x="26" y="6"/>
                      </a:cubicBezTo>
                      <a:cubicBezTo>
                        <a:pt x="29" y="10"/>
                        <a:pt x="30" y="16"/>
                        <a:pt x="30" y="24"/>
                      </a:cubicBezTo>
                      <a:lnTo>
                        <a:pt x="30" y="24"/>
                      </a:lnTo>
                      <a:close/>
                      <a:moveTo>
                        <a:pt x="22" y="37"/>
                      </a:moveTo>
                      <a:lnTo>
                        <a:pt x="22" y="37"/>
                      </a:lnTo>
                      <a:cubicBezTo>
                        <a:pt x="22" y="36"/>
                        <a:pt x="23" y="34"/>
                        <a:pt x="23" y="32"/>
                      </a:cubicBezTo>
                      <a:cubicBezTo>
                        <a:pt x="23" y="29"/>
                        <a:pt x="23" y="27"/>
                        <a:pt x="23" y="24"/>
                      </a:cubicBezTo>
                      <a:cubicBezTo>
                        <a:pt x="23" y="21"/>
                        <a:pt x="23" y="18"/>
                        <a:pt x="23" y="16"/>
                      </a:cubicBezTo>
                      <a:cubicBezTo>
                        <a:pt x="23" y="13"/>
                        <a:pt x="22" y="11"/>
                        <a:pt x="22" y="10"/>
                      </a:cubicBezTo>
                      <a:cubicBezTo>
                        <a:pt x="21" y="8"/>
                        <a:pt x="20" y="7"/>
                        <a:pt x="19" y="6"/>
                      </a:cubicBezTo>
                      <a:cubicBezTo>
                        <a:pt x="18" y="6"/>
                        <a:pt x="17" y="5"/>
                        <a:pt x="15" y="5"/>
                      </a:cubicBezTo>
                      <a:cubicBezTo>
                        <a:pt x="13" y="5"/>
                        <a:pt x="12" y="6"/>
                        <a:pt x="10" y="6"/>
                      </a:cubicBezTo>
                      <a:cubicBezTo>
                        <a:pt x="9" y="7"/>
                        <a:pt x="8" y="8"/>
                        <a:pt x="8" y="10"/>
                      </a:cubicBezTo>
                      <a:cubicBezTo>
                        <a:pt x="7" y="12"/>
                        <a:pt x="7" y="13"/>
                        <a:pt x="6" y="16"/>
                      </a:cubicBezTo>
                      <a:cubicBezTo>
                        <a:pt x="6" y="18"/>
                        <a:pt x="6" y="21"/>
                        <a:pt x="6" y="24"/>
                      </a:cubicBezTo>
                      <a:cubicBezTo>
                        <a:pt x="6" y="27"/>
                        <a:pt x="6" y="29"/>
                        <a:pt x="6" y="32"/>
                      </a:cubicBezTo>
                      <a:cubicBezTo>
                        <a:pt x="7" y="34"/>
                        <a:pt x="7" y="36"/>
                        <a:pt x="8" y="37"/>
                      </a:cubicBezTo>
                      <a:cubicBezTo>
                        <a:pt x="8" y="39"/>
                        <a:pt x="9" y="40"/>
                        <a:pt x="10" y="41"/>
                      </a:cubicBezTo>
                      <a:cubicBezTo>
                        <a:pt x="11" y="42"/>
                        <a:pt x="13" y="42"/>
                        <a:pt x="15" y="42"/>
                      </a:cubicBezTo>
                      <a:cubicBezTo>
                        <a:pt x="17" y="42"/>
                        <a:pt x="18" y="42"/>
                        <a:pt x="19" y="41"/>
                      </a:cubicBezTo>
                      <a:cubicBezTo>
                        <a:pt x="20" y="40"/>
                        <a:pt x="21" y="39"/>
                        <a:pt x="22" y="37"/>
                      </a:cubicBezTo>
                      <a:lnTo>
                        <a:pt x="22" y="37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1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0" y="47"/>
                      </a:cubicBezTo>
                      <a:cubicBezTo>
                        <a:pt x="68" y="47"/>
                        <a:pt x="66" y="47"/>
                        <a:pt x="64" y="46"/>
                      </a:cubicBezTo>
                      <a:cubicBezTo>
                        <a:pt x="61" y="46"/>
                        <a:pt x="59" y="45"/>
                        <a:pt x="58" y="44"/>
                      </a:cubicBezTo>
                      <a:lnTo>
                        <a:pt x="58" y="38"/>
                      </a:lnTo>
                      <a:lnTo>
                        <a:pt x="58" y="38"/>
                      </a:ln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0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9" y="37"/>
                        <a:pt x="79" y="36"/>
                      </a:cubicBezTo>
                      <a:cubicBezTo>
                        <a:pt x="79" y="35"/>
                        <a:pt x="80" y="33"/>
                        <a:pt x="80" y="32"/>
                      </a:cubicBezTo>
                      <a:cubicBezTo>
                        <a:pt x="80" y="30"/>
                        <a:pt x="79" y="29"/>
                        <a:pt x="79" y="28"/>
                      </a:cubicBezTo>
                      <a:cubicBezTo>
                        <a:pt x="78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4" y="24"/>
                      </a:cubicBezTo>
                      <a:cubicBezTo>
                        <a:pt x="72" y="23"/>
                        <a:pt x="71" y="23"/>
                        <a:pt x="69" y="23"/>
                      </a:cubicBezTo>
                      <a:cubicBezTo>
                        <a:pt x="67" y="23"/>
                        <a:pt x="66" y="23"/>
                        <a:pt x="64" y="24"/>
                      </a:cubicBezTo>
                      <a:cubicBezTo>
                        <a:pt x="62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7" y="18"/>
                        <a:pt x="68" y="18"/>
                      </a:cubicBezTo>
                      <a:cubicBezTo>
                        <a:pt x="69" y="18"/>
                        <a:pt x="70" y="18"/>
                        <a:pt x="70" y="18"/>
                      </a:cubicBezTo>
                      <a:cubicBezTo>
                        <a:pt x="73" y="18"/>
                        <a:pt x="75" y="18"/>
                        <a:pt x="76" y="19"/>
                      </a:cubicBezTo>
                      <a:cubicBezTo>
                        <a:pt x="78" y="19"/>
                        <a:pt x="80" y="20"/>
                        <a:pt x="81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1" name="Freeform 918"/>
                <p:cNvSpPr>
                  <a:spLocks noEditPoints="1"/>
                </p:cNvSpPr>
                <p:nvPr/>
              </p:nvSpPr>
              <p:spPr bwMode="auto">
                <a:xfrm>
                  <a:off x="-1520825" y="5122864"/>
                  <a:ext cx="63500" cy="34925"/>
                </a:xfrm>
                <a:custGeom>
                  <a:avLst/>
                  <a:gdLst>
                    <a:gd name="T0" fmla="*/ 23 w 83"/>
                    <a:gd name="T1" fmla="*/ 46 h 47"/>
                    <a:gd name="T2" fmla="*/ 23 w 83"/>
                    <a:gd name="T3" fmla="*/ 46 h 47"/>
                    <a:gd name="T4" fmla="*/ 0 w 83"/>
                    <a:gd name="T5" fmla="*/ 46 h 47"/>
                    <a:gd name="T6" fmla="*/ 0 w 83"/>
                    <a:gd name="T7" fmla="*/ 42 h 47"/>
                    <a:gd name="T8" fmla="*/ 9 w 83"/>
                    <a:gd name="T9" fmla="*/ 42 h 47"/>
                    <a:gd name="T10" fmla="*/ 9 w 83"/>
                    <a:gd name="T11" fmla="*/ 11 h 47"/>
                    <a:gd name="T12" fmla="*/ 0 w 83"/>
                    <a:gd name="T13" fmla="*/ 11 h 47"/>
                    <a:gd name="T14" fmla="*/ 0 w 83"/>
                    <a:gd name="T15" fmla="*/ 7 h 47"/>
                    <a:gd name="T16" fmla="*/ 7 w 83"/>
                    <a:gd name="T17" fmla="*/ 6 h 47"/>
                    <a:gd name="T18" fmla="*/ 10 w 83"/>
                    <a:gd name="T19" fmla="*/ 1 h 47"/>
                    <a:gd name="T20" fmla="*/ 15 w 83"/>
                    <a:gd name="T21" fmla="*/ 1 h 47"/>
                    <a:gd name="T22" fmla="*/ 15 w 83"/>
                    <a:gd name="T23" fmla="*/ 42 h 47"/>
                    <a:gd name="T24" fmla="*/ 23 w 83"/>
                    <a:gd name="T25" fmla="*/ 42 h 47"/>
                    <a:gd name="T26" fmla="*/ 23 w 83"/>
                    <a:gd name="T27" fmla="*/ 46 h 47"/>
                    <a:gd name="T28" fmla="*/ 23 w 83"/>
                    <a:gd name="T29" fmla="*/ 46 h 47"/>
                    <a:gd name="T30" fmla="*/ 43 w 83"/>
                    <a:gd name="T31" fmla="*/ 46 h 47"/>
                    <a:gd name="T32" fmla="*/ 43 w 83"/>
                    <a:gd name="T33" fmla="*/ 46 h 47"/>
                    <a:gd name="T34" fmla="*/ 36 w 83"/>
                    <a:gd name="T35" fmla="*/ 46 h 47"/>
                    <a:gd name="T36" fmla="*/ 36 w 83"/>
                    <a:gd name="T37" fmla="*/ 38 h 47"/>
                    <a:gd name="T38" fmla="*/ 43 w 83"/>
                    <a:gd name="T39" fmla="*/ 38 h 47"/>
                    <a:gd name="T40" fmla="*/ 43 w 83"/>
                    <a:gd name="T41" fmla="*/ 46 h 47"/>
                    <a:gd name="T42" fmla="*/ 43 w 83"/>
                    <a:gd name="T43" fmla="*/ 46 h 47"/>
                    <a:gd name="T44" fmla="*/ 83 w 83"/>
                    <a:gd name="T45" fmla="*/ 24 h 47"/>
                    <a:gd name="T46" fmla="*/ 83 w 83"/>
                    <a:gd name="T47" fmla="*/ 24 h 47"/>
                    <a:gd name="T48" fmla="*/ 79 w 83"/>
                    <a:gd name="T49" fmla="*/ 41 h 47"/>
                    <a:gd name="T50" fmla="*/ 68 w 83"/>
                    <a:gd name="T51" fmla="*/ 47 h 47"/>
                    <a:gd name="T52" fmla="*/ 56 w 83"/>
                    <a:gd name="T53" fmla="*/ 41 h 47"/>
                    <a:gd name="T54" fmla="*/ 53 w 83"/>
                    <a:gd name="T55" fmla="*/ 24 h 47"/>
                    <a:gd name="T56" fmla="*/ 56 w 83"/>
                    <a:gd name="T57" fmla="*/ 6 h 47"/>
                    <a:gd name="T58" fmla="*/ 68 w 83"/>
                    <a:gd name="T59" fmla="*/ 0 h 47"/>
                    <a:gd name="T60" fmla="*/ 79 w 83"/>
                    <a:gd name="T61" fmla="*/ 6 h 47"/>
                    <a:gd name="T62" fmla="*/ 83 w 83"/>
                    <a:gd name="T63" fmla="*/ 24 h 47"/>
                    <a:gd name="T64" fmla="*/ 83 w 83"/>
                    <a:gd name="T65" fmla="*/ 24 h 47"/>
                    <a:gd name="T66" fmla="*/ 75 w 83"/>
                    <a:gd name="T67" fmla="*/ 37 h 47"/>
                    <a:gd name="T68" fmla="*/ 75 w 83"/>
                    <a:gd name="T69" fmla="*/ 37 h 47"/>
                    <a:gd name="T70" fmla="*/ 76 w 83"/>
                    <a:gd name="T71" fmla="*/ 32 h 47"/>
                    <a:gd name="T72" fmla="*/ 77 w 83"/>
                    <a:gd name="T73" fmla="*/ 24 h 47"/>
                    <a:gd name="T74" fmla="*/ 76 w 83"/>
                    <a:gd name="T75" fmla="*/ 16 h 47"/>
                    <a:gd name="T76" fmla="*/ 75 w 83"/>
                    <a:gd name="T77" fmla="*/ 10 h 47"/>
                    <a:gd name="T78" fmla="*/ 72 w 83"/>
                    <a:gd name="T79" fmla="*/ 6 h 47"/>
                    <a:gd name="T80" fmla="*/ 68 w 83"/>
                    <a:gd name="T81" fmla="*/ 5 h 47"/>
                    <a:gd name="T82" fmla="*/ 64 w 83"/>
                    <a:gd name="T83" fmla="*/ 6 h 47"/>
                    <a:gd name="T84" fmla="*/ 61 w 83"/>
                    <a:gd name="T85" fmla="*/ 10 h 47"/>
                    <a:gd name="T86" fmla="*/ 60 w 83"/>
                    <a:gd name="T87" fmla="*/ 16 h 47"/>
                    <a:gd name="T88" fmla="*/ 59 w 83"/>
                    <a:gd name="T89" fmla="*/ 24 h 47"/>
                    <a:gd name="T90" fmla="*/ 60 w 83"/>
                    <a:gd name="T91" fmla="*/ 32 h 47"/>
                    <a:gd name="T92" fmla="*/ 61 w 83"/>
                    <a:gd name="T93" fmla="*/ 37 h 47"/>
                    <a:gd name="T94" fmla="*/ 63 w 83"/>
                    <a:gd name="T95" fmla="*/ 41 h 47"/>
                    <a:gd name="T96" fmla="*/ 68 w 83"/>
                    <a:gd name="T97" fmla="*/ 42 h 47"/>
                    <a:gd name="T98" fmla="*/ 72 w 83"/>
                    <a:gd name="T99" fmla="*/ 41 h 47"/>
                    <a:gd name="T100" fmla="*/ 75 w 83"/>
                    <a:gd name="T101" fmla="*/ 37 h 47"/>
                    <a:gd name="T102" fmla="*/ 75 w 83"/>
                    <a:gd name="T10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3" h="47">
                      <a:moveTo>
                        <a:pt x="23" y="46"/>
                      </a:moveTo>
                      <a:lnTo>
                        <a:pt x="23" y="46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9" y="42"/>
                      </a:lnTo>
                      <a:lnTo>
                        <a:pt x="9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cubicBezTo>
                        <a:pt x="4" y="7"/>
                        <a:pt x="6" y="7"/>
                        <a:pt x="7" y="6"/>
                      </a:cubicBezTo>
                      <a:cubicBezTo>
                        <a:pt x="9" y="5"/>
                        <a:pt x="10" y="4"/>
                        <a:pt x="10" y="1"/>
                      </a:cubicBezTo>
                      <a:lnTo>
                        <a:pt x="15" y="1"/>
                      </a:lnTo>
                      <a:lnTo>
                        <a:pt x="15" y="42"/>
                      </a:lnTo>
                      <a:lnTo>
                        <a:pt x="23" y="42"/>
                      </a:lnTo>
                      <a:lnTo>
                        <a:pt x="23" y="46"/>
                      </a:lnTo>
                      <a:lnTo>
                        <a:pt x="23" y="46"/>
                      </a:lnTo>
                      <a:close/>
                      <a:moveTo>
                        <a:pt x="43" y="46"/>
                      </a:moveTo>
                      <a:lnTo>
                        <a:pt x="43" y="46"/>
                      </a:lnTo>
                      <a:lnTo>
                        <a:pt x="36" y="46"/>
                      </a:lnTo>
                      <a:lnTo>
                        <a:pt x="36" y="38"/>
                      </a:lnTo>
                      <a:lnTo>
                        <a:pt x="43" y="38"/>
                      </a:lnTo>
                      <a:lnTo>
                        <a:pt x="43" y="46"/>
                      </a:lnTo>
                      <a:lnTo>
                        <a:pt x="43" y="46"/>
                      </a:lnTo>
                      <a:close/>
                      <a:moveTo>
                        <a:pt x="83" y="24"/>
                      </a:moveTo>
                      <a:lnTo>
                        <a:pt x="83" y="24"/>
                      </a:lnTo>
                      <a:cubicBezTo>
                        <a:pt x="83" y="32"/>
                        <a:pt x="82" y="38"/>
                        <a:pt x="79" y="41"/>
                      </a:cubicBezTo>
                      <a:cubicBezTo>
                        <a:pt x="77" y="45"/>
                        <a:pt x="73" y="47"/>
                        <a:pt x="68" y="47"/>
                      </a:cubicBezTo>
                      <a:cubicBezTo>
                        <a:pt x="63" y="47"/>
                        <a:pt x="59" y="45"/>
                        <a:pt x="56" y="41"/>
                      </a:cubicBezTo>
                      <a:cubicBezTo>
                        <a:pt x="54" y="37"/>
                        <a:pt x="53" y="32"/>
                        <a:pt x="53" y="24"/>
                      </a:cubicBezTo>
                      <a:cubicBezTo>
                        <a:pt x="53" y="16"/>
                        <a:pt x="54" y="10"/>
                        <a:pt x="56" y="6"/>
                      </a:cubicBezTo>
                      <a:cubicBezTo>
                        <a:pt x="59" y="2"/>
                        <a:pt x="63" y="0"/>
                        <a:pt x="68" y="0"/>
                      </a:cubicBezTo>
                      <a:cubicBezTo>
                        <a:pt x="73" y="0"/>
                        <a:pt x="77" y="2"/>
                        <a:pt x="79" y="6"/>
                      </a:cubicBezTo>
                      <a:cubicBezTo>
                        <a:pt x="82" y="10"/>
                        <a:pt x="83" y="16"/>
                        <a:pt x="83" y="24"/>
                      </a:cubicBezTo>
                      <a:lnTo>
                        <a:pt x="83" y="24"/>
                      </a:lnTo>
                      <a:close/>
                      <a:moveTo>
                        <a:pt x="75" y="37"/>
                      </a:moveTo>
                      <a:lnTo>
                        <a:pt x="75" y="37"/>
                      </a:lnTo>
                      <a:cubicBezTo>
                        <a:pt x="75" y="36"/>
                        <a:pt x="76" y="34"/>
                        <a:pt x="76" y="32"/>
                      </a:cubicBezTo>
                      <a:cubicBezTo>
                        <a:pt x="76" y="29"/>
                        <a:pt x="77" y="27"/>
                        <a:pt x="77" y="24"/>
                      </a:cubicBezTo>
                      <a:cubicBezTo>
                        <a:pt x="77" y="21"/>
                        <a:pt x="76" y="18"/>
                        <a:pt x="76" y="16"/>
                      </a:cubicBezTo>
                      <a:cubicBezTo>
                        <a:pt x="76" y="13"/>
                        <a:pt x="75" y="11"/>
                        <a:pt x="75" y="10"/>
                      </a:cubicBezTo>
                      <a:cubicBezTo>
                        <a:pt x="74" y="8"/>
                        <a:pt x="73" y="7"/>
                        <a:pt x="72" y="6"/>
                      </a:cubicBezTo>
                      <a:cubicBezTo>
                        <a:pt x="71" y="6"/>
                        <a:pt x="70" y="5"/>
                        <a:pt x="68" y="5"/>
                      </a:cubicBezTo>
                      <a:cubicBezTo>
                        <a:pt x="66" y="5"/>
                        <a:pt x="65" y="6"/>
                        <a:pt x="64" y="6"/>
                      </a:cubicBezTo>
                      <a:cubicBezTo>
                        <a:pt x="62" y="7"/>
                        <a:pt x="61" y="8"/>
                        <a:pt x="61" y="10"/>
                      </a:cubicBezTo>
                      <a:cubicBezTo>
                        <a:pt x="60" y="12"/>
                        <a:pt x="60" y="13"/>
                        <a:pt x="60" y="16"/>
                      </a:cubicBezTo>
                      <a:cubicBezTo>
                        <a:pt x="59" y="18"/>
                        <a:pt x="59" y="21"/>
                        <a:pt x="59" y="24"/>
                      </a:cubicBezTo>
                      <a:cubicBezTo>
                        <a:pt x="59" y="27"/>
                        <a:pt x="59" y="29"/>
                        <a:pt x="60" y="32"/>
                      </a:cubicBezTo>
                      <a:cubicBezTo>
                        <a:pt x="60" y="34"/>
                        <a:pt x="60" y="36"/>
                        <a:pt x="61" y="37"/>
                      </a:cubicBezTo>
                      <a:cubicBezTo>
                        <a:pt x="61" y="39"/>
                        <a:pt x="62" y="40"/>
                        <a:pt x="63" y="41"/>
                      </a:cubicBezTo>
                      <a:cubicBezTo>
                        <a:pt x="65" y="42"/>
                        <a:pt x="66" y="42"/>
                        <a:pt x="68" y="42"/>
                      </a:cubicBezTo>
                      <a:cubicBezTo>
                        <a:pt x="70" y="42"/>
                        <a:pt x="71" y="42"/>
                        <a:pt x="72" y="41"/>
                      </a:cubicBezTo>
                      <a:cubicBezTo>
                        <a:pt x="73" y="40"/>
                        <a:pt x="74" y="39"/>
                        <a:pt x="75" y="37"/>
                      </a:cubicBezTo>
                      <a:lnTo>
                        <a:pt x="75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2" name="Freeform 919"/>
                <p:cNvSpPr>
                  <a:spLocks noEditPoints="1"/>
                </p:cNvSpPr>
                <p:nvPr/>
              </p:nvSpPr>
              <p:spPr bwMode="auto">
                <a:xfrm>
                  <a:off x="-1749425" y="5124451"/>
                  <a:ext cx="61913" cy="33338"/>
                </a:xfrm>
                <a:custGeom>
                  <a:avLst/>
                  <a:gdLst>
                    <a:gd name="T0" fmla="*/ 24 w 82"/>
                    <a:gd name="T1" fmla="*/ 45 h 46"/>
                    <a:gd name="T2" fmla="*/ 24 w 82"/>
                    <a:gd name="T3" fmla="*/ 45 h 46"/>
                    <a:gd name="T4" fmla="*/ 0 w 82"/>
                    <a:gd name="T5" fmla="*/ 45 h 46"/>
                    <a:gd name="T6" fmla="*/ 0 w 82"/>
                    <a:gd name="T7" fmla="*/ 41 h 46"/>
                    <a:gd name="T8" fmla="*/ 9 w 82"/>
                    <a:gd name="T9" fmla="*/ 41 h 46"/>
                    <a:gd name="T10" fmla="*/ 9 w 82"/>
                    <a:gd name="T11" fmla="*/ 10 h 46"/>
                    <a:gd name="T12" fmla="*/ 0 w 82"/>
                    <a:gd name="T13" fmla="*/ 10 h 46"/>
                    <a:gd name="T14" fmla="*/ 0 w 82"/>
                    <a:gd name="T15" fmla="*/ 6 h 46"/>
                    <a:gd name="T16" fmla="*/ 8 w 82"/>
                    <a:gd name="T17" fmla="*/ 5 h 46"/>
                    <a:gd name="T18" fmla="*/ 10 w 82"/>
                    <a:gd name="T19" fmla="*/ 0 h 46"/>
                    <a:gd name="T20" fmla="*/ 15 w 82"/>
                    <a:gd name="T21" fmla="*/ 0 h 46"/>
                    <a:gd name="T22" fmla="*/ 15 w 82"/>
                    <a:gd name="T23" fmla="*/ 41 h 46"/>
                    <a:gd name="T24" fmla="*/ 24 w 82"/>
                    <a:gd name="T25" fmla="*/ 41 h 46"/>
                    <a:gd name="T26" fmla="*/ 24 w 82"/>
                    <a:gd name="T27" fmla="*/ 45 h 46"/>
                    <a:gd name="T28" fmla="*/ 24 w 82"/>
                    <a:gd name="T29" fmla="*/ 45 h 46"/>
                    <a:gd name="T30" fmla="*/ 44 w 82"/>
                    <a:gd name="T31" fmla="*/ 45 h 46"/>
                    <a:gd name="T32" fmla="*/ 44 w 82"/>
                    <a:gd name="T33" fmla="*/ 45 h 46"/>
                    <a:gd name="T34" fmla="*/ 36 w 82"/>
                    <a:gd name="T35" fmla="*/ 45 h 46"/>
                    <a:gd name="T36" fmla="*/ 36 w 82"/>
                    <a:gd name="T37" fmla="*/ 37 h 46"/>
                    <a:gd name="T38" fmla="*/ 44 w 82"/>
                    <a:gd name="T39" fmla="*/ 37 h 46"/>
                    <a:gd name="T40" fmla="*/ 44 w 82"/>
                    <a:gd name="T41" fmla="*/ 45 h 46"/>
                    <a:gd name="T42" fmla="*/ 44 w 82"/>
                    <a:gd name="T43" fmla="*/ 45 h 46"/>
                    <a:gd name="T44" fmla="*/ 82 w 82"/>
                    <a:gd name="T45" fmla="*/ 31 h 46"/>
                    <a:gd name="T46" fmla="*/ 82 w 82"/>
                    <a:gd name="T47" fmla="*/ 31 h 46"/>
                    <a:gd name="T48" fmla="*/ 81 w 82"/>
                    <a:gd name="T49" fmla="*/ 37 h 46"/>
                    <a:gd name="T50" fmla="*/ 78 w 82"/>
                    <a:gd name="T51" fmla="*/ 42 h 46"/>
                    <a:gd name="T52" fmla="*/ 73 w 82"/>
                    <a:gd name="T53" fmla="*/ 45 h 46"/>
                    <a:gd name="T54" fmla="*/ 67 w 82"/>
                    <a:gd name="T55" fmla="*/ 46 h 46"/>
                    <a:gd name="T56" fmla="*/ 60 w 82"/>
                    <a:gd name="T57" fmla="*/ 45 h 46"/>
                    <a:gd name="T58" fmla="*/ 54 w 82"/>
                    <a:gd name="T59" fmla="*/ 43 h 46"/>
                    <a:gd name="T60" fmla="*/ 54 w 82"/>
                    <a:gd name="T61" fmla="*/ 37 h 46"/>
                    <a:gd name="T62" fmla="*/ 55 w 82"/>
                    <a:gd name="T63" fmla="*/ 37 h 46"/>
                    <a:gd name="T64" fmla="*/ 57 w 82"/>
                    <a:gd name="T65" fmla="*/ 38 h 46"/>
                    <a:gd name="T66" fmla="*/ 60 w 82"/>
                    <a:gd name="T67" fmla="*/ 40 h 46"/>
                    <a:gd name="T68" fmla="*/ 63 w 82"/>
                    <a:gd name="T69" fmla="*/ 40 h 46"/>
                    <a:gd name="T70" fmla="*/ 67 w 82"/>
                    <a:gd name="T71" fmla="*/ 41 h 46"/>
                    <a:gd name="T72" fmla="*/ 70 w 82"/>
                    <a:gd name="T73" fmla="*/ 40 h 46"/>
                    <a:gd name="T74" fmla="*/ 74 w 82"/>
                    <a:gd name="T75" fmla="*/ 38 h 46"/>
                    <a:gd name="T76" fmla="*/ 75 w 82"/>
                    <a:gd name="T77" fmla="*/ 35 h 46"/>
                    <a:gd name="T78" fmla="*/ 76 w 82"/>
                    <a:gd name="T79" fmla="*/ 31 h 46"/>
                    <a:gd name="T80" fmla="*/ 75 w 82"/>
                    <a:gd name="T81" fmla="*/ 27 h 46"/>
                    <a:gd name="T82" fmla="*/ 73 w 82"/>
                    <a:gd name="T83" fmla="*/ 24 h 46"/>
                    <a:gd name="T84" fmla="*/ 70 w 82"/>
                    <a:gd name="T85" fmla="*/ 23 h 46"/>
                    <a:gd name="T86" fmla="*/ 65 w 82"/>
                    <a:gd name="T87" fmla="*/ 22 h 46"/>
                    <a:gd name="T88" fmla="*/ 60 w 82"/>
                    <a:gd name="T89" fmla="*/ 23 h 46"/>
                    <a:gd name="T90" fmla="*/ 56 w 82"/>
                    <a:gd name="T91" fmla="*/ 23 h 46"/>
                    <a:gd name="T92" fmla="*/ 56 w 82"/>
                    <a:gd name="T93" fmla="*/ 0 h 46"/>
                    <a:gd name="T94" fmla="*/ 82 w 82"/>
                    <a:gd name="T95" fmla="*/ 0 h 46"/>
                    <a:gd name="T96" fmla="*/ 82 w 82"/>
                    <a:gd name="T97" fmla="*/ 6 h 46"/>
                    <a:gd name="T98" fmla="*/ 62 w 82"/>
                    <a:gd name="T99" fmla="*/ 6 h 46"/>
                    <a:gd name="T100" fmla="*/ 62 w 82"/>
                    <a:gd name="T101" fmla="*/ 17 h 46"/>
                    <a:gd name="T102" fmla="*/ 65 w 82"/>
                    <a:gd name="T103" fmla="*/ 17 h 46"/>
                    <a:gd name="T104" fmla="*/ 67 w 82"/>
                    <a:gd name="T105" fmla="*/ 17 h 46"/>
                    <a:gd name="T106" fmla="*/ 73 w 82"/>
                    <a:gd name="T107" fmla="*/ 18 h 46"/>
                    <a:gd name="T108" fmla="*/ 78 w 82"/>
                    <a:gd name="T109" fmla="*/ 20 h 46"/>
                    <a:gd name="T110" fmla="*/ 81 w 82"/>
                    <a:gd name="T111" fmla="*/ 24 h 46"/>
                    <a:gd name="T112" fmla="*/ 82 w 82"/>
                    <a:gd name="T113" fmla="*/ 31 h 46"/>
                    <a:gd name="T114" fmla="*/ 82 w 82"/>
                    <a:gd name="T11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2" h="46">
                      <a:moveTo>
                        <a:pt x="24" y="45"/>
                      </a:moveTo>
                      <a:lnTo>
                        <a:pt x="24" y="45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9" y="41"/>
                      </a:lnTo>
                      <a:lnTo>
                        <a:pt x="9" y="10"/>
                      </a:lnTo>
                      <a:lnTo>
                        <a:pt x="0" y="10"/>
                      </a:lnTo>
                      <a:lnTo>
                        <a:pt x="0" y="6"/>
                      </a:lnTo>
                      <a:cubicBezTo>
                        <a:pt x="4" y="6"/>
                        <a:pt x="6" y="6"/>
                        <a:pt x="8" y="5"/>
                      </a:cubicBezTo>
                      <a:cubicBezTo>
                        <a:pt x="9" y="4"/>
                        <a:pt x="10" y="3"/>
                        <a:pt x="10" y="0"/>
                      </a:cubicBezTo>
                      <a:lnTo>
                        <a:pt x="15" y="0"/>
                      </a:lnTo>
                      <a:lnTo>
                        <a:pt x="15" y="41"/>
                      </a:lnTo>
                      <a:lnTo>
                        <a:pt x="24" y="41"/>
                      </a:lnTo>
                      <a:lnTo>
                        <a:pt x="24" y="45"/>
                      </a:lnTo>
                      <a:lnTo>
                        <a:pt x="24" y="45"/>
                      </a:lnTo>
                      <a:close/>
                      <a:moveTo>
                        <a:pt x="44" y="45"/>
                      </a:moveTo>
                      <a:lnTo>
                        <a:pt x="44" y="45"/>
                      </a:lnTo>
                      <a:lnTo>
                        <a:pt x="36" y="45"/>
                      </a:lnTo>
                      <a:lnTo>
                        <a:pt x="36" y="37"/>
                      </a:lnTo>
                      <a:lnTo>
                        <a:pt x="44" y="37"/>
                      </a:lnTo>
                      <a:lnTo>
                        <a:pt x="44" y="45"/>
                      </a:lnTo>
                      <a:lnTo>
                        <a:pt x="44" y="45"/>
                      </a:lnTo>
                      <a:close/>
                      <a:moveTo>
                        <a:pt x="82" y="31"/>
                      </a:moveTo>
                      <a:lnTo>
                        <a:pt x="82" y="31"/>
                      </a:lnTo>
                      <a:cubicBezTo>
                        <a:pt x="82" y="33"/>
                        <a:pt x="82" y="35"/>
                        <a:pt x="81" y="37"/>
                      </a:cubicBezTo>
                      <a:cubicBezTo>
                        <a:pt x="81" y="39"/>
                        <a:pt x="80" y="40"/>
                        <a:pt x="78" y="42"/>
                      </a:cubicBezTo>
                      <a:cubicBezTo>
                        <a:pt x="77" y="43"/>
                        <a:pt x="75" y="44"/>
                        <a:pt x="73" y="45"/>
                      </a:cubicBezTo>
                      <a:cubicBezTo>
                        <a:pt x="71" y="46"/>
                        <a:pt x="69" y="46"/>
                        <a:pt x="67" y="46"/>
                      </a:cubicBezTo>
                      <a:cubicBezTo>
                        <a:pt x="64" y="46"/>
                        <a:pt x="62" y="46"/>
                        <a:pt x="60" y="45"/>
                      </a:cubicBezTo>
                      <a:cubicBezTo>
                        <a:pt x="58" y="45"/>
                        <a:pt x="56" y="44"/>
                        <a:pt x="54" y="43"/>
                      </a:cubicBezTo>
                      <a:lnTo>
                        <a:pt x="54" y="37"/>
                      </a:lnTo>
                      <a:lnTo>
                        <a:pt x="55" y="37"/>
                      </a:lnTo>
                      <a:cubicBezTo>
                        <a:pt x="55" y="37"/>
                        <a:pt x="56" y="38"/>
                        <a:pt x="57" y="38"/>
                      </a:cubicBezTo>
                      <a:cubicBezTo>
                        <a:pt x="58" y="39"/>
                        <a:pt x="59" y="39"/>
                        <a:pt x="60" y="40"/>
                      </a:cubicBezTo>
                      <a:cubicBezTo>
                        <a:pt x="61" y="40"/>
                        <a:pt x="62" y="40"/>
                        <a:pt x="63" y="40"/>
                      </a:cubicBezTo>
                      <a:cubicBezTo>
                        <a:pt x="64" y="41"/>
                        <a:pt x="65" y="41"/>
                        <a:pt x="67" y="41"/>
                      </a:cubicBezTo>
                      <a:cubicBezTo>
                        <a:pt x="68" y="41"/>
                        <a:pt x="69" y="41"/>
                        <a:pt x="70" y="40"/>
                      </a:cubicBezTo>
                      <a:cubicBezTo>
                        <a:pt x="72" y="40"/>
                        <a:pt x="73" y="39"/>
                        <a:pt x="74" y="38"/>
                      </a:cubicBezTo>
                      <a:cubicBezTo>
                        <a:pt x="74" y="37"/>
                        <a:pt x="75" y="36"/>
                        <a:pt x="75" y="35"/>
                      </a:cubicBezTo>
                      <a:cubicBezTo>
                        <a:pt x="76" y="34"/>
                        <a:pt x="76" y="32"/>
                        <a:pt x="76" y="31"/>
                      </a:cubicBezTo>
                      <a:cubicBezTo>
                        <a:pt x="76" y="29"/>
                        <a:pt x="76" y="28"/>
                        <a:pt x="75" y="27"/>
                      </a:cubicBezTo>
                      <a:cubicBezTo>
                        <a:pt x="75" y="26"/>
                        <a:pt x="74" y="25"/>
                        <a:pt x="73" y="24"/>
                      </a:cubicBezTo>
                      <a:cubicBezTo>
                        <a:pt x="72" y="24"/>
                        <a:pt x="71" y="23"/>
                        <a:pt x="70" y="23"/>
                      </a:cubicBezTo>
                      <a:cubicBezTo>
                        <a:pt x="69" y="22"/>
                        <a:pt x="67" y="22"/>
                        <a:pt x="65" y="22"/>
                      </a:cubicBezTo>
                      <a:cubicBezTo>
                        <a:pt x="64" y="22"/>
                        <a:pt x="62" y="22"/>
                        <a:pt x="60" y="23"/>
                      </a:cubicBezTo>
                      <a:cubicBezTo>
                        <a:pt x="59" y="23"/>
                        <a:pt x="57" y="23"/>
                        <a:pt x="56" y="23"/>
                      </a:cubicBezTo>
                      <a:lnTo>
                        <a:pt x="56" y="0"/>
                      </a:lnTo>
                      <a:lnTo>
                        <a:pt x="82" y="0"/>
                      </a:lnTo>
                      <a:lnTo>
                        <a:pt x="82" y="6"/>
                      </a:lnTo>
                      <a:lnTo>
                        <a:pt x="62" y="6"/>
                      </a:lnTo>
                      <a:lnTo>
                        <a:pt x="62" y="17"/>
                      </a:lnTo>
                      <a:cubicBezTo>
                        <a:pt x="63" y="17"/>
                        <a:pt x="64" y="17"/>
                        <a:pt x="65" y="17"/>
                      </a:cubicBezTo>
                      <a:cubicBezTo>
                        <a:pt x="65" y="17"/>
                        <a:pt x="66" y="17"/>
                        <a:pt x="67" y="17"/>
                      </a:cubicBezTo>
                      <a:cubicBezTo>
                        <a:pt x="69" y="17"/>
                        <a:pt x="71" y="17"/>
                        <a:pt x="73" y="18"/>
                      </a:cubicBezTo>
                      <a:cubicBezTo>
                        <a:pt x="74" y="18"/>
                        <a:pt x="76" y="19"/>
                        <a:pt x="78" y="20"/>
                      </a:cubicBezTo>
                      <a:cubicBezTo>
                        <a:pt x="79" y="21"/>
                        <a:pt x="80" y="23"/>
                        <a:pt x="81" y="24"/>
                      </a:cubicBezTo>
                      <a:cubicBezTo>
                        <a:pt x="82" y="26"/>
                        <a:pt x="82" y="28"/>
                        <a:pt x="82" y="31"/>
                      </a:cubicBezTo>
                      <a:lnTo>
                        <a:pt x="82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3" name="Freeform 920"/>
                <p:cNvSpPr>
                  <a:spLocks noEditPoints="1"/>
                </p:cNvSpPr>
                <p:nvPr/>
              </p:nvSpPr>
              <p:spPr bwMode="auto">
                <a:xfrm>
                  <a:off x="-1981200" y="5122864"/>
                  <a:ext cx="65088" cy="34925"/>
                </a:xfrm>
                <a:custGeom>
                  <a:avLst/>
                  <a:gdLst>
                    <a:gd name="T0" fmla="*/ 29 w 86"/>
                    <a:gd name="T1" fmla="*/ 46 h 47"/>
                    <a:gd name="T2" fmla="*/ 0 w 86"/>
                    <a:gd name="T3" fmla="*/ 40 h 47"/>
                    <a:gd name="T4" fmla="*/ 11 w 86"/>
                    <a:gd name="T5" fmla="*/ 29 h 47"/>
                    <a:gd name="T6" fmla="*/ 21 w 86"/>
                    <a:gd name="T7" fmla="*/ 13 h 47"/>
                    <a:gd name="T8" fmla="*/ 18 w 86"/>
                    <a:gd name="T9" fmla="*/ 7 h 47"/>
                    <a:gd name="T10" fmla="*/ 13 w 86"/>
                    <a:gd name="T11" fmla="*/ 6 h 47"/>
                    <a:gd name="T12" fmla="*/ 6 w 86"/>
                    <a:gd name="T13" fmla="*/ 7 h 47"/>
                    <a:gd name="T14" fmla="*/ 1 w 86"/>
                    <a:gd name="T15" fmla="*/ 9 h 47"/>
                    <a:gd name="T16" fmla="*/ 1 w 86"/>
                    <a:gd name="T17" fmla="*/ 3 h 47"/>
                    <a:gd name="T18" fmla="*/ 13 w 86"/>
                    <a:gd name="T19" fmla="*/ 0 h 47"/>
                    <a:gd name="T20" fmla="*/ 27 w 86"/>
                    <a:gd name="T21" fmla="*/ 13 h 47"/>
                    <a:gd name="T22" fmla="*/ 25 w 86"/>
                    <a:gd name="T23" fmla="*/ 22 h 47"/>
                    <a:gd name="T24" fmla="*/ 18 w 86"/>
                    <a:gd name="T25" fmla="*/ 29 h 47"/>
                    <a:gd name="T26" fmla="*/ 6 w 86"/>
                    <a:gd name="T27" fmla="*/ 41 h 47"/>
                    <a:gd name="T28" fmla="*/ 29 w 86"/>
                    <a:gd name="T29" fmla="*/ 46 h 47"/>
                    <a:gd name="T30" fmla="*/ 47 w 86"/>
                    <a:gd name="T31" fmla="*/ 46 h 47"/>
                    <a:gd name="T32" fmla="*/ 39 w 86"/>
                    <a:gd name="T33" fmla="*/ 46 h 47"/>
                    <a:gd name="T34" fmla="*/ 47 w 86"/>
                    <a:gd name="T35" fmla="*/ 38 h 47"/>
                    <a:gd name="T36" fmla="*/ 47 w 86"/>
                    <a:gd name="T37" fmla="*/ 46 h 47"/>
                    <a:gd name="T38" fmla="*/ 86 w 86"/>
                    <a:gd name="T39" fmla="*/ 24 h 47"/>
                    <a:gd name="T40" fmla="*/ 71 w 86"/>
                    <a:gd name="T41" fmla="*/ 47 h 47"/>
                    <a:gd name="T42" fmla="*/ 56 w 86"/>
                    <a:gd name="T43" fmla="*/ 24 h 47"/>
                    <a:gd name="T44" fmla="*/ 71 w 86"/>
                    <a:gd name="T45" fmla="*/ 0 h 47"/>
                    <a:gd name="T46" fmla="*/ 86 w 86"/>
                    <a:gd name="T47" fmla="*/ 24 h 47"/>
                    <a:gd name="T48" fmla="*/ 78 w 86"/>
                    <a:gd name="T49" fmla="*/ 37 h 47"/>
                    <a:gd name="T50" fmla="*/ 79 w 86"/>
                    <a:gd name="T51" fmla="*/ 32 h 47"/>
                    <a:gd name="T52" fmla="*/ 79 w 86"/>
                    <a:gd name="T53" fmla="*/ 16 h 47"/>
                    <a:gd name="T54" fmla="*/ 76 w 86"/>
                    <a:gd name="T55" fmla="*/ 6 h 47"/>
                    <a:gd name="T56" fmla="*/ 67 w 86"/>
                    <a:gd name="T57" fmla="*/ 6 h 47"/>
                    <a:gd name="T58" fmla="*/ 63 w 86"/>
                    <a:gd name="T59" fmla="*/ 16 h 47"/>
                    <a:gd name="T60" fmla="*/ 63 w 86"/>
                    <a:gd name="T61" fmla="*/ 32 h 47"/>
                    <a:gd name="T62" fmla="*/ 67 w 86"/>
                    <a:gd name="T63" fmla="*/ 41 h 47"/>
                    <a:gd name="T64" fmla="*/ 76 w 86"/>
                    <a:gd name="T65" fmla="*/ 41 h 47"/>
                    <a:gd name="T66" fmla="*/ 78 w 86"/>
                    <a:gd name="T6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6" h="47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40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3"/>
                        <a:pt x="10" y="31"/>
                        <a:pt x="11" y="29"/>
                      </a:cubicBezTo>
                      <a:cubicBezTo>
                        <a:pt x="15" y="25"/>
                        <a:pt x="17" y="22"/>
                        <a:pt x="19" y="20"/>
                      </a:cubicBezTo>
                      <a:cubicBezTo>
                        <a:pt x="20" y="18"/>
                        <a:pt x="21" y="15"/>
                        <a:pt x="21" y="13"/>
                      </a:cubicBezTo>
                      <a:cubicBezTo>
                        <a:pt x="21" y="12"/>
                        <a:pt x="20" y="11"/>
                        <a:pt x="20" y="10"/>
                      </a:cubicBezTo>
                      <a:cubicBezTo>
                        <a:pt x="20" y="9"/>
                        <a:pt x="19" y="8"/>
                        <a:pt x="18" y="7"/>
                      </a:cubicBezTo>
                      <a:cubicBezTo>
                        <a:pt x="18" y="7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1" y="6"/>
                        <a:pt x="10" y="6"/>
                        <a:pt x="9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2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6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7" y="0"/>
                        <a:pt x="21" y="1"/>
                        <a:pt x="23" y="4"/>
                      </a:cubicBezTo>
                      <a:cubicBezTo>
                        <a:pt x="26" y="6"/>
                        <a:pt x="27" y="9"/>
                        <a:pt x="27" y="13"/>
                      </a:cubicBezTo>
                      <a:cubicBezTo>
                        <a:pt x="27" y="14"/>
                        <a:pt x="27" y="16"/>
                        <a:pt x="26" y="18"/>
                      </a:cubicBezTo>
                      <a:cubicBezTo>
                        <a:pt x="26" y="19"/>
                        <a:pt x="25" y="20"/>
                        <a:pt x="25" y="22"/>
                      </a:cubicBezTo>
                      <a:cubicBezTo>
                        <a:pt x="24" y="23"/>
                        <a:pt x="23" y="24"/>
                        <a:pt x="22" y="26"/>
                      </a:cubicBezTo>
                      <a:cubicBezTo>
                        <a:pt x="21" y="27"/>
                        <a:pt x="20" y="28"/>
                        <a:pt x="18" y="29"/>
                      </a:cubicBezTo>
                      <a:cubicBezTo>
                        <a:pt x="16" y="31"/>
                        <a:pt x="14" y="34"/>
                        <a:pt x="12" y="36"/>
                      </a:cubicBezTo>
                      <a:cubicBezTo>
                        <a:pt x="9" y="38"/>
                        <a:pt x="7" y="40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24"/>
                      </a:moveTo>
                      <a:lnTo>
                        <a:pt x="86" y="24"/>
                      </a:lnTo>
                      <a:cubicBezTo>
                        <a:pt x="86" y="32"/>
                        <a:pt x="85" y="38"/>
                        <a:pt x="83" y="41"/>
                      </a:cubicBezTo>
                      <a:cubicBezTo>
                        <a:pt x="80" y="45"/>
                        <a:pt x="76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7" y="37"/>
                        <a:pt x="56" y="32"/>
                        <a:pt x="56" y="24"/>
                      </a:cubicBezTo>
                      <a:cubicBezTo>
                        <a:pt x="56" y="16"/>
                        <a:pt x="57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6" y="0"/>
                        <a:pt x="80" y="2"/>
                        <a:pt x="83" y="6"/>
                      </a:cubicBezTo>
                      <a:cubicBezTo>
                        <a:pt x="85" y="10"/>
                        <a:pt x="86" y="16"/>
                        <a:pt x="86" y="24"/>
                      </a:cubicBezTo>
                      <a:lnTo>
                        <a:pt x="86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79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79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7" y="8"/>
                        <a:pt x="77" y="7"/>
                        <a:pt x="76" y="6"/>
                      </a:cubicBezTo>
                      <a:cubicBezTo>
                        <a:pt x="74" y="6"/>
                        <a:pt x="73" y="5"/>
                        <a:pt x="71" y="5"/>
                      </a:cubicBezTo>
                      <a:cubicBezTo>
                        <a:pt x="69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3" y="12"/>
                        <a:pt x="63" y="13"/>
                        <a:pt x="63" y="16"/>
                      </a:cubicBezTo>
                      <a:cubicBezTo>
                        <a:pt x="63" y="18"/>
                        <a:pt x="62" y="21"/>
                        <a:pt x="62" y="24"/>
                      </a:cubicBezTo>
                      <a:cubicBezTo>
                        <a:pt x="62" y="27"/>
                        <a:pt x="63" y="29"/>
                        <a:pt x="63" y="32"/>
                      </a:cubicBezTo>
                      <a:cubicBezTo>
                        <a:pt x="63" y="34"/>
                        <a:pt x="63" y="36"/>
                        <a:pt x="64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3" y="42"/>
                        <a:pt x="74" y="42"/>
                        <a:pt x="76" y="41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4" name="Freeform 921"/>
                <p:cNvSpPr>
                  <a:spLocks noEditPoints="1"/>
                </p:cNvSpPr>
                <p:nvPr/>
              </p:nvSpPr>
              <p:spPr bwMode="auto">
                <a:xfrm>
                  <a:off x="-2211387" y="5122864"/>
                  <a:ext cx="65088" cy="34925"/>
                </a:xfrm>
                <a:custGeom>
                  <a:avLst/>
                  <a:gdLst>
                    <a:gd name="T0" fmla="*/ 29 w 86"/>
                    <a:gd name="T1" fmla="*/ 46 h 47"/>
                    <a:gd name="T2" fmla="*/ 0 w 86"/>
                    <a:gd name="T3" fmla="*/ 40 h 47"/>
                    <a:gd name="T4" fmla="*/ 11 w 86"/>
                    <a:gd name="T5" fmla="*/ 29 h 47"/>
                    <a:gd name="T6" fmla="*/ 21 w 86"/>
                    <a:gd name="T7" fmla="*/ 13 h 47"/>
                    <a:gd name="T8" fmla="*/ 18 w 86"/>
                    <a:gd name="T9" fmla="*/ 7 h 47"/>
                    <a:gd name="T10" fmla="*/ 13 w 86"/>
                    <a:gd name="T11" fmla="*/ 6 h 47"/>
                    <a:gd name="T12" fmla="*/ 6 w 86"/>
                    <a:gd name="T13" fmla="*/ 7 h 47"/>
                    <a:gd name="T14" fmla="*/ 1 w 86"/>
                    <a:gd name="T15" fmla="*/ 9 h 47"/>
                    <a:gd name="T16" fmla="*/ 1 w 86"/>
                    <a:gd name="T17" fmla="*/ 3 h 47"/>
                    <a:gd name="T18" fmla="*/ 13 w 86"/>
                    <a:gd name="T19" fmla="*/ 0 h 47"/>
                    <a:gd name="T20" fmla="*/ 27 w 86"/>
                    <a:gd name="T21" fmla="*/ 13 h 47"/>
                    <a:gd name="T22" fmla="*/ 25 w 86"/>
                    <a:gd name="T23" fmla="*/ 22 h 47"/>
                    <a:gd name="T24" fmla="*/ 18 w 86"/>
                    <a:gd name="T25" fmla="*/ 29 h 47"/>
                    <a:gd name="T26" fmla="*/ 6 w 86"/>
                    <a:gd name="T27" fmla="*/ 41 h 47"/>
                    <a:gd name="T28" fmla="*/ 29 w 86"/>
                    <a:gd name="T29" fmla="*/ 46 h 47"/>
                    <a:gd name="T30" fmla="*/ 47 w 86"/>
                    <a:gd name="T31" fmla="*/ 46 h 47"/>
                    <a:gd name="T32" fmla="*/ 39 w 86"/>
                    <a:gd name="T33" fmla="*/ 46 h 47"/>
                    <a:gd name="T34" fmla="*/ 47 w 86"/>
                    <a:gd name="T35" fmla="*/ 38 h 47"/>
                    <a:gd name="T36" fmla="*/ 47 w 86"/>
                    <a:gd name="T37" fmla="*/ 46 h 47"/>
                    <a:gd name="T38" fmla="*/ 86 w 86"/>
                    <a:gd name="T39" fmla="*/ 32 h 47"/>
                    <a:gd name="T40" fmla="*/ 82 w 86"/>
                    <a:gd name="T41" fmla="*/ 43 h 47"/>
                    <a:gd name="T42" fmla="*/ 70 w 86"/>
                    <a:gd name="T43" fmla="*/ 47 h 47"/>
                    <a:gd name="T44" fmla="*/ 57 w 86"/>
                    <a:gd name="T45" fmla="*/ 44 h 47"/>
                    <a:gd name="T46" fmla="*/ 58 w 86"/>
                    <a:gd name="T47" fmla="*/ 38 h 47"/>
                    <a:gd name="T48" fmla="*/ 63 w 86"/>
                    <a:gd name="T49" fmla="*/ 41 h 47"/>
                    <a:gd name="T50" fmla="*/ 70 w 86"/>
                    <a:gd name="T51" fmla="*/ 42 h 47"/>
                    <a:gd name="T52" fmla="*/ 77 w 86"/>
                    <a:gd name="T53" fmla="*/ 39 h 47"/>
                    <a:gd name="T54" fmla="*/ 79 w 86"/>
                    <a:gd name="T55" fmla="*/ 32 h 47"/>
                    <a:gd name="T56" fmla="*/ 77 w 86"/>
                    <a:gd name="T57" fmla="*/ 25 h 47"/>
                    <a:gd name="T58" fmla="*/ 69 w 86"/>
                    <a:gd name="T59" fmla="*/ 23 h 47"/>
                    <a:gd name="T60" fmla="*/ 59 w 86"/>
                    <a:gd name="T61" fmla="*/ 24 h 47"/>
                    <a:gd name="T62" fmla="*/ 85 w 86"/>
                    <a:gd name="T63" fmla="*/ 1 h 47"/>
                    <a:gd name="T64" fmla="*/ 66 w 86"/>
                    <a:gd name="T65" fmla="*/ 7 h 47"/>
                    <a:gd name="T66" fmla="*/ 68 w 86"/>
                    <a:gd name="T67" fmla="*/ 18 h 47"/>
                    <a:gd name="T68" fmla="*/ 76 w 86"/>
                    <a:gd name="T69" fmla="*/ 19 h 47"/>
                    <a:gd name="T70" fmla="*/ 84 w 86"/>
                    <a:gd name="T71" fmla="*/ 25 h 47"/>
                    <a:gd name="T72" fmla="*/ 86 w 86"/>
                    <a:gd name="T73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6" h="47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40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3"/>
                        <a:pt x="10" y="31"/>
                        <a:pt x="11" y="29"/>
                      </a:cubicBezTo>
                      <a:cubicBezTo>
                        <a:pt x="15" y="25"/>
                        <a:pt x="18" y="22"/>
                        <a:pt x="19" y="20"/>
                      </a:cubicBezTo>
                      <a:cubicBezTo>
                        <a:pt x="20" y="18"/>
                        <a:pt x="21" y="15"/>
                        <a:pt x="21" y="13"/>
                      </a:cubicBezTo>
                      <a:cubicBezTo>
                        <a:pt x="21" y="12"/>
                        <a:pt x="21" y="11"/>
                        <a:pt x="20" y="10"/>
                      </a:cubicBezTo>
                      <a:cubicBezTo>
                        <a:pt x="20" y="9"/>
                        <a:pt x="19" y="8"/>
                        <a:pt x="18" y="7"/>
                      </a:cubicBezTo>
                      <a:cubicBezTo>
                        <a:pt x="18" y="7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2" y="6"/>
                        <a:pt x="10" y="6"/>
                        <a:pt x="9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2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8" y="0"/>
                        <a:pt x="21" y="1"/>
                        <a:pt x="24" y="4"/>
                      </a:cubicBezTo>
                      <a:cubicBezTo>
                        <a:pt x="26" y="6"/>
                        <a:pt x="27" y="9"/>
                        <a:pt x="27" y="13"/>
                      </a:cubicBezTo>
                      <a:cubicBezTo>
                        <a:pt x="27" y="14"/>
                        <a:pt x="27" y="16"/>
                        <a:pt x="27" y="18"/>
                      </a:cubicBezTo>
                      <a:cubicBezTo>
                        <a:pt x="26" y="19"/>
                        <a:pt x="26" y="20"/>
                        <a:pt x="25" y="22"/>
                      </a:cubicBezTo>
                      <a:cubicBezTo>
                        <a:pt x="24" y="23"/>
                        <a:pt x="23" y="24"/>
                        <a:pt x="22" y="26"/>
                      </a:cubicBezTo>
                      <a:cubicBezTo>
                        <a:pt x="21" y="27"/>
                        <a:pt x="20" y="28"/>
                        <a:pt x="18" y="29"/>
                      </a:cubicBezTo>
                      <a:cubicBezTo>
                        <a:pt x="16" y="31"/>
                        <a:pt x="14" y="34"/>
                        <a:pt x="12" y="36"/>
                      </a:cubicBezTo>
                      <a:cubicBezTo>
                        <a:pt x="9" y="38"/>
                        <a:pt x="7" y="40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5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0" y="44"/>
                        <a:pt x="79" y="45"/>
                        <a:pt x="77" y="46"/>
                      </a:cubicBezTo>
                      <a:cubicBezTo>
                        <a:pt x="75" y="47"/>
                        <a:pt x="72" y="47"/>
                        <a:pt x="70" y="47"/>
                      </a:cubicBezTo>
                      <a:cubicBezTo>
                        <a:pt x="68" y="47"/>
                        <a:pt x="65" y="47"/>
                        <a:pt x="63" y="46"/>
                      </a:cubicBezTo>
                      <a:cubicBezTo>
                        <a:pt x="61" y="46"/>
                        <a:pt x="59" y="45"/>
                        <a:pt x="57" y="44"/>
                      </a:cubicBezTo>
                      <a:lnTo>
                        <a:pt x="57" y="38"/>
                      </a:lnTo>
                      <a:lnTo>
                        <a:pt x="58" y="38"/>
                      </a:lnTo>
                      <a:cubicBezTo>
                        <a:pt x="58" y="38"/>
                        <a:pt x="59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4" y="41"/>
                        <a:pt x="65" y="41"/>
                        <a:pt x="66" y="41"/>
                      </a:cubicBezTo>
                      <a:cubicBezTo>
                        <a:pt x="67" y="42"/>
                        <a:pt x="69" y="42"/>
                        <a:pt x="70" y="42"/>
                      </a:cubicBezTo>
                      <a:cubicBezTo>
                        <a:pt x="71" y="42"/>
                        <a:pt x="72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8" y="37"/>
                        <a:pt x="79" y="36"/>
                      </a:cubicBezTo>
                      <a:cubicBezTo>
                        <a:pt x="79" y="35"/>
                        <a:pt x="79" y="33"/>
                        <a:pt x="79" y="32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8" y="27"/>
                        <a:pt x="77" y="26"/>
                        <a:pt x="77" y="25"/>
                      </a:cubicBezTo>
                      <a:cubicBezTo>
                        <a:pt x="76" y="25"/>
                        <a:pt x="75" y="24"/>
                        <a:pt x="73" y="24"/>
                      </a:cubicBezTo>
                      <a:cubicBezTo>
                        <a:pt x="72" y="23"/>
                        <a:pt x="70" y="23"/>
                        <a:pt x="69" y="23"/>
                      </a:cubicBezTo>
                      <a:cubicBezTo>
                        <a:pt x="67" y="23"/>
                        <a:pt x="65" y="23"/>
                        <a:pt x="64" y="24"/>
                      </a:cubicBezTo>
                      <a:cubicBezTo>
                        <a:pt x="62" y="24"/>
                        <a:pt x="60" y="24"/>
                        <a:pt x="59" y="24"/>
                      </a:cubicBezTo>
                      <a:lnTo>
                        <a:pt x="59" y="1"/>
                      </a:lnTo>
                      <a:lnTo>
                        <a:pt x="85" y="1"/>
                      </a:lnTo>
                      <a:lnTo>
                        <a:pt x="85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6" y="18"/>
                        <a:pt x="67" y="18"/>
                        <a:pt x="68" y="18"/>
                      </a:cubicBezTo>
                      <a:cubicBezTo>
                        <a:pt x="69" y="18"/>
                        <a:pt x="69" y="18"/>
                        <a:pt x="70" y="18"/>
                      </a:cubicBezTo>
                      <a:cubicBezTo>
                        <a:pt x="72" y="18"/>
                        <a:pt x="74" y="18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2" y="22"/>
                        <a:pt x="84" y="24"/>
                        <a:pt x="84" y="25"/>
                      </a:cubicBezTo>
                      <a:cubicBezTo>
                        <a:pt x="85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5" name="Freeform 922"/>
                <p:cNvSpPr>
                  <a:spLocks noEditPoints="1"/>
                </p:cNvSpPr>
                <p:nvPr/>
              </p:nvSpPr>
              <p:spPr bwMode="auto">
                <a:xfrm>
                  <a:off x="-2441575" y="5122864"/>
                  <a:ext cx="66675" cy="34925"/>
                </a:xfrm>
                <a:custGeom>
                  <a:avLst/>
                  <a:gdLst>
                    <a:gd name="T0" fmla="*/ 13 w 87"/>
                    <a:gd name="T1" fmla="*/ 6 h 47"/>
                    <a:gd name="T2" fmla="*/ 6 w 87"/>
                    <a:gd name="T3" fmla="*/ 7 h 47"/>
                    <a:gd name="T4" fmla="*/ 1 w 87"/>
                    <a:gd name="T5" fmla="*/ 9 h 47"/>
                    <a:gd name="T6" fmla="*/ 1 w 87"/>
                    <a:gd name="T7" fmla="*/ 3 h 47"/>
                    <a:gd name="T8" fmla="*/ 13 w 87"/>
                    <a:gd name="T9" fmla="*/ 0 h 47"/>
                    <a:gd name="T10" fmla="*/ 23 w 87"/>
                    <a:gd name="T11" fmla="*/ 3 h 47"/>
                    <a:gd name="T12" fmla="*/ 28 w 87"/>
                    <a:gd name="T13" fmla="*/ 11 h 47"/>
                    <a:gd name="T14" fmla="*/ 19 w 87"/>
                    <a:gd name="T15" fmla="*/ 21 h 47"/>
                    <a:gd name="T16" fmla="*/ 22 w 87"/>
                    <a:gd name="T17" fmla="*/ 23 h 47"/>
                    <a:gd name="T18" fmla="*/ 28 w 87"/>
                    <a:gd name="T19" fmla="*/ 28 h 47"/>
                    <a:gd name="T20" fmla="*/ 27 w 87"/>
                    <a:gd name="T21" fmla="*/ 38 h 47"/>
                    <a:gd name="T22" fmla="*/ 19 w 87"/>
                    <a:gd name="T23" fmla="*/ 46 h 47"/>
                    <a:gd name="T24" fmla="*/ 6 w 87"/>
                    <a:gd name="T25" fmla="*/ 46 h 47"/>
                    <a:gd name="T26" fmla="*/ 0 w 87"/>
                    <a:gd name="T27" fmla="*/ 38 h 47"/>
                    <a:gd name="T28" fmla="*/ 6 w 87"/>
                    <a:gd name="T29" fmla="*/ 41 h 47"/>
                    <a:gd name="T30" fmla="*/ 16 w 87"/>
                    <a:gd name="T31" fmla="*/ 41 h 47"/>
                    <a:gd name="T32" fmla="*/ 21 w 87"/>
                    <a:gd name="T33" fmla="*/ 36 h 47"/>
                    <a:gd name="T34" fmla="*/ 21 w 87"/>
                    <a:gd name="T35" fmla="*/ 28 h 47"/>
                    <a:gd name="T36" fmla="*/ 16 w 87"/>
                    <a:gd name="T37" fmla="*/ 25 h 47"/>
                    <a:gd name="T38" fmla="*/ 9 w 87"/>
                    <a:gd name="T39" fmla="*/ 24 h 47"/>
                    <a:gd name="T40" fmla="*/ 12 w 87"/>
                    <a:gd name="T41" fmla="*/ 19 h 47"/>
                    <a:gd name="T42" fmla="*/ 21 w 87"/>
                    <a:gd name="T43" fmla="*/ 12 h 47"/>
                    <a:gd name="T44" fmla="*/ 19 w 87"/>
                    <a:gd name="T45" fmla="*/ 7 h 47"/>
                    <a:gd name="T46" fmla="*/ 13 w 87"/>
                    <a:gd name="T47" fmla="*/ 6 h 47"/>
                    <a:gd name="T48" fmla="*/ 47 w 87"/>
                    <a:gd name="T49" fmla="*/ 46 h 47"/>
                    <a:gd name="T50" fmla="*/ 39 w 87"/>
                    <a:gd name="T51" fmla="*/ 46 h 47"/>
                    <a:gd name="T52" fmla="*/ 47 w 87"/>
                    <a:gd name="T53" fmla="*/ 38 h 47"/>
                    <a:gd name="T54" fmla="*/ 47 w 87"/>
                    <a:gd name="T55" fmla="*/ 46 h 47"/>
                    <a:gd name="T56" fmla="*/ 87 w 87"/>
                    <a:gd name="T57" fmla="*/ 24 h 47"/>
                    <a:gd name="T58" fmla="*/ 71 w 87"/>
                    <a:gd name="T59" fmla="*/ 47 h 47"/>
                    <a:gd name="T60" fmla="*/ 56 w 87"/>
                    <a:gd name="T61" fmla="*/ 24 h 47"/>
                    <a:gd name="T62" fmla="*/ 71 w 87"/>
                    <a:gd name="T63" fmla="*/ 0 h 47"/>
                    <a:gd name="T64" fmla="*/ 87 w 87"/>
                    <a:gd name="T65" fmla="*/ 24 h 47"/>
                    <a:gd name="T66" fmla="*/ 78 w 87"/>
                    <a:gd name="T67" fmla="*/ 37 h 47"/>
                    <a:gd name="T68" fmla="*/ 80 w 87"/>
                    <a:gd name="T69" fmla="*/ 32 h 47"/>
                    <a:gd name="T70" fmla="*/ 80 w 87"/>
                    <a:gd name="T71" fmla="*/ 16 h 47"/>
                    <a:gd name="T72" fmla="*/ 76 w 87"/>
                    <a:gd name="T73" fmla="*/ 6 h 47"/>
                    <a:gd name="T74" fmla="*/ 67 w 87"/>
                    <a:gd name="T75" fmla="*/ 6 h 47"/>
                    <a:gd name="T76" fmla="*/ 63 w 87"/>
                    <a:gd name="T77" fmla="*/ 16 h 47"/>
                    <a:gd name="T78" fmla="*/ 63 w 87"/>
                    <a:gd name="T79" fmla="*/ 32 h 47"/>
                    <a:gd name="T80" fmla="*/ 67 w 87"/>
                    <a:gd name="T81" fmla="*/ 41 h 47"/>
                    <a:gd name="T82" fmla="*/ 76 w 87"/>
                    <a:gd name="T83" fmla="*/ 41 h 47"/>
                    <a:gd name="T84" fmla="*/ 78 w 87"/>
                    <a:gd name="T85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7" h="47">
                      <a:moveTo>
                        <a:pt x="13" y="6"/>
                      </a:moveTo>
                      <a:lnTo>
                        <a:pt x="13" y="6"/>
                      </a:ln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3" y="9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6" y="0"/>
                        <a:pt x="17" y="1"/>
                        <a:pt x="19" y="1"/>
                      </a:cubicBezTo>
                      <a:cubicBezTo>
                        <a:pt x="21" y="1"/>
                        <a:pt x="22" y="2"/>
                        <a:pt x="23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8"/>
                        <a:pt x="28" y="9"/>
                        <a:pt x="28" y="11"/>
                      </a:cubicBezTo>
                      <a:cubicBezTo>
                        <a:pt x="28" y="14"/>
                        <a:pt x="27" y="16"/>
                        <a:pt x="25" y="18"/>
                      </a:cubicBezTo>
                      <a:cubicBezTo>
                        <a:pt x="23" y="19"/>
                        <a:pt x="21" y="21"/>
                        <a:pt x="19" y="21"/>
                      </a:cubicBezTo>
                      <a:lnTo>
                        <a:pt x="19" y="22"/>
                      </a:lnTo>
                      <a:cubicBezTo>
                        <a:pt x="20" y="22"/>
                        <a:pt x="21" y="22"/>
                        <a:pt x="22" y="23"/>
                      </a:cubicBezTo>
                      <a:cubicBezTo>
                        <a:pt x="23" y="23"/>
                        <a:pt x="24" y="24"/>
                        <a:pt x="25" y="25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7"/>
                        <a:pt x="27" y="38"/>
                      </a:cubicBezTo>
                      <a:cubicBezTo>
                        <a:pt x="27" y="40"/>
                        <a:pt x="26" y="42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6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1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8" y="25"/>
                        <a:pt x="17" y="25"/>
                        <a:pt x="16" y="25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9" y="24"/>
                      </a:lnTo>
                      <a:lnTo>
                        <a:pt x="9" y="19"/>
                      </a:lnTo>
                      <a:lnTo>
                        <a:pt x="12" y="19"/>
                      </a:lnTo>
                      <a:cubicBezTo>
                        <a:pt x="14" y="19"/>
                        <a:pt x="17" y="19"/>
                        <a:pt x="18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1"/>
                        <a:pt x="21" y="10"/>
                        <a:pt x="21" y="9"/>
                      </a:cubicBezTo>
                      <a:cubicBezTo>
                        <a:pt x="20" y="8"/>
                        <a:pt x="19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lnTo>
                        <a:pt x="13" y="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5" y="38"/>
                        <a:pt x="83" y="41"/>
                      </a:cubicBezTo>
                      <a:cubicBezTo>
                        <a:pt x="80" y="45"/>
                        <a:pt x="77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8" y="37"/>
                        <a:pt x="56" y="32"/>
                        <a:pt x="56" y="24"/>
                      </a:cubicBezTo>
                      <a:cubicBezTo>
                        <a:pt x="56" y="16"/>
                        <a:pt x="58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7" y="0"/>
                        <a:pt x="80" y="2"/>
                        <a:pt x="83" y="6"/>
                      </a:cubicBezTo>
                      <a:cubicBezTo>
                        <a:pt x="85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80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80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8" y="8"/>
                        <a:pt x="77" y="7"/>
                        <a:pt x="76" y="6"/>
                      </a:cubicBezTo>
                      <a:cubicBezTo>
                        <a:pt x="75" y="6"/>
                        <a:pt x="73" y="5"/>
                        <a:pt x="71" y="5"/>
                      </a:cubicBezTo>
                      <a:cubicBezTo>
                        <a:pt x="70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4" y="12"/>
                        <a:pt x="63" y="13"/>
                        <a:pt x="63" y="16"/>
                      </a:cubicBezTo>
                      <a:cubicBezTo>
                        <a:pt x="63" y="18"/>
                        <a:pt x="63" y="21"/>
                        <a:pt x="63" y="24"/>
                      </a:cubicBezTo>
                      <a:cubicBezTo>
                        <a:pt x="63" y="27"/>
                        <a:pt x="63" y="29"/>
                        <a:pt x="63" y="32"/>
                      </a:cubicBezTo>
                      <a:cubicBezTo>
                        <a:pt x="63" y="34"/>
                        <a:pt x="64" y="36"/>
                        <a:pt x="64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8" y="42"/>
                        <a:pt x="70" y="42"/>
                        <a:pt x="71" y="42"/>
                      </a:cubicBezTo>
                      <a:cubicBezTo>
                        <a:pt x="73" y="42"/>
                        <a:pt x="75" y="42"/>
                        <a:pt x="76" y="41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6" name="Freeform 923"/>
                <p:cNvSpPr>
                  <a:spLocks noEditPoints="1"/>
                </p:cNvSpPr>
                <p:nvPr/>
              </p:nvSpPr>
              <p:spPr bwMode="auto">
                <a:xfrm>
                  <a:off x="-2670175" y="5122864"/>
                  <a:ext cx="65088" cy="34925"/>
                </a:xfrm>
                <a:custGeom>
                  <a:avLst/>
                  <a:gdLst>
                    <a:gd name="T0" fmla="*/ 13 w 86"/>
                    <a:gd name="T1" fmla="*/ 6 h 47"/>
                    <a:gd name="T2" fmla="*/ 6 w 86"/>
                    <a:gd name="T3" fmla="*/ 7 h 47"/>
                    <a:gd name="T4" fmla="*/ 2 w 86"/>
                    <a:gd name="T5" fmla="*/ 9 h 47"/>
                    <a:gd name="T6" fmla="*/ 1 w 86"/>
                    <a:gd name="T7" fmla="*/ 3 h 47"/>
                    <a:gd name="T8" fmla="*/ 14 w 86"/>
                    <a:gd name="T9" fmla="*/ 0 h 47"/>
                    <a:gd name="T10" fmla="*/ 24 w 86"/>
                    <a:gd name="T11" fmla="*/ 3 h 47"/>
                    <a:gd name="T12" fmla="*/ 28 w 86"/>
                    <a:gd name="T13" fmla="*/ 11 h 47"/>
                    <a:gd name="T14" fmla="*/ 19 w 86"/>
                    <a:gd name="T15" fmla="*/ 21 h 47"/>
                    <a:gd name="T16" fmla="*/ 22 w 86"/>
                    <a:gd name="T17" fmla="*/ 23 h 47"/>
                    <a:gd name="T18" fmla="*/ 28 w 86"/>
                    <a:gd name="T19" fmla="*/ 28 h 47"/>
                    <a:gd name="T20" fmla="*/ 28 w 86"/>
                    <a:gd name="T21" fmla="*/ 38 h 47"/>
                    <a:gd name="T22" fmla="*/ 19 w 86"/>
                    <a:gd name="T23" fmla="*/ 46 h 47"/>
                    <a:gd name="T24" fmla="*/ 6 w 86"/>
                    <a:gd name="T25" fmla="*/ 46 h 47"/>
                    <a:gd name="T26" fmla="*/ 0 w 86"/>
                    <a:gd name="T27" fmla="*/ 38 h 47"/>
                    <a:gd name="T28" fmla="*/ 6 w 86"/>
                    <a:gd name="T29" fmla="*/ 41 h 47"/>
                    <a:gd name="T30" fmla="*/ 16 w 86"/>
                    <a:gd name="T31" fmla="*/ 41 h 47"/>
                    <a:gd name="T32" fmla="*/ 22 w 86"/>
                    <a:gd name="T33" fmla="*/ 36 h 47"/>
                    <a:gd name="T34" fmla="*/ 22 w 86"/>
                    <a:gd name="T35" fmla="*/ 28 h 47"/>
                    <a:gd name="T36" fmla="*/ 16 w 86"/>
                    <a:gd name="T37" fmla="*/ 25 h 47"/>
                    <a:gd name="T38" fmla="*/ 10 w 86"/>
                    <a:gd name="T39" fmla="*/ 24 h 47"/>
                    <a:gd name="T40" fmla="*/ 12 w 86"/>
                    <a:gd name="T41" fmla="*/ 19 h 47"/>
                    <a:gd name="T42" fmla="*/ 21 w 86"/>
                    <a:gd name="T43" fmla="*/ 12 h 47"/>
                    <a:gd name="T44" fmla="*/ 19 w 86"/>
                    <a:gd name="T45" fmla="*/ 7 h 47"/>
                    <a:gd name="T46" fmla="*/ 13 w 86"/>
                    <a:gd name="T47" fmla="*/ 6 h 47"/>
                    <a:gd name="T48" fmla="*/ 47 w 86"/>
                    <a:gd name="T49" fmla="*/ 46 h 47"/>
                    <a:gd name="T50" fmla="*/ 40 w 86"/>
                    <a:gd name="T51" fmla="*/ 46 h 47"/>
                    <a:gd name="T52" fmla="*/ 47 w 86"/>
                    <a:gd name="T53" fmla="*/ 38 h 47"/>
                    <a:gd name="T54" fmla="*/ 47 w 86"/>
                    <a:gd name="T55" fmla="*/ 46 h 47"/>
                    <a:gd name="T56" fmla="*/ 86 w 86"/>
                    <a:gd name="T57" fmla="*/ 32 h 47"/>
                    <a:gd name="T58" fmla="*/ 82 w 86"/>
                    <a:gd name="T59" fmla="*/ 43 h 47"/>
                    <a:gd name="T60" fmla="*/ 70 w 86"/>
                    <a:gd name="T61" fmla="*/ 47 h 47"/>
                    <a:gd name="T62" fmla="*/ 58 w 86"/>
                    <a:gd name="T63" fmla="*/ 44 h 47"/>
                    <a:gd name="T64" fmla="*/ 58 w 86"/>
                    <a:gd name="T65" fmla="*/ 38 h 47"/>
                    <a:gd name="T66" fmla="*/ 63 w 86"/>
                    <a:gd name="T67" fmla="*/ 41 h 47"/>
                    <a:gd name="T68" fmla="*/ 70 w 86"/>
                    <a:gd name="T69" fmla="*/ 42 h 47"/>
                    <a:gd name="T70" fmla="*/ 77 w 86"/>
                    <a:gd name="T71" fmla="*/ 39 h 47"/>
                    <a:gd name="T72" fmla="*/ 80 w 86"/>
                    <a:gd name="T73" fmla="*/ 32 h 47"/>
                    <a:gd name="T74" fmla="*/ 77 w 86"/>
                    <a:gd name="T75" fmla="*/ 25 h 47"/>
                    <a:gd name="T76" fmla="*/ 69 w 86"/>
                    <a:gd name="T77" fmla="*/ 23 h 47"/>
                    <a:gd name="T78" fmla="*/ 60 w 86"/>
                    <a:gd name="T79" fmla="*/ 24 h 47"/>
                    <a:gd name="T80" fmla="*/ 86 w 86"/>
                    <a:gd name="T81" fmla="*/ 1 h 47"/>
                    <a:gd name="T82" fmla="*/ 66 w 86"/>
                    <a:gd name="T83" fmla="*/ 7 h 47"/>
                    <a:gd name="T84" fmla="*/ 68 w 86"/>
                    <a:gd name="T85" fmla="*/ 18 h 47"/>
                    <a:gd name="T86" fmla="*/ 76 w 86"/>
                    <a:gd name="T87" fmla="*/ 19 h 47"/>
                    <a:gd name="T88" fmla="*/ 85 w 86"/>
                    <a:gd name="T89" fmla="*/ 25 h 47"/>
                    <a:gd name="T90" fmla="*/ 86 w 86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47">
                      <a:moveTo>
                        <a:pt x="13" y="6"/>
                      </a:moveTo>
                      <a:lnTo>
                        <a:pt x="13" y="6"/>
                      </a:ln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5" y="7"/>
                        <a:pt x="4" y="8"/>
                        <a:pt x="4" y="8"/>
                      </a:cubicBezTo>
                      <a:cubicBezTo>
                        <a:pt x="3" y="9"/>
                        <a:pt x="2" y="9"/>
                        <a:pt x="2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3" y="2"/>
                        <a:pt x="4" y="2"/>
                        <a:pt x="7" y="1"/>
                      </a:cubicBezTo>
                      <a:cubicBezTo>
                        <a:pt x="9" y="1"/>
                        <a:pt x="11" y="0"/>
                        <a:pt x="14" y="0"/>
                      </a:cubicBezTo>
                      <a:cubicBezTo>
                        <a:pt x="16" y="0"/>
                        <a:pt x="18" y="1"/>
                        <a:pt x="19" y="1"/>
                      </a:cubicBezTo>
                      <a:cubicBezTo>
                        <a:pt x="21" y="1"/>
                        <a:pt x="22" y="2"/>
                        <a:pt x="24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8"/>
                        <a:pt x="28" y="9"/>
                        <a:pt x="28" y="11"/>
                      </a:cubicBezTo>
                      <a:cubicBezTo>
                        <a:pt x="28" y="14"/>
                        <a:pt x="27" y="16"/>
                        <a:pt x="25" y="18"/>
                      </a:cubicBezTo>
                      <a:cubicBezTo>
                        <a:pt x="23" y="19"/>
                        <a:pt x="21" y="21"/>
                        <a:pt x="19" y="21"/>
                      </a:cubicBezTo>
                      <a:lnTo>
                        <a:pt x="19" y="22"/>
                      </a:lnTo>
                      <a:cubicBezTo>
                        <a:pt x="20" y="22"/>
                        <a:pt x="21" y="22"/>
                        <a:pt x="22" y="23"/>
                      </a:cubicBezTo>
                      <a:cubicBezTo>
                        <a:pt x="23" y="23"/>
                        <a:pt x="24" y="24"/>
                        <a:pt x="25" y="25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7"/>
                        <a:pt x="28" y="38"/>
                      </a:cubicBezTo>
                      <a:cubicBezTo>
                        <a:pt x="27" y="40"/>
                        <a:pt x="26" y="42"/>
                        <a:pt x="25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8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6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1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1" y="38"/>
                        <a:pt x="21" y="37"/>
                        <a:pt x="22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2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9" y="25"/>
                        <a:pt x="17" y="25"/>
                        <a:pt x="16" y="25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10" y="24"/>
                      </a:lnTo>
                      <a:lnTo>
                        <a:pt x="10" y="19"/>
                      </a:lnTo>
                      <a:lnTo>
                        <a:pt x="12" y="19"/>
                      </a:lnTo>
                      <a:cubicBezTo>
                        <a:pt x="15" y="19"/>
                        <a:pt x="17" y="19"/>
                        <a:pt x="19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1"/>
                        <a:pt x="21" y="10"/>
                        <a:pt x="21" y="9"/>
                      </a:cubicBezTo>
                      <a:cubicBezTo>
                        <a:pt x="20" y="8"/>
                        <a:pt x="20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lnTo>
                        <a:pt x="13" y="6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4" y="40"/>
                        <a:pt x="83" y="41"/>
                        <a:pt x="82" y="43"/>
                      </a:cubicBezTo>
                      <a:cubicBezTo>
                        <a:pt x="80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0" y="47"/>
                      </a:cubicBezTo>
                      <a:cubicBezTo>
                        <a:pt x="68" y="47"/>
                        <a:pt x="66" y="47"/>
                        <a:pt x="63" y="46"/>
                      </a:cubicBezTo>
                      <a:cubicBezTo>
                        <a:pt x="61" y="46"/>
                        <a:pt x="59" y="45"/>
                        <a:pt x="58" y="44"/>
                      </a:cubicBezTo>
                      <a:lnTo>
                        <a:pt x="58" y="38"/>
                      </a:lnTo>
                      <a:lnTo>
                        <a:pt x="58" y="38"/>
                      </a:lnTo>
                      <a:cubicBezTo>
                        <a:pt x="59" y="38"/>
                        <a:pt x="59" y="39"/>
                        <a:pt x="60" y="39"/>
                      </a:cubicBezTo>
                      <a:cubicBezTo>
                        <a:pt x="61" y="40"/>
                        <a:pt x="62" y="40"/>
                        <a:pt x="63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0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5" y="41"/>
                        <a:pt x="76" y="40"/>
                        <a:pt x="77" y="39"/>
                      </a:cubicBezTo>
                      <a:cubicBezTo>
                        <a:pt x="78" y="38"/>
                        <a:pt x="78" y="37"/>
                        <a:pt x="79" y="36"/>
                      </a:cubicBezTo>
                      <a:cubicBezTo>
                        <a:pt x="79" y="35"/>
                        <a:pt x="80" y="33"/>
                        <a:pt x="80" y="32"/>
                      </a:cubicBezTo>
                      <a:cubicBezTo>
                        <a:pt x="80" y="30"/>
                        <a:pt x="79" y="29"/>
                        <a:pt x="79" y="28"/>
                      </a:cubicBezTo>
                      <a:cubicBezTo>
                        <a:pt x="78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3" y="24"/>
                      </a:cubicBezTo>
                      <a:cubicBezTo>
                        <a:pt x="72" y="23"/>
                        <a:pt x="71" y="23"/>
                        <a:pt x="69" y="23"/>
                      </a:cubicBezTo>
                      <a:cubicBezTo>
                        <a:pt x="67" y="23"/>
                        <a:pt x="66" y="23"/>
                        <a:pt x="64" y="24"/>
                      </a:cubicBezTo>
                      <a:cubicBezTo>
                        <a:pt x="62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7" y="18"/>
                        <a:pt x="68" y="18"/>
                      </a:cubicBezTo>
                      <a:cubicBezTo>
                        <a:pt x="69" y="18"/>
                        <a:pt x="70" y="18"/>
                        <a:pt x="70" y="18"/>
                      </a:cubicBezTo>
                      <a:cubicBezTo>
                        <a:pt x="73" y="18"/>
                        <a:pt x="75" y="18"/>
                        <a:pt x="76" y="19"/>
                      </a:cubicBezTo>
                      <a:cubicBezTo>
                        <a:pt x="78" y="19"/>
                        <a:pt x="80" y="20"/>
                        <a:pt x="81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7" name="Freeform 924"/>
                <p:cNvSpPr>
                  <a:spLocks noEditPoints="1"/>
                </p:cNvSpPr>
                <p:nvPr/>
              </p:nvSpPr>
              <p:spPr bwMode="auto">
                <a:xfrm>
                  <a:off x="-2901950" y="5122864"/>
                  <a:ext cx="66675" cy="34925"/>
                </a:xfrm>
                <a:custGeom>
                  <a:avLst/>
                  <a:gdLst>
                    <a:gd name="T0" fmla="*/ 33 w 89"/>
                    <a:gd name="T1" fmla="*/ 31 h 47"/>
                    <a:gd name="T2" fmla="*/ 33 w 89"/>
                    <a:gd name="T3" fmla="*/ 31 h 47"/>
                    <a:gd name="T4" fmla="*/ 27 w 89"/>
                    <a:gd name="T5" fmla="*/ 31 h 47"/>
                    <a:gd name="T6" fmla="*/ 27 w 89"/>
                    <a:gd name="T7" fmla="*/ 46 h 47"/>
                    <a:gd name="T8" fmla="*/ 21 w 89"/>
                    <a:gd name="T9" fmla="*/ 46 h 47"/>
                    <a:gd name="T10" fmla="*/ 21 w 89"/>
                    <a:gd name="T11" fmla="*/ 31 h 47"/>
                    <a:gd name="T12" fmla="*/ 0 w 89"/>
                    <a:gd name="T13" fmla="*/ 31 h 47"/>
                    <a:gd name="T14" fmla="*/ 0 w 89"/>
                    <a:gd name="T15" fmla="*/ 24 h 47"/>
                    <a:gd name="T16" fmla="*/ 21 w 89"/>
                    <a:gd name="T17" fmla="*/ 1 h 47"/>
                    <a:gd name="T18" fmla="*/ 27 w 89"/>
                    <a:gd name="T19" fmla="*/ 1 h 47"/>
                    <a:gd name="T20" fmla="*/ 27 w 89"/>
                    <a:gd name="T21" fmla="*/ 26 h 47"/>
                    <a:gd name="T22" fmla="*/ 33 w 89"/>
                    <a:gd name="T23" fmla="*/ 26 h 47"/>
                    <a:gd name="T24" fmla="*/ 33 w 89"/>
                    <a:gd name="T25" fmla="*/ 31 h 47"/>
                    <a:gd name="T26" fmla="*/ 33 w 89"/>
                    <a:gd name="T27" fmla="*/ 31 h 47"/>
                    <a:gd name="T28" fmla="*/ 21 w 89"/>
                    <a:gd name="T29" fmla="*/ 26 h 47"/>
                    <a:gd name="T30" fmla="*/ 21 w 89"/>
                    <a:gd name="T31" fmla="*/ 26 h 47"/>
                    <a:gd name="T32" fmla="*/ 21 w 89"/>
                    <a:gd name="T33" fmla="*/ 8 h 47"/>
                    <a:gd name="T34" fmla="*/ 5 w 89"/>
                    <a:gd name="T35" fmla="*/ 26 h 47"/>
                    <a:gd name="T36" fmla="*/ 21 w 89"/>
                    <a:gd name="T37" fmla="*/ 26 h 47"/>
                    <a:gd name="T38" fmla="*/ 21 w 89"/>
                    <a:gd name="T39" fmla="*/ 26 h 47"/>
                    <a:gd name="T40" fmla="*/ 49 w 89"/>
                    <a:gd name="T41" fmla="*/ 46 h 47"/>
                    <a:gd name="T42" fmla="*/ 49 w 89"/>
                    <a:gd name="T43" fmla="*/ 46 h 47"/>
                    <a:gd name="T44" fmla="*/ 42 w 89"/>
                    <a:gd name="T45" fmla="*/ 46 h 47"/>
                    <a:gd name="T46" fmla="*/ 42 w 89"/>
                    <a:gd name="T47" fmla="*/ 38 h 47"/>
                    <a:gd name="T48" fmla="*/ 49 w 89"/>
                    <a:gd name="T49" fmla="*/ 38 h 47"/>
                    <a:gd name="T50" fmla="*/ 49 w 89"/>
                    <a:gd name="T51" fmla="*/ 46 h 47"/>
                    <a:gd name="T52" fmla="*/ 49 w 89"/>
                    <a:gd name="T53" fmla="*/ 46 h 47"/>
                    <a:gd name="T54" fmla="*/ 89 w 89"/>
                    <a:gd name="T55" fmla="*/ 24 h 47"/>
                    <a:gd name="T56" fmla="*/ 89 w 89"/>
                    <a:gd name="T57" fmla="*/ 24 h 47"/>
                    <a:gd name="T58" fmla="*/ 85 w 89"/>
                    <a:gd name="T59" fmla="*/ 41 h 47"/>
                    <a:gd name="T60" fmla="*/ 74 w 89"/>
                    <a:gd name="T61" fmla="*/ 47 h 47"/>
                    <a:gd name="T62" fmla="*/ 62 w 89"/>
                    <a:gd name="T63" fmla="*/ 41 h 47"/>
                    <a:gd name="T64" fmla="*/ 59 w 89"/>
                    <a:gd name="T65" fmla="*/ 24 h 47"/>
                    <a:gd name="T66" fmla="*/ 62 w 89"/>
                    <a:gd name="T67" fmla="*/ 6 h 47"/>
                    <a:gd name="T68" fmla="*/ 74 w 89"/>
                    <a:gd name="T69" fmla="*/ 0 h 47"/>
                    <a:gd name="T70" fmla="*/ 85 w 89"/>
                    <a:gd name="T71" fmla="*/ 6 h 47"/>
                    <a:gd name="T72" fmla="*/ 89 w 89"/>
                    <a:gd name="T73" fmla="*/ 24 h 47"/>
                    <a:gd name="T74" fmla="*/ 89 w 89"/>
                    <a:gd name="T75" fmla="*/ 24 h 47"/>
                    <a:gd name="T76" fmla="*/ 81 w 89"/>
                    <a:gd name="T77" fmla="*/ 37 h 47"/>
                    <a:gd name="T78" fmla="*/ 81 w 89"/>
                    <a:gd name="T79" fmla="*/ 37 h 47"/>
                    <a:gd name="T80" fmla="*/ 82 w 89"/>
                    <a:gd name="T81" fmla="*/ 32 h 47"/>
                    <a:gd name="T82" fmla="*/ 82 w 89"/>
                    <a:gd name="T83" fmla="*/ 24 h 47"/>
                    <a:gd name="T84" fmla="*/ 82 w 89"/>
                    <a:gd name="T85" fmla="*/ 16 h 47"/>
                    <a:gd name="T86" fmla="*/ 81 w 89"/>
                    <a:gd name="T87" fmla="*/ 10 h 47"/>
                    <a:gd name="T88" fmla="*/ 78 w 89"/>
                    <a:gd name="T89" fmla="*/ 6 h 47"/>
                    <a:gd name="T90" fmla="*/ 74 w 89"/>
                    <a:gd name="T91" fmla="*/ 5 h 47"/>
                    <a:gd name="T92" fmla="*/ 69 w 89"/>
                    <a:gd name="T93" fmla="*/ 6 h 47"/>
                    <a:gd name="T94" fmla="*/ 67 w 89"/>
                    <a:gd name="T95" fmla="*/ 10 h 47"/>
                    <a:gd name="T96" fmla="*/ 65 w 89"/>
                    <a:gd name="T97" fmla="*/ 16 h 47"/>
                    <a:gd name="T98" fmla="*/ 65 w 89"/>
                    <a:gd name="T99" fmla="*/ 24 h 47"/>
                    <a:gd name="T100" fmla="*/ 65 w 89"/>
                    <a:gd name="T101" fmla="*/ 32 h 47"/>
                    <a:gd name="T102" fmla="*/ 67 w 89"/>
                    <a:gd name="T103" fmla="*/ 37 h 47"/>
                    <a:gd name="T104" fmla="*/ 69 w 89"/>
                    <a:gd name="T105" fmla="*/ 41 h 47"/>
                    <a:gd name="T106" fmla="*/ 74 w 89"/>
                    <a:gd name="T107" fmla="*/ 42 h 47"/>
                    <a:gd name="T108" fmla="*/ 78 w 89"/>
                    <a:gd name="T109" fmla="*/ 41 h 47"/>
                    <a:gd name="T110" fmla="*/ 81 w 89"/>
                    <a:gd name="T111" fmla="*/ 37 h 47"/>
                    <a:gd name="T112" fmla="*/ 81 w 89"/>
                    <a:gd name="T11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9" h="47">
                      <a:moveTo>
                        <a:pt x="33" y="31"/>
                      </a:moveTo>
                      <a:lnTo>
                        <a:pt x="33" y="31"/>
                      </a:lnTo>
                      <a:lnTo>
                        <a:pt x="27" y="31"/>
                      </a:lnTo>
                      <a:lnTo>
                        <a:pt x="27" y="46"/>
                      </a:lnTo>
                      <a:lnTo>
                        <a:pt x="21" y="46"/>
                      </a:lnTo>
                      <a:lnTo>
                        <a:pt x="21" y="31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21" y="1"/>
                      </a:lnTo>
                      <a:lnTo>
                        <a:pt x="27" y="1"/>
                      </a:lnTo>
                      <a:lnTo>
                        <a:pt x="27" y="26"/>
                      </a:lnTo>
                      <a:lnTo>
                        <a:pt x="33" y="26"/>
                      </a:lnTo>
                      <a:lnTo>
                        <a:pt x="33" y="31"/>
                      </a:lnTo>
                      <a:lnTo>
                        <a:pt x="33" y="31"/>
                      </a:lnTo>
                      <a:close/>
                      <a:moveTo>
                        <a:pt x="21" y="26"/>
                      </a:moveTo>
                      <a:lnTo>
                        <a:pt x="21" y="26"/>
                      </a:lnTo>
                      <a:lnTo>
                        <a:pt x="21" y="8"/>
                      </a:lnTo>
                      <a:lnTo>
                        <a:pt x="5" y="26"/>
                      </a:lnTo>
                      <a:lnTo>
                        <a:pt x="21" y="26"/>
                      </a:lnTo>
                      <a:lnTo>
                        <a:pt x="21" y="26"/>
                      </a:lnTo>
                      <a:close/>
                      <a:moveTo>
                        <a:pt x="49" y="46"/>
                      </a:moveTo>
                      <a:lnTo>
                        <a:pt x="49" y="46"/>
                      </a:lnTo>
                      <a:lnTo>
                        <a:pt x="42" y="46"/>
                      </a:lnTo>
                      <a:lnTo>
                        <a:pt x="42" y="38"/>
                      </a:lnTo>
                      <a:lnTo>
                        <a:pt x="49" y="38"/>
                      </a:lnTo>
                      <a:lnTo>
                        <a:pt x="49" y="46"/>
                      </a:lnTo>
                      <a:lnTo>
                        <a:pt x="49" y="46"/>
                      </a:lnTo>
                      <a:close/>
                      <a:moveTo>
                        <a:pt x="89" y="24"/>
                      </a:moveTo>
                      <a:lnTo>
                        <a:pt x="89" y="24"/>
                      </a:lnTo>
                      <a:cubicBezTo>
                        <a:pt x="89" y="32"/>
                        <a:pt x="88" y="38"/>
                        <a:pt x="85" y="41"/>
                      </a:cubicBezTo>
                      <a:cubicBezTo>
                        <a:pt x="83" y="45"/>
                        <a:pt x="79" y="47"/>
                        <a:pt x="74" y="47"/>
                      </a:cubicBezTo>
                      <a:cubicBezTo>
                        <a:pt x="69" y="47"/>
                        <a:pt x="65" y="45"/>
                        <a:pt x="62" y="41"/>
                      </a:cubicBezTo>
                      <a:cubicBezTo>
                        <a:pt x="60" y="37"/>
                        <a:pt x="59" y="32"/>
                        <a:pt x="59" y="24"/>
                      </a:cubicBezTo>
                      <a:cubicBezTo>
                        <a:pt x="59" y="16"/>
                        <a:pt x="60" y="10"/>
                        <a:pt x="62" y="6"/>
                      </a:cubicBezTo>
                      <a:cubicBezTo>
                        <a:pt x="65" y="2"/>
                        <a:pt x="69" y="0"/>
                        <a:pt x="74" y="0"/>
                      </a:cubicBezTo>
                      <a:cubicBezTo>
                        <a:pt x="79" y="0"/>
                        <a:pt x="83" y="2"/>
                        <a:pt x="85" y="6"/>
                      </a:cubicBezTo>
                      <a:cubicBezTo>
                        <a:pt x="88" y="10"/>
                        <a:pt x="89" y="16"/>
                        <a:pt x="89" y="24"/>
                      </a:cubicBezTo>
                      <a:lnTo>
                        <a:pt x="89" y="24"/>
                      </a:lnTo>
                      <a:close/>
                      <a:moveTo>
                        <a:pt x="81" y="37"/>
                      </a:moveTo>
                      <a:lnTo>
                        <a:pt x="81" y="37"/>
                      </a:lnTo>
                      <a:cubicBezTo>
                        <a:pt x="81" y="36"/>
                        <a:pt x="82" y="34"/>
                        <a:pt x="82" y="32"/>
                      </a:cubicBezTo>
                      <a:cubicBezTo>
                        <a:pt x="82" y="29"/>
                        <a:pt x="82" y="27"/>
                        <a:pt x="82" y="24"/>
                      </a:cubicBezTo>
                      <a:cubicBezTo>
                        <a:pt x="82" y="21"/>
                        <a:pt x="82" y="18"/>
                        <a:pt x="82" y="16"/>
                      </a:cubicBezTo>
                      <a:cubicBezTo>
                        <a:pt x="82" y="13"/>
                        <a:pt x="81" y="11"/>
                        <a:pt x="81" y="10"/>
                      </a:cubicBezTo>
                      <a:cubicBezTo>
                        <a:pt x="80" y="8"/>
                        <a:pt x="79" y="7"/>
                        <a:pt x="78" y="6"/>
                      </a:cubicBezTo>
                      <a:cubicBezTo>
                        <a:pt x="77" y="6"/>
                        <a:pt x="76" y="5"/>
                        <a:pt x="74" y="5"/>
                      </a:cubicBezTo>
                      <a:cubicBezTo>
                        <a:pt x="72" y="5"/>
                        <a:pt x="71" y="6"/>
                        <a:pt x="69" y="6"/>
                      </a:cubicBezTo>
                      <a:cubicBezTo>
                        <a:pt x="68" y="7"/>
                        <a:pt x="67" y="8"/>
                        <a:pt x="67" y="10"/>
                      </a:cubicBezTo>
                      <a:cubicBezTo>
                        <a:pt x="66" y="12"/>
                        <a:pt x="66" y="13"/>
                        <a:pt x="65" y="16"/>
                      </a:cubicBezTo>
                      <a:cubicBezTo>
                        <a:pt x="65" y="18"/>
                        <a:pt x="65" y="21"/>
                        <a:pt x="65" y="24"/>
                      </a:cubicBezTo>
                      <a:cubicBezTo>
                        <a:pt x="65" y="27"/>
                        <a:pt x="65" y="29"/>
                        <a:pt x="65" y="32"/>
                      </a:cubicBezTo>
                      <a:cubicBezTo>
                        <a:pt x="66" y="34"/>
                        <a:pt x="66" y="36"/>
                        <a:pt x="67" y="37"/>
                      </a:cubicBezTo>
                      <a:cubicBezTo>
                        <a:pt x="67" y="39"/>
                        <a:pt x="68" y="40"/>
                        <a:pt x="69" y="41"/>
                      </a:cubicBezTo>
                      <a:cubicBezTo>
                        <a:pt x="70" y="42"/>
                        <a:pt x="72" y="42"/>
                        <a:pt x="74" y="42"/>
                      </a:cubicBezTo>
                      <a:cubicBezTo>
                        <a:pt x="76" y="42"/>
                        <a:pt x="77" y="42"/>
                        <a:pt x="78" y="41"/>
                      </a:cubicBezTo>
                      <a:cubicBezTo>
                        <a:pt x="79" y="40"/>
                        <a:pt x="80" y="39"/>
                        <a:pt x="81" y="37"/>
                      </a:cubicBezTo>
                      <a:lnTo>
                        <a:pt x="8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8" name="Freeform 925"/>
                <p:cNvSpPr>
                  <a:spLocks noEditPoints="1"/>
                </p:cNvSpPr>
                <p:nvPr/>
              </p:nvSpPr>
              <p:spPr bwMode="auto">
                <a:xfrm>
                  <a:off x="-3132137" y="5124451"/>
                  <a:ext cx="66675" cy="33338"/>
                </a:xfrm>
                <a:custGeom>
                  <a:avLst/>
                  <a:gdLst>
                    <a:gd name="T0" fmla="*/ 33 w 88"/>
                    <a:gd name="T1" fmla="*/ 30 h 46"/>
                    <a:gd name="T2" fmla="*/ 33 w 88"/>
                    <a:gd name="T3" fmla="*/ 30 h 46"/>
                    <a:gd name="T4" fmla="*/ 27 w 88"/>
                    <a:gd name="T5" fmla="*/ 30 h 46"/>
                    <a:gd name="T6" fmla="*/ 27 w 88"/>
                    <a:gd name="T7" fmla="*/ 45 h 46"/>
                    <a:gd name="T8" fmla="*/ 21 w 88"/>
                    <a:gd name="T9" fmla="*/ 45 h 46"/>
                    <a:gd name="T10" fmla="*/ 21 w 88"/>
                    <a:gd name="T11" fmla="*/ 30 h 46"/>
                    <a:gd name="T12" fmla="*/ 0 w 88"/>
                    <a:gd name="T13" fmla="*/ 30 h 46"/>
                    <a:gd name="T14" fmla="*/ 0 w 88"/>
                    <a:gd name="T15" fmla="*/ 23 h 46"/>
                    <a:gd name="T16" fmla="*/ 22 w 88"/>
                    <a:gd name="T17" fmla="*/ 0 h 46"/>
                    <a:gd name="T18" fmla="*/ 27 w 88"/>
                    <a:gd name="T19" fmla="*/ 0 h 46"/>
                    <a:gd name="T20" fmla="*/ 27 w 88"/>
                    <a:gd name="T21" fmla="*/ 25 h 46"/>
                    <a:gd name="T22" fmla="*/ 33 w 88"/>
                    <a:gd name="T23" fmla="*/ 25 h 46"/>
                    <a:gd name="T24" fmla="*/ 33 w 88"/>
                    <a:gd name="T25" fmla="*/ 30 h 46"/>
                    <a:gd name="T26" fmla="*/ 33 w 88"/>
                    <a:gd name="T27" fmla="*/ 30 h 46"/>
                    <a:gd name="T28" fmla="*/ 21 w 88"/>
                    <a:gd name="T29" fmla="*/ 25 h 46"/>
                    <a:gd name="T30" fmla="*/ 21 w 88"/>
                    <a:gd name="T31" fmla="*/ 25 h 46"/>
                    <a:gd name="T32" fmla="*/ 21 w 88"/>
                    <a:gd name="T33" fmla="*/ 7 h 46"/>
                    <a:gd name="T34" fmla="*/ 5 w 88"/>
                    <a:gd name="T35" fmla="*/ 25 h 46"/>
                    <a:gd name="T36" fmla="*/ 21 w 88"/>
                    <a:gd name="T37" fmla="*/ 25 h 46"/>
                    <a:gd name="T38" fmla="*/ 21 w 88"/>
                    <a:gd name="T39" fmla="*/ 25 h 46"/>
                    <a:gd name="T40" fmla="*/ 49 w 88"/>
                    <a:gd name="T41" fmla="*/ 45 h 46"/>
                    <a:gd name="T42" fmla="*/ 49 w 88"/>
                    <a:gd name="T43" fmla="*/ 45 h 46"/>
                    <a:gd name="T44" fmla="*/ 42 w 88"/>
                    <a:gd name="T45" fmla="*/ 45 h 46"/>
                    <a:gd name="T46" fmla="*/ 42 w 88"/>
                    <a:gd name="T47" fmla="*/ 37 h 46"/>
                    <a:gd name="T48" fmla="*/ 49 w 88"/>
                    <a:gd name="T49" fmla="*/ 37 h 46"/>
                    <a:gd name="T50" fmla="*/ 49 w 88"/>
                    <a:gd name="T51" fmla="*/ 45 h 46"/>
                    <a:gd name="T52" fmla="*/ 49 w 88"/>
                    <a:gd name="T53" fmla="*/ 45 h 46"/>
                    <a:gd name="T54" fmla="*/ 88 w 88"/>
                    <a:gd name="T55" fmla="*/ 31 h 46"/>
                    <a:gd name="T56" fmla="*/ 88 w 88"/>
                    <a:gd name="T57" fmla="*/ 31 h 46"/>
                    <a:gd name="T58" fmla="*/ 87 w 88"/>
                    <a:gd name="T59" fmla="*/ 37 h 46"/>
                    <a:gd name="T60" fmla="*/ 84 w 88"/>
                    <a:gd name="T61" fmla="*/ 42 h 46"/>
                    <a:gd name="T62" fmla="*/ 79 w 88"/>
                    <a:gd name="T63" fmla="*/ 45 h 46"/>
                    <a:gd name="T64" fmla="*/ 72 w 88"/>
                    <a:gd name="T65" fmla="*/ 46 h 46"/>
                    <a:gd name="T66" fmla="*/ 66 w 88"/>
                    <a:gd name="T67" fmla="*/ 45 h 46"/>
                    <a:gd name="T68" fmla="*/ 60 w 88"/>
                    <a:gd name="T69" fmla="*/ 43 h 46"/>
                    <a:gd name="T70" fmla="*/ 60 w 88"/>
                    <a:gd name="T71" fmla="*/ 37 h 46"/>
                    <a:gd name="T72" fmla="*/ 60 w 88"/>
                    <a:gd name="T73" fmla="*/ 37 h 46"/>
                    <a:gd name="T74" fmla="*/ 63 w 88"/>
                    <a:gd name="T75" fmla="*/ 38 h 46"/>
                    <a:gd name="T76" fmla="*/ 66 w 88"/>
                    <a:gd name="T77" fmla="*/ 40 h 46"/>
                    <a:gd name="T78" fmla="*/ 69 w 88"/>
                    <a:gd name="T79" fmla="*/ 40 h 46"/>
                    <a:gd name="T80" fmla="*/ 73 w 88"/>
                    <a:gd name="T81" fmla="*/ 41 h 46"/>
                    <a:gd name="T82" fmla="*/ 76 w 88"/>
                    <a:gd name="T83" fmla="*/ 40 h 46"/>
                    <a:gd name="T84" fmla="*/ 79 w 88"/>
                    <a:gd name="T85" fmla="*/ 38 h 46"/>
                    <a:gd name="T86" fmla="*/ 81 w 88"/>
                    <a:gd name="T87" fmla="*/ 35 h 46"/>
                    <a:gd name="T88" fmla="*/ 82 w 88"/>
                    <a:gd name="T89" fmla="*/ 31 h 46"/>
                    <a:gd name="T90" fmla="*/ 81 w 88"/>
                    <a:gd name="T91" fmla="*/ 27 h 46"/>
                    <a:gd name="T92" fmla="*/ 79 w 88"/>
                    <a:gd name="T93" fmla="*/ 24 h 46"/>
                    <a:gd name="T94" fmla="*/ 76 w 88"/>
                    <a:gd name="T95" fmla="*/ 23 h 46"/>
                    <a:gd name="T96" fmla="*/ 71 w 88"/>
                    <a:gd name="T97" fmla="*/ 22 h 46"/>
                    <a:gd name="T98" fmla="*/ 66 w 88"/>
                    <a:gd name="T99" fmla="*/ 23 h 46"/>
                    <a:gd name="T100" fmla="*/ 62 w 88"/>
                    <a:gd name="T101" fmla="*/ 23 h 46"/>
                    <a:gd name="T102" fmla="*/ 62 w 88"/>
                    <a:gd name="T103" fmla="*/ 0 h 46"/>
                    <a:gd name="T104" fmla="*/ 88 w 88"/>
                    <a:gd name="T105" fmla="*/ 0 h 46"/>
                    <a:gd name="T106" fmla="*/ 88 w 88"/>
                    <a:gd name="T107" fmla="*/ 6 h 46"/>
                    <a:gd name="T108" fmla="*/ 68 w 88"/>
                    <a:gd name="T109" fmla="*/ 6 h 46"/>
                    <a:gd name="T110" fmla="*/ 68 w 88"/>
                    <a:gd name="T111" fmla="*/ 17 h 46"/>
                    <a:gd name="T112" fmla="*/ 70 w 88"/>
                    <a:gd name="T113" fmla="*/ 17 h 46"/>
                    <a:gd name="T114" fmla="*/ 72 w 88"/>
                    <a:gd name="T115" fmla="*/ 17 h 46"/>
                    <a:gd name="T116" fmla="*/ 79 w 88"/>
                    <a:gd name="T117" fmla="*/ 18 h 46"/>
                    <a:gd name="T118" fmla="*/ 83 w 88"/>
                    <a:gd name="T119" fmla="*/ 20 h 46"/>
                    <a:gd name="T120" fmla="*/ 87 w 88"/>
                    <a:gd name="T121" fmla="*/ 24 h 46"/>
                    <a:gd name="T122" fmla="*/ 88 w 88"/>
                    <a:gd name="T123" fmla="*/ 31 h 46"/>
                    <a:gd name="T124" fmla="*/ 88 w 88"/>
                    <a:gd name="T12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8" h="46"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27" y="30"/>
                      </a:lnTo>
                      <a:lnTo>
                        <a:pt x="27" y="45"/>
                      </a:lnTo>
                      <a:lnTo>
                        <a:pt x="21" y="45"/>
                      </a:lnTo>
                      <a:lnTo>
                        <a:pt x="21" y="30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7" y="25"/>
                      </a:lnTo>
                      <a:lnTo>
                        <a:pt x="33" y="25"/>
                      </a:lnTo>
                      <a:lnTo>
                        <a:pt x="33" y="30"/>
                      </a:lnTo>
                      <a:lnTo>
                        <a:pt x="33" y="30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1" y="7"/>
                      </a:lnTo>
                      <a:lnTo>
                        <a:pt x="5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close/>
                      <a:moveTo>
                        <a:pt x="49" y="45"/>
                      </a:moveTo>
                      <a:lnTo>
                        <a:pt x="49" y="45"/>
                      </a:lnTo>
                      <a:lnTo>
                        <a:pt x="42" y="45"/>
                      </a:lnTo>
                      <a:lnTo>
                        <a:pt x="42" y="37"/>
                      </a:lnTo>
                      <a:lnTo>
                        <a:pt x="49" y="37"/>
                      </a:lnTo>
                      <a:lnTo>
                        <a:pt x="49" y="45"/>
                      </a:lnTo>
                      <a:lnTo>
                        <a:pt x="49" y="45"/>
                      </a:lnTo>
                      <a:close/>
                      <a:moveTo>
                        <a:pt x="88" y="31"/>
                      </a:moveTo>
                      <a:lnTo>
                        <a:pt x="88" y="31"/>
                      </a:lnTo>
                      <a:cubicBezTo>
                        <a:pt x="88" y="33"/>
                        <a:pt x="88" y="35"/>
                        <a:pt x="87" y="37"/>
                      </a:cubicBezTo>
                      <a:cubicBezTo>
                        <a:pt x="86" y="39"/>
                        <a:pt x="85" y="40"/>
                        <a:pt x="84" y="42"/>
                      </a:cubicBezTo>
                      <a:cubicBezTo>
                        <a:pt x="83" y="43"/>
                        <a:pt x="81" y="44"/>
                        <a:pt x="79" y="45"/>
                      </a:cubicBezTo>
                      <a:cubicBezTo>
                        <a:pt x="77" y="46"/>
                        <a:pt x="75" y="46"/>
                        <a:pt x="72" y="46"/>
                      </a:cubicBezTo>
                      <a:cubicBezTo>
                        <a:pt x="70" y="46"/>
                        <a:pt x="68" y="46"/>
                        <a:pt x="66" y="45"/>
                      </a:cubicBezTo>
                      <a:cubicBezTo>
                        <a:pt x="64" y="45"/>
                        <a:pt x="62" y="44"/>
                        <a:pt x="60" y="43"/>
                      </a:cubicBezTo>
                      <a:lnTo>
                        <a:pt x="60" y="37"/>
                      </a:lnTo>
                      <a:lnTo>
                        <a:pt x="60" y="37"/>
                      </a:lnTo>
                      <a:cubicBezTo>
                        <a:pt x="61" y="37"/>
                        <a:pt x="62" y="38"/>
                        <a:pt x="63" y="38"/>
                      </a:cubicBezTo>
                      <a:cubicBezTo>
                        <a:pt x="64" y="39"/>
                        <a:pt x="65" y="39"/>
                        <a:pt x="66" y="40"/>
                      </a:cubicBezTo>
                      <a:cubicBezTo>
                        <a:pt x="67" y="40"/>
                        <a:pt x="68" y="40"/>
                        <a:pt x="69" y="40"/>
                      </a:cubicBezTo>
                      <a:cubicBezTo>
                        <a:pt x="70" y="41"/>
                        <a:pt x="71" y="41"/>
                        <a:pt x="73" y="41"/>
                      </a:cubicBezTo>
                      <a:cubicBezTo>
                        <a:pt x="74" y="41"/>
                        <a:pt x="75" y="41"/>
                        <a:pt x="76" y="40"/>
                      </a:cubicBezTo>
                      <a:cubicBezTo>
                        <a:pt x="78" y="40"/>
                        <a:pt x="79" y="39"/>
                        <a:pt x="79" y="38"/>
                      </a:cubicBezTo>
                      <a:cubicBezTo>
                        <a:pt x="80" y="37"/>
                        <a:pt x="81" y="36"/>
                        <a:pt x="81" y="35"/>
                      </a:cubicBezTo>
                      <a:cubicBezTo>
                        <a:pt x="82" y="34"/>
                        <a:pt x="82" y="32"/>
                        <a:pt x="82" y="31"/>
                      </a:cubicBezTo>
                      <a:cubicBezTo>
                        <a:pt x="82" y="29"/>
                        <a:pt x="82" y="28"/>
                        <a:pt x="81" y="27"/>
                      </a:cubicBezTo>
                      <a:cubicBezTo>
                        <a:pt x="81" y="26"/>
                        <a:pt x="80" y="25"/>
                        <a:pt x="79" y="24"/>
                      </a:cubicBezTo>
                      <a:cubicBezTo>
                        <a:pt x="78" y="24"/>
                        <a:pt x="77" y="23"/>
                        <a:pt x="76" y="23"/>
                      </a:cubicBezTo>
                      <a:cubicBezTo>
                        <a:pt x="74" y="22"/>
                        <a:pt x="73" y="22"/>
                        <a:pt x="71" y="22"/>
                      </a:cubicBezTo>
                      <a:cubicBezTo>
                        <a:pt x="70" y="22"/>
                        <a:pt x="68" y="22"/>
                        <a:pt x="66" y="23"/>
                      </a:cubicBezTo>
                      <a:cubicBezTo>
                        <a:pt x="64" y="23"/>
                        <a:pt x="63" y="23"/>
                        <a:pt x="62" y="23"/>
                      </a:cubicBezTo>
                      <a:lnTo>
                        <a:pt x="62" y="0"/>
                      </a:lnTo>
                      <a:lnTo>
                        <a:pt x="88" y="0"/>
                      </a:lnTo>
                      <a:lnTo>
                        <a:pt x="88" y="6"/>
                      </a:lnTo>
                      <a:lnTo>
                        <a:pt x="68" y="6"/>
                      </a:lnTo>
                      <a:lnTo>
                        <a:pt x="68" y="17"/>
                      </a:ln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71" y="17"/>
                        <a:pt x="72" y="17"/>
                        <a:pt x="72" y="17"/>
                      </a:cubicBezTo>
                      <a:cubicBezTo>
                        <a:pt x="75" y="17"/>
                        <a:pt x="77" y="17"/>
                        <a:pt x="79" y="18"/>
                      </a:cubicBezTo>
                      <a:cubicBezTo>
                        <a:pt x="80" y="18"/>
                        <a:pt x="82" y="19"/>
                        <a:pt x="83" y="20"/>
                      </a:cubicBezTo>
                      <a:cubicBezTo>
                        <a:pt x="85" y="21"/>
                        <a:pt x="86" y="23"/>
                        <a:pt x="87" y="24"/>
                      </a:cubicBezTo>
                      <a:cubicBezTo>
                        <a:pt x="88" y="26"/>
                        <a:pt x="88" y="28"/>
                        <a:pt x="88" y="31"/>
                      </a:cubicBezTo>
                      <a:lnTo>
                        <a:pt x="88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19" name="Freeform 926"/>
                <p:cNvSpPr>
                  <a:spLocks noEditPoints="1"/>
                </p:cNvSpPr>
                <p:nvPr/>
              </p:nvSpPr>
              <p:spPr bwMode="auto">
                <a:xfrm>
                  <a:off x="-3359150" y="5122864"/>
                  <a:ext cx="65088" cy="34925"/>
                </a:xfrm>
                <a:custGeom>
                  <a:avLst/>
                  <a:gdLst>
                    <a:gd name="T0" fmla="*/ 28 w 86"/>
                    <a:gd name="T1" fmla="*/ 32 h 47"/>
                    <a:gd name="T2" fmla="*/ 24 w 86"/>
                    <a:gd name="T3" fmla="*/ 43 h 47"/>
                    <a:gd name="T4" fmla="*/ 13 w 86"/>
                    <a:gd name="T5" fmla="*/ 47 h 47"/>
                    <a:gd name="T6" fmla="*/ 0 w 86"/>
                    <a:gd name="T7" fmla="*/ 44 h 47"/>
                    <a:gd name="T8" fmla="*/ 1 w 86"/>
                    <a:gd name="T9" fmla="*/ 38 h 47"/>
                    <a:gd name="T10" fmla="*/ 6 w 86"/>
                    <a:gd name="T11" fmla="*/ 41 h 47"/>
                    <a:gd name="T12" fmla="*/ 13 w 86"/>
                    <a:gd name="T13" fmla="*/ 42 h 47"/>
                    <a:gd name="T14" fmla="*/ 20 w 86"/>
                    <a:gd name="T15" fmla="*/ 39 h 47"/>
                    <a:gd name="T16" fmla="*/ 22 w 86"/>
                    <a:gd name="T17" fmla="*/ 32 h 47"/>
                    <a:gd name="T18" fmla="*/ 19 w 86"/>
                    <a:gd name="T19" fmla="*/ 25 h 47"/>
                    <a:gd name="T20" fmla="*/ 11 w 86"/>
                    <a:gd name="T21" fmla="*/ 23 h 47"/>
                    <a:gd name="T22" fmla="*/ 2 w 86"/>
                    <a:gd name="T23" fmla="*/ 24 h 47"/>
                    <a:gd name="T24" fmla="*/ 28 w 86"/>
                    <a:gd name="T25" fmla="*/ 1 h 47"/>
                    <a:gd name="T26" fmla="*/ 8 w 86"/>
                    <a:gd name="T27" fmla="*/ 7 h 47"/>
                    <a:gd name="T28" fmla="*/ 11 w 86"/>
                    <a:gd name="T29" fmla="*/ 18 h 47"/>
                    <a:gd name="T30" fmla="*/ 19 w 86"/>
                    <a:gd name="T31" fmla="*/ 19 h 47"/>
                    <a:gd name="T32" fmla="*/ 27 w 86"/>
                    <a:gd name="T33" fmla="*/ 25 h 47"/>
                    <a:gd name="T34" fmla="*/ 28 w 86"/>
                    <a:gd name="T35" fmla="*/ 32 h 47"/>
                    <a:gd name="T36" fmla="*/ 47 w 86"/>
                    <a:gd name="T37" fmla="*/ 46 h 47"/>
                    <a:gd name="T38" fmla="*/ 39 w 86"/>
                    <a:gd name="T39" fmla="*/ 38 h 47"/>
                    <a:gd name="T40" fmla="*/ 47 w 86"/>
                    <a:gd name="T41" fmla="*/ 46 h 47"/>
                    <a:gd name="T42" fmla="*/ 86 w 86"/>
                    <a:gd name="T43" fmla="*/ 24 h 47"/>
                    <a:gd name="T44" fmla="*/ 82 w 86"/>
                    <a:gd name="T45" fmla="*/ 41 h 47"/>
                    <a:gd name="T46" fmla="*/ 60 w 86"/>
                    <a:gd name="T47" fmla="*/ 41 h 47"/>
                    <a:gd name="T48" fmla="*/ 60 w 86"/>
                    <a:gd name="T49" fmla="*/ 6 h 47"/>
                    <a:gd name="T50" fmla="*/ 82 w 86"/>
                    <a:gd name="T51" fmla="*/ 6 h 47"/>
                    <a:gd name="T52" fmla="*/ 86 w 86"/>
                    <a:gd name="T53" fmla="*/ 24 h 47"/>
                    <a:gd name="T54" fmla="*/ 78 w 86"/>
                    <a:gd name="T55" fmla="*/ 37 h 47"/>
                    <a:gd name="T56" fmla="*/ 80 w 86"/>
                    <a:gd name="T57" fmla="*/ 24 h 47"/>
                    <a:gd name="T58" fmla="*/ 78 w 86"/>
                    <a:gd name="T59" fmla="*/ 10 h 47"/>
                    <a:gd name="T60" fmla="*/ 71 w 86"/>
                    <a:gd name="T61" fmla="*/ 5 h 47"/>
                    <a:gd name="T62" fmla="*/ 64 w 86"/>
                    <a:gd name="T63" fmla="*/ 10 h 47"/>
                    <a:gd name="T64" fmla="*/ 62 w 86"/>
                    <a:gd name="T65" fmla="*/ 24 h 47"/>
                    <a:gd name="T66" fmla="*/ 64 w 86"/>
                    <a:gd name="T67" fmla="*/ 37 h 47"/>
                    <a:gd name="T68" fmla="*/ 71 w 86"/>
                    <a:gd name="T69" fmla="*/ 42 h 47"/>
                    <a:gd name="T70" fmla="*/ 78 w 86"/>
                    <a:gd name="T71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6" h="47">
                      <a:moveTo>
                        <a:pt x="28" y="32"/>
                      </a:moveTo>
                      <a:lnTo>
                        <a:pt x="28" y="32"/>
                      </a:lnTo>
                      <a:cubicBezTo>
                        <a:pt x="28" y="34"/>
                        <a:pt x="28" y="36"/>
                        <a:pt x="27" y="38"/>
                      </a:cubicBezTo>
                      <a:cubicBezTo>
                        <a:pt x="27" y="40"/>
                        <a:pt x="26" y="41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7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4" y="46"/>
                        <a:pt x="2" y="45"/>
                        <a:pt x="0" y="44"/>
                      </a:cubicBezTo>
                      <a:lnTo>
                        <a:pt x="0" y="38"/>
                      </a:lnTo>
                      <a:lnTo>
                        <a:pt x="1" y="38"/>
                      </a:lnTo>
                      <a:cubicBezTo>
                        <a:pt x="1" y="38"/>
                        <a:pt x="2" y="39"/>
                        <a:pt x="3" y="39"/>
                      </a:cubicBezTo>
                      <a:cubicBezTo>
                        <a:pt x="4" y="40"/>
                        <a:pt x="5" y="40"/>
                        <a:pt x="6" y="41"/>
                      </a:cubicBezTo>
                      <a:cubicBezTo>
                        <a:pt x="7" y="41"/>
                        <a:pt x="8" y="41"/>
                        <a:pt x="9" y="41"/>
                      </a:cubicBezTo>
                      <a:cubicBezTo>
                        <a:pt x="10" y="42"/>
                        <a:pt x="11" y="42"/>
                        <a:pt x="13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3"/>
                        <a:pt x="22" y="32"/>
                      </a:cubicBezTo>
                      <a:cubicBezTo>
                        <a:pt x="22" y="30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5"/>
                      </a:cubicBezTo>
                      <a:cubicBezTo>
                        <a:pt x="18" y="25"/>
                        <a:pt x="17" y="24"/>
                        <a:pt x="16" y="24"/>
                      </a:cubicBezTo>
                      <a:cubicBezTo>
                        <a:pt x="15" y="23"/>
                        <a:pt x="13" y="23"/>
                        <a:pt x="11" y="23"/>
                      </a:cubicBezTo>
                      <a:cubicBezTo>
                        <a:pt x="10" y="23"/>
                        <a:pt x="8" y="23"/>
                        <a:pt x="6" y="24"/>
                      </a:cubicBezTo>
                      <a:cubicBezTo>
                        <a:pt x="5" y="24"/>
                        <a:pt x="3" y="24"/>
                        <a:pt x="2" y="24"/>
                      </a:cubicBezTo>
                      <a:lnTo>
                        <a:pt x="2" y="1"/>
                      </a:lnTo>
                      <a:lnTo>
                        <a:pt x="28" y="1"/>
                      </a:lnTo>
                      <a:lnTo>
                        <a:pt x="28" y="7"/>
                      </a:lnTo>
                      <a:lnTo>
                        <a:pt x="8" y="7"/>
                      </a:lnTo>
                      <a:lnTo>
                        <a:pt x="8" y="18"/>
                      </a:ln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1" y="18"/>
                        <a:pt x="12" y="18"/>
                        <a:pt x="13" y="18"/>
                      </a:cubicBezTo>
                      <a:cubicBezTo>
                        <a:pt x="15" y="18"/>
                        <a:pt x="17" y="18"/>
                        <a:pt x="19" y="19"/>
                      </a:cubicBezTo>
                      <a:cubicBezTo>
                        <a:pt x="20" y="19"/>
                        <a:pt x="22" y="20"/>
                        <a:pt x="24" y="21"/>
                      </a:cubicBezTo>
                      <a:cubicBezTo>
                        <a:pt x="25" y="22"/>
                        <a:pt x="26" y="24"/>
                        <a:pt x="27" y="25"/>
                      </a:cubicBezTo>
                      <a:cubicBezTo>
                        <a:pt x="28" y="27"/>
                        <a:pt x="28" y="29"/>
                        <a:pt x="28" y="32"/>
                      </a:cubicBezTo>
                      <a:lnTo>
                        <a:pt x="28" y="32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6" y="24"/>
                      </a:moveTo>
                      <a:lnTo>
                        <a:pt x="86" y="24"/>
                      </a:lnTo>
                      <a:cubicBezTo>
                        <a:pt x="86" y="32"/>
                        <a:pt x="85" y="38"/>
                        <a:pt x="82" y="41"/>
                      </a:cubicBezTo>
                      <a:cubicBezTo>
                        <a:pt x="80" y="45"/>
                        <a:pt x="76" y="47"/>
                        <a:pt x="71" y="47"/>
                      </a:cubicBezTo>
                      <a:cubicBezTo>
                        <a:pt x="66" y="47"/>
                        <a:pt x="62" y="45"/>
                        <a:pt x="60" y="41"/>
                      </a:cubicBezTo>
                      <a:cubicBezTo>
                        <a:pt x="57" y="37"/>
                        <a:pt x="56" y="32"/>
                        <a:pt x="56" y="24"/>
                      </a:cubicBezTo>
                      <a:cubicBezTo>
                        <a:pt x="56" y="16"/>
                        <a:pt x="57" y="10"/>
                        <a:pt x="60" y="6"/>
                      </a:cubicBezTo>
                      <a:cubicBezTo>
                        <a:pt x="62" y="2"/>
                        <a:pt x="66" y="0"/>
                        <a:pt x="71" y="0"/>
                      </a:cubicBezTo>
                      <a:cubicBezTo>
                        <a:pt x="76" y="0"/>
                        <a:pt x="80" y="2"/>
                        <a:pt x="82" y="6"/>
                      </a:cubicBezTo>
                      <a:cubicBezTo>
                        <a:pt x="85" y="10"/>
                        <a:pt x="86" y="16"/>
                        <a:pt x="86" y="24"/>
                      </a:cubicBezTo>
                      <a:lnTo>
                        <a:pt x="86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cubicBezTo>
                        <a:pt x="79" y="36"/>
                        <a:pt x="79" y="34"/>
                        <a:pt x="79" y="32"/>
                      </a:cubicBezTo>
                      <a:cubicBezTo>
                        <a:pt x="80" y="29"/>
                        <a:pt x="80" y="27"/>
                        <a:pt x="80" y="24"/>
                      </a:cubicBezTo>
                      <a:cubicBezTo>
                        <a:pt x="80" y="21"/>
                        <a:pt x="80" y="18"/>
                        <a:pt x="79" y="16"/>
                      </a:cubicBezTo>
                      <a:cubicBezTo>
                        <a:pt x="79" y="13"/>
                        <a:pt x="79" y="11"/>
                        <a:pt x="78" y="10"/>
                      </a:cubicBezTo>
                      <a:cubicBezTo>
                        <a:pt x="77" y="8"/>
                        <a:pt x="77" y="7"/>
                        <a:pt x="75" y="6"/>
                      </a:cubicBezTo>
                      <a:cubicBezTo>
                        <a:pt x="74" y="6"/>
                        <a:pt x="73" y="5"/>
                        <a:pt x="71" y="5"/>
                      </a:cubicBezTo>
                      <a:cubicBezTo>
                        <a:pt x="69" y="5"/>
                        <a:pt x="68" y="6"/>
                        <a:pt x="67" y="6"/>
                      </a:cubicBezTo>
                      <a:cubicBezTo>
                        <a:pt x="66" y="7"/>
                        <a:pt x="65" y="8"/>
                        <a:pt x="64" y="10"/>
                      </a:cubicBezTo>
                      <a:cubicBezTo>
                        <a:pt x="63" y="12"/>
                        <a:pt x="63" y="13"/>
                        <a:pt x="63" y="16"/>
                      </a:cubicBezTo>
                      <a:cubicBezTo>
                        <a:pt x="62" y="18"/>
                        <a:pt x="62" y="21"/>
                        <a:pt x="62" y="24"/>
                      </a:cubicBezTo>
                      <a:cubicBezTo>
                        <a:pt x="62" y="27"/>
                        <a:pt x="62" y="29"/>
                        <a:pt x="63" y="32"/>
                      </a:cubicBezTo>
                      <a:cubicBezTo>
                        <a:pt x="63" y="34"/>
                        <a:pt x="63" y="36"/>
                        <a:pt x="64" y="37"/>
                      </a:cubicBezTo>
                      <a:cubicBezTo>
                        <a:pt x="65" y="39"/>
                        <a:pt x="65" y="40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3" y="42"/>
                        <a:pt x="74" y="42"/>
                        <a:pt x="75" y="41"/>
                      </a:cubicBezTo>
                      <a:cubicBezTo>
                        <a:pt x="77" y="40"/>
                        <a:pt x="77" y="39"/>
                        <a:pt x="78" y="37"/>
                      </a:cubicBez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20" name="Freeform 927"/>
                <p:cNvSpPr>
                  <a:spLocks noEditPoints="1"/>
                </p:cNvSpPr>
                <p:nvPr/>
              </p:nvSpPr>
              <p:spPr bwMode="auto">
                <a:xfrm>
                  <a:off x="-3587750" y="5124451"/>
                  <a:ext cx="65088" cy="33338"/>
                </a:xfrm>
                <a:custGeom>
                  <a:avLst/>
                  <a:gdLst>
                    <a:gd name="T0" fmla="*/ 29 w 86"/>
                    <a:gd name="T1" fmla="*/ 31 h 46"/>
                    <a:gd name="T2" fmla="*/ 24 w 86"/>
                    <a:gd name="T3" fmla="*/ 42 h 46"/>
                    <a:gd name="T4" fmla="*/ 13 w 86"/>
                    <a:gd name="T5" fmla="*/ 46 h 46"/>
                    <a:gd name="T6" fmla="*/ 0 w 86"/>
                    <a:gd name="T7" fmla="*/ 43 h 46"/>
                    <a:gd name="T8" fmla="*/ 1 w 86"/>
                    <a:gd name="T9" fmla="*/ 37 h 46"/>
                    <a:gd name="T10" fmla="*/ 6 w 86"/>
                    <a:gd name="T11" fmla="*/ 40 h 46"/>
                    <a:gd name="T12" fmla="*/ 13 w 86"/>
                    <a:gd name="T13" fmla="*/ 41 h 46"/>
                    <a:gd name="T14" fmla="*/ 20 w 86"/>
                    <a:gd name="T15" fmla="*/ 38 h 46"/>
                    <a:gd name="T16" fmla="*/ 22 w 86"/>
                    <a:gd name="T17" fmla="*/ 31 h 46"/>
                    <a:gd name="T18" fmla="*/ 19 w 86"/>
                    <a:gd name="T19" fmla="*/ 24 h 46"/>
                    <a:gd name="T20" fmla="*/ 12 w 86"/>
                    <a:gd name="T21" fmla="*/ 22 h 46"/>
                    <a:gd name="T22" fmla="*/ 2 w 86"/>
                    <a:gd name="T23" fmla="*/ 23 h 46"/>
                    <a:gd name="T24" fmla="*/ 28 w 86"/>
                    <a:gd name="T25" fmla="*/ 0 h 46"/>
                    <a:gd name="T26" fmla="*/ 8 w 86"/>
                    <a:gd name="T27" fmla="*/ 6 h 46"/>
                    <a:gd name="T28" fmla="*/ 11 w 86"/>
                    <a:gd name="T29" fmla="*/ 17 h 46"/>
                    <a:gd name="T30" fmla="*/ 19 w 86"/>
                    <a:gd name="T31" fmla="*/ 18 h 46"/>
                    <a:gd name="T32" fmla="*/ 27 w 86"/>
                    <a:gd name="T33" fmla="*/ 24 h 46"/>
                    <a:gd name="T34" fmla="*/ 29 w 86"/>
                    <a:gd name="T35" fmla="*/ 31 h 46"/>
                    <a:gd name="T36" fmla="*/ 47 w 86"/>
                    <a:gd name="T37" fmla="*/ 45 h 46"/>
                    <a:gd name="T38" fmla="*/ 39 w 86"/>
                    <a:gd name="T39" fmla="*/ 37 h 46"/>
                    <a:gd name="T40" fmla="*/ 47 w 86"/>
                    <a:gd name="T41" fmla="*/ 45 h 46"/>
                    <a:gd name="T42" fmla="*/ 86 w 86"/>
                    <a:gd name="T43" fmla="*/ 31 h 46"/>
                    <a:gd name="T44" fmla="*/ 84 w 86"/>
                    <a:gd name="T45" fmla="*/ 37 h 46"/>
                    <a:gd name="T46" fmla="*/ 76 w 86"/>
                    <a:gd name="T47" fmla="*/ 45 h 46"/>
                    <a:gd name="T48" fmla="*/ 63 w 86"/>
                    <a:gd name="T49" fmla="*/ 45 h 46"/>
                    <a:gd name="T50" fmla="*/ 57 w 86"/>
                    <a:gd name="T51" fmla="*/ 37 h 46"/>
                    <a:gd name="T52" fmla="*/ 60 w 86"/>
                    <a:gd name="T53" fmla="*/ 38 h 46"/>
                    <a:gd name="T54" fmla="*/ 66 w 86"/>
                    <a:gd name="T55" fmla="*/ 40 h 46"/>
                    <a:gd name="T56" fmla="*/ 74 w 86"/>
                    <a:gd name="T57" fmla="*/ 40 h 46"/>
                    <a:gd name="T58" fmla="*/ 78 w 86"/>
                    <a:gd name="T59" fmla="*/ 35 h 46"/>
                    <a:gd name="T60" fmla="*/ 78 w 86"/>
                    <a:gd name="T61" fmla="*/ 27 h 46"/>
                    <a:gd name="T62" fmla="*/ 73 w 86"/>
                    <a:gd name="T63" fmla="*/ 23 h 46"/>
                    <a:gd name="T64" fmla="*/ 63 w 86"/>
                    <a:gd name="T65" fmla="*/ 23 h 46"/>
                    <a:gd name="T66" fmla="*/ 59 w 86"/>
                    <a:gd name="T67" fmla="*/ 0 h 46"/>
                    <a:gd name="T68" fmla="*/ 85 w 86"/>
                    <a:gd name="T69" fmla="*/ 6 h 46"/>
                    <a:gd name="T70" fmla="*/ 65 w 86"/>
                    <a:gd name="T71" fmla="*/ 17 h 46"/>
                    <a:gd name="T72" fmla="*/ 70 w 86"/>
                    <a:gd name="T73" fmla="*/ 17 h 46"/>
                    <a:gd name="T74" fmla="*/ 81 w 86"/>
                    <a:gd name="T75" fmla="*/ 20 h 46"/>
                    <a:gd name="T76" fmla="*/ 86 w 86"/>
                    <a:gd name="T77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6" h="46">
                      <a:moveTo>
                        <a:pt x="29" y="31"/>
                      </a:moveTo>
                      <a:lnTo>
                        <a:pt x="29" y="31"/>
                      </a:lnTo>
                      <a:cubicBezTo>
                        <a:pt x="29" y="33"/>
                        <a:pt x="28" y="35"/>
                        <a:pt x="27" y="37"/>
                      </a:cubicBezTo>
                      <a:cubicBezTo>
                        <a:pt x="27" y="39"/>
                        <a:pt x="26" y="40"/>
                        <a:pt x="24" y="42"/>
                      </a:cubicBezTo>
                      <a:cubicBezTo>
                        <a:pt x="23" y="43"/>
                        <a:pt x="21" y="44"/>
                        <a:pt x="19" y="45"/>
                      </a:cubicBezTo>
                      <a:cubicBezTo>
                        <a:pt x="17" y="46"/>
                        <a:pt x="15" y="46"/>
                        <a:pt x="13" y="46"/>
                      </a:cubicBezTo>
                      <a:cubicBezTo>
                        <a:pt x="11" y="46"/>
                        <a:pt x="8" y="46"/>
                        <a:pt x="6" y="45"/>
                      </a:cubicBezTo>
                      <a:cubicBezTo>
                        <a:pt x="4" y="45"/>
                        <a:pt x="2" y="44"/>
                        <a:pt x="0" y="43"/>
                      </a:cubicBezTo>
                      <a:lnTo>
                        <a:pt x="0" y="37"/>
                      </a:lnTo>
                      <a:lnTo>
                        <a:pt x="1" y="37"/>
                      </a:lnTo>
                      <a:cubicBezTo>
                        <a:pt x="1" y="37"/>
                        <a:pt x="2" y="38"/>
                        <a:pt x="3" y="38"/>
                      </a:cubicBezTo>
                      <a:cubicBezTo>
                        <a:pt x="4" y="39"/>
                        <a:pt x="5" y="39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10" y="41"/>
                        <a:pt x="12" y="41"/>
                        <a:pt x="13" y="41"/>
                      </a:cubicBezTo>
                      <a:cubicBezTo>
                        <a:pt x="14" y="41"/>
                        <a:pt x="15" y="41"/>
                        <a:pt x="17" y="40"/>
                      </a:cubicBezTo>
                      <a:cubicBezTo>
                        <a:pt x="18" y="40"/>
                        <a:pt x="19" y="39"/>
                        <a:pt x="20" y="38"/>
                      </a:cubicBezTo>
                      <a:cubicBezTo>
                        <a:pt x="20" y="37"/>
                        <a:pt x="21" y="36"/>
                        <a:pt x="22" y="35"/>
                      </a:cubicBezTo>
                      <a:cubicBezTo>
                        <a:pt x="22" y="34"/>
                        <a:pt x="22" y="32"/>
                        <a:pt x="22" y="31"/>
                      </a:cubicBezTo>
                      <a:cubicBezTo>
                        <a:pt x="22" y="29"/>
                        <a:pt x="22" y="28"/>
                        <a:pt x="21" y="27"/>
                      </a:cubicBezTo>
                      <a:cubicBezTo>
                        <a:pt x="21" y="26"/>
                        <a:pt x="20" y="25"/>
                        <a:pt x="19" y="24"/>
                      </a:cubicBezTo>
                      <a:cubicBezTo>
                        <a:pt x="19" y="24"/>
                        <a:pt x="17" y="23"/>
                        <a:pt x="16" y="23"/>
                      </a:cubicBezTo>
                      <a:cubicBezTo>
                        <a:pt x="15" y="22"/>
                        <a:pt x="13" y="22"/>
                        <a:pt x="12" y="22"/>
                      </a:cubicBezTo>
                      <a:cubicBezTo>
                        <a:pt x="10" y="22"/>
                        <a:pt x="8" y="22"/>
                        <a:pt x="7" y="23"/>
                      </a:cubicBezTo>
                      <a:cubicBezTo>
                        <a:pt x="5" y="23"/>
                        <a:pt x="3" y="23"/>
                        <a:pt x="2" y="23"/>
                      </a:cubicBezTo>
                      <a:lnTo>
                        <a:pt x="2" y="0"/>
                      </a:lnTo>
                      <a:lnTo>
                        <a:pt x="28" y="0"/>
                      </a:lnTo>
                      <a:lnTo>
                        <a:pt x="28" y="6"/>
                      </a:lnTo>
                      <a:lnTo>
                        <a:pt x="8" y="6"/>
                      </a:lnTo>
                      <a:lnTo>
                        <a:pt x="8" y="17"/>
                      </a:lnTo>
                      <a:cubicBezTo>
                        <a:pt x="9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5" y="17"/>
                        <a:pt x="17" y="17"/>
                        <a:pt x="19" y="18"/>
                      </a:cubicBezTo>
                      <a:cubicBezTo>
                        <a:pt x="21" y="18"/>
                        <a:pt x="22" y="19"/>
                        <a:pt x="24" y="20"/>
                      </a:cubicBezTo>
                      <a:cubicBezTo>
                        <a:pt x="25" y="21"/>
                        <a:pt x="26" y="23"/>
                        <a:pt x="27" y="24"/>
                      </a:cubicBezTo>
                      <a:cubicBezTo>
                        <a:pt x="28" y="26"/>
                        <a:pt x="29" y="28"/>
                        <a:pt x="29" y="31"/>
                      </a:cubicBezTo>
                      <a:lnTo>
                        <a:pt x="29" y="31"/>
                      </a:lnTo>
                      <a:close/>
                      <a:moveTo>
                        <a:pt x="47" y="45"/>
                      </a:moveTo>
                      <a:lnTo>
                        <a:pt x="47" y="45"/>
                      </a:lnTo>
                      <a:lnTo>
                        <a:pt x="39" y="45"/>
                      </a:lnTo>
                      <a:lnTo>
                        <a:pt x="39" y="37"/>
                      </a:lnTo>
                      <a:lnTo>
                        <a:pt x="47" y="37"/>
                      </a:lnTo>
                      <a:lnTo>
                        <a:pt x="47" y="45"/>
                      </a:lnTo>
                      <a:lnTo>
                        <a:pt x="47" y="45"/>
                      </a:lnTo>
                      <a:close/>
                      <a:moveTo>
                        <a:pt x="86" y="31"/>
                      </a:moveTo>
                      <a:lnTo>
                        <a:pt x="86" y="31"/>
                      </a:lnTo>
                      <a:cubicBezTo>
                        <a:pt x="86" y="33"/>
                        <a:pt x="85" y="35"/>
                        <a:pt x="84" y="37"/>
                      </a:cubicBezTo>
                      <a:cubicBezTo>
                        <a:pt x="84" y="39"/>
                        <a:pt x="83" y="40"/>
                        <a:pt x="81" y="42"/>
                      </a:cubicBezTo>
                      <a:cubicBezTo>
                        <a:pt x="80" y="43"/>
                        <a:pt x="78" y="44"/>
                        <a:pt x="76" y="45"/>
                      </a:cubicBezTo>
                      <a:cubicBezTo>
                        <a:pt x="74" y="46"/>
                        <a:pt x="72" y="46"/>
                        <a:pt x="70" y="46"/>
                      </a:cubicBezTo>
                      <a:cubicBezTo>
                        <a:pt x="67" y="46"/>
                        <a:pt x="65" y="46"/>
                        <a:pt x="63" y="45"/>
                      </a:cubicBezTo>
                      <a:cubicBezTo>
                        <a:pt x="61" y="45"/>
                        <a:pt x="59" y="44"/>
                        <a:pt x="57" y="43"/>
                      </a:cubicBezTo>
                      <a:lnTo>
                        <a:pt x="57" y="37"/>
                      </a:lnTo>
                      <a:lnTo>
                        <a:pt x="58" y="37"/>
                      </a:lnTo>
                      <a:cubicBezTo>
                        <a:pt x="58" y="37"/>
                        <a:pt x="59" y="38"/>
                        <a:pt x="60" y="38"/>
                      </a:cubicBezTo>
                      <a:cubicBezTo>
                        <a:pt x="61" y="39"/>
                        <a:pt x="62" y="39"/>
                        <a:pt x="63" y="40"/>
                      </a:cubicBezTo>
                      <a:cubicBezTo>
                        <a:pt x="64" y="40"/>
                        <a:pt x="65" y="40"/>
                        <a:pt x="66" y="40"/>
                      </a:cubicBezTo>
                      <a:cubicBezTo>
                        <a:pt x="67" y="41"/>
                        <a:pt x="69" y="41"/>
                        <a:pt x="70" y="41"/>
                      </a:cubicBezTo>
                      <a:cubicBezTo>
                        <a:pt x="71" y="41"/>
                        <a:pt x="72" y="41"/>
                        <a:pt x="74" y="40"/>
                      </a:cubicBezTo>
                      <a:cubicBezTo>
                        <a:pt x="75" y="40"/>
                        <a:pt x="76" y="39"/>
                        <a:pt x="77" y="38"/>
                      </a:cubicBezTo>
                      <a:cubicBezTo>
                        <a:pt x="77" y="37"/>
                        <a:pt x="78" y="36"/>
                        <a:pt x="78" y="35"/>
                      </a:cubicBezTo>
                      <a:cubicBezTo>
                        <a:pt x="79" y="34"/>
                        <a:pt x="79" y="32"/>
                        <a:pt x="79" y="31"/>
                      </a:cubicBezTo>
                      <a:cubicBezTo>
                        <a:pt x="79" y="29"/>
                        <a:pt x="79" y="28"/>
                        <a:pt x="78" y="27"/>
                      </a:cubicBezTo>
                      <a:cubicBezTo>
                        <a:pt x="78" y="26"/>
                        <a:pt x="77" y="25"/>
                        <a:pt x="76" y="24"/>
                      </a:cubicBezTo>
                      <a:cubicBezTo>
                        <a:pt x="76" y="24"/>
                        <a:pt x="74" y="23"/>
                        <a:pt x="73" y="23"/>
                      </a:cubicBezTo>
                      <a:cubicBezTo>
                        <a:pt x="72" y="22"/>
                        <a:pt x="70" y="22"/>
                        <a:pt x="69" y="22"/>
                      </a:cubicBezTo>
                      <a:cubicBezTo>
                        <a:pt x="67" y="22"/>
                        <a:pt x="65" y="22"/>
                        <a:pt x="63" y="23"/>
                      </a:cubicBezTo>
                      <a:cubicBezTo>
                        <a:pt x="62" y="23"/>
                        <a:pt x="60" y="23"/>
                        <a:pt x="59" y="23"/>
                      </a:cubicBezTo>
                      <a:lnTo>
                        <a:pt x="59" y="0"/>
                      </a:lnTo>
                      <a:lnTo>
                        <a:pt x="85" y="0"/>
                      </a:lnTo>
                      <a:lnTo>
                        <a:pt x="85" y="6"/>
                      </a:lnTo>
                      <a:lnTo>
                        <a:pt x="65" y="6"/>
                      </a:lnTo>
                      <a:lnTo>
                        <a:pt x="65" y="17"/>
                      </a:lnTo>
                      <a:cubicBezTo>
                        <a:pt x="66" y="17"/>
                        <a:pt x="67" y="17"/>
                        <a:pt x="68" y="17"/>
                      </a:cubicBezTo>
                      <a:cubicBezTo>
                        <a:pt x="68" y="17"/>
                        <a:pt x="69" y="17"/>
                        <a:pt x="70" y="17"/>
                      </a:cubicBezTo>
                      <a:cubicBezTo>
                        <a:pt x="72" y="17"/>
                        <a:pt x="74" y="17"/>
                        <a:pt x="76" y="18"/>
                      </a:cubicBezTo>
                      <a:cubicBezTo>
                        <a:pt x="78" y="18"/>
                        <a:pt x="79" y="19"/>
                        <a:pt x="81" y="20"/>
                      </a:cubicBezTo>
                      <a:cubicBezTo>
                        <a:pt x="82" y="21"/>
                        <a:pt x="83" y="23"/>
                        <a:pt x="84" y="24"/>
                      </a:cubicBezTo>
                      <a:cubicBezTo>
                        <a:pt x="85" y="26"/>
                        <a:pt x="86" y="28"/>
                        <a:pt x="86" y="31"/>
                      </a:cubicBezTo>
                      <a:lnTo>
                        <a:pt x="8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85" name="Freeform 928"/>
                <p:cNvSpPr>
                  <a:spLocks noEditPoints="1"/>
                </p:cNvSpPr>
                <p:nvPr/>
              </p:nvSpPr>
              <p:spPr bwMode="auto">
                <a:xfrm>
                  <a:off x="-3817937" y="5122864"/>
                  <a:ext cx="65088" cy="34925"/>
                </a:xfrm>
                <a:custGeom>
                  <a:avLst/>
                  <a:gdLst>
                    <a:gd name="T0" fmla="*/ 31 w 87"/>
                    <a:gd name="T1" fmla="*/ 32 h 47"/>
                    <a:gd name="T2" fmla="*/ 27 w 87"/>
                    <a:gd name="T3" fmla="*/ 43 h 47"/>
                    <a:gd name="T4" fmla="*/ 16 w 87"/>
                    <a:gd name="T5" fmla="*/ 47 h 47"/>
                    <a:gd name="T6" fmla="*/ 6 w 87"/>
                    <a:gd name="T7" fmla="*/ 43 h 47"/>
                    <a:gd name="T8" fmla="*/ 0 w 87"/>
                    <a:gd name="T9" fmla="*/ 26 h 47"/>
                    <a:gd name="T10" fmla="*/ 5 w 87"/>
                    <a:gd name="T11" fmla="*/ 8 h 47"/>
                    <a:gd name="T12" fmla="*/ 22 w 87"/>
                    <a:gd name="T13" fmla="*/ 0 h 47"/>
                    <a:gd name="T14" fmla="*/ 27 w 87"/>
                    <a:gd name="T15" fmla="*/ 1 h 47"/>
                    <a:gd name="T16" fmla="*/ 27 w 87"/>
                    <a:gd name="T17" fmla="*/ 7 h 47"/>
                    <a:gd name="T18" fmla="*/ 21 w 87"/>
                    <a:gd name="T19" fmla="*/ 6 h 47"/>
                    <a:gd name="T20" fmla="*/ 7 w 87"/>
                    <a:gd name="T21" fmla="*/ 21 h 47"/>
                    <a:gd name="T22" fmla="*/ 17 w 87"/>
                    <a:gd name="T23" fmla="*/ 17 h 47"/>
                    <a:gd name="T24" fmla="*/ 26 w 87"/>
                    <a:gd name="T25" fmla="*/ 20 h 47"/>
                    <a:gd name="T26" fmla="*/ 31 w 87"/>
                    <a:gd name="T27" fmla="*/ 32 h 47"/>
                    <a:gd name="T28" fmla="*/ 25 w 87"/>
                    <a:gd name="T29" fmla="*/ 32 h 47"/>
                    <a:gd name="T30" fmla="*/ 24 w 87"/>
                    <a:gd name="T31" fmla="*/ 27 h 47"/>
                    <a:gd name="T32" fmla="*/ 18 w 87"/>
                    <a:gd name="T33" fmla="*/ 23 h 47"/>
                    <a:gd name="T34" fmla="*/ 11 w 87"/>
                    <a:gd name="T35" fmla="*/ 23 h 47"/>
                    <a:gd name="T36" fmla="*/ 7 w 87"/>
                    <a:gd name="T37" fmla="*/ 26 h 47"/>
                    <a:gd name="T38" fmla="*/ 8 w 87"/>
                    <a:gd name="T39" fmla="*/ 35 h 47"/>
                    <a:gd name="T40" fmla="*/ 13 w 87"/>
                    <a:gd name="T41" fmla="*/ 42 h 47"/>
                    <a:gd name="T42" fmla="*/ 22 w 87"/>
                    <a:gd name="T43" fmla="*/ 40 h 47"/>
                    <a:gd name="T44" fmla="*/ 25 w 87"/>
                    <a:gd name="T45" fmla="*/ 32 h 47"/>
                    <a:gd name="T46" fmla="*/ 48 w 87"/>
                    <a:gd name="T47" fmla="*/ 46 h 47"/>
                    <a:gd name="T48" fmla="*/ 40 w 87"/>
                    <a:gd name="T49" fmla="*/ 38 h 47"/>
                    <a:gd name="T50" fmla="*/ 48 w 87"/>
                    <a:gd name="T51" fmla="*/ 46 h 47"/>
                    <a:gd name="T52" fmla="*/ 87 w 87"/>
                    <a:gd name="T53" fmla="*/ 24 h 47"/>
                    <a:gd name="T54" fmla="*/ 84 w 87"/>
                    <a:gd name="T55" fmla="*/ 41 h 47"/>
                    <a:gd name="T56" fmla="*/ 61 w 87"/>
                    <a:gd name="T57" fmla="*/ 41 h 47"/>
                    <a:gd name="T58" fmla="*/ 61 w 87"/>
                    <a:gd name="T59" fmla="*/ 6 h 47"/>
                    <a:gd name="T60" fmla="*/ 84 w 87"/>
                    <a:gd name="T61" fmla="*/ 6 h 47"/>
                    <a:gd name="T62" fmla="*/ 87 w 87"/>
                    <a:gd name="T63" fmla="*/ 24 h 47"/>
                    <a:gd name="T64" fmla="*/ 79 w 87"/>
                    <a:gd name="T65" fmla="*/ 37 h 47"/>
                    <a:gd name="T66" fmla="*/ 81 w 87"/>
                    <a:gd name="T67" fmla="*/ 24 h 47"/>
                    <a:gd name="T68" fmla="*/ 79 w 87"/>
                    <a:gd name="T69" fmla="*/ 10 h 47"/>
                    <a:gd name="T70" fmla="*/ 72 w 87"/>
                    <a:gd name="T71" fmla="*/ 5 h 47"/>
                    <a:gd name="T72" fmla="*/ 65 w 87"/>
                    <a:gd name="T73" fmla="*/ 10 h 47"/>
                    <a:gd name="T74" fmla="*/ 64 w 87"/>
                    <a:gd name="T75" fmla="*/ 24 h 47"/>
                    <a:gd name="T76" fmla="*/ 65 w 87"/>
                    <a:gd name="T77" fmla="*/ 37 h 47"/>
                    <a:gd name="T78" fmla="*/ 72 w 87"/>
                    <a:gd name="T79" fmla="*/ 42 h 47"/>
                    <a:gd name="T80" fmla="*/ 79 w 87"/>
                    <a:gd name="T81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7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8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6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2" y="13"/>
                        <a:pt x="4" y="10"/>
                        <a:pt x="5" y="8"/>
                      </a:cubicBezTo>
                      <a:cubicBezTo>
                        <a:pt x="7" y="5"/>
                        <a:pt x="9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6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1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8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2" y="25"/>
                        <a:pt x="21" y="24"/>
                      </a:cubicBezTo>
                      <a:cubicBezTo>
                        <a:pt x="20" y="23"/>
                        <a:pt x="20" y="23"/>
                        <a:pt x="18" y="23"/>
                      </a:cubicBezTo>
                      <a:cubicBezTo>
                        <a:pt x="17" y="22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6" y="38"/>
                        <a:pt x="84" y="41"/>
                      </a:cubicBezTo>
                      <a:cubicBezTo>
                        <a:pt x="81" y="45"/>
                        <a:pt x="77" y="47"/>
                        <a:pt x="72" y="47"/>
                      </a:cubicBezTo>
                      <a:cubicBezTo>
                        <a:pt x="67" y="47"/>
                        <a:pt x="63" y="45"/>
                        <a:pt x="61" y="41"/>
                      </a:cubicBezTo>
                      <a:cubicBezTo>
                        <a:pt x="58" y="37"/>
                        <a:pt x="57" y="32"/>
                        <a:pt x="57" y="24"/>
                      </a:cubicBezTo>
                      <a:cubicBezTo>
                        <a:pt x="57" y="16"/>
                        <a:pt x="58" y="10"/>
                        <a:pt x="61" y="6"/>
                      </a:cubicBezTo>
                      <a:cubicBezTo>
                        <a:pt x="63" y="2"/>
                        <a:pt x="67" y="0"/>
                        <a:pt x="72" y="0"/>
                      </a:cubicBezTo>
                      <a:cubicBezTo>
                        <a:pt x="78" y="0"/>
                        <a:pt x="81" y="2"/>
                        <a:pt x="84" y="6"/>
                      </a:cubicBezTo>
                      <a:cubicBezTo>
                        <a:pt x="86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9" y="37"/>
                      </a:moveTo>
                      <a:lnTo>
                        <a:pt x="79" y="37"/>
                      </a:lnTo>
                      <a:cubicBezTo>
                        <a:pt x="80" y="36"/>
                        <a:pt x="80" y="34"/>
                        <a:pt x="81" y="32"/>
                      </a:cubicBezTo>
                      <a:cubicBezTo>
                        <a:pt x="81" y="29"/>
                        <a:pt x="81" y="27"/>
                        <a:pt x="81" y="24"/>
                      </a:cubicBezTo>
                      <a:cubicBezTo>
                        <a:pt x="81" y="21"/>
                        <a:pt x="81" y="18"/>
                        <a:pt x="81" y="16"/>
                      </a:cubicBezTo>
                      <a:cubicBezTo>
                        <a:pt x="80" y="13"/>
                        <a:pt x="80" y="11"/>
                        <a:pt x="79" y="10"/>
                      </a:cubicBezTo>
                      <a:cubicBezTo>
                        <a:pt x="79" y="8"/>
                        <a:pt x="78" y="7"/>
                        <a:pt x="77" y="6"/>
                      </a:cubicBezTo>
                      <a:cubicBezTo>
                        <a:pt x="76" y="6"/>
                        <a:pt x="74" y="5"/>
                        <a:pt x="72" y="5"/>
                      </a:cubicBezTo>
                      <a:cubicBezTo>
                        <a:pt x="71" y="5"/>
                        <a:pt x="69" y="6"/>
                        <a:pt x="68" y="6"/>
                      </a:cubicBezTo>
                      <a:cubicBezTo>
                        <a:pt x="67" y="7"/>
                        <a:pt x="66" y="8"/>
                        <a:pt x="65" y="10"/>
                      </a:cubicBezTo>
                      <a:cubicBezTo>
                        <a:pt x="65" y="12"/>
                        <a:pt x="64" y="13"/>
                        <a:pt x="64" y="16"/>
                      </a:cubicBezTo>
                      <a:cubicBezTo>
                        <a:pt x="64" y="18"/>
                        <a:pt x="64" y="21"/>
                        <a:pt x="64" y="24"/>
                      </a:cubicBezTo>
                      <a:cubicBezTo>
                        <a:pt x="64" y="27"/>
                        <a:pt x="64" y="29"/>
                        <a:pt x="64" y="32"/>
                      </a:cubicBezTo>
                      <a:cubicBezTo>
                        <a:pt x="64" y="34"/>
                        <a:pt x="65" y="36"/>
                        <a:pt x="65" y="37"/>
                      </a:cubicBezTo>
                      <a:cubicBezTo>
                        <a:pt x="66" y="39"/>
                        <a:pt x="67" y="40"/>
                        <a:pt x="68" y="41"/>
                      </a:cubicBezTo>
                      <a:cubicBezTo>
                        <a:pt x="69" y="42"/>
                        <a:pt x="70" y="42"/>
                        <a:pt x="72" y="42"/>
                      </a:cubicBezTo>
                      <a:cubicBezTo>
                        <a:pt x="74" y="42"/>
                        <a:pt x="76" y="42"/>
                        <a:pt x="77" y="41"/>
                      </a:cubicBezTo>
                      <a:cubicBezTo>
                        <a:pt x="78" y="40"/>
                        <a:pt x="79" y="39"/>
                        <a:pt x="79" y="37"/>
                      </a:cubicBezTo>
                      <a:lnTo>
                        <a:pt x="7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0" name="Freeform 929"/>
                <p:cNvSpPr>
                  <a:spLocks noEditPoints="1"/>
                </p:cNvSpPr>
                <p:nvPr/>
              </p:nvSpPr>
              <p:spPr bwMode="auto">
                <a:xfrm>
                  <a:off x="-4048125" y="5122864"/>
                  <a:ext cx="65088" cy="34925"/>
                </a:xfrm>
                <a:custGeom>
                  <a:avLst/>
                  <a:gdLst>
                    <a:gd name="T0" fmla="*/ 31 w 87"/>
                    <a:gd name="T1" fmla="*/ 32 h 47"/>
                    <a:gd name="T2" fmla="*/ 27 w 87"/>
                    <a:gd name="T3" fmla="*/ 43 h 47"/>
                    <a:gd name="T4" fmla="*/ 16 w 87"/>
                    <a:gd name="T5" fmla="*/ 47 h 47"/>
                    <a:gd name="T6" fmla="*/ 6 w 87"/>
                    <a:gd name="T7" fmla="*/ 43 h 47"/>
                    <a:gd name="T8" fmla="*/ 0 w 87"/>
                    <a:gd name="T9" fmla="*/ 26 h 47"/>
                    <a:gd name="T10" fmla="*/ 6 w 87"/>
                    <a:gd name="T11" fmla="*/ 8 h 47"/>
                    <a:gd name="T12" fmla="*/ 22 w 87"/>
                    <a:gd name="T13" fmla="*/ 0 h 47"/>
                    <a:gd name="T14" fmla="*/ 27 w 87"/>
                    <a:gd name="T15" fmla="*/ 1 h 47"/>
                    <a:gd name="T16" fmla="*/ 27 w 87"/>
                    <a:gd name="T17" fmla="*/ 7 h 47"/>
                    <a:gd name="T18" fmla="*/ 21 w 87"/>
                    <a:gd name="T19" fmla="*/ 6 h 47"/>
                    <a:gd name="T20" fmla="*/ 7 w 87"/>
                    <a:gd name="T21" fmla="*/ 21 h 47"/>
                    <a:gd name="T22" fmla="*/ 17 w 87"/>
                    <a:gd name="T23" fmla="*/ 17 h 47"/>
                    <a:gd name="T24" fmla="*/ 26 w 87"/>
                    <a:gd name="T25" fmla="*/ 20 h 47"/>
                    <a:gd name="T26" fmla="*/ 31 w 87"/>
                    <a:gd name="T27" fmla="*/ 32 h 47"/>
                    <a:gd name="T28" fmla="*/ 25 w 87"/>
                    <a:gd name="T29" fmla="*/ 32 h 47"/>
                    <a:gd name="T30" fmla="*/ 24 w 87"/>
                    <a:gd name="T31" fmla="*/ 27 h 47"/>
                    <a:gd name="T32" fmla="*/ 19 w 87"/>
                    <a:gd name="T33" fmla="*/ 23 h 47"/>
                    <a:gd name="T34" fmla="*/ 11 w 87"/>
                    <a:gd name="T35" fmla="*/ 23 h 47"/>
                    <a:gd name="T36" fmla="*/ 7 w 87"/>
                    <a:gd name="T37" fmla="*/ 26 h 47"/>
                    <a:gd name="T38" fmla="*/ 8 w 87"/>
                    <a:gd name="T39" fmla="*/ 35 h 47"/>
                    <a:gd name="T40" fmla="*/ 13 w 87"/>
                    <a:gd name="T41" fmla="*/ 42 h 47"/>
                    <a:gd name="T42" fmla="*/ 22 w 87"/>
                    <a:gd name="T43" fmla="*/ 40 h 47"/>
                    <a:gd name="T44" fmla="*/ 25 w 87"/>
                    <a:gd name="T45" fmla="*/ 32 h 47"/>
                    <a:gd name="T46" fmla="*/ 48 w 87"/>
                    <a:gd name="T47" fmla="*/ 46 h 47"/>
                    <a:gd name="T48" fmla="*/ 40 w 87"/>
                    <a:gd name="T49" fmla="*/ 38 h 47"/>
                    <a:gd name="T50" fmla="*/ 48 w 87"/>
                    <a:gd name="T51" fmla="*/ 46 h 47"/>
                    <a:gd name="T52" fmla="*/ 87 w 87"/>
                    <a:gd name="T53" fmla="*/ 32 h 47"/>
                    <a:gd name="T54" fmla="*/ 86 w 87"/>
                    <a:gd name="T55" fmla="*/ 38 h 47"/>
                    <a:gd name="T56" fmla="*/ 78 w 87"/>
                    <a:gd name="T57" fmla="*/ 46 h 47"/>
                    <a:gd name="T58" fmla="*/ 64 w 87"/>
                    <a:gd name="T59" fmla="*/ 46 h 47"/>
                    <a:gd name="T60" fmla="*/ 59 w 87"/>
                    <a:gd name="T61" fmla="*/ 38 h 47"/>
                    <a:gd name="T62" fmla="*/ 61 w 87"/>
                    <a:gd name="T63" fmla="*/ 39 h 47"/>
                    <a:gd name="T64" fmla="*/ 68 w 87"/>
                    <a:gd name="T65" fmla="*/ 41 h 47"/>
                    <a:gd name="T66" fmla="*/ 75 w 87"/>
                    <a:gd name="T67" fmla="*/ 41 h 47"/>
                    <a:gd name="T68" fmla="*/ 80 w 87"/>
                    <a:gd name="T69" fmla="*/ 36 h 47"/>
                    <a:gd name="T70" fmla="*/ 80 w 87"/>
                    <a:gd name="T71" fmla="*/ 28 h 47"/>
                    <a:gd name="T72" fmla="*/ 74 w 87"/>
                    <a:gd name="T73" fmla="*/ 24 h 47"/>
                    <a:gd name="T74" fmla="*/ 65 w 87"/>
                    <a:gd name="T75" fmla="*/ 24 h 47"/>
                    <a:gd name="T76" fmla="*/ 61 w 87"/>
                    <a:gd name="T77" fmla="*/ 1 h 47"/>
                    <a:gd name="T78" fmla="*/ 87 w 87"/>
                    <a:gd name="T79" fmla="*/ 7 h 47"/>
                    <a:gd name="T80" fmla="*/ 67 w 87"/>
                    <a:gd name="T81" fmla="*/ 18 h 47"/>
                    <a:gd name="T82" fmla="*/ 71 w 87"/>
                    <a:gd name="T83" fmla="*/ 18 h 47"/>
                    <a:gd name="T84" fmla="*/ 82 w 87"/>
                    <a:gd name="T85" fmla="*/ 21 h 47"/>
                    <a:gd name="T86" fmla="*/ 87 w 87"/>
                    <a:gd name="T87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7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9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6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8"/>
                      </a:cubicBezTo>
                      <a:cubicBezTo>
                        <a:pt x="7" y="5"/>
                        <a:pt x="10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6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2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9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3" y="25"/>
                        <a:pt x="21" y="24"/>
                      </a:cubicBezTo>
                      <a:cubicBezTo>
                        <a:pt x="21" y="23"/>
                        <a:pt x="20" y="23"/>
                        <a:pt x="19" y="23"/>
                      </a:cubicBezTo>
                      <a:cubicBezTo>
                        <a:pt x="18" y="22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7" y="32"/>
                      </a:moveTo>
                      <a:lnTo>
                        <a:pt x="87" y="32"/>
                      </a:lnTo>
                      <a:cubicBezTo>
                        <a:pt x="87" y="34"/>
                        <a:pt x="86" y="36"/>
                        <a:pt x="86" y="38"/>
                      </a:cubicBezTo>
                      <a:cubicBezTo>
                        <a:pt x="85" y="40"/>
                        <a:pt x="84" y="41"/>
                        <a:pt x="83" y="43"/>
                      </a:cubicBezTo>
                      <a:cubicBezTo>
                        <a:pt x="81" y="44"/>
                        <a:pt x="80" y="45"/>
                        <a:pt x="78" y="46"/>
                      </a:cubicBezTo>
                      <a:cubicBezTo>
                        <a:pt x="76" y="47"/>
                        <a:pt x="74" y="47"/>
                        <a:pt x="71" y="47"/>
                      </a:cubicBezTo>
                      <a:cubicBezTo>
                        <a:pt x="69" y="47"/>
                        <a:pt x="67" y="47"/>
                        <a:pt x="64" y="46"/>
                      </a:cubicBezTo>
                      <a:cubicBezTo>
                        <a:pt x="62" y="46"/>
                        <a:pt x="60" y="45"/>
                        <a:pt x="59" y="44"/>
                      </a:cubicBezTo>
                      <a:lnTo>
                        <a:pt x="59" y="38"/>
                      </a:lnTo>
                      <a:lnTo>
                        <a:pt x="59" y="38"/>
                      </a:lnTo>
                      <a:cubicBezTo>
                        <a:pt x="60" y="38"/>
                        <a:pt x="60" y="39"/>
                        <a:pt x="61" y="39"/>
                      </a:cubicBezTo>
                      <a:cubicBezTo>
                        <a:pt x="62" y="40"/>
                        <a:pt x="63" y="40"/>
                        <a:pt x="64" y="41"/>
                      </a:cubicBezTo>
                      <a:cubicBezTo>
                        <a:pt x="65" y="41"/>
                        <a:pt x="67" y="41"/>
                        <a:pt x="68" y="41"/>
                      </a:cubicBezTo>
                      <a:cubicBezTo>
                        <a:pt x="69" y="42"/>
                        <a:pt x="70" y="42"/>
                        <a:pt x="71" y="42"/>
                      </a:cubicBezTo>
                      <a:cubicBezTo>
                        <a:pt x="72" y="42"/>
                        <a:pt x="74" y="42"/>
                        <a:pt x="75" y="41"/>
                      </a:cubicBezTo>
                      <a:cubicBezTo>
                        <a:pt x="76" y="41"/>
                        <a:pt x="77" y="40"/>
                        <a:pt x="78" y="39"/>
                      </a:cubicBezTo>
                      <a:cubicBezTo>
                        <a:pt x="79" y="38"/>
                        <a:pt x="79" y="37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80" y="30"/>
                        <a:pt x="80" y="29"/>
                        <a:pt x="80" y="28"/>
                      </a:cubicBezTo>
                      <a:cubicBezTo>
                        <a:pt x="79" y="27"/>
                        <a:pt x="79" y="26"/>
                        <a:pt x="78" y="25"/>
                      </a:cubicBezTo>
                      <a:cubicBezTo>
                        <a:pt x="77" y="25"/>
                        <a:pt x="76" y="24"/>
                        <a:pt x="74" y="24"/>
                      </a:cubicBezTo>
                      <a:cubicBezTo>
                        <a:pt x="73" y="23"/>
                        <a:pt x="72" y="23"/>
                        <a:pt x="70" y="23"/>
                      </a:cubicBezTo>
                      <a:cubicBezTo>
                        <a:pt x="68" y="23"/>
                        <a:pt x="67" y="23"/>
                        <a:pt x="65" y="24"/>
                      </a:cubicBezTo>
                      <a:cubicBezTo>
                        <a:pt x="63" y="24"/>
                        <a:pt x="62" y="24"/>
                        <a:pt x="61" y="24"/>
                      </a:cubicBezTo>
                      <a:lnTo>
                        <a:pt x="61" y="1"/>
                      </a:lnTo>
                      <a:lnTo>
                        <a:pt x="87" y="1"/>
                      </a:lnTo>
                      <a:lnTo>
                        <a:pt x="87" y="7"/>
                      </a:lnTo>
                      <a:lnTo>
                        <a:pt x="67" y="7"/>
                      </a:lnTo>
                      <a:lnTo>
                        <a:pt x="67" y="18"/>
                      </a:lnTo>
                      <a:cubicBezTo>
                        <a:pt x="67" y="18"/>
                        <a:pt x="68" y="18"/>
                        <a:pt x="69" y="18"/>
                      </a:cubicBezTo>
                      <a:cubicBezTo>
                        <a:pt x="70" y="18"/>
                        <a:pt x="70" y="18"/>
                        <a:pt x="71" y="18"/>
                      </a:cubicBezTo>
                      <a:cubicBezTo>
                        <a:pt x="73" y="18"/>
                        <a:pt x="75" y="18"/>
                        <a:pt x="77" y="19"/>
                      </a:cubicBezTo>
                      <a:cubicBezTo>
                        <a:pt x="79" y="19"/>
                        <a:pt x="80" y="20"/>
                        <a:pt x="82" y="21"/>
                      </a:cubicBezTo>
                      <a:cubicBezTo>
                        <a:pt x="84" y="22"/>
                        <a:pt x="85" y="24"/>
                        <a:pt x="86" y="25"/>
                      </a:cubicBezTo>
                      <a:cubicBezTo>
                        <a:pt x="86" y="27"/>
                        <a:pt x="87" y="29"/>
                        <a:pt x="87" y="32"/>
                      </a:cubicBezTo>
                      <a:lnTo>
                        <a:pt x="87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1" name="Freeform 930"/>
                <p:cNvSpPr>
                  <a:spLocks noEditPoints="1"/>
                </p:cNvSpPr>
                <p:nvPr/>
              </p:nvSpPr>
              <p:spPr bwMode="auto">
                <a:xfrm>
                  <a:off x="-4275137" y="5122864"/>
                  <a:ext cx="66675" cy="34925"/>
                </a:xfrm>
                <a:custGeom>
                  <a:avLst/>
                  <a:gdLst>
                    <a:gd name="T0" fmla="*/ 30 w 87"/>
                    <a:gd name="T1" fmla="*/ 8 h 47"/>
                    <a:gd name="T2" fmla="*/ 30 w 87"/>
                    <a:gd name="T3" fmla="*/ 8 h 47"/>
                    <a:gd name="T4" fmla="*/ 10 w 87"/>
                    <a:gd name="T5" fmla="*/ 46 h 47"/>
                    <a:gd name="T6" fmla="*/ 3 w 87"/>
                    <a:gd name="T7" fmla="*/ 46 h 47"/>
                    <a:gd name="T8" fmla="*/ 25 w 87"/>
                    <a:gd name="T9" fmla="*/ 7 h 47"/>
                    <a:gd name="T10" fmla="*/ 0 w 87"/>
                    <a:gd name="T11" fmla="*/ 7 h 47"/>
                    <a:gd name="T12" fmla="*/ 0 w 87"/>
                    <a:gd name="T13" fmla="*/ 1 h 47"/>
                    <a:gd name="T14" fmla="*/ 30 w 87"/>
                    <a:gd name="T15" fmla="*/ 1 h 47"/>
                    <a:gd name="T16" fmla="*/ 30 w 87"/>
                    <a:gd name="T17" fmla="*/ 8 h 47"/>
                    <a:gd name="T18" fmla="*/ 30 w 87"/>
                    <a:gd name="T19" fmla="*/ 8 h 47"/>
                    <a:gd name="T20" fmla="*/ 47 w 87"/>
                    <a:gd name="T21" fmla="*/ 46 h 47"/>
                    <a:gd name="T22" fmla="*/ 47 w 87"/>
                    <a:gd name="T23" fmla="*/ 46 h 47"/>
                    <a:gd name="T24" fmla="*/ 40 w 87"/>
                    <a:gd name="T25" fmla="*/ 46 h 47"/>
                    <a:gd name="T26" fmla="*/ 40 w 87"/>
                    <a:gd name="T27" fmla="*/ 38 h 47"/>
                    <a:gd name="T28" fmla="*/ 47 w 87"/>
                    <a:gd name="T29" fmla="*/ 38 h 47"/>
                    <a:gd name="T30" fmla="*/ 47 w 87"/>
                    <a:gd name="T31" fmla="*/ 46 h 47"/>
                    <a:gd name="T32" fmla="*/ 47 w 87"/>
                    <a:gd name="T33" fmla="*/ 46 h 47"/>
                    <a:gd name="T34" fmla="*/ 87 w 87"/>
                    <a:gd name="T35" fmla="*/ 24 h 47"/>
                    <a:gd name="T36" fmla="*/ 87 w 87"/>
                    <a:gd name="T37" fmla="*/ 24 h 47"/>
                    <a:gd name="T38" fmla="*/ 83 w 87"/>
                    <a:gd name="T39" fmla="*/ 41 h 47"/>
                    <a:gd name="T40" fmla="*/ 72 w 87"/>
                    <a:gd name="T41" fmla="*/ 47 h 47"/>
                    <a:gd name="T42" fmla="*/ 60 w 87"/>
                    <a:gd name="T43" fmla="*/ 41 h 47"/>
                    <a:gd name="T44" fmla="*/ 57 w 87"/>
                    <a:gd name="T45" fmla="*/ 24 h 47"/>
                    <a:gd name="T46" fmla="*/ 60 w 87"/>
                    <a:gd name="T47" fmla="*/ 6 h 47"/>
                    <a:gd name="T48" fmla="*/ 72 w 87"/>
                    <a:gd name="T49" fmla="*/ 0 h 47"/>
                    <a:gd name="T50" fmla="*/ 83 w 87"/>
                    <a:gd name="T51" fmla="*/ 6 h 47"/>
                    <a:gd name="T52" fmla="*/ 87 w 87"/>
                    <a:gd name="T53" fmla="*/ 24 h 47"/>
                    <a:gd name="T54" fmla="*/ 87 w 87"/>
                    <a:gd name="T55" fmla="*/ 24 h 47"/>
                    <a:gd name="T56" fmla="*/ 79 w 87"/>
                    <a:gd name="T57" fmla="*/ 37 h 47"/>
                    <a:gd name="T58" fmla="*/ 79 w 87"/>
                    <a:gd name="T59" fmla="*/ 37 h 47"/>
                    <a:gd name="T60" fmla="*/ 80 w 87"/>
                    <a:gd name="T61" fmla="*/ 32 h 47"/>
                    <a:gd name="T62" fmla="*/ 81 w 87"/>
                    <a:gd name="T63" fmla="*/ 24 h 47"/>
                    <a:gd name="T64" fmla="*/ 80 w 87"/>
                    <a:gd name="T65" fmla="*/ 16 h 47"/>
                    <a:gd name="T66" fmla="*/ 79 w 87"/>
                    <a:gd name="T67" fmla="*/ 10 h 47"/>
                    <a:gd name="T68" fmla="*/ 76 w 87"/>
                    <a:gd name="T69" fmla="*/ 6 h 47"/>
                    <a:gd name="T70" fmla="*/ 72 w 87"/>
                    <a:gd name="T71" fmla="*/ 5 h 47"/>
                    <a:gd name="T72" fmla="*/ 68 w 87"/>
                    <a:gd name="T73" fmla="*/ 6 h 47"/>
                    <a:gd name="T74" fmla="*/ 65 w 87"/>
                    <a:gd name="T75" fmla="*/ 10 h 47"/>
                    <a:gd name="T76" fmla="*/ 64 w 87"/>
                    <a:gd name="T77" fmla="*/ 16 h 47"/>
                    <a:gd name="T78" fmla="*/ 63 w 87"/>
                    <a:gd name="T79" fmla="*/ 24 h 47"/>
                    <a:gd name="T80" fmla="*/ 64 w 87"/>
                    <a:gd name="T81" fmla="*/ 32 h 47"/>
                    <a:gd name="T82" fmla="*/ 65 w 87"/>
                    <a:gd name="T83" fmla="*/ 37 h 47"/>
                    <a:gd name="T84" fmla="*/ 67 w 87"/>
                    <a:gd name="T85" fmla="*/ 41 h 47"/>
                    <a:gd name="T86" fmla="*/ 72 w 87"/>
                    <a:gd name="T87" fmla="*/ 42 h 47"/>
                    <a:gd name="T88" fmla="*/ 76 w 87"/>
                    <a:gd name="T89" fmla="*/ 41 h 47"/>
                    <a:gd name="T90" fmla="*/ 79 w 87"/>
                    <a:gd name="T91" fmla="*/ 37 h 47"/>
                    <a:gd name="T92" fmla="*/ 79 w 87"/>
                    <a:gd name="T9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7" h="47">
                      <a:moveTo>
                        <a:pt x="30" y="8"/>
                      </a:moveTo>
                      <a:lnTo>
                        <a:pt x="30" y="8"/>
                      </a:lnTo>
                      <a:lnTo>
                        <a:pt x="10" y="46"/>
                      </a:lnTo>
                      <a:lnTo>
                        <a:pt x="3" y="46"/>
                      </a:lnTo>
                      <a:lnTo>
                        <a:pt x="25" y="7"/>
                      </a:lnTo>
                      <a:lnTo>
                        <a:pt x="0" y="7"/>
                      </a:lnTo>
                      <a:lnTo>
                        <a:pt x="0" y="1"/>
                      </a:lnTo>
                      <a:lnTo>
                        <a:pt x="30" y="1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  <a:moveTo>
                        <a:pt x="47" y="46"/>
                      </a:moveTo>
                      <a:lnTo>
                        <a:pt x="47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46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cubicBezTo>
                        <a:pt x="87" y="32"/>
                        <a:pt x="86" y="38"/>
                        <a:pt x="83" y="41"/>
                      </a:cubicBezTo>
                      <a:cubicBezTo>
                        <a:pt x="81" y="45"/>
                        <a:pt x="77" y="47"/>
                        <a:pt x="72" y="47"/>
                      </a:cubicBezTo>
                      <a:cubicBezTo>
                        <a:pt x="67" y="47"/>
                        <a:pt x="63" y="45"/>
                        <a:pt x="60" y="41"/>
                      </a:cubicBezTo>
                      <a:cubicBezTo>
                        <a:pt x="58" y="37"/>
                        <a:pt x="57" y="32"/>
                        <a:pt x="57" y="24"/>
                      </a:cubicBezTo>
                      <a:cubicBezTo>
                        <a:pt x="57" y="16"/>
                        <a:pt x="58" y="10"/>
                        <a:pt x="60" y="6"/>
                      </a:cubicBezTo>
                      <a:cubicBezTo>
                        <a:pt x="63" y="2"/>
                        <a:pt x="67" y="0"/>
                        <a:pt x="72" y="0"/>
                      </a:cubicBezTo>
                      <a:cubicBezTo>
                        <a:pt x="77" y="0"/>
                        <a:pt x="81" y="2"/>
                        <a:pt x="83" y="6"/>
                      </a:cubicBezTo>
                      <a:cubicBezTo>
                        <a:pt x="86" y="10"/>
                        <a:pt x="87" y="16"/>
                        <a:pt x="87" y="24"/>
                      </a:cubicBezTo>
                      <a:lnTo>
                        <a:pt x="87" y="24"/>
                      </a:lnTo>
                      <a:close/>
                      <a:moveTo>
                        <a:pt x="79" y="37"/>
                      </a:moveTo>
                      <a:lnTo>
                        <a:pt x="79" y="37"/>
                      </a:lnTo>
                      <a:cubicBezTo>
                        <a:pt x="79" y="36"/>
                        <a:pt x="80" y="34"/>
                        <a:pt x="80" y="32"/>
                      </a:cubicBezTo>
                      <a:cubicBezTo>
                        <a:pt x="80" y="29"/>
                        <a:pt x="81" y="27"/>
                        <a:pt x="81" y="24"/>
                      </a:cubicBezTo>
                      <a:cubicBezTo>
                        <a:pt x="81" y="21"/>
                        <a:pt x="80" y="18"/>
                        <a:pt x="80" y="16"/>
                      </a:cubicBezTo>
                      <a:cubicBezTo>
                        <a:pt x="80" y="13"/>
                        <a:pt x="79" y="11"/>
                        <a:pt x="79" y="10"/>
                      </a:cubicBezTo>
                      <a:cubicBezTo>
                        <a:pt x="78" y="8"/>
                        <a:pt x="77" y="7"/>
                        <a:pt x="76" y="6"/>
                      </a:cubicBezTo>
                      <a:cubicBezTo>
                        <a:pt x="75" y="6"/>
                        <a:pt x="74" y="5"/>
                        <a:pt x="72" y="5"/>
                      </a:cubicBezTo>
                      <a:cubicBezTo>
                        <a:pt x="70" y="5"/>
                        <a:pt x="69" y="6"/>
                        <a:pt x="68" y="6"/>
                      </a:cubicBezTo>
                      <a:cubicBezTo>
                        <a:pt x="66" y="7"/>
                        <a:pt x="65" y="8"/>
                        <a:pt x="65" y="10"/>
                      </a:cubicBezTo>
                      <a:cubicBezTo>
                        <a:pt x="64" y="12"/>
                        <a:pt x="64" y="13"/>
                        <a:pt x="64" y="16"/>
                      </a:cubicBezTo>
                      <a:cubicBezTo>
                        <a:pt x="63" y="18"/>
                        <a:pt x="63" y="21"/>
                        <a:pt x="63" y="24"/>
                      </a:cubicBezTo>
                      <a:cubicBezTo>
                        <a:pt x="63" y="27"/>
                        <a:pt x="63" y="29"/>
                        <a:pt x="64" y="32"/>
                      </a:cubicBezTo>
                      <a:cubicBezTo>
                        <a:pt x="64" y="34"/>
                        <a:pt x="64" y="36"/>
                        <a:pt x="65" y="37"/>
                      </a:cubicBezTo>
                      <a:cubicBezTo>
                        <a:pt x="65" y="39"/>
                        <a:pt x="66" y="40"/>
                        <a:pt x="67" y="41"/>
                      </a:cubicBezTo>
                      <a:cubicBezTo>
                        <a:pt x="69" y="42"/>
                        <a:pt x="70" y="42"/>
                        <a:pt x="72" y="42"/>
                      </a:cubicBezTo>
                      <a:cubicBezTo>
                        <a:pt x="74" y="42"/>
                        <a:pt x="75" y="42"/>
                        <a:pt x="76" y="41"/>
                      </a:cubicBezTo>
                      <a:cubicBezTo>
                        <a:pt x="77" y="40"/>
                        <a:pt x="78" y="39"/>
                        <a:pt x="79" y="37"/>
                      </a:cubicBezTo>
                      <a:lnTo>
                        <a:pt x="7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2" name="Freeform 931"/>
                <p:cNvSpPr>
                  <a:spLocks noEditPoints="1"/>
                </p:cNvSpPr>
                <p:nvPr/>
              </p:nvSpPr>
              <p:spPr bwMode="auto">
                <a:xfrm>
                  <a:off x="-4503737" y="5124451"/>
                  <a:ext cx="63500" cy="33338"/>
                </a:xfrm>
                <a:custGeom>
                  <a:avLst/>
                  <a:gdLst>
                    <a:gd name="T0" fmla="*/ 30 w 86"/>
                    <a:gd name="T1" fmla="*/ 7 h 46"/>
                    <a:gd name="T2" fmla="*/ 30 w 86"/>
                    <a:gd name="T3" fmla="*/ 7 h 46"/>
                    <a:gd name="T4" fmla="*/ 10 w 86"/>
                    <a:gd name="T5" fmla="*/ 45 h 46"/>
                    <a:gd name="T6" fmla="*/ 3 w 86"/>
                    <a:gd name="T7" fmla="*/ 45 h 46"/>
                    <a:gd name="T8" fmla="*/ 25 w 86"/>
                    <a:gd name="T9" fmla="*/ 6 h 46"/>
                    <a:gd name="T10" fmla="*/ 0 w 86"/>
                    <a:gd name="T11" fmla="*/ 6 h 46"/>
                    <a:gd name="T12" fmla="*/ 0 w 86"/>
                    <a:gd name="T13" fmla="*/ 0 h 46"/>
                    <a:gd name="T14" fmla="*/ 30 w 86"/>
                    <a:gd name="T15" fmla="*/ 0 h 46"/>
                    <a:gd name="T16" fmla="*/ 30 w 86"/>
                    <a:gd name="T17" fmla="*/ 7 h 46"/>
                    <a:gd name="T18" fmla="*/ 30 w 86"/>
                    <a:gd name="T19" fmla="*/ 7 h 46"/>
                    <a:gd name="T20" fmla="*/ 48 w 86"/>
                    <a:gd name="T21" fmla="*/ 45 h 46"/>
                    <a:gd name="T22" fmla="*/ 48 w 86"/>
                    <a:gd name="T23" fmla="*/ 45 h 46"/>
                    <a:gd name="T24" fmla="*/ 40 w 86"/>
                    <a:gd name="T25" fmla="*/ 45 h 46"/>
                    <a:gd name="T26" fmla="*/ 40 w 86"/>
                    <a:gd name="T27" fmla="*/ 37 h 46"/>
                    <a:gd name="T28" fmla="*/ 48 w 86"/>
                    <a:gd name="T29" fmla="*/ 37 h 46"/>
                    <a:gd name="T30" fmla="*/ 48 w 86"/>
                    <a:gd name="T31" fmla="*/ 45 h 46"/>
                    <a:gd name="T32" fmla="*/ 48 w 86"/>
                    <a:gd name="T33" fmla="*/ 45 h 46"/>
                    <a:gd name="T34" fmla="*/ 86 w 86"/>
                    <a:gd name="T35" fmla="*/ 31 h 46"/>
                    <a:gd name="T36" fmla="*/ 86 w 86"/>
                    <a:gd name="T37" fmla="*/ 31 h 46"/>
                    <a:gd name="T38" fmla="*/ 85 w 86"/>
                    <a:gd name="T39" fmla="*/ 37 h 46"/>
                    <a:gd name="T40" fmla="*/ 82 w 86"/>
                    <a:gd name="T41" fmla="*/ 42 h 46"/>
                    <a:gd name="T42" fmla="*/ 77 w 86"/>
                    <a:gd name="T43" fmla="*/ 45 h 46"/>
                    <a:gd name="T44" fmla="*/ 71 w 86"/>
                    <a:gd name="T45" fmla="*/ 46 h 46"/>
                    <a:gd name="T46" fmla="*/ 64 w 86"/>
                    <a:gd name="T47" fmla="*/ 45 h 46"/>
                    <a:gd name="T48" fmla="*/ 58 w 86"/>
                    <a:gd name="T49" fmla="*/ 43 h 46"/>
                    <a:gd name="T50" fmla="*/ 58 w 86"/>
                    <a:gd name="T51" fmla="*/ 37 h 46"/>
                    <a:gd name="T52" fmla="*/ 59 w 86"/>
                    <a:gd name="T53" fmla="*/ 37 h 46"/>
                    <a:gd name="T54" fmla="*/ 61 w 86"/>
                    <a:gd name="T55" fmla="*/ 38 h 46"/>
                    <a:gd name="T56" fmla="*/ 64 w 86"/>
                    <a:gd name="T57" fmla="*/ 40 h 46"/>
                    <a:gd name="T58" fmla="*/ 67 w 86"/>
                    <a:gd name="T59" fmla="*/ 40 h 46"/>
                    <a:gd name="T60" fmla="*/ 71 w 86"/>
                    <a:gd name="T61" fmla="*/ 41 h 46"/>
                    <a:gd name="T62" fmla="*/ 74 w 86"/>
                    <a:gd name="T63" fmla="*/ 40 h 46"/>
                    <a:gd name="T64" fmla="*/ 78 w 86"/>
                    <a:gd name="T65" fmla="*/ 38 h 46"/>
                    <a:gd name="T66" fmla="*/ 79 w 86"/>
                    <a:gd name="T67" fmla="*/ 35 h 46"/>
                    <a:gd name="T68" fmla="*/ 80 w 86"/>
                    <a:gd name="T69" fmla="*/ 31 h 46"/>
                    <a:gd name="T70" fmla="*/ 79 w 86"/>
                    <a:gd name="T71" fmla="*/ 27 h 46"/>
                    <a:gd name="T72" fmla="*/ 77 w 86"/>
                    <a:gd name="T73" fmla="*/ 24 h 46"/>
                    <a:gd name="T74" fmla="*/ 74 w 86"/>
                    <a:gd name="T75" fmla="*/ 23 h 46"/>
                    <a:gd name="T76" fmla="*/ 69 w 86"/>
                    <a:gd name="T77" fmla="*/ 22 h 46"/>
                    <a:gd name="T78" fmla="*/ 64 w 86"/>
                    <a:gd name="T79" fmla="*/ 23 h 46"/>
                    <a:gd name="T80" fmla="*/ 60 w 86"/>
                    <a:gd name="T81" fmla="*/ 23 h 46"/>
                    <a:gd name="T82" fmla="*/ 60 w 86"/>
                    <a:gd name="T83" fmla="*/ 0 h 46"/>
                    <a:gd name="T84" fmla="*/ 86 w 86"/>
                    <a:gd name="T85" fmla="*/ 0 h 46"/>
                    <a:gd name="T86" fmla="*/ 86 w 86"/>
                    <a:gd name="T87" fmla="*/ 6 h 46"/>
                    <a:gd name="T88" fmla="*/ 66 w 86"/>
                    <a:gd name="T89" fmla="*/ 6 h 46"/>
                    <a:gd name="T90" fmla="*/ 66 w 86"/>
                    <a:gd name="T91" fmla="*/ 17 h 46"/>
                    <a:gd name="T92" fmla="*/ 69 w 86"/>
                    <a:gd name="T93" fmla="*/ 17 h 46"/>
                    <a:gd name="T94" fmla="*/ 71 w 86"/>
                    <a:gd name="T95" fmla="*/ 17 h 46"/>
                    <a:gd name="T96" fmla="*/ 77 w 86"/>
                    <a:gd name="T97" fmla="*/ 18 h 46"/>
                    <a:gd name="T98" fmla="*/ 82 w 86"/>
                    <a:gd name="T99" fmla="*/ 20 h 46"/>
                    <a:gd name="T100" fmla="*/ 85 w 86"/>
                    <a:gd name="T101" fmla="*/ 24 h 46"/>
                    <a:gd name="T102" fmla="*/ 86 w 86"/>
                    <a:gd name="T103" fmla="*/ 31 h 46"/>
                    <a:gd name="T104" fmla="*/ 86 w 86"/>
                    <a:gd name="T105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6" h="46">
                      <a:moveTo>
                        <a:pt x="30" y="7"/>
                      </a:moveTo>
                      <a:lnTo>
                        <a:pt x="30" y="7"/>
                      </a:lnTo>
                      <a:lnTo>
                        <a:pt x="10" y="45"/>
                      </a:lnTo>
                      <a:lnTo>
                        <a:pt x="3" y="45"/>
                      </a:lnTo>
                      <a:lnTo>
                        <a:pt x="25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7"/>
                      </a:lnTo>
                      <a:close/>
                      <a:moveTo>
                        <a:pt x="48" y="45"/>
                      </a:moveTo>
                      <a:lnTo>
                        <a:pt x="48" y="45"/>
                      </a:lnTo>
                      <a:lnTo>
                        <a:pt x="40" y="45"/>
                      </a:lnTo>
                      <a:lnTo>
                        <a:pt x="40" y="37"/>
                      </a:lnTo>
                      <a:lnTo>
                        <a:pt x="48" y="37"/>
                      </a:lnTo>
                      <a:lnTo>
                        <a:pt x="48" y="45"/>
                      </a:lnTo>
                      <a:lnTo>
                        <a:pt x="48" y="45"/>
                      </a:lnTo>
                      <a:close/>
                      <a:moveTo>
                        <a:pt x="86" y="31"/>
                      </a:moveTo>
                      <a:lnTo>
                        <a:pt x="86" y="31"/>
                      </a:lnTo>
                      <a:cubicBezTo>
                        <a:pt x="86" y="33"/>
                        <a:pt x="86" y="35"/>
                        <a:pt x="85" y="37"/>
                      </a:cubicBezTo>
                      <a:cubicBezTo>
                        <a:pt x="85" y="39"/>
                        <a:pt x="84" y="40"/>
                        <a:pt x="82" y="42"/>
                      </a:cubicBezTo>
                      <a:cubicBezTo>
                        <a:pt x="81" y="43"/>
                        <a:pt x="79" y="44"/>
                        <a:pt x="77" y="45"/>
                      </a:cubicBezTo>
                      <a:cubicBezTo>
                        <a:pt x="75" y="46"/>
                        <a:pt x="73" y="46"/>
                        <a:pt x="71" y="46"/>
                      </a:cubicBezTo>
                      <a:cubicBezTo>
                        <a:pt x="68" y="46"/>
                        <a:pt x="66" y="46"/>
                        <a:pt x="64" y="45"/>
                      </a:cubicBezTo>
                      <a:cubicBezTo>
                        <a:pt x="62" y="45"/>
                        <a:pt x="60" y="44"/>
                        <a:pt x="58" y="43"/>
                      </a:cubicBezTo>
                      <a:lnTo>
                        <a:pt x="58" y="37"/>
                      </a:lnTo>
                      <a:lnTo>
                        <a:pt x="59" y="37"/>
                      </a:lnTo>
                      <a:cubicBezTo>
                        <a:pt x="59" y="37"/>
                        <a:pt x="60" y="38"/>
                        <a:pt x="61" y="38"/>
                      </a:cubicBezTo>
                      <a:cubicBezTo>
                        <a:pt x="62" y="39"/>
                        <a:pt x="63" y="39"/>
                        <a:pt x="64" y="40"/>
                      </a:cubicBezTo>
                      <a:cubicBezTo>
                        <a:pt x="65" y="40"/>
                        <a:pt x="66" y="40"/>
                        <a:pt x="67" y="40"/>
                      </a:cubicBezTo>
                      <a:cubicBezTo>
                        <a:pt x="68" y="41"/>
                        <a:pt x="69" y="41"/>
                        <a:pt x="71" y="41"/>
                      </a:cubicBezTo>
                      <a:cubicBezTo>
                        <a:pt x="72" y="41"/>
                        <a:pt x="73" y="41"/>
                        <a:pt x="74" y="40"/>
                      </a:cubicBezTo>
                      <a:cubicBezTo>
                        <a:pt x="76" y="40"/>
                        <a:pt x="77" y="39"/>
                        <a:pt x="78" y="38"/>
                      </a:cubicBezTo>
                      <a:cubicBezTo>
                        <a:pt x="78" y="37"/>
                        <a:pt x="79" y="36"/>
                        <a:pt x="79" y="35"/>
                      </a:cubicBezTo>
                      <a:cubicBezTo>
                        <a:pt x="80" y="34"/>
                        <a:pt x="80" y="32"/>
                        <a:pt x="80" y="31"/>
                      </a:cubicBezTo>
                      <a:cubicBezTo>
                        <a:pt x="80" y="29"/>
                        <a:pt x="80" y="28"/>
                        <a:pt x="79" y="27"/>
                      </a:cubicBezTo>
                      <a:cubicBezTo>
                        <a:pt x="79" y="26"/>
                        <a:pt x="78" y="25"/>
                        <a:pt x="77" y="24"/>
                      </a:cubicBezTo>
                      <a:cubicBezTo>
                        <a:pt x="76" y="24"/>
                        <a:pt x="75" y="23"/>
                        <a:pt x="74" y="23"/>
                      </a:cubicBezTo>
                      <a:cubicBezTo>
                        <a:pt x="73" y="22"/>
                        <a:pt x="71" y="22"/>
                        <a:pt x="69" y="22"/>
                      </a:cubicBezTo>
                      <a:cubicBezTo>
                        <a:pt x="68" y="22"/>
                        <a:pt x="66" y="22"/>
                        <a:pt x="64" y="23"/>
                      </a:cubicBezTo>
                      <a:cubicBezTo>
                        <a:pt x="63" y="23"/>
                        <a:pt x="61" y="23"/>
                        <a:pt x="60" y="23"/>
                      </a:cubicBezTo>
                      <a:lnTo>
                        <a:pt x="60" y="0"/>
                      </a:lnTo>
                      <a:lnTo>
                        <a:pt x="86" y="0"/>
                      </a:lnTo>
                      <a:lnTo>
                        <a:pt x="86" y="6"/>
                      </a:lnTo>
                      <a:lnTo>
                        <a:pt x="66" y="6"/>
                      </a:lnTo>
                      <a:lnTo>
                        <a:pt x="66" y="17"/>
                      </a:lnTo>
                      <a:cubicBezTo>
                        <a:pt x="67" y="17"/>
                        <a:pt x="68" y="17"/>
                        <a:pt x="69" y="17"/>
                      </a:cubicBezTo>
                      <a:cubicBezTo>
                        <a:pt x="69" y="17"/>
                        <a:pt x="70" y="17"/>
                        <a:pt x="71" y="17"/>
                      </a:cubicBezTo>
                      <a:cubicBezTo>
                        <a:pt x="73" y="17"/>
                        <a:pt x="75" y="17"/>
                        <a:pt x="77" y="18"/>
                      </a:cubicBezTo>
                      <a:cubicBezTo>
                        <a:pt x="78" y="18"/>
                        <a:pt x="80" y="19"/>
                        <a:pt x="82" y="20"/>
                      </a:cubicBezTo>
                      <a:cubicBezTo>
                        <a:pt x="83" y="21"/>
                        <a:pt x="84" y="23"/>
                        <a:pt x="85" y="24"/>
                      </a:cubicBezTo>
                      <a:cubicBezTo>
                        <a:pt x="86" y="26"/>
                        <a:pt x="86" y="28"/>
                        <a:pt x="86" y="31"/>
                      </a:cubicBezTo>
                      <a:lnTo>
                        <a:pt x="8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3" name="Freeform 932"/>
                <p:cNvSpPr>
                  <a:spLocks noEditPoints="1"/>
                </p:cNvSpPr>
                <p:nvPr/>
              </p:nvSpPr>
              <p:spPr bwMode="auto">
                <a:xfrm>
                  <a:off x="-4737100" y="5122864"/>
                  <a:ext cx="66675" cy="34925"/>
                </a:xfrm>
                <a:custGeom>
                  <a:avLst/>
                  <a:gdLst>
                    <a:gd name="T0" fmla="*/ 24 w 88"/>
                    <a:gd name="T1" fmla="*/ 12 h 47"/>
                    <a:gd name="T2" fmla="*/ 16 w 88"/>
                    <a:gd name="T3" fmla="*/ 5 h 47"/>
                    <a:gd name="T4" fmla="*/ 8 w 88"/>
                    <a:gd name="T5" fmla="*/ 11 h 47"/>
                    <a:gd name="T6" fmla="*/ 13 w 88"/>
                    <a:gd name="T7" fmla="*/ 18 h 47"/>
                    <a:gd name="T8" fmla="*/ 19 w 88"/>
                    <a:gd name="T9" fmla="*/ 21 h 47"/>
                    <a:gd name="T10" fmla="*/ 24 w 88"/>
                    <a:gd name="T11" fmla="*/ 12 h 47"/>
                    <a:gd name="T12" fmla="*/ 25 w 88"/>
                    <a:gd name="T13" fmla="*/ 34 h 47"/>
                    <a:gd name="T14" fmla="*/ 24 w 88"/>
                    <a:gd name="T15" fmla="*/ 30 h 47"/>
                    <a:gd name="T16" fmla="*/ 16 w 88"/>
                    <a:gd name="T17" fmla="*/ 25 h 47"/>
                    <a:gd name="T18" fmla="*/ 8 w 88"/>
                    <a:gd name="T19" fmla="*/ 28 h 47"/>
                    <a:gd name="T20" fmla="*/ 9 w 88"/>
                    <a:gd name="T21" fmla="*/ 40 h 47"/>
                    <a:gd name="T22" fmla="*/ 22 w 88"/>
                    <a:gd name="T23" fmla="*/ 40 h 47"/>
                    <a:gd name="T24" fmla="*/ 25 w 88"/>
                    <a:gd name="T25" fmla="*/ 34 h 47"/>
                    <a:gd name="T26" fmla="*/ 16 w 88"/>
                    <a:gd name="T27" fmla="*/ 47 h 47"/>
                    <a:gd name="T28" fmla="*/ 5 w 88"/>
                    <a:gd name="T29" fmla="*/ 43 h 47"/>
                    <a:gd name="T30" fmla="*/ 0 w 88"/>
                    <a:gd name="T31" fmla="*/ 34 h 47"/>
                    <a:gd name="T32" fmla="*/ 9 w 88"/>
                    <a:gd name="T33" fmla="*/ 22 h 47"/>
                    <a:gd name="T34" fmla="*/ 3 w 88"/>
                    <a:gd name="T35" fmla="*/ 18 h 47"/>
                    <a:gd name="T36" fmla="*/ 6 w 88"/>
                    <a:gd name="T37" fmla="*/ 4 h 47"/>
                    <a:gd name="T38" fmla="*/ 26 w 88"/>
                    <a:gd name="T39" fmla="*/ 3 h 47"/>
                    <a:gd name="T40" fmla="*/ 28 w 88"/>
                    <a:gd name="T41" fmla="*/ 18 h 47"/>
                    <a:gd name="T42" fmla="*/ 23 w 88"/>
                    <a:gd name="T43" fmla="*/ 22 h 47"/>
                    <a:gd name="T44" fmla="*/ 31 w 88"/>
                    <a:gd name="T45" fmla="*/ 34 h 47"/>
                    <a:gd name="T46" fmla="*/ 16 w 88"/>
                    <a:gd name="T47" fmla="*/ 47 h 47"/>
                    <a:gd name="T48" fmla="*/ 48 w 88"/>
                    <a:gd name="T49" fmla="*/ 46 h 47"/>
                    <a:gd name="T50" fmla="*/ 41 w 88"/>
                    <a:gd name="T51" fmla="*/ 46 h 47"/>
                    <a:gd name="T52" fmla="*/ 48 w 88"/>
                    <a:gd name="T53" fmla="*/ 38 h 47"/>
                    <a:gd name="T54" fmla="*/ 48 w 88"/>
                    <a:gd name="T55" fmla="*/ 46 h 47"/>
                    <a:gd name="T56" fmla="*/ 88 w 88"/>
                    <a:gd name="T57" fmla="*/ 24 h 47"/>
                    <a:gd name="T58" fmla="*/ 73 w 88"/>
                    <a:gd name="T59" fmla="*/ 47 h 47"/>
                    <a:gd name="T60" fmla="*/ 58 w 88"/>
                    <a:gd name="T61" fmla="*/ 24 h 47"/>
                    <a:gd name="T62" fmla="*/ 73 w 88"/>
                    <a:gd name="T63" fmla="*/ 0 h 47"/>
                    <a:gd name="T64" fmla="*/ 88 w 88"/>
                    <a:gd name="T65" fmla="*/ 24 h 47"/>
                    <a:gd name="T66" fmla="*/ 80 w 88"/>
                    <a:gd name="T67" fmla="*/ 37 h 47"/>
                    <a:gd name="T68" fmla="*/ 81 w 88"/>
                    <a:gd name="T69" fmla="*/ 32 h 47"/>
                    <a:gd name="T70" fmla="*/ 81 w 88"/>
                    <a:gd name="T71" fmla="*/ 16 h 47"/>
                    <a:gd name="T72" fmla="*/ 77 w 88"/>
                    <a:gd name="T73" fmla="*/ 6 h 47"/>
                    <a:gd name="T74" fmla="*/ 69 w 88"/>
                    <a:gd name="T75" fmla="*/ 6 h 47"/>
                    <a:gd name="T76" fmla="*/ 65 w 88"/>
                    <a:gd name="T77" fmla="*/ 16 h 47"/>
                    <a:gd name="T78" fmla="*/ 65 w 88"/>
                    <a:gd name="T79" fmla="*/ 32 h 47"/>
                    <a:gd name="T80" fmla="*/ 68 w 88"/>
                    <a:gd name="T81" fmla="*/ 41 h 47"/>
                    <a:gd name="T82" fmla="*/ 77 w 88"/>
                    <a:gd name="T83" fmla="*/ 41 h 47"/>
                    <a:gd name="T84" fmla="*/ 80 w 88"/>
                    <a:gd name="T85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8" h="47">
                      <a:moveTo>
                        <a:pt x="24" y="12"/>
                      </a:moveTo>
                      <a:lnTo>
                        <a:pt x="24" y="12"/>
                      </a:lnTo>
                      <a:cubicBezTo>
                        <a:pt x="24" y="10"/>
                        <a:pt x="23" y="8"/>
                        <a:pt x="22" y="7"/>
                      </a:cubicBezTo>
                      <a:cubicBezTo>
                        <a:pt x="20" y="5"/>
                        <a:pt x="18" y="5"/>
                        <a:pt x="16" y="5"/>
                      </a:cubicBezTo>
                      <a:cubicBezTo>
                        <a:pt x="14" y="5"/>
                        <a:pt x="12" y="5"/>
                        <a:pt x="10" y="6"/>
                      </a:cubicBezTo>
                      <a:cubicBezTo>
                        <a:pt x="9" y="8"/>
                        <a:pt x="8" y="9"/>
                        <a:pt x="8" y="11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10" y="16"/>
                        <a:pt x="11" y="17"/>
                        <a:pt x="13" y="18"/>
                      </a:cubicBezTo>
                      <a:cubicBezTo>
                        <a:pt x="13" y="18"/>
                        <a:pt x="14" y="19"/>
                        <a:pt x="16" y="19"/>
                      </a:cubicBezTo>
                      <a:cubicBezTo>
                        <a:pt x="17" y="20"/>
                        <a:pt x="18" y="20"/>
                        <a:pt x="19" y="21"/>
                      </a:cubicBezTo>
                      <a:cubicBezTo>
                        <a:pt x="21" y="19"/>
                        <a:pt x="22" y="18"/>
                        <a:pt x="23" y="17"/>
                      </a:cubicBezTo>
                      <a:cubicBezTo>
                        <a:pt x="24" y="15"/>
                        <a:pt x="24" y="14"/>
                        <a:pt x="24" y="12"/>
                      </a:cubicBezTo>
                      <a:lnTo>
                        <a:pt x="24" y="12"/>
                      </a:lnTo>
                      <a:close/>
                      <a:moveTo>
                        <a:pt x="25" y="34"/>
                      </a:moveTo>
                      <a:lnTo>
                        <a:pt x="25" y="34"/>
                      </a:lnTo>
                      <a:cubicBezTo>
                        <a:pt x="25" y="32"/>
                        <a:pt x="24" y="31"/>
                        <a:pt x="24" y="30"/>
                      </a:cubicBezTo>
                      <a:cubicBezTo>
                        <a:pt x="23" y="29"/>
                        <a:pt x="21" y="28"/>
                        <a:pt x="19" y="26"/>
                      </a:cubicBezTo>
                      <a:cubicBezTo>
                        <a:pt x="19" y="26"/>
                        <a:pt x="18" y="26"/>
                        <a:pt x="16" y="25"/>
                      </a:cubicBezTo>
                      <a:cubicBezTo>
                        <a:pt x="15" y="25"/>
                        <a:pt x="14" y="24"/>
                        <a:pt x="12" y="24"/>
                      </a:cubicBezTo>
                      <a:cubicBezTo>
                        <a:pt x="11" y="25"/>
                        <a:pt x="9" y="26"/>
                        <a:pt x="8" y="28"/>
                      </a:cubicBezTo>
                      <a:cubicBezTo>
                        <a:pt x="7" y="29"/>
                        <a:pt x="7" y="31"/>
                        <a:pt x="7" y="33"/>
                      </a:cubicBezTo>
                      <a:cubicBezTo>
                        <a:pt x="7" y="36"/>
                        <a:pt x="8" y="38"/>
                        <a:pt x="9" y="40"/>
                      </a:cubicBezTo>
                      <a:cubicBezTo>
                        <a:pt x="11" y="42"/>
                        <a:pt x="13" y="43"/>
                        <a:pt x="16" y="43"/>
                      </a:cubicBezTo>
                      <a:cubicBezTo>
                        <a:pt x="19" y="43"/>
                        <a:pt x="21" y="42"/>
                        <a:pt x="22" y="40"/>
                      </a:cubicBezTo>
                      <a:cubicBezTo>
                        <a:pt x="24" y="39"/>
                        <a:pt x="25" y="37"/>
                        <a:pt x="25" y="34"/>
                      </a:cubicBezTo>
                      <a:lnTo>
                        <a:pt x="25" y="34"/>
                      </a:lnTo>
                      <a:close/>
                      <a:moveTo>
                        <a:pt x="16" y="47"/>
                      </a:moveTo>
                      <a:lnTo>
                        <a:pt x="16" y="47"/>
                      </a:lnTo>
                      <a:cubicBezTo>
                        <a:pt x="14" y="47"/>
                        <a:pt x="11" y="47"/>
                        <a:pt x="9" y="46"/>
                      </a:cubicBezTo>
                      <a:cubicBezTo>
                        <a:pt x="8" y="45"/>
                        <a:pt x="6" y="45"/>
                        <a:pt x="5" y="43"/>
                      </a:cubicBezTo>
                      <a:cubicBezTo>
                        <a:pt x="3" y="42"/>
                        <a:pt x="2" y="41"/>
                        <a:pt x="2" y="39"/>
                      </a:cubicBezTo>
                      <a:cubicBezTo>
                        <a:pt x="1" y="37"/>
                        <a:pt x="0" y="36"/>
                        <a:pt x="0" y="34"/>
                      </a:cubicBezTo>
                      <a:cubicBezTo>
                        <a:pt x="0" y="31"/>
                        <a:pt x="1" y="29"/>
                        <a:pt x="3" y="27"/>
                      </a:cubicBezTo>
                      <a:cubicBezTo>
                        <a:pt x="4" y="25"/>
                        <a:pt x="6" y="23"/>
                        <a:pt x="9" y="22"/>
                      </a:cubicBezTo>
                      <a:lnTo>
                        <a:pt x="9" y="22"/>
                      </a:lnTo>
                      <a:cubicBezTo>
                        <a:pt x="6" y="21"/>
                        <a:pt x="4" y="19"/>
                        <a:pt x="3" y="18"/>
                      </a:cubicBezTo>
                      <a:cubicBezTo>
                        <a:pt x="2" y="16"/>
                        <a:pt x="2" y="14"/>
                        <a:pt x="2" y="12"/>
                      </a:cubicBezTo>
                      <a:cubicBezTo>
                        <a:pt x="2" y="9"/>
                        <a:pt x="3" y="6"/>
                        <a:pt x="6" y="4"/>
                      </a:cubicBezTo>
                      <a:cubicBezTo>
                        <a:pt x="8" y="1"/>
                        <a:pt x="12" y="0"/>
                        <a:pt x="16" y="0"/>
                      </a:cubicBezTo>
                      <a:cubicBezTo>
                        <a:pt x="20" y="0"/>
                        <a:pt x="24" y="1"/>
                        <a:pt x="26" y="3"/>
                      </a:cubicBezTo>
                      <a:cubicBezTo>
                        <a:pt x="29" y="6"/>
                        <a:pt x="30" y="8"/>
                        <a:pt x="30" y="12"/>
                      </a:cubicBezTo>
                      <a:cubicBezTo>
                        <a:pt x="30" y="14"/>
                        <a:pt x="30" y="16"/>
                        <a:pt x="28" y="18"/>
                      </a:cubicBezTo>
                      <a:cubicBezTo>
                        <a:pt x="27" y="20"/>
                        <a:pt x="25" y="21"/>
                        <a:pt x="23" y="22"/>
                      </a:cubicBezTo>
                      <a:lnTo>
                        <a:pt x="23" y="22"/>
                      </a:lnTo>
                      <a:cubicBezTo>
                        <a:pt x="26" y="24"/>
                        <a:pt x="28" y="25"/>
                        <a:pt x="29" y="27"/>
                      </a:cubicBezTo>
                      <a:cubicBezTo>
                        <a:pt x="31" y="29"/>
                        <a:pt x="31" y="31"/>
                        <a:pt x="31" y="34"/>
                      </a:cubicBezTo>
                      <a:cubicBezTo>
                        <a:pt x="31" y="37"/>
                        <a:pt x="30" y="41"/>
                        <a:pt x="27" y="43"/>
                      </a:cubicBezTo>
                      <a:cubicBezTo>
                        <a:pt x="24" y="46"/>
                        <a:pt x="20" y="47"/>
                        <a:pt x="16" y="47"/>
                      </a:cubicBezTo>
                      <a:lnTo>
                        <a:pt x="16" y="47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1" y="46"/>
                      </a:lnTo>
                      <a:lnTo>
                        <a:pt x="41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8" y="24"/>
                      </a:moveTo>
                      <a:lnTo>
                        <a:pt x="88" y="24"/>
                      </a:lnTo>
                      <a:cubicBezTo>
                        <a:pt x="88" y="32"/>
                        <a:pt x="87" y="38"/>
                        <a:pt x="84" y="41"/>
                      </a:cubicBezTo>
                      <a:cubicBezTo>
                        <a:pt x="82" y="45"/>
                        <a:pt x="78" y="47"/>
                        <a:pt x="73" y="47"/>
                      </a:cubicBezTo>
                      <a:cubicBezTo>
                        <a:pt x="68" y="47"/>
                        <a:pt x="64" y="45"/>
                        <a:pt x="61" y="41"/>
                      </a:cubicBezTo>
                      <a:cubicBezTo>
                        <a:pt x="59" y="37"/>
                        <a:pt x="58" y="32"/>
                        <a:pt x="58" y="24"/>
                      </a:cubicBezTo>
                      <a:cubicBezTo>
                        <a:pt x="58" y="16"/>
                        <a:pt x="59" y="10"/>
                        <a:pt x="61" y="6"/>
                      </a:cubicBezTo>
                      <a:cubicBezTo>
                        <a:pt x="64" y="2"/>
                        <a:pt x="68" y="0"/>
                        <a:pt x="73" y="0"/>
                      </a:cubicBezTo>
                      <a:cubicBezTo>
                        <a:pt x="78" y="0"/>
                        <a:pt x="82" y="2"/>
                        <a:pt x="84" y="6"/>
                      </a:cubicBezTo>
                      <a:cubicBezTo>
                        <a:pt x="87" y="10"/>
                        <a:pt x="88" y="16"/>
                        <a:pt x="88" y="24"/>
                      </a:cubicBezTo>
                      <a:lnTo>
                        <a:pt x="88" y="24"/>
                      </a:lnTo>
                      <a:close/>
                      <a:moveTo>
                        <a:pt x="80" y="37"/>
                      </a:moveTo>
                      <a:lnTo>
                        <a:pt x="80" y="37"/>
                      </a:lnTo>
                      <a:cubicBezTo>
                        <a:pt x="81" y="36"/>
                        <a:pt x="81" y="34"/>
                        <a:pt x="81" y="32"/>
                      </a:cubicBezTo>
                      <a:cubicBezTo>
                        <a:pt x="81" y="29"/>
                        <a:pt x="82" y="27"/>
                        <a:pt x="82" y="24"/>
                      </a:cubicBezTo>
                      <a:cubicBezTo>
                        <a:pt x="82" y="21"/>
                        <a:pt x="81" y="18"/>
                        <a:pt x="81" y="16"/>
                      </a:cubicBezTo>
                      <a:cubicBezTo>
                        <a:pt x="81" y="13"/>
                        <a:pt x="81" y="11"/>
                        <a:pt x="80" y="10"/>
                      </a:cubicBezTo>
                      <a:cubicBezTo>
                        <a:pt x="79" y="8"/>
                        <a:pt x="78" y="7"/>
                        <a:pt x="77" y="6"/>
                      </a:cubicBezTo>
                      <a:cubicBezTo>
                        <a:pt x="76" y="6"/>
                        <a:pt x="75" y="5"/>
                        <a:pt x="73" y="5"/>
                      </a:cubicBezTo>
                      <a:cubicBezTo>
                        <a:pt x="71" y="5"/>
                        <a:pt x="70" y="6"/>
                        <a:pt x="69" y="6"/>
                      </a:cubicBezTo>
                      <a:cubicBezTo>
                        <a:pt x="67" y="7"/>
                        <a:pt x="67" y="8"/>
                        <a:pt x="66" y="10"/>
                      </a:cubicBezTo>
                      <a:cubicBezTo>
                        <a:pt x="65" y="12"/>
                        <a:pt x="65" y="13"/>
                        <a:pt x="65" y="16"/>
                      </a:cubicBezTo>
                      <a:cubicBezTo>
                        <a:pt x="64" y="18"/>
                        <a:pt x="64" y="21"/>
                        <a:pt x="64" y="24"/>
                      </a:cubicBezTo>
                      <a:cubicBezTo>
                        <a:pt x="64" y="27"/>
                        <a:pt x="64" y="29"/>
                        <a:pt x="65" y="32"/>
                      </a:cubicBezTo>
                      <a:cubicBezTo>
                        <a:pt x="65" y="34"/>
                        <a:pt x="65" y="36"/>
                        <a:pt x="66" y="37"/>
                      </a:cubicBezTo>
                      <a:cubicBezTo>
                        <a:pt x="66" y="39"/>
                        <a:pt x="67" y="40"/>
                        <a:pt x="68" y="41"/>
                      </a:cubicBezTo>
                      <a:cubicBezTo>
                        <a:pt x="70" y="42"/>
                        <a:pt x="71" y="42"/>
                        <a:pt x="73" y="42"/>
                      </a:cubicBezTo>
                      <a:cubicBezTo>
                        <a:pt x="75" y="42"/>
                        <a:pt x="76" y="42"/>
                        <a:pt x="77" y="41"/>
                      </a:cubicBezTo>
                      <a:cubicBezTo>
                        <a:pt x="78" y="40"/>
                        <a:pt x="79" y="39"/>
                        <a:pt x="80" y="37"/>
                      </a:cubicBezTo>
                      <a:lnTo>
                        <a:pt x="8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4" name="Freeform 933"/>
                <p:cNvSpPr>
                  <a:spLocks noEditPoints="1"/>
                </p:cNvSpPr>
                <p:nvPr/>
              </p:nvSpPr>
              <p:spPr bwMode="auto">
                <a:xfrm>
                  <a:off x="-4965700" y="5122864"/>
                  <a:ext cx="65088" cy="34925"/>
                </a:xfrm>
                <a:custGeom>
                  <a:avLst/>
                  <a:gdLst>
                    <a:gd name="T0" fmla="*/ 23 w 86"/>
                    <a:gd name="T1" fmla="*/ 12 h 47"/>
                    <a:gd name="T2" fmla="*/ 15 w 86"/>
                    <a:gd name="T3" fmla="*/ 5 h 47"/>
                    <a:gd name="T4" fmla="*/ 7 w 86"/>
                    <a:gd name="T5" fmla="*/ 11 h 47"/>
                    <a:gd name="T6" fmla="*/ 12 w 86"/>
                    <a:gd name="T7" fmla="*/ 18 h 47"/>
                    <a:gd name="T8" fmla="*/ 18 w 86"/>
                    <a:gd name="T9" fmla="*/ 21 h 47"/>
                    <a:gd name="T10" fmla="*/ 23 w 86"/>
                    <a:gd name="T11" fmla="*/ 12 h 47"/>
                    <a:gd name="T12" fmla="*/ 24 w 86"/>
                    <a:gd name="T13" fmla="*/ 34 h 47"/>
                    <a:gd name="T14" fmla="*/ 23 w 86"/>
                    <a:gd name="T15" fmla="*/ 30 h 47"/>
                    <a:gd name="T16" fmla="*/ 16 w 86"/>
                    <a:gd name="T17" fmla="*/ 25 h 47"/>
                    <a:gd name="T18" fmla="*/ 7 w 86"/>
                    <a:gd name="T19" fmla="*/ 28 h 47"/>
                    <a:gd name="T20" fmla="*/ 9 w 86"/>
                    <a:gd name="T21" fmla="*/ 40 h 47"/>
                    <a:gd name="T22" fmla="*/ 22 w 86"/>
                    <a:gd name="T23" fmla="*/ 40 h 47"/>
                    <a:gd name="T24" fmla="*/ 24 w 86"/>
                    <a:gd name="T25" fmla="*/ 34 h 47"/>
                    <a:gd name="T26" fmla="*/ 15 w 86"/>
                    <a:gd name="T27" fmla="*/ 47 h 47"/>
                    <a:gd name="T28" fmla="*/ 4 w 86"/>
                    <a:gd name="T29" fmla="*/ 43 h 47"/>
                    <a:gd name="T30" fmla="*/ 0 w 86"/>
                    <a:gd name="T31" fmla="*/ 34 h 47"/>
                    <a:gd name="T32" fmla="*/ 8 w 86"/>
                    <a:gd name="T33" fmla="*/ 22 h 47"/>
                    <a:gd name="T34" fmla="*/ 2 w 86"/>
                    <a:gd name="T35" fmla="*/ 18 h 47"/>
                    <a:gd name="T36" fmla="*/ 5 w 86"/>
                    <a:gd name="T37" fmla="*/ 4 h 47"/>
                    <a:gd name="T38" fmla="*/ 25 w 86"/>
                    <a:gd name="T39" fmla="*/ 3 h 47"/>
                    <a:gd name="T40" fmla="*/ 27 w 86"/>
                    <a:gd name="T41" fmla="*/ 18 h 47"/>
                    <a:gd name="T42" fmla="*/ 22 w 86"/>
                    <a:gd name="T43" fmla="*/ 22 h 47"/>
                    <a:gd name="T44" fmla="*/ 30 w 86"/>
                    <a:gd name="T45" fmla="*/ 34 h 47"/>
                    <a:gd name="T46" fmla="*/ 15 w 86"/>
                    <a:gd name="T47" fmla="*/ 47 h 47"/>
                    <a:gd name="T48" fmla="*/ 48 w 86"/>
                    <a:gd name="T49" fmla="*/ 46 h 47"/>
                    <a:gd name="T50" fmla="*/ 40 w 86"/>
                    <a:gd name="T51" fmla="*/ 46 h 47"/>
                    <a:gd name="T52" fmla="*/ 48 w 86"/>
                    <a:gd name="T53" fmla="*/ 38 h 47"/>
                    <a:gd name="T54" fmla="*/ 48 w 86"/>
                    <a:gd name="T55" fmla="*/ 46 h 47"/>
                    <a:gd name="T56" fmla="*/ 86 w 86"/>
                    <a:gd name="T57" fmla="*/ 32 h 47"/>
                    <a:gd name="T58" fmla="*/ 82 w 86"/>
                    <a:gd name="T59" fmla="*/ 43 h 47"/>
                    <a:gd name="T60" fmla="*/ 71 w 86"/>
                    <a:gd name="T61" fmla="*/ 47 h 47"/>
                    <a:gd name="T62" fmla="*/ 58 w 86"/>
                    <a:gd name="T63" fmla="*/ 44 h 47"/>
                    <a:gd name="T64" fmla="*/ 59 w 86"/>
                    <a:gd name="T65" fmla="*/ 38 h 47"/>
                    <a:gd name="T66" fmla="*/ 64 w 86"/>
                    <a:gd name="T67" fmla="*/ 41 h 47"/>
                    <a:gd name="T68" fmla="*/ 71 w 86"/>
                    <a:gd name="T69" fmla="*/ 42 h 47"/>
                    <a:gd name="T70" fmla="*/ 78 w 86"/>
                    <a:gd name="T71" fmla="*/ 39 h 47"/>
                    <a:gd name="T72" fmla="*/ 80 w 86"/>
                    <a:gd name="T73" fmla="*/ 32 h 47"/>
                    <a:gd name="T74" fmla="*/ 77 w 86"/>
                    <a:gd name="T75" fmla="*/ 25 h 47"/>
                    <a:gd name="T76" fmla="*/ 70 w 86"/>
                    <a:gd name="T77" fmla="*/ 23 h 47"/>
                    <a:gd name="T78" fmla="*/ 60 w 86"/>
                    <a:gd name="T79" fmla="*/ 24 h 47"/>
                    <a:gd name="T80" fmla="*/ 86 w 86"/>
                    <a:gd name="T81" fmla="*/ 1 h 47"/>
                    <a:gd name="T82" fmla="*/ 66 w 86"/>
                    <a:gd name="T83" fmla="*/ 7 h 47"/>
                    <a:gd name="T84" fmla="*/ 69 w 86"/>
                    <a:gd name="T85" fmla="*/ 18 h 47"/>
                    <a:gd name="T86" fmla="*/ 77 w 86"/>
                    <a:gd name="T87" fmla="*/ 19 h 47"/>
                    <a:gd name="T88" fmla="*/ 85 w 86"/>
                    <a:gd name="T89" fmla="*/ 25 h 47"/>
                    <a:gd name="T90" fmla="*/ 86 w 86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47">
                      <a:moveTo>
                        <a:pt x="23" y="12"/>
                      </a:moveTo>
                      <a:lnTo>
                        <a:pt x="23" y="12"/>
                      </a:lnTo>
                      <a:cubicBezTo>
                        <a:pt x="23" y="10"/>
                        <a:pt x="22" y="8"/>
                        <a:pt x="21" y="7"/>
                      </a:cubicBezTo>
                      <a:cubicBezTo>
                        <a:pt x="20" y="5"/>
                        <a:pt x="18" y="5"/>
                        <a:pt x="15" y="5"/>
                      </a:cubicBezTo>
                      <a:cubicBezTo>
                        <a:pt x="13" y="5"/>
                        <a:pt x="11" y="5"/>
                        <a:pt x="9" y="6"/>
                      </a:cubicBezTo>
                      <a:cubicBezTo>
                        <a:pt x="8" y="8"/>
                        <a:pt x="7" y="9"/>
                        <a:pt x="7" y="11"/>
                      </a:cubicBezTo>
                      <a:cubicBezTo>
                        <a:pt x="7" y="13"/>
                        <a:pt x="8" y="14"/>
                        <a:pt x="8" y="15"/>
                      </a:cubicBezTo>
                      <a:cubicBezTo>
                        <a:pt x="9" y="16"/>
                        <a:pt x="10" y="17"/>
                        <a:pt x="12" y="18"/>
                      </a:cubicBezTo>
                      <a:cubicBezTo>
                        <a:pt x="12" y="18"/>
                        <a:pt x="13" y="19"/>
                        <a:pt x="15" y="19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20" y="19"/>
                        <a:pt x="21" y="18"/>
                        <a:pt x="22" y="17"/>
                      </a:cubicBezTo>
                      <a:cubicBezTo>
                        <a:pt x="23" y="15"/>
                        <a:pt x="23" y="14"/>
                        <a:pt x="23" y="12"/>
                      </a:cubicBezTo>
                      <a:lnTo>
                        <a:pt x="23" y="12"/>
                      </a:lnTo>
                      <a:close/>
                      <a:moveTo>
                        <a:pt x="24" y="34"/>
                      </a:moveTo>
                      <a:lnTo>
                        <a:pt x="24" y="34"/>
                      </a:lnTo>
                      <a:cubicBezTo>
                        <a:pt x="24" y="32"/>
                        <a:pt x="24" y="31"/>
                        <a:pt x="23" y="30"/>
                      </a:cubicBezTo>
                      <a:cubicBezTo>
                        <a:pt x="22" y="29"/>
                        <a:pt x="21" y="28"/>
                        <a:pt x="18" y="26"/>
                      </a:cubicBezTo>
                      <a:cubicBezTo>
                        <a:pt x="18" y="26"/>
                        <a:pt x="17" y="26"/>
                        <a:pt x="16" y="25"/>
                      </a:cubicBezTo>
                      <a:cubicBezTo>
                        <a:pt x="14" y="25"/>
                        <a:pt x="13" y="24"/>
                        <a:pt x="11" y="24"/>
                      </a:cubicBezTo>
                      <a:cubicBezTo>
                        <a:pt x="10" y="25"/>
                        <a:pt x="8" y="26"/>
                        <a:pt x="7" y="28"/>
                      </a:cubicBezTo>
                      <a:cubicBezTo>
                        <a:pt x="6" y="29"/>
                        <a:pt x="6" y="31"/>
                        <a:pt x="6" y="33"/>
                      </a:cubicBezTo>
                      <a:cubicBezTo>
                        <a:pt x="6" y="36"/>
                        <a:pt x="7" y="38"/>
                        <a:pt x="9" y="40"/>
                      </a:cubicBezTo>
                      <a:cubicBezTo>
                        <a:pt x="10" y="42"/>
                        <a:pt x="13" y="43"/>
                        <a:pt x="15" y="43"/>
                      </a:cubicBezTo>
                      <a:cubicBezTo>
                        <a:pt x="18" y="43"/>
                        <a:pt x="20" y="42"/>
                        <a:pt x="22" y="40"/>
                      </a:cubicBezTo>
                      <a:cubicBezTo>
                        <a:pt x="23" y="39"/>
                        <a:pt x="24" y="37"/>
                        <a:pt x="24" y="34"/>
                      </a:cubicBezTo>
                      <a:lnTo>
                        <a:pt x="24" y="34"/>
                      </a:lnTo>
                      <a:close/>
                      <a:moveTo>
                        <a:pt x="15" y="47"/>
                      </a:moveTo>
                      <a:lnTo>
                        <a:pt x="15" y="47"/>
                      </a:lnTo>
                      <a:cubicBezTo>
                        <a:pt x="13" y="47"/>
                        <a:pt x="11" y="47"/>
                        <a:pt x="9" y="46"/>
                      </a:cubicBezTo>
                      <a:cubicBezTo>
                        <a:pt x="7" y="45"/>
                        <a:pt x="5" y="45"/>
                        <a:pt x="4" y="43"/>
                      </a:cubicBezTo>
                      <a:cubicBezTo>
                        <a:pt x="2" y="42"/>
                        <a:pt x="1" y="41"/>
                        <a:pt x="1" y="39"/>
                      </a:cubicBezTo>
                      <a:cubicBezTo>
                        <a:pt x="0" y="37"/>
                        <a:pt x="0" y="36"/>
                        <a:pt x="0" y="34"/>
                      </a:cubicBezTo>
                      <a:cubicBezTo>
                        <a:pt x="0" y="31"/>
                        <a:pt x="0" y="29"/>
                        <a:pt x="2" y="27"/>
                      </a:cubicBezTo>
                      <a:cubicBezTo>
                        <a:pt x="3" y="25"/>
                        <a:pt x="5" y="23"/>
                        <a:pt x="8" y="22"/>
                      </a:cubicBezTo>
                      <a:lnTo>
                        <a:pt x="8" y="22"/>
                      </a:lnTo>
                      <a:cubicBezTo>
                        <a:pt x="5" y="21"/>
                        <a:pt x="4" y="19"/>
                        <a:pt x="2" y="18"/>
                      </a:cubicBezTo>
                      <a:cubicBezTo>
                        <a:pt x="1" y="16"/>
                        <a:pt x="1" y="14"/>
                        <a:pt x="1" y="12"/>
                      </a:cubicBezTo>
                      <a:cubicBezTo>
                        <a:pt x="1" y="9"/>
                        <a:pt x="2" y="6"/>
                        <a:pt x="5" y="4"/>
                      </a:cubicBezTo>
                      <a:cubicBezTo>
                        <a:pt x="8" y="1"/>
                        <a:pt x="11" y="0"/>
                        <a:pt x="15" y="0"/>
                      </a:cubicBezTo>
                      <a:cubicBezTo>
                        <a:pt x="19" y="0"/>
                        <a:pt x="23" y="1"/>
                        <a:pt x="25" y="3"/>
                      </a:cubicBezTo>
                      <a:cubicBezTo>
                        <a:pt x="28" y="6"/>
                        <a:pt x="29" y="8"/>
                        <a:pt x="29" y="12"/>
                      </a:cubicBezTo>
                      <a:cubicBezTo>
                        <a:pt x="29" y="14"/>
                        <a:pt x="29" y="16"/>
                        <a:pt x="27" y="18"/>
                      </a:cubicBezTo>
                      <a:cubicBezTo>
                        <a:pt x="26" y="20"/>
                        <a:pt x="24" y="21"/>
                        <a:pt x="22" y="22"/>
                      </a:cubicBezTo>
                      <a:lnTo>
                        <a:pt x="22" y="22"/>
                      </a:lnTo>
                      <a:cubicBezTo>
                        <a:pt x="25" y="24"/>
                        <a:pt x="27" y="25"/>
                        <a:pt x="28" y="27"/>
                      </a:cubicBezTo>
                      <a:cubicBezTo>
                        <a:pt x="30" y="29"/>
                        <a:pt x="30" y="31"/>
                        <a:pt x="30" y="34"/>
                      </a:cubicBezTo>
                      <a:cubicBezTo>
                        <a:pt x="30" y="37"/>
                        <a:pt x="29" y="41"/>
                        <a:pt x="26" y="43"/>
                      </a:cubicBezTo>
                      <a:cubicBezTo>
                        <a:pt x="23" y="46"/>
                        <a:pt x="19" y="47"/>
                        <a:pt x="15" y="47"/>
                      </a:cubicBezTo>
                      <a:lnTo>
                        <a:pt x="15" y="47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0" y="46"/>
                      </a:lnTo>
                      <a:lnTo>
                        <a:pt x="40" y="38"/>
                      </a:lnTo>
                      <a:lnTo>
                        <a:pt x="48" y="3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close/>
                      <a:moveTo>
                        <a:pt x="86" y="32"/>
                      </a:moveTo>
                      <a:lnTo>
                        <a:pt x="86" y="32"/>
                      </a:lnTo>
                      <a:cubicBezTo>
                        <a:pt x="86" y="34"/>
                        <a:pt x="86" y="36"/>
                        <a:pt x="85" y="38"/>
                      </a:cubicBezTo>
                      <a:cubicBezTo>
                        <a:pt x="85" y="40"/>
                        <a:pt x="84" y="41"/>
                        <a:pt x="82" y="43"/>
                      </a:cubicBezTo>
                      <a:cubicBezTo>
                        <a:pt x="81" y="44"/>
                        <a:pt x="79" y="45"/>
                        <a:pt x="77" y="46"/>
                      </a:cubicBezTo>
                      <a:cubicBezTo>
                        <a:pt x="75" y="47"/>
                        <a:pt x="73" y="47"/>
                        <a:pt x="71" y="47"/>
                      </a:cubicBezTo>
                      <a:cubicBezTo>
                        <a:pt x="68" y="47"/>
                        <a:pt x="66" y="47"/>
                        <a:pt x="64" y="46"/>
                      </a:cubicBezTo>
                      <a:cubicBezTo>
                        <a:pt x="62" y="46"/>
                        <a:pt x="60" y="45"/>
                        <a:pt x="58" y="44"/>
                      </a:cubicBezTo>
                      <a:lnTo>
                        <a:pt x="58" y="38"/>
                      </a:lnTo>
                      <a:lnTo>
                        <a:pt x="59" y="38"/>
                      </a:lnTo>
                      <a:cubicBezTo>
                        <a:pt x="59" y="38"/>
                        <a:pt x="60" y="39"/>
                        <a:pt x="61" y="39"/>
                      </a:cubicBezTo>
                      <a:cubicBezTo>
                        <a:pt x="62" y="40"/>
                        <a:pt x="63" y="40"/>
                        <a:pt x="64" y="41"/>
                      </a:cubicBezTo>
                      <a:cubicBezTo>
                        <a:pt x="65" y="41"/>
                        <a:pt x="66" y="41"/>
                        <a:pt x="67" y="41"/>
                      </a:cubicBezTo>
                      <a:cubicBezTo>
                        <a:pt x="68" y="42"/>
                        <a:pt x="69" y="42"/>
                        <a:pt x="71" y="42"/>
                      </a:cubicBezTo>
                      <a:cubicBezTo>
                        <a:pt x="72" y="42"/>
                        <a:pt x="73" y="42"/>
                        <a:pt x="74" y="41"/>
                      </a:cubicBezTo>
                      <a:cubicBezTo>
                        <a:pt x="76" y="41"/>
                        <a:pt x="77" y="40"/>
                        <a:pt x="78" y="39"/>
                      </a:cubicBezTo>
                      <a:cubicBezTo>
                        <a:pt x="78" y="38"/>
                        <a:pt x="79" y="37"/>
                        <a:pt x="79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80" y="30"/>
                        <a:pt x="80" y="29"/>
                        <a:pt x="79" y="28"/>
                      </a:cubicBezTo>
                      <a:cubicBezTo>
                        <a:pt x="79" y="27"/>
                        <a:pt x="78" y="26"/>
                        <a:pt x="77" y="25"/>
                      </a:cubicBezTo>
                      <a:cubicBezTo>
                        <a:pt x="76" y="25"/>
                        <a:pt x="75" y="24"/>
                        <a:pt x="74" y="24"/>
                      </a:cubicBezTo>
                      <a:cubicBezTo>
                        <a:pt x="73" y="23"/>
                        <a:pt x="71" y="23"/>
                        <a:pt x="70" y="23"/>
                      </a:cubicBezTo>
                      <a:cubicBezTo>
                        <a:pt x="68" y="23"/>
                        <a:pt x="66" y="23"/>
                        <a:pt x="64" y="24"/>
                      </a:cubicBezTo>
                      <a:cubicBezTo>
                        <a:pt x="63" y="24"/>
                        <a:pt x="61" y="24"/>
                        <a:pt x="60" y="24"/>
                      </a:cubicBezTo>
                      <a:lnTo>
                        <a:pt x="60" y="1"/>
                      </a:lnTo>
                      <a:lnTo>
                        <a:pt x="86" y="1"/>
                      </a:lnTo>
                      <a:lnTo>
                        <a:pt x="86" y="7"/>
                      </a:lnTo>
                      <a:lnTo>
                        <a:pt x="66" y="7"/>
                      </a:lnTo>
                      <a:lnTo>
                        <a:pt x="66" y="18"/>
                      </a:lnTo>
                      <a:cubicBezTo>
                        <a:pt x="67" y="18"/>
                        <a:pt x="68" y="18"/>
                        <a:pt x="69" y="18"/>
                      </a:cubicBezTo>
                      <a:cubicBezTo>
                        <a:pt x="69" y="18"/>
                        <a:pt x="70" y="18"/>
                        <a:pt x="71" y="18"/>
                      </a:cubicBezTo>
                      <a:cubicBezTo>
                        <a:pt x="73" y="18"/>
                        <a:pt x="75" y="18"/>
                        <a:pt x="77" y="19"/>
                      </a:cubicBezTo>
                      <a:cubicBezTo>
                        <a:pt x="78" y="19"/>
                        <a:pt x="80" y="20"/>
                        <a:pt x="82" y="21"/>
                      </a:cubicBezTo>
                      <a:cubicBezTo>
                        <a:pt x="83" y="22"/>
                        <a:pt x="84" y="24"/>
                        <a:pt x="85" y="25"/>
                      </a:cubicBezTo>
                      <a:cubicBezTo>
                        <a:pt x="86" y="27"/>
                        <a:pt x="86" y="29"/>
                        <a:pt x="86" y="32"/>
                      </a:cubicBez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5" name="Freeform 934"/>
                <p:cNvSpPr>
                  <a:spLocks noEditPoints="1"/>
                </p:cNvSpPr>
                <p:nvPr/>
              </p:nvSpPr>
              <p:spPr bwMode="auto">
                <a:xfrm>
                  <a:off x="-3219450" y="5173664"/>
                  <a:ext cx="193675" cy="46038"/>
                </a:xfrm>
                <a:custGeom>
                  <a:avLst/>
                  <a:gdLst>
                    <a:gd name="T0" fmla="*/ 22 w 256"/>
                    <a:gd name="T1" fmla="*/ 6 h 60"/>
                    <a:gd name="T2" fmla="*/ 12 w 256"/>
                    <a:gd name="T3" fmla="*/ 7 h 60"/>
                    <a:gd name="T4" fmla="*/ 20 w 256"/>
                    <a:gd name="T5" fmla="*/ 14 h 60"/>
                    <a:gd name="T6" fmla="*/ 10 w 256"/>
                    <a:gd name="T7" fmla="*/ 48 h 60"/>
                    <a:gd name="T8" fmla="*/ 0 w 256"/>
                    <a:gd name="T9" fmla="*/ 19 h 60"/>
                    <a:gd name="T10" fmla="*/ 4 w 256"/>
                    <a:gd name="T11" fmla="*/ 13 h 60"/>
                    <a:gd name="T12" fmla="*/ 19 w 256"/>
                    <a:gd name="T13" fmla="*/ 1 h 60"/>
                    <a:gd name="T14" fmla="*/ 22 w 256"/>
                    <a:gd name="T15" fmla="*/ 6 h 60"/>
                    <a:gd name="T16" fmla="*/ 28 w 256"/>
                    <a:gd name="T17" fmla="*/ 48 h 60"/>
                    <a:gd name="T18" fmla="*/ 36 w 256"/>
                    <a:gd name="T19" fmla="*/ 13 h 60"/>
                    <a:gd name="T20" fmla="*/ 35 w 256"/>
                    <a:gd name="T21" fmla="*/ 8 h 60"/>
                    <a:gd name="T22" fmla="*/ 43 w 256"/>
                    <a:gd name="T23" fmla="*/ 43 h 60"/>
                    <a:gd name="T24" fmla="*/ 51 w 256"/>
                    <a:gd name="T25" fmla="*/ 48 h 60"/>
                    <a:gd name="T26" fmla="*/ 94 w 256"/>
                    <a:gd name="T27" fmla="*/ 60 h 60"/>
                    <a:gd name="T28" fmla="*/ 85 w 256"/>
                    <a:gd name="T29" fmla="*/ 14 h 60"/>
                    <a:gd name="T30" fmla="*/ 101 w 256"/>
                    <a:gd name="T31" fmla="*/ 1 h 60"/>
                    <a:gd name="T32" fmla="*/ 89 w 256"/>
                    <a:gd name="T33" fmla="*/ 21 h 60"/>
                    <a:gd name="T34" fmla="*/ 92 w 256"/>
                    <a:gd name="T35" fmla="*/ 48 h 60"/>
                    <a:gd name="T36" fmla="*/ 101 w 256"/>
                    <a:gd name="T37" fmla="*/ 60 h 60"/>
                    <a:gd name="T38" fmla="*/ 138 w 256"/>
                    <a:gd name="T39" fmla="*/ 30 h 60"/>
                    <a:gd name="T40" fmla="*/ 118 w 256"/>
                    <a:gd name="T41" fmla="*/ 48 h 60"/>
                    <a:gd name="T42" fmla="*/ 108 w 256"/>
                    <a:gd name="T43" fmla="*/ 60 h 60"/>
                    <a:gd name="T44" fmla="*/ 114 w 256"/>
                    <a:gd name="T45" fmla="*/ 17 h 60"/>
                    <a:gd name="T46" fmla="*/ 135 w 256"/>
                    <a:gd name="T47" fmla="*/ 18 h 60"/>
                    <a:gd name="T48" fmla="*/ 132 w 256"/>
                    <a:gd name="T49" fmla="*/ 31 h 60"/>
                    <a:gd name="T50" fmla="*/ 124 w 256"/>
                    <a:gd name="T51" fmla="*/ 18 h 60"/>
                    <a:gd name="T52" fmla="*/ 114 w 256"/>
                    <a:gd name="T53" fmla="*/ 41 h 60"/>
                    <a:gd name="T54" fmla="*/ 129 w 256"/>
                    <a:gd name="T55" fmla="*/ 40 h 60"/>
                    <a:gd name="T56" fmla="*/ 175 w 256"/>
                    <a:gd name="T57" fmla="*/ 30 h 60"/>
                    <a:gd name="T58" fmla="*/ 160 w 256"/>
                    <a:gd name="T59" fmla="*/ 48 h 60"/>
                    <a:gd name="T60" fmla="*/ 151 w 256"/>
                    <a:gd name="T61" fmla="*/ 60 h 60"/>
                    <a:gd name="T62" fmla="*/ 151 w 256"/>
                    <a:gd name="T63" fmla="*/ 14 h 60"/>
                    <a:gd name="T64" fmla="*/ 162 w 256"/>
                    <a:gd name="T65" fmla="*/ 13 h 60"/>
                    <a:gd name="T66" fmla="*/ 175 w 256"/>
                    <a:gd name="T67" fmla="*/ 30 h 60"/>
                    <a:gd name="T68" fmla="*/ 167 w 256"/>
                    <a:gd name="T69" fmla="*/ 22 h 60"/>
                    <a:gd name="T70" fmla="*/ 151 w 256"/>
                    <a:gd name="T71" fmla="*/ 22 h 60"/>
                    <a:gd name="T72" fmla="*/ 159 w 256"/>
                    <a:gd name="T73" fmla="*/ 43 h 60"/>
                    <a:gd name="T74" fmla="*/ 169 w 256"/>
                    <a:gd name="T75" fmla="*/ 31 h 60"/>
                    <a:gd name="T76" fmla="*/ 223 w 256"/>
                    <a:gd name="T77" fmla="*/ 28 h 60"/>
                    <a:gd name="T78" fmla="*/ 220 w 256"/>
                    <a:gd name="T79" fmla="*/ 19 h 60"/>
                    <a:gd name="T80" fmla="*/ 209 w 256"/>
                    <a:gd name="T81" fmla="*/ 23 h 60"/>
                    <a:gd name="T82" fmla="*/ 209 w 256"/>
                    <a:gd name="T83" fmla="*/ 48 h 60"/>
                    <a:gd name="T84" fmla="*/ 203 w 256"/>
                    <a:gd name="T85" fmla="*/ 24 h 60"/>
                    <a:gd name="T86" fmla="*/ 197 w 256"/>
                    <a:gd name="T87" fmla="*/ 18 h 60"/>
                    <a:gd name="T88" fmla="*/ 188 w 256"/>
                    <a:gd name="T89" fmla="*/ 48 h 60"/>
                    <a:gd name="T90" fmla="*/ 188 w 256"/>
                    <a:gd name="T91" fmla="*/ 14 h 60"/>
                    <a:gd name="T92" fmla="*/ 198 w 256"/>
                    <a:gd name="T93" fmla="*/ 13 h 60"/>
                    <a:gd name="T94" fmla="*/ 213 w 256"/>
                    <a:gd name="T95" fmla="*/ 15 h 60"/>
                    <a:gd name="T96" fmla="*/ 226 w 256"/>
                    <a:gd name="T97" fmla="*/ 16 h 60"/>
                    <a:gd name="T98" fmla="*/ 229 w 256"/>
                    <a:gd name="T99" fmla="*/ 48 h 60"/>
                    <a:gd name="T100" fmla="*/ 256 w 256"/>
                    <a:gd name="T101" fmla="*/ 30 h 60"/>
                    <a:gd name="T102" fmla="*/ 244 w 256"/>
                    <a:gd name="T103" fmla="*/ 60 h 60"/>
                    <a:gd name="T104" fmla="*/ 242 w 256"/>
                    <a:gd name="T105" fmla="*/ 55 h 60"/>
                    <a:gd name="T106" fmla="*/ 250 w 256"/>
                    <a:gd name="T107" fmla="*/ 30 h 60"/>
                    <a:gd name="T108" fmla="*/ 242 w 256"/>
                    <a:gd name="T109" fmla="*/ 6 h 60"/>
                    <a:gd name="T110" fmla="*/ 244 w 256"/>
                    <a:gd name="T111" fmla="*/ 1 h 60"/>
                    <a:gd name="T112" fmla="*/ 256 w 256"/>
                    <a:gd name="T1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6" h="60"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2" y="6"/>
                      </a:ln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19" y="5"/>
                        <a:pt x="18" y="5"/>
                        <a:pt x="17" y="5"/>
                      </a:cubicBezTo>
                      <a:cubicBezTo>
                        <a:pt x="15" y="5"/>
                        <a:pt x="13" y="6"/>
                        <a:pt x="12" y="7"/>
                      </a:cubicBezTo>
                      <a:cubicBezTo>
                        <a:pt x="11" y="8"/>
                        <a:pt x="10" y="10"/>
                        <a:pt x="10" y="13"/>
                      </a:cubicBezTo>
                      <a:lnTo>
                        <a:pt x="10" y="14"/>
                      </a:lnTo>
                      <a:lnTo>
                        <a:pt x="20" y="14"/>
                      </a:lnTo>
                      <a:lnTo>
                        <a:pt x="20" y="19"/>
                      </a:lnTo>
                      <a:lnTo>
                        <a:pt x="10" y="19"/>
                      </a:lnTo>
                      <a:lnTo>
                        <a:pt x="10" y="48"/>
                      </a:lnTo>
                      <a:lnTo>
                        <a:pt x="4" y="48"/>
                      </a:lnTo>
                      <a:lnTo>
                        <a:pt x="4" y="19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cubicBezTo>
                        <a:pt x="4" y="9"/>
                        <a:pt x="5" y="6"/>
                        <a:pt x="7" y="4"/>
                      </a:cubicBezTo>
                      <a:cubicBezTo>
                        <a:pt x="9" y="1"/>
                        <a:pt x="12" y="0"/>
                        <a:pt x="16" y="0"/>
                      </a:cubicBezTo>
                      <a:cubicBezTo>
                        <a:pt x="17" y="0"/>
                        <a:pt x="18" y="0"/>
                        <a:pt x="19" y="1"/>
                      </a:cubicBezTo>
                      <a:cubicBezTo>
                        <a:pt x="21" y="1"/>
                        <a:pt x="21" y="1"/>
                        <a:pt x="22" y="1"/>
                      </a:cubicBezTo>
                      <a:lnTo>
                        <a:pt x="22" y="6"/>
                      </a:lnTo>
                      <a:lnTo>
                        <a:pt x="22" y="6"/>
                      </a:lnTo>
                      <a:close/>
                      <a:moveTo>
                        <a:pt x="51" y="48"/>
                      </a:moveTo>
                      <a:lnTo>
                        <a:pt x="51" y="48"/>
                      </a:lnTo>
                      <a:lnTo>
                        <a:pt x="28" y="48"/>
                      </a:lnTo>
                      <a:lnTo>
                        <a:pt x="28" y="43"/>
                      </a:lnTo>
                      <a:lnTo>
                        <a:pt x="36" y="43"/>
                      </a:lnTo>
                      <a:lnTo>
                        <a:pt x="36" y="13"/>
                      </a:lnTo>
                      <a:lnTo>
                        <a:pt x="28" y="13"/>
                      </a:lnTo>
                      <a:lnTo>
                        <a:pt x="28" y="9"/>
                      </a:lnTo>
                      <a:cubicBezTo>
                        <a:pt x="31" y="9"/>
                        <a:pt x="33" y="8"/>
                        <a:pt x="35" y="8"/>
                      </a:cubicBezTo>
                      <a:cubicBezTo>
                        <a:pt x="37" y="7"/>
                        <a:pt x="37" y="5"/>
                        <a:pt x="38" y="3"/>
                      </a:cubicBezTo>
                      <a:lnTo>
                        <a:pt x="43" y="3"/>
                      </a:lnTo>
                      <a:lnTo>
                        <a:pt x="43" y="43"/>
                      </a:lnTo>
                      <a:lnTo>
                        <a:pt x="51" y="43"/>
                      </a:lnTo>
                      <a:lnTo>
                        <a:pt x="51" y="48"/>
                      </a:lnTo>
                      <a:lnTo>
                        <a:pt x="51" y="48"/>
                      </a:lnTo>
                      <a:close/>
                      <a:moveTo>
                        <a:pt x="101" y="60"/>
                      </a:moveTo>
                      <a:lnTo>
                        <a:pt x="101" y="60"/>
                      </a:lnTo>
                      <a:lnTo>
                        <a:pt x="94" y="60"/>
                      </a:lnTo>
                      <a:cubicBezTo>
                        <a:pt x="90" y="56"/>
                        <a:pt x="87" y="51"/>
                        <a:pt x="85" y="47"/>
                      </a:cubicBezTo>
                      <a:cubicBezTo>
                        <a:pt x="83" y="42"/>
                        <a:pt x="82" y="37"/>
                        <a:pt x="82" y="30"/>
                      </a:cubicBezTo>
                      <a:cubicBezTo>
                        <a:pt x="82" y="24"/>
                        <a:pt x="83" y="19"/>
                        <a:pt x="85" y="14"/>
                      </a:cubicBezTo>
                      <a:cubicBezTo>
                        <a:pt x="87" y="9"/>
                        <a:pt x="90" y="5"/>
                        <a:pt x="94" y="1"/>
                      </a:cubicBezTo>
                      <a:lnTo>
                        <a:pt x="101" y="1"/>
                      </a:lnTo>
                      <a:lnTo>
                        <a:pt x="101" y="1"/>
                      </a:lnTo>
                      <a:cubicBezTo>
                        <a:pt x="99" y="3"/>
                        <a:pt x="97" y="4"/>
                        <a:pt x="96" y="6"/>
                      </a:cubicBezTo>
                      <a:cubicBezTo>
                        <a:pt x="94" y="8"/>
                        <a:pt x="93" y="10"/>
                        <a:pt x="92" y="13"/>
                      </a:cubicBezTo>
                      <a:cubicBezTo>
                        <a:pt x="90" y="15"/>
                        <a:pt x="89" y="18"/>
                        <a:pt x="89" y="21"/>
                      </a:cubicBezTo>
                      <a:cubicBezTo>
                        <a:pt x="88" y="24"/>
                        <a:pt x="87" y="27"/>
                        <a:pt x="87" y="30"/>
                      </a:cubicBezTo>
                      <a:cubicBezTo>
                        <a:pt x="87" y="34"/>
                        <a:pt x="88" y="37"/>
                        <a:pt x="88" y="40"/>
                      </a:cubicBezTo>
                      <a:cubicBezTo>
                        <a:pt x="89" y="43"/>
                        <a:pt x="90" y="45"/>
                        <a:pt x="92" y="48"/>
                      </a:cubicBezTo>
                      <a:cubicBezTo>
                        <a:pt x="93" y="50"/>
                        <a:pt x="94" y="53"/>
                        <a:pt x="96" y="55"/>
                      </a:cubicBezTo>
                      <a:cubicBezTo>
                        <a:pt x="98" y="57"/>
                        <a:pt x="99" y="58"/>
                        <a:pt x="101" y="60"/>
                      </a:cubicBezTo>
                      <a:lnTo>
                        <a:pt x="101" y="60"/>
                      </a:lnTo>
                      <a:lnTo>
                        <a:pt x="101" y="60"/>
                      </a:lnTo>
                      <a:close/>
                      <a:moveTo>
                        <a:pt x="138" y="30"/>
                      </a:moveTo>
                      <a:lnTo>
                        <a:pt x="138" y="30"/>
                      </a:lnTo>
                      <a:cubicBezTo>
                        <a:pt x="138" y="36"/>
                        <a:pt x="137" y="40"/>
                        <a:pt x="134" y="43"/>
                      </a:cubicBezTo>
                      <a:cubicBezTo>
                        <a:pt x="131" y="47"/>
                        <a:pt x="128" y="48"/>
                        <a:pt x="123" y="48"/>
                      </a:cubicBezTo>
                      <a:cubicBezTo>
                        <a:pt x="121" y="48"/>
                        <a:pt x="120" y="48"/>
                        <a:pt x="118" y="48"/>
                      </a:cubicBezTo>
                      <a:cubicBezTo>
                        <a:pt x="117" y="47"/>
                        <a:pt x="116" y="47"/>
                        <a:pt x="114" y="46"/>
                      </a:cubicBezTo>
                      <a:lnTo>
                        <a:pt x="114" y="60"/>
                      </a:lnTo>
                      <a:lnTo>
                        <a:pt x="108" y="60"/>
                      </a:lnTo>
                      <a:lnTo>
                        <a:pt x="108" y="14"/>
                      </a:lnTo>
                      <a:lnTo>
                        <a:pt x="114" y="14"/>
                      </a:lnTo>
                      <a:lnTo>
                        <a:pt x="114" y="17"/>
                      </a:lnTo>
                      <a:cubicBezTo>
                        <a:pt x="116" y="16"/>
                        <a:pt x="117" y="15"/>
                        <a:pt x="119" y="14"/>
                      </a:cubicBezTo>
                      <a:cubicBezTo>
                        <a:pt x="121" y="13"/>
                        <a:pt x="123" y="13"/>
                        <a:pt x="125" y="13"/>
                      </a:cubicBezTo>
                      <a:cubicBezTo>
                        <a:pt x="129" y="13"/>
                        <a:pt x="132" y="15"/>
                        <a:pt x="135" y="18"/>
                      </a:cubicBezTo>
                      <a:cubicBezTo>
                        <a:pt x="137" y="21"/>
                        <a:pt x="138" y="25"/>
                        <a:pt x="138" y="30"/>
                      </a:cubicBezTo>
                      <a:lnTo>
                        <a:pt x="138" y="30"/>
                      </a:lnTo>
                      <a:close/>
                      <a:moveTo>
                        <a:pt x="132" y="31"/>
                      </a:moveTo>
                      <a:lnTo>
                        <a:pt x="132" y="31"/>
                      </a:lnTo>
                      <a:cubicBezTo>
                        <a:pt x="132" y="27"/>
                        <a:pt x="131" y="24"/>
                        <a:pt x="130" y="22"/>
                      </a:cubicBezTo>
                      <a:cubicBezTo>
                        <a:pt x="129" y="19"/>
                        <a:pt x="127" y="18"/>
                        <a:pt x="124" y="18"/>
                      </a:cubicBezTo>
                      <a:cubicBezTo>
                        <a:pt x="122" y="18"/>
                        <a:pt x="120" y="19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lnTo>
                        <a:pt x="114" y="41"/>
                      </a:lnTo>
                      <a:cubicBezTo>
                        <a:pt x="116" y="42"/>
                        <a:pt x="117" y="43"/>
                        <a:pt x="118" y="43"/>
                      </a:cubicBezTo>
                      <a:cubicBezTo>
                        <a:pt x="119" y="43"/>
                        <a:pt x="121" y="43"/>
                        <a:pt x="122" y="43"/>
                      </a:cubicBezTo>
                      <a:cubicBezTo>
                        <a:pt x="125" y="43"/>
                        <a:pt x="128" y="42"/>
                        <a:pt x="129" y="40"/>
                      </a:cubicBezTo>
                      <a:cubicBezTo>
                        <a:pt x="131" y="38"/>
                        <a:pt x="132" y="35"/>
                        <a:pt x="132" y="31"/>
                      </a:cubicBezTo>
                      <a:lnTo>
                        <a:pt x="132" y="31"/>
                      </a:lnTo>
                      <a:close/>
                      <a:moveTo>
                        <a:pt x="175" y="30"/>
                      </a:moveTo>
                      <a:lnTo>
                        <a:pt x="175" y="30"/>
                      </a:lnTo>
                      <a:cubicBezTo>
                        <a:pt x="175" y="36"/>
                        <a:pt x="174" y="40"/>
                        <a:pt x="171" y="43"/>
                      </a:cubicBezTo>
                      <a:cubicBezTo>
                        <a:pt x="168" y="47"/>
                        <a:pt x="165" y="48"/>
                        <a:pt x="160" y="48"/>
                      </a:cubicBezTo>
                      <a:cubicBezTo>
                        <a:pt x="158" y="48"/>
                        <a:pt x="157" y="48"/>
                        <a:pt x="156" y="48"/>
                      </a:cubicBezTo>
                      <a:cubicBezTo>
                        <a:pt x="154" y="47"/>
                        <a:pt x="153" y="47"/>
                        <a:pt x="151" y="46"/>
                      </a:cubicBezTo>
                      <a:lnTo>
                        <a:pt x="151" y="60"/>
                      </a:lnTo>
                      <a:lnTo>
                        <a:pt x="145" y="60"/>
                      </a:lnTo>
                      <a:lnTo>
                        <a:pt x="145" y="14"/>
                      </a:lnTo>
                      <a:lnTo>
                        <a:pt x="151" y="14"/>
                      </a:lnTo>
                      <a:lnTo>
                        <a:pt x="151" y="17"/>
                      </a:lnTo>
                      <a:cubicBezTo>
                        <a:pt x="153" y="16"/>
                        <a:pt x="155" y="15"/>
                        <a:pt x="156" y="14"/>
                      </a:cubicBezTo>
                      <a:cubicBezTo>
                        <a:pt x="158" y="13"/>
                        <a:pt x="160" y="13"/>
                        <a:pt x="162" y="13"/>
                      </a:cubicBezTo>
                      <a:cubicBezTo>
                        <a:pt x="166" y="13"/>
                        <a:pt x="170" y="15"/>
                        <a:pt x="172" y="18"/>
                      </a:cubicBezTo>
                      <a:cubicBezTo>
                        <a:pt x="174" y="21"/>
                        <a:pt x="175" y="25"/>
                        <a:pt x="175" y="30"/>
                      </a:cubicBezTo>
                      <a:lnTo>
                        <a:pt x="175" y="30"/>
                      </a:lnTo>
                      <a:close/>
                      <a:moveTo>
                        <a:pt x="169" y="31"/>
                      </a:moveTo>
                      <a:lnTo>
                        <a:pt x="169" y="31"/>
                      </a:lnTo>
                      <a:cubicBezTo>
                        <a:pt x="169" y="27"/>
                        <a:pt x="168" y="24"/>
                        <a:pt x="167" y="22"/>
                      </a:cubicBezTo>
                      <a:cubicBezTo>
                        <a:pt x="166" y="19"/>
                        <a:pt x="164" y="18"/>
                        <a:pt x="161" y="18"/>
                      </a:cubicBezTo>
                      <a:cubicBezTo>
                        <a:pt x="159" y="18"/>
                        <a:pt x="158" y="19"/>
                        <a:pt x="156" y="19"/>
                      </a:cubicBezTo>
                      <a:cubicBezTo>
                        <a:pt x="154" y="20"/>
                        <a:pt x="153" y="21"/>
                        <a:pt x="151" y="22"/>
                      </a:cubicBezTo>
                      <a:lnTo>
                        <a:pt x="151" y="41"/>
                      </a:lnTo>
                      <a:cubicBezTo>
                        <a:pt x="153" y="42"/>
                        <a:pt x="154" y="43"/>
                        <a:pt x="155" y="43"/>
                      </a:cubicBezTo>
                      <a:cubicBezTo>
                        <a:pt x="157" y="43"/>
                        <a:pt x="158" y="43"/>
                        <a:pt x="159" y="43"/>
                      </a:cubicBezTo>
                      <a:cubicBezTo>
                        <a:pt x="162" y="43"/>
                        <a:pt x="165" y="42"/>
                        <a:pt x="166" y="40"/>
                      </a:cubicBezTo>
                      <a:cubicBezTo>
                        <a:pt x="168" y="38"/>
                        <a:pt x="169" y="35"/>
                        <a:pt x="169" y="31"/>
                      </a:cubicBezTo>
                      <a:lnTo>
                        <a:pt x="169" y="31"/>
                      </a:lnTo>
                      <a:close/>
                      <a:moveTo>
                        <a:pt x="223" y="48"/>
                      </a:moveTo>
                      <a:lnTo>
                        <a:pt x="223" y="48"/>
                      </a:lnTo>
                      <a:lnTo>
                        <a:pt x="223" y="28"/>
                      </a:lnTo>
                      <a:cubicBezTo>
                        <a:pt x="223" y="27"/>
                        <a:pt x="223" y="25"/>
                        <a:pt x="223" y="24"/>
                      </a:cubicBezTo>
                      <a:cubicBezTo>
                        <a:pt x="223" y="23"/>
                        <a:pt x="222" y="22"/>
                        <a:pt x="222" y="21"/>
                      </a:cubicBezTo>
                      <a:cubicBezTo>
                        <a:pt x="221" y="20"/>
                        <a:pt x="221" y="19"/>
                        <a:pt x="220" y="19"/>
                      </a:cubicBezTo>
                      <a:cubicBezTo>
                        <a:pt x="219" y="19"/>
                        <a:pt x="218" y="18"/>
                        <a:pt x="217" y="18"/>
                      </a:cubicBezTo>
                      <a:cubicBezTo>
                        <a:pt x="216" y="18"/>
                        <a:pt x="214" y="19"/>
                        <a:pt x="213" y="19"/>
                      </a:cubicBezTo>
                      <a:cubicBezTo>
                        <a:pt x="211" y="20"/>
                        <a:pt x="210" y="21"/>
                        <a:pt x="209" y="23"/>
                      </a:cubicBezTo>
                      <a:cubicBezTo>
                        <a:pt x="209" y="23"/>
                        <a:pt x="209" y="23"/>
                        <a:pt x="209" y="24"/>
                      </a:cubicBezTo>
                      <a:cubicBezTo>
                        <a:pt x="209" y="24"/>
                        <a:pt x="209" y="25"/>
                        <a:pt x="209" y="25"/>
                      </a:cubicBezTo>
                      <a:lnTo>
                        <a:pt x="209" y="48"/>
                      </a:lnTo>
                      <a:lnTo>
                        <a:pt x="203" y="48"/>
                      </a:lnTo>
                      <a:lnTo>
                        <a:pt x="203" y="28"/>
                      </a:lnTo>
                      <a:cubicBezTo>
                        <a:pt x="203" y="27"/>
                        <a:pt x="203" y="25"/>
                        <a:pt x="203" y="24"/>
                      </a:cubicBezTo>
                      <a:cubicBezTo>
                        <a:pt x="202" y="23"/>
                        <a:pt x="202" y="22"/>
                        <a:pt x="202" y="21"/>
                      </a:cubicBezTo>
                      <a:cubicBezTo>
                        <a:pt x="201" y="20"/>
                        <a:pt x="201" y="19"/>
                        <a:pt x="200" y="19"/>
                      </a:cubicBezTo>
                      <a:cubicBezTo>
                        <a:pt x="199" y="19"/>
                        <a:pt x="198" y="18"/>
                        <a:pt x="197" y="18"/>
                      </a:cubicBezTo>
                      <a:cubicBezTo>
                        <a:pt x="195" y="18"/>
                        <a:pt x="194" y="19"/>
                        <a:pt x="193" y="20"/>
                      </a:cubicBezTo>
                      <a:cubicBezTo>
                        <a:pt x="191" y="20"/>
                        <a:pt x="190" y="21"/>
                        <a:pt x="188" y="22"/>
                      </a:cubicBezTo>
                      <a:lnTo>
                        <a:pt x="188" y="48"/>
                      </a:lnTo>
                      <a:lnTo>
                        <a:pt x="182" y="48"/>
                      </a:lnTo>
                      <a:lnTo>
                        <a:pt x="182" y="14"/>
                      </a:lnTo>
                      <a:lnTo>
                        <a:pt x="188" y="14"/>
                      </a:lnTo>
                      <a:lnTo>
                        <a:pt x="188" y="18"/>
                      </a:lnTo>
                      <a:cubicBezTo>
                        <a:pt x="190" y="16"/>
                        <a:pt x="192" y="15"/>
                        <a:pt x="193" y="14"/>
                      </a:cubicBezTo>
                      <a:cubicBezTo>
                        <a:pt x="195" y="13"/>
                        <a:pt x="196" y="13"/>
                        <a:pt x="198" y="13"/>
                      </a:cubicBezTo>
                      <a:cubicBezTo>
                        <a:pt x="200" y="13"/>
                        <a:pt x="202" y="13"/>
                        <a:pt x="204" y="14"/>
                      </a:cubicBezTo>
                      <a:cubicBezTo>
                        <a:pt x="205" y="15"/>
                        <a:pt x="207" y="17"/>
                        <a:pt x="208" y="19"/>
                      </a:cubicBezTo>
                      <a:cubicBezTo>
                        <a:pt x="209" y="17"/>
                        <a:pt x="211" y="15"/>
                        <a:pt x="213" y="15"/>
                      </a:cubicBezTo>
                      <a:cubicBezTo>
                        <a:pt x="215" y="14"/>
                        <a:pt x="216" y="13"/>
                        <a:pt x="218" y="13"/>
                      </a:cubicBezTo>
                      <a:cubicBezTo>
                        <a:pt x="220" y="13"/>
                        <a:pt x="221" y="13"/>
                        <a:pt x="223" y="14"/>
                      </a:cubicBezTo>
                      <a:cubicBezTo>
                        <a:pt x="224" y="14"/>
                        <a:pt x="225" y="15"/>
                        <a:pt x="226" y="16"/>
                      </a:cubicBezTo>
                      <a:cubicBezTo>
                        <a:pt x="227" y="17"/>
                        <a:pt x="228" y="18"/>
                        <a:pt x="228" y="20"/>
                      </a:cubicBezTo>
                      <a:cubicBezTo>
                        <a:pt x="229" y="21"/>
                        <a:pt x="229" y="23"/>
                        <a:pt x="229" y="25"/>
                      </a:cubicBezTo>
                      <a:lnTo>
                        <a:pt x="229" y="48"/>
                      </a:lnTo>
                      <a:lnTo>
                        <a:pt x="223" y="48"/>
                      </a:lnTo>
                      <a:lnTo>
                        <a:pt x="223" y="48"/>
                      </a:lnTo>
                      <a:close/>
                      <a:moveTo>
                        <a:pt x="256" y="30"/>
                      </a:moveTo>
                      <a:lnTo>
                        <a:pt x="256" y="30"/>
                      </a:lnTo>
                      <a:cubicBezTo>
                        <a:pt x="256" y="37"/>
                        <a:pt x="255" y="42"/>
                        <a:pt x="253" y="47"/>
                      </a:cubicBezTo>
                      <a:cubicBezTo>
                        <a:pt x="251" y="51"/>
                        <a:pt x="248" y="56"/>
                        <a:pt x="244" y="60"/>
                      </a:cubicBezTo>
                      <a:lnTo>
                        <a:pt x="237" y="60"/>
                      </a:lnTo>
                      <a:lnTo>
                        <a:pt x="237" y="60"/>
                      </a:lnTo>
                      <a:cubicBezTo>
                        <a:pt x="239" y="58"/>
                        <a:pt x="240" y="57"/>
                        <a:pt x="242" y="55"/>
                      </a:cubicBezTo>
                      <a:cubicBezTo>
                        <a:pt x="244" y="53"/>
                        <a:pt x="245" y="50"/>
                        <a:pt x="246" y="48"/>
                      </a:cubicBezTo>
                      <a:cubicBezTo>
                        <a:pt x="247" y="45"/>
                        <a:pt x="249" y="43"/>
                        <a:pt x="249" y="40"/>
                      </a:cubicBezTo>
                      <a:cubicBezTo>
                        <a:pt x="250" y="37"/>
                        <a:pt x="250" y="34"/>
                        <a:pt x="250" y="30"/>
                      </a:cubicBezTo>
                      <a:cubicBezTo>
                        <a:pt x="250" y="27"/>
                        <a:pt x="250" y="24"/>
                        <a:pt x="249" y="21"/>
                      </a:cubicBezTo>
                      <a:cubicBezTo>
                        <a:pt x="248" y="18"/>
                        <a:pt x="247" y="15"/>
                        <a:pt x="246" y="13"/>
                      </a:cubicBezTo>
                      <a:cubicBezTo>
                        <a:pt x="245" y="10"/>
                        <a:pt x="243" y="8"/>
                        <a:pt x="242" y="6"/>
                      </a:cubicBezTo>
                      <a:cubicBezTo>
                        <a:pt x="240" y="4"/>
                        <a:pt x="239" y="2"/>
                        <a:pt x="237" y="1"/>
                      </a:cubicBezTo>
                      <a:lnTo>
                        <a:pt x="237" y="1"/>
                      </a:lnTo>
                      <a:lnTo>
                        <a:pt x="244" y="1"/>
                      </a:lnTo>
                      <a:cubicBezTo>
                        <a:pt x="248" y="5"/>
                        <a:pt x="251" y="9"/>
                        <a:pt x="253" y="14"/>
                      </a:cubicBezTo>
                      <a:cubicBezTo>
                        <a:pt x="255" y="19"/>
                        <a:pt x="256" y="24"/>
                        <a:pt x="256" y="30"/>
                      </a:cubicBezTo>
                      <a:lnTo>
                        <a:pt x="25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6" name="Freeform 935"/>
                <p:cNvSpPr>
                  <a:spLocks/>
                </p:cNvSpPr>
                <p:nvPr/>
              </p:nvSpPr>
              <p:spPr bwMode="auto">
                <a:xfrm>
                  <a:off x="-5084762" y="5075239"/>
                  <a:ext cx="3903663" cy="0"/>
                </a:xfrm>
                <a:custGeom>
                  <a:avLst/>
                  <a:gdLst>
                    <a:gd name="T0" fmla="*/ 0 w 5169"/>
                    <a:gd name="T1" fmla="*/ 0 w 5169"/>
                    <a:gd name="T2" fmla="*/ 5169 w 516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16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16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7" name="Freeform 936"/>
                <p:cNvSpPr>
                  <a:spLocks/>
                </p:cNvSpPr>
                <p:nvPr/>
              </p:nvSpPr>
              <p:spPr bwMode="auto">
                <a:xfrm>
                  <a:off x="-138430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8" name="Freeform 937"/>
                <p:cNvSpPr>
                  <a:spLocks/>
                </p:cNvSpPr>
                <p:nvPr/>
              </p:nvSpPr>
              <p:spPr bwMode="auto">
                <a:xfrm>
                  <a:off x="-16144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599" name="Freeform 938"/>
                <p:cNvSpPr>
                  <a:spLocks/>
                </p:cNvSpPr>
                <p:nvPr/>
              </p:nvSpPr>
              <p:spPr bwMode="auto">
                <a:xfrm>
                  <a:off x="-18430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0" name="Freeform 939"/>
                <p:cNvSpPr>
                  <a:spLocks/>
                </p:cNvSpPr>
                <p:nvPr/>
              </p:nvSpPr>
              <p:spPr bwMode="auto">
                <a:xfrm>
                  <a:off x="-2073275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1" name="Freeform 940"/>
                <p:cNvSpPr>
                  <a:spLocks/>
                </p:cNvSpPr>
                <p:nvPr/>
              </p:nvSpPr>
              <p:spPr bwMode="auto">
                <a:xfrm>
                  <a:off x="-23034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2" name="Freeform 941"/>
                <p:cNvSpPr>
                  <a:spLocks/>
                </p:cNvSpPr>
                <p:nvPr/>
              </p:nvSpPr>
              <p:spPr bwMode="auto">
                <a:xfrm>
                  <a:off x="-25320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3" name="Freeform 942"/>
                <p:cNvSpPr>
                  <a:spLocks/>
                </p:cNvSpPr>
                <p:nvPr/>
              </p:nvSpPr>
              <p:spPr bwMode="auto">
                <a:xfrm>
                  <a:off x="-276066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4" name="Freeform 943"/>
                <p:cNvSpPr>
                  <a:spLocks/>
                </p:cNvSpPr>
                <p:nvPr/>
              </p:nvSpPr>
              <p:spPr bwMode="auto">
                <a:xfrm>
                  <a:off x="-299085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6" name="Freeform 944"/>
                <p:cNvSpPr>
                  <a:spLocks/>
                </p:cNvSpPr>
                <p:nvPr/>
              </p:nvSpPr>
              <p:spPr bwMode="auto">
                <a:xfrm>
                  <a:off x="-322103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07" name="Freeform 945"/>
                <p:cNvSpPr>
                  <a:spLocks/>
                </p:cNvSpPr>
                <p:nvPr/>
              </p:nvSpPr>
              <p:spPr bwMode="auto">
                <a:xfrm>
                  <a:off x="-344963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630" name="Freeform 946"/>
                <p:cNvSpPr>
                  <a:spLocks/>
                </p:cNvSpPr>
                <p:nvPr/>
              </p:nvSpPr>
              <p:spPr bwMode="auto">
                <a:xfrm>
                  <a:off x="-3679825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096" name="Freeform 947"/>
                <p:cNvSpPr>
                  <a:spLocks/>
                </p:cNvSpPr>
                <p:nvPr/>
              </p:nvSpPr>
              <p:spPr bwMode="auto">
                <a:xfrm>
                  <a:off x="-39100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099" name="Freeform 948"/>
                <p:cNvSpPr>
                  <a:spLocks/>
                </p:cNvSpPr>
                <p:nvPr/>
              </p:nvSpPr>
              <p:spPr bwMode="auto">
                <a:xfrm>
                  <a:off x="-41386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09" name="Freeform 949"/>
                <p:cNvSpPr>
                  <a:spLocks/>
                </p:cNvSpPr>
                <p:nvPr/>
              </p:nvSpPr>
              <p:spPr bwMode="auto">
                <a:xfrm>
                  <a:off x="-4367212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2" name="Freeform 950"/>
                <p:cNvSpPr>
                  <a:spLocks/>
                </p:cNvSpPr>
                <p:nvPr/>
              </p:nvSpPr>
              <p:spPr bwMode="auto">
                <a:xfrm>
                  <a:off x="-4597400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3" name="Freeform 951"/>
                <p:cNvSpPr>
                  <a:spLocks/>
                </p:cNvSpPr>
                <p:nvPr/>
              </p:nvSpPr>
              <p:spPr bwMode="auto">
                <a:xfrm>
                  <a:off x="-48275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4114" name="Freeform 952"/>
                <p:cNvSpPr>
                  <a:spLocks/>
                </p:cNvSpPr>
                <p:nvPr/>
              </p:nvSpPr>
              <p:spPr bwMode="auto">
                <a:xfrm>
                  <a:off x="-5056187" y="5075239"/>
                  <a:ext cx="0" cy="11113"/>
                </a:xfrm>
                <a:custGeom>
                  <a:avLst/>
                  <a:gdLst>
                    <a:gd name="T0" fmla="*/ 0 h 15"/>
                    <a:gd name="T1" fmla="*/ 0 h 15"/>
                    <a:gd name="T2" fmla="*/ 15 h 1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4" name="Freeform 953"/>
                <p:cNvSpPr>
                  <a:spLocks/>
                </p:cNvSpPr>
                <p:nvPr/>
              </p:nvSpPr>
              <p:spPr bwMode="auto">
                <a:xfrm>
                  <a:off x="-12700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5" name="Freeform 954"/>
                <p:cNvSpPr>
                  <a:spLocks/>
                </p:cNvSpPr>
                <p:nvPr/>
              </p:nvSpPr>
              <p:spPr bwMode="auto">
                <a:xfrm>
                  <a:off x="-14986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6" name="Freeform 955"/>
                <p:cNvSpPr>
                  <a:spLocks/>
                </p:cNvSpPr>
                <p:nvPr/>
              </p:nvSpPr>
              <p:spPr bwMode="auto">
                <a:xfrm>
                  <a:off x="-172878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7" name="Freeform 956"/>
                <p:cNvSpPr>
                  <a:spLocks/>
                </p:cNvSpPr>
                <p:nvPr/>
              </p:nvSpPr>
              <p:spPr bwMode="auto">
                <a:xfrm>
                  <a:off x="-195897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8" name="Freeform 957"/>
                <p:cNvSpPr>
                  <a:spLocks/>
                </p:cNvSpPr>
                <p:nvPr/>
              </p:nvSpPr>
              <p:spPr bwMode="auto">
                <a:xfrm>
                  <a:off x="-218757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09" name="Freeform 958"/>
                <p:cNvSpPr>
                  <a:spLocks/>
                </p:cNvSpPr>
                <p:nvPr/>
              </p:nvSpPr>
              <p:spPr bwMode="auto">
                <a:xfrm>
                  <a:off x="-241776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0" name="Freeform 959"/>
                <p:cNvSpPr>
                  <a:spLocks/>
                </p:cNvSpPr>
                <p:nvPr/>
              </p:nvSpPr>
              <p:spPr bwMode="auto">
                <a:xfrm>
                  <a:off x="-264636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1" name="Freeform 960"/>
                <p:cNvSpPr>
                  <a:spLocks/>
                </p:cNvSpPr>
                <p:nvPr/>
              </p:nvSpPr>
              <p:spPr bwMode="auto">
                <a:xfrm>
                  <a:off x="-287655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2" name="Freeform 961"/>
                <p:cNvSpPr>
                  <a:spLocks/>
                </p:cNvSpPr>
                <p:nvPr/>
              </p:nvSpPr>
              <p:spPr bwMode="auto">
                <a:xfrm>
                  <a:off x="-310515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3" name="Freeform 962"/>
                <p:cNvSpPr>
                  <a:spLocks/>
                </p:cNvSpPr>
                <p:nvPr/>
              </p:nvSpPr>
              <p:spPr bwMode="auto">
                <a:xfrm>
                  <a:off x="-333533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4" name="Freeform 963"/>
                <p:cNvSpPr>
                  <a:spLocks/>
                </p:cNvSpPr>
                <p:nvPr/>
              </p:nvSpPr>
              <p:spPr bwMode="auto">
                <a:xfrm>
                  <a:off x="-35655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5" name="Freeform 964"/>
                <p:cNvSpPr>
                  <a:spLocks/>
                </p:cNvSpPr>
                <p:nvPr/>
              </p:nvSpPr>
              <p:spPr bwMode="auto">
                <a:xfrm>
                  <a:off x="-37941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6" name="Freeform 965"/>
                <p:cNvSpPr>
                  <a:spLocks/>
                </p:cNvSpPr>
                <p:nvPr/>
              </p:nvSpPr>
              <p:spPr bwMode="auto">
                <a:xfrm>
                  <a:off x="-4022725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7" name="Freeform 966"/>
                <p:cNvSpPr>
                  <a:spLocks/>
                </p:cNvSpPr>
                <p:nvPr/>
              </p:nvSpPr>
              <p:spPr bwMode="auto">
                <a:xfrm>
                  <a:off x="-4252912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8" name="Freeform 967"/>
                <p:cNvSpPr>
                  <a:spLocks/>
                </p:cNvSpPr>
                <p:nvPr/>
              </p:nvSpPr>
              <p:spPr bwMode="auto">
                <a:xfrm>
                  <a:off x="-44831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19" name="Freeform 968"/>
                <p:cNvSpPr>
                  <a:spLocks/>
                </p:cNvSpPr>
                <p:nvPr/>
              </p:nvSpPr>
              <p:spPr bwMode="auto">
                <a:xfrm>
                  <a:off x="-4711700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0" name="Freeform 969"/>
                <p:cNvSpPr>
                  <a:spLocks/>
                </p:cNvSpPr>
                <p:nvPr/>
              </p:nvSpPr>
              <p:spPr bwMode="auto">
                <a:xfrm>
                  <a:off x="-4941887" y="5075239"/>
                  <a:ext cx="0" cy="22225"/>
                </a:xfrm>
                <a:custGeom>
                  <a:avLst/>
                  <a:gdLst>
                    <a:gd name="T0" fmla="*/ 0 h 30"/>
                    <a:gd name="T1" fmla="*/ 0 h 30"/>
                    <a:gd name="T2" fmla="*/ 30 h 3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2" name="Freeform 971"/>
                <p:cNvSpPr>
                  <a:spLocks/>
                </p:cNvSpPr>
                <p:nvPr/>
              </p:nvSpPr>
              <p:spPr bwMode="auto">
                <a:xfrm>
                  <a:off x="-1125537" y="4454526"/>
                  <a:ext cx="22225" cy="34925"/>
                </a:xfrm>
                <a:custGeom>
                  <a:avLst/>
                  <a:gdLst>
                    <a:gd name="T0" fmla="*/ 29 w 29"/>
                    <a:gd name="T1" fmla="*/ 46 h 46"/>
                    <a:gd name="T2" fmla="*/ 29 w 29"/>
                    <a:gd name="T3" fmla="*/ 46 h 46"/>
                    <a:gd name="T4" fmla="*/ 0 w 29"/>
                    <a:gd name="T5" fmla="*/ 46 h 46"/>
                    <a:gd name="T6" fmla="*/ 0 w 29"/>
                    <a:gd name="T7" fmla="*/ 39 h 46"/>
                    <a:gd name="T8" fmla="*/ 6 w 29"/>
                    <a:gd name="T9" fmla="*/ 34 h 46"/>
                    <a:gd name="T10" fmla="*/ 12 w 29"/>
                    <a:gd name="T11" fmla="*/ 29 h 46"/>
                    <a:gd name="T12" fmla="*/ 19 w 29"/>
                    <a:gd name="T13" fmla="*/ 20 h 46"/>
                    <a:gd name="T14" fmla="*/ 21 w 29"/>
                    <a:gd name="T15" fmla="*/ 13 h 46"/>
                    <a:gd name="T16" fmla="*/ 20 w 29"/>
                    <a:gd name="T17" fmla="*/ 9 h 46"/>
                    <a:gd name="T18" fmla="*/ 19 w 29"/>
                    <a:gd name="T19" fmla="*/ 7 h 46"/>
                    <a:gd name="T20" fmla="*/ 16 w 29"/>
                    <a:gd name="T21" fmla="*/ 6 h 46"/>
                    <a:gd name="T22" fmla="*/ 13 w 29"/>
                    <a:gd name="T23" fmla="*/ 5 h 46"/>
                    <a:gd name="T24" fmla="*/ 9 w 29"/>
                    <a:gd name="T25" fmla="*/ 6 h 46"/>
                    <a:gd name="T26" fmla="*/ 6 w 29"/>
                    <a:gd name="T27" fmla="*/ 7 h 46"/>
                    <a:gd name="T28" fmla="*/ 3 w 29"/>
                    <a:gd name="T29" fmla="*/ 8 h 46"/>
                    <a:gd name="T30" fmla="*/ 1 w 29"/>
                    <a:gd name="T31" fmla="*/ 9 h 46"/>
                    <a:gd name="T32" fmla="*/ 1 w 29"/>
                    <a:gd name="T33" fmla="*/ 9 h 46"/>
                    <a:gd name="T34" fmla="*/ 1 w 29"/>
                    <a:gd name="T35" fmla="*/ 3 h 46"/>
                    <a:gd name="T36" fmla="*/ 7 w 29"/>
                    <a:gd name="T37" fmla="*/ 1 h 46"/>
                    <a:gd name="T38" fmla="*/ 13 w 29"/>
                    <a:gd name="T39" fmla="*/ 0 h 46"/>
                    <a:gd name="T40" fmla="*/ 24 w 29"/>
                    <a:gd name="T41" fmla="*/ 3 h 46"/>
                    <a:gd name="T42" fmla="*/ 27 w 29"/>
                    <a:gd name="T43" fmla="*/ 12 h 46"/>
                    <a:gd name="T44" fmla="*/ 27 w 29"/>
                    <a:gd name="T45" fmla="*/ 17 h 46"/>
                    <a:gd name="T46" fmla="*/ 25 w 29"/>
                    <a:gd name="T47" fmla="*/ 21 h 46"/>
                    <a:gd name="T48" fmla="*/ 22 w 29"/>
                    <a:gd name="T49" fmla="*/ 25 h 46"/>
                    <a:gd name="T50" fmla="*/ 19 w 29"/>
                    <a:gd name="T51" fmla="*/ 29 h 46"/>
                    <a:gd name="T52" fmla="*/ 12 w 29"/>
                    <a:gd name="T53" fmla="*/ 35 h 46"/>
                    <a:gd name="T54" fmla="*/ 6 w 29"/>
                    <a:gd name="T55" fmla="*/ 41 h 46"/>
                    <a:gd name="T56" fmla="*/ 29 w 29"/>
                    <a:gd name="T57" fmla="*/ 41 h 46"/>
                    <a:gd name="T58" fmla="*/ 29 w 29"/>
                    <a:gd name="T59" fmla="*/ 46 h 46"/>
                    <a:gd name="T60" fmla="*/ 29 w 29"/>
                    <a:gd name="T61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" h="46">
                      <a:moveTo>
                        <a:pt x="29" y="46"/>
                      </a:moveTo>
                      <a:lnTo>
                        <a:pt x="29" y="46"/>
                      </a:lnTo>
                      <a:lnTo>
                        <a:pt x="0" y="46"/>
                      </a:lnTo>
                      <a:lnTo>
                        <a:pt x="0" y="39"/>
                      </a:lnTo>
                      <a:cubicBezTo>
                        <a:pt x="2" y="38"/>
                        <a:pt x="4" y="36"/>
                        <a:pt x="6" y="34"/>
                      </a:cubicBezTo>
                      <a:cubicBezTo>
                        <a:pt x="8" y="32"/>
                        <a:pt x="10" y="31"/>
                        <a:pt x="12" y="29"/>
                      </a:cubicBezTo>
                      <a:cubicBezTo>
                        <a:pt x="15" y="25"/>
                        <a:pt x="18" y="22"/>
                        <a:pt x="19" y="20"/>
                      </a:cubicBezTo>
                      <a:cubicBezTo>
                        <a:pt x="20" y="17"/>
                        <a:pt x="21" y="15"/>
                        <a:pt x="21" y="13"/>
                      </a:cubicBezTo>
                      <a:cubicBezTo>
                        <a:pt x="21" y="11"/>
                        <a:pt x="21" y="10"/>
                        <a:pt x="20" y="9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5"/>
                        <a:pt x="14" y="5"/>
                        <a:pt x="13" y="5"/>
                      </a:cubicBezTo>
                      <a:cubicBezTo>
                        <a:pt x="12" y="5"/>
                        <a:pt x="11" y="5"/>
                        <a:pt x="9" y="6"/>
                      </a:cubicBezTo>
                      <a:cubicBezTo>
                        <a:pt x="8" y="6"/>
                        <a:pt x="7" y="6"/>
                        <a:pt x="6" y="7"/>
                      </a:cubicBezTo>
                      <a:cubicBezTo>
                        <a:pt x="5" y="7"/>
                        <a:pt x="4" y="7"/>
                        <a:pt x="3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8" y="0"/>
                        <a:pt x="21" y="1"/>
                        <a:pt x="24" y="3"/>
                      </a:cubicBezTo>
                      <a:cubicBezTo>
                        <a:pt x="26" y="6"/>
                        <a:pt x="27" y="9"/>
                        <a:pt x="27" y="12"/>
                      </a:cubicBezTo>
                      <a:cubicBezTo>
                        <a:pt x="27" y="14"/>
                        <a:pt x="27" y="16"/>
                        <a:pt x="27" y="17"/>
                      </a:cubicBezTo>
                      <a:cubicBezTo>
                        <a:pt x="26" y="19"/>
                        <a:pt x="26" y="20"/>
                        <a:pt x="25" y="21"/>
                      </a:cubicBezTo>
                      <a:cubicBezTo>
                        <a:pt x="24" y="23"/>
                        <a:pt x="23" y="24"/>
                        <a:pt x="22" y="25"/>
                      </a:cubicBezTo>
                      <a:cubicBezTo>
                        <a:pt x="21" y="27"/>
                        <a:pt x="20" y="28"/>
                        <a:pt x="19" y="29"/>
                      </a:cubicBezTo>
                      <a:cubicBezTo>
                        <a:pt x="17" y="31"/>
                        <a:pt x="14" y="33"/>
                        <a:pt x="12" y="35"/>
                      </a:cubicBezTo>
                      <a:cubicBezTo>
                        <a:pt x="10" y="38"/>
                        <a:pt x="8" y="39"/>
                        <a:pt x="6" y="41"/>
                      </a:cubicBezTo>
                      <a:lnTo>
                        <a:pt x="29" y="41"/>
                      </a:lnTo>
                      <a:lnTo>
                        <a:pt x="29" y="46"/>
                      </a:lnTo>
                      <a:lnTo>
                        <a:pt x="29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3" name="Freeform 972"/>
                <p:cNvSpPr>
                  <a:spLocks/>
                </p:cNvSpPr>
                <p:nvPr/>
              </p:nvSpPr>
              <p:spPr bwMode="auto">
                <a:xfrm>
                  <a:off x="-1125537" y="4164014"/>
                  <a:ext cx="22225" cy="34925"/>
                </a:xfrm>
                <a:custGeom>
                  <a:avLst/>
                  <a:gdLst>
                    <a:gd name="T0" fmla="*/ 13 w 29"/>
                    <a:gd name="T1" fmla="*/ 5 h 47"/>
                    <a:gd name="T2" fmla="*/ 13 w 29"/>
                    <a:gd name="T3" fmla="*/ 5 h 47"/>
                    <a:gd name="T4" fmla="*/ 9 w 29"/>
                    <a:gd name="T5" fmla="*/ 6 h 47"/>
                    <a:gd name="T6" fmla="*/ 6 w 29"/>
                    <a:gd name="T7" fmla="*/ 7 h 47"/>
                    <a:gd name="T8" fmla="*/ 3 w 29"/>
                    <a:gd name="T9" fmla="*/ 8 h 47"/>
                    <a:gd name="T10" fmla="*/ 1 w 29"/>
                    <a:gd name="T11" fmla="*/ 9 h 47"/>
                    <a:gd name="T12" fmla="*/ 1 w 29"/>
                    <a:gd name="T13" fmla="*/ 9 h 47"/>
                    <a:gd name="T14" fmla="*/ 1 w 29"/>
                    <a:gd name="T15" fmla="*/ 3 h 47"/>
                    <a:gd name="T16" fmla="*/ 7 w 29"/>
                    <a:gd name="T17" fmla="*/ 1 h 47"/>
                    <a:gd name="T18" fmla="*/ 13 w 29"/>
                    <a:gd name="T19" fmla="*/ 0 h 47"/>
                    <a:gd name="T20" fmla="*/ 19 w 29"/>
                    <a:gd name="T21" fmla="*/ 1 h 47"/>
                    <a:gd name="T22" fmla="*/ 23 w 29"/>
                    <a:gd name="T23" fmla="*/ 3 h 47"/>
                    <a:gd name="T24" fmla="*/ 27 w 29"/>
                    <a:gd name="T25" fmla="*/ 6 h 47"/>
                    <a:gd name="T26" fmla="*/ 28 w 29"/>
                    <a:gd name="T27" fmla="*/ 11 h 47"/>
                    <a:gd name="T28" fmla="*/ 25 w 29"/>
                    <a:gd name="T29" fmla="*/ 17 h 47"/>
                    <a:gd name="T30" fmla="*/ 19 w 29"/>
                    <a:gd name="T31" fmla="*/ 21 h 47"/>
                    <a:gd name="T32" fmla="*/ 19 w 29"/>
                    <a:gd name="T33" fmla="*/ 21 h 47"/>
                    <a:gd name="T34" fmla="*/ 22 w 29"/>
                    <a:gd name="T35" fmla="*/ 22 h 47"/>
                    <a:gd name="T36" fmla="*/ 25 w 29"/>
                    <a:gd name="T37" fmla="*/ 24 h 47"/>
                    <a:gd name="T38" fmla="*/ 28 w 29"/>
                    <a:gd name="T39" fmla="*/ 28 h 47"/>
                    <a:gd name="T40" fmla="*/ 29 w 29"/>
                    <a:gd name="T41" fmla="*/ 33 h 47"/>
                    <a:gd name="T42" fmla="*/ 27 w 29"/>
                    <a:gd name="T43" fmla="*/ 38 h 47"/>
                    <a:gd name="T44" fmla="*/ 24 w 29"/>
                    <a:gd name="T45" fmla="*/ 43 h 47"/>
                    <a:gd name="T46" fmla="*/ 19 w 29"/>
                    <a:gd name="T47" fmla="*/ 46 h 47"/>
                    <a:gd name="T48" fmla="*/ 13 w 29"/>
                    <a:gd name="T49" fmla="*/ 47 h 47"/>
                    <a:gd name="T50" fmla="*/ 6 w 29"/>
                    <a:gd name="T51" fmla="*/ 46 h 47"/>
                    <a:gd name="T52" fmla="*/ 0 w 29"/>
                    <a:gd name="T53" fmla="*/ 44 h 47"/>
                    <a:gd name="T54" fmla="*/ 0 w 29"/>
                    <a:gd name="T55" fmla="*/ 38 h 47"/>
                    <a:gd name="T56" fmla="*/ 0 w 29"/>
                    <a:gd name="T57" fmla="*/ 38 h 47"/>
                    <a:gd name="T58" fmla="*/ 6 w 29"/>
                    <a:gd name="T59" fmla="*/ 40 h 47"/>
                    <a:gd name="T60" fmla="*/ 12 w 29"/>
                    <a:gd name="T61" fmla="*/ 42 h 47"/>
                    <a:gd name="T62" fmla="*/ 16 w 29"/>
                    <a:gd name="T63" fmla="*/ 41 h 47"/>
                    <a:gd name="T64" fmla="*/ 20 w 29"/>
                    <a:gd name="T65" fmla="*/ 39 h 47"/>
                    <a:gd name="T66" fmla="*/ 21 w 29"/>
                    <a:gd name="T67" fmla="*/ 36 h 47"/>
                    <a:gd name="T68" fmla="*/ 22 w 29"/>
                    <a:gd name="T69" fmla="*/ 32 h 47"/>
                    <a:gd name="T70" fmla="*/ 21 w 29"/>
                    <a:gd name="T71" fmla="*/ 28 h 47"/>
                    <a:gd name="T72" fmla="*/ 19 w 29"/>
                    <a:gd name="T73" fmla="*/ 26 h 47"/>
                    <a:gd name="T74" fmla="*/ 16 w 29"/>
                    <a:gd name="T75" fmla="*/ 24 h 47"/>
                    <a:gd name="T76" fmla="*/ 12 w 29"/>
                    <a:gd name="T77" fmla="*/ 24 h 47"/>
                    <a:gd name="T78" fmla="*/ 9 w 29"/>
                    <a:gd name="T79" fmla="*/ 24 h 47"/>
                    <a:gd name="T80" fmla="*/ 9 w 29"/>
                    <a:gd name="T81" fmla="*/ 19 h 47"/>
                    <a:gd name="T82" fmla="*/ 12 w 29"/>
                    <a:gd name="T83" fmla="*/ 19 h 47"/>
                    <a:gd name="T84" fmla="*/ 19 w 29"/>
                    <a:gd name="T85" fmla="*/ 17 h 47"/>
                    <a:gd name="T86" fmla="*/ 21 w 29"/>
                    <a:gd name="T87" fmla="*/ 12 h 47"/>
                    <a:gd name="T88" fmla="*/ 21 w 29"/>
                    <a:gd name="T89" fmla="*/ 9 h 47"/>
                    <a:gd name="T90" fmla="*/ 19 w 29"/>
                    <a:gd name="T91" fmla="*/ 7 h 47"/>
                    <a:gd name="T92" fmla="*/ 16 w 29"/>
                    <a:gd name="T93" fmla="*/ 6 h 47"/>
                    <a:gd name="T94" fmla="*/ 13 w 29"/>
                    <a:gd name="T95" fmla="*/ 5 h 47"/>
                    <a:gd name="T96" fmla="*/ 13 w 29"/>
                    <a:gd name="T97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9" h="47">
                      <a:moveTo>
                        <a:pt x="13" y="5"/>
                      </a:moveTo>
                      <a:lnTo>
                        <a:pt x="13" y="5"/>
                      </a:lnTo>
                      <a:cubicBezTo>
                        <a:pt x="12" y="5"/>
                        <a:pt x="11" y="5"/>
                        <a:pt x="9" y="6"/>
                      </a:cubicBezTo>
                      <a:cubicBezTo>
                        <a:pt x="8" y="6"/>
                        <a:pt x="7" y="6"/>
                        <a:pt x="6" y="7"/>
                      </a:cubicBezTo>
                      <a:cubicBezTo>
                        <a:pt x="5" y="7"/>
                        <a:pt x="4" y="8"/>
                        <a:pt x="3" y="8"/>
                      </a:cubicBezTo>
                      <a:cubicBezTo>
                        <a:pt x="3" y="8"/>
                        <a:pt x="2" y="9"/>
                        <a:pt x="1" y="9"/>
                      </a:cubicBezTo>
                      <a:lnTo>
                        <a:pt x="1" y="9"/>
                      </a:lnTo>
                      <a:lnTo>
                        <a:pt x="1" y="3"/>
                      </a:lnTo>
                      <a:cubicBezTo>
                        <a:pt x="2" y="2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6" y="0"/>
                        <a:pt x="17" y="0"/>
                        <a:pt x="19" y="1"/>
                      </a:cubicBezTo>
                      <a:cubicBezTo>
                        <a:pt x="21" y="1"/>
                        <a:pt x="22" y="2"/>
                        <a:pt x="23" y="3"/>
                      </a:cubicBezTo>
                      <a:cubicBezTo>
                        <a:pt x="25" y="4"/>
                        <a:pt x="26" y="5"/>
                        <a:pt x="27" y="6"/>
                      </a:cubicBezTo>
                      <a:cubicBezTo>
                        <a:pt x="27" y="7"/>
                        <a:pt x="28" y="9"/>
                        <a:pt x="28" y="11"/>
                      </a:cubicBezTo>
                      <a:cubicBezTo>
                        <a:pt x="28" y="13"/>
                        <a:pt x="27" y="16"/>
                        <a:pt x="25" y="17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lnTo>
                        <a:pt x="19" y="21"/>
                      </a:lnTo>
                      <a:cubicBezTo>
                        <a:pt x="20" y="22"/>
                        <a:pt x="21" y="22"/>
                        <a:pt x="22" y="22"/>
                      </a:cubicBezTo>
                      <a:cubicBezTo>
                        <a:pt x="23" y="23"/>
                        <a:pt x="24" y="23"/>
                        <a:pt x="25" y="24"/>
                      </a:cubicBezTo>
                      <a:cubicBezTo>
                        <a:pt x="26" y="25"/>
                        <a:pt x="27" y="26"/>
                        <a:pt x="28" y="28"/>
                      </a:cubicBezTo>
                      <a:cubicBezTo>
                        <a:pt x="28" y="29"/>
                        <a:pt x="29" y="31"/>
                        <a:pt x="29" y="33"/>
                      </a:cubicBezTo>
                      <a:cubicBezTo>
                        <a:pt x="29" y="35"/>
                        <a:pt x="28" y="36"/>
                        <a:pt x="27" y="38"/>
                      </a:cubicBezTo>
                      <a:cubicBezTo>
                        <a:pt x="27" y="40"/>
                        <a:pt x="26" y="41"/>
                        <a:pt x="24" y="43"/>
                      </a:cubicBezTo>
                      <a:cubicBezTo>
                        <a:pt x="23" y="44"/>
                        <a:pt x="21" y="45"/>
                        <a:pt x="19" y="46"/>
                      </a:cubicBezTo>
                      <a:cubicBezTo>
                        <a:pt x="17" y="46"/>
                        <a:pt x="15" y="47"/>
                        <a:pt x="13" y="47"/>
                      </a:cubicBezTo>
                      <a:cubicBezTo>
                        <a:pt x="10" y="47"/>
                        <a:pt x="8" y="47"/>
                        <a:pt x="6" y="46"/>
                      </a:cubicBezTo>
                      <a:cubicBezTo>
                        <a:pt x="3" y="45"/>
                        <a:pt x="1" y="45"/>
                        <a:pt x="0" y="44"/>
                      </a:cubicBezTo>
                      <a:lnTo>
                        <a:pt x="0" y="38"/>
                      </a:lnTo>
                      <a:lnTo>
                        <a:pt x="0" y="38"/>
                      </a:lnTo>
                      <a:cubicBezTo>
                        <a:pt x="2" y="39"/>
                        <a:pt x="3" y="40"/>
                        <a:pt x="6" y="40"/>
                      </a:cubicBezTo>
                      <a:cubicBezTo>
                        <a:pt x="8" y="41"/>
                        <a:pt x="10" y="42"/>
                        <a:pt x="12" y="42"/>
                      </a:cubicBezTo>
                      <a:cubicBezTo>
                        <a:pt x="14" y="42"/>
                        <a:pt x="15" y="41"/>
                        <a:pt x="16" y="41"/>
                      </a:cubicBezTo>
                      <a:cubicBezTo>
                        <a:pt x="18" y="41"/>
                        <a:pt x="19" y="40"/>
                        <a:pt x="20" y="39"/>
                      </a:cubicBezTo>
                      <a:cubicBezTo>
                        <a:pt x="20" y="38"/>
                        <a:pt x="21" y="37"/>
                        <a:pt x="21" y="36"/>
                      </a:cubicBezTo>
                      <a:cubicBezTo>
                        <a:pt x="22" y="35"/>
                        <a:pt x="22" y="34"/>
                        <a:pt x="22" y="32"/>
                      </a:cubicBezTo>
                      <a:cubicBezTo>
                        <a:pt x="22" y="31"/>
                        <a:pt x="22" y="29"/>
                        <a:pt x="21" y="28"/>
                      </a:cubicBezTo>
                      <a:cubicBezTo>
                        <a:pt x="21" y="27"/>
                        <a:pt x="20" y="26"/>
                        <a:pt x="19" y="26"/>
                      </a:cubicBezTo>
                      <a:cubicBezTo>
                        <a:pt x="18" y="25"/>
                        <a:pt x="17" y="25"/>
                        <a:pt x="16" y="24"/>
                      </a:cubicBezTo>
                      <a:cubicBezTo>
                        <a:pt x="15" y="24"/>
                        <a:pt x="14" y="24"/>
                        <a:pt x="12" y="24"/>
                      </a:cubicBezTo>
                      <a:lnTo>
                        <a:pt x="9" y="24"/>
                      </a:lnTo>
                      <a:lnTo>
                        <a:pt x="9" y="19"/>
                      </a:lnTo>
                      <a:lnTo>
                        <a:pt x="12" y="19"/>
                      </a:lnTo>
                      <a:cubicBezTo>
                        <a:pt x="14" y="19"/>
                        <a:pt x="17" y="18"/>
                        <a:pt x="19" y="17"/>
                      </a:cubicBezTo>
                      <a:cubicBezTo>
                        <a:pt x="20" y="16"/>
                        <a:pt x="21" y="14"/>
                        <a:pt x="21" y="12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0" y="8"/>
                        <a:pt x="19" y="7"/>
                        <a:pt x="19" y="7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5" y="5"/>
                        <a:pt x="14" y="5"/>
                        <a:pt x="13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4" name="Freeform 973"/>
                <p:cNvSpPr>
                  <a:spLocks noEditPoints="1"/>
                </p:cNvSpPr>
                <p:nvPr/>
              </p:nvSpPr>
              <p:spPr bwMode="auto">
                <a:xfrm>
                  <a:off x="-1127125" y="3873501"/>
                  <a:ext cx="25400" cy="33338"/>
                </a:xfrm>
                <a:custGeom>
                  <a:avLst/>
                  <a:gdLst>
                    <a:gd name="T0" fmla="*/ 33 w 33"/>
                    <a:gd name="T1" fmla="*/ 30 h 45"/>
                    <a:gd name="T2" fmla="*/ 33 w 33"/>
                    <a:gd name="T3" fmla="*/ 30 h 45"/>
                    <a:gd name="T4" fmla="*/ 27 w 33"/>
                    <a:gd name="T5" fmla="*/ 30 h 45"/>
                    <a:gd name="T6" fmla="*/ 27 w 33"/>
                    <a:gd name="T7" fmla="*/ 45 h 45"/>
                    <a:gd name="T8" fmla="*/ 21 w 33"/>
                    <a:gd name="T9" fmla="*/ 45 h 45"/>
                    <a:gd name="T10" fmla="*/ 21 w 33"/>
                    <a:gd name="T11" fmla="*/ 30 h 45"/>
                    <a:gd name="T12" fmla="*/ 0 w 33"/>
                    <a:gd name="T13" fmla="*/ 30 h 45"/>
                    <a:gd name="T14" fmla="*/ 0 w 33"/>
                    <a:gd name="T15" fmla="*/ 23 h 45"/>
                    <a:gd name="T16" fmla="*/ 21 w 33"/>
                    <a:gd name="T17" fmla="*/ 0 h 45"/>
                    <a:gd name="T18" fmla="*/ 27 w 33"/>
                    <a:gd name="T19" fmla="*/ 0 h 45"/>
                    <a:gd name="T20" fmla="*/ 27 w 33"/>
                    <a:gd name="T21" fmla="*/ 25 h 45"/>
                    <a:gd name="T22" fmla="*/ 33 w 33"/>
                    <a:gd name="T23" fmla="*/ 25 h 45"/>
                    <a:gd name="T24" fmla="*/ 33 w 33"/>
                    <a:gd name="T25" fmla="*/ 30 h 45"/>
                    <a:gd name="T26" fmla="*/ 33 w 33"/>
                    <a:gd name="T27" fmla="*/ 30 h 45"/>
                    <a:gd name="T28" fmla="*/ 21 w 33"/>
                    <a:gd name="T29" fmla="*/ 25 h 45"/>
                    <a:gd name="T30" fmla="*/ 21 w 33"/>
                    <a:gd name="T31" fmla="*/ 25 h 45"/>
                    <a:gd name="T32" fmla="*/ 21 w 33"/>
                    <a:gd name="T33" fmla="*/ 7 h 45"/>
                    <a:gd name="T34" fmla="*/ 5 w 33"/>
                    <a:gd name="T35" fmla="*/ 25 h 45"/>
                    <a:gd name="T36" fmla="*/ 21 w 33"/>
                    <a:gd name="T37" fmla="*/ 25 h 45"/>
                    <a:gd name="T38" fmla="*/ 21 w 33"/>
                    <a:gd name="T39" fmla="*/ 2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" h="45"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27" y="30"/>
                      </a:lnTo>
                      <a:lnTo>
                        <a:pt x="27" y="45"/>
                      </a:lnTo>
                      <a:lnTo>
                        <a:pt x="21" y="45"/>
                      </a:lnTo>
                      <a:lnTo>
                        <a:pt x="21" y="30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21" y="0"/>
                      </a:lnTo>
                      <a:lnTo>
                        <a:pt x="27" y="0"/>
                      </a:lnTo>
                      <a:lnTo>
                        <a:pt x="27" y="25"/>
                      </a:lnTo>
                      <a:lnTo>
                        <a:pt x="33" y="25"/>
                      </a:lnTo>
                      <a:lnTo>
                        <a:pt x="33" y="30"/>
                      </a:lnTo>
                      <a:lnTo>
                        <a:pt x="33" y="30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1" y="7"/>
                      </a:lnTo>
                      <a:lnTo>
                        <a:pt x="5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5" name="Freeform 974"/>
                <p:cNvSpPr>
                  <a:spLocks/>
                </p:cNvSpPr>
                <p:nvPr/>
              </p:nvSpPr>
              <p:spPr bwMode="auto">
                <a:xfrm>
                  <a:off x="-1123950" y="3582989"/>
                  <a:ext cx="20638" cy="34925"/>
                </a:xfrm>
                <a:custGeom>
                  <a:avLst/>
                  <a:gdLst>
                    <a:gd name="T0" fmla="*/ 28 w 28"/>
                    <a:gd name="T1" fmla="*/ 31 h 46"/>
                    <a:gd name="T2" fmla="*/ 28 w 28"/>
                    <a:gd name="T3" fmla="*/ 31 h 46"/>
                    <a:gd name="T4" fmla="*/ 27 w 28"/>
                    <a:gd name="T5" fmla="*/ 37 h 46"/>
                    <a:gd name="T6" fmla="*/ 24 w 28"/>
                    <a:gd name="T7" fmla="*/ 42 h 46"/>
                    <a:gd name="T8" fmla="*/ 19 w 28"/>
                    <a:gd name="T9" fmla="*/ 45 h 46"/>
                    <a:gd name="T10" fmla="*/ 12 w 28"/>
                    <a:gd name="T11" fmla="*/ 46 h 46"/>
                    <a:gd name="T12" fmla="*/ 5 w 28"/>
                    <a:gd name="T13" fmla="*/ 45 h 46"/>
                    <a:gd name="T14" fmla="*/ 0 w 28"/>
                    <a:gd name="T15" fmla="*/ 43 h 46"/>
                    <a:gd name="T16" fmla="*/ 0 w 28"/>
                    <a:gd name="T17" fmla="*/ 37 h 46"/>
                    <a:gd name="T18" fmla="*/ 0 w 28"/>
                    <a:gd name="T19" fmla="*/ 37 h 46"/>
                    <a:gd name="T20" fmla="*/ 2 w 28"/>
                    <a:gd name="T21" fmla="*/ 38 h 46"/>
                    <a:gd name="T22" fmla="*/ 5 w 28"/>
                    <a:gd name="T23" fmla="*/ 39 h 46"/>
                    <a:gd name="T24" fmla="*/ 9 w 28"/>
                    <a:gd name="T25" fmla="*/ 40 h 46"/>
                    <a:gd name="T26" fmla="*/ 12 w 28"/>
                    <a:gd name="T27" fmla="*/ 41 h 46"/>
                    <a:gd name="T28" fmla="*/ 16 w 28"/>
                    <a:gd name="T29" fmla="*/ 40 h 46"/>
                    <a:gd name="T30" fmla="*/ 19 w 28"/>
                    <a:gd name="T31" fmla="*/ 38 h 46"/>
                    <a:gd name="T32" fmla="*/ 21 w 28"/>
                    <a:gd name="T33" fmla="*/ 35 h 46"/>
                    <a:gd name="T34" fmla="*/ 21 w 28"/>
                    <a:gd name="T35" fmla="*/ 31 h 46"/>
                    <a:gd name="T36" fmla="*/ 21 w 28"/>
                    <a:gd name="T37" fmla="*/ 27 h 46"/>
                    <a:gd name="T38" fmla="*/ 19 w 28"/>
                    <a:gd name="T39" fmla="*/ 24 h 46"/>
                    <a:gd name="T40" fmla="*/ 15 w 28"/>
                    <a:gd name="T41" fmla="*/ 23 h 46"/>
                    <a:gd name="T42" fmla="*/ 11 w 28"/>
                    <a:gd name="T43" fmla="*/ 22 h 46"/>
                    <a:gd name="T44" fmla="*/ 6 w 28"/>
                    <a:gd name="T45" fmla="*/ 23 h 46"/>
                    <a:gd name="T46" fmla="*/ 2 w 28"/>
                    <a:gd name="T47" fmla="*/ 23 h 46"/>
                    <a:gd name="T48" fmla="*/ 2 w 28"/>
                    <a:gd name="T49" fmla="*/ 0 h 46"/>
                    <a:gd name="T50" fmla="*/ 28 w 28"/>
                    <a:gd name="T51" fmla="*/ 0 h 46"/>
                    <a:gd name="T52" fmla="*/ 28 w 28"/>
                    <a:gd name="T53" fmla="*/ 5 h 46"/>
                    <a:gd name="T54" fmla="*/ 8 w 28"/>
                    <a:gd name="T55" fmla="*/ 5 h 46"/>
                    <a:gd name="T56" fmla="*/ 8 w 28"/>
                    <a:gd name="T57" fmla="*/ 17 h 46"/>
                    <a:gd name="T58" fmla="*/ 10 w 28"/>
                    <a:gd name="T59" fmla="*/ 17 h 46"/>
                    <a:gd name="T60" fmla="*/ 12 w 28"/>
                    <a:gd name="T61" fmla="*/ 17 h 46"/>
                    <a:gd name="T62" fmla="*/ 18 w 28"/>
                    <a:gd name="T63" fmla="*/ 18 h 46"/>
                    <a:gd name="T64" fmla="*/ 23 w 28"/>
                    <a:gd name="T65" fmla="*/ 20 h 46"/>
                    <a:gd name="T66" fmla="*/ 27 w 28"/>
                    <a:gd name="T67" fmla="*/ 24 h 46"/>
                    <a:gd name="T68" fmla="*/ 28 w 28"/>
                    <a:gd name="T69" fmla="*/ 31 h 46"/>
                    <a:gd name="T70" fmla="*/ 28 w 28"/>
                    <a:gd name="T71" fmla="*/ 3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8" h="46">
                      <a:moveTo>
                        <a:pt x="28" y="31"/>
                      </a:moveTo>
                      <a:lnTo>
                        <a:pt x="28" y="31"/>
                      </a:lnTo>
                      <a:cubicBezTo>
                        <a:pt x="28" y="33"/>
                        <a:pt x="27" y="35"/>
                        <a:pt x="27" y="37"/>
                      </a:cubicBezTo>
                      <a:cubicBezTo>
                        <a:pt x="26" y="39"/>
                        <a:pt x="25" y="40"/>
                        <a:pt x="24" y="42"/>
                      </a:cubicBezTo>
                      <a:cubicBezTo>
                        <a:pt x="22" y="43"/>
                        <a:pt x="21" y="44"/>
                        <a:pt x="19" y="45"/>
                      </a:cubicBezTo>
                      <a:cubicBezTo>
                        <a:pt x="17" y="46"/>
                        <a:pt x="15" y="46"/>
                        <a:pt x="12" y="46"/>
                      </a:cubicBezTo>
                      <a:cubicBezTo>
                        <a:pt x="10" y="46"/>
                        <a:pt x="8" y="46"/>
                        <a:pt x="5" y="45"/>
                      </a:cubicBezTo>
                      <a:cubicBezTo>
                        <a:pt x="3" y="45"/>
                        <a:pt x="1" y="44"/>
                        <a:pt x="0" y="43"/>
                      </a:cubicBezTo>
                      <a:lnTo>
                        <a:pt x="0" y="37"/>
                      </a:lnTo>
                      <a:lnTo>
                        <a:pt x="0" y="37"/>
                      </a:lnTo>
                      <a:cubicBezTo>
                        <a:pt x="1" y="37"/>
                        <a:pt x="1" y="38"/>
                        <a:pt x="2" y="38"/>
                      </a:cubicBezTo>
                      <a:cubicBezTo>
                        <a:pt x="3" y="39"/>
                        <a:pt x="4" y="39"/>
                        <a:pt x="5" y="39"/>
                      </a:cubicBezTo>
                      <a:cubicBezTo>
                        <a:pt x="6" y="40"/>
                        <a:pt x="8" y="40"/>
                        <a:pt x="9" y="40"/>
                      </a:cubicBezTo>
                      <a:cubicBezTo>
                        <a:pt x="10" y="41"/>
                        <a:pt x="11" y="41"/>
                        <a:pt x="12" y="41"/>
                      </a:cubicBezTo>
                      <a:cubicBezTo>
                        <a:pt x="13" y="41"/>
                        <a:pt x="15" y="41"/>
                        <a:pt x="16" y="40"/>
                      </a:cubicBezTo>
                      <a:cubicBezTo>
                        <a:pt x="17" y="40"/>
                        <a:pt x="18" y="39"/>
                        <a:pt x="19" y="38"/>
                      </a:cubicBezTo>
                      <a:cubicBezTo>
                        <a:pt x="20" y="37"/>
                        <a:pt x="20" y="36"/>
                        <a:pt x="21" y="35"/>
                      </a:cubicBezTo>
                      <a:cubicBezTo>
                        <a:pt x="21" y="34"/>
                        <a:pt x="21" y="32"/>
                        <a:pt x="21" y="31"/>
                      </a:cubicBezTo>
                      <a:cubicBezTo>
                        <a:pt x="21" y="29"/>
                        <a:pt x="21" y="28"/>
                        <a:pt x="21" y="27"/>
                      </a:cubicBezTo>
                      <a:cubicBezTo>
                        <a:pt x="20" y="26"/>
                        <a:pt x="20" y="25"/>
                        <a:pt x="19" y="24"/>
                      </a:cubicBezTo>
                      <a:cubicBezTo>
                        <a:pt x="18" y="24"/>
                        <a:pt x="17" y="23"/>
                        <a:pt x="15" y="23"/>
                      </a:cubicBezTo>
                      <a:cubicBezTo>
                        <a:pt x="14" y="22"/>
                        <a:pt x="13" y="22"/>
                        <a:pt x="11" y="22"/>
                      </a:cubicBezTo>
                      <a:cubicBezTo>
                        <a:pt x="9" y="22"/>
                        <a:pt x="7" y="22"/>
                        <a:pt x="6" y="23"/>
                      </a:cubicBezTo>
                      <a:cubicBezTo>
                        <a:pt x="4" y="23"/>
                        <a:pt x="3" y="23"/>
                        <a:pt x="2" y="23"/>
                      </a:cubicBezTo>
                      <a:lnTo>
                        <a:pt x="2" y="0"/>
                      </a:lnTo>
                      <a:lnTo>
                        <a:pt x="28" y="0"/>
                      </a:lnTo>
                      <a:lnTo>
                        <a:pt x="28" y="5"/>
                      </a:lnTo>
                      <a:lnTo>
                        <a:pt x="8" y="5"/>
                      </a:lnTo>
                      <a:lnTo>
                        <a:pt x="8" y="17"/>
                      </a:lnTo>
                      <a:cubicBezTo>
                        <a:pt x="8" y="17"/>
                        <a:pt x="9" y="17"/>
                        <a:pt x="10" y="17"/>
                      </a:cubicBezTo>
                      <a:cubicBezTo>
                        <a:pt x="11" y="17"/>
                        <a:pt x="11" y="17"/>
                        <a:pt x="12" y="17"/>
                      </a:cubicBezTo>
                      <a:cubicBezTo>
                        <a:pt x="14" y="17"/>
                        <a:pt x="16" y="17"/>
                        <a:pt x="18" y="18"/>
                      </a:cubicBezTo>
                      <a:cubicBezTo>
                        <a:pt x="20" y="18"/>
                        <a:pt x="21" y="19"/>
                        <a:pt x="23" y="20"/>
                      </a:cubicBezTo>
                      <a:cubicBezTo>
                        <a:pt x="25" y="21"/>
                        <a:pt x="26" y="23"/>
                        <a:pt x="27" y="24"/>
                      </a:cubicBezTo>
                      <a:cubicBezTo>
                        <a:pt x="27" y="26"/>
                        <a:pt x="28" y="28"/>
                        <a:pt x="28" y="31"/>
                      </a:cubicBezTo>
                      <a:lnTo>
                        <a:pt x="28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6" name="Freeform 975"/>
                <p:cNvSpPr>
                  <a:spLocks noEditPoints="1"/>
                </p:cNvSpPr>
                <p:nvPr/>
              </p:nvSpPr>
              <p:spPr bwMode="auto">
                <a:xfrm>
                  <a:off x="-1125537" y="3290889"/>
                  <a:ext cx="22225" cy="36513"/>
                </a:xfrm>
                <a:custGeom>
                  <a:avLst/>
                  <a:gdLst>
                    <a:gd name="T0" fmla="*/ 31 w 31"/>
                    <a:gd name="T1" fmla="*/ 32 h 47"/>
                    <a:gd name="T2" fmla="*/ 31 w 31"/>
                    <a:gd name="T3" fmla="*/ 32 h 47"/>
                    <a:gd name="T4" fmla="*/ 30 w 31"/>
                    <a:gd name="T5" fmla="*/ 38 h 47"/>
                    <a:gd name="T6" fmla="*/ 27 w 31"/>
                    <a:gd name="T7" fmla="*/ 43 h 47"/>
                    <a:gd name="T8" fmla="*/ 22 w 31"/>
                    <a:gd name="T9" fmla="*/ 46 h 47"/>
                    <a:gd name="T10" fmla="*/ 16 w 31"/>
                    <a:gd name="T11" fmla="*/ 47 h 47"/>
                    <a:gd name="T12" fmla="*/ 10 w 31"/>
                    <a:gd name="T13" fmla="*/ 46 h 47"/>
                    <a:gd name="T14" fmla="*/ 6 w 31"/>
                    <a:gd name="T15" fmla="*/ 43 h 47"/>
                    <a:gd name="T16" fmla="*/ 2 w 31"/>
                    <a:gd name="T17" fmla="*/ 37 h 47"/>
                    <a:gd name="T18" fmla="*/ 0 w 31"/>
                    <a:gd name="T19" fmla="*/ 26 h 47"/>
                    <a:gd name="T20" fmla="*/ 2 w 31"/>
                    <a:gd name="T21" fmla="*/ 16 h 47"/>
                    <a:gd name="T22" fmla="*/ 6 w 31"/>
                    <a:gd name="T23" fmla="*/ 8 h 47"/>
                    <a:gd name="T24" fmla="*/ 12 w 31"/>
                    <a:gd name="T25" fmla="*/ 2 h 47"/>
                    <a:gd name="T26" fmla="*/ 22 w 31"/>
                    <a:gd name="T27" fmla="*/ 0 h 47"/>
                    <a:gd name="T28" fmla="*/ 25 w 31"/>
                    <a:gd name="T29" fmla="*/ 1 h 47"/>
                    <a:gd name="T30" fmla="*/ 27 w 31"/>
                    <a:gd name="T31" fmla="*/ 1 h 47"/>
                    <a:gd name="T32" fmla="*/ 27 w 31"/>
                    <a:gd name="T33" fmla="*/ 7 h 47"/>
                    <a:gd name="T34" fmla="*/ 27 w 31"/>
                    <a:gd name="T35" fmla="*/ 7 h 47"/>
                    <a:gd name="T36" fmla="*/ 24 w 31"/>
                    <a:gd name="T37" fmla="*/ 6 h 47"/>
                    <a:gd name="T38" fmla="*/ 21 w 31"/>
                    <a:gd name="T39" fmla="*/ 6 h 47"/>
                    <a:gd name="T40" fmla="*/ 11 w 31"/>
                    <a:gd name="T41" fmla="*/ 9 h 47"/>
                    <a:gd name="T42" fmla="*/ 7 w 31"/>
                    <a:gd name="T43" fmla="*/ 21 h 47"/>
                    <a:gd name="T44" fmla="*/ 12 w 31"/>
                    <a:gd name="T45" fmla="*/ 18 h 47"/>
                    <a:gd name="T46" fmla="*/ 17 w 31"/>
                    <a:gd name="T47" fmla="*/ 17 h 47"/>
                    <a:gd name="T48" fmla="*/ 22 w 31"/>
                    <a:gd name="T49" fmla="*/ 18 h 47"/>
                    <a:gd name="T50" fmla="*/ 26 w 31"/>
                    <a:gd name="T51" fmla="*/ 20 h 47"/>
                    <a:gd name="T52" fmla="*/ 30 w 31"/>
                    <a:gd name="T53" fmla="*/ 25 h 47"/>
                    <a:gd name="T54" fmla="*/ 31 w 31"/>
                    <a:gd name="T55" fmla="*/ 32 h 47"/>
                    <a:gd name="T56" fmla="*/ 31 w 31"/>
                    <a:gd name="T57" fmla="*/ 32 h 47"/>
                    <a:gd name="T58" fmla="*/ 25 w 31"/>
                    <a:gd name="T59" fmla="*/ 32 h 47"/>
                    <a:gd name="T60" fmla="*/ 25 w 31"/>
                    <a:gd name="T61" fmla="*/ 32 h 47"/>
                    <a:gd name="T62" fmla="*/ 24 w 31"/>
                    <a:gd name="T63" fmla="*/ 27 h 47"/>
                    <a:gd name="T64" fmla="*/ 21 w 31"/>
                    <a:gd name="T65" fmla="*/ 24 h 47"/>
                    <a:gd name="T66" fmla="*/ 19 w 31"/>
                    <a:gd name="T67" fmla="*/ 23 h 47"/>
                    <a:gd name="T68" fmla="*/ 15 w 31"/>
                    <a:gd name="T69" fmla="*/ 22 h 47"/>
                    <a:gd name="T70" fmla="*/ 11 w 31"/>
                    <a:gd name="T71" fmla="*/ 23 h 47"/>
                    <a:gd name="T72" fmla="*/ 7 w 31"/>
                    <a:gd name="T73" fmla="*/ 25 h 47"/>
                    <a:gd name="T74" fmla="*/ 7 w 31"/>
                    <a:gd name="T75" fmla="*/ 26 h 47"/>
                    <a:gd name="T76" fmla="*/ 7 w 31"/>
                    <a:gd name="T77" fmla="*/ 28 h 47"/>
                    <a:gd name="T78" fmla="*/ 8 w 31"/>
                    <a:gd name="T79" fmla="*/ 35 h 47"/>
                    <a:gd name="T80" fmla="*/ 10 w 31"/>
                    <a:gd name="T81" fmla="*/ 40 h 47"/>
                    <a:gd name="T82" fmla="*/ 13 w 31"/>
                    <a:gd name="T83" fmla="*/ 42 h 47"/>
                    <a:gd name="T84" fmla="*/ 16 w 31"/>
                    <a:gd name="T85" fmla="*/ 42 h 47"/>
                    <a:gd name="T86" fmla="*/ 22 w 31"/>
                    <a:gd name="T87" fmla="*/ 40 h 47"/>
                    <a:gd name="T88" fmla="*/ 25 w 31"/>
                    <a:gd name="T89" fmla="*/ 32 h 47"/>
                    <a:gd name="T90" fmla="*/ 25 w 31"/>
                    <a:gd name="T91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1" h="47">
                      <a:moveTo>
                        <a:pt x="31" y="32"/>
                      </a:moveTo>
                      <a:lnTo>
                        <a:pt x="31" y="32"/>
                      </a:lnTo>
                      <a:cubicBezTo>
                        <a:pt x="31" y="34"/>
                        <a:pt x="31" y="36"/>
                        <a:pt x="30" y="38"/>
                      </a:cubicBezTo>
                      <a:cubicBezTo>
                        <a:pt x="29" y="40"/>
                        <a:pt x="28" y="42"/>
                        <a:pt x="27" y="43"/>
                      </a:cubicBezTo>
                      <a:cubicBezTo>
                        <a:pt x="25" y="44"/>
                        <a:pt x="24" y="45"/>
                        <a:pt x="22" y="46"/>
                      </a:cubicBezTo>
                      <a:cubicBezTo>
                        <a:pt x="20" y="47"/>
                        <a:pt x="18" y="47"/>
                        <a:pt x="16" y="47"/>
                      </a:cubicBezTo>
                      <a:cubicBezTo>
                        <a:pt x="14" y="47"/>
                        <a:pt x="12" y="47"/>
                        <a:pt x="10" y="46"/>
                      </a:cubicBezTo>
                      <a:cubicBezTo>
                        <a:pt x="9" y="45"/>
                        <a:pt x="7" y="44"/>
                        <a:pt x="6" y="43"/>
                      </a:cubicBezTo>
                      <a:cubicBezTo>
                        <a:pt x="4" y="41"/>
                        <a:pt x="3" y="39"/>
                        <a:pt x="2" y="37"/>
                      </a:cubicBezTo>
                      <a:cubicBezTo>
                        <a:pt x="1" y="34"/>
                        <a:pt x="0" y="30"/>
                        <a:pt x="0" y="26"/>
                      </a:cubicBezTo>
                      <a:cubicBezTo>
                        <a:pt x="0" y="23"/>
                        <a:pt x="1" y="19"/>
                        <a:pt x="2" y="16"/>
                      </a:cubicBezTo>
                      <a:cubicBezTo>
                        <a:pt x="3" y="13"/>
                        <a:pt x="4" y="10"/>
                        <a:pt x="6" y="8"/>
                      </a:cubicBezTo>
                      <a:cubicBezTo>
                        <a:pt x="7" y="5"/>
                        <a:pt x="10" y="4"/>
                        <a:pt x="12" y="2"/>
                      </a:cubicBezTo>
                      <a:cubicBezTo>
                        <a:pt x="15" y="1"/>
                        <a:pt x="18" y="0"/>
                        <a:pt x="22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lnTo>
                        <a:pt x="27" y="7"/>
                      </a:lnTo>
                      <a:lnTo>
                        <a:pt x="27" y="7"/>
                      </a:lnTo>
                      <a:cubicBezTo>
                        <a:pt x="26" y="7"/>
                        <a:pt x="25" y="6"/>
                        <a:pt x="24" y="6"/>
                      </a:cubicBezTo>
                      <a:cubicBezTo>
                        <a:pt x="23" y="6"/>
                        <a:pt x="22" y="6"/>
                        <a:pt x="21" y="6"/>
                      </a:cubicBezTo>
                      <a:cubicBezTo>
                        <a:pt x="17" y="6"/>
                        <a:pt x="14" y="7"/>
                        <a:pt x="11" y="9"/>
                      </a:cubicBezTo>
                      <a:cubicBezTo>
                        <a:pt x="9" y="12"/>
                        <a:pt x="7" y="16"/>
                        <a:pt x="7" y="21"/>
                      </a:cubicBezTo>
                      <a:cubicBezTo>
                        <a:pt x="8" y="20"/>
                        <a:pt x="10" y="19"/>
                        <a:pt x="12" y="18"/>
                      </a:cubicBezTo>
                      <a:cubicBezTo>
                        <a:pt x="13" y="18"/>
                        <a:pt x="15" y="17"/>
                        <a:pt x="17" y="17"/>
                      </a:cubicBezTo>
                      <a:cubicBezTo>
                        <a:pt x="19" y="17"/>
                        <a:pt x="20" y="18"/>
                        <a:pt x="22" y="18"/>
                      </a:cubicBezTo>
                      <a:cubicBezTo>
                        <a:pt x="23" y="18"/>
                        <a:pt x="24" y="19"/>
                        <a:pt x="26" y="20"/>
                      </a:cubicBezTo>
                      <a:cubicBezTo>
                        <a:pt x="28" y="21"/>
                        <a:pt x="29" y="23"/>
                        <a:pt x="30" y="25"/>
                      </a:cubicBezTo>
                      <a:cubicBezTo>
                        <a:pt x="31" y="27"/>
                        <a:pt x="31" y="29"/>
                        <a:pt x="31" y="32"/>
                      </a:cubicBezTo>
                      <a:lnTo>
                        <a:pt x="31" y="32"/>
                      </a:lnTo>
                      <a:close/>
                      <a:moveTo>
                        <a:pt x="25" y="32"/>
                      </a:moveTo>
                      <a:lnTo>
                        <a:pt x="25" y="32"/>
                      </a:lnTo>
                      <a:cubicBezTo>
                        <a:pt x="25" y="30"/>
                        <a:pt x="24" y="28"/>
                        <a:pt x="24" y="27"/>
                      </a:cubicBezTo>
                      <a:cubicBezTo>
                        <a:pt x="23" y="26"/>
                        <a:pt x="23" y="25"/>
                        <a:pt x="21" y="24"/>
                      </a:cubicBezTo>
                      <a:cubicBezTo>
                        <a:pt x="21" y="23"/>
                        <a:pt x="20" y="23"/>
                        <a:pt x="19" y="23"/>
                      </a:cubicBezTo>
                      <a:cubicBezTo>
                        <a:pt x="18" y="23"/>
                        <a:pt x="16" y="22"/>
                        <a:pt x="15" y="22"/>
                      </a:cubicBezTo>
                      <a:cubicBezTo>
                        <a:pt x="14" y="22"/>
                        <a:pt x="12" y="23"/>
                        <a:pt x="11" y="23"/>
                      </a:cubicBezTo>
                      <a:cubicBezTo>
                        <a:pt x="10" y="23"/>
                        <a:pt x="8" y="24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31"/>
                        <a:pt x="7" y="33"/>
                        <a:pt x="8" y="35"/>
                      </a:cubicBezTo>
                      <a:cubicBezTo>
                        <a:pt x="8" y="37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4" y="42"/>
                        <a:pt x="15" y="42"/>
                        <a:pt x="16" y="42"/>
                      </a:cubicBezTo>
                      <a:cubicBezTo>
                        <a:pt x="19" y="42"/>
                        <a:pt x="21" y="41"/>
                        <a:pt x="22" y="40"/>
                      </a:cubicBezTo>
                      <a:cubicBezTo>
                        <a:pt x="24" y="38"/>
                        <a:pt x="25" y="35"/>
                        <a:pt x="25" y="32"/>
                      </a:cubicBezTo>
                      <a:lnTo>
                        <a:pt x="25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27" name="Freeform 976"/>
                <p:cNvSpPr>
                  <a:spLocks/>
                </p:cNvSpPr>
                <p:nvPr/>
              </p:nvSpPr>
              <p:spPr bwMode="auto">
                <a:xfrm>
                  <a:off x="-1125537" y="3001964"/>
                  <a:ext cx="22225" cy="33338"/>
                </a:xfrm>
                <a:custGeom>
                  <a:avLst/>
                  <a:gdLst>
                    <a:gd name="T0" fmla="*/ 30 w 30"/>
                    <a:gd name="T1" fmla="*/ 7 h 45"/>
                    <a:gd name="T2" fmla="*/ 30 w 30"/>
                    <a:gd name="T3" fmla="*/ 7 h 45"/>
                    <a:gd name="T4" fmla="*/ 9 w 30"/>
                    <a:gd name="T5" fmla="*/ 45 h 45"/>
                    <a:gd name="T6" fmla="*/ 3 w 30"/>
                    <a:gd name="T7" fmla="*/ 45 h 45"/>
                    <a:gd name="T8" fmla="*/ 24 w 30"/>
                    <a:gd name="T9" fmla="*/ 6 h 45"/>
                    <a:gd name="T10" fmla="*/ 0 w 30"/>
                    <a:gd name="T11" fmla="*/ 6 h 45"/>
                    <a:gd name="T12" fmla="*/ 0 w 30"/>
                    <a:gd name="T13" fmla="*/ 0 h 45"/>
                    <a:gd name="T14" fmla="*/ 30 w 30"/>
                    <a:gd name="T15" fmla="*/ 0 h 45"/>
                    <a:gd name="T16" fmla="*/ 30 w 30"/>
                    <a:gd name="T17" fmla="*/ 7 h 45"/>
                    <a:gd name="T18" fmla="*/ 30 w 30"/>
                    <a:gd name="T19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45">
                      <a:moveTo>
                        <a:pt x="30" y="7"/>
                      </a:moveTo>
                      <a:lnTo>
                        <a:pt x="30" y="7"/>
                      </a:lnTo>
                      <a:lnTo>
                        <a:pt x="9" y="45"/>
                      </a:lnTo>
                      <a:lnTo>
                        <a:pt x="3" y="45"/>
                      </a:lnTo>
                      <a:lnTo>
                        <a:pt x="24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1" name="Freeform 979"/>
                <p:cNvSpPr>
                  <a:spLocks/>
                </p:cNvSpPr>
                <p:nvPr/>
              </p:nvSpPr>
              <p:spPr bwMode="auto">
                <a:xfrm>
                  <a:off x="-1162050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4" name="Freeform 981"/>
                <p:cNvSpPr>
                  <a:spLocks/>
                </p:cNvSpPr>
                <p:nvPr/>
              </p:nvSpPr>
              <p:spPr bwMode="auto">
                <a:xfrm>
                  <a:off x="-1162050" y="4473576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5" name="Freeform 982"/>
                <p:cNvSpPr>
                  <a:spLocks/>
                </p:cNvSpPr>
                <p:nvPr/>
              </p:nvSpPr>
              <p:spPr bwMode="auto">
                <a:xfrm>
                  <a:off x="-1162050" y="4183064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6" name="Freeform 983"/>
                <p:cNvSpPr>
                  <a:spLocks/>
                </p:cNvSpPr>
                <p:nvPr/>
              </p:nvSpPr>
              <p:spPr bwMode="auto">
                <a:xfrm>
                  <a:off x="-1162050" y="3892551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7" name="Freeform 984"/>
                <p:cNvSpPr>
                  <a:spLocks/>
                </p:cNvSpPr>
                <p:nvPr/>
              </p:nvSpPr>
              <p:spPr bwMode="auto">
                <a:xfrm>
                  <a:off x="-1162050" y="3602039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8" name="Freeform 985"/>
                <p:cNvSpPr>
                  <a:spLocks/>
                </p:cNvSpPr>
                <p:nvPr/>
              </p:nvSpPr>
              <p:spPr bwMode="auto">
                <a:xfrm>
                  <a:off x="-1162050" y="3311526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39" name="Freeform 986"/>
                <p:cNvSpPr>
                  <a:spLocks/>
                </p:cNvSpPr>
                <p:nvPr/>
              </p:nvSpPr>
              <p:spPr bwMode="auto">
                <a:xfrm>
                  <a:off x="-1162050" y="3021014"/>
                  <a:ext cx="22225" cy="0"/>
                </a:xfrm>
                <a:custGeom>
                  <a:avLst/>
                  <a:gdLst>
                    <a:gd name="T0" fmla="*/ 0 w 29"/>
                    <a:gd name="T1" fmla="*/ 0 w 29"/>
                    <a:gd name="T2" fmla="*/ 29 w 2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2" name="Freeform 989"/>
                <p:cNvSpPr>
                  <a:spLocks/>
                </p:cNvSpPr>
                <p:nvPr/>
              </p:nvSpPr>
              <p:spPr bwMode="auto">
                <a:xfrm>
                  <a:off x="-5084762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3" name="Freeform 990"/>
                <p:cNvSpPr>
                  <a:spLocks/>
                </p:cNvSpPr>
                <p:nvPr/>
              </p:nvSpPr>
              <p:spPr bwMode="auto">
                <a:xfrm>
                  <a:off x="-1181100" y="2293939"/>
                  <a:ext cx="0" cy="2616200"/>
                </a:xfrm>
                <a:custGeom>
                  <a:avLst/>
                  <a:gdLst>
                    <a:gd name="T0" fmla="*/ 0 h 3455"/>
                    <a:gd name="T1" fmla="*/ 0 h 3455"/>
                    <a:gd name="T2" fmla="*/ 3455 h 345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4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55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6" name="Freeform 992"/>
                <p:cNvSpPr>
                  <a:spLocks/>
                </p:cNvSpPr>
                <p:nvPr/>
              </p:nvSpPr>
              <p:spPr bwMode="auto">
                <a:xfrm>
                  <a:off x="-5084762" y="4910139"/>
                  <a:ext cx="3903663" cy="0"/>
                </a:xfrm>
                <a:custGeom>
                  <a:avLst/>
                  <a:gdLst>
                    <a:gd name="T0" fmla="*/ 0 w 5169"/>
                    <a:gd name="T1" fmla="*/ 0 w 5169"/>
                    <a:gd name="T2" fmla="*/ 5169 w 516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16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169" y="0"/>
                      </a:lnTo>
                    </a:path>
                  </a:pathLst>
                </a:custGeom>
                <a:noFill/>
                <a:ln w="3175" cap="flat">
                  <a:solidFill>
                    <a:srgbClr val="C0C0C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7" name="Freeform 993"/>
                <p:cNvSpPr>
                  <a:spLocks/>
                </p:cNvSpPr>
                <p:nvPr/>
              </p:nvSpPr>
              <p:spPr bwMode="auto">
                <a:xfrm>
                  <a:off x="-5084762" y="2149476"/>
                  <a:ext cx="3524250" cy="411163"/>
                </a:xfrm>
                <a:custGeom>
                  <a:avLst/>
                  <a:gdLst>
                    <a:gd name="T0" fmla="*/ 65 w 4665"/>
                    <a:gd name="T1" fmla="*/ 542 h 543"/>
                    <a:gd name="T2" fmla="*/ 140 w 4665"/>
                    <a:gd name="T3" fmla="*/ 542 h 543"/>
                    <a:gd name="T4" fmla="*/ 213 w 4665"/>
                    <a:gd name="T5" fmla="*/ 541 h 543"/>
                    <a:gd name="T6" fmla="*/ 288 w 4665"/>
                    <a:gd name="T7" fmla="*/ 541 h 543"/>
                    <a:gd name="T8" fmla="*/ 359 w 4665"/>
                    <a:gd name="T9" fmla="*/ 539 h 543"/>
                    <a:gd name="T10" fmla="*/ 436 w 4665"/>
                    <a:gd name="T11" fmla="*/ 464 h 543"/>
                    <a:gd name="T12" fmla="*/ 507 w 4665"/>
                    <a:gd name="T13" fmla="*/ 542 h 543"/>
                    <a:gd name="T14" fmla="*/ 583 w 4665"/>
                    <a:gd name="T15" fmla="*/ 542 h 543"/>
                    <a:gd name="T16" fmla="*/ 655 w 4665"/>
                    <a:gd name="T17" fmla="*/ 499 h 543"/>
                    <a:gd name="T18" fmla="*/ 731 w 4665"/>
                    <a:gd name="T19" fmla="*/ 512 h 543"/>
                    <a:gd name="T20" fmla="*/ 803 w 4665"/>
                    <a:gd name="T21" fmla="*/ 534 h 543"/>
                    <a:gd name="T22" fmla="*/ 877 w 4665"/>
                    <a:gd name="T23" fmla="*/ 455 h 543"/>
                    <a:gd name="T24" fmla="*/ 950 w 4665"/>
                    <a:gd name="T25" fmla="*/ 538 h 543"/>
                    <a:gd name="T26" fmla="*/ 1026 w 4665"/>
                    <a:gd name="T27" fmla="*/ 541 h 543"/>
                    <a:gd name="T28" fmla="*/ 1099 w 4665"/>
                    <a:gd name="T29" fmla="*/ 542 h 543"/>
                    <a:gd name="T30" fmla="*/ 1173 w 4665"/>
                    <a:gd name="T31" fmla="*/ 543 h 543"/>
                    <a:gd name="T32" fmla="*/ 1249 w 4665"/>
                    <a:gd name="T33" fmla="*/ 543 h 543"/>
                    <a:gd name="T34" fmla="*/ 1322 w 4665"/>
                    <a:gd name="T35" fmla="*/ 543 h 543"/>
                    <a:gd name="T36" fmla="*/ 1394 w 4665"/>
                    <a:gd name="T37" fmla="*/ 542 h 543"/>
                    <a:gd name="T38" fmla="*/ 1467 w 4665"/>
                    <a:gd name="T39" fmla="*/ 543 h 543"/>
                    <a:gd name="T40" fmla="*/ 1543 w 4665"/>
                    <a:gd name="T41" fmla="*/ 542 h 543"/>
                    <a:gd name="T42" fmla="*/ 1616 w 4665"/>
                    <a:gd name="T43" fmla="*/ 542 h 543"/>
                    <a:gd name="T44" fmla="*/ 1688 w 4665"/>
                    <a:gd name="T45" fmla="*/ 537 h 543"/>
                    <a:gd name="T46" fmla="*/ 1764 w 4665"/>
                    <a:gd name="T47" fmla="*/ 540 h 543"/>
                    <a:gd name="T48" fmla="*/ 1836 w 4665"/>
                    <a:gd name="T49" fmla="*/ 528 h 543"/>
                    <a:gd name="T50" fmla="*/ 1912 w 4665"/>
                    <a:gd name="T51" fmla="*/ 542 h 543"/>
                    <a:gd name="T52" fmla="*/ 1985 w 4665"/>
                    <a:gd name="T53" fmla="*/ 542 h 543"/>
                    <a:gd name="T54" fmla="*/ 2057 w 4665"/>
                    <a:gd name="T55" fmla="*/ 542 h 543"/>
                    <a:gd name="T56" fmla="*/ 2132 w 4665"/>
                    <a:gd name="T57" fmla="*/ 540 h 543"/>
                    <a:gd name="T58" fmla="*/ 2206 w 4665"/>
                    <a:gd name="T59" fmla="*/ 542 h 543"/>
                    <a:gd name="T60" fmla="*/ 2279 w 4665"/>
                    <a:gd name="T61" fmla="*/ 542 h 543"/>
                    <a:gd name="T62" fmla="*/ 2352 w 4665"/>
                    <a:gd name="T63" fmla="*/ 542 h 543"/>
                    <a:gd name="T64" fmla="*/ 2427 w 4665"/>
                    <a:gd name="T65" fmla="*/ 541 h 543"/>
                    <a:gd name="T66" fmla="*/ 2503 w 4665"/>
                    <a:gd name="T67" fmla="*/ 541 h 543"/>
                    <a:gd name="T68" fmla="*/ 2575 w 4665"/>
                    <a:gd name="T69" fmla="*/ 524 h 543"/>
                    <a:gd name="T70" fmla="*/ 2650 w 4665"/>
                    <a:gd name="T71" fmla="*/ 541 h 543"/>
                    <a:gd name="T72" fmla="*/ 2724 w 4665"/>
                    <a:gd name="T73" fmla="*/ 541 h 543"/>
                    <a:gd name="T74" fmla="*/ 2797 w 4665"/>
                    <a:gd name="T75" fmla="*/ 540 h 543"/>
                    <a:gd name="T76" fmla="*/ 2870 w 4665"/>
                    <a:gd name="T77" fmla="*/ 537 h 543"/>
                    <a:gd name="T78" fmla="*/ 2946 w 4665"/>
                    <a:gd name="T79" fmla="*/ 521 h 543"/>
                    <a:gd name="T80" fmla="*/ 3018 w 4665"/>
                    <a:gd name="T81" fmla="*/ 447 h 543"/>
                    <a:gd name="T82" fmla="*/ 3094 w 4665"/>
                    <a:gd name="T83" fmla="*/ 458 h 543"/>
                    <a:gd name="T84" fmla="*/ 3165 w 4665"/>
                    <a:gd name="T85" fmla="*/ 512 h 543"/>
                    <a:gd name="T86" fmla="*/ 3241 w 4665"/>
                    <a:gd name="T87" fmla="*/ 173 h 543"/>
                    <a:gd name="T88" fmla="*/ 3313 w 4665"/>
                    <a:gd name="T89" fmla="*/ 527 h 543"/>
                    <a:gd name="T90" fmla="*/ 3388 w 4665"/>
                    <a:gd name="T91" fmla="*/ 538 h 543"/>
                    <a:gd name="T92" fmla="*/ 3462 w 4665"/>
                    <a:gd name="T93" fmla="*/ 541 h 543"/>
                    <a:gd name="T94" fmla="*/ 3536 w 4665"/>
                    <a:gd name="T95" fmla="*/ 541 h 543"/>
                    <a:gd name="T96" fmla="*/ 3611 w 4665"/>
                    <a:gd name="T97" fmla="*/ 541 h 543"/>
                    <a:gd name="T98" fmla="*/ 3684 w 4665"/>
                    <a:gd name="T99" fmla="*/ 542 h 543"/>
                    <a:gd name="T100" fmla="*/ 3758 w 4665"/>
                    <a:gd name="T101" fmla="*/ 542 h 543"/>
                    <a:gd name="T102" fmla="*/ 3828 w 4665"/>
                    <a:gd name="T103" fmla="*/ 542 h 543"/>
                    <a:gd name="T104" fmla="*/ 3904 w 4665"/>
                    <a:gd name="T105" fmla="*/ 541 h 543"/>
                    <a:gd name="T106" fmla="*/ 3980 w 4665"/>
                    <a:gd name="T107" fmla="*/ 542 h 543"/>
                    <a:gd name="T108" fmla="*/ 4051 w 4665"/>
                    <a:gd name="T109" fmla="*/ 541 h 543"/>
                    <a:gd name="T110" fmla="*/ 4127 w 4665"/>
                    <a:gd name="T111" fmla="*/ 443 h 543"/>
                    <a:gd name="T112" fmla="*/ 4199 w 4665"/>
                    <a:gd name="T113" fmla="*/ 491 h 543"/>
                    <a:gd name="T114" fmla="*/ 4275 w 4665"/>
                    <a:gd name="T115" fmla="*/ 536 h 543"/>
                    <a:gd name="T116" fmla="*/ 4347 w 4665"/>
                    <a:gd name="T117" fmla="*/ 528 h 543"/>
                    <a:gd name="T118" fmla="*/ 4422 w 4665"/>
                    <a:gd name="T119" fmla="*/ 535 h 543"/>
                    <a:gd name="T120" fmla="*/ 4496 w 4665"/>
                    <a:gd name="T121" fmla="*/ 539 h 543"/>
                    <a:gd name="T122" fmla="*/ 4570 w 4665"/>
                    <a:gd name="T123" fmla="*/ 512 h 543"/>
                    <a:gd name="T124" fmla="*/ 4642 w 4665"/>
                    <a:gd name="T125" fmla="*/ 53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65" h="543">
                      <a:moveTo>
                        <a:pt x="0" y="542"/>
                      </a:moveTo>
                      <a:lnTo>
                        <a:pt x="0" y="542"/>
                      </a:lnTo>
                      <a:cubicBezTo>
                        <a:pt x="0" y="542"/>
                        <a:pt x="1" y="542"/>
                        <a:pt x="1" y="542"/>
                      </a:cubicBezTo>
                      <a:cubicBezTo>
                        <a:pt x="1" y="542"/>
                        <a:pt x="2" y="543"/>
                        <a:pt x="2" y="543"/>
                      </a:cubicBezTo>
                      <a:cubicBezTo>
                        <a:pt x="2" y="543"/>
                        <a:pt x="4" y="543"/>
                        <a:pt x="4" y="543"/>
                      </a:cubicBezTo>
                      <a:cubicBezTo>
                        <a:pt x="4" y="543"/>
                        <a:pt x="8" y="542"/>
                        <a:pt x="8" y="542"/>
                      </a:cubicBezTo>
                      <a:cubicBezTo>
                        <a:pt x="8" y="542"/>
                        <a:pt x="8" y="542"/>
                        <a:pt x="8" y="542"/>
                      </a:cubicBezTo>
                      <a:cubicBezTo>
                        <a:pt x="8" y="542"/>
                        <a:pt x="12" y="543"/>
                        <a:pt x="12" y="543"/>
                      </a:cubicBezTo>
                      <a:cubicBezTo>
                        <a:pt x="12" y="543"/>
                        <a:pt x="13" y="543"/>
                        <a:pt x="13" y="543"/>
                      </a:cubicBezTo>
                      <a:cubicBezTo>
                        <a:pt x="13" y="543"/>
                        <a:pt x="18" y="542"/>
                        <a:pt x="18" y="542"/>
                      </a:cubicBezTo>
                      <a:cubicBezTo>
                        <a:pt x="18" y="542"/>
                        <a:pt x="19" y="542"/>
                        <a:pt x="19" y="542"/>
                      </a:cubicBezTo>
                      <a:cubicBezTo>
                        <a:pt x="19" y="542"/>
                        <a:pt x="23" y="543"/>
                        <a:pt x="23" y="543"/>
                      </a:cubicBezTo>
                      <a:cubicBezTo>
                        <a:pt x="23" y="543"/>
                        <a:pt x="24" y="543"/>
                        <a:pt x="24" y="543"/>
                      </a:cubicBezTo>
                      <a:cubicBezTo>
                        <a:pt x="24" y="543"/>
                        <a:pt x="26" y="542"/>
                        <a:pt x="26" y="542"/>
                      </a:cubicBezTo>
                      <a:cubicBezTo>
                        <a:pt x="26" y="542"/>
                        <a:pt x="32" y="542"/>
                        <a:pt x="32" y="542"/>
                      </a:cubicBezTo>
                      <a:cubicBezTo>
                        <a:pt x="32" y="542"/>
                        <a:pt x="33" y="543"/>
                        <a:pt x="33" y="543"/>
                      </a:cubicBezTo>
                      <a:cubicBezTo>
                        <a:pt x="33" y="543"/>
                        <a:pt x="34" y="543"/>
                        <a:pt x="34" y="543"/>
                      </a:cubicBezTo>
                      <a:cubicBezTo>
                        <a:pt x="34" y="543"/>
                        <a:pt x="39" y="542"/>
                        <a:pt x="39" y="542"/>
                      </a:cubicBezTo>
                      <a:cubicBezTo>
                        <a:pt x="39" y="542"/>
                        <a:pt x="39" y="542"/>
                        <a:pt x="39" y="542"/>
                      </a:cubicBezTo>
                      <a:cubicBezTo>
                        <a:pt x="39" y="542"/>
                        <a:pt x="42" y="543"/>
                        <a:pt x="42" y="543"/>
                      </a:cubicBezTo>
                      <a:cubicBezTo>
                        <a:pt x="42" y="543"/>
                        <a:pt x="45" y="542"/>
                        <a:pt x="45" y="542"/>
                      </a:cubicBezTo>
                      <a:cubicBezTo>
                        <a:pt x="45" y="542"/>
                        <a:pt x="48" y="543"/>
                        <a:pt x="48" y="543"/>
                      </a:cubicBezTo>
                      <a:cubicBezTo>
                        <a:pt x="48" y="543"/>
                        <a:pt x="51" y="543"/>
                        <a:pt x="51" y="543"/>
                      </a:cubicBezTo>
                      <a:cubicBezTo>
                        <a:pt x="51" y="543"/>
                        <a:pt x="52" y="542"/>
                        <a:pt x="52" y="542"/>
                      </a:cubicBezTo>
                      <a:cubicBezTo>
                        <a:pt x="52" y="542"/>
                        <a:pt x="57" y="543"/>
                        <a:pt x="57" y="543"/>
                      </a:cubicBezTo>
                      <a:cubicBezTo>
                        <a:pt x="57" y="543"/>
                        <a:pt x="58" y="542"/>
                        <a:pt x="58" y="542"/>
                      </a:cubicBezTo>
                      <a:cubicBezTo>
                        <a:pt x="58" y="542"/>
                        <a:pt x="62" y="542"/>
                        <a:pt x="62" y="542"/>
                      </a:cubicBezTo>
                      <a:cubicBezTo>
                        <a:pt x="62" y="542"/>
                        <a:pt x="63" y="543"/>
                        <a:pt x="63" y="543"/>
                      </a:cubicBezTo>
                      <a:cubicBezTo>
                        <a:pt x="63" y="543"/>
                        <a:pt x="65" y="542"/>
                        <a:pt x="65" y="542"/>
                      </a:cubicBezTo>
                      <a:cubicBezTo>
                        <a:pt x="65" y="542"/>
                        <a:pt x="68" y="542"/>
                        <a:pt x="68" y="542"/>
                      </a:cubicBezTo>
                      <a:cubicBezTo>
                        <a:pt x="68" y="542"/>
                        <a:pt x="72" y="543"/>
                        <a:pt x="72" y="543"/>
                      </a:cubicBezTo>
                      <a:cubicBezTo>
                        <a:pt x="72" y="543"/>
                        <a:pt x="73" y="542"/>
                        <a:pt x="73" y="542"/>
                      </a:cubicBezTo>
                      <a:cubicBezTo>
                        <a:pt x="73" y="542"/>
                        <a:pt x="74" y="543"/>
                        <a:pt x="74" y="543"/>
                      </a:cubicBezTo>
                      <a:cubicBezTo>
                        <a:pt x="74" y="543"/>
                        <a:pt x="76" y="542"/>
                        <a:pt x="76" y="542"/>
                      </a:cubicBezTo>
                      <a:cubicBezTo>
                        <a:pt x="76" y="542"/>
                        <a:pt x="82" y="543"/>
                        <a:pt x="82" y="543"/>
                      </a:cubicBezTo>
                      <a:cubicBezTo>
                        <a:pt x="82" y="543"/>
                        <a:pt x="84" y="542"/>
                        <a:pt x="84" y="542"/>
                      </a:cubicBezTo>
                      <a:cubicBezTo>
                        <a:pt x="84" y="542"/>
                        <a:pt x="86" y="542"/>
                        <a:pt x="86" y="542"/>
                      </a:cubicBezTo>
                      <a:cubicBezTo>
                        <a:pt x="86" y="542"/>
                        <a:pt x="88" y="543"/>
                        <a:pt x="88" y="543"/>
                      </a:cubicBezTo>
                      <a:cubicBezTo>
                        <a:pt x="88" y="543"/>
                        <a:pt x="92" y="543"/>
                        <a:pt x="92" y="543"/>
                      </a:cubicBezTo>
                      <a:cubicBezTo>
                        <a:pt x="92" y="543"/>
                        <a:pt x="93" y="542"/>
                        <a:pt x="93" y="542"/>
                      </a:cubicBezTo>
                      <a:cubicBezTo>
                        <a:pt x="93" y="542"/>
                        <a:pt x="95" y="543"/>
                        <a:pt x="95" y="543"/>
                      </a:cubicBezTo>
                      <a:cubicBezTo>
                        <a:pt x="95" y="543"/>
                        <a:pt x="98" y="542"/>
                        <a:pt x="98" y="542"/>
                      </a:cubicBezTo>
                      <a:cubicBezTo>
                        <a:pt x="98" y="542"/>
                        <a:pt x="101" y="542"/>
                        <a:pt x="101" y="542"/>
                      </a:cubicBezTo>
                      <a:cubicBezTo>
                        <a:pt x="101" y="542"/>
                        <a:pt x="104" y="542"/>
                        <a:pt x="104" y="542"/>
                      </a:cubicBezTo>
                      <a:cubicBezTo>
                        <a:pt x="104" y="542"/>
                        <a:pt x="105" y="542"/>
                        <a:pt x="105" y="542"/>
                      </a:cubicBezTo>
                      <a:cubicBezTo>
                        <a:pt x="105" y="542"/>
                        <a:pt x="109" y="542"/>
                        <a:pt x="109" y="542"/>
                      </a:cubicBezTo>
                      <a:cubicBezTo>
                        <a:pt x="109" y="542"/>
                        <a:pt x="113" y="542"/>
                        <a:pt x="113" y="542"/>
                      </a:cubicBezTo>
                      <a:cubicBezTo>
                        <a:pt x="113" y="542"/>
                        <a:pt x="115" y="542"/>
                        <a:pt x="115" y="542"/>
                      </a:cubicBezTo>
                      <a:cubicBezTo>
                        <a:pt x="115" y="542"/>
                        <a:pt x="117" y="542"/>
                        <a:pt x="117" y="542"/>
                      </a:cubicBezTo>
                      <a:cubicBezTo>
                        <a:pt x="117" y="542"/>
                        <a:pt x="120" y="542"/>
                        <a:pt x="120" y="542"/>
                      </a:cubicBezTo>
                      <a:cubicBezTo>
                        <a:pt x="120" y="542"/>
                        <a:pt x="120" y="542"/>
                        <a:pt x="120" y="542"/>
                      </a:cubicBezTo>
                      <a:cubicBezTo>
                        <a:pt x="120" y="542"/>
                        <a:pt x="122" y="542"/>
                        <a:pt x="122" y="542"/>
                      </a:cubicBezTo>
                      <a:cubicBezTo>
                        <a:pt x="122" y="542"/>
                        <a:pt x="126" y="542"/>
                        <a:pt x="126" y="542"/>
                      </a:cubicBezTo>
                      <a:cubicBezTo>
                        <a:pt x="126" y="542"/>
                        <a:pt x="128" y="542"/>
                        <a:pt x="128" y="542"/>
                      </a:cubicBezTo>
                      <a:cubicBezTo>
                        <a:pt x="128" y="542"/>
                        <a:pt x="130" y="542"/>
                        <a:pt x="130" y="542"/>
                      </a:cubicBezTo>
                      <a:cubicBezTo>
                        <a:pt x="130" y="542"/>
                        <a:pt x="135" y="542"/>
                        <a:pt x="135" y="542"/>
                      </a:cubicBezTo>
                      <a:cubicBezTo>
                        <a:pt x="135" y="542"/>
                        <a:pt x="137" y="542"/>
                        <a:pt x="137" y="542"/>
                      </a:cubicBezTo>
                      <a:cubicBezTo>
                        <a:pt x="137" y="542"/>
                        <a:pt x="140" y="542"/>
                        <a:pt x="140" y="542"/>
                      </a:cubicBezTo>
                      <a:cubicBezTo>
                        <a:pt x="140" y="542"/>
                        <a:pt x="141" y="542"/>
                        <a:pt x="141" y="542"/>
                      </a:cubicBezTo>
                      <a:cubicBezTo>
                        <a:pt x="141" y="542"/>
                        <a:pt x="146" y="542"/>
                        <a:pt x="146" y="542"/>
                      </a:cubicBezTo>
                      <a:cubicBezTo>
                        <a:pt x="146" y="542"/>
                        <a:pt x="146" y="542"/>
                        <a:pt x="146" y="542"/>
                      </a:cubicBezTo>
                      <a:cubicBezTo>
                        <a:pt x="146" y="542"/>
                        <a:pt x="150" y="542"/>
                        <a:pt x="150" y="542"/>
                      </a:cubicBezTo>
                      <a:cubicBezTo>
                        <a:pt x="150" y="542"/>
                        <a:pt x="152" y="542"/>
                        <a:pt x="152" y="542"/>
                      </a:cubicBezTo>
                      <a:cubicBezTo>
                        <a:pt x="152" y="542"/>
                        <a:pt x="155" y="542"/>
                        <a:pt x="155" y="542"/>
                      </a:cubicBezTo>
                      <a:cubicBezTo>
                        <a:pt x="155" y="542"/>
                        <a:pt x="156" y="542"/>
                        <a:pt x="156" y="542"/>
                      </a:cubicBezTo>
                      <a:cubicBezTo>
                        <a:pt x="156" y="542"/>
                        <a:pt x="158" y="542"/>
                        <a:pt x="158" y="542"/>
                      </a:cubicBezTo>
                      <a:cubicBezTo>
                        <a:pt x="158" y="542"/>
                        <a:pt x="161" y="542"/>
                        <a:pt x="161" y="542"/>
                      </a:cubicBezTo>
                      <a:cubicBezTo>
                        <a:pt x="161" y="542"/>
                        <a:pt x="166" y="542"/>
                        <a:pt x="166" y="542"/>
                      </a:cubicBezTo>
                      <a:cubicBezTo>
                        <a:pt x="166" y="542"/>
                        <a:pt x="168" y="541"/>
                        <a:pt x="168" y="541"/>
                      </a:cubicBezTo>
                      <a:cubicBezTo>
                        <a:pt x="168" y="541"/>
                        <a:pt x="171" y="542"/>
                        <a:pt x="171" y="542"/>
                      </a:cubicBezTo>
                      <a:cubicBezTo>
                        <a:pt x="171" y="542"/>
                        <a:pt x="171" y="542"/>
                        <a:pt x="171" y="542"/>
                      </a:cubicBezTo>
                      <a:cubicBezTo>
                        <a:pt x="171" y="542"/>
                        <a:pt x="175" y="541"/>
                        <a:pt x="175" y="541"/>
                      </a:cubicBezTo>
                      <a:cubicBezTo>
                        <a:pt x="175" y="541"/>
                        <a:pt x="176" y="542"/>
                        <a:pt x="176" y="542"/>
                      </a:cubicBezTo>
                      <a:cubicBezTo>
                        <a:pt x="176" y="542"/>
                        <a:pt x="181" y="541"/>
                        <a:pt x="181" y="541"/>
                      </a:cubicBezTo>
                      <a:cubicBezTo>
                        <a:pt x="181" y="541"/>
                        <a:pt x="182" y="541"/>
                        <a:pt x="182" y="541"/>
                      </a:cubicBezTo>
                      <a:cubicBezTo>
                        <a:pt x="182" y="541"/>
                        <a:pt x="185" y="542"/>
                        <a:pt x="185" y="542"/>
                      </a:cubicBezTo>
                      <a:cubicBezTo>
                        <a:pt x="185" y="542"/>
                        <a:pt x="188" y="542"/>
                        <a:pt x="188" y="542"/>
                      </a:cubicBezTo>
                      <a:cubicBezTo>
                        <a:pt x="188" y="542"/>
                        <a:pt x="191" y="541"/>
                        <a:pt x="191" y="541"/>
                      </a:cubicBezTo>
                      <a:cubicBezTo>
                        <a:pt x="191" y="541"/>
                        <a:pt x="192" y="541"/>
                        <a:pt x="192" y="541"/>
                      </a:cubicBezTo>
                      <a:cubicBezTo>
                        <a:pt x="192" y="541"/>
                        <a:pt x="196" y="542"/>
                        <a:pt x="196" y="542"/>
                      </a:cubicBezTo>
                      <a:cubicBezTo>
                        <a:pt x="196" y="542"/>
                        <a:pt x="199" y="542"/>
                        <a:pt x="199" y="542"/>
                      </a:cubicBezTo>
                      <a:cubicBezTo>
                        <a:pt x="199" y="542"/>
                        <a:pt x="201" y="541"/>
                        <a:pt x="201" y="541"/>
                      </a:cubicBezTo>
                      <a:cubicBezTo>
                        <a:pt x="201" y="541"/>
                        <a:pt x="204" y="541"/>
                        <a:pt x="204" y="541"/>
                      </a:cubicBezTo>
                      <a:cubicBezTo>
                        <a:pt x="204" y="541"/>
                        <a:pt x="206" y="541"/>
                        <a:pt x="206" y="541"/>
                      </a:cubicBezTo>
                      <a:cubicBezTo>
                        <a:pt x="206" y="541"/>
                        <a:pt x="208" y="541"/>
                        <a:pt x="208" y="541"/>
                      </a:cubicBezTo>
                      <a:cubicBezTo>
                        <a:pt x="208" y="541"/>
                        <a:pt x="209" y="540"/>
                        <a:pt x="209" y="540"/>
                      </a:cubicBezTo>
                      <a:cubicBezTo>
                        <a:pt x="209" y="540"/>
                        <a:pt x="213" y="541"/>
                        <a:pt x="213" y="541"/>
                      </a:cubicBezTo>
                      <a:cubicBezTo>
                        <a:pt x="213" y="541"/>
                        <a:pt x="217" y="540"/>
                        <a:pt x="217" y="540"/>
                      </a:cubicBezTo>
                      <a:cubicBezTo>
                        <a:pt x="217" y="540"/>
                        <a:pt x="218" y="540"/>
                        <a:pt x="218" y="540"/>
                      </a:cubicBezTo>
                      <a:cubicBezTo>
                        <a:pt x="218" y="540"/>
                        <a:pt x="222" y="539"/>
                        <a:pt x="222" y="539"/>
                      </a:cubicBezTo>
                      <a:cubicBezTo>
                        <a:pt x="222" y="539"/>
                        <a:pt x="222" y="540"/>
                        <a:pt x="222" y="540"/>
                      </a:cubicBezTo>
                      <a:cubicBezTo>
                        <a:pt x="222" y="540"/>
                        <a:pt x="227" y="536"/>
                        <a:pt x="227" y="536"/>
                      </a:cubicBezTo>
                      <a:cubicBezTo>
                        <a:pt x="227" y="536"/>
                        <a:pt x="227" y="536"/>
                        <a:pt x="227" y="536"/>
                      </a:cubicBezTo>
                      <a:cubicBezTo>
                        <a:pt x="227" y="536"/>
                        <a:pt x="232" y="516"/>
                        <a:pt x="232" y="516"/>
                      </a:cubicBezTo>
                      <a:cubicBezTo>
                        <a:pt x="232" y="516"/>
                        <a:pt x="232" y="515"/>
                        <a:pt x="232" y="515"/>
                      </a:cubicBezTo>
                      <a:cubicBezTo>
                        <a:pt x="232" y="515"/>
                        <a:pt x="237" y="530"/>
                        <a:pt x="237" y="530"/>
                      </a:cubicBezTo>
                      <a:cubicBezTo>
                        <a:pt x="237" y="530"/>
                        <a:pt x="237" y="530"/>
                        <a:pt x="237" y="530"/>
                      </a:cubicBezTo>
                      <a:cubicBezTo>
                        <a:pt x="237" y="530"/>
                        <a:pt x="242" y="512"/>
                        <a:pt x="242" y="512"/>
                      </a:cubicBezTo>
                      <a:cubicBezTo>
                        <a:pt x="242" y="512"/>
                        <a:pt x="245" y="487"/>
                        <a:pt x="245" y="487"/>
                      </a:cubicBezTo>
                      <a:cubicBezTo>
                        <a:pt x="245" y="487"/>
                        <a:pt x="247" y="515"/>
                        <a:pt x="247" y="515"/>
                      </a:cubicBezTo>
                      <a:cubicBezTo>
                        <a:pt x="247" y="515"/>
                        <a:pt x="247" y="517"/>
                        <a:pt x="247" y="517"/>
                      </a:cubicBezTo>
                      <a:cubicBezTo>
                        <a:pt x="247" y="517"/>
                        <a:pt x="251" y="528"/>
                        <a:pt x="251" y="528"/>
                      </a:cubicBezTo>
                      <a:cubicBezTo>
                        <a:pt x="251" y="528"/>
                        <a:pt x="253" y="527"/>
                        <a:pt x="253" y="527"/>
                      </a:cubicBezTo>
                      <a:cubicBezTo>
                        <a:pt x="253" y="527"/>
                        <a:pt x="257" y="508"/>
                        <a:pt x="257" y="508"/>
                      </a:cubicBezTo>
                      <a:cubicBezTo>
                        <a:pt x="257" y="508"/>
                        <a:pt x="258" y="513"/>
                        <a:pt x="258" y="513"/>
                      </a:cubicBezTo>
                      <a:cubicBezTo>
                        <a:pt x="258" y="513"/>
                        <a:pt x="263" y="535"/>
                        <a:pt x="263" y="535"/>
                      </a:cubicBezTo>
                      <a:cubicBezTo>
                        <a:pt x="263" y="535"/>
                        <a:pt x="263" y="536"/>
                        <a:pt x="263" y="536"/>
                      </a:cubicBezTo>
                      <a:cubicBezTo>
                        <a:pt x="263" y="536"/>
                        <a:pt x="268" y="539"/>
                        <a:pt x="268" y="539"/>
                      </a:cubicBezTo>
                      <a:cubicBezTo>
                        <a:pt x="268" y="539"/>
                        <a:pt x="268" y="539"/>
                        <a:pt x="268" y="539"/>
                      </a:cubicBezTo>
                      <a:cubicBezTo>
                        <a:pt x="268" y="539"/>
                        <a:pt x="272" y="540"/>
                        <a:pt x="272" y="540"/>
                      </a:cubicBezTo>
                      <a:cubicBezTo>
                        <a:pt x="272" y="540"/>
                        <a:pt x="273" y="540"/>
                        <a:pt x="273" y="540"/>
                      </a:cubicBezTo>
                      <a:cubicBezTo>
                        <a:pt x="273" y="540"/>
                        <a:pt x="278" y="541"/>
                        <a:pt x="278" y="541"/>
                      </a:cubicBezTo>
                      <a:cubicBezTo>
                        <a:pt x="278" y="541"/>
                        <a:pt x="278" y="541"/>
                        <a:pt x="278" y="541"/>
                      </a:cubicBezTo>
                      <a:cubicBezTo>
                        <a:pt x="278" y="541"/>
                        <a:pt x="280" y="541"/>
                        <a:pt x="280" y="541"/>
                      </a:cubicBezTo>
                      <a:cubicBezTo>
                        <a:pt x="280" y="541"/>
                        <a:pt x="286" y="541"/>
                        <a:pt x="286" y="541"/>
                      </a:cubicBezTo>
                      <a:cubicBezTo>
                        <a:pt x="286" y="541"/>
                        <a:pt x="288" y="541"/>
                        <a:pt x="288" y="541"/>
                      </a:cubicBezTo>
                      <a:cubicBezTo>
                        <a:pt x="288" y="541"/>
                        <a:pt x="289" y="541"/>
                        <a:pt x="289" y="541"/>
                      </a:cubicBezTo>
                      <a:cubicBezTo>
                        <a:pt x="289" y="541"/>
                        <a:pt x="292" y="541"/>
                        <a:pt x="292" y="541"/>
                      </a:cubicBezTo>
                      <a:cubicBezTo>
                        <a:pt x="292" y="541"/>
                        <a:pt x="295" y="541"/>
                        <a:pt x="295" y="541"/>
                      </a:cubicBezTo>
                      <a:cubicBezTo>
                        <a:pt x="295" y="541"/>
                        <a:pt x="296" y="541"/>
                        <a:pt x="296" y="541"/>
                      </a:cubicBezTo>
                      <a:cubicBezTo>
                        <a:pt x="296" y="541"/>
                        <a:pt x="298" y="541"/>
                        <a:pt x="298" y="541"/>
                      </a:cubicBezTo>
                      <a:cubicBezTo>
                        <a:pt x="298" y="541"/>
                        <a:pt x="303" y="539"/>
                        <a:pt x="303" y="539"/>
                      </a:cubicBezTo>
                      <a:cubicBezTo>
                        <a:pt x="303" y="539"/>
                        <a:pt x="306" y="539"/>
                        <a:pt x="306" y="539"/>
                      </a:cubicBezTo>
                      <a:cubicBezTo>
                        <a:pt x="306" y="539"/>
                        <a:pt x="308" y="539"/>
                        <a:pt x="308" y="539"/>
                      </a:cubicBezTo>
                      <a:cubicBezTo>
                        <a:pt x="308" y="539"/>
                        <a:pt x="310" y="539"/>
                        <a:pt x="310" y="539"/>
                      </a:cubicBezTo>
                      <a:cubicBezTo>
                        <a:pt x="310" y="539"/>
                        <a:pt x="314" y="538"/>
                        <a:pt x="314" y="538"/>
                      </a:cubicBezTo>
                      <a:cubicBezTo>
                        <a:pt x="314" y="538"/>
                        <a:pt x="314" y="538"/>
                        <a:pt x="314" y="538"/>
                      </a:cubicBezTo>
                      <a:cubicBezTo>
                        <a:pt x="314" y="538"/>
                        <a:pt x="319" y="535"/>
                        <a:pt x="319" y="535"/>
                      </a:cubicBezTo>
                      <a:cubicBezTo>
                        <a:pt x="319" y="535"/>
                        <a:pt x="319" y="535"/>
                        <a:pt x="319" y="535"/>
                      </a:cubicBezTo>
                      <a:cubicBezTo>
                        <a:pt x="319" y="535"/>
                        <a:pt x="324" y="527"/>
                        <a:pt x="324" y="527"/>
                      </a:cubicBezTo>
                      <a:cubicBezTo>
                        <a:pt x="324" y="527"/>
                        <a:pt x="324" y="526"/>
                        <a:pt x="324" y="526"/>
                      </a:cubicBezTo>
                      <a:cubicBezTo>
                        <a:pt x="324" y="526"/>
                        <a:pt x="329" y="484"/>
                        <a:pt x="329" y="484"/>
                      </a:cubicBezTo>
                      <a:cubicBezTo>
                        <a:pt x="329" y="484"/>
                        <a:pt x="329" y="479"/>
                        <a:pt x="329" y="479"/>
                      </a:cubicBezTo>
                      <a:cubicBezTo>
                        <a:pt x="329" y="479"/>
                        <a:pt x="333" y="371"/>
                        <a:pt x="333" y="371"/>
                      </a:cubicBezTo>
                      <a:cubicBezTo>
                        <a:pt x="333" y="371"/>
                        <a:pt x="334" y="379"/>
                        <a:pt x="334" y="379"/>
                      </a:cubicBezTo>
                      <a:cubicBezTo>
                        <a:pt x="334" y="379"/>
                        <a:pt x="339" y="510"/>
                        <a:pt x="339" y="510"/>
                      </a:cubicBezTo>
                      <a:cubicBezTo>
                        <a:pt x="339" y="510"/>
                        <a:pt x="339" y="512"/>
                        <a:pt x="339" y="512"/>
                      </a:cubicBezTo>
                      <a:cubicBezTo>
                        <a:pt x="339" y="512"/>
                        <a:pt x="344" y="530"/>
                        <a:pt x="344" y="530"/>
                      </a:cubicBezTo>
                      <a:cubicBezTo>
                        <a:pt x="344" y="530"/>
                        <a:pt x="344" y="530"/>
                        <a:pt x="344" y="530"/>
                      </a:cubicBezTo>
                      <a:cubicBezTo>
                        <a:pt x="344" y="530"/>
                        <a:pt x="349" y="533"/>
                        <a:pt x="349" y="533"/>
                      </a:cubicBezTo>
                      <a:cubicBezTo>
                        <a:pt x="349" y="533"/>
                        <a:pt x="349" y="533"/>
                        <a:pt x="349" y="533"/>
                      </a:cubicBezTo>
                      <a:cubicBezTo>
                        <a:pt x="349" y="533"/>
                        <a:pt x="354" y="537"/>
                        <a:pt x="354" y="537"/>
                      </a:cubicBezTo>
                      <a:cubicBezTo>
                        <a:pt x="354" y="537"/>
                        <a:pt x="354" y="537"/>
                        <a:pt x="354" y="537"/>
                      </a:cubicBezTo>
                      <a:cubicBezTo>
                        <a:pt x="354" y="537"/>
                        <a:pt x="359" y="539"/>
                        <a:pt x="359" y="539"/>
                      </a:cubicBezTo>
                      <a:cubicBezTo>
                        <a:pt x="359" y="539"/>
                        <a:pt x="359" y="539"/>
                        <a:pt x="359" y="539"/>
                      </a:cubicBezTo>
                      <a:cubicBezTo>
                        <a:pt x="359" y="539"/>
                        <a:pt x="364" y="540"/>
                        <a:pt x="364" y="540"/>
                      </a:cubicBezTo>
                      <a:cubicBezTo>
                        <a:pt x="364" y="540"/>
                        <a:pt x="365" y="539"/>
                        <a:pt x="365" y="539"/>
                      </a:cubicBezTo>
                      <a:cubicBezTo>
                        <a:pt x="365" y="539"/>
                        <a:pt x="368" y="540"/>
                        <a:pt x="368" y="540"/>
                      </a:cubicBezTo>
                      <a:cubicBezTo>
                        <a:pt x="368" y="540"/>
                        <a:pt x="372" y="540"/>
                        <a:pt x="372" y="540"/>
                      </a:cubicBezTo>
                      <a:cubicBezTo>
                        <a:pt x="372" y="540"/>
                        <a:pt x="374" y="540"/>
                        <a:pt x="374" y="540"/>
                      </a:cubicBezTo>
                      <a:cubicBezTo>
                        <a:pt x="374" y="540"/>
                        <a:pt x="378" y="539"/>
                        <a:pt x="378" y="539"/>
                      </a:cubicBezTo>
                      <a:cubicBezTo>
                        <a:pt x="378" y="539"/>
                        <a:pt x="380" y="540"/>
                        <a:pt x="380" y="540"/>
                      </a:cubicBezTo>
                      <a:cubicBezTo>
                        <a:pt x="380" y="540"/>
                        <a:pt x="382" y="540"/>
                        <a:pt x="382" y="540"/>
                      </a:cubicBezTo>
                      <a:cubicBezTo>
                        <a:pt x="382" y="540"/>
                        <a:pt x="385" y="541"/>
                        <a:pt x="385" y="541"/>
                      </a:cubicBezTo>
                      <a:cubicBezTo>
                        <a:pt x="385" y="541"/>
                        <a:pt x="385" y="541"/>
                        <a:pt x="385" y="541"/>
                      </a:cubicBezTo>
                      <a:cubicBezTo>
                        <a:pt x="385" y="541"/>
                        <a:pt x="389" y="540"/>
                        <a:pt x="389" y="540"/>
                      </a:cubicBezTo>
                      <a:cubicBezTo>
                        <a:pt x="389" y="540"/>
                        <a:pt x="391" y="540"/>
                        <a:pt x="391" y="540"/>
                      </a:cubicBezTo>
                      <a:cubicBezTo>
                        <a:pt x="391" y="540"/>
                        <a:pt x="394" y="541"/>
                        <a:pt x="394" y="541"/>
                      </a:cubicBezTo>
                      <a:cubicBezTo>
                        <a:pt x="394" y="541"/>
                        <a:pt x="397" y="541"/>
                        <a:pt x="397" y="541"/>
                      </a:cubicBezTo>
                      <a:cubicBezTo>
                        <a:pt x="397" y="541"/>
                        <a:pt x="400" y="541"/>
                        <a:pt x="400" y="541"/>
                      </a:cubicBezTo>
                      <a:cubicBezTo>
                        <a:pt x="400" y="541"/>
                        <a:pt x="403" y="540"/>
                        <a:pt x="403" y="540"/>
                      </a:cubicBezTo>
                      <a:cubicBezTo>
                        <a:pt x="403" y="540"/>
                        <a:pt x="405" y="541"/>
                        <a:pt x="405" y="541"/>
                      </a:cubicBezTo>
                      <a:cubicBezTo>
                        <a:pt x="405" y="541"/>
                        <a:pt x="405" y="541"/>
                        <a:pt x="405" y="541"/>
                      </a:cubicBezTo>
                      <a:cubicBezTo>
                        <a:pt x="405" y="541"/>
                        <a:pt x="410" y="540"/>
                        <a:pt x="410" y="540"/>
                      </a:cubicBezTo>
                      <a:cubicBezTo>
                        <a:pt x="410" y="540"/>
                        <a:pt x="411" y="540"/>
                        <a:pt x="411" y="540"/>
                      </a:cubicBezTo>
                      <a:cubicBezTo>
                        <a:pt x="411" y="540"/>
                        <a:pt x="415" y="539"/>
                        <a:pt x="415" y="539"/>
                      </a:cubicBezTo>
                      <a:cubicBezTo>
                        <a:pt x="415" y="539"/>
                        <a:pt x="416" y="539"/>
                        <a:pt x="416" y="539"/>
                      </a:cubicBezTo>
                      <a:cubicBezTo>
                        <a:pt x="416" y="539"/>
                        <a:pt x="420" y="538"/>
                        <a:pt x="420" y="538"/>
                      </a:cubicBezTo>
                      <a:cubicBezTo>
                        <a:pt x="420" y="538"/>
                        <a:pt x="421" y="538"/>
                        <a:pt x="421" y="538"/>
                      </a:cubicBezTo>
                      <a:cubicBezTo>
                        <a:pt x="421" y="538"/>
                        <a:pt x="426" y="535"/>
                        <a:pt x="426" y="535"/>
                      </a:cubicBezTo>
                      <a:cubicBezTo>
                        <a:pt x="426" y="535"/>
                        <a:pt x="426" y="535"/>
                        <a:pt x="426" y="535"/>
                      </a:cubicBezTo>
                      <a:cubicBezTo>
                        <a:pt x="426" y="535"/>
                        <a:pt x="431" y="526"/>
                        <a:pt x="431" y="526"/>
                      </a:cubicBezTo>
                      <a:cubicBezTo>
                        <a:pt x="431" y="526"/>
                        <a:pt x="431" y="526"/>
                        <a:pt x="431" y="526"/>
                      </a:cubicBezTo>
                      <a:cubicBezTo>
                        <a:pt x="431" y="526"/>
                        <a:pt x="436" y="464"/>
                        <a:pt x="436" y="464"/>
                      </a:cubicBezTo>
                      <a:cubicBezTo>
                        <a:pt x="436" y="464"/>
                        <a:pt x="437" y="422"/>
                        <a:pt x="437" y="422"/>
                      </a:cubicBezTo>
                      <a:cubicBezTo>
                        <a:pt x="437" y="422"/>
                        <a:pt x="441" y="494"/>
                        <a:pt x="441" y="494"/>
                      </a:cubicBezTo>
                      <a:cubicBezTo>
                        <a:pt x="441" y="494"/>
                        <a:pt x="441" y="497"/>
                        <a:pt x="441" y="497"/>
                      </a:cubicBezTo>
                      <a:cubicBezTo>
                        <a:pt x="441" y="497"/>
                        <a:pt x="444" y="510"/>
                        <a:pt x="444" y="510"/>
                      </a:cubicBezTo>
                      <a:cubicBezTo>
                        <a:pt x="444" y="510"/>
                        <a:pt x="446" y="502"/>
                        <a:pt x="446" y="502"/>
                      </a:cubicBezTo>
                      <a:cubicBezTo>
                        <a:pt x="446" y="502"/>
                        <a:pt x="450" y="433"/>
                        <a:pt x="450" y="433"/>
                      </a:cubicBezTo>
                      <a:cubicBezTo>
                        <a:pt x="450" y="433"/>
                        <a:pt x="451" y="462"/>
                        <a:pt x="451" y="462"/>
                      </a:cubicBezTo>
                      <a:cubicBezTo>
                        <a:pt x="451" y="462"/>
                        <a:pt x="456" y="525"/>
                        <a:pt x="456" y="525"/>
                      </a:cubicBezTo>
                      <a:cubicBezTo>
                        <a:pt x="456" y="525"/>
                        <a:pt x="456" y="525"/>
                        <a:pt x="456" y="525"/>
                      </a:cubicBezTo>
                      <a:cubicBezTo>
                        <a:pt x="456" y="525"/>
                        <a:pt x="461" y="534"/>
                        <a:pt x="461" y="534"/>
                      </a:cubicBezTo>
                      <a:cubicBezTo>
                        <a:pt x="461" y="534"/>
                        <a:pt x="461" y="534"/>
                        <a:pt x="461" y="534"/>
                      </a:cubicBezTo>
                      <a:cubicBezTo>
                        <a:pt x="461" y="534"/>
                        <a:pt x="466" y="538"/>
                        <a:pt x="466" y="538"/>
                      </a:cubicBezTo>
                      <a:cubicBezTo>
                        <a:pt x="466" y="538"/>
                        <a:pt x="470" y="538"/>
                        <a:pt x="470" y="538"/>
                      </a:cubicBezTo>
                      <a:cubicBezTo>
                        <a:pt x="470" y="538"/>
                        <a:pt x="471" y="538"/>
                        <a:pt x="471" y="538"/>
                      </a:cubicBezTo>
                      <a:cubicBezTo>
                        <a:pt x="471" y="538"/>
                        <a:pt x="472" y="538"/>
                        <a:pt x="472" y="538"/>
                      </a:cubicBezTo>
                      <a:cubicBezTo>
                        <a:pt x="472" y="538"/>
                        <a:pt x="476" y="540"/>
                        <a:pt x="476" y="540"/>
                      </a:cubicBezTo>
                      <a:cubicBezTo>
                        <a:pt x="476" y="540"/>
                        <a:pt x="480" y="539"/>
                        <a:pt x="480" y="539"/>
                      </a:cubicBezTo>
                      <a:cubicBezTo>
                        <a:pt x="480" y="539"/>
                        <a:pt x="480" y="539"/>
                        <a:pt x="480" y="539"/>
                      </a:cubicBezTo>
                      <a:cubicBezTo>
                        <a:pt x="480" y="539"/>
                        <a:pt x="483" y="539"/>
                        <a:pt x="483" y="539"/>
                      </a:cubicBezTo>
                      <a:cubicBezTo>
                        <a:pt x="483" y="539"/>
                        <a:pt x="487" y="541"/>
                        <a:pt x="487" y="541"/>
                      </a:cubicBezTo>
                      <a:cubicBezTo>
                        <a:pt x="487" y="541"/>
                        <a:pt x="489" y="541"/>
                        <a:pt x="489" y="541"/>
                      </a:cubicBezTo>
                      <a:cubicBezTo>
                        <a:pt x="489" y="541"/>
                        <a:pt x="490" y="540"/>
                        <a:pt x="490" y="540"/>
                      </a:cubicBezTo>
                      <a:cubicBezTo>
                        <a:pt x="490" y="540"/>
                        <a:pt x="492" y="541"/>
                        <a:pt x="492" y="541"/>
                      </a:cubicBezTo>
                      <a:cubicBezTo>
                        <a:pt x="492" y="541"/>
                        <a:pt x="497" y="541"/>
                        <a:pt x="497" y="541"/>
                      </a:cubicBezTo>
                      <a:cubicBezTo>
                        <a:pt x="497" y="541"/>
                        <a:pt x="498" y="541"/>
                        <a:pt x="498" y="541"/>
                      </a:cubicBezTo>
                      <a:cubicBezTo>
                        <a:pt x="498" y="541"/>
                        <a:pt x="502" y="542"/>
                        <a:pt x="502" y="542"/>
                      </a:cubicBezTo>
                      <a:cubicBezTo>
                        <a:pt x="502" y="542"/>
                        <a:pt x="502" y="542"/>
                        <a:pt x="502" y="542"/>
                      </a:cubicBezTo>
                      <a:cubicBezTo>
                        <a:pt x="502" y="542"/>
                        <a:pt x="504" y="542"/>
                        <a:pt x="504" y="542"/>
                      </a:cubicBezTo>
                      <a:cubicBezTo>
                        <a:pt x="504" y="542"/>
                        <a:pt x="507" y="542"/>
                        <a:pt x="507" y="542"/>
                      </a:cubicBezTo>
                      <a:cubicBezTo>
                        <a:pt x="507" y="542"/>
                        <a:pt x="512" y="542"/>
                        <a:pt x="512" y="542"/>
                      </a:cubicBezTo>
                      <a:cubicBezTo>
                        <a:pt x="512" y="542"/>
                        <a:pt x="513" y="542"/>
                        <a:pt x="513" y="542"/>
                      </a:cubicBezTo>
                      <a:cubicBezTo>
                        <a:pt x="513" y="542"/>
                        <a:pt x="514" y="542"/>
                        <a:pt x="514" y="542"/>
                      </a:cubicBezTo>
                      <a:cubicBezTo>
                        <a:pt x="514" y="542"/>
                        <a:pt x="521" y="542"/>
                        <a:pt x="521" y="542"/>
                      </a:cubicBezTo>
                      <a:cubicBezTo>
                        <a:pt x="521" y="542"/>
                        <a:pt x="522" y="542"/>
                        <a:pt x="522" y="542"/>
                      </a:cubicBezTo>
                      <a:cubicBezTo>
                        <a:pt x="522" y="542"/>
                        <a:pt x="523" y="542"/>
                        <a:pt x="523" y="542"/>
                      </a:cubicBezTo>
                      <a:cubicBezTo>
                        <a:pt x="523" y="542"/>
                        <a:pt x="525" y="542"/>
                        <a:pt x="525" y="542"/>
                      </a:cubicBezTo>
                      <a:cubicBezTo>
                        <a:pt x="525" y="542"/>
                        <a:pt x="529" y="542"/>
                        <a:pt x="529" y="542"/>
                      </a:cubicBezTo>
                      <a:cubicBezTo>
                        <a:pt x="529" y="542"/>
                        <a:pt x="530" y="542"/>
                        <a:pt x="530" y="542"/>
                      </a:cubicBezTo>
                      <a:cubicBezTo>
                        <a:pt x="530" y="542"/>
                        <a:pt x="535" y="542"/>
                        <a:pt x="535" y="542"/>
                      </a:cubicBezTo>
                      <a:cubicBezTo>
                        <a:pt x="535" y="542"/>
                        <a:pt x="536" y="542"/>
                        <a:pt x="536" y="542"/>
                      </a:cubicBezTo>
                      <a:cubicBezTo>
                        <a:pt x="536" y="542"/>
                        <a:pt x="540" y="542"/>
                        <a:pt x="540" y="542"/>
                      </a:cubicBezTo>
                      <a:cubicBezTo>
                        <a:pt x="540" y="542"/>
                        <a:pt x="542" y="542"/>
                        <a:pt x="542" y="542"/>
                      </a:cubicBezTo>
                      <a:cubicBezTo>
                        <a:pt x="542" y="542"/>
                        <a:pt x="545" y="542"/>
                        <a:pt x="545" y="542"/>
                      </a:cubicBezTo>
                      <a:cubicBezTo>
                        <a:pt x="545" y="542"/>
                        <a:pt x="547" y="542"/>
                        <a:pt x="547" y="542"/>
                      </a:cubicBezTo>
                      <a:cubicBezTo>
                        <a:pt x="547" y="542"/>
                        <a:pt x="549" y="542"/>
                        <a:pt x="549" y="542"/>
                      </a:cubicBezTo>
                      <a:cubicBezTo>
                        <a:pt x="549" y="542"/>
                        <a:pt x="552" y="542"/>
                        <a:pt x="552" y="542"/>
                      </a:cubicBezTo>
                      <a:cubicBezTo>
                        <a:pt x="552" y="542"/>
                        <a:pt x="556" y="542"/>
                        <a:pt x="556" y="542"/>
                      </a:cubicBezTo>
                      <a:cubicBezTo>
                        <a:pt x="556" y="542"/>
                        <a:pt x="557" y="542"/>
                        <a:pt x="557" y="542"/>
                      </a:cubicBezTo>
                      <a:cubicBezTo>
                        <a:pt x="557" y="542"/>
                        <a:pt x="560" y="542"/>
                        <a:pt x="560" y="542"/>
                      </a:cubicBezTo>
                      <a:cubicBezTo>
                        <a:pt x="560" y="542"/>
                        <a:pt x="563" y="542"/>
                        <a:pt x="563" y="542"/>
                      </a:cubicBezTo>
                      <a:cubicBezTo>
                        <a:pt x="563" y="542"/>
                        <a:pt x="565" y="541"/>
                        <a:pt x="565" y="541"/>
                      </a:cubicBezTo>
                      <a:cubicBezTo>
                        <a:pt x="565" y="541"/>
                        <a:pt x="566" y="542"/>
                        <a:pt x="566" y="542"/>
                      </a:cubicBezTo>
                      <a:cubicBezTo>
                        <a:pt x="566" y="542"/>
                        <a:pt x="571" y="542"/>
                        <a:pt x="571" y="542"/>
                      </a:cubicBezTo>
                      <a:cubicBezTo>
                        <a:pt x="571" y="542"/>
                        <a:pt x="573" y="542"/>
                        <a:pt x="573" y="542"/>
                      </a:cubicBezTo>
                      <a:cubicBezTo>
                        <a:pt x="573" y="542"/>
                        <a:pt x="573" y="542"/>
                        <a:pt x="573" y="542"/>
                      </a:cubicBezTo>
                      <a:cubicBezTo>
                        <a:pt x="573" y="542"/>
                        <a:pt x="577" y="542"/>
                        <a:pt x="577" y="542"/>
                      </a:cubicBezTo>
                      <a:cubicBezTo>
                        <a:pt x="577" y="542"/>
                        <a:pt x="578" y="542"/>
                        <a:pt x="578" y="542"/>
                      </a:cubicBezTo>
                      <a:cubicBezTo>
                        <a:pt x="578" y="542"/>
                        <a:pt x="583" y="542"/>
                        <a:pt x="583" y="542"/>
                      </a:cubicBezTo>
                      <a:cubicBezTo>
                        <a:pt x="583" y="542"/>
                        <a:pt x="587" y="542"/>
                        <a:pt x="587" y="542"/>
                      </a:cubicBezTo>
                      <a:cubicBezTo>
                        <a:pt x="587" y="542"/>
                        <a:pt x="588" y="542"/>
                        <a:pt x="588" y="542"/>
                      </a:cubicBezTo>
                      <a:cubicBezTo>
                        <a:pt x="588" y="542"/>
                        <a:pt x="589" y="542"/>
                        <a:pt x="589" y="542"/>
                      </a:cubicBezTo>
                      <a:cubicBezTo>
                        <a:pt x="589" y="542"/>
                        <a:pt x="590" y="542"/>
                        <a:pt x="590" y="542"/>
                      </a:cubicBezTo>
                      <a:cubicBezTo>
                        <a:pt x="590" y="542"/>
                        <a:pt x="595" y="542"/>
                        <a:pt x="595" y="542"/>
                      </a:cubicBezTo>
                      <a:cubicBezTo>
                        <a:pt x="595" y="542"/>
                        <a:pt x="598" y="542"/>
                        <a:pt x="598" y="542"/>
                      </a:cubicBezTo>
                      <a:cubicBezTo>
                        <a:pt x="598" y="542"/>
                        <a:pt x="599" y="542"/>
                        <a:pt x="599" y="542"/>
                      </a:cubicBezTo>
                      <a:cubicBezTo>
                        <a:pt x="599" y="542"/>
                        <a:pt x="601" y="541"/>
                        <a:pt x="601" y="541"/>
                      </a:cubicBezTo>
                      <a:cubicBezTo>
                        <a:pt x="601" y="541"/>
                        <a:pt x="604" y="542"/>
                        <a:pt x="604" y="542"/>
                      </a:cubicBezTo>
                      <a:cubicBezTo>
                        <a:pt x="604" y="542"/>
                        <a:pt x="608" y="541"/>
                        <a:pt x="608" y="541"/>
                      </a:cubicBezTo>
                      <a:cubicBezTo>
                        <a:pt x="608" y="541"/>
                        <a:pt x="609" y="542"/>
                        <a:pt x="609" y="542"/>
                      </a:cubicBezTo>
                      <a:cubicBezTo>
                        <a:pt x="609" y="542"/>
                        <a:pt x="614" y="541"/>
                        <a:pt x="614" y="541"/>
                      </a:cubicBezTo>
                      <a:cubicBezTo>
                        <a:pt x="614" y="541"/>
                        <a:pt x="614" y="541"/>
                        <a:pt x="614" y="541"/>
                      </a:cubicBezTo>
                      <a:cubicBezTo>
                        <a:pt x="614" y="541"/>
                        <a:pt x="619" y="541"/>
                        <a:pt x="619" y="541"/>
                      </a:cubicBezTo>
                      <a:cubicBezTo>
                        <a:pt x="619" y="541"/>
                        <a:pt x="621" y="541"/>
                        <a:pt x="621" y="541"/>
                      </a:cubicBezTo>
                      <a:cubicBezTo>
                        <a:pt x="621" y="541"/>
                        <a:pt x="624" y="540"/>
                        <a:pt x="624" y="540"/>
                      </a:cubicBezTo>
                      <a:cubicBezTo>
                        <a:pt x="624" y="540"/>
                        <a:pt x="624" y="541"/>
                        <a:pt x="624" y="541"/>
                      </a:cubicBezTo>
                      <a:cubicBezTo>
                        <a:pt x="624" y="541"/>
                        <a:pt x="629" y="540"/>
                        <a:pt x="629" y="540"/>
                      </a:cubicBezTo>
                      <a:cubicBezTo>
                        <a:pt x="629" y="540"/>
                        <a:pt x="629" y="540"/>
                        <a:pt x="629" y="540"/>
                      </a:cubicBezTo>
                      <a:cubicBezTo>
                        <a:pt x="629" y="540"/>
                        <a:pt x="634" y="539"/>
                        <a:pt x="634" y="539"/>
                      </a:cubicBezTo>
                      <a:cubicBezTo>
                        <a:pt x="634" y="539"/>
                        <a:pt x="635" y="539"/>
                        <a:pt x="635" y="539"/>
                      </a:cubicBezTo>
                      <a:cubicBezTo>
                        <a:pt x="635" y="539"/>
                        <a:pt x="639" y="538"/>
                        <a:pt x="639" y="538"/>
                      </a:cubicBezTo>
                      <a:cubicBezTo>
                        <a:pt x="639" y="538"/>
                        <a:pt x="640" y="538"/>
                        <a:pt x="640" y="538"/>
                      </a:cubicBezTo>
                      <a:cubicBezTo>
                        <a:pt x="640" y="538"/>
                        <a:pt x="645" y="536"/>
                        <a:pt x="645" y="536"/>
                      </a:cubicBezTo>
                      <a:cubicBezTo>
                        <a:pt x="645" y="536"/>
                        <a:pt x="645" y="536"/>
                        <a:pt x="645" y="536"/>
                      </a:cubicBezTo>
                      <a:cubicBezTo>
                        <a:pt x="645" y="536"/>
                        <a:pt x="650" y="531"/>
                        <a:pt x="650" y="531"/>
                      </a:cubicBezTo>
                      <a:cubicBezTo>
                        <a:pt x="650" y="531"/>
                        <a:pt x="650" y="531"/>
                        <a:pt x="650" y="531"/>
                      </a:cubicBezTo>
                      <a:cubicBezTo>
                        <a:pt x="650" y="531"/>
                        <a:pt x="655" y="502"/>
                        <a:pt x="655" y="502"/>
                      </a:cubicBezTo>
                      <a:cubicBezTo>
                        <a:pt x="655" y="502"/>
                        <a:pt x="655" y="499"/>
                        <a:pt x="655" y="499"/>
                      </a:cubicBezTo>
                      <a:cubicBezTo>
                        <a:pt x="655" y="499"/>
                        <a:pt x="658" y="460"/>
                        <a:pt x="658" y="460"/>
                      </a:cubicBezTo>
                      <a:cubicBezTo>
                        <a:pt x="658" y="460"/>
                        <a:pt x="660" y="472"/>
                        <a:pt x="660" y="472"/>
                      </a:cubicBezTo>
                      <a:cubicBezTo>
                        <a:pt x="660" y="472"/>
                        <a:pt x="664" y="512"/>
                        <a:pt x="664" y="512"/>
                      </a:cubicBezTo>
                      <a:cubicBezTo>
                        <a:pt x="664" y="512"/>
                        <a:pt x="665" y="511"/>
                        <a:pt x="665" y="511"/>
                      </a:cubicBezTo>
                      <a:cubicBezTo>
                        <a:pt x="665" y="511"/>
                        <a:pt x="670" y="429"/>
                        <a:pt x="670" y="429"/>
                      </a:cubicBezTo>
                      <a:cubicBezTo>
                        <a:pt x="670" y="429"/>
                        <a:pt x="671" y="427"/>
                        <a:pt x="671" y="427"/>
                      </a:cubicBezTo>
                      <a:cubicBezTo>
                        <a:pt x="671" y="427"/>
                        <a:pt x="675" y="502"/>
                        <a:pt x="675" y="502"/>
                      </a:cubicBezTo>
                      <a:cubicBezTo>
                        <a:pt x="675" y="502"/>
                        <a:pt x="675" y="505"/>
                        <a:pt x="675" y="505"/>
                      </a:cubicBezTo>
                      <a:cubicBezTo>
                        <a:pt x="675" y="505"/>
                        <a:pt x="680" y="530"/>
                        <a:pt x="680" y="530"/>
                      </a:cubicBezTo>
                      <a:cubicBezTo>
                        <a:pt x="680" y="530"/>
                        <a:pt x="680" y="531"/>
                        <a:pt x="680" y="531"/>
                      </a:cubicBezTo>
                      <a:cubicBezTo>
                        <a:pt x="680" y="531"/>
                        <a:pt x="685" y="537"/>
                        <a:pt x="685" y="537"/>
                      </a:cubicBezTo>
                      <a:cubicBezTo>
                        <a:pt x="685" y="537"/>
                        <a:pt x="685" y="537"/>
                        <a:pt x="685" y="537"/>
                      </a:cubicBezTo>
                      <a:cubicBezTo>
                        <a:pt x="685" y="537"/>
                        <a:pt x="690" y="538"/>
                        <a:pt x="690" y="538"/>
                      </a:cubicBezTo>
                      <a:cubicBezTo>
                        <a:pt x="690" y="538"/>
                        <a:pt x="693" y="538"/>
                        <a:pt x="693" y="538"/>
                      </a:cubicBezTo>
                      <a:cubicBezTo>
                        <a:pt x="693" y="538"/>
                        <a:pt x="694" y="539"/>
                        <a:pt x="694" y="539"/>
                      </a:cubicBezTo>
                      <a:cubicBezTo>
                        <a:pt x="694" y="539"/>
                        <a:pt x="697" y="539"/>
                        <a:pt x="697" y="539"/>
                      </a:cubicBezTo>
                      <a:cubicBezTo>
                        <a:pt x="697" y="539"/>
                        <a:pt x="700" y="538"/>
                        <a:pt x="700" y="538"/>
                      </a:cubicBezTo>
                      <a:cubicBezTo>
                        <a:pt x="700" y="538"/>
                        <a:pt x="701" y="538"/>
                        <a:pt x="701" y="538"/>
                      </a:cubicBezTo>
                      <a:cubicBezTo>
                        <a:pt x="701" y="538"/>
                        <a:pt x="706" y="537"/>
                        <a:pt x="706" y="537"/>
                      </a:cubicBezTo>
                      <a:cubicBezTo>
                        <a:pt x="706" y="537"/>
                        <a:pt x="706" y="537"/>
                        <a:pt x="706" y="537"/>
                      </a:cubicBezTo>
                      <a:cubicBezTo>
                        <a:pt x="706" y="537"/>
                        <a:pt x="711" y="535"/>
                        <a:pt x="711" y="535"/>
                      </a:cubicBezTo>
                      <a:cubicBezTo>
                        <a:pt x="711" y="535"/>
                        <a:pt x="711" y="535"/>
                        <a:pt x="711" y="535"/>
                      </a:cubicBezTo>
                      <a:cubicBezTo>
                        <a:pt x="711" y="535"/>
                        <a:pt x="716" y="529"/>
                        <a:pt x="716" y="529"/>
                      </a:cubicBezTo>
                      <a:cubicBezTo>
                        <a:pt x="716" y="529"/>
                        <a:pt x="716" y="529"/>
                        <a:pt x="716" y="529"/>
                      </a:cubicBezTo>
                      <a:cubicBezTo>
                        <a:pt x="716" y="529"/>
                        <a:pt x="721" y="509"/>
                        <a:pt x="721" y="509"/>
                      </a:cubicBezTo>
                      <a:cubicBezTo>
                        <a:pt x="721" y="509"/>
                        <a:pt x="721" y="507"/>
                        <a:pt x="721" y="507"/>
                      </a:cubicBezTo>
                      <a:cubicBezTo>
                        <a:pt x="721" y="507"/>
                        <a:pt x="725" y="402"/>
                        <a:pt x="725" y="402"/>
                      </a:cubicBezTo>
                      <a:cubicBezTo>
                        <a:pt x="725" y="402"/>
                        <a:pt x="726" y="418"/>
                        <a:pt x="726" y="418"/>
                      </a:cubicBezTo>
                      <a:cubicBezTo>
                        <a:pt x="726" y="418"/>
                        <a:pt x="731" y="512"/>
                        <a:pt x="731" y="512"/>
                      </a:cubicBezTo>
                      <a:cubicBezTo>
                        <a:pt x="731" y="512"/>
                        <a:pt x="733" y="514"/>
                        <a:pt x="733" y="514"/>
                      </a:cubicBezTo>
                      <a:cubicBezTo>
                        <a:pt x="733" y="514"/>
                        <a:pt x="736" y="483"/>
                        <a:pt x="736" y="483"/>
                      </a:cubicBezTo>
                      <a:cubicBezTo>
                        <a:pt x="736" y="483"/>
                        <a:pt x="738" y="443"/>
                        <a:pt x="738" y="443"/>
                      </a:cubicBezTo>
                      <a:cubicBezTo>
                        <a:pt x="738" y="443"/>
                        <a:pt x="741" y="502"/>
                        <a:pt x="741" y="502"/>
                      </a:cubicBezTo>
                      <a:cubicBezTo>
                        <a:pt x="741" y="502"/>
                        <a:pt x="741" y="505"/>
                        <a:pt x="741" y="505"/>
                      </a:cubicBezTo>
                      <a:cubicBezTo>
                        <a:pt x="741" y="505"/>
                        <a:pt x="746" y="531"/>
                        <a:pt x="746" y="531"/>
                      </a:cubicBezTo>
                      <a:cubicBezTo>
                        <a:pt x="746" y="531"/>
                        <a:pt x="746" y="532"/>
                        <a:pt x="746" y="532"/>
                      </a:cubicBezTo>
                      <a:cubicBezTo>
                        <a:pt x="746" y="532"/>
                        <a:pt x="751" y="535"/>
                        <a:pt x="751" y="535"/>
                      </a:cubicBezTo>
                      <a:cubicBezTo>
                        <a:pt x="751" y="535"/>
                        <a:pt x="752" y="535"/>
                        <a:pt x="752" y="535"/>
                      </a:cubicBezTo>
                      <a:cubicBezTo>
                        <a:pt x="752" y="535"/>
                        <a:pt x="756" y="537"/>
                        <a:pt x="756" y="537"/>
                      </a:cubicBezTo>
                      <a:cubicBezTo>
                        <a:pt x="756" y="537"/>
                        <a:pt x="757" y="537"/>
                        <a:pt x="757" y="537"/>
                      </a:cubicBezTo>
                      <a:cubicBezTo>
                        <a:pt x="757" y="537"/>
                        <a:pt x="761" y="537"/>
                        <a:pt x="761" y="537"/>
                      </a:cubicBezTo>
                      <a:cubicBezTo>
                        <a:pt x="761" y="537"/>
                        <a:pt x="765" y="538"/>
                        <a:pt x="765" y="538"/>
                      </a:cubicBezTo>
                      <a:cubicBezTo>
                        <a:pt x="765" y="538"/>
                        <a:pt x="767" y="537"/>
                        <a:pt x="767" y="537"/>
                      </a:cubicBezTo>
                      <a:cubicBezTo>
                        <a:pt x="767" y="537"/>
                        <a:pt x="767" y="537"/>
                        <a:pt x="767" y="537"/>
                      </a:cubicBezTo>
                      <a:cubicBezTo>
                        <a:pt x="767" y="537"/>
                        <a:pt x="770" y="536"/>
                        <a:pt x="770" y="536"/>
                      </a:cubicBezTo>
                      <a:cubicBezTo>
                        <a:pt x="770" y="536"/>
                        <a:pt x="772" y="537"/>
                        <a:pt x="772" y="537"/>
                      </a:cubicBezTo>
                      <a:cubicBezTo>
                        <a:pt x="772" y="537"/>
                        <a:pt x="776" y="537"/>
                        <a:pt x="776" y="537"/>
                      </a:cubicBezTo>
                      <a:cubicBezTo>
                        <a:pt x="776" y="537"/>
                        <a:pt x="777" y="537"/>
                        <a:pt x="777" y="537"/>
                      </a:cubicBezTo>
                      <a:cubicBezTo>
                        <a:pt x="777" y="537"/>
                        <a:pt x="781" y="534"/>
                        <a:pt x="781" y="534"/>
                      </a:cubicBezTo>
                      <a:cubicBezTo>
                        <a:pt x="781" y="534"/>
                        <a:pt x="782" y="535"/>
                        <a:pt x="782" y="535"/>
                      </a:cubicBezTo>
                      <a:cubicBezTo>
                        <a:pt x="782" y="535"/>
                        <a:pt x="787" y="537"/>
                        <a:pt x="787" y="537"/>
                      </a:cubicBezTo>
                      <a:cubicBezTo>
                        <a:pt x="787" y="537"/>
                        <a:pt x="789" y="537"/>
                        <a:pt x="789" y="537"/>
                      </a:cubicBezTo>
                      <a:cubicBezTo>
                        <a:pt x="789" y="537"/>
                        <a:pt x="791" y="536"/>
                        <a:pt x="791" y="536"/>
                      </a:cubicBezTo>
                      <a:cubicBezTo>
                        <a:pt x="791" y="536"/>
                        <a:pt x="793" y="536"/>
                        <a:pt x="793" y="536"/>
                      </a:cubicBezTo>
                      <a:cubicBezTo>
                        <a:pt x="793" y="536"/>
                        <a:pt x="797" y="536"/>
                        <a:pt x="797" y="536"/>
                      </a:cubicBezTo>
                      <a:cubicBezTo>
                        <a:pt x="797" y="536"/>
                        <a:pt x="798" y="536"/>
                        <a:pt x="798" y="536"/>
                      </a:cubicBezTo>
                      <a:cubicBezTo>
                        <a:pt x="798" y="536"/>
                        <a:pt x="802" y="534"/>
                        <a:pt x="802" y="534"/>
                      </a:cubicBezTo>
                      <a:cubicBezTo>
                        <a:pt x="802" y="534"/>
                        <a:pt x="803" y="534"/>
                        <a:pt x="803" y="534"/>
                      </a:cubicBezTo>
                      <a:cubicBezTo>
                        <a:pt x="803" y="534"/>
                        <a:pt x="807" y="530"/>
                        <a:pt x="807" y="530"/>
                      </a:cubicBezTo>
                      <a:cubicBezTo>
                        <a:pt x="807" y="530"/>
                        <a:pt x="808" y="530"/>
                        <a:pt x="808" y="530"/>
                      </a:cubicBezTo>
                      <a:cubicBezTo>
                        <a:pt x="808" y="530"/>
                        <a:pt x="813" y="524"/>
                        <a:pt x="813" y="524"/>
                      </a:cubicBezTo>
                      <a:cubicBezTo>
                        <a:pt x="813" y="524"/>
                        <a:pt x="813" y="523"/>
                        <a:pt x="813" y="523"/>
                      </a:cubicBezTo>
                      <a:cubicBezTo>
                        <a:pt x="813" y="523"/>
                        <a:pt x="818" y="501"/>
                        <a:pt x="818" y="501"/>
                      </a:cubicBezTo>
                      <a:cubicBezTo>
                        <a:pt x="818" y="501"/>
                        <a:pt x="818" y="499"/>
                        <a:pt x="818" y="499"/>
                      </a:cubicBezTo>
                      <a:cubicBezTo>
                        <a:pt x="818" y="499"/>
                        <a:pt x="823" y="416"/>
                        <a:pt x="823" y="416"/>
                      </a:cubicBezTo>
                      <a:cubicBezTo>
                        <a:pt x="823" y="416"/>
                        <a:pt x="824" y="412"/>
                        <a:pt x="824" y="412"/>
                      </a:cubicBezTo>
                      <a:cubicBezTo>
                        <a:pt x="824" y="412"/>
                        <a:pt x="828" y="450"/>
                        <a:pt x="828" y="450"/>
                      </a:cubicBezTo>
                      <a:cubicBezTo>
                        <a:pt x="828" y="450"/>
                        <a:pt x="828" y="450"/>
                        <a:pt x="828" y="450"/>
                      </a:cubicBezTo>
                      <a:cubicBezTo>
                        <a:pt x="828" y="450"/>
                        <a:pt x="833" y="359"/>
                        <a:pt x="833" y="359"/>
                      </a:cubicBezTo>
                      <a:cubicBezTo>
                        <a:pt x="833" y="359"/>
                        <a:pt x="834" y="341"/>
                        <a:pt x="834" y="341"/>
                      </a:cubicBezTo>
                      <a:cubicBezTo>
                        <a:pt x="834" y="341"/>
                        <a:pt x="838" y="437"/>
                        <a:pt x="838" y="437"/>
                      </a:cubicBezTo>
                      <a:cubicBezTo>
                        <a:pt x="838" y="437"/>
                        <a:pt x="838" y="443"/>
                        <a:pt x="838" y="443"/>
                      </a:cubicBezTo>
                      <a:cubicBezTo>
                        <a:pt x="838" y="443"/>
                        <a:pt x="843" y="506"/>
                        <a:pt x="843" y="506"/>
                      </a:cubicBezTo>
                      <a:cubicBezTo>
                        <a:pt x="843" y="506"/>
                        <a:pt x="843" y="507"/>
                        <a:pt x="843" y="507"/>
                      </a:cubicBezTo>
                      <a:cubicBezTo>
                        <a:pt x="843" y="507"/>
                        <a:pt x="848" y="515"/>
                        <a:pt x="848" y="515"/>
                      </a:cubicBezTo>
                      <a:cubicBezTo>
                        <a:pt x="848" y="515"/>
                        <a:pt x="849" y="515"/>
                        <a:pt x="849" y="515"/>
                      </a:cubicBezTo>
                      <a:cubicBezTo>
                        <a:pt x="849" y="515"/>
                        <a:pt x="853" y="512"/>
                        <a:pt x="853" y="512"/>
                      </a:cubicBezTo>
                      <a:cubicBezTo>
                        <a:pt x="853" y="512"/>
                        <a:pt x="853" y="512"/>
                        <a:pt x="853" y="512"/>
                      </a:cubicBezTo>
                      <a:cubicBezTo>
                        <a:pt x="853" y="512"/>
                        <a:pt x="858" y="472"/>
                        <a:pt x="858" y="472"/>
                      </a:cubicBezTo>
                      <a:cubicBezTo>
                        <a:pt x="858" y="472"/>
                        <a:pt x="859" y="470"/>
                        <a:pt x="859" y="470"/>
                      </a:cubicBezTo>
                      <a:cubicBezTo>
                        <a:pt x="859" y="470"/>
                        <a:pt x="861" y="454"/>
                        <a:pt x="861" y="454"/>
                      </a:cubicBezTo>
                      <a:cubicBezTo>
                        <a:pt x="861" y="454"/>
                        <a:pt x="865" y="468"/>
                        <a:pt x="865" y="468"/>
                      </a:cubicBezTo>
                      <a:cubicBezTo>
                        <a:pt x="865" y="468"/>
                        <a:pt x="868" y="427"/>
                        <a:pt x="868" y="427"/>
                      </a:cubicBezTo>
                      <a:cubicBezTo>
                        <a:pt x="868" y="427"/>
                        <a:pt x="869" y="421"/>
                        <a:pt x="869" y="421"/>
                      </a:cubicBezTo>
                      <a:cubicBezTo>
                        <a:pt x="869" y="421"/>
                        <a:pt x="871" y="351"/>
                        <a:pt x="871" y="351"/>
                      </a:cubicBezTo>
                      <a:cubicBezTo>
                        <a:pt x="871" y="351"/>
                        <a:pt x="874" y="411"/>
                        <a:pt x="874" y="411"/>
                      </a:cubicBezTo>
                      <a:cubicBezTo>
                        <a:pt x="874" y="411"/>
                        <a:pt x="877" y="455"/>
                        <a:pt x="877" y="455"/>
                      </a:cubicBezTo>
                      <a:cubicBezTo>
                        <a:pt x="877" y="455"/>
                        <a:pt x="879" y="442"/>
                        <a:pt x="879" y="442"/>
                      </a:cubicBezTo>
                      <a:cubicBezTo>
                        <a:pt x="879" y="442"/>
                        <a:pt x="883" y="355"/>
                        <a:pt x="883" y="355"/>
                      </a:cubicBezTo>
                      <a:cubicBezTo>
                        <a:pt x="883" y="355"/>
                        <a:pt x="884" y="366"/>
                        <a:pt x="884" y="366"/>
                      </a:cubicBezTo>
                      <a:cubicBezTo>
                        <a:pt x="884" y="366"/>
                        <a:pt x="889" y="442"/>
                        <a:pt x="889" y="442"/>
                      </a:cubicBezTo>
                      <a:cubicBezTo>
                        <a:pt x="889" y="442"/>
                        <a:pt x="889" y="445"/>
                        <a:pt x="889" y="445"/>
                      </a:cubicBezTo>
                      <a:cubicBezTo>
                        <a:pt x="889" y="445"/>
                        <a:pt x="893" y="479"/>
                        <a:pt x="893" y="479"/>
                      </a:cubicBezTo>
                      <a:cubicBezTo>
                        <a:pt x="893" y="479"/>
                        <a:pt x="896" y="464"/>
                        <a:pt x="896" y="464"/>
                      </a:cubicBezTo>
                      <a:cubicBezTo>
                        <a:pt x="896" y="464"/>
                        <a:pt x="899" y="500"/>
                        <a:pt x="899" y="500"/>
                      </a:cubicBezTo>
                      <a:cubicBezTo>
                        <a:pt x="899" y="500"/>
                        <a:pt x="899" y="502"/>
                        <a:pt x="899" y="502"/>
                      </a:cubicBezTo>
                      <a:cubicBezTo>
                        <a:pt x="899" y="502"/>
                        <a:pt x="904" y="515"/>
                        <a:pt x="904" y="515"/>
                      </a:cubicBezTo>
                      <a:cubicBezTo>
                        <a:pt x="904" y="515"/>
                        <a:pt x="907" y="514"/>
                        <a:pt x="907" y="514"/>
                      </a:cubicBezTo>
                      <a:cubicBezTo>
                        <a:pt x="907" y="514"/>
                        <a:pt x="909" y="522"/>
                        <a:pt x="909" y="522"/>
                      </a:cubicBezTo>
                      <a:cubicBezTo>
                        <a:pt x="909" y="522"/>
                        <a:pt x="909" y="523"/>
                        <a:pt x="909" y="523"/>
                      </a:cubicBezTo>
                      <a:cubicBezTo>
                        <a:pt x="909" y="523"/>
                        <a:pt x="914" y="531"/>
                        <a:pt x="914" y="531"/>
                      </a:cubicBezTo>
                      <a:cubicBezTo>
                        <a:pt x="914" y="531"/>
                        <a:pt x="915" y="532"/>
                        <a:pt x="915" y="532"/>
                      </a:cubicBezTo>
                      <a:cubicBezTo>
                        <a:pt x="915" y="532"/>
                        <a:pt x="920" y="536"/>
                        <a:pt x="920" y="536"/>
                      </a:cubicBezTo>
                      <a:cubicBezTo>
                        <a:pt x="920" y="536"/>
                        <a:pt x="920" y="536"/>
                        <a:pt x="920" y="536"/>
                      </a:cubicBezTo>
                      <a:cubicBezTo>
                        <a:pt x="920" y="536"/>
                        <a:pt x="925" y="538"/>
                        <a:pt x="925" y="538"/>
                      </a:cubicBezTo>
                      <a:cubicBezTo>
                        <a:pt x="925" y="538"/>
                        <a:pt x="926" y="538"/>
                        <a:pt x="926" y="538"/>
                      </a:cubicBezTo>
                      <a:cubicBezTo>
                        <a:pt x="926" y="538"/>
                        <a:pt x="928" y="538"/>
                        <a:pt x="928" y="538"/>
                      </a:cubicBezTo>
                      <a:cubicBezTo>
                        <a:pt x="928" y="538"/>
                        <a:pt x="931" y="538"/>
                        <a:pt x="931" y="538"/>
                      </a:cubicBezTo>
                      <a:cubicBezTo>
                        <a:pt x="931" y="538"/>
                        <a:pt x="935" y="539"/>
                        <a:pt x="935" y="539"/>
                      </a:cubicBezTo>
                      <a:cubicBezTo>
                        <a:pt x="935" y="539"/>
                        <a:pt x="935" y="539"/>
                        <a:pt x="935" y="539"/>
                      </a:cubicBezTo>
                      <a:cubicBezTo>
                        <a:pt x="935" y="539"/>
                        <a:pt x="937" y="539"/>
                        <a:pt x="937" y="539"/>
                      </a:cubicBezTo>
                      <a:cubicBezTo>
                        <a:pt x="937" y="539"/>
                        <a:pt x="940" y="539"/>
                        <a:pt x="940" y="539"/>
                      </a:cubicBezTo>
                      <a:cubicBezTo>
                        <a:pt x="940" y="539"/>
                        <a:pt x="944" y="538"/>
                        <a:pt x="944" y="538"/>
                      </a:cubicBezTo>
                      <a:cubicBezTo>
                        <a:pt x="944" y="538"/>
                        <a:pt x="946" y="538"/>
                        <a:pt x="946" y="538"/>
                      </a:cubicBezTo>
                      <a:cubicBezTo>
                        <a:pt x="946" y="538"/>
                        <a:pt x="950" y="538"/>
                        <a:pt x="950" y="538"/>
                      </a:cubicBezTo>
                      <a:cubicBezTo>
                        <a:pt x="950" y="538"/>
                        <a:pt x="950" y="538"/>
                        <a:pt x="950" y="538"/>
                      </a:cubicBezTo>
                      <a:cubicBezTo>
                        <a:pt x="950" y="538"/>
                        <a:pt x="952" y="539"/>
                        <a:pt x="952" y="539"/>
                      </a:cubicBezTo>
                      <a:cubicBezTo>
                        <a:pt x="952" y="539"/>
                        <a:pt x="956" y="539"/>
                        <a:pt x="956" y="539"/>
                      </a:cubicBezTo>
                      <a:cubicBezTo>
                        <a:pt x="956" y="539"/>
                        <a:pt x="960" y="538"/>
                        <a:pt x="960" y="538"/>
                      </a:cubicBezTo>
                      <a:cubicBezTo>
                        <a:pt x="960" y="538"/>
                        <a:pt x="962" y="538"/>
                        <a:pt x="962" y="538"/>
                      </a:cubicBezTo>
                      <a:cubicBezTo>
                        <a:pt x="962" y="538"/>
                        <a:pt x="964" y="539"/>
                        <a:pt x="964" y="539"/>
                      </a:cubicBezTo>
                      <a:cubicBezTo>
                        <a:pt x="964" y="539"/>
                        <a:pt x="967" y="538"/>
                        <a:pt x="967" y="538"/>
                      </a:cubicBezTo>
                      <a:cubicBezTo>
                        <a:pt x="967" y="538"/>
                        <a:pt x="970" y="540"/>
                        <a:pt x="970" y="540"/>
                      </a:cubicBezTo>
                      <a:cubicBezTo>
                        <a:pt x="970" y="540"/>
                        <a:pt x="972" y="540"/>
                        <a:pt x="972" y="540"/>
                      </a:cubicBezTo>
                      <a:cubicBezTo>
                        <a:pt x="972" y="540"/>
                        <a:pt x="975" y="539"/>
                        <a:pt x="975" y="539"/>
                      </a:cubicBezTo>
                      <a:cubicBezTo>
                        <a:pt x="975" y="539"/>
                        <a:pt x="976" y="539"/>
                        <a:pt x="976" y="539"/>
                      </a:cubicBezTo>
                      <a:cubicBezTo>
                        <a:pt x="976" y="539"/>
                        <a:pt x="978" y="538"/>
                        <a:pt x="978" y="538"/>
                      </a:cubicBezTo>
                      <a:cubicBezTo>
                        <a:pt x="978" y="538"/>
                        <a:pt x="981" y="538"/>
                        <a:pt x="981" y="538"/>
                      </a:cubicBezTo>
                      <a:cubicBezTo>
                        <a:pt x="981" y="538"/>
                        <a:pt x="986" y="539"/>
                        <a:pt x="986" y="539"/>
                      </a:cubicBezTo>
                      <a:cubicBezTo>
                        <a:pt x="986" y="539"/>
                        <a:pt x="988" y="540"/>
                        <a:pt x="988" y="540"/>
                      </a:cubicBezTo>
                      <a:cubicBezTo>
                        <a:pt x="988" y="540"/>
                        <a:pt x="991" y="539"/>
                        <a:pt x="991" y="539"/>
                      </a:cubicBezTo>
                      <a:cubicBezTo>
                        <a:pt x="991" y="539"/>
                        <a:pt x="993" y="538"/>
                        <a:pt x="993" y="538"/>
                      </a:cubicBezTo>
                      <a:cubicBezTo>
                        <a:pt x="993" y="538"/>
                        <a:pt x="996" y="539"/>
                        <a:pt x="996" y="539"/>
                      </a:cubicBezTo>
                      <a:cubicBezTo>
                        <a:pt x="996" y="539"/>
                        <a:pt x="998" y="539"/>
                        <a:pt x="998" y="539"/>
                      </a:cubicBezTo>
                      <a:cubicBezTo>
                        <a:pt x="998" y="539"/>
                        <a:pt x="1001" y="540"/>
                        <a:pt x="1001" y="540"/>
                      </a:cubicBezTo>
                      <a:cubicBezTo>
                        <a:pt x="1001" y="540"/>
                        <a:pt x="1003" y="541"/>
                        <a:pt x="1003" y="541"/>
                      </a:cubicBezTo>
                      <a:cubicBezTo>
                        <a:pt x="1003" y="541"/>
                        <a:pt x="1006" y="540"/>
                        <a:pt x="1006" y="540"/>
                      </a:cubicBezTo>
                      <a:cubicBezTo>
                        <a:pt x="1006" y="540"/>
                        <a:pt x="1006" y="540"/>
                        <a:pt x="1006" y="540"/>
                      </a:cubicBezTo>
                      <a:cubicBezTo>
                        <a:pt x="1006" y="540"/>
                        <a:pt x="1011" y="538"/>
                        <a:pt x="1011" y="538"/>
                      </a:cubicBezTo>
                      <a:cubicBezTo>
                        <a:pt x="1011" y="538"/>
                        <a:pt x="1011" y="538"/>
                        <a:pt x="1011" y="538"/>
                      </a:cubicBezTo>
                      <a:cubicBezTo>
                        <a:pt x="1011" y="538"/>
                        <a:pt x="1016" y="541"/>
                        <a:pt x="1016" y="541"/>
                      </a:cubicBezTo>
                      <a:cubicBezTo>
                        <a:pt x="1016" y="541"/>
                        <a:pt x="1018" y="541"/>
                        <a:pt x="1018" y="541"/>
                      </a:cubicBezTo>
                      <a:cubicBezTo>
                        <a:pt x="1018" y="541"/>
                        <a:pt x="1021" y="540"/>
                        <a:pt x="1021" y="540"/>
                      </a:cubicBezTo>
                      <a:cubicBezTo>
                        <a:pt x="1021" y="540"/>
                        <a:pt x="1024" y="540"/>
                        <a:pt x="1024" y="540"/>
                      </a:cubicBezTo>
                      <a:cubicBezTo>
                        <a:pt x="1024" y="540"/>
                        <a:pt x="1026" y="541"/>
                        <a:pt x="1026" y="541"/>
                      </a:cubicBezTo>
                      <a:cubicBezTo>
                        <a:pt x="1026" y="541"/>
                        <a:pt x="1027" y="541"/>
                        <a:pt x="1027" y="541"/>
                      </a:cubicBezTo>
                      <a:cubicBezTo>
                        <a:pt x="1027" y="541"/>
                        <a:pt x="1029" y="542"/>
                        <a:pt x="1029" y="542"/>
                      </a:cubicBezTo>
                      <a:cubicBezTo>
                        <a:pt x="1029" y="542"/>
                        <a:pt x="1033" y="542"/>
                        <a:pt x="1033" y="542"/>
                      </a:cubicBezTo>
                      <a:cubicBezTo>
                        <a:pt x="1033" y="542"/>
                        <a:pt x="1036" y="542"/>
                        <a:pt x="1036" y="542"/>
                      </a:cubicBezTo>
                      <a:cubicBezTo>
                        <a:pt x="1036" y="542"/>
                        <a:pt x="1039" y="542"/>
                        <a:pt x="1039" y="542"/>
                      </a:cubicBezTo>
                      <a:cubicBezTo>
                        <a:pt x="1039" y="542"/>
                        <a:pt x="1041" y="542"/>
                        <a:pt x="1041" y="542"/>
                      </a:cubicBezTo>
                      <a:cubicBezTo>
                        <a:pt x="1041" y="542"/>
                        <a:pt x="1043" y="542"/>
                        <a:pt x="1043" y="542"/>
                      </a:cubicBezTo>
                      <a:cubicBezTo>
                        <a:pt x="1043" y="542"/>
                        <a:pt x="1047" y="542"/>
                        <a:pt x="1047" y="542"/>
                      </a:cubicBezTo>
                      <a:cubicBezTo>
                        <a:pt x="1047" y="542"/>
                        <a:pt x="1048" y="542"/>
                        <a:pt x="1048" y="542"/>
                      </a:cubicBezTo>
                      <a:cubicBezTo>
                        <a:pt x="1048" y="542"/>
                        <a:pt x="1050" y="543"/>
                        <a:pt x="1050" y="543"/>
                      </a:cubicBezTo>
                      <a:cubicBezTo>
                        <a:pt x="1050" y="543"/>
                        <a:pt x="1052" y="542"/>
                        <a:pt x="1052" y="542"/>
                      </a:cubicBezTo>
                      <a:cubicBezTo>
                        <a:pt x="1052" y="542"/>
                        <a:pt x="1056" y="542"/>
                        <a:pt x="1056" y="542"/>
                      </a:cubicBezTo>
                      <a:cubicBezTo>
                        <a:pt x="1056" y="542"/>
                        <a:pt x="1058" y="542"/>
                        <a:pt x="1058" y="542"/>
                      </a:cubicBezTo>
                      <a:cubicBezTo>
                        <a:pt x="1058" y="542"/>
                        <a:pt x="1062" y="541"/>
                        <a:pt x="1062" y="541"/>
                      </a:cubicBezTo>
                      <a:cubicBezTo>
                        <a:pt x="1062" y="541"/>
                        <a:pt x="1063" y="540"/>
                        <a:pt x="1063" y="540"/>
                      </a:cubicBezTo>
                      <a:cubicBezTo>
                        <a:pt x="1063" y="540"/>
                        <a:pt x="1067" y="541"/>
                        <a:pt x="1067" y="541"/>
                      </a:cubicBezTo>
                      <a:cubicBezTo>
                        <a:pt x="1067" y="541"/>
                        <a:pt x="1067" y="542"/>
                        <a:pt x="1067" y="542"/>
                      </a:cubicBezTo>
                      <a:cubicBezTo>
                        <a:pt x="1067" y="542"/>
                        <a:pt x="1072" y="542"/>
                        <a:pt x="1072" y="542"/>
                      </a:cubicBezTo>
                      <a:cubicBezTo>
                        <a:pt x="1072" y="542"/>
                        <a:pt x="1073" y="542"/>
                        <a:pt x="1073" y="542"/>
                      </a:cubicBezTo>
                      <a:cubicBezTo>
                        <a:pt x="1073" y="542"/>
                        <a:pt x="1077" y="542"/>
                        <a:pt x="1077" y="542"/>
                      </a:cubicBezTo>
                      <a:cubicBezTo>
                        <a:pt x="1077" y="542"/>
                        <a:pt x="1079" y="542"/>
                        <a:pt x="1079" y="542"/>
                      </a:cubicBezTo>
                      <a:cubicBezTo>
                        <a:pt x="1079" y="542"/>
                        <a:pt x="1079" y="542"/>
                        <a:pt x="1079" y="542"/>
                      </a:cubicBezTo>
                      <a:cubicBezTo>
                        <a:pt x="1079" y="542"/>
                        <a:pt x="1084" y="543"/>
                        <a:pt x="1084" y="543"/>
                      </a:cubicBezTo>
                      <a:cubicBezTo>
                        <a:pt x="1084" y="543"/>
                        <a:pt x="1086" y="542"/>
                        <a:pt x="1086" y="542"/>
                      </a:cubicBezTo>
                      <a:cubicBezTo>
                        <a:pt x="1086" y="542"/>
                        <a:pt x="1088" y="542"/>
                        <a:pt x="1088" y="542"/>
                      </a:cubicBezTo>
                      <a:cubicBezTo>
                        <a:pt x="1088" y="542"/>
                        <a:pt x="1090" y="543"/>
                        <a:pt x="1090" y="543"/>
                      </a:cubicBezTo>
                      <a:cubicBezTo>
                        <a:pt x="1090" y="543"/>
                        <a:pt x="1094" y="542"/>
                        <a:pt x="1094" y="542"/>
                      </a:cubicBezTo>
                      <a:cubicBezTo>
                        <a:pt x="1094" y="542"/>
                        <a:pt x="1097" y="542"/>
                        <a:pt x="1097" y="542"/>
                      </a:cubicBezTo>
                      <a:cubicBezTo>
                        <a:pt x="1097" y="542"/>
                        <a:pt x="1099" y="542"/>
                        <a:pt x="1099" y="542"/>
                      </a:cubicBezTo>
                      <a:cubicBezTo>
                        <a:pt x="1099" y="542"/>
                        <a:pt x="1103" y="541"/>
                        <a:pt x="1103" y="541"/>
                      </a:cubicBezTo>
                      <a:cubicBezTo>
                        <a:pt x="1103" y="541"/>
                        <a:pt x="1103" y="540"/>
                        <a:pt x="1103" y="540"/>
                      </a:cubicBezTo>
                      <a:cubicBezTo>
                        <a:pt x="1103" y="540"/>
                        <a:pt x="1107" y="541"/>
                        <a:pt x="1107" y="541"/>
                      </a:cubicBezTo>
                      <a:cubicBezTo>
                        <a:pt x="1107" y="541"/>
                        <a:pt x="1109" y="541"/>
                        <a:pt x="1109" y="541"/>
                      </a:cubicBezTo>
                      <a:cubicBezTo>
                        <a:pt x="1109" y="541"/>
                        <a:pt x="1113" y="541"/>
                        <a:pt x="1113" y="541"/>
                      </a:cubicBezTo>
                      <a:cubicBezTo>
                        <a:pt x="1113" y="541"/>
                        <a:pt x="1113" y="541"/>
                        <a:pt x="1113" y="541"/>
                      </a:cubicBezTo>
                      <a:cubicBezTo>
                        <a:pt x="1113" y="541"/>
                        <a:pt x="1116" y="542"/>
                        <a:pt x="1116" y="542"/>
                      </a:cubicBezTo>
                      <a:cubicBezTo>
                        <a:pt x="1116" y="542"/>
                        <a:pt x="1118" y="541"/>
                        <a:pt x="1118" y="541"/>
                      </a:cubicBezTo>
                      <a:cubicBezTo>
                        <a:pt x="1118" y="541"/>
                        <a:pt x="1121" y="541"/>
                        <a:pt x="1121" y="541"/>
                      </a:cubicBezTo>
                      <a:cubicBezTo>
                        <a:pt x="1121" y="541"/>
                        <a:pt x="1123" y="541"/>
                        <a:pt x="1123" y="541"/>
                      </a:cubicBezTo>
                      <a:cubicBezTo>
                        <a:pt x="1123" y="541"/>
                        <a:pt x="1127" y="542"/>
                        <a:pt x="1127" y="542"/>
                      </a:cubicBezTo>
                      <a:cubicBezTo>
                        <a:pt x="1127" y="542"/>
                        <a:pt x="1129" y="542"/>
                        <a:pt x="1129" y="542"/>
                      </a:cubicBezTo>
                      <a:cubicBezTo>
                        <a:pt x="1129" y="542"/>
                        <a:pt x="1131" y="542"/>
                        <a:pt x="1131" y="542"/>
                      </a:cubicBezTo>
                      <a:cubicBezTo>
                        <a:pt x="1131" y="542"/>
                        <a:pt x="1136" y="543"/>
                        <a:pt x="1136" y="543"/>
                      </a:cubicBezTo>
                      <a:cubicBezTo>
                        <a:pt x="1136" y="543"/>
                        <a:pt x="1138" y="542"/>
                        <a:pt x="1138" y="542"/>
                      </a:cubicBezTo>
                      <a:cubicBezTo>
                        <a:pt x="1138" y="542"/>
                        <a:pt x="1140" y="543"/>
                        <a:pt x="1140" y="543"/>
                      </a:cubicBezTo>
                      <a:cubicBezTo>
                        <a:pt x="1140" y="543"/>
                        <a:pt x="1143" y="542"/>
                        <a:pt x="1143" y="542"/>
                      </a:cubicBezTo>
                      <a:cubicBezTo>
                        <a:pt x="1143" y="542"/>
                        <a:pt x="1148" y="542"/>
                        <a:pt x="1148" y="542"/>
                      </a:cubicBezTo>
                      <a:cubicBezTo>
                        <a:pt x="1148" y="542"/>
                        <a:pt x="1149" y="543"/>
                        <a:pt x="1149" y="543"/>
                      </a:cubicBezTo>
                      <a:cubicBezTo>
                        <a:pt x="1149" y="543"/>
                        <a:pt x="1149" y="543"/>
                        <a:pt x="1149" y="543"/>
                      </a:cubicBezTo>
                      <a:cubicBezTo>
                        <a:pt x="1149" y="543"/>
                        <a:pt x="1153" y="542"/>
                        <a:pt x="1153" y="542"/>
                      </a:cubicBezTo>
                      <a:cubicBezTo>
                        <a:pt x="1153" y="542"/>
                        <a:pt x="1156" y="542"/>
                        <a:pt x="1156" y="542"/>
                      </a:cubicBezTo>
                      <a:cubicBezTo>
                        <a:pt x="1156" y="542"/>
                        <a:pt x="1158" y="543"/>
                        <a:pt x="1158" y="543"/>
                      </a:cubicBezTo>
                      <a:cubicBezTo>
                        <a:pt x="1158" y="543"/>
                        <a:pt x="1159" y="543"/>
                        <a:pt x="1159" y="543"/>
                      </a:cubicBezTo>
                      <a:cubicBezTo>
                        <a:pt x="1159" y="543"/>
                        <a:pt x="1163" y="542"/>
                        <a:pt x="1163" y="542"/>
                      </a:cubicBezTo>
                      <a:cubicBezTo>
                        <a:pt x="1163" y="542"/>
                        <a:pt x="1164" y="542"/>
                        <a:pt x="1164" y="542"/>
                      </a:cubicBezTo>
                      <a:cubicBezTo>
                        <a:pt x="1164" y="542"/>
                        <a:pt x="1165" y="543"/>
                        <a:pt x="1165" y="543"/>
                      </a:cubicBezTo>
                      <a:cubicBezTo>
                        <a:pt x="1165" y="543"/>
                        <a:pt x="1171" y="542"/>
                        <a:pt x="1171" y="542"/>
                      </a:cubicBezTo>
                      <a:cubicBezTo>
                        <a:pt x="1171" y="542"/>
                        <a:pt x="1173" y="543"/>
                        <a:pt x="1173" y="543"/>
                      </a:cubicBezTo>
                      <a:cubicBezTo>
                        <a:pt x="1173" y="543"/>
                        <a:pt x="1174" y="543"/>
                        <a:pt x="1174" y="543"/>
                      </a:cubicBezTo>
                      <a:cubicBezTo>
                        <a:pt x="1174" y="543"/>
                        <a:pt x="1176" y="542"/>
                        <a:pt x="1176" y="542"/>
                      </a:cubicBezTo>
                      <a:cubicBezTo>
                        <a:pt x="1176" y="542"/>
                        <a:pt x="1183" y="543"/>
                        <a:pt x="1183" y="543"/>
                      </a:cubicBezTo>
                      <a:cubicBezTo>
                        <a:pt x="1183" y="543"/>
                        <a:pt x="1184" y="542"/>
                        <a:pt x="1184" y="542"/>
                      </a:cubicBezTo>
                      <a:cubicBezTo>
                        <a:pt x="1184" y="542"/>
                        <a:pt x="1187" y="542"/>
                        <a:pt x="1187" y="542"/>
                      </a:cubicBezTo>
                      <a:cubicBezTo>
                        <a:pt x="1187" y="542"/>
                        <a:pt x="1189" y="542"/>
                        <a:pt x="1189" y="542"/>
                      </a:cubicBezTo>
                      <a:cubicBezTo>
                        <a:pt x="1189" y="542"/>
                        <a:pt x="1190" y="543"/>
                        <a:pt x="1190" y="543"/>
                      </a:cubicBezTo>
                      <a:cubicBezTo>
                        <a:pt x="1190" y="543"/>
                        <a:pt x="1193" y="542"/>
                        <a:pt x="1193" y="542"/>
                      </a:cubicBezTo>
                      <a:cubicBezTo>
                        <a:pt x="1193" y="542"/>
                        <a:pt x="1195" y="542"/>
                        <a:pt x="1195" y="542"/>
                      </a:cubicBezTo>
                      <a:cubicBezTo>
                        <a:pt x="1195" y="542"/>
                        <a:pt x="1197" y="543"/>
                        <a:pt x="1197" y="543"/>
                      </a:cubicBezTo>
                      <a:cubicBezTo>
                        <a:pt x="1197" y="543"/>
                        <a:pt x="1202" y="543"/>
                        <a:pt x="1202" y="543"/>
                      </a:cubicBezTo>
                      <a:cubicBezTo>
                        <a:pt x="1202" y="543"/>
                        <a:pt x="1204" y="542"/>
                        <a:pt x="1204" y="542"/>
                      </a:cubicBezTo>
                      <a:cubicBezTo>
                        <a:pt x="1204" y="542"/>
                        <a:pt x="1205" y="542"/>
                        <a:pt x="1205" y="542"/>
                      </a:cubicBezTo>
                      <a:cubicBezTo>
                        <a:pt x="1205" y="542"/>
                        <a:pt x="1206" y="543"/>
                        <a:pt x="1206" y="543"/>
                      </a:cubicBezTo>
                      <a:cubicBezTo>
                        <a:pt x="1206" y="543"/>
                        <a:pt x="1210" y="542"/>
                        <a:pt x="1210" y="542"/>
                      </a:cubicBezTo>
                      <a:cubicBezTo>
                        <a:pt x="1210" y="542"/>
                        <a:pt x="1212" y="543"/>
                        <a:pt x="1212" y="543"/>
                      </a:cubicBezTo>
                      <a:cubicBezTo>
                        <a:pt x="1212" y="543"/>
                        <a:pt x="1215" y="542"/>
                        <a:pt x="1215" y="542"/>
                      </a:cubicBezTo>
                      <a:cubicBezTo>
                        <a:pt x="1215" y="542"/>
                        <a:pt x="1218" y="543"/>
                        <a:pt x="1218" y="543"/>
                      </a:cubicBezTo>
                      <a:cubicBezTo>
                        <a:pt x="1218" y="543"/>
                        <a:pt x="1221" y="543"/>
                        <a:pt x="1221" y="543"/>
                      </a:cubicBezTo>
                      <a:cubicBezTo>
                        <a:pt x="1221" y="543"/>
                        <a:pt x="1225" y="542"/>
                        <a:pt x="1225" y="542"/>
                      </a:cubicBezTo>
                      <a:cubicBezTo>
                        <a:pt x="1225" y="542"/>
                        <a:pt x="1227" y="542"/>
                        <a:pt x="1227" y="542"/>
                      </a:cubicBezTo>
                      <a:cubicBezTo>
                        <a:pt x="1227" y="542"/>
                        <a:pt x="1229" y="543"/>
                        <a:pt x="1229" y="543"/>
                      </a:cubicBezTo>
                      <a:cubicBezTo>
                        <a:pt x="1229" y="543"/>
                        <a:pt x="1231" y="543"/>
                        <a:pt x="1231" y="543"/>
                      </a:cubicBezTo>
                      <a:cubicBezTo>
                        <a:pt x="1231" y="543"/>
                        <a:pt x="1235" y="542"/>
                        <a:pt x="1235" y="542"/>
                      </a:cubicBezTo>
                      <a:cubicBezTo>
                        <a:pt x="1235" y="542"/>
                        <a:pt x="1236" y="542"/>
                        <a:pt x="1236" y="542"/>
                      </a:cubicBezTo>
                      <a:cubicBezTo>
                        <a:pt x="1236" y="542"/>
                        <a:pt x="1239" y="542"/>
                        <a:pt x="1239" y="542"/>
                      </a:cubicBezTo>
                      <a:cubicBezTo>
                        <a:pt x="1239" y="542"/>
                        <a:pt x="1242" y="543"/>
                        <a:pt x="1242" y="543"/>
                      </a:cubicBezTo>
                      <a:cubicBezTo>
                        <a:pt x="1242" y="543"/>
                        <a:pt x="1243" y="542"/>
                        <a:pt x="1243" y="542"/>
                      </a:cubicBezTo>
                      <a:cubicBezTo>
                        <a:pt x="1243" y="542"/>
                        <a:pt x="1249" y="543"/>
                        <a:pt x="1249" y="543"/>
                      </a:cubicBezTo>
                      <a:cubicBezTo>
                        <a:pt x="1249" y="543"/>
                        <a:pt x="1250" y="542"/>
                        <a:pt x="1250" y="542"/>
                      </a:cubicBezTo>
                      <a:cubicBezTo>
                        <a:pt x="1250" y="542"/>
                        <a:pt x="1251" y="542"/>
                        <a:pt x="1251" y="542"/>
                      </a:cubicBezTo>
                      <a:cubicBezTo>
                        <a:pt x="1251" y="542"/>
                        <a:pt x="1255" y="543"/>
                        <a:pt x="1255" y="543"/>
                      </a:cubicBezTo>
                      <a:cubicBezTo>
                        <a:pt x="1255" y="543"/>
                        <a:pt x="1256" y="543"/>
                        <a:pt x="1256" y="543"/>
                      </a:cubicBezTo>
                      <a:cubicBezTo>
                        <a:pt x="1256" y="543"/>
                        <a:pt x="1260" y="542"/>
                        <a:pt x="1260" y="542"/>
                      </a:cubicBezTo>
                      <a:cubicBezTo>
                        <a:pt x="1260" y="542"/>
                        <a:pt x="1262" y="543"/>
                        <a:pt x="1262" y="543"/>
                      </a:cubicBezTo>
                      <a:cubicBezTo>
                        <a:pt x="1262" y="543"/>
                        <a:pt x="1264" y="542"/>
                        <a:pt x="1264" y="542"/>
                      </a:cubicBezTo>
                      <a:cubicBezTo>
                        <a:pt x="1264" y="542"/>
                        <a:pt x="1266" y="543"/>
                        <a:pt x="1266" y="543"/>
                      </a:cubicBezTo>
                      <a:cubicBezTo>
                        <a:pt x="1266" y="543"/>
                        <a:pt x="1268" y="542"/>
                        <a:pt x="1268" y="542"/>
                      </a:cubicBezTo>
                      <a:cubicBezTo>
                        <a:pt x="1268" y="542"/>
                        <a:pt x="1273" y="543"/>
                        <a:pt x="1273" y="543"/>
                      </a:cubicBezTo>
                      <a:cubicBezTo>
                        <a:pt x="1273" y="543"/>
                        <a:pt x="1274" y="542"/>
                        <a:pt x="1274" y="542"/>
                      </a:cubicBezTo>
                      <a:cubicBezTo>
                        <a:pt x="1274" y="542"/>
                        <a:pt x="1279" y="543"/>
                        <a:pt x="1279" y="543"/>
                      </a:cubicBezTo>
                      <a:cubicBezTo>
                        <a:pt x="1279" y="543"/>
                        <a:pt x="1280" y="542"/>
                        <a:pt x="1280" y="542"/>
                      </a:cubicBezTo>
                      <a:cubicBezTo>
                        <a:pt x="1280" y="542"/>
                        <a:pt x="1284" y="543"/>
                        <a:pt x="1284" y="543"/>
                      </a:cubicBezTo>
                      <a:cubicBezTo>
                        <a:pt x="1284" y="543"/>
                        <a:pt x="1285" y="542"/>
                        <a:pt x="1285" y="542"/>
                      </a:cubicBezTo>
                      <a:cubicBezTo>
                        <a:pt x="1285" y="542"/>
                        <a:pt x="1289" y="542"/>
                        <a:pt x="1289" y="542"/>
                      </a:cubicBezTo>
                      <a:cubicBezTo>
                        <a:pt x="1289" y="542"/>
                        <a:pt x="1291" y="543"/>
                        <a:pt x="1291" y="543"/>
                      </a:cubicBezTo>
                      <a:cubicBezTo>
                        <a:pt x="1291" y="543"/>
                        <a:pt x="1292" y="542"/>
                        <a:pt x="1292" y="542"/>
                      </a:cubicBezTo>
                      <a:cubicBezTo>
                        <a:pt x="1292" y="542"/>
                        <a:pt x="1294" y="543"/>
                        <a:pt x="1294" y="543"/>
                      </a:cubicBezTo>
                      <a:cubicBezTo>
                        <a:pt x="1294" y="543"/>
                        <a:pt x="1298" y="542"/>
                        <a:pt x="1298" y="542"/>
                      </a:cubicBezTo>
                      <a:cubicBezTo>
                        <a:pt x="1298" y="542"/>
                        <a:pt x="1300" y="543"/>
                        <a:pt x="1300" y="543"/>
                      </a:cubicBezTo>
                      <a:cubicBezTo>
                        <a:pt x="1300" y="543"/>
                        <a:pt x="1302" y="542"/>
                        <a:pt x="1302" y="542"/>
                      </a:cubicBezTo>
                      <a:cubicBezTo>
                        <a:pt x="1302" y="542"/>
                        <a:pt x="1302" y="543"/>
                        <a:pt x="1302" y="543"/>
                      </a:cubicBezTo>
                      <a:cubicBezTo>
                        <a:pt x="1302" y="543"/>
                        <a:pt x="1308" y="542"/>
                        <a:pt x="1308" y="542"/>
                      </a:cubicBezTo>
                      <a:cubicBezTo>
                        <a:pt x="1308" y="542"/>
                        <a:pt x="1309" y="543"/>
                        <a:pt x="1309" y="543"/>
                      </a:cubicBezTo>
                      <a:cubicBezTo>
                        <a:pt x="1309" y="543"/>
                        <a:pt x="1316" y="543"/>
                        <a:pt x="1316" y="543"/>
                      </a:cubicBezTo>
                      <a:cubicBezTo>
                        <a:pt x="1316" y="543"/>
                        <a:pt x="1317" y="542"/>
                        <a:pt x="1317" y="542"/>
                      </a:cubicBezTo>
                      <a:cubicBezTo>
                        <a:pt x="1317" y="542"/>
                        <a:pt x="1317" y="542"/>
                        <a:pt x="1317" y="542"/>
                      </a:cubicBezTo>
                      <a:cubicBezTo>
                        <a:pt x="1317" y="542"/>
                        <a:pt x="1322" y="543"/>
                        <a:pt x="1322" y="543"/>
                      </a:cubicBezTo>
                      <a:cubicBezTo>
                        <a:pt x="1322" y="543"/>
                        <a:pt x="1322" y="543"/>
                        <a:pt x="1322" y="543"/>
                      </a:cubicBezTo>
                      <a:cubicBezTo>
                        <a:pt x="1322" y="543"/>
                        <a:pt x="1323" y="542"/>
                        <a:pt x="1323" y="542"/>
                      </a:cubicBezTo>
                      <a:cubicBezTo>
                        <a:pt x="1323" y="542"/>
                        <a:pt x="1330" y="543"/>
                        <a:pt x="1330" y="543"/>
                      </a:cubicBezTo>
                      <a:cubicBezTo>
                        <a:pt x="1330" y="543"/>
                        <a:pt x="1331" y="542"/>
                        <a:pt x="1331" y="542"/>
                      </a:cubicBezTo>
                      <a:cubicBezTo>
                        <a:pt x="1331" y="542"/>
                        <a:pt x="1334" y="542"/>
                        <a:pt x="1334" y="542"/>
                      </a:cubicBezTo>
                      <a:cubicBezTo>
                        <a:pt x="1334" y="542"/>
                        <a:pt x="1337" y="543"/>
                        <a:pt x="1337" y="543"/>
                      </a:cubicBezTo>
                      <a:cubicBezTo>
                        <a:pt x="1337" y="543"/>
                        <a:pt x="1337" y="543"/>
                        <a:pt x="1337" y="543"/>
                      </a:cubicBezTo>
                      <a:cubicBezTo>
                        <a:pt x="1337" y="543"/>
                        <a:pt x="1341" y="542"/>
                        <a:pt x="1341" y="542"/>
                      </a:cubicBezTo>
                      <a:cubicBezTo>
                        <a:pt x="1341" y="542"/>
                        <a:pt x="1344" y="542"/>
                        <a:pt x="1344" y="542"/>
                      </a:cubicBezTo>
                      <a:cubicBezTo>
                        <a:pt x="1344" y="542"/>
                        <a:pt x="1346" y="542"/>
                        <a:pt x="1346" y="542"/>
                      </a:cubicBezTo>
                      <a:cubicBezTo>
                        <a:pt x="1346" y="542"/>
                        <a:pt x="1348" y="542"/>
                        <a:pt x="1348" y="542"/>
                      </a:cubicBezTo>
                      <a:cubicBezTo>
                        <a:pt x="1348" y="542"/>
                        <a:pt x="1351" y="540"/>
                        <a:pt x="1351" y="540"/>
                      </a:cubicBezTo>
                      <a:cubicBezTo>
                        <a:pt x="1351" y="540"/>
                        <a:pt x="1353" y="541"/>
                        <a:pt x="1353" y="541"/>
                      </a:cubicBezTo>
                      <a:cubicBezTo>
                        <a:pt x="1353" y="541"/>
                        <a:pt x="1357" y="542"/>
                        <a:pt x="1357" y="542"/>
                      </a:cubicBezTo>
                      <a:cubicBezTo>
                        <a:pt x="1357" y="542"/>
                        <a:pt x="1358" y="542"/>
                        <a:pt x="1358" y="542"/>
                      </a:cubicBezTo>
                      <a:cubicBezTo>
                        <a:pt x="1358" y="542"/>
                        <a:pt x="1362" y="541"/>
                        <a:pt x="1362" y="541"/>
                      </a:cubicBezTo>
                      <a:cubicBezTo>
                        <a:pt x="1362" y="541"/>
                        <a:pt x="1363" y="541"/>
                        <a:pt x="1363" y="541"/>
                      </a:cubicBezTo>
                      <a:cubicBezTo>
                        <a:pt x="1363" y="541"/>
                        <a:pt x="1368" y="542"/>
                        <a:pt x="1368" y="542"/>
                      </a:cubicBezTo>
                      <a:cubicBezTo>
                        <a:pt x="1368" y="542"/>
                        <a:pt x="1369" y="542"/>
                        <a:pt x="1369" y="542"/>
                      </a:cubicBezTo>
                      <a:cubicBezTo>
                        <a:pt x="1369" y="542"/>
                        <a:pt x="1373" y="542"/>
                        <a:pt x="1373" y="542"/>
                      </a:cubicBezTo>
                      <a:cubicBezTo>
                        <a:pt x="1373" y="542"/>
                        <a:pt x="1375" y="543"/>
                        <a:pt x="1375" y="543"/>
                      </a:cubicBezTo>
                      <a:cubicBezTo>
                        <a:pt x="1375" y="543"/>
                        <a:pt x="1377" y="542"/>
                        <a:pt x="1377" y="542"/>
                      </a:cubicBezTo>
                      <a:cubicBezTo>
                        <a:pt x="1377" y="542"/>
                        <a:pt x="1380" y="543"/>
                        <a:pt x="1380" y="543"/>
                      </a:cubicBezTo>
                      <a:cubicBezTo>
                        <a:pt x="1380" y="543"/>
                        <a:pt x="1383" y="542"/>
                        <a:pt x="1383" y="542"/>
                      </a:cubicBezTo>
                      <a:cubicBezTo>
                        <a:pt x="1383" y="542"/>
                        <a:pt x="1383" y="543"/>
                        <a:pt x="1383" y="543"/>
                      </a:cubicBezTo>
                      <a:cubicBezTo>
                        <a:pt x="1383" y="543"/>
                        <a:pt x="1385" y="542"/>
                        <a:pt x="1385" y="542"/>
                      </a:cubicBezTo>
                      <a:cubicBezTo>
                        <a:pt x="1385" y="542"/>
                        <a:pt x="1389" y="543"/>
                        <a:pt x="1389" y="543"/>
                      </a:cubicBezTo>
                      <a:cubicBezTo>
                        <a:pt x="1389" y="543"/>
                        <a:pt x="1393" y="542"/>
                        <a:pt x="1393" y="542"/>
                      </a:cubicBezTo>
                      <a:cubicBezTo>
                        <a:pt x="1393" y="542"/>
                        <a:pt x="1394" y="542"/>
                        <a:pt x="1394" y="542"/>
                      </a:cubicBezTo>
                      <a:cubicBezTo>
                        <a:pt x="1394" y="542"/>
                        <a:pt x="1398" y="542"/>
                        <a:pt x="1398" y="542"/>
                      </a:cubicBezTo>
                      <a:cubicBezTo>
                        <a:pt x="1398" y="542"/>
                        <a:pt x="1399" y="542"/>
                        <a:pt x="1399" y="542"/>
                      </a:cubicBezTo>
                      <a:cubicBezTo>
                        <a:pt x="1399" y="542"/>
                        <a:pt x="1403" y="540"/>
                        <a:pt x="1403" y="540"/>
                      </a:cubicBezTo>
                      <a:cubicBezTo>
                        <a:pt x="1403" y="540"/>
                        <a:pt x="1403" y="540"/>
                        <a:pt x="1403" y="540"/>
                      </a:cubicBezTo>
                      <a:cubicBezTo>
                        <a:pt x="1403" y="540"/>
                        <a:pt x="1408" y="542"/>
                        <a:pt x="1408" y="542"/>
                      </a:cubicBezTo>
                      <a:cubicBezTo>
                        <a:pt x="1408" y="542"/>
                        <a:pt x="1409" y="542"/>
                        <a:pt x="1409" y="542"/>
                      </a:cubicBezTo>
                      <a:cubicBezTo>
                        <a:pt x="1409" y="542"/>
                        <a:pt x="1413" y="540"/>
                        <a:pt x="1413" y="540"/>
                      </a:cubicBezTo>
                      <a:cubicBezTo>
                        <a:pt x="1413" y="540"/>
                        <a:pt x="1415" y="540"/>
                        <a:pt x="1415" y="540"/>
                      </a:cubicBezTo>
                      <a:cubicBezTo>
                        <a:pt x="1415" y="540"/>
                        <a:pt x="1418" y="542"/>
                        <a:pt x="1418" y="542"/>
                      </a:cubicBezTo>
                      <a:cubicBezTo>
                        <a:pt x="1418" y="542"/>
                        <a:pt x="1419" y="542"/>
                        <a:pt x="1419" y="542"/>
                      </a:cubicBezTo>
                      <a:cubicBezTo>
                        <a:pt x="1419" y="542"/>
                        <a:pt x="1422" y="542"/>
                        <a:pt x="1422" y="542"/>
                      </a:cubicBezTo>
                      <a:cubicBezTo>
                        <a:pt x="1422" y="542"/>
                        <a:pt x="1427" y="542"/>
                        <a:pt x="1427" y="542"/>
                      </a:cubicBezTo>
                      <a:cubicBezTo>
                        <a:pt x="1427" y="542"/>
                        <a:pt x="1428" y="542"/>
                        <a:pt x="1428" y="542"/>
                      </a:cubicBezTo>
                      <a:cubicBezTo>
                        <a:pt x="1428" y="542"/>
                        <a:pt x="1429" y="542"/>
                        <a:pt x="1429" y="542"/>
                      </a:cubicBezTo>
                      <a:cubicBezTo>
                        <a:pt x="1429" y="542"/>
                        <a:pt x="1430" y="543"/>
                        <a:pt x="1430" y="543"/>
                      </a:cubicBezTo>
                      <a:cubicBezTo>
                        <a:pt x="1430" y="543"/>
                        <a:pt x="1436" y="542"/>
                        <a:pt x="1436" y="542"/>
                      </a:cubicBezTo>
                      <a:cubicBezTo>
                        <a:pt x="1436" y="542"/>
                        <a:pt x="1438" y="543"/>
                        <a:pt x="1438" y="543"/>
                      </a:cubicBezTo>
                      <a:cubicBezTo>
                        <a:pt x="1438" y="543"/>
                        <a:pt x="1440" y="543"/>
                        <a:pt x="1440" y="543"/>
                      </a:cubicBezTo>
                      <a:cubicBezTo>
                        <a:pt x="1440" y="543"/>
                        <a:pt x="1443" y="542"/>
                        <a:pt x="1443" y="542"/>
                      </a:cubicBezTo>
                      <a:cubicBezTo>
                        <a:pt x="1443" y="542"/>
                        <a:pt x="1447" y="543"/>
                        <a:pt x="1447" y="543"/>
                      </a:cubicBezTo>
                      <a:cubicBezTo>
                        <a:pt x="1447" y="543"/>
                        <a:pt x="1449" y="542"/>
                        <a:pt x="1449" y="542"/>
                      </a:cubicBezTo>
                      <a:cubicBezTo>
                        <a:pt x="1449" y="542"/>
                        <a:pt x="1452" y="543"/>
                        <a:pt x="1452" y="543"/>
                      </a:cubicBezTo>
                      <a:cubicBezTo>
                        <a:pt x="1452" y="543"/>
                        <a:pt x="1454" y="542"/>
                        <a:pt x="1454" y="542"/>
                      </a:cubicBezTo>
                      <a:cubicBezTo>
                        <a:pt x="1454" y="542"/>
                        <a:pt x="1458" y="542"/>
                        <a:pt x="1458" y="542"/>
                      </a:cubicBezTo>
                      <a:cubicBezTo>
                        <a:pt x="1458" y="542"/>
                        <a:pt x="1459" y="543"/>
                        <a:pt x="1459" y="543"/>
                      </a:cubicBezTo>
                      <a:cubicBezTo>
                        <a:pt x="1459" y="543"/>
                        <a:pt x="1460" y="542"/>
                        <a:pt x="1460" y="542"/>
                      </a:cubicBezTo>
                      <a:cubicBezTo>
                        <a:pt x="1460" y="542"/>
                        <a:pt x="1460" y="542"/>
                        <a:pt x="1460" y="542"/>
                      </a:cubicBezTo>
                      <a:cubicBezTo>
                        <a:pt x="1460" y="542"/>
                        <a:pt x="1465" y="542"/>
                        <a:pt x="1465" y="542"/>
                      </a:cubicBezTo>
                      <a:cubicBezTo>
                        <a:pt x="1465" y="542"/>
                        <a:pt x="1467" y="543"/>
                        <a:pt x="1467" y="543"/>
                      </a:cubicBezTo>
                      <a:cubicBezTo>
                        <a:pt x="1467" y="543"/>
                        <a:pt x="1471" y="543"/>
                        <a:pt x="1471" y="543"/>
                      </a:cubicBezTo>
                      <a:cubicBezTo>
                        <a:pt x="1471" y="543"/>
                        <a:pt x="1474" y="542"/>
                        <a:pt x="1474" y="542"/>
                      </a:cubicBezTo>
                      <a:cubicBezTo>
                        <a:pt x="1474" y="542"/>
                        <a:pt x="1475" y="542"/>
                        <a:pt x="1475" y="542"/>
                      </a:cubicBezTo>
                      <a:cubicBezTo>
                        <a:pt x="1475" y="542"/>
                        <a:pt x="1480" y="543"/>
                        <a:pt x="1480" y="543"/>
                      </a:cubicBezTo>
                      <a:cubicBezTo>
                        <a:pt x="1480" y="543"/>
                        <a:pt x="1480" y="543"/>
                        <a:pt x="1480" y="543"/>
                      </a:cubicBezTo>
                      <a:cubicBezTo>
                        <a:pt x="1480" y="543"/>
                        <a:pt x="1482" y="542"/>
                        <a:pt x="1482" y="542"/>
                      </a:cubicBezTo>
                      <a:cubicBezTo>
                        <a:pt x="1482" y="542"/>
                        <a:pt x="1485" y="543"/>
                        <a:pt x="1485" y="543"/>
                      </a:cubicBezTo>
                      <a:cubicBezTo>
                        <a:pt x="1485" y="543"/>
                        <a:pt x="1489" y="542"/>
                        <a:pt x="1489" y="542"/>
                      </a:cubicBezTo>
                      <a:cubicBezTo>
                        <a:pt x="1489" y="542"/>
                        <a:pt x="1491" y="543"/>
                        <a:pt x="1491" y="543"/>
                      </a:cubicBezTo>
                      <a:cubicBezTo>
                        <a:pt x="1491" y="543"/>
                        <a:pt x="1493" y="542"/>
                        <a:pt x="1493" y="542"/>
                      </a:cubicBezTo>
                      <a:cubicBezTo>
                        <a:pt x="1493" y="542"/>
                        <a:pt x="1498" y="543"/>
                        <a:pt x="1498" y="543"/>
                      </a:cubicBezTo>
                      <a:cubicBezTo>
                        <a:pt x="1498" y="543"/>
                        <a:pt x="1499" y="542"/>
                        <a:pt x="1499" y="542"/>
                      </a:cubicBezTo>
                      <a:cubicBezTo>
                        <a:pt x="1499" y="542"/>
                        <a:pt x="1500" y="543"/>
                        <a:pt x="1500" y="543"/>
                      </a:cubicBezTo>
                      <a:cubicBezTo>
                        <a:pt x="1500" y="543"/>
                        <a:pt x="1502" y="542"/>
                        <a:pt x="1502" y="542"/>
                      </a:cubicBezTo>
                      <a:cubicBezTo>
                        <a:pt x="1502" y="542"/>
                        <a:pt x="1505" y="543"/>
                        <a:pt x="1505" y="543"/>
                      </a:cubicBezTo>
                      <a:cubicBezTo>
                        <a:pt x="1505" y="543"/>
                        <a:pt x="1506" y="542"/>
                        <a:pt x="1506" y="542"/>
                      </a:cubicBezTo>
                      <a:cubicBezTo>
                        <a:pt x="1506" y="542"/>
                        <a:pt x="1512" y="543"/>
                        <a:pt x="1512" y="543"/>
                      </a:cubicBezTo>
                      <a:cubicBezTo>
                        <a:pt x="1512" y="543"/>
                        <a:pt x="1515" y="542"/>
                        <a:pt x="1515" y="542"/>
                      </a:cubicBezTo>
                      <a:cubicBezTo>
                        <a:pt x="1515" y="542"/>
                        <a:pt x="1519" y="543"/>
                        <a:pt x="1519" y="543"/>
                      </a:cubicBezTo>
                      <a:cubicBezTo>
                        <a:pt x="1519" y="543"/>
                        <a:pt x="1520" y="542"/>
                        <a:pt x="1520" y="542"/>
                      </a:cubicBezTo>
                      <a:cubicBezTo>
                        <a:pt x="1520" y="542"/>
                        <a:pt x="1520" y="542"/>
                        <a:pt x="1520" y="542"/>
                      </a:cubicBezTo>
                      <a:cubicBezTo>
                        <a:pt x="1520" y="542"/>
                        <a:pt x="1524" y="543"/>
                        <a:pt x="1524" y="543"/>
                      </a:cubicBezTo>
                      <a:cubicBezTo>
                        <a:pt x="1524" y="543"/>
                        <a:pt x="1526" y="542"/>
                        <a:pt x="1526" y="542"/>
                      </a:cubicBezTo>
                      <a:cubicBezTo>
                        <a:pt x="1526" y="542"/>
                        <a:pt x="1528" y="543"/>
                        <a:pt x="1528" y="543"/>
                      </a:cubicBezTo>
                      <a:cubicBezTo>
                        <a:pt x="1528" y="543"/>
                        <a:pt x="1532" y="543"/>
                        <a:pt x="1532" y="543"/>
                      </a:cubicBezTo>
                      <a:cubicBezTo>
                        <a:pt x="1532" y="543"/>
                        <a:pt x="1536" y="542"/>
                        <a:pt x="1536" y="542"/>
                      </a:cubicBezTo>
                      <a:cubicBezTo>
                        <a:pt x="1536" y="542"/>
                        <a:pt x="1536" y="542"/>
                        <a:pt x="1536" y="542"/>
                      </a:cubicBezTo>
                      <a:cubicBezTo>
                        <a:pt x="1536" y="542"/>
                        <a:pt x="1538" y="543"/>
                        <a:pt x="1538" y="543"/>
                      </a:cubicBezTo>
                      <a:cubicBezTo>
                        <a:pt x="1538" y="543"/>
                        <a:pt x="1543" y="542"/>
                        <a:pt x="1543" y="542"/>
                      </a:cubicBezTo>
                      <a:cubicBezTo>
                        <a:pt x="1543" y="542"/>
                        <a:pt x="1545" y="542"/>
                        <a:pt x="1545" y="542"/>
                      </a:cubicBezTo>
                      <a:cubicBezTo>
                        <a:pt x="1545" y="542"/>
                        <a:pt x="1547" y="543"/>
                        <a:pt x="1547" y="543"/>
                      </a:cubicBezTo>
                      <a:cubicBezTo>
                        <a:pt x="1547" y="543"/>
                        <a:pt x="1551" y="542"/>
                        <a:pt x="1551" y="542"/>
                      </a:cubicBezTo>
                      <a:cubicBezTo>
                        <a:pt x="1551" y="542"/>
                        <a:pt x="1551" y="542"/>
                        <a:pt x="1551" y="542"/>
                      </a:cubicBezTo>
                      <a:cubicBezTo>
                        <a:pt x="1551" y="542"/>
                        <a:pt x="1555" y="543"/>
                        <a:pt x="1555" y="543"/>
                      </a:cubicBezTo>
                      <a:cubicBezTo>
                        <a:pt x="1555" y="543"/>
                        <a:pt x="1556" y="543"/>
                        <a:pt x="1556" y="543"/>
                      </a:cubicBezTo>
                      <a:cubicBezTo>
                        <a:pt x="1556" y="543"/>
                        <a:pt x="1561" y="542"/>
                        <a:pt x="1561" y="542"/>
                      </a:cubicBezTo>
                      <a:cubicBezTo>
                        <a:pt x="1561" y="542"/>
                        <a:pt x="1561" y="542"/>
                        <a:pt x="1561" y="542"/>
                      </a:cubicBezTo>
                      <a:cubicBezTo>
                        <a:pt x="1561" y="542"/>
                        <a:pt x="1563" y="542"/>
                        <a:pt x="1563" y="542"/>
                      </a:cubicBezTo>
                      <a:cubicBezTo>
                        <a:pt x="1563" y="542"/>
                        <a:pt x="1568" y="542"/>
                        <a:pt x="1568" y="542"/>
                      </a:cubicBezTo>
                      <a:cubicBezTo>
                        <a:pt x="1568" y="542"/>
                        <a:pt x="1568" y="543"/>
                        <a:pt x="1568" y="543"/>
                      </a:cubicBezTo>
                      <a:cubicBezTo>
                        <a:pt x="1568" y="543"/>
                        <a:pt x="1572" y="543"/>
                        <a:pt x="1572" y="543"/>
                      </a:cubicBezTo>
                      <a:cubicBezTo>
                        <a:pt x="1572" y="543"/>
                        <a:pt x="1575" y="542"/>
                        <a:pt x="1575" y="542"/>
                      </a:cubicBezTo>
                      <a:cubicBezTo>
                        <a:pt x="1575" y="542"/>
                        <a:pt x="1577" y="543"/>
                        <a:pt x="1577" y="543"/>
                      </a:cubicBezTo>
                      <a:cubicBezTo>
                        <a:pt x="1577" y="543"/>
                        <a:pt x="1581" y="542"/>
                        <a:pt x="1581" y="542"/>
                      </a:cubicBezTo>
                      <a:cubicBezTo>
                        <a:pt x="1581" y="542"/>
                        <a:pt x="1582" y="542"/>
                        <a:pt x="1582" y="542"/>
                      </a:cubicBezTo>
                      <a:cubicBezTo>
                        <a:pt x="1582" y="542"/>
                        <a:pt x="1587" y="541"/>
                        <a:pt x="1587" y="541"/>
                      </a:cubicBezTo>
                      <a:cubicBezTo>
                        <a:pt x="1587" y="541"/>
                        <a:pt x="1589" y="540"/>
                        <a:pt x="1589" y="540"/>
                      </a:cubicBezTo>
                      <a:cubicBezTo>
                        <a:pt x="1589" y="540"/>
                        <a:pt x="1592" y="541"/>
                        <a:pt x="1592" y="541"/>
                      </a:cubicBezTo>
                      <a:cubicBezTo>
                        <a:pt x="1592" y="541"/>
                        <a:pt x="1592" y="541"/>
                        <a:pt x="1592" y="541"/>
                      </a:cubicBezTo>
                      <a:cubicBezTo>
                        <a:pt x="1592" y="541"/>
                        <a:pt x="1597" y="542"/>
                        <a:pt x="1597" y="542"/>
                      </a:cubicBezTo>
                      <a:cubicBezTo>
                        <a:pt x="1597" y="542"/>
                        <a:pt x="1600" y="542"/>
                        <a:pt x="1600" y="542"/>
                      </a:cubicBezTo>
                      <a:cubicBezTo>
                        <a:pt x="1600" y="542"/>
                        <a:pt x="1602" y="542"/>
                        <a:pt x="1602" y="542"/>
                      </a:cubicBezTo>
                      <a:cubicBezTo>
                        <a:pt x="1602" y="542"/>
                        <a:pt x="1602" y="542"/>
                        <a:pt x="1602" y="542"/>
                      </a:cubicBezTo>
                      <a:cubicBezTo>
                        <a:pt x="1602" y="542"/>
                        <a:pt x="1607" y="542"/>
                        <a:pt x="1607" y="542"/>
                      </a:cubicBezTo>
                      <a:cubicBezTo>
                        <a:pt x="1607" y="542"/>
                        <a:pt x="1609" y="542"/>
                        <a:pt x="1609" y="542"/>
                      </a:cubicBezTo>
                      <a:cubicBezTo>
                        <a:pt x="1609" y="542"/>
                        <a:pt x="1610" y="542"/>
                        <a:pt x="1610" y="542"/>
                      </a:cubicBezTo>
                      <a:cubicBezTo>
                        <a:pt x="1610" y="542"/>
                        <a:pt x="1612" y="542"/>
                        <a:pt x="1612" y="542"/>
                      </a:cubicBezTo>
                      <a:cubicBezTo>
                        <a:pt x="1612" y="542"/>
                        <a:pt x="1616" y="542"/>
                        <a:pt x="1616" y="542"/>
                      </a:cubicBezTo>
                      <a:cubicBezTo>
                        <a:pt x="1616" y="542"/>
                        <a:pt x="1618" y="542"/>
                        <a:pt x="1618" y="542"/>
                      </a:cubicBezTo>
                      <a:cubicBezTo>
                        <a:pt x="1618" y="542"/>
                        <a:pt x="1621" y="542"/>
                        <a:pt x="1621" y="542"/>
                      </a:cubicBezTo>
                      <a:cubicBezTo>
                        <a:pt x="1621" y="542"/>
                        <a:pt x="1624" y="542"/>
                        <a:pt x="1624" y="542"/>
                      </a:cubicBezTo>
                      <a:cubicBezTo>
                        <a:pt x="1624" y="542"/>
                        <a:pt x="1626" y="542"/>
                        <a:pt x="1626" y="542"/>
                      </a:cubicBezTo>
                      <a:cubicBezTo>
                        <a:pt x="1626" y="542"/>
                        <a:pt x="1627" y="542"/>
                        <a:pt x="1627" y="542"/>
                      </a:cubicBezTo>
                      <a:cubicBezTo>
                        <a:pt x="1627" y="542"/>
                        <a:pt x="1630" y="542"/>
                        <a:pt x="1630" y="542"/>
                      </a:cubicBezTo>
                      <a:cubicBezTo>
                        <a:pt x="1630" y="542"/>
                        <a:pt x="1633" y="542"/>
                        <a:pt x="1633" y="542"/>
                      </a:cubicBezTo>
                      <a:cubicBezTo>
                        <a:pt x="1633" y="542"/>
                        <a:pt x="1636" y="542"/>
                        <a:pt x="1636" y="542"/>
                      </a:cubicBezTo>
                      <a:cubicBezTo>
                        <a:pt x="1636" y="542"/>
                        <a:pt x="1638" y="542"/>
                        <a:pt x="1638" y="542"/>
                      </a:cubicBezTo>
                      <a:cubicBezTo>
                        <a:pt x="1638" y="542"/>
                        <a:pt x="1642" y="541"/>
                        <a:pt x="1642" y="541"/>
                      </a:cubicBezTo>
                      <a:cubicBezTo>
                        <a:pt x="1642" y="541"/>
                        <a:pt x="1643" y="541"/>
                        <a:pt x="1643" y="541"/>
                      </a:cubicBezTo>
                      <a:cubicBezTo>
                        <a:pt x="1643" y="541"/>
                        <a:pt x="1648" y="542"/>
                        <a:pt x="1648" y="542"/>
                      </a:cubicBezTo>
                      <a:cubicBezTo>
                        <a:pt x="1648" y="542"/>
                        <a:pt x="1651" y="542"/>
                        <a:pt x="1651" y="542"/>
                      </a:cubicBezTo>
                      <a:cubicBezTo>
                        <a:pt x="1651" y="542"/>
                        <a:pt x="1653" y="542"/>
                        <a:pt x="1653" y="542"/>
                      </a:cubicBezTo>
                      <a:cubicBezTo>
                        <a:pt x="1653" y="542"/>
                        <a:pt x="1653" y="542"/>
                        <a:pt x="1653" y="542"/>
                      </a:cubicBezTo>
                      <a:cubicBezTo>
                        <a:pt x="1653" y="542"/>
                        <a:pt x="1655" y="542"/>
                        <a:pt x="1655" y="542"/>
                      </a:cubicBezTo>
                      <a:cubicBezTo>
                        <a:pt x="1655" y="542"/>
                        <a:pt x="1660" y="542"/>
                        <a:pt x="1660" y="542"/>
                      </a:cubicBezTo>
                      <a:cubicBezTo>
                        <a:pt x="1660" y="542"/>
                        <a:pt x="1660" y="542"/>
                        <a:pt x="1660" y="542"/>
                      </a:cubicBezTo>
                      <a:cubicBezTo>
                        <a:pt x="1660" y="542"/>
                        <a:pt x="1663" y="542"/>
                        <a:pt x="1663" y="542"/>
                      </a:cubicBezTo>
                      <a:cubicBezTo>
                        <a:pt x="1663" y="542"/>
                        <a:pt x="1668" y="541"/>
                        <a:pt x="1668" y="541"/>
                      </a:cubicBezTo>
                      <a:cubicBezTo>
                        <a:pt x="1668" y="541"/>
                        <a:pt x="1670" y="541"/>
                        <a:pt x="1670" y="541"/>
                      </a:cubicBezTo>
                      <a:cubicBezTo>
                        <a:pt x="1670" y="541"/>
                        <a:pt x="1673" y="541"/>
                        <a:pt x="1673" y="541"/>
                      </a:cubicBezTo>
                      <a:cubicBezTo>
                        <a:pt x="1673" y="541"/>
                        <a:pt x="1673" y="541"/>
                        <a:pt x="1673" y="541"/>
                      </a:cubicBezTo>
                      <a:cubicBezTo>
                        <a:pt x="1673" y="541"/>
                        <a:pt x="1678" y="541"/>
                        <a:pt x="1678" y="541"/>
                      </a:cubicBezTo>
                      <a:cubicBezTo>
                        <a:pt x="1678" y="541"/>
                        <a:pt x="1679" y="541"/>
                        <a:pt x="1679" y="541"/>
                      </a:cubicBezTo>
                      <a:cubicBezTo>
                        <a:pt x="1679" y="541"/>
                        <a:pt x="1683" y="540"/>
                        <a:pt x="1683" y="540"/>
                      </a:cubicBezTo>
                      <a:cubicBezTo>
                        <a:pt x="1683" y="540"/>
                        <a:pt x="1684" y="540"/>
                        <a:pt x="1684" y="540"/>
                      </a:cubicBezTo>
                      <a:cubicBezTo>
                        <a:pt x="1684" y="540"/>
                        <a:pt x="1688" y="537"/>
                        <a:pt x="1688" y="537"/>
                      </a:cubicBezTo>
                      <a:cubicBezTo>
                        <a:pt x="1688" y="537"/>
                        <a:pt x="1688" y="537"/>
                        <a:pt x="1688" y="537"/>
                      </a:cubicBezTo>
                      <a:cubicBezTo>
                        <a:pt x="1688" y="537"/>
                        <a:pt x="1694" y="533"/>
                        <a:pt x="1694" y="533"/>
                      </a:cubicBezTo>
                      <a:cubicBezTo>
                        <a:pt x="1694" y="533"/>
                        <a:pt x="1694" y="533"/>
                        <a:pt x="1694" y="533"/>
                      </a:cubicBezTo>
                      <a:cubicBezTo>
                        <a:pt x="1694" y="533"/>
                        <a:pt x="1698" y="524"/>
                        <a:pt x="1698" y="524"/>
                      </a:cubicBezTo>
                      <a:cubicBezTo>
                        <a:pt x="1698" y="524"/>
                        <a:pt x="1699" y="524"/>
                        <a:pt x="1699" y="524"/>
                      </a:cubicBezTo>
                      <a:cubicBezTo>
                        <a:pt x="1699" y="524"/>
                        <a:pt x="1704" y="502"/>
                        <a:pt x="1704" y="502"/>
                      </a:cubicBezTo>
                      <a:cubicBezTo>
                        <a:pt x="1704" y="502"/>
                        <a:pt x="1704" y="500"/>
                        <a:pt x="1704" y="500"/>
                      </a:cubicBezTo>
                      <a:cubicBezTo>
                        <a:pt x="1704" y="500"/>
                        <a:pt x="1709" y="359"/>
                        <a:pt x="1709" y="359"/>
                      </a:cubicBezTo>
                      <a:cubicBezTo>
                        <a:pt x="1709" y="359"/>
                        <a:pt x="1709" y="346"/>
                        <a:pt x="1709" y="346"/>
                      </a:cubicBezTo>
                      <a:cubicBezTo>
                        <a:pt x="1709" y="346"/>
                        <a:pt x="1712" y="143"/>
                        <a:pt x="1712" y="143"/>
                      </a:cubicBezTo>
                      <a:cubicBezTo>
                        <a:pt x="1712" y="143"/>
                        <a:pt x="1714" y="207"/>
                        <a:pt x="1714" y="207"/>
                      </a:cubicBezTo>
                      <a:cubicBezTo>
                        <a:pt x="1714" y="207"/>
                        <a:pt x="1719" y="477"/>
                        <a:pt x="1719" y="477"/>
                      </a:cubicBezTo>
                      <a:cubicBezTo>
                        <a:pt x="1719" y="477"/>
                        <a:pt x="1719" y="480"/>
                        <a:pt x="1719" y="480"/>
                      </a:cubicBezTo>
                      <a:cubicBezTo>
                        <a:pt x="1719" y="480"/>
                        <a:pt x="1724" y="518"/>
                        <a:pt x="1724" y="518"/>
                      </a:cubicBezTo>
                      <a:cubicBezTo>
                        <a:pt x="1724" y="518"/>
                        <a:pt x="1724" y="518"/>
                        <a:pt x="1724" y="518"/>
                      </a:cubicBezTo>
                      <a:cubicBezTo>
                        <a:pt x="1724" y="518"/>
                        <a:pt x="1729" y="526"/>
                        <a:pt x="1729" y="526"/>
                      </a:cubicBezTo>
                      <a:cubicBezTo>
                        <a:pt x="1729" y="526"/>
                        <a:pt x="1729" y="526"/>
                        <a:pt x="1729" y="526"/>
                      </a:cubicBezTo>
                      <a:cubicBezTo>
                        <a:pt x="1729" y="526"/>
                        <a:pt x="1734" y="531"/>
                        <a:pt x="1734" y="531"/>
                      </a:cubicBezTo>
                      <a:cubicBezTo>
                        <a:pt x="1734" y="531"/>
                        <a:pt x="1734" y="531"/>
                        <a:pt x="1734" y="531"/>
                      </a:cubicBezTo>
                      <a:cubicBezTo>
                        <a:pt x="1734" y="531"/>
                        <a:pt x="1739" y="535"/>
                        <a:pt x="1739" y="535"/>
                      </a:cubicBezTo>
                      <a:cubicBezTo>
                        <a:pt x="1739" y="535"/>
                        <a:pt x="1740" y="535"/>
                        <a:pt x="1740" y="535"/>
                      </a:cubicBezTo>
                      <a:cubicBezTo>
                        <a:pt x="1740" y="535"/>
                        <a:pt x="1744" y="537"/>
                        <a:pt x="1744" y="537"/>
                      </a:cubicBezTo>
                      <a:cubicBezTo>
                        <a:pt x="1744" y="537"/>
                        <a:pt x="1745" y="537"/>
                        <a:pt x="1745" y="537"/>
                      </a:cubicBezTo>
                      <a:cubicBezTo>
                        <a:pt x="1745" y="537"/>
                        <a:pt x="1749" y="538"/>
                        <a:pt x="1749" y="538"/>
                      </a:cubicBezTo>
                      <a:cubicBezTo>
                        <a:pt x="1749" y="538"/>
                        <a:pt x="1750" y="538"/>
                        <a:pt x="1750" y="538"/>
                      </a:cubicBezTo>
                      <a:cubicBezTo>
                        <a:pt x="1750" y="538"/>
                        <a:pt x="1753" y="539"/>
                        <a:pt x="1753" y="539"/>
                      </a:cubicBezTo>
                      <a:cubicBezTo>
                        <a:pt x="1753" y="539"/>
                        <a:pt x="1757" y="539"/>
                        <a:pt x="1757" y="539"/>
                      </a:cubicBezTo>
                      <a:cubicBezTo>
                        <a:pt x="1757" y="539"/>
                        <a:pt x="1758" y="538"/>
                        <a:pt x="1758" y="538"/>
                      </a:cubicBezTo>
                      <a:cubicBezTo>
                        <a:pt x="1758" y="538"/>
                        <a:pt x="1760" y="539"/>
                        <a:pt x="1760" y="539"/>
                      </a:cubicBezTo>
                      <a:cubicBezTo>
                        <a:pt x="1760" y="539"/>
                        <a:pt x="1764" y="540"/>
                        <a:pt x="1764" y="540"/>
                      </a:cubicBezTo>
                      <a:cubicBezTo>
                        <a:pt x="1764" y="540"/>
                        <a:pt x="1765" y="540"/>
                        <a:pt x="1765" y="540"/>
                      </a:cubicBezTo>
                      <a:cubicBezTo>
                        <a:pt x="1765" y="540"/>
                        <a:pt x="1769" y="540"/>
                        <a:pt x="1769" y="540"/>
                      </a:cubicBezTo>
                      <a:cubicBezTo>
                        <a:pt x="1769" y="540"/>
                        <a:pt x="1770" y="540"/>
                        <a:pt x="1770" y="540"/>
                      </a:cubicBezTo>
                      <a:cubicBezTo>
                        <a:pt x="1770" y="540"/>
                        <a:pt x="1775" y="541"/>
                        <a:pt x="1775" y="541"/>
                      </a:cubicBezTo>
                      <a:cubicBezTo>
                        <a:pt x="1775" y="541"/>
                        <a:pt x="1777" y="540"/>
                        <a:pt x="1777" y="540"/>
                      </a:cubicBezTo>
                      <a:cubicBezTo>
                        <a:pt x="1777" y="540"/>
                        <a:pt x="1780" y="541"/>
                        <a:pt x="1780" y="541"/>
                      </a:cubicBezTo>
                      <a:cubicBezTo>
                        <a:pt x="1780" y="541"/>
                        <a:pt x="1781" y="541"/>
                        <a:pt x="1781" y="541"/>
                      </a:cubicBezTo>
                      <a:cubicBezTo>
                        <a:pt x="1781" y="541"/>
                        <a:pt x="1782" y="541"/>
                        <a:pt x="1782" y="541"/>
                      </a:cubicBezTo>
                      <a:cubicBezTo>
                        <a:pt x="1782" y="541"/>
                        <a:pt x="1786" y="541"/>
                        <a:pt x="1786" y="541"/>
                      </a:cubicBezTo>
                      <a:cubicBezTo>
                        <a:pt x="1786" y="541"/>
                        <a:pt x="1789" y="541"/>
                        <a:pt x="1789" y="541"/>
                      </a:cubicBezTo>
                      <a:cubicBezTo>
                        <a:pt x="1789" y="541"/>
                        <a:pt x="1793" y="541"/>
                        <a:pt x="1793" y="541"/>
                      </a:cubicBezTo>
                      <a:cubicBezTo>
                        <a:pt x="1793" y="541"/>
                        <a:pt x="1795" y="541"/>
                        <a:pt x="1795" y="541"/>
                      </a:cubicBezTo>
                      <a:cubicBezTo>
                        <a:pt x="1795" y="541"/>
                        <a:pt x="1798" y="541"/>
                        <a:pt x="1798" y="541"/>
                      </a:cubicBezTo>
                      <a:cubicBezTo>
                        <a:pt x="1798" y="541"/>
                        <a:pt x="1800" y="541"/>
                        <a:pt x="1800" y="541"/>
                      </a:cubicBezTo>
                      <a:cubicBezTo>
                        <a:pt x="1800" y="541"/>
                        <a:pt x="1804" y="541"/>
                        <a:pt x="1804" y="541"/>
                      </a:cubicBezTo>
                      <a:cubicBezTo>
                        <a:pt x="1804" y="541"/>
                        <a:pt x="1805" y="541"/>
                        <a:pt x="1805" y="541"/>
                      </a:cubicBezTo>
                      <a:cubicBezTo>
                        <a:pt x="1805" y="541"/>
                        <a:pt x="1807" y="541"/>
                        <a:pt x="1807" y="541"/>
                      </a:cubicBezTo>
                      <a:cubicBezTo>
                        <a:pt x="1807" y="541"/>
                        <a:pt x="1810" y="540"/>
                        <a:pt x="1810" y="540"/>
                      </a:cubicBezTo>
                      <a:cubicBezTo>
                        <a:pt x="1810" y="540"/>
                        <a:pt x="1811" y="541"/>
                        <a:pt x="1811" y="541"/>
                      </a:cubicBezTo>
                      <a:cubicBezTo>
                        <a:pt x="1811" y="541"/>
                        <a:pt x="1814" y="540"/>
                        <a:pt x="1814" y="540"/>
                      </a:cubicBezTo>
                      <a:cubicBezTo>
                        <a:pt x="1814" y="540"/>
                        <a:pt x="1817" y="540"/>
                        <a:pt x="1817" y="540"/>
                      </a:cubicBezTo>
                      <a:cubicBezTo>
                        <a:pt x="1817" y="540"/>
                        <a:pt x="1820" y="540"/>
                        <a:pt x="1820" y="540"/>
                      </a:cubicBezTo>
                      <a:cubicBezTo>
                        <a:pt x="1820" y="540"/>
                        <a:pt x="1821" y="540"/>
                        <a:pt x="1821" y="540"/>
                      </a:cubicBezTo>
                      <a:cubicBezTo>
                        <a:pt x="1821" y="540"/>
                        <a:pt x="1825" y="538"/>
                        <a:pt x="1825" y="538"/>
                      </a:cubicBezTo>
                      <a:cubicBezTo>
                        <a:pt x="1825" y="538"/>
                        <a:pt x="1826" y="538"/>
                        <a:pt x="1826" y="538"/>
                      </a:cubicBezTo>
                      <a:cubicBezTo>
                        <a:pt x="1826" y="538"/>
                        <a:pt x="1831" y="535"/>
                        <a:pt x="1831" y="535"/>
                      </a:cubicBezTo>
                      <a:cubicBezTo>
                        <a:pt x="1831" y="535"/>
                        <a:pt x="1831" y="535"/>
                        <a:pt x="1831" y="535"/>
                      </a:cubicBezTo>
                      <a:cubicBezTo>
                        <a:pt x="1831" y="535"/>
                        <a:pt x="1836" y="529"/>
                        <a:pt x="1836" y="529"/>
                      </a:cubicBezTo>
                      <a:cubicBezTo>
                        <a:pt x="1836" y="529"/>
                        <a:pt x="1836" y="528"/>
                        <a:pt x="1836" y="528"/>
                      </a:cubicBezTo>
                      <a:cubicBezTo>
                        <a:pt x="1836" y="528"/>
                        <a:pt x="1841" y="514"/>
                        <a:pt x="1841" y="514"/>
                      </a:cubicBezTo>
                      <a:cubicBezTo>
                        <a:pt x="1841" y="514"/>
                        <a:pt x="1841" y="514"/>
                        <a:pt x="1841" y="514"/>
                      </a:cubicBezTo>
                      <a:cubicBezTo>
                        <a:pt x="1841" y="514"/>
                        <a:pt x="1846" y="469"/>
                        <a:pt x="1846" y="469"/>
                      </a:cubicBezTo>
                      <a:cubicBezTo>
                        <a:pt x="1846" y="469"/>
                        <a:pt x="1846" y="466"/>
                        <a:pt x="1846" y="466"/>
                      </a:cubicBezTo>
                      <a:cubicBezTo>
                        <a:pt x="1846" y="466"/>
                        <a:pt x="1851" y="340"/>
                        <a:pt x="1851" y="340"/>
                      </a:cubicBezTo>
                      <a:cubicBezTo>
                        <a:pt x="1851" y="340"/>
                        <a:pt x="1852" y="340"/>
                        <a:pt x="1852" y="340"/>
                      </a:cubicBezTo>
                      <a:cubicBezTo>
                        <a:pt x="1852" y="340"/>
                        <a:pt x="1856" y="464"/>
                        <a:pt x="1856" y="464"/>
                      </a:cubicBezTo>
                      <a:cubicBezTo>
                        <a:pt x="1856" y="464"/>
                        <a:pt x="1857" y="468"/>
                        <a:pt x="1857" y="468"/>
                      </a:cubicBezTo>
                      <a:cubicBezTo>
                        <a:pt x="1857" y="468"/>
                        <a:pt x="1862" y="519"/>
                        <a:pt x="1862" y="519"/>
                      </a:cubicBezTo>
                      <a:cubicBezTo>
                        <a:pt x="1862" y="519"/>
                        <a:pt x="1862" y="520"/>
                        <a:pt x="1862" y="520"/>
                      </a:cubicBezTo>
                      <a:cubicBezTo>
                        <a:pt x="1862" y="520"/>
                        <a:pt x="1867" y="531"/>
                        <a:pt x="1867" y="531"/>
                      </a:cubicBezTo>
                      <a:cubicBezTo>
                        <a:pt x="1867" y="531"/>
                        <a:pt x="1867" y="531"/>
                        <a:pt x="1867" y="531"/>
                      </a:cubicBezTo>
                      <a:cubicBezTo>
                        <a:pt x="1867" y="531"/>
                        <a:pt x="1872" y="535"/>
                        <a:pt x="1872" y="535"/>
                      </a:cubicBezTo>
                      <a:cubicBezTo>
                        <a:pt x="1872" y="535"/>
                        <a:pt x="1872" y="535"/>
                        <a:pt x="1872" y="535"/>
                      </a:cubicBezTo>
                      <a:cubicBezTo>
                        <a:pt x="1872" y="535"/>
                        <a:pt x="1877" y="537"/>
                        <a:pt x="1877" y="537"/>
                      </a:cubicBezTo>
                      <a:cubicBezTo>
                        <a:pt x="1877" y="537"/>
                        <a:pt x="1878" y="537"/>
                        <a:pt x="1878" y="537"/>
                      </a:cubicBezTo>
                      <a:cubicBezTo>
                        <a:pt x="1878" y="537"/>
                        <a:pt x="1882" y="538"/>
                        <a:pt x="1882" y="538"/>
                      </a:cubicBezTo>
                      <a:cubicBezTo>
                        <a:pt x="1882" y="538"/>
                        <a:pt x="1883" y="538"/>
                        <a:pt x="1883" y="538"/>
                      </a:cubicBezTo>
                      <a:cubicBezTo>
                        <a:pt x="1883" y="538"/>
                        <a:pt x="1887" y="539"/>
                        <a:pt x="1887" y="539"/>
                      </a:cubicBezTo>
                      <a:cubicBezTo>
                        <a:pt x="1887" y="539"/>
                        <a:pt x="1888" y="539"/>
                        <a:pt x="1888" y="539"/>
                      </a:cubicBezTo>
                      <a:cubicBezTo>
                        <a:pt x="1888" y="539"/>
                        <a:pt x="1891" y="540"/>
                        <a:pt x="1891" y="540"/>
                      </a:cubicBezTo>
                      <a:cubicBezTo>
                        <a:pt x="1891" y="540"/>
                        <a:pt x="1892" y="540"/>
                        <a:pt x="1892" y="540"/>
                      </a:cubicBezTo>
                      <a:cubicBezTo>
                        <a:pt x="1892" y="540"/>
                        <a:pt x="1897" y="541"/>
                        <a:pt x="1897" y="541"/>
                      </a:cubicBezTo>
                      <a:cubicBezTo>
                        <a:pt x="1897" y="541"/>
                        <a:pt x="1899" y="541"/>
                        <a:pt x="1899" y="541"/>
                      </a:cubicBezTo>
                      <a:cubicBezTo>
                        <a:pt x="1899" y="541"/>
                        <a:pt x="1901" y="541"/>
                        <a:pt x="1901" y="541"/>
                      </a:cubicBezTo>
                      <a:cubicBezTo>
                        <a:pt x="1901" y="541"/>
                        <a:pt x="1904" y="541"/>
                        <a:pt x="1904" y="541"/>
                      </a:cubicBezTo>
                      <a:cubicBezTo>
                        <a:pt x="1904" y="541"/>
                        <a:pt x="1906" y="541"/>
                        <a:pt x="1906" y="541"/>
                      </a:cubicBezTo>
                      <a:cubicBezTo>
                        <a:pt x="1906" y="541"/>
                        <a:pt x="1909" y="541"/>
                        <a:pt x="1909" y="541"/>
                      </a:cubicBezTo>
                      <a:cubicBezTo>
                        <a:pt x="1909" y="541"/>
                        <a:pt x="1912" y="542"/>
                        <a:pt x="1912" y="542"/>
                      </a:cubicBezTo>
                      <a:cubicBezTo>
                        <a:pt x="1912" y="542"/>
                        <a:pt x="1914" y="542"/>
                        <a:pt x="1914" y="542"/>
                      </a:cubicBezTo>
                      <a:cubicBezTo>
                        <a:pt x="1914" y="542"/>
                        <a:pt x="1916" y="541"/>
                        <a:pt x="1916" y="541"/>
                      </a:cubicBezTo>
                      <a:cubicBezTo>
                        <a:pt x="1916" y="541"/>
                        <a:pt x="1920" y="542"/>
                        <a:pt x="1920" y="542"/>
                      </a:cubicBezTo>
                      <a:cubicBezTo>
                        <a:pt x="1920" y="542"/>
                        <a:pt x="1922" y="542"/>
                        <a:pt x="1922" y="542"/>
                      </a:cubicBezTo>
                      <a:cubicBezTo>
                        <a:pt x="1922" y="542"/>
                        <a:pt x="1924" y="542"/>
                        <a:pt x="1924" y="542"/>
                      </a:cubicBezTo>
                      <a:cubicBezTo>
                        <a:pt x="1924" y="542"/>
                        <a:pt x="1926" y="542"/>
                        <a:pt x="1926" y="542"/>
                      </a:cubicBezTo>
                      <a:cubicBezTo>
                        <a:pt x="1926" y="542"/>
                        <a:pt x="1931" y="542"/>
                        <a:pt x="1931" y="542"/>
                      </a:cubicBezTo>
                      <a:cubicBezTo>
                        <a:pt x="1931" y="542"/>
                        <a:pt x="1932" y="542"/>
                        <a:pt x="1932" y="542"/>
                      </a:cubicBezTo>
                      <a:cubicBezTo>
                        <a:pt x="1932" y="542"/>
                        <a:pt x="1933" y="542"/>
                        <a:pt x="1933" y="542"/>
                      </a:cubicBezTo>
                      <a:cubicBezTo>
                        <a:pt x="1933" y="542"/>
                        <a:pt x="1937" y="542"/>
                        <a:pt x="1937" y="542"/>
                      </a:cubicBezTo>
                      <a:cubicBezTo>
                        <a:pt x="1937" y="542"/>
                        <a:pt x="1939" y="542"/>
                        <a:pt x="1939" y="542"/>
                      </a:cubicBezTo>
                      <a:cubicBezTo>
                        <a:pt x="1939" y="542"/>
                        <a:pt x="1942" y="542"/>
                        <a:pt x="1942" y="542"/>
                      </a:cubicBezTo>
                      <a:cubicBezTo>
                        <a:pt x="1942" y="542"/>
                        <a:pt x="1947" y="542"/>
                        <a:pt x="1947" y="542"/>
                      </a:cubicBezTo>
                      <a:cubicBezTo>
                        <a:pt x="1947" y="542"/>
                        <a:pt x="1948" y="542"/>
                        <a:pt x="1948" y="542"/>
                      </a:cubicBezTo>
                      <a:cubicBezTo>
                        <a:pt x="1948" y="542"/>
                        <a:pt x="1951" y="543"/>
                        <a:pt x="1951" y="543"/>
                      </a:cubicBezTo>
                      <a:cubicBezTo>
                        <a:pt x="1951" y="543"/>
                        <a:pt x="1953" y="542"/>
                        <a:pt x="1953" y="542"/>
                      </a:cubicBezTo>
                      <a:cubicBezTo>
                        <a:pt x="1953" y="542"/>
                        <a:pt x="1957" y="542"/>
                        <a:pt x="1957" y="542"/>
                      </a:cubicBezTo>
                      <a:cubicBezTo>
                        <a:pt x="1957" y="542"/>
                        <a:pt x="1957" y="542"/>
                        <a:pt x="1957" y="542"/>
                      </a:cubicBezTo>
                      <a:cubicBezTo>
                        <a:pt x="1957" y="542"/>
                        <a:pt x="1958" y="542"/>
                        <a:pt x="1958" y="542"/>
                      </a:cubicBezTo>
                      <a:cubicBezTo>
                        <a:pt x="1958" y="542"/>
                        <a:pt x="1963" y="541"/>
                        <a:pt x="1963" y="541"/>
                      </a:cubicBezTo>
                      <a:cubicBezTo>
                        <a:pt x="1963" y="541"/>
                        <a:pt x="1965" y="540"/>
                        <a:pt x="1965" y="540"/>
                      </a:cubicBezTo>
                      <a:cubicBezTo>
                        <a:pt x="1965" y="540"/>
                        <a:pt x="1968" y="542"/>
                        <a:pt x="1968" y="542"/>
                      </a:cubicBezTo>
                      <a:cubicBezTo>
                        <a:pt x="1968" y="542"/>
                        <a:pt x="1972" y="542"/>
                        <a:pt x="1972" y="542"/>
                      </a:cubicBezTo>
                      <a:cubicBezTo>
                        <a:pt x="1972" y="542"/>
                        <a:pt x="1974" y="541"/>
                        <a:pt x="1974" y="541"/>
                      </a:cubicBezTo>
                      <a:cubicBezTo>
                        <a:pt x="1974" y="541"/>
                        <a:pt x="1977" y="541"/>
                        <a:pt x="1977" y="541"/>
                      </a:cubicBezTo>
                      <a:cubicBezTo>
                        <a:pt x="1977" y="541"/>
                        <a:pt x="1978" y="541"/>
                        <a:pt x="1978" y="541"/>
                      </a:cubicBezTo>
                      <a:cubicBezTo>
                        <a:pt x="1978" y="541"/>
                        <a:pt x="1979" y="541"/>
                        <a:pt x="1979" y="541"/>
                      </a:cubicBezTo>
                      <a:cubicBezTo>
                        <a:pt x="1979" y="541"/>
                        <a:pt x="1984" y="542"/>
                        <a:pt x="1984" y="542"/>
                      </a:cubicBezTo>
                      <a:cubicBezTo>
                        <a:pt x="1984" y="542"/>
                        <a:pt x="1985" y="542"/>
                        <a:pt x="1985" y="542"/>
                      </a:cubicBezTo>
                      <a:cubicBezTo>
                        <a:pt x="1985" y="542"/>
                        <a:pt x="1985" y="542"/>
                        <a:pt x="1985" y="542"/>
                      </a:cubicBezTo>
                      <a:cubicBezTo>
                        <a:pt x="1985" y="542"/>
                        <a:pt x="1991" y="542"/>
                        <a:pt x="1991" y="542"/>
                      </a:cubicBezTo>
                      <a:cubicBezTo>
                        <a:pt x="1991" y="542"/>
                        <a:pt x="1993" y="542"/>
                        <a:pt x="1993" y="542"/>
                      </a:cubicBezTo>
                      <a:cubicBezTo>
                        <a:pt x="1993" y="542"/>
                        <a:pt x="1994" y="542"/>
                        <a:pt x="1994" y="542"/>
                      </a:cubicBezTo>
                      <a:cubicBezTo>
                        <a:pt x="1994" y="542"/>
                        <a:pt x="1998" y="542"/>
                        <a:pt x="1998" y="542"/>
                      </a:cubicBezTo>
                      <a:cubicBezTo>
                        <a:pt x="1998" y="542"/>
                        <a:pt x="1999" y="542"/>
                        <a:pt x="1999" y="542"/>
                      </a:cubicBezTo>
                      <a:cubicBezTo>
                        <a:pt x="1999" y="542"/>
                        <a:pt x="2004" y="542"/>
                        <a:pt x="2004" y="542"/>
                      </a:cubicBezTo>
                      <a:cubicBezTo>
                        <a:pt x="2004" y="542"/>
                        <a:pt x="2005" y="542"/>
                        <a:pt x="2005" y="542"/>
                      </a:cubicBezTo>
                      <a:cubicBezTo>
                        <a:pt x="2005" y="542"/>
                        <a:pt x="2009" y="542"/>
                        <a:pt x="2009" y="542"/>
                      </a:cubicBezTo>
                      <a:cubicBezTo>
                        <a:pt x="2009" y="542"/>
                        <a:pt x="2010" y="542"/>
                        <a:pt x="2010" y="542"/>
                      </a:cubicBezTo>
                      <a:cubicBezTo>
                        <a:pt x="2010" y="542"/>
                        <a:pt x="2014" y="542"/>
                        <a:pt x="2014" y="542"/>
                      </a:cubicBezTo>
                      <a:cubicBezTo>
                        <a:pt x="2014" y="542"/>
                        <a:pt x="2015" y="543"/>
                        <a:pt x="2015" y="543"/>
                      </a:cubicBezTo>
                      <a:cubicBezTo>
                        <a:pt x="2015" y="543"/>
                        <a:pt x="2018" y="542"/>
                        <a:pt x="2018" y="542"/>
                      </a:cubicBezTo>
                      <a:cubicBezTo>
                        <a:pt x="2018" y="542"/>
                        <a:pt x="2021" y="543"/>
                        <a:pt x="2021" y="543"/>
                      </a:cubicBezTo>
                      <a:cubicBezTo>
                        <a:pt x="2021" y="543"/>
                        <a:pt x="2024" y="542"/>
                        <a:pt x="2024" y="542"/>
                      </a:cubicBezTo>
                      <a:cubicBezTo>
                        <a:pt x="2024" y="542"/>
                        <a:pt x="2025" y="543"/>
                        <a:pt x="2025" y="543"/>
                      </a:cubicBezTo>
                      <a:cubicBezTo>
                        <a:pt x="2025" y="543"/>
                        <a:pt x="2029" y="542"/>
                        <a:pt x="2029" y="542"/>
                      </a:cubicBezTo>
                      <a:cubicBezTo>
                        <a:pt x="2029" y="542"/>
                        <a:pt x="2030" y="542"/>
                        <a:pt x="2030" y="542"/>
                      </a:cubicBezTo>
                      <a:cubicBezTo>
                        <a:pt x="2030" y="542"/>
                        <a:pt x="2032" y="542"/>
                        <a:pt x="2032" y="542"/>
                      </a:cubicBezTo>
                      <a:cubicBezTo>
                        <a:pt x="2032" y="542"/>
                        <a:pt x="2037" y="542"/>
                        <a:pt x="2037" y="542"/>
                      </a:cubicBezTo>
                      <a:cubicBezTo>
                        <a:pt x="2037" y="542"/>
                        <a:pt x="2038" y="542"/>
                        <a:pt x="2038" y="542"/>
                      </a:cubicBezTo>
                      <a:cubicBezTo>
                        <a:pt x="2038" y="542"/>
                        <a:pt x="2043" y="542"/>
                        <a:pt x="2043" y="542"/>
                      </a:cubicBezTo>
                      <a:cubicBezTo>
                        <a:pt x="2043" y="542"/>
                        <a:pt x="2044" y="543"/>
                        <a:pt x="2044" y="543"/>
                      </a:cubicBezTo>
                      <a:cubicBezTo>
                        <a:pt x="2044" y="543"/>
                        <a:pt x="2047" y="542"/>
                        <a:pt x="2047" y="542"/>
                      </a:cubicBezTo>
                      <a:cubicBezTo>
                        <a:pt x="2047" y="542"/>
                        <a:pt x="2049" y="542"/>
                        <a:pt x="2049" y="542"/>
                      </a:cubicBezTo>
                      <a:cubicBezTo>
                        <a:pt x="2049" y="542"/>
                        <a:pt x="2051" y="542"/>
                        <a:pt x="2051" y="542"/>
                      </a:cubicBezTo>
                      <a:cubicBezTo>
                        <a:pt x="2051" y="542"/>
                        <a:pt x="2053" y="542"/>
                        <a:pt x="2053" y="542"/>
                      </a:cubicBezTo>
                      <a:cubicBezTo>
                        <a:pt x="2053" y="542"/>
                        <a:pt x="2055" y="542"/>
                        <a:pt x="2055" y="542"/>
                      </a:cubicBezTo>
                      <a:cubicBezTo>
                        <a:pt x="2055" y="542"/>
                        <a:pt x="2057" y="542"/>
                        <a:pt x="2057" y="542"/>
                      </a:cubicBezTo>
                      <a:cubicBezTo>
                        <a:pt x="2057" y="542"/>
                        <a:pt x="2060" y="542"/>
                        <a:pt x="2060" y="542"/>
                      </a:cubicBezTo>
                      <a:cubicBezTo>
                        <a:pt x="2060" y="542"/>
                        <a:pt x="2063" y="541"/>
                        <a:pt x="2063" y="541"/>
                      </a:cubicBezTo>
                      <a:cubicBezTo>
                        <a:pt x="2063" y="541"/>
                        <a:pt x="2065" y="542"/>
                        <a:pt x="2065" y="542"/>
                      </a:cubicBezTo>
                      <a:cubicBezTo>
                        <a:pt x="2065" y="542"/>
                        <a:pt x="2070" y="541"/>
                        <a:pt x="2070" y="541"/>
                      </a:cubicBezTo>
                      <a:cubicBezTo>
                        <a:pt x="2070" y="541"/>
                        <a:pt x="2070" y="541"/>
                        <a:pt x="2070" y="541"/>
                      </a:cubicBezTo>
                      <a:cubicBezTo>
                        <a:pt x="2070" y="541"/>
                        <a:pt x="2075" y="539"/>
                        <a:pt x="2075" y="539"/>
                      </a:cubicBezTo>
                      <a:cubicBezTo>
                        <a:pt x="2075" y="539"/>
                        <a:pt x="2076" y="539"/>
                        <a:pt x="2076" y="539"/>
                      </a:cubicBezTo>
                      <a:cubicBezTo>
                        <a:pt x="2076" y="539"/>
                        <a:pt x="2080" y="537"/>
                        <a:pt x="2080" y="537"/>
                      </a:cubicBezTo>
                      <a:cubicBezTo>
                        <a:pt x="2080" y="537"/>
                        <a:pt x="2081" y="537"/>
                        <a:pt x="2081" y="537"/>
                      </a:cubicBezTo>
                      <a:cubicBezTo>
                        <a:pt x="2081" y="537"/>
                        <a:pt x="2085" y="533"/>
                        <a:pt x="2085" y="533"/>
                      </a:cubicBezTo>
                      <a:cubicBezTo>
                        <a:pt x="2085" y="533"/>
                        <a:pt x="2086" y="532"/>
                        <a:pt x="2086" y="532"/>
                      </a:cubicBezTo>
                      <a:cubicBezTo>
                        <a:pt x="2086" y="532"/>
                        <a:pt x="2091" y="519"/>
                        <a:pt x="2091" y="519"/>
                      </a:cubicBezTo>
                      <a:cubicBezTo>
                        <a:pt x="2091" y="519"/>
                        <a:pt x="2091" y="518"/>
                        <a:pt x="2091" y="518"/>
                      </a:cubicBezTo>
                      <a:cubicBezTo>
                        <a:pt x="2091" y="518"/>
                        <a:pt x="2096" y="365"/>
                        <a:pt x="2096" y="365"/>
                      </a:cubicBezTo>
                      <a:cubicBezTo>
                        <a:pt x="2096" y="365"/>
                        <a:pt x="2098" y="246"/>
                        <a:pt x="2098" y="246"/>
                      </a:cubicBezTo>
                      <a:cubicBezTo>
                        <a:pt x="2098" y="246"/>
                        <a:pt x="2101" y="368"/>
                        <a:pt x="2101" y="368"/>
                      </a:cubicBezTo>
                      <a:cubicBezTo>
                        <a:pt x="2101" y="368"/>
                        <a:pt x="2101" y="385"/>
                        <a:pt x="2101" y="385"/>
                      </a:cubicBezTo>
                      <a:cubicBezTo>
                        <a:pt x="2101" y="385"/>
                        <a:pt x="2106" y="521"/>
                        <a:pt x="2106" y="521"/>
                      </a:cubicBezTo>
                      <a:cubicBezTo>
                        <a:pt x="2106" y="521"/>
                        <a:pt x="2106" y="522"/>
                        <a:pt x="2106" y="522"/>
                      </a:cubicBezTo>
                      <a:cubicBezTo>
                        <a:pt x="2106" y="522"/>
                        <a:pt x="2111" y="533"/>
                        <a:pt x="2111" y="533"/>
                      </a:cubicBezTo>
                      <a:cubicBezTo>
                        <a:pt x="2111" y="533"/>
                        <a:pt x="2111" y="533"/>
                        <a:pt x="2111" y="533"/>
                      </a:cubicBezTo>
                      <a:cubicBezTo>
                        <a:pt x="2111" y="533"/>
                        <a:pt x="2116" y="537"/>
                        <a:pt x="2116" y="537"/>
                      </a:cubicBezTo>
                      <a:cubicBezTo>
                        <a:pt x="2116" y="537"/>
                        <a:pt x="2116" y="537"/>
                        <a:pt x="2116" y="537"/>
                      </a:cubicBezTo>
                      <a:cubicBezTo>
                        <a:pt x="2116" y="537"/>
                        <a:pt x="2120" y="538"/>
                        <a:pt x="2120" y="538"/>
                      </a:cubicBezTo>
                      <a:cubicBezTo>
                        <a:pt x="2120" y="538"/>
                        <a:pt x="2121" y="538"/>
                        <a:pt x="2121" y="538"/>
                      </a:cubicBezTo>
                      <a:cubicBezTo>
                        <a:pt x="2121" y="538"/>
                        <a:pt x="2126" y="540"/>
                        <a:pt x="2126" y="540"/>
                      </a:cubicBezTo>
                      <a:cubicBezTo>
                        <a:pt x="2126" y="540"/>
                        <a:pt x="2127" y="539"/>
                        <a:pt x="2127" y="539"/>
                      </a:cubicBezTo>
                      <a:cubicBezTo>
                        <a:pt x="2127" y="539"/>
                        <a:pt x="2131" y="540"/>
                        <a:pt x="2131" y="540"/>
                      </a:cubicBezTo>
                      <a:cubicBezTo>
                        <a:pt x="2131" y="540"/>
                        <a:pt x="2132" y="540"/>
                        <a:pt x="2132" y="540"/>
                      </a:cubicBezTo>
                      <a:cubicBezTo>
                        <a:pt x="2132" y="540"/>
                        <a:pt x="2136" y="541"/>
                        <a:pt x="2136" y="541"/>
                      </a:cubicBezTo>
                      <a:cubicBezTo>
                        <a:pt x="2136" y="541"/>
                        <a:pt x="2140" y="541"/>
                        <a:pt x="2140" y="541"/>
                      </a:cubicBezTo>
                      <a:cubicBezTo>
                        <a:pt x="2140" y="541"/>
                        <a:pt x="2141" y="541"/>
                        <a:pt x="2141" y="541"/>
                      </a:cubicBezTo>
                      <a:cubicBezTo>
                        <a:pt x="2141" y="541"/>
                        <a:pt x="2143" y="541"/>
                        <a:pt x="2143" y="541"/>
                      </a:cubicBezTo>
                      <a:cubicBezTo>
                        <a:pt x="2143" y="541"/>
                        <a:pt x="2145" y="541"/>
                        <a:pt x="2145" y="541"/>
                      </a:cubicBezTo>
                      <a:cubicBezTo>
                        <a:pt x="2145" y="541"/>
                        <a:pt x="2147" y="541"/>
                        <a:pt x="2147" y="541"/>
                      </a:cubicBezTo>
                      <a:cubicBezTo>
                        <a:pt x="2147" y="541"/>
                        <a:pt x="2149" y="542"/>
                        <a:pt x="2149" y="542"/>
                      </a:cubicBezTo>
                      <a:cubicBezTo>
                        <a:pt x="2149" y="542"/>
                        <a:pt x="2153" y="542"/>
                        <a:pt x="2153" y="542"/>
                      </a:cubicBezTo>
                      <a:cubicBezTo>
                        <a:pt x="2153" y="542"/>
                        <a:pt x="2155" y="541"/>
                        <a:pt x="2155" y="541"/>
                      </a:cubicBezTo>
                      <a:cubicBezTo>
                        <a:pt x="2155" y="541"/>
                        <a:pt x="2157" y="541"/>
                        <a:pt x="2157" y="541"/>
                      </a:cubicBezTo>
                      <a:cubicBezTo>
                        <a:pt x="2157" y="541"/>
                        <a:pt x="2160" y="542"/>
                        <a:pt x="2160" y="542"/>
                      </a:cubicBezTo>
                      <a:cubicBezTo>
                        <a:pt x="2160" y="542"/>
                        <a:pt x="2164" y="542"/>
                        <a:pt x="2164" y="542"/>
                      </a:cubicBezTo>
                      <a:cubicBezTo>
                        <a:pt x="2164" y="542"/>
                        <a:pt x="2166" y="542"/>
                        <a:pt x="2166" y="542"/>
                      </a:cubicBezTo>
                      <a:cubicBezTo>
                        <a:pt x="2166" y="542"/>
                        <a:pt x="2168" y="542"/>
                        <a:pt x="2168" y="542"/>
                      </a:cubicBezTo>
                      <a:cubicBezTo>
                        <a:pt x="2168" y="542"/>
                        <a:pt x="2171" y="542"/>
                        <a:pt x="2171" y="542"/>
                      </a:cubicBezTo>
                      <a:cubicBezTo>
                        <a:pt x="2171" y="542"/>
                        <a:pt x="2172" y="542"/>
                        <a:pt x="2172" y="542"/>
                      </a:cubicBezTo>
                      <a:cubicBezTo>
                        <a:pt x="2172" y="542"/>
                        <a:pt x="2176" y="542"/>
                        <a:pt x="2176" y="542"/>
                      </a:cubicBezTo>
                      <a:cubicBezTo>
                        <a:pt x="2176" y="542"/>
                        <a:pt x="2177" y="542"/>
                        <a:pt x="2177" y="542"/>
                      </a:cubicBezTo>
                      <a:cubicBezTo>
                        <a:pt x="2177" y="542"/>
                        <a:pt x="2180" y="542"/>
                        <a:pt x="2180" y="542"/>
                      </a:cubicBezTo>
                      <a:cubicBezTo>
                        <a:pt x="2180" y="542"/>
                        <a:pt x="2183" y="542"/>
                        <a:pt x="2183" y="542"/>
                      </a:cubicBezTo>
                      <a:cubicBezTo>
                        <a:pt x="2183" y="542"/>
                        <a:pt x="2185" y="542"/>
                        <a:pt x="2185" y="542"/>
                      </a:cubicBezTo>
                      <a:cubicBezTo>
                        <a:pt x="2185" y="542"/>
                        <a:pt x="2191" y="542"/>
                        <a:pt x="2191" y="542"/>
                      </a:cubicBezTo>
                      <a:cubicBezTo>
                        <a:pt x="2191" y="542"/>
                        <a:pt x="2192" y="542"/>
                        <a:pt x="2192" y="542"/>
                      </a:cubicBezTo>
                      <a:cubicBezTo>
                        <a:pt x="2192" y="542"/>
                        <a:pt x="2194" y="542"/>
                        <a:pt x="2194" y="542"/>
                      </a:cubicBezTo>
                      <a:cubicBezTo>
                        <a:pt x="2194" y="542"/>
                        <a:pt x="2197" y="542"/>
                        <a:pt x="2197" y="542"/>
                      </a:cubicBezTo>
                      <a:cubicBezTo>
                        <a:pt x="2197" y="542"/>
                        <a:pt x="2201" y="542"/>
                        <a:pt x="2201" y="542"/>
                      </a:cubicBezTo>
                      <a:cubicBezTo>
                        <a:pt x="2201" y="542"/>
                        <a:pt x="2203" y="542"/>
                        <a:pt x="2203" y="542"/>
                      </a:cubicBezTo>
                      <a:cubicBezTo>
                        <a:pt x="2203" y="542"/>
                        <a:pt x="2204" y="542"/>
                        <a:pt x="2204" y="542"/>
                      </a:cubicBezTo>
                      <a:cubicBezTo>
                        <a:pt x="2204" y="542"/>
                        <a:pt x="2206" y="542"/>
                        <a:pt x="2206" y="542"/>
                      </a:cubicBezTo>
                      <a:cubicBezTo>
                        <a:pt x="2206" y="542"/>
                        <a:pt x="2210" y="542"/>
                        <a:pt x="2210" y="542"/>
                      </a:cubicBezTo>
                      <a:cubicBezTo>
                        <a:pt x="2210" y="542"/>
                        <a:pt x="2211" y="542"/>
                        <a:pt x="2211" y="542"/>
                      </a:cubicBezTo>
                      <a:cubicBezTo>
                        <a:pt x="2211" y="542"/>
                        <a:pt x="2214" y="542"/>
                        <a:pt x="2214" y="542"/>
                      </a:cubicBezTo>
                      <a:cubicBezTo>
                        <a:pt x="2214" y="542"/>
                        <a:pt x="2215" y="542"/>
                        <a:pt x="2215" y="542"/>
                      </a:cubicBezTo>
                      <a:cubicBezTo>
                        <a:pt x="2215" y="542"/>
                        <a:pt x="2220" y="542"/>
                        <a:pt x="2220" y="542"/>
                      </a:cubicBezTo>
                      <a:cubicBezTo>
                        <a:pt x="2220" y="542"/>
                        <a:pt x="2220" y="542"/>
                        <a:pt x="2220" y="542"/>
                      </a:cubicBezTo>
                      <a:cubicBezTo>
                        <a:pt x="2220" y="542"/>
                        <a:pt x="2224" y="542"/>
                        <a:pt x="2224" y="542"/>
                      </a:cubicBezTo>
                      <a:cubicBezTo>
                        <a:pt x="2224" y="542"/>
                        <a:pt x="2228" y="542"/>
                        <a:pt x="2228" y="542"/>
                      </a:cubicBezTo>
                      <a:cubicBezTo>
                        <a:pt x="2228" y="542"/>
                        <a:pt x="2228" y="542"/>
                        <a:pt x="2228" y="542"/>
                      </a:cubicBezTo>
                      <a:cubicBezTo>
                        <a:pt x="2228" y="542"/>
                        <a:pt x="2233" y="539"/>
                        <a:pt x="2233" y="539"/>
                      </a:cubicBezTo>
                      <a:cubicBezTo>
                        <a:pt x="2233" y="539"/>
                        <a:pt x="2235" y="538"/>
                        <a:pt x="2235" y="538"/>
                      </a:cubicBezTo>
                      <a:cubicBezTo>
                        <a:pt x="2235" y="538"/>
                        <a:pt x="2238" y="541"/>
                        <a:pt x="2238" y="541"/>
                      </a:cubicBezTo>
                      <a:cubicBezTo>
                        <a:pt x="2238" y="541"/>
                        <a:pt x="2239" y="541"/>
                        <a:pt x="2239" y="541"/>
                      </a:cubicBezTo>
                      <a:cubicBezTo>
                        <a:pt x="2239" y="541"/>
                        <a:pt x="2243" y="542"/>
                        <a:pt x="2243" y="542"/>
                      </a:cubicBezTo>
                      <a:cubicBezTo>
                        <a:pt x="2243" y="542"/>
                        <a:pt x="2244" y="542"/>
                        <a:pt x="2244" y="542"/>
                      </a:cubicBezTo>
                      <a:cubicBezTo>
                        <a:pt x="2244" y="542"/>
                        <a:pt x="2248" y="540"/>
                        <a:pt x="2248" y="540"/>
                      </a:cubicBezTo>
                      <a:cubicBezTo>
                        <a:pt x="2248" y="540"/>
                        <a:pt x="2250" y="541"/>
                        <a:pt x="2250" y="541"/>
                      </a:cubicBezTo>
                      <a:cubicBezTo>
                        <a:pt x="2250" y="541"/>
                        <a:pt x="2254" y="542"/>
                        <a:pt x="2254" y="542"/>
                      </a:cubicBezTo>
                      <a:cubicBezTo>
                        <a:pt x="2254" y="542"/>
                        <a:pt x="2254" y="542"/>
                        <a:pt x="2254" y="542"/>
                      </a:cubicBezTo>
                      <a:cubicBezTo>
                        <a:pt x="2254" y="542"/>
                        <a:pt x="2257" y="542"/>
                        <a:pt x="2257" y="542"/>
                      </a:cubicBezTo>
                      <a:cubicBezTo>
                        <a:pt x="2257" y="542"/>
                        <a:pt x="2259" y="542"/>
                        <a:pt x="2259" y="542"/>
                      </a:cubicBezTo>
                      <a:cubicBezTo>
                        <a:pt x="2259" y="542"/>
                        <a:pt x="2261" y="542"/>
                        <a:pt x="2261" y="542"/>
                      </a:cubicBezTo>
                      <a:cubicBezTo>
                        <a:pt x="2261" y="542"/>
                        <a:pt x="2266" y="542"/>
                        <a:pt x="2266" y="542"/>
                      </a:cubicBezTo>
                      <a:cubicBezTo>
                        <a:pt x="2266" y="542"/>
                        <a:pt x="2268" y="542"/>
                        <a:pt x="2268" y="542"/>
                      </a:cubicBezTo>
                      <a:cubicBezTo>
                        <a:pt x="2268" y="542"/>
                        <a:pt x="2270" y="542"/>
                        <a:pt x="2270" y="542"/>
                      </a:cubicBezTo>
                      <a:cubicBezTo>
                        <a:pt x="2270" y="542"/>
                        <a:pt x="2272" y="543"/>
                        <a:pt x="2272" y="543"/>
                      </a:cubicBezTo>
                      <a:cubicBezTo>
                        <a:pt x="2272" y="543"/>
                        <a:pt x="2275" y="542"/>
                        <a:pt x="2275" y="542"/>
                      </a:cubicBezTo>
                      <a:cubicBezTo>
                        <a:pt x="2275" y="542"/>
                        <a:pt x="2277" y="542"/>
                        <a:pt x="2277" y="542"/>
                      </a:cubicBezTo>
                      <a:cubicBezTo>
                        <a:pt x="2277" y="542"/>
                        <a:pt x="2279" y="542"/>
                        <a:pt x="2279" y="542"/>
                      </a:cubicBezTo>
                      <a:cubicBezTo>
                        <a:pt x="2279" y="542"/>
                        <a:pt x="2280" y="542"/>
                        <a:pt x="2280" y="542"/>
                      </a:cubicBezTo>
                      <a:cubicBezTo>
                        <a:pt x="2280" y="542"/>
                        <a:pt x="2285" y="542"/>
                        <a:pt x="2285" y="542"/>
                      </a:cubicBezTo>
                      <a:cubicBezTo>
                        <a:pt x="2285" y="542"/>
                        <a:pt x="2286" y="542"/>
                        <a:pt x="2286" y="542"/>
                      </a:cubicBezTo>
                      <a:cubicBezTo>
                        <a:pt x="2286" y="542"/>
                        <a:pt x="2291" y="542"/>
                        <a:pt x="2291" y="542"/>
                      </a:cubicBezTo>
                      <a:cubicBezTo>
                        <a:pt x="2291" y="542"/>
                        <a:pt x="2294" y="542"/>
                        <a:pt x="2294" y="542"/>
                      </a:cubicBezTo>
                      <a:cubicBezTo>
                        <a:pt x="2294" y="542"/>
                        <a:pt x="2295" y="542"/>
                        <a:pt x="2295" y="542"/>
                      </a:cubicBezTo>
                      <a:cubicBezTo>
                        <a:pt x="2295" y="542"/>
                        <a:pt x="2297" y="543"/>
                        <a:pt x="2297" y="543"/>
                      </a:cubicBezTo>
                      <a:cubicBezTo>
                        <a:pt x="2297" y="543"/>
                        <a:pt x="2301" y="543"/>
                        <a:pt x="2301" y="543"/>
                      </a:cubicBezTo>
                      <a:cubicBezTo>
                        <a:pt x="2301" y="543"/>
                        <a:pt x="2303" y="542"/>
                        <a:pt x="2303" y="542"/>
                      </a:cubicBezTo>
                      <a:cubicBezTo>
                        <a:pt x="2303" y="542"/>
                        <a:pt x="2308" y="542"/>
                        <a:pt x="2308" y="542"/>
                      </a:cubicBezTo>
                      <a:cubicBezTo>
                        <a:pt x="2308" y="542"/>
                        <a:pt x="2308" y="543"/>
                        <a:pt x="2308" y="543"/>
                      </a:cubicBezTo>
                      <a:cubicBezTo>
                        <a:pt x="2308" y="543"/>
                        <a:pt x="2311" y="543"/>
                        <a:pt x="2311" y="543"/>
                      </a:cubicBezTo>
                      <a:cubicBezTo>
                        <a:pt x="2311" y="543"/>
                        <a:pt x="2312" y="542"/>
                        <a:pt x="2312" y="542"/>
                      </a:cubicBezTo>
                      <a:cubicBezTo>
                        <a:pt x="2312" y="542"/>
                        <a:pt x="2315" y="543"/>
                        <a:pt x="2315" y="543"/>
                      </a:cubicBezTo>
                      <a:cubicBezTo>
                        <a:pt x="2315" y="543"/>
                        <a:pt x="2320" y="542"/>
                        <a:pt x="2320" y="542"/>
                      </a:cubicBezTo>
                      <a:cubicBezTo>
                        <a:pt x="2320" y="542"/>
                        <a:pt x="2320" y="542"/>
                        <a:pt x="2320" y="542"/>
                      </a:cubicBezTo>
                      <a:cubicBezTo>
                        <a:pt x="2320" y="542"/>
                        <a:pt x="2322" y="542"/>
                        <a:pt x="2322" y="542"/>
                      </a:cubicBezTo>
                      <a:cubicBezTo>
                        <a:pt x="2322" y="542"/>
                        <a:pt x="2326" y="543"/>
                        <a:pt x="2326" y="543"/>
                      </a:cubicBezTo>
                      <a:cubicBezTo>
                        <a:pt x="2326" y="543"/>
                        <a:pt x="2327" y="542"/>
                        <a:pt x="2327" y="542"/>
                      </a:cubicBezTo>
                      <a:cubicBezTo>
                        <a:pt x="2327" y="542"/>
                        <a:pt x="2330" y="542"/>
                        <a:pt x="2330" y="542"/>
                      </a:cubicBezTo>
                      <a:cubicBezTo>
                        <a:pt x="2330" y="542"/>
                        <a:pt x="2335" y="543"/>
                        <a:pt x="2335" y="543"/>
                      </a:cubicBezTo>
                      <a:cubicBezTo>
                        <a:pt x="2335" y="543"/>
                        <a:pt x="2337" y="542"/>
                        <a:pt x="2337" y="542"/>
                      </a:cubicBezTo>
                      <a:cubicBezTo>
                        <a:pt x="2337" y="542"/>
                        <a:pt x="2338" y="543"/>
                        <a:pt x="2338" y="543"/>
                      </a:cubicBezTo>
                      <a:cubicBezTo>
                        <a:pt x="2338" y="543"/>
                        <a:pt x="2341" y="542"/>
                        <a:pt x="2341" y="542"/>
                      </a:cubicBezTo>
                      <a:cubicBezTo>
                        <a:pt x="2341" y="542"/>
                        <a:pt x="2343" y="543"/>
                        <a:pt x="2343" y="543"/>
                      </a:cubicBezTo>
                      <a:cubicBezTo>
                        <a:pt x="2343" y="543"/>
                        <a:pt x="2348" y="542"/>
                        <a:pt x="2348" y="542"/>
                      </a:cubicBezTo>
                      <a:cubicBezTo>
                        <a:pt x="2348" y="542"/>
                        <a:pt x="2349" y="542"/>
                        <a:pt x="2349" y="542"/>
                      </a:cubicBezTo>
                      <a:cubicBezTo>
                        <a:pt x="2349" y="542"/>
                        <a:pt x="2351" y="542"/>
                        <a:pt x="2351" y="542"/>
                      </a:cubicBezTo>
                      <a:cubicBezTo>
                        <a:pt x="2351" y="542"/>
                        <a:pt x="2352" y="542"/>
                        <a:pt x="2352" y="542"/>
                      </a:cubicBezTo>
                      <a:cubicBezTo>
                        <a:pt x="2352" y="542"/>
                        <a:pt x="2356" y="542"/>
                        <a:pt x="2356" y="542"/>
                      </a:cubicBezTo>
                      <a:cubicBezTo>
                        <a:pt x="2356" y="542"/>
                        <a:pt x="2360" y="542"/>
                        <a:pt x="2360" y="542"/>
                      </a:cubicBezTo>
                      <a:cubicBezTo>
                        <a:pt x="2360" y="542"/>
                        <a:pt x="2362" y="542"/>
                        <a:pt x="2362" y="542"/>
                      </a:cubicBezTo>
                      <a:cubicBezTo>
                        <a:pt x="2362" y="542"/>
                        <a:pt x="2364" y="542"/>
                        <a:pt x="2364" y="542"/>
                      </a:cubicBezTo>
                      <a:cubicBezTo>
                        <a:pt x="2364" y="542"/>
                        <a:pt x="2368" y="542"/>
                        <a:pt x="2368" y="542"/>
                      </a:cubicBezTo>
                      <a:cubicBezTo>
                        <a:pt x="2368" y="542"/>
                        <a:pt x="2371" y="542"/>
                        <a:pt x="2371" y="542"/>
                      </a:cubicBezTo>
                      <a:cubicBezTo>
                        <a:pt x="2371" y="542"/>
                        <a:pt x="2372" y="542"/>
                        <a:pt x="2372" y="542"/>
                      </a:cubicBezTo>
                      <a:cubicBezTo>
                        <a:pt x="2372" y="542"/>
                        <a:pt x="2375" y="542"/>
                        <a:pt x="2375" y="542"/>
                      </a:cubicBezTo>
                      <a:cubicBezTo>
                        <a:pt x="2375" y="542"/>
                        <a:pt x="2379" y="542"/>
                        <a:pt x="2379" y="542"/>
                      </a:cubicBezTo>
                      <a:cubicBezTo>
                        <a:pt x="2379" y="542"/>
                        <a:pt x="2380" y="542"/>
                        <a:pt x="2380" y="542"/>
                      </a:cubicBezTo>
                      <a:cubicBezTo>
                        <a:pt x="2380" y="542"/>
                        <a:pt x="2384" y="542"/>
                        <a:pt x="2384" y="542"/>
                      </a:cubicBezTo>
                      <a:cubicBezTo>
                        <a:pt x="2384" y="542"/>
                        <a:pt x="2385" y="542"/>
                        <a:pt x="2385" y="542"/>
                      </a:cubicBezTo>
                      <a:cubicBezTo>
                        <a:pt x="2385" y="542"/>
                        <a:pt x="2388" y="542"/>
                        <a:pt x="2388" y="542"/>
                      </a:cubicBezTo>
                      <a:cubicBezTo>
                        <a:pt x="2388" y="542"/>
                        <a:pt x="2390" y="541"/>
                        <a:pt x="2390" y="541"/>
                      </a:cubicBezTo>
                      <a:cubicBezTo>
                        <a:pt x="2390" y="541"/>
                        <a:pt x="2391" y="541"/>
                        <a:pt x="2391" y="541"/>
                      </a:cubicBezTo>
                      <a:cubicBezTo>
                        <a:pt x="2391" y="541"/>
                        <a:pt x="2396" y="541"/>
                        <a:pt x="2396" y="541"/>
                      </a:cubicBezTo>
                      <a:cubicBezTo>
                        <a:pt x="2396" y="541"/>
                        <a:pt x="2397" y="541"/>
                        <a:pt x="2397" y="541"/>
                      </a:cubicBezTo>
                      <a:cubicBezTo>
                        <a:pt x="2397" y="541"/>
                        <a:pt x="2401" y="541"/>
                        <a:pt x="2401" y="541"/>
                      </a:cubicBezTo>
                      <a:cubicBezTo>
                        <a:pt x="2401" y="541"/>
                        <a:pt x="2402" y="541"/>
                        <a:pt x="2402" y="541"/>
                      </a:cubicBezTo>
                      <a:cubicBezTo>
                        <a:pt x="2402" y="541"/>
                        <a:pt x="2403" y="541"/>
                        <a:pt x="2403" y="541"/>
                      </a:cubicBezTo>
                      <a:cubicBezTo>
                        <a:pt x="2403" y="541"/>
                        <a:pt x="2407" y="541"/>
                        <a:pt x="2407" y="541"/>
                      </a:cubicBezTo>
                      <a:cubicBezTo>
                        <a:pt x="2407" y="541"/>
                        <a:pt x="2409" y="540"/>
                        <a:pt x="2409" y="540"/>
                      </a:cubicBezTo>
                      <a:cubicBezTo>
                        <a:pt x="2409" y="540"/>
                        <a:pt x="2413" y="540"/>
                        <a:pt x="2413" y="540"/>
                      </a:cubicBezTo>
                      <a:cubicBezTo>
                        <a:pt x="2413" y="540"/>
                        <a:pt x="2414" y="541"/>
                        <a:pt x="2414" y="541"/>
                      </a:cubicBezTo>
                      <a:cubicBezTo>
                        <a:pt x="2414" y="541"/>
                        <a:pt x="2418" y="541"/>
                        <a:pt x="2418" y="541"/>
                      </a:cubicBezTo>
                      <a:cubicBezTo>
                        <a:pt x="2418" y="541"/>
                        <a:pt x="2422" y="541"/>
                        <a:pt x="2422" y="541"/>
                      </a:cubicBezTo>
                      <a:cubicBezTo>
                        <a:pt x="2422" y="541"/>
                        <a:pt x="2425" y="541"/>
                        <a:pt x="2425" y="541"/>
                      </a:cubicBezTo>
                      <a:cubicBezTo>
                        <a:pt x="2425" y="541"/>
                        <a:pt x="2426" y="541"/>
                        <a:pt x="2426" y="541"/>
                      </a:cubicBezTo>
                      <a:cubicBezTo>
                        <a:pt x="2426" y="541"/>
                        <a:pt x="2427" y="541"/>
                        <a:pt x="2427" y="541"/>
                      </a:cubicBezTo>
                      <a:cubicBezTo>
                        <a:pt x="2427" y="541"/>
                        <a:pt x="2431" y="541"/>
                        <a:pt x="2431" y="541"/>
                      </a:cubicBezTo>
                      <a:cubicBezTo>
                        <a:pt x="2431" y="541"/>
                        <a:pt x="2432" y="541"/>
                        <a:pt x="2432" y="541"/>
                      </a:cubicBezTo>
                      <a:cubicBezTo>
                        <a:pt x="2432" y="541"/>
                        <a:pt x="2434" y="541"/>
                        <a:pt x="2434" y="541"/>
                      </a:cubicBezTo>
                      <a:cubicBezTo>
                        <a:pt x="2434" y="541"/>
                        <a:pt x="2439" y="541"/>
                        <a:pt x="2439" y="541"/>
                      </a:cubicBezTo>
                      <a:cubicBezTo>
                        <a:pt x="2439" y="541"/>
                        <a:pt x="2442" y="541"/>
                        <a:pt x="2442" y="541"/>
                      </a:cubicBezTo>
                      <a:cubicBezTo>
                        <a:pt x="2442" y="541"/>
                        <a:pt x="2442" y="541"/>
                        <a:pt x="2442" y="541"/>
                      </a:cubicBezTo>
                      <a:cubicBezTo>
                        <a:pt x="2442" y="541"/>
                        <a:pt x="2445" y="541"/>
                        <a:pt x="2445" y="541"/>
                      </a:cubicBezTo>
                      <a:cubicBezTo>
                        <a:pt x="2445" y="541"/>
                        <a:pt x="2451" y="541"/>
                        <a:pt x="2451" y="541"/>
                      </a:cubicBezTo>
                      <a:cubicBezTo>
                        <a:pt x="2451" y="541"/>
                        <a:pt x="2452" y="541"/>
                        <a:pt x="2452" y="541"/>
                      </a:cubicBezTo>
                      <a:cubicBezTo>
                        <a:pt x="2452" y="541"/>
                        <a:pt x="2454" y="541"/>
                        <a:pt x="2454" y="541"/>
                      </a:cubicBezTo>
                      <a:cubicBezTo>
                        <a:pt x="2454" y="541"/>
                        <a:pt x="2456" y="541"/>
                        <a:pt x="2456" y="541"/>
                      </a:cubicBezTo>
                      <a:cubicBezTo>
                        <a:pt x="2456" y="541"/>
                        <a:pt x="2459" y="541"/>
                        <a:pt x="2459" y="541"/>
                      </a:cubicBezTo>
                      <a:cubicBezTo>
                        <a:pt x="2459" y="541"/>
                        <a:pt x="2460" y="541"/>
                        <a:pt x="2460" y="541"/>
                      </a:cubicBezTo>
                      <a:cubicBezTo>
                        <a:pt x="2460" y="541"/>
                        <a:pt x="2463" y="541"/>
                        <a:pt x="2463" y="541"/>
                      </a:cubicBezTo>
                      <a:cubicBezTo>
                        <a:pt x="2463" y="541"/>
                        <a:pt x="2465" y="542"/>
                        <a:pt x="2465" y="542"/>
                      </a:cubicBezTo>
                      <a:cubicBezTo>
                        <a:pt x="2465" y="542"/>
                        <a:pt x="2468" y="542"/>
                        <a:pt x="2468" y="542"/>
                      </a:cubicBezTo>
                      <a:cubicBezTo>
                        <a:pt x="2468" y="542"/>
                        <a:pt x="2471" y="541"/>
                        <a:pt x="2471" y="541"/>
                      </a:cubicBezTo>
                      <a:cubicBezTo>
                        <a:pt x="2471" y="541"/>
                        <a:pt x="2474" y="542"/>
                        <a:pt x="2474" y="542"/>
                      </a:cubicBezTo>
                      <a:cubicBezTo>
                        <a:pt x="2474" y="542"/>
                        <a:pt x="2475" y="541"/>
                        <a:pt x="2475" y="541"/>
                      </a:cubicBezTo>
                      <a:cubicBezTo>
                        <a:pt x="2475" y="541"/>
                        <a:pt x="2478" y="542"/>
                        <a:pt x="2478" y="542"/>
                      </a:cubicBezTo>
                      <a:cubicBezTo>
                        <a:pt x="2478" y="542"/>
                        <a:pt x="2479" y="541"/>
                        <a:pt x="2479" y="541"/>
                      </a:cubicBezTo>
                      <a:cubicBezTo>
                        <a:pt x="2479" y="541"/>
                        <a:pt x="2484" y="541"/>
                        <a:pt x="2484" y="541"/>
                      </a:cubicBezTo>
                      <a:cubicBezTo>
                        <a:pt x="2484" y="541"/>
                        <a:pt x="2488" y="542"/>
                        <a:pt x="2488" y="542"/>
                      </a:cubicBezTo>
                      <a:cubicBezTo>
                        <a:pt x="2488" y="542"/>
                        <a:pt x="2488" y="541"/>
                        <a:pt x="2488" y="541"/>
                      </a:cubicBezTo>
                      <a:cubicBezTo>
                        <a:pt x="2488" y="541"/>
                        <a:pt x="2493" y="541"/>
                        <a:pt x="2493" y="541"/>
                      </a:cubicBezTo>
                      <a:cubicBezTo>
                        <a:pt x="2493" y="541"/>
                        <a:pt x="2494" y="541"/>
                        <a:pt x="2494" y="541"/>
                      </a:cubicBezTo>
                      <a:cubicBezTo>
                        <a:pt x="2494" y="541"/>
                        <a:pt x="2498" y="541"/>
                        <a:pt x="2498" y="541"/>
                      </a:cubicBezTo>
                      <a:cubicBezTo>
                        <a:pt x="2498" y="541"/>
                        <a:pt x="2501" y="541"/>
                        <a:pt x="2501" y="541"/>
                      </a:cubicBezTo>
                      <a:cubicBezTo>
                        <a:pt x="2501" y="541"/>
                        <a:pt x="2503" y="541"/>
                        <a:pt x="2503" y="541"/>
                      </a:cubicBezTo>
                      <a:cubicBezTo>
                        <a:pt x="2503" y="541"/>
                        <a:pt x="2505" y="541"/>
                        <a:pt x="2505" y="541"/>
                      </a:cubicBezTo>
                      <a:cubicBezTo>
                        <a:pt x="2505" y="541"/>
                        <a:pt x="2508" y="540"/>
                        <a:pt x="2508" y="540"/>
                      </a:cubicBezTo>
                      <a:cubicBezTo>
                        <a:pt x="2508" y="540"/>
                        <a:pt x="2509" y="540"/>
                        <a:pt x="2509" y="540"/>
                      </a:cubicBezTo>
                      <a:cubicBezTo>
                        <a:pt x="2509" y="540"/>
                        <a:pt x="2513" y="540"/>
                        <a:pt x="2513" y="540"/>
                      </a:cubicBezTo>
                      <a:cubicBezTo>
                        <a:pt x="2513" y="540"/>
                        <a:pt x="2514" y="540"/>
                        <a:pt x="2514" y="540"/>
                      </a:cubicBezTo>
                      <a:cubicBezTo>
                        <a:pt x="2514" y="540"/>
                        <a:pt x="2518" y="539"/>
                        <a:pt x="2518" y="539"/>
                      </a:cubicBezTo>
                      <a:cubicBezTo>
                        <a:pt x="2518" y="539"/>
                        <a:pt x="2519" y="539"/>
                        <a:pt x="2519" y="539"/>
                      </a:cubicBezTo>
                      <a:cubicBezTo>
                        <a:pt x="2519" y="539"/>
                        <a:pt x="2523" y="537"/>
                        <a:pt x="2523" y="537"/>
                      </a:cubicBezTo>
                      <a:cubicBezTo>
                        <a:pt x="2523" y="537"/>
                        <a:pt x="2524" y="537"/>
                        <a:pt x="2524" y="537"/>
                      </a:cubicBezTo>
                      <a:cubicBezTo>
                        <a:pt x="2524" y="537"/>
                        <a:pt x="2529" y="533"/>
                        <a:pt x="2529" y="533"/>
                      </a:cubicBezTo>
                      <a:cubicBezTo>
                        <a:pt x="2529" y="533"/>
                        <a:pt x="2529" y="532"/>
                        <a:pt x="2529" y="532"/>
                      </a:cubicBezTo>
                      <a:cubicBezTo>
                        <a:pt x="2529" y="532"/>
                        <a:pt x="2534" y="522"/>
                        <a:pt x="2534" y="522"/>
                      </a:cubicBezTo>
                      <a:cubicBezTo>
                        <a:pt x="2534" y="522"/>
                        <a:pt x="2534" y="521"/>
                        <a:pt x="2534" y="521"/>
                      </a:cubicBezTo>
                      <a:cubicBezTo>
                        <a:pt x="2534" y="521"/>
                        <a:pt x="2539" y="471"/>
                        <a:pt x="2539" y="471"/>
                      </a:cubicBezTo>
                      <a:cubicBezTo>
                        <a:pt x="2539" y="471"/>
                        <a:pt x="2541" y="452"/>
                        <a:pt x="2541" y="452"/>
                      </a:cubicBezTo>
                      <a:cubicBezTo>
                        <a:pt x="2541" y="452"/>
                        <a:pt x="2544" y="474"/>
                        <a:pt x="2544" y="474"/>
                      </a:cubicBezTo>
                      <a:cubicBezTo>
                        <a:pt x="2544" y="474"/>
                        <a:pt x="2544" y="476"/>
                        <a:pt x="2544" y="476"/>
                      </a:cubicBezTo>
                      <a:cubicBezTo>
                        <a:pt x="2544" y="476"/>
                        <a:pt x="2549" y="450"/>
                        <a:pt x="2549" y="450"/>
                      </a:cubicBezTo>
                      <a:cubicBezTo>
                        <a:pt x="2549" y="450"/>
                        <a:pt x="2549" y="449"/>
                        <a:pt x="2549" y="449"/>
                      </a:cubicBezTo>
                      <a:cubicBezTo>
                        <a:pt x="2549" y="449"/>
                        <a:pt x="2553" y="429"/>
                        <a:pt x="2553" y="429"/>
                      </a:cubicBezTo>
                      <a:cubicBezTo>
                        <a:pt x="2553" y="429"/>
                        <a:pt x="2554" y="433"/>
                        <a:pt x="2554" y="433"/>
                      </a:cubicBezTo>
                      <a:cubicBezTo>
                        <a:pt x="2554" y="433"/>
                        <a:pt x="2559" y="459"/>
                        <a:pt x="2559" y="459"/>
                      </a:cubicBezTo>
                      <a:cubicBezTo>
                        <a:pt x="2559" y="459"/>
                        <a:pt x="2562" y="473"/>
                        <a:pt x="2562" y="473"/>
                      </a:cubicBezTo>
                      <a:cubicBezTo>
                        <a:pt x="2562" y="473"/>
                        <a:pt x="2564" y="456"/>
                        <a:pt x="2564" y="456"/>
                      </a:cubicBezTo>
                      <a:cubicBezTo>
                        <a:pt x="2564" y="456"/>
                        <a:pt x="2566" y="447"/>
                        <a:pt x="2566" y="447"/>
                      </a:cubicBezTo>
                      <a:cubicBezTo>
                        <a:pt x="2566" y="447"/>
                        <a:pt x="2569" y="492"/>
                        <a:pt x="2569" y="492"/>
                      </a:cubicBezTo>
                      <a:cubicBezTo>
                        <a:pt x="2569" y="492"/>
                        <a:pt x="2569" y="494"/>
                        <a:pt x="2569" y="494"/>
                      </a:cubicBezTo>
                      <a:cubicBezTo>
                        <a:pt x="2569" y="494"/>
                        <a:pt x="2574" y="523"/>
                        <a:pt x="2574" y="523"/>
                      </a:cubicBezTo>
                      <a:cubicBezTo>
                        <a:pt x="2574" y="523"/>
                        <a:pt x="2575" y="524"/>
                        <a:pt x="2575" y="524"/>
                      </a:cubicBezTo>
                      <a:cubicBezTo>
                        <a:pt x="2575" y="524"/>
                        <a:pt x="2579" y="531"/>
                        <a:pt x="2579" y="531"/>
                      </a:cubicBezTo>
                      <a:cubicBezTo>
                        <a:pt x="2579" y="531"/>
                        <a:pt x="2580" y="531"/>
                        <a:pt x="2580" y="531"/>
                      </a:cubicBezTo>
                      <a:cubicBezTo>
                        <a:pt x="2580" y="531"/>
                        <a:pt x="2585" y="535"/>
                        <a:pt x="2585" y="535"/>
                      </a:cubicBezTo>
                      <a:cubicBezTo>
                        <a:pt x="2585" y="535"/>
                        <a:pt x="2585" y="535"/>
                        <a:pt x="2585" y="535"/>
                      </a:cubicBezTo>
                      <a:cubicBezTo>
                        <a:pt x="2585" y="535"/>
                        <a:pt x="2590" y="537"/>
                        <a:pt x="2590" y="537"/>
                      </a:cubicBezTo>
                      <a:cubicBezTo>
                        <a:pt x="2590" y="537"/>
                        <a:pt x="2590" y="537"/>
                        <a:pt x="2590" y="537"/>
                      </a:cubicBezTo>
                      <a:cubicBezTo>
                        <a:pt x="2590" y="537"/>
                        <a:pt x="2594" y="538"/>
                        <a:pt x="2594" y="538"/>
                      </a:cubicBezTo>
                      <a:cubicBezTo>
                        <a:pt x="2594" y="538"/>
                        <a:pt x="2596" y="538"/>
                        <a:pt x="2596" y="538"/>
                      </a:cubicBezTo>
                      <a:cubicBezTo>
                        <a:pt x="2596" y="538"/>
                        <a:pt x="2600" y="539"/>
                        <a:pt x="2600" y="539"/>
                      </a:cubicBezTo>
                      <a:cubicBezTo>
                        <a:pt x="2600" y="539"/>
                        <a:pt x="2600" y="539"/>
                        <a:pt x="2600" y="539"/>
                      </a:cubicBezTo>
                      <a:cubicBezTo>
                        <a:pt x="2600" y="539"/>
                        <a:pt x="2605" y="540"/>
                        <a:pt x="2605" y="540"/>
                      </a:cubicBezTo>
                      <a:cubicBezTo>
                        <a:pt x="2605" y="540"/>
                        <a:pt x="2607" y="540"/>
                        <a:pt x="2607" y="540"/>
                      </a:cubicBezTo>
                      <a:cubicBezTo>
                        <a:pt x="2607" y="540"/>
                        <a:pt x="2609" y="540"/>
                        <a:pt x="2609" y="540"/>
                      </a:cubicBezTo>
                      <a:cubicBezTo>
                        <a:pt x="2609" y="540"/>
                        <a:pt x="2610" y="540"/>
                        <a:pt x="2610" y="540"/>
                      </a:cubicBezTo>
                      <a:cubicBezTo>
                        <a:pt x="2610" y="540"/>
                        <a:pt x="2613" y="541"/>
                        <a:pt x="2613" y="541"/>
                      </a:cubicBezTo>
                      <a:cubicBezTo>
                        <a:pt x="2613" y="541"/>
                        <a:pt x="2617" y="541"/>
                        <a:pt x="2617" y="541"/>
                      </a:cubicBezTo>
                      <a:cubicBezTo>
                        <a:pt x="2617" y="541"/>
                        <a:pt x="2619" y="540"/>
                        <a:pt x="2619" y="540"/>
                      </a:cubicBezTo>
                      <a:cubicBezTo>
                        <a:pt x="2619" y="540"/>
                        <a:pt x="2620" y="541"/>
                        <a:pt x="2620" y="541"/>
                      </a:cubicBezTo>
                      <a:cubicBezTo>
                        <a:pt x="2620" y="541"/>
                        <a:pt x="2623" y="541"/>
                        <a:pt x="2623" y="541"/>
                      </a:cubicBezTo>
                      <a:cubicBezTo>
                        <a:pt x="2623" y="541"/>
                        <a:pt x="2628" y="541"/>
                        <a:pt x="2628" y="541"/>
                      </a:cubicBezTo>
                      <a:cubicBezTo>
                        <a:pt x="2628" y="541"/>
                        <a:pt x="2630" y="540"/>
                        <a:pt x="2630" y="540"/>
                      </a:cubicBezTo>
                      <a:cubicBezTo>
                        <a:pt x="2630" y="540"/>
                        <a:pt x="2631" y="541"/>
                        <a:pt x="2631" y="541"/>
                      </a:cubicBezTo>
                      <a:cubicBezTo>
                        <a:pt x="2631" y="541"/>
                        <a:pt x="2634" y="541"/>
                        <a:pt x="2634" y="541"/>
                      </a:cubicBezTo>
                      <a:cubicBezTo>
                        <a:pt x="2634" y="541"/>
                        <a:pt x="2637" y="541"/>
                        <a:pt x="2637" y="541"/>
                      </a:cubicBezTo>
                      <a:cubicBezTo>
                        <a:pt x="2637" y="541"/>
                        <a:pt x="2640" y="541"/>
                        <a:pt x="2640" y="541"/>
                      </a:cubicBezTo>
                      <a:cubicBezTo>
                        <a:pt x="2640" y="541"/>
                        <a:pt x="2641" y="541"/>
                        <a:pt x="2641" y="541"/>
                      </a:cubicBezTo>
                      <a:cubicBezTo>
                        <a:pt x="2641" y="541"/>
                        <a:pt x="2645" y="541"/>
                        <a:pt x="2645" y="541"/>
                      </a:cubicBezTo>
                      <a:cubicBezTo>
                        <a:pt x="2645" y="541"/>
                        <a:pt x="2647" y="541"/>
                        <a:pt x="2647" y="541"/>
                      </a:cubicBezTo>
                      <a:cubicBezTo>
                        <a:pt x="2647" y="541"/>
                        <a:pt x="2650" y="541"/>
                        <a:pt x="2650" y="541"/>
                      </a:cubicBezTo>
                      <a:cubicBezTo>
                        <a:pt x="2650" y="541"/>
                        <a:pt x="2652" y="541"/>
                        <a:pt x="2652" y="541"/>
                      </a:cubicBezTo>
                      <a:cubicBezTo>
                        <a:pt x="2652" y="541"/>
                        <a:pt x="2654" y="541"/>
                        <a:pt x="2654" y="541"/>
                      </a:cubicBezTo>
                      <a:cubicBezTo>
                        <a:pt x="2654" y="541"/>
                        <a:pt x="2657" y="540"/>
                        <a:pt x="2657" y="540"/>
                      </a:cubicBezTo>
                      <a:cubicBezTo>
                        <a:pt x="2657" y="540"/>
                        <a:pt x="2658" y="541"/>
                        <a:pt x="2658" y="541"/>
                      </a:cubicBezTo>
                      <a:cubicBezTo>
                        <a:pt x="2658" y="541"/>
                        <a:pt x="2662" y="541"/>
                        <a:pt x="2662" y="541"/>
                      </a:cubicBezTo>
                      <a:cubicBezTo>
                        <a:pt x="2662" y="541"/>
                        <a:pt x="2666" y="541"/>
                        <a:pt x="2666" y="541"/>
                      </a:cubicBezTo>
                      <a:cubicBezTo>
                        <a:pt x="2666" y="541"/>
                        <a:pt x="2667" y="541"/>
                        <a:pt x="2667" y="541"/>
                      </a:cubicBezTo>
                      <a:cubicBezTo>
                        <a:pt x="2667" y="541"/>
                        <a:pt x="2668" y="541"/>
                        <a:pt x="2668" y="541"/>
                      </a:cubicBezTo>
                      <a:cubicBezTo>
                        <a:pt x="2668" y="541"/>
                        <a:pt x="2673" y="541"/>
                        <a:pt x="2673" y="541"/>
                      </a:cubicBezTo>
                      <a:cubicBezTo>
                        <a:pt x="2673" y="541"/>
                        <a:pt x="2676" y="541"/>
                        <a:pt x="2676" y="541"/>
                      </a:cubicBezTo>
                      <a:cubicBezTo>
                        <a:pt x="2676" y="541"/>
                        <a:pt x="2678" y="541"/>
                        <a:pt x="2678" y="541"/>
                      </a:cubicBezTo>
                      <a:cubicBezTo>
                        <a:pt x="2678" y="541"/>
                        <a:pt x="2681" y="541"/>
                        <a:pt x="2681" y="541"/>
                      </a:cubicBezTo>
                      <a:cubicBezTo>
                        <a:pt x="2681" y="541"/>
                        <a:pt x="2682" y="541"/>
                        <a:pt x="2682" y="541"/>
                      </a:cubicBezTo>
                      <a:cubicBezTo>
                        <a:pt x="2682" y="541"/>
                        <a:pt x="2684" y="542"/>
                        <a:pt x="2684" y="542"/>
                      </a:cubicBezTo>
                      <a:cubicBezTo>
                        <a:pt x="2684" y="542"/>
                        <a:pt x="2687" y="541"/>
                        <a:pt x="2687" y="541"/>
                      </a:cubicBezTo>
                      <a:cubicBezTo>
                        <a:pt x="2687" y="541"/>
                        <a:pt x="2688" y="542"/>
                        <a:pt x="2688" y="542"/>
                      </a:cubicBezTo>
                      <a:cubicBezTo>
                        <a:pt x="2688" y="542"/>
                        <a:pt x="2692" y="542"/>
                        <a:pt x="2692" y="542"/>
                      </a:cubicBezTo>
                      <a:cubicBezTo>
                        <a:pt x="2692" y="542"/>
                        <a:pt x="2695" y="541"/>
                        <a:pt x="2695" y="541"/>
                      </a:cubicBezTo>
                      <a:cubicBezTo>
                        <a:pt x="2695" y="541"/>
                        <a:pt x="2698" y="541"/>
                        <a:pt x="2698" y="541"/>
                      </a:cubicBezTo>
                      <a:cubicBezTo>
                        <a:pt x="2698" y="541"/>
                        <a:pt x="2699" y="542"/>
                        <a:pt x="2699" y="542"/>
                      </a:cubicBezTo>
                      <a:cubicBezTo>
                        <a:pt x="2699" y="542"/>
                        <a:pt x="2702" y="541"/>
                        <a:pt x="2702" y="541"/>
                      </a:cubicBezTo>
                      <a:cubicBezTo>
                        <a:pt x="2702" y="541"/>
                        <a:pt x="2707" y="542"/>
                        <a:pt x="2707" y="542"/>
                      </a:cubicBezTo>
                      <a:cubicBezTo>
                        <a:pt x="2707" y="542"/>
                        <a:pt x="2708" y="542"/>
                        <a:pt x="2708" y="542"/>
                      </a:cubicBezTo>
                      <a:cubicBezTo>
                        <a:pt x="2708" y="542"/>
                        <a:pt x="2710" y="541"/>
                        <a:pt x="2710" y="541"/>
                      </a:cubicBezTo>
                      <a:cubicBezTo>
                        <a:pt x="2710" y="541"/>
                        <a:pt x="2713" y="541"/>
                        <a:pt x="2713" y="541"/>
                      </a:cubicBezTo>
                      <a:cubicBezTo>
                        <a:pt x="2713" y="541"/>
                        <a:pt x="2716" y="542"/>
                        <a:pt x="2716" y="542"/>
                      </a:cubicBezTo>
                      <a:cubicBezTo>
                        <a:pt x="2716" y="542"/>
                        <a:pt x="2717" y="542"/>
                        <a:pt x="2717" y="542"/>
                      </a:cubicBezTo>
                      <a:cubicBezTo>
                        <a:pt x="2717" y="542"/>
                        <a:pt x="2721" y="541"/>
                        <a:pt x="2721" y="541"/>
                      </a:cubicBezTo>
                      <a:cubicBezTo>
                        <a:pt x="2721" y="541"/>
                        <a:pt x="2724" y="541"/>
                        <a:pt x="2724" y="541"/>
                      </a:cubicBezTo>
                      <a:cubicBezTo>
                        <a:pt x="2724" y="541"/>
                        <a:pt x="2726" y="542"/>
                        <a:pt x="2726" y="542"/>
                      </a:cubicBezTo>
                      <a:cubicBezTo>
                        <a:pt x="2726" y="542"/>
                        <a:pt x="2727" y="542"/>
                        <a:pt x="2727" y="542"/>
                      </a:cubicBezTo>
                      <a:cubicBezTo>
                        <a:pt x="2727" y="542"/>
                        <a:pt x="2729" y="541"/>
                        <a:pt x="2729" y="541"/>
                      </a:cubicBezTo>
                      <a:cubicBezTo>
                        <a:pt x="2729" y="541"/>
                        <a:pt x="2734" y="542"/>
                        <a:pt x="2734" y="542"/>
                      </a:cubicBezTo>
                      <a:cubicBezTo>
                        <a:pt x="2734" y="542"/>
                        <a:pt x="2737" y="541"/>
                        <a:pt x="2737" y="541"/>
                      </a:cubicBezTo>
                      <a:cubicBezTo>
                        <a:pt x="2737" y="541"/>
                        <a:pt x="2739" y="541"/>
                        <a:pt x="2739" y="541"/>
                      </a:cubicBezTo>
                      <a:cubicBezTo>
                        <a:pt x="2739" y="541"/>
                        <a:pt x="2740" y="541"/>
                        <a:pt x="2740" y="541"/>
                      </a:cubicBezTo>
                      <a:cubicBezTo>
                        <a:pt x="2740" y="541"/>
                        <a:pt x="2743" y="541"/>
                        <a:pt x="2743" y="541"/>
                      </a:cubicBezTo>
                      <a:cubicBezTo>
                        <a:pt x="2743" y="541"/>
                        <a:pt x="2745" y="541"/>
                        <a:pt x="2745" y="541"/>
                      </a:cubicBezTo>
                      <a:cubicBezTo>
                        <a:pt x="2745" y="541"/>
                        <a:pt x="2748" y="541"/>
                        <a:pt x="2748" y="541"/>
                      </a:cubicBezTo>
                      <a:cubicBezTo>
                        <a:pt x="2748" y="541"/>
                        <a:pt x="2752" y="541"/>
                        <a:pt x="2752" y="541"/>
                      </a:cubicBezTo>
                      <a:cubicBezTo>
                        <a:pt x="2752" y="541"/>
                        <a:pt x="2756" y="541"/>
                        <a:pt x="2756" y="541"/>
                      </a:cubicBezTo>
                      <a:cubicBezTo>
                        <a:pt x="2756" y="541"/>
                        <a:pt x="2758" y="541"/>
                        <a:pt x="2758" y="541"/>
                      </a:cubicBezTo>
                      <a:cubicBezTo>
                        <a:pt x="2758" y="541"/>
                        <a:pt x="2759" y="541"/>
                        <a:pt x="2759" y="541"/>
                      </a:cubicBezTo>
                      <a:cubicBezTo>
                        <a:pt x="2759" y="541"/>
                        <a:pt x="2761" y="541"/>
                        <a:pt x="2761" y="541"/>
                      </a:cubicBezTo>
                      <a:cubicBezTo>
                        <a:pt x="2761" y="541"/>
                        <a:pt x="2765" y="541"/>
                        <a:pt x="2765" y="541"/>
                      </a:cubicBezTo>
                      <a:cubicBezTo>
                        <a:pt x="2765" y="541"/>
                        <a:pt x="2767" y="541"/>
                        <a:pt x="2767" y="541"/>
                      </a:cubicBezTo>
                      <a:cubicBezTo>
                        <a:pt x="2767" y="541"/>
                        <a:pt x="2769" y="541"/>
                        <a:pt x="2769" y="541"/>
                      </a:cubicBezTo>
                      <a:cubicBezTo>
                        <a:pt x="2769" y="541"/>
                        <a:pt x="2772" y="541"/>
                        <a:pt x="2772" y="541"/>
                      </a:cubicBezTo>
                      <a:cubicBezTo>
                        <a:pt x="2772" y="541"/>
                        <a:pt x="2775" y="541"/>
                        <a:pt x="2775" y="541"/>
                      </a:cubicBezTo>
                      <a:cubicBezTo>
                        <a:pt x="2775" y="541"/>
                        <a:pt x="2776" y="541"/>
                        <a:pt x="2776" y="541"/>
                      </a:cubicBezTo>
                      <a:cubicBezTo>
                        <a:pt x="2776" y="541"/>
                        <a:pt x="2782" y="541"/>
                        <a:pt x="2782" y="541"/>
                      </a:cubicBezTo>
                      <a:cubicBezTo>
                        <a:pt x="2782" y="541"/>
                        <a:pt x="2783" y="541"/>
                        <a:pt x="2783" y="541"/>
                      </a:cubicBezTo>
                      <a:cubicBezTo>
                        <a:pt x="2783" y="541"/>
                        <a:pt x="2784" y="541"/>
                        <a:pt x="2784" y="541"/>
                      </a:cubicBezTo>
                      <a:cubicBezTo>
                        <a:pt x="2784" y="541"/>
                        <a:pt x="2788" y="540"/>
                        <a:pt x="2788" y="540"/>
                      </a:cubicBezTo>
                      <a:cubicBezTo>
                        <a:pt x="2788" y="540"/>
                        <a:pt x="2789" y="541"/>
                        <a:pt x="2789" y="541"/>
                      </a:cubicBezTo>
                      <a:cubicBezTo>
                        <a:pt x="2789" y="541"/>
                        <a:pt x="2790" y="540"/>
                        <a:pt x="2790" y="540"/>
                      </a:cubicBezTo>
                      <a:cubicBezTo>
                        <a:pt x="2790" y="540"/>
                        <a:pt x="2794" y="541"/>
                        <a:pt x="2794" y="541"/>
                      </a:cubicBezTo>
                      <a:cubicBezTo>
                        <a:pt x="2794" y="541"/>
                        <a:pt x="2797" y="540"/>
                        <a:pt x="2797" y="540"/>
                      </a:cubicBezTo>
                      <a:cubicBezTo>
                        <a:pt x="2797" y="540"/>
                        <a:pt x="2799" y="540"/>
                        <a:pt x="2799" y="540"/>
                      </a:cubicBezTo>
                      <a:cubicBezTo>
                        <a:pt x="2799" y="540"/>
                        <a:pt x="2802" y="540"/>
                        <a:pt x="2802" y="540"/>
                      </a:cubicBezTo>
                      <a:cubicBezTo>
                        <a:pt x="2802" y="540"/>
                        <a:pt x="2806" y="540"/>
                        <a:pt x="2806" y="540"/>
                      </a:cubicBezTo>
                      <a:cubicBezTo>
                        <a:pt x="2806" y="540"/>
                        <a:pt x="2807" y="540"/>
                        <a:pt x="2807" y="540"/>
                      </a:cubicBezTo>
                      <a:cubicBezTo>
                        <a:pt x="2807" y="540"/>
                        <a:pt x="2809" y="540"/>
                        <a:pt x="2809" y="540"/>
                      </a:cubicBezTo>
                      <a:cubicBezTo>
                        <a:pt x="2809" y="540"/>
                        <a:pt x="2813" y="539"/>
                        <a:pt x="2813" y="539"/>
                      </a:cubicBezTo>
                      <a:cubicBezTo>
                        <a:pt x="2813" y="539"/>
                        <a:pt x="2815" y="540"/>
                        <a:pt x="2815" y="540"/>
                      </a:cubicBezTo>
                      <a:cubicBezTo>
                        <a:pt x="2815" y="540"/>
                        <a:pt x="2819" y="539"/>
                        <a:pt x="2819" y="539"/>
                      </a:cubicBezTo>
                      <a:cubicBezTo>
                        <a:pt x="2819" y="539"/>
                        <a:pt x="2820" y="540"/>
                        <a:pt x="2820" y="540"/>
                      </a:cubicBezTo>
                      <a:cubicBezTo>
                        <a:pt x="2820" y="540"/>
                        <a:pt x="2823" y="539"/>
                        <a:pt x="2823" y="539"/>
                      </a:cubicBezTo>
                      <a:cubicBezTo>
                        <a:pt x="2823" y="539"/>
                        <a:pt x="2825" y="540"/>
                        <a:pt x="2825" y="540"/>
                      </a:cubicBezTo>
                      <a:cubicBezTo>
                        <a:pt x="2825" y="540"/>
                        <a:pt x="2828" y="539"/>
                        <a:pt x="2828" y="539"/>
                      </a:cubicBezTo>
                      <a:cubicBezTo>
                        <a:pt x="2828" y="539"/>
                        <a:pt x="2830" y="539"/>
                        <a:pt x="2830" y="539"/>
                      </a:cubicBezTo>
                      <a:cubicBezTo>
                        <a:pt x="2830" y="539"/>
                        <a:pt x="2832" y="539"/>
                        <a:pt x="2832" y="539"/>
                      </a:cubicBezTo>
                      <a:cubicBezTo>
                        <a:pt x="2832" y="539"/>
                        <a:pt x="2836" y="539"/>
                        <a:pt x="2836" y="539"/>
                      </a:cubicBezTo>
                      <a:cubicBezTo>
                        <a:pt x="2836" y="539"/>
                        <a:pt x="2839" y="539"/>
                        <a:pt x="2839" y="539"/>
                      </a:cubicBezTo>
                      <a:cubicBezTo>
                        <a:pt x="2839" y="539"/>
                        <a:pt x="2839" y="539"/>
                        <a:pt x="2839" y="539"/>
                      </a:cubicBezTo>
                      <a:cubicBezTo>
                        <a:pt x="2839" y="539"/>
                        <a:pt x="2842" y="539"/>
                        <a:pt x="2842" y="539"/>
                      </a:cubicBezTo>
                      <a:cubicBezTo>
                        <a:pt x="2842" y="539"/>
                        <a:pt x="2847" y="539"/>
                        <a:pt x="2847" y="539"/>
                      </a:cubicBezTo>
                      <a:cubicBezTo>
                        <a:pt x="2847" y="539"/>
                        <a:pt x="2849" y="538"/>
                        <a:pt x="2849" y="538"/>
                      </a:cubicBezTo>
                      <a:cubicBezTo>
                        <a:pt x="2849" y="538"/>
                        <a:pt x="2850" y="539"/>
                        <a:pt x="2850" y="539"/>
                      </a:cubicBezTo>
                      <a:cubicBezTo>
                        <a:pt x="2850" y="539"/>
                        <a:pt x="2853" y="538"/>
                        <a:pt x="2853" y="538"/>
                      </a:cubicBezTo>
                      <a:cubicBezTo>
                        <a:pt x="2853" y="538"/>
                        <a:pt x="2855" y="538"/>
                        <a:pt x="2855" y="538"/>
                      </a:cubicBezTo>
                      <a:cubicBezTo>
                        <a:pt x="2855" y="538"/>
                        <a:pt x="2859" y="538"/>
                        <a:pt x="2859" y="538"/>
                      </a:cubicBezTo>
                      <a:cubicBezTo>
                        <a:pt x="2859" y="538"/>
                        <a:pt x="2861" y="538"/>
                        <a:pt x="2861" y="538"/>
                      </a:cubicBezTo>
                      <a:cubicBezTo>
                        <a:pt x="2861" y="538"/>
                        <a:pt x="2863" y="538"/>
                        <a:pt x="2863" y="538"/>
                      </a:cubicBezTo>
                      <a:cubicBezTo>
                        <a:pt x="2863" y="538"/>
                        <a:pt x="2865" y="538"/>
                        <a:pt x="2865" y="538"/>
                      </a:cubicBezTo>
                      <a:cubicBezTo>
                        <a:pt x="2865" y="538"/>
                        <a:pt x="2868" y="537"/>
                        <a:pt x="2868" y="537"/>
                      </a:cubicBezTo>
                      <a:cubicBezTo>
                        <a:pt x="2868" y="537"/>
                        <a:pt x="2870" y="537"/>
                        <a:pt x="2870" y="537"/>
                      </a:cubicBezTo>
                      <a:cubicBezTo>
                        <a:pt x="2870" y="537"/>
                        <a:pt x="2874" y="536"/>
                        <a:pt x="2874" y="536"/>
                      </a:cubicBezTo>
                      <a:cubicBezTo>
                        <a:pt x="2874" y="536"/>
                        <a:pt x="2876" y="537"/>
                        <a:pt x="2876" y="537"/>
                      </a:cubicBezTo>
                      <a:cubicBezTo>
                        <a:pt x="2876" y="537"/>
                        <a:pt x="2880" y="536"/>
                        <a:pt x="2880" y="536"/>
                      </a:cubicBezTo>
                      <a:cubicBezTo>
                        <a:pt x="2880" y="536"/>
                        <a:pt x="2880" y="536"/>
                        <a:pt x="2880" y="536"/>
                      </a:cubicBezTo>
                      <a:cubicBezTo>
                        <a:pt x="2880" y="536"/>
                        <a:pt x="2883" y="535"/>
                        <a:pt x="2883" y="535"/>
                      </a:cubicBezTo>
                      <a:cubicBezTo>
                        <a:pt x="2883" y="535"/>
                        <a:pt x="2886" y="536"/>
                        <a:pt x="2886" y="536"/>
                      </a:cubicBezTo>
                      <a:cubicBezTo>
                        <a:pt x="2886" y="536"/>
                        <a:pt x="2890" y="535"/>
                        <a:pt x="2890" y="535"/>
                      </a:cubicBezTo>
                      <a:cubicBezTo>
                        <a:pt x="2890" y="535"/>
                        <a:pt x="2891" y="535"/>
                        <a:pt x="2891" y="535"/>
                      </a:cubicBezTo>
                      <a:cubicBezTo>
                        <a:pt x="2891" y="535"/>
                        <a:pt x="2894" y="534"/>
                        <a:pt x="2894" y="534"/>
                      </a:cubicBezTo>
                      <a:cubicBezTo>
                        <a:pt x="2894" y="534"/>
                        <a:pt x="2896" y="535"/>
                        <a:pt x="2896" y="535"/>
                      </a:cubicBezTo>
                      <a:cubicBezTo>
                        <a:pt x="2896" y="535"/>
                        <a:pt x="2900" y="534"/>
                        <a:pt x="2900" y="534"/>
                      </a:cubicBezTo>
                      <a:cubicBezTo>
                        <a:pt x="2900" y="534"/>
                        <a:pt x="2901" y="534"/>
                        <a:pt x="2901" y="534"/>
                      </a:cubicBezTo>
                      <a:cubicBezTo>
                        <a:pt x="2901" y="534"/>
                        <a:pt x="2903" y="533"/>
                        <a:pt x="2903" y="533"/>
                      </a:cubicBezTo>
                      <a:cubicBezTo>
                        <a:pt x="2903" y="533"/>
                        <a:pt x="2905" y="533"/>
                        <a:pt x="2905" y="533"/>
                      </a:cubicBezTo>
                      <a:cubicBezTo>
                        <a:pt x="2905" y="533"/>
                        <a:pt x="2910" y="532"/>
                        <a:pt x="2910" y="532"/>
                      </a:cubicBezTo>
                      <a:cubicBezTo>
                        <a:pt x="2910" y="532"/>
                        <a:pt x="2911" y="532"/>
                        <a:pt x="2911" y="532"/>
                      </a:cubicBezTo>
                      <a:cubicBezTo>
                        <a:pt x="2911" y="532"/>
                        <a:pt x="2916" y="530"/>
                        <a:pt x="2916" y="530"/>
                      </a:cubicBezTo>
                      <a:cubicBezTo>
                        <a:pt x="2916" y="530"/>
                        <a:pt x="2916" y="529"/>
                        <a:pt x="2916" y="529"/>
                      </a:cubicBezTo>
                      <a:cubicBezTo>
                        <a:pt x="2916" y="529"/>
                        <a:pt x="2920" y="529"/>
                        <a:pt x="2920" y="529"/>
                      </a:cubicBezTo>
                      <a:cubicBezTo>
                        <a:pt x="2920" y="529"/>
                        <a:pt x="2923" y="529"/>
                        <a:pt x="2923" y="529"/>
                      </a:cubicBezTo>
                      <a:cubicBezTo>
                        <a:pt x="2923" y="529"/>
                        <a:pt x="2926" y="528"/>
                        <a:pt x="2926" y="528"/>
                      </a:cubicBezTo>
                      <a:cubicBezTo>
                        <a:pt x="2926" y="528"/>
                        <a:pt x="2926" y="528"/>
                        <a:pt x="2926" y="528"/>
                      </a:cubicBezTo>
                      <a:cubicBezTo>
                        <a:pt x="2926" y="528"/>
                        <a:pt x="2931" y="527"/>
                        <a:pt x="2931" y="527"/>
                      </a:cubicBezTo>
                      <a:cubicBezTo>
                        <a:pt x="2931" y="527"/>
                        <a:pt x="2931" y="527"/>
                        <a:pt x="2931" y="527"/>
                      </a:cubicBezTo>
                      <a:cubicBezTo>
                        <a:pt x="2931" y="527"/>
                        <a:pt x="2936" y="525"/>
                        <a:pt x="2936" y="525"/>
                      </a:cubicBezTo>
                      <a:cubicBezTo>
                        <a:pt x="2936" y="525"/>
                        <a:pt x="2936" y="525"/>
                        <a:pt x="2936" y="525"/>
                      </a:cubicBezTo>
                      <a:cubicBezTo>
                        <a:pt x="2936" y="525"/>
                        <a:pt x="2940" y="523"/>
                        <a:pt x="2940" y="523"/>
                      </a:cubicBezTo>
                      <a:cubicBezTo>
                        <a:pt x="2940" y="523"/>
                        <a:pt x="2941" y="523"/>
                        <a:pt x="2941" y="523"/>
                      </a:cubicBezTo>
                      <a:cubicBezTo>
                        <a:pt x="2941" y="523"/>
                        <a:pt x="2946" y="521"/>
                        <a:pt x="2946" y="521"/>
                      </a:cubicBezTo>
                      <a:cubicBezTo>
                        <a:pt x="2946" y="521"/>
                        <a:pt x="2946" y="521"/>
                        <a:pt x="2946" y="521"/>
                      </a:cubicBezTo>
                      <a:cubicBezTo>
                        <a:pt x="2946" y="521"/>
                        <a:pt x="2951" y="519"/>
                        <a:pt x="2951" y="519"/>
                      </a:cubicBezTo>
                      <a:cubicBezTo>
                        <a:pt x="2951" y="519"/>
                        <a:pt x="2951" y="519"/>
                        <a:pt x="2951" y="519"/>
                      </a:cubicBezTo>
                      <a:cubicBezTo>
                        <a:pt x="2951" y="519"/>
                        <a:pt x="2956" y="516"/>
                        <a:pt x="2956" y="516"/>
                      </a:cubicBezTo>
                      <a:cubicBezTo>
                        <a:pt x="2956" y="516"/>
                        <a:pt x="2956" y="516"/>
                        <a:pt x="2956" y="516"/>
                      </a:cubicBezTo>
                      <a:cubicBezTo>
                        <a:pt x="2956" y="516"/>
                        <a:pt x="2961" y="513"/>
                        <a:pt x="2961" y="513"/>
                      </a:cubicBezTo>
                      <a:cubicBezTo>
                        <a:pt x="2961" y="513"/>
                        <a:pt x="2962" y="513"/>
                        <a:pt x="2962" y="513"/>
                      </a:cubicBezTo>
                      <a:cubicBezTo>
                        <a:pt x="2962" y="513"/>
                        <a:pt x="2966" y="509"/>
                        <a:pt x="2966" y="509"/>
                      </a:cubicBezTo>
                      <a:cubicBezTo>
                        <a:pt x="2966" y="509"/>
                        <a:pt x="2967" y="509"/>
                        <a:pt x="2967" y="509"/>
                      </a:cubicBezTo>
                      <a:cubicBezTo>
                        <a:pt x="2967" y="509"/>
                        <a:pt x="2972" y="505"/>
                        <a:pt x="2972" y="505"/>
                      </a:cubicBezTo>
                      <a:cubicBezTo>
                        <a:pt x="2972" y="505"/>
                        <a:pt x="2972" y="504"/>
                        <a:pt x="2972" y="504"/>
                      </a:cubicBezTo>
                      <a:cubicBezTo>
                        <a:pt x="2972" y="504"/>
                        <a:pt x="2977" y="500"/>
                        <a:pt x="2977" y="500"/>
                      </a:cubicBezTo>
                      <a:cubicBezTo>
                        <a:pt x="2977" y="500"/>
                        <a:pt x="2977" y="500"/>
                        <a:pt x="2977" y="500"/>
                      </a:cubicBezTo>
                      <a:cubicBezTo>
                        <a:pt x="2977" y="500"/>
                        <a:pt x="2982" y="495"/>
                        <a:pt x="2982" y="495"/>
                      </a:cubicBezTo>
                      <a:cubicBezTo>
                        <a:pt x="2982" y="495"/>
                        <a:pt x="2982" y="495"/>
                        <a:pt x="2982" y="495"/>
                      </a:cubicBezTo>
                      <a:cubicBezTo>
                        <a:pt x="2982" y="495"/>
                        <a:pt x="2987" y="489"/>
                        <a:pt x="2987" y="489"/>
                      </a:cubicBezTo>
                      <a:cubicBezTo>
                        <a:pt x="2987" y="489"/>
                        <a:pt x="2987" y="489"/>
                        <a:pt x="2987" y="489"/>
                      </a:cubicBezTo>
                      <a:cubicBezTo>
                        <a:pt x="2987" y="489"/>
                        <a:pt x="2992" y="483"/>
                        <a:pt x="2992" y="483"/>
                      </a:cubicBezTo>
                      <a:cubicBezTo>
                        <a:pt x="2992" y="483"/>
                        <a:pt x="2992" y="483"/>
                        <a:pt x="2992" y="483"/>
                      </a:cubicBezTo>
                      <a:cubicBezTo>
                        <a:pt x="2992" y="483"/>
                        <a:pt x="2997" y="476"/>
                        <a:pt x="2997" y="476"/>
                      </a:cubicBezTo>
                      <a:cubicBezTo>
                        <a:pt x="2997" y="476"/>
                        <a:pt x="2997" y="475"/>
                        <a:pt x="2997" y="475"/>
                      </a:cubicBezTo>
                      <a:cubicBezTo>
                        <a:pt x="2997" y="475"/>
                        <a:pt x="3002" y="469"/>
                        <a:pt x="3002" y="469"/>
                      </a:cubicBezTo>
                      <a:cubicBezTo>
                        <a:pt x="3002" y="469"/>
                        <a:pt x="3002" y="469"/>
                        <a:pt x="3002" y="469"/>
                      </a:cubicBezTo>
                      <a:cubicBezTo>
                        <a:pt x="3002" y="469"/>
                        <a:pt x="3007" y="461"/>
                        <a:pt x="3007" y="461"/>
                      </a:cubicBezTo>
                      <a:cubicBezTo>
                        <a:pt x="3007" y="461"/>
                        <a:pt x="3007" y="461"/>
                        <a:pt x="3007" y="461"/>
                      </a:cubicBezTo>
                      <a:cubicBezTo>
                        <a:pt x="3007" y="461"/>
                        <a:pt x="3012" y="450"/>
                        <a:pt x="3012" y="450"/>
                      </a:cubicBezTo>
                      <a:cubicBezTo>
                        <a:pt x="3012" y="450"/>
                        <a:pt x="3012" y="449"/>
                        <a:pt x="3012" y="449"/>
                      </a:cubicBezTo>
                      <a:cubicBezTo>
                        <a:pt x="3012" y="449"/>
                        <a:pt x="3015" y="445"/>
                        <a:pt x="3015" y="445"/>
                      </a:cubicBezTo>
                      <a:cubicBezTo>
                        <a:pt x="3015" y="445"/>
                        <a:pt x="3018" y="447"/>
                        <a:pt x="3018" y="447"/>
                      </a:cubicBezTo>
                      <a:cubicBezTo>
                        <a:pt x="3018" y="447"/>
                        <a:pt x="3023" y="444"/>
                        <a:pt x="3023" y="444"/>
                      </a:cubicBezTo>
                      <a:cubicBezTo>
                        <a:pt x="3023" y="444"/>
                        <a:pt x="3023" y="444"/>
                        <a:pt x="3023" y="444"/>
                      </a:cubicBezTo>
                      <a:cubicBezTo>
                        <a:pt x="3023" y="444"/>
                        <a:pt x="3027" y="440"/>
                        <a:pt x="3027" y="440"/>
                      </a:cubicBezTo>
                      <a:cubicBezTo>
                        <a:pt x="3027" y="440"/>
                        <a:pt x="3028" y="440"/>
                        <a:pt x="3028" y="440"/>
                      </a:cubicBezTo>
                      <a:cubicBezTo>
                        <a:pt x="3028" y="440"/>
                        <a:pt x="3033" y="437"/>
                        <a:pt x="3033" y="437"/>
                      </a:cubicBezTo>
                      <a:cubicBezTo>
                        <a:pt x="3033" y="437"/>
                        <a:pt x="3033" y="437"/>
                        <a:pt x="3033" y="437"/>
                      </a:cubicBezTo>
                      <a:cubicBezTo>
                        <a:pt x="3033" y="437"/>
                        <a:pt x="3038" y="434"/>
                        <a:pt x="3038" y="434"/>
                      </a:cubicBezTo>
                      <a:cubicBezTo>
                        <a:pt x="3038" y="434"/>
                        <a:pt x="3038" y="434"/>
                        <a:pt x="3038" y="434"/>
                      </a:cubicBezTo>
                      <a:cubicBezTo>
                        <a:pt x="3038" y="434"/>
                        <a:pt x="3043" y="432"/>
                        <a:pt x="3043" y="432"/>
                      </a:cubicBezTo>
                      <a:cubicBezTo>
                        <a:pt x="3043" y="432"/>
                        <a:pt x="3043" y="432"/>
                        <a:pt x="3043" y="432"/>
                      </a:cubicBezTo>
                      <a:cubicBezTo>
                        <a:pt x="3043" y="432"/>
                        <a:pt x="3048" y="430"/>
                        <a:pt x="3048" y="430"/>
                      </a:cubicBezTo>
                      <a:cubicBezTo>
                        <a:pt x="3048" y="430"/>
                        <a:pt x="3049" y="430"/>
                        <a:pt x="3049" y="430"/>
                      </a:cubicBezTo>
                      <a:cubicBezTo>
                        <a:pt x="3049" y="430"/>
                        <a:pt x="3053" y="430"/>
                        <a:pt x="3053" y="430"/>
                      </a:cubicBezTo>
                      <a:cubicBezTo>
                        <a:pt x="3053" y="430"/>
                        <a:pt x="3054" y="429"/>
                        <a:pt x="3054" y="429"/>
                      </a:cubicBezTo>
                      <a:cubicBezTo>
                        <a:pt x="3054" y="429"/>
                        <a:pt x="3058" y="430"/>
                        <a:pt x="3058" y="430"/>
                      </a:cubicBezTo>
                      <a:cubicBezTo>
                        <a:pt x="3058" y="430"/>
                        <a:pt x="3058" y="430"/>
                        <a:pt x="3058" y="430"/>
                      </a:cubicBezTo>
                      <a:cubicBezTo>
                        <a:pt x="3058" y="430"/>
                        <a:pt x="3063" y="430"/>
                        <a:pt x="3063" y="430"/>
                      </a:cubicBezTo>
                      <a:cubicBezTo>
                        <a:pt x="3063" y="430"/>
                        <a:pt x="3063" y="430"/>
                        <a:pt x="3063" y="430"/>
                      </a:cubicBezTo>
                      <a:cubicBezTo>
                        <a:pt x="3063" y="430"/>
                        <a:pt x="3068" y="433"/>
                        <a:pt x="3068" y="433"/>
                      </a:cubicBezTo>
                      <a:cubicBezTo>
                        <a:pt x="3068" y="433"/>
                        <a:pt x="3069" y="433"/>
                        <a:pt x="3069" y="433"/>
                      </a:cubicBezTo>
                      <a:cubicBezTo>
                        <a:pt x="3069" y="433"/>
                        <a:pt x="3073" y="436"/>
                        <a:pt x="3073" y="436"/>
                      </a:cubicBezTo>
                      <a:cubicBezTo>
                        <a:pt x="3073" y="436"/>
                        <a:pt x="3074" y="436"/>
                        <a:pt x="3074" y="436"/>
                      </a:cubicBezTo>
                      <a:cubicBezTo>
                        <a:pt x="3074" y="436"/>
                        <a:pt x="3078" y="440"/>
                        <a:pt x="3078" y="440"/>
                      </a:cubicBezTo>
                      <a:cubicBezTo>
                        <a:pt x="3078" y="440"/>
                        <a:pt x="3079" y="441"/>
                        <a:pt x="3079" y="441"/>
                      </a:cubicBezTo>
                      <a:cubicBezTo>
                        <a:pt x="3079" y="441"/>
                        <a:pt x="3084" y="445"/>
                        <a:pt x="3084" y="445"/>
                      </a:cubicBezTo>
                      <a:cubicBezTo>
                        <a:pt x="3084" y="445"/>
                        <a:pt x="3084" y="446"/>
                        <a:pt x="3084" y="446"/>
                      </a:cubicBezTo>
                      <a:cubicBezTo>
                        <a:pt x="3084" y="446"/>
                        <a:pt x="3089" y="451"/>
                        <a:pt x="3089" y="451"/>
                      </a:cubicBezTo>
                      <a:cubicBezTo>
                        <a:pt x="3089" y="451"/>
                        <a:pt x="3089" y="452"/>
                        <a:pt x="3089" y="452"/>
                      </a:cubicBezTo>
                      <a:cubicBezTo>
                        <a:pt x="3089" y="452"/>
                        <a:pt x="3094" y="458"/>
                        <a:pt x="3094" y="458"/>
                      </a:cubicBezTo>
                      <a:cubicBezTo>
                        <a:pt x="3094" y="458"/>
                        <a:pt x="3094" y="458"/>
                        <a:pt x="3094" y="458"/>
                      </a:cubicBezTo>
                      <a:cubicBezTo>
                        <a:pt x="3094" y="458"/>
                        <a:pt x="3099" y="464"/>
                        <a:pt x="3099" y="464"/>
                      </a:cubicBezTo>
                      <a:cubicBezTo>
                        <a:pt x="3099" y="464"/>
                        <a:pt x="3099" y="464"/>
                        <a:pt x="3099" y="464"/>
                      </a:cubicBezTo>
                      <a:cubicBezTo>
                        <a:pt x="3099" y="464"/>
                        <a:pt x="3104" y="471"/>
                        <a:pt x="3104" y="471"/>
                      </a:cubicBezTo>
                      <a:cubicBezTo>
                        <a:pt x="3104" y="471"/>
                        <a:pt x="3104" y="471"/>
                        <a:pt x="3104" y="471"/>
                      </a:cubicBezTo>
                      <a:cubicBezTo>
                        <a:pt x="3104" y="471"/>
                        <a:pt x="3109" y="476"/>
                        <a:pt x="3109" y="476"/>
                      </a:cubicBezTo>
                      <a:cubicBezTo>
                        <a:pt x="3109" y="476"/>
                        <a:pt x="3109" y="477"/>
                        <a:pt x="3109" y="477"/>
                      </a:cubicBezTo>
                      <a:cubicBezTo>
                        <a:pt x="3109" y="477"/>
                        <a:pt x="3114" y="482"/>
                        <a:pt x="3114" y="482"/>
                      </a:cubicBezTo>
                      <a:cubicBezTo>
                        <a:pt x="3114" y="482"/>
                        <a:pt x="3114" y="482"/>
                        <a:pt x="3114" y="482"/>
                      </a:cubicBezTo>
                      <a:cubicBezTo>
                        <a:pt x="3114" y="482"/>
                        <a:pt x="3119" y="487"/>
                        <a:pt x="3119" y="487"/>
                      </a:cubicBezTo>
                      <a:cubicBezTo>
                        <a:pt x="3119" y="487"/>
                        <a:pt x="3119" y="487"/>
                        <a:pt x="3119" y="487"/>
                      </a:cubicBezTo>
                      <a:cubicBezTo>
                        <a:pt x="3119" y="487"/>
                        <a:pt x="3124" y="491"/>
                        <a:pt x="3124" y="491"/>
                      </a:cubicBezTo>
                      <a:cubicBezTo>
                        <a:pt x="3124" y="491"/>
                        <a:pt x="3124" y="491"/>
                        <a:pt x="3124" y="491"/>
                      </a:cubicBezTo>
                      <a:cubicBezTo>
                        <a:pt x="3124" y="491"/>
                        <a:pt x="3129" y="494"/>
                        <a:pt x="3129" y="494"/>
                      </a:cubicBezTo>
                      <a:cubicBezTo>
                        <a:pt x="3129" y="494"/>
                        <a:pt x="3130" y="494"/>
                        <a:pt x="3130" y="494"/>
                      </a:cubicBezTo>
                      <a:cubicBezTo>
                        <a:pt x="3130" y="494"/>
                        <a:pt x="3134" y="497"/>
                        <a:pt x="3134" y="497"/>
                      </a:cubicBezTo>
                      <a:cubicBezTo>
                        <a:pt x="3134" y="497"/>
                        <a:pt x="3135" y="497"/>
                        <a:pt x="3135" y="497"/>
                      </a:cubicBezTo>
                      <a:cubicBezTo>
                        <a:pt x="3135" y="497"/>
                        <a:pt x="3140" y="500"/>
                        <a:pt x="3140" y="500"/>
                      </a:cubicBezTo>
                      <a:cubicBezTo>
                        <a:pt x="3140" y="500"/>
                        <a:pt x="3140" y="501"/>
                        <a:pt x="3140" y="501"/>
                      </a:cubicBezTo>
                      <a:cubicBezTo>
                        <a:pt x="3140" y="501"/>
                        <a:pt x="3145" y="504"/>
                        <a:pt x="3145" y="504"/>
                      </a:cubicBezTo>
                      <a:cubicBezTo>
                        <a:pt x="3145" y="504"/>
                        <a:pt x="3145" y="504"/>
                        <a:pt x="3145" y="504"/>
                      </a:cubicBezTo>
                      <a:cubicBezTo>
                        <a:pt x="3145" y="504"/>
                        <a:pt x="3150" y="507"/>
                        <a:pt x="3150" y="507"/>
                      </a:cubicBezTo>
                      <a:cubicBezTo>
                        <a:pt x="3150" y="507"/>
                        <a:pt x="3150" y="507"/>
                        <a:pt x="3150" y="507"/>
                      </a:cubicBezTo>
                      <a:cubicBezTo>
                        <a:pt x="3150" y="507"/>
                        <a:pt x="3155" y="509"/>
                        <a:pt x="3155" y="509"/>
                      </a:cubicBezTo>
                      <a:cubicBezTo>
                        <a:pt x="3155" y="509"/>
                        <a:pt x="3155" y="509"/>
                        <a:pt x="3155" y="509"/>
                      </a:cubicBezTo>
                      <a:cubicBezTo>
                        <a:pt x="3155" y="509"/>
                        <a:pt x="3160" y="511"/>
                        <a:pt x="3160" y="511"/>
                      </a:cubicBezTo>
                      <a:cubicBezTo>
                        <a:pt x="3160" y="511"/>
                        <a:pt x="3160" y="511"/>
                        <a:pt x="3160" y="511"/>
                      </a:cubicBezTo>
                      <a:cubicBezTo>
                        <a:pt x="3160" y="511"/>
                        <a:pt x="3165" y="512"/>
                        <a:pt x="3165" y="512"/>
                      </a:cubicBezTo>
                      <a:cubicBezTo>
                        <a:pt x="3165" y="512"/>
                        <a:pt x="3165" y="512"/>
                        <a:pt x="3165" y="512"/>
                      </a:cubicBezTo>
                      <a:cubicBezTo>
                        <a:pt x="3165" y="512"/>
                        <a:pt x="3170" y="514"/>
                        <a:pt x="3170" y="514"/>
                      </a:cubicBezTo>
                      <a:cubicBezTo>
                        <a:pt x="3170" y="514"/>
                        <a:pt x="3171" y="514"/>
                        <a:pt x="3171" y="514"/>
                      </a:cubicBezTo>
                      <a:cubicBezTo>
                        <a:pt x="3171" y="514"/>
                        <a:pt x="3175" y="514"/>
                        <a:pt x="3175" y="514"/>
                      </a:cubicBezTo>
                      <a:cubicBezTo>
                        <a:pt x="3175" y="514"/>
                        <a:pt x="3176" y="515"/>
                        <a:pt x="3176" y="515"/>
                      </a:cubicBezTo>
                      <a:cubicBezTo>
                        <a:pt x="3176" y="515"/>
                        <a:pt x="3180" y="514"/>
                        <a:pt x="3180" y="514"/>
                      </a:cubicBezTo>
                      <a:cubicBezTo>
                        <a:pt x="3180" y="514"/>
                        <a:pt x="3181" y="515"/>
                        <a:pt x="3181" y="515"/>
                      </a:cubicBezTo>
                      <a:cubicBezTo>
                        <a:pt x="3181" y="515"/>
                        <a:pt x="3185" y="514"/>
                        <a:pt x="3185" y="514"/>
                      </a:cubicBezTo>
                      <a:cubicBezTo>
                        <a:pt x="3185" y="514"/>
                        <a:pt x="3186" y="514"/>
                        <a:pt x="3186" y="514"/>
                      </a:cubicBezTo>
                      <a:cubicBezTo>
                        <a:pt x="3186" y="514"/>
                        <a:pt x="3191" y="510"/>
                        <a:pt x="3191" y="510"/>
                      </a:cubicBezTo>
                      <a:cubicBezTo>
                        <a:pt x="3191" y="510"/>
                        <a:pt x="3192" y="508"/>
                        <a:pt x="3192" y="508"/>
                      </a:cubicBezTo>
                      <a:cubicBezTo>
                        <a:pt x="3192" y="508"/>
                        <a:pt x="3196" y="510"/>
                        <a:pt x="3196" y="510"/>
                      </a:cubicBezTo>
                      <a:cubicBezTo>
                        <a:pt x="3196" y="510"/>
                        <a:pt x="3196" y="510"/>
                        <a:pt x="3196" y="510"/>
                      </a:cubicBezTo>
                      <a:cubicBezTo>
                        <a:pt x="3196" y="510"/>
                        <a:pt x="3201" y="507"/>
                        <a:pt x="3201" y="507"/>
                      </a:cubicBezTo>
                      <a:cubicBezTo>
                        <a:pt x="3201" y="507"/>
                        <a:pt x="3201" y="507"/>
                        <a:pt x="3201" y="507"/>
                      </a:cubicBezTo>
                      <a:cubicBezTo>
                        <a:pt x="3201" y="507"/>
                        <a:pt x="3206" y="502"/>
                        <a:pt x="3206" y="502"/>
                      </a:cubicBezTo>
                      <a:cubicBezTo>
                        <a:pt x="3206" y="502"/>
                        <a:pt x="3206" y="502"/>
                        <a:pt x="3206" y="502"/>
                      </a:cubicBezTo>
                      <a:cubicBezTo>
                        <a:pt x="3206" y="502"/>
                        <a:pt x="3211" y="494"/>
                        <a:pt x="3211" y="494"/>
                      </a:cubicBezTo>
                      <a:cubicBezTo>
                        <a:pt x="3211" y="494"/>
                        <a:pt x="3211" y="494"/>
                        <a:pt x="3211" y="494"/>
                      </a:cubicBezTo>
                      <a:cubicBezTo>
                        <a:pt x="3211" y="494"/>
                        <a:pt x="3216" y="481"/>
                        <a:pt x="3216" y="481"/>
                      </a:cubicBezTo>
                      <a:cubicBezTo>
                        <a:pt x="3216" y="481"/>
                        <a:pt x="3216" y="481"/>
                        <a:pt x="3216" y="481"/>
                      </a:cubicBezTo>
                      <a:cubicBezTo>
                        <a:pt x="3216" y="481"/>
                        <a:pt x="3221" y="460"/>
                        <a:pt x="3221" y="460"/>
                      </a:cubicBezTo>
                      <a:cubicBezTo>
                        <a:pt x="3221" y="460"/>
                        <a:pt x="3221" y="459"/>
                        <a:pt x="3221" y="459"/>
                      </a:cubicBezTo>
                      <a:cubicBezTo>
                        <a:pt x="3221" y="459"/>
                        <a:pt x="3226" y="425"/>
                        <a:pt x="3226" y="425"/>
                      </a:cubicBezTo>
                      <a:cubicBezTo>
                        <a:pt x="3226" y="425"/>
                        <a:pt x="3226" y="423"/>
                        <a:pt x="3226" y="423"/>
                      </a:cubicBezTo>
                      <a:cubicBezTo>
                        <a:pt x="3226" y="423"/>
                        <a:pt x="3231" y="367"/>
                        <a:pt x="3231" y="367"/>
                      </a:cubicBezTo>
                      <a:cubicBezTo>
                        <a:pt x="3231" y="367"/>
                        <a:pt x="3231" y="365"/>
                        <a:pt x="3231" y="365"/>
                      </a:cubicBezTo>
                      <a:cubicBezTo>
                        <a:pt x="3231" y="365"/>
                        <a:pt x="3236" y="277"/>
                        <a:pt x="3236" y="277"/>
                      </a:cubicBezTo>
                      <a:cubicBezTo>
                        <a:pt x="3236" y="277"/>
                        <a:pt x="3236" y="273"/>
                        <a:pt x="3236" y="273"/>
                      </a:cubicBezTo>
                      <a:cubicBezTo>
                        <a:pt x="3236" y="273"/>
                        <a:pt x="3241" y="173"/>
                        <a:pt x="3241" y="173"/>
                      </a:cubicBezTo>
                      <a:cubicBezTo>
                        <a:pt x="3241" y="173"/>
                        <a:pt x="3244" y="154"/>
                        <a:pt x="3244" y="154"/>
                      </a:cubicBezTo>
                      <a:cubicBezTo>
                        <a:pt x="3244" y="154"/>
                        <a:pt x="3246" y="172"/>
                        <a:pt x="3246" y="172"/>
                      </a:cubicBezTo>
                      <a:cubicBezTo>
                        <a:pt x="3246" y="172"/>
                        <a:pt x="3247" y="174"/>
                        <a:pt x="3247" y="174"/>
                      </a:cubicBezTo>
                      <a:cubicBezTo>
                        <a:pt x="3247" y="174"/>
                        <a:pt x="3252" y="273"/>
                        <a:pt x="3252" y="273"/>
                      </a:cubicBezTo>
                      <a:cubicBezTo>
                        <a:pt x="3252" y="273"/>
                        <a:pt x="3252" y="277"/>
                        <a:pt x="3252" y="277"/>
                      </a:cubicBezTo>
                      <a:cubicBezTo>
                        <a:pt x="3252" y="277"/>
                        <a:pt x="3257" y="363"/>
                        <a:pt x="3257" y="363"/>
                      </a:cubicBezTo>
                      <a:cubicBezTo>
                        <a:pt x="3257" y="363"/>
                        <a:pt x="3257" y="366"/>
                        <a:pt x="3257" y="366"/>
                      </a:cubicBezTo>
                      <a:cubicBezTo>
                        <a:pt x="3257" y="366"/>
                        <a:pt x="3262" y="422"/>
                        <a:pt x="3262" y="422"/>
                      </a:cubicBezTo>
                      <a:cubicBezTo>
                        <a:pt x="3262" y="422"/>
                        <a:pt x="3262" y="423"/>
                        <a:pt x="3262" y="423"/>
                      </a:cubicBezTo>
                      <a:cubicBezTo>
                        <a:pt x="3262" y="423"/>
                        <a:pt x="3267" y="455"/>
                        <a:pt x="3267" y="455"/>
                      </a:cubicBezTo>
                      <a:cubicBezTo>
                        <a:pt x="3267" y="455"/>
                        <a:pt x="3267" y="456"/>
                        <a:pt x="3267" y="456"/>
                      </a:cubicBezTo>
                      <a:cubicBezTo>
                        <a:pt x="3267" y="456"/>
                        <a:pt x="3272" y="477"/>
                        <a:pt x="3272" y="477"/>
                      </a:cubicBezTo>
                      <a:cubicBezTo>
                        <a:pt x="3272" y="477"/>
                        <a:pt x="3272" y="478"/>
                        <a:pt x="3272" y="478"/>
                      </a:cubicBezTo>
                      <a:cubicBezTo>
                        <a:pt x="3272" y="478"/>
                        <a:pt x="3277" y="492"/>
                        <a:pt x="3277" y="492"/>
                      </a:cubicBezTo>
                      <a:cubicBezTo>
                        <a:pt x="3277" y="492"/>
                        <a:pt x="3277" y="492"/>
                        <a:pt x="3277" y="492"/>
                      </a:cubicBezTo>
                      <a:cubicBezTo>
                        <a:pt x="3277" y="492"/>
                        <a:pt x="3282" y="502"/>
                        <a:pt x="3282" y="502"/>
                      </a:cubicBezTo>
                      <a:cubicBezTo>
                        <a:pt x="3282" y="502"/>
                        <a:pt x="3282" y="502"/>
                        <a:pt x="3282" y="502"/>
                      </a:cubicBezTo>
                      <a:cubicBezTo>
                        <a:pt x="3282" y="502"/>
                        <a:pt x="3287" y="509"/>
                        <a:pt x="3287" y="509"/>
                      </a:cubicBezTo>
                      <a:cubicBezTo>
                        <a:pt x="3287" y="509"/>
                        <a:pt x="3287" y="509"/>
                        <a:pt x="3287" y="509"/>
                      </a:cubicBezTo>
                      <a:cubicBezTo>
                        <a:pt x="3287" y="509"/>
                        <a:pt x="3292" y="515"/>
                        <a:pt x="3292" y="515"/>
                      </a:cubicBezTo>
                      <a:cubicBezTo>
                        <a:pt x="3292" y="515"/>
                        <a:pt x="3292" y="515"/>
                        <a:pt x="3292" y="515"/>
                      </a:cubicBezTo>
                      <a:cubicBezTo>
                        <a:pt x="3292" y="515"/>
                        <a:pt x="3298" y="519"/>
                        <a:pt x="3298" y="519"/>
                      </a:cubicBezTo>
                      <a:cubicBezTo>
                        <a:pt x="3298" y="519"/>
                        <a:pt x="3298" y="519"/>
                        <a:pt x="3298" y="519"/>
                      </a:cubicBezTo>
                      <a:cubicBezTo>
                        <a:pt x="3298" y="519"/>
                        <a:pt x="3303" y="522"/>
                        <a:pt x="3303" y="522"/>
                      </a:cubicBezTo>
                      <a:cubicBezTo>
                        <a:pt x="3303" y="522"/>
                        <a:pt x="3303" y="522"/>
                        <a:pt x="3303" y="522"/>
                      </a:cubicBezTo>
                      <a:cubicBezTo>
                        <a:pt x="3303" y="522"/>
                        <a:pt x="3308" y="525"/>
                        <a:pt x="3308" y="525"/>
                      </a:cubicBezTo>
                      <a:cubicBezTo>
                        <a:pt x="3308" y="525"/>
                        <a:pt x="3308" y="525"/>
                        <a:pt x="3308" y="525"/>
                      </a:cubicBezTo>
                      <a:cubicBezTo>
                        <a:pt x="3308" y="525"/>
                        <a:pt x="3313" y="527"/>
                        <a:pt x="3313" y="527"/>
                      </a:cubicBezTo>
                      <a:cubicBezTo>
                        <a:pt x="3313" y="527"/>
                        <a:pt x="3313" y="527"/>
                        <a:pt x="3313" y="527"/>
                      </a:cubicBezTo>
                      <a:cubicBezTo>
                        <a:pt x="3313" y="527"/>
                        <a:pt x="3318" y="529"/>
                        <a:pt x="3318" y="529"/>
                      </a:cubicBezTo>
                      <a:cubicBezTo>
                        <a:pt x="3318" y="529"/>
                        <a:pt x="3318" y="529"/>
                        <a:pt x="3318" y="529"/>
                      </a:cubicBezTo>
                      <a:cubicBezTo>
                        <a:pt x="3318" y="529"/>
                        <a:pt x="3323" y="530"/>
                        <a:pt x="3323" y="530"/>
                      </a:cubicBezTo>
                      <a:cubicBezTo>
                        <a:pt x="3323" y="530"/>
                        <a:pt x="3323" y="531"/>
                        <a:pt x="3323" y="531"/>
                      </a:cubicBezTo>
                      <a:cubicBezTo>
                        <a:pt x="3323" y="531"/>
                        <a:pt x="3328" y="532"/>
                        <a:pt x="3328" y="532"/>
                      </a:cubicBezTo>
                      <a:cubicBezTo>
                        <a:pt x="3328" y="532"/>
                        <a:pt x="3328" y="532"/>
                        <a:pt x="3328" y="532"/>
                      </a:cubicBezTo>
                      <a:cubicBezTo>
                        <a:pt x="3328" y="532"/>
                        <a:pt x="3333" y="533"/>
                        <a:pt x="3333" y="533"/>
                      </a:cubicBezTo>
                      <a:cubicBezTo>
                        <a:pt x="3333" y="533"/>
                        <a:pt x="3334" y="533"/>
                        <a:pt x="3334" y="533"/>
                      </a:cubicBezTo>
                      <a:cubicBezTo>
                        <a:pt x="3334" y="533"/>
                        <a:pt x="3338" y="533"/>
                        <a:pt x="3338" y="533"/>
                      </a:cubicBezTo>
                      <a:cubicBezTo>
                        <a:pt x="3338" y="533"/>
                        <a:pt x="3339" y="533"/>
                        <a:pt x="3339" y="533"/>
                      </a:cubicBezTo>
                      <a:cubicBezTo>
                        <a:pt x="3339" y="533"/>
                        <a:pt x="3343" y="534"/>
                        <a:pt x="3343" y="534"/>
                      </a:cubicBezTo>
                      <a:cubicBezTo>
                        <a:pt x="3343" y="534"/>
                        <a:pt x="3346" y="533"/>
                        <a:pt x="3346" y="533"/>
                      </a:cubicBezTo>
                      <a:cubicBezTo>
                        <a:pt x="3346" y="533"/>
                        <a:pt x="3347" y="534"/>
                        <a:pt x="3347" y="534"/>
                      </a:cubicBezTo>
                      <a:cubicBezTo>
                        <a:pt x="3347" y="534"/>
                        <a:pt x="3349" y="534"/>
                        <a:pt x="3349" y="534"/>
                      </a:cubicBezTo>
                      <a:cubicBezTo>
                        <a:pt x="3349" y="534"/>
                        <a:pt x="3353" y="534"/>
                        <a:pt x="3353" y="534"/>
                      </a:cubicBezTo>
                      <a:cubicBezTo>
                        <a:pt x="3353" y="534"/>
                        <a:pt x="3354" y="534"/>
                        <a:pt x="3354" y="534"/>
                      </a:cubicBezTo>
                      <a:cubicBezTo>
                        <a:pt x="3354" y="534"/>
                        <a:pt x="3358" y="535"/>
                        <a:pt x="3358" y="535"/>
                      </a:cubicBezTo>
                      <a:cubicBezTo>
                        <a:pt x="3358" y="535"/>
                        <a:pt x="3360" y="535"/>
                        <a:pt x="3360" y="535"/>
                      </a:cubicBezTo>
                      <a:cubicBezTo>
                        <a:pt x="3360" y="535"/>
                        <a:pt x="3364" y="536"/>
                        <a:pt x="3364" y="536"/>
                      </a:cubicBezTo>
                      <a:cubicBezTo>
                        <a:pt x="3364" y="536"/>
                        <a:pt x="3365" y="536"/>
                        <a:pt x="3365" y="536"/>
                      </a:cubicBezTo>
                      <a:cubicBezTo>
                        <a:pt x="3365" y="536"/>
                        <a:pt x="3368" y="537"/>
                        <a:pt x="3368" y="537"/>
                      </a:cubicBezTo>
                      <a:cubicBezTo>
                        <a:pt x="3368" y="537"/>
                        <a:pt x="3369" y="536"/>
                        <a:pt x="3369" y="536"/>
                      </a:cubicBezTo>
                      <a:cubicBezTo>
                        <a:pt x="3369" y="536"/>
                        <a:pt x="3373" y="537"/>
                        <a:pt x="3373" y="537"/>
                      </a:cubicBezTo>
                      <a:cubicBezTo>
                        <a:pt x="3373" y="537"/>
                        <a:pt x="3374" y="537"/>
                        <a:pt x="3374" y="537"/>
                      </a:cubicBezTo>
                      <a:cubicBezTo>
                        <a:pt x="3374" y="537"/>
                        <a:pt x="3379" y="538"/>
                        <a:pt x="3379" y="538"/>
                      </a:cubicBezTo>
                      <a:cubicBezTo>
                        <a:pt x="3379" y="538"/>
                        <a:pt x="3380" y="537"/>
                        <a:pt x="3380" y="537"/>
                      </a:cubicBezTo>
                      <a:cubicBezTo>
                        <a:pt x="3380" y="537"/>
                        <a:pt x="3382" y="538"/>
                        <a:pt x="3382" y="538"/>
                      </a:cubicBezTo>
                      <a:cubicBezTo>
                        <a:pt x="3382" y="538"/>
                        <a:pt x="3385" y="538"/>
                        <a:pt x="3385" y="538"/>
                      </a:cubicBezTo>
                      <a:cubicBezTo>
                        <a:pt x="3385" y="538"/>
                        <a:pt x="3388" y="538"/>
                        <a:pt x="3388" y="538"/>
                      </a:cubicBezTo>
                      <a:cubicBezTo>
                        <a:pt x="3388" y="538"/>
                        <a:pt x="3389" y="538"/>
                        <a:pt x="3389" y="538"/>
                      </a:cubicBezTo>
                      <a:cubicBezTo>
                        <a:pt x="3389" y="538"/>
                        <a:pt x="3392" y="539"/>
                        <a:pt x="3392" y="539"/>
                      </a:cubicBezTo>
                      <a:cubicBezTo>
                        <a:pt x="3392" y="539"/>
                        <a:pt x="3394" y="538"/>
                        <a:pt x="3394" y="538"/>
                      </a:cubicBezTo>
                      <a:cubicBezTo>
                        <a:pt x="3394" y="538"/>
                        <a:pt x="3399" y="539"/>
                        <a:pt x="3399" y="539"/>
                      </a:cubicBezTo>
                      <a:cubicBezTo>
                        <a:pt x="3399" y="539"/>
                        <a:pt x="3400" y="539"/>
                        <a:pt x="3400" y="539"/>
                      </a:cubicBezTo>
                      <a:cubicBezTo>
                        <a:pt x="3400" y="539"/>
                        <a:pt x="3403" y="539"/>
                        <a:pt x="3403" y="539"/>
                      </a:cubicBezTo>
                      <a:cubicBezTo>
                        <a:pt x="3403" y="539"/>
                        <a:pt x="3405" y="539"/>
                        <a:pt x="3405" y="539"/>
                      </a:cubicBezTo>
                      <a:cubicBezTo>
                        <a:pt x="3405" y="539"/>
                        <a:pt x="3408" y="539"/>
                        <a:pt x="3408" y="539"/>
                      </a:cubicBezTo>
                      <a:cubicBezTo>
                        <a:pt x="3408" y="539"/>
                        <a:pt x="3412" y="539"/>
                        <a:pt x="3412" y="539"/>
                      </a:cubicBezTo>
                      <a:cubicBezTo>
                        <a:pt x="3412" y="539"/>
                        <a:pt x="3414" y="539"/>
                        <a:pt x="3414" y="539"/>
                      </a:cubicBezTo>
                      <a:cubicBezTo>
                        <a:pt x="3414" y="539"/>
                        <a:pt x="3416" y="539"/>
                        <a:pt x="3416" y="539"/>
                      </a:cubicBezTo>
                      <a:cubicBezTo>
                        <a:pt x="3416" y="539"/>
                        <a:pt x="3418" y="540"/>
                        <a:pt x="3418" y="540"/>
                      </a:cubicBezTo>
                      <a:cubicBezTo>
                        <a:pt x="3418" y="540"/>
                        <a:pt x="3421" y="540"/>
                        <a:pt x="3421" y="540"/>
                      </a:cubicBezTo>
                      <a:cubicBezTo>
                        <a:pt x="3421" y="540"/>
                        <a:pt x="3425" y="540"/>
                        <a:pt x="3425" y="540"/>
                      </a:cubicBezTo>
                      <a:cubicBezTo>
                        <a:pt x="3425" y="540"/>
                        <a:pt x="3426" y="540"/>
                        <a:pt x="3426" y="540"/>
                      </a:cubicBezTo>
                      <a:cubicBezTo>
                        <a:pt x="3426" y="540"/>
                        <a:pt x="3429" y="540"/>
                        <a:pt x="3429" y="540"/>
                      </a:cubicBezTo>
                      <a:cubicBezTo>
                        <a:pt x="3429" y="540"/>
                        <a:pt x="3431" y="540"/>
                        <a:pt x="3431" y="540"/>
                      </a:cubicBezTo>
                      <a:cubicBezTo>
                        <a:pt x="3431" y="540"/>
                        <a:pt x="3433" y="540"/>
                        <a:pt x="3433" y="540"/>
                      </a:cubicBezTo>
                      <a:cubicBezTo>
                        <a:pt x="3433" y="540"/>
                        <a:pt x="3436" y="540"/>
                        <a:pt x="3436" y="540"/>
                      </a:cubicBezTo>
                      <a:cubicBezTo>
                        <a:pt x="3436" y="540"/>
                        <a:pt x="3439" y="540"/>
                        <a:pt x="3439" y="540"/>
                      </a:cubicBezTo>
                      <a:cubicBezTo>
                        <a:pt x="3439" y="540"/>
                        <a:pt x="3442" y="540"/>
                        <a:pt x="3442" y="540"/>
                      </a:cubicBezTo>
                      <a:cubicBezTo>
                        <a:pt x="3442" y="540"/>
                        <a:pt x="3444" y="540"/>
                        <a:pt x="3444" y="540"/>
                      </a:cubicBezTo>
                      <a:cubicBezTo>
                        <a:pt x="3444" y="540"/>
                        <a:pt x="3449" y="540"/>
                        <a:pt x="3449" y="540"/>
                      </a:cubicBezTo>
                      <a:cubicBezTo>
                        <a:pt x="3449" y="540"/>
                        <a:pt x="3450" y="540"/>
                        <a:pt x="3450" y="540"/>
                      </a:cubicBezTo>
                      <a:cubicBezTo>
                        <a:pt x="3450" y="540"/>
                        <a:pt x="3453" y="541"/>
                        <a:pt x="3453" y="541"/>
                      </a:cubicBezTo>
                      <a:cubicBezTo>
                        <a:pt x="3453" y="541"/>
                        <a:pt x="3454" y="540"/>
                        <a:pt x="3454" y="540"/>
                      </a:cubicBezTo>
                      <a:cubicBezTo>
                        <a:pt x="3454" y="540"/>
                        <a:pt x="3456" y="540"/>
                        <a:pt x="3456" y="540"/>
                      </a:cubicBezTo>
                      <a:cubicBezTo>
                        <a:pt x="3456" y="540"/>
                        <a:pt x="3459" y="541"/>
                        <a:pt x="3459" y="541"/>
                      </a:cubicBezTo>
                      <a:cubicBezTo>
                        <a:pt x="3459" y="541"/>
                        <a:pt x="3462" y="541"/>
                        <a:pt x="3462" y="541"/>
                      </a:cubicBezTo>
                      <a:cubicBezTo>
                        <a:pt x="3462" y="541"/>
                        <a:pt x="3463" y="540"/>
                        <a:pt x="3463" y="540"/>
                      </a:cubicBezTo>
                      <a:cubicBezTo>
                        <a:pt x="3463" y="540"/>
                        <a:pt x="3466" y="540"/>
                        <a:pt x="3466" y="540"/>
                      </a:cubicBezTo>
                      <a:cubicBezTo>
                        <a:pt x="3466" y="540"/>
                        <a:pt x="3471" y="541"/>
                        <a:pt x="3471" y="541"/>
                      </a:cubicBezTo>
                      <a:cubicBezTo>
                        <a:pt x="3471" y="541"/>
                        <a:pt x="3473" y="541"/>
                        <a:pt x="3473" y="541"/>
                      </a:cubicBezTo>
                      <a:cubicBezTo>
                        <a:pt x="3473" y="541"/>
                        <a:pt x="3476" y="541"/>
                        <a:pt x="3476" y="541"/>
                      </a:cubicBezTo>
                      <a:cubicBezTo>
                        <a:pt x="3476" y="541"/>
                        <a:pt x="3476" y="540"/>
                        <a:pt x="3476" y="540"/>
                      </a:cubicBezTo>
                      <a:cubicBezTo>
                        <a:pt x="3476" y="540"/>
                        <a:pt x="3477" y="541"/>
                        <a:pt x="3477" y="541"/>
                      </a:cubicBezTo>
                      <a:cubicBezTo>
                        <a:pt x="3477" y="541"/>
                        <a:pt x="3485" y="541"/>
                        <a:pt x="3485" y="541"/>
                      </a:cubicBezTo>
                      <a:cubicBezTo>
                        <a:pt x="3485" y="541"/>
                        <a:pt x="3486" y="541"/>
                        <a:pt x="3486" y="541"/>
                      </a:cubicBezTo>
                      <a:cubicBezTo>
                        <a:pt x="3486" y="541"/>
                        <a:pt x="3486" y="541"/>
                        <a:pt x="3486" y="541"/>
                      </a:cubicBezTo>
                      <a:cubicBezTo>
                        <a:pt x="3486" y="541"/>
                        <a:pt x="3488" y="541"/>
                        <a:pt x="3488" y="541"/>
                      </a:cubicBezTo>
                      <a:cubicBezTo>
                        <a:pt x="3488" y="541"/>
                        <a:pt x="3493" y="541"/>
                        <a:pt x="3493" y="541"/>
                      </a:cubicBezTo>
                      <a:cubicBezTo>
                        <a:pt x="3493" y="541"/>
                        <a:pt x="3494" y="541"/>
                        <a:pt x="3494" y="541"/>
                      </a:cubicBezTo>
                      <a:cubicBezTo>
                        <a:pt x="3494" y="541"/>
                        <a:pt x="3498" y="541"/>
                        <a:pt x="3498" y="541"/>
                      </a:cubicBezTo>
                      <a:cubicBezTo>
                        <a:pt x="3498" y="541"/>
                        <a:pt x="3501" y="541"/>
                        <a:pt x="3501" y="541"/>
                      </a:cubicBezTo>
                      <a:cubicBezTo>
                        <a:pt x="3501" y="541"/>
                        <a:pt x="3502" y="541"/>
                        <a:pt x="3502" y="541"/>
                      </a:cubicBezTo>
                      <a:cubicBezTo>
                        <a:pt x="3502" y="541"/>
                        <a:pt x="3504" y="541"/>
                        <a:pt x="3504" y="541"/>
                      </a:cubicBezTo>
                      <a:cubicBezTo>
                        <a:pt x="3504" y="541"/>
                        <a:pt x="3507" y="541"/>
                        <a:pt x="3507" y="541"/>
                      </a:cubicBezTo>
                      <a:cubicBezTo>
                        <a:pt x="3507" y="541"/>
                        <a:pt x="3508" y="541"/>
                        <a:pt x="3508" y="541"/>
                      </a:cubicBezTo>
                      <a:cubicBezTo>
                        <a:pt x="3508" y="541"/>
                        <a:pt x="3512" y="541"/>
                        <a:pt x="3512" y="541"/>
                      </a:cubicBezTo>
                      <a:cubicBezTo>
                        <a:pt x="3512" y="541"/>
                        <a:pt x="3514" y="541"/>
                        <a:pt x="3514" y="541"/>
                      </a:cubicBezTo>
                      <a:cubicBezTo>
                        <a:pt x="3514" y="541"/>
                        <a:pt x="3518" y="541"/>
                        <a:pt x="3518" y="541"/>
                      </a:cubicBezTo>
                      <a:cubicBezTo>
                        <a:pt x="3518" y="541"/>
                        <a:pt x="3520" y="541"/>
                        <a:pt x="3520" y="541"/>
                      </a:cubicBezTo>
                      <a:cubicBezTo>
                        <a:pt x="3520" y="541"/>
                        <a:pt x="3523" y="541"/>
                        <a:pt x="3523" y="541"/>
                      </a:cubicBezTo>
                      <a:cubicBezTo>
                        <a:pt x="3523" y="541"/>
                        <a:pt x="3527" y="541"/>
                        <a:pt x="3527" y="541"/>
                      </a:cubicBezTo>
                      <a:cubicBezTo>
                        <a:pt x="3527" y="541"/>
                        <a:pt x="3527" y="541"/>
                        <a:pt x="3527" y="541"/>
                      </a:cubicBezTo>
                      <a:cubicBezTo>
                        <a:pt x="3527" y="541"/>
                        <a:pt x="3531" y="541"/>
                        <a:pt x="3531" y="541"/>
                      </a:cubicBezTo>
                      <a:cubicBezTo>
                        <a:pt x="3531" y="541"/>
                        <a:pt x="3532" y="541"/>
                        <a:pt x="3532" y="541"/>
                      </a:cubicBezTo>
                      <a:cubicBezTo>
                        <a:pt x="3532" y="541"/>
                        <a:pt x="3536" y="541"/>
                        <a:pt x="3536" y="541"/>
                      </a:cubicBezTo>
                      <a:cubicBezTo>
                        <a:pt x="3536" y="541"/>
                        <a:pt x="3540" y="541"/>
                        <a:pt x="3540" y="541"/>
                      </a:cubicBezTo>
                      <a:cubicBezTo>
                        <a:pt x="3540" y="541"/>
                        <a:pt x="3542" y="542"/>
                        <a:pt x="3542" y="542"/>
                      </a:cubicBezTo>
                      <a:cubicBezTo>
                        <a:pt x="3542" y="542"/>
                        <a:pt x="3544" y="542"/>
                        <a:pt x="3544" y="542"/>
                      </a:cubicBezTo>
                      <a:cubicBezTo>
                        <a:pt x="3544" y="542"/>
                        <a:pt x="3545" y="541"/>
                        <a:pt x="3545" y="541"/>
                      </a:cubicBezTo>
                      <a:cubicBezTo>
                        <a:pt x="3545" y="541"/>
                        <a:pt x="3547" y="541"/>
                        <a:pt x="3547" y="541"/>
                      </a:cubicBezTo>
                      <a:cubicBezTo>
                        <a:pt x="3547" y="541"/>
                        <a:pt x="3550" y="542"/>
                        <a:pt x="3550" y="542"/>
                      </a:cubicBezTo>
                      <a:cubicBezTo>
                        <a:pt x="3550" y="542"/>
                        <a:pt x="3553" y="542"/>
                        <a:pt x="3553" y="542"/>
                      </a:cubicBezTo>
                      <a:cubicBezTo>
                        <a:pt x="3553" y="542"/>
                        <a:pt x="3557" y="541"/>
                        <a:pt x="3557" y="541"/>
                      </a:cubicBezTo>
                      <a:cubicBezTo>
                        <a:pt x="3557" y="541"/>
                        <a:pt x="3559" y="541"/>
                        <a:pt x="3559" y="541"/>
                      </a:cubicBezTo>
                      <a:cubicBezTo>
                        <a:pt x="3559" y="541"/>
                        <a:pt x="3559" y="542"/>
                        <a:pt x="3559" y="542"/>
                      </a:cubicBezTo>
                      <a:cubicBezTo>
                        <a:pt x="3559" y="542"/>
                        <a:pt x="3565" y="542"/>
                        <a:pt x="3565" y="542"/>
                      </a:cubicBezTo>
                      <a:cubicBezTo>
                        <a:pt x="3565" y="542"/>
                        <a:pt x="3566" y="541"/>
                        <a:pt x="3566" y="541"/>
                      </a:cubicBezTo>
                      <a:cubicBezTo>
                        <a:pt x="3566" y="541"/>
                        <a:pt x="3568" y="541"/>
                        <a:pt x="3568" y="541"/>
                      </a:cubicBezTo>
                      <a:cubicBezTo>
                        <a:pt x="3568" y="541"/>
                        <a:pt x="3571" y="542"/>
                        <a:pt x="3571" y="542"/>
                      </a:cubicBezTo>
                      <a:cubicBezTo>
                        <a:pt x="3571" y="542"/>
                        <a:pt x="3576" y="542"/>
                        <a:pt x="3576" y="542"/>
                      </a:cubicBezTo>
                      <a:cubicBezTo>
                        <a:pt x="3576" y="542"/>
                        <a:pt x="3576" y="541"/>
                        <a:pt x="3576" y="541"/>
                      </a:cubicBezTo>
                      <a:cubicBezTo>
                        <a:pt x="3576" y="541"/>
                        <a:pt x="3578" y="542"/>
                        <a:pt x="3578" y="542"/>
                      </a:cubicBezTo>
                      <a:cubicBezTo>
                        <a:pt x="3578" y="542"/>
                        <a:pt x="3582" y="541"/>
                        <a:pt x="3582" y="541"/>
                      </a:cubicBezTo>
                      <a:cubicBezTo>
                        <a:pt x="3582" y="541"/>
                        <a:pt x="3583" y="541"/>
                        <a:pt x="3583" y="541"/>
                      </a:cubicBezTo>
                      <a:cubicBezTo>
                        <a:pt x="3583" y="541"/>
                        <a:pt x="3586" y="542"/>
                        <a:pt x="3586" y="542"/>
                      </a:cubicBezTo>
                      <a:cubicBezTo>
                        <a:pt x="3586" y="542"/>
                        <a:pt x="3589" y="541"/>
                        <a:pt x="3589" y="541"/>
                      </a:cubicBezTo>
                      <a:cubicBezTo>
                        <a:pt x="3589" y="541"/>
                        <a:pt x="3591" y="542"/>
                        <a:pt x="3591" y="542"/>
                      </a:cubicBezTo>
                      <a:cubicBezTo>
                        <a:pt x="3591" y="542"/>
                        <a:pt x="3595" y="541"/>
                        <a:pt x="3595" y="541"/>
                      </a:cubicBezTo>
                      <a:cubicBezTo>
                        <a:pt x="3595" y="541"/>
                        <a:pt x="3597" y="542"/>
                        <a:pt x="3597" y="542"/>
                      </a:cubicBezTo>
                      <a:cubicBezTo>
                        <a:pt x="3597" y="542"/>
                        <a:pt x="3600" y="542"/>
                        <a:pt x="3600" y="542"/>
                      </a:cubicBezTo>
                      <a:cubicBezTo>
                        <a:pt x="3600" y="542"/>
                        <a:pt x="3602" y="541"/>
                        <a:pt x="3602" y="541"/>
                      </a:cubicBezTo>
                      <a:cubicBezTo>
                        <a:pt x="3602" y="541"/>
                        <a:pt x="3606" y="541"/>
                        <a:pt x="3606" y="541"/>
                      </a:cubicBezTo>
                      <a:cubicBezTo>
                        <a:pt x="3606" y="541"/>
                        <a:pt x="3607" y="542"/>
                        <a:pt x="3607" y="542"/>
                      </a:cubicBezTo>
                      <a:cubicBezTo>
                        <a:pt x="3607" y="542"/>
                        <a:pt x="3611" y="541"/>
                        <a:pt x="3611" y="541"/>
                      </a:cubicBezTo>
                      <a:cubicBezTo>
                        <a:pt x="3611" y="541"/>
                        <a:pt x="3613" y="542"/>
                        <a:pt x="3613" y="542"/>
                      </a:cubicBezTo>
                      <a:cubicBezTo>
                        <a:pt x="3613" y="542"/>
                        <a:pt x="3614" y="542"/>
                        <a:pt x="3614" y="542"/>
                      </a:cubicBezTo>
                      <a:cubicBezTo>
                        <a:pt x="3614" y="542"/>
                        <a:pt x="3614" y="541"/>
                        <a:pt x="3614" y="541"/>
                      </a:cubicBezTo>
                      <a:cubicBezTo>
                        <a:pt x="3614" y="541"/>
                        <a:pt x="3621" y="541"/>
                        <a:pt x="3621" y="541"/>
                      </a:cubicBezTo>
                      <a:cubicBezTo>
                        <a:pt x="3621" y="541"/>
                        <a:pt x="3622" y="542"/>
                        <a:pt x="3622" y="542"/>
                      </a:cubicBezTo>
                      <a:cubicBezTo>
                        <a:pt x="3622" y="542"/>
                        <a:pt x="3627" y="542"/>
                        <a:pt x="3627" y="542"/>
                      </a:cubicBezTo>
                      <a:cubicBezTo>
                        <a:pt x="3627" y="542"/>
                        <a:pt x="3627" y="541"/>
                        <a:pt x="3627" y="541"/>
                      </a:cubicBezTo>
                      <a:cubicBezTo>
                        <a:pt x="3627" y="541"/>
                        <a:pt x="3630" y="541"/>
                        <a:pt x="3630" y="541"/>
                      </a:cubicBezTo>
                      <a:cubicBezTo>
                        <a:pt x="3630" y="541"/>
                        <a:pt x="3632" y="542"/>
                        <a:pt x="3632" y="542"/>
                      </a:cubicBezTo>
                      <a:cubicBezTo>
                        <a:pt x="3632" y="542"/>
                        <a:pt x="3634" y="542"/>
                        <a:pt x="3634" y="542"/>
                      </a:cubicBezTo>
                      <a:cubicBezTo>
                        <a:pt x="3634" y="542"/>
                        <a:pt x="3636" y="542"/>
                        <a:pt x="3636" y="542"/>
                      </a:cubicBezTo>
                      <a:cubicBezTo>
                        <a:pt x="3636" y="542"/>
                        <a:pt x="3639" y="542"/>
                        <a:pt x="3639" y="542"/>
                      </a:cubicBezTo>
                      <a:cubicBezTo>
                        <a:pt x="3639" y="542"/>
                        <a:pt x="3641" y="542"/>
                        <a:pt x="3641" y="542"/>
                      </a:cubicBezTo>
                      <a:cubicBezTo>
                        <a:pt x="3641" y="542"/>
                        <a:pt x="3645" y="542"/>
                        <a:pt x="3645" y="542"/>
                      </a:cubicBezTo>
                      <a:cubicBezTo>
                        <a:pt x="3645" y="542"/>
                        <a:pt x="3647" y="542"/>
                        <a:pt x="3647" y="542"/>
                      </a:cubicBezTo>
                      <a:cubicBezTo>
                        <a:pt x="3647" y="542"/>
                        <a:pt x="3650" y="542"/>
                        <a:pt x="3650" y="542"/>
                      </a:cubicBezTo>
                      <a:cubicBezTo>
                        <a:pt x="3650" y="542"/>
                        <a:pt x="3651" y="541"/>
                        <a:pt x="3651" y="541"/>
                      </a:cubicBezTo>
                      <a:cubicBezTo>
                        <a:pt x="3651" y="541"/>
                        <a:pt x="3656" y="542"/>
                        <a:pt x="3656" y="542"/>
                      </a:cubicBezTo>
                      <a:cubicBezTo>
                        <a:pt x="3656" y="542"/>
                        <a:pt x="3658" y="542"/>
                        <a:pt x="3658" y="542"/>
                      </a:cubicBezTo>
                      <a:cubicBezTo>
                        <a:pt x="3658" y="542"/>
                        <a:pt x="3660" y="542"/>
                        <a:pt x="3660" y="542"/>
                      </a:cubicBezTo>
                      <a:cubicBezTo>
                        <a:pt x="3660" y="542"/>
                        <a:pt x="3661" y="542"/>
                        <a:pt x="3661" y="542"/>
                      </a:cubicBezTo>
                      <a:cubicBezTo>
                        <a:pt x="3661" y="542"/>
                        <a:pt x="3666" y="542"/>
                        <a:pt x="3666" y="542"/>
                      </a:cubicBezTo>
                      <a:cubicBezTo>
                        <a:pt x="3666" y="542"/>
                        <a:pt x="3667" y="542"/>
                        <a:pt x="3667" y="542"/>
                      </a:cubicBezTo>
                      <a:cubicBezTo>
                        <a:pt x="3667" y="542"/>
                        <a:pt x="3670" y="542"/>
                        <a:pt x="3670" y="542"/>
                      </a:cubicBezTo>
                      <a:cubicBezTo>
                        <a:pt x="3670" y="542"/>
                        <a:pt x="3672" y="542"/>
                        <a:pt x="3672" y="542"/>
                      </a:cubicBezTo>
                      <a:cubicBezTo>
                        <a:pt x="3672" y="542"/>
                        <a:pt x="3675" y="542"/>
                        <a:pt x="3675" y="542"/>
                      </a:cubicBezTo>
                      <a:cubicBezTo>
                        <a:pt x="3675" y="542"/>
                        <a:pt x="3679" y="542"/>
                        <a:pt x="3679" y="542"/>
                      </a:cubicBezTo>
                      <a:cubicBezTo>
                        <a:pt x="3679" y="542"/>
                        <a:pt x="3680" y="542"/>
                        <a:pt x="3680" y="542"/>
                      </a:cubicBezTo>
                      <a:cubicBezTo>
                        <a:pt x="3680" y="542"/>
                        <a:pt x="3684" y="542"/>
                        <a:pt x="3684" y="542"/>
                      </a:cubicBezTo>
                      <a:cubicBezTo>
                        <a:pt x="3684" y="542"/>
                        <a:pt x="3685" y="542"/>
                        <a:pt x="3685" y="542"/>
                      </a:cubicBezTo>
                      <a:cubicBezTo>
                        <a:pt x="3685" y="542"/>
                        <a:pt x="3685" y="542"/>
                        <a:pt x="3685" y="542"/>
                      </a:cubicBezTo>
                      <a:cubicBezTo>
                        <a:pt x="3685" y="542"/>
                        <a:pt x="3690" y="542"/>
                        <a:pt x="3690" y="542"/>
                      </a:cubicBezTo>
                      <a:cubicBezTo>
                        <a:pt x="3690" y="542"/>
                        <a:pt x="3693" y="542"/>
                        <a:pt x="3693" y="542"/>
                      </a:cubicBezTo>
                      <a:cubicBezTo>
                        <a:pt x="3693" y="542"/>
                        <a:pt x="3696" y="542"/>
                        <a:pt x="3696" y="542"/>
                      </a:cubicBezTo>
                      <a:cubicBezTo>
                        <a:pt x="3696" y="542"/>
                        <a:pt x="3700" y="542"/>
                        <a:pt x="3700" y="542"/>
                      </a:cubicBezTo>
                      <a:cubicBezTo>
                        <a:pt x="3700" y="542"/>
                        <a:pt x="3701" y="542"/>
                        <a:pt x="3701" y="542"/>
                      </a:cubicBezTo>
                      <a:cubicBezTo>
                        <a:pt x="3701" y="542"/>
                        <a:pt x="3705" y="542"/>
                        <a:pt x="3705" y="542"/>
                      </a:cubicBezTo>
                      <a:cubicBezTo>
                        <a:pt x="3705" y="542"/>
                        <a:pt x="3705" y="542"/>
                        <a:pt x="3705" y="542"/>
                      </a:cubicBezTo>
                      <a:cubicBezTo>
                        <a:pt x="3705" y="542"/>
                        <a:pt x="3710" y="542"/>
                        <a:pt x="3710" y="542"/>
                      </a:cubicBezTo>
                      <a:cubicBezTo>
                        <a:pt x="3710" y="542"/>
                        <a:pt x="3714" y="542"/>
                        <a:pt x="3714" y="542"/>
                      </a:cubicBezTo>
                      <a:cubicBezTo>
                        <a:pt x="3714" y="542"/>
                        <a:pt x="3715" y="542"/>
                        <a:pt x="3715" y="542"/>
                      </a:cubicBezTo>
                      <a:cubicBezTo>
                        <a:pt x="3715" y="542"/>
                        <a:pt x="3718" y="542"/>
                        <a:pt x="3718" y="542"/>
                      </a:cubicBezTo>
                      <a:cubicBezTo>
                        <a:pt x="3718" y="542"/>
                        <a:pt x="3719" y="542"/>
                        <a:pt x="3719" y="542"/>
                      </a:cubicBezTo>
                      <a:cubicBezTo>
                        <a:pt x="3719" y="542"/>
                        <a:pt x="3720" y="542"/>
                        <a:pt x="3720" y="542"/>
                      </a:cubicBezTo>
                      <a:cubicBezTo>
                        <a:pt x="3720" y="542"/>
                        <a:pt x="3725" y="542"/>
                        <a:pt x="3725" y="542"/>
                      </a:cubicBezTo>
                      <a:cubicBezTo>
                        <a:pt x="3725" y="542"/>
                        <a:pt x="3726" y="542"/>
                        <a:pt x="3726" y="542"/>
                      </a:cubicBezTo>
                      <a:cubicBezTo>
                        <a:pt x="3726" y="542"/>
                        <a:pt x="3727" y="542"/>
                        <a:pt x="3727" y="542"/>
                      </a:cubicBezTo>
                      <a:cubicBezTo>
                        <a:pt x="3727" y="542"/>
                        <a:pt x="3734" y="542"/>
                        <a:pt x="3734" y="542"/>
                      </a:cubicBezTo>
                      <a:cubicBezTo>
                        <a:pt x="3734" y="542"/>
                        <a:pt x="3735" y="542"/>
                        <a:pt x="3735" y="542"/>
                      </a:cubicBezTo>
                      <a:cubicBezTo>
                        <a:pt x="3735" y="542"/>
                        <a:pt x="3738" y="542"/>
                        <a:pt x="3738" y="542"/>
                      </a:cubicBezTo>
                      <a:cubicBezTo>
                        <a:pt x="3738" y="542"/>
                        <a:pt x="3740" y="542"/>
                        <a:pt x="3740" y="542"/>
                      </a:cubicBezTo>
                      <a:cubicBezTo>
                        <a:pt x="3740" y="542"/>
                        <a:pt x="3741" y="542"/>
                        <a:pt x="3741" y="542"/>
                      </a:cubicBezTo>
                      <a:cubicBezTo>
                        <a:pt x="3741" y="542"/>
                        <a:pt x="3741" y="542"/>
                        <a:pt x="3741" y="542"/>
                      </a:cubicBezTo>
                      <a:cubicBezTo>
                        <a:pt x="3741" y="542"/>
                        <a:pt x="3746" y="542"/>
                        <a:pt x="3746" y="542"/>
                      </a:cubicBezTo>
                      <a:cubicBezTo>
                        <a:pt x="3746" y="542"/>
                        <a:pt x="3748" y="542"/>
                        <a:pt x="3748" y="542"/>
                      </a:cubicBezTo>
                      <a:cubicBezTo>
                        <a:pt x="3748" y="542"/>
                        <a:pt x="3752" y="542"/>
                        <a:pt x="3752" y="542"/>
                      </a:cubicBezTo>
                      <a:cubicBezTo>
                        <a:pt x="3752" y="542"/>
                        <a:pt x="3754" y="542"/>
                        <a:pt x="3754" y="542"/>
                      </a:cubicBezTo>
                      <a:cubicBezTo>
                        <a:pt x="3754" y="542"/>
                        <a:pt x="3758" y="542"/>
                        <a:pt x="3758" y="542"/>
                      </a:cubicBezTo>
                      <a:cubicBezTo>
                        <a:pt x="3758" y="542"/>
                        <a:pt x="3759" y="542"/>
                        <a:pt x="3759" y="542"/>
                      </a:cubicBezTo>
                      <a:cubicBezTo>
                        <a:pt x="3759" y="542"/>
                        <a:pt x="3762" y="542"/>
                        <a:pt x="3762" y="542"/>
                      </a:cubicBezTo>
                      <a:cubicBezTo>
                        <a:pt x="3762" y="542"/>
                        <a:pt x="3764" y="542"/>
                        <a:pt x="3764" y="542"/>
                      </a:cubicBezTo>
                      <a:cubicBezTo>
                        <a:pt x="3764" y="542"/>
                        <a:pt x="3767" y="542"/>
                        <a:pt x="3767" y="542"/>
                      </a:cubicBezTo>
                      <a:cubicBezTo>
                        <a:pt x="3767" y="542"/>
                        <a:pt x="3770" y="542"/>
                        <a:pt x="3770" y="542"/>
                      </a:cubicBezTo>
                      <a:cubicBezTo>
                        <a:pt x="3770" y="542"/>
                        <a:pt x="3773" y="542"/>
                        <a:pt x="3773" y="542"/>
                      </a:cubicBezTo>
                      <a:cubicBezTo>
                        <a:pt x="3773" y="542"/>
                        <a:pt x="3775" y="542"/>
                        <a:pt x="3775" y="542"/>
                      </a:cubicBezTo>
                      <a:cubicBezTo>
                        <a:pt x="3775" y="542"/>
                        <a:pt x="3777" y="542"/>
                        <a:pt x="3777" y="542"/>
                      </a:cubicBezTo>
                      <a:cubicBezTo>
                        <a:pt x="3777" y="542"/>
                        <a:pt x="3781" y="542"/>
                        <a:pt x="3781" y="542"/>
                      </a:cubicBezTo>
                      <a:cubicBezTo>
                        <a:pt x="3781" y="542"/>
                        <a:pt x="3783" y="542"/>
                        <a:pt x="3783" y="542"/>
                      </a:cubicBezTo>
                      <a:cubicBezTo>
                        <a:pt x="3783" y="542"/>
                        <a:pt x="3784" y="542"/>
                        <a:pt x="3784" y="542"/>
                      </a:cubicBezTo>
                      <a:cubicBezTo>
                        <a:pt x="3784" y="542"/>
                        <a:pt x="3788" y="542"/>
                        <a:pt x="3788" y="542"/>
                      </a:cubicBezTo>
                      <a:cubicBezTo>
                        <a:pt x="3788" y="542"/>
                        <a:pt x="3791" y="541"/>
                        <a:pt x="3791" y="541"/>
                      </a:cubicBezTo>
                      <a:cubicBezTo>
                        <a:pt x="3791" y="541"/>
                        <a:pt x="3794" y="540"/>
                        <a:pt x="3794" y="540"/>
                      </a:cubicBezTo>
                      <a:cubicBezTo>
                        <a:pt x="3794" y="540"/>
                        <a:pt x="3796" y="541"/>
                        <a:pt x="3796" y="541"/>
                      </a:cubicBezTo>
                      <a:cubicBezTo>
                        <a:pt x="3796" y="541"/>
                        <a:pt x="3797" y="541"/>
                        <a:pt x="3797" y="541"/>
                      </a:cubicBezTo>
                      <a:cubicBezTo>
                        <a:pt x="3797" y="541"/>
                        <a:pt x="3798" y="542"/>
                        <a:pt x="3798" y="542"/>
                      </a:cubicBezTo>
                      <a:cubicBezTo>
                        <a:pt x="3798" y="542"/>
                        <a:pt x="3802" y="542"/>
                        <a:pt x="3802" y="542"/>
                      </a:cubicBezTo>
                      <a:cubicBezTo>
                        <a:pt x="3802" y="542"/>
                        <a:pt x="3804" y="542"/>
                        <a:pt x="3804" y="542"/>
                      </a:cubicBezTo>
                      <a:cubicBezTo>
                        <a:pt x="3804" y="542"/>
                        <a:pt x="3807" y="542"/>
                        <a:pt x="3807" y="542"/>
                      </a:cubicBezTo>
                      <a:cubicBezTo>
                        <a:pt x="3807" y="542"/>
                        <a:pt x="3809" y="542"/>
                        <a:pt x="3809" y="542"/>
                      </a:cubicBezTo>
                      <a:cubicBezTo>
                        <a:pt x="3809" y="542"/>
                        <a:pt x="3815" y="542"/>
                        <a:pt x="3815" y="542"/>
                      </a:cubicBezTo>
                      <a:cubicBezTo>
                        <a:pt x="3815" y="542"/>
                        <a:pt x="3816" y="542"/>
                        <a:pt x="3816" y="542"/>
                      </a:cubicBezTo>
                      <a:cubicBezTo>
                        <a:pt x="3816" y="542"/>
                        <a:pt x="3821" y="542"/>
                        <a:pt x="3821" y="542"/>
                      </a:cubicBezTo>
                      <a:cubicBezTo>
                        <a:pt x="3821" y="542"/>
                        <a:pt x="3822" y="542"/>
                        <a:pt x="3822" y="542"/>
                      </a:cubicBezTo>
                      <a:cubicBezTo>
                        <a:pt x="3822" y="542"/>
                        <a:pt x="3824" y="542"/>
                        <a:pt x="3824" y="542"/>
                      </a:cubicBezTo>
                      <a:cubicBezTo>
                        <a:pt x="3824" y="542"/>
                        <a:pt x="3826" y="542"/>
                        <a:pt x="3826" y="542"/>
                      </a:cubicBezTo>
                      <a:cubicBezTo>
                        <a:pt x="3826" y="542"/>
                        <a:pt x="3827" y="542"/>
                        <a:pt x="3827" y="542"/>
                      </a:cubicBezTo>
                      <a:cubicBezTo>
                        <a:pt x="3827" y="542"/>
                        <a:pt x="3828" y="542"/>
                        <a:pt x="3828" y="542"/>
                      </a:cubicBezTo>
                      <a:cubicBezTo>
                        <a:pt x="3828" y="542"/>
                        <a:pt x="3833" y="542"/>
                        <a:pt x="3833" y="542"/>
                      </a:cubicBezTo>
                      <a:cubicBezTo>
                        <a:pt x="3833" y="542"/>
                        <a:pt x="3837" y="542"/>
                        <a:pt x="3837" y="542"/>
                      </a:cubicBezTo>
                      <a:cubicBezTo>
                        <a:pt x="3837" y="542"/>
                        <a:pt x="3838" y="542"/>
                        <a:pt x="3838" y="542"/>
                      </a:cubicBezTo>
                      <a:cubicBezTo>
                        <a:pt x="3838" y="542"/>
                        <a:pt x="3842" y="542"/>
                        <a:pt x="3842" y="542"/>
                      </a:cubicBezTo>
                      <a:cubicBezTo>
                        <a:pt x="3842" y="542"/>
                        <a:pt x="3845" y="542"/>
                        <a:pt x="3845" y="542"/>
                      </a:cubicBezTo>
                      <a:cubicBezTo>
                        <a:pt x="3845" y="542"/>
                        <a:pt x="3846" y="542"/>
                        <a:pt x="3846" y="542"/>
                      </a:cubicBezTo>
                      <a:cubicBezTo>
                        <a:pt x="3846" y="542"/>
                        <a:pt x="3848" y="542"/>
                        <a:pt x="3848" y="542"/>
                      </a:cubicBezTo>
                      <a:cubicBezTo>
                        <a:pt x="3848" y="542"/>
                        <a:pt x="3850" y="542"/>
                        <a:pt x="3850" y="542"/>
                      </a:cubicBezTo>
                      <a:cubicBezTo>
                        <a:pt x="3850" y="542"/>
                        <a:pt x="3857" y="542"/>
                        <a:pt x="3857" y="542"/>
                      </a:cubicBezTo>
                      <a:cubicBezTo>
                        <a:pt x="3857" y="542"/>
                        <a:pt x="3858" y="542"/>
                        <a:pt x="3858" y="542"/>
                      </a:cubicBezTo>
                      <a:cubicBezTo>
                        <a:pt x="3858" y="542"/>
                        <a:pt x="3862" y="542"/>
                        <a:pt x="3862" y="542"/>
                      </a:cubicBezTo>
                      <a:cubicBezTo>
                        <a:pt x="3862" y="542"/>
                        <a:pt x="3862" y="542"/>
                        <a:pt x="3862" y="542"/>
                      </a:cubicBezTo>
                      <a:cubicBezTo>
                        <a:pt x="3862" y="542"/>
                        <a:pt x="3863" y="542"/>
                        <a:pt x="3863" y="542"/>
                      </a:cubicBezTo>
                      <a:cubicBezTo>
                        <a:pt x="3863" y="542"/>
                        <a:pt x="3867" y="542"/>
                        <a:pt x="3867" y="542"/>
                      </a:cubicBezTo>
                      <a:cubicBezTo>
                        <a:pt x="3867" y="542"/>
                        <a:pt x="3870" y="541"/>
                        <a:pt x="3870" y="541"/>
                      </a:cubicBezTo>
                      <a:cubicBezTo>
                        <a:pt x="3870" y="541"/>
                        <a:pt x="3871" y="542"/>
                        <a:pt x="3871" y="542"/>
                      </a:cubicBezTo>
                      <a:cubicBezTo>
                        <a:pt x="3871" y="542"/>
                        <a:pt x="3875" y="542"/>
                        <a:pt x="3875" y="542"/>
                      </a:cubicBezTo>
                      <a:cubicBezTo>
                        <a:pt x="3875" y="542"/>
                        <a:pt x="3876" y="542"/>
                        <a:pt x="3876" y="542"/>
                      </a:cubicBezTo>
                      <a:cubicBezTo>
                        <a:pt x="3876" y="542"/>
                        <a:pt x="3878" y="542"/>
                        <a:pt x="3878" y="542"/>
                      </a:cubicBezTo>
                      <a:cubicBezTo>
                        <a:pt x="3878" y="542"/>
                        <a:pt x="3883" y="542"/>
                        <a:pt x="3883" y="542"/>
                      </a:cubicBezTo>
                      <a:cubicBezTo>
                        <a:pt x="3883" y="542"/>
                        <a:pt x="3884" y="542"/>
                        <a:pt x="3884" y="542"/>
                      </a:cubicBezTo>
                      <a:cubicBezTo>
                        <a:pt x="3884" y="542"/>
                        <a:pt x="3887" y="541"/>
                        <a:pt x="3887" y="541"/>
                      </a:cubicBezTo>
                      <a:cubicBezTo>
                        <a:pt x="3887" y="541"/>
                        <a:pt x="3890" y="541"/>
                        <a:pt x="3890" y="541"/>
                      </a:cubicBezTo>
                      <a:cubicBezTo>
                        <a:pt x="3890" y="541"/>
                        <a:pt x="3893" y="542"/>
                        <a:pt x="3893" y="542"/>
                      </a:cubicBezTo>
                      <a:cubicBezTo>
                        <a:pt x="3893" y="542"/>
                        <a:pt x="3895" y="542"/>
                        <a:pt x="3895" y="542"/>
                      </a:cubicBezTo>
                      <a:cubicBezTo>
                        <a:pt x="3895" y="542"/>
                        <a:pt x="3898" y="542"/>
                        <a:pt x="3898" y="542"/>
                      </a:cubicBezTo>
                      <a:cubicBezTo>
                        <a:pt x="3898" y="542"/>
                        <a:pt x="3899" y="542"/>
                        <a:pt x="3899" y="542"/>
                      </a:cubicBezTo>
                      <a:cubicBezTo>
                        <a:pt x="3899" y="542"/>
                        <a:pt x="3903" y="541"/>
                        <a:pt x="3903" y="541"/>
                      </a:cubicBezTo>
                      <a:cubicBezTo>
                        <a:pt x="3903" y="541"/>
                        <a:pt x="3904" y="541"/>
                        <a:pt x="3904" y="541"/>
                      </a:cubicBezTo>
                      <a:cubicBezTo>
                        <a:pt x="3904" y="541"/>
                        <a:pt x="3908" y="538"/>
                        <a:pt x="3908" y="538"/>
                      </a:cubicBezTo>
                      <a:cubicBezTo>
                        <a:pt x="3908" y="538"/>
                        <a:pt x="3909" y="537"/>
                        <a:pt x="3909" y="537"/>
                      </a:cubicBezTo>
                      <a:cubicBezTo>
                        <a:pt x="3909" y="537"/>
                        <a:pt x="3913" y="541"/>
                        <a:pt x="3913" y="541"/>
                      </a:cubicBezTo>
                      <a:cubicBezTo>
                        <a:pt x="3913" y="541"/>
                        <a:pt x="3914" y="540"/>
                        <a:pt x="3914" y="540"/>
                      </a:cubicBezTo>
                      <a:cubicBezTo>
                        <a:pt x="3914" y="540"/>
                        <a:pt x="3918" y="541"/>
                        <a:pt x="3918" y="541"/>
                      </a:cubicBezTo>
                      <a:cubicBezTo>
                        <a:pt x="3918" y="541"/>
                        <a:pt x="3920" y="541"/>
                        <a:pt x="3920" y="541"/>
                      </a:cubicBezTo>
                      <a:cubicBezTo>
                        <a:pt x="3920" y="541"/>
                        <a:pt x="3924" y="541"/>
                        <a:pt x="3924" y="541"/>
                      </a:cubicBezTo>
                      <a:cubicBezTo>
                        <a:pt x="3924" y="541"/>
                        <a:pt x="3924" y="541"/>
                        <a:pt x="3924" y="541"/>
                      </a:cubicBezTo>
                      <a:cubicBezTo>
                        <a:pt x="3924" y="541"/>
                        <a:pt x="3927" y="540"/>
                        <a:pt x="3927" y="540"/>
                      </a:cubicBezTo>
                      <a:cubicBezTo>
                        <a:pt x="3927" y="540"/>
                        <a:pt x="3929" y="540"/>
                        <a:pt x="3929" y="540"/>
                      </a:cubicBezTo>
                      <a:cubicBezTo>
                        <a:pt x="3929" y="540"/>
                        <a:pt x="3933" y="541"/>
                        <a:pt x="3933" y="541"/>
                      </a:cubicBezTo>
                      <a:cubicBezTo>
                        <a:pt x="3933" y="541"/>
                        <a:pt x="3934" y="541"/>
                        <a:pt x="3934" y="541"/>
                      </a:cubicBezTo>
                      <a:cubicBezTo>
                        <a:pt x="3934" y="541"/>
                        <a:pt x="3935" y="541"/>
                        <a:pt x="3935" y="541"/>
                      </a:cubicBezTo>
                      <a:cubicBezTo>
                        <a:pt x="3935" y="541"/>
                        <a:pt x="3939" y="541"/>
                        <a:pt x="3939" y="541"/>
                      </a:cubicBezTo>
                      <a:cubicBezTo>
                        <a:pt x="3939" y="541"/>
                        <a:pt x="3943" y="541"/>
                        <a:pt x="3943" y="541"/>
                      </a:cubicBezTo>
                      <a:cubicBezTo>
                        <a:pt x="3943" y="541"/>
                        <a:pt x="3944" y="541"/>
                        <a:pt x="3944" y="541"/>
                      </a:cubicBezTo>
                      <a:cubicBezTo>
                        <a:pt x="3944" y="541"/>
                        <a:pt x="3947" y="541"/>
                        <a:pt x="3947" y="541"/>
                      </a:cubicBezTo>
                      <a:cubicBezTo>
                        <a:pt x="3947" y="541"/>
                        <a:pt x="3949" y="541"/>
                        <a:pt x="3949" y="541"/>
                      </a:cubicBezTo>
                      <a:cubicBezTo>
                        <a:pt x="3949" y="541"/>
                        <a:pt x="3954" y="542"/>
                        <a:pt x="3954" y="542"/>
                      </a:cubicBezTo>
                      <a:cubicBezTo>
                        <a:pt x="3954" y="542"/>
                        <a:pt x="3955" y="541"/>
                        <a:pt x="3955" y="541"/>
                      </a:cubicBezTo>
                      <a:cubicBezTo>
                        <a:pt x="3955" y="541"/>
                        <a:pt x="3957" y="542"/>
                        <a:pt x="3957" y="542"/>
                      </a:cubicBezTo>
                      <a:cubicBezTo>
                        <a:pt x="3957" y="542"/>
                        <a:pt x="3960" y="542"/>
                        <a:pt x="3960" y="542"/>
                      </a:cubicBezTo>
                      <a:cubicBezTo>
                        <a:pt x="3960" y="542"/>
                        <a:pt x="3964" y="542"/>
                        <a:pt x="3964" y="542"/>
                      </a:cubicBezTo>
                      <a:cubicBezTo>
                        <a:pt x="3964" y="542"/>
                        <a:pt x="3965" y="542"/>
                        <a:pt x="3965" y="542"/>
                      </a:cubicBezTo>
                      <a:cubicBezTo>
                        <a:pt x="3965" y="542"/>
                        <a:pt x="3968" y="542"/>
                        <a:pt x="3968" y="542"/>
                      </a:cubicBezTo>
                      <a:cubicBezTo>
                        <a:pt x="3968" y="542"/>
                        <a:pt x="3970" y="542"/>
                        <a:pt x="3970" y="542"/>
                      </a:cubicBezTo>
                      <a:cubicBezTo>
                        <a:pt x="3970" y="542"/>
                        <a:pt x="3972" y="542"/>
                        <a:pt x="3972" y="542"/>
                      </a:cubicBezTo>
                      <a:cubicBezTo>
                        <a:pt x="3972" y="542"/>
                        <a:pt x="3978" y="542"/>
                        <a:pt x="3978" y="542"/>
                      </a:cubicBezTo>
                      <a:cubicBezTo>
                        <a:pt x="3978" y="542"/>
                        <a:pt x="3980" y="542"/>
                        <a:pt x="3980" y="542"/>
                      </a:cubicBezTo>
                      <a:cubicBezTo>
                        <a:pt x="3980" y="542"/>
                        <a:pt x="3982" y="542"/>
                        <a:pt x="3982" y="542"/>
                      </a:cubicBezTo>
                      <a:cubicBezTo>
                        <a:pt x="3982" y="542"/>
                        <a:pt x="3984" y="542"/>
                        <a:pt x="3984" y="542"/>
                      </a:cubicBezTo>
                      <a:cubicBezTo>
                        <a:pt x="3984" y="542"/>
                        <a:pt x="3985" y="542"/>
                        <a:pt x="3985" y="542"/>
                      </a:cubicBezTo>
                      <a:cubicBezTo>
                        <a:pt x="3985" y="542"/>
                        <a:pt x="3989" y="542"/>
                        <a:pt x="3989" y="542"/>
                      </a:cubicBezTo>
                      <a:cubicBezTo>
                        <a:pt x="3989" y="542"/>
                        <a:pt x="3991" y="542"/>
                        <a:pt x="3991" y="542"/>
                      </a:cubicBezTo>
                      <a:cubicBezTo>
                        <a:pt x="3991" y="542"/>
                        <a:pt x="3993" y="542"/>
                        <a:pt x="3993" y="542"/>
                      </a:cubicBezTo>
                      <a:cubicBezTo>
                        <a:pt x="3993" y="542"/>
                        <a:pt x="3997" y="542"/>
                        <a:pt x="3997" y="542"/>
                      </a:cubicBezTo>
                      <a:cubicBezTo>
                        <a:pt x="3997" y="542"/>
                        <a:pt x="4000" y="542"/>
                        <a:pt x="4000" y="542"/>
                      </a:cubicBezTo>
                      <a:cubicBezTo>
                        <a:pt x="4000" y="542"/>
                        <a:pt x="4001" y="542"/>
                        <a:pt x="4001" y="542"/>
                      </a:cubicBezTo>
                      <a:cubicBezTo>
                        <a:pt x="4001" y="542"/>
                        <a:pt x="4004" y="542"/>
                        <a:pt x="4004" y="542"/>
                      </a:cubicBezTo>
                      <a:cubicBezTo>
                        <a:pt x="4004" y="542"/>
                        <a:pt x="4008" y="542"/>
                        <a:pt x="4008" y="542"/>
                      </a:cubicBezTo>
                      <a:cubicBezTo>
                        <a:pt x="4008" y="542"/>
                        <a:pt x="4009" y="542"/>
                        <a:pt x="4009" y="542"/>
                      </a:cubicBezTo>
                      <a:cubicBezTo>
                        <a:pt x="4009" y="542"/>
                        <a:pt x="4011" y="542"/>
                        <a:pt x="4011" y="542"/>
                      </a:cubicBezTo>
                      <a:cubicBezTo>
                        <a:pt x="4011" y="542"/>
                        <a:pt x="4013" y="542"/>
                        <a:pt x="4013" y="542"/>
                      </a:cubicBezTo>
                      <a:cubicBezTo>
                        <a:pt x="4013" y="542"/>
                        <a:pt x="4017" y="542"/>
                        <a:pt x="4017" y="542"/>
                      </a:cubicBezTo>
                      <a:cubicBezTo>
                        <a:pt x="4017" y="542"/>
                        <a:pt x="4019" y="542"/>
                        <a:pt x="4019" y="542"/>
                      </a:cubicBezTo>
                      <a:cubicBezTo>
                        <a:pt x="4019" y="542"/>
                        <a:pt x="4021" y="542"/>
                        <a:pt x="4021" y="542"/>
                      </a:cubicBezTo>
                      <a:cubicBezTo>
                        <a:pt x="4021" y="542"/>
                        <a:pt x="4021" y="541"/>
                        <a:pt x="4021" y="541"/>
                      </a:cubicBezTo>
                      <a:cubicBezTo>
                        <a:pt x="4021" y="541"/>
                        <a:pt x="4027" y="542"/>
                        <a:pt x="4027" y="542"/>
                      </a:cubicBezTo>
                      <a:cubicBezTo>
                        <a:pt x="4027" y="542"/>
                        <a:pt x="4031" y="541"/>
                        <a:pt x="4031" y="541"/>
                      </a:cubicBezTo>
                      <a:cubicBezTo>
                        <a:pt x="4031" y="541"/>
                        <a:pt x="4033" y="541"/>
                        <a:pt x="4033" y="541"/>
                      </a:cubicBezTo>
                      <a:cubicBezTo>
                        <a:pt x="4033" y="541"/>
                        <a:pt x="4035" y="541"/>
                        <a:pt x="4035" y="541"/>
                      </a:cubicBezTo>
                      <a:cubicBezTo>
                        <a:pt x="4035" y="541"/>
                        <a:pt x="4037" y="541"/>
                        <a:pt x="4037" y="541"/>
                      </a:cubicBezTo>
                      <a:cubicBezTo>
                        <a:pt x="4037" y="541"/>
                        <a:pt x="4039" y="541"/>
                        <a:pt x="4039" y="541"/>
                      </a:cubicBezTo>
                      <a:cubicBezTo>
                        <a:pt x="4039" y="541"/>
                        <a:pt x="4044" y="541"/>
                        <a:pt x="4044" y="541"/>
                      </a:cubicBezTo>
                      <a:cubicBezTo>
                        <a:pt x="4044" y="541"/>
                        <a:pt x="4046" y="540"/>
                        <a:pt x="4046" y="540"/>
                      </a:cubicBezTo>
                      <a:cubicBezTo>
                        <a:pt x="4046" y="540"/>
                        <a:pt x="4046" y="541"/>
                        <a:pt x="4046" y="541"/>
                      </a:cubicBezTo>
                      <a:cubicBezTo>
                        <a:pt x="4046" y="541"/>
                        <a:pt x="4050" y="541"/>
                        <a:pt x="4050" y="541"/>
                      </a:cubicBezTo>
                      <a:cubicBezTo>
                        <a:pt x="4050" y="541"/>
                        <a:pt x="4051" y="541"/>
                        <a:pt x="4051" y="541"/>
                      </a:cubicBezTo>
                      <a:cubicBezTo>
                        <a:pt x="4051" y="541"/>
                        <a:pt x="4056" y="541"/>
                        <a:pt x="4056" y="541"/>
                      </a:cubicBezTo>
                      <a:cubicBezTo>
                        <a:pt x="4056" y="541"/>
                        <a:pt x="4059" y="541"/>
                        <a:pt x="4059" y="541"/>
                      </a:cubicBezTo>
                      <a:cubicBezTo>
                        <a:pt x="4059" y="541"/>
                        <a:pt x="4061" y="540"/>
                        <a:pt x="4061" y="540"/>
                      </a:cubicBezTo>
                      <a:cubicBezTo>
                        <a:pt x="4061" y="540"/>
                        <a:pt x="4064" y="540"/>
                        <a:pt x="4064" y="540"/>
                      </a:cubicBezTo>
                      <a:cubicBezTo>
                        <a:pt x="4064" y="540"/>
                        <a:pt x="4065" y="541"/>
                        <a:pt x="4065" y="541"/>
                      </a:cubicBezTo>
                      <a:cubicBezTo>
                        <a:pt x="4065" y="541"/>
                        <a:pt x="4068" y="541"/>
                        <a:pt x="4068" y="541"/>
                      </a:cubicBezTo>
                      <a:cubicBezTo>
                        <a:pt x="4068" y="541"/>
                        <a:pt x="4071" y="540"/>
                        <a:pt x="4071" y="540"/>
                      </a:cubicBezTo>
                      <a:cubicBezTo>
                        <a:pt x="4071" y="540"/>
                        <a:pt x="4073" y="540"/>
                        <a:pt x="4073" y="540"/>
                      </a:cubicBezTo>
                      <a:cubicBezTo>
                        <a:pt x="4073" y="540"/>
                        <a:pt x="4076" y="540"/>
                        <a:pt x="4076" y="540"/>
                      </a:cubicBezTo>
                      <a:cubicBezTo>
                        <a:pt x="4076" y="540"/>
                        <a:pt x="4077" y="540"/>
                        <a:pt x="4077" y="540"/>
                      </a:cubicBezTo>
                      <a:cubicBezTo>
                        <a:pt x="4077" y="540"/>
                        <a:pt x="4081" y="539"/>
                        <a:pt x="4081" y="539"/>
                      </a:cubicBezTo>
                      <a:cubicBezTo>
                        <a:pt x="4081" y="539"/>
                        <a:pt x="4084" y="539"/>
                        <a:pt x="4084" y="539"/>
                      </a:cubicBezTo>
                      <a:cubicBezTo>
                        <a:pt x="4084" y="539"/>
                        <a:pt x="4087" y="538"/>
                        <a:pt x="4087" y="538"/>
                      </a:cubicBezTo>
                      <a:cubicBezTo>
                        <a:pt x="4087" y="538"/>
                        <a:pt x="4087" y="538"/>
                        <a:pt x="4087" y="538"/>
                      </a:cubicBezTo>
                      <a:cubicBezTo>
                        <a:pt x="4087" y="538"/>
                        <a:pt x="4089" y="536"/>
                        <a:pt x="4089" y="536"/>
                      </a:cubicBezTo>
                      <a:cubicBezTo>
                        <a:pt x="4089" y="536"/>
                        <a:pt x="4093" y="538"/>
                        <a:pt x="4093" y="538"/>
                      </a:cubicBezTo>
                      <a:cubicBezTo>
                        <a:pt x="4093" y="538"/>
                        <a:pt x="4096" y="537"/>
                        <a:pt x="4096" y="537"/>
                      </a:cubicBezTo>
                      <a:cubicBezTo>
                        <a:pt x="4096" y="537"/>
                        <a:pt x="4097" y="537"/>
                        <a:pt x="4097" y="537"/>
                      </a:cubicBezTo>
                      <a:cubicBezTo>
                        <a:pt x="4097" y="537"/>
                        <a:pt x="4102" y="535"/>
                        <a:pt x="4102" y="535"/>
                      </a:cubicBezTo>
                      <a:cubicBezTo>
                        <a:pt x="4102" y="535"/>
                        <a:pt x="4102" y="535"/>
                        <a:pt x="4102" y="535"/>
                      </a:cubicBezTo>
                      <a:cubicBezTo>
                        <a:pt x="4102" y="535"/>
                        <a:pt x="4107" y="532"/>
                        <a:pt x="4107" y="532"/>
                      </a:cubicBezTo>
                      <a:cubicBezTo>
                        <a:pt x="4107" y="532"/>
                        <a:pt x="4107" y="532"/>
                        <a:pt x="4107" y="532"/>
                      </a:cubicBezTo>
                      <a:cubicBezTo>
                        <a:pt x="4107" y="532"/>
                        <a:pt x="4112" y="519"/>
                        <a:pt x="4112" y="519"/>
                      </a:cubicBezTo>
                      <a:cubicBezTo>
                        <a:pt x="4112" y="519"/>
                        <a:pt x="4112" y="518"/>
                        <a:pt x="4112" y="518"/>
                      </a:cubicBezTo>
                      <a:cubicBezTo>
                        <a:pt x="4112" y="518"/>
                        <a:pt x="4117" y="489"/>
                        <a:pt x="4117" y="489"/>
                      </a:cubicBezTo>
                      <a:cubicBezTo>
                        <a:pt x="4117" y="489"/>
                        <a:pt x="4120" y="498"/>
                        <a:pt x="4120" y="498"/>
                      </a:cubicBezTo>
                      <a:cubicBezTo>
                        <a:pt x="4120" y="498"/>
                        <a:pt x="4122" y="486"/>
                        <a:pt x="4122" y="486"/>
                      </a:cubicBezTo>
                      <a:cubicBezTo>
                        <a:pt x="4122" y="486"/>
                        <a:pt x="4123" y="484"/>
                        <a:pt x="4123" y="484"/>
                      </a:cubicBezTo>
                      <a:cubicBezTo>
                        <a:pt x="4123" y="484"/>
                        <a:pt x="4127" y="443"/>
                        <a:pt x="4127" y="443"/>
                      </a:cubicBezTo>
                      <a:cubicBezTo>
                        <a:pt x="4127" y="443"/>
                        <a:pt x="4128" y="444"/>
                        <a:pt x="4128" y="444"/>
                      </a:cubicBezTo>
                      <a:cubicBezTo>
                        <a:pt x="4128" y="444"/>
                        <a:pt x="4131" y="457"/>
                        <a:pt x="4131" y="457"/>
                      </a:cubicBezTo>
                      <a:cubicBezTo>
                        <a:pt x="4131" y="457"/>
                        <a:pt x="4133" y="454"/>
                        <a:pt x="4133" y="454"/>
                      </a:cubicBezTo>
                      <a:cubicBezTo>
                        <a:pt x="4133" y="454"/>
                        <a:pt x="4138" y="451"/>
                        <a:pt x="4138" y="451"/>
                      </a:cubicBezTo>
                      <a:cubicBezTo>
                        <a:pt x="4138" y="451"/>
                        <a:pt x="4138" y="450"/>
                        <a:pt x="4138" y="450"/>
                      </a:cubicBezTo>
                      <a:cubicBezTo>
                        <a:pt x="4138" y="450"/>
                        <a:pt x="4140" y="440"/>
                        <a:pt x="4140" y="440"/>
                      </a:cubicBezTo>
                      <a:cubicBezTo>
                        <a:pt x="4140" y="440"/>
                        <a:pt x="4143" y="450"/>
                        <a:pt x="4143" y="450"/>
                      </a:cubicBezTo>
                      <a:cubicBezTo>
                        <a:pt x="4143" y="450"/>
                        <a:pt x="4148" y="490"/>
                        <a:pt x="4148" y="490"/>
                      </a:cubicBezTo>
                      <a:cubicBezTo>
                        <a:pt x="4148" y="490"/>
                        <a:pt x="4148" y="490"/>
                        <a:pt x="4148" y="490"/>
                      </a:cubicBezTo>
                      <a:cubicBezTo>
                        <a:pt x="4148" y="490"/>
                        <a:pt x="4152" y="479"/>
                        <a:pt x="4152" y="479"/>
                      </a:cubicBezTo>
                      <a:cubicBezTo>
                        <a:pt x="4152" y="479"/>
                        <a:pt x="4153" y="486"/>
                        <a:pt x="4153" y="486"/>
                      </a:cubicBezTo>
                      <a:cubicBezTo>
                        <a:pt x="4153" y="486"/>
                        <a:pt x="4158" y="521"/>
                        <a:pt x="4158" y="521"/>
                      </a:cubicBezTo>
                      <a:cubicBezTo>
                        <a:pt x="4158" y="521"/>
                        <a:pt x="4158" y="522"/>
                        <a:pt x="4158" y="522"/>
                      </a:cubicBezTo>
                      <a:cubicBezTo>
                        <a:pt x="4158" y="522"/>
                        <a:pt x="4163" y="530"/>
                        <a:pt x="4163" y="530"/>
                      </a:cubicBezTo>
                      <a:cubicBezTo>
                        <a:pt x="4163" y="530"/>
                        <a:pt x="4163" y="530"/>
                        <a:pt x="4163" y="530"/>
                      </a:cubicBezTo>
                      <a:cubicBezTo>
                        <a:pt x="4163" y="530"/>
                        <a:pt x="4168" y="532"/>
                        <a:pt x="4168" y="532"/>
                      </a:cubicBezTo>
                      <a:cubicBezTo>
                        <a:pt x="4168" y="532"/>
                        <a:pt x="4168" y="532"/>
                        <a:pt x="4168" y="532"/>
                      </a:cubicBezTo>
                      <a:cubicBezTo>
                        <a:pt x="4168" y="532"/>
                        <a:pt x="4172" y="533"/>
                        <a:pt x="4172" y="533"/>
                      </a:cubicBezTo>
                      <a:cubicBezTo>
                        <a:pt x="4172" y="533"/>
                        <a:pt x="4173" y="532"/>
                        <a:pt x="4173" y="532"/>
                      </a:cubicBezTo>
                      <a:cubicBezTo>
                        <a:pt x="4173" y="532"/>
                        <a:pt x="4178" y="527"/>
                        <a:pt x="4178" y="527"/>
                      </a:cubicBezTo>
                      <a:cubicBezTo>
                        <a:pt x="4178" y="527"/>
                        <a:pt x="4179" y="527"/>
                        <a:pt x="4179" y="527"/>
                      </a:cubicBezTo>
                      <a:cubicBezTo>
                        <a:pt x="4179" y="527"/>
                        <a:pt x="4182" y="529"/>
                        <a:pt x="4182" y="529"/>
                      </a:cubicBezTo>
                      <a:cubicBezTo>
                        <a:pt x="4182" y="529"/>
                        <a:pt x="4184" y="527"/>
                        <a:pt x="4184" y="527"/>
                      </a:cubicBezTo>
                      <a:cubicBezTo>
                        <a:pt x="4184" y="527"/>
                        <a:pt x="4188" y="511"/>
                        <a:pt x="4188" y="511"/>
                      </a:cubicBezTo>
                      <a:cubicBezTo>
                        <a:pt x="4188" y="511"/>
                        <a:pt x="4189" y="511"/>
                        <a:pt x="4189" y="511"/>
                      </a:cubicBezTo>
                      <a:cubicBezTo>
                        <a:pt x="4189" y="511"/>
                        <a:pt x="4192" y="519"/>
                        <a:pt x="4192" y="519"/>
                      </a:cubicBezTo>
                      <a:cubicBezTo>
                        <a:pt x="4192" y="519"/>
                        <a:pt x="4194" y="517"/>
                        <a:pt x="4194" y="517"/>
                      </a:cubicBezTo>
                      <a:cubicBezTo>
                        <a:pt x="4194" y="517"/>
                        <a:pt x="4198" y="490"/>
                        <a:pt x="4198" y="490"/>
                      </a:cubicBezTo>
                      <a:cubicBezTo>
                        <a:pt x="4198" y="490"/>
                        <a:pt x="4199" y="491"/>
                        <a:pt x="4199" y="491"/>
                      </a:cubicBezTo>
                      <a:cubicBezTo>
                        <a:pt x="4199" y="491"/>
                        <a:pt x="4203" y="511"/>
                        <a:pt x="4203" y="511"/>
                      </a:cubicBezTo>
                      <a:cubicBezTo>
                        <a:pt x="4203" y="511"/>
                        <a:pt x="4204" y="510"/>
                        <a:pt x="4204" y="510"/>
                      </a:cubicBezTo>
                      <a:cubicBezTo>
                        <a:pt x="4204" y="510"/>
                        <a:pt x="4208" y="481"/>
                        <a:pt x="4208" y="481"/>
                      </a:cubicBezTo>
                      <a:cubicBezTo>
                        <a:pt x="4208" y="481"/>
                        <a:pt x="4209" y="484"/>
                        <a:pt x="4209" y="484"/>
                      </a:cubicBezTo>
                      <a:cubicBezTo>
                        <a:pt x="4209" y="484"/>
                        <a:pt x="4214" y="511"/>
                        <a:pt x="4214" y="511"/>
                      </a:cubicBezTo>
                      <a:cubicBezTo>
                        <a:pt x="4214" y="511"/>
                        <a:pt x="4214" y="511"/>
                        <a:pt x="4214" y="511"/>
                      </a:cubicBezTo>
                      <a:cubicBezTo>
                        <a:pt x="4214" y="511"/>
                        <a:pt x="4218" y="491"/>
                        <a:pt x="4218" y="491"/>
                      </a:cubicBezTo>
                      <a:cubicBezTo>
                        <a:pt x="4218" y="491"/>
                        <a:pt x="4219" y="495"/>
                        <a:pt x="4219" y="495"/>
                      </a:cubicBezTo>
                      <a:cubicBezTo>
                        <a:pt x="4219" y="495"/>
                        <a:pt x="4224" y="519"/>
                        <a:pt x="4224" y="519"/>
                      </a:cubicBezTo>
                      <a:cubicBezTo>
                        <a:pt x="4224" y="519"/>
                        <a:pt x="4225" y="520"/>
                        <a:pt x="4225" y="520"/>
                      </a:cubicBezTo>
                      <a:cubicBezTo>
                        <a:pt x="4225" y="520"/>
                        <a:pt x="4228" y="512"/>
                        <a:pt x="4228" y="512"/>
                      </a:cubicBezTo>
                      <a:cubicBezTo>
                        <a:pt x="4228" y="512"/>
                        <a:pt x="4230" y="515"/>
                        <a:pt x="4230" y="515"/>
                      </a:cubicBezTo>
                      <a:cubicBezTo>
                        <a:pt x="4230" y="515"/>
                        <a:pt x="4234" y="529"/>
                        <a:pt x="4234" y="529"/>
                      </a:cubicBezTo>
                      <a:cubicBezTo>
                        <a:pt x="4234" y="529"/>
                        <a:pt x="4236" y="530"/>
                        <a:pt x="4236" y="530"/>
                      </a:cubicBezTo>
                      <a:cubicBezTo>
                        <a:pt x="4236" y="530"/>
                        <a:pt x="4238" y="529"/>
                        <a:pt x="4238" y="529"/>
                      </a:cubicBezTo>
                      <a:cubicBezTo>
                        <a:pt x="4238" y="529"/>
                        <a:pt x="4240" y="530"/>
                        <a:pt x="4240" y="530"/>
                      </a:cubicBezTo>
                      <a:cubicBezTo>
                        <a:pt x="4240" y="530"/>
                        <a:pt x="4245" y="534"/>
                        <a:pt x="4245" y="534"/>
                      </a:cubicBezTo>
                      <a:cubicBezTo>
                        <a:pt x="4245" y="534"/>
                        <a:pt x="4245" y="535"/>
                        <a:pt x="4245" y="535"/>
                      </a:cubicBezTo>
                      <a:cubicBezTo>
                        <a:pt x="4245" y="535"/>
                        <a:pt x="4250" y="535"/>
                        <a:pt x="4250" y="535"/>
                      </a:cubicBezTo>
                      <a:cubicBezTo>
                        <a:pt x="4250" y="535"/>
                        <a:pt x="4250" y="536"/>
                        <a:pt x="4250" y="536"/>
                      </a:cubicBezTo>
                      <a:cubicBezTo>
                        <a:pt x="4250" y="536"/>
                        <a:pt x="4254" y="537"/>
                        <a:pt x="4254" y="537"/>
                      </a:cubicBezTo>
                      <a:cubicBezTo>
                        <a:pt x="4254" y="537"/>
                        <a:pt x="4255" y="536"/>
                        <a:pt x="4255" y="536"/>
                      </a:cubicBezTo>
                      <a:cubicBezTo>
                        <a:pt x="4255" y="536"/>
                        <a:pt x="4257" y="537"/>
                        <a:pt x="4257" y="537"/>
                      </a:cubicBezTo>
                      <a:cubicBezTo>
                        <a:pt x="4257" y="537"/>
                        <a:pt x="4261" y="537"/>
                        <a:pt x="4261" y="537"/>
                      </a:cubicBezTo>
                      <a:cubicBezTo>
                        <a:pt x="4261" y="537"/>
                        <a:pt x="4264" y="537"/>
                        <a:pt x="4264" y="537"/>
                      </a:cubicBezTo>
                      <a:cubicBezTo>
                        <a:pt x="4264" y="537"/>
                        <a:pt x="4266" y="536"/>
                        <a:pt x="4266" y="536"/>
                      </a:cubicBezTo>
                      <a:cubicBezTo>
                        <a:pt x="4266" y="536"/>
                        <a:pt x="4270" y="537"/>
                        <a:pt x="4270" y="537"/>
                      </a:cubicBezTo>
                      <a:cubicBezTo>
                        <a:pt x="4270" y="537"/>
                        <a:pt x="4271" y="537"/>
                        <a:pt x="4271" y="537"/>
                      </a:cubicBezTo>
                      <a:cubicBezTo>
                        <a:pt x="4271" y="537"/>
                        <a:pt x="4275" y="536"/>
                        <a:pt x="4275" y="536"/>
                      </a:cubicBezTo>
                      <a:cubicBezTo>
                        <a:pt x="4275" y="536"/>
                        <a:pt x="4275" y="536"/>
                        <a:pt x="4275" y="536"/>
                      </a:cubicBezTo>
                      <a:cubicBezTo>
                        <a:pt x="4275" y="536"/>
                        <a:pt x="4279" y="536"/>
                        <a:pt x="4279" y="536"/>
                      </a:cubicBezTo>
                      <a:cubicBezTo>
                        <a:pt x="4279" y="536"/>
                        <a:pt x="4281" y="536"/>
                        <a:pt x="4281" y="536"/>
                      </a:cubicBezTo>
                      <a:cubicBezTo>
                        <a:pt x="4281" y="536"/>
                        <a:pt x="4285" y="535"/>
                        <a:pt x="4285" y="535"/>
                      </a:cubicBezTo>
                      <a:cubicBezTo>
                        <a:pt x="4285" y="535"/>
                        <a:pt x="4286" y="535"/>
                        <a:pt x="4286" y="535"/>
                      </a:cubicBezTo>
                      <a:cubicBezTo>
                        <a:pt x="4286" y="535"/>
                        <a:pt x="4290" y="535"/>
                        <a:pt x="4290" y="535"/>
                      </a:cubicBezTo>
                      <a:cubicBezTo>
                        <a:pt x="4290" y="535"/>
                        <a:pt x="4291" y="535"/>
                        <a:pt x="4291" y="535"/>
                      </a:cubicBezTo>
                      <a:cubicBezTo>
                        <a:pt x="4291" y="535"/>
                        <a:pt x="4294" y="534"/>
                        <a:pt x="4294" y="534"/>
                      </a:cubicBezTo>
                      <a:cubicBezTo>
                        <a:pt x="4294" y="534"/>
                        <a:pt x="4296" y="534"/>
                        <a:pt x="4296" y="534"/>
                      </a:cubicBezTo>
                      <a:cubicBezTo>
                        <a:pt x="4296" y="534"/>
                        <a:pt x="4301" y="534"/>
                        <a:pt x="4301" y="534"/>
                      </a:cubicBezTo>
                      <a:cubicBezTo>
                        <a:pt x="4301" y="534"/>
                        <a:pt x="4301" y="534"/>
                        <a:pt x="4301" y="534"/>
                      </a:cubicBezTo>
                      <a:cubicBezTo>
                        <a:pt x="4301" y="534"/>
                        <a:pt x="4305" y="533"/>
                        <a:pt x="4305" y="533"/>
                      </a:cubicBezTo>
                      <a:cubicBezTo>
                        <a:pt x="4305" y="533"/>
                        <a:pt x="4306" y="533"/>
                        <a:pt x="4306" y="533"/>
                      </a:cubicBezTo>
                      <a:cubicBezTo>
                        <a:pt x="4306" y="533"/>
                        <a:pt x="4311" y="532"/>
                        <a:pt x="4311" y="532"/>
                      </a:cubicBezTo>
                      <a:cubicBezTo>
                        <a:pt x="4311" y="532"/>
                        <a:pt x="4311" y="532"/>
                        <a:pt x="4311" y="532"/>
                      </a:cubicBezTo>
                      <a:cubicBezTo>
                        <a:pt x="4311" y="532"/>
                        <a:pt x="4314" y="531"/>
                        <a:pt x="4314" y="531"/>
                      </a:cubicBezTo>
                      <a:cubicBezTo>
                        <a:pt x="4314" y="531"/>
                        <a:pt x="4318" y="532"/>
                        <a:pt x="4318" y="532"/>
                      </a:cubicBezTo>
                      <a:cubicBezTo>
                        <a:pt x="4318" y="532"/>
                        <a:pt x="4321" y="531"/>
                        <a:pt x="4321" y="531"/>
                      </a:cubicBezTo>
                      <a:cubicBezTo>
                        <a:pt x="4321" y="531"/>
                        <a:pt x="4322" y="532"/>
                        <a:pt x="4322" y="532"/>
                      </a:cubicBezTo>
                      <a:cubicBezTo>
                        <a:pt x="4322" y="532"/>
                        <a:pt x="4326" y="531"/>
                        <a:pt x="4326" y="531"/>
                      </a:cubicBezTo>
                      <a:cubicBezTo>
                        <a:pt x="4326" y="531"/>
                        <a:pt x="4326" y="531"/>
                        <a:pt x="4326" y="531"/>
                      </a:cubicBezTo>
                      <a:cubicBezTo>
                        <a:pt x="4326" y="531"/>
                        <a:pt x="4331" y="530"/>
                        <a:pt x="4331" y="530"/>
                      </a:cubicBezTo>
                      <a:cubicBezTo>
                        <a:pt x="4331" y="530"/>
                        <a:pt x="4331" y="530"/>
                        <a:pt x="4331" y="530"/>
                      </a:cubicBezTo>
                      <a:cubicBezTo>
                        <a:pt x="4331" y="530"/>
                        <a:pt x="4336" y="529"/>
                        <a:pt x="4336" y="529"/>
                      </a:cubicBezTo>
                      <a:cubicBezTo>
                        <a:pt x="4336" y="529"/>
                        <a:pt x="4337" y="530"/>
                        <a:pt x="4337" y="530"/>
                      </a:cubicBezTo>
                      <a:cubicBezTo>
                        <a:pt x="4337" y="530"/>
                        <a:pt x="4341" y="529"/>
                        <a:pt x="4341" y="529"/>
                      </a:cubicBezTo>
                      <a:cubicBezTo>
                        <a:pt x="4341" y="529"/>
                        <a:pt x="4341" y="529"/>
                        <a:pt x="4341" y="529"/>
                      </a:cubicBezTo>
                      <a:cubicBezTo>
                        <a:pt x="4341" y="529"/>
                        <a:pt x="4346" y="528"/>
                        <a:pt x="4346" y="528"/>
                      </a:cubicBezTo>
                      <a:cubicBezTo>
                        <a:pt x="4346" y="528"/>
                        <a:pt x="4347" y="528"/>
                        <a:pt x="4347" y="528"/>
                      </a:cubicBezTo>
                      <a:cubicBezTo>
                        <a:pt x="4347" y="528"/>
                        <a:pt x="4352" y="526"/>
                        <a:pt x="4352" y="526"/>
                      </a:cubicBezTo>
                      <a:cubicBezTo>
                        <a:pt x="4352" y="526"/>
                        <a:pt x="4352" y="526"/>
                        <a:pt x="4352" y="526"/>
                      </a:cubicBezTo>
                      <a:cubicBezTo>
                        <a:pt x="4352" y="526"/>
                        <a:pt x="4357" y="525"/>
                        <a:pt x="4357" y="525"/>
                      </a:cubicBezTo>
                      <a:cubicBezTo>
                        <a:pt x="4357" y="525"/>
                        <a:pt x="4358" y="525"/>
                        <a:pt x="4358" y="525"/>
                      </a:cubicBezTo>
                      <a:cubicBezTo>
                        <a:pt x="4358" y="525"/>
                        <a:pt x="4362" y="527"/>
                        <a:pt x="4362" y="527"/>
                      </a:cubicBezTo>
                      <a:cubicBezTo>
                        <a:pt x="4362" y="527"/>
                        <a:pt x="4362" y="527"/>
                        <a:pt x="4362" y="527"/>
                      </a:cubicBezTo>
                      <a:cubicBezTo>
                        <a:pt x="4362" y="527"/>
                        <a:pt x="4367" y="528"/>
                        <a:pt x="4367" y="528"/>
                      </a:cubicBezTo>
                      <a:cubicBezTo>
                        <a:pt x="4367" y="528"/>
                        <a:pt x="4367" y="528"/>
                        <a:pt x="4367" y="528"/>
                      </a:cubicBezTo>
                      <a:cubicBezTo>
                        <a:pt x="4367" y="528"/>
                        <a:pt x="4372" y="529"/>
                        <a:pt x="4372" y="529"/>
                      </a:cubicBezTo>
                      <a:cubicBezTo>
                        <a:pt x="4372" y="529"/>
                        <a:pt x="4372" y="529"/>
                        <a:pt x="4372" y="529"/>
                      </a:cubicBezTo>
                      <a:cubicBezTo>
                        <a:pt x="4372" y="529"/>
                        <a:pt x="4377" y="530"/>
                        <a:pt x="4377" y="530"/>
                      </a:cubicBezTo>
                      <a:cubicBezTo>
                        <a:pt x="4377" y="530"/>
                        <a:pt x="4377" y="530"/>
                        <a:pt x="4377" y="530"/>
                      </a:cubicBezTo>
                      <a:cubicBezTo>
                        <a:pt x="4377" y="530"/>
                        <a:pt x="4382" y="530"/>
                        <a:pt x="4382" y="530"/>
                      </a:cubicBezTo>
                      <a:cubicBezTo>
                        <a:pt x="4382" y="530"/>
                        <a:pt x="4382" y="530"/>
                        <a:pt x="4382" y="530"/>
                      </a:cubicBezTo>
                      <a:cubicBezTo>
                        <a:pt x="4382" y="530"/>
                        <a:pt x="4387" y="531"/>
                        <a:pt x="4387" y="531"/>
                      </a:cubicBezTo>
                      <a:cubicBezTo>
                        <a:pt x="4387" y="531"/>
                        <a:pt x="4388" y="531"/>
                        <a:pt x="4388" y="531"/>
                      </a:cubicBezTo>
                      <a:cubicBezTo>
                        <a:pt x="4388" y="531"/>
                        <a:pt x="4392" y="532"/>
                        <a:pt x="4392" y="532"/>
                      </a:cubicBezTo>
                      <a:cubicBezTo>
                        <a:pt x="4392" y="532"/>
                        <a:pt x="4393" y="532"/>
                        <a:pt x="4393" y="532"/>
                      </a:cubicBezTo>
                      <a:cubicBezTo>
                        <a:pt x="4393" y="532"/>
                        <a:pt x="4396" y="533"/>
                        <a:pt x="4396" y="533"/>
                      </a:cubicBezTo>
                      <a:cubicBezTo>
                        <a:pt x="4396" y="533"/>
                        <a:pt x="4398" y="533"/>
                        <a:pt x="4398" y="533"/>
                      </a:cubicBezTo>
                      <a:cubicBezTo>
                        <a:pt x="4398" y="533"/>
                        <a:pt x="4402" y="533"/>
                        <a:pt x="4402" y="533"/>
                      </a:cubicBezTo>
                      <a:cubicBezTo>
                        <a:pt x="4402" y="533"/>
                        <a:pt x="4403" y="533"/>
                        <a:pt x="4403" y="533"/>
                      </a:cubicBezTo>
                      <a:cubicBezTo>
                        <a:pt x="4403" y="533"/>
                        <a:pt x="4407" y="534"/>
                        <a:pt x="4407" y="534"/>
                      </a:cubicBezTo>
                      <a:cubicBezTo>
                        <a:pt x="4407" y="534"/>
                        <a:pt x="4410" y="534"/>
                        <a:pt x="4410" y="534"/>
                      </a:cubicBezTo>
                      <a:cubicBezTo>
                        <a:pt x="4410" y="534"/>
                        <a:pt x="4411" y="534"/>
                        <a:pt x="4411" y="534"/>
                      </a:cubicBezTo>
                      <a:cubicBezTo>
                        <a:pt x="4411" y="534"/>
                        <a:pt x="4413" y="534"/>
                        <a:pt x="4413" y="534"/>
                      </a:cubicBezTo>
                      <a:cubicBezTo>
                        <a:pt x="4413" y="534"/>
                        <a:pt x="4418" y="535"/>
                        <a:pt x="4418" y="535"/>
                      </a:cubicBezTo>
                      <a:cubicBezTo>
                        <a:pt x="4418" y="535"/>
                        <a:pt x="4418" y="535"/>
                        <a:pt x="4418" y="535"/>
                      </a:cubicBezTo>
                      <a:cubicBezTo>
                        <a:pt x="4418" y="535"/>
                        <a:pt x="4422" y="535"/>
                        <a:pt x="4422" y="535"/>
                      </a:cubicBezTo>
                      <a:cubicBezTo>
                        <a:pt x="4422" y="535"/>
                        <a:pt x="4423" y="535"/>
                        <a:pt x="4423" y="535"/>
                      </a:cubicBezTo>
                      <a:cubicBezTo>
                        <a:pt x="4423" y="535"/>
                        <a:pt x="4427" y="535"/>
                        <a:pt x="4427" y="535"/>
                      </a:cubicBezTo>
                      <a:cubicBezTo>
                        <a:pt x="4427" y="535"/>
                        <a:pt x="4428" y="535"/>
                        <a:pt x="4428" y="535"/>
                      </a:cubicBezTo>
                      <a:cubicBezTo>
                        <a:pt x="4428" y="535"/>
                        <a:pt x="4433" y="537"/>
                        <a:pt x="4433" y="537"/>
                      </a:cubicBezTo>
                      <a:cubicBezTo>
                        <a:pt x="4433" y="537"/>
                        <a:pt x="4434" y="536"/>
                        <a:pt x="4434" y="536"/>
                      </a:cubicBezTo>
                      <a:cubicBezTo>
                        <a:pt x="4434" y="536"/>
                        <a:pt x="4437" y="537"/>
                        <a:pt x="4437" y="537"/>
                      </a:cubicBezTo>
                      <a:cubicBezTo>
                        <a:pt x="4437" y="537"/>
                        <a:pt x="4440" y="537"/>
                        <a:pt x="4440" y="537"/>
                      </a:cubicBezTo>
                      <a:cubicBezTo>
                        <a:pt x="4440" y="537"/>
                        <a:pt x="4443" y="537"/>
                        <a:pt x="4443" y="537"/>
                      </a:cubicBezTo>
                      <a:cubicBezTo>
                        <a:pt x="4443" y="537"/>
                        <a:pt x="4443" y="537"/>
                        <a:pt x="4443" y="537"/>
                      </a:cubicBezTo>
                      <a:cubicBezTo>
                        <a:pt x="4443" y="537"/>
                        <a:pt x="4448" y="538"/>
                        <a:pt x="4448" y="538"/>
                      </a:cubicBezTo>
                      <a:cubicBezTo>
                        <a:pt x="4448" y="538"/>
                        <a:pt x="4451" y="538"/>
                        <a:pt x="4451" y="538"/>
                      </a:cubicBezTo>
                      <a:cubicBezTo>
                        <a:pt x="4451" y="538"/>
                        <a:pt x="4453" y="538"/>
                        <a:pt x="4453" y="538"/>
                      </a:cubicBezTo>
                      <a:cubicBezTo>
                        <a:pt x="4453" y="538"/>
                        <a:pt x="4454" y="538"/>
                        <a:pt x="4454" y="538"/>
                      </a:cubicBezTo>
                      <a:cubicBezTo>
                        <a:pt x="4454" y="538"/>
                        <a:pt x="4456" y="538"/>
                        <a:pt x="4456" y="538"/>
                      </a:cubicBezTo>
                      <a:cubicBezTo>
                        <a:pt x="4456" y="538"/>
                        <a:pt x="4461" y="537"/>
                        <a:pt x="4461" y="537"/>
                      </a:cubicBezTo>
                      <a:cubicBezTo>
                        <a:pt x="4461" y="537"/>
                        <a:pt x="4464" y="538"/>
                        <a:pt x="4464" y="538"/>
                      </a:cubicBezTo>
                      <a:cubicBezTo>
                        <a:pt x="4464" y="538"/>
                        <a:pt x="4464" y="538"/>
                        <a:pt x="4464" y="538"/>
                      </a:cubicBezTo>
                      <a:cubicBezTo>
                        <a:pt x="4464" y="538"/>
                        <a:pt x="4469" y="539"/>
                        <a:pt x="4469" y="539"/>
                      </a:cubicBezTo>
                      <a:cubicBezTo>
                        <a:pt x="4469" y="539"/>
                        <a:pt x="4469" y="538"/>
                        <a:pt x="4469" y="538"/>
                      </a:cubicBezTo>
                      <a:cubicBezTo>
                        <a:pt x="4469" y="538"/>
                        <a:pt x="4473" y="539"/>
                        <a:pt x="4473" y="539"/>
                      </a:cubicBezTo>
                      <a:cubicBezTo>
                        <a:pt x="4473" y="539"/>
                        <a:pt x="4474" y="539"/>
                        <a:pt x="4474" y="539"/>
                      </a:cubicBezTo>
                      <a:cubicBezTo>
                        <a:pt x="4474" y="539"/>
                        <a:pt x="4479" y="539"/>
                        <a:pt x="4479" y="539"/>
                      </a:cubicBezTo>
                      <a:cubicBezTo>
                        <a:pt x="4479" y="539"/>
                        <a:pt x="4479" y="539"/>
                        <a:pt x="4479" y="539"/>
                      </a:cubicBezTo>
                      <a:cubicBezTo>
                        <a:pt x="4479" y="539"/>
                        <a:pt x="4482" y="540"/>
                        <a:pt x="4482" y="540"/>
                      </a:cubicBezTo>
                      <a:cubicBezTo>
                        <a:pt x="4482" y="540"/>
                        <a:pt x="4485" y="539"/>
                        <a:pt x="4485" y="539"/>
                      </a:cubicBezTo>
                      <a:cubicBezTo>
                        <a:pt x="4485" y="539"/>
                        <a:pt x="4489" y="539"/>
                        <a:pt x="4489" y="539"/>
                      </a:cubicBezTo>
                      <a:cubicBezTo>
                        <a:pt x="4489" y="539"/>
                        <a:pt x="4490" y="539"/>
                        <a:pt x="4490" y="539"/>
                      </a:cubicBezTo>
                      <a:cubicBezTo>
                        <a:pt x="4490" y="539"/>
                        <a:pt x="4492" y="539"/>
                        <a:pt x="4492" y="539"/>
                      </a:cubicBezTo>
                      <a:cubicBezTo>
                        <a:pt x="4492" y="539"/>
                        <a:pt x="4496" y="539"/>
                        <a:pt x="4496" y="539"/>
                      </a:cubicBezTo>
                      <a:cubicBezTo>
                        <a:pt x="4496" y="539"/>
                        <a:pt x="4497" y="539"/>
                        <a:pt x="4497" y="539"/>
                      </a:cubicBezTo>
                      <a:cubicBezTo>
                        <a:pt x="4497" y="539"/>
                        <a:pt x="4501" y="539"/>
                        <a:pt x="4501" y="539"/>
                      </a:cubicBezTo>
                      <a:cubicBezTo>
                        <a:pt x="4501" y="539"/>
                        <a:pt x="4504" y="539"/>
                        <a:pt x="4504" y="539"/>
                      </a:cubicBezTo>
                      <a:cubicBezTo>
                        <a:pt x="4504" y="539"/>
                        <a:pt x="4505" y="539"/>
                        <a:pt x="4505" y="539"/>
                      </a:cubicBezTo>
                      <a:cubicBezTo>
                        <a:pt x="4505" y="539"/>
                        <a:pt x="4509" y="537"/>
                        <a:pt x="4509" y="537"/>
                      </a:cubicBezTo>
                      <a:cubicBezTo>
                        <a:pt x="4509" y="537"/>
                        <a:pt x="4510" y="538"/>
                        <a:pt x="4510" y="538"/>
                      </a:cubicBezTo>
                      <a:cubicBezTo>
                        <a:pt x="4510" y="538"/>
                        <a:pt x="4513" y="537"/>
                        <a:pt x="4513" y="537"/>
                      </a:cubicBezTo>
                      <a:cubicBezTo>
                        <a:pt x="4513" y="537"/>
                        <a:pt x="4515" y="537"/>
                        <a:pt x="4515" y="537"/>
                      </a:cubicBezTo>
                      <a:cubicBezTo>
                        <a:pt x="4515" y="537"/>
                        <a:pt x="4519" y="536"/>
                        <a:pt x="4519" y="536"/>
                      </a:cubicBezTo>
                      <a:cubicBezTo>
                        <a:pt x="4519" y="536"/>
                        <a:pt x="4520" y="536"/>
                        <a:pt x="4520" y="536"/>
                      </a:cubicBezTo>
                      <a:cubicBezTo>
                        <a:pt x="4520" y="536"/>
                        <a:pt x="4525" y="534"/>
                        <a:pt x="4525" y="534"/>
                      </a:cubicBezTo>
                      <a:cubicBezTo>
                        <a:pt x="4525" y="534"/>
                        <a:pt x="4525" y="534"/>
                        <a:pt x="4525" y="534"/>
                      </a:cubicBezTo>
                      <a:cubicBezTo>
                        <a:pt x="4525" y="534"/>
                        <a:pt x="4530" y="533"/>
                        <a:pt x="4530" y="533"/>
                      </a:cubicBezTo>
                      <a:cubicBezTo>
                        <a:pt x="4530" y="533"/>
                        <a:pt x="4530" y="533"/>
                        <a:pt x="4530" y="533"/>
                      </a:cubicBezTo>
                      <a:cubicBezTo>
                        <a:pt x="4530" y="533"/>
                        <a:pt x="4535" y="529"/>
                        <a:pt x="4535" y="529"/>
                      </a:cubicBezTo>
                      <a:cubicBezTo>
                        <a:pt x="4535" y="529"/>
                        <a:pt x="4535" y="529"/>
                        <a:pt x="4535" y="529"/>
                      </a:cubicBezTo>
                      <a:cubicBezTo>
                        <a:pt x="4535" y="529"/>
                        <a:pt x="4540" y="526"/>
                        <a:pt x="4540" y="526"/>
                      </a:cubicBezTo>
                      <a:cubicBezTo>
                        <a:pt x="4540" y="526"/>
                        <a:pt x="4540" y="525"/>
                        <a:pt x="4540" y="525"/>
                      </a:cubicBezTo>
                      <a:cubicBezTo>
                        <a:pt x="4540" y="525"/>
                        <a:pt x="4545" y="519"/>
                        <a:pt x="4545" y="519"/>
                      </a:cubicBezTo>
                      <a:cubicBezTo>
                        <a:pt x="4545" y="519"/>
                        <a:pt x="4545" y="519"/>
                        <a:pt x="4545" y="519"/>
                      </a:cubicBezTo>
                      <a:cubicBezTo>
                        <a:pt x="4545" y="519"/>
                        <a:pt x="4550" y="508"/>
                        <a:pt x="4550" y="508"/>
                      </a:cubicBezTo>
                      <a:cubicBezTo>
                        <a:pt x="4550" y="508"/>
                        <a:pt x="4550" y="507"/>
                        <a:pt x="4550" y="507"/>
                      </a:cubicBezTo>
                      <a:cubicBezTo>
                        <a:pt x="4550" y="507"/>
                        <a:pt x="4555" y="471"/>
                        <a:pt x="4555" y="471"/>
                      </a:cubicBezTo>
                      <a:cubicBezTo>
                        <a:pt x="4555" y="471"/>
                        <a:pt x="4555" y="468"/>
                        <a:pt x="4555" y="468"/>
                      </a:cubicBezTo>
                      <a:cubicBezTo>
                        <a:pt x="4555" y="468"/>
                        <a:pt x="4560" y="253"/>
                        <a:pt x="4560" y="253"/>
                      </a:cubicBezTo>
                      <a:cubicBezTo>
                        <a:pt x="4560" y="253"/>
                        <a:pt x="4561" y="246"/>
                        <a:pt x="4561" y="246"/>
                      </a:cubicBezTo>
                      <a:cubicBezTo>
                        <a:pt x="4561" y="246"/>
                        <a:pt x="4565" y="470"/>
                        <a:pt x="4565" y="470"/>
                      </a:cubicBezTo>
                      <a:cubicBezTo>
                        <a:pt x="4565" y="470"/>
                        <a:pt x="4565" y="474"/>
                        <a:pt x="4565" y="474"/>
                      </a:cubicBezTo>
                      <a:cubicBezTo>
                        <a:pt x="4565" y="474"/>
                        <a:pt x="4570" y="512"/>
                        <a:pt x="4570" y="512"/>
                      </a:cubicBezTo>
                      <a:cubicBezTo>
                        <a:pt x="4570" y="512"/>
                        <a:pt x="4571" y="513"/>
                        <a:pt x="4571" y="513"/>
                      </a:cubicBezTo>
                      <a:cubicBezTo>
                        <a:pt x="4571" y="513"/>
                        <a:pt x="4575" y="521"/>
                        <a:pt x="4575" y="521"/>
                      </a:cubicBezTo>
                      <a:cubicBezTo>
                        <a:pt x="4575" y="521"/>
                        <a:pt x="4576" y="522"/>
                        <a:pt x="4576" y="522"/>
                      </a:cubicBezTo>
                      <a:cubicBezTo>
                        <a:pt x="4576" y="522"/>
                        <a:pt x="4581" y="526"/>
                        <a:pt x="4581" y="526"/>
                      </a:cubicBezTo>
                      <a:cubicBezTo>
                        <a:pt x="4581" y="526"/>
                        <a:pt x="4583" y="526"/>
                        <a:pt x="4583" y="526"/>
                      </a:cubicBezTo>
                      <a:cubicBezTo>
                        <a:pt x="4583" y="526"/>
                        <a:pt x="4586" y="530"/>
                        <a:pt x="4586" y="530"/>
                      </a:cubicBezTo>
                      <a:cubicBezTo>
                        <a:pt x="4586" y="530"/>
                        <a:pt x="4586" y="530"/>
                        <a:pt x="4586" y="530"/>
                      </a:cubicBezTo>
                      <a:cubicBezTo>
                        <a:pt x="4586" y="530"/>
                        <a:pt x="4589" y="532"/>
                        <a:pt x="4589" y="532"/>
                      </a:cubicBezTo>
                      <a:cubicBezTo>
                        <a:pt x="4589" y="532"/>
                        <a:pt x="4591" y="531"/>
                        <a:pt x="4591" y="531"/>
                      </a:cubicBezTo>
                      <a:cubicBezTo>
                        <a:pt x="4591" y="531"/>
                        <a:pt x="4594" y="527"/>
                        <a:pt x="4594" y="527"/>
                      </a:cubicBezTo>
                      <a:cubicBezTo>
                        <a:pt x="4594" y="527"/>
                        <a:pt x="4596" y="531"/>
                        <a:pt x="4596" y="531"/>
                      </a:cubicBezTo>
                      <a:cubicBezTo>
                        <a:pt x="4596" y="531"/>
                        <a:pt x="4599" y="533"/>
                        <a:pt x="4599" y="533"/>
                      </a:cubicBezTo>
                      <a:cubicBezTo>
                        <a:pt x="4599" y="533"/>
                        <a:pt x="4603" y="529"/>
                        <a:pt x="4603" y="529"/>
                      </a:cubicBezTo>
                      <a:cubicBezTo>
                        <a:pt x="4603" y="529"/>
                        <a:pt x="4606" y="534"/>
                        <a:pt x="4606" y="534"/>
                      </a:cubicBezTo>
                      <a:cubicBezTo>
                        <a:pt x="4606" y="534"/>
                        <a:pt x="4606" y="534"/>
                        <a:pt x="4606" y="534"/>
                      </a:cubicBezTo>
                      <a:cubicBezTo>
                        <a:pt x="4606" y="534"/>
                        <a:pt x="4611" y="537"/>
                        <a:pt x="4611" y="537"/>
                      </a:cubicBezTo>
                      <a:cubicBezTo>
                        <a:pt x="4611" y="537"/>
                        <a:pt x="4613" y="537"/>
                        <a:pt x="4613" y="537"/>
                      </a:cubicBezTo>
                      <a:cubicBezTo>
                        <a:pt x="4613" y="537"/>
                        <a:pt x="4616" y="535"/>
                        <a:pt x="4616" y="535"/>
                      </a:cubicBezTo>
                      <a:cubicBezTo>
                        <a:pt x="4616" y="535"/>
                        <a:pt x="4619" y="535"/>
                        <a:pt x="4619" y="535"/>
                      </a:cubicBezTo>
                      <a:cubicBezTo>
                        <a:pt x="4619" y="535"/>
                        <a:pt x="4621" y="534"/>
                        <a:pt x="4621" y="534"/>
                      </a:cubicBezTo>
                      <a:cubicBezTo>
                        <a:pt x="4621" y="534"/>
                        <a:pt x="4624" y="535"/>
                        <a:pt x="4624" y="535"/>
                      </a:cubicBezTo>
                      <a:cubicBezTo>
                        <a:pt x="4624" y="535"/>
                        <a:pt x="4627" y="534"/>
                        <a:pt x="4627" y="534"/>
                      </a:cubicBezTo>
                      <a:cubicBezTo>
                        <a:pt x="4627" y="534"/>
                        <a:pt x="4627" y="534"/>
                        <a:pt x="4627" y="534"/>
                      </a:cubicBezTo>
                      <a:cubicBezTo>
                        <a:pt x="4627" y="534"/>
                        <a:pt x="4629" y="534"/>
                        <a:pt x="4629" y="534"/>
                      </a:cubicBezTo>
                      <a:cubicBezTo>
                        <a:pt x="4629" y="534"/>
                        <a:pt x="4632" y="534"/>
                        <a:pt x="4632" y="534"/>
                      </a:cubicBezTo>
                      <a:cubicBezTo>
                        <a:pt x="4632" y="534"/>
                        <a:pt x="4635" y="535"/>
                        <a:pt x="4635" y="535"/>
                      </a:cubicBezTo>
                      <a:cubicBezTo>
                        <a:pt x="4635" y="535"/>
                        <a:pt x="4637" y="535"/>
                        <a:pt x="4637" y="535"/>
                      </a:cubicBezTo>
                      <a:cubicBezTo>
                        <a:pt x="4637" y="535"/>
                        <a:pt x="4642" y="533"/>
                        <a:pt x="4642" y="533"/>
                      </a:cubicBezTo>
                      <a:cubicBezTo>
                        <a:pt x="4642" y="533"/>
                        <a:pt x="4642" y="533"/>
                        <a:pt x="4642" y="533"/>
                      </a:cubicBezTo>
                      <a:cubicBezTo>
                        <a:pt x="4642" y="533"/>
                        <a:pt x="4647" y="528"/>
                        <a:pt x="4647" y="528"/>
                      </a:cubicBezTo>
                      <a:cubicBezTo>
                        <a:pt x="4647" y="528"/>
                        <a:pt x="4647" y="528"/>
                        <a:pt x="4647" y="528"/>
                      </a:cubicBezTo>
                      <a:cubicBezTo>
                        <a:pt x="4647" y="528"/>
                        <a:pt x="4652" y="516"/>
                        <a:pt x="4652" y="516"/>
                      </a:cubicBezTo>
                      <a:cubicBezTo>
                        <a:pt x="4652" y="516"/>
                        <a:pt x="4652" y="516"/>
                        <a:pt x="4652" y="516"/>
                      </a:cubicBezTo>
                      <a:cubicBezTo>
                        <a:pt x="4652" y="516"/>
                        <a:pt x="4657" y="489"/>
                        <a:pt x="4657" y="489"/>
                      </a:cubicBezTo>
                      <a:cubicBezTo>
                        <a:pt x="4657" y="489"/>
                        <a:pt x="4657" y="487"/>
                        <a:pt x="4657" y="487"/>
                      </a:cubicBezTo>
                      <a:cubicBezTo>
                        <a:pt x="4657" y="487"/>
                        <a:pt x="4662" y="394"/>
                        <a:pt x="4662" y="394"/>
                      </a:cubicBezTo>
                      <a:cubicBezTo>
                        <a:pt x="4662" y="394"/>
                        <a:pt x="4662" y="386"/>
                        <a:pt x="4662" y="386"/>
                      </a:cubicBezTo>
                      <a:cubicBezTo>
                        <a:pt x="4662" y="386"/>
                        <a:pt x="4665" y="0"/>
                        <a:pt x="4665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8" name="Freeform 994"/>
                <p:cNvSpPr>
                  <a:spLocks/>
                </p:cNvSpPr>
                <p:nvPr/>
              </p:nvSpPr>
              <p:spPr bwMode="auto">
                <a:xfrm>
                  <a:off x="-1557337" y="2149476"/>
                  <a:ext cx="3175" cy="209550"/>
                </a:xfrm>
                <a:custGeom>
                  <a:avLst/>
                  <a:gdLst>
                    <a:gd name="T0" fmla="*/ 0 w 6"/>
                    <a:gd name="T1" fmla="*/ 0 h 277"/>
                    <a:gd name="T2" fmla="*/ 0 w 6"/>
                    <a:gd name="T3" fmla="*/ 0 h 277"/>
                    <a:gd name="T4" fmla="*/ 3 w 6"/>
                    <a:gd name="T5" fmla="*/ 277 h 277"/>
                    <a:gd name="T6" fmla="*/ 3 w 6"/>
                    <a:gd name="T7" fmla="*/ 273 h 277"/>
                    <a:gd name="T8" fmla="*/ 6 w 6"/>
                    <a:gd name="T9" fmla="*/ 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7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277"/>
                        <a:pt x="3" y="277"/>
                      </a:cubicBezTo>
                      <a:cubicBezTo>
                        <a:pt x="3" y="277"/>
                        <a:pt x="3" y="273"/>
                        <a:pt x="3" y="273"/>
                      </a:cubicBezTo>
                      <a:cubicBezTo>
                        <a:pt x="3" y="273"/>
                        <a:pt x="6" y="0"/>
                        <a:pt x="6" y="0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49" name="Freeform 995"/>
                <p:cNvSpPr>
                  <a:spLocks/>
                </p:cNvSpPr>
                <p:nvPr/>
              </p:nvSpPr>
              <p:spPr bwMode="auto">
                <a:xfrm>
                  <a:off x="-1550987" y="2149476"/>
                  <a:ext cx="369888" cy="409575"/>
                </a:xfrm>
                <a:custGeom>
                  <a:avLst/>
                  <a:gdLst>
                    <a:gd name="T0" fmla="*/ 4 w 490"/>
                    <a:gd name="T1" fmla="*/ 414 h 542"/>
                    <a:gd name="T2" fmla="*/ 14 w 490"/>
                    <a:gd name="T3" fmla="*/ 507 h 542"/>
                    <a:gd name="T4" fmla="*/ 24 w 490"/>
                    <a:gd name="T5" fmla="*/ 524 h 542"/>
                    <a:gd name="T6" fmla="*/ 34 w 490"/>
                    <a:gd name="T7" fmla="*/ 531 h 542"/>
                    <a:gd name="T8" fmla="*/ 44 w 490"/>
                    <a:gd name="T9" fmla="*/ 534 h 542"/>
                    <a:gd name="T10" fmla="*/ 56 w 490"/>
                    <a:gd name="T11" fmla="*/ 536 h 542"/>
                    <a:gd name="T12" fmla="*/ 65 w 490"/>
                    <a:gd name="T13" fmla="*/ 537 h 542"/>
                    <a:gd name="T14" fmla="*/ 76 w 490"/>
                    <a:gd name="T15" fmla="*/ 537 h 542"/>
                    <a:gd name="T16" fmla="*/ 85 w 490"/>
                    <a:gd name="T17" fmla="*/ 535 h 542"/>
                    <a:gd name="T18" fmla="*/ 95 w 490"/>
                    <a:gd name="T19" fmla="*/ 534 h 542"/>
                    <a:gd name="T20" fmla="*/ 106 w 490"/>
                    <a:gd name="T21" fmla="*/ 526 h 542"/>
                    <a:gd name="T22" fmla="*/ 116 w 490"/>
                    <a:gd name="T23" fmla="*/ 515 h 542"/>
                    <a:gd name="T24" fmla="*/ 126 w 490"/>
                    <a:gd name="T25" fmla="*/ 525 h 542"/>
                    <a:gd name="T26" fmla="*/ 136 w 490"/>
                    <a:gd name="T27" fmla="*/ 533 h 542"/>
                    <a:gd name="T28" fmla="*/ 146 w 490"/>
                    <a:gd name="T29" fmla="*/ 535 h 542"/>
                    <a:gd name="T30" fmla="*/ 157 w 490"/>
                    <a:gd name="T31" fmla="*/ 537 h 542"/>
                    <a:gd name="T32" fmla="*/ 170 w 490"/>
                    <a:gd name="T33" fmla="*/ 538 h 542"/>
                    <a:gd name="T34" fmla="*/ 178 w 490"/>
                    <a:gd name="T35" fmla="*/ 538 h 542"/>
                    <a:gd name="T36" fmla="*/ 188 w 490"/>
                    <a:gd name="T37" fmla="*/ 536 h 542"/>
                    <a:gd name="T38" fmla="*/ 200 w 490"/>
                    <a:gd name="T39" fmla="*/ 536 h 542"/>
                    <a:gd name="T40" fmla="*/ 209 w 490"/>
                    <a:gd name="T41" fmla="*/ 537 h 542"/>
                    <a:gd name="T42" fmla="*/ 218 w 490"/>
                    <a:gd name="T43" fmla="*/ 539 h 542"/>
                    <a:gd name="T44" fmla="*/ 229 w 490"/>
                    <a:gd name="T45" fmla="*/ 540 h 542"/>
                    <a:gd name="T46" fmla="*/ 240 w 490"/>
                    <a:gd name="T47" fmla="*/ 541 h 542"/>
                    <a:gd name="T48" fmla="*/ 248 w 490"/>
                    <a:gd name="T49" fmla="*/ 541 h 542"/>
                    <a:gd name="T50" fmla="*/ 259 w 490"/>
                    <a:gd name="T51" fmla="*/ 541 h 542"/>
                    <a:gd name="T52" fmla="*/ 269 w 490"/>
                    <a:gd name="T53" fmla="*/ 541 h 542"/>
                    <a:gd name="T54" fmla="*/ 280 w 490"/>
                    <a:gd name="T55" fmla="*/ 541 h 542"/>
                    <a:gd name="T56" fmla="*/ 292 w 490"/>
                    <a:gd name="T57" fmla="*/ 541 h 542"/>
                    <a:gd name="T58" fmla="*/ 299 w 490"/>
                    <a:gd name="T59" fmla="*/ 542 h 542"/>
                    <a:gd name="T60" fmla="*/ 310 w 490"/>
                    <a:gd name="T61" fmla="*/ 542 h 542"/>
                    <a:gd name="T62" fmla="*/ 323 w 490"/>
                    <a:gd name="T63" fmla="*/ 542 h 542"/>
                    <a:gd name="T64" fmla="*/ 329 w 490"/>
                    <a:gd name="T65" fmla="*/ 542 h 542"/>
                    <a:gd name="T66" fmla="*/ 340 w 490"/>
                    <a:gd name="T67" fmla="*/ 542 h 542"/>
                    <a:gd name="T68" fmla="*/ 352 w 490"/>
                    <a:gd name="T69" fmla="*/ 541 h 542"/>
                    <a:gd name="T70" fmla="*/ 361 w 490"/>
                    <a:gd name="T71" fmla="*/ 541 h 542"/>
                    <a:gd name="T72" fmla="*/ 370 w 490"/>
                    <a:gd name="T73" fmla="*/ 542 h 542"/>
                    <a:gd name="T74" fmla="*/ 384 w 490"/>
                    <a:gd name="T75" fmla="*/ 542 h 542"/>
                    <a:gd name="T76" fmla="*/ 391 w 490"/>
                    <a:gd name="T77" fmla="*/ 542 h 542"/>
                    <a:gd name="T78" fmla="*/ 401 w 490"/>
                    <a:gd name="T79" fmla="*/ 542 h 542"/>
                    <a:gd name="T80" fmla="*/ 411 w 490"/>
                    <a:gd name="T81" fmla="*/ 542 h 542"/>
                    <a:gd name="T82" fmla="*/ 423 w 490"/>
                    <a:gd name="T83" fmla="*/ 542 h 542"/>
                    <a:gd name="T84" fmla="*/ 432 w 490"/>
                    <a:gd name="T85" fmla="*/ 542 h 542"/>
                    <a:gd name="T86" fmla="*/ 443 w 490"/>
                    <a:gd name="T87" fmla="*/ 542 h 542"/>
                    <a:gd name="T88" fmla="*/ 452 w 490"/>
                    <a:gd name="T89" fmla="*/ 542 h 542"/>
                    <a:gd name="T90" fmla="*/ 464 w 490"/>
                    <a:gd name="T91" fmla="*/ 542 h 542"/>
                    <a:gd name="T92" fmla="*/ 473 w 490"/>
                    <a:gd name="T93" fmla="*/ 542 h 542"/>
                    <a:gd name="T94" fmla="*/ 482 w 490"/>
                    <a:gd name="T95" fmla="*/ 542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0" h="54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" y="408"/>
                        <a:pt x="3" y="408"/>
                      </a:cubicBezTo>
                      <a:cubicBezTo>
                        <a:pt x="3" y="408"/>
                        <a:pt x="4" y="414"/>
                        <a:pt x="4" y="414"/>
                      </a:cubicBezTo>
                      <a:cubicBezTo>
                        <a:pt x="4" y="414"/>
                        <a:pt x="9" y="483"/>
                        <a:pt x="9" y="483"/>
                      </a:cubicBezTo>
                      <a:cubicBezTo>
                        <a:pt x="9" y="483"/>
                        <a:pt x="9" y="484"/>
                        <a:pt x="9" y="484"/>
                      </a:cubicBezTo>
                      <a:cubicBezTo>
                        <a:pt x="9" y="484"/>
                        <a:pt x="14" y="507"/>
                        <a:pt x="14" y="507"/>
                      </a:cubicBezTo>
                      <a:cubicBezTo>
                        <a:pt x="14" y="507"/>
                        <a:pt x="14" y="507"/>
                        <a:pt x="14" y="507"/>
                      </a:cubicBezTo>
                      <a:cubicBezTo>
                        <a:pt x="14" y="507"/>
                        <a:pt x="19" y="517"/>
                        <a:pt x="19" y="517"/>
                      </a:cubicBezTo>
                      <a:cubicBezTo>
                        <a:pt x="19" y="517"/>
                        <a:pt x="19" y="517"/>
                        <a:pt x="19" y="517"/>
                      </a:cubicBezTo>
                      <a:cubicBezTo>
                        <a:pt x="19" y="517"/>
                        <a:pt x="24" y="524"/>
                        <a:pt x="24" y="524"/>
                      </a:cubicBezTo>
                      <a:cubicBezTo>
                        <a:pt x="24" y="524"/>
                        <a:pt x="24" y="524"/>
                        <a:pt x="24" y="524"/>
                      </a:cubicBezTo>
                      <a:cubicBezTo>
                        <a:pt x="24" y="524"/>
                        <a:pt x="29" y="528"/>
                        <a:pt x="29" y="528"/>
                      </a:cubicBezTo>
                      <a:cubicBezTo>
                        <a:pt x="29" y="528"/>
                        <a:pt x="29" y="528"/>
                        <a:pt x="29" y="528"/>
                      </a:cubicBezTo>
                      <a:cubicBezTo>
                        <a:pt x="29" y="528"/>
                        <a:pt x="34" y="531"/>
                        <a:pt x="34" y="531"/>
                      </a:cubicBezTo>
                      <a:cubicBezTo>
                        <a:pt x="34" y="531"/>
                        <a:pt x="34" y="531"/>
                        <a:pt x="34" y="531"/>
                      </a:cubicBezTo>
                      <a:cubicBezTo>
                        <a:pt x="34" y="531"/>
                        <a:pt x="39" y="533"/>
                        <a:pt x="39" y="533"/>
                      </a:cubicBezTo>
                      <a:cubicBezTo>
                        <a:pt x="39" y="533"/>
                        <a:pt x="40" y="532"/>
                        <a:pt x="40" y="532"/>
                      </a:cubicBezTo>
                      <a:cubicBezTo>
                        <a:pt x="40" y="532"/>
                        <a:pt x="44" y="534"/>
                        <a:pt x="44" y="534"/>
                      </a:cubicBezTo>
                      <a:cubicBezTo>
                        <a:pt x="44" y="534"/>
                        <a:pt x="44" y="534"/>
                        <a:pt x="44" y="534"/>
                      </a:cubicBezTo>
                      <a:cubicBezTo>
                        <a:pt x="44" y="534"/>
                        <a:pt x="49" y="535"/>
                        <a:pt x="49" y="535"/>
                      </a:cubicBezTo>
                      <a:cubicBezTo>
                        <a:pt x="49" y="535"/>
                        <a:pt x="50" y="535"/>
                        <a:pt x="50" y="535"/>
                      </a:cubicBezTo>
                      <a:cubicBezTo>
                        <a:pt x="50" y="535"/>
                        <a:pt x="54" y="536"/>
                        <a:pt x="54" y="536"/>
                      </a:cubicBezTo>
                      <a:cubicBezTo>
                        <a:pt x="54" y="536"/>
                        <a:pt x="56" y="536"/>
                        <a:pt x="56" y="536"/>
                      </a:cubicBezTo>
                      <a:cubicBezTo>
                        <a:pt x="56" y="536"/>
                        <a:pt x="59" y="535"/>
                        <a:pt x="59" y="535"/>
                      </a:cubicBezTo>
                      <a:cubicBezTo>
                        <a:pt x="59" y="535"/>
                        <a:pt x="60" y="535"/>
                        <a:pt x="60" y="535"/>
                      </a:cubicBezTo>
                      <a:cubicBezTo>
                        <a:pt x="60" y="535"/>
                        <a:pt x="64" y="537"/>
                        <a:pt x="64" y="537"/>
                      </a:cubicBezTo>
                      <a:cubicBezTo>
                        <a:pt x="64" y="537"/>
                        <a:pt x="65" y="537"/>
                        <a:pt x="65" y="537"/>
                      </a:cubicBezTo>
                      <a:cubicBezTo>
                        <a:pt x="65" y="537"/>
                        <a:pt x="69" y="536"/>
                        <a:pt x="69" y="536"/>
                      </a:cubicBezTo>
                      <a:cubicBezTo>
                        <a:pt x="69" y="536"/>
                        <a:pt x="70" y="537"/>
                        <a:pt x="70" y="537"/>
                      </a:cubicBezTo>
                      <a:cubicBezTo>
                        <a:pt x="70" y="537"/>
                        <a:pt x="73" y="537"/>
                        <a:pt x="73" y="537"/>
                      </a:cubicBezTo>
                      <a:cubicBezTo>
                        <a:pt x="73" y="537"/>
                        <a:pt x="76" y="537"/>
                        <a:pt x="76" y="537"/>
                      </a:cubicBezTo>
                      <a:cubicBezTo>
                        <a:pt x="76" y="537"/>
                        <a:pt x="78" y="537"/>
                        <a:pt x="78" y="537"/>
                      </a:cubicBezTo>
                      <a:cubicBezTo>
                        <a:pt x="78" y="537"/>
                        <a:pt x="80" y="537"/>
                        <a:pt x="80" y="537"/>
                      </a:cubicBezTo>
                      <a:cubicBezTo>
                        <a:pt x="80" y="537"/>
                        <a:pt x="84" y="534"/>
                        <a:pt x="84" y="534"/>
                      </a:cubicBezTo>
                      <a:cubicBezTo>
                        <a:pt x="84" y="534"/>
                        <a:pt x="85" y="535"/>
                        <a:pt x="85" y="535"/>
                      </a:cubicBezTo>
                      <a:cubicBezTo>
                        <a:pt x="85" y="535"/>
                        <a:pt x="90" y="537"/>
                        <a:pt x="90" y="537"/>
                      </a:cubicBezTo>
                      <a:cubicBezTo>
                        <a:pt x="90" y="537"/>
                        <a:pt x="90" y="536"/>
                        <a:pt x="90" y="536"/>
                      </a:cubicBezTo>
                      <a:cubicBezTo>
                        <a:pt x="90" y="536"/>
                        <a:pt x="94" y="534"/>
                        <a:pt x="94" y="534"/>
                      </a:cubicBezTo>
                      <a:cubicBezTo>
                        <a:pt x="94" y="534"/>
                        <a:pt x="95" y="534"/>
                        <a:pt x="95" y="534"/>
                      </a:cubicBezTo>
                      <a:cubicBezTo>
                        <a:pt x="95" y="534"/>
                        <a:pt x="98" y="536"/>
                        <a:pt x="98" y="536"/>
                      </a:cubicBezTo>
                      <a:cubicBezTo>
                        <a:pt x="98" y="536"/>
                        <a:pt x="100" y="534"/>
                        <a:pt x="100" y="534"/>
                      </a:cubicBezTo>
                      <a:cubicBezTo>
                        <a:pt x="100" y="534"/>
                        <a:pt x="105" y="526"/>
                        <a:pt x="105" y="526"/>
                      </a:cubicBezTo>
                      <a:cubicBezTo>
                        <a:pt x="105" y="526"/>
                        <a:pt x="106" y="526"/>
                        <a:pt x="106" y="526"/>
                      </a:cubicBezTo>
                      <a:cubicBezTo>
                        <a:pt x="106" y="526"/>
                        <a:pt x="109" y="528"/>
                        <a:pt x="109" y="528"/>
                      </a:cubicBezTo>
                      <a:cubicBezTo>
                        <a:pt x="109" y="528"/>
                        <a:pt x="111" y="528"/>
                        <a:pt x="111" y="528"/>
                      </a:cubicBezTo>
                      <a:cubicBezTo>
                        <a:pt x="111" y="528"/>
                        <a:pt x="115" y="515"/>
                        <a:pt x="115" y="515"/>
                      </a:cubicBezTo>
                      <a:cubicBezTo>
                        <a:pt x="115" y="515"/>
                        <a:pt x="116" y="515"/>
                        <a:pt x="116" y="515"/>
                      </a:cubicBezTo>
                      <a:cubicBezTo>
                        <a:pt x="116" y="515"/>
                        <a:pt x="119" y="524"/>
                        <a:pt x="119" y="524"/>
                      </a:cubicBezTo>
                      <a:cubicBezTo>
                        <a:pt x="119" y="524"/>
                        <a:pt x="121" y="524"/>
                        <a:pt x="121" y="524"/>
                      </a:cubicBezTo>
                      <a:cubicBezTo>
                        <a:pt x="121" y="524"/>
                        <a:pt x="123" y="527"/>
                        <a:pt x="123" y="527"/>
                      </a:cubicBezTo>
                      <a:cubicBezTo>
                        <a:pt x="123" y="527"/>
                        <a:pt x="126" y="525"/>
                        <a:pt x="126" y="525"/>
                      </a:cubicBezTo>
                      <a:cubicBezTo>
                        <a:pt x="126" y="525"/>
                        <a:pt x="128" y="527"/>
                        <a:pt x="128" y="527"/>
                      </a:cubicBezTo>
                      <a:cubicBezTo>
                        <a:pt x="128" y="527"/>
                        <a:pt x="131" y="526"/>
                        <a:pt x="131" y="526"/>
                      </a:cubicBezTo>
                      <a:cubicBezTo>
                        <a:pt x="131" y="526"/>
                        <a:pt x="136" y="533"/>
                        <a:pt x="136" y="533"/>
                      </a:cubicBezTo>
                      <a:cubicBezTo>
                        <a:pt x="136" y="533"/>
                        <a:pt x="136" y="533"/>
                        <a:pt x="136" y="533"/>
                      </a:cubicBezTo>
                      <a:cubicBezTo>
                        <a:pt x="136" y="533"/>
                        <a:pt x="138" y="534"/>
                        <a:pt x="138" y="534"/>
                      </a:cubicBezTo>
                      <a:cubicBezTo>
                        <a:pt x="138" y="534"/>
                        <a:pt x="142" y="533"/>
                        <a:pt x="142" y="533"/>
                      </a:cubicBezTo>
                      <a:cubicBezTo>
                        <a:pt x="142" y="533"/>
                        <a:pt x="146" y="535"/>
                        <a:pt x="146" y="535"/>
                      </a:cubicBezTo>
                      <a:cubicBezTo>
                        <a:pt x="146" y="535"/>
                        <a:pt x="146" y="535"/>
                        <a:pt x="146" y="535"/>
                      </a:cubicBezTo>
                      <a:cubicBezTo>
                        <a:pt x="146" y="535"/>
                        <a:pt x="151" y="537"/>
                        <a:pt x="151" y="537"/>
                      </a:cubicBezTo>
                      <a:cubicBezTo>
                        <a:pt x="151" y="537"/>
                        <a:pt x="153" y="537"/>
                        <a:pt x="153" y="537"/>
                      </a:cubicBezTo>
                      <a:cubicBezTo>
                        <a:pt x="153" y="537"/>
                        <a:pt x="156" y="537"/>
                        <a:pt x="156" y="537"/>
                      </a:cubicBezTo>
                      <a:cubicBezTo>
                        <a:pt x="156" y="537"/>
                        <a:pt x="157" y="537"/>
                        <a:pt x="157" y="537"/>
                      </a:cubicBezTo>
                      <a:cubicBezTo>
                        <a:pt x="157" y="537"/>
                        <a:pt x="161" y="538"/>
                        <a:pt x="161" y="538"/>
                      </a:cubicBezTo>
                      <a:cubicBezTo>
                        <a:pt x="161" y="538"/>
                        <a:pt x="162" y="538"/>
                        <a:pt x="162" y="538"/>
                      </a:cubicBezTo>
                      <a:cubicBezTo>
                        <a:pt x="162" y="538"/>
                        <a:pt x="166" y="538"/>
                        <a:pt x="166" y="538"/>
                      </a:cubicBezTo>
                      <a:cubicBezTo>
                        <a:pt x="166" y="538"/>
                        <a:pt x="170" y="538"/>
                        <a:pt x="170" y="538"/>
                      </a:cubicBezTo>
                      <a:cubicBezTo>
                        <a:pt x="170" y="538"/>
                        <a:pt x="171" y="538"/>
                        <a:pt x="171" y="538"/>
                      </a:cubicBezTo>
                      <a:cubicBezTo>
                        <a:pt x="171" y="538"/>
                        <a:pt x="174" y="538"/>
                        <a:pt x="174" y="538"/>
                      </a:cubicBezTo>
                      <a:cubicBezTo>
                        <a:pt x="174" y="538"/>
                        <a:pt x="177" y="538"/>
                        <a:pt x="177" y="538"/>
                      </a:cubicBezTo>
                      <a:cubicBezTo>
                        <a:pt x="177" y="538"/>
                        <a:pt x="178" y="538"/>
                        <a:pt x="178" y="538"/>
                      </a:cubicBezTo>
                      <a:cubicBezTo>
                        <a:pt x="178" y="538"/>
                        <a:pt x="181" y="537"/>
                        <a:pt x="181" y="537"/>
                      </a:cubicBezTo>
                      <a:cubicBezTo>
                        <a:pt x="181" y="537"/>
                        <a:pt x="182" y="537"/>
                        <a:pt x="182" y="537"/>
                      </a:cubicBezTo>
                      <a:cubicBezTo>
                        <a:pt x="182" y="537"/>
                        <a:pt x="187" y="536"/>
                        <a:pt x="187" y="536"/>
                      </a:cubicBezTo>
                      <a:cubicBezTo>
                        <a:pt x="187" y="536"/>
                        <a:pt x="188" y="536"/>
                        <a:pt x="188" y="536"/>
                      </a:cubicBezTo>
                      <a:cubicBezTo>
                        <a:pt x="188" y="536"/>
                        <a:pt x="191" y="536"/>
                        <a:pt x="191" y="536"/>
                      </a:cubicBezTo>
                      <a:cubicBezTo>
                        <a:pt x="191" y="536"/>
                        <a:pt x="193" y="536"/>
                        <a:pt x="193" y="536"/>
                      </a:cubicBezTo>
                      <a:cubicBezTo>
                        <a:pt x="193" y="536"/>
                        <a:pt x="194" y="535"/>
                        <a:pt x="194" y="535"/>
                      </a:cubicBezTo>
                      <a:cubicBezTo>
                        <a:pt x="194" y="535"/>
                        <a:pt x="200" y="536"/>
                        <a:pt x="200" y="536"/>
                      </a:cubicBezTo>
                      <a:cubicBezTo>
                        <a:pt x="200" y="536"/>
                        <a:pt x="202" y="536"/>
                        <a:pt x="202" y="536"/>
                      </a:cubicBezTo>
                      <a:cubicBezTo>
                        <a:pt x="202" y="536"/>
                        <a:pt x="202" y="536"/>
                        <a:pt x="202" y="536"/>
                      </a:cubicBezTo>
                      <a:cubicBezTo>
                        <a:pt x="202" y="536"/>
                        <a:pt x="207" y="537"/>
                        <a:pt x="207" y="537"/>
                      </a:cubicBezTo>
                      <a:cubicBezTo>
                        <a:pt x="207" y="537"/>
                        <a:pt x="209" y="537"/>
                        <a:pt x="209" y="537"/>
                      </a:cubicBezTo>
                      <a:cubicBezTo>
                        <a:pt x="209" y="537"/>
                        <a:pt x="212" y="538"/>
                        <a:pt x="212" y="538"/>
                      </a:cubicBezTo>
                      <a:cubicBezTo>
                        <a:pt x="212" y="538"/>
                        <a:pt x="212" y="538"/>
                        <a:pt x="212" y="538"/>
                      </a:cubicBezTo>
                      <a:cubicBezTo>
                        <a:pt x="212" y="538"/>
                        <a:pt x="217" y="539"/>
                        <a:pt x="217" y="539"/>
                      </a:cubicBezTo>
                      <a:cubicBezTo>
                        <a:pt x="217" y="539"/>
                        <a:pt x="218" y="539"/>
                        <a:pt x="218" y="539"/>
                      </a:cubicBezTo>
                      <a:cubicBezTo>
                        <a:pt x="218" y="539"/>
                        <a:pt x="218" y="539"/>
                        <a:pt x="218" y="539"/>
                      </a:cubicBezTo>
                      <a:cubicBezTo>
                        <a:pt x="218" y="539"/>
                        <a:pt x="224" y="539"/>
                        <a:pt x="224" y="539"/>
                      </a:cubicBezTo>
                      <a:cubicBezTo>
                        <a:pt x="224" y="539"/>
                        <a:pt x="228" y="540"/>
                        <a:pt x="228" y="540"/>
                      </a:cubicBezTo>
                      <a:cubicBezTo>
                        <a:pt x="228" y="540"/>
                        <a:pt x="229" y="540"/>
                        <a:pt x="229" y="540"/>
                      </a:cubicBezTo>
                      <a:cubicBezTo>
                        <a:pt x="229" y="540"/>
                        <a:pt x="233" y="540"/>
                        <a:pt x="233" y="540"/>
                      </a:cubicBezTo>
                      <a:cubicBezTo>
                        <a:pt x="233" y="540"/>
                        <a:pt x="233" y="540"/>
                        <a:pt x="233" y="540"/>
                      </a:cubicBezTo>
                      <a:cubicBezTo>
                        <a:pt x="233" y="540"/>
                        <a:pt x="238" y="541"/>
                        <a:pt x="238" y="541"/>
                      </a:cubicBezTo>
                      <a:cubicBezTo>
                        <a:pt x="238" y="541"/>
                        <a:pt x="240" y="541"/>
                        <a:pt x="240" y="541"/>
                      </a:cubicBezTo>
                      <a:cubicBezTo>
                        <a:pt x="240" y="541"/>
                        <a:pt x="241" y="540"/>
                        <a:pt x="241" y="540"/>
                      </a:cubicBezTo>
                      <a:cubicBezTo>
                        <a:pt x="241" y="540"/>
                        <a:pt x="244" y="541"/>
                        <a:pt x="244" y="541"/>
                      </a:cubicBezTo>
                      <a:cubicBezTo>
                        <a:pt x="244" y="541"/>
                        <a:pt x="245" y="541"/>
                        <a:pt x="245" y="541"/>
                      </a:cubicBezTo>
                      <a:cubicBezTo>
                        <a:pt x="245" y="541"/>
                        <a:pt x="248" y="541"/>
                        <a:pt x="248" y="541"/>
                      </a:cubicBezTo>
                      <a:cubicBezTo>
                        <a:pt x="248" y="541"/>
                        <a:pt x="249" y="541"/>
                        <a:pt x="249" y="541"/>
                      </a:cubicBezTo>
                      <a:cubicBezTo>
                        <a:pt x="249" y="541"/>
                        <a:pt x="254" y="541"/>
                        <a:pt x="254" y="541"/>
                      </a:cubicBezTo>
                      <a:cubicBezTo>
                        <a:pt x="254" y="541"/>
                        <a:pt x="256" y="541"/>
                        <a:pt x="256" y="541"/>
                      </a:cubicBezTo>
                      <a:cubicBezTo>
                        <a:pt x="256" y="541"/>
                        <a:pt x="259" y="541"/>
                        <a:pt x="259" y="541"/>
                      </a:cubicBezTo>
                      <a:cubicBezTo>
                        <a:pt x="259" y="541"/>
                        <a:pt x="261" y="541"/>
                        <a:pt x="261" y="541"/>
                      </a:cubicBezTo>
                      <a:cubicBezTo>
                        <a:pt x="261" y="541"/>
                        <a:pt x="266" y="541"/>
                        <a:pt x="266" y="541"/>
                      </a:cubicBezTo>
                      <a:cubicBezTo>
                        <a:pt x="266" y="541"/>
                        <a:pt x="267" y="541"/>
                        <a:pt x="267" y="541"/>
                      </a:cubicBezTo>
                      <a:cubicBezTo>
                        <a:pt x="267" y="541"/>
                        <a:pt x="269" y="541"/>
                        <a:pt x="269" y="541"/>
                      </a:cubicBezTo>
                      <a:cubicBezTo>
                        <a:pt x="269" y="541"/>
                        <a:pt x="271" y="541"/>
                        <a:pt x="271" y="541"/>
                      </a:cubicBezTo>
                      <a:cubicBezTo>
                        <a:pt x="271" y="541"/>
                        <a:pt x="274" y="541"/>
                        <a:pt x="274" y="541"/>
                      </a:cubicBezTo>
                      <a:cubicBezTo>
                        <a:pt x="274" y="541"/>
                        <a:pt x="276" y="541"/>
                        <a:pt x="276" y="541"/>
                      </a:cubicBezTo>
                      <a:cubicBezTo>
                        <a:pt x="276" y="541"/>
                        <a:pt x="280" y="541"/>
                        <a:pt x="280" y="541"/>
                      </a:cubicBezTo>
                      <a:cubicBezTo>
                        <a:pt x="280" y="541"/>
                        <a:pt x="283" y="542"/>
                        <a:pt x="283" y="542"/>
                      </a:cubicBezTo>
                      <a:cubicBezTo>
                        <a:pt x="283" y="542"/>
                        <a:pt x="284" y="541"/>
                        <a:pt x="284" y="541"/>
                      </a:cubicBezTo>
                      <a:cubicBezTo>
                        <a:pt x="284" y="541"/>
                        <a:pt x="287" y="541"/>
                        <a:pt x="287" y="541"/>
                      </a:cubicBezTo>
                      <a:cubicBezTo>
                        <a:pt x="287" y="541"/>
                        <a:pt x="292" y="541"/>
                        <a:pt x="292" y="541"/>
                      </a:cubicBezTo>
                      <a:cubicBezTo>
                        <a:pt x="292" y="541"/>
                        <a:pt x="294" y="542"/>
                        <a:pt x="294" y="542"/>
                      </a:cubicBezTo>
                      <a:cubicBezTo>
                        <a:pt x="294" y="542"/>
                        <a:pt x="295" y="542"/>
                        <a:pt x="295" y="542"/>
                      </a:cubicBezTo>
                      <a:cubicBezTo>
                        <a:pt x="295" y="542"/>
                        <a:pt x="298" y="541"/>
                        <a:pt x="298" y="541"/>
                      </a:cubicBezTo>
                      <a:cubicBezTo>
                        <a:pt x="298" y="541"/>
                        <a:pt x="299" y="542"/>
                        <a:pt x="299" y="542"/>
                      </a:cubicBezTo>
                      <a:cubicBezTo>
                        <a:pt x="299" y="542"/>
                        <a:pt x="301" y="541"/>
                        <a:pt x="301" y="541"/>
                      </a:cubicBezTo>
                      <a:cubicBezTo>
                        <a:pt x="301" y="541"/>
                        <a:pt x="305" y="542"/>
                        <a:pt x="305" y="542"/>
                      </a:cubicBezTo>
                      <a:cubicBezTo>
                        <a:pt x="305" y="542"/>
                        <a:pt x="307" y="541"/>
                        <a:pt x="307" y="541"/>
                      </a:cubicBezTo>
                      <a:cubicBezTo>
                        <a:pt x="307" y="541"/>
                        <a:pt x="310" y="542"/>
                        <a:pt x="310" y="542"/>
                      </a:cubicBezTo>
                      <a:cubicBezTo>
                        <a:pt x="310" y="542"/>
                        <a:pt x="312" y="541"/>
                        <a:pt x="312" y="541"/>
                      </a:cubicBezTo>
                      <a:cubicBezTo>
                        <a:pt x="312" y="541"/>
                        <a:pt x="314" y="541"/>
                        <a:pt x="314" y="541"/>
                      </a:cubicBezTo>
                      <a:cubicBezTo>
                        <a:pt x="314" y="541"/>
                        <a:pt x="317" y="542"/>
                        <a:pt x="317" y="542"/>
                      </a:cubicBezTo>
                      <a:cubicBezTo>
                        <a:pt x="317" y="542"/>
                        <a:pt x="323" y="542"/>
                        <a:pt x="323" y="542"/>
                      </a:cubicBezTo>
                      <a:cubicBezTo>
                        <a:pt x="323" y="542"/>
                        <a:pt x="324" y="541"/>
                        <a:pt x="324" y="541"/>
                      </a:cubicBezTo>
                      <a:cubicBezTo>
                        <a:pt x="324" y="541"/>
                        <a:pt x="325" y="541"/>
                        <a:pt x="325" y="541"/>
                      </a:cubicBezTo>
                      <a:cubicBezTo>
                        <a:pt x="325" y="541"/>
                        <a:pt x="326" y="542"/>
                        <a:pt x="326" y="542"/>
                      </a:cubicBezTo>
                      <a:cubicBezTo>
                        <a:pt x="326" y="542"/>
                        <a:pt x="329" y="542"/>
                        <a:pt x="329" y="542"/>
                      </a:cubicBezTo>
                      <a:cubicBezTo>
                        <a:pt x="329" y="542"/>
                        <a:pt x="333" y="541"/>
                        <a:pt x="333" y="541"/>
                      </a:cubicBezTo>
                      <a:cubicBezTo>
                        <a:pt x="333" y="541"/>
                        <a:pt x="337" y="541"/>
                        <a:pt x="337" y="541"/>
                      </a:cubicBezTo>
                      <a:cubicBezTo>
                        <a:pt x="337" y="541"/>
                        <a:pt x="339" y="542"/>
                        <a:pt x="339" y="542"/>
                      </a:cubicBezTo>
                      <a:cubicBezTo>
                        <a:pt x="339" y="542"/>
                        <a:pt x="340" y="542"/>
                        <a:pt x="340" y="542"/>
                      </a:cubicBezTo>
                      <a:cubicBezTo>
                        <a:pt x="340" y="542"/>
                        <a:pt x="345" y="542"/>
                        <a:pt x="345" y="542"/>
                      </a:cubicBezTo>
                      <a:cubicBezTo>
                        <a:pt x="345" y="542"/>
                        <a:pt x="347" y="541"/>
                        <a:pt x="347" y="541"/>
                      </a:cubicBezTo>
                      <a:cubicBezTo>
                        <a:pt x="347" y="541"/>
                        <a:pt x="348" y="542"/>
                        <a:pt x="348" y="542"/>
                      </a:cubicBezTo>
                      <a:cubicBezTo>
                        <a:pt x="348" y="542"/>
                        <a:pt x="352" y="541"/>
                        <a:pt x="352" y="541"/>
                      </a:cubicBezTo>
                      <a:cubicBezTo>
                        <a:pt x="352" y="541"/>
                        <a:pt x="355" y="542"/>
                        <a:pt x="355" y="542"/>
                      </a:cubicBezTo>
                      <a:cubicBezTo>
                        <a:pt x="355" y="542"/>
                        <a:pt x="355" y="542"/>
                        <a:pt x="355" y="542"/>
                      </a:cubicBezTo>
                      <a:cubicBezTo>
                        <a:pt x="355" y="542"/>
                        <a:pt x="358" y="541"/>
                        <a:pt x="358" y="541"/>
                      </a:cubicBezTo>
                      <a:cubicBezTo>
                        <a:pt x="358" y="541"/>
                        <a:pt x="361" y="541"/>
                        <a:pt x="361" y="541"/>
                      </a:cubicBezTo>
                      <a:cubicBezTo>
                        <a:pt x="361" y="541"/>
                        <a:pt x="363" y="542"/>
                        <a:pt x="363" y="542"/>
                      </a:cubicBezTo>
                      <a:cubicBezTo>
                        <a:pt x="363" y="542"/>
                        <a:pt x="366" y="542"/>
                        <a:pt x="366" y="542"/>
                      </a:cubicBezTo>
                      <a:cubicBezTo>
                        <a:pt x="366" y="542"/>
                        <a:pt x="368" y="542"/>
                        <a:pt x="368" y="542"/>
                      </a:cubicBezTo>
                      <a:cubicBezTo>
                        <a:pt x="368" y="542"/>
                        <a:pt x="370" y="542"/>
                        <a:pt x="370" y="542"/>
                      </a:cubicBezTo>
                      <a:cubicBezTo>
                        <a:pt x="370" y="542"/>
                        <a:pt x="373" y="542"/>
                        <a:pt x="373" y="542"/>
                      </a:cubicBezTo>
                      <a:cubicBezTo>
                        <a:pt x="373" y="542"/>
                        <a:pt x="376" y="541"/>
                        <a:pt x="376" y="541"/>
                      </a:cubicBezTo>
                      <a:cubicBezTo>
                        <a:pt x="376" y="541"/>
                        <a:pt x="378" y="542"/>
                        <a:pt x="378" y="542"/>
                      </a:cubicBezTo>
                      <a:cubicBezTo>
                        <a:pt x="378" y="542"/>
                        <a:pt x="384" y="542"/>
                        <a:pt x="384" y="542"/>
                      </a:cubicBezTo>
                      <a:cubicBezTo>
                        <a:pt x="384" y="542"/>
                        <a:pt x="385" y="542"/>
                        <a:pt x="385" y="542"/>
                      </a:cubicBezTo>
                      <a:cubicBezTo>
                        <a:pt x="385" y="542"/>
                        <a:pt x="386" y="542"/>
                        <a:pt x="386" y="542"/>
                      </a:cubicBezTo>
                      <a:cubicBezTo>
                        <a:pt x="386" y="542"/>
                        <a:pt x="388" y="542"/>
                        <a:pt x="388" y="542"/>
                      </a:cubicBezTo>
                      <a:cubicBezTo>
                        <a:pt x="388" y="542"/>
                        <a:pt x="391" y="542"/>
                        <a:pt x="391" y="542"/>
                      </a:cubicBezTo>
                      <a:cubicBezTo>
                        <a:pt x="391" y="542"/>
                        <a:pt x="392" y="542"/>
                        <a:pt x="392" y="542"/>
                      </a:cubicBezTo>
                      <a:cubicBezTo>
                        <a:pt x="392" y="542"/>
                        <a:pt x="396" y="542"/>
                        <a:pt x="396" y="542"/>
                      </a:cubicBezTo>
                      <a:cubicBezTo>
                        <a:pt x="396" y="542"/>
                        <a:pt x="400" y="542"/>
                        <a:pt x="400" y="542"/>
                      </a:cubicBezTo>
                      <a:cubicBezTo>
                        <a:pt x="400" y="542"/>
                        <a:pt x="401" y="542"/>
                        <a:pt x="401" y="542"/>
                      </a:cubicBezTo>
                      <a:cubicBezTo>
                        <a:pt x="401" y="542"/>
                        <a:pt x="405" y="542"/>
                        <a:pt x="405" y="542"/>
                      </a:cubicBezTo>
                      <a:cubicBezTo>
                        <a:pt x="405" y="542"/>
                        <a:pt x="408" y="542"/>
                        <a:pt x="408" y="542"/>
                      </a:cubicBezTo>
                      <a:cubicBezTo>
                        <a:pt x="408" y="542"/>
                        <a:pt x="410" y="542"/>
                        <a:pt x="410" y="542"/>
                      </a:cubicBezTo>
                      <a:cubicBezTo>
                        <a:pt x="410" y="542"/>
                        <a:pt x="411" y="542"/>
                        <a:pt x="411" y="542"/>
                      </a:cubicBezTo>
                      <a:cubicBezTo>
                        <a:pt x="411" y="542"/>
                        <a:pt x="416" y="542"/>
                        <a:pt x="416" y="542"/>
                      </a:cubicBezTo>
                      <a:cubicBezTo>
                        <a:pt x="416" y="542"/>
                        <a:pt x="416" y="542"/>
                        <a:pt x="416" y="542"/>
                      </a:cubicBezTo>
                      <a:cubicBezTo>
                        <a:pt x="416" y="542"/>
                        <a:pt x="420" y="542"/>
                        <a:pt x="420" y="542"/>
                      </a:cubicBezTo>
                      <a:cubicBezTo>
                        <a:pt x="420" y="542"/>
                        <a:pt x="423" y="542"/>
                        <a:pt x="423" y="542"/>
                      </a:cubicBezTo>
                      <a:cubicBezTo>
                        <a:pt x="423" y="542"/>
                        <a:pt x="425" y="542"/>
                        <a:pt x="425" y="542"/>
                      </a:cubicBezTo>
                      <a:cubicBezTo>
                        <a:pt x="425" y="542"/>
                        <a:pt x="428" y="542"/>
                        <a:pt x="428" y="542"/>
                      </a:cubicBezTo>
                      <a:cubicBezTo>
                        <a:pt x="428" y="542"/>
                        <a:pt x="431" y="542"/>
                        <a:pt x="431" y="542"/>
                      </a:cubicBezTo>
                      <a:cubicBezTo>
                        <a:pt x="431" y="542"/>
                        <a:pt x="432" y="542"/>
                        <a:pt x="432" y="542"/>
                      </a:cubicBezTo>
                      <a:cubicBezTo>
                        <a:pt x="432" y="542"/>
                        <a:pt x="434" y="542"/>
                        <a:pt x="434" y="542"/>
                      </a:cubicBezTo>
                      <a:cubicBezTo>
                        <a:pt x="434" y="542"/>
                        <a:pt x="437" y="542"/>
                        <a:pt x="437" y="542"/>
                      </a:cubicBezTo>
                      <a:cubicBezTo>
                        <a:pt x="437" y="542"/>
                        <a:pt x="441" y="542"/>
                        <a:pt x="441" y="542"/>
                      </a:cubicBezTo>
                      <a:cubicBezTo>
                        <a:pt x="441" y="542"/>
                        <a:pt x="443" y="542"/>
                        <a:pt x="443" y="542"/>
                      </a:cubicBezTo>
                      <a:cubicBezTo>
                        <a:pt x="443" y="542"/>
                        <a:pt x="444" y="542"/>
                        <a:pt x="444" y="542"/>
                      </a:cubicBezTo>
                      <a:cubicBezTo>
                        <a:pt x="444" y="542"/>
                        <a:pt x="448" y="542"/>
                        <a:pt x="448" y="542"/>
                      </a:cubicBezTo>
                      <a:cubicBezTo>
                        <a:pt x="448" y="542"/>
                        <a:pt x="451" y="542"/>
                        <a:pt x="451" y="542"/>
                      </a:cubicBezTo>
                      <a:cubicBezTo>
                        <a:pt x="451" y="542"/>
                        <a:pt x="452" y="542"/>
                        <a:pt x="452" y="542"/>
                      </a:cubicBezTo>
                      <a:cubicBezTo>
                        <a:pt x="452" y="542"/>
                        <a:pt x="453" y="542"/>
                        <a:pt x="453" y="542"/>
                      </a:cubicBezTo>
                      <a:cubicBezTo>
                        <a:pt x="453" y="542"/>
                        <a:pt x="459" y="542"/>
                        <a:pt x="459" y="542"/>
                      </a:cubicBezTo>
                      <a:cubicBezTo>
                        <a:pt x="459" y="542"/>
                        <a:pt x="462" y="542"/>
                        <a:pt x="462" y="542"/>
                      </a:cubicBezTo>
                      <a:cubicBezTo>
                        <a:pt x="462" y="542"/>
                        <a:pt x="464" y="542"/>
                        <a:pt x="464" y="542"/>
                      </a:cubicBezTo>
                      <a:cubicBezTo>
                        <a:pt x="464" y="542"/>
                        <a:pt x="465" y="542"/>
                        <a:pt x="465" y="542"/>
                      </a:cubicBezTo>
                      <a:cubicBezTo>
                        <a:pt x="465" y="542"/>
                        <a:pt x="468" y="542"/>
                        <a:pt x="468" y="542"/>
                      </a:cubicBezTo>
                      <a:cubicBezTo>
                        <a:pt x="468" y="542"/>
                        <a:pt x="471" y="542"/>
                        <a:pt x="471" y="542"/>
                      </a:cubicBezTo>
                      <a:cubicBezTo>
                        <a:pt x="471" y="542"/>
                        <a:pt x="473" y="542"/>
                        <a:pt x="473" y="542"/>
                      </a:cubicBezTo>
                      <a:cubicBezTo>
                        <a:pt x="473" y="542"/>
                        <a:pt x="476" y="542"/>
                        <a:pt x="476" y="542"/>
                      </a:cubicBezTo>
                      <a:cubicBezTo>
                        <a:pt x="476" y="542"/>
                        <a:pt x="478" y="542"/>
                        <a:pt x="478" y="542"/>
                      </a:cubicBezTo>
                      <a:cubicBezTo>
                        <a:pt x="478" y="542"/>
                        <a:pt x="479" y="542"/>
                        <a:pt x="479" y="542"/>
                      </a:cubicBezTo>
                      <a:cubicBezTo>
                        <a:pt x="479" y="542"/>
                        <a:pt x="482" y="542"/>
                        <a:pt x="482" y="542"/>
                      </a:cubicBezTo>
                      <a:cubicBezTo>
                        <a:pt x="482" y="542"/>
                        <a:pt x="487" y="542"/>
                        <a:pt x="487" y="542"/>
                      </a:cubicBezTo>
                      <a:cubicBezTo>
                        <a:pt x="487" y="542"/>
                        <a:pt x="488" y="542"/>
                        <a:pt x="488" y="542"/>
                      </a:cubicBezTo>
                      <a:cubicBezTo>
                        <a:pt x="488" y="542"/>
                        <a:pt x="490" y="542"/>
                        <a:pt x="490" y="54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0" name="Freeform 996"/>
                <p:cNvSpPr>
                  <a:spLocks/>
                </p:cNvSpPr>
                <p:nvPr/>
              </p:nvSpPr>
              <p:spPr bwMode="auto">
                <a:xfrm>
                  <a:off x="-5084762" y="2227264"/>
                  <a:ext cx="3903663" cy="623888"/>
                </a:xfrm>
                <a:custGeom>
                  <a:avLst/>
                  <a:gdLst>
                    <a:gd name="T0" fmla="*/ 74 w 5169"/>
                    <a:gd name="T1" fmla="*/ 822 h 823"/>
                    <a:gd name="T2" fmla="*/ 156 w 5169"/>
                    <a:gd name="T3" fmla="*/ 822 h 823"/>
                    <a:gd name="T4" fmla="*/ 237 w 5169"/>
                    <a:gd name="T5" fmla="*/ 805 h 823"/>
                    <a:gd name="T6" fmla="*/ 319 w 5169"/>
                    <a:gd name="T7" fmla="*/ 814 h 823"/>
                    <a:gd name="T8" fmla="*/ 399 w 5169"/>
                    <a:gd name="T9" fmla="*/ 820 h 823"/>
                    <a:gd name="T10" fmla="*/ 479 w 5169"/>
                    <a:gd name="T11" fmla="*/ 818 h 823"/>
                    <a:gd name="T12" fmla="*/ 563 w 5169"/>
                    <a:gd name="T13" fmla="*/ 822 h 823"/>
                    <a:gd name="T14" fmla="*/ 645 w 5169"/>
                    <a:gd name="T15" fmla="*/ 808 h 823"/>
                    <a:gd name="T16" fmla="*/ 726 w 5169"/>
                    <a:gd name="T17" fmla="*/ 668 h 823"/>
                    <a:gd name="T18" fmla="*/ 807 w 5169"/>
                    <a:gd name="T19" fmla="*/ 809 h 823"/>
                    <a:gd name="T20" fmla="*/ 889 w 5169"/>
                    <a:gd name="T21" fmla="*/ 701 h 823"/>
                    <a:gd name="T22" fmla="*/ 970 w 5169"/>
                    <a:gd name="T23" fmla="*/ 819 h 823"/>
                    <a:gd name="T24" fmla="*/ 1048 w 5169"/>
                    <a:gd name="T25" fmla="*/ 821 h 823"/>
                    <a:gd name="T26" fmla="*/ 1131 w 5169"/>
                    <a:gd name="T27" fmla="*/ 822 h 823"/>
                    <a:gd name="T28" fmla="*/ 1215 w 5169"/>
                    <a:gd name="T29" fmla="*/ 822 h 823"/>
                    <a:gd name="T30" fmla="*/ 1296 w 5169"/>
                    <a:gd name="T31" fmla="*/ 822 h 823"/>
                    <a:gd name="T32" fmla="*/ 1378 w 5169"/>
                    <a:gd name="T33" fmla="*/ 822 h 823"/>
                    <a:gd name="T34" fmla="*/ 1459 w 5169"/>
                    <a:gd name="T35" fmla="*/ 822 h 823"/>
                    <a:gd name="T36" fmla="*/ 1539 w 5169"/>
                    <a:gd name="T37" fmla="*/ 822 h 823"/>
                    <a:gd name="T38" fmla="*/ 1620 w 5169"/>
                    <a:gd name="T39" fmla="*/ 822 h 823"/>
                    <a:gd name="T40" fmla="*/ 1704 w 5169"/>
                    <a:gd name="T41" fmla="*/ 806 h 823"/>
                    <a:gd name="T42" fmla="*/ 1785 w 5169"/>
                    <a:gd name="T43" fmla="*/ 821 h 823"/>
                    <a:gd name="T44" fmla="*/ 1867 w 5169"/>
                    <a:gd name="T45" fmla="*/ 808 h 823"/>
                    <a:gd name="T46" fmla="*/ 1946 w 5169"/>
                    <a:gd name="T47" fmla="*/ 822 h 823"/>
                    <a:gd name="T48" fmla="*/ 2029 w 5169"/>
                    <a:gd name="T49" fmla="*/ 822 h 823"/>
                    <a:gd name="T50" fmla="*/ 2111 w 5169"/>
                    <a:gd name="T51" fmla="*/ 811 h 823"/>
                    <a:gd name="T52" fmla="*/ 2190 w 5169"/>
                    <a:gd name="T53" fmla="*/ 821 h 823"/>
                    <a:gd name="T54" fmla="*/ 2273 w 5169"/>
                    <a:gd name="T55" fmla="*/ 822 h 823"/>
                    <a:gd name="T56" fmla="*/ 2355 w 5169"/>
                    <a:gd name="T57" fmla="*/ 821 h 823"/>
                    <a:gd name="T58" fmla="*/ 2436 w 5169"/>
                    <a:gd name="T59" fmla="*/ 819 h 823"/>
                    <a:gd name="T60" fmla="*/ 2518 w 5169"/>
                    <a:gd name="T61" fmla="*/ 818 h 823"/>
                    <a:gd name="T62" fmla="*/ 2600 w 5169"/>
                    <a:gd name="T63" fmla="*/ 818 h 823"/>
                    <a:gd name="T64" fmla="*/ 2680 w 5169"/>
                    <a:gd name="T65" fmla="*/ 821 h 823"/>
                    <a:gd name="T66" fmla="*/ 2762 w 5169"/>
                    <a:gd name="T67" fmla="*/ 822 h 823"/>
                    <a:gd name="T68" fmla="*/ 2841 w 5169"/>
                    <a:gd name="T69" fmla="*/ 820 h 823"/>
                    <a:gd name="T70" fmla="*/ 2922 w 5169"/>
                    <a:gd name="T71" fmla="*/ 815 h 823"/>
                    <a:gd name="T72" fmla="*/ 3006 w 5169"/>
                    <a:gd name="T73" fmla="*/ 801 h 823"/>
                    <a:gd name="T74" fmla="*/ 3088 w 5169"/>
                    <a:gd name="T75" fmla="*/ 776 h 823"/>
                    <a:gd name="T76" fmla="*/ 3170 w 5169"/>
                    <a:gd name="T77" fmla="*/ 753 h 823"/>
                    <a:gd name="T78" fmla="*/ 3252 w 5169"/>
                    <a:gd name="T79" fmla="*/ 746 h 823"/>
                    <a:gd name="T80" fmla="*/ 3333 w 5169"/>
                    <a:gd name="T81" fmla="*/ 808 h 823"/>
                    <a:gd name="T82" fmla="*/ 3414 w 5169"/>
                    <a:gd name="T83" fmla="*/ 820 h 823"/>
                    <a:gd name="T84" fmla="*/ 3495 w 5169"/>
                    <a:gd name="T85" fmla="*/ 821 h 823"/>
                    <a:gd name="T86" fmla="*/ 3576 w 5169"/>
                    <a:gd name="T87" fmla="*/ 821 h 823"/>
                    <a:gd name="T88" fmla="*/ 3656 w 5169"/>
                    <a:gd name="T89" fmla="*/ 821 h 823"/>
                    <a:gd name="T90" fmla="*/ 3739 w 5169"/>
                    <a:gd name="T91" fmla="*/ 822 h 823"/>
                    <a:gd name="T92" fmla="*/ 3820 w 5169"/>
                    <a:gd name="T93" fmla="*/ 822 h 823"/>
                    <a:gd name="T94" fmla="*/ 3901 w 5169"/>
                    <a:gd name="T95" fmla="*/ 821 h 823"/>
                    <a:gd name="T96" fmla="*/ 3982 w 5169"/>
                    <a:gd name="T97" fmla="*/ 821 h 823"/>
                    <a:gd name="T98" fmla="*/ 4066 w 5169"/>
                    <a:gd name="T99" fmla="*/ 819 h 823"/>
                    <a:gd name="T100" fmla="*/ 4148 w 5169"/>
                    <a:gd name="T101" fmla="*/ 758 h 823"/>
                    <a:gd name="T102" fmla="*/ 4229 w 5169"/>
                    <a:gd name="T103" fmla="*/ 789 h 823"/>
                    <a:gd name="T104" fmla="*/ 4311 w 5169"/>
                    <a:gd name="T105" fmla="*/ 805 h 823"/>
                    <a:gd name="T106" fmla="*/ 4392 w 5169"/>
                    <a:gd name="T107" fmla="*/ 812 h 823"/>
                    <a:gd name="T108" fmla="*/ 4473 w 5169"/>
                    <a:gd name="T109" fmla="*/ 818 h 823"/>
                    <a:gd name="T110" fmla="*/ 4555 w 5169"/>
                    <a:gd name="T111" fmla="*/ 748 h 823"/>
                    <a:gd name="T112" fmla="*/ 4635 w 5169"/>
                    <a:gd name="T113" fmla="*/ 813 h 823"/>
                    <a:gd name="T114" fmla="*/ 4718 w 5169"/>
                    <a:gd name="T115" fmla="*/ 812 h 823"/>
                    <a:gd name="T116" fmla="*/ 4800 w 5169"/>
                    <a:gd name="T117" fmla="*/ 805 h 823"/>
                    <a:gd name="T118" fmla="*/ 4879 w 5169"/>
                    <a:gd name="T119" fmla="*/ 795 h 823"/>
                    <a:gd name="T120" fmla="*/ 4960 w 5169"/>
                    <a:gd name="T121" fmla="*/ 822 h 823"/>
                    <a:gd name="T122" fmla="*/ 5044 w 5169"/>
                    <a:gd name="T123" fmla="*/ 821 h 823"/>
                    <a:gd name="T124" fmla="*/ 5124 w 5169"/>
                    <a:gd name="T125" fmla="*/ 821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823">
                      <a:moveTo>
                        <a:pt x="0" y="822"/>
                      </a:moveTo>
                      <a:lnTo>
                        <a:pt x="0" y="822"/>
                      </a:lnTo>
                      <a:cubicBezTo>
                        <a:pt x="0" y="822"/>
                        <a:pt x="0" y="822"/>
                        <a:pt x="0" y="822"/>
                      </a:cubicBezTo>
                      <a:cubicBezTo>
                        <a:pt x="0" y="822"/>
                        <a:pt x="1" y="822"/>
                        <a:pt x="1" y="822"/>
                      </a:cubicBezTo>
                      <a:cubicBezTo>
                        <a:pt x="1" y="822"/>
                        <a:pt x="7" y="822"/>
                        <a:pt x="7" y="822"/>
                      </a:cubicBezTo>
                      <a:cubicBezTo>
                        <a:pt x="7" y="822"/>
                        <a:pt x="8" y="822"/>
                        <a:pt x="8" y="822"/>
                      </a:cubicBezTo>
                      <a:cubicBezTo>
                        <a:pt x="8" y="822"/>
                        <a:pt x="9" y="822"/>
                        <a:pt x="9" y="822"/>
                      </a:cubicBezTo>
                      <a:cubicBezTo>
                        <a:pt x="9" y="822"/>
                        <a:pt x="13" y="822"/>
                        <a:pt x="13" y="822"/>
                      </a:cubicBezTo>
                      <a:cubicBezTo>
                        <a:pt x="13" y="822"/>
                        <a:pt x="16" y="823"/>
                        <a:pt x="16" y="823"/>
                      </a:cubicBezTo>
                      <a:cubicBezTo>
                        <a:pt x="16" y="823"/>
                        <a:pt x="18" y="822"/>
                        <a:pt x="18" y="822"/>
                      </a:cubicBezTo>
                      <a:cubicBezTo>
                        <a:pt x="18" y="822"/>
                        <a:pt x="19" y="823"/>
                        <a:pt x="19" y="823"/>
                      </a:cubicBezTo>
                      <a:cubicBezTo>
                        <a:pt x="19" y="823"/>
                        <a:pt x="22" y="822"/>
                        <a:pt x="22" y="822"/>
                      </a:cubicBezTo>
                      <a:cubicBezTo>
                        <a:pt x="22" y="822"/>
                        <a:pt x="25" y="823"/>
                        <a:pt x="25" y="823"/>
                      </a:cubicBezTo>
                      <a:cubicBezTo>
                        <a:pt x="25" y="823"/>
                        <a:pt x="28" y="822"/>
                        <a:pt x="28" y="822"/>
                      </a:cubicBezTo>
                      <a:cubicBezTo>
                        <a:pt x="28" y="822"/>
                        <a:pt x="32" y="822"/>
                        <a:pt x="32" y="822"/>
                      </a:cubicBezTo>
                      <a:cubicBezTo>
                        <a:pt x="32" y="822"/>
                        <a:pt x="33" y="822"/>
                        <a:pt x="33" y="822"/>
                      </a:cubicBezTo>
                      <a:cubicBezTo>
                        <a:pt x="33" y="822"/>
                        <a:pt x="34" y="822"/>
                        <a:pt x="34" y="822"/>
                      </a:cubicBezTo>
                      <a:cubicBezTo>
                        <a:pt x="34" y="822"/>
                        <a:pt x="37" y="822"/>
                        <a:pt x="37" y="822"/>
                      </a:cubicBezTo>
                      <a:cubicBezTo>
                        <a:pt x="37" y="822"/>
                        <a:pt x="39" y="823"/>
                        <a:pt x="39" y="823"/>
                      </a:cubicBezTo>
                      <a:cubicBezTo>
                        <a:pt x="39" y="823"/>
                        <a:pt x="40" y="822"/>
                        <a:pt x="40" y="822"/>
                      </a:cubicBezTo>
                      <a:cubicBezTo>
                        <a:pt x="40" y="822"/>
                        <a:pt x="44" y="822"/>
                        <a:pt x="44" y="822"/>
                      </a:cubicBezTo>
                      <a:cubicBezTo>
                        <a:pt x="44" y="822"/>
                        <a:pt x="49" y="822"/>
                        <a:pt x="49" y="822"/>
                      </a:cubicBezTo>
                      <a:cubicBezTo>
                        <a:pt x="49" y="822"/>
                        <a:pt x="49" y="822"/>
                        <a:pt x="49" y="822"/>
                      </a:cubicBezTo>
                      <a:cubicBezTo>
                        <a:pt x="49" y="822"/>
                        <a:pt x="53" y="822"/>
                        <a:pt x="53" y="822"/>
                      </a:cubicBezTo>
                      <a:cubicBezTo>
                        <a:pt x="53" y="822"/>
                        <a:pt x="57" y="822"/>
                        <a:pt x="57" y="822"/>
                      </a:cubicBezTo>
                      <a:cubicBezTo>
                        <a:pt x="57" y="822"/>
                        <a:pt x="58" y="822"/>
                        <a:pt x="58" y="822"/>
                      </a:cubicBezTo>
                      <a:cubicBezTo>
                        <a:pt x="58" y="822"/>
                        <a:pt x="61" y="822"/>
                        <a:pt x="61" y="822"/>
                      </a:cubicBezTo>
                      <a:cubicBezTo>
                        <a:pt x="61" y="822"/>
                        <a:pt x="63" y="822"/>
                        <a:pt x="63" y="822"/>
                      </a:cubicBezTo>
                      <a:cubicBezTo>
                        <a:pt x="63" y="822"/>
                        <a:pt x="65" y="823"/>
                        <a:pt x="65" y="823"/>
                      </a:cubicBezTo>
                      <a:cubicBezTo>
                        <a:pt x="65" y="823"/>
                        <a:pt x="68" y="822"/>
                        <a:pt x="68" y="822"/>
                      </a:cubicBezTo>
                      <a:cubicBezTo>
                        <a:pt x="68" y="822"/>
                        <a:pt x="69" y="822"/>
                        <a:pt x="69" y="822"/>
                      </a:cubicBezTo>
                      <a:cubicBezTo>
                        <a:pt x="69" y="822"/>
                        <a:pt x="74" y="822"/>
                        <a:pt x="74" y="822"/>
                      </a:cubicBezTo>
                      <a:cubicBezTo>
                        <a:pt x="74" y="822"/>
                        <a:pt x="76" y="822"/>
                        <a:pt x="76" y="822"/>
                      </a:cubicBezTo>
                      <a:cubicBezTo>
                        <a:pt x="76" y="822"/>
                        <a:pt x="78" y="822"/>
                        <a:pt x="78" y="822"/>
                      </a:cubicBezTo>
                      <a:cubicBezTo>
                        <a:pt x="78" y="822"/>
                        <a:pt x="82" y="822"/>
                        <a:pt x="82" y="822"/>
                      </a:cubicBezTo>
                      <a:cubicBezTo>
                        <a:pt x="82" y="822"/>
                        <a:pt x="83" y="823"/>
                        <a:pt x="83" y="823"/>
                      </a:cubicBezTo>
                      <a:cubicBezTo>
                        <a:pt x="83" y="823"/>
                        <a:pt x="86" y="822"/>
                        <a:pt x="86" y="822"/>
                      </a:cubicBezTo>
                      <a:cubicBezTo>
                        <a:pt x="86" y="822"/>
                        <a:pt x="88" y="822"/>
                        <a:pt x="88" y="822"/>
                      </a:cubicBezTo>
                      <a:cubicBezTo>
                        <a:pt x="88" y="822"/>
                        <a:pt x="90" y="822"/>
                        <a:pt x="90" y="822"/>
                      </a:cubicBezTo>
                      <a:cubicBezTo>
                        <a:pt x="90" y="822"/>
                        <a:pt x="93" y="822"/>
                        <a:pt x="93" y="822"/>
                      </a:cubicBezTo>
                      <a:cubicBezTo>
                        <a:pt x="93" y="822"/>
                        <a:pt x="95" y="822"/>
                        <a:pt x="95" y="822"/>
                      </a:cubicBezTo>
                      <a:cubicBezTo>
                        <a:pt x="95" y="822"/>
                        <a:pt x="98" y="823"/>
                        <a:pt x="98" y="823"/>
                      </a:cubicBezTo>
                      <a:cubicBezTo>
                        <a:pt x="98" y="823"/>
                        <a:pt x="100" y="822"/>
                        <a:pt x="100" y="822"/>
                      </a:cubicBezTo>
                      <a:cubicBezTo>
                        <a:pt x="100" y="822"/>
                        <a:pt x="105" y="822"/>
                        <a:pt x="105" y="822"/>
                      </a:cubicBezTo>
                      <a:cubicBezTo>
                        <a:pt x="105" y="822"/>
                        <a:pt x="107" y="822"/>
                        <a:pt x="107" y="822"/>
                      </a:cubicBezTo>
                      <a:cubicBezTo>
                        <a:pt x="107" y="822"/>
                        <a:pt x="110" y="822"/>
                        <a:pt x="110" y="822"/>
                      </a:cubicBezTo>
                      <a:cubicBezTo>
                        <a:pt x="110" y="822"/>
                        <a:pt x="112" y="822"/>
                        <a:pt x="112" y="822"/>
                      </a:cubicBezTo>
                      <a:cubicBezTo>
                        <a:pt x="112" y="822"/>
                        <a:pt x="113" y="822"/>
                        <a:pt x="113" y="822"/>
                      </a:cubicBezTo>
                      <a:cubicBezTo>
                        <a:pt x="113" y="822"/>
                        <a:pt x="116" y="822"/>
                        <a:pt x="116" y="822"/>
                      </a:cubicBezTo>
                      <a:cubicBezTo>
                        <a:pt x="116" y="822"/>
                        <a:pt x="119" y="822"/>
                        <a:pt x="119" y="822"/>
                      </a:cubicBezTo>
                      <a:cubicBezTo>
                        <a:pt x="119" y="822"/>
                        <a:pt x="122" y="822"/>
                        <a:pt x="122" y="822"/>
                      </a:cubicBezTo>
                      <a:cubicBezTo>
                        <a:pt x="122" y="822"/>
                        <a:pt x="125" y="822"/>
                        <a:pt x="125" y="822"/>
                      </a:cubicBezTo>
                      <a:cubicBezTo>
                        <a:pt x="125" y="822"/>
                        <a:pt x="126" y="822"/>
                        <a:pt x="126" y="822"/>
                      </a:cubicBezTo>
                      <a:cubicBezTo>
                        <a:pt x="126" y="822"/>
                        <a:pt x="128" y="821"/>
                        <a:pt x="128" y="821"/>
                      </a:cubicBezTo>
                      <a:cubicBezTo>
                        <a:pt x="128" y="821"/>
                        <a:pt x="132" y="822"/>
                        <a:pt x="132" y="822"/>
                      </a:cubicBezTo>
                      <a:cubicBezTo>
                        <a:pt x="132" y="822"/>
                        <a:pt x="134" y="821"/>
                        <a:pt x="134" y="821"/>
                      </a:cubicBezTo>
                      <a:cubicBezTo>
                        <a:pt x="134" y="821"/>
                        <a:pt x="137" y="821"/>
                        <a:pt x="137" y="821"/>
                      </a:cubicBezTo>
                      <a:cubicBezTo>
                        <a:pt x="137" y="821"/>
                        <a:pt x="140" y="822"/>
                        <a:pt x="140" y="822"/>
                      </a:cubicBezTo>
                      <a:cubicBezTo>
                        <a:pt x="140" y="822"/>
                        <a:pt x="142" y="821"/>
                        <a:pt x="142" y="821"/>
                      </a:cubicBezTo>
                      <a:cubicBezTo>
                        <a:pt x="142" y="821"/>
                        <a:pt x="144" y="822"/>
                        <a:pt x="144" y="822"/>
                      </a:cubicBezTo>
                      <a:cubicBezTo>
                        <a:pt x="144" y="822"/>
                        <a:pt x="146" y="822"/>
                        <a:pt x="146" y="822"/>
                      </a:cubicBezTo>
                      <a:cubicBezTo>
                        <a:pt x="146" y="822"/>
                        <a:pt x="149" y="821"/>
                        <a:pt x="149" y="821"/>
                      </a:cubicBezTo>
                      <a:cubicBezTo>
                        <a:pt x="149" y="821"/>
                        <a:pt x="153" y="821"/>
                        <a:pt x="153" y="821"/>
                      </a:cubicBezTo>
                      <a:cubicBezTo>
                        <a:pt x="153" y="821"/>
                        <a:pt x="156" y="822"/>
                        <a:pt x="156" y="822"/>
                      </a:cubicBezTo>
                      <a:cubicBezTo>
                        <a:pt x="156" y="822"/>
                        <a:pt x="156" y="822"/>
                        <a:pt x="156" y="822"/>
                      </a:cubicBezTo>
                      <a:cubicBezTo>
                        <a:pt x="156" y="822"/>
                        <a:pt x="157" y="821"/>
                        <a:pt x="157" y="821"/>
                      </a:cubicBezTo>
                      <a:cubicBezTo>
                        <a:pt x="157" y="821"/>
                        <a:pt x="162" y="822"/>
                        <a:pt x="162" y="822"/>
                      </a:cubicBezTo>
                      <a:cubicBezTo>
                        <a:pt x="162" y="822"/>
                        <a:pt x="164" y="821"/>
                        <a:pt x="164" y="821"/>
                      </a:cubicBezTo>
                      <a:cubicBezTo>
                        <a:pt x="164" y="821"/>
                        <a:pt x="168" y="821"/>
                        <a:pt x="168" y="821"/>
                      </a:cubicBezTo>
                      <a:cubicBezTo>
                        <a:pt x="168" y="821"/>
                        <a:pt x="170" y="821"/>
                        <a:pt x="170" y="821"/>
                      </a:cubicBezTo>
                      <a:cubicBezTo>
                        <a:pt x="170" y="821"/>
                        <a:pt x="173" y="821"/>
                        <a:pt x="173" y="821"/>
                      </a:cubicBezTo>
                      <a:cubicBezTo>
                        <a:pt x="173" y="821"/>
                        <a:pt x="176" y="821"/>
                        <a:pt x="176" y="821"/>
                      </a:cubicBezTo>
                      <a:cubicBezTo>
                        <a:pt x="176" y="821"/>
                        <a:pt x="176" y="821"/>
                        <a:pt x="176" y="821"/>
                      </a:cubicBezTo>
                      <a:cubicBezTo>
                        <a:pt x="176" y="821"/>
                        <a:pt x="181" y="820"/>
                        <a:pt x="181" y="820"/>
                      </a:cubicBezTo>
                      <a:cubicBezTo>
                        <a:pt x="181" y="820"/>
                        <a:pt x="182" y="820"/>
                        <a:pt x="182" y="820"/>
                      </a:cubicBezTo>
                      <a:cubicBezTo>
                        <a:pt x="182" y="820"/>
                        <a:pt x="186" y="821"/>
                        <a:pt x="186" y="821"/>
                      </a:cubicBezTo>
                      <a:cubicBezTo>
                        <a:pt x="186" y="821"/>
                        <a:pt x="187" y="821"/>
                        <a:pt x="187" y="821"/>
                      </a:cubicBezTo>
                      <a:cubicBezTo>
                        <a:pt x="187" y="821"/>
                        <a:pt x="190" y="820"/>
                        <a:pt x="190" y="820"/>
                      </a:cubicBezTo>
                      <a:cubicBezTo>
                        <a:pt x="190" y="820"/>
                        <a:pt x="192" y="821"/>
                        <a:pt x="192" y="821"/>
                      </a:cubicBezTo>
                      <a:cubicBezTo>
                        <a:pt x="192" y="821"/>
                        <a:pt x="195" y="820"/>
                        <a:pt x="195" y="820"/>
                      </a:cubicBezTo>
                      <a:cubicBezTo>
                        <a:pt x="195" y="820"/>
                        <a:pt x="197" y="820"/>
                        <a:pt x="197" y="820"/>
                      </a:cubicBezTo>
                      <a:cubicBezTo>
                        <a:pt x="197" y="820"/>
                        <a:pt x="201" y="820"/>
                        <a:pt x="201" y="820"/>
                      </a:cubicBezTo>
                      <a:cubicBezTo>
                        <a:pt x="201" y="820"/>
                        <a:pt x="203" y="820"/>
                        <a:pt x="203" y="820"/>
                      </a:cubicBezTo>
                      <a:cubicBezTo>
                        <a:pt x="203" y="820"/>
                        <a:pt x="207" y="819"/>
                        <a:pt x="207" y="819"/>
                      </a:cubicBezTo>
                      <a:cubicBezTo>
                        <a:pt x="207" y="819"/>
                        <a:pt x="207" y="819"/>
                        <a:pt x="207" y="819"/>
                      </a:cubicBezTo>
                      <a:cubicBezTo>
                        <a:pt x="207" y="819"/>
                        <a:pt x="212" y="818"/>
                        <a:pt x="212" y="818"/>
                      </a:cubicBezTo>
                      <a:cubicBezTo>
                        <a:pt x="212" y="818"/>
                        <a:pt x="212" y="818"/>
                        <a:pt x="212" y="818"/>
                      </a:cubicBezTo>
                      <a:cubicBezTo>
                        <a:pt x="212" y="818"/>
                        <a:pt x="214" y="819"/>
                        <a:pt x="214" y="819"/>
                      </a:cubicBezTo>
                      <a:cubicBezTo>
                        <a:pt x="214" y="819"/>
                        <a:pt x="217" y="818"/>
                        <a:pt x="217" y="818"/>
                      </a:cubicBezTo>
                      <a:cubicBezTo>
                        <a:pt x="217" y="818"/>
                        <a:pt x="222" y="817"/>
                        <a:pt x="222" y="817"/>
                      </a:cubicBezTo>
                      <a:cubicBezTo>
                        <a:pt x="222" y="817"/>
                        <a:pt x="222" y="817"/>
                        <a:pt x="222" y="817"/>
                      </a:cubicBezTo>
                      <a:cubicBezTo>
                        <a:pt x="222" y="817"/>
                        <a:pt x="227" y="815"/>
                        <a:pt x="227" y="815"/>
                      </a:cubicBezTo>
                      <a:cubicBezTo>
                        <a:pt x="227" y="815"/>
                        <a:pt x="227" y="815"/>
                        <a:pt x="227" y="815"/>
                      </a:cubicBezTo>
                      <a:cubicBezTo>
                        <a:pt x="227" y="815"/>
                        <a:pt x="232" y="798"/>
                        <a:pt x="232" y="798"/>
                      </a:cubicBezTo>
                      <a:cubicBezTo>
                        <a:pt x="232" y="798"/>
                        <a:pt x="234" y="791"/>
                        <a:pt x="234" y="791"/>
                      </a:cubicBezTo>
                      <a:cubicBezTo>
                        <a:pt x="234" y="791"/>
                        <a:pt x="237" y="805"/>
                        <a:pt x="237" y="805"/>
                      </a:cubicBezTo>
                      <a:cubicBezTo>
                        <a:pt x="237" y="805"/>
                        <a:pt x="238" y="807"/>
                        <a:pt x="238" y="807"/>
                      </a:cubicBezTo>
                      <a:cubicBezTo>
                        <a:pt x="238" y="807"/>
                        <a:pt x="242" y="796"/>
                        <a:pt x="242" y="796"/>
                      </a:cubicBezTo>
                      <a:cubicBezTo>
                        <a:pt x="242" y="796"/>
                        <a:pt x="242" y="795"/>
                        <a:pt x="242" y="795"/>
                      </a:cubicBezTo>
                      <a:cubicBezTo>
                        <a:pt x="242" y="795"/>
                        <a:pt x="246" y="760"/>
                        <a:pt x="246" y="760"/>
                      </a:cubicBezTo>
                      <a:cubicBezTo>
                        <a:pt x="246" y="760"/>
                        <a:pt x="247" y="778"/>
                        <a:pt x="247" y="778"/>
                      </a:cubicBezTo>
                      <a:cubicBezTo>
                        <a:pt x="247" y="778"/>
                        <a:pt x="252" y="805"/>
                        <a:pt x="252" y="805"/>
                      </a:cubicBezTo>
                      <a:cubicBezTo>
                        <a:pt x="252" y="805"/>
                        <a:pt x="253" y="805"/>
                        <a:pt x="253" y="805"/>
                      </a:cubicBezTo>
                      <a:cubicBezTo>
                        <a:pt x="253" y="805"/>
                        <a:pt x="258" y="784"/>
                        <a:pt x="258" y="784"/>
                      </a:cubicBezTo>
                      <a:cubicBezTo>
                        <a:pt x="258" y="784"/>
                        <a:pt x="258" y="784"/>
                        <a:pt x="258" y="784"/>
                      </a:cubicBezTo>
                      <a:cubicBezTo>
                        <a:pt x="258" y="784"/>
                        <a:pt x="263" y="812"/>
                        <a:pt x="263" y="812"/>
                      </a:cubicBezTo>
                      <a:cubicBezTo>
                        <a:pt x="263" y="812"/>
                        <a:pt x="263" y="813"/>
                        <a:pt x="263" y="813"/>
                      </a:cubicBezTo>
                      <a:cubicBezTo>
                        <a:pt x="263" y="813"/>
                        <a:pt x="268" y="817"/>
                        <a:pt x="268" y="817"/>
                      </a:cubicBezTo>
                      <a:cubicBezTo>
                        <a:pt x="268" y="817"/>
                        <a:pt x="268" y="818"/>
                        <a:pt x="268" y="818"/>
                      </a:cubicBezTo>
                      <a:cubicBezTo>
                        <a:pt x="268" y="818"/>
                        <a:pt x="273" y="819"/>
                        <a:pt x="273" y="819"/>
                      </a:cubicBezTo>
                      <a:cubicBezTo>
                        <a:pt x="273" y="819"/>
                        <a:pt x="273" y="819"/>
                        <a:pt x="273" y="819"/>
                      </a:cubicBezTo>
                      <a:cubicBezTo>
                        <a:pt x="273" y="819"/>
                        <a:pt x="278" y="820"/>
                        <a:pt x="278" y="820"/>
                      </a:cubicBezTo>
                      <a:cubicBezTo>
                        <a:pt x="278" y="820"/>
                        <a:pt x="279" y="820"/>
                        <a:pt x="279" y="820"/>
                      </a:cubicBezTo>
                      <a:cubicBezTo>
                        <a:pt x="279" y="820"/>
                        <a:pt x="282" y="821"/>
                        <a:pt x="282" y="821"/>
                      </a:cubicBezTo>
                      <a:cubicBezTo>
                        <a:pt x="282" y="821"/>
                        <a:pt x="283" y="820"/>
                        <a:pt x="283" y="820"/>
                      </a:cubicBezTo>
                      <a:cubicBezTo>
                        <a:pt x="283" y="820"/>
                        <a:pt x="288" y="821"/>
                        <a:pt x="288" y="821"/>
                      </a:cubicBezTo>
                      <a:cubicBezTo>
                        <a:pt x="288" y="821"/>
                        <a:pt x="288" y="821"/>
                        <a:pt x="288" y="821"/>
                      </a:cubicBezTo>
                      <a:cubicBezTo>
                        <a:pt x="288" y="821"/>
                        <a:pt x="292" y="820"/>
                        <a:pt x="292" y="820"/>
                      </a:cubicBezTo>
                      <a:cubicBezTo>
                        <a:pt x="292" y="820"/>
                        <a:pt x="294" y="821"/>
                        <a:pt x="294" y="821"/>
                      </a:cubicBezTo>
                      <a:cubicBezTo>
                        <a:pt x="294" y="821"/>
                        <a:pt x="298" y="820"/>
                        <a:pt x="298" y="820"/>
                      </a:cubicBezTo>
                      <a:cubicBezTo>
                        <a:pt x="298" y="820"/>
                        <a:pt x="298" y="820"/>
                        <a:pt x="298" y="820"/>
                      </a:cubicBezTo>
                      <a:cubicBezTo>
                        <a:pt x="298" y="820"/>
                        <a:pt x="303" y="818"/>
                        <a:pt x="303" y="818"/>
                      </a:cubicBezTo>
                      <a:cubicBezTo>
                        <a:pt x="303" y="818"/>
                        <a:pt x="305" y="818"/>
                        <a:pt x="305" y="818"/>
                      </a:cubicBezTo>
                      <a:cubicBezTo>
                        <a:pt x="305" y="818"/>
                        <a:pt x="307" y="818"/>
                        <a:pt x="307" y="818"/>
                      </a:cubicBezTo>
                      <a:cubicBezTo>
                        <a:pt x="307" y="818"/>
                        <a:pt x="309" y="818"/>
                        <a:pt x="309" y="818"/>
                      </a:cubicBezTo>
                      <a:cubicBezTo>
                        <a:pt x="309" y="818"/>
                        <a:pt x="314" y="817"/>
                        <a:pt x="314" y="817"/>
                      </a:cubicBezTo>
                      <a:cubicBezTo>
                        <a:pt x="314" y="817"/>
                        <a:pt x="314" y="817"/>
                        <a:pt x="314" y="817"/>
                      </a:cubicBezTo>
                      <a:cubicBezTo>
                        <a:pt x="314" y="817"/>
                        <a:pt x="319" y="814"/>
                        <a:pt x="319" y="814"/>
                      </a:cubicBezTo>
                      <a:cubicBezTo>
                        <a:pt x="319" y="814"/>
                        <a:pt x="319" y="814"/>
                        <a:pt x="319" y="814"/>
                      </a:cubicBezTo>
                      <a:cubicBezTo>
                        <a:pt x="319" y="814"/>
                        <a:pt x="324" y="807"/>
                        <a:pt x="324" y="807"/>
                      </a:cubicBezTo>
                      <a:cubicBezTo>
                        <a:pt x="324" y="807"/>
                        <a:pt x="324" y="806"/>
                        <a:pt x="324" y="806"/>
                      </a:cubicBezTo>
                      <a:cubicBezTo>
                        <a:pt x="324" y="806"/>
                        <a:pt x="329" y="771"/>
                        <a:pt x="329" y="771"/>
                      </a:cubicBezTo>
                      <a:cubicBezTo>
                        <a:pt x="329" y="771"/>
                        <a:pt x="329" y="768"/>
                        <a:pt x="329" y="768"/>
                      </a:cubicBezTo>
                      <a:cubicBezTo>
                        <a:pt x="329" y="768"/>
                        <a:pt x="334" y="626"/>
                        <a:pt x="334" y="626"/>
                      </a:cubicBezTo>
                      <a:cubicBezTo>
                        <a:pt x="334" y="626"/>
                        <a:pt x="334" y="626"/>
                        <a:pt x="334" y="626"/>
                      </a:cubicBezTo>
                      <a:cubicBezTo>
                        <a:pt x="334" y="626"/>
                        <a:pt x="339" y="774"/>
                        <a:pt x="339" y="774"/>
                      </a:cubicBezTo>
                      <a:cubicBezTo>
                        <a:pt x="339" y="774"/>
                        <a:pt x="339" y="776"/>
                        <a:pt x="339" y="776"/>
                      </a:cubicBezTo>
                      <a:cubicBezTo>
                        <a:pt x="339" y="776"/>
                        <a:pt x="344" y="805"/>
                        <a:pt x="344" y="805"/>
                      </a:cubicBezTo>
                      <a:cubicBezTo>
                        <a:pt x="344" y="805"/>
                        <a:pt x="344" y="806"/>
                        <a:pt x="344" y="806"/>
                      </a:cubicBezTo>
                      <a:cubicBezTo>
                        <a:pt x="344" y="806"/>
                        <a:pt x="349" y="810"/>
                        <a:pt x="349" y="810"/>
                      </a:cubicBezTo>
                      <a:cubicBezTo>
                        <a:pt x="349" y="810"/>
                        <a:pt x="349" y="810"/>
                        <a:pt x="349" y="810"/>
                      </a:cubicBezTo>
                      <a:cubicBezTo>
                        <a:pt x="349" y="810"/>
                        <a:pt x="354" y="815"/>
                        <a:pt x="354" y="815"/>
                      </a:cubicBezTo>
                      <a:cubicBezTo>
                        <a:pt x="354" y="815"/>
                        <a:pt x="354" y="815"/>
                        <a:pt x="354" y="815"/>
                      </a:cubicBezTo>
                      <a:cubicBezTo>
                        <a:pt x="354" y="815"/>
                        <a:pt x="359" y="818"/>
                        <a:pt x="359" y="818"/>
                      </a:cubicBezTo>
                      <a:cubicBezTo>
                        <a:pt x="359" y="818"/>
                        <a:pt x="359" y="818"/>
                        <a:pt x="359" y="818"/>
                      </a:cubicBezTo>
                      <a:cubicBezTo>
                        <a:pt x="359" y="818"/>
                        <a:pt x="364" y="818"/>
                        <a:pt x="364" y="818"/>
                      </a:cubicBezTo>
                      <a:cubicBezTo>
                        <a:pt x="364" y="818"/>
                        <a:pt x="365" y="818"/>
                        <a:pt x="365" y="818"/>
                      </a:cubicBezTo>
                      <a:cubicBezTo>
                        <a:pt x="365" y="818"/>
                        <a:pt x="368" y="819"/>
                        <a:pt x="368" y="819"/>
                      </a:cubicBezTo>
                      <a:cubicBezTo>
                        <a:pt x="368" y="819"/>
                        <a:pt x="370" y="819"/>
                        <a:pt x="370" y="819"/>
                      </a:cubicBezTo>
                      <a:cubicBezTo>
                        <a:pt x="370" y="819"/>
                        <a:pt x="373" y="818"/>
                        <a:pt x="373" y="818"/>
                      </a:cubicBezTo>
                      <a:cubicBezTo>
                        <a:pt x="373" y="818"/>
                        <a:pt x="375" y="818"/>
                        <a:pt x="375" y="818"/>
                      </a:cubicBezTo>
                      <a:cubicBezTo>
                        <a:pt x="375" y="818"/>
                        <a:pt x="379" y="817"/>
                        <a:pt x="379" y="817"/>
                      </a:cubicBezTo>
                      <a:cubicBezTo>
                        <a:pt x="379" y="817"/>
                        <a:pt x="380" y="818"/>
                        <a:pt x="380" y="818"/>
                      </a:cubicBezTo>
                      <a:cubicBezTo>
                        <a:pt x="380" y="818"/>
                        <a:pt x="383" y="819"/>
                        <a:pt x="383" y="819"/>
                      </a:cubicBezTo>
                      <a:cubicBezTo>
                        <a:pt x="383" y="819"/>
                        <a:pt x="387" y="819"/>
                        <a:pt x="387" y="819"/>
                      </a:cubicBezTo>
                      <a:cubicBezTo>
                        <a:pt x="387" y="819"/>
                        <a:pt x="390" y="818"/>
                        <a:pt x="390" y="818"/>
                      </a:cubicBezTo>
                      <a:cubicBezTo>
                        <a:pt x="390" y="818"/>
                        <a:pt x="391" y="818"/>
                        <a:pt x="391" y="818"/>
                      </a:cubicBezTo>
                      <a:cubicBezTo>
                        <a:pt x="391" y="818"/>
                        <a:pt x="395" y="819"/>
                        <a:pt x="395" y="819"/>
                      </a:cubicBezTo>
                      <a:cubicBezTo>
                        <a:pt x="395" y="819"/>
                        <a:pt x="396" y="819"/>
                        <a:pt x="396" y="819"/>
                      </a:cubicBezTo>
                      <a:cubicBezTo>
                        <a:pt x="396" y="819"/>
                        <a:pt x="399" y="820"/>
                        <a:pt x="399" y="820"/>
                      </a:cubicBezTo>
                      <a:cubicBezTo>
                        <a:pt x="399" y="820"/>
                        <a:pt x="401" y="819"/>
                        <a:pt x="401" y="819"/>
                      </a:cubicBezTo>
                      <a:cubicBezTo>
                        <a:pt x="401" y="819"/>
                        <a:pt x="405" y="819"/>
                        <a:pt x="405" y="819"/>
                      </a:cubicBezTo>
                      <a:cubicBezTo>
                        <a:pt x="405" y="819"/>
                        <a:pt x="406" y="819"/>
                        <a:pt x="406" y="819"/>
                      </a:cubicBezTo>
                      <a:cubicBezTo>
                        <a:pt x="406" y="819"/>
                        <a:pt x="410" y="818"/>
                        <a:pt x="410" y="818"/>
                      </a:cubicBezTo>
                      <a:cubicBezTo>
                        <a:pt x="410" y="818"/>
                        <a:pt x="411" y="818"/>
                        <a:pt x="411" y="818"/>
                      </a:cubicBezTo>
                      <a:cubicBezTo>
                        <a:pt x="411" y="818"/>
                        <a:pt x="415" y="816"/>
                        <a:pt x="415" y="816"/>
                      </a:cubicBezTo>
                      <a:cubicBezTo>
                        <a:pt x="415" y="816"/>
                        <a:pt x="416" y="816"/>
                        <a:pt x="416" y="816"/>
                      </a:cubicBezTo>
                      <a:cubicBezTo>
                        <a:pt x="416" y="816"/>
                        <a:pt x="420" y="814"/>
                        <a:pt x="420" y="814"/>
                      </a:cubicBezTo>
                      <a:cubicBezTo>
                        <a:pt x="420" y="814"/>
                        <a:pt x="421" y="813"/>
                        <a:pt x="421" y="813"/>
                      </a:cubicBezTo>
                      <a:cubicBezTo>
                        <a:pt x="421" y="813"/>
                        <a:pt x="425" y="812"/>
                        <a:pt x="425" y="812"/>
                      </a:cubicBezTo>
                      <a:cubicBezTo>
                        <a:pt x="425" y="812"/>
                        <a:pt x="426" y="812"/>
                        <a:pt x="426" y="812"/>
                      </a:cubicBezTo>
                      <a:cubicBezTo>
                        <a:pt x="426" y="812"/>
                        <a:pt x="431" y="805"/>
                        <a:pt x="431" y="805"/>
                      </a:cubicBezTo>
                      <a:cubicBezTo>
                        <a:pt x="431" y="805"/>
                        <a:pt x="431" y="805"/>
                        <a:pt x="431" y="805"/>
                      </a:cubicBezTo>
                      <a:cubicBezTo>
                        <a:pt x="431" y="805"/>
                        <a:pt x="436" y="766"/>
                        <a:pt x="436" y="766"/>
                      </a:cubicBezTo>
                      <a:cubicBezTo>
                        <a:pt x="436" y="766"/>
                        <a:pt x="436" y="761"/>
                        <a:pt x="436" y="761"/>
                      </a:cubicBezTo>
                      <a:cubicBezTo>
                        <a:pt x="436" y="761"/>
                        <a:pt x="439" y="687"/>
                        <a:pt x="439" y="687"/>
                      </a:cubicBezTo>
                      <a:cubicBezTo>
                        <a:pt x="439" y="687"/>
                        <a:pt x="441" y="741"/>
                        <a:pt x="441" y="741"/>
                      </a:cubicBezTo>
                      <a:cubicBezTo>
                        <a:pt x="441" y="741"/>
                        <a:pt x="445" y="784"/>
                        <a:pt x="445" y="784"/>
                      </a:cubicBezTo>
                      <a:cubicBezTo>
                        <a:pt x="445" y="784"/>
                        <a:pt x="446" y="782"/>
                        <a:pt x="446" y="782"/>
                      </a:cubicBezTo>
                      <a:cubicBezTo>
                        <a:pt x="446" y="782"/>
                        <a:pt x="451" y="700"/>
                        <a:pt x="451" y="700"/>
                      </a:cubicBezTo>
                      <a:cubicBezTo>
                        <a:pt x="451" y="700"/>
                        <a:pt x="451" y="701"/>
                        <a:pt x="451" y="701"/>
                      </a:cubicBezTo>
                      <a:cubicBezTo>
                        <a:pt x="451" y="701"/>
                        <a:pt x="456" y="795"/>
                        <a:pt x="456" y="795"/>
                      </a:cubicBezTo>
                      <a:cubicBezTo>
                        <a:pt x="456" y="795"/>
                        <a:pt x="456" y="796"/>
                        <a:pt x="456" y="796"/>
                      </a:cubicBezTo>
                      <a:cubicBezTo>
                        <a:pt x="456" y="796"/>
                        <a:pt x="461" y="810"/>
                        <a:pt x="461" y="810"/>
                      </a:cubicBezTo>
                      <a:cubicBezTo>
                        <a:pt x="461" y="810"/>
                        <a:pt x="461" y="810"/>
                        <a:pt x="461" y="810"/>
                      </a:cubicBezTo>
                      <a:cubicBezTo>
                        <a:pt x="461" y="810"/>
                        <a:pt x="466" y="816"/>
                        <a:pt x="466" y="816"/>
                      </a:cubicBezTo>
                      <a:cubicBezTo>
                        <a:pt x="466" y="816"/>
                        <a:pt x="466" y="816"/>
                        <a:pt x="466" y="816"/>
                      </a:cubicBezTo>
                      <a:cubicBezTo>
                        <a:pt x="466" y="816"/>
                        <a:pt x="470" y="817"/>
                        <a:pt x="470" y="817"/>
                      </a:cubicBezTo>
                      <a:cubicBezTo>
                        <a:pt x="470" y="817"/>
                        <a:pt x="472" y="817"/>
                        <a:pt x="472" y="817"/>
                      </a:cubicBezTo>
                      <a:cubicBezTo>
                        <a:pt x="472" y="817"/>
                        <a:pt x="476" y="819"/>
                        <a:pt x="476" y="819"/>
                      </a:cubicBezTo>
                      <a:cubicBezTo>
                        <a:pt x="476" y="819"/>
                        <a:pt x="478" y="819"/>
                        <a:pt x="478" y="819"/>
                      </a:cubicBezTo>
                      <a:cubicBezTo>
                        <a:pt x="478" y="819"/>
                        <a:pt x="479" y="818"/>
                        <a:pt x="479" y="818"/>
                      </a:cubicBezTo>
                      <a:cubicBezTo>
                        <a:pt x="479" y="818"/>
                        <a:pt x="482" y="818"/>
                        <a:pt x="482" y="818"/>
                      </a:cubicBezTo>
                      <a:cubicBezTo>
                        <a:pt x="482" y="818"/>
                        <a:pt x="487" y="820"/>
                        <a:pt x="487" y="820"/>
                      </a:cubicBezTo>
                      <a:cubicBezTo>
                        <a:pt x="487" y="820"/>
                        <a:pt x="488" y="820"/>
                        <a:pt x="488" y="820"/>
                      </a:cubicBezTo>
                      <a:cubicBezTo>
                        <a:pt x="488" y="820"/>
                        <a:pt x="492" y="820"/>
                        <a:pt x="492" y="820"/>
                      </a:cubicBezTo>
                      <a:cubicBezTo>
                        <a:pt x="492" y="820"/>
                        <a:pt x="493" y="820"/>
                        <a:pt x="493" y="820"/>
                      </a:cubicBezTo>
                      <a:cubicBezTo>
                        <a:pt x="493" y="820"/>
                        <a:pt x="497" y="821"/>
                        <a:pt x="497" y="821"/>
                      </a:cubicBezTo>
                      <a:cubicBezTo>
                        <a:pt x="497" y="821"/>
                        <a:pt x="498" y="821"/>
                        <a:pt x="498" y="821"/>
                      </a:cubicBezTo>
                      <a:cubicBezTo>
                        <a:pt x="498" y="821"/>
                        <a:pt x="501" y="821"/>
                        <a:pt x="501" y="821"/>
                      </a:cubicBezTo>
                      <a:cubicBezTo>
                        <a:pt x="501" y="821"/>
                        <a:pt x="505" y="821"/>
                        <a:pt x="505" y="821"/>
                      </a:cubicBezTo>
                      <a:cubicBezTo>
                        <a:pt x="505" y="821"/>
                        <a:pt x="507" y="821"/>
                        <a:pt x="507" y="821"/>
                      </a:cubicBezTo>
                      <a:cubicBezTo>
                        <a:pt x="507" y="821"/>
                        <a:pt x="508" y="821"/>
                        <a:pt x="508" y="821"/>
                      </a:cubicBezTo>
                      <a:cubicBezTo>
                        <a:pt x="508" y="821"/>
                        <a:pt x="512" y="822"/>
                        <a:pt x="512" y="822"/>
                      </a:cubicBezTo>
                      <a:cubicBezTo>
                        <a:pt x="512" y="822"/>
                        <a:pt x="514" y="821"/>
                        <a:pt x="514" y="821"/>
                      </a:cubicBezTo>
                      <a:cubicBezTo>
                        <a:pt x="514" y="821"/>
                        <a:pt x="516" y="822"/>
                        <a:pt x="516" y="822"/>
                      </a:cubicBezTo>
                      <a:cubicBezTo>
                        <a:pt x="516" y="822"/>
                        <a:pt x="520" y="822"/>
                        <a:pt x="520" y="822"/>
                      </a:cubicBezTo>
                      <a:cubicBezTo>
                        <a:pt x="520" y="822"/>
                        <a:pt x="521" y="821"/>
                        <a:pt x="521" y="821"/>
                      </a:cubicBezTo>
                      <a:cubicBezTo>
                        <a:pt x="521" y="821"/>
                        <a:pt x="524" y="822"/>
                        <a:pt x="524" y="822"/>
                      </a:cubicBezTo>
                      <a:cubicBezTo>
                        <a:pt x="524" y="822"/>
                        <a:pt x="525" y="821"/>
                        <a:pt x="525" y="821"/>
                      </a:cubicBezTo>
                      <a:cubicBezTo>
                        <a:pt x="525" y="821"/>
                        <a:pt x="528" y="822"/>
                        <a:pt x="528" y="822"/>
                      </a:cubicBezTo>
                      <a:cubicBezTo>
                        <a:pt x="528" y="822"/>
                        <a:pt x="530" y="821"/>
                        <a:pt x="530" y="821"/>
                      </a:cubicBezTo>
                      <a:cubicBezTo>
                        <a:pt x="530" y="821"/>
                        <a:pt x="535" y="822"/>
                        <a:pt x="535" y="822"/>
                      </a:cubicBezTo>
                      <a:cubicBezTo>
                        <a:pt x="535" y="822"/>
                        <a:pt x="537" y="821"/>
                        <a:pt x="537" y="821"/>
                      </a:cubicBezTo>
                      <a:cubicBezTo>
                        <a:pt x="537" y="821"/>
                        <a:pt x="539" y="821"/>
                        <a:pt x="539" y="821"/>
                      </a:cubicBezTo>
                      <a:cubicBezTo>
                        <a:pt x="539" y="821"/>
                        <a:pt x="542" y="822"/>
                        <a:pt x="542" y="822"/>
                      </a:cubicBezTo>
                      <a:cubicBezTo>
                        <a:pt x="542" y="822"/>
                        <a:pt x="544" y="821"/>
                        <a:pt x="544" y="821"/>
                      </a:cubicBezTo>
                      <a:cubicBezTo>
                        <a:pt x="544" y="821"/>
                        <a:pt x="548" y="822"/>
                        <a:pt x="548" y="822"/>
                      </a:cubicBezTo>
                      <a:cubicBezTo>
                        <a:pt x="548" y="822"/>
                        <a:pt x="549" y="822"/>
                        <a:pt x="549" y="822"/>
                      </a:cubicBezTo>
                      <a:cubicBezTo>
                        <a:pt x="549" y="822"/>
                        <a:pt x="553" y="821"/>
                        <a:pt x="553" y="821"/>
                      </a:cubicBezTo>
                      <a:cubicBezTo>
                        <a:pt x="553" y="821"/>
                        <a:pt x="554" y="821"/>
                        <a:pt x="554" y="821"/>
                      </a:cubicBezTo>
                      <a:cubicBezTo>
                        <a:pt x="554" y="821"/>
                        <a:pt x="557" y="822"/>
                        <a:pt x="557" y="822"/>
                      </a:cubicBezTo>
                      <a:cubicBezTo>
                        <a:pt x="557" y="822"/>
                        <a:pt x="561" y="822"/>
                        <a:pt x="561" y="822"/>
                      </a:cubicBezTo>
                      <a:cubicBezTo>
                        <a:pt x="561" y="822"/>
                        <a:pt x="563" y="822"/>
                        <a:pt x="563" y="822"/>
                      </a:cubicBezTo>
                      <a:cubicBezTo>
                        <a:pt x="563" y="822"/>
                        <a:pt x="563" y="822"/>
                        <a:pt x="563" y="822"/>
                      </a:cubicBezTo>
                      <a:cubicBezTo>
                        <a:pt x="563" y="822"/>
                        <a:pt x="565" y="821"/>
                        <a:pt x="565" y="821"/>
                      </a:cubicBezTo>
                      <a:cubicBezTo>
                        <a:pt x="565" y="821"/>
                        <a:pt x="570" y="821"/>
                        <a:pt x="570" y="821"/>
                      </a:cubicBezTo>
                      <a:cubicBezTo>
                        <a:pt x="570" y="821"/>
                        <a:pt x="572" y="822"/>
                        <a:pt x="572" y="822"/>
                      </a:cubicBezTo>
                      <a:cubicBezTo>
                        <a:pt x="572" y="822"/>
                        <a:pt x="574" y="822"/>
                        <a:pt x="574" y="822"/>
                      </a:cubicBezTo>
                      <a:cubicBezTo>
                        <a:pt x="574" y="822"/>
                        <a:pt x="575" y="821"/>
                        <a:pt x="575" y="821"/>
                      </a:cubicBezTo>
                      <a:cubicBezTo>
                        <a:pt x="575" y="821"/>
                        <a:pt x="580" y="821"/>
                        <a:pt x="580" y="821"/>
                      </a:cubicBezTo>
                      <a:cubicBezTo>
                        <a:pt x="580" y="821"/>
                        <a:pt x="582" y="822"/>
                        <a:pt x="582" y="822"/>
                      </a:cubicBezTo>
                      <a:cubicBezTo>
                        <a:pt x="582" y="822"/>
                        <a:pt x="584" y="822"/>
                        <a:pt x="584" y="822"/>
                      </a:cubicBezTo>
                      <a:cubicBezTo>
                        <a:pt x="584" y="822"/>
                        <a:pt x="587" y="822"/>
                        <a:pt x="587" y="822"/>
                      </a:cubicBezTo>
                      <a:cubicBezTo>
                        <a:pt x="587" y="822"/>
                        <a:pt x="590" y="821"/>
                        <a:pt x="590" y="821"/>
                      </a:cubicBezTo>
                      <a:cubicBezTo>
                        <a:pt x="590" y="821"/>
                        <a:pt x="592" y="822"/>
                        <a:pt x="592" y="822"/>
                      </a:cubicBezTo>
                      <a:cubicBezTo>
                        <a:pt x="592" y="822"/>
                        <a:pt x="596" y="822"/>
                        <a:pt x="596" y="822"/>
                      </a:cubicBezTo>
                      <a:cubicBezTo>
                        <a:pt x="596" y="822"/>
                        <a:pt x="598" y="821"/>
                        <a:pt x="598" y="821"/>
                      </a:cubicBezTo>
                      <a:cubicBezTo>
                        <a:pt x="598" y="821"/>
                        <a:pt x="599" y="822"/>
                        <a:pt x="599" y="822"/>
                      </a:cubicBezTo>
                      <a:cubicBezTo>
                        <a:pt x="599" y="822"/>
                        <a:pt x="603" y="821"/>
                        <a:pt x="603" y="821"/>
                      </a:cubicBezTo>
                      <a:cubicBezTo>
                        <a:pt x="603" y="821"/>
                        <a:pt x="604" y="821"/>
                        <a:pt x="604" y="821"/>
                      </a:cubicBezTo>
                      <a:cubicBezTo>
                        <a:pt x="604" y="821"/>
                        <a:pt x="606" y="821"/>
                        <a:pt x="606" y="821"/>
                      </a:cubicBezTo>
                      <a:cubicBezTo>
                        <a:pt x="606" y="821"/>
                        <a:pt x="610" y="821"/>
                        <a:pt x="610" y="821"/>
                      </a:cubicBezTo>
                      <a:cubicBezTo>
                        <a:pt x="610" y="821"/>
                        <a:pt x="614" y="820"/>
                        <a:pt x="614" y="820"/>
                      </a:cubicBezTo>
                      <a:cubicBezTo>
                        <a:pt x="614" y="820"/>
                        <a:pt x="614" y="820"/>
                        <a:pt x="614" y="820"/>
                      </a:cubicBezTo>
                      <a:cubicBezTo>
                        <a:pt x="614" y="820"/>
                        <a:pt x="615" y="820"/>
                        <a:pt x="615" y="820"/>
                      </a:cubicBezTo>
                      <a:cubicBezTo>
                        <a:pt x="615" y="820"/>
                        <a:pt x="619" y="820"/>
                        <a:pt x="619" y="820"/>
                      </a:cubicBezTo>
                      <a:cubicBezTo>
                        <a:pt x="619" y="820"/>
                        <a:pt x="624" y="818"/>
                        <a:pt x="624" y="818"/>
                      </a:cubicBezTo>
                      <a:cubicBezTo>
                        <a:pt x="624" y="818"/>
                        <a:pt x="624" y="818"/>
                        <a:pt x="624" y="818"/>
                      </a:cubicBezTo>
                      <a:cubicBezTo>
                        <a:pt x="624" y="818"/>
                        <a:pt x="629" y="815"/>
                        <a:pt x="629" y="815"/>
                      </a:cubicBezTo>
                      <a:cubicBezTo>
                        <a:pt x="629" y="815"/>
                        <a:pt x="629" y="815"/>
                        <a:pt x="629" y="815"/>
                      </a:cubicBezTo>
                      <a:cubicBezTo>
                        <a:pt x="629" y="815"/>
                        <a:pt x="634" y="812"/>
                        <a:pt x="634" y="812"/>
                      </a:cubicBezTo>
                      <a:cubicBezTo>
                        <a:pt x="634" y="812"/>
                        <a:pt x="635" y="812"/>
                        <a:pt x="635" y="812"/>
                      </a:cubicBezTo>
                      <a:cubicBezTo>
                        <a:pt x="635" y="812"/>
                        <a:pt x="639" y="811"/>
                        <a:pt x="639" y="811"/>
                      </a:cubicBezTo>
                      <a:cubicBezTo>
                        <a:pt x="639" y="811"/>
                        <a:pt x="640" y="811"/>
                        <a:pt x="640" y="811"/>
                      </a:cubicBezTo>
                      <a:cubicBezTo>
                        <a:pt x="640" y="811"/>
                        <a:pt x="645" y="808"/>
                        <a:pt x="645" y="808"/>
                      </a:cubicBezTo>
                      <a:cubicBezTo>
                        <a:pt x="645" y="808"/>
                        <a:pt x="645" y="807"/>
                        <a:pt x="645" y="807"/>
                      </a:cubicBezTo>
                      <a:cubicBezTo>
                        <a:pt x="645" y="807"/>
                        <a:pt x="650" y="805"/>
                        <a:pt x="650" y="805"/>
                      </a:cubicBezTo>
                      <a:cubicBezTo>
                        <a:pt x="650" y="805"/>
                        <a:pt x="650" y="805"/>
                        <a:pt x="650" y="805"/>
                      </a:cubicBezTo>
                      <a:cubicBezTo>
                        <a:pt x="650" y="805"/>
                        <a:pt x="655" y="785"/>
                        <a:pt x="655" y="785"/>
                      </a:cubicBezTo>
                      <a:cubicBezTo>
                        <a:pt x="655" y="785"/>
                        <a:pt x="655" y="782"/>
                        <a:pt x="655" y="782"/>
                      </a:cubicBezTo>
                      <a:cubicBezTo>
                        <a:pt x="655" y="782"/>
                        <a:pt x="659" y="724"/>
                        <a:pt x="659" y="724"/>
                      </a:cubicBezTo>
                      <a:cubicBezTo>
                        <a:pt x="659" y="724"/>
                        <a:pt x="660" y="730"/>
                        <a:pt x="660" y="730"/>
                      </a:cubicBezTo>
                      <a:cubicBezTo>
                        <a:pt x="660" y="730"/>
                        <a:pt x="665" y="784"/>
                        <a:pt x="665" y="784"/>
                      </a:cubicBezTo>
                      <a:cubicBezTo>
                        <a:pt x="665" y="784"/>
                        <a:pt x="665" y="784"/>
                        <a:pt x="665" y="784"/>
                      </a:cubicBezTo>
                      <a:cubicBezTo>
                        <a:pt x="665" y="784"/>
                        <a:pt x="670" y="706"/>
                        <a:pt x="670" y="706"/>
                      </a:cubicBezTo>
                      <a:cubicBezTo>
                        <a:pt x="670" y="706"/>
                        <a:pt x="672" y="685"/>
                        <a:pt x="672" y="685"/>
                      </a:cubicBezTo>
                      <a:cubicBezTo>
                        <a:pt x="672" y="685"/>
                        <a:pt x="675" y="753"/>
                        <a:pt x="675" y="753"/>
                      </a:cubicBezTo>
                      <a:cubicBezTo>
                        <a:pt x="675" y="753"/>
                        <a:pt x="675" y="758"/>
                        <a:pt x="675" y="758"/>
                      </a:cubicBezTo>
                      <a:cubicBezTo>
                        <a:pt x="675" y="758"/>
                        <a:pt x="680" y="805"/>
                        <a:pt x="680" y="805"/>
                      </a:cubicBezTo>
                      <a:cubicBezTo>
                        <a:pt x="680" y="805"/>
                        <a:pt x="680" y="805"/>
                        <a:pt x="680" y="805"/>
                      </a:cubicBezTo>
                      <a:cubicBezTo>
                        <a:pt x="680" y="805"/>
                        <a:pt x="685" y="814"/>
                        <a:pt x="685" y="814"/>
                      </a:cubicBezTo>
                      <a:cubicBezTo>
                        <a:pt x="685" y="814"/>
                        <a:pt x="685" y="814"/>
                        <a:pt x="685" y="814"/>
                      </a:cubicBezTo>
                      <a:cubicBezTo>
                        <a:pt x="685" y="814"/>
                        <a:pt x="690" y="817"/>
                        <a:pt x="690" y="817"/>
                      </a:cubicBezTo>
                      <a:cubicBezTo>
                        <a:pt x="690" y="817"/>
                        <a:pt x="691" y="816"/>
                        <a:pt x="691" y="816"/>
                      </a:cubicBezTo>
                      <a:cubicBezTo>
                        <a:pt x="691" y="816"/>
                        <a:pt x="693" y="817"/>
                        <a:pt x="693" y="817"/>
                      </a:cubicBezTo>
                      <a:cubicBezTo>
                        <a:pt x="693" y="817"/>
                        <a:pt x="696" y="817"/>
                        <a:pt x="696" y="817"/>
                      </a:cubicBezTo>
                      <a:cubicBezTo>
                        <a:pt x="696" y="817"/>
                        <a:pt x="701" y="817"/>
                        <a:pt x="701" y="817"/>
                      </a:cubicBezTo>
                      <a:cubicBezTo>
                        <a:pt x="701" y="817"/>
                        <a:pt x="701" y="817"/>
                        <a:pt x="701" y="817"/>
                      </a:cubicBezTo>
                      <a:cubicBezTo>
                        <a:pt x="701" y="817"/>
                        <a:pt x="706" y="815"/>
                        <a:pt x="706" y="815"/>
                      </a:cubicBezTo>
                      <a:cubicBezTo>
                        <a:pt x="706" y="815"/>
                        <a:pt x="706" y="815"/>
                        <a:pt x="706" y="815"/>
                      </a:cubicBezTo>
                      <a:cubicBezTo>
                        <a:pt x="706" y="815"/>
                        <a:pt x="711" y="811"/>
                        <a:pt x="711" y="811"/>
                      </a:cubicBezTo>
                      <a:cubicBezTo>
                        <a:pt x="711" y="811"/>
                        <a:pt x="711" y="811"/>
                        <a:pt x="711" y="811"/>
                      </a:cubicBezTo>
                      <a:cubicBezTo>
                        <a:pt x="711" y="811"/>
                        <a:pt x="716" y="804"/>
                        <a:pt x="716" y="804"/>
                      </a:cubicBezTo>
                      <a:cubicBezTo>
                        <a:pt x="716" y="804"/>
                        <a:pt x="716" y="804"/>
                        <a:pt x="716" y="804"/>
                      </a:cubicBezTo>
                      <a:cubicBezTo>
                        <a:pt x="716" y="804"/>
                        <a:pt x="721" y="787"/>
                        <a:pt x="721" y="787"/>
                      </a:cubicBezTo>
                      <a:cubicBezTo>
                        <a:pt x="721" y="787"/>
                        <a:pt x="721" y="786"/>
                        <a:pt x="721" y="786"/>
                      </a:cubicBezTo>
                      <a:cubicBezTo>
                        <a:pt x="721" y="786"/>
                        <a:pt x="726" y="668"/>
                        <a:pt x="726" y="668"/>
                      </a:cubicBezTo>
                      <a:cubicBezTo>
                        <a:pt x="726" y="668"/>
                        <a:pt x="726" y="667"/>
                        <a:pt x="726" y="667"/>
                      </a:cubicBezTo>
                      <a:cubicBezTo>
                        <a:pt x="726" y="667"/>
                        <a:pt x="731" y="779"/>
                        <a:pt x="731" y="779"/>
                      </a:cubicBezTo>
                      <a:cubicBezTo>
                        <a:pt x="731" y="779"/>
                        <a:pt x="734" y="787"/>
                        <a:pt x="734" y="787"/>
                      </a:cubicBezTo>
                      <a:cubicBezTo>
                        <a:pt x="734" y="787"/>
                        <a:pt x="736" y="772"/>
                        <a:pt x="736" y="772"/>
                      </a:cubicBezTo>
                      <a:cubicBezTo>
                        <a:pt x="736" y="772"/>
                        <a:pt x="736" y="769"/>
                        <a:pt x="736" y="769"/>
                      </a:cubicBezTo>
                      <a:cubicBezTo>
                        <a:pt x="736" y="769"/>
                        <a:pt x="739" y="713"/>
                        <a:pt x="739" y="713"/>
                      </a:cubicBezTo>
                      <a:cubicBezTo>
                        <a:pt x="739" y="713"/>
                        <a:pt x="741" y="755"/>
                        <a:pt x="741" y="755"/>
                      </a:cubicBezTo>
                      <a:cubicBezTo>
                        <a:pt x="741" y="755"/>
                        <a:pt x="746" y="806"/>
                        <a:pt x="746" y="806"/>
                      </a:cubicBezTo>
                      <a:cubicBezTo>
                        <a:pt x="746" y="806"/>
                        <a:pt x="746" y="807"/>
                        <a:pt x="746" y="807"/>
                      </a:cubicBezTo>
                      <a:cubicBezTo>
                        <a:pt x="746" y="807"/>
                        <a:pt x="751" y="812"/>
                        <a:pt x="751" y="812"/>
                      </a:cubicBezTo>
                      <a:cubicBezTo>
                        <a:pt x="751" y="812"/>
                        <a:pt x="752" y="813"/>
                        <a:pt x="752" y="813"/>
                      </a:cubicBezTo>
                      <a:cubicBezTo>
                        <a:pt x="752" y="813"/>
                        <a:pt x="756" y="815"/>
                        <a:pt x="756" y="815"/>
                      </a:cubicBezTo>
                      <a:cubicBezTo>
                        <a:pt x="756" y="815"/>
                        <a:pt x="758" y="815"/>
                        <a:pt x="758" y="815"/>
                      </a:cubicBezTo>
                      <a:cubicBezTo>
                        <a:pt x="758" y="815"/>
                        <a:pt x="761" y="814"/>
                        <a:pt x="761" y="814"/>
                      </a:cubicBezTo>
                      <a:cubicBezTo>
                        <a:pt x="761" y="814"/>
                        <a:pt x="762" y="814"/>
                        <a:pt x="762" y="814"/>
                      </a:cubicBezTo>
                      <a:cubicBezTo>
                        <a:pt x="762" y="814"/>
                        <a:pt x="767" y="813"/>
                        <a:pt x="767" y="813"/>
                      </a:cubicBezTo>
                      <a:cubicBezTo>
                        <a:pt x="767" y="813"/>
                        <a:pt x="767" y="813"/>
                        <a:pt x="767" y="813"/>
                      </a:cubicBezTo>
                      <a:cubicBezTo>
                        <a:pt x="767" y="813"/>
                        <a:pt x="771" y="811"/>
                        <a:pt x="771" y="811"/>
                      </a:cubicBezTo>
                      <a:cubicBezTo>
                        <a:pt x="771" y="811"/>
                        <a:pt x="772" y="811"/>
                        <a:pt x="772" y="811"/>
                      </a:cubicBezTo>
                      <a:cubicBezTo>
                        <a:pt x="772" y="811"/>
                        <a:pt x="777" y="810"/>
                        <a:pt x="777" y="810"/>
                      </a:cubicBezTo>
                      <a:cubicBezTo>
                        <a:pt x="777" y="810"/>
                        <a:pt x="777" y="810"/>
                        <a:pt x="777" y="810"/>
                      </a:cubicBezTo>
                      <a:cubicBezTo>
                        <a:pt x="777" y="810"/>
                        <a:pt x="781" y="806"/>
                        <a:pt x="781" y="806"/>
                      </a:cubicBezTo>
                      <a:cubicBezTo>
                        <a:pt x="781" y="806"/>
                        <a:pt x="782" y="806"/>
                        <a:pt x="782" y="806"/>
                      </a:cubicBezTo>
                      <a:cubicBezTo>
                        <a:pt x="782" y="806"/>
                        <a:pt x="787" y="811"/>
                        <a:pt x="787" y="811"/>
                      </a:cubicBezTo>
                      <a:cubicBezTo>
                        <a:pt x="787" y="811"/>
                        <a:pt x="788" y="811"/>
                        <a:pt x="788" y="811"/>
                      </a:cubicBezTo>
                      <a:cubicBezTo>
                        <a:pt x="788" y="811"/>
                        <a:pt x="791" y="810"/>
                        <a:pt x="791" y="810"/>
                      </a:cubicBezTo>
                      <a:cubicBezTo>
                        <a:pt x="791" y="810"/>
                        <a:pt x="793" y="810"/>
                        <a:pt x="793" y="810"/>
                      </a:cubicBezTo>
                      <a:cubicBezTo>
                        <a:pt x="793" y="810"/>
                        <a:pt x="797" y="812"/>
                        <a:pt x="797" y="812"/>
                      </a:cubicBezTo>
                      <a:cubicBezTo>
                        <a:pt x="797" y="812"/>
                        <a:pt x="799" y="813"/>
                        <a:pt x="799" y="813"/>
                      </a:cubicBezTo>
                      <a:cubicBezTo>
                        <a:pt x="799" y="813"/>
                        <a:pt x="802" y="812"/>
                        <a:pt x="802" y="812"/>
                      </a:cubicBezTo>
                      <a:cubicBezTo>
                        <a:pt x="802" y="812"/>
                        <a:pt x="803" y="812"/>
                        <a:pt x="803" y="812"/>
                      </a:cubicBezTo>
                      <a:cubicBezTo>
                        <a:pt x="803" y="812"/>
                        <a:pt x="807" y="809"/>
                        <a:pt x="807" y="809"/>
                      </a:cubicBezTo>
                      <a:cubicBezTo>
                        <a:pt x="807" y="809"/>
                        <a:pt x="808" y="809"/>
                        <a:pt x="808" y="809"/>
                      </a:cubicBezTo>
                      <a:cubicBezTo>
                        <a:pt x="808" y="809"/>
                        <a:pt x="813" y="802"/>
                        <a:pt x="813" y="802"/>
                      </a:cubicBezTo>
                      <a:cubicBezTo>
                        <a:pt x="813" y="802"/>
                        <a:pt x="813" y="801"/>
                        <a:pt x="813" y="801"/>
                      </a:cubicBezTo>
                      <a:cubicBezTo>
                        <a:pt x="813" y="801"/>
                        <a:pt x="818" y="780"/>
                        <a:pt x="818" y="780"/>
                      </a:cubicBezTo>
                      <a:cubicBezTo>
                        <a:pt x="818" y="780"/>
                        <a:pt x="818" y="779"/>
                        <a:pt x="818" y="779"/>
                      </a:cubicBezTo>
                      <a:cubicBezTo>
                        <a:pt x="818" y="779"/>
                        <a:pt x="823" y="686"/>
                        <a:pt x="823" y="686"/>
                      </a:cubicBezTo>
                      <a:cubicBezTo>
                        <a:pt x="823" y="686"/>
                        <a:pt x="824" y="673"/>
                        <a:pt x="824" y="673"/>
                      </a:cubicBezTo>
                      <a:cubicBezTo>
                        <a:pt x="824" y="673"/>
                        <a:pt x="828" y="711"/>
                        <a:pt x="828" y="711"/>
                      </a:cubicBezTo>
                      <a:cubicBezTo>
                        <a:pt x="828" y="711"/>
                        <a:pt x="829" y="715"/>
                        <a:pt x="829" y="715"/>
                      </a:cubicBezTo>
                      <a:cubicBezTo>
                        <a:pt x="829" y="715"/>
                        <a:pt x="833" y="627"/>
                        <a:pt x="833" y="627"/>
                      </a:cubicBezTo>
                      <a:cubicBezTo>
                        <a:pt x="833" y="627"/>
                        <a:pt x="835" y="590"/>
                        <a:pt x="835" y="590"/>
                      </a:cubicBezTo>
                      <a:cubicBezTo>
                        <a:pt x="835" y="590"/>
                        <a:pt x="838" y="671"/>
                        <a:pt x="838" y="671"/>
                      </a:cubicBezTo>
                      <a:cubicBezTo>
                        <a:pt x="838" y="671"/>
                        <a:pt x="838" y="679"/>
                        <a:pt x="838" y="679"/>
                      </a:cubicBezTo>
                      <a:cubicBezTo>
                        <a:pt x="838" y="679"/>
                        <a:pt x="843" y="772"/>
                        <a:pt x="843" y="772"/>
                      </a:cubicBezTo>
                      <a:cubicBezTo>
                        <a:pt x="843" y="772"/>
                        <a:pt x="843" y="774"/>
                        <a:pt x="843" y="774"/>
                      </a:cubicBezTo>
                      <a:cubicBezTo>
                        <a:pt x="843" y="774"/>
                        <a:pt x="848" y="786"/>
                        <a:pt x="848" y="786"/>
                      </a:cubicBezTo>
                      <a:cubicBezTo>
                        <a:pt x="848" y="786"/>
                        <a:pt x="848" y="786"/>
                        <a:pt x="848" y="786"/>
                      </a:cubicBezTo>
                      <a:cubicBezTo>
                        <a:pt x="848" y="786"/>
                        <a:pt x="853" y="783"/>
                        <a:pt x="853" y="783"/>
                      </a:cubicBezTo>
                      <a:cubicBezTo>
                        <a:pt x="853" y="783"/>
                        <a:pt x="853" y="782"/>
                        <a:pt x="853" y="782"/>
                      </a:cubicBezTo>
                      <a:cubicBezTo>
                        <a:pt x="853" y="782"/>
                        <a:pt x="858" y="742"/>
                        <a:pt x="858" y="742"/>
                      </a:cubicBezTo>
                      <a:cubicBezTo>
                        <a:pt x="858" y="742"/>
                        <a:pt x="859" y="741"/>
                        <a:pt x="859" y="741"/>
                      </a:cubicBezTo>
                      <a:cubicBezTo>
                        <a:pt x="859" y="741"/>
                        <a:pt x="862" y="719"/>
                        <a:pt x="862" y="719"/>
                      </a:cubicBezTo>
                      <a:cubicBezTo>
                        <a:pt x="862" y="719"/>
                        <a:pt x="865" y="733"/>
                        <a:pt x="865" y="733"/>
                      </a:cubicBezTo>
                      <a:cubicBezTo>
                        <a:pt x="865" y="733"/>
                        <a:pt x="868" y="695"/>
                        <a:pt x="868" y="695"/>
                      </a:cubicBezTo>
                      <a:cubicBezTo>
                        <a:pt x="868" y="695"/>
                        <a:pt x="869" y="690"/>
                        <a:pt x="869" y="690"/>
                      </a:cubicBezTo>
                      <a:cubicBezTo>
                        <a:pt x="869" y="690"/>
                        <a:pt x="871" y="606"/>
                        <a:pt x="871" y="606"/>
                      </a:cubicBezTo>
                      <a:cubicBezTo>
                        <a:pt x="871" y="606"/>
                        <a:pt x="874" y="661"/>
                        <a:pt x="874" y="661"/>
                      </a:cubicBezTo>
                      <a:cubicBezTo>
                        <a:pt x="874" y="661"/>
                        <a:pt x="878" y="719"/>
                        <a:pt x="878" y="719"/>
                      </a:cubicBezTo>
                      <a:cubicBezTo>
                        <a:pt x="878" y="719"/>
                        <a:pt x="879" y="709"/>
                        <a:pt x="879" y="709"/>
                      </a:cubicBezTo>
                      <a:cubicBezTo>
                        <a:pt x="879" y="709"/>
                        <a:pt x="883" y="607"/>
                        <a:pt x="883" y="607"/>
                      </a:cubicBezTo>
                      <a:cubicBezTo>
                        <a:pt x="883" y="607"/>
                        <a:pt x="884" y="614"/>
                        <a:pt x="884" y="614"/>
                      </a:cubicBezTo>
                      <a:cubicBezTo>
                        <a:pt x="884" y="614"/>
                        <a:pt x="889" y="701"/>
                        <a:pt x="889" y="701"/>
                      </a:cubicBezTo>
                      <a:cubicBezTo>
                        <a:pt x="889" y="701"/>
                        <a:pt x="889" y="705"/>
                        <a:pt x="889" y="705"/>
                      </a:cubicBezTo>
                      <a:cubicBezTo>
                        <a:pt x="889" y="705"/>
                        <a:pt x="894" y="747"/>
                        <a:pt x="894" y="747"/>
                      </a:cubicBezTo>
                      <a:cubicBezTo>
                        <a:pt x="894" y="747"/>
                        <a:pt x="896" y="733"/>
                        <a:pt x="896" y="733"/>
                      </a:cubicBezTo>
                      <a:cubicBezTo>
                        <a:pt x="896" y="733"/>
                        <a:pt x="899" y="770"/>
                        <a:pt x="899" y="770"/>
                      </a:cubicBezTo>
                      <a:cubicBezTo>
                        <a:pt x="899" y="770"/>
                        <a:pt x="899" y="772"/>
                        <a:pt x="899" y="772"/>
                      </a:cubicBezTo>
                      <a:cubicBezTo>
                        <a:pt x="899" y="772"/>
                        <a:pt x="904" y="790"/>
                        <a:pt x="904" y="790"/>
                      </a:cubicBezTo>
                      <a:cubicBezTo>
                        <a:pt x="904" y="790"/>
                        <a:pt x="906" y="789"/>
                        <a:pt x="906" y="789"/>
                      </a:cubicBezTo>
                      <a:cubicBezTo>
                        <a:pt x="906" y="789"/>
                        <a:pt x="909" y="797"/>
                        <a:pt x="909" y="797"/>
                      </a:cubicBezTo>
                      <a:cubicBezTo>
                        <a:pt x="909" y="797"/>
                        <a:pt x="909" y="798"/>
                        <a:pt x="909" y="798"/>
                      </a:cubicBezTo>
                      <a:cubicBezTo>
                        <a:pt x="909" y="798"/>
                        <a:pt x="914" y="810"/>
                        <a:pt x="914" y="810"/>
                      </a:cubicBezTo>
                      <a:cubicBezTo>
                        <a:pt x="914" y="810"/>
                        <a:pt x="915" y="810"/>
                        <a:pt x="915" y="810"/>
                      </a:cubicBezTo>
                      <a:cubicBezTo>
                        <a:pt x="915" y="810"/>
                        <a:pt x="920" y="814"/>
                        <a:pt x="920" y="814"/>
                      </a:cubicBezTo>
                      <a:cubicBezTo>
                        <a:pt x="920" y="814"/>
                        <a:pt x="920" y="814"/>
                        <a:pt x="920" y="814"/>
                      </a:cubicBezTo>
                      <a:cubicBezTo>
                        <a:pt x="920" y="814"/>
                        <a:pt x="925" y="816"/>
                        <a:pt x="925" y="816"/>
                      </a:cubicBezTo>
                      <a:cubicBezTo>
                        <a:pt x="925" y="816"/>
                        <a:pt x="925" y="816"/>
                        <a:pt x="925" y="816"/>
                      </a:cubicBezTo>
                      <a:cubicBezTo>
                        <a:pt x="925" y="816"/>
                        <a:pt x="927" y="817"/>
                        <a:pt x="927" y="817"/>
                      </a:cubicBezTo>
                      <a:cubicBezTo>
                        <a:pt x="927" y="817"/>
                        <a:pt x="930" y="817"/>
                        <a:pt x="930" y="817"/>
                      </a:cubicBezTo>
                      <a:cubicBezTo>
                        <a:pt x="930" y="817"/>
                        <a:pt x="935" y="818"/>
                        <a:pt x="935" y="818"/>
                      </a:cubicBezTo>
                      <a:cubicBezTo>
                        <a:pt x="935" y="818"/>
                        <a:pt x="935" y="818"/>
                        <a:pt x="935" y="818"/>
                      </a:cubicBezTo>
                      <a:cubicBezTo>
                        <a:pt x="935" y="818"/>
                        <a:pt x="939" y="819"/>
                        <a:pt x="939" y="819"/>
                      </a:cubicBezTo>
                      <a:cubicBezTo>
                        <a:pt x="939" y="819"/>
                        <a:pt x="940" y="818"/>
                        <a:pt x="940" y="818"/>
                      </a:cubicBezTo>
                      <a:cubicBezTo>
                        <a:pt x="940" y="818"/>
                        <a:pt x="942" y="817"/>
                        <a:pt x="942" y="817"/>
                      </a:cubicBezTo>
                      <a:cubicBezTo>
                        <a:pt x="942" y="817"/>
                        <a:pt x="945" y="818"/>
                        <a:pt x="945" y="818"/>
                      </a:cubicBezTo>
                      <a:cubicBezTo>
                        <a:pt x="945" y="818"/>
                        <a:pt x="950" y="817"/>
                        <a:pt x="950" y="817"/>
                      </a:cubicBezTo>
                      <a:cubicBezTo>
                        <a:pt x="950" y="817"/>
                        <a:pt x="951" y="817"/>
                        <a:pt x="951" y="817"/>
                      </a:cubicBezTo>
                      <a:cubicBezTo>
                        <a:pt x="951" y="817"/>
                        <a:pt x="953" y="818"/>
                        <a:pt x="953" y="818"/>
                      </a:cubicBezTo>
                      <a:cubicBezTo>
                        <a:pt x="953" y="818"/>
                        <a:pt x="956" y="817"/>
                        <a:pt x="956" y="817"/>
                      </a:cubicBezTo>
                      <a:cubicBezTo>
                        <a:pt x="956" y="817"/>
                        <a:pt x="958" y="818"/>
                        <a:pt x="958" y="818"/>
                      </a:cubicBezTo>
                      <a:cubicBezTo>
                        <a:pt x="958" y="818"/>
                        <a:pt x="961" y="817"/>
                        <a:pt x="961" y="817"/>
                      </a:cubicBezTo>
                      <a:cubicBezTo>
                        <a:pt x="961" y="817"/>
                        <a:pt x="964" y="818"/>
                        <a:pt x="964" y="818"/>
                      </a:cubicBezTo>
                      <a:cubicBezTo>
                        <a:pt x="964" y="818"/>
                        <a:pt x="965" y="817"/>
                        <a:pt x="965" y="817"/>
                      </a:cubicBezTo>
                      <a:cubicBezTo>
                        <a:pt x="965" y="817"/>
                        <a:pt x="970" y="819"/>
                        <a:pt x="970" y="819"/>
                      </a:cubicBezTo>
                      <a:cubicBezTo>
                        <a:pt x="970" y="819"/>
                        <a:pt x="972" y="819"/>
                        <a:pt x="972" y="819"/>
                      </a:cubicBezTo>
                      <a:cubicBezTo>
                        <a:pt x="972" y="819"/>
                        <a:pt x="974" y="819"/>
                        <a:pt x="974" y="819"/>
                      </a:cubicBezTo>
                      <a:cubicBezTo>
                        <a:pt x="974" y="819"/>
                        <a:pt x="976" y="819"/>
                        <a:pt x="976" y="819"/>
                      </a:cubicBezTo>
                      <a:cubicBezTo>
                        <a:pt x="976" y="819"/>
                        <a:pt x="979" y="817"/>
                        <a:pt x="979" y="817"/>
                      </a:cubicBezTo>
                      <a:cubicBezTo>
                        <a:pt x="979" y="817"/>
                        <a:pt x="981" y="818"/>
                        <a:pt x="981" y="818"/>
                      </a:cubicBezTo>
                      <a:cubicBezTo>
                        <a:pt x="981" y="818"/>
                        <a:pt x="985" y="819"/>
                        <a:pt x="985" y="819"/>
                      </a:cubicBezTo>
                      <a:cubicBezTo>
                        <a:pt x="985" y="819"/>
                        <a:pt x="989" y="819"/>
                        <a:pt x="989" y="819"/>
                      </a:cubicBezTo>
                      <a:cubicBezTo>
                        <a:pt x="989" y="819"/>
                        <a:pt x="991" y="818"/>
                        <a:pt x="991" y="818"/>
                      </a:cubicBezTo>
                      <a:cubicBezTo>
                        <a:pt x="991" y="818"/>
                        <a:pt x="991" y="818"/>
                        <a:pt x="991" y="818"/>
                      </a:cubicBezTo>
                      <a:cubicBezTo>
                        <a:pt x="991" y="818"/>
                        <a:pt x="993" y="817"/>
                        <a:pt x="993" y="817"/>
                      </a:cubicBezTo>
                      <a:cubicBezTo>
                        <a:pt x="993" y="817"/>
                        <a:pt x="996" y="818"/>
                        <a:pt x="996" y="818"/>
                      </a:cubicBezTo>
                      <a:cubicBezTo>
                        <a:pt x="996" y="818"/>
                        <a:pt x="1001" y="819"/>
                        <a:pt x="1001" y="819"/>
                      </a:cubicBezTo>
                      <a:cubicBezTo>
                        <a:pt x="1001" y="819"/>
                        <a:pt x="1001" y="819"/>
                        <a:pt x="1001" y="819"/>
                      </a:cubicBezTo>
                      <a:cubicBezTo>
                        <a:pt x="1001" y="819"/>
                        <a:pt x="1004" y="820"/>
                        <a:pt x="1004" y="820"/>
                      </a:cubicBezTo>
                      <a:cubicBezTo>
                        <a:pt x="1004" y="820"/>
                        <a:pt x="1006" y="819"/>
                        <a:pt x="1006" y="819"/>
                      </a:cubicBezTo>
                      <a:cubicBezTo>
                        <a:pt x="1006" y="819"/>
                        <a:pt x="1011" y="817"/>
                        <a:pt x="1011" y="817"/>
                      </a:cubicBezTo>
                      <a:cubicBezTo>
                        <a:pt x="1011" y="817"/>
                        <a:pt x="1011" y="817"/>
                        <a:pt x="1011" y="817"/>
                      </a:cubicBezTo>
                      <a:cubicBezTo>
                        <a:pt x="1011" y="817"/>
                        <a:pt x="1016" y="820"/>
                        <a:pt x="1016" y="820"/>
                      </a:cubicBezTo>
                      <a:cubicBezTo>
                        <a:pt x="1016" y="820"/>
                        <a:pt x="1017" y="820"/>
                        <a:pt x="1017" y="820"/>
                      </a:cubicBezTo>
                      <a:cubicBezTo>
                        <a:pt x="1017" y="820"/>
                        <a:pt x="1018" y="820"/>
                        <a:pt x="1018" y="820"/>
                      </a:cubicBezTo>
                      <a:cubicBezTo>
                        <a:pt x="1018" y="820"/>
                        <a:pt x="1022" y="820"/>
                        <a:pt x="1022" y="820"/>
                      </a:cubicBezTo>
                      <a:cubicBezTo>
                        <a:pt x="1022" y="820"/>
                        <a:pt x="1025" y="819"/>
                        <a:pt x="1025" y="819"/>
                      </a:cubicBezTo>
                      <a:cubicBezTo>
                        <a:pt x="1025" y="819"/>
                        <a:pt x="1027" y="820"/>
                        <a:pt x="1027" y="820"/>
                      </a:cubicBezTo>
                      <a:cubicBezTo>
                        <a:pt x="1027" y="820"/>
                        <a:pt x="1031" y="821"/>
                        <a:pt x="1031" y="821"/>
                      </a:cubicBezTo>
                      <a:cubicBezTo>
                        <a:pt x="1031" y="821"/>
                        <a:pt x="1034" y="821"/>
                        <a:pt x="1034" y="821"/>
                      </a:cubicBezTo>
                      <a:cubicBezTo>
                        <a:pt x="1034" y="821"/>
                        <a:pt x="1036" y="822"/>
                        <a:pt x="1036" y="822"/>
                      </a:cubicBezTo>
                      <a:cubicBezTo>
                        <a:pt x="1036" y="822"/>
                        <a:pt x="1038" y="822"/>
                        <a:pt x="1038" y="822"/>
                      </a:cubicBezTo>
                      <a:cubicBezTo>
                        <a:pt x="1038" y="822"/>
                        <a:pt x="1038" y="822"/>
                        <a:pt x="1038" y="822"/>
                      </a:cubicBezTo>
                      <a:cubicBezTo>
                        <a:pt x="1038" y="822"/>
                        <a:pt x="1043" y="822"/>
                        <a:pt x="1043" y="822"/>
                      </a:cubicBezTo>
                      <a:cubicBezTo>
                        <a:pt x="1043" y="822"/>
                        <a:pt x="1047" y="822"/>
                        <a:pt x="1047" y="822"/>
                      </a:cubicBezTo>
                      <a:cubicBezTo>
                        <a:pt x="1047" y="822"/>
                        <a:pt x="1047" y="822"/>
                        <a:pt x="1047" y="822"/>
                      </a:cubicBezTo>
                      <a:cubicBezTo>
                        <a:pt x="1047" y="822"/>
                        <a:pt x="1048" y="821"/>
                        <a:pt x="1048" y="821"/>
                      </a:cubicBezTo>
                      <a:cubicBezTo>
                        <a:pt x="1048" y="821"/>
                        <a:pt x="1055" y="821"/>
                        <a:pt x="1055" y="821"/>
                      </a:cubicBezTo>
                      <a:cubicBezTo>
                        <a:pt x="1055" y="821"/>
                        <a:pt x="1055" y="822"/>
                        <a:pt x="1055" y="822"/>
                      </a:cubicBezTo>
                      <a:cubicBezTo>
                        <a:pt x="1055" y="822"/>
                        <a:pt x="1057" y="822"/>
                        <a:pt x="1057" y="822"/>
                      </a:cubicBezTo>
                      <a:cubicBezTo>
                        <a:pt x="1057" y="822"/>
                        <a:pt x="1062" y="820"/>
                        <a:pt x="1062" y="820"/>
                      </a:cubicBezTo>
                      <a:cubicBezTo>
                        <a:pt x="1062" y="820"/>
                        <a:pt x="1065" y="819"/>
                        <a:pt x="1065" y="819"/>
                      </a:cubicBezTo>
                      <a:cubicBezTo>
                        <a:pt x="1065" y="819"/>
                        <a:pt x="1067" y="820"/>
                        <a:pt x="1067" y="820"/>
                      </a:cubicBezTo>
                      <a:cubicBezTo>
                        <a:pt x="1067" y="820"/>
                        <a:pt x="1067" y="821"/>
                        <a:pt x="1067" y="821"/>
                      </a:cubicBezTo>
                      <a:cubicBezTo>
                        <a:pt x="1067" y="821"/>
                        <a:pt x="1071" y="822"/>
                        <a:pt x="1071" y="822"/>
                      </a:cubicBezTo>
                      <a:cubicBezTo>
                        <a:pt x="1071" y="822"/>
                        <a:pt x="1072" y="821"/>
                        <a:pt x="1072" y="821"/>
                      </a:cubicBezTo>
                      <a:cubicBezTo>
                        <a:pt x="1072" y="821"/>
                        <a:pt x="1077" y="822"/>
                        <a:pt x="1077" y="822"/>
                      </a:cubicBezTo>
                      <a:cubicBezTo>
                        <a:pt x="1077" y="822"/>
                        <a:pt x="1080" y="822"/>
                        <a:pt x="1080" y="822"/>
                      </a:cubicBezTo>
                      <a:cubicBezTo>
                        <a:pt x="1080" y="822"/>
                        <a:pt x="1081" y="821"/>
                        <a:pt x="1081" y="821"/>
                      </a:cubicBezTo>
                      <a:cubicBezTo>
                        <a:pt x="1081" y="821"/>
                        <a:pt x="1085" y="822"/>
                        <a:pt x="1085" y="822"/>
                      </a:cubicBezTo>
                      <a:cubicBezTo>
                        <a:pt x="1085" y="822"/>
                        <a:pt x="1086" y="822"/>
                        <a:pt x="1086" y="822"/>
                      </a:cubicBezTo>
                      <a:cubicBezTo>
                        <a:pt x="1086" y="822"/>
                        <a:pt x="1088" y="821"/>
                        <a:pt x="1088" y="821"/>
                      </a:cubicBezTo>
                      <a:cubicBezTo>
                        <a:pt x="1088" y="821"/>
                        <a:pt x="1093" y="822"/>
                        <a:pt x="1093" y="822"/>
                      </a:cubicBezTo>
                      <a:cubicBezTo>
                        <a:pt x="1093" y="822"/>
                        <a:pt x="1095" y="822"/>
                        <a:pt x="1095" y="822"/>
                      </a:cubicBezTo>
                      <a:cubicBezTo>
                        <a:pt x="1095" y="822"/>
                        <a:pt x="1097" y="822"/>
                        <a:pt x="1097" y="822"/>
                      </a:cubicBezTo>
                      <a:cubicBezTo>
                        <a:pt x="1097" y="822"/>
                        <a:pt x="1098" y="822"/>
                        <a:pt x="1098" y="822"/>
                      </a:cubicBezTo>
                      <a:cubicBezTo>
                        <a:pt x="1098" y="822"/>
                        <a:pt x="1103" y="820"/>
                        <a:pt x="1103" y="820"/>
                      </a:cubicBezTo>
                      <a:cubicBezTo>
                        <a:pt x="1103" y="820"/>
                        <a:pt x="1105" y="820"/>
                        <a:pt x="1105" y="820"/>
                      </a:cubicBezTo>
                      <a:cubicBezTo>
                        <a:pt x="1105" y="820"/>
                        <a:pt x="1108" y="820"/>
                        <a:pt x="1108" y="820"/>
                      </a:cubicBezTo>
                      <a:cubicBezTo>
                        <a:pt x="1108" y="820"/>
                        <a:pt x="1109" y="821"/>
                        <a:pt x="1109" y="821"/>
                      </a:cubicBezTo>
                      <a:cubicBezTo>
                        <a:pt x="1109" y="821"/>
                        <a:pt x="1113" y="820"/>
                        <a:pt x="1113" y="820"/>
                      </a:cubicBezTo>
                      <a:cubicBezTo>
                        <a:pt x="1113" y="820"/>
                        <a:pt x="1113" y="820"/>
                        <a:pt x="1113" y="820"/>
                      </a:cubicBezTo>
                      <a:cubicBezTo>
                        <a:pt x="1113" y="820"/>
                        <a:pt x="1118" y="821"/>
                        <a:pt x="1118" y="821"/>
                      </a:cubicBezTo>
                      <a:cubicBezTo>
                        <a:pt x="1118" y="821"/>
                        <a:pt x="1119" y="821"/>
                        <a:pt x="1119" y="821"/>
                      </a:cubicBezTo>
                      <a:cubicBezTo>
                        <a:pt x="1119" y="821"/>
                        <a:pt x="1121" y="820"/>
                        <a:pt x="1121" y="820"/>
                      </a:cubicBezTo>
                      <a:cubicBezTo>
                        <a:pt x="1121" y="820"/>
                        <a:pt x="1124" y="820"/>
                        <a:pt x="1124" y="820"/>
                      </a:cubicBezTo>
                      <a:cubicBezTo>
                        <a:pt x="1124" y="820"/>
                        <a:pt x="1128" y="822"/>
                        <a:pt x="1128" y="822"/>
                      </a:cubicBezTo>
                      <a:cubicBezTo>
                        <a:pt x="1128" y="822"/>
                        <a:pt x="1130" y="822"/>
                        <a:pt x="1130" y="822"/>
                      </a:cubicBezTo>
                      <a:cubicBezTo>
                        <a:pt x="1130" y="822"/>
                        <a:pt x="1131" y="822"/>
                        <a:pt x="1131" y="822"/>
                      </a:cubicBezTo>
                      <a:cubicBezTo>
                        <a:pt x="1131" y="822"/>
                        <a:pt x="1135" y="822"/>
                        <a:pt x="1135" y="822"/>
                      </a:cubicBezTo>
                      <a:cubicBezTo>
                        <a:pt x="1135" y="822"/>
                        <a:pt x="1138" y="822"/>
                        <a:pt x="1138" y="822"/>
                      </a:cubicBezTo>
                      <a:cubicBezTo>
                        <a:pt x="1138" y="822"/>
                        <a:pt x="1141" y="822"/>
                        <a:pt x="1141" y="822"/>
                      </a:cubicBezTo>
                      <a:cubicBezTo>
                        <a:pt x="1141" y="822"/>
                        <a:pt x="1142" y="822"/>
                        <a:pt x="1142" y="822"/>
                      </a:cubicBezTo>
                      <a:cubicBezTo>
                        <a:pt x="1142" y="822"/>
                        <a:pt x="1147" y="822"/>
                        <a:pt x="1147" y="822"/>
                      </a:cubicBezTo>
                      <a:cubicBezTo>
                        <a:pt x="1147" y="822"/>
                        <a:pt x="1149" y="822"/>
                        <a:pt x="1149" y="822"/>
                      </a:cubicBezTo>
                      <a:cubicBezTo>
                        <a:pt x="1149" y="822"/>
                        <a:pt x="1149" y="822"/>
                        <a:pt x="1149" y="822"/>
                      </a:cubicBezTo>
                      <a:cubicBezTo>
                        <a:pt x="1149" y="822"/>
                        <a:pt x="1154" y="822"/>
                        <a:pt x="1154" y="822"/>
                      </a:cubicBezTo>
                      <a:cubicBezTo>
                        <a:pt x="1154" y="822"/>
                        <a:pt x="1154" y="822"/>
                        <a:pt x="1154" y="822"/>
                      </a:cubicBezTo>
                      <a:cubicBezTo>
                        <a:pt x="1154" y="822"/>
                        <a:pt x="1157" y="822"/>
                        <a:pt x="1157" y="822"/>
                      </a:cubicBezTo>
                      <a:cubicBezTo>
                        <a:pt x="1157" y="822"/>
                        <a:pt x="1159" y="822"/>
                        <a:pt x="1159" y="822"/>
                      </a:cubicBezTo>
                      <a:cubicBezTo>
                        <a:pt x="1159" y="822"/>
                        <a:pt x="1160" y="822"/>
                        <a:pt x="1160" y="822"/>
                      </a:cubicBezTo>
                      <a:cubicBezTo>
                        <a:pt x="1160" y="822"/>
                        <a:pt x="1167" y="822"/>
                        <a:pt x="1167" y="822"/>
                      </a:cubicBezTo>
                      <a:cubicBezTo>
                        <a:pt x="1167" y="822"/>
                        <a:pt x="1169" y="822"/>
                        <a:pt x="1169" y="822"/>
                      </a:cubicBezTo>
                      <a:cubicBezTo>
                        <a:pt x="1169" y="822"/>
                        <a:pt x="1171" y="822"/>
                        <a:pt x="1171" y="822"/>
                      </a:cubicBezTo>
                      <a:cubicBezTo>
                        <a:pt x="1171" y="822"/>
                        <a:pt x="1172" y="822"/>
                        <a:pt x="1172" y="822"/>
                      </a:cubicBezTo>
                      <a:cubicBezTo>
                        <a:pt x="1172" y="822"/>
                        <a:pt x="1176" y="822"/>
                        <a:pt x="1176" y="822"/>
                      </a:cubicBezTo>
                      <a:cubicBezTo>
                        <a:pt x="1176" y="822"/>
                        <a:pt x="1178" y="822"/>
                        <a:pt x="1178" y="822"/>
                      </a:cubicBezTo>
                      <a:cubicBezTo>
                        <a:pt x="1178" y="822"/>
                        <a:pt x="1181" y="822"/>
                        <a:pt x="1181" y="822"/>
                      </a:cubicBezTo>
                      <a:cubicBezTo>
                        <a:pt x="1181" y="822"/>
                        <a:pt x="1182" y="822"/>
                        <a:pt x="1182" y="822"/>
                      </a:cubicBezTo>
                      <a:cubicBezTo>
                        <a:pt x="1182" y="822"/>
                        <a:pt x="1187" y="822"/>
                        <a:pt x="1187" y="822"/>
                      </a:cubicBezTo>
                      <a:cubicBezTo>
                        <a:pt x="1187" y="822"/>
                        <a:pt x="1189" y="822"/>
                        <a:pt x="1189" y="822"/>
                      </a:cubicBezTo>
                      <a:cubicBezTo>
                        <a:pt x="1189" y="822"/>
                        <a:pt x="1190" y="822"/>
                        <a:pt x="1190" y="822"/>
                      </a:cubicBezTo>
                      <a:cubicBezTo>
                        <a:pt x="1190" y="822"/>
                        <a:pt x="1192" y="822"/>
                        <a:pt x="1192" y="822"/>
                      </a:cubicBezTo>
                      <a:cubicBezTo>
                        <a:pt x="1192" y="822"/>
                        <a:pt x="1195" y="822"/>
                        <a:pt x="1195" y="822"/>
                      </a:cubicBezTo>
                      <a:cubicBezTo>
                        <a:pt x="1195" y="822"/>
                        <a:pt x="1199" y="822"/>
                        <a:pt x="1199" y="822"/>
                      </a:cubicBezTo>
                      <a:cubicBezTo>
                        <a:pt x="1199" y="822"/>
                        <a:pt x="1201" y="822"/>
                        <a:pt x="1201" y="822"/>
                      </a:cubicBezTo>
                      <a:cubicBezTo>
                        <a:pt x="1201" y="822"/>
                        <a:pt x="1204" y="822"/>
                        <a:pt x="1204" y="822"/>
                      </a:cubicBezTo>
                      <a:cubicBezTo>
                        <a:pt x="1204" y="822"/>
                        <a:pt x="1208" y="822"/>
                        <a:pt x="1208" y="822"/>
                      </a:cubicBezTo>
                      <a:cubicBezTo>
                        <a:pt x="1208" y="822"/>
                        <a:pt x="1208" y="822"/>
                        <a:pt x="1208" y="822"/>
                      </a:cubicBezTo>
                      <a:cubicBezTo>
                        <a:pt x="1208" y="822"/>
                        <a:pt x="1211" y="822"/>
                        <a:pt x="1211" y="822"/>
                      </a:cubicBezTo>
                      <a:cubicBezTo>
                        <a:pt x="1211" y="822"/>
                        <a:pt x="1215" y="822"/>
                        <a:pt x="1215" y="822"/>
                      </a:cubicBezTo>
                      <a:cubicBezTo>
                        <a:pt x="1215" y="822"/>
                        <a:pt x="1218" y="822"/>
                        <a:pt x="1218" y="822"/>
                      </a:cubicBezTo>
                      <a:cubicBezTo>
                        <a:pt x="1218" y="822"/>
                        <a:pt x="1220" y="822"/>
                        <a:pt x="1220" y="822"/>
                      </a:cubicBezTo>
                      <a:cubicBezTo>
                        <a:pt x="1220" y="822"/>
                        <a:pt x="1220" y="822"/>
                        <a:pt x="1220" y="822"/>
                      </a:cubicBezTo>
                      <a:cubicBezTo>
                        <a:pt x="1220" y="822"/>
                        <a:pt x="1223" y="822"/>
                        <a:pt x="1223" y="822"/>
                      </a:cubicBezTo>
                      <a:cubicBezTo>
                        <a:pt x="1223" y="822"/>
                        <a:pt x="1226" y="822"/>
                        <a:pt x="1226" y="822"/>
                      </a:cubicBezTo>
                      <a:cubicBezTo>
                        <a:pt x="1226" y="822"/>
                        <a:pt x="1229" y="822"/>
                        <a:pt x="1229" y="822"/>
                      </a:cubicBezTo>
                      <a:cubicBezTo>
                        <a:pt x="1229" y="822"/>
                        <a:pt x="1231" y="822"/>
                        <a:pt x="1231" y="822"/>
                      </a:cubicBezTo>
                      <a:cubicBezTo>
                        <a:pt x="1231" y="822"/>
                        <a:pt x="1232" y="823"/>
                        <a:pt x="1232" y="823"/>
                      </a:cubicBezTo>
                      <a:cubicBezTo>
                        <a:pt x="1232" y="823"/>
                        <a:pt x="1237" y="822"/>
                        <a:pt x="1237" y="822"/>
                      </a:cubicBezTo>
                      <a:cubicBezTo>
                        <a:pt x="1237" y="822"/>
                        <a:pt x="1238" y="822"/>
                        <a:pt x="1238" y="822"/>
                      </a:cubicBezTo>
                      <a:cubicBezTo>
                        <a:pt x="1238" y="822"/>
                        <a:pt x="1241" y="822"/>
                        <a:pt x="1241" y="822"/>
                      </a:cubicBezTo>
                      <a:cubicBezTo>
                        <a:pt x="1241" y="822"/>
                        <a:pt x="1244" y="822"/>
                        <a:pt x="1244" y="822"/>
                      </a:cubicBezTo>
                      <a:cubicBezTo>
                        <a:pt x="1244" y="822"/>
                        <a:pt x="1246" y="822"/>
                        <a:pt x="1246" y="822"/>
                      </a:cubicBezTo>
                      <a:cubicBezTo>
                        <a:pt x="1246" y="822"/>
                        <a:pt x="1250" y="822"/>
                        <a:pt x="1250" y="822"/>
                      </a:cubicBezTo>
                      <a:cubicBezTo>
                        <a:pt x="1250" y="822"/>
                        <a:pt x="1253" y="822"/>
                        <a:pt x="1253" y="822"/>
                      </a:cubicBezTo>
                      <a:cubicBezTo>
                        <a:pt x="1253" y="822"/>
                        <a:pt x="1255" y="822"/>
                        <a:pt x="1255" y="822"/>
                      </a:cubicBezTo>
                      <a:cubicBezTo>
                        <a:pt x="1255" y="822"/>
                        <a:pt x="1258" y="822"/>
                        <a:pt x="1258" y="822"/>
                      </a:cubicBezTo>
                      <a:cubicBezTo>
                        <a:pt x="1258" y="822"/>
                        <a:pt x="1260" y="822"/>
                        <a:pt x="1260" y="822"/>
                      </a:cubicBezTo>
                      <a:cubicBezTo>
                        <a:pt x="1260" y="822"/>
                        <a:pt x="1261" y="822"/>
                        <a:pt x="1261" y="822"/>
                      </a:cubicBezTo>
                      <a:cubicBezTo>
                        <a:pt x="1261" y="822"/>
                        <a:pt x="1265" y="822"/>
                        <a:pt x="1265" y="822"/>
                      </a:cubicBezTo>
                      <a:cubicBezTo>
                        <a:pt x="1265" y="822"/>
                        <a:pt x="1266" y="822"/>
                        <a:pt x="1266" y="822"/>
                      </a:cubicBezTo>
                      <a:cubicBezTo>
                        <a:pt x="1266" y="822"/>
                        <a:pt x="1267" y="822"/>
                        <a:pt x="1267" y="822"/>
                      </a:cubicBezTo>
                      <a:cubicBezTo>
                        <a:pt x="1267" y="822"/>
                        <a:pt x="1271" y="822"/>
                        <a:pt x="1271" y="822"/>
                      </a:cubicBezTo>
                      <a:cubicBezTo>
                        <a:pt x="1271" y="822"/>
                        <a:pt x="1272" y="822"/>
                        <a:pt x="1272" y="822"/>
                      </a:cubicBezTo>
                      <a:cubicBezTo>
                        <a:pt x="1272" y="822"/>
                        <a:pt x="1277" y="822"/>
                        <a:pt x="1277" y="822"/>
                      </a:cubicBezTo>
                      <a:cubicBezTo>
                        <a:pt x="1277" y="822"/>
                        <a:pt x="1278" y="822"/>
                        <a:pt x="1278" y="822"/>
                      </a:cubicBezTo>
                      <a:cubicBezTo>
                        <a:pt x="1278" y="822"/>
                        <a:pt x="1282" y="822"/>
                        <a:pt x="1282" y="822"/>
                      </a:cubicBezTo>
                      <a:cubicBezTo>
                        <a:pt x="1282" y="822"/>
                        <a:pt x="1285" y="822"/>
                        <a:pt x="1285" y="822"/>
                      </a:cubicBezTo>
                      <a:cubicBezTo>
                        <a:pt x="1285" y="822"/>
                        <a:pt x="1290" y="822"/>
                        <a:pt x="1290" y="822"/>
                      </a:cubicBezTo>
                      <a:cubicBezTo>
                        <a:pt x="1290" y="822"/>
                        <a:pt x="1291" y="822"/>
                        <a:pt x="1291" y="822"/>
                      </a:cubicBezTo>
                      <a:cubicBezTo>
                        <a:pt x="1291" y="822"/>
                        <a:pt x="1293" y="822"/>
                        <a:pt x="1293" y="822"/>
                      </a:cubicBezTo>
                      <a:cubicBezTo>
                        <a:pt x="1293" y="822"/>
                        <a:pt x="1296" y="822"/>
                        <a:pt x="1296" y="822"/>
                      </a:cubicBezTo>
                      <a:cubicBezTo>
                        <a:pt x="1296" y="822"/>
                        <a:pt x="1298" y="822"/>
                        <a:pt x="1298" y="822"/>
                      </a:cubicBezTo>
                      <a:cubicBezTo>
                        <a:pt x="1298" y="822"/>
                        <a:pt x="1301" y="822"/>
                        <a:pt x="1301" y="822"/>
                      </a:cubicBezTo>
                      <a:cubicBezTo>
                        <a:pt x="1301" y="822"/>
                        <a:pt x="1302" y="822"/>
                        <a:pt x="1302" y="822"/>
                      </a:cubicBezTo>
                      <a:cubicBezTo>
                        <a:pt x="1302" y="822"/>
                        <a:pt x="1305" y="822"/>
                        <a:pt x="1305" y="822"/>
                      </a:cubicBezTo>
                      <a:cubicBezTo>
                        <a:pt x="1305" y="822"/>
                        <a:pt x="1308" y="822"/>
                        <a:pt x="1308" y="822"/>
                      </a:cubicBezTo>
                      <a:cubicBezTo>
                        <a:pt x="1308" y="822"/>
                        <a:pt x="1310" y="822"/>
                        <a:pt x="1310" y="822"/>
                      </a:cubicBezTo>
                      <a:cubicBezTo>
                        <a:pt x="1310" y="822"/>
                        <a:pt x="1312" y="822"/>
                        <a:pt x="1312" y="822"/>
                      </a:cubicBezTo>
                      <a:cubicBezTo>
                        <a:pt x="1312" y="822"/>
                        <a:pt x="1317" y="822"/>
                        <a:pt x="1317" y="822"/>
                      </a:cubicBezTo>
                      <a:cubicBezTo>
                        <a:pt x="1317" y="822"/>
                        <a:pt x="1317" y="822"/>
                        <a:pt x="1317" y="822"/>
                      </a:cubicBezTo>
                      <a:cubicBezTo>
                        <a:pt x="1317" y="822"/>
                        <a:pt x="1321" y="822"/>
                        <a:pt x="1321" y="822"/>
                      </a:cubicBezTo>
                      <a:cubicBezTo>
                        <a:pt x="1321" y="822"/>
                        <a:pt x="1324" y="822"/>
                        <a:pt x="1324" y="822"/>
                      </a:cubicBezTo>
                      <a:cubicBezTo>
                        <a:pt x="1324" y="822"/>
                        <a:pt x="1326" y="822"/>
                        <a:pt x="1326" y="822"/>
                      </a:cubicBezTo>
                      <a:cubicBezTo>
                        <a:pt x="1326" y="822"/>
                        <a:pt x="1328" y="822"/>
                        <a:pt x="1328" y="822"/>
                      </a:cubicBezTo>
                      <a:cubicBezTo>
                        <a:pt x="1328" y="822"/>
                        <a:pt x="1331" y="822"/>
                        <a:pt x="1331" y="822"/>
                      </a:cubicBezTo>
                      <a:cubicBezTo>
                        <a:pt x="1331" y="822"/>
                        <a:pt x="1333" y="822"/>
                        <a:pt x="1333" y="822"/>
                      </a:cubicBezTo>
                      <a:cubicBezTo>
                        <a:pt x="1333" y="822"/>
                        <a:pt x="1333" y="822"/>
                        <a:pt x="1333" y="822"/>
                      </a:cubicBezTo>
                      <a:cubicBezTo>
                        <a:pt x="1333" y="822"/>
                        <a:pt x="1340" y="822"/>
                        <a:pt x="1340" y="822"/>
                      </a:cubicBezTo>
                      <a:cubicBezTo>
                        <a:pt x="1340" y="822"/>
                        <a:pt x="1340" y="822"/>
                        <a:pt x="1340" y="822"/>
                      </a:cubicBezTo>
                      <a:cubicBezTo>
                        <a:pt x="1340" y="822"/>
                        <a:pt x="1344" y="821"/>
                        <a:pt x="1344" y="821"/>
                      </a:cubicBezTo>
                      <a:cubicBezTo>
                        <a:pt x="1344" y="821"/>
                        <a:pt x="1345" y="822"/>
                        <a:pt x="1345" y="822"/>
                      </a:cubicBezTo>
                      <a:cubicBezTo>
                        <a:pt x="1345" y="822"/>
                        <a:pt x="1348" y="822"/>
                        <a:pt x="1348" y="822"/>
                      </a:cubicBezTo>
                      <a:cubicBezTo>
                        <a:pt x="1348" y="822"/>
                        <a:pt x="1352" y="820"/>
                        <a:pt x="1352" y="820"/>
                      </a:cubicBezTo>
                      <a:cubicBezTo>
                        <a:pt x="1352" y="820"/>
                        <a:pt x="1353" y="820"/>
                        <a:pt x="1353" y="820"/>
                      </a:cubicBezTo>
                      <a:cubicBezTo>
                        <a:pt x="1353" y="820"/>
                        <a:pt x="1357" y="821"/>
                        <a:pt x="1357" y="821"/>
                      </a:cubicBezTo>
                      <a:cubicBezTo>
                        <a:pt x="1357" y="821"/>
                        <a:pt x="1358" y="821"/>
                        <a:pt x="1358" y="821"/>
                      </a:cubicBezTo>
                      <a:cubicBezTo>
                        <a:pt x="1358" y="821"/>
                        <a:pt x="1362" y="820"/>
                        <a:pt x="1362" y="820"/>
                      </a:cubicBezTo>
                      <a:cubicBezTo>
                        <a:pt x="1362" y="820"/>
                        <a:pt x="1363" y="820"/>
                        <a:pt x="1363" y="820"/>
                      </a:cubicBezTo>
                      <a:cubicBezTo>
                        <a:pt x="1363" y="820"/>
                        <a:pt x="1367" y="822"/>
                        <a:pt x="1367" y="822"/>
                      </a:cubicBezTo>
                      <a:cubicBezTo>
                        <a:pt x="1367" y="822"/>
                        <a:pt x="1368" y="821"/>
                        <a:pt x="1368" y="821"/>
                      </a:cubicBezTo>
                      <a:cubicBezTo>
                        <a:pt x="1368" y="821"/>
                        <a:pt x="1372" y="822"/>
                        <a:pt x="1372" y="822"/>
                      </a:cubicBezTo>
                      <a:cubicBezTo>
                        <a:pt x="1372" y="822"/>
                        <a:pt x="1376" y="822"/>
                        <a:pt x="1376" y="822"/>
                      </a:cubicBezTo>
                      <a:cubicBezTo>
                        <a:pt x="1376" y="822"/>
                        <a:pt x="1378" y="822"/>
                        <a:pt x="1378" y="822"/>
                      </a:cubicBezTo>
                      <a:cubicBezTo>
                        <a:pt x="1378" y="822"/>
                        <a:pt x="1378" y="822"/>
                        <a:pt x="1378" y="822"/>
                      </a:cubicBezTo>
                      <a:cubicBezTo>
                        <a:pt x="1378" y="822"/>
                        <a:pt x="1382" y="822"/>
                        <a:pt x="1382" y="822"/>
                      </a:cubicBezTo>
                      <a:cubicBezTo>
                        <a:pt x="1382" y="822"/>
                        <a:pt x="1386" y="822"/>
                        <a:pt x="1386" y="822"/>
                      </a:cubicBezTo>
                      <a:cubicBezTo>
                        <a:pt x="1386" y="822"/>
                        <a:pt x="1387" y="822"/>
                        <a:pt x="1387" y="822"/>
                      </a:cubicBezTo>
                      <a:cubicBezTo>
                        <a:pt x="1387" y="822"/>
                        <a:pt x="1390" y="822"/>
                        <a:pt x="1390" y="822"/>
                      </a:cubicBezTo>
                      <a:cubicBezTo>
                        <a:pt x="1390" y="822"/>
                        <a:pt x="1392" y="822"/>
                        <a:pt x="1392" y="822"/>
                      </a:cubicBezTo>
                      <a:cubicBezTo>
                        <a:pt x="1392" y="822"/>
                        <a:pt x="1395" y="822"/>
                        <a:pt x="1395" y="822"/>
                      </a:cubicBezTo>
                      <a:cubicBezTo>
                        <a:pt x="1395" y="822"/>
                        <a:pt x="1397" y="821"/>
                        <a:pt x="1397" y="821"/>
                      </a:cubicBezTo>
                      <a:cubicBezTo>
                        <a:pt x="1397" y="821"/>
                        <a:pt x="1399" y="821"/>
                        <a:pt x="1399" y="821"/>
                      </a:cubicBezTo>
                      <a:cubicBezTo>
                        <a:pt x="1399" y="821"/>
                        <a:pt x="1403" y="819"/>
                        <a:pt x="1403" y="819"/>
                      </a:cubicBezTo>
                      <a:cubicBezTo>
                        <a:pt x="1403" y="819"/>
                        <a:pt x="1404" y="819"/>
                        <a:pt x="1404" y="819"/>
                      </a:cubicBezTo>
                      <a:cubicBezTo>
                        <a:pt x="1404" y="819"/>
                        <a:pt x="1408" y="821"/>
                        <a:pt x="1408" y="821"/>
                      </a:cubicBezTo>
                      <a:cubicBezTo>
                        <a:pt x="1408" y="821"/>
                        <a:pt x="1409" y="821"/>
                        <a:pt x="1409" y="821"/>
                      </a:cubicBezTo>
                      <a:cubicBezTo>
                        <a:pt x="1409" y="821"/>
                        <a:pt x="1413" y="820"/>
                        <a:pt x="1413" y="820"/>
                      </a:cubicBezTo>
                      <a:cubicBezTo>
                        <a:pt x="1413" y="820"/>
                        <a:pt x="1415" y="819"/>
                        <a:pt x="1415" y="819"/>
                      </a:cubicBezTo>
                      <a:cubicBezTo>
                        <a:pt x="1415" y="819"/>
                        <a:pt x="1418" y="821"/>
                        <a:pt x="1418" y="821"/>
                      </a:cubicBezTo>
                      <a:cubicBezTo>
                        <a:pt x="1418" y="821"/>
                        <a:pt x="1419" y="821"/>
                        <a:pt x="1419" y="821"/>
                      </a:cubicBezTo>
                      <a:cubicBezTo>
                        <a:pt x="1419" y="821"/>
                        <a:pt x="1422" y="822"/>
                        <a:pt x="1422" y="822"/>
                      </a:cubicBezTo>
                      <a:cubicBezTo>
                        <a:pt x="1422" y="822"/>
                        <a:pt x="1428" y="822"/>
                        <a:pt x="1428" y="822"/>
                      </a:cubicBezTo>
                      <a:cubicBezTo>
                        <a:pt x="1428" y="822"/>
                        <a:pt x="1429" y="822"/>
                        <a:pt x="1429" y="822"/>
                      </a:cubicBezTo>
                      <a:cubicBezTo>
                        <a:pt x="1429" y="822"/>
                        <a:pt x="1431" y="822"/>
                        <a:pt x="1431" y="822"/>
                      </a:cubicBezTo>
                      <a:cubicBezTo>
                        <a:pt x="1431" y="822"/>
                        <a:pt x="1431" y="822"/>
                        <a:pt x="1431" y="822"/>
                      </a:cubicBezTo>
                      <a:cubicBezTo>
                        <a:pt x="1431" y="822"/>
                        <a:pt x="1435" y="821"/>
                        <a:pt x="1435" y="821"/>
                      </a:cubicBezTo>
                      <a:cubicBezTo>
                        <a:pt x="1435" y="821"/>
                        <a:pt x="1437" y="822"/>
                        <a:pt x="1437" y="822"/>
                      </a:cubicBezTo>
                      <a:cubicBezTo>
                        <a:pt x="1437" y="822"/>
                        <a:pt x="1441" y="822"/>
                        <a:pt x="1441" y="822"/>
                      </a:cubicBezTo>
                      <a:cubicBezTo>
                        <a:pt x="1441" y="822"/>
                        <a:pt x="1444" y="822"/>
                        <a:pt x="1444" y="822"/>
                      </a:cubicBezTo>
                      <a:cubicBezTo>
                        <a:pt x="1444" y="822"/>
                        <a:pt x="1444" y="822"/>
                        <a:pt x="1444" y="822"/>
                      </a:cubicBezTo>
                      <a:cubicBezTo>
                        <a:pt x="1444" y="822"/>
                        <a:pt x="1448" y="822"/>
                        <a:pt x="1448" y="822"/>
                      </a:cubicBezTo>
                      <a:cubicBezTo>
                        <a:pt x="1448" y="822"/>
                        <a:pt x="1450" y="822"/>
                        <a:pt x="1450" y="822"/>
                      </a:cubicBezTo>
                      <a:cubicBezTo>
                        <a:pt x="1450" y="822"/>
                        <a:pt x="1453" y="822"/>
                        <a:pt x="1453" y="822"/>
                      </a:cubicBezTo>
                      <a:cubicBezTo>
                        <a:pt x="1453" y="822"/>
                        <a:pt x="1455" y="822"/>
                        <a:pt x="1455" y="822"/>
                      </a:cubicBezTo>
                      <a:cubicBezTo>
                        <a:pt x="1455" y="822"/>
                        <a:pt x="1459" y="822"/>
                        <a:pt x="1459" y="822"/>
                      </a:cubicBezTo>
                      <a:cubicBezTo>
                        <a:pt x="1459" y="822"/>
                        <a:pt x="1461" y="822"/>
                        <a:pt x="1461" y="822"/>
                      </a:cubicBezTo>
                      <a:cubicBezTo>
                        <a:pt x="1461" y="822"/>
                        <a:pt x="1463" y="822"/>
                        <a:pt x="1463" y="822"/>
                      </a:cubicBezTo>
                      <a:cubicBezTo>
                        <a:pt x="1463" y="822"/>
                        <a:pt x="1466" y="822"/>
                        <a:pt x="1466" y="822"/>
                      </a:cubicBezTo>
                      <a:cubicBezTo>
                        <a:pt x="1466" y="822"/>
                        <a:pt x="1467" y="822"/>
                        <a:pt x="1467" y="822"/>
                      </a:cubicBezTo>
                      <a:cubicBezTo>
                        <a:pt x="1467" y="822"/>
                        <a:pt x="1470" y="822"/>
                        <a:pt x="1470" y="822"/>
                      </a:cubicBezTo>
                      <a:cubicBezTo>
                        <a:pt x="1470" y="822"/>
                        <a:pt x="1473" y="822"/>
                        <a:pt x="1473" y="822"/>
                      </a:cubicBezTo>
                      <a:cubicBezTo>
                        <a:pt x="1473" y="822"/>
                        <a:pt x="1477" y="822"/>
                        <a:pt x="1477" y="822"/>
                      </a:cubicBezTo>
                      <a:cubicBezTo>
                        <a:pt x="1477" y="822"/>
                        <a:pt x="1480" y="822"/>
                        <a:pt x="1480" y="822"/>
                      </a:cubicBezTo>
                      <a:cubicBezTo>
                        <a:pt x="1480" y="822"/>
                        <a:pt x="1482" y="822"/>
                        <a:pt x="1482" y="822"/>
                      </a:cubicBezTo>
                      <a:cubicBezTo>
                        <a:pt x="1482" y="822"/>
                        <a:pt x="1484" y="822"/>
                        <a:pt x="1484" y="822"/>
                      </a:cubicBezTo>
                      <a:cubicBezTo>
                        <a:pt x="1484" y="822"/>
                        <a:pt x="1486" y="822"/>
                        <a:pt x="1486" y="822"/>
                      </a:cubicBezTo>
                      <a:cubicBezTo>
                        <a:pt x="1486" y="822"/>
                        <a:pt x="1489" y="822"/>
                        <a:pt x="1489" y="822"/>
                      </a:cubicBezTo>
                      <a:cubicBezTo>
                        <a:pt x="1489" y="822"/>
                        <a:pt x="1491" y="822"/>
                        <a:pt x="1491" y="822"/>
                      </a:cubicBezTo>
                      <a:cubicBezTo>
                        <a:pt x="1491" y="822"/>
                        <a:pt x="1494" y="822"/>
                        <a:pt x="1494" y="822"/>
                      </a:cubicBezTo>
                      <a:cubicBezTo>
                        <a:pt x="1494" y="822"/>
                        <a:pt x="1495" y="822"/>
                        <a:pt x="1495" y="822"/>
                      </a:cubicBezTo>
                      <a:cubicBezTo>
                        <a:pt x="1495" y="822"/>
                        <a:pt x="1497" y="822"/>
                        <a:pt x="1497" y="822"/>
                      </a:cubicBezTo>
                      <a:cubicBezTo>
                        <a:pt x="1497" y="822"/>
                        <a:pt x="1502" y="822"/>
                        <a:pt x="1502" y="822"/>
                      </a:cubicBezTo>
                      <a:cubicBezTo>
                        <a:pt x="1502" y="822"/>
                        <a:pt x="1505" y="822"/>
                        <a:pt x="1505" y="822"/>
                      </a:cubicBezTo>
                      <a:cubicBezTo>
                        <a:pt x="1505" y="822"/>
                        <a:pt x="1506" y="822"/>
                        <a:pt x="1506" y="822"/>
                      </a:cubicBezTo>
                      <a:cubicBezTo>
                        <a:pt x="1506" y="822"/>
                        <a:pt x="1510" y="822"/>
                        <a:pt x="1510" y="822"/>
                      </a:cubicBezTo>
                      <a:cubicBezTo>
                        <a:pt x="1510" y="822"/>
                        <a:pt x="1512" y="822"/>
                        <a:pt x="1512" y="822"/>
                      </a:cubicBezTo>
                      <a:cubicBezTo>
                        <a:pt x="1512" y="822"/>
                        <a:pt x="1513" y="822"/>
                        <a:pt x="1513" y="822"/>
                      </a:cubicBezTo>
                      <a:cubicBezTo>
                        <a:pt x="1513" y="822"/>
                        <a:pt x="1516" y="822"/>
                        <a:pt x="1516" y="822"/>
                      </a:cubicBezTo>
                      <a:cubicBezTo>
                        <a:pt x="1516" y="822"/>
                        <a:pt x="1516" y="822"/>
                        <a:pt x="1516" y="822"/>
                      </a:cubicBezTo>
                      <a:cubicBezTo>
                        <a:pt x="1516" y="822"/>
                        <a:pt x="1523" y="822"/>
                        <a:pt x="1523" y="822"/>
                      </a:cubicBezTo>
                      <a:cubicBezTo>
                        <a:pt x="1523" y="822"/>
                        <a:pt x="1525" y="822"/>
                        <a:pt x="1525" y="822"/>
                      </a:cubicBezTo>
                      <a:cubicBezTo>
                        <a:pt x="1525" y="822"/>
                        <a:pt x="1526" y="822"/>
                        <a:pt x="1526" y="822"/>
                      </a:cubicBezTo>
                      <a:cubicBezTo>
                        <a:pt x="1526" y="822"/>
                        <a:pt x="1529" y="822"/>
                        <a:pt x="1529" y="822"/>
                      </a:cubicBezTo>
                      <a:cubicBezTo>
                        <a:pt x="1529" y="822"/>
                        <a:pt x="1531" y="822"/>
                        <a:pt x="1531" y="822"/>
                      </a:cubicBezTo>
                      <a:cubicBezTo>
                        <a:pt x="1531" y="822"/>
                        <a:pt x="1534" y="822"/>
                        <a:pt x="1534" y="822"/>
                      </a:cubicBezTo>
                      <a:cubicBezTo>
                        <a:pt x="1534" y="822"/>
                        <a:pt x="1538" y="822"/>
                        <a:pt x="1538" y="822"/>
                      </a:cubicBezTo>
                      <a:cubicBezTo>
                        <a:pt x="1538" y="822"/>
                        <a:pt x="1539" y="822"/>
                        <a:pt x="1539" y="822"/>
                      </a:cubicBezTo>
                      <a:cubicBezTo>
                        <a:pt x="1539" y="822"/>
                        <a:pt x="1542" y="822"/>
                        <a:pt x="1542" y="822"/>
                      </a:cubicBezTo>
                      <a:cubicBezTo>
                        <a:pt x="1542" y="822"/>
                        <a:pt x="1543" y="822"/>
                        <a:pt x="1543" y="822"/>
                      </a:cubicBezTo>
                      <a:cubicBezTo>
                        <a:pt x="1543" y="822"/>
                        <a:pt x="1547" y="822"/>
                        <a:pt x="1547" y="822"/>
                      </a:cubicBezTo>
                      <a:cubicBezTo>
                        <a:pt x="1547" y="822"/>
                        <a:pt x="1551" y="822"/>
                        <a:pt x="1551" y="822"/>
                      </a:cubicBezTo>
                      <a:cubicBezTo>
                        <a:pt x="1551" y="822"/>
                        <a:pt x="1552" y="822"/>
                        <a:pt x="1552" y="822"/>
                      </a:cubicBezTo>
                      <a:cubicBezTo>
                        <a:pt x="1552" y="822"/>
                        <a:pt x="1555" y="822"/>
                        <a:pt x="1555" y="822"/>
                      </a:cubicBezTo>
                      <a:cubicBezTo>
                        <a:pt x="1555" y="822"/>
                        <a:pt x="1556" y="822"/>
                        <a:pt x="1556" y="822"/>
                      </a:cubicBezTo>
                      <a:cubicBezTo>
                        <a:pt x="1556" y="822"/>
                        <a:pt x="1559" y="822"/>
                        <a:pt x="1559" y="822"/>
                      </a:cubicBezTo>
                      <a:cubicBezTo>
                        <a:pt x="1559" y="822"/>
                        <a:pt x="1564" y="822"/>
                        <a:pt x="1564" y="822"/>
                      </a:cubicBezTo>
                      <a:cubicBezTo>
                        <a:pt x="1564" y="822"/>
                        <a:pt x="1565" y="822"/>
                        <a:pt x="1565" y="822"/>
                      </a:cubicBezTo>
                      <a:cubicBezTo>
                        <a:pt x="1565" y="822"/>
                        <a:pt x="1568" y="822"/>
                        <a:pt x="1568" y="822"/>
                      </a:cubicBezTo>
                      <a:cubicBezTo>
                        <a:pt x="1568" y="822"/>
                        <a:pt x="1571" y="822"/>
                        <a:pt x="1571" y="822"/>
                      </a:cubicBezTo>
                      <a:cubicBezTo>
                        <a:pt x="1571" y="822"/>
                        <a:pt x="1572" y="822"/>
                        <a:pt x="1572" y="822"/>
                      </a:cubicBezTo>
                      <a:cubicBezTo>
                        <a:pt x="1572" y="822"/>
                        <a:pt x="1575" y="822"/>
                        <a:pt x="1575" y="822"/>
                      </a:cubicBezTo>
                      <a:cubicBezTo>
                        <a:pt x="1575" y="822"/>
                        <a:pt x="1578" y="822"/>
                        <a:pt x="1578" y="822"/>
                      </a:cubicBezTo>
                      <a:cubicBezTo>
                        <a:pt x="1578" y="822"/>
                        <a:pt x="1580" y="822"/>
                        <a:pt x="1580" y="822"/>
                      </a:cubicBezTo>
                      <a:cubicBezTo>
                        <a:pt x="1580" y="822"/>
                        <a:pt x="1582" y="822"/>
                        <a:pt x="1582" y="822"/>
                      </a:cubicBezTo>
                      <a:cubicBezTo>
                        <a:pt x="1582" y="822"/>
                        <a:pt x="1587" y="821"/>
                        <a:pt x="1587" y="821"/>
                      </a:cubicBezTo>
                      <a:cubicBezTo>
                        <a:pt x="1587" y="821"/>
                        <a:pt x="1588" y="821"/>
                        <a:pt x="1588" y="821"/>
                      </a:cubicBezTo>
                      <a:cubicBezTo>
                        <a:pt x="1588" y="821"/>
                        <a:pt x="1592" y="822"/>
                        <a:pt x="1592" y="822"/>
                      </a:cubicBezTo>
                      <a:cubicBezTo>
                        <a:pt x="1592" y="822"/>
                        <a:pt x="1592" y="822"/>
                        <a:pt x="1592" y="822"/>
                      </a:cubicBezTo>
                      <a:cubicBezTo>
                        <a:pt x="1592" y="822"/>
                        <a:pt x="1594" y="822"/>
                        <a:pt x="1594" y="822"/>
                      </a:cubicBezTo>
                      <a:cubicBezTo>
                        <a:pt x="1594" y="822"/>
                        <a:pt x="1600" y="822"/>
                        <a:pt x="1600" y="822"/>
                      </a:cubicBezTo>
                      <a:cubicBezTo>
                        <a:pt x="1600" y="822"/>
                        <a:pt x="1602" y="822"/>
                        <a:pt x="1602" y="822"/>
                      </a:cubicBezTo>
                      <a:cubicBezTo>
                        <a:pt x="1602" y="822"/>
                        <a:pt x="1602" y="822"/>
                        <a:pt x="1602" y="822"/>
                      </a:cubicBezTo>
                      <a:cubicBezTo>
                        <a:pt x="1602" y="822"/>
                        <a:pt x="1602" y="822"/>
                        <a:pt x="1602" y="822"/>
                      </a:cubicBezTo>
                      <a:cubicBezTo>
                        <a:pt x="1602" y="822"/>
                        <a:pt x="1608" y="822"/>
                        <a:pt x="1608" y="822"/>
                      </a:cubicBezTo>
                      <a:cubicBezTo>
                        <a:pt x="1608" y="822"/>
                        <a:pt x="1610" y="822"/>
                        <a:pt x="1610" y="822"/>
                      </a:cubicBezTo>
                      <a:cubicBezTo>
                        <a:pt x="1610" y="822"/>
                        <a:pt x="1613" y="822"/>
                        <a:pt x="1613" y="822"/>
                      </a:cubicBezTo>
                      <a:cubicBezTo>
                        <a:pt x="1613" y="822"/>
                        <a:pt x="1617" y="822"/>
                        <a:pt x="1617" y="822"/>
                      </a:cubicBezTo>
                      <a:cubicBezTo>
                        <a:pt x="1617" y="822"/>
                        <a:pt x="1617" y="822"/>
                        <a:pt x="1617" y="822"/>
                      </a:cubicBezTo>
                      <a:cubicBezTo>
                        <a:pt x="1617" y="822"/>
                        <a:pt x="1620" y="822"/>
                        <a:pt x="1620" y="822"/>
                      </a:cubicBezTo>
                      <a:cubicBezTo>
                        <a:pt x="1620" y="822"/>
                        <a:pt x="1623" y="822"/>
                        <a:pt x="1623" y="822"/>
                      </a:cubicBezTo>
                      <a:cubicBezTo>
                        <a:pt x="1623" y="822"/>
                        <a:pt x="1624" y="822"/>
                        <a:pt x="1624" y="822"/>
                      </a:cubicBezTo>
                      <a:cubicBezTo>
                        <a:pt x="1624" y="822"/>
                        <a:pt x="1630" y="822"/>
                        <a:pt x="1630" y="822"/>
                      </a:cubicBezTo>
                      <a:cubicBezTo>
                        <a:pt x="1630" y="822"/>
                        <a:pt x="1632" y="822"/>
                        <a:pt x="1632" y="822"/>
                      </a:cubicBezTo>
                      <a:cubicBezTo>
                        <a:pt x="1632" y="822"/>
                        <a:pt x="1633" y="822"/>
                        <a:pt x="1633" y="822"/>
                      </a:cubicBezTo>
                      <a:cubicBezTo>
                        <a:pt x="1633" y="822"/>
                        <a:pt x="1634" y="822"/>
                        <a:pt x="1634" y="822"/>
                      </a:cubicBezTo>
                      <a:cubicBezTo>
                        <a:pt x="1634" y="822"/>
                        <a:pt x="1638" y="822"/>
                        <a:pt x="1638" y="822"/>
                      </a:cubicBezTo>
                      <a:cubicBezTo>
                        <a:pt x="1638" y="822"/>
                        <a:pt x="1642" y="821"/>
                        <a:pt x="1642" y="821"/>
                      </a:cubicBezTo>
                      <a:cubicBezTo>
                        <a:pt x="1642" y="821"/>
                        <a:pt x="1646" y="821"/>
                        <a:pt x="1646" y="821"/>
                      </a:cubicBezTo>
                      <a:cubicBezTo>
                        <a:pt x="1646" y="821"/>
                        <a:pt x="1648" y="822"/>
                        <a:pt x="1648" y="822"/>
                      </a:cubicBezTo>
                      <a:cubicBezTo>
                        <a:pt x="1648" y="822"/>
                        <a:pt x="1651" y="822"/>
                        <a:pt x="1651" y="822"/>
                      </a:cubicBezTo>
                      <a:cubicBezTo>
                        <a:pt x="1651" y="822"/>
                        <a:pt x="1653" y="822"/>
                        <a:pt x="1653" y="822"/>
                      </a:cubicBezTo>
                      <a:cubicBezTo>
                        <a:pt x="1653" y="822"/>
                        <a:pt x="1654" y="822"/>
                        <a:pt x="1654" y="822"/>
                      </a:cubicBezTo>
                      <a:cubicBezTo>
                        <a:pt x="1654" y="822"/>
                        <a:pt x="1657" y="821"/>
                        <a:pt x="1657" y="821"/>
                      </a:cubicBezTo>
                      <a:cubicBezTo>
                        <a:pt x="1657" y="821"/>
                        <a:pt x="1658" y="822"/>
                        <a:pt x="1658" y="822"/>
                      </a:cubicBezTo>
                      <a:cubicBezTo>
                        <a:pt x="1658" y="822"/>
                        <a:pt x="1659" y="822"/>
                        <a:pt x="1659" y="822"/>
                      </a:cubicBezTo>
                      <a:cubicBezTo>
                        <a:pt x="1659" y="822"/>
                        <a:pt x="1664" y="822"/>
                        <a:pt x="1664" y="822"/>
                      </a:cubicBezTo>
                      <a:cubicBezTo>
                        <a:pt x="1664" y="822"/>
                        <a:pt x="1667" y="822"/>
                        <a:pt x="1667" y="822"/>
                      </a:cubicBezTo>
                      <a:cubicBezTo>
                        <a:pt x="1667" y="822"/>
                        <a:pt x="1668" y="822"/>
                        <a:pt x="1668" y="822"/>
                      </a:cubicBezTo>
                      <a:cubicBezTo>
                        <a:pt x="1668" y="822"/>
                        <a:pt x="1673" y="821"/>
                        <a:pt x="1673" y="821"/>
                      </a:cubicBezTo>
                      <a:cubicBezTo>
                        <a:pt x="1673" y="821"/>
                        <a:pt x="1675" y="822"/>
                        <a:pt x="1675" y="822"/>
                      </a:cubicBezTo>
                      <a:cubicBezTo>
                        <a:pt x="1675" y="822"/>
                        <a:pt x="1678" y="821"/>
                        <a:pt x="1678" y="821"/>
                      </a:cubicBezTo>
                      <a:cubicBezTo>
                        <a:pt x="1678" y="821"/>
                        <a:pt x="1682" y="821"/>
                        <a:pt x="1682" y="821"/>
                      </a:cubicBezTo>
                      <a:cubicBezTo>
                        <a:pt x="1682" y="821"/>
                        <a:pt x="1683" y="821"/>
                        <a:pt x="1683" y="821"/>
                      </a:cubicBezTo>
                      <a:cubicBezTo>
                        <a:pt x="1683" y="821"/>
                        <a:pt x="1684" y="821"/>
                        <a:pt x="1684" y="821"/>
                      </a:cubicBezTo>
                      <a:cubicBezTo>
                        <a:pt x="1684" y="821"/>
                        <a:pt x="1688" y="820"/>
                        <a:pt x="1688" y="820"/>
                      </a:cubicBezTo>
                      <a:cubicBezTo>
                        <a:pt x="1688" y="820"/>
                        <a:pt x="1688" y="820"/>
                        <a:pt x="1688" y="820"/>
                      </a:cubicBezTo>
                      <a:cubicBezTo>
                        <a:pt x="1688" y="820"/>
                        <a:pt x="1694" y="818"/>
                        <a:pt x="1694" y="818"/>
                      </a:cubicBezTo>
                      <a:cubicBezTo>
                        <a:pt x="1694" y="818"/>
                        <a:pt x="1694" y="818"/>
                        <a:pt x="1694" y="818"/>
                      </a:cubicBezTo>
                      <a:cubicBezTo>
                        <a:pt x="1694" y="818"/>
                        <a:pt x="1698" y="814"/>
                        <a:pt x="1698" y="814"/>
                      </a:cubicBezTo>
                      <a:cubicBezTo>
                        <a:pt x="1698" y="814"/>
                        <a:pt x="1699" y="814"/>
                        <a:pt x="1699" y="814"/>
                      </a:cubicBezTo>
                      <a:cubicBezTo>
                        <a:pt x="1699" y="814"/>
                        <a:pt x="1704" y="806"/>
                        <a:pt x="1704" y="806"/>
                      </a:cubicBezTo>
                      <a:cubicBezTo>
                        <a:pt x="1704" y="806"/>
                        <a:pt x="1704" y="806"/>
                        <a:pt x="1704" y="806"/>
                      </a:cubicBezTo>
                      <a:cubicBezTo>
                        <a:pt x="1704" y="806"/>
                        <a:pt x="1709" y="763"/>
                        <a:pt x="1709" y="763"/>
                      </a:cubicBezTo>
                      <a:cubicBezTo>
                        <a:pt x="1709" y="763"/>
                        <a:pt x="1709" y="759"/>
                        <a:pt x="1709" y="759"/>
                      </a:cubicBezTo>
                      <a:cubicBezTo>
                        <a:pt x="1709" y="759"/>
                        <a:pt x="1713" y="686"/>
                        <a:pt x="1713" y="686"/>
                      </a:cubicBezTo>
                      <a:cubicBezTo>
                        <a:pt x="1713" y="686"/>
                        <a:pt x="1714" y="694"/>
                        <a:pt x="1714" y="694"/>
                      </a:cubicBezTo>
                      <a:cubicBezTo>
                        <a:pt x="1714" y="694"/>
                        <a:pt x="1719" y="787"/>
                        <a:pt x="1719" y="787"/>
                      </a:cubicBezTo>
                      <a:cubicBezTo>
                        <a:pt x="1719" y="787"/>
                        <a:pt x="1719" y="789"/>
                        <a:pt x="1719" y="789"/>
                      </a:cubicBezTo>
                      <a:cubicBezTo>
                        <a:pt x="1719" y="789"/>
                        <a:pt x="1724" y="809"/>
                        <a:pt x="1724" y="809"/>
                      </a:cubicBezTo>
                      <a:cubicBezTo>
                        <a:pt x="1724" y="809"/>
                        <a:pt x="1724" y="809"/>
                        <a:pt x="1724" y="809"/>
                      </a:cubicBezTo>
                      <a:cubicBezTo>
                        <a:pt x="1724" y="809"/>
                        <a:pt x="1729" y="814"/>
                        <a:pt x="1729" y="814"/>
                      </a:cubicBezTo>
                      <a:cubicBezTo>
                        <a:pt x="1729" y="814"/>
                        <a:pt x="1729" y="814"/>
                        <a:pt x="1729" y="814"/>
                      </a:cubicBezTo>
                      <a:cubicBezTo>
                        <a:pt x="1729" y="814"/>
                        <a:pt x="1734" y="816"/>
                        <a:pt x="1734" y="816"/>
                      </a:cubicBezTo>
                      <a:cubicBezTo>
                        <a:pt x="1734" y="816"/>
                        <a:pt x="1734" y="816"/>
                        <a:pt x="1734" y="816"/>
                      </a:cubicBezTo>
                      <a:cubicBezTo>
                        <a:pt x="1734" y="816"/>
                        <a:pt x="1739" y="817"/>
                        <a:pt x="1739" y="817"/>
                      </a:cubicBezTo>
                      <a:cubicBezTo>
                        <a:pt x="1739" y="817"/>
                        <a:pt x="1740" y="818"/>
                        <a:pt x="1740" y="818"/>
                      </a:cubicBezTo>
                      <a:cubicBezTo>
                        <a:pt x="1740" y="818"/>
                        <a:pt x="1741" y="818"/>
                        <a:pt x="1741" y="818"/>
                      </a:cubicBezTo>
                      <a:cubicBezTo>
                        <a:pt x="1741" y="818"/>
                        <a:pt x="1746" y="818"/>
                        <a:pt x="1746" y="818"/>
                      </a:cubicBezTo>
                      <a:cubicBezTo>
                        <a:pt x="1746" y="818"/>
                        <a:pt x="1747" y="819"/>
                        <a:pt x="1747" y="819"/>
                      </a:cubicBezTo>
                      <a:cubicBezTo>
                        <a:pt x="1747" y="819"/>
                        <a:pt x="1750" y="818"/>
                        <a:pt x="1750" y="818"/>
                      </a:cubicBezTo>
                      <a:cubicBezTo>
                        <a:pt x="1750" y="818"/>
                        <a:pt x="1754" y="819"/>
                        <a:pt x="1754" y="819"/>
                      </a:cubicBezTo>
                      <a:cubicBezTo>
                        <a:pt x="1754" y="819"/>
                        <a:pt x="1755" y="819"/>
                        <a:pt x="1755" y="819"/>
                      </a:cubicBezTo>
                      <a:cubicBezTo>
                        <a:pt x="1755" y="819"/>
                        <a:pt x="1759" y="818"/>
                        <a:pt x="1759" y="818"/>
                      </a:cubicBezTo>
                      <a:cubicBezTo>
                        <a:pt x="1759" y="818"/>
                        <a:pt x="1760" y="819"/>
                        <a:pt x="1760" y="819"/>
                      </a:cubicBezTo>
                      <a:cubicBezTo>
                        <a:pt x="1760" y="819"/>
                        <a:pt x="1765" y="820"/>
                        <a:pt x="1765" y="820"/>
                      </a:cubicBezTo>
                      <a:cubicBezTo>
                        <a:pt x="1765" y="820"/>
                        <a:pt x="1767" y="820"/>
                        <a:pt x="1767" y="820"/>
                      </a:cubicBezTo>
                      <a:cubicBezTo>
                        <a:pt x="1767" y="820"/>
                        <a:pt x="1770" y="821"/>
                        <a:pt x="1770" y="821"/>
                      </a:cubicBezTo>
                      <a:cubicBezTo>
                        <a:pt x="1770" y="821"/>
                        <a:pt x="1770" y="821"/>
                        <a:pt x="1770" y="821"/>
                      </a:cubicBezTo>
                      <a:cubicBezTo>
                        <a:pt x="1770" y="821"/>
                        <a:pt x="1774" y="821"/>
                        <a:pt x="1774" y="821"/>
                      </a:cubicBezTo>
                      <a:cubicBezTo>
                        <a:pt x="1774" y="821"/>
                        <a:pt x="1775" y="821"/>
                        <a:pt x="1775" y="821"/>
                      </a:cubicBezTo>
                      <a:cubicBezTo>
                        <a:pt x="1775" y="821"/>
                        <a:pt x="1779" y="821"/>
                        <a:pt x="1779" y="821"/>
                      </a:cubicBezTo>
                      <a:cubicBezTo>
                        <a:pt x="1779" y="821"/>
                        <a:pt x="1781" y="821"/>
                        <a:pt x="1781" y="821"/>
                      </a:cubicBezTo>
                      <a:cubicBezTo>
                        <a:pt x="1781" y="821"/>
                        <a:pt x="1785" y="821"/>
                        <a:pt x="1785" y="821"/>
                      </a:cubicBezTo>
                      <a:cubicBezTo>
                        <a:pt x="1785" y="821"/>
                        <a:pt x="1786" y="821"/>
                        <a:pt x="1786" y="821"/>
                      </a:cubicBezTo>
                      <a:cubicBezTo>
                        <a:pt x="1786" y="821"/>
                        <a:pt x="1789" y="821"/>
                        <a:pt x="1789" y="821"/>
                      </a:cubicBezTo>
                      <a:cubicBezTo>
                        <a:pt x="1789" y="821"/>
                        <a:pt x="1793" y="821"/>
                        <a:pt x="1793" y="821"/>
                      </a:cubicBezTo>
                      <a:cubicBezTo>
                        <a:pt x="1793" y="821"/>
                        <a:pt x="1795" y="821"/>
                        <a:pt x="1795" y="821"/>
                      </a:cubicBezTo>
                      <a:cubicBezTo>
                        <a:pt x="1795" y="821"/>
                        <a:pt x="1797" y="821"/>
                        <a:pt x="1797" y="821"/>
                      </a:cubicBezTo>
                      <a:cubicBezTo>
                        <a:pt x="1797" y="821"/>
                        <a:pt x="1800" y="821"/>
                        <a:pt x="1800" y="821"/>
                      </a:cubicBezTo>
                      <a:cubicBezTo>
                        <a:pt x="1800" y="821"/>
                        <a:pt x="1801" y="820"/>
                        <a:pt x="1801" y="820"/>
                      </a:cubicBezTo>
                      <a:cubicBezTo>
                        <a:pt x="1801" y="820"/>
                        <a:pt x="1805" y="821"/>
                        <a:pt x="1805" y="821"/>
                      </a:cubicBezTo>
                      <a:cubicBezTo>
                        <a:pt x="1805" y="821"/>
                        <a:pt x="1806" y="821"/>
                        <a:pt x="1806" y="821"/>
                      </a:cubicBezTo>
                      <a:cubicBezTo>
                        <a:pt x="1806" y="821"/>
                        <a:pt x="1810" y="820"/>
                        <a:pt x="1810" y="820"/>
                      </a:cubicBezTo>
                      <a:cubicBezTo>
                        <a:pt x="1810" y="820"/>
                        <a:pt x="1811" y="820"/>
                        <a:pt x="1811" y="820"/>
                      </a:cubicBezTo>
                      <a:cubicBezTo>
                        <a:pt x="1811" y="820"/>
                        <a:pt x="1816" y="820"/>
                        <a:pt x="1816" y="820"/>
                      </a:cubicBezTo>
                      <a:cubicBezTo>
                        <a:pt x="1816" y="820"/>
                        <a:pt x="1818" y="820"/>
                        <a:pt x="1818" y="820"/>
                      </a:cubicBezTo>
                      <a:cubicBezTo>
                        <a:pt x="1818" y="820"/>
                        <a:pt x="1821" y="819"/>
                        <a:pt x="1821" y="819"/>
                      </a:cubicBezTo>
                      <a:cubicBezTo>
                        <a:pt x="1821" y="819"/>
                        <a:pt x="1821" y="819"/>
                        <a:pt x="1821" y="819"/>
                      </a:cubicBezTo>
                      <a:cubicBezTo>
                        <a:pt x="1821" y="819"/>
                        <a:pt x="1826" y="817"/>
                        <a:pt x="1826" y="817"/>
                      </a:cubicBezTo>
                      <a:cubicBezTo>
                        <a:pt x="1826" y="817"/>
                        <a:pt x="1826" y="817"/>
                        <a:pt x="1826" y="817"/>
                      </a:cubicBezTo>
                      <a:cubicBezTo>
                        <a:pt x="1826" y="817"/>
                        <a:pt x="1831" y="814"/>
                        <a:pt x="1831" y="814"/>
                      </a:cubicBezTo>
                      <a:cubicBezTo>
                        <a:pt x="1831" y="814"/>
                        <a:pt x="1831" y="815"/>
                        <a:pt x="1831" y="815"/>
                      </a:cubicBezTo>
                      <a:cubicBezTo>
                        <a:pt x="1831" y="815"/>
                        <a:pt x="1836" y="808"/>
                        <a:pt x="1836" y="808"/>
                      </a:cubicBezTo>
                      <a:cubicBezTo>
                        <a:pt x="1836" y="808"/>
                        <a:pt x="1836" y="808"/>
                        <a:pt x="1836" y="808"/>
                      </a:cubicBezTo>
                      <a:cubicBezTo>
                        <a:pt x="1836" y="808"/>
                        <a:pt x="1841" y="795"/>
                        <a:pt x="1841" y="795"/>
                      </a:cubicBezTo>
                      <a:cubicBezTo>
                        <a:pt x="1841" y="795"/>
                        <a:pt x="1841" y="794"/>
                        <a:pt x="1841" y="794"/>
                      </a:cubicBezTo>
                      <a:cubicBezTo>
                        <a:pt x="1841" y="794"/>
                        <a:pt x="1846" y="750"/>
                        <a:pt x="1846" y="750"/>
                      </a:cubicBezTo>
                      <a:cubicBezTo>
                        <a:pt x="1846" y="750"/>
                        <a:pt x="1846" y="746"/>
                        <a:pt x="1846" y="746"/>
                      </a:cubicBezTo>
                      <a:cubicBezTo>
                        <a:pt x="1846" y="746"/>
                        <a:pt x="1851" y="592"/>
                        <a:pt x="1851" y="592"/>
                      </a:cubicBezTo>
                      <a:cubicBezTo>
                        <a:pt x="1851" y="592"/>
                        <a:pt x="1852" y="586"/>
                        <a:pt x="1852" y="586"/>
                      </a:cubicBezTo>
                      <a:cubicBezTo>
                        <a:pt x="1852" y="586"/>
                        <a:pt x="1856" y="713"/>
                        <a:pt x="1856" y="713"/>
                      </a:cubicBezTo>
                      <a:cubicBezTo>
                        <a:pt x="1856" y="713"/>
                        <a:pt x="1857" y="719"/>
                        <a:pt x="1857" y="719"/>
                      </a:cubicBezTo>
                      <a:cubicBezTo>
                        <a:pt x="1857" y="719"/>
                        <a:pt x="1862" y="792"/>
                        <a:pt x="1862" y="792"/>
                      </a:cubicBezTo>
                      <a:cubicBezTo>
                        <a:pt x="1862" y="792"/>
                        <a:pt x="1862" y="793"/>
                        <a:pt x="1862" y="793"/>
                      </a:cubicBezTo>
                      <a:cubicBezTo>
                        <a:pt x="1862" y="793"/>
                        <a:pt x="1867" y="808"/>
                        <a:pt x="1867" y="808"/>
                      </a:cubicBezTo>
                      <a:cubicBezTo>
                        <a:pt x="1867" y="808"/>
                        <a:pt x="1867" y="808"/>
                        <a:pt x="1867" y="808"/>
                      </a:cubicBezTo>
                      <a:cubicBezTo>
                        <a:pt x="1867" y="808"/>
                        <a:pt x="1872" y="813"/>
                        <a:pt x="1872" y="813"/>
                      </a:cubicBezTo>
                      <a:cubicBezTo>
                        <a:pt x="1872" y="813"/>
                        <a:pt x="1872" y="814"/>
                        <a:pt x="1872" y="814"/>
                      </a:cubicBezTo>
                      <a:cubicBezTo>
                        <a:pt x="1872" y="814"/>
                        <a:pt x="1877" y="816"/>
                        <a:pt x="1877" y="816"/>
                      </a:cubicBezTo>
                      <a:cubicBezTo>
                        <a:pt x="1877" y="816"/>
                        <a:pt x="1877" y="816"/>
                        <a:pt x="1877" y="816"/>
                      </a:cubicBezTo>
                      <a:cubicBezTo>
                        <a:pt x="1877" y="816"/>
                        <a:pt x="1881" y="817"/>
                        <a:pt x="1881" y="817"/>
                      </a:cubicBezTo>
                      <a:cubicBezTo>
                        <a:pt x="1881" y="817"/>
                        <a:pt x="1882" y="817"/>
                        <a:pt x="1882" y="817"/>
                      </a:cubicBezTo>
                      <a:cubicBezTo>
                        <a:pt x="1882" y="817"/>
                        <a:pt x="1887" y="818"/>
                        <a:pt x="1887" y="818"/>
                      </a:cubicBezTo>
                      <a:cubicBezTo>
                        <a:pt x="1887" y="818"/>
                        <a:pt x="1887" y="818"/>
                        <a:pt x="1887" y="818"/>
                      </a:cubicBezTo>
                      <a:cubicBezTo>
                        <a:pt x="1887" y="818"/>
                        <a:pt x="1890" y="819"/>
                        <a:pt x="1890" y="819"/>
                      </a:cubicBezTo>
                      <a:cubicBezTo>
                        <a:pt x="1890" y="819"/>
                        <a:pt x="1893" y="819"/>
                        <a:pt x="1893" y="819"/>
                      </a:cubicBezTo>
                      <a:cubicBezTo>
                        <a:pt x="1893" y="819"/>
                        <a:pt x="1896" y="820"/>
                        <a:pt x="1896" y="820"/>
                      </a:cubicBezTo>
                      <a:cubicBezTo>
                        <a:pt x="1896" y="820"/>
                        <a:pt x="1899" y="820"/>
                        <a:pt x="1899" y="820"/>
                      </a:cubicBezTo>
                      <a:cubicBezTo>
                        <a:pt x="1899" y="820"/>
                        <a:pt x="1902" y="821"/>
                        <a:pt x="1902" y="821"/>
                      </a:cubicBezTo>
                      <a:cubicBezTo>
                        <a:pt x="1902" y="821"/>
                        <a:pt x="1904" y="820"/>
                        <a:pt x="1904" y="820"/>
                      </a:cubicBezTo>
                      <a:cubicBezTo>
                        <a:pt x="1904" y="820"/>
                        <a:pt x="1907" y="821"/>
                        <a:pt x="1907" y="821"/>
                      </a:cubicBezTo>
                      <a:cubicBezTo>
                        <a:pt x="1907" y="821"/>
                        <a:pt x="1911" y="821"/>
                        <a:pt x="1911" y="821"/>
                      </a:cubicBezTo>
                      <a:cubicBezTo>
                        <a:pt x="1911" y="821"/>
                        <a:pt x="1912" y="821"/>
                        <a:pt x="1912" y="821"/>
                      </a:cubicBezTo>
                      <a:cubicBezTo>
                        <a:pt x="1912" y="821"/>
                        <a:pt x="1913" y="821"/>
                        <a:pt x="1913" y="821"/>
                      </a:cubicBezTo>
                      <a:cubicBezTo>
                        <a:pt x="1913" y="821"/>
                        <a:pt x="1917" y="821"/>
                        <a:pt x="1917" y="821"/>
                      </a:cubicBezTo>
                      <a:cubicBezTo>
                        <a:pt x="1917" y="821"/>
                        <a:pt x="1919" y="821"/>
                        <a:pt x="1919" y="821"/>
                      </a:cubicBezTo>
                      <a:cubicBezTo>
                        <a:pt x="1919" y="821"/>
                        <a:pt x="1920" y="822"/>
                        <a:pt x="1920" y="822"/>
                      </a:cubicBezTo>
                      <a:cubicBezTo>
                        <a:pt x="1920" y="822"/>
                        <a:pt x="1925" y="822"/>
                        <a:pt x="1925" y="822"/>
                      </a:cubicBezTo>
                      <a:cubicBezTo>
                        <a:pt x="1925" y="822"/>
                        <a:pt x="1928" y="821"/>
                        <a:pt x="1928" y="821"/>
                      </a:cubicBezTo>
                      <a:cubicBezTo>
                        <a:pt x="1928" y="821"/>
                        <a:pt x="1928" y="821"/>
                        <a:pt x="1928" y="821"/>
                      </a:cubicBezTo>
                      <a:cubicBezTo>
                        <a:pt x="1928" y="821"/>
                        <a:pt x="1929" y="822"/>
                        <a:pt x="1929" y="822"/>
                      </a:cubicBezTo>
                      <a:cubicBezTo>
                        <a:pt x="1929" y="822"/>
                        <a:pt x="1936" y="822"/>
                        <a:pt x="1936" y="822"/>
                      </a:cubicBezTo>
                      <a:cubicBezTo>
                        <a:pt x="1936" y="822"/>
                        <a:pt x="1938" y="821"/>
                        <a:pt x="1938" y="821"/>
                      </a:cubicBezTo>
                      <a:cubicBezTo>
                        <a:pt x="1938" y="821"/>
                        <a:pt x="1940" y="821"/>
                        <a:pt x="1940" y="821"/>
                      </a:cubicBezTo>
                      <a:cubicBezTo>
                        <a:pt x="1940" y="821"/>
                        <a:pt x="1943" y="822"/>
                        <a:pt x="1943" y="822"/>
                      </a:cubicBezTo>
                      <a:cubicBezTo>
                        <a:pt x="1943" y="822"/>
                        <a:pt x="1944" y="821"/>
                        <a:pt x="1944" y="821"/>
                      </a:cubicBezTo>
                      <a:cubicBezTo>
                        <a:pt x="1944" y="821"/>
                        <a:pt x="1946" y="822"/>
                        <a:pt x="1946" y="822"/>
                      </a:cubicBezTo>
                      <a:cubicBezTo>
                        <a:pt x="1946" y="822"/>
                        <a:pt x="1949" y="822"/>
                        <a:pt x="1949" y="822"/>
                      </a:cubicBezTo>
                      <a:cubicBezTo>
                        <a:pt x="1949" y="822"/>
                        <a:pt x="1950" y="822"/>
                        <a:pt x="1950" y="822"/>
                      </a:cubicBezTo>
                      <a:cubicBezTo>
                        <a:pt x="1950" y="822"/>
                        <a:pt x="1954" y="822"/>
                        <a:pt x="1954" y="822"/>
                      </a:cubicBezTo>
                      <a:cubicBezTo>
                        <a:pt x="1954" y="822"/>
                        <a:pt x="1958" y="821"/>
                        <a:pt x="1958" y="821"/>
                      </a:cubicBezTo>
                      <a:cubicBezTo>
                        <a:pt x="1958" y="821"/>
                        <a:pt x="1960" y="822"/>
                        <a:pt x="1960" y="822"/>
                      </a:cubicBezTo>
                      <a:cubicBezTo>
                        <a:pt x="1960" y="822"/>
                        <a:pt x="1963" y="820"/>
                        <a:pt x="1963" y="820"/>
                      </a:cubicBezTo>
                      <a:cubicBezTo>
                        <a:pt x="1963" y="820"/>
                        <a:pt x="1966" y="820"/>
                        <a:pt x="1966" y="820"/>
                      </a:cubicBezTo>
                      <a:cubicBezTo>
                        <a:pt x="1966" y="820"/>
                        <a:pt x="1968" y="821"/>
                        <a:pt x="1968" y="821"/>
                      </a:cubicBezTo>
                      <a:cubicBezTo>
                        <a:pt x="1968" y="821"/>
                        <a:pt x="1972" y="821"/>
                        <a:pt x="1972" y="821"/>
                      </a:cubicBezTo>
                      <a:cubicBezTo>
                        <a:pt x="1972" y="821"/>
                        <a:pt x="1974" y="821"/>
                        <a:pt x="1974" y="821"/>
                      </a:cubicBezTo>
                      <a:cubicBezTo>
                        <a:pt x="1974" y="821"/>
                        <a:pt x="1974" y="821"/>
                        <a:pt x="1974" y="821"/>
                      </a:cubicBezTo>
                      <a:cubicBezTo>
                        <a:pt x="1974" y="821"/>
                        <a:pt x="1976" y="820"/>
                        <a:pt x="1976" y="820"/>
                      </a:cubicBezTo>
                      <a:cubicBezTo>
                        <a:pt x="1976" y="820"/>
                        <a:pt x="1979" y="821"/>
                        <a:pt x="1979" y="821"/>
                      </a:cubicBezTo>
                      <a:cubicBezTo>
                        <a:pt x="1979" y="821"/>
                        <a:pt x="1982" y="821"/>
                        <a:pt x="1982" y="821"/>
                      </a:cubicBezTo>
                      <a:cubicBezTo>
                        <a:pt x="1982" y="821"/>
                        <a:pt x="1986" y="821"/>
                        <a:pt x="1986" y="821"/>
                      </a:cubicBezTo>
                      <a:cubicBezTo>
                        <a:pt x="1986" y="821"/>
                        <a:pt x="1989" y="822"/>
                        <a:pt x="1989" y="822"/>
                      </a:cubicBezTo>
                      <a:cubicBezTo>
                        <a:pt x="1989" y="822"/>
                        <a:pt x="1991" y="821"/>
                        <a:pt x="1991" y="821"/>
                      </a:cubicBezTo>
                      <a:cubicBezTo>
                        <a:pt x="1991" y="821"/>
                        <a:pt x="1992" y="822"/>
                        <a:pt x="1992" y="822"/>
                      </a:cubicBezTo>
                      <a:cubicBezTo>
                        <a:pt x="1992" y="822"/>
                        <a:pt x="1994" y="821"/>
                        <a:pt x="1994" y="821"/>
                      </a:cubicBezTo>
                      <a:cubicBezTo>
                        <a:pt x="1994" y="821"/>
                        <a:pt x="1996" y="822"/>
                        <a:pt x="1996" y="822"/>
                      </a:cubicBezTo>
                      <a:cubicBezTo>
                        <a:pt x="1996" y="822"/>
                        <a:pt x="2002" y="822"/>
                        <a:pt x="2002" y="822"/>
                      </a:cubicBezTo>
                      <a:cubicBezTo>
                        <a:pt x="2002" y="822"/>
                        <a:pt x="2004" y="822"/>
                        <a:pt x="2004" y="822"/>
                      </a:cubicBezTo>
                      <a:cubicBezTo>
                        <a:pt x="2004" y="822"/>
                        <a:pt x="2007" y="822"/>
                        <a:pt x="2007" y="822"/>
                      </a:cubicBezTo>
                      <a:cubicBezTo>
                        <a:pt x="2007" y="822"/>
                        <a:pt x="2009" y="822"/>
                        <a:pt x="2009" y="822"/>
                      </a:cubicBezTo>
                      <a:cubicBezTo>
                        <a:pt x="2009" y="822"/>
                        <a:pt x="2010" y="822"/>
                        <a:pt x="2010" y="822"/>
                      </a:cubicBezTo>
                      <a:cubicBezTo>
                        <a:pt x="2010" y="822"/>
                        <a:pt x="2013" y="822"/>
                        <a:pt x="2013" y="822"/>
                      </a:cubicBezTo>
                      <a:cubicBezTo>
                        <a:pt x="2013" y="822"/>
                        <a:pt x="2019" y="822"/>
                        <a:pt x="2019" y="822"/>
                      </a:cubicBezTo>
                      <a:cubicBezTo>
                        <a:pt x="2019" y="822"/>
                        <a:pt x="2019" y="822"/>
                        <a:pt x="2019" y="822"/>
                      </a:cubicBezTo>
                      <a:cubicBezTo>
                        <a:pt x="2019" y="822"/>
                        <a:pt x="2020" y="822"/>
                        <a:pt x="2020" y="822"/>
                      </a:cubicBezTo>
                      <a:cubicBezTo>
                        <a:pt x="2020" y="822"/>
                        <a:pt x="2021" y="822"/>
                        <a:pt x="2021" y="822"/>
                      </a:cubicBezTo>
                      <a:cubicBezTo>
                        <a:pt x="2021" y="822"/>
                        <a:pt x="2028" y="822"/>
                        <a:pt x="2028" y="822"/>
                      </a:cubicBezTo>
                      <a:cubicBezTo>
                        <a:pt x="2028" y="822"/>
                        <a:pt x="2029" y="822"/>
                        <a:pt x="2029" y="822"/>
                      </a:cubicBezTo>
                      <a:cubicBezTo>
                        <a:pt x="2029" y="822"/>
                        <a:pt x="2033" y="821"/>
                        <a:pt x="2033" y="821"/>
                      </a:cubicBezTo>
                      <a:cubicBezTo>
                        <a:pt x="2033" y="821"/>
                        <a:pt x="2034" y="822"/>
                        <a:pt x="2034" y="822"/>
                      </a:cubicBezTo>
                      <a:cubicBezTo>
                        <a:pt x="2034" y="822"/>
                        <a:pt x="2038" y="822"/>
                        <a:pt x="2038" y="822"/>
                      </a:cubicBezTo>
                      <a:cubicBezTo>
                        <a:pt x="2038" y="822"/>
                        <a:pt x="2039" y="822"/>
                        <a:pt x="2039" y="822"/>
                      </a:cubicBezTo>
                      <a:cubicBezTo>
                        <a:pt x="2039" y="822"/>
                        <a:pt x="2042" y="822"/>
                        <a:pt x="2042" y="822"/>
                      </a:cubicBezTo>
                      <a:cubicBezTo>
                        <a:pt x="2042" y="822"/>
                        <a:pt x="2044" y="822"/>
                        <a:pt x="2044" y="822"/>
                      </a:cubicBezTo>
                      <a:cubicBezTo>
                        <a:pt x="2044" y="822"/>
                        <a:pt x="2048" y="822"/>
                        <a:pt x="2048" y="822"/>
                      </a:cubicBezTo>
                      <a:cubicBezTo>
                        <a:pt x="2048" y="822"/>
                        <a:pt x="2049" y="821"/>
                        <a:pt x="2049" y="821"/>
                      </a:cubicBezTo>
                      <a:cubicBezTo>
                        <a:pt x="2049" y="821"/>
                        <a:pt x="2051" y="822"/>
                        <a:pt x="2051" y="822"/>
                      </a:cubicBezTo>
                      <a:cubicBezTo>
                        <a:pt x="2051" y="822"/>
                        <a:pt x="2055" y="821"/>
                        <a:pt x="2055" y="821"/>
                      </a:cubicBezTo>
                      <a:cubicBezTo>
                        <a:pt x="2055" y="821"/>
                        <a:pt x="2056" y="821"/>
                        <a:pt x="2056" y="821"/>
                      </a:cubicBezTo>
                      <a:cubicBezTo>
                        <a:pt x="2056" y="821"/>
                        <a:pt x="2060" y="821"/>
                        <a:pt x="2060" y="821"/>
                      </a:cubicBezTo>
                      <a:cubicBezTo>
                        <a:pt x="2060" y="821"/>
                        <a:pt x="2060" y="821"/>
                        <a:pt x="2060" y="821"/>
                      </a:cubicBezTo>
                      <a:cubicBezTo>
                        <a:pt x="2060" y="821"/>
                        <a:pt x="2064" y="821"/>
                        <a:pt x="2064" y="821"/>
                      </a:cubicBezTo>
                      <a:cubicBezTo>
                        <a:pt x="2064" y="821"/>
                        <a:pt x="2065" y="821"/>
                        <a:pt x="2065" y="821"/>
                      </a:cubicBezTo>
                      <a:cubicBezTo>
                        <a:pt x="2065" y="821"/>
                        <a:pt x="2070" y="819"/>
                        <a:pt x="2070" y="819"/>
                      </a:cubicBezTo>
                      <a:cubicBezTo>
                        <a:pt x="2070" y="819"/>
                        <a:pt x="2071" y="819"/>
                        <a:pt x="2071" y="819"/>
                      </a:cubicBezTo>
                      <a:cubicBezTo>
                        <a:pt x="2071" y="819"/>
                        <a:pt x="2075" y="818"/>
                        <a:pt x="2075" y="818"/>
                      </a:cubicBezTo>
                      <a:cubicBezTo>
                        <a:pt x="2075" y="818"/>
                        <a:pt x="2075" y="818"/>
                        <a:pt x="2075" y="818"/>
                      </a:cubicBezTo>
                      <a:cubicBezTo>
                        <a:pt x="2075" y="818"/>
                        <a:pt x="2080" y="815"/>
                        <a:pt x="2080" y="815"/>
                      </a:cubicBezTo>
                      <a:cubicBezTo>
                        <a:pt x="2080" y="815"/>
                        <a:pt x="2081" y="815"/>
                        <a:pt x="2081" y="815"/>
                      </a:cubicBezTo>
                      <a:cubicBezTo>
                        <a:pt x="2081" y="815"/>
                        <a:pt x="2085" y="810"/>
                        <a:pt x="2085" y="810"/>
                      </a:cubicBezTo>
                      <a:cubicBezTo>
                        <a:pt x="2085" y="810"/>
                        <a:pt x="2086" y="810"/>
                        <a:pt x="2086" y="810"/>
                      </a:cubicBezTo>
                      <a:cubicBezTo>
                        <a:pt x="2086" y="810"/>
                        <a:pt x="2091" y="794"/>
                        <a:pt x="2091" y="794"/>
                      </a:cubicBezTo>
                      <a:cubicBezTo>
                        <a:pt x="2091" y="794"/>
                        <a:pt x="2091" y="793"/>
                        <a:pt x="2091" y="793"/>
                      </a:cubicBezTo>
                      <a:cubicBezTo>
                        <a:pt x="2091" y="793"/>
                        <a:pt x="2096" y="622"/>
                        <a:pt x="2096" y="622"/>
                      </a:cubicBezTo>
                      <a:cubicBezTo>
                        <a:pt x="2096" y="622"/>
                        <a:pt x="2099" y="498"/>
                        <a:pt x="2099" y="498"/>
                      </a:cubicBezTo>
                      <a:cubicBezTo>
                        <a:pt x="2099" y="498"/>
                        <a:pt x="2101" y="623"/>
                        <a:pt x="2101" y="623"/>
                      </a:cubicBezTo>
                      <a:cubicBezTo>
                        <a:pt x="2101" y="623"/>
                        <a:pt x="2101" y="639"/>
                        <a:pt x="2101" y="639"/>
                      </a:cubicBezTo>
                      <a:cubicBezTo>
                        <a:pt x="2101" y="639"/>
                        <a:pt x="2106" y="797"/>
                        <a:pt x="2106" y="797"/>
                      </a:cubicBezTo>
                      <a:cubicBezTo>
                        <a:pt x="2106" y="797"/>
                        <a:pt x="2106" y="798"/>
                        <a:pt x="2106" y="798"/>
                      </a:cubicBezTo>
                      <a:cubicBezTo>
                        <a:pt x="2106" y="798"/>
                        <a:pt x="2111" y="811"/>
                        <a:pt x="2111" y="811"/>
                      </a:cubicBezTo>
                      <a:cubicBezTo>
                        <a:pt x="2111" y="811"/>
                        <a:pt x="2111" y="811"/>
                        <a:pt x="2111" y="811"/>
                      </a:cubicBezTo>
                      <a:cubicBezTo>
                        <a:pt x="2111" y="811"/>
                        <a:pt x="2116" y="816"/>
                        <a:pt x="2116" y="816"/>
                      </a:cubicBezTo>
                      <a:cubicBezTo>
                        <a:pt x="2116" y="816"/>
                        <a:pt x="2116" y="816"/>
                        <a:pt x="2116" y="816"/>
                      </a:cubicBezTo>
                      <a:cubicBezTo>
                        <a:pt x="2116" y="816"/>
                        <a:pt x="2121" y="817"/>
                        <a:pt x="2121" y="817"/>
                      </a:cubicBezTo>
                      <a:cubicBezTo>
                        <a:pt x="2121" y="817"/>
                        <a:pt x="2121" y="817"/>
                        <a:pt x="2121" y="817"/>
                      </a:cubicBezTo>
                      <a:cubicBezTo>
                        <a:pt x="2121" y="817"/>
                        <a:pt x="2126" y="819"/>
                        <a:pt x="2126" y="819"/>
                      </a:cubicBezTo>
                      <a:cubicBezTo>
                        <a:pt x="2126" y="819"/>
                        <a:pt x="2129" y="819"/>
                        <a:pt x="2129" y="819"/>
                      </a:cubicBezTo>
                      <a:cubicBezTo>
                        <a:pt x="2129" y="819"/>
                        <a:pt x="2131" y="820"/>
                        <a:pt x="2131" y="820"/>
                      </a:cubicBezTo>
                      <a:cubicBezTo>
                        <a:pt x="2131" y="820"/>
                        <a:pt x="2132" y="819"/>
                        <a:pt x="2132" y="819"/>
                      </a:cubicBezTo>
                      <a:cubicBezTo>
                        <a:pt x="2132" y="819"/>
                        <a:pt x="2136" y="820"/>
                        <a:pt x="2136" y="820"/>
                      </a:cubicBezTo>
                      <a:cubicBezTo>
                        <a:pt x="2136" y="820"/>
                        <a:pt x="2137" y="820"/>
                        <a:pt x="2137" y="820"/>
                      </a:cubicBezTo>
                      <a:cubicBezTo>
                        <a:pt x="2137" y="820"/>
                        <a:pt x="2138" y="821"/>
                        <a:pt x="2138" y="821"/>
                      </a:cubicBezTo>
                      <a:cubicBezTo>
                        <a:pt x="2138" y="821"/>
                        <a:pt x="2145" y="821"/>
                        <a:pt x="2145" y="821"/>
                      </a:cubicBezTo>
                      <a:cubicBezTo>
                        <a:pt x="2145" y="821"/>
                        <a:pt x="2147" y="820"/>
                        <a:pt x="2147" y="820"/>
                      </a:cubicBezTo>
                      <a:cubicBezTo>
                        <a:pt x="2147" y="820"/>
                        <a:pt x="2147" y="820"/>
                        <a:pt x="2147" y="820"/>
                      </a:cubicBezTo>
                      <a:cubicBezTo>
                        <a:pt x="2147" y="820"/>
                        <a:pt x="2152" y="821"/>
                        <a:pt x="2152" y="821"/>
                      </a:cubicBezTo>
                      <a:cubicBezTo>
                        <a:pt x="2152" y="821"/>
                        <a:pt x="2153" y="821"/>
                        <a:pt x="2153" y="821"/>
                      </a:cubicBezTo>
                      <a:cubicBezTo>
                        <a:pt x="2153" y="821"/>
                        <a:pt x="2157" y="821"/>
                        <a:pt x="2157" y="821"/>
                      </a:cubicBezTo>
                      <a:cubicBezTo>
                        <a:pt x="2157" y="821"/>
                        <a:pt x="2159" y="821"/>
                        <a:pt x="2159" y="821"/>
                      </a:cubicBezTo>
                      <a:cubicBezTo>
                        <a:pt x="2159" y="821"/>
                        <a:pt x="2162" y="822"/>
                        <a:pt x="2162" y="822"/>
                      </a:cubicBezTo>
                      <a:cubicBezTo>
                        <a:pt x="2162" y="822"/>
                        <a:pt x="2163" y="821"/>
                        <a:pt x="2163" y="821"/>
                      </a:cubicBezTo>
                      <a:cubicBezTo>
                        <a:pt x="2163" y="821"/>
                        <a:pt x="2167" y="822"/>
                        <a:pt x="2167" y="822"/>
                      </a:cubicBezTo>
                      <a:cubicBezTo>
                        <a:pt x="2167" y="822"/>
                        <a:pt x="2167" y="821"/>
                        <a:pt x="2167" y="821"/>
                      </a:cubicBezTo>
                      <a:cubicBezTo>
                        <a:pt x="2167" y="821"/>
                        <a:pt x="2168" y="822"/>
                        <a:pt x="2168" y="822"/>
                      </a:cubicBezTo>
                      <a:cubicBezTo>
                        <a:pt x="2168" y="822"/>
                        <a:pt x="2172" y="822"/>
                        <a:pt x="2172" y="822"/>
                      </a:cubicBezTo>
                      <a:cubicBezTo>
                        <a:pt x="2172" y="822"/>
                        <a:pt x="2173" y="821"/>
                        <a:pt x="2173" y="821"/>
                      </a:cubicBezTo>
                      <a:cubicBezTo>
                        <a:pt x="2173" y="821"/>
                        <a:pt x="2180" y="822"/>
                        <a:pt x="2180" y="822"/>
                      </a:cubicBezTo>
                      <a:cubicBezTo>
                        <a:pt x="2180" y="822"/>
                        <a:pt x="2182" y="821"/>
                        <a:pt x="2182" y="821"/>
                      </a:cubicBezTo>
                      <a:cubicBezTo>
                        <a:pt x="2182" y="821"/>
                        <a:pt x="2182" y="821"/>
                        <a:pt x="2182" y="821"/>
                      </a:cubicBezTo>
                      <a:cubicBezTo>
                        <a:pt x="2182" y="821"/>
                        <a:pt x="2186" y="822"/>
                        <a:pt x="2186" y="822"/>
                      </a:cubicBezTo>
                      <a:cubicBezTo>
                        <a:pt x="2186" y="822"/>
                        <a:pt x="2188" y="822"/>
                        <a:pt x="2188" y="822"/>
                      </a:cubicBezTo>
                      <a:cubicBezTo>
                        <a:pt x="2188" y="822"/>
                        <a:pt x="2190" y="821"/>
                        <a:pt x="2190" y="821"/>
                      </a:cubicBezTo>
                      <a:cubicBezTo>
                        <a:pt x="2190" y="821"/>
                        <a:pt x="2195" y="821"/>
                        <a:pt x="2195" y="821"/>
                      </a:cubicBezTo>
                      <a:cubicBezTo>
                        <a:pt x="2195" y="821"/>
                        <a:pt x="2196" y="822"/>
                        <a:pt x="2196" y="822"/>
                      </a:cubicBezTo>
                      <a:cubicBezTo>
                        <a:pt x="2196" y="822"/>
                        <a:pt x="2198" y="821"/>
                        <a:pt x="2198" y="821"/>
                      </a:cubicBezTo>
                      <a:cubicBezTo>
                        <a:pt x="2198" y="821"/>
                        <a:pt x="2201" y="822"/>
                        <a:pt x="2201" y="822"/>
                      </a:cubicBezTo>
                      <a:cubicBezTo>
                        <a:pt x="2201" y="822"/>
                        <a:pt x="2204" y="822"/>
                        <a:pt x="2204" y="822"/>
                      </a:cubicBezTo>
                      <a:cubicBezTo>
                        <a:pt x="2204" y="822"/>
                        <a:pt x="2208" y="821"/>
                        <a:pt x="2208" y="821"/>
                      </a:cubicBezTo>
                      <a:cubicBezTo>
                        <a:pt x="2208" y="821"/>
                        <a:pt x="2208" y="821"/>
                        <a:pt x="2208" y="821"/>
                      </a:cubicBezTo>
                      <a:cubicBezTo>
                        <a:pt x="2208" y="821"/>
                        <a:pt x="2210" y="822"/>
                        <a:pt x="2210" y="822"/>
                      </a:cubicBezTo>
                      <a:cubicBezTo>
                        <a:pt x="2210" y="822"/>
                        <a:pt x="2216" y="822"/>
                        <a:pt x="2216" y="822"/>
                      </a:cubicBezTo>
                      <a:cubicBezTo>
                        <a:pt x="2216" y="822"/>
                        <a:pt x="2218" y="821"/>
                        <a:pt x="2218" y="821"/>
                      </a:cubicBezTo>
                      <a:cubicBezTo>
                        <a:pt x="2218" y="821"/>
                        <a:pt x="2219" y="822"/>
                        <a:pt x="2219" y="822"/>
                      </a:cubicBezTo>
                      <a:cubicBezTo>
                        <a:pt x="2219" y="822"/>
                        <a:pt x="2221" y="821"/>
                        <a:pt x="2221" y="821"/>
                      </a:cubicBezTo>
                      <a:cubicBezTo>
                        <a:pt x="2221" y="821"/>
                        <a:pt x="2223" y="822"/>
                        <a:pt x="2223" y="822"/>
                      </a:cubicBezTo>
                      <a:cubicBezTo>
                        <a:pt x="2223" y="822"/>
                        <a:pt x="2228" y="821"/>
                        <a:pt x="2228" y="821"/>
                      </a:cubicBezTo>
                      <a:cubicBezTo>
                        <a:pt x="2228" y="821"/>
                        <a:pt x="2229" y="821"/>
                        <a:pt x="2229" y="821"/>
                      </a:cubicBezTo>
                      <a:cubicBezTo>
                        <a:pt x="2229" y="821"/>
                        <a:pt x="2233" y="819"/>
                        <a:pt x="2233" y="819"/>
                      </a:cubicBezTo>
                      <a:cubicBezTo>
                        <a:pt x="2233" y="819"/>
                        <a:pt x="2236" y="817"/>
                        <a:pt x="2236" y="817"/>
                      </a:cubicBezTo>
                      <a:cubicBezTo>
                        <a:pt x="2236" y="817"/>
                        <a:pt x="2238" y="819"/>
                        <a:pt x="2238" y="819"/>
                      </a:cubicBezTo>
                      <a:cubicBezTo>
                        <a:pt x="2238" y="819"/>
                        <a:pt x="2239" y="819"/>
                        <a:pt x="2239" y="819"/>
                      </a:cubicBezTo>
                      <a:cubicBezTo>
                        <a:pt x="2239" y="819"/>
                        <a:pt x="2243" y="821"/>
                        <a:pt x="2243" y="821"/>
                      </a:cubicBezTo>
                      <a:cubicBezTo>
                        <a:pt x="2243" y="821"/>
                        <a:pt x="2244" y="821"/>
                        <a:pt x="2244" y="821"/>
                      </a:cubicBezTo>
                      <a:cubicBezTo>
                        <a:pt x="2244" y="821"/>
                        <a:pt x="2249" y="820"/>
                        <a:pt x="2249" y="820"/>
                      </a:cubicBezTo>
                      <a:cubicBezTo>
                        <a:pt x="2249" y="820"/>
                        <a:pt x="2250" y="820"/>
                        <a:pt x="2250" y="820"/>
                      </a:cubicBezTo>
                      <a:cubicBezTo>
                        <a:pt x="2250" y="820"/>
                        <a:pt x="2254" y="821"/>
                        <a:pt x="2254" y="821"/>
                      </a:cubicBezTo>
                      <a:cubicBezTo>
                        <a:pt x="2254" y="821"/>
                        <a:pt x="2254" y="821"/>
                        <a:pt x="2254" y="821"/>
                      </a:cubicBezTo>
                      <a:cubicBezTo>
                        <a:pt x="2254" y="821"/>
                        <a:pt x="2258" y="822"/>
                        <a:pt x="2258" y="822"/>
                      </a:cubicBezTo>
                      <a:cubicBezTo>
                        <a:pt x="2258" y="822"/>
                        <a:pt x="2259" y="822"/>
                        <a:pt x="2259" y="822"/>
                      </a:cubicBezTo>
                      <a:cubicBezTo>
                        <a:pt x="2259" y="822"/>
                        <a:pt x="2260" y="822"/>
                        <a:pt x="2260" y="822"/>
                      </a:cubicBezTo>
                      <a:cubicBezTo>
                        <a:pt x="2260" y="822"/>
                        <a:pt x="2264" y="822"/>
                        <a:pt x="2264" y="822"/>
                      </a:cubicBezTo>
                      <a:cubicBezTo>
                        <a:pt x="2264" y="822"/>
                        <a:pt x="2267" y="822"/>
                        <a:pt x="2267" y="822"/>
                      </a:cubicBezTo>
                      <a:cubicBezTo>
                        <a:pt x="2267" y="822"/>
                        <a:pt x="2269" y="822"/>
                        <a:pt x="2269" y="822"/>
                      </a:cubicBezTo>
                      <a:cubicBezTo>
                        <a:pt x="2269" y="822"/>
                        <a:pt x="2273" y="822"/>
                        <a:pt x="2273" y="822"/>
                      </a:cubicBezTo>
                      <a:cubicBezTo>
                        <a:pt x="2273" y="822"/>
                        <a:pt x="2278" y="822"/>
                        <a:pt x="2278" y="822"/>
                      </a:cubicBezTo>
                      <a:cubicBezTo>
                        <a:pt x="2278" y="822"/>
                        <a:pt x="2278" y="822"/>
                        <a:pt x="2278" y="822"/>
                      </a:cubicBezTo>
                      <a:cubicBezTo>
                        <a:pt x="2278" y="822"/>
                        <a:pt x="2280" y="822"/>
                        <a:pt x="2280" y="822"/>
                      </a:cubicBezTo>
                      <a:cubicBezTo>
                        <a:pt x="2280" y="822"/>
                        <a:pt x="2282" y="822"/>
                        <a:pt x="2282" y="822"/>
                      </a:cubicBezTo>
                      <a:cubicBezTo>
                        <a:pt x="2282" y="822"/>
                        <a:pt x="2286" y="822"/>
                        <a:pt x="2286" y="822"/>
                      </a:cubicBezTo>
                      <a:cubicBezTo>
                        <a:pt x="2286" y="822"/>
                        <a:pt x="2288" y="822"/>
                        <a:pt x="2288" y="822"/>
                      </a:cubicBezTo>
                      <a:cubicBezTo>
                        <a:pt x="2288" y="822"/>
                        <a:pt x="2291" y="822"/>
                        <a:pt x="2291" y="822"/>
                      </a:cubicBezTo>
                      <a:cubicBezTo>
                        <a:pt x="2291" y="822"/>
                        <a:pt x="2293" y="822"/>
                        <a:pt x="2293" y="822"/>
                      </a:cubicBezTo>
                      <a:cubicBezTo>
                        <a:pt x="2293" y="822"/>
                        <a:pt x="2297" y="822"/>
                        <a:pt x="2297" y="822"/>
                      </a:cubicBezTo>
                      <a:cubicBezTo>
                        <a:pt x="2297" y="822"/>
                        <a:pt x="2299" y="822"/>
                        <a:pt x="2299" y="822"/>
                      </a:cubicBezTo>
                      <a:cubicBezTo>
                        <a:pt x="2299" y="822"/>
                        <a:pt x="2302" y="822"/>
                        <a:pt x="2302" y="822"/>
                      </a:cubicBezTo>
                      <a:cubicBezTo>
                        <a:pt x="2302" y="822"/>
                        <a:pt x="2304" y="822"/>
                        <a:pt x="2304" y="822"/>
                      </a:cubicBezTo>
                      <a:cubicBezTo>
                        <a:pt x="2304" y="822"/>
                        <a:pt x="2305" y="822"/>
                        <a:pt x="2305" y="822"/>
                      </a:cubicBezTo>
                      <a:cubicBezTo>
                        <a:pt x="2305" y="822"/>
                        <a:pt x="2309" y="822"/>
                        <a:pt x="2309" y="822"/>
                      </a:cubicBezTo>
                      <a:cubicBezTo>
                        <a:pt x="2309" y="822"/>
                        <a:pt x="2311" y="822"/>
                        <a:pt x="2311" y="822"/>
                      </a:cubicBezTo>
                      <a:cubicBezTo>
                        <a:pt x="2311" y="822"/>
                        <a:pt x="2314" y="822"/>
                        <a:pt x="2314" y="822"/>
                      </a:cubicBezTo>
                      <a:cubicBezTo>
                        <a:pt x="2314" y="822"/>
                        <a:pt x="2316" y="821"/>
                        <a:pt x="2316" y="821"/>
                      </a:cubicBezTo>
                      <a:cubicBezTo>
                        <a:pt x="2316" y="821"/>
                        <a:pt x="2317" y="822"/>
                        <a:pt x="2317" y="822"/>
                      </a:cubicBezTo>
                      <a:cubicBezTo>
                        <a:pt x="2317" y="822"/>
                        <a:pt x="2322" y="822"/>
                        <a:pt x="2322" y="822"/>
                      </a:cubicBezTo>
                      <a:cubicBezTo>
                        <a:pt x="2322" y="822"/>
                        <a:pt x="2323" y="822"/>
                        <a:pt x="2323" y="822"/>
                      </a:cubicBezTo>
                      <a:cubicBezTo>
                        <a:pt x="2323" y="822"/>
                        <a:pt x="2328" y="822"/>
                        <a:pt x="2328" y="822"/>
                      </a:cubicBezTo>
                      <a:cubicBezTo>
                        <a:pt x="2328" y="822"/>
                        <a:pt x="2329" y="822"/>
                        <a:pt x="2329" y="822"/>
                      </a:cubicBezTo>
                      <a:cubicBezTo>
                        <a:pt x="2329" y="822"/>
                        <a:pt x="2331" y="822"/>
                        <a:pt x="2331" y="822"/>
                      </a:cubicBezTo>
                      <a:cubicBezTo>
                        <a:pt x="2331" y="822"/>
                        <a:pt x="2333" y="822"/>
                        <a:pt x="2333" y="822"/>
                      </a:cubicBezTo>
                      <a:cubicBezTo>
                        <a:pt x="2333" y="822"/>
                        <a:pt x="2338" y="822"/>
                        <a:pt x="2338" y="822"/>
                      </a:cubicBezTo>
                      <a:cubicBezTo>
                        <a:pt x="2338" y="822"/>
                        <a:pt x="2340" y="822"/>
                        <a:pt x="2340" y="822"/>
                      </a:cubicBezTo>
                      <a:cubicBezTo>
                        <a:pt x="2340" y="822"/>
                        <a:pt x="2341" y="822"/>
                        <a:pt x="2341" y="822"/>
                      </a:cubicBezTo>
                      <a:cubicBezTo>
                        <a:pt x="2341" y="822"/>
                        <a:pt x="2344" y="822"/>
                        <a:pt x="2344" y="822"/>
                      </a:cubicBezTo>
                      <a:cubicBezTo>
                        <a:pt x="2344" y="822"/>
                        <a:pt x="2349" y="822"/>
                        <a:pt x="2349" y="822"/>
                      </a:cubicBezTo>
                      <a:cubicBezTo>
                        <a:pt x="2349" y="822"/>
                        <a:pt x="2350" y="822"/>
                        <a:pt x="2350" y="822"/>
                      </a:cubicBezTo>
                      <a:cubicBezTo>
                        <a:pt x="2350" y="822"/>
                        <a:pt x="2351" y="822"/>
                        <a:pt x="2351" y="822"/>
                      </a:cubicBezTo>
                      <a:cubicBezTo>
                        <a:pt x="2351" y="822"/>
                        <a:pt x="2355" y="821"/>
                        <a:pt x="2355" y="821"/>
                      </a:cubicBezTo>
                      <a:cubicBezTo>
                        <a:pt x="2355" y="821"/>
                        <a:pt x="2357" y="822"/>
                        <a:pt x="2357" y="822"/>
                      </a:cubicBezTo>
                      <a:cubicBezTo>
                        <a:pt x="2357" y="822"/>
                        <a:pt x="2359" y="822"/>
                        <a:pt x="2359" y="822"/>
                      </a:cubicBezTo>
                      <a:cubicBezTo>
                        <a:pt x="2359" y="822"/>
                        <a:pt x="2365" y="822"/>
                        <a:pt x="2365" y="822"/>
                      </a:cubicBezTo>
                      <a:cubicBezTo>
                        <a:pt x="2365" y="822"/>
                        <a:pt x="2366" y="821"/>
                        <a:pt x="2366" y="821"/>
                      </a:cubicBezTo>
                      <a:cubicBezTo>
                        <a:pt x="2366" y="821"/>
                        <a:pt x="2366" y="821"/>
                        <a:pt x="2366" y="821"/>
                      </a:cubicBezTo>
                      <a:cubicBezTo>
                        <a:pt x="2366" y="821"/>
                        <a:pt x="2366" y="822"/>
                        <a:pt x="2366" y="822"/>
                      </a:cubicBezTo>
                      <a:cubicBezTo>
                        <a:pt x="2366" y="822"/>
                        <a:pt x="2372" y="822"/>
                        <a:pt x="2372" y="822"/>
                      </a:cubicBezTo>
                      <a:cubicBezTo>
                        <a:pt x="2372" y="822"/>
                        <a:pt x="2375" y="821"/>
                        <a:pt x="2375" y="821"/>
                      </a:cubicBezTo>
                      <a:cubicBezTo>
                        <a:pt x="2375" y="821"/>
                        <a:pt x="2379" y="821"/>
                        <a:pt x="2379" y="821"/>
                      </a:cubicBezTo>
                      <a:cubicBezTo>
                        <a:pt x="2379" y="821"/>
                        <a:pt x="2380" y="821"/>
                        <a:pt x="2380" y="821"/>
                      </a:cubicBezTo>
                      <a:cubicBezTo>
                        <a:pt x="2380" y="821"/>
                        <a:pt x="2381" y="821"/>
                        <a:pt x="2381" y="821"/>
                      </a:cubicBezTo>
                      <a:cubicBezTo>
                        <a:pt x="2381" y="821"/>
                        <a:pt x="2382" y="821"/>
                        <a:pt x="2382" y="821"/>
                      </a:cubicBezTo>
                      <a:cubicBezTo>
                        <a:pt x="2382" y="821"/>
                        <a:pt x="2386" y="821"/>
                        <a:pt x="2386" y="821"/>
                      </a:cubicBezTo>
                      <a:cubicBezTo>
                        <a:pt x="2386" y="821"/>
                        <a:pt x="2390" y="820"/>
                        <a:pt x="2390" y="820"/>
                      </a:cubicBezTo>
                      <a:cubicBezTo>
                        <a:pt x="2390" y="820"/>
                        <a:pt x="2392" y="820"/>
                        <a:pt x="2392" y="820"/>
                      </a:cubicBezTo>
                      <a:cubicBezTo>
                        <a:pt x="2392" y="820"/>
                        <a:pt x="2396" y="818"/>
                        <a:pt x="2396" y="818"/>
                      </a:cubicBezTo>
                      <a:cubicBezTo>
                        <a:pt x="2396" y="818"/>
                        <a:pt x="2396" y="818"/>
                        <a:pt x="2396" y="818"/>
                      </a:cubicBezTo>
                      <a:cubicBezTo>
                        <a:pt x="2396" y="818"/>
                        <a:pt x="2400" y="816"/>
                        <a:pt x="2400" y="816"/>
                      </a:cubicBezTo>
                      <a:cubicBezTo>
                        <a:pt x="2400" y="816"/>
                        <a:pt x="2401" y="816"/>
                        <a:pt x="2401" y="816"/>
                      </a:cubicBezTo>
                      <a:cubicBezTo>
                        <a:pt x="2401" y="816"/>
                        <a:pt x="2406" y="816"/>
                        <a:pt x="2406" y="816"/>
                      </a:cubicBezTo>
                      <a:cubicBezTo>
                        <a:pt x="2406" y="816"/>
                        <a:pt x="2407" y="815"/>
                        <a:pt x="2407" y="815"/>
                      </a:cubicBezTo>
                      <a:cubicBezTo>
                        <a:pt x="2407" y="815"/>
                        <a:pt x="2411" y="814"/>
                        <a:pt x="2411" y="814"/>
                      </a:cubicBezTo>
                      <a:cubicBezTo>
                        <a:pt x="2411" y="814"/>
                        <a:pt x="2412" y="814"/>
                        <a:pt x="2412" y="814"/>
                      </a:cubicBezTo>
                      <a:cubicBezTo>
                        <a:pt x="2412" y="814"/>
                        <a:pt x="2416" y="815"/>
                        <a:pt x="2416" y="815"/>
                      </a:cubicBezTo>
                      <a:cubicBezTo>
                        <a:pt x="2416" y="815"/>
                        <a:pt x="2417" y="815"/>
                        <a:pt x="2417" y="815"/>
                      </a:cubicBezTo>
                      <a:cubicBezTo>
                        <a:pt x="2417" y="815"/>
                        <a:pt x="2421" y="816"/>
                        <a:pt x="2421" y="816"/>
                      </a:cubicBezTo>
                      <a:cubicBezTo>
                        <a:pt x="2421" y="816"/>
                        <a:pt x="2422" y="816"/>
                        <a:pt x="2422" y="816"/>
                      </a:cubicBezTo>
                      <a:cubicBezTo>
                        <a:pt x="2422" y="816"/>
                        <a:pt x="2427" y="817"/>
                        <a:pt x="2427" y="817"/>
                      </a:cubicBezTo>
                      <a:cubicBezTo>
                        <a:pt x="2427" y="817"/>
                        <a:pt x="2427" y="817"/>
                        <a:pt x="2427" y="817"/>
                      </a:cubicBezTo>
                      <a:cubicBezTo>
                        <a:pt x="2427" y="817"/>
                        <a:pt x="2432" y="819"/>
                        <a:pt x="2432" y="819"/>
                      </a:cubicBezTo>
                      <a:cubicBezTo>
                        <a:pt x="2432" y="819"/>
                        <a:pt x="2432" y="819"/>
                        <a:pt x="2432" y="819"/>
                      </a:cubicBezTo>
                      <a:cubicBezTo>
                        <a:pt x="2432" y="819"/>
                        <a:pt x="2436" y="819"/>
                        <a:pt x="2436" y="819"/>
                      </a:cubicBezTo>
                      <a:cubicBezTo>
                        <a:pt x="2436" y="819"/>
                        <a:pt x="2437" y="819"/>
                        <a:pt x="2437" y="819"/>
                      </a:cubicBezTo>
                      <a:cubicBezTo>
                        <a:pt x="2437" y="819"/>
                        <a:pt x="2440" y="820"/>
                        <a:pt x="2440" y="820"/>
                      </a:cubicBezTo>
                      <a:cubicBezTo>
                        <a:pt x="2440" y="820"/>
                        <a:pt x="2446" y="821"/>
                        <a:pt x="2446" y="821"/>
                      </a:cubicBezTo>
                      <a:cubicBezTo>
                        <a:pt x="2446" y="821"/>
                        <a:pt x="2447" y="820"/>
                        <a:pt x="2447" y="820"/>
                      </a:cubicBezTo>
                      <a:cubicBezTo>
                        <a:pt x="2447" y="820"/>
                        <a:pt x="2448" y="820"/>
                        <a:pt x="2448" y="820"/>
                      </a:cubicBezTo>
                      <a:cubicBezTo>
                        <a:pt x="2448" y="820"/>
                        <a:pt x="2452" y="821"/>
                        <a:pt x="2452" y="821"/>
                      </a:cubicBezTo>
                      <a:cubicBezTo>
                        <a:pt x="2452" y="821"/>
                        <a:pt x="2455" y="820"/>
                        <a:pt x="2455" y="820"/>
                      </a:cubicBezTo>
                      <a:cubicBezTo>
                        <a:pt x="2455" y="820"/>
                        <a:pt x="2457" y="821"/>
                        <a:pt x="2457" y="821"/>
                      </a:cubicBezTo>
                      <a:cubicBezTo>
                        <a:pt x="2457" y="821"/>
                        <a:pt x="2460" y="821"/>
                        <a:pt x="2460" y="821"/>
                      </a:cubicBezTo>
                      <a:cubicBezTo>
                        <a:pt x="2460" y="821"/>
                        <a:pt x="2462" y="821"/>
                        <a:pt x="2462" y="821"/>
                      </a:cubicBezTo>
                      <a:cubicBezTo>
                        <a:pt x="2462" y="821"/>
                        <a:pt x="2462" y="821"/>
                        <a:pt x="2462" y="821"/>
                      </a:cubicBezTo>
                      <a:cubicBezTo>
                        <a:pt x="2462" y="821"/>
                        <a:pt x="2467" y="821"/>
                        <a:pt x="2467" y="821"/>
                      </a:cubicBezTo>
                      <a:cubicBezTo>
                        <a:pt x="2467" y="821"/>
                        <a:pt x="2469" y="821"/>
                        <a:pt x="2469" y="821"/>
                      </a:cubicBezTo>
                      <a:cubicBezTo>
                        <a:pt x="2469" y="821"/>
                        <a:pt x="2472" y="821"/>
                        <a:pt x="2472" y="821"/>
                      </a:cubicBezTo>
                      <a:cubicBezTo>
                        <a:pt x="2472" y="821"/>
                        <a:pt x="2474" y="821"/>
                        <a:pt x="2474" y="821"/>
                      </a:cubicBezTo>
                      <a:cubicBezTo>
                        <a:pt x="2474" y="821"/>
                        <a:pt x="2475" y="821"/>
                        <a:pt x="2475" y="821"/>
                      </a:cubicBezTo>
                      <a:cubicBezTo>
                        <a:pt x="2475" y="821"/>
                        <a:pt x="2479" y="821"/>
                        <a:pt x="2479" y="821"/>
                      </a:cubicBezTo>
                      <a:cubicBezTo>
                        <a:pt x="2479" y="821"/>
                        <a:pt x="2482" y="821"/>
                        <a:pt x="2482" y="821"/>
                      </a:cubicBezTo>
                      <a:cubicBezTo>
                        <a:pt x="2482" y="821"/>
                        <a:pt x="2483" y="821"/>
                        <a:pt x="2483" y="821"/>
                      </a:cubicBezTo>
                      <a:cubicBezTo>
                        <a:pt x="2483" y="821"/>
                        <a:pt x="2485" y="821"/>
                        <a:pt x="2485" y="821"/>
                      </a:cubicBezTo>
                      <a:cubicBezTo>
                        <a:pt x="2485" y="821"/>
                        <a:pt x="2488" y="821"/>
                        <a:pt x="2488" y="821"/>
                      </a:cubicBezTo>
                      <a:cubicBezTo>
                        <a:pt x="2488" y="821"/>
                        <a:pt x="2490" y="820"/>
                        <a:pt x="2490" y="820"/>
                      </a:cubicBezTo>
                      <a:cubicBezTo>
                        <a:pt x="2490" y="820"/>
                        <a:pt x="2493" y="821"/>
                        <a:pt x="2493" y="821"/>
                      </a:cubicBezTo>
                      <a:cubicBezTo>
                        <a:pt x="2493" y="821"/>
                        <a:pt x="2496" y="820"/>
                        <a:pt x="2496" y="820"/>
                      </a:cubicBezTo>
                      <a:cubicBezTo>
                        <a:pt x="2496" y="820"/>
                        <a:pt x="2499" y="820"/>
                        <a:pt x="2499" y="820"/>
                      </a:cubicBezTo>
                      <a:cubicBezTo>
                        <a:pt x="2499" y="820"/>
                        <a:pt x="2502" y="820"/>
                        <a:pt x="2502" y="820"/>
                      </a:cubicBezTo>
                      <a:cubicBezTo>
                        <a:pt x="2502" y="820"/>
                        <a:pt x="2503" y="820"/>
                        <a:pt x="2503" y="820"/>
                      </a:cubicBezTo>
                      <a:cubicBezTo>
                        <a:pt x="2503" y="820"/>
                        <a:pt x="2508" y="819"/>
                        <a:pt x="2508" y="819"/>
                      </a:cubicBezTo>
                      <a:cubicBezTo>
                        <a:pt x="2508" y="819"/>
                        <a:pt x="2509" y="819"/>
                        <a:pt x="2509" y="819"/>
                      </a:cubicBezTo>
                      <a:cubicBezTo>
                        <a:pt x="2509" y="819"/>
                        <a:pt x="2511" y="819"/>
                        <a:pt x="2511" y="819"/>
                      </a:cubicBezTo>
                      <a:cubicBezTo>
                        <a:pt x="2511" y="819"/>
                        <a:pt x="2514" y="819"/>
                        <a:pt x="2514" y="819"/>
                      </a:cubicBezTo>
                      <a:cubicBezTo>
                        <a:pt x="2514" y="819"/>
                        <a:pt x="2518" y="818"/>
                        <a:pt x="2518" y="818"/>
                      </a:cubicBezTo>
                      <a:cubicBezTo>
                        <a:pt x="2518" y="818"/>
                        <a:pt x="2519" y="818"/>
                        <a:pt x="2519" y="818"/>
                      </a:cubicBezTo>
                      <a:cubicBezTo>
                        <a:pt x="2519" y="818"/>
                        <a:pt x="2523" y="816"/>
                        <a:pt x="2523" y="816"/>
                      </a:cubicBezTo>
                      <a:cubicBezTo>
                        <a:pt x="2523" y="816"/>
                        <a:pt x="2524" y="816"/>
                        <a:pt x="2524" y="816"/>
                      </a:cubicBezTo>
                      <a:cubicBezTo>
                        <a:pt x="2524" y="816"/>
                        <a:pt x="2529" y="812"/>
                        <a:pt x="2529" y="812"/>
                      </a:cubicBezTo>
                      <a:cubicBezTo>
                        <a:pt x="2529" y="812"/>
                        <a:pt x="2529" y="812"/>
                        <a:pt x="2529" y="812"/>
                      </a:cubicBezTo>
                      <a:cubicBezTo>
                        <a:pt x="2529" y="812"/>
                        <a:pt x="2534" y="802"/>
                        <a:pt x="2534" y="802"/>
                      </a:cubicBezTo>
                      <a:cubicBezTo>
                        <a:pt x="2534" y="802"/>
                        <a:pt x="2534" y="801"/>
                        <a:pt x="2534" y="801"/>
                      </a:cubicBezTo>
                      <a:cubicBezTo>
                        <a:pt x="2534" y="801"/>
                        <a:pt x="2539" y="760"/>
                        <a:pt x="2539" y="760"/>
                      </a:cubicBezTo>
                      <a:cubicBezTo>
                        <a:pt x="2539" y="760"/>
                        <a:pt x="2539" y="756"/>
                        <a:pt x="2539" y="756"/>
                      </a:cubicBezTo>
                      <a:cubicBezTo>
                        <a:pt x="2539" y="756"/>
                        <a:pt x="2542" y="719"/>
                        <a:pt x="2542" y="719"/>
                      </a:cubicBezTo>
                      <a:cubicBezTo>
                        <a:pt x="2542" y="719"/>
                        <a:pt x="2546" y="745"/>
                        <a:pt x="2546" y="745"/>
                      </a:cubicBezTo>
                      <a:cubicBezTo>
                        <a:pt x="2546" y="745"/>
                        <a:pt x="2549" y="724"/>
                        <a:pt x="2549" y="724"/>
                      </a:cubicBezTo>
                      <a:cubicBezTo>
                        <a:pt x="2549" y="724"/>
                        <a:pt x="2549" y="723"/>
                        <a:pt x="2549" y="723"/>
                      </a:cubicBezTo>
                      <a:cubicBezTo>
                        <a:pt x="2549" y="723"/>
                        <a:pt x="2554" y="692"/>
                        <a:pt x="2554" y="692"/>
                      </a:cubicBezTo>
                      <a:cubicBezTo>
                        <a:pt x="2554" y="692"/>
                        <a:pt x="2554" y="692"/>
                        <a:pt x="2554" y="692"/>
                      </a:cubicBezTo>
                      <a:cubicBezTo>
                        <a:pt x="2554" y="692"/>
                        <a:pt x="2559" y="718"/>
                        <a:pt x="2559" y="718"/>
                      </a:cubicBezTo>
                      <a:cubicBezTo>
                        <a:pt x="2559" y="718"/>
                        <a:pt x="2559" y="719"/>
                        <a:pt x="2559" y="719"/>
                      </a:cubicBezTo>
                      <a:cubicBezTo>
                        <a:pt x="2559" y="719"/>
                        <a:pt x="2563" y="742"/>
                        <a:pt x="2563" y="742"/>
                      </a:cubicBezTo>
                      <a:cubicBezTo>
                        <a:pt x="2563" y="742"/>
                        <a:pt x="2567" y="714"/>
                        <a:pt x="2567" y="714"/>
                      </a:cubicBezTo>
                      <a:cubicBezTo>
                        <a:pt x="2567" y="714"/>
                        <a:pt x="2569" y="744"/>
                        <a:pt x="2569" y="744"/>
                      </a:cubicBezTo>
                      <a:cubicBezTo>
                        <a:pt x="2569" y="744"/>
                        <a:pt x="2569" y="748"/>
                        <a:pt x="2569" y="748"/>
                      </a:cubicBezTo>
                      <a:cubicBezTo>
                        <a:pt x="2569" y="748"/>
                        <a:pt x="2574" y="796"/>
                        <a:pt x="2574" y="796"/>
                      </a:cubicBezTo>
                      <a:cubicBezTo>
                        <a:pt x="2574" y="796"/>
                        <a:pt x="2575" y="797"/>
                        <a:pt x="2575" y="797"/>
                      </a:cubicBezTo>
                      <a:cubicBezTo>
                        <a:pt x="2575" y="797"/>
                        <a:pt x="2579" y="808"/>
                        <a:pt x="2579" y="808"/>
                      </a:cubicBezTo>
                      <a:cubicBezTo>
                        <a:pt x="2579" y="808"/>
                        <a:pt x="2580" y="808"/>
                        <a:pt x="2580" y="808"/>
                      </a:cubicBezTo>
                      <a:cubicBezTo>
                        <a:pt x="2580" y="808"/>
                        <a:pt x="2585" y="813"/>
                        <a:pt x="2585" y="813"/>
                      </a:cubicBezTo>
                      <a:cubicBezTo>
                        <a:pt x="2585" y="813"/>
                        <a:pt x="2585" y="813"/>
                        <a:pt x="2585" y="813"/>
                      </a:cubicBezTo>
                      <a:cubicBezTo>
                        <a:pt x="2585" y="813"/>
                        <a:pt x="2590" y="816"/>
                        <a:pt x="2590" y="816"/>
                      </a:cubicBezTo>
                      <a:cubicBezTo>
                        <a:pt x="2590" y="816"/>
                        <a:pt x="2590" y="816"/>
                        <a:pt x="2590" y="816"/>
                      </a:cubicBezTo>
                      <a:cubicBezTo>
                        <a:pt x="2590" y="816"/>
                        <a:pt x="2594" y="817"/>
                        <a:pt x="2594" y="817"/>
                      </a:cubicBezTo>
                      <a:cubicBezTo>
                        <a:pt x="2594" y="817"/>
                        <a:pt x="2595" y="817"/>
                        <a:pt x="2595" y="817"/>
                      </a:cubicBezTo>
                      <a:cubicBezTo>
                        <a:pt x="2595" y="817"/>
                        <a:pt x="2600" y="818"/>
                        <a:pt x="2600" y="818"/>
                      </a:cubicBezTo>
                      <a:cubicBezTo>
                        <a:pt x="2600" y="818"/>
                        <a:pt x="2600" y="818"/>
                        <a:pt x="2600" y="818"/>
                      </a:cubicBezTo>
                      <a:cubicBezTo>
                        <a:pt x="2600" y="818"/>
                        <a:pt x="2605" y="819"/>
                        <a:pt x="2605" y="819"/>
                      </a:cubicBezTo>
                      <a:cubicBezTo>
                        <a:pt x="2605" y="819"/>
                        <a:pt x="2605" y="819"/>
                        <a:pt x="2605" y="819"/>
                      </a:cubicBezTo>
                      <a:cubicBezTo>
                        <a:pt x="2605" y="819"/>
                        <a:pt x="2607" y="820"/>
                        <a:pt x="2607" y="820"/>
                      </a:cubicBezTo>
                      <a:cubicBezTo>
                        <a:pt x="2607" y="820"/>
                        <a:pt x="2610" y="820"/>
                        <a:pt x="2610" y="820"/>
                      </a:cubicBezTo>
                      <a:cubicBezTo>
                        <a:pt x="2610" y="820"/>
                        <a:pt x="2615" y="820"/>
                        <a:pt x="2615" y="820"/>
                      </a:cubicBezTo>
                      <a:cubicBezTo>
                        <a:pt x="2615" y="820"/>
                        <a:pt x="2616" y="820"/>
                        <a:pt x="2616" y="820"/>
                      </a:cubicBezTo>
                      <a:cubicBezTo>
                        <a:pt x="2616" y="820"/>
                        <a:pt x="2619" y="820"/>
                        <a:pt x="2619" y="820"/>
                      </a:cubicBezTo>
                      <a:cubicBezTo>
                        <a:pt x="2619" y="820"/>
                        <a:pt x="2621" y="820"/>
                        <a:pt x="2621" y="820"/>
                      </a:cubicBezTo>
                      <a:cubicBezTo>
                        <a:pt x="2621" y="820"/>
                        <a:pt x="2623" y="820"/>
                        <a:pt x="2623" y="820"/>
                      </a:cubicBezTo>
                      <a:cubicBezTo>
                        <a:pt x="2623" y="820"/>
                        <a:pt x="2626" y="820"/>
                        <a:pt x="2626" y="820"/>
                      </a:cubicBezTo>
                      <a:cubicBezTo>
                        <a:pt x="2626" y="820"/>
                        <a:pt x="2629" y="821"/>
                        <a:pt x="2629" y="821"/>
                      </a:cubicBezTo>
                      <a:cubicBezTo>
                        <a:pt x="2629" y="821"/>
                        <a:pt x="2631" y="821"/>
                        <a:pt x="2631" y="821"/>
                      </a:cubicBezTo>
                      <a:cubicBezTo>
                        <a:pt x="2631" y="821"/>
                        <a:pt x="2632" y="820"/>
                        <a:pt x="2632" y="820"/>
                      </a:cubicBezTo>
                      <a:cubicBezTo>
                        <a:pt x="2632" y="820"/>
                        <a:pt x="2638" y="821"/>
                        <a:pt x="2638" y="821"/>
                      </a:cubicBezTo>
                      <a:cubicBezTo>
                        <a:pt x="2638" y="821"/>
                        <a:pt x="2640" y="820"/>
                        <a:pt x="2640" y="820"/>
                      </a:cubicBezTo>
                      <a:cubicBezTo>
                        <a:pt x="2640" y="820"/>
                        <a:pt x="2645" y="820"/>
                        <a:pt x="2645" y="820"/>
                      </a:cubicBezTo>
                      <a:cubicBezTo>
                        <a:pt x="2645" y="820"/>
                        <a:pt x="2645" y="820"/>
                        <a:pt x="2645" y="820"/>
                      </a:cubicBezTo>
                      <a:cubicBezTo>
                        <a:pt x="2645" y="820"/>
                        <a:pt x="2646" y="820"/>
                        <a:pt x="2646" y="820"/>
                      </a:cubicBezTo>
                      <a:cubicBezTo>
                        <a:pt x="2646" y="820"/>
                        <a:pt x="2649" y="820"/>
                        <a:pt x="2649" y="820"/>
                      </a:cubicBezTo>
                      <a:cubicBezTo>
                        <a:pt x="2649" y="820"/>
                        <a:pt x="2652" y="820"/>
                        <a:pt x="2652" y="820"/>
                      </a:cubicBezTo>
                      <a:cubicBezTo>
                        <a:pt x="2652" y="820"/>
                        <a:pt x="2654" y="821"/>
                        <a:pt x="2654" y="821"/>
                      </a:cubicBezTo>
                      <a:cubicBezTo>
                        <a:pt x="2654" y="821"/>
                        <a:pt x="2658" y="820"/>
                        <a:pt x="2658" y="820"/>
                      </a:cubicBezTo>
                      <a:cubicBezTo>
                        <a:pt x="2658" y="820"/>
                        <a:pt x="2659" y="820"/>
                        <a:pt x="2659" y="820"/>
                      </a:cubicBezTo>
                      <a:cubicBezTo>
                        <a:pt x="2659" y="820"/>
                        <a:pt x="2661" y="820"/>
                        <a:pt x="2661" y="820"/>
                      </a:cubicBezTo>
                      <a:cubicBezTo>
                        <a:pt x="2661" y="820"/>
                        <a:pt x="2665" y="821"/>
                        <a:pt x="2665" y="821"/>
                      </a:cubicBezTo>
                      <a:cubicBezTo>
                        <a:pt x="2665" y="821"/>
                        <a:pt x="2668" y="820"/>
                        <a:pt x="2668" y="820"/>
                      </a:cubicBezTo>
                      <a:cubicBezTo>
                        <a:pt x="2668" y="820"/>
                        <a:pt x="2669" y="821"/>
                        <a:pt x="2669" y="821"/>
                      </a:cubicBezTo>
                      <a:cubicBezTo>
                        <a:pt x="2669" y="821"/>
                        <a:pt x="2671" y="820"/>
                        <a:pt x="2671" y="820"/>
                      </a:cubicBezTo>
                      <a:cubicBezTo>
                        <a:pt x="2671" y="820"/>
                        <a:pt x="2675" y="821"/>
                        <a:pt x="2675" y="821"/>
                      </a:cubicBezTo>
                      <a:cubicBezTo>
                        <a:pt x="2675" y="821"/>
                        <a:pt x="2679" y="821"/>
                        <a:pt x="2679" y="821"/>
                      </a:cubicBezTo>
                      <a:cubicBezTo>
                        <a:pt x="2679" y="821"/>
                        <a:pt x="2680" y="821"/>
                        <a:pt x="2680" y="821"/>
                      </a:cubicBezTo>
                      <a:cubicBezTo>
                        <a:pt x="2680" y="821"/>
                        <a:pt x="2683" y="821"/>
                        <a:pt x="2683" y="821"/>
                      </a:cubicBezTo>
                      <a:cubicBezTo>
                        <a:pt x="2683" y="821"/>
                        <a:pt x="2684" y="821"/>
                        <a:pt x="2684" y="821"/>
                      </a:cubicBezTo>
                      <a:cubicBezTo>
                        <a:pt x="2684" y="821"/>
                        <a:pt x="2687" y="821"/>
                        <a:pt x="2687" y="821"/>
                      </a:cubicBezTo>
                      <a:cubicBezTo>
                        <a:pt x="2687" y="821"/>
                        <a:pt x="2691" y="822"/>
                        <a:pt x="2691" y="822"/>
                      </a:cubicBezTo>
                      <a:cubicBezTo>
                        <a:pt x="2691" y="822"/>
                        <a:pt x="2692" y="822"/>
                        <a:pt x="2692" y="822"/>
                      </a:cubicBezTo>
                      <a:cubicBezTo>
                        <a:pt x="2692" y="822"/>
                        <a:pt x="2693" y="821"/>
                        <a:pt x="2693" y="821"/>
                      </a:cubicBezTo>
                      <a:cubicBezTo>
                        <a:pt x="2693" y="821"/>
                        <a:pt x="2698" y="821"/>
                        <a:pt x="2698" y="821"/>
                      </a:cubicBezTo>
                      <a:cubicBezTo>
                        <a:pt x="2698" y="821"/>
                        <a:pt x="2701" y="822"/>
                        <a:pt x="2701" y="822"/>
                      </a:cubicBezTo>
                      <a:cubicBezTo>
                        <a:pt x="2701" y="822"/>
                        <a:pt x="2703" y="822"/>
                        <a:pt x="2703" y="822"/>
                      </a:cubicBezTo>
                      <a:cubicBezTo>
                        <a:pt x="2703" y="822"/>
                        <a:pt x="2705" y="821"/>
                        <a:pt x="2705" y="821"/>
                      </a:cubicBezTo>
                      <a:cubicBezTo>
                        <a:pt x="2705" y="821"/>
                        <a:pt x="2708" y="822"/>
                        <a:pt x="2708" y="822"/>
                      </a:cubicBezTo>
                      <a:cubicBezTo>
                        <a:pt x="2708" y="822"/>
                        <a:pt x="2711" y="821"/>
                        <a:pt x="2711" y="821"/>
                      </a:cubicBezTo>
                      <a:cubicBezTo>
                        <a:pt x="2711" y="821"/>
                        <a:pt x="2713" y="821"/>
                        <a:pt x="2713" y="821"/>
                      </a:cubicBezTo>
                      <a:cubicBezTo>
                        <a:pt x="2713" y="821"/>
                        <a:pt x="2715" y="822"/>
                        <a:pt x="2715" y="822"/>
                      </a:cubicBezTo>
                      <a:cubicBezTo>
                        <a:pt x="2715" y="822"/>
                        <a:pt x="2717" y="821"/>
                        <a:pt x="2717" y="821"/>
                      </a:cubicBezTo>
                      <a:cubicBezTo>
                        <a:pt x="2717" y="821"/>
                        <a:pt x="2720" y="822"/>
                        <a:pt x="2720" y="822"/>
                      </a:cubicBezTo>
                      <a:cubicBezTo>
                        <a:pt x="2720" y="822"/>
                        <a:pt x="2725" y="821"/>
                        <a:pt x="2725" y="821"/>
                      </a:cubicBezTo>
                      <a:cubicBezTo>
                        <a:pt x="2725" y="821"/>
                        <a:pt x="2727" y="821"/>
                        <a:pt x="2727" y="821"/>
                      </a:cubicBezTo>
                      <a:cubicBezTo>
                        <a:pt x="2727" y="821"/>
                        <a:pt x="2728" y="821"/>
                        <a:pt x="2728" y="821"/>
                      </a:cubicBezTo>
                      <a:cubicBezTo>
                        <a:pt x="2728" y="821"/>
                        <a:pt x="2732" y="821"/>
                        <a:pt x="2732" y="821"/>
                      </a:cubicBezTo>
                      <a:cubicBezTo>
                        <a:pt x="2732" y="821"/>
                        <a:pt x="2735" y="822"/>
                        <a:pt x="2735" y="822"/>
                      </a:cubicBezTo>
                      <a:cubicBezTo>
                        <a:pt x="2735" y="822"/>
                        <a:pt x="2736" y="821"/>
                        <a:pt x="2736" y="821"/>
                      </a:cubicBezTo>
                      <a:cubicBezTo>
                        <a:pt x="2736" y="821"/>
                        <a:pt x="2738" y="821"/>
                        <a:pt x="2738" y="821"/>
                      </a:cubicBezTo>
                      <a:cubicBezTo>
                        <a:pt x="2738" y="821"/>
                        <a:pt x="2742" y="821"/>
                        <a:pt x="2742" y="821"/>
                      </a:cubicBezTo>
                      <a:cubicBezTo>
                        <a:pt x="2742" y="821"/>
                        <a:pt x="2744" y="821"/>
                        <a:pt x="2744" y="821"/>
                      </a:cubicBezTo>
                      <a:cubicBezTo>
                        <a:pt x="2744" y="821"/>
                        <a:pt x="2746" y="822"/>
                        <a:pt x="2746" y="822"/>
                      </a:cubicBezTo>
                      <a:cubicBezTo>
                        <a:pt x="2746" y="822"/>
                        <a:pt x="2748" y="821"/>
                        <a:pt x="2748" y="821"/>
                      </a:cubicBezTo>
                      <a:cubicBezTo>
                        <a:pt x="2748" y="821"/>
                        <a:pt x="2751" y="821"/>
                        <a:pt x="2751" y="821"/>
                      </a:cubicBezTo>
                      <a:cubicBezTo>
                        <a:pt x="2751" y="821"/>
                        <a:pt x="2753" y="821"/>
                        <a:pt x="2753" y="821"/>
                      </a:cubicBezTo>
                      <a:cubicBezTo>
                        <a:pt x="2753" y="821"/>
                        <a:pt x="2755" y="821"/>
                        <a:pt x="2755" y="821"/>
                      </a:cubicBezTo>
                      <a:cubicBezTo>
                        <a:pt x="2755" y="821"/>
                        <a:pt x="2759" y="821"/>
                        <a:pt x="2759" y="821"/>
                      </a:cubicBezTo>
                      <a:cubicBezTo>
                        <a:pt x="2759" y="821"/>
                        <a:pt x="2762" y="822"/>
                        <a:pt x="2762" y="822"/>
                      </a:cubicBezTo>
                      <a:cubicBezTo>
                        <a:pt x="2762" y="822"/>
                        <a:pt x="2765" y="821"/>
                        <a:pt x="2765" y="821"/>
                      </a:cubicBezTo>
                      <a:cubicBezTo>
                        <a:pt x="2765" y="821"/>
                        <a:pt x="2768" y="821"/>
                        <a:pt x="2768" y="821"/>
                      </a:cubicBezTo>
                      <a:cubicBezTo>
                        <a:pt x="2768" y="821"/>
                        <a:pt x="2768" y="821"/>
                        <a:pt x="2768" y="821"/>
                      </a:cubicBezTo>
                      <a:cubicBezTo>
                        <a:pt x="2768" y="821"/>
                        <a:pt x="2771" y="821"/>
                        <a:pt x="2771" y="821"/>
                      </a:cubicBezTo>
                      <a:cubicBezTo>
                        <a:pt x="2771" y="821"/>
                        <a:pt x="2774" y="821"/>
                        <a:pt x="2774" y="821"/>
                      </a:cubicBezTo>
                      <a:cubicBezTo>
                        <a:pt x="2774" y="821"/>
                        <a:pt x="2775" y="821"/>
                        <a:pt x="2775" y="821"/>
                      </a:cubicBezTo>
                      <a:cubicBezTo>
                        <a:pt x="2775" y="821"/>
                        <a:pt x="2780" y="821"/>
                        <a:pt x="2780" y="821"/>
                      </a:cubicBezTo>
                      <a:cubicBezTo>
                        <a:pt x="2780" y="821"/>
                        <a:pt x="2781" y="821"/>
                        <a:pt x="2781" y="821"/>
                      </a:cubicBezTo>
                      <a:cubicBezTo>
                        <a:pt x="2781" y="821"/>
                        <a:pt x="2784" y="821"/>
                        <a:pt x="2784" y="821"/>
                      </a:cubicBezTo>
                      <a:cubicBezTo>
                        <a:pt x="2784" y="821"/>
                        <a:pt x="2785" y="821"/>
                        <a:pt x="2785" y="821"/>
                      </a:cubicBezTo>
                      <a:cubicBezTo>
                        <a:pt x="2785" y="821"/>
                        <a:pt x="2789" y="821"/>
                        <a:pt x="2789" y="821"/>
                      </a:cubicBezTo>
                      <a:cubicBezTo>
                        <a:pt x="2789" y="821"/>
                        <a:pt x="2790" y="821"/>
                        <a:pt x="2790" y="821"/>
                      </a:cubicBezTo>
                      <a:cubicBezTo>
                        <a:pt x="2790" y="821"/>
                        <a:pt x="2795" y="821"/>
                        <a:pt x="2795" y="821"/>
                      </a:cubicBezTo>
                      <a:cubicBezTo>
                        <a:pt x="2795" y="821"/>
                        <a:pt x="2798" y="820"/>
                        <a:pt x="2798" y="820"/>
                      </a:cubicBezTo>
                      <a:cubicBezTo>
                        <a:pt x="2798" y="820"/>
                        <a:pt x="2800" y="821"/>
                        <a:pt x="2800" y="821"/>
                      </a:cubicBezTo>
                      <a:cubicBezTo>
                        <a:pt x="2800" y="821"/>
                        <a:pt x="2803" y="820"/>
                        <a:pt x="2803" y="820"/>
                      </a:cubicBezTo>
                      <a:cubicBezTo>
                        <a:pt x="2803" y="820"/>
                        <a:pt x="2804" y="820"/>
                        <a:pt x="2804" y="820"/>
                      </a:cubicBezTo>
                      <a:cubicBezTo>
                        <a:pt x="2804" y="820"/>
                        <a:pt x="2805" y="820"/>
                        <a:pt x="2805" y="820"/>
                      </a:cubicBezTo>
                      <a:cubicBezTo>
                        <a:pt x="2805" y="820"/>
                        <a:pt x="2809" y="820"/>
                        <a:pt x="2809" y="820"/>
                      </a:cubicBezTo>
                      <a:cubicBezTo>
                        <a:pt x="2809" y="820"/>
                        <a:pt x="2814" y="820"/>
                        <a:pt x="2814" y="820"/>
                      </a:cubicBezTo>
                      <a:cubicBezTo>
                        <a:pt x="2814" y="820"/>
                        <a:pt x="2816" y="820"/>
                        <a:pt x="2816" y="820"/>
                      </a:cubicBezTo>
                      <a:cubicBezTo>
                        <a:pt x="2816" y="820"/>
                        <a:pt x="2818" y="820"/>
                        <a:pt x="2818" y="820"/>
                      </a:cubicBezTo>
                      <a:cubicBezTo>
                        <a:pt x="2818" y="820"/>
                        <a:pt x="2819" y="820"/>
                        <a:pt x="2819" y="820"/>
                      </a:cubicBezTo>
                      <a:cubicBezTo>
                        <a:pt x="2819" y="820"/>
                        <a:pt x="2821" y="820"/>
                        <a:pt x="2821" y="820"/>
                      </a:cubicBezTo>
                      <a:cubicBezTo>
                        <a:pt x="2821" y="820"/>
                        <a:pt x="2825" y="820"/>
                        <a:pt x="2825" y="820"/>
                      </a:cubicBezTo>
                      <a:cubicBezTo>
                        <a:pt x="2825" y="820"/>
                        <a:pt x="2826" y="820"/>
                        <a:pt x="2826" y="820"/>
                      </a:cubicBezTo>
                      <a:cubicBezTo>
                        <a:pt x="2826" y="820"/>
                        <a:pt x="2831" y="820"/>
                        <a:pt x="2831" y="820"/>
                      </a:cubicBezTo>
                      <a:cubicBezTo>
                        <a:pt x="2831" y="820"/>
                        <a:pt x="2834" y="820"/>
                        <a:pt x="2834" y="820"/>
                      </a:cubicBezTo>
                      <a:cubicBezTo>
                        <a:pt x="2834" y="820"/>
                        <a:pt x="2835" y="819"/>
                        <a:pt x="2835" y="819"/>
                      </a:cubicBezTo>
                      <a:cubicBezTo>
                        <a:pt x="2835" y="819"/>
                        <a:pt x="2835" y="820"/>
                        <a:pt x="2835" y="820"/>
                      </a:cubicBezTo>
                      <a:cubicBezTo>
                        <a:pt x="2835" y="820"/>
                        <a:pt x="2840" y="819"/>
                        <a:pt x="2840" y="819"/>
                      </a:cubicBezTo>
                      <a:cubicBezTo>
                        <a:pt x="2840" y="819"/>
                        <a:pt x="2841" y="820"/>
                        <a:pt x="2841" y="820"/>
                      </a:cubicBezTo>
                      <a:cubicBezTo>
                        <a:pt x="2841" y="820"/>
                        <a:pt x="2847" y="820"/>
                        <a:pt x="2847" y="820"/>
                      </a:cubicBezTo>
                      <a:cubicBezTo>
                        <a:pt x="2847" y="820"/>
                        <a:pt x="2849" y="820"/>
                        <a:pt x="2849" y="820"/>
                      </a:cubicBezTo>
                      <a:cubicBezTo>
                        <a:pt x="2849" y="820"/>
                        <a:pt x="2854" y="820"/>
                        <a:pt x="2854" y="820"/>
                      </a:cubicBezTo>
                      <a:cubicBezTo>
                        <a:pt x="2854" y="820"/>
                        <a:pt x="2854" y="819"/>
                        <a:pt x="2854" y="819"/>
                      </a:cubicBezTo>
                      <a:cubicBezTo>
                        <a:pt x="2854" y="819"/>
                        <a:pt x="2856" y="819"/>
                        <a:pt x="2856" y="819"/>
                      </a:cubicBezTo>
                      <a:cubicBezTo>
                        <a:pt x="2856" y="819"/>
                        <a:pt x="2858" y="820"/>
                        <a:pt x="2858" y="820"/>
                      </a:cubicBezTo>
                      <a:cubicBezTo>
                        <a:pt x="2858" y="820"/>
                        <a:pt x="2860" y="819"/>
                        <a:pt x="2860" y="819"/>
                      </a:cubicBezTo>
                      <a:cubicBezTo>
                        <a:pt x="2860" y="819"/>
                        <a:pt x="2861" y="820"/>
                        <a:pt x="2861" y="820"/>
                      </a:cubicBezTo>
                      <a:cubicBezTo>
                        <a:pt x="2861" y="820"/>
                        <a:pt x="2865" y="820"/>
                        <a:pt x="2865" y="820"/>
                      </a:cubicBezTo>
                      <a:cubicBezTo>
                        <a:pt x="2865" y="820"/>
                        <a:pt x="2870" y="819"/>
                        <a:pt x="2870" y="819"/>
                      </a:cubicBezTo>
                      <a:cubicBezTo>
                        <a:pt x="2870" y="819"/>
                        <a:pt x="2871" y="819"/>
                        <a:pt x="2871" y="819"/>
                      </a:cubicBezTo>
                      <a:cubicBezTo>
                        <a:pt x="2871" y="819"/>
                        <a:pt x="2875" y="818"/>
                        <a:pt x="2875" y="818"/>
                      </a:cubicBezTo>
                      <a:cubicBezTo>
                        <a:pt x="2875" y="818"/>
                        <a:pt x="2875" y="819"/>
                        <a:pt x="2875" y="819"/>
                      </a:cubicBezTo>
                      <a:cubicBezTo>
                        <a:pt x="2875" y="819"/>
                        <a:pt x="2878" y="818"/>
                        <a:pt x="2878" y="818"/>
                      </a:cubicBezTo>
                      <a:cubicBezTo>
                        <a:pt x="2878" y="818"/>
                        <a:pt x="2881" y="819"/>
                        <a:pt x="2881" y="819"/>
                      </a:cubicBezTo>
                      <a:cubicBezTo>
                        <a:pt x="2881" y="819"/>
                        <a:pt x="2885" y="818"/>
                        <a:pt x="2885" y="818"/>
                      </a:cubicBezTo>
                      <a:cubicBezTo>
                        <a:pt x="2885" y="818"/>
                        <a:pt x="2888" y="818"/>
                        <a:pt x="2888" y="818"/>
                      </a:cubicBezTo>
                      <a:cubicBezTo>
                        <a:pt x="2888" y="818"/>
                        <a:pt x="2890" y="818"/>
                        <a:pt x="2890" y="818"/>
                      </a:cubicBezTo>
                      <a:cubicBezTo>
                        <a:pt x="2890" y="818"/>
                        <a:pt x="2891" y="818"/>
                        <a:pt x="2891" y="818"/>
                      </a:cubicBezTo>
                      <a:cubicBezTo>
                        <a:pt x="2891" y="818"/>
                        <a:pt x="2894" y="817"/>
                        <a:pt x="2894" y="817"/>
                      </a:cubicBezTo>
                      <a:cubicBezTo>
                        <a:pt x="2894" y="817"/>
                        <a:pt x="2899" y="817"/>
                        <a:pt x="2899" y="817"/>
                      </a:cubicBezTo>
                      <a:cubicBezTo>
                        <a:pt x="2899" y="817"/>
                        <a:pt x="2899" y="818"/>
                        <a:pt x="2899" y="818"/>
                      </a:cubicBezTo>
                      <a:cubicBezTo>
                        <a:pt x="2899" y="818"/>
                        <a:pt x="2901" y="817"/>
                        <a:pt x="2901" y="817"/>
                      </a:cubicBezTo>
                      <a:cubicBezTo>
                        <a:pt x="2901" y="817"/>
                        <a:pt x="2904" y="817"/>
                        <a:pt x="2904" y="817"/>
                      </a:cubicBezTo>
                      <a:cubicBezTo>
                        <a:pt x="2904" y="817"/>
                        <a:pt x="2906" y="817"/>
                        <a:pt x="2906" y="817"/>
                      </a:cubicBezTo>
                      <a:cubicBezTo>
                        <a:pt x="2906" y="817"/>
                        <a:pt x="2909" y="816"/>
                        <a:pt x="2909" y="816"/>
                      </a:cubicBezTo>
                      <a:cubicBezTo>
                        <a:pt x="2909" y="816"/>
                        <a:pt x="2911" y="817"/>
                        <a:pt x="2911" y="817"/>
                      </a:cubicBezTo>
                      <a:cubicBezTo>
                        <a:pt x="2911" y="817"/>
                        <a:pt x="2915" y="816"/>
                        <a:pt x="2915" y="816"/>
                      </a:cubicBezTo>
                      <a:cubicBezTo>
                        <a:pt x="2915" y="816"/>
                        <a:pt x="2916" y="816"/>
                        <a:pt x="2916" y="816"/>
                      </a:cubicBezTo>
                      <a:cubicBezTo>
                        <a:pt x="2916" y="816"/>
                        <a:pt x="2919" y="814"/>
                        <a:pt x="2919" y="814"/>
                      </a:cubicBezTo>
                      <a:cubicBezTo>
                        <a:pt x="2919" y="814"/>
                        <a:pt x="2921" y="815"/>
                        <a:pt x="2921" y="815"/>
                      </a:cubicBezTo>
                      <a:cubicBezTo>
                        <a:pt x="2921" y="815"/>
                        <a:pt x="2922" y="815"/>
                        <a:pt x="2922" y="815"/>
                      </a:cubicBezTo>
                      <a:cubicBezTo>
                        <a:pt x="2922" y="815"/>
                        <a:pt x="2926" y="815"/>
                        <a:pt x="2926" y="815"/>
                      </a:cubicBezTo>
                      <a:cubicBezTo>
                        <a:pt x="2926" y="815"/>
                        <a:pt x="2930" y="814"/>
                        <a:pt x="2930" y="814"/>
                      </a:cubicBezTo>
                      <a:cubicBezTo>
                        <a:pt x="2930" y="814"/>
                        <a:pt x="2931" y="815"/>
                        <a:pt x="2931" y="815"/>
                      </a:cubicBezTo>
                      <a:cubicBezTo>
                        <a:pt x="2931" y="815"/>
                        <a:pt x="2936" y="814"/>
                        <a:pt x="2936" y="814"/>
                      </a:cubicBezTo>
                      <a:cubicBezTo>
                        <a:pt x="2936" y="814"/>
                        <a:pt x="2937" y="814"/>
                        <a:pt x="2937" y="814"/>
                      </a:cubicBezTo>
                      <a:cubicBezTo>
                        <a:pt x="2937" y="814"/>
                        <a:pt x="2941" y="813"/>
                        <a:pt x="2941" y="813"/>
                      </a:cubicBezTo>
                      <a:cubicBezTo>
                        <a:pt x="2941" y="813"/>
                        <a:pt x="2942" y="813"/>
                        <a:pt x="2942" y="813"/>
                      </a:cubicBezTo>
                      <a:cubicBezTo>
                        <a:pt x="2942" y="813"/>
                        <a:pt x="2945" y="813"/>
                        <a:pt x="2945" y="813"/>
                      </a:cubicBezTo>
                      <a:cubicBezTo>
                        <a:pt x="2945" y="813"/>
                        <a:pt x="2946" y="813"/>
                        <a:pt x="2946" y="813"/>
                      </a:cubicBezTo>
                      <a:cubicBezTo>
                        <a:pt x="2946" y="813"/>
                        <a:pt x="2951" y="812"/>
                        <a:pt x="2951" y="812"/>
                      </a:cubicBezTo>
                      <a:cubicBezTo>
                        <a:pt x="2951" y="812"/>
                        <a:pt x="2952" y="812"/>
                        <a:pt x="2952" y="812"/>
                      </a:cubicBezTo>
                      <a:cubicBezTo>
                        <a:pt x="2952" y="812"/>
                        <a:pt x="2955" y="811"/>
                        <a:pt x="2955" y="811"/>
                      </a:cubicBezTo>
                      <a:cubicBezTo>
                        <a:pt x="2955" y="811"/>
                        <a:pt x="2957" y="811"/>
                        <a:pt x="2957" y="811"/>
                      </a:cubicBezTo>
                      <a:cubicBezTo>
                        <a:pt x="2957" y="811"/>
                        <a:pt x="2961" y="810"/>
                        <a:pt x="2961" y="810"/>
                      </a:cubicBezTo>
                      <a:cubicBezTo>
                        <a:pt x="2961" y="810"/>
                        <a:pt x="2962" y="810"/>
                        <a:pt x="2962" y="810"/>
                      </a:cubicBezTo>
                      <a:cubicBezTo>
                        <a:pt x="2962" y="810"/>
                        <a:pt x="2966" y="809"/>
                        <a:pt x="2966" y="809"/>
                      </a:cubicBezTo>
                      <a:cubicBezTo>
                        <a:pt x="2966" y="809"/>
                        <a:pt x="2967" y="810"/>
                        <a:pt x="2967" y="810"/>
                      </a:cubicBezTo>
                      <a:cubicBezTo>
                        <a:pt x="2967" y="810"/>
                        <a:pt x="2972" y="808"/>
                        <a:pt x="2972" y="808"/>
                      </a:cubicBezTo>
                      <a:cubicBezTo>
                        <a:pt x="2972" y="808"/>
                        <a:pt x="2972" y="808"/>
                        <a:pt x="2972" y="808"/>
                      </a:cubicBezTo>
                      <a:cubicBezTo>
                        <a:pt x="2972" y="808"/>
                        <a:pt x="2977" y="807"/>
                        <a:pt x="2977" y="807"/>
                      </a:cubicBezTo>
                      <a:cubicBezTo>
                        <a:pt x="2977" y="807"/>
                        <a:pt x="2977" y="808"/>
                        <a:pt x="2977" y="808"/>
                      </a:cubicBezTo>
                      <a:cubicBezTo>
                        <a:pt x="2977" y="808"/>
                        <a:pt x="2981" y="807"/>
                        <a:pt x="2981" y="807"/>
                      </a:cubicBezTo>
                      <a:cubicBezTo>
                        <a:pt x="2981" y="807"/>
                        <a:pt x="2982" y="807"/>
                        <a:pt x="2982" y="807"/>
                      </a:cubicBezTo>
                      <a:cubicBezTo>
                        <a:pt x="2982" y="807"/>
                        <a:pt x="2987" y="806"/>
                        <a:pt x="2987" y="806"/>
                      </a:cubicBezTo>
                      <a:cubicBezTo>
                        <a:pt x="2987" y="806"/>
                        <a:pt x="2987" y="806"/>
                        <a:pt x="2987" y="806"/>
                      </a:cubicBezTo>
                      <a:cubicBezTo>
                        <a:pt x="2987" y="806"/>
                        <a:pt x="2991" y="805"/>
                        <a:pt x="2991" y="805"/>
                      </a:cubicBezTo>
                      <a:cubicBezTo>
                        <a:pt x="2991" y="805"/>
                        <a:pt x="2992" y="805"/>
                        <a:pt x="2992" y="805"/>
                      </a:cubicBezTo>
                      <a:cubicBezTo>
                        <a:pt x="2992" y="805"/>
                        <a:pt x="2997" y="803"/>
                        <a:pt x="2997" y="803"/>
                      </a:cubicBezTo>
                      <a:cubicBezTo>
                        <a:pt x="2997" y="803"/>
                        <a:pt x="2997" y="803"/>
                        <a:pt x="2997" y="803"/>
                      </a:cubicBezTo>
                      <a:cubicBezTo>
                        <a:pt x="2997" y="803"/>
                        <a:pt x="3001" y="802"/>
                        <a:pt x="3001" y="802"/>
                      </a:cubicBezTo>
                      <a:cubicBezTo>
                        <a:pt x="3001" y="802"/>
                        <a:pt x="3002" y="802"/>
                        <a:pt x="3002" y="802"/>
                      </a:cubicBezTo>
                      <a:cubicBezTo>
                        <a:pt x="3002" y="802"/>
                        <a:pt x="3006" y="801"/>
                        <a:pt x="3006" y="801"/>
                      </a:cubicBezTo>
                      <a:cubicBezTo>
                        <a:pt x="3006" y="801"/>
                        <a:pt x="3007" y="801"/>
                        <a:pt x="3007" y="801"/>
                      </a:cubicBezTo>
                      <a:cubicBezTo>
                        <a:pt x="3007" y="801"/>
                        <a:pt x="3012" y="799"/>
                        <a:pt x="3012" y="799"/>
                      </a:cubicBezTo>
                      <a:cubicBezTo>
                        <a:pt x="3012" y="799"/>
                        <a:pt x="3012" y="799"/>
                        <a:pt x="3012" y="799"/>
                      </a:cubicBezTo>
                      <a:cubicBezTo>
                        <a:pt x="3012" y="799"/>
                        <a:pt x="3016" y="797"/>
                        <a:pt x="3016" y="797"/>
                      </a:cubicBezTo>
                      <a:cubicBezTo>
                        <a:pt x="3016" y="797"/>
                        <a:pt x="3018" y="798"/>
                        <a:pt x="3018" y="798"/>
                      </a:cubicBezTo>
                      <a:cubicBezTo>
                        <a:pt x="3018" y="798"/>
                        <a:pt x="3020" y="798"/>
                        <a:pt x="3020" y="798"/>
                      </a:cubicBezTo>
                      <a:cubicBezTo>
                        <a:pt x="3020" y="798"/>
                        <a:pt x="3024" y="798"/>
                        <a:pt x="3024" y="798"/>
                      </a:cubicBezTo>
                      <a:cubicBezTo>
                        <a:pt x="3024" y="798"/>
                        <a:pt x="3027" y="797"/>
                        <a:pt x="3027" y="797"/>
                      </a:cubicBezTo>
                      <a:cubicBezTo>
                        <a:pt x="3027" y="797"/>
                        <a:pt x="3028" y="797"/>
                        <a:pt x="3028" y="797"/>
                      </a:cubicBezTo>
                      <a:cubicBezTo>
                        <a:pt x="3028" y="797"/>
                        <a:pt x="3033" y="796"/>
                        <a:pt x="3033" y="796"/>
                      </a:cubicBezTo>
                      <a:cubicBezTo>
                        <a:pt x="3033" y="796"/>
                        <a:pt x="3033" y="795"/>
                        <a:pt x="3033" y="795"/>
                      </a:cubicBezTo>
                      <a:cubicBezTo>
                        <a:pt x="3033" y="795"/>
                        <a:pt x="3038" y="794"/>
                        <a:pt x="3038" y="794"/>
                      </a:cubicBezTo>
                      <a:cubicBezTo>
                        <a:pt x="3038" y="794"/>
                        <a:pt x="3038" y="794"/>
                        <a:pt x="3038" y="794"/>
                      </a:cubicBezTo>
                      <a:cubicBezTo>
                        <a:pt x="3038" y="794"/>
                        <a:pt x="3043" y="793"/>
                        <a:pt x="3043" y="793"/>
                      </a:cubicBezTo>
                      <a:cubicBezTo>
                        <a:pt x="3043" y="793"/>
                        <a:pt x="3043" y="793"/>
                        <a:pt x="3043" y="793"/>
                      </a:cubicBezTo>
                      <a:cubicBezTo>
                        <a:pt x="3043" y="793"/>
                        <a:pt x="3048" y="792"/>
                        <a:pt x="3048" y="792"/>
                      </a:cubicBezTo>
                      <a:cubicBezTo>
                        <a:pt x="3048" y="792"/>
                        <a:pt x="3049" y="792"/>
                        <a:pt x="3049" y="792"/>
                      </a:cubicBezTo>
                      <a:cubicBezTo>
                        <a:pt x="3049" y="792"/>
                        <a:pt x="3053" y="790"/>
                        <a:pt x="3053" y="790"/>
                      </a:cubicBezTo>
                      <a:cubicBezTo>
                        <a:pt x="3053" y="790"/>
                        <a:pt x="3054" y="790"/>
                        <a:pt x="3054" y="790"/>
                      </a:cubicBezTo>
                      <a:cubicBezTo>
                        <a:pt x="3054" y="790"/>
                        <a:pt x="3058" y="789"/>
                        <a:pt x="3058" y="789"/>
                      </a:cubicBezTo>
                      <a:cubicBezTo>
                        <a:pt x="3058" y="789"/>
                        <a:pt x="3059" y="789"/>
                        <a:pt x="3059" y="789"/>
                      </a:cubicBezTo>
                      <a:cubicBezTo>
                        <a:pt x="3059" y="789"/>
                        <a:pt x="3063" y="787"/>
                        <a:pt x="3063" y="787"/>
                      </a:cubicBezTo>
                      <a:cubicBezTo>
                        <a:pt x="3063" y="787"/>
                        <a:pt x="3063" y="787"/>
                        <a:pt x="3063" y="787"/>
                      </a:cubicBezTo>
                      <a:cubicBezTo>
                        <a:pt x="3063" y="787"/>
                        <a:pt x="3068" y="785"/>
                        <a:pt x="3068" y="785"/>
                      </a:cubicBezTo>
                      <a:cubicBezTo>
                        <a:pt x="3068" y="785"/>
                        <a:pt x="3069" y="785"/>
                        <a:pt x="3069" y="785"/>
                      </a:cubicBezTo>
                      <a:cubicBezTo>
                        <a:pt x="3069" y="785"/>
                        <a:pt x="3073" y="783"/>
                        <a:pt x="3073" y="783"/>
                      </a:cubicBezTo>
                      <a:cubicBezTo>
                        <a:pt x="3073" y="783"/>
                        <a:pt x="3074" y="783"/>
                        <a:pt x="3074" y="783"/>
                      </a:cubicBezTo>
                      <a:cubicBezTo>
                        <a:pt x="3074" y="783"/>
                        <a:pt x="3078" y="781"/>
                        <a:pt x="3078" y="781"/>
                      </a:cubicBezTo>
                      <a:cubicBezTo>
                        <a:pt x="3078" y="781"/>
                        <a:pt x="3079" y="781"/>
                        <a:pt x="3079" y="781"/>
                      </a:cubicBezTo>
                      <a:cubicBezTo>
                        <a:pt x="3079" y="781"/>
                        <a:pt x="3083" y="779"/>
                        <a:pt x="3083" y="779"/>
                      </a:cubicBezTo>
                      <a:cubicBezTo>
                        <a:pt x="3083" y="779"/>
                        <a:pt x="3084" y="779"/>
                        <a:pt x="3084" y="779"/>
                      </a:cubicBezTo>
                      <a:cubicBezTo>
                        <a:pt x="3084" y="779"/>
                        <a:pt x="3088" y="776"/>
                        <a:pt x="3088" y="776"/>
                      </a:cubicBezTo>
                      <a:cubicBezTo>
                        <a:pt x="3088" y="776"/>
                        <a:pt x="3089" y="777"/>
                        <a:pt x="3089" y="777"/>
                      </a:cubicBezTo>
                      <a:cubicBezTo>
                        <a:pt x="3089" y="777"/>
                        <a:pt x="3094" y="773"/>
                        <a:pt x="3094" y="773"/>
                      </a:cubicBezTo>
                      <a:cubicBezTo>
                        <a:pt x="3094" y="773"/>
                        <a:pt x="3094" y="773"/>
                        <a:pt x="3094" y="773"/>
                      </a:cubicBezTo>
                      <a:cubicBezTo>
                        <a:pt x="3094" y="773"/>
                        <a:pt x="3099" y="770"/>
                        <a:pt x="3099" y="770"/>
                      </a:cubicBezTo>
                      <a:cubicBezTo>
                        <a:pt x="3099" y="770"/>
                        <a:pt x="3099" y="770"/>
                        <a:pt x="3099" y="770"/>
                      </a:cubicBezTo>
                      <a:cubicBezTo>
                        <a:pt x="3099" y="770"/>
                        <a:pt x="3104" y="767"/>
                        <a:pt x="3104" y="767"/>
                      </a:cubicBezTo>
                      <a:cubicBezTo>
                        <a:pt x="3104" y="767"/>
                        <a:pt x="3104" y="767"/>
                        <a:pt x="3104" y="767"/>
                      </a:cubicBezTo>
                      <a:cubicBezTo>
                        <a:pt x="3104" y="767"/>
                        <a:pt x="3109" y="763"/>
                        <a:pt x="3109" y="763"/>
                      </a:cubicBezTo>
                      <a:cubicBezTo>
                        <a:pt x="3109" y="763"/>
                        <a:pt x="3109" y="763"/>
                        <a:pt x="3109" y="763"/>
                      </a:cubicBezTo>
                      <a:cubicBezTo>
                        <a:pt x="3109" y="763"/>
                        <a:pt x="3114" y="760"/>
                        <a:pt x="3114" y="760"/>
                      </a:cubicBezTo>
                      <a:cubicBezTo>
                        <a:pt x="3114" y="760"/>
                        <a:pt x="3114" y="760"/>
                        <a:pt x="3114" y="760"/>
                      </a:cubicBezTo>
                      <a:cubicBezTo>
                        <a:pt x="3114" y="760"/>
                        <a:pt x="3119" y="756"/>
                        <a:pt x="3119" y="756"/>
                      </a:cubicBezTo>
                      <a:cubicBezTo>
                        <a:pt x="3119" y="756"/>
                        <a:pt x="3119" y="756"/>
                        <a:pt x="3119" y="756"/>
                      </a:cubicBezTo>
                      <a:cubicBezTo>
                        <a:pt x="3119" y="756"/>
                        <a:pt x="3124" y="754"/>
                        <a:pt x="3124" y="754"/>
                      </a:cubicBezTo>
                      <a:cubicBezTo>
                        <a:pt x="3124" y="754"/>
                        <a:pt x="3124" y="753"/>
                        <a:pt x="3124" y="753"/>
                      </a:cubicBezTo>
                      <a:cubicBezTo>
                        <a:pt x="3124" y="753"/>
                        <a:pt x="3129" y="751"/>
                        <a:pt x="3129" y="751"/>
                      </a:cubicBezTo>
                      <a:cubicBezTo>
                        <a:pt x="3129" y="751"/>
                        <a:pt x="3130" y="751"/>
                        <a:pt x="3130" y="751"/>
                      </a:cubicBezTo>
                      <a:cubicBezTo>
                        <a:pt x="3130" y="751"/>
                        <a:pt x="3134" y="749"/>
                        <a:pt x="3134" y="749"/>
                      </a:cubicBezTo>
                      <a:cubicBezTo>
                        <a:pt x="3134" y="749"/>
                        <a:pt x="3135" y="749"/>
                        <a:pt x="3135" y="749"/>
                      </a:cubicBezTo>
                      <a:cubicBezTo>
                        <a:pt x="3135" y="749"/>
                        <a:pt x="3139" y="748"/>
                        <a:pt x="3139" y="748"/>
                      </a:cubicBezTo>
                      <a:cubicBezTo>
                        <a:pt x="3139" y="748"/>
                        <a:pt x="3140" y="748"/>
                        <a:pt x="3140" y="748"/>
                      </a:cubicBezTo>
                      <a:cubicBezTo>
                        <a:pt x="3140" y="748"/>
                        <a:pt x="3144" y="748"/>
                        <a:pt x="3144" y="748"/>
                      </a:cubicBezTo>
                      <a:cubicBezTo>
                        <a:pt x="3144" y="748"/>
                        <a:pt x="3147" y="748"/>
                        <a:pt x="3147" y="748"/>
                      </a:cubicBezTo>
                      <a:cubicBezTo>
                        <a:pt x="3147" y="748"/>
                        <a:pt x="3149" y="748"/>
                        <a:pt x="3149" y="748"/>
                      </a:cubicBezTo>
                      <a:cubicBezTo>
                        <a:pt x="3149" y="748"/>
                        <a:pt x="3150" y="748"/>
                        <a:pt x="3150" y="748"/>
                      </a:cubicBezTo>
                      <a:cubicBezTo>
                        <a:pt x="3150" y="748"/>
                        <a:pt x="3155" y="749"/>
                        <a:pt x="3155" y="749"/>
                      </a:cubicBezTo>
                      <a:cubicBezTo>
                        <a:pt x="3155" y="749"/>
                        <a:pt x="3156" y="749"/>
                        <a:pt x="3156" y="749"/>
                      </a:cubicBezTo>
                      <a:cubicBezTo>
                        <a:pt x="3156" y="749"/>
                        <a:pt x="3160" y="750"/>
                        <a:pt x="3160" y="750"/>
                      </a:cubicBezTo>
                      <a:cubicBezTo>
                        <a:pt x="3160" y="750"/>
                        <a:pt x="3160" y="750"/>
                        <a:pt x="3160" y="750"/>
                      </a:cubicBezTo>
                      <a:cubicBezTo>
                        <a:pt x="3160" y="750"/>
                        <a:pt x="3165" y="751"/>
                        <a:pt x="3165" y="751"/>
                      </a:cubicBezTo>
                      <a:cubicBezTo>
                        <a:pt x="3165" y="751"/>
                        <a:pt x="3166" y="751"/>
                        <a:pt x="3166" y="751"/>
                      </a:cubicBezTo>
                      <a:cubicBezTo>
                        <a:pt x="3166" y="751"/>
                        <a:pt x="3170" y="753"/>
                        <a:pt x="3170" y="753"/>
                      </a:cubicBezTo>
                      <a:cubicBezTo>
                        <a:pt x="3170" y="753"/>
                        <a:pt x="3170" y="753"/>
                        <a:pt x="3170" y="753"/>
                      </a:cubicBezTo>
                      <a:cubicBezTo>
                        <a:pt x="3170" y="753"/>
                        <a:pt x="3175" y="755"/>
                        <a:pt x="3175" y="755"/>
                      </a:cubicBezTo>
                      <a:cubicBezTo>
                        <a:pt x="3175" y="755"/>
                        <a:pt x="3175" y="756"/>
                        <a:pt x="3175" y="756"/>
                      </a:cubicBezTo>
                      <a:cubicBezTo>
                        <a:pt x="3175" y="756"/>
                        <a:pt x="3180" y="758"/>
                        <a:pt x="3180" y="758"/>
                      </a:cubicBezTo>
                      <a:cubicBezTo>
                        <a:pt x="3180" y="758"/>
                        <a:pt x="3181" y="758"/>
                        <a:pt x="3181" y="758"/>
                      </a:cubicBezTo>
                      <a:cubicBezTo>
                        <a:pt x="3181" y="758"/>
                        <a:pt x="3185" y="762"/>
                        <a:pt x="3185" y="762"/>
                      </a:cubicBezTo>
                      <a:cubicBezTo>
                        <a:pt x="3185" y="762"/>
                        <a:pt x="3186" y="762"/>
                        <a:pt x="3186" y="762"/>
                      </a:cubicBezTo>
                      <a:cubicBezTo>
                        <a:pt x="3186" y="762"/>
                        <a:pt x="3189" y="763"/>
                        <a:pt x="3189" y="763"/>
                      </a:cubicBezTo>
                      <a:cubicBezTo>
                        <a:pt x="3189" y="763"/>
                        <a:pt x="3191" y="762"/>
                        <a:pt x="3191" y="762"/>
                      </a:cubicBezTo>
                      <a:cubicBezTo>
                        <a:pt x="3191" y="762"/>
                        <a:pt x="3196" y="768"/>
                        <a:pt x="3196" y="768"/>
                      </a:cubicBezTo>
                      <a:cubicBezTo>
                        <a:pt x="3196" y="768"/>
                        <a:pt x="3196" y="768"/>
                        <a:pt x="3196" y="768"/>
                      </a:cubicBezTo>
                      <a:cubicBezTo>
                        <a:pt x="3196" y="768"/>
                        <a:pt x="3201" y="774"/>
                        <a:pt x="3201" y="774"/>
                      </a:cubicBezTo>
                      <a:cubicBezTo>
                        <a:pt x="3201" y="774"/>
                        <a:pt x="3201" y="774"/>
                        <a:pt x="3201" y="774"/>
                      </a:cubicBezTo>
                      <a:cubicBezTo>
                        <a:pt x="3201" y="774"/>
                        <a:pt x="3206" y="777"/>
                        <a:pt x="3206" y="777"/>
                      </a:cubicBezTo>
                      <a:cubicBezTo>
                        <a:pt x="3206" y="777"/>
                        <a:pt x="3206" y="777"/>
                        <a:pt x="3206" y="777"/>
                      </a:cubicBezTo>
                      <a:cubicBezTo>
                        <a:pt x="3206" y="777"/>
                        <a:pt x="3211" y="780"/>
                        <a:pt x="3211" y="780"/>
                      </a:cubicBezTo>
                      <a:cubicBezTo>
                        <a:pt x="3211" y="780"/>
                        <a:pt x="3211" y="780"/>
                        <a:pt x="3211" y="780"/>
                      </a:cubicBezTo>
                      <a:cubicBezTo>
                        <a:pt x="3211" y="780"/>
                        <a:pt x="3215" y="782"/>
                        <a:pt x="3215" y="782"/>
                      </a:cubicBezTo>
                      <a:cubicBezTo>
                        <a:pt x="3215" y="782"/>
                        <a:pt x="3216" y="782"/>
                        <a:pt x="3216" y="782"/>
                      </a:cubicBezTo>
                      <a:cubicBezTo>
                        <a:pt x="3216" y="782"/>
                        <a:pt x="3221" y="783"/>
                        <a:pt x="3221" y="783"/>
                      </a:cubicBezTo>
                      <a:cubicBezTo>
                        <a:pt x="3221" y="783"/>
                        <a:pt x="3221" y="783"/>
                        <a:pt x="3221" y="783"/>
                      </a:cubicBezTo>
                      <a:cubicBezTo>
                        <a:pt x="3221" y="783"/>
                        <a:pt x="3226" y="782"/>
                        <a:pt x="3226" y="782"/>
                      </a:cubicBezTo>
                      <a:cubicBezTo>
                        <a:pt x="3226" y="782"/>
                        <a:pt x="3226" y="782"/>
                        <a:pt x="3226" y="782"/>
                      </a:cubicBezTo>
                      <a:cubicBezTo>
                        <a:pt x="3226" y="782"/>
                        <a:pt x="3231" y="780"/>
                        <a:pt x="3231" y="780"/>
                      </a:cubicBezTo>
                      <a:cubicBezTo>
                        <a:pt x="3231" y="780"/>
                        <a:pt x="3231" y="780"/>
                        <a:pt x="3231" y="780"/>
                      </a:cubicBezTo>
                      <a:cubicBezTo>
                        <a:pt x="3231" y="780"/>
                        <a:pt x="3236" y="776"/>
                        <a:pt x="3236" y="776"/>
                      </a:cubicBezTo>
                      <a:cubicBezTo>
                        <a:pt x="3236" y="776"/>
                        <a:pt x="3236" y="776"/>
                        <a:pt x="3236" y="776"/>
                      </a:cubicBezTo>
                      <a:cubicBezTo>
                        <a:pt x="3236" y="776"/>
                        <a:pt x="3241" y="770"/>
                        <a:pt x="3241" y="770"/>
                      </a:cubicBezTo>
                      <a:cubicBezTo>
                        <a:pt x="3241" y="770"/>
                        <a:pt x="3242" y="769"/>
                        <a:pt x="3242" y="769"/>
                      </a:cubicBezTo>
                      <a:cubicBezTo>
                        <a:pt x="3242" y="769"/>
                        <a:pt x="3246" y="760"/>
                        <a:pt x="3246" y="760"/>
                      </a:cubicBezTo>
                      <a:cubicBezTo>
                        <a:pt x="3246" y="760"/>
                        <a:pt x="3247" y="760"/>
                        <a:pt x="3247" y="760"/>
                      </a:cubicBezTo>
                      <a:cubicBezTo>
                        <a:pt x="3247" y="760"/>
                        <a:pt x="3252" y="746"/>
                        <a:pt x="3252" y="746"/>
                      </a:cubicBezTo>
                      <a:cubicBezTo>
                        <a:pt x="3252" y="746"/>
                        <a:pt x="3252" y="745"/>
                        <a:pt x="3252" y="745"/>
                      </a:cubicBezTo>
                      <a:cubicBezTo>
                        <a:pt x="3252" y="745"/>
                        <a:pt x="3257" y="726"/>
                        <a:pt x="3257" y="726"/>
                      </a:cubicBezTo>
                      <a:cubicBezTo>
                        <a:pt x="3257" y="726"/>
                        <a:pt x="3257" y="725"/>
                        <a:pt x="3257" y="725"/>
                      </a:cubicBezTo>
                      <a:cubicBezTo>
                        <a:pt x="3257" y="725"/>
                        <a:pt x="3262" y="698"/>
                        <a:pt x="3262" y="698"/>
                      </a:cubicBezTo>
                      <a:cubicBezTo>
                        <a:pt x="3262" y="698"/>
                        <a:pt x="3262" y="697"/>
                        <a:pt x="3262" y="697"/>
                      </a:cubicBezTo>
                      <a:cubicBezTo>
                        <a:pt x="3262" y="697"/>
                        <a:pt x="3267" y="666"/>
                        <a:pt x="3267" y="666"/>
                      </a:cubicBezTo>
                      <a:cubicBezTo>
                        <a:pt x="3267" y="666"/>
                        <a:pt x="3267" y="665"/>
                        <a:pt x="3267" y="665"/>
                      </a:cubicBezTo>
                      <a:cubicBezTo>
                        <a:pt x="3267" y="665"/>
                        <a:pt x="3272" y="639"/>
                        <a:pt x="3272" y="639"/>
                      </a:cubicBezTo>
                      <a:cubicBezTo>
                        <a:pt x="3272" y="639"/>
                        <a:pt x="3272" y="638"/>
                        <a:pt x="3272" y="638"/>
                      </a:cubicBezTo>
                      <a:cubicBezTo>
                        <a:pt x="3272" y="638"/>
                        <a:pt x="3275" y="633"/>
                        <a:pt x="3275" y="633"/>
                      </a:cubicBezTo>
                      <a:cubicBezTo>
                        <a:pt x="3275" y="633"/>
                        <a:pt x="3277" y="636"/>
                        <a:pt x="3277" y="636"/>
                      </a:cubicBezTo>
                      <a:cubicBezTo>
                        <a:pt x="3277" y="636"/>
                        <a:pt x="3282" y="660"/>
                        <a:pt x="3282" y="660"/>
                      </a:cubicBezTo>
                      <a:cubicBezTo>
                        <a:pt x="3282" y="660"/>
                        <a:pt x="3282" y="661"/>
                        <a:pt x="3282" y="661"/>
                      </a:cubicBezTo>
                      <a:cubicBezTo>
                        <a:pt x="3282" y="661"/>
                        <a:pt x="3287" y="697"/>
                        <a:pt x="3287" y="697"/>
                      </a:cubicBezTo>
                      <a:cubicBezTo>
                        <a:pt x="3287" y="697"/>
                        <a:pt x="3287" y="699"/>
                        <a:pt x="3287" y="699"/>
                      </a:cubicBezTo>
                      <a:cubicBezTo>
                        <a:pt x="3287" y="699"/>
                        <a:pt x="3292" y="729"/>
                        <a:pt x="3292" y="729"/>
                      </a:cubicBezTo>
                      <a:cubicBezTo>
                        <a:pt x="3292" y="729"/>
                        <a:pt x="3292" y="730"/>
                        <a:pt x="3292" y="730"/>
                      </a:cubicBezTo>
                      <a:cubicBezTo>
                        <a:pt x="3292" y="730"/>
                        <a:pt x="3298" y="753"/>
                        <a:pt x="3298" y="753"/>
                      </a:cubicBezTo>
                      <a:cubicBezTo>
                        <a:pt x="3298" y="753"/>
                        <a:pt x="3298" y="753"/>
                        <a:pt x="3298" y="753"/>
                      </a:cubicBezTo>
                      <a:cubicBezTo>
                        <a:pt x="3298" y="753"/>
                        <a:pt x="3303" y="769"/>
                        <a:pt x="3303" y="769"/>
                      </a:cubicBezTo>
                      <a:cubicBezTo>
                        <a:pt x="3303" y="769"/>
                        <a:pt x="3303" y="770"/>
                        <a:pt x="3303" y="770"/>
                      </a:cubicBezTo>
                      <a:cubicBezTo>
                        <a:pt x="3303" y="770"/>
                        <a:pt x="3308" y="781"/>
                        <a:pt x="3308" y="781"/>
                      </a:cubicBezTo>
                      <a:cubicBezTo>
                        <a:pt x="3308" y="781"/>
                        <a:pt x="3308" y="782"/>
                        <a:pt x="3308" y="782"/>
                      </a:cubicBezTo>
                      <a:cubicBezTo>
                        <a:pt x="3308" y="782"/>
                        <a:pt x="3313" y="790"/>
                        <a:pt x="3313" y="790"/>
                      </a:cubicBezTo>
                      <a:cubicBezTo>
                        <a:pt x="3313" y="790"/>
                        <a:pt x="3313" y="791"/>
                        <a:pt x="3313" y="791"/>
                      </a:cubicBezTo>
                      <a:cubicBezTo>
                        <a:pt x="3313" y="791"/>
                        <a:pt x="3318" y="797"/>
                        <a:pt x="3318" y="797"/>
                      </a:cubicBezTo>
                      <a:cubicBezTo>
                        <a:pt x="3318" y="797"/>
                        <a:pt x="3318" y="797"/>
                        <a:pt x="3318" y="797"/>
                      </a:cubicBezTo>
                      <a:cubicBezTo>
                        <a:pt x="3318" y="797"/>
                        <a:pt x="3323" y="801"/>
                        <a:pt x="3323" y="801"/>
                      </a:cubicBezTo>
                      <a:cubicBezTo>
                        <a:pt x="3323" y="801"/>
                        <a:pt x="3323" y="802"/>
                        <a:pt x="3323" y="802"/>
                      </a:cubicBezTo>
                      <a:cubicBezTo>
                        <a:pt x="3323" y="802"/>
                        <a:pt x="3328" y="805"/>
                        <a:pt x="3328" y="805"/>
                      </a:cubicBezTo>
                      <a:cubicBezTo>
                        <a:pt x="3328" y="805"/>
                        <a:pt x="3328" y="805"/>
                        <a:pt x="3328" y="805"/>
                      </a:cubicBezTo>
                      <a:cubicBezTo>
                        <a:pt x="3328" y="805"/>
                        <a:pt x="3333" y="808"/>
                        <a:pt x="3333" y="808"/>
                      </a:cubicBezTo>
                      <a:cubicBezTo>
                        <a:pt x="3333" y="808"/>
                        <a:pt x="3333" y="808"/>
                        <a:pt x="3333" y="808"/>
                      </a:cubicBezTo>
                      <a:cubicBezTo>
                        <a:pt x="3333" y="808"/>
                        <a:pt x="3338" y="810"/>
                        <a:pt x="3338" y="810"/>
                      </a:cubicBezTo>
                      <a:cubicBezTo>
                        <a:pt x="3338" y="810"/>
                        <a:pt x="3338" y="810"/>
                        <a:pt x="3338" y="810"/>
                      </a:cubicBezTo>
                      <a:cubicBezTo>
                        <a:pt x="3338" y="810"/>
                        <a:pt x="3343" y="812"/>
                        <a:pt x="3343" y="812"/>
                      </a:cubicBezTo>
                      <a:cubicBezTo>
                        <a:pt x="3343" y="812"/>
                        <a:pt x="3343" y="812"/>
                        <a:pt x="3343" y="812"/>
                      </a:cubicBezTo>
                      <a:cubicBezTo>
                        <a:pt x="3343" y="812"/>
                        <a:pt x="3348" y="813"/>
                        <a:pt x="3348" y="813"/>
                      </a:cubicBezTo>
                      <a:cubicBezTo>
                        <a:pt x="3348" y="813"/>
                        <a:pt x="3349" y="813"/>
                        <a:pt x="3349" y="813"/>
                      </a:cubicBezTo>
                      <a:cubicBezTo>
                        <a:pt x="3349" y="813"/>
                        <a:pt x="3353" y="814"/>
                        <a:pt x="3353" y="814"/>
                      </a:cubicBezTo>
                      <a:cubicBezTo>
                        <a:pt x="3353" y="814"/>
                        <a:pt x="3354" y="814"/>
                        <a:pt x="3354" y="814"/>
                      </a:cubicBezTo>
                      <a:cubicBezTo>
                        <a:pt x="3354" y="814"/>
                        <a:pt x="3358" y="815"/>
                        <a:pt x="3358" y="815"/>
                      </a:cubicBezTo>
                      <a:cubicBezTo>
                        <a:pt x="3358" y="815"/>
                        <a:pt x="3359" y="815"/>
                        <a:pt x="3359" y="815"/>
                      </a:cubicBezTo>
                      <a:cubicBezTo>
                        <a:pt x="3359" y="815"/>
                        <a:pt x="3362" y="816"/>
                        <a:pt x="3362" y="816"/>
                      </a:cubicBezTo>
                      <a:cubicBezTo>
                        <a:pt x="3362" y="816"/>
                        <a:pt x="3364" y="816"/>
                        <a:pt x="3364" y="816"/>
                      </a:cubicBezTo>
                      <a:cubicBezTo>
                        <a:pt x="3364" y="816"/>
                        <a:pt x="3368" y="816"/>
                        <a:pt x="3368" y="816"/>
                      </a:cubicBezTo>
                      <a:cubicBezTo>
                        <a:pt x="3368" y="816"/>
                        <a:pt x="3369" y="816"/>
                        <a:pt x="3369" y="816"/>
                      </a:cubicBezTo>
                      <a:cubicBezTo>
                        <a:pt x="3369" y="816"/>
                        <a:pt x="3374" y="817"/>
                        <a:pt x="3374" y="817"/>
                      </a:cubicBezTo>
                      <a:cubicBezTo>
                        <a:pt x="3374" y="817"/>
                        <a:pt x="3375" y="816"/>
                        <a:pt x="3375" y="816"/>
                      </a:cubicBezTo>
                      <a:cubicBezTo>
                        <a:pt x="3375" y="816"/>
                        <a:pt x="3379" y="817"/>
                        <a:pt x="3379" y="817"/>
                      </a:cubicBezTo>
                      <a:cubicBezTo>
                        <a:pt x="3379" y="817"/>
                        <a:pt x="3380" y="817"/>
                        <a:pt x="3380" y="817"/>
                      </a:cubicBezTo>
                      <a:cubicBezTo>
                        <a:pt x="3380" y="817"/>
                        <a:pt x="3381" y="817"/>
                        <a:pt x="3381" y="817"/>
                      </a:cubicBezTo>
                      <a:cubicBezTo>
                        <a:pt x="3381" y="817"/>
                        <a:pt x="3386" y="817"/>
                        <a:pt x="3386" y="817"/>
                      </a:cubicBezTo>
                      <a:cubicBezTo>
                        <a:pt x="3386" y="817"/>
                        <a:pt x="3387" y="818"/>
                        <a:pt x="3387" y="818"/>
                      </a:cubicBezTo>
                      <a:cubicBezTo>
                        <a:pt x="3387" y="818"/>
                        <a:pt x="3389" y="818"/>
                        <a:pt x="3389" y="818"/>
                      </a:cubicBezTo>
                      <a:cubicBezTo>
                        <a:pt x="3389" y="818"/>
                        <a:pt x="3394" y="819"/>
                        <a:pt x="3394" y="819"/>
                      </a:cubicBezTo>
                      <a:cubicBezTo>
                        <a:pt x="3394" y="819"/>
                        <a:pt x="3397" y="818"/>
                        <a:pt x="3397" y="818"/>
                      </a:cubicBezTo>
                      <a:cubicBezTo>
                        <a:pt x="3397" y="818"/>
                        <a:pt x="3399" y="819"/>
                        <a:pt x="3399" y="819"/>
                      </a:cubicBezTo>
                      <a:cubicBezTo>
                        <a:pt x="3399" y="819"/>
                        <a:pt x="3399" y="819"/>
                        <a:pt x="3399" y="819"/>
                      </a:cubicBezTo>
                      <a:cubicBezTo>
                        <a:pt x="3399" y="819"/>
                        <a:pt x="3404" y="819"/>
                        <a:pt x="3404" y="819"/>
                      </a:cubicBezTo>
                      <a:cubicBezTo>
                        <a:pt x="3404" y="819"/>
                        <a:pt x="3407" y="819"/>
                        <a:pt x="3407" y="819"/>
                      </a:cubicBezTo>
                      <a:cubicBezTo>
                        <a:pt x="3407" y="819"/>
                        <a:pt x="3408" y="819"/>
                        <a:pt x="3408" y="819"/>
                      </a:cubicBezTo>
                      <a:cubicBezTo>
                        <a:pt x="3408" y="819"/>
                        <a:pt x="3410" y="819"/>
                        <a:pt x="3410" y="819"/>
                      </a:cubicBezTo>
                      <a:cubicBezTo>
                        <a:pt x="3410" y="819"/>
                        <a:pt x="3414" y="820"/>
                        <a:pt x="3414" y="820"/>
                      </a:cubicBezTo>
                      <a:cubicBezTo>
                        <a:pt x="3414" y="820"/>
                        <a:pt x="3415" y="819"/>
                        <a:pt x="3415" y="819"/>
                      </a:cubicBezTo>
                      <a:cubicBezTo>
                        <a:pt x="3415" y="819"/>
                        <a:pt x="3419" y="820"/>
                        <a:pt x="3419" y="820"/>
                      </a:cubicBezTo>
                      <a:cubicBezTo>
                        <a:pt x="3419" y="820"/>
                        <a:pt x="3421" y="820"/>
                        <a:pt x="3421" y="820"/>
                      </a:cubicBezTo>
                      <a:cubicBezTo>
                        <a:pt x="3421" y="820"/>
                        <a:pt x="3422" y="820"/>
                        <a:pt x="3422" y="820"/>
                      </a:cubicBezTo>
                      <a:cubicBezTo>
                        <a:pt x="3422" y="820"/>
                        <a:pt x="3426" y="820"/>
                        <a:pt x="3426" y="820"/>
                      </a:cubicBezTo>
                      <a:cubicBezTo>
                        <a:pt x="3426" y="820"/>
                        <a:pt x="3428" y="820"/>
                        <a:pt x="3428" y="820"/>
                      </a:cubicBezTo>
                      <a:cubicBezTo>
                        <a:pt x="3428" y="820"/>
                        <a:pt x="3432" y="820"/>
                        <a:pt x="3432" y="820"/>
                      </a:cubicBezTo>
                      <a:cubicBezTo>
                        <a:pt x="3432" y="820"/>
                        <a:pt x="3435" y="821"/>
                        <a:pt x="3435" y="821"/>
                      </a:cubicBezTo>
                      <a:cubicBezTo>
                        <a:pt x="3435" y="821"/>
                        <a:pt x="3437" y="820"/>
                        <a:pt x="3437" y="820"/>
                      </a:cubicBezTo>
                      <a:cubicBezTo>
                        <a:pt x="3437" y="820"/>
                        <a:pt x="3440" y="821"/>
                        <a:pt x="3440" y="821"/>
                      </a:cubicBezTo>
                      <a:cubicBezTo>
                        <a:pt x="3440" y="821"/>
                        <a:pt x="3441" y="820"/>
                        <a:pt x="3441" y="820"/>
                      </a:cubicBezTo>
                      <a:cubicBezTo>
                        <a:pt x="3441" y="820"/>
                        <a:pt x="3444" y="821"/>
                        <a:pt x="3444" y="821"/>
                      </a:cubicBezTo>
                      <a:cubicBezTo>
                        <a:pt x="3444" y="821"/>
                        <a:pt x="3446" y="821"/>
                        <a:pt x="3446" y="821"/>
                      </a:cubicBezTo>
                      <a:cubicBezTo>
                        <a:pt x="3446" y="821"/>
                        <a:pt x="3449" y="820"/>
                        <a:pt x="3449" y="820"/>
                      </a:cubicBezTo>
                      <a:cubicBezTo>
                        <a:pt x="3449" y="820"/>
                        <a:pt x="3451" y="821"/>
                        <a:pt x="3451" y="821"/>
                      </a:cubicBezTo>
                      <a:cubicBezTo>
                        <a:pt x="3451" y="821"/>
                        <a:pt x="3452" y="821"/>
                        <a:pt x="3452" y="821"/>
                      </a:cubicBezTo>
                      <a:cubicBezTo>
                        <a:pt x="3452" y="821"/>
                        <a:pt x="3458" y="820"/>
                        <a:pt x="3458" y="820"/>
                      </a:cubicBezTo>
                      <a:cubicBezTo>
                        <a:pt x="3458" y="820"/>
                        <a:pt x="3460" y="821"/>
                        <a:pt x="3460" y="821"/>
                      </a:cubicBezTo>
                      <a:cubicBezTo>
                        <a:pt x="3460" y="821"/>
                        <a:pt x="3463" y="821"/>
                        <a:pt x="3463" y="821"/>
                      </a:cubicBezTo>
                      <a:cubicBezTo>
                        <a:pt x="3463" y="821"/>
                        <a:pt x="3465" y="821"/>
                        <a:pt x="3465" y="821"/>
                      </a:cubicBezTo>
                      <a:cubicBezTo>
                        <a:pt x="3465" y="821"/>
                        <a:pt x="3468" y="821"/>
                        <a:pt x="3468" y="821"/>
                      </a:cubicBezTo>
                      <a:cubicBezTo>
                        <a:pt x="3468" y="821"/>
                        <a:pt x="3470" y="821"/>
                        <a:pt x="3470" y="821"/>
                      </a:cubicBezTo>
                      <a:cubicBezTo>
                        <a:pt x="3470" y="821"/>
                        <a:pt x="3472" y="821"/>
                        <a:pt x="3472" y="821"/>
                      </a:cubicBezTo>
                      <a:cubicBezTo>
                        <a:pt x="3472" y="821"/>
                        <a:pt x="3474" y="821"/>
                        <a:pt x="3474" y="821"/>
                      </a:cubicBezTo>
                      <a:cubicBezTo>
                        <a:pt x="3474" y="821"/>
                        <a:pt x="3478" y="821"/>
                        <a:pt x="3478" y="821"/>
                      </a:cubicBezTo>
                      <a:cubicBezTo>
                        <a:pt x="3478" y="821"/>
                        <a:pt x="3480" y="821"/>
                        <a:pt x="3480" y="821"/>
                      </a:cubicBezTo>
                      <a:cubicBezTo>
                        <a:pt x="3480" y="821"/>
                        <a:pt x="3482" y="821"/>
                        <a:pt x="3482" y="821"/>
                      </a:cubicBezTo>
                      <a:cubicBezTo>
                        <a:pt x="3482" y="821"/>
                        <a:pt x="3485" y="821"/>
                        <a:pt x="3485" y="821"/>
                      </a:cubicBezTo>
                      <a:cubicBezTo>
                        <a:pt x="3485" y="821"/>
                        <a:pt x="3486" y="821"/>
                        <a:pt x="3486" y="821"/>
                      </a:cubicBezTo>
                      <a:cubicBezTo>
                        <a:pt x="3486" y="821"/>
                        <a:pt x="3487" y="821"/>
                        <a:pt x="3487" y="821"/>
                      </a:cubicBezTo>
                      <a:cubicBezTo>
                        <a:pt x="3487" y="821"/>
                        <a:pt x="3491" y="821"/>
                        <a:pt x="3491" y="821"/>
                      </a:cubicBezTo>
                      <a:cubicBezTo>
                        <a:pt x="3491" y="821"/>
                        <a:pt x="3495" y="821"/>
                        <a:pt x="3495" y="821"/>
                      </a:cubicBezTo>
                      <a:cubicBezTo>
                        <a:pt x="3495" y="821"/>
                        <a:pt x="3496" y="821"/>
                        <a:pt x="3496" y="821"/>
                      </a:cubicBezTo>
                      <a:cubicBezTo>
                        <a:pt x="3496" y="821"/>
                        <a:pt x="3497" y="821"/>
                        <a:pt x="3497" y="821"/>
                      </a:cubicBezTo>
                      <a:cubicBezTo>
                        <a:pt x="3497" y="821"/>
                        <a:pt x="3503" y="821"/>
                        <a:pt x="3503" y="821"/>
                      </a:cubicBezTo>
                      <a:cubicBezTo>
                        <a:pt x="3503" y="821"/>
                        <a:pt x="3505" y="821"/>
                        <a:pt x="3505" y="821"/>
                      </a:cubicBezTo>
                      <a:cubicBezTo>
                        <a:pt x="3505" y="821"/>
                        <a:pt x="3507" y="821"/>
                        <a:pt x="3507" y="821"/>
                      </a:cubicBezTo>
                      <a:cubicBezTo>
                        <a:pt x="3507" y="821"/>
                        <a:pt x="3510" y="821"/>
                        <a:pt x="3510" y="821"/>
                      </a:cubicBezTo>
                      <a:cubicBezTo>
                        <a:pt x="3510" y="821"/>
                        <a:pt x="3512" y="821"/>
                        <a:pt x="3512" y="821"/>
                      </a:cubicBezTo>
                      <a:cubicBezTo>
                        <a:pt x="3512" y="821"/>
                        <a:pt x="3513" y="822"/>
                        <a:pt x="3513" y="822"/>
                      </a:cubicBezTo>
                      <a:cubicBezTo>
                        <a:pt x="3513" y="822"/>
                        <a:pt x="3517" y="822"/>
                        <a:pt x="3517" y="822"/>
                      </a:cubicBezTo>
                      <a:cubicBezTo>
                        <a:pt x="3517" y="822"/>
                        <a:pt x="3521" y="821"/>
                        <a:pt x="3521" y="821"/>
                      </a:cubicBezTo>
                      <a:cubicBezTo>
                        <a:pt x="3521" y="821"/>
                        <a:pt x="3523" y="821"/>
                        <a:pt x="3523" y="821"/>
                      </a:cubicBezTo>
                      <a:cubicBezTo>
                        <a:pt x="3523" y="821"/>
                        <a:pt x="3526" y="821"/>
                        <a:pt x="3526" y="821"/>
                      </a:cubicBezTo>
                      <a:cubicBezTo>
                        <a:pt x="3526" y="821"/>
                        <a:pt x="3527" y="821"/>
                        <a:pt x="3527" y="821"/>
                      </a:cubicBezTo>
                      <a:cubicBezTo>
                        <a:pt x="3527" y="821"/>
                        <a:pt x="3530" y="821"/>
                        <a:pt x="3530" y="821"/>
                      </a:cubicBezTo>
                      <a:cubicBezTo>
                        <a:pt x="3530" y="821"/>
                        <a:pt x="3533" y="821"/>
                        <a:pt x="3533" y="821"/>
                      </a:cubicBezTo>
                      <a:cubicBezTo>
                        <a:pt x="3533" y="821"/>
                        <a:pt x="3533" y="821"/>
                        <a:pt x="3533" y="821"/>
                      </a:cubicBezTo>
                      <a:cubicBezTo>
                        <a:pt x="3533" y="821"/>
                        <a:pt x="3538" y="822"/>
                        <a:pt x="3538" y="822"/>
                      </a:cubicBezTo>
                      <a:cubicBezTo>
                        <a:pt x="3538" y="822"/>
                        <a:pt x="3541" y="821"/>
                        <a:pt x="3541" y="821"/>
                      </a:cubicBezTo>
                      <a:cubicBezTo>
                        <a:pt x="3541" y="821"/>
                        <a:pt x="3544" y="822"/>
                        <a:pt x="3544" y="822"/>
                      </a:cubicBezTo>
                      <a:cubicBezTo>
                        <a:pt x="3544" y="822"/>
                        <a:pt x="3546" y="821"/>
                        <a:pt x="3546" y="821"/>
                      </a:cubicBezTo>
                      <a:cubicBezTo>
                        <a:pt x="3546" y="821"/>
                        <a:pt x="3547" y="821"/>
                        <a:pt x="3547" y="821"/>
                      </a:cubicBezTo>
                      <a:cubicBezTo>
                        <a:pt x="3547" y="821"/>
                        <a:pt x="3551" y="821"/>
                        <a:pt x="3551" y="821"/>
                      </a:cubicBezTo>
                      <a:cubicBezTo>
                        <a:pt x="3551" y="821"/>
                        <a:pt x="3553" y="822"/>
                        <a:pt x="3553" y="822"/>
                      </a:cubicBezTo>
                      <a:cubicBezTo>
                        <a:pt x="3553" y="822"/>
                        <a:pt x="3555" y="821"/>
                        <a:pt x="3555" y="821"/>
                      </a:cubicBezTo>
                      <a:cubicBezTo>
                        <a:pt x="3555" y="821"/>
                        <a:pt x="3558" y="821"/>
                        <a:pt x="3558" y="821"/>
                      </a:cubicBezTo>
                      <a:cubicBezTo>
                        <a:pt x="3558" y="821"/>
                        <a:pt x="3560" y="822"/>
                        <a:pt x="3560" y="822"/>
                      </a:cubicBezTo>
                      <a:cubicBezTo>
                        <a:pt x="3560" y="822"/>
                        <a:pt x="3563" y="822"/>
                        <a:pt x="3563" y="822"/>
                      </a:cubicBezTo>
                      <a:cubicBezTo>
                        <a:pt x="3563" y="822"/>
                        <a:pt x="3565" y="821"/>
                        <a:pt x="3565" y="821"/>
                      </a:cubicBezTo>
                      <a:cubicBezTo>
                        <a:pt x="3565" y="821"/>
                        <a:pt x="3571" y="822"/>
                        <a:pt x="3571" y="822"/>
                      </a:cubicBezTo>
                      <a:cubicBezTo>
                        <a:pt x="3571" y="822"/>
                        <a:pt x="3572" y="821"/>
                        <a:pt x="3572" y="821"/>
                      </a:cubicBezTo>
                      <a:cubicBezTo>
                        <a:pt x="3572" y="821"/>
                        <a:pt x="3573" y="822"/>
                        <a:pt x="3573" y="822"/>
                      </a:cubicBezTo>
                      <a:cubicBezTo>
                        <a:pt x="3573" y="822"/>
                        <a:pt x="3576" y="821"/>
                        <a:pt x="3576" y="821"/>
                      </a:cubicBezTo>
                      <a:cubicBezTo>
                        <a:pt x="3576" y="821"/>
                        <a:pt x="3580" y="822"/>
                        <a:pt x="3580" y="822"/>
                      </a:cubicBezTo>
                      <a:cubicBezTo>
                        <a:pt x="3580" y="822"/>
                        <a:pt x="3583" y="821"/>
                        <a:pt x="3583" y="821"/>
                      </a:cubicBezTo>
                      <a:cubicBezTo>
                        <a:pt x="3583" y="821"/>
                        <a:pt x="3584" y="821"/>
                        <a:pt x="3584" y="821"/>
                      </a:cubicBezTo>
                      <a:cubicBezTo>
                        <a:pt x="3584" y="821"/>
                        <a:pt x="3586" y="821"/>
                        <a:pt x="3586" y="821"/>
                      </a:cubicBezTo>
                      <a:cubicBezTo>
                        <a:pt x="3586" y="821"/>
                        <a:pt x="3591" y="822"/>
                        <a:pt x="3591" y="822"/>
                      </a:cubicBezTo>
                      <a:cubicBezTo>
                        <a:pt x="3591" y="822"/>
                        <a:pt x="3593" y="821"/>
                        <a:pt x="3593" y="821"/>
                      </a:cubicBezTo>
                      <a:cubicBezTo>
                        <a:pt x="3593" y="821"/>
                        <a:pt x="3593" y="821"/>
                        <a:pt x="3593" y="821"/>
                      </a:cubicBezTo>
                      <a:cubicBezTo>
                        <a:pt x="3593" y="821"/>
                        <a:pt x="3597" y="822"/>
                        <a:pt x="3597" y="822"/>
                      </a:cubicBezTo>
                      <a:cubicBezTo>
                        <a:pt x="3597" y="822"/>
                        <a:pt x="3600" y="821"/>
                        <a:pt x="3600" y="821"/>
                      </a:cubicBezTo>
                      <a:cubicBezTo>
                        <a:pt x="3600" y="821"/>
                        <a:pt x="3603" y="822"/>
                        <a:pt x="3603" y="822"/>
                      </a:cubicBezTo>
                      <a:cubicBezTo>
                        <a:pt x="3603" y="822"/>
                        <a:pt x="3606" y="822"/>
                        <a:pt x="3606" y="822"/>
                      </a:cubicBezTo>
                      <a:cubicBezTo>
                        <a:pt x="3606" y="822"/>
                        <a:pt x="3608" y="821"/>
                        <a:pt x="3608" y="821"/>
                      </a:cubicBezTo>
                      <a:cubicBezTo>
                        <a:pt x="3608" y="821"/>
                        <a:pt x="3610" y="822"/>
                        <a:pt x="3610" y="822"/>
                      </a:cubicBezTo>
                      <a:cubicBezTo>
                        <a:pt x="3610" y="822"/>
                        <a:pt x="3611" y="821"/>
                        <a:pt x="3611" y="821"/>
                      </a:cubicBezTo>
                      <a:cubicBezTo>
                        <a:pt x="3611" y="821"/>
                        <a:pt x="3614" y="822"/>
                        <a:pt x="3614" y="822"/>
                      </a:cubicBezTo>
                      <a:cubicBezTo>
                        <a:pt x="3614" y="822"/>
                        <a:pt x="3617" y="821"/>
                        <a:pt x="3617" y="821"/>
                      </a:cubicBezTo>
                      <a:cubicBezTo>
                        <a:pt x="3617" y="821"/>
                        <a:pt x="3619" y="822"/>
                        <a:pt x="3619" y="822"/>
                      </a:cubicBezTo>
                      <a:cubicBezTo>
                        <a:pt x="3619" y="822"/>
                        <a:pt x="3621" y="822"/>
                        <a:pt x="3621" y="822"/>
                      </a:cubicBezTo>
                      <a:cubicBezTo>
                        <a:pt x="3621" y="822"/>
                        <a:pt x="3627" y="821"/>
                        <a:pt x="3627" y="821"/>
                      </a:cubicBezTo>
                      <a:cubicBezTo>
                        <a:pt x="3627" y="821"/>
                        <a:pt x="3628" y="822"/>
                        <a:pt x="3628" y="822"/>
                      </a:cubicBezTo>
                      <a:cubicBezTo>
                        <a:pt x="3628" y="822"/>
                        <a:pt x="3629" y="821"/>
                        <a:pt x="3629" y="821"/>
                      </a:cubicBezTo>
                      <a:cubicBezTo>
                        <a:pt x="3629" y="821"/>
                        <a:pt x="3631" y="822"/>
                        <a:pt x="3631" y="822"/>
                      </a:cubicBezTo>
                      <a:cubicBezTo>
                        <a:pt x="3631" y="822"/>
                        <a:pt x="3634" y="821"/>
                        <a:pt x="3634" y="821"/>
                      </a:cubicBezTo>
                      <a:cubicBezTo>
                        <a:pt x="3634" y="821"/>
                        <a:pt x="3638" y="822"/>
                        <a:pt x="3638" y="822"/>
                      </a:cubicBezTo>
                      <a:cubicBezTo>
                        <a:pt x="3638" y="822"/>
                        <a:pt x="3640" y="821"/>
                        <a:pt x="3640" y="821"/>
                      </a:cubicBezTo>
                      <a:cubicBezTo>
                        <a:pt x="3640" y="821"/>
                        <a:pt x="3644" y="822"/>
                        <a:pt x="3644" y="822"/>
                      </a:cubicBezTo>
                      <a:cubicBezTo>
                        <a:pt x="3644" y="822"/>
                        <a:pt x="3644" y="822"/>
                        <a:pt x="3644" y="822"/>
                      </a:cubicBezTo>
                      <a:cubicBezTo>
                        <a:pt x="3644" y="822"/>
                        <a:pt x="3647" y="821"/>
                        <a:pt x="3647" y="821"/>
                      </a:cubicBezTo>
                      <a:cubicBezTo>
                        <a:pt x="3647" y="821"/>
                        <a:pt x="3650" y="822"/>
                        <a:pt x="3650" y="822"/>
                      </a:cubicBezTo>
                      <a:cubicBezTo>
                        <a:pt x="3650" y="822"/>
                        <a:pt x="3654" y="821"/>
                        <a:pt x="3654" y="821"/>
                      </a:cubicBezTo>
                      <a:cubicBezTo>
                        <a:pt x="3654" y="821"/>
                        <a:pt x="3655" y="822"/>
                        <a:pt x="3655" y="822"/>
                      </a:cubicBezTo>
                      <a:cubicBezTo>
                        <a:pt x="3655" y="822"/>
                        <a:pt x="3656" y="821"/>
                        <a:pt x="3656" y="821"/>
                      </a:cubicBezTo>
                      <a:cubicBezTo>
                        <a:pt x="3656" y="821"/>
                        <a:pt x="3661" y="821"/>
                        <a:pt x="3661" y="821"/>
                      </a:cubicBezTo>
                      <a:cubicBezTo>
                        <a:pt x="3661" y="821"/>
                        <a:pt x="3662" y="822"/>
                        <a:pt x="3662" y="822"/>
                      </a:cubicBezTo>
                      <a:cubicBezTo>
                        <a:pt x="3662" y="822"/>
                        <a:pt x="3664" y="821"/>
                        <a:pt x="3664" y="821"/>
                      </a:cubicBezTo>
                      <a:cubicBezTo>
                        <a:pt x="3664" y="821"/>
                        <a:pt x="3667" y="822"/>
                        <a:pt x="3667" y="822"/>
                      </a:cubicBezTo>
                      <a:cubicBezTo>
                        <a:pt x="3667" y="822"/>
                        <a:pt x="3669" y="822"/>
                        <a:pt x="3669" y="822"/>
                      </a:cubicBezTo>
                      <a:cubicBezTo>
                        <a:pt x="3669" y="822"/>
                        <a:pt x="3671" y="822"/>
                        <a:pt x="3671" y="822"/>
                      </a:cubicBezTo>
                      <a:cubicBezTo>
                        <a:pt x="3671" y="822"/>
                        <a:pt x="3676" y="822"/>
                        <a:pt x="3676" y="822"/>
                      </a:cubicBezTo>
                      <a:cubicBezTo>
                        <a:pt x="3676" y="822"/>
                        <a:pt x="3678" y="821"/>
                        <a:pt x="3678" y="821"/>
                      </a:cubicBezTo>
                      <a:cubicBezTo>
                        <a:pt x="3678" y="821"/>
                        <a:pt x="3680" y="822"/>
                        <a:pt x="3680" y="822"/>
                      </a:cubicBezTo>
                      <a:cubicBezTo>
                        <a:pt x="3680" y="822"/>
                        <a:pt x="3683" y="821"/>
                        <a:pt x="3683" y="821"/>
                      </a:cubicBezTo>
                      <a:cubicBezTo>
                        <a:pt x="3683" y="821"/>
                        <a:pt x="3687" y="822"/>
                        <a:pt x="3687" y="822"/>
                      </a:cubicBezTo>
                      <a:cubicBezTo>
                        <a:pt x="3687" y="822"/>
                        <a:pt x="3688" y="821"/>
                        <a:pt x="3688" y="821"/>
                      </a:cubicBezTo>
                      <a:cubicBezTo>
                        <a:pt x="3688" y="821"/>
                        <a:pt x="3691" y="821"/>
                        <a:pt x="3691" y="821"/>
                      </a:cubicBezTo>
                      <a:cubicBezTo>
                        <a:pt x="3691" y="821"/>
                        <a:pt x="3694" y="822"/>
                        <a:pt x="3694" y="822"/>
                      </a:cubicBezTo>
                      <a:cubicBezTo>
                        <a:pt x="3694" y="822"/>
                        <a:pt x="3696" y="822"/>
                        <a:pt x="3696" y="822"/>
                      </a:cubicBezTo>
                      <a:cubicBezTo>
                        <a:pt x="3696" y="822"/>
                        <a:pt x="3699" y="821"/>
                        <a:pt x="3699" y="821"/>
                      </a:cubicBezTo>
                      <a:cubicBezTo>
                        <a:pt x="3699" y="821"/>
                        <a:pt x="3700" y="821"/>
                        <a:pt x="3700" y="821"/>
                      </a:cubicBezTo>
                      <a:cubicBezTo>
                        <a:pt x="3700" y="821"/>
                        <a:pt x="3703" y="822"/>
                        <a:pt x="3703" y="822"/>
                      </a:cubicBezTo>
                      <a:cubicBezTo>
                        <a:pt x="3703" y="822"/>
                        <a:pt x="3706" y="822"/>
                        <a:pt x="3706" y="822"/>
                      </a:cubicBezTo>
                      <a:cubicBezTo>
                        <a:pt x="3706" y="822"/>
                        <a:pt x="3708" y="822"/>
                        <a:pt x="3708" y="822"/>
                      </a:cubicBezTo>
                      <a:cubicBezTo>
                        <a:pt x="3708" y="822"/>
                        <a:pt x="3711" y="822"/>
                        <a:pt x="3711" y="822"/>
                      </a:cubicBezTo>
                      <a:cubicBezTo>
                        <a:pt x="3711" y="822"/>
                        <a:pt x="3713" y="822"/>
                        <a:pt x="3713" y="822"/>
                      </a:cubicBezTo>
                      <a:cubicBezTo>
                        <a:pt x="3713" y="822"/>
                        <a:pt x="3717" y="822"/>
                        <a:pt x="3717" y="822"/>
                      </a:cubicBezTo>
                      <a:cubicBezTo>
                        <a:pt x="3717" y="822"/>
                        <a:pt x="3720" y="821"/>
                        <a:pt x="3720" y="821"/>
                      </a:cubicBezTo>
                      <a:cubicBezTo>
                        <a:pt x="3720" y="821"/>
                        <a:pt x="3722" y="821"/>
                        <a:pt x="3722" y="821"/>
                      </a:cubicBezTo>
                      <a:cubicBezTo>
                        <a:pt x="3722" y="821"/>
                        <a:pt x="3725" y="822"/>
                        <a:pt x="3725" y="822"/>
                      </a:cubicBezTo>
                      <a:cubicBezTo>
                        <a:pt x="3725" y="822"/>
                        <a:pt x="3727" y="822"/>
                        <a:pt x="3727" y="822"/>
                      </a:cubicBezTo>
                      <a:cubicBezTo>
                        <a:pt x="3727" y="822"/>
                        <a:pt x="3728" y="822"/>
                        <a:pt x="3728" y="822"/>
                      </a:cubicBezTo>
                      <a:cubicBezTo>
                        <a:pt x="3728" y="822"/>
                        <a:pt x="3732" y="822"/>
                        <a:pt x="3732" y="822"/>
                      </a:cubicBezTo>
                      <a:cubicBezTo>
                        <a:pt x="3732" y="822"/>
                        <a:pt x="3733" y="821"/>
                        <a:pt x="3733" y="821"/>
                      </a:cubicBezTo>
                      <a:cubicBezTo>
                        <a:pt x="3733" y="821"/>
                        <a:pt x="3738" y="821"/>
                        <a:pt x="3738" y="821"/>
                      </a:cubicBezTo>
                      <a:cubicBezTo>
                        <a:pt x="3738" y="821"/>
                        <a:pt x="3739" y="822"/>
                        <a:pt x="3739" y="822"/>
                      </a:cubicBezTo>
                      <a:cubicBezTo>
                        <a:pt x="3739" y="822"/>
                        <a:pt x="3742" y="822"/>
                        <a:pt x="3742" y="822"/>
                      </a:cubicBezTo>
                      <a:cubicBezTo>
                        <a:pt x="3742" y="822"/>
                        <a:pt x="3744" y="822"/>
                        <a:pt x="3744" y="822"/>
                      </a:cubicBezTo>
                      <a:cubicBezTo>
                        <a:pt x="3744" y="822"/>
                        <a:pt x="3747" y="821"/>
                        <a:pt x="3747" y="821"/>
                      </a:cubicBezTo>
                      <a:cubicBezTo>
                        <a:pt x="3747" y="821"/>
                        <a:pt x="3747" y="822"/>
                        <a:pt x="3747" y="822"/>
                      </a:cubicBezTo>
                      <a:cubicBezTo>
                        <a:pt x="3747" y="822"/>
                        <a:pt x="3751" y="822"/>
                        <a:pt x="3751" y="822"/>
                      </a:cubicBezTo>
                      <a:cubicBezTo>
                        <a:pt x="3751" y="822"/>
                        <a:pt x="3753" y="821"/>
                        <a:pt x="3753" y="821"/>
                      </a:cubicBezTo>
                      <a:cubicBezTo>
                        <a:pt x="3753" y="821"/>
                        <a:pt x="3756" y="821"/>
                        <a:pt x="3756" y="821"/>
                      </a:cubicBezTo>
                      <a:cubicBezTo>
                        <a:pt x="3756" y="821"/>
                        <a:pt x="3759" y="822"/>
                        <a:pt x="3759" y="822"/>
                      </a:cubicBezTo>
                      <a:cubicBezTo>
                        <a:pt x="3759" y="822"/>
                        <a:pt x="3761" y="822"/>
                        <a:pt x="3761" y="822"/>
                      </a:cubicBezTo>
                      <a:cubicBezTo>
                        <a:pt x="3761" y="822"/>
                        <a:pt x="3764" y="822"/>
                        <a:pt x="3764" y="822"/>
                      </a:cubicBezTo>
                      <a:cubicBezTo>
                        <a:pt x="3764" y="822"/>
                        <a:pt x="3766" y="822"/>
                        <a:pt x="3766" y="822"/>
                      </a:cubicBezTo>
                      <a:cubicBezTo>
                        <a:pt x="3766" y="822"/>
                        <a:pt x="3768" y="821"/>
                        <a:pt x="3768" y="821"/>
                      </a:cubicBezTo>
                      <a:cubicBezTo>
                        <a:pt x="3768" y="821"/>
                        <a:pt x="3773" y="822"/>
                        <a:pt x="3773" y="822"/>
                      </a:cubicBezTo>
                      <a:cubicBezTo>
                        <a:pt x="3773" y="822"/>
                        <a:pt x="3775" y="821"/>
                        <a:pt x="3775" y="821"/>
                      </a:cubicBezTo>
                      <a:cubicBezTo>
                        <a:pt x="3775" y="821"/>
                        <a:pt x="3777" y="822"/>
                        <a:pt x="3777" y="822"/>
                      </a:cubicBezTo>
                      <a:cubicBezTo>
                        <a:pt x="3777" y="822"/>
                        <a:pt x="3781" y="821"/>
                        <a:pt x="3781" y="821"/>
                      </a:cubicBezTo>
                      <a:cubicBezTo>
                        <a:pt x="3781" y="821"/>
                        <a:pt x="3781" y="821"/>
                        <a:pt x="3781" y="821"/>
                      </a:cubicBezTo>
                      <a:cubicBezTo>
                        <a:pt x="3781" y="821"/>
                        <a:pt x="3782" y="822"/>
                        <a:pt x="3782" y="822"/>
                      </a:cubicBezTo>
                      <a:cubicBezTo>
                        <a:pt x="3782" y="822"/>
                        <a:pt x="3787" y="822"/>
                        <a:pt x="3787" y="822"/>
                      </a:cubicBezTo>
                      <a:cubicBezTo>
                        <a:pt x="3787" y="822"/>
                        <a:pt x="3790" y="821"/>
                        <a:pt x="3790" y="821"/>
                      </a:cubicBezTo>
                      <a:cubicBezTo>
                        <a:pt x="3790" y="821"/>
                        <a:pt x="3795" y="820"/>
                        <a:pt x="3795" y="820"/>
                      </a:cubicBezTo>
                      <a:cubicBezTo>
                        <a:pt x="3795" y="820"/>
                        <a:pt x="3796" y="821"/>
                        <a:pt x="3796" y="821"/>
                      </a:cubicBezTo>
                      <a:cubicBezTo>
                        <a:pt x="3796" y="821"/>
                        <a:pt x="3801" y="821"/>
                        <a:pt x="3801" y="821"/>
                      </a:cubicBezTo>
                      <a:cubicBezTo>
                        <a:pt x="3801" y="821"/>
                        <a:pt x="3801" y="822"/>
                        <a:pt x="3801" y="822"/>
                      </a:cubicBezTo>
                      <a:cubicBezTo>
                        <a:pt x="3801" y="822"/>
                        <a:pt x="3804" y="822"/>
                        <a:pt x="3804" y="822"/>
                      </a:cubicBezTo>
                      <a:cubicBezTo>
                        <a:pt x="3804" y="822"/>
                        <a:pt x="3805" y="821"/>
                        <a:pt x="3805" y="821"/>
                      </a:cubicBezTo>
                      <a:cubicBezTo>
                        <a:pt x="3805" y="821"/>
                        <a:pt x="3809" y="822"/>
                        <a:pt x="3809" y="822"/>
                      </a:cubicBezTo>
                      <a:cubicBezTo>
                        <a:pt x="3809" y="822"/>
                        <a:pt x="3810" y="822"/>
                        <a:pt x="3810" y="822"/>
                      </a:cubicBezTo>
                      <a:cubicBezTo>
                        <a:pt x="3810" y="822"/>
                        <a:pt x="3814" y="821"/>
                        <a:pt x="3814" y="821"/>
                      </a:cubicBezTo>
                      <a:cubicBezTo>
                        <a:pt x="3814" y="821"/>
                        <a:pt x="3816" y="822"/>
                        <a:pt x="3816" y="822"/>
                      </a:cubicBezTo>
                      <a:cubicBezTo>
                        <a:pt x="3816" y="822"/>
                        <a:pt x="3819" y="821"/>
                        <a:pt x="3819" y="821"/>
                      </a:cubicBezTo>
                      <a:cubicBezTo>
                        <a:pt x="3819" y="821"/>
                        <a:pt x="3820" y="822"/>
                        <a:pt x="3820" y="822"/>
                      </a:cubicBezTo>
                      <a:cubicBezTo>
                        <a:pt x="3820" y="822"/>
                        <a:pt x="3823" y="822"/>
                        <a:pt x="3823" y="822"/>
                      </a:cubicBezTo>
                      <a:cubicBezTo>
                        <a:pt x="3823" y="822"/>
                        <a:pt x="3826" y="821"/>
                        <a:pt x="3826" y="821"/>
                      </a:cubicBezTo>
                      <a:cubicBezTo>
                        <a:pt x="3826" y="821"/>
                        <a:pt x="3830" y="821"/>
                        <a:pt x="3830" y="821"/>
                      </a:cubicBezTo>
                      <a:cubicBezTo>
                        <a:pt x="3830" y="821"/>
                        <a:pt x="3831" y="822"/>
                        <a:pt x="3831" y="822"/>
                      </a:cubicBezTo>
                      <a:cubicBezTo>
                        <a:pt x="3831" y="822"/>
                        <a:pt x="3833" y="821"/>
                        <a:pt x="3833" y="821"/>
                      </a:cubicBezTo>
                      <a:cubicBezTo>
                        <a:pt x="3833" y="821"/>
                        <a:pt x="3837" y="822"/>
                        <a:pt x="3837" y="822"/>
                      </a:cubicBezTo>
                      <a:cubicBezTo>
                        <a:pt x="3837" y="822"/>
                        <a:pt x="3838" y="822"/>
                        <a:pt x="3838" y="822"/>
                      </a:cubicBezTo>
                      <a:cubicBezTo>
                        <a:pt x="3838" y="822"/>
                        <a:pt x="3842" y="821"/>
                        <a:pt x="3842" y="821"/>
                      </a:cubicBezTo>
                      <a:cubicBezTo>
                        <a:pt x="3842" y="821"/>
                        <a:pt x="3843" y="822"/>
                        <a:pt x="3843" y="822"/>
                      </a:cubicBezTo>
                      <a:cubicBezTo>
                        <a:pt x="3843" y="822"/>
                        <a:pt x="3846" y="822"/>
                        <a:pt x="3846" y="822"/>
                      </a:cubicBezTo>
                      <a:cubicBezTo>
                        <a:pt x="3846" y="822"/>
                        <a:pt x="3850" y="822"/>
                        <a:pt x="3850" y="822"/>
                      </a:cubicBezTo>
                      <a:cubicBezTo>
                        <a:pt x="3850" y="822"/>
                        <a:pt x="3852" y="821"/>
                        <a:pt x="3852" y="821"/>
                      </a:cubicBezTo>
                      <a:cubicBezTo>
                        <a:pt x="3852" y="821"/>
                        <a:pt x="3853" y="821"/>
                        <a:pt x="3853" y="821"/>
                      </a:cubicBezTo>
                      <a:cubicBezTo>
                        <a:pt x="3853" y="821"/>
                        <a:pt x="3858" y="822"/>
                        <a:pt x="3858" y="822"/>
                      </a:cubicBezTo>
                      <a:cubicBezTo>
                        <a:pt x="3858" y="822"/>
                        <a:pt x="3858" y="822"/>
                        <a:pt x="3858" y="822"/>
                      </a:cubicBezTo>
                      <a:cubicBezTo>
                        <a:pt x="3858" y="822"/>
                        <a:pt x="3859" y="822"/>
                        <a:pt x="3859" y="822"/>
                      </a:cubicBezTo>
                      <a:cubicBezTo>
                        <a:pt x="3859" y="822"/>
                        <a:pt x="3865" y="821"/>
                        <a:pt x="3865" y="821"/>
                      </a:cubicBezTo>
                      <a:cubicBezTo>
                        <a:pt x="3865" y="821"/>
                        <a:pt x="3868" y="822"/>
                        <a:pt x="3868" y="822"/>
                      </a:cubicBezTo>
                      <a:cubicBezTo>
                        <a:pt x="3868" y="822"/>
                        <a:pt x="3868" y="822"/>
                        <a:pt x="3868" y="822"/>
                      </a:cubicBezTo>
                      <a:cubicBezTo>
                        <a:pt x="3868" y="822"/>
                        <a:pt x="3870" y="821"/>
                        <a:pt x="3870" y="821"/>
                      </a:cubicBezTo>
                      <a:cubicBezTo>
                        <a:pt x="3870" y="821"/>
                        <a:pt x="3875" y="822"/>
                        <a:pt x="3875" y="822"/>
                      </a:cubicBezTo>
                      <a:cubicBezTo>
                        <a:pt x="3875" y="822"/>
                        <a:pt x="3878" y="821"/>
                        <a:pt x="3878" y="821"/>
                      </a:cubicBezTo>
                      <a:cubicBezTo>
                        <a:pt x="3878" y="821"/>
                        <a:pt x="3879" y="822"/>
                        <a:pt x="3879" y="822"/>
                      </a:cubicBezTo>
                      <a:cubicBezTo>
                        <a:pt x="3879" y="822"/>
                        <a:pt x="3882" y="821"/>
                        <a:pt x="3882" y="821"/>
                      </a:cubicBezTo>
                      <a:cubicBezTo>
                        <a:pt x="3882" y="821"/>
                        <a:pt x="3887" y="822"/>
                        <a:pt x="3887" y="822"/>
                      </a:cubicBezTo>
                      <a:cubicBezTo>
                        <a:pt x="3887" y="822"/>
                        <a:pt x="3887" y="821"/>
                        <a:pt x="3887" y="821"/>
                      </a:cubicBezTo>
                      <a:cubicBezTo>
                        <a:pt x="3887" y="821"/>
                        <a:pt x="3888" y="821"/>
                        <a:pt x="3888" y="821"/>
                      </a:cubicBezTo>
                      <a:cubicBezTo>
                        <a:pt x="3888" y="821"/>
                        <a:pt x="3891" y="821"/>
                        <a:pt x="3891" y="821"/>
                      </a:cubicBezTo>
                      <a:cubicBezTo>
                        <a:pt x="3891" y="821"/>
                        <a:pt x="3894" y="821"/>
                        <a:pt x="3894" y="821"/>
                      </a:cubicBezTo>
                      <a:cubicBezTo>
                        <a:pt x="3894" y="821"/>
                        <a:pt x="3895" y="822"/>
                        <a:pt x="3895" y="822"/>
                      </a:cubicBezTo>
                      <a:cubicBezTo>
                        <a:pt x="3895" y="822"/>
                        <a:pt x="3898" y="821"/>
                        <a:pt x="3898" y="821"/>
                      </a:cubicBezTo>
                      <a:cubicBezTo>
                        <a:pt x="3898" y="821"/>
                        <a:pt x="3901" y="821"/>
                        <a:pt x="3901" y="821"/>
                      </a:cubicBezTo>
                      <a:cubicBezTo>
                        <a:pt x="3901" y="821"/>
                        <a:pt x="3904" y="821"/>
                        <a:pt x="3904" y="821"/>
                      </a:cubicBezTo>
                      <a:cubicBezTo>
                        <a:pt x="3904" y="821"/>
                        <a:pt x="3908" y="819"/>
                        <a:pt x="3908" y="819"/>
                      </a:cubicBezTo>
                      <a:cubicBezTo>
                        <a:pt x="3908" y="819"/>
                        <a:pt x="3909" y="819"/>
                        <a:pt x="3909" y="819"/>
                      </a:cubicBezTo>
                      <a:cubicBezTo>
                        <a:pt x="3909" y="819"/>
                        <a:pt x="3913" y="820"/>
                        <a:pt x="3913" y="820"/>
                      </a:cubicBezTo>
                      <a:cubicBezTo>
                        <a:pt x="3913" y="820"/>
                        <a:pt x="3914" y="820"/>
                        <a:pt x="3914" y="820"/>
                      </a:cubicBezTo>
                      <a:cubicBezTo>
                        <a:pt x="3914" y="820"/>
                        <a:pt x="3918" y="821"/>
                        <a:pt x="3918" y="821"/>
                      </a:cubicBezTo>
                      <a:cubicBezTo>
                        <a:pt x="3918" y="821"/>
                        <a:pt x="3919" y="821"/>
                        <a:pt x="3919" y="821"/>
                      </a:cubicBezTo>
                      <a:cubicBezTo>
                        <a:pt x="3919" y="821"/>
                        <a:pt x="3924" y="820"/>
                        <a:pt x="3924" y="820"/>
                      </a:cubicBezTo>
                      <a:cubicBezTo>
                        <a:pt x="3924" y="820"/>
                        <a:pt x="3924" y="820"/>
                        <a:pt x="3924" y="820"/>
                      </a:cubicBezTo>
                      <a:cubicBezTo>
                        <a:pt x="3924" y="820"/>
                        <a:pt x="3926" y="819"/>
                        <a:pt x="3926" y="819"/>
                      </a:cubicBezTo>
                      <a:cubicBezTo>
                        <a:pt x="3926" y="819"/>
                        <a:pt x="3930" y="820"/>
                        <a:pt x="3930" y="820"/>
                      </a:cubicBezTo>
                      <a:cubicBezTo>
                        <a:pt x="3930" y="820"/>
                        <a:pt x="3933" y="821"/>
                        <a:pt x="3933" y="821"/>
                      </a:cubicBezTo>
                      <a:cubicBezTo>
                        <a:pt x="3933" y="821"/>
                        <a:pt x="3934" y="820"/>
                        <a:pt x="3934" y="820"/>
                      </a:cubicBezTo>
                      <a:cubicBezTo>
                        <a:pt x="3934" y="820"/>
                        <a:pt x="3935" y="821"/>
                        <a:pt x="3935" y="821"/>
                      </a:cubicBezTo>
                      <a:cubicBezTo>
                        <a:pt x="3935" y="821"/>
                        <a:pt x="3939" y="820"/>
                        <a:pt x="3939" y="820"/>
                      </a:cubicBezTo>
                      <a:cubicBezTo>
                        <a:pt x="3939" y="820"/>
                        <a:pt x="3944" y="821"/>
                        <a:pt x="3944" y="821"/>
                      </a:cubicBezTo>
                      <a:cubicBezTo>
                        <a:pt x="3944" y="821"/>
                        <a:pt x="3945" y="821"/>
                        <a:pt x="3945" y="821"/>
                      </a:cubicBezTo>
                      <a:cubicBezTo>
                        <a:pt x="3945" y="821"/>
                        <a:pt x="3949" y="821"/>
                        <a:pt x="3949" y="821"/>
                      </a:cubicBezTo>
                      <a:cubicBezTo>
                        <a:pt x="3949" y="821"/>
                        <a:pt x="3954" y="821"/>
                        <a:pt x="3954" y="821"/>
                      </a:cubicBezTo>
                      <a:cubicBezTo>
                        <a:pt x="3954" y="821"/>
                        <a:pt x="3954" y="821"/>
                        <a:pt x="3954" y="821"/>
                      </a:cubicBezTo>
                      <a:cubicBezTo>
                        <a:pt x="3954" y="821"/>
                        <a:pt x="3955" y="821"/>
                        <a:pt x="3955" y="821"/>
                      </a:cubicBezTo>
                      <a:cubicBezTo>
                        <a:pt x="3955" y="821"/>
                        <a:pt x="3958" y="821"/>
                        <a:pt x="3958" y="821"/>
                      </a:cubicBezTo>
                      <a:cubicBezTo>
                        <a:pt x="3958" y="821"/>
                        <a:pt x="3963" y="822"/>
                        <a:pt x="3963" y="822"/>
                      </a:cubicBezTo>
                      <a:cubicBezTo>
                        <a:pt x="3963" y="822"/>
                        <a:pt x="3964" y="821"/>
                        <a:pt x="3964" y="821"/>
                      </a:cubicBezTo>
                      <a:cubicBezTo>
                        <a:pt x="3964" y="821"/>
                        <a:pt x="3965" y="821"/>
                        <a:pt x="3965" y="821"/>
                      </a:cubicBezTo>
                      <a:cubicBezTo>
                        <a:pt x="3965" y="821"/>
                        <a:pt x="3969" y="822"/>
                        <a:pt x="3969" y="822"/>
                      </a:cubicBezTo>
                      <a:cubicBezTo>
                        <a:pt x="3969" y="822"/>
                        <a:pt x="3970" y="821"/>
                        <a:pt x="3970" y="821"/>
                      </a:cubicBezTo>
                      <a:cubicBezTo>
                        <a:pt x="3970" y="821"/>
                        <a:pt x="3974" y="822"/>
                        <a:pt x="3974" y="822"/>
                      </a:cubicBezTo>
                      <a:cubicBezTo>
                        <a:pt x="3974" y="822"/>
                        <a:pt x="3975" y="822"/>
                        <a:pt x="3975" y="822"/>
                      </a:cubicBezTo>
                      <a:cubicBezTo>
                        <a:pt x="3975" y="822"/>
                        <a:pt x="3977" y="821"/>
                        <a:pt x="3977" y="821"/>
                      </a:cubicBezTo>
                      <a:cubicBezTo>
                        <a:pt x="3977" y="821"/>
                        <a:pt x="3980" y="822"/>
                        <a:pt x="3980" y="822"/>
                      </a:cubicBezTo>
                      <a:cubicBezTo>
                        <a:pt x="3980" y="822"/>
                        <a:pt x="3982" y="821"/>
                        <a:pt x="3982" y="821"/>
                      </a:cubicBezTo>
                      <a:cubicBezTo>
                        <a:pt x="3982" y="821"/>
                        <a:pt x="3985" y="821"/>
                        <a:pt x="3985" y="821"/>
                      </a:cubicBezTo>
                      <a:cubicBezTo>
                        <a:pt x="3985" y="821"/>
                        <a:pt x="3987" y="822"/>
                        <a:pt x="3987" y="822"/>
                      </a:cubicBezTo>
                      <a:cubicBezTo>
                        <a:pt x="3987" y="822"/>
                        <a:pt x="3991" y="821"/>
                        <a:pt x="3991" y="821"/>
                      </a:cubicBezTo>
                      <a:cubicBezTo>
                        <a:pt x="3991" y="821"/>
                        <a:pt x="3995" y="822"/>
                        <a:pt x="3995" y="822"/>
                      </a:cubicBezTo>
                      <a:cubicBezTo>
                        <a:pt x="3995" y="822"/>
                        <a:pt x="3996" y="822"/>
                        <a:pt x="3996" y="822"/>
                      </a:cubicBezTo>
                      <a:cubicBezTo>
                        <a:pt x="3996" y="822"/>
                        <a:pt x="3999" y="821"/>
                        <a:pt x="3999" y="821"/>
                      </a:cubicBezTo>
                      <a:cubicBezTo>
                        <a:pt x="3999" y="821"/>
                        <a:pt x="4002" y="822"/>
                        <a:pt x="4002" y="822"/>
                      </a:cubicBezTo>
                      <a:cubicBezTo>
                        <a:pt x="4002" y="822"/>
                        <a:pt x="4004" y="821"/>
                        <a:pt x="4004" y="821"/>
                      </a:cubicBezTo>
                      <a:cubicBezTo>
                        <a:pt x="4004" y="821"/>
                        <a:pt x="4007" y="822"/>
                        <a:pt x="4007" y="822"/>
                      </a:cubicBezTo>
                      <a:cubicBezTo>
                        <a:pt x="4007" y="822"/>
                        <a:pt x="4009" y="821"/>
                        <a:pt x="4009" y="821"/>
                      </a:cubicBezTo>
                      <a:cubicBezTo>
                        <a:pt x="4009" y="821"/>
                        <a:pt x="4011" y="821"/>
                        <a:pt x="4011" y="821"/>
                      </a:cubicBezTo>
                      <a:cubicBezTo>
                        <a:pt x="4011" y="821"/>
                        <a:pt x="4012" y="822"/>
                        <a:pt x="4012" y="822"/>
                      </a:cubicBezTo>
                      <a:cubicBezTo>
                        <a:pt x="4012" y="822"/>
                        <a:pt x="4016" y="822"/>
                        <a:pt x="4016" y="822"/>
                      </a:cubicBezTo>
                      <a:cubicBezTo>
                        <a:pt x="4016" y="822"/>
                        <a:pt x="4019" y="821"/>
                        <a:pt x="4019" y="821"/>
                      </a:cubicBezTo>
                      <a:cubicBezTo>
                        <a:pt x="4019" y="821"/>
                        <a:pt x="4021" y="821"/>
                        <a:pt x="4021" y="821"/>
                      </a:cubicBezTo>
                      <a:cubicBezTo>
                        <a:pt x="4021" y="821"/>
                        <a:pt x="4024" y="821"/>
                        <a:pt x="4024" y="821"/>
                      </a:cubicBezTo>
                      <a:cubicBezTo>
                        <a:pt x="4024" y="821"/>
                        <a:pt x="4026" y="821"/>
                        <a:pt x="4026" y="821"/>
                      </a:cubicBezTo>
                      <a:cubicBezTo>
                        <a:pt x="4026" y="821"/>
                        <a:pt x="4031" y="821"/>
                        <a:pt x="4031" y="821"/>
                      </a:cubicBezTo>
                      <a:cubicBezTo>
                        <a:pt x="4031" y="821"/>
                        <a:pt x="4033" y="821"/>
                        <a:pt x="4033" y="821"/>
                      </a:cubicBezTo>
                      <a:cubicBezTo>
                        <a:pt x="4033" y="821"/>
                        <a:pt x="4035" y="820"/>
                        <a:pt x="4035" y="820"/>
                      </a:cubicBezTo>
                      <a:cubicBezTo>
                        <a:pt x="4035" y="820"/>
                        <a:pt x="4038" y="820"/>
                        <a:pt x="4038" y="820"/>
                      </a:cubicBezTo>
                      <a:cubicBezTo>
                        <a:pt x="4038" y="820"/>
                        <a:pt x="4040" y="821"/>
                        <a:pt x="4040" y="821"/>
                      </a:cubicBezTo>
                      <a:cubicBezTo>
                        <a:pt x="4040" y="821"/>
                        <a:pt x="4041" y="820"/>
                        <a:pt x="4041" y="820"/>
                      </a:cubicBezTo>
                      <a:cubicBezTo>
                        <a:pt x="4041" y="820"/>
                        <a:pt x="4043" y="820"/>
                        <a:pt x="4043" y="820"/>
                      </a:cubicBezTo>
                      <a:cubicBezTo>
                        <a:pt x="4043" y="820"/>
                        <a:pt x="4046" y="820"/>
                        <a:pt x="4046" y="820"/>
                      </a:cubicBezTo>
                      <a:cubicBezTo>
                        <a:pt x="4046" y="820"/>
                        <a:pt x="4051" y="820"/>
                        <a:pt x="4051" y="820"/>
                      </a:cubicBezTo>
                      <a:cubicBezTo>
                        <a:pt x="4051" y="820"/>
                        <a:pt x="4053" y="820"/>
                        <a:pt x="4053" y="820"/>
                      </a:cubicBezTo>
                      <a:cubicBezTo>
                        <a:pt x="4053" y="820"/>
                        <a:pt x="4056" y="820"/>
                        <a:pt x="4056" y="820"/>
                      </a:cubicBezTo>
                      <a:cubicBezTo>
                        <a:pt x="4056" y="820"/>
                        <a:pt x="4056" y="820"/>
                        <a:pt x="4056" y="820"/>
                      </a:cubicBezTo>
                      <a:cubicBezTo>
                        <a:pt x="4056" y="820"/>
                        <a:pt x="4061" y="820"/>
                        <a:pt x="4061" y="820"/>
                      </a:cubicBezTo>
                      <a:cubicBezTo>
                        <a:pt x="4061" y="820"/>
                        <a:pt x="4062" y="820"/>
                        <a:pt x="4062" y="820"/>
                      </a:cubicBezTo>
                      <a:cubicBezTo>
                        <a:pt x="4062" y="820"/>
                        <a:pt x="4066" y="819"/>
                        <a:pt x="4066" y="819"/>
                      </a:cubicBezTo>
                      <a:cubicBezTo>
                        <a:pt x="4066" y="819"/>
                        <a:pt x="4068" y="820"/>
                        <a:pt x="4068" y="820"/>
                      </a:cubicBezTo>
                      <a:cubicBezTo>
                        <a:pt x="4068" y="820"/>
                        <a:pt x="4071" y="819"/>
                        <a:pt x="4071" y="819"/>
                      </a:cubicBezTo>
                      <a:cubicBezTo>
                        <a:pt x="4071" y="819"/>
                        <a:pt x="4073" y="819"/>
                        <a:pt x="4073" y="819"/>
                      </a:cubicBezTo>
                      <a:cubicBezTo>
                        <a:pt x="4073" y="819"/>
                        <a:pt x="4076" y="819"/>
                        <a:pt x="4076" y="819"/>
                      </a:cubicBezTo>
                      <a:cubicBezTo>
                        <a:pt x="4076" y="819"/>
                        <a:pt x="4077" y="819"/>
                        <a:pt x="4077" y="819"/>
                      </a:cubicBezTo>
                      <a:cubicBezTo>
                        <a:pt x="4077" y="819"/>
                        <a:pt x="4082" y="818"/>
                        <a:pt x="4082" y="818"/>
                      </a:cubicBezTo>
                      <a:cubicBezTo>
                        <a:pt x="4082" y="818"/>
                        <a:pt x="4082" y="818"/>
                        <a:pt x="4082" y="818"/>
                      </a:cubicBezTo>
                      <a:cubicBezTo>
                        <a:pt x="4082" y="818"/>
                        <a:pt x="4087" y="817"/>
                        <a:pt x="4087" y="817"/>
                      </a:cubicBezTo>
                      <a:cubicBezTo>
                        <a:pt x="4087" y="817"/>
                        <a:pt x="4087" y="817"/>
                        <a:pt x="4087" y="817"/>
                      </a:cubicBezTo>
                      <a:cubicBezTo>
                        <a:pt x="4087" y="817"/>
                        <a:pt x="4089" y="816"/>
                        <a:pt x="4089" y="816"/>
                      </a:cubicBezTo>
                      <a:cubicBezTo>
                        <a:pt x="4089" y="816"/>
                        <a:pt x="4093" y="816"/>
                        <a:pt x="4093" y="816"/>
                      </a:cubicBezTo>
                      <a:cubicBezTo>
                        <a:pt x="4093" y="816"/>
                        <a:pt x="4097" y="815"/>
                        <a:pt x="4097" y="815"/>
                      </a:cubicBezTo>
                      <a:cubicBezTo>
                        <a:pt x="4097" y="815"/>
                        <a:pt x="4097" y="815"/>
                        <a:pt x="4097" y="815"/>
                      </a:cubicBezTo>
                      <a:cubicBezTo>
                        <a:pt x="4097" y="815"/>
                        <a:pt x="4101" y="813"/>
                        <a:pt x="4101" y="813"/>
                      </a:cubicBezTo>
                      <a:cubicBezTo>
                        <a:pt x="4101" y="813"/>
                        <a:pt x="4102" y="813"/>
                        <a:pt x="4102" y="813"/>
                      </a:cubicBezTo>
                      <a:cubicBezTo>
                        <a:pt x="4102" y="813"/>
                        <a:pt x="4107" y="810"/>
                        <a:pt x="4107" y="810"/>
                      </a:cubicBezTo>
                      <a:cubicBezTo>
                        <a:pt x="4107" y="810"/>
                        <a:pt x="4107" y="810"/>
                        <a:pt x="4107" y="810"/>
                      </a:cubicBezTo>
                      <a:cubicBezTo>
                        <a:pt x="4107" y="810"/>
                        <a:pt x="4112" y="798"/>
                        <a:pt x="4112" y="798"/>
                      </a:cubicBezTo>
                      <a:cubicBezTo>
                        <a:pt x="4112" y="798"/>
                        <a:pt x="4112" y="797"/>
                        <a:pt x="4112" y="797"/>
                      </a:cubicBezTo>
                      <a:cubicBezTo>
                        <a:pt x="4112" y="797"/>
                        <a:pt x="4117" y="761"/>
                        <a:pt x="4117" y="761"/>
                      </a:cubicBezTo>
                      <a:cubicBezTo>
                        <a:pt x="4117" y="761"/>
                        <a:pt x="4118" y="760"/>
                        <a:pt x="4118" y="760"/>
                      </a:cubicBezTo>
                      <a:cubicBezTo>
                        <a:pt x="4118" y="760"/>
                        <a:pt x="4121" y="769"/>
                        <a:pt x="4121" y="769"/>
                      </a:cubicBezTo>
                      <a:cubicBezTo>
                        <a:pt x="4121" y="769"/>
                        <a:pt x="4123" y="761"/>
                        <a:pt x="4123" y="761"/>
                      </a:cubicBezTo>
                      <a:cubicBezTo>
                        <a:pt x="4123" y="761"/>
                        <a:pt x="4127" y="710"/>
                        <a:pt x="4127" y="710"/>
                      </a:cubicBezTo>
                      <a:cubicBezTo>
                        <a:pt x="4127" y="710"/>
                        <a:pt x="4128" y="708"/>
                        <a:pt x="4128" y="708"/>
                      </a:cubicBezTo>
                      <a:cubicBezTo>
                        <a:pt x="4128" y="708"/>
                        <a:pt x="4132" y="723"/>
                        <a:pt x="4132" y="723"/>
                      </a:cubicBezTo>
                      <a:cubicBezTo>
                        <a:pt x="4132" y="723"/>
                        <a:pt x="4133" y="722"/>
                        <a:pt x="4133" y="722"/>
                      </a:cubicBezTo>
                      <a:cubicBezTo>
                        <a:pt x="4133" y="722"/>
                        <a:pt x="4135" y="717"/>
                        <a:pt x="4135" y="717"/>
                      </a:cubicBezTo>
                      <a:cubicBezTo>
                        <a:pt x="4135" y="717"/>
                        <a:pt x="4138" y="718"/>
                        <a:pt x="4138" y="718"/>
                      </a:cubicBezTo>
                      <a:cubicBezTo>
                        <a:pt x="4138" y="718"/>
                        <a:pt x="4141" y="704"/>
                        <a:pt x="4141" y="704"/>
                      </a:cubicBezTo>
                      <a:cubicBezTo>
                        <a:pt x="4141" y="704"/>
                        <a:pt x="4143" y="710"/>
                        <a:pt x="4143" y="710"/>
                      </a:cubicBezTo>
                      <a:cubicBezTo>
                        <a:pt x="4143" y="710"/>
                        <a:pt x="4148" y="758"/>
                        <a:pt x="4148" y="758"/>
                      </a:cubicBezTo>
                      <a:cubicBezTo>
                        <a:pt x="4148" y="758"/>
                        <a:pt x="4149" y="762"/>
                        <a:pt x="4149" y="762"/>
                      </a:cubicBezTo>
                      <a:cubicBezTo>
                        <a:pt x="4149" y="762"/>
                        <a:pt x="4152" y="750"/>
                        <a:pt x="4152" y="750"/>
                      </a:cubicBezTo>
                      <a:cubicBezTo>
                        <a:pt x="4152" y="750"/>
                        <a:pt x="4153" y="751"/>
                        <a:pt x="4153" y="751"/>
                      </a:cubicBezTo>
                      <a:cubicBezTo>
                        <a:pt x="4153" y="751"/>
                        <a:pt x="4158" y="794"/>
                        <a:pt x="4158" y="794"/>
                      </a:cubicBezTo>
                      <a:cubicBezTo>
                        <a:pt x="4158" y="794"/>
                        <a:pt x="4158" y="795"/>
                        <a:pt x="4158" y="795"/>
                      </a:cubicBezTo>
                      <a:cubicBezTo>
                        <a:pt x="4158" y="795"/>
                        <a:pt x="4163" y="807"/>
                        <a:pt x="4163" y="807"/>
                      </a:cubicBezTo>
                      <a:cubicBezTo>
                        <a:pt x="4163" y="807"/>
                        <a:pt x="4163" y="807"/>
                        <a:pt x="4163" y="807"/>
                      </a:cubicBezTo>
                      <a:cubicBezTo>
                        <a:pt x="4163" y="807"/>
                        <a:pt x="4168" y="810"/>
                        <a:pt x="4168" y="810"/>
                      </a:cubicBezTo>
                      <a:cubicBezTo>
                        <a:pt x="4168" y="810"/>
                        <a:pt x="4168" y="810"/>
                        <a:pt x="4168" y="810"/>
                      </a:cubicBezTo>
                      <a:cubicBezTo>
                        <a:pt x="4168" y="810"/>
                        <a:pt x="4173" y="811"/>
                        <a:pt x="4173" y="811"/>
                      </a:cubicBezTo>
                      <a:cubicBezTo>
                        <a:pt x="4173" y="811"/>
                        <a:pt x="4173" y="811"/>
                        <a:pt x="4173" y="811"/>
                      </a:cubicBezTo>
                      <a:cubicBezTo>
                        <a:pt x="4173" y="811"/>
                        <a:pt x="4178" y="805"/>
                        <a:pt x="4178" y="805"/>
                      </a:cubicBezTo>
                      <a:cubicBezTo>
                        <a:pt x="4178" y="805"/>
                        <a:pt x="4179" y="804"/>
                        <a:pt x="4179" y="804"/>
                      </a:cubicBezTo>
                      <a:cubicBezTo>
                        <a:pt x="4179" y="804"/>
                        <a:pt x="4182" y="806"/>
                        <a:pt x="4182" y="806"/>
                      </a:cubicBezTo>
                      <a:cubicBezTo>
                        <a:pt x="4182" y="806"/>
                        <a:pt x="4184" y="805"/>
                        <a:pt x="4184" y="805"/>
                      </a:cubicBezTo>
                      <a:cubicBezTo>
                        <a:pt x="4184" y="805"/>
                        <a:pt x="4188" y="786"/>
                        <a:pt x="4188" y="786"/>
                      </a:cubicBezTo>
                      <a:cubicBezTo>
                        <a:pt x="4188" y="786"/>
                        <a:pt x="4189" y="786"/>
                        <a:pt x="4189" y="786"/>
                      </a:cubicBezTo>
                      <a:cubicBezTo>
                        <a:pt x="4189" y="786"/>
                        <a:pt x="4193" y="795"/>
                        <a:pt x="4193" y="795"/>
                      </a:cubicBezTo>
                      <a:cubicBezTo>
                        <a:pt x="4193" y="795"/>
                        <a:pt x="4194" y="794"/>
                        <a:pt x="4194" y="794"/>
                      </a:cubicBezTo>
                      <a:cubicBezTo>
                        <a:pt x="4194" y="794"/>
                        <a:pt x="4199" y="763"/>
                        <a:pt x="4199" y="763"/>
                      </a:cubicBezTo>
                      <a:cubicBezTo>
                        <a:pt x="4199" y="763"/>
                        <a:pt x="4199" y="763"/>
                        <a:pt x="4199" y="763"/>
                      </a:cubicBezTo>
                      <a:cubicBezTo>
                        <a:pt x="4199" y="763"/>
                        <a:pt x="4204" y="786"/>
                        <a:pt x="4204" y="786"/>
                      </a:cubicBezTo>
                      <a:cubicBezTo>
                        <a:pt x="4204" y="786"/>
                        <a:pt x="4204" y="785"/>
                        <a:pt x="4204" y="785"/>
                      </a:cubicBezTo>
                      <a:cubicBezTo>
                        <a:pt x="4204" y="785"/>
                        <a:pt x="4209" y="753"/>
                        <a:pt x="4209" y="753"/>
                      </a:cubicBezTo>
                      <a:cubicBezTo>
                        <a:pt x="4209" y="753"/>
                        <a:pt x="4209" y="753"/>
                        <a:pt x="4209" y="753"/>
                      </a:cubicBezTo>
                      <a:cubicBezTo>
                        <a:pt x="4209" y="753"/>
                        <a:pt x="4214" y="785"/>
                        <a:pt x="4214" y="785"/>
                      </a:cubicBezTo>
                      <a:cubicBezTo>
                        <a:pt x="4214" y="785"/>
                        <a:pt x="4214" y="786"/>
                        <a:pt x="4214" y="786"/>
                      </a:cubicBezTo>
                      <a:cubicBezTo>
                        <a:pt x="4214" y="786"/>
                        <a:pt x="4219" y="765"/>
                        <a:pt x="4219" y="765"/>
                      </a:cubicBezTo>
                      <a:cubicBezTo>
                        <a:pt x="4219" y="765"/>
                        <a:pt x="4219" y="765"/>
                        <a:pt x="4219" y="765"/>
                      </a:cubicBezTo>
                      <a:cubicBezTo>
                        <a:pt x="4219" y="765"/>
                        <a:pt x="4224" y="796"/>
                        <a:pt x="4224" y="796"/>
                      </a:cubicBezTo>
                      <a:cubicBezTo>
                        <a:pt x="4224" y="796"/>
                        <a:pt x="4225" y="796"/>
                        <a:pt x="4225" y="796"/>
                      </a:cubicBezTo>
                      <a:cubicBezTo>
                        <a:pt x="4225" y="796"/>
                        <a:pt x="4229" y="789"/>
                        <a:pt x="4229" y="789"/>
                      </a:cubicBezTo>
                      <a:cubicBezTo>
                        <a:pt x="4229" y="789"/>
                        <a:pt x="4230" y="790"/>
                        <a:pt x="4230" y="790"/>
                      </a:cubicBezTo>
                      <a:cubicBezTo>
                        <a:pt x="4230" y="790"/>
                        <a:pt x="4234" y="806"/>
                        <a:pt x="4234" y="806"/>
                      </a:cubicBezTo>
                      <a:cubicBezTo>
                        <a:pt x="4234" y="806"/>
                        <a:pt x="4234" y="807"/>
                        <a:pt x="4234" y="807"/>
                      </a:cubicBezTo>
                      <a:cubicBezTo>
                        <a:pt x="4234" y="807"/>
                        <a:pt x="4236" y="808"/>
                        <a:pt x="4236" y="808"/>
                      </a:cubicBezTo>
                      <a:cubicBezTo>
                        <a:pt x="4236" y="808"/>
                        <a:pt x="4240" y="807"/>
                        <a:pt x="4240" y="807"/>
                      </a:cubicBezTo>
                      <a:cubicBezTo>
                        <a:pt x="4240" y="807"/>
                        <a:pt x="4245" y="813"/>
                        <a:pt x="4245" y="813"/>
                      </a:cubicBezTo>
                      <a:cubicBezTo>
                        <a:pt x="4245" y="813"/>
                        <a:pt x="4245" y="813"/>
                        <a:pt x="4245" y="813"/>
                      </a:cubicBezTo>
                      <a:cubicBezTo>
                        <a:pt x="4245" y="813"/>
                        <a:pt x="4250" y="814"/>
                        <a:pt x="4250" y="814"/>
                      </a:cubicBezTo>
                      <a:cubicBezTo>
                        <a:pt x="4250" y="814"/>
                        <a:pt x="4250" y="814"/>
                        <a:pt x="4250" y="814"/>
                      </a:cubicBezTo>
                      <a:cubicBezTo>
                        <a:pt x="4250" y="814"/>
                        <a:pt x="4254" y="816"/>
                        <a:pt x="4254" y="816"/>
                      </a:cubicBezTo>
                      <a:cubicBezTo>
                        <a:pt x="4254" y="816"/>
                        <a:pt x="4255" y="816"/>
                        <a:pt x="4255" y="816"/>
                      </a:cubicBezTo>
                      <a:cubicBezTo>
                        <a:pt x="4255" y="816"/>
                        <a:pt x="4260" y="816"/>
                        <a:pt x="4260" y="816"/>
                      </a:cubicBezTo>
                      <a:cubicBezTo>
                        <a:pt x="4260" y="816"/>
                        <a:pt x="4260" y="816"/>
                        <a:pt x="4260" y="816"/>
                      </a:cubicBezTo>
                      <a:cubicBezTo>
                        <a:pt x="4260" y="816"/>
                        <a:pt x="4265" y="816"/>
                        <a:pt x="4265" y="816"/>
                      </a:cubicBezTo>
                      <a:cubicBezTo>
                        <a:pt x="4265" y="816"/>
                        <a:pt x="4267" y="816"/>
                        <a:pt x="4267" y="816"/>
                      </a:cubicBezTo>
                      <a:cubicBezTo>
                        <a:pt x="4267" y="816"/>
                        <a:pt x="4270" y="816"/>
                        <a:pt x="4270" y="816"/>
                      </a:cubicBezTo>
                      <a:cubicBezTo>
                        <a:pt x="4270" y="816"/>
                        <a:pt x="4272" y="816"/>
                        <a:pt x="4272" y="816"/>
                      </a:cubicBezTo>
                      <a:cubicBezTo>
                        <a:pt x="4272" y="816"/>
                        <a:pt x="4275" y="815"/>
                        <a:pt x="4275" y="815"/>
                      </a:cubicBezTo>
                      <a:cubicBezTo>
                        <a:pt x="4275" y="815"/>
                        <a:pt x="4277" y="815"/>
                        <a:pt x="4277" y="815"/>
                      </a:cubicBezTo>
                      <a:cubicBezTo>
                        <a:pt x="4277" y="815"/>
                        <a:pt x="4280" y="814"/>
                        <a:pt x="4280" y="814"/>
                      </a:cubicBezTo>
                      <a:cubicBezTo>
                        <a:pt x="4280" y="814"/>
                        <a:pt x="4280" y="814"/>
                        <a:pt x="4280" y="814"/>
                      </a:cubicBezTo>
                      <a:cubicBezTo>
                        <a:pt x="4280" y="814"/>
                        <a:pt x="4285" y="813"/>
                        <a:pt x="4285" y="813"/>
                      </a:cubicBezTo>
                      <a:cubicBezTo>
                        <a:pt x="4285" y="813"/>
                        <a:pt x="4286" y="813"/>
                        <a:pt x="4286" y="813"/>
                      </a:cubicBezTo>
                      <a:cubicBezTo>
                        <a:pt x="4286" y="813"/>
                        <a:pt x="4290" y="812"/>
                        <a:pt x="4290" y="812"/>
                      </a:cubicBezTo>
                      <a:cubicBezTo>
                        <a:pt x="4290" y="812"/>
                        <a:pt x="4291" y="811"/>
                        <a:pt x="4291" y="811"/>
                      </a:cubicBezTo>
                      <a:cubicBezTo>
                        <a:pt x="4291" y="811"/>
                        <a:pt x="4295" y="810"/>
                        <a:pt x="4295" y="810"/>
                      </a:cubicBezTo>
                      <a:cubicBezTo>
                        <a:pt x="4295" y="810"/>
                        <a:pt x="4296" y="810"/>
                        <a:pt x="4296" y="810"/>
                      </a:cubicBezTo>
                      <a:cubicBezTo>
                        <a:pt x="4296" y="810"/>
                        <a:pt x="4301" y="807"/>
                        <a:pt x="4301" y="807"/>
                      </a:cubicBezTo>
                      <a:cubicBezTo>
                        <a:pt x="4301" y="807"/>
                        <a:pt x="4301" y="807"/>
                        <a:pt x="4301" y="807"/>
                      </a:cubicBezTo>
                      <a:cubicBezTo>
                        <a:pt x="4301" y="807"/>
                        <a:pt x="4305" y="806"/>
                        <a:pt x="4305" y="806"/>
                      </a:cubicBezTo>
                      <a:cubicBezTo>
                        <a:pt x="4305" y="806"/>
                        <a:pt x="4307" y="806"/>
                        <a:pt x="4307" y="806"/>
                      </a:cubicBezTo>
                      <a:cubicBezTo>
                        <a:pt x="4307" y="806"/>
                        <a:pt x="4311" y="805"/>
                        <a:pt x="4311" y="805"/>
                      </a:cubicBezTo>
                      <a:cubicBezTo>
                        <a:pt x="4311" y="805"/>
                        <a:pt x="4311" y="805"/>
                        <a:pt x="4311" y="805"/>
                      </a:cubicBezTo>
                      <a:cubicBezTo>
                        <a:pt x="4311" y="805"/>
                        <a:pt x="4313" y="804"/>
                        <a:pt x="4313" y="804"/>
                      </a:cubicBezTo>
                      <a:cubicBezTo>
                        <a:pt x="4313" y="804"/>
                        <a:pt x="4316" y="805"/>
                        <a:pt x="4316" y="805"/>
                      </a:cubicBezTo>
                      <a:cubicBezTo>
                        <a:pt x="4316" y="805"/>
                        <a:pt x="4320" y="806"/>
                        <a:pt x="4320" y="806"/>
                      </a:cubicBezTo>
                      <a:cubicBezTo>
                        <a:pt x="4320" y="806"/>
                        <a:pt x="4322" y="806"/>
                        <a:pt x="4322" y="806"/>
                      </a:cubicBezTo>
                      <a:cubicBezTo>
                        <a:pt x="4322" y="806"/>
                        <a:pt x="4326" y="807"/>
                        <a:pt x="4326" y="807"/>
                      </a:cubicBezTo>
                      <a:cubicBezTo>
                        <a:pt x="4326" y="807"/>
                        <a:pt x="4329" y="806"/>
                        <a:pt x="4329" y="806"/>
                      </a:cubicBezTo>
                      <a:cubicBezTo>
                        <a:pt x="4329" y="806"/>
                        <a:pt x="4331" y="807"/>
                        <a:pt x="4331" y="807"/>
                      </a:cubicBezTo>
                      <a:cubicBezTo>
                        <a:pt x="4331" y="807"/>
                        <a:pt x="4333" y="807"/>
                        <a:pt x="4333" y="807"/>
                      </a:cubicBezTo>
                      <a:cubicBezTo>
                        <a:pt x="4333" y="807"/>
                        <a:pt x="4336" y="807"/>
                        <a:pt x="4336" y="807"/>
                      </a:cubicBezTo>
                      <a:cubicBezTo>
                        <a:pt x="4336" y="807"/>
                        <a:pt x="4339" y="807"/>
                        <a:pt x="4339" y="807"/>
                      </a:cubicBezTo>
                      <a:cubicBezTo>
                        <a:pt x="4339" y="807"/>
                        <a:pt x="4340" y="806"/>
                        <a:pt x="4340" y="806"/>
                      </a:cubicBezTo>
                      <a:cubicBezTo>
                        <a:pt x="4340" y="806"/>
                        <a:pt x="4342" y="807"/>
                        <a:pt x="4342" y="807"/>
                      </a:cubicBezTo>
                      <a:cubicBezTo>
                        <a:pt x="4342" y="807"/>
                        <a:pt x="4346" y="806"/>
                        <a:pt x="4346" y="806"/>
                      </a:cubicBezTo>
                      <a:cubicBezTo>
                        <a:pt x="4346" y="806"/>
                        <a:pt x="4348" y="806"/>
                        <a:pt x="4348" y="806"/>
                      </a:cubicBezTo>
                      <a:cubicBezTo>
                        <a:pt x="4348" y="806"/>
                        <a:pt x="4351" y="805"/>
                        <a:pt x="4351" y="805"/>
                      </a:cubicBezTo>
                      <a:cubicBezTo>
                        <a:pt x="4351" y="805"/>
                        <a:pt x="4352" y="805"/>
                        <a:pt x="4352" y="805"/>
                      </a:cubicBezTo>
                      <a:cubicBezTo>
                        <a:pt x="4352" y="805"/>
                        <a:pt x="4357" y="803"/>
                        <a:pt x="4357" y="803"/>
                      </a:cubicBezTo>
                      <a:cubicBezTo>
                        <a:pt x="4357" y="803"/>
                        <a:pt x="4357" y="803"/>
                        <a:pt x="4357" y="803"/>
                      </a:cubicBezTo>
                      <a:cubicBezTo>
                        <a:pt x="4357" y="803"/>
                        <a:pt x="4362" y="805"/>
                        <a:pt x="4362" y="805"/>
                      </a:cubicBezTo>
                      <a:cubicBezTo>
                        <a:pt x="4362" y="805"/>
                        <a:pt x="4362" y="806"/>
                        <a:pt x="4362" y="806"/>
                      </a:cubicBezTo>
                      <a:cubicBezTo>
                        <a:pt x="4362" y="806"/>
                        <a:pt x="4366" y="807"/>
                        <a:pt x="4366" y="807"/>
                      </a:cubicBezTo>
                      <a:cubicBezTo>
                        <a:pt x="4366" y="807"/>
                        <a:pt x="4367" y="807"/>
                        <a:pt x="4367" y="807"/>
                      </a:cubicBezTo>
                      <a:cubicBezTo>
                        <a:pt x="4367" y="807"/>
                        <a:pt x="4371" y="808"/>
                        <a:pt x="4371" y="808"/>
                      </a:cubicBezTo>
                      <a:cubicBezTo>
                        <a:pt x="4371" y="808"/>
                        <a:pt x="4372" y="808"/>
                        <a:pt x="4372" y="808"/>
                      </a:cubicBezTo>
                      <a:cubicBezTo>
                        <a:pt x="4372" y="808"/>
                        <a:pt x="4377" y="809"/>
                        <a:pt x="4377" y="809"/>
                      </a:cubicBezTo>
                      <a:cubicBezTo>
                        <a:pt x="4377" y="809"/>
                        <a:pt x="4377" y="809"/>
                        <a:pt x="4377" y="809"/>
                      </a:cubicBezTo>
                      <a:cubicBezTo>
                        <a:pt x="4377" y="809"/>
                        <a:pt x="4382" y="811"/>
                        <a:pt x="4382" y="811"/>
                      </a:cubicBezTo>
                      <a:cubicBezTo>
                        <a:pt x="4382" y="811"/>
                        <a:pt x="4383" y="810"/>
                        <a:pt x="4383" y="810"/>
                      </a:cubicBezTo>
                      <a:cubicBezTo>
                        <a:pt x="4383" y="810"/>
                        <a:pt x="4387" y="812"/>
                        <a:pt x="4387" y="812"/>
                      </a:cubicBezTo>
                      <a:cubicBezTo>
                        <a:pt x="4387" y="812"/>
                        <a:pt x="4387" y="812"/>
                        <a:pt x="4387" y="812"/>
                      </a:cubicBezTo>
                      <a:cubicBezTo>
                        <a:pt x="4387" y="812"/>
                        <a:pt x="4392" y="812"/>
                        <a:pt x="4392" y="812"/>
                      </a:cubicBezTo>
                      <a:cubicBezTo>
                        <a:pt x="4392" y="812"/>
                        <a:pt x="4393" y="812"/>
                        <a:pt x="4393" y="812"/>
                      </a:cubicBezTo>
                      <a:cubicBezTo>
                        <a:pt x="4393" y="812"/>
                        <a:pt x="4396" y="813"/>
                        <a:pt x="4396" y="813"/>
                      </a:cubicBezTo>
                      <a:cubicBezTo>
                        <a:pt x="4396" y="813"/>
                        <a:pt x="4398" y="813"/>
                        <a:pt x="4398" y="813"/>
                      </a:cubicBezTo>
                      <a:cubicBezTo>
                        <a:pt x="4398" y="813"/>
                        <a:pt x="4401" y="813"/>
                        <a:pt x="4401" y="813"/>
                      </a:cubicBezTo>
                      <a:cubicBezTo>
                        <a:pt x="4401" y="813"/>
                        <a:pt x="4403" y="814"/>
                        <a:pt x="4403" y="814"/>
                      </a:cubicBezTo>
                      <a:cubicBezTo>
                        <a:pt x="4403" y="814"/>
                        <a:pt x="4403" y="813"/>
                        <a:pt x="4403" y="813"/>
                      </a:cubicBezTo>
                      <a:cubicBezTo>
                        <a:pt x="4403" y="813"/>
                        <a:pt x="4409" y="814"/>
                        <a:pt x="4409" y="814"/>
                      </a:cubicBezTo>
                      <a:cubicBezTo>
                        <a:pt x="4409" y="814"/>
                        <a:pt x="4411" y="813"/>
                        <a:pt x="4411" y="813"/>
                      </a:cubicBezTo>
                      <a:cubicBezTo>
                        <a:pt x="4411" y="813"/>
                        <a:pt x="4414" y="813"/>
                        <a:pt x="4414" y="813"/>
                      </a:cubicBezTo>
                      <a:cubicBezTo>
                        <a:pt x="4414" y="813"/>
                        <a:pt x="4417" y="814"/>
                        <a:pt x="4417" y="814"/>
                      </a:cubicBezTo>
                      <a:cubicBezTo>
                        <a:pt x="4417" y="814"/>
                        <a:pt x="4419" y="813"/>
                        <a:pt x="4419" y="813"/>
                      </a:cubicBezTo>
                      <a:cubicBezTo>
                        <a:pt x="4419" y="813"/>
                        <a:pt x="4420" y="814"/>
                        <a:pt x="4420" y="814"/>
                      </a:cubicBezTo>
                      <a:cubicBezTo>
                        <a:pt x="4420" y="814"/>
                        <a:pt x="4423" y="813"/>
                        <a:pt x="4423" y="813"/>
                      </a:cubicBezTo>
                      <a:cubicBezTo>
                        <a:pt x="4423" y="813"/>
                        <a:pt x="4427" y="814"/>
                        <a:pt x="4427" y="814"/>
                      </a:cubicBezTo>
                      <a:cubicBezTo>
                        <a:pt x="4427" y="814"/>
                        <a:pt x="4429" y="814"/>
                        <a:pt x="4429" y="814"/>
                      </a:cubicBezTo>
                      <a:cubicBezTo>
                        <a:pt x="4429" y="814"/>
                        <a:pt x="4432" y="814"/>
                        <a:pt x="4432" y="814"/>
                      </a:cubicBezTo>
                      <a:cubicBezTo>
                        <a:pt x="4432" y="814"/>
                        <a:pt x="4434" y="814"/>
                        <a:pt x="4434" y="814"/>
                      </a:cubicBezTo>
                      <a:cubicBezTo>
                        <a:pt x="4434" y="814"/>
                        <a:pt x="4438" y="815"/>
                        <a:pt x="4438" y="815"/>
                      </a:cubicBezTo>
                      <a:cubicBezTo>
                        <a:pt x="4438" y="815"/>
                        <a:pt x="4440" y="815"/>
                        <a:pt x="4440" y="815"/>
                      </a:cubicBezTo>
                      <a:cubicBezTo>
                        <a:pt x="4440" y="815"/>
                        <a:pt x="4441" y="815"/>
                        <a:pt x="4441" y="815"/>
                      </a:cubicBezTo>
                      <a:cubicBezTo>
                        <a:pt x="4441" y="815"/>
                        <a:pt x="4443" y="815"/>
                        <a:pt x="4443" y="815"/>
                      </a:cubicBezTo>
                      <a:cubicBezTo>
                        <a:pt x="4443" y="815"/>
                        <a:pt x="4448" y="816"/>
                        <a:pt x="4448" y="816"/>
                      </a:cubicBezTo>
                      <a:cubicBezTo>
                        <a:pt x="4448" y="816"/>
                        <a:pt x="4450" y="815"/>
                        <a:pt x="4450" y="815"/>
                      </a:cubicBezTo>
                      <a:cubicBezTo>
                        <a:pt x="4450" y="815"/>
                        <a:pt x="4453" y="816"/>
                        <a:pt x="4453" y="816"/>
                      </a:cubicBezTo>
                      <a:cubicBezTo>
                        <a:pt x="4453" y="816"/>
                        <a:pt x="4453" y="816"/>
                        <a:pt x="4453" y="816"/>
                      </a:cubicBezTo>
                      <a:cubicBezTo>
                        <a:pt x="4453" y="816"/>
                        <a:pt x="4458" y="816"/>
                        <a:pt x="4458" y="816"/>
                      </a:cubicBezTo>
                      <a:cubicBezTo>
                        <a:pt x="4458" y="816"/>
                        <a:pt x="4461" y="816"/>
                        <a:pt x="4461" y="816"/>
                      </a:cubicBezTo>
                      <a:cubicBezTo>
                        <a:pt x="4461" y="816"/>
                        <a:pt x="4464" y="817"/>
                        <a:pt x="4464" y="817"/>
                      </a:cubicBezTo>
                      <a:cubicBezTo>
                        <a:pt x="4464" y="817"/>
                        <a:pt x="4464" y="817"/>
                        <a:pt x="4464" y="817"/>
                      </a:cubicBezTo>
                      <a:cubicBezTo>
                        <a:pt x="4464" y="817"/>
                        <a:pt x="4469" y="818"/>
                        <a:pt x="4469" y="818"/>
                      </a:cubicBezTo>
                      <a:cubicBezTo>
                        <a:pt x="4469" y="818"/>
                        <a:pt x="4471" y="818"/>
                        <a:pt x="4471" y="818"/>
                      </a:cubicBezTo>
                      <a:cubicBezTo>
                        <a:pt x="4471" y="818"/>
                        <a:pt x="4473" y="818"/>
                        <a:pt x="4473" y="818"/>
                      </a:cubicBezTo>
                      <a:cubicBezTo>
                        <a:pt x="4473" y="818"/>
                        <a:pt x="4475" y="818"/>
                        <a:pt x="4475" y="818"/>
                      </a:cubicBezTo>
                      <a:cubicBezTo>
                        <a:pt x="4475" y="818"/>
                        <a:pt x="4479" y="818"/>
                        <a:pt x="4479" y="818"/>
                      </a:cubicBezTo>
                      <a:cubicBezTo>
                        <a:pt x="4479" y="818"/>
                        <a:pt x="4480" y="818"/>
                        <a:pt x="4480" y="818"/>
                      </a:cubicBezTo>
                      <a:cubicBezTo>
                        <a:pt x="4480" y="818"/>
                        <a:pt x="4482" y="819"/>
                        <a:pt x="4482" y="819"/>
                      </a:cubicBezTo>
                      <a:cubicBezTo>
                        <a:pt x="4482" y="819"/>
                        <a:pt x="4488" y="818"/>
                        <a:pt x="4488" y="818"/>
                      </a:cubicBezTo>
                      <a:cubicBezTo>
                        <a:pt x="4488" y="818"/>
                        <a:pt x="4489" y="819"/>
                        <a:pt x="4489" y="819"/>
                      </a:cubicBezTo>
                      <a:cubicBezTo>
                        <a:pt x="4489" y="819"/>
                        <a:pt x="4489" y="819"/>
                        <a:pt x="4489" y="819"/>
                      </a:cubicBezTo>
                      <a:cubicBezTo>
                        <a:pt x="4489" y="819"/>
                        <a:pt x="4492" y="818"/>
                        <a:pt x="4492" y="818"/>
                      </a:cubicBezTo>
                      <a:cubicBezTo>
                        <a:pt x="4492" y="818"/>
                        <a:pt x="4496" y="818"/>
                        <a:pt x="4496" y="818"/>
                      </a:cubicBezTo>
                      <a:cubicBezTo>
                        <a:pt x="4496" y="818"/>
                        <a:pt x="4499" y="818"/>
                        <a:pt x="4499" y="818"/>
                      </a:cubicBezTo>
                      <a:cubicBezTo>
                        <a:pt x="4499" y="818"/>
                        <a:pt x="4502" y="818"/>
                        <a:pt x="4502" y="818"/>
                      </a:cubicBezTo>
                      <a:cubicBezTo>
                        <a:pt x="4502" y="818"/>
                        <a:pt x="4504" y="818"/>
                        <a:pt x="4504" y="818"/>
                      </a:cubicBezTo>
                      <a:cubicBezTo>
                        <a:pt x="4504" y="818"/>
                        <a:pt x="4505" y="818"/>
                        <a:pt x="4505" y="818"/>
                      </a:cubicBezTo>
                      <a:cubicBezTo>
                        <a:pt x="4505" y="818"/>
                        <a:pt x="4509" y="817"/>
                        <a:pt x="4509" y="817"/>
                      </a:cubicBezTo>
                      <a:cubicBezTo>
                        <a:pt x="4509" y="817"/>
                        <a:pt x="4510" y="817"/>
                        <a:pt x="4510" y="817"/>
                      </a:cubicBezTo>
                      <a:cubicBezTo>
                        <a:pt x="4510" y="817"/>
                        <a:pt x="4514" y="816"/>
                        <a:pt x="4514" y="816"/>
                      </a:cubicBezTo>
                      <a:cubicBezTo>
                        <a:pt x="4514" y="816"/>
                        <a:pt x="4515" y="816"/>
                        <a:pt x="4515" y="816"/>
                      </a:cubicBezTo>
                      <a:cubicBezTo>
                        <a:pt x="4515" y="816"/>
                        <a:pt x="4519" y="815"/>
                        <a:pt x="4519" y="815"/>
                      </a:cubicBezTo>
                      <a:cubicBezTo>
                        <a:pt x="4519" y="815"/>
                        <a:pt x="4520" y="815"/>
                        <a:pt x="4520" y="815"/>
                      </a:cubicBezTo>
                      <a:cubicBezTo>
                        <a:pt x="4520" y="815"/>
                        <a:pt x="4525" y="813"/>
                        <a:pt x="4525" y="813"/>
                      </a:cubicBezTo>
                      <a:cubicBezTo>
                        <a:pt x="4525" y="813"/>
                        <a:pt x="4525" y="812"/>
                        <a:pt x="4525" y="812"/>
                      </a:cubicBezTo>
                      <a:cubicBezTo>
                        <a:pt x="4525" y="812"/>
                        <a:pt x="4530" y="811"/>
                        <a:pt x="4530" y="811"/>
                      </a:cubicBezTo>
                      <a:cubicBezTo>
                        <a:pt x="4530" y="811"/>
                        <a:pt x="4530" y="811"/>
                        <a:pt x="4530" y="811"/>
                      </a:cubicBezTo>
                      <a:cubicBezTo>
                        <a:pt x="4530" y="811"/>
                        <a:pt x="4535" y="806"/>
                        <a:pt x="4535" y="806"/>
                      </a:cubicBezTo>
                      <a:cubicBezTo>
                        <a:pt x="4535" y="806"/>
                        <a:pt x="4535" y="806"/>
                        <a:pt x="4535" y="806"/>
                      </a:cubicBezTo>
                      <a:cubicBezTo>
                        <a:pt x="4535" y="806"/>
                        <a:pt x="4540" y="803"/>
                        <a:pt x="4540" y="803"/>
                      </a:cubicBezTo>
                      <a:cubicBezTo>
                        <a:pt x="4540" y="803"/>
                        <a:pt x="4540" y="803"/>
                        <a:pt x="4540" y="803"/>
                      </a:cubicBezTo>
                      <a:cubicBezTo>
                        <a:pt x="4540" y="803"/>
                        <a:pt x="4545" y="796"/>
                        <a:pt x="4545" y="796"/>
                      </a:cubicBezTo>
                      <a:cubicBezTo>
                        <a:pt x="4545" y="796"/>
                        <a:pt x="4545" y="796"/>
                        <a:pt x="4545" y="796"/>
                      </a:cubicBezTo>
                      <a:cubicBezTo>
                        <a:pt x="4545" y="796"/>
                        <a:pt x="4550" y="785"/>
                        <a:pt x="4550" y="785"/>
                      </a:cubicBezTo>
                      <a:cubicBezTo>
                        <a:pt x="4550" y="785"/>
                        <a:pt x="4550" y="784"/>
                        <a:pt x="4550" y="784"/>
                      </a:cubicBezTo>
                      <a:cubicBezTo>
                        <a:pt x="4550" y="784"/>
                        <a:pt x="4555" y="748"/>
                        <a:pt x="4555" y="748"/>
                      </a:cubicBezTo>
                      <a:cubicBezTo>
                        <a:pt x="4555" y="748"/>
                        <a:pt x="4555" y="745"/>
                        <a:pt x="4555" y="745"/>
                      </a:cubicBezTo>
                      <a:cubicBezTo>
                        <a:pt x="4555" y="745"/>
                        <a:pt x="4560" y="538"/>
                        <a:pt x="4560" y="538"/>
                      </a:cubicBezTo>
                      <a:cubicBezTo>
                        <a:pt x="4560" y="538"/>
                        <a:pt x="4561" y="517"/>
                        <a:pt x="4561" y="517"/>
                      </a:cubicBezTo>
                      <a:cubicBezTo>
                        <a:pt x="4561" y="517"/>
                        <a:pt x="4565" y="734"/>
                        <a:pt x="4565" y="734"/>
                      </a:cubicBezTo>
                      <a:cubicBezTo>
                        <a:pt x="4565" y="734"/>
                        <a:pt x="4565" y="738"/>
                        <a:pt x="4565" y="738"/>
                      </a:cubicBezTo>
                      <a:cubicBezTo>
                        <a:pt x="4565" y="738"/>
                        <a:pt x="4570" y="788"/>
                        <a:pt x="4570" y="788"/>
                      </a:cubicBezTo>
                      <a:cubicBezTo>
                        <a:pt x="4570" y="788"/>
                        <a:pt x="4571" y="789"/>
                        <a:pt x="4571" y="789"/>
                      </a:cubicBezTo>
                      <a:cubicBezTo>
                        <a:pt x="4571" y="789"/>
                        <a:pt x="4575" y="799"/>
                        <a:pt x="4575" y="799"/>
                      </a:cubicBezTo>
                      <a:cubicBezTo>
                        <a:pt x="4575" y="799"/>
                        <a:pt x="4576" y="799"/>
                        <a:pt x="4576" y="799"/>
                      </a:cubicBezTo>
                      <a:cubicBezTo>
                        <a:pt x="4576" y="799"/>
                        <a:pt x="4581" y="805"/>
                        <a:pt x="4581" y="805"/>
                      </a:cubicBezTo>
                      <a:cubicBezTo>
                        <a:pt x="4581" y="805"/>
                        <a:pt x="4583" y="805"/>
                        <a:pt x="4583" y="805"/>
                      </a:cubicBezTo>
                      <a:cubicBezTo>
                        <a:pt x="4583" y="805"/>
                        <a:pt x="4586" y="808"/>
                        <a:pt x="4586" y="808"/>
                      </a:cubicBezTo>
                      <a:cubicBezTo>
                        <a:pt x="4586" y="808"/>
                        <a:pt x="4586" y="808"/>
                        <a:pt x="4586" y="808"/>
                      </a:cubicBezTo>
                      <a:cubicBezTo>
                        <a:pt x="4586" y="808"/>
                        <a:pt x="4590" y="811"/>
                        <a:pt x="4590" y="811"/>
                      </a:cubicBezTo>
                      <a:cubicBezTo>
                        <a:pt x="4590" y="811"/>
                        <a:pt x="4591" y="810"/>
                        <a:pt x="4591" y="810"/>
                      </a:cubicBezTo>
                      <a:cubicBezTo>
                        <a:pt x="4591" y="810"/>
                        <a:pt x="4595" y="806"/>
                        <a:pt x="4595" y="806"/>
                      </a:cubicBezTo>
                      <a:cubicBezTo>
                        <a:pt x="4595" y="806"/>
                        <a:pt x="4596" y="808"/>
                        <a:pt x="4596" y="808"/>
                      </a:cubicBezTo>
                      <a:cubicBezTo>
                        <a:pt x="4596" y="808"/>
                        <a:pt x="4600" y="812"/>
                        <a:pt x="4600" y="812"/>
                      </a:cubicBezTo>
                      <a:cubicBezTo>
                        <a:pt x="4600" y="812"/>
                        <a:pt x="4601" y="811"/>
                        <a:pt x="4601" y="811"/>
                      </a:cubicBezTo>
                      <a:cubicBezTo>
                        <a:pt x="4601" y="811"/>
                        <a:pt x="4604" y="808"/>
                        <a:pt x="4604" y="808"/>
                      </a:cubicBezTo>
                      <a:cubicBezTo>
                        <a:pt x="4604" y="808"/>
                        <a:pt x="4606" y="812"/>
                        <a:pt x="4606" y="812"/>
                      </a:cubicBezTo>
                      <a:cubicBezTo>
                        <a:pt x="4606" y="812"/>
                        <a:pt x="4611" y="816"/>
                        <a:pt x="4611" y="816"/>
                      </a:cubicBezTo>
                      <a:cubicBezTo>
                        <a:pt x="4611" y="816"/>
                        <a:pt x="4612" y="816"/>
                        <a:pt x="4612" y="816"/>
                      </a:cubicBezTo>
                      <a:cubicBezTo>
                        <a:pt x="4612" y="816"/>
                        <a:pt x="4616" y="813"/>
                        <a:pt x="4616" y="813"/>
                      </a:cubicBezTo>
                      <a:cubicBezTo>
                        <a:pt x="4616" y="813"/>
                        <a:pt x="4619" y="814"/>
                        <a:pt x="4619" y="814"/>
                      </a:cubicBezTo>
                      <a:cubicBezTo>
                        <a:pt x="4619" y="814"/>
                        <a:pt x="4621" y="812"/>
                        <a:pt x="4621" y="812"/>
                      </a:cubicBezTo>
                      <a:cubicBezTo>
                        <a:pt x="4621" y="812"/>
                        <a:pt x="4624" y="813"/>
                        <a:pt x="4624" y="813"/>
                      </a:cubicBezTo>
                      <a:cubicBezTo>
                        <a:pt x="4624" y="813"/>
                        <a:pt x="4627" y="812"/>
                        <a:pt x="4627" y="812"/>
                      </a:cubicBezTo>
                      <a:cubicBezTo>
                        <a:pt x="4627" y="812"/>
                        <a:pt x="4630" y="813"/>
                        <a:pt x="4630" y="813"/>
                      </a:cubicBezTo>
                      <a:cubicBezTo>
                        <a:pt x="4630" y="813"/>
                        <a:pt x="4632" y="812"/>
                        <a:pt x="4632" y="812"/>
                      </a:cubicBezTo>
                      <a:cubicBezTo>
                        <a:pt x="4632" y="812"/>
                        <a:pt x="4632" y="811"/>
                        <a:pt x="4632" y="811"/>
                      </a:cubicBezTo>
                      <a:cubicBezTo>
                        <a:pt x="4632" y="811"/>
                        <a:pt x="4635" y="813"/>
                        <a:pt x="4635" y="813"/>
                      </a:cubicBezTo>
                      <a:cubicBezTo>
                        <a:pt x="4635" y="813"/>
                        <a:pt x="4637" y="812"/>
                        <a:pt x="4637" y="812"/>
                      </a:cubicBezTo>
                      <a:cubicBezTo>
                        <a:pt x="4637" y="812"/>
                        <a:pt x="4642" y="810"/>
                        <a:pt x="4642" y="810"/>
                      </a:cubicBezTo>
                      <a:cubicBezTo>
                        <a:pt x="4642" y="810"/>
                        <a:pt x="4642" y="810"/>
                        <a:pt x="4642" y="810"/>
                      </a:cubicBezTo>
                      <a:cubicBezTo>
                        <a:pt x="4642" y="810"/>
                        <a:pt x="4647" y="803"/>
                        <a:pt x="4647" y="803"/>
                      </a:cubicBezTo>
                      <a:cubicBezTo>
                        <a:pt x="4647" y="803"/>
                        <a:pt x="4647" y="802"/>
                        <a:pt x="4647" y="802"/>
                      </a:cubicBezTo>
                      <a:cubicBezTo>
                        <a:pt x="4647" y="802"/>
                        <a:pt x="4652" y="790"/>
                        <a:pt x="4652" y="790"/>
                      </a:cubicBezTo>
                      <a:cubicBezTo>
                        <a:pt x="4652" y="790"/>
                        <a:pt x="4652" y="790"/>
                        <a:pt x="4652" y="790"/>
                      </a:cubicBezTo>
                      <a:cubicBezTo>
                        <a:pt x="4652" y="790"/>
                        <a:pt x="4657" y="760"/>
                        <a:pt x="4657" y="760"/>
                      </a:cubicBezTo>
                      <a:cubicBezTo>
                        <a:pt x="4657" y="760"/>
                        <a:pt x="4657" y="759"/>
                        <a:pt x="4657" y="759"/>
                      </a:cubicBezTo>
                      <a:cubicBezTo>
                        <a:pt x="4657" y="759"/>
                        <a:pt x="4662" y="665"/>
                        <a:pt x="4662" y="665"/>
                      </a:cubicBezTo>
                      <a:cubicBezTo>
                        <a:pt x="4662" y="665"/>
                        <a:pt x="4662" y="657"/>
                        <a:pt x="4662" y="657"/>
                      </a:cubicBezTo>
                      <a:cubicBezTo>
                        <a:pt x="4662" y="657"/>
                        <a:pt x="4667" y="2"/>
                        <a:pt x="4667" y="2"/>
                      </a:cubicBezTo>
                      <a:cubicBezTo>
                        <a:pt x="4667" y="2"/>
                        <a:pt x="4667" y="0"/>
                        <a:pt x="4667" y="0"/>
                      </a:cubicBezTo>
                      <a:cubicBezTo>
                        <a:pt x="4667" y="0"/>
                        <a:pt x="4672" y="510"/>
                        <a:pt x="4672" y="510"/>
                      </a:cubicBezTo>
                      <a:cubicBezTo>
                        <a:pt x="4672" y="510"/>
                        <a:pt x="4672" y="510"/>
                        <a:pt x="4672" y="510"/>
                      </a:cubicBezTo>
                      <a:cubicBezTo>
                        <a:pt x="4672" y="510"/>
                        <a:pt x="4677" y="25"/>
                        <a:pt x="4677" y="25"/>
                      </a:cubicBezTo>
                      <a:cubicBezTo>
                        <a:pt x="4677" y="25"/>
                        <a:pt x="4678" y="39"/>
                        <a:pt x="4678" y="39"/>
                      </a:cubicBezTo>
                      <a:cubicBezTo>
                        <a:pt x="4678" y="39"/>
                        <a:pt x="4682" y="650"/>
                        <a:pt x="4682" y="650"/>
                      </a:cubicBezTo>
                      <a:cubicBezTo>
                        <a:pt x="4682" y="650"/>
                        <a:pt x="4683" y="658"/>
                        <a:pt x="4683" y="658"/>
                      </a:cubicBezTo>
                      <a:cubicBezTo>
                        <a:pt x="4683" y="658"/>
                        <a:pt x="4688" y="753"/>
                        <a:pt x="4688" y="753"/>
                      </a:cubicBezTo>
                      <a:cubicBezTo>
                        <a:pt x="4688" y="753"/>
                        <a:pt x="4688" y="755"/>
                        <a:pt x="4688" y="755"/>
                      </a:cubicBezTo>
                      <a:cubicBezTo>
                        <a:pt x="4688" y="755"/>
                        <a:pt x="4693" y="783"/>
                        <a:pt x="4693" y="783"/>
                      </a:cubicBezTo>
                      <a:cubicBezTo>
                        <a:pt x="4693" y="783"/>
                        <a:pt x="4693" y="783"/>
                        <a:pt x="4693" y="783"/>
                      </a:cubicBezTo>
                      <a:cubicBezTo>
                        <a:pt x="4693" y="783"/>
                        <a:pt x="4698" y="795"/>
                        <a:pt x="4698" y="795"/>
                      </a:cubicBezTo>
                      <a:cubicBezTo>
                        <a:pt x="4698" y="795"/>
                        <a:pt x="4698" y="796"/>
                        <a:pt x="4698" y="796"/>
                      </a:cubicBezTo>
                      <a:cubicBezTo>
                        <a:pt x="4698" y="796"/>
                        <a:pt x="4703" y="803"/>
                        <a:pt x="4703" y="803"/>
                      </a:cubicBezTo>
                      <a:cubicBezTo>
                        <a:pt x="4703" y="803"/>
                        <a:pt x="4703" y="803"/>
                        <a:pt x="4703" y="803"/>
                      </a:cubicBezTo>
                      <a:cubicBezTo>
                        <a:pt x="4703" y="803"/>
                        <a:pt x="4708" y="807"/>
                        <a:pt x="4708" y="807"/>
                      </a:cubicBezTo>
                      <a:cubicBezTo>
                        <a:pt x="4708" y="807"/>
                        <a:pt x="4708" y="807"/>
                        <a:pt x="4708" y="807"/>
                      </a:cubicBezTo>
                      <a:cubicBezTo>
                        <a:pt x="4708" y="807"/>
                        <a:pt x="4713" y="810"/>
                        <a:pt x="4713" y="810"/>
                      </a:cubicBezTo>
                      <a:cubicBezTo>
                        <a:pt x="4713" y="810"/>
                        <a:pt x="4713" y="810"/>
                        <a:pt x="4713" y="810"/>
                      </a:cubicBezTo>
                      <a:cubicBezTo>
                        <a:pt x="4713" y="810"/>
                        <a:pt x="4718" y="812"/>
                        <a:pt x="4718" y="812"/>
                      </a:cubicBezTo>
                      <a:cubicBezTo>
                        <a:pt x="4718" y="812"/>
                        <a:pt x="4718" y="812"/>
                        <a:pt x="4718" y="812"/>
                      </a:cubicBezTo>
                      <a:cubicBezTo>
                        <a:pt x="4718" y="812"/>
                        <a:pt x="4723" y="814"/>
                        <a:pt x="4723" y="814"/>
                      </a:cubicBezTo>
                      <a:cubicBezTo>
                        <a:pt x="4723" y="814"/>
                        <a:pt x="4723" y="814"/>
                        <a:pt x="4723" y="814"/>
                      </a:cubicBezTo>
                      <a:cubicBezTo>
                        <a:pt x="4723" y="814"/>
                        <a:pt x="4728" y="815"/>
                        <a:pt x="4728" y="815"/>
                      </a:cubicBezTo>
                      <a:cubicBezTo>
                        <a:pt x="4728" y="815"/>
                        <a:pt x="4728" y="815"/>
                        <a:pt x="4728" y="815"/>
                      </a:cubicBezTo>
                      <a:cubicBezTo>
                        <a:pt x="4728" y="815"/>
                        <a:pt x="4733" y="816"/>
                        <a:pt x="4733" y="816"/>
                      </a:cubicBezTo>
                      <a:cubicBezTo>
                        <a:pt x="4733" y="816"/>
                        <a:pt x="4734" y="817"/>
                        <a:pt x="4734" y="817"/>
                      </a:cubicBezTo>
                      <a:cubicBezTo>
                        <a:pt x="4734" y="817"/>
                        <a:pt x="4738" y="816"/>
                        <a:pt x="4738" y="816"/>
                      </a:cubicBezTo>
                      <a:cubicBezTo>
                        <a:pt x="4738" y="816"/>
                        <a:pt x="4739" y="816"/>
                        <a:pt x="4739" y="816"/>
                      </a:cubicBezTo>
                      <a:cubicBezTo>
                        <a:pt x="4739" y="816"/>
                        <a:pt x="4743" y="818"/>
                        <a:pt x="4743" y="818"/>
                      </a:cubicBezTo>
                      <a:cubicBezTo>
                        <a:pt x="4743" y="818"/>
                        <a:pt x="4744" y="818"/>
                        <a:pt x="4744" y="818"/>
                      </a:cubicBezTo>
                      <a:cubicBezTo>
                        <a:pt x="4744" y="818"/>
                        <a:pt x="4749" y="817"/>
                        <a:pt x="4749" y="817"/>
                      </a:cubicBezTo>
                      <a:cubicBezTo>
                        <a:pt x="4749" y="817"/>
                        <a:pt x="4749" y="817"/>
                        <a:pt x="4749" y="817"/>
                      </a:cubicBezTo>
                      <a:cubicBezTo>
                        <a:pt x="4749" y="817"/>
                        <a:pt x="4753" y="818"/>
                        <a:pt x="4753" y="818"/>
                      </a:cubicBezTo>
                      <a:cubicBezTo>
                        <a:pt x="4753" y="818"/>
                        <a:pt x="4755" y="818"/>
                        <a:pt x="4755" y="818"/>
                      </a:cubicBezTo>
                      <a:cubicBezTo>
                        <a:pt x="4755" y="818"/>
                        <a:pt x="4759" y="817"/>
                        <a:pt x="4759" y="817"/>
                      </a:cubicBezTo>
                      <a:cubicBezTo>
                        <a:pt x="4759" y="817"/>
                        <a:pt x="4759" y="817"/>
                        <a:pt x="4759" y="817"/>
                      </a:cubicBezTo>
                      <a:cubicBezTo>
                        <a:pt x="4759" y="817"/>
                        <a:pt x="4764" y="814"/>
                        <a:pt x="4764" y="814"/>
                      </a:cubicBezTo>
                      <a:cubicBezTo>
                        <a:pt x="4764" y="814"/>
                        <a:pt x="4764" y="814"/>
                        <a:pt x="4764" y="814"/>
                      </a:cubicBezTo>
                      <a:cubicBezTo>
                        <a:pt x="4764" y="814"/>
                        <a:pt x="4768" y="816"/>
                        <a:pt x="4768" y="816"/>
                      </a:cubicBezTo>
                      <a:cubicBezTo>
                        <a:pt x="4768" y="816"/>
                        <a:pt x="4769" y="816"/>
                        <a:pt x="4769" y="816"/>
                      </a:cubicBezTo>
                      <a:cubicBezTo>
                        <a:pt x="4769" y="816"/>
                        <a:pt x="4773" y="813"/>
                        <a:pt x="4773" y="813"/>
                      </a:cubicBezTo>
                      <a:cubicBezTo>
                        <a:pt x="4773" y="813"/>
                        <a:pt x="4774" y="813"/>
                        <a:pt x="4774" y="813"/>
                      </a:cubicBezTo>
                      <a:cubicBezTo>
                        <a:pt x="4774" y="813"/>
                        <a:pt x="4777" y="815"/>
                        <a:pt x="4777" y="815"/>
                      </a:cubicBezTo>
                      <a:cubicBezTo>
                        <a:pt x="4777" y="815"/>
                        <a:pt x="4779" y="814"/>
                        <a:pt x="4779" y="814"/>
                      </a:cubicBezTo>
                      <a:cubicBezTo>
                        <a:pt x="4779" y="814"/>
                        <a:pt x="4784" y="807"/>
                        <a:pt x="4784" y="807"/>
                      </a:cubicBezTo>
                      <a:cubicBezTo>
                        <a:pt x="4784" y="807"/>
                        <a:pt x="4785" y="806"/>
                        <a:pt x="4785" y="806"/>
                      </a:cubicBezTo>
                      <a:cubicBezTo>
                        <a:pt x="4785" y="806"/>
                        <a:pt x="4788" y="808"/>
                        <a:pt x="4788" y="808"/>
                      </a:cubicBezTo>
                      <a:cubicBezTo>
                        <a:pt x="4788" y="808"/>
                        <a:pt x="4790" y="807"/>
                        <a:pt x="4790" y="807"/>
                      </a:cubicBezTo>
                      <a:cubicBezTo>
                        <a:pt x="4790" y="807"/>
                        <a:pt x="4794" y="795"/>
                        <a:pt x="4794" y="795"/>
                      </a:cubicBezTo>
                      <a:cubicBezTo>
                        <a:pt x="4794" y="795"/>
                        <a:pt x="4795" y="796"/>
                        <a:pt x="4795" y="796"/>
                      </a:cubicBezTo>
                      <a:cubicBezTo>
                        <a:pt x="4795" y="796"/>
                        <a:pt x="4800" y="805"/>
                        <a:pt x="4800" y="805"/>
                      </a:cubicBezTo>
                      <a:cubicBezTo>
                        <a:pt x="4800" y="805"/>
                        <a:pt x="4802" y="808"/>
                        <a:pt x="4802" y="808"/>
                      </a:cubicBezTo>
                      <a:cubicBezTo>
                        <a:pt x="4802" y="808"/>
                        <a:pt x="4805" y="805"/>
                        <a:pt x="4805" y="805"/>
                      </a:cubicBezTo>
                      <a:cubicBezTo>
                        <a:pt x="4805" y="805"/>
                        <a:pt x="4805" y="805"/>
                        <a:pt x="4805" y="805"/>
                      </a:cubicBezTo>
                      <a:cubicBezTo>
                        <a:pt x="4805" y="805"/>
                        <a:pt x="4810" y="807"/>
                        <a:pt x="4810" y="807"/>
                      </a:cubicBezTo>
                      <a:cubicBezTo>
                        <a:pt x="4810" y="807"/>
                        <a:pt x="4810" y="808"/>
                        <a:pt x="4810" y="808"/>
                      </a:cubicBezTo>
                      <a:cubicBezTo>
                        <a:pt x="4810" y="808"/>
                        <a:pt x="4815" y="813"/>
                        <a:pt x="4815" y="813"/>
                      </a:cubicBezTo>
                      <a:cubicBezTo>
                        <a:pt x="4815" y="813"/>
                        <a:pt x="4815" y="813"/>
                        <a:pt x="4815" y="813"/>
                      </a:cubicBezTo>
                      <a:cubicBezTo>
                        <a:pt x="4815" y="813"/>
                        <a:pt x="4818" y="814"/>
                        <a:pt x="4818" y="814"/>
                      </a:cubicBezTo>
                      <a:cubicBezTo>
                        <a:pt x="4818" y="814"/>
                        <a:pt x="4822" y="814"/>
                        <a:pt x="4822" y="814"/>
                      </a:cubicBezTo>
                      <a:cubicBezTo>
                        <a:pt x="4822" y="814"/>
                        <a:pt x="4825" y="815"/>
                        <a:pt x="4825" y="815"/>
                      </a:cubicBezTo>
                      <a:cubicBezTo>
                        <a:pt x="4825" y="815"/>
                        <a:pt x="4825" y="815"/>
                        <a:pt x="4825" y="815"/>
                      </a:cubicBezTo>
                      <a:cubicBezTo>
                        <a:pt x="4825" y="815"/>
                        <a:pt x="4830" y="817"/>
                        <a:pt x="4830" y="817"/>
                      </a:cubicBezTo>
                      <a:cubicBezTo>
                        <a:pt x="4830" y="817"/>
                        <a:pt x="4830" y="817"/>
                        <a:pt x="4830" y="817"/>
                      </a:cubicBezTo>
                      <a:cubicBezTo>
                        <a:pt x="4830" y="817"/>
                        <a:pt x="4834" y="818"/>
                        <a:pt x="4834" y="818"/>
                      </a:cubicBezTo>
                      <a:cubicBezTo>
                        <a:pt x="4834" y="818"/>
                        <a:pt x="4835" y="817"/>
                        <a:pt x="4835" y="817"/>
                      </a:cubicBezTo>
                      <a:cubicBezTo>
                        <a:pt x="4835" y="817"/>
                        <a:pt x="4839" y="818"/>
                        <a:pt x="4839" y="818"/>
                      </a:cubicBezTo>
                      <a:cubicBezTo>
                        <a:pt x="4839" y="818"/>
                        <a:pt x="4840" y="818"/>
                        <a:pt x="4840" y="818"/>
                      </a:cubicBezTo>
                      <a:cubicBezTo>
                        <a:pt x="4840" y="818"/>
                        <a:pt x="4844" y="818"/>
                        <a:pt x="4844" y="818"/>
                      </a:cubicBezTo>
                      <a:cubicBezTo>
                        <a:pt x="4844" y="818"/>
                        <a:pt x="4846" y="818"/>
                        <a:pt x="4846" y="818"/>
                      </a:cubicBezTo>
                      <a:cubicBezTo>
                        <a:pt x="4846" y="818"/>
                        <a:pt x="4850" y="818"/>
                        <a:pt x="4850" y="818"/>
                      </a:cubicBezTo>
                      <a:cubicBezTo>
                        <a:pt x="4850" y="818"/>
                        <a:pt x="4851" y="818"/>
                        <a:pt x="4851" y="818"/>
                      </a:cubicBezTo>
                      <a:cubicBezTo>
                        <a:pt x="4851" y="818"/>
                        <a:pt x="4856" y="817"/>
                        <a:pt x="4856" y="817"/>
                      </a:cubicBezTo>
                      <a:cubicBezTo>
                        <a:pt x="4856" y="817"/>
                        <a:pt x="4856" y="817"/>
                        <a:pt x="4856" y="817"/>
                      </a:cubicBezTo>
                      <a:cubicBezTo>
                        <a:pt x="4856" y="817"/>
                        <a:pt x="4861" y="814"/>
                        <a:pt x="4861" y="814"/>
                      </a:cubicBezTo>
                      <a:cubicBezTo>
                        <a:pt x="4861" y="814"/>
                        <a:pt x="4861" y="814"/>
                        <a:pt x="4861" y="814"/>
                      </a:cubicBezTo>
                      <a:cubicBezTo>
                        <a:pt x="4861" y="814"/>
                        <a:pt x="4866" y="810"/>
                        <a:pt x="4866" y="810"/>
                      </a:cubicBezTo>
                      <a:cubicBezTo>
                        <a:pt x="4866" y="810"/>
                        <a:pt x="4866" y="809"/>
                        <a:pt x="4866" y="809"/>
                      </a:cubicBezTo>
                      <a:cubicBezTo>
                        <a:pt x="4866" y="809"/>
                        <a:pt x="4871" y="799"/>
                        <a:pt x="4871" y="799"/>
                      </a:cubicBezTo>
                      <a:cubicBezTo>
                        <a:pt x="4871" y="799"/>
                        <a:pt x="4871" y="799"/>
                        <a:pt x="4871" y="799"/>
                      </a:cubicBezTo>
                      <a:cubicBezTo>
                        <a:pt x="4871" y="799"/>
                        <a:pt x="4875" y="793"/>
                        <a:pt x="4875" y="793"/>
                      </a:cubicBezTo>
                      <a:cubicBezTo>
                        <a:pt x="4875" y="793"/>
                        <a:pt x="4876" y="793"/>
                        <a:pt x="4876" y="793"/>
                      </a:cubicBezTo>
                      <a:cubicBezTo>
                        <a:pt x="4876" y="793"/>
                        <a:pt x="4879" y="795"/>
                        <a:pt x="4879" y="795"/>
                      </a:cubicBezTo>
                      <a:cubicBezTo>
                        <a:pt x="4879" y="795"/>
                        <a:pt x="4883" y="793"/>
                        <a:pt x="4883" y="793"/>
                      </a:cubicBezTo>
                      <a:cubicBezTo>
                        <a:pt x="4883" y="793"/>
                        <a:pt x="4886" y="798"/>
                        <a:pt x="4886" y="798"/>
                      </a:cubicBezTo>
                      <a:cubicBezTo>
                        <a:pt x="4886" y="798"/>
                        <a:pt x="4886" y="798"/>
                        <a:pt x="4886" y="798"/>
                      </a:cubicBezTo>
                      <a:cubicBezTo>
                        <a:pt x="4886" y="798"/>
                        <a:pt x="4891" y="809"/>
                        <a:pt x="4891" y="809"/>
                      </a:cubicBezTo>
                      <a:cubicBezTo>
                        <a:pt x="4891" y="809"/>
                        <a:pt x="4891" y="809"/>
                        <a:pt x="4891" y="809"/>
                      </a:cubicBezTo>
                      <a:cubicBezTo>
                        <a:pt x="4891" y="809"/>
                        <a:pt x="4896" y="815"/>
                        <a:pt x="4896" y="815"/>
                      </a:cubicBezTo>
                      <a:cubicBezTo>
                        <a:pt x="4896" y="815"/>
                        <a:pt x="4897" y="815"/>
                        <a:pt x="4897" y="815"/>
                      </a:cubicBezTo>
                      <a:cubicBezTo>
                        <a:pt x="4897" y="815"/>
                        <a:pt x="4901" y="817"/>
                        <a:pt x="4901" y="817"/>
                      </a:cubicBezTo>
                      <a:cubicBezTo>
                        <a:pt x="4901" y="817"/>
                        <a:pt x="4902" y="817"/>
                        <a:pt x="4902" y="817"/>
                      </a:cubicBezTo>
                      <a:cubicBezTo>
                        <a:pt x="4902" y="817"/>
                        <a:pt x="4906" y="818"/>
                        <a:pt x="4906" y="818"/>
                      </a:cubicBezTo>
                      <a:cubicBezTo>
                        <a:pt x="4906" y="818"/>
                        <a:pt x="4907" y="818"/>
                        <a:pt x="4907" y="818"/>
                      </a:cubicBezTo>
                      <a:cubicBezTo>
                        <a:pt x="4907" y="818"/>
                        <a:pt x="4911" y="819"/>
                        <a:pt x="4911" y="819"/>
                      </a:cubicBezTo>
                      <a:cubicBezTo>
                        <a:pt x="4911" y="819"/>
                        <a:pt x="4912" y="819"/>
                        <a:pt x="4912" y="819"/>
                      </a:cubicBezTo>
                      <a:cubicBezTo>
                        <a:pt x="4912" y="819"/>
                        <a:pt x="4916" y="820"/>
                        <a:pt x="4916" y="820"/>
                      </a:cubicBezTo>
                      <a:cubicBezTo>
                        <a:pt x="4916" y="820"/>
                        <a:pt x="4918" y="820"/>
                        <a:pt x="4918" y="820"/>
                      </a:cubicBezTo>
                      <a:cubicBezTo>
                        <a:pt x="4918" y="820"/>
                        <a:pt x="4922" y="820"/>
                        <a:pt x="4922" y="820"/>
                      </a:cubicBezTo>
                      <a:cubicBezTo>
                        <a:pt x="4922" y="820"/>
                        <a:pt x="4922" y="820"/>
                        <a:pt x="4922" y="820"/>
                      </a:cubicBezTo>
                      <a:cubicBezTo>
                        <a:pt x="4922" y="820"/>
                        <a:pt x="4927" y="821"/>
                        <a:pt x="4927" y="821"/>
                      </a:cubicBezTo>
                      <a:cubicBezTo>
                        <a:pt x="4927" y="821"/>
                        <a:pt x="4927" y="821"/>
                        <a:pt x="4927" y="821"/>
                      </a:cubicBezTo>
                      <a:cubicBezTo>
                        <a:pt x="4927" y="821"/>
                        <a:pt x="4928" y="820"/>
                        <a:pt x="4928" y="820"/>
                      </a:cubicBezTo>
                      <a:cubicBezTo>
                        <a:pt x="4928" y="820"/>
                        <a:pt x="4936" y="821"/>
                        <a:pt x="4936" y="821"/>
                      </a:cubicBezTo>
                      <a:cubicBezTo>
                        <a:pt x="4936" y="821"/>
                        <a:pt x="4937" y="821"/>
                        <a:pt x="4937" y="821"/>
                      </a:cubicBezTo>
                      <a:cubicBezTo>
                        <a:pt x="4937" y="821"/>
                        <a:pt x="4937" y="821"/>
                        <a:pt x="4937" y="821"/>
                      </a:cubicBezTo>
                      <a:cubicBezTo>
                        <a:pt x="4937" y="821"/>
                        <a:pt x="4942" y="821"/>
                        <a:pt x="4942" y="821"/>
                      </a:cubicBezTo>
                      <a:cubicBezTo>
                        <a:pt x="4942" y="821"/>
                        <a:pt x="4942" y="821"/>
                        <a:pt x="4942" y="821"/>
                      </a:cubicBezTo>
                      <a:cubicBezTo>
                        <a:pt x="4942" y="821"/>
                        <a:pt x="4946" y="821"/>
                        <a:pt x="4946" y="821"/>
                      </a:cubicBezTo>
                      <a:cubicBezTo>
                        <a:pt x="4946" y="821"/>
                        <a:pt x="4950" y="821"/>
                        <a:pt x="4950" y="821"/>
                      </a:cubicBezTo>
                      <a:cubicBezTo>
                        <a:pt x="4950" y="821"/>
                        <a:pt x="4951" y="821"/>
                        <a:pt x="4951" y="821"/>
                      </a:cubicBezTo>
                      <a:cubicBezTo>
                        <a:pt x="4951" y="821"/>
                        <a:pt x="4954" y="821"/>
                        <a:pt x="4954" y="821"/>
                      </a:cubicBezTo>
                      <a:cubicBezTo>
                        <a:pt x="4954" y="821"/>
                        <a:pt x="4957" y="821"/>
                        <a:pt x="4957" y="821"/>
                      </a:cubicBezTo>
                      <a:cubicBezTo>
                        <a:pt x="4957" y="821"/>
                        <a:pt x="4958" y="821"/>
                        <a:pt x="4958" y="821"/>
                      </a:cubicBezTo>
                      <a:cubicBezTo>
                        <a:pt x="4958" y="821"/>
                        <a:pt x="4960" y="822"/>
                        <a:pt x="4960" y="822"/>
                      </a:cubicBezTo>
                      <a:cubicBezTo>
                        <a:pt x="4960" y="822"/>
                        <a:pt x="4963" y="821"/>
                        <a:pt x="4963" y="821"/>
                      </a:cubicBezTo>
                      <a:cubicBezTo>
                        <a:pt x="4963" y="821"/>
                        <a:pt x="4965" y="822"/>
                        <a:pt x="4965" y="822"/>
                      </a:cubicBezTo>
                      <a:cubicBezTo>
                        <a:pt x="4965" y="822"/>
                        <a:pt x="4971" y="821"/>
                        <a:pt x="4971" y="821"/>
                      </a:cubicBezTo>
                      <a:cubicBezTo>
                        <a:pt x="4971" y="821"/>
                        <a:pt x="4972" y="821"/>
                        <a:pt x="4972" y="821"/>
                      </a:cubicBezTo>
                      <a:cubicBezTo>
                        <a:pt x="4972" y="821"/>
                        <a:pt x="4975" y="821"/>
                        <a:pt x="4975" y="821"/>
                      </a:cubicBezTo>
                      <a:cubicBezTo>
                        <a:pt x="4975" y="821"/>
                        <a:pt x="4976" y="821"/>
                        <a:pt x="4976" y="821"/>
                      </a:cubicBezTo>
                      <a:cubicBezTo>
                        <a:pt x="4976" y="821"/>
                        <a:pt x="4979" y="821"/>
                        <a:pt x="4979" y="821"/>
                      </a:cubicBezTo>
                      <a:cubicBezTo>
                        <a:pt x="4979" y="821"/>
                        <a:pt x="4982" y="822"/>
                        <a:pt x="4982" y="822"/>
                      </a:cubicBezTo>
                      <a:cubicBezTo>
                        <a:pt x="4982" y="822"/>
                        <a:pt x="4986" y="822"/>
                        <a:pt x="4986" y="822"/>
                      </a:cubicBezTo>
                      <a:cubicBezTo>
                        <a:pt x="4986" y="822"/>
                        <a:pt x="4987" y="821"/>
                        <a:pt x="4987" y="821"/>
                      </a:cubicBezTo>
                      <a:cubicBezTo>
                        <a:pt x="4987" y="821"/>
                        <a:pt x="4988" y="821"/>
                        <a:pt x="4988" y="821"/>
                      </a:cubicBezTo>
                      <a:cubicBezTo>
                        <a:pt x="4988" y="821"/>
                        <a:pt x="4993" y="822"/>
                        <a:pt x="4993" y="822"/>
                      </a:cubicBezTo>
                      <a:cubicBezTo>
                        <a:pt x="4993" y="822"/>
                        <a:pt x="4994" y="821"/>
                        <a:pt x="4994" y="821"/>
                      </a:cubicBezTo>
                      <a:cubicBezTo>
                        <a:pt x="4994" y="821"/>
                        <a:pt x="4997" y="822"/>
                        <a:pt x="4997" y="822"/>
                      </a:cubicBezTo>
                      <a:cubicBezTo>
                        <a:pt x="4997" y="822"/>
                        <a:pt x="4999" y="822"/>
                        <a:pt x="4999" y="822"/>
                      </a:cubicBezTo>
                      <a:cubicBezTo>
                        <a:pt x="4999" y="822"/>
                        <a:pt x="5002" y="821"/>
                        <a:pt x="5002" y="821"/>
                      </a:cubicBezTo>
                      <a:cubicBezTo>
                        <a:pt x="5002" y="821"/>
                        <a:pt x="5006" y="821"/>
                        <a:pt x="5006" y="821"/>
                      </a:cubicBezTo>
                      <a:cubicBezTo>
                        <a:pt x="5006" y="821"/>
                        <a:pt x="5008" y="822"/>
                        <a:pt x="5008" y="822"/>
                      </a:cubicBezTo>
                      <a:cubicBezTo>
                        <a:pt x="5008" y="822"/>
                        <a:pt x="5009" y="822"/>
                        <a:pt x="5009" y="822"/>
                      </a:cubicBezTo>
                      <a:cubicBezTo>
                        <a:pt x="5009" y="822"/>
                        <a:pt x="5011" y="821"/>
                        <a:pt x="5011" y="821"/>
                      </a:cubicBezTo>
                      <a:cubicBezTo>
                        <a:pt x="5011" y="821"/>
                        <a:pt x="5014" y="822"/>
                        <a:pt x="5014" y="822"/>
                      </a:cubicBezTo>
                      <a:cubicBezTo>
                        <a:pt x="5014" y="822"/>
                        <a:pt x="5016" y="821"/>
                        <a:pt x="5016" y="821"/>
                      </a:cubicBezTo>
                      <a:cubicBezTo>
                        <a:pt x="5016" y="821"/>
                        <a:pt x="5022" y="821"/>
                        <a:pt x="5022" y="821"/>
                      </a:cubicBezTo>
                      <a:cubicBezTo>
                        <a:pt x="5022" y="821"/>
                        <a:pt x="5024" y="822"/>
                        <a:pt x="5024" y="822"/>
                      </a:cubicBezTo>
                      <a:cubicBezTo>
                        <a:pt x="5024" y="822"/>
                        <a:pt x="5026" y="822"/>
                        <a:pt x="5026" y="822"/>
                      </a:cubicBezTo>
                      <a:cubicBezTo>
                        <a:pt x="5026" y="822"/>
                        <a:pt x="5029" y="821"/>
                        <a:pt x="5029" y="821"/>
                      </a:cubicBezTo>
                      <a:cubicBezTo>
                        <a:pt x="5029" y="821"/>
                        <a:pt x="5030" y="821"/>
                        <a:pt x="5030" y="821"/>
                      </a:cubicBezTo>
                      <a:cubicBezTo>
                        <a:pt x="5030" y="821"/>
                        <a:pt x="5034" y="822"/>
                        <a:pt x="5034" y="822"/>
                      </a:cubicBezTo>
                      <a:cubicBezTo>
                        <a:pt x="5034" y="822"/>
                        <a:pt x="5034" y="822"/>
                        <a:pt x="5034" y="822"/>
                      </a:cubicBezTo>
                      <a:cubicBezTo>
                        <a:pt x="5034" y="822"/>
                        <a:pt x="5039" y="821"/>
                        <a:pt x="5039" y="821"/>
                      </a:cubicBezTo>
                      <a:cubicBezTo>
                        <a:pt x="5039" y="821"/>
                        <a:pt x="5042" y="822"/>
                        <a:pt x="5042" y="822"/>
                      </a:cubicBezTo>
                      <a:cubicBezTo>
                        <a:pt x="5042" y="822"/>
                        <a:pt x="5044" y="821"/>
                        <a:pt x="5044" y="821"/>
                      </a:cubicBezTo>
                      <a:cubicBezTo>
                        <a:pt x="5044" y="821"/>
                        <a:pt x="5047" y="822"/>
                        <a:pt x="5047" y="822"/>
                      </a:cubicBezTo>
                      <a:cubicBezTo>
                        <a:pt x="5047" y="822"/>
                        <a:pt x="5049" y="822"/>
                        <a:pt x="5049" y="822"/>
                      </a:cubicBezTo>
                      <a:cubicBezTo>
                        <a:pt x="5049" y="822"/>
                        <a:pt x="5050" y="822"/>
                        <a:pt x="5050" y="822"/>
                      </a:cubicBezTo>
                      <a:cubicBezTo>
                        <a:pt x="5050" y="822"/>
                        <a:pt x="5052" y="821"/>
                        <a:pt x="5052" y="821"/>
                      </a:cubicBezTo>
                      <a:cubicBezTo>
                        <a:pt x="5052" y="821"/>
                        <a:pt x="5055" y="822"/>
                        <a:pt x="5055" y="822"/>
                      </a:cubicBezTo>
                      <a:cubicBezTo>
                        <a:pt x="5055" y="822"/>
                        <a:pt x="5058" y="821"/>
                        <a:pt x="5058" y="821"/>
                      </a:cubicBezTo>
                      <a:cubicBezTo>
                        <a:pt x="5058" y="821"/>
                        <a:pt x="5061" y="822"/>
                        <a:pt x="5061" y="822"/>
                      </a:cubicBezTo>
                      <a:cubicBezTo>
                        <a:pt x="5061" y="822"/>
                        <a:pt x="5063" y="821"/>
                        <a:pt x="5063" y="821"/>
                      </a:cubicBezTo>
                      <a:cubicBezTo>
                        <a:pt x="5063" y="821"/>
                        <a:pt x="5066" y="822"/>
                        <a:pt x="5066" y="822"/>
                      </a:cubicBezTo>
                      <a:cubicBezTo>
                        <a:pt x="5066" y="822"/>
                        <a:pt x="5067" y="822"/>
                        <a:pt x="5067" y="822"/>
                      </a:cubicBezTo>
                      <a:cubicBezTo>
                        <a:pt x="5067" y="822"/>
                        <a:pt x="5071" y="822"/>
                        <a:pt x="5071" y="822"/>
                      </a:cubicBezTo>
                      <a:cubicBezTo>
                        <a:pt x="5071" y="822"/>
                        <a:pt x="5072" y="822"/>
                        <a:pt x="5072" y="822"/>
                      </a:cubicBezTo>
                      <a:cubicBezTo>
                        <a:pt x="5072" y="822"/>
                        <a:pt x="5076" y="821"/>
                        <a:pt x="5076" y="821"/>
                      </a:cubicBezTo>
                      <a:cubicBezTo>
                        <a:pt x="5076" y="821"/>
                        <a:pt x="5079" y="822"/>
                        <a:pt x="5079" y="822"/>
                      </a:cubicBezTo>
                      <a:cubicBezTo>
                        <a:pt x="5079" y="822"/>
                        <a:pt x="5080" y="822"/>
                        <a:pt x="5080" y="822"/>
                      </a:cubicBezTo>
                      <a:cubicBezTo>
                        <a:pt x="5080" y="822"/>
                        <a:pt x="5084" y="822"/>
                        <a:pt x="5084" y="822"/>
                      </a:cubicBezTo>
                      <a:cubicBezTo>
                        <a:pt x="5084" y="822"/>
                        <a:pt x="5086" y="821"/>
                        <a:pt x="5086" y="821"/>
                      </a:cubicBezTo>
                      <a:cubicBezTo>
                        <a:pt x="5086" y="821"/>
                        <a:pt x="5089" y="822"/>
                        <a:pt x="5089" y="822"/>
                      </a:cubicBezTo>
                      <a:cubicBezTo>
                        <a:pt x="5089" y="822"/>
                        <a:pt x="5092" y="821"/>
                        <a:pt x="5092" y="821"/>
                      </a:cubicBezTo>
                      <a:cubicBezTo>
                        <a:pt x="5092" y="821"/>
                        <a:pt x="5092" y="822"/>
                        <a:pt x="5092" y="822"/>
                      </a:cubicBezTo>
                      <a:cubicBezTo>
                        <a:pt x="5092" y="822"/>
                        <a:pt x="5095" y="822"/>
                        <a:pt x="5095" y="822"/>
                      </a:cubicBezTo>
                      <a:cubicBezTo>
                        <a:pt x="5095" y="822"/>
                        <a:pt x="5099" y="822"/>
                        <a:pt x="5099" y="822"/>
                      </a:cubicBezTo>
                      <a:cubicBezTo>
                        <a:pt x="5099" y="822"/>
                        <a:pt x="5104" y="822"/>
                        <a:pt x="5104" y="822"/>
                      </a:cubicBezTo>
                      <a:cubicBezTo>
                        <a:pt x="5104" y="822"/>
                        <a:pt x="5105" y="822"/>
                        <a:pt x="5105" y="822"/>
                      </a:cubicBezTo>
                      <a:cubicBezTo>
                        <a:pt x="5105" y="822"/>
                        <a:pt x="5105" y="822"/>
                        <a:pt x="5105" y="822"/>
                      </a:cubicBezTo>
                      <a:cubicBezTo>
                        <a:pt x="5105" y="822"/>
                        <a:pt x="5106" y="822"/>
                        <a:pt x="5106" y="822"/>
                      </a:cubicBezTo>
                      <a:cubicBezTo>
                        <a:pt x="5106" y="822"/>
                        <a:pt x="5111" y="822"/>
                        <a:pt x="5111" y="822"/>
                      </a:cubicBezTo>
                      <a:cubicBezTo>
                        <a:pt x="5111" y="822"/>
                        <a:pt x="5111" y="821"/>
                        <a:pt x="5111" y="821"/>
                      </a:cubicBezTo>
                      <a:cubicBezTo>
                        <a:pt x="5111" y="821"/>
                        <a:pt x="5116" y="822"/>
                        <a:pt x="5116" y="822"/>
                      </a:cubicBezTo>
                      <a:cubicBezTo>
                        <a:pt x="5116" y="822"/>
                        <a:pt x="5119" y="822"/>
                        <a:pt x="5119" y="822"/>
                      </a:cubicBezTo>
                      <a:cubicBezTo>
                        <a:pt x="5119" y="822"/>
                        <a:pt x="5122" y="822"/>
                        <a:pt x="5122" y="822"/>
                      </a:cubicBezTo>
                      <a:cubicBezTo>
                        <a:pt x="5122" y="822"/>
                        <a:pt x="5124" y="821"/>
                        <a:pt x="5124" y="821"/>
                      </a:cubicBezTo>
                      <a:cubicBezTo>
                        <a:pt x="5124" y="821"/>
                        <a:pt x="5128" y="821"/>
                        <a:pt x="5128" y="821"/>
                      </a:cubicBezTo>
                      <a:cubicBezTo>
                        <a:pt x="5128" y="821"/>
                        <a:pt x="5130" y="822"/>
                        <a:pt x="5130" y="822"/>
                      </a:cubicBezTo>
                      <a:cubicBezTo>
                        <a:pt x="5130" y="822"/>
                        <a:pt x="5131" y="822"/>
                        <a:pt x="5131" y="822"/>
                      </a:cubicBezTo>
                      <a:cubicBezTo>
                        <a:pt x="5131" y="822"/>
                        <a:pt x="5132" y="821"/>
                        <a:pt x="5132" y="821"/>
                      </a:cubicBezTo>
                      <a:cubicBezTo>
                        <a:pt x="5132" y="821"/>
                        <a:pt x="5136" y="822"/>
                        <a:pt x="5136" y="822"/>
                      </a:cubicBezTo>
                      <a:cubicBezTo>
                        <a:pt x="5136" y="822"/>
                        <a:pt x="5140" y="822"/>
                        <a:pt x="5140" y="822"/>
                      </a:cubicBezTo>
                      <a:cubicBezTo>
                        <a:pt x="5140" y="822"/>
                        <a:pt x="5144" y="822"/>
                        <a:pt x="5144" y="822"/>
                      </a:cubicBezTo>
                      <a:cubicBezTo>
                        <a:pt x="5144" y="822"/>
                        <a:pt x="5146" y="822"/>
                        <a:pt x="5146" y="822"/>
                      </a:cubicBezTo>
                      <a:cubicBezTo>
                        <a:pt x="5146" y="822"/>
                        <a:pt x="5148" y="822"/>
                        <a:pt x="5148" y="822"/>
                      </a:cubicBezTo>
                      <a:cubicBezTo>
                        <a:pt x="5148" y="822"/>
                        <a:pt x="5151" y="821"/>
                        <a:pt x="5151" y="821"/>
                      </a:cubicBezTo>
                      <a:cubicBezTo>
                        <a:pt x="5151" y="821"/>
                        <a:pt x="5151" y="822"/>
                        <a:pt x="5151" y="822"/>
                      </a:cubicBezTo>
                      <a:cubicBezTo>
                        <a:pt x="5151" y="822"/>
                        <a:pt x="5154" y="822"/>
                        <a:pt x="5154" y="822"/>
                      </a:cubicBezTo>
                      <a:cubicBezTo>
                        <a:pt x="5154" y="822"/>
                        <a:pt x="5158" y="822"/>
                        <a:pt x="5158" y="822"/>
                      </a:cubicBezTo>
                      <a:cubicBezTo>
                        <a:pt x="5158" y="822"/>
                        <a:pt x="5161" y="822"/>
                        <a:pt x="5161" y="822"/>
                      </a:cubicBezTo>
                      <a:cubicBezTo>
                        <a:pt x="5161" y="822"/>
                        <a:pt x="5163" y="822"/>
                        <a:pt x="5163" y="822"/>
                      </a:cubicBezTo>
                      <a:cubicBezTo>
                        <a:pt x="5163" y="822"/>
                        <a:pt x="5166" y="821"/>
                        <a:pt x="5166" y="821"/>
                      </a:cubicBezTo>
                      <a:cubicBezTo>
                        <a:pt x="5166" y="821"/>
                        <a:pt x="5166" y="821"/>
                        <a:pt x="5166" y="821"/>
                      </a:cubicBezTo>
                      <a:cubicBezTo>
                        <a:pt x="5166" y="821"/>
                        <a:pt x="5169" y="822"/>
                        <a:pt x="5169" y="82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3" name="Freeform 997"/>
                <p:cNvSpPr>
                  <a:spLocks/>
                </p:cNvSpPr>
                <p:nvPr/>
              </p:nvSpPr>
              <p:spPr bwMode="auto">
                <a:xfrm>
                  <a:off x="-5084762" y="2625726"/>
                  <a:ext cx="3903663" cy="514350"/>
                </a:xfrm>
                <a:custGeom>
                  <a:avLst/>
                  <a:gdLst>
                    <a:gd name="T0" fmla="*/ 73 w 5169"/>
                    <a:gd name="T1" fmla="*/ 681 h 681"/>
                    <a:gd name="T2" fmla="*/ 156 w 5169"/>
                    <a:gd name="T3" fmla="*/ 681 h 681"/>
                    <a:gd name="T4" fmla="*/ 234 w 5169"/>
                    <a:gd name="T5" fmla="*/ 650 h 681"/>
                    <a:gd name="T6" fmla="*/ 318 w 5169"/>
                    <a:gd name="T7" fmla="*/ 675 h 681"/>
                    <a:gd name="T8" fmla="*/ 400 w 5169"/>
                    <a:gd name="T9" fmla="*/ 659 h 681"/>
                    <a:gd name="T10" fmla="*/ 480 w 5169"/>
                    <a:gd name="T11" fmla="*/ 678 h 681"/>
                    <a:gd name="T12" fmla="*/ 560 w 5169"/>
                    <a:gd name="T13" fmla="*/ 680 h 681"/>
                    <a:gd name="T14" fmla="*/ 645 w 5169"/>
                    <a:gd name="T15" fmla="*/ 603 h 681"/>
                    <a:gd name="T16" fmla="*/ 726 w 5169"/>
                    <a:gd name="T17" fmla="*/ 525 h 681"/>
                    <a:gd name="T18" fmla="*/ 807 w 5169"/>
                    <a:gd name="T19" fmla="*/ 669 h 681"/>
                    <a:gd name="T20" fmla="*/ 889 w 5169"/>
                    <a:gd name="T21" fmla="*/ 586 h 681"/>
                    <a:gd name="T22" fmla="*/ 970 w 5169"/>
                    <a:gd name="T23" fmla="*/ 678 h 681"/>
                    <a:gd name="T24" fmla="*/ 1052 w 5169"/>
                    <a:gd name="T25" fmla="*/ 680 h 681"/>
                    <a:gd name="T26" fmla="*/ 1133 w 5169"/>
                    <a:gd name="T27" fmla="*/ 681 h 681"/>
                    <a:gd name="T28" fmla="*/ 1214 w 5169"/>
                    <a:gd name="T29" fmla="*/ 681 h 681"/>
                    <a:gd name="T30" fmla="*/ 1293 w 5169"/>
                    <a:gd name="T31" fmla="*/ 681 h 681"/>
                    <a:gd name="T32" fmla="*/ 1375 w 5169"/>
                    <a:gd name="T33" fmla="*/ 680 h 681"/>
                    <a:gd name="T34" fmla="*/ 1457 w 5169"/>
                    <a:gd name="T35" fmla="*/ 681 h 681"/>
                    <a:gd name="T36" fmla="*/ 1537 w 5169"/>
                    <a:gd name="T37" fmla="*/ 681 h 681"/>
                    <a:gd name="T38" fmla="*/ 1621 w 5169"/>
                    <a:gd name="T39" fmla="*/ 681 h 681"/>
                    <a:gd name="T40" fmla="*/ 1702 w 5169"/>
                    <a:gd name="T41" fmla="*/ 679 h 681"/>
                    <a:gd name="T42" fmla="*/ 1785 w 5169"/>
                    <a:gd name="T43" fmla="*/ 680 h 681"/>
                    <a:gd name="T44" fmla="*/ 1867 w 5169"/>
                    <a:gd name="T45" fmla="*/ 670 h 681"/>
                    <a:gd name="T46" fmla="*/ 1947 w 5169"/>
                    <a:gd name="T47" fmla="*/ 681 h 681"/>
                    <a:gd name="T48" fmla="*/ 2029 w 5169"/>
                    <a:gd name="T49" fmla="*/ 680 h 681"/>
                    <a:gd name="T50" fmla="*/ 2111 w 5169"/>
                    <a:gd name="T51" fmla="*/ 670 h 681"/>
                    <a:gd name="T52" fmla="*/ 2192 w 5169"/>
                    <a:gd name="T53" fmla="*/ 681 h 681"/>
                    <a:gd name="T54" fmla="*/ 2272 w 5169"/>
                    <a:gd name="T55" fmla="*/ 680 h 681"/>
                    <a:gd name="T56" fmla="*/ 2354 w 5169"/>
                    <a:gd name="T57" fmla="*/ 681 h 681"/>
                    <a:gd name="T58" fmla="*/ 2437 w 5169"/>
                    <a:gd name="T59" fmla="*/ 674 h 681"/>
                    <a:gd name="T60" fmla="*/ 2518 w 5169"/>
                    <a:gd name="T61" fmla="*/ 677 h 681"/>
                    <a:gd name="T62" fmla="*/ 2600 w 5169"/>
                    <a:gd name="T63" fmla="*/ 678 h 681"/>
                    <a:gd name="T64" fmla="*/ 2680 w 5169"/>
                    <a:gd name="T65" fmla="*/ 680 h 681"/>
                    <a:gd name="T66" fmla="*/ 2761 w 5169"/>
                    <a:gd name="T67" fmla="*/ 680 h 681"/>
                    <a:gd name="T68" fmla="*/ 2844 w 5169"/>
                    <a:gd name="T69" fmla="*/ 680 h 681"/>
                    <a:gd name="T70" fmla="*/ 2925 w 5169"/>
                    <a:gd name="T71" fmla="*/ 680 h 681"/>
                    <a:gd name="T72" fmla="*/ 3007 w 5169"/>
                    <a:gd name="T73" fmla="*/ 679 h 681"/>
                    <a:gd name="T74" fmla="*/ 3088 w 5169"/>
                    <a:gd name="T75" fmla="*/ 677 h 681"/>
                    <a:gd name="T76" fmla="*/ 3170 w 5169"/>
                    <a:gd name="T77" fmla="*/ 615 h 681"/>
                    <a:gd name="T78" fmla="*/ 3251 w 5169"/>
                    <a:gd name="T79" fmla="*/ 674 h 681"/>
                    <a:gd name="T80" fmla="*/ 3333 w 5169"/>
                    <a:gd name="T81" fmla="*/ 673 h 681"/>
                    <a:gd name="T82" fmla="*/ 3414 w 5169"/>
                    <a:gd name="T83" fmla="*/ 679 h 681"/>
                    <a:gd name="T84" fmla="*/ 3496 w 5169"/>
                    <a:gd name="T85" fmla="*/ 681 h 681"/>
                    <a:gd name="T86" fmla="*/ 3576 w 5169"/>
                    <a:gd name="T87" fmla="*/ 681 h 681"/>
                    <a:gd name="T88" fmla="*/ 3659 w 5169"/>
                    <a:gd name="T89" fmla="*/ 681 h 681"/>
                    <a:gd name="T90" fmla="*/ 3740 w 5169"/>
                    <a:gd name="T91" fmla="*/ 681 h 681"/>
                    <a:gd name="T92" fmla="*/ 3822 w 5169"/>
                    <a:gd name="T93" fmla="*/ 680 h 681"/>
                    <a:gd name="T94" fmla="*/ 3903 w 5169"/>
                    <a:gd name="T95" fmla="*/ 680 h 681"/>
                    <a:gd name="T96" fmla="*/ 3981 w 5169"/>
                    <a:gd name="T97" fmla="*/ 680 h 681"/>
                    <a:gd name="T98" fmla="*/ 4066 w 5169"/>
                    <a:gd name="T99" fmla="*/ 679 h 681"/>
                    <a:gd name="T100" fmla="*/ 4148 w 5169"/>
                    <a:gd name="T101" fmla="*/ 631 h 681"/>
                    <a:gd name="T102" fmla="*/ 4229 w 5169"/>
                    <a:gd name="T103" fmla="*/ 654 h 681"/>
                    <a:gd name="T104" fmla="*/ 4311 w 5169"/>
                    <a:gd name="T105" fmla="*/ 629 h 681"/>
                    <a:gd name="T106" fmla="*/ 4390 w 5169"/>
                    <a:gd name="T107" fmla="*/ 673 h 681"/>
                    <a:gd name="T108" fmla="*/ 4471 w 5169"/>
                    <a:gd name="T109" fmla="*/ 674 h 681"/>
                    <a:gd name="T110" fmla="*/ 4555 w 5169"/>
                    <a:gd name="T111" fmla="*/ 618 h 681"/>
                    <a:gd name="T112" fmla="*/ 4635 w 5169"/>
                    <a:gd name="T113" fmla="*/ 674 h 681"/>
                    <a:gd name="T114" fmla="*/ 4718 w 5169"/>
                    <a:gd name="T115" fmla="*/ 673 h 681"/>
                    <a:gd name="T116" fmla="*/ 4800 w 5169"/>
                    <a:gd name="T117" fmla="*/ 667 h 681"/>
                    <a:gd name="T118" fmla="*/ 4881 w 5169"/>
                    <a:gd name="T119" fmla="*/ 551 h 681"/>
                    <a:gd name="T120" fmla="*/ 4961 w 5169"/>
                    <a:gd name="T121" fmla="*/ 680 h 681"/>
                    <a:gd name="T122" fmla="*/ 5043 w 5169"/>
                    <a:gd name="T123" fmla="*/ 680 h 681"/>
                    <a:gd name="T124" fmla="*/ 5123 w 5169"/>
                    <a:gd name="T125" fmla="*/ 680 h 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681">
                      <a:moveTo>
                        <a:pt x="0" y="681"/>
                      </a:moveTo>
                      <a:lnTo>
                        <a:pt x="0" y="681"/>
                      </a:lnTo>
                      <a:cubicBezTo>
                        <a:pt x="0" y="681"/>
                        <a:pt x="1" y="681"/>
                        <a:pt x="1" y="681"/>
                      </a:cubicBezTo>
                      <a:cubicBezTo>
                        <a:pt x="1" y="681"/>
                        <a:pt x="3" y="681"/>
                        <a:pt x="3" y="681"/>
                      </a:cubicBezTo>
                      <a:cubicBezTo>
                        <a:pt x="3" y="681"/>
                        <a:pt x="4" y="681"/>
                        <a:pt x="4" y="681"/>
                      </a:cubicBezTo>
                      <a:cubicBezTo>
                        <a:pt x="4" y="681"/>
                        <a:pt x="7" y="681"/>
                        <a:pt x="7" y="681"/>
                      </a:cubicBezTo>
                      <a:cubicBezTo>
                        <a:pt x="7" y="681"/>
                        <a:pt x="9" y="681"/>
                        <a:pt x="9" y="681"/>
                      </a:cubicBezTo>
                      <a:cubicBezTo>
                        <a:pt x="9" y="681"/>
                        <a:pt x="11" y="681"/>
                        <a:pt x="11" y="681"/>
                      </a:cubicBezTo>
                      <a:cubicBezTo>
                        <a:pt x="11" y="681"/>
                        <a:pt x="13" y="681"/>
                        <a:pt x="13" y="681"/>
                      </a:cubicBezTo>
                      <a:cubicBezTo>
                        <a:pt x="13" y="681"/>
                        <a:pt x="18" y="681"/>
                        <a:pt x="18" y="681"/>
                      </a:cubicBezTo>
                      <a:cubicBezTo>
                        <a:pt x="18" y="681"/>
                        <a:pt x="19" y="681"/>
                        <a:pt x="19" y="681"/>
                      </a:cubicBezTo>
                      <a:cubicBezTo>
                        <a:pt x="19" y="681"/>
                        <a:pt x="22" y="681"/>
                        <a:pt x="22" y="681"/>
                      </a:cubicBezTo>
                      <a:cubicBezTo>
                        <a:pt x="22" y="681"/>
                        <a:pt x="24" y="681"/>
                        <a:pt x="24" y="681"/>
                      </a:cubicBezTo>
                      <a:cubicBezTo>
                        <a:pt x="24" y="681"/>
                        <a:pt x="27" y="681"/>
                        <a:pt x="27" y="681"/>
                      </a:cubicBezTo>
                      <a:cubicBezTo>
                        <a:pt x="27" y="681"/>
                        <a:pt x="29" y="681"/>
                        <a:pt x="29" y="681"/>
                      </a:cubicBezTo>
                      <a:cubicBezTo>
                        <a:pt x="29" y="681"/>
                        <a:pt x="33" y="681"/>
                        <a:pt x="33" y="681"/>
                      </a:cubicBezTo>
                      <a:cubicBezTo>
                        <a:pt x="33" y="681"/>
                        <a:pt x="36" y="681"/>
                        <a:pt x="36" y="681"/>
                      </a:cubicBezTo>
                      <a:cubicBezTo>
                        <a:pt x="36" y="681"/>
                        <a:pt x="37" y="681"/>
                        <a:pt x="37" y="681"/>
                      </a:cubicBezTo>
                      <a:cubicBezTo>
                        <a:pt x="37" y="681"/>
                        <a:pt x="39" y="681"/>
                        <a:pt x="39" y="681"/>
                      </a:cubicBezTo>
                      <a:cubicBezTo>
                        <a:pt x="39" y="681"/>
                        <a:pt x="43" y="681"/>
                        <a:pt x="43" y="681"/>
                      </a:cubicBezTo>
                      <a:cubicBezTo>
                        <a:pt x="43" y="681"/>
                        <a:pt x="45" y="681"/>
                        <a:pt x="45" y="681"/>
                      </a:cubicBezTo>
                      <a:cubicBezTo>
                        <a:pt x="45" y="681"/>
                        <a:pt x="49" y="681"/>
                        <a:pt x="49" y="681"/>
                      </a:cubicBezTo>
                      <a:cubicBezTo>
                        <a:pt x="49" y="681"/>
                        <a:pt x="49" y="681"/>
                        <a:pt x="49" y="681"/>
                      </a:cubicBezTo>
                      <a:cubicBezTo>
                        <a:pt x="49" y="681"/>
                        <a:pt x="53" y="681"/>
                        <a:pt x="53" y="681"/>
                      </a:cubicBezTo>
                      <a:cubicBezTo>
                        <a:pt x="53" y="681"/>
                        <a:pt x="55" y="681"/>
                        <a:pt x="55" y="681"/>
                      </a:cubicBezTo>
                      <a:cubicBezTo>
                        <a:pt x="55" y="681"/>
                        <a:pt x="57" y="681"/>
                        <a:pt x="57" y="681"/>
                      </a:cubicBezTo>
                      <a:cubicBezTo>
                        <a:pt x="57" y="681"/>
                        <a:pt x="59" y="681"/>
                        <a:pt x="59" y="681"/>
                      </a:cubicBezTo>
                      <a:cubicBezTo>
                        <a:pt x="59" y="681"/>
                        <a:pt x="61" y="681"/>
                        <a:pt x="61" y="681"/>
                      </a:cubicBezTo>
                      <a:cubicBezTo>
                        <a:pt x="61" y="681"/>
                        <a:pt x="65" y="681"/>
                        <a:pt x="65" y="681"/>
                      </a:cubicBezTo>
                      <a:cubicBezTo>
                        <a:pt x="65" y="681"/>
                        <a:pt x="66" y="681"/>
                        <a:pt x="66" y="681"/>
                      </a:cubicBezTo>
                      <a:cubicBezTo>
                        <a:pt x="66" y="681"/>
                        <a:pt x="70" y="681"/>
                        <a:pt x="70" y="681"/>
                      </a:cubicBezTo>
                      <a:cubicBezTo>
                        <a:pt x="70" y="681"/>
                        <a:pt x="73" y="681"/>
                        <a:pt x="73" y="681"/>
                      </a:cubicBezTo>
                      <a:cubicBezTo>
                        <a:pt x="73" y="681"/>
                        <a:pt x="77" y="681"/>
                        <a:pt x="77" y="681"/>
                      </a:cubicBezTo>
                      <a:cubicBezTo>
                        <a:pt x="77" y="681"/>
                        <a:pt x="79" y="681"/>
                        <a:pt x="79" y="681"/>
                      </a:cubicBezTo>
                      <a:cubicBezTo>
                        <a:pt x="79" y="681"/>
                        <a:pt x="82" y="681"/>
                        <a:pt x="82" y="681"/>
                      </a:cubicBezTo>
                      <a:cubicBezTo>
                        <a:pt x="82" y="681"/>
                        <a:pt x="84" y="681"/>
                        <a:pt x="84" y="681"/>
                      </a:cubicBezTo>
                      <a:cubicBezTo>
                        <a:pt x="84" y="681"/>
                        <a:pt x="86" y="681"/>
                        <a:pt x="86" y="681"/>
                      </a:cubicBezTo>
                      <a:cubicBezTo>
                        <a:pt x="86" y="681"/>
                        <a:pt x="89" y="681"/>
                        <a:pt x="89" y="681"/>
                      </a:cubicBezTo>
                      <a:cubicBezTo>
                        <a:pt x="89" y="681"/>
                        <a:pt x="90" y="681"/>
                        <a:pt x="90" y="681"/>
                      </a:cubicBezTo>
                      <a:cubicBezTo>
                        <a:pt x="90" y="681"/>
                        <a:pt x="93" y="681"/>
                        <a:pt x="93" y="681"/>
                      </a:cubicBezTo>
                      <a:cubicBezTo>
                        <a:pt x="93" y="681"/>
                        <a:pt x="96" y="681"/>
                        <a:pt x="96" y="681"/>
                      </a:cubicBezTo>
                      <a:cubicBezTo>
                        <a:pt x="96" y="681"/>
                        <a:pt x="99" y="681"/>
                        <a:pt x="99" y="681"/>
                      </a:cubicBezTo>
                      <a:cubicBezTo>
                        <a:pt x="99" y="681"/>
                        <a:pt x="100" y="681"/>
                        <a:pt x="100" y="681"/>
                      </a:cubicBezTo>
                      <a:cubicBezTo>
                        <a:pt x="100" y="681"/>
                        <a:pt x="103" y="681"/>
                        <a:pt x="103" y="681"/>
                      </a:cubicBezTo>
                      <a:cubicBezTo>
                        <a:pt x="103" y="681"/>
                        <a:pt x="106" y="681"/>
                        <a:pt x="106" y="681"/>
                      </a:cubicBezTo>
                      <a:cubicBezTo>
                        <a:pt x="106" y="681"/>
                        <a:pt x="109" y="681"/>
                        <a:pt x="109" y="681"/>
                      </a:cubicBezTo>
                      <a:cubicBezTo>
                        <a:pt x="109" y="681"/>
                        <a:pt x="111" y="681"/>
                        <a:pt x="111" y="681"/>
                      </a:cubicBezTo>
                      <a:cubicBezTo>
                        <a:pt x="111" y="681"/>
                        <a:pt x="114" y="681"/>
                        <a:pt x="114" y="681"/>
                      </a:cubicBezTo>
                      <a:cubicBezTo>
                        <a:pt x="114" y="681"/>
                        <a:pt x="117" y="681"/>
                        <a:pt x="117" y="681"/>
                      </a:cubicBezTo>
                      <a:cubicBezTo>
                        <a:pt x="117" y="681"/>
                        <a:pt x="120" y="680"/>
                        <a:pt x="120" y="680"/>
                      </a:cubicBezTo>
                      <a:cubicBezTo>
                        <a:pt x="120" y="680"/>
                        <a:pt x="120" y="680"/>
                        <a:pt x="120" y="680"/>
                      </a:cubicBezTo>
                      <a:cubicBezTo>
                        <a:pt x="120" y="680"/>
                        <a:pt x="124" y="681"/>
                        <a:pt x="124" y="681"/>
                      </a:cubicBezTo>
                      <a:cubicBezTo>
                        <a:pt x="124" y="681"/>
                        <a:pt x="127" y="681"/>
                        <a:pt x="127" y="681"/>
                      </a:cubicBezTo>
                      <a:cubicBezTo>
                        <a:pt x="127" y="681"/>
                        <a:pt x="130" y="681"/>
                        <a:pt x="130" y="681"/>
                      </a:cubicBezTo>
                      <a:cubicBezTo>
                        <a:pt x="130" y="681"/>
                        <a:pt x="130" y="681"/>
                        <a:pt x="130" y="681"/>
                      </a:cubicBezTo>
                      <a:cubicBezTo>
                        <a:pt x="130" y="681"/>
                        <a:pt x="135" y="680"/>
                        <a:pt x="135" y="680"/>
                      </a:cubicBezTo>
                      <a:cubicBezTo>
                        <a:pt x="135" y="680"/>
                        <a:pt x="136" y="680"/>
                        <a:pt x="136" y="680"/>
                      </a:cubicBezTo>
                      <a:cubicBezTo>
                        <a:pt x="136" y="680"/>
                        <a:pt x="140" y="681"/>
                        <a:pt x="140" y="681"/>
                      </a:cubicBezTo>
                      <a:cubicBezTo>
                        <a:pt x="140" y="681"/>
                        <a:pt x="141" y="680"/>
                        <a:pt x="141" y="680"/>
                      </a:cubicBezTo>
                      <a:cubicBezTo>
                        <a:pt x="141" y="680"/>
                        <a:pt x="142" y="681"/>
                        <a:pt x="142" y="681"/>
                      </a:cubicBezTo>
                      <a:cubicBezTo>
                        <a:pt x="142" y="681"/>
                        <a:pt x="147" y="681"/>
                        <a:pt x="147" y="681"/>
                      </a:cubicBezTo>
                      <a:cubicBezTo>
                        <a:pt x="147" y="681"/>
                        <a:pt x="149" y="680"/>
                        <a:pt x="149" y="680"/>
                      </a:cubicBezTo>
                      <a:cubicBezTo>
                        <a:pt x="149" y="680"/>
                        <a:pt x="153" y="681"/>
                        <a:pt x="153" y="681"/>
                      </a:cubicBezTo>
                      <a:cubicBezTo>
                        <a:pt x="153" y="681"/>
                        <a:pt x="156" y="681"/>
                        <a:pt x="156" y="681"/>
                      </a:cubicBezTo>
                      <a:cubicBezTo>
                        <a:pt x="156" y="681"/>
                        <a:pt x="156" y="681"/>
                        <a:pt x="156" y="681"/>
                      </a:cubicBezTo>
                      <a:cubicBezTo>
                        <a:pt x="156" y="681"/>
                        <a:pt x="159" y="681"/>
                        <a:pt x="159" y="681"/>
                      </a:cubicBezTo>
                      <a:cubicBezTo>
                        <a:pt x="159" y="681"/>
                        <a:pt x="161" y="681"/>
                        <a:pt x="161" y="681"/>
                      </a:cubicBezTo>
                      <a:cubicBezTo>
                        <a:pt x="161" y="681"/>
                        <a:pt x="164" y="680"/>
                        <a:pt x="164" y="680"/>
                      </a:cubicBezTo>
                      <a:cubicBezTo>
                        <a:pt x="164" y="680"/>
                        <a:pt x="166" y="681"/>
                        <a:pt x="166" y="681"/>
                      </a:cubicBezTo>
                      <a:cubicBezTo>
                        <a:pt x="166" y="681"/>
                        <a:pt x="169" y="680"/>
                        <a:pt x="169" y="680"/>
                      </a:cubicBezTo>
                      <a:cubicBezTo>
                        <a:pt x="169" y="680"/>
                        <a:pt x="172" y="680"/>
                        <a:pt x="172" y="680"/>
                      </a:cubicBezTo>
                      <a:cubicBezTo>
                        <a:pt x="172" y="680"/>
                        <a:pt x="176" y="681"/>
                        <a:pt x="176" y="681"/>
                      </a:cubicBezTo>
                      <a:cubicBezTo>
                        <a:pt x="176" y="681"/>
                        <a:pt x="177" y="681"/>
                        <a:pt x="177" y="681"/>
                      </a:cubicBezTo>
                      <a:cubicBezTo>
                        <a:pt x="177" y="681"/>
                        <a:pt x="181" y="680"/>
                        <a:pt x="181" y="680"/>
                      </a:cubicBezTo>
                      <a:cubicBezTo>
                        <a:pt x="181" y="680"/>
                        <a:pt x="182" y="679"/>
                        <a:pt x="182" y="679"/>
                      </a:cubicBezTo>
                      <a:cubicBezTo>
                        <a:pt x="182" y="679"/>
                        <a:pt x="186" y="681"/>
                        <a:pt x="186" y="681"/>
                      </a:cubicBezTo>
                      <a:cubicBezTo>
                        <a:pt x="186" y="681"/>
                        <a:pt x="188" y="680"/>
                        <a:pt x="188" y="680"/>
                      </a:cubicBezTo>
                      <a:cubicBezTo>
                        <a:pt x="188" y="680"/>
                        <a:pt x="191" y="681"/>
                        <a:pt x="191" y="681"/>
                      </a:cubicBezTo>
                      <a:cubicBezTo>
                        <a:pt x="191" y="681"/>
                        <a:pt x="194" y="680"/>
                        <a:pt x="194" y="680"/>
                      </a:cubicBezTo>
                      <a:cubicBezTo>
                        <a:pt x="194" y="680"/>
                        <a:pt x="196" y="680"/>
                        <a:pt x="196" y="680"/>
                      </a:cubicBezTo>
                      <a:cubicBezTo>
                        <a:pt x="196" y="680"/>
                        <a:pt x="200" y="680"/>
                        <a:pt x="200" y="680"/>
                      </a:cubicBezTo>
                      <a:cubicBezTo>
                        <a:pt x="200" y="680"/>
                        <a:pt x="201" y="681"/>
                        <a:pt x="201" y="681"/>
                      </a:cubicBezTo>
                      <a:cubicBezTo>
                        <a:pt x="201" y="681"/>
                        <a:pt x="202" y="680"/>
                        <a:pt x="202" y="680"/>
                      </a:cubicBezTo>
                      <a:cubicBezTo>
                        <a:pt x="202" y="680"/>
                        <a:pt x="204" y="680"/>
                        <a:pt x="204" y="680"/>
                      </a:cubicBezTo>
                      <a:cubicBezTo>
                        <a:pt x="204" y="680"/>
                        <a:pt x="207" y="680"/>
                        <a:pt x="207" y="680"/>
                      </a:cubicBezTo>
                      <a:cubicBezTo>
                        <a:pt x="207" y="680"/>
                        <a:pt x="212" y="679"/>
                        <a:pt x="212" y="679"/>
                      </a:cubicBezTo>
                      <a:cubicBezTo>
                        <a:pt x="212" y="679"/>
                        <a:pt x="213" y="679"/>
                        <a:pt x="213" y="679"/>
                      </a:cubicBezTo>
                      <a:cubicBezTo>
                        <a:pt x="213" y="679"/>
                        <a:pt x="217" y="678"/>
                        <a:pt x="217" y="678"/>
                      </a:cubicBezTo>
                      <a:cubicBezTo>
                        <a:pt x="217" y="678"/>
                        <a:pt x="217" y="679"/>
                        <a:pt x="217" y="679"/>
                      </a:cubicBezTo>
                      <a:cubicBezTo>
                        <a:pt x="217" y="679"/>
                        <a:pt x="222" y="678"/>
                        <a:pt x="222" y="678"/>
                      </a:cubicBezTo>
                      <a:cubicBezTo>
                        <a:pt x="222" y="678"/>
                        <a:pt x="222" y="678"/>
                        <a:pt x="222" y="678"/>
                      </a:cubicBezTo>
                      <a:cubicBezTo>
                        <a:pt x="222" y="678"/>
                        <a:pt x="227" y="675"/>
                        <a:pt x="227" y="675"/>
                      </a:cubicBezTo>
                      <a:cubicBezTo>
                        <a:pt x="227" y="675"/>
                        <a:pt x="227" y="675"/>
                        <a:pt x="227" y="675"/>
                      </a:cubicBezTo>
                      <a:cubicBezTo>
                        <a:pt x="227" y="675"/>
                        <a:pt x="232" y="662"/>
                        <a:pt x="232" y="662"/>
                      </a:cubicBezTo>
                      <a:cubicBezTo>
                        <a:pt x="232" y="662"/>
                        <a:pt x="232" y="661"/>
                        <a:pt x="232" y="661"/>
                      </a:cubicBezTo>
                      <a:cubicBezTo>
                        <a:pt x="232" y="661"/>
                        <a:pt x="234" y="650"/>
                        <a:pt x="234" y="650"/>
                      </a:cubicBezTo>
                      <a:cubicBezTo>
                        <a:pt x="234" y="650"/>
                        <a:pt x="237" y="659"/>
                        <a:pt x="237" y="659"/>
                      </a:cubicBezTo>
                      <a:cubicBezTo>
                        <a:pt x="237" y="659"/>
                        <a:pt x="242" y="635"/>
                        <a:pt x="242" y="635"/>
                      </a:cubicBezTo>
                      <a:cubicBezTo>
                        <a:pt x="242" y="635"/>
                        <a:pt x="242" y="634"/>
                        <a:pt x="242" y="634"/>
                      </a:cubicBezTo>
                      <a:cubicBezTo>
                        <a:pt x="242" y="634"/>
                        <a:pt x="246" y="609"/>
                        <a:pt x="246" y="609"/>
                      </a:cubicBezTo>
                      <a:cubicBezTo>
                        <a:pt x="246" y="609"/>
                        <a:pt x="247" y="620"/>
                        <a:pt x="247" y="620"/>
                      </a:cubicBezTo>
                      <a:cubicBezTo>
                        <a:pt x="247" y="620"/>
                        <a:pt x="251" y="647"/>
                        <a:pt x="251" y="647"/>
                      </a:cubicBezTo>
                      <a:cubicBezTo>
                        <a:pt x="251" y="647"/>
                        <a:pt x="253" y="642"/>
                        <a:pt x="253" y="642"/>
                      </a:cubicBezTo>
                      <a:cubicBezTo>
                        <a:pt x="253" y="642"/>
                        <a:pt x="258" y="629"/>
                        <a:pt x="258" y="629"/>
                      </a:cubicBezTo>
                      <a:cubicBezTo>
                        <a:pt x="258" y="629"/>
                        <a:pt x="258" y="629"/>
                        <a:pt x="258" y="629"/>
                      </a:cubicBezTo>
                      <a:cubicBezTo>
                        <a:pt x="258" y="629"/>
                        <a:pt x="263" y="666"/>
                        <a:pt x="263" y="666"/>
                      </a:cubicBezTo>
                      <a:cubicBezTo>
                        <a:pt x="263" y="666"/>
                        <a:pt x="263" y="666"/>
                        <a:pt x="263" y="666"/>
                      </a:cubicBezTo>
                      <a:cubicBezTo>
                        <a:pt x="263" y="666"/>
                        <a:pt x="268" y="674"/>
                        <a:pt x="268" y="674"/>
                      </a:cubicBezTo>
                      <a:cubicBezTo>
                        <a:pt x="268" y="674"/>
                        <a:pt x="268" y="674"/>
                        <a:pt x="268" y="674"/>
                      </a:cubicBezTo>
                      <a:cubicBezTo>
                        <a:pt x="268" y="674"/>
                        <a:pt x="273" y="677"/>
                        <a:pt x="273" y="677"/>
                      </a:cubicBezTo>
                      <a:cubicBezTo>
                        <a:pt x="273" y="677"/>
                        <a:pt x="273" y="677"/>
                        <a:pt x="273" y="677"/>
                      </a:cubicBezTo>
                      <a:cubicBezTo>
                        <a:pt x="273" y="677"/>
                        <a:pt x="278" y="678"/>
                        <a:pt x="278" y="678"/>
                      </a:cubicBezTo>
                      <a:cubicBezTo>
                        <a:pt x="278" y="678"/>
                        <a:pt x="278" y="678"/>
                        <a:pt x="278" y="678"/>
                      </a:cubicBezTo>
                      <a:cubicBezTo>
                        <a:pt x="278" y="678"/>
                        <a:pt x="280" y="679"/>
                        <a:pt x="280" y="679"/>
                      </a:cubicBezTo>
                      <a:cubicBezTo>
                        <a:pt x="280" y="679"/>
                        <a:pt x="283" y="679"/>
                        <a:pt x="283" y="679"/>
                      </a:cubicBezTo>
                      <a:cubicBezTo>
                        <a:pt x="283" y="679"/>
                        <a:pt x="287" y="680"/>
                        <a:pt x="287" y="680"/>
                      </a:cubicBezTo>
                      <a:cubicBezTo>
                        <a:pt x="287" y="680"/>
                        <a:pt x="289" y="679"/>
                        <a:pt x="289" y="679"/>
                      </a:cubicBezTo>
                      <a:cubicBezTo>
                        <a:pt x="289" y="679"/>
                        <a:pt x="290" y="680"/>
                        <a:pt x="290" y="680"/>
                      </a:cubicBezTo>
                      <a:cubicBezTo>
                        <a:pt x="290" y="680"/>
                        <a:pt x="295" y="679"/>
                        <a:pt x="295" y="679"/>
                      </a:cubicBezTo>
                      <a:cubicBezTo>
                        <a:pt x="295" y="679"/>
                        <a:pt x="297" y="679"/>
                        <a:pt x="297" y="679"/>
                      </a:cubicBezTo>
                      <a:cubicBezTo>
                        <a:pt x="297" y="679"/>
                        <a:pt x="299" y="679"/>
                        <a:pt x="299" y="679"/>
                      </a:cubicBezTo>
                      <a:cubicBezTo>
                        <a:pt x="299" y="679"/>
                        <a:pt x="303" y="678"/>
                        <a:pt x="303" y="678"/>
                      </a:cubicBezTo>
                      <a:cubicBezTo>
                        <a:pt x="303" y="678"/>
                        <a:pt x="304" y="677"/>
                        <a:pt x="304" y="677"/>
                      </a:cubicBezTo>
                      <a:cubicBezTo>
                        <a:pt x="304" y="677"/>
                        <a:pt x="306" y="678"/>
                        <a:pt x="306" y="678"/>
                      </a:cubicBezTo>
                      <a:cubicBezTo>
                        <a:pt x="306" y="678"/>
                        <a:pt x="309" y="678"/>
                        <a:pt x="309" y="678"/>
                      </a:cubicBezTo>
                      <a:cubicBezTo>
                        <a:pt x="309" y="678"/>
                        <a:pt x="313" y="677"/>
                        <a:pt x="313" y="677"/>
                      </a:cubicBezTo>
                      <a:cubicBezTo>
                        <a:pt x="313" y="677"/>
                        <a:pt x="314" y="677"/>
                        <a:pt x="314" y="677"/>
                      </a:cubicBezTo>
                      <a:cubicBezTo>
                        <a:pt x="314" y="677"/>
                        <a:pt x="318" y="675"/>
                        <a:pt x="318" y="675"/>
                      </a:cubicBezTo>
                      <a:cubicBezTo>
                        <a:pt x="318" y="675"/>
                        <a:pt x="319" y="675"/>
                        <a:pt x="319" y="675"/>
                      </a:cubicBezTo>
                      <a:cubicBezTo>
                        <a:pt x="319" y="675"/>
                        <a:pt x="324" y="671"/>
                        <a:pt x="324" y="671"/>
                      </a:cubicBezTo>
                      <a:cubicBezTo>
                        <a:pt x="324" y="671"/>
                        <a:pt x="324" y="670"/>
                        <a:pt x="324" y="670"/>
                      </a:cubicBezTo>
                      <a:cubicBezTo>
                        <a:pt x="324" y="670"/>
                        <a:pt x="329" y="650"/>
                        <a:pt x="329" y="650"/>
                      </a:cubicBezTo>
                      <a:cubicBezTo>
                        <a:pt x="329" y="650"/>
                        <a:pt x="329" y="648"/>
                        <a:pt x="329" y="648"/>
                      </a:cubicBezTo>
                      <a:cubicBezTo>
                        <a:pt x="329" y="648"/>
                        <a:pt x="334" y="521"/>
                        <a:pt x="334" y="521"/>
                      </a:cubicBezTo>
                      <a:cubicBezTo>
                        <a:pt x="334" y="521"/>
                        <a:pt x="334" y="519"/>
                        <a:pt x="334" y="519"/>
                      </a:cubicBezTo>
                      <a:cubicBezTo>
                        <a:pt x="334" y="519"/>
                        <a:pt x="339" y="640"/>
                        <a:pt x="339" y="640"/>
                      </a:cubicBezTo>
                      <a:cubicBezTo>
                        <a:pt x="339" y="640"/>
                        <a:pt x="339" y="643"/>
                        <a:pt x="339" y="643"/>
                      </a:cubicBezTo>
                      <a:cubicBezTo>
                        <a:pt x="339" y="643"/>
                        <a:pt x="344" y="668"/>
                        <a:pt x="344" y="668"/>
                      </a:cubicBezTo>
                      <a:cubicBezTo>
                        <a:pt x="344" y="668"/>
                        <a:pt x="344" y="668"/>
                        <a:pt x="344" y="668"/>
                      </a:cubicBezTo>
                      <a:cubicBezTo>
                        <a:pt x="344" y="668"/>
                        <a:pt x="349" y="672"/>
                        <a:pt x="349" y="672"/>
                      </a:cubicBezTo>
                      <a:cubicBezTo>
                        <a:pt x="349" y="672"/>
                        <a:pt x="350" y="672"/>
                        <a:pt x="350" y="672"/>
                      </a:cubicBezTo>
                      <a:cubicBezTo>
                        <a:pt x="350" y="672"/>
                        <a:pt x="354" y="676"/>
                        <a:pt x="354" y="676"/>
                      </a:cubicBezTo>
                      <a:cubicBezTo>
                        <a:pt x="354" y="676"/>
                        <a:pt x="354" y="676"/>
                        <a:pt x="354" y="676"/>
                      </a:cubicBezTo>
                      <a:cubicBezTo>
                        <a:pt x="354" y="676"/>
                        <a:pt x="358" y="678"/>
                        <a:pt x="358" y="678"/>
                      </a:cubicBezTo>
                      <a:cubicBezTo>
                        <a:pt x="358" y="678"/>
                        <a:pt x="359" y="678"/>
                        <a:pt x="359" y="678"/>
                      </a:cubicBezTo>
                      <a:cubicBezTo>
                        <a:pt x="359" y="678"/>
                        <a:pt x="364" y="678"/>
                        <a:pt x="364" y="678"/>
                      </a:cubicBezTo>
                      <a:cubicBezTo>
                        <a:pt x="364" y="678"/>
                        <a:pt x="368" y="679"/>
                        <a:pt x="368" y="679"/>
                      </a:cubicBezTo>
                      <a:cubicBezTo>
                        <a:pt x="368" y="679"/>
                        <a:pt x="369" y="678"/>
                        <a:pt x="369" y="678"/>
                      </a:cubicBezTo>
                      <a:cubicBezTo>
                        <a:pt x="369" y="678"/>
                        <a:pt x="371" y="678"/>
                        <a:pt x="371" y="678"/>
                      </a:cubicBezTo>
                      <a:cubicBezTo>
                        <a:pt x="371" y="678"/>
                        <a:pt x="374" y="678"/>
                        <a:pt x="374" y="678"/>
                      </a:cubicBezTo>
                      <a:cubicBezTo>
                        <a:pt x="374" y="678"/>
                        <a:pt x="375" y="678"/>
                        <a:pt x="375" y="678"/>
                      </a:cubicBezTo>
                      <a:cubicBezTo>
                        <a:pt x="375" y="678"/>
                        <a:pt x="380" y="677"/>
                        <a:pt x="380" y="677"/>
                      </a:cubicBezTo>
                      <a:cubicBezTo>
                        <a:pt x="380" y="677"/>
                        <a:pt x="380" y="677"/>
                        <a:pt x="380" y="677"/>
                      </a:cubicBezTo>
                      <a:cubicBezTo>
                        <a:pt x="380" y="677"/>
                        <a:pt x="385" y="675"/>
                        <a:pt x="385" y="675"/>
                      </a:cubicBezTo>
                      <a:cubicBezTo>
                        <a:pt x="385" y="675"/>
                        <a:pt x="385" y="674"/>
                        <a:pt x="385" y="674"/>
                      </a:cubicBezTo>
                      <a:cubicBezTo>
                        <a:pt x="385" y="674"/>
                        <a:pt x="389" y="666"/>
                        <a:pt x="389" y="666"/>
                      </a:cubicBezTo>
                      <a:cubicBezTo>
                        <a:pt x="389" y="666"/>
                        <a:pt x="390" y="668"/>
                        <a:pt x="390" y="668"/>
                      </a:cubicBezTo>
                      <a:cubicBezTo>
                        <a:pt x="390" y="668"/>
                        <a:pt x="394" y="674"/>
                        <a:pt x="394" y="674"/>
                      </a:cubicBezTo>
                      <a:cubicBezTo>
                        <a:pt x="394" y="674"/>
                        <a:pt x="395" y="673"/>
                        <a:pt x="395" y="673"/>
                      </a:cubicBezTo>
                      <a:cubicBezTo>
                        <a:pt x="395" y="673"/>
                        <a:pt x="400" y="659"/>
                        <a:pt x="400" y="659"/>
                      </a:cubicBezTo>
                      <a:cubicBezTo>
                        <a:pt x="400" y="659"/>
                        <a:pt x="401" y="659"/>
                        <a:pt x="401" y="659"/>
                      </a:cubicBezTo>
                      <a:cubicBezTo>
                        <a:pt x="401" y="659"/>
                        <a:pt x="405" y="673"/>
                        <a:pt x="405" y="673"/>
                      </a:cubicBezTo>
                      <a:cubicBezTo>
                        <a:pt x="405" y="673"/>
                        <a:pt x="408" y="674"/>
                        <a:pt x="408" y="674"/>
                      </a:cubicBezTo>
                      <a:cubicBezTo>
                        <a:pt x="408" y="674"/>
                        <a:pt x="410" y="672"/>
                        <a:pt x="410" y="672"/>
                      </a:cubicBezTo>
                      <a:cubicBezTo>
                        <a:pt x="410" y="672"/>
                        <a:pt x="413" y="668"/>
                        <a:pt x="413" y="668"/>
                      </a:cubicBezTo>
                      <a:cubicBezTo>
                        <a:pt x="413" y="668"/>
                        <a:pt x="415" y="673"/>
                        <a:pt x="415" y="673"/>
                      </a:cubicBezTo>
                      <a:cubicBezTo>
                        <a:pt x="415" y="673"/>
                        <a:pt x="416" y="673"/>
                        <a:pt x="416" y="673"/>
                      </a:cubicBezTo>
                      <a:cubicBezTo>
                        <a:pt x="416" y="673"/>
                        <a:pt x="419" y="674"/>
                        <a:pt x="419" y="674"/>
                      </a:cubicBezTo>
                      <a:cubicBezTo>
                        <a:pt x="419" y="674"/>
                        <a:pt x="421" y="674"/>
                        <a:pt x="421" y="674"/>
                      </a:cubicBezTo>
                      <a:cubicBezTo>
                        <a:pt x="421" y="674"/>
                        <a:pt x="426" y="671"/>
                        <a:pt x="426" y="671"/>
                      </a:cubicBezTo>
                      <a:cubicBezTo>
                        <a:pt x="426" y="671"/>
                        <a:pt x="426" y="671"/>
                        <a:pt x="426" y="671"/>
                      </a:cubicBezTo>
                      <a:cubicBezTo>
                        <a:pt x="426" y="671"/>
                        <a:pt x="431" y="661"/>
                        <a:pt x="431" y="661"/>
                      </a:cubicBezTo>
                      <a:cubicBezTo>
                        <a:pt x="431" y="661"/>
                        <a:pt x="431" y="661"/>
                        <a:pt x="431" y="661"/>
                      </a:cubicBezTo>
                      <a:cubicBezTo>
                        <a:pt x="431" y="661"/>
                        <a:pt x="436" y="605"/>
                        <a:pt x="436" y="605"/>
                      </a:cubicBezTo>
                      <a:cubicBezTo>
                        <a:pt x="436" y="605"/>
                        <a:pt x="436" y="600"/>
                        <a:pt x="436" y="600"/>
                      </a:cubicBezTo>
                      <a:cubicBezTo>
                        <a:pt x="436" y="600"/>
                        <a:pt x="439" y="502"/>
                        <a:pt x="439" y="502"/>
                      </a:cubicBezTo>
                      <a:cubicBezTo>
                        <a:pt x="439" y="502"/>
                        <a:pt x="441" y="551"/>
                        <a:pt x="441" y="551"/>
                      </a:cubicBezTo>
                      <a:cubicBezTo>
                        <a:pt x="441" y="551"/>
                        <a:pt x="446" y="643"/>
                        <a:pt x="446" y="643"/>
                      </a:cubicBezTo>
                      <a:cubicBezTo>
                        <a:pt x="446" y="643"/>
                        <a:pt x="447" y="644"/>
                        <a:pt x="447" y="644"/>
                      </a:cubicBezTo>
                      <a:cubicBezTo>
                        <a:pt x="447" y="644"/>
                        <a:pt x="451" y="578"/>
                        <a:pt x="451" y="578"/>
                      </a:cubicBezTo>
                      <a:cubicBezTo>
                        <a:pt x="451" y="578"/>
                        <a:pt x="452" y="575"/>
                        <a:pt x="452" y="575"/>
                      </a:cubicBezTo>
                      <a:cubicBezTo>
                        <a:pt x="452" y="575"/>
                        <a:pt x="456" y="657"/>
                        <a:pt x="456" y="657"/>
                      </a:cubicBezTo>
                      <a:cubicBezTo>
                        <a:pt x="456" y="657"/>
                        <a:pt x="456" y="658"/>
                        <a:pt x="456" y="658"/>
                      </a:cubicBezTo>
                      <a:cubicBezTo>
                        <a:pt x="456" y="658"/>
                        <a:pt x="461" y="670"/>
                        <a:pt x="461" y="670"/>
                      </a:cubicBezTo>
                      <a:cubicBezTo>
                        <a:pt x="461" y="670"/>
                        <a:pt x="461" y="670"/>
                        <a:pt x="461" y="670"/>
                      </a:cubicBezTo>
                      <a:cubicBezTo>
                        <a:pt x="461" y="670"/>
                        <a:pt x="466" y="675"/>
                        <a:pt x="466" y="675"/>
                      </a:cubicBezTo>
                      <a:cubicBezTo>
                        <a:pt x="466" y="675"/>
                        <a:pt x="466" y="675"/>
                        <a:pt x="466" y="675"/>
                      </a:cubicBezTo>
                      <a:cubicBezTo>
                        <a:pt x="466" y="675"/>
                        <a:pt x="471" y="676"/>
                        <a:pt x="471" y="676"/>
                      </a:cubicBezTo>
                      <a:cubicBezTo>
                        <a:pt x="471" y="676"/>
                        <a:pt x="472" y="676"/>
                        <a:pt x="472" y="676"/>
                      </a:cubicBezTo>
                      <a:cubicBezTo>
                        <a:pt x="472" y="676"/>
                        <a:pt x="476" y="678"/>
                        <a:pt x="476" y="678"/>
                      </a:cubicBezTo>
                      <a:cubicBezTo>
                        <a:pt x="476" y="678"/>
                        <a:pt x="478" y="678"/>
                        <a:pt x="478" y="678"/>
                      </a:cubicBezTo>
                      <a:cubicBezTo>
                        <a:pt x="478" y="678"/>
                        <a:pt x="480" y="678"/>
                        <a:pt x="480" y="678"/>
                      </a:cubicBezTo>
                      <a:cubicBezTo>
                        <a:pt x="480" y="678"/>
                        <a:pt x="482" y="678"/>
                        <a:pt x="482" y="678"/>
                      </a:cubicBezTo>
                      <a:cubicBezTo>
                        <a:pt x="482" y="678"/>
                        <a:pt x="487" y="679"/>
                        <a:pt x="487" y="679"/>
                      </a:cubicBezTo>
                      <a:cubicBezTo>
                        <a:pt x="487" y="679"/>
                        <a:pt x="491" y="679"/>
                        <a:pt x="491" y="679"/>
                      </a:cubicBezTo>
                      <a:cubicBezTo>
                        <a:pt x="491" y="679"/>
                        <a:pt x="492" y="679"/>
                        <a:pt x="492" y="679"/>
                      </a:cubicBezTo>
                      <a:cubicBezTo>
                        <a:pt x="492" y="679"/>
                        <a:pt x="494" y="679"/>
                        <a:pt x="494" y="679"/>
                      </a:cubicBezTo>
                      <a:cubicBezTo>
                        <a:pt x="494" y="679"/>
                        <a:pt x="496" y="679"/>
                        <a:pt x="496" y="679"/>
                      </a:cubicBezTo>
                      <a:cubicBezTo>
                        <a:pt x="496" y="679"/>
                        <a:pt x="497" y="679"/>
                        <a:pt x="497" y="679"/>
                      </a:cubicBezTo>
                      <a:cubicBezTo>
                        <a:pt x="497" y="679"/>
                        <a:pt x="502" y="680"/>
                        <a:pt x="502" y="680"/>
                      </a:cubicBezTo>
                      <a:cubicBezTo>
                        <a:pt x="502" y="680"/>
                        <a:pt x="506" y="680"/>
                        <a:pt x="506" y="680"/>
                      </a:cubicBezTo>
                      <a:cubicBezTo>
                        <a:pt x="506" y="680"/>
                        <a:pt x="507" y="680"/>
                        <a:pt x="507" y="680"/>
                      </a:cubicBezTo>
                      <a:cubicBezTo>
                        <a:pt x="507" y="680"/>
                        <a:pt x="507" y="680"/>
                        <a:pt x="507" y="680"/>
                      </a:cubicBezTo>
                      <a:cubicBezTo>
                        <a:pt x="507" y="680"/>
                        <a:pt x="508" y="680"/>
                        <a:pt x="508" y="680"/>
                      </a:cubicBezTo>
                      <a:cubicBezTo>
                        <a:pt x="508" y="680"/>
                        <a:pt x="512" y="680"/>
                        <a:pt x="512" y="680"/>
                      </a:cubicBezTo>
                      <a:cubicBezTo>
                        <a:pt x="512" y="680"/>
                        <a:pt x="517" y="680"/>
                        <a:pt x="517" y="680"/>
                      </a:cubicBezTo>
                      <a:cubicBezTo>
                        <a:pt x="517" y="680"/>
                        <a:pt x="520" y="680"/>
                        <a:pt x="520" y="680"/>
                      </a:cubicBezTo>
                      <a:cubicBezTo>
                        <a:pt x="520" y="680"/>
                        <a:pt x="522" y="680"/>
                        <a:pt x="522" y="680"/>
                      </a:cubicBezTo>
                      <a:cubicBezTo>
                        <a:pt x="522" y="680"/>
                        <a:pt x="523" y="681"/>
                        <a:pt x="523" y="681"/>
                      </a:cubicBezTo>
                      <a:cubicBezTo>
                        <a:pt x="523" y="681"/>
                        <a:pt x="527" y="680"/>
                        <a:pt x="527" y="680"/>
                      </a:cubicBezTo>
                      <a:cubicBezTo>
                        <a:pt x="527" y="680"/>
                        <a:pt x="528" y="680"/>
                        <a:pt x="528" y="680"/>
                      </a:cubicBezTo>
                      <a:cubicBezTo>
                        <a:pt x="528" y="680"/>
                        <a:pt x="533" y="681"/>
                        <a:pt x="533" y="681"/>
                      </a:cubicBezTo>
                      <a:cubicBezTo>
                        <a:pt x="533" y="681"/>
                        <a:pt x="533" y="680"/>
                        <a:pt x="533" y="680"/>
                      </a:cubicBezTo>
                      <a:cubicBezTo>
                        <a:pt x="533" y="680"/>
                        <a:pt x="538" y="680"/>
                        <a:pt x="538" y="680"/>
                      </a:cubicBezTo>
                      <a:cubicBezTo>
                        <a:pt x="538" y="680"/>
                        <a:pt x="538" y="680"/>
                        <a:pt x="538" y="680"/>
                      </a:cubicBezTo>
                      <a:cubicBezTo>
                        <a:pt x="538" y="680"/>
                        <a:pt x="541" y="680"/>
                        <a:pt x="541" y="680"/>
                      </a:cubicBezTo>
                      <a:cubicBezTo>
                        <a:pt x="541" y="680"/>
                        <a:pt x="543" y="680"/>
                        <a:pt x="543" y="680"/>
                      </a:cubicBezTo>
                      <a:cubicBezTo>
                        <a:pt x="543" y="680"/>
                        <a:pt x="545" y="681"/>
                        <a:pt x="545" y="681"/>
                      </a:cubicBezTo>
                      <a:cubicBezTo>
                        <a:pt x="545" y="681"/>
                        <a:pt x="548" y="680"/>
                        <a:pt x="548" y="680"/>
                      </a:cubicBezTo>
                      <a:cubicBezTo>
                        <a:pt x="548" y="680"/>
                        <a:pt x="550" y="680"/>
                        <a:pt x="550" y="680"/>
                      </a:cubicBezTo>
                      <a:cubicBezTo>
                        <a:pt x="550" y="680"/>
                        <a:pt x="557" y="680"/>
                        <a:pt x="557" y="680"/>
                      </a:cubicBezTo>
                      <a:cubicBezTo>
                        <a:pt x="557" y="680"/>
                        <a:pt x="558" y="680"/>
                        <a:pt x="558" y="680"/>
                      </a:cubicBezTo>
                      <a:cubicBezTo>
                        <a:pt x="558" y="680"/>
                        <a:pt x="558" y="680"/>
                        <a:pt x="558" y="680"/>
                      </a:cubicBezTo>
                      <a:cubicBezTo>
                        <a:pt x="558" y="680"/>
                        <a:pt x="560" y="680"/>
                        <a:pt x="560" y="680"/>
                      </a:cubicBezTo>
                      <a:cubicBezTo>
                        <a:pt x="560" y="680"/>
                        <a:pt x="563" y="680"/>
                        <a:pt x="563" y="680"/>
                      </a:cubicBezTo>
                      <a:cubicBezTo>
                        <a:pt x="563" y="680"/>
                        <a:pt x="566" y="680"/>
                        <a:pt x="566" y="680"/>
                      </a:cubicBezTo>
                      <a:cubicBezTo>
                        <a:pt x="566" y="680"/>
                        <a:pt x="568" y="680"/>
                        <a:pt x="568" y="680"/>
                      </a:cubicBezTo>
                      <a:cubicBezTo>
                        <a:pt x="568" y="680"/>
                        <a:pt x="573" y="680"/>
                        <a:pt x="573" y="680"/>
                      </a:cubicBezTo>
                      <a:cubicBezTo>
                        <a:pt x="573" y="680"/>
                        <a:pt x="574" y="680"/>
                        <a:pt x="574" y="680"/>
                      </a:cubicBezTo>
                      <a:cubicBezTo>
                        <a:pt x="574" y="680"/>
                        <a:pt x="578" y="680"/>
                        <a:pt x="578" y="680"/>
                      </a:cubicBezTo>
                      <a:cubicBezTo>
                        <a:pt x="578" y="680"/>
                        <a:pt x="578" y="680"/>
                        <a:pt x="578" y="680"/>
                      </a:cubicBezTo>
                      <a:cubicBezTo>
                        <a:pt x="578" y="680"/>
                        <a:pt x="582" y="680"/>
                        <a:pt x="582" y="680"/>
                      </a:cubicBezTo>
                      <a:cubicBezTo>
                        <a:pt x="582" y="680"/>
                        <a:pt x="584" y="680"/>
                        <a:pt x="584" y="680"/>
                      </a:cubicBezTo>
                      <a:cubicBezTo>
                        <a:pt x="584" y="680"/>
                        <a:pt x="588" y="681"/>
                        <a:pt x="588" y="681"/>
                      </a:cubicBezTo>
                      <a:cubicBezTo>
                        <a:pt x="588" y="681"/>
                        <a:pt x="591" y="680"/>
                        <a:pt x="591" y="680"/>
                      </a:cubicBezTo>
                      <a:cubicBezTo>
                        <a:pt x="591" y="680"/>
                        <a:pt x="592" y="681"/>
                        <a:pt x="592" y="681"/>
                      </a:cubicBezTo>
                      <a:cubicBezTo>
                        <a:pt x="592" y="681"/>
                        <a:pt x="594" y="680"/>
                        <a:pt x="594" y="680"/>
                      </a:cubicBezTo>
                      <a:cubicBezTo>
                        <a:pt x="594" y="680"/>
                        <a:pt x="598" y="680"/>
                        <a:pt x="598" y="680"/>
                      </a:cubicBezTo>
                      <a:cubicBezTo>
                        <a:pt x="598" y="680"/>
                        <a:pt x="599" y="680"/>
                        <a:pt x="599" y="680"/>
                      </a:cubicBezTo>
                      <a:cubicBezTo>
                        <a:pt x="599" y="680"/>
                        <a:pt x="602" y="680"/>
                        <a:pt x="602" y="680"/>
                      </a:cubicBezTo>
                      <a:cubicBezTo>
                        <a:pt x="602" y="680"/>
                        <a:pt x="605" y="680"/>
                        <a:pt x="605" y="680"/>
                      </a:cubicBezTo>
                      <a:cubicBezTo>
                        <a:pt x="605" y="680"/>
                        <a:pt x="609" y="679"/>
                        <a:pt x="609" y="679"/>
                      </a:cubicBezTo>
                      <a:cubicBezTo>
                        <a:pt x="609" y="679"/>
                        <a:pt x="609" y="679"/>
                        <a:pt x="609" y="679"/>
                      </a:cubicBezTo>
                      <a:cubicBezTo>
                        <a:pt x="609" y="679"/>
                        <a:pt x="614" y="678"/>
                        <a:pt x="614" y="678"/>
                      </a:cubicBezTo>
                      <a:cubicBezTo>
                        <a:pt x="614" y="678"/>
                        <a:pt x="614" y="678"/>
                        <a:pt x="614" y="678"/>
                      </a:cubicBezTo>
                      <a:cubicBezTo>
                        <a:pt x="614" y="678"/>
                        <a:pt x="618" y="677"/>
                        <a:pt x="618" y="677"/>
                      </a:cubicBezTo>
                      <a:cubicBezTo>
                        <a:pt x="618" y="677"/>
                        <a:pt x="619" y="677"/>
                        <a:pt x="619" y="677"/>
                      </a:cubicBezTo>
                      <a:cubicBezTo>
                        <a:pt x="619" y="677"/>
                        <a:pt x="624" y="674"/>
                        <a:pt x="624" y="674"/>
                      </a:cubicBezTo>
                      <a:cubicBezTo>
                        <a:pt x="624" y="674"/>
                        <a:pt x="624" y="674"/>
                        <a:pt x="624" y="674"/>
                      </a:cubicBezTo>
                      <a:cubicBezTo>
                        <a:pt x="624" y="674"/>
                        <a:pt x="629" y="661"/>
                        <a:pt x="629" y="661"/>
                      </a:cubicBezTo>
                      <a:cubicBezTo>
                        <a:pt x="629" y="661"/>
                        <a:pt x="629" y="660"/>
                        <a:pt x="629" y="660"/>
                      </a:cubicBezTo>
                      <a:cubicBezTo>
                        <a:pt x="629" y="660"/>
                        <a:pt x="634" y="605"/>
                        <a:pt x="634" y="605"/>
                      </a:cubicBezTo>
                      <a:cubicBezTo>
                        <a:pt x="634" y="605"/>
                        <a:pt x="635" y="605"/>
                        <a:pt x="635" y="605"/>
                      </a:cubicBezTo>
                      <a:cubicBezTo>
                        <a:pt x="635" y="605"/>
                        <a:pt x="639" y="646"/>
                        <a:pt x="639" y="646"/>
                      </a:cubicBezTo>
                      <a:cubicBezTo>
                        <a:pt x="639" y="646"/>
                        <a:pt x="640" y="647"/>
                        <a:pt x="640" y="647"/>
                      </a:cubicBezTo>
                      <a:cubicBezTo>
                        <a:pt x="640" y="647"/>
                        <a:pt x="645" y="603"/>
                        <a:pt x="645" y="603"/>
                      </a:cubicBezTo>
                      <a:cubicBezTo>
                        <a:pt x="645" y="603"/>
                        <a:pt x="646" y="588"/>
                        <a:pt x="646" y="588"/>
                      </a:cubicBezTo>
                      <a:cubicBezTo>
                        <a:pt x="646" y="588"/>
                        <a:pt x="650" y="633"/>
                        <a:pt x="650" y="633"/>
                      </a:cubicBezTo>
                      <a:cubicBezTo>
                        <a:pt x="650" y="633"/>
                        <a:pt x="650" y="635"/>
                        <a:pt x="650" y="635"/>
                      </a:cubicBezTo>
                      <a:cubicBezTo>
                        <a:pt x="650" y="635"/>
                        <a:pt x="653" y="653"/>
                        <a:pt x="653" y="653"/>
                      </a:cubicBezTo>
                      <a:cubicBezTo>
                        <a:pt x="653" y="653"/>
                        <a:pt x="655" y="647"/>
                        <a:pt x="655" y="647"/>
                      </a:cubicBezTo>
                      <a:cubicBezTo>
                        <a:pt x="655" y="647"/>
                        <a:pt x="659" y="603"/>
                        <a:pt x="659" y="603"/>
                      </a:cubicBezTo>
                      <a:cubicBezTo>
                        <a:pt x="659" y="603"/>
                        <a:pt x="660" y="606"/>
                        <a:pt x="660" y="606"/>
                      </a:cubicBezTo>
                      <a:cubicBezTo>
                        <a:pt x="660" y="606"/>
                        <a:pt x="665" y="649"/>
                        <a:pt x="665" y="649"/>
                      </a:cubicBezTo>
                      <a:cubicBezTo>
                        <a:pt x="665" y="649"/>
                        <a:pt x="665" y="649"/>
                        <a:pt x="665" y="649"/>
                      </a:cubicBezTo>
                      <a:cubicBezTo>
                        <a:pt x="665" y="649"/>
                        <a:pt x="670" y="590"/>
                        <a:pt x="670" y="590"/>
                      </a:cubicBezTo>
                      <a:cubicBezTo>
                        <a:pt x="670" y="590"/>
                        <a:pt x="673" y="557"/>
                        <a:pt x="673" y="557"/>
                      </a:cubicBezTo>
                      <a:cubicBezTo>
                        <a:pt x="673" y="557"/>
                        <a:pt x="675" y="594"/>
                        <a:pt x="675" y="594"/>
                      </a:cubicBezTo>
                      <a:cubicBezTo>
                        <a:pt x="675" y="594"/>
                        <a:pt x="675" y="598"/>
                        <a:pt x="675" y="598"/>
                      </a:cubicBezTo>
                      <a:cubicBezTo>
                        <a:pt x="675" y="598"/>
                        <a:pt x="680" y="654"/>
                        <a:pt x="680" y="654"/>
                      </a:cubicBezTo>
                      <a:cubicBezTo>
                        <a:pt x="680" y="654"/>
                        <a:pt x="681" y="656"/>
                        <a:pt x="681" y="656"/>
                      </a:cubicBezTo>
                      <a:cubicBezTo>
                        <a:pt x="681" y="656"/>
                        <a:pt x="685" y="640"/>
                        <a:pt x="685" y="640"/>
                      </a:cubicBezTo>
                      <a:cubicBezTo>
                        <a:pt x="685" y="640"/>
                        <a:pt x="687" y="628"/>
                        <a:pt x="687" y="628"/>
                      </a:cubicBezTo>
                      <a:cubicBezTo>
                        <a:pt x="687" y="628"/>
                        <a:pt x="690" y="648"/>
                        <a:pt x="690" y="648"/>
                      </a:cubicBezTo>
                      <a:cubicBezTo>
                        <a:pt x="690" y="648"/>
                        <a:pt x="691" y="650"/>
                        <a:pt x="691" y="650"/>
                      </a:cubicBezTo>
                      <a:cubicBezTo>
                        <a:pt x="691" y="650"/>
                        <a:pt x="695" y="671"/>
                        <a:pt x="695" y="671"/>
                      </a:cubicBezTo>
                      <a:cubicBezTo>
                        <a:pt x="695" y="671"/>
                        <a:pt x="696" y="671"/>
                        <a:pt x="696" y="671"/>
                      </a:cubicBezTo>
                      <a:cubicBezTo>
                        <a:pt x="696" y="671"/>
                        <a:pt x="701" y="674"/>
                        <a:pt x="701" y="674"/>
                      </a:cubicBezTo>
                      <a:cubicBezTo>
                        <a:pt x="701" y="674"/>
                        <a:pt x="701" y="675"/>
                        <a:pt x="701" y="675"/>
                      </a:cubicBezTo>
                      <a:cubicBezTo>
                        <a:pt x="701" y="675"/>
                        <a:pt x="706" y="674"/>
                        <a:pt x="706" y="674"/>
                      </a:cubicBezTo>
                      <a:cubicBezTo>
                        <a:pt x="706" y="674"/>
                        <a:pt x="706" y="674"/>
                        <a:pt x="706" y="674"/>
                      </a:cubicBezTo>
                      <a:cubicBezTo>
                        <a:pt x="706" y="674"/>
                        <a:pt x="711" y="672"/>
                        <a:pt x="711" y="672"/>
                      </a:cubicBezTo>
                      <a:cubicBezTo>
                        <a:pt x="711" y="672"/>
                        <a:pt x="711" y="672"/>
                        <a:pt x="711" y="672"/>
                      </a:cubicBezTo>
                      <a:cubicBezTo>
                        <a:pt x="711" y="672"/>
                        <a:pt x="716" y="667"/>
                        <a:pt x="716" y="667"/>
                      </a:cubicBezTo>
                      <a:cubicBezTo>
                        <a:pt x="716" y="667"/>
                        <a:pt x="716" y="666"/>
                        <a:pt x="716" y="666"/>
                      </a:cubicBezTo>
                      <a:cubicBezTo>
                        <a:pt x="716" y="666"/>
                        <a:pt x="721" y="637"/>
                        <a:pt x="721" y="637"/>
                      </a:cubicBezTo>
                      <a:cubicBezTo>
                        <a:pt x="721" y="637"/>
                        <a:pt x="721" y="635"/>
                        <a:pt x="721" y="635"/>
                      </a:cubicBezTo>
                      <a:cubicBezTo>
                        <a:pt x="721" y="635"/>
                        <a:pt x="726" y="525"/>
                        <a:pt x="726" y="525"/>
                      </a:cubicBezTo>
                      <a:cubicBezTo>
                        <a:pt x="726" y="525"/>
                        <a:pt x="726" y="523"/>
                        <a:pt x="726" y="523"/>
                      </a:cubicBezTo>
                      <a:cubicBezTo>
                        <a:pt x="726" y="523"/>
                        <a:pt x="731" y="638"/>
                        <a:pt x="731" y="638"/>
                      </a:cubicBezTo>
                      <a:cubicBezTo>
                        <a:pt x="731" y="638"/>
                        <a:pt x="732" y="644"/>
                        <a:pt x="732" y="644"/>
                      </a:cubicBezTo>
                      <a:cubicBezTo>
                        <a:pt x="732" y="644"/>
                        <a:pt x="736" y="614"/>
                        <a:pt x="736" y="614"/>
                      </a:cubicBezTo>
                      <a:cubicBezTo>
                        <a:pt x="736" y="614"/>
                        <a:pt x="736" y="611"/>
                        <a:pt x="736" y="611"/>
                      </a:cubicBezTo>
                      <a:cubicBezTo>
                        <a:pt x="736" y="611"/>
                        <a:pt x="740" y="574"/>
                        <a:pt x="740" y="574"/>
                      </a:cubicBezTo>
                      <a:cubicBezTo>
                        <a:pt x="740" y="574"/>
                        <a:pt x="741" y="607"/>
                        <a:pt x="741" y="607"/>
                      </a:cubicBezTo>
                      <a:cubicBezTo>
                        <a:pt x="741" y="607"/>
                        <a:pt x="746" y="666"/>
                        <a:pt x="746" y="666"/>
                      </a:cubicBezTo>
                      <a:cubicBezTo>
                        <a:pt x="746" y="666"/>
                        <a:pt x="746" y="666"/>
                        <a:pt x="746" y="666"/>
                      </a:cubicBezTo>
                      <a:cubicBezTo>
                        <a:pt x="746" y="666"/>
                        <a:pt x="751" y="672"/>
                        <a:pt x="751" y="672"/>
                      </a:cubicBezTo>
                      <a:cubicBezTo>
                        <a:pt x="751" y="672"/>
                        <a:pt x="752" y="672"/>
                        <a:pt x="752" y="672"/>
                      </a:cubicBezTo>
                      <a:cubicBezTo>
                        <a:pt x="752" y="672"/>
                        <a:pt x="756" y="673"/>
                        <a:pt x="756" y="673"/>
                      </a:cubicBezTo>
                      <a:cubicBezTo>
                        <a:pt x="756" y="673"/>
                        <a:pt x="757" y="673"/>
                        <a:pt x="757" y="673"/>
                      </a:cubicBezTo>
                      <a:cubicBezTo>
                        <a:pt x="757" y="673"/>
                        <a:pt x="762" y="671"/>
                        <a:pt x="762" y="671"/>
                      </a:cubicBezTo>
                      <a:cubicBezTo>
                        <a:pt x="762" y="671"/>
                        <a:pt x="762" y="671"/>
                        <a:pt x="762" y="671"/>
                      </a:cubicBezTo>
                      <a:cubicBezTo>
                        <a:pt x="762" y="671"/>
                        <a:pt x="767" y="660"/>
                        <a:pt x="767" y="660"/>
                      </a:cubicBezTo>
                      <a:cubicBezTo>
                        <a:pt x="767" y="660"/>
                        <a:pt x="767" y="659"/>
                        <a:pt x="767" y="659"/>
                      </a:cubicBezTo>
                      <a:cubicBezTo>
                        <a:pt x="767" y="659"/>
                        <a:pt x="770" y="632"/>
                        <a:pt x="770" y="632"/>
                      </a:cubicBezTo>
                      <a:cubicBezTo>
                        <a:pt x="770" y="632"/>
                        <a:pt x="772" y="639"/>
                        <a:pt x="772" y="639"/>
                      </a:cubicBezTo>
                      <a:cubicBezTo>
                        <a:pt x="772" y="639"/>
                        <a:pt x="776" y="654"/>
                        <a:pt x="776" y="654"/>
                      </a:cubicBezTo>
                      <a:cubicBezTo>
                        <a:pt x="776" y="654"/>
                        <a:pt x="777" y="650"/>
                        <a:pt x="777" y="650"/>
                      </a:cubicBezTo>
                      <a:cubicBezTo>
                        <a:pt x="777" y="650"/>
                        <a:pt x="782" y="589"/>
                        <a:pt x="782" y="589"/>
                      </a:cubicBezTo>
                      <a:cubicBezTo>
                        <a:pt x="782" y="589"/>
                        <a:pt x="782" y="589"/>
                        <a:pt x="782" y="589"/>
                      </a:cubicBezTo>
                      <a:cubicBezTo>
                        <a:pt x="782" y="589"/>
                        <a:pt x="787" y="652"/>
                        <a:pt x="787" y="652"/>
                      </a:cubicBezTo>
                      <a:cubicBezTo>
                        <a:pt x="787" y="652"/>
                        <a:pt x="788" y="654"/>
                        <a:pt x="788" y="654"/>
                      </a:cubicBezTo>
                      <a:cubicBezTo>
                        <a:pt x="788" y="654"/>
                        <a:pt x="792" y="630"/>
                        <a:pt x="792" y="630"/>
                      </a:cubicBezTo>
                      <a:cubicBezTo>
                        <a:pt x="792" y="630"/>
                        <a:pt x="793" y="625"/>
                        <a:pt x="793" y="625"/>
                      </a:cubicBezTo>
                      <a:cubicBezTo>
                        <a:pt x="793" y="625"/>
                        <a:pt x="797" y="659"/>
                        <a:pt x="797" y="659"/>
                      </a:cubicBezTo>
                      <a:cubicBezTo>
                        <a:pt x="797" y="659"/>
                        <a:pt x="798" y="660"/>
                        <a:pt x="798" y="660"/>
                      </a:cubicBezTo>
                      <a:cubicBezTo>
                        <a:pt x="798" y="660"/>
                        <a:pt x="802" y="670"/>
                        <a:pt x="802" y="670"/>
                      </a:cubicBezTo>
                      <a:cubicBezTo>
                        <a:pt x="802" y="670"/>
                        <a:pt x="805" y="670"/>
                        <a:pt x="805" y="670"/>
                      </a:cubicBezTo>
                      <a:cubicBezTo>
                        <a:pt x="805" y="670"/>
                        <a:pt x="807" y="669"/>
                        <a:pt x="807" y="669"/>
                      </a:cubicBezTo>
                      <a:cubicBezTo>
                        <a:pt x="807" y="669"/>
                        <a:pt x="808" y="669"/>
                        <a:pt x="808" y="669"/>
                      </a:cubicBezTo>
                      <a:cubicBezTo>
                        <a:pt x="808" y="669"/>
                        <a:pt x="813" y="666"/>
                        <a:pt x="813" y="666"/>
                      </a:cubicBezTo>
                      <a:cubicBezTo>
                        <a:pt x="813" y="666"/>
                        <a:pt x="813" y="665"/>
                        <a:pt x="813" y="665"/>
                      </a:cubicBezTo>
                      <a:cubicBezTo>
                        <a:pt x="813" y="665"/>
                        <a:pt x="818" y="653"/>
                        <a:pt x="818" y="653"/>
                      </a:cubicBezTo>
                      <a:cubicBezTo>
                        <a:pt x="818" y="653"/>
                        <a:pt x="818" y="652"/>
                        <a:pt x="818" y="652"/>
                      </a:cubicBezTo>
                      <a:cubicBezTo>
                        <a:pt x="818" y="652"/>
                        <a:pt x="823" y="576"/>
                        <a:pt x="823" y="576"/>
                      </a:cubicBezTo>
                      <a:cubicBezTo>
                        <a:pt x="823" y="576"/>
                        <a:pt x="825" y="561"/>
                        <a:pt x="825" y="561"/>
                      </a:cubicBezTo>
                      <a:cubicBezTo>
                        <a:pt x="825" y="561"/>
                        <a:pt x="828" y="594"/>
                        <a:pt x="828" y="594"/>
                      </a:cubicBezTo>
                      <a:cubicBezTo>
                        <a:pt x="828" y="594"/>
                        <a:pt x="829" y="602"/>
                        <a:pt x="829" y="602"/>
                      </a:cubicBezTo>
                      <a:cubicBezTo>
                        <a:pt x="829" y="602"/>
                        <a:pt x="833" y="537"/>
                        <a:pt x="833" y="537"/>
                      </a:cubicBezTo>
                      <a:cubicBezTo>
                        <a:pt x="833" y="537"/>
                        <a:pt x="836" y="489"/>
                        <a:pt x="836" y="489"/>
                      </a:cubicBezTo>
                      <a:cubicBezTo>
                        <a:pt x="836" y="489"/>
                        <a:pt x="838" y="543"/>
                        <a:pt x="838" y="543"/>
                      </a:cubicBezTo>
                      <a:cubicBezTo>
                        <a:pt x="838" y="543"/>
                        <a:pt x="838" y="550"/>
                        <a:pt x="838" y="550"/>
                      </a:cubicBezTo>
                      <a:cubicBezTo>
                        <a:pt x="838" y="550"/>
                        <a:pt x="843" y="623"/>
                        <a:pt x="843" y="623"/>
                      </a:cubicBezTo>
                      <a:cubicBezTo>
                        <a:pt x="843" y="623"/>
                        <a:pt x="844" y="623"/>
                        <a:pt x="844" y="623"/>
                      </a:cubicBezTo>
                      <a:cubicBezTo>
                        <a:pt x="844" y="623"/>
                        <a:pt x="848" y="639"/>
                        <a:pt x="848" y="639"/>
                      </a:cubicBezTo>
                      <a:cubicBezTo>
                        <a:pt x="848" y="639"/>
                        <a:pt x="850" y="643"/>
                        <a:pt x="850" y="643"/>
                      </a:cubicBezTo>
                      <a:cubicBezTo>
                        <a:pt x="850" y="643"/>
                        <a:pt x="853" y="631"/>
                        <a:pt x="853" y="631"/>
                      </a:cubicBezTo>
                      <a:cubicBezTo>
                        <a:pt x="853" y="631"/>
                        <a:pt x="853" y="630"/>
                        <a:pt x="853" y="630"/>
                      </a:cubicBezTo>
                      <a:cubicBezTo>
                        <a:pt x="853" y="630"/>
                        <a:pt x="858" y="595"/>
                        <a:pt x="858" y="595"/>
                      </a:cubicBezTo>
                      <a:cubicBezTo>
                        <a:pt x="858" y="595"/>
                        <a:pt x="862" y="590"/>
                        <a:pt x="862" y="590"/>
                      </a:cubicBezTo>
                      <a:cubicBezTo>
                        <a:pt x="862" y="590"/>
                        <a:pt x="863" y="598"/>
                        <a:pt x="863" y="598"/>
                      </a:cubicBezTo>
                      <a:cubicBezTo>
                        <a:pt x="863" y="598"/>
                        <a:pt x="865" y="602"/>
                        <a:pt x="865" y="602"/>
                      </a:cubicBezTo>
                      <a:cubicBezTo>
                        <a:pt x="865" y="602"/>
                        <a:pt x="868" y="574"/>
                        <a:pt x="868" y="574"/>
                      </a:cubicBezTo>
                      <a:cubicBezTo>
                        <a:pt x="868" y="574"/>
                        <a:pt x="869" y="570"/>
                        <a:pt x="869" y="570"/>
                      </a:cubicBezTo>
                      <a:cubicBezTo>
                        <a:pt x="869" y="570"/>
                        <a:pt x="872" y="498"/>
                        <a:pt x="872" y="498"/>
                      </a:cubicBezTo>
                      <a:cubicBezTo>
                        <a:pt x="872" y="498"/>
                        <a:pt x="874" y="549"/>
                        <a:pt x="874" y="549"/>
                      </a:cubicBezTo>
                      <a:cubicBezTo>
                        <a:pt x="874" y="549"/>
                        <a:pt x="878" y="604"/>
                        <a:pt x="878" y="604"/>
                      </a:cubicBezTo>
                      <a:cubicBezTo>
                        <a:pt x="878" y="604"/>
                        <a:pt x="879" y="598"/>
                        <a:pt x="879" y="598"/>
                      </a:cubicBezTo>
                      <a:cubicBezTo>
                        <a:pt x="879" y="598"/>
                        <a:pt x="883" y="506"/>
                        <a:pt x="883" y="506"/>
                      </a:cubicBezTo>
                      <a:cubicBezTo>
                        <a:pt x="883" y="506"/>
                        <a:pt x="884" y="510"/>
                        <a:pt x="884" y="510"/>
                      </a:cubicBezTo>
                      <a:cubicBezTo>
                        <a:pt x="884" y="510"/>
                        <a:pt x="889" y="586"/>
                        <a:pt x="889" y="586"/>
                      </a:cubicBezTo>
                      <a:cubicBezTo>
                        <a:pt x="889" y="586"/>
                        <a:pt x="889" y="589"/>
                        <a:pt x="889" y="589"/>
                      </a:cubicBezTo>
                      <a:cubicBezTo>
                        <a:pt x="889" y="589"/>
                        <a:pt x="894" y="625"/>
                        <a:pt x="894" y="625"/>
                      </a:cubicBezTo>
                      <a:cubicBezTo>
                        <a:pt x="894" y="625"/>
                        <a:pt x="896" y="610"/>
                        <a:pt x="896" y="610"/>
                      </a:cubicBezTo>
                      <a:cubicBezTo>
                        <a:pt x="896" y="610"/>
                        <a:pt x="899" y="641"/>
                        <a:pt x="899" y="641"/>
                      </a:cubicBezTo>
                      <a:cubicBezTo>
                        <a:pt x="899" y="641"/>
                        <a:pt x="899" y="643"/>
                        <a:pt x="899" y="643"/>
                      </a:cubicBezTo>
                      <a:cubicBezTo>
                        <a:pt x="899" y="643"/>
                        <a:pt x="904" y="656"/>
                        <a:pt x="904" y="656"/>
                      </a:cubicBezTo>
                      <a:cubicBezTo>
                        <a:pt x="904" y="656"/>
                        <a:pt x="906" y="656"/>
                        <a:pt x="906" y="656"/>
                      </a:cubicBezTo>
                      <a:cubicBezTo>
                        <a:pt x="906" y="656"/>
                        <a:pt x="909" y="662"/>
                        <a:pt x="909" y="662"/>
                      </a:cubicBezTo>
                      <a:cubicBezTo>
                        <a:pt x="909" y="662"/>
                        <a:pt x="909" y="662"/>
                        <a:pt x="909" y="662"/>
                      </a:cubicBezTo>
                      <a:cubicBezTo>
                        <a:pt x="909" y="662"/>
                        <a:pt x="914" y="672"/>
                        <a:pt x="914" y="672"/>
                      </a:cubicBezTo>
                      <a:cubicBezTo>
                        <a:pt x="914" y="672"/>
                        <a:pt x="915" y="672"/>
                        <a:pt x="915" y="672"/>
                      </a:cubicBezTo>
                      <a:cubicBezTo>
                        <a:pt x="915" y="672"/>
                        <a:pt x="920" y="675"/>
                        <a:pt x="920" y="675"/>
                      </a:cubicBezTo>
                      <a:cubicBezTo>
                        <a:pt x="920" y="675"/>
                        <a:pt x="920" y="675"/>
                        <a:pt x="920" y="675"/>
                      </a:cubicBezTo>
                      <a:cubicBezTo>
                        <a:pt x="920" y="675"/>
                        <a:pt x="924" y="677"/>
                        <a:pt x="924" y="677"/>
                      </a:cubicBezTo>
                      <a:cubicBezTo>
                        <a:pt x="924" y="677"/>
                        <a:pt x="925" y="677"/>
                        <a:pt x="925" y="677"/>
                      </a:cubicBezTo>
                      <a:cubicBezTo>
                        <a:pt x="925" y="677"/>
                        <a:pt x="925" y="677"/>
                        <a:pt x="925" y="677"/>
                      </a:cubicBezTo>
                      <a:cubicBezTo>
                        <a:pt x="925" y="677"/>
                        <a:pt x="930" y="677"/>
                        <a:pt x="930" y="677"/>
                      </a:cubicBezTo>
                      <a:cubicBezTo>
                        <a:pt x="930" y="677"/>
                        <a:pt x="935" y="678"/>
                        <a:pt x="935" y="678"/>
                      </a:cubicBezTo>
                      <a:cubicBezTo>
                        <a:pt x="935" y="678"/>
                        <a:pt x="937" y="678"/>
                        <a:pt x="937" y="678"/>
                      </a:cubicBezTo>
                      <a:cubicBezTo>
                        <a:pt x="937" y="678"/>
                        <a:pt x="940" y="678"/>
                        <a:pt x="940" y="678"/>
                      </a:cubicBezTo>
                      <a:cubicBezTo>
                        <a:pt x="940" y="678"/>
                        <a:pt x="943" y="677"/>
                        <a:pt x="943" y="677"/>
                      </a:cubicBezTo>
                      <a:cubicBezTo>
                        <a:pt x="943" y="677"/>
                        <a:pt x="945" y="678"/>
                        <a:pt x="945" y="678"/>
                      </a:cubicBezTo>
                      <a:cubicBezTo>
                        <a:pt x="945" y="678"/>
                        <a:pt x="946" y="678"/>
                        <a:pt x="946" y="678"/>
                      </a:cubicBezTo>
                      <a:cubicBezTo>
                        <a:pt x="946" y="678"/>
                        <a:pt x="950" y="677"/>
                        <a:pt x="950" y="677"/>
                      </a:cubicBezTo>
                      <a:cubicBezTo>
                        <a:pt x="950" y="677"/>
                        <a:pt x="950" y="677"/>
                        <a:pt x="950" y="677"/>
                      </a:cubicBezTo>
                      <a:cubicBezTo>
                        <a:pt x="950" y="677"/>
                        <a:pt x="954" y="677"/>
                        <a:pt x="954" y="677"/>
                      </a:cubicBezTo>
                      <a:cubicBezTo>
                        <a:pt x="954" y="677"/>
                        <a:pt x="957" y="677"/>
                        <a:pt x="957" y="677"/>
                      </a:cubicBezTo>
                      <a:cubicBezTo>
                        <a:pt x="957" y="677"/>
                        <a:pt x="959" y="678"/>
                        <a:pt x="959" y="678"/>
                      </a:cubicBezTo>
                      <a:cubicBezTo>
                        <a:pt x="959" y="678"/>
                        <a:pt x="960" y="678"/>
                        <a:pt x="960" y="678"/>
                      </a:cubicBezTo>
                      <a:cubicBezTo>
                        <a:pt x="960" y="678"/>
                        <a:pt x="963" y="677"/>
                        <a:pt x="963" y="677"/>
                      </a:cubicBezTo>
                      <a:cubicBezTo>
                        <a:pt x="963" y="677"/>
                        <a:pt x="967" y="677"/>
                        <a:pt x="967" y="677"/>
                      </a:cubicBezTo>
                      <a:cubicBezTo>
                        <a:pt x="967" y="677"/>
                        <a:pt x="970" y="678"/>
                        <a:pt x="970" y="678"/>
                      </a:cubicBezTo>
                      <a:cubicBezTo>
                        <a:pt x="970" y="678"/>
                        <a:pt x="972" y="679"/>
                        <a:pt x="972" y="679"/>
                      </a:cubicBezTo>
                      <a:cubicBezTo>
                        <a:pt x="972" y="679"/>
                        <a:pt x="975" y="678"/>
                        <a:pt x="975" y="678"/>
                      </a:cubicBezTo>
                      <a:cubicBezTo>
                        <a:pt x="975" y="678"/>
                        <a:pt x="976" y="678"/>
                        <a:pt x="976" y="678"/>
                      </a:cubicBezTo>
                      <a:cubicBezTo>
                        <a:pt x="976" y="678"/>
                        <a:pt x="979" y="677"/>
                        <a:pt x="979" y="677"/>
                      </a:cubicBezTo>
                      <a:cubicBezTo>
                        <a:pt x="979" y="677"/>
                        <a:pt x="981" y="677"/>
                        <a:pt x="981" y="677"/>
                      </a:cubicBezTo>
                      <a:cubicBezTo>
                        <a:pt x="981" y="677"/>
                        <a:pt x="986" y="678"/>
                        <a:pt x="986" y="678"/>
                      </a:cubicBezTo>
                      <a:cubicBezTo>
                        <a:pt x="986" y="678"/>
                        <a:pt x="989" y="679"/>
                        <a:pt x="989" y="679"/>
                      </a:cubicBezTo>
                      <a:cubicBezTo>
                        <a:pt x="989" y="679"/>
                        <a:pt x="990" y="678"/>
                        <a:pt x="990" y="678"/>
                      </a:cubicBezTo>
                      <a:cubicBezTo>
                        <a:pt x="990" y="678"/>
                        <a:pt x="991" y="678"/>
                        <a:pt x="991" y="678"/>
                      </a:cubicBezTo>
                      <a:cubicBezTo>
                        <a:pt x="991" y="678"/>
                        <a:pt x="993" y="677"/>
                        <a:pt x="993" y="677"/>
                      </a:cubicBezTo>
                      <a:cubicBezTo>
                        <a:pt x="993" y="677"/>
                        <a:pt x="996" y="678"/>
                        <a:pt x="996" y="678"/>
                      </a:cubicBezTo>
                      <a:cubicBezTo>
                        <a:pt x="996" y="678"/>
                        <a:pt x="1001" y="678"/>
                        <a:pt x="1001" y="678"/>
                      </a:cubicBezTo>
                      <a:cubicBezTo>
                        <a:pt x="1001" y="678"/>
                        <a:pt x="1001" y="679"/>
                        <a:pt x="1001" y="679"/>
                      </a:cubicBezTo>
                      <a:cubicBezTo>
                        <a:pt x="1001" y="679"/>
                        <a:pt x="1004" y="679"/>
                        <a:pt x="1004" y="679"/>
                      </a:cubicBezTo>
                      <a:cubicBezTo>
                        <a:pt x="1004" y="679"/>
                        <a:pt x="1006" y="679"/>
                        <a:pt x="1006" y="679"/>
                      </a:cubicBezTo>
                      <a:cubicBezTo>
                        <a:pt x="1006" y="679"/>
                        <a:pt x="1011" y="677"/>
                        <a:pt x="1011" y="677"/>
                      </a:cubicBezTo>
                      <a:cubicBezTo>
                        <a:pt x="1011" y="677"/>
                        <a:pt x="1012" y="677"/>
                        <a:pt x="1012" y="677"/>
                      </a:cubicBezTo>
                      <a:cubicBezTo>
                        <a:pt x="1012" y="677"/>
                        <a:pt x="1016" y="679"/>
                        <a:pt x="1016" y="679"/>
                      </a:cubicBezTo>
                      <a:cubicBezTo>
                        <a:pt x="1016" y="679"/>
                        <a:pt x="1017" y="679"/>
                        <a:pt x="1017" y="679"/>
                      </a:cubicBezTo>
                      <a:cubicBezTo>
                        <a:pt x="1017" y="679"/>
                        <a:pt x="1019" y="680"/>
                        <a:pt x="1019" y="680"/>
                      </a:cubicBezTo>
                      <a:cubicBezTo>
                        <a:pt x="1019" y="680"/>
                        <a:pt x="1022" y="680"/>
                        <a:pt x="1022" y="680"/>
                      </a:cubicBezTo>
                      <a:cubicBezTo>
                        <a:pt x="1022" y="680"/>
                        <a:pt x="1026" y="679"/>
                        <a:pt x="1026" y="679"/>
                      </a:cubicBezTo>
                      <a:cubicBezTo>
                        <a:pt x="1026" y="679"/>
                        <a:pt x="1027" y="679"/>
                        <a:pt x="1027" y="679"/>
                      </a:cubicBezTo>
                      <a:cubicBezTo>
                        <a:pt x="1027" y="679"/>
                        <a:pt x="1031" y="680"/>
                        <a:pt x="1031" y="680"/>
                      </a:cubicBezTo>
                      <a:cubicBezTo>
                        <a:pt x="1031" y="680"/>
                        <a:pt x="1032" y="680"/>
                        <a:pt x="1032" y="680"/>
                      </a:cubicBezTo>
                      <a:cubicBezTo>
                        <a:pt x="1032" y="680"/>
                        <a:pt x="1035" y="681"/>
                        <a:pt x="1035" y="681"/>
                      </a:cubicBezTo>
                      <a:cubicBezTo>
                        <a:pt x="1035" y="681"/>
                        <a:pt x="1039" y="681"/>
                        <a:pt x="1039" y="681"/>
                      </a:cubicBezTo>
                      <a:cubicBezTo>
                        <a:pt x="1039" y="681"/>
                        <a:pt x="1041" y="680"/>
                        <a:pt x="1041" y="680"/>
                      </a:cubicBezTo>
                      <a:cubicBezTo>
                        <a:pt x="1041" y="680"/>
                        <a:pt x="1042" y="680"/>
                        <a:pt x="1042" y="680"/>
                      </a:cubicBezTo>
                      <a:cubicBezTo>
                        <a:pt x="1042" y="680"/>
                        <a:pt x="1047" y="681"/>
                        <a:pt x="1047" y="681"/>
                      </a:cubicBezTo>
                      <a:cubicBezTo>
                        <a:pt x="1047" y="681"/>
                        <a:pt x="1049" y="681"/>
                        <a:pt x="1049" y="681"/>
                      </a:cubicBezTo>
                      <a:cubicBezTo>
                        <a:pt x="1049" y="681"/>
                        <a:pt x="1052" y="680"/>
                        <a:pt x="1052" y="680"/>
                      </a:cubicBezTo>
                      <a:cubicBezTo>
                        <a:pt x="1052" y="680"/>
                        <a:pt x="1052" y="681"/>
                        <a:pt x="1052" y="681"/>
                      </a:cubicBezTo>
                      <a:cubicBezTo>
                        <a:pt x="1052" y="681"/>
                        <a:pt x="1057" y="680"/>
                        <a:pt x="1057" y="680"/>
                      </a:cubicBezTo>
                      <a:cubicBezTo>
                        <a:pt x="1057" y="680"/>
                        <a:pt x="1059" y="681"/>
                        <a:pt x="1059" y="681"/>
                      </a:cubicBezTo>
                      <a:cubicBezTo>
                        <a:pt x="1059" y="681"/>
                        <a:pt x="1062" y="680"/>
                        <a:pt x="1062" y="680"/>
                      </a:cubicBezTo>
                      <a:cubicBezTo>
                        <a:pt x="1062" y="680"/>
                        <a:pt x="1062" y="679"/>
                        <a:pt x="1062" y="679"/>
                      </a:cubicBezTo>
                      <a:cubicBezTo>
                        <a:pt x="1062" y="679"/>
                        <a:pt x="1065" y="679"/>
                        <a:pt x="1065" y="679"/>
                      </a:cubicBezTo>
                      <a:cubicBezTo>
                        <a:pt x="1065" y="679"/>
                        <a:pt x="1067" y="680"/>
                        <a:pt x="1067" y="680"/>
                      </a:cubicBezTo>
                      <a:cubicBezTo>
                        <a:pt x="1067" y="680"/>
                        <a:pt x="1070" y="681"/>
                        <a:pt x="1070" y="681"/>
                      </a:cubicBezTo>
                      <a:cubicBezTo>
                        <a:pt x="1070" y="681"/>
                        <a:pt x="1073" y="681"/>
                        <a:pt x="1073" y="681"/>
                      </a:cubicBezTo>
                      <a:cubicBezTo>
                        <a:pt x="1073" y="681"/>
                        <a:pt x="1077" y="680"/>
                        <a:pt x="1077" y="680"/>
                      </a:cubicBezTo>
                      <a:cubicBezTo>
                        <a:pt x="1077" y="680"/>
                        <a:pt x="1078" y="681"/>
                        <a:pt x="1078" y="681"/>
                      </a:cubicBezTo>
                      <a:cubicBezTo>
                        <a:pt x="1078" y="681"/>
                        <a:pt x="1080" y="680"/>
                        <a:pt x="1080" y="680"/>
                      </a:cubicBezTo>
                      <a:cubicBezTo>
                        <a:pt x="1080" y="680"/>
                        <a:pt x="1083" y="681"/>
                        <a:pt x="1083" y="681"/>
                      </a:cubicBezTo>
                      <a:cubicBezTo>
                        <a:pt x="1083" y="681"/>
                        <a:pt x="1084" y="680"/>
                        <a:pt x="1084" y="680"/>
                      </a:cubicBezTo>
                      <a:cubicBezTo>
                        <a:pt x="1084" y="680"/>
                        <a:pt x="1090" y="680"/>
                        <a:pt x="1090" y="680"/>
                      </a:cubicBezTo>
                      <a:cubicBezTo>
                        <a:pt x="1090" y="680"/>
                        <a:pt x="1091" y="681"/>
                        <a:pt x="1091" y="681"/>
                      </a:cubicBezTo>
                      <a:cubicBezTo>
                        <a:pt x="1091" y="681"/>
                        <a:pt x="1095" y="681"/>
                        <a:pt x="1095" y="681"/>
                      </a:cubicBezTo>
                      <a:cubicBezTo>
                        <a:pt x="1095" y="681"/>
                        <a:pt x="1097" y="680"/>
                        <a:pt x="1097" y="680"/>
                      </a:cubicBezTo>
                      <a:cubicBezTo>
                        <a:pt x="1097" y="680"/>
                        <a:pt x="1098" y="681"/>
                        <a:pt x="1098" y="681"/>
                      </a:cubicBezTo>
                      <a:cubicBezTo>
                        <a:pt x="1098" y="681"/>
                        <a:pt x="1103" y="679"/>
                        <a:pt x="1103" y="679"/>
                      </a:cubicBezTo>
                      <a:cubicBezTo>
                        <a:pt x="1103" y="679"/>
                        <a:pt x="1103" y="679"/>
                        <a:pt x="1103" y="679"/>
                      </a:cubicBezTo>
                      <a:cubicBezTo>
                        <a:pt x="1103" y="679"/>
                        <a:pt x="1104" y="679"/>
                        <a:pt x="1104" y="679"/>
                      </a:cubicBezTo>
                      <a:cubicBezTo>
                        <a:pt x="1104" y="679"/>
                        <a:pt x="1109" y="679"/>
                        <a:pt x="1109" y="679"/>
                      </a:cubicBezTo>
                      <a:cubicBezTo>
                        <a:pt x="1109" y="679"/>
                        <a:pt x="1110" y="680"/>
                        <a:pt x="1110" y="680"/>
                      </a:cubicBezTo>
                      <a:cubicBezTo>
                        <a:pt x="1110" y="680"/>
                        <a:pt x="1114" y="680"/>
                        <a:pt x="1114" y="680"/>
                      </a:cubicBezTo>
                      <a:cubicBezTo>
                        <a:pt x="1114" y="680"/>
                        <a:pt x="1117" y="680"/>
                        <a:pt x="1117" y="680"/>
                      </a:cubicBezTo>
                      <a:cubicBezTo>
                        <a:pt x="1117" y="680"/>
                        <a:pt x="1119" y="680"/>
                        <a:pt x="1119" y="680"/>
                      </a:cubicBezTo>
                      <a:cubicBezTo>
                        <a:pt x="1119" y="680"/>
                        <a:pt x="1123" y="679"/>
                        <a:pt x="1123" y="679"/>
                      </a:cubicBezTo>
                      <a:cubicBezTo>
                        <a:pt x="1123" y="679"/>
                        <a:pt x="1124" y="679"/>
                        <a:pt x="1124" y="679"/>
                      </a:cubicBezTo>
                      <a:cubicBezTo>
                        <a:pt x="1124" y="679"/>
                        <a:pt x="1128" y="681"/>
                        <a:pt x="1128" y="681"/>
                      </a:cubicBezTo>
                      <a:cubicBezTo>
                        <a:pt x="1128" y="681"/>
                        <a:pt x="1129" y="680"/>
                        <a:pt x="1129" y="680"/>
                      </a:cubicBezTo>
                      <a:cubicBezTo>
                        <a:pt x="1129" y="680"/>
                        <a:pt x="1133" y="681"/>
                        <a:pt x="1133" y="681"/>
                      </a:cubicBezTo>
                      <a:cubicBezTo>
                        <a:pt x="1133" y="681"/>
                        <a:pt x="1136" y="681"/>
                        <a:pt x="1136" y="681"/>
                      </a:cubicBezTo>
                      <a:cubicBezTo>
                        <a:pt x="1136" y="681"/>
                        <a:pt x="1138" y="681"/>
                        <a:pt x="1138" y="681"/>
                      </a:cubicBezTo>
                      <a:cubicBezTo>
                        <a:pt x="1138" y="681"/>
                        <a:pt x="1140" y="681"/>
                        <a:pt x="1140" y="681"/>
                      </a:cubicBezTo>
                      <a:cubicBezTo>
                        <a:pt x="1140" y="681"/>
                        <a:pt x="1142" y="681"/>
                        <a:pt x="1142" y="681"/>
                      </a:cubicBezTo>
                      <a:cubicBezTo>
                        <a:pt x="1142" y="681"/>
                        <a:pt x="1145" y="681"/>
                        <a:pt x="1145" y="681"/>
                      </a:cubicBezTo>
                      <a:cubicBezTo>
                        <a:pt x="1145" y="681"/>
                        <a:pt x="1147" y="681"/>
                        <a:pt x="1147" y="681"/>
                      </a:cubicBezTo>
                      <a:cubicBezTo>
                        <a:pt x="1147" y="681"/>
                        <a:pt x="1150" y="681"/>
                        <a:pt x="1150" y="681"/>
                      </a:cubicBezTo>
                      <a:cubicBezTo>
                        <a:pt x="1150" y="681"/>
                        <a:pt x="1152" y="681"/>
                        <a:pt x="1152" y="681"/>
                      </a:cubicBezTo>
                      <a:cubicBezTo>
                        <a:pt x="1152" y="681"/>
                        <a:pt x="1156" y="681"/>
                        <a:pt x="1156" y="681"/>
                      </a:cubicBezTo>
                      <a:cubicBezTo>
                        <a:pt x="1156" y="681"/>
                        <a:pt x="1157" y="681"/>
                        <a:pt x="1157" y="681"/>
                      </a:cubicBezTo>
                      <a:cubicBezTo>
                        <a:pt x="1157" y="681"/>
                        <a:pt x="1161" y="681"/>
                        <a:pt x="1161" y="681"/>
                      </a:cubicBezTo>
                      <a:cubicBezTo>
                        <a:pt x="1161" y="681"/>
                        <a:pt x="1163" y="681"/>
                        <a:pt x="1163" y="681"/>
                      </a:cubicBezTo>
                      <a:cubicBezTo>
                        <a:pt x="1163" y="681"/>
                        <a:pt x="1166" y="681"/>
                        <a:pt x="1166" y="681"/>
                      </a:cubicBezTo>
                      <a:cubicBezTo>
                        <a:pt x="1166" y="681"/>
                        <a:pt x="1168" y="681"/>
                        <a:pt x="1168" y="681"/>
                      </a:cubicBezTo>
                      <a:cubicBezTo>
                        <a:pt x="1168" y="681"/>
                        <a:pt x="1170" y="681"/>
                        <a:pt x="1170" y="681"/>
                      </a:cubicBezTo>
                      <a:cubicBezTo>
                        <a:pt x="1170" y="681"/>
                        <a:pt x="1170" y="681"/>
                        <a:pt x="1170" y="681"/>
                      </a:cubicBezTo>
                      <a:cubicBezTo>
                        <a:pt x="1170" y="681"/>
                        <a:pt x="1175" y="681"/>
                        <a:pt x="1175" y="681"/>
                      </a:cubicBezTo>
                      <a:cubicBezTo>
                        <a:pt x="1175" y="681"/>
                        <a:pt x="1179" y="681"/>
                        <a:pt x="1179" y="681"/>
                      </a:cubicBezTo>
                      <a:cubicBezTo>
                        <a:pt x="1179" y="681"/>
                        <a:pt x="1180" y="680"/>
                        <a:pt x="1180" y="680"/>
                      </a:cubicBezTo>
                      <a:cubicBezTo>
                        <a:pt x="1180" y="680"/>
                        <a:pt x="1184" y="681"/>
                        <a:pt x="1184" y="681"/>
                      </a:cubicBezTo>
                      <a:cubicBezTo>
                        <a:pt x="1184" y="681"/>
                        <a:pt x="1187" y="681"/>
                        <a:pt x="1187" y="681"/>
                      </a:cubicBezTo>
                      <a:cubicBezTo>
                        <a:pt x="1187" y="681"/>
                        <a:pt x="1189" y="681"/>
                        <a:pt x="1189" y="681"/>
                      </a:cubicBezTo>
                      <a:cubicBezTo>
                        <a:pt x="1189" y="681"/>
                        <a:pt x="1190" y="681"/>
                        <a:pt x="1190" y="681"/>
                      </a:cubicBezTo>
                      <a:cubicBezTo>
                        <a:pt x="1190" y="681"/>
                        <a:pt x="1191" y="680"/>
                        <a:pt x="1191" y="680"/>
                      </a:cubicBezTo>
                      <a:cubicBezTo>
                        <a:pt x="1191" y="680"/>
                        <a:pt x="1197" y="681"/>
                        <a:pt x="1197" y="681"/>
                      </a:cubicBezTo>
                      <a:cubicBezTo>
                        <a:pt x="1197" y="681"/>
                        <a:pt x="1198" y="681"/>
                        <a:pt x="1198" y="681"/>
                      </a:cubicBezTo>
                      <a:cubicBezTo>
                        <a:pt x="1198" y="681"/>
                        <a:pt x="1202" y="680"/>
                        <a:pt x="1202" y="680"/>
                      </a:cubicBezTo>
                      <a:cubicBezTo>
                        <a:pt x="1202" y="680"/>
                        <a:pt x="1204" y="681"/>
                        <a:pt x="1204" y="681"/>
                      </a:cubicBezTo>
                      <a:cubicBezTo>
                        <a:pt x="1204" y="681"/>
                        <a:pt x="1207" y="681"/>
                        <a:pt x="1207" y="681"/>
                      </a:cubicBezTo>
                      <a:cubicBezTo>
                        <a:pt x="1207" y="681"/>
                        <a:pt x="1210" y="681"/>
                        <a:pt x="1210" y="681"/>
                      </a:cubicBezTo>
                      <a:cubicBezTo>
                        <a:pt x="1210" y="681"/>
                        <a:pt x="1210" y="681"/>
                        <a:pt x="1210" y="681"/>
                      </a:cubicBezTo>
                      <a:cubicBezTo>
                        <a:pt x="1210" y="681"/>
                        <a:pt x="1214" y="681"/>
                        <a:pt x="1214" y="681"/>
                      </a:cubicBezTo>
                      <a:cubicBezTo>
                        <a:pt x="1214" y="681"/>
                        <a:pt x="1216" y="681"/>
                        <a:pt x="1216" y="681"/>
                      </a:cubicBezTo>
                      <a:cubicBezTo>
                        <a:pt x="1216" y="681"/>
                        <a:pt x="1217" y="681"/>
                        <a:pt x="1217" y="681"/>
                      </a:cubicBezTo>
                      <a:cubicBezTo>
                        <a:pt x="1217" y="681"/>
                        <a:pt x="1221" y="681"/>
                        <a:pt x="1221" y="681"/>
                      </a:cubicBezTo>
                      <a:cubicBezTo>
                        <a:pt x="1221" y="681"/>
                        <a:pt x="1223" y="681"/>
                        <a:pt x="1223" y="681"/>
                      </a:cubicBezTo>
                      <a:cubicBezTo>
                        <a:pt x="1223" y="681"/>
                        <a:pt x="1225" y="681"/>
                        <a:pt x="1225" y="681"/>
                      </a:cubicBezTo>
                      <a:cubicBezTo>
                        <a:pt x="1225" y="681"/>
                        <a:pt x="1230" y="681"/>
                        <a:pt x="1230" y="681"/>
                      </a:cubicBezTo>
                      <a:cubicBezTo>
                        <a:pt x="1230" y="681"/>
                        <a:pt x="1232" y="681"/>
                        <a:pt x="1232" y="681"/>
                      </a:cubicBezTo>
                      <a:cubicBezTo>
                        <a:pt x="1232" y="681"/>
                        <a:pt x="1234" y="681"/>
                        <a:pt x="1234" y="681"/>
                      </a:cubicBezTo>
                      <a:cubicBezTo>
                        <a:pt x="1234" y="681"/>
                        <a:pt x="1236" y="681"/>
                        <a:pt x="1236" y="681"/>
                      </a:cubicBezTo>
                      <a:cubicBezTo>
                        <a:pt x="1236" y="681"/>
                        <a:pt x="1240" y="681"/>
                        <a:pt x="1240" y="681"/>
                      </a:cubicBezTo>
                      <a:cubicBezTo>
                        <a:pt x="1240" y="681"/>
                        <a:pt x="1240" y="681"/>
                        <a:pt x="1240" y="681"/>
                      </a:cubicBezTo>
                      <a:cubicBezTo>
                        <a:pt x="1240" y="681"/>
                        <a:pt x="1244" y="681"/>
                        <a:pt x="1244" y="681"/>
                      </a:cubicBezTo>
                      <a:cubicBezTo>
                        <a:pt x="1244" y="681"/>
                        <a:pt x="1246" y="681"/>
                        <a:pt x="1246" y="681"/>
                      </a:cubicBezTo>
                      <a:cubicBezTo>
                        <a:pt x="1246" y="681"/>
                        <a:pt x="1249" y="681"/>
                        <a:pt x="1249" y="681"/>
                      </a:cubicBezTo>
                      <a:cubicBezTo>
                        <a:pt x="1249" y="681"/>
                        <a:pt x="1252" y="681"/>
                        <a:pt x="1252" y="681"/>
                      </a:cubicBezTo>
                      <a:cubicBezTo>
                        <a:pt x="1252" y="681"/>
                        <a:pt x="1255" y="681"/>
                        <a:pt x="1255" y="681"/>
                      </a:cubicBezTo>
                      <a:cubicBezTo>
                        <a:pt x="1255" y="681"/>
                        <a:pt x="1257" y="681"/>
                        <a:pt x="1257" y="681"/>
                      </a:cubicBezTo>
                      <a:cubicBezTo>
                        <a:pt x="1257" y="681"/>
                        <a:pt x="1259" y="681"/>
                        <a:pt x="1259" y="681"/>
                      </a:cubicBezTo>
                      <a:cubicBezTo>
                        <a:pt x="1259" y="681"/>
                        <a:pt x="1262" y="681"/>
                        <a:pt x="1262" y="681"/>
                      </a:cubicBezTo>
                      <a:cubicBezTo>
                        <a:pt x="1262" y="681"/>
                        <a:pt x="1265" y="681"/>
                        <a:pt x="1265" y="681"/>
                      </a:cubicBezTo>
                      <a:cubicBezTo>
                        <a:pt x="1265" y="681"/>
                        <a:pt x="1267" y="681"/>
                        <a:pt x="1267" y="681"/>
                      </a:cubicBezTo>
                      <a:cubicBezTo>
                        <a:pt x="1267" y="681"/>
                        <a:pt x="1270" y="681"/>
                        <a:pt x="1270" y="681"/>
                      </a:cubicBezTo>
                      <a:cubicBezTo>
                        <a:pt x="1270" y="681"/>
                        <a:pt x="1274" y="681"/>
                        <a:pt x="1274" y="681"/>
                      </a:cubicBezTo>
                      <a:cubicBezTo>
                        <a:pt x="1274" y="681"/>
                        <a:pt x="1275" y="681"/>
                        <a:pt x="1275" y="681"/>
                      </a:cubicBezTo>
                      <a:cubicBezTo>
                        <a:pt x="1275" y="681"/>
                        <a:pt x="1278" y="681"/>
                        <a:pt x="1278" y="681"/>
                      </a:cubicBezTo>
                      <a:cubicBezTo>
                        <a:pt x="1278" y="681"/>
                        <a:pt x="1280" y="681"/>
                        <a:pt x="1280" y="681"/>
                      </a:cubicBezTo>
                      <a:cubicBezTo>
                        <a:pt x="1280" y="681"/>
                        <a:pt x="1281" y="681"/>
                        <a:pt x="1281" y="681"/>
                      </a:cubicBezTo>
                      <a:cubicBezTo>
                        <a:pt x="1281" y="681"/>
                        <a:pt x="1286" y="681"/>
                        <a:pt x="1286" y="681"/>
                      </a:cubicBezTo>
                      <a:cubicBezTo>
                        <a:pt x="1286" y="681"/>
                        <a:pt x="1287" y="681"/>
                        <a:pt x="1287" y="681"/>
                      </a:cubicBezTo>
                      <a:cubicBezTo>
                        <a:pt x="1287" y="681"/>
                        <a:pt x="1291" y="681"/>
                        <a:pt x="1291" y="681"/>
                      </a:cubicBezTo>
                      <a:cubicBezTo>
                        <a:pt x="1291" y="681"/>
                        <a:pt x="1291" y="681"/>
                        <a:pt x="1291" y="681"/>
                      </a:cubicBezTo>
                      <a:cubicBezTo>
                        <a:pt x="1291" y="681"/>
                        <a:pt x="1293" y="681"/>
                        <a:pt x="1293" y="681"/>
                      </a:cubicBezTo>
                      <a:cubicBezTo>
                        <a:pt x="1293" y="681"/>
                        <a:pt x="1298" y="681"/>
                        <a:pt x="1298" y="681"/>
                      </a:cubicBezTo>
                      <a:cubicBezTo>
                        <a:pt x="1298" y="681"/>
                        <a:pt x="1301" y="681"/>
                        <a:pt x="1301" y="681"/>
                      </a:cubicBezTo>
                      <a:cubicBezTo>
                        <a:pt x="1301" y="681"/>
                        <a:pt x="1303" y="681"/>
                        <a:pt x="1303" y="681"/>
                      </a:cubicBezTo>
                      <a:cubicBezTo>
                        <a:pt x="1303" y="681"/>
                        <a:pt x="1305" y="681"/>
                        <a:pt x="1305" y="681"/>
                      </a:cubicBezTo>
                      <a:cubicBezTo>
                        <a:pt x="1305" y="681"/>
                        <a:pt x="1307" y="681"/>
                        <a:pt x="1307" y="681"/>
                      </a:cubicBezTo>
                      <a:cubicBezTo>
                        <a:pt x="1307" y="681"/>
                        <a:pt x="1311" y="681"/>
                        <a:pt x="1311" y="681"/>
                      </a:cubicBezTo>
                      <a:cubicBezTo>
                        <a:pt x="1311" y="681"/>
                        <a:pt x="1312" y="681"/>
                        <a:pt x="1312" y="681"/>
                      </a:cubicBezTo>
                      <a:cubicBezTo>
                        <a:pt x="1312" y="681"/>
                        <a:pt x="1312" y="681"/>
                        <a:pt x="1312" y="681"/>
                      </a:cubicBezTo>
                      <a:cubicBezTo>
                        <a:pt x="1312" y="681"/>
                        <a:pt x="1318" y="681"/>
                        <a:pt x="1318" y="681"/>
                      </a:cubicBezTo>
                      <a:cubicBezTo>
                        <a:pt x="1318" y="681"/>
                        <a:pt x="1319" y="681"/>
                        <a:pt x="1319" y="681"/>
                      </a:cubicBezTo>
                      <a:cubicBezTo>
                        <a:pt x="1319" y="681"/>
                        <a:pt x="1323" y="681"/>
                        <a:pt x="1323" y="681"/>
                      </a:cubicBezTo>
                      <a:cubicBezTo>
                        <a:pt x="1323" y="681"/>
                        <a:pt x="1324" y="681"/>
                        <a:pt x="1324" y="681"/>
                      </a:cubicBezTo>
                      <a:cubicBezTo>
                        <a:pt x="1324" y="681"/>
                        <a:pt x="1328" y="681"/>
                        <a:pt x="1328" y="681"/>
                      </a:cubicBezTo>
                      <a:cubicBezTo>
                        <a:pt x="1328" y="681"/>
                        <a:pt x="1330" y="681"/>
                        <a:pt x="1330" y="681"/>
                      </a:cubicBezTo>
                      <a:cubicBezTo>
                        <a:pt x="1330" y="681"/>
                        <a:pt x="1333" y="681"/>
                        <a:pt x="1333" y="681"/>
                      </a:cubicBezTo>
                      <a:cubicBezTo>
                        <a:pt x="1333" y="681"/>
                        <a:pt x="1335" y="681"/>
                        <a:pt x="1335" y="681"/>
                      </a:cubicBezTo>
                      <a:cubicBezTo>
                        <a:pt x="1335" y="681"/>
                        <a:pt x="1338" y="681"/>
                        <a:pt x="1338" y="681"/>
                      </a:cubicBezTo>
                      <a:cubicBezTo>
                        <a:pt x="1338" y="681"/>
                        <a:pt x="1342" y="681"/>
                        <a:pt x="1342" y="681"/>
                      </a:cubicBezTo>
                      <a:cubicBezTo>
                        <a:pt x="1342" y="681"/>
                        <a:pt x="1343" y="681"/>
                        <a:pt x="1343" y="681"/>
                      </a:cubicBezTo>
                      <a:cubicBezTo>
                        <a:pt x="1343" y="681"/>
                        <a:pt x="1347" y="681"/>
                        <a:pt x="1347" y="681"/>
                      </a:cubicBezTo>
                      <a:cubicBezTo>
                        <a:pt x="1347" y="681"/>
                        <a:pt x="1347" y="681"/>
                        <a:pt x="1347" y="681"/>
                      </a:cubicBezTo>
                      <a:cubicBezTo>
                        <a:pt x="1347" y="681"/>
                        <a:pt x="1352" y="679"/>
                        <a:pt x="1352" y="679"/>
                      </a:cubicBezTo>
                      <a:cubicBezTo>
                        <a:pt x="1352" y="679"/>
                        <a:pt x="1354" y="679"/>
                        <a:pt x="1354" y="679"/>
                      </a:cubicBezTo>
                      <a:cubicBezTo>
                        <a:pt x="1354" y="679"/>
                        <a:pt x="1357" y="681"/>
                        <a:pt x="1357" y="681"/>
                      </a:cubicBezTo>
                      <a:cubicBezTo>
                        <a:pt x="1357" y="681"/>
                        <a:pt x="1358" y="681"/>
                        <a:pt x="1358" y="681"/>
                      </a:cubicBezTo>
                      <a:cubicBezTo>
                        <a:pt x="1358" y="681"/>
                        <a:pt x="1362" y="680"/>
                        <a:pt x="1362" y="680"/>
                      </a:cubicBezTo>
                      <a:cubicBezTo>
                        <a:pt x="1362" y="680"/>
                        <a:pt x="1364" y="679"/>
                        <a:pt x="1364" y="679"/>
                      </a:cubicBezTo>
                      <a:cubicBezTo>
                        <a:pt x="1364" y="679"/>
                        <a:pt x="1368" y="680"/>
                        <a:pt x="1368" y="680"/>
                      </a:cubicBezTo>
                      <a:cubicBezTo>
                        <a:pt x="1368" y="680"/>
                        <a:pt x="1368" y="681"/>
                        <a:pt x="1368" y="681"/>
                      </a:cubicBezTo>
                      <a:cubicBezTo>
                        <a:pt x="1368" y="681"/>
                        <a:pt x="1373" y="681"/>
                        <a:pt x="1373" y="681"/>
                      </a:cubicBezTo>
                      <a:cubicBezTo>
                        <a:pt x="1373" y="681"/>
                        <a:pt x="1373" y="681"/>
                        <a:pt x="1373" y="681"/>
                      </a:cubicBezTo>
                      <a:cubicBezTo>
                        <a:pt x="1373" y="681"/>
                        <a:pt x="1375" y="680"/>
                        <a:pt x="1375" y="680"/>
                      </a:cubicBezTo>
                      <a:cubicBezTo>
                        <a:pt x="1375" y="680"/>
                        <a:pt x="1378" y="681"/>
                        <a:pt x="1378" y="681"/>
                      </a:cubicBezTo>
                      <a:cubicBezTo>
                        <a:pt x="1378" y="681"/>
                        <a:pt x="1380" y="681"/>
                        <a:pt x="1380" y="681"/>
                      </a:cubicBezTo>
                      <a:cubicBezTo>
                        <a:pt x="1380" y="681"/>
                        <a:pt x="1384" y="681"/>
                        <a:pt x="1384" y="681"/>
                      </a:cubicBezTo>
                      <a:cubicBezTo>
                        <a:pt x="1384" y="681"/>
                        <a:pt x="1386" y="680"/>
                        <a:pt x="1386" y="680"/>
                      </a:cubicBezTo>
                      <a:cubicBezTo>
                        <a:pt x="1386" y="680"/>
                        <a:pt x="1389" y="681"/>
                        <a:pt x="1389" y="681"/>
                      </a:cubicBezTo>
                      <a:cubicBezTo>
                        <a:pt x="1389" y="681"/>
                        <a:pt x="1392" y="681"/>
                        <a:pt x="1392" y="681"/>
                      </a:cubicBezTo>
                      <a:cubicBezTo>
                        <a:pt x="1392" y="681"/>
                        <a:pt x="1396" y="681"/>
                        <a:pt x="1396" y="681"/>
                      </a:cubicBezTo>
                      <a:cubicBezTo>
                        <a:pt x="1396" y="681"/>
                        <a:pt x="1398" y="680"/>
                        <a:pt x="1398" y="680"/>
                      </a:cubicBezTo>
                      <a:cubicBezTo>
                        <a:pt x="1398" y="680"/>
                        <a:pt x="1400" y="680"/>
                        <a:pt x="1400" y="680"/>
                      </a:cubicBezTo>
                      <a:cubicBezTo>
                        <a:pt x="1400" y="680"/>
                        <a:pt x="1403" y="679"/>
                        <a:pt x="1403" y="679"/>
                      </a:cubicBezTo>
                      <a:cubicBezTo>
                        <a:pt x="1403" y="679"/>
                        <a:pt x="1404" y="679"/>
                        <a:pt x="1404" y="679"/>
                      </a:cubicBezTo>
                      <a:cubicBezTo>
                        <a:pt x="1404" y="679"/>
                        <a:pt x="1408" y="680"/>
                        <a:pt x="1408" y="680"/>
                      </a:cubicBezTo>
                      <a:cubicBezTo>
                        <a:pt x="1408" y="680"/>
                        <a:pt x="1409" y="680"/>
                        <a:pt x="1409" y="680"/>
                      </a:cubicBezTo>
                      <a:cubicBezTo>
                        <a:pt x="1409" y="680"/>
                        <a:pt x="1413" y="680"/>
                        <a:pt x="1413" y="680"/>
                      </a:cubicBezTo>
                      <a:cubicBezTo>
                        <a:pt x="1413" y="680"/>
                        <a:pt x="1415" y="679"/>
                        <a:pt x="1415" y="679"/>
                      </a:cubicBezTo>
                      <a:cubicBezTo>
                        <a:pt x="1415" y="679"/>
                        <a:pt x="1418" y="680"/>
                        <a:pt x="1418" y="680"/>
                      </a:cubicBezTo>
                      <a:cubicBezTo>
                        <a:pt x="1418" y="680"/>
                        <a:pt x="1419" y="680"/>
                        <a:pt x="1419" y="680"/>
                      </a:cubicBezTo>
                      <a:cubicBezTo>
                        <a:pt x="1419" y="680"/>
                        <a:pt x="1423" y="681"/>
                        <a:pt x="1423" y="681"/>
                      </a:cubicBezTo>
                      <a:cubicBezTo>
                        <a:pt x="1423" y="681"/>
                        <a:pt x="1425" y="681"/>
                        <a:pt x="1425" y="681"/>
                      </a:cubicBezTo>
                      <a:cubicBezTo>
                        <a:pt x="1425" y="681"/>
                        <a:pt x="1428" y="681"/>
                        <a:pt x="1428" y="681"/>
                      </a:cubicBezTo>
                      <a:cubicBezTo>
                        <a:pt x="1428" y="681"/>
                        <a:pt x="1429" y="681"/>
                        <a:pt x="1429" y="681"/>
                      </a:cubicBezTo>
                      <a:cubicBezTo>
                        <a:pt x="1429" y="681"/>
                        <a:pt x="1431" y="680"/>
                        <a:pt x="1431" y="680"/>
                      </a:cubicBezTo>
                      <a:cubicBezTo>
                        <a:pt x="1431" y="680"/>
                        <a:pt x="1435" y="681"/>
                        <a:pt x="1435" y="681"/>
                      </a:cubicBezTo>
                      <a:cubicBezTo>
                        <a:pt x="1435" y="681"/>
                        <a:pt x="1438" y="681"/>
                        <a:pt x="1438" y="681"/>
                      </a:cubicBezTo>
                      <a:cubicBezTo>
                        <a:pt x="1438" y="681"/>
                        <a:pt x="1439" y="681"/>
                        <a:pt x="1439" y="681"/>
                      </a:cubicBezTo>
                      <a:cubicBezTo>
                        <a:pt x="1439" y="681"/>
                        <a:pt x="1444" y="681"/>
                        <a:pt x="1444" y="681"/>
                      </a:cubicBezTo>
                      <a:cubicBezTo>
                        <a:pt x="1444" y="681"/>
                        <a:pt x="1446" y="681"/>
                        <a:pt x="1446" y="681"/>
                      </a:cubicBezTo>
                      <a:cubicBezTo>
                        <a:pt x="1446" y="681"/>
                        <a:pt x="1449" y="681"/>
                        <a:pt x="1449" y="681"/>
                      </a:cubicBezTo>
                      <a:cubicBezTo>
                        <a:pt x="1449" y="681"/>
                        <a:pt x="1450" y="680"/>
                        <a:pt x="1450" y="680"/>
                      </a:cubicBezTo>
                      <a:cubicBezTo>
                        <a:pt x="1450" y="680"/>
                        <a:pt x="1453" y="681"/>
                        <a:pt x="1453" y="681"/>
                      </a:cubicBezTo>
                      <a:cubicBezTo>
                        <a:pt x="1453" y="681"/>
                        <a:pt x="1455" y="681"/>
                        <a:pt x="1455" y="681"/>
                      </a:cubicBezTo>
                      <a:cubicBezTo>
                        <a:pt x="1455" y="681"/>
                        <a:pt x="1457" y="681"/>
                        <a:pt x="1457" y="681"/>
                      </a:cubicBezTo>
                      <a:cubicBezTo>
                        <a:pt x="1457" y="681"/>
                        <a:pt x="1459" y="681"/>
                        <a:pt x="1459" y="681"/>
                      </a:cubicBezTo>
                      <a:cubicBezTo>
                        <a:pt x="1459" y="681"/>
                        <a:pt x="1464" y="681"/>
                        <a:pt x="1464" y="681"/>
                      </a:cubicBezTo>
                      <a:cubicBezTo>
                        <a:pt x="1464" y="681"/>
                        <a:pt x="1465" y="681"/>
                        <a:pt x="1465" y="681"/>
                      </a:cubicBezTo>
                      <a:cubicBezTo>
                        <a:pt x="1465" y="681"/>
                        <a:pt x="1469" y="681"/>
                        <a:pt x="1469" y="681"/>
                      </a:cubicBezTo>
                      <a:cubicBezTo>
                        <a:pt x="1469" y="681"/>
                        <a:pt x="1470" y="681"/>
                        <a:pt x="1470" y="681"/>
                      </a:cubicBezTo>
                      <a:cubicBezTo>
                        <a:pt x="1470" y="681"/>
                        <a:pt x="1472" y="681"/>
                        <a:pt x="1472" y="681"/>
                      </a:cubicBezTo>
                      <a:cubicBezTo>
                        <a:pt x="1472" y="681"/>
                        <a:pt x="1477" y="681"/>
                        <a:pt x="1477" y="681"/>
                      </a:cubicBezTo>
                      <a:cubicBezTo>
                        <a:pt x="1477" y="681"/>
                        <a:pt x="1479" y="681"/>
                        <a:pt x="1479" y="681"/>
                      </a:cubicBezTo>
                      <a:cubicBezTo>
                        <a:pt x="1479" y="681"/>
                        <a:pt x="1482" y="681"/>
                        <a:pt x="1482" y="681"/>
                      </a:cubicBezTo>
                      <a:cubicBezTo>
                        <a:pt x="1482" y="681"/>
                        <a:pt x="1483" y="681"/>
                        <a:pt x="1483" y="681"/>
                      </a:cubicBezTo>
                      <a:cubicBezTo>
                        <a:pt x="1483" y="681"/>
                        <a:pt x="1485" y="681"/>
                        <a:pt x="1485" y="681"/>
                      </a:cubicBezTo>
                      <a:cubicBezTo>
                        <a:pt x="1485" y="681"/>
                        <a:pt x="1488" y="681"/>
                        <a:pt x="1488" y="681"/>
                      </a:cubicBezTo>
                      <a:cubicBezTo>
                        <a:pt x="1488" y="681"/>
                        <a:pt x="1493" y="681"/>
                        <a:pt x="1493" y="681"/>
                      </a:cubicBezTo>
                      <a:cubicBezTo>
                        <a:pt x="1493" y="681"/>
                        <a:pt x="1495" y="681"/>
                        <a:pt x="1495" y="681"/>
                      </a:cubicBezTo>
                      <a:cubicBezTo>
                        <a:pt x="1495" y="681"/>
                        <a:pt x="1496" y="681"/>
                        <a:pt x="1496" y="681"/>
                      </a:cubicBezTo>
                      <a:cubicBezTo>
                        <a:pt x="1496" y="681"/>
                        <a:pt x="1500" y="681"/>
                        <a:pt x="1500" y="681"/>
                      </a:cubicBezTo>
                      <a:cubicBezTo>
                        <a:pt x="1500" y="681"/>
                        <a:pt x="1500" y="681"/>
                        <a:pt x="1500" y="681"/>
                      </a:cubicBezTo>
                      <a:cubicBezTo>
                        <a:pt x="1500" y="681"/>
                        <a:pt x="1504" y="681"/>
                        <a:pt x="1504" y="681"/>
                      </a:cubicBezTo>
                      <a:cubicBezTo>
                        <a:pt x="1504" y="681"/>
                        <a:pt x="1506" y="681"/>
                        <a:pt x="1506" y="681"/>
                      </a:cubicBezTo>
                      <a:cubicBezTo>
                        <a:pt x="1506" y="681"/>
                        <a:pt x="1508" y="681"/>
                        <a:pt x="1508" y="681"/>
                      </a:cubicBezTo>
                      <a:cubicBezTo>
                        <a:pt x="1508" y="681"/>
                        <a:pt x="1514" y="681"/>
                        <a:pt x="1514" y="681"/>
                      </a:cubicBezTo>
                      <a:cubicBezTo>
                        <a:pt x="1514" y="681"/>
                        <a:pt x="1515" y="681"/>
                        <a:pt x="1515" y="681"/>
                      </a:cubicBezTo>
                      <a:cubicBezTo>
                        <a:pt x="1515" y="681"/>
                        <a:pt x="1515" y="681"/>
                        <a:pt x="1515" y="681"/>
                      </a:cubicBezTo>
                      <a:cubicBezTo>
                        <a:pt x="1515" y="681"/>
                        <a:pt x="1520" y="681"/>
                        <a:pt x="1520" y="681"/>
                      </a:cubicBezTo>
                      <a:cubicBezTo>
                        <a:pt x="1520" y="681"/>
                        <a:pt x="1523" y="681"/>
                        <a:pt x="1523" y="681"/>
                      </a:cubicBezTo>
                      <a:cubicBezTo>
                        <a:pt x="1523" y="681"/>
                        <a:pt x="1524" y="681"/>
                        <a:pt x="1524" y="681"/>
                      </a:cubicBezTo>
                      <a:cubicBezTo>
                        <a:pt x="1524" y="681"/>
                        <a:pt x="1528" y="681"/>
                        <a:pt x="1528" y="681"/>
                      </a:cubicBezTo>
                      <a:cubicBezTo>
                        <a:pt x="1528" y="681"/>
                        <a:pt x="1530" y="681"/>
                        <a:pt x="1530" y="681"/>
                      </a:cubicBezTo>
                      <a:cubicBezTo>
                        <a:pt x="1530" y="681"/>
                        <a:pt x="1532" y="680"/>
                        <a:pt x="1532" y="680"/>
                      </a:cubicBezTo>
                      <a:cubicBezTo>
                        <a:pt x="1532" y="680"/>
                        <a:pt x="1535" y="681"/>
                        <a:pt x="1535" y="681"/>
                      </a:cubicBezTo>
                      <a:cubicBezTo>
                        <a:pt x="1535" y="681"/>
                        <a:pt x="1536" y="681"/>
                        <a:pt x="1536" y="681"/>
                      </a:cubicBezTo>
                      <a:cubicBezTo>
                        <a:pt x="1536" y="681"/>
                        <a:pt x="1537" y="681"/>
                        <a:pt x="1537" y="681"/>
                      </a:cubicBezTo>
                      <a:cubicBezTo>
                        <a:pt x="1537" y="681"/>
                        <a:pt x="1542" y="681"/>
                        <a:pt x="1542" y="681"/>
                      </a:cubicBezTo>
                      <a:cubicBezTo>
                        <a:pt x="1542" y="681"/>
                        <a:pt x="1544" y="681"/>
                        <a:pt x="1544" y="681"/>
                      </a:cubicBezTo>
                      <a:cubicBezTo>
                        <a:pt x="1544" y="681"/>
                        <a:pt x="1548" y="681"/>
                        <a:pt x="1548" y="681"/>
                      </a:cubicBezTo>
                      <a:cubicBezTo>
                        <a:pt x="1548" y="681"/>
                        <a:pt x="1549" y="681"/>
                        <a:pt x="1549" y="681"/>
                      </a:cubicBezTo>
                      <a:cubicBezTo>
                        <a:pt x="1549" y="681"/>
                        <a:pt x="1553" y="681"/>
                        <a:pt x="1553" y="681"/>
                      </a:cubicBezTo>
                      <a:cubicBezTo>
                        <a:pt x="1553" y="681"/>
                        <a:pt x="1555" y="681"/>
                        <a:pt x="1555" y="681"/>
                      </a:cubicBezTo>
                      <a:cubicBezTo>
                        <a:pt x="1555" y="681"/>
                        <a:pt x="1556" y="681"/>
                        <a:pt x="1556" y="681"/>
                      </a:cubicBezTo>
                      <a:cubicBezTo>
                        <a:pt x="1556" y="681"/>
                        <a:pt x="1559" y="681"/>
                        <a:pt x="1559" y="681"/>
                      </a:cubicBezTo>
                      <a:cubicBezTo>
                        <a:pt x="1559" y="681"/>
                        <a:pt x="1564" y="681"/>
                        <a:pt x="1564" y="681"/>
                      </a:cubicBezTo>
                      <a:cubicBezTo>
                        <a:pt x="1564" y="681"/>
                        <a:pt x="1566" y="681"/>
                        <a:pt x="1566" y="681"/>
                      </a:cubicBezTo>
                      <a:cubicBezTo>
                        <a:pt x="1566" y="681"/>
                        <a:pt x="1568" y="681"/>
                        <a:pt x="1568" y="681"/>
                      </a:cubicBezTo>
                      <a:cubicBezTo>
                        <a:pt x="1568" y="681"/>
                        <a:pt x="1570" y="681"/>
                        <a:pt x="1570" y="681"/>
                      </a:cubicBezTo>
                      <a:cubicBezTo>
                        <a:pt x="1570" y="681"/>
                        <a:pt x="1572" y="681"/>
                        <a:pt x="1572" y="681"/>
                      </a:cubicBezTo>
                      <a:cubicBezTo>
                        <a:pt x="1572" y="681"/>
                        <a:pt x="1574" y="681"/>
                        <a:pt x="1574" y="681"/>
                      </a:cubicBezTo>
                      <a:cubicBezTo>
                        <a:pt x="1574" y="681"/>
                        <a:pt x="1579" y="681"/>
                        <a:pt x="1579" y="681"/>
                      </a:cubicBezTo>
                      <a:cubicBezTo>
                        <a:pt x="1579" y="681"/>
                        <a:pt x="1581" y="681"/>
                        <a:pt x="1581" y="681"/>
                      </a:cubicBezTo>
                      <a:cubicBezTo>
                        <a:pt x="1581" y="681"/>
                        <a:pt x="1582" y="681"/>
                        <a:pt x="1582" y="681"/>
                      </a:cubicBezTo>
                      <a:cubicBezTo>
                        <a:pt x="1582" y="681"/>
                        <a:pt x="1585" y="681"/>
                        <a:pt x="1585" y="681"/>
                      </a:cubicBezTo>
                      <a:cubicBezTo>
                        <a:pt x="1585" y="681"/>
                        <a:pt x="1588" y="681"/>
                        <a:pt x="1588" y="681"/>
                      </a:cubicBezTo>
                      <a:cubicBezTo>
                        <a:pt x="1588" y="681"/>
                        <a:pt x="1590" y="681"/>
                        <a:pt x="1590" y="681"/>
                      </a:cubicBezTo>
                      <a:cubicBezTo>
                        <a:pt x="1590" y="681"/>
                        <a:pt x="1596" y="681"/>
                        <a:pt x="1596" y="681"/>
                      </a:cubicBezTo>
                      <a:cubicBezTo>
                        <a:pt x="1596" y="681"/>
                        <a:pt x="1597" y="681"/>
                        <a:pt x="1597" y="681"/>
                      </a:cubicBezTo>
                      <a:cubicBezTo>
                        <a:pt x="1597" y="681"/>
                        <a:pt x="1597" y="681"/>
                        <a:pt x="1597" y="681"/>
                      </a:cubicBezTo>
                      <a:cubicBezTo>
                        <a:pt x="1597" y="681"/>
                        <a:pt x="1601" y="681"/>
                        <a:pt x="1601" y="681"/>
                      </a:cubicBezTo>
                      <a:cubicBezTo>
                        <a:pt x="1601" y="681"/>
                        <a:pt x="1604" y="681"/>
                        <a:pt x="1604" y="681"/>
                      </a:cubicBezTo>
                      <a:cubicBezTo>
                        <a:pt x="1604" y="681"/>
                        <a:pt x="1607" y="681"/>
                        <a:pt x="1607" y="681"/>
                      </a:cubicBezTo>
                      <a:cubicBezTo>
                        <a:pt x="1607" y="681"/>
                        <a:pt x="1608" y="681"/>
                        <a:pt x="1608" y="681"/>
                      </a:cubicBezTo>
                      <a:cubicBezTo>
                        <a:pt x="1608" y="681"/>
                        <a:pt x="1612" y="681"/>
                        <a:pt x="1612" y="681"/>
                      </a:cubicBezTo>
                      <a:cubicBezTo>
                        <a:pt x="1612" y="681"/>
                        <a:pt x="1614" y="681"/>
                        <a:pt x="1614" y="681"/>
                      </a:cubicBezTo>
                      <a:cubicBezTo>
                        <a:pt x="1614" y="681"/>
                        <a:pt x="1617" y="681"/>
                        <a:pt x="1617" y="681"/>
                      </a:cubicBezTo>
                      <a:cubicBezTo>
                        <a:pt x="1617" y="681"/>
                        <a:pt x="1619" y="681"/>
                        <a:pt x="1619" y="681"/>
                      </a:cubicBezTo>
                      <a:cubicBezTo>
                        <a:pt x="1619" y="681"/>
                        <a:pt x="1621" y="681"/>
                        <a:pt x="1621" y="681"/>
                      </a:cubicBezTo>
                      <a:cubicBezTo>
                        <a:pt x="1621" y="681"/>
                        <a:pt x="1624" y="681"/>
                        <a:pt x="1624" y="681"/>
                      </a:cubicBezTo>
                      <a:cubicBezTo>
                        <a:pt x="1624" y="681"/>
                        <a:pt x="1625" y="681"/>
                        <a:pt x="1625" y="681"/>
                      </a:cubicBezTo>
                      <a:cubicBezTo>
                        <a:pt x="1625" y="681"/>
                        <a:pt x="1630" y="681"/>
                        <a:pt x="1630" y="681"/>
                      </a:cubicBezTo>
                      <a:cubicBezTo>
                        <a:pt x="1630" y="681"/>
                        <a:pt x="1631" y="681"/>
                        <a:pt x="1631" y="681"/>
                      </a:cubicBezTo>
                      <a:cubicBezTo>
                        <a:pt x="1631" y="681"/>
                        <a:pt x="1634" y="681"/>
                        <a:pt x="1634" y="681"/>
                      </a:cubicBezTo>
                      <a:cubicBezTo>
                        <a:pt x="1634" y="681"/>
                        <a:pt x="1636" y="681"/>
                        <a:pt x="1636" y="681"/>
                      </a:cubicBezTo>
                      <a:cubicBezTo>
                        <a:pt x="1636" y="681"/>
                        <a:pt x="1639" y="681"/>
                        <a:pt x="1639" y="681"/>
                      </a:cubicBezTo>
                      <a:cubicBezTo>
                        <a:pt x="1639" y="681"/>
                        <a:pt x="1641" y="681"/>
                        <a:pt x="1641" y="681"/>
                      </a:cubicBezTo>
                      <a:cubicBezTo>
                        <a:pt x="1641" y="681"/>
                        <a:pt x="1643" y="681"/>
                        <a:pt x="1643" y="681"/>
                      </a:cubicBezTo>
                      <a:cubicBezTo>
                        <a:pt x="1643" y="681"/>
                        <a:pt x="1644" y="681"/>
                        <a:pt x="1644" y="681"/>
                      </a:cubicBezTo>
                      <a:cubicBezTo>
                        <a:pt x="1644" y="681"/>
                        <a:pt x="1651" y="681"/>
                        <a:pt x="1651" y="681"/>
                      </a:cubicBezTo>
                      <a:cubicBezTo>
                        <a:pt x="1651" y="681"/>
                        <a:pt x="1653" y="681"/>
                        <a:pt x="1653" y="681"/>
                      </a:cubicBezTo>
                      <a:cubicBezTo>
                        <a:pt x="1653" y="681"/>
                        <a:pt x="1654" y="680"/>
                        <a:pt x="1654" y="680"/>
                      </a:cubicBezTo>
                      <a:cubicBezTo>
                        <a:pt x="1654" y="680"/>
                        <a:pt x="1658" y="681"/>
                        <a:pt x="1658" y="681"/>
                      </a:cubicBezTo>
                      <a:cubicBezTo>
                        <a:pt x="1658" y="681"/>
                        <a:pt x="1658" y="681"/>
                        <a:pt x="1658" y="681"/>
                      </a:cubicBezTo>
                      <a:cubicBezTo>
                        <a:pt x="1658" y="681"/>
                        <a:pt x="1662" y="681"/>
                        <a:pt x="1662" y="681"/>
                      </a:cubicBezTo>
                      <a:cubicBezTo>
                        <a:pt x="1662" y="681"/>
                        <a:pt x="1663" y="681"/>
                        <a:pt x="1663" y="681"/>
                      </a:cubicBezTo>
                      <a:cubicBezTo>
                        <a:pt x="1663" y="681"/>
                        <a:pt x="1665" y="681"/>
                        <a:pt x="1665" y="681"/>
                      </a:cubicBezTo>
                      <a:cubicBezTo>
                        <a:pt x="1665" y="681"/>
                        <a:pt x="1669" y="681"/>
                        <a:pt x="1669" y="681"/>
                      </a:cubicBezTo>
                      <a:cubicBezTo>
                        <a:pt x="1669" y="681"/>
                        <a:pt x="1672" y="681"/>
                        <a:pt x="1672" y="681"/>
                      </a:cubicBezTo>
                      <a:cubicBezTo>
                        <a:pt x="1672" y="681"/>
                        <a:pt x="1675" y="681"/>
                        <a:pt x="1675" y="681"/>
                      </a:cubicBezTo>
                      <a:cubicBezTo>
                        <a:pt x="1675" y="681"/>
                        <a:pt x="1678" y="680"/>
                        <a:pt x="1678" y="680"/>
                      </a:cubicBezTo>
                      <a:cubicBezTo>
                        <a:pt x="1678" y="680"/>
                        <a:pt x="1681" y="681"/>
                        <a:pt x="1681" y="681"/>
                      </a:cubicBezTo>
                      <a:cubicBezTo>
                        <a:pt x="1681" y="681"/>
                        <a:pt x="1683" y="680"/>
                        <a:pt x="1683" y="680"/>
                      </a:cubicBezTo>
                      <a:cubicBezTo>
                        <a:pt x="1683" y="680"/>
                        <a:pt x="1686" y="681"/>
                        <a:pt x="1686" y="681"/>
                      </a:cubicBezTo>
                      <a:cubicBezTo>
                        <a:pt x="1686" y="681"/>
                        <a:pt x="1688" y="680"/>
                        <a:pt x="1688" y="680"/>
                      </a:cubicBezTo>
                      <a:cubicBezTo>
                        <a:pt x="1688" y="680"/>
                        <a:pt x="1689" y="681"/>
                        <a:pt x="1689" y="681"/>
                      </a:cubicBezTo>
                      <a:cubicBezTo>
                        <a:pt x="1689" y="681"/>
                        <a:pt x="1691" y="680"/>
                        <a:pt x="1691" y="680"/>
                      </a:cubicBezTo>
                      <a:cubicBezTo>
                        <a:pt x="1691" y="680"/>
                        <a:pt x="1694" y="680"/>
                        <a:pt x="1694" y="680"/>
                      </a:cubicBezTo>
                      <a:cubicBezTo>
                        <a:pt x="1694" y="680"/>
                        <a:pt x="1696" y="680"/>
                        <a:pt x="1696" y="680"/>
                      </a:cubicBezTo>
                      <a:cubicBezTo>
                        <a:pt x="1696" y="680"/>
                        <a:pt x="1699" y="680"/>
                        <a:pt x="1699" y="680"/>
                      </a:cubicBezTo>
                      <a:cubicBezTo>
                        <a:pt x="1699" y="680"/>
                        <a:pt x="1702" y="679"/>
                        <a:pt x="1702" y="679"/>
                      </a:cubicBezTo>
                      <a:cubicBezTo>
                        <a:pt x="1702" y="679"/>
                        <a:pt x="1704" y="679"/>
                        <a:pt x="1704" y="679"/>
                      </a:cubicBezTo>
                      <a:cubicBezTo>
                        <a:pt x="1704" y="679"/>
                        <a:pt x="1709" y="676"/>
                        <a:pt x="1709" y="676"/>
                      </a:cubicBezTo>
                      <a:cubicBezTo>
                        <a:pt x="1709" y="676"/>
                        <a:pt x="1709" y="676"/>
                        <a:pt x="1709" y="676"/>
                      </a:cubicBezTo>
                      <a:cubicBezTo>
                        <a:pt x="1709" y="676"/>
                        <a:pt x="1714" y="673"/>
                        <a:pt x="1714" y="673"/>
                      </a:cubicBezTo>
                      <a:cubicBezTo>
                        <a:pt x="1714" y="673"/>
                        <a:pt x="1714" y="673"/>
                        <a:pt x="1714" y="673"/>
                      </a:cubicBezTo>
                      <a:cubicBezTo>
                        <a:pt x="1714" y="673"/>
                        <a:pt x="1719" y="676"/>
                        <a:pt x="1719" y="676"/>
                      </a:cubicBezTo>
                      <a:cubicBezTo>
                        <a:pt x="1719" y="676"/>
                        <a:pt x="1719" y="676"/>
                        <a:pt x="1719" y="676"/>
                      </a:cubicBezTo>
                      <a:cubicBezTo>
                        <a:pt x="1719" y="676"/>
                        <a:pt x="1724" y="678"/>
                        <a:pt x="1724" y="678"/>
                      </a:cubicBezTo>
                      <a:cubicBezTo>
                        <a:pt x="1724" y="678"/>
                        <a:pt x="1727" y="678"/>
                        <a:pt x="1727" y="678"/>
                      </a:cubicBezTo>
                      <a:cubicBezTo>
                        <a:pt x="1727" y="678"/>
                        <a:pt x="1728" y="679"/>
                        <a:pt x="1728" y="679"/>
                      </a:cubicBezTo>
                      <a:cubicBezTo>
                        <a:pt x="1728" y="679"/>
                        <a:pt x="1729" y="678"/>
                        <a:pt x="1729" y="678"/>
                      </a:cubicBezTo>
                      <a:cubicBezTo>
                        <a:pt x="1729" y="678"/>
                        <a:pt x="1734" y="679"/>
                        <a:pt x="1734" y="679"/>
                      </a:cubicBezTo>
                      <a:cubicBezTo>
                        <a:pt x="1734" y="679"/>
                        <a:pt x="1734" y="679"/>
                        <a:pt x="1734" y="679"/>
                      </a:cubicBezTo>
                      <a:cubicBezTo>
                        <a:pt x="1734" y="679"/>
                        <a:pt x="1737" y="680"/>
                        <a:pt x="1737" y="680"/>
                      </a:cubicBezTo>
                      <a:cubicBezTo>
                        <a:pt x="1737" y="680"/>
                        <a:pt x="1740" y="680"/>
                        <a:pt x="1740" y="680"/>
                      </a:cubicBezTo>
                      <a:cubicBezTo>
                        <a:pt x="1740" y="680"/>
                        <a:pt x="1743" y="679"/>
                        <a:pt x="1743" y="679"/>
                      </a:cubicBezTo>
                      <a:cubicBezTo>
                        <a:pt x="1743" y="679"/>
                        <a:pt x="1745" y="679"/>
                        <a:pt x="1745" y="679"/>
                      </a:cubicBezTo>
                      <a:cubicBezTo>
                        <a:pt x="1745" y="679"/>
                        <a:pt x="1749" y="678"/>
                        <a:pt x="1749" y="678"/>
                      </a:cubicBezTo>
                      <a:cubicBezTo>
                        <a:pt x="1749" y="678"/>
                        <a:pt x="1750" y="678"/>
                        <a:pt x="1750" y="678"/>
                      </a:cubicBezTo>
                      <a:cubicBezTo>
                        <a:pt x="1750" y="678"/>
                        <a:pt x="1753" y="678"/>
                        <a:pt x="1753" y="678"/>
                      </a:cubicBezTo>
                      <a:cubicBezTo>
                        <a:pt x="1753" y="678"/>
                        <a:pt x="1757" y="678"/>
                        <a:pt x="1757" y="678"/>
                      </a:cubicBezTo>
                      <a:cubicBezTo>
                        <a:pt x="1757" y="678"/>
                        <a:pt x="1759" y="679"/>
                        <a:pt x="1759" y="679"/>
                      </a:cubicBezTo>
                      <a:cubicBezTo>
                        <a:pt x="1759" y="679"/>
                        <a:pt x="1760" y="678"/>
                        <a:pt x="1760" y="678"/>
                      </a:cubicBezTo>
                      <a:cubicBezTo>
                        <a:pt x="1760" y="678"/>
                        <a:pt x="1765" y="680"/>
                        <a:pt x="1765" y="680"/>
                      </a:cubicBezTo>
                      <a:cubicBezTo>
                        <a:pt x="1765" y="680"/>
                        <a:pt x="1766" y="680"/>
                        <a:pt x="1766" y="680"/>
                      </a:cubicBezTo>
                      <a:cubicBezTo>
                        <a:pt x="1766" y="680"/>
                        <a:pt x="1770" y="680"/>
                        <a:pt x="1770" y="680"/>
                      </a:cubicBezTo>
                      <a:cubicBezTo>
                        <a:pt x="1770" y="680"/>
                        <a:pt x="1771" y="680"/>
                        <a:pt x="1771" y="680"/>
                      </a:cubicBezTo>
                      <a:cubicBezTo>
                        <a:pt x="1771" y="680"/>
                        <a:pt x="1774" y="681"/>
                        <a:pt x="1774" y="681"/>
                      </a:cubicBezTo>
                      <a:cubicBezTo>
                        <a:pt x="1774" y="681"/>
                        <a:pt x="1777" y="681"/>
                        <a:pt x="1777" y="681"/>
                      </a:cubicBezTo>
                      <a:cubicBezTo>
                        <a:pt x="1777" y="681"/>
                        <a:pt x="1779" y="680"/>
                        <a:pt x="1779" y="680"/>
                      </a:cubicBezTo>
                      <a:cubicBezTo>
                        <a:pt x="1779" y="680"/>
                        <a:pt x="1782" y="681"/>
                        <a:pt x="1782" y="681"/>
                      </a:cubicBezTo>
                      <a:cubicBezTo>
                        <a:pt x="1782" y="681"/>
                        <a:pt x="1785" y="680"/>
                        <a:pt x="1785" y="680"/>
                      </a:cubicBezTo>
                      <a:cubicBezTo>
                        <a:pt x="1785" y="680"/>
                        <a:pt x="1787" y="680"/>
                        <a:pt x="1787" y="680"/>
                      </a:cubicBezTo>
                      <a:cubicBezTo>
                        <a:pt x="1787" y="680"/>
                        <a:pt x="1790" y="681"/>
                        <a:pt x="1790" y="681"/>
                      </a:cubicBezTo>
                      <a:cubicBezTo>
                        <a:pt x="1790" y="681"/>
                        <a:pt x="1791" y="680"/>
                        <a:pt x="1791" y="680"/>
                      </a:cubicBezTo>
                      <a:cubicBezTo>
                        <a:pt x="1791" y="680"/>
                        <a:pt x="1793" y="680"/>
                        <a:pt x="1793" y="680"/>
                      </a:cubicBezTo>
                      <a:cubicBezTo>
                        <a:pt x="1793" y="680"/>
                        <a:pt x="1796" y="681"/>
                        <a:pt x="1796" y="681"/>
                      </a:cubicBezTo>
                      <a:cubicBezTo>
                        <a:pt x="1796" y="681"/>
                        <a:pt x="1800" y="680"/>
                        <a:pt x="1800" y="680"/>
                      </a:cubicBezTo>
                      <a:cubicBezTo>
                        <a:pt x="1800" y="680"/>
                        <a:pt x="1801" y="680"/>
                        <a:pt x="1801" y="680"/>
                      </a:cubicBezTo>
                      <a:cubicBezTo>
                        <a:pt x="1801" y="680"/>
                        <a:pt x="1803" y="680"/>
                        <a:pt x="1803" y="680"/>
                      </a:cubicBezTo>
                      <a:cubicBezTo>
                        <a:pt x="1803" y="680"/>
                        <a:pt x="1807" y="680"/>
                        <a:pt x="1807" y="680"/>
                      </a:cubicBezTo>
                      <a:cubicBezTo>
                        <a:pt x="1807" y="680"/>
                        <a:pt x="1809" y="680"/>
                        <a:pt x="1809" y="680"/>
                      </a:cubicBezTo>
                      <a:cubicBezTo>
                        <a:pt x="1809" y="680"/>
                        <a:pt x="1811" y="680"/>
                        <a:pt x="1811" y="680"/>
                      </a:cubicBezTo>
                      <a:cubicBezTo>
                        <a:pt x="1811" y="680"/>
                        <a:pt x="1814" y="679"/>
                        <a:pt x="1814" y="679"/>
                      </a:cubicBezTo>
                      <a:cubicBezTo>
                        <a:pt x="1814" y="679"/>
                        <a:pt x="1816" y="680"/>
                        <a:pt x="1816" y="680"/>
                      </a:cubicBezTo>
                      <a:cubicBezTo>
                        <a:pt x="1816" y="680"/>
                        <a:pt x="1819" y="679"/>
                        <a:pt x="1819" y="679"/>
                      </a:cubicBezTo>
                      <a:cubicBezTo>
                        <a:pt x="1819" y="679"/>
                        <a:pt x="1822" y="679"/>
                        <a:pt x="1822" y="679"/>
                      </a:cubicBezTo>
                      <a:cubicBezTo>
                        <a:pt x="1822" y="679"/>
                        <a:pt x="1826" y="678"/>
                        <a:pt x="1826" y="678"/>
                      </a:cubicBezTo>
                      <a:cubicBezTo>
                        <a:pt x="1826" y="678"/>
                        <a:pt x="1826" y="678"/>
                        <a:pt x="1826" y="678"/>
                      </a:cubicBezTo>
                      <a:cubicBezTo>
                        <a:pt x="1826" y="678"/>
                        <a:pt x="1831" y="676"/>
                        <a:pt x="1831" y="676"/>
                      </a:cubicBezTo>
                      <a:cubicBezTo>
                        <a:pt x="1831" y="676"/>
                        <a:pt x="1831" y="675"/>
                        <a:pt x="1831" y="675"/>
                      </a:cubicBezTo>
                      <a:cubicBezTo>
                        <a:pt x="1831" y="675"/>
                        <a:pt x="1836" y="672"/>
                        <a:pt x="1836" y="672"/>
                      </a:cubicBezTo>
                      <a:cubicBezTo>
                        <a:pt x="1836" y="672"/>
                        <a:pt x="1836" y="672"/>
                        <a:pt x="1836" y="672"/>
                      </a:cubicBezTo>
                      <a:cubicBezTo>
                        <a:pt x="1836" y="672"/>
                        <a:pt x="1841" y="663"/>
                        <a:pt x="1841" y="663"/>
                      </a:cubicBezTo>
                      <a:cubicBezTo>
                        <a:pt x="1841" y="663"/>
                        <a:pt x="1841" y="662"/>
                        <a:pt x="1841" y="662"/>
                      </a:cubicBezTo>
                      <a:cubicBezTo>
                        <a:pt x="1841" y="662"/>
                        <a:pt x="1846" y="632"/>
                        <a:pt x="1846" y="632"/>
                      </a:cubicBezTo>
                      <a:cubicBezTo>
                        <a:pt x="1846" y="632"/>
                        <a:pt x="1846" y="630"/>
                        <a:pt x="1846" y="630"/>
                      </a:cubicBezTo>
                      <a:cubicBezTo>
                        <a:pt x="1846" y="630"/>
                        <a:pt x="1851" y="496"/>
                        <a:pt x="1851" y="496"/>
                      </a:cubicBezTo>
                      <a:cubicBezTo>
                        <a:pt x="1851" y="496"/>
                        <a:pt x="1852" y="483"/>
                        <a:pt x="1852" y="483"/>
                      </a:cubicBezTo>
                      <a:cubicBezTo>
                        <a:pt x="1852" y="483"/>
                        <a:pt x="1856" y="588"/>
                        <a:pt x="1856" y="588"/>
                      </a:cubicBezTo>
                      <a:cubicBezTo>
                        <a:pt x="1856" y="588"/>
                        <a:pt x="1857" y="593"/>
                        <a:pt x="1857" y="593"/>
                      </a:cubicBezTo>
                      <a:cubicBezTo>
                        <a:pt x="1857" y="593"/>
                        <a:pt x="1862" y="659"/>
                        <a:pt x="1862" y="659"/>
                      </a:cubicBezTo>
                      <a:cubicBezTo>
                        <a:pt x="1862" y="659"/>
                        <a:pt x="1862" y="659"/>
                        <a:pt x="1862" y="659"/>
                      </a:cubicBezTo>
                      <a:cubicBezTo>
                        <a:pt x="1862" y="659"/>
                        <a:pt x="1867" y="670"/>
                        <a:pt x="1867" y="670"/>
                      </a:cubicBezTo>
                      <a:cubicBezTo>
                        <a:pt x="1867" y="670"/>
                        <a:pt x="1867" y="671"/>
                        <a:pt x="1867" y="671"/>
                      </a:cubicBezTo>
                      <a:cubicBezTo>
                        <a:pt x="1867" y="671"/>
                        <a:pt x="1872" y="675"/>
                        <a:pt x="1872" y="675"/>
                      </a:cubicBezTo>
                      <a:cubicBezTo>
                        <a:pt x="1872" y="675"/>
                        <a:pt x="1872" y="675"/>
                        <a:pt x="1872" y="675"/>
                      </a:cubicBezTo>
                      <a:cubicBezTo>
                        <a:pt x="1872" y="675"/>
                        <a:pt x="1877" y="677"/>
                        <a:pt x="1877" y="677"/>
                      </a:cubicBezTo>
                      <a:cubicBezTo>
                        <a:pt x="1877" y="677"/>
                        <a:pt x="1878" y="677"/>
                        <a:pt x="1878" y="677"/>
                      </a:cubicBezTo>
                      <a:cubicBezTo>
                        <a:pt x="1878" y="677"/>
                        <a:pt x="1881" y="677"/>
                        <a:pt x="1881" y="677"/>
                      </a:cubicBezTo>
                      <a:cubicBezTo>
                        <a:pt x="1881" y="677"/>
                        <a:pt x="1883" y="677"/>
                        <a:pt x="1883" y="677"/>
                      </a:cubicBezTo>
                      <a:cubicBezTo>
                        <a:pt x="1883" y="677"/>
                        <a:pt x="1887" y="678"/>
                        <a:pt x="1887" y="678"/>
                      </a:cubicBezTo>
                      <a:cubicBezTo>
                        <a:pt x="1887" y="678"/>
                        <a:pt x="1887" y="678"/>
                        <a:pt x="1887" y="678"/>
                      </a:cubicBezTo>
                      <a:cubicBezTo>
                        <a:pt x="1887" y="678"/>
                        <a:pt x="1892" y="679"/>
                        <a:pt x="1892" y="679"/>
                      </a:cubicBezTo>
                      <a:cubicBezTo>
                        <a:pt x="1892" y="679"/>
                        <a:pt x="1894" y="679"/>
                        <a:pt x="1894" y="679"/>
                      </a:cubicBezTo>
                      <a:cubicBezTo>
                        <a:pt x="1894" y="679"/>
                        <a:pt x="1896" y="680"/>
                        <a:pt x="1896" y="680"/>
                      </a:cubicBezTo>
                      <a:cubicBezTo>
                        <a:pt x="1896" y="680"/>
                        <a:pt x="1897" y="679"/>
                        <a:pt x="1897" y="679"/>
                      </a:cubicBezTo>
                      <a:cubicBezTo>
                        <a:pt x="1897" y="679"/>
                        <a:pt x="1901" y="680"/>
                        <a:pt x="1901" y="680"/>
                      </a:cubicBezTo>
                      <a:cubicBezTo>
                        <a:pt x="1901" y="680"/>
                        <a:pt x="1903" y="680"/>
                        <a:pt x="1903" y="680"/>
                      </a:cubicBezTo>
                      <a:cubicBezTo>
                        <a:pt x="1903" y="680"/>
                        <a:pt x="1906" y="680"/>
                        <a:pt x="1906" y="680"/>
                      </a:cubicBezTo>
                      <a:cubicBezTo>
                        <a:pt x="1906" y="680"/>
                        <a:pt x="1908" y="680"/>
                        <a:pt x="1908" y="680"/>
                      </a:cubicBezTo>
                      <a:cubicBezTo>
                        <a:pt x="1908" y="680"/>
                        <a:pt x="1910" y="680"/>
                        <a:pt x="1910" y="680"/>
                      </a:cubicBezTo>
                      <a:cubicBezTo>
                        <a:pt x="1910" y="680"/>
                        <a:pt x="1913" y="680"/>
                        <a:pt x="1913" y="680"/>
                      </a:cubicBezTo>
                      <a:cubicBezTo>
                        <a:pt x="1913" y="680"/>
                        <a:pt x="1916" y="680"/>
                        <a:pt x="1916" y="680"/>
                      </a:cubicBezTo>
                      <a:cubicBezTo>
                        <a:pt x="1916" y="680"/>
                        <a:pt x="1918" y="680"/>
                        <a:pt x="1918" y="680"/>
                      </a:cubicBezTo>
                      <a:cubicBezTo>
                        <a:pt x="1918" y="680"/>
                        <a:pt x="1920" y="680"/>
                        <a:pt x="1920" y="680"/>
                      </a:cubicBezTo>
                      <a:cubicBezTo>
                        <a:pt x="1920" y="680"/>
                        <a:pt x="1926" y="680"/>
                        <a:pt x="1926" y="680"/>
                      </a:cubicBezTo>
                      <a:cubicBezTo>
                        <a:pt x="1926" y="680"/>
                        <a:pt x="1928" y="681"/>
                        <a:pt x="1928" y="681"/>
                      </a:cubicBezTo>
                      <a:cubicBezTo>
                        <a:pt x="1928" y="681"/>
                        <a:pt x="1928" y="681"/>
                        <a:pt x="1928" y="681"/>
                      </a:cubicBezTo>
                      <a:cubicBezTo>
                        <a:pt x="1928" y="681"/>
                        <a:pt x="1933" y="680"/>
                        <a:pt x="1933" y="680"/>
                      </a:cubicBezTo>
                      <a:cubicBezTo>
                        <a:pt x="1933" y="680"/>
                        <a:pt x="1933" y="680"/>
                        <a:pt x="1933" y="680"/>
                      </a:cubicBezTo>
                      <a:cubicBezTo>
                        <a:pt x="1933" y="680"/>
                        <a:pt x="1936" y="681"/>
                        <a:pt x="1936" y="681"/>
                      </a:cubicBezTo>
                      <a:cubicBezTo>
                        <a:pt x="1936" y="681"/>
                        <a:pt x="1940" y="681"/>
                        <a:pt x="1940" y="681"/>
                      </a:cubicBezTo>
                      <a:cubicBezTo>
                        <a:pt x="1940" y="681"/>
                        <a:pt x="1941" y="680"/>
                        <a:pt x="1941" y="680"/>
                      </a:cubicBezTo>
                      <a:cubicBezTo>
                        <a:pt x="1941" y="680"/>
                        <a:pt x="1945" y="680"/>
                        <a:pt x="1945" y="680"/>
                      </a:cubicBezTo>
                      <a:cubicBezTo>
                        <a:pt x="1945" y="680"/>
                        <a:pt x="1947" y="681"/>
                        <a:pt x="1947" y="681"/>
                      </a:cubicBezTo>
                      <a:cubicBezTo>
                        <a:pt x="1947" y="681"/>
                        <a:pt x="1949" y="680"/>
                        <a:pt x="1949" y="680"/>
                      </a:cubicBezTo>
                      <a:cubicBezTo>
                        <a:pt x="1949" y="680"/>
                        <a:pt x="1951" y="681"/>
                        <a:pt x="1951" y="681"/>
                      </a:cubicBezTo>
                      <a:cubicBezTo>
                        <a:pt x="1951" y="681"/>
                        <a:pt x="1956" y="681"/>
                        <a:pt x="1956" y="681"/>
                      </a:cubicBezTo>
                      <a:cubicBezTo>
                        <a:pt x="1956" y="681"/>
                        <a:pt x="1958" y="680"/>
                        <a:pt x="1958" y="680"/>
                      </a:cubicBezTo>
                      <a:cubicBezTo>
                        <a:pt x="1958" y="680"/>
                        <a:pt x="1960" y="681"/>
                        <a:pt x="1960" y="681"/>
                      </a:cubicBezTo>
                      <a:cubicBezTo>
                        <a:pt x="1960" y="681"/>
                        <a:pt x="1963" y="679"/>
                        <a:pt x="1963" y="679"/>
                      </a:cubicBezTo>
                      <a:cubicBezTo>
                        <a:pt x="1963" y="679"/>
                        <a:pt x="1966" y="678"/>
                        <a:pt x="1966" y="678"/>
                      </a:cubicBezTo>
                      <a:cubicBezTo>
                        <a:pt x="1966" y="678"/>
                        <a:pt x="1968" y="680"/>
                        <a:pt x="1968" y="680"/>
                      </a:cubicBezTo>
                      <a:cubicBezTo>
                        <a:pt x="1968" y="680"/>
                        <a:pt x="1969" y="680"/>
                        <a:pt x="1969" y="680"/>
                      </a:cubicBezTo>
                      <a:cubicBezTo>
                        <a:pt x="1969" y="680"/>
                        <a:pt x="1971" y="680"/>
                        <a:pt x="1971" y="680"/>
                      </a:cubicBezTo>
                      <a:cubicBezTo>
                        <a:pt x="1971" y="680"/>
                        <a:pt x="1975" y="680"/>
                        <a:pt x="1975" y="680"/>
                      </a:cubicBezTo>
                      <a:cubicBezTo>
                        <a:pt x="1975" y="680"/>
                        <a:pt x="1979" y="680"/>
                        <a:pt x="1979" y="680"/>
                      </a:cubicBezTo>
                      <a:cubicBezTo>
                        <a:pt x="1979" y="680"/>
                        <a:pt x="1979" y="680"/>
                        <a:pt x="1979" y="680"/>
                      </a:cubicBezTo>
                      <a:cubicBezTo>
                        <a:pt x="1979" y="680"/>
                        <a:pt x="1984" y="680"/>
                        <a:pt x="1984" y="680"/>
                      </a:cubicBezTo>
                      <a:cubicBezTo>
                        <a:pt x="1984" y="680"/>
                        <a:pt x="1987" y="680"/>
                        <a:pt x="1987" y="680"/>
                      </a:cubicBezTo>
                      <a:cubicBezTo>
                        <a:pt x="1987" y="680"/>
                        <a:pt x="1988" y="681"/>
                        <a:pt x="1988" y="681"/>
                      </a:cubicBezTo>
                      <a:cubicBezTo>
                        <a:pt x="1988" y="681"/>
                        <a:pt x="1993" y="680"/>
                        <a:pt x="1993" y="680"/>
                      </a:cubicBezTo>
                      <a:cubicBezTo>
                        <a:pt x="1993" y="680"/>
                        <a:pt x="1994" y="681"/>
                        <a:pt x="1994" y="681"/>
                      </a:cubicBezTo>
                      <a:cubicBezTo>
                        <a:pt x="1994" y="681"/>
                        <a:pt x="1994" y="681"/>
                        <a:pt x="1994" y="681"/>
                      </a:cubicBezTo>
                      <a:cubicBezTo>
                        <a:pt x="1994" y="681"/>
                        <a:pt x="1998" y="681"/>
                        <a:pt x="1998" y="681"/>
                      </a:cubicBezTo>
                      <a:cubicBezTo>
                        <a:pt x="1998" y="681"/>
                        <a:pt x="2003" y="681"/>
                        <a:pt x="2003" y="681"/>
                      </a:cubicBezTo>
                      <a:cubicBezTo>
                        <a:pt x="2003" y="681"/>
                        <a:pt x="2004" y="681"/>
                        <a:pt x="2004" y="681"/>
                      </a:cubicBezTo>
                      <a:cubicBezTo>
                        <a:pt x="2004" y="681"/>
                        <a:pt x="2004" y="681"/>
                        <a:pt x="2004" y="681"/>
                      </a:cubicBezTo>
                      <a:cubicBezTo>
                        <a:pt x="2004" y="681"/>
                        <a:pt x="2007" y="681"/>
                        <a:pt x="2007" y="681"/>
                      </a:cubicBezTo>
                      <a:cubicBezTo>
                        <a:pt x="2007" y="681"/>
                        <a:pt x="2011" y="681"/>
                        <a:pt x="2011" y="681"/>
                      </a:cubicBezTo>
                      <a:cubicBezTo>
                        <a:pt x="2011" y="681"/>
                        <a:pt x="2013" y="681"/>
                        <a:pt x="2013" y="681"/>
                      </a:cubicBezTo>
                      <a:cubicBezTo>
                        <a:pt x="2013" y="681"/>
                        <a:pt x="2017" y="681"/>
                        <a:pt x="2017" y="681"/>
                      </a:cubicBezTo>
                      <a:cubicBezTo>
                        <a:pt x="2017" y="681"/>
                        <a:pt x="2018" y="681"/>
                        <a:pt x="2018" y="681"/>
                      </a:cubicBezTo>
                      <a:cubicBezTo>
                        <a:pt x="2018" y="681"/>
                        <a:pt x="2022" y="681"/>
                        <a:pt x="2022" y="681"/>
                      </a:cubicBezTo>
                      <a:cubicBezTo>
                        <a:pt x="2022" y="681"/>
                        <a:pt x="2024" y="681"/>
                        <a:pt x="2024" y="681"/>
                      </a:cubicBezTo>
                      <a:cubicBezTo>
                        <a:pt x="2024" y="681"/>
                        <a:pt x="2026" y="681"/>
                        <a:pt x="2026" y="681"/>
                      </a:cubicBezTo>
                      <a:cubicBezTo>
                        <a:pt x="2026" y="681"/>
                        <a:pt x="2029" y="680"/>
                        <a:pt x="2029" y="680"/>
                      </a:cubicBezTo>
                      <a:cubicBezTo>
                        <a:pt x="2029" y="680"/>
                        <a:pt x="2031" y="680"/>
                        <a:pt x="2031" y="680"/>
                      </a:cubicBezTo>
                      <a:cubicBezTo>
                        <a:pt x="2031" y="680"/>
                        <a:pt x="2033" y="681"/>
                        <a:pt x="2033" y="681"/>
                      </a:cubicBezTo>
                      <a:cubicBezTo>
                        <a:pt x="2033" y="681"/>
                        <a:pt x="2036" y="681"/>
                        <a:pt x="2036" y="681"/>
                      </a:cubicBezTo>
                      <a:cubicBezTo>
                        <a:pt x="2036" y="681"/>
                        <a:pt x="2036" y="680"/>
                        <a:pt x="2036" y="680"/>
                      </a:cubicBezTo>
                      <a:cubicBezTo>
                        <a:pt x="2036" y="680"/>
                        <a:pt x="2041" y="681"/>
                        <a:pt x="2041" y="681"/>
                      </a:cubicBezTo>
                      <a:cubicBezTo>
                        <a:pt x="2041" y="681"/>
                        <a:pt x="2043" y="680"/>
                        <a:pt x="2043" y="680"/>
                      </a:cubicBezTo>
                      <a:cubicBezTo>
                        <a:pt x="2043" y="680"/>
                        <a:pt x="2046" y="680"/>
                        <a:pt x="2046" y="680"/>
                      </a:cubicBezTo>
                      <a:cubicBezTo>
                        <a:pt x="2046" y="680"/>
                        <a:pt x="2048" y="681"/>
                        <a:pt x="2048" y="681"/>
                      </a:cubicBezTo>
                      <a:cubicBezTo>
                        <a:pt x="2048" y="681"/>
                        <a:pt x="2051" y="680"/>
                        <a:pt x="2051" y="680"/>
                      </a:cubicBezTo>
                      <a:cubicBezTo>
                        <a:pt x="2051" y="680"/>
                        <a:pt x="2054" y="681"/>
                        <a:pt x="2054" y="681"/>
                      </a:cubicBezTo>
                      <a:cubicBezTo>
                        <a:pt x="2054" y="681"/>
                        <a:pt x="2056" y="681"/>
                        <a:pt x="2056" y="681"/>
                      </a:cubicBezTo>
                      <a:cubicBezTo>
                        <a:pt x="2056" y="681"/>
                        <a:pt x="2060" y="680"/>
                        <a:pt x="2060" y="680"/>
                      </a:cubicBezTo>
                      <a:cubicBezTo>
                        <a:pt x="2060" y="680"/>
                        <a:pt x="2061" y="680"/>
                        <a:pt x="2061" y="680"/>
                      </a:cubicBezTo>
                      <a:cubicBezTo>
                        <a:pt x="2061" y="680"/>
                        <a:pt x="2065" y="679"/>
                        <a:pt x="2065" y="679"/>
                      </a:cubicBezTo>
                      <a:cubicBezTo>
                        <a:pt x="2065" y="679"/>
                        <a:pt x="2065" y="679"/>
                        <a:pt x="2065" y="679"/>
                      </a:cubicBezTo>
                      <a:cubicBezTo>
                        <a:pt x="2065" y="679"/>
                        <a:pt x="2070" y="679"/>
                        <a:pt x="2070" y="679"/>
                      </a:cubicBezTo>
                      <a:cubicBezTo>
                        <a:pt x="2070" y="679"/>
                        <a:pt x="2071" y="679"/>
                        <a:pt x="2071" y="679"/>
                      </a:cubicBezTo>
                      <a:cubicBezTo>
                        <a:pt x="2071" y="679"/>
                        <a:pt x="2075" y="677"/>
                        <a:pt x="2075" y="677"/>
                      </a:cubicBezTo>
                      <a:cubicBezTo>
                        <a:pt x="2075" y="677"/>
                        <a:pt x="2076" y="677"/>
                        <a:pt x="2076" y="677"/>
                      </a:cubicBezTo>
                      <a:cubicBezTo>
                        <a:pt x="2076" y="677"/>
                        <a:pt x="2080" y="674"/>
                        <a:pt x="2080" y="674"/>
                      </a:cubicBezTo>
                      <a:cubicBezTo>
                        <a:pt x="2080" y="674"/>
                        <a:pt x="2081" y="674"/>
                        <a:pt x="2081" y="674"/>
                      </a:cubicBezTo>
                      <a:cubicBezTo>
                        <a:pt x="2081" y="674"/>
                        <a:pt x="2085" y="670"/>
                        <a:pt x="2085" y="670"/>
                      </a:cubicBezTo>
                      <a:cubicBezTo>
                        <a:pt x="2085" y="670"/>
                        <a:pt x="2086" y="670"/>
                        <a:pt x="2086" y="670"/>
                      </a:cubicBezTo>
                      <a:cubicBezTo>
                        <a:pt x="2086" y="670"/>
                        <a:pt x="2091" y="655"/>
                        <a:pt x="2091" y="655"/>
                      </a:cubicBezTo>
                      <a:cubicBezTo>
                        <a:pt x="2091" y="655"/>
                        <a:pt x="2091" y="654"/>
                        <a:pt x="2091" y="654"/>
                      </a:cubicBezTo>
                      <a:cubicBezTo>
                        <a:pt x="2091" y="654"/>
                        <a:pt x="2096" y="477"/>
                        <a:pt x="2096" y="477"/>
                      </a:cubicBezTo>
                      <a:cubicBezTo>
                        <a:pt x="2096" y="477"/>
                        <a:pt x="2098" y="341"/>
                        <a:pt x="2098" y="341"/>
                      </a:cubicBezTo>
                      <a:cubicBezTo>
                        <a:pt x="2098" y="341"/>
                        <a:pt x="2101" y="479"/>
                        <a:pt x="2101" y="479"/>
                      </a:cubicBezTo>
                      <a:cubicBezTo>
                        <a:pt x="2101" y="479"/>
                        <a:pt x="2101" y="496"/>
                        <a:pt x="2101" y="496"/>
                      </a:cubicBezTo>
                      <a:cubicBezTo>
                        <a:pt x="2101" y="496"/>
                        <a:pt x="2106" y="659"/>
                        <a:pt x="2106" y="659"/>
                      </a:cubicBezTo>
                      <a:cubicBezTo>
                        <a:pt x="2106" y="659"/>
                        <a:pt x="2106" y="659"/>
                        <a:pt x="2106" y="659"/>
                      </a:cubicBezTo>
                      <a:cubicBezTo>
                        <a:pt x="2106" y="659"/>
                        <a:pt x="2111" y="670"/>
                        <a:pt x="2111" y="670"/>
                      </a:cubicBezTo>
                      <a:cubicBezTo>
                        <a:pt x="2111" y="670"/>
                        <a:pt x="2111" y="671"/>
                        <a:pt x="2111" y="671"/>
                      </a:cubicBezTo>
                      <a:cubicBezTo>
                        <a:pt x="2111" y="671"/>
                        <a:pt x="2116" y="675"/>
                        <a:pt x="2116" y="675"/>
                      </a:cubicBezTo>
                      <a:cubicBezTo>
                        <a:pt x="2116" y="675"/>
                        <a:pt x="2116" y="675"/>
                        <a:pt x="2116" y="675"/>
                      </a:cubicBezTo>
                      <a:cubicBezTo>
                        <a:pt x="2116" y="675"/>
                        <a:pt x="2121" y="677"/>
                        <a:pt x="2121" y="677"/>
                      </a:cubicBezTo>
                      <a:cubicBezTo>
                        <a:pt x="2121" y="677"/>
                        <a:pt x="2122" y="677"/>
                        <a:pt x="2122" y="677"/>
                      </a:cubicBezTo>
                      <a:cubicBezTo>
                        <a:pt x="2122" y="677"/>
                        <a:pt x="2126" y="678"/>
                        <a:pt x="2126" y="678"/>
                      </a:cubicBezTo>
                      <a:cubicBezTo>
                        <a:pt x="2126" y="678"/>
                        <a:pt x="2127" y="678"/>
                        <a:pt x="2127" y="678"/>
                      </a:cubicBezTo>
                      <a:cubicBezTo>
                        <a:pt x="2127" y="678"/>
                        <a:pt x="2130" y="679"/>
                        <a:pt x="2130" y="679"/>
                      </a:cubicBezTo>
                      <a:cubicBezTo>
                        <a:pt x="2130" y="679"/>
                        <a:pt x="2132" y="678"/>
                        <a:pt x="2132" y="678"/>
                      </a:cubicBezTo>
                      <a:cubicBezTo>
                        <a:pt x="2132" y="678"/>
                        <a:pt x="2134" y="679"/>
                        <a:pt x="2134" y="679"/>
                      </a:cubicBezTo>
                      <a:cubicBezTo>
                        <a:pt x="2134" y="679"/>
                        <a:pt x="2138" y="679"/>
                        <a:pt x="2138" y="679"/>
                      </a:cubicBezTo>
                      <a:cubicBezTo>
                        <a:pt x="2138" y="679"/>
                        <a:pt x="2140" y="679"/>
                        <a:pt x="2140" y="679"/>
                      </a:cubicBezTo>
                      <a:cubicBezTo>
                        <a:pt x="2140" y="679"/>
                        <a:pt x="2142" y="679"/>
                        <a:pt x="2142" y="679"/>
                      </a:cubicBezTo>
                      <a:cubicBezTo>
                        <a:pt x="2142" y="679"/>
                        <a:pt x="2146" y="680"/>
                        <a:pt x="2146" y="680"/>
                      </a:cubicBezTo>
                      <a:cubicBezTo>
                        <a:pt x="2146" y="680"/>
                        <a:pt x="2148" y="679"/>
                        <a:pt x="2148" y="679"/>
                      </a:cubicBezTo>
                      <a:cubicBezTo>
                        <a:pt x="2148" y="679"/>
                        <a:pt x="2150" y="680"/>
                        <a:pt x="2150" y="680"/>
                      </a:cubicBezTo>
                      <a:cubicBezTo>
                        <a:pt x="2150" y="680"/>
                        <a:pt x="2155" y="680"/>
                        <a:pt x="2155" y="680"/>
                      </a:cubicBezTo>
                      <a:cubicBezTo>
                        <a:pt x="2155" y="680"/>
                        <a:pt x="2156" y="680"/>
                        <a:pt x="2156" y="680"/>
                      </a:cubicBezTo>
                      <a:cubicBezTo>
                        <a:pt x="2156" y="680"/>
                        <a:pt x="2160" y="680"/>
                        <a:pt x="2160" y="680"/>
                      </a:cubicBezTo>
                      <a:cubicBezTo>
                        <a:pt x="2160" y="680"/>
                        <a:pt x="2161" y="680"/>
                        <a:pt x="2161" y="680"/>
                      </a:cubicBezTo>
                      <a:cubicBezTo>
                        <a:pt x="2161" y="680"/>
                        <a:pt x="2165" y="680"/>
                        <a:pt x="2165" y="680"/>
                      </a:cubicBezTo>
                      <a:cubicBezTo>
                        <a:pt x="2165" y="680"/>
                        <a:pt x="2167" y="680"/>
                        <a:pt x="2167" y="680"/>
                      </a:cubicBezTo>
                      <a:cubicBezTo>
                        <a:pt x="2167" y="680"/>
                        <a:pt x="2167" y="680"/>
                        <a:pt x="2167" y="680"/>
                      </a:cubicBezTo>
                      <a:cubicBezTo>
                        <a:pt x="2167" y="680"/>
                        <a:pt x="2171" y="681"/>
                        <a:pt x="2171" y="681"/>
                      </a:cubicBezTo>
                      <a:cubicBezTo>
                        <a:pt x="2171" y="681"/>
                        <a:pt x="2172" y="680"/>
                        <a:pt x="2172" y="680"/>
                      </a:cubicBezTo>
                      <a:cubicBezTo>
                        <a:pt x="2172" y="680"/>
                        <a:pt x="2177" y="681"/>
                        <a:pt x="2177" y="681"/>
                      </a:cubicBezTo>
                      <a:cubicBezTo>
                        <a:pt x="2177" y="681"/>
                        <a:pt x="2178" y="681"/>
                        <a:pt x="2178" y="681"/>
                      </a:cubicBezTo>
                      <a:cubicBezTo>
                        <a:pt x="2178" y="681"/>
                        <a:pt x="2179" y="680"/>
                        <a:pt x="2179" y="680"/>
                      </a:cubicBezTo>
                      <a:cubicBezTo>
                        <a:pt x="2179" y="680"/>
                        <a:pt x="2185" y="680"/>
                        <a:pt x="2185" y="680"/>
                      </a:cubicBezTo>
                      <a:cubicBezTo>
                        <a:pt x="2185" y="680"/>
                        <a:pt x="2186" y="681"/>
                        <a:pt x="2186" y="681"/>
                      </a:cubicBezTo>
                      <a:cubicBezTo>
                        <a:pt x="2186" y="681"/>
                        <a:pt x="2189" y="680"/>
                        <a:pt x="2189" y="680"/>
                      </a:cubicBezTo>
                      <a:cubicBezTo>
                        <a:pt x="2189" y="680"/>
                        <a:pt x="2192" y="681"/>
                        <a:pt x="2192" y="681"/>
                      </a:cubicBezTo>
                      <a:cubicBezTo>
                        <a:pt x="2192" y="681"/>
                        <a:pt x="2194" y="681"/>
                        <a:pt x="2194" y="681"/>
                      </a:cubicBezTo>
                      <a:cubicBezTo>
                        <a:pt x="2194" y="681"/>
                        <a:pt x="2196" y="680"/>
                        <a:pt x="2196" y="680"/>
                      </a:cubicBezTo>
                      <a:cubicBezTo>
                        <a:pt x="2196" y="680"/>
                        <a:pt x="2200" y="680"/>
                        <a:pt x="2200" y="680"/>
                      </a:cubicBezTo>
                      <a:cubicBezTo>
                        <a:pt x="2200" y="680"/>
                        <a:pt x="2202" y="681"/>
                        <a:pt x="2202" y="681"/>
                      </a:cubicBezTo>
                      <a:cubicBezTo>
                        <a:pt x="2202" y="681"/>
                        <a:pt x="2204" y="680"/>
                        <a:pt x="2204" y="680"/>
                      </a:cubicBezTo>
                      <a:cubicBezTo>
                        <a:pt x="2204" y="680"/>
                        <a:pt x="2204" y="681"/>
                        <a:pt x="2204" y="681"/>
                      </a:cubicBezTo>
                      <a:cubicBezTo>
                        <a:pt x="2204" y="681"/>
                        <a:pt x="2209" y="680"/>
                        <a:pt x="2209" y="680"/>
                      </a:cubicBezTo>
                      <a:cubicBezTo>
                        <a:pt x="2209" y="680"/>
                        <a:pt x="2211" y="681"/>
                        <a:pt x="2211" y="681"/>
                      </a:cubicBezTo>
                      <a:cubicBezTo>
                        <a:pt x="2211" y="681"/>
                        <a:pt x="2216" y="681"/>
                        <a:pt x="2216" y="681"/>
                      </a:cubicBezTo>
                      <a:cubicBezTo>
                        <a:pt x="2216" y="681"/>
                        <a:pt x="2218" y="680"/>
                        <a:pt x="2218" y="680"/>
                      </a:cubicBezTo>
                      <a:cubicBezTo>
                        <a:pt x="2218" y="680"/>
                        <a:pt x="2221" y="680"/>
                        <a:pt x="2221" y="680"/>
                      </a:cubicBezTo>
                      <a:cubicBezTo>
                        <a:pt x="2221" y="680"/>
                        <a:pt x="2223" y="681"/>
                        <a:pt x="2223" y="681"/>
                      </a:cubicBezTo>
                      <a:cubicBezTo>
                        <a:pt x="2223" y="681"/>
                        <a:pt x="2223" y="681"/>
                        <a:pt x="2223" y="681"/>
                      </a:cubicBezTo>
                      <a:cubicBezTo>
                        <a:pt x="2223" y="681"/>
                        <a:pt x="2226" y="680"/>
                        <a:pt x="2226" y="680"/>
                      </a:cubicBezTo>
                      <a:cubicBezTo>
                        <a:pt x="2226" y="680"/>
                        <a:pt x="2228" y="680"/>
                        <a:pt x="2228" y="680"/>
                      </a:cubicBezTo>
                      <a:cubicBezTo>
                        <a:pt x="2228" y="680"/>
                        <a:pt x="2233" y="678"/>
                        <a:pt x="2233" y="678"/>
                      </a:cubicBezTo>
                      <a:cubicBezTo>
                        <a:pt x="2233" y="678"/>
                        <a:pt x="2235" y="677"/>
                        <a:pt x="2235" y="677"/>
                      </a:cubicBezTo>
                      <a:cubicBezTo>
                        <a:pt x="2235" y="677"/>
                        <a:pt x="2238" y="678"/>
                        <a:pt x="2238" y="678"/>
                      </a:cubicBezTo>
                      <a:cubicBezTo>
                        <a:pt x="2238" y="678"/>
                        <a:pt x="2239" y="679"/>
                        <a:pt x="2239" y="679"/>
                      </a:cubicBezTo>
                      <a:cubicBezTo>
                        <a:pt x="2239" y="679"/>
                        <a:pt x="2243" y="680"/>
                        <a:pt x="2243" y="680"/>
                      </a:cubicBezTo>
                      <a:cubicBezTo>
                        <a:pt x="2243" y="680"/>
                        <a:pt x="2244" y="680"/>
                        <a:pt x="2244" y="680"/>
                      </a:cubicBezTo>
                      <a:cubicBezTo>
                        <a:pt x="2244" y="680"/>
                        <a:pt x="2248" y="680"/>
                        <a:pt x="2248" y="680"/>
                      </a:cubicBezTo>
                      <a:cubicBezTo>
                        <a:pt x="2248" y="680"/>
                        <a:pt x="2252" y="679"/>
                        <a:pt x="2252" y="679"/>
                      </a:cubicBezTo>
                      <a:cubicBezTo>
                        <a:pt x="2252" y="679"/>
                        <a:pt x="2254" y="680"/>
                        <a:pt x="2254" y="680"/>
                      </a:cubicBezTo>
                      <a:cubicBezTo>
                        <a:pt x="2254" y="680"/>
                        <a:pt x="2255" y="680"/>
                        <a:pt x="2255" y="680"/>
                      </a:cubicBezTo>
                      <a:cubicBezTo>
                        <a:pt x="2255" y="680"/>
                        <a:pt x="2258" y="681"/>
                        <a:pt x="2258" y="681"/>
                      </a:cubicBezTo>
                      <a:cubicBezTo>
                        <a:pt x="2258" y="681"/>
                        <a:pt x="2260" y="680"/>
                        <a:pt x="2260" y="680"/>
                      </a:cubicBezTo>
                      <a:cubicBezTo>
                        <a:pt x="2260" y="680"/>
                        <a:pt x="2264" y="681"/>
                        <a:pt x="2264" y="681"/>
                      </a:cubicBezTo>
                      <a:cubicBezTo>
                        <a:pt x="2264" y="681"/>
                        <a:pt x="2267" y="680"/>
                        <a:pt x="2267" y="680"/>
                      </a:cubicBezTo>
                      <a:cubicBezTo>
                        <a:pt x="2267" y="680"/>
                        <a:pt x="2269" y="681"/>
                        <a:pt x="2269" y="681"/>
                      </a:cubicBezTo>
                      <a:cubicBezTo>
                        <a:pt x="2269" y="681"/>
                        <a:pt x="2269" y="681"/>
                        <a:pt x="2269" y="681"/>
                      </a:cubicBezTo>
                      <a:cubicBezTo>
                        <a:pt x="2269" y="681"/>
                        <a:pt x="2272" y="680"/>
                        <a:pt x="2272" y="680"/>
                      </a:cubicBezTo>
                      <a:cubicBezTo>
                        <a:pt x="2272" y="680"/>
                        <a:pt x="2276" y="680"/>
                        <a:pt x="2276" y="680"/>
                      </a:cubicBezTo>
                      <a:cubicBezTo>
                        <a:pt x="2276" y="680"/>
                        <a:pt x="2278" y="681"/>
                        <a:pt x="2278" y="681"/>
                      </a:cubicBezTo>
                      <a:cubicBezTo>
                        <a:pt x="2278" y="681"/>
                        <a:pt x="2280" y="681"/>
                        <a:pt x="2280" y="681"/>
                      </a:cubicBezTo>
                      <a:cubicBezTo>
                        <a:pt x="2280" y="681"/>
                        <a:pt x="2283" y="680"/>
                        <a:pt x="2283" y="680"/>
                      </a:cubicBezTo>
                      <a:cubicBezTo>
                        <a:pt x="2283" y="680"/>
                        <a:pt x="2286" y="680"/>
                        <a:pt x="2286" y="680"/>
                      </a:cubicBezTo>
                      <a:cubicBezTo>
                        <a:pt x="2286" y="680"/>
                        <a:pt x="2287" y="681"/>
                        <a:pt x="2287" y="681"/>
                      </a:cubicBezTo>
                      <a:cubicBezTo>
                        <a:pt x="2287" y="681"/>
                        <a:pt x="2294" y="681"/>
                        <a:pt x="2294" y="681"/>
                      </a:cubicBezTo>
                      <a:cubicBezTo>
                        <a:pt x="2294" y="681"/>
                        <a:pt x="2294" y="681"/>
                        <a:pt x="2294" y="681"/>
                      </a:cubicBezTo>
                      <a:cubicBezTo>
                        <a:pt x="2294" y="681"/>
                        <a:pt x="2294" y="681"/>
                        <a:pt x="2294" y="681"/>
                      </a:cubicBezTo>
                      <a:cubicBezTo>
                        <a:pt x="2294" y="681"/>
                        <a:pt x="2299" y="680"/>
                        <a:pt x="2299" y="680"/>
                      </a:cubicBezTo>
                      <a:cubicBezTo>
                        <a:pt x="2299" y="680"/>
                        <a:pt x="2300" y="681"/>
                        <a:pt x="2300" y="681"/>
                      </a:cubicBezTo>
                      <a:cubicBezTo>
                        <a:pt x="2300" y="681"/>
                        <a:pt x="2304" y="680"/>
                        <a:pt x="2304" y="680"/>
                      </a:cubicBezTo>
                      <a:cubicBezTo>
                        <a:pt x="2304" y="680"/>
                        <a:pt x="2305" y="680"/>
                        <a:pt x="2305" y="680"/>
                      </a:cubicBezTo>
                      <a:cubicBezTo>
                        <a:pt x="2305" y="680"/>
                        <a:pt x="2309" y="681"/>
                        <a:pt x="2309" y="681"/>
                      </a:cubicBezTo>
                      <a:cubicBezTo>
                        <a:pt x="2309" y="681"/>
                        <a:pt x="2311" y="681"/>
                        <a:pt x="2311" y="681"/>
                      </a:cubicBezTo>
                      <a:cubicBezTo>
                        <a:pt x="2311" y="681"/>
                        <a:pt x="2313" y="680"/>
                        <a:pt x="2313" y="680"/>
                      </a:cubicBezTo>
                      <a:cubicBezTo>
                        <a:pt x="2313" y="680"/>
                        <a:pt x="2316" y="681"/>
                        <a:pt x="2316" y="681"/>
                      </a:cubicBezTo>
                      <a:cubicBezTo>
                        <a:pt x="2316" y="681"/>
                        <a:pt x="2317" y="680"/>
                        <a:pt x="2317" y="680"/>
                      </a:cubicBezTo>
                      <a:cubicBezTo>
                        <a:pt x="2317" y="680"/>
                        <a:pt x="2324" y="681"/>
                        <a:pt x="2324" y="681"/>
                      </a:cubicBezTo>
                      <a:cubicBezTo>
                        <a:pt x="2324" y="681"/>
                        <a:pt x="2325" y="680"/>
                        <a:pt x="2325" y="680"/>
                      </a:cubicBezTo>
                      <a:cubicBezTo>
                        <a:pt x="2325" y="680"/>
                        <a:pt x="2325" y="680"/>
                        <a:pt x="2325" y="680"/>
                      </a:cubicBezTo>
                      <a:cubicBezTo>
                        <a:pt x="2325" y="680"/>
                        <a:pt x="2330" y="681"/>
                        <a:pt x="2330" y="681"/>
                      </a:cubicBezTo>
                      <a:cubicBezTo>
                        <a:pt x="2330" y="681"/>
                        <a:pt x="2330" y="681"/>
                        <a:pt x="2330" y="681"/>
                      </a:cubicBezTo>
                      <a:cubicBezTo>
                        <a:pt x="2330" y="681"/>
                        <a:pt x="2333" y="680"/>
                        <a:pt x="2333" y="680"/>
                      </a:cubicBezTo>
                      <a:cubicBezTo>
                        <a:pt x="2333" y="680"/>
                        <a:pt x="2337" y="680"/>
                        <a:pt x="2337" y="680"/>
                      </a:cubicBezTo>
                      <a:cubicBezTo>
                        <a:pt x="2337" y="680"/>
                        <a:pt x="2340" y="681"/>
                        <a:pt x="2340" y="681"/>
                      </a:cubicBezTo>
                      <a:cubicBezTo>
                        <a:pt x="2340" y="681"/>
                        <a:pt x="2343" y="681"/>
                        <a:pt x="2343" y="681"/>
                      </a:cubicBezTo>
                      <a:cubicBezTo>
                        <a:pt x="2343" y="681"/>
                        <a:pt x="2345" y="680"/>
                        <a:pt x="2345" y="680"/>
                      </a:cubicBezTo>
                      <a:cubicBezTo>
                        <a:pt x="2345" y="680"/>
                        <a:pt x="2348" y="681"/>
                        <a:pt x="2348" y="681"/>
                      </a:cubicBezTo>
                      <a:cubicBezTo>
                        <a:pt x="2348" y="681"/>
                        <a:pt x="2349" y="680"/>
                        <a:pt x="2349" y="680"/>
                      </a:cubicBezTo>
                      <a:cubicBezTo>
                        <a:pt x="2349" y="680"/>
                        <a:pt x="2352" y="680"/>
                        <a:pt x="2352" y="680"/>
                      </a:cubicBezTo>
                      <a:cubicBezTo>
                        <a:pt x="2352" y="680"/>
                        <a:pt x="2354" y="681"/>
                        <a:pt x="2354" y="681"/>
                      </a:cubicBezTo>
                      <a:cubicBezTo>
                        <a:pt x="2354" y="681"/>
                        <a:pt x="2357" y="681"/>
                        <a:pt x="2357" y="681"/>
                      </a:cubicBezTo>
                      <a:cubicBezTo>
                        <a:pt x="2357" y="681"/>
                        <a:pt x="2360" y="680"/>
                        <a:pt x="2360" y="680"/>
                      </a:cubicBezTo>
                      <a:cubicBezTo>
                        <a:pt x="2360" y="680"/>
                        <a:pt x="2361" y="681"/>
                        <a:pt x="2361" y="681"/>
                      </a:cubicBezTo>
                      <a:cubicBezTo>
                        <a:pt x="2361" y="681"/>
                        <a:pt x="2365" y="680"/>
                        <a:pt x="2365" y="680"/>
                      </a:cubicBezTo>
                      <a:cubicBezTo>
                        <a:pt x="2365" y="680"/>
                        <a:pt x="2369" y="681"/>
                        <a:pt x="2369" y="681"/>
                      </a:cubicBezTo>
                      <a:cubicBezTo>
                        <a:pt x="2369" y="681"/>
                        <a:pt x="2371" y="680"/>
                        <a:pt x="2371" y="680"/>
                      </a:cubicBezTo>
                      <a:cubicBezTo>
                        <a:pt x="2371" y="680"/>
                        <a:pt x="2371" y="680"/>
                        <a:pt x="2371" y="680"/>
                      </a:cubicBezTo>
                      <a:cubicBezTo>
                        <a:pt x="2371" y="680"/>
                        <a:pt x="2375" y="680"/>
                        <a:pt x="2375" y="680"/>
                      </a:cubicBezTo>
                      <a:cubicBezTo>
                        <a:pt x="2375" y="680"/>
                        <a:pt x="2376" y="680"/>
                        <a:pt x="2376" y="680"/>
                      </a:cubicBezTo>
                      <a:cubicBezTo>
                        <a:pt x="2376" y="680"/>
                        <a:pt x="2381" y="679"/>
                        <a:pt x="2381" y="679"/>
                      </a:cubicBezTo>
                      <a:cubicBezTo>
                        <a:pt x="2381" y="679"/>
                        <a:pt x="2382" y="679"/>
                        <a:pt x="2382" y="679"/>
                      </a:cubicBezTo>
                      <a:cubicBezTo>
                        <a:pt x="2382" y="679"/>
                        <a:pt x="2386" y="679"/>
                        <a:pt x="2386" y="679"/>
                      </a:cubicBezTo>
                      <a:cubicBezTo>
                        <a:pt x="2386" y="679"/>
                        <a:pt x="2387" y="679"/>
                        <a:pt x="2387" y="679"/>
                      </a:cubicBezTo>
                      <a:cubicBezTo>
                        <a:pt x="2387" y="679"/>
                        <a:pt x="2391" y="677"/>
                        <a:pt x="2391" y="677"/>
                      </a:cubicBezTo>
                      <a:cubicBezTo>
                        <a:pt x="2391" y="677"/>
                        <a:pt x="2391" y="677"/>
                        <a:pt x="2391" y="677"/>
                      </a:cubicBezTo>
                      <a:cubicBezTo>
                        <a:pt x="2391" y="677"/>
                        <a:pt x="2396" y="673"/>
                        <a:pt x="2396" y="673"/>
                      </a:cubicBezTo>
                      <a:cubicBezTo>
                        <a:pt x="2396" y="673"/>
                        <a:pt x="2396" y="673"/>
                        <a:pt x="2396" y="673"/>
                      </a:cubicBezTo>
                      <a:cubicBezTo>
                        <a:pt x="2396" y="673"/>
                        <a:pt x="2401" y="653"/>
                        <a:pt x="2401" y="653"/>
                      </a:cubicBezTo>
                      <a:cubicBezTo>
                        <a:pt x="2401" y="653"/>
                        <a:pt x="2403" y="639"/>
                        <a:pt x="2403" y="639"/>
                      </a:cubicBezTo>
                      <a:cubicBezTo>
                        <a:pt x="2403" y="639"/>
                        <a:pt x="2406" y="652"/>
                        <a:pt x="2406" y="652"/>
                      </a:cubicBezTo>
                      <a:cubicBezTo>
                        <a:pt x="2406" y="652"/>
                        <a:pt x="2408" y="655"/>
                        <a:pt x="2408" y="655"/>
                      </a:cubicBezTo>
                      <a:cubicBezTo>
                        <a:pt x="2408" y="655"/>
                        <a:pt x="2411" y="638"/>
                        <a:pt x="2411" y="638"/>
                      </a:cubicBezTo>
                      <a:cubicBezTo>
                        <a:pt x="2411" y="638"/>
                        <a:pt x="2412" y="637"/>
                        <a:pt x="2412" y="637"/>
                      </a:cubicBezTo>
                      <a:cubicBezTo>
                        <a:pt x="2412" y="637"/>
                        <a:pt x="2415" y="621"/>
                        <a:pt x="2415" y="621"/>
                      </a:cubicBezTo>
                      <a:cubicBezTo>
                        <a:pt x="2415" y="621"/>
                        <a:pt x="2417" y="625"/>
                        <a:pt x="2417" y="625"/>
                      </a:cubicBezTo>
                      <a:cubicBezTo>
                        <a:pt x="2417" y="625"/>
                        <a:pt x="2422" y="652"/>
                        <a:pt x="2422" y="652"/>
                      </a:cubicBezTo>
                      <a:cubicBezTo>
                        <a:pt x="2422" y="652"/>
                        <a:pt x="2422" y="653"/>
                        <a:pt x="2422" y="653"/>
                      </a:cubicBezTo>
                      <a:cubicBezTo>
                        <a:pt x="2422" y="653"/>
                        <a:pt x="2427" y="637"/>
                        <a:pt x="2427" y="637"/>
                      </a:cubicBezTo>
                      <a:cubicBezTo>
                        <a:pt x="2427" y="637"/>
                        <a:pt x="2427" y="637"/>
                        <a:pt x="2427" y="637"/>
                      </a:cubicBezTo>
                      <a:cubicBezTo>
                        <a:pt x="2427" y="637"/>
                        <a:pt x="2432" y="665"/>
                        <a:pt x="2432" y="665"/>
                      </a:cubicBezTo>
                      <a:cubicBezTo>
                        <a:pt x="2432" y="665"/>
                        <a:pt x="2432" y="666"/>
                        <a:pt x="2432" y="666"/>
                      </a:cubicBezTo>
                      <a:cubicBezTo>
                        <a:pt x="2432" y="666"/>
                        <a:pt x="2437" y="674"/>
                        <a:pt x="2437" y="674"/>
                      </a:cubicBezTo>
                      <a:cubicBezTo>
                        <a:pt x="2437" y="674"/>
                        <a:pt x="2437" y="674"/>
                        <a:pt x="2437" y="674"/>
                      </a:cubicBezTo>
                      <a:cubicBezTo>
                        <a:pt x="2437" y="674"/>
                        <a:pt x="2441" y="677"/>
                        <a:pt x="2441" y="677"/>
                      </a:cubicBezTo>
                      <a:cubicBezTo>
                        <a:pt x="2441" y="677"/>
                        <a:pt x="2442" y="676"/>
                        <a:pt x="2442" y="676"/>
                      </a:cubicBezTo>
                      <a:cubicBezTo>
                        <a:pt x="2442" y="676"/>
                        <a:pt x="2447" y="677"/>
                        <a:pt x="2447" y="677"/>
                      </a:cubicBezTo>
                      <a:cubicBezTo>
                        <a:pt x="2447" y="677"/>
                        <a:pt x="2447" y="677"/>
                        <a:pt x="2447" y="677"/>
                      </a:cubicBezTo>
                      <a:cubicBezTo>
                        <a:pt x="2447" y="677"/>
                        <a:pt x="2452" y="678"/>
                        <a:pt x="2452" y="678"/>
                      </a:cubicBezTo>
                      <a:cubicBezTo>
                        <a:pt x="2452" y="678"/>
                        <a:pt x="2454" y="678"/>
                        <a:pt x="2454" y="678"/>
                      </a:cubicBezTo>
                      <a:cubicBezTo>
                        <a:pt x="2454" y="678"/>
                        <a:pt x="2455" y="678"/>
                        <a:pt x="2455" y="678"/>
                      </a:cubicBezTo>
                      <a:cubicBezTo>
                        <a:pt x="2455" y="678"/>
                        <a:pt x="2457" y="678"/>
                        <a:pt x="2457" y="678"/>
                      </a:cubicBezTo>
                      <a:cubicBezTo>
                        <a:pt x="2457" y="678"/>
                        <a:pt x="2461" y="679"/>
                        <a:pt x="2461" y="679"/>
                      </a:cubicBezTo>
                      <a:cubicBezTo>
                        <a:pt x="2461" y="679"/>
                        <a:pt x="2464" y="679"/>
                        <a:pt x="2464" y="679"/>
                      </a:cubicBezTo>
                      <a:cubicBezTo>
                        <a:pt x="2464" y="679"/>
                        <a:pt x="2466" y="679"/>
                        <a:pt x="2466" y="679"/>
                      </a:cubicBezTo>
                      <a:cubicBezTo>
                        <a:pt x="2466" y="679"/>
                        <a:pt x="2468" y="679"/>
                        <a:pt x="2468" y="679"/>
                      </a:cubicBezTo>
                      <a:cubicBezTo>
                        <a:pt x="2468" y="679"/>
                        <a:pt x="2472" y="680"/>
                        <a:pt x="2472" y="680"/>
                      </a:cubicBezTo>
                      <a:cubicBezTo>
                        <a:pt x="2472" y="680"/>
                        <a:pt x="2476" y="679"/>
                        <a:pt x="2476" y="679"/>
                      </a:cubicBezTo>
                      <a:cubicBezTo>
                        <a:pt x="2476" y="679"/>
                        <a:pt x="2478" y="680"/>
                        <a:pt x="2478" y="680"/>
                      </a:cubicBezTo>
                      <a:cubicBezTo>
                        <a:pt x="2478" y="680"/>
                        <a:pt x="2478" y="680"/>
                        <a:pt x="2478" y="680"/>
                      </a:cubicBezTo>
                      <a:cubicBezTo>
                        <a:pt x="2478" y="680"/>
                        <a:pt x="2482" y="680"/>
                        <a:pt x="2482" y="680"/>
                      </a:cubicBezTo>
                      <a:cubicBezTo>
                        <a:pt x="2482" y="680"/>
                        <a:pt x="2483" y="680"/>
                        <a:pt x="2483" y="680"/>
                      </a:cubicBezTo>
                      <a:cubicBezTo>
                        <a:pt x="2483" y="680"/>
                        <a:pt x="2487" y="680"/>
                        <a:pt x="2487" y="680"/>
                      </a:cubicBezTo>
                      <a:cubicBezTo>
                        <a:pt x="2487" y="680"/>
                        <a:pt x="2490" y="680"/>
                        <a:pt x="2490" y="680"/>
                      </a:cubicBezTo>
                      <a:cubicBezTo>
                        <a:pt x="2490" y="680"/>
                        <a:pt x="2493" y="680"/>
                        <a:pt x="2493" y="680"/>
                      </a:cubicBezTo>
                      <a:cubicBezTo>
                        <a:pt x="2493" y="680"/>
                        <a:pt x="2494" y="679"/>
                        <a:pt x="2494" y="679"/>
                      </a:cubicBezTo>
                      <a:cubicBezTo>
                        <a:pt x="2494" y="679"/>
                        <a:pt x="2495" y="680"/>
                        <a:pt x="2495" y="680"/>
                      </a:cubicBezTo>
                      <a:cubicBezTo>
                        <a:pt x="2495" y="680"/>
                        <a:pt x="2498" y="680"/>
                        <a:pt x="2498" y="680"/>
                      </a:cubicBezTo>
                      <a:cubicBezTo>
                        <a:pt x="2498" y="680"/>
                        <a:pt x="2501" y="679"/>
                        <a:pt x="2501" y="679"/>
                      </a:cubicBezTo>
                      <a:cubicBezTo>
                        <a:pt x="2501" y="679"/>
                        <a:pt x="2503" y="679"/>
                        <a:pt x="2503" y="679"/>
                      </a:cubicBezTo>
                      <a:cubicBezTo>
                        <a:pt x="2503" y="679"/>
                        <a:pt x="2508" y="679"/>
                        <a:pt x="2508" y="679"/>
                      </a:cubicBezTo>
                      <a:cubicBezTo>
                        <a:pt x="2508" y="679"/>
                        <a:pt x="2509" y="679"/>
                        <a:pt x="2509" y="679"/>
                      </a:cubicBezTo>
                      <a:cubicBezTo>
                        <a:pt x="2509" y="679"/>
                        <a:pt x="2513" y="678"/>
                        <a:pt x="2513" y="678"/>
                      </a:cubicBezTo>
                      <a:cubicBezTo>
                        <a:pt x="2513" y="678"/>
                        <a:pt x="2515" y="678"/>
                        <a:pt x="2515" y="678"/>
                      </a:cubicBezTo>
                      <a:cubicBezTo>
                        <a:pt x="2515" y="678"/>
                        <a:pt x="2518" y="677"/>
                        <a:pt x="2518" y="677"/>
                      </a:cubicBezTo>
                      <a:cubicBezTo>
                        <a:pt x="2518" y="677"/>
                        <a:pt x="2519" y="678"/>
                        <a:pt x="2519" y="678"/>
                      </a:cubicBezTo>
                      <a:cubicBezTo>
                        <a:pt x="2519" y="678"/>
                        <a:pt x="2523" y="676"/>
                        <a:pt x="2523" y="676"/>
                      </a:cubicBezTo>
                      <a:cubicBezTo>
                        <a:pt x="2523" y="676"/>
                        <a:pt x="2524" y="676"/>
                        <a:pt x="2524" y="676"/>
                      </a:cubicBezTo>
                      <a:cubicBezTo>
                        <a:pt x="2524" y="676"/>
                        <a:pt x="2529" y="674"/>
                        <a:pt x="2529" y="674"/>
                      </a:cubicBezTo>
                      <a:cubicBezTo>
                        <a:pt x="2529" y="674"/>
                        <a:pt x="2529" y="674"/>
                        <a:pt x="2529" y="674"/>
                      </a:cubicBezTo>
                      <a:cubicBezTo>
                        <a:pt x="2529" y="674"/>
                        <a:pt x="2534" y="667"/>
                        <a:pt x="2534" y="667"/>
                      </a:cubicBezTo>
                      <a:cubicBezTo>
                        <a:pt x="2534" y="667"/>
                        <a:pt x="2534" y="667"/>
                        <a:pt x="2534" y="667"/>
                      </a:cubicBezTo>
                      <a:cubicBezTo>
                        <a:pt x="2534" y="667"/>
                        <a:pt x="2539" y="641"/>
                        <a:pt x="2539" y="641"/>
                      </a:cubicBezTo>
                      <a:cubicBezTo>
                        <a:pt x="2539" y="641"/>
                        <a:pt x="2539" y="639"/>
                        <a:pt x="2539" y="639"/>
                      </a:cubicBezTo>
                      <a:cubicBezTo>
                        <a:pt x="2539" y="639"/>
                        <a:pt x="2542" y="597"/>
                        <a:pt x="2542" y="597"/>
                      </a:cubicBezTo>
                      <a:cubicBezTo>
                        <a:pt x="2542" y="597"/>
                        <a:pt x="2544" y="607"/>
                        <a:pt x="2544" y="607"/>
                      </a:cubicBezTo>
                      <a:cubicBezTo>
                        <a:pt x="2544" y="607"/>
                        <a:pt x="2547" y="622"/>
                        <a:pt x="2547" y="622"/>
                      </a:cubicBezTo>
                      <a:cubicBezTo>
                        <a:pt x="2547" y="622"/>
                        <a:pt x="2549" y="609"/>
                        <a:pt x="2549" y="609"/>
                      </a:cubicBezTo>
                      <a:cubicBezTo>
                        <a:pt x="2549" y="609"/>
                        <a:pt x="2554" y="580"/>
                        <a:pt x="2554" y="580"/>
                      </a:cubicBezTo>
                      <a:cubicBezTo>
                        <a:pt x="2554" y="580"/>
                        <a:pt x="2555" y="577"/>
                        <a:pt x="2555" y="577"/>
                      </a:cubicBezTo>
                      <a:cubicBezTo>
                        <a:pt x="2555" y="577"/>
                        <a:pt x="2559" y="597"/>
                        <a:pt x="2559" y="597"/>
                      </a:cubicBezTo>
                      <a:cubicBezTo>
                        <a:pt x="2559" y="597"/>
                        <a:pt x="2559" y="598"/>
                        <a:pt x="2559" y="598"/>
                      </a:cubicBezTo>
                      <a:cubicBezTo>
                        <a:pt x="2559" y="598"/>
                        <a:pt x="2563" y="620"/>
                        <a:pt x="2563" y="620"/>
                      </a:cubicBezTo>
                      <a:cubicBezTo>
                        <a:pt x="2563" y="620"/>
                        <a:pt x="2564" y="618"/>
                        <a:pt x="2564" y="618"/>
                      </a:cubicBezTo>
                      <a:cubicBezTo>
                        <a:pt x="2564" y="618"/>
                        <a:pt x="2568" y="594"/>
                        <a:pt x="2568" y="594"/>
                      </a:cubicBezTo>
                      <a:cubicBezTo>
                        <a:pt x="2568" y="594"/>
                        <a:pt x="2569" y="612"/>
                        <a:pt x="2569" y="612"/>
                      </a:cubicBezTo>
                      <a:cubicBezTo>
                        <a:pt x="2569" y="612"/>
                        <a:pt x="2574" y="660"/>
                        <a:pt x="2574" y="660"/>
                      </a:cubicBezTo>
                      <a:cubicBezTo>
                        <a:pt x="2574" y="660"/>
                        <a:pt x="2575" y="660"/>
                        <a:pt x="2575" y="660"/>
                      </a:cubicBezTo>
                      <a:cubicBezTo>
                        <a:pt x="2575" y="660"/>
                        <a:pt x="2579" y="670"/>
                        <a:pt x="2579" y="670"/>
                      </a:cubicBezTo>
                      <a:cubicBezTo>
                        <a:pt x="2579" y="670"/>
                        <a:pt x="2580" y="670"/>
                        <a:pt x="2580" y="670"/>
                      </a:cubicBezTo>
                      <a:cubicBezTo>
                        <a:pt x="2580" y="670"/>
                        <a:pt x="2585" y="674"/>
                        <a:pt x="2585" y="674"/>
                      </a:cubicBezTo>
                      <a:cubicBezTo>
                        <a:pt x="2585" y="674"/>
                        <a:pt x="2585" y="674"/>
                        <a:pt x="2585" y="674"/>
                      </a:cubicBezTo>
                      <a:cubicBezTo>
                        <a:pt x="2585" y="674"/>
                        <a:pt x="2590" y="676"/>
                        <a:pt x="2590" y="676"/>
                      </a:cubicBezTo>
                      <a:cubicBezTo>
                        <a:pt x="2590" y="676"/>
                        <a:pt x="2590" y="676"/>
                        <a:pt x="2590" y="676"/>
                      </a:cubicBezTo>
                      <a:cubicBezTo>
                        <a:pt x="2590" y="676"/>
                        <a:pt x="2594" y="677"/>
                        <a:pt x="2594" y="677"/>
                      </a:cubicBezTo>
                      <a:cubicBezTo>
                        <a:pt x="2594" y="677"/>
                        <a:pt x="2595" y="677"/>
                        <a:pt x="2595" y="677"/>
                      </a:cubicBezTo>
                      <a:cubicBezTo>
                        <a:pt x="2595" y="677"/>
                        <a:pt x="2600" y="678"/>
                        <a:pt x="2600" y="678"/>
                      </a:cubicBezTo>
                      <a:cubicBezTo>
                        <a:pt x="2600" y="678"/>
                        <a:pt x="2600" y="678"/>
                        <a:pt x="2600" y="678"/>
                      </a:cubicBezTo>
                      <a:cubicBezTo>
                        <a:pt x="2600" y="678"/>
                        <a:pt x="2604" y="679"/>
                        <a:pt x="2604" y="679"/>
                      </a:cubicBezTo>
                      <a:cubicBezTo>
                        <a:pt x="2604" y="679"/>
                        <a:pt x="2606" y="679"/>
                        <a:pt x="2606" y="679"/>
                      </a:cubicBezTo>
                      <a:cubicBezTo>
                        <a:pt x="2606" y="679"/>
                        <a:pt x="2608" y="678"/>
                        <a:pt x="2608" y="678"/>
                      </a:cubicBezTo>
                      <a:cubicBezTo>
                        <a:pt x="2608" y="678"/>
                        <a:pt x="2610" y="679"/>
                        <a:pt x="2610" y="679"/>
                      </a:cubicBezTo>
                      <a:cubicBezTo>
                        <a:pt x="2610" y="679"/>
                        <a:pt x="2614" y="680"/>
                        <a:pt x="2614" y="680"/>
                      </a:cubicBezTo>
                      <a:cubicBezTo>
                        <a:pt x="2614" y="680"/>
                        <a:pt x="2617" y="679"/>
                        <a:pt x="2617" y="679"/>
                      </a:cubicBezTo>
                      <a:cubicBezTo>
                        <a:pt x="2617" y="679"/>
                        <a:pt x="2619" y="680"/>
                        <a:pt x="2619" y="680"/>
                      </a:cubicBezTo>
                      <a:cubicBezTo>
                        <a:pt x="2619" y="680"/>
                        <a:pt x="2620" y="679"/>
                        <a:pt x="2620" y="679"/>
                      </a:cubicBezTo>
                      <a:cubicBezTo>
                        <a:pt x="2620" y="679"/>
                        <a:pt x="2622" y="680"/>
                        <a:pt x="2622" y="680"/>
                      </a:cubicBezTo>
                      <a:cubicBezTo>
                        <a:pt x="2622" y="680"/>
                        <a:pt x="2626" y="679"/>
                        <a:pt x="2626" y="679"/>
                      </a:cubicBezTo>
                      <a:cubicBezTo>
                        <a:pt x="2626" y="679"/>
                        <a:pt x="2630" y="680"/>
                        <a:pt x="2630" y="680"/>
                      </a:cubicBezTo>
                      <a:cubicBezTo>
                        <a:pt x="2630" y="680"/>
                        <a:pt x="2631" y="680"/>
                        <a:pt x="2631" y="680"/>
                      </a:cubicBezTo>
                      <a:cubicBezTo>
                        <a:pt x="2631" y="680"/>
                        <a:pt x="2631" y="679"/>
                        <a:pt x="2631" y="679"/>
                      </a:cubicBezTo>
                      <a:cubicBezTo>
                        <a:pt x="2631" y="679"/>
                        <a:pt x="2636" y="679"/>
                        <a:pt x="2636" y="679"/>
                      </a:cubicBezTo>
                      <a:cubicBezTo>
                        <a:pt x="2636" y="679"/>
                        <a:pt x="2637" y="680"/>
                        <a:pt x="2637" y="680"/>
                      </a:cubicBezTo>
                      <a:cubicBezTo>
                        <a:pt x="2637" y="680"/>
                        <a:pt x="2644" y="680"/>
                        <a:pt x="2644" y="680"/>
                      </a:cubicBezTo>
                      <a:cubicBezTo>
                        <a:pt x="2644" y="680"/>
                        <a:pt x="2646" y="679"/>
                        <a:pt x="2646" y="679"/>
                      </a:cubicBezTo>
                      <a:cubicBezTo>
                        <a:pt x="2646" y="679"/>
                        <a:pt x="2646" y="679"/>
                        <a:pt x="2646" y="679"/>
                      </a:cubicBezTo>
                      <a:cubicBezTo>
                        <a:pt x="2646" y="679"/>
                        <a:pt x="2648" y="680"/>
                        <a:pt x="2648" y="680"/>
                      </a:cubicBezTo>
                      <a:cubicBezTo>
                        <a:pt x="2648" y="680"/>
                        <a:pt x="2651" y="679"/>
                        <a:pt x="2651" y="679"/>
                      </a:cubicBezTo>
                      <a:cubicBezTo>
                        <a:pt x="2651" y="679"/>
                        <a:pt x="2654" y="680"/>
                        <a:pt x="2654" y="680"/>
                      </a:cubicBezTo>
                      <a:cubicBezTo>
                        <a:pt x="2654" y="680"/>
                        <a:pt x="2659" y="679"/>
                        <a:pt x="2659" y="679"/>
                      </a:cubicBezTo>
                      <a:cubicBezTo>
                        <a:pt x="2659" y="679"/>
                        <a:pt x="2661" y="680"/>
                        <a:pt x="2661" y="680"/>
                      </a:cubicBezTo>
                      <a:cubicBezTo>
                        <a:pt x="2661" y="680"/>
                        <a:pt x="2662" y="680"/>
                        <a:pt x="2662" y="680"/>
                      </a:cubicBezTo>
                      <a:cubicBezTo>
                        <a:pt x="2662" y="680"/>
                        <a:pt x="2666" y="680"/>
                        <a:pt x="2666" y="680"/>
                      </a:cubicBezTo>
                      <a:cubicBezTo>
                        <a:pt x="2666" y="680"/>
                        <a:pt x="2668" y="680"/>
                        <a:pt x="2668" y="680"/>
                      </a:cubicBezTo>
                      <a:cubicBezTo>
                        <a:pt x="2668" y="680"/>
                        <a:pt x="2669" y="680"/>
                        <a:pt x="2669" y="680"/>
                      </a:cubicBezTo>
                      <a:cubicBezTo>
                        <a:pt x="2669" y="680"/>
                        <a:pt x="2672" y="680"/>
                        <a:pt x="2672" y="680"/>
                      </a:cubicBezTo>
                      <a:cubicBezTo>
                        <a:pt x="2672" y="680"/>
                        <a:pt x="2675" y="680"/>
                        <a:pt x="2675" y="680"/>
                      </a:cubicBezTo>
                      <a:cubicBezTo>
                        <a:pt x="2675" y="680"/>
                        <a:pt x="2676" y="680"/>
                        <a:pt x="2676" y="680"/>
                      </a:cubicBezTo>
                      <a:cubicBezTo>
                        <a:pt x="2676" y="680"/>
                        <a:pt x="2680" y="680"/>
                        <a:pt x="2680" y="680"/>
                      </a:cubicBezTo>
                      <a:cubicBezTo>
                        <a:pt x="2680" y="680"/>
                        <a:pt x="2682" y="680"/>
                        <a:pt x="2682" y="680"/>
                      </a:cubicBezTo>
                      <a:cubicBezTo>
                        <a:pt x="2682" y="680"/>
                        <a:pt x="2686" y="681"/>
                        <a:pt x="2686" y="681"/>
                      </a:cubicBezTo>
                      <a:cubicBezTo>
                        <a:pt x="2686" y="681"/>
                        <a:pt x="2687" y="681"/>
                        <a:pt x="2687" y="681"/>
                      </a:cubicBezTo>
                      <a:cubicBezTo>
                        <a:pt x="2687" y="681"/>
                        <a:pt x="2690" y="680"/>
                        <a:pt x="2690" y="680"/>
                      </a:cubicBezTo>
                      <a:cubicBezTo>
                        <a:pt x="2690" y="680"/>
                        <a:pt x="2692" y="680"/>
                        <a:pt x="2692" y="680"/>
                      </a:cubicBezTo>
                      <a:cubicBezTo>
                        <a:pt x="2692" y="680"/>
                        <a:pt x="2696" y="681"/>
                        <a:pt x="2696" y="681"/>
                      </a:cubicBezTo>
                      <a:cubicBezTo>
                        <a:pt x="2696" y="681"/>
                        <a:pt x="2699" y="680"/>
                        <a:pt x="2699" y="680"/>
                      </a:cubicBezTo>
                      <a:cubicBezTo>
                        <a:pt x="2699" y="680"/>
                        <a:pt x="2700" y="681"/>
                        <a:pt x="2700" y="681"/>
                      </a:cubicBezTo>
                      <a:cubicBezTo>
                        <a:pt x="2700" y="681"/>
                        <a:pt x="2703" y="680"/>
                        <a:pt x="2703" y="680"/>
                      </a:cubicBezTo>
                      <a:cubicBezTo>
                        <a:pt x="2703" y="680"/>
                        <a:pt x="2706" y="681"/>
                        <a:pt x="2706" y="681"/>
                      </a:cubicBezTo>
                      <a:cubicBezTo>
                        <a:pt x="2706" y="681"/>
                        <a:pt x="2708" y="680"/>
                        <a:pt x="2708" y="680"/>
                      </a:cubicBezTo>
                      <a:cubicBezTo>
                        <a:pt x="2708" y="680"/>
                        <a:pt x="2709" y="681"/>
                        <a:pt x="2709" y="681"/>
                      </a:cubicBezTo>
                      <a:cubicBezTo>
                        <a:pt x="2709" y="681"/>
                        <a:pt x="2713" y="680"/>
                        <a:pt x="2713" y="680"/>
                      </a:cubicBezTo>
                      <a:cubicBezTo>
                        <a:pt x="2713" y="680"/>
                        <a:pt x="2716" y="681"/>
                        <a:pt x="2716" y="681"/>
                      </a:cubicBezTo>
                      <a:cubicBezTo>
                        <a:pt x="2716" y="681"/>
                        <a:pt x="2717" y="681"/>
                        <a:pt x="2717" y="681"/>
                      </a:cubicBezTo>
                      <a:cubicBezTo>
                        <a:pt x="2717" y="681"/>
                        <a:pt x="2718" y="680"/>
                        <a:pt x="2718" y="680"/>
                      </a:cubicBezTo>
                      <a:cubicBezTo>
                        <a:pt x="2718" y="680"/>
                        <a:pt x="2723" y="680"/>
                        <a:pt x="2723" y="680"/>
                      </a:cubicBezTo>
                      <a:cubicBezTo>
                        <a:pt x="2723" y="680"/>
                        <a:pt x="2727" y="681"/>
                        <a:pt x="2727" y="681"/>
                      </a:cubicBezTo>
                      <a:cubicBezTo>
                        <a:pt x="2727" y="681"/>
                        <a:pt x="2728" y="681"/>
                        <a:pt x="2728" y="681"/>
                      </a:cubicBezTo>
                      <a:cubicBezTo>
                        <a:pt x="2728" y="681"/>
                        <a:pt x="2731" y="680"/>
                        <a:pt x="2731" y="680"/>
                      </a:cubicBezTo>
                      <a:cubicBezTo>
                        <a:pt x="2731" y="680"/>
                        <a:pt x="2732" y="680"/>
                        <a:pt x="2732" y="680"/>
                      </a:cubicBezTo>
                      <a:cubicBezTo>
                        <a:pt x="2732" y="680"/>
                        <a:pt x="2737" y="681"/>
                        <a:pt x="2737" y="681"/>
                      </a:cubicBezTo>
                      <a:cubicBezTo>
                        <a:pt x="2737" y="681"/>
                        <a:pt x="2739" y="681"/>
                        <a:pt x="2739" y="681"/>
                      </a:cubicBezTo>
                      <a:cubicBezTo>
                        <a:pt x="2739" y="681"/>
                        <a:pt x="2742" y="680"/>
                        <a:pt x="2742" y="680"/>
                      </a:cubicBezTo>
                      <a:cubicBezTo>
                        <a:pt x="2742" y="680"/>
                        <a:pt x="2743" y="680"/>
                        <a:pt x="2743" y="680"/>
                      </a:cubicBezTo>
                      <a:cubicBezTo>
                        <a:pt x="2743" y="680"/>
                        <a:pt x="2747" y="681"/>
                        <a:pt x="2747" y="681"/>
                      </a:cubicBezTo>
                      <a:cubicBezTo>
                        <a:pt x="2747" y="681"/>
                        <a:pt x="2750" y="680"/>
                        <a:pt x="2750" y="680"/>
                      </a:cubicBezTo>
                      <a:cubicBezTo>
                        <a:pt x="2750" y="680"/>
                        <a:pt x="2752" y="681"/>
                        <a:pt x="2752" y="681"/>
                      </a:cubicBezTo>
                      <a:cubicBezTo>
                        <a:pt x="2752" y="681"/>
                        <a:pt x="2753" y="680"/>
                        <a:pt x="2753" y="680"/>
                      </a:cubicBezTo>
                      <a:cubicBezTo>
                        <a:pt x="2753" y="680"/>
                        <a:pt x="2756" y="681"/>
                        <a:pt x="2756" y="681"/>
                      </a:cubicBezTo>
                      <a:cubicBezTo>
                        <a:pt x="2756" y="681"/>
                        <a:pt x="2758" y="681"/>
                        <a:pt x="2758" y="681"/>
                      </a:cubicBezTo>
                      <a:cubicBezTo>
                        <a:pt x="2758" y="681"/>
                        <a:pt x="2761" y="680"/>
                        <a:pt x="2761" y="680"/>
                      </a:cubicBezTo>
                      <a:cubicBezTo>
                        <a:pt x="2761" y="680"/>
                        <a:pt x="2764" y="680"/>
                        <a:pt x="2764" y="680"/>
                      </a:cubicBezTo>
                      <a:cubicBezTo>
                        <a:pt x="2764" y="680"/>
                        <a:pt x="2768" y="681"/>
                        <a:pt x="2768" y="681"/>
                      </a:cubicBezTo>
                      <a:cubicBezTo>
                        <a:pt x="2768" y="681"/>
                        <a:pt x="2769" y="680"/>
                        <a:pt x="2769" y="680"/>
                      </a:cubicBezTo>
                      <a:cubicBezTo>
                        <a:pt x="2769" y="680"/>
                        <a:pt x="2771" y="681"/>
                        <a:pt x="2771" y="681"/>
                      </a:cubicBezTo>
                      <a:cubicBezTo>
                        <a:pt x="2771" y="681"/>
                        <a:pt x="2774" y="680"/>
                        <a:pt x="2774" y="680"/>
                      </a:cubicBezTo>
                      <a:cubicBezTo>
                        <a:pt x="2774" y="680"/>
                        <a:pt x="2775" y="681"/>
                        <a:pt x="2775" y="681"/>
                      </a:cubicBezTo>
                      <a:cubicBezTo>
                        <a:pt x="2775" y="681"/>
                        <a:pt x="2779" y="681"/>
                        <a:pt x="2779" y="681"/>
                      </a:cubicBezTo>
                      <a:cubicBezTo>
                        <a:pt x="2779" y="681"/>
                        <a:pt x="2782" y="680"/>
                        <a:pt x="2782" y="680"/>
                      </a:cubicBezTo>
                      <a:cubicBezTo>
                        <a:pt x="2782" y="680"/>
                        <a:pt x="2784" y="680"/>
                        <a:pt x="2784" y="680"/>
                      </a:cubicBezTo>
                      <a:cubicBezTo>
                        <a:pt x="2784" y="680"/>
                        <a:pt x="2788" y="680"/>
                        <a:pt x="2788" y="680"/>
                      </a:cubicBezTo>
                      <a:cubicBezTo>
                        <a:pt x="2788" y="680"/>
                        <a:pt x="2788" y="680"/>
                        <a:pt x="2788" y="680"/>
                      </a:cubicBezTo>
                      <a:cubicBezTo>
                        <a:pt x="2788" y="680"/>
                        <a:pt x="2792" y="681"/>
                        <a:pt x="2792" y="681"/>
                      </a:cubicBezTo>
                      <a:cubicBezTo>
                        <a:pt x="2792" y="681"/>
                        <a:pt x="2794" y="680"/>
                        <a:pt x="2794" y="680"/>
                      </a:cubicBezTo>
                      <a:cubicBezTo>
                        <a:pt x="2794" y="680"/>
                        <a:pt x="2798" y="680"/>
                        <a:pt x="2798" y="680"/>
                      </a:cubicBezTo>
                      <a:cubicBezTo>
                        <a:pt x="2798" y="680"/>
                        <a:pt x="2799" y="680"/>
                        <a:pt x="2799" y="680"/>
                      </a:cubicBezTo>
                      <a:cubicBezTo>
                        <a:pt x="2799" y="680"/>
                        <a:pt x="2803" y="680"/>
                        <a:pt x="2803" y="680"/>
                      </a:cubicBezTo>
                      <a:cubicBezTo>
                        <a:pt x="2803" y="680"/>
                        <a:pt x="2805" y="680"/>
                        <a:pt x="2805" y="680"/>
                      </a:cubicBezTo>
                      <a:cubicBezTo>
                        <a:pt x="2805" y="680"/>
                        <a:pt x="2809" y="680"/>
                        <a:pt x="2809" y="680"/>
                      </a:cubicBezTo>
                      <a:cubicBezTo>
                        <a:pt x="2809" y="680"/>
                        <a:pt x="2809" y="680"/>
                        <a:pt x="2809" y="680"/>
                      </a:cubicBezTo>
                      <a:cubicBezTo>
                        <a:pt x="2809" y="680"/>
                        <a:pt x="2812" y="680"/>
                        <a:pt x="2812" y="680"/>
                      </a:cubicBezTo>
                      <a:cubicBezTo>
                        <a:pt x="2812" y="680"/>
                        <a:pt x="2814" y="679"/>
                        <a:pt x="2814" y="679"/>
                      </a:cubicBezTo>
                      <a:cubicBezTo>
                        <a:pt x="2814" y="679"/>
                        <a:pt x="2818" y="680"/>
                        <a:pt x="2818" y="680"/>
                      </a:cubicBezTo>
                      <a:cubicBezTo>
                        <a:pt x="2818" y="680"/>
                        <a:pt x="2820" y="680"/>
                        <a:pt x="2820" y="680"/>
                      </a:cubicBezTo>
                      <a:cubicBezTo>
                        <a:pt x="2820" y="680"/>
                        <a:pt x="2821" y="680"/>
                        <a:pt x="2821" y="680"/>
                      </a:cubicBezTo>
                      <a:cubicBezTo>
                        <a:pt x="2821" y="680"/>
                        <a:pt x="2826" y="680"/>
                        <a:pt x="2826" y="680"/>
                      </a:cubicBezTo>
                      <a:cubicBezTo>
                        <a:pt x="2826" y="680"/>
                        <a:pt x="2827" y="680"/>
                        <a:pt x="2827" y="680"/>
                      </a:cubicBezTo>
                      <a:cubicBezTo>
                        <a:pt x="2827" y="680"/>
                        <a:pt x="2831" y="680"/>
                        <a:pt x="2831" y="680"/>
                      </a:cubicBezTo>
                      <a:cubicBezTo>
                        <a:pt x="2831" y="680"/>
                        <a:pt x="2834" y="680"/>
                        <a:pt x="2834" y="680"/>
                      </a:cubicBezTo>
                      <a:cubicBezTo>
                        <a:pt x="2834" y="680"/>
                        <a:pt x="2838" y="680"/>
                        <a:pt x="2838" y="680"/>
                      </a:cubicBezTo>
                      <a:cubicBezTo>
                        <a:pt x="2838" y="680"/>
                        <a:pt x="2839" y="680"/>
                        <a:pt x="2839" y="680"/>
                      </a:cubicBezTo>
                      <a:cubicBezTo>
                        <a:pt x="2839" y="680"/>
                        <a:pt x="2841" y="680"/>
                        <a:pt x="2841" y="680"/>
                      </a:cubicBezTo>
                      <a:cubicBezTo>
                        <a:pt x="2841" y="680"/>
                        <a:pt x="2844" y="680"/>
                        <a:pt x="2844" y="680"/>
                      </a:cubicBezTo>
                      <a:cubicBezTo>
                        <a:pt x="2844" y="680"/>
                        <a:pt x="2845" y="680"/>
                        <a:pt x="2845" y="680"/>
                      </a:cubicBezTo>
                      <a:cubicBezTo>
                        <a:pt x="2845" y="680"/>
                        <a:pt x="2847" y="680"/>
                        <a:pt x="2847" y="680"/>
                      </a:cubicBezTo>
                      <a:cubicBezTo>
                        <a:pt x="2847" y="680"/>
                        <a:pt x="2849" y="680"/>
                        <a:pt x="2849" y="680"/>
                      </a:cubicBezTo>
                      <a:cubicBezTo>
                        <a:pt x="2849" y="680"/>
                        <a:pt x="2851" y="680"/>
                        <a:pt x="2851" y="680"/>
                      </a:cubicBezTo>
                      <a:cubicBezTo>
                        <a:pt x="2851" y="680"/>
                        <a:pt x="2856" y="680"/>
                        <a:pt x="2856" y="680"/>
                      </a:cubicBezTo>
                      <a:cubicBezTo>
                        <a:pt x="2856" y="680"/>
                        <a:pt x="2858" y="680"/>
                        <a:pt x="2858" y="680"/>
                      </a:cubicBezTo>
                      <a:cubicBezTo>
                        <a:pt x="2858" y="680"/>
                        <a:pt x="2861" y="680"/>
                        <a:pt x="2861" y="680"/>
                      </a:cubicBezTo>
                      <a:cubicBezTo>
                        <a:pt x="2861" y="680"/>
                        <a:pt x="2864" y="680"/>
                        <a:pt x="2864" y="680"/>
                      </a:cubicBezTo>
                      <a:cubicBezTo>
                        <a:pt x="2864" y="680"/>
                        <a:pt x="2867" y="680"/>
                        <a:pt x="2867" y="680"/>
                      </a:cubicBezTo>
                      <a:cubicBezTo>
                        <a:pt x="2867" y="680"/>
                        <a:pt x="2869" y="680"/>
                        <a:pt x="2869" y="680"/>
                      </a:cubicBezTo>
                      <a:cubicBezTo>
                        <a:pt x="2869" y="680"/>
                        <a:pt x="2870" y="680"/>
                        <a:pt x="2870" y="680"/>
                      </a:cubicBezTo>
                      <a:cubicBezTo>
                        <a:pt x="2870" y="680"/>
                        <a:pt x="2873" y="680"/>
                        <a:pt x="2873" y="680"/>
                      </a:cubicBezTo>
                      <a:cubicBezTo>
                        <a:pt x="2873" y="680"/>
                        <a:pt x="2875" y="680"/>
                        <a:pt x="2875" y="680"/>
                      </a:cubicBezTo>
                      <a:cubicBezTo>
                        <a:pt x="2875" y="680"/>
                        <a:pt x="2878" y="680"/>
                        <a:pt x="2878" y="680"/>
                      </a:cubicBezTo>
                      <a:cubicBezTo>
                        <a:pt x="2878" y="680"/>
                        <a:pt x="2881" y="680"/>
                        <a:pt x="2881" y="680"/>
                      </a:cubicBezTo>
                      <a:cubicBezTo>
                        <a:pt x="2881" y="680"/>
                        <a:pt x="2885" y="679"/>
                        <a:pt x="2885" y="679"/>
                      </a:cubicBezTo>
                      <a:cubicBezTo>
                        <a:pt x="2885" y="679"/>
                        <a:pt x="2887" y="680"/>
                        <a:pt x="2887" y="680"/>
                      </a:cubicBezTo>
                      <a:cubicBezTo>
                        <a:pt x="2887" y="680"/>
                        <a:pt x="2890" y="680"/>
                        <a:pt x="2890" y="680"/>
                      </a:cubicBezTo>
                      <a:cubicBezTo>
                        <a:pt x="2890" y="680"/>
                        <a:pt x="2891" y="680"/>
                        <a:pt x="2891" y="680"/>
                      </a:cubicBezTo>
                      <a:cubicBezTo>
                        <a:pt x="2891" y="680"/>
                        <a:pt x="2892" y="680"/>
                        <a:pt x="2892" y="680"/>
                      </a:cubicBezTo>
                      <a:cubicBezTo>
                        <a:pt x="2892" y="680"/>
                        <a:pt x="2896" y="680"/>
                        <a:pt x="2896" y="680"/>
                      </a:cubicBezTo>
                      <a:cubicBezTo>
                        <a:pt x="2896" y="680"/>
                        <a:pt x="2899" y="680"/>
                        <a:pt x="2899" y="680"/>
                      </a:cubicBezTo>
                      <a:cubicBezTo>
                        <a:pt x="2899" y="680"/>
                        <a:pt x="2902" y="680"/>
                        <a:pt x="2902" y="680"/>
                      </a:cubicBezTo>
                      <a:cubicBezTo>
                        <a:pt x="2902" y="680"/>
                        <a:pt x="2905" y="680"/>
                        <a:pt x="2905" y="680"/>
                      </a:cubicBezTo>
                      <a:cubicBezTo>
                        <a:pt x="2905" y="680"/>
                        <a:pt x="2906" y="680"/>
                        <a:pt x="2906" y="680"/>
                      </a:cubicBezTo>
                      <a:cubicBezTo>
                        <a:pt x="2906" y="680"/>
                        <a:pt x="2907" y="680"/>
                        <a:pt x="2907" y="680"/>
                      </a:cubicBezTo>
                      <a:cubicBezTo>
                        <a:pt x="2907" y="680"/>
                        <a:pt x="2912" y="680"/>
                        <a:pt x="2912" y="680"/>
                      </a:cubicBezTo>
                      <a:cubicBezTo>
                        <a:pt x="2912" y="680"/>
                        <a:pt x="2914" y="679"/>
                        <a:pt x="2914" y="679"/>
                      </a:cubicBezTo>
                      <a:cubicBezTo>
                        <a:pt x="2914" y="679"/>
                        <a:pt x="2916" y="679"/>
                        <a:pt x="2916" y="679"/>
                      </a:cubicBezTo>
                      <a:cubicBezTo>
                        <a:pt x="2916" y="679"/>
                        <a:pt x="2919" y="679"/>
                        <a:pt x="2919" y="679"/>
                      </a:cubicBezTo>
                      <a:cubicBezTo>
                        <a:pt x="2919" y="679"/>
                        <a:pt x="2921" y="679"/>
                        <a:pt x="2921" y="679"/>
                      </a:cubicBezTo>
                      <a:cubicBezTo>
                        <a:pt x="2921" y="679"/>
                        <a:pt x="2925" y="680"/>
                        <a:pt x="2925" y="680"/>
                      </a:cubicBezTo>
                      <a:cubicBezTo>
                        <a:pt x="2925" y="680"/>
                        <a:pt x="2926" y="680"/>
                        <a:pt x="2926" y="680"/>
                      </a:cubicBezTo>
                      <a:cubicBezTo>
                        <a:pt x="2926" y="680"/>
                        <a:pt x="2928" y="679"/>
                        <a:pt x="2928" y="679"/>
                      </a:cubicBezTo>
                      <a:cubicBezTo>
                        <a:pt x="2928" y="679"/>
                        <a:pt x="2932" y="679"/>
                        <a:pt x="2932" y="679"/>
                      </a:cubicBezTo>
                      <a:cubicBezTo>
                        <a:pt x="2932" y="679"/>
                        <a:pt x="2934" y="680"/>
                        <a:pt x="2934" y="680"/>
                      </a:cubicBezTo>
                      <a:cubicBezTo>
                        <a:pt x="2934" y="680"/>
                        <a:pt x="2936" y="680"/>
                        <a:pt x="2936" y="680"/>
                      </a:cubicBezTo>
                      <a:cubicBezTo>
                        <a:pt x="2936" y="680"/>
                        <a:pt x="2940" y="679"/>
                        <a:pt x="2940" y="679"/>
                      </a:cubicBezTo>
                      <a:cubicBezTo>
                        <a:pt x="2940" y="679"/>
                        <a:pt x="2941" y="680"/>
                        <a:pt x="2941" y="680"/>
                      </a:cubicBezTo>
                      <a:cubicBezTo>
                        <a:pt x="2941" y="680"/>
                        <a:pt x="2943" y="679"/>
                        <a:pt x="2943" y="679"/>
                      </a:cubicBezTo>
                      <a:cubicBezTo>
                        <a:pt x="2943" y="679"/>
                        <a:pt x="2947" y="679"/>
                        <a:pt x="2947" y="679"/>
                      </a:cubicBezTo>
                      <a:cubicBezTo>
                        <a:pt x="2947" y="679"/>
                        <a:pt x="2951" y="680"/>
                        <a:pt x="2951" y="680"/>
                      </a:cubicBezTo>
                      <a:cubicBezTo>
                        <a:pt x="2951" y="680"/>
                        <a:pt x="2952" y="680"/>
                        <a:pt x="2952" y="680"/>
                      </a:cubicBezTo>
                      <a:cubicBezTo>
                        <a:pt x="2952" y="680"/>
                        <a:pt x="2952" y="679"/>
                        <a:pt x="2952" y="679"/>
                      </a:cubicBezTo>
                      <a:cubicBezTo>
                        <a:pt x="2952" y="679"/>
                        <a:pt x="2958" y="680"/>
                        <a:pt x="2958" y="680"/>
                      </a:cubicBezTo>
                      <a:cubicBezTo>
                        <a:pt x="2958" y="680"/>
                        <a:pt x="2960" y="679"/>
                        <a:pt x="2960" y="679"/>
                      </a:cubicBezTo>
                      <a:cubicBezTo>
                        <a:pt x="2960" y="679"/>
                        <a:pt x="2965" y="679"/>
                        <a:pt x="2965" y="679"/>
                      </a:cubicBezTo>
                      <a:cubicBezTo>
                        <a:pt x="2965" y="679"/>
                        <a:pt x="2966" y="680"/>
                        <a:pt x="2966" y="680"/>
                      </a:cubicBezTo>
                      <a:cubicBezTo>
                        <a:pt x="2966" y="680"/>
                        <a:pt x="2968" y="679"/>
                        <a:pt x="2968" y="679"/>
                      </a:cubicBezTo>
                      <a:cubicBezTo>
                        <a:pt x="2968" y="679"/>
                        <a:pt x="2971" y="679"/>
                        <a:pt x="2971" y="679"/>
                      </a:cubicBezTo>
                      <a:cubicBezTo>
                        <a:pt x="2971" y="679"/>
                        <a:pt x="2973" y="679"/>
                        <a:pt x="2973" y="679"/>
                      </a:cubicBezTo>
                      <a:cubicBezTo>
                        <a:pt x="2973" y="679"/>
                        <a:pt x="2975" y="679"/>
                        <a:pt x="2975" y="679"/>
                      </a:cubicBezTo>
                      <a:cubicBezTo>
                        <a:pt x="2975" y="679"/>
                        <a:pt x="2978" y="679"/>
                        <a:pt x="2978" y="679"/>
                      </a:cubicBezTo>
                      <a:cubicBezTo>
                        <a:pt x="2978" y="679"/>
                        <a:pt x="2979" y="679"/>
                        <a:pt x="2979" y="679"/>
                      </a:cubicBezTo>
                      <a:cubicBezTo>
                        <a:pt x="2979" y="679"/>
                        <a:pt x="2983" y="679"/>
                        <a:pt x="2983" y="679"/>
                      </a:cubicBezTo>
                      <a:cubicBezTo>
                        <a:pt x="2983" y="679"/>
                        <a:pt x="2987" y="679"/>
                        <a:pt x="2987" y="679"/>
                      </a:cubicBezTo>
                      <a:cubicBezTo>
                        <a:pt x="2987" y="679"/>
                        <a:pt x="2989" y="679"/>
                        <a:pt x="2989" y="679"/>
                      </a:cubicBezTo>
                      <a:cubicBezTo>
                        <a:pt x="2989" y="679"/>
                        <a:pt x="2990" y="679"/>
                        <a:pt x="2990" y="679"/>
                      </a:cubicBezTo>
                      <a:cubicBezTo>
                        <a:pt x="2990" y="679"/>
                        <a:pt x="2993" y="679"/>
                        <a:pt x="2993" y="679"/>
                      </a:cubicBezTo>
                      <a:cubicBezTo>
                        <a:pt x="2993" y="679"/>
                        <a:pt x="2994" y="679"/>
                        <a:pt x="2994" y="679"/>
                      </a:cubicBezTo>
                      <a:cubicBezTo>
                        <a:pt x="2994" y="679"/>
                        <a:pt x="2998" y="679"/>
                        <a:pt x="2998" y="679"/>
                      </a:cubicBezTo>
                      <a:cubicBezTo>
                        <a:pt x="2998" y="679"/>
                        <a:pt x="3001" y="679"/>
                        <a:pt x="3001" y="679"/>
                      </a:cubicBezTo>
                      <a:cubicBezTo>
                        <a:pt x="3001" y="679"/>
                        <a:pt x="3005" y="679"/>
                        <a:pt x="3005" y="679"/>
                      </a:cubicBezTo>
                      <a:cubicBezTo>
                        <a:pt x="3005" y="679"/>
                        <a:pt x="3007" y="679"/>
                        <a:pt x="3007" y="679"/>
                      </a:cubicBezTo>
                      <a:cubicBezTo>
                        <a:pt x="3007" y="679"/>
                        <a:pt x="3009" y="679"/>
                        <a:pt x="3009" y="679"/>
                      </a:cubicBezTo>
                      <a:cubicBezTo>
                        <a:pt x="3009" y="679"/>
                        <a:pt x="3010" y="679"/>
                        <a:pt x="3010" y="679"/>
                      </a:cubicBezTo>
                      <a:cubicBezTo>
                        <a:pt x="3010" y="679"/>
                        <a:pt x="3015" y="679"/>
                        <a:pt x="3015" y="679"/>
                      </a:cubicBezTo>
                      <a:cubicBezTo>
                        <a:pt x="3015" y="679"/>
                        <a:pt x="3017" y="678"/>
                        <a:pt x="3017" y="678"/>
                      </a:cubicBezTo>
                      <a:cubicBezTo>
                        <a:pt x="3017" y="678"/>
                        <a:pt x="3018" y="678"/>
                        <a:pt x="3018" y="678"/>
                      </a:cubicBezTo>
                      <a:cubicBezTo>
                        <a:pt x="3018" y="678"/>
                        <a:pt x="3021" y="679"/>
                        <a:pt x="3021" y="679"/>
                      </a:cubicBezTo>
                      <a:cubicBezTo>
                        <a:pt x="3021" y="679"/>
                        <a:pt x="3025" y="679"/>
                        <a:pt x="3025" y="679"/>
                      </a:cubicBezTo>
                      <a:cubicBezTo>
                        <a:pt x="3025" y="679"/>
                        <a:pt x="3026" y="678"/>
                        <a:pt x="3026" y="678"/>
                      </a:cubicBezTo>
                      <a:cubicBezTo>
                        <a:pt x="3026" y="678"/>
                        <a:pt x="3030" y="678"/>
                        <a:pt x="3030" y="678"/>
                      </a:cubicBezTo>
                      <a:cubicBezTo>
                        <a:pt x="3030" y="678"/>
                        <a:pt x="3031" y="679"/>
                        <a:pt x="3031" y="679"/>
                      </a:cubicBezTo>
                      <a:cubicBezTo>
                        <a:pt x="3031" y="679"/>
                        <a:pt x="3036" y="679"/>
                        <a:pt x="3036" y="679"/>
                      </a:cubicBezTo>
                      <a:cubicBezTo>
                        <a:pt x="3036" y="679"/>
                        <a:pt x="3038" y="678"/>
                        <a:pt x="3038" y="678"/>
                      </a:cubicBezTo>
                      <a:cubicBezTo>
                        <a:pt x="3038" y="678"/>
                        <a:pt x="3041" y="679"/>
                        <a:pt x="3041" y="679"/>
                      </a:cubicBezTo>
                      <a:cubicBezTo>
                        <a:pt x="3041" y="679"/>
                        <a:pt x="3042" y="678"/>
                        <a:pt x="3042" y="678"/>
                      </a:cubicBezTo>
                      <a:cubicBezTo>
                        <a:pt x="3042" y="678"/>
                        <a:pt x="3043" y="679"/>
                        <a:pt x="3043" y="679"/>
                      </a:cubicBezTo>
                      <a:cubicBezTo>
                        <a:pt x="3043" y="679"/>
                        <a:pt x="3048" y="678"/>
                        <a:pt x="3048" y="678"/>
                      </a:cubicBezTo>
                      <a:cubicBezTo>
                        <a:pt x="3048" y="678"/>
                        <a:pt x="3050" y="678"/>
                        <a:pt x="3050" y="678"/>
                      </a:cubicBezTo>
                      <a:cubicBezTo>
                        <a:pt x="3050" y="678"/>
                        <a:pt x="3053" y="678"/>
                        <a:pt x="3053" y="678"/>
                      </a:cubicBezTo>
                      <a:cubicBezTo>
                        <a:pt x="3053" y="678"/>
                        <a:pt x="3053" y="678"/>
                        <a:pt x="3053" y="678"/>
                      </a:cubicBezTo>
                      <a:cubicBezTo>
                        <a:pt x="3053" y="678"/>
                        <a:pt x="3055" y="678"/>
                        <a:pt x="3055" y="678"/>
                      </a:cubicBezTo>
                      <a:cubicBezTo>
                        <a:pt x="3055" y="678"/>
                        <a:pt x="3060" y="678"/>
                        <a:pt x="3060" y="678"/>
                      </a:cubicBezTo>
                      <a:cubicBezTo>
                        <a:pt x="3060" y="678"/>
                        <a:pt x="3063" y="678"/>
                        <a:pt x="3063" y="678"/>
                      </a:cubicBezTo>
                      <a:cubicBezTo>
                        <a:pt x="3063" y="678"/>
                        <a:pt x="3065" y="678"/>
                        <a:pt x="3065" y="678"/>
                      </a:cubicBezTo>
                      <a:cubicBezTo>
                        <a:pt x="3065" y="678"/>
                        <a:pt x="3067" y="678"/>
                        <a:pt x="3067" y="678"/>
                      </a:cubicBezTo>
                      <a:cubicBezTo>
                        <a:pt x="3067" y="678"/>
                        <a:pt x="3070" y="678"/>
                        <a:pt x="3070" y="678"/>
                      </a:cubicBezTo>
                      <a:cubicBezTo>
                        <a:pt x="3070" y="678"/>
                        <a:pt x="3072" y="678"/>
                        <a:pt x="3072" y="678"/>
                      </a:cubicBezTo>
                      <a:cubicBezTo>
                        <a:pt x="3072" y="678"/>
                        <a:pt x="3074" y="678"/>
                        <a:pt x="3074" y="678"/>
                      </a:cubicBezTo>
                      <a:cubicBezTo>
                        <a:pt x="3074" y="678"/>
                        <a:pt x="3077" y="678"/>
                        <a:pt x="3077" y="678"/>
                      </a:cubicBezTo>
                      <a:cubicBezTo>
                        <a:pt x="3077" y="678"/>
                        <a:pt x="3079" y="678"/>
                        <a:pt x="3079" y="678"/>
                      </a:cubicBezTo>
                      <a:cubicBezTo>
                        <a:pt x="3079" y="678"/>
                        <a:pt x="3084" y="678"/>
                        <a:pt x="3084" y="678"/>
                      </a:cubicBezTo>
                      <a:cubicBezTo>
                        <a:pt x="3084" y="678"/>
                        <a:pt x="3086" y="678"/>
                        <a:pt x="3086" y="678"/>
                      </a:cubicBezTo>
                      <a:cubicBezTo>
                        <a:pt x="3086" y="678"/>
                        <a:pt x="3088" y="677"/>
                        <a:pt x="3088" y="677"/>
                      </a:cubicBezTo>
                      <a:cubicBezTo>
                        <a:pt x="3088" y="677"/>
                        <a:pt x="3090" y="677"/>
                        <a:pt x="3090" y="677"/>
                      </a:cubicBezTo>
                      <a:cubicBezTo>
                        <a:pt x="3090" y="677"/>
                        <a:pt x="3094" y="677"/>
                        <a:pt x="3094" y="677"/>
                      </a:cubicBezTo>
                      <a:cubicBezTo>
                        <a:pt x="3094" y="677"/>
                        <a:pt x="3094" y="677"/>
                        <a:pt x="3094" y="677"/>
                      </a:cubicBezTo>
                      <a:cubicBezTo>
                        <a:pt x="3094" y="677"/>
                        <a:pt x="3096" y="676"/>
                        <a:pt x="3096" y="676"/>
                      </a:cubicBezTo>
                      <a:cubicBezTo>
                        <a:pt x="3096" y="676"/>
                        <a:pt x="3099" y="677"/>
                        <a:pt x="3099" y="677"/>
                      </a:cubicBezTo>
                      <a:cubicBezTo>
                        <a:pt x="3099" y="677"/>
                        <a:pt x="3101" y="676"/>
                        <a:pt x="3101" y="676"/>
                      </a:cubicBezTo>
                      <a:cubicBezTo>
                        <a:pt x="3101" y="676"/>
                        <a:pt x="3106" y="676"/>
                        <a:pt x="3106" y="676"/>
                      </a:cubicBezTo>
                      <a:cubicBezTo>
                        <a:pt x="3106" y="676"/>
                        <a:pt x="3109" y="676"/>
                        <a:pt x="3109" y="676"/>
                      </a:cubicBezTo>
                      <a:cubicBezTo>
                        <a:pt x="3109" y="676"/>
                        <a:pt x="3110" y="676"/>
                        <a:pt x="3110" y="676"/>
                      </a:cubicBezTo>
                      <a:cubicBezTo>
                        <a:pt x="3110" y="676"/>
                        <a:pt x="3113" y="675"/>
                        <a:pt x="3113" y="675"/>
                      </a:cubicBezTo>
                      <a:cubicBezTo>
                        <a:pt x="3113" y="675"/>
                        <a:pt x="3114" y="675"/>
                        <a:pt x="3114" y="675"/>
                      </a:cubicBezTo>
                      <a:cubicBezTo>
                        <a:pt x="3114" y="675"/>
                        <a:pt x="3119" y="674"/>
                        <a:pt x="3119" y="674"/>
                      </a:cubicBezTo>
                      <a:cubicBezTo>
                        <a:pt x="3119" y="674"/>
                        <a:pt x="3119" y="674"/>
                        <a:pt x="3119" y="674"/>
                      </a:cubicBezTo>
                      <a:cubicBezTo>
                        <a:pt x="3119" y="674"/>
                        <a:pt x="3124" y="673"/>
                        <a:pt x="3124" y="673"/>
                      </a:cubicBezTo>
                      <a:cubicBezTo>
                        <a:pt x="3124" y="673"/>
                        <a:pt x="3125" y="673"/>
                        <a:pt x="3125" y="673"/>
                      </a:cubicBezTo>
                      <a:cubicBezTo>
                        <a:pt x="3125" y="673"/>
                        <a:pt x="3129" y="670"/>
                        <a:pt x="3129" y="670"/>
                      </a:cubicBezTo>
                      <a:cubicBezTo>
                        <a:pt x="3129" y="670"/>
                        <a:pt x="3130" y="670"/>
                        <a:pt x="3130" y="670"/>
                      </a:cubicBezTo>
                      <a:cubicBezTo>
                        <a:pt x="3130" y="670"/>
                        <a:pt x="3134" y="667"/>
                        <a:pt x="3134" y="667"/>
                      </a:cubicBezTo>
                      <a:cubicBezTo>
                        <a:pt x="3134" y="667"/>
                        <a:pt x="3135" y="666"/>
                        <a:pt x="3135" y="666"/>
                      </a:cubicBezTo>
                      <a:cubicBezTo>
                        <a:pt x="3135" y="666"/>
                        <a:pt x="3140" y="660"/>
                        <a:pt x="3140" y="660"/>
                      </a:cubicBezTo>
                      <a:cubicBezTo>
                        <a:pt x="3140" y="660"/>
                        <a:pt x="3140" y="660"/>
                        <a:pt x="3140" y="660"/>
                      </a:cubicBezTo>
                      <a:cubicBezTo>
                        <a:pt x="3140" y="660"/>
                        <a:pt x="3145" y="647"/>
                        <a:pt x="3145" y="647"/>
                      </a:cubicBezTo>
                      <a:cubicBezTo>
                        <a:pt x="3145" y="647"/>
                        <a:pt x="3145" y="646"/>
                        <a:pt x="3145" y="646"/>
                      </a:cubicBezTo>
                      <a:cubicBezTo>
                        <a:pt x="3145" y="646"/>
                        <a:pt x="3150" y="620"/>
                        <a:pt x="3150" y="620"/>
                      </a:cubicBezTo>
                      <a:cubicBezTo>
                        <a:pt x="3150" y="620"/>
                        <a:pt x="3150" y="618"/>
                        <a:pt x="3150" y="618"/>
                      </a:cubicBezTo>
                      <a:cubicBezTo>
                        <a:pt x="3150" y="618"/>
                        <a:pt x="3155" y="588"/>
                        <a:pt x="3155" y="588"/>
                      </a:cubicBezTo>
                      <a:cubicBezTo>
                        <a:pt x="3155" y="588"/>
                        <a:pt x="3155" y="587"/>
                        <a:pt x="3155" y="587"/>
                      </a:cubicBezTo>
                      <a:cubicBezTo>
                        <a:pt x="3155" y="587"/>
                        <a:pt x="3160" y="570"/>
                        <a:pt x="3160" y="570"/>
                      </a:cubicBezTo>
                      <a:cubicBezTo>
                        <a:pt x="3160" y="570"/>
                        <a:pt x="3160" y="569"/>
                        <a:pt x="3160" y="569"/>
                      </a:cubicBezTo>
                      <a:cubicBezTo>
                        <a:pt x="3160" y="569"/>
                        <a:pt x="3165" y="579"/>
                        <a:pt x="3165" y="579"/>
                      </a:cubicBezTo>
                      <a:cubicBezTo>
                        <a:pt x="3165" y="579"/>
                        <a:pt x="3165" y="580"/>
                        <a:pt x="3165" y="580"/>
                      </a:cubicBezTo>
                      <a:cubicBezTo>
                        <a:pt x="3165" y="580"/>
                        <a:pt x="3170" y="615"/>
                        <a:pt x="3170" y="615"/>
                      </a:cubicBezTo>
                      <a:cubicBezTo>
                        <a:pt x="3170" y="615"/>
                        <a:pt x="3170" y="617"/>
                        <a:pt x="3170" y="617"/>
                      </a:cubicBezTo>
                      <a:cubicBezTo>
                        <a:pt x="3170" y="617"/>
                        <a:pt x="3175" y="640"/>
                        <a:pt x="3175" y="640"/>
                      </a:cubicBezTo>
                      <a:cubicBezTo>
                        <a:pt x="3175" y="640"/>
                        <a:pt x="3175" y="640"/>
                        <a:pt x="3175" y="640"/>
                      </a:cubicBezTo>
                      <a:cubicBezTo>
                        <a:pt x="3175" y="640"/>
                        <a:pt x="3180" y="648"/>
                        <a:pt x="3180" y="648"/>
                      </a:cubicBezTo>
                      <a:cubicBezTo>
                        <a:pt x="3180" y="648"/>
                        <a:pt x="3181" y="648"/>
                        <a:pt x="3181" y="648"/>
                      </a:cubicBezTo>
                      <a:cubicBezTo>
                        <a:pt x="3181" y="648"/>
                        <a:pt x="3185" y="644"/>
                        <a:pt x="3185" y="644"/>
                      </a:cubicBezTo>
                      <a:cubicBezTo>
                        <a:pt x="3185" y="644"/>
                        <a:pt x="3186" y="644"/>
                        <a:pt x="3186" y="644"/>
                      </a:cubicBezTo>
                      <a:cubicBezTo>
                        <a:pt x="3186" y="644"/>
                        <a:pt x="3191" y="625"/>
                        <a:pt x="3191" y="625"/>
                      </a:cubicBezTo>
                      <a:cubicBezTo>
                        <a:pt x="3191" y="625"/>
                        <a:pt x="3191" y="624"/>
                        <a:pt x="3191" y="624"/>
                      </a:cubicBezTo>
                      <a:cubicBezTo>
                        <a:pt x="3191" y="624"/>
                        <a:pt x="3196" y="590"/>
                        <a:pt x="3196" y="590"/>
                      </a:cubicBezTo>
                      <a:cubicBezTo>
                        <a:pt x="3196" y="590"/>
                        <a:pt x="3196" y="589"/>
                        <a:pt x="3196" y="589"/>
                      </a:cubicBezTo>
                      <a:cubicBezTo>
                        <a:pt x="3196" y="589"/>
                        <a:pt x="3201" y="570"/>
                        <a:pt x="3201" y="570"/>
                      </a:cubicBezTo>
                      <a:cubicBezTo>
                        <a:pt x="3201" y="570"/>
                        <a:pt x="3202" y="569"/>
                        <a:pt x="3202" y="569"/>
                      </a:cubicBezTo>
                      <a:cubicBezTo>
                        <a:pt x="3202" y="569"/>
                        <a:pt x="3206" y="575"/>
                        <a:pt x="3206" y="575"/>
                      </a:cubicBezTo>
                      <a:cubicBezTo>
                        <a:pt x="3206" y="575"/>
                        <a:pt x="3206" y="576"/>
                        <a:pt x="3206" y="576"/>
                      </a:cubicBezTo>
                      <a:cubicBezTo>
                        <a:pt x="3206" y="576"/>
                        <a:pt x="3211" y="604"/>
                        <a:pt x="3211" y="604"/>
                      </a:cubicBezTo>
                      <a:cubicBezTo>
                        <a:pt x="3211" y="604"/>
                        <a:pt x="3211" y="605"/>
                        <a:pt x="3211" y="605"/>
                      </a:cubicBezTo>
                      <a:cubicBezTo>
                        <a:pt x="3211" y="605"/>
                        <a:pt x="3216" y="637"/>
                        <a:pt x="3216" y="637"/>
                      </a:cubicBezTo>
                      <a:cubicBezTo>
                        <a:pt x="3216" y="637"/>
                        <a:pt x="3216" y="638"/>
                        <a:pt x="3216" y="638"/>
                      </a:cubicBezTo>
                      <a:cubicBezTo>
                        <a:pt x="3216" y="638"/>
                        <a:pt x="3221" y="657"/>
                        <a:pt x="3221" y="657"/>
                      </a:cubicBezTo>
                      <a:cubicBezTo>
                        <a:pt x="3221" y="657"/>
                        <a:pt x="3221" y="657"/>
                        <a:pt x="3221" y="657"/>
                      </a:cubicBezTo>
                      <a:cubicBezTo>
                        <a:pt x="3221" y="657"/>
                        <a:pt x="3226" y="665"/>
                        <a:pt x="3226" y="665"/>
                      </a:cubicBezTo>
                      <a:cubicBezTo>
                        <a:pt x="3226" y="665"/>
                        <a:pt x="3226" y="665"/>
                        <a:pt x="3226" y="665"/>
                      </a:cubicBezTo>
                      <a:cubicBezTo>
                        <a:pt x="3226" y="665"/>
                        <a:pt x="3231" y="669"/>
                        <a:pt x="3231" y="669"/>
                      </a:cubicBezTo>
                      <a:cubicBezTo>
                        <a:pt x="3231" y="669"/>
                        <a:pt x="3231" y="669"/>
                        <a:pt x="3231" y="669"/>
                      </a:cubicBezTo>
                      <a:cubicBezTo>
                        <a:pt x="3231" y="669"/>
                        <a:pt x="3236" y="671"/>
                        <a:pt x="3236" y="671"/>
                      </a:cubicBezTo>
                      <a:cubicBezTo>
                        <a:pt x="3236" y="671"/>
                        <a:pt x="3236" y="671"/>
                        <a:pt x="3236" y="671"/>
                      </a:cubicBezTo>
                      <a:cubicBezTo>
                        <a:pt x="3236" y="671"/>
                        <a:pt x="3241" y="673"/>
                        <a:pt x="3241" y="673"/>
                      </a:cubicBezTo>
                      <a:cubicBezTo>
                        <a:pt x="3241" y="673"/>
                        <a:pt x="3242" y="672"/>
                        <a:pt x="3242" y="672"/>
                      </a:cubicBezTo>
                      <a:cubicBezTo>
                        <a:pt x="3242" y="672"/>
                        <a:pt x="3246" y="674"/>
                        <a:pt x="3246" y="674"/>
                      </a:cubicBezTo>
                      <a:cubicBezTo>
                        <a:pt x="3246" y="674"/>
                        <a:pt x="3249" y="673"/>
                        <a:pt x="3249" y="673"/>
                      </a:cubicBezTo>
                      <a:cubicBezTo>
                        <a:pt x="3249" y="673"/>
                        <a:pt x="3251" y="674"/>
                        <a:pt x="3251" y="674"/>
                      </a:cubicBezTo>
                      <a:cubicBezTo>
                        <a:pt x="3251" y="674"/>
                        <a:pt x="3254" y="674"/>
                        <a:pt x="3254" y="674"/>
                      </a:cubicBezTo>
                      <a:cubicBezTo>
                        <a:pt x="3254" y="674"/>
                        <a:pt x="3257" y="673"/>
                        <a:pt x="3257" y="673"/>
                      </a:cubicBezTo>
                      <a:cubicBezTo>
                        <a:pt x="3257" y="673"/>
                        <a:pt x="3257" y="673"/>
                        <a:pt x="3257" y="673"/>
                      </a:cubicBezTo>
                      <a:cubicBezTo>
                        <a:pt x="3257" y="673"/>
                        <a:pt x="3262" y="672"/>
                        <a:pt x="3262" y="672"/>
                      </a:cubicBezTo>
                      <a:cubicBezTo>
                        <a:pt x="3262" y="672"/>
                        <a:pt x="3262" y="672"/>
                        <a:pt x="3262" y="672"/>
                      </a:cubicBezTo>
                      <a:cubicBezTo>
                        <a:pt x="3262" y="672"/>
                        <a:pt x="3267" y="671"/>
                        <a:pt x="3267" y="671"/>
                      </a:cubicBezTo>
                      <a:cubicBezTo>
                        <a:pt x="3267" y="671"/>
                        <a:pt x="3267" y="671"/>
                        <a:pt x="3267" y="671"/>
                      </a:cubicBezTo>
                      <a:cubicBezTo>
                        <a:pt x="3267" y="671"/>
                        <a:pt x="3272" y="669"/>
                        <a:pt x="3272" y="669"/>
                      </a:cubicBezTo>
                      <a:cubicBezTo>
                        <a:pt x="3272" y="669"/>
                        <a:pt x="3272" y="669"/>
                        <a:pt x="3272" y="669"/>
                      </a:cubicBezTo>
                      <a:cubicBezTo>
                        <a:pt x="3272" y="669"/>
                        <a:pt x="3277" y="665"/>
                        <a:pt x="3277" y="665"/>
                      </a:cubicBezTo>
                      <a:cubicBezTo>
                        <a:pt x="3277" y="665"/>
                        <a:pt x="3277" y="665"/>
                        <a:pt x="3277" y="665"/>
                      </a:cubicBezTo>
                      <a:cubicBezTo>
                        <a:pt x="3277" y="665"/>
                        <a:pt x="3282" y="658"/>
                        <a:pt x="3282" y="658"/>
                      </a:cubicBezTo>
                      <a:cubicBezTo>
                        <a:pt x="3282" y="658"/>
                        <a:pt x="3282" y="658"/>
                        <a:pt x="3282" y="658"/>
                      </a:cubicBezTo>
                      <a:cubicBezTo>
                        <a:pt x="3282" y="658"/>
                        <a:pt x="3287" y="644"/>
                        <a:pt x="3287" y="644"/>
                      </a:cubicBezTo>
                      <a:cubicBezTo>
                        <a:pt x="3287" y="644"/>
                        <a:pt x="3287" y="643"/>
                        <a:pt x="3287" y="643"/>
                      </a:cubicBezTo>
                      <a:cubicBezTo>
                        <a:pt x="3287" y="643"/>
                        <a:pt x="3292" y="613"/>
                        <a:pt x="3292" y="613"/>
                      </a:cubicBezTo>
                      <a:cubicBezTo>
                        <a:pt x="3292" y="613"/>
                        <a:pt x="3292" y="611"/>
                        <a:pt x="3292" y="611"/>
                      </a:cubicBezTo>
                      <a:cubicBezTo>
                        <a:pt x="3292" y="611"/>
                        <a:pt x="3298" y="507"/>
                        <a:pt x="3298" y="507"/>
                      </a:cubicBezTo>
                      <a:cubicBezTo>
                        <a:pt x="3298" y="507"/>
                        <a:pt x="3298" y="500"/>
                        <a:pt x="3298" y="500"/>
                      </a:cubicBezTo>
                      <a:cubicBezTo>
                        <a:pt x="3298" y="500"/>
                        <a:pt x="3302" y="361"/>
                        <a:pt x="3302" y="361"/>
                      </a:cubicBezTo>
                      <a:cubicBezTo>
                        <a:pt x="3302" y="361"/>
                        <a:pt x="3303" y="375"/>
                        <a:pt x="3303" y="375"/>
                      </a:cubicBezTo>
                      <a:cubicBezTo>
                        <a:pt x="3303" y="375"/>
                        <a:pt x="3308" y="563"/>
                        <a:pt x="3308" y="563"/>
                      </a:cubicBezTo>
                      <a:cubicBezTo>
                        <a:pt x="3308" y="563"/>
                        <a:pt x="3308" y="567"/>
                        <a:pt x="3308" y="567"/>
                      </a:cubicBezTo>
                      <a:cubicBezTo>
                        <a:pt x="3308" y="567"/>
                        <a:pt x="3313" y="633"/>
                        <a:pt x="3313" y="633"/>
                      </a:cubicBezTo>
                      <a:cubicBezTo>
                        <a:pt x="3313" y="633"/>
                        <a:pt x="3313" y="634"/>
                        <a:pt x="3313" y="634"/>
                      </a:cubicBezTo>
                      <a:cubicBezTo>
                        <a:pt x="3313" y="634"/>
                        <a:pt x="3318" y="655"/>
                        <a:pt x="3318" y="655"/>
                      </a:cubicBezTo>
                      <a:cubicBezTo>
                        <a:pt x="3318" y="655"/>
                        <a:pt x="3318" y="655"/>
                        <a:pt x="3318" y="655"/>
                      </a:cubicBezTo>
                      <a:cubicBezTo>
                        <a:pt x="3318" y="655"/>
                        <a:pt x="3323" y="665"/>
                        <a:pt x="3323" y="665"/>
                      </a:cubicBezTo>
                      <a:cubicBezTo>
                        <a:pt x="3323" y="665"/>
                        <a:pt x="3323" y="665"/>
                        <a:pt x="3323" y="665"/>
                      </a:cubicBezTo>
                      <a:cubicBezTo>
                        <a:pt x="3323" y="665"/>
                        <a:pt x="3328" y="670"/>
                        <a:pt x="3328" y="670"/>
                      </a:cubicBezTo>
                      <a:cubicBezTo>
                        <a:pt x="3328" y="670"/>
                        <a:pt x="3328" y="670"/>
                        <a:pt x="3328" y="670"/>
                      </a:cubicBezTo>
                      <a:cubicBezTo>
                        <a:pt x="3328" y="670"/>
                        <a:pt x="3333" y="673"/>
                        <a:pt x="3333" y="673"/>
                      </a:cubicBezTo>
                      <a:cubicBezTo>
                        <a:pt x="3333" y="673"/>
                        <a:pt x="3334" y="673"/>
                        <a:pt x="3334" y="673"/>
                      </a:cubicBezTo>
                      <a:cubicBezTo>
                        <a:pt x="3334" y="673"/>
                        <a:pt x="3338" y="675"/>
                        <a:pt x="3338" y="675"/>
                      </a:cubicBezTo>
                      <a:cubicBezTo>
                        <a:pt x="3338" y="675"/>
                        <a:pt x="3339" y="674"/>
                        <a:pt x="3339" y="674"/>
                      </a:cubicBezTo>
                      <a:cubicBezTo>
                        <a:pt x="3339" y="674"/>
                        <a:pt x="3343" y="676"/>
                        <a:pt x="3343" y="676"/>
                      </a:cubicBezTo>
                      <a:cubicBezTo>
                        <a:pt x="3343" y="676"/>
                        <a:pt x="3343" y="676"/>
                        <a:pt x="3343" y="676"/>
                      </a:cubicBezTo>
                      <a:cubicBezTo>
                        <a:pt x="3343" y="676"/>
                        <a:pt x="3348" y="677"/>
                        <a:pt x="3348" y="677"/>
                      </a:cubicBezTo>
                      <a:cubicBezTo>
                        <a:pt x="3348" y="677"/>
                        <a:pt x="3350" y="677"/>
                        <a:pt x="3350" y="677"/>
                      </a:cubicBezTo>
                      <a:cubicBezTo>
                        <a:pt x="3350" y="677"/>
                        <a:pt x="3353" y="678"/>
                        <a:pt x="3353" y="678"/>
                      </a:cubicBezTo>
                      <a:cubicBezTo>
                        <a:pt x="3353" y="678"/>
                        <a:pt x="3355" y="677"/>
                        <a:pt x="3355" y="677"/>
                      </a:cubicBezTo>
                      <a:cubicBezTo>
                        <a:pt x="3355" y="677"/>
                        <a:pt x="3359" y="678"/>
                        <a:pt x="3359" y="678"/>
                      </a:cubicBezTo>
                      <a:cubicBezTo>
                        <a:pt x="3359" y="678"/>
                        <a:pt x="3360" y="678"/>
                        <a:pt x="3360" y="678"/>
                      </a:cubicBezTo>
                      <a:cubicBezTo>
                        <a:pt x="3360" y="678"/>
                        <a:pt x="3363" y="679"/>
                        <a:pt x="3363" y="679"/>
                      </a:cubicBezTo>
                      <a:cubicBezTo>
                        <a:pt x="3363" y="679"/>
                        <a:pt x="3365" y="679"/>
                        <a:pt x="3365" y="679"/>
                      </a:cubicBezTo>
                      <a:cubicBezTo>
                        <a:pt x="3365" y="679"/>
                        <a:pt x="3369" y="679"/>
                        <a:pt x="3369" y="679"/>
                      </a:cubicBezTo>
                      <a:cubicBezTo>
                        <a:pt x="3369" y="679"/>
                        <a:pt x="3371" y="679"/>
                        <a:pt x="3371" y="679"/>
                      </a:cubicBezTo>
                      <a:cubicBezTo>
                        <a:pt x="3371" y="679"/>
                        <a:pt x="3374" y="679"/>
                        <a:pt x="3374" y="679"/>
                      </a:cubicBezTo>
                      <a:cubicBezTo>
                        <a:pt x="3374" y="679"/>
                        <a:pt x="3374" y="679"/>
                        <a:pt x="3374" y="679"/>
                      </a:cubicBezTo>
                      <a:cubicBezTo>
                        <a:pt x="3374" y="679"/>
                        <a:pt x="3377" y="680"/>
                        <a:pt x="3377" y="680"/>
                      </a:cubicBezTo>
                      <a:cubicBezTo>
                        <a:pt x="3377" y="680"/>
                        <a:pt x="3382" y="680"/>
                        <a:pt x="3382" y="680"/>
                      </a:cubicBezTo>
                      <a:cubicBezTo>
                        <a:pt x="3382" y="680"/>
                        <a:pt x="3383" y="679"/>
                        <a:pt x="3383" y="679"/>
                      </a:cubicBezTo>
                      <a:cubicBezTo>
                        <a:pt x="3383" y="679"/>
                        <a:pt x="3386" y="679"/>
                        <a:pt x="3386" y="679"/>
                      </a:cubicBezTo>
                      <a:cubicBezTo>
                        <a:pt x="3386" y="679"/>
                        <a:pt x="3387" y="680"/>
                        <a:pt x="3387" y="680"/>
                      </a:cubicBezTo>
                      <a:cubicBezTo>
                        <a:pt x="3387" y="680"/>
                        <a:pt x="3391" y="680"/>
                        <a:pt x="3391" y="680"/>
                      </a:cubicBezTo>
                      <a:cubicBezTo>
                        <a:pt x="3391" y="680"/>
                        <a:pt x="3393" y="680"/>
                        <a:pt x="3393" y="680"/>
                      </a:cubicBezTo>
                      <a:cubicBezTo>
                        <a:pt x="3393" y="680"/>
                        <a:pt x="3395" y="680"/>
                        <a:pt x="3395" y="680"/>
                      </a:cubicBezTo>
                      <a:cubicBezTo>
                        <a:pt x="3395" y="680"/>
                        <a:pt x="3397" y="680"/>
                        <a:pt x="3397" y="680"/>
                      </a:cubicBezTo>
                      <a:cubicBezTo>
                        <a:pt x="3397" y="680"/>
                        <a:pt x="3403" y="680"/>
                        <a:pt x="3403" y="680"/>
                      </a:cubicBezTo>
                      <a:cubicBezTo>
                        <a:pt x="3403" y="680"/>
                        <a:pt x="3404" y="679"/>
                        <a:pt x="3404" y="679"/>
                      </a:cubicBezTo>
                      <a:cubicBezTo>
                        <a:pt x="3404" y="679"/>
                        <a:pt x="3405" y="679"/>
                        <a:pt x="3405" y="679"/>
                      </a:cubicBezTo>
                      <a:cubicBezTo>
                        <a:pt x="3405" y="679"/>
                        <a:pt x="3409" y="678"/>
                        <a:pt x="3409" y="678"/>
                      </a:cubicBezTo>
                      <a:cubicBezTo>
                        <a:pt x="3409" y="678"/>
                        <a:pt x="3410" y="678"/>
                        <a:pt x="3410" y="678"/>
                      </a:cubicBezTo>
                      <a:cubicBezTo>
                        <a:pt x="3410" y="678"/>
                        <a:pt x="3414" y="679"/>
                        <a:pt x="3414" y="679"/>
                      </a:cubicBezTo>
                      <a:cubicBezTo>
                        <a:pt x="3414" y="679"/>
                        <a:pt x="3416" y="679"/>
                        <a:pt x="3416" y="679"/>
                      </a:cubicBezTo>
                      <a:cubicBezTo>
                        <a:pt x="3416" y="679"/>
                        <a:pt x="3418" y="680"/>
                        <a:pt x="3418" y="680"/>
                      </a:cubicBezTo>
                      <a:cubicBezTo>
                        <a:pt x="3418" y="680"/>
                        <a:pt x="3420" y="680"/>
                        <a:pt x="3420" y="680"/>
                      </a:cubicBezTo>
                      <a:cubicBezTo>
                        <a:pt x="3420" y="680"/>
                        <a:pt x="3423" y="680"/>
                        <a:pt x="3423" y="680"/>
                      </a:cubicBezTo>
                      <a:cubicBezTo>
                        <a:pt x="3423" y="680"/>
                        <a:pt x="3427" y="680"/>
                        <a:pt x="3427" y="680"/>
                      </a:cubicBezTo>
                      <a:cubicBezTo>
                        <a:pt x="3427" y="680"/>
                        <a:pt x="3428" y="680"/>
                        <a:pt x="3428" y="680"/>
                      </a:cubicBezTo>
                      <a:cubicBezTo>
                        <a:pt x="3428" y="680"/>
                        <a:pt x="3432" y="680"/>
                        <a:pt x="3432" y="680"/>
                      </a:cubicBezTo>
                      <a:cubicBezTo>
                        <a:pt x="3432" y="680"/>
                        <a:pt x="3433" y="680"/>
                        <a:pt x="3433" y="680"/>
                      </a:cubicBezTo>
                      <a:cubicBezTo>
                        <a:pt x="3433" y="680"/>
                        <a:pt x="3436" y="680"/>
                        <a:pt x="3436" y="680"/>
                      </a:cubicBezTo>
                      <a:cubicBezTo>
                        <a:pt x="3436" y="680"/>
                        <a:pt x="3439" y="680"/>
                        <a:pt x="3439" y="680"/>
                      </a:cubicBezTo>
                      <a:cubicBezTo>
                        <a:pt x="3439" y="680"/>
                        <a:pt x="3444" y="681"/>
                        <a:pt x="3444" y="681"/>
                      </a:cubicBezTo>
                      <a:cubicBezTo>
                        <a:pt x="3444" y="681"/>
                        <a:pt x="3445" y="680"/>
                        <a:pt x="3445" y="680"/>
                      </a:cubicBezTo>
                      <a:cubicBezTo>
                        <a:pt x="3445" y="680"/>
                        <a:pt x="3446" y="680"/>
                        <a:pt x="3446" y="680"/>
                      </a:cubicBezTo>
                      <a:cubicBezTo>
                        <a:pt x="3446" y="680"/>
                        <a:pt x="3450" y="681"/>
                        <a:pt x="3450" y="681"/>
                      </a:cubicBezTo>
                      <a:cubicBezTo>
                        <a:pt x="3450" y="681"/>
                        <a:pt x="3451" y="681"/>
                        <a:pt x="3451" y="681"/>
                      </a:cubicBezTo>
                      <a:cubicBezTo>
                        <a:pt x="3451" y="681"/>
                        <a:pt x="3455" y="680"/>
                        <a:pt x="3455" y="680"/>
                      </a:cubicBezTo>
                      <a:cubicBezTo>
                        <a:pt x="3455" y="680"/>
                        <a:pt x="3457" y="681"/>
                        <a:pt x="3457" y="681"/>
                      </a:cubicBezTo>
                      <a:cubicBezTo>
                        <a:pt x="3457" y="681"/>
                        <a:pt x="3460" y="680"/>
                        <a:pt x="3460" y="680"/>
                      </a:cubicBezTo>
                      <a:cubicBezTo>
                        <a:pt x="3460" y="680"/>
                        <a:pt x="3461" y="680"/>
                        <a:pt x="3461" y="680"/>
                      </a:cubicBezTo>
                      <a:cubicBezTo>
                        <a:pt x="3461" y="680"/>
                        <a:pt x="3461" y="681"/>
                        <a:pt x="3461" y="681"/>
                      </a:cubicBezTo>
                      <a:cubicBezTo>
                        <a:pt x="3461" y="681"/>
                        <a:pt x="3466" y="680"/>
                        <a:pt x="3466" y="680"/>
                      </a:cubicBezTo>
                      <a:cubicBezTo>
                        <a:pt x="3466" y="680"/>
                        <a:pt x="3471" y="681"/>
                        <a:pt x="3471" y="681"/>
                      </a:cubicBezTo>
                      <a:cubicBezTo>
                        <a:pt x="3471" y="681"/>
                        <a:pt x="3472" y="680"/>
                        <a:pt x="3472" y="680"/>
                      </a:cubicBezTo>
                      <a:cubicBezTo>
                        <a:pt x="3472" y="680"/>
                        <a:pt x="3475" y="681"/>
                        <a:pt x="3475" y="681"/>
                      </a:cubicBezTo>
                      <a:cubicBezTo>
                        <a:pt x="3475" y="681"/>
                        <a:pt x="3480" y="681"/>
                        <a:pt x="3480" y="681"/>
                      </a:cubicBezTo>
                      <a:cubicBezTo>
                        <a:pt x="3480" y="681"/>
                        <a:pt x="3481" y="680"/>
                        <a:pt x="3481" y="680"/>
                      </a:cubicBezTo>
                      <a:cubicBezTo>
                        <a:pt x="3481" y="680"/>
                        <a:pt x="3481" y="681"/>
                        <a:pt x="3481" y="681"/>
                      </a:cubicBezTo>
                      <a:cubicBezTo>
                        <a:pt x="3481" y="681"/>
                        <a:pt x="3484" y="680"/>
                        <a:pt x="3484" y="680"/>
                      </a:cubicBezTo>
                      <a:cubicBezTo>
                        <a:pt x="3484" y="680"/>
                        <a:pt x="3486" y="680"/>
                        <a:pt x="3486" y="680"/>
                      </a:cubicBezTo>
                      <a:cubicBezTo>
                        <a:pt x="3486" y="680"/>
                        <a:pt x="3490" y="681"/>
                        <a:pt x="3490" y="681"/>
                      </a:cubicBezTo>
                      <a:cubicBezTo>
                        <a:pt x="3490" y="681"/>
                        <a:pt x="3492" y="680"/>
                        <a:pt x="3492" y="680"/>
                      </a:cubicBezTo>
                      <a:cubicBezTo>
                        <a:pt x="3492" y="680"/>
                        <a:pt x="3496" y="681"/>
                        <a:pt x="3496" y="681"/>
                      </a:cubicBezTo>
                      <a:cubicBezTo>
                        <a:pt x="3496" y="681"/>
                        <a:pt x="3497" y="680"/>
                        <a:pt x="3497" y="680"/>
                      </a:cubicBezTo>
                      <a:cubicBezTo>
                        <a:pt x="3497" y="680"/>
                        <a:pt x="3499" y="681"/>
                        <a:pt x="3499" y="681"/>
                      </a:cubicBezTo>
                      <a:cubicBezTo>
                        <a:pt x="3499" y="681"/>
                        <a:pt x="3502" y="681"/>
                        <a:pt x="3502" y="681"/>
                      </a:cubicBezTo>
                      <a:cubicBezTo>
                        <a:pt x="3502" y="681"/>
                        <a:pt x="3504" y="680"/>
                        <a:pt x="3504" y="680"/>
                      </a:cubicBezTo>
                      <a:cubicBezTo>
                        <a:pt x="3504" y="680"/>
                        <a:pt x="3508" y="680"/>
                        <a:pt x="3508" y="680"/>
                      </a:cubicBezTo>
                      <a:cubicBezTo>
                        <a:pt x="3508" y="680"/>
                        <a:pt x="3509" y="681"/>
                        <a:pt x="3509" y="681"/>
                      </a:cubicBezTo>
                      <a:cubicBezTo>
                        <a:pt x="3509" y="681"/>
                        <a:pt x="3512" y="681"/>
                        <a:pt x="3512" y="681"/>
                      </a:cubicBezTo>
                      <a:cubicBezTo>
                        <a:pt x="3512" y="681"/>
                        <a:pt x="3513" y="680"/>
                        <a:pt x="3513" y="680"/>
                      </a:cubicBezTo>
                      <a:cubicBezTo>
                        <a:pt x="3513" y="680"/>
                        <a:pt x="3520" y="681"/>
                        <a:pt x="3520" y="681"/>
                      </a:cubicBezTo>
                      <a:cubicBezTo>
                        <a:pt x="3520" y="681"/>
                        <a:pt x="3521" y="680"/>
                        <a:pt x="3521" y="680"/>
                      </a:cubicBezTo>
                      <a:cubicBezTo>
                        <a:pt x="3521" y="680"/>
                        <a:pt x="3524" y="681"/>
                        <a:pt x="3524" y="681"/>
                      </a:cubicBezTo>
                      <a:cubicBezTo>
                        <a:pt x="3524" y="681"/>
                        <a:pt x="3526" y="680"/>
                        <a:pt x="3526" y="680"/>
                      </a:cubicBezTo>
                      <a:cubicBezTo>
                        <a:pt x="3526" y="680"/>
                        <a:pt x="3527" y="680"/>
                        <a:pt x="3527" y="680"/>
                      </a:cubicBezTo>
                      <a:cubicBezTo>
                        <a:pt x="3527" y="680"/>
                        <a:pt x="3531" y="680"/>
                        <a:pt x="3531" y="680"/>
                      </a:cubicBezTo>
                      <a:cubicBezTo>
                        <a:pt x="3531" y="680"/>
                        <a:pt x="3535" y="680"/>
                        <a:pt x="3535" y="680"/>
                      </a:cubicBezTo>
                      <a:cubicBezTo>
                        <a:pt x="3535" y="680"/>
                        <a:pt x="3535" y="681"/>
                        <a:pt x="3535" y="681"/>
                      </a:cubicBezTo>
                      <a:cubicBezTo>
                        <a:pt x="3535" y="681"/>
                        <a:pt x="3537" y="680"/>
                        <a:pt x="3537" y="680"/>
                      </a:cubicBezTo>
                      <a:cubicBezTo>
                        <a:pt x="3537" y="680"/>
                        <a:pt x="3539" y="681"/>
                        <a:pt x="3539" y="681"/>
                      </a:cubicBezTo>
                      <a:cubicBezTo>
                        <a:pt x="3539" y="681"/>
                        <a:pt x="3543" y="681"/>
                        <a:pt x="3543" y="681"/>
                      </a:cubicBezTo>
                      <a:cubicBezTo>
                        <a:pt x="3543" y="681"/>
                        <a:pt x="3544" y="680"/>
                        <a:pt x="3544" y="680"/>
                      </a:cubicBezTo>
                      <a:cubicBezTo>
                        <a:pt x="3544" y="680"/>
                        <a:pt x="3550" y="681"/>
                        <a:pt x="3550" y="681"/>
                      </a:cubicBezTo>
                      <a:cubicBezTo>
                        <a:pt x="3550" y="681"/>
                        <a:pt x="3550" y="680"/>
                        <a:pt x="3550" y="680"/>
                      </a:cubicBezTo>
                      <a:cubicBezTo>
                        <a:pt x="3550" y="680"/>
                        <a:pt x="3554" y="680"/>
                        <a:pt x="3554" y="680"/>
                      </a:cubicBezTo>
                      <a:cubicBezTo>
                        <a:pt x="3554" y="680"/>
                        <a:pt x="3555" y="681"/>
                        <a:pt x="3555" y="681"/>
                      </a:cubicBezTo>
                      <a:cubicBezTo>
                        <a:pt x="3555" y="681"/>
                        <a:pt x="3560" y="680"/>
                        <a:pt x="3560" y="680"/>
                      </a:cubicBezTo>
                      <a:cubicBezTo>
                        <a:pt x="3560" y="680"/>
                        <a:pt x="3562" y="681"/>
                        <a:pt x="3562" y="681"/>
                      </a:cubicBezTo>
                      <a:cubicBezTo>
                        <a:pt x="3562" y="681"/>
                        <a:pt x="3564" y="681"/>
                        <a:pt x="3564" y="681"/>
                      </a:cubicBezTo>
                      <a:cubicBezTo>
                        <a:pt x="3564" y="681"/>
                        <a:pt x="3566" y="680"/>
                        <a:pt x="3566" y="680"/>
                      </a:cubicBezTo>
                      <a:cubicBezTo>
                        <a:pt x="3566" y="680"/>
                        <a:pt x="3568" y="681"/>
                        <a:pt x="3568" y="681"/>
                      </a:cubicBezTo>
                      <a:cubicBezTo>
                        <a:pt x="3568" y="681"/>
                        <a:pt x="3569" y="680"/>
                        <a:pt x="3569" y="680"/>
                      </a:cubicBezTo>
                      <a:cubicBezTo>
                        <a:pt x="3569" y="680"/>
                        <a:pt x="3573" y="680"/>
                        <a:pt x="3573" y="680"/>
                      </a:cubicBezTo>
                      <a:cubicBezTo>
                        <a:pt x="3573" y="680"/>
                        <a:pt x="3576" y="681"/>
                        <a:pt x="3576" y="681"/>
                      </a:cubicBezTo>
                      <a:cubicBezTo>
                        <a:pt x="3576" y="681"/>
                        <a:pt x="3580" y="681"/>
                        <a:pt x="3580" y="681"/>
                      </a:cubicBezTo>
                      <a:cubicBezTo>
                        <a:pt x="3580" y="681"/>
                        <a:pt x="3583" y="680"/>
                        <a:pt x="3583" y="680"/>
                      </a:cubicBezTo>
                      <a:cubicBezTo>
                        <a:pt x="3583" y="680"/>
                        <a:pt x="3586" y="680"/>
                        <a:pt x="3586" y="680"/>
                      </a:cubicBezTo>
                      <a:cubicBezTo>
                        <a:pt x="3586" y="680"/>
                        <a:pt x="3588" y="680"/>
                        <a:pt x="3588" y="680"/>
                      </a:cubicBezTo>
                      <a:cubicBezTo>
                        <a:pt x="3588" y="680"/>
                        <a:pt x="3590" y="680"/>
                        <a:pt x="3590" y="680"/>
                      </a:cubicBezTo>
                      <a:cubicBezTo>
                        <a:pt x="3590" y="680"/>
                        <a:pt x="3591" y="681"/>
                        <a:pt x="3591" y="681"/>
                      </a:cubicBezTo>
                      <a:cubicBezTo>
                        <a:pt x="3591" y="681"/>
                        <a:pt x="3594" y="681"/>
                        <a:pt x="3594" y="681"/>
                      </a:cubicBezTo>
                      <a:cubicBezTo>
                        <a:pt x="3594" y="681"/>
                        <a:pt x="3596" y="680"/>
                        <a:pt x="3596" y="680"/>
                      </a:cubicBezTo>
                      <a:cubicBezTo>
                        <a:pt x="3596" y="680"/>
                        <a:pt x="3600" y="681"/>
                        <a:pt x="3600" y="681"/>
                      </a:cubicBezTo>
                      <a:cubicBezTo>
                        <a:pt x="3600" y="681"/>
                        <a:pt x="3601" y="680"/>
                        <a:pt x="3601" y="680"/>
                      </a:cubicBezTo>
                      <a:cubicBezTo>
                        <a:pt x="3601" y="680"/>
                        <a:pt x="3603" y="681"/>
                        <a:pt x="3603" y="681"/>
                      </a:cubicBezTo>
                      <a:cubicBezTo>
                        <a:pt x="3603" y="681"/>
                        <a:pt x="3606" y="680"/>
                        <a:pt x="3606" y="680"/>
                      </a:cubicBezTo>
                      <a:cubicBezTo>
                        <a:pt x="3606" y="680"/>
                        <a:pt x="3610" y="680"/>
                        <a:pt x="3610" y="680"/>
                      </a:cubicBezTo>
                      <a:cubicBezTo>
                        <a:pt x="3610" y="680"/>
                        <a:pt x="3611" y="681"/>
                        <a:pt x="3611" y="681"/>
                      </a:cubicBezTo>
                      <a:cubicBezTo>
                        <a:pt x="3611" y="681"/>
                        <a:pt x="3614" y="681"/>
                        <a:pt x="3614" y="681"/>
                      </a:cubicBezTo>
                      <a:cubicBezTo>
                        <a:pt x="3614" y="681"/>
                        <a:pt x="3616" y="681"/>
                        <a:pt x="3616" y="681"/>
                      </a:cubicBezTo>
                      <a:cubicBezTo>
                        <a:pt x="3616" y="681"/>
                        <a:pt x="3622" y="680"/>
                        <a:pt x="3622" y="680"/>
                      </a:cubicBezTo>
                      <a:cubicBezTo>
                        <a:pt x="3622" y="680"/>
                        <a:pt x="3623" y="681"/>
                        <a:pt x="3623" y="681"/>
                      </a:cubicBezTo>
                      <a:cubicBezTo>
                        <a:pt x="3623" y="681"/>
                        <a:pt x="3623" y="681"/>
                        <a:pt x="3623" y="681"/>
                      </a:cubicBezTo>
                      <a:cubicBezTo>
                        <a:pt x="3623" y="681"/>
                        <a:pt x="3626" y="680"/>
                        <a:pt x="3626" y="680"/>
                      </a:cubicBezTo>
                      <a:cubicBezTo>
                        <a:pt x="3626" y="680"/>
                        <a:pt x="3629" y="681"/>
                        <a:pt x="3629" y="681"/>
                      </a:cubicBezTo>
                      <a:cubicBezTo>
                        <a:pt x="3629" y="681"/>
                        <a:pt x="3630" y="680"/>
                        <a:pt x="3630" y="680"/>
                      </a:cubicBezTo>
                      <a:cubicBezTo>
                        <a:pt x="3630" y="680"/>
                        <a:pt x="3635" y="681"/>
                        <a:pt x="3635" y="681"/>
                      </a:cubicBezTo>
                      <a:cubicBezTo>
                        <a:pt x="3635" y="681"/>
                        <a:pt x="3638" y="680"/>
                        <a:pt x="3638" y="680"/>
                      </a:cubicBezTo>
                      <a:cubicBezTo>
                        <a:pt x="3638" y="680"/>
                        <a:pt x="3639" y="681"/>
                        <a:pt x="3639" y="681"/>
                      </a:cubicBezTo>
                      <a:cubicBezTo>
                        <a:pt x="3639" y="681"/>
                        <a:pt x="3640" y="680"/>
                        <a:pt x="3640" y="680"/>
                      </a:cubicBezTo>
                      <a:cubicBezTo>
                        <a:pt x="3640" y="680"/>
                        <a:pt x="3644" y="680"/>
                        <a:pt x="3644" y="680"/>
                      </a:cubicBezTo>
                      <a:cubicBezTo>
                        <a:pt x="3644" y="680"/>
                        <a:pt x="3648" y="681"/>
                        <a:pt x="3648" y="681"/>
                      </a:cubicBezTo>
                      <a:cubicBezTo>
                        <a:pt x="3648" y="681"/>
                        <a:pt x="3651" y="681"/>
                        <a:pt x="3651" y="681"/>
                      </a:cubicBezTo>
                      <a:cubicBezTo>
                        <a:pt x="3651" y="681"/>
                        <a:pt x="3654" y="680"/>
                        <a:pt x="3654" y="680"/>
                      </a:cubicBezTo>
                      <a:cubicBezTo>
                        <a:pt x="3654" y="680"/>
                        <a:pt x="3656" y="680"/>
                        <a:pt x="3656" y="680"/>
                      </a:cubicBezTo>
                      <a:cubicBezTo>
                        <a:pt x="3656" y="680"/>
                        <a:pt x="3659" y="681"/>
                        <a:pt x="3659" y="681"/>
                      </a:cubicBezTo>
                      <a:cubicBezTo>
                        <a:pt x="3659" y="681"/>
                        <a:pt x="3660" y="680"/>
                        <a:pt x="3660" y="680"/>
                      </a:cubicBezTo>
                      <a:cubicBezTo>
                        <a:pt x="3660" y="680"/>
                        <a:pt x="3661" y="681"/>
                        <a:pt x="3661" y="681"/>
                      </a:cubicBezTo>
                      <a:cubicBezTo>
                        <a:pt x="3661" y="681"/>
                        <a:pt x="3665" y="680"/>
                        <a:pt x="3665" y="680"/>
                      </a:cubicBezTo>
                      <a:cubicBezTo>
                        <a:pt x="3665" y="680"/>
                        <a:pt x="3667" y="681"/>
                        <a:pt x="3667" y="681"/>
                      </a:cubicBezTo>
                      <a:cubicBezTo>
                        <a:pt x="3667" y="681"/>
                        <a:pt x="3671" y="680"/>
                        <a:pt x="3671" y="680"/>
                      </a:cubicBezTo>
                      <a:cubicBezTo>
                        <a:pt x="3671" y="680"/>
                        <a:pt x="3673" y="681"/>
                        <a:pt x="3673" y="681"/>
                      </a:cubicBezTo>
                      <a:cubicBezTo>
                        <a:pt x="3673" y="681"/>
                        <a:pt x="3675" y="681"/>
                        <a:pt x="3675" y="681"/>
                      </a:cubicBezTo>
                      <a:cubicBezTo>
                        <a:pt x="3675" y="681"/>
                        <a:pt x="3679" y="680"/>
                        <a:pt x="3679" y="680"/>
                      </a:cubicBezTo>
                      <a:cubicBezTo>
                        <a:pt x="3679" y="680"/>
                        <a:pt x="3679" y="680"/>
                        <a:pt x="3679" y="680"/>
                      </a:cubicBezTo>
                      <a:cubicBezTo>
                        <a:pt x="3679" y="680"/>
                        <a:pt x="3684" y="681"/>
                        <a:pt x="3684" y="681"/>
                      </a:cubicBezTo>
                      <a:cubicBezTo>
                        <a:pt x="3684" y="681"/>
                        <a:pt x="3686" y="681"/>
                        <a:pt x="3686" y="681"/>
                      </a:cubicBezTo>
                      <a:cubicBezTo>
                        <a:pt x="3686" y="681"/>
                        <a:pt x="3689" y="680"/>
                        <a:pt x="3689" y="680"/>
                      </a:cubicBezTo>
                      <a:cubicBezTo>
                        <a:pt x="3689" y="680"/>
                        <a:pt x="3690" y="681"/>
                        <a:pt x="3690" y="681"/>
                      </a:cubicBezTo>
                      <a:cubicBezTo>
                        <a:pt x="3690" y="681"/>
                        <a:pt x="3693" y="680"/>
                        <a:pt x="3693" y="680"/>
                      </a:cubicBezTo>
                      <a:cubicBezTo>
                        <a:pt x="3693" y="680"/>
                        <a:pt x="3695" y="680"/>
                        <a:pt x="3695" y="680"/>
                      </a:cubicBezTo>
                      <a:cubicBezTo>
                        <a:pt x="3695" y="680"/>
                        <a:pt x="3699" y="681"/>
                        <a:pt x="3699" y="681"/>
                      </a:cubicBezTo>
                      <a:cubicBezTo>
                        <a:pt x="3699" y="681"/>
                        <a:pt x="3700" y="680"/>
                        <a:pt x="3700" y="680"/>
                      </a:cubicBezTo>
                      <a:cubicBezTo>
                        <a:pt x="3700" y="680"/>
                        <a:pt x="3702" y="681"/>
                        <a:pt x="3702" y="681"/>
                      </a:cubicBezTo>
                      <a:cubicBezTo>
                        <a:pt x="3702" y="681"/>
                        <a:pt x="3707" y="681"/>
                        <a:pt x="3707" y="681"/>
                      </a:cubicBezTo>
                      <a:cubicBezTo>
                        <a:pt x="3707" y="681"/>
                        <a:pt x="3709" y="680"/>
                        <a:pt x="3709" y="680"/>
                      </a:cubicBezTo>
                      <a:cubicBezTo>
                        <a:pt x="3709" y="680"/>
                        <a:pt x="3712" y="680"/>
                        <a:pt x="3712" y="680"/>
                      </a:cubicBezTo>
                      <a:cubicBezTo>
                        <a:pt x="3712" y="680"/>
                        <a:pt x="3714" y="681"/>
                        <a:pt x="3714" y="681"/>
                      </a:cubicBezTo>
                      <a:cubicBezTo>
                        <a:pt x="3714" y="681"/>
                        <a:pt x="3716" y="680"/>
                        <a:pt x="3716" y="680"/>
                      </a:cubicBezTo>
                      <a:cubicBezTo>
                        <a:pt x="3716" y="680"/>
                        <a:pt x="3720" y="681"/>
                        <a:pt x="3720" y="681"/>
                      </a:cubicBezTo>
                      <a:cubicBezTo>
                        <a:pt x="3720" y="681"/>
                        <a:pt x="3723" y="680"/>
                        <a:pt x="3723" y="680"/>
                      </a:cubicBezTo>
                      <a:cubicBezTo>
                        <a:pt x="3723" y="680"/>
                        <a:pt x="3725" y="681"/>
                        <a:pt x="3725" y="681"/>
                      </a:cubicBezTo>
                      <a:cubicBezTo>
                        <a:pt x="3725" y="681"/>
                        <a:pt x="3726" y="681"/>
                        <a:pt x="3726" y="681"/>
                      </a:cubicBezTo>
                      <a:cubicBezTo>
                        <a:pt x="3726" y="681"/>
                        <a:pt x="3730" y="681"/>
                        <a:pt x="3730" y="681"/>
                      </a:cubicBezTo>
                      <a:cubicBezTo>
                        <a:pt x="3730" y="681"/>
                        <a:pt x="3731" y="680"/>
                        <a:pt x="3731" y="680"/>
                      </a:cubicBezTo>
                      <a:cubicBezTo>
                        <a:pt x="3731" y="680"/>
                        <a:pt x="3734" y="681"/>
                        <a:pt x="3734" y="681"/>
                      </a:cubicBezTo>
                      <a:cubicBezTo>
                        <a:pt x="3734" y="681"/>
                        <a:pt x="3740" y="681"/>
                        <a:pt x="3740" y="681"/>
                      </a:cubicBezTo>
                      <a:cubicBezTo>
                        <a:pt x="3740" y="681"/>
                        <a:pt x="3740" y="681"/>
                        <a:pt x="3740" y="681"/>
                      </a:cubicBezTo>
                      <a:cubicBezTo>
                        <a:pt x="3740" y="681"/>
                        <a:pt x="3741" y="681"/>
                        <a:pt x="3741" y="681"/>
                      </a:cubicBezTo>
                      <a:cubicBezTo>
                        <a:pt x="3741" y="681"/>
                        <a:pt x="3745" y="680"/>
                        <a:pt x="3745" y="680"/>
                      </a:cubicBezTo>
                      <a:cubicBezTo>
                        <a:pt x="3745" y="680"/>
                        <a:pt x="3748" y="681"/>
                        <a:pt x="3748" y="681"/>
                      </a:cubicBezTo>
                      <a:cubicBezTo>
                        <a:pt x="3748" y="681"/>
                        <a:pt x="3749" y="680"/>
                        <a:pt x="3749" y="680"/>
                      </a:cubicBezTo>
                      <a:cubicBezTo>
                        <a:pt x="3749" y="680"/>
                        <a:pt x="3752" y="681"/>
                        <a:pt x="3752" y="681"/>
                      </a:cubicBezTo>
                      <a:cubicBezTo>
                        <a:pt x="3752" y="681"/>
                        <a:pt x="3754" y="680"/>
                        <a:pt x="3754" y="680"/>
                      </a:cubicBezTo>
                      <a:cubicBezTo>
                        <a:pt x="3754" y="680"/>
                        <a:pt x="3757" y="681"/>
                        <a:pt x="3757" y="681"/>
                      </a:cubicBezTo>
                      <a:cubicBezTo>
                        <a:pt x="3757" y="681"/>
                        <a:pt x="3758" y="681"/>
                        <a:pt x="3758" y="681"/>
                      </a:cubicBezTo>
                      <a:cubicBezTo>
                        <a:pt x="3758" y="681"/>
                        <a:pt x="3763" y="680"/>
                        <a:pt x="3763" y="680"/>
                      </a:cubicBezTo>
                      <a:cubicBezTo>
                        <a:pt x="3763" y="680"/>
                        <a:pt x="3765" y="681"/>
                        <a:pt x="3765" y="681"/>
                      </a:cubicBezTo>
                      <a:cubicBezTo>
                        <a:pt x="3765" y="681"/>
                        <a:pt x="3766" y="681"/>
                        <a:pt x="3766" y="681"/>
                      </a:cubicBezTo>
                      <a:cubicBezTo>
                        <a:pt x="3766" y="681"/>
                        <a:pt x="3768" y="680"/>
                        <a:pt x="3768" y="680"/>
                      </a:cubicBezTo>
                      <a:cubicBezTo>
                        <a:pt x="3768" y="680"/>
                        <a:pt x="3773" y="681"/>
                        <a:pt x="3773" y="681"/>
                      </a:cubicBezTo>
                      <a:cubicBezTo>
                        <a:pt x="3773" y="681"/>
                        <a:pt x="3776" y="680"/>
                        <a:pt x="3776" y="680"/>
                      </a:cubicBezTo>
                      <a:cubicBezTo>
                        <a:pt x="3776" y="680"/>
                        <a:pt x="3777" y="681"/>
                        <a:pt x="3777" y="681"/>
                      </a:cubicBezTo>
                      <a:cubicBezTo>
                        <a:pt x="3777" y="681"/>
                        <a:pt x="3780" y="680"/>
                        <a:pt x="3780" y="680"/>
                      </a:cubicBezTo>
                      <a:cubicBezTo>
                        <a:pt x="3780" y="680"/>
                        <a:pt x="3783" y="680"/>
                        <a:pt x="3783" y="680"/>
                      </a:cubicBezTo>
                      <a:cubicBezTo>
                        <a:pt x="3783" y="680"/>
                        <a:pt x="3785" y="680"/>
                        <a:pt x="3785" y="680"/>
                      </a:cubicBezTo>
                      <a:cubicBezTo>
                        <a:pt x="3785" y="680"/>
                        <a:pt x="3788" y="681"/>
                        <a:pt x="3788" y="681"/>
                      </a:cubicBezTo>
                      <a:cubicBezTo>
                        <a:pt x="3788" y="681"/>
                        <a:pt x="3791" y="680"/>
                        <a:pt x="3791" y="680"/>
                      </a:cubicBezTo>
                      <a:cubicBezTo>
                        <a:pt x="3791" y="680"/>
                        <a:pt x="3794" y="680"/>
                        <a:pt x="3794" y="680"/>
                      </a:cubicBezTo>
                      <a:cubicBezTo>
                        <a:pt x="3794" y="680"/>
                        <a:pt x="3796" y="680"/>
                        <a:pt x="3796" y="680"/>
                      </a:cubicBezTo>
                      <a:cubicBezTo>
                        <a:pt x="3796" y="680"/>
                        <a:pt x="3798" y="680"/>
                        <a:pt x="3798" y="680"/>
                      </a:cubicBezTo>
                      <a:cubicBezTo>
                        <a:pt x="3798" y="680"/>
                        <a:pt x="3801" y="681"/>
                        <a:pt x="3801" y="681"/>
                      </a:cubicBezTo>
                      <a:cubicBezTo>
                        <a:pt x="3801" y="681"/>
                        <a:pt x="3802" y="681"/>
                        <a:pt x="3802" y="681"/>
                      </a:cubicBezTo>
                      <a:cubicBezTo>
                        <a:pt x="3802" y="681"/>
                        <a:pt x="3805" y="680"/>
                        <a:pt x="3805" y="680"/>
                      </a:cubicBezTo>
                      <a:cubicBezTo>
                        <a:pt x="3805" y="680"/>
                        <a:pt x="3808" y="680"/>
                        <a:pt x="3808" y="680"/>
                      </a:cubicBezTo>
                      <a:cubicBezTo>
                        <a:pt x="3808" y="680"/>
                        <a:pt x="3811" y="681"/>
                        <a:pt x="3811" y="681"/>
                      </a:cubicBezTo>
                      <a:cubicBezTo>
                        <a:pt x="3811" y="681"/>
                        <a:pt x="3812" y="681"/>
                        <a:pt x="3812" y="681"/>
                      </a:cubicBezTo>
                      <a:cubicBezTo>
                        <a:pt x="3812" y="681"/>
                        <a:pt x="3816" y="681"/>
                        <a:pt x="3816" y="681"/>
                      </a:cubicBezTo>
                      <a:cubicBezTo>
                        <a:pt x="3816" y="681"/>
                        <a:pt x="3819" y="681"/>
                        <a:pt x="3819" y="681"/>
                      </a:cubicBezTo>
                      <a:cubicBezTo>
                        <a:pt x="3819" y="681"/>
                        <a:pt x="3822" y="680"/>
                        <a:pt x="3822" y="680"/>
                      </a:cubicBezTo>
                      <a:cubicBezTo>
                        <a:pt x="3822" y="680"/>
                        <a:pt x="3823" y="681"/>
                        <a:pt x="3823" y="681"/>
                      </a:cubicBezTo>
                      <a:cubicBezTo>
                        <a:pt x="3823" y="681"/>
                        <a:pt x="3824" y="680"/>
                        <a:pt x="3824" y="680"/>
                      </a:cubicBezTo>
                      <a:cubicBezTo>
                        <a:pt x="3824" y="680"/>
                        <a:pt x="3829" y="680"/>
                        <a:pt x="3829" y="680"/>
                      </a:cubicBezTo>
                      <a:cubicBezTo>
                        <a:pt x="3829" y="680"/>
                        <a:pt x="3832" y="681"/>
                        <a:pt x="3832" y="681"/>
                      </a:cubicBezTo>
                      <a:cubicBezTo>
                        <a:pt x="3832" y="681"/>
                        <a:pt x="3833" y="680"/>
                        <a:pt x="3833" y="680"/>
                      </a:cubicBezTo>
                      <a:cubicBezTo>
                        <a:pt x="3833" y="680"/>
                        <a:pt x="3835" y="681"/>
                        <a:pt x="3835" y="681"/>
                      </a:cubicBezTo>
                      <a:cubicBezTo>
                        <a:pt x="3835" y="681"/>
                        <a:pt x="3838" y="681"/>
                        <a:pt x="3838" y="681"/>
                      </a:cubicBezTo>
                      <a:cubicBezTo>
                        <a:pt x="3838" y="681"/>
                        <a:pt x="3840" y="680"/>
                        <a:pt x="3840" y="680"/>
                      </a:cubicBezTo>
                      <a:cubicBezTo>
                        <a:pt x="3840" y="680"/>
                        <a:pt x="3845" y="681"/>
                        <a:pt x="3845" y="681"/>
                      </a:cubicBezTo>
                      <a:cubicBezTo>
                        <a:pt x="3845" y="681"/>
                        <a:pt x="3846" y="681"/>
                        <a:pt x="3846" y="681"/>
                      </a:cubicBezTo>
                      <a:cubicBezTo>
                        <a:pt x="3846" y="681"/>
                        <a:pt x="3848" y="681"/>
                        <a:pt x="3848" y="681"/>
                      </a:cubicBezTo>
                      <a:cubicBezTo>
                        <a:pt x="3848" y="681"/>
                        <a:pt x="3850" y="680"/>
                        <a:pt x="3850" y="680"/>
                      </a:cubicBezTo>
                      <a:cubicBezTo>
                        <a:pt x="3850" y="680"/>
                        <a:pt x="3854" y="680"/>
                        <a:pt x="3854" y="680"/>
                      </a:cubicBezTo>
                      <a:cubicBezTo>
                        <a:pt x="3854" y="680"/>
                        <a:pt x="3855" y="681"/>
                        <a:pt x="3855" y="681"/>
                      </a:cubicBezTo>
                      <a:cubicBezTo>
                        <a:pt x="3855" y="681"/>
                        <a:pt x="3859" y="681"/>
                        <a:pt x="3859" y="681"/>
                      </a:cubicBezTo>
                      <a:cubicBezTo>
                        <a:pt x="3859" y="681"/>
                        <a:pt x="3861" y="680"/>
                        <a:pt x="3861" y="680"/>
                      </a:cubicBezTo>
                      <a:cubicBezTo>
                        <a:pt x="3861" y="680"/>
                        <a:pt x="3864" y="681"/>
                        <a:pt x="3864" y="681"/>
                      </a:cubicBezTo>
                      <a:cubicBezTo>
                        <a:pt x="3864" y="681"/>
                        <a:pt x="3868" y="680"/>
                        <a:pt x="3868" y="680"/>
                      </a:cubicBezTo>
                      <a:cubicBezTo>
                        <a:pt x="3868" y="680"/>
                        <a:pt x="3869" y="680"/>
                        <a:pt x="3869" y="680"/>
                      </a:cubicBezTo>
                      <a:cubicBezTo>
                        <a:pt x="3869" y="680"/>
                        <a:pt x="3871" y="681"/>
                        <a:pt x="3871" y="681"/>
                      </a:cubicBezTo>
                      <a:cubicBezTo>
                        <a:pt x="3871" y="681"/>
                        <a:pt x="3874" y="681"/>
                        <a:pt x="3874" y="681"/>
                      </a:cubicBezTo>
                      <a:cubicBezTo>
                        <a:pt x="3874" y="681"/>
                        <a:pt x="3877" y="680"/>
                        <a:pt x="3877" y="680"/>
                      </a:cubicBezTo>
                      <a:cubicBezTo>
                        <a:pt x="3877" y="680"/>
                        <a:pt x="3879" y="681"/>
                        <a:pt x="3879" y="681"/>
                      </a:cubicBezTo>
                      <a:cubicBezTo>
                        <a:pt x="3879" y="681"/>
                        <a:pt x="3882" y="680"/>
                        <a:pt x="3882" y="680"/>
                      </a:cubicBezTo>
                      <a:cubicBezTo>
                        <a:pt x="3882" y="680"/>
                        <a:pt x="3884" y="680"/>
                        <a:pt x="3884" y="680"/>
                      </a:cubicBezTo>
                      <a:cubicBezTo>
                        <a:pt x="3884" y="680"/>
                        <a:pt x="3884" y="680"/>
                        <a:pt x="3884" y="680"/>
                      </a:cubicBezTo>
                      <a:cubicBezTo>
                        <a:pt x="3884" y="680"/>
                        <a:pt x="3888" y="680"/>
                        <a:pt x="3888" y="680"/>
                      </a:cubicBezTo>
                      <a:cubicBezTo>
                        <a:pt x="3888" y="680"/>
                        <a:pt x="3893" y="681"/>
                        <a:pt x="3893" y="681"/>
                      </a:cubicBezTo>
                      <a:cubicBezTo>
                        <a:pt x="3893" y="681"/>
                        <a:pt x="3894" y="681"/>
                        <a:pt x="3894" y="681"/>
                      </a:cubicBezTo>
                      <a:cubicBezTo>
                        <a:pt x="3894" y="681"/>
                        <a:pt x="3896" y="680"/>
                        <a:pt x="3896" y="680"/>
                      </a:cubicBezTo>
                      <a:cubicBezTo>
                        <a:pt x="3896" y="680"/>
                        <a:pt x="3901" y="680"/>
                        <a:pt x="3901" y="680"/>
                      </a:cubicBezTo>
                      <a:cubicBezTo>
                        <a:pt x="3901" y="680"/>
                        <a:pt x="3903" y="680"/>
                        <a:pt x="3903" y="680"/>
                      </a:cubicBezTo>
                      <a:cubicBezTo>
                        <a:pt x="3903" y="680"/>
                        <a:pt x="3905" y="680"/>
                        <a:pt x="3905" y="680"/>
                      </a:cubicBezTo>
                      <a:cubicBezTo>
                        <a:pt x="3905" y="680"/>
                        <a:pt x="3908" y="679"/>
                        <a:pt x="3908" y="679"/>
                      </a:cubicBezTo>
                      <a:cubicBezTo>
                        <a:pt x="3908" y="679"/>
                        <a:pt x="3909" y="678"/>
                        <a:pt x="3909" y="678"/>
                      </a:cubicBezTo>
                      <a:cubicBezTo>
                        <a:pt x="3909" y="678"/>
                        <a:pt x="3914" y="680"/>
                        <a:pt x="3914" y="680"/>
                      </a:cubicBezTo>
                      <a:cubicBezTo>
                        <a:pt x="3914" y="680"/>
                        <a:pt x="3914" y="680"/>
                        <a:pt x="3914" y="680"/>
                      </a:cubicBezTo>
                      <a:cubicBezTo>
                        <a:pt x="3914" y="680"/>
                        <a:pt x="3919" y="680"/>
                        <a:pt x="3919" y="680"/>
                      </a:cubicBezTo>
                      <a:cubicBezTo>
                        <a:pt x="3919" y="680"/>
                        <a:pt x="3919" y="679"/>
                        <a:pt x="3919" y="679"/>
                      </a:cubicBezTo>
                      <a:cubicBezTo>
                        <a:pt x="3919" y="679"/>
                        <a:pt x="3921" y="678"/>
                        <a:pt x="3921" y="678"/>
                      </a:cubicBezTo>
                      <a:cubicBezTo>
                        <a:pt x="3921" y="678"/>
                        <a:pt x="3924" y="679"/>
                        <a:pt x="3924" y="679"/>
                      </a:cubicBezTo>
                      <a:cubicBezTo>
                        <a:pt x="3924" y="679"/>
                        <a:pt x="3929" y="680"/>
                        <a:pt x="3929" y="680"/>
                      </a:cubicBezTo>
                      <a:cubicBezTo>
                        <a:pt x="3929" y="680"/>
                        <a:pt x="3929" y="680"/>
                        <a:pt x="3929" y="680"/>
                      </a:cubicBezTo>
                      <a:cubicBezTo>
                        <a:pt x="3929" y="680"/>
                        <a:pt x="3932" y="679"/>
                        <a:pt x="3932" y="679"/>
                      </a:cubicBezTo>
                      <a:cubicBezTo>
                        <a:pt x="3932" y="679"/>
                        <a:pt x="3934" y="679"/>
                        <a:pt x="3934" y="679"/>
                      </a:cubicBezTo>
                      <a:cubicBezTo>
                        <a:pt x="3934" y="679"/>
                        <a:pt x="3938" y="680"/>
                        <a:pt x="3938" y="680"/>
                      </a:cubicBezTo>
                      <a:cubicBezTo>
                        <a:pt x="3938" y="680"/>
                        <a:pt x="3941" y="680"/>
                        <a:pt x="3941" y="680"/>
                      </a:cubicBezTo>
                      <a:cubicBezTo>
                        <a:pt x="3941" y="680"/>
                        <a:pt x="3944" y="680"/>
                        <a:pt x="3944" y="680"/>
                      </a:cubicBezTo>
                      <a:cubicBezTo>
                        <a:pt x="3944" y="680"/>
                        <a:pt x="3946" y="680"/>
                        <a:pt x="3946" y="680"/>
                      </a:cubicBezTo>
                      <a:cubicBezTo>
                        <a:pt x="3946" y="680"/>
                        <a:pt x="3949" y="680"/>
                        <a:pt x="3949" y="680"/>
                      </a:cubicBezTo>
                      <a:cubicBezTo>
                        <a:pt x="3949" y="680"/>
                        <a:pt x="3950" y="680"/>
                        <a:pt x="3950" y="680"/>
                      </a:cubicBezTo>
                      <a:cubicBezTo>
                        <a:pt x="3950" y="680"/>
                        <a:pt x="3952" y="680"/>
                        <a:pt x="3952" y="680"/>
                      </a:cubicBezTo>
                      <a:cubicBezTo>
                        <a:pt x="3952" y="680"/>
                        <a:pt x="3955" y="680"/>
                        <a:pt x="3955" y="680"/>
                      </a:cubicBezTo>
                      <a:cubicBezTo>
                        <a:pt x="3955" y="680"/>
                        <a:pt x="3955" y="680"/>
                        <a:pt x="3955" y="680"/>
                      </a:cubicBezTo>
                      <a:cubicBezTo>
                        <a:pt x="3955" y="680"/>
                        <a:pt x="3962" y="681"/>
                        <a:pt x="3962" y="681"/>
                      </a:cubicBezTo>
                      <a:cubicBezTo>
                        <a:pt x="3962" y="681"/>
                        <a:pt x="3964" y="680"/>
                        <a:pt x="3964" y="680"/>
                      </a:cubicBezTo>
                      <a:cubicBezTo>
                        <a:pt x="3964" y="680"/>
                        <a:pt x="3967" y="680"/>
                        <a:pt x="3967" y="680"/>
                      </a:cubicBezTo>
                      <a:cubicBezTo>
                        <a:pt x="3967" y="680"/>
                        <a:pt x="3969" y="681"/>
                        <a:pt x="3969" y="681"/>
                      </a:cubicBezTo>
                      <a:cubicBezTo>
                        <a:pt x="3969" y="681"/>
                        <a:pt x="3971" y="681"/>
                        <a:pt x="3971" y="681"/>
                      </a:cubicBezTo>
                      <a:cubicBezTo>
                        <a:pt x="3971" y="681"/>
                        <a:pt x="3972" y="680"/>
                        <a:pt x="3972" y="680"/>
                      </a:cubicBezTo>
                      <a:cubicBezTo>
                        <a:pt x="3972" y="680"/>
                        <a:pt x="3979" y="680"/>
                        <a:pt x="3979" y="680"/>
                      </a:cubicBezTo>
                      <a:cubicBezTo>
                        <a:pt x="3979" y="680"/>
                        <a:pt x="3980" y="681"/>
                        <a:pt x="3980" y="681"/>
                      </a:cubicBezTo>
                      <a:cubicBezTo>
                        <a:pt x="3980" y="681"/>
                        <a:pt x="3980" y="681"/>
                        <a:pt x="3980" y="681"/>
                      </a:cubicBezTo>
                      <a:cubicBezTo>
                        <a:pt x="3980" y="681"/>
                        <a:pt x="3981" y="680"/>
                        <a:pt x="3981" y="680"/>
                      </a:cubicBezTo>
                      <a:cubicBezTo>
                        <a:pt x="3981" y="680"/>
                        <a:pt x="3985" y="681"/>
                        <a:pt x="3985" y="681"/>
                      </a:cubicBezTo>
                      <a:cubicBezTo>
                        <a:pt x="3985" y="681"/>
                        <a:pt x="3990" y="680"/>
                        <a:pt x="3990" y="680"/>
                      </a:cubicBezTo>
                      <a:cubicBezTo>
                        <a:pt x="3990" y="680"/>
                        <a:pt x="3992" y="680"/>
                        <a:pt x="3992" y="680"/>
                      </a:cubicBezTo>
                      <a:cubicBezTo>
                        <a:pt x="3992" y="680"/>
                        <a:pt x="3992" y="681"/>
                        <a:pt x="3992" y="681"/>
                      </a:cubicBezTo>
                      <a:cubicBezTo>
                        <a:pt x="3992" y="681"/>
                        <a:pt x="3996" y="680"/>
                        <a:pt x="3996" y="680"/>
                      </a:cubicBezTo>
                      <a:cubicBezTo>
                        <a:pt x="3996" y="680"/>
                        <a:pt x="4000" y="681"/>
                        <a:pt x="4000" y="681"/>
                      </a:cubicBezTo>
                      <a:cubicBezTo>
                        <a:pt x="4000" y="681"/>
                        <a:pt x="4001" y="681"/>
                        <a:pt x="4001" y="681"/>
                      </a:cubicBezTo>
                      <a:cubicBezTo>
                        <a:pt x="4001" y="681"/>
                        <a:pt x="4002" y="680"/>
                        <a:pt x="4002" y="680"/>
                      </a:cubicBezTo>
                      <a:cubicBezTo>
                        <a:pt x="4002" y="680"/>
                        <a:pt x="4008" y="681"/>
                        <a:pt x="4008" y="681"/>
                      </a:cubicBezTo>
                      <a:cubicBezTo>
                        <a:pt x="4008" y="681"/>
                        <a:pt x="4009" y="680"/>
                        <a:pt x="4009" y="680"/>
                      </a:cubicBezTo>
                      <a:cubicBezTo>
                        <a:pt x="4009" y="680"/>
                        <a:pt x="4011" y="680"/>
                        <a:pt x="4011" y="680"/>
                      </a:cubicBezTo>
                      <a:cubicBezTo>
                        <a:pt x="4011" y="680"/>
                        <a:pt x="4013" y="681"/>
                        <a:pt x="4013" y="681"/>
                      </a:cubicBezTo>
                      <a:cubicBezTo>
                        <a:pt x="4013" y="681"/>
                        <a:pt x="4017" y="681"/>
                        <a:pt x="4017" y="681"/>
                      </a:cubicBezTo>
                      <a:cubicBezTo>
                        <a:pt x="4017" y="681"/>
                        <a:pt x="4020" y="680"/>
                        <a:pt x="4020" y="680"/>
                      </a:cubicBezTo>
                      <a:cubicBezTo>
                        <a:pt x="4020" y="680"/>
                        <a:pt x="4021" y="680"/>
                        <a:pt x="4021" y="680"/>
                      </a:cubicBezTo>
                      <a:cubicBezTo>
                        <a:pt x="4021" y="680"/>
                        <a:pt x="4022" y="680"/>
                        <a:pt x="4022" y="680"/>
                      </a:cubicBezTo>
                      <a:cubicBezTo>
                        <a:pt x="4022" y="680"/>
                        <a:pt x="4027" y="680"/>
                        <a:pt x="4027" y="680"/>
                      </a:cubicBezTo>
                      <a:cubicBezTo>
                        <a:pt x="4027" y="680"/>
                        <a:pt x="4029" y="680"/>
                        <a:pt x="4029" y="680"/>
                      </a:cubicBezTo>
                      <a:cubicBezTo>
                        <a:pt x="4029" y="680"/>
                        <a:pt x="4031" y="680"/>
                        <a:pt x="4031" y="680"/>
                      </a:cubicBezTo>
                      <a:cubicBezTo>
                        <a:pt x="4031" y="680"/>
                        <a:pt x="4033" y="679"/>
                        <a:pt x="4033" y="679"/>
                      </a:cubicBezTo>
                      <a:cubicBezTo>
                        <a:pt x="4033" y="679"/>
                        <a:pt x="4040" y="680"/>
                        <a:pt x="4040" y="680"/>
                      </a:cubicBezTo>
                      <a:cubicBezTo>
                        <a:pt x="4040" y="680"/>
                        <a:pt x="4041" y="680"/>
                        <a:pt x="4041" y="680"/>
                      </a:cubicBezTo>
                      <a:cubicBezTo>
                        <a:pt x="4041" y="680"/>
                        <a:pt x="4041" y="680"/>
                        <a:pt x="4041" y="680"/>
                      </a:cubicBezTo>
                      <a:cubicBezTo>
                        <a:pt x="4041" y="680"/>
                        <a:pt x="4044" y="679"/>
                        <a:pt x="4044" y="679"/>
                      </a:cubicBezTo>
                      <a:cubicBezTo>
                        <a:pt x="4044" y="679"/>
                        <a:pt x="4046" y="679"/>
                        <a:pt x="4046" y="679"/>
                      </a:cubicBezTo>
                      <a:cubicBezTo>
                        <a:pt x="4046" y="679"/>
                        <a:pt x="4050" y="680"/>
                        <a:pt x="4050" y="680"/>
                      </a:cubicBezTo>
                      <a:cubicBezTo>
                        <a:pt x="4050" y="680"/>
                        <a:pt x="4054" y="680"/>
                        <a:pt x="4054" y="680"/>
                      </a:cubicBezTo>
                      <a:cubicBezTo>
                        <a:pt x="4054" y="680"/>
                        <a:pt x="4056" y="679"/>
                        <a:pt x="4056" y="679"/>
                      </a:cubicBezTo>
                      <a:cubicBezTo>
                        <a:pt x="4056" y="679"/>
                        <a:pt x="4060" y="679"/>
                        <a:pt x="4060" y="679"/>
                      </a:cubicBezTo>
                      <a:cubicBezTo>
                        <a:pt x="4060" y="679"/>
                        <a:pt x="4061" y="679"/>
                        <a:pt x="4061" y="679"/>
                      </a:cubicBezTo>
                      <a:cubicBezTo>
                        <a:pt x="4061" y="679"/>
                        <a:pt x="4064" y="679"/>
                        <a:pt x="4064" y="679"/>
                      </a:cubicBezTo>
                      <a:cubicBezTo>
                        <a:pt x="4064" y="679"/>
                        <a:pt x="4066" y="679"/>
                        <a:pt x="4066" y="679"/>
                      </a:cubicBezTo>
                      <a:cubicBezTo>
                        <a:pt x="4066" y="679"/>
                        <a:pt x="4069" y="679"/>
                        <a:pt x="4069" y="679"/>
                      </a:cubicBezTo>
                      <a:cubicBezTo>
                        <a:pt x="4069" y="679"/>
                        <a:pt x="4070" y="678"/>
                        <a:pt x="4070" y="678"/>
                      </a:cubicBezTo>
                      <a:cubicBezTo>
                        <a:pt x="4070" y="678"/>
                        <a:pt x="4072" y="679"/>
                        <a:pt x="4072" y="679"/>
                      </a:cubicBezTo>
                      <a:cubicBezTo>
                        <a:pt x="4072" y="679"/>
                        <a:pt x="4076" y="678"/>
                        <a:pt x="4076" y="678"/>
                      </a:cubicBezTo>
                      <a:cubicBezTo>
                        <a:pt x="4076" y="678"/>
                        <a:pt x="4079" y="679"/>
                        <a:pt x="4079" y="679"/>
                      </a:cubicBezTo>
                      <a:cubicBezTo>
                        <a:pt x="4079" y="679"/>
                        <a:pt x="4081" y="678"/>
                        <a:pt x="4081" y="678"/>
                      </a:cubicBezTo>
                      <a:cubicBezTo>
                        <a:pt x="4081" y="678"/>
                        <a:pt x="4082" y="678"/>
                        <a:pt x="4082" y="678"/>
                      </a:cubicBezTo>
                      <a:cubicBezTo>
                        <a:pt x="4082" y="678"/>
                        <a:pt x="4085" y="676"/>
                        <a:pt x="4085" y="676"/>
                      </a:cubicBezTo>
                      <a:cubicBezTo>
                        <a:pt x="4085" y="676"/>
                        <a:pt x="4088" y="677"/>
                        <a:pt x="4088" y="677"/>
                      </a:cubicBezTo>
                      <a:cubicBezTo>
                        <a:pt x="4088" y="677"/>
                        <a:pt x="4092" y="677"/>
                        <a:pt x="4092" y="677"/>
                      </a:cubicBezTo>
                      <a:cubicBezTo>
                        <a:pt x="4092" y="677"/>
                        <a:pt x="4092" y="677"/>
                        <a:pt x="4092" y="677"/>
                      </a:cubicBezTo>
                      <a:cubicBezTo>
                        <a:pt x="4092" y="677"/>
                        <a:pt x="4096" y="676"/>
                        <a:pt x="4096" y="676"/>
                      </a:cubicBezTo>
                      <a:cubicBezTo>
                        <a:pt x="4096" y="676"/>
                        <a:pt x="4097" y="676"/>
                        <a:pt x="4097" y="676"/>
                      </a:cubicBezTo>
                      <a:cubicBezTo>
                        <a:pt x="4097" y="676"/>
                        <a:pt x="4102" y="674"/>
                        <a:pt x="4102" y="674"/>
                      </a:cubicBezTo>
                      <a:cubicBezTo>
                        <a:pt x="4102" y="674"/>
                        <a:pt x="4102" y="674"/>
                        <a:pt x="4102" y="674"/>
                      </a:cubicBezTo>
                      <a:cubicBezTo>
                        <a:pt x="4102" y="674"/>
                        <a:pt x="4107" y="671"/>
                        <a:pt x="4107" y="671"/>
                      </a:cubicBezTo>
                      <a:cubicBezTo>
                        <a:pt x="4107" y="671"/>
                        <a:pt x="4107" y="671"/>
                        <a:pt x="4107" y="671"/>
                      </a:cubicBezTo>
                      <a:cubicBezTo>
                        <a:pt x="4107" y="671"/>
                        <a:pt x="4112" y="664"/>
                        <a:pt x="4112" y="664"/>
                      </a:cubicBezTo>
                      <a:cubicBezTo>
                        <a:pt x="4112" y="664"/>
                        <a:pt x="4112" y="663"/>
                        <a:pt x="4112" y="663"/>
                      </a:cubicBezTo>
                      <a:cubicBezTo>
                        <a:pt x="4112" y="663"/>
                        <a:pt x="4117" y="633"/>
                        <a:pt x="4117" y="633"/>
                      </a:cubicBezTo>
                      <a:cubicBezTo>
                        <a:pt x="4117" y="633"/>
                        <a:pt x="4118" y="631"/>
                        <a:pt x="4118" y="631"/>
                      </a:cubicBezTo>
                      <a:cubicBezTo>
                        <a:pt x="4118" y="631"/>
                        <a:pt x="4121" y="641"/>
                        <a:pt x="4121" y="641"/>
                      </a:cubicBezTo>
                      <a:cubicBezTo>
                        <a:pt x="4121" y="641"/>
                        <a:pt x="4123" y="637"/>
                        <a:pt x="4123" y="637"/>
                      </a:cubicBezTo>
                      <a:cubicBezTo>
                        <a:pt x="4123" y="637"/>
                        <a:pt x="4127" y="594"/>
                        <a:pt x="4127" y="594"/>
                      </a:cubicBezTo>
                      <a:cubicBezTo>
                        <a:pt x="4127" y="594"/>
                        <a:pt x="4129" y="590"/>
                        <a:pt x="4129" y="590"/>
                      </a:cubicBezTo>
                      <a:cubicBezTo>
                        <a:pt x="4129" y="590"/>
                        <a:pt x="4133" y="604"/>
                        <a:pt x="4133" y="604"/>
                      </a:cubicBezTo>
                      <a:cubicBezTo>
                        <a:pt x="4133" y="604"/>
                        <a:pt x="4133" y="604"/>
                        <a:pt x="4133" y="604"/>
                      </a:cubicBezTo>
                      <a:cubicBezTo>
                        <a:pt x="4133" y="604"/>
                        <a:pt x="4136" y="599"/>
                        <a:pt x="4136" y="599"/>
                      </a:cubicBezTo>
                      <a:cubicBezTo>
                        <a:pt x="4136" y="599"/>
                        <a:pt x="4138" y="601"/>
                        <a:pt x="4138" y="601"/>
                      </a:cubicBezTo>
                      <a:cubicBezTo>
                        <a:pt x="4138" y="601"/>
                        <a:pt x="4141" y="588"/>
                        <a:pt x="4141" y="588"/>
                      </a:cubicBezTo>
                      <a:cubicBezTo>
                        <a:pt x="4141" y="588"/>
                        <a:pt x="4143" y="590"/>
                        <a:pt x="4143" y="590"/>
                      </a:cubicBezTo>
                      <a:cubicBezTo>
                        <a:pt x="4143" y="590"/>
                        <a:pt x="4148" y="631"/>
                        <a:pt x="4148" y="631"/>
                      </a:cubicBezTo>
                      <a:cubicBezTo>
                        <a:pt x="4148" y="631"/>
                        <a:pt x="4149" y="636"/>
                        <a:pt x="4149" y="636"/>
                      </a:cubicBezTo>
                      <a:cubicBezTo>
                        <a:pt x="4149" y="636"/>
                        <a:pt x="4153" y="624"/>
                        <a:pt x="4153" y="624"/>
                      </a:cubicBezTo>
                      <a:cubicBezTo>
                        <a:pt x="4153" y="624"/>
                        <a:pt x="4153" y="624"/>
                        <a:pt x="4153" y="624"/>
                      </a:cubicBezTo>
                      <a:cubicBezTo>
                        <a:pt x="4153" y="624"/>
                        <a:pt x="4158" y="659"/>
                        <a:pt x="4158" y="659"/>
                      </a:cubicBezTo>
                      <a:cubicBezTo>
                        <a:pt x="4158" y="659"/>
                        <a:pt x="4158" y="659"/>
                        <a:pt x="4158" y="659"/>
                      </a:cubicBezTo>
                      <a:cubicBezTo>
                        <a:pt x="4158" y="659"/>
                        <a:pt x="4163" y="669"/>
                        <a:pt x="4163" y="669"/>
                      </a:cubicBezTo>
                      <a:cubicBezTo>
                        <a:pt x="4163" y="669"/>
                        <a:pt x="4163" y="670"/>
                        <a:pt x="4163" y="670"/>
                      </a:cubicBezTo>
                      <a:cubicBezTo>
                        <a:pt x="4163" y="670"/>
                        <a:pt x="4168" y="672"/>
                        <a:pt x="4168" y="672"/>
                      </a:cubicBezTo>
                      <a:cubicBezTo>
                        <a:pt x="4168" y="672"/>
                        <a:pt x="4169" y="672"/>
                        <a:pt x="4169" y="672"/>
                      </a:cubicBezTo>
                      <a:cubicBezTo>
                        <a:pt x="4169" y="672"/>
                        <a:pt x="4173" y="673"/>
                        <a:pt x="4173" y="673"/>
                      </a:cubicBezTo>
                      <a:cubicBezTo>
                        <a:pt x="4173" y="673"/>
                        <a:pt x="4173" y="672"/>
                        <a:pt x="4173" y="672"/>
                      </a:cubicBezTo>
                      <a:cubicBezTo>
                        <a:pt x="4173" y="672"/>
                        <a:pt x="4178" y="668"/>
                        <a:pt x="4178" y="668"/>
                      </a:cubicBezTo>
                      <a:cubicBezTo>
                        <a:pt x="4178" y="668"/>
                        <a:pt x="4180" y="667"/>
                        <a:pt x="4180" y="667"/>
                      </a:cubicBezTo>
                      <a:cubicBezTo>
                        <a:pt x="4180" y="667"/>
                        <a:pt x="4183" y="669"/>
                        <a:pt x="4183" y="669"/>
                      </a:cubicBezTo>
                      <a:cubicBezTo>
                        <a:pt x="4183" y="669"/>
                        <a:pt x="4184" y="668"/>
                        <a:pt x="4184" y="668"/>
                      </a:cubicBezTo>
                      <a:cubicBezTo>
                        <a:pt x="4184" y="668"/>
                        <a:pt x="4188" y="653"/>
                        <a:pt x="4188" y="653"/>
                      </a:cubicBezTo>
                      <a:cubicBezTo>
                        <a:pt x="4188" y="653"/>
                        <a:pt x="4189" y="652"/>
                        <a:pt x="4189" y="652"/>
                      </a:cubicBezTo>
                      <a:cubicBezTo>
                        <a:pt x="4189" y="652"/>
                        <a:pt x="4193" y="661"/>
                        <a:pt x="4193" y="661"/>
                      </a:cubicBezTo>
                      <a:cubicBezTo>
                        <a:pt x="4193" y="661"/>
                        <a:pt x="4194" y="660"/>
                        <a:pt x="4194" y="660"/>
                      </a:cubicBezTo>
                      <a:cubicBezTo>
                        <a:pt x="4194" y="660"/>
                        <a:pt x="4199" y="634"/>
                        <a:pt x="4199" y="634"/>
                      </a:cubicBezTo>
                      <a:cubicBezTo>
                        <a:pt x="4199" y="634"/>
                        <a:pt x="4199" y="633"/>
                        <a:pt x="4199" y="633"/>
                      </a:cubicBezTo>
                      <a:cubicBezTo>
                        <a:pt x="4199" y="633"/>
                        <a:pt x="4204" y="653"/>
                        <a:pt x="4204" y="653"/>
                      </a:cubicBezTo>
                      <a:cubicBezTo>
                        <a:pt x="4204" y="653"/>
                        <a:pt x="4204" y="654"/>
                        <a:pt x="4204" y="654"/>
                      </a:cubicBezTo>
                      <a:cubicBezTo>
                        <a:pt x="4204" y="654"/>
                        <a:pt x="4209" y="625"/>
                        <a:pt x="4209" y="625"/>
                      </a:cubicBezTo>
                      <a:cubicBezTo>
                        <a:pt x="4209" y="625"/>
                        <a:pt x="4209" y="624"/>
                        <a:pt x="4209" y="624"/>
                      </a:cubicBezTo>
                      <a:cubicBezTo>
                        <a:pt x="4209" y="624"/>
                        <a:pt x="4214" y="653"/>
                        <a:pt x="4214" y="653"/>
                      </a:cubicBezTo>
                      <a:cubicBezTo>
                        <a:pt x="4214" y="653"/>
                        <a:pt x="4214" y="654"/>
                        <a:pt x="4214" y="654"/>
                      </a:cubicBezTo>
                      <a:cubicBezTo>
                        <a:pt x="4214" y="654"/>
                        <a:pt x="4219" y="634"/>
                        <a:pt x="4219" y="634"/>
                      </a:cubicBezTo>
                      <a:cubicBezTo>
                        <a:pt x="4219" y="634"/>
                        <a:pt x="4219" y="634"/>
                        <a:pt x="4219" y="634"/>
                      </a:cubicBezTo>
                      <a:cubicBezTo>
                        <a:pt x="4219" y="634"/>
                        <a:pt x="4224" y="660"/>
                        <a:pt x="4224" y="660"/>
                      </a:cubicBezTo>
                      <a:cubicBezTo>
                        <a:pt x="4224" y="660"/>
                        <a:pt x="4225" y="661"/>
                        <a:pt x="4225" y="661"/>
                      </a:cubicBezTo>
                      <a:cubicBezTo>
                        <a:pt x="4225" y="661"/>
                        <a:pt x="4229" y="654"/>
                        <a:pt x="4229" y="654"/>
                      </a:cubicBezTo>
                      <a:cubicBezTo>
                        <a:pt x="4229" y="654"/>
                        <a:pt x="4230" y="654"/>
                        <a:pt x="4230" y="654"/>
                      </a:cubicBezTo>
                      <a:cubicBezTo>
                        <a:pt x="4230" y="654"/>
                        <a:pt x="4234" y="668"/>
                        <a:pt x="4234" y="668"/>
                      </a:cubicBezTo>
                      <a:cubicBezTo>
                        <a:pt x="4234" y="668"/>
                        <a:pt x="4236" y="669"/>
                        <a:pt x="4236" y="669"/>
                      </a:cubicBezTo>
                      <a:cubicBezTo>
                        <a:pt x="4236" y="669"/>
                        <a:pt x="4239" y="668"/>
                        <a:pt x="4239" y="668"/>
                      </a:cubicBezTo>
                      <a:cubicBezTo>
                        <a:pt x="4239" y="668"/>
                        <a:pt x="4240" y="668"/>
                        <a:pt x="4240" y="668"/>
                      </a:cubicBezTo>
                      <a:cubicBezTo>
                        <a:pt x="4240" y="668"/>
                        <a:pt x="4245" y="673"/>
                        <a:pt x="4245" y="673"/>
                      </a:cubicBezTo>
                      <a:cubicBezTo>
                        <a:pt x="4245" y="673"/>
                        <a:pt x="4245" y="673"/>
                        <a:pt x="4245" y="673"/>
                      </a:cubicBezTo>
                      <a:cubicBezTo>
                        <a:pt x="4245" y="673"/>
                        <a:pt x="4247" y="674"/>
                        <a:pt x="4247" y="674"/>
                      </a:cubicBezTo>
                      <a:cubicBezTo>
                        <a:pt x="4247" y="674"/>
                        <a:pt x="4250" y="674"/>
                        <a:pt x="4250" y="674"/>
                      </a:cubicBezTo>
                      <a:cubicBezTo>
                        <a:pt x="4250" y="674"/>
                        <a:pt x="4254" y="675"/>
                        <a:pt x="4254" y="675"/>
                      </a:cubicBezTo>
                      <a:cubicBezTo>
                        <a:pt x="4254" y="675"/>
                        <a:pt x="4255" y="675"/>
                        <a:pt x="4255" y="675"/>
                      </a:cubicBezTo>
                      <a:cubicBezTo>
                        <a:pt x="4255" y="675"/>
                        <a:pt x="4257" y="675"/>
                        <a:pt x="4257" y="675"/>
                      </a:cubicBezTo>
                      <a:cubicBezTo>
                        <a:pt x="4257" y="675"/>
                        <a:pt x="4261" y="675"/>
                        <a:pt x="4261" y="675"/>
                      </a:cubicBezTo>
                      <a:cubicBezTo>
                        <a:pt x="4261" y="675"/>
                        <a:pt x="4265" y="675"/>
                        <a:pt x="4265" y="675"/>
                      </a:cubicBezTo>
                      <a:cubicBezTo>
                        <a:pt x="4265" y="675"/>
                        <a:pt x="4265" y="675"/>
                        <a:pt x="4265" y="675"/>
                      </a:cubicBezTo>
                      <a:cubicBezTo>
                        <a:pt x="4265" y="675"/>
                        <a:pt x="4270" y="674"/>
                        <a:pt x="4270" y="674"/>
                      </a:cubicBezTo>
                      <a:cubicBezTo>
                        <a:pt x="4270" y="674"/>
                        <a:pt x="4271" y="675"/>
                        <a:pt x="4271" y="675"/>
                      </a:cubicBezTo>
                      <a:cubicBezTo>
                        <a:pt x="4271" y="675"/>
                        <a:pt x="4273" y="674"/>
                        <a:pt x="4273" y="674"/>
                      </a:cubicBezTo>
                      <a:cubicBezTo>
                        <a:pt x="4273" y="674"/>
                        <a:pt x="4275" y="674"/>
                        <a:pt x="4275" y="674"/>
                      </a:cubicBezTo>
                      <a:cubicBezTo>
                        <a:pt x="4275" y="674"/>
                        <a:pt x="4280" y="673"/>
                        <a:pt x="4280" y="673"/>
                      </a:cubicBezTo>
                      <a:cubicBezTo>
                        <a:pt x="4280" y="673"/>
                        <a:pt x="4281" y="673"/>
                        <a:pt x="4281" y="673"/>
                      </a:cubicBezTo>
                      <a:cubicBezTo>
                        <a:pt x="4281" y="673"/>
                        <a:pt x="4285" y="671"/>
                        <a:pt x="4285" y="671"/>
                      </a:cubicBezTo>
                      <a:cubicBezTo>
                        <a:pt x="4285" y="671"/>
                        <a:pt x="4285" y="671"/>
                        <a:pt x="4285" y="671"/>
                      </a:cubicBezTo>
                      <a:cubicBezTo>
                        <a:pt x="4285" y="671"/>
                        <a:pt x="4290" y="667"/>
                        <a:pt x="4290" y="667"/>
                      </a:cubicBezTo>
                      <a:cubicBezTo>
                        <a:pt x="4290" y="667"/>
                        <a:pt x="4291" y="667"/>
                        <a:pt x="4291" y="667"/>
                      </a:cubicBezTo>
                      <a:cubicBezTo>
                        <a:pt x="4291" y="667"/>
                        <a:pt x="4295" y="652"/>
                        <a:pt x="4295" y="652"/>
                      </a:cubicBezTo>
                      <a:cubicBezTo>
                        <a:pt x="4295" y="652"/>
                        <a:pt x="4297" y="649"/>
                        <a:pt x="4297" y="649"/>
                      </a:cubicBezTo>
                      <a:cubicBezTo>
                        <a:pt x="4297" y="649"/>
                        <a:pt x="4300" y="654"/>
                        <a:pt x="4300" y="654"/>
                      </a:cubicBezTo>
                      <a:cubicBezTo>
                        <a:pt x="4300" y="654"/>
                        <a:pt x="4301" y="654"/>
                        <a:pt x="4301" y="654"/>
                      </a:cubicBezTo>
                      <a:cubicBezTo>
                        <a:pt x="4301" y="654"/>
                        <a:pt x="4306" y="628"/>
                        <a:pt x="4306" y="628"/>
                      </a:cubicBezTo>
                      <a:cubicBezTo>
                        <a:pt x="4306" y="628"/>
                        <a:pt x="4307" y="620"/>
                        <a:pt x="4307" y="620"/>
                      </a:cubicBezTo>
                      <a:cubicBezTo>
                        <a:pt x="4307" y="620"/>
                        <a:pt x="4311" y="629"/>
                        <a:pt x="4311" y="629"/>
                      </a:cubicBezTo>
                      <a:cubicBezTo>
                        <a:pt x="4311" y="629"/>
                        <a:pt x="4313" y="634"/>
                        <a:pt x="4313" y="634"/>
                      </a:cubicBezTo>
                      <a:cubicBezTo>
                        <a:pt x="4313" y="634"/>
                        <a:pt x="4316" y="628"/>
                        <a:pt x="4316" y="628"/>
                      </a:cubicBezTo>
                      <a:cubicBezTo>
                        <a:pt x="4316" y="628"/>
                        <a:pt x="4316" y="627"/>
                        <a:pt x="4316" y="627"/>
                      </a:cubicBezTo>
                      <a:cubicBezTo>
                        <a:pt x="4316" y="627"/>
                        <a:pt x="4320" y="616"/>
                        <a:pt x="4320" y="616"/>
                      </a:cubicBezTo>
                      <a:cubicBezTo>
                        <a:pt x="4320" y="616"/>
                        <a:pt x="4321" y="620"/>
                        <a:pt x="4321" y="620"/>
                      </a:cubicBezTo>
                      <a:cubicBezTo>
                        <a:pt x="4321" y="620"/>
                        <a:pt x="4326" y="647"/>
                        <a:pt x="4326" y="647"/>
                      </a:cubicBezTo>
                      <a:cubicBezTo>
                        <a:pt x="4326" y="647"/>
                        <a:pt x="4326" y="647"/>
                        <a:pt x="4326" y="647"/>
                      </a:cubicBezTo>
                      <a:cubicBezTo>
                        <a:pt x="4326" y="647"/>
                        <a:pt x="4330" y="640"/>
                        <a:pt x="4330" y="640"/>
                      </a:cubicBezTo>
                      <a:cubicBezTo>
                        <a:pt x="4330" y="640"/>
                        <a:pt x="4331" y="641"/>
                        <a:pt x="4331" y="641"/>
                      </a:cubicBezTo>
                      <a:cubicBezTo>
                        <a:pt x="4331" y="641"/>
                        <a:pt x="4336" y="658"/>
                        <a:pt x="4336" y="658"/>
                      </a:cubicBezTo>
                      <a:cubicBezTo>
                        <a:pt x="4336" y="658"/>
                        <a:pt x="4336" y="658"/>
                        <a:pt x="4336" y="658"/>
                      </a:cubicBezTo>
                      <a:cubicBezTo>
                        <a:pt x="4336" y="658"/>
                        <a:pt x="4341" y="661"/>
                        <a:pt x="4341" y="661"/>
                      </a:cubicBezTo>
                      <a:cubicBezTo>
                        <a:pt x="4341" y="661"/>
                        <a:pt x="4341" y="661"/>
                        <a:pt x="4341" y="661"/>
                      </a:cubicBezTo>
                      <a:cubicBezTo>
                        <a:pt x="4341" y="661"/>
                        <a:pt x="4346" y="663"/>
                        <a:pt x="4346" y="663"/>
                      </a:cubicBezTo>
                      <a:cubicBezTo>
                        <a:pt x="4346" y="663"/>
                        <a:pt x="4347" y="662"/>
                        <a:pt x="4347" y="662"/>
                      </a:cubicBezTo>
                      <a:cubicBezTo>
                        <a:pt x="4347" y="662"/>
                        <a:pt x="4350" y="663"/>
                        <a:pt x="4350" y="663"/>
                      </a:cubicBezTo>
                      <a:cubicBezTo>
                        <a:pt x="4350" y="663"/>
                        <a:pt x="4353" y="663"/>
                        <a:pt x="4353" y="663"/>
                      </a:cubicBezTo>
                      <a:cubicBezTo>
                        <a:pt x="4353" y="663"/>
                        <a:pt x="4355" y="662"/>
                        <a:pt x="4355" y="662"/>
                      </a:cubicBezTo>
                      <a:cubicBezTo>
                        <a:pt x="4355" y="662"/>
                        <a:pt x="4357" y="662"/>
                        <a:pt x="4357" y="662"/>
                      </a:cubicBezTo>
                      <a:cubicBezTo>
                        <a:pt x="4357" y="662"/>
                        <a:pt x="4362" y="666"/>
                        <a:pt x="4362" y="666"/>
                      </a:cubicBezTo>
                      <a:cubicBezTo>
                        <a:pt x="4362" y="666"/>
                        <a:pt x="4362" y="666"/>
                        <a:pt x="4362" y="666"/>
                      </a:cubicBezTo>
                      <a:cubicBezTo>
                        <a:pt x="4362" y="666"/>
                        <a:pt x="4367" y="667"/>
                        <a:pt x="4367" y="667"/>
                      </a:cubicBezTo>
                      <a:cubicBezTo>
                        <a:pt x="4367" y="667"/>
                        <a:pt x="4367" y="668"/>
                        <a:pt x="4367" y="668"/>
                      </a:cubicBezTo>
                      <a:cubicBezTo>
                        <a:pt x="4367" y="668"/>
                        <a:pt x="4371" y="670"/>
                        <a:pt x="4371" y="670"/>
                      </a:cubicBezTo>
                      <a:cubicBezTo>
                        <a:pt x="4371" y="670"/>
                        <a:pt x="4372" y="670"/>
                        <a:pt x="4372" y="670"/>
                      </a:cubicBezTo>
                      <a:cubicBezTo>
                        <a:pt x="4372" y="670"/>
                        <a:pt x="4377" y="671"/>
                        <a:pt x="4377" y="671"/>
                      </a:cubicBezTo>
                      <a:cubicBezTo>
                        <a:pt x="4377" y="671"/>
                        <a:pt x="4377" y="671"/>
                        <a:pt x="4377" y="671"/>
                      </a:cubicBezTo>
                      <a:cubicBezTo>
                        <a:pt x="4377" y="671"/>
                        <a:pt x="4381" y="672"/>
                        <a:pt x="4381" y="672"/>
                      </a:cubicBezTo>
                      <a:cubicBezTo>
                        <a:pt x="4381" y="672"/>
                        <a:pt x="4382" y="672"/>
                        <a:pt x="4382" y="672"/>
                      </a:cubicBezTo>
                      <a:cubicBezTo>
                        <a:pt x="4382" y="672"/>
                        <a:pt x="4387" y="673"/>
                        <a:pt x="4387" y="673"/>
                      </a:cubicBezTo>
                      <a:cubicBezTo>
                        <a:pt x="4387" y="673"/>
                        <a:pt x="4387" y="673"/>
                        <a:pt x="4387" y="673"/>
                      </a:cubicBezTo>
                      <a:cubicBezTo>
                        <a:pt x="4387" y="673"/>
                        <a:pt x="4390" y="673"/>
                        <a:pt x="4390" y="673"/>
                      </a:cubicBezTo>
                      <a:cubicBezTo>
                        <a:pt x="4390" y="673"/>
                        <a:pt x="4394" y="673"/>
                        <a:pt x="4394" y="673"/>
                      </a:cubicBezTo>
                      <a:cubicBezTo>
                        <a:pt x="4394" y="673"/>
                        <a:pt x="4397" y="674"/>
                        <a:pt x="4397" y="674"/>
                      </a:cubicBezTo>
                      <a:cubicBezTo>
                        <a:pt x="4397" y="674"/>
                        <a:pt x="4399" y="674"/>
                        <a:pt x="4399" y="674"/>
                      </a:cubicBezTo>
                      <a:cubicBezTo>
                        <a:pt x="4399" y="674"/>
                        <a:pt x="4402" y="674"/>
                        <a:pt x="4402" y="674"/>
                      </a:cubicBezTo>
                      <a:cubicBezTo>
                        <a:pt x="4402" y="674"/>
                        <a:pt x="4403" y="674"/>
                        <a:pt x="4403" y="674"/>
                      </a:cubicBezTo>
                      <a:cubicBezTo>
                        <a:pt x="4403" y="674"/>
                        <a:pt x="4404" y="674"/>
                        <a:pt x="4404" y="674"/>
                      </a:cubicBezTo>
                      <a:cubicBezTo>
                        <a:pt x="4404" y="674"/>
                        <a:pt x="4408" y="674"/>
                        <a:pt x="4408" y="674"/>
                      </a:cubicBezTo>
                      <a:cubicBezTo>
                        <a:pt x="4408" y="674"/>
                        <a:pt x="4413" y="672"/>
                        <a:pt x="4413" y="672"/>
                      </a:cubicBezTo>
                      <a:cubicBezTo>
                        <a:pt x="4413" y="672"/>
                        <a:pt x="4413" y="672"/>
                        <a:pt x="4413" y="672"/>
                      </a:cubicBezTo>
                      <a:cubicBezTo>
                        <a:pt x="4413" y="672"/>
                        <a:pt x="4415" y="671"/>
                        <a:pt x="4415" y="671"/>
                      </a:cubicBezTo>
                      <a:cubicBezTo>
                        <a:pt x="4415" y="671"/>
                        <a:pt x="4419" y="672"/>
                        <a:pt x="4419" y="672"/>
                      </a:cubicBezTo>
                      <a:cubicBezTo>
                        <a:pt x="4419" y="672"/>
                        <a:pt x="4423" y="669"/>
                        <a:pt x="4423" y="669"/>
                      </a:cubicBezTo>
                      <a:cubicBezTo>
                        <a:pt x="4423" y="669"/>
                        <a:pt x="4423" y="669"/>
                        <a:pt x="4423" y="669"/>
                      </a:cubicBezTo>
                      <a:cubicBezTo>
                        <a:pt x="4423" y="669"/>
                        <a:pt x="4425" y="665"/>
                        <a:pt x="4425" y="665"/>
                      </a:cubicBezTo>
                      <a:cubicBezTo>
                        <a:pt x="4425" y="665"/>
                        <a:pt x="4430" y="669"/>
                        <a:pt x="4430" y="669"/>
                      </a:cubicBezTo>
                      <a:cubicBezTo>
                        <a:pt x="4430" y="669"/>
                        <a:pt x="4433" y="664"/>
                        <a:pt x="4433" y="664"/>
                      </a:cubicBezTo>
                      <a:cubicBezTo>
                        <a:pt x="4433" y="664"/>
                        <a:pt x="4433" y="663"/>
                        <a:pt x="4433" y="663"/>
                      </a:cubicBezTo>
                      <a:cubicBezTo>
                        <a:pt x="4433" y="663"/>
                        <a:pt x="4435" y="656"/>
                        <a:pt x="4435" y="656"/>
                      </a:cubicBezTo>
                      <a:cubicBezTo>
                        <a:pt x="4435" y="656"/>
                        <a:pt x="4440" y="666"/>
                        <a:pt x="4440" y="666"/>
                      </a:cubicBezTo>
                      <a:cubicBezTo>
                        <a:pt x="4440" y="666"/>
                        <a:pt x="4443" y="661"/>
                        <a:pt x="4443" y="661"/>
                      </a:cubicBezTo>
                      <a:cubicBezTo>
                        <a:pt x="4443" y="661"/>
                        <a:pt x="4445" y="652"/>
                        <a:pt x="4445" y="652"/>
                      </a:cubicBezTo>
                      <a:cubicBezTo>
                        <a:pt x="4445" y="652"/>
                        <a:pt x="4448" y="662"/>
                        <a:pt x="4448" y="662"/>
                      </a:cubicBezTo>
                      <a:cubicBezTo>
                        <a:pt x="4448" y="662"/>
                        <a:pt x="4448" y="663"/>
                        <a:pt x="4448" y="663"/>
                      </a:cubicBezTo>
                      <a:cubicBezTo>
                        <a:pt x="4448" y="663"/>
                        <a:pt x="4451" y="667"/>
                        <a:pt x="4451" y="667"/>
                      </a:cubicBezTo>
                      <a:cubicBezTo>
                        <a:pt x="4451" y="667"/>
                        <a:pt x="4456" y="657"/>
                        <a:pt x="4456" y="657"/>
                      </a:cubicBezTo>
                      <a:cubicBezTo>
                        <a:pt x="4456" y="657"/>
                        <a:pt x="4458" y="666"/>
                        <a:pt x="4458" y="666"/>
                      </a:cubicBezTo>
                      <a:cubicBezTo>
                        <a:pt x="4458" y="666"/>
                        <a:pt x="4459" y="666"/>
                        <a:pt x="4459" y="666"/>
                      </a:cubicBezTo>
                      <a:cubicBezTo>
                        <a:pt x="4459" y="666"/>
                        <a:pt x="4461" y="670"/>
                        <a:pt x="4461" y="670"/>
                      </a:cubicBezTo>
                      <a:cubicBezTo>
                        <a:pt x="4461" y="670"/>
                        <a:pt x="4466" y="667"/>
                        <a:pt x="4466" y="667"/>
                      </a:cubicBezTo>
                      <a:cubicBezTo>
                        <a:pt x="4466" y="667"/>
                        <a:pt x="4469" y="671"/>
                        <a:pt x="4469" y="671"/>
                      </a:cubicBezTo>
                      <a:cubicBezTo>
                        <a:pt x="4469" y="671"/>
                        <a:pt x="4469" y="671"/>
                        <a:pt x="4469" y="671"/>
                      </a:cubicBezTo>
                      <a:cubicBezTo>
                        <a:pt x="4469" y="671"/>
                        <a:pt x="4471" y="674"/>
                        <a:pt x="4471" y="674"/>
                      </a:cubicBezTo>
                      <a:cubicBezTo>
                        <a:pt x="4471" y="674"/>
                        <a:pt x="4475" y="674"/>
                        <a:pt x="4475" y="674"/>
                      </a:cubicBezTo>
                      <a:cubicBezTo>
                        <a:pt x="4475" y="674"/>
                        <a:pt x="4479" y="676"/>
                        <a:pt x="4479" y="676"/>
                      </a:cubicBezTo>
                      <a:cubicBezTo>
                        <a:pt x="4479" y="676"/>
                        <a:pt x="4479" y="676"/>
                        <a:pt x="4479" y="676"/>
                      </a:cubicBezTo>
                      <a:cubicBezTo>
                        <a:pt x="4479" y="676"/>
                        <a:pt x="4483" y="677"/>
                        <a:pt x="4483" y="677"/>
                      </a:cubicBezTo>
                      <a:cubicBezTo>
                        <a:pt x="4483" y="677"/>
                        <a:pt x="4485" y="677"/>
                        <a:pt x="4485" y="677"/>
                      </a:cubicBezTo>
                      <a:cubicBezTo>
                        <a:pt x="4485" y="677"/>
                        <a:pt x="4487" y="677"/>
                        <a:pt x="4487" y="677"/>
                      </a:cubicBezTo>
                      <a:cubicBezTo>
                        <a:pt x="4487" y="677"/>
                        <a:pt x="4489" y="677"/>
                        <a:pt x="4489" y="677"/>
                      </a:cubicBezTo>
                      <a:cubicBezTo>
                        <a:pt x="4489" y="677"/>
                        <a:pt x="4494" y="677"/>
                        <a:pt x="4494" y="677"/>
                      </a:cubicBezTo>
                      <a:cubicBezTo>
                        <a:pt x="4494" y="677"/>
                        <a:pt x="4494" y="677"/>
                        <a:pt x="4494" y="677"/>
                      </a:cubicBezTo>
                      <a:cubicBezTo>
                        <a:pt x="4494" y="677"/>
                        <a:pt x="4497" y="677"/>
                        <a:pt x="4497" y="677"/>
                      </a:cubicBezTo>
                      <a:cubicBezTo>
                        <a:pt x="4497" y="677"/>
                        <a:pt x="4499" y="677"/>
                        <a:pt x="4499" y="677"/>
                      </a:cubicBezTo>
                      <a:cubicBezTo>
                        <a:pt x="4499" y="677"/>
                        <a:pt x="4504" y="677"/>
                        <a:pt x="4504" y="677"/>
                      </a:cubicBezTo>
                      <a:cubicBezTo>
                        <a:pt x="4504" y="677"/>
                        <a:pt x="4505" y="677"/>
                        <a:pt x="4505" y="677"/>
                      </a:cubicBezTo>
                      <a:cubicBezTo>
                        <a:pt x="4505" y="677"/>
                        <a:pt x="4509" y="676"/>
                        <a:pt x="4509" y="676"/>
                      </a:cubicBezTo>
                      <a:cubicBezTo>
                        <a:pt x="4509" y="676"/>
                        <a:pt x="4510" y="676"/>
                        <a:pt x="4510" y="676"/>
                      </a:cubicBezTo>
                      <a:cubicBezTo>
                        <a:pt x="4510" y="676"/>
                        <a:pt x="4514" y="675"/>
                        <a:pt x="4514" y="675"/>
                      </a:cubicBezTo>
                      <a:cubicBezTo>
                        <a:pt x="4514" y="675"/>
                        <a:pt x="4517" y="675"/>
                        <a:pt x="4517" y="675"/>
                      </a:cubicBezTo>
                      <a:cubicBezTo>
                        <a:pt x="4517" y="675"/>
                        <a:pt x="4520" y="675"/>
                        <a:pt x="4520" y="675"/>
                      </a:cubicBezTo>
                      <a:cubicBezTo>
                        <a:pt x="4520" y="675"/>
                        <a:pt x="4520" y="675"/>
                        <a:pt x="4520" y="675"/>
                      </a:cubicBezTo>
                      <a:cubicBezTo>
                        <a:pt x="4520" y="675"/>
                        <a:pt x="4525" y="673"/>
                        <a:pt x="4525" y="673"/>
                      </a:cubicBezTo>
                      <a:cubicBezTo>
                        <a:pt x="4525" y="673"/>
                        <a:pt x="4525" y="673"/>
                        <a:pt x="4525" y="673"/>
                      </a:cubicBezTo>
                      <a:cubicBezTo>
                        <a:pt x="4525" y="673"/>
                        <a:pt x="4530" y="671"/>
                        <a:pt x="4530" y="671"/>
                      </a:cubicBezTo>
                      <a:cubicBezTo>
                        <a:pt x="4530" y="671"/>
                        <a:pt x="4530" y="670"/>
                        <a:pt x="4530" y="670"/>
                      </a:cubicBezTo>
                      <a:cubicBezTo>
                        <a:pt x="4530" y="670"/>
                        <a:pt x="4535" y="667"/>
                        <a:pt x="4535" y="667"/>
                      </a:cubicBezTo>
                      <a:cubicBezTo>
                        <a:pt x="4535" y="667"/>
                        <a:pt x="4535" y="667"/>
                        <a:pt x="4535" y="667"/>
                      </a:cubicBezTo>
                      <a:cubicBezTo>
                        <a:pt x="4535" y="667"/>
                        <a:pt x="4540" y="663"/>
                        <a:pt x="4540" y="663"/>
                      </a:cubicBezTo>
                      <a:cubicBezTo>
                        <a:pt x="4540" y="663"/>
                        <a:pt x="4540" y="663"/>
                        <a:pt x="4540" y="663"/>
                      </a:cubicBezTo>
                      <a:cubicBezTo>
                        <a:pt x="4540" y="663"/>
                        <a:pt x="4545" y="657"/>
                        <a:pt x="4545" y="657"/>
                      </a:cubicBezTo>
                      <a:cubicBezTo>
                        <a:pt x="4545" y="657"/>
                        <a:pt x="4545" y="657"/>
                        <a:pt x="4545" y="657"/>
                      </a:cubicBezTo>
                      <a:cubicBezTo>
                        <a:pt x="4545" y="657"/>
                        <a:pt x="4550" y="648"/>
                        <a:pt x="4550" y="648"/>
                      </a:cubicBezTo>
                      <a:cubicBezTo>
                        <a:pt x="4550" y="648"/>
                        <a:pt x="4550" y="648"/>
                        <a:pt x="4550" y="648"/>
                      </a:cubicBezTo>
                      <a:cubicBezTo>
                        <a:pt x="4550" y="648"/>
                        <a:pt x="4555" y="618"/>
                        <a:pt x="4555" y="618"/>
                      </a:cubicBezTo>
                      <a:cubicBezTo>
                        <a:pt x="4555" y="618"/>
                        <a:pt x="4555" y="616"/>
                        <a:pt x="4555" y="616"/>
                      </a:cubicBezTo>
                      <a:cubicBezTo>
                        <a:pt x="4555" y="616"/>
                        <a:pt x="4560" y="425"/>
                        <a:pt x="4560" y="425"/>
                      </a:cubicBezTo>
                      <a:cubicBezTo>
                        <a:pt x="4560" y="425"/>
                        <a:pt x="4561" y="377"/>
                        <a:pt x="4561" y="377"/>
                      </a:cubicBezTo>
                      <a:cubicBezTo>
                        <a:pt x="4561" y="377"/>
                        <a:pt x="4565" y="589"/>
                        <a:pt x="4565" y="589"/>
                      </a:cubicBezTo>
                      <a:cubicBezTo>
                        <a:pt x="4565" y="589"/>
                        <a:pt x="4565" y="594"/>
                        <a:pt x="4565" y="594"/>
                      </a:cubicBezTo>
                      <a:cubicBezTo>
                        <a:pt x="4565" y="594"/>
                        <a:pt x="4570" y="650"/>
                        <a:pt x="4570" y="650"/>
                      </a:cubicBezTo>
                      <a:cubicBezTo>
                        <a:pt x="4570" y="650"/>
                        <a:pt x="4571" y="650"/>
                        <a:pt x="4571" y="650"/>
                      </a:cubicBezTo>
                      <a:cubicBezTo>
                        <a:pt x="4571" y="650"/>
                        <a:pt x="4575" y="660"/>
                        <a:pt x="4575" y="660"/>
                      </a:cubicBezTo>
                      <a:cubicBezTo>
                        <a:pt x="4575" y="660"/>
                        <a:pt x="4576" y="660"/>
                        <a:pt x="4576" y="660"/>
                      </a:cubicBezTo>
                      <a:cubicBezTo>
                        <a:pt x="4576" y="660"/>
                        <a:pt x="4580" y="666"/>
                        <a:pt x="4580" y="666"/>
                      </a:cubicBezTo>
                      <a:cubicBezTo>
                        <a:pt x="4580" y="666"/>
                        <a:pt x="4583" y="666"/>
                        <a:pt x="4583" y="666"/>
                      </a:cubicBezTo>
                      <a:cubicBezTo>
                        <a:pt x="4583" y="666"/>
                        <a:pt x="4586" y="668"/>
                        <a:pt x="4586" y="668"/>
                      </a:cubicBezTo>
                      <a:cubicBezTo>
                        <a:pt x="4586" y="668"/>
                        <a:pt x="4586" y="669"/>
                        <a:pt x="4586" y="669"/>
                      </a:cubicBezTo>
                      <a:cubicBezTo>
                        <a:pt x="4586" y="669"/>
                        <a:pt x="4590" y="672"/>
                        <a:pt x="4590" y="672"/>
                      </a:cubicBezTo>
                      <a:cubicBezTo>
                        <a:pt x="4590" y="672"/>
                        <a:pt x="4591" y="672"/>
                        <a:pt x="4591" y="672"/>
                      </a:cubicBezTo>
                      <a:cubicBezTo>
                        <a:pt x="4591" y="672"/>
                        <a:pt x="4595" y="668"/>
                        <a:pt x="4595" y="668"/>
                      </a:cubicBezTo>
                      <a:cubicBezTo>
                        <a:pt x="4595" y="668"/>
                        <a:pt x="4596" y="669"/>
                        <a:pt x="4596" y="669"/>
                      </a:cubicBezTo>
                      <a:cubicBezTo>
                        <a:pt x="4596" y="669"/>
                        <a:pt x="4600" y="673"/>
                        <a:pt x="4600" y="673"/>
                      </a:cubicBezTo>
                      <a:cubicBezTo>
                        <a:pt x="4600" y="673"/>
                        <a:pt x="4601" y="673"/>
                        <a:pt x="4601" y="673"/>
                      </a:cubicBezTo>
                      <a:cubicBezTo>
                        <a:pt x="4601" y="673"/>
                        <a:pt x="4604" y="670"/>
                        <a:pt x="4604" y="670"/>
                      </a:cubicBezTo>
                      <a:cubicBezTo>
                        <a:pt x="4604" y="670"/>
                        <a:pt x="4606" y="672"/>
                        <a:pt x="4606" y="672"/>
                      </a:cubicBezTo>
                      <a:cubicBezTo>
                        <a:pt x="4606" y="672"/>
                        <a:pt x="4611" y="676"/>
                        <a:pt x="4611" y="676"/>
                      </a:cubicBezTo>
                      <a:cubicBezTo>
                        <a:pt x="4611" y="676"/>
                        <a:pt x="4611" y="676"/>
                        <a:pt x="4611" y="676"/>
                      </a:cubicBezTo>
                      <a:cubicBezTo>
                        <a:pt x="4611" y="676"/>
                        <a:pt x="4616" y="674"/>
                        <a:pt x="4616" y="674"/>
                      </a:cubicBezTo>
                      <a:cubicBezTo>
                        <a:pt x="4616" y="674"/>
                        <a:pt x="4617" y="674"/>
                        <a:pt x="4617" y="674"/>
                      </a:cubicBezTo>
                      <a:cubicBezTo>
                        <a:pt x="4617" y="674"/>
                        <a:pt x="4619" y="675"/>
                        <a:pt x="4619" y="675"/>
                      </a:cubicBezTo>
                      <a:cubicBezTo>
                        <a:pt x="4619" y="675"/>
                        <a:pt x="4624" y="674"/>
                        <a:pt x="4624" y="674"/>
                      </a:cubicBezTo>
                      <a:cubicBezTo>
                        <a:pt x="4624" y="674"/>
                        <a:pt x="4627" y="673"/>
                        <a:pt x="4627" y="673"/>
                      </a:cubicBezTo>
                      <a:cubicBezTo>
                        <a:pt x="4627" y="673"/>
                        <a:pt x="4627" y="673"/>
                        <a:pt x="4627" y="673"/>
                      </a:cubicBezTo>
                      <a:cubicBezTo>
                        <a:pt x="4627" y="673"/>
                        <a:pt x="4630" y="674"/>
                        <a:pt x="4630" y="674"/>
                      </a:cubicBezTo>
                      <a:cubicBezTo>
                        <a:pt x="4630" y="674"/>
                        <a:pt x="4632" y="673"/>
                        <a:pt x="4632" y="673"/>
                      </a:cubicBezTo>
                      <a:cubicBezTo>
                        <a:pt x="4632" y="673"/>
                        <a:pt x="4635" y="674"/>
                        <a:pt x="4635" y="674"/>
                      </a:cubicBezTo>
                      <a:cubicBezTo>
                        <a:pt x="4635" y="674"/>
                        <a:pt x="4637" y="674"/>
                        <a:pt x="4637" y="674"/>
                      </a:cubicBezTo>
                      <a:cubicBezTo>
                        <a:pt x="4637" y="674"/>
                        <a:pt x="4642" y="672"/>
                        <a:pt x="4642" y="672"/>
                      </a:cubicBezTo>
                      <a:cubicBezTo>
                        <a:pt x="4642" y="672"/>
                        <a:pt x="4642" y="672"/>
                        <a:pt x="4642" y="672"/>
                      </a:cubicBezTo>
                      <a:cubicBezTo>
                        <a:pt x="4642" y="672"/>
                        <a:pt x="4647" y="666"/>
                        <a:pt x="4647" y="666"/>
                      </a:cubicBezTo>
                      <a:cubicBezTo>
                        <a:pt x="4647" y="666"/>
                        <a:pt x="4647" y="666"/>
                        <a:pt x="4647" y="666"/>
                      </a:cubicBezTo>
                      <a:cubicBezTo>
                        <a:pt x="4647" y="666"/>
                        <a:pt x="4652" y="658"/>
                        <a:pt x="4652" y="658"/>
                      </a:cubicBezTo>
                      <a:cubicBezTo>
                        <a:pt x="4652" y="658"/>
                        <a:pt x="4652" y="657"/>
                        <a:pt x="4652" y="657"/>
                      </a:cubicBezTo>
                      <a:cubicBezTo>
                        <a:pt x="4652" y="657"/>
                        <a:pt x="4657" y="637"/>
                        <a:pt x="4657" y="637"/>
                      </a:cubicBezTo>
                      <a:cubicBezTo>
                        <a:pt x="4657" y="637"/>
                        <a:pt x="4657" y="636"/>
                        <a:pt x="4657" y="636"/>
                      </a:cubicBezTo>
                      <a:cubicBezTo>
                        <a:pt x="4657" y="636"/>
                        <a:pt x="4662" y="575"/>
                        <a:pt x="4662" y="575"/>
                      </a:cubicBezTo>
                      <a:cubicBezTo>
                        <a:pt x="4662" y="575"/>
                        <a:pt x="4662" y="569"/>
                        <a:pt x="4662" y="569"/>
                      </a:cubicBezTo>
                      <a:cubicBezTo>
                        <a:pt x="4662" y="569"/>
                        <a:pt x="4667" y="13"/>
                        <a:pt x="4667" y="13"/>
                      </a:cubicBezTo>
                      <a:cubicBezTo>
                        <a:pt x="4667" y="13"/>
                        <a:pt x="4668" y="0"/>
                        <a:pt x="4668" y="0"/>
                      </a:cubicBezTo>
                      <a:cubicBezTo>
                        <a:pt x="4668" y="0"/>
                        <a:pt x="4672" y="453"/>
                        <a:pt x="4672" y="453"/>
                      </a:cubicBezTo>
                      <a:cubicBezTo>
                        <a:pt x="4672" y="453"/>
                        <a:pt x="4673" y="455"/>
                        <a:pt x="4673" y="455"/>
                      </a:cubicBezTo>
                      <a:cubicBezTo>
                        <a:pt x="4673" y="455"/>
                        <a:pt x="4677" y="22"/>
                        <a:pt x="4677" y="22"/>
                      </a:cubicBezTo>
                      <a:cubicBezTo>
                        <a:pt x="4677" y="22"/>
                        <a:pt x="4678" y="23"/>
                        <a:pt x="4678" y="23"/>
                      </a:cubicBezTo>
                      <a:cubicBezTo>
                        <a:pt x="4678" y="23"/>
                        <a:pt x="4682" y="549"/>
                        <a:pt x="4682" y="549"/>
                      </a:cubicBezTo>
                      <a:cubicBezTo>
                        <a:pt x="4682" y="549"/>
                        <a:pt x="4683" y="556"/>
                        <a:pt x="4683" y="556"/>
                      </a:cubicBezTo>
                      <a:cubicBezTo>
                        <a:pt x="4683" y="556"/>
                        <a:pt x="4688" y="631"/>
                        <a:pt x="4688" y="631"/>
                      </a:cubicBezTo>
                      <a:cubicBezTo>
                        <a:pt x="4688" y="631"/>
                        <a:pt x="4688" y="632"/>
                        <a:pt x="4688" y="632"/>
                      </a:cubicBezTo>
                      <a:cubicBezTo>
                        <a:pt x="4688" y="632"/>
                        <a:pt x="4693" y="652"/>
                        <a:pt x="4693" y="652"/>
                      </a:cubicBezTo>
                      <a:cubicBezTo>
                        <a:pt x="4693" y="652"/>
                        <a:pt x="4693" y="653"/>
                        <a:pt x="4693" y="653"/>
                      </a:cubicBezTo>
                      <a:cubicBezTo>
                        <a:pt x="4693" y="653"/>
                        <a:pt x="4698" y="662"/>
                        <a:pt x="4698" y="662"/>
                      </a:cubicBezTo>
                      <a:cubicBezTo>
                        <a:pt x="4698" y="662"/>
                        <a:pt x="4698" y="662"/>
                        <a:pt x="4698" y="662"/>
                      </a:cubicBezTo>
                      <a:cubicBezTo>
                        <a:pt x="4698" y="662"/>
                        <a:pt x="4703" y="666"/>
                        <a:pt x="4703" y="666"/>
                      </a:cubicBezTo>
                      <a:cubicBezTo>
                        <a:pt x="4703" y="666"/>
                        <a:pt x="4703" y="667"/>
                        <a:pt x="4703" y="667"/>
                      </a:cubicBezTo>
                      <a:cubicBezTo>
                        <a:pt x="4703" y="667"/>
                        <a:pt x="4708" y="670"/>
                        <a:pt x="4708" y="670"/>
                      </a:cubicBezTo>
                      <a:cubicBezTo>
                        <a:pt x="4708" y="670"/>
                        <a:pt x="4708" y="670"/>
                        <a:pt x="4708" y="670"/>
                      </a:cubicBezTo>
                      <a:cubicBezTo>
                        <a:pt x="4708" y="670"/>
                        <a:pt x="4713" y="672"/>
                        <a:pt x="4713" y="672"/>
                      </a:cubicBezTo>
                      <a:cubicBezTo>
                        <a:pt x="4713" y="672"/>
                        <a:pt x="4713" y="672"/>
                        <a:pt x="4713" y="672"/>
                      </a:cubicBezTo>
                      <a:cubicBezTo>
                        <a:pt x="4713" y="672"/>
                        <a:pt x="4718" y="673"/>
                        <a:pt x="4718" y="673"/>
                      </a:cubicBezTo>
                      <a:cubicBezTo>
                        <a:pt x="4718" y="673"/>
                        <a:pt x="4718" y="674"/>
                        <a:pt x="4718" y="674"/>
                      </a:cubicBezTo>
                      <a:cubicBezTo>
                        <a:pt x="4718" y="674"/>
                        <a:pt x="4722" y="674"/>
                        <a:pt x="4722" y="674"/>
                      </a:cubicBezTo>
                      <a:cubicBezTo>
                        <a:pt x="4722" y="674"/>
                        <a:pt x="4723" y="675"/>
                        <a:pt x="4723" y="675"/>
                      </a:cubicBezTo>
                      <a:cubicBezTo>
                        <a:pt x="4723" y="675"/>
                        <a:pt x="4728" y="676"/>
                        <a:pt x="4728" y="676"/>
                      </a:cubicBezTo>
                      <a:cubicBezTo>
                        <a:pt x="4728" y="676"/>
                        <a:pt x="4729" y="676"/>
                        <a:pt x="4729" y="676"/>
                      </a:cubicBezTo>
                      <a:cubicBezTo>
                        <a:pt x="4729" y="676"/>
                        <a:pt x="4733" y="676"/>
                        <a:pt x="4733" y="676"/>
                      </a:cubicBezTo>
                      <a:cubicBezTo>
                        <a:pt x="4733" y="676"/>
                        <a:pt x="4736" y="676"/>
                        <a:pt x="4736" y="676"/>
                      </a:cubicBezTo>
                      <a:cubicBezTo>
                        <a:pt x="4736" y="676"/>
                        <a:pt x="4738" y="676"/>
                        <a:pt x="4738" y="676"/>
                      </a:cubicBezTo>
                      <a:cubicBezTo>
                        <a:pt x="4738" y="676"/>
                        <a:pt x="4739" y="676"/>
                        <a:pt x="4739" y="676"/>
                      </a:cubicBezTo>
                      <a:cubicBezTo>
                        <a:pt x="4739" y="676"/>
                        <a:pt x="4743" y="677"/>
                        <a:pt x="4743" y="677"/>
                      </a:cubicBezTo>
                      <a:cubicBezTo>
                        <a:pt x="4743" y="677"/>
                        <a:pt x="4746" y="677"/>
                        <a:pt x="4746" y="677"/>
                      </a:cubicBezTo>
                      <a:cubicBezTo>
                        <a:pt x="4746" y="677"/>
                        <a:pt x="4747" y="677"/>
                        <a:pt x="4747" y="677"/>
                      </a:cubicBezTo>
                      <a:cubicBezTo>
                        <a:pt x="4747" y="677"/>
                        <a:pt x="4749" y="677"/>
                        <a:pt x="4749" y="677"/>
                      </a:cubicBezTo>
                      <a:cubicBezTo>
                        <a:pt x="4749" y="677"/>
                        <a:pt x="4750" y="678"/>
                        <a:pt x="4750" y="678"/>
                      </a:cubicBezTo>
                      <a:cubicBezTo>
                        <a:pt x="4750" y="678"/>
                        <a:pt x="4755" y="678"/>
                        <a:pt x="4755" y="678"/>
                      </a:cubicBezTo>
                      <a:cubicBezTo>
                        <a:pt x="4755" y="678"/>
                        <a:pt x="4758" y="677"/>
                        <a:pt x="4758" y="677"/>
                      </a:cubicBezTo>
                      <a:cubicBezTo>
                        <a:pt x="4758" y="677"/>
                        <a:pt x="4759" y="677"/>
                        <a:pt x="4759" y="677"/>
                      </a:cubicBezTo>
                      <a:cubicBezTo>
                        <a:pt x="4759" y="677"/>
                        <a:pt x="4764" y="674"/>
                        <a:pt x="4764" y="674"/>
                      </a:cubicBezTo>
                      <a:cubicBezTo>
                        <a:pt x="4764" y="674"/>
                        <a:pt x="4764" y="674"/>
                        <a:pt x="4764" y="674"/>
                      </a:cubicBezTo>
                      <a:cubicBezTo>
                        <a:pt x="4764" y="674"/>
                        <a:pt x="4767" y="676"/>
                        <a:pt x="4767" y="676"/>
                      </a:cubicBezTo>
                      <a:cubicBezTo>
                        <a:pt x="4767" y="676"/>
                        <a:pt x="4769" y="676"/>
                        <a:pt x="4769" y="676"/>
                      </a:cubicBezTo>
                      <a:cubicBezTo>
                        <a:pt x="4769" y="676"/>
                        <a:pt x="4774" y="673"/>
                        <a:pt x="4774" y="673"/>
                      </a:cubicBezTo>
                      <a:cubicBezTo>
                        <a:pt x="4774" y="673"/>
                        <a:pt x="4774" y="673"/>
                        <a:pt x="4774" y="673"/>
                      </a:cubicBezTo>
                      <a:cubicBezTo>
                        <a:pt x="4774" y="673"/>
                        <a:pt x="4777" y="675"/>
                        <a:pt x="4777" y="675"/>
                      </a:cubicBezTo>
                      <a:cubicBezTo>
                        <a:pt x="4777" y="675"/>
                        <a:pt x="4780" y="674"/>
                        <a:pt x="4780" y="674"/>
                      </a:cubicBezTo>
                      <a:cubicBezTo>
                        <a:pt x="4780" y="674"/>
                        <a:pt x="4784" y="666"/>
                        <a:pt x="4784" y="666"/>
                      </a:cubicBezTo>
                      <a:cubicBezTo>
                        <a:pt x="4784" y="666"/>
                        <a:pt x="4785" y="666"/>
                        <a:pt x="4785" y="666"/>
                      </a:cubicBezTo>
                      <a:cubicBezTo>
                        <a:pt x="4785" y="666"/>
                        <a:pt x="4789" y="668"/>
                        <a:pt x="4789" y="668"/>
                      </a:cubicBezTo>
                      <a:cubicBezTo>
                        <a:pt x="4789" y="668"/>
                        <a:pt x="4790" y="668"/>
                        <a:pt x="4790" y="668"/>
                      </a:cubicBezTo>
                      <a:cubicBezTo>
                        <a:pt x="4790" y="668"/>
                        <a:pt x="4794" y="655"/>
                        <a:pt x="4794" y="655"/>
                      </a:cubicBezTo>
                      <a:cubicBezTo>
                        <a:pt x="4794" y="655"/>
                        <a:pt x="4795" y="655"/>
                        <a:pt x="4795" y="655"/>
                      </a:cubicBezTo>
                      <a:cubicBezTo>
                        <a:pt x="4795" y="655"/>
                        <a:pt x="4800" y="667"/>
                        <a:pt x="4800" y="667"/>
                      </a:cubicBezTo>
                      <a:cubicBezTo>
                        <a:pt x="4800" y="667"/>
                        <a:pt x="4802" y="668"/>
                        <a:pt x="4802" y="668"/>
                      </a:cubicBezTo>
                      <a:cubicBezTo>
                        <a:pt x="4802" y="668"/>
                        <a:pt x="4805" y="666"/>
                        <a:pt x="4805" y="666"/>
                      </a:cubicBezTo>
                      <a:cubicBezTo>
                        <a:pt x="4805" y="666"/>
                        <a:pt x="4805" y="666"/>
                        <a:pt x="4805" y="666"/>
                      </a:cubicBezTo>
                      <a:cubicBezTo>
                        <a:pt x="4805" y="666"/>
                        <a:pt x="4808" y="669"/>
                        <a:pt x="4808" y="669"/>
                      </a:cubicBezTo>
                      <a:cubicBezTo>
                        <a:pt x="4808" y="669"/>
                        <a:pt x="4810" y="669"/>
                        <a:pt x="4810" y="669"/>
                      </a:cubicBezTo>
                      <a:cubicBezTo>
                        <a:pt x="4810" y="669"/>
                        <a:pt x="4815" y="673"/>
                        <a:pt x="4815" y="673"/>
                      </a:cubicBezTo>
                      <a:cubicBezTo>
                        <a:pt x="4815" y="673"/>
                        <a:pt x="4815" y="673"/>
                        <a:pt x="4815" y="673"/>
                      </a:cubicBezTo>
                      <a:cubicBezTo>
                        <a:pt x="4815" y="673"/>
                        <a:pt x="4818" y="675"/>
                        <a:pt x="4818" y="675"/>
                      </a:cubicBezTo>
                      <a:cubicBezTo>
                        <a:pt x="4818" y="675"/>
                        <a:pt x="4820" y="674"/>
                        <a:pt x="4820" y="674"/>
                      </a:cubicBezTo>
                      <a:cubicBezTo>
                        <a:pt x="4820" y="674"/>
                        <a:pt x="4822" y="674"/>
                        <a:pt x="4822" y="674"/>
                      </a:cubicBezTo>
                      <a:cubicBezTo>
                        <a:pt x="4822" y="674"/>
                        <a:pt x="4825" y="674"/>
                        <a:pt x="4825" y="674"/>
                      </a:cubicBezTo>
                      <a:cubicBezTo>
                        <a:pt x="4825" y="674"/>
                        <a:pt x="4830" y="677"/>
                        <a:pt x="4830" y="677"/>
                      </a:cubicBezTo>
                      <a:cubicBezTo>
                        <a:pt x="4830" y="677"/>
                        <a:pt x="4831" y="677"/>
                        <a:pt x="4831" y="677"/>
                      </a:cubicBezTo>
                      <a:cubicBezTo>
                        <a:pt x="4831" y="677"/>
                        <a:pt x="4833" y="677"/>
                        <a:pt x="4833" y="677"/>
                      </a:cubicBezTo>
                      <a:cubicBezTo>
                        <a:pt x="4833" y="677"/>
                        <a:pt x="4835" y="677"/>
                        <a:pt x="4835" y="677"/>
                      </a:cubicBezTo>
                      <a:cubicBezTo>
                        <a:pt x="4835" y="677"/>
                        <a:pt x="4838" y="678"/>
                        <a:pt x="4838" y="678"/>
                      </a:cubicBezTo>
                      <a:cubicBezTo>
                        <a:pt x="4838" y="678"/>
                        <a:pt x="4843" y="678"/>
                        <a:pt x="4843" y="678"/>
                      </a:cubicBezTo>
                      <a:cubicBezTo>
                        <a:pt x="4843" y="678"/>
                        <a:pt x="4845" y="677"/>
                        <a:pt x="4845" y="677"/>
                      </a:cubicBezTo>
                      <a:cubicBezTo>
                        <a:pt x="4845" y="677"/>
                        <a:pt x="4846" y="677"/>
                        <a:pt x="4846" y="677"/>
                      </a:cubicBezTo>
                      <a:cubicBezTo>
                        <a:pt x="4846" y="677"/>
                        <a:pt x="4850" y="677"/>
                        <a:pt x="4850" y="677"/>
                      </a:cubicBezTo>
                      <a:cubicBezTo>
                        <a:pt x="4850" y="677"/>
                        <a:pt x="4851" y="677"/>
                        <a:pt x="4851" y="677"/>
                      </a:cubicBezTo>
                      <a:cubicBezTo>
                        <a:pt x="4851" y="677"/>
                        <a:pt x="4855" y="675"/>
                        <a:pt x="4855" y="675"/>
                      </a:cubicBezTo>
                      <a:cubicBezTo>
                        <a:pt x="4855" y="675"/>
                        <a:pt x="4856" y="675"/>
                        <a:pt x="4856" y="675"/>
                      </a:cubicBezTo>
                      <a:cubicBezTo>
                        <a:pt x="4856" y="675"/>
                        <a:pt x="4861" y="672"/>
                        <a:pt x="4861" y="672"/>
                      </a:cubicBezTo>
                      <a:cubicBezTo>
                        <a:pt x="4861" y="672"/>
                        <a:pt x="4861" y="671"/>
                        <a:pt x="4861" y="671"/>
                      </a:cubicBezTo>
                      <a:cubicBezTo>
                        <a:pt x="4861" y="671"/>
                        <a:pt x="4866" y="665"/>
                        <a:pt x="4866" y="665"/>
                      </a:cubicBezTo>
                      <a:cubicBezTo>
                        <a:pt x="4866" y="665"/>
                        <a:pt x="4866" y="664"/>
                        <a:pt x="4866" y="664"/>
                      </a:cubicBezTo>
                      <a:cubicBezTo>
                        <a:pt x="4866" y="664"/>
                        <a:pt x="4871" y="644"/>
                        <a:pt x="4871" y="644"/>
                      </a:cubicBezTo>
                      <a:cubicBezTo>
                        <a:pt x="4871" y="644"/>
                        <a:pt x="4871" y="642"/>
                        <a:pt x="4871" y="642"/>
                      </a:cubicBezTo>
                      <a:cubicBezTo>
                        <a:pt x="4871" y="642"/>
                        <a:pt x="4876" y="494"/>
                        <a:pt x="4876" y="494"/>
                      </a:cubicBezTo>
                      <a:cubicBezTo>
                        <a:pt x="4876" y="494"/>
                        <a:pt x="4878" y="380"/>
                        <a:pt x="4878" y="380"/>
                      </a:cubicBezTo>
                      <a:cubicBezTo>
                        <a:pt x="4878" y="380"/>
                        <a:pt x="4881" y="551"/>
                        <a:pt x="4881" y="551"/>
                      </a:cubicBezTo>
                      <a:cubicBezTo>
                        <a:pt x="4881" y="551"/>
                        <a:pt x="4883" y="576"/>
                        <a:pt x="4883" y="576"/>
                      </a:cubicBezTo>
                      <a:cubicBezTo>
                        <a:pt x="4883" y="576"/>
                        <a:pt x="4886" y="472"/>
                        <a:pt x="4886" y="472"/>
                      </a:cubicBezTo>
                      <a:cubicBezTo>
                        <a:pt x="4886" y="472"/>
                        <a:pt x="4888" y="384"/>
                        <a:pt x="4888" y="384"/>
                      </a:cubicBezTo>
                      <a:cubicBezTo>
                        <a:pt x="4888" y="384"/>
                        <a:pt x="4891" y="574"/>
                        <a:pt x="4891" y="574"/>
                      </a:cubicBezTo>
                      <a:cubicBezTo>
                        <a:pt x="4891" y="574"/>
                        <a:pt x="4891" y="581"/>
                        <a:pt x="4891" y="581"/>
                      </a:cubicBezTo>
                      <a:cubicBezTo>
                        <a:pt x="4891" y="581"/>
                        <a:pt x="4896" y="649"/>
                        <a:pt x="4896" y="649"/>
                      </a:cubicBezTo>
                      <a:cubicBezTo>
                        <a:pt x="4896" y="649"/>
                        <a:pt x="4897" y="649"/>
                        <a:pt x="4897" y="649"/>
                      </a:cubicBezTo>
                      <a:cubicBezTo>
                        <a:pt x="4897" y="649"/>
                        <a:pt x="4901" y="663"/>
                        <a:pt x="4901" y="663"/>
                      </a:cubicBezTo>
                      <a:cubicBezTo>
                        <a:pt x="4901" y="663"/>
                        <a:pt x="4902" y="663"/>
                        <a:pt x="4902" y="663"/>
                      </a:cubicBezTo>
                      <a:cubicBezTo>
                        <a:pt x="4902" y="663"/>
                        <a:pt x="4907" y="670"/>
                        <a:pt x="4907" y="670"/>
                      </a:cubicBezTo>
                      <a:cubicBezTo>
                        <a:pt x="4907" y="670"/>
                        <a:pt x="4907" y="671"/>
                        <a:pt x="4907" y="671"/>
                      </a:cubicBezTo>
                      <a:cubicBezTo>
                        <a:pt x="4907" y="671"/>
                        <a:pt x="4912" y="673"/>
                        <a:pt x="4912" y="673"/>
                      </a:cubicBezTo>
                      <a:cubicBezTo>
                        <a:pt x="4912" y="673"/>
                        <a:pt x="4912" y="674"/>
                        <a:pt x="4912" y="674"/>
                      </a:cubicBezTo>
                      <a:cubicBezTo>
                        <a:pt x="4912" y="674"/>
                        <a:pt x="4917" y="675"/>
                        <a:pt x="4917" y="675"/>
                      </a:cubicBezTo>
                      <a:cubicBezTo>
                        <a:pt x="4917" y="675"/>
                        <a:pt x="4917" y="676"/>
                        <a:pt x="4917" y="676"/>
                      </a:cubicBezTo>
                      <a:cubicBezTo>
                        <a:pt x="4917" y="676"/>
                        <a:pt x="4922" y="677"/>
                        <a:pt x="4922" y="677"/>
                      </a:cubicBezTo>
                      <a:cubicBezTo>
                        <a:pt x="4922" y="677"/>
                        <a:pt x="4922" y="677"/>
                        <a:pt x="4922" y="677"/>
                      </a:cubicBezTo>
                      <a:cubicBezTo>
                        <a:pt x="4922" y="677"/>
                        <a:pt x="4927" y="678"/>
                        <a:pt x="4927" y="678"/>
                      </a:cubicBezTo>
                      <a:cubicBezTo>
                        <a:pt x="4927" y="678"/>
                        <a:pt x="4927" y="677"/>
                        <a:pt x="4927" y="677"/>
                      </a:cubicBezTo>
                      <a:cubicBezTo>
                        <a:pt x="4927" y="677"/>
                        <a:pt x="4931" y="678"/>
                        <a:pt x="4931" y="678"/>
                      </a:cubicBezTo>
                      <a:cubicBezTo>
                        <a:pt x="4931" y="678"/>
                        <a:pt x="4933" y="678"/>
                        <a:pt x="4933" y="678"/>
                      </a:cubicBezTo>
                      <a:cubicBezTo>
                        <a:pt x="4933" y="678"/>
                        <a:pt x="4937" y="679"/>
                        <a:pt x="4937" y="679"/>
                      </a:cubicBezTo>
                      <a:cubicBezTo>
                        <a:pt x="4937" y="679"/>
                        <a:pt x="4938" y="678"/>
                        <a:pt x="4938" y="678"/>
                      </a:cubicBezTo>
                      <a:cubicBezTo>
                        <a:pt x="4938" y="678"/>
                        <a:pt x="4942" y="679"/>
                        <a:pt x="4942" y="679"/>
                      </a:cubicBezTo>
                      <a:cubicBezTo>
                        <a:pt x="4942" y="679"/>
                        <a:pt x="4943" y="679"/>
                        <a:pt x="4943" y="679"/>
                      </a:cubicBezTo>
                      <a:cubicBezTo>
                        <a:pt x="4943" y="679"/>
                        <a:pt x="4945" y="679"/>
                        <a:pt x="4945" y="679"/>
                      </a:cubicBezTo>
                      <a:cubicBezTo>
                        <a:pt x="4945" y="679"/>
                        <a:pt x="4948" y="679"/>
                        <a:pt x="4948" y="679"/>
                      </a:cubicBezTo>
                      <a:cubicBezTo>
                        <a:pt x="4948" y="679"/>
                        <a:pt x="4951" y="679"/>
                        <a:pt x="4951" y="679"/>
                      </a:cubicBezTo>
                      <a:cubicBezTo>
                        <a:pt x="4951" y="679"/>
                        <a:pt x="4953" y="679"/>
                        <a:pt x="4953" y="679"/>
                      </a:cubicBezTo>
                      <a:cubicBezTo>
                        <a:pt x="4953" y="679"/>
                        <a:pt x="4955" y="679"/>
                        <a:pt x="4955" y="679"/>
                      </a:cubicBezTo>
                      <a:cubicBezTo>
                        <a:pt x="4955" y="679"/>
                        <a:pt x="4958" y="679"/>
                        <a:pt x="4958" y="679"/>
                      </a:cubicBezTo>
                      <a:cubicBezTo>
                        <a:pt x="4958" y="679"/>
                        <a:pt x="4961" y="680"/>
                        <a:pt x="4961" y="680"/>
                      </a:cubicBezTo>
                      <a:cubicBezTo>
                        <a:pt x="4961" y="680"/>
                        <a:pt x="4963" y="679"/>
                        <a:pt x="4963" y="679"/>
                      </a:cubicBezTo>
                      <a:cubicBezTo>
                        <a:pt x="4963" y="679"/>
                        <a:pt x="4967" y="680"/>
                        <a:pt x="4967" y="680"/>
                      </a:cubicBezTo>
                      <a:cubicBezTo>
                        <a:pt x="4967" y="680"/>
                        <a:pt x="4968" y="680"/>
                        <a:pt x="4968" y="680"/>
                      </a:cubicBezTo>
                      <a:cubicBezTo>
                        <a:pt x="4968" y="680"/>
                        <a:pt x="4973" y="679"/>
                        <a:pt x="4973" y="679"/>
                      </a:cubicBezTo>
                      <a:cubicBezTo>
                        <a:pt x="4973" y="679"/>
                        <a:pt x="4974" y="678"/>
                        <a:pt x="4974" y="678"/>
                      </a:cubicBezTo>
                      <a:cubicBezTo>
                        <a:pt x="4974" y="678"/>
                        <a:pt x="4978" y="680"/>
                        <a:pt x="4978" y="680"/>
                      </a:cubicBezTo>
                      <a:cubicBezTo>
                        <a:pt x="4978" y="680"/>
                        <a:pt x="4978" y="680"/>
                        <a:pt x="4978" y="680"/>
                      </a:cubicBezTo>
                      <a:cubicBezTo>
                        <a:pt x="4978" y="680"/>
                        <a:pt x="4982" y="679"/>
                        <a:pt x="4982" y="679"/>
                      </a:cubicBezTo>
                      <a:cubicBezTo>
                        <a:pt x="4982" y="679"/>
                        <a:pt x="4984" y="679"/>
                        <a:pt x="4984" y="679"/>
                      </a:cubicBezTo>
                      <a:cubicBezTo>
                        <a:pt x="4984" y="679"/>
                        <a:pt x="4988" y="680"/>
                        <a:pt x="4988" y="680"/>
                      </a:cubicBezTo>
                      <a:cubicBezTo>
                        <a:pt x="4988" y="680"/>
                        <a:pt x="4988" y="680"/>
                        <a:pt x="4988" y="680"/>
                      </a:cubicBezTo>
                      <a:cubicBezTo>
                        <a:pt x="4988" y="680"/>
                        <a:pt x="4992" y="680"/>
                        <a:pt x="4992" y="680"/>
                      </a:cubicBezTo>
                      <a:cubicBezTo>
                        <a:pt x="4992" y="680"/>
                        <a:pt x="4993" y="680"/>
                        <a:pt x="4993" y="680"/>
                      </a:cubicBezTo>
                      <a:cubicBezTo>
                        <a:pt x="4993" y="680"/>
                        <a:pt x="4994" y="680"/>
                        <a:pt x="4994" y="680"/>
                      </a:cubicBezTo>
                      <a:cubicBezTo>
                        <a:pt x="4994" y="680"/>
                        <a:pt x="4999" y="680"/>
                        <a:pt x="4999" y="680"/>
                      </a:cubicBezTo>
                      <a:cubicBezTo>
                        <a:pt x="4999" y="680"/>
                        <a:pt x="5000" y="680"/>
                        <a:pt x="5000" y="680"/>
                      </a:cubicBezTo>
                      <a:cubicBezTo>
                        <a:pt x="5000" y="680"/>
                        <a:pt x="5005" y="680"/>
                        <a:pt x="5005" y="680"/>
                      </a:cubicBezTo>
                      <a:cubicBezTo>
                        <a:pt x="5005" y="680"/>
                        <a:pt x="5007" y="680"/>
                        <a:pt x="5007" y="680"/>
                      </a:cubicBezTo>
                      <a:cubicBezTo>
                        <a:pt x="5007" y="680"/>
                        <a:pt x="5010" y="680"/>
                        <a:pt x="5010" y="680"/>
                      </a:cubicBezTo>
                      <a:cubicBezTo>
                        <a:pt x="5010" y="680"/>
                        <a:pt x="5013" y="680"/>
                        <a:pt x="5013" y="680"/>
                      </a:cubicBezTo>
                      <a:cubicBezTo>
                        <a:pt x="5013" y="680"/>
                        <a:pt x="5014" y="680"/>
                        <a:pt x="5014" y="680"/>
                      </a:cubicBezTo>
                      <a:cubicBezTo>
                        <a:pt x="5014" y="680"/>
                        <a:pt x="5017" y="680"/>
                        <a:pt x="5017" y="680"/>
                      </a:cubicBezTo>
                      <a:cubicBezTo>
                        <a:pt x="5017" y="680"/>
                        <a:pt x="5021" y="680"/>
                        <a:pt x="5021" y="680"/>
                      </a:cubicBezTo>
                      <a:cubicBezTo>
                        <a:pt x="5021" y="680"/>
                        <a:pt x="5023" y="681"/>
                        <a:pt x="5023" y="681"/>
                      </a:cubicBezTo>
                      <a:cubicBezTo>
                        <a:pt x="5023" y="681"/>
                        <a:pt x="5026" y="680"/>
                        <a:pt x="5026" y="680"/>
                      </a:cubicBezTo>
                      <a:cubicBezTo>
                        <a:pt x="5026" y="680"/>
                        <a:pt x="5027" y="680"/>
                        <a:pt x="5027" y="680"/>
                      </a:cubicBezTo>
                      <a:cubicBezTo>
                        <a:pt x="5027" y="680"/>
                        <a:pt x="5029" y="680"/>
                        <a:pt x="5029" y="680"/>
                      </a:cubicBezTo>
                      <a:cubicBezTo>
                        <a:pt x="5029" y="680"/>
                        <a:pt x="5032" y="680"/>
                        <a:pt x="5032" y="680"/>
                      </a:cubicBezTo>
                      <a:cubicBezTo>
                        <a:pt x="5032" y="680"/>
                        <a:pt x="5036" y="680"/>
                        <a:pt x="5036" y="680"/>
                      </a:cubicBezTo>
                      <a:cubicBezTo>
                        <a:pt x="5036" y="680"/>
                        <a:pt x="5037" y="681"/>
                        <a:pt x="5037" y="681"/>
                      </a:cubicBezTo>
                      <a:cubicBezTo>
                        <a:pt x="5037" y="681"/>
                        <a:pt x="5040" y="681"/>
                        <a:pt x="5040" y="681"/>
                      </a:cubicBezTo>
                      <a:cubicBezTo>
                        <a:pt x="5040" y="681"/>
                        <a:pt x="5043" y="680"/>
                        <a:pt x="5043" y="680"/>
                      </a:cubicBezTo>
                      <a:cubicBezTo>
                        <a:pt x="5043" y="680"/>
                        <a:pt x="5047" y="680"/>
                        <a:pt x="5047" y="680"/>
                      </a:cubicBezTo>
                      <a:cubicBezTo>
                        <a:pt x="5047" y="680"/>
                        <a:pt x="5048" y="681"/>
                        <a:pt x="5048" y="681"/>
                      </a:cubicBezTo>
                      <a:cubicBezTo>
                        <a:pt x="5048" y="681"/>
                        <a:pt x="5052" y="680"/>
                        <a:pt x="5052" y="680"/>
                      </a:cubicBezTo>
                      <a:cubicBezTo>
                        <a:pt x="5052" y="680"/>
                        <a:pt x="5053" y="681"/>
                        <a:pt x="5053" y="681"/>
                      </a:cubicBezTo>
                      <a:cubicBezTo>
                        <a:pt x="5053" y="681"/>
                        <a:pt x="5055" y="680"/>
                        <a:pt x="5055" y="680"/>
                      </a:cubicBezTo>
                      <a:cubicBezTo>
                        <a:pt x="5055" y="680"/>
                        <a:pt x="5056" y="681"/>
                        <a:pt x="5056" y="681"/>
                      </a:cubicBezTo>
                      <a:cubicBezTo>
                        <a:pt x="5056" y="681"/>
                        <a:pt x="5063" y="681"/>
                        <a:pt x="5063" y="681"/>
                      </a:cubicBezTo>
                      <a:cubicBezTo>
                        <a:pt x="5063" y="681"/>
                        <a:pt x="5064" y="680"/>
                        <a:pt x="5064" y="680"/>
                      </a:cubicBezTo>
                      <a:cubicBezTo>
                        <a:pt x="5064" y="680"/>
                        <a:pt x="5066" y="680"/>
                        <a:pt x="5066" y="680"/>
                      </a:cubicBezTo>
                      <a:cubicBezTo>
                        <a:pt x="5066" y="680"/>
                        <a:pt x="5068" y="681"/>
                        <a:pt x="5068" y="681"/>
                      </a:cubicBezTo>
                      <a:cubicBezTo>
                        <a:pt x="5068" y="681"/>
                        <a:pt x="5071" y="681"/>
                        <a:pt x="5071" y="681"/>
                      </a:cubicBezTo>
                      <a:cubicBezTo>
                        <a:pt x="5071" y="681"/>
                        <a:pt x="5074" y="680"/>
                        <a:pt x="5074" y="680"/>
                      </a:cubicBezTo>
                      <a:cubicBezTo>
                        <a:pt x="5074" y="680"/>
                        <a:pt x="5075" y="680"/>
                        <a:pt x="5075" y="680"/>
                      </a:cubicBezTo>
                      <a:cubicBezTo>
                        <a:pt x="5075" y="680"/>
                        <a:pt x="5078" y="681"/>
                        <a:pt x="5078" y="681"/>
                      </a:cubicBezTo>
                      <a:cubicBezTo>
                        <a:pt x="5078" y="681"/>
                        <a:pt x="5082" y="681"/>
                        <a:pt x="5082" y="681"/>
                      </a:cubicBezTo>
                      <a:cubicBezTo>
                        <a:pt x="5082" y="681"/>
                        <a:pt x="5084" y="680"/>
                        <a:pt x="5084" y="680"/>
                      </a:cubicBezTo>
                      <a:cubicBezTo>
                        <a:pt x="5084" y="680"/>
                        <a:pt x="5088" y="681"/>
                        <a:pt x="5088" y="681"/>
                      </a:cubicBezTo>
                      <a:cubicBezTo>
                        <a:pt x="5088" y="681"/>
                        <a:pt x="5089" y="680"/>
                        <a:pt x="5089" y="680"/>
                      </a:cubicBezTo>
                      <a:cubicBezTo>
                        <a:pt x="5089" y="680"/>
                        <a:pt x="5091" y="681"/>
                        <a:pt x="5091" y="681"/>
                      </a:cubicBezTo>
                      <a:cubicBezTo>
                        <a:pt x="5091" y="681"/>
                        <a:pt x="5093" y="680"/>
                        <a:pt x="5093" y="680"/>
                      </a:cubicBezTo>
                      <a:cubicBezTo>
                        <a:pt x="5093" y="680"/>
                        <a:pt x="5097" y="680"/>
                        <a:pt x="5097" y="680"/>
                      </a:cubicBezTo>
                      <a:cubicBezTo>
                        <a:pt x="5097" y="680"/>
                        <a:pt x="5098" y="681"/>
                        <a:pt x="5098" y="681"/>
                      </a:cubicBezTo>
                      <a:cubicBezTo>
                        <a:pt x="5098" y="681"/>
                        <a:pt x="5103" y="680"/>
                        <a:pt x="5103" y="680"/>
                      </a:cubicBezTo>
                      <a:cubicBezTo>
                        <a:pt x="5103" y="680"/>
                        <a:pt x="5105" y="681"/>
                        <a:pt x="5105" y="681"/>
                      </a:cubicBezTo>
                      <a:cubicBezTo>
                        <a:pt x="5105" y="681"/>
                        <a:pt x="5106" y="681"/>
                        <a:pt x="5106" y="681"/>
                      </a:cubicBezTo>
                      <a:cubicBezTo>
                        <a:pt x="5106" y="681"/>
                        <a:pt x="5110" y="680"/>
                        <a:pt x="5110" y="680"/>
                      </a:cubicBezTo>
                      <a:cubicBezTo>
                        <a:pt x="5110" y="680"/>
                        <a:pt x="5111" y="681"/>
                        <a:pt x="5111" y="681"/>
                      </a:cubicBezTo>
                      <a:cubicBezTo>
                        <a:pt x="5111" y="681"/>
                        <a:pt x="5114" y="680"/>
                        <a:pt x="5114" y="680"/>
                      </a:cubicBezTo>
                      <a:cubicBezTo>
                        <a:pt x="5114" y="680"/>
                        <a:pt x="5117" y="680"/>
                        <a:pt x="5117" y="680"/>
                      </a:cubicBezTo>
                      <a:cubicBezTo>
                        <a:pt x="5117" y="680"/>
                        <a:pt x="5119" y="681"/>
                        <a:pt x="5119" y="681"/>
                      </a:cubicBezTo>
                      <a:cubicBezTo>
                        <a:pt x="5119" y="681"/>
                        <a:pt x="5121" y="681"/>
                        <a:pt x="5121" y="681"/>
                      </a:cubicBezTo>
                      <a:cubicBezTo>
                        <a:pt x="5121" y="681"/>
                        <a:pt x="5123" y="680"/>
                        <a:pt x="5123" y="680"/>
                      </a:cubicBezTo>
                      <a:cubicBezTo>
                        <a:pt x="5123" y="680"/>
                        <a:pt x="5126" y="680"/>
                        <a:pt x="5126" y="680"/>
                      </a:cubicBezTo>
                      <a:cubicBezTo>
                        <a:pt x="5126" y="680"/>
                        <a:pt x="5128" y="681"/>
                        <a:pt x="5128" y="681"/>
                      </a:cubicBezTo>
                      <a:cubicBezTo>
                        <a:pt x="5128" y="681"/>
                        <a:pt x="5133" y="680"/>
                        <a:pt x="5133" y="680"/>
                      </a:cubicBezTo>
                      <a:cubicBezTo>
                        <a:pt x="5133" y="680"/>
                        <a:pt x="5133" y="681"/>
                        <a:pt x="5133" y="681"/>
                      </a:cubicBezTo>
                      <a:cubicBezTo>
                        <a:pt x="5133" y="681"/>
                        <a:pt x="5136" y="680"/>
                        <a:pt x="5136" y="680"/>
                      </a:cubicBezTo>
                      <a:cubicBezTo>
                        <a:pt x="5136" y="680"/>
                        <a:pt x="5140" y="681"/>
                        <a:pt x="5140" y="681"/>
                      </a:cubicBezTo>
                      <a:cubicBezTo>
                        <a:pt x="5140" y="681"/>
                        <a:pt x="5145" y="681"/>
                        <a:pt x="5145" y="681"/>
                      </a:cubicBezTo>
                      <a:cubicBezTo>
                        <a:pt x="5145" y="681"/>
                        <a:pt x="5146" y="681"/>
                        <a:pt x="5146" y="681"/>
                      </a:cubicBezTo>
                      <a:cubicBezTo>
                        <a:pt x="5146" y="681"/>
                        <a:pt x="5146" y="681"/>
                        <a:pt x="5146" y="681"/>
                      </a:cubicBezTo>
                      <a:cubicBezTo>
                        <a:pt x="5146" y="681"/>
                        <a:pt x="5147" y="680"/>
                        <a:pt x="5147" y="680"/>
                      </a:cubicBezTo>
                      <a:cubicBezTo>
                        <a:pt x="5147" y="680"/>
                        <a:pt x="5151" y="681"/>
                        <a:pt x="5151" y="681"/>
                      </a:cubicBezTo>
                      <a:cubicBezTo>
                        <a:pt x="5151" y="681"/>
                        <a:pt x="5155" y="680"/>
                        <a:pt x="5155" y="680"/>
                      </a:cubicBezTo>
                      <a:cubicBezTo>
                        <a:pt x="5155" y="680"/>
                        <a:pt x="5156" y="681"/>
                        <a:pt x="5156" y="681"/>
                      </a:cubicBezTo>
                      <a:cubicBezTo>
                        <a:pt x="5156" y="681"/>
                        <a:pt x="5159" y="680"/>
                        <a:pt x="5159" y="680"/>
                      </a:cubicBezTo>
                      <a:cubicBezTo>
                        <a:pt x="5159" y="680"/>
                        <a:pt x="5162" y="680"/>
                        <a:pt x="5162" y="680"/>
                      </a:cubicBezTo>
                      <a:cubicBezTo>
                        <a:pt x="5162" y="680"/>
                        <a:pt x="5164" y="681"/>
                        <a:pt x="5164" y="681"/>
                      </a:cubicBezTo>
                      <a:cubicBezTo>
                        <a:pt x="5164" y="681"/>
                        <a:pt x="5167" y="680"/>
                        <a:pt x="5167" y="680"/>
                      </a:cubicBezTo>
                      <a:cubicBezTo>
                        <a:pt x="5167" y="680"/>
                        <a:pt x="5169" y="681"/>
                        <a:pt x="5169" y="68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4" name="Freeform 998"/>
                <p:cNvSpPr>
                  <a:spLocks/>
                </p:cNvSpPr>
                <p:nvPr/>
              </p:nvSpPr>
              <p:spPr bwMode="auto">
                <a:xfrm>
                  <a:off x="-5084762" y="2860676"/>
                  <a:ext cx="3903663" cy="571500"/>
                </a:xfrm>
                <a:custGeom>
                  <a:avLst/>
                  <a:gdLst>
                    <a:gd name="T0" fmla="*/ 73 w 5169"/>
                    <a:gd name="T1" fmla="*/ 754 h 754"/>
                    <a:gd name="T2" fmla="*/ 153 w 5169"/>
                    <a:gd name="T3" fmla="*/ 753 h 754"/>
                    <a:gd name="T4" fmla="*/ 234 w 5169"/>
                    <a:gd name="T5" fmla="*/ 731 h 754"/>
                    <a:gd name="T6" fmla="*/ 319 w 5169"/>
                    <a:gd name="T7" fmla="*/ 749 h 754"/>
                    <a:gd name="T8" fmla="*/ 400 w 5169"/>
                    <a:gd name="T9" fmla="*/ 736 h 754"/>
                    <a:gd name="T10" fmla="*/ 479 w 5169"/>
                    <a:gd name="T11" fmla="*/ 751 h 754"/>
                    <a:gd name="T12" fmla="*/ 563 w 5169"/>
                    <a:gd name="T13" fmla="*/ 752 h 754"/>
                    <a:gd name="T14" fmla="*/ 645 w 5169"/>
                    <a:gd name="T15" fmla="*/ 581 h 754"/>
                    <a:gd name="T16" fmla="*/ 726 w 5169"/>
                    <a:gd name="T17" fmla="*/ 528 h 754"/>
                    <a:gd name="T18" fmla="*/ 806 w 5169"/>
                    <a:gd name="T19" fmla="*/ 741 h 754"/>
                    <a:gd name="T20" fmla="*/ 889 w 5169"/>
                    <a:gd name="T21" fmla="*/ 687 h 754"/>
                    <a:gd name="T22" fmla="*/ 970 w 5169"/>
                    <a:gd name="T23" fmla="*/ 752 h 754"/>
                    <a:gd name="T24" fmla="*/ 1051 w 5169"/>
                    <a:gd name="T25" fmla="*/ 754 h 754"/>
                    <a:gd name="T26" fmla="*/ 1132 w 5169"/>
                    <a:gd name="T27" fmla="*/ 754 h 754"/>
                    <a:gd name="T28" fmla="*/ 1214 w 5169"/>
                    <a:gd name="T29" fmla="*/ 754 h 754"/>
                    <a:gd name="T30" fmla="*/ 1295 w 5169"/>
                    <a:gd name="T31" fmla="*/ 754 h 754"/>
                    <a:gd name="T32" fmla="*/ 1377 w 5169"/>
                    <a:gd name="T33" fmla="*/ 753 h 754"/>
                    <a:gd name="T34" fmla="*/ 1456 w 5169"/>
                    <a:gd name="T35" fmla="*/ 753 h 754"/>
                    <a:gd name="T36" fmla="*/ 1538 w 5169"/>
                    <a:gd name="T37" fmla="*/ 753 h 754"/>
                    <a:gd name="T38" fmla="*/ 1621 w 5169"/>
                    <a:gd name="T39" fmla="*/ 754 h 754"/>
                    <a:gd name="T40" fmla="*/ 1704 w 5169"/>
                    <a:gd name="T41" fmla="*/ 753 h 754"/>
                    <a:gd name="T42" fmla="*/ 1782 w 5169"/>
                    <a:gd name="T43" fmla="*/ 753 h 754"/>
                    <a:gd name="T44" fmla="*/ 1867 w 5169"/>
                    <a:gd name="T45" fmla="*/ 746 h 754"/>
                    <a:gd name="T46" fmla="*/ 1946 w 5169"/>
                    <a:gd name="T47" fmla="*/ 753 h 754"/>
                    <a:gd name="T48" fmla="*/ 2027 w 5169"/>
                    <a:gd name="T49" fmla="*/ 753 h 754"/>
                    <a:gd name="T50" fmla="*/ 2111 w 5169"/>
                    <a:gd name="T51" fmla="*/ 740 h 754"/>
                    <a:gd name="T52" fmla="*/ 2190 w 5169"/>
                    <a:gd name="T53" fmla="*/ 753 h 754"/>
                    <a:gd name="T54" fmla="*/ 2271 w 5169"/>
                    <a:gd name="T55" fmla="*/ 753 h 754"/>
                    <a:gd name="T56" fmla="*/ 2355 w 5169"/>
                    <a:gd name="T57" fmla="*/ 753 h 754"/>
                    <a:gd name="T58" fmla="*/ 2437 w 5169"/>
                    <a:gd name="T59" fmla="*/ 738 h 754"/>
                    <a:gd name="T60" fmla="*/ 2518 w 5169"/>
                    <a:gd name="T61" fmla="*/ 751 h 754"/>
                    <a:gd name="T62" fmla="*/ 2597 w 5169"/>
                    <a:gd name="T63" fmla="*/ 751 h 754"/>
                    <a:gd name="T64" fmla="*/ 2681 w 5169"/>
                    <a:gd name="T65" fmla="*/ 753 h 754"/>
                    <a:gd name="T66" fmla="*/ 2762 w 5169"/>
                    <a:gd name="T67" fmla="*/ 753 h 754"/>
                    <a:gd name="T68" fmla="*/ 2842 w 5169"/>
                    <a:gd name="T69" fmla="*/ 753 h 754"/>
                    <a:gd name="T70" fmla="*/ 2922 w 5169"/>
                    <a:gd name="T71" fmla="*/ 753 h 754"/>
                    <a:gd name="T72" fmla="*/ 3007 w 5169"/>
                    <a:gd name="T73" fmla="*/ 753 h 754"/>
                    <a:gd name="T74" fmla="*/ 3089 w 5169"/>
                    <a:gd name="T75" fmla="*/ 752 h 754"/>
                    <a:gd name="T76" fmla="*/ 3170 w 5169"/>
                    <a:gd name="T77" fmla="*/ 698 h 754"/>
                    <a:gd name="T78" fmla="*/ 3250 w 5169"/>
                    <a:gd name="T79" fmla="*/ 751 h 754"/>
                    <a:gd name="T80" fmla="*/ 3332 w 5169"/>
                    <a:gd name="T81" fmla="*/ 749 h 754"/>
                    <a:gd name="T82" fmla="*/ 3412 w 5169"/>
                    <a:gd name="T83" fmla="*/ 751 h 754"/>
                    <a:gd name="T84" fmla="*/ 3494 w 5169"/>
                    <a:gd name="T85" fmla="*/ 753 h 754"/>
                    <a:gd name="T86" fmla="*/ 3576 w 5169"/>
                    <a:gd name="T87" fmla="*/ 753 h 754"/>
                    <a:gd name="T88" fmla="*/ 3659 w 5169"/>
                    <a:gd name="T89" fmla="*/ 753 h 754"/>
                    <a:gd name="T90" fmla="*/ 3739 w 5169"/>
                    <a:gd name="T91" fmla="*/ 753 h 754"/>
                    <a:gd name="T92" fmla="*/ 3820 w 5169"/>
                    <a:gd name="T93" fmla="*/ 754 h 754"/>
                    <a:gd name="T94" fmla="*/ 3902 w 5169"/>
                    <a:gd name="T95" fmla="*/ 753 h 754"/>
                    <a:gd name="T96" fmla="*/ 3983 w 5169"/>
                    <a:gd name="T97" fmla="*/ 753 h 754"/>
                    <a:gd name="T98" fmla="*/ 4066 w 5169"/>
                    <a:gd name="T99" fmla="*/ 751 h 754"/>
                    <a:gd name="T100" fmla="*/ 4148 w 5169"/>
                    <a:gd name="T101" fmla="*/ 717 h 754"/>
                    <a:gd name="T102" fmla="*/ 4229 w 5169"/>
                    <a:gd name="T103" fmla="*/ 733 h 754"/>
                    <a:gd name="T104" fmla="*/ 4309 w 5169"/>
                    <a:gd name="T105" fmla="*/ 624 h 754"/>
                    <a:gd name="T106" fmla="*/ 4391 w 5169"/>
                    <a:gd name="T107" fmla="*/ 746 h 754"/>
                    <a:gd name="T108" fmla="*/ 4473 w 5169"/>
                    <a:gd name="T109" fmla="*/ 743 h 754"/>
                    <a:gd name="T110" fmla="*/ 4555 w 5169"/>
                    <a:gd name="T111" fmla="*/ 693 h 754"/>
                    <a:gd name="T112" fmla="*/ 4637 w 5169"/>
                    <a:gd name="T113" fmla="*/ 746 h 754"/>
                    <a:gd name="T114" fmla="*/ 4718 w 5169"/>
                    <a:gd name="T115" fmla="*/ 749 h 754"/>
                    <a:gd name="T116" fmla="*/ 4800 w 5169"/>
                    <a:gd name="T117" fmla="*/ 740 h 754"/>
                    <a:gd name="T118" fmla="*/ 4879 w 5169"/>
                    <a:gd name="T119" fmla="*/ 0 h 754"/>
                    <a:gd name="T120" fmla="*/ 4959 w 5169"/>
                    <a:gd name="T121" fmla="*/ 752 h 754"/>
                    <a:gd name="T122" fmla="*/ 5043 w 5169"/>
                    <a:gd name="T123" fmla="*/ 753 h 754"/>
                    <a:gd name="T124" fmla="*/ 5124 w 5169"/>
                    <a:gd name="T125" fmla="*/ 753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754">
                      <a:moveTo>
                        <a:pt x="0" y="754"/>
                      </a:moveTo>
                      <a:lnTo>
                        <a:pt x="0" y="754"/>
                      </a:lnTo>
                      <a:cubicBezTo>
                        <a:pt x="0" y="754"/>
                        <a:pt x="1" y="754"/>
                        <a:pt x="1" y="754"/>
                      </a:cubicBezTo>
                      <a:cubicBezTo>
                        <a:pt x="1" y="754"/>
                        <a:pt x="1" y="753"/>
                        <a:pt x="1" y="753"/>
                      </a:cubicBezTo>
                      <a:cubicBezTo>
                        <a:pt x="1" y="753"/>
                        <a:pt x="6" y="753"/>
                        <a:pt x="6" y="753"/>
                      </a:cubicBezTo>
                      <a:cubicBezTo>
                        <a:pt x="6" y="753"/>
                        <a:pt x="7" y="754"/>
                        <a:pt x="7" y="754"/>
                      </a:cubicBezTo>
                      <a:cubicBezTo>
                        <a:pt x="7" y="754"/>
                        <a:pt x="9" y="753"/>
                        <a:pt x="9" y="753"/>
                      </a:cubicBezTo>
                      <a:cubicBezTo>
                        <a:pt x="9" y="753"/>
                        <a:pt x="11" y="754"/>
                        <a:pt x="11" y="754"/>
                      </a:cubicBezTo>
                      <a:cubicBezTo>
                        <a:pt x="11" y="754"/>
                        <a:pt x="13" y="754"/>
                        <a:pt x="13" y="754"/>
                      </a:cubicBezTo>
                      <a:cubicBezTo>
                        <a:pt x="13" y="754"/>
                        <a:pt x="15" y="753"/>
                        <a:pt x="15" y="753"/>
                      </a:cubicBezTo>
                      <a:cubicBezTo>
                        <a:pt x="15" y="753"/>
                        <a:pt x="20" y="754"/>
                        <a:pt x="20" y="754"/>
                      </a:cubicBezTo>
                      <a:cubicBezTo>
                        <a:pt x="20" y="754"/>
                        <a:pt x="21" y="753"/>
                        <a:pt x="21" y="753"/>
                      </a:cubicBezTo>
                      <a:cubicBezTo>
                        <a:pt x="21" y="753"/>
                        <a:pt x="25" y="753"/>
                        <a:pt x="25" y="753"/>
                      </a:cubicBezTo>
                      <a:cubicBezTo>
                        <a:pt x="25" y="753"/>
                        <a:pt x="27" y="754"/>
                        <a:pt x="27" y="754"/>
                      </a:cubicBezTo>
                      <a:cubicBezTo>
                        <a:pt x="27" y="754"/>
                        <a:pt x="30" y="753"/>
                        <a:pt x="30" y="753"/>
                      </a:cubicBezTo>
                      <a:cubicBezTo>
                        <a:pt x="30" y="753"/>
                        <a:pt x="31" y="754"/>
                        <a:pt x="31" y="754"/>
                      </a:cubicBezTo>
                      <a:cubicBezTo>
                        <a:pt x="31" y="754"/>
                        <a:pt x="34" y="753"/>
                        <a:pt x="34" y="753"/>
                      </a:cubicBezTo>
                      <a:cubicBezTo>
                        <a:pt x="34" y="753"/>
                        <a:pt x="36" y="754"/>
                        <a:pt x="36" y="754"/>
                      </a:cubicBezTo>
                      <a:cubicBezTo>
                        <a:pt x="36" y="754"/>
                        <a:pt x="39" y="754"/>
                        <a:pt x="39" y="754"/>
                      </a:cubicBezTo>
                      <a:cubicBezTo>
                        <a:pt x="39" y="754"/>
                        <a:pt x="40" y="753"/>
                        <a:pt x="40" y="753"/>
                      </a:cubicBezTo>
                      <a:cubicBezTo>
                        <a:pt x="40" y="753"/>
                        <a:pt x="44" y="754"/>
                        <a:pt x="44" y="754"/>
                      </a:cubicBezTo>
                      <a:cubicBezTo>
                        <a:pt x="44" y="754"/>
                        <a:pt x="47" y="753"/>
                        <a:pt x="47" y="753"/>
                      </a:cubicBezTo>
                      <a:cubicBezTo>
                        <a:pt x="47" y="753"/>
                        <a:pt x="53" y="753"/>
                        <a:pt x="53" y="753"/>
                      </a:cubicBezTo>
                      <a:cubicBezTo>
                        <a:pt x="53" y="753"/>
                        <a:pt x="53" y="754"/>
                        <a:pt x="53" y="754"/>
                      </a:cubicBezTo>
                      <a:cubicBezTo>
                        <a:pt x="53" y="754"/>
                        <a:pt x="55" y="753"/>
                        <a:pt x="55" y="753"/>
                      </a:cubicBezTo>
                      <a:cubicBezTo>
                        <a:pt x="55" y="753"/>
                        <a:pt x="59" y="754"/>
                        <a:pt x="59" y="754"/>
                      </a:cubicBezTo>
                      <a:cubicBezTo>
                        <a:pt x="59" y="754"/>
                        <a:pt x="61" y="754"/>
                        <a:pt x="61" y="754"/>
                      </a:cubicBezTo>
                      <a:cubicBezTo>
                        <a:pt x="61" y="754"/>
                        <a:pt x="63" y="753"/>
                        <a:pt x="63" y="753"/>
                      </a:cubicBezTo>
                      <a:cubicBezTo>
                        <a:pt x="63" y="753"/>
                        <a:pt x="65" y="754"/>
                        <a:pt x="65" y="754"/>
                      </a:cubicBezTo>
                      <a:cubicBezTo>
                        <a:pt x="65" y="754"/>
                        <a:pt x="67" y="753"/>
                        <a:pt x="67" y="753"/>
                      </a:cubicBezTo>
                      <a:cubicBezTo>
                        <a:pt x="67" y="753"/>
                        <a:pt x="69" y="753"/>
                        <a:pt x="69" y="753"/>
                      </a:cubicBezTo>
                      <a:cubicBezTo>
                        <a:pt x="69" y="753"/>
                        <a:pt x="73" y="754"/>
                        <a:pt x="73" y="754"/>
                      </a:cubicBezTo>
                      <a:cubicBezTo>
                        <a:pt x="73" y="754"/>
                        <a:pt x="75" y="753"/>
                        <a:pt x="75" y="753"/>
                      </a:cubicBezTo>
                      <a:cubicBezTo>
                        <a:pt x="75" y="753"/>
                        <a:pt x="79" y="754"/>
                        <a:pt x="79" y="754"/>
                      </a:cubicBezTo>
                      <a:cubicBezTo>
                        <a:pt x="79" y="754"/>
                        <a:pt x="81" y="754"/>
                        <a:pt x="81" y="754"/>
                      </a:cubicBezTo>
                      <a:cubicBezTo>
                        <a:pt x="81" y="754"/>
                        <a:pt x="84" y="753"/>
                        <a:pt x="84" y="753"/>
                      </a:cubicBezTo>
                      <a:cubicBezTo>
                        <a:pt x="84" y="753"/>
                        <a:pt x="85" y="754"/>
                        <a:pt x="85" y="754"/>
                      </a:cubicBezTo>
                      <a:cubicBezTo>
                        <a:pt x="85" y="754"/>
                        <a:pt x="86" y="753"/>
                        <a:pt x="86" y="753"/>
                      </a:cubicBezTo>
                      <a:cubicBezTo>
                        <a:pt x="86" y="753"/>
                        <a:pt x="90" y="754"/>
                        <a:pt x="90" y="754"/>
                      </a:cubicBezTo>
                      <a:cubicBezTo>
                        <a:pt x="90" y="754"/>
                        <a:pt x="92" y="753"/>
                        <a:pt x="92" y="753"/>
                      </a:cubicBezTo>
                      <a:cubicBezTo>
                        <a:pt x="92" y="753"/>
                        <a:pt x="96" y="754"/>
                        <a:pt x="96" y="754"/>
                      </a:cubicBezTo>
                      <a:cubicBezTo>
                        <a:pt x="96" y="754"/>
                        <a:pt x="97" y="753"/>
                        <a:pt x="97" y="753"/>
                      </a:cubicBezTo>
                      <a:cubicBezTo>
                        <a:pt x="97" y="753"/>
                        <a:pt x="100" y="754"/>
                        <a:pt x="100" y="754"/>
                      </a:cubicBezTo>
                      <a:cubicBezTo>
                        <a:pt x="100" y="754"/>
                        <a:pt x="102" y="753"/>
                        <a:pt x="102" y="753"/>
                      </a:cubicBezTo>
                      <a:cubicBezTo>
                        <a:pt x="102" y="753"/>
                        <a:pt x="108" y="754"/>
                        <a:pt x="108" y="754"/>
                      </a:cubicBezTo>
                      <a:cubicBezTo>
                        <a:pt x="108" y="754"/>
                        <a:pt x="110" y="753"/>
                        <a:pt x="110" y="753"/>
                      </a:cubicBezTo>
                      <a:cubicBezTo>
                        <a:pt x="110" y="753"/>
                        <a:pt x="111" y="753"/>
                        <a:pt x="111" y="753"/>
                      </a:cubicBezTo>
                      <a:cubicBezTo>
                        <a:pt x="111" y="753"/>
                        <a:pt x="111" y="753"/>
                        <a:pt x="111" y="753"/>
                      </a:cubicBezTo>
                      <a:cubicBezTo>
                        <a:pt x="111" y="753"/>
                        <a:pt x="117" y="753"/>
                        <a:pt x="117" y="753"/>
                      </a:cubicBezTo>
                      <a:cubicBezTo>
                        <a:pt x="117" y="753"/>
                        <a:pt x="119" y="753"/>
                        <a:pt x="119" y="753"/>
                      </a:cubicBezTo>
                      <a:cubicBezTo>
                        <a:pt x="119" y="753"/>
                        <a:pt x="121" y="753"/>
                        <a:pt x="121" y="753"/>
                      </a:cubicBezTo>
                      <a:cubicBezTo>
                        <a:pt x="121" y="753"/>
                        <a:pt x="123" y="753"/>
                        <a:pt x="123" y="753"/>
                      </a:cubicBezTo>
                      <a:cubicBezTo>
                        <a:pt x="123" y="753"/>
                        <a:pt x="126" y="753"/>
                        <a:pt x="126" y="753"/>
                      </a:cubicBezTo>
                      <a:cubicBezTo>
                        <a:pt x="126" y="753"/>
                        <a:pt x="130" y="754"/>
                        <a:pt x="130" y="754"/>
                      </a:cubicBezTo>
                      <a:cubicBezTo>
                        <a:pt x="130" y="754"/>
                        <a:pt x="130" y="753"/>
                        <a:pt x="130" y="753"/>
                      </a:cubicBezTo>
                      <a:cubicBezTo>
                        <a:pt x="130" y="753"/>
                        <a:pt x="134" y="753"/>
                        <a:pt x="134" y="753"/>
                      </a:cubicBezTo>
                      <a:cubicBezTo>
                        <a:pt x="134" y="753"/>
                        <a:pt x="138" y="753"/>
                        <a:pt x="138" y="753"/>
                      </a:cubicBezTo>
                      <a:cubicBezTo>
                        <a:pt x="138" y="753"/>
                        <a:pt x="140" y="753"/>
                        <a:pt x="140" y="753"/>
                      </a:cubicBezTo>
                      <a:cubicBezTo>
                        <a:pt x="140" y="753"/>
                        <a:pt x="143" y="754"/>
                        <a:pt x="143" y="754"/>
                      </a:cubicBezTo>
                      <a:cubicBezTo>
                        <a:pt x="143" y="754"/>
                        <a:pt x="144" y="753"/>
                        <a:pt x="144" y="753"/>
                      </a:cubicBezTo>
                      <a:cubicBezTo>
                        <a:pt x="144" y="753"/>
                        <a:pt x="146" y="753"/>
                        <a:pt x="146" y="753"/>
                      </a:cubicBezTo>
                      <a:cubicBezTo>
                        <a:pt x="146" y="753"/>
                        <a:pt x="149" y="754"/>
                        <a:pt x="149" y="754"/>
                      </a:cubicBezTo>
                      <a:cubicBezTo>
                        <a:pt x="149" y="754"/>
                        <a:pt x="152" y="753"/>
                        <a:pt x="152" y="753"/>
                      </a:cubicBezTo>
                      <a:cubicBezTo>
                        <a:pt x="152" y="753"/>
                        <a:pt x="153" y="753"/>
                        <a:pt x="153" y="753"/>
                      </a:cubicBezTo>
                      <a:cubicBezTo>
                        <a:pt x="153" y="753"/>
                        <a:pt x="156" y="753"/>
                        <a:pt x="156" y="753"/>
                      </a:cubicBezTo>
                      <a:cubicBezTo>
                        <a:pt x="156" y="753"/>
                        <a:pt x="160" y="754"/>
                        <a:pt x="160" y="754"/>
                      </a:cubicBezTo>
                      <a:cubicBezTo>
                        <a:pt x="160" y="754"/>
                        <a:pt x="163" y="753"/>
                        <a:pt x="163" y="753"/>
                      </a:cubicBezTo>
                      <a:cubicBezTo>
                        <a:pt x="163" y="753"/>
                        <a:pt x="165" y="753"/>
                        <a:pt x="165" y="753"/>
                      </a:cubicBezTo>
                      <a:cubicBezTo>
                        <a:pt x="165" y="753"/>
                        <a:pt x="167" y="753"/>
                        <a:pt x="167" y="753"/>
                      </a:cubicBezTo>
                      <a:cubicBezTo>
                        <a:pt x="167" y="753"/>
                        <a:pt x="170" y="753"/>
                        <a:pt x="170" y="753"/>
                      </a:cubicBezTo>
                      <a:cubicBezTo>
                        <a:pt x="170" y="753"/>
                        <a:pt x="173" y="753"/>
                        <a:pt x="173" y="753"/>
                      </a:cubicBezTo>
                      <a:cubicBezTo>
                        <a:pt x="173" y="753"/>
                        <a:pt x="175" y="753"/>
                        <a:pt x="175" y="753"/>
                      </a:cubicBezTo>
                      <a:cubicBezTo>
                        <a:pt x="175" y="753"/>
                        <a:pt x="177" y="753"/>
                        <a:pt x="177" y="753"/>
                      </a:cubicBezTo>
                      <a:cubicBezTo>
                        <a:pt x="177" y="753"/>
                        <a:pt x="181" y="752"/>
                        <a:pt x="181" y="752"/>
                      </a:cubicBezTo>
                      <a:cubicBezTo>
                        <a:pt x="181" y="752"/>
                        <a:pt x="182" y="752"/>
                        <a:pt x="182" y="752"/>
                      </a:cubicBezTo>
                      <a:cubicBezTo>
                        <a:pt x="182" y="752"/>
                        <a:pt x="186" y="753"/>
                        <a:pt x="186" y="753"/>
                      </a:cubicBezTo>
                      <a:cubicBezTo>
                        <a:pt x="186" y="753"/>
                        <a:pt x="189" y="753"/>
                        <a:pt x="189" y="753"/>
                      </a:cubicBezTo>
                      <a:cubicBezTo>
                        <a:pt x="189" y="753"/>
                        <a:pt x="190" y="753"/>
                        <a:pt x="190" y="753"/>
                      </a:cubicBezTo>
                      <a:cubicBezTo>
                        <a:pt x="190" y="753"/>
                        <a:pt x="193" y="752"/>
                        <a:pt x="193" y="752"/>
                      </a:cubicBezTo>
                      <a:cubicBezTo>
                        <a:pt x="193" y="752"/>
                        <a:pt x="196" y="753"/>
                        <a:pt x="196" y="753"/>
                      </a:cubicBezTo>
                      <a:cubicBezTo>
                        <a:pt x="196" y="753"/>
                        <a:pt x="197" y="753"/>
                        <a:pt x="197" y="753"/>
                      </a:cubicBezTo>
                      <a:cubicBezTo>
                        <a:pt x="197" y="753"/>
                        <a:pt x="201" y="753"/>
                        <a:pt x="201" y="753"/>
                      </a:cubicBezTo>
                      <a:cubicBezTo>
                        <a:pt x="201" y="753"/>
                        <a:pt x="202" y="753"/>
                        <a:pt x="202" y="753"/>
                      </a:cubicBezTo>
                      <a:cubicBezTo>
                        <a:pt x="202" y="753"/>
                        <a:pt x="207" y="752"/>
                        <a:pt x="207" y="752"/>
                      </a:cubicBezTo>
                      <a:cubicBezTo>
                        <a:pt x="207" y="752"/>
                        <a:pt x="207" y="752"/>
                        <a:pt x="207" y="752"/>
                      </a:cubicBezTo>
                      <a:cubicBezTo>
                        <a:pt x="207" y="752"/>
                        <a:pt x="211" y="752"/>
                        <a:pt x="211" y="752"/>
                      </a:cubicBezTo>
                      <a:cubicBezTo>
                        <a:pt x="211" y="752"/>
                        <a:pt x="212" y="752"/>
                        <a:pt x="212" y="752"/>
                      </a:cubicBezTo>
                      <a:cubicBezTo>
                        <a:pt x="212" y="752"/>
                        <a:pt x="215" y="751"/>
                        <a:pt x="215" y="751"/>
                      </a:cubicBezTo>
                      <a:cubicBezTo>
                        <a:pt x="215" y="751"/>
                        <a:pt x="217" y="751"/>
                        <a:pt x="217" y="751"/>
                      </a:cubicBezTo>
                      <a:cubicBezTo>
                        <a:pt x="217" y="751"/>
                        <a:pt x="222" y="750"/>
                        <a:pt x="222" y="750"/>
                      </a:cubicBezTo>
                      <a:cubicBezTo>
                        <a:pt x="222" y="750"/>
                        <a:pt x="222" y="750"/>
                        <a:pt x="222" y="750"/>
                      </a:cubicBezTo>
                      <a:cubicBezTo>
                        <a:pt x="222" y="750"/>
                        <a:pt x="227" y="749"/>
                        <a:pt x="227" y="749"/>
                      </a:cubicBezTo>
                      <a:cubicBezTo>
                        <a:pt x="227" y="749"/>
                        <a:pt x="227" y="749"/>
                        <a:pt x="227" y="749"/>
                      </a:cubicBezTo>
                      <a:cubicBezTo>
                        <a:pt x="227" y="749"/>
                        <a:pt x="232" y="740"/>
                        <a:pt x="232" y="740"/>
                      </a:cubicBezTo>
                      <a:cubicBezTo>
                        <a:pt x="232" y="740"/>
                        <a:pt x="232" y="739"/>
                        <a:pt x="232" y="739"/>
                      </a:cubicBezTo>
                      <a:cubicBezTo>
                        <a:pt x="232" y="739"/>
                        <a:pt x="234" y="731"/>
                        <a:pt x="234" y="731"/>
                      </a:cubicBezTo>
                      <a:cubicBezTo>
                        <a:pt x="234" y="731"/>
                        <a:pt x="238" y="739"/>
                        <a:pt x="238" y="739"/>
                      </a:cubicBezTo>
                      <a:cubicBezTo>
                        <a:pt x="238" y="739"/>
                        <a:pt x="242" y="727"/>
                        <a:pt x="242" y="727"/>
                      </a:cubicBezTo>
                      <a:cubicBezTo>
                        <a:pt x="242" y="727"/>
                        <a:pt x="242" y="726"/>
                        <a:pt x="242" y="726"/>
                      </a:cubicBezTo>
                      <a:cubicBezTo>
                        <a:pt x="242" y="726"/>
                        <a:pt x="247" y="642"/>
                        <a:pt x="247" y="642"/>
                      </a:cubicBezTo>
                      <a:cubicBezTo>
                        <a:pt x="247" y="642"/>
                        <a:pt x="248" y="634"/>
                        <a:pt x="248" y="634"/>
                      </a:cubicBezTo>
                      <a:cubicBezTo>
                        <a:pt x="248" y="634"/>
                        <a:pt x="252" y="708"/>
                        <a:pt x="252" y="708"/>
                      </a:cubicBezTo>
                      <a:cubicBezTo>
                        <a:pt x="252" y="708"/>
                        <a:pt x="254" y="714"/>
                        <a:pt x="254" y="714"/>
                      </a:cubicBezTo>
                      <a:cubicBezTo>
                        <a:pt x="254" y="714"/>
                        <a:pt x="258" y="683"/>
                        <a:pt x="258" y="683"/>
                      </a:cubicBezTo>
                      <a:cubicBezTo>
                        <a:pt x="258" y="683"/>
                        <a:pt x="260" y="625"/>
                        <a:pt x="260" y="625"/>
                      </a:cubicBezTo>
                      <a:cubicBezTo>
                        <a:pt x="260" y="625"/>
                        <a:pt x="263" y="681"/>
                        <a:pt x="263" y="681"/>
                      </a:cubicBezTo>
                      <a:cubicBezTo>
                        <a:pt x="263" y="681"/>
                        <a:pt x="263" y="686"/>
                        <a:pt x="263" y="686"/>
                      </a:cubicBezTo>
                      <a:cubicBezTo>
                        <a:pt x="263" y="686"/>
                        <a:pt x="268" y="737"/>
                        <a:pt x="268" y="737"/>
                      </a:cubicBezTo>
                      <a:cubicBezTo>
                        <a:pt x="268" y="737"/>
                        <a:pt x="268" y="737"/>
                        <a:pt x="268" y="737"/>
                      </a:cubicBezTo>
                      <a:cubicBezTo>
                        <a:pt x="268" y="737"/>
                        <a:pt x="273" y="746"/>
                        <a:pt x="273" y="746"/>
                      </a:cubicBezTo>
                      <a:cubicBezTo>
                        <a:pt x="273" y="746"/>
                        <a:pt x="273" y="746"/>
                        <a:pt x="273" y="746"/>
                      </a:cubicBezTo>
                      <a:cubicBezTo>
                        <a:pt x="273" y="746"/>
                        <a:pt x="278" y="748"/>
                        <a:pt x="278" y="748"/>
                      </a:cubicBezTo>
                      <a:cubicBezTo>
                        <a:pt x="278" y="748"/>
                        <a:pt x="279" y="748"/>
                        <a:pt x="279" y="748"/>
                      </a:cubicBezTo>
                      <a:cubicBezTo>
                        <a:pt x="279" y="748"/>
                        <a:pt x="283" y="750"/>
                        <a:pt x="283" y="750"/>
                      </a:cubicBezTo>
                      <a:cubicBezTo>
                        <a:pt x="283" y="750"/>
                        <a:pt x="283" y="750"/>
                        <a:pt x="283" y="750"/>
                      </a:cubicBezTo>
                      <a:cubicBezTo>
                        <a:pt x="283" y="750"/>
                        <a:pt x="288" y="751"/>
                        <a:pt x="288" y="751"/>
                      </a:cubicBezTo>
                      <a:cubicBezTo>
                        <a:pt x="288" y="751"/>
                        <a:pt x="290" y="751"/>
                        <a:pt x="290" y="751"/>
                      </a:cubicBezTo>
                      <a:cubicBezTo>
                        <a:pt x="290" y="751"/>
                        <a:pt x="291" y="752"/>
                        <a:pt x="291" y="752"/>
                      </a:cubicBezTo>
                      <a:cubicBezTo>
                        <a:pt x="291" y="752"/>
                        <a:pt x="294" y="751"/>
                        <a:pt x="294" y="751"/>
                      </a:cubicBezTo>
                      <a:cubicBezTo>
                        <a:pt x="294" y="751"/>
                        <a:pt x="296" y="752"/>
                        <a:pt x="296" y="752"/>
                      </a:cubicBezTo>
                      <a:cubicBezTo>
                        <a:pt x="296" y="752"/>
                        <a:pt x="300" y="752"/>
                        <a:pt x="300" y="752"/>
                      </a:cubicBezTo>
                      <a:cubicBezTo>
                        <a:pt x="300" y="752"/>
                        <a:pt x="303" y="751"/>
                        <a:pt x="303" y="751"/>
                      </a:cubicBezTo>
                      <a:cubicBezTo>
                        <a:pt x="303" y="751"/>
                        <a:pt x="304" y="751"/>
                        <a:pt x="304" y="751"/>
                      </a:cubicBezTo>
                      <a:cubicBezTo>
                        <a:pt x="304" y="751"/>
                        <a:pt x="308" y="751"/>
                        <a:pt x="308" y="751"/>
                      </a:cubicBezTo>
                      <a:cubicBezTo>
                        <a:pt x="308" y="751"/>
                        <a:pt x="309" y="751"/>
                        <a:pt x="309" y="751"/>
                      </a:cubicBezTo>
                      <a:cubicBezTo>
                        <a:pt x="309" y="751"/>
                        <a:pt x="314" y="750"/>
                        <a:pt x="314" y="750"/>
                      </a:cubicBezTo>
                      <a:cubicBezTo>
                        <a:pt x="314" y="750"/>
                        <a:pt x="314" y="750"/>
                        <a:pt x="314" y="750"/>
                      </a:cubicBezTo>
                      <a:cubicBezTo>
                        <a:pt x="314" y="750"/>
                        <a:pt x="319" y="749"/>
                        <a:pt x="319" y="749"/>
                      </a:cubicBezTo>
                      <a:cubicBezTo>
                        <a:pt x="319" y="749"/>
                        <a:pt x="319" y="749"/>
                        <a:pt x="319" y="749"/>
                      </a:cubicBezTo>
                      <a:cubicBezTo>
                        <a:pt x="319" y="749"/>
                        <a:pt x="324" y="746"/>
                        <a:pt x="324" y="746"/>
                      </a:cubicBezTo>
                      <a:cubicBezTo>
                        <a:pt x="324" y="746"/>
                        <a:pt x="324" y="746"/>
                        <a:pt x="324" y="746"/>
                      </a:cubicBezTo>
                      <a:cubicBezTo>
                        <a:pt x="324" y="746"/>
                        <a:pt x="329" y="732"/>
                        <a:pt x="329" y="732"/>
                      </a:cubicBezTo>
                      <a:cubicBezTo>
                        <a:pt x="329" y="732"/>
                        <a:pt x="329" y="731"/>
                        <a:pt x="329" y="731"/>
                      </a:cubicBezTo>
                      <a:cubicBezTo>
                        <a:pt x="329" y="731"/>
                        <a:pt x="334" y="645"/>
                        <a:pt x="334" y="645"/>
                      </a:cubicBezTo>
                      <a:cubicBezTo>
                        <a:pt x="334" y="645"/>
                        <a:pt x="334" y="643"/>
                        <a:pt x="334" y="643"/>
                      </a:cubicBezTo>
                      <a:cubicBezTo>
                        <a:pt x="334" y="643"/>
                        <a:pt x="339" y="723"/>
                        <a:pt x="339" y="723"/>
                      </a:cubicBezTo>
                      <a:cubicBezTo>
                        <a:pt x="339" y="723"/>
                        <a:pt x="339" y="725"/>
                        <a:pt x="339" y="725"/>
                      </a:cubicBezTo>
                      <a:cubicBezTo>
                        <a:pt x="339" y="725"/>
                        <a:pt x="344" y="743"/>
                        <a:pt x="344" y="743"/>
                      </a:cubicBezTo>
                      <a:cubicBezTo>
                        <a:pt x="344" y="743"/>
                        <a:pt x="344" y="743"/>
                        <a:pt x="344" y="743"/>
                      </a:cubicBezTo>
                      <a:cubicBezTo>
                        <a:pt x="344" y="743"/>
                        <a:pt x="349" y="747"/>
                        <a:pt x="349" y="747"/>
                      </a:cubicBezTo>
                      <a:cubicBezTo>
                        <a:pt x="349" y="747"/>
                        <a:pt x="349" y="747"/>
                        <a:pt x="349" y="747"/>
                      </a:cubicBezTo>
                      <a:cubicBezTo>
                        <a:pt x="349" y="747"/>
                        <a:pt x="354" y="749"/>
                        <a:pt x="354" y="749"/>
                      </a:cubicBezTo>
                      <a:cubicBezTo>
                        <a:pt x="354" y="749"/>
                        <a:pt x="354" y="750"/>
                        <a:pt x="354" y="750"/>
                      </a:cubicBezTo>
                      <a:cubicBezTo>
                        <a:pt x="354" y="750"/>
                        <a:pt x="359" y="751"/>
                        <a:pt x="359" y="751"/>
                      </a:cubicBezTo>
                      <a:cubicBezTo>
                        <a:pt x="359" y="751"/>
                        <a:pt x="360" y="752"/>
                        <a:pt x="360" y="752"/>
                      </a:cubicBezTo>
                      <a:cubicBezTo>
                        <a:pt x="360" y="752"/>
                        <a:pt x="363" y="751"/>
                        <a:pt x="363" y="751"/>
                      </a:cubicBezTo>
                      <a:cubicBezTo>
                        <a:pt x="363" y="751"/>
                        <a:pt x="367" y="752"/>
                        <a:pt x="367" y="752"/>
                      </a:cubicBezTo>
                      <a:cubicBezTo>
                        <a:pt x="367" y="752"/>
                        <a:pt x="369" y="751"/>
                        <a:pt x="369" y="751"/>
                      </a:cubicBezTo>
                      <a:cubicBezTo>
                        <a:pt x="369" y="751"/>
                        <a:pt x="372" y="752"/>
                        <a:pt x="372" y="752"/>
                      </a:cubicBezTo>
                      <a:cubicBezTo>
                        <a:pt x="372" y="752"/>
                        <a:pt x="374" y="751"/>
                        <a:pt x="374" y="751"/>
                      </a:cubicBezTo>
                      <a:cubicBezTo>
                        <a:pt x="374" y="751"/>
                        <a:pt x="375" y="751"/>
                        <a:pt x="375" y="751"/>
                      </a:cubicBezTo>
                      <a:cubicBezTo>
                        <a:pt x="375" y="751"/>
                        <a:pt x="380" y="750"/>
                        <a:pt x="380" y="750"/>
                      </a:cubicBezTo>
                      <a:cubicBezTo>
                        <a:pt x="380" y="750"/>
                        <a:pt x="381" y="750"/>
                        <a:pt x="381" y="750"/>
                      </a:cubicBezTo>
                      <a:cubicBezTo>
                        <a:pt x="381" y="750"/>
                        <a:pt x="385" y="748"/>
                        <a:pt x="385" y="748"/>
                      </a:cubicBezTo>
                      <a:cubicBezTo>
                        <a:pt x="385" y="748"/>
                        <a:pt x="385" y="748"/>
                        <a:pt x="385" y="748"/>
                      </a:cubicBezTo>
                      <a:cubicBezTo>
                        <a:pt x="385" y="748"/>
                        <a:pt x="390" y="735"/>
                        <a:pt x="390" y="735"/>
                      </a:cubicBezTo>
                      <a:cubicBezTo>
                        <a:pt x="390" y="735"/>
                        <a:pt x="392" y="715"/>
                        <a:pt x="392" y="715"/>
                      </a:cubicBezTo>
                      <a:cubicBezTo>
                        <a:pt x="392" y="715"/>
                        <a:pt x="395" y="736"/>
                        <a:pt x="395" y="736"/>
                      </a:cubicBezTo>
                      <a:cubicBezTo>
                        <a:pt x="395" y="736"/>
                        <a:pt x="398" y="741"/>
                        <a:pt x="398" y="741"/>
                      </a:cubicBezTo>
                      <a:cubicBezTo>
                        <a:pt x="398" y="741"/>
                        <a:pt x="400" y="736"/>
                        <a:pt x="400" y="736"/>
                      </a:cubicBezTo>
                      <a:cubicBezTo>
                        <a:pt x="400" y="736"/>
                        <a:pt x="400" y="735"/>
                        <a:pt x="400" y="735"/>
                      </a:cubicBezTo>
                      <a:cubicBezTo>
                        <a:pt x="400" y="735"/>
                        <a:pt x="404" y="693"/>
                        <a:pt x="404" y="693"/>
                      </a:cubicBezTo>
                      <a:cubicBezTo>
                        <a:pt x="404" y="693"/>
                        <a:pt x="405" y="703"/>
                        <a:pt x="405" y="703"/>
                      </a:cubicBezTo>
                      <a:cubicBezTo>
                        <a:pt x="405" y="703"/>
                        <a:pt x="410" y="740"/>
                        <a:pt x="410" y="740"/>
                      </a:cubicBezTo>
                      <a:cubicBezTo>
                        <a:pt x="410" y="740"/>
                        <a:pt x="411" y="740"/>
                        <a:pt x="411" y="740"/>
                      </a:cubicBezTo>
                      <a:cubicBezTo>
                        <a:pt x="411" y="740"/>
                        <a:pt x="415" y="725"/>
                        <a:pt x="415" y="725"/>
                      </a:cubicBezTo>
                      <a:cubicBezTo>
                        <a:pt x="415" y="725"/>
                        <a:pt x="416" y="721"/>
                        <a:pt x="416" y="721"/>
                      </a:cubicBezTo>
                      <a:cubicBezTo>
                        <a:pt x="416" y="721"/>
                        <a:pt x="420" y="741"/>
                        <a:pt x="420" y="741"/>
                      </a:cubicBezTo>
                      <a:cubicBezTo>
                        <a:pt x="420" y="741"/>
                        <a:pt x="421" y="742"/>
                        <a:pt x="421" y="742"/>
                      </a:cubicBezTo>
                      <a:cubicBezTo>
                        <a:pt x="421" y="742"/>
                        <a:pt x="423" y="743"/>
                        <a:pt x="423" y="743"/>
                      </a:cubicBezTo>
                      <a:cubicBezTo>
                        <a:pt x="423" y="743"/>
                        <a:pt x="426" y="742"/>
                        <a:pt x="426" y="742"/>
                      </a:cubicBezTo>
                      <a:cubicBezTo>
                        <a:pt x="426" y="742"/>
                        <a:pt x="431" y="735"/>
                        <a:pt x="431" y="735"/>
                      </a:cubicBezTo>
                      <a:cubicBezTo>
                        <a:pt x="431" y="735"/>
                        <a:pt x="431" y="735"/>
                        <a:pt x="431" y="735"/>
                      </a:cubicBezTo>
                      <a:cubicBezTo>
                        <a:pt x="431" y="735"/>
                        <a:pt x="436" y="700"/>
                        <a:pt x="436" y="700"/>
                      </a:cubicBezTo>
                      <a:cubicBezTo>
                        <a:pt x="436" y="700"/>
                        <a:pt x="436" y="697"/>
                        <a:pt x="436" y="697"/>
                      </a:cubicBezTo>
                      <a:cubicBezTo>
                        <a:pt x="436" y="697"/>
                        <a:pt x="441" y="530"/>
                        <a:pt x="441" y="530"/>
                      </a:cubicBezTo>
                      <a:cubicBezTo>
                        <a:pt x="441" y="530"/>
                        <a:pt x="441" y="532"/>
                        <a:pt x="441" y="532"/>
                      </a:cubicBezTo>
                      <a:cubicBezTo>
                        <a:pt x="441" y="532"/>
                        <a:pt x="446" y="676"/>
                        <a:pt x="446" y="676"/>
                      </a:cubicBezTo>
                      <a:cubicBezTo>
                        <a:pt x="446" y="676"/>
                        <a:pt x="448" y="701"/>
                        <a:pt x="448" y="701"/>
                      </a:cubicBezTo>
                      <a:cubicBezTo>
                        <a:pt x="448" y="701"/>
                        <a:pt x="451" y="672"/>
                        <a:pt x="451" y="672"/>
                      </a:cubicBezTo>
                      <a:cubicBezTo>
                        <a:pt x="451" y="672"/>
                        <a:pt x="451" y="670"/>
                        <a:pt x="451" y="670"/>
                      </a:cubicBezTo>
                      <a:cubicBezTo>
                        <a:pt x="451" y="670"/>
                        <a:pt x="456" y="732"/>
                        <a:pt x="456" y="732"/>
                      </a:cubicBezTo>
                      <a:cubicBezTo>
                        <a:pt x="456" y="732"/>
                        <a:pt x="456" y="732"/>
                        <a:pt x="456" y="732"/>
                      </a:cubicBezTo>
                      <a:cubicBezTo>
                        <a:pt x="456" y="732"/>
                        <a:pt x="461" y="743"/>
                        <a:pt x="461" y="743"/>
                      </a:cubicBezTo>
                      <a:cubicBezTo>
                        <a:pt x="461" y="743"/>
                        <a:pt x="461" y="743"/>
                        <a:pt x="461" y="743"/>
                      </a:cubicBezTo>
                      <a:cubicBezTo>
                        <a:pt x="461" y="743"/>
                        <a:pt x="466" y="748"/>
                        <a:pt x="466" y="748"/>
                      </a:cubicBezTo>
                      <a:cubicBezTo>
                        <a:pt x="466" y="748"/>
                        <a:pt x="466" y="748"/>
                        <a:pt x="466" y="748"/>
                      </a:cubicBezTo>
                      <a:cubicBezTo>
                        <a:pt x="466" y="748"/>
                        <a:pt x="470" y="750"/>
                        <a:pt x="470" y="750"/>
                      </a:cubicBezTo>
                      <a:cubicBezTo>
                        <a:pt x="470" y="750"/>
                        <a:pt x="472" y="749"/>
                        <a:pt x="472" y="749"/>
                      </a:cubicBezTo>
                      <a:cubicBezTo>
                        <a:pt x="472" y="749"/>
                        <a:pt x="475" y="751"/>
                        <a:pt x="475" y="751"/>
                      </a:cubicBezTo>
                      <a:cubicBezTo>
                        <a:pt x="475" y="751"/>
                        <a:pt x="477" y="751"/>
                        <a:pt x="477" y="751"/>
                      </a:cubicBezTo>
                      <a:cubicBezTo>
                        <a:pt x="477" y="751"/>
                        <a:pt x="479" y="751"/>
                        <a:pt x="479" y="751"/>
                      </a:cubicBezTo>
                      <a:cubicBezTo>
                        <a:pt x="479" y="751"/>
                        <a:pt x="484" y="751"/>
                        <a:pt x="484" y="751"/>
                      </a:cubicBezTo>
                      <a:cubicBezTo>
                        <a:pt x="484" y="751"/>
                        <a:pt x="487" y="752"/>
                        <a:pt x="487" y="752"/>
                      </a:cubicBezTo>
                      <a:cubicBezTo>
                        <a:pt x="487" y="752"/>
                        <a:pt x="488" y="751"/>
                        <a:pt x="488" y="751"/>
                      </a:cubicBezTo>
                      <a:cubicBezTo>
                        <a:pt x="488" y="751"/>
                        <a:pt x="490" y="752"/>
                        <a:pt x="490" y="752"/>
                      </a:cubicBezTo>
                      <a:cubicBezTo>
                        <a:pt x="490" y="752"/>
                        <a:pt x="492" y="752"/>
                        <a:pt x="492" y="752"/>
                      </a:cubicBezTo>
                      <a:cubicBezTo>
                        <a:pt x="492" y="752"/>
                        <a:pt x="496" y="752"/>
                        <a:pt x="496" y="752"/>
                      </a:cubicBezTo>
                      <a:cubicBezTo>
                        <a:pt x="496" y="752"/>
                        <a:pt x="498" y="752"/>
                        <a:pt x="498" y="752"/>
                      </a:cubicBezTo>
                      <a:cubicBezTo>
                        <a:pt x="498" y="752"/>
                        <a:pt x="502" y="753"/>
                        <a:pt x="502" y="753"/>
                      </a:cubicBezTo>
                      <a:cubicBezTo>
                        <a:pt x="502" y="753"/>
                        <a:pt x="503" y="753"/>
                        <a:pt x="503" y="753"/>
                      </a:cubicBezTo>
                      <a:cubicBezTo>
                        <a:pt x="503" y="753"/>
                        <a:pt x="504" y="752"/>
                        <a:pt x="504" y="752"/>
                      </a:cubicBezTo>
                      <a:cubicBezTo>
                        <a:pt x="504" y="752"/>
                        <a:pt x="508" y="752"/>
                        <a:pt x="508" y="752"/>
                      </a:cubicBezTo>
                      <a:cubicBezTo>
                        <a:pt x="508" y="752"/>
                        <a:pt x="510" y="753"/>
                        <a:pt x="510" y="753"/>
                      </a:cubicBezTo>
                      <a:cubicBezTo>
                        <a:pt x="510" y="753"/>
                        <a:pt x="512" y="753"/>
                        <a:pt x="512" y="753"/>
                      </a:cubicBezTo>
                      <a:cubicBezTo>
                        <a:pt x="512" y="753"/>
                        <a:pt x="517" y="752"/>
                        <a:pt x="517" y="752"/>
                      </a:cubicBezTo>
                      <a:cubicBezTo>
                        <a:pt x="517" y="752"/>
                        <a:pt x="518" y="752"/>
                        <a:pt x="518" y="752"/>
                      </a:cubicBezTo>
                      <a:cubicBezTo>
                        <a:pt x="518" y="752"/>
                        <a:pt x="522" y="753"/>
                        <a:pt x="522" y="753"/>
                      </a:cubicBezTo>
                      <a:cubicBezTo>
                        <a:pt x="522" y="753"/>
                        <a:pt x="523" y="753"/>
                        <a:pt x="523" y="753"/>
                      </a:cubicBezTo>
                      <a:cubicBezTo>
                        <a:pt x="523" y="753"/>
                        <a:pt x="526" y="752"/>
                        <a:pt x="526" y="752"/>
                      </a:cubicBezTo>
                      <a:cubicBezTo>
                        <a:pt x="526" y="752"/>
                        <a:pt x="528" y="752"/>
                        <a:pt x="528" y="752"/>
                      </a:cubicBezTo>
                      <a:cubicBezTo>
                        <a:pt x="528" y="752"/>
                        <a:pt x="533" y="753"/>
                        <a:pt x="533" y="753"/>
                      </a:cubicBezTo>
                      <a:cubicBezTo>
                        <a:pt x="533" y="753"/>
                        <a:pt x="535" y="753"/>
                        <a:pt x="535" y="753"/>
                      </a:cubicBezTo>
                      <a:cubicBezTo>
                        <a:pt x="535" y="753"/>
                        <a:pt x="536" y="753"/>
                        <a:pt x="536" y="753"/>
                      </a:cubicBezTo>
                      <a:cubicBezTo>
                        <a:pt x="536" y="753"/>
                        <a:pt x="541" y="752"/>
                        <a:pt x="541" y="752"/>
                      </a:cubicBezTo>
                      <a:cubicBezTo>
                        <a:pt x="541" y="752"/>
                        <a:pt x="541" y="753"/>
                        <a:pt x="541" y="753"/>
                      </a:cubicBezTo>
                      <a:cubicBezTo>
                        <a:pt x="541" y="753"/>
                        <a:pt x="543" y="752"/>
                        <a:pt x="543" y="752"/>
                      </a:cubicBezTo>
                      <a:cubicBezTo>
                        <a:pt x="543" y="752"/>
                        <a:pt x="546" y="753"/>
                        <a:pt x="546" y="753"/>
                      </a:cubicBezTo>
                      <a:cubicBezTo>
                        <a:pt x="546" y="753"/>
                        <a:pt x="549" y="753"/>
                        <a:pt x="549" y="753"/>
                      </a:cubicBezTo>
                      <a:cubicBezTo>
                        <a:pt x="549" y="753"/>
                        <a:pt x="553" y="753"/>
                        <a:pt x="553" y="753"/>
                      </a:cubicBezTo>
                      <a:cubicBezTo>
                        <a:pt x="553" y="753"/>
                        <a:pt x="554" y="753"/>
                        <a:pt x="554" y="753"/>
                      </a:cubicBezTo>
                      <a:cubicBezTo>
                        <a:pt x="554" y="753"/>
                        <a:pt x="558" y="752"/>
                        <a:pt x="558" y="752"/>
                      </a:cubicBezTo>
                      <a:cubicBezTo>
                        <a:pt x="558" y="752"/>
                        <a:pt x="560" y="752"/>
                        <a:pt x="560" y="752"/>
                      </a:cubicBezTo>
                      <a:cubicBezTo>
                        <a:pt x="560" y="752"/>
                        <a:pt x="563" y="752"/>
                        <a:pt x="563" y="752"/>
                      </a:cubicBezTo>
                      <a:cubicBezTo>
                        <a:pt x="563" y="752"/>
                        <a:pt x="566" y="752"/>
                        <a:pt x="566" y="752"/>
                      </a:cubicBezTo>
                      <a:cubicBezTo>
                        <a:pt x="566" y="752"/>
                        <a:pt x="567" y="752"/>
                        <a:pt x="567" y="752"/>
                      </a:cubicBezTo>
                      <a:cubicBezTo>
                        <a:pt x="567" y="752"/>
                        <a:pt x="569" y="752"/>
                        <a:pt x="569" y="752"/>
                      </a:cubicBezTo>
                      <a:cubicBezTo>
                        <a:pt x="569" y="752"/>
                        <a:pt x="573" y="751"/>
                        <a:pt x="573" y="751"/>
                      </a:cubicBezTo>
                      <a:cubicBezTo>
                        <a:pt x="573" y="751"/>
                        <a:pt x="573" y="751"/>
                        <a:pt x="573" y="751"/>
                      </a:cubicBezTo>
                      <a:cubicBezTo>
                        <a:pt x="573" y="751"/>
                        <a:pt x="577" y="752"/>
                        <a:pt x="577" y="752"/>
                      </a:cubicBezTo>
                      <a:cubicBezTo>
                        <a:pt x="577" y="752"/>
                        <a:pt x="581" y="752"/>
                        <a:pt x="581" y="752"/>
                      </a:cubicBezTo>
                      <a:cubicBezTo>
                        <a:pt x="581" y="752"/>
                        <a:pt x="583" y="752"/>
                        <a:pt x="583" y="752"/>
                      </a:cubicBezTo>
                      <a:cubicBezTo>
                        <a:pt x="583" y="752"/>
                        <a:pt x="586" y="751"/>
                        <a:pt x="586" y="751"/>
                      </a:cubicBezTo>
                      <a:cubicBezTo>
                        <a:pt x="586" y="751"/>
                        <a:pt x="588" y="752"/>
                        <a:pt x="588" y="752"/>
                      </a:cubicBezTo>
                      <a:cubicBezTo>
                        <a:pt x="588" y="752"/>
                        <a:pt x="591" y="752"/>
                        <a:pt x="591" y="752"/>
                      </a:cubicBezTo>
                      <a:cubicBezTo>
                        <a:pt x="591" y="752"/>
                        <a:pt x="592" y="752"/>
                        <a:pt x="592" y="752"/>
                      </a:cubicBezTo>
                      <a:cubicBezTo>
                        <a:pt x="592" y="752"/>
                        <a:pt x="595" y="752"/>
                        <a:pt x="595" y="752"/>
                      </a:cubicBezTo>
                      <a:cubicBezTo>
                        <a:pt x="595" y="752"/>
                        <a:pt x="599" y="751"/>
                        <a:pt x="599" y="751"/>
                      </a:cubicBezTo>
                      <a:cubicBezTo>
                        <a:pt x="599" y="751"/>
                        <a:pt x="599" y="751"/>
                        <a:pt x="599" y="751"/>
                      </a:cubicBezTo>
                      <a:cubicBezTo>
                        <a:pt x="599" y="751"/>
                        <a:pt x="604" y="750"/>
                        <a:pt x="604" y="750"/>
                      </a:cubicBezTo>
                      <a:cubicBezTo>
                        <a:pt x="604" y="750"/>
                        <a:pt x="604" y="750"/>
                        <a:pt x="604" y="750"/>
                      </a:cubicBezTo>
                      <a:cubicBezTo>
                        <a:pt x="604" y="750"/>
                        <a:pt x="608" y="750"/>
                        <a:pt x="608" y="750"/>
                      </a:cubicBezTo>
                      <a:cubicBezTo>
                        <a:pt x="608" y="750"/>
                        <a:pt x="609" y="750"/>
                        <a:pt x="609" y="750"/>
                      </a:cubicBezTo>
                      <a:cubicBezTo>
                        <a:pt x="609" y="750"/>
                        <a:pt x="613" y="748"/>
                        <a:pt x="613" y="748"/>
                      </a:cubicBezTo>
                      <a:cubicBezTo>
                        <a:pt x="613" y="748"/>
                        <a:pt x="614" y="748"/>
                        <a:pt x="614" y="748"/>
                      </a:cubicBezTo>
                      <a:cubicBezTo>
                        <a:pt x="614" y="748"/>
                        <a:pt x="619" y="745"/>
                        <a:pt x="619" y="745"/>
                      </a:cubicBezTo>
                      <a:cubicBezTo>
                        <a:pt x="619" y="745"/>
                        <a:pt x="619" y="745"/>
                        <a:pt x="619" y="745"/>
                      </a:cubicBezTo>
                      <a:cubicBezTo>
                        <a:pt x="619" y="745"/>
                        <a:pt x="624" y="739"/>
                        <a:pt x="624" y="739"/>
                      </a:cubicBezTo>
                      <a:cubicBezTo>
                        <a:pt x="624" y="739"/>
                        <a:pt x="624" y="739"/>
                        <a:pt x="624" y="739"/>
                      </a:cubicBezTo>
                      <a:cubicBezTo>
                        <a:pt x="624" y="739"/>
                        <a:pt x="629" y="712"/>
                        <a:pt x="629" y="712"/>
                      </a:cubicBezTo>
                      <a:cubicBezTo>
                        <a:pt x="629" y="712"/>
                        <a:pt x="629" y="709"/>
                        <a:pt x="629" y="709"/>
                      </a:cubicBezTo>
                      <a:cubicBezTo>
                        <a:pt x="629" y="709"/>
                        <a:pt x="634" y="579"/>
                        <a:pt x="634" y="579"/>
                      </a:cubicBezTo>
                      <a:cubicBezTo>
                        <a:pt x="634" y="579"/>
                        <a:pt x="635" y="575"/>
                        <a:pt x="635" y="575"/>
                      </a:cubicBezTo>
                      <a:cubicBezTo>
                        <a:pt x="635" y="575"/>
                        <a:pt x="639" y="680"/>
                        <a:pt x="639" y="680"/>
                      </a:cubicBezTo>
                      <a:cubicBezTo>
                        <a:pt x="639" y="680"/>
                        <a:pt x="640" y="683"/>
                        <a:pt x="640" y="683"/>
                      </a:cubicBezTo>
                      <a:cubicBezTo>
                        <a:pt x="640" y="683"/>
                        <a:pt x="645" y="581"/>
                        <a:pt x="645" y="581"/>
                      </a:cubicBezTo>
                      <a:cubicBezTo>
                        <a:pt x="645" y="581"/>
                        <a:pt x="646" y="541"/>
                        <a:pt x="646" y="541"/>
                      </a:cubicBezTo>
                      <a:cubicBezTo>
                        <a:pt x="646" y="541"/>
                        <a:pt x="650" y="658"/>
                        <a:pt x="650" y="658"/>
                      </a:cubicBezTo>
                      <a:cubicBezTo>
                        <a:pt x="650" y="658"/>
                        <a:pt x="650" y="664"/>
                        <a:pt x="650" y="664"/>
                      </a:cubicBezTo>
                      <a:cubicBezTo>
                        <a:pt x="650" y="664"/>
                        <a:pt x="654" y="716"/>
                        <a:pt x="654" y="716"/>
                      </a:cubicBezTo>
                      <a:cubicBezTo>
                        <a:pt x="654" y="716"/>
                        <a:pt x="655" y="714"/>
                        <a:pt x="655" y="714"/>
                      </a:cubicBezTo>
                      <a:cubicBezTo>
                        <a:pt x="655" y="714"/>
                        <a:pt x="659" y="692"/>
                        <a:pt x="659" y="692"/>
                      </a:cubicBezTo>
                      <a:cubicBezTo>
                        <a:pt x="659" y="692"/>
                        <a:pt x="660" y="693"/>
                        <a:pt x="660" y="693"/>
                      </a:cubicBezTo>
                      <a:cubicBezTo>
                        <a:pt x="660" y="693"/>
                        <a:pt x="665" y="724"/>
                        <a:pt x="665" y="724"/>
                      </a:cubicBezTo>
                      <a:cubicBezTo>
                        <a:pt x="665" y="724"/>
                        <a:pt x="665" y="724"/>
                        <a:pt x="665" y="724"/>
                      </a:cubicBezTo>
                      <a:cubicBezTo>
                        <a:pt x="665" y="724"/>
                        <a:pt x="670" y="682"/>
                        <a:pt x="670" y="682"/>
                      </a:cubicBezTo>
                      <a:cubicBezTo>
                        <a:pt x="670" y="682"/>
                        <a:pt x="670" y="679"/>
                        <a:pt x="670" y="679"/>
                      </a:cubicBezTo>
                      <a:cubicBezTo>
                        <a:pt x="670" y="679"/>
                        <a:pt x="673" y="662"/>
                        <a:pt x="673" y="662"/>
                      </a:cubicBezTo>
                      <a:cubicBezTo>
                        <a:pt x="673" y="662"/>
                        <a:pt x="676" y="660"/>
                        <a:pt x="676" y="660"/>
                      </a:cubicBezTo>
                      <a:cubicBezTo>
                        <a:pt x="676" y="660"/>
                        <a:pt x="680" y="700"/>
                        <a:pt x="680" y="700"/>
                      </a:cubicBezTo>
                      <a:cubicBezTo>
                        <a:pt x="680" y="700"/>
                        <a:pt x="680" y="702"/>
                        <a:pt x="680" y="702"/>
                      </a:cubicBezTo>
                      <a:cubicBezTo>
                        <a:pt x="680" y="702"/>
                        <a:pt x="683" y="719"/>
                        <a:pt x="683" y="719"/>
                      </a:cubicBezTo>
                      <a:cubicBezTo>
                        <a:pt x="683" y="719"/>
                        <a:pt x="685" y="712"/>
                        <a:pt x="685" y="712"/>
                      </a:cubicBezTo>
                      <a:cubicBezTo>
                        <a:pt x="685" y="712"/>
                        <a:pt x="690" y="636"/>
                        <a:pt x="690" y="636"/>
                      </a:cubicBezTo>
                      <a:cubicBezTo>
                        <a:pt x="690" y="636"/>
                        <a:pt x="691" y="637"/>
                        <a:pt x="691" y="637"/>
                      </a:cubicBezTo>
                      <a:cubicBezTo>
                        <a:pt x="691" y="637"/>
                        <a:pt x="695" y="726"/>
                        <a:pt x="695" y="726"/>
                      </a:cubicBezTo>
                      <a:cubicBezTo>
                        <a:pt x="695" y="726"/>
                        <a:pt x="696" y="727"/>
                        <a:pt x="696" y="727"/>
                      </a:cubicBezTo>
                      <a:cubicBezTo>
                        <a:pt x="696" y="727"/>
                        <a:pt x="701" y="741"/>
                        <a:pt x="701" y="741"/>
                      </a:cubicBezTo>
                      <a:cubicBezTo>
                        <a:pt x="701" y="741"/>
                        <a:pt x="701" y="741"/>
                        <a:pt x="701" y="741"/>
                      </a:cubicBezTo>
                      <a:cubicBezTo>
                        <a:pt x="701" y="741"/>
                        <a:pt x="706" y="744"/>
                        <a:pt x="706" y="744"/>
                      </a:cubicBezTo>
                      <a:cubicBezTo>
                        <a:pt x="706" y="744"/>
                        <a:pt x="706" y="744"/>
                        <a:pt x="706" y="744"/>
                      </a:cubicBezTo>
                      <a:cubicBezTo>
                        <a:pt x="706" y="744"/>
                        <a:pt x="711" y="742"/>
                        <a:pt x="711" y="742"/>
                      </a:cubicBezTo>
                      <a:cubicBezTo>
                        <a:pt x="711" y="742"/>
                        <a:pt x="711" y="742"/>
                        <a:pt x="711" y="742"/>
                      </a:cubicBezTo>
                      <a:cubicBezTo>
                        <a:pt x="711" y="742"/>
                        <a:pt x="716" y="737"/>
                        <a:pt x="716" y="737"/>
                      </a:cubicBezTo>
                      <a:cubicBezTo>
                        <a:pt x="716" y="737"/>
                        <a:pt x="716" y="737"/>
                        <a:pt x="716" y="737"/>
                      </a:cubicBezTo>
                      <a:cubicBezTo>
                        <a:pt x="716" y="737"/>
                        <a:pt x="721" y="712"/>
                        <a:pt x="721" y="712"/>
                      </a:cubicBezTo>
                      <a:cubicBezTo>
                        <a:pt x="721" y="712"/>
                        <a:pt x="721" y="710"/>
                        <a:pt x="721" y="710"/>
                      </a:cubicBezTo>
                      <a:cubicBezTo>
                        <a:pt x="721" y="710"/>
                        <a:pt x="726" y="528"/>
                        <a:pt x="726" y="528"/>
                      </a:cubicBezTo>
                      <a:cubicBezTo>
                        <a:pt x="726" y="528"/>
                        <a:pt x="726" y="530"/>
                        <a:pt x="726" y="530"/>
                      </a:cubicBezTo>
                      <a:cubicBezTo>
                        <a:pt x="726" y="530"/>
                        <a:pt x="731" y="701"/>
                        <a:pt x="731" y="701"/>
                      </a:cubicBezTo>
                      <a:cubicBezTo>
                        <a:pt x="731" y="701"/>
                        <a:pt x="733" y="711"/>
                        <a:pt x="733" y="711"/>
                      </a:cubicBezTo>
                      <a:cubicBezTo>
                        <a:pt x="733" y="711"/>
                        <a:pt x="736" y="680"/>
                        <a:pt x="736" y="680"/>
                      </a:cubicBezTo>
                      <a:cubicBezTo>
                        <a:pt x="736" y="680"/>
                        <a:pt x="736" y="675"/>
                        <a:pt x="736" y="675"/>
                      </a:cubicBezTo>
                      <a:cubicBezTo>
                        <a:pt x="736" y="675"/>
                        <a:pt x="739" y="610"/>
                        <a:pt x="739" y="610"/>
                      </a:cubicBezTo>
                      <a:cubicBezTo>
                        <a:pt x="739" y="610"/>
                        <a:pt x="741" y="675"/>
                        <a:pt x="741" y="675"/>
                      </a:cubicBezTo>
                      <a:cubicBezTo>
                        <a:pt x="741" y="675"/>
                        <a:pt x="746" y="734"/>
                        <a:pt x="746" y="734"/>
                      </a:cubicBezTo>
                      <a:cubicBezTo>
                        <a:pt x="746" y="734"/>
                        <a:pt x="746" y="735"/>
                        <a:pt x="746" y="735"/>
                      </a:cubicBezTo>
                      <a:cubicBezTo>
                        <a:pt x="746" y="735"/>
                        <a:pt x="751" y="741"/>
                        <a:pt x="751" y="741"/>
                      </a:cubicBezTo>
                      <a:cubicBezTo>
                        <a:pt x="751" y="741"/>
                        <a:pt x="752" y="741"/>
                        <a:pt x="752" y="741"/>
                      </a:cubicBezTo>
                      <a:cubicBezTo>
                        <a:pt x="752" y="741"/>
                        <a:pt x="755" y="742"/>
                        <a:pt x="755" y="742"/>
                      </a:cubicBezTo>
                      <a:cubicBezTo>
                        <a:pt x="755" y="742"/>
                        <a:pt x="757" y="742"/>
                        <a:pt x="757" y="742"/>
                      </a:cubicBezTo>
                      <a:cubicBezTo>
                        <a:pt x="757" y="742"/>
                        <a:pt x="762" y="737"/>
                        <a:pt x="762" y="737"/>
                      </a:cubicBezTo>
                      <a:cubicBezTo>
                        <a:pt x="762" y="737"/>
                        <a:pt x="762" y="736"/>
                        <a:pt x="762" y="736"/>
                      </a:cubicBezTo>
                      <a:cubicBezTo>
                        <a:pt x="762" y="736"/>
                        <a:pt x="767" y="715"/>
                        <a:pt x="767" y="715"/>
                      </a:cubicBezTo>
                      <a:cubicBezTo>
                        <a:pt x="767" y="715"/>
                        <a:pt x="767" y="713"/>
                        <a:pt x="767" y="713"/>
                      </a:cubicBezTo>
                      <a:cubicBezTo>
                        <a:pt x="767" y="713"/>
                        <a:pt x="770" y="644"/>
                        <a:pt x="770" y="644"/>
                      </a:cubicBezTo>
                      <a:cubicBezTo>
                        <a:pt x="770" y="644"/>
                        <a:pt x="772" y="662"/>
                        <a:pt x="772" y="662"/>
                      </a:cubicBezTo>
                      <a:cubicBezTo>
                        <a:pt x="772" y="662"/>
                        <a:pt x="776" y="700"/>
                        <a:pt x="776" y="700"/>
                      </a:cubicBezTo>
                      <a:cubicBezTo>
                        <a:pt x="776" y="700"/>
                        <a:pt x="777" y="693"/>
                        <a:pt x="777" y="693"/>
                      </a:cubicBezTo>
                      <a:cubicBezTo>
                        <a:pt x="777" y="693"/>
                        <a:pt x="782" y="542"/>
                        <a:pt x="782" y="542"/>
                      </a:cubicBezTo>
                      <a:cubicBezTo>
                        <a:pt x="782" y="542"/>
                        <a:pt x="782" y="543"/>
                        <a:pt x="782" y="543"/>
                      </a:cubicBezTo>
                      <a:cubicBezTo>
                        <a:pt x="782" y="543"/>
                        <a:pt x="787" y="695"/>
                        <a:pt x="787" y="695"/>
                      </a:cubicBezTo>
                      <a:cubicBezTo>
                        <a:pt x="787" y="695"/>
                        <a:pt x="788" y="701"/>
                        <a:pt x="788" y="701"/>
                      </a:cubicBezTo>
                      <a:cubicBezTo>
                        <a:pt x="788" y="701"/>
                        <a:pt x="792" y="649"/>
                        <a:pt x="792" y="649"/>
                      </a:cubicBezTo>
                      <a:cubicBezTo>
                        <a:pt x="792" y="649"/>
                        <a:pt x="794" y="628"/>
                        <a:pt x="794" y="628"/>
                      </a:cubicBezTo>
                      <a:cubicBezTo>
                        <a:pt x="794" y="628"/>
                        <a:pt x="797" y="710"/>
                        <a:pt x="797" y="710"/>
                      </a:cubicBezTo>
                      <a:cubicBezTo>
                        <a:pt x="797" y="710"/>
                        <a:pt x="798" y="713"/>
                        <a:pt x="798" y="713"/>
                      </a:cubicBezTo>
                      <a:cubicBezTo>
                        <a:pt x="798" y="713"/>
                        <a:pt x="802" y="737"/>
                        <a:pt x="802" y="737"/>
                      </a:cubicBezTo>
                      <a:cubicBezTo>
                        <a:pt x="802" y="737"/>
                        <a:pt x="803" y="737"/>
                        <a:pt x="803" y="737"/>
                      </a:cubicBezTo>
                      <a:cubicBezTo>
                        <a:pt x="803" y="737"/>
                        <a:pt x="806" y="741"/>
                        <a:pt x="806" y="741"/>
                      </a:cubicBezTo>
                      <a:cubicBezTo>
                        <a:pt x="806" y="741"/>
                        <a:pt x="809" y="741"/>
                        <a:pt x="809" y="741"/>
                      </a:cubicBezTo>
                      <a:cubicBezTo>
                        <a:pt x="809" y="741"/>
                        <a:pt x="813" y="739"/>
                        <a:pt x="813" y="739"/>
                      </a:cubicBezTo>
                      <a:cubicBezTo>
                        <a:pt x="813" y="739"/>
                        <a:pt x="813" y="739"/>
                        <a:pt x="813" y="739"/>
                      </a:cubicBezTo>
                      <a:cubicBezTo>
                        <a:pt x="813" y="739"/>
                        <a:pt x="818" y="732"/>
                        <a:pt x="818" y="732"/>
                      </a:cubicBezTo>
                      <a:cubicBezTo>
                        <a:pt x="818" y="732"/>
                        <a:pt x="818" y="731"/>
                        <a:pt x="818" y="731"/>
                      </a:cubicBezTo>
                      <a:cubicBezTo>
                        <a:pt x="818" y="731"/>
                        <a:pt x="823" y="679"/>
                        <a:pt x="823" y="679"/>
                      </a:cubicBezTo>
                      <a:cubicBezTo>
                        <a:pt x="823" y="679"/>
                        <a:pt x="825" y="668"/>
                        <a:pt x="825" y="668"/>
                      </a:cubicBezTo>
                      <a:cubicBezTo>
                        <a:pt x="825" y="668"/>
                        <a:pt x="828" y="690"/>
                        <a:pt x="828" y="690"/>
                      </a:cubicBezTo>
                      <a:cubicBezTo>
                        <a:pt x="828" y="690"/>
                        <a:pt x="829" y="695"/>
                        <a:pt x="829" y="695"/>
                      </a:cubicBezTo>
                      <a:cubicBezTo>
                        <a:pt x="829" y="695"/>
                        <a:pt x="833" y="651"/>
                        <a:pt x="833" y="651"/>
                      </a:cubicBezTo>
                      <a:cubicBezTo>
                        <a:pt x="833" y="651"/>
                        <a:pt x="836" y="617"/>
                        <a:pt x="836" y="617"/>
                      </a:cubicBezTo>
                      <a:cubicBezTo>
                        <a:pt x="836" y="617"/>
                        <a:pt x="838" y="649"/>
                        <a:pt x="838" y="649"/>
                      </a:cubicBezTo>
                      <a:cubicBezTo>
                        <a:pt x="838" y="649"/>
                        <a:pt x="838" y="654"/>
                        <a:pt x="838" y="654"/>
                      </a:cubicBezTo>
                      <a:cubicBezTo>
                        <a:pt x="838" y="654"/>
                        <a:pt x="841" y="693"/>
                        <a:pt x="841" y="693"/>
                      </a:cubicBezTo>
                      <a:cubicBezTo>
                        <a:pt x="841" y="693"/>
                        <a:pt x="845" y="663"/>
                        <a:pt x="845" y="663"/>
                      </a:cubicBezTo>
                      <a:cubicBezTo>
                        <a:pt x="845" y="663"/>
                        <a:pt x="848" y="692"/>
                        <a:pt x="848" y="692"/>
                      </a:cubicBezTo>
                      <a:cubicBezTo>
                        <a:pt x="848" y="692"/>
                        <a:pt x="851" y="707"/>
                        <a:pt x="851" y="707"/>
                      </a:cubicBezTo>
                      <a:cubicBezTo>
                        <a:pt x="851" y="707"/>
                        <a:pt x="853" y="688"/>
                        <a:pt x="853" y="688"/>
                      </a:cubicBezTo>
                      <a:cubicBezTo>
                        <a:pt x="853" y="688"/>
                        <a:pt x="853" y="685"/>
                        <a:pt x="853" y="685"/>
                      </a:cubicBezTo>
                      <a:cubicBezTo>
                        <a:pt x="853" y="685"/>
                        <a:pt x="857" y="626"/>
                        <a:pt x="857" y="626"/>
                      </a:cubicBezTo>
                      <a:cubicBezTo>
                        <a:pt x="857" y="626"/>
                        <a:pt x="859" y="645"/>
                        <a:pt x="859" y="645"/>
                      </a:cubicBezTo>
                      <a:cubicBezTo>
                        <a:pt x="859" y="645"/>
                        <a:pt x="863" y="681"/>
                        <a:pt x="863" y="681"/>
                      </a:cubicBezTo>
                      <a:cubicBezTo>
                        <a:pt x="863" y="681"/>
                        <a:pt x="864" y="682"/>
                        <a:pt x="864" y="682"/>
                      </a:cubicBezTo>
                      <a:cubicBezTo>
                        <a:pt x="864" y="682"/>
                        <a:pt x="868" y="650"/>
                        <a:pt x="868" y="650"/>
                      </a:cubicBezTo>
                      <a:cubicBezTo>
                        <a:pt x="868" y="650"/>
                        <a:pt x="871" y="616"/>
                        <a:pt x="871" y="616"/>
                      </a:cubicBezTo>
                      <a:cubicBezTo>
                        <a:pt x="871" y="616"/>
                        <a:pt x="874" y="655"/>
                        <a:pt x="874" y="655"/>
                      </a:cubicBezTo>
                      <a:cubicBezTo>
                        <a:pt x="874" y="655"/>
                        <a:pt x="874" y="658"/>
                        <a:pt x="874" y="658"/>
                      </a:cubicBezTo>
                      <a:cubicBezTo>
                        <a:pt x="874" y="658"/>
                        <a:pt x="878" y="696"/>
                        <a:pt x="878" y="696"/>
                      </a:cubicBezTo>
                      <a:cubicBezTo>
                        <a:pt x="878" y="696"/>
                        <a:pt x="879" y="691"/>
                        <a:pt x="879" y="691"/>
                      </a:cubicBezTo>
                      <a:cubicBezTo>
                        <a:pt x="879" y="691"/>
                        <a:pt x="883" y="630"/>
                        <a:pt x="883" y="630"/>
                      </a:cubicBezTo>
                      <a:cubicBezTo>
                        <a:pt x="883" y="630"/>
                        <a:pt x="884" y="634"/>
                        <a:pt x="884" y="634"/>
                      </a:cubicBezTo>
                      <a:cubicBezTo>
                        <a:pt x="884" y="634"/>
                        <a:pt x="889" y="687"/>
                        <a:pt x="889" y="687"/>
                      </a:cubicBezTo>
                      <a:cubicBezTo>
                        <a:pt x="889" y="687"/>
                        <a:pt x="889" y="689"/>
                        <a:pt x="889" y="689"/>
                      </a:cubicBezTo>
                      <a:cubicBezTo>
                        <a:pt x="889" y="689"/>
                        <a:pt x="893" y="713"/>
                        <a:pt x="893" y="713"/>
                      </a:cubicBezTo>
                      <a:cubicBezTo>
                        <a:pt x="893" y="713"/>
                        <a:pt x="896" y="704"/>
                        <a:pt x="896" y="704"/>
                      </a:cubicBezTo>
                      <a:cubicBezTo>
                        <a:pt x="896" y="704"/>
                        <a:pt x="899" y="726"/>
                        <a:pt x="899" y="726"/>
                      </a:cubicBezTo>
                      <a:cubicBezTo>
                        <a:pt x="899" y="726"/>
                        <a:pt x="899" y="727"/>
                        <a:pt x="899" y="727"/>
                      </a:cubicBezTo>
                      <a:cubicBezTo>
                        <a:pt x="899" y="727"/>
                        <a:pt x="904" y="735"/>
                        <a:pt x="904" y="735"/>
                      </a:cubicBezTo>
                      <a:cubicBezTo>
                        <a:pt x="904" y="735"/>
                        <a:pt x="905" y="735"/>
                        <a:pt x="905" y="735"/>
                      </a:cubicBezTo>
                      <a:cubicBezTo>
                        <a:pt x="905" y="735"/>
                        <a:pt x="909" y="740"/>
                        <a:pt x="909" y="740"/>
                      </a:cubicBezTo>
                      <a:cubicBezTo>
                        <a:pt x="909" y="740"/>
                        <a:pt x="909" y="741"/>
                        <a:pt x="909" y="741"/>
                      </a:cubicBezTo>
                      <a:cubicBezTo>
                        <a:pt x="909" y="741"/>
                        <a:pt x="914" y="747"/>
                        <a:pt x="914" y="747"/>
                      </a:cubicBezTo>
                      <a:cubicBezTo>
                        <a:pt x="914" y="747"/>
                        <a:pt x="916" y="747"/>
                        <a:pt x="916" y="747"/>
                      </a:cubicBezTo>
                      <a:cubicBezTo>
                        <a:pt x="916" y="747"/>
                        <a:pt x="920" y="750"/>
                        <a:pt x="920" y="750"/>
                      </a:cubicBezTo>
                      <a:cubicBezTo>
                        <a:pt x="920" y="750"/>
                        <a:pt x="920" y="750"/>
                        <a:pt x="920" y="750"/>
                      </a:cubicBezTo>
                      <a:cubicBezTo>
                        <a:pt x="920" y="750"/>
                        <a:pt x="924" y="751"/>
                        <a:pt x="924" y="751"/>
                      </a:cubicBezTo>
                      <a:cubicBezTo>
                        <a:pt x="924" y="751"/>
                        <a:pt x="928" y="751"/>
                        <a:pt x="928" y="751"/>
                      </a:cubicBezTo>
                      <a:cubicBezTo>
                        <a:pt x="928" y="751"/>
                        <a:pt x="930" y="751"/>
                        <a:pt x="930" y="751"/>
                      </a:cubicBezTo>
                      <a:cubicBezTo>
                        <a:pt x="930" y="751"/>
                        <a:pt x="930" y="750"/>
                        <a:pt x="930" y="750"/>
                      </a:cubicBezTo>
                      <a:cubicBezTo>
                        <a:pt x="930" y="750"/>
                        <a:pt x="934" y="752"/>
                        <a:pt x="934" y="752"/>
                      </a:cubicBezTo>
                      <a:cubicBezTo>
                        <a:pt x="934" y="752"/>
                        <a:pt x="936" y="752"/>
                        <a:pt x="936" y="752"/>
                      </a:cubicBezTo>
                      <a:cubicBezTo>
                        <a:pt x="936" y="752"/>
                        <a:pt x="937" y="752"/>
                        <a:pt x="937" y="752"/>
                      </a:cubicBezTo>
                      <a:cubicBezTo>
                        <a:pt x="937" y="752"/>
                        <a:pt x="942" y="752"/>
                        <a:pt x="942" y="752"/>
                      </a:cubicBezTo>
                      <a:cubicBezTo>
                        <a:pt x="942" y="752"/>
                        <a:pt x="943" y="751"/>
                        <a:pt x="943" y="751"/>
                      </a:cubicBezTo>
                      <a:cubicBezTo>
                        <a:pt x="943" y="751"/>
                        <a:pt x="946" y="752"/>
                        <a:pt x="946" y="752"/>
                      </a:cubicBezTo>
                      <a:cubicBezTo>
                        <a:pt x="946" y="752"/>
                        <a:pt x="948" y="751"/>
                        <a:pt x="948" y="751"/>
                      </a:cubicBezTo>
                      <a:cubicBezTo>
                        <a:pt x="948" y="751"/>
                        <a:pt x="952" y="751"/>
                        <a:pt x="952" y="751"/>
                      </a:cubicBezTo>
                      <a:cubicBezTo>
                        <a:pt x="952" y="751"/>
                        <a:pt x="954" y="751"/>
                        <a:pt x="954" y="751"/>
                      </a:cubicBezTo>
                      <a:cubicBezTo>
                        <a:pt x="954" y="751"/>
                        <a:pt x="956" y="751"/>
                        <a:pt x="956" y="751"/>
                      </a:cubicBezTo>
                      <a:cubicBezTo>
                        <a:pt x="956" y="751"/>
                        <a:pt x="959" y="752"/>
                        <a:pt x="959" y="752"/>
                      </a:cubicBezTo>
                      <a:cubicBezTo>
                        <a:pt x="959" y="752"/>
                        <a:pt x="961" y="751"/>
                        <a:pt x="961" y="751"/>
                      </a:cubicBezTo>
                      <a:cubicBezTo>
                        <a:pt x="961" y="751"/>
                        <a:pt x="963" y="751"/>
                        <a:pt x="963" y="751"/>
                      </a:cubicBezTo>
                      <a:cubicBezTo>
                        <a:pt x="963" y="751"/>
                        <a:pt x="968" y="751"/>
                        <a:pt x="968" y="751"/>
                      </a:cubicBezTo>
                      <a:cubicBezTo>
                        <a:pt x="968" y="751"/>
                        <a:pt x="970" y="752"/>
                        <a:pt x="970" y="752"/>
                      </a:cubicBezTo>
                      <a:cubicBezTo>
                        <a:pt x="970" y="752"/>
                        <a:pt x="971" y="752"/>
                        <a:pt x="971" y="752"/>
                      </a:cubicBezTo>
                      <a:cubicBezTo>
                        <a:pt x="971" y="752"/>
                        <a:pt x="975" y="751"/>
                        <a:pt x="975" y="751"/>
                      </a:cubicBezTo>
                      <a:cubicBezTo>
                        <a:pt x="975" y="751"/>
                        <a:pt x="977" y="752"/>
                        <a:pt x="977" y="752"/>
                      </a:cubicBezTo>
                      <a:cubicBezTo>
                        <a:pt x="977" y="752"/>
                        <a:pt x="979" y="751"/>
                        <a:pt x="979" y="751"/>
                      </a:cubicBezTo>
                      <a:cubicBezTo>
                        <a:pt x="979" y="751"/>
                        <a:pt x="981" y="751"/>
                        <a:pt x="981" y="751"/>
                      </a:cubicBezTo>
                      <a:cubicBezTo>
                        <a:pt x="981" y="751"/>
                        <a:pt x="985" y="752"/>
                        <a:pt x="985" y="752"/>
                      </a:cubicBezTo>
                      <a:cubicBezTo>
                        <a:pt x="985" y="752"/>
                        <a:pt x="986" y="752"/>
                        <a:pt x="986" y="752"/>
                      </a:cubicBezTo>
                      <a:cubicBezTo>
                        <a:pt x="986" y="752"/>
                        <a:pt x="988" y="752"/>
                        <a:pt x="988" y="752"/>
                      </a:cubicBezTo>
                      <a:cubicBezTo>
                        <a:pt x="988" y="752"/>
                        <a:pt x="991" y="752"/>
                        <a:pt x="991" y="752"/>
                      </a:cubicBezTo>
                      <a:cubicBezTo>
                        <a:pt x="991" y="752"/>
                        <a:pt x="993" y="751"/>
                        <a:pt x="993" y="751"/>
                      </a:cubicBezTo>
                      <a:cubicBezTo>
                        <a:pt x="993" y="751"/>
                        <a:pt x="997" y="751"/>
                        <a:pt x="997" y="751"/>
                      </a:cubicBezTo>
                      <a:cubicBezTo>
                        <a:pt x="997" y="751"/>
                        <a:pt x="1001" y="752"/>
                        <a:pt x="1001" y="752"/>
                      </a:cubicBezTo>
                      <a:cubicBezTo>
                        <a:pt x="1001" y="752"/>
                        <a:pt x="1005" y="752"/>
                        <a:pt x="1005" y="752"/>
                      </a:cubicBezTo>
                      <a:cubicBezTo>
                        <a:pt x="1005" y="752"/>
                        <a:pt x="1006" y="752"/>
                        <a:pt x="1006" y="752"/>
                      </a:cubicBezTo>
                      <a:cubicBezTo>
                        <a:pt x="1006" y="752"/>
                        <a:pt x="1007" y="752"/>
                        <a:pt x="1007" y="752"/>
                      </a:cubicBezTo>
                      <a:cubicBezTo>
                        <a:pt x="1007" y="752"/>
                        <a:pt x="1010" y="751"/>
                        <a:pt x="1010" y="751"/>
                      </a:cubicBezTo>
                      <a:cubicBezTo>
                        <a:pt x="1010" y="751"/>
                        <a:pt x="1012" y="751"/>
                        <a:pt x="1012" y="751"/>
                      </a:cubicBezTo>
                      <a:cubicBezTo>
                        <a:pt x="1012" y="751"/>
                        <a:pt x="1015" y="752"/>
                        <a:pt x="1015" y="752"/>
                      </a:cubicBezTo>
                      <a:cubicBezTo>
                        <a:pt x="1015" y="752"/>
                        <a:pt x="1018" y="752"/>
                        <a:pt x="1018" y="752"/>
                      </a:cubicBezTo>
                      <a:cubicBezTo>
                        <a:pt x="1018" y="752"/>
                        <a:pt x="1020" y="753"/>
                        <a:pt x="1020" y="753"/>
                      </a:cubicBezTo>
                      <a:cubicBezTo>
                        <a:pt x="1020" y="753"/>
                        <a:pt x="1025" y="752"/>
                        <a:pt x="1025" y="752"/>
                      </a:cubicBezTo>
                      <a:cubicBezTo>
                        <a:pt x="1025" y="752"/>
                        <a:pt x="1026" y="753"/>
                        <a:pt x="1026" y="753"/>
                      </a:cubicBezTo>
                      <a:cubicBezTo>
                        <a:pt x="1026" y="753"/>
                        <a:pt x="1027" y="753"/>
                        <a:pt x="1027" y="753"/>
                      </a:cubicBezTo>
                      <a:cubicBezTo>
                        <a:pt x="1027" y="753"/>
                        <a:pt x="1031" y="753"/>
                        <a:pt x="1031" y="753"/>
                      </a:cubicBezTo>
                      <a:cubicBezTo>
                        <a:pt x="1031" y="753"/>
                        <a:pt x="1032" y="753"/>
                        <a:pt x="1032" y="753"/>
                      </a:cubicBezTo>
                      <a:cubicBezTo>
                        <a:pt x="1032" y="753"/>
                        <a:pt x="1036" y="754"/>
                        <a:pt x="1036" y="754"/>
                      </a:cubicBezTo>
                      <a:cubicBezTo>
                        <a:pt x="1036" y="754"/>
                        <a:pt x="1038" y="754"/>
                        <a:pt x="1038" y="754"/>
                      </a:cubicBezTo>
                      <a:cubicBezTo>
                        <a:pt x="1038" y="754"/>
                        <a:pt x="1040" y="753"/>
                        <a:pt x="1040" y="753"/>
                      </a:cubicBezTo>
                      <a:cubicBezTo>
                        <a:pt x="1040" y="753"/>
                        <a:pt x="1044" y="754"/>
                        <a:pt x="1044" y="754"/>
                      </a:cubicBezTo>
                      <a:cubicBezTo>
                        <a:pt x="1044" y="754"/>
                        <a:pt x="1047" y="753"/>
                        <a:pt x="1047" y="753"/>
                      </a:cubicBezTo>
                      <a:cubicBezTo>
                        <a:pt x="1047" y="753"/>
                        <a:pt x="1047" y="753"/>
                        <a:pt x="1047" y="753"/>
                      </a:cubicBezTo>
                      <a:cubicBezTo>
                        <a:pt x="1047" y="753"/>
                        <a:pt x="1051" y="754"/>
                        <a:pt x="1051" y="754"/>
                      </a:cubicBezTo>
                      <a:cubicBezTo>
                        <a:pt x="1051" y="754"/>
                        <a:pt x="1054" y="753"/>
                        <a:pt x="1054" y="753"/>
                      </a:cubicBezTo>
                      <a:cubicBezTo>
                        <a:pt x="1054" y="753"/>
                        <a:pt x="1054" y="753"/>
                        <a:pt x="1054" y="753"/>
                      </a:cubicBezTo>
                      <a:cubicBezTo>
                        <a:pt x="1054" y="753"/>
                        <a:pt x="1058" y="753"/>
                        <a:pt x="1058" y="753"/>
                      </a:cubicBezTo>
                      <a:cubicBezTo>
                        <a:pt x="1058" y="753"/>
                        <a:pt x="1062" y="752"/>
                        <a:pt x="1062" y="752"/>
                      </a:cubicBezTo>
                      <a:cubicBezTo>
                        <a:pt x="1062" y="752"/>
                        <a:pt x="1065" y="752"/>
                        <a:pt x="1065" y="752"/>
                      </a:cubicBezTo>
                      <a:cubicBezTo>
                        <a:pt x="1065" y="752"/>
                        <a:pt x="1067" y="752"/>
                        <a:pt x="1067" y="752"/>
                      </a:cubicBezTo>
                      <a:cubicBezTo>
                        <a:pt x="1067" y="752"/>
                        <a:pt x="1067" y="752"/>
                        <a:pt x="1067" y="752"/>
                      </a:cubicBezTo>
                      <a:cubicBezTo>
                        <a:pt x="1067" y="752"/>
                        <a:pt x="1070" y="753"/>
                        <a:pt x="1070" y="753"/>
                      </a:cubicBezTo>
                      <a:cubicBezTo>
                        <a:pt x="1070" y="753"/>
                        <a:pt x="1076" y="753"/>
                        <a:pt x="1076" y="753"/>
                      </a:cubicBezTo>
                      <a:cubicBezTo>
                        <a:pt x="1076" y="753"/>
                        <a:pt x="1077" y="753"/>
                        <a:pt x="1077" y="753"/>
                      </a:cubicBezTo>
                      <a:cubicBezTo>
                        <a:pt x="1077" y="753"/>
                        <a:pt x="1078" y="754"/>
                        <a:pt x="1078" y="754"/>
                      </a:cubicBezTo>
                      <a:cubicBezTo>
                        <a:pt x="1078" y="754"/>
                        <a:pt x="1080" y="753"/>
                        <a:pt x="1080" y="753"/>
                      </a:cubicBezTo>
                      <a:cubicBezTo>
                        <a:pt x="1080" y="753"/>
                        <a:pt x="1083" y="753"/>
                        <a:pt x="1083" y="753"/>
                      </a:cubicBezTo>
                      <a:cubicBezTo>
                        <a:pt x="1083" y="753"/>
                        <a:pt x="1084" y="753"/>
                        <a:pt x="1084" y="753"/>
                      </a:cubicBezTo>
                      <a:cubicBezTo>
                        <a:pt x="1084" y="753"/>
                        <a:pt x="1090" y="754"/>
                        <a:pt x="1090" y="754"/>
                      </a:cubicBezTo>
                      <a:cubicBezTo>
                        <a:pt x="1090" y="754"/>
                        <a:pt x="1092" y="753"/>
                        <a:pt x="1092" y="753"/>
                      </a:cubicBezTo>
                      <a:cubicBezTo>
                        <a:pt x="1092" y="753"/>
                        <a:pt x="1093" y="754"/>
                        <a:pt x="1093" y="754"/>
                      </a:cubicBezTo>
                      <a:cubicBezTo>
                        <a:pt x="1093" y="754"/>
                        <a:pt x="1095" y="753"/>
                        <a:pt x="1095" y="753"/>
                      </a:cubicBezTo>
                      <a:cubicBezTo>
                        <a:pt x="1095" y="753"/>
                        <a:pt x="1098" y="754"/>
                        <a:pt x="1098" y="754"/>
                      </a:cubicBezTo>
                      <a:cubicBezTo>
                        <a:pt x="1098" y="754"/>
                        <a:pt x="1103" y="753"/>
                        <a:pt x="1103" y="753"/>
                      </a:cubicBezTo>
                      <a:cubicBezTo>
                        <a:pt x="1103" y="753"/>
                        <a:pt x="1103" y="753"/>
                        <a:pt x="1103" y="753"/>
                      </a:cubicBezTo>
                      <a:cubicBezTo>
                        <a:pt x="1103" y="753"/>
                        <a:pt x="1106" y="752"/>
                        <a:pt x="1106" y="752"/>
                      </a:cubicBezTo>
                      <a:cubicBezTo>
                        <a:pt x="1106" y="752"/>
                        <a:pt x="1110" y="753"/>
                        <a:pt x="1110" y="753"/>
                      </a:cubicBezTo>
                      <a:cubicBezTo>
                        <a:pt x="1110" y="753"/>
                        <a:pt x="1112" y="752"/>
                        <a:pt x="1112" y="752"/>
                      </a:cubicBezTo>
                      <a:cubicBezTo>
                        <a:pt x="1112" y="752"/>
                        <a:pt x="1115" y="752"/>
                        <a:pt x="1115" y="752"/>
                      </a:cubicBezTo>
                      <a:cubicBezTo>
                        <a:pt x="1115" y="752"/>
                        <a:pt x="1118" y="753"/>
                        <a:pt x="1118" y="753"/>
                      </a:cubicBezTo>
                      <a:cubicBezTo>
                        <a:pt x="1118" y="753"/>
                        <a:pt x="1120" y="753"/>
                        <a:pt x="1120" y="753"/>
                      </a:cubicBezTo>
                      <a:cubicBezTo>
                        <a:pt x="1120" y="753"/>
                        <a:pt x="1123" y="752"/>
                        <a:pt x="1123" y="752"/>
                      </a:cubicBezTo>
                      <a:cubicBezTo>
                        <a:pt x="1123" y="752"/>
                        <a:pt x="1124" y="752"/>
                        <a:pt x="1124" y="752"/>
                      </a:cubicBezTo>
                      <a:cubicBezTo>
                        <a:pt x="1124" y="752"/>
                        <a:pt x="1128" y="753"/>
                        <a:pt x="1128" y="753"/>
                      </a:cubicBezTo>
                      <a:cubicBezTo>
                        <a:pt x="1128" y="753"/>
                        <a:pt x="1129" y="753"/>
                        <a:pt x="1129" y="753"/>
                      </a:cubicBezTo>
                      <a:cubicBezTo>
                        <a:pt x="1129" y="753"/>
                        <a:pt x="1132" y="754"/>
                        <a:pt x="1132" y="754"/>
                      </a:cubicBezTo>
                      <a:cubicBezTo>
                        <a:pt x="1132" y="754"/>
                        <a:pt x="1135" y="754"/>
                        <a:pt x="1135" y="754"/>
                      </a:cubicBezTo>
                      <a:cubicBezTo>
                        <a:pt x="1135" y="754"/>
                        <a:pt x="1138" y="753"/>
                        <a:pt x="1138" y="753"/>
                      </a:cubicBezTo>
                      <a:cubicBezTo>
                        <a:pt x="1138" y="753"/>
                        <a:pt x="1139" y="753"/>
                        <a:pt x="1139" y="753"/>
                      </a:cubicBezTo>
                      <a:cubicBezTo>
                        <a:pt x="1139" y="753"/>
                        <a:pt x="1143" y="754"/>
                        <a:pt x="1143" y="754"/>
                      </a:cubicBezTo>
                      <a:cubicBezTo>
                        <a:pt x="1143" y="754"/>
                        <a:pt x="1145" y="753"/>
                        <a:pt x="1145" y="753"/>
                      </a:cubicBezTo>
                      <a:cubicBezTo>
                        <a:pt x="1145" y="753"/>
                        <a:pt x="1146" y="754"/>
                        <a:pt x="1146" y="754"/>
                      </a:cubicBezTo>
                      <a:cubicBezTo>
                        <a:pt x="1146" y="754"/>
                        <a:pt x="1151" y="754"/>
                        <a:pt x="1151" y="754"/>
                      </a:cubicBezTo>
                      <a:cubicBezTo>
                        <a:pt x="1151" y="754"/>
                        <a:pt x="1153" y="753"/>
                        <a:pt x="1153" y="753"/>
                      </a:cubicBezTo>
                      <a:cubicBezTo>
                        <a:pt x="1153" y="753"/>
                        <a:pt x="1157" y="754"/>
                        <a:pt x="1157" y="754"/>
                      </a:cubicBezTo>
                      <a:cubicBezTo>
                        <a:pt x="1157" y="754"/>
                        <a:pt x="1159" y="753"/>
                        <a:pt x="1159" y="753"/>
                      </a:cubicBezTo>
                      <a:cubicBezTo>
                        <a:pt x="1159" y="753"/>
                        <a:pt x="1161" y="754"/>
                        <a:pt x="1161" y="754"/>
                      </a:cubicBezTo>
                      <a:cubicBezTo>
                        <a:pt x="1161" y="754"/>
                        <a:pt x="1162" y="753"/>
                        <a:pt x="1162" y="753"/>
                      </a:cubicBezTo>
                      <a:cubicBezTo>
                        <a:pt x="1162" y="753"/>
                        <a:pt x="1165" y="754"/>
                        <a:pt x="1165" y="754"/>
                      </a:cubicBezTo>
                      <a:cubicBezTo>
                        <a:pt x="1165" y="754"/>
                        <a:pt x="1166" y="753"/>
                        <a:pt x="1166" y="753"/>
                      </a:cubicBezTo>
                      <a:cubicBezTo>
                        <a:pt x="1166" y="753"/>
                        <a:pt x="1170" y="753"/>
                        <a:pt x="1170" y="753"/>
                      </a:cubicBezTo>
                      <a:cubicBezTo>
                        <a:pt x="1170" y="753"/>
                        <a:pt x="1172" y="754"/>
                        <a:pt x="1172" y="754"/>
                      </a:cubicBezTo>
                      <a:cubicBezTo>
                        <a:pt x="1172" y="754"/>
                        <a:pt x="1174" y="753"/>
                        <a:pt x="1174" y="753"/>
                      </a:cubicBezTo>
                      <a:cubicBezTo>
                        <a:pt x="1174" y="753"/>
                        <a:pt x="1177" y="754"/>
                        <a:pt x="1177" y="754"/>
                      </a:cubicBezTo>
                      <a:cubicBezTo>
                        <a:pt x="1177" y="754"/>
                        <a:pt x="1180" y="753"/>
                        <a:pt x="1180" y="753"/>
                      </a:cubicBezTo>
                      <a:cubicBezTo>
                        <a:pt x="1180" y="753"/>
                        <a:pt x="1180" y="753"/>
                        <a:pt x="1180" y="753"/>
                      </a:cubicBezTo>
                      <a:cubicBezTo>
                        <a:pt x="1180" y="753"/>
                        <a:pt x="1185" y="753"/>
                        <a:pt x="1185" y="753"/>
                      </a:cubicBezTo>
                      <a:cubicBezTo>
                        <a:pt x="1185" y="753"/>
                        <a:pt x="1187" y="754"/>
                        <a:pt x="1187" y="754"/>
                      </a:cubicBezTo>
                      <a:cubicBezTo>
                        <a:pt x="1187" y="754"/>
                        <a:pt x="1192" y="754"/>
                        <a:pt x="1192" y="754"/>
                      </a:cubicBezTo>
                      <a:cubicBezTo>
                        <a:pt x="1192" y="754"/>
                        <a:pt x="1194" y="753"/>
                        <a:pt x="1194" y="753"/>
                      </a:cubicBezTo>
                      <a:cubicBezTo>
                        <a:pt x="1194" y="753"/>
                        <a:pt x="1198" y="754"/>
                        <a:pt x="1198" y="754"/>
                      </a:cubicBezTo>
                      <a:cubicBezTo>
                        <a:pt x="1198" y="754"/>
                        <a:pt x="1200" y="753"/>
                        <a:pt x="1200" y="753"/>
                      </a:cubicBezTo>
                      <a:cubicBezTo>
                        <a:pt x="1200" y="753"/>
                        <a:pt x="1202" y="753"/>
                        <a:pt x="1202" y="753"/>
                      </a:cubicBezTo>
                      <a:cubicBezTo>
                        <a:pt x="1202" y="753"/>
                        <a:pt x="1204" y="754"/>
                        <a:pt x="1204" y="754"/>
                      </a:cubicBezTo>
                      <a:cubicBezTo>
                        <a:pt x="1204" y="754"/>
                        <a:pt x="1207" y="753"/>
                        <a:pt x="1207" y="753"/>
                      </a:cubicBezTo>
                      <a:cubicBezTo>
                        <a:pt x="1207" y="753"/>
                        <a:pt x="1208" y="754"/>
                        <a:pt x="1208" y="754"/>
                      </a:cubicBezTo>
                      <a:cubicBezTo>
                        <a:pt x="1208" y="754"/>
                        <a:pt x="1212" y="753"/>
                        <a:pt x="1212" y="753"/>
                      </a:cubicBezTo>
                      <a:cubicBezTo>
                        <a:pt x="1212" y="753"/>
                        <a:pt x="1214" y="754"/>
                        <a:pt x="1214" y="754"/>
                      </a:cubicBezTo>
                      <a:cubicBezTo>
                        <a:pt x="1214" y="754"/>
                        <a:pt x="1215" y="754"/>
                        <a:pt x="1215" y="754"/>
                      </a:cubicBezTo>
                      <a:cubicBezTo>
                        <a:pt x="1215" y="754"/>
                        <a:pt x="1218" y="753"/>
                        <a:pt x="1218" y="753"/>
                      </a:cubicBezTo>
                      <a:cubicBezTo>
                        <a:pt x="1218" y="753"/>
                        <a:pt x="1221" y="754"/>
                        <a:pt x="1221" y="754"/>
                      </a:cubicBezTo>
                      <a:cubicBezTo>
                        <a:pt x="1221" y="754"/>
                        <a:pt x="1223" y="753"/>
                        <a:pt x="1223" y="753"/>
                      </a:cubicBezTo>
                      <a:cubicBezTo>
                        <a:pt x="1223" y="753"/>
                        <a:pt x="1227" y="754"/>
                        <a:pt x="1227" y="754"/>
                      </a:cubicBezTo>
                      <a:cubicBezTo>
                        <a:pt x="1227" y="754"/>
                        <a:pt x="1230" y="753"/>
                        <a:pt x="1230" y="753"/>
                      </a:cubicBezTo>
                      <a:cubicBezTo>
                        <a:pt x="1230" y="753"/>
                        <a:pt x="1230" y="753"/>
                        <a:pt x="1230" y="753"/>
                      </a:cubicBezTo>
                      <a:cubicBezTo>
                        <a:pt x="1230" y="753"/>
                        <a:pt x="1234" y="754"/>
                        <a:pt x="1234" y="754"/>
                      </a:cubicBezTo>
                      <a:cubicBezTo>
                        <a:pt x="1234" y="754"/>
                        <a:pt x="1238" y="754"/>
                        <a:pt x="1238" y="754"/>
                      </a:cubicBezTo>
                      <a:cubicBezTo>
                        <a:pt x="1238" y="754"/>
                        <a:pt x="1239" y="753"/>
                        <a:pt x="1239" y="753"/>
                      </a:cubicBezTo>
                      <a:cubicBezTo>
                        <a:pt x="1239" y="753"/>
                        <a:pt x="1241" y="754"/>
                        <a:pt x="1241" y="754"/>
                      </a:cubicBezTo>
                      <a:cubicBezTo>
                        <a:pt x="1241" y="754"/>
                        <a:pt x="1244" y="753"/>
                        <a:pt x="1244" y="753"/>
                      </a:cubicBezTo>
                      <a:cubicBezTo>
                        <a:pt x="1244" y="753"/>
                        <a:pt x="1246" y="754"/>
                        <a:pt x="1246" y="754"/>
                      </a:cubicBezTo>
                      <a:cubicBezTo>
                        <a:pt x="1246" y="754"/>
                        <a:pt x="1248" y="753"/>
                        <a:pt x="1248" y="753"/>
                      </a:cubicBezTo>
                      <a:cubicBezTo>
                        <a:pt x="1248" y="753"/>
                        <a:pt x="1254" y="753"/>
                        <a:pt x="1254" y="753"/>
                      </a:cubicBezTo>
                      <a:cubicBezTo>
                        <a:pt x="1254" y="753"/>
                        <a:pt x="1255" y="754"/>
                        <a:pt x="1255" y="754"/>
                      </a:cubicBezTo>
                      <a:cubicBezTo>
                        <a:pt x="1255" y="754"/>
                        <a:pt x="1256" y="753"/>
                        <a:pt x="1256" y="753"/>
                      </a:cubicBezTo>
                      <a:cubicBezTo>
                        <a:pt x="1256" y="753"/>
                        <a:pt x="1257" y="754"/>
                        <a:pt x="1257" y="754"/>
                      </a:cubicBezTo>
                      <a:cubicBezTo>
                        <a:pt x="1257" y="754"/>
                        <a:pt x="1262" y="754"/>
                        <a:pt x="1262" y="754"/>
                      </a:cubicBezTo>
                      <a:cubicBezTo>
                        <a:pt x="1262" y="754"/>
                        <a:pt x="1263" y="753"/>
                        <a:pt x="1263" y="753"/>
                      </a:cubicBezTo>
                      <a:cubicBezTo>
                        <a:pt x="1263" y="753"/>
                        <a:pt x="1266" y="753"/>
                        <a:pt x="1266" y="753"/>
                      </a:cubicBezTo>
                      <a:cubicBezTo>
                        <a:pt x="1266" y="753"/>
                        <a:pt x="1267" y="754"/>
                        <a:pt x="1267" y="754"/>
                      </a:cubicBezTo>
                      <a:cubicBezTo>
                        <a:pt x="1267" y="754"/>
                        <a:pt x="1272" y="754"/>
                        <a:pt x="1272" y="754"/>
                      </a:cubicBezTo>
                      <a:cubicBezTo>
                        <a:pt x="1272" y="754"/>
                        <a:pt x="1274" y="753"/>
                        <a:pt x="1274" y="753"/>
                      </a:cubicBezTo>
                      <a:cubicBezTo>
                        <a:pt x="1274" y="753"/>
                        <a:pt x="1278" y="754"/>
                        <a:pt x="1278" y="754"/>
                      </a:cubicBezTo>
                      <a:cubicBezTo>
                        <a:pt x="1278" y="754"/>
                        <a:pt x="1281" y="753"/>
                        <a:pt x="1281" y="753"/>
                      </a:cubicBezTo>
                      <a:cubicBezTo>
                        <a:pt x="1281" y="753"/>
                        <a:pt x="1282" y="753"/>
                        <a:pt x="1282" y="753"/>
                      </a:cubicBezTo>
                      <a:cubicBezTo>
                        <a:pt x="1282" y="753"/>
                        <a:pt x="1285" y="754"/>
                        <a:pt x="1285" y="754"/>
                      </a:cubicBezTo>
                      <a:cubicBezTo>
                        <a:pt x="1285" y="754"/>
                        <a:pt x="1286" y="754"/>
                        <a:pt x="1286" y="754"/>
                      </a:cubicBezTo>
                      <a:cubicBezTo>
                        <a:pt x="1286" y="754"/>
                        <a:pt x="1288" y="753"/>
                        <a:pt x="1288" y="753"/>
                      </a:cubicBezTo>
                      <a:cubicBezTo>
                        <a:pt x="1288" y="753"/>
                        <a:pt x="1292" y="753"/>
                        <a:pt x="1292" y="753"/>
                      </a:cubicBezTo>
                      <a:cubicBezTo>
                        <a:pt x="1292" y="753"/>
                        <a:pt x="1295" y="754"/>
                        <a:pt x="1295" y="754"/>
                      </a:cubicBezTo>
                      <a:cubicBezTo>
                        <a:pt x="1295" y="754"/>
                        <a:pt x="1298" y="753"/>
                        <a:pt x="1298" y="753"/>
                      </a:cubicBezTo>
                      <a:cubicBezTo>
                        <a:pt x="1298" y="753"/>
                        <a:pt x="1299" y="754"/>
                        <a:pt x="1299" y="754"/>
                      </a:cubicBezTo>
                      <a:cubicBezTo>
                        <a:pt x="1299" y="754"/>
                        <a:pt x="1302" y="753"/>
                        <a:pt x="1302" y="753"/>
                      </a:cubicBezTo>
                      <a:cubicBezTo>
                        <a:pt x="1302" y="753"/>
                        <a:pt x="1303" y="754"/>
                        <a:pt x="1303" y="754"/>
                      </a:cubicBezTo>
                      <a:cubicBezTo>
                        <a:pt x="1303" y="754"/>
                        <a:pt x="1308" y="754"/>
                        <a:pt x="1308" y="754"/>
                      </a:cubicBezTo>
                      <a:cubicBezTo>
                        <a:pt x="1308" y="754"/>
                        <a:pt x="1311" y="753"/>
                        <a:pt x="1311" y="753"/>
                      </a:cubicBezTo>
                      <a:cubicBezTo>
                        <a:pt x="1311" y="753"/>
                        <a:pt x="1312" y="754"/>
                        <a:pt x="1312" y="754"/>
                      </a:cubicBezTo>
                      <a:cubicBezTo>
                        <a:pt x="1312" y="754"/>
                        <a:pt x="1315" y="753"/>
                        <a:pt x="1315" y="753"/>
                      </a:cubicBezTo>
                      <a:cubicBezTo>
                        <a:pt x="1315" y="753"/>
                        <a:pt x="1318" y="754"/>
                        <a:pt x="1318" y="754"/>
                      </a:cubicBezTo>
                      <a:cubicBezTo>
                        <a:pt x="1318" y="754"/>
                        <a:pt x="1322" y="753"/>
                        <a:pt x="1322" y="753"/>
                      </a:cubicBezTo>
                      <a:cubicBezTo>
                        <a:pt x="1322" y="753"/>
                        <a:pt x="1323" y="753"/>
                        <a:pt x="1323" y="753"/>
                      </a:cubicBezTo>
                      <a:cubicBezTo>
                        <a:pt x="1323" y="753"/>
                        <a:pt x="1327" y="754"/>
                        <a:pt x="1327" y="754"/>
                      </a:cubicBezTo>
                      <a:cubicBezTo>
                        <a:pt x="1327" y="754"/>
                        <a:pt x="1329" y="753"/>
                        <a:pt x="1329" y="753"/>
                      </a:cubicBezTo>
                      <a:cubicBezTo>
                        <a:pt x="1329" y="753"/>
                        <a:pt x="1331" y="754"/>
                        <a:pt x="1331" y="754"/>
                      </a:cubicBezTo>
                      <a:cubicBezTo>
                        <a:pt x="1331" y="754"/>
                        <a:pt x="1333" y="753"/>
                        <a:pt x="1333" y="753"/>
                      </a:cubicBezTo>
                      <a:cubicBezTo>
                        <a:pt x="1333" y="753"/>
                        <a:pt x="1337" y="754"/>
                        <a:pt x="1337" y="754"/>
                      </a:cubicBezTo>
                      <a:cubicBezTo>
                        <a:pt x="1337" y="754"/>
                        <a:pt x="1340" y="753"/>
                        <a:pt x="1340" y="753"/>
                      </a:cubicBezTo>
                      <a:cubicBezTo>
                        <a:pt x="1340" y="753"/>
                        <a:pt x="1342" y="754"/>
                        <a:pt x="1342" y="754"/>
                      </a:cubicBezTo>
                      <a:cubicBezTo>
                        <a:pt x="1342" y="754"/>
                        <a:pt x="1344" y="753"/>
                        <a:pt x="1344" y="753"/>
                      </a:cubicBezTo>
                      <a:cubicBezTo>
                        <a:pt x="1344" y="753"/>
                        <a:pt x="1345" y="753"/>
                        <a:pt x="1345" y="753"/>
                      </a:cubicBezTo>
                      <a:cubicBezTo>
                        <a:pt x="1345" y="753"/>
                        <a:pt x="1347" y="753"/>
                        <a:pt x="1347" y="753"/>
                      </a:cubicBezTo>
                      <a:cubicBezTo>
                        <a:pt x="1347" y="753"/>
                        <a:pt x="1352" y="752"/>
                        <a:pt x="1352" y="752"/>
                      </a:cubicBezTo>
                      <a:cubicBezTo>
                        <a:pt x="1352" y="752"/>
                        <a:pt x="1353" y="752"/>
                        <a:pt x="1353" y="752"/>
                      </a:cubicBezTo>
                      <a:cubicBezTo>
                        <a:pt x="1353" y="752"/>
                        <a:pt x="1357" y="753"/>
                        <a:pt x="1357" y="753"/>
                      </a:cubicBezTo>
                      <a:cubicBezTo>
                        <a:pt x="1357" y="753"/>
                        <a:pt x="1358" y="753"/>
                        <a:pt x="1358" y="753"/>
                      </a:cubicBezTo>
                      <a:cubicBezTo>
                        <a:pt x="1358" y="753"/>
                        <a:pt x="1362" y="753"/>
                        <a:pt x="1362" y="753"/>
                      </a:cubicBezTo>
                      <a:cubicBezTo>
                        <a:pt x="1362" y="753"/>
                        <a:pt x="1364" y="752"/>
                        <a:pt x="1364" y="752"/>
                      </a:cubicBezTo>
                      <a:cubicBezTo>
                        <a:pt x="1364" y="752"/>
                        <a:pt x="1368" y="753"/>
                        <a:pt x="1368" y="753"/>
                      </a:cubicBezTo>
                      <a:cubicBezTo>
                        <a:pt x="1368" y="753"/>
                        <a:pt x="1369" y="753"/>
                        <a:pt x="1369" y="753"/>
                      </a:cubicBezTo>
                      <a:cubicBezTo>
                        <a:pt x="1369" y="753"/>
                        <a:pt x="1372" y="754"/>
                        <a:pt x="1372" y="754"/>
                      </a:cubicBezTo>
                      <a:cubicBezTo>
                        <a:pt x="1372" y="754"/>
                        <a:pt x="1374" y="754"/>
                        <a:pt x="1374" y="754"/>
                      </a:cubicBezTo>
                      <a:cubicBezTo>
                        <a:pt x="1374" y="754"/>
                        <a:pt x="1377" y="753"/>
                        <a:pt x="1377" y="753"/>
                      </a:cubicBezTo>
                      <a:cubicBezTo>
                        <a:pt x="1377" y="753"/>
                        <a:pt x="1378" y="753"/>
                        <a:pt x="1378" y="753"/>
                      </a:cubicBezTo>
                      <a:cubicBezTo>
                        <a:pt x="1378" y="753"/>
                        <a:pt x="1381" y="754"/>
                        <a:pt x="1381" y="754"/>
                      </a:cubicBezTo>
                      <a:cubicBezTo>
                        <a:pt x="1381" y="754"/>
                        <a:pt x="1383" y="753"/>
                        <a:pt x="1383" y="753"/>
                      </a:cubicBezTo>
                      <a:cubicBezTo>
                        <a:pt x="1383" y="753"/>
                        <a:pt x="1384" y="754"/>
                        <a:pt x="1384" y="754"/>
                      </a:cubicBezTo>
                      <a:cubicBezTo>
                        <a:pt x="1384" y="754"/>
                        <a:pt x="1390" y="754"/>
                        <a:pt x="1390" y="754"/>
                      </a:cubicBezTo>
                      <a:cubicBezTo>
                        <a:pt x="1390" y="754"/>
                        <a:pt x="1392" y="753"/>
                        <a:pt x="1392" y="753"/>
                      </a:cubicBezTo>
                      <a:cubicBezTo>
                        <a:pt x="1392" y="753"/>
                        <a:pt x="1393" y="753"/>
                        <a:pt x="1393" y="753"/>
                      </a:cubicBezTo>
                      <a:cubicBezTo>
                        <a:pt x="1393" y="753"/>
                        <a:pt x="1397" y="753"/>
                        <a:pt x="1397" y="753"/>
                      </a:cubicBezTo>
                      <a:cubicBezTo>
                        <a:pt x="1397" y="753"/>
                        <a:pt x="1399" y="753"/>
                        <a:pt x="1399" y="753"/>
                      </a:cubicBezTo>
                      <a:cubicBezTo>
                        <a:pt x="1399" y="753"/>
                        <a:pt x="1403" y="752"/>
                        <a:pt x="1403" y="752"/>
                      </a:cubicBezTo>
                      <a:cubicBezTo>
                        <a:pt x="1403" y="752"/>
                        <a:pt x="1404" y="752"/>
                        <a:pt x="1404" y="752"/>
                      </a:cubicBezTo>
                      <a:cubicBezTo>
                        <a:pt x="1404" y="752"/>
                        <a:pt x="1408" y="753"/>
                        <a:pt x="1408" y="753"/>
                      </a:cubicBezTo>
                      <a:cubicBezTo>
                        <a:pt x="1408" y="753"/>
                        <a:pt x="1411" y="753"/>
                        <a:pt x="1411" y="753"/>
                      </a:cubicBezTo>
                      <a:cubicBezTo>
                        <a:pt x="1411" y="753"/>
                        <a:pt x="1413" y="752"/>
                        <a:pt x="1413" y="752"/>
                      </a:cubicBezTo>
                      <a:cubicBezTo>
                        <a:pt x="1413" y="752"/>
                        <a:pt x="1414" y="752"/>
                        <a:pt x="1414" y="752"/>
                      </a:cubicBezTo>
                      <a:cubicBezTo>
                        <a:pt x="1414" y="752"/>
                        <a:pt x="1418" y="753"/>
                        <a:pt x="1418" y="753"/>
                      </a:cubicBezTo>
                      <a:cubicBezTo>
                        <a:pt x="1418" y="753"/>
                        <a:pt x="1419" y="753"/>
                        <a:pt x="1419" y="753"/>
                      </a:cubicBezTo>
                      <a:cubicBezTo>
                        <a:pt x="1419" y="753"/>
                        <a:pt x="1423" y="754"/>
                        <a:pt x="1423" y="754"/>
                      </a:cubicBezTo>
                      <a:cubicBezTo>
                        <a:pt x="1423" y="754"/>
                        <a:pt x="1425" y="753"/>
                        <a:pt x="1425" y="753"/>
                      </a:cubicBezTo>
                      <a:cubicBezTo>
                        <a:pt x="1425" y="753"/>
                        <a:pt x="1426" y="754"/>
                        <a:pt x="1426" y="754"/>
                      </a:cubicBezTo>
                      <a:cubicBezTo>
                        <a:pt x="1426" y="754"/>
                        <a:pt x="1429" y="753"/>
                        <a:pt x="1429" y="753"/>
                      </a:cubicBezTo>
                      <a:cubicBezTo>
                        <a:pt x="1429" y="753"/>
                        <a:pt x="1431" y="754"/>
                        <a:pt x="1431" y="754"/>
                      </a:cubicBezTo>
                      <a:cubicBezTo>
                        <a:pt x="1431" y="754"/>
                        <a:pt x="1437" y="754"/>
                        <a:pt x="1437" y="754"/>
                      </a:cubicBezTo>
                      <a:cubicBezTo>
                        <a:pt x="1437" y="754"/>
                        <a:pt x="1439" y="753"/>
                        <a:pt x="1439" y="753"/>
                      </a:cubicBezTo>
                      <a:cubicBezTo>
                        <a:pt x="1439" y="753"/>
                        <a:pt x="1439" y="753"/>
                        <a:pt x="1439" y="753"/>
                      </a:cubicBezTo>
                      <a:cubicBezTo>
                        <a:pt x="1439" y="753"/>
                        <a:pt x="1444" y="754"/>
                        <a:pt x="1444" y="754"/>
                      </a:cubicBezTo>
                      <a:cubicBezTo>
                        <a:pt x="1444" y="754"/>
                        <a:pt x="1446" y="754"/>
                        <a:pt x="1446" y="754"/>
                      </a:cubicBezTo>
                      <a:cubicBezTo>
                        <a:pt x="1446" y="754"/>
                        <a:pt x="1449" y="753"/>
                        <a:pt x="1449" y="753"/>
                      </a:cubicBezTo>
                      <a:cubicBezTo>
                        <a:pt x="1449" y="753"/>
                        <a:pt x="1449" y="753"/>
                        <a:pt x="1449" y="753"/>
                      </a:cubicBezTo>
                      <a:cubicBezTo>
                        <a:pt x="1449" y="753"/>
                        <a:pt x="1452" y="754"/>
                        <a:pt x="1452" y="754"/>
                      </a:cubicBezTo>
                      <a:cubicBezTo>
                        <a:pt x="1452" y="754"/>
                        <a:pt x="1454" y="754"/>
                        <a:pt x="1454" y="754"/>
                      </a:cubicBezTo>
                      <a:cubicBezTo>
                        <a:pt x="1454" y="754"/>
                        <a:pt x="1456" y="753"/>
                        <a:pt x="1456" y="753"/>
                      </a:cubicBezTo>
                      <a:cubicBezTo>
                        <a:pt x="1456" y="753"/>
                        <a:pt x="1459" y="753"/>
                        <a:pt x="1459" y="753"/>
                      </a:cubicBezTo>
                      <a:cubicBezTo>
                        <a:pt x="1459" y="753"/>
                        <a:pt x="1462" y="754"/>
                        <a:pt x="1462" y="754"/>
                      </a:cubicBezTo>
                      <a:cubicBezTo>
                        <a:pt x="1462" y="754"/>
                        <a:pt x="1465" y="754"/>
                        <a:pt x="1465" y="754"/>
                      </a:cubicBezTo>
                      <a:cubicBezTo>
                        <a:pt x="1465" y="754"/>
                        <a:pt x="1469" y="753"/>
                        <a:pt x="1469" y="753"/>
                      </a:cubicBezTo>
                      <a:cubicBezTo>
                        <a:pt x="1469" y="753"/>
                        <a:pt x="1471" y="753"/>
                        <a:pt x="1471" y="753"/>
                      </a:cubicBezTo>
                      <a:cubicBezTo>
                        <a:pt x="1471" y="753"/>
                        <a:pt x="1472" y="754"/>
                        <a:pt x="1472" y="754"/>
                      </a:cubicBezTo>
                      <a:cubicBezTo>
                        <a:pt x="1472" y="754"/>
                        <a:pt x="1476" y="754"/>
                        <a:pt x="1476" y="754"/>
                      </a:cubicBezTo>
                      <a:cubicBezTo>
                        <a:pt x="1476" y="754"/>
                        <a:pt x="1478" y="753"/>
                        <a:pt x="1478" y="753"/>
                      </a:cubicBezTo>
                      <a:cubicBezTo>
                        <a:pt x="1478" y="753"/>
                        <a:pt x="1480" y="754"/>
                        <a:pt x="1480" y="754"/>
                      </a:cubicBezTo>
                      <a:cubicBezTo>
                        <a:pt x="1480" y="754"/>
                        <a:pt x="1483" y="753"/>
                        <a:pt x="1483" y="753"/>
                      </a:cubicBezTo>
                      <a:cubicBezTo>
                        <a:pt x="1483" y="753"/>
                        <a:pt x="1485" y="754"/>
                        <a:pt x="1485" y="754"/>
                      </a:cubicBezTo>
                      <a:cubicBezTo>
                        <a:pt x="1485" y="754"/>
                        <a:pt x="1488" y="753"/>
                        <a:pt x="1488" y="753"/>
                      </a:cubicBezTo>
                      <a:cubicBezTo>
                        <a:pt x="1488" y="753"/>
                        <a:pt x="1494" y="754"/>
                        <a:pt x="1494" y="754"/>
                      </a:cubicBezTo>
                      <a:cubicBezTo>
                        <a:pt x="1494" y="754"/>
                        <a:pt x="1494" y="753"/>
                        <a:pt x="1494" y="753"/>
                      </a:cubicBezTo>
                      <a:cubicBezTo>
                        <a:pt x="1494" y="753"/>
                        <a:pt x="1497" y="754"/>
                        <a:pt x="1497" y="754"/>
                      </a:cubicBezTo>
                      <a:cubicBezTo>
                        <a:pt x="1497" y="754"/>
                        <a:pt x="1499" y="753"/>
                        <a:pt x="1499" y="753"/>
                      </a:cubicBezTo>
                      <a:cubicBezTo>
                        <a:pt x="1499" y="753"/>
                        <a:pt x="1501" y="753"/>
                        <a:pt x="1501" y="753"/>
                      </a:cubicBezTo>
                      <a:cubicBezTo>
                        <a:pt x="1501" y="753"/>
                        <a:pt x="1504" y="754"/>
                        <a:pt x="1504" y="754"/>
                      </a:cubicBezTo>
                      <a:cubicBezTo>
                        <a:pt x="1504" y="754"/>
                        <a:pt x="1506" y="753"/>
                        <a:pt x="1506" y="753"/>
                      </a:cubicBezTo>
                      <a:cubicBezTo>
                        <a:pt x="1506" y="753"/>
                        <a:pt x="1507" y="754"/>
                        <a:pt x="1507" y="754"/>
                      </a:cubicBezTo>
                      <a:cubicBezTo>
                        <a:pt x="1507" y="754"/>
                        <a:pt x="1511" y="753"/>
                        <a:pt x="1511" y="753"/>
                      </a:cubicBezTo>
                      <a:cubicBezTo>
                        <a:pt x="1511" y="753"/>
                        <a:pt x="1514" y="754"/>
                        <a:pt x="1514" y="754"/>
                      </a:cubicBezTo>
                      <a:cubicBezTo>
                        <a:pt x="1514" y="754"/>
                        <a:pt x="1517" y="754"/>
                        <a:pt x="1517" y="754"/>
                      </a:cubicBezTo>
                      <a:cubicBezTo>
                        <a:pt x="1517" y="754"/>
                        <a:pt x="1518" y="753"/>
                        <a:pt x="1518" y="753"/>
                      </a:cubicBezTo>
                      <a:cubicBezTo>
                        <a:pt x="1518" y="753"/>
                        <a:pt x="1523" y="753"/>
                        <a:pt x="1523" y="753"/>
                      </a:cubicBezTo>
                      <a:cubicBezTo>
                        <a:pt x="1523" y="753"/>
                        <a:pt x="1523" y="754"/>
                        <a:pt x="1523" y="754"/>
                      </a:cubicBezTo>
                      <a:cubicBezTo>
                        <a:pt x="1523" y="754"/>
                        <a:pt x="1526" y="754"/>
                        <a:pt x="1526" y="754"/>
                      </a:cubicBezTo>
                      <a:cubicBezTo>
                        <a:pt x="1526" y="754"/>
                        <a:pt x="1530" y="753"/>
                        <a:pt x="1530" y="753"/>
                      </a:cubicBezTo>
                      <a:cubicBezTo>
                        <a:pt x="1530" y="753"/>
                        <a:pt x="1532" y="753"/>
                        <a:pt x="1532" y="753"/>
                      </a:cubicBezTo>
                      <a:cubicBezTo>
                        <a:pt x="1532" y="753"/>
                        <a:pt x="1534" y="754"/>
                        <a:pt x="1534" y="754"/>
                      </a:cubicBezTo>
                      <a:cubicBezTo>
                        <a:pt x="1534" y="754"/>
                        <a:pt x="1536" y="754"/>
                        <a:pt x="1536" y="754"/>
                      </a:cubicBezTo>
                      <a:cubicBezTo>
                        <a:pt x="1536" y="754"/>
                        <a:pt x="1538" y="753"/>
                        <a:pt x="1538" y="753"/>
                      </a:cubicBezTo>
                      <a:cubicBezTo>
                        <a:pt x="1538" y="753"/>
                        <a:pt x="1542" y="753"/>
                        <a:pt x="1542" y="753"/>
                      </a:cubicBezTo>
                      <a:cubicBezTo>
                        <a:pt x="1542" y="753"/>
                        <a:pt x="1546" y="754"/>
                        <a:pt x="1546" y="754"/>
                      </a:cubicBezTo>
                      <a:cubicBezTo>
                        <a:pt x="1546" y="754"/>
                        <a:pt x="1548" y="753"/>
                        <a:pt x="1548" y="753"/>
                      </a:cubicBezTo>
                      <a:cubicBezTo>
                        <a:pt x="1548" y="753"/>
                        <a:pt x="1551" y="754"/>
                        <a:pt x="1551" y="754"/>
                      </a:cubicBezTo>
                      <a:cubicBezTo>
                        <a:pt x="1551" y="754"/>
                        <a:pt x="1552" y="754"/>
                        <a:pt x="1552" y="754"/>
                      </a:cubicBezTo>
                      <a:cubicBezTo>
                        <a:pt x="1552" y="754"/>
                        <a:pt x="1555" y="753"/>
                        <a:pt x="1555" y="753"/>
                      </a:cubicBezTo>
                      <a:cubicBezTo>
                        <a:pt x="1555" y="753"/>
                        <a:pt x="1556" y="753"/>
                        <a:pt x="1556" y="753"/>
                      </a:cubicBezTo>
                      <a:cubicBezTo>
                        <a:pt x="1556" y="753"/>
                        <a:pt x="1560" y="754"/>
                        <a:pt x="1560" y="754"/>
                      </a:cubicBezTo>
                      <a:cubicBezTo>
                        <a:pt x="1560" y="754"/>
                        <a:pt x="1562" y="753"/>
                        <a:pt x="1562" y="753"/>
                      </a:cubicBezTo>
                      <a:cubicBezTo>
                        <a:pt x="1562" y="753"/>
                        <a:pt x="1564" y="754"/>
                        <a:pt x="1564" y="754"/>
                      </a:cubicBezTo>
                      <a:cubicBezTo>
                        <a:pt x="1564" y="754"/>
                        <a:pt x="1566" y="754"/>
                        <a:pt x="1566" y="754"/>
                      </a:cubicBezTo>
                      <a:cubicBezTo>
                        <a:pt x="1566" y="754"/>
                        <a:pt x="1568" y="753"/>
                        <a:pt x="1568" y="753"/>
                      </a:cubicBezTo>
                      <a:cubicBezTo>
                        <a:pt x="1568" y="753"/>
                        <a:pt x="1572" y="754"/>
                        <a:pt x="1572" y="754"/>
                      </a:cubicBezTo>
                      <a:cubicBezTo>
                        <a:pt x="1572" y="754"/>
                        <a:pt x="1574" y="753"/>
                        <a:pt x="1574" y="753"/>
                      </a:cubicBezTo>
                      <a:cubicBezTo>
                        <a:pt x="1574" y="753"/>
                        <a:pt x="1578" y="754"/>
                        <a:pt x="1578" y="754"/>
                      </a:cubicBezTo>
                      <a:cubicBezTo>
                        <a:pt x="1578" y="754"/>
                        <a:pt x="1581" y="753"/>
                        <a:pt x="1581" y="753"/>
                      </a:cubicBezTo>
                      <a:cubicBezTo>
                        <a:pt x="1581" y="753"/>
                        <a:pt x="1582" y="753"/>
                        <a:pt x="1582" y="753"/>
                      </a:cubicBezTo>
                      <a:cubicBezTo>
                        <a:pt x="1582" y="753"/>
                        <a:pt x="1584" y="754"/>
                        <a:pt x="1584" y="754"/>
                      </a:cubicBezTo>
                      <a:cubicBezTo>
                        <a:pt x="1584" y="754"/>
                        <a:pt x="1590" y="753"/>
                        <a:pt x="1590" y="753"/>
                      </a:cubicBezTo>
                      <a:cubicBezTo>
                        <a:pt x="1590" y="753"/>
                        <a:pt x="1591" y="754"/>
                        <a:pt x="1591" y="754"/>
                      </a:cubicBezTo>
                      <a:cubicBezTo>
                        <a:pt x="1591" y="754"/>
                        <a:pt x="1592" y="754"/>
                        <a:pt x="1592" y="754"/>
                      </a:cubicBezTo>
                      <a:cubicBezTo>
                        <a:pt x="1592" y="754"/>
                        <a:pt x="1595" y="753"/>
                        <a:pt x="1595" y="753"/>
                      </a:cubicBezTo>
                      <a:cubicBezTo>
                        <a:pt x="1595" y="753"/>
                        <a:pt x="1597" y="753"/>
                        <a:pt x="1597" y="753"/>
                      </a:cubicBezTo>
                      <a:cubicBezTo>
                        <a:pt x="1597" y="753"/>
                        <a:pt x="1602" y="754"/>
                        <a:pt x="1602" y="754"/>
                      </a:cubicBezTo>
                      <a:cubicBezTo>
                        <a:pt x="1602" y="754"/>
                        <a:pt x="1602" y="754"/>
                        <a:pt x="1602" y="754"/>
                      </a:cubicBezTo>
                      <a:cubicBezTo>
                        <a:pt x="1602" y="754"/>
                        <a:pt x="1604" y="753"/>
                        <a:pt x="1604" y="753"/>
                      </a:cubicBezTo>
                      <a:cubicBezTo>
                        <a:pt x="1604" y="753"/>
                        <a:pt x="1609" y="753"/>
                        <a:pt x="1609" y="753"/>
                      </a:cubicBezTo>
                      <a:cubicBezTo>
                        <a:pt x="1609" y="753"/>
                        <a:pt x="1611" y="754"/>
                        <a:pt x="1611" y="754"/>
                      </a:cubicBezTo>
                      <a:cubicBezTo>
                        <a:pt x="1611" y="754"/>
                        <a:pt x="1615" y="754"/>
                        <a:pt x="1615" y="754"/>
                      </a:cubicBezTo>
                      <a:cubicBezTo>
                        <a:pt x="1615" y="754"/>
                        <a:pt x="1616" y="753"/>
                        <a:pt x="1616" y="753"/>
                      </a:cubicBezTo>
                      <a:cubicBezTo>
                        <a:pt x="1616" y="753"/>
                        <a:pt x="1620" y="753"/>
                        <a:pt x="1620" y="753"/>
                      </a:cubicBezTo>
                      <a:cubicBezTo>
                        <a:pt x="1620" y="753"/>
                        <a:pt x="1621" y="754"/>
                        <a:pt x="1621" y="754"/>
                      </a:cubicBezTo>
                      <a:cubicBezTo>
                        <a:pt x="1621" y="754"/>
                        <a:pt x="1624" y="753"/>
                        <a:pt x="1624" y="753"/>
                      </a:cubicBezTo>
                      <a:cubicBezTo>
                        <a:pt x="1624" y="753"/>
                        <a:pt x="1627" y="754"/>
                        <a:pt x="1627" y="754"/>
                      </a:cubicBezTo>
                      <a:cubicBezTo>
                        <a:pt x="1627" y="754"/>
                        <a:pt x="1629" y="753"/>
                        <a:pt x="1629" y="753"/>
                      </a:cubicBezTo>
                      <a:cubicBezTo>
                        <a:pt x="1629" y="753"/>
                        <a:pt x="1630" y="754"/>
                        <a:pt x="1630" y="754"/>
                      </a:cubicBezTo>
                      <a:cubicBezTo>
                        <a:pt x="1630" y="754"/>
                        <a:pt x="1634" y="753"/>
                        <a:pt x="1634" y="753"/>
                      </a:cubicBezTo>
                      <a:cubicBezTo>
                        <a:pt x="1634" y="753"/>
                        <a:pt x="1635" y="754"/>
                        <a:pt x="1635" y="754"/>
                      </a:cubicBezTo>
                      <a:cubicBezTo>
                        <a:pt x="1635" y="754"/>
                        <a:pt x="1639" y="753"/>
                        <a:pt x="1639" y="753"/>
                      </a:cubicBezTo>
                      <a:cubicBezTo>
                        <a:pt x="1639" y="753"/>
                        <a:pt x="1640" y="754"/>
                        <a:pt x="1640" y="754"/>
                      </a:cubicBezTo>
                      <a:cubicBezTo>
                        <a:pt x="1640" y="754"/>
                        <a:pt x="1644" y="753"/>
                        <a:pt x="1644" y="753"/>
                      </a:cubicBezTo>
                      <a:cubicBezTo>
                        <a:pt x="1644" y="753"/>
                        <a:pt x="1646" y="754"/>
                        <a:pt x="1646" y="754"/>
                      </a:cubicBezTo>
                      <a:cubicBezTo>
                        <a:pt x="1646" y="754"/>
                        <a:pt x="1650" y="753"/>
                        <a:pt x="1650" y="753"/>
                      </a:cubicBezTo>
                      <a:cubicBezTo>
                        <a:pt x="1650" y="753"/>
                        <a:pt x="1651" y="754"/>
                        <a:pt x="1651" y="754"/>
                      </a:cubicBezTo>
                      <a:cubicBezTo>
                        <a:pt x="1651" y="754"/>
                        <a:pt x="1653" y="753"/>
                        <a:pt x="1653" y="753"/>
                      </a:cubicBezTo>
                      <a:cubicBezTo>
                        <a:pt x="1653" y="753"/>
                        <a:pt x="1658" y="754"/>
                        <a:pt x="1658" y="754"/>
                      </a:cubicBezTo>
                      <a:cubicBezTo>
                        <a:pt x="1658" y="754"/>
                        <a:pt x="1658" y="754"/>
                        <a:pt x="1658" y="754"/>
                      </a:cubicBezTo>
                      <a:cubicBezTo>
                        <a:pt x="1658" y="754"/>
                        <a:pt x="1659" y="753"/>
                        <a:pt x="1659" y="753"/>
                      </a:cubicBezTo>
                      <a:cubicBezTo>
                        <a:pt x="1659" y="753"/>
                        <a:pt x="1666" y="754"/>
                        <a:pt x="1666" y="754"/>
                      </a:cubicBezTo>
                      <a:cubicBezTo>
                        <a:pt x="1666" y="754"/>
                        <a:pt x="1667" y="753"/>
                        <a:pt x="1667" y="753"/>
                      </a:cubicBezTo>
                      <a:cubicBezTo>
                        <a:pt x="1667" y="753"/>
                        <a:pt x="1668" y="753"/>
                        <a:pt x="1668" y="753"/>
                      </a:cubicBezTo>
                      <a:cubicBezTo>
                        <a:pt x="1668" y="753"/>
                        <a:pt x="1669" y="754"/>
                        <a:pt x="1669" y="754"/>
                      </a:cubicBezTo>
                      <a:cubicBezTo>
                        <a:pt x="1669" y="754"/>
                        <a:pt x="1676" y="753"/>
                        <a:pt x="1676" y="753"/>
                      </a:cubicBezTo>
                      <a:cubicBezTo>
                        <a:pt x="1676" y="753"/>
                        <a:pt x="1678" y="754"/>
                        <a:pt x="1678" y="754"/>
                      </a:cubicBezTo>
                      <a:cubicBezTo>
                        <a:pt x="1678" y="754"/>
                        <a:pt x="1678" y="754"/>
                        <a:pt x="1678" y="754"/>
                      </a:cubicBezTo>
                      <a:cubicBezTo>
                        <a:pt x="1678" y="754"/>
                        <a:pt x="1683" y="753"/>
                        <a:pt x="1683" y="753"/>
                      </a:cubicBezTo>
                      <a:cubicBezTo>
                        <a:pt x="1683" y="753"/>
                        <a:pt x="1683" y="753"/>
                        <a:pt x="1683" y="753"/>
                      </a:cubicBezTo>
                      <a:cubicBezTo>
                        <a:pt x="1683" y="753"/>
                        <a:pt x="1685" y="754"/>
                        <a:pt x="1685" y="754"/>
                      </a:cubicBezTo>
                      <a:cubicBezTo>
                        <a:pt x="1685" y="754"/>
                        <a:pt x="1690" y="754"/>
                        <a:pt x="1690" y="754"/>
                      </a:cubicBezTo>
                      <a:cubicBezTo>
                        <a:pt x="1690" y="754"/>
                        <a:pt x="1692" y="753"/>
                        <a:pt x="1692" y="753"/>
                      </a:cubicBezTo>
                      <a:cubicBezTo>
                        <a:pt x="1692" y="753"/>
                        <a:pt x="1694" y="753"/>
                        <a:pt x="1694" y="753"/>
                      </a:cubicBezTo>
                      <a:cubicBezTo>
                        <a:pt x="1694" y="753"/>
                        <a:pt x="1695" y="753"/>
                        <a:pt x="1695" y="753"/>
                      </a:cubicBezTo>
                      <a:cubicBezTo>
                        <a:pt x="1695" y="753"/>
                        <a:pt x="1701" y="753"/>
                        <a:pt x="1701" y="753"/>
                      </a:cubicBezTo>
                      <a:cubicBezTo>
                        <a:pt x="1701" y="753"/>
                        <a:pt x="1704" y="753"/>
                        <a:pt x="1704" y="753"/>
                      </a:cubicBezTo>
                      <a:cubicBezTo>
                        <a:pt x="1704" y="753"/>
                        <a:pt x="1708" y="753"/>
                        <a:pt x="1708" y="753"/>
                      </a:cubicBezTo>
                      <a:cubicBezTo>
                        <a:pt x="1708" y="753"/>
                        <a:pt x="1709" y="753"/>
                        <a:pt x="1709" y="753"/>
                      </a:cubicBezTo>
                      <a:cubicBezTo>
                        <a:pt x="1709" y="753"/>
                        <a:pt x="1709" y="753"/>
                        <a:pt x="1709" y="753"/>
                      </a:cubicBezTo>
                      <a:cubicBezTo>
                        <a:pt x="1709" y="753"/>
                        <a:pt x="1711" y="752"/>
                        <a:pt x="1711" y="752"/>
                      </a:cubicBezTo>
                      <a:cubicBezTo>
                        <a:pt x="1711" y="752"/>
                        <a:pt x="1717" y="752"/>
                        <a:pt x="1717" y="752"/>
                      </a:cubicBezTo>
                      <a:cubicBezTo>
                        <a:pt x="1717" y="752"/>
                        <a:pt x="1719" y="753"/>
                        <a:pt x="1719" y="753"/>
                      </a:cubicBezTo>
                      <a:cubicBezTo>
                        <a:pt x="1719" y="753"/>
                        <a:pt x="1719" y="752"/>
                        <a:pt x="1719" y="752"/>
                      </a:cubicBezTo>
                      <a:cubicBezTo>
                        <a:pt x="1719" y="752"/>
                        <a:pt x="1722" y="753"/>
                        <a:pt x="1722" y="753"/>
                      </a:cubicBezTo>
                      <a:cubicBezTo>
                        <a:pt x="1722" y="753"/>
                        <a:pt x="1725" y="753"/>
                        <a:pt x="1725" y="753"/>
                      </a:cubicBezTo>
                      <a:cubicBezTo>
                        <a:pt x="1725" y="753"/>
                        <a:pt x="1729" y="752"/>
                        <a:pt x="1729" y="752"/>
                      </a:cubicBezTo>
                      <a:cubicBezTo>
                        <a:pt x="1729" y="752"/>
                        <a:pt x="1732" y="752"/>
                        <a:pt x="1732" y="752"/>
                      </a:cubicBezTo>
                      <a:cubicBezTo>
                        <a:pt x="1732" y="752"/>
                        <a:pt x="1734" y="753"/>
                        <a:pt x="1734" y="753"/>
                      </a:cubicBezTo>
                      <a:cubicBezTo>
                        <a:pt x="1734" y="753"/>
                        <a:pt x="1736" y="753"/>
                        <a:pt x="1736" y="753"/>
                      </a:cubicBezTo>
                      <a:cubicBezTo>
                        <a:pt x="1736" y="753"/>
                        <a:pt x="1736" y="753"/>
                        <a:pt x="1736" y="753"/>
                      </a:cubicBezTo>
                      <a:cubicBezTo>
                        <a:pt x="1736" y="753"/>
                        <a:pt x="1741" y="753"/>
                        <a:pt x="1741" y="753"/>
                      </a:cubicBezTo>
                      <a:cubicBezTo>
                        <a:pt x="1741" y="753"/>
                        <a:pt x="1742" y="753"/>
                        <a:pt x="1742" y="753"/>
                      </a:cubicBezTo>
                      <a:cubicBezTo>
                        <a:pt x="1742" y="753"/>
                        <a:pt x="1747" y="753"/>
                        <a:pt x="1747" y="753"/>
                      </a:cubicBezTo>
                      <a:cubicBezTo>
                        <a:pt x="1747" y="753"/>
                        <a:pt x="1749" y="752"/>
                        <a:pt x="1749" y="752"/>
                      </a:cubicBezTo>
                      <a:cubicBezTo>
                        <a:pt x="1749" y="752"/>
                        <a:pt x="1750" y="752"/>
                        <a:pt x="1750" y="752"/>
                      </a:cubicBezTo>
                      <a:cubicBezTo>
                        <a:pt x="1750" y="752"/>
                        <a:pt x="1754" y="751"/>
                        <a:pt x="1754" y="751"/>
                      </a:cubicBezTo>
                      <a:cubicBezTo>
                        <a:pt x="1754" y="751"/>
                        <a:pt x="1756" y="752"/>
                        <a:pt x="1756" y="752"/>
                      </a:cubicBezTo>
                      <a:cubicBezTo>
                        <a:pt x="1756" y="752"/>
                        <a:pt x="1759" y="751"/>
                        <a:pt x="1759" y="751"/>
                      </a:cubicBezTo>
                      <a:cubicBezTo>
                        <a:pt x="1759" y="751"/>
                        <a:pt x="1761" y="752"/>
                        <a:pt x="1761" y="752"/>
                      </a:cubicBezTo>
                      <a:cubicBezTo>
                        <a:pt x="1761" y="752"/>
                        <a:pt x="1765" y="753"/>
                        <a:pt x="1765" y="753"/>
                      </a:cubicBezTo>
                      <a:cubicBezTo>
                        <a:pt x="1765" y="753"/>
                        <a:pt x="1766" y="753"/>
                        <a:pt x="1766" y="753"/>
                      </a:cubicBezTo>
                      <a:cubicBezTo>
                        <a:pt x="1766" y="753"/>
                        <a:pt x="1768" y="754"/>
                        <a:pt x="1768" y="754"/>
                      </a:cubicBezTo>
                      <a:cubicBezTo>
                        <a:pt x="1768" y="754"/>
                        <a:pt x="1774" y="753"/>
                        <a:pt x="1774" y="753"/>
                      </a:cubicBezTo>
                      <a:cubicBezTo>
                        <a:pt x="1774" y="753"/>
                        <a:pt x="1775" y="753"/>
                        <a:pt x="1775" y="753"/>
                      </a:cubicBezTo>
                      <a:cubicBezTo>
                        <a:pt x="1775" y="753"/>
                        <a:pt x="1775" y="754"/>
                        <a:pt x="1775" y="754"/>
                      </a:cubicBezTo>
                      <a:cubicBezTo>
                        <a:pt x="1775" y="754"/>
                        <a:pt x="1777" y="753"/>
                        <a:pt x="1777" y="753"/>
                      </a:cubicBezTo>
                      <a:cubicBezTo>
                        <a:pt x="1777" y="753"/>
                        <a:pt x="1780" y="753"/>
                        <a:pt x="1780" y="753"/>
                      </a:cubicBezTo>
                      <a:cubicBezTo>
                        <a:pt x="1780" y="753"/>
                        <a:pt x="1782" y="753"/>
                        <a:pt x="1782" y="753"/>
                      </a:cubicBezTo>
                      <a:cubicBezTo>
                        <a:pt x="1782" y="753"/>
                        <a:pt x="1787" y="753"/>
                        <a:pt x="1787" y="753"/>
                      </a:cubicBezTo>
                      <a:cubicBezTo>
                        <a:pt x="1787" y="753"/>
                        <a:pt x="1790" y="753"/>
                        <a:pt x="1790" y="753"/>
                      </a:cubicBezTo>
                      <a:cubicBezTo>
                        <a:pt x="1790" y="753"/>
                        <a:pt x="1792" y="753"/>
                        <a:pt x="1792" y="753"/>
                      </a:cubicBezTo>
                      <a:cubicBezTo>
                        <a:pt x="1792" y="753"/>
                        <a:pt x="1793" y="753"/>
                        <a:pt x="1793" y="753"/>
                      </a:cubicBezTo>
                      <a:cubicBezTo>
                        <a:pt x="1793" y="753"/>
                        <a:pt x="1798" y="753"/>
                        <a:pt x="1798" y="753"/>
                      </a:cubicBezTo>
                      <a:cubicBezTo>
                        <a:pt x="1798" y="753"/>
                        <a:pt x="1800" y="753"/>
                        <a:pt x="1800" y="753"/>
                      </a:cubicBezTo>
                      <a:cubicBezTo>
                        <a:pt x="1800" y="753"/>
                        <a:pt x="1801" y="753"/>
                        <a:pt x="1801" y="753"/>
                      </a:cubicBezTo>
                      <a:cubicBezTo>
                        <a:pt x="1801" y="753"/>
                        <a:pt x="1805" y="753"/>
                        <a:pt x="1805" y="753"/>
                      </a:cubicBezTo>
                      <a:cubicBezTo>
                        <a:pt x="1805" y="753"/>
                        <a:pt x="1808" y="753"/>
                        <a:pt x="1808" y="753"/>
                      </a:cubicBezTo>
                      <a:cubicBezTo>
                        <a:pt x="1808" y="753"/>
                        <a:pt x="1809" y="752"/>
                        <a:pt x="1809" y="752"/>
                      </a:cubicBezTo>
                      <a:cubicBezTo>
                        <a:pt x="1809" y="752"/>
                        <a:pt x="1811" y="753"/>
                        <a:pt x="1811" y="753"/>
                      </a:cubicBezTo>
                      <a:cubicBezTo>
                        <a:pt x="1811" y="753"/>
                        <a:pt x="1814" y="752"/>
                        <a:pt x="1814" y="752"/>
                      </a:cubicBezTo>
                      <a:cubicBezTo>
                        <a:pt x="1814" y="752"/>
                        <a:pt x="1817" y="753"/>
                        <a:pt x="1817" y="753"/>
                      </a:cubicBezTo>
                      <a:cubicBezTo>
                        <a:pt x="1817" y="753"/>
                        <a:pt x="1821" y="752"/>
                        <a:pt x="1821" y="752"/>
                      </a:cubicBezTo>
                      <a:cubicBezTo>
                        <a:pt x="1821" y="752"/>
                        <a:pt x="1821" y="752"/>
                        <a:pt x="1821" y="752"/>
                      </a:cubicBezTo>
                      <a:cubicBezTo>
                        <a:pt x="1821" y="752"/>
                        <a:pt x="1825" y="751"/>
                        <a:pt x="1825" y="751"/>
                      </a:cubicBezTo>
                      <a:cubicBezTo>
                        <a:pt x="1825" y="751"/>
                        <a:pt x="1826" y="751"/>
                        <a:pt x="1826" y="751"/>
                      </a:cubicBezTo>
                      <a:cubicBezTo>
                        <a:pt x="1826" y="751"/>
                        <a:pt x="1831" y="750"/>
                        <a:pt x="1831" y="750"/>
                      </a:cubicBezTo>
                      <a:cubicBezTo>
                        <a:pt x="1831" y="750"/>
                        <a:pt x="1831" y="750"/>
                        <a:pt x="1831" y="750"/>
                      </a:cubicBezTo>
                      <a:cubicBezTo>
                        <a:pt x="1831" y="750"/>
                        <a:pt x="1836" y="747"/>
                        <a:pt x="1836" y="747"/>
                      </a:cubicBezTo>
                      <a:cubicBezTo>
                        <a:pt x="1836" y="747"/>
                        <a:pt x="1836" y="747"/>
                        <a:pt x="1836" y="747"/>
                      </a:cubicBezTo>
                      <a:cubicBezTo>
                        <a:pt x="1836" y="747"/>
                        <a:pt x="1841" y="741"/>
                        <a:pt x="1841" y="741"/>
                      </a:cubicBezTo>
                      <a:cubicBezTo>
                        <a:pt x="1841" y="741"/>
                        <a:pt x="1841" y="741"/>
                        <a:pt x="1841" y="741"/>
                      </a:cubicBezTo>
                      <a:cubicBezTo>
                        <a:pt x="1841" y="741"/>
                        <a:pt x="1846" y="720"/>
                        <a:pt x="1846" y="720"/>
                      </a:cubicBezTo>
                      <a:cubicBezTo>
                        <a:pt x="1846" y="720"/>
                        <a:pt x="1846" y="718"/>
                        <a:pt x="1846" y="718"/>
                      </a:cubicBezTo>
                      <a:cubicBezTo>
                        <a:pt x="1846" y="718"/>
                        <a:pt x="1851" y="626"/>
                        <a:pt x="1851" y="626"/>
                      </a:cubicBezTo>
                      <a:cubicBezTo>
                        <a:pt x="1851" y="626"/>
                        <a:pt x="1852" y="617"/>
                        <a:pt x="1852" y="617"/>
                      </a:cubicBezTo>
                      <a:cubicBezTo>
                        <a:pt x="1852" y="617"/>
                        <a:pt x="1856" y="688"/>
                        <a:pt x="1856" y="688"/>
                      </a:cubicBezTo>
                      <a:cubicBezTo>
                        <a:pt x="1856" y="688"/>
                        <a:pt x="1857" y="692"/>
                        <a:pt x="1857" y="692"/>
                      </a:cubicBezTo>
                      <a:cubicBezTo>
                        <a:pt x="1857" y="692"/>
                        <a:pt x="1862" y="737"/>
                        <a:pt x="1862" y="737"/>
                      </a:cubicBezTo>
                      <a:cubicBezTo>
                        <a:pt x="1862" y="737"/>
                        <a:pt x="1862" y="738"/>
                        <a:pt x="1862" y="738"/>
                      </a:cubicBezTo>
                      <a:cubicBezTo>
                        <a:pt x="1862" y="738"/>
                        <a:pt x="1867" y="746"/>
                        <a:pt x="1867" y="746"/>
                      </a:cubicBezTo>
                      <a:cubicBezTo>
                        <a:pt x="1867" y="746"/>
                        <a:pt x="1867" y="746"/>
                        <a:pt x="1867" y="746"/>
                      </a:cubicBezTo>
                      <a:cubicBezTo>
                        <a:pt x="1867" y="746"/>
                        <a:pt x="1872" y="749"/>
                        <a:pt x="1872" y="749"/>
                      </a:cubicBezTo>
                      <a:cubicBezTo>
                        <a:pt x="1872" y="749"/>
                        <a:pt x="1873" y="749"/>
                        <a:pt x="1873" y="749"/>
                      </a:cubicBezTo>
                      <a:cubicBezTo>
                        <a:pt x="1873" y="749"/>
                        <a:pt x="1876" y="751"/>
                        <a:pt x="1876" y="751"/>
                      </a:cubicBezTo>
                      <a:cubicBezTo>
                        <a:pt x="1876" y="751"/>
                        <a:pt x="1877" y="751"/>
                        <a:pt x="1877" y="751"/>
                      </a:cubicBezTo>
                      <a:cubicBezTo>
                        <a:pt x="1877" y="751"/>
                        <a:pt x="1880" y="752"/>
                        <a:pt x="1880" y="752"/>
                      </a:cubicBezTo>
                      <a:cubicBezTo>
                        <a:pt x="1880" y="752"/>
                        <a:pt x="1885" y="751"/>
                        <a:pt x="1885" y="751"/>
                      </a:cubicBezTo>
                      <a:cubicBezTo>
                        <a:pt x="1885" y="751"/>
                        <a:pt x="1887" y="751"/>
                        <a:pt x="1887" y="751"/>
                      </a:cubicBezTo>
                      <a:cubicBezTo>
                        <a:pt x="1887" y="751"/>
                        <a:pt x="1887" y="751"/>
                        <a:pt x="1887" y="751"/>
                      </a:cubicBezTo>
                      <a:cubicBezTo>
                        <a:pt x="1887" y="751"/>
                        <a:pt x="1892" y="752"/>
                        <a:pt x="1892" y="752"/>
                      </a:cubicBezTo>
                      <a:cubicBezTo>
                        <a:pt x="1892" y="752"/>
                        <a:pt x="1892" y="752"/>
                        <a:pt x="1892" y="752"/>
                      </a:cubicBezTo>
                      <a:cubicBezTo>
                        <a:pt x="1892" y="752"/>
                        <a:pt x="1897" y="753"/>
                        <a:pt x="1897" y="753"/>
                      </a:cubicBezTo>
                      <a:cubicBezTo>
                        <a:pt x="1897" y="753"/>
                        <a:pt x="1898" y="752"/>
                        <a:pt x="1898" y="752"/>
                      </a:cubicBezTo>
                      <a:cubicBezTo>
                        <a:pt x="1898" y="752"/>
                        <a:pt x="1899" y="753"/>
                        <a:pt x="1899" y="753"/>
                      </a:cubicBezTo>
                      <a:cubicBezTo>
                        <a:pt x="1899" y="753"/>
                        <a:pt x="1903" y="752"/>
                        <a:pt x="1903" y="752"/>
                      </a:cubicBezTo>
                      <a:cubicBezTo>
                        <a:pt x="1903" y="752"/>
                        <a:pt x="1904" y="753"/>
                        <a:pt x="1904" y="753"/>
                      </a:cubicBezTo>
                      <a:cubicBezTo>
                        <a:pt x="1904" y="753"/>
                        <a:pt x="1908" y="753"/>
                        <a:pt x="1908" y="753"/>
                      </a:cubicBezTo>
                      <a:cubicBezTo>
                        <a:pt x="1908" y="753"/>
                        <a:pt x="1909" y="753"/>
                        <a:pt x="1909" y="753"/>
                      </a:cubicBezTo>
                      <a:cubicBezTo>
                        <a:pt x="1909" y="753"/>
                        <a:pt x="1914" y="753"/>
                        <a:pt x="1914" y="753"/>
                      </a:cubicBezTo>
                      <a:cubicBezTo>
                        <a:pt x="1914" y="753"/>
                        <a:pt x="1915" y="753"/>
                        <a:pt x="1915" y="753"/>
                      </a:cubicBezTo>
                      <a:cubicBezTo>
                        <a:pt x="1915" y="753"/>
                        <a:pt x="1919" y="753"/>
                        <a:pt x="1919" y="753"/>
                      </a:cubicBezTo>
                      <a:cubicBezTo>
                        <a:pt x="1919" y="753"/>
                        <a:pt x="1920" y="753"/>
                        <a:pt x="1920" y="753"/>
                      </a:cubicBezTo>
                      <a:cubicBezTo>
                        <a:pt x="1920" y="753"/>
                        <a:pt x="1924" y="753"/>
                        <a:pt x="1924" y="753"/>
                      </a:cubicBezTo>
                      <a:cubicBezTo>
                        <a:pt x="1924" y="753"/>
                        <a:pt x="1925" y="753"/>
                        <a:pt x="1925" y="753"/>
                      </a:cubicBezTo>
                      <a:cubicBezTo>
                        <a:pt x="1925" y="753"/>
                        <a:pt x="1929" y="754"/>
                        <a:pt x="1929" y="754"/>
                      </a:cubicBezTo>
                      <a:cubicBezTo>
                        <a:pt x="1929" y="754"/>
                        <a:pt x="1932" y="753"/>
                        <a:pt x="1932" y="753"/>
                      </a:cubicBezTo>
                      <a:cubicBezTo>
                        <a:pt x="1932" y="753"/>
                        <a:pt x="1936" y="753"/>
                        <a:pt x="1936" y="753"/>
                      </a:cubicBezTo>
                      <a:cubicBezTo>
                        <a:pt x="1936" y="753"/>
                        <a:pt x="1937" y="753"/>
                        <a:pt x="1937" y="753"/>
                      </a:cubicBezTo>
                      <a:cubicBezTo>
                        <a:pt x="1937" y="753"/>
                        <a:pt x="1938" y="753"/>
                        <a:pt x="1938" y="753"/>
                      </a:cubicBezTo>
                      <a:cubicBezTo>
                        <a:pt x="1938" y="753"/>
                        <a:pt x="1940" y="753"/>
                        <a:pt x="1940" y="753"/>
                      </a:cubicBezTo>
                      <a:cubicBezTo>
                        <a:pt x="1940" y="753"/>
                        <a:pt x="1945" y="753"/>
                        <a:pt x="1945" y="753"/>
                      </a:cubicBezTo>
                      <a:cubicBezTo>
                        <a:pt x="1945" y="753"/>
                        <a:pt x="1946" y="753"/>
                        <a:pt x="1946" y="753"/>
                      </a:cubicBezTo>
                      <a:cubicBezTo>
                        <a:pt x="1946" y="753"/>
                        <a:pt x="1948" y="753"/>
                        <a:pt x="1948" y="753"/>
                      </a:cubicBezTo>
                      <a:cubicBezTo>
                        <a:pt x="1948" y="753"/>
                        <a:pt x="1951" y="753"/>
                        <a:pt x="1951" y="753"/>
                      </a:cubicBezTo>
                      <a:cubicBezTo>
                        <a:pt x="1951" y="753"/>
                        <a:pt x="1953" y="754"/>
                        <a:pt x="1953" y="754"/>
                      </a:cubicBezTo>
                      <a:cubicBezTo>
                        <a:pt x="1953" y="754"/>
                        <a:pt x="1958" y="753"/>
                        <a:pt x="1958" y="753"/>
                      </a:cubicBezTo>
                      <a:cubicBezTo>
                        <a:pt x="1958" y="753"/>
                        <a:pt x="1959" y="753"/>
                        <a:pt x="1959" y="753"/>
                      </a:cubicBezTo>
                      <a:cubicBezTo>
                        <a:pt x="1959" y="753"/>
                        <a:pt x="1963" y="751"/>
                        <a:pt x="1963" y="751"/>
                      </a:cubicBezTo>
                      <a:cubicBezTo>
                        <a:pt x="1963" y="751"/>
                        <a:pt x="1964" y="751"/>
                        <a:pt x="1964" y="751"/>
                      </a:cubicBezTo>
                      <a:cubicBezTo>
                        <a:pt x="1964" y="751"/>
                        <a:pt x="1968" y="752"/>
                        <a:pt x="1968" y="752"/>
                      </a:cubicBezTo>
                      <a:cubicBezTo>
                        <a:pt x="1968" y="752"/>
                        <a:pt x="1969" y="752"/>
                        <a:pt x="1969" y="752"/>
                      </a:cubicBezTo>
                      <a:cubicBezTo>
                        <a:pt x="1969" y="752"/>
                        <a:pt x="1974" y="753"/>
                        <a:pt x="1974" y="753"/>
                      </a:cubicBezTo>
                      <a:cubicBezTo>
                        <a:pt x="1974" y="753"/>
                        <a:pt x="1977" y="753"/>
                        <a:pt x="1977" y="753"/>
                      </a:cubicBezTo>
                      <a:cubicBezTo>
                        <a:pt x="1977" y="753"/>
                        <a:pt x="1978" y="752"/>
                        <a:pt x="1978" y="752"/>
                      </a:cubicBezTo>
                      <a:cubicBezTo>
                        <a:pt x="1978" y="752"/>
                        <a:pt x="1979" y="752"/>
                        <a:pt x="1979" y="752"/>
                      </a:cubicBezTo>
                      <a:cubicBezTo>
                        <a:pt x="1979" y="752"/>
                        <a:pt x="1982" y="753"/>
                        <a:pt x="1982" y="753"/>
                      </a:cubicBezTo>
                      <a:cubicBezTo>
                        <a:pt x="1982" y="753"/>
                        <a:pt x="1984" y="753"/>
                        <a:pt x="1984" y="753"/>
                      </a:cubicBezTo>
                      <a:cubicBezTo>
                        <a:pt x="1984" y="753"/>
                        <a:pt x="1987" y="753"/>
                        <a:pt x="1987" y="753"/>
                      </a:cubicBezTo>
                      <a:cubicBezTo>
                        <a:pt x="1987" y="753"/>
                        <a:pt x="1991" y="754"/>
                        <a:pt x="1991" y="754"/>
                      </a:cubicBezTo>
                      <a:cubicBezTo>
                        <a:pt x="1991" y="754"/>
                        <a:pt x="1992" y="753"/>
                        <a:pt x="1992" y="753"/>
                      </a:cubicBezTo>
                      <a:cubicBezTo>
                        <a:pt x="1992" y="753"/>
                        <a:pt x="1994" y="753"/>
                        <a:pt x="1994" y="753"/>
                      </a:cubicBezTo>
                      <a:cubicBezTo>
                        <a:pt x="1994" y="753"/>
                        <a:pt x="1998" y="753"/>
                        <a:pt x="1998" y="753"/>
                      </a:cubicBezTo>
                      <a:cubicBezTo>
                        <a:pt x="1998" y="753"/>
                        <a:pt x="2000" y="753"/>
                        <a:pt x="2000" y="753"/>
                      </a:cubicBezTo>
                      <a:cubicBezTo>
                        <a:pt x="2000" y="753"/>
                        <a:pt x="2002" y="753"/>
                        <a:pt x="2002" y="753"/>
                      </a:cubicBezTo>
                      <a:cubicBezTo>
                        <a:pt x="2002" y="753"/>
                        <a:pt x="2005" y="753"/>
                        <a:pt x="2005" y="753"/>
                      </a:cubicBezTo>
                      <a:cubicBezTo>
                        <a:pt x="2005" y="753"/>
                        <a:pt x="2006" y="753"/>
                        <a:pt x="2006" y="753"/>
                      </a:cubicBezTo>
                      <a:cubicBezTo>
                        <a:pt x="2006" y="753"/>
                        <a:pt x="2010" y="754"/>
                        <a:pt x="2010" y="754"/>
                      </a:cubicBezTo>
                      <a:cubicBezTo>
                        <a:pt x="2010" y="754"/>
                        <a:pt x="2011" y="753"/>
                        <a:pt x="2011" y="753"/>
                      </a:cubicBezTo>
                      <a:cubicBezTo>
                        <a:pt x="2011" y="753"/>
                        <a:pt x="2015" y="754"/>
                        <a:pt x="2015" y="754"/>
                      </a:cubicBezTo>
                      <a:cubicBezTo>
                        <a:pt x="2015" y="754"/>
                        <a:pt x="2017" y="753"/>
                        <a:pt x="2017" y="753"/>
                      </a:cubicBezTo>
                      <a:cubicBezTo>
                        <a:pt x="2017" y="753"/>
                        <a:pt x="2021" y="753"/>
                        <a:pt x="2021" y="753"/>
                      </a:cubicBezTo>
                      <a:cubicBezTo>
                        <a:pt x="2021" y="753"/>
                        <a:pt x="2023" y="753"/>
                        <a:pt x="2023" y="753"/>
                      </a:cubicBezTo>
                      <a:cubicBezTo>
                        <a:pt x="2023" y="753"/>
                        <a:pt x="2026" y="753"/>
                        <a:pt x="2026" y="753"/>
                      </a:cubicBezTo>
                      <a:cubicBezTo>
                        <a:pt x="2026" y="753"/>
                        <a:pt x="2027" y="753"/>
                        <a:pt x="2027" y="753"/>
                      </a:cubicBezTo>
                      <a:cubicBezTo>
                        <a:pt x="2027" y="753"/>
                        <a:pt x="2030" y="753"/>
                        <a:pt x="2030" y="753"/>
                      </a:cubicBezTo>
                      <a:cubicBezTo>
                        <a:pt x="2030" y="753"/>
                        <a:pt x="2033" y="753"/>
                        <a:pt x="2033" y="753"/>
                      </a:cubicBezTo>
                      <a:cubicBezTo>
                        <a:pt x="2033" y="753"/>
                        <a:pt x="2037" y="753"/>
                        <a:pt x="2037" y="753"/>
                      </a:cubicBezTo>
                      <a:cubicBezTo>
                        <a:pt x="2037" y="753"/>
                        <a:pt x="2038" y="753"/>
                        <a:pt x="2038" y="753"/>
                      </a:cubicBezTo>
                      <a:cubicBezTo>
                        <a:pt x="2038" y="753"/>
                        <a:pt x="2041" y="753"/>
                        <a:pt x="2041" y="753"/>
                      </a:cubicBezTo>
                      <a:cubicBezTo>
                        <a:pt x="2041" y="753"/>
                        <a:pt x="2044" y="753"/>
                        <a:pt x="2044" y="753"/>
                      </a:cubicBezTo>
                      <a:cubicBezTo>
                        <a:pt x="2044" y="753"/>
                        <a:pt x="2045" y="753"/>
                        <a:pt x="2045" y="753"/>
                      </a:cubicBezTo>
                      <a:cubicBezTo>
                        <a:pt x="2045" y="753"/>
                        <a:pt x="2047" y="753"/>
                        <a:pt x="2047" y="753"/>
                      </a:cubicBezTo>
                      <a:cubicBezTo>
                        <a:pt x="2047" y="753"/>
                        <a:pt x="2050" y="753"/>
                        <a:pt x="2050" y="753"/>
                      </a:cubicBezTo>
                      <a:cubicBezTo>
                        <a:pt x="2050" y="753"/>
                        <a:pt x="2055" y="752"/>
                        <a:pt x="2055" y="752"/>
                      </a:cubicBezTo>
                      <a:cubicBezTo>
                        <a:pt x="2055" y="752"/>
                        <a:pt x="2055" y="752"/>
                        <a:pt x="2055" y="752"/>
                      </a:cubicBezTo>
                      <a:cubicBezTo>
                        <a:pt x="2055" y="752"/>
                        <a:pt x="2057" y="752"/>
                        <a:pt x="2057" y="752"/>
                      </a:cubicBezTo>
                      <a:cubicBezTo>
                        <a:pt x="2057" y="752"/>
                        <a:pt x="2062" y="752"/>
                        <a:pt x="2062" y="752"/>
                      </a:cubicBezTo>
                      <a:cubicBezTo>
                        <a:pt x="2062" y="752"/>
                        <a:pt x="2065" y="751"/>
                        <a:pt x="2065" y="751"/>
                      </a:cubicBezTo>
                      <a:cubicBezTo>
                        <a:pt x="2065" y="751"/>
                        <a:pt x="2066" y="751"/>
                        <a:pt x="2066" y="751"/>
                      </a:cubicBezTo>
                      <a:cubicBezTo>
                        <a:pt x="2066" y="751"/>
                        <a:pt x="2070" y="749"/>
                        <a:pt x="2070" y="749"/>
                      </a:cubicBezTo>
                      <a:cubicBezTo>
                        <a:pt x="2070" y="749"/>
                        <a:pt x="2070" y="750"/>
                        <a:pt x="2070" y="750"/>
                      </a:cubicBezTo>
                      <a:cubicBezTo>
                        <a:pt x="2070" y="750"/>
                        <a:pt x="2075" y="748"/>
                        <a:pt x="2075" y="748"/>
                      </a:cubicBezTo>
                      <a:cubicBezTo>
                        <a:pt x="2075" y="748"/>
                        <a:pt x="2075" y="748"/>
                        <a:pt x="2075" y="748"/>
                      </a:cubicBezTo>
                      <a:cubicBezTo>
                        <a:pt x="2075" y="748"/>
                        <a:pt x="2080" y="744"/>
                        <a:pt x="2080" y="744"/>
                      </a:cubicBezTo>
                      <a:cubicBezTo>
                        <a:pt x="2080" y="744"/>
                        <a:pt x="2082" y="744"/>
                        <a:pt x="2082" y="744"/>
                      </a:cubicBezTo>
                      <a:cubicBezTo>
                        <a:pt x="2082" y="744"/>
                        <a:pt x="2085" y="739"/>
                        <a:pt x="2085" y="739"/>
                      </a:cubicBezTo>
                      <a:cubicBezTo>
                        <a:pt x="2085" y="739"/>
                        <a:pt x="2086" y="738"/>
                        <a:pt x="2086" y="738"/>
                      </a:cubicBezTo>
                      <a:cubicBezTo>
                        <a:pt x="2086" y="738"/>
                        <a:pt x="2091" y="719"/>
                        <a:pt x="2091" y="719"/>
                      </a:cubicBezTo>
                      <a:cubicBezTo>
                        <a:pt x="2091" y="719"/>
                        <a:pt x="2091" y="717"/>
                        <a:pt x="2091" y="717"/>
                      </a:cubicBezTo>
                      <a:cubicBezTo>
                        <a:pt x="2091" y="717"/>
                        <a:pt x="2096" y="498"/>
                        <a:pt x="2096" y="498"/>
                      </a:cubicBezTo>
                      <a:cubicBezTo>
                        <a:pt x="2096" y="498"/>
                        <a:pt x="2098" y="357"/>
                        <a:pt x="2098" y="357"/>
                      </a:cubicBezTo>
                      <a:cubicBezTo>
                        <a:pt x="2098" y="357"/>
                        <a:pt x="2101" y="538"/>
                        <a:pt x="2101" y="538"/>
                      </a:cubicBezTo>
                      <a:cubicBezTo>
                        <a:pt x="2101" y="538"/>
                        <a:pt x="2101" y="558"/>
                        <a:pt x="2101" y="558"/>
                      </a:cubicBezTo>
                      <a:cubicBezTo>
                        <a:pt x="2101" y="558"/>
                        <a:pt x="2106" y="724"/>
                        <a:pt x="2106" y="724"/>
                      </a:cubicBezTo>
                      <a:cubicBezTo>
                        <a:pt x="2106" y="724"/>
                        <a:pt x="2106" y="725"/>
                        <a:pt x="2106" y="725"/>
                      </a:cubicBezTo>
                      <a:cubicBezTo>
                        <a:pt x="2106" y="725"/>
                        <a:pt x="2111" y="740"/>
                        <a:pt x="2111" y="740"/>
                      </a:cubicBezTo>
                      <a:cubicBezTo>
                        <a:pt x="2111" y="740"/>
                        <a:pt x="2111" y="740"/>
                        <a:pt x="2111" y="740"/>
                      </a:cubicBezTo>
                      <a:cubicBezTo>
                        <a:pt x="2111" y="740"/>
                        <a:pt x="2116" y="746"/>
                        <a:pt x="2116" y="746"/>
                      </a:cubicBezTo>
                      <a:cubicBezTo>
                        <a:pt x="2116" y="746"/>
                        <a:pt x="2116" y="746"/>
                        <a:pt x="2116" y="746"/>
                      </a:cubicBezTo>
                      <a:cubicBezTo>
                        <a:pt x="2116" y="746"/>
                        <a:pt x="2121" y="748"/>
                        <a:pt x="2121" y="748"/>
                      </a:cubicBezTo>
                      <a:cubicBezTo>
                        <a:pt x="2121" y="748"/>
                        <a:pt x="2122" y="749"/>
                        <a:pt x="2122" y="749"/>
                      </a:cubicBezTo>
                      <a:cubicBezTo>
                        <a:pt x="2122" y="749"/>
                        <a:pt x="2126" y="751"/>
                        <a:pt x="2126" y="751"/>
                      </a:cubicBezTo>
                      <a:cubicBezTo>
                        <a:pt x="2126" y="751"/>
                        <a:pt x="2128" y="750"/>
                        <a:pt x="2128" y="750"/>
                      </a:cubicBezTo>
                      <a:cubicBezTo>
                        <a:pt x="2128" y="750"/>
                        <a:pt x="2129" y="751"/>
                        <a:pt x="2129" y="751"/>
                      </a:cubicBezTo>
                      <a:cubicBezTo>
                        <a:pt x="2129" y="751"/>
                        <a:pt x="2132" y="751"/>
                        <a:pt x="2132" y="751"/>
                      </a:cubicBezTo>
                      <a:cubicBezTo>
                        <a:pt x="2132" y="751"/>
                        <a:pt x="2134" y="751"/>
                        <a:pt x="2134" y="751"/>
                      </a:cubicBezTo>
                      <a:cubicBezTo>
                        <a:pt x="2134" y="751"/>
                        <a:pt x="2137" y="751"/>
                        <a:pt x="2137" y="751"/>
                      </a:cubicBezTo>
                      <a:cubicBezTo>
                        <a:pt x="2137" y="751"/>
                        <a:pt x="2141" y="752"/>
                        <a:pt x="2141" y="752"/>
                      </a:cubicBezTo>
                      <a:cubicBezTo>
                        <a:pt x="2141" y="752"/>
                        <a:pt x="2142" y="752"/>
                        <a:pt x="2142" y="752"/>
                      </a:cubicBezTo>
                      <a:cubicBezTo>
                        <a:pt x="2142" y="752"/>
                        <a:pt x="2147" y="752"/>
                        <a:pt x="2147" y="752"/>
                      </a:cubicBezTo>
                      <a:cubicBezTo>
                        <a:pt x="2147" y="752"/>
                        <a:pt x="2148" y="752"/>
                        <a:pt x="2148" y="752"/>
                      </a:cubicBezTo>
                      <a:cubicBezTo>
                        <a:pt x="2148" y="752"/>
                        <a:pt x="2152" y="753"/>
                        <a:pt x="2152" y="753"/>
                      </a:cubicBezTo>
                      <a:cubicBezTo>
                        <a:pt x="2152" y="753"/>
                        <a:pt x="2154" y="752"/>
                        <a:pt x="2154" y="752"/>
                      </a:cubicBezTo>
                      <a:cubicBezTo>
                        <a:pt x="2154" y="752"/>
                        <a:pt x="2156" y="753"/>
                        <a:pt x="2156" y="753"/>
                      </a:cubicBezTo>
                      <a:cubicBezTo>
                        <a:pt x="2156" y="753"/>
                        <a:pt x="2157" y="753"/>
                        <a:pt x="2157" y="753"/>
                      </a:cubicBezTo>
                      <a:cubicBezTo>
                        <a:pt x="2157" y="753"/>
                        <a:pt x="2159" y="752"/>
                        <a:pt x="2159" y="752"/>
                      </a:cubicBezTo>
                      <a:cubicBezTo>
                        <a:pt x="2159" y="752"/>
                        <a:pt x="2162" y="753"/>
                        <a:pt x="2162" y="753"/>
                      </a:cubicBezTo>
                      <a:cubicBezTo>
                        <a:pt x="2162" y="753"/>
                        <a:pt x="2166" y="753"/>
                        <a:pt x="2166" y="753"/>
                      </a:cubicBezTo>
                      <a:cubicBezTo>
                        <a:pt x="2166" y="753"/>
                        <a:pt x="2168" y="753"/>
                        <a:pt x="2168" y="753"/>
                      </a:cubicBezTo>
                      <a:cubicBezTo>
                        <a:pt x="2168" y="753"/>
                        <a:pt x="2169" y="753"/>
                        <a:pt x="2169" y="753"/>
                      </a:cubicBezTo>
                      <a:cubicBezTo>
                        <a:pt x="2169" y="753"/>
                        <a:pt x="2175" y="753"/>
                        <a:pt x="2175" y="753"/>
                      </a:cubicBezTo>
                      <a:cubicBezTo>
                        <a:pt x="2175" y="753"/>
                        <a:pt x="2177" y="753"/>
                        <a:pt x="2177" y="753"/>
                      </a:cubicBezTo>
                      <a:cubicBezTo>
                        <a:pt x="2177" y="753"/>
                        <a:pt x="2177" y="753"/>
                        <a:pt x="2177" y="753"/>
                      </a:cubicBezTo>
                      <a:cubicBezTo>
                        <a:pt x="2177" y="753"/>
                        <a:pt x="2181" y="753"/>
                        <a:pt x="2181" y="753"/>
                      </a:cubicBezTo>
                      <a:cubicBezTo>
                        <a:pt x="2181" y="753"/>
                        <a:pt x="2184" y="753"/>
                        <a:pt x="2184" y="753"/>
                      </a:cubicBezTo>
                      <a:cubicBezTo>
                        <a:pt x="2184" y="753"/>
                        <a:pt x="2186" y="754"/>
                        <a:pt x="2186" y="754"/>
                      </a:cubicBezTo>
                      <a:cubicBezTo>
                        <a:pt x="2186" y="754"/>
                        <a:pt x="2190" y="753"/>
                        <a:pt x="2190" y="753"/>
                      </a:cubicBezTo>
                      <a:cubicBezTo>
                        <a:pt x="2190" y="753"/>
                        <a:pt x="2190" y="753"/>
                        <a:pt x="2190" y="753"/>
                      </a:cubicBezTo>
                      <a:cubicBezTo>
                        <a:pt x="2190" y="753"/>
                        <a:pt x="2194" y="753"/>
                        <a:pt x="2194" y="753"/>
                      </a:cubicBezTo>
                      <a:cubicBezTo>
                        <a:pt x="2194" y="753"/>
                        <a:pt x="2197" y="753"/>
                        <a:pt x="2197" y="753"/>
                      </a:cubicBezTo>
                      <a:cubicBezTo>
                        <a:pt x="2197" y="753"/>
                        <a:pt x="2201" y="753"/>
                        <a:pt x="2201" y="753"/>
                      </a:cubicBezTo>
                      <a:cubicBezTo>
                        <a:pt x="2201" y="753"/>
                        <a:pt x="2202" y="753"/>
                        <a:pt x="2202" y="753"/>
                      </a:cubicBezTo>
                      <a:cubicBezTo>
                        <a:pt x="2202" y="753"/>
                        <a:pt x="2204" y="753"/>
                        <a:pt x="2204" y="753"/>
                      </a:cubicBezTo>
                      <a:cubicBezTo>
                        <a:pt x="2204" y="753"/>
                        <a:pt x="2205" y="754"/>
                        <a:pt x="2205" y="754"/>
                      </a:cubicBezTo>
                      <a:cubicBezTo>
                        <a:pt x="2205" y="754"/>
                        <a:pt x="2210" y="753"/>
                        <a:pt x="2210" y="753"/>
                      </a:cubicBezTo>
                      <a:cubicBezTo>
                        <a:pt x="2210" y="753"/>
                        <a:pt x="2212" y="753"/>
                        <a:pt x="2212" y="753"/>
                      </a:cubicBezTo>
                      <a:cubicBezTo>
                        <a:pt x="2212" y="753"/>
                        <a:pt x="2217" y="753"/>
                        <a:pt x="2217" y="753"/>
                      </a:cubicBezTo>
                      <a:cubicBezTo>
                        <a:pt x="2217" y="753"/>
                        <a:pt x="2218" y="753"/>
                        <a:pt x="2218" y="753"/>
                      </a:cubicBezTo>
                      <a:cubicBezTo>
                        <a:pt x="2218" y="753"/>
                        <a:pt x="2219" y="753"/>
                        <a:pt x="2219" y="753"/>
                      </a:cubicBezTo>
                      <a:cubicBezTo>
                        <a:pt x="2219" y="753"/>
                        <a:pt x="2220" y="753"/>
                        <a:pt x="2220" y="753"/>
                      </a:cubicBezTo>
                      <a:cubicBezTo>
                        <a:pt x="2220" y="753"/>
                        <a:pt x="2224" y="753"/>
                        <a:pt x="2224" y="753"/>
                      </a:cubicBezTo>
                      <a:cubicBezTo>
                        <a:pt x="2224" y="753"/>
                        <a:pt x="2226" y="753"/>
                        <a:pt x="2226" y="753"/>
                      </a:cubicBezTo>
                      <a:cubicBezTo>
                        <a:pt x="2226" y="753"/>
                        <a:pt x="2228" y="753"/>
                        <a:pt x="2228" y="753"/>
                      </a:cubicBezTo>
                      <a:cubicBezTo>
                        <a:pt x="2228" y="753"/>
                        <a:pt x="2233" y="750"/>
                        <a:pt x="2233" y="750"/>
                      </a:cubicBezTo>
                      <a:cubicBezTo>
                        <a:pt x="2233" y="750"/>
                        <a:pt x="2235" y="750"/>
                        <a:pt x="2235" y="750"/>
                      </a:cubicBezTo>
                      <a:cubicBezTo>
                        <a:pt x="2235" y="750"/>
                        <a:pt x="2238" y="751"/>
                        <a:pt x="2238" y="751"/>
                      </a:cubicBezTo>
                      <a:cubicBezTo>
                        <a:pt x="2238" y="751"/>
                        <a:pt x="2239" y="752"/>
                        <a:pt x="2239" y="752"/>
                      </a:cubicBezTo>
                      <a:cubicBezTo>
                        <a:pt x="2239" y="752"/>
                        <a:pt x="2243" y="753"/>
                        <a:pt x="2243" y="753"/>
                      </a:cubicBezTo>
                      <a:cubicBezTo>
                        <a:pt x="2243" y="753"/>
                        <a:pt x="2245" y="753"/>
                        <a:pt x="2245" y="753"/>
                      </a:cubicBezTo>
                      <a:cubicBezTo>
                        <a:pt x="2245" y="753"/>
                        <a:pt x="2249" y="752"/>
                        <a:pt x="2249" y="752"/>
                      </a:cubicBezTo>
                      <a:cubicBezTo>
                        <a:pt x="2249" y="752"/>
                        <a:pt x="2249" y="752"/>
                        <a:pt x="2249" y="752"/>
                      </a:cubicBezTo>
                      <a:cubicBezTo>
                        <a:pt x="2249" y="752"/>
                        <a:pt x="2253" y="753"/>
                        <a:pt x="2253" y="753"/>
                      </a:cubicBezTo>
                      <a:cubicBezTo>
                        <a:pt x="2253" y="753"/>
                        <a:pt x="2254" y="753"/>
                        <a:pt x="2254" y="753"/>
                      </a:cubicBezTo>
                      <a:cubicBezTo>
                        <a:pt x="2254" y="753"/>
                        <a:pt x="2256" y="753"/>
                        <a:pt x="2256" y="753"/>
                      </a:cubicBezTo>
                      <a:cubicBezTo>
                        <a:pt x="2256" y="753"/>
                        <a:pt x="2260" y="753"/>
                        <a:pt x="2260" y="753"/>
                      </a:cubicBezTo>
                      <a:cubicBezTo>
                        <a:pt x="2260" y="753"/>
                        <a:pt x="2261" y="753"/>
                        <a:pt x="2261" y="753"/>
                      </a:cubicBezTo>
                      <a:cubicBezTo>
                        <a:pt x="2261" y="753"/>
                        <a:pt x="2265" y="753"/>
                        <a:pt x="2265" y="753"/>
                      </a:cubicBezTo>
                      <a:cubicBezTo>
                        <a:pt x="2265" y="753"/>
                        <a:pt x="2266" y="753"/>
                        <a:pt x="2266" y="753"/>
                      </a:cubicBezTo>
                      <a:cubicBezTo>
                        <a:pt x="2266" y="753"/>
                        <a:pt x="2270" y="754"/>
                        <a:pt x="2270" y="754"/>
                      </a:cubicBezTo>
                      <a:cubicBezTo>
                        <a:pt x="2270" y="754"/>
                        <a:pt x="2271" y="753"/>
                        <a:pt x="2271" y="753"/>
                      </a:cubicBezTo>
                      <a:cubicBezTo>
                        <a:pt x="2271" y="753"/>
                        <a:pt x="2277" y="753"/>
                        <a:pt x="2277" y="753"/>
                      </a:cubicBezTo>
                      <a:cubicBezTo>
                        <a:pt x="2277" y="753"/>
                        <a:pt x="2278" y="753"/>
                        <a:pt x="2278" y="753"/>
                      </a:cubicBezTo>
                      <a:cubicBezTo>
                        <a:pt x="2278" y="753"/>
                        <a:pt x="2279" y="753"/>
                        <a:pt x="2279" y="753"/>
                      </a:cubicBezTo>
                      <a:cubicBezTo>
                        <a:pt x="2279" y="753"/>
                        <a:pt x="2281" y="753"/>
                        <a:pt x="2281" y="753"/>
                      </a:cubicBezTo>
                      <a:cubicBezTo>
                        <a:pt x="2281" y="753"/>
                        <a:pt x="2285" y="753"/>
                        <a:pt x="2285" y="753"/>
                      </a:cubicBezTo>
                      <a:cubicBezTo>
                        <a:pt x="2285" y="753"/>
                        <a:pt x="2286" y="753"/>
                        <a:pt x="2286" y="753"/>
                      </a:cubicBezTo>
                      <a:cubicBezTo>
                        <a:pt x="2286" y="753"/>
                        <a:pt x="2290" y="753"/>
                        <a:pt x="2290" y="753"/>
                      </a:cubicBezTo>
                      <a:cubicBezTo>
                        <a:pt x="2290" y="753"/>
                        <a:pt x="2291" y="753"/>
                        <a:pt x="2291" y="753"/>
                      </a:cubicBezTo>
                      <a:cubicBezTo>
                        <a:pt x="2291" y="753"/>
                        <a:pt x="2294" y="753"/>
                        <a:pt x="2294" y="753"/>
                      </a:cubicBezTo>
                      <a:cubicBezTo>
                        <a:pt x="2294" y="753"/>
                        <a:pt x="2296" y="753"/>
                        <a:pt x="2296" y="753"/>
                      </a:cubicBezTo>
                      <a:cubicBezTo>
                        <a:pt x="2296" y="753"/>
                        <a:pt x="2300" y="753"/>
                        <a:pt x="2300" y="753"/>
                      </a:cubicBezTo>
                      <a:cubicBezTo>
                        <a:pt x="2300" y="753"/>
                        <a:pt x="2301" y="753"/>
                        <a:pt x="2301" y="753"/>
                      </a:cubicBezTo>
                      <a:cubicBezTo>
                        <a:pt x="2301" y="753"/>
                        <a:pt x="2306" y="753"/>
                        <a:pt x="2306" y="753"/>
                      </a:cubicBezTo>
                      <a:cubicBezTo>
                        <a:pt x="2306" y="753"/>
                        <a:pt x="2309" y="752"/>
                        <a:pt x="2309" y="752"/>
                      </a:cubicBezTo>
                      <a:cubicBezTo>
                        <a:pt x="2309" y="752"/>
                        <a:pt x="2312" y="753"/>
                        <a:pt x="2312" y="753"/>
                      </a:cubicBezTo>
                      <a:cubicBezTo>
                        <a:pt x="2312" y="753"/>
                        <a:pt x="2313" y="752"/>
                        <a:pt x="2313" y="752"/>
                      </a:cubicBezTo>
                      <a:cubicBezTo>
                        <a:pt x="2313" y="752"/>
                        <a:pt x="2316" y="752"/>
                        <a:pt x="2316" y="752"/>
                      </a:cubicBezTo>
                      <a:cubicBezTo>
                        <a:pt x="2316" y="752"/>
                        <a:pt x="2317" y="753"/>
                        <a:pt x="2317" y="753"/>
                      </a:cubicBezTo>
                      <a:cubicBezTo>
                        <a:pt x="2317" y="753"/>
                        <a:pt x="2322" y="752"/>
                        <a:pt x="2322" y="752"/>
                      </a:cubicBezTo>
                      <a:cubicBezTo>
                        <a:pt x="2322" y="752"/>
                        <a:pt x="2324" y="753"/>
                        <a:pt x="2324" y="753"/>
                      </a:cubicBezTo>
                      <a:cubicBezTo>
                        <a:pt x="2324" y="753"/>
                        <a:pt x="2326" y="753"/>
                        <a:pt x="2326" y="753"/>
                      </a:cubicBezTo>
                      <a:cubicBezTo>
                        <a:pt x="2326" y="753"/>
                        <a:pt x="2330" y="753"/>
                        <a:pt x="2330" y="753"/>
                      </a:cubicBezTo>
                      <a:cubicBezTo>
                        <a:pt x="2330" y="753"/>
                        <a:pt x="2330" y="753"/>
                        <a:pt x="2330" y="753"/>
                      </a:cubicBezTo>
                      <a:cubicBezTo>
                        <a:pt x="2330" y="753"/>
                        <a:pt x="2335" y="753"/>
                        <a:pt x="2335" y="753"/>
                      </a:cubicBezTo>
                      <a:cubicBezTo>
                        <a:pt x="2335" y="753"/>
                        <a:pt x="2336" y="753"/>
                        <a:pt x="2336" y="753"/>
                      </a:cubicBezTo>
                      <a:cubicBezTo>
                        <a:pt x="2336" y="753"/>
                        <a:pt x="2338" y="753"/>
                        <a:pt x="2338" y="753"/>
                      </a:cubicBezTo>
                      <a:cubicBezTo>
                        <a:pt x="2338" y="753"/>
                        <a:pt x="2341" y="753"/>
                        <a:pt x="2341" y="753"/>
                      </a:cubicBezTo>
                      <a:cubicBezTo>
                        <a:pt x="2341" y="753"/>
                        <a:pt x="2343" y="753"/>
                        <a:pt x="2343" y="753"/>
                      </a:cubicBezTo>
                      <a:cubicBezTo>
                        <a:pt x="2343" y="753"/>
                        <a:pt x="2347" y="753"/>
                        <a:pt x="2347" y="753"/>
                      </a:cubicBezTo>
                      <a:cubicBezTo>
                        <a:pt x="2347" y="753"/>
                        <a:pt x="2348" y="753"/>
                        <a:pt x="2348" y="753"/>
                      </a:cubicBezTo>
                      <a:cubicBezTo>
                        <a:pt x="2348" y="753"/>
                        <a:pt x="2352" y="753"/>
                        <a:pt x="2352" y="753"/>
                      </a:cubicBezTo>
                      <a:cubicBezTo>
                        <a:pt x="2352" y="753"/>
                        <a:pt x="2355" y="753"/>
                        <a:pt x="2355" y="753"/>
                      </a:cubicBezTo>
                      <a:cubicBezTo>
                        <a:pt x="2355" y="753"/>
                        <a:pt x="2358" y="753"/>
                        <a:pt x="2358" y="753"/>
                      </a:cubicBezTo>
                      <a:cubicBezTo>
                        <a:pt x="2358" y="753"/>
                        <a:pt x="2361" y="752"/>
                        <a:pt x="2361" y="752"/>
                      </a:cubicBezTo>
                      <a:cubicBezTo>
                        <a:pt x="2361" y="752"/>
                        <a:pt x="2363" y="753"/>
                        <a:pt x="2363" y="753"/>
                      </a:cubicBezTo>
                      <a:cubicBezTo>
                        <a:pt x="2363" y="753"/>
                        <a:pt x="2365" y="752"/>
                        <a:pt x="2365" y="752"/>
                      </a:cubicBezTo>
                      <a:cubicBezTo>
                        <a:pt x="2365" y="752"/>
                        <a:pt x="2369" y="752"/>
                        <a:pt x="2369" y="752"/>
                      </a:cubicBezTo>
                      <a:cubicBezTo>
                        <a:pt x="2369" y="752"/>
                        <a:pt x="2370" y="752"/>
                        <a:pt x="2370" y="752"/>
                      </a:cubicBezTo>
                      <a:cubicBezTo>
                        <a:pt x="2370" y="752"/>
                        <a:pt x="2373" y="752"/>
                        <a:pt x="2373" y="752"/>
                      </a:cubicBezTo>
                      <a:cubicBezTo>
                        <a:pt x="2373" y="752"/>
                        <a:pt x="2375" y="751"/>
                        <a:pt x="2375" y="751"/>
                      </a:cubicBezTo>
                      <a:cubicBezTo>
                        <a:pt x="2375" y="751"/>
                        <a:pt x="2376" y="751"/>
                        <a:pt x="2376" y="751"/>
                      </a:cubicBezTo>
                      <a:cubicBezTo>
                        <a:pt x="2376" y="751"/>
                        <a:pt x="2381" y="750"/>
                        <a:pt x="2381" y="750"/>
                      </a:cubicBezTo>
                      <a:cubicBezTo>
                        <a:pt x="2381" y="750"/>
                        <a:pt x="2382" y="750"/>
                        <a:pt x="2382" y="750"/>
                      </a:cubicBezTo>
                      <a:cubicBezTo>
                        <a:pt x="2382" y="750"/>
                        <a:pt x="2386" y="748"/>
                        <a:pt x="2386" y="748"/>
                      </a:cubicBezTo>
                      <a:cubicBezTo>
                        <a:pt x="2386" y="748"/>
                        <a:pt x="2386" y="748"/>
                        <a:pt x="2386" y="748"/>
                      </a:cubicBezTo>
                      <a:cubicBezTo>
                        <a:pt x="2386" y="748"/>
                        <a:pt x="2391" y="745"/>
                        <a:pt x="2391" y="745"/>
                      </a:cubicBezTo>
                      <a:cubicBezTo>
                        <a:pt x="2391" y="745"/>
                        <a:pt x="2391" y="745"/>
                        <a:pt x="2391" y="745"/>
                      </a:cubicBezTo>
                      <a:cubicBezTo>
                        <a:pt x="2391" y="745"/>
                        <a:pt x="2396" y="738"/>
                        <a:pt x="2396" y="738"/>
                      </a:cubicBezTo>
                      <a:cubicBezTo>
                        <a:pt x="2396" y="738"/>
                        <a:pt x="2396" y="738"/>
                        <a:pt x="2396" y="738"/>
                      </a:cubicBezTo>
                      <a:cubicBezTo>
                        <a:pt x="2396" y="738"/>
                        <a:pt x="2401" y="701"/>
                        <a:pt x="2401" y="701"/>
                      </a:cubicBezTo>
                      <a:cubicBezTo>
                        <a:pt x="2401" y="701"/>
                        <a:pt x="2401" y="698"/>
                        <a:pt x="2401" y="698"/>
                      </a:cubicBezTo>
                      <a:cubicBezTo>
                        <a:pt x="2401" y="698"/>
                        <a:pt x="2404" y="652"/>
                        <a:pt x="2404" y="652"/>
                      </a:cubicBezTo>
                      <a:cubicBezTo>
                        <a:pt x="2404" y="652"/>
                        <a:pt x="2408" y="697"/>
                        <a:pt x="2408" y="697"/>
                      </a:cubicBezTo>
                      <a:cubicBezTo>
                        <a:pt x="2408" y="697"/>
                        <a:pt x="2411" y="667"/>
                        <a:pt x="2411" y="667"/>
                      </a:cubicBezTo>
                      <a:cubicBezTo>
                        <a:pt x="2411" y="667"/>
                        <a:pt x="2412" y="664"/>
                        <a:pt x="2412" y="664"/>
                      </a:cubicBezTo>
                      <a:cubicBezTo>
                        <a:pt x="2412" y="664"/>
                        <a:pt x="2416" y="614"/>
                        <a:pt x="2416" y="614"/>
                      </a:cubicBezTo>
                      <a:cubicBezTo>
                        <a:pt x="2416" y="614"/>
                        <a:pt x="2417" y="621"/>
                        <a:pt x="2417" y="621"/>
                      </a:cubicBezTo>
                      <a:cubicBezTo>
                        <a:pt x="2417" y="621"/>
                        <a:pt x="2422" y="687"/>
                        <a:pt x="2422" y="687"/>
                      </a:cubicBezTo>
                      <a:cubicBezTo>
                        <a:pt x="2422" y="687"/>
                        <a:pt x="2423" y="694"/>
                        <a:pt x="2423" y="694"/>
                      </a:cubicBezTo>
                      <a:cubicBezTo>
                        <a:pt x="2423" y="694"/>
                        <a:pt x="2427" y="655"/>
                        <a:pt x="2427" y="655"/>
                      </a:cubicBezTo>
                      <a:cubicBezTo>
                        <a:pt x="2427" y="655"/>
                        <a:pt x="2428" y="648"/>
                        <a:pt x="2428" y="648"/>
                      </a:cubicBezTo>
                      <a:cubicBezTo>
                        <a:pt x="2428" y="648"/>
                        <a:pt x="2432" y="717"/>
                        <a:pt x="2432" y="717"/>
                      </a:cubicBezTo>
                      <a:cubicBezTo>
                        <a:pt x="2432" y="717"/>
                        <a:pt x="2432" y="719"/>
                        <a:pt x="2432" y="719"/>
                      </a:cubicBezTo>
                      <a:cubicBezTo>
                        <a:pt x="2432" y="719"/>
                        <a:pt x="2437" y="738"/>
                        <a:pt x="2437" y="738"/>
                      </a:cubicBezTo>
                      <a:cubicBezTo>
                        <a:pt x="2437" y="738"/>
                        <a:pt x="2437" y="738"/>
                        <a:pt x="2437" y="738"/>
                      </a:cubicBezTo>
                      <a:cubicBezTo>
                        <a:pt x="2437" y="738"/>
                        <a:pt x="2442" y="745"/>
                        <a:pt x="2442" y="745"/>
                      </a:cubicBezTo>
                      <a:cubicBezTo>
                        <a:pt x="2442" y="745"/>
                        <a:pt x="2442" y="745"/>
                        <a:pt x="2442" y="745"/>
                      </a:cubicBezTo>
                      <a:cubicBezTo>
                        <a:pt x="2442" y="745"/>
                        <a:pt x="2446" y="747"/>
                        <a:pt x="2446" y="747"/>
                      </a:cubicBezTo>
                      <a:cubicBezTo>
                        <a:pt x="2446" y="747"/>
                        <a:pt x="2447" y="747"/>
                        <a:pt x="2447" y="747"/>
                      </a:cubicBezTo>
                      <a:cubicBezTo>
                        <a:pt x="2447" y="747"/>
                        <a:pt x="2452" y="749"/>
                        <a:pt x="2452" y="749"/>
                      </a:cubicBezTo>
                      <a:cubicBezTo>
                        <a:pt x="2452" y="749"/>
                        <a:pt x="2453" y="749"/>
                        <a:pt x="2453" y="749"/>
                      </a:cubicBezTo>
                      <a:cubicBezTo>
                        <a:pt x="2453" y="749"/>
                        <a:pt x="2457" y="750"/>
                        <a:pt x="2457" y="750"/>
                      </a:cubicBezTo>
                      <a:cubicBezTo>
                        <a:pt x="2457" y="750"/>
                        <a:pt x="2457" y="750"/>
                        <a:pt x="2457" y="750"/>
                      </a:cubicBezTo>
                      <a:cubicBezTo>
                        <a:pt x="2457" y="750"/>
                        <a:pt x="2461" y="751"/>
                        <a:pt x="2461" y="751"/>
                      </a:cubicBezTo>
                      <a:cubicBezTo>
                        <a:pt x="2461" y="751"/>
                        <a:pt x="2463" y="751"/>
                        <a:pt x="2463" y="751"/>
                      </a:cubicBezTo>
                      <a:cubicBezTo>
                        <a:pt x="2463" y="751"/>
                        <a:pt x="2467" y="751"/>
                        <a:pt x="2467" y="751"/>
                      </a:cubicBezTo>
                      <a:cubicBezTo>
                        <a:pt x="2467" y="751"/>
                        <a:pt x="2468" y="751"/>
                        <a:pt x="2468" y="751"/>
                      </a:cubicBezTo>
                      <a:cubicBezTo>
                        <a:pt x="2468" y="751"/>
                        <a:pt x="2470" y="752"/>
                        <a:pt x="2470" y="752"/>
                      </a:cubicBezTo>
                      <a:cubicBezTo>
                        <a:pt x="2470" y="752"/>
                        <a:pt x="2474" y="751"/>
                        <a:pt x="2474" y="751"/>
                      </a:cubicBezTo>
                      <a:cubicBezTo>
                        <a:pt x="2474" y="751"/>
                        <a:pt x="2478" y="752"/>
                        <a:pt x="2478" y="752"/>
                      </a:cubicBezTo>
                      <a:cubicBezTo>
                        <a:pt x="2478" y="752"/>
                        <a:pt x="2479" y="752"/>
                        <a:pt x="2479" y="752"/>
                      </a:cubicBezTo>
                      <a:cubicBezTo>
                        <a:pt x="2479" y="752"/>
                        <a:pt x="2480" y="752"/>
                        <a:pt x="2480" y="752"/>
                      </a:cubicBezTo>
                      <a:cubicBezTo>
                        <a:pt x="2480" y="752"/>
                        <a:pt x="2486" y="752"/>
                        <a:pt x="2486" y="752"/>
                      </a:cubicBezTo>
                      <a:cubicBezTo>
                        <a:pt x="2486" y="752"/>
                        <a:pt x="2486" y="752"/>
                        <a:pt x="2486" y="752"/>
                      </a:cubicBezTo>
                      <a:cubicBezTo>
                        <a:pt x="2486" y="752"/>
                        <a:pt x="2488" y="752"/>
                        <a:pt x="2488" y="752"/>
                      </a:cubicBezTo>
                      <a:cubicBezTo>
                        <a:pt x="2488" y="752"/>
                        <a:pt x="2492" y="752"/>
                        <a:pt x="2492" y="752"/>
                      </a:cubicBezTo>
                      <a:cubicBezTo>
                        <a:pt x="2492" y="752"/>
                        <a:pt x="2493" y="752"/>
                        <a:pt x="2493" y="752"/>
                      </a:cubicBezTo>
                      <a:cubicBezTo>
                        <a:pt x="2493" y="752"/>
                        <a:pt x="2497" y="752"/>
                        <a:pt x="2497" y="752"/>
                      </a:cubicBezTo>
                      <a:cubicBezTo>
                        <a:pt x="2497" y="752"/>
                        <a:pt x="2498" y="752"/>
                        <a:pt x="2498" y="752"/>
                      </a:cubicBezTo>
                      <a:cubicBezTo>
                        <a:pt x="2498" y="752"/>
                        <a:pt x="2499" y="752"/>
                        <a:pt x="2499" y="752"/>
                      </a:cubicBezTo>
                      <a:cubicBezTo>
                        <a:pt x="2499" y="752"/>
                        <a:pt x="2503" y="752"/>
                        <a:pt x="2503" y="752"/>
                      </a:cubicBezTo>
                      <a:cubicBezTo>
                        <a:pt x="2503" y="752"/>
                        <a:pt x="2508" y="751"/>
                        <a:pt x="2508" y="751"/>
                      </a:cubicBezTo>
                      <a:cubicBezTo>
                        <a:pt x="2508" y="751"/>
                        <a:pt x="2509" y="751"/>
                        <a:pt x="2509" y="751"/>
                      </a:cubicBezTo>
                      <a:cubicBezTo>
                        <a:pt x="2509" y="751"/>
                        <a:pt x="2513" y="751"/>
                        <a:pt x="2513" y="751"/>
                      </a:cubicBezTo>
                      <a:cubicBezTo>
                        <a:pt x="2513" y="751"/>
                        <a:pt x="2514" y="751"/>
                        <a:pt x="2514" y="751"/>
                      </a:cubicBezTo>
                      <a:cubicBezTo>
                        <a:pt x="2514" y="751"/>
                        <a:pt x="2518" y="751"/>
                        <a:pt x="2518" y="751"/>
                      </a:cubicBezTo>
                      <a:cubicBezTo>
                        <a:pt x="2518" y="751"/>
                        <a:pt x="2519" y="751"/>
                        <a:pt x="2519" y="751"/>
                      </a:cubicBezTo>
                      <a:cubicBezTo>
                        <a:pt x="2519" y="751"/>
                        <a:pt x="2523" y="749"/>
                        <a:pt x="2523" y="749"/>
                      </a:cubicBezTo>
                      <a:cubicBezTo>
                        <a:pt x="2523" y="749"/>
                        <a:pt x="2524" y="749"/>
                        <a:pt x="2524" y="749"/>
                      </a:cubicBezTo>
                      <a:cubicBezTo>
                        <a:pt x="2524" y="749"/>
                        <a:pt x="2528" y="748"/>
                        <a:pt x="2528" y="748"/>
                      </a:cubicBezTo>
                      <a:cubicBezTo>
                        <a:pt x="2528" y="748"/>
                        <a:pt x="2529" y="748"/>
                        <a:pt x="2529" y="748"/>
                      </a:cubicBezTo>
                      <a:cubicBezTo>
                        <a:pt x="2529" y="748"/>
                        <a:pt x="2534" y="743"/>
                        <a:pt x="2534" y="743"/>
                      </a:cubicBezTo>
                      <a:cubicBezTo>
                        <a:pt x="2534" y="743"/>
                        <a:pt x="2534" y="743"/>
                        <a:pt x="2534" y="743"/>
                      </a:cubicBezTo>
                      <a:cubicBezTo>
                        <a:pt x="2534" y="743"/>
                        <a:pt x="2539" y="726"/>
                        <a:pt x="2539" y="726"/>
                      </a:cubicBezTo>
                      <a:cubicBezTo>
                        <a:pt x="2539" y="726"/>
                        <a:pt x="2539" y="725"/>
                        <a:pt x="2539" y="725"/>
                      </a:cubicBezTo>
                      <a:cubicBezTo>
                        <a:pt x="2539" y="725"/>
                        <a:pt x="2542" y="695"/>
                        <a:pt x="2542" y="695"/>
                      </a:cubicBezTo>
                      <a:cubicBezTo>
                        <a:pt x="2542" y="695"/>
                        <a:pt x="2544" y="701"/>
                        <a:pt x="2544" y="701"/>
                      </a:cubicBezTo>
                      <a:cubicBezTo>
                        <a:pt x="2544" y="701"/>
                        <a:pt x="2547" y="712"/>
                        <a:pt x="2547" y="712"/>
                      </a:cubicBezTo>
                      <a:cubicBezTo>
                        <a:pt x="2547" y="712"/>
                        <a:pt x="2549" y="703"/>
                        <a:pt x="2549" y="703"/>
                      </a:cubicBezTo>
                      <a:cubicBezTo>
                        <a:pt x="2549" y="703"/>
                        <a:pt x="2554" y="683"/>
                        <a:pt x="2554" y="683"/>
                      </a:cubicBezTo>
                      <a:cubicBezTo>
                        <a:pt x="2554" y="683"/>
                        <a:pt x="2555" y="681"/>
                        <a:pt x="2555" y="681"/>
                      </a:cubicBezTo>
                      <a:cubicBezTo>
                        <a:pt x="2555" y="681"/>
                        <a:pt x="2559" y="694"/>
                        <a:pt x="2559" y="694"/>
                      </a:cubicBezTo>
                      <a:cubicBezTo>
                        <a:pt x="2559" y="694"/>
                        <a:pt x="2559" y="695"/>
                        <a:pt x="2559" y="695"/>
                      </a:cubicBezTo>
                      <a:cubicBezTo>
                        <a:pt x="2559" y="695"/>
                        <a:pt x="2563" y="710"/>
                        <a:pt x="2563" y="710"/>
                      </a:cubicBezTo>
                      <a:cubicBezTo>
                        <a:pt x="2563" y="710"/>
                        <a:pt x="2564" y="709"/>
                        <a:pt x="2564" y="709"/>
                      </a:cubicBezTo>
                      <a:cubicBezTo>
                        <a:pt x="2564" y="709"/>
                        <a:pt x="2568" y="693"/>
                        <a:pt x="2568" y="693"/>
                      </a:cubicBezTo>
                      <a:cubicBezTo>
                        <a:pt x="2568" y="693"/>
                        <a:pt x="2569" y="705"/>
                        <a:pt x="2569" y="705"/>
                      </a:cubicBezTo>
                      <a:cubicBezTo>
                        <a:pt x="2569" y="705"/>
                        <a:pt x="2574" y="738"/>
                        <a:pt x="2574" y="738"/>
                      </a:cubicBezTo>
                      <a:cubicBezTo>
                        <a:pt x="2574" y="738"/>
                        <a:pt x="2575" y="739"/>
                        <a:pt x="2575" y="739"/>
                      </a:cubicBezTo>
                      <a:cubicBezTo>
                        <a:pt x="2575" y="739"/>
                        <a:pt x="2579" y="746"/>
                        <a:pt x="2579" y="746"/>
                      </a:cubicBezTo>
                      <a:cubicBezTo>
                        <a:pt x="2579" y="746"/>
                        <a:pt x="2580" y="746"/>
                        <a:pt x="2580" y="746"/>
                      </a:cubicBezTo>
                      <a:cubicBezTo>
                        <a:pt x="2580" y="746"/>
                        <a:pt x="2585" y="749"/>
                        <a:pt x="2585" y="749"/>
                      </a:cubicBezTo>
                      <a:cubicBezTo>
                        <a:pt x="2585" y="749"/>
                        <a:pt x="2585" y="749"/>
                        <a:pt x="2585" y="749"/>
                      </a:cubicBezTo>
                      <a:cubicBezTo>
                        <a:pt x="2585" y="749"/>
                        <a:pt x="2589" y="750"/>
                        <a:pt x="2589" y="750"/>
                      </a:cubicBezTo>
                      <a:cubicBezTo>
                        <a:pt x="2589" y="750"/>
                        <a:pt x="2590" y="750"/>
                        <a:pt x="2590" y="750"/>
                      </a:cubicBezTo>
                      <a:cubicBezTo>
                        <a:pt x="2590" y="750"/>
                        <a:pt x="2594" y="751"/>
                        <a:pt x="2594" y="751"/>
                      </a:cubicBezTo>
                      <a:cubicBezTo>
                        <a:pt x="2594" y="751"/>
                        <a:pt x="2596" y="751"/>
                        <a:pt x="2596" y="751"/>
                      </a:cubicBezTo>
                      <a:cubicBezTo>
                        <a:pt x="2596" y="751"/>
                        <a:pt x="2597" y="751"/>
                        <a:pt x="2597" y="751"/>
                      </a:cubicBezTo>
                      <a:cubicBezTo>
                        <a:pt x="2597" y="751"/>
                        <a:pt x="2600" y="751"/>
                        <a:pt x="2600" y="751"/>
                      </a:cubicBezTo>
                      <a:cubicBezTo>
                        <a:pt x="2600" y="751"/>
                        <a:pt x="2605" y="752"/>
                        <a:pt x="2605" y="752"/>
                      </a:cubicBezTo>
                      <a:cubicBezTo>
                        <a:pt x="2605" y="752"/>
                        <a:pt x="2607" y="752"/>
                        <a:pt x="2607" y="752"/>
                      </a:cubicBezTo>
                      <a:cubicBezTo>
                        <a:pt x="2607" y="752"/>
                        <a:pt x="2608" y="753"/>
                        <a:pt x="2608" y="753"/>
                      </a:cubicBezTo>
                      <a:cubicBezTo>
                        <a:pt x="2608" y="753"/>
                        <a:pt x="2610" y="752"/>
                        <a:pt x="2610" y="752"/>
                      </a:cubicBezTo>
                      <a:cubicBezTo>
                        <a:pt x="2610" y="752"/>
                        <a:pt x="2612" y="752"/>
                        <a:pt x="2612" y="752"/>
                      </a:cubicBezTo>
                      <a:cubicBezTo>
                        <a:pt x="2612" y="752"/>
                        <a:pt x="2616" y="753"/>
                        <a:pt x="2616" y="753"/>
                      </a:cubicBezTo>
                      <a:cubicBezTo>
                        <a:pt x="2616" y="753"/>
                        <a:pt x="2617" y="752"/>
                        <a:pt x="2617" y="752"/>
                      </a:cubicBezTo>
                      <a:cubicBezTo>
                        <a:pt x="2617" y="752"/>
                        <a:pt x="2623" y="752"/>
                        <a:pt x="2623" y="752"/>
                      </a:cubicBezTo>
                      <a:cubicBezTo>
                        <a:pt x="2623" y="752"/>
                        <a:pt x="2624" y="753"/>
                        <a:pt x="2624" y="753"/>
                      </a:cubicBezTo>
                      <a:cubicBezTo>
                        <a:pt x="2624" y="753"/>
                        <a:pt x="2627" y="753"/>
                        <a:pt x="2627" y="753"/>
                      </a:cubicBezTo>
                      <a:cubicBezTo>
                        <a:pt x="2627" y="753"/>
                        <a:pt x="2629" y="752"/>
                        <a:pt x="2629" y="752"/>
                      </a:cubicBezTo>
                      <a:cubicBezTo>
                        <a:pt x="2629" y="752"/>
                        <a:pt x="2631" y="753"/>
                        <a:pt x="2631" y="753"/>
                      </a:cubicBezTo>
                      <a:cubicBezTo>
                        <a:pt x="2631" y="753"/>
                        <a:pt x="2632" y="752"/>
                        <a:pt x="2632" y="752"/>
                      </a:cubicBezTo>
                      <a:cubicBezTo>
                        <a:pt x="2632" y="752"/>
                        <a:pt x="2638" y="752"/>
                        <a:pt x="2638" y="752"/>
                      </a:cubicBezTo>
                      <a:cubicBezTo>
                        <a:pt x="2638" y="752"/>
                        <a:pt x="2639" y="753"/>
                        <a:pt x="2639" y="753"/>
                      </a:cubicBezTo>
                      <a:cubicBezTo>
                        <a:pt x="2639" y="753"/>
                        <a:pt x="2643" y="752"/>
                        <a:pt x="2643" y="752"/>
                      </a:cubicBezTo>
                      <a:cubicBezTo>
                        <a:pt x="2643" y="752"/>
                        <a:pt x="2646" y="753"/>
                        <a:pt x="2646" y="753"/>
                      </a:cubicBezTo>
                      <a:cubicBezTo>
                        <a:pt x="2646" y="753"/>
                        <a:pt x="2648" y="753"/>
                        <a:pt x="2648" y="753"/>
                      </a:cubicBezTo>
                      <a:cubicBezTo>
                        <a:pt x="2648" y="753"/>
                        <a:pt x="2648" y="752"/>
                        <a:pt x="2648" y="752"/>
                      </a:cubicBezTo>
                      <a:cubicBezTo>
                        <a:pt x="2648" y="752"/>
                        <a:pt x="2652" y="753"/>
                        <a:pt x="2652" y="753"/>
                      </a:cubicBezTo>
                      <a:cubicBezTo>
                        <a:pt x="2652" y="753"/>
                        <a:pt x="2656" y="752"/>
                        <a:pt x="2656" y="752"/>
                      </a:cubicBezTo>
                      <a:cubicBezTo>
                        <a:pt x="2656" y="752"/>
                        <a:pt x="2659" y="752"/>
                        <a:pt x="2659" y="752"/>
                      </a:cubicBezTo>
                      <a:cubicBezTo>
                        <a:pt x="2659" y="752"/>
                        <a:pt x="2660" y="753"/>
                        <a:pt x="2660" y="753"/>
                      </a:cubicBezTo>
                      <a:cubicBezTo>
                        <a:pt x="2660" y="753"/>
                        <a:pt x="2663" y="753"/>
                        <a:pt x="2663" y="753"/>
                      </a:cubicBezTo>
                      <a:cubicBezTo>
                        <a:pt x="2663" y="753"/>
                        <a:pt x="2664" y="752"/>
                        <a:pt x="2664" y="752"/>
                      </a:cubicBezTo>
                      <a:cubicBezTo>
                        <a:pt x="2664" y="752"/>
                        <a:pt x="2667" y="752"/>
                        <a:pt x="2667" y="752"/>
                      </a:cubicBezTo>
                      <a:cubicBezTo>
                        <a:pt x="2667" y="752"/>
                        <a:pt x="2671" y="753"/>
                        <a:pt x="2671" y="753"/>
                      </a:cubicBezTo>
                      <a:cubicBezTo>
                        <a:pt x="2671" y="753"/>
                        <a:pt x="2672" y="753"/>
                        <a:pt x="2672" y="753"/>
                      </a:cubicBezTo>
                      <a:cubicBezTo>
                        <a:pt x="2672" y="753"/>
                        <a:pt x="2675" y="752"/>
                        <a:pt x="2675" y="752"/>
                      </a:cubicBezTo>
                      <a:cubicBezTo>
                        <a:pt x="2675" y="752"/>
                        <a:pt x="2677" y="752"/>
                        <a:pt x="2677" y="752"/>
                      </a:cubicBezTo>
                      <a:cubicBezTo>
                        <a:pt x="2677" y="752"/>
                        <a:pt x="2681" y="753"/>
                        <a:pt x="2681" y="753"/>
                      </a:cubicBezTo>
                      <a:cubicBezTo>
                        <a:pt x="2681" y="753"/>
                        <a:pt x="2682" y="753"/>
                        <a:pt x="2682" y="753"/>
                      </a:cubicBezTo>
                      <a:cubicBezTo>
                        <a:pt x="2682" y="753"/>
                        <a:pt x="2685" y="753"/>
                        <a:pt x="2685" y="753"/>
                      </a:cubicBezTo>
                      <a:cubicBezTo>
                        <a:pt x="2685" y="753"/>
                        <a:pt x="2687" y="753"/>
                        <a:pt x="2687" y="753"/>
                      </a:cubicBezTo>
                      <a:cubicBezTo>
                        <a:pt x="2687" y="753"/>
                        <a:pt x="2689" y="753"/>
                        <a:pt x="2689" y="753"/>
                      </a:cubicBezTo>
                      <a:cubicBezTo>
                        <a:pt x="2689" y="753"/>
                        <a:pt x="2693" y="753"/>
                        <a:pt x="2693" y="753"/>
                      </a:cubicBezTo>
                      <a:cubicBezTo>
                        <a:pt x="2693" y="753"/>
                        <a:pt x="2697" y="753"/>
                        <a:pt x="2697" y="753"/>
                      </a:cubicBezTo>
                      <a:cubicBezTo>
                        <a:pt x="2697" y="753"/>
                        <a:pt x="2698" y="753"/>
                        <a:pt x="2698" y="753"/>
                      </a:cubicBezTo>
                      <a:cubicBezTo>
                        <a:pt x="2698" y="753"/>
                        <a:pt x="2700" y="753"/>
                        <a:pt x="2700" y="753"/>
                      </a:cubicBezTo>
                      <a:cubicBezTo>
                        <a:pt x="2700" y="753"/>
                        <a:pt x="2703" y="753"/>
                        <a:pt x="2703" y="753"/>
                      </a:cubicBezTo>
                      <a:cubicBezTo>
                        <a:pt x="2703" y="753"/>
                        <a:pt x="2705" y="753"/>
                        <a:pt x="2705" y="753"/>
                      </a:cubicBezTo>
                      <a:cubicBezTo>
                        <a:pt x="2705" y="753"/>
                        <a:pt x="2707" y="753"/>
                        <a:pt x="2707" y="753"/>
                      </a:cubicBezTo>
                      <a:cubicBezTo>
                        <a:pt x="2707" y="753"/>
                        <a:pt x="2711" y="753"/>
                        <a:pt x="2711" y="753"/>
                      </a:cubicBezTo>
                      <a:cubicBezTo>
                        <a:pt x="2711" y="753"/>
                        <a:pt x="2713" y="753"/>
                        <a:pt x="2713" y="753"/>
                      </a:cubicBezTo>
                      <a:cubicBezTo>
                        <a:pt x="2713" y="753"/>
                        <a:pt x="2714" y="753"/>
                        <a:pt x="2714" y="753"/>
                      </a:cubicBezTo>
                      <a:cubicBezTo>
                        <a:pt x="2714" y="753"/>
                        <a:pt x="2718" y="753"/>
                        <a:pt x="2718" y="753"/>
                      </a:cubicBezTo>
                      <a:cubicBezTo>
                        <a:pt x="2718" y="753"/>
                        <a:pt x="2720" y="754"/>
                        <a:pt x="2720" y="754"/>
                      </a:cubicBezTo>
                      <a:cubicBezTo>
                        <a:pt x="2720" y="754"/>
                        <a:pt x="2722" y="753"/>
                        <a:pt x="2722" y="753"/>
                      </a:cubicBezTo>
                      <a:cubicBezTo>
                        <a:pt x="2722" y="753"/>
                        <a:pt x="2724" y="753"/>
                        <a:pt x="2724" y="753"/>
                      </a:cubicBezTo>
                      <a:cubicBezTo>
                        <a:pt x="2724" y="753"/>
                        <a:pt x="2729" y="753"/>
                        <a:pt x="2729" y="753"/>
                      </a:cubicBezTo>
                      <a:cubicBezTo>
                        <a:pt x="2729" y="753"/>
                        <a:pt x="2731" y="753"/>
                        <a:pt x="2731" y="753"/>
                      </a:cubicBezTo>
                      <a:cubicBezTo>
                        <a:pt x="2731" y="753"/>
                        <a:pt x="2733" y="753"/>
                        <a:pt x="2733" y="753"/>
                      </a:cubicBezTo>
                      <a:cubicBezTo>
                        <a:pt x="2733" y="753"/>
                        <a:pt x="2737" y="753"/>
                        <a:pt x="2737" y="753"/>
                      </a:cubicBezTo>
                      <a:cubicBezTo>
                        <a:pt x="2737" y="753"/>
                        <a:pt x="2739" y="753"/>
                        <a:pt x="2739" y="753"/>
                      </a:cubicBezTo>
                      <a:cubicBezTo>
                        <a:pt x="2739" y="753"/>
                        <a:pt x="2740" y="753"/>
                        <a:pt x="2740" y="753"/>
                      </a:cubicBezTo>
                      <a:cubicBezTo>
                        <a:pt x="2740" y="753"/>
                        <a:pt x="2745" y="753"/>
                        <a:pt x="2745" y="753"/>
                      </a:cubicBezTo>
                      <a:cubicBezTo>
                        <a:pt x="2745" y="753"/>
                        <a:pt x="2747" y="753"/>
                        <a:pt x="2747" y="753"/>
                      </a:cubicBezTo>
                      <a:cubicBezTo>
                        <a:pt x="2747" y="753"/>
                        <a:pt x="2748" y="753"/>
                        <a:pt x="2748" y="753"/>
                      </a:cubicBezTo>
                      <a:cubicBezTo>
                        <a:pt x="2748" y="753"/>
                        <a:pt x="2752" y="753"/>
                        <a:pt x="2752" y="753"/>
                      </a:cubicBezTo>
                      <a:cubicBezTo>
                        <a:pt x="2752" y="753"/>
                        <a:pt x="2753" y="753"/>
                        <a:pt x="2753" y="753"/>
                      </a:cubicBezTo>
                      <a:cubicBezTo>
                        <a:pt x="2753" y="753"/>
                        <a:pt x="2757" y="753"/>
                        <a:pt x="2757" y="753"/>
                      </a:cubicBezTo>
                      <a:cubicBezTo>
                        <a:pt x="2757" y="753"/>
                        <a:pt x="2759" y="753"/>
                        <a:pt x="2759" y="753"/>
                      </a:cubicBezTo>
                      <a:cubicBezTo>
                        <a:pt x="2759" y="753"/>
                        <a:pt x="2762" y="753"/>
                        <a:pt x="2762" y="753"/>
                      </a:cubicBezTo>
                      <a:cubicBezTo>
                        <a:pt x="2762" y="753"/>
                        <a:pt x="2764" y="754"/>
                        <a:pt x="2764" y="754"/>
                      </a:cubicBezTo>
                      <a:cubicBezTo>
                        <a:pt x="2764" y="754"/>
                        <a:pt x="2768" y="753"/>
                        <a:pt x="2768" y="753"/>
                      </a:cubicBezTo>
                      <a:cubicBezTo>
                        <a:pt x="2768" y="753"/>
                        <a:pt x="2768" y="753"/>
                        <a:pt x="2768" y="753"/>
                      </a:cubicBezTo>
                      <a:cubicBezTo>
                        <a:pt x="2768" y="753"/>
                        <a:pt x="2769" y="753"/>
                        <a:pt x="2769" y="753"/>
                      </a:cubicBezTo>
                      <a:cubicBezTo>
                        <a:pt x="2769" y="753"/>
                        <a:pt x="2774" y="753"/>
                        <a:pt x="2774" y="753"/>
                      </a:cubicBezTo>
                      <a:cubicBezTo>
                        <a:pt x="2774" y="753"/>
                        <a:pt x="2778" y="753"/>
                        <a:pt x="2778" y="753"/>
                      </a:cubicBezTo>
                      <a:cubicBezTo>
                        <a:pt x="2778" y="753"/>
                        <a:pt x="2778" y="753"/>
                        <a:pt x="2778" y="753"/>
                      </a:cubicBezTo>
                      <a:cubicBezTo>
                        <a:pt x="2778" y="753"/>
                        <a:pt x="2780" y="753"/>
                        <a:pt x="2780" y="753"/>
                      </a:cubicBezTo>
                      <a:cubicBezTo>
                        <a:pt x="2780" y="753"/>
                        <a:pt x="2785" y="753"/>
                        <a:pt x="2785" y="753"/>
                      </a:cubicBezTo>
                      <a:cubicBezTo>
                        <a:pt x="2785" y="753"/>
                        <a:pt x="2788" y="753"/>
                        <a:pt x="2788" y="753"/>
                      </a:cubicBezTo>
                      <a:cubicBezTo>
                        <a:pt x="2788" y="753"/>
                        <a:pt x="2789" y="753"/>
                        <a:pt x="2789" y="753"/>
                      </a:cubicBezTo>
                      <a:cubicBezTo>
                        <a:pt x="2789" y="753"/>
                        <a:pt x="2793" y="753"/>
                        <a:pt x="2793" y="753"/>
                      </a:cubicBezTo>
                      <a:cubicBezTo>
                        <a:pt x="2793" y="753"/>
                        <a:pt x="2794" y="753"/>
                        <a:pt x="2794" y="753"/>
                      </a:cubicBezTo>
                      <a:cubicBezTo>
                        <a:pt x="2794" y="753"/>
                        <a:pt x="2797" y="753"/>
                        <a:pt x="2797" y="753"/>
                      </a:cubicBezTo>
                      <a:cubicBezTo>
                        <a:pt x="2797" y="753"/>
                        <a:pt x="2800" y="752"/>
                        <a:pt x="2800" y="752"/>
                      </a:cubicBezTo>
                      <a:cubicBezTo>
                        <a:pt x="2800" y="752"/>
                        <a:pt x="2802" y="753"/>
                        <a:pt x="2802" y="753"/>
                      </a:cubicBezTo>
                      <a:cubicBezTo>
                        <a:pt x="2802" y="753"/>
                        <a:pt x="2804" y="753"/>
                        <a:pt x="2804" y="753"/>
                      </a:cubicBezTo>
                      <a:cubicBezTo>
                        <a:pt x="2804" y="753"/>
                        <a:pt x="2807" y="752"/>
                        <a:pt x="2807" y="752"/>
                      </a:cubicBezTo>
                      <a:cubicBezTo>
                        <a:pt x="2807" y="752"/>
                        <a:pt x="2809" y="753"/>
                        <a:pt x="2809" y="753"/>
                      </a:cubicBezTo>
                      <a:cubicBezTo>
                        <a:pt x="2809" y="753"/>
                        <a:pt x="2812" y="753"/>
                        <a:pt x="2812" y="753"/>
                      </a:cubicBezTo>
                      <a:cubicBezTo>
                        <a:pt x="2812" y="753"/>
                        <a:pt x="2818" y="753"/>
                        <a:pt x="2818" y="753"/>
                      </a:cubicBezTo>
                      <a:cubicBezTo>
                        <a:pt x="2818" y="753"/>
                        <a:pt x="2819" y="753"/>
                        <a:pt x="2819" y="753"/>
                      </a:cubicBezTo>
                      <a:cubicBezTo>
                        <a:pt x="2819" y="753"/>
                        <a:pt x="2822" y="753"/>
                        <a:pt x="2822" y="753"/>
                      </a:cubicBezTo>
                      <a:cubicBezTo>
                        <a:pt x="2822" y="753"/>
                        <a:pt x="2824" y="753"/>
                        <a:pt x="2824" y="753"/>
                      </a:cubicBezTo>
                      <a:cubicBezTo>
                        <a:pt x="2824" y="753"/>
                        <a:pt x="2825" y="753"/>
                        <a:pt x="2825" y="753"/>
                      </a:cubicBezTo>
                      <a:cubicBezTo>
                        <a:pt x="2825" y="753"/>
                        <a:pt x="2826" y="753"/>
                        <a:pt x="2826" y="753"/>
                      </a:cubicBezTo>
                      <a:cubicBezTo>
                        <a:pt x="2826" y="753"/>
                        <a:pt x="2831" y="753"/>
                        <a:pt x="2831" y="753"/>
                      </a:cubicBezTo>
                      <a:cubicBezTo>
                        <a:pt x="2831" y="753"/>
                        <a:pt x="2832" y="753"/>
                        <a:pt x="2832" y="753"/>
                      </a:cubicBezTo>
                      <a:cubicBezTo>
                        <a:pt x="2832" y="753"/>
                        <a:pt x="2834" y="752"/>
                        <a:pt x="2834" y="752"/>
                      </a:cubicBezTo>
                      <a:cubicBezTo>
                        <a:pt x="2834" y="752"/>
                        <a:pt x="2837" y="753"/>
                        <a:pt x="2837" y="753"/>
                      </a:cubicBezTo>
                      <a:cubicBezTo>
                        <a:pt x="2837" y="753"/>
                        <a:pt x="2840" y="753"/>
                        <a:pt x="2840" y="753"/>
                      </a:cubicBezTo>
                      <a:cubicBezTo>
                        <a:pt x="2840" y="753"/>
                        <a:pt x="2842" y="753"/>
                        <a:pt x="2842" y="753"/>
                      </a:cubicBezTo>
                      <a:cubicBezTo>
                        <a:pt x="2842" y="753"/>
                        <a:pt x="2846" y="753"/>
                        <a:pt x="2846" y="753"/>
                      </a:cubicBezTo>
                      <a:cubicBezTo>
                        <a:pt x="2846" y="753"/>
                        <a:pt x="2848" y="753"/>
                        <a:pt x="2848" y="753"/>
                      </a:cubicBezTo>
                      <a:cubicBezTo>
                        <a:pt x="2848" y="753"/>
                        <a:pt x="2851" y="753"/>
                        <a:pt x="2851" y="753"/>
                      </a:cubicBezTo>
                      <a:cubicBezTo>
                        <a:pt x="2851" y="753"/>
                        <a:pt x="2853" y="753"/>
                        <a:pt x="2853" y="753"/>
                      </a:cubicBezTo>
                      <a:cubicBezTo>
                        <a:pt x="2853" y="753"/>
                        <a:pt x="2858" y="753"/>
                        <a:pt x="2858" y="753"/>
                      </a:cubicBezTo>
                      <a:cubicBezTo>
                        <a:pt x="2858" y="753"/>
                        <a:pt x="2859" y="753"/>
                        <a:pt x="2859" y="753"/>
                      </a:cubicBezTo>
                      <a:cubicBezTo>
                        <a:pt x="2859" y="753"/>
                        <a:pt x="2861" y="753"/>
                        <a:pt x="2861" y="753"/>
                      </a:cubicBezTo>
                      <a:cubicBezTo>
                        <a:pt x="2861" y="753"/>
                        <a:pt x="2864" y="753"/>
                        <a:pt x="2864" y="753"/>
                      </a:cubicBezTo>
                      <a:cubicBezTo>
                        <a:pt x="2864" y="753"/>
                        <a:pt x="2865" y="753"/>
                        <a:pt x="2865" y="753"/>
                      </a:cubicBezTo>
                      <a:cubicBezTo>
                        <a:pt x="2865" y="753"/>
                        <a:pt x="2868" y="753"/>
                        <a:pt x="2868" y="753"/>
                      </a:cubicBezTo>
                      <a:cubicBezTo>
                        <a:pt x="2868" y="753"/>
                        <a:pt x="2871" y="753"/>
                        <a:pt x="2871" y="753"/>
                      </a:cubicBezTo>
                      <a:cubicBezTo>
                        <a:pt x="2871" y="753"/>
                        <a:pt x="2872" y="753"/>
                        <a:pt x="2872" y="753"/>
                      </a:cubicBezTo>
                      <a:cubicBezTo>
                        <a:pt x="2872" y="753"/>
                        <a:pt x="2877" y="753"/>
                        <a:pt x="2877" y="753"/>
                      </a:cubicBezTo>
                      <a:cubicBezTo>
                        <a:pt x="2877" y="753"/>
                        <a:pt x="2880" y="753"/>
                        <a:pt x="2880" y="753"/>
                      </a:cubicBezTo>
                      <a:cubicBezTo>
                        <a:pt x="2880" y="753"/>
                        <a:pt x="2881" y="753"/>
                        <a:pt x="2881" y="753"/>
                      </a:cubicBezTo>
                      <a:cubicBezTo>
                        <a:pt x="2881" y="753"/>
                        <a:pt x="2883" y="752"/>
                        <a:pt x="2883" y="752"/>
                      </a:cubicBezTo>
                      <a:cubicBezTo>
                        <a:pt x="2883" y="752"/>
                        <a:pt x="2888" y="753"/>
                        <a:pt x="2888" y="753"/>
                      </a:cubicBezTo>
                      <a:cubicBezTo>
                        <a:pt x="2888" y="753"/>
                        <a:pt x="2889" y="753"/>
                        <a:pt x="2889" y="753"/>
                      </a:cubicBezTo>
                      <a:cubicBezTo>
                        <a:pt x="2889" y="753"/>
                        <a:pt x="2892" y="753"/>
                        <a:pt x="2892" y="753"/>
                      </a:cubicBezTo>
                      <a:cubicBezTo>
                        <a:pt x="2892" y="753"/>
                        <a:pt x="2895" y="753"/>
                        <a:pt x="2895" y="753"/>
                      </a:cubicBezTo>
                      <a:cubicBezTo>
                        <a:pt x="2895" y="753"/>
                        <a:pt x="2896" y="752"/>
                        <a:pt x="2896" y="752"/>
                      </a:cubicBezTo>
                      <a:cubicBezTo>
                        <a:pt x="2896" y="752"/>
                        <a:pt x="2898" y="753"/>
                        <a:pt x="2898" y="753"/>
                      </a:cubicBezTo>
                      <a:cubicBezTo>
                        <a:pt x="2898" y="753"/>
                        <a:pt x="2901" y="753"/>
                        <a:pt x="2901" y="753"/>
                      </a:cubicBezTo>
                      <a:cubicBezTo>
                        <a:pt x="2901" y="753"/>
                        <a:pt x="2905" y="753"/>
                        <a:pt x="2905" y="753"/>
                      </a:cubicBezTo>
                      <a:cubicBezTo>
                        <a:pt x="2905" y="753"/>
                        <a:pt x="2908" y="753"/>
                        <a:pt x="2908" y="753"/>
                      </a:cubicBezTo>
                      <a:cubicBezTo>
                        <a:pt x="2908" y="753"/>
                        <a:pt x="2910" y="753"/>
                        <a:pt x="2910" y="753"/>
                      </a:cubicBezTo>
                      <a:cubicBezTo>
                        <a:pt x="2910" y="753"/>
                        <a:pt x="2911" y="753"/>
                        <a:pt x="2911" y="753"/>
                      </a:cubicBezTo>
                      <a:cubicBezTo>
                        <a:pt x="2911" y="753"/>
                        <a:pt x="2915" y="752"/>
                        <a:pt x="2915" y="752"/>
                      </a:cubicBezTo>
                      <a:cubicBezTo>
                        <a:pt x="2915" y="752"/>
                        <a:pt x="2918" y="753"/>
                        <a:pt x="2918" y="753"/>
                      </a:cubicBezTo>
                      <a:cubicBezTo>
                        <a:pt x="2918" y="753"/>
                        <a:pt x="2920" y="752"/>
                        <a:pt x="2920" y="752"/>
                      </a:cubicBezTo>
                      <a:cubicBezTo>
                        <a:pt x="2920" y="752"/>
                        <a:pt x="2921" y="752"/>
                        <a:pt x="2921" y="752"/>
                      </a:cubicBezTo>
                      <a:cubicBezTo>
                        <a:pt x="2921" y="752"/>
                        <a:pt x="2922" y="753"/>
                        <a:pt x="2922" y="753"/>
                      </a:cubicBezTo>
                      <a:cubicBezTo>
                        <a:pt x="2922" y="753"/>
                        <a:pt x="2927" y="752"/>
                        <a:pt x="2927" y="752"/>
                      </a:cubicBezTo>
                      <a:cubicBezTo>
                        <a:pt x="2927" y="752"/>
                        <a:pt x="2931" y="753"/>
                        <a:pt x="2931" y="753"/>
                      </a:cubicBezTo>
                      <a:cubicBezTo>
                        <a:pt x="2931" y="753"/>
                        <a:pt x="2932" y="753"/>
                        <a:pt x="2932" y="753"/>
                      </a:cubicBezTo>
                      <a:cubicBezTo>
                        <a:pt x="2932" y="753"/>
                        <a:pt x="2935" y="753"/>
                        <a:pt x="2935" y="753"/>
                      </a:cubicBezTo>
                      <a:cubicBezTo>
                        <a:pt x="2935" y="753"/>
                        <a:pt x="2939" y="753"/>
                        <a:pt x="2939" y="753"/>
                      </a:cubicBezTo>
                      <a:cubicBezTo>
                        <a:pt x="2939" y="753"/>
                        <a:pt x="2940" y="752"/>
                        <a:pt x="2940" y="752"/>
                      </a:cubicBezTo>
                      <a:cubicBezTo>
                        <a:pt x="2940" y="752"/>
                        <a:pt x="2941" y="753"/>
                        <a:pt x="2941" y="753"/>
                      </a:cubicBezTo>
                      <a:cubicBezTo>
                        <a:pt x="2941" y="753"/>
                        <a:pt x="2944" y="753"/>
                        <a:pt x="2944" y="753"/>
                      </a:cubicBezTo>
                      <a:cubicBezTo>
                        <a:pt x="2944" y="753"/>
                        <a:pt x="2946" y="753"/>
                        <a:pt x="2946" y="753"/>
                      </a:cubicBezTo>
                      <a:cubicBezTo>
                        <a:pt x="2946" y="753"/>
                        <a:pt x="2949" y="752"/>
                        <a:pt x="2949" y="752"/>
                      </a:cubicBezTo>
                      <a:cubicBezTo>
                        <a:pt x="2949" y="752"/>
                        <a:pt x="2953" y="753"/>
                        <a:pt x="2953" y="753"/>
                      </a:cubicBezTo>
                      <a:cubicBezTo>
                        <a:pt x="2953" y="753"/>
                        <a:pt x="2955" y="753"/>
                        <a:pt x="2955" y="753"/>
                      </a:cubicBezTo>
                      <a:cubicBezTo>
                        <a:pt x="2955" y="753"/>
                        <a:pt x="2959" y="752"/>
                        <a:pt x="2959" y="752"/>
                      </a:cubicBezTo>
                      <a:cubicBezTo>
                        <a:pt x="2959" y="752"/>
                        <a:pt x="2960" y="753"/>
                        <a:pt x="2960" y="753"/>
                      </a:cubicBezTo>
                      <a:cubicBezTo>
                        <a:pt x="2960" y="753"/>
                        <a:pt x="2963" y="753"/>
                        <a:pt x="2963" y="753"/>
                      </a:cubicBezTo>
                      <a:cubicBezTo>
                        <a:pt x="2963" y="753"/>
                        <a:pt x="2963" y="753"/>
                        <a:pt x="2963" y="753"/>
                      </a:cubicBezTo>
                      <a:cubicBezTo>
                        <a:pt x="2963" y="753"/>
                        <a:pt x="2967" y="753"/>
                        <a:pt x="2967" y="753"/>
                      </a:cubicBezTo>
                      <a:cubicBezTo>
                        <a:pt x="2967" y="753"/>
                        <a:pt x="2969" y="753"/>
                        <a:pt x="2969" y="753"/>
                      </a:cubicBezTo>
                      <a:cubicBezTo>
                        <a:pt x="2969" y="753"/>
                        <a:pt x="2973" y="753"/>
                        <a:pt x="2973" y="753"/>
                      </a:cubicBezTo>
                      <a:cubicBezTo>
                        <a:pt x="2973" y="753"/>
                        <a:pt x="2976" y="753"/>
                        <a:pt x="2976" y="753"/>
                      </a:cubicBezTo>
                      <a:cubicBezTo>
                        <a:pt x="2976" y="753"/>
                        <a:pt x="2979" y="753"/>
                        <a:pt x="2979" y="753"/>
                      </a:cubicBezTo>
                      <a:cubicBezTo>
                        <a:pt x="2979" y="753"/>
                        <a:pt x="2982" y="753"/>
                        <a:pt x="2982" y="753"/>
                      </a:cubicBezTo>
                      <a:cubicBezTo>
                        <a:pt x="2982" y="753"/>
                        <a:pt x="2986" y="752"/>
                        <a:pt x="2986" y="752"/>
                      </a:cubicBezTo>
                      <a:cubicBezTo>
                        <a:pt x="2986" y="752"/>
                        <a:pt x="2987" y="753"/>
                        <a:pt x="2987" y="753"/>
                      </a:cubicBezTo>
                      <a:cubicBezTo>
                        <a:pt x="2987" y="753"/>
                        <a:pt x="2990" y="752"/>
                        <a:pt x="2990" y="752"/>
                      </a:cubicBezTo>
                      <a:cubicBezTo>
                        <a:pt x="2990" y="752"/>
                        <a:pt x="2991" y="753"/>
                        <a:pt x="2991" y="753"/>
                      </a:cubicBezTo>
                      <a:cubicBezTo>
                        <a:pt x="2991" y="753"/>
                        <a:pt x="2994" y="753"/>
                        <a:pt x="2994" y="753"/>
                      </a:cubicBezTo>
                      <a:cubicBezTo>
                        <a:pt x="2994" y="753"/>
                        <a:pt x="2995" y="752"/>
                        <a:pt x="2995" y="752"/>
                      </a:cubicBezTo>
                      <a:cubicBezTo>
                        <a:pt x="2995" y="752"/>
                        <a:pt x="3000" y="753"/>
                        <a:pt x="3000" y="753"/>
                      </a:cubicBezTo>
                      <a:cubicBezTo>
                        <a:pt x="3000" y="753"/>
                        <a:pt x="3002" y="753"/>
                        <a:pt x="3002" y="753"/>
                      </a:cubicBezTo>
                      <a:cubicBezTo>
                        <a:pt x="3002" y="753"/>
                        <a:pt x="3005" y="753"/>
                        <a:pt x="3005" y="753"/>
                      </a:cubicBezTo>
                      <a:cubicBezTo>
                        <a:pt x="3005" y="753"/>
                        <a:pt x="3007" y="753"/>
                        <a:pt x="3007" y="753"/>
                      </a:cubicBezTo>
                      <a:cubicBezTo>
                        <a:pt x="3007" y="753"/>
                        <a:pt x="3008" y="753"/>
                        <a:pt x="3008" y="753"/>
                      </a:cubicBezTo>
                      <a:cubicBezTo>
                        <a:pt x="3008" y="753"/>
                        <a:pt x="3011" y="752"/>
                        <a:pt x="3011" y="752"/>
                      </a:cubicBezTo>
                      <a:cubicBezTo>
                        <a:pt x="3011" y="752"/>
                        <a:pt x="3014" y="753"/>
                        <a:pt x="3014" y="753"/>
                      </a:cubicBezTo>
                      <a:cubicBezTo>
                        <a:pt x="3014" y="753"/>
                        <a:pt x="3016" y="753"/>
                        <a:pt x="3016" y="753"/>
                      </a:cubicBezTo>
                      <a:cubicBezTo>
                        <a:pt x="3016" y="753"/>
                        <a:pt x="3018" y="753"/>
                        <a:pt x="3018" y="753"/>
                      </a:cubicBezTo>
                      <a:cubicBezTo>
                        <a:pt x="3018" y="753"/>
                        <a:pt x="3020" y="752"/>
                        <a:pt x="3020" y="752"/>
                      </a:cubicBezTo>
                      <a:cubicBezTo>
                        <a:pt x="3020" y="752"/>
                        <a:pt x="3027" y="753"/>
                        <a:pt x="3027" y="753"/>
                      </a:cubicBezTo>
                      <a:cubicBezTo>
                        <a:pt x="3027" y="753"/>
                        <a:pt x="3027" y="752"/>
                        <a:pt x="3027" y="752"/>
                      </a:cubicBezTo>
                      <a:cubicBezTo>
                        <a:pt x="3027" y="752"/>
                        <a:pt x="3030" y="753"/>
                        <a:pt x="3030" y="753"/>
                      </a:cubicBezTo>
                      <a:cubicBezTo>
                        <a:pt x="3030" y="753"/>
                        <a:pt x="3032" y="752"/>
                        <a:pt x="3032" y="752"/>
                      </a:cubicBezTo>
                      <a:cubicBezTo>
                        <a:pt x="3032" y="752"/>
                        <a:pt x="3037" y="753"/>
                        <a:pt x="3037" y="753"/>
                      </a:cubicBezTo>
                      <a:cubicBezTo>
                        <a:pt x="3037" y="753"/>
                        <a:pt x="3038" y="753"/>
                        <a:pt x="3038" y="753"/>
                      </a:cubicBezTo>
                      <a:cubicBezTo>
                        <a:pt x="3038" y="753"/>
                        <a:pt x="3038" y="753"/>
                        <a:pt x="3038" y="753"/>
                      </a:cubicBezTo>
                      <a:cubicBezTo>
                        <a:pt x="3038" y="753"/>
                        <a:pt x="3040" y="752"/>
                        <a:pt x="3040" y="752"/>
                      </a:cubicBezTo>
                      <a:cubicBezTo>
                        <a:pt x="3040" y="752"/>
                        <a:pt x="3044" y="752"/>
                        <a:pt x="3044" y="752"/>
                      </a:cubicBezTo>
                      <a:cubicBezTo>
                        <a:pt x="3044" y="752"/>
                        <a:pt x="3047" y="753"/>
                        <a:pt x="3047" y="753"/>
                      </a:cubicBezTo>
                      <a:cubicBezTo>
                        <a:pt x="3047" y="753"/>
                        <a:pt x="3052" y="752"/>
                        <a:pt x="3052" y="752"/>
                      </a:cubicBezTo>
                      <a:cubicBezTo>
                        <a:pt x="3052" y="752"/>
                        <a:pt x="3053" y="753"/>
                        <a:pt x="3053" y="753"/>
                      </a:cubicBezTo>
                      <a:cubicBezTo>
                        <a:pt x="3053" y="753"/>
                        <a:pt x="3053" y="753"/>
                        <a:pt x="3053" y="753"/>
                      </a:cubicBezTo>
                      <a:cubicBezTo>
                        <a:pt x="3053" y="753"/>
                        <a:pt x="3056" y="752"/>
                        <a:pt x="3056" y="752"/>
                      </a:cubicBezTo>
                      <a:cubicBezTo>
                        <a:pt x="3056" y="752"/>
                        <a:pt x="3061" y="752"/>
                        <a:pt x="3061" y="752"/>
                      </a:cubicBezTo>
                      <a:cubicBezTo>
                        <a:pt x="3061" y="752"/>
                        <a:pt x="3062" y="753"/>
                        <a:pt x="3062" y="753"/>
                      </a:cubicBezTo>
                      <a:cubicBezTo>
                        <a:pt x="3062" y="753"/>
                        <a:pt x="3064" y="752"/>
                        <a:pt x="3064" y="752"/>
                      </a:cubicBezTo>
                      <a:cubicBezTo>
                        <a:pt x="3064" y="752"/>
                        <a:pt x="3068" y="753"/>
                        <a:pt x="3068" y="753"/>
                      </a:cubicBezTo>
                      <a:cubicBezTo>
                        <a:pt x="3068" y="753"/>
                        <a:pt x="3071" y="752"/>
                        <a:pt x="3071" y="752"/>
                      </a:cubicBezTo>
                      <a:cubicBezTo>
                        <a:pt x="3071" y="752"/>
                        <a:pt x="3072" y="753"/>
                        <a:pt x="3072" y="753"/>
                      </a:cubicBezTo>
                      <a:cubicBezTo>
                        <a:pt x="3072" y="753"/>
                        <a:pt x="3076" y="753"/>
                        <a:pt x="3076" y="753"/>
                      </a:cubicBezTo>
                      <a:cubicBezTo>
                        <a:pt x="3076" y="753"/>
                        <a:pt x="3077" y="752"/>
                        <a:pt x="3077" y="752"/>
                      </a:cubicBezTo>
                      <a:cubicBezTo>
                        <a:pt x="3077" y="752"/>
                        <a:pt x="3079" y="752"/>
                        <a:pt x="3079" y="752"/>
                      </a:cubicBezTo>
                      <a:cubicBezTo>
                        <a:pt x="3079" y="752"/>
                        <a:pt x="3082" y="753"/>
                        <a:pt x="3082" y="753"/>
                      </a:cubicBezTo>
                      <a:cubicBezTo>
                        <a:pt x="3082" y="753"/>
                        <a:pt x="3085" y="753"/>
                        <a:pt x="3085" y="753"/>
                      </a:cubicBezTo>
                      <a:cubicBezTo>
                        <a:pt x="3085" y="753"/>
                        <a:pt x="3089" y="752"/>
                        <a:pt x="3089" y="752"/>
                      </a:cubicBezTo>
                      <a:cubicBezTo>
                        <a:pt x="3089" y="752"/>
                        <a:pt x="3090" y="752"/>
                        <a:pt x="3090" y="752"/>
                      </a:cubicBezTo>
                      <a:cubicBezTo>
                        <a:pt x="3090" y="752"/>
                        <a:pt x="3093" y="752"/>
                        <a:pt x="3093" y="752"/>
                      </a:cubicBezTo>
                      <a:cubicBezTo>
                        <a:pt x="3093" y="752"/>
                        <a:pt x="3094" y="752"/>
                        <a:pt x="3094" y="752"/>
                      </a:cubicBezTo>
                      <a:cubicBezTo>
                        <a:pt x="3094" y="752"/>
                        <a:pt x="3098" y="752"/>
                        <a:pt x="3098" y="752"/>
                      </a:cubicBezTo>
                      <a:cubicBezTo>
                        <a:pt x="3098" y="752"/>
                        <a:pt x="3101" y="752"/>
                        <a:pt x="3101" y="752"/>
                      </a:cubicBezTo>
                      <a:cubicBezTo>
                        <a:pt x="3101" y="752"/>
                        <a:pt x="3104" y="752"/>
                        <a:pt x="3104" y="752"/>
                      </a:cubicBezTo>
                      <a:cubicBezTo>
                        <a:pt x="3104" y="752"/>
                        <a:pt x="3105" y="752"/>
                        <a:pt x="3105" y="752"/>
                      </a:cubicBezTo>
                      <a:cubicBezTo>
                        <a:pt x="3105" y="752"/>
                        <a:pt x="3109" y="752"/>
                        <a:pt x="3109" y="752"/>
                      </a:cubicBezTo>
                      <a:cubicBezTo>
                        <a:pt x="3109" y="752"/>
                        <a:pt x="3109" y="752"/>
                        <a:pt x="3109" y="752"/>
                      </a:cubicBezTo>
                      <a:cubicBezTo>
                        <a:pt x="3109" y="752"/>
                        <a:pt x="3111" y="752"/>
                        <a:pt x="3111" y="752"/>
                      </a:cubicBezTo>
                      <a:cubicBezTo>
                        <a:pt x="3111" y="752"/>
                        <a:pt x="3116" y="751"/>
                        <a:pt x="3116" y="751"/>
                      </a:cubicBezTo>
                      <a:cubicBezTo>
                        <a:pt x="3116" y="751"/>
                        <a:pt x="3118" y="752"/>
                        <a:pt x="3118" y="752"/>
                      </a:cubicBezTo>
                      <a:cubicBezTo>
                        <a:pt x="3118" y="752"/>
                        <a:pt x="3120" y="752"/>
                        <a:pt x="3120" y="752"/>
                      </a:cubicBezTo>
                      <a:cubicBezTo>
                        <a:pt x="3120" y="752"/>
                        <a:pt x="3124" y="751"/>
                        <a:pt x="3124" y="751"/>
                      </a:cubicBezTo>
                      <a:cubicBezTo>
                        <a:pt x="3124" y="751"/>
                        <a:pt x="3125" y="751"/>
                        <a:pt x="3125" y="751"/>
                      </a:cubicBezTo>
                      <a:cubicBezTo>
                        <a:pt x="3125" y="751"/>
                        <a:pt x="3129" y="750"/>
                        <a:pt x="3129" y="750"/>
                      </a:cubicBezTo>
                      <a:cubicBezTo>
                        <a:pt x="3129" y="750"/>
                        <a:pt x="3130" y="750"/>
                        <a:pt x="3130" y="750"/>
                      </a:cubicBezTo>
                      <a:cubicBezTo>
                        <a:pt x="3130" y="750"/>
                        <a:pt x="3134" y="749"/>
                        <a:pt x="3134" y="749"/>
                      </a:cubicBezTo>
                      <a:cubicBezTo>
                        <a:pt x="3134" y="749"/>
                        <a:pt x="3135" y="749"/>
                        <a:pt x="3135" y="749"/>
                      </a:cubicBezTo>
                      <a:cubicBezTo>
                        <a:pt x="3135" y="749"/>
                        <a:pt x="3140" y="747"/>
                        <a:pt x="3140" y="747"/>
                      </a:cubicBezTo>
                      <a:cubicBezTo>
                        <a:pt x="3140" y="747"/>
                        <a:pt x="3140" y="747"/>
                        <a:pt x="3140" y="747"/>
                      </a:cubicBezTo>
                      <a:cubicBezTo>
                        <a:pt x="3140" y="747"/>
                        <a:pt x="3145" y="743"/>
                        <a:pt x="3145" y="743"/>
                      </a:cubicBezTo>
                      <a:cubicBezTo>
                        <a:pt x="3145" y="743"/>
                        <a:pt x="3145" y="742"/>
                        <a:pt x="3145" y="742"/>
                      </a:cubicBezTo>
                      <a:cubicBezTo>
                        <a:pt x="3145" y="742"/>
                        <a:pt x="3150" y="728"/>
                        <a:pt x="3150" y="728"/>
                      </a:cubicBezTo>
                      <a:cubicBezTo>
                        <a:pt x="3150" y="728"/>
                        <a:pt x="3150" y="727"/>
                        <a:pt x="3150" y="727"/>
                      </a:cubicBezTo>
                      <a:cubicBezTo>
                        <a:pt x="3150" y="727"/>
                        <a:pt x="3155" y="690"/>
                        <a:pt x="3155" y="690"/>
                      </a:cubicBezTo>
                      <a:cubicBezTo>
                        <a:pt x="3155" y="690"/>
                        <a:pt x="3155" y="690"/>
                        <a:pt x="3155" y="690"/>
                      </a:cubicBezTo>
                      <a:cubicBezTo>
                        <a:pt x="3155" y="690"/>
                        <a:pt x="3160" y="650"/>
                        <a:pt x="3160" y="650"/>
                      </a:cubicBezTo>
                      <a:cubicBezTo>
                        <a:pt x="3160" y="650"/>
                        <a:pt x="3160" y="650"/>
                        <a:pt x="3160" y="650"/>
                      </a:cubicBezTo>
                      <a:cubicBezTo>
                        <a:pt x="3160" y="650"/>
                        <a:pt x="3165" y="665"/>
                        <a:pt x="3165" y="665"/>
                      </a:cubicBezTo>
                      <a:cubicBezTo>
                        <a:pt x="3165" y="665"/>
                        <a:pt x="3167" y="655"/>
                        <a:pt x="3167" y="655"/>
                      </a:cubicBezTo>
                      <a:cubicBezTo>
                        <a:pt x="3167" y="655"/>
                        <a:pt x="3170" y="698"/>
                        <a:pt x="3170" y="698"/>
                      </a:cubicBezTo>
                      <a:cubicBezTo>
                        <a:pt x="3170" y="698"/>
                        <a:pt x="3170" y="701"/>
                        <a:pt x="3170" y="701"/>
                      </a:cubicBezTo>
                      <a:cubicBezTo>
                        <a:pt x="3170" y="701"/>
                        <a:pt x="3175" y="730"/>
                        <a:pt x="3175" y="730"/>
                      </a:cubicBezTo>
                      <a:cubicBezTo>
                        <a:pt x="3175" y="730"/>
                        <a:pt x="3175" y="731"/>
                        <a:pt x="3175" y="731"/>
                      </a:cubicBezTo>
                      <a:cubicBezTo>
                        <a:pt x="3175" y="731"/>
                        <a:pt x="3180" y="740"/>
                        <a:pt x="3180" y="740"/>
                      </a:cubicBezTo>
                      <a:cubicBezTo>
                        <a:pt x="3180" y="740"/>
                        <a:pt x="3181" y="740"/>
                        <a:pt x="3181" y="740"/>
                      </a:cubicBezTo>
                      <a:cubicBezTo>
                        <a:pt x="3181" y="740"/>
                        <a:pt x="3183" y="741"/>
                        <a:pt x="3183" y="741"/>
                      </a:cubicBezTo>
                      <a:cubicBezTo>
                        <a:pt x="3183" y="741"/>
                        <a:pt x="3186" y="740"/>
                        <a:pt x="3186" y="740"/>
                      </a:cubicBezTo>
                      <a:cubicBezTo>
                        <a:pt x="3186" y="740"/>
                        <a:pt x="3191" y="731"/>
                        <a:pt x="3191" y="731"/>
                      </a:cubicBezTo>
                      <a:cubicBezTo>
                        <a:pt x="3191" y="731"/>
                        <a:pt x="3191" y="730"/>
                        <a:pt x="3191" y="730"/>
                      </a:cubicBezTo>
                      <a:cubicBezTo>
                        <a:pt x="3191" y="730"/>
                        <a:pt x="3196" y="708"/>
                        <a:pt x="3196" y="708"/>
                      </a:cubicBezTo>
                      <a:cubicBezTo>
                        <a:pt x="3196" y="708"/>
                        <a:pt x="3196" y="706"/>
                        <a:pt x="3196" y="706"/>
                      </a:cubicBezTo>
                      <a:cubicBezTo>
                        <a:pt x="3196" y="706"/>
                        <a:pt x="3199" y="653"/>
                        <a:pt x="3199" y="653"/>
                      </a:cubicBezTo>
                      <a:cubicBezTo>
                        <a:pt x="3199" y="653"/>
                        <a:pt x="3202" y="664"/>
                        <a:pt x="3202" y="664"/>
                      </a:cubicBezTo>
                      <a:cubicBezTo>
                        <a:pt x="3202" y="664"/>
                        <a:pt x="3206" y="652"/>
                        <a:pt x="3206" y="652"/>
                      </a:cubicBezTo>
                      <a:cubicBezTo>
                        <a:pt x="3206" y="652"/>
                        <a:pt x="3207" y="650"/>
                        <a:pt x="3207" y="650"/>
                      </a:cubicBezTo>
                      <a:cubicBezTo>
                        <a:pt x="3207" y="650"/>
                        <a:pt x="3211" y="690"/>
                        <a:pt x="3211" y="690"/>
                      </a:cubicBezTo>
                      <a:cubicBezTo>
                        <a:pt x="3211" y="690"/>
                        <a:pt x="3211" y="690"/>
                        <a:pt x="3211" y="690"/>
                      </a:cubicBezTo>
                      <a:cubicBezTo>
                        <a:pt x="3211" y="690"/>
                        <a:pt x="3216" y="720"/>
                        <a:pt x="3216" y="720"/>
                      </a:cubicBezTo>
                      <a:cubicBezTo>
                        <a:pt x="3216" y="720"/>
                        <a:pt x="3216" y="722"/>
                        <a:pt x="3216" y="722"/>
                      </a:cubicBezTo>
                      <a:cubicBezTo>
                        <a:pt x="3216" y="722"/>
                        <a:pt x="3221" y="741"/>
                        <a:pt x="3221" y="741"/>
                      </a:cubicBezTo>
                      <a:cubicBezTo>
                        <a:pt x="3221" y="741"/>
                        <a:pt x="3221" y="742"/>
                        <a:pt x="3221" y="742"/>
                      </a:cubicBezTo>
                      <a:cubicBezTo>
                        <a:pt x="3221" y="742"/>
                        <a:pt x="3226" y="746"/>
                        <a:pt x="3226" y="746"/>
                      </a:cubicBezTo>
                      <a:cubicBezTo>
                        <a:pt x="3226" y="746"/>
                        <a:pt x="3226" y="746"/>
                        <a:pt x="3226" y="746"/>
                      </a:cubicBezTo>
                      <a:cubicBezTo>
                        <a:pt x="3226" y="746"/>
                        <a:pt x="3231" y="749"/>
                        <a:pt x="3231" y="749"/>
                      </a:cubicBezTo>
                      <a:cubicBezTo>
                        <a:pt x="3231" y="749"/>
                        <a:pt x="3233" y="748"/>
                        <a:pt x="3233" y="748"/>
                      </a:cubicBezTo>
                      <a:cubicBezTo>
                        <a:pt x="3233" y="748"/>
                        <a:pt x="3236" y="749"/>
                        <a:pt x="3236" y="749"/>
                      </a:cubicBezTo>
                      <a:cubicBezTo>
                        <a:pt x="3236" y="749"/>
                        <a:pt x="3236" y="749"/>
                        <a:pt x="3236" y="749"/>
                      </a:cubicBezTo>
                      <a:cubicBezTo>
                        <a:pt x="3236" y="749"/>
                        <a:pt x="3241" y="750"/>
                        <a:pt x="3241" y="750"/>
                      </a:cubicBezTo>
                      <a:cubicBezTo>
                        <a:pt x="3241" y="750"/>
                        <a:pt x="3242" y="750"/>
                        <a:pt x="3242" y="750"/>
                      </a:cubicBezTo>
                      <a:cubicBezTo>
                        <a:pt x="3242" y="750"/>
                        <a:pt x="3244" y="751"/>
                        <a:pt x="3244" y="751"/>
                      </a:cubicBezTo>
                      <a:cubicBezTo>
                        <a:pt x="3244" y="751"/>
                        <a:pt x="3247" y="750"/>
                        <a:pt x="3247" y="750"/>
                      </a:cubicBezTo>
                      <a:cubicBezTo>
                        <a:pt x="3247" y="750"/>
                        <a:pt x="3250" y="751"/>
                        <a:pt x="3250" y="751"/>
                      </a:cubicBezTo>
                      <a:cubicBezTo>
                        <a:pt x="3250" y="751"/>
                        <a:pt x="3254" y="751"/>
                        <a:pt x="3254" y="751"/>
                      </a:cubicBezTo>
                      <a:cubicBezTo>
                        <a:pt x="3254" y="751"/>
                        <a:pt x="3256" y="750"/>
                        <a:pt x="3256" y="750"/>
                      </a:cubicBezTo>
                      <a:cubicBezTo>
                        <a:pt x="3256" y="750"/>
                        <a:pt x="3257" y="751"/>
                        <a:pt x="3257" y="751"/>
                      </a:cubicBezTo>
                      <a:cubicBezTo>
                        <a:pt x="3257" y="751"/>
                        <a:pt x="3261" y="750"/>
                        <a:pt x="3261" y="750"/>
                      </a:cubicBezTo>
                      <a:cubicBezTo>
                        <a:pt x="3261" y="750"/>
                        <a:pt x="3262" y="750"/>
                        <a:pt x="3262" y="750"/>
                      </a:cubicBezTo>
                      <a:cubicBezTo>
                        <a:pt x="3262" y="750"/>
                        <a:pt x="3267" y="750"/>
                        <a:pt x="3267" y="750"/>
                      </a:cubicBezTo>
                      <a:cubicBezTo>
                        <a:pt x="3267" y="750"/>
                        <a:pt x="3267" y="750"/>
                        <a:pt x="3267" y="750"/>
                      </a:cubicBezTo>
                      <a:cubicBezTo>
                        <a:pt x="3267" y="750"/>
                        <a:pt x="3272" y="749"/>
                        <a:pt x="3272" y="749"/>
                      </a:cubicBezTo>
                      <a:cubicBezTo>
                        <a:pt x="3272" y="749"/>
                        <a:pt x="3273" y="749"/>
                        <a:pt x="3273" y="749"/>
                      </a:cubicBezTo>
                      <a:cubicBezTo>
                        <a:pt x="3273" y="749"/>
                        <a:pt x="3277" y="747"/>
                        <a:pt x="3277" y="747"/>
                      </a:cubicBezTo>
                      <a:cubicBezTo>
                        <a:pt x="3277" y="747"/>
                        <a:pt x="3278" y="747"/>
                        <a:pt x="3278" y="747"/>
                      </a:cubicBezTo>
                      <a:cubicBezTo>
                        <a:pt x="3278" y="747"/>
                        <a:pt x="3282" y="746"/>
                        <a:pt x="3282" y="746"/>
                      </a:cubicBezTo>
                      <a:cubicBezTo>
                        <a:pt x="3282" y="746"/>
                        <a:pt x="3282" y="746"/>
                        <a:pt x="3282" y="746"/>
                      </a:cubicBezTo>
                      <a:cubicBezTo>
                        <a:pt x="3282" y="746"/>
                        <a:pt x="3287" y="741"/>
                        <a:pt x="3287" y="741"/>
                      </a:cubicBezTo>
                      <a:cubicBezTo>
                        <a:pt x="3287" y="741"/>
                        <a:pt x="3287" y="741"/>
                        <a:pt x="3287" y="741"/>
                      </a:cubicBezTo>
                      <a:cubicBezTo>
                        <a:pt x="3287" y="741"/>
                        <a:pt x="3292" y="732"/>
                        <a:pt x="3292" y="732"/>
                      </a:cubicBezTo>
                      <a:cubicBezTo>
                        <a:pt x="3292" y="732"/>
                        <a:pt x="3292" y="732"/>
                        <a:pt x="3292" y="732"/>
                      </a:cubicBezTo>
                      <a:cubicBezTo>
                        <a:pt x="3292" y="732"/>
                        <a:pt x="3298" y="700"/>
                        <a:pt x="3298" y="700"/>
                      </a:cubicBezTo>
                      <a:cubicBezTo>
                        <a:pt x="3298" y="700"/>
                        <a:pt x="3298" y="697"/>
                        <a:pt x="3298" y="697"/>
                      </a:cubicBezTo>
                      <a:cubicBezTo>
                        <a:pt x="3298" y="697"/>
                        <a:pt x="3303" y="457"/>
                        <a:pt x="3303" y="457"/>
                      </a:cubicBezTo>
                      <a:cubicBezTo>
                        <a:pt x="3303" y="457"/>
                        <a:pt x="3304" y="375"/>
                        <a:pt x="3304" y="375"/>
                      </a:cubicBezTo>
                      <a:cubicBezTo>
                        <a:pt x="3304" y="375"/>
                        <a:pt x="3308" y="636"/>
                        <a:pt x="3308" y="636"/>
                      </a:cubicBezTo>
                      <a:cubicBezTo>
                        <a:pt x="3308" y="636"/>
                        <a:pt x="3308" y="644"/>
                        <a:pt x="3308" y="644"/>
                      </a:cubicBezTo>
                      <a:cubicBezTo>
                        <a:pt x="3308" y="644"/>
                        <a:pt x="3313" y="722"/>
                        <a:pt x="3313" y="722"/>
                      </a:cubicBezTo>
                      <a:cubicBezTo>
                        <a:pt x="3313" y="722"/>
                        <a:pt x="3313" y="723"/>
                        <a:pt x="3313" y="723"/>
                      </a:cubicBezTo>
                      <a:cubicBezTo>
                        <a:pt x="3313" y="723"/>
                        <a:pt x="3318" y="738"/>
                        <a:pt x="3318" y="738"/>
                      </a:cubicBezTo>
                      <a:cubicBezTo>
                        <a:pt x="3318" y="738"/>
                        <a:pt x="3318" y="738"/>
                        <a:pt x="3318" y="738"/>
                      </a:cubicBezTo>
                      <a:cubicBezTo>
                        <a:pt x="3318" y="738"/>
                        <a:pt x="3323" y="744"/>
                        <a:pt x="3323" y="744"/>
                      </a:cubicBezTo>
                      <a:cubicBezTo>
                        <a:pt x="3323" y="744"/>
                        <a:pt x="3323" y="744"/>
                        <a:pt x="3323" y="744"/>
                      </a:cubicBezTo>
                      <a:cubicBezTo>
                        <a:pt x="3323" y="744"/>
                        <a:pt x="3328" y="747"/>
                        <a:pt x="3328" y="747"/>
                      </a:cubicBezTo>
                      <a:cubicBezTo>
                        <a:pt x="3328" y="747"/>
                        <a:pt x="3329" y="748"/>
                        <a:pt x="3329" y="748"/>
                      </a:cubicBezTo>
                      <a:cubicBezTo>
                        <a:pt x="3329" y="748"/>
                        <a:pt x="3332" y="749"/>
                        <a:pt x="3332" y="749"/>
                      </a:cubicBezTo>
                      <a:cubicBezTo>
                        <a:pt x="3332" y="749"/>
                        <a:pt x="3333" y="749"/>
                        <a:pt x="3333" y="749"/>
                      </a:cubicBezTo>
                      <a:cubicBezTo>
                        <a:pt x="3333" y="749"/>
                        <a:pt x="3338" y="750"/>
                        <a:pt x="3338" y="750"/>
                      </a:cubicBezTo>
                      <a:cubicBezTo>
                        <a:pt x="3338" y="750"/>
                        <a:pt x="3339" y="750"/>
                        <a:pt x="3339" y="750"/>
                      </a:cubicBezTo>
                      <a:cubicBezTo>
                        <a:pt x="3339" y="750"/>
                        <a:pt x="3343" y="751"/>
                        <a:pt x="3343" y="751"/>
                      </a:cubicBezTo>
                      <a:cubicBezTo>
                        <a:pt x="3343" y="751"/>
                        <a:pt x="3347" y="752"/>
                        <a:pt x="3347" y="752"/>
                      </a:cubicBezTo>
                      <a:cubicBezTo>
                        <a:pt x="3347" y="752"/>
                        <a:pt x="3348" y="751"/>
                        <a:pt x="3348" y="751"/>
                      </a:cubicBezTo>
                      <a:cubicBezTo>
                        <a:pt x="3348" y="751"/>
                        <a:pt x="3349" y="751"/>
                        <a:pt x="3349" y="751"/>
                      </a:cubicBezTo>
                      <a:cubicBezTo>
                        <a:pt x="3349" y="751"/>
                        <a:pt x="3352" y="752"/>
                        <a:pt x="3352" y="752"/>
                      </a:cubicBezTo>
                      <a:cubicBezTo>
                        <a:pt x="3352" y="752"/>
                        <a:pt x="3356" y="752"/>
                        <a:pt x="3356" y="752"/>
                      </a:cubicBezTo>
                      <a:cubicBezTo>
                        <a:pt x="3356" y="752"/>
                        <a:pt x="3359" y="752"/>
                        <a:pt x="3359" y="752"/>
                      </a:cubicBezTo>
                      <a:cubicBezTo>
                        <a:pt x="3359" y="752"/>
                        <a:pt x="3362" y="753"/>
                        <a:pt x="3362" y="753"/>
                      </a:cubicBezTo>
                      <a:cubicBezTo>
                        <a:pt x="3362" y="753"/>
                        <a:pt x="3363" y="752"/>
                        <a:pt x="3363" y="752"/>
                      </a:cubicBezTo>
                      <a:cubicBezTo>
                        <a:pt x="3363" y="752"/>
                        <a:pt x="3367" y="753"/>
                        <a:pt x="3367" y="753"/>
                      </a:cubicBezTo>
                      <a:cubicBezTo>
                        <a:pt x="3367" y="753"/>
                        <a:pt x="3368" y="752"/>
                        <a:pt x="3368" y="752"/>
                      </a:cubicBezTo>
                      <a:cubicBezTo>
                        <a:pt x="3368" y="752"/>
                        <a:pt x="3369" y="752"/>
                        <a:pt x="3369" y="752"/>
                      </a:cubicBezTo>
                      <a:cubicBezTo>
                        <a:pt x="3369" y="752"/>
                        <a:pt x="3372" y="753"/>
                        <a:pt x="3372" y="753"/>
                      </a:cubicBezTo>
                      <a:cubicBezTo>
                        <a:pt x="3372" y="753"/>
                        <a:pt x="3377" y="753"/>
                        <a:pt x="3377" y="753"/>
                      </a:cubicBezTo>
                      <a:cubicBezTo>
                        <a:pt x="3377" y="753"/>
                        <a:pt x="3378" y="752"/>
                        <a:pt x="3378" y="752"/>
                      </a:cubicBezTo>
                      <a:cubicBezTo>
                        <a:pt x="3378" y="752"/>
                        <a:pt x="3379" y="753"/>
                        <a:pt x="3379" y="753"/>
                      </a:cubicBezTo>
                      <a:cubicBezTo>
                        <a:pt x="3379" y="753"/>
                        <a:pt x="3382" y="753"/>
                        <a:pt x="3382" y="753"/>
                      </a:cubicBezTo>
                      <a:cubicBezTo>
                        <a:pt x="3382" y="753"/>
                        <a:pt x="3389" y="753"/>
                        <a:pt x="3389" y="753"/>
                      </a:cubicBezTo>
                      <a:cubicBezTo>
                        <a:pt x="3389" y="753"/>
                        <a:pt x="3389" y="753"/>
                        <a:pt x="3389" y="753"/>
                      </a:cubicBezTo>
                      <a:cubicBezTo>
                        <a:pt x="3389" y="753"/>
                        <a:pt x="3389" y="753"/>
                        <a:pt x="3389" y="753"/>
                      </a:cubicBezTo>
                      <a:cubicBezTo>
                        <a:pt x="3389" y="753"/>
                        <a:pt x="3391" y="753"/>
                        <a:pt x="3391" y="753"/>
                      </a:cubicBezTo>
                      <a:cubicBezTo>
                        <a:pt x="3391" y="753"/>
                        <a:pt x="3395" y="753"/>
                        <a:pt x="3395" y="753"/>
                      </a:cubicBezTo>
                      <a:cubicBezTo>
                        <a:pt x="3395" y="753"/>
                        <a:pt x="3398" y="753"/>
                        <a:pt x="3398" y="753"/>
                      </a:cubicBezTo>
                      <a:cubicBezTo>
                        <a:pt x="3398" y="753"/>
                        <a:pt x="3400" y="753"/>
                        <a:pt x="3400" y="753"/>
                      </a:cubicBezTo>
                      <a:cubicBezTo>
                        <a:pt x="3400" y="753"/>
                        <a:pt x="3402" y="753"/>
                        <a:pt x="3402" y="753"/>
                      </a:cubicBezTo>
                      <a:cubicBezTo>
                        <a:pt x="3402" y="753"/>
                        <a:pt x="3406" y="753"/>
                        <a:pt x="3406" y="753"/>
                      </a:cubicBezTo>
                      <a:cubicBezTo>
                        <a:pt x="3406" y="753"/>
                        <a:pt x="3409" y="752"/>
                        <a:pt x="3409" y="752"/>
                      </a:cubicBezTo>
                      <a:cubicBezTo>
                        <a:pt x="3409" y="752"/>
                        <a:pt x="3410" y="752"/>
                        <a:pt x="3410" y="752"/>
                      </a:cubicBezTo>
                      <a:cubicBezTo>
                        <a:pt x="3410" y="752"/>
                        <a:pt x="3412" y="751"/>
                        <a:pt x="3412" y="751"/>
                      </a:cubicBezTo>
                      <a:cubicBezTo>
                        <a:pt x="3412" y="751"/>
                        <a:pt x="3416" y="752"/>
                        <a:pt x="3416" y="752"/>
                      </a:cubicBezTo>
                      <a:cubicBezTo>
                        <a:pt x="3416" y="752"/>
                        <a:pt x="3417" y="753"/>
                        <a:pt x="3417" y="753"/>
                      </a:cubicBezTo>
                      <a:cubicBezTo>
                        <a:pt x="3417" y="753"/>
                        <a:pt x="3422" y="753"/>
                        <a:pt x="3422" y="753"/>
                      </a:cubicBezTo>
                      <a:cubicBezTo>
                        <a:pt x="3422" y="753"/>
                        <a:pt x="3425" y="753"/>
                        <a:pt x="3425" y="753"/>
                      </a:cubicBezTo>
                      <a:cubicBezTo>
                        <a:pt x="3425" y="753"/>
                        <a:pt x="3425" y="753"/>
                        <a:pt x="3425" y="753"/>
                      </a:cubicBezTo>
                      <a:cubicBezTo>
                        <a:pt x="3425" y="753"/>
                        <a:pt x="3429" y="753"/>
                        <a:pt x="3429" y="753"/>
                      </a:cubicBezTo>
                      <a:cubicBezTo>
                        <a:pt x="3429" y="753"/>
                        <a:pt x="3433" y="753"/>
                        <a:pt x="3433" y="753"/>
                      </a:cubicBezTo>
                      <a:cubicBezTo>
                        <a:pt x="3433" y="753"/>
                        <a:pt x="3434" y="753"/>
                        <a:pt x="3434" y="753"/>
                      </a:cubicBezTo>
                      <a:cubicBezTo>
                        <a:pt x="3434" y="753"/>
                        <a:pt x="3435" y="753"/>
                        <a:pt x="3435" y="753"/>
                      </a:cubicBezTo>
                      <a:cubicBezTo>
                        <a:pt x="3435" y="753"/>
                        <a:pt x="3439" y="753"/>
                        <a:pt x="3439" y="753"/>
                      </a:cubicBezTo>
                      <a:cubicBezTo>
                        <a:pt x="3439" y="753"/>
                        <a:pt x="3442" y="753"/>
                        <a:pt x="3442" y="753"/>
                      </a:cubicBezTo>
                      <a:cubicBezTo>
                        <a:pt x="3442" y="753"/>
                        <a:pt x="3444" y="753"/>
                        <a:pt x="3444" y="753"/>
                      </a:cubicBezTo>
                      <a:cubicBezTo>
                        <a:pt x="3444" y="753"/>
                        <a:pt x="3446" y="753"/>
                        <a:pt x="3446" y="753"/>
                      </a:cubicBezTo>
                      <a:cubicBezTo>
                        <a:pt x="3446" y="753"/>
                        <a:pt x="3447" y="753"/>
                        <a:pt x="3447" y="753"/>
                      </a:cubicBezTo>
                      <a:cubicBezTo>
                        <a:pt x="3447" y="753"/>
                        <a:pt x="3451" y="753"/>
                        <a:pt x="3451" y="753"/>
                      </a:cubicBezTo>
                      <a:cubicBezTo>
                        <a:pt x="3451" y="753"/>
                        <a:pt x="3452" y="753"/>
                        <a:pt x="3452" y="753"/>
                      </a:cubicBezTo>
                      <a:cubicBezTo>
                        <a:pt x="3452" y="753"/>
                        <a:pt x="3457" y="753"/>
                        <a:pt x="3457" y="753"/>
                      </a:cubicBezTo>
                      <a:cubicBezTo>
                        <a:pt x="3457" y="753"/>
                        <a:pt x="3459" y="753"/>
                        <a:pt x="3459" y="753"/>
                      </a:cubicBezTo>
                      <a:cubicBezTo>
                        <a:pt x="3459" y="753"/>
                        <a:pt x="3461" y="753"/>
                        <a:pt x="3461" y="753"/>
                      </a:cubicBezTo>
                      <a:cubicBezTo>
                        <a:pt x="3461" y="753"/>
                        <a:pt x="3462" y="753"/>
                        <a:pt x="3462" y="753"/>
                      </a:cubicBezTo>
                      <a:cubicBezTo>
                        <a:pt x="3462" y="753"/>
                        <a:pt x="3467" y="753"/>
                        <a:pt x="3467" y="753"/>
                      </a:cubicBezTo>
                      <a:cubicBezTo>
                        <a:pt x="3467" y="753"/>
                        <a:pt x="3468" y="753"/>
                        <a:pt x="3468" y="753"/>
                      </a:cubicBezTo>
                      <a:cubicBezTo>
                        <a:pt x="3468" y="753"/>
                        <a:pt x="3472" y="753"/>
                        <a:pt x="3472" y="753"/>
                      </a:cubicBezTo>
                      <a:cubicBezTo>
                        <a:pt x="3472" y="753"/>
                        <a:pt x="3475" y="754"/>
                        <a:pt x="3475" y="754"/>
                      </a:cubicBezTo>
                      <a:cubicBezTo>
                        <a:pt x="3475" y="754"/>
                        <a:pt x="3478" y="753"/>
                        <a:pt x="3478" y="753"/>
                      </a:cubicBezTo>
                      <a:cubicBezTo>
                        <a:pt x="3478" y="753"/>
                        <a:pt x="3479" y="753"/>
                        <a:pt x="3479" y="753"/>
                      </a:cubicBezTo>
                      <a:cubicBezTo>
                        <a:pt x="3479" y="753"/>
                        <a:pt x="3482" y="753"/>
                        <a:pt x="3482" y="753"/>
                      </a:cubicBezTo>
                      <a:cubicBezTo>
                        <a:pt x="3482" y="753"/>
                        <a:pt x="3485" y="753"/>
                        <a:pt x="3485" y="753"/>
                      </a:cubicBezTo>
                      <a:cubicBezTo>
                        <a:pt x="3485" y="753"/>
                        <a:pt x="3488" y="753"/>
                        <a:pt x="3488" y="753"/>
                      </a:cubicBezTo>
                      <a:cubicBezTo>
                        <a:pt x="3488" y="753"/>
                        <a:pt x="3491" y="753"/>
                        <a:pt x="3491" y="753"/>
                      </a:cubicBezTo>
                      <a:cubicBezTo>
                        <a:pt x="3491" y="753"/>
                        <a:pt x="3491" y="753"/>
                        <a:pt x="3491" y="753"/>
                      </a:cubicBezTo>
                      <a:cubicBezTo>
                        <a:pt x="3491" y="753"/>
                        <a:pt x="3494" y="753"/>
                        <a:pt x="3494" y="753"/>
                      </a:cubicBezTo>
                      <a:cubicBezTo>
                        <a:pt x="3494" y="753"/>
                        <a:pt x="3497" y="753"/>
                        <a:pt x="3497" y="753"/>
                      </a:cubicBezTo>
                      <a:cubicBezTo>
                        <a:pt x="3497" y="753"/>
                        <a:pt x="3499" y="753"/>
                        <a:pt x="3499" y="753"/>
                      </a:cubicBezTo>
                      <a:cubicBezTo>
                        <a:pt x="3499" y="753"/>
                        <a:pt x="3503" y="753"/>
                        <a:pt x="3503" y="753"/>
                      </a:cubicBezTo>
                      <a:cubicBezTo>
                        <a:pt x="3503" y="753"/>
                        <a:pt x="3504" y="753"/>
                        <a:pt x="3504" y="753"/>
                      </a:cubicBezTo>
                      <a:cubicBezTo>
                        <a:pt x="3504" y="753"/>
                        <a:pt x="3507" y="753"/>
                        <a:pt x="3507" y="753"/>
                      </a:cubicBezTo>
                      <a:cubicBezTo>
                        <a:pt x="3507" y="753"/>
                        <a:pt x="3509" y="753"/>
                        <a:pt x="3509" y="753"/>
                      </a:cubicBezTo>
                      <a:cubicBezTo>
                        <a:pt x="3509" y="753"/>
                        <a:pt x="3514" y="753"/>
                        <a:pt x="3514" y="753"/>
                      </a:cubicBezTo>
                      <a:cubicBezTo>
                        <a:pt x="3514" y="753"/>
                        <a:pt x="3515" y="753"/>
                        <a:pt x="3515" y="753"/>
                      </a:cubicBezTo>
                      <a:cubicBezTo>
                        <a:pt x="3515" y="753"/>
                        <a:pt x="3519" y="753"/>
                        <a:pt x="3519" y="753"/>
                      </a:cubicBezTo>
                      <a:cubicBezTo>
                        <a:pt x="3519" y="753"/>
                        <a:pt x="3520" y="754"/>
                        <a:pt x="3520" y="754"/>
                      </a:cubicBezTo>
                      <a:cubicBezTo>
                        <a:pt x="3520" y="754"/>
                        <a:pt x="3523" y="753"/>
                        <a:pt x="3523" y="753"/>
                      </a:cubicBezTo>
                      <a:cubicBezTo>
                        <a:pt x="3523" y="753"/>
                        <a:pt x="3526" y="753"/>
                        <a:pt x="3526" y="753"/>
                      </a:cubicBezTo>
                      <a:cubicBezTo>
                        <a:pt x="3526" y="753"/>
                        <a:pt x="3530" y="753"/>
                        <a:pt x="3530" y="753"/>
                      </a:cubicBezTo>
                      <a:cubicBezTo>
                        <a:pt x="3530" y="753"/>
                        <a:pt x="3532" y="753"/>
                        <a:pt x="3532" y="753"/>
                      </a:cubicBezTo>
                      <a:cubicBezTo>
                        <a:pt x="3532" y="753"/>
                        <a:pt x="3532" y="753"/>
                        <a:pt x="3532" y="753"/>
                      </a:cubicBezTo>
                      <a:cubicBezTo>
                        <a:pt x="3532" y="753"/>
                        <a:pt x="3533" y="753"/>
                        <a:pt x="3533" y="753"/>
                      </a:cubicBezTo>
                      <a:cubicBezTo>
                        <a:pt x="3533" y="753"/>
                        <a:pt x="3540" y="753"/>
                        <a:pt x="3540" y="753"/>
                      </a:cubicBezTo>
                      <a:cubicBezTo>
                        <a:pt x="3540" y="753"/>
                        <a:pt x="3541" y="754"/>
                        <a:pt x="3541" y="754"/>
                      </a:cubicBezTo>
                      <a:cubicBezTo>
                        <a:pt x="3541" y="754"/>
                        <a:pt x="3543" y="754"/>
                        <a:pt x="3543" y="754"/>
                      </a:cubicBezTo>
                      <a:cubicBezTo>
                        <a:pt x="3543" y="754"/>
                        <a:pt x="3547" y="753"/>
                        <a:pt x="3547" y="753"/>
                      </a:cubicBezTo>
                      <a:cubicBezTo>
                        <a:pt x="3547" y="753"/>
                        <a:pt x="3547" y="753"/>
                        <a:pt x="3547" y="753"/>
                      </a:cubicBezTo>
                      <a:cubicBezTo>
                        <a:pt x="3547" y="753"/>
                        <a:pt x="3550" y="753"/>
                        <a:pt x="3550" y="753"/>
                      </a:cubicBezTo>
                      <a:cubicBezTo>
                        <a:pt x="3550" y="753"/>
                        <a:pt x="3553" y="754"/>
                        <a:pt x="3553" y="754"/>
                      </a:cubicBezTo>
                      <a:cubicBezTo>
                        <a:pt x="3553" y="754"/>
                        <a:pt x="3556" y="753"/>
                        <a:pt x="3556" y="753"/>
                      </a:cubicBezTo>
                      <a:cubicBezTo>
                        <a:pt x="3556" y="753"/>
                        <a:pt x="3558" y="753"/>
                        <a:pt x="3558" y="753"/>
                      </a:cubicBezTo>
                      <a:cubicBezTo>
                        <a:pt x="3558" y="753"/>
                        <a:pt x="3560" y="753"/>
                        <a:pt x="3560" y="753"/>
                      </a:cubicBezTo>
                      <a:cubicBezTo>
                        <a:pt x="3560" y="753"/>
                        <a:pt x="3563" y="753"/>
                        <a:pt x="3563" y="753"/>
                      </a:cubicBezTo>
                      <a:cubicBezTo>
                        <a:pt x="3563" y="753"/>
                        <a:pt x="3565" y="753"/>
                        <a:pt x="3565" y="753"/>
                      </a:cubicBezTo>
                      <a:cubicBezTo>
                        <a:pt x="3565" y="753"/>
                        <a:pt x="3568" y="754"/>
                        <a:pt x="3568" y="754"/>
                      </a:cubicBezTo>
                      <a:cubicBezTo>
                        <a:pt x="3568" y="754"/>
                        <a:pt x="3571" y="753"/>
                        <a:pt x="3571" y="753"/>
                      </a:cubicBezTo>
                      <a:cubicBezTo>
                        <a:pt x="3571" y="753"/>
                        <a:pt x="3575" y="753"/>
                        <a:pt x="3575" y="753"/>
                      </a:cubicBezTo>
                      <a:cubicBezTo>
                        <a:pt x="3575" y="753"/>
                        <a:pt x="3576" y="753"/>
                        <a:pt x="3576" y="753"/>
                      </a:cubicBezTo>
                      <a:cubicBezTo>
                        <a:pt x="3576" y="753"/>
                        <a:pt x="3578" y="753"/>
                        <a:pt x="3578" y="753"/>
                      </a:cubicBezTo>
                      <a:cubicBezTo>
                        <a:pt x="3578" y="753"/>
                        <a:pt x="3581" y="753"/>
                        <a:pt x="3581" y="753"/>
                      </a:cubicBezTo>
                      <a:cubicBezTo>
                        <a:pt x="3581" y="753"/>
                        <a:pt x="3586" y="753"/>
                        <a:pt x="3586" y="753"/>
                      </a:cubicBezTo>
                      <a:cubicBezTo>
                        <a:pt x="3586" y="753"/>
                        <a:pt x="3588" y="753"/>
                        <a:pt x="3588" y="753"/>
                      </a:cubicBezTo>
                      <a:cubicBezTo>
                        <a:pt x="3588" y="753"/>
                        <a:pt x="3590" y="753"/>
                        <a:pt x="3590" y="753"/>
                      </a:cubicBezTo>
                      <a:cubicBezTo>
                        <a:pt x="3590" y="753"/>
                        <a:pt x="3592" y="753"/>
                        <a:pt x="3592" y="753"/>
                      </a:cubicBezTo>
                      <a:cubicBezTo>
                        <a:pt x="3592" y="753"/>
                        <a:pt x="3596" y="753"/>
                        <a:pt x="3596" y="753"/>
                      </a:cubicBezTo>
                      <a:cubicBezTo>
                        <a:pt x="3596" y="753"/>
                        <a:pt x="3597" y="753"/>
                        <a:pt x="3597" y="753"/>
                      </a:cubicBezTo>
                      <a:cubicBezTo>
                        <a:pt x="3597" y="753"/>
                        <a:pt x="3598" y="753"/>
                        <a:pt x="3598" y="753"/>
                      </a:cubicBezTo>
                      <a:cubicBezTo>
                        <a:pt x="3598" y="753"/>
                        <a:pt x="3599" y="754"/>
                        <a:pt x="3599" y="754"/>
                      </a:cubicBezTo>
                      <a:cubicBezTo>
                        <a:pt x="3599" y="754"/>
                        <a:pt x="3603" y="753"/>
                        <a:pt x="3603" y="753"/>
                      </a:cubicBezTo>
                      <a:cubicBezTo>
                        <a:pt x="3603" y="753"/>
                        <a:pt x="3606" y="754"/>
                        <a:pt x="3606" y="754"/>
                      </a:cubicBezTo>
                      <a:cubicBezTo>
                        <a:pt x="3606" y="754"/>
                        <a:pt x="3608" y="754"/>
                        <a:pt x="3608" y="754"/>
                      </a:cubicBezTo>
                      <a:cubicBezTo>
                        <a:pt x="3608" y="754"/>
                        <a:pt x="3609" y="753"/>
                        <a:pt x="3609" y="753"/>
                      </a:cubicBezTo>
                      <a:cubicBezTo>
                        <a:pt x="3609" y="753"/>
                        <a:pt x="3615" y="753"/>
                        <a:pt x="3615" y="753"/>
                      </a:cubicBezTo>
                      <a:cubicBezTo>
                        <a:pt x="3615" y="753"/>
                        <a:pt x="3617" y="753"/>
                        <a:pt x="3617" y="753"/>
                      </a:cubicBezTo>
                      <a:cubicBezTo>
                        <a:pt x="3617" y="753"/>
                        <a:pt x="3622" y="753"/>
                        <a:pt x="3622" y="753"/>
                      </a:cubicBezTo>
                      <a:cubicBezTo>
                        <a:pt x="3622" y="753"/>
                        <a:pt x="3623" y="754"/>
                        <a:pt x="3623" y="754"/>
                      </a:cubicBezTo>
                      <a:cubicBezTo>
                        <a:pt x="3623" y="754"/>
                        <a:pt x="3623" y="753"/>
                        <a:pt x="3623" y="753"/>
                      </a:cubicBezTo>
                      <a:cubicBezTo>
                        <a:pt x="3623" y="753"/>
                        <a:pt x="3628" y="753"/>
                        <a:pt x="3628" y="753"/>
                      </a:cubicBezTo>
                      <a:cubicBezTo>
                        <a:pt x="3628" y="753"/>
                        <a:pt x="3632" y="753"/>
                        <a:pt x="3632" y="753"/>
                      </a:cubicBezTo>
                      <a:cubicBezTo>
                        <a:pt x="3632" y="753"/>
                        <a:pt x="3633" y="753"/>
                        <a:pt x="3633" y="753"/>
                      </a:cubicBezTo>
                      <a:cubicBezTo>
                        <a:pt x="3633" y="753"/>
                        <a:pt x="3636" y="753"/>
                        <a:pt x="3636" y="753"/>
                      </a:cubicBezTo>
                      <a:cubicBezTo>
                        <a:pt x="3636" y="753"/>
                        <a:pt x="3638" y="753"/>
                        <a:pt x="3638" y="753"/>
                      </a:cubicBezTo>
                      <a:cubicBezTo>
                        <a:pt x="3638" y="753"/>
                        <a:pt x="3641" y="753"/>
                        <a:pt x="3641" y="753"/>
                      </a:cubicBezTo>
                      <a:cubicBezTo>
                        <a:pt x="3641" y="753"/>
                        <a:pt x="3643" y="754"/>
                        <a:pt x="3643" y="754"/>
                      </a:cubicBezTo>
                      <a:cubicBezTo>
                        <a:pt x="3643" y="754"/>
                        <a:pt x="3644" y="753"/>
                        <a:pt x="3644" y="753"/>
                      </a:cubicBezTo>
                      <a:cubicBezTo>
                        <a:pt x="3644" y="753"/>
                        <a:pt x="3649" y="753"/>
                        <a:pt x="3649" y="753"/>
                      </a:cubicBezTo>
                      <a:cubicBezTo>
                        <a:pt x="3649" y="753"/>
                        <a:pt x="3650" y="753"/>
                        <a:pt x="3650" y="753"/>
                      </a:cubicBezTo>
                      <a:cubicBezTo>
                        <a:pt x="3650" y="753"/>
                        <a:pt x="3652" y="753"/>
                        <a:pt x="3652" y="753"/>
                      </a:cubicBezTo>
                      <a:cubicBezTo>
                        <a:pt x="3652" y="753"/>
                        <a:pt x="3655" y="754"/>
                        <a:pt x="3655" y="754"/>
                      </a:cubicBezTo>
                      <a:cubicBezTo>
                        <a:pt x="3655" y="754"/>
                        <a:pt x="3659" y="753"/>
                        <a:pt x="3659" y="753"/>
                      </a:cubicBezTo>
                      <a:cubicBezTo>
                        <a:pt x="3659" y="753"/>
                        <a:pt x="3660" y="753"/>
                        <a:pt x="3660" y="753"/>
                      </a:cubicBezTo>
                      <a:cubicBezTo>
                        <a:pt x="3660" y="753"/>
                        <a:pt x="3663" y="753"/>
                        <a:pt x="3663" y="753"/>
                      </a:cubicBezTo>
                      <a:cubicBezTo>
                        <a:pt x="3663" y="753"/>
                        <a:pt x="3665" y="753"/>
                        <a:pt x="3665" y="753"/>
                      </a:cubicBezTo>
                      <a:cubicBezTo>
                        <a:pt x="3665" y="753"/>
                        <a:pt x="3666" y="753"/>
                        <a:pt x="3666" y="753"/>
                      </a:cubicBezTo>
                      <a:cubicBezTo>
                        <a:pt x="3666" y="753"/>
                        <a:pt x="3669" y="753"/>
                        <a:pt x="3669" y="753"/>
                      </a:cubicBezTo>
                      <a:cubicBezTo>
                        <a:pt x="3669" y="753"/>
                        <a:pt x="3671" y="753"/>
                        <a:pt x="3671" y="753"/>
                      </a:cubicBezTo>
                      <a:cubicBezTo>
                        <a:pt x="3671" y="753"/>
                        <a:pt x="3677" y="753"/>
                        <a:pt x="3677" y="753"/>
                      </a:cubicBezTo>
                      <a:cubicBezTo>
                        <a:pt x="3677" y="753"/>
                        <a:pt x="3679" y="753"/>
                        <a:pt x="3679" y="753"/>
                      </a:cubicBezTo>
                      <a:cubicBezTo>
                        <a:pt x="3679" y="753"/>
                        <a:pt x="3682" y="753"/>
                        <a:pt x="3682" y="753"/>
                      </a:cubicBezTo>
                      <a:cubicBezTo>
                        <a:pt x="3682" y="753"/>
                        <a:pt x="3684" y="754"/>
                        <a:pt x="3684" y="754"/>
                      </a:cubicBezTo>
                      <a:cubicBezTo>
                        <a:pt x="3684" y="754"/>
                        <a:pt x="3685" y="753"/>
                        <a:pt x="3685" y="753"/>
                      </a:cubicBezTo>
                      <a:cubicBezTo>
                        <a:pt x="3685" y="753"/>
                        <a:pt x="3687" y="753"/>
                        <a:pt x="3687" y="753"/>
                      </a:cubicBezTo>
                      <a:cubicBezTo>
                        <a:pt x="3687" y="753"/>
                        <a:pt x="3692" y="753"/>
                        <a:pt x="3692" y="753"/>
                      </a:cubicBezTo>
                      <a:cubicBezTo>
                        <a:pt x="3692" y="753"/>
                        <a:pt x="3693" y="754"/>
                        <a:pt x="3693" y="754"/>
                      </a:cubicBezTo>
                      <a:cubicBezTo>
                        <a:pt x="3693" y="754"/>
                        <a:pt x="3697" y="753"/>
                        <a:pt x="3697" y="753"/>
                      </a:cubicBezTo>
                      <a:cubicBezTo>
                        <a:pt x="3697" y="753"/>
                        <a:pt x="3698" y="753"/>
                        <a:pt x="3698" y="753"/>
                      </a:cubicBezTo>
                      <a:cubicBezTo>
                        <a:pt x="3698" y="753"/>
                        <a:pt x="3703" y="753"/>
                        <a:pt x="3703" y="753"/>
                      </a:cubicBezTo>
                      <a:cubicBezTo>
                        <a:pt x="3703" y="753"/>
                        <a:pt x="3704" y="753"/>
                        <a:pt x="3704" y="753"/>
                      </a:cubicBezTo>
                      <a:cubicBezTo>
                        <a:pt x="3704" y="753"/>
                        <a:pt x="3707" y="753"/>
                        <a:pt x="3707" y="753"/>
                      </a:cubicBezTo>
                      <a:cubicBezTo>
                        <a:pt x="3707" y="753"/>
                        <a:pt x="3709" y="754"/>
                        <a:pt x="3709" y="754"/>
                      </a:cubicBezTo>
                      <a:cubicBezTo>
                        <a:pt x="3709" y="754"/>
                        <a:pt x="3712" y="753"/>
                        <a:pt x="3712" y="753"/>
                      </a:cubicBezTo>
                      <a:cubicBezTo>
                        <a:pt x="3712" y="753"/>
                        <a:pt x="3714" y="754"/>
                        <a:pt x="3714" y="754"/>
                      </a:cubicBezTo>
                      <a:cubicBezTo>
                        <a:pt x="3714" y="754"/>
                        <a:pt x="3716" y="754"/>
                        <a:pt x="3716" y="754"/>
                      </a:cubicBezTo>
                      <a:cubicBezTo>
                        <a:pt x="3716" y="754"/>
                        <a:pt x="3719" y="753"/>
                        <a:pt x="3719" y="753"/>
                      </a:cubicBezTo>
                      <a:cubicBezTo>
                        <a:pt x="3719" y="753"/>
                        <a:pt x="3721" y="753"/>
                        <a:pt x="3721" y="753"/>
                      </a:cubicBezTo>
                      <a:cubicBezTo>
                        <a:pt x="3721" y="753"/>
                        <a:pt x="3721" y="753"/>
                        <a:pt x="3721" y="753"/>
                      </a:cubicBezTo>
                      <a:cubicBezTo>
                        <a:pt x="3721" y="753"/>
                        <a:pt x="3726" y="753"/>
                        <a:pt x="3726" y="753"/>
                      </a:cubicBezTo>
                      <a:cubicBezTo>
                        <a:pt x="3726" y="753"/>
                        <a:pt x="3728" y="753"/>
                        <a:pt x="3728" y="753"/>
                      </a:cubicBezTo>
                      <a:cubicBezTo>
                        <a:pt x="3728" y="753"/>
                        <a:pt x="3734" y="753"/>
                        <a:pt x="3734" y="753"/>
                      </a:cubicBezTo>
                      <a:cubicBezTo>
                        <a:pt x="3734" y="753"/>
                        <a:pt x="3735" y="753"/>
                        <a:pt x="3735" y="753"/>
                      </a:cubicBezTo>
                      <a:cubicBezTo>
                        <a:pt x="3735" y="753"/>
                        <a:pt x="3737" y="753"/>
                        <a:pt x="3737" y="753"/>
                      </a:cubicBezTo>
                      <a:cubicBezTo>
                        <a:pt x="3737" y="753"/>
                        <a:pt x="3739" y="753"/>
                        <a:pt x="3739" y="753"/>
                      </a:cubicBezTo>
                      <a:cubicBezTo>
                        <a:pt x="3739" y="753"/>
                        <a:pt x="3741" y="753"/>
                        <a:pt x="3741" y="753"/>
                      </a:cubicBezTo>
                      <a:cubicBezTo>
                        <a:pt x="3741" y="753"/>
                        <a:pt x="3744" y="753"/>
                        <a:pt x="3744" y="753"/>
                      </a:cubicBezTo>
                      <a:cubicBezTo>
                        <a:pt x="3744" y="753"/>
                        <a:pt x="3749" y="753"/>
                        <a:pt x="3749" y="753"/>
                      </a:cubicBezTo>
                      <a:cubicBezTo>
                        <a:pt x="3749" y="753"/>
                        <a:pt x="3750" y="753"/>
                        <a:pt x="3750" y="753"/>
                      </a:cubicBezTo>
                      <a:cubicBezTo>
                        <a:pt x="3750" y="753"/>
                        <a:pt x="3752" y="753"/>
                        <a:pt x="3752" y="753"/>
                      </a:cubicBezTo>
                      <a:cubicBezTo>
                        <a:pt x="3752" y="753"/>
                        <a:pt x="3754" y="753"/>
                        <a:pt x="3754" y="753"/>
                      </a:cubicBezTo>
                      <a:cubicBezTo>
                        <a:pt x="3754" y="753"/>
                        <a:pt x="3758" y="753"/>
                        <a:pt x="3758" y="753"/>
                      </a:cubicBezTo>
                      <a:cubicBezTo>
                        <a:pt x="3758" y="753"/>
                        <a:pt x="3760" y="753"/>
                        <a:pt x="3760" y="753"/>
                      </a:cubicBezTo>
                      <a:cubicBezTo>
                        <a:pt x="3760" y="753"/>
                        <a:pt x="3763" y="753"/>
                        <a:pt x="3763" y="753"/>
                      </a:cubicBezTo>
                      <a:cubicBezTo>
                        <a:pt x="3763" y="753"/>
                        <a:pt x="3764" y="753"/>
                        <a:pt x="3764" y="753"/>
                      </a:cubicBezTo>
                      <a:cubicBezTo>
                        <a:pt x="3764" y="753"/>
                        <a:pt x="3768" y="753"/>
                        <a:pt x="3768" y="753"/>
                      </a:cubicBezTo>
                      <a:cubicBezTo>
                        <a:pt x="3768" y="753"/>
                        <a:pt x="3769" y="753"/>
                        <a:pt x="3769" y="753"/>
                      </a:cubicBezTo>
                      <a:cubicBezTo>
                        <a:pt x="3769" y="753"/>
                        <a:pt x="3774" y="753"/>
                        <a:pt x="3774" y="753"/>
                      </a:cubicBezTo>
                      <a:cubicBezTo>
                        <a:pt x="3774" y="753"/>
                        <a:pt x="3775" y="753"/>
                        <a:pt x="3775" y="753"/>
                      </a:cubicBezTo>
                      <a:cubicBezTo>
                        <a:pt x="3775" y="753"/>
                        <a:pt x="3776" y="753"/>
                        <a:pt x="3776" y="753"/>
                      </a:cubicBezTo>
                      <a:cubicBezTo>
                        <a:pt x="3776" y="753"/>
                        <a:pt x="3779" y="753"/>
                        <a:pt x="3779" y="753"/>
                      </a:cubicBezTo>
                      <a:cubicBezTo>
                        <a:pt x="3779" y="753"/>
                        <a:pt x="3783" y="752"/>
                        <a:pt x="3783" y="752"/>
                      </a:cubicBezTo>
                      <a:cubicBezTo>
                        <a:pt x="3783" y="752"/>
                        <a:pt x="3786" y="753"/>
                        <a:pt x="3786" y="753"/>
                      </a:cubicBezTo>
                      <a:cubicBezTo>
                        <a:pt x="3786" y="753"/>
                        <a:pt x="3789" y="753"/>
                        <a:pt x="3789" y="753"/>
                      </a:cubicBezTo>
                      <a:cubicBezTo>
                        <a:pt x="3789" y="753"/>
                        <a:pt x="3791" y="753"/>
                        <a:pt x="3791" y="753"/>
                      </a:cubicBezTo>
                      <a:cubicBezTo>
                        <a:pt x="3791" y="753"/>
                        <a:pt x="3791" y="753"/>
                        <a:pt x="3791" y="753"/>
                      </a:cubicBezTo>
                      <a:cubicBezTo>
                        <a:pt x="3791" y="753"/>
                        <a:pt x="3794" y="753"/>
                        <a:pt x="3794" y="753"/>
                      </a:cubicBezTo>
                      <a:cubicBezTo>
                        <a:pt x="3794" y="753"/>
                        <a:pt x="3797" y="753"/>
                        <a:pt x="3797" y="753"/>
                      </a:cubicBezTo>
                      <a:cubicBezTo>
                        <a:pt x="3797" y="753"/>
                        <a:pt x="3801" y="753"/>
                        <a:pt x="3801" y="753"/>
                      </a:cubicBezTo>
                      <a:cubicBezTo>
                        <a:pt x="3801" y="753"/>
                        <a:pt x="3802" y="754"/>
                        <a:pt x="3802" y="754"/>
                      </a:cubicBezTo>
                      <a:cubicBezTo>
                        <a:pt x="3802" y="754"/>
                        <a:pt x="3806" y="753"/>
                        <a:pt x="3806" y="753"/>
                      </a:cubicBezTo>
                      <a:cubicBezTo>
                        <a:pt x="3806" y="753"/>
                        <a:pt x="3807" y="753"/>
                        <a:pt x="3807" y="753"/>
                      </a:cubicBezTo>
                      <a:cubicBezTo>
                        <a:pt x="3807" y="753"/>
                        <a:pt x="3809" y="753"/>
                        <a:pt x="3809" y="753"/>
                      </a:cubicBezTo>
                      <a:cubicBezTo>
                        <a:pt x="3809" y="753"/>
                        <a:pt x="3815" y="753"/>
                        <a:pt x="3815" y="753"/>
                      </a:cubicBezTo>
                      <a:cubicBezTo>
                        <a:pt x="3815" y="753"/>
                        <a:pt x="3816" y="753"/>
                        <a:pt x="3816" y="753"/>
                      </a:cubicBezTo>
                      <a:cubicBezTo>
                        <a:pt x="3816" y="753"/>
                        <a:pt x="3819" y="753"/>
                        <a:pt x="3819" y="753"/>
                      </a:cubicBezTo>
                      <a:cubicBezTo>
                        <a:pt x="3819" y="753"/>
                        <a:pt x="3820" y="754"/>
                        <a:pt x="3820" y="754"/>
                      </a:cubicBezTo>
                      <a:cubicBezTo>
                        <a:pt x="3820" y="754"/>
                        <a:pt x="3824" y="753"/>
                        <a:pt x="3824" y="753"/>
                      </a:cubicBezTo>
                      <a:cubicBezTo>
                        <a:pt x="3824" y="753"/>
                        <a:pt x="3826" y="753"/>
                        <a:pt x="3826" y="753"/>
                      </a:cubicBezTo>
                      <a:cubicBezTo>
                        <a:pt x="3826" y="753"/>
                        <a:pt x="3828" y="753"/>
                        <a:pt x="3828" y="753"/>
                      </a:cubicBezTo>
                      <a:cubicBezTo>
                        <a:pt x="3828" y="753"/>
                        <a:pt x="3830" y="753"/>
                        <a:pt x="3830" y="753"/>
                      </a:cubicBezTo>
                      <a:cubicBezTo>
                        <a:pt x="3830" y="753"/>
                        <a:pt x="3834" y="753"/>
                        <a:pt x="3834" y="753"/>
                      </a:cubicBezTo>
                      <a:cubicBezTo>
                        <a:pt x="3834" y="753"/>
                        <a:pt x="3836" y="753"/>
                        <a:pt x="3836" y="753"/>
                      </a:cubicBezTo>
                      <a:cubicBezTo>
                        <a:pt x="3836" y="753"/>
                        <a:pt x="3840" y="753"/>
                        <a:pt x="3840" y="753"/>
                      </a:cubicBezTo>
                      <a:cubicBezTo>
                        <a:pt x="3840" y="753"/>
                        <a:pt x="3842" y="753"/>
                        <a:pt x="3842" y="753"/>
                      </a:cubicBezTo>
                      <a:cubicBezTo>
                        <a:pt x="3842" y="753"/>
                        <a:pt x="3844" y="753"/>
                        <a:pt x="3844" y="753"/>
                      </a:cubicBezTo>
                      <a:cubicBezTo>
                        <a:pt x="3844" y="753"/>
                        <a:pt x="3846" y="753"/>
                        <a:pt x="3846" y="753"/>
                      </a:cubicBezTo>
                      <a:cubicBezTo>
                        <a:pt x="3846" y="753"/>
                        <a:pt x="3852" y="753"/>
                        <a:pt x="3852" y="753"/>
                      </a:cubicBezTo>
                      <a:cubicBezTo>
                        <a:pt x="3852" y="753"/>
                        <a:pt x="3852" y="753"/>
                        <a:pt x="3852" y="753"/>
                      </a:cubicBezTo>
                      <a:cubicBezTo>
                        <a:pt x="3852" y="753"/>
                        <a:pt x="3853" y="753"/>
                        <a:pt x="3853" y="753"/>
                      </a:cubicBezTo>
                      <a:cubicBezTo>
                        <a:pt x="3853" y="753"/>
                        <a:pt x="3856" y="753"/>
                        <a:pt x="3856" y="753"/>
                      </a:cubicBezTo>
                      <a:cubicBezTo>
                        <a:pt x="3856" y="753"/>
                        <a:pt x="3859" y="753"/>
                        <a:pt x="3859" y="753"/>
                      </a:cubicBezTo>
                      <a:cubicBezTo>
                        <a:pt x="3859" y="753"/>
                        <a:pt x="3862" y="753"/>
                        <a:pt x="3862" y="753"/>
                      </a:cubicBezTo>
                      <a:cubicBezTo>
                        <a:pt x="3862" y="753"/>
                        <a:pt x="3864" y="753"/>
                        <a:pt x="3864" y="753"/>
                      </a:cubicBezTo>
                      <a:cubicBezTo>
                        <a:pt x="3864" y="753"/>
                        <a:pt x="3867" y="753"/>
                        <a:pt x="3867" y="753"/>
                      </a:cubicBezTo>
                      <a:cubicBezTo>
                        <a:pt x="3867" y="753"/>
                        <a:pt x="3869" y="753"/>
                        <a:pt x="3869" y="753"/>
                      </a:cubicBezTo>
                      <a:cubicBezTo>
                        <a:pt x="3869" y="753"/>
                        <a:pt x="3870" y="753"/>
                        <a:pt x="3870" y="753"/>
                      </a:cubicBezTo>
                      <a:cubicBezTo>
                        <a:pt x="3870" y="753"/>
                        <a:pt x="3875" y="753"/>
                        <a:pt x="3875" y="753"/>
                      </a:cubicBezTo>
                      <a:cubicBezTo>
                        <a:pt x="3875" y="753"/>
                        <a:pt x="3876" y="753"/>
                        <a:pt x="3876" y="753"/>
                      </a:cubicBezTo>
                      <a:cubicBezTo>
                        <a:pt x="3876" y="753"/>
                        <a:pt x="3882" y="753"/>
                        <a:pt x="3882" y="753"/>
                      </a:cubicBezTo>
                      <a:cubicBezTo>
                        <a:pt x="3882" y="753"/>
                        <a:pt x="3882" y="753"/>
                        <a:pt x="3882" y="753"/>
                      </a:cubicBezTo>
                      <a:cubicBezTo>
                        <a:pt x="3882" y="753"/>
                        <a:pt x="3885" y="753"/>
                        <a:pt x="3885" y="753"/>
                      </a:cubicBezTo>
                      <a:cubicBezTo>
                        <a:pt x="3885" y="753"/>
                        <a:pt x="3888" y="753"/>
                        <a:pt x="3888" y="753"/>
                      </a:cubicBezTo>
                      <a:cubicBezTo>
                        <a:pt x="3888" y="753"/>
                        <a:pt x="3888" y="752"/>
                        <a:pt x="3888" y="752"/>
                      </a:cubicBezTo>
                      <a:cubicBezTo>
                        <a:pt x="3888" y="752"/>
                        <a:pt x="3892" y="753"/>
                        <a:pt x="3892" y="753"/>
                      </a:cubicBezTo>
                      <a:cubicBezTo>
                        <a:pt x="3892" y="753"/>
                        <a:pt x="3895" y="753"/>
                        <a:pt x="3895" y="753"/>
                      </a:cubicBezTo>
                      <a:cubicBezTo>
                        <a:pt x="3895" y="753"/>
                        <a:pt x="3898" y="753"/>
                        <a:pt x="3898" y="753"/>
                      </a:cubicBezTo>
                      <a:cubicBezTo>
                        <a:pt x="3898" y="753"/>
                        <a:pt x="3900" y="752"/>
                        <a:pt x="3900" y="752"/>
                      </a:cubicBezTo>
                      <a:cubicBezTo>
                        <a:pt x="3900" y="752"/>
                        <a:pt x="3902" y="753"/>
                        <a:pt x="3902" y="753"/>
                      </a:cubicBezTo>
                      <a:cubicBezTo>
                        <a:pt x="3902" y="753"/>
                        <a:pt x="3904" y="753"/>
                        <a:pt x="3904" y="753"/>
                      </a:cubicBezTo>
                      <a:cubicBezTo>
                        <a:pt x="3904" y="753"/>
                        <a:pt x="3908" y="752"/>
                        <a:pt x="3908" y="752"/>
                      </a:cubicBezTo>
                      <a:cubicBezTo>
                        <a:pt x="3908" y="752"/>
                        <a:pt x="3909" y="752"/>
                        <a:pt x="3909" y="752"/>
                      </a:cubicBezTo>
                      <a:cubicBezTo>
                        <a:pt x="3909" y="752"/>
                        <a:pt x="3913" y="752"/>
                        <a:pt x="3913" y="752"/>
                      </a:cubicBezTo>
                      <a:cubicBezTo>
                        <a:pt x="3913" y="752"/>
                        <a:pt x="3915" y="752"/>
                        <a:pt x="3915" y="752"/>
                      </a:cubicBezTo>
                      <a:cubicBezTo>
                        <a:pt x="3915" y="752"/>
                        <a:pt x="3918" y="751"/>
                        <a:pt x="3918" y="751"/>
                      </a:cubicBezTo>
                      <a:cubicBezTo>
                        <a:pt x="3918" y="751"/>
                        <a:pt x="3920" y="751"/>
                        <a:pt x="3920" y="751"/>
                      </a:cubicBezTo>
                      <a:cubicBezTo>
                        <a:pt x="3920" y="751"/>
                        <a:pt x="3924" y="753"/>
                        <a:pt x="3924" y="753"/>
                      </a:cubicBezTo>
                      <a:cubicBezTo>
                        <a:pt x="3924" y="753"/>
                        <a:pt x="3924" y="753"/>
                        <a:pt x="3924" y="753"/>
                      </a:cubicBezTo>
                      <a:cubicBezTo>
                        <a:pt x="3924" y="753"/>
                        <a:pt x="3929" y="751"/>
                        <a:pt x="3929" y="751"/>
                      </a:cubicBezTo>
                      <a:cubicBezTo>
                        <a:pt x="3929" y="751"/>
                        <a:pt x="3931" y="751"/>
                        <a:pt x="3931" y="751"/>
                      </a:cubicBezTo>
                      <a:cubicBezTo>
                        <a:pt x="3931" y="751"/>
                        <a:pt x="3934" y="752"/>
                        <a:pt x="3934" y="752"/>
                      </a:cubicBezTo>
                      <a:cubicBezTo>
                        <a:pt x="3934" y="752"/>
                        <a:pt x="3934" y="752"/>
                        <a:pt x="3934" y="752"/>
                      </a:cubicBezTo>
                      <a:cubicBezTo>
                        <a:pt x="3934" y="752"/>
                        <a:pt x="3939" y="753"/>
                        <a:pt x="3939" y="753"/>
                      </a:cubicBezTo>
                      <a:cubicBezTo>
                        <a:pt x="3939" y="753"/>
                        <a:pt x="3941" y="753"/>
                        <a:pt x="3941" y="753"/>
                      </a:cubicBezTo>
                      <a:cubicBezTo>
                        <a:pt x="3941" y="753"/>
                        <a:pt x="3943" y="752"/>
                        <a:pt x="3943" y="752"/>
                      </a:cubicBezTo>
                      <a:cubicBezTo>
                        <a:pt x="3943" y="752"/>
                        <a:pt x="3946" y="752"/>
                        <a:pt x="3946" y="752"/>
                      </a:cubicBezTo>
                      <a:cubicBezTo>
                        <a:pt x="3946" y="752"/>
                        <a:pt x="3949" y="753"/>
                        <a:pt x="3949" y="753"/>
                      </a:cubicBezTo>
                      <a:cubicBezTo>
                        <a:pt x="3949" y="753"/>
                        <a:pt x="3950" y="752"/>
                        <a:pt x="3950" y="752"/>
                      </a:cubicBezTo>
                      <a:cubicBezTo>
                        <a:pt x="3950" y="752"/>
                        <a:pt x="3953" y="753"/>
                        <a:pt x="3953" y="753"/>
                      </a:cubicBezTo>
                      <a:cubicBezTo>
                        <a:pt x="3953" y="753"/>
                        <a:pt x="3955" y="753"/>
                        <a:pt x="3955" y="753"/>
                      </a:cubicBezTo>
                      <a:cubicBezTo>
                        <a:pt x="3955" y="753"/>
                        <a:pt x="3958" y="752"/>
                        <a:pt x="3958" y="752"/>
                      </a:cubicBezTo>
                      <a:cubicBezTo>
                        <a:pt x="3958" y="752"/>
                        <a:pt x="3961" y="752"/>
                        <a:pt x="3961" y="752"/>
                      </a:cubicBezTo>
                      <a:cubicBezTo>
                        <a:pt x="3961" y="752"/>
                        <a:pt x="3964" y="753"/>
                        <a:pt x="3964" y="753"/>
                      </a:cubicBezTo>
                      <a:cubicBezTo>
                        <a:pt x="3964" y="753"/>
                        <a:pt x="3966" y="753"/>
                        <a:pt x="3966" y="753"/>
                      </a:cubicBezTo>
                      <a:cubicBezTo>
                        <a:pt x="3966" y="753"/>
                        <a:pt x="3966" y="753"/>
                        <a:pt x="3966" y="753"/>
                      </a:cubicBezTo>
                      <a:cubicBezTo>
                        <a:pt x="3966" y="753"/>
                        <a:pt x="3973" y="753"/>
                        <a:pt x="3973" y="753"/>
                      </a:cubicBezTo>
                      <a:cubicBezTo>
                        <a:pt x="3973" y="753"/>
                        <a:pt x="3973" y="753"/>
                        <a:pt x="3973" y="753"/>
                      </a:cubicBezTo>
                      <a:cubicBezTo>
                        <a:pt x="3973" y="753"/>
                        <a:pt x="3976" y="753"/>
                        <a:pt x="3976" y="753"/>
                      </a:cubicBezTo>
                      <a:cubicBezTo>
                        <a:pt x="3976" y="753"/>
                        <a:pt x="3980" y="753"/>
                        <a:pt x="3980" y="753"/>
                      </a:cubicBezTo>
                      <a:cubicBezTo>
                        <a:pt x="3980" y="753"/>
                        <a:pt x="3981" y="753"/>
                        <a:pt x="3981" y="753"/>
                      </a:cubicBezTo>
                      <a:cubicBezTo>
                        <a:pt x="3981" y="753"/>
                        <a:pt x="3983" y="753"/>
                        <a:pt x="3983" y="753"/>
                      </a:cubicBezTo>
                      <a:cubicBezTo>
                        <a:pt x="3983" y="753"/>
                        <a:pt x="3986" y="753"/>
                        <a:pt x="3986" y="753"/>
                      </a:cubicBezTo>
                      <a:cubicBezTo>
                        <a:pt x="3986" y="753"/>
                        <a:pt x="3989" y="753"/>
                        <a:pt x="3989" y="753"/>
                      </a:cubicBezTo>
                      <a:cubicBezTo>
                        <a:pt x="3989" y="753"/>
                        <a:pt x="3991" y="753"/>
                        <a:pt x="3991" y="753"/>
                      </a:cubicBezTo>
                      <a:cubicBezTo>
                        <a:pt x="3991" y="753"/>
                        <a:pt x="3992" y="753"/>
                        <a:pt x="3992" y="753"/>
                      </a:cubicBezTo>
                      <a:cubicBezTo>
                        <a:pt x="3992" y="753"/>
                        <a:pt x="3996" y="753"/>
                        <a:pt x="3996" y="753"/>
                      </a:cubicBezTo>
                      <a:cubicBezTo>
                        <a:pt x="3996" y="753"/>
                        <a:pt x="3999" y="753"/>
                        <a:pt x="3999" y="753"/>
                      </a:cubicBezTo>
                      <a:cubicBezTo>
                        <a:pt x="3999" y="753"/>
                        <a:pt x="4002" y="753"/>
                        <a:pt x="4002" y="753"/>
                      </a:cubicBezTo>
                      <a:cubicBezTo>
                        <a:pt x="4002" y="753"/>
                        <a:pt x="4004" y="753"/>
                        <a:pt x="4004" y="753"/>
                      </a:cubicBezTo>
                      <a:cubicBezTo>
                        <a:pt x="4004" y="753"/>
                        <a:pt x="4006" y="753"/>
                        <a:pt x="4006" y="753"/>
                      </a:cubicBezTo>
                      <a:cubicBezTo>
                        <a:pt x="4006" y="753"/>
                        <a:pt x="4010" y="753"/>
                        <a:pt x="4010" y="753"/>
                      </a:cubicBezTo>
                      <a:cubicBezTo>
                        <a:pt x="4010" y="753"/>
                        <a:pt x="4011" y="753"/>
                        <a:pt x="4011" y="753"/>
                      </a:cubicBezTo>
                      <a:cubicBezTo>
                        <a:pt x="4011" y="753"/>
                        <a:pt x="4015" y="753"/>
                        <a:pt x="4015" y="753"/>
                      </a:cubicBezTo>
                      <a:cubicBezTo>
                        <a:pt x="4015" y="753"/>
                        <a:pt x="4016" y="753"/>
                        <a:pt x="4016" y="753"/>
                      </a:cubicBezTo>
                      <a:cubicBezTo>
                        <a:pt x="4016" y="753"/>
                        <a:pt x="4016" y="753"/>
                        <a:pt x="4016" y="753"/>
                      </a:cubicBezTo>
                      <a:cubicBezTo>
                        <a:pt x="4016" y="753"/>
                        <a:pt x="4024" y="753"/>
                        <a:pt x="4024" y="753"/>
                      </a:cubicBezTo>
                      <a:cubicBezTo>
                        <a:pt x="4024" y="753"/>
                        <a:pt x="4026" y="753"/>
                        <a:pt x="4026" y="753"/>
                      </a:cubicBezTo>
                      <a:cubicBezTo>
                        <a:pt x="4026" y="753"/>
                        <a:pt x="4029" y="753"/>
                        <a:pt x="4029" y="753"/>
                      </a:cubicBezTo>
                      <a:cubicBezTo>
                        <a:pt x="4029" y="753"/>
                        <a:pt x="4030" y="752"/>
                        <a:pt x="4030" y="752"/>
                      </a:cubicBezTo>
                      <a:cubicBezTo>
                        <a:pt x="4030" y="752"/>
                        <a:pt x="4034" y="752"/>
                        <a:pt x="4034" y="752"/>
                      </a:cubicBezTo>
                      <a:cubicBezTo>
                        <a:pt x="4034" y="752"/>
                        <a:pt x="4036" y="753"/>
                        <a:pt x="4036" y="753"/>
                      </a:cubicBezTo>
                      <a:cubicBezTo>
                        <a:pt x="4036" y="753"/>
                        <a:pt x="4036" y="753"/>
                        <a:pt x="4036" y="753"/>
                      </a:cubicBezTo>
                      <a:cubicBezTo>
                        <a:pt x="4036" y="753"/>
                        <a:pt x="4041" y="752"/>
                        <a:pt x="4041" y="752"/>
                      </a:cubicBezTo>
                      <a:cubicBezTo>
                        <a:pt x="4041" y="752"/>
                        <a:pt x="4041" y="752"/>
                        <a:pt x="4041" y="752"/>
                      </a:cubicBezTo>
                      <a:cubicBezTo>
                        <a:pt x="4041" y="752"/>
                        <a:pt x="4042" y="752"/>
                        <a:pt x="4042" y="752"/>
                      </a:cubicBezTo>
                      <a:cubicBezTo>
                        <a:pt x="4042" y="752"/>
                        <a:pt x="4048" y="752"/>
                        <a:pt x="4048" y="752"/>
                      </a:cubicBezTo>
                      <a:cubicBezTo>
                        <a:pt x="4048" y="752"/>
                        <a:pt x="4049" y="752"/>
                        <a:pt x="4049" y="752"/>
                      </a:cubicBezTo>
                      <a:cubicBezTo>
                        <a:pt x="4049" y="752"/>
                        <a:pt x="4052" y="753"/>
                        <a:pt x="4052" y="753"/>
                      </a:cubicBezTo>
                      <a:cubicBezTo>
                        <a:pt x="4052" y="753"/>
                        <a:pt x="4056" y="752"/>
                        <a:pt x="4056" y="752"/>
                      </a:cubicBezTo>
                      <a:cubicBezTo>
                        <a:pt x="4056" y="752"/>
                        <a:pt x="4057" y="752"/>
                        <a:pt x="4057" y="752"/>
                      </a:cubicBezTo>
                      <a:cubicBezTo>
                        <a:pt x="4057" y="752"/>
                        <a:pt x="4061" y="752"/>
                        <a:pt x="4061" y="752"/>
                      </a:cubicBezTo>
                      <a:cubicBezTo>
                        <a:pt x="4061" y="752"/>
                        <a:pt x="4064" y="752"/>
                        <a:pt x="4064" y="752"/>
                      </a:cubicBezTo>
                      <a:cubicBezTo>
                        <a:pt x="4064" y="752"/>
                        <a:pt x="4066" y="751"/>
                        <a:pt x="4066" y="751"/>
                      </a:cubicBezTo>
                      <a:cubicBezTo>
                        <a:pt x="4066" y="751"/>
                        <a:pt x="4067" y="752"/>
                        <a:pt x="4067" y="752"/>
                      </a:cubicBezTo>
                      <a:cubicBezTo>
                        <a:pt x="4067" y="752"/>
                        <a:pt x="4069" y="751"/>
                        <a:pt x="4069" y="751"/>
                      </a:cubicBezTo>
                      <a:cubicBezTo>
                        <a:pt x="4069" y="751"/>
                        <a:pt x="4073" y="751"/>
                        <a:pt x="4073" y="751"/>
                      </a:cubicBezTo>
                      <a:cubicBezTo>
                        <a:pt x="4073" y="751"/>
                        <a:pt x="4076" y="751"/>
                        <a:pt x="4076" y="751"/>
                      </a:cubicBezTo>
                      <a:cubicBezTo>
                        <a:pt x="4076" y="751"/>
                        <a:pt x="4077" y="751"/>
                        <a:pt x="4077" y="751"/>
                      </a:cubicBezTo>
                      <a:cubicBezTo>
                        <a:pt x="4077" y="751"/>
                        <a:pt x="4082" y="749"/>
                        <a:pt x="4082" y="749"/>
                      </a:cubicBezTo>
                      <a:cubicBezTo>
                        <a:pt x="4082" y="749"/>
                        <a:pt x="4083" y="749"/>
                        <a:pt x="4083" y="749"/>
                      </a:cubicBezTo>
                      <a:cubicBezTo>
                        <a:pt x="4083" y="749"/>
                        <a:pt x="4086" y="750"/>
                        <a:pt x="4086" y="750"/>
                      </a:cubicBezTo>
                      <a:cubicBezTo>
                        <a:pt x="4086" y="750"/>
                        <a:pt x="4089" y="750"/>
                        <a:pt x="4089" y="750"/>
                      </a:cubicBezTo>
                      <a:cubicBezTo>
                        <a:pt x="4089" y="750"/>
                        <a:pt x="4092" y="749"/>
                        <a:pt x="4092" y="749"/>
                      </a:cubicBezTo>
                      <a:cubicBezTo>
                        <a:pt x="4092" y="749"/>
                        <a:pt x="4092" y="750"/>
                        <a:pt x="4092" y="750"/>
                      </a:cubicBezTo>
                      <a:cubicBezTo>
                        <a:pt x="4092" y="750"/>
                        <a:pt x="4097" y="749"/>
                        <a:pt x="4097" y="749"/>
                      </a:cubicBezTo>
                      <a:cubicBezTo>
                        <a:pt x="4097" y="749"/>
                        <a:pt x="4097" y="749"/>
                        <a:pt x="4097" y="749"/>
                      </a:cubicBezTo>
                      <a:cubicBezTo>
                        <a:pt x="4097" y="749"/>
                        <a:pt x="4101" y="748"/>
                        <a:pt x="4101" y="748"/>
                      </a:cubicBezTo>
                      <a:cubicBezTo>
                        <a:pt x="4101" y="748"/>
                        <a:pt x="4102" y="748"/>
                        <a:pt x="4102" y="748"/>
                      </a:cubicBezTo>
                      <a:cubicBezTo>
                        <a:pt x="4102" y="748"/>
                        <a:pt x="4107" y="746"/>
                        <a:pt x="4107" y="746"/>
                      </a:cubicBezTo>
                      <a:cubicBezTo>
                        <a:pt x="4107" y="746"/>
                        <a:pt x="4107" y="746"/>
                        <a:pt x="4107" y="746"/>
                      </a:cubicBezTo>
                      <a:cubicBezTo>
                        <a:pt x="4107" y="746"/>
                        <a:pt x="4112" y="740"/>
                        <a:pt x="4112" y="740"/>
                      </a:cubicBezTo>
                      <a:cubicBezTo>
                        <a:pt x="4112" y="740"/>
                        <a:pt x="4112" y="739"/>
                        <a:pt x="4112" y="739"/>
                      </a:cubicBezTo>
                      <a:cubicBezTo>
                        <a:pt x="4112" y="739"/>
                        <a:pt x="4117" y="718"/>
                        <a:pt x="4117" y="718"/>
                      </a:cubicBezTo>
                      <a:cubicBezTo>
                        <a:pt x="4117" y="718"/>
                        <a:pt x="4118" y="717"/>
                        <a:pt x="4118" y="717"/>
                      </a:cubicBezTo>
                      <a:cubicBezTo>
                        <a:pt x="4118" y="717"/>
                        <a:pt x="4121" y="724"/>
                        <a:pt x="4121" y="724"/>
                      </a:cubicBezTo>
                      <a:cubicBezTo>
                        <a:pt x="4121" y="724"/>
                        <a:pt x="4123" y="722"/>
                        <a:pt x="4123" y="722"/>
                      </a:cubicBezTo>
                      <a:cubicBezTo>
                        <a:pt x="4123" y="722"/>
                        <a:pt x="4127" y="692"/>
                        <a:pt x="4127" y="692"/>
                      </a:cubicBezTo>
                      <a:cubicBezTo>
                        <a:pt x="4127" y="692"/>
                        <a:pt x="4129" y="690"/>
                        <a:pt x="4129" y="690"/>
                      </a:cubicBezTo>
                      <a:cubicBezTo>
                        <a:pt x="4129" y="690"/>
                        <a:pt x="4132" y="699"/>
                        <a:pt x="4132" y="699"/>
                      </a:cubicBezTo>
                      <a:cubicBezTo>
                        <a:pt x="4132" y="699"/>
                        <a:pt x="4133" y="699"/>
                        <a:pt x="4133" y="699"/>
                      </a:cubicBezTo>
                      <a:cubicBezTo>
                        <a:pt x="4133" y="699"/>
                        <a:pt x="4136" y="695"/>
                        <a:pt x="4136" y="695"/>
                      </a:cubicBezTo>
                      <a:cubicBezTo>
                        <a:pt x="4136" y="695"/>
                        <a:pt x="4138" y="697"/>
                        <a:pt x="4138" y="697"/>
                      </a:cubicBezTo>
                      <a:cubicBezTo>
                        <a:pt x="4138" y="697"/>
                        <a:pt x="4141" y="689"/>
                        <a:pt x="4141" y="689"/>
                      </a:cubicBezTo>
                      <a:cubicBezTo>
                        <a:pt x="4141" y="689"/>
                        <a:pt x="4143" y="690"/>
                        <a:pt x="4143" y="690"/>
                      </a:cubicBezTo>
                      <a:cubicBezTo>
                        <a:pt x="4143" y="690"/>
                        <a:pt x="4148" y="717"/>
                        <a:pt x="4148" y="717"/>
                      </a:cubicBezTo>
                      <a:cubicBezTo>
                        <a:pt x="4148" y="717"/>
                        <a:pt x="4149" y="721"/>
                        <a:pt x="4149" y="721"/>
                      </a:cubicBezTo>
                      <a:cubicBezTo>
                        <a:pt x="4149" y="721"/>
                        <a:pt x="4153" y="713"/>
                        <a:pt x="4153" y="713"/>
                      </a:cubicBezTo>
                      <a:cubicBezTo>
                        <a:pt x="4153" y="713"/>
                        <a:pt x="4153" y="713"/>
                        <a:pt x="4153" y="713"/>
                      </a:cubicBezTo>
                      <a:cubicBezTo>
                        <a:pt x="4153" y="713"/>
                        <a:pt x="4158" y="737"/>
                        <a:pt x="4158" y="737"/>
                      </a:cubicBezTo>
                      <a:cubicBezTo>
                        <a:pt x="4158" y="737"/>
                        <a:pt x="4158" y="738"/>
                        <a:pt x="4158" y="738"/>
                      </a:cubicBezTo>
                      <a:cubicBezTo>
                        <a:pt x="4158" y="738"/>
                        <a:pt x="4163" y="745"/>
                        <a:pt x="4163" y="745"/>
                      </a:cubicBezTo>
                      <a:cubicBezTo>
                        <a:pt x="4163" y="745"/>
                        <a:pt x="4163" y="745"/>
                        <a:pt x="4163" y="745"/>
                      </a:cubicBezTo>
                      <a:cubicBezTo>
                        <a:pt x="4163" y="745"/>
                        <a:pt x="4166" y="746"/>
                        <a:pt x="4166" y="746"/>
                      </a:cubicBezTo>
                      <a:cubicBezTo>
                        <a:pt x="4166" y="746"/>
                        <a:pt x="4168" y="746"/>
                        <a:pt x="4168" y="746"/>
                      </a:cubicBezTo>
                      <a:cubicBezTo>
                        <a:pt x="4168" y="746"/>
                        <a:pt x="4172" y="747"/>
                        <a:pt x="4172" y="747"/>
                      </a:cubicBezTo>
                      <a:cubicBezTo>
                        <a:pt x="4172" y="747"/>
                        <a:pt x="4174" y="747"/>
                        <a:pt x="4174" y="747"/>
                      </a:cubicBezTo>
                      <a:cubicBezTo>
                        <a:pt x="4174" y="747"/>
                        <a:pt x="4178" y="744"/>
                        <a:pt x="4178" y="744"/>
                      </a:cubicBezTo>
                      <a:cubicBezTo>
                        <a:pt x="4178" y="744"/>
                        <a:pt x="4180" y="743"/>
                        <a:pt x="4180" y="743"/>
                      </a:cubicBezTo>
                      <a:cubicBezTo>
                        <a:pt x="4180" y="743"/>
                        <a:pt x="4182" y="744"/>
                        <a:pt x="4182" y="744"/>
                      </a:cubicBezTo>
                      <a:cubicBezTo>
                        <a:pt x="4182" y="744"/>
                        <a:pt x="4184" y="743"/>
                        <a:pt x="4184" y="743"/>
                      </a:cubicBezTo>
                      <a:cubicBezTo>
                        <a:pt x="4184" y="743"/>
                        <a:pt x="4188" y="733"/>
                        <a:pt x="4188" y="733"/>
                      </a:cubicBezTo>
                      <a:cubicBezTo>
                        <a:pt x="4188" y="733"/>
                        <a:pt x="4189" y="732"/>
                        <a:pt x="4189" y="732"/>
                      </a:cubicBezTo>
                      <a:cubicBezTo>
                        <a:pt x="4189" y="732"/>
                        <a:pt x="4193" y="738"/>
                        <a:pt x="4193" y="738"/>
                      </a:cubicBezTo>
                      <a:cubicBezTo>
                        <a:pt x="4193" y="738"/>
                        <a:pt x="4194" y="738"/>
                        <a:pt x="4194" y="738"/>
                      </a:cubicBezTo>
                      <a:cubicBezTo>
                        <a:pt x="4194" y="738"/>
                        <a:pt x="4199" y="720"/>
                        <a:pt x="4199" y="720"/>
                      </a:cubicBezTo>
                      <a:cubicBezTo>
                        <a:pt x="4199" y="720"/>
                        <a:pt x="4199" y="719"/>
                        <a:pt x="4199" y="719"/>
                      </a:cubicBezTo>
                      <a:cubicBezTo>
                        <a:pt x="4199" y="719"/>
                        <a:pt x="4204" y="733"/>
                        <a:pt x="4204" y="733"/>
                      </a:cubicBezTo>
                      <a:cubicBezTo>
                        <a:pt x="4204" y="733"/>
                        <a:pt x="4204" y="733"/>
                        <a:pt x="4204" y="733"/>
                      </a:cubicBezTo>
                      <a:cubicBezTo>
                        <a:pt x="4204" y="733"/>
                        <a:pt x="4209" y="713"/>
                        <a:pt x="4209" y="713"/>
                      </a:cubicBezTo>
                      <a:cubicBezTo>
                        <a:pt x="4209" y="713"/>
                        <a:pt x="4209" y="713"/>
                        <a:pt x="4209" y="713"/>
                      </a:cubicBezTo>
                      <a:cubicBezTo>
                        <a:pt x="4209" y="713"/>
                        <a:pt x="4214" y="732"/>
                        <a:pt x="4214" y="732"/>
                      </a:cubicBezTo>
                      <a:cubicBezTo>
                        <a:pt x="4214" y="732"/>
                        <a:pt x="4214" y="732"/>
                        <a:pt x="4214" y="732"/>
                      </a:cubicBezTo>
                      <a:cubicBezTo>
                        <a:pt x="4214" y="732"/>
                        <a:pt x="4219" y="720"/>
                        <a:pt x="4219" y="720"/>
                      </a:cubicBezTo>
                      <a:cubicBezTo>
                        <a:pt x="4219" y="720"/>
                        <a:pt x="4219" y="720"/>
                        <a:pt x="4219" y="720"/>
                      </a:cubicBezTo>
                      <a:cubicBezTo>
                        <a:pt x="4219" y="720"/>
                        <a:pt x="4224" y="737"/>
                        <a:pt x="4224" y="737"/>
                      </a:cubicBezTo>
                      <a:cubicBezTo>
                        <a:pt x="4224" y="737"/>
                        <a:pt x="4225" y="737"/>
                        <a:pt x="4225" y="737"/>
                      </a:cubicBezTo>
                      <a:cubicBezTo>
                        <a:pt x="4225" y="737"/>
                        <a:pt x="4229" y="733"/>
                        <a:pt x="4229" y="733"/>
                      </a:cubicBezTo>
                      <a:cubicBezTo>
                        <a:pt x="4229" y="733"/>
                        <a:pt x="4230" y="733"/>
                        <a:pt x="4230" y="733"/>
                      </a:cubicBezTo>
                      <a:cubicBezTo>
                        <a:pt x="4230" y="733"/>
                        <a:pt x="4234" y="742"/>
                        <a:pt x="4234" y="742"/>
                      </a:cubicBezTo>
                      <a:cubicBezTo>
                        <a:pt x="4234" y="742"/>
                        <a:pt x="4236" y="743"/>
                        <a:pt x="4236" y="743"/>
                      </a:cubicBezTo>
                      <a:cubicBezTo>
                        <a:pt x="4236" y="743"/>
                        <a:pt x="4239" y="742"/>
                        <a:pt x="4239" y="742"/>
                      </a:cubicBezTo>
                      <a:cubicBezTo>
                        <a:pt x="4239" y="742"/>
                        <a:pt x="4240" y="742"/>
                        <a:pt x="4240" y="742"/>
                      </a:cubicBezTo>
                      <a:cubicBezTo>
                        <a:pt x="4240" y="742"/>
                        <a:pt x="4244" y="746"/>
                        <a:pt x="4244" y="746"/>
                      </a:cubicBezTo>
                      <a:cubicBezTo>
                        <a:pt x="4244" y="746"/>
                        <a:pt x="4245" y="746"/>
                        <a:pt x="4245" y="746"/>
                      </a:cubicBezTo>
                      <a:cubicBezTo>
                        <a:pt x="4245" y="746"/>
                        <a:pt x="4249" y="746"/>
                        <a:pt x="4249" y="746"/>
                      </a:cubicBezTo>
                      <a:cubicBezTo>
                        <a:pt x="4249" y="746"/>
                        <a:pt x="4250" y="746"/>
                        <a:pt x="4250" y="746"/>
                      </a:cubicBezTo>
                      <a:cubicBezTo>
                        <a:pt x="4250" y="746"/>
                        <a:pt x="4254" y="747"/>
                        <a:pt x="4254" y="747"/>
                      </a:cubicBezTo>
                      <a:cubicBezTo>
                        <a:pt x="4254" y="747"/>
                        <a:pt x="4256" y="747"/>
                        <a:pt x="4256" y="747"/>
                      </a:cubicBezTo>
                      <a:cubicBezTo>
                        <a:pt x="4256" y="747"/>
                        <a:pt x="4258" y="746"/>
                        <a:pt x="4258" y="746"/>
                      </a:cubicBezTo>
                      <a:cubicBezTo>
                        <a:pt x="4258" y="746"/>
                        <a:pt x="4260" y="747"/>
                        <a:pt x="4260" y="747"/>
                      </a:cubicBezTo>
                      <a:cubicBezTo>
                        <a:pt x="4260" y="747"/>
                        <a:pt x="4262" y="746"/>
                        <a:pt x="4262" y="746"/>
                      </a:cubicBezTo>
                      <a:cubicBezTo>
                        <a:pt x="4262" y="746"/>
                        <a:pt x="4266" y="746"/>
                        <a:pt x="4266" y="746"/>
                      </a:cubicBezTo>
                      <a:cubicBezTo>
                        <a:pt x="4266" y="746"/>
                        <a:pt x="4269" y="745"/>
                        <a:pt x="4269" y="745"/>
                      </a:cubicBezTo>
                      <a:cubicBezTo>
                        <a:pt x="4269" y="745"/>
                        <a:pt x="4271" y="745"/>
                        <a:pt x="4271" y="745"/>
                      </a:cubicBezTo>
                      <a:cubicBezTo>
                        <a:pt x="4271" y="745"/>
                        <a:pt x="4274" y="744"/>
                        <a:pt x="4274" y="744"/>
                      </a:cubicBezTo>
                      <a:cubicBezTo>
                        <a:pt x="4274" y="744"/>
                        <a:pt x="4275" y="744"/>
                        <a:pt x="4275" y="744"/>
                      </a:cubicBezTo>
                      <a:cubicBezTo>
                        <a:pt x="4275" y="744"/>
                        <a:pt x="4280" y="742"/>
                        <a:pt x="4280" y="742"/>
                      </a:cubicBezTo>
                      <a:cubicBezTo>
                        <a:pt x="4280" y="742"/>
                        <a:pt x="4281" y="742"/>
                        <a:pt x="4281" y="742"/>
                      </a:cubicBezTo>
                      <a:cubicBezTo>
                        <a:pt x="4281" y="742"/>
                        <a:pt x="4285" y="739"/>
                        <a:pt x="4285" y="739"/>
                      </a:cubicBezTo>
                      <a:cubicBezTo>
                        <a:pt x="4285" y="739"/>
                        <a:pt x="4285" y="739"/>
                        <a:pt x="4285" y="739"/>
                      </a:cubicBezTo>
                      <a:cubicBezTo>
                        <a:pt x="4285" y="739"/>
                        <a:pt x="4290" y="734"/>
                        <a:pt x="4290" y="734"/>
                      </a:cubicBezTo>
                      <a:cubicBezTo>
                        <a:pt x="4290" y="734"/>
                        <a:pt x="4291" y="734"/>
                        <a:pt x="4291" y="734"/>
                      </a:cubicBezTo>
                      <a:cubicBezTo>
                        <a:pt x="4291" y="734"/>
                        <a:pt x="4295" y="711"/>
                        <a:pt x="4295" y="711"/>
                      </a:cubicBezTo>
                      <a:cubicBezTo>
                        <a:pt x="4295" y="711"/>
                        <a:pt x="4296" y="709"/>
                        <a:pt x="4296" y="709"/>
                      </a:cubicBezTo>
                      <a:cubicBezTo>
                        <a:pt x="4296" y="709"/>
                        <a:pt x="4298" y="688"/>
                        <a:pt x="4298" y="688"/>
                      </a:cubicBezTo>
                      <a:cubicBezTo>
                        <a:pt x="4298" y="688"/>
                        <a:pt x="4301" y="705"/>
                        <a:pt x="4301" y="705"/>
                      </a:cubicBezTo>
                      <a:cubicBezTo>
                        <a:pt x="4301" y="705"/>
                        <a:pt x="4306" y="665"/>
                        <a:pt x="4306" y="665"/>
                      </a:cubicBezTo>
                      <a:cubicBezTo>
                        <a:pt x="4306" y="665"/>
                        <a:pt x="4306" y="661"/>
                        <a:pt x="4306" y="661"/>
                      </a:cubicBezTo>
                      <a:cubicBezTo>
                        <a:pt x="4306" y="661"/>
                        <a:pt x="4309" y="624"/>
                        <a:pt x="4309" y="624"/>
                      </a:cubicBezTo>
                      <a:cubicBezTo>
                        <a:pt x="4309" y="624"/>
                        <a:pt x="4311" y="642"/>
                        <a:pt x="4311" y="642"/>
                      </a:cubicBezTo>
                      <a:cubicBezTo>
                        <a:pt x="4311" y="642"/>
                        <a:pt x="4314" y="665"/>
                        <a:pt x="4314" y="665"/>
                      </a:cubicBezTo>
                      <a:cubicBezTo>
                        <a:pt x="4314" y="665"/>
                        <a:pt x="4316" y="657"/>
                        <a:pt x="4316" y="657"/>
                      </a:cubicBezTo>
                      <a:cubicBezTo>
                        <a:pt x="4316" y="657"/>
                        <a:pt x="4321" y="619"/>
                        <a:pt x="4321" y="619"/>
                      </a:cubicBezTo>
                      <a:cubicBezTo>
                        <a:pt x="4321" y="619"/>
                        <a:pt x="4321" y="619"/>
                        <a:pt x="4321" y="619"/>
                      </a:cubicBezTo>
                      <a:cubicBezTo>
                        <a:pt x="4321" y="619"/>
                        <a:pt x="4326" y="692"/>
                        <a:pt x="4326" y="692"/>
                      </a:cubicBezTo>
                      <a:cubicBezTo>
                        <a:pt x="4326" y="692"/>
                        <a:pt x="4328" y="697"/>
                        <a:pt x="4328" y="697"/>
                      </a:cubicBezTo>
                      <a:cubicBezTo>
                        <a:pt x="4328" y="697"/>
                        <a:pt x="4331" y="677"/>
                        <a:pt x="4331" y="677"/>
                      </a:cubicBezTo>
                      <a:cubicBezTo>
                        <a:pt x="4331" y="677"/>
                        <a:pt x="4331" y="676"/>
                        <a:pt x="4331" y="676"/>
                      </a:cubicBezTo>
                      <a:cubicBezTo>
                        <a:pt x="4331" y="676"/>
                        <a:pt x="4336" y="719"/>
                        <a:pt x="4336" y="719"/>
                      </a:cubicBezTo>
                      <a:cubicBezTo>
                        <a:pt x="4336" y="719"/>
                        <a:pt x="4336" y="719"/>
                        <a:pt x="4336" y="719"/>
                      </a:cubicBezTo>
                      <a:cubicBezTo>
                        <a:pt x="4336" y="719"/>
                        <a:pt x="4341" y="730"/>
                        <a:pt x="4341" y="730"/>
                      </a:cubicBezTo>
                      <a:cubicBezTo>
                        <a:pt x="4341" y="730"/>
                        <a:pt x="4341" y="730"/>
                        <a:pt x="4341" y="730"/>
                      </a:cubicBezTo>
                      <a:cubicBezTo>
                        <a:pt x="4341" y="730"/>
                        <a:pt x="4346" y="734"/>
                        <a:pt x="4346" y="734"/>
                      </a:cubicBezTo>
                      <a:cubicBezTo>
                        <a:pt x="4346" y="734"/>
                        <a:pt x="4347" y="734"/>
                        <a:pt x="4347" y="734"/>
                      </a:cubicBezTo>
                      <a:cubicBezTo>
                        <a:pt x="4347" y="734"/>
                        <a:pt x="4352" y="735"/>
                        <a:pt x="4352" y="735"/>
                      </a:cubicBezTo>
                      <a:cubicBezTo>
                        <a:pt x="4352" y="735"/>
                        <a:pt x="4352" y="735"/>
                        <a:pt x="4352" y="735"/>
                      </a:cubicBezTo>
                      <a:cubicBezTo>
                        <a:pt x="4352" y="735"/>
                        <a:pt x="4356" y="736"/>
                        <a:pt x="4356" y="736"/>
                      </a:cubicBezTo>
                      <a:cubicBezTo>
                        <a:pt x="4356" y="736"/>
                        <a:pt x="4357" y="736"/>
                        <a:pt x="4357" y="736"/>
                      </a:cubicBezTo>
                      <a:cubicBezTo>
                        <a:pt x="4357" y="736"/>
                        <a:pt x="4362" y="739"/>
                        <a:pt x="4362" y="739"/>
                      </a:cubicBezTo>
                      <a:cubicBezTo>
                        <a:pt x="4362" y="739"/>
                        <a:pt x="4362" y="739"/>
                        <a:pt x="4362" y="739"/>
                      </a:cubicBezTo>
                      <a:cubicBezTo>
                        <a:pt x="4362" y="739"/>
                        <a:pt x="4366" y="741"/>
                        <a:pt x="4366" y="741"/>
                      </a:cubicBezTo>
                      <a:cubicBezTo>
                        <a:pt x="4366" y="741"/>
                        <a:pt x="4367" y="741"/>
                        <a:pt x="4367" y="741"/>
                      </a:cubicBezTo>
                      <a:cubicBezTo>
                        <a:pt x="4367" y="741"/>
                        <a:pt x="4372" y="743"/>
                        <a:pt x="4372" y="743"/>
                      </a:cubicBezTo>
                      <a:cubicBezTo>
                        <a:pt x="4372" y="743"/>
                        <a:pt x="4372" y="743"/>
                        <a:pt x="4372" y="743"/>
                      </a:cubicBezTo>
                      <a:cubicBezTo>
                        <a:pt x="4372" y="743"/>
                        <a:pt x="4377" y="744"/>
                        <a:pt x="4377" y="744"/>
                      </a:cubicBezTo>
                      <a:cubicBezTo>
                        <a:pt x="4377" y="744"/>
                        <a:pt x="4377" y="744"/>
                        <a:pt x="4377" y="744"/>
                      </a:cubicBezTo>
                      <a:cubicBezTo>
                        <a:pt x="4377" y="744"/>
                        <a:pt x="4382" y="745"/>
                        <a:pt x="4382" y="745"/>
                      </a:cubicBezTo>
                      <a:cubicBezTo>
                        <a:pt x="4382" y="745"/>
                        <a:pt x="4382" y="745"/>
                        <a:pt x="4382" y="745"/>
                      </a:cubicBezTo>
                      <a:cubicBezTo>
                        <a:pt x="4382" y="745"/>
                        <a:pt x="4387" y="746"/>
                        <a:pt x="4387" y="746"/>
                      </a:cubicBezTo>
                      <a:cubicBezTo>
                        <a:pt x="4387" y="746"/>
                        <a:pt x="4388" y="746"/>
                        <a:pt x="4388" y="746"/>
                      </a:cubicBezTo>
                      <a:cubicBezTo>
                        <a:pt x="4388" y="746"/>
                        <a:pt x="4391" y="746"/>
                        <a:pt x="4391" y="746"/>
                      </a:cubicBezTo>
                      <a:cubicBezTo>
                        <a:pt x="4391" y="746"/>
                        <a:pt x="4393" y="746"/>
                        <a:pt x="4393" y="746"/>
                      </a:cubicBezTo>
                      <a:cubicBezTo>
                        <a:pt x="4393" y="746"/>
                        <a:pt x="4394" y="747"/>
                        <a:pt x="4394" y="747"/>
                      </a:cubicBezTo>
                      <a:cubicBezTo>
                        <a:pt x="4394" y="747"/>
                        <a:pt x="4398" y="746"/>
                        <a:pt x="4398" y="746"/>
                      </a:cubicBezTo>
                      <a:cubicBezTo>
                        <a:pt x="4398" y="746"/>
                        <a:pt x="4402" y="746"/>
                        <a:pt x="4402" y="746"/>
                      </a:cubicBezTo>
                      <a:cubicBezTo>
                        <a:pt x="4402" y="746"/>
                        <a:pt x="4403" y="746"/>
                        <a:pt x="4403" y="746"/>
                      </a:cubicBezTo>
                      <a:cubicBezTo>
                        <a:pt x="4403" y="746"/>
                        <a:pt x="4406" y="745"/>
                        <a:pt x="4406" y="745"/>
                      </a:cubicBezTo>
                      <a:cubicBezTo>
                        <a:pt x="4406" y="745"/>
                        <a:pt x="4409" y="745"/>
                        <a:pt x="4409" y="745"/>
                      </a:cubicBezTo>
                      <a:cubicBezTo>
                        <a:pt x="4409" y="745"/>
                        <a:pt x="4413" y="743"/>
                        <a:pt x="4413" y="743"/>
                      </a:cubicBezTo>
                      <a:cubicBezTo>
                        <a:pt x="4413" y="743"/>
                        <a:pt x="4413" y="743"/>
                        <a:pt x="4413" y="743"/>
                      </a:cubicBezTo>
                      <a:cubicBezTo>
                        <a:pt x="4413" y="743"/>
                        <a:pt x="4417" y="738"/>
                        <a:pt x="4417" y="738"/>
                      </a:cubicBezTo>
                      <a:cubicBezTo>
                        <a:pt x="4417" y="738"/>
                        <a:pt x="4420" y="741"/>
                        <a:pt x="4420" y="741"/>
                      </a:cubicBezTo>
                      <a:cubicBezTo>
                        <a:pt x="4420" y="741"/>
                        <a:pt x="4423" y="737"/>
                        <a:pt x="4423" y="737"/>
                      </a:cubicBezTo>
                      <a:cubicBezTo>
                        <a:pt x="4423" y="737"/>
                        <a:pt x="4423" y="736"/>
                        <a:pt x="4423" y="736"/>
                      </a:cubicBezTo>
                      <a:cubicBezTo>
                        <a:pt x="4423" y="736"/>
                        <a:pt x="4426" y="722"/>
                        <a:pt x="4426" y="722"/>
                      </a:cubicBezTo>
                      <a:cubicBezTo>
                        <a:pt x="4426" y="722"/>
                        <a:pt x="4428" y="727"/>
                        <a:pt x="4428" y="727"/>
                      </a:cubicBezTo>
                      <a:cubicBezTo>
                        <a:pt x="4428" y="727"/>
                        <a:pt x="4431" y="733"/>
                        <a:pt x="4431" y="733"/>
                      </a:cubicBezTo>
                      <a:cubicBezTo>
                        <a:pt x="4431" y="733"/>
                        <a:pt x="4433" y="726"/>
                        <a:pt x="4433" y="726"/>
                      </a:cubicBezTo>
                      <a:cubicBezTo>
                        <a:pt x="4433" y="726"/>
                        <a:pt x="4436" y="700"/>
                        <a:pt x="4436" y="700"/>
                      </a:cubicBezTo>
                      <a:cubicBezTo>
                        <a:pt x="4436" y="700"/>
                        <a:pt x="4438" y="713"/>
                        <a:pt x="4438" y="713"/>
                      </a:cubicBezTo>
                      <a:cubicBezTo>
                        <a:pt x="4438" y="713"/>
                        <a:pt x="4441" y="727"/>
                        <a:pt x="4441" y="727"/>
                      </a:cubicBezTo>
                      <a:cubicBezTo>
                        <a:pt x="4441" y="727"/>
                        <a:pt x="4443" y="720"/>
                        <a:pt x="4443" y="720"/>
                      </a:cubicBezTo>
                      <a:cubicBezTo>
                        <a:pt x="4443" y="720"/>
                        <a:pt x="4446" y="689"/>
                        <a:pt x="4446" y="689"/>
                      </a:cubicBezTo>
                      <a:cubicBezTo>
                        <a:pt x="4446" y="689"/>
                        <a:pt x="4448" y="708"/>
                        <a:pt x="4448" y="708"/>
                      </a:cubicBezTo>
                      <a:cubicBezTo>
                        <a:pt x="4448" y="708"/>
                        <a:pt x="4452" y="727"/>
                        <a:pt x="4452" y="727"/>
                      </a:cubicBezTo>
                      <a:cubicBezTo>
                        <a:pt x="4452" y="727"/>
                        <a:pt x="4453" y="723"/>
                        <a:pt x="4453" y="723"/>
                      </a:cubicBezTo>
                      <a:cubicBezTo>
                        <a:pt x="4453" y="723"/>
                        <a:pt x="4456" y="701"/>
                        <a:pt x="4456" y="701"/>
                      </a:cubicBezTo>
                      <a:cubicBezTo>
                        <a:pt x="4456" y="701"/>
                        <a:pt x="4459" y="718"/>
                        <a:pt x="4459" y="718"/>
                      </a:cubicBezTo>
                      <a:cubicBezTo>
                        <a:pt x="4459" y="718"/>
                        <a:pt x="4463" y="734"/>
                        <a:pt x="4463" y="734"/>
                      </a:cubicBezTo>
                      <a:cubicBezTo>
                        <a:pt x="4463" y="734"/>
                        <a:pt x="4464" y="732"/>
                        <a:pt x="4464" y="732"/>
                      </a:cubicBezTo>
                      <a:cubicBezTo>
                        <a:pt x="4464" y="732"/>
                        <a:pt x="4466" y="723"/>
                        <a:pt x="4466" y="723"/>
                      </a:cubicBezTo>
                      <a:cubicBezTo>
                        <a:pt x="4466" y="723"/>
                        <a:pt x="4469" y="732"/>
                        <a:pt x="4469" y="732"/>
                      </a:cubicBezTo>
                      <a:cubicBezTo>
                        <a:pt x="4469" y="732"/>
                        <a:pt x="4473" y="743"/>
                        <a:pt x="4473" y="743"/>
                      </a:cubicBezTo>
                      <a:cubicBezTo>
                        <a:pt x="4473" y="743"/>
                        <a:pt x="4476" y="741"/>
                        <a:pt x="4476" y="741"/>
                      </a:cubicBezTo>
                      <a:cubicBezTo>
                        <a:pt x="4476" y="741"/>
                        <a:pt x="4479" y="744"/>
                        <a:pt x="4479" y="744"/>
                      </a:cubicBezTo>
                      <a:cubicBezTo>
                        <a:pt x="4479" y="744"/>
                        <a:pt x="4479" y="744"/>
                        <a:pt x="4479" y="744"/>
                      </a:cubicBezTo>
                      <a:cubicBezTo>
                        <a:pt x="4479" y="744"/>
                        <a:pt x="4483" y="748"/>
                        <a:pt x="4483" y="748"/>
                      </a:cubicBezTo>
                      <a:cubicBezTo>
                        <a:pt x="4483" y="748"/>
                        <a:pt x="4487" y="747"/>
                        <a:pt x="4487" y="747"/>
                      </a:cubicBezTo>
                      <a:cubicBezTo>
                        <a:pt x="4487" y="747"/>
                        <a:pt x="4489" y="748"/>
                        <a:pt x="4489" y="748"/>
                      </a:cubicBezTo>
                      <a:cubicBezTo>
                        <a:pt x="4489" y="748"/>
                        <a:pt x="4489" y="748"/>
                        <a:pt x="4489" y="748"/>
                      </a:cubicBezTo>
                      <a:cubicBezTo>
                        <a:pt x="4489" y="748"/>
                        <a:pt x="4493" y="749"/>
                        <a:pt x="4493" y="749"/>
                      </a:cubicBezTo>
                      <a:cubicBezTo>
                        <a:pt x="4493" y="749"/>
                        <a:pt x="4496" y="748"/>
                        <a:pt x="4496" y="748"/>
                      </a:cubicBezTo>
                      <a:cubicBezTo>
                        <a:pt x="4496" y="748"/>
                        <a:pt x="4498" y="749"/>
                        <a:pt x="4498" y="749"/>
                      </a:cubicBezTo>
                      <a:cubicBezTo>
                        <a:pt x="4498" y="749"/>
                        <a:pt x="4499" y="749"/>
                        <a:pt x="4499" y="749"/>
                      </a:cubicBezTo>
                      <a:cubicBezTo>
                        <a:pt x="4499" y="749"/>
                        <a:pt x="4503" y="748"/>
                        <a:pt x="4503" y="748"/>
                      </a:cubicBezTo>
                      <a:cubicBezTo>
                        <a:pt x="4503" y="748"/>
                        <a:pt x="4506" y="748"/>
                        <a:pt x="4506" y="748"/>
                      </a:cubicBezTo>
                      <a:cubicBezTo>
                        <a:pt x="4506" y="748"/>
                        <a:pt x="4509" y="748"/>
                        <a:pt x="4509" y="748"/>
                      </a:cubicBezTo>
                      <a:cubicBezTo>
                        <a:pt x="4509" y="748"/>
                        <a:pt x="4510" y="748"/>
                        <a:pt x="4510" y="748"/>
                      </a:cubicBezTo>
                      <a:cubicBezTo>
                        <a:pt x="4510" y="748"/>
                        <a:pt x="4513" y="747"/>
                        <a:pt x="4513" y="747"/>
                      </a:cubicBezTo>
                      <a:cubicBezTo>
                        <a:pt x="4513" y="747"/>
                        <a:pt x="4515" y="747"/>
                        <a:pt x="4515" y="747"/>
                      </a:cubicBezTo>
                      <a:cubicBezTo>
                        <a:pt x="4515" y="747"/>
                        <a:pt x="4520" y="746"/>
                        <a:pt x="4520" y="746"/>
                      </a:cubicBezTo>
                      <a:cubicBezTo>
                        <a:pt x="4520" y="746"/>
                        <a:pt x="4520" y="746"/>
                        <a:pt x="4520" y="746"/>
                      </a:cubicBezTo>
                      <a:cubicBezTo>
                        <a:pt x="4520" y="746"/>
                        <a:pt x="4524" y="744"/>
                        <a:pt x="4524" y="744"/>
                      </a:cubicBezTo>
                      <a:cubicBezTo>
                        <a:pt x="4524" y="744"/>
                        <a:pt x="4525" y="745"/>
                        <a:pt x="4525" y="745"/>
                      </a:cubicBezTo>
                      <a:cubicBezTo>
                        <a:pt x="4525" y="745"/>
                        <a:pt x="4530" y="743"/>
                        <a:pt x="4530" y="743"/>
                      </a:cubicBezTo>
                      <a:cubicBezTo>
                        <a:pt x="4530" y="743"/>
                        <a:pt x="4530" y="742"/>
                        <a:pt x="4530" y="742"/>
                      </a:cubicBezTo>
                      <a:cubicBezTo>
                        <a:pt x="4530" y="742"/>
                        <a:pt x="4535" y="739"/>
                        <a:pt x="4535" y="739"/>
                      </a:cubicBezTo>
                      <a:cubicBezTo>
                        <a:pt x="4535" y="739"/>
                        <a:pt x="4535" y="738"/>
                        <a:pt x="4535" y="738"/>
                      </a:cubicBezTo>
                      <a:cubicBezTo>
                        <a:pt x="4535" y="738"/>
                        <a:pt x="4539" y="736"/>
                        <a:pt x="4539" y="736"/>
                      </a:cubicBezTo>
                      <a:cubicBezTo>
                        <a:pt x="4539" y="736"/>
                        <a:pt x="4540" y="736"/>
                        <a:pt x="4540" y="736"/>
                      </a:cubicBezTo>
                      <a:cubicBezTo>
                        <a:pt x="4540" y="736"/>
                        <a:pt x="4545" y="730"/>
                        <a:pt x="4545" y="730"/>
                      </a:cubicBezTo>
                      <a:cubicBezTo>
                        <a:pt x="4545" y="730"/>
                        <a:pt x="4545" y="730"/>
                        <a:pt x="4545" y="730"/>
                      </a:cubicBezTo>
                      <a:cubicBezTo>
                        <a:pt x="4545" y="730"/>
                        <a:pt x="4550" y="722"/>
                        <a:pt x="4550" y="722"/>
                      </a:cubicBezTo>
                      <a:cubicBezTo>
                        <a:pt x="4550" y="722"/>
                        <a:pt x="4550" y="721"/>
                        <a:pt x="4550" y="721"/>
                      </a:cubicBezTo>
                      <a:cubicBezTo>
                        <a:pt x="4550" y="721"/>
                        <a:pt x="4555" y="693"/>
                        <a:pt x="4555" y="693"/>
                      </a:cubicBezTo>
                      <a:cubicBezTo>
                        <a:pt x="4555" y="693"/>
                        <a:pt x="4555" y="691"/>
                        <a:pt x="4555" y="691"/>
                      </a:cubicBezTo>
                      <a:cubicBezTo>
                        <a:pt x="4555" y="691"/>
                        <a:pt x="4560" y="524"/>
                        <a:pt x="4560" y="524"/>
                      </a:cubicBezTo>
                      <a:cubicBezTo>
                        <a:pt x="4560" y="524"/>
                        <a:pt x="4562" y="471"/>
                        <a:pt x="4562" y="471"/>
                      </a:cubicBezTo>
                      <a:cubicBezTo>
                        <a:pt x="4562" y="471"/>
                        <a:pt x="4565" y="656"/>
                        <a:pt x="4565" y="656"/>
                      </a:cubicBezTo>
                      <a:cubicBezTo>
                        <a:pt x="4565" y="656"/>
                        <a:pt x="4565" y="661"/>
                        <a:pt x="4565" y="661"/>
                      </a:cubicBezTo>
                      <a:cubicBezTo>
                        <a:pt x="4565" y="661"/>
                        <a:pt x="4570" y="720"/>
                        <a:pt x="4570" y="720"/>
                      </a:cubicBezTo>
                      <a:cubicBezTo>
                        <a:pt x="4570" y="720"/>
                        <a:pt x="4571" y="721"/>
                        <a:pt x="4571" y="721"/>
                      </a:cubicBezTo>
                      <a:cubicBezTo>
                        <a:pt x="4571" y="721"/>
                        <a:pt x="4575" y="732"/>
                        <a:pt x="4575" y="732"/>
                      </a:cubicBezTo>
                      <a:cubicBezTo>
                        <a:pt x="4575" y="732"/>
                        <a:pt x="4576" y="733"/>
                        <a:pt x="4576" y="733"/>
                      </a:cubicBezTo>
                      <a:cubicBezTo>
                        <a:pt x="4576" y="733"/>
                        <a:pt x="4580" y="739"/>
                        <a:pt x="4580" y="739"/>
                      </a:cubicBezTo>
                      <a:cubicBezTo>
                        <a:pt x="4580" y="739"/>
                        <a:pt x="4582" y="739"/>
                        <a:pt x="4582" y="739"/>
                      </a:cubicBezTo>
                      <a:cubicBezTo>
                        <a:pt x="4582" y="739"/>
                        <a:pt x="4586" y="742"/>
                        <a:pt x="4586" y="742"/>
                      </a:cubicBezTo>
                      <a:cubicBezTo>
                        <a:pt x="4586" y="742"/>
                        <a:pt x="4586" y="742"/>
                        <a:pt x="4586" y="742"/>
                      </a:cubicBezTo>
                      <a:cubicBezTo>
                        <a:pt x="4586" y="742"/>
                        <a:pt x="4591" y="745"/>
                        <a:pt x="4591" y="745"/>
                      </a:cubicBezTo>
                      <a:cubicBezTo>
                        <a:pt x="4591" y="745"/>
                        <a:pt x="4591" y="745"/>
                        <a:pt x="4591" y="745"/>
                      </a:cubicBezTo>
                      <a:cubicBezTo>
                        <a:pt x="4591" y="745"/>
                        <a:pt x="4595" y="742"/>
                        <a:pt x="4595" y="742"/>
                      </a:cubicBezTo>
                      <a:cubicBezTo>
                        <a:pt x="4595" y="742"/>
                        <a:pt x="4596" y="744"/>
                        <a:pt x="4596" y="744"/>
                      </a:cubicBezTo>
                      <a:cubicBezTo>
                        <a:pt x="4596" y="744"/>
                        <a:pt x="4600" y="746"/>
                        <a:pt x="4600" y="746"/>
                      </a:cubicBezTo>
                      <a:cubicBezTo>
                        <a:pt x="4600" y="746"/>
                        <a:pt x="4604" y="744"/>
                        <a:pt x="4604" y="744"/>
                      </a:cubicBezTo>
                      <a:cubicBezTo>
                        <a:pt x="4604" y="744"/>
                        <a:pt x="4606" y="746"/>
                        <a:pt x="4606" y="746"/>
                      </a:cubicBezTo>
                      <a:cubicBezTo>
                        <a:pt x="4606" y="746"/>
                        <a:pt x="4606" y="746"/>
                        <a:pt x="4606" y="746"/>
                      </a:cubicBezTo>
                      <a:cubicBezTo>
                        <a:pt x="4606" y="746"/>
                        <a:pt x="4610" y="749"/>
                        <a:pt x="4610" y="749"/>
                      </a:cubicBezTo>
                      <a:cubicBezTo>
                        <a:pt x="4610" y="749"/>
                        <a:pt x="4612" y="749"/>
                        <a:pt x="4612" y="749"/>
                      </a:cubicBezTo>
                      <a:cubicBezTo>
                        <a:pt x="4612" y="749"/>
                        <a:pt x="4616" y="748"/>
                        <a:pt x="4616" y="748"/>
                      </a:cubicBezTo>
                      <a:cubicBezTo>
                        <a:pt x="4616" y="748"/>
                        <a:pt x="4620" y="748"/>
                        <a:pt x="4620" y="748"/>
                      </a:cubicBezTo>
                      <a:cubicBezTo>
                        <a:pt x="4620" y="748"/>
                        <a:pt x="4621" y="747"/>
                        <a:pt x="4621" y="747"/>
                      </a:cubicBezTo>
                      <a:cubicBezTo>
                        <a:pt x="4621" y="747"/>
                        <a:pt x="4623" y="747"/>
                        <a:pt x="4623" y="747"/>
                      </a:cubicBezTo>
                      <a:cubicBezTo>
                        <a:pt x="4623" y="747"/>
                        <a:pt x="4626" y="746"/>
                        <a:pt x="4626" y="746"/>
                      </a:cubicBezTo>
                      <a:cubicBezTo>
                        <a:pt x="4626" y="746"/>
                        <a:pt x="4630" y="747"/>
                        <a:pt x="4630" y="747"/>
                      </a:cubicBezTo>
                      <a:cubicBezTo>
                        <a:pt x="4630" y="747"/>
                        <a:pt x="4632" y="746"/>
                        <a:pt x="4632" y="746"/>
                      </a:cubicBezTo>
                      <a:cubicBezTo>
                        <a:pt x="4632" y="746"/>
                        <a:pt x="4635" y="747"/>
                        <a:pt x="4635" y="747"/>
                      </a:cubicBezTo>
                      <a:cubicBezTo>
                        <a:pt x="4635" y="747"/>
                        <a:pt x="4637" y="746"/>
                        <a:pt x="4637" y="746"/>
                      </a:cubicBezTo>
                      <a:cubicBezTo>
                        <a:pt x="4637" y="746"/>
                        <a:pt x="4637" y="746"/>
                        <a:pt x="4637" y="746"/>
                      </a:cubicBezTo>
                      <a:cubicBezTo>
                        <a:pt x="4637" y="746"/>
                        <a:pt x="4642" y="745"/>
                        <a:pt x="4642" y="745"/>
                      </a:cubicBezTo>
                      <a:cubicBezTo>
                        <a:pt x="4642" y="745"/>
                        <a:pt x="4642" y="745"/>
                        <a:pt x="4642" y="745"/>
                      </a:cubicBezTo>
                      <a:cubicBezTo>
                        <a:pt x="4642" y="745"/>
                        <a:pt x="4647" y="742"/>
                        <a:pt x="4647" y="742"/>
                      </a:cubicBezTo>
                      <a:cubicBezTo>
                        <a:pt x="4647" y="742"/>
                        <a:pt x="4647" y="741"/>
                        <a:pt x="4647" y="741"/>
                      </a:cubicBezTo>
                      <a:cubicBezTo>
                        <a:pt x="4647" y="741"/>
                        <a:pt x="4652" y="735"/>
                        <a:pt x="4652" y="735"/>
                      </a:cubicBezTo>
                      <a:cubicBezTo>
                        <a:pt x="4652" y="735"/>
                        <a:pt x="4652" y="735"/>
                        <a:pt x="4652" y="735"/>
                      </a:cubicBezTo>
                      <a:cubicBezTo>
                        <a:pt x="4652" y="735"/>
                        <a:pt x="4657" y="721"/>
                        <a:pt x="4657" y="721"/>
                      </a:cubicBezTo>
                      <a:cubicBezTo>
                        <a:pt x="4657" y="721"/>
                        <a:pt x="4657" y="720"/>
                        <a:pt x="4657" y="720"/>
                      </a:cubicBezTo>
                      <a:cubicBezTo>
                        <a:pt x="4657" y="720"/>
                        <a:pt x="4662" y="674"/>
                        <a:pt x="4662" y="674"/>
                      </a:cubicBezTo>
                      <a:cubicBezTo>
                        <a:pt x="4662" y="674"/>
                        <a:pt x="4662" y="670"/>
                        <a:pt x="4662" y="670"/>
                      </a:cubicBezTo>
                      <a:cubicBezTo>
                        <a:pt x="4662" y="670"/>
                        <a:pt x="4667" y="282"/>
                        <a:pt x="4667" y="282"/>
                      </a:cubicBezTo>
                      <a:cubicBezTo>
                        <a:pt x="4667" y="282"/>
                        <a:pt x="4667" y="279"/>
                        <a:pt x="4667" y="279"/>
                      </a:cubicBezTo>
                      <a:cubicBezTo>
                        <a:pt x="4667" y="279"/>
                        <a:pt x="4672" y="590"/>
                        <a:pt x="4672" y="590"/>
                      </a:cubicBezTo>
                      <a:cubicBezTo>
                        <a:pt x="4672" y="590"/>
                        <a:pt x="4672" y="590"/>
                        <a:pt x="4672" y="590"/>
                      </a:cubicBezTo>
                      <a:cubicBezTo>
                        <a:pt x="4672" y="590"/>
                        <a:pt x="4677" y="293"/>
                        <a:pt x="4677" y="293"/>
                      </a:cubicBezTo>
                      <a:cubicBezTo>
                        <a:pt x="4677" y="293"/>
                        <a:pt x="4678" y="298"/>
                        <a:pt x="4678" y="298"/>
                      </a:cubicBezTo>
                      <a:cubicBezTo>
                        <a:pt x="4678" y="298"/>
                        <a:pt x="4682" y="662"/>
                        <a:pt x="4682" y="662"/>
                      </a:cubicBezTo>
                      <a:cubicBezTo>
                        <a:pt x="4682" y="662"/>
                        <a:pt x="4683" y="666"/>
                        <a:pt x="4683" y="666"/>
                      </a:cubicBezTo>
                      <a:cubicBezTo>
                        <a:pt x="4683" y="666"/>
                        <a:pt x="4688" y="717"/>
                        <a:pt x="4688" y="717"/>
                      </a:cubicBezTo>
                      <a:cubicBezTo>
                        <a:pt x="4688" y="717"/>
                        <a:pt x="4688" y="718"/>
                        <a:pt x="4688" y="718"/>
                      </a:cubicBezTo>
                      <a:cubicBezTo>
                        <a:pt x="4688" y="718"/>
                        <a:pt x="4693" y="733"/>
                        <a:pt x="4693" y="733"/>
                      </a:cubicBezTo>
                      <a:cubicBezTo>
                        <a:pt x="4693" y="733"/>
                        <a:pt x="4693" y="733"/>
                        <a:pt x="4693" y="733"/>
                      </a:cubicBezTo>
                      <a:cubicBezTo>
                        <a:pt x="4693" y="733"/>
                        <a:pt x="4698" y="740"/>
                        <a:pt x="4698" y="740"/>
                      </a:cubicBezTo>
                      <a:cubicBezTo>
                        <a:pt x="4698" y="740"/>
                        <a:pt x="4698" y="740"/>
                        <a:pt x="4698" y="740"/>
                      </a:cubicBezTo>
                      <a:cubicBezTo>
                        <a:pt x="4698" y="740"/>
                        <a:pt x="4703" y="744"/>
                        <a:pt x="4703" y="744"/>
                      </a:cubicBezTo>
                      <a:cubicBezTo>
                        <a:pt x="4703" y="744"/>
                        <a:pt x="4703" y="744"/>
                        <a:pt x="4703" y="744"/>
                      </a:cubicBezTo>
                      <a:cubicBezTo>
                        <a:pt x="4703" y="744"/>
                        <a:pt x="4708" y="746"/>
                        <a:pt x="4708" y="746"/>
                      </a:cubicBezTo>
                      <a:cubicBezTo>
                        <a:pt x="4708" y="746"/>
                        <a:pt x="4708" y="746"/>
                        <a:pt x="4708" y="746"/>
                      </a:cubicBezTo>
                      <a:cubicBezTo>
                        <a:pt x="4708" y="746"/>
                        <a:pt x="4712" y="747"/>
                        <a:pt x="4712" y="747"/>
                      </a:cubicBezTo>
                      <a:cubicBezTo>
                        <a:pt x="4712" y="747"/>
                        <a:pt x="4713" y="747"/>
                        <a:pt x="4713" y="747"/>
                      </a:cubicBezTo>
                      <a:cubicBezTo>
                        <a:pt x="4713" y="747"/>
                        <a:pt x="4718" y="749"/>
                        <a:pt x="4718" y="749"/>
                      </a:cubicBezTo>
                      <a:cubicBezTo>
                        <a:pt x="4718" y="749"/>
                        <a:pt x="4721" y="749"/>
                        <a:pt x="4721" y="749"/>
                      </a:cubicBezTo>
                      <a:cubicBezTo>
                        <a:pt x="4721" y="749"/>
                        <a:pt x="4723" y="750"/>
                        <a:pt x="4723" y="750"/>
                      </a:cubicBezTo>
                      <a:cubicBezTo>
                        <a:pt x="4723" y="750"/>
                        <a:pt x="4723" y="750"/>
                        <a:pt x="4723" y="750"/>
                      </a:cubicBezTo>
                      <a:cubicBezTo>
                        <a:pt x="4723" y="750"/>
                        <a:pt x="4728" y="750"/>
                        <a:pt x="4728" y="750"/>
                      </a:cubicBezTo>
                      <a:cubicBezTo>
                        <a:pt x="4728" y="750"/>
                        <a:pt x="4729" y="750"/>
                        <a:pt x="4729" y="750"/>
                      </a:cubicBezTo>
                      <a:cubicBezTo>
                        <a:pt x="4729" y="750"/>
                        <a:pt x="4733" y="751"/>
                        <a:pt x="4733" y="751"/>
                      </a:cubicBezTo>
                      <a:cubicBezTo>
                        <a:pt x="4733" y="751"/>
                        <a:pt x="4736" y="751"/>
                        <a:pt x="4736" y="751"/>
                      </a:cubicBezTo>
                      <a:cubicBezTo>
                        <a:pt x="4736" y="751"/>
                        <a:pt x="4737" y="750"/>
                        <a:pt x="4737" y="750"/>
                      </a:cubicBezTo>
                      <a:cubicBezTo>
                        <a:pt x="4737" y="750"/>
                        <a:pt x="4741" y="751"/>
                        <a:pt x="4741" y="751"/>
                      </a:cubicBezTo>
                      <a:cubicBezTo>
                        <a:pt x="4741" y="751"/>
                        <a:pt x="4743" y="751"/>
                        <a:pt x="4743" y="751"/>
                      </a:cubicBezTo>
                      <a:cubicBezTo>
                        <a:pt x="4743" y="751"/>
                        <a:pt x="4744" y="751"/>
                        <a:pt x="4744" y="751"/>
                      </a:cubicBezTo>
                      <a:cubicBezTo>
                        <a:pt x="4744" y="751"/>
                        <a:pt x="4746" y="751"/>
                        <a:pt x="4746" y="751"/>
                      </a:cubicBezTo>
                      <a:cubicBezTo>
                        <a:pt x="4746" y="751"/>
                        <a:pt x="4749" y="751"/>
                        <a:pt x="4749" y="751"/>
                      </a:cubicBezTo>
                      <a:cubicBezTo>
                        <a:pt x="4749" y="751"/>
                        <a:pt x="4751" y="751"/>
                        <a:pt x="4751" y="751"/>
                      </a:cubicBezTo>
                      <a:cubicBezTo>
                        <a:pt x="4751" y="751"/>
                        <a:pt x="4755" y="751"/>
                        <a:pt x="4755" y="751"/>
                      </a:cubicBezTo>
                      <a:cubicBezTo>
                        <a:pt x="4755" y="751"/>
                        <a:pt x="4759" y="750"/>
                        <a:pt x="4759" y="750"/>
                      </a:cubicBezTo>
                      <a:cubicBezTo>
                        <a:pt x="4759" y="750"/>
                        <a:pt x="4759" y="751"/>
                        <a:pt x="4759" y="751"/>
                      </a:cubicBezTo>
                      <a:cubicBezTo>
                        <a:pt x="4759" y="751"/>
                        <a:pt x="4764" y="748"/>
                        <a:pt x="4764" y="748"/>
                      </a:cubicBezTo>
                      <a:cubicBezTo>
                        <a:pt x="4764" y="748"/>
                        <a:pt x="4764" y="748"/>
                        <a:pt x="4764" y="748"/>
                      </a:cubicBezTo>
                      <a:cubicBezTo>
                        <a:pt x="4764" y="748"/>
                        <a:pt x="4767" y="750"/>
                        <a:pt x="4767" y="750"/>
                      </a:cubicBezTo>
                      <a:cubicBezTo>
                        <a:pt x="4767" y="750"/>
                        <a:pt x="4769" y="750"/>
                        <a:pt x="4769" y="750"/>
                      </a:cubicBezTo>
                      <a:cubicBezTo>
                        <a:pt x="4769" y="750"/>
                        <a:pt x="4774" y="747"/>
                        <a:pt x="4774" y="747"/>
                      </a:cubicBezTo>
                      <a:cubicBezTo>
                        <a:pt x="4774" y="747"/>
                        <a:pt x="4776" y="748"/>
                        <a:pt x="4776" y="748"/>
                      </a:cubicBezTo>
                      <a:cubicBezTo>
                        <a:pt x="4776" y="748"/>
                        <a:pt x="4779" y="747"/>
                        <a:pt x="4779" y="747"/>
                      </a:cubicBezTo>
                      <a:cubicBezTo>
                        <a:pt x="4779" y="747"/>
                        <a:pt x="4779" y="747"/>
                        <a:pt x="4779" y="747"/>
                      </a:cubicBezTo>
                      <a:cubicBezTo>
                        <a:pt x="4779" y="747"/>
                        <a:pt x="4784" y="738"/>
                        <a:pt x="4784" y="738"/>
                      </a:cubicBezTo>
                      <a:cubicBezTo>
                        <a:pt x="4784" y="738"/>
                        <a:pt x="4785" y="737"/>
                        <a:pt x="4785" y="737"/>
                      </a:cubicBezTo>
                      <a:cubicBezTo>
                        <a:pt x="4785" y="737"/>
                        <a:pt x="4788" y="741"/>
                        <a:pt x="4788" y="741"/>
                      </a:cubicBezTo>
                      <a:cubicBezTo>
                        <a:pt x="4788" y="741"/>
                        <a:pt x="4790" y="740"/>
                        <a:pt x="4790" y="740"/>
                      </a:cubicBezTo>
                      <a:cubicBezTo>
                        <a:pt x="4790" y="740"/>
                        <a:pt x="4794" y="728"/>
                        <a:pt x="4794" y="728"/>
                      </a:cubicBezTo>
                      <a:cubicBezTo>
                        <a:pt x="4794" y="728"/>
                        <a:pt x="4795" y="728"/>
                        <a:pt x="4795" y="728"/>
                      </a:cubicBezTo>
                      <a:cubicBezTo>
                        <a:pt x="4795" y="728"/>
                        <a:pt x="4800" y="740"/>
                        <a:pt x="4800" y="740"/>
                      </a:cubicBezTo>
                      <a:cubicBezTo>
                        <a:pt x="4800" y="740"/>
                        <a:pt x="4802" y="742"/>
                        <a:pt x="4802" y="742"/>
                      </a:cubicBezTo>
                      <a:cubicBezTo>
                        <a:pt x="4802" y="742"/>
                        <a:pt x="4805" y="739"/>
                        <a:pt x="4805" y="739"/>
                      </a:cubicBezTo>
                      <a:cubicBezTo>
                        <a:pt x="4805" y="739"/>
                        <a:pt x="4805" y="739"/>
                        <a:pt x="4805" y="739"/>
                      </a:cubicBezTo>
                      <a:cubicBezTo>
                        <a:pt x="4805" y="739"/>
                        <a:pt x="4810" y="742"/>
                        <a:pt x="4810" y="742"/>
                      </a:cubicBezTo>
                      <a:cubicBezTo>
                        <a:pt x="4810" y="742"/>
                        <a:pt x="4810" y="742"/>
                        <a:pt x="4810" y="742"/>
                      </a:cubicBezTo>
                      <a:cubicBezTo>
                        <a:pt x="4810" y="742"/>
                        <a:pt x="4815" y="745"/>
                        <a:pt x="4815" y="745"/>
                      </a:cubicBezTo>
                      <a:cubicBezTo>
                        <a:pt x="4815" y="745"/>
                        <a:pt x="4815" y="745"/>
                        <a:pt x="4815" y="745"/>
                      </a:cubicBezTo>
                      <a:cubicBezTo>
                        <a:pt x="4815" y="745"/>
                        <a:pt x="4818" y="747"/>
                        <a:pt x="4818" y="747"/>
                      </a:cubicBezTo>
                      <a:cubicBezTo>
                        <a:pt x="4818" y="747"/>
                        <a:pt x="4823" y="746"/>
                        <a:pt x="4823" y="746"/>
                      </a:cubicBezTo>
                      <a:cubicBezTo>
                        <a:pt x="4823" y="746"/>
                        <a:pt x="4825" y="747"/>
                        <a:pt x="4825" y="747"/>
                      </a:cubicBezTo>
                      <a:cubicBezTo>
                        <a:pt x="4825" y="747"/>
                        <a:pt x="4825" y="747"/>
                        <a:pt x="4825" y="747"/>
                      </a:cubicBezTo>
                      <a:cubicBezTo>
                        <a:pt x="4825" y="747"/>
                        <a:pt x="4828" y="749"/>
                        <a:pt x="4828" y="749"/>
                      </a:cubicBezTo>
                      <a:cubicBezTo>
                        <a:pt x="4828" y="749"/>
                        <a:pt x="4834" y="749"/>
                        <a:pt x="4834" y="749"/>
                      </a:cubicBezTo>
                      <a:cubicBezTo>
                        <a:pt x="4834" y="749"/>
                        <a:pt x="4835" y="749"/>
                        <a:pt x="4835" y="749"/>
                      </a:cubicBezTo>
                      <a:cubicBezTo>
                        <a:pt x="4835" y="749"/>
                        <a:pt x="4838" y="748"/>
                        <a:pt x="4838" y="748"/>
                      </a:cubicBezTo>
                      <a:cubicBezTo>
                        <a:pt x="4838" y="748"/>
                        <a:pt x="4839" y="749"/>
                        <a:pt x="4839" y="749"/>
                      </a:cubicBezTo>
                      <a:cubicBezTo>
                        <a:pt x="4839" y="749"/>
                        <a:pt x="4842" y="749"/>
                        <a:pt x="4842" y="749"/>
                      </a:cubicBezTo>
                      <a:cubicBezTo>
                        <a:pt x="4842" y="749"/>
                        <a:pt x="4845" y="748"/>
                        <a:pt x="4845" y="748"/>
                      </a:cubicBezTo>
                      <a:cubicBezTo>
                        <a:pt x="4845" y="748"/>
                        <a:pt x="4846" y="747"/>
                        <a:pt x="4846" y="747"/>
                      </a:cubicBezTo>
                      <a:cubicBezTo>
                        <a:pt x="4846" y="747"/>
                        <a:pt x="4850" y="745"/>
                        <a:pt x="4850" y="745"/>
                      </a:cubicBezTo>
                      <a:cubicBezTo>
                        <a:pt x="4850" y="745"/>
                        <a:pt x="4851" y="745"/>
                        <a:pt x="4851" y="745"/>
                      </a:cubicBezTo>
                      <a:cubicBezTo>
                        <a:pt x="4851" y="745"/>
                        <a:pt x="4856" y="742"/>
                        <a:pt x="4856" y="742"/>
                      </a:cubicBezTo>
                      <a:cubicBezTo>
                        <a:pt x="4856" y="742"/>
                        <a:pt x="4856" y="742"/>
                        <a:pt x="4856" y="742"/>
                      </a:cubicBezTo>
                      <a:cubicBezTo>
                        <a:pt x="4856" y="742"/>
                        <a:pt x="4861" y="735"/>
                        <a:pt x="4861" y="735"/>
                      </a:cubicBezTo>
                      <a:cubicBezTo>
                        <a:pt x="4861" y="735"/>
                        <a:pt x="4861" y="735"/>
                        <a:pt x="4861" y="735"/>
                      </a:cubicBezTo>
                      <a:cubicBezTo>
                        <a:pt x="4861" y="735"/>
                        <a:pt x="4866" y="724"/>
                        <a:pt x="4866" y="724"/>
                      </a:cubicBezTo>
                      <a:cubicBezTo>
                        <a:pt x="4866" y="724"/>
                        <a:pt x="4866" y="723"/>
                        <a:pt x="4866" y="723"/>
                      </a:cubicBezTo>
                      <a:cubicBezTo>
                        <a:pt x="4866" y="723"/>
                        <a:pt x="4871" y="687"/>
                        <a:pt x="4871" y="687"/>
                      </a:cubicBezTo>
                      <a:cubicBezTo>
                        <a:pt x="4871" y="687"/>
                        <a:pt x="4871" y="685"/>
                        <a:pt x="4871" y="685"/>
                      </a:cubicBezTo>
                      <a:cubicBezTo>
                        <a:pt x="4871" y="685"/>
                        <a:pt x="4876" y="462"/>
                        <a:pt x="4876" y="462"/>
                      </a:cubicBezTo>
                      <a:cubicBezTo>
                        <a:pt x="4876" y="462"/>
                        <a:pt x="4876" y="435"/>
                        <a:pt x="4876" y="435"/>
                      </a:cubicBezTo>
                      <a:cubicBezTo>
                        <a:pt x="4876" y="435"/>
                        <a:pt x="4879" y="0"/>
                        <a:pt x="4879" y="0"/>
                      </a:cubicBezTo>
                      <a:cubicBezTo>
                        <a:pt x="4879" y="0"/>
                        <a:pt x="4884" y="532"/>
                        <a:pt x="4884" y="532"/>
                      </a:cubicBezTo>
                      <a:cubicBezTo>
                        <a:pt x="4884" y="532"/>
                        <a:pt x="4886" y="405"/>
                        <a:pt x="4886" y="405"/>
                      </a:cubicBezTo>
                      <a:cubicBezTo>
                        <a:pt x="4886" y="405"/>
                        <a:pt x="4889" y="11"/>
                        <a:pt x="4889" y="11"/>
                      </a:cubicBezTo>
                      <a:cubicBezTo>
                        <a:pt x="4889" y="11"/>
                        <a:pt x="4891" y="448"/>
                        <a:pt x="4891" y="448"/>
                      </a:cubicBezTo>
                      <a:cubicBezTo>
                        <a:pt x="4891" y="448"/>
                        <a:pt x="4891" y="472"/>
                        <a:pt x="4891" y="472"/>
                      </a:cubicBezTo>
                      <a:cubicBezTo>
                        <a:pt x="4891" y="472"/>
                        <a:pt x="4896" y="678"/>
                        <a:pt x="4896" y="678"/>
                      </a:cubicBezTo>
                      <a:cubicBezTo>
                        <a:pt x="4896" y="678"/>
                        <a:pt x="4897" y="680"/>
                        <a:pt x="4897" y="680"/>
                      </a:cubicBezTo>
                      <a:cubicBezTo>
                        <a:pt x="4897" y="680"/>
                        <a:pt x="4901" y="711"/>
                        <a:pt x="4901" y="711"/>
                      </a:cubicBezTo>
                      <a:cubicBezTo>
                        <a:pt x="4901" y="711"/>
                        <a:pt x="4902" y="712"/>
                        <a:pt x="4902" y="712"/>
                      </a:cubicBezTo>
                      <a:cubicBezTo>
                        <a:pt x="4902" y="712"/>
                        <a:pt x="4907" y="731"/>
                        <a:pt x="4907" y="731"/>
                      </a:cubicBezTo>
                      <a:cubicBezTo>
                        <a:pt x="4907" y="731"/>
                        <a:pt x="4907" y="731"/>
                        <a:pt x="4907" y="731"/>
                      </a:cubicBezTo>
                      <a:cubicBezTo>
                        <a:pt x="4907" y="731"/>
                        <a:pt x="4912" y="738"/>
                        <a:pt x="4912" y="738"/>
                      </a:cubicBezTo>
                      <a:cubicBezTo>
                        <a:pt x="4912" y="738"/>
                        <a:pt x="4912" y="738"/>
                        <a:pt x="4912" y="738"/>
                      </a:cubicBezTo>
                      <a:cubicBezTo>
                        <a:pt x="4912" y="738"/>
                        <a:pt x="4917" y="742"/>
                        <a:pt x="4917" y="742"/>
                      </a:cubicBezTo>
                      <a:cubicBezTo>
                        <a:pt x="4917" y="742"/>
                        <a:pt x="4917" y="743"/>
                        <a:pt x="4917" y="743"/>
                      </a:cubicBezTo>
                      <a:cubicBezTo>
                        <a:pt x="4917" y="743"/>
                        <a:pt x="4921" y="745"/>
                        <a:pt x="4921" y="745"/>
                      </a:cubicBezTo>
                      <a:cubicBezTo>
                        <a:pt x="4921" y="745"/>
                        <a:pt x="4922" y="745"/>
                        <a:pt x="4922" y="745"/>
                      </a:cubicBezTo>
                      <a:cubicBezTo>
                        <a:pt x="4922" y="745"/>
                        <a:pt x="4927" y="747"/>
                        <a:pt x="4927" y="747"/>
                      </a:cubicBezTo>
                      <a:cubicBezTo>
                        <a:pt x="4927" y="747"/>
                        <a:pt x="4927" y="747"/>
                        <a:pt x="4927" y="747"/>
                      </a:cubicBezTo>
                      <a:cubicBezTo>
                        <a:pt x="4927" y="747"/>
                        <a:pt x="4931" y="748"/>
                        <a:pt x="4931" y="748"/>
                      </a:cubicBezTo>
                      <a:cubicBezTo>
                        <a:pt x="4931" y="748"/>
                        <a:pt x="4932" y="748"/>
                        <a:pt x="4932" y="748"/>
                      </a:cubicBezTo>
                      <a:cubicBezTo>
                        <a:pt x="4932" y="748"/>
                        <a:pt x="4936" y="749"/>
                        <a:pt x="4936" y="749"/>
                      </a:cubicBezTo>
                      <a:cubicBezTo>
                        <a:pt x="4936" y="749"/>
                        <a:pt x="4938" y="749"/>
                        <a:pt x="4938" y="749"/>
                      </a:cubicBezTo>
                      <a:cubicBezTo>
                        <a:pt x="4938" y="749"/>
                        <a:pt x="4942" y="750"/>
                        <a:pt x="4942" y="750"/>
                      </a:cubicBezTo>
                      <a:cubicBezTo>
                        <a:pt x="4942" y="750"/>
                        <a:pt x="4943" y="750"/>
                        <a:pt x="4943" y="750"/>
                      </a:cubicBezTo>
                      <a:cubicBezTo>
                        <a:pt x="4943" y="750"/>
                        <a:pt x="4947" y="751"/>
                        <a:pt x="4947" y="751"/>
                      </a:cubicBezTo>
                      <a:cubicBezTo>
                        <a:pt x="4947" y="751"/>
                        <a:pt x="4948" y="751"/>
                        <a:pt x="4948" y="751"/>
                      </a:cubicBezTo>
                      <a:cubicBezTo>
                        <a:pt x="4948" y="751"/>
                        <a:pt x="4951" y="751"/>
                        <a:pt x="4951" y="751"/>
                      </a:cubicBezTo>
                      <a:cubicBezTo>
                        <a:pt x="4951" y="751"/>
                        <a:pt x="4954" y="751"/>
                        <a:pt x="4954" y="751"/>
                      </a:cubicBezTo>
                      <a:cubicBezTo>
                        <a:pt x="4954" y="751"/>
                        <a:pt x="4957" y="752"/>
                        <a:pt x="4957" y="752"/>
                      </a:cubicBezTo>
                      <a:cubicBezTo>
                        <a:pt x="4957" y="752"/>
                        <a:pt x="4958" y="751"/>
                        <a:pt x="4958" y="751"/>
                      </a:cubicBezTo>
                      <a:cubicBezTo>
                        <a:pt x="4958" y="751"/>
                        <a:pt x="4959" y="752"/>
                        <a:pt x="4959" y="752"/>
                      </a:cubicBezTo>
                      <a:cubicBezTo>
                        <a:pt x="4959" y="752"/>
                        <a:pt x="4963" y="752"/>
                        <a:pt x="4963" y="752"/>
                      </a:cubicBezTo>
                      <a:cubicBezTo>
                        <a:pt x="4963" y="752"/>
                        <a:pt x="4965" y="751"/>
                        <a:pt x="4965" y="751"/>
                      </a:cubicBezTo>
                      <a:cubicBezTo>
                        <a:pt x="4965" y="751"/>
                        <a:pt x="4968" y="751"/>
                        <a:pt x="4968" y="751"/>
                      </a:cubicBezTo>
                      <a:cubicBezTo>
                        <a:pt x="4968" y="751"/>
                        <a:pt x="4973" y="750"/>
                        <a:pt x="4973" y="750"/>
                      </a:cubicBezTo>
                      <a:cubicBezTo>
                        <a:pt x="4973" y="750"/>
                        <a:pt x="4974" y="748"/>
                        <a:pt x="4974" y="748"/>
                      </a:cubicBezTo>
                      <a:cubicBezTo>
                        <a:pt x="4974" y="748"/>
                        <a:pt x="4978" y="751"/>
                        <a:pt x="4978" y="751"/>
                      </a:cubicBezTo>
                      <a:cubicBezTo>
                        <a:pt x="4978" y="751"/>
                        <a:pt x="4980" y="751"/>
                        <a:pt x="4980" y="751"/>
                      </a:cubicBezTo>
                      <a:cubicBezTo>
                        <a:pt x="4980" y="751"/>
                        <a:pt x="4983" y="750"/>
                        <a:pt x="4983" y="750"/>
                      </a:cubicBezTo>
                      <a:cubicBezTo>
                        <a:pt x="4983" y="750"/>
                        <a:pt x="4984" y="749"/>
                        <a:pt x="4984" y="749"/>
                      </a:cubicBezTo>
                      <a:cubicBezTo>
                        <a:pt x="4984" y="749"/>
                        <a:pt x="4988" y="751"/>
                        <a:pt x="4988" y="751"/>
                      </a:cubicBezTo>
                      <a:cubicBezTo>
                        <a:pt x="4988" y="751"/>
                        <a:pt x="4988" y="752"/>
                        <a:pt x="4988" y="752"/>
                      </a:cubicBezTo>
                      <a:cubicBezTo>
                        <a:pt x="4988" y="752"/>
                        <a:pt x="4992" y="752"/>
                        <a:pt x="4992" y="752"/>
                      </a:cubicBezTo>
                      <a:cubicBezTo>
                        <a:pt x="4992" y="752"/>
                        <a:pt x="4994" y="752"/>
                        <a:pt x="4994" y="752"/>
                      </a:cubicBezTo>
                      <a:cubicBezTo>
                        <a:pt x="4994" y="752"/>
                        <a:pt x="4997" y="752"/>
                        <a:pt x="4997" y="752"/>
                      </a:cubicBezTo>
                      <a:cubicBezTo>
                        <a:pt x="4997" y="752"/>
                        <a:pt x="4999" y="752"/>
                        <a:pt x="4999" y="752"/>
                      </a:cubicBezTo>
                      <a:cubicBezTo>
                        <a:pt x="4999" y="752"/>
                        <a:pt x="5001" y="752"/>
                        <a:pt x="5001" y="752"/>
                      </a:cubicBezTo>
                      <a:cubicBezTo>
                        <a:pt x="5001" y="752"/>
                        <a:pt x="5004" y="752"/>
                        <a:pt x="5004" y="752"/>
                      </a:cubicBezTo>
                      <a:cubicBezTo>
                        <a:pt x="5004" y="752"/>
                        <a:pt x="5007" y="752"/>
                        <a:pt x="5007" y="752"/>
                      </a:cubicBezTo>
                      <a:cubicBezTo>
                        <a:pt x="5007" y="752"/>
                        <a:pt x="5008" y="752"/>
                        <a:pt x="5008" y="752"/>
                      </a:cubicBezTo>
                      <a:cubicBezTo>
                        <a:pt x="5008" y="752"/>
                        <a:pt x="5012" y="753"/>
                        <a:pt x="5012" y="753"/>
                      </a:cubicBezTo>
                      <a:cubicBezTo>
                        <a:pt x="5012" y="753"/>
                        <a:pt x="5014" y="752"/>
                        <a:pt x="5014" y="752"/>
                      </a:cubicBezTo>
                      <a:cubicBezTo>
                        <a:pt x="5014" y="752"/>
                        <a:pt x="5017" y="753"/>
                        <a:pt x="5017" y="753"/>
                      </a:cubicBezTo>
                      <a:cubicBezTo>
                        <a:pt x="5017" y="753"/>
                        <a:pt x="5019" y="752"/>
                        <a:pt x="5019" y="752"/>
                      </a:cubicBezTo>
                      <a:cubicBezTo>
                        <a:pt x="5019" y="752"/>
                        <a:pt x="5022" y="753"/>
                        <a:pt x="5022" y="753"/>
                      </a:cubicBezTo>
                      <a:cubicBezTo>
                        <a:pt x="5022" y="753"/>
                        <a:pt x="5025" y="752"/>
                        <a:pt x="5025" y="752"/>
                      </a:cubicBezTo>
                      <a:cubicBezTo>
                        <a:pt x="5025" y="752"/>
                        <a:pt x="5026" y="753"/>
                        <a:pt x="5026" y="753"/>
                      </a:cubicBezTo>
                      <a:cubicBezTo>
                        <a:pt x="5026" y="753"/>
                        <a:pt x="5033" y="753"/>
                        <a:pt x="5033" y="753"/>
                      </a:cubicBezTo>
                      <a:cubicBezTo>
                        <a:pt x="5033" y="753"/>
                        <a:pt x="5034" y="752"/>
                        <a:pt x="5034" y="752"/>
                      </a:cubicBezTo>
                      <a:cubicBezTo>
                        <a:pt x="5034" y="752"/>
                        <a:pt x="5034" y="752"/>
                        <a:pt x="5034" y="752"/>
                      </a:cubicBezTo>
                      <a:cubicBezTo>
                        <a:pt x="5034" y="752"/>
                        <a:pt x="5037" y="753"/>
                        <a:pt x="5037" y="753"/>
                      </a:cubicBezTo>
                      <a:cubicBezTo>
                        <a:pt x="5037" y="753"/>
                        <a:pt x="5039" y="752"/>
                        <a:pt x="5039" y="752"/>
                      </a:cubicBezTo>
                      <a:cubicBezTo>
                        <a:pt x="5039" y="752"/>
                        <a:pt x="5043" y="753"/>
                        <a:pt x="5043" y="753"/>
                      </a:cubicBezTo>
                      <a:cubicBezTo>
                        <a:pt x="5043" y="753"/>
                        <a:pt x="5045" y="752"/>
                        <a:pt x="5045" y="752"/>
                      </a:cubicBezTo>
                      <a:cubicBezTo>
                        <a:pt x="5045" y="752"/>
                        <a:pt x="5049" y="753"/>
                        <a:pt x="5049" y="753"/>
                      </a:cubicBezTo>
                      <a:cubicBezTo>
                        <a:pt x="5049" y="753"/>
                        <a:pt x="5050" y="753"/>
                        <a:pt x="5050" y="753"/>
                      </a:cubicBezTo>
                      <a:cubicBezTo>
                        <a:pt x="5050" y="753"/>
                        <a:pt x="5054" y="752"/>
                        <a:pt x="5054" y="752"/>
                      </a:cubicBezTo>
                      <a:cubicBezTo>
                        <a:pt x="5054" y="752"/>
                        <a:pt x="5057" y="753"/>
                        <a:pt x="5057" y="753"/>
                      </a:cubicBezTo>
                      <a:cubicBezTo>
                        <a:pt x="5057" y="753"/>
                        <a:pt x="5058" y="752"/>
                        <a:pt x="5058" y="752"/>
                      </a:cubicBezTo>
                      <a:cubicBezTo>
                        <a:pt x="5058" y="752"/>
                        <a:pt x="5060" y="753"/>
                        <a:pt x="5060" y="753"/>
                      </a:cubicBezTo>
                      <a:cubicBezTo>
                        <a:pt x="5060" y="753"/>
                        <a:pt x="5063" y="753"/>
                        <a:pt x="5063" y="753"/>
                      </a:cubicBezTo>
                      <a:cubicBezTo>
                        <a:pt x="5063" y="753"/>
                        <a:pt x="5067" y="753"/>
                        <a:pt x="5067" y="753"/>
                      </a:cubicBezTo>
                      <a:cubicBezTo>
                        <a:pt x="5067" y="753"/>
                        <a:pt x="5069" y="753"/>
                        <a:pt x="5069" y="753"/>
                      </a:cubicBezTo>
                      <a:cubicBezTo>
                        <a:pt x="5069" y="753"/>
                        <a:pt x="5070" y="753"/>
                        <a:pt x="5070" y="753"/>
                      </a:cubicBezTo>
                      <a:cubicBezTo>
                        <a:pt x="5070" y="753"/>
                        <a:pt x="5072" y="753"/>
                        <a:pt x="5072" y="753"/>
                      </a:cubicBezTo>
                      <a:cubicBezTo>
                        <a:pt x="5072" y="753"/>
                        <a:pt x="5075" y="753"/>
                        <a:pt x="5075" y="753"/>
                      </a:cubicBezTo>
                      <a:cubicBezTo>
                        <a:pt x="5075" y="753"/>
                        <a:pt x="5078" y="753"/>
                        <a:pt x="5078" y="753"/>
                      </a:cubicBezTo>
                      <a:cubicBezTo>
                        <a:pt x="5078" y="753"/>
                        <a:pt x="5081" y="753"/>
                        <a:pt x="5081" y="753"/>
                      </a:cubicBezTo>
                      <a:cubicBezTo>
                        <a:pt x="5081" y="753"/>
                        <a:pt x="5083" y="753"/>
                        <a:pt x="5083" y="753"/>
                      </a:cubicBezTo>
                      <a:cubicBezTo>
                        <a:pt x="5083" y="753"/>
                        <a:pt x="5087" y="753"/>
                        <a:pt x="5087" y="753"/>
                      </a:cubicBezTo>
                      <a:cubicBezTo>
                        <a:pt x="5087" y="753"/>
                        <a:pt x="5088" y="753"/>
                        <a:pt x="5088" y="753"/>
                      </a:cubicBezTo>
                      <a:cubicBezTo>
                        <a:pt x="5088" y="753"/>
                        <a:pt x="5091" y="753"/>
                        <a:pt x="5091" y="753"/>
                      </a:cubicBezTo>
                      <a:cubicBezTo>
                        <a:pt x="5091" y="753"/>
                        <a:pt x="5093" y="753"/>
                        <a:pt x="5093" y="753"/>
                      </a:cubicBezTo>
                      <a:cubicBezTo>
                        <a:pt x="5093" y="753"/>
                        <a:pt x="5095" y="753"/>
                        <a:pt x="5095" y="753"/>
                      </a:cubicBezTo>
                      <a:cubicBezTo>
                        <a:pt x="5095" y="753"/>
                        <a:pt x="5097" y="753"/>
                        <a:pt x="5097" y="753"/>
                      </a:cubicBezTo>
                      <a:cubicBezTo>
                        <a:pt x="5097" y="753"/>
                        <a:pt x="5103" y="753"/>
                        <a:pt x="5103" y="753"/>
                      </a:cubicBezTo>
                      <a:cubicBezTo>
                        <a:pt x="5103" y="753"/>
                        <a:pt x="5104" y="753"/>
                        <a:pt x="5104" y="753"/>
                      </a:cubicBezTo>
                      <a:cubicBezTo>
                        <a:pt x="5104" y="753"/>
                        <a:pt x="5106" y="753"/>
                        <a:pt x="5106" y="753"/>
                      </a:cubicBezTo>
                      <a:cubicBezTo>
                        <a:pt x="5106" y="753"/>
                        <a:pt x="5108" y="753"/>
                        <a:pt x="5108" y="753"/>
                      </a:cubicBezTo>
                      <a:cubicBezTo>
                        <a:pt x="5108" y="753"/>
                        <a:pt x="5111" y="753"/>
                        <a:pt x="5111" y="753"/>
                      </a:cubicBezTo>
                      <a:cubicBezTo>
                        <a:pt x="5111" y="753"/>
                        <a:pt x="5113" y="753"/>
                        <a:pt x="5113" y="753"/>
                      </a:cubicBezTo>
                      <a:cubicBezTo>
                        <a:pt x="5113" y="753"/>
                        <a:pt x="5117" y="752"/>
                        <a:pt x="5117" y="752"/>
                      </a:cubicBezTo>
                      <a:cubicBezTo>
                        <a:pt x="5117" y="752"/>
                        <a:pt x="5120" y="753"/>
                        <a:pt x="5120" y="753"/>
                      </a:cubicBezTo>
                      <a:cubicBezTo>
                        <a:pt x="5120" y="753"/>
                        <a:pt x="5122" y="753"/>
                        <a:pt x="5122" y="753"/>
                      </a:cubicBezTo>
                      <a:cubicBezTo>
                        <a:pt x="5122" y="753"/>
                        <a:pt x="5124" y="753"/>
                        <a:pt x="5124" y="753"/>
                      </a:cubicBezTo>
                      <a:cubicBezTo>
                        <a:pt x="5124" y="753"/>
                        <a:pt x="5127" y="753"/>
                        <a:pt x="5127" y="753"/>
                      </a:cubicBezTo>
                      <a:cubicBezTo>
                        <a:pt x="5127" y="753"/>
                        <a:pt x="5130" y="753"/>
                        <a:pt x="5130" y="753"/>
                      </a:cubicBezTo>
                      <a:cubicBezTo>
                        <a:pt x="5130" y="753"/>
                        <a:pt x="5132" y="753"/>
                        <a:pt x="5132" y="753"/>
                      </a:cubicBezTo>
                      <a:cubicBezTo>
                        <a:pt x="5132" y="753"/>
                        <a:pt x="5134" y="753"/>
                        <a:pt x="5134" y="753"/>
                      </a:cubicBezTo>
                      <a:cubicBezTo>
                        <a:pt x="5134" y="753"/>
                        <a:pt x="5136" y="753"/>
                        <a:pt x="5136" y="753"/>
                      </a:cubicBezTo>
                      <a:cubicBezTo>
                        <a:pt x="5136" y="753"/>
                        <a:pt x="5137" y="753"/>
                        <a:pt x="5137" y="753"/>
                      </a:cubicBezTo>
                      <a:cubicBezTo>
                        <a:pt x="5137" y="753"/>
                        <a:pt x="5142" y="753"/>
                        <a:pt x="5142" y="753"/>
                      </a:cubicBezTo>
                      <a:cubicBezTo>
                        <a:pt x="5142" y="753"/>
                        <a:pt x="5146" y="753"/>
                        <a:pt x="5146" y="753"/>
                      </a:cubicBezTo>
                      <a:cubicBezTo>
                        <a:pt x="5146" y="753"/>
                        <a:pt x="5146" y="753"/>
                        <a:pt x="5146" y="753"/>
                      </a:cubicBezTo>
                      <a:cubicBezTo>
                        <a:pt x="5146" y="753"/>
                        <a:pt x="5150" y="753"/>
                        <a:pt x="5150" y="753"/>
                      </a:cubicBezTo>
                      <a:cubicBezTo>
                        <a:pt x="5150" y="753"/>
                        <a:pt x="5152" y="753"/>
                        <a:pt x="5152" y="753"/>
                      </a:cubicBezTo>
                      <a:cubicBezTo>
                        <a:pt x="5152" y="753"/>
                        <a:pt x="5153" y="753"/>
                        <a:pt x="5153" y="753"/>
                      </a:cubicBezTo>
                      <a:cubicBezTo>
                        <a:pt x="5153" y="753"/>
                        <a:pt x="5158" y="753"/>
                        <a:pt x="5158" y="753"/>
                      </a:cubicBezTo>
                      <a:cubicBezTo>
                        <a:pt x="5158" y="753"/>
                        <a:pt x="5160" y="753"/>
                        <a:pt x="5160" y="753"/>
                      </a:cubicBezTo>
                      <a:cubicBezTo>
                        <a:pt x="5160" y="753"/>
                        <a:pt x="5164" y="753"/>
                        <a:pt x="5164" y="753"/>
                      </a:cubicBezTo>
                      <a:cubicBezTo>
                        <a:pt x="5164" y="753"/>
                        <a:pt x="5165" y="754"/>
                        <a:pt x="5165" y="754"/>
                      </a:cubicBezTo>
                      <a:cubicBezTo>
                        <a:pt x="5165" y="754"/>
                        <a:pt x="5168" y="753"/>
                        <a:pt x="5168" y="753"/>
                      </a:cubicBezTo>
                      <a:cubicBezTo>
                        <a:pt x="5168" y="753"/>
                        <a:pt x="5169" y="753"/>
                        <a:pt x="5169" y="753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5" name="Freeform 999"/>
                <p:cNvSpPr>
                  <a:spLocks/>
                </p:cNvSpPr>
                <p:nvPr/>
              </p:nvSpPr>
              <p:spPr bwMode="auto">
                <a:xfrm>
                  <a:off x="-5084762" y="2976564"/>
                  <a:ext cx="3903663" cy="746125"/>
                </a:xfrm>
                <a:custGeom>
                  <a:avLst/>
                  <a:gdLst>
                    <a:gd name="T0" fmla="*/ 74 w 5169"/>
                    <a:gd name="T1" fmla="*/ 985 h 985"/>
                    <a:gd name="T2" fmla="*/ 154 w 5169"/>
                    <a:gd name="T3" fmla="*/ 984 h 985"/>
                    <a:gd name="T4" fmla="*/ 235 w 5169"/>
                    <a:gd name="T5" fmla="*/ 967 h 985"/>
                    <a:gd name="T6" fmla="*/ 319 w 5169"/>
                    <a:gd name="T7" fmla="*/ 981 h 985"/>
                    <a:gd name="T8" fmla="*/ 399 w 5169"/>
                    <a:gd name="T9" fmla="*/ 970 h 985"/>
                    <a:gd name="T10" fmla="*/ 481 w 5169"/>
                    <a:gd name="T11" fmla="*/ 982 h 985"/>
                    <a:gd name="T12" fmla="*/ 563 w 5169"/>
                    <a:gd name="T13" fmla="*/ 983 h 985"/>
                    <a:gd name="T14" fmla="*/ 645 w 5169"/>
                    <a:gd name="T15" fmla="*/ 779 h 985"/>
                    <a:gd name="T16" fmla="*/ 726 w 5169"/>
                    <a:gd name="T17" fmla="*/ 730 h 985"/>
                    <a:gd name="T18" fmla="*/ 807 w 5169"/>
                    <a:gd name="T19" fmla="*/ 973 h 985"/>
                    <a:gd name="T20" fmla="*/ 889 w 5169"/>
                    <a:gd name="T21" fmla="*/ 935 h 985"/>
                    <a:gd name="T22" fmla="*/ 970 w 5169"/>
                    <a:gd name="T23" fmla="*/ 983 h 985"/>
                    <a:gd name="T24" fmla="*/ 1052 w 5169"/>
                    <a:gd name="T25" fmla="*/ 984 h 985"/>
                    <a:gd name="T26" fmla="*/ 1132 w 5169"/>
                    <a:gd name="T27" fmla="*/ 985 h 985"/>
                    <a:gd name="T28" fmla="*/ 1214 w 5169"/>
                    <a:gd name="T29" fmla="*/ 985 h 985"/>
                    <a:gd name="T30" fmla="*/ 1292 w 5169"/>
                    <a:gd name="T31" fmla="*/ 985 h 985"/>
                    <a:gd name="T32" fmla="*/ 1377 w 5169"/>
                    <a:gd name="T33" fmla="*/ 984 h 985"/>
                    <a:gd name="T34" fmla="*/ 1457 w 5169"/>
                    <a:gd name="T35" fmla="*/ 985 h 985"/>
                    <a:gd name="T36" fmla="*/ 1539 w 5169"/>
                    <a:gd name="T37" fmla="*/ 984 h 985"/>
                    <a:gd name="T38" fmla="*/ 1618 w 5169"/>
                    <a:gd name="T39" fmla="*/ 984 h 985"/>
                    <a:gd name="T40" fmla="*/ 1703 w 5169"/>
                    <a:gd name="T41" fmla="*/ 984 h 985"/>
                    <a:gd name="T42" fmla="*/ 1783 w 5169"/>
                    <a:gd name="T43" fmla="*/ 984 h 985"/>
                    <a:gd name="T44" fmla="*/ 1867 w 5169"/>
                    <a:gd name="T45" fmla="*/ 980 h 985"/>
                    <a:gd name="T46" fmla="*/ 1946 w 5169"/>
                    <a:gd name="T47" fmla="*/ 985 h 985"/>
                    <a:gd name="T48" fmla="*/ 2028 w 5169"/>
                    <a:gd name="T49" fmla="*/ 985 h 985"/>
                    <a:gd name="T50" fmla="*/ 2111 w 5169"/>
                    <a:gd name="T51" fmla="*/ 974 h 985"/>
                    <a:gd name="T52" fmla="*/ 2192 w 5169"/>
                    <a:gd name="T53" fmla="*/ 984 h 985"/>
                    <a:gd name="T54" fmla="*/ 2273 w 5169"/>
                    <a:gd name="T55" fmla="*/ 984 h 985"/>
                    <a:gd name="T56" fmla="*/ 2355 w 5169"/>
                    <a:gd name="T57" fmla="*/ 984 h 985"/>
                    <a:gd name="T58" fmla="*/ 2437 w 5169"/>
                    <a:gd name="T59" fmla="*/ 966 h 985"/>
                    <a:gd name="T60" fmla="*/ 2515 w 5169"/>
                    <a:gd name="T61" fmla="*/ 982 h 985"/>
                    <a:gd name="T62" fmla="*/ 2597 w 5169"/>
                    <a:gd name="T63" fmla="*/ 982 h 985"/>
                    <a:gd name="T64" fmla="*/ 2679 w 5169"/>
                    <a:gd name="T65" fmla="*/ 984 h 985"/>
                    <a:gd name="T66" fmla="*/ 2761 w 5169"/>
                    <a:gd name="T67" fmla="*/ 984 h 985"/>
                    <a:gd name="T68" fmla="*/ 2844 w 5169"/>
                    <a:gd name="T69" fmla="*/ 984 h 985"/>
                    <a:gd name="T70" fmla="*/ 2926 w 5169"/>
                    <a:gd name="T71" fmla="*/ 984 h 985"/>
                    <a:gd name="T72" fmla="*/ 3005 w 5169"/>
                    <a:gd name="T73" fmla="*/ 984 h 985"/>
                    <a:gd name="T74" fmla="*/ 3088 w 5169"/>
                    <a:gd name="T75" fmla="*/ 984 h 985"/>
                    <a:gd name="T76" fmla="*/ 3170 w 5169"/>
                    <a:gd name="T77" fmla="*/ 942 h 985"/>
                    <a:gd name="T78" fmla="*/ 3251 w 5169"/>
                    <a:gd name="T79" fmla="*/ 982 h 985"/>
                    <a:gd name="T80" fmla="*/ 3333 w 5169"/>
                    <a:gd name="T81" fmla="*/ 982 h 985"/>
                    <a:gd name="T82" fmla="*/ 3413 w 5169"/>
                    <a:gd name="T83" fmla="*/ 982 h 985"/>
                    <a:gd name="T84" fmla="*/ 3496 w 5169"/>
                    <a:gd name="T85" fmla="*/ 984 h 985"/>
                    <a:gd name="T86" fmla="*/ 3574 w 5169"/>
                    <a:gd name="T87" fmla="*/ 984 h 985"/>
                    <a:gd name="T88" fmla="*/ 3657 w 5169"/>
                    <a:gd name="T89" fmla="*/ 984 h 985"/>
                    <a:gd name="T90" fmla="*/ 3739 w 5169"/>
                    <a:gd name="T91" fmla="*/ 984 h 985"/>
                    <a:gd name="T92" fmla="*/ 3822 w 5169"/>
                    <a:gd name="T93" fmla="*/ 984 h 985"/>
                    <a:gd name="T94" fmla="*/ 3901 w 5169"/>
                    <a:gd name="T95" fmla="*/ 984 h 985"/>
                    <a:gd name="T96" fmla="*/ 3985 w 5169"/>
                    <a:gd name="T97" fmla="*/ 984 h 985"/>
                    <a:gd name="T98" fmla="*/ 4064 w 5169"/>
                    <a:gd name="T99" fmla="*/ 983 h 985"/>
                    <a:gd name="T100" fmla="*/ 4148 w 5169"/>
                    <a:gd name="T101" fmla="*/ 958 h 985"/>
                    <a:gd name="T102" fmla="*/ 4229 w 5169"/>
                    <a:gd name="T103" fmla="*/ 968 h 985"/>
                    <a:gd name="T104" fmla="*/ 4309 w 5169"/>
                    <a:gd name="T105" fmla="*/ 824 h 985"/>
                    <a:gd name="T106" fmla="*/ 4392 w 5169"/>
                    <a:gd name="T107" fmla="*/ 978 h 985"/>
                    <a:gd name="T108" fmla="*/ 4474 w 5169"/>
                    <a:gd name="T109" fmla="*/ 973 h 985"/>
                    <a:gd name="T110" fmla="*/ 4555 w 5169"/>
                    <a:gd name="T111" fmla="*/ 932 h 985"/>
                    <a:gd name="T112" fmla="*/ 4634 w 5169"/>
                    <a:gd name="T113" fmla="*/ 980 h 985"/>
                    <a:gd name="T114" fmla="*/ 4716 w 5169"/>
                    <a:gd name="T115" fmla="*/ 981 h 985"/>
                    <a:gd name="T116" fmla="*/ 4800 w 5169"/>
                    <a:gd name="T117" fmla="*/ 972 h 985"/>
                    <a:gd name="T118" fmla="*/ 4879 w 5169"/>
                    <a:gd name="T119" fmla="*/ 0 h 985"/>
                    <a:gd name="T120" fmla="*/ 4960 w 5169"/>
                    <a:gd name="T121" fmla="*/ 982 h 985"/>
                    <a:gd name="T122" fmla="*/ 5043 w 5169"/>
                    <a:gd name="T123" fmla="*/ 984 h 985"/>
                    <a:gd name="T124" fmla="*/ 5124 w 5169"/>
                    <a:gd name="T125" fmla="*/ 984 h 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985">
                      <a:moveTo>
                        <a:pt x="0" y="984"/>
                      </a:moveTo>
                      <a:lnTo>
                        <a:pt x="0" y="984"/>
                      </a:lnTo>
                      <a:cubicBezTo>
                        <a:pt x="0" y="984"/>
                        <a:pt x="0" y="985"/>
                        <a:pt x="0" y="985"/>
                      </a:cubicBezTo>
                      <a:cubicBezTo>
                        <a:pt x="0" y="985"/>
                        <a:pt x="1" y="984"/>
                        <a:pt x="1" y="984"/>
                      </a:cubicBezTo>
                      <a:cubicBezTo>
                        <a:pt x="1" y="984"/>
                        <a:pt x="4" y="984"/>
                        <a:pt x="4" y="984"/>
                      </a:cubicBezTo>
                      <a:cubicBezTo>
                        <a:pt x="4" y="984"/>
                        <a:pt x="4" y="985"/>
                        <a:pt x="4" y="985"/>
                      </a:cubicBezTo>
                      <a:cubicBezTo>
                        <a:pt x="4" y="985"/>
                        <a:pt x="10" y="984"/>
                        <a:pt x="10" y="984"/>
                      </a:cubicBezTo>
                      <a:cubicBezTo>
                        <a:pt x="10" y="984"/>
                        <a:pt x="12" y="985"/>
                        <a:pt x="12" y="985"/>
                      </a:cubicBezTo>
                      <a:cubicBezTo>
                        <a:pt x="12" y="985"/>
                        <a:pt x="15" y="984"/>
                        <a:pt x="15" y="984"/>
                      </a:cubicBezTo>
                      <a:cubicBezTo>
                        <a:pt x="15" y="984"/>
                        <a:pt x="17" y="985"/>
                        <a:pt x="17" y="985"/>
                      </a:cubicBezTo>
                      <a:cubicBezTo>
                        <a:pt x="17" y="985"/>
                        <a:pt x="19" y="985"/>
                        <a:pt x="19" y="985"/>
                      </a:cubicBezTo>
                      <a:cubicBezTo>
                        <a:pt x="19" y="985"/>
                        <a:pt x="21" y="984"/>
                        <a:pt x="21" y="984"/>
                      </a:cubicBezTo>
                      <a:cubicBezTo>
                        <a:pt x="21" y="984"/>
                        <a:pt x="24" y="984"/>
                        <a:pt x="24" y="984"/>
                      </a:cubicBezTo>
                      <a:cubicBezTo>
                        <a:pt x="24" y="984"/>
                        <a:pt x="28" y="985"/>
                        <a:pt x="28" y="985"/>
                      </a:cubicBezTo>
                      <a:cubicBezTo>
                        <a:pt x="28" y="985"/>
                        <a:pt x="32" y="985"/>
                        <a:pt x="32" y="985"/>
                      </a:cubicBezTo>
                      <a:cubicBezTo>
                        <a:pt x="32" y="985"/>
                        <a:pt x="33" y="984"/>
                        <a:pt x="33" y="984"/>
                      </a:cubicBezTo>
                      <a:cubicBezTo>
                        <a:pt x="33" y="984"/>
                        <a:pt x="37" y="985"/>
                        <a:pt x="37" y="985"/>
                      </a:cubicBezTo>
                      <a:cubicBezTo>
                        <a:pt x="37" y="985"/>
                        <a:pt x="38" y="984"/>
                        <a:pt x="38" y="984"/>
                      </a:cubicBezTo>
                      <a:cubicBezTo>
                        <a:pt x="38" y="984"/>
                        <a:pt x="42" y="984"/>
                        <a:pt x="42" y="984"/>
                      </a:cubicBezTo>
                      <a:cubicBezTo>
                        <a:pt x="42" y="984"/>
                        <a:pt x="43" y="984"/>
                        <a:pt x="43" y="984"/>
                      </a:cubicBezTo>
                      <a:cubicBezTo>
                        <a:pt x="43" y="984"/>
                        <a:pt x="45" y="985"/>
                        <a:pt x="45" y="985"/>
                      </a:cubicBezTo>
                      <a:cubicBezTo>
                        <a:pt x="45" y="985"/>
                        <a:pt x="48" y="984"/>
                        <a:pt x="48" y="984"/>
                      </a:cubicBezTo>
                      <a:cubicBezTo>
                        <a:pt x="48" y="984"/>
                        <a:pt x="50" y="984"/>
                        <a:pt x="50" y="984"/>
                      </a:cubicBezTo>
                      <a:cubicBezTo>
                        <a:pt x="50" y="984"/>
                        <a:pt x="52" y="985"/>
                        <a:pt x="52" y="985"/>
                      </a:cubicBezTo>
                      <a:cubicBezTo>
                        <a:pt x="52" y="985"/>
                        <a:pt x="54" y="984"/>
                        <a:pt x="54" y="984"/>
                      </a:cubicBezTo>
                      <a:cubicBezTo>
                        <a:pt x="54" y="984"/>
                        <a:pt x="58" y="985"/>
                        <a:pt x="58" y="985"/>
                      </a:cubicBezTo>
                      <a:cubicBezTo>
                        <a:pt x="58" y="985"/>
                        <a:pt x="61" y="985"/>
                        <a:pt x="61" y="985"/>
                      </a:cubicBezTo>
                      <a:cubicBezTo>
                        <a:pt x="61" y="985"/>
                        <a:pt x="61" y="984"/>
                        <a:pt x="61" y="984"/>
                      </a:cubicBezTo>
                      <a:cubicBezTo>
                        <a:pt x="61" y="984"/>
                        <a:pt x="66" y="985"/>
                        <a:pt x="66" y="985"/>
                      </a:cubicBezTo>
                      <a:cubicBezTo>
                        <a:pt x="66" y="985"/>
                        <a:pt x="69" y="984"/>
                        <a:pt x="69" y="984"/>
                      </a:cubicBezTo>
                      <a:cubicBezTo>
                        <a:pt x="69" y="984"/>
                        <a:pt x="69" y="984"/>
                        <a:pt x="69" y="984"/>
                      </a:cubicBezTo>
                      <a:cubicBezTo>
                        <a:pt x="69" y="984"/>
                        <a:pt x="74" y="985"/>
                        <a:pt x="74" y="985"/>
                      </a:cubicBezTo>
                      <a:cubicBezTo>
                        <a:pt x="74" y="985"/>
                        <a:pt x="75" y="985"/>
                        <a:pt x="75" y="985"/>
                      </a:cubicBezTo>
                      <a:cubicBezTo>
                        <a:pt x="75" y="985"/>
                        <a:pt x="77" y="984"/>
                        <a:pt x="77" y="984"/>
                      </a:cubicBezTo>
                      <a:cubicBezTo>
                        <a:pt x="77" y="984"/>
                        <a:pt x="80" y="984"/>
                        <a:pt x="80" y="984"/>
                      </a:cubicBezTo>
                      <a:cubicBezTo>
                        <a:pt x="80" y="984"/>
                        <a:pt x="84" y="985"/>
                        <a:pt x="84" y="985"/>
                      </a:cubicBezTo>
                      <a:cubicBezTo>
                        <a:pt x="84" y="985"/>
                        <a:pt x="85" y="985"/>
                        <a:pt x="85" y="985"/>
                      </a:cubicBezTo>
                      <a:cubicBezTo>
                        <a:pt x="85" y="985"/>
                        <a:pt x="89" y="984"/>
                        <a:pt x="89" y="984"/>
                      </a:cubicBezTo>
                      <a:cubicBezTo>
                        <a:pt x="89" y="984"/>
                        <a:pt x="91" y="984"/>
                        <a:pt x="91" y="984"/>
                      </a:cubicBezTo>
                      <a:cubicBezTo>
                        <a:pt x="91" y="984"/>
                        <a:pt x="93" y="985"/>
                        <a:pt x="93" y="985"/>
                      </a:cubicBezTo>
                      <a:cubicBezTo>
                        <a:pt x="93" y="985"/>
                        <a:pt x="97" y="984"/>
                        <a:pt x="97" y="984"/>
                      </a:cubicBezTo>
                      <a:cubicBezTo>
                        <a:pt x="97" y="984"/>
                        <a:pt x="99" y="985"/>
                        <a:pt x="99" y="985"/>
                      </a:cubicBezTo>
                      <a:cubicBezTo>
                        <a:pt x="99" y="985"/>
                        <a:pt x="100" y="985"/>
                        <a:pt x="100" y="985"/>
                      </a:cubicBezTo>
                      <a:cubicBezTo>
                        <a:pt x="100" y="985"/>
                        <a:pt x="101" y="984"/>
                        <a:pt x="101" y="984"/>
                      </a:cubicBezTo>
                      <a:cubicBezTo>
                        <a:pt x="101" y="984"/>
                        <a:pt x="106" y="984"/>
                        <a:pt x="106" y="984"/>
                      </a:cubicBezTo>
                      <a:cubicBezTo>
                        <a:pt x="106" y="984"/>
                        <a:pt x="108" y="985"/>
                        <a:pt x="108" y="985"/>
                      </a:cubicBezTo>
                      <a:cubicBezTo>
                        <a:pt x="108" y="985"/>
                        <a:pt x="112" y="984"/>
                        <a:pt x="112" y="984"/>
                      </a:cubicBezTo>
                      <a:cubicBezTo>
                        <a:pt x="112" y="984"/>
                        <a:pt x="113" y="985"/>
                        <a:pt x="113" y="985"/>
                      </a:cubicBezTo>
                      <a:cubicBezTo>
                        <a:pt x="113" y="985"/>
                        <a:pt x="118" y="984"/>
                        <a:pt x="118" y="984"/>
                      </a:cubicBezTo>
                      <a:cubicBezTo>
                        <a:pt x="118" y="984"/>
                        <a:pt x="119" y="984"/>
                        <a:pt x="119" y="984"/>
                      </a:cubicBezTo>
                      <a:cubicBezTo>
                        <a:pt x="119" y="984"/>
                        <a:pt x="120" y="984"/>
                        <a:pt x="120" y="984"/>
                      </a:cubicBezTo>
                      <a:cubicBezTo>
                        <a:pt x="120" y="984"/>
                        <a:pt x="124" y="984"/>
                        <a:pt x="124" y="984"/>
                      </a:cubicBezTo>
                      <a:cubicBezTo>
                        <a:pt x="124" y="984"/>
                        <a:pt x="127" y="984"/>
                        <a:pt x="127" y="984"/>
                      </a:cubicBezTo>
                      <a:cubicBezTo>
                        <a:pt x="127" y="984"/>
                        <a:pt x="128" y="984"/>
                        <a:pt x="128" y="984"/>
                      </a:cubicBezTo>
                      <a:cubicBezTo>
                        <a:pt x="128" y="984"/>
                        <a:pt x="130" y="984"/>
                        <a:pt x="130" y="984"/>
                      </a:cubicBezTo>
                      <a:cubicBezTo>
                        <a:pt x="130" y="984"/>
                        <a:pt x="135" y="984"/>
                        <a:pt x="135" y="984"/>
                      </a:cubicBezTo>
                      <a:cubicBezTo>
                        <a:pt x="135" y="984"/>
                        <a:pt x="136" y="984"/>
                        <a:pt x="136" y="984"/>
                      </a:cubicBezTo>
                      <a:cubicBezTo>
                        <a:pt x="136" y="984"/>
                        <a:pt x="140" y="984"/>
                        <a:pt x="140" y="984"/>
                      </a:cubicBezTo>
                      <a:cubicBezTo>
                        <a:pt x="140" y="984"/>
                        <a:pt x="141" y="984"/>
                        <a:pt x="141" y="984"/>
                      </a:cubicBezTo>
                      <a:cubicBezTo>
                        <a:pt x="141" y="984"/>
                        <a:pt x="144" y="984"/>
                        <a:pt x="144" y="984"/>
                      </a:cubicBezTo>
                      <a:cubicBezTo>
                        <a:pt x="144" y="984"/>
                        <a:pt x="146" y="984"/>
                        <a:pt x="146" y="984"/>
                      </a:cubicBezTo>
                      <a:cubicBezTo>
                        <a:pt x="146" y="984"/>
                        <a:pt x="150" y="984"/>
                        <a:pt x="150" y="984"/>
                      </a:cubicBezTo>
                      <a:cubicBezTo>
                        <a:pt x="150" y="984"/>
                        <a:pt x="151" y="985"/>
                        <a:pt x="151" y="985"/>
                      </a:cubicBezTo>
                      <a:cubicBezTo>
                        <a:pt x="151" y="985"/>
                        <a:pt x="154" y="984"/>
                        <a:pt x="154" y="984"/>
                      </a:cubicBezTo>
                      <a:cubicBezTo>
                        <a:pt x="154" y="984"/>
                        <a:pt x="156" y="984"/>
                        <a:pt x="156" y="984"/>
                      </a:cubicBezTo>
                      <a:cubicBezTo>
                        <a:pt x="156" y="984"/>
                        <a:pt x="160" y="984"/>
                        <a:pt x="160" y="984"/>
                      </a:cubicBezTo>
                      <a:cubicBezTo>
                        <a:pt x="160" y="984"/>
                        <a:pt x="163" y="985"/>
                        <a:pt x="163" y="985"/>
                      </a:cubicBezTo>
                      <a:cubicBezTo>
                        <a:pt x="163" y="985"/>
                        <a:pt x="163" y="984"/>
                        <a:pt x="163" y="984"/>
                      </a:cubicBezTo>
                      <a:cubicBezTo>
                        <a:pt x="163" y="984"/>
                        <a:pt x="168" y="984"/>
                        <a:pt x="168" y="984"/>
                      </a:cubicBezTo>
                      <a:cubicBezTo>
                        <a:pt x="168" y="984"/>
                        <a:pt x="170" y="984"/>
                        <a:pt x="170" y="984"/>
                      </a:cubicBezTo>
                      <a:cubicBezTo>
                        <a:pt x="170" y="984"/>
                        <a:pt x="171" y="984"/>
                        <a:pt x="171" y="984"/>
                      </a:cubicBezTo>
                      <a:cubicBezTo>
                        <a:pt x="171" y="984"/>
                        <a:pt x="175" y="984"/>
                        <a:pt x="175" y="984"/>
                      </a:cubicBezTo>
                      <a:cubicBezTo>
                        <a:pt x="175" y="984"/>
                        <a:pt x="177" y="984"/>
                        <a:pt x="177" y="984"/>
                      </a:cubicBezTo>
                      <a:cubicBezTo>
                        <a:pt x="177" y="984"/>
                        <a:pt x="181" y="984"/>
                        <a:pt x="181" y="984"/>
                      </a:cubicBezTo>
                      <a:cubicBezTo>
                        <a:pt x="181" y="984"/>
                        <a:pt x="183" y="984"/>
                        <a:pt x="183" y="984"/>
                      </a:cubicBezTo>
                      <a:cubicBezTo>
                        <a:pt x="183" y="984"/>
                        <a:pt x="185" y="985"/>
                        <a:pt x="185" y="985"/>
                      </a:cubicBezTo>
                      <a:cubicBezTo>
                        <a:pt x="185" y="985"/>
                        <a:pt x="187" y="984"/>
                        <a:pt x="187" y="984"/>
                      </a:cubicBezTo>
                      <a:cubicBezTo>
                        <a:pt x="187" y="984"/>
                        <a:pt x="191" y="984"/>
                        <a:pt x="191" y="984"/>
                      </a:cubicBezTo>
                      <a:cubicBezTo>
                        <a:pt x="191" y="984"/>
                        <a:pt x="192" y="984"/>
                        <a:pt x="192" y="984"/>
                      </a:cubicBezTo>
                      <a:cubicBezTo>
                        <a:pt x="192" y="984"/>
                        <a:pt x="195" y="984"/>
                        <a:pt x="195" y="984"/>
                      </a:cubicBezTo>
                      <a:cubicBezTo>
                        <a:pt x="195" y="984"/>
                        <a:pt x="197" y="984"/>
                        <a:pt x="197" y="984"/>
                      </a:cubicBezTo>
                      <a:cubicBezTo>
                        <a:pt x="197" y="984"/>
                        <a:pt x="201" y="984"/>
                        <a:pt x="201" y="984"/>
                      </a:cubicBezTo>
                      <a:cubicBezTo>
                        <a:pt x="201" y="984"/>
                        <a:pt x="202" y="984"/>
                        <a:pt x="202" y="984"/>
                      </a:cubicBezTo>
                      <a:cubicBezTo>
                        <a:pt x="202" y="984"/>
                        <a:pt x="205" y="983"/>
                        <a:pt x="205" y="983"/>
                      </a:cubicBezTo>
                      <a:cubicBezTo>
                        <a:pt x="205" y="983"/>
                        <a:pt x="207" y="984"/>
                        <a:pt x="207" y="984"/>
                      </a:cubicBezTo>
                      <a:cubicBezTo>
                        <a:pt x="207" y="984"/>
                        <a:pt x="210" y="983"/>
                        <a:pt x="210" y="983"/>
                      </a:cubicBezTo>
                      <a:cubicBezTo>
                        <a:pt x="210" y="983"/>
                        <a:pt x="214" y="983"/>
                        <a:pt x="214" y="983"/>
                      </a:cubicBezTo>
                      <a:cubicBezTo>
                        <a:pt x="214" y="983"/>
                        <a:pt x="217" y="983"/>
                        <a:pt x="217" y="983"/>
                      </a:cubicBezTo>
                      <a:cubicBezTo>
                        <a:pt x="217" y="983"/>
                        <a:pt x="219" y="983"/>
                        <a:pt x="219" y="983"/>
                      </a:cubicBezTo>
                      <a:cubicBezTo>
                        <a:pt x="219" y="983"/>
                        <a:pt x="221" y="982"/>
                        <a:pt x="221" y="982"/>
                      </a:cubicBezTo>
                      <a:cubicBezTo>
                        <a:pt x="221" y="982"/>
                        <a:pt x="222" y="982"/>
                        <a:pt x="222" y="982"/>
                      </a:cubicBezTo>
                      <a:cubicBezTo>
                        <a:pt x="222" y="982"/>
                        <a:pt x="227" y="981"/>
                        <a:pt x="227" y="981"/>
                      </a:cubicBezTo>
                      <a:cubicBezTo>
                        <a:pt x="227" y="981"/>
                        <a:pt x="227" y="981"/>
                        <a:pt x="227" y="981"/>
                      </a:cubicBezTo>
                      <a:cubicBezTo>
                        <a:pt x="227" y="981"/>
                        <a:pt x="232" y="975"/>
                        <a:pt x="232" y="975"/>
                      </a:cubicBezTo>
                      <a:cubicBezTo>
                        <a:pt x="232" y="975"/>
                        <a:pt x="232" y="974"/>
                        <a:pt x="232" y="974"/>
                      </a:cubicBezTo>
                      <a:cubicBezTo>
                        <a:pt x="232" y="974"/>
                        <a:pt x="235" y="967"/>
                        <a:pt x="235" y="967"/>
                      </a:cubicBezTo>
                      <a:cubicBezTo>
                        <a:pt x="235" y="967"/>
                        <a:pt x="238" y="972"/>
                        <a:pt x="238" y="972"/>
                      </a:cubicBezTo>
                      <a:cubicBezTo>
                        <a:pt x="238" y="972"/>
                        <a:pt x="242" y="964"/>
                        <a:pt x="242" y="964"/>
                      </a:cubicBezTo>
                      <a:cubicBezTo>
                        <a:pt x="242" y="964"/>
                        <a:pt x="242" y="964"/>
                        <a:pt x="242" y="964"/>
                      </a:cubicBezTo>
                      <a:cubicBezTo>
                        <a:pt x="242" y="964"/>
                        <a:pt x="247" y="904"/>
                        <a:pt x="247" y="904"/>
                      </a:cubicBezTo>
                      <a:cubicBezTo>
                        <a:pt x="247" y="904"/>
                        <a:pt x="250" y="841"/>
                        <a:pt x="250" y="841"/>
                      </a:cubicBezTo>
                      <a:cubicBezTo>
                        <a:pt x="250" y="841"/>
                        <a:pt x="252" y="915"/>
                        <a:pt x="252" y="915"/>
                      </a:cubicBezTo>
                      <a:cubicBezTo>
                        <a:pt x="252" y="915"/>
                        <a:pt x="253" y="920"/>
                        <a:pt x="253" y="920"/>
                      </a:cubicBezTo>
                      <a:cubicBezTo>
                        <a:pt x="253" y="920"/>
                        <a:pt x="255" y="945"/>
                        <a:pt x="255" y="945"/>
                      </a:cubicBezTo>
                      <a:cubicBezTo>
                        <a:pt x="255" y="945"/>
                        <a:pt x="258" y="930"/>
                        <a:pt x="258" y="930"/>
                      </a:cubicBezTo>
                      <a:cubicBezTo>
                        <a:pt x="258" y="930"/>
                        <a:pt x="262" y="823"/>
                        <a:pt x="262" y="823"/>
                      </a:cubicBezTo>
                      <a:cubicBezTo>
                        <a:pt x="262" y="823"/>
                        <a:pt x="263" y="842"/>
                        <a:pt x="263" y="842"/>
                      </a:cubicBezTo>
                      <a:cubicBezTo>
                        <a:pt x="263" y="842"/>
                        <a:pt x="268" y="961"/>
                        <a:pt x="268" y="961"/>
                      </a:cubicBezTo>
                      <a:cubicBezTo>
                        <a:pt x="268" y="961"/>
                        <a:pt x="268" y="962"/>
                        <a:pt x="268" y="962"/>
                      </a:cubicBezTo>
                      <a:cubicBezTo>
                        <a:pt x="268" y="962"/>
                        <a:pt x="273" y="975"/>
                        <a:pt x="273" y="975"/>
                      </a:cubicBezTo>
                      <a:cubicBezTo>
                        <a:pt x="273" y="975"/>
                        <a:pt x="273" y="976"/>
                        <a:pt x="273" y="976"/>
                      </a:cubicBezTo>
                      <a:cubicBezTo>
                        <a:pt x="273" y="976"/>
                        <a:pt x="277" y="978"/>
                        <a:pt x="277" y="978"/>
                      </a:cubicBezTo>
                      <a:cubicBezTo>
                        <a:pt x="277" y="978"/>
                        <a:pt x="278" y="978"/>
                        <a:pt x="278" y="978"/>
                      </a:cubicBezTo>
                      <a:cubicBezTo>
                        <a:pt x="278" y="978"/>
                        <a:pt x="283" y="981"/>
                        <a:pt x="283" y="981"/>
                      </a:cubicBezTo>
                      <a:cubicBezTo>
                        <a:pt x="283" y="981"/>
                        <a:pt x="284" y="980"/>
                        <a:pt x="284" y="980"/>
                      </a:cubicBezTo>
                      <a:cubicBezTo>
                        <a:pt x="284" y="980"/>
                        <a:pt x="288" y="982"/>
                        <a:pt x="288" y="982"/>
                      </a:cubicBezTo>
                      <a:cubicBezTo>
                        <a:pt x="288" y="982"/>
                        <a:pt x="288" y="982"/>
                        <a:pt x="288" y="982"/>
                      </a:cubicBezTo>
                      <a:cubicBezTo>
                        <a:pt x="288" y="982"/>
                        <a:pt x="292" y="983"/>
                        <a:pt x="292" y="983"/>
                      </a:cubicBezTo>
                      <a:cubicBezTo>
                        <a:pt x="292" y="983"/>
                        <a:pt x="293" y="982"/>
                        <a:pt x="293" y="982"/>
                      </a:cubicBezTo>
                      <a:cubicBezTo>
                        <a:pt x="293" y="982"/>
                        <a:pt x="295" y="983"/>
                        <a:pt x="295" y="983"/>
                      </a:cubicBezTo>
                      <a:cubicBezTo>
                        <a:pt x="295" y="983"/>
                        <a:pt x="300" y="983"/>
                        <a:pt x="300" y="983"/>
                      </a:cubicBezTo>
                      <a:cubicBezTo>
                        <a:pt x="300" y="983"/>
                        <a:pt x="303" y="982"/>
                        <a:pt x="303" y="982"/>
                      </a:cubicBezTo>
                      <a:cubicBezTo>
                        <a:pt x="303" y="982"/>
                        <a:pt x="306" y="982"/>
                        <a:pt x="306" y="982"/>
                      </a:cubicBezTo>
                      <a:cubicBezTo>
                        <a:pt x="306" y="982"/>
                        <a:pt x="308" y="983"/>
                        <a:pt x="308" y="983"/>
                      </a:cubicBezTo>
                      <a:cubicBezTo>
                        <a:pt x="308" y="983"/>
                        <a:pt x="309" y="983"/>
                        <a:pt x="309" y="983"/>
                      </a:cubicBezTo>
                      <a:cubicBezTo>
                        <a:pt x="309" y="983"/>
                        <a:pt x="310" y="982"/>
                        <a:pt x="310" y="982"/>
                      </a:cubicBezTo>
                      <a:cubicBezTo>
                        <a:pt x="310" y="982"/>
                        <a:pt x="314" y="982"/>
                        <a:pt x="314" y="982"/>
                      </a:cubicBezTo>
                      <a:cubicBezTo>
                        <a:pt x="314" y="982"/>
                        <a:pt x="319" y="981"/>
                        <a:pt x="319" y="981"/>
                      </a:cubicBezTo>
                      <a:cubicBezTo>
                        <a:pt x="319" y="981"/>
                        <a:pt x="319" y="981"/>
                        <a:pt x="319" y="981"/>
                      </a:cubicBezTo>
                      <a:cubicBezTo>
                        <a:pt x="319" y="981"/>
                        <a:pt x="324" y="978"/>
                        <a:pt x="324" y="978"/>
                      </a:cubicBezTo>
                      <a:cubicBezTo>
                        <a:pt x="324" y="978"/>
                        <a:pt x="324" y="978"/>
                        <a:pt x="324" y="978"/>
                      </a:cubicBezTo>
                      <a:cubicBezTo>
                        <a:pt x="324" y="978"/>
                        <a:pt x="329" y="971"/>
                        <a:pt x="329" y="971"/>
                      </a:cubicBezTo>
                      <a:cubicBezTo>
                        <a:pt x="329" y="971"/>
                        <a:pt x="329" y="970"/>
                        <a:pt x="329" y="970"/>
                      </a:cubicBezTo>
                      <a:cubicBezTo>
                        <a:pt x="329" y="970"/>
                        <a:pt x="334" y="904"/>
                        <a:pt x="334" y="904"/>
                      </a:cubicBezTo>
                      <a:cubicBezTo>
                        <a:pt x="334" y="904"/>
                        <a:pt x="335" y="901"/>
                        <a:pt x="335" y="901"/>
                      </a:cubicBezTo>
                      <a:cubicBezTo>
                        <a:pt x="335" y="901"/>
                        <a:pt x="339" y="963"/>
                        <a:pt x="339" y="963"/>
                      </a:cubicBezTo>
                      <a:cubicBezTo>
                        <a:pt x="339" y="963"/>
                        <a:pt x="339" y="964"/>
                        <a:pt x="339" y="964"/>
                      </a:cubicBezTo>
                      <a:cubicBezTo>
                        <a:pt x="339" y="964"/>
                        <a:pt x="344" y="977"/>
                        <a:pt x="344" y="977"/>
                      </a:cubicBezTo>
                      <a:cubicBezTo>
                        <a:pt x="344" y="977"/>
                        <a:pt x="344" y="977"/>
                        <a:pt x="344" y="977"/>
                      </a:cubicBezTo>
                      <a:cubicBezTo>
                        <a:pt x="344" y="977"/>
                        <a:pt x="348" y="980"/>
                        <a:pt x="348" y="980"/>
                      </a:cubicBezTo>
                      <a:cubicBezTo>
                        <a:pt x="348" y="980"/>
                        <a:pt x="349" y="980"/>
                        <a:pt x="349" y="980"/>
                      </a:cubicBezTo>
                      <a:cubicBezTo>
                        <a:pt x="349" y="980"/>
                        <a:pt x="354" y="982"/>
                        <a:pt x="354" y="982"/>
                      </a:cubicBezTo>
                      <a:cubicBezTo>
                        <a:pt x="354" y="982"/>
                        <a:pt x="355" y="982"/>
                        <a:pt x="355" y="982"/>
                      </a:cubicBezTo>
                      <a:cubicBezTo>
                        <a:pt x="355" y="982"/>
                        <a:pt x="359" y="983"/>
                        <a:pt x="359" y="983"/>
                      </a:cubicBezTo>
                      <a:cubicBezTo>
                        <a:pt x="359" y="983"/>
                        <a:pt x="361" y="982"/>
                        <a:pt x="361" y="982"/>
                      </a:cubicBezTo>
                      <a:cubicBezTo>
                        <a:pt x="361" y="982"/>
                        <a:pt x="364" y="983"/>
                        <a:pt x="364" y="983"/>
                      </a:cubicBezTo>
                      <a:cubicBezTo>
                        <a:pt x="364" y="983"/>
                        <a:pt x="367" y="983"/>
                        <a:pt x="367" y="983"/>
                      </a:cubicBezTo>
                      <a:cubicBezTo>
                        <a:pt x="367" y="983"/>
                        <a:pt x="368" y="983"/>
                        <a:pt x="368" y="983"/>
                      </a:cubicBezTo>
                      <a:cubicBezTo>
                        <a:pt x="368" y="983"/>
                        <a:pt x="372" y="983"/>
                        <a:pt x="372" y="983"/>
                      </a:cubicBezTo>
                      <a:cubicBezTo>
                        <a:pt x="372" y="983"/>
                        <a:pt x="374" y="982"/>
                        <a:pt x="374" y="982"/>
                      </a:cubicBezTo>
                      <a:cubicBezTo>
                        <a:pt x="374" y="982"/>
                        <a:pt x="375" y="982"/>
                        <a:pt x="375" y="982"/>
                      </a:cubicBezTo>
                      <a:cubicBezTo>
                        <a:pt x="375" y="982"/>
                        <a:pt x="379" y="981"/>
                        <a:pt x="379" y="981"/>
                      </a:cubicBezTo>
                      <a:cubicBezTo>
                        <a:pt x="379" y="981"/>
                        <a:pt x="380" y="982"/>
                        <a:pt x="380" y="982"/>
                      </a:cubicBezTo>
                      <a:cubicBezTo>
                        <a:pt x="380" y="982"/>
                        <a:pt x="385" y="980"/>
                        <a:pt x="385" y="980"/>
                      </a:cubicBezTo>
                      <a:cubicBezTo>
                        <a:pt x="385" y="980"/>
                        <a:pt x="385" y="980"/>
                        <a:pt x="385" y="980"/>
                      </a:cubicBezTo>
                      <a:cubicBezTo>
                        <a:pt x="385" y="980"/>
                        <a:pt x="390" y="971"/>
                        <a:pt x="390" y="971"/>
                      </a:cubicBezTo>
                      <a:cubicBezTo>
                        <a:pt x="390" y="971"/>
                        <a:pt x="390" y="970"/>
                        <a:pt x="390" y="970"/>
                      </a:cubicBezTo>
                      <a:cubicBezTo>
                        <a:pt x="390" y="970"/>
                        <a:pt x="393" y="934"/>
                        <a:pt x="393" y="934"/>
                      </a:cubicBezTo>
                      <a:cubicBezTo>
                        <a:pt x="393" y="934"/>
                        <a:pt x="395" y="954"/>
                        <a:pt x="395" y="954"/>
                      </a:cubicBezTo>
                      <a:cubicBezTo>
                        <a:pt x="395" y="954"/>
                        <a:pt x="399" y="970"/>
                        <a:pt x="399" y="970"/>
                      </a:cubicBezTo>
                      <a:cubicBezTo>
                        <a:pt x="399" y="970"/>
                        <a:pt x="400" y="969"/>
                        <a:pt x="400" y="969"/>
                      </a:cubicBezTo>
                      <a:cubicBezTo>
                        <a:pt x="400" y="969"/>
                        <a:pt x="405" y="906"/>
                        <a:pt x="405" y="906"/>
                      </a:cubicBezTo>
                      <a:cubicBezTo>
                        <a:pt x="405" y="906"/>
                        <a:pt x="405" y="905"/>
                        <a:pt x="405" y="905"/>
                      </a:cubicBezTo>
                      <a:cubicBezTo>
                        <a:pt x="405" y="905"/>
                        <a:pt x="410" y="969"/>
                        <a:pt x="410" y="969"/>
                      </a:cubicBezTo>
                      <a:cubicBezTo>
                        <a:pt x="410" y="969"/>
                        <a:pt x="412" y="971"/>
                        <a:pt x="412" y="971"/>
                      </a:cubicBezTo>
                      <a:cubicBezTo>
                        <a:pt x="412" y="971"/>
                        <a:pt x="415" y="961"/>
                        <a:pt x="415" y="961"/>
                      </a:cubicBezTo>
                      <a:cubicBezTo>
                        <a:pt x="415" y="961"/>
                        <a:pt x="417" y="944"/>
                        <a:pt x="417" y="944"/>
                      </a:cubicBezTo>
                      <a:cubicBezTo>
                        <a:pt x="417" y="944"/>
                        <a:pt x="420" y="970"/>
                        <a:pt x="420" y="970"/>
                      </a:cubicBezTo>
                      <a:cubicBezTo>
                        <a:pt x="420" y="970"/>
                        <a:pt x="421" y="970"/>
                        <a:pt x="421" y="970"/>
                      </a:cubicBezTo>
                      <a:cubicBezTo>
                        <a:pt x="421" y="970"/>
                        <a:pt x="424" y="974"/>
                        <a:pt x="424" y="974"/>
                      </a:cubicBezTo>
                      <a:cubicBezTo>
                        <a:pt x="424" y="974"/>
                        <a:pt x="426" y="973"/>
                        <a:pt x="426" y="973"/>
                      </a:cubicBezTo>
                      <a:cubicBezTo>
                        <a:pt x="426" y="973"/>
                        <a:pt x="431" y="968"/>
                        <a:pt x="431" y="968"/>
                      </a:cubicBezTo>
                      <a:cubicBezTo>
                        <a:pt x="431" y="968"/>
                        <a:pt x="431" y="968"/>
                        <a:pt x="431" y="968"/>
                      </a:cubicBezTo>
                      <a:cubicBezTo>
                        <a:pt x="431" y="968"/>
                        <a:pt x="436" y="943"/>
                        <a:pt x="436" y="943"/>
                      </a:cubicBezTo>
                      <a:cubicBezTo>
                        <a:pt x="436" y="943"/>
                        <a:pt x="436" y="941"/>
                        <a:pt x="436" y="941"/>
                      </a:cubicBezTo>
                      <a:cubicBezTo>
                        <a:pt x="436" y="941"/>
                        <a:pt x="441" y="754"/>
                        <a:pt x="441" y="754"/>
                      </a:cubicBezTo>
                      <a:cubicBezTo>
                        <a:pt x="441" y="754"/>
                        <a:pt x="442" y="735"/>
                        <a:pt x="442" y="735"/>
                      </a:cubicBezTo>
                      <a:cubicBezTo>
                        <a:pt x="442" y="735"/>
                        <a:pt x="446" y="870"/>
                        <a:pt x="446" y="870"/>
                      </a:cubicBezTo>
                      <a:cubicBezTo>
                        <a:pt x="446" y="870"/>
                        <a:pt x="446" y="879"/>
                        <a:pt x="446" y="879"/>
                      </a:cubicBezTo>
                      <a:cubicBezTo>
                        <a:pt x="446" y="879"/>
                        <a:pt x="449" y="934"/>
                        <a:pt x="449" y="934"/>
                      </a:cubicBezTo>
                      <a:cubicBezTo>
                        <a:pt x="449" y="934"/>
                        <a:pt x="452" y="917"/>
                        <a:pt x="452" y="917"/>
                      </a:cubicBezTo>
                      <a:cubicBezTo>
                        <a:pt x="452" y="917"/>
                        <a:pt x="456" y="967"/>
                        <a:pt x="456" y="967"/>
                      </a:cubicBezTo>
                      <a:cubicBezTo>
                        <a:pt x="456" y="967"/>
                        <a:pt x="456" y="967"/>
                        <a:pt x="456" y="967"/>
                      </a:cubicBezTo>
                      <a:cubicBezTo>
                        <a:pt x="456" y="967"/>
                        <a:pt x="461" y="976"/>
                        <a:pt x="461" y="976"/>
                      </a:cubicBezTo>
                      <a:cubicBezTo>
                        <a:pt x="461" y="976"/>
                        <a:pt x="461" y="976"/>
                        <a:pt x="461" y="976"/>
                      </a:cubicBezTo>
                      <a:cubicBezTo>
                        <a:pt x="461" y="976"/>
                        <a:pt x="466" y="979"/>
                        <a:pt x="466" y="979"/>
                      </a:cubicBezTo>
                      <a:cubicBezTo>
                        <a:pt x="466" y="979"/>
                        <a:pt x="466" y="979"/>
                        <a:pt x="466" y="979"/>
                      </a:cubicBezTo>
                      <a:cubicBezTo>
                        <a:pt x="466" y="979"/>
                        <a:pt x="471" y="980"/>
                        <a:pt x="471" y="980"/>
                      </a:cubicBezTo>
                      <a:cubicBezTo>
                        <a:pt x="471" y="980"/>
                        <a:pt x="472" y="980"/>
                        <a:pt x="472" y="980"/>
                      </a:cubicBezTo>
                      <a:cubicBezTo>
                        <a:pt x="472" y="980"/>
                        <a:pt x="475" y="982"/>
                        <a:pt x="475" y="982"/>
                      </a:cubicBezTo>
                      <a:cubicBezTo>
                        <a:pt x="475" y="982"/>
                        <a:pt x="477" y="982"/>
                        <a:pt x="477" y="982"/>
                      </a:cubicBezTo>
                      <a:cubicBezTo>
                        <a:pt x="477" y="982"/>
                        <a:pt x="481" y="982"/>
                        <a:pt x="481" y="982"/>
                      </a:cubicBezTo>
                      <a:cubicBezTo>
                        <a:pt x="481" y="982"/>
                        <a:pt x="484" y="982"/>
                        <a:pt x="484" y="982"/>
                      </a:cubicBezTo>
                      <a:cubicBezTo>
                        <a:pt x="484" y="982"/>
                        <a:pt x="487" y="983"/>
                        <a:pt x="487" y="983"/>
                      </a:cubicBezTo>
                      <a:cubicBezTo>
                        <a:pt x="487" y="983"/>
                        <a:pt x="488" y="982"/>
                        <a:pt x="488" y="982"/>
                      </a:cubicBezTo>
                      <a:cubicBezTo>
                        <a:pt x="488" y="982"/>
                        <a:pt x="489" y="983"/>
                        <a:pt x="489" y="983"/>
                      </a:cubicBezTo>
                      <a:cubicBezTo>
                        <a:pt x="489" y="983"/>
                        <a:pt x="492" y="983"/>
                        <a:pt x="492" y="983"/>
                      </a:cubicBezTo>
                      <a:cubicBezTo>
                        <a:pt x="492" y="983"/>
                        <a:pt x="496" y="983"/>
                        <a:pt x="496" y="983"/>
                      </a:cubicBezTo>
                      <a:cubicBezTo>
                        <a:pt x="496" y="983"/>
                        <a:pt x="499" y="983"/>
                        <a:pt x="499" y="983"/>
                      </a:cubicBezTo>
                      <a:cubicBezTo>
                        <a:pt x="499" y="983"/>
                        <a:pt x="501" y="984"/>
                        <a:pt x="501" y="984"/>
                      </a:cubicBezTo>
                      <a:cubicBezTo>
                        <a:pt x="501" y="984"/>
                        <a:pt x="505" y="984"/>
                        <a:pt x="505" y="984"/>
                      </a:cubicBezTo>
                      <a:cubicBezTo>
                        <a:pt x="505" y="984"/>
                        <a:pt x="507" y="983"/>
                        <a:pt x="507" y="983"/>
                      </a:cubicBezTo>
                      <a:cubicBezTo>
                        <a:pt x="507" y="983"/>
                        <a:pt x="507" y="983"/>
                        <a:pt x="507" y="983"/>
                      </a:cubicBezTo>
                      <a:cubicBezTo>
                        <a:pt x="507" y="983"/>
                        <a:pt x="508" y="984"/>
                        <a:pt x="508" y="984"/>
                      </a:cubicBezTo>
                      <a:cubicBezTo>
                        <a:pt x="508" y="984"/>
                        <a:pt x="512" y="983"/>
                        <a:pt x="512" y="983"/>
                      </a:cubicBezTo>
                      <a:cubicBezTo>
                        <a:pt x="512" y="983"/>
                        <a:pt x="517" y="982"/>
                        <a:pt x="517" y="982"/>
                      </a:cubicBezTo>
                      <a:cubicBezTo>
                        <a:pt x="517" y="982"/>
                        <a:pt x="517" y="982"/>
                        <a:pt x="517" y="982"/>
                      </a:cubicBezTo>
                      <a:cubicBezTo>
                        <a:pt x="517" y="982"/>
                        <a:pt x="522" y="983"/>
                        <a:pt x="522" y="983"/>
                      </a:cubicBezTo>
                      <a:cubicBezTo>
                        <a:pt x="522" y="983"/>
                        <a:pt x="524" y="984"/>
                        <a:pt x="524" y="984"/>
                      </a:cubicBezTo>
                      <a:cubicBezTo>
                        <a:pt x="524" y="984"/>
                        <a:pt x="527" y="982"/>
                        <a:pt x="527" y="982"/>
                      </a:cubicBezTo>
                      <a:cubicBezTo>
                        <a:pt x="527" y="982"/>
                        <a:pt x="528" y="982"/>
                        <a:pt x="528" y="982"/>
                      </a:cubicBezTo>
                      <a:cubicBezTo>
                        <a:pt x="528" y="982"/>
                        <a:pt x="532" y="983"/>
                        <a:pt x="532" y="983"/>
                      </a:cubicBezTo>
                      <a:cubicBezTo>
                        <a:pt x="532" y="983"/>
                        <a:pt x="533" y="983"/>
                        <a:pt x="533" y="983"/>
                      </a:cubicBezTo>
                      <a:cubicBezTo>
                        <a:pt x="533" y="983"/>
                        <a:pt x="537" y="984"/>
                        <a:pt x="537" y="984"/>
                      </a:cubicBezTo>
                      <a:cubicBezTo>
                        <a:pt x="537" y="984"/>
                        <a:pt x="538" y="983"/>
                        <a:pt x="538" y="983"/>
                      </a:cubicBezTo>
                      <a:cubicBezTo>
                        <a:pt x="538" y="983"/>
                        <a:pt x="539" y="984"/>
                        <a:pt x="539" y="984"/>
                      </a:cubicBezTo>
                      <a:cubicBezTo>
                        <a:pt x="539" y="984"/>
                        <a:pt x="544" y="984"/>
                        <a:pt x="544" y="984"/>
                      </a:cubicBezTo>
                      <a:cubicBezTo>
                        <a:pt x="544" y="984"/>
                        <a:pt x="546" y="984"/>
                        <a:pt x="546" y="984"/>
                      </a:cubicBezTo>
                      <a:cubicBezTo>
                        <a:pt x="546" y="984"/>
                        <a:pt x="552" y="984"/>
                        <a:pt x="552" y="984"/>
                      </a:cubicBezTo>
                      <a:cubicBezTo>
                        <a:pt x="552" y="984"/>
                        <a:pt x="553" y="983"/>
                        <a:pt x="553" y="983"/>
                      </a:cubicBezTo>
                      <a:cubicBezTo>
                        <a:pt x="553" y="983"/>
                        <a:pt x="554" y="984"/>
                        <a:pt x="554" y="984"/>
                      </a:cubicBezTo>
                      <a:cubicBezTo>
                        <a:pt x="554" y="984"/>
                        <a:pt x="558" y="983"/>
                        <a:pt x="558" y="983"/>
                      </a:cubicBezTo>
                      <a:cubicBezTo>
                        <a:pt x="558" y="983"/>
                        <a:pt x="559" y="983"/>
                        <a:pt x="559" y="983"/>
                      </a:cubicBezTo>
                      <a:cubicBezTo>
                        <a:pt x="559" y="983"/>
                        <a:pt x="563" y="983"/>
                        <a:pt x="563" y="983"/>
                      </a:cubicBezTo>
                      <a:cubicBezTo>
                        <a:pt x="563" y="983"/>
                        <a:pt x="566" y="982"/>
                        <a:pt x="566" y="982"/>
                      </a:cubicBezTo>
                      <a:cubicBezTo>
                        <a:pt x="566" y="982"/>
                        <a:pt x="568" y="983"/>
                        <a:pt x="568" y="983"/>
                      </a:cubicBezTo>
                      <a:cubicBezTo>
                        <a:pt x="568" y="983"/>
                        <a:pt x="570" y="983"/>
                        <a:pt x="570" y="983"/>
                      </a:cubicBezTo>
                      <a:cubicBezTo>
                        <a:pt x="570" y="983"/>
                        <a:pt x="573" y="982"/>
                        <a:pt x="573" y="982"/>
                      </a:cubicBezTo>
                      <a:cubicBezTo>
                        <a:pt x="573" y="982"/>
                        <a:pt x="575" y="982"/>
                        <a:pt x="575" y="982"/>
                      </a:cubicBezTo>
                      <a:cubicBezTo>
                        <a:pt x="575" y="982"/>
                        <a:pt x="578" y="983"/>
                        <a:pt x="578" y="983"/>
                      </a:cubicBezTo>
                      <a:cubicBezTo>
                        <a:pt x="578" y="983"/>
                        <a:pt x="582" y="984"/>
                        <a:pt x="582" y="984"/>
                      </a:cubicBezTo>
                      <a:cubicBezTo>
                        <a:pt x="582" y="984"/>
                        <a:pt x="583" y="983"/>
                        <a:pt x="583" y="983"/>
                      </a:cubicBezTo>
                      <a:cubicBezTo>
                        <a:pt x="583" y="983"/>
                        <a:pt x="584" y="983"/>
                        <a:pt x="584" y="983"/>
                      </a:cubicBezTo>
                      <a:cubicBezTo>
                        <a:pt x="584" y="983"/>
                        <a:pt x="587" y="982"/>
                        <a:pt x="587" y="982"/>
                      </a:cubicBezTo>
                      <a:cubicBezTo>
                        <a:pt x="587" y="982"/>
                        <a:pt x="591" y="983"/>
                        <a:pt x="591" y="983"/>
                      </a:cubicBezTo>
                      <a:cubicBezTo>
                        <a:pt x="591" y="983"/>
                        <a:pt x="593" y="983"/>
                        <a:pt x="593" y="983"/>
                      </a:cubicBezTo>
                      <a:cubicBezTo>
                        <a:pt x="593" y="983"/>
                        <a:pt x="596" y="983"/>
                        <a:pt x="596" y="983"/>
                      </a:cubicBezTo>
                      <a:cubicBezTo>
                        <a:pt x="596" y="983"/>
                        <a:pt x="597" y="983"/>
                        <a:pt x="597" y="983"/>
                      </a:cubicBezTo>
                      <a:cubicBezTo>
                        <a:pt x="597" y="983"/>
                        <a:pt x="600" y="983"/>
                        <a:pt x="600" y="983"/>
                      </a:cubicBezTo>
                      <a:cubicBezTo>
                        <a:pt x="600" y="983"/>
                        <a:pt x="603" y="982"/>
                        <a:pt x="603" y="982"/>
                      </a:cubicBezTo>
                      <a:cubicBezTo>
                        <a:pt x="603" y="982"/>
                        <a:pt x="604" y="982"/>
                        <a:pt x="604" y="982"/>
                      </a:cubicBezTo>
                      <a:cubicBezTo>
                        <a:pt x="604" y="982"/>
                        <a:pt x="608" y="981"/>
                        <a:pt x="608" y="981"/>
                      </a:cubicBezTo>
                      <a:cubicBezTo>
                        <a:pt x="608" y="981"/>
                        <a:pt x="609" y="981"/>
                        <a:pt x="609" y="981"/>
                      </a:cubicBezTo>
                      <a:cubicBezTo>
                        <a:pt x="609" y="981"/>
                        <a:pt x="614" y="979"/>
                        <a:pt x="614" y="979"/>
                      </a:cubicBezTo>
                      <a:cubicBezTo>
                        <a:pt x="614" y="979"/>
                        <a:pt x="614" y="979"/>
                        <a:pt x="614" y="979"/>
                      </a:cubicBezTo>
                      <a:cubicBezTo>
                        <a:pt x="614" y="979"/>
                        <a:pt x="619" y="976"/>
                        <a:pt x="619" y="976"/>
                      </a:cubicBezTo>
                      <a:cubicBezTo>
                        <a:pt x="619" y="976"/>
                        <a:pt x="619" y="975"/>
                        <a:pt x="619" y="975"/>
                      </a:cubicBezTo>
                      <a:cubicBezTo>
                        <a:pt x="619" y="975"/>
                        <a:pt x="624" y="969"/>
                        <a:pt x="624" y="969"/>
                      </a:cubicBezTo>
                      <a:cubicBezTo>
                        <a:pt x="624" y="969"/>
                        <a:pt x="624" y="969"/>
                        <a:pt x="624" y="969"/>
                      </a:cubicBezTo>
                      <a:cubicBezTo>
                        <a:pt x="624" y="969"/>
                        <a:pt x="629" y="941"/>
                        <a:pt x="629" y="941"/>
                      </a:cubicBezTo>
                      <a:cubicBezTo>
                        <a:pt x="629" y="941"/>
                        <a:pt x="629" y="938"/>
                        <a:pt x="629" y="938"/>
                      </a:cubicBezTo>
                      <a:cubicBezTo>
                        <a:pt x="629" y="938"/>
                        <a:pt x="634" y="761"/>
                        <a:pt x="634" y="761"/>
                      </a:cubicBezTo>
                      <a:cubicBezTo>
                        <a:pt x="634" y="761"/>
                        <a:pt x="635" y="756"/>
                        <a:pt x="635" y="756"/>
                      </a:cubicBezTo>
                      <a:cubicBezTo>
                        <a:pt x="635" y="756"/>
                        <a:pt x="639" y="898"/>
                        <a:pt x="639" y="898"/>
                      </a:cubicBezTo>
                      <a:cubicBezTo>
                        <a:pt x="639" y="898"/>
                        <a:pt x="640" y="907"/>
                        <a:pt x="640" y="907"/>
                      </a:cubicBezTo>
                      <a:cubicBezTo>
                        <a:pt x="640" y="907"/>
                        <a:pt x="645" y="779"/>
                        <a:pt x="645" y="779"/>
                      </a:cubicBezTo>
                      <a:cubicBezTo>
                        <a:pt x="645" y="779"/>
                        <a:pt x="647" y="712"/>
                        <a:pt x="647" y="712"/>
                      </a:cubicBezTo>
                      <a:cubicBezTo>
                        <a:pt x="647" y="712"/>
                        <a:pt x="650" y="867"/>
                        <a:pt x="650" y="867"/>
                      </a:cubicBezTo>
                      <a:cubicBezTo>
                        <a:pt x="650" y="867"/>
                        <a:pt x="650" y="876"/>
                        <a:pt x="650" y="876"/>
                      </a:cubicBezTo>
                      <a:cubicBezTo>
                        <a:pt x="650" y="876"/>
                        <a:pt x="655" y="950"/>
                        <a:pt x="655" y="950"/>
                      </a:cubicBezTo>
                      <a:cubicBezTo>
                        <a:pt x="655" y="950"/>
                        <a:pt x="655" y="950"/>
                        <a:pt x="655" y="950"/>
                      </a:cubicBezTo>
                      <a:cubicBezTo>
                        <a:pt x="655" y="950"/>
                        <a:pt x="659" y="935"/>
                        <a:pt x="659" y="935"/>
                      </a:cubicBezTo>
                      <a:cubicBezTo>
                        <a:pt x="659" y="935"/>
                        <a:pt x="660" y="936"/>
                        <a:pt x="660" y="936"/>
                      </a:cubicBezTo>
                      <a:cubicBezTo>
                        <a:pt x="660" y="936"/>
                        <a:pt x="665" y="959"/>
                        <a:pt x="665" y="959"/>
                      </a:cubicBezTo>
                      <a:cubicBezTo>
                        <a:pt x="665" y="959"/>
                        <a:pt x="665" y="960"/>
                        <a:pt x="665" y="960"/>
                      </a:cubicBezTo>
                      <a:cubicBezTo>
                        <a:pt x="665" y="960"/>
                        <a:pt x="670" y="930"/>
                        <a:pt x="670" y="930"/>
                      </a:cubicBezTo>
                      <a:cubicBezTo>
                        <a:pt x="670" y="930"/>
                        <a:pt x="670" y="927"/>
                        <a:pt x="670" y="927"/>
                      </a:cubicBezTo>
                      <a:cubicBezTo>
                        <a:pt x="670" y="927"/>
                        <a:pt x="675" y="907"/>
                        <a:pt x="675" y="907"/>
                      </a:cubicBezTo>
                      <a:cubicBezTo>
                        <a:pt x="675" y="907"/>
                        <a:pt x="678" y="880"/>
                        <a:pt x="678" y="880"/>
                      </a:cubicBezTo>
                      <a:cubicBezTo>
                        <a:pt x="678" y="880"/>
                        <a:pt x="680" y="906"/>
                        <a:pt x="680" y="906"/>
                      </a:cubicBezTo>
                      <a:cubicBezTo>
                        <a:pt x="680" y="906"/>
                        <a:pt x="680" y="910"/>
                        <a:pt x="680" y="910"/>
                      </a:cubicBezTo>
                      <a:cubicBezTo>
                        <a:pt x="680" y="910"/>
                        <a:pt x="684" y="950"/>
                        <a:pt x="684" y="950"/>
                      </a:cubicBezTo>
                      <a:cubicBezTo>
                        <a:pt x="684" y="950"/>
                        <a:pt x="685" y="947"/>
                        <a:pt x="685" y="947"/>
                      </a:cubicBezTo>
                      <a:cubicBezTo>
                        <a:pt x="685" y="947"/>
                        <a:pt x="690" y="832"/>
                        <a:pt x="690" y="832"/>
                      </a:cubicBezTo>
                      <a:cubicBezTo>
                        <a:pt x="690" y="832"/>
                        <a:pt x="691" y="832"/>
                        <a:pt x="691" y="832"/>
                      </a:cubicBezTo>
                      <a:cubicBezTo>
                        <a:pt x="691" y="832"/>
                        <a:pt x="695" y="947"/>
                        <a:pt x="695" y="947"/>
                      </a:cubicBezTo>
                      <a:cubicBezTo>
                        <a:pt x="695" y="947"/>
                        <a:pt x="696" y="950"/>
                        <a:pt x="696" y="950"/>
                      </a:cubicBezTo>
                      <a:cubicBezTo>
                        <a:pt x="696" y="950"/>
                        <a:pt x="701" y="971"/>
                        <a:pt x="701" y="971"/>
                      </a:cubicBezTo>
                      <a:cubicBezTo>
                        <a:pt x="701" y="971"/>
                        <a:pt x="701" y="972"/>
                        <a:pt x="701" y="972"/>
                      </a:cubicBezTo>
                      <a:cubicBezTo>
                        <a:pt x="701" y="972"/>
                        <a:pt x="705" y="975"/>
                        <a:pt x="705" y="975"/>
                      </a:cubicBezTo>
                      <a:cubicBezTo>
                        <a:pt x="705" y="975"/>
                        <a:pt x="707" y="975"/>
                        <a:pt x="707" y="975"/>
                      </a:cubicBezTo>
                      <a:cubicBezTo>
                        <a:pt x="707" y="975"/>
                        <a:pt x="711" y="973"/>
                        <a:pt x="711" y="973"/>
                      </a:cubicBezTo>
                      <a:cubicBezTo>
                        <a:pt x="711" y="973"/>
                        <a:pt x="711" y="973"/>
                        <a:pt x="711" y="973"/>
                      </a:cubicBezTo>
                      <a:cubicBezTo>
                        <a:pt x="711" y="973"/>
                        <a:pt x="716" y="968"/>
                        <a:pt x="716" y="968"/>
                      </a:cubicBezTo>
                      <a:cubicBezTo>
                        <a:pt x="716" y="968"/>
                        <a:pt x="716" y="968"/>
                        <a:pt x="716" y="968"/>
                      </a:cubicBezTo>
                      <a:cubicBezTo>
                        <a:pt x="716" y="968"/>
                        <a:pt x="721" y="948"/>
                        <a:pt x="721" y="948"/>
                      </a:cubicBezTo>
                      <a:cubicBezTo>
                        <a:pt x="721" y="948"/>
                        <a:pt x="721" y="947"/>
                        <a:pt x="721" y="947"/>
                      </a:cubicBezTo>
                      <a:cubicBezTo>
                        <a:pt x="721" y="947"/>
                        <a:pt x="726" y="730"/>
                        <a:pt x="726" y="730"/>
                      </a:cubicBezTo>
                      <a:cubicBezTo>
                        <a:pt x="726" y="730"/>
                        <a:pt x="726" y="725"/>
                        <a:pt x="726" y="725"/>
                      </a:cubicBezTo>
                      <a:cubicBezTo>
                        <a:pt x="726" y="725"/>
                        <a:pt x="731" y="932"/>
                        <a:pt x="731" y="932"/>
                      </a:cubicBezTo>
                      <a:cubicBezTo>
                        <a:pt x="731" y="932"/>
                        <a:pt x="734" y="945"/>
                        <a:pt x="734" y="945"/>
                      </a:cubicBezTo>
                      <a:cubicBezTo>
                        <a:pt x="734" y="945"/>
                        <a:pt x="736" y="925"/>
                        <a:pt x="736" y="925"/>
                      </a:cubicBezTo>
                      <a:cubicBezTo>
                        <a:pt x="736" y="925"/>
                        <a:pt x="736" y="920"/>
                        <a:pt x="736" y="920"/>
                      </a:cubicBezTo>
                      <a:cubicBezTo>
                        <a:pt x="736" y="920"/>
                        <a:pt x="739" y="823"/>
                        <a:pt x="739" y="823"/>
                      </a:cubicBezTo>
                      <a:cubicBezTo>
                        <a:pt x="739" y="823"/>
                        <a:pt x="741" y="898"/>
                        <a:pt x="741" y="898"/>
                      </a:cubicBezTo>
                      <a:cubicBezTo>
                        <a:pt x="741" y="898"/>
                        <a:pt x="746" y="965"/>
                        <a:pt x="746" y="965"/>
                      </a:cubicBezTo>
                      <a:cubicBezTo>
                        <a:pt x="746" y="965"/>
                        <a:pt x="746" y="966"/>
                        <a:pt x="746" y="966"/>
                      </a:cubicBezTo>
                      <a:cubicBezTo>
                        <a:pt x="746" y="966"/>
                        <a:pt x="751" y="973"/>
                        <a:pt x="751" y="973"/>
                      </a:cubicBezTo>
                      <a:cubicBezTo>
                        <a:pt x="751" y="973"/>
                        <a:pt x="754" y="973"/>
                        <a:pt x="754" y="973"/>
                      </a:cubicBezTo>
                      <a:cubicBezTo>
                        <a:pt x="754" y="973"/>
                        <a:pt x="756" y="972"/>
                        <a:pt x="756" y="972"/>
                      </a:cubicBezTo>
                      <a:cubicBezTo>
                        <a:pt x="756" y="972"/>
                        <a:pt x="757" y="972"/>
                        <a:pt x="757" y="972"/>
                      </a:cubicBezTo>
                      <a:cubicBezTo>
                        <a:pt x="757" y="972"/>
                        <a:pt x="762" y="967"/>
                        <a:pt x="762" y="967"/>
                      </a:cubicBezTo>
                      <a:cubicBezTo>
                        <a:pt x="762" y="967"/>
                        <a:pt x="762" y="967"/>
                        <a:pt x="762" y="967"/>
                      </a:cubicBezTo>
                      <a:cubicBezTo>
                        <a:pt x="762" y="967"/>
                        <a:pt x="767" y="943"/>
                        <a:pt x="767" y="943"/>
                      </a:cubicBezTo>
                      <a:cubicBezTo>
                        <a:pt x="767" y="943"/>
                        <a:pt x="767" y="941"/>
                        <a:pt x="767" y="941"/>
                      </a:cubicBezTo>
                      <a:cubicBezTo>
                        <a:pt x="767" y="941"/>
                        <a:pt x="771" y="844"/>
                        <a:pt x="771" y="844"/>
                      </a:cubicBezTo>
                      <a:cubicBezTo>
                        <a:pt x="771" y="844"/>
                        <a:pt x="772" y="864"/>
                        <a:pt x="772" y="864"/>
                      </a:cubicBezTo>
                      <a:cubicBezTo>
                        <a:pt x="772" y="864"/>
                        <a:pt x="776" y="926"/>
                        <a:pt x="776" y="926"/>
                      </a:cubicBezTo>
                      <a:cubicBezTo>
                        <a:pt x="776" y="926"/>
                        <a:pt x="777" y="920"/>
                        <a:pt x="777" y="920"/>
                      </a:cubicBezTo>
                      <a:cubicBezTo>
                        <a:pt x="777" y="920"/>
                        <a:pt x="782" y="715"/>
                        <a:pt x="782" y="715"/>
                      </a:cubicBezTo>
                      <a:cubicBezTo>
                        <a:pt x="782" y="715"/>
                        <a:pt x="782" y="712"/>
                        <a:pt x="782" y="712"/>
                      </a:cubicBezTo>
                      <a:cubicBezTo>
                        <a:pt x="782" y="712"/>
                        <a:pt x="787" y="918"/>
                        <a:pt x="787" y="918"/>
                      </a:cubicBezTo>
                      <a:cubicBezTo>
                        <a:pt x="787" y="918"/>
                        <a:pt x="789" y="928"/>
                        <a:pt x="789" y="928"/>
                      </a:cubicBezTo>
                      <a:cubicBezTo>
                        <a:pt x="789" y="928"/>
                        <a:pt x="792" y="861"/>
                        <a:pt x="792" y="861"/>
                      </a:cubicBezTo>
                      <a:cubicBezTo>
                        <a:pt x="792" y="861"/>
                        <a:pt x="794" y="826"/>
                        <a:pt x="794" y="826"/>
                      </a:cubicBezTo>
                      <a:cubicBezTo>
                        <a:pt x="794" y="826"/>
                        <a:pt x="797" y="934"/>
                        <a:pt x="797" y="934"/>
                      </a:cubicBezTo>
                      <a:cubicBezTo>
                        <a:pt x="797" y="934"/>
                        <a:pt x="798" y="937"/>
                        <a:pt x="798" y="937"/>
                      </a:cubicBezTo>
                      <a:cubicBezTo>
                        <a:pt x="798" y="937"/>
                        <a:pt x="802" y="968"/>
                        <a:pt x="802" y="968"/>
                      </a:cubicBezTo>
                      <a:cubicBezTo>
                        <a:pt x="802" y="968"/>
                        <a:pt x="803" y="968"/>
                        <a:pt x="803" y="968"/>
                      </a:cubicBezTo>
                      <a:cubicBezTo>
                        <a:pt x="803" y="968"/>
                        <a:pt x="807" y="973"/>
                        <a:pt x="807" y="973"/>
                      </a:cubicBezTo>
                      <a:cubicBezTo>
                        <a:pt x="807" y="973"/>
                        <a:pt x="809" y="974"/>
                        <a:pt x="809" y="974"/>
                      </a:cubicBezTo>
                      <a:cubicBezTo>
                        <a:pt x="809" y="974"/>
                        <a:pt x="813" y="972"/>
                        <a:pt x="813" y="972"/>
                      </a:cubicBezTo>
                      <a:cubicBezTo>
                        <a:pt x="813" y="972"/>
                        <a:pt x="813" y="972"/>
                        <a:pt x="813" y="972"/>
                      </a:cubicBezTo>
                      <a:cubicBezTo>
                        <a:pt x="813" y="972"/>
                        <a:pt x="818" y="968"/>
                        <a:pt x="818" y="968"/>
                      </a:cubicBezTo>
                      <a:cubicBezTo>
                        <a:pt x="818" y="968"/>
                        <a:pt x="818" y="968"/>
                        <a:pt x="818" y="968"/>
                      </a:cubicBezTo>
                      <a:cubicBezTo>
                        <a:pt x="818" y="968"/>
                        <a:pt x="823" y="931"/>
                        <a:pt x="823" y="931"/>
                      </a:cubicBezTo>
                      <a:cubicBezTo>
                        <a:pt x="823" y="931"/>
                        <a:pt x="825" y="920"/>
                        <a:pt x="825" y="920"/>
                      </a:cubicBezTo>
                      <a:cubicBezTo>
                        <a:pt x="825" y="920"/>
                        <a:pt x="828" y="937"/>
                        <a:pt x="828" y="937"/>
                      </a:cubicBezTo>
                      <a:cubicBezTo>
                        <a:pt x="828" y="937"/>
                        <a:pt x="830" y="943"/>
                        <a:pt x="830" y="943"/>
                      </a:cubicBezTo>
                      <a:cubicBezTo>
                        <a:pt x="830" y="943"/>
                        <a:pt x="833" y="912"/>
                        <a:pt x="833" y="912"/>
                      </a:cubicBezTo>
                      <a:cubicBezTo>
                        <a:pt x="833" y="912"/>
                        <a:pt x="833" y="909"/>
                        <a:pt x="833" y="909"/>
                      </a:cubicBezTo>
                      <a:cubicBezTo>
                        <a:pt x="833" y="909"/>
                        <a:pt x="836" y="880"/>
                        <a:pt x="836" y="880"/>
                      </a:cubicBezTo>
                      <a:cubicBezTo>
                        <a:pt x="836" y="880"/>
                        <a:pt x="838" y="904"/>
                        <a:pt x="838" y="904"/>
                      </a:cubicBezTo>
                      <a:cubicBezTo>
                        <a:pt x="838" y="904"/>
                        <a:pt x="841" y="935"/>
                        <a:pt x="841" y="935"/>
                      </a:cubicBezTo>
                      <a:cubicBezTo>
                        <a:pt x="841" y="935"/>
                        <a:pt x="846" y="882"/>
                        <a:pt x="846" y="882"/>
                      </a:cubicBezTo>
                      <a:cubicBezTo>
                        <a:pt x="846" y="882"/>
                        <a:pt x="848" y="915"/>
                        <a:pt x="848" y="915"/>
                      </a:cubicBezTo>
                      <a:cubicBezTo>
                        <a:pt x="848" y="915"/>
                        <a:pt x="848" y="918"/>
                        <a:pt x="848" y="918"/>
                      </a:cubicBezTo>
                      <a:cubicBezTo>
                        <a:pt x="848" y="918"/>
                        <a:pt x="851" y="940"/>
                        <a:pt x="851" y="940"/>
                      </a:cubicBezTo>
                      <a:cubicBezTo>
                        <a:pt x="851" y="940"/>
                        <a:pt x="853" y="916"/>
                        <a:pt x="853" y="916"/>
                      </a:cubicBezTo>
                      <a:cubicBezTo>
                        <a:pt x="853" y="916"/>
                        <a:pt x="857" y="836"/>
                        <a:pt x="857" y="836"/>
                      </a:cubicBezTo>
                      <a:cubicBezTo>
                        <a:pt x="857" y="836"/>
                        <a:pt x="859" y="865"/>
                        <a:pt x="859" y="865"/>
                      </a:cubicBezTo>
                      <a:cubicBezTo>
                        <a:pt x="859" y="865"/>
                        <a:pt x="863" y="923"/>
                        <a:pt x="863" y="923"/>
                      </a:cubicBezTo>
                      <a:cubicBezTo>
                        <a:pt x="863" y="923"/>
                        <a:pt x="864" y="924"/>
                        <a:pt x="864" y="924"/>
                      </a:cubicBezTo>
                      <a:cubicBezTo>
                        <a:pt x="864" y="924"/>
                        <a:pt x="868" y="891"/>
                        <a:pt x="868" y="891"/>
                      </a:cubicBezTo>
                      <a:cubicBezTo>
                        <a:pt x="868" y="891"/>
                        <a:pt x="871" y="874"/>
                        <a:pt x="871" y="874"/>
                      </a:cubicBezTo>
                      <a:cubicBezTo>
                        <a:pt x="871" y="874"/>
                        <a:pt x="874" y="907"/>
                        <a:pt x="874" y="907"/>
                      </a:cubicBezTo>
                      <a:cubicBezTo>
                        <a:pt x="874" y="907"/>
                        <a:pt x="874" y="910"/>
                        <a:pt x="874" y="910"/>
                      </a:cubicBezTo>
                      <a:cubicBezTo>
                        <a:pt x="874" y="910"/>
                        <a:pt x="878" y="943"/>
                        <a:pt x="878" y="943"/>
                      </a:cubicBezTo>
                      <a:cubicBezTo>
                        <a:pt x="878" y="943"/>
                        <a:pt x="879" y="941"/>
                        <a:pt x="879" y="941"/>
                      </a:cubicBezTo>
                      <a:cubicBezTo>
                        <a:pt x="879" y="941"/>
                        <a:pt x="883" y="892"/>
                        <a:pt x="883" y="892"/>
                      </a:cubicBezTo>
                      <a:cubicBezTo>
                        <a:pt x="883" y="892"/>
                        <a:pt x="884" y="894"/>
                        <a:pt x="884" y="894"/>
                      </a:cubicBezTo>
                      <a:cubicBezTo>
                        <a:pt x="884" y="894"/>
                        <a:pt x="889" y="935"/>
                        <a:pt x="889" y="935"/>
                      </a:cubicBezTo>
                      <a:cubicBezTo>
                        <a:pt x="889" y="935"/>
                        <a:pt x="889" y="937"/>
                        <a:pt x="889" y="937"/>
                      </a:cubicBezTo>
                      <a:cubicBezTo>
                        <a:pt x="889" y="937"/>
                        <a:pt x="894" y="956"/>
                        <a:pt x="894" y="956"/>
                      </a:cubicBezTo>
                      <a:cubicBezTo>
                        <a:pt x="894" y="956"/>
                        <a:pt x="897" y="947"/>
                        <a:pt x="897" y="947"/>
                      </a:cubicBezTo>
                      <a:cubicBezTo>
                        <a:pt x="897" y="947"/>
                        <a:pt x="899" y="964"/>
                        <a:pt x="899" y="964"/>
                      </a:cubicBezTo>
                      <a:cubicBezTo>
                        <a:pt x="899" y="964"/>
                        <a:pt x="899" y="965"/>
                        <a:pt x="899" y="965"/>
                      </a:cubicBezTo>
                      <a:cubicBezTo>
                        <a:pt x="899" y="965"/>
                        <a:pt x="903" y="971"/>
                        <a:pt x="903" y="971"/>
                      </a:cubicBezTo>
                      <a:cubicBezTo>
                        <a:pt x="903" y="971"/>
                        <a:pt x="906" y="970"/>
                        <a:pt x="906" y="970"/>
                      </a:cubicBezTo>
                      <a:cubicBezTo>
                        <a:pt x="906" y="970"/>
                        <a:pt x="909" y="974"/>
                        <a:pt x="909" y="974"/>
                      </a:cubicBezTo>
                      <a:cubicBezTo>
                        <a:pt x="909" y="974"/>
                        <a:pt x="909" y="974"/>
                        <a:pt x="909" y="974"/>
                      </a:cubicBezTo>
                      <a:cubicBezTo>
                        <a:pt x="909" y="974"/>
                        <a:pt x="914" y="979"/>
                        <a:pt x="914" y="979"/>
                      </a:cubicBezTo>
                      <a:cubicBezTo>
                        <a:pt x="914" y="979"/>
                        <a:pt x="915" y="979"/>
                        <a:pt x="915" y="979"/>
                      </a:cubicBezTo>
                      <a:cubicBezTo>
                        <a:pt x="915" y="979"/>
                        <a:pt x="920" y="981"/>
                        <a:pt x="920" y="981"/>
                      </a:cubicBezTo>
                      <a:cubicBezTo>
                        <a:pt x="920" y="981"/>
                        <a:pt x="920" y="981"/>
                        <a:pt x="920" y="981"/>
                      </a:cubicBezTo>
                      <a:cubicBezTo>
                        <a:pt x="920" y="981"/>
                        <a:pt x="923" y="982"/>
                        <a:pt x="923" y="982"/>
                      </a:cubicBezTo>
                      <a:cubicBezTo>
                        <a:pt x="923" y="982"/>
                        <a:pt x="926" y="983"/>
                        <a:pt x="926" y="983"/>
                      </a:cubicBezTo>
                      <a:cubicBezTo>
                        <a:pt x="926" y="983"/>
                        <a:pt x="928" y="982"/>
                        <a:pt x="928" y="982"/>
                      </a:cubicBezTo>
                      <a:cubicBezTo>
                        <a:pt x="928" y="982"/>
                        <a:pt x="931" y="982"/>
                        <a:pt x="931" y="982"/>
                      </a:cubicBezTo>
                      <a:cubicBezTo>
                        <a:pt x="931" y="982"/>
                        <a:pt x="935" y="983"/>
                        <a:pt x="935" y="983"/>
                      </a:cubicBezTo>
                      <a:cubicBezTo>
                        <a:pt x="935" y="983"/>
                        <a:pt x="935" y="983"/>
                        <a:pt x="935" y="983"/>
                      </a:cubicBezTo>
                      <a:cubicBezTo>
                        <a:pt x="935" y="983"/>
                        <a:pt x="938" y="982"/>
                        <a:pt x="938" y="982"/>
                      </a:cubicBezTo>
                      <a:cubicBezTo>
                        <a:pt x="938" y="982"/>
                        <a:pt x="941" y="983"/>
                        <a:pt x="941" y="983"/>
                      </a:cubicBezTo>
                      <a:cubicBezTo>
                        <a:pt x="941" y="983"/>
                        <a:pt x="942" y="982"/>
                        <a:pt x="942" y="982"/>
                      </a:cubicBezTo>
                      <a:cubicBezTo>
                        <a:pt x="942" y="982"/>
                        <a:pt x="946" y="983"/>
                        <a:pt x="946" y="983"/>
                      </a:cubicBezTo>
                      <a:cubicBezTo>
                        <a:pt x="946" y="983"/>
                        <a:pt x="948" y="982"/>
                        <a:pt x="948" y="982"/>
                      </a:cubicBezTo>
                      <a:cubicBezTo>
                        <a:pt x="948" y="982"/>
                        <a:pt x="951" y="982"/>
                        <a:pt x="951" y="982"/>
                      </a:cubicBezTo>
                      <a:cubicBezTo>
                        <a:pt x="951" y="982"/>
                        <a:pt x="954" y="983"/>
                        <a:pt x="954" y="983"/>
                      </a:cubicBezTo>
                      <a:cubicBezTo>
                        <a:pt x="954" y="983"/>
                        <a:pt x="955" y="982"/>
                        <a:pt x="955" y="982"/>
                      </a:cubicBezTo>
                      <a:cubicBezTo>
                        <a:pt x="955" y="982"/>
                        <a:pt x="958" y="983"/>
                        <a:pt x="958" y="983"/>
                      </a:cubicBezTo>
                      <a:cubicBezTo>
                        <a:pt x="958" y="983"/>
                        <a:pt x="961" y="983"/>
                        <a:pt x="961" y="983"/>
                      </a:cubicBezTo>
                      <a:cubicBezTo>
                        <a:pt x="961" y="983"/>
                        <a:pt x="963" y="982"/>
                        <a:pt x="963" y="982"/>
                      </a:cubicBezTo>
                      <a:cubicBezTo>
                        <a:pt x="963" y="982"/>
                        <a:pt x="966" y="982"/>
                        <a:pt x="966" y="982"/>
                      </a:cubicBezTo>
                      <a:cubicBezTo>
                        <a:pt x="966" y="982"/>
                        <a:pt x="970" y="983"/>
                        <a:pt x="970" y="983"/>
                      </a:cubicBezTo>
                      <a:cubicBezTo>
                        <a:pt x="970" y="983"/>
                        <a:pt x="972" y="983"/>
                        <a:pt x="972" y="983"/>
                      </a:cubicBezTo>
                      <a:cubicBezTo>
                        <a:pt x="972" y="983"/>
                        <a:pt x="975" y="983"/>
                        <a:pt x="975" y="983"/>
                      </a:cubicBezTo>
                      <a:cubicBezTo>
                        <a:pt x="975" y="983"/>
                        <a:pt x="976" y="983"/>
                        <a:pt x="976" y="983"/>
                      </a:cubicBezTo>
                      <a:cubicBezTo>
                        <a:pt x="976" y="983"/>
                        <a:pt x="979" y="982"/>
                        <a:pt x="979" y="982"/>
                      </a:cubicBezTo>
                      <a:cubicBezTo>
                        <a:pt x="979" y="982"/>
                        <a:pt x="982" y="982"/>
                        <a:pt x="982" y="982"/>
                      </a:cubicBezTo>
                      <a:cubicBezTo>
                        <a:pt x="982" y="982"/>
                        <a:pt x="985" y="983"/>
                        <a:pt x="985" y="983"/>
                      </a:cubicBezTo>
                      <a:cubicBezTo>
                        <a:pt x="985" y="983"/>
                        <a:pt x="986" y="983"/>
                        <a:pt x="986" y="983"/>
                      </a:cubicBezTo>
                      <a:cubicBezTo>
                        <a:pt x="986" y="983"/>
                        <a:pt x="987" y="983"/>
                        <a:pt x="987" y="983"/>
                      </a:cubicBezTo>
                      <a:cubicBezTo>
                        <a:pt x="987" y="983"/>
                        <a:pt x="992" y="983"/>
                        <a:pt x="992" y="983"/>
                      </a:cubicBezTo>
                      <a:cubicBezTo>
                        <a:pt x="992" y="983"/>
                        <a:pt x="994" y="982"/>
                        <a:pt x="994" y="982"/>
                      </a:cubicBezTo>
                      <a:cubicBezTo>
                        <a:pt x="994" y="982"/>
                        <a:pt x="996" y="982"/>
                        <a:pt x="996" y="982"/>
                      </a:cubicBezTo>
                      <a:cubicBezTo>
                        <a:pt x="996" y="982"/>
                        <a:pt x="1000" y="983"/>
                        <a:pt x="1000" y="983"/>
                      </a:cubicBezTo>
                      <a:cubicBezTo>
                        <a:pt x="1000" y="983"/>
                        <a:pt x="1001" y="983"/>
                        <a:pt x="1001" y="983"/>
                      </a:cubicBezTo>
                      <a:cubicBezTo>
                        <a:pt x="1001" y="983"/>
                        <a:pt x="1005" y="984"/>
                        <a:pt x="1005" y="984"/>
                      </a:cubicBezTo>
                      <a:cubicBezTo>
                        <a:pt x="1005" y="984"/>
                        <a:pt x="1006" y="984"/>
                        <a:pt x="1006" y="984"/>
                      </a:cubicBezTo>
                      <a:cubicBezTo>
                        <a:pt x="1006" y="984"/>
                        <a:pt x="1011" y="982"/>
                        <a:pt x="1011" y="982"/>
                      </a:cubicBezTo>
                      <a:cubicBezTo>
                        <a:pt x="1011" y="982"/>
                        <a:pt x="1012" y="982"/>
                        <a:pt x="1012" y="982"/>
                      </a:cubicBezTo>
                      <a:cubicBezTo>
                        <a:pt x="1012" y="982"/>
                        <a:pt x="1016" y="984"/>
                        <a:pt x="1016" y="984"/>
                      </a:cubicBezTo>
                      <a:cubicBezTo>
                        <a:pt x="1016" y="984"/>
                        <a:pt x="1016" y="984"/>
                        <a:pt x="1016" y="984"/>
                      </a:cubicBezTo>
                      <a:cubicBezTo>
                        <a:pt x="1016" y="984"/>
                        <a:pt x="1019" y="983"/>
                        <a:pt x="1019" y="983"/>
                      </a:cubicBezTo>
                      <a:cubicBezTo>
                        <a:pt x="1019" y="983"/>
                        <a:pt x="1022" y="983"/>
                        <a:pt x="1022" y="983"/>
                      </a:cubicBezTo>
                      <a:cubicBezTo>
                        <a:pt x="1022" y="983"/>
                        <a:pt x="1026" y="984"/>
                        <a:pt x="1026" y="984"/>
                      </a:cubicBezTo>
                      <a:cubicBezTo>
                        <a:pt x="1026" y="984"/>
                        <a:pt x="1028" y="983"/>
                        <a:pt x="1028" y="983"/>
                      </a:cubicBezTo>
                      <a:cubicBezTo>
                        <a:pt x="1028" y="983"/>
                        <a:pt x="1031" y="984"/>
                        <a:pt x="1031" y="984"/>
                      </a:cubicBezTo>
                      <a:cubicBezTo>
                        <a:pt x="1031" y="984"/>
                        <a:pt x="1032" y="984"/>
                        <a:pt x="1032" y="984"/>
                      </a:cubicBezTo>
                      <a:cubicBezTo>
                        <a:pt x="1032" y="984"/>
                        <a:pt x="1034" y="984"/>
                        <a:pt x="1034" y="984"/>
                      </a:cubicBezTo>
                      <a:cubicBezTo>
                        <a:pt x="1034" y="984"/>
                        <a:pt x="1037" y="984"/>
                        <a:pt x="1037" y="984"/>
                      </a:cubicBezTo>
                      <a:cubicBezTo>
                        <a:pt x="1037" y="984"/>
                        <a:pt x="1040" y="984"/>
                        <a:pt x="1040" y="984"/>
                      </a:cubicBezTo>
                      <a:cubicBezTo>
                        <a:pt x="1040" y="984"/>
                        <a:pt x="1044" y="984"/>
                        <a:pt x="1044" y="984"/>
                      </a:cubicBezTo>
                      <a:cubicBezTo>
                        <a:pt x="1044" y="984"/>
                        <a:pt x="1046" y="984"/>
                        <a:pt x="1046" y="984"/>
                      </a:cubicBezTo>
                      <a:cubicBezTo>
                        <a:pt x="1046" y="984"/>
                        <a:pt x="1050" y="985"/>
                        <a:pt x="1050" y="985"/>
                      </a:cubicBezTo>
                      <a:cubicBezTo>
                        <a:pt x="1050" y="985"/>
                        <a:pt x="1052" y="984"/>
                        <a:pt x="1052" y="984"/>
                      </a:cubicBezTo>
                      <a:cubicBezTo>
                        <a:pt x="1052" y="984"/>
                        <a:pt x="1053" y="985"/>
                        <a:pt x="1053" y="985"/>
                      </a:cubicBezTo>
                      <a:cubicBezTo>
                        <a:pt x="1053" y="985"/>
                        <a:pt x="1056" y="984"/>
                        <a:pt x="1056" y="984"/>
                      </a:cubicBezTo>
                      <a:cubicBezTo>
                        <a:pt x="1056" y="984"/>
                        <a:pt x="1060" y="985"/>
                        <a:pt x="1060" y="985"/>
                      </a:cubicBezTo>
                      <a:cubicBezTo>
                        <a:pt x="1060" y="985"/>
                        <a:pt x="1062" y="984"/>
                        <a:pt x="1062" y="984"/>
                      </a:cubicBezTo>
                      <a:cubicBezTo>
                        <a:pt x="1062" y="984"/>
                        <a:pt x="1065" y="983"/>
                        <a:pt x="1065" y="983"/>
                      </a:cubicBezTo>
                      <a:cubicBezTo>
                        <a:pt x="1065" y="983"/>
                        <a:pt x="1067" y="984"/>
                        <a:pt x="1067" y="984"/>
                      </a:cubicBezTo>
                      <a:cubicBezTo>
                        <a:pt x="1067" y="984"/>
                        <a:pt x="1069" y="984"/>
                        <a:pt x="1069" y="984"/>
                      </a:cubicBezTo>
                      <a:cubicBezTo>
                        <a:pt x="1069" y="984"/>
                        <a:pt x="1072" y="984"/>
                        <a:pt x="1072" y="984"/>
                      </a:cubicBezTo>
                      <a:cubicBezTo>
                        <a:pt x="1072" y="984"/>
                        <a:pt x="1074" y="984"/>
                        <a:pt x="1074" y="984"/>
                      </a:cubicBezTo>
                      <a:cubicBezTo>
                        <a:pt x="1074" y="984"/>
                        <a:pt x="1076" y="985"/>
                        <a:pt x="1076" y="985"/>
                      </a:cubicBezTo>
                      <a:cubicBezTo>
                        <a:pt x="1076" y="985"/>
                        <a:pt x="1078" y="985"/>
                        <a:pt x="1078" y="985"/>
                      </a:cubicBezTo>
                      <a:cubicBezTo>
                        <a:pt x="1078" y="985"/>
                        <a:pt x="1080" y="984"/>
                        <a:pt x="1080" y="984"/>
                      </a:cubicBezTo>
                      <a:cubicBezTo>
                        <a:pt x="1080" y="984"/>
                        <a:pt x="1083" y="985"/>
                        <a:pt x="1083" y="985"/>
                      </a:cubicBezTo>
                      <a:cubicBezTo>
                        <a:pt x="1083" y="985"/>
                        <a:pt x="1085" y="984"/>
                        <a:pt x="1085" y="984"/>
                      </a:cubicBezTo>
                      <a:cubicBezTo>
                        <a:pt x="1085" y="984"/>
                        <a:pt x="1089" y="985"/>
                        <a:pt x="1089" y="985"/>
                      </a:cubicBezTo>
                      <a:cubicBezTo>
                        <a:pt x="1089" y="985"/>
                        <a:pt x="1091" y="984"/>
                        <a:pt x="1091" y="984"/>
                      </a:cubicBezTo>
                      <a:cubicBezTo>
                        <a:pt x="1091" y="984"/>
                        <a:pt x="1094" y="985"/>
                        <a:pt x="1094" y="985"/>
                      </a:cubicBezTo>
                      <a:cubicBezTo>
                        <a:pt x="1094" y="985"/>
                        <a:pt x="1098" y="984"/>
                        <a:pt x="1098" y="984"/>
                      </a:cubicBezTo>
                      <a:cubicBezTo>
                        <a:pt x="1098" y="984"/>
                        <a:pt x="1099" y="984"/>
                        <a:pt x="1099" y="984"/>
                      </a:cubicBezTo>
                      <a:cubicBezTo>
                        <a:pt x="1099" y="984"/>
                        <a:pt x="1102" y="984"/>
                        <a:pt x="1102" y="984"/>
                      </a:cubicBezTo>
                      <a:cubicBezTo>
                        <a:pt x="1102" y="984"/>
                        <a:pt x="1103" y="984"/>
                        <a:pt x="1103" y="984"/>
                      </a:cubicBezTo>
                      <a:cubicBezTo>
                        <a:pt x="1103" y="984"/>
                        <a:pt x="1108" y="983"/>
                        <a:pt x="1108" y="983"/>
                      </a:cubicBezTo>
                      <a:cubicBezTo>
                        <a:pt x="1108" y="983"/>
                        <a:pt x="1108" y="983"/>
                        <a:pt x="1108" y="983"/>
                      </a:cubicBezTo>
                      <a:cubicBezTo>
                        <a:pt x="1108" y="983"/>
                        <a:pt x="1112" y="984"/>
                        <a:pt x="1112" y="984"/>
                      </a:cubicBezTo>
                      <a:cubicBezTo>
                        <a:pt x="1112" y="984"/>
                        <a:pt x="1113" y="984"/>
                        <a:pt x="1113" y="984"/>
                      </a:cubicBezTo>
                      <a:cubicBezTo>
                        <a:pt x="1113" y="984"/>
                        <a:pt x="1116" y="984"/>
                        <a:pt x="1116" y="984"/>
                      </a:cubicBezTo>
                      <a:cubicBezTo>
                        <a:pt x="1116" y="984"/>
                        <a:pt x="1120" y="984"/>
                        <a:pt x="1120" y="984"/>
                      </a:cubicBezTo>
                      <a:cubicBezTo>
                        <a:pt x="1120" y="984"/>
                        <a:pt x="1122" y="984"/>
                        <a:pt x="1122" y="984"/>
                      </a:cubicBezTo>
                      <a:cubicBezTo>
                        <a:pt x="1122" y="984"/>
                        <a:pt x="1124" y="984"/>
                        <a:pt x="1124" y="984"/>
                      </a:cubicBezTo>
                      <a:cubicBezTo>
                        <a:pt x="1124" y="984"/>
                        <a:pt x="1127" y="984"/>
                        <a:pt x="1127" y="984"/>
                      </a:cubicBezTo>
                      <a:cubicBezTo>
                        <a:pt x="1127" y="984"/>
                        <a:pt x="1129" y="984"/>
                        <a:pt x="1129" y="984"/>
                      </a:cubicBezTo>
                      <a:cubicBezTo>
                        <a:pt x="1129" y="984"/>
                        <a:pt x="1132" y="985"/>
                        <a:pt x="1132" y="985"/>
                      </a:cubicBezTo>
                      <a:cubicBezTo>
                        <a:pt x="1132" y="985"/>
                        <a:pt x="1135" y="985"/>
                        <a:pt x="1135" y="985"/>
                      </a:cubicBezTo>
                      <a:cubicBezTo>
                        <a:pt x="1135" y="985"/>
                        <a:pt x="1137" y="984"/>
                        <a:pt x="1137" y="984"/>
                      </a:cubicBezTo>
                      <a:cubicBezTo>
                        <a:pt x="1137" y="984"/>
                        <a:pt x="1140" y="985"/>
                        <a:pt x="1140" y="985"/>
                      </a:cubicBezTo>
                      <a:cubicBezTo>
                        <a:pt x="1140" y="985"/>
                        <a:pt x="1142" y="984"/>
                        <a:pt x="1142" y="984"/>
                      </a:cubicBezTo>
                      <a:cubicBezTo>
                        <a:pt x="1142" y="984"/>
                        <a:pt x="1148" y="984"/>
                        <a:pt x="1148" y="984"/>
                      </a:cubicBezTo>
                      <a:cubicBezTo>
                        <a:pt x="1148" y="984"/>
                        <a:pt x="1148" y="985"/>
                        <a:pt x="1148" y="985"/>
                      </a:cubicBezTo>
                      <a:cubicBezTo>
                        <a:pt x="1148" y="985"/>
                        <a:pt x="1149" y="985"/>
                        <a:pt x="1149" y="985"/>
                      </a:cubicBezTo>
                      <a:cubicBezTo>
                        <a:pt x="1149" y="985"/>
                        <a:pt x="1150" y="984"/>
                        <a:pt x="1150" y="984"/>
                      </a:cubicBezTo>
                      <a:cubicBezTo>
                        <a:pt x="1150" y="984"/>
                        <a:pt x="1156" y="984"/>
                        <a:pt x="1156" y="984"/>
                      </a:cubicBezTo>
                      <a:cubicBezTo>
                        <a:pt x="1156" y="984"/>
                        <a:pt x="1158" y="985"/>
                        <a:pt x="1158" y="985"/>
                      </a:cubicBezTo>
                      <a:cubicBezTo>
                        <a:pt x="1158" y="985"/>
                        <a:pt x="1161" y="985"/>
                        <a:pt x="1161" y="985"/>
                      </a:cubicBezTo>
                      <a:cubicBezTo>
                        <a:pt x="1161" y="985"/>
                        <a:pt x="1163" y="984"/>
                        <a:pt x="1163" y="984"/>
                      </a:cubicBezTo>
                      <a:cubicBezTo>
                        <a:pt x="1163" y="984"/>
                        <a:pt x="1164" y="984"/>
                        <a:pt x="1164" y="984"/>
                      </a:cubicBezTo>
                      <a:cubicBezTo>
                        <a:pt x="1164" y="984"/>
                        <a:pt x="1168" y="984"/>
                        <a:pt x="1168" y="984"/>
                      </a:cubicBezTo>
                      <a:cubicBezTo>
                        <a:pt x="1168" y="984"/>
                        <a:pt x="1170" y="985"/>
                        <a:pt x="1170" y="985"/>
                      </a:cubicBezTo>
                      <a:cubicBezTo>
                        <a:pt x="1170" y="985"/>
                        <a:pt x="1173" y="984"/>
                        <a:pt x="1173" y="984"/>
                      </a:cubicBezTo>
                      <a:cubicBezTo>
                        <a:pt x="1173" y="984"/>
                        <a:pt x="1174" y="984"/>
                        <a:pt x="1174" y="984"/>
                      </a:cubicBezTo>
                      <a:cubicBezTo>
                        <a:pt x="1174" y="984"/>
                        <a:pt x="1176" y="984"/>
                        <a:pt x="1176" y="984"/>
                      </a:cubicBezTo>
                      <a:cubicBezTo>
                        <a:pt x="1176" y="984"/>
                        <a:pt x="1182" y="985"/>
                        <a:pt x="1182" y="985"/>
                      </a:cubicBezTo>
                      <a:cubicBezTo>
                        <a:pt x="1182" y="985"/>
                        <a:pt x="1183" y="984"/>
                        <a:pt x="1183" y="984"/>
                      </a:cubicBezTo>
                      <a:cubicBezTo>
                        <a:pt x="1183" y="984"/>
                        <a:pt x="1185" y="985"/>
                        <a:pt x="1185" y="985"/>
                      </a:cubicBezTo>
                      <a:cubicBezTo>
                        <a:pt x="1185" y="985"/>
                        <a:pt x="1186" y="984"/>
                        <a:pt x="1186" y="984"/>
                      </a:cubicBezTo>
                      <a:cubicBezTo>
                        <a:pt x="1186" y="984"/>
                        <a:pt x="1192" y="985"/>
                        <a:pt x="1192" y="985"/>
                      </a:cubicBezTo>
                      <a:cubicBezTo>
                        <a:pt x="1192" y="985"/>
                        <a:pt x="1194" y="984"/>
                        <a:pt x="1194" y="984"/>
                      </a:cubicBezTo>
                      <a:cubicBezTo>
                        <a:pt x="1194" y="984"/>
                        <a:pt x="1195" y="985"/>
                        <a:pt x="1195" y="985"/>
                      </a:cubicBezTo>
                      <a:cubicBezTo>
                        <a:pt x="1195" y="985"/>
                        <a:pt x="1200" y="984"/>
                        <a:pt x="1200" y="984"/>
                      </a:cubicBezTo>
                      <a:cubicBezTo>
                        <a:pt x="1200" y="984"/>
                        <a:pt x="1200" y="984"/>
                        <a:pt x="1200" y="984"/>
                      </a:cubicBezTo>
                      <a:cubicBezTo>
                        <a:pt x="1200" y="984"/>
                        <a:pt x="1204" y="985"/>
                        <a:pt x="1204" y="985"/>
                      </a:cubicBezTo>
                      <a:cubicBezTo>
                        <a:pt x="1204" y="985"/>
                        <a:pt x="1205" y="984"/>
                        <a:pt x="1205" y="984"/>
                      </a:cubicBezTo>
                      <a:cubicBezTo>
                        <a:pt x="1205" y="984"/>
                        <a:pt x="1210" y="985"/>
                        <a:pt x="1210" y="985"/>
                      </a:cubicBezTo>
                      <a:cubicBezTo>
                        <a:pt x="1210" y="985"/>
                        <a:pt x="1212" y="984"/>
                        <a:pt x="1212" y="984"/>
                      </a:cubicBezTo>
                      <a:cubicBezTo>
                        <a:pt x="1212" y="984"/>
                        <a:pt x="1214" y="985"/>
                        <a:pt x="1214" y="985"/>
                      </a:cubicBezTo>
                      <a:cubicBezTo>
                        <a:pt x="1214" y="985"/>
                        <a:pt x="1216" y="985"/>
                        <a:pt x="1216" y="985"/>
                      </a:cubicBezTo>
                      <a:cubicBezTo>
                        <a:pt x="1216" y="985"/>
                        <a:pt x="1220" y="984"/>
                        <a:pt x="1220" y="984"/>
                      </a:cubicBezTo>
                      <a:cubicBezTo>
                        <a:pt x="1220" y="984"/>
                        <a:pt x="1222" y="985"/>
                        <a:pt x="1222" y="985"/>
                      </a:cubicBezTo>
                      <a:cubicBezTo>
                        <a:pt x="1222" y="985"/>
                        <a:pt x="1223" y="984"/>
                        <a:pt x="1223" y="984"/>
                      </a:cubicBezTo>
                      <a:cubicBezTo>
                        <a:pt x="1223" y="984"/>
                        <a:pt x="1227" y="984"/>
                        <a:pt x="1227" y="984"/>
                      </a:cubicBezTo>
                      <a:cubicBezTo>
                        <a:pt x="1227" y="984"/>
                        <a:pt x="1230" y="985"/>
                        <a:pt x="1230" y="985"/>
                      </a:cubicBezTo>
                      <a:cubicBezTo>
                        <a:pt x="1230" y="985"/>
                        <a:pt x="1233" y="985"/>
                        <a:pt x="1233" y="985"/>
                      </a:cubicBezTo>
                      <a:cubicBezTo>
                        <a:pt x="1233" y="985"/>
                        <a:pt x="1234" y="984"/>
                        <a:pt x="1234" y="984"/>
                      </a:cubicBezTo>
                      <a:cubicBezTo>
                        <a:pt x="1234" y="984"/>
                        <a:pt x="1236" y="985"/>
                        <a:pt x="1236" y="985"/>
                      </a:cubicBezTo>
                      <a:cubicBezTo>
                        <a:pt x="1236" y="985"/>
                        <a:pt x="1237" y="984"/>
                        <a:pt x="1237" y="984"/>
                      </a:cubicBezTo>
                      <a:cubicBezTo>
                        <a:pt x="1237" y="984"/>
                        <a:pt x="1241" y="985"/>
                        <a:pt x="1241" y="985"/>
                      </a:cubicBezTo>
                      <a:cubicBezTo>
                        <a:pt x="1241" y="985"/>
                        <a:pt x="1245" y="984"/>
                        <a:pt x="1245" y="984"/>
                      </a:cubicBezTo>
                      <a:cubicBezTo>
                        <a:pt x="1245" y="984"/>
                        <a:pt x="1248" y="984"/>
                        <a:pt x="1248" y="984"/>
                      </a:cubicBezTo>
                      <a:cubicBezTo>
                        <a:pt x="1248" y="984"/>
                        <a:pt x="1250" y="985"/>
                        <a:pt x="1250" y="985"/>
                      </a:cubicBezTo>
                      <a:cubicBezTo>
                        <a:pt x="1250" y="985"/>
                        <a:pt x="1251" y="984"/>
                        <a:pt x="1251" y="984"/>
                      </a:cubicBezTo>
                      <a:cubicBezTo>
                        <a:pt x="1251" y="984"/>
                        <a:pt x="1251" y="985"/>
                        <a:pt x="1251" y="985"/>
                      </a:cubicBezTo>
                      <a:cubicBezTo>
                        <a:pt x="1251" y="985"/>
                        <a:pt x="1256" y="985"/>
                        <a:pt x="1256" y="985"/>
                      </a:cubicBezTo>
                      <a:cubicBezTo>
                        <a:pt x="1256" y="985"/>
                        <a:pt x="1260" y="984"/>
                        <a:pt x="1260" y="984"/>
                      </a:cubicBezTo>
                      <a:cubicBezTo>
                        <a:pt x="1260" y="984"/>
                        <a:pt x="1264" y="984"/>
                        <a:pt x="1264" y="984"/>
                      </a:cubicBezTo>
                      <a:cubicBezTo>
                        <a:pt x="1264" y="984"/>
                        <a:pt x="1266" y="985"/>
                        <a:pt x="1266" y="985"/>
                      </a:cubicBezTo>
                      <a:cubicBezTo>
                        <a:pt x="1266" y="985"/>
                        <a:pt x="1266" y="985"/>
                        <a:pt x="1266" y="985"/>
                      </a:cubicBezTo>
                      <a:cubicBezTo>
                        <a:pt x="1266" y="985"/>
                        <a:pt x="1269" y="984"/>
                        <a:pt x="1269" y="984"/>
                      </a:cubicBezTo>
                      <a:cubicBezTo>
                        <a:pt x="1269" y="984"/>
                        <a:pt x="1272" y="984"/>
                        <a:pt x="1272" y="984"/>
                      </a:cubicBezTo>
                      <a:cubicBezTo>
                        <a:pt x="1272" y="984"/>
                        <a:pt x="1276" y="985"/>
                        <a:pt x="1276" y="985"/>
                      </a:cubicBezTo>
                      <a:cubicBezTo>
                        <a:pt x="1276" y="985"/>
                        <a:pt x="1276" y="985"/>
                        <a:pt x="1276" y="985"/>
                      </a:cubicBezTo>
                      <a:cubicBezTo>
                        <a:pt x="1276" y="985"/>
                        <a:pt x="1278" y="984"/>
                        <a:pt x="1278" y="984"/>
                      </a:cubicBezTo>
                      <a:cubicBezTo>
                        <a:pt x="1278" y="984"/>
                        <a:pt x="1284" y="985"/>
                        <a:pt x="1284" y="985"/>
                      </a:cubicBezTo>
                      <a:cubicBezTo>
                        <a:pt x="1284" y="985"/>
                        <a:pt x="1285" y="984"/>
                        <a:pt x="1285" y="984"/>
                      </a:cubicBezTo>
                      <a:cubicBezTo>
                        <a:pt x="1285" y="984"/>
                        <a:pt x="1288" y="985"/>
                        <a:pt x="1288" y="985"/>
                      </a:cubicBezTo>
                      <a:cubicBezTo>
                        <a:pt x="1288" y="985"/>
                        <a:pt x="1291" y="984"/>
                        <a:pt x="1291" y="984"/>
                      </a:cubicBezTo>
                      <a:cubicBezTo>
                        <a:pt x="1291" y="984"/>
                        <a:pt x="1291" y="984"/>
                        <a:pt x="1291" y="984"/>
                      </a:cubicBezTo>
                      <a:cubicBezTo>
                        <a:pt x="1291" y="984"/>
                        <a:pt x="1292" y="985"/>
                        <a:pt x="1292" y="985"/>
                      </a:cubicBezTo>
                      <a:cubicBezTo>
                        <a:pt x="1292" y="985"/>
                        <a:pt x="1299" y="985"/>
                        <a:pt x="1299" y="985"/>
                      </a:cubicBezTo>
                      <a:cubicBezTo>
                        <a:pt x="1299" y="985"/>
                        <a:pt x="1301" y="984"/>
                        <a:pt x="1301" y="984"/>
                      </a:cubicBezTo>
                      <a:cubicBezTo>
                        <a:pt x="1301" y="984"/>
                        <a:pt x="1302" y="985"/>
                        <a:pt x="1302" y="985"/>
                      </a:cubicBezTo>
                      <a:cubicBezTo>
                        <a:pt x="1302" y="985"/>
                        <a:pt x="1306" y="984"/>
                        <a:pt x="1306" y="984"/>
                      </a:cubicBezTo>
                      <a:cubicBezTo>
                        <a:pt x="1306" y="984"/>
                        <a:pt x="1307" y="984"/>
                        <a:pt x="1307" y="984"/>
                      </a:cubicBezTo>
                      <a:cubicBezTo>
                        <a:pt x="1307" y="984"/>
                        <a:pt x="1308" y="985"/>
                        <a:pt x="1308" y="985"/>
                      </a:cubicBezTo>
                      <a:cubicBezTo>
                        <a:pt x="1308" y="985"/>
                        <a:pt x="1316" y="985"/>
                        <a:pt x="1316" y="985"/>
                      </a:cubicBezTo>
                      <a:cubicBezTo>
                        <a:pt x="1316" y="985"/>
                        <a:pt x="1317" y="984"/>
                        <a:pt x="1317" y="984"/>
                      </a:cubicBezTo>
                      <a:cubicBezTo>
                        <a:pt x="1317" y="984"/>
                        <a:pt x="1318" y="984"/>
                        <a:pt x="1318" y="984"/>
                      </a:cubicBezTo>
                      <a:cubicBezTo>
                        <a:pt x="1318" y="984"/>
                        <a:pt x="1322" y="985"/>
                        <a:pt x="1322" y="985"/>
                      </a:cubicBezTo>
                      <a:cubicBezTo>
                        <a:pt x="1322" y="985"/>
                        <a:pt x="1326" y="985"/>
                        <a:pt x="1326" y="985"/>
                      </a:cubicBezTo>
                      <a:cubicBezTo>
                        <a:pt x="1326" y="985"/>
                        <a:pt x="1326" y="984"/>
                        <a:pt x="1326" y="984"/>
                      </a:cubicBezTo>
                      <a:cubicBezTo>
                        <a:pt x="1326" y="984"/>
                        <a:pt x="1330" y="984"/>
                        <a:pt x="1330" y="984"/>
                      </a:cubicBezTo>
                      <a:cubicBezTo>
                        <a:pt x="1330" y="984"/>
                        <a:pt x="1332" y="985"/>
                        <a:pt x="1332" y="985"/>
                      </a:cubicBezTo>
                      <a:cubicBezTo>
                        <a:pt x="1332" y="985"/>
                        <a:pt x="1333" y="985"/>
                        <a:pt x="1333" y="985"/>
                      </a:cubicBezTo>
                      <a:cubicBezTo>
                        <a:pt x="1333" y="985"/>
                        <a:pt x="1336" y="984"/>
                        <a:pt x="1336" y="984"/>
                      </a:cubicBezTo>
                      <a:cubicBezTo>
                        <a:pt x="1336" y="984"/>
                        <a:pt x="1339" y="984"/>
                        <a:pt x="1339" y="984"/>
                      </a:cubicBezTo>
                      <a:cubicBezTo>
                        <a:pt x="1339" y="984"/>
                        <a:pt x="1339" y="985"/>
                        <a:pt x="1339" y="985"/>
                      </a:cubicBezTo>
                      <a:cubicBezTo>
                        <a:pt x="1339" y="985"/>
                        <a:pt x="1343" y="985"/>
                        <a:pt x="1343" y="985"/>
                      </a:cubicBezTo>
                      <a:cubicBezTo>
                        <a:pt x="1343" y="985"/>
                        <a:pt x="1347" y="984"/>
                        <a:pt x="1347" y="984"/>
                      </a:cubicBezTo>
                      <a:cubicBezTo>
                        <a:pt x="1347" y="984"/>
                        <a:pt x="1348" y="984"/>
                        <a:pt x="1348" y="984"/>
                      </a:cubicBezTo>
                      <a:cubicBezTo>
                        <a:pt x="1348" y="984"/>
                        <a:pt x="1352" y="984"/>
                        <a:pt x="1352" y="984"/>
                      </a:cubicBezTo>
                      <a:cubicBezTo>
                        <a:pt x="1352" y="984"/>
                        <a:pt x="1354" y="984"/>
                        <a:pt x="1354" y="984"/>
                      </a:cubicBezTo>
                      <a:cubicBezTo>
                        <a:pt x="1354" y="984"/>
                        <a:pt x="1357" y="984"/>
                        <a:pt x="1357" y="984"/>
                      </a:cubicBezTo>
                      <a:cubicBezTo>
                        <a:pt x="1357" y="984"/>
                        <a:pt x="1360" y="984"/>
                        <a:pt x="1360" y="984"/>
                      </a:cubicBezTo>
                      <a:cubicBezTo>
                        <a:pt x="1360" y="984"/>
                        <a:pt x="1362" y="984"/>
                        <a:pt x="1362" y="984"/>
                      </a:cubicBezTo>
                      <a:cubicBezTo>
                        <a:pt x="1362" y="984"/>
                        <a:pt x="1366" y="984"/>
                        <a:pt x="1366" y="984"/>
                      </a:cubicBezTo>
                      <a:cubicBezTo>
                        <a:pt x="1366" y="984"/>
                        <a:pt x="1367" y="984"/>
                        <a:pt x="1367" y="984"/>
                      </a:cubicBezTo>
                      <a:cubicBezTo>
                        <a:pt x="1367" y="984"/>
                        <a:pt x="1368" y="984"/>
                        <a:pt x="1368" y="984"/>
                      </a:cubicBezTo>
                      <a:cubicBezTo>
                        <a:pt x="1368" y="984"/>
                        <a:pt x="1373" y="984"/>
                        <a:pt x="1373" y="984"/>
                      </a:cubicBezTo>
                      <a:cubicBezTo>
                        <a:pt x="1373" y="984"/>
                        <a:pt x="1375" y="984"/>
                        <a:pt x="1375" y="984"/>
                      </a:cubicBezTo>
                      <a:cubicBezTo>
                        <a:pt x="1375" y="984"/>
                        <a:pt x="1377" y="984"/>
                        <a:pt x="1377" y="984"/>
                      </a:cubicBezTo>
                      <a:cubicBezTo>
                        <a:pt x="1377" y="984"/>
                        <a:pt x="1378" y="984"/>
                        <a:pt x="1378" y="984"/>
                      </a:cubicBezTo>
                      <a:cubicBezTo>
                        <a:pt x="1378" y="984"/>
                        <a:pt x="1381" y="985"/>
                        <a:pt x="1381" y="985"/>
                      </a:cubicBezTo>
                      <a:cubicBezTo>
                        <a:pt x="1381" y="985"/>
                        <a:pt x="1383" y="984"/>
                        <a:pt x="1383" y="984"/>
                      </a:cubicBezTo>
                      <a:cubicBezTo>
                        <a:pt x="1383" y="984"/>
                        <a:pt x="1385" y="985"/>
                        <a:pt x="1385" y="985"/>
                      </a:cubicBezTo>
                      <a:cubicBezTo>
                        <a:pt x="1385" y="985"/>
                        <a:pt x="1388" y="985"/>
                        <a:pt x="1388" y="985"/>
                      </a:cubicBezTo>
                      <a:cubicBezTo>
                        <a:pt x="1388" y="985"/>
                        <a:pt x="1391" y="984"/>
                        <a:pt x="1391" y="984"/>
                      </a:cubicBezTo>
                      <a:cubicBezTo>
                        <a:pt x="1391" y="984"/>
                        <a:pt x="1393" y="984"/>
                        <a:pt x="1393" y="984"/>
                      </a:cubicBezTo>
                      <a:cubicBezTo>
                        <a:pt x="1393" y="984"/>
                        <a:pt x="1396" y="984"/>
                        <a:pt x="1396" y="984"/>
                      </a:cubicBezTo>
                      <a:cubicBezTo>
                        <a:pt x="1396" y="984"/>
                        <a:pt x="1398" y="984"/>
                        <a:pt x="1398" y="984"/>
                      </a:cubicBezTo>
                      <a:cubicBezTo>
                        <a:pt x="1398" y="984"/>
                        <a:pt x="1403" y="983"/>
                        <a:pt x="1403" y="983"/>
                      </a:cubicBezTo>
                      <a:cubicBezTo>
                        <a:pt x="1403" y="983"/>
                        <a:pt x="1403" y="983"/>
                        <a:pt x="1403" y="983"/>
                      </a:cubicBezTo>
                      <a:cubicBezTo>
                        <a:pt x="1403" y="983"/>
                        <a:pt x="1408" y="984"/>
                        <a:pt x="1408" y="984"/>
                      </a:cubicBezTo>
                      <a:cubicBezTo>
                        <a:pt x="1408" y="984"/>
                        <a:pt x="1411" y="984"/>
                        <a:pt x="1411" y="984"/>
                      </a:cubicBezTo>
                      <a:cubicBezTo>
                        <a:pt x="1411" y="984"/>
                        <a:pt x="1412" y="984"/>
                        <a:pt x="1412" y="984"/>
                      </a:cubicBezTo>
                      <a:cubicBezTo>
                        <a:pt x="1412" y="984"/>
                        <a:pt x="1415" y="983"/>
                        <a:pt x="1415" y="983"/>
                      </a:cubicBezTo>
                      <a:cubicBezTo>
                        <a:pt x="1415" y="983"/>
                        <a:pt x="1418" y="984"/>
                        <a:pt x="1418" y="984"/>
                      </a:cubicBezTo>
                      <a:cubicBezTo>
                        <a:pt x="1418" y="984"/>
                        <a:pt x="1419" y="984"/>
                        <a:pt x="1419" y="984"/>
                      </a:cubicBezTo>
                      <a:cubicBezTo>
                        <a:pt x="1419" y="984"/>
                        <a:pt x="1423" y="984"/>
                        <a:pt x="1423" y="984"/>
                      </a:cubicBezTo>
                      <a:cubicBezTo>
                        <a:pt x="1423" y="984"/>
                        <a:pt x="1426" y="984"/>
                        <a:pt x="1426" y="984"/>
                      </a:cubicBezTo>
                      <a:cubicBezTo>
                        <a:pt x="1426" y="984"/>
                        <a:pt x="1428" y="984"/>
                        <a:pt x="1428" y="984"/>
                      </a:cubicBezTo>
                      <a:cubicBezTo>
                        <a:pt x="1428" y="984"/>
                        <a:pt x="1431" y="985"/>
                        <a:pt x="1431" y="985"/>
                      </a:cubicBezTo>
                      <a:cubicBezTo>
                        <a:pt x="1431" y="985"/>
                        <a:pt x="1433" y="984"/>
                        <a:pt x="1433" y="984"/>
                      </a:cubicBezTo>
                      <a:cubicBezTo>
                        <a:pt x="1433" y="984"/>
                        <a:pt x="1435" y="984"/>
                        <a:pt x="1435" y="984"/>
                      </a:cubicBezTo>
                      <a:cubicBezTo>
                        <a:pt x="1435" y="984"/>
                        <a:pt x="1439" y="984"/>
                        <a:pt x="1439" y="984"/>
                      </a:cubicBezTo>
                      <a:cubicBezTo>
                        <a:pt x="1439" y="984"/>
                        <a:pt x="1441" y="984"/>
                        <a:pt x="1441" y="984"/>
                      </a:cubicBezTo>
                      <a:cubicBezTo>
                        <a:pt x="1441" y="984"/>
                        <a:pt x="1443" y="985"/>
                        <a:pt x="1443" y="985"/>
                      </a:cubicBezTo>
                      <a:cubicBezTo>
                        <a:pt x="1443" y="985"/>
                        <a:pt x="1447" y="984"/>
                        <a:pt x="1447" y="984"/>
                      </a:cubicBezTo>
                      <a:cubicBezTo>
                        <a:pt x="1447" y="984"/>
                        <a:pt x="1449" y="985"/>
                        <a:pt x="1449" y="985"/>
                      </a:cubicBezTo>
                      <a:cubicBezTo>
                        <a:pt x="1449" y="985"/>
                        <a:pt x="1450" y="985"/>
                        <a:pt x="1450" y="985"/>
                      </a:cubicBezTo>
                      <a:cubicBezTo>
                        <a:pt x="1450" y="985"/>
                        <a:pt x="1454" y="984"/>
                        <a:pt x="1454" y="984"/>
                      </a:cubicBezTo>
                      <a:cubicBezTo>
                        <a:pt x="1454" y="984"/>
                        <a:pt x="1456" y="984"/>
                        <a:pt x="1456" y="984"/>
                      </a:cubicBezTo>
                      <a:cubicBezTo>
                        <a:pt x="1456" y="984"/>
                        <a:pt x="1457" y="985"/>
                        <a:pt x="1457" y="985"/>
                      </a:cubicBezTo>
                      <a:cubicBezTo>
                        <a:pt x="1457" y="985"/>
                        <a:pt x="1462" y="984"/>
                        <a:pt x="1462" y="984"/>
                      </a:cubicBezTo>
                      <a:cubicBezTo>
                        <a:pt x="1462" y="984"/>
                        <a:pt x="1464" y="985"/>
                        <a:pt x="1464" y="985"/>
                      </a:cubicBezTo>
                      <a:cubicBezTo>
                        <a:pt x="1464" y="985"/>
                        <a:pt x="1467" y="984"/>
                        <a:pt x="1467" y="984"/>
                      </a:cubicBezTo>
                      <a:cubicBezTo>
                        <a:pt x="1467" y="984"/>
                        <a:pt x="1468" y="985"/>
                        <a:pt x="1468" y="985"/>
                      </a:cubicBezTo>
                      <a:cubicBezTo>
                        <a:pt x="1468" y="985"/>
                        <a:pt x="1473" y="984"/>
                        <a:pt x="1473" y="984"/>
                      </a:cubicBezTo>
                      <a:cubicBezTo>
                        <a:pt x="1473" y="984"/>
                        <a:pt x="1474" y="985"/>
                        <a:pt x="1474" y="985"/>
                      </a:cubicBezTo>
                      <a:cubicBezTo>
                        <a:pt x="1474" y="985"/>
                        <a:pt x="1476" y="985"/>
                        <a:pt x="1476" y="985"/>
                      </a:cubicBezTo>
                      <a:cubicBezTo>
                        <a:pt x="1476" y="985"/>
                        <a:pt x="1477" y="984"/>
                        <a:pt x="1477" y="984"/>
                      </a:cubicBezTo>
                      <a:cubicBezTo>
                        <a:pt x="1477" y="984"/>
                        <a:pt x="1483" y="985"/>
                        <a:pt x="1483" y="985"/>
                      </a:cubicBezTo>
                      <a:cubicBezTo>
                        <a:pt x="1483" y="985"/>
                        <a:pt x="1484" y="984"/>
                        <a:pt x="1484" y="984"/>
                      </a:cubicBezTo>
                      <a:cubicBezTo>
                        <a:pt x="1484" y="984"/>
                        <a:pt x="1488" y="984"/>
                        <a:pt x="1488" y="984"/>
                      </a:cubicBezTo>
                      <a:cubicBezTo>
                        <a:pt x="1488" y="984"/>
                        <a:pt x="1489" y="985"/>
                        <a:pt x="1489" y="985"/>
                      </a:cubicBezTo>
                      <a:cubicBezTo>
                        <a:pt x="1489" y="985"/>
                        <a:pt x="1492" y="985"/>
                        <a:pt x="1492" y="985"/>
                      </a:cubicBezTo>
                      <a:cubicBezTo>
                        <a:pt x="1492" y="985"/>
                        <a:pt x="1494" y="984"/>
                        <a:pt x="1494" y="984"/>
                      </a:cubicBezTo>
                      <a:cubicBezTo>
                        <a:pt x="1494" y="984"/>
                        <a:pt x="1497" y="984"/>
                        <a:pt x="1497" y="984"/>
                      </a:cubicBezTo>
                      <a:cubicBezTo>
                        <a:pt x="1497" y="984"/>
                        <a:pt x="1499" y="985"/>
                        <a:pt x="1499" y="985"/>
                      </a:cubicBezTo>
                      <a:cubicBezTo>
                        <a:pt x="1499" y="985"/>
                        <a:pt x="1500" y="985"/>
                        <a:pt x="1500" y="985"/>
                      </a:cubicBezTo>
                      <a:cubicBezTo>
                        <a:pt x="1500" y="985"/>
                        <a:pt x="1503" y="984"/>
                        <a:pt x="1503" y="984"/>
                      </a:cubicBezTo>
                      <a:cubicBezTo>
                        <a:pt x="1503" y="984"/>
                        <a:pt x="1509" y="985"/>
                        <a:pt x="1509" y="985"/>
                      </a:cubicBezTo>
                      <a:cubicBezTo>
                        <a:pt x="1509" y="985"/>
                        <a:pt x="1510" y="984"/>
                        <a:pt x="1510" y="984"/>
                      </a:cubicBezTo>
                      <a:cubicBezTo>
                        <a:pt x="1510" y="984"/>
                        <a:pt x="1512" y="984"/>
                        <a:pt x="1512" y="984"/>
                      </a:cubicBezTo>
                      <a:cubicBezTo>
                        <a:pt x="1512" y="984"/>
                        <a:pt x="1513" y="984"/>
                        <a:pt x="1513" y="984"/>
                      </a:cubicBezTo>
                      <a:cubicBezTo>
                        <a:pt x="1513" y="984"/>
                        <a:pt x="1516" y="985"/>
                        <a:pt x="1516" y="985"/>
                      </a:cubicBezTo>
                      <a:cubicBezTo>
                        <a:pt x="1516" y="985"/>
                        <a:pt x="1520" y="984"/>
                        <a:pt x="1520" y="984"/>
                      </a:cubicBezTo>
                      <a:cubicBezTo>
                        <a:pt x="1520" y="984"/>
                        <a:pt x="1521" y="984"/>
                        <a:pt x="1521" y="984"/>
                      </a:cubicBezTo>
                      <a:cubicBezTo>
                        <a:pt x="1521" y="984"/>
                        <a:pt x="1525" y="984"/>
                        <a:pt x="1525" y="984"/>
                      </a:cubicBezTo>
                      <a:cubicBezTo>
                        <a:pt x="1525" y="984"/>
                        <a:pt x="1526" y="984"/>
                        <a:pt x="1526" y="984"/>
                      </a:cubicBezTo>
                      <a:cubicBezTo>
                        <a:pt x="1526" y="984"/>
                        <a:pt x="1530" y="984"/>
                        <a:pt x="1530" y="984"/>
                      </a:cubicBezTo>
                      <a:cubicBezTo>
                        <a:pt x="1530" y="984"/>
                        <a:pt x="1531" y="984"/>
                        <a:pt x="1531" y="984"/>
                      </a:cubicBezTo>
                      <a:cubicBezTo>
                        <a:pt x="1531" y="984"/>
                        <a:pt x="1533" y="984"/>
                        <a:pt x="1533" y="984"/>
                      </a:cubicBezTo>
                      <a:cubicBezTo>
                        <a:pt x="1533" y="984"/>
                        <a:pt x="1538" y="985"/>
                        <a:pt x="1538" y="985"/>
                      </a:cubicBezTo>
                      <a:cubicBezTo>
                        <a:pt x="1538" y="985"/>
                        <a:pt x="1539" y="984"/>
                        <a:pt x="1539" y="984"/>
                      </a:cubicBezTo>
                      <a:cubicBezTo>
                        <a:pt x="1539" y="984"/>
                        <a:pt x="1545" y="984"/>
                        <a:pt x="1545" y="984"/>
                      </a:cubicBezTo>
                      <a:cubicBezTo>
                        <a:pt x="1545" y="984"/>
                        <a:pt x="1546" y="985"/>
                        <a:pt x="1546" y="985"/>
                      </a:cubicBezTo>
                      <a:cubicBezTo>
                        <a:pt x="1546" y="985"/>
                        <a:pt x="1546" y="985"/>
                        <a:pt x="1546" y="985"/>
                      </a:cubicBezTo>
                      <a:cubicBezTo>
                        <a:pt x="1546" y="985"/>
                        <a:pt x="1551" y="984"/>
                        <a:pt x="1551" y="984"/>
                      </a:cubicBezTo>
                      <a:cubicBezTo>
                        <a:pt x="1551" y="984"/>
                        <a:pt x="1551" y="984"/>
                        <a:pt x="1551" y="984"/>
                      </a:cubicBezTo>
                      <a:cubicBezTo>
                        <a:pt x="1551" y="984"/>
                        <a:pt x="1555" y="985"/>
                        <a:pt x="1555" y="985"/>
                      </a:cubicBezTo>
                      <a:cubicBezTo>
                        <a:pt x="1555" y="985"/>
                        <a:pt x="1557" y="985"/>
                        <a:pt x="1557" y="985"/>
                      </a:cubicBezTo>
                      <a:cubicBezTo>
                        <a:pt x="1557" y="985"/>
                        <a:pt x="1560" y="984"/>
                        <a:pt x="1560" y="984"/>
                      </a:cubicBezTo>
                      <a:cubicBezTo>
                        <a:pt x="1560" y="984"/>
                        <a:pt x="1561" y="984"/>
                        <a:pt x="1561" y="984"/>
                      </a:cubicBezTo>
                      <a:cubicBezTo>
                        <a:pt x="1561" y="984"/>
                        <a:pt x="1563" y="985"/>
                        <a:pt x="1563" y="985"/>
                      </a:cubicBezTo>
                      <a:cubicBezTo>
                        <a:pt x="1563" y="985"/>
                        <a:pt x="1567" y="985"/>
                        <a:pt x="1567" y="985"/>
                      </a:cubicBezTo>
                      <a:cubicBezTo>
                        <a:pt x="1567" y="985"/>
                        <a:pt x="1571" y="984"/>
                        <a:pt x="1571" y="984"/>
                      </a:cubicBezTo>
                      <a:cubicBezTo>
                        <a:pt x="1571" y="984"/>
                        <a:pt x="1572" y="984"/>
                        <a:pt x="1572" y="984"/>
                      </a:cubicBezTo>
                      <a:cubicBezTo>
                        <a:pt x="1572" y="984"/>
                        <a:pt x="1572" y="985"/>
                        <a:pt x="1572" y="985"/>
                      </a:cubicBezTo>
                      <a:cubicBezTo>
                        <a:pt x="1572" y="985"/>
                        <a:pt x="1579" y="985"/>
                        <a:pt x="1579" y="985"/>
                      </a:cubicBezTo>
                      <a:cubicBezTo>
                        <a:pt x="1579" y="985"/>
                        <a:pt x="1580" y="984"/>
                        <a:pt x="1580" y="984"/>
                      </a:cubicBezTo>
                      <a:cubicBezTo>
                        <a:pt x="1580" y="984"/>
                        <a:pt x="1582" y="984"/>
                        <a:pt x="1582" y="984"/>
                      </a:cubicBezTo>
                      <a:cubicBezTo>
                        <a:pt x="1582" y="984"/>
                        <a:pt x="1585" y="985"/>
                        <a:pt x="1585" y="985"/>
                      </a:cubicBezTo>
                      <a:cubicBezTo>
                        <a:pt x="1585" y="985"/>
                        <a:pt x="1588" y="984"/>
                        <a:pt x="1588" y="984"/>
                      </a:cubicBezTo>
                      <a:cubicBezTo>
                        <a:pt x="1588" y="984"/>
                        <a:pt x="1592" y="984"/>
                        <a:pt x="1592" y="984"/>
                      </a:cubicBezTo>
                      <a:cubicBezTo>
                        <a:pt x="1592" y="984"/>
                        <a:pt x="1592" y="985"/>
                        <a:pt x="1592" y="985"/>
                      </a:cubicBezTo>
                      <a:cubicBezTo>
                        <a:pt x="1592" y="985"/>
                        <a:pt x="1596" y="984"/>
                        <a:pt x="1596" y="984"/>
                      </a:cubicBezTo>
                      <a:cubicBezTo>
                        <a:pt x="1596" y="984"/>
                        <a:pt x="1600" y="984"/>
                        <a:pt x="1600" y="984"/>
                      </a:cubicBezTo>
                      <a:cubicBezTo>
                        <a:pt x="1600" y="984"/>
                        <a:pt x="1602" y="985"/>
                        <a:pt x="1602" y="985"/>
                      </a:cubicBezTo>
                      <a:cubicBezTo>
                        <a:pt x="1602" y="985"/>
                        <a:pt x="1602" y="985"/>
                        <a:pt x="1602" y="985"/>
                      </a:cubicBezTo>
                      <a:cubicBezTo>
                        <a:pt x="1602" y="985"/>
                        <a:pt x="1607" y="984"/>
                        <a:pt x="1607" y="984"/>
                      </a:cubicBezTo>
                      <a:cubicBezTo>
                        <a:pt x="1607" y="984"/>
                        <a:pt x="1607" y="984"/>
                        <a:pt x="1607" y="984"/>
                      </a:cubicBezTo>
                      <a:cubicBezTo>
                        <a:pt x="1607" y="984"/>
                        <a:pt x="1609" y="985"/>
                        <a:pt x="1609" y="985"/>
                      </a:cubicBezTo>
                      <a:cubicBezTo>
                        <a:pt x="1609" y="985"/>
                        <a:pt x="1614" y="985"/>
                        <a:pt x="1614" y="985"/>
                      </a:cubicBezTo>
                      <a:cubicBezTo>
                        <a:pt x="1614" y="985"/>
                        <a:pt x="1614" y="984"/>
                        <a:pt x="1614" y="984"/>
                      </a:cubicBezTo>
                      <a:cubicBezTo>
                        <a:pt x="1614" y="984"/>
                        <a:pt x="1617" y="985"/>
                        <a:pt x="1617" y="985"/>
                      </a:cubicBezTo>
                      <a:cubicBezTo>
                        <a:pt x="1617" y="985"/>
                        <a:pt x="1618" y="984"/>
                        <a:pt x="1618" y="984"/>
                      </a:cubicBezTo>
                      <a:cubicBezTo>
                        <a:pt x="1618" y="984"/>
                        <a:pt x="1623" y="985"/>
                        <a:pt x="1623" y="985"/>
                      </a:cubicBezTo>
                      <a:cubicBezTo>
                        <a:pt x="1623" y="985"/>
                        <a:pt x="1624" y="984"/>
                        <a:pt x="1624" y="984"/>
                      </a:cubicBezTo>
                      <a:cubicBezTo>
                        <a:pt x="1624" y="984"/>
                        <a:pt x="1629" y="984"/>
                        <a:pt x="1629" y="984"/>
                      </a:cubicBezTo>
                      <a:cubicBezTo>
                        <a:pt x="1629" y="984"/>
                        <a:pt x="1630" y="985"/>
                        <a:pt x="1630" y="985"/>
                      </a:cubicBezTo>
                      <a:cubicBezTo>
                        <a:pt x="1630" y="985"/>
                        <a:pt x="1635" y="985"/>
                        <a:pt x="1635" y="985"/>
                      </a:cubicBezTo>
                      <a:cubicBezTo>
                        <a:pt x="1635" y="985"/>
                        <a:pt x="1637" y="984"/>
                        <a:pt x="1637" y="984"/>
                      </a:cubicBezTo>
                      <a:cubicBezTo>
                        <a:pt x="1637" y="984"/>
                        <a:pt x="1638" y="984"/>
                        <a:pt x="1638" y="984"/>
                      </a:cubicBezTo>
                      <a:cubicBezTo>
                        <a:pt x="1638" y="984"/>
                        <a:pt x="1642" y="985"/>
                        <a:pt x="1642" y="985"/>
                      </a:cubicBezTo>
                      <a:cubicBezTo>
                        <a:pt x="1642" y="985"/>
                        <a:pt x="1643" y="984"/>
                        <a:pt x="1643" y="984"/>
                      </a:cubicBezTo>
                      <a:cubicBezTo>
                        <a:pt x="1643" y="984"/>
                        <a:pt x="1644" y="985"/>
                        <a:pt x="1644" y="985"/>
                      </a:cubicBezTo>
                      <a:cubicBezTo>
                        <a:pt x="1644" y="985"/>
                        <a:pt x="1650" y="985"/>
                        <a:pt x="1650" y="985"/>
                      </a:cubicBezTo>
                      <a:cubicBezTo>
                        <a:pt x="1650" y="985"/>
                        <a:pt x="1651" y="984"/>
                        <a:pt x="1651" y="984"/>
                      </a:cubicBezTo>
                      <a:cubicBezTo>
                        <a:pt x="1651" y="984"/>
                        <a:pt x="1653" y="984"/>
                        <a:pt x="1653" y="984"/>
                      </a:cubicBezTo>
                      <a:cubicBezTo>
                        <a:pt x="1653" y="984"/>
                        <a:pt x="1656" y="985"/>
                        <a:pt x="1656" y="985"/>
                      </a:cubicBezTo>
                      <a:cubicBezTo>
                        <a:pt x="1656" y="985"/>
                        <a:pt x="1660" y="984"/>
                        <a:pt x="1660" y="984"/>
                      </a:cubicBezTo>
                      <a:cubicBezTo>
                        <a:pt x="1660" y="984"/>
                        <a:pt x="1662" y="984"/>
                        <a:pt x="1662" y="984"/>
                      </a:cubicBezTo>
                      <a:cubicBezTo>
                        <a:pt x="1662" y="984"/>
                        <a:pt x="1663" y="984"/>
                        <a:pt x="1663" y="984"/>
                      </a:cubicBezTo>
                      <a:cubicBezTo>
                        <a:pt x="1663" y="984"/>
                        <a:pt x="1665" y="985"/>
                        <a:pt x="1665" y="985"/>
                      </a:cubicBezTo>
                      <a:cubicBezTo>
                        <a:pt x="1665" y="985"/>
                        <a:pt x="1669" y="985"/>
                        <a:pt x="1669" y="985"/>
                      </a:cubicBezTo>
                      <a:cubicBezTo>
                        <a:pt x="1669" y="985"/>
                        <a:pt x="1672" y="984"/>
                        <a:pt x="1672" y="984"/>
                      </a:cubicBezTo>
                      <a:cubicBezTo>
                        <a:pt x="1672" y="984"/>
                        <a:pt x="1676" y="985"/>
                        <a:pt x="1676" y="985"/>
                      </a:cubicBezTo>
                      <a:cubicBezTo>
                        <a:pt x="1676" y="985"/>
                        <a:pt x="1677" y="984"/>
                        <a:pt x="1677" y="984"/>
                      </a:cubicBezTo>
                      <a:cubicBezTo>
                        <a:pt x="1677" y="984"/>
                        <a:pt x="1682" y="985"/>
                        <a:pt x="1682" y="985"/>
                      </a:cubicBezTo>
                      <a:cubicBezTo>
                        <a:pt x="1682" y="985"/>
                        <a:pt x="1683" y="984"/>
                        <a:pt x="1683" y="984"/>
                      </a:cubicBezTo>
                      <a:cubicBezTo>
                        <a:pt x="1683" y="984"/>
                        <a:pt x="1686" y="985"/>
                        <a:pt x="1686" y="985"/>
                      </a:cubicBezTo>
                      <a:cubicBezTo>
                        <a:pt x="1686" y="985"/>
                        <a:pt x="1687" y="984"/>
                        <a:pt x="1687" y="984"/>
                      </a:cubicBezTo>
                      <a:cubicBezTo>
                        <a:pt x="1687" y="984"/>
                        <a:pt x="1690" y="984"/>
                        <a:pt x="1690" y="984"/>
                      </a:cubicBezTo>
                      <a:cubicBezTo>
                        <a:pt x="1690" y="984"/>
                        <a:pt x="1692" y="984"/>
                        <a:pt x="1692" y="984"/>
                      </a:cubicBezTo>
                      <a:cubicBezTo>
                        <a:pt x="1692" y="984"/>
                        <a:pt x="1696" y="984"/>
                        <a:pt x="1696" y="984"/>
                      </a:cubicBezTo>
                      <a:cubicBezTo>
                        <a:pt x="1696" y="984"/>
                        <a:pt x="1696" y="984"/>
                        <a:pt x="1696" y="984"/>
                      </a:cubicBezTo>
                      <a:cubicBezTo>
                        <a:pt x="1696" y="984"/>
                        <a:pt x="1701" y="985"/>
                        <a:pt x="1701" y="985"/>
                      </a:cubicBezTo>
                      <a:cubicBezTo>
                        <a:pt x="1701" y="985"/>
                        <a:pt x="1703" y="984"/>
                        <a:pt x="1703" y="984"/>
                      </a:cubicBezTo>
                      <a:cubicBezTo>
                        <a:pt x="1703" y="984"/>
                        <a:pt x="1705" y="984"/>
                        <a:pt x="1705" y="984"/>
                      </a:cubicBezTo>
                      <a:cubicBezTo>
                        <a:pt x="1705" y="984"/>
                        <a:pt x="1708" y="984"/>
                        <a:pt x="1708" y="984"/>
                      </a:cubicBezTo>
                      <a:cubicBezTo>
                        <a:pt x="1708" y="984"/>
                        <a:pt x="1710" y="984"/>
                        <a:pt x="1710" y="984"/>
                      </a:cubicBezTo>
                      <a:cubicBezTo>
                        <a:pt x="1710" y="984"/>
                        <a:pt x="1712" y="984"/>
                        <a:pt x="1712" y="984"/>
                      </a:cubicBezTo>
                      <a:cubicBezTo>
                        <a:pt x="1712" y="984"/>
                        <a:pt x="1717" y="983"/>
                        <a:pt x="1717" y="983"/>
                      </a:cubicBezTo>
                      <a:cubicBezTo>
                        <a:pt x="1717" y="983"/>
                        <a:pt x="1719" y="984"/>
                        <a:pt x="1719" y="984"/>
                      </a:cubicBezTo>
                      <a:cubicBezTo>
                        <a:pt x="1719" y="984"/>
                        <a:pt x="1720" y="984"/>
                        <a:pt x="1720" y="984"/>
                      </a:cubicBezTo>
                      <a:cubicBezTo>
                        <a:pt x="1720" y="984"/>
                        <a:pt x="1724" y="984"/>
                        <a:pt x="1724" y="984"/>
                      </a:cubicBezTo>
                      <a:cubicBezTo>
                        <a:pt x="1724" y="984"/>
                        <a:pt x="1725" y="984"/>
                        <a:pt x="1725" y="984"/>
                      </a:cubicBezTo>
                      <a:cubicBezTo>
                        <a:pt x="1725" y="984"/>
                        <a:pt x="1728" y="983"/>
                        <a:pt x="1728" y="983"/>
                      </a:cubicBezTo>
                      <a:cubicBezTo>
                        <a:pt x="1728" y="983"/>
                        <a:pt x="1730" y="983"/>
                        <a:pt x="1730" y="983"/>
                      </a:cubicBezTo>
                      <a:cubicBezTo>
                        <a:pt x="1730" y="983"/>
                        <a:pt x="1734" y="984"/>
                        <a:pt x="1734" y="984"/>
                      </a:cubicBezTo>
                      <a:cubicBezTo>
                        <a:pt x="1734" y="984"/>
                        <a:pt x="1737" y="984"/>
                        <a:pt x="1737" y="984"/>
                      </a:cubicBezTo>
                      <a:cubicBezTo>
                        <a:pt x="1737" y="984"/>
                        <a:pt x="1738" y="984"/>
                        <a:pt x="1738" y="984"/>
                      </a:cubicBezTo>
                      <a:cubicBezTo>
                        <a:pt x="1738" y="984"/>
                        <a:pt x="1740" y="984"/>
                        <a:pt x="1740" y="984"/>
                      </a:cubicBezTo>
                      <a:cubicBezTo>
                        <a:pt x="1740" y="984"/>
                        <a:pt x="1744" y="984"/>
                        <a:pt x="1744" y="984"/>
                      </a:cubicBezTo>
                      <a:cubicBezTo>
                        <a:pt x="1744" y="984"/>
                        <a:pt x="1745" y="984"/>
                        <a:pt x="1745" y="984"/>
                      </a:cubicBezTo>
                      <a:cubicBezTo>
                        <a:pt x="1745" y="984"/>
                        <a:pt x="1745" y="983"/>
                        <a:pt x="1745" y="983"/>
                      </a:cubicBezTo>
                      <a:cubicBezTo>
                        <a:pt x="1745" y="983"/>
                        <a:pt x="1750" y="984"/>
                        <a:pt x="1750" y="984"/>
                      </a:cubicBezTo>
                      <a:cubicBezTo>
                        <a:pt x="1750" y="984"/>
                        <a:pt x="1752" y="982"/>
                        <a:pt x="1752" y="982"/>
                      </a:cubicBezTo>
                      <a:cubicBezTo>
                        <a:pt x="1752" y="982"/>
                        <a:pt x="1757" y="983"/>
                        <a:pt x="1757" y="983"/>
                      </a:cubicBezTo>
                      <a:cubicBezTo>
                        <a:pt x="1757" y="983"/>
                        <a:pt x="1758" y="983"/>
                        <a:pt x="1758" y="983"/>
                      </a:cubicBezTo>
                      <a:cubicBezTo>
                        <a:pt x="1758" y="983"/>
                        <a:pt x="1760" y="983"/>
                        <a:pt x="1760" y="983"/>
                      </a:cubicBezTo>
                      <a:cubicBezTo>
                        <a:pt x="1760" y="983"/>
                        <a:pt x="1765" y="984"/>
                        <a:pt x="1765" y="984"/>
                      </a:cubicBezTo>
                      <a:cubicBezTo>
                        <a:pt x="1765" y="984"/>
                        <a:pt x="1766" y="984"/>
                        <a:pt x="1766" y="984"/>
                      </a:cubicBezTo>
                      <a:cubicBezTo>
                        <a:pt x="1766" y="984"/>
                        <a:pt x="1768" y="984"/>
                        <a:pt x="1768" y="984"/>
                      </a:cubicBezTo>
                      <a:cubicBezTo>
                        <a:pt x="1768" y="984"/>
                        <a:pt x="1774" y="984"/>
                        <a:pt x="1774" y="984"/>
                      </a:cubicBezTo>
                      <a:cubicBezTo>
                        <a:pt x="1774" y="984"/>
                        <a:pt x="1775" y="984"/>
                        <a:pt x="1775" y="984"/>
                      </a:cubicBezTo>
                      <a:cubicBezTo>
                        <a:pt x="1775" y="984"/>
                        <a:pt x="1775" y="984"/>
                        <a:pt x="1775" y="984"/>
                      </a:cubicBezTo>
                      <a:cubicBezTo>
                        <a:pt x="1775" y="984"/>
                        <a:pt x="1776" y="984"/>
                        <a:pt x="1776" y="984"/>
                      </a:cubicBezTo>
                      <a:cubicBezTo>
                        <a:pt x="1776" y="984"/>
                        <a:pt x="1781" y="984"/>
                        <a:pt x="1781" y="984"/>
                      </a:cubicBezTo>
                      <a:cubicBezTo>
                        <a:pt x="1781" y="984"/>
                        <a:pt x="1783" y="984"/>
                        <a:pt x="1783" y="984"/>
                      </a:cubicBezTo>
                      <a:cubicBezTo>
                        <a:pt x="1783" y="984"/>
                        <a:pt x="1788" y="984"/>
                        <a:pt x="1788" y="984"/>
                      </a:cubicBezTo>
                      <a:cubicBezTo>
                        <a:pt x="1788" y="984"/>
                        <a:pt x="1789" y="984"/>
                        <a:pt x="1789" y="984"/>
                      </a:cubicBezTo>
                      <a:cubicBezTo>
                        <a:pt x="1789" y="984"/>
                        <a:pt x="1792" y="984"/>
                        <a:pt x="1792" y="984"/>
                      </a:cubicBezTo>
                      <a:cubicBezTo>
                        <a:pt x="1792" y="984"/>
                        <a:pt x="1795" y="984"/>
                        <a:pt x="1795" y="984"/>
                      </a:cubicBezTo>
                      <a:cubicBezTo>
                        <a:pt x="1795" y="984"/>
                        <a:pt x="1797" y="984"/>
                        <a:pt x="1797" y="984"/>
                      </a:cubicBezTo>
                      <a:cubicBezTo>
                        <a:pt x="1797" y="984"/>
                        <a:pt x="1798" y="984"/>
                        <a:pt x="1798" y="984"/>
                      </a:cubicBezTo>
                      <a:cubicBezTo>
                        <a:pt x="1798" y="984"/>
                        <a:pt x="1803" y="984"/>
                        <a:pt x="1803" y="984"/>
                      </a:cubicBezTo>
                      <a:cubicBezTo>
                        <a:pt x="1803" y="984"/>
                        <a:pt x="1805" y="984"/>
                        <a:pt x="1805" y="984"/>
                      </a:cubicBezTo>
                      <a:cubicBezTo>
                        <a:pt x="1805" y="984"/>
                        <a:pt x="1806" y="984"/>
                        <a:pt x="1806" y="984"/>
                      </a:cubicBezTo>
                      <a:cubicBezTo>
                        <a:pt x="1806" y="984"/>
                        <a:pt x="1811" y="984"/>
                        <a:pt x="1811" y="984"/>
                      </a:cubicBezTo>
                      <a:cubicBezTo>
                        <a:pt x="1811" y="984"/>
                        <a:pt x="1811" y="984"/>
                        <a:pt x="1811" y="984"/>
                      </a:cubicBezTo>
                      <a:cubicBezTo>
                        <a:pt x="1811" y="984"/>
                        <a:pt x="1812" y="984"/>
                        <a:pt x="1812" y="984"/>
                      </a:cubicBezTo>
                      <a:cubicBezTo>
                        <a:pt x="1812" y="984"/>
                        <a:pt x="1816" y="984"/>
                        <a:pt x="1816" y="984"/>
                      </a:cubicBezTo>
                      <a:cubicBezTo>
                        <a:pt x="1816" y="984"/>
                        <a:pt x="1820" y="983"/>
                        <a:pt x="1820" y="983"/>
                      </a:cubicBezTo>
                      <a:cubicBezTo>
                        <a:pt x="1820" y="983"/>
                        <a:pt x="1821" y="984"/>
                        <a:pt x="1821" y="984"/>
                      </a:cubicBezTo>
                      <a:cubicBezTo>
                        <a:pt x="1821" y="984"/>
                        <a:pt x="1825" y="983"/>
                        <a:pt x="1825" y="983"/>
                      </a:cubicBezTo>
                      <a:cubicBezTo>
                        <a:pt x="1825" y="983"/>
                        <a:pt x="1826" y="983"/>
                        <a:pt x="1826" y="983"/>
                      </a:cubicBezTo>
                      <a:cubicBezTo>
                        <a:pt x="1826" y="983"/>
                        <a:pt x="1831" y="982"/>
                        <a:pt x="1831" y="982"/>
                      </a:cubicBezTo>
                      <a:cubicBezTo>
                        <a:pt x="1831" y="982"/>
                        <a:pt x="1831" y="982"/>
                        <a:pt x="1831" y="982"/>
                      </a:cubicBezTo>
                      <a:cubicBezTo>
                        <a:pt x="1831" y="982"/>
                        <a:pt x="1836" y="980"/>
                        <a:pt x="1836" y="980"/>
                      </a:cubicBezTo>
                      <a:cubicBezTo>
                        <a:pt x="1836" y="980"/>
                        <a:pt x="1836" y="980"/>
                        <a:pt x="1836" y="980"/>
                      </a:cubicBezTo>
                      <a:cubicBezTo>
                        <a:pt x="1836" y="980"/>
                        <a:pt x="1841" y="976"/>
                        <a:pt x="1841" y="976"/>
                      </a:cubicBezTo>
                      <a:cubicBezTo>
                        <a:pt x="1841" y="976"/>
                        <a:pt x="1841" y="976"/>
                        <a:pt x="1841" y="976"/>
                      </a:cubicBezTo>
                      <a:cubicBezTo>
                        <a:pt x="1841" y="976"/>
                        <a:pt x="1846" y="962"/>
                        <a:pt x="1846" y="962"/>
                      </a:cubicBezTo>
                      <a:cubicBezTo>
                        <a:pt x="1846" y="962"/>
                        <a:pt x="1846" y="961"/>
                        <a:pt x="1846" y="961"/>
                      </a:cubicBezTo>
                      <a:cubicBezTo>
                        <a:pt x="1846" y="961"/>
                        <a:pt x="1851" y="892"/>
                        <a:pt x="1851" y="892"/>
                      </a:cubicBezTo>
                      <a:cubicBezTo>
                        <a:pt x="1851" y="892"/>
                        <a:pt x="1853" y="882"/>
                        <a:pt x="1853" y="882"/>
                      </a:cubicBezTo>
                      <a:cubicBezTo>
                        <a:pt x="1853" y="882"/>
                        <a:pt x="1856" y="935"/>
                        <a:pt x="1856" y="935"/>
                      </a:cubicBezTo>
                      <a:cubicBezTo>
                        <a:pt x="1856" y="935"/>
                        <a:pt x="1857" y="938"/>
                        <a:pt x="1857" y="938"/>
                      </a:cubicBezTo>
                      <a:cubicBezTo>
                        <a:pt x="1857" y="938"/>
                        <a:pt x="1862" y="974"/>
                        <a:pt x="1862" y="974"/>
                      </a:cubicBezTo>
                      <a:cubicBezTo>
                        <a:pt x="1862" y="974"/>
                        <a:pt x="1862" y="974"/>
                        <a:pt x="1862" y="974"/>
                      </a:cubicBezTo>
                      <a:cubicBezTo>
                        <a:pt x="1862" y="974"/>
                        <a:pt x="1867" y="980"/>
                        <a:pt x="1867" y="980"/>
                      </a:cubicBezTo>
                      <a:cubicBezTo>
                        <a:pt x="1867" y="980"/>
                        <a:pt x="1867" y="980"/>
                        <a:pt x="1867" y="980"/>
                      </a:cubicBezTo>
                      <a:cubicBezTo>
                        <a:pt x="1867" y="980"/>
                        <a:pt x="1870" y="981"/>
                        <a:pt x="1870" y="981"/>
                      </a:cubicBezTo>
                      <a:cubicBezTo>
                        <a:pt x="1870" y="981"/>
                        <a:pt x="1872" y="981"/>
                        <a:pt x="1872" y="981"/>
                      </a:cubicBezTo>
                      <a:cubicBezTo>
                        <a:pt x="1872" y="981"/>
                        <a:pt x="1877" y="982"/>
                        <a:pt x="1877" y="982"/>
                      </a:cubicBezTo>
                      <a:cubicBezTo>
                        <a:pt x="1877" y="982"/>
                        <a:pt x="1880" y="982"/>
                        <a:pt x="1880" y="982"/>
                      </a:cubicBezTo>
                      <a:cubicBezTo>
                        <a:pt x="1880" y="982"/>
                        <a:pt x="1882" y="983"/>
                        <a:pt x="1882" y="983"/>
                      </a:cubicBezTo>
                      <a:cubicBezTo>
                        <a:pt x="1882" y="983"/>
                        <a:pt x="1886" y="982"/>
                        <a:pt x="1886" y="982"/>
                      </a:cubicBezTo>
                      <a:cubicBezTo>
                        <a:pt x="1886" y="982"/>
                        <a:pt x="1887" y="983"/>
                        <a:pt x="1887" y="983"/>
                      </a:cubicBezTo>
                      <a:cubicBezTo>
                        <a:pt x="1887" y="983"/>
                        <a:pt x="1888" y="983"/>
                        <a:pt x="1888" y="983"/>
                      </a:cubicBezTo>
                      <a:cubicBezTo>
                        <a:pt x="1888" y="983"/>
                        <a:pt x="1890" y="983"/>
                        <a:pt x="1890" y="983"/>
                      </a:cubicBezTo>
                      <a:cubicBezTo>
                        <a:pt x="1890" y="983"/>
                        <a:pt x="1892" y="983"/>
                        <a:pt x="1892" y="983"/>
                      </a:cubicBezTo>
                      <a:cubicBezTo>
                        <a:pt x="1892" y="983"/>
                        <a:pt x="1893" y="984"/>
                        <a:pt x="1893" y="984"/>
                      </a:cubicBezTo>
                      <a:cubicBezTo>
                        <a:pt x="1893" y="984"/>
                        <a:pt x="1900" y="983"/>
                        <a:pt x="1900" y="983"/>
                      </a:cubicBezTo>
                      <a:cubicBezTo>
                        <a:pt x="1900" y="983"/>
                        <a:pt x="1902" y="984"/>
                        <a:pt x="1902" y="984"/>
                      </a:cubicBezTo>
                      <a:cubicBezTo>
                        <a:pt x="1902" y="984"/>
                        <a:pt x="1903" y="984"/>
                        <a:pt x="1903" y="984"/>
                      </a:cubicBezTo>
                      <a:cubicBezTo>
                        <a:pt x="1903" y="984"/>
                        <a:pt x="1907" y="984"/>
                        <a:pt x="1907" y="984"/>
                      </a:cubicBezTo>
                      <a:cubicBezTo>
                        <a:pt x="1907" y="984"/>
                        <a:pt x="1910" y="984"/>
                        <a:pt x="1910" y="984"/>
                      </a:cubicBezTo>
                      <a:cubicBezTo>
                        <a:pt x="1910" y="984"/>
                        <a:pt x="1912" y="984"/>
                        <a:pt x="1912" y="984"/>
                      </a:cubicBezTo>
                      <a:cubicBezTo>
                        <a:pt x="1912" y="984"/>
                        <a:pt x="1913" y="984"/>
                        <a:pt x="1913" y="984"/>
                      </a:cubicBezTo>
                      <a:cubicBezTo>
                        <a:pt x="1913" y="984"/>
                        <a:pt x="1917" y="984"/>
                        <a:pt x="1917" y="984"/>
                      </a:cubicBezTo>
                      <a:cubicBezTo>
                        <a:pt x="1917" y="984"/>
                        <a:pt x="1918" y="984"/>
                        <a:pt x="1918" y="984"/>
                      </a:cubicBezTo>
                      <a:cubicBezTo>
                        <a:pt x="1918" y="984"/>
                        <a:pt x="1922" y="985"/>
                        <a:pt x="1922" y="985"/>
                      </a:cubicBezTo>
                      <a:cubicBezTo>
                        <a:pt x="1922" y="985"/>
                        <a:pt x="1923" y="984"/>
                        <a:pt x="1923" y="984"/>
                      </a:cubicBezTo>
                      <a:cubicBezTo>
                        <a:pt x="1923" y="984"/>
                        <a:pt x="1924" y="984"/>
                        <a:pt x="1924" y="984"/>
                      </a:cubicBezTo>
                      <a:cubicBezTo>
                        <a:pt x="1924" y="984"/>
                        <a:pt x="1929" y="984"/>
                        <a:pt x="1929" y="984"/>
                      </a:cubicBezTo>
                      <a:cubicBezTo>
                        <a:pt x="1929" y="984"/>
                        <a:pt x="1932" y="984"/>
                        <a:pt x="1932" y="984"/>
                      </a:cubicBezTo>
                      <a:cubicBezTo>
                        <a:pt x="1932" y="984"/>
                        <a:pt x="1933" y="984"/>
                        <a:pt x="1933" y="984"/>
                      </a:cubicBezTo>
                      <a:cubicBezTo>
                        <a:pt x="1933" y="984"/>
                        <a:pt x="1934" y="984"/>
                        <a:pt x="1934" y="984"/>
                      </a:cubicBezTo>
                      <a:cubicBezTo>
                        <a:pt x="1934" y="984"/>
                        <a:pt x="1939" y="985"/>
                        <a:pt x="1939" y="985"/>
                      </a:cubicBezTo>
                      <a:cubicBezTo>
                        <a:pt x="1939" y="985"/>
                        <a:pt x="1940" y="984"/>
                        <a:pt x="1940" y="984"/>
                      </a:cubicBezTo>
                      <a:cubicBezTo>
                        <a:pt x="1940" y="984"/>
                        <a:pt x="1945" y="984"/>
                        <a:pt x="1945" y="984"/>
                      </a:cubicBezTo>
                      <a:cubicBezTo>
                        <a:pt x="1945" y="984"/>
                        <a:pt x="1946" y="985"/>
                        <a:pt x="1946" y="985"/>
                      </a:cubicBezTo>
                      <a:cubicBezTo>
                        <a:pt x="1946" y="985"/>
                        <a:pt x="1949" y="984"/>
                        <a:pt x="1949" y="984"/>
                      </a:cubicBezTo>
                      <a:cubicBezTo>
                        <a:pt x="1949" y="984"/>
                        <a:pt x="1953" y="984"/>
                        <a:pt x="1953" y="984"/>
                      </a:cubicBezTo>
                      <a:cubicBezTo>
                        <a:pt x="1953" y="984"/>
                        <a:pt x="1954" y="984"/>
                        <a:pt x="1954" y="984"/>
                      </a:cubicBezTo>
                      <a:cubicBezTo>
                        <a:pt x="1954" y="984"/>
                        <a:pt x="1956" y="984"/>
                        <a:pt x="1956" y="984"/>
                      </a:cubicBezTo>
                      <a:cubicBezTo>
                        <a:pt x="1956" y="984"/>
                        <a:pt x="1959" y="984"/>
                        <a:pt x="1959" y="984"/>
                      </a:cubicBezTo>
                      <a:cubicBezTo>
                        <a:pt x="1959" y="984"/>
                        <a:pt x="1963" y="982"/>
                        <a:pt x="1963" y="982"/>
                      </a:cubicBezTo>
                      <a:cubicBezTo>
                        <a:pt x="1963" y="982"/>
                        <a:pt x="1965" y="982"/>
                        <a:pt x="1965" y="982"/>
                      </a:cubicBezTo>
                      <a:cubicBezTo>
                        <a:pt x="1965" y="982"/>
                        <a:pt x="1968" y="983"/>
                        <a:pt x="1968" y="983"/>
                      </a:cubicBezTo>
                      <a:cubicBezTo>
                        <a:pt x="1968" y="983"/>
                        <a:pt x="1969" y="984"/>
                        <a:pt x="1969" y="984"/>
                      </a:cubicBezTo>
                      <a:cubicBezTo>
                        <a:pt x="1969" y="984"/>
                        <a:pt x="1974" y="984"/>
                        <a:pt x="1974" y="984"/>
                      </a:cubicBezTo>
                      <a:cubicBezTo>
                        <a:pt x="1974" y="984"/>
                        <a:pt x="1976" y="984"/>
                        <a:pt x="1976" y="984"/>
                      </a:cubicBezTo>
                      <a:cubicBezTo>
                        <a:pt x="1976" y="984"/>
                        <a:pt x="1978" y="983"/>
                        <a:pt x="1978" y="983"/>
                      </a:cubicBezTo>
                      <a:cubicBezTo>
                        <a:pt x="1978" y="983"/>
                        <a:pt x="1979" y="983"/>
                        <a:pt x="1979" y="983"/>
                      </a:cubicBezTo>
                      <a:cubicBezTo>
                        <a:pt x="1979" y="983"/>
                        <a:pt x="1983" y="984"/>
                        <a:pt x="1983" y="984"/>
                      </a:cubicBezTo>
                      <a:cubicBezTo>
                        <a:pt x="1983" y="984"/>
                        <a:pt x="1984" y="984"/>
                        <a:pt x="1984" y="984"/>
                      </a:cubicBezTo>
                      <a:cubicBezTo>
                        <a:pt x="1984" y="984"/>
                        <a:pt x="1988" y="984"/>
                        <a:pt x="1988" y="984"/>
                      </a:cubicBezTo>
                      <a:cubicBezTo>
                        <a:pt x="1988" y="984"/>
                        <a:pt x="1990" y="984"/>
                        <a:pt x="1990" y="984"/>
                      </a:cubicBezTo>
                      <a:cubicBezTo>
                        <a:pt x="1990" y="984"/>
                        <a:pt x="1992" y="985"/>
                        <a:pt x="1992" y="985"/>
                      </a:cubicBezTo>
                      <a:cubicBezTo>
                        <a:pt x="1992" y="985"/>
                        <a:pt x="1997" y="985"/>
                        <a:pt x="1997" y="985"/>
                      </a:cubicBezTo>
                      <a:cubicBezTo>
                        <a:pt x="1997" y="985"/>
                        <a:pt x="1998" y="984"/>
                        <a:pt x="1998" y="984"/>
                      </a:cubicBezTo>
                      <a:cubicBezTo>
                        <a:pt x="1998" y="984"/>
                        <a:pt x="2002" y="984"/>
                        <a:pt x="2002" y="984"/>
                      </a:cubicBezTo>
                      <a:cubicBezTo>
                        <a:pt x="2002" y="984"/>
                        <a:pt x="2004" y="985"/>
                        <a:pt x="2004" y="985"/>
                      </a:cubicBezTo>
                      <a:cubicBezTo>
                        <a:pt x="2004" y="985"/>
                        <a:pt x="2006" y="984"/>
                        <a:pt x="2006" y="984"/>
                      </a:cubicBezTo>
                      <a:cubicBezTo>
                        <a:pt x="2006" y="984"/>
                        <a:pt x="2009" y="984"/>
                        <a:pt x="2009" y="984"/>
                      </a:cubicBezTo>
                      <a:cubicBezTo>
                        <a:pt x="2009" y="984"/>
                        <a:pt x="2010" y="984"/>
                        <a:pt x="2010" y="984"/>
                      </a:cubicBezTo>
                      <a:cubicBezTo>
                        <a:pt x="2010" y="984"/>
                        <a:pt x="2012" y="984"/>
                        <a:pt x="2012" y="984"/>
                      </a:cubicBezTo>
                      <a:cubicBezTo>
                        <a:pt x="2012" y="984"/>
                        <a:pt x="2017" y="984"/>
                        <a:pt x="2017" y="984"/>
                      </a:cubicBezTo>
                      <a:cubicBezTo>
                        <a:pt x="2017" y="984"/>
                        <a:pt x="2018" y="984"/>
                        <a:pt x="2018" y="984"/>
                      </a:cubicBezTo>
                      <a:cubicBezTo>
                        <a:pt x="2018" y="984"/>
                        <a:pt x="2020" y="984"/>
                        <a:pt x="2020" y="984"/>
                      </a:cubicBezTo>
                      <a:cubicBezTo>
                        <a:pt x="2020" y="984"/>
                        <a:pt x="2022" y="985"/>
                        <a:pt x="2022" y="985"/>
                      </a:cubicBezTo>
                      <a:cubicBezTo>
                        <a:pt x="2022" y="985"/>
                        <a:pt x="2026" y="984"/>
                        <a:pt x="2026" y="984"/>
                      </a:cubicBezTo>
                      <a:cubicBezTo>
                        <a:pt x="2026" y="984"/>
                        <a:pt x="2028" y="985"/>
                        <a:pt x="2028" y="985"/>
                      </a:cubicBezTo>
                      <a:cubicBezTo>
                        <a:pt x="2028" y="985"/>
                        <a:pt x="2033" y="984"/>
                        <a:pt x="2033" y="984"/>
                      </a:cubicBezTo>
                      <a:cubicBezTo>
                        <a:pt x="2033" y="984"/>
                        <a:pt x="2034" y="985"/>
                        <a:pt x="2034" y="985"/>
                      </a:cubicBezTo>
                      <a:cubicBezTo>
                        <a:pt x="2034" y="985"/>
                        <a:pt x="2035" y="984"/>
                        <a:pt x="2035" y="984"/>
                      </a:cubicBezTo>
                      <a:cubicBezTo>
                        <a:pt x="2035" y="984"/>
                        <a:pt x="2037" y="983"/>
                        <a:pt x="2037" y="983"/>
                      </a:cubicBezTo>
                      <a:cubicBezTo>
                        <a:pt x="2037" y="983"/>
                        <a:pt x="2041" y="984"/>
                        <a:pt x="2041" y="984"/>
                      </a:cubicBezTo>
                      <a:cubicBezTo>
                        <a:pt x="2041" y="984"/>
                        <a:pt x="2043" y="984"/>
                        <a:pt x="2043" y="984"/>
                      </a:cubicBezTo>
                      <a:cubicBezTo>
                        <a:pt x="2043" y="984"/>
                        <a:pt x="2047" y="984"/>
                        <a:pt x="2047" y="984"/>
                      </a:cubicBezTo>
                      <a:cubicBezTo>
                        <a:pt x="2047" y="984"/>
                        <a:pt x="2049" y="984"/>
                        <a:pt x="2049" y="984"/>
                      </a:cubicBezTo>
                      <a:cubicBezTo>
                        <a:pt x="2049" y="984"/>
                        <a:pt x="2050" y="983"/>
                        <a:pt x="2050" y="983"/>
                      </a:cubicBezTo>
                      <a:cubicBezTo>
                        <a:pt x="2050" y="983"/>
                        <a:pt x="2053" y="984"/>
                        <a:pt x="2053" y="984"/>
                      </a:cubicBezTo>
                      <a:cubicBezTo>
                        <a:pt x="2053" y="984"/>
                        <a:pt x="2058" y="983"/>
                        <a:pt x="2058" y="983"/>
                      </a:cubicBezTo>
                      <a:cubicBezTo>
                        <a:pt x="2058" y="983"/>
                        <a:pt x="2060" y="983"/>
                        <a:pt x="2060" y="983"/>
                      </a:cubicBezTo>
                      <a:cubicBezTo>
                        <a:pt x="2060" y="983"/>
                        <a:pt x="2061" y="983"/>
                        <a:pt x="2061" y="983"/>
                      </a:cubicBezTo>
                      <a:cubicBezTo>
                        <a:pt x="2061" y="983"/>
                        <a:pt x="2064" y="982"/>
                        <a:pt x="2064" y="982"/>
                      </a:cubicBezTo>
                      <a:cubicBezTo>
                        <a:pt x="2064" y="982"/>
                        <a:pt x="2066" y="982"/>
                        <a:pt x="2066" y="982"/>
                      </a:cubicBezTo>
                      <a:cubicBezTo>
                        <a:pt x="2066" y="982"/>
                        <a:pt x="2070" y="981"/>
                        <a:pt x="2070" y="981"/>
                      </a:cubicBezTo>
                      <a:cubicBezTo>
                        <a:pt x="2070" y="981"/>
                        <a:pt x="2071" y="981"/>
                        <a:pt x="2071" y="981"/>
                      </a:cubicBezTo>
                      <a:cubicBezTo>
                        <a:pt x="2071" y="981"/>
                        <a:pt x="2075" y="979"/>
                        <a:pt x="2075" y="979"/>
                      </a:cubicBezTo>
                      <a:cubicBezTo>
                        <a:pt x="2075" y="979"/>
                        <a:pt x="2075" y="979"/>
                        <a:pt x="2075" y="979"/>
                      </a:cubicBezTo>
                      <a:cubicBezTo>
                        <a:pt x="2075" y="979"/>
                        <a:pt x="2080" y="976"/>
                        <a:pt x="2080" y="976"/>
                      </a:cubicBezTo>
                      <a:cubicBezTo>
                        <a:pt x="2080" y="976"/>
                        <a:pt x="2081" y="976"/>
                        <a:pt x="2081" y="976"/>
                      </a:cubicBezTo>
                      <a:cubicBezTo>
                        <a:pt x="2081" y="976"/>
                        <a:pt x="2085" y="970"/>
                        <a:pt x="2085" y="970"/>
                      </a:cubicBezTo>
                      <a:cubicBezTo>
                        <a:pt x="2085" y="970"/>
                        <a:pt x="2086" y="970"/>
                        <a:pt x="2086" y="970"/>
                      </a:cubicBezTo>
                      <a:cubicBezTo>
                        <a:pt x="2086" y="970"/>
                        <a:pt x="2091" y="952"/>
                        <a:pt x="2091" y="952"/>
                      </a:cubicBezTo>
                      <a:cubicBezTo>
                        <a:pt x="2091" y="952"/>
                        <a:pt x="2091" y="951"/>
                        <a:pt x="2091" y="951"/>
                      </a:cubicBezTo>
                      <a:cubicBezTo>
                        <a:pt x="2091" y="951"/>
                        <a:pt x="2096" y="737"/>
                        <a:pt x="2096" y="737"/>
                      </a:cubicBezTo>
                      <a:cubicBezTo>
                        <a:pt x="2096" y="737"/>
                        <a:pt x="2098" y="572"/>
                        <a:pt x="2098" y="572"/>
                      </a:cubicBezTo>
                      <a:cubicBezTo>
                        <a:pt x="2098" y="572"/>
                        <a:pt x="2101" y="740"/>
                        <a:pt x="2101" y="740"/>
                      </a:cubicBezTo>
                      <a:cubicBezTo>
                        <a:pt x="2101" y="740"/>
                        <a:pt x="2101" y="762"/>
                        <a:pt x="2101" y="762"/>
                      </a:cubicBezTo>
                      <a:cubicBezTo>
                        <a:pt x="2101" y="762"/>
                        <a:pt x="2106" y="959"/>
                        <a:pt x="2106" y="959"/>
                      </a:cubicBezTo>
                      <a:cubicBezTo>
                        <a:pt x="2106" y="959"/>
                        <a:pt x="2106" y="960"/>
                        <a:pt x="2106" y="960"/>
                      </a:cubicBezTo>
                      <a:cubicBezTo>
                        <a:pt x="2106" y="960"/>
                        <a:pt x="2111" y="974"/>
                        <a:pt x="2111" y="974"/>
                      </a:cubicBezTo>
                      <a:cubicBezTo>
                        <a:pt x="2111" y="974"/>
                        <a:pt x="2111" y="974"/>
                        <a:pt x="2111" y="974"/>
                      </a:cubicBezTo>
                      <a:cubicBezTo>
                        <a:pt x="2111" y="974"/>
                        <a:pt x="2115" y="977"/>
                        <a:pt x="2115" y="977"/>
                      </a:cubicBezTo>
                      <a:cubicBezTo>
                        <a:pt x="2115" y="977"/>
                        <a:pt x="2116" y="977"/>
                        <a:pt x="2116" y="977"/>
                      </a:cubicBezTo>
                      <a:cubicBezTo>
                        <a:pt x="2116" y="977"/>
                        <a:pt x="2121" y="979"/>
                        <a:pt x="2121" y="979"/>
                      </a:cubicBezTo>
                      <a:cubicBezTo>
                        <a:pt x="2121" y="979"/>
                        <a:pt x="2121" y="979"/>
                        <a:pt x="2121" y="979"/>
                      </a:cubicBezTo>
                      <a:cubicBezTo>
                        <a:pt x="2121" y="979"/>
                        <a:pt x="2126" y="981"/>
                        <a:pt x="2126" y="981"/>
                      </a:cubicBezTo>
                      <a:cubicBezTo>
                        <a:pt x="2126" y="981"/>
                        <a:pt x="2127" y="981"/>
                        <a:pt x="2127" y="981"/>
                      </a:cubicBezTo>
                      <a:cubicBezTo>
                        <a:pt x="2127" y="981"/>
                        <a:pt x="2131" y="982"/>
                        <a:pt x="2131" y="982"/>
                      </a:cubicBezTo>
                      <a:cubicBezTo>
                        <a:pt x="2131" y="982"/>
                        <a:pt x="2132" y="982"/>
                        <a:pt x="2132" y="982"/>
                      </a:cubicBezTo>
                      <a:cubicBezTo>
                        <a:pt x="2132" y="982"/>
                        <a:pt x="2136" y="983"/>
                        <a:pt x="2136" y="983"/>
                      </a:cubicBezTo>
                      <a:cubicBezTo>
                        <a:pt x="2136" y="983"/>
                        <a:pt x="2139" y="982"/>
                        <a:pt x="2139" y="982"/>
                      </a:cubicBezTo>
                      <a:cubicBezTo>
                        <a:pt x="2139" y="982"/>
                        <a:pt x="2142" y="983"/>
                        <a:pt x="2142" y="983"/>
                      </a:cubicBezTo>
                      <a:cubicBezTo>
                        <a:pt x="2142" y="983"/>
                        <a:pt x="2144" y="983"/>
                        <a:pt x="2144" y="983"/>
                      </a:cubicBezTo>
                      <a:cubicBezTo>
                        <a:pt x="2144" y="983"/>
                        <a:pt x="2147" y="983"/>
                        <a:pt x="2147" y="983"/>
                      </a:cubicBezTo>
                      <a:cubicBezTo>
                        <a:pt x="2147" y="983"/>
                        <a:pt x="2147" y="983"/>
                        <a:pt x="2147" y="983"/>
                      </a:cubicBezTo>
                      <a:cubicBezTo>
                        <a:pt x="2147" y="983"/>
                        <a:pt x="2152" y="983"/>
                        <a:pt x="2152" y="983"/>
                      </a:cubicBezTo>
                      <a:cubicBezTo>
                        <a:pt x="2152" y="983"/>
                        <a:pt x="2152" y="983"/>
                        <a:pt x="2152" y="983"/>
                      </a:cubicBezTo>
                      <a:cubicBezTo>
                        <a:pt x="2152" y="983"/>
                        <a:pt x="2154" y="984"/>
                        <a:pt x="2154" y="984"/>
                      </a:cubicBezTo>
                      <a:cubicBezTo>
                        <a:pt x="2154" y="984"/>
                        <a:pt x="2157" y="983"/>
                        <a:pt x="2157" y="983"/>
                      </a:cubicBezTo>
                      <a:cubicBezTo>
                        <a:pt x="2157" y="983"/>
                        <a:pt x="2161" y="984"/>
                        <a:pt x="2161" y="984"/>
                      </a:cubicBezTo>
                      <a:cubicBezTo>
                        <a:pt x="2161" y="984"/>
                        <a:pt x="2163" y="983"/>
                        <a:pt x="2163" y="983"/>
                      </a:cubicBezTo>
                      <a:cubicBezTo>
                        <a:pt x="2163" y="983"/>
                        <a:pt x="2165" y="984"/>
                        <a:pt x="2165" y="984"/>
                      </a:cubicBezTo>
                      <a:cubicBezTo>
                        <a:pt x="2165" y="984"/>
                        <a:pt x="2168" y="984"/>
                        <a:pt x="2168" y="984"/>
                      </a:cubicBezTo>
                      <a:cubicBezTo>
                        <a:pt x="2168" y="984"/>
                        <a:pt x="2171" y="984"/>
                        <a:pt x="2171" y="984"/>
                      </a:cubicBezTo>
                      <a:cubicBezTo>
                        <a:pt x="2171" y="984"/>
                        <a:pt x="2174" y="983"/>
                        <a:pt x="2174" y="983"/>
                      </a:cubicBezTo>
                      <a:cubicBezTo>
                        <a:pt x="2174" y="983"/>
                        <a:pt x="2177" y="984"/>
                        <a:pt x="2177" y="984"/>
                      </a:cubicBezTo>
                      <a:cubicBezTo>
                        <a:pt x="2177" y="984"/>
                        <a:pt x="2177" y="984"/>
                        <a:pt x="2177" y="984"/>
                      </a:cubicBezTo>
                      <a:cubicBezTo>
                        <a:pt x="2177" y="984"/>
                        <a:pt x="2182" y="984"/>
                        <a:pt x="2182" y="984"/>
                      </a:cubicBezTo>
                      <a:cubicBezTo>
                        <a:pt x="2182" y="984"/>
                        <a:pt x="2183" y="984"/>
                        <a:pt x="2183" y="984"/>
                      </a:cubicBezTo>
                      <a:cubicBezTo>
                        <a:pt x="2183" y="984"/>
                        <a:pt x="2187" y="984"/>
                        <a:pt x="2187" y="984"/>
                      </a:cubicBezTo>
                      <a:cubicBezTo>
                        <a:pt x="2187" y="984"/>
                        <a:pt x="2189" y="984"/>
                        <a:pt x="2189" y="984"/>
                      </a:cubicBezTo>
                      <a:cubicBezTo>
                        <a:pt x="2189" y="984"/>
                        <a:pt x="2192" y="984"/>
                        <a:pt x="2192" y="984"/>
                      </a:cubicBezTo>
                      <a:cubicBezTo>
                        <a:pt x="2192" y="984"/>
                        <a:pt x="2193" y="984"/>
                        <a:pt x="2193" y="984"/>
                      </a:cubicBezTo>
                      <a:cubicBezTo>
                        <a:pt x="2193" y="984"/>
                        <a:pt x="2195" y="984"/>
                        <a:pt x="2195" y="984"/>
                      </a:cubicBezTo>
                      <a:cubicBezTo>
                        <a:pt x="2195" y="984"/>
                        <a:pt x="2198" y="984"/>
                        <a:pt x="2198" y="984"/>
                      </a:cubicBezTo>
                      <a:cubicBezTo>
                        <a:pt x="2198" y="984"/>
                        <a:pt x="2199" y="984"/>
                        <a:pt x="2199" y="984"/>
                      </a:cubicBezTo>
                      <a:cubicBezTo>
                        <a:pt x="2199" y="984"/>
                        <a:pt x="2205" y="984"/>
                        <a:pt x="2205" y="984"/>
                      </a:cubicBezTo>
                      <a:cubicBezTo>
                        <a:pt x="2205" y="984"/>
                        <a:pt x="2206" y="984"/>
                        <a:pt x="2206" y="984"/>
                      </a:cubicBezTo>
                      <a:cubicBezTo>
                        <a:pt x="2206" y="984"/>
                        <a:pt x="2208" y="984"/>
                        <a:pt x="2208" y="984"/>
                      </a:cubicBezTo>
                      <a:cubicBezTo>
                        <a:pt x="2208" y="984"/>
                        <a:pt x="2210" y="984"/>
                        <a:pt x="2210" y="984"/>
                      </a:cubicBezTo>
                      <a:cubicBezTo>
                        <a:pt x="2210" y="984"/>
                        <a:pt x="2214" y="984"/>
                        <a:pt x="2214" y="984"/>
                      </a:cubicBezTo>
                      <a:cubicBezTo>
                        <a:pt x="2214" y="984"/>
                        <a:pt x="2216" y="984"/>
                        <a:pt x="2216" y="984"/>
                      </a:cubicBezTo>
                      <a:cubicBezTo>
                        <a:pt x="2216" y="984"/>
                        <a:pt x="2221" y="984"/>
                        <a:pt x="2221" y="984"/>
                      </a:cubicBezTo>
                      <a:cubicBezTo>
                        <a:pt x="2221" y="984"/>
                        <a:pt x="2222" y="984"/>
                        <a:pt x="2222" y="984"/>
                      </a:cubicBezTo>
                      <a:cubicBezTo>
                        <a:pt x="2222" y="984"/>
                        <a:pt x="2226" y="984"/>
                        <a:pt x="2226" y="984"/>
                      </a:cubicBezTo>
                      <a:cubicBezTo>
                        <a:pt x="2226" y="984"/>
                        <a:pt x="2226" y="983"/>
                        <a:pt x="2226" y="983"/>
                      </a:cubicBezTo>
                      <a:cubicBezTo>
                        <a:pt x="2226" y="983"/>
                        <a:pt x="2229" y="983"/>
                        <a:pt x="2229" y="983"/>
                      </a:cubicBezTo>
                      <a:cubicBezTo>
                        <a:pt x="2229" y="983"/>
                        <a:pt x="2233" y="982"/>
                        <a:pt x="2233" y="982"/>
                      </a:cubicBezTo>
                      <a:cubicBezTo>
                        <a:pt x="2233" y="982"/>
                        <a:pt x="2236" y="980"/>
                        <a:pt x="2236" y="980"/>
                      </a:cubicBezTo>
                      <a:cubicBezTo>
                        <a:pt x="2236" y="980"/>
                        <a:pt x="2238" y="983"/>
                        <a:pt x="2238" y="983"/>
                      </a:cubicBezTo>
                      <a:cubicBezTo>
                        <a:pt x="2238" y="983"/>
                        <a:pt x="2239" y="982"/>
                        <a:pt x="2239" y="982"/>
                      </a:cubicBezTo>
                      <a:cubicBezTo>
                        <a:pt x="2239" y="982"/>
                        <a:pt x="2243" y="984"/>
                        <a:pt x="2243" y="984"/>
                      </a:cubicBezTo>
                      <a:cubicBezTo>
                        <a:pt x="2243" y="984"/>
                        <a:pt x="2244" y="984"/>
                        <a:pt x="2244" y="984"/>
                      </a:cubicBezTo>
                      <a:cubicBezTo>
                        <a:pt x="2244" y="984"/>
                        <a:pt x="2247" y="983"/>
                        <a:pt x="2247" y="983"/>
                      </a:cubicBezTo>
                      <a:cubicBezTo>
                        <a:pt x="2247" y="983"/>
                        <a:pt x="2250" y="983"/>
                        <a:pt x="2250" y="983"/>
                      </a:cubicBezTo>
                      <a:cubicBezTo>
                        <a:pt x="2250" y="983"/>
                        <a:pt x="2254" y="984"/>
                        <a:pt x="2254" y="984"/>
                      </a:cubicBezTo>
                      <a:cubicBezTo>
                        <a:pt x="2254" y="984"/>
                        <a:pt x="2254" y="984"/>
                        <a:pt x="2254" y="984"/>
                      </a:cubicBezTo>
                      <a:cubicBezTo>
                        <a:pt x="2254" y="984"/>
                        <a:pt x="2255" y="984"/>
                        <a:pt x="2255" y="984"/>
                      </a:cubicBezTo>
                      <a:cubicBezTo>
                        <a:pt x="2255" y="984"/>
                        <a:pt x="2261" y="984"/>
                        <a:pt x="2261" y="984"/>
                      </a:cubicBezTo>
                      <a:cubicBezTo>
                        <a:pt x="2261" y="984"/>
                        <a:pt x="2264" y="984"/>
                        <a:pt x="2264" y="984"/>
                      </a:cubicBezTo>
                      <a:cubicBezTo>
                        <a:pt x="2264" y="984"/>
                        <a:pt x="2265" y="984"/>
                        <a:pt x="2265" y="984"/>
                      </a:cubicBezTo>
                      <a:cubicBezTo>
                        <a:pt x="2265" y="984"/>
                        <a:pt x="2267" y="984"/>
                        <a:pt x="2267" y="984"/>
                      </a:cubicBezTo>
                      <a:cubicBezTo>
                        <a:pt x="2267" y="984"/>
                        <a:pt x="2269" y="984"/>
                        <a:pt x="2269" y="984"/>
                      </a:cubicBezTo>
                      <a:cubicBezTo>
                        <a:pt x="2269" y="984"/>
                        <a:pt x="2273" y="984"/>
                        <a:pt x="2273" y="984"/>
                      </a:cubicBezTo>
                      <a:cubicBezTo>
                        <a:pt x="2273" y="984"/>
                        <a:pt x="2274" y="984"/>
                        <a:pt x="2274" y="984"/>
                      </a:cubicBezTo>
                      <a:cubicBezTo>
                        <a:pt x="2274" y="984"/>
                        <a:pt x="2278" y="984"/>
                        <a:pt x="2278" y="984"/>
                      </a:cubicBezTo>
                      <a:cubicBezTo>
                        <a:pt x="2278" y="984"/>
                        <a:pt x="2281" y="984"/>
                        <a:pt x="2281" y="984"/>
                      </a:cubicBezTo>
                      <a:cubicBezTo>
                        <a:pt x="2281" y="984"/>
                        <a:pt x="2284" y="984"/>
                        <a:pt x="2284" y="984"/>
                      </a:cubicBezTo>
                      <a:cubicBezTo>
                        <a:pt x="2284" y="984"/>
                        <a:pt x="2287" y="984"/>
                        <a:pt x="2287" y="984"/>
                      </a:cubicBezTo>
                      <a:cubicBezTo>
                        <a:pt x="2287" y="984"/>
                        <a:pt x="2288" y="984"/>
                        <a:pt x="2288" y="984"/>
                      </a:cubicBezTo>
                      <a:cubicBezTo>
                        <a:pt x="2288" y="984"/>
                        <a:pt x="2289" y="984"/>
                        <a:pt x="2289" y="984"/>
                      </a:cubicBezTo>
                      <a:cubicBezTo>
                        <a:pt x="2289" y="984"/>
                        <a:pt x="2292" y="984"/>
                        <a:pt x="2292" y="984"/>
                      </a:cubicBezTo>
                      <a:cubicBezTo>
                        <a:pt x="2292" y="984"/>
                        <a:pt x="2295" y="984"/>
                        <a:pt x="2295" y="984"/>
                      </a:cubicBezTo>
                      <a:cubicBezTo>
                        <a:pt x="2295" y="984"/>
                        <a:pt x="2299" y="984"/>
                        <a:pt x="2299" y="984"/>
                      </a:cubicBezTo>
                      <a:cubicBezTo>
                        <a:pt x="2299" y="984"/>
                        <a:pt x="2300" y="984"/>
                        <a:pt x="2300" y="984"/>
                      </a:cubicBezTo>
                      <a:cubicBezTo>
                        <a:pt x="2300" y="984"/>
                        <a:pt x="2302" y="984"/>
                        <a:pt x="2302" y="984"/>
                      </a:cubicBezTo>
                      <a:cubicBezTo>
                        <a:pt x="2302" y="984"/>
                        <a:pt x="2305" y="984"/>
                        <a:pt x="2305" y="984"/>
                      </a:cubicBezTo>
                      <a:cubicBezTo>
                        <a:pt x="2305" y="984"/>
                        <a:pt x="2310" y="983"/>
                        <a:pt x="2310" y="983"/>
                      </a:cubicBezTo>
                      <a:cubicBezTo>
                        <a:pt x="2310" y="983"/>
                        <a:pt x="2311" y="983"/>
                        <a:pt x="2311" y="983"/>
                      </a:cubicBezTo>
                      <a:cubicBezTo>
                        <a:pt x="2311" y="983"/>
                        <a:pt x="2314" y="984"/>
                        <a:pt x="2314" y="984"/>
                      </a:cubicBezTo>
                      <a:cubicBezTo>
                        <a:pt x="2314" y="984"/>
                        <a:pt x="2317" y="984"/>
                        <a:pt x="2317" y="984"/>
                      </a:cubicBezTo>
                      <a:cubicBezTo>
                        <a:pt x="2317" y="984"/>
                        <a:pt x="2318" y="983"/>
                        <a:pt x="2318" y="983"/>
                      </a:cubicBezTo>
                      <a:cubicBezTo>
                        <a:pt x="2318" y="983"/>
                        <a:pt x="2320" y="983"/>
                        <a:pt x="2320" y="983"/>
                      </a:cubicBezTo>
                      <a:cubicBezTo>
                        <a:pt x="2320" y="983"/>
                        <a:pt x="2325" y="984"/>
                        <a:pt x="2325" y="984"/>
                      </a:cubicBezTo>
                      <a:cubicBezTo>
                        <a:pt x="2325" y="984"/>
                        <a:pt x="2325" y="984"/>
                        <a:pt x="2325" y="984"/>
                      </a:cubicBezTo>
                      <a:cubicBezTo>
                        <a:pt x="2325" y="984"/>
                        <a:pt x="2327" y="983"/>
                        <a:pt x="2327" y="983"/>
                      </a:cubicBezTo>
                      <a:cubicBezTo>
                        <a:pt x="2327" y="983"/>
                        <a:pt x="2330" y="984"/>
                        <a:pt x="2330" y="984"/>
                      </a:cubicBezTo>
                      <a:cubicBezTo>
                        <a:pt x="2330" y="984"/>
                        <a:pt x="2335" y="984"/>
                        <a:pt x="2335" y="984"/>
                      </a:cubicBezTo>
                      <a:cubicBezTo>
                        <a:pt x="2335" y="984"/>
                        <a:pt x="2335" y="984"/>
                        <a:pt x="2335" y="984"/>
                      </a:cubicBezTo>
                      <a:cubicBezTo>
                        <a:pt x="2335" y="984"/>
                        <a:pt x="2337" y="984"/>
                        <a:pt x="2337" y="984"/>
                      </a:cubicBezTo>
                      <a:cubicBezTo>
                        <a:pt x="2337" y="984"/>
                        <a:pt x="2342" y="984"/>
                        <a:pt x="2342" y="984"/>
                      </a:cubicBezTo>
                      <a:cubicBezTo>
                        <a:pt x="2342" y="984"/>
                        <a:pt x="2343" y="984"/>
                        <a:pt x="2343" y="984"/>
                      </a:cubicBezTo>
                      <a:cubicBezTo>
                        <a:pt x="2343" y="984"/>
                        <a:pt x="2346" y="984"/>
                        <a:pt x="2346" y="984"/>
                      </a:cubicBezTo>
                      <a:cubicBezTo>
                        <a:pt x="2346" y="984"/>
                        <a:pt x="2347" y="984"/>
                        <a:pt x="2347" y="984"/>
                      </a:cubicBezTo>
                      <a:cubicBezTo>
                        <a:pt x="2347" y="984"/>
                        <a:pt x="2350" y="984"/>
                        <a:pt x="2350" y="984"/>
                      </a:cubicBezTo>
                      <a:cubicBezTo>
                        <a:pt x="2350" y="984"/>
                        <a:pt x="2355" y="984"/>
                        <a:pt x="2355" y="984"/>
                      </a:cubicBezTo>
                      <a:cubicBezTo>
                        <a:pt x="2355" y="984"/>
                        <a:pt x="2358" y="984"/>
                        <a:pt x="2358" y="984"/>
                      </a:cubicBezTo>
                      <a:cubicBezTo>
                        <a:pt x="2358" y="984"/>
                        <a:pt x="2360" y="983"/>
                        <a:pt x="2360" y="983"/>
                      </a:cubicBezTo>
                      <a:cubicBezTo>
                        <a:pt x="2360" y="983"/>
                        <a:pt x="2362" y="984"/>
                        <a:pt x="2362" y="984"/>
                      </a:cubicBezTo>
                      <a:cubicBezTo>
                        <a:pt x="2362" y="984"/>
                        <a:pt x="2366" y="983"/>
                        <a:pt x="2366" y="983"/>
                      </a:cubicBezTo>
                      <a:cubicBezTo>
                        <a:pt x="2366" y="983"/>
                        <a:pt x="2368" y="983"/>
                        <a:pt x="2368" y="983"/>
                      </a:cubicBezTo>
                      <a:cubicBezTo>
                        <a:pt x="2368" y="983"/>
                        <a:pt x="2371" y="983"/>
                        <a:pt x="2371" y="983"/>
                      </a:cubicBezTo>
                      <a:cubicBezTo>
                        <a:pt x="2371" y="983"/>
                        <a:pt x="2372" y="983"/>
                        <a:pt x="2372" y="983"/>
                      </a:cubicBezTo>
                      <a:cubicBezTo>
                        <a:pt x="2372" y="983"/>
                        <a:pt x="2376" y="982"/>
                        <a:pt x="2376" y="982"/>
                      </a:cubicBezTo>
                      <a:cubicBezTo>
                        <a:pt x="2376" y="982"/>
                        <a:pt x="2376" y="982"/>
                        <a:pt x="2376" y="982"/>
                      </a:cubicBezTo>
                      <a:cubicBezTo>
                        <a:pt x="2376" y="982"/>
                        <a:pt x="2381" y="981"/>
                        <a:pt x="2381" y="981"/>
                      </a:cubicBezTo>
                      <a:cubicBezTo>
                        <a:pt x="2381" y="981"/>
                        <a:pt x="2382" y="981"/>
                        <a:pt x="2382" y="981"/>
                      </a:cubicBezTo>
                      <a:cubicBezTo>
                        <a:pt x="2382" y="981"/>
                        <a:pt x="2386" y="979"/>
                        <a:pt x="2386" y="979"/>
                      </a:cubicBezTo>
                      <a:cubicBezTo>
                        <a:pt x="2386" y="979"/>
                        <a:pt x="2386" y="979"/>
                        <a:pt x="2386" y="979"/>
                      </a:cubicBezTo>
                      <a:cubicBezTo>
                        <a:pt x="2386" y="979"/>
                        <a:pt x="2391" y="976"/>
                        <a:pt x="2391" y="976"/>
                      </a:cubicBezTo>
                      <a:cubicBezTo>
                        <a:pt x="2391" y="976"/>
                        <a:pt x="2391" y="976"/>
                        <a:pt x="2391" y="976"/>
                      </a:cubicBezTo>
                      <a:cubicBezTo>
                        <a:pt x="2391" y="976"/>
                        <a:pt x="2396" y="968"/>
                        <a:pt x="2396" y="968"/>
                      </a:cubicBezTo>
                      <a:cubicBezTo>
                        <a:pt x="2396" y="968"/>
                        <a:pt x="2396" y="967"/>
                        <a:pt x="2396" y="967"/>
                      </a:cubicBezTo>
                      <a:cubicBezTo>
                        <a:pt x="2396" y="967"/>
                        <a:pt x="2401" y="929"/>
                        <a:pt x="2401" y="929"/>
                      </a:cubicBezTo>
                      <a:cubicBezTo>
                        <a:pt x="2401" y="929"/>
                        <a:pt x="2401" y="925"/>
                        <a:pt x="2401" y="925"/>
                      </a:cubicBezTo>
                      <a:cubicBezTo>
                        <a:pt x="2401" y="925"/>
                        <a:pt x="2404" y="853"/>
                        <a:pt x="2404" y="853"/>
                      </a:cubicBezTo>
                      <a:cubicBezTo>
                        <a:pt x="2404" y="853"/>
                        <a:pt x="2409" y="919"/>
                        <a:pt x="2409" y="919"/>
                      </a:cubicBezTo>
                      <a:cubicBezTo>
                        <a:pt x="2409" y="919"/>
                        <a:pt x="2411" y="888"/>
                        <a:pt x="2411" y="888"/>
                      </a:cubicBezTo>
                      <a:cubicBezTo>
                        <a:pt x="2411" y="888"/>
                        <a:pt x="2412" y="884"/>
                        <a:pt x="2412" y="884"/>
                      </a:cubicBezTo>
                      <a:cubicBezTo>
                        <a:pt x="2412" y="884"/>
                        <a:pt x="2416" y="808"/>
                        <a:pt x="2416" y="808"/>
                      </a:cubicBezTo>
                      <a:cubicBezTo>
                        <a:pt x="2416" y="808"/>
                        <a:pt x="2417" y="813"/>
                        <a:pt x="2417" y="813"/>
                      </a:cubicBezTo>
                      <a:cubicBezTo>
                        <a:pt x="2417" y="813"/>
                        <a:pt x="2422" y="903"/>
                        <a:pt x="2422" y="903"/>
                      </a:cubicBezTo>
                      <a:cubicBezTo>
                        <a:pt x="2422" y="903"/>
                        <a:pt x="2423" y="917"/>
                        <a:pt x="2423" y="917"/>
                      </a:cubicBezTo>
                      <a:cubicBezTo>
                        <a:pt x="2423" y="917"/>
                        <a:pt x="2427" y="869"/>
                        <a:pt x="2427" y="869"/>
                      </a:cubicBezTo>
                      <a:cubicBezTo>
                        <a:pt x="2427" y="869"/>
                        <a:pt x="2428" y="850"/>
                        <a:pt x="2428" y="850"/>
                      </a:cubicBezTo>
                      <a:cubicBezTo>
                        <a:pt x="2428" y="850"/>
                        <a:pt x="2432" y="939"/>
                        <a:pt x="2432" y="939"/>
                      </a:cubicBezTo>
                      <a:cubicBezTo>
                        <a:pt x="2432" y="939"/>
                        <a:pt x="2432" y="941"/>
                        <a:pt x="2432" y="941"/>
                      </a:cubicBezTo>
                      <a:cubicBezTo>
                        <a:pt x="2432" y="941"/>
                        <a:pt x="2437" y="966"/>
                        <a:pt x="2437" y="966"/>
                      </a:cubicBezTo>
                      <a:cubicBezTo>
                        <a:pt x="2437" y="966"/>
                        <a:pt x="2437" y="967"/>
                        <a:pt x="2437" y="967"/>
                      </a:cubicBezTo>
                      <a:cubicBezTo>
                        <a:pt x="2437" y="967"/>
                        <a:pt x="2442" y="975"/>
                        <a:pt x="2442" y="975"/>
                      </a:cubicBezTo>
                      <a:cubicBezTo>
                        <a:pt x="2442" y="975"/>
                        <a:pt x="2442" y="975"/>
                        <a:pt x="2442" y="975"/>
                      </a:cubicBezTo>
                      <a:cubicBezTo>
                        <a:pt x="2442" y="975"/>
                        <a:pt x="2446" y="977"/>
                        <a:pt x="2446" y="977"/>
                      </a:cubicBezTo>
                      <a:cubicBezTo>
                        <a:pt x="2446" y="977"/>
                        <a:pt x="2447" y="977"/>
                        <a:pt x="2447" y="977"/>
                      </a:cubicBezTo>
                      <a:cubicBezTo>
                        <a:pt x="2447" y="977"/>
                        <a:pt x="2452" y="980"/>
                        <a:pt x="2452" y="980"/>
                      </a:cubicBezTo>
                      <a:cubicBezTo>
                        <a:pt x="2452" y="980"/>
                        <a:pt x="2453" y="980"/>
                        <a:pt x="2453" y="980"/>
                      </a:cubicBezTo>
                      <a:cubicBezTo>
                        <a:pt x="2453" y="980"/>
                        <a:pt x="2455" y="980"/>
                        <a:pt x="2455" y="980"/>
                      </a:cubicBezTo>
                      <a:cubicBezTo>
                        <a:pt x="2455" y="980"/>
                        <a:pt x="2457" y="980"/>
                        <a:pt x="2457" y="980"/>
                      </a:cubicBezTo>
                      <a:cubicBezTo>
                        <a:pt x="2457" y="980"/>
                        <a:pt x="2462" y="982"/>
                        <a:pt x="2462" y="982"/>
                      </a:cubicBezTo>
                      <a:cubicBezTo>
                        <a:pt x="2462" y="982"/>
                        <a:pt x="2465" y="982"/>
                        <a:pt x="2465" y="982"/>
                      </a:cubicBezTo>
                      <a:cubicBezTo>
                        <a:pt x="2465" y="982"/>
                        <a:pt x="2467" y="982"/>
                        <a:pt x="2467" y="982"/>
                      </a:cubicBezTo>
                      <a:cubicBezTo>
                        <a:pt x="2467" y="982"/>
                        <a:pt x="2468" y="982"/>
                        <a:pt x="2468" y="982"/>
                      </a:cubicBezTo>
                      <a:cubicBezTo>
                        <a:pt x="2468" y="982"/>
                        <a:pt x="2472" y="983"/>
                        <a:pt x="2472" y="983"/>
                      </a:cubicBezTo>
                      <a:cubicBezTo>
                        <a:pt x="2472" y="983"/>
                        <a:pt x="2473" y="983"/>
                        <a:pt x="2473" y="983"/>
                      </a:cubicBezTo>
                      <a:cubicBezTo>
                        <a:pt x="2473" y="983"/>
                        <a:pt x="2475" y="982"/>
                        <a:pt x="2475" y="982"/>
                      </a:cubicBezTo>
                      <a:cubicBezTo>
                        <a:pt x="2475" y="982"/>
                        <a:pt x="2479" y="983"/>
                        <a:pt x="2479" y="983"/>
                      </a:cubicBezTo>
                      <a:cubicBezTo>
                        <a:pt x="2479" y="983"/>
                        <a:pt x="2480" y="982"/>
                        <a:pt x="2480" y="982"/>
                      </a:cubicBezTo>
                      <a:cubicBezTo>
                        <a:pt x="2480" y="982"/>
                        <a:pt x="2484" y="983"/>
                        <a:pt x="2484" y="983"/>
                      </a:cubicBezTo>
                      <a:cubicBezTo>
                        <a:pt x="2484" y="983"/>
                        <a:pt x="2485" y="983"/>
                        <a:pt x="2485" y="983"/>
                      </a:cubicBezTo>
                      <a:cubicBezTo>
                        <a:pt x="2485" y="983"/>
                        <a:pt x="2491" y="983"/>
                        <a:pt x="2491" y="983"/>
                      </a:cubicBezTo>
                      <a:cubicBezTo>
                        <a:pt x="2491" y="983"/>
                        <a:pt x="2491" y="983"/>
                        <a:pt x="2491" y="983"/>
                      </a:cubicBezTo>
                      <a:cubicBezTo>
                        <a:pt x="2491" y="983"/>
                        <a:pt x="2493" y="983"/>
                        <a:pt x="2493" y="983"/>
                      </a:cubicBezTo>
                      <a:cubicBezTo>
                        <a:pt x="2493" y="983"/>
                        <a:pt x="2498" y="983"/>
                        <a:pt x="2498" y="983"/>
                      </a:cubicBezTo>
                      <a:cubicBezTo>
                        <a:pt x="2498" y="983"/>
                        <a:pt x="2498" y="983"/>
                        <a:pt x="2498" y="983"/>
                      </a:cubicBezTo>
                      <a:cubicBezTo>
                        <a:pt x="2498" y="983"/>
                        <a:pt x="2502" y="983"/>
                        <a:pt x="2502" y="983"/>
                      </a:cubicBezTo>
                      <a:cubicBezTo>
                        <a:pt x="2502" y="983"/>
                        <a:pt x="2505" y="983"/>
                        <a:pt x="2505" y="983"/>
                      </a:cubicBezTo>
                      <a:cubicBezTo>
                        <a:pt x="2505" y="983"/>
                        <a:pt x="2508" y="983"/>
                        <a:pt x="2508" y="983"/>
                      </a:cubicBezTo>
                      <a:cubicBezTo>
                        <a:pt x="2508" y="983"/>
                        <a:pt x="2508" y="982"/>
                        <a:pt x="2508" y="982"/>
                      </a:cubicBezTo>
                      <a:cubicBezTo>
                        <a:pt x="2508" y="982"/>
                        <a:pt x="2512" y="982"/>
                        <a:pt x="2512" y="982"/>
                      </a:cubicBezTo>
                      <a:cubicBezTo>
                        <a:pt x="2512" y="982"/>
                        <a:pt x="2514" y="983"/>
                        <a:pt x="2514" y="983"/>
                      </a:cubicBezTo>
                      <a:cubicBezTo>
                        <a:pt x="2514" y="983"/>
                        <a:pt x="2515" y="982"/>
                        <a:pt x="2515" y="982"/>
                      </a:cubicBezTo>
                      <a:cubicBezTo>
                        <a:pt x="2515" y="982"/>
                        <a:pt x="2519" y="982"/>
                        <a:pt x="2519" y="982"/>
                      </a:cubicBezTo>
                      <a:cubicBezTo>
                        <a:pt x="2519" y="982"/>
                        <a:pt x="2523" y="981"/>
                        <a:pt x="2523" y="981"/>
                      </a:cubicBezTo>
                      <a:cubicBezTo>
                        <a:pt x="2523" y="981"/>
                        <a:pt x="2525" y="981"/>
                        <a:pt x="2525" y="981"/>
                      </a:cubicBezTo>
                      <a:cubicBezTo>
                        <a:pt x="2525" y="981"/>
                        <a:pt x="2527" y="980"/>
                        <a:pt x="2527" y="980"/>
                      </a:cubicBezTo>
                      <a:cubicBezTo>
                        <a:pt x="2527" y="980"/>
                        <a:pt x="2529" y="980"/>
                        <a:pt x="2529" y="980"/>
                      </a:cubicBezTo>
                      <a:cubicBezTo>
                        <a:pt x="2529" y="980"/>
                        <a:pt x="2534" y="977"/>
                        <a:pt x="2534" y="977"/>
                      </a:cubicBezTo>
                      <a:cubicBezTo>
                        <a:pt x="2534" y="977"/>
                        <a:pt x="2534" y="977"/>
                        <a:pt x="2534" y="977"/>
                      </a:cubicBezTo>
                      <a:cubicBezTo>
                        <a:pt x="2534" y="977"/>
                        <a:pt x="2539" y="966"/>
                        <a:pt x="2539" y="966"/>
                      </a:cubicBezTo>
                      <a:cubicBezTo>
                        <a:pt x="2539" y="966"/>
                        <a:pt x="2539" y="965"/>
                        <a:pt x="2539" y="965"/>
                      </a:cubicBezTo>
                      <a:cubicBezTo>
                        <a:pt x="2539" y="965"/>
                        <a:pt x="2543" y="940"/>
                        <a:pt x="2543" y="940"/>
                      </a:cubicBezTo>
                      <a:cubicBezTo>
                        <a:pt x="2543" y="940"/>
                        <a:pt x="2544" y="944"/>
                        <a:pt x="2544" y="944"/>
                      </a:cubicBezTo>
                      <a:cubicBezTo>
                        <a:pt x="2544" y="944"/>
                        <a:pt x="2547" y="955"/>
                        <a:pt x="2547" y="955"/>
                      </a:cubicBezTo>
                      <a:cubicBezTo>
                        <a:pt x="2547" y="955"/>
                        <a:pt x="2549" y="949"/>
                        <a:pt x="2549" y="949"/>
                      </a:cubicBezTo>
                      <a:cubicBezTo>
                        <a:pt x="2549" y="949"/>
                        <a:pt x="2554" y="934"/>
                        <a:pt x="2554" y="934"/>
                      </a:cubicBezTo>
                      <a:cubicBezTo>
                        <a:pt x="2554" y="934"/>
                        <a:pt x="2555" y="932"/>
                        <a:pt x="2555" y="932"/>
                      </a:cubicBezTo>
                      <a:cubicBezTo>
                        <a:pt x="2555" y="932"/>
                        <a:pt x="2559" y="941"/>
                        <a:pt x="2559" y="941"/>
                      </a:cubicBezTo>
                      <a:cubicBezTo>
                        <a:pt x="2559" y="941"/>
                        <a:pt x="2559" y="942"/>
                        <a:pt x="2559" y="942"/>
                      </a:cubicBezTo>
                      <a:cubicBezTo>
                        <a:pt x="2559" y="942"/>
                        <a:pt x="2564" y="954"/>
                        <a:pt x="2564" y="954"/>
                      </a:cubicBezTo>
                      <a:cubicBezTo>
                        <a:pt x="2564" y="954"/>
                        <a:pt x="2564" y="954"/>
                        <a:pt x="2564" y="954"/>
                      </a:cubicBezTo>
                      <a:cubicBezTo>
                        <a:pt x="2564" y="954"/>
                        <a:pt x="2568" y="939"/>
                        <a:pt x="2568" y="939"/>
                      </a:cubicBezTo>
                      <a:cubicBezTo>
                        <a:pt x="2568" y="939"/>
                        <a:pt x="2569" y="946"/>
                        <a:pt x="2569" y="946"/>
                      </a:cubicBezTo>
                      <a:cubicBezTo>
                        <a:pt x="2569" y="946"/>
                        <a:pt x="2574" y="974"/>
                        <a:pt x="2574" y="974"/>
                      </a:cubicBezTo>
                      <a:cubicBezTo>
                        <a:pt x="2574" y="974"/>
                        <a:pt x="2575" y="974"/>
                        <a:pt x="2575" y="974"/>
                      </a:cubicBezTo>
                      <a:cubicBezTo>
                        <a:pt x="2575" y="974"/>
                        <a:pt x="2579" y="979"/>
                        <a:pt x="2579" y="979"/>
                      </a:cubicBezTo>
                      <a:cubicBezTo>
                        <a:pt x="2579" y="979"/>
                        <a:pt x="2580" y="979"/>
                        <a:pt x="2580" y="979"/>
                      </a:cubicBezTo>
                      <a:cubicBezTo>
                        <a:pt x="2580" y="979"/>
                        <a:pt x="2584" y="981"/>
                        <a:pt x="2584" y="981"/>
                      </a:cubicBezTo>
                      <a:cubicBezTo>
                        <a:pt x="2584" y="981"/>
                        <a:pt x="2585" y="981"/>
                        <a:pt x="2585" y="981"/>
                      </a:cubicBezTo>
                      <a:cubicBezTo>
                        <a:pt x="2585" y="981"/>
                        <a:pt x="2589" y="982"/>
                        <a:pt x="2589" y="982"/>
                      </a:cubicBezTo>
                      <a:cubicBezTo>
                        <a:pt x="2589" y="982"/>
                        <a:pt x="2590" y="982"/>
                        <a:pt x="2590" y="982"/>
                      </a:cubicBezTo>
                      <a:cubicBezTo>
                        <a:pt x="2590" y="982"/>
                        <a:pt x="2595" y="983"/>
                        <a:pt x="2595" y="983"/>
                      </a:cubicBezTo>
                      <a:cubicBezTo>
                        <a:pt x="2595" y="983"/>
                        <a:pt x="2596" y="983"/>
                        <a:pt x="2596" y="983"/>
                      </a:cubicBezTo>
                      <a:cubicBezTo>
                        <a:pt x="2596" y="983"/>
                        <a:pt x="2597" y="982"/>
                        <a:pt x="2597" y="982"/>
                      </a:cubicBezTo>
                      <a:cubicBezTo>
                        <a:pt x="2597" y="982"/>
                        <a:pt x="2601" y="983"/>
                        <a:pt x="2601" y="983"/>
                      </a:cubicBezTo>
                      <a:cubicBezTo>
                        <a:pt x="2601" y="983"/>
                        <a:pt x="2604" y="983"/>
                        <a:pt x="2604" y="983"/>
                      </a:cubicBezTo>
                      <a:cubicBezTo>
                        <a:pt x="2604" y="983"/>
                        <a:pt x="2605" y="983"/>
                        <a:pt x="2605" y="983"/>
                      </a:cubicBezTo>
                      <a:cubicBezTo>
                        <a:pt x="2605" y="983"/>
                        <a:pt x="2610" y="984"/>
                        <a:pt x="2610" y="984"/>
                      </a:cubicBezTo>
                      <a:cubicBezTo>
                        <a:pt x="2610" y="984"/>
                        <a:pt x="2611" y="984"/>
                        <a:pt x="2611" y="984"/>
                      </a:cubicBezTo>
                      <a:cubicBezTo>
                        <a:pt x="2611" y="984"/>
                        <a:pt x="2615" y="983"/>
                        <a:pt x="2615" y="983"/>
                      </a:cubicBezTo>
                      <a:cubicBezTo>
                        <a:pt x="2615" y="983"/>
                        <a:pt x="2616" y="983"/>
                        <a:pt x="2616" y="983"/>
                      </a:cubicBezTo>
                      <a:cubicBezTo>
                        <a:pt x="2616" y="983"/>
                        <a:pt x="2619" y="984"/>
                        <a:pt x="2619" y="984"/>
                      </a:cubicBezTo>
                      <a:cubicBezTo>
                        <a:pt x="2619" y="984"/>
                        <a:pt x="2623" y="983"/>
                        <a:pt x="2623" y="983"/>
                      </a:cubicBezTo>
                      <a:cubicBezTo>
                        <a:pt x="2623" y="983"/>
                        <a:pt x="2625" y="984"/>
                        <a:pt x="2625" y="984"/>
                      </a:cubicBezTo>
                      <a:cubicBezTo>
                        <a:pt x="2625" y="984"/>
                        <a:pt x="2629" y="984"/>
                        <a:pt x="2629" y="984"/>
                      </a:cubicBezTo>
                      <a:cubicBezTo>
                        <a:pt x="2629" y="984"/>
                        <a:pt x="2629" y="983"/>
                        <a:pt x="2629" y="983"/>
                      </a:cubicBezTo>
                      <a:cubicBezTo>
                        <a:pt x="2629" y="983"/>
                        <a:pt x="2631" y="983"/>
                        <a:pt x="2631" y="983"/>
                      </a:cubicBezTo>
                      <a:cubicBezTo>
                        <a:pt x="2631" y="983"/>
                        <a:pt x="2634" y="984"/>
                        <a:pt x="2634" y="984"/>
                      </a:cubicBezTo>
                      <a:cubicBezTo>
                        <a:pt x="2634" y="984"/>
                        <a:pt x="2638" y="984"/>
                        <a:pt x="2638" y="984"/>
                      </a:cubicBezTo>
                      <a:cubicBezTo>
                        <a:pt x="2638" y="984"/>
                        <a:pt x="2638" y="983"/>
                        <a:pt x="2638" y="983"/>
                      </a:cubicBezTo>
                      <a:cubicBezTo>
                        <a:pt x="2638" y="983"/>
                        <a:pt x="2643" y="984"/>
                        <a:pt x="2643" y="984"/>
                      </a:cubicBezTo>
                      <a:cubicBezTo>
                        <a:pt x="2643" y="984"/>
                        <a:pt x="2646" y="983"/>
                        <a:pt x="2646" y="983"/>
                      </a:cubicBezTo>
                      <a:cubicBezTo>
                        <a:pt x="2646" y="983"/>
                        <a:pt x="2646" y="983"/>
                        <a:pt x="2646" y="983"/>
                      </a:cubicBezTo>
                      <a:cubicBezTo>
                        <a:pt x="2646" y="983"/>
                        <a:pt x="2648" y="984"/>
                        <a:pt x="2648" y="984"/>
                      </a:cubicBezTo>
                      <a:cubicBezTo>
                        <a:pt x="2648" y="984"/>
                        <a:pt x="2653" y="984"/>
                        <a:pt x="2653" y="984"/>
                      </a:cubicBezTo>
                      <a:cubicBezTo>
                        <a:pt x="2653" y="984"/>
                        <a:pt x="2654" y="983"/>
                        <a:pt x="2654" y="983"/>
                      </a:cubicBezTo>
                      <a:cubicBezTo>
                        <a:pt x="2654" y="983"/>
                        <a:pt x="2657" y="984"/>
                        <a:pt x="2657" y="984"/>
                      </a:cubicBezTo>
                      <a:cubicBezTo>
                        <a:pt x="2657" y="984"/>
                        <a:pt x="2661" y="983"/>
                        <a:pt x="2661" y="983"/>
                      </a:cubicBezTo>
                      <a:cubicBezTo>
                        <a:pt x="2661" y="983"/>
                        <a:pt x="2663" y="983"/>
                        <a:pt x="2663" y="983"/>
                      </a:cubicBezTo>
                      <a:cubicBezTo>
                        <a:pt x="2663" y="983"/>
                        <a:pt x="2664" y="984"/>
                        <a:pt x="2664" y="984"/>
                      </a:cubicBezTo>
                      <a:cubicBezTo>
                        <a:pt x="2664" y="984"/>
                        <a:pt x="2666" y="983"/>
                        <a:pt x="2666" y="983"/>
                      </a:cubicBezTo>
                      <a:cubicBezTo>
                        <a:pt x="2666" y="983"/>
                        <a:pt x="2670" y="984"/>
                        <a:pt x="2670" y="984"/>
                      </a:cubicBezTo>
                      <a:cubicBezTo>
                        <a:pt x="2670" y="984"/>
                        <a:pt x="2672" y="984"/>
                        <a:pt x="2672" y="984"/>
                      </a:cubicBezTo>
                      <a:cubicBezTo>
                        <a:pt x="2672" y="984"/>
                        <a:pt x="2674" y="983"/>
                        <a:pt x="2674" y="983"/>
                      </a:cubicBezTo>
                      <a:cubicBezTo>
                        <a:pt x="2674" y="983"/>
                        <a:pt x="2677" y="984"/>
                        <a:pt x="2677" y="984"/>
                      </a:cubicBezTo>
                      <a:cubicBezTo>
                        <a:pt x="2677" y="984"/>
                        <a:pt x="2679" y="984"/>
                        <a:pt x="2679" y="984"/>
                      </a:cubicBezTo>
                      <a:cubicBezTo>
                        <a:pt x="2679" y="984"/>
                        <a:pt x="2683" y="984"/>
                        <a:pt x="2683" y="984"/>
                      </a:cubicBezTo>
                      <a:cubicBezTo>
                        <a:pt x="2683" y="984"/>
                        <a:pt x="2685" y="984"/>
                        <a:pt x="2685" y="984"/>
                      </a:cubicBezTo>
                      <a:cubicBezTo>
                        <a:pt x="2685" y="984"/>
                        <a:pt x="2687" y="984"/>
                        <a:pt x="2687" y="984"/>
                      </a:cubicBezTo>
                      <a:cubicBezTo>
                        <a:pt x="2687" y="984"/>
                        <a:pt x="2690" y="984"/>
                        <a:pt x="2690" y="984"/>
                      </a:cubicBezTo>
                      <a:cubicBezTo>
                        <a:pt x="2690" y="984"/>
                        <a:pt x="2692" y="984"/>
                        <a:pt x="2692" y="984"/>
                      </a:cubicBezTo>
                      <a:cubicBezTo>
                        <a:pt x="2692" y="984"/>
                        <a:pt x="2693" y="984"/>
                        <a:pt x="2693" y="984"/>
                      </a:cubicBezTo>
                      <a:cubicBezTo>
                        <a:pt x="2693" y="984"/>
                        <a:pt x="2697" y="984"/>
                        <a:pt x="2697" y="984"/>
                      </a:cubicBezTo>
                      <a:cubicBezTo>
                        <a:pt x="2697" y="984"/>
                        <a:pt x="2699" y="985"/>
                        <a:pt x="2699" y="985"/>
                      </a:cubicBezTo>
                      <a:cubicBezTo>
                        <a:pt x="2699" y="985"/>
                        <a:pt x="2702" y="984"/>
                        <a:pt x="2702" y="984"/>
                      </a:cubicBezTo>
                      <a:cubicBezTo>
                        <a:pt x="2702" y="984"/>
                        <a:pt x="2706" y="984"/>
                        <a:pt x="2706" y="984"/>
                      </a:cubicBezTo>
                      <a:cubicBezTo>
                        <a:pt x="2706" y="984"/>
                        <a:pt x="2708" y="984"/>
                        <a:pt x="2708" y="984"/>
                      </a:cubicBezTo>
                      <a:cubicBezTo>
                        <a:pt x="2708" y="984"/>
                        <a:pt x="2709" y="984"/>
                        <a:pt x="2709" y="984"/>
                      </a:cubicBezTo>
                      <a:cubicBezTo>
                        <a:pt x="2709" y="984"/>
                        <a:pt x="2713" y="984"/>
                        <a:pt x="2713" y="984"/>
                      </a:cubicBezTo>
                      <a:cubicBezTo>
                        <a:pt x="2713" y="984"/>
                        <a:pt x="2715" y="984"/>
                        <a:pt x="2715" y="984"/>
                      </a:cubicBezTo>
                      <a:cubicBezTo>
                        <a:pt x="2715" y="984"/>
                        <a:pt x="2719" y="984"/>
                        <a:pt x="2719" y="984"/>
                      </a:cubicBezTo>
                      <a:cubicBezTo>
                        <a:pt x="2719" y="984"/>
                        <a:pt x="2720" y="984"/>
                        <a:pt x="2720" y="984"/>
                      </a:cubicBezTo>
                      <a:cubicBezTo>
                        <a:pt x="2720" y="984"/>
                        <a:pt x="2723" y="984"/>
                        <a:pt x="2723" y="984"/>
                      </a:cubicBezTo>
                      <a:cubicBezTo>
                        <a:pt x="2723" y="984"/>
                        <a:pt x="2727" y="984"/>
                        <a:pt x="2727" y="984"/>
                      </a:cubicBezTo>
                      <a:cubicBezTo>
                        <a:pt x="2727" y="984"/>
                        <a:pt x="2729" y="984"/>
                        <a:pt x="2729" y="984"/>
                      </a:cubicBezTo>
                      <a:cubicBezTo>
                        <a:pt x="2729" y="984"/>
                        <a:pt x="2731" y="984"/>
                        <a:pt x="2731" y="984"/>
                      </a:cubicBezTo>
                      <a:cubicBezTo>
                        <a:pt x="2731" y="984"/>
                        <a:pt x="2735" y="984"/>
                        <a:pt x="2735" y="984"/>
                      </a:cubicBezTo>
                      <a:cubicBezTo>
                        <a:pt x="2735" y="984"/>
                        <a:pt x="2737" y="984"/>
                        <a:pt x="2737" y="984"/>
                      </a:cubicBezTo>
                      <a:cubicBezTo>
                        <a:pt x="2737" y="984"/>
                        <a:pt x="2739" y="984"/>
                        <a:pt x="2739" y="984"/>
                      </a:cubicBezTo>
                      <a:cubicBezTo>
                        <a:pt x="2739" y="984"/>
                        <a:pt x="2742" y="984"/>
                        <a:pt x="2742" y="984"/>
                      </a:cubicBezTo>
                      <a:cubicBezTo>
                        <a:pt x="2742" y="984"/>
                        <a:pt x="2744" y="983"/>
                        <a:pt x="2744" y="983"/>
                      </a:cubicBezTo>
                      <a:cubicBezTo>
                        <a:pt x="2744" y="983"/>
                        <a:pt x="2747" y="984"/>
                        <a:pt x="2747" y="984"/>
                      </a:cubicBezTo>
                      <a:cubicBezTo>
                        <a:pt x="2747" y="984"/>
                        <a:pt x="2748" y="984"/>
                        <a:pt x="2748" y="984"/>
                      </a:cubicBezTo>
                      <a:cubicBezTo>
                        <a:pt x="2748" y="984"/>
                        <a:pt x="2751" y="983"/>
                        <a:pt x="2751" y="983"/>
                      </a:cubicBezTo>
                      <a:cubicBezTo>
                        <a:pt x="2751" y="983"/>
                        <a:pt x="2753" y="984"/>
                        <a:pt x="2753" y="984"/>
                      </a:cubicBezTo>
                      <a:cubicBezTo>
                        <a:pt x="2753" y="984"/>
                        <a:pt x="2756" y="984"/>
                        <a:pt x="2756" y="984"/>
                      </a:cubicBezTo>
                      <a:cubicBezTo>
                        <a:pt x="2756" y="984"/>
                        <a:pt x="2758" y="984"/>
                        <a:pt x="2758" y="984"/>
                      </a:cubicBezTo>
                      <a:cubicBezTo>
                        <a:pt x="2758" y="984"/>
                        <a:pt x="2761" y="984"/>
                        <a:pt x="2761" y="984"/>
                      </a:cubicBezTo>
                      <a:cubicBezTo>
                        <a:pt x="2761" y="984"/>
                        <a:pt x="2766" y="984"/>
                        <a:pt x="2766" y="984"/>
                      </a:cubicBezTo>
                      <a:cubicBezTo>
                        <a:pt x="2766" y="984"/>
                        <a:pt x="2766" y="984"/>
                        <a:pt x="2766" y="984"/>
                      </a:cubicBezTo>
                      <a:cubicBezTo>
                        <a:pt x="2766" y="984"/>
                        <a:pt x="2771" y="984"/>
                        <a:pt x="2771" y="984"/>
                      </a:cubicBezTo>
                      <a:cubicBezTo>
                        <a:pt x="2771" y="984"/>
                        <a:pt x="2773" y="984"/>
                        <a:pt x="2773" y="984"/>
                      </a:cubicBezTo>
                      <a:cubicBezTo>
                        <a:pt x="2773" y="984"/>
                        <a:pt x="2777" y="984"/>
                        <a:pt x="2777" y="984"/>
                      </a:cubicBezTo>
                      <a:cubicBezTo>
                        <a:pt x="2777" y="984"/>
                        <a:pt x="2778" y="984"/>
                        <a:pt x="2778" y="984"/>
                      </a:cubicBezTo>
                      <a:cubicBezTo>
                        <a:pt x="2778" y="984"/>
                        <a:pt x="2779" y="984"/>
                        <a:pt x="2779" y="984"/>
                      </a:cubicBezTo>
                      <a:cubicBezTo>
                        <a:pt x="2779" y="984"/>
                        <a:pt x="2782" y="984"/>
                        <a:pt x="2782" y="984"/>
                      </a:cubicBezTo>
                      <a:cubicBezTo>
                        <a:pt x="2782" y="984"/>
                        <a:pt x="2784" y="984"/>
                        <a:pt x="2784" y="984"/>
                      </a:cubicBezTo>
                      <a:cubicBezTo>
                        <a:pt x="2784" y="984"/>
                        <a:pt x="2786" y="984"/>
                        <a:pt x="2786" y="984"/>
                      </a:cubicBezTo>
                      <a:cubicBezTo>
                        <a:pt x="2786" y="984"/>
                        <a:pt x="2790" y="984"/>
                        <a:pt x="2790" y="984"/>
                      </a:cubicBezTo>
                      <a:cubicBezTo>
                        <a:pt x="2790" y="984"/>
                        <a:pt x="2792" y="984"/>
                        <a:pt x="2792" y="984"/>
                      </a:cubicBezTo>
                      <a:cubicBezTo>
                        <a:pt x="2792" y="984"/>
                        <a:pt x="2794" y="984"/>
                        <a:pt x="2794" y="984"/>
                      </a:cubicBezTo>
                      <a:cubicBezTo>
                        <a:pt x="2794" y="984"/>
                        <a:pt x="2795" y="984"/>
                        <a:pt x="2795" y="984"/>
                      </a:cubicBezTo>
                      <a:cubicBezTo>
                        <a:pt x="2795" y="984"/>
                        <a:pt x="2799" y="984"/>
                        <a:pt x="2799" y="984"/>
                      </a:cubicBezTo>
                      <a:cubicBezTo>
                        <a:pt x="2799" y="984"/>
                        <a:pt x="2801" y="983"/>
                        <a:pt x="2801" y="983"/>
                      </a:cubicBezTo>
                      <a:cubicBezTo>
                        <a:pt x="2801" y="983"/>
                        <a:pt x="2804" y="984"/>
                        <a:pt x="2804" y="984"/>
                      </a:cubicBezTo>
                      <a:cubicBezTo>
                        <a:pt x="2804" y="984"/>
                        <a:pt x="2807" y="984"/>
                        <a:pt x="2807" y="984"/>
                      </a:cubicBezTo>
                      <a:cubicBezTo>
                        <a:pt x="2807" y="984"/>
                        <a:pt x="2812" y="984"/>
                        <a:pt x="2812" y="984"/>
                      </a:cubicBezTo>
                      <a:cubicBezTo>
                        <a:pt x="2812" y="984"/>
                        <a:pt x="2813" y="984"/>
                        <a:pt x="2813" y="984"/>
                      </a:cubicBezTo>
                      <a:cubicBezTo>
                        <a:pt x="2813" y="984"/>
                        <a:pt x="2814" y="984"/>
                        <a:pt x="2814" y="984"/>
                      </a:cubicBezTo>
                      <a:cubicBezTo>
                        <a:pt x="2814" y="984"/>
                        <a:pt x="2818" y="984"/>
                        <a:pt x="2818" y="984"/>
                      </a:cubicBezTo>
                      <a:cubicBezTo>
                        <a:pt x="2818" y="984"/>
                        <a:pt x="2821" y="984"/>
                        <a:pt x="2821" y="984"/>
                      </a:cubicBezTo>
                      <a:cubicBezTo>
                        <a:pt x="2821" y="984"/>
                        <a:pt x="2822" y="984"/>
                        <a:pt x="2822" y="984"/>
                      </a:cubicBezTo>
                      <a:cubicBezTo>
                        <a:pt x="2822" y="984"/>
                        <a:pt x="2826" y="984"/>
                        <a:pt x="2826" y="984"/>
                      </a:cubicBezTo>
                      <a:cubicBezTo>
                        <a:pt x="2826" y="984"/>
                        <a:pt x="2828" y="984"/>
                        <a:pt x="2828" y="984"/>
                      </a:cubicBezTo>
                      <a:cubicBezTo>
                        <a:pt x="2828" y="984"/>
                        <a:pt x="2830" y="984"/>
                        <a:pt x="2830" y="984"/>
                      </a:cubicBezTo>
                      <a:cubicBezTo>
                        <a:pt x="2830" y="984"/>
                        <a:pt x="2831" y="984"/>
                        <a:pt x="2831" y="984"/>
                      </a:cubicBezTo>
                      <a:cubicBezTo>
                        <a:pt x="2831" y="984"/>
                        <a:pt x="2835" y="984"/>
                        <a:pt x="2835" y="984"/>
                      </a:cubicBezTo>
                      <a:cubicBezTo>
                        <a:pt x="2835" y="984"/>
                        <a:pt x="2836" y="984"/>
                        <a:pt x="2836" y="984"/>
                      </a:cubicBezTo>
                      <a:cubicBezTo>
                        <a:pt x="2836" y="984"/>
                        <a:pt x="2841" y="984"/>
                        <a:pt x="2841" y="984"/>
                      </a:cubicBezTo>
                      <a:cubicBezTo>
                        <a:pt x="2841" y="984"/>
                        <a:pt x="2844" y="984"/>
                        <a:pt x="2844" y="984"/>
                      </a:cubicBezTo>
                      <a:cubicBezTo>
                        <a:pt x="2844" y="984"/>
                        <a:pt x="2846" y="984"/>
                        <a:pt x="2846" y="984"/>
                      </a:cubicBezTo>
                      <a:cubicBezTo>
                        <a:pt x="2846" y="984"/>
                        <a:pt x="2846" y="984"/>
                        <a:pt x="2846" y="984"/>
                      </a:cubicBezTo>
                      <a:cubicBezTo>
                        <a:pt x="2846" y="984"/>
                        <a:pt x="2851" y="984"/>
                        <a:pt x="2851" y="984"/>
                      </a:cubicBezTo>
                      <a:cubicBezTo>
                        <a:pt x="2851" y="984"/>
                        <a:pt x="2852" y="984"/>
                        <a:pt x="2852" y="984"/>
                      </a:cubicBezTo>
                      <a:cubicBezTo>
                        <a:pt x="2852" y="984"/>
                        <a:pt x="2856" y="984"/>
                        <a:pt x="2856" y="984"/>
                      </a:cubicBezTo>
                      <a:cubicBezTo>
                        <a:pt x="2856" y="984"/>
                        <a:pt x="2857" y="984"/>
                        <a:pt x="2857" y="984"/>
                      </a:cubicBezTo>
                      <a:cubicBezTo>
                        <a:pt x="2857" y="984"/>
                        <a:pt x="2863" y="984"/>
                        <a:pt x="2863" y="984"/>
                      </a:cubicBezTo>
                      <a:cubicBezTo>
                        <a:pt x="2863" y="984"/>
                        <a:pt x="2864" y="984"/>
                        <a:pt x="2864" y="984"/>
                      </a:cubicBezTo>
                      <a:cubicBezTo>
                        <a:pt x="2864" y="984"/>
                        <a:pt x="2866" y="984"/>
                        <a:pt x="2866" y="984"/>
                      </a:cubicBezTo>
                      <a:cubicBezTo>
                        <a:pt x="2866" y="984"/>
                        <a:pt x="2868" y="984"/>
                        <a:pt x="2868" y="984"/>
                      </a:cubicBezTo>
                      <a:cubicBezTo>
                        <a:pt x="2868" y="984"/>
                        <a:pt x="2871" y="984"/>
                        <a:pt x="2871" y="984"/>
                      </a:cubicBezTo>
                      <a:cubicBezTo>
                        <a:pt x="2871" y="984"/>
                        <a:pt x="2873" y="983"/>
                        <a:pt x="2873" y="983"/>
                      </a:cubicBezTo>
                      <a:cubicBezTo>
                        <a:pt x="2873" y="983"/>
                        <a:pt x="2878" y="984"/>
                        <a:pt x="2878" y="984"/>
                      </a:cubicBezTo>
                      <a:cubicBezTo>
                        <a:pt x="2878" y="984"/>
                        <a:pt x="2880" y="983"/>
                        <a:pt x="2880" y="983"/>
                      </a:cubicBezTo>
                      <a:cubicBezTo>
                        <a:pt x="2880" y="983"/>
                        <a:pt x="2881" y="984"/>
                        <a:pt x="2881" y="984"/>
                      </a:cubicBezTo>
                      <a:cubicBezTo>
                        <a:pt x="2881" y="984"/>
                        <a:pt x="2885" y="983"/>
                        <a:pt x="2885" y="983"/>
                      </a:cubicBezTo>
                      <a:cubicBezTo>
                        <a:pt x="2885" y="983"/>
                        <a:pt x="2885" y="983"/>
                        <a:pt x="2885" y="983"/>
                      </a:cubicBezTo>
                      <a:cubicBezTo>
                        <a:pt x="2885" y="983"/>
                        <a:pt x="2887" y="984"/>
                        <a:pt x="2887" y="984"/>
                      </a:cubicBezTo>
                      <a:cubicBezTo>
                        <a:pt x="2887" y="984"/>
                        <a:pt x="2890" y="984"/>
                        <a:pt x="2890" y="984"/>
                      </a:cubicBezTo>
                      <a:cubicBezTo>
                        <a:pt x="2890" y="984"/>
                        <a:pt x="2894" y="983"/>
                        <a:pt x="2894" y="983"/>
                      </a:cubicBezTo>
                      <a:cubicBezTo>
                        <a:pt x="2894" y="983"/>
                        <a:pt x="2895" y="984"/>
                        <a:pt x="2895" y="984"/>
                      </a:cubicBezTo>
                      <a:cubicBezTo>
                        <a:pt x="2895" y="984"/>
                        <a:pt x="2899" y="984"/>
                        <a:pt x="2899" y="984"/>
                      </a:cubicBezTo>
                      <a:cubicBezTo>
                        <a:pt x="2899" y="984"/>
                        <a:pt x="2902" y="984"/>
                        <a:pt x="2902" y="984"/>
                      </a:cubicBezTo>
                      <a:cubicBezTo>
                        <a:pt x="2902" y="984"/>
                        <a:pt x="2904" y="984"/>
                        <a:pt x="2904" y="984"/>
                      </a:cubicBezTo>
                      <a:cubicBezTo>
                        <a:pt x="2904" y="984"/>
                        <a:pt x="2906" y="984"/>
                        <a:pt x="2906" y="984"/>
                      </a:cubicBezTo>
                      <a:cubicBezTo>
                        <a:pt x="2906" y="984"/>
                        <a:pt x="2909" y="984"/>
                        <a:pt x="2909" y="984"/>
                      </a:cubicBezTo>
                      <a:cubicBezTo>
                        <a:pt x="2909" y="984"/>
                        <a:pt x="2912" y="984"/>
                        <a:pt x="2912" y="984"/>
                      </a:cubicBezTo>
                      <a:cubicBezTo>
                        <a:pt x="2912" y="984"/>
                        <a:pt x="2914" y="984"/>
                        <a:pt x="2914" y="984"/>
                      </a:cubicBezTo>
                      <a:cubicBezTo>
                        <a:pt x="2914" y="984"/>
                        <a:pt x="2917" y="983"/>
                        <a:pt x="2917" y="983"/>
                      </a:cubicBezTo>
                      <a:cubicBezTo>
                        <a:pt x="2917" y="983"/>
                        <a:pt x="2919" y="984"/>
                        <a:pt x="2919" y="984"/>
                      </a:cubicBezTo>
                      <a:cubicBezTo>
                        <a:pt x="2919" y="984"/>
                        <a:pt x="2922" y="983"/>
                        <a:pt x="2922" y="983"/>
                      </a:cubicBezTo>
                      <a:cubicBezTo>
                        <a:pt x="2922" y="983"/>
                        <a:pt x="2926" y="984"/>
                        <a:pt x="2926" y="984"/>
                      </a:cubicBezTo>
                      <a:cubicBezTo>
                        <a:pt x="2926" y="984"/>
                        <a:pt x="2927" y="983"/>
                        <a:pt x="2927" y="983"/>
                      </a:cubicBezTo>
                      <a:cubicBezTo>
                        <a:pt x="2927" y="983"/>
                        <a:pt x="2928" y="984"/>
                        <a:pt x="2928" y="984"/>
                      </a:cubicBezTo>
                      <a:cubicBezTo>
                        <a:pt x="2928" y="984"/>
                        <a:pt x="2934" y="984"/>
                        <a:pt x="2934" y="984"/>
                      </a:cubicBezTo>
                      <a:cubicBezTo>
                        <a:pt x="2934" y="984"/>
                        <a:pt x="2936" y="984"/>
                        <a:pt x="2936" y="984"/>
                      </a:cubicBezTo>
                      <a:cubicBezTo>
                        <a:pt x="2936" y="984"/>
                        <a:pt x="2939" y="984"/>
                        <a:pt x="2939" y="984"/>
                      </a:cubicBezTo>
                      <a:cubicBezTo>
                        <a:pt x="2939" y="984"/>
                        <a:pt x="2940" y="984"/>
                        <a:pt x="2940" y="984"/>
                      </a:cubicBezTo>
                      <a:cubicBezTo>
                        <a:pt x="2940" y="984"/>
                        <a:pt x="2942" y="984"/>
                        <a:pt x="2942" y="984"/>
                      </a:cubicBezTo>
                      <a:cubicBezTo>
                        <a:pt x="2942" y="984"/>
                        <a:pt x="2945" y="984"/>
                        <a:pt x="2945" y="984"/>
                      </a:cubicBezTo>
                      <a:cubicBezTo>
                        <a:pt x="2945" y="984"/>
                        <a:pt x="2947" y="984"/>
                        <a:pt x="2947" y="984"/>
                      </a:cubicBezTo>
                      <a:cubicBezTo>
                        <a:pt x="2947" y="984"/>
                        <a:pt x="2950" y="983"/>
                        <a:pt x="2950" y="983"/>
                      </a:cubicBezTo>
                      <a:cubicBezTo>
                        <a:pt x="2950" y="983"/>
                        <a:pt x="2953" y="984"/>
                        <a:pt x="2953" y="984"/>
                      </a:cubicBezTo>
                      <a:cubicBezTo>
                        <a:pt x="2953" y="984"/>
                        <a:pt x="2955" y="984"/>
                        <a:pt x="2955" y="984"/>
                      </a:cubicBezTo>
                      <a:cubicBezTo>
                        <a:pt x="2955" y="984"/>
                        <a:pt x="2957" y="984"/>
                        <a:pt x="2957" y="984"/>
                      </a:cubicBezTo>
                      <a:cubicBezTo>
                        <a:pt x="2957" y="984"/>
                        <a:pt x="2961" y="983"/>
                        <a:pt x="2961" y="983"/>
                      </a:cubicBezTo>
                      <a:cubicBezTo>
                        <a:pt x="2961" y="983"/>
                        <a:pt x="2962" y="983"/>
                        <a:pt x="2962" y="983"/>
                      </a:cubicBezTo>
                      <a:cubicBezTo>
                        <a:pt x="2962" y="983"/>
                        <a:pt x="2966" y="984"/>
                        <a:pt x="2966" y="984"/>
                      </a:cubicBezTo>
                      <a:cubicBezTo>
                        <a:pt x="2966" y="984"/>
                        <a:pt x="2970" y="984"/>
                        <a:pt x="2970" y="984"/>
                      </a:cubicBezTo>
                      <a:cubicBezTo>
                        <a:pt x="2970" y="984"/>
                        <a:pt x="2971" y="984"/>
                        <a:pt x="2971" y="984"/>
                      </a:cubicBezTo>
                      <a:cubicBezTo>
                        <a:pt x="2971" y="984"/>
                        <a:pt x="2973" y="983"/>
                        <a:pt x="2973" y="983"/>
                      </a:cubicBezTo>
                      <a:cubicBezTo>
                        <a:pt x="2973" y="983"/>
                        <a:pt x="2975" y="984"/>
                        <a:pt x="2975" y="984"/>
                      </a:cubicBezTo>
                      <a:cubicBezTo>
                        <a:pt x="2975" y="984"/>
                        <a:pt x="2977" y="984"/>
                        <a:pt x="2977" y="984"/>
                      </a:cubicBezTo>
                      <a:cubicBezTo>
                        <a:pt x="2977" y="984"/>
                        <a:pt x="2980" y="984"/>
                        <a:pt x="2980" y="984"/>
                      </a:cubicBezTo>
                      <a:cubicBezTo>
                        <a:pt x="2980" y="984"/>
                        <a:pt x="2985" y="984"/>
                        <a:pt x="2985" y="984"/>
                      </a:cubicBezTo>
                      <a:cubicBezTo>
                        <a:pt x="2985" y="984"/>
                        <a:pt x="2986" y="984"/>
                        <a:pt x="2986" y="984"/>
                      </a:cubicBezTo>
                      <a:cubicBezTo>
                        <a:pt x="2986" y="984"/>
                        <a:pt x="2988" y="984"/>
                        <a:pt x="2988" y="984"/>
                      </a:cubicBezTo>
                      <a:cubicBezTo>
                        <a:pt x="2988" y="984"/>
                        <a:pt x="2989" y="984"/>
                        <a:pt x="2989" y="984"/>
                      </a:cubicBezTo>
                      <a:cubicBezTo>
                        <a:pt x="2989" y="984"/>
                        <a:pt x="2992" y="984"/>
                        <a:pt x="2992" y="984"/>
                      </a:cubicBezTo>
                      <a:cubicBezTo>
                        <a:pt x="2992" y="984"/>
                        <a:pt x="2994" y="983"/>
                        <a:pt x="2994" y="983"/>
                      </a:cubicBezTo>
                      <a:cubicBezTo>
                        <a:pt x="2994" y="983"/>
                        <a:pt x="2999" y="984"/>
                        <a:pt x="2999" y="984"/>
                      </a:cubicBezTo>
                      <a:cubicBezTo>
                        <a:pt x="2999" y="984"/>
                        <a:pt x="3000" y="983"/>
                        <a:pt x="3000" y="983"/>
                      </a:cubicBezTo>
                      <a:cubicBezTo>
                        <a:pt x="3000" y="983"/>
                        <a:pt x="3003" y="984"/>
                        <a:pt x="3003" y="984"/>
                      </a:cubicBezTo>
                      <a:cubicBezTo>
                        <a:pt x="3003" y="984"/>
                        <a:pt x="3005" y="984"/>
                        <a:pt x="3005" y="984"/>
                      </a:cubicBezTo>
                      <a:cubicBezTo>
                        <a:pt x="3005" y="984"/>
                        <a:pt x="3008" y="984"/>
                        <a:pt x="3008" y="984"/>
                      </a:cubicBezTo>
                      <a:cubicBezTo>
                        <a:pt x="3008" y="984"/>
                        <a:pt x="3011" y="984"/>
                        <a:pt x="3011" y="984"/>
                      </a:cubicBezTo>
                      <a:cubicBezTo>
                        <a:pt x="3011" y="984"/>
                        <a:pt x="3014" y="984"/>
                        <a:pt x="3014" y="984"/>
                      </a:cubicBezTo>
                      <a:cubicBezTo>
                        <a:pt x="3014" y="984"/>
                        <a:pt x="3016" y="984"/>
                        <a:pt x="3016" y="984"/>
                      </a:cubicBezTo>
                      <a:cubicBezTo>
                        <a:pt x="3016" y="984"/>
                        <a:pt x="3019" y="984"/>
                        <a:pt x="3019" y="984"/>
                      </a:cubicBezTo>
                      <a:cubicBezTo>
                        <a:pt x="3019" y="984"/>
                        <a:pt x="3022" y="984"/>
                        <a:pt x="3022" y="984"/>
                      </a:cubicBezTo>
                      <a:cubicBezTo>
                        <a:pt x="3022" y="984"/>
                        <a:pt x="3024" y="984"/>
                        <a:pt x="3024" y="984"/>
                      </a:cubicBezTo>
                      <a:cubicBezTo>
                        <a:pt x="3024" y="984"/>
                        <a:pt x="3027" y="984"/>
                        <a:pt x="3027" y="984"/>
                      </a:cubicBezTo>
                      <a:cubicBezTo>
                        <a:pt x="3027" y="984"/>
                        <a:pt x="3030" y="984"/>
                        <a:pt x="3030" y="984"/>
                      </a:cubicBezTo>
                      <a:cubicBezTo>
                        <a:pt x="3030" y="984"/>
                        <a:pt x="3032" y="984"/>
                        <a:pt x="3032" y="984"/>
                      </a:cubicBezTo>
                      <a:cubicBezTo>
                        <a:pt x="3032" y="984"/>
                        <a:pt x="3034" y="984"/>
                        <a:pt x="3034" y="984"/>
                      </a:cubicBezTo>
                      <a:cubicBezTo>
                        <a:pt x="3034" y="984"/>
                        <a:pt x="3036" y="984"/>
                        <a:pt x="3036" y="984"/>
                      </a:cubicBezTo>
                      <a:cubicBezTo>
                        <a:pt x="3036" y="984"/>
                        <a:pt x="3038" y="984"/>
                        <a:pt x="3038" y="984"/>
                      </a:cubicBezTo>
                      <a:cubicBezTo>
                        <a:pt x="3038" y="984"/>
                        <a:pt x="3039" y="984"/>
                        <a:pt x="3039" y="984"/>
                      </a:cubicBezTo>
                      <a:cubicBezTo>
                        <a:pt x="3039" y="984"/>
                        <a:pt x="3045" y="984"/>
                        <a:pt x="3045" y="984"/>
                      </a:cubicBezTo>
                      <a:cubicBezTo>
                        <a:pt x="3045" y="984"/>
                        <a:pt x="3048" y="984"/>
                        <a:pt x="3048" y="984"/>
                      </a:cubicBezTo>
                      <a:cubicBezTo>
                        <a:pt x="3048" y="984"/>
                        <a:pt x="3049" y="984"/>
                        <a:pt x="3049" y="984"/>
                      </a:cubicBezTo>
                      <a:cubicBezTo>
                        <a:pt x="3049" y="984"/>
                        <a:pt x="3049" y="984"/>
                        <a:pt x="3049" y="984"/>
                      </a:cubicBezTo>
                      <a:cubicBezTo>
                        <a:pt x="3049" y="984"/>
                        <a:pt x="3055" y="984"/>
                        <a:pt x="3055" y="984"/>
                      </a:cubicBezTo>
                      <a:cubicBezTo>
                        <a:pt x="3055" y="984"/>
                        <a:pt x="3058" y="983"/>
                        <a:pt x="3058" y="983"/>
                      </a:cubicBezTo>
                      <a:cubicBezTo>
                        <a:pt x="3058" y="983"/>
                        <a:pt x="3059" y="984"/>
                        <a:pt x="3059" y="984"/>
                      </a:cubicBezTo>
                      <a:cubicBezTo>
                        <a:pt x="3059" y="984"/>
                        <a:pt x="3063" y="984"/>
                        <a:pt x="3063" y="984"/>
                      </a:cubicBezTo>
                      <a:cubicBezTo>
                        <a:pt x="3063" y="984"/>
                        <a:pt x="3063" y="984"/>
                        <a:pt x="3063" y="984"/>
                      </a:cubicBezTo>
                      <a:cubicBezTo>
                        <a:pt x="3063" y="984"/>
                        <a:pt x="3067" y="984"/>
                        <a:pt x="3067" y="984"/>
                      </a:cubicBezTo>
                      <a:cubicBezTo>
                        <a:pt x="3067" y="984"/>
                        <a:pt x="3069" y="984"/>
                        <a:pt x="3069" y="984"/>
                      </a:cubicBezTo>
                      <a:cubicBezTo>
                        <a:pt x="3069" y="984"/>
                        <a:pt x="3072" y="984"/>
                        <a:pt x="3072" y="984"/>
                      </a:cubicBezTo>
                      <a:cubicBezTo>
                        <a:pt x="3072" y="984"/>
                        <a:pt x="3076" y="984"/>
                        <a:pt x="3076" y="984"/>
                      </a:cubicBezTo>
                      <a:cubicBezTo>
                        <a:pt x="3076" y="984"/>
                        <a:pt x="3078" y="984"/>
                        <a:pt x="3078" y="984"/>
                      </a:cubicBezTo>
                      <a:cubicBezTo>
                        <a:pt x="3078" y="984"/>
                        <a:pt x="3082" y="984"/>
                        <a:pt x="3082" y="984"/>
                      </a:cubicBezTo>
                      <a:cubicBezTo>
                        <a:pt x="3082" y="984"/>
                        <a:pt x="3083" y="984"/>
                        <a:pt x="3083" y="984"/>
                      </a:cubicBezTo>
                      <a:cubicBezTo>
                        <a:pt x="3083" y="984"/>
                        <a:pt x="3086" y="984"/>
                        <a:pt x="3086" y="984"/>
                      </a:cubicBezTo>
                      <a:cubicBezTo>
                        <a:pt x="3086" y="984"/>
                        <a:pt x="3088" y="984"/>
                        <a:pt x="3088" y="984"/>
                      </a:cubicBezTo>
                      <a:cubicBezTo>
                        <a:pt x="3088" y="984"/>
                        <a:pt x="3093" y="984"/>
                        <a:pt x="3093" y="984"/>
                      </a:cubicBezTo>
                      <a:cubicBezTo>
                        <a:pt x="3093" y="984"/>
                        <a:pt x="3093" y="984"/>
                        <a:pt x="3093" y="984"/>
                      </a:cubicBezTo>
                      <a:cubicBezTo>
                        <a:pt x="3093" y="984"/>
                        <a:pt x="3094" y="984"/>
                        <a:pt x="3094" y="984"/>
                      </a:cubicBezTo>
                      <a:cubicBezTo>
                        <a:pt x="3094" y="984"/>
                        <a:pt x="3098" y="983"/>
                        <a:pt x="3098" y="983"/>
                      </a:cubicBezTo>
                      <a:cubicBezTo>
                        <a:pt x="3098" y="983"/>
                        <a:pt x="3102" y="983"/>
                        <a:pt x="3102" y="983"/>
                      </a:cubicBezTo>
                      <a:cubicBezTo>
                        <a:pt x="3102" y="983"/>
                        <a:pt x="3103" y="984"/>
                        <a:pt x="3103" y="984"/>
                      </a:cubicBezTo>
                      <a:cubicBezTo>
                        <a:pt x="3103" y="984"/>
                        <a:pt x="3106" y="984"/>
                        <a:pt x="3106" y="984"/>
                      </a:cubicBezTo>
                      <a:cubicBezTo>
                        <a:pt x="3106" y="984"/>
                        <a:pt x="3109" y="983"/>
                        <a:pt x="3109" y="983"/>
                      </a:cubicBezTo>
                      <a:cubicBezTo>
                        <a:pt x="3109" y="983"/>
                        <a:pt x="3111" y="984"/>
                        <a:pt x="3111" y="984"/>
                      </a:cubicBezTo>
                      <a:cubicBezTo>
                        <a:pt x="3111" y="984"/>
                        <a:pt x="3112" y="983"/>
                        <a:pt x="3112" y="983"/>
                      </a:cubicBezTo>
                      <a:cubicBezTo>
                        <a:pt x="3112" y="983"/>
                        <a:pt x="3115" y="984"/>
                        <a:pt x="3115" y="984"/>
                      </a:cubicBezTo>
                      <a:cubicBezTo>
                        <a:pt x="3115" y="984"/>
                        <a:pt x="3118" y="983"/>
                        <a:pt x="3118" y="983"/>
                      </a:cubicBezTo>
                      <a:cubicBezTo>
                        <a:pt x="3118" y="983"/>
                        <a:pt x="3123" y="984"/>
                        <a:pt x="3123" y="984"/>
                      </a:cubicBezTo>
                      <a:cubicBezTo>
                        <a:pt x="3123" y="984"/>
                        <a:pt x="3124" y="983"/>
                        <a:pt x="3124" y="983"/>
                      </a:cubicBezTo>
                      <a:cubicBezTo>
                        <a:pt x="3124" y="983"/>
                        <a:pt x="3126" y="983"/>
                        <a:pt x="3126" y="983"/>
                      </a:cubicBezTo>
                      <a:cubicBezTo>
                        <a:pt x="3126" y="983"/>
                        <a:pt x="3129" y="983"/>
                        <a:pt x="3129" y="983"/>
                      </a:cubicBezTo>
                      <a:cubicBezTo>
                        <a:pt x="3129" y="983"/>
                        <a:pt x="3132" y="983"/>
                        <a:pt x="3132" y="983"/>
                      </a:cubicBezTo>
                      <a:cubicBezTo>
                        <a:pt x="3132" y="983"/>
                        <a:pt x="3132" y="982"/>
                        <a:pt x="3132" y="982"/>
                      </a:cubicBezTo>
                      <a:cubicBezTo>
                        <a:pt x="3132" y="982"/>
                        <a:pt x="3135" y="982"/>
                        <a:pt x="3135" y="982"/>
                      </a:cubicBezTo>
                      <a:cubicBezTo>
                        <a:pt x="3135" y="982"/>
                        <a:pt x="3139" y="981"/>
                        <a:pt x="3139" y="981"/>
                      </a:cubicBezTo>
                      <a:cubicBezTo>
                        <a:pt x="3139" y="981"/>
                        <a:pt x="3140" y="981"/>
                        <a:pt x="3140" y="981"/>
                      </a:cubicBezTo>
                      <a:cubicBezTo>
                        <a:pt x="3140" y="981"/>
                        <a:pt x="3145" y="978"/>
                        <a:pt x="3145" y="978"/>
                      </a:cubicBezTo>
                      <a:cubicBezTo>
                        <a:pt x="3145" y="978"/>
                        <a:pt x="3145" y="978"/>
                        <a:pt x="3145" y="978"/>
                      </a:cubicBezTo>
                      <a:cubicBezTo>
                        <a:pt x="3145" y="978"/>
                        <a:pt x="3150" y="971"/>
                        <a:pt x="3150" y="971"/>
                      </a:cubicBezTo>
                      <a:cubicBezTo>
                        <a:pt x="3150" y="971"/>
                        <a:pt x="3150" y="970"/>
                        <a:pt x="3150" y="970"/>
                      </a:cubicBezTo>
                      <a:cubicBezTo>
                        <a:pt x="3150" y="970"/>
                        <a:pt x="3154" y="936"/>
                        <a:pt x="3154" y="936"/>
                      </a:cubicBezTo>
                      <a:cubicBezTo>
                        <a:pt x="3154" y="936"/>
                        <a:pt x="3156" y="942"/>
                        <a:pt x="3156" y="942"/>
                      </a:cubicBezTo>
                      <a:cubicBezTo>
                        <a:pt x="3156" y="942"/>
                        <a:pt x="3160" y="902"/>
                        <a:pt x="3160" y="902"/>
                      </a:cubicBezTo>
                      <a:cubicBezTo>
                        <a:pt x="3160" y="902"/>
                        <a:pt x="3160" y="900"/>
                        <a:pt x="3160" y="900"/>
                      </a:cubicBezTo>
                      <a:cubicBezTo>
                        <a:pt x="3160" y="900"/>
                        <a:pt x="3165" y="922"/>
                        <a:pt x="3165" y="922"/>
                      </a:cubicBezTo>
                      <a:cubicBezTo>
                        <a:pt x="3165" y="922"/>
                        <a:pt x="3168" y="903"/>
                        <a:pt x="3168" y="903"/>
                      </a:cubicBezTo>
                      <a:cubicBezTo>
                        <a:pt x="3168" y="903"/>
                        <a:pt x="3170" y="942"/>
                        <a:pt x="3170" y="942"/>
                      </a:cubicBezTo>
                      <a:cubicBezTo>
                        <a:pt x="3170" y="942"/>
                        <a:pt x="3170" y="946"/>
                        <a:pt x="3170" y="946"/>
                      </a:cubicBezTo>
                      <a:cubicBezTo>
                        <a:pt x="3170" y="946"/>
                        <a:pt x="3175" y="969"/>
                        <a:pt x="3175" y="969"/>
                      </a:cubicBezTo>
                      <a:cubicBezTo>
                        <a:pt x="3175" y="969"/>
                        <a:pt x="3175" y="970"/>
                        <a:pt x="3175" y="970"/>
                      </a:cubicBezTo>
                      <a:cubicBezTo>
                        <a:pt x="3175" y="970"/>
                        <a:pt x="3180" y="977"/>
                        <a:pt x="3180" y="977"/>
                      </a:cubicBezTo>
                      <a:cubicBezTo>
                        <a:pt x="3180" y="977"/>
                        <a:pt x="3184" y="977"/>
                        <a:pt x="3184" y="977"/>
                      </a:cubicBezTo>
                      <a:cubicBezTo>
                        <a:pt x="3184" y="977"/>
                        <a:pt x="3184" y="977"/>
                        <a:pt x="3184" y="977"/>
                      </a:cubicBezTo>
                      <a:cubicBezTo>
                        <a:pt x="3184" y="977"/>
                        <a:pt x="3186" y="977"/>
                        <a:pt x="3186" y="977"/>
                      </a:cubicBezTo>
                      <a:cubicBezTo>
                        <a:pt x="3186" y="977"/>
                        <a:pt x="3191" y="971"/>
                        <a:pt x="3191" y="971"/>
                      </a:cubicBezTo>
                      <a:cubicBezTo>
                        <a:pt x="3191" y="971"/>
                        <a:pt x="3191" y="971"/>
                        <a:pt x="3191" y="971"/>
                      </a:cubicBezTo>
                      <a:cubicBezTo>
                        <a:pt x="3191" y="971"/>
                        <a:pt x="3196" y="960"/>
                        <a:pt x="3196" y="960"/>
                      </a:cubicBezTo>
                      <a:cubicBezTo>
                        <a:pt x="3196" y="960"/>
                        <a:pt x="3196" y="958"/>
                        <a:pt x="3196" y="958"/>
                      </a:cubicBezTo>
                      <a:cubicBezTo>
                        <a:pt x="3196" y="958"/>
                        <a:pt x="3200" y="901"/>
                        <a:pt x="3200" y="901"/>
                      </a:cubicBezTo>
                      <a:cubicBezTo>
                        <a:pt x="3200" y="901"/>
                        <a:pt x="3202" y="921"/>
                        <a:pt x="3202" y="921"/>
                      </a:cubicBezTo>
                      <a:cubicBezTo>
                        <a:pt x="3202" y="921"/>
                        <a:pt x="3206" y="910"/>
                        <a:pt x="3206" y="910"/>
                      </a:cubicBezTo>
                      <a:cubicBezTo>
                        <a:pt x="3206" y="910"/>
                        <a:pt x="3207" y="901"/>
                        <a:pt x="3207" y="901"/>
                      </a:cubicBezTo>
                      <a:cubicBezTo>
                        <a:pt x="3207" y="901"/>
                        <a:pt x="3211" y="942"/>
                        <a:pt x="3211" y="942"/>
                      </a:cubicBezTo>
                      <a:cubicBezTo>
                        <a:pt x="3211" y="942"/>
                        <a:pt x="3213" y="936"/>
                        <a:pt x="3213" y="936"/>
                      </a:cubicBezTo>
                      <a:cubicBezTo>
                        <a:pt x="3213" y="936"/>
                        <a:pt x="3216" y="960"/>
                        <a:pt x="3216" y="960"/>
                      </a:cubicBezTo>
                      <a:cubicBezTo>
                        <a:pt x="3216" y="960"/>
                        <a:pt x="3216" y="961"/>
                        <a:pt x="3216" y="961"/>
                      </a:cubicBezTo>
                      <a:cubicBezTo>
                        <a:pt x="3216" y="961"/>
                        <a:pt x="3221" y="977"/>
                        <a:pt x="3221" y="977"/>
                      </a:cubicBezTo>
                      <a:cubicBezTo>
                        <a:pt x="3221" y="977"/>
                        <a:pt x="3221" y="977"/>
                        <a:pt x="3221" y="977"/>
                      </a:cubicBezTo>
                      <a:cubicBezTo>
                        <a:pt x="3221" y="977"/>
                        <a:pt x="3225" y="980"/>
                        <a:pt x="3225" y="980"/>
                      </a:cubicBezTo>
                      <a:cubicBezTo>
                        <a:pt x="3225" y="980"/>
                        <a:pt x="3226" y="980"/>
                        <a:pt x="3226" y="980"/>
                      </a:cubicBezTo>
                      <a:cubicBezTo>
                        <a:pt x="3226" y="980"/>
                        <a:pt x="3231" y="981"/>
                        <a:pt x="3231" y="981"/>
                      </a:cubicBezTo>
                      <a:cubicBezTo>
                        <a:pt x="3231" y="981"/>
                        <a:pt x="3231" y="981"/>
                        <a:pt x="3231" y="981"/>
                      </a:cubicBezTo>
                      <a:cubicBezTo>
                        <a:pt x="3231" y="981"/>
                        <a:pt x="3235" y="982"/>
                        <a:pt x="3235" y="982"/>
                      </a:cubicBezTo>
                      <a:cubicBezTo>
                        <a:pt x="3235" y="982"/>
                        <a:pt x="3237" y="982"/>
                        <a:pt x="3237" y="982"/>
                      </a:cubicBezTo>
                      <a:cubicBezTo>
                        <a:pt x="3237" y="982"/>
                        <a:pt x="3241" y="982"/>
                        <a:pt x="3241" y="982"/>
                      </a:cubicBezTo>
                      <a:cubicBezTo>
                        <a:pt x="3241" y="982"/>
                        <a:pt x="3243" y="982"/>
                        <a:pt x="3243" y="982"/>
                      </a:cubicBezTo>
                      <a:cubicBezTo>
                        <a:pt x="3243" y="982"/>
                        <a:pt x="3246" y="983"/>
                        <a:pt x="3246" y="983"/>
                      </a:cubicBezTo>
                      <a:cubicBezTo>
                        <a:pt x="3246" y="983"/>
                        <a:pt x="3248" y="983"/>
                        <a:pt x="3248" y="983"/>
                      </a:cubicBezTo>
                      <a:cubicBezTo>
                        <a:pt x="3248" y="983"/>
                        <a:pt x="3251" y="982"/>
                        <a:pt x="3251" y="982"/>
                      </a:cubicBezTo>
                      <a:cubicBezTo>
                        <a:pt x="3251" y="982"/>
                        <a:pt x="3252" y="982"/>
                        <a:pt x="3252" y="982"/>
                      </a:cubicBezTo>
                      <a:cubicBezTo>
                        <a:pt x="3252" y="982"/>
                        <a:pt x="3253" y="983"/>
                        <a:pt x="3253" y="983"/>
                      </a:cubicBezTo>
                      <a:cubicBezTo>
                        <a:pt x="3253" y="983"/>
                        <a:pt x="3259" y="983"/>
                        <a:pt x="3259" y="983"/>
                      </a:cubicBezTo>
                      <a:cubicBezTo>
                        <a:pt x="3259" y="983"/>
                        <a:pt x="3261" y="982"/>
                        <a:pt x="3261" y="982"/>
                      </a:cubicBezTo>
                      <a:cubicBezTo>
                        <a:pt x="3261" y="982"/>
                        <a:pt x="3262" y="983"/>
                        <a:pt x="3262" y="983"/>
                      </a:cubicBezTo>
                      <a:cubicBezTo>
                        <a:pt x="3262" y="983"/>
                        <a:pt x="3267" y="982"/>
                        <a:pt x="3267" y="982"/>
                      </a:cubicBezTo>
                      <a:cubicBezTo>
                        <a:pt x="3267" y="982"/>
                        <a:pt x="3269" y="982"/>
                        <a:pt x="3269" y="982"/>
                      </a:cubicBezTo>
                      <a:cubicBezTo>
                        <a:pt x="3269" y="982"/>
                        <a:pt x="3270" y="982"/>
                        <a:pt x="3270" y="982"/>
                      </a:cubicBezTo>
                      <a:cubicBezTo>
                        <a:pt x="3270" y="982"/>
                        <a:pt x="3272" y="982"/>
                        <a:pt x="3272" y="982"/>
                      </a:cubicBezTo>
                      <a:cubicBezTo>
                        <a:pt x="3272" y="982"/>
                        <a:pt x="3277" y="981"/>
                        <a:pt x="3277" y="981"/>
                      </a:cubicBezTo>
                      <a:cubicBezTo>
                        <a:pt x="3277" y="981"/>
                        <a:pt x="3277" y="981"/>
                        <a:pt x="3277" y="981"/>
                      </a:cubicBezTo>
                      <a:cubicBezTo>
                        <a:pt x="3277" y="981"/>
                        <a:pt x="3282" y="980"/>
                        <a:pt x="3282" y="980"/>
                      </a:cubicBezTo>
                      <a:cubicBezTo>
                        <a:pt x="3282" y="980"/>
                        <a:pt x="3283" y="980"/>
                        <a:pt x="3283" y="980"/>
                      </a:cubicBezTo>
                      <a:cubicBezTo>
                        <a:pt x="3283" y="980"/>
                        <a:pt x="3287" y="978"/>
                        <a:pt x="3287" y="978"/>
                      </a:cubicBezTo>
                      <a:cubicBezTo>
                        <a:pt x="3287" y="978"/>
                        <a:pt x="3287" y="977"/>
                        <a:pt x="3287" y="977"/>
                      </a:cubicBezTo>
                      <a:cubicBezTo>
                        <a:pt x="3287" y="977"/>
                        <a:pt x="3292" y="972"/>
                        <a:pt x="3292" y="972"/>
                      </a:cubicBezTo>
                      <a:cubicBezTo>
                        <a:pt x="3292" y="972"/>
                        <a:pt x="3292" y="972"/>
                        <a:pt x="3292" y="972"/>
                      </a:cubicBezTo>
                      <a:cubicBezTo>
                        <a:pt x="3292" y="972"/>
                        <a:pt x="3298" y="956"/>
                        <a:pt x="3298" y="956"/>
                      </a:cubicBezTo>
                      <a:cubicBezTo>
                        <a:pt x="3298" y="956"/>
                        <a:pt x="3298" y="955"/>
                        <a:pt x="3298" y="955"/>
                      </a:cubicBezTo>
                      <a:cubicBezTo>
                        <a:pt x="3298" y="955"/>
                        <a:pt x="3303" y="801"/>
                        <a:pt x="3303" y="801"/>
                      </a:cubicBezTo>
                      <a:cubicBezTo>
                        <a:pt x="3303" y="801"/>
                        <a:pt x="3304" y="652"/>
                        <a:pt x="3304" y="652"/>
                      </a:cubicBezTo>
                      <a:cubicBezTo>
                        <a:pt x="3304" y="652"/>
                        <a:pt x="3308" y="894"/>
                        <a:pt x="3308" y="894"/>
                      </a:cubicBezTo>
                      <a:cubicBezTo>
                        <a:pt x="3308" y="894"/>
                        <a:pt x="3308" y="902"/>
                        <a:pt x="3308" y="902"/>
                      </a:cubicBezTo>
                      <a:cubicBezTo>
                        <a:pt x="3308" y="902"/>
                        <a:pt x="3313" y="965"/>
                        <a:pt x="3313" y="965"/>
                      </a:cubicBezTo>
                      <a:cubicBezTo>
                        <a:pt x="3313" y="965"/>
                        <a:pt x="3313" y="966"/>
                        <a:pt x="3313" y="966"/>
                      </a:cubicBezTo>
                      <a:cubicBezTo>
                        <a:pt x="3313" y="966"/>
                        <a:pt x="3318" y="976"/>
                        <a:pt x="3318" y="976"/>
                      </a:cubicBezTo>
                      <a:cubicBezTo>
                        <a:pt x="3318" y="976"/>
                        <a:pt x="3318" y="976"/>
                        <a:pt x="3318" y="976"/>
                      </a:cubicBezTo>
                      <a:cubicBezTo>
                        <a:pt x="3318" y="976"/>
                        <a:pt x="3323" y="978"/>
                        <a:pt x="3323" y="978"/>
                      </a:cubicBezTo>
                      <a:cubicBezTo>
                        <a:pt x="3323" y="978"/>
                        <a:pt x="3324" y="978"/>
                        <a:pt x="3324" y="978"/>
                      </a:cubicBezTo>
                      <a:cubicBezTo>
                        <a:pt x="3324" y="978"/>
                        <a:pt x="3328" y="981"/>
                        <a:pt x="3328" y="981"/>
                      </a:cubicBezTo>
                      <a:cubicBezTo>
                        <a:pt x="3328" y="981"/>
                        <a:pt x="3328" y="980"/>
                        <a:pt x="3328" y="980"/>
                      </a:cubicBezTo>
                      <a:cubicBezTo>
                        <a:pt x="3328" y="980"/>
                        <a:pt x="3333" y="982"/>
                        <a:pt x="3333" y="982"/>
                      </a:cubicBezTo>
                      <a:cubicBezTo>
                        <a:pt x="3333" y="982"/>
                        <a:pt x="3334" y="982"/>
                        <a:pt x="3334" y="982"/>
                      </a:cubicBezTo>
                      <a:cubicBezTo>
                        <a:pt x="3334" y="982"/>
                        <a:pt x="3338" y="982"/>
                        <a:pt x="3338" y="982"/>
                      </a:cubicBezTo>
                      <a:cubicBezTo>
                        <a:pt x="3338" y="982"/>
                        <a:pt x="3339" y="982"/>
                        <a:pt x="3339" y="982"/>
                      </a:cubicBezTo>
                      <a:cubicBezTo>
                        <a:pt x="3339" y="982"/>
                        <a:pt x="3342" y="983"/>
                        <a:pt x="3342" y="983"/>
                      </a:cubicBezTo>
                      <a:cubicBezTo>
                        <a:pt x="3342" y="983"/>
                        <a:pt x="3344" y="983"/>
                        <a:pt x="3344" y="983"/>
                      </a:cubicBezTo>
                      <a:cubicBezTo>
                        <a:pt x="3344" y="983"/>
                        <a:pt x="3346" y="983"/>
                        <a:pt x="3346" y="983"/>
                      </a:cubicBezTo>
                      <a:cubicBezTo>
                        <a:pt x="3346" y="983"/>
                        <a:pt x="3350" y="983"/>
                        <a:pt x="3350" y="983"/>
                      </a:cubicBezTo>
                      <a:cubicBezTo>
                        <a:pt x="3350" y="983"/>
                        <a:pt x="3353" y="984"/>
                        <a:pt x="3353" y="984"/>
                      </a:cubicBezTo>
                      <a:cubicBezTo>
                        <a:pt x="3353" y="984"/>
                        <a:pt x="3354" y="984"/>
                        <a:pt x="3354" y="984"/>
                      </a:cubicBezTo>
                      <a:cubicBezTo>
                        <a:pt x="3354" y="984"/>
                        <a:pt x="3356" y="983"/>
                        <a:pt x="3356" y="983"/>
                      </a:cubicBezTo>
                      <a:cubicBezTo>
                        <a:pt x="3356" y="983"/>
                        <a:pt x="3361" y="984"/>
                        <a:pt x="3361" y="984"/>
                      </a:cubicBezTo>
                      <a:cubicBezTo>
                        <a:pt x="3361" y="984"/>
                        <a:pt x="3362" y="983"/>
                        <a:pt x="3362" y="983"/>
                      </a:cubicBezTo>
                      <a:cubicBezTo>
                        <a:pt x="3362" y="983"/>
                        <a:pt x="3366" y="984"/>
                        <a:pt x="3366" y="984"/>
                      </a:cubicBezTo>
                      <a:cubicBezTo>
                        <a:pt x="3366" y="984"/>
                        <a:pt x="3369" y="983"/>
                        <a:pt x="3369" y="983"/>
                      </a:cubicBezTo>
                      <a:cubicBezTo>
                        <a:pt x="3369" y="983"/>
                        <a:pt x="3370" y="983"/>
                        <a:pt x="3370" y="983"/>
                      </a:cubicBezTo>
                      <a:cubicBezTo>
                        <a:pt x="3370" y="983"/>
                        <a:pt x="3372" y="984"/>
                        <a:pt x="3372" y="984"/>
                      </a:cubicBezTo>
                      <a:cubicBezTo>
                        <a:pt x="3372" y="984"/>
                        <a:pt x="3374" y="983"/>
                        <a:pt x="3374" y="983"/>
                      </a:cubicBezTo>
                      <a:cubicBezTo>
                        <a:pt x="3374" y="983"/>
                        <a:pt x="3378" y="984"/>
                        <a:pt x="3378" y="984"/>
                      </a:cubicBezTo>
                      <a:cubicBezTo>
                        <a:pt x="3378" y="984"/>
                        <a:pt x="3381" y="983"/>
                        <a:pt x="3381" y="983"/>
                      </a:cubicBezTo>
                      <a:cubicBezTo>
                        <a:pt x="3381" y="983"/>
                        <a:pt x="3381" y="984"/>
                        <a:pt x="3381" y="984"/>
                      </a:cubicBezTo>
                      <a:cubicBezTo>
                        <a:pt x="3381" y="984"/>
                        <a:pt x="3386" y="983"/>
                        <a:pt x="3386" y="983"/>
                      </a:cubicBezTo>
                      <a:cubicBezTo>
                        <a:pt x="3386" y="983"/>
                        <a:pt x="3389" y="984"/>
                        <a:pt x="3389" y="984"/>
                      </a:cubicBezTo>
                      <a:cubicBezTo>
                        <a:pt x="3389" y="984"/>
                        <a:pt x="3392" y="984"/>
                        <a:pt x="3392" y="984"/>
                      </a:cubicBezTo>
                      <a:cubicBezTo>
                        <a:pt x="3392" y="984"/>
                        <a:pt x="3393" y="984"/>
                        <a:pt x="3393" y="984"/>
                      </a:cubicBezTo>
                      <a:cubicBezTo>
                        <a:pt x="3393" y="984"/>
                        <a:pt x="3396" y="984"/>
                        <a:pt x="3396" y="984"/>
                      </a:cubicBezTo>
                      <a:cubicBezTo>
                        <a:pt x="3396" y="984"/>
                        <a:pt x="3399" y="984"/>
                        <a:pt x="3399" y="984"/>
                      </a:cubicBezTo>
                      <a:cubicBezTo>
                        <a:pt x="3399" y="984"/>
                        <a:pt x="3400" y="984"/>
                        <a:pt x="3400" y="984"/>
                      </a:cubicBezTo>
                      <a:cubicBezTo>
                        <a:pt x="3400" y="984"/>
                        <a:pt x="3403" y="984"/>
                        <a:pt x="3403" y="984"/>
                      </a:cubicBezTo>
                      <a:cubicBezTo>
                        <a:pt x="3403" y="984"/>
                        <a:pt x="3406" y="984"/>
                        <a:pt x="3406" y="984"/>
                      </a:cubicBezTo>
                      <a:cubicBezTo>
                        <a:pt x="3406" y="984"/>
                        <a:pt x="3409" y="983"/>
                        <a:pt x="3409" y="983"/>
                      </a:cubicBezTo>
                      <a:cubicBezTo>
                        <a:pt x="3409" y="983"/>
                        <a:pt x="3410" y="983"/>
                        <a:pt x="3410" y="983"/>
                      </a:cubicBezTo>
                      <a:cubicBezTo>
                        <a:pt x="3410" y="983"/>
                        <a:pt x="3413" y="982"/>
                        <a:pt x="3413" y="982"/>
                      </a:cubicBezTo>
                      <a:cubicBezTo>
                        <a:pt x="3413" y="982"/>
                        <a:pt x="3415" y="983"/>
                        <a:pt x="3415" y="983"/>
                      </a:cubicBezTo>
                      <a:cubicBezTo>
                        <a:pt x="3415" y="983"/>
                        <a:pt x="3418" y="984"/>
                        <a:pt x="3418" y="984"/>
                      </a:cubicBezTo>
                      <a:cubicBezTo>
                        <a:pt x="3418" y="984"/>
                        <a:pt x="3422" y="984"/>
                        <a:pt x="3422" y="984"/>
                      </a:cubicBezTo>
                      <a:cubicBezTo>
                        <a:pt x="3422" y="984"/>
                        <a:pt x="3424" y="984"/>
                        <a:pt x="3424" y="984"/>
                      </a:cubicBezTo>
                      <a:cubicBezTo>
                        <a:pt x="3424" y="984"/>
                        <a:pt x="3427" y="984"/>
                        <a:pt x="3427" y="984"/>
                      </a:cubicBezTo>
                      <a:cubicBezTo>
                        <a:pt x="3427" y="984"/>
                        <a:pt x="3428" y="984"/>
                        <a:pt x="3428" y="984"/>
                      </a:cubicBezTo>
                      <a:cubicBezTo>
                        <a:pt x="3428" y="984"/>
                        <a:pt x="3433" y="984"/>
                        <a:pt x="3433" y="984"/>
                      </a:cubicBezTo>
                      <a:cubicBezTo>
                        <a:pt x="3433" y="984"/>
                        <a:pt x="3435" y="984"/>
                        <a:pt x="3435" y="984"/>
                      </a:cubicBezTo>
                      <a:cubicBezTo>
                        <a:pt x="3435" y="984"/>
                        <a:pt x="3435" y="984"/>
                        <a:pt x="3435" y="984"/>
                      </a:cubicBezTo>
                      <a:cubicBezTo>
                        <a:pt x="3435" y="984"/>
                        <a:pt x="3438" y="984"/>
                        <a:pt x="3438" y="984"/>
                      </a:cubicBezTo>
                      <a:cubicBezTo>
                        <a:pt x="3438" y="984"/>
                        <a:pt x="3443" y="984"/>
                        <a:pt x="3443" y="984"/>
                      </a:cubicBezTo>
                      <a:cubicBezTo>
                        <a:pt x="3443" y="984"/>
                        <a:pt x="3445" y="984"/>
                        <a:pt x="3445" y="984"/>
                      </a:cubicBezTo>
                      <a:cubicBezTo>
                        <a:pt x="3445" y="984"/>
                        <a:pt x="3445" y="984"/>
                        <a:pt x="3445" y="984"/>
                      </a:cubicBezTo>
                      <a:cubicBezTo>
                        <a:pt x="3445" y="984"/>
                        <a:pt x="3448" y="984"/>
                        <a:pt x="3448" y="984"/>
                      </a:cubicBezTo>
                      <a:cubicBezTo>
                        <a:pt x="3448" y="984"/>
                        <a:pt x="3453" y="984"/>
                        <a:pt x="3453" y="984"/>
                      </a:cubicBezTo>
                      <a:cubicBezTo>
                        <a:pt x="3453" y="984"/>
                        <a:pt x="3455" y="984"/>
                        <a:pt x="3455" y="984"/>
                      </a:cubicBezTo>
                      <a:cubicBezTo>
                        <a:pt x="3455" y="984"/>
                        <a:pt x="3458" y="984"/>
                        <a:pt x="3458" y="984"/>
                      </a:cubicBezTo>
                      <a:cubicBezTo>
                        <a:pt x="3458" y="984"/>
                        <a:pt x="3460" y="984"/>
                        <a:pt x="3460" y="984"/>
                      </a:cubicBezTo>
                      <a:cubicBezTo>
                        <a:pt x="3460" y="984"/>
                        <a:pt x="3461" y="984"/>
                        <a:pt x="3461" y="984"/>
                      </a:cubicBezTo>
                      <a:cubicBezTo>
                        <a:pt x="3461" y="984"/>
                        <a:pt x="3465" y="984"/>
                        <a:pt x="3465" y="984"/>
                      </a:cubicBezTo>
                      <a:cubicBezTo>
                        <a:pt x="3465" y="984"/>
                        <a:pt x="3467" y="984"/>
                        <a:pt x="3467" y="984"/>
                      </a:cubicBezTo>
                      <a:cubicBezTo>
                        <a:pt x="3467" y="984"/>
                        <a:pt x="3469" y="984"/>
                        <a:pt x="3469" y="984"/>
                      </a:cubicBezTo>
                      <a:cubicBezTo>
                        <a:pt x="3469" y="984"/>
                        <a:pt x="3471" y="984"/>
                        <a:pt x="3471" y="984"/>
                      </a:cubicBezTo>
                      <a:cubicBezTo>
                        <a:pt x="3471" y="984"/>
                        <a:pt x="3472" y="984"/>
                        <a:pt x="3472" y="984"/>
                      </a:cubicBezTo>
                      <a:cubicBezTo>
                        <a:pt x="3472" y="984"/>
                        <a:pt x="3476" y="984"/>
                        <a:pt x="3476" y="984"/>
                      </a:cubicBezTo>
                      <a:cubicBezTo>
                        <a:pt x="3476" y="984"/>
                        <a:pt x="3479" y="984"/>
                        <a:pt x="3479" y="984"/>
                      </a:cubicBezTo>
                      <a:cubicBezTo>
                        <a:pt x="3479" y="984"/>
                        <a:pt x="3481" y="984"/>
                        <a:pt x="3481" y="984"/>
                      </a:cubicBezTo>
                      <a:cubicBezTo>
                        <a:pt x="3481" y="984"/>
                        <a:pt x="3485" y="984"/>
                        <a:pt x="3485" y="984"/>
                      </a:cubicBezTo>
                      <a:cubicBezTo>
                        <a:pt x="3485" y="984"/>
                        <a:pt x="3487" y="984"/>
                        <a:pt x="3487" y="984"/>
                      </a:cubicBezTo>
                      <a:cubicBezTo>
                        <a:pt x="3487" y="984"/>
                        <a:pt x="3491" y="984"/>
                        <a:pt x="3491" y="984"/>
                      </a:cubicBezTo>
                      <a:cubicBezTo>
                        <a:pt x="3491" y="984"/>
                        <a:pt x="3492" y="984"/>
                        <a:pt x="3492" y="984"/>
                      </a:cubicBezTo>
                      <a:cubicBezTo>
                        <a:pt x="3492" y="984"/>
                        <a:pt x="3496" y="984"/>
                        <a:pt x="3496" y="984"/>
                      </a:cubicBezTo>
                      <a:cubicBezTo>
                        <a:pt x="3496" y="984"/>
                        <a:pt x="3496" y="984"/>
                        <a:pt x="3496" y="984"/>
                      </a:cubicBezTo>
                      <a:cubicBezTo>
                        <a:pt x="3496" y="984"/>
                        <a:pt x="3500" y="984"/>
                        <a:pt x="3500" y="984"/>
                      </a:cubicBezTo>
                      <a:cubicBezTo>
                        <a:pt x="3500" y="984"/>
                        <a:pt x="3503" y="984"/>
                        <a:pt x="3503" y="984"/>
                      </a:cubicBezTo>
                      <a:cubicBezTo>
                        <a:pt x="3503" y="984"/>
                        <a:pt x="3505" y="984"/>
                        <a:pt x="3505" y="984"/>
                      </a:cubicBezTo>
                      <a:cubicBezTo>
                        <a:pt x="3505" y="984"/>
                        <a:pt x="3507" y="984"/>
                        <a:pt x="3507" y="984"/>
                      </a:cubicBezTo>
                      <a:cubicBezTo>
                        <a:pt x="3507" y="984"/>
                        <a:pt x="3510" y="984"/>
                        <a:pt x="3510" y="984"/>
                      </a:cubicBezTo>
                      <a:cubicBezTo>
                        <a:pt x="3510" y="984"/>
                        <a:pt x="3512" y="984"/>
                        <a:pt x="3512" y="984"/>
                      </a:cubicBezTo>
                      <a:cubicBezTo>
                        <a:pt x="3512" y="984"/>
                        <a:pt x="3514" y="984"/>
                        <a:pt x="3514" y="984"/>
                      </a:cubicBezTo>
                      <a:cubicBezTo>
                        <a:pt x="3514" y="984"/>
                        <a:pt x="3517" y="984"/>
                        <a:pt x="3517" y="984"/>
                      </a:cubicBezTo>
                      <a:cubicBezTo>
                        <a:pt x="3517" y="984"/>
                        <a:pt x="3519" y="984"/>
                        <a:pt x="3519" y="984"/>
                      </a:cubicBezTo>
                      <a:cubicBezTo>
                        <a:pt x="3519" y="984"/>
                        <a:pt x="3522" y="984"/>
                        <a:pt x="3522" y="984"/>
                      </a:cubicBezTo>
                      <a:cubicBezTo>
                        <a:pt x="3522" y="984"/>
                        <a:pt x="3527" y="984"/>
                        <a:pt x="3527" y="984"/>
                      </a:cubicBezTo>
                      <a:cubicBezTo>
                        <a:pt x="3527" y="984"/>
                        <a:pt x="3527" y="983"/>
                        <a:pt x="3527" y="983"/>
                      </a:cubicBezTo>
                      <a:cubicBezTo>
                        <a:pt x="3527" y="983"/>
                        <a:pt x="3531" y="984"/>
                        <a:pt x="3531" y="984"/>
                      </a:cubicBezTo>
                      <a:cubicBezTo>
                        <a:pt x="3531" y="984"/>
                        <a:pt x="3534" y="984"/>
                        <a:pt x="3534" y="984"/>
                      </a:cubicBezTo>
                      <a:cubicBezTo>
                        <a:pt x="3534" y="984"/>
                        <a:pt x="3536" y="984"/>
                        <a:pt x="3536" y="984"/>
                      </a:cubicBezTo>
                      <a:cubicBezTo>
                        <a:pt x="3536" y="984"/>
                        <a:pt x="3537" y="984"/>
                        <a:pt x="3537" y="984"/>
                      </a:cubicBezTo>
                      <a:cubicBezTo>
                        <a:pt x="3537" y="984"/>
                        <a:pt x="3541" y="984"/>
                        <a:pt x="3541" y="984"/>
                      </a:cubicBezTo>
                      <a:cubicBezTo>
                        <a:pt x="3541" y="984"/>
                        <a:pt x="3543" y="984"/>
                        <a:pt x="3543" y="984"/>
                      </a:cubicBezTo>
                      <a:cubicBezTo>
                        <a:pt x="3543" y="984"/>
                        <a:pt x="3545" y="984"/>
                        <a:pt x="3545" y="984"/>
                      </a:cubicBezTo>
                      <a:cubicBezTo>
                        <a:pt x="3545" y="984"/>
                        <a:pt x="3551" y="984"/>
                        <a:pt x="3551" y="984"/>
                      </a:cubicBezTo>
                      <a:cubicBezTo>
                        <a:pt x="3551" y="984"/>
                        <a:pt x="3552" y="984"/>
                        <a:pt x="3552" y="984"/>
                      </a:cubicBezTo>
                      <a:cubicBezTo>
                        <a:pt x="3552" y="984"/>
                        <a:pt x="3552" y="984"/>
                        <a:pt x="3552" y="984"/>
                      </a:cubicBezTo>
                      <a:cubicBezTo>
                        <a:pt x="3552" y="984"/>
                        <a:pt x="3554" y="984"/>
                        <a:pt x="3554" y="984"/>
                      </a:cubicBezTo>
                      <a:cubicBezTo>
                        <a:pt x="3554" y="984"/>
                        <a:pt x="3560" y="985"/>
                        <a:pt x="3560" y="985"/>
                      </a:cubicBezTo>
                      <a:cubicBezTo>
                        <a:pt x="3560" y="985"/>
                        <a:pt x="3561" y="984"/>
                        <a:pt x="3561" y="984"/>
                      </a:cubicBezTo>
                      <a:cubicBezTo>
                        <a:pt x="3561" y="984"/>
                        <a:pt x="3563" y="984"/>
                        <a:pt x="3563" y="984"/>
                      </a:cubicBezTo>
                      <a:cubicBezTo>
                        <a:pt x="3563" y="984"/>
                        <a:pt x="3565" y="984"/>
                        <a:pt x="3565" y="984"/>
                      </a:cubicBezTo>
                      <a:cubicBezTo>
                        <a:pt x="3565" y="984"/>
                        <a:pt x="3569" y="984"/>
                        <a:pt x="3569" y="984"/>
                      </a:cubicBezTo>
                      <a:cubicBezTo>
                        <a:pt x="3569" y="984"/>
                        <a:pt x="3571" y="984"/>
                        <a:pt x="3571" y="984"/>
                      </a:cubicBezTo>
                      <a:cubicBezTo>
                        <a:pt x="3571" y="984"/>
                        <a:pt x="3573" y="984"/>
                        <a:pt x="3573" y="984"/>
                      </a:cubicBezTo>
                      <a:cubicBezTo>
                        <a:pt x="3573" y="984"/>
                        <a:pt x="3574" y="984"/>
                        <a:pt x="3574" y="984"/>
                      </a:cubicBezTo>
                      <a:cubicBezTo>
                        <a:pt x="3574" y="984"/>
                        <a:pt x="3578" y="984"/>
                        <a:pt x="3578" y="984"/>
                      </a:cubicBezTo>
                      <a:cubicBezTo>
                        <a:pt x="3578" y="984"/>
                        <a:pt x="3581" y="983"/>
                        <a:pt x="3581" y="983"/>
                      </a:cubicBezTo>
                      <a:cubicBezTo>
                        <a:pt x="3581" y="983"/>
                        <a:pt x="3583" y="983"/>
                        <a:pt x="3583" y="983"/>
                      </a:cubicBezTo>
                      <a:cubicBezTo>
                        <a:pt x="3583" y="983"/>
                        <a:pt x="3588" y="984"/>
                        <a:pt x="3588" y="984"/>
                      </a:cubicBezTo>
                      <a:cubicBezTo>
                        <a:pt x="3588" y="984"/>
                        <a:pt x="3592" y="984"/>
                        <a:pt x="3592" y="984"/>
                      </a:cubicBezTo>
                      <a:cubicBezTo>
                        <a:pt x="3592" y="984"/>
                        <a:pt x="3592" y="984"/>
                        <a:pt x="3592" y="984"/>
                      </a:cubicBezTo>
                      <a:cubicBezTo>
                        <a:pt x="3592" y="984"/>
                        <a:pt x="3595" y="984"/>
                        <a:pt x="3595" y="984"/>
                      </a:cubicBezTo>
                      <a:cubicBezTo>
                        <a:pt x="3595" y="984"/>
                        <a:pt x="3597" y="984"/>
                        <a:pt x="3597" y="984"/>
                      </a:cubicBezTo>
                      <a:cubicBezTo>
                        <a:pt x="3597" y="984"/>
                        <a:pt x="3600" y="984"/>
                        <a:pt x="3600" y="984"/>
                      </a:cubicBezTo>
                      <a:cubicBezTo>
                        <a:pt x="3600" y="984"/>
                        <a:pt x="3603" y="984"/>
                        <a:pt x="3603" y="984"/>
                      </a:cubicBezTo>
                      <a:cubicBezTo>
                        <a:pt x="3603" y="984"/>
                        <a:pt x="3605" y="984"/>
                        <a:pt x="3605" y="984"/>
                      </a:cubicBezTo>
                      <a:cubicBezTo>
                        <a:pt x="3605" y="984"/>
                        <a:pt x="3607" y="984"/>
                        <a:pt x="3607" y="984"/>
                      </a:cubicBezTo>
                      <a:cubicBezTo>
                        <a:pt x="3607" y="984"/>
                        <a:pt x="3608" y="984"/>
                        <a:pt x="3608" y="984"/>
                      </a:cubicBezTo>
                      <a:cubicBezTo>
                        <a:pt x="3608" y="984"/>
                        <a:pt x="3612" y="985"/>
                        <a:pt x="3612" y="985"/>
                      </a:cubicBezTo>
                      <a:cubicBezTo>
                        <a:pt x="3612" y="985"/>
                        <a:pt x="3615" y="984"/>
                        <a:pt x="3615" y="984"/>
                      </a:cubicBezTo>
                      <a:cubicBezTo>
                        <a:pt x="3615" y="984"/>
                        <a:pt x="3616" y="984"/>
                        <a:pt x="3616" y="984"/>
                      </a:cubicBezTo>
                      <a:cubicBezTo>
                        <a:pt x="3616" y="984"/>
                        <a:pt x="3620" y="984"/>
                        <a:pt x="3620" y="984"/>
                      </a:cubicBezTo>
                      <a:cubicBezTo>
                        <a:pt x="3620" y="984"/>
                        <a:pt x="3621" y="984"/>
                        <a:pt x="3621" y="984"/>
                      </a:cubicBezTo>
                      <a:cubicBezTo>
                        <a:pt x="3621" y="984"/>
                        <a:pt x="3627" y="984"/>
                        <a:pt x="3627" y="984"/>
                      </a:cubicBezTo>
                      <a:cubicBezTo>
                        <a:pt x="3627" y="984"/>
                        <a:pt x="3628" y="984"/>
                        <a:pt x="3628" y="984"/>
                      </a:cubicBezTo>
                      <a:cubicBezTo>
                        <a:pt x="3628" y="984"/>
                        <a:pt x="3630" y="984"/>
                        <a:pt x="3630" y="984"/>
                      </a:cubicBezTo>
                      <a:cubicBezTo>
                        <a:pt x="3630" y="984"/>
                        <a:pt x="3632" y="984"/>
                        <a:pt x="3632" y="984"/>
                      </a:cubicBezTo>
                      <a:cubicBezTo>
                        <a:pt x="3632" y="984"/>
                        <a:pt x="3634" y="984"/>
                        <a:pt x="3634" y="984"/>
                      </a:cubicBezTo>
                      <a:cubicBezTo>
                        <a:pt x="3634" y="984"/>
                        <a:pt x="3638" y="984"/>
                        <a:pt x="3638" y="984"/>
                      </a:cubicBezTo>
                      <a:cubicBezTo>
                        <a:pt x="3638" y="984"/>
                        <a:pt x="3639" y="984"/>
                        <a:pt x="3639" y="984"/>
                      </a:cubicBezTo>
                      <a:cubicBezTo>
                        <a:pt x="3639" y="984"/>
                        <a:pt x="3641" y="984"/>
                        <a:pt x="3641" y="984"/>
                      </a:cubicBezTo>
                      <a:cubicBezTo>
                        <a:pt x="3641" y="984"/>
                        <a:pt x="3646" y="984"/>
                        <a:pt x="3646" y="984"/>
                      </a:cubicBezTo>
                      <a:cubicBezTo>
                        <a:pt x="3646" y="984"/>
                        <a:pt x="3649" y="984"/>
                        <a:pt x="3649" y="984"/>
                      </a:cubicBezTo>
                      <a:cubicBezTo>
                        <a:pt x="3649" y="984"/>
                        <a:pt x="3652" y="984"/>
                        <a:pt x="3652" y="984"/>
                      </a:cubicBezTo>
                      <a:cubicBezTo>
                        <a:pt x="3652" y="984"/>
                        <a:pt x="3653" y="984"/>
                        <a:pt x="3653" y="984"/>
                      </a:cubicBezTo>
                      <a:cubicBezTo>
                        <a:pt x="3653" y="984"/>
                        <a:pt x="3656" y="984"/>
                        <a:pt x="3656" y="984"/>
                      </a:cubicBezTo>
                      <a:cubicBezTo>
                        <a:pt x="3656" y="984"/>
                        <a:pt x="3657" y="984"/>
                        <a:pt x="3657" y="984"/>
                      </a:cubicBezTo>
                      <a:cubicBezTo>
                        <a:pt x="3657" y="984"/>
                        <a:pt x="3659" y="984"/>
                        <a:pt x="3659" y="984"/>
                      </a:cubicBezTo>
                      <a:cubicBezTo>
                        <a:pt x="3659" y="984"/>
                        <a:pt x="3663" y="984"/>
                        <a:pt x="3663" y="984"/>
                      </a:cubicBezTo>
                      <a:cubicBezTo>
                        <a:pt x="3663" y="984"/>
                        <a:pt x="3668" y="984"/>
                        <a:pt x="3668" y="984"/>
                      </a:cubicBezTo>
                      <a:cubicBezTo>
                        <a:pt x="3668" y="984"/>
                        <a:pt x="3669" y="984"/>
                        <a:pt x="3669" y="984"/>
                      </a:cubicBezTo>
                      <a:cubicBezTo>
                        <a:pt x="3669" y="984"/>
                        <a:pt x="3669" y="984"/>
                        <a:pt x="3669" y="984"/>
                      </a:cubicBezTo>
                      <a:cubicBezTo>
                        <a:pt x="3669" y="984"/>
                        <a:pt x="3672" y="984"/>
                        <a:pt x="3672" y="984"/>
                      </a:cubicBezTo>
                      <a:cubicBezTo>
                        <a:pt x="3672" y="984"/>
                        <a:pt x="3676" y="984"/>
                        <a:pt x="3676" y="984"/>
                      </a:cubicBezTo>
                      <a:cubicBezTo>
                        <a:pt x="3676" y="984"/>
                        <a:pt x="3679" y="984"/>
                        <a:pt x="3679" y="984"/>
                      </a:cubicBezTo>
                      <a:cubicBezTo>
                        <a:pt x="3679" y="984"/>
                        <a:pt x="3681" y="984"/>
                        <a:pt x="3681" y="984"/>
                      </a:cubicBezTo>
                      <a:cubicBezTo>
                        <a:pt x="3681" y="984"/>
                        <a:pt x="3682" y="984"/>
                        <a:pt x="3682" y="984"/>
                      </a:cubicBezTo>
                      <a:cubicBezTo>
                        <a:pt x="3682" y="984"/>
                        <a:pt x="3685" y="984"/>
                        <a:pt x="3685" y="984"/>
                      </a:cubicBezTo>
                      <a:cubicBezTo>
                        <a:pt x="3685" y="984"/>
                        <a:pt x="3689" y="984"/>
                        <a:pt x="3689" y="984"/>
                      </a:cubicBezTo>
                      <a:cubicBezTo>
                        <a:pt x="3689" y="984"/>
                        <a:pt x="3692" y="985"/>
                        <a:pt x="3692" y="985"/>
                      </a:cubicBezTo>
                      <a:cubicBezTo>
                        <a:pt x="3692" y="985"/>
                        <a:pt x="3694" y="984"/>
                        <a:pt x="3694" y="984"/>
                      </a:cubicBezTo>
                      <a:cubicBezTo>
                        <a:pt x="3694" y="984"/>
                        <a:pt x="3697" y="984"/>
                        <a:pt x="3697" y="984"/>
                      </a:cubicBezTo>
                      <a:cubicBezTo>
                        <a:pt x="3697" y="984"/>
                        <a:pt x="3698" y="984"/>
                        <a:pt x="3698" y="984"/>
                      </a:cubicBezTo>
                      <a:cubicBezTo>
                        <a:pt x="3698" y="984"/>
                        <a:pt x="3703" y="984"/>
                        <a:pt x="3703" y="984"/>
                      </a:cubicBezTo>
                      <a:cubicBezTo>
                        <a:pt x="3703" y="984"/>
                        <a:pt x="3704" y="984"/>
                        <a:pt x="3704" y="984"/>
                      </a:cubicBezTo>
                      <a:cubicBezTo>
                        <a:pt x="3704" y="984"/>
                        <a:pt x="3706" y="984"/>
                        <a:pt x="3706" y="984"/>
                      </a:cubicBezTo>
                      <a:cubicBezTo>
                        <a:pt x="3706" y="984"/>
                        <a:pt x="3710" y="984"/>
                        <a:pt x="3710" y="984"/>
                      </a:cubicBezTo>
                      <a:cubicBezTo>
                        <a:pt x="3710" y="984"/>
                        <a:pt x="3710" y="984"/>
                        <a:pt x="3710" y="984"/>
                      </a:cubicBezTo>
                      <a:cubicBezTo>
                        <a:pt x="3710" y="984"/>
                        <a:pt x="3713" y="984"/>
                        <a:pt x="3713" y="984"/>
                      </a:cubicBezTo>
                      <a:cubicBezTo>
                        <a:pt x="3713" y="984"/>
                        <a:pt x="3716" y="984"/>
                        <a:pt x="3716" y="984"/>
                      </a:cubicBezTo>
                      <a:cubicBezTo>
                        <a:pt x="3716" y="984"/>
                        <a:pt x="3719" y="985"/>
                        <a:pt x="3719" y="985"/>
                      </a:cubicBezTo>
                      <a:cubicBezTo>
                        <a:pt x="3719" y="985"/>
                        <a:pt x="3720" y="984"/>
                        <a:pt x="3720" y="984"/>
                      </a:cubicBezTo>
                      <a:cubicBezTo>
                        <a:pt x="3720" y="984"/>
                        <a:pt x="3723" y="984"/>
                        <a:pt x="3723" y="984"/>
                      </a:cubicBezTo>
                      <a:cubicBezTo>
                        <a:pt x="3723" y="984"/>
                        <a:pt x="3727" y="984"/>
                        <a:pt x="3727" y="984"/>
                      </a:cubicBezTo>
                      <a:cubicBezTo>
                        <a:pt x="3727" y="984"/>
                        <a:pt x="3729" y="984"/>
                        <a:pt x="3729" y="984"/>
                      </a:cubicBezTo>
                      <a:cubicBezTo>
                        <a:pt x="3729" y="984"/>
                        <a:pt x="3731" y="984"/>
                        <a:pt x="3731" y="984"/>
                      </a:cubicBezTo>
                      <a:cubicBezTo>
                        <a:pt x="3731" y="984"/>
                        <a:pt x="3735" y="984"/>
                        <a:pt x="3735" y="984"/>
                      </a:cubicBezTo>
                      <a:cubicBezTo>
                        <a:pt x="3735" y="984"/>
                        <a:pt x="3738" y="984"/>
                        <a:pt x="3738" y="984"/>
                      </a:cubicBezTo>
                      <a:cubicBezTo>
                        <a:pt x="3738" y="984"/>
                        <a:pt x="3739" y="984"/>
                        <a:pt x="3739" y="984"/>
                      </a:cubicBezTo>
                      <a:cubicBezTo>
                        <a:pt x="3739" y="984"/>
                        <a:pt x="3742" y="984"/>
                        <a:pt x="3742" y="984"/>
                      </a:cubicBezTo>
                      <a:cubicBezTo>
                        <a:pt x="3742" y="984"/>
                        <a:pt x="3745" y="984"/>
                        <a:pt x="3745" y="984"/>
                      </a:cubicBezTo>
                      <a:cubicBezTo>
                        <a:pt x="3745" y="984"/>
                        <a:pt x="3747" y="984"/>
                        <a:pt x="3747" y="984"/>
                      </a:cubicBezTo>
                      <a:cubicBezTo>
                        <a:pt x="3747" y="984"/>
                        <a:pt x="3748" y="984"/>
                        <a:pt x="3748" y="984"/>
                      </a:cubicBezTo>
                      <a:cubicBezTo>
                        <a:pt x="3748" y="984"/>
                        <a:pt x="3753" y="984"/>
                        <a:pt x="3753" y="984"/>
                      </a:cubicBezTo>
                      <a:cubicBezTo>
                        <a:pt x="3753" y="984"/>
                        <a:pt x="3755" y="984"/>
                        <a:pt x="3755" y="984"/>
                      </a:cubicBezTo>
                      <a:cubicBezTo>
                        <a:pt x="3755" y="984"/>
                        <a:pt x="3758" y="984"/>
                        <a:pt x="3758" y="984"/>
                      </a:cubicBezTo>
                      <a:cubicBezTo>
                        <a:pt x="3758" y="984"/>
                        <a:pt x="3761" y="984"/>
                        <a:pt x="3761" y="984"/>
                      </a:cubicBezTo>
                      <a:cubicBezTo>
                        <a:pt x="3761" y="984"/>
                        <a:pt x="3764" y="984"/>
                        <a:pt x="3764" y="984"/>
                      </a:cubicBezTo>
                      <a:cubicBezTo>
                        <a:pt x="3764" y="984"/>
                        <a:pt x="3765" y="984"/>
                        <a:pt x="3765" y="984"/>
                      </a:cubicBezTo>
                      <a:cubicBezTo>
                        <a:pt x="3765" y="984"/>
                        <a:pt x="3768" y="984"/>
                        <a:pt x="3768" y="984"/>
                      </a:cubicBezTo>
                      <a:cubicBezTo>
                        <a:pt x="3768" y="984"/>
                        <a:pt x="3770" y="984"/>
                        <a:pt x="3770" y="984"/>
                      </a:cubicBezTo>
                      <a:cubicBezTo>
                        <a:pt x="3770" y="984"/>
                        <a:pt x="3774" y="984"/>
                        <a:pt x="3774" y="984"/>
                      </a:cubicBezTo>
                      <a:cubicBezTo>
                        <a:pt x="3774" y="984"/>
                        <a:pt x="3775" y="984"/>
                        <a:pt x="3775" y="984"/>
                      </a:cubicBezTo>
                      <a:cubicBezTo>
                        <a:pt x="3775" y="984"/>
                        <a:pt x="3777" y="984"/>
                        <a:pt x="3777" y="984"/>
                      </a:cubicBezTo>
                      <a:cubicBezTo>
                        <a:pt x="3777" y="984"/>
                        <a:pt x="3781" y="984"/>
                        <a:pt x="3781" y="984"/>
                      </a:cubicBezTo>
                      <a:cubicBezTo>
                        <a:pt x="3781" y="984"/>
                        <a:pt x="3783" y="984"/>
                        <a:pt x="3783" y="984"/>
                      </a:cubicBezTo>
                      <a:cubicBezTo>
                        <a:pt x="3783" y="984"/>
                        <a:pt x="3786" y="984"/>
                        <a:pt x="3786" y="984"/>
                      </a:cubicBezTo>
                      <a:cubicBezTo>
                        <a:pt x="3786" y="984"/>
                        <a:pt x="3787" y="984"/>
                        <a:pt x="3787" y="984"/>
                      </a:cubicBezTo>
                      <a:cubicBezTo>
                        <a:pt x="3787" y="984"/>
                        <a:pt x="3791" y="983"/>
                        <a:pt x="3791" y="983"/>
                      </a:cubicBezTo>
                      <a:cubicBezTo>
                        <a:pt x="3791" y="983"/>
                        <a:pt x="3791" y="983"/>
                        <a:pt x="3791" y="983"/>
                      </a:cubicBezTo>
                      <a:cubicBezTo>
                        <a:pt x="3791" y="983"/>
                        <a:pt x="3795" y="984"/>
                        <a:pt x="3795" y="984"/>
                      </a:cubicBezTo>
                      <a:cubicBezTo>
                        <a:pt x="3795" y="984"/>
                        <a:pt x="3798" y="983"/>
                        <a:pt x="3798" y="983"/>
                      </a:cubicBezTo>
                      <a:cubicBezTo>
                        <a:pt x="3798" y="983"/>
                        <a:pt x="3800" y="984"/>
                        <a:pt x="3800" y="984"/>
                      </a:cubicBezTo>
                      <a:cubicBezTo>
                        <a:pt x="3800" y="984"/>
                        <a:pt x="3803" y="984"/>
                        <a:pt x="3803" y="984"/>
                      </a:cubicBezTo>
                      <a:cubicBezTo>
                        <a:pt x="3803" y="984"/>
                        <a:pt x="3805" y="984"/>
                        <a:pt x="3805" y="984"/>
                      </a:cubicBezTo>
                      <a:cubicBezTo>
                        <a:pt x="3805" y="984"/>
                        <a:pt x="3808" y="984"/>
                        <a:pt x="3808" y="984"/>
                      </a:cubicBezTo>
                      <a:cubicBezTo>
                        <a:pt x="3808" y="984"/>
                        <a:pt x="3811" y="984"/>
                        <a:pt x="3811" y="984"/>
                      </a:cubicBezTo>
                      <a:cubicBezTo>
                        <a:pt x="3811" y="984"/>
                        <a:pt x="3812" y="984"/>
                        <a:pt x="3812" y="984"/>
                      </a:cubicBezTo>
                      <a:cubicBezTo>
                        <a:pt x="3812" y="984"/>
                        <a:pt x="3815" y="984"/>
                        <a:pt x="3815" y="984"/>
                      </a:cubicBezTo>
                      <a:cubicBezTo>
                        <a:pt x="3815" y="984"/>
                        <a:pt x="3818" y="984"/>
                        <a:pt x="3818" y="984"/>
                      </a:cubicBezTo>
                      <a:cubicBezTo>
                        <a:pt x="3818" y="984"/>
                        <a:pt x="3822" y="984"/>
                        <a:pt x="3822" y="984"/>
                      </a:cubicBezTo>
                      <a:cubicBezTo>
                        <a:pt x="3822" y="984"/>
                        <a:pt x="3823" y="984"/>
                        <a:pt x="3823" y="984"/>
                      </a:cubicBezTo>
                      <a:cubicBezTo>
                        <a:pt x="3823" y="984"/>
                        <a:pt x="3825" y="984"/>
                        <a:pt x="3825" y="984"/>
                      </a:cubicBezTo>
                      <a:cubicBezTo>
                        <a:pt x="3825" y="984"/>
                        <a:pt x="3828" y="984"/>
                        <a:pt x="3828" y="984"/>
                      </a:cubicBezTo>
                      <a:cubicBezTo>
                        <a:pt x="3828" y="984"/>
                        <a:pt x="3829" y="984"/>
                        <a:pt x="3829" y="984"/>
                      </a:cubicBezTo>
                      <a:cubicBezTo>
                        <a:pt x="3829" y="984"/>
                        <a:pt x="3833" y="984"/>
                        <a:pt x="3833" y="984"/>
                      </a:cubicBezTo>
                      <a:cubicBezTo>
                        <a:pt x="3833" y="984"/>
                        <a:pt x="3837" y="984"/>
                        <a:pt x="3837" y="984"/>
                      </a:cubicBezTo>
                      <a:cubicBezTo>
                        <a:pt x="3837" y="984"/>
                        <a:pt x="3839" y="984"/>
                        <a:pt x="3839" y="984"/>
                      </a:cubicBezTo>
                      <a:cubicBezTo>
                        <a:pt x="3839" y="984"/>
                        <a:pt x="3841" y="984"/>
                        <a:pt x="3841" y="984"/>
                      </a:cubicBezTo>
                      <a:cubicBezTo>
                        <a:pt x="3841" y="984"/>
                        <a:pt x="3843" y="984"/>
                        <a:pt x="3843" y="984"/>
                      </a:cubicBezTo>
                      <a:cubicBezTo>
                        <a:pt x="3843" y="984"/>
                        <a:pt x="3844" y="984"/>
                        <a:pt x="3844" y="984"/>
                      </a:cubicBezTo>
                      <a:cubicBezTo>
                        <a:pt x="3844" y="984"/>
                        <a:pt x="3849" y="984"/>
                        <a:pt x="3849" y="984"/>
                      </a:cubicBezTo>
                      <a:cubicBezTo>
                        <a:pt x="3849" y="984"/>
                        <a:pt x="3849" y="984"/>
                        <a:pt x="3849" y="984"/>
                      </a:cubicBezTo>
                      <a:cubicBezTo>
                        <a:pt x="3849" y="984"/>
                        <a:pt x="3856" y="984"/>
                        <a:pt x="3856" y="984"/>
                      </a:cubicBezTo>
                      <a:cubicBezTo>
                        <a:pt x="3856" y="984"/>
                        <a:pt x="3858" y="984"/>
                        <a:pt x="3858" y="984"/>
                      </a:cubicBezTo>
                      <a:cubicBezTo>
                        <a:pt x="3858" y="984"/>
                        <a:pt x="3859" y="984"/>
                        <a:pt x="3859" y="984"/>
                      </a:cubicBezTo>
                      <a:cubicBezTo>
                        <a:pt x="3859" y="984"/>
                        <a:pt x="3861" y="984"/>
                        <a:pt x="3861" y="984"/>
                      </a:cubicBezTo>
                      <a:cubicBezTo>
                        <a:pt x="3861" y="984"/>
                        <a:pt x="3865" y="984"/>
                        <a:pt x="3865" y="984"/>
                      </a:cubicBezTo>
                      <a:cubicBezTo>
                        <a:pt x="3865" y="984"/>
                        <a:pt x="3867" y="984"/>
                        <a:pt x="3867" y="984"/>
                      </a:cubicBezTo>
                      <a:cubicBezTo>
                        <a:pt x="3867" y="984"/>
                        <a:pt x="3871" y="984"/>
                        <a:pt x="3871" y="984"/>
                      </a:cubicBezTo>
                      <a:cubicBezTo>
                        <a:pt x="3871" y="984"/>
                        <a:pt x="3871" y="984"/>
                        <a:pt x="3871" y="984"/>
                      </a:cubicBezTo>
                      <a:cubicBezTo>
                        <a:pt x="3871" y="984"/>
                        <a:pt x="3875" y="984"/>
                        <a:pt x="3875" y="984"/>
                      </a:cubicBezTo>
                      <a:cubicBezTo>
                        <a:pt x="3875" y="984"/>
                        <a:pt x="3878" y="984"/>
                        <a:pt x="3878" y="984"/>
                      </a:cubicBezTo>
                      <a:cubicBezTo>
                        <a:pt x="3878" y="984"/>
                        <a:pt x="3878" y="983"/>
                        <a:pt x="3878" y="983"/>
                      </a:cubicBezTo>
                      <a:cubicBezTo>
                        <a:pt x="3878" y="983"/>
                        <a:pt x="3882" y="984"/>
                        <a:pt x="3882" y="984"/>
                      </a:cubicBezTo>
                      <a:cubicBezTo>
                        <a:pt x="3882" y="984"/>
                        <a:pt x="3885" y="984"/>
                        <a:pt x="3885" y="984"/>
                      </a:cubicBezTo>
                      <a:cubicBezTo>
                        <a:pt x="3885" y="984"/>
                        <a:pt x="3888" y="984"/>
                        <a:pt x="3888" y="984"/>
                      </a:cubicBezTo>
                      <a:cubicBezTo>
                        <a:pt x="3888" y="984"/>
                        <a:pt x="3889" y="984"/>
                        <a:pt x="3889" y="984"/>
                      </a:cubicBezTo>
                      <a:cubicBezTo>
                        <a:pt x="3889" y="984"/>
                        <a:pt x="3892" y="984"/>
                        <a:pt x="3892" y="984"/>
                      </a:cubicBezTo>
                      <a:cubicBezTo>
                        <a:pt x="3892" y="984"/>
                        <a:pt x="3894" y="984"/>
                        <a:pt x="3894" y="984"/>
                      </a:cubicBezTo>
                      <a:cubicBezTo>
                        <a:pt x="3894" y="984"/>
                        <a:pt x="3898" y="983"/>
                        <a:pt x="3898" y="983"/>
                      </a:cubicBezTo>
                      <a:cubicBezTo>
                        <a:pt x="3898" y="983"/>
                        <a:pt x="3898" y="983"/>
                        <a:pt x="3898" y="983"/>
                      </a:cubicBezTo>
                      <a:cubicBezTo>
                        <a:pt x="3898" y="983"/>
                        <a:pt x="3901" y="984"/>
                        <a:pt x="3901" y="984"/>
                      </a:cubicBezTo>
                      <a:cubicBezTo>
                        <a:pt x="3901" y="984"/>
                        <a:pt x="3904" y="983"/>
                        <a:pt x="3904" y="983"/>
                      </a:cubicBezTo>
                      <a:cubicBezTo>
                        <a:pt x="3904" y="983"/>
                        <a:pt x="3908" y="983"/>
                        <a:pt x="3908" y="983"/>
                      </a:cubicBezTo>
                      <a:cubicBezTo>
                        <a:pt x="3908" y="983"/>
                        <a:pt x="3909" y="983"/>
                        <a:pt x="3909" y="983"/>
                      </a:cubicBezTo>
                      <a:cubicBezTo>
                        <a:pt x="3909" y="983"/>
                        <a:pt x="3910" y="984"/>
                        <a:pt x="3910" y="984"/>
                      </a:cubicBezTo>
                      <a:cubicBezTo>
                        <a:pt x="3910" y="984"/>
                        <a:pt x="3915" y="983"/>
                        <a:pt x="3915" y="983"/>
                      </a:cubicBezTo>
                      <a:cubicBezTo>
                        <a:pt x="3915" y="983"/>
                        <a:pt x="3917" y="982"/>
                        <a:pt x="3917" y="982"/>
                      </a:cubicBezTo>
                      <a:cubicBezTo>
                        <a:pt x="3917" y="982"/>
                        <a:pt x="3920" y="983"/>
                        <a:pt x="3920" y="983"/>
                      </a:cubicBezTo>
                      <a:cubicBezTo>
                        <a:pt x="3920" y="983"/>
                        <a:pt x="3923" y="983"/>
                        <a:pt x="3923" y="983"/>
                      </a:cubicBezTo>
                      <a:cubicBezTo>
                        <a:pt x="3923" y="983"/>
                        <a:pt x="3925" y="983"/>
                        <a:pt x="3925" y="983"/>
                      </a:cubicBezTo>
                      <a:cubicBezTo>
                        <a:pt x="3925" y="983"/>
                        <a:pt x="3927" y="983"/>
                        <a:pt x="3927" y="983"/>
                      </a:cubicBezTo>
                      <a:cubicBezTo>
                        <a:pt x="3927" y="983"/>
                        <a:pt x="3930" y="983"/>
                        <a:pt x="3930" y="983"/>
                      </a:cubicBezTo>
                      <a:cubicBezTo>
                        <a:pt x="3930" y="983"/>
                        <a:pt x="3934" y="983"/>
                        <a:pt x="3934" y="983"/>
                      </a:cubicBezTo>
                      <a:cubicBezTo>
                        <a:pt x="3934" y="983"/>
                        <a:pt x="3935" y="983"/>
                        <a:pt x="3935" y="983"/>
                      </a:cubicBezTo>
                      <a:cubicBezTo>
                        <a:pt x="3935" y="983"/>
                        <a:pt x="3938" y="984"/>
                        <a:pt x="3938" y="984"/>
                      </a:cubicBezTo>
                      <a:cubicBezTo>
                        <a:pt x="3938" y="984"/>
                        <a:pt x="3941" y="983"/>
                        <a:pt x="3941" y="983"/>
                      </a:cubicBezTo>
                      <a:cubicBezTo>
                        <a:pt x="3941" y="983"/>
                        <a:pt x="3942" y="984"/>
                        <a:pt x="3942" y="984"/>
                      </a:cubicBezTo>
                      <a:cubicBezTo>
                        <a:pt x="3942" y="984"/>
                        <a:pt x="3946" y="983"/>
                        <a:pt x="3946" y="983"/>
                      </a:cubicBezTo>
                      <a:cubicBezTo>
                        <a:pt x="3946" y="983"/>
                        <a:pt x="3949" y="984"/>
                        <a:pt x="3949" y="984"/>
                      </a:cubicBezTo>
                      <a:cubicBezTo>
                        <a:pt x="3949" y="984"/>
                        <a:pt x="3951" y="983"/>
                        <a:pt x="3951" y="983"/>
                      </a:cubicBezTo>
                      <a:cubicBezTo>
                        <a:pt x="3951" y="983"/>
                        <a:pt x="3952" y="984"/>
                        <a:pt x="3952" y="984"/>
                      </a:cubicBezTo>
                      <a:cubicBezTo>
                        <a:pt x="3952" y="984"/>
                        <a:pt x="3955" y="983"/>
                        <a:pt x="3955" y="983"/>
                      </a:cubicBezTo>
                      <a:cubicBezTo>
                        <a:pt x="3955" y="983"/>
                        <a:pt x="3959" y="984"/>
                        <a:pt x="3959" y="984"/>
                      </a:cubicBezTo>
                      <a:cubicBezTo>
                        <a:pt x="3959" y="984"/>
                        <a:pt x="3962" y="984"/>
                        <a:pt x="3962" y="984"/>
                      </a:cubicBezTo>
                      <a:cubicBezTo>
                        <a:pt x="3962" y="984"/>
                        <a:pt x="3964" y="983"/>
                        <a:pt x="3964" y="983"/>
                      </a:cubicBezTo>
                      <a:cubicBezTo>
                        <a:pt x="3964" y="983"/>
                        <a:pt x="3965" y="984"/>
                        <a:pt x="3965" y="984"/>
                      </a:cubicBezTo>
                      <a:cubicBezTo>
                        <a:pt x="3965" y="984"/>
                        <a:pt x="3967" y="984"/>
                        <a:pt x="3967" y="984"/>
                      </a:cubicBezTo>
                      <a:cubicBezTo>
                        <a:pt x="3967" y="984"/>
                        <a:pt x="3970" y="983"/>
                        <a:pt x="3970" y="983"/>
                      </a:cubicBezTo>
                      <a:cubicBezTo>
                        <a:pt x="3970" y="983"/>
                        <a:pt x="3975" y="984"/>
                        <a:pt x="3975" y="984"/>
                      </a:cubicBezTo>
                      <a:cubicBezTo>
                        <a:pt x="3975" y="984"/>
                        <a:pt x="3976" y="984"/>
                        <a:pt x="3976" y="984"/>
                      </a:cubicBezTo>
                      <a:cubicBezTo>
                        <a:pt x="3976" y="984"/>
                        <a:pt x="3978" y="983"/>
                        <a:pt x="3978" y="983"/>
                      </a:cubicBezTo>
                      <a:cubicBezTo>
                        <a:pt x="3978" y="983"/>
                        <a:pt x="3984" y="984"/>
                        <a:pt x="3984" y="984"/>
                      </a:cubicBezTo>
                      <a:cubicBezTo>
                        <a:pt x="3984" y="984"/>
                        <a:pt x="3985" y="984"/>
                        <a:pt x="3985" y="984"/>
                      </a:cubicBezTo>
                      <a:cubicBezTo>
                        <a:pt x="3985" y="984"/>
                        <a:pt x="3988" y="984"/>
                        <a:pt x="3988" y="984"/>
                      </a:cubicBezTo>
                      <a:cubicBezTo>
                        <a:pt x="3988" y="984"/>
                        <a:pt x="3989" y="984"/>
                        <a:pt x="3989" y="984"/>
                      </a:cubicBezTo>
                      <a:cubicBezTo>
                        <a:pt x="3989" y="984"/>
                        <a:pt x="3994" y="984"/>
                        <a:pt x="3994" y="984"/>
                      </a:cubicBezTo>
                      <a:cubicBezTo>
                        <a:pt x="3994" y="984"/>
                        <a:pt x="3995" y="984"/>
                        <a:pt x="3995" y="984"/>
                      </a:cubicBezTo>
                      <a:cubicBezTo>
                        <a:pt x="3995" y="984"/>
                        <a:pt x="3995" y="984"/>
                        <a:pt x="3995" y="984"/>
                      </a:cubicBezTo>
                      <a:cubicBezTo>
                        <a:pt x="3995" y="984"/>
                        <a:pt x="3999" y="983"/>
                        <a:pt x="3999" y="983"/>
                      </a:cubicBezTo>
                      <a:cubicBezTo>
                        <a:pt x="3999" y="983"/>
                        <a:pt x="4001" y="984"/>
                        <a:pt x="4001" y="984"/>
                      </a:cubicBezTo>
                      <a:cubicBezTo>
                        <a:pt x="4001" y="984"/>
                        <a:pt x="4003" y="984"/>
                        <a:pt x="4003" y="984"/>
                      </a:cubicBezTo>
                      <a:cubicBezTo>
                        <a:pt x="4003" y="984"/>
                        <a:pt x="4007" y="984"/>
                        <a:pt x="4007" y="984"/>
                      </a:cubicBezTo>
                      <a:cubicBezTo>
                        <a:pt x="4007" y="984"/>
                        <a:pt x="4008" y="984"/>
                        <a:pt x="4008" y="984"/>
                      </a:cubicBezTo>
                      <a:cubicBezTo>
                        <a:pt x="4008" y="984"/>
                        <a:pt x="4011" y="984"/>
                        <a:pt x="4011" y="984"/>
                      </a:cubicBezTo>
                      <a:cubicBezTo>
                        <a:pt x="4011" y="984"/>
                        <a:pt x="4013" y="984"/>
                        <a:pt x="4013" y="984"/>
                      </a:cubicBezTo>
                      <a:cubicBezTo>
                        <a:pt x="4013" y="984"/>
                        <a:pt x="4016" y="984"/>
                        <a:pt x="4016" y="984"/>
                      </a:cubicBezTo>
                      <a:cubicBezTo>
                        <a:pt x="4016" y="984"/>
                        <a:pt x="4017" y="984"/>
                        <a:pt x="4017" y="984"/>
                      </a:cubicBezTo>
                      <a:cubicBezTo>
                        <a:pt x="4017" y="984"/>
                        <a:pt x="4023" y="984"/>
                        <a:pt x="4023" y="984"/>
                      </a:cubicBezTo>
                      <a:cubicBezTo>
                        <a:pt x="4023" y="984"/>
                        <a:pt x="4025" y="983"/>
                        <a:pt x="4025" y="983"/>
                      </a:cubicBezTo>
                      <a:cubicBezTo>
                        <a:pt x="4025" y="983"/>
                        <a:pt x="4027" y="984"/>
                        <a:pt x="4027" y="984"/>
                      </a:cubicBezTo>
                      <a:cubicBezTo>
                        <a:pt x="4027" y="984"/>
                        <a:pt x="4031" y="983"/>
                        <a:pt x="4031" y="983"/>
                      </a:cubicBezTo>
                      <a:cubicBezTo>
                        <a:pt x="4031" y="983"/>
                        <a:pt x="4031" y="983"/>
                        <a:pt x="4031" y="983"/>
                      </a:cubicBezTo>
                      <a:cubicBezTo>
                        <a:pt x="4031" y="983"/>
                        <a:pt x="4035" y="984"/>
                        <a:pt x="4035" y="984"/>
                      </a:cubicBezTo>
                      <a:cubicBezTo>
                        <a:pt x="4035" y="984"/>
                        <a:pt x="4037" y="983"/>
                        <a:pt x="4037" y="983"/>
                      </a:cubicBezTo>
                      <a:cubicBezTo>
                        <a:pt x="4037" y="983"/>
                        <a:pt x="4040" y="984"/>
                        <a:pt x="4040" y="984"/>
                      </a:cubicBezTo>
                      <a:cubicBezTo>
                        <a:pt x="4040" y="984"/>
                        <a:pt x="4043" y="983"/>
                        <a:pt x="4043" y="983"/>
                      </a:cubicBezTo>
                      <a:cubicBezTo>
                        <a:pt x="4043" y="983"/>
                        <a:pt x="4044" y="983"/>
                        <a:pt x="4044" y="983"/>
                      </a:cubicBezTo>
                      <a:cubicBezTo>
                        <a:pt x="4044" y="983"/>
                        <a:pt x="4046" y="983"/>
                        <a:pt x="4046" y="983"/>
                      </a:cubicBezTo>
                      <a:cubicBezTo>
                        <a:pt x="4046" y="983"/>
                        <a:pt x="4051" y="983"/>
                        <a:pt x="4051" y="983"/>
                      </a:cubicBezTo>
                      <a:cubicBezTo>
                        <a:pt x="4051" y="983"/>
                        <a:pt x="4053" y="983"/>
                        <a:pt x="4053" y="983"/>
                      </a:cubicBezTo>
                      <a:cubicBezTo>
                        <a:pt x="4053" y="983"/>
                        <a:pt x="4056" y="983"/>
                        <a:pt x="4056" y="983"/>
                      </a:cubicBezTo>
                      <a:cubicBezTo>
                        <a:pt x="4056" y="983"/>
                        <a:pt x="4056" y="983"/>
                        <a:pt x="4056" y="983"/>
                      </a:cubicBezTo>
                      <a:cubicBezTo>
                        <a:pt x="4056" y="983"/>
                        <a:pt x="4057" y="983"/>
                        <a:pt x="4057" y="983"/>
                      </a:cubicBezTo>
                      <a:cubicBezTo>
                        <a:pt x="4057" y="983"/>
                        <a:pt x="4061" y="983"/>
                        <a:pt x="4061" y="983"/>
                      </a:cubicBezTo>
                      <a:cubicBezTo>
                        <a:pt x="4061" y="983"/>
                        <a:pt x="4064" y="983"/>
                        <a:pt x="4064" y="983"/>
                      </a:cubicBezTo>
                      <a:cubicBezTo>
                        <a:pt x="4064" y="983"/>
                        <a:pt x="4067" y="983"/>
                        <a:pt x="4067" y="983"/>
                      </a:cubicBezTo>
                      <a:cubicBezTo>
                        <a:pt x="4067" y="983"/>
                        <a:pt x="4069" y="982"/>
                        <a:pt x="4069" y="982"/>
                      </a:cubicBezTo>
                      <a:cubicBezTo>
                        <a:pt x="4069" y="982"/>
                        <a:pt x="4072" y="983"/>
                        <a:pt x="4072" y="983"/>
                      </a:cubicBezTo>
                      <a:cubicBezTo>
                        <a:pt x="4072" y="983"/>
                        <a:pt x="4076" y="982"/>
                        <a:pt x="4076" y="982"/>
                      </a:cubicBezTo>
                      <a:cubicBezTo>
                        <a:pt x="4076" y="982"/>
                        <a:pt x="4077" y="982"/>
                        <a:pt x="4077" y="982"/>
                      </a:cubicBezTo>
                      <a:cubicBezTo>
                        <a:pt x="4077" y="982"/>
                        <a:pt x="4081" y="980"/>
                        <a:pt x="4081" y="980"/>
                      </a:cubicBezTo>
                      <a:cubicBezTo>
                        <a:pt x="4081" y="980"/>
                        <a:pt x="4082" y="980"/>
                        <a:pt x="4082" y="980"/>
                      </a:cubicBezTo>
                      <a:cubicBezTo>
                        <a:pt x="4082" y="980"/>
                        <a:pt x="4084" y="982"/>
                        <a:pt x="4084" y="982"/>
                      </a:cubicBezTo>
                      <a:cubicBezTo>
                        <a:pt x="4084" y="982"/>
                        <a:pt x="4088" y="982"/>
                        <a:pt x="4088" y="982"/>
                      </a:cubicBezTo>
                      <a:cubicBezTo>
                        <a:pt x="4088" y="982"/>
                        <a:pt x="4092" y="981"/>
                        <a:pt x="4092" y="981"/>
                      </a:cubicBezTo>
                      <a:cubicBezTo>
                        <a:pt x="4092" y="981"/>
                        <a:pt x="4094" y="981"/>
                        <a:pt x="4094" y="981"/>
                      </a:cubicBezTo>
                      <a:cubicBezTo>
                        <a:pt x="4094" y="981"/>
                        <a:pt x="4097" y="981"/>
                        <a:pt x="4097" y="981"/>
                      </a:cubicBezTo>
                      <a:cubicBezTo>
                        <a:pt x="4097" y="981"/>
                        <a:pt x="4097" y="981"/>
                        <a:pt x="4097" y="981"/>
                      </a:cubicBezTo>
                      <a:cubicBezTo>
                        <a:pt x="4097" y="981"/>
                        <a:pt x="4102" y="979"/>
                        <a:pt x="4102" y="979"/>
                      </a:cubicBezTo>
                      <a:cubicBezTo>
                        <a:pt x="4102" y="979"/>
                        <a:pt x="4102" y="980"/>
                        <a:pt x="4102" y="980"/>
                      </a:cubicBezTo>
                      <a:cubicBezTo>
                        <a:pt x="4102" y="980"/>
                        <a:pt x="4107" y="978"/>
                        <a:pt x="4107" y="978"/>
                      </a:cubicBezTo>
                      <a:cubicBezTo>
                        <a:pt x="4107" y="978"/>
                        <a:pt x="4108" y="978"/>
                        <a:pt x="4108" y="978"/>
                      </a:cubicBezTo>
                      <a:cubicBezTo>
                        <a:pt x="4108" y="978"/>
                        <a:pt x="4112" y="975"/>
                        <a:pt x="4112" y="975"/>
                      </a:cubicBezTo>
                      <a:cubicBezTo>
                        <a:pt x="4112" y="975"/>
                        <a:pt x="4112" y="974"/>
                        <a:pt x="4112" y="974"/>
                      </a:cubicBezTo>
                      <a:cubicBezTo>
                        <a:pt x="4112" y="974"/>
                        <a:pt x="4117" y="958"/>
                        <a:pt x="4117" y="958"/>
                      </a:cubicBezTo>
                      <a:cubicBezTo>
                        <a:pt x="4117" y="958"/>
                        <a:pt x="4118" y="956"/>
                        <a:pt x="4118" y="956"/>
                      </a:cubicBezTo>
                      <a:cubicBezTo>
                        <a:pt x="4118" y="956"/>
                        <a:pt x="4121" y="963"/>
                        <a:pt x="4121" y="963"/>
                      </a:cubicBezTo>
                      <a:cubicBezTo>
                        <a:pt x="4121" y="963"/>
                        <a:pt x="4123" y="962"/>
                        <a:pt x="4123" y="962"/>
                      </a:cubicBezTo>
                      <a:cubicBezTo>
                        <a:pt x="4123" y="962"/>
                        <a:pt x="4127" y="939"/>
                        <a:pt x="4127" y="939"/>
                      </a:cubicBezTo>
                      <a:cubicBezTo>
                        <a:pt x="4127" y="939"/>
                        <a:pt x="4129" y="937"/>
                        <a:pt x="4129" y="937"/>
                      </a:cubicBezTo>
                      <a:cubicBezTo>
                        <a:pt x="4129" y="937"/>
                        <a:pt x="4133" y="945"/>
                        <a:pt x="4133" y="945"/>
                      </a:cubicBezTo>
                      <a:cubicBezTo>
                        <a:pt x="4133" y="945"/>
                        <a:pt x="4133" y="945"/>
                        <a:pt x="4133" y="945"/>
                      </a:cubicBezTo>
                      <a:cubicBezTo>
                        <a:pt x="4133" y="945"/>
                        <a:pt x="4136" y="942"/>
                        <a:pt x="4136" y="942"/>
                      </a:cubicBezTo>
                      <a:cubicBezTo>
                        <a:pt x="4136" y="942"/>
                        <a:pt x="4138" y="944"/>
                        <a:pt x="4138" y="944"/>
                      </a:cubicBezTo>
                      <a:cubicBezTo>
                        <a:pt x="4138" y="944"/>
                        <a:pt x="4142" y="937"/>
                        <a:pt x="4142" y="937"/>
                      </a:cubicBezTo>
                      <a:cubicBezTo>
                        <a:pt x="4142" y="937"/>
                        <a:pt x="4143" y="938"/>
                        <a:pt x="4143" y="938"/>
                      </a:cubicBezTo>
                      <a:cubicBezTo>
                        <a:pt x="4143" y="938"/>
                        <a:pt x="4148" y="958"/>
                        <a:pt x="4148" y="958"/>
                      </a:cubicBezTo>
                      <a:cubicBezTo>
                        <a:pt x="4148" y="958"/>
                        <a:pt x="4150" y="962"/>
                        <a:pt x="4150" y="962"/>
                      </a:cubicBezTo>
                      <a:cubicBezTo>
                        <a:pt x="4150" y="962"/>
                        <a:pt x="4153" y="955"/>
                        <a:pt x="4153" y="955"/>
                      </a:cubicBezTo>
                      <a:cubicBezTo>
                        <a:pt x="4153" y="955"/>
                        <a:pt x="4153" y="955"/>
                        <a:pt x="4153" y="955"/>
                      </a:cubicBezTo>
                      <a:cubicBezTo>
                        <a:pt x="4153" y="955"/>
                        <a:pt x="4158" y="972"/>
                        <a:pt x="4158" y="972"/>
                      </a:cubicBezTo>
                      <a:cubicBezTo>
                        <a:pt x="4158" y="972"/>
                        <a:pt x="4158" y="973"/>
                        <a:pt x="4158" y="973"/>
                      </a:cubicBezTo>
                      <a:cubicBezTo>
                        <a:pt x="4158" y="973"/>
                        <a:pt x="4163" y="978"/>
                        <a:pt x="4163" y="978"/>
                      </a:cubicBezTo>
                      <a:cubicBezTo>
                        <a:pt x="4163" y="978"/>
                        <a:pt x="4163" y="978"/>
                        <a:pt x="4163" y="978"/>
                      </a:cubicBezTo>
                      <a:cubicBezTo>
                        <a:pt x="4163" y="978"/>
                        <a:pt x="4168" y="979"/>
                        <a:pt x="4168" y="979"/>
                      </a:cubicBezTo>
                      <a:cubicBezTo>
                        <a:pt x="4168" y="979"/>
                        <a:pt x="4169" y="979"/>
                        <a:pt x="4169" y="979"/>
                      </a:cubicBezTo>
                      <a:cubicBezTo>
                        <a:pt x="4169" y="979"/>
                        <a:pt x="4171" y="980"/>
                        <a:pt x="4171" y="980"/>
                      </a:cubicBezTo>
                      <a:cubicBezTo>
                        <a:pt x="4171" y="980"/>
                        <a:pt x="4174" y="979"/>
                        <a:pt x="4174" y="979"/>
                      </a:cubicBezTo>
                      <a:cubicBezTo>
                        <a:pt x="4174" y="979"/>
                        <a:pt x="4178" y="977"/>
                        <a:pt x="4178" y="977"/>
                      </a:cubicBezTo>
                      <a:cubicBezTo>
                        <a:pt x="4178" y="977"/>
                        <a:pt x="4179" y="976"/>
                        <a:pt x="4179" y="976"/>
                      </a:cubicBezTo>
                      <a:cubicBezTo>
                        <a:pt x="4179" y="976"/>
                        <a:pt x="4183" y="977"/>
                        <a:pt x="4183" y="977"/>
                      </a:cubicBezTo>
                      <a:cubicBezTo>
                        <a:pt x="4183" y="977"/>
                        <a:pt x="4184" y="977"/>
                        <a:pt x="4184" y="977"/>
                      </a:cubicBezTo>
                      <a:cubicBezTo>
                        <a:pt x="4184" y="977"/>
                        <a:pt x="4188" y="969"/>
                        <a:pt x="4188" y="969"/>
                      </a:cubicBezTo>
                      <a:cubicBezTo>
                        <a:pt x="4188" y="969"/>
                        <a:pt x="4189" y="968"/>
                        <a:pt x="4189" y="968"/>
                      </a:cubicBezTo>
                      <a:cubicBezTo>
                        <a:pt x="4189" y="968"/>
                        <a:pt x="4194" y="973"/>
                        <a:pt x="4194" y="973"/>
                      </a:cubicBezTo>
                      <a:cubicBezTo>
                        <a:pt x="4194" y="973"/>
                        <a:pt x="4194" y="973"/>
                        <a:pt x="4194" y="973"/>
                      </a:cubicBezTo>
                      <a:cubicBezTo>
                        <a:pt x="4194" y="973"/>
                        <a:pt x="4199" y="959"/>
                        <a:pt x="4199" y="959"/>
                      </a:cubicBezTo>
                      <a:cubicBezTo>
                        <a:pt x="4199" y="959"/>
                        <a:pt x="4199" y="958"/>
                        <a:pt x="4199" y="958"/>
                      </a:cubicBezTo>
                      <a:cubicBezTo>
                        <a:pt x="4199" y="958"/>
                        <a:pt x="4204" y="969"/>
                        <a:pt x="4204" y="969"/>
                      </a:cubicBezTo>
                      <a:cubicBezTo>
                        <a:pt x="4204" y="969"/>
                        <a:pt x="4204" y="969"/>
                        <a:pt x="4204" y="969"/>
                      </a:cubicBezTo>
                      <a:cubicBezTo>
                        <a:pt x="4204" y="969"/>
                        <a:pt x="4209" y="954"/>
                        <a:pt x="4209" y="954"/>
                      </a:cubicBezTo>
                      <a:cubicBezTo>
                        <a:pt x="4209" y="954"/>
                        <a:pt x="4209" y="953"/>
                        <a:pt x="4209" y="953"/>
                      </a:cubicBezTo>
                      <a:cubicBezTo>
                        <a:pt x="4209" y="953"/>
                        <a:pt x="4214" y="968"/>
                        <a:pt x="4214" y="968"/>
                      </a:cubicBezTo>
                      <a:cubicBezTo>
                        <a:pt x="4214" y="968"/>
                        <a:pt x="4214" y="969"/>
                        <a:pt x="4214" y="969"/>
                      </a:cubicBezTo>
                      <a:cubicBezTo>
                        <a:pt x="4214" y="969"/>
                        <a:pt x="4219" y="958"/>
                        <a:pt x="4219" y="958"/>
                      </a:cubicBezTo>
                      <a:cubicBezTo>
                        <a:pt x="4219" y="958"/>
                        <a:pt x="4219" y="958"/>
                        <a:pt x="4219" y="958"/>
                      </a:cubicBezTo>
                      <a:cubicBezTo>
                        <a:pt x="4219" y="958"/>
                        <a:pt x="4224" y="972"/>
                        <a:pt x="4224" y="972"/>
                      </a:cubicBezTo>
                      <a:cubicBezTo>
                        <a:pt x="4224" y="972"/>
                        <a:pt x="4225" y="972"/>
                        <a:pt x="4225" y="972"/>
                      </a:cubicBezTo>
                      <a:cubicBezTo>
                        <a:pt x="4225" y="972"/>
                        <a:pt x="4229" y="968"/>
                        <a:pt x="4229" y="968"/>
                      </a:cubicBezTo>
                      <a:cubicBezTo>
                        <a:pt x="4229" y="968"/>
                        <a:pt x="4230" y="968"/>
                        <a:pt x="4230" y="968"/>
                      </a:cubicBezTo>
                      <a:cubicBezTo>
                        <a:pt x="4230" y="968"/>
                        <a:pt x="4234" y="975"/>
                        <a:pt x="4234" y="975"/>
                      </a:cubicBezTo>
                      <a:cubicBezTo>
                        <a:pt x="4234" y="975"/>
                        <a:pt x="4235" y="976"/>
                        <a:pt x="4235" y="976"/>
                      </a:cubicBezTo>
                      <a:cubicBezTo>
                        <a:pt x="4235" y="976"/>
                        <a:pt x="4239" y="975"/>
                        <a:pt x="4239" y="975"/>
                      </a:cubicBezTo>
                      <a:cubicBezTo>
                        <a:pt x="4239" y="975"/>
                        <a:pt x="4240" y="975"/>
                        <a:pt x="4240" y="975"/>
                      </a:cubicBezTo>
                      <a:cubicBezTo>
                        <a:pt x="4240" y="975"/>
                        <a:pt x="4245" y="978"/>
                        <a:pt x="4245" y="978"/>
                      </a:cubicBezTo>
                      <a:cubicBezTo>
                        <a:pt x="4245" y="978"/>
                        <a:pt x="4247" y="978"/>
                        <a:pt x="4247" y="978"/>
                      </a:cubicBezTo>
                      <a:cubicBezTo>
                        <a:pt x="4247" y="978"/>
                        <a:pt x="4249" y="977"/>
                        <a:pt x="4249" y="977"/>
                      </a:cubicBezTo>
                      <a:cubicBezTo>
                        <a:pt x="4249" y="977"/>
                        <a:pt x="4250" y="978"/>
                        <a:pt x="4250" y="978"/>
                      </a:cubicBezTo>
                      <a:cubicBezTo>
                        <a:pt x="4250" y="978"/>
                        <a:pt x="4252" y="978"/>
                        <a:pt x="4252" y="978"/>
                      </a:cubicBezTo>
                      <a:cubicBezTo>
                        <a:pt x="4252" y="978"/>
                        <a:pt x="4255" y="978"/>
                        <a:pt x="4255" y="978"/>
                      </a:cubicBezTo>
                      <a:cubicBezTo>
                        <a:pt x="4255" y="978"/>
                        <a:pt x="4259" y="977"/>
                        <a:pt x="4259" y="977"/>
                      </a:cubicBezTo>
                      <a:cubicBezTo>
                        <a:pt x="4259" y="977"/>
                        <a:pt x="4260" y="977"/>
                        <a:pt x="4260" y="977"/>
                      </a:cubicBezTo>
                      <a:cubicBezTo>
                        <a:pt x="4260" y="977"/>
                        <a:pt x="4263" y="977"/>
                        <a:pt x="4263" y="977"/>
                      </a:cubicBezTo>
                      <a:cubicBezTo>
                        <a:pt x="4263" y="977"/>
                        <a:pt x="4265" y="977"/>
                        <a:pt x="4265" y="977"/>
                      </a:cubicBezTo>
                      <a:cubicBezTo>
                        <a:pt x="4265" y="977"/>
                        <a:pt x="4270" y="975"/>
                        <a:pt x="4270" y="975"/>
                      </a:cubicBezTo>
                      <a:cubicBezTo>
                        <a:pt x="4270" y="975"/>
                        <a:pt x="4271" y="976"/>
                        <a:pt x="4271" y="976"/>
                      </a:cubicBezTo>
                      <a:cubicBezTo>
                        <a:pt x="4271" y="976"/>
                        <a:pt x="4275" y="975"/>
                        <a:pt x="4275" y="975"/>
                      </a:cubicBezTo>
                      <a:cubicBezTo>
                        <a:pt x="4275" y="975"/>
                        <a:pt x="4275" y="974"/>
                        <a:pt x="4275" y="974"/>
                      </a:cubicBezTo>
                      <a:cubicBezTo>
                        <a:pt x="4275" y="974"/>
                        <a:pt x="4280" y="973"/>
                        <a:pt x="4280" y="973"/>
                      </a:cubicBezTo>
                      <a:cubicBezTo>
                        <a:pt x="4280" y="973"/>
                        <a:pt x="4281" y="973"/>
                        <a:pt x="4281" y="973"/>
                      </a:cubicBezTo>
                      <a:cubicBezTo>
                        <a:pt x="4281" y="973"/>
                        <a:pt x="4285" y="970"/>
                        <a:pt x="4285" y="970"/>
                      </a:cubicBezTo>
                      <a:cubicBezTo>
                        <a:pt x="4285" y="970"/>
                        <a:pt x="4285" y="970"/>
                        <a:pt x="4285" y="970"/>
                      </a:cubicBezTo>
                      <a:cubicBezTo>
                        <a:pt x="4285" y="970"/>
                        <a:pt x="4290" y="965"/>
                        <a:pt x="4290" y="965"/>
                      </a:cubicBezTo>
                      <a:cubicBezTo>
                        <a:pt x="4290" y="965"/>
                        <a:pt x="4291" y="965"/>
                        <a:pt x="4291" y="965"/>
                      </a:cubicBezTo>
                      <a:cubicBezTo>
                        <a:pt x="4291" y="965"/>
                        <a:pt x="4295" y="941"/>
                        <a:pt x="4295" y="941"/>
                      </a:cubicBezTo>
                      <a:cubicBezTo>
                        <a:pt x="4295" y="941"/>
                        <a:pt x="4296" y="939"/>
                        <a:pt x="4296" y="939"/>
                      </a:cubicBezTo>
                      <a:cubicBezTo>
                        <a:pt x="4296" y="939"/>
                        <a:pt x="4298" y="905"/>
                        <a:pt x="4298" y="905"/>
                      </a:cubicBezTo>
                      <a:cubicBezTo>
                        <a:pt x="4298" y="905"/>
                        <a:pt x="4302" y="931"/>
                        <a:pt x="4302" y="931"/>
                      </a:cubicBezTo>
                      <a:cubicBezTo>
                        <a:pt x="4302" y="931"/>
                        <a:pt x="4306" y="892"/>
                        <a:pt x="4306" y="892"/>
                      </a:cubicBezTo>
                      <a:cubicBezTo>
                        <a:pt x="4306" y="892"/>
                        <a:pt x="4306" y="887"/>
                        <a:pt x="4306" y="887"/>
                      </a:cubicBezTo>
                      <a:cubicBezTo>
                        <a:pt x="4306" y="887"/>
                        <a:pt x="4309" y="824"/>
                        <a:pt x="4309" y="824"/>
                      </a:cubicBezTo>
                      <a:cubicBezTo>
                        <a:pt x="4309" y="824"/>
                        <a:pt x="4311" y="843"/>
                        <a:pt x="4311" y="843"/>
                      </a:cubicBezTo>
                      <a:cubicBezTo>
                        <a:pt x="4311" y="843"/>
                        <a:pt x="4315" y="883"/>
                        <a:pt x="4315" y="883"/>
                      </a:cubicBezTo>
                      <a:cubicBezTo>
                        <a:pt x="4315" y="883"/>
                        <a:pt x="4316" y="878"/>
                        <a:pt x="4316" y="878"/>
                      </a:cubicBezTo>
                      <a:cubicBezTo>
                        <a:pt x="4316" y="878"/>
                        <a:pt x="4321" y="821"/>
                        <a:pt x="4321" y="821"/>
                      </a:cubicBezTo>
                      <a:cubicBezTo>
                        <a:pt x="4321" y="821"/>
                        <a:pt x="4321" y="820"/>
                        <a:pt x="4321" y="820"/>
                      </a:cubicBezTo>
                      <a:cubicBezTo>
                        <a:pt x="4321" y="820"/>
                        <a:pt x="4326" y="912"/>
                        <a:pt x="4326" y="912"/>
                      </a:cubicBezTo>
                      <a:cubicBezTo>
                        <a:pt x="4326" y="912"/>
                        <a:pt x="4328" y="924"/>
                        <a:pt x="4328" y="924"/>
                      </a:cubicBezTo>
                      <a:cubicBezTo>
                        <a:pt x="4328" y="924"/>
                        <a:pt x="4331" y="899"/>
                        <a:pt x="4331" y="899"/>
                      </a:cubicBezTo>
                      <a:cubicBezTo>
                        <a:pt x="4331" y="899"/>
                        <a:pt x="4332" y="893"/>
                        <a:pt x="4332" y="893"/>
                      </a:cubicBezTo>
                      <a:cubicBezTo>
                        <a:pt x="4332" y="893"/>
                        <a:pt x="4336" y="946"/>
                        <a:pt x="4336" y="946"/>
                      </a:cubicBezTo>
                      <a:cubicBezTo>
                        <a:pt x="4336" y="946"/>
                        <a:pt x="4336" y="947"/>
                        <a:pt x="4336" y="947"/>
                      </a:cubicBezTo>
                      <a:cubicBezTo>
                        <a:pt x="4336" y="947"/>
                        <a:pt x="4341" y="961"/>
                        <a:pt x="4341" y="961"/>
                      </a:cubicBezTo>
                      <a:cubicBezTo>
                        <a:pt x="4341" y="961"/>
                        <a:pt x="4341" y="961"/>
                        <a:pt x="4341" y="961"/>
                      </a:cubicBezTo>
                      <a:cubicBezTo>
                        <a:pt x="4341" y="961"/>
                        <a:pt x="4346" y="966"/>
                        <a:pt x="4346" y="966"/>
                      </a:cubicBezTo>
                      <a:cubicBezTo>
                        <a:pt x="4346" y="966"/>
                        <a:pt x="4347" y="966"/>
                        <a:pt x="4347" y="966"/>
                      </a:cubicBezTo>
                      <a:cubicBezTo>
                        <a:pt x="4347" y="966"/>
                        <a:pt x="4349" y="967"/>
                        <a:pt x="4349" y="967"/>
                      </a:cubicBezTo>
                      <a:cubicBezTo>
                        <a:pt x="4349" y="967"/>
                        <a:pt x="4352" y="967"/>
                        <a:pt x="4352" y="967"/>
                      </a:cubicBezTo>
                      <a:cubicBezTo>
                        <a:pt x="4352" y="967"/>
                        <a:pt x="4355" y="968"/>
                        <a:pt x="4355" y="968"/>
                      </a:cubicBezTo>
                      <a:cubicBezTo>
                        <a:pt x="4355" y="968"/>
                        <a:pt x="4357" y="968"/>
                        <a:pt x="4357" y="968"/>
                      </a:cubicBezTo>
                      <a:cubicBezTo>
                        <a:pt x="4357" y="968"/>
                        <a:pt x="4362" y="970"/>
                        <a:pt x="4362" y="970"/>
                      </a:cubicBezTo>
                      <a:cubicBezTo>
                        <a:pt x="4362" y="970"/>
                        <a:pt x="4362" y="971"/>
                        <a:pt x="4362" y="971"/>
                      </a:cubicBezTo>
                      <a:cubicBezTo>
                        <a:pt x="4362" y="971"/>
                        <a:pt x="4367" y="973"/>
                        <a:pt x="4367" y="973"/>
                      </a:cubicBezTo>
                      <a:cubicBezTo>
                        <a:pt x="4367" y="973"/>
                        <a:pt x="4367" y="973"/>
                        <a:pt x="4367" y="973"/>
                      </a:cubicBezTo>
                      <a:cubicBezTo>
                        <a:pt x="4367" y="973"/>
                        <a:pt x="4372" y="975"/>
                        <a:pt x="4372" y="975"/>
                      </a:cubicBezTo>
                      <a:cubicBezTo>
                        <a:pt x="4372" y="975"/>
                        <a:pt x="4372" y="975"/>
                        <a:pt x="4372" y="975"/>
                      </a:cubicBezTo>
                      <a:cubicBezTo>
                        <a:pt x="4372" y="975"/>
                        <a:pt x="4377" y="976"/>
                        <a:pt x="4377" y="976"/>
                      </a:cubicBezTo>
                      <a:cubicBezTo>
                        <a:pt x="4377" y="976"/>
                        <a:pt x="4377" y="976"/>
                        <a:pt x="4377" y="976"/>
                      </a:cubicBezTo>
                      <a:cubicBezTo>
                        <a:pt x="4377" y="976"/>
                        <a:pt x="4382" y="977"/>
                        <a:pt x="4382" y="977"/>
                      </a:cubicBezTo>
                      <a:cubicBezTo>
                        <a:pt x="4382" y="977"/>
                        <a:pt x="4384" y="977"/>
                        <a:pt x="4384" y="977"/>
                      </a:cubicBezTo>
                      <a:cubicBezTo>
                        <a:pt x="4384" y="977"/>
                        <a:pt x="4387" y="977"/>
                        <a:pt x="4387" y="977"/>
                      </a:cubicBezTo>
                      <a:cubicBezTo>
                        <a:pt x="4387" y="977"/>
                        <a:pt x="4388" y="977"/>
                        <a:pt x="4388" y="977"/>
                      </a:cubicBezTo>
                      <a:cubicBezTo>
                        <a:pt x="4388" y="977"/>
                        <a:pt x="4392" y="978"/>
                        <a:pt x="4392" y="978"/>
                      </a:cubicBezTo>
                      <a:cubicBezTo>
                        <a:pt x="4392" y="978"/>
                        <a:pt x="4395" y="978"/>
                        <a:pt x="4395" y="978"/>
                      </a:cubicBezTo>
                      <a:cubicBezTo>
                        <a:pt x="4395" y="978"/>
                        <a:pt x="4395" y="977"/>
                        <a:pt x="4395" y="977"/>
                      </a:cubicBezTo>
                      <a:cubicBezTo>
                        <a:pt x="4395" y="977"/>
                        <a:pt x="4399" y="978"/>
                        <a:pt x="4399" y="978"/>
                      </a:cubicBezTo>
                      <a:cubicBezTo>
                        <a:pt x="4399" y="978"/>
                        <a:pt x="4402" y="977"/>
                        <a:pt x="4402" y="977"/>
                      </a:cubicBezTo>
                      <a:cubicBezTo>
                        <a:pt x="4402" y="977"/>
                        <a:pt x="4403" y="977"/>
                        <a:pt x="4403" y="977"/>
                      </a:cubicBezTo>
                      <a:cubicBezTo>
                        <a:pt x="4403" y="977"/>
                        <a:pt x="4407" y="975"/>
                        <a:pt x="4407" y="975"/>
                      </a:cubicBezTo>
                      <a:cubicBezTo>
                        <a:pt x="4407" y="975"/>
                        <a:pt x="4411" y="976"/>
                        <a:pt x="4411" y="976"/>
                      </a:cubicBezTo>
                      <a:cubicBezTo>
                        <a:pt x="4411" y="976"/>
                        <a:pt x="4413" y="974"/>
                        <a:pt x="4413" y="974"/>
                      </a:cubicBezTo>
                      <a:cubicBezTo>
                        <a:pt x="4413" y="974"/>
                        <a:pt x="4413" y="974"/>
                        <a:pt x="4413" y="974"/>
                      </a:cubicBezTo>
                      <a:cubicBezTo>
                        <a:pt x="4413" y="974"/>
                        <a:pt x="4417" y="967"/>
                        <a:pt x="4417" y="967"/>
                      </a:cubicBezTo>
                      <a:cubicBezTo>
                        <a:pt x="4417" y="967"/>
                        <a:pt x="4418" y="968"/>
                        <a:pt x="4418" y="968"/>
                      </a:cubicBezTo>
                      <a:cubicBezTo>
                        <a:pt x="4418" y="968"/>
                        <a:pt x="4420" y="971"/>
                        <a:pt x="4420" y="971"/>
                      </a:cubicBezTo>
                      <a:cubicBezTo>
                        <a:pt x="4420" y="971"/>
                        <a:pt x="4423" y="967"/>
                        <a:pt x="4423" y="967"/>
                      </a:cubicBezTo>
                      <a:cubicBezTo>
                        <a:pt x="4423" y="967"/>
                        <a:pt x="4427" y="945"/>
                        <a:pt x="4427" y="945"/>
                      </a:cubicBezTo>
                      <a:cubicBezTo>
                        <a:pt x="4427" y="945"/>
                        <a:pt x="4428" y="950"/>
                        <a:pt x="4428" y="950"/>
                      </a:cubicBezTo>
                      <a:cubicBezTo>
                        <a:pt x="4428" y="950"/>
                        <a:pt x="4431" y="962"/>
                        <a:pt x="4431" y="962"/>
                      </a:cubicBezTo>
                      <a:cubicBezTo>
                        <a:pt x="4431" y="962"/>
                        <a:pt x="4433" y="957"/>
                        <a:pt x="4433" y="957"/>
                      </a:cubicBezTo>
                      <a:cubicBezTo>
                        <a:pt x="4433" y="957"/>
                        <a:pt x="4437" y="917"/>
                        <a:pt x="4437" y="917"/>
                      </a:cubicBezTo>
                      <a:cubicBezTo>
                        <a:pt x="4437" y="917"/>
                        <a:pt x="4438" y="929"/>
                        <a:pt x="4438" y="929"/>
                      </a:cubicBezTo>
                      <a:cubicBezTo>
                        <a:pt x="4438" y="929"/>
                        <a:pt x="4442" y="954"/>
                        <a:pt x="4442" y="954"/>
                      </a:cubicBezTo>
                      <a:cubicBezTo>
                        <a:pt x="4442" y="954"/>
                        <a:pt x="4443" y="950"/>
                        <a:pt x="4443" y="950"/>
                      </a:cubicBezTo>
                      <a:cubicBezTo>
                        <a:pt x="4443" y="950"/>
                        <a:pt x="4447" y="903"/>
                        <a:pt x="4447" y="903"/>
                      </a:cubicBezTo>
                      <a:cubicBezTo>
                        <a:pt x="4447" y="903"/>
                        <a:pt x="4448" y="921"/>
                        <a:pt x="4448" y="921"/>
                      </a:cubicBezTo>
                      <a:cubicBezTo>
                        <a:pt x="4448" y="921"/>
                        <a:pt x="4453" y="955"/>
                        <a:pt x="4453" y="955"/>
                      </a:cubicBezTo>
                      <a:cubicBezTo>
                        <a:pt x="4453" y="955"/>
                        <a:pt x="4453" y="952"/>
                        <a:pt x="4453" y="952"/>
                      </a:cubicBezTo>
                      <a:cubicBezTo>
                        <a:pt x="4453" y="952"/>
                        <a:pt x="4457" y="918"/>
                        <a:pt x="4457" y="918"/>
                      </a:cubicBezTo>
                      <a:cubicBezTo>
                        <a:pt x="4457" y="918"/>
                        <a:pt x="4459" y="935"/>
                        <a:pt x="4459" y="935"/>
                      </a:cubicBezTo>
                      <a:cubicBezTo>
                        <a:pt x="4459" y="935"/>
                        <a:pt x="4463" y="963"/>
                        <a:pt x="4463" y="963"/>
                      </a:cubicBezTo>
                      <a:cubicBezTo>
                        <a:pt x="4463" y="963"/>
                        <a:pt x="4464" y="962"/>
                        <a:pt x="4464" y="962"/>
                      </a:cubicBezTo>
                      <a:cubicBezTo>
                        <a:pt x="4464" y="962"/>
                        <a:pt x="4467" y="947"/>
                        <a:pt x="4467" y="947"/>
                      </a:cubicBezTo>
                      <a:cubicBezTo>
                        <a:pt x="4467" y="947"/>
                        <a:pt x="4469" y="956"/>
                        <a:pt x="4469" y="956"/>
                      </a:cubicBezTo>
                      <a:cubicBezTo>
                        <a:pt x="4469" y="956"/>
                        <a:pt x="4474" y="973"/>
                        <a:pt x="4474" y="973"/>
                      </a:cubicBezTo>
                      <a:cubicBezTo>
                        <a:pt x="4474" y="973"/>
                        <a:pt x="4474" y="973"/>
                        <a:pt x="4474" y="973"/>
                      </a:cubicBezTo>
                      <a:cubicBezTo>
                        <a:pt x="4474" y="973"/>
                        <a:pt x="4477" y="970"/>
                        <a:pt x="4477" y="970"/>
                      </a:cubicBezTo>
                      <a:cubicBezTo>
                        <a:pt x="4477" y="970"/>
                        <a:pt x="4479" y="973"/>
                        <a:pt x="4479" y="973"/>
                      </a:cubicBezTo>
                      <a:cubicBezTo>
                        <a:pt x="4479" y="973"/>
                        <a:pt x="4484" y="978"/>
                        <a:pt x="4484" y="978"/>
                      </a:cubicBezTo>
                      <a:cubicBezTo>
                        <a:pt x="4484" y="978"/>
                        <a:pt x="4484" y="978"/>
                        <a:pt x="4484" y="978"/>
                      </a:cubicBezTo>
                      <a:cubicBezTo>
                        <a:pt x="4484" y="978"/>
                        <a:pt x="4489" y="979"/>
                        <a:pt x="4489" y="979"/>
                      </a:cubicBezTo>
                      <a:cubicBezTo>
                        <a:pt x="4489" y="979"/>
                        <a:pt x="4489" y="979"/>
                        <a:pt x="4489" y="979"/>
                      </a:cubicBezTo>
                      <a:cubicBezTo>
                        <a:pt x="4489" y="979"/>
                        <a:pt x="4492" y="980"/>
                        <a:pt x="4492" y="980"/>
                      </a:cubicBezTo>
                      <a:cubicBezTo>
                        <a:pt x="4492" y="980"/>
                        <a:pt x="4496" y="980"/>
                        <a:pt x="4496" y="980"/>
                      </a:cubicBezTo>
                      <a:cubicBezTo>
                        <a:pt x="4496" y="980"/>
                        <a:pt x="4497" y="980"/>
                        <a:pt x="4497" y="980"/>
                      </a:cubicBezTo>
                      <a:cubicBezTo>
                        <a:pt x="4497" y="980"/>
                        <a:pt x="4499" y="980"/>
                        <a:pt x="4499" y="980"/>
                      </a:cubicBezTo>
                      <a:cubicBezTo>
                        <a:pt x="4499" y="980"/>
                        <a:pt x="4504" y="979"/>
                        <a:pt x="4504" y="979"/>
                      </a:cubicBezTo>
                      <a:cubicBezTo>
                        <a:pt x="4504" y="979"/>
                        <a:pt x="4507" y="980"/>
                        <a:pt x="4507" y="980"/>
                      </a:cubicBezTo>
                      <a:cubicBezTo>
                        <a:pt x="4507" y="980"/>
                        <a:pt x="4509" y="979"/>
                        <a:pt x="4509" y="979"/>
                      </a:cubicBezTo>
                      <a:cubicBezTo>
                        <a:pt x="4509" y="979"/>
                        <a:pt x="4510" y="979"/>
                        <a:pt x="4510" y="979"/>
                      </a:cubicBezTo>
                      <a:cubicBezTo>
                        <a:pt x="4510" y="979"/>
                        <a:pt x="4511" y="978"/>
                        <a:pt x="4511" y="978"/>
                      </a:cubicBezTo>
                      <a:cubicBezTo>
                        <a:pt x="4511" y="978"/>
                        <a:pt x="4516" y="979"/>
                        <a:pt x="4516" y="979"/>
                      </a:cubicBezTo>
                      <a:cubicBezTo>
                        <a:pt x="4516" y="979"/>
                        <a:pt x="4520" y="978"/>
                        <a:pt x="4520" y="978"/>
                      </a:cubicBezTo>
                      <a:cubicBezTo>
                        <a:pt x="4520" y="978"/>
                        <a:pt x="4520" y="978"/>
                        <a:pt x="4520" y="978"/>
                      </a:cubicBezTo>
                      <a:cubicBezTo>
                        <a:pt x="4520" y="978"/>
                        <a:pt x="4524" y="976"/>
                        <a:pt x="4524" y="976"/>
                      </a:cubicBezTo>
                      <a:cubicBezTo>
                        <a:pt x="4524" y="976"/>
                        <a:pt x="4525" y="976"/>
                        <a:pt x="4525" y="976"/>
                      </a:cubicBezTo>
                      <a:cubicBezTo>
                        <a:pt x="4525" y="976"/>
                        <a:pt x="4530" y="975"/>
                        <a:pt x="4530" y="975"/>
                      </a:cubicBezTo>
                      <a:cubicBezTo>
                        <a:pt x="4530" y="975"/>
                        <a:pt x="4530" y="974"/>
                        <a:pt x="4530" y="974"/>
                      </a:cubicBezTo>
                      <a:cubicBezTo>
                        <a:pt x="4530" y="974"/>
                        <a:pt x="4535" y="971"/>
                        <a:pt x="4535" y="971"/>
                      </a:cubicBezTo>
                      <a:cubicBezTo>
                        <a:pt x="4535" y="971"/>
                        <a:pt x="4535" y="971"/>
                        <a:pt x="4535" y="971"/>
                      </a:cubicBezTo>
                      <a:cubicBezTo>
                        <a:pt x="4535" y="971"/>
                        <a:pt x="4539" y="968"/>
                        <a:pt x="4539" y="968"/>
                      </a:cubicBezTo>
                      <a:cubicBezTo>
                        <a:pt x="4539" y="968"/>
                        <a:pt x="4540" y="969"/>
                        <a:pt x="4540" y="969"/>
                      </a:cubicBezTo>
                      <a:cubicBezTo>
                        <a:pt x="4540" y="969"/>
                        <a:pt x="4545" y="963"/>
                        <a:pt x="4545" y="963"/>
                      </a:cubicBezTo>
                      <a:cubicBezTo>
                        <a:pt x="4545" y="963"/>
                        <a:pt x="4545" y="963"/>
                        <a:pt x="4545" y="963"/>
                      </a:cubicBezTo>
                      <a:cubicBezTo>
                        <a:pt x="4545" y="963"/>
                        <a:pt x="4550" y="955"/>
                        <a:pt x="4550" y="955"/>
                      </a:cubicBezTo>
                      <a:cubicBezTo>
                        <a:pt x="4550" y="955"/>
                        <a:pt x="4550" y="955"/>
                        <a:pt x="4550" y="955"/>
                      </a:cubicBezTo>
                      <a:cubicBezTo>
                        <a:pt x="4550" y="955"/>
                        <a:pt x="4555" y="932"/>
                        <a:pt x="4555" y="932"/>
                      </a:cubicBezTo>
                      <a:cubicBezTo>
                        <a:pt x="4555" y="932"/>
                        <a:pt x="4555" y="930"/>
                        <a:pt x="4555" y="930"/>
                      </a:cubicBezTo>
                      <a:cubicBezTo>
                        <a:pt x="4555" y="930"/>
                        <a:pt x="4560" y="782"/>
                        <a:pt x="4560" y="782"/>
                      </a:cubicBezTo>
                      <a:cubicBezTo>
                        <a:pt x="4560" y="782"/>
                        <a:pt x="4562" y="714"/>
                        <a:pt x="4562" y="714"/>
                      </a:cubicBezTo>
                      <a:cubicBezTo>
                        <a:pt x="4562" y="714"/>
                        <a:pt x="4565" y="890"/>
                        <a:pt x="4565" y="890"/>
                      </a:cubicBezTo>
                      <a:cubicBezTo>
                        <a:pt x="4565" y="890"/>
                        <a:pt x="4565" y="895"/>
                        <a:pt x="4565" y="895"/>
                      </a:cubicBezTo>
                      <a:cubicBezTo>
                        <a:pt x="4565" y="895"/>
                        <a:pt x="4570" y="955"/>
                        <a:pt x="4570" y="955"/>
                      </a:cubicBezTo>
                      <a:cubicBezTo>
                        <a:pt x="4570" y="955"/>
                        <a:pt x="4571" y="956"/>
                        <a:pt x="4571" y="956"/>
                      </a:cubicBezTo>
                      <a:cubicBezTo>
                        <a:pt x="4571" y="956"/>
                        <a:pt x="4575" y="967"/>
                        <a:pt x="4575" y="967"/>
                      </a:cubicBezTo>
                      <a:cubicBezTo>
                        <a:pt x="4575" y="967"/>
                        <a:pt x="4576" y="967"/>
                        <a:pt x="4576" y="967"/>
                      </a:cubicBezTo>
                      <a:cubicBezTo>
                        <a:pt x="4576" y="967"/>
                        <a:pt x="4580" y="971"/>
                        <a:pt x="4580" y="971"/>
                      </a:cubicBezTo>
                      <a:cubicBezTo>
                        <a:pt x="4580" y="971"/>
                        <a:pt x="4581" y="971"/>
                        <a:pt x="4581" y="971"/>
                      </a:cubicBezTo>
                      <a:cubicBezTo>
                        <a:pt x="4581" y="971"/>
                        <a:pt x="4586" y="974"/>
                        <a:pt x="4586" y="974"/>
                      </a:cubicBezTo>
                      <a:cubicBezTo>
                        <a:pt x="4586" y="974"/>
                        <a:pt x="4586" y="974"/>
                        <a:pt x="4586" y="974"/>
                      </a:cubicBezTo>
                      <a:cubicBezTo>
                        <a:pt x="4586" y="974"/>
                        <a:pt x="4591" y="977"/>
                        <a:pt x="4591" y="977"/>
                      </a:cubicBezTo>
                      <a:cubicBezTo>
                        <a:pt x="4591" y="977"/>
                        <a:pt x="4591" y="977"/>
                        <a:pt x="4591" y="977"/>
                      </a:cubicBezTo>
                      <a:cubicBezTo>
                        <a:pt x="4591" y="977"/>
                        <a:pt x="4595" y="975"/>
                        <a:pt x="4595" y="975"/>
                      </a:cubicBezTo>
                      <a:cubicBezTo>
                        <a:pt x="4595" y="975"/>
                        <a:pt x="4596" y="976"/>
                        <a:pt x="4596" y="976"/>
                      </a:cubicBezTo>
                      <a:cubicBezTo>
                        <a:pt x="4596" y="976"/>
                        <a:pt x="4600" y="979"/>
                        <a:pt x="4600" y="979"/>
                      </a:cubicBezTo>
                      <a:cubicBezTo>
                        <a:pt x="4600" y="979"/>
                        <a:pt x="4601" y="979"/>
                        <a:pt x="4601" y="979"/>
                      </a:cubicBezTo>
                      <a:cubicBezTo>
                        <a:pt x="4601" y="979"/>
                        <a:pt x="4604" y="977"/>
                        <a:pt x="4604" y="977"/>
                      </a:cubicBezTo>
                      <a:cubicBezTo>
                        <a:pt x="4604" y="977"/>
                        <a:pt x="4606" y="979"/>
                        <a:pt x="4606" y="979"/>
                      </a:cubicBezTo>
                      <a:cubicBezTo>
                        <a:pt x="4606" y="979"/>
                        <a:pt x="4611" y="981"/>
                        <a:pt x="4611" y="981"/>
                      </a:cubicBezTo>
                      <a:cubicBezTo>
                        <a:pt x="4611" y="981"/>
                        <a:pt x="4613" y="981"/>
                        <a:pt x="4613" y="981"/>
                      </a:cubicBezTo>
                      <a:cubicBezTo>
                        <a:pt x="4613" y="981"/>
                        <a:pt x="4616" y="979"/>
                        <a:pt x="4616" y="979"/>
                      </a:cubicBezTo>
                      <a:cubicBezTo>
                        <a:pt x="4616" y="979"/>
                        <a:pt x="4620" y="980"/>
                        <a:pt x="4620" y="980"/>
                      </a:cubicBezTo>
                      <a:cubicBezTo>
                        <a:pt x="4620" y="980"/>
                        <a:pt x="4621" y="979"/>
                        <a:pt x="4621" y="979"/>
                      </a:cubicBezTo>
                      <a:cubicBezTo>
                        <a:pt x="4621" y="979"/>
                        <a:pt x="4623" y="980"/>
                        <a:pt x="4623" y="980"/>
                      </a:cubicBezTo>
                      <a:cubicBezTo>
                        <a:pt x="4623" y="980"/>
                        <a:pt x="4627" y="979"/>
                        <a:pt x="4627" y="979"/>
                      </a:cubicBezTo>
                      <a:cubicBezTo>
                        <a:pt x="4627" y="979"/>
                        <a:pt x="4628" y="979"/>
                        <a:pt x="4628" y="979"/>
                      </a:cubicBezTo>
                      <a:cubicBezTo>
                        <a:pt x="4628" y="979"/>
                        <a:pt x="4631" y="979"/>
                        <a:pt x="4631" y="979"/>
                      </a:cubicBezTo>
                      <a:cubicBezTo>
                        <a:pt x="4631" y="979"/>
                        <a:pt x="4632" y="979"/>
                        <a:pt x="4632" y="979"/>
                      </a:cubicBezTo>
                      <a:cubicBezTo>
                        <a:pt x="4632" y="979"/>
                        <a:pt x="4634" y="980"/>
                        <a:pt x="4634" y="980"/>
                      </a:cubicBezTo>
                      <a:cubicBezTo>
                        <a:pt x="4634" y="980"/>
                        <a:pt x="4637" y="979"/>
                        <a:pt x="4637" y="979"/>
                      </a:cubicBezTo>
                      <a:cubicBezTo>
                        <a:pt x="4637" y="979"/>
                        <a:pt x="4641" y="978"/>
                        <a:pt x="4641" y="978"/>
                      </a:cubicBezTo>
                      <a:cubicBezTo>
                        <a:pt x="4641" y="978"/>
                        <a:pt x="4642" y="979"/>
                        <a:pt x="4642" y="979"/>
                      </a:cubicBezTo>
                      <a:cubicBezTo>
                        <a:pt x="4642" y="979"/>
                        <a:pt x="4647" y="976"/>
                        <a:pt x="4647" y="976"/>
                      </a:cubicBezTo>
                      <a:cubicBezTo>
                        <a:pt x="4647" y="976"/>
                        <a:pt x="4647" y="976"/>
                        <a:pt x="4647" y="976"/>
                      </a:cubicBezTo>
                      <a:cubicBezTo>
                        <a:pt x="4647" y="976"/>
                        <a:pt x="4652" y="971"/>
                        <a:pt x="4652" y="971"/>
                      </a:cubicBezTo>
                      <a:cubicBezTo>
                        <a:pt x="4652" y="971"/>
                        <a:pt x="4652" y="971"/>
                        <a:pt x="4652" y="971"/>
                      </a:cubicBezTo>
                      <a:cubicBezTo>
                        <a:pt x="4652" y="971"/>
                        <a:pt x="4657" y="961"/>
                        <a:pt x="4657" y="961"/>
                      </a:cubicBezTo>
                      <a:cubicBezTo>
                        <a:pt x="4657" y="961"/>
                        <a:pt x="4657" y="961"/>
                        <a:pt x="4657" y="961"/>
                      </a:cubicBezTo>
                      <a:cubicBezTo>
                        <a:pt x="4657" y="961"/>
                        <a:pt x="4662" y="932"/>
                        <a:pt x="4662" y="932"/>
                      </a:cubicBezTo>
                      <a:cubicBezTo>
                        <a:pt x="4662" y="932"/>
                        <a:pt x="4662" y="929"/>
                        <a:pt x="4662" y="929"/>
                      </a:cubicBezTo>
                      <a:cubicBezTo>
                        <a:pt x="4662" y="929"/>
                        <a:pt x="4667" y="630"/>
                        <a:pt x="4667" y="630"/>
                      </a:cubicBezTo>
                      <a:cubicBezTo>
                        <a:pt x="4667" y="630"/>
                        <a:pt x="4668" y="623"/>
                        <a:pt x="4668" y="623"/>
                      </a:cubicBezTo>
                      <a:cubicBezTo>
                        <a:pt x="4668" y="623"/>
                        <a:pt x="4672" y="874"/>
                        <a:pt x="4672" y="874"/>
                      </a:cubicBezTo>
                      <a:cubicBezTo>
                        <a:pt x="4672" y="874"/>
                        <a:pt x="4673" y="875"/>
                        <a:pt x="4673" y="875"/>
                      </a:cubicBezTo>
                      <a:cubicBezTo>
                        <a:pt x="4673" y="875"/>
                        <a:pt x="4677" y="638"/>
                        <a:pt x="4677" y="638"/>
                      </a:cubicBezTo>
                      <a:cubicBezTo>
                        <a:pt x="4677" y="638"/>
                        <a:pt x="4678" y="639"/>
                        <a:pt x="4678" y="639"/>
                      </a:cubicBezTo>
                      <a:cubicBezTo>
                        <a:pt x="4678" y="639"/>
                        <a:pt x="4682" y="922"/>
                        <a:pt x="4682" y="922"/>
                      </a:cubicBezTo>
                      <a:cubicBezTo>
                        <a:pt x="4682" y="922"/>
                        <a:pt x="4683" y="925"/>
                        <a:pt x="4683" y="925"/>
                      </a:cubicBezTo>
                      <a:cubicBezTo>
                        <a:pt x="4683" y="925"/>
                        <a:pt x="4688" y="961"/>
                        <a:pt x="4688" y="961"/>
                      </a:cubicBezTo>
                      <a:cubicBezTo>
                        <a:pt x="4688" y="961"/>
                        <a:pt x="4688" y="961"/>
                        <a:pt x="4688" y="961"/>
                      </a:cubicBezTo>
                      <a:cubicBezTo>
                        <a:pt x="4688" y="961"/>
                        <a:pt x="4693" y="971"/>
                        <a:pt x="4693" y="971"/>
                      </a:cubicBezTo>
                      <a:cubicBezTo>
                        <a:pt x="4693" y="971"/>
                        <a:pt x="4693" y="971"/>
                        <a:pt x="4693" y="971"/>
                      </a:cubicBezTo>
                      <a:cubicBezTo>
                        <a:pt x="4693" y="971"/>
                        <a:pt x="4698" y="975"/>
                        <a:pt x="4698" y="975"/>
                      </a:cubicBezTo>
                      <a:cubicBezTo>
                        <a:pt x="4698" y="975"/>
                        <a:pt x="4698" y="975"/>
                        <a:pt x="4698" y="975"/>
                      </a:cubicBezTo>
                      <a:cubicBezTo>
                        <a:pt x="4698" y="975"/>
                        <a:pt x="4703" y="977"/>
                        <a:pt x="4703" y="977"/>
                      </a:cubicBezTo>
                      <a:cubicBezTo>
                        <a:pt x="4703" y="977"/>
                        <a:pt x="4703" y="978"/>
                        <a:pt x="4703" y="978"/>
                      </a:cubicBezTo>
                      <a:cubicBezTo>
                        <a:pt x="4703" y="978"/>
                        <a:pt x="4708" y="979"/>
                        <a:pt x="4708" y="979"/>
                      </a:cubicBezTo>
                      <a:cubicBezTo>
                        <a:pt x="4708" y="979"/>
                        <a:pt x="4708" y="979"/>
                        <a:pt x="4708" y="979"/>
                      </a:cubicBezTo>
                      <a:cubicBezTo>
                        <a:pt x="4708" y="979"/>
                        <a:pt x="4712" y="980"/>
                        <a:pt x="4712" y="980"/>
                      </a:cubicBezTo>
                      <a:cubicBezTo>
                        <a:pt x="4712" y="980"/>
                        <a:pt x="4713" y="980"/>
                        <a:pt x="4713" y="980"/>
                      </a:cubicBezTo>
                      <a:cubicBezTo>
                        <a:pt x="4713" y="980"/>
                        <a:pt x="4716" y="981"/>
                        <a:pt x="4716" y="981"/>
                      </a:cubicBezTo>
                      <a:cubicBezTo>
                        <a:pt x="4716" y="981"/>
                        <a:pt x="4719" y="981"/>
                        <a:pt x="4719" y="981"/>
                      </a:cubicBezTo>
                      <a:cubicBezTo>
                        <a:pt x="4719" y="981"/>
                        <a:pt x="4723" y="981"/>
                        <a:pt x="4723" y="981"/>
                      </a:cubicBezTo>
                      <a:cubicBezTo>
                        <a:pt x="4723" y="981"/>
                        <a:pt x="4723" y="981"/>
                        <a:pt x="4723" y="981"/>
                      </a:cubicBezTo>
                      <a:cubicBezTo>
                        <a:pt x="4723" y="981"/>
                        <a:pt x="4728" y="982"/>
                        <a:pt x="4728" y="982"/>
                      </a:cubicBezTo>
                      <a:cubicBezTo>
                        <a:pt x="4728" y="982"/>
                        <a:pt x="4729" y="982"/>
                        <a:pt x="4729" y="982"/>
                      </a:cubicBezTo>
                      <a:cubicBezTo>
                        <a:pt x="4729" y="982"/>
                        <a:pt x="4730" y="982"/>
                        <a:pt x="4730" y="982"/>
                      </a:cubicBezTo>
                      <a:cubicBezTo>
                        <a:pt x="4730" y="982"/>
                        <a:pt x="4736" y="982"/>
                        <a:pt x="4736" y="982"/>
                      </a:cubicBezTo>
                      <a:cubicBezTo>
                        <a:pt x="4736" y="982"/>
                        <a:pt x="4737" y="982"/>
                        <a:pt x="4737" y="982"/>
                      </a:cubicBezTo>
                      <a:cubicBezTo>
                        <a:pt x="4737" y="982"/>
                        <a:pt x="4741" y="982"/>
                        <a:pt x="4741" y="982"/>
                      </a:cubicBezTo>
                      <a:cubicBezTo>
                        <a:pt x="4741" y="982"/>
                        <a:pt x="4743" y="982"/>
                        <a:pt x="4743" y="982"/>
                      </a:cubicBezTo>
                      <a:cubicBezTo>
                        <a:pt x="4743" y="982"/>
                        <a:pt x="4744" y="982"/>
                        <a:pt x="4744" y="982"/>
                      </a:cubicBezTo>
                      <a:cubicBezTo>
                        <a:pt x="4744" y="982"/>
                        <a:pt x="4746" y="982"/>
                        <a:pt x="4746" y="982"/>
                      </a:cubicBezTo>
                      <a:cubicBezTo>
                        <a:pt x="4746" y="982"/>
                        <a:pt x="4749" y="982"/>
                        <a:pt x="4749" y="982"/>
                      </a:cubicBezTo>
                      <a:cubicBezTo>
                        <a:pt x="4749" y="982"/>
                        <a:pt x="4751" y="982"/>
                        <a:pt x="4751" y="982"/>
                      </a:cubicBezTo>
                      <a:cubicBezTo>
                        <a:pt x="4751" y="982"/>
                        <a:pt x="4757" y="982"/>
                        <a:pt x="4757" y="982"/>
                      </a:cubicBezTo>
                      <a:cubicBezTo>
                        <a:pt x="4757" y="982"/>
                        <a:pt x="4758" y="982"/>
                        <a:pt x="4758" y="982"/>
                      </a:cubicBezTo>
                      <a:cubicBezTo>
                        <a:pt x="4758" y="982"/>
                        <a:pt x="4759" y="982"/>
                        <a:pt x="4759" y="982"/>
                      </a:cubicBezTo>
                      <a:cubicBezTo>
                        <a:pt x="4759" y="982"/>
                        <a:pt x="4763" y="980"/>
                        <a:pt x="4763" y="980"/>
                      </a:cubicBezTo>
                      <a:cubicBezTo>
                        <a:pt x="4763" y="980"/>
                        <a:pt x="4765" y="980"/>
                        <a:pt x="4765" y="980"/>
                      </a:cubicBezTo>
                      <a:cubicBezTo>
                        <a:pt x="4765" y="980"/>
                        <a:pt x="4767" y="981"/>
                        <a:pt x="4767" y="981"/>
                      </a:cubicBezTo>
                      <a:cubicBezTo>
                        <a:pt x="4767" y="981"/>
                        <a:pt x="4769" y="981"/>
                        <a:pt x="4769" y="981"/>
                      </a:cubicBezTo>
                      <a:cubicBezTo>
                        <a:pt x="4769" y="981"/>
                        <a:pt x="4774" y="979"/>
                        <a:pt x="4774" y="979"/>
                      </a:cubicBezTo>
                      <a:cubicBezTo>
                        <a:pt x="4774" y="979"/>
                        <a:pt x="4777" y="980"/>
                        <a:pt x="4777" y="980"/>
                      </a:cubicBezTo>
                      <a:cubicBezTo>
                        <a:pt x="4777" y="980"/>
                        <a:pt x="4779" y="979"/>
                        <a:pt x="4779" y="979"/>
                      </a:cubicBezTo>
                      <a:cubicBezTo>
                        <a:pt x="4779" y="979"/>
                        <a:pt x="4779" y="978"/>
                        <a:pt x="4779" y="978"/>
                      </a:cubicBezTo>
                      <a:cubicBezTo>
                        <a:pt x="4779" y="978"/>
                        <a:pt x="4784" y="969"/>
                        <a:pt x="4784" y="969"/>
                      </a:cubicBezTo>
                      <a:cubicBezTo>
                        <a:pt x="4784" y="969"/>
                        <a:pt x="4785" y="968"/>
                        <a:pt x="4785" y="968"/>
                      </a:cubicBezTo>
                      <a:cubicBezTo>
                        <a:pt x="4785" y="968"/>
                        <a:pt x="4789" y="973"/>
                        <a:pt x="4789" y="973"/>
                      </a:cubicBezTo>
                      <a:cubicBezTo>
                        <a:pt x="4789" y="973"/>
                        <a:pt x="4790" y="972"/>
                        <a:pt x="4790" y="972"/>
                      </a:cubicBezTo>
                      <a:cubicBezTo>
                        <a:pt x="4790" y="972"/>
                        <a:pt x="4794" y="960"/>
                        <a:pt x="4794" y="960"/>
                      </a:cubicBezTo>
                      <a:cubicBezTo>
                        <a:pt x="4794" y="960"/>
                        <a:pt x="4795" y="960"/>
                        <a:pt x="4795" y="960"/>
                      </a:cubicBezTo>
                      <a:cubicBezTo>
                        <a:pt x="4795" y="960"/>
                        <a:pt x="4800" y="972"/>
                        <a:pt x="4800" y="972"/>
                      </a:cubicBezTo>
                      <a:cubicBezTo>
                        <a:pt x="4800" y="972"/>
                        <a:pt x="4803" y="974"/>
                        <a:pt x="4803" y="974"/>
                      </a:cubicBezTo>
                      <a:cubicBezTo>
                        <a:pt x="4803" y="974"/>
                        <a:pt x="4805" y="972"/>
                        <a:pt x="4805" y="972"/>
                      </a:cubicBezTo>
                      <a:cubicBezTo>
                        <a:pt x="4805" y="972"/>
                        <a:pt x="4805" y="972"/>
                        <a:pt x="4805" y="972"/>
                      </a:cubicBezTo>
                      <a:cubicBezTo>
                        <a:pt x="4805" y="972"/>
                        <a:pt x="4809" y="975"/>
                        <a:pt x="4809" y="975"/>
                      </a:cubicBezTo>
                      <a:cubicBezTo>
                        <a:pt x="4809" y="975"/>
                        <a:pt x="4810" y="975"/>
                        <a:pt x="4810" y="975"/>
                      </a:cubicBezTo>
                      <a:cubicBezTo>
                        <a:pt x="4810" y="975"/>
                        <a:pt x="4815" y="978"/>
                        <a:pt x="4815" y="978"/>
                      </a:cubicBezTo>
                      <a:cubicBezTo>
                        <a:pt x="4815" y="978"/>
                        <a:pt x="4815" y="978"/>
                        <a:pt x="4815" y="978"/>
                      </a:cubicBezTo>
                      <a:cubicBezTo>
                        <a:pt x="4815" y="978"/>
                        <a:pt x="4819" y="979"/>
                        <a:pt x="4819" y="979"/>
                      </a:cubicBezTo>
                      <a:cubicBezTo>
                        <a:pt x="4819" y="979"/>
                        <a:pt x="4824" y="979"/>
                        <a:pt x="4824" y="979"/>
                      </a:cubicBezTo>
                      <a:cubicBezTo>
                        <a:pt x="4824" y="979"/>
                        <a:pt x="4825" y="979"/>
                        <a:pt x="4825" y="979"/>
                      </a:cubicBezTo>
                      <a:cubicBezTo>
                        <a:pt x="4825" y="979"/>
                        <a:pt x="4825" y="979"/>
                        <a:pt x="4825" y="979"/>
                      </a:cubicBezTo>
                      <a:cubicBezTo>
                        <a:pt x="4825" y="979"/>
                        <a:pt x="4830" y="980"/>
                        <a:pt x="4830" y="980"/>
                      </a:cubicBezTo>
                      <a:cubicBezTo>
                        <a:pt x="4830" y="980"/>
                        <a:pt x="4830" y="980"/>
                        <a:pt x="4830" y="980"/>
                      </a:cubicBezTo>
                      <a:cubicBezTo>
                        <a:pt x="4830" y="980"/>
                        <a:pt x="4835" y="981"/>
                        <a:pt x="4835" y="981"/>
                      </a:cubicBezTo>
                      <a:cubicBezTo>
                        <a:pt x="4835" y="981"/>
                        <a:pt x="4837" y="981"/>
                        <a:pt x="4837" y="981"/>
                      </a:cubicBezTo>
                      <a:cubicBezTo>
                        <a:pt x="4837" y="981"/>
                        <a:pt x="4839" y="980"/>
                        <a:pt x="4839" y="980"/>
                      </a:cubicBezTo>
                      <a:cubicBezTo>
                        <a:pt x="4839" y="980"/>
                        <a:pt x="4844" y="980"/>
                        <a:pt x="4844" y="980"/>
                      </a:cubicBezTo>
                      <a:cubicBezTo>
                        <a:pt x="4844" y="980"/>
                        <a:pt x="4845" y="979"/>
                        <a:pt x="4845" y="979"/>
                      </a:cubicBezTo>
                      <a:cubicBezTo>
                        <a:pt x="4845" y="979"/>
                        <a:pt x="4846" y="979"/>
                        <a:pt x="4846" y="979"/>
                      </a:cubicBezTo>
                      <a:cubicBezTo>
                        <a:pt x="4846" y="979"/>
                        <a:pt x="4850" y="977"/>
                        <a:pt x="4850" y="977"/>
                      </a:cubicBezTo>
                      <a:cubicBezTo>
                        <a:pt x="4850" y="977"/>
                        <a:pt x="4851" y="977"/>
                        <a:pt x="4851" y="977"/>
                      </a:cubicBezTo>
                      <a:cubicBezTo>
                        <a:pt x="4851" y="977"/>
                        <a:pt x="4856" y="973"/>
                        <a:pt x="4856" y="973"/>
                      </a:cubicBezTo>
                      <a:cubicBezTo>
                        <a:pt x="4856" y="973"/>
                        <a:pt x="4856" y="973"/>
                        <a:pt x="4856" y="973"/>
                      </a:cubicBezTo>
                      <a:cubicBezTo>
                        <a:pt x="4856" y="973"/>
                        <a:pt x="4861" y="966"/>
                        <a:pt x="4861" y="966"/>
                      </a:cubicBezTo>
                      <a:cubicBezTo>
                        <a:pt x="4861" y="966"/>
                        <a:pt x="4861" y="966"/>
                        <a:pt x="4861" y="966"/>
                      </a:cubicBezTo>
                      <a:cubicBezTo>
                        <a:pt x="4861" y="966"/>
                        <a:pt x="4866" y="951"/>
                        <a:pt x="4866" y="951"/>
                      </a:cubicBezTo>
                      <a:cubicBezTo>
                        <a:pt x="4866" y="951"/>
                        <a:pt x="4866" y="951"/>
                        <a:pt x="4866" y="951"/>
                      </a:cubicBezTo>
                      <a:cubicBezTo>
                        <a:pt x="4866" y="951"/>
                        <a:pt x="4871" y="914"/>
                        <a:pt x="4871" y="914"/>
                      </a:cubicBezTo>
                      <a:cubicBezTo>
                        <a:pt x="4871" y="914"/>
                        <a:pt x="4871" y="912"/>
                        <a:pt x="4871" y="912"/>
                      </a:cubicBezTo>
                      <a:cubicBezTo>
                        <a:pt x="4871" y="912"/>
                        <a:pt x="4876" y="701"/>
                        <a:pt x="4876" y="701"/>
                      </a:cubicBezTo>
                      <a:cubicBezTo>
                        <a:pt x="4876" y="701"/>
                        <a:pt x="4876" y="675"/>
                        <a:pt x="4876" y="675"/>
                      </a:cubicBezTo>
                      <a:cubicBezTo>
                        <a:pt x="4876" y="675"/>
                        <a:pt x="4879" y="0"/>
                        <a:pt x="4879" y="0"/>
                      </a:cubicBezTo>
                      <a:cubicBezTo>
                        <a:pt x="4879" y="0"/>
                        <a:pt x="4881" y="552"/>
                        <a:pt x="4881" y="552"/>
                      </a:cubicBezTo>
                      <a:cubicBezTo>
                        <a:pt x="4881" y="552"/>
                        <a:pt x="4884" y="739"/>
                        <a:pt x="4884" y="739"/>
                      </a:cubicBezTo>
                      <a:cubicBezTo>
                        <a:pt x="4884" y="739"/>
                        <a:pt x="4886" y="611"/>
                        <a:pt x="4886" y="611"/>
                      </a:cubicBezTo>
                      <a:cubicBezTo>
                        <a:pt x="4886" y="611"/>
                        <a:pt x="4889" y="23"/>
                        <a:pt x="4889" y="23"/>
                      </a:cubicBezTo>
                      <a:cubicBezTo>
                        <a:pt x="4889" y="23"/>
                        <a:pt x="4891" y="591"/>
                        <a:pt x="4891" y="591"/>
                      </a:cubicBezTo>
                      <a:cubicBezTo>
                        <a:pt x="4891" y="591"/>
                        <a:pt x="4896" y="900"/>
                        <a:pt x="4896" y="900"/>
                      </a:cubicBezTo>
                      <a:cubicBezTo>
                        <a:pt x="4896" y="900"/>
                        <a:pt x="4897" y="903"/>
                        <a:pt x="4897" y="903"/>
                      </a:cubicBezTo>
                      <a:cubicBezTo>
                        <a:pt x="4897" y="903"/>
                        <a:pt x="4901" y="935"/>
                        <a:pt x="4901" y="935"/>
                      </a:cubicBezTo>
                      <a:cubicBezTo>
                        <a:pt x="4901" y="935"/>
                        <a:pt x="4902" y="937"/>
                        <a:pt x="4902" y="937"/>
                      </a:cubicBezTo>
                      <a:cubicBezTo>
                        <a:pt x="4902" y="937"/>
                        <a:pt x="4907" y="957"/>
                        <a:pt x="4907" y="957"/>
                      </a:cubicBezTo>
                      <a:cubicBezTo>
                        <a:pt x="4907" y="957"/>
                        <a:pt x="4907" y="958"/>
                        <a:pt x="4907" y="958"/>
                      </a:cubicBezTo>
                      <a:cubicBezTo>
                        <a:pt x="4907" y="958"/>
                        <a:pt x="4912" y="966"/>
                        <a:pt x="4912" y="966"/>
                      </a:cubicBezTo>
                      <a:cubicBezTo>
                        <a:pt x="4912" y="966"/>
                        <a:pt x="4912" y="966"/>
                        <a:pt x="4912" y="966"/>
                      </a:cubicBezTo>
                      <a:cubicBezTo>
                        <a:pt x="4912" y="966"/>
                        <a:pt x="4917" y="971"/>
                        <a:pt x="4917" y="971"/>
                      </a:cubicBezTo>
                      <a:cubicBezTo>
                        <a:pt x="4917" y="971"/>
                        <a:pt x="4917" y="972"/>
                        <a:pt x="4917" y="972"/>
                      </a:cubicBezTo>
                      <a:cubicBezTo>
                        <a:pt x="4917" y="972"/>
                        <a:pt x="4922" y="975"/>
                        <a:pt x="4922" y="975"/>
                      </a:cubicBezTo>
                      <a:cubicBezTo>
                        <a:pt x="4922" y="975"/>
                        <a:pt x="4922" y="975"/>
                        <a:pt x="4922" y="975"/>
                      </a:cubicBezTo>
                      <a:cubicBezTo>
                        <a:pt x="4922" y="975"/>
                        <a:pt x="4927" y="977"/>
                        <a:pt x="4927" y="977"/>
                      </a:cubicBezTo>
                      <a:cubicBezTo>
                        <a:pt x="4927" y="977"/>
                        <a:pt x="4927" y="977"/>
                        <a:pt x="4927" y="977"/>
                      </a:cubicBezTo>
                      <a:cubicBezTo>
                        <a:pt x="4927" y="977"/>
                        <a:pt x="4932" y="978"/>
                        <a:pt x="4932" y="978"/>
                      </a:cubicBezTo>
                      <a:cubicBezTo>
                        <a:pt x="4932" y="978"/>
                        <a:pt x="4932" y="978"/>
                        <a:pt x="4932" y="978"/>
                      </a:cubicBezTo>
                      <a:cubicBezTo>
                        <a:pt x="4932" y="978"/>
                        <a:pt x="4937" y="979"/>
                        <a:pt x="4937" y="979"/>
                      </a:cubicBezTo>
                      <a:cubicBezTo>
                        <a:pt x="4937" y="979"/>
                        <a:pt x="4937" y="979"/>
                        <a:pt x="4937" y="979"/>
                      </a:cubicBezTo>
                      <a:cubicBezTo>
                        <a:pt x="4937" y="979"/>
                        <a:pt x="4941" y="980"/>
                        <a:pt x="4941" y="980"/>
                      </a:cubicBezTo>
                      <a:cubicBezTo>
                        <a:pt x="4941" y="980"/>
                        <a:pt x="4945" y="980"/>
                        <a:pt x="4945" y="980"/>
                      </a:cubicBezTo>
                      <a:cubicBezTo>
                        <a:pt x="4945" y="980"/>
                        <a:pt x="4947" y="981"/>
                        <a:pt x="4947" y="981"/>
                      </a:cubicBezTo>
                      <a:cubicBezTo>
                        <a:pt x="4947" y="981"/>
                        <a:pt x="4950" y="981"/>
                        <a:pt x="4950" y="981"/>
                      </a:cubicBezTo>
                      <a:cubicBezTo>
                        <a:pt x="4950" y="981"/>
                        <a:pt x="4951" y="981"/>
                        <a:pt x="4951" y="981"/>
                      </a:cubicBezTo>
                      <a:cubicBezTo>
                        <a:pt x="4951" y="981"/>
                        <a:pt x="4954" y="981"/>
                        <a:pt x="4954" y="981"/>
                      </a:cubicBezTo>
                      <a:cubicBezTo>
                        <a:pt x="4954" y="981"/>
                        <a:pt x="4957" y="981"/>
                        <a:pt x="4957" y="981"/>
                      </a:cubicBezTo>
                      <a:cubicBezTo>
                        <a:pt x="4957" y="981"/>
                        <a:pt x="4958" y="981"/>
                        <a:pt x="4958" y="981"/>
                      </a:cubicBezTo>
                      <a:cubicBezTo>
                        <a:pt x="4958" y="981"/>
                        <a:pt x="4960" y="982"/>
                        <a:pt x="4960" y="982"/>
                      </a:cubicBezTo>
                      <a:cubicBezTo>
                        <a:pt x="4960" y="982"/>
                        <a:pt x="4964" y="981"/>
                        <a:pt x="4964" y="981"/>
                      </a:cubicBezTo>
                      <a:cubicBezTo>
                        <a:pt x="4964" y="981"/>
                        <a:pt x="4967" y="982"/>
                        <a:pt x="4967" y="982"/>
                      </a:cubicBezTo>
                      <a:cubicBezTo>
                        <a:pt x="4967" y="982"/>
                        <a:pt x="4968" y="982"/>
                        <a:pt x="4968" y="982"/>
                      </a:cubicBezTo>
                      <a:cubicBezTo>
                        <a:pt x="4968" y="982"/>
                        <a:pt x="4973" y="980"/>
                        <a:pt x="4973" y="980"/>
                      </a:cubicBezTo>
                      <a:cubicBezTo>
                        <a:pt x="4973" y="980"/>
                        <a:pt x="4975" y="978"/>
                        <a:pt x="4975" y="978"/>
                      </a:cubicBezTo>
                      <a:cubicBezTo>
                        <a:pt x="4975" y="978"/>
                        <a:pt x="4978" y="981"/>
                        <a:pt x="4978" y="981"/>
                      </a:cubicBezTo>
                      <a:cubicBezTo>
                        <a:pt x="4978" y="981"/>
                        <a:pt x="4980" y="981"/>
                        <a:pt x="4980" y="981"/>
                      </a:cubicBezTo>
                      <a:cubicBezTo>
                        <a:pt x="4980" y="981"/>
                        <a:pt x="4983" y="980"/>
                        <a:pt x="4983" y="980"/>
                      </a:cubicBezTo>
                      <a:cubicBezTo>
                        <a:pt x="4983" y="980"/>
                        <a:pt x="4985" y="978"/>
                        <a:pt x="4985" y="978"/>
                      </a:cubicBezTo>
                      <a:cubicBezTo>
                        <a:pt x="4985" y="978"/>
                        <a:pt x="4988" y="981"/>
                        <a:pt x="4988" y="981"/>
                      </a:cubicBezTo>
                      <a:cubicBezTo>
                        <a:pt x="4988" y="981"/>
                        <a:pt x="4988" y="982"/>
                        <a:pt x="4988" y="982"/>
                      </a:cubicBezTo>
                      <a:cubicBezTo>
                        <a:pt x="4988" y="982"/>
                        <a:pt x="4993" y="983"/>
                        <a:pt x="4993" y="983"/>
                      </a:cubicBezTo>
                      <a:cubicBezTo>
                        <a:pt x="4993" y="983"/>
                        <a:pt x="4995" y="983"/>
                        <a:pt x="4995" y="983"/>
                      </a:cubicBezTo>
                      <a:cubicBezTo>
                        <a:pt x="4995" y="983"/>
                        <a:pt x="4997" y="983"/>
                        <a:pt x="4997" y="983"/>
                      </a:cubicBezTo>
                      <a:cubicBezTo>
                        <a:pt x="4997" y="983"/>
                        <a:pt x="4999" y="983"/>
                        <a:pt x="4999" y="983"/>
                      </a:cubicBezTo>
                      <a:cubicBezTo>
                        <a:pt x="4999" y="983"/>
                        <a:pt x="5001" y="983"/>
                        <a:pt x="5001" y="983"/>
                      </a:cubicBezTo>
                      <a:cubicBezTo>
                        <a:pt x="5001" y="983"/>
                        <a:pt x="5005" y="983"/>
                        <a:pt x="5005" y="983"/>
                      </a:cubicBezTo>
                      <a:cubicBezTo>
                        <a:pt x="5005" y="983"/>
                        <a:pt x="5007" y="983"/>
                        <a:pt x="5007" y="983"/>
                      </a:cubicBezTo>
                      <a:cubicBezTo>
                        <a:pt x="5007" y="983"/>
                        <a:pt x="5010" y="984"/>
                        <a:pt x="5010" y="984"/>
                      </a:cubicBezTo>
                      <a:cubicBezTo>
                        <a:pt x="5010" y="984"/>
                        <a:pt x="5011" y="983"/>
                        <a:pt x="5011" y="983"/>
                      </a:cubicBezTo>
                      <a:cubicBezTo>
                        <a:pt x="5011" y="983"/>
                        <a:pt x="5017" y="983"/>
                        <a:pt x="5017" y="983"/>
                      </a:cubicBezTo>
                      <a:cubicBezTo>
                        <a:pt x="5017" y="983"/>
                        <a:pt x="5019" y="984"/>
                        <a:pt x="5019" y="984"/>
                      </a:cubicBezTo>
                      <a:cubicBezTo>
                        <a:pt x="5019" y="984"/>
                        <a:pt x="5019" y="984"/>
                        <a:pt x="5019" y="984"/>
                      </a:cubicBezTo>
                      <a:cubicBezTo>
                        <a:pt x="5019" y="984"/>
                        <a:pt x="5024" y="983"/>
                        <a:pt x="5024" y="983"/>
                      </a:cubicBezTo>
                      <a:cubicBezTo>
                        <a:pt x="5024" y="983"/>
                        <a:pt x="5025" y="983"/>
                        <a:pt x="5025" y="983"/>
                      </a:cubicBezTo>
                      <a:cubicBezTo>
                        <a:pt x="5025" y="983"/>
                        <a:pt x="5027" y="984"/>
                        <a:pt x="5027" y="984"/>
                      </a:cubicBezTo>
                      <a:cubicBezTo>
                        <a:pt x="5027" y="984"/>
                        <a:pt x="5030" y="983"/>
                        <a:pt x="5030" y="983"/>
                      </a:cubicBezTo>
                      <a:cubicBezTo>
                        <a:pt x="5030" y="983"/>
                        <a:pt x="5031" y="984"/>
                        <a:pt x="5031" y="984"/>
                      </a:cubicBezTo>
                      <a:cubicBezTo>
                        <a:pt x="5031" y="984"/>
                        <a:pt x="5034" y="984"/>
                        <a:pt x="5034" y="984"/>
                      </a:cubicBezTo>
                      <a:cubicBezTo>
                        <a:pt x="5034" y="984"/>
                        <a:pt x="5037" y="983"/>
                        <a:pt x="5037" y="983"/>
                      </a:cubicBezTo>
                      <a:cubicBezTo>
                        <a:pt x="5037" y="983"/>
                        <a:pt x="5042" y="983"/>
                        <a:pt x="5042" y="983"/>
                      </a:cubicBezTo>
                      <a:cubicBezTo>
                        <a:pt x="5042" y="983"/>
                        <a:pt x="5043" y="984"/>
                        <a:pt x="5043" y="984"/>
                      </a:cubicBezTo>
                      <a:cubicBezTo>
                        <a:pt x="5043" y="984"/>
                        <a:pt x="5045" y="983"/>
                        <a:pt x="5045" y="983"/>
                      </a:cubicBezTo>
                      <a:cubicBezTo>
                        <a:pt x="5045" y="983"/>
                        <a:pt x="5047" y="984"/>
                        <a:pt x="5047" y="984"/>
                      </a:cubicBezTo>
                      <a:cubicBezTo>
                        <a:pt x="5047" y="984"/>
                        <a:pt x="5050" y="983"/>
                        <a:pt x="5050" y="983"/>
                      </a:cubicBezTo>
                      <a:cubicBezTo>
                        <a:pt x="5050" y="983"/>
                        <a:pt x="5051" y="984"/>
                        <a:pt x="5051" y="984"/>
                      </a:cubicBezTo>
                      <a:cubicBezTo>
                        <a:pt x="5051" y="984"/>
                        <a:pt x="5057" y="984"/>
                        <a:pt x="5057" y="984"/>
                      </a:cubicBezTo>
                      <a:cubicBezTo>
                        <a:pt x="5057" y="984"/>
                        <a:pt x="5059" y="984"/>
                        <a:pt x="5059" y="984"/>
                      </a:cubicBezTo>
                      <a:cubicBezTo>
                        <a:pt x="5059" y="984"/>
                        <a:pt x="5060" y="984"/>
                        <a:pt x="5060" y="984"/>
                      </a:cubicBezTo>
                      <a:cubicBezTo>
                        <a:pt x="5060" y="984"/>
                        <a:pt x="5062" y="984"/>
                        <a:pt x="5062" y="984"/>
                      </a:cubicBezTo>
                      <a:cubicBezTo>
                        <a:pt x="5062" y="984"/>
                        <a:pt x="5065" y="984"/>
                        <a:pt x="5065" y="984"/>
                      </a:cubicBezTo>
                      <a:cubicBezTo>
                        <a:pt x="5065" y="984"/>
                        <a:pt x="5069" y="984"/>
                        <a:pt x="5069" y="984"/>
                      </a:cubicBezTo>
                      <a:cubicBezTo>
                        <a:pt x="5069" y="984"/>
                        <a:pt x="5070" y="984"/>
                        <a:pt x="5070" y="984"/>
                      </a:cubicBezTo>
                      <a:cubicBezTo>
                        <a:pt x="5070" y="984"/>
                        <a:pt x="5071" y="984"/>
                        <a:pt x="5071" y="984"/>
                      </a:cubicBezTo>
                      <a:cubicBezTo>
                        <a:pt x="5071" y="984"/>
                        <a:pt x="5075" y="984"/>
                        <a:pt x="5075" y="984"/>
                      </a:cubicBezTo>
                      <a:cubicBezTo>
                        <a:pt x="5075" y="984"/>
                        <a:pt x="5076" y="984"/>
                        <a:pt x="5076" y="984"/>
                      </a:cubicBezTo>
                      <a:cubicBezTo>
                        <a:pt x="5076" y="984"/>
                        <a:pt x="5081" y="983"/>
                        <a:pt x="5081" y="983"/>
                      </a:cubicBezTo>
                      <a:cubicBezTo>
                        <a:pt x="5081" y="983"/>
                        <a:pt x="5084" y="984"/>
                        <a:pt x="5084" y="984"/>
                      </a:cubicBezTo>
                      <a:cubicBezTo>
                        <a:pt x="5084" y="984"/>
                        <a:pt x="5086" y="984"/>
                        <a:pt x="5086" y="984"/>
                      </a:cubicBezTo>
                      <a:cubicBezTo>
                        <a:pt x="5086" y="984"/>
                        <a:pt x="5087" y="984"/>
                        <a:pt x="5087" y="984"/>
                      </a:cubicBezTo>
                      <a:cubicBezTo>
                        <a:pt x="5087" y="984"/>
                        <a:pt x="5092" y="984"/>
                        <a:pt x="5092" y="984"/>
                      </a:cubicBezTo>
                      <a:cubicBezTo>
                        <a:pt x="5092" y="984"/>
                        <a:pt x="5093" y="983"/>
                        <a:pt x="5093" y="983"/>
                      </a:cubicBezTo>
                      <a:cubicBezTo>
                        <a:pt x="5093" y="983"/>
                        <a:pt x="5096" y="984"/>
                        <a:pt x="5096" y="984"/>
                      </a:cubicBezTo>
                      <a:cubicBezTo>
                        <a:pt x="5096" y="984"/>
                        <a:pt x="5097" y="984"/>
                        <a:pt x="5097" y="984"/>
                      </a:cubicBezTo>
                      <a:cubicBezTo>
                        <a:pt x="5097" y="984"/>
                        <a:pt x="5101" y="984"/>
                        <a:pt x="5101" y="984"/>
                      </a:cubicBezTo>
                      <a:cubicBezTo>
                        <a:pt x="5101" y="984"/>
                        <a:pt x="5104" y="984"/>
                        <a:pt x="5104" y="984"/>
                      </a:cubicBezTo>
                      <a:cubicBezTo>
                        <a:pt x="5104" y="984"/>
                        <a:pt x="5106" y="984"/>
                        <a:pt x="5106" y="984"/>
                      </a:cubicBezTo>
                      <a:cubicBezTo>
                        <a:pt x="5106" y="984"/>
                        <a:pt x="5109" y="984"/>
                        <a:pt x="5109" y="984"/>
                      </a:cubicBezTo>
                      <a:cubicBezTo>
                        <a:pt x="5109" y="984"/>
                        <a:pt x="5112" y="984"/>
                        <a:pt x="5112" y="984"/>
                      </a:cubicBezTo>
                      <a:cubicBezTo>
                        <a:pt x="5112" y="984"/>
                        <a:pt x="5114" y="984"/>
                        <a:pt x="5114" y="984"/>
                      </a:cubicBezTo>
                      <a:cubicBezTo>
                        <a:pt x="5114" y="984"/>
                        <a:pt x="5116" y="984"/>
                        <a:pt x="5116" y="984"/>
                      </a:cubicBezTo>
                      <a:cubicBezTo>
                        <a:pt x="5116" y="984"/>
                        <a:pt x="5120" y="984"/>
                        <a:pt x="5120" y="984"/>
                      </a:cubicBezTo>
                      <a:cubicBezTo>
                        <a:pt x="5120" y="984"/>
                        <a:pt x="5123" y="984"/>
                        <a:pt x="5123" y="984"/>
                      </a:cubicBezTo>
                      <a:cubicBezTo>
                        <a:pt x="5123" y="984"/>
                        <a:pt x="5124" y="984"/>
                        <a:pt x="5124" y="984"/>
                      </a:cubicBezTo>
                      <a:cubicBezTo>
                        <a:pt x="5124" y="984"/>
                        <a:pt x="5126" y="984"/>
                        <a:pt x="5126" y="984"/>
                      </a:cubicBezTo>
                      <a:cubicBezTo>
                        <a:pt x="5126" y="984"/>
                        <a:pt x="5128" y="984"/>
                        <a:pt x="5128" y="984"/>
                      </a:cubicBezTo>
                      <a:cubicBezTo>
                        <a:pt x="5128" y="984"/>
                        <a:pt x="5131" y="984"/>
                        <a:pt x="5131" y="984"/>
                      </a:cubicBezTo>
                      <a:cubicBezTo>
                        <a:pt x="5131" y="984"/>
                        <a:pt x="5133" y="984"/>
                        <a:pt x="5133" y="984"/>
                      </a:cubicBezTo>
                      <a:cubicBezTo>
                        <a:pt x="5133" y="984"/>
                        <a:pt x="5138" y="984"/>
                        <a:pt x="5138" y="984"/>
                      </a:cubicBezTo>
                      <a:cubicBezTo>
                        <a:pt x="5138" y="984"/>
                        <a:pt x="5139" y="984"/>
                        <a:pt x="5139" y="984"/>
                      </a:cubicBezTo>
                      <a:cubicBezTo>
                        <a:pt x="5139" y="984"/>
                        <a:pt x="5141" y="984"/>
                        <a:pt x="5141" y="984"/>
                      </a:cubicBezTo>
                      <a:cubicBezTo>
                        <a:pt x="5141" y="984"/>
                        <a:pt x="5144" y="984"/>
                        <a:pt x="5144" y="984"/>
                      </a:cubicBezTo>
                      <a:cubicBezTo>
                        <a:pt x="5144" y="984"/>
                        <a:pt x="5147" y="984"/>
                        <a:pt x="5147" y="984"/>
                      </a:cubicBezTo>
                      <a:cubicBezTo>
                        <a:pt x="5147" y="984"/>
                        <a:pt x="5151" y="984"/>
                        <a:pt x="5151" y="984"/>
                      </a:cubicBezTo>
                      <a:cubicBezTo>
                        <a:pt x="5151" y="984"/>
                        <a:pt x="5153" y="984"/>
                        <a:pt x="5153" y="984"/>
                      </a:cubicBezTo>
                      <a:cubicBezTo>
                        <a:pt x="5153" y="984"/>
                        <a:pt x="5154" y="984"/>
                        <a:pt x="5154" y="984"/>
                      </a:cubicBezTo>
                      <a:cubicBezTo>
                        <a:pt x="5154" y="984"/>
                        <a:pt x="5157" y="984"/>
                        <a:pt x="5157" y="984"/>
                      </a:cubicBezTo>
                      <a:cubicBezTo>
                        <a:pt x="5157" y="984"/>
                        <a:pt x="5161" y="984"/>
                        <a:pt x="5161" y="984"/>
                      </a:cubicBezTo>
                      <a:cubicBezTo>
                        <a:pt x="5161" y="984"/>
                        <a:pt x="5163" y="984"/>
                        <a:pt x="5163" y="984"/>
                      </a:cubicBezTo>
                      <a:cubicBezTo>
                        <a:pt x="5163" y="984"/>
                        <a:pt x="5166" y="984"/>
                        <a:pt x="5166" y="984"/>
                      </a:cubicBezTo>
                      <a:cubicBezTo>
                        <a:pt x="5166" y="984"/>
                        <a:pt x="5168" y="984"/>
                        <a:pt x="5168" y="984"/>
                      </a:cubicBezTo>
                      <a:cubicBezTo>
                        <a:pt x="5168" y="984"/>
                        <a:pt x="5169" y="984"/>
                        <a:pt x="5169" y="984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6" name="Freeform 1000"/>
                <p:cNvSpPr>
                  <a:spLocks/>
                </p:cNvSpPr>
                <p:nvPr/>
              </p:nvSpPr>
              <p:spPr bwMode="auto">
                <a:xfrm>
                  <a:off x="-5084762" y="3108326"/>
                  <a:ext cx="3903663" cy="904875"/>
                </a:xfrm>
                <a:custGeom>
                  <a:avLst/>
                  <a:gdLst>
                    <a:gd name="T0" fmla="*/ 74 w 5169"/>
                    <a:gd name="T1" fmla="*/ 1193 h 1194"/>
                    <a:gd name="T2" fmla="*/ 154 w 5169"/>
                    <a:gd name="T3" fmla="*/ 1193 h 1194"/>
                    <a:gd name="T4" fmla="*/ 234 w 5169"/>
                    <a:gd name="T5" fmla="*/ 1180 h 1194"/>
                    <a:gd name="T6" fmla="*/ 319 w 5169"/>
                    <a:gd name="T7" fmla="*/ 1191 h 1194"/>
                    <a:gd name="T8" fmla="*/ 400 w 5169"/>
                    <a:gd name="T9" fmla="*/ 1178 h 1194"/>
                    <a:gd name="T10" fmla="*/ 481 w 5169"/>
                    <a:gd name="T11" fmla="*/ 1192 h 1194"/>
                    <a:gd name="T12" fmla="*/ 563 w 5169"/>
                    <a:gd name="T13" fmla="*/ 1192 h 1194"/>
                    <a:gd name="T14" fmla="*/ 645 w 5169"/>
                    <a:gd name="T15" fmla="*/ 954 h 1194"/>
                    <a:gd name="T16" fmla="*/ 726 w 5169"/>
                    <a:gd name="T17" fmla="*/ 927 h 1194"/>
                    <a:gd name="T18" fmla="*/ 807 w 5169"/>
                    <a:gd name="T19" fmla="*/ 1182 h 1194"/>
                    <a:gd name="T20" fmla="*/ 889 w 5169"/>
                    <a:gd name="T21" fmla="*/ 1162 h 1194"/>
                    <a:gd name="T22" fmla="*/ 970 w 5169"/>
                    <a:gd name="T23" fmla="*/ 1192 h 1194"/>
                    <a:gd name="T24" fmla="*/ 1050 w 5169"/>
                    <a:gd name="T25" fmla="*/ 1193 h 1194"/>
                    <a:gd name="T26" fmla="*/ 1130 w 5169"/>
                    <a:gd name="T27" fmla="*/ 1193 h 1194"/>
                    <a:gd name="T28" fmla="*/ 1215 w 5169"/>
                    <a:gd name="T29" fmla="*/ 1193 h 1194"/>
                    <a:gd name="T30" fmla="*/ 1294 w 5169"/>
                    <a:gd name="T31" fmla="*/ 1193 h 1194"/>
                    <a:gd name="T32" fmla="*/ 1377 w 5169"/>
                    <a:gd name="T33" fmla="*/ 1193 h 1194"/>
                    <a:gd name="T34" fmla="*/ 1458 w 5169"/>
                    <a:gd name="T35" fmla="*/ 1193 h 1194"/>
                    <a:gd name="T36" fmla="*/ 1540 w 5169"/>
                    <a:gd name="T37" fmla="*/ 1193 h 1194"/>
                    <a:gd name="T38" fmla="*/ 1621 w 5169"/>
                    <a:gd name="T39" fmla="*/ 1193 h 1194"/>
                    <a:gd name="T40" fmla="*/ 1702 w 5169"/>
                    <a:gd name="T41" fmla="*/ 1193 h 1194"/>
                    <a:gd name="T42" fmla="*/ 1785 w 5169"/>
                    <a:gd name="T43" fmla="*/ 1193 h 1194"/>
                    <a:gd name="T44" fmla="*/ 1866 w 5169"/>
                    <a:gd name="T45" fmla="*/ 1190 h 1194"/>
                    <a:gd name="T46" fmla="*/ 1947 w 5169"/>
                    <a:gd name="T47" fmla="*/ 1193 h 1194"/>
                    <a:gd name="T48" fmla="*/ 2026 w 5169"/>
                    <a:gd name="T49" fmla="*/ 1193 h 1194"/>
                    <a:gd name="T50" fmla="*/ 2111 w 5169"/>
                    <a:gd name="T51" fmla="*/ 1181 h 1194"/>
                    <a:gd name="T52" fmla="*/ 2191 w 5169"/>
                    <a:gd name="T53" fmla="*/ 1192 h 1194"/>
                    <a:gd name="T54" fmla="*/ 2272 w 5169"/>
                    <a:gd name="T55" fmla="*/ 1193 h 1194"/>
                    <a:gd name="T56" fmla="*/ 2355 w 5169"/>
                    <a:gd name="T57" fmla="*/ 1192 h 1194"/>
                    <a:gd name="T58" fmla="*/ 2437 w 5169"/>
                    <a:gd name="T59" fmla="*/ 1172 h 1194"/>
                    <a:gd name="T60" fmla="*/ 2518 w 5169"/>
                    <a:gd name="T61" fmla="*/ 1191 h 1194"/>
                    <a:gd name="T62" fmla="*/ 2596 w 5169"/>
                    <a:gd name="T63" fmla="*/ 1192 h 1194"/>
                    <a:gd name="T64" fmla="*/ 2678 w 5169"/>
                    <a:gd name="T65" fmla="*/ 1193 h 1194"/>
                    <a:gd name="T66" fmla="*/ 2760 w 5169"/>
                    <a:gd name="T67" fmla="*/ 1193 h 1194"/>
                    <a:gd name="T68" fmla="*/ 2842 w 5169"/>
                    <a:gd name="T69" fmla="*/ 1192 h 1194"/>
                    <a:gd name="T70" fmla="*/ 2923 w 5169"/>
                    <a:gd name="T71" fmla="*/ 1192 h 1194"/>
                    <a:gd name="T72" fmla="*/ 3005 w 5169"/>
                    <a:gd name="T73" fmla="*/ 1193 h 1194"/>
                    <a:gd name="T74" fmla="*/ 3088 w 5169"/>
                    <a:gd name="T75" fmla="*/ 1192 h 1194"/>
                    <a:gd name="T76" fmla="*/ 3170 w 5169"/>
                    <a:gd name="T77" fmla="*/ 1165 h 1194"/>
                    <a:gd name="T78" fmla="*/ 3249 w 5169"/>
                    <a:gd name="T79" fmla="*/ 1192 h 1194"/>
                    <a:gd name="T80" fmla="*/ 3333 w 5169"/>
                    <a:gd name="T81" fmla="*/ 1192 h 1194"/>
                    <a:gd name="T82" fmla="*/ 3413 w 5169"/>
                    <a:gd name="T83" fmla="*/ 1191 h 1194"/>
                    <a:gd name="T84" fmla="*/ 3495 w 5169"/>
                    <a:gd name="T85" fmla="*/ 1193 h 1194"/>
                    <a:gd name="T86" fmla="*/ 3576 w 5169"/>
                    <a:gd name="T87" fmla="*/ 1193 h 1194"/>
                    <a:gd name="T88" fmla="*/ 3656 w 5169"/>
                    <a:gd name="T89" fmla="*/ 1193 h 1194"/>
                    <a:gd name="T90" fmla="*/ 3739 w 5169"/>
                    <a:gd name="T91" fmla="*/ 1193 h 1194"/>
                    <a:gd name="T92" fmla="*/ 3820 w 5169"/>
                    <a:gd name="T93" fmla="*/ 1193 h 1194"/>
                    <a:gd name="T94" fmla="*/ 3903 w 5169"/>
                    <a:gd name="T95" fmla="*/ 1192 h 1194"/>
                    <a:gd name="T96" fmla="*/ 3984 w 5169"/>
                    <a:gd name="T97" fmla="*/ 1193 h 1194"/>
                    <a:gd name="T98" fmla="*/ 4064 w 5169"/>
                    <a:gd name="T99" fmla="*/ 1192 h 1194"/>
                    <a:gd name="T100" fmla="*/ 4148 w 5169"/>
                    <a:gd name="T101" fmla="*/ 1176 h 1194"/>
                    <a:gd name="T102" fmla="*/ 4229 w 5169"/>
                    <a:gd name="T103" fmla="*/ 1181 h 1194"/>
                    <a:gd name="T104" fmla="*/ 4309 w 5169"/>
                    <a:gd name="T105" fmla="*/ 1007 h 1194"/>
                    <a:gd name="T106" fmla="*/ 4391 w 5169"/>
                    <a:gd name="T107" fmla="*/ 1187 h 1194"/>
                    <a:gd name="T108" fmla="*/ 4473 w 5169"/>
                    <a:gd name="T109" fmla="*/ 1180 h 1194"/>
                    <a:gd name="T110" fmla="*/ 4555 w 5169"/>
                    <a:gd name="T111" fmla="*/ 1150 h 1194"/>
                    <a:gd name="T112" fmla="*/ 4634 w 5169"/>
                    <a:gd name="T113" fmla="*/ 1190 h 1194"/>
                    <a:gd name="T114" fmla="*/ 4717 w 5169"/>
                    <a:gd name="T115" fmla="*/ 1191 h 1194"/>
                    <a:gd name="T116" fmla="*/ 4800 w 5169"/>
                    <a:gd name="T117" fmla="*/ 1183 h 1194"/>
                    <a:gd name="T118" fmla="*/ 4879 w 5169"/>
                    <a:gd name="T119" fmla="*/ 0 h 1194"/>
                    <a:gd name="T120" fmla="*/ 4962 w 5169"/>
                    <a:gd name="T121" fmla="*/ 1190 h 1194"/>
                    <a:gd name="T122" fmla="*/ 5042 w 5169"/>
                    <a:gd name="T123" fmla="*/ 1192 h 1194"/>
                    <a:gd name="T124" fmla="*/ 5124 w 5169"/>
                    <a:gd name="T125" fmla="*/ 1192 h 1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194">
                      <a:moveTo>
                        <a:pt x="0" y="1193"/>
                      </a:moveTo>
                      <a:lnTo>
                        <a:pt x="0" y="1193"/>
                      </a:lnTo>
                      <a:cubicBezTo>
                        <a:pt x="0" y="1193"/>
                        <a:pt x="0" y="1193"/>
                        <a:pt x="0" y="1193"/>
                      </a:cubicBezTo>
                      <a:cubicBezTo>
                        <a:pt x="0" y="1193"/>
                        <a:pt x="3" y="1193"/>
                        <a:pt x="3" y="1193"/>
                      </a:cubicBezTo>
                      <a:cubicBezTo>
                        <a:pt x="3" y="1193"/>
                        <a:pt x="4" y="1194"/>
                        <a:pt x="4" y="1194"/>
                      </a:cubicBezTo>
                      <a:cubicBezTo>
                        <a:pt x="4" y="1194"/>
                        <a:pt x="7" y="1193"/>
                        <a:pt x="7" y="1193"/>
                      </a:cubicBezTo>
                      <a:cubicBezTo>
                        <a:pt x="7" y="1193"/>
                        <a:pt x="9" y="1193"/>
                        <a:pt x="9" y="1193"/>
                      </a:cubicBezTo>
                      <a:cubicBezTo>
                        <a:pt x="9" y="1193"/>
                        <a:pt x="10" y="1193"/>
                        <a:pt x="10" y="1193"/>
                      </a:cubicBezTo>
                      <a:cubicBezTo>
                        <a:pt x="10" y="1193"/>
                        <a:pt x="14" y="1193"/>
                        <a:pt x="14" y="1193"/>
                      </a:cubicBezTo>
                      <a:cubicBezTo>
                        <a:pt x="14" y="1193"/>
                        <a:pt x="16" y="1193"/>
                        <a:pt x="16" y="1193"/>
                      </a:cubicBezTo>
                      <a:cubicBezTo>
                        <a:pt x="16" y="1193"/>
                        <a:pt x="20" y="1194"/>
                        <a:pt x="20" y="1194"/>
                      </a:cubicBezTo>
                      <a:cubicBezTo>
                        <a:pt x="20" y="1194"/>
                        <a:pt x="22" y="1193"/>
                        <a:pt x="22" y="1193"/>
                      </a:cubicBezTo>
                      <a:cubicBezTo>
                        <a:pt x="22" y="1193"/>
                        <a:pt x="27" y="1193"/>
                        <a:pt x="27" y="1193"/>
                      </a:cubicBezTo>
                      <a:cubicBezTo>
                        <a:pt x="27" y="1193"/>
                        <a:pt x="28" y="1194"/>
                        <a:pt x="28" y="1194"/>
                      </a:cubicBezTo>
                      <a:cubicBezTo>
                        <a:pt x="28" y="1194"/>
                        <a:pt x="30" y="1193"/>
                        <a:pt x="30" y="1193"/>
                      </a:cubicBezTo>
                      <a:cubicBezTo>
                        <a:pt x="30" y="1193"/>
                        <a:pt x="33" y="1193"/>
                        <a:pt x="33" y="1193"/>
                      </a:cubicBezTo>
                      <a:cubicBezTo>
                        <a:pt x="33" y="1193"/>
                        <a:pt x="36" y="1194"/>
                        <a:pt x="36" y="1194"/>
                      </a:cubicBezTo>
                      <a:cubicBezTo>
                        <a:pt x="36" y="1194"/>
                        <a:pt x="38" y="1193"/>
                        <a:pt x="38" y="1193"/>
                      </a:cubicBezTo>
                      <a:cubicBezTo>
                        <a:pt x="38" y="1193"/>
                        <a:pt x="41" y="1194"/>
                        <a:pt x="41" y="1194"/>
                      </a:cubicBezTo>
                      <a:cubicBezTo>
                        <a:pt x="41" y="1194"/>
                        <a:pt x="43" y="1193"/>
                        <a:pt x="43" y="1193"/>
                      </a:cubicBezTo>
                      <a:cubicBezTo>
                        <a:pt x="43" y="1193"/>
                        <a:pt x="46" y="1193"/>
                        <a:pt x="46" y="1193"/>
                      </a:cubicBezTo>
                      <a:cubicBezTo>
                        <a:pt x="46" y="1193"/>
                        <a:pt x="47" y="1194"/>
                        <a:pt x="47" y="1194"/>
                      </a:cubicBezTo>
                      <a:cubicBezTo>
                        <a:pt x="47" y="1194"/>
                        <a:pt x="51" y="1193"/>
                        <a:pt x="51" y="1193"/>
                      </a:cubicBezTo>
                      <a:cubicBezTo>
                        <a:pt x="51" y="1193"/>
                        <a:pt x="53" y="1194"/>
                        <a:pt x="53" y="1194"/>
                      </a:cubicBezTo>
                      <a:cubicBezTo>
                        <a:pt x="53" y="1194"/>
                        <a:pt x="55" y="1193"/>
                        <a:pt x="55" y="1193"/>
                      </a:cubicBezTo>
                      <a:cubicBezTo>
                        <a:pt x="55" y="1193"/>
                        <a:pt x="58" y="1193"/>
                        <a:pt x="58" y="1193"/>
                      </a:cubicBezTo>
                      <a:cubicBezTo>
                        <a:pt x="58" y="1193"/>
                        <a:pt x="59" y="1193"/>
                        <a:pt x="59" y="1193"/>
                      </a:cubicBezTo>
                      <a:cubicBezTo>
                        <a:pt x="59" y="1193"/>
                        <a:pt x="63" y="1194"/>
                        <a:pt x="63" y="1194"/>
                      </a:cubicBezTo>
                      <a:cubicBezTo>
                        <a:pt x="63" y="1194"/>
                        <a:pt x="65" y="1194"/>
                        <a:pt x="65" y="1194"/>
                      </a:cubicBezTo>
                      <a:cubicBezTo>
                        <a:pt x="65" y="1194"/>
                        <a:pt x="69" y="1193"/>
                        <a:pt x="69" y="1193"/>
                      </a:cubicBezTo>
                      <a:cubicBezTo>
                        <a:pt x="69" y="1193"/>
                        <a:pt x="71" y="1194"/>
                        <a:pt x="71" y="1194"/>
                      </a:cubicBezTo>
                      <a:cubicBezTo>
                        <a:pt x="71" y="1194"/>
                        <a:pt x="74" y="1193"/>
                        <a:pt x="74" y="1193"/>
                      </a:cubicBezTo>
                      <a:cubicBezTo>
                        <a:pt x="74" y="1193"/>
                        <a:pt x="77" y="1193"/>
                        <a:pt x="77" y="1193"/>
                      </a:cubicBezTo>
                      <a:cubicBezTo>
                        <a:pt x="77" y="1193"/>
                        <a:pt x="79" y="1193"/>
                        <a:pt x="79" y="1193"/>
                      </a:cubicBezTo>
                      <a:cubicBezTo>
                        <a:pt x="79" y="1193"/>
                        <a:pt x="81" y="1193"/>
                        <a:pt x="81" y="1193"/>
                      </a:cubicBezTo>
                      <a:cubicBezTo>
                        <a:pt x="81" y="1193"/>
                        <a:pt x="82" y="1194"/>
                        <a:pt x="82" y="1194"/>
                      </a:cubicBezTo>
                      <a:cubicBezTo>
                        <a:pt x="82" y="1194"/>
                        <a:pt x="88" y="1193"/>
                        <a:pt x="88" y="1193"/>
                      </a:cubicBezTo>
                      <a:cubicBezTo>
                        <a:pt x="88" y="1193"/>
                        <a:pt x="88" y="1193"/>
                        <a:pt x="88" y="1193"/>
                      </a:cubicBezTo>
                      <a:cubicBezTo>
                        <a:pt x="88" y="1193"/>
                        <a:pt x="90" y="1193"/>
                        <a:pt x="90" y="1193"/>
                      </a:cubicBezTo>
                      <a:cubicBezTo>
                        <a:pt x="90" y="1193"/>
                        <a:pt x="92" y="1193"/>
                        <a:pt x="92" y="1193"/>
                      </a:cubicBezTo>
                      <a:cubicBezTo>
                        <a:pt x="92" y="1193"/>
                        <a:pt x="97" y="1193"/>
                        <a:pt x="97" y="1193"/>
                      </a:cubicBezTo>
                      <a:cubicBezTo>
                        <a:pt x="97" y="1193"/>
                        <a:pt x="99" y="1193"/>
                        <a:pt x="99" y="1193"/>
                      </a:cubicBezTo>
                      <a:cubicBezTo>
                        <a:pt x="99" y="1193"/>
                        <a:pt x="100" y="1193"/>
                        <a:pt x="100" y="1193"/>
                      </a:cubicBezTo>
                      <a:cubicBezTo>
                        <a:pt x="100" y="1193"/>
                        <a:pt x="104" y="1193"/>
                        <a:pt x="104" y="1193"/>
                      </a:cubicBezTo>
                      <a:cubicBezTo>
                        <a:pt x="104" y="1193"/>
                        <a:pt x="105" y="1193"/>
                        <a:pt x="105" y="1193"/>
                      </a:cubicBezTo>
                      <a:cubicBezTo>
                        <a:pt x="105" y="1193"/>
                        <a:pt x="110" y="1193"/>
                        <a:pt x="110" y="1193"/>
                      </a:cubicBezTo>
                      <a:cubicBezTo>
                        <a:pt x="110" y="1193"/>
                        <a:pt x="110" y="1193"/>
                        <a:pt x="110" y="1193"/>
                      </a:cubicBezTo>
                      <a:cubicBezTo>
                        <a:pt x="110" y="1193"/>
                        <a:pt x="114" y="1194"/>
                        <a:pt x="114" y="1194"/>
                      </a:cubicBezTo>
                      <a:cubicBezTo>
                        <a:pt x="114" y="1194"/>
                        <a:pt x="115" y="1193"/>
                        <a:pt x="115" y="1193"/>
                      </a:cubicBezTo>
                      <a:cubicBezTo>
                        <a:pt x="115" y="1193"/>
                        <a:pt x="120" y="1193"/>
                        <a:pt x="120" y="1193"/>
                      </a:cubicBezTo>
                      <a:cubicBezTo>
                        <a:pt x="120" y="1193"/>
                        <a:pt x="121" y="1193"/>
                        <a:pt x="121" y="1193"/>
                      </a:cubicBezTo>
                      <a:cubicBezTo>
                        <a:pt x="121" y="1193"/>
                        <a:pt x="123" y="1192"/>
                        <a:pt x="123" y="1192"/>
                      </a:cubicBezTo>
                      <a:cubicBezTo>
                        <a:pt x="123" y="1192"/>
                        <a:pt x="128" y="1192"/>
                        <a:pt x="128" y="1192"/>
                      </a:cubicBezTo>
                      <a:cubicBezTo>
                        <a:pt x="128" y="1192"/>
                        <a:pt x="130" y="1193"/>
                        <a:pt x="130" y="1193"/>
                      </a:cubicBezTo>
                      <a:cubicBezTo>
                        <a:pt x="130" y="1193"/>
                        <a:pt x="132" y="1193"/>
                        <a:pt x="132" y="1193"/>
                      </a:cubicBezTo>
                      <a:cubicBezTo>
                        <a:pt x="132" y="1193"/>
                        <a:pt x="135" y="1192"/>
                        <a:pt x="135" y="1192"/>
                      </a:cubicBezTo>
                      <a:cubicBezTo>
                        <a:pt x="135" y="1192"/>
                        <a:pt x="136" y="1192"/>
                        <a:pt x="136" y="1192"/>
                      </a:cubicBezTo>
                      <a:cubicBezTo>
                        <a:pt x="136" y="1192"/>
                        <a:pt x="139" y="1193"/>
                        <a:pt x="139" y="1193"/>
                      </a:cubicBezTo>
                      <a:cubicBezTo>
                        <a:pt x="139" y="1193"/>
                        <a:pt x="141" y="1193"/>
                        <a:pt x="141" y="1193"/>
                      </a:cubicBezTo>
                      <a:cubicBezTo>
                        <a:pt x="141" y="1193"/>
                        <a:pt x="143" y="1193"/>
                        <a:pt x="143" y="1193"/>
                      </a:cubicBezTo>
                      <a:cubicBezTo>
                        <a:pt x="143" y="1193"/>
                        <a:pt x="149" y="1193"/>
                        <a:pt x="149" y="1193"/>
                      </a:cubicBezTo>
                      <a:cubicBezTo>
                        <a:pt x="149" y="1193"/>
                        <a:pt x="151" y="1193"/>
                        <a:pt x="151" y="1193"/>
                      </a:cubicBezTo>
                      <a:cubicBezTo>
                        <a:pt x="151" y="1193"/>
                        <a:pt x="151" y="1193"/>
                        <a:pt x="151" y="1193"/>
                      </a:cubicBezTo>
                      <a:cubicBezTo>
                        <a:pt x="151" y="1193"/>
                        <a:pt x="154" y="1193"/>
                        <a:pt x="154" y="1193"/>
                      </a:cubicBezTo>
                      <a:cubicBezTo>
                        <a:pt x="154" y="1193"/>
                        <a:pt x="158" y="1193"/>
                        <a:pt x="158" y="1193"/>
                      </a:cubicBezTo>
                      <a:cubicBezTo>
                        <a:pt x="158" y="1193"/>
                        <a:pt x="160" y="1193"/>
                        <a:pt x="160" y="1193"/>
                      </a:cubicBezTo>
                      <a:cubicBezTo>
                        <a:pt x="160" y="1193"/>
                        <a:pt x="162" y="1193"/>
                        <a:pt x="162" y="1193"/>
                      </a:cubicBezTo>
                      <a:cubicBezTo>
                        <a:pt x="162" y="1193"/>
                        <a:pt x="164" y="1193"/>
                        <a:pt x="164" y="1193"/>
                      </a:cubicBezTo>
                      <a:cubicBezTo>
                        <a:pt x="164" y="1193"/>
                        <a:pt x="166" y="1193"/>
                        <a:pt x="166" y="1193"/>
                      </a:cubicBezTo>
                      <a:cubicBezTo>
                        <a:pt x="166" y="1193"/>
                        <a:pt x="170" y="1193"/>
                        <a:pt x="170" y="1193"/>
                      </a:cubicBezTo>
                      <a:cubicBezTo>
                        <a:pt x="170" y="1193"/>
                        <a:pt x="173" y="1193"/>
                        <a:pt x="173" y="1193"/>
                      </a:cubicBezTo>
                      <a:cubicBezTo>
                        <a:pt x="173" y="1193"/>
                        <a:pt x="174" y="1193"/>
                        <a:pt x="174" y="1193"/>
                      </a:cubicBezTo>
                      <a:cubicBezTo>
                        <a:pt x="174" y="1193"/>
                        <a:pt x="176" y="1193"/>
                        <a:pt x="176" y="1193"/>
                      </a:cubicBezTo>
                      <a:cubicBezTo>
                        <a:pt x="176" y="1193"/>
                        <a:pt x="180" y="1193"/>
                        <a:pt x="180" y="1193"/>
                      </a:cubicBezTo>
                      <a:cubicBezTo>
                        <a:pt x="180" y="1193"/>
                        <a:pt x="185" y="1193"/>
                        <a:pt x="185" y="1193"/>
                      </a:cubicBezTo>
                      <a:cubicBezTo>
                        <a:pt x="185" y="1193"/>
                        <a:pt x="186" y="1193"/>
                        <a:pt x="186" y="1193"/>
                      </a:cubicBezTo>
                      <a:cubicBezTo>
                        <a:pt x="186" y="1193"/>
                        <a:pt x="189" y="1193"/>
                        <a:pt x="189" y="1193"/>
                      </a:cubicBezTo>
                      <a:cubicBezTo>
                        <a:pt x="189" y="1193"/>
                        <a:pt x="191" y="1192"/>
                        <a:pt x="191" y="1192"/>
                      </a:cubicBezTo>
                      <a:cubicBezTo>
                        <a:pt x="191" y="1192"/>
                        <a:pt x="192" y="1193"/>
                        <a:pt x="192" y="1193"/>
                      </a:cubicBezTo>
                      <a:cubicBezTo>
                        <a:pt x="192" y="1193"/>
                        <a:pt x="195" y="1193"/>
                        <a:pt x="195" y="1193"/>
                      </a:cubicBezTo>
                      <a:cubicBezTo>
                        <a:pt x="195" y="1193"/>
                        <a:pt x="197" y="1193"/>
                        <a:pt x="197" y="1193"/>
                      </a:cubicBezTo>
                      <a:cubicBezTo>
                        <a:pt x="197" y="1193"/>
                        <a:pt x="201" y="1193"/>
                        <a:pt x="201" y="1193"/>
                      </a:cubicBezTo>
                      <a:cubicBezTo>
                        <a:pt x="201" y="1193"/>
                        <a:pt x="204" y="1193"/>
                        <a:pt x="204" y="1193"/>
                      </a:cubicBezTo>
                      <a:cubicBezTo>
                        <a:pt x="204" y="1193"/>
                        <a:pt x="205" y="1193"/>
                        <a:pt x="205" y="1193"/>
                      </a:cubicBezTo>
                      <a:cubicBezTo>
                        <a:pt x="205" y="1193"/>
                        <a:pt x="207" y="1193"/>
                        <a:pt x="207" y="1193"/>
                      </a:cubicBezTo>
                      <a:cubicBezTo>
                        <a:pt x="207" y="1193"/>
                        <a:pt x="212" y="1192"/>
                        <a:pt x="212" y="1192"/>
                      </a:cubicBezTo>
                      <a:cubicBezTo>
                        <a:pt x="212" y="1192"/>
                        <a:pt x="213" y="1192"/>
                        <a:pt x="213" y="1192"/>
                      </a:cubicBezTo>
                      <a:cubicBezTo>
                        <a:pt x="213" y="1192"/>
                        <a:pt x="214" y="1192"/>
                        <a:pt x="214" y="1192"/>
                      </a:cubicBezTo>
                      <a:cubicBezTo>
                        <a:pt x="214" y="1192"/>
                        <a:pt x="217" y="1192"/>
                        <a:pt x="217" y="1192"/>
                      </a:cubicBezTo>
                      <a:cubicBezTo>
                        <a:pt x="217" y="1192"/>
                        <a:pt x="222" y="1191"/>
                        <a:pt x="222" y="1191"/>
                      </a:cubicBezTo>
                      <a:cubicBezTo>
                        <a:pt x="222" y="1191"/>
                        <a:pt x="222" y="1191"/>
                        <a:pt x="222" y="1191"/>
                      </a:cubicBezTo>
                      <a:cubicBezTo>
                        <a:pt x="222" y="1191"/>
                        <a:pt x="227" y="1190"/>
                        <a:pt x="227" y="1190"/>
                      </a:cubicBezTo>
                      <a:cubicBezTo>
                        <a:pt x="227" y="1190"/>
                        <a:pt x="227" y="1190"/>
                        <a:pt x="227" y="1190"/>
                      </a:cubicBezTo>
                      <a:cubicBezTo>
                        <a:pt x="227" y="1190"/>
                        <a:pt x="232" y="1186"/>
                        <a:pt x="232" y="1186"/>
                      </a:cubicBezTo>
                      <a:cubicBezTo>
                        <a:pt x="232" y="1186"/>
                        <a:pt x="232" y="1186"/>
                        <a:pt x="232" y="1186"/>
                      </a:cubicBezTo>
                      <a:cubicBezTo>
                        <a:pt x="232" y="1186"/>
                        <a:pt x="234" y="1180"/>
                        <a:pt x="234" y="1180"/>
                      </a:cubicBezTo>
                      <a:cubicBezTo>
                        <a:pt x="234" y="1180"/>
                        <a:pt x="238" y="1183"/>
                        <a:pt x="238" y="1183"/>
                      </a:cubicBezTo>
                      <a:cubicBezTo>
                        <a:pt x="238" y="1183"/>
                        <a:pt x="242" y="1177"/>
                        <a:pt x="242" y="1177"/>
                      </a:cubicBezTo>
                      <a:cubicBezTo>
                        <a:pt x="242" y="1177"/>
                        <a:pt x="242" y="1177"/>
                        <a:pt x="242" y="1177"/>
                      </a:cubicBezTo>
                      <a:cubicBezTo>
                        <a:pt x="242" y="1177"/>
                        <a:pt x="247" y="1137"/>
                        <a:pt x="247" y="1137"/>
                      </a:cubicBezTo>
                      <a:cubicBezTo>
                        <a:pt x="247" y="1137"/>
                        <a:pt x="247" y="1134"/>
                        <a:pt x="247" y="1134"/>
                      </a:cubicBezTo>
                      <a:cubicBezTo>
                        <a:pt x="247" y="1134"/>
                        <a:pt x="251" y="1022"/>
                        <a:pt x="251" y="1022"/>
                      </a:cubicBezTo>
                      <a:cubicBezTo>
                        <a:pt x="251" y="1022"/>
                        <a:pt x="253" y="1091"/>
                        <a:pt x="253" y="1091"/>
                      </a:cubicBezTo>
                      <a:cubicBezTo>
                        <a:pt x="253" y="1091"/>
                        <a:pt x="256" y="1152"/>
                        <a:pt x="256" y="1152"/>
                      </a:cubicBezTo>
                      <a:cubicBezTo>
                        <a:pt x="256" y="1152"/>
                        <a:pt x="258" y="1146"/>
                        <a:pt x="258" y="1146"/>
                      </a:cubicBezTo>
                      <a:cubicBezTo>
                        <a:pt x="258" y="1146"/>
                        <a:pt x="263" y="995"/>
                        <a:pt x="263" y="995"/>
                      </a:cubicBezTo>
                      <a:cubicBezTo>
                        <a:pt x="263" y="995"/>
                        <a:pt x="263" y="995"/>
                        <a:pt x="263" y="995"/>
                      </a:cubicBezTo>
                      <a:cubicBezTo>
                        <a:pt x="263" y="995"/>
                        <a:pt x="268" y="1163"/>
                        <a:pt x="268" y="1163"/>
                      </a:cubicBezTo>
                      <a:cubicBezTo>
                        <a:pt x="268" y="1163"/>
                        <a:pt x="268" y="1165"/>
                        <a:pt x="268" y="1165"/>
                      </a:cubicBezTo>
                      <a:cubicBezTo>
                        <a:pt x="268" y="1165"/>
                        <a:pt x="273" y="1182"/>
                        <a:pt x="273" y="1182"/>
                      </a:cubicBezTo>
                      <a:cubicBezTo>
                        <a:pt x="273" y="1182"/>
                        <a:pt x="273" y="1182"/>
                        <a:pt x="273" y="1182"/>
                      </a:cubicBezTo>
                      <a:cubicBezTo>
                        <a:pt x="273" y="1182"/>
                        <a:pt x="278" y="1187"/>
                        <a:pt x="278" y="1187"/>
                      </a:cubicBezTo>
                      <a:cubicBezTo>
                        <a:pt x="278" y="1187"/>
                        <a:pt x="279" y="1187"/>
                        <a:pt x="279" y="1187"/>
                      </a:cubicBezTo>
                      <a:cubicBezTo>
                        <a:pt x="279" y="1187"/>
                        <a:pt x="283" y="1189"/>
                        <a:pt x="283" y="1189"/>
                      </a:cubicBezTo>
                      <a:cubicBezTo>
                        <a:pt x="283" y="1189"/>
                        <a:pt x="284" y="1189"/>
                        <a:pt x="284" y="1189"/>
                      </a:cubicBezTo>
                      <a:cubicBezTo>
                        <a:pt x="284" y="1189"/>
                        <a:pt x="287" y="1191"/>
                        <a:pt x="287" y="1191"/>
                      </a:cubicBezTo>
                      <a:cubicBezTo>
                        <a:pt x="287" y="1191"/>
                        <a:pt x="288" y="1190"/>
                        <a:pt x="288" y="1190"/>
                      </a:cubicBezTo>
                      <a:cubicBezTo>
                        <a:pt x="288" y="1190"/>
                        <a:pt x="293" y="1191"/>
                        <a:pt x="293" y="1191"/>
                      </a:cubicBezTo>
                      <a:cubicBezTo>
                        <a:pt x="293" y="1191"/>
                        <a:pt x="293" y="1191"/>
                        <a:pt x="293" y="1191"/>
                      </a:cubicBezTo>
                      <a:cubicBezTo>
                        <a:pt x="293" y="1191"/>
                        <a:pt x="298" y="1192"/>
                        <a:pt x="298" y="1192"/>
                      </a:cubicBezTo>
                      <a:cubicBezTo>
                        <a:pt x="298" y="1192"/>
                        <a:pt x="300" y="1192"/>
                        <a:pt x="300" y="1192"/>
                      </a:cubicBezTo>
                      <a:cubicBezTo>
                        <a:pt x="300" y="1192"/>
                        <a:pt x="301" y="1191"/>
                        <a:pt x="301" y="1191"/>
                      </a:cubicBezTo>
                      <a:cubicBezTo>
                        <a:pt x="301" y="1191"/>
                        <a:pt x="305" y="1191"/>
                        <a:pt x="305" y="1191"/>
                      </a:cubicBezTo>
                      <a:cubicBezTo>
                        <a:pt x="305" y="1191"/>
                        <a:pt x="307" y="1192"/>
                        <a:pt x="307" y="1192"/>
                      </a:cubicBezTo>
                      <a:cubicBezTo>
                        <a:pt x="307" y="1192"/>
                        <a:pt x="310" y="1192"/>
                        <a:pt x="310" y="1192"/>
                      </a:cubicBezTo>
                      <a:cubicBezTo>
                        <a:pt x="310" y="1192"/>
                        <a:pt x="313" y="1191"/>
                        <a:pt x="313" y="1191"/>
                      </a:cubicBezTo>
                      <a:cubicBezTo>
                        <a:pt x="313" y="1191"/>
                        <a:pt x="315" y="1191"/>
                        <a:pt x="315" y="1191"/>
                      </a:cubicBezTo>
                      <a:cubicBezTo>
                        <a:pt x="315" y="1191"/>
                        <a:pt x="319" y="1191"/>
                        <a:pt x="319" y="1191"/>
                      </a:cubicBezTo>
                      <a:cubicBezTo>
                        <a:pt x="319" y="1191"/>
                        <a:pt x="319" y="1191"/>
                        <a:pt x="319" y="1191"/>
                      </a:cubicBezTo>
                      <a:cubicBezTo>
                        <a:pt x="319" y="1191"/>
                        <a:pt x="324" y="1189"/>
                        <a:pt x="324" y="1189"/>
                      </a:cubicBezTo>
                      <a:cubicBezTo>
                        <a:pt x="324" y="1189"/>
                        <a:pt x="324" y="1189"/>
                        <a:pt x="324" y="1189"/>
                      </a:cubicBezTo>
                      <a:cubicBezTo>
                        <a:pt x="324" y="1189"/>
                        <a:pt x="329" y="1185"/>
                        <a:pt x="329" y="1185"/>
                      </a:cubicBezTo>
                      <a:cubicBezTo>
                        <a:pt x="329" y="1185"/>
                        <a:pt x="329" y="1185"/>
                        <a:pt x="329" y="1185"/>
                      </a:cubicBezTo>
                      <a:cubicBezTo>
                        <a:pt x="329" y="1185"/>
                        <a:pt x="334" y="1143"/>
                        <a:pt x="334" y="1143"/>
                      </a:cubicBezTo>
                      <a:cubicBezTo>
                        <a:pt x="334" y="1143"/>
                        <a:pt x="335" y="1141"/>
                        <a:pt x="335" y="1141"/>
                      </a:cubicBezTo>
                      <a:cubicBezTo>
                        <a:pt x="335" y="1141"/>
                        <a:pt x="339" y="1179"/>
                        <a:pt x="339" y="1179"/>
                      </a:cubicBezTo>
                      <a:cubicBezTo>
                        <a:pt x="339" y="1179"/>
                        <a:pt x="339" y="1181"/>
                        <a:pt x="339" y="1181"/>
                      </a:cubicBezTo>
                      <a:cubicBezTo>
                        <a:pt x="339" y="1181"/>
                        <a:pt x="344" y="1188"/>
                        <a:pt x="344" y="1188"/>
                      </a:cubicBezTo>
                      <a:cubicBezTo>
                        <a:pt x="344" y="1188"/>
                        <a:pt x="344" y="1188"/>
                        <a:pt x="344" y="1188"/>
                      </a:cubicBezTo>
                      <a:cubicBezTo>
                        <a:pt x="344" y="1188"/>
                        <a:pt x="349" y="1190"/>
                        <a:pt x="349" y="1190"/>
                      </a:cubicBezTo>
                      <a:cubicBezTo>
                        <a:pt x="349" y="1190"/>
                        <a:pt x="351" y="1190"/>
                        <a:pt x="351" y="1190"/>
                      </a:cubicBezTo>
                      <a:cubicBezTo>
                        <a:pt x="351" y="1190"/>
                        <a:pt x="354" y="1192"/>
                        <a:pt x="354" y="1192"/>
                      </a:cubicBezTo>
                      <a:cubicBezTo>
                        <a:pt x="354" y="1192"/>
                        <a:pt x="356" y="1191"/>
                        <a:pt x="356" y="1191"/>
                      </a:cubicBezTo>
                      <a:cubicBezTo>
                        <a:pt x="356" y="1191"/>
                        <a:pt x="357" y="1192"/>
                        <a:pt x="357" y="1192"/>
                      </a:cubicBezTo>
                      <a:cubicBezTo>
                        <a:pt x="357" y="1192"/>
                        <a:pt x="359" y="1192"/>
                        <a:pt x="359" y="1192"/>
                      </a:cubicBezTo>
                      <a:cubicBezTo>
                        <a:pt x="359" y="1192"/>
                        <a:pt x="361" y="1192"/>
                        <a:pt x="361" y="1192"/>
                      </a:cubicBezTo>
                      <a:cubicBezTo>
                        <a:pt x="361" y="1192"/>
                        <a:pt x="366" y="1192"/>
                        <a:pt x="366" y="1192"/>
                      </a:cubicBezTo>
                      <a:cubicBezTo>
                        <a:pt x="366" y="1192"/>
                        <a:pt x="369" y="1192"/>
                        <a:pt x="369" y="1192"/>
                      </a:cubicBezTo>
                      <a:cubicBezTo>
                        <a:pt x="369" y="1192"/>
                        <a:pt x="371" y="1192"/>
                        <a:pt x="371" y="1192"/>
                      </a:cubicBezTo>
                      <a:cubicBezTo>
                        <a:pt x="371" y="1192"/>
                        <a:pt x="374" y="1191"/>
                        <a:pt x="374" y="1191"/>
                      </a:cubicBezTo>
                      <a:cubicBezTo>
                        <a:pt x="374" y="1191"/>
                        <a:pt x="375" y="1191"/>
                        <a:pt x="375" y="1191"/>
                      </a:cubicBezTo>
                      <a:cubicBezTo>
                        <a:pt x="375" y="1191"/>
                        <a:pt x="379" y="1190"/>
                        <a:pt x="379" y="1190"/>
                      </a:cubicBezTo>
                      <a:cubicBezTo>
                        <a:pt x="379" y="1190"/>
                        <a:pt x="380" y="1190"/>
                        <a:pt x="380" y="1190"/>
                      </a:cubicBezTo>
                      <a:cubicBezTo>
                        <a:pt x="380" y="1190"/>
                        <a:pt x="385" y="1189"/>
                        <a:pt x="385" y="1189"/>
                      </a:cubicBezTo>
                      <a:cubicBezTo>
                        <a:pt x="385" y="1189"/>
                        <a:pt x="385" y="1189"/>
                        <a:pt x="385" y="1189"/>
                      </a:cubicBezTo>
                      <a:cubicBezTo>
                        <a:pt x="385" y="1189"/>
                        <a:pt x="390" y="1181"/>
                        <a:pt x="390" y="1181"/>
                      </a:cubicBezTo>
                      <a:cubicBezTo>
                        <a:pt x="390" y="1181"/>
                        <a:pt x="390" y="1181"/>
                        <a:pt x="390" y="1181"/>
                      </a:cubicBezTo>
                      <a:cubicBezTo>
                        <a:pt x="390" y="1181"/>
                        <a:pt x="394" y="1132"/>
                        <a:pt x="394" y="1132"/>
                      </a:cubicBezTo>
                      <a:cubicBezTo>
                        <a:pt x="394" y="1132"/>
                        <a:pt x="395" y="1145"/>
                        <a:pt x="395" y="1145"/>
                      </a:cubicBezTo>
                      <a:cubicBezTo>
                        <a:pt x="395" y="1145"/>
                        <a:pt x="400" y="1178"/>
                        <a:pt x="400" y="1178"/>
                      </a:cubicBezTo>
                      <a:cubicBezTo>
                        <a:pt x="400" y="1178"/>
                        <a:pt x="400" y="1178"/>
                        <a:pt x="400" y="1178"/>
                      </a:cubicBezTo>
                      <a:cubicBezTo>
                        <a:pt x="400" y="1178"/>
                        <a:pt x="405" y="1106"/>
                        <a:pt x="405" y="1106"/>
                      </a:cubicBezTo>
                      <a:cubicBezTo>
                        <a:pt x="405" y="1106"/>
                        <a:pt x="406" y="1096"/>
                        <a:pt x="406" y="1096"/>
                      </a:cubicBezTo>
                      <a:cubicBezTo>
                        <a:pt x="406" y="1096"/>
                        <a:pt x="410" y="1174"/>
                        <a:pt x="410" y="1174"/>
                      </a:cubicBezTo>
                      <a:cubicBezTo>
                        <a:pt x="410" y="1174"/>
                        <a:pt x="413" y="1178"/>
                        <a:pt x="413" y="1178"/>
                      </a:cubicBezTo>
                      <a:cubicBezTo>
                        <a:pt x="413" y="1178"/>
                        <a:pt x="415" y="1173"/>
                        <a:pt x="415" y="1173"/>
                      </a:cubicBezTo>
                      <a:cubicBezTo>
                        <a:pt x="415" y="1173"/>
                        <a:pt x="418" y="1144"/>
                        <a:pt x="418" y="1144"/>
                      </a:cubicBezTo>
                      <a:cubicBezTo>
                        <a:pt x="418" y="1144"/>
                        <a:pt x="420" y="1173"/>
                        <a:pt x="420" y="1173"/>
                      </a:cubicBezTo>
                      <a:cubicBezTo>
                        <a:pt x="420" y="1173"/>
                        <a:pt x="421" y="1174"/>
                        <a:pt x="421" y="1174"/>
                      </a:cubicBezTo>
                      <a:cubicBezTo>
                        <a:pt x="421" y="1174"/>
                        <a:pt x="425" y="1182"/>
                        <a:pt x="425" y="1182"/>
                      </a:cubicBezTo>
                      <a:cubicBezTo>
                        <a:pt x="425" y="1182"/>
                        <a:pt x="426" y="1182"/>
                        <a:pt x="426" y="1182"/>
                      </a:cubicBezTo>
                      <a:cubicBezTo>
                        <a:pt x="426" y="1182"/>
                        <a:pt x="431" y="1179"/>
                        <a:pt x="431" y="1179"/>
                      </a:cubicBezTo>
                      <a:cubicBezTo>
                        <a:pt x="431" y="1179"/>
                        <a:pt x="431" y="1179"/>
                        <a:pt x="431" y="1179"/>
                      </a:cubicBezTo>
                      <a:cubicBezTo>
                        <a:pt x="431" y="1179"/>
                        <a:pt x="436" y="1159"/>
                        <a:pt x="436" y="1159"/>
                      </a:cubicBezTo>
                      <a:cubicBezTo>
                        <a:pt x="436" y="1159"/>
                        <a:pt x="436" y="1157"/>
                        <a:pt x="436" y="1157"/>
                      </a:cubicBezTo>
                      <a:cubicBezTo>
                        <a:pt x="436" y="1157"/>
                        <a:pt x="441" y="978"/>
                        <a:pt x="441" y="978"/>
                      </a:cubicBezTo>
                      <a:cubicBezTo>
                        <a:pt x="441" y="978"/>
                        <a:pt x="443" y="911"/>
                        <a:pt x="443" y="911"/>
                      </a:cubicBezTo>
                      <a:cubicBezTo>
                        <a:pt x="443" y="911"/>
                        <a:pt x="446" y="1034"/>
                        <a:pt x="446" y="1034"/>
                      </a:cubicBezTo>
                      <a:cubicBezTo>
                        <a:pt x="446" y="1034"/>
                        <a:pt x="446" y="1047"/>
                        <a:pt x="446" y="1047"/>
                      </a:cubicBezTo>
                      <a:cubicBezTo>
                        <a:pt x="446" y="1047"/>
                        <a:pt x="450" y="1145"/>
                        <a:pt x="450" y="1145"/>
                      </a:cubicBezTo>
                      <a:cubicBezTo>
                        <a:pt x="450" y="1145"/>
                        <a:pt x="451" y="1140"/>
                        <a:pt x="451" y="1140"/>
                      </a:cubicBezTo>
                      <a:cubicBezTo>
                        <a:pt x="451" y="1140"/>
                        <a:pt x="456" y="1178"/>
                        <a:pt x="456" y="1178"/>
                      </a:cubicBezTo>
                      <a:cubicBezTo>
                        <a:pt x="456" y="1178"/>
                        <a:pt x="456" y="1178"/>
                        <a:pt x="456" y="1178"/>
                      </a:cubicBezTo>
                      <a:cubicBezTo>
                        <a:pt x="456" y="1178"/>
                        <a:pt x="461" y="1186"/>
                        <a:pt x="461" y="1186"/>
                      </a:cubicBezTo>
                      <a:cubicBezTo>
                        <a:pt x="461" y="1186"/>
                        <a:pt x="462" y="1186"/>
                        <a:pt x="462" y="1186"/>
                      </a:cubicBezTo>
                      <a:cubicBezTo>
                        <a:pt x="462" y="1186"/>
                        <a:pt x="466" y="1189"/>
                        <a:pt x="466" y="1189"/>
                      </a:cubicBezTo>
                      <a:cubicBezTo>
                        <a:pt x="466" y="1189"/>
                        <a:pt x="467" y="1189"/>
                        <a:pt x="467" y="1189"/>
                      </a:cubicBezTo>
                      <a:cubicBezTo>
                        <a:pt x="467" y="1189"/>
                        <a:pt x="470" y="1190"/>
                        <a:pt x="470" y="1190"/>
                      </a:cubicBezTo>
                      <a:cubicBezTo>
                        <a:pt x="470" y="1190"/>
                        <a:pt x="472" y="1190"/>
                        <a:pt x="472" y="1190"/>
                      </a:cubicBezTo>
                      <a:cubicBezTo>
                        <a:pt x="472" y="1190"/>
                        <a:pt x="476" y="1191"/>
                        <a:pt x="476" y="1191"/>
                      </a:cubicBezTo>
                      <a:cubicBezTo>
                        <a:pt x="476" y="1191"/>
                        <a:pt x="481" y="1191"/>
                        <a:pt x="481" y="1191"/>
                      </a:cubicBezTo>
                      <a:cubicBezTo>
                        <a:pt x="481" y="1191"/>
                        <a:pt x="481" y="1192"/>
                        <a:pt x="481" y="1192"/>
                      </a:cubicBezTo>
                      <a:cubicBezTo>
                        <a:pt x="481" y="1192"/>
                        <a:pt x="485" y="1191"/>
                        <a:pt x="485" y="1191"/>
                      </a:cubicBezTo>
                      <a:cubicBezTo>
                        <a:pt x="485" y="1191"/>
                        <a:pt x="487" y="1192"/>
                        <a:pt x="487" y="1192"/>
                      </a:cubicBezTo>
                      <a:cubicBezTo>
                        <a:pt x="487" y="1192"/>
                        <a:pt x="487" y="1192"/>
                        <a:pt x="487" y="1192"/>
                      </a:cubicBezTo>
                      <a:cubicBezTo>
                        <a:pt x="487" y="1192"/>
                        <a:pt x="491" y="1192"/>
                        <a:pt x="491" y="1192"/>
                      </a:cubicBezTo>
                      <a:cubicBezTo>
                        <a:pt x="491" y="1192"/>
                        <a:pt x="492" y="1192"/>
                        <a:pt x="492" y="1192"/>
                      </a:cubicBezTo>
                      <a:cubicBezTo>
                        <a:pt x="492" y="1192"/>
                        <a:pt x="497" y="1192"/>
                        <a:pt x="497" y="1192"/>
                      </a:cubicBezTo>
                      <a:cubicBezTo>
                        <a:pt x="497" y="1192"/>
                        <a:pt x="498" y="1192"/>
                        <a:pt x="498" y="1192"/>
                      </a:cubicBezTo>
                      <a:cubicBezTo>
                        <a:pt x="498" y="1192"/>
                        <a:pt x="502" y="1192"/>
                        <a:pt x="502" y="1192"/>
                      </a:cubicBezTo>
                      <a:cubicBezTo>
                        <a:pt x="502" y="1192"/>
                        <a:pt x="503" y="1192"/>
                        <a:pt x="503" y="1192"/>
                      </a:cubicBezTo>
                      <a:cubicBezTo>
                        <a:pt x="503" y="1192"/>
                        <a:pt x="507" y="1193"/>
                        <a:pt x="507" y="1193"/>
                      </a:cubicBezTo>
                      <a:cubicBezTo>
                        <a:pt x="507" y="1193"/>
                        <a:pt x="507" y="1193"/>
                        <a:pt x="507" y="1193"/>
                      </a:cubicBezTo>
                      <a:cubicBezTo>
                        <a:pt x="507" y="1193"/>
                        <a:pt x="512" y="1192"/>
                        <a:pt x="512" y="1192"/>
                      </a:cubicBezTo>
                      <a:cubicBezTo>
                        <a:pt x="512" y="1192"/>
                        <a:pt x="512" y="1192"/>
                        <a:pt x="512" y="1192"/>
                      </a:cubicBezTo>
                      <a:cubicBezTo>
                        <a:pt x="512" y="1192"/>
                        <a:pt x="516" y="1191"/>
                        <a:pt x="516" y="1191"/>
                      </a:cubicBezTo>
                      <a:cubicBezTo>
                        <a:pt x="516" y="1191"/>
                        <a:pt x="520" y="1192"/>
                        <a:pt x="520" y="1192"/>
                      </a:cubicBezTo>
                      <a:cubicBezTo>
                        <a:pt x="520" y="1192"/>
                        <a:pt x="522" y="1192"/>
                        <a:pt x="522" y="1192"/>
                      </a:cubicBezTo>
                      <a:cubicBezTo>
                        <a:pt x="522" y="1192"/>
                        <a:pt x="524" y="1192"/>
                        <a:pt x="524" y="1192"/>
                      </a:cubicBezTo>
                      <a:cubicBezTo>
                        <a:pt x="524" y="1192"/>
                        <a:pt x="527" y="1191"/>
                        <a:pt x="527" y="1191"/>
                      </a:cubicBezTo>
                      <a:cubicBezTo>
                        <a:pt x="527" y="1191"/>
                        <a:pt x="528" y="1191"/>
                        <a:pt x="528" y="1191"/>
                      </a:cubicBezTo>
                      <a:cubicBezTo>
                        <a:pt x="528" y="1191"/>
                        <a:pt x="533" y="1192"/>
                        <a:pt x="533" y="1192"/>
                      </a:cubicBezTo>
                      <a:cubicBezTo>
                        <a:pt x="533" y="1192"/>
                        <a:pt x="533" y="1192"/>
                        <a:pt x="533" y="1192"/>
                      </a:cubicBezTo>
                      <a:cubicBezTo>
                        <a:pt x="533" y="1192"/>
                        <a:pt x="535" y="1193"/>
                        <a:pt x="535" y="1193"/>
                      </a:cubicBezTo>
                      <a:cubicBezTo>
                        <a:pt x="535" y="1193"/>
                        <a:pt x="541" y="1192"/>
                        <a:pt x="541" y="1192"/>
                      </a:cubicBezTo>
                      <a:cubicBezTo>
                        <a:pt x="541" y="1192"/>
                        <a:pt x="542" y="1193"/>
                        <a:pt x="542" y="1193"/>
                      </a:cubicBezTo>
                      <a:cubicBezTo>
                        <a:pt x="542" y="1193"/>
                        <a:pt x="545" y="1192"/>
                        <a:pt x="545" y="1192"/>
                      </a:cubicBezTo>
                      <a:cubicBezTo>
                        <a:pt x="545" y="1192"/>
                        <a:pt x="548" y="1193"/>
                        <a:pt x="548" y="1193"/>
                      </a:cubicBezTo>
                      <a:cubicBezTo>
                        <a:pt x="548" y="1193"/>
                        <a:pt x="548" y="1193"/>
                        <a:pt x="548" y="1193"/>
                      </a:cubicBezTo>
                      <a:cubicBezTo>
                        <a:pt x="548" y="1193"/>
                        <a:pt x="553" y="1192"/>
                        <a:pt x="553" y="1192"/>
                      </a:cubicBezTo>
                      <a:cubicBezTo>
                        <a:pt x="553" y="1192"/>
                        <a:pt x="554" y="1193"/>
                        <a:pt x="554" y="1193"/>
                      </a:cubicBezTo>
                      <a:cubicBezTo>
                        <a:pt x="554" y="1193"/>
                        <a:pt x="558" y="1192"/>
                        <a:pt x="558" y="1192"/>
                      </a:cubicBezTo>
                      <a:cubicBezTo>
                        <a:pt x="558" y="1192"/>
                        <a:pt x="558" y="1192"/>
                        <a:pt x="558" y="1192"/>
                      </a:cubicBezTo>
                      <a:cubicBezTo>
                        <a:pt x="558" y="1192"/>
                        <a:pt x="563" y="1192"/>
                        <a:pt x="563" y="1192"/>
                      </a:cubicBezTo>
                      <a:cubicBezTo>
                        <a:pt x="563" y="1192"/>
                        <a:pt x="567" y="1191"/>
                        <a:pt x="567" y="1191"/>
                      </a:cubicBezTo>
                      <a:cubicBezTo>
                        <a:pt x="567" y="1191"/>
                        <a:pt x="568" y="1192"/>
                        <a:pt x="568" y="1192"/>
                      </a:cubicBezTo>
                      <a:cubicBezTo>
                        <a:pt x="568" y="1192"/>
                        <a:pt x="570" y="1192"/>
                        <a:pt x="570" y="1192"/>
                      </a:cubicBezTo>
                      <a:cubicBezTo>
                        <a:pt x="570" y="1192"/>
                        <a:pt x="573" y="1191"/>
                        <a:pt x="573" y="1191"/>
                      </a:cubicBezTo>
                      <a:cubicBezTo>
                        <a:pt x="573" y="1191"/>
                        <a:pt x="574" y="1191"/>
                        <a:pt x="574" y="1191"/>
                      </a:cubicBezTo>
                      <a:cubicBezTo>
                        <a:pt x="574" y="1191"/>
                        <a:pt x="577" y="1192"/>
                        <a:pt x="577" y="1192"/>
                      </a:cubicBezTo>
                      <a:cubicBezTo>
                        <a:pt x="577" y="1192"/>
                        <a:pt x="579" y="1191"/>
                        <a:pt x="579" y="1191"/>
                      </a:cubicBezTo>
                      <a:cubicBezTo>
                        <a:pt x="579" y="1191"/>
                        <a:pt x="582" y="1192"/>
                        <a:pt x="582" y="1192"/>
                      </a:cubicBezTo>
                      <a:cubicBezTo>
                        <a:pt x="582" y="1192"/>
                        <a:pt x="585" y="1192"/>
                        <a:pt x="585" y="1192"/>
                      </a:cubicBezTo>
                      <a:cubicBezTo>
                        <a:pt x="585" y="1192"/>
                        <a:pt x="588" y="1191"/>
                        <a:pt x="588" y="1191"/>
                      </a:cubicBezTo>
                      <a:cubicBezTo>
                        <a:pt x="588" y="1191"/>
                        <a:pt x="589" y="1191"/>
                        <a:pt x="589" y="1191"/>
                      </a:cubicBezTo>
                      <a:cubicBezTo>
                        <a:pt x="589" y="1191"/>
                        <a:pt x="592" y="1192"/>
                        <a:pt x="592" y="1192"/>
                      </a:cubicBezTo>
                      <a:cubicBezTo>
                        <a:pt x="592" y="1192"/>
                        <a:pt x="595" y="1192"/>
                        <a:pt x="595" y="1192"/>
                      </a:cubicBezTo>
                      <a:cubicBezTo>
                        <a:pt x="595" y="1192"/>
                        <a:pt x="598" y="1192"/>
                        <a:pt x="598" y="1192"/>
                      </a:cubicBezTo>
                      <a:cubicBezTo>
                        <a:pt x="598" y="1192"/>
                        <a:pt x="599" y="1191"/>
                        <a:pt x="599" y="1191"/>
                      </a:cubicBezTo>
                      <a:cubicBezTo>
                        <a:pt x="599" y="1191"/>
                        <a:pt x="603" y="1190"/>
                        <a:pt x="603" y="1190"/>
                      </a:cubicBezTo>
                      <a:cubicBezTo>
                        <a:pt x="603" y="1190"/>
                        <a:pt x="605" y="1190"/>
                        <a:pt x="605" y="1190"/>
                      </a:cubicBezTo>
                      <a:cubicBezTo>
                        <a:pt x="605" y="1190"/>
                        <a:pt x="609" y="1189"/>
                        <a:pt x="609" y="1189"/>
                      </a:cubicBezTo>
                      <a:cubicBezTo>
                        <a:pt x="609" y="1189"/>
                        <a:pt x="610" y="1189"/>
                        <a:pt x="610" y="1189"/>
                      </a:cubicBezTo>
                      <a:cubicBezTo>
                        <a:pt x="610" y="1189"/>
                        <a:pt x="614" y="1187"/>
                        <a:pt x="614" y="1187"/>
                      </a:cubicBezTo>
                      <a:cubicBezTo>
                        <a:pt x="614" y="1187"/>
                        <a:pt x="614" y="1187"/>
                        <a:pt x="614" y="1187"/>
                      </a:cubicBezTo>
                      <a:cubicBezTo>
                        <a:pt x="614" y="1187"/>
                        <a:pt x="619" y="1184"/>
                        <a:pt x="619" y="1184"/>
                      </a:cubicBezTo>
                      <a:cubicBezTo>
                        <a:pt x="619" y="1184"/>
                        <a:pt x="619" y="1183"/>
                        <a:pt x="619" y="1183"/>
                      </a:cubicBezTo>
                      <a:cubicBezTo>
                        <a:pt x="619" y="1183"/>
                        <a:pt x="624" y="1177"/>
                        <a:pt x="624" y="1177"/>
                      </a:cubicBezTo>
                      <a:cubicBezTo>
                        <a:pt x="624" y="1177"/>
                        <a:pt x="624" y="1176"/>
                        <a:pt x="624" y="1176"/>
                      </a:cubicBezTo>
                      <a:cubicBezTo>
                        <a:pt x="624" y="1176"/>
                        <a:pt x="629" y="1147"/>
                        <a:pt x="629" y="1147"/>
                      </a:cubicBezTo>
                      <a:cubicBezTo>
                        <a:pt x="629" y="1147"/>
                        <a:pt x="629" y="1144"/>
                        <a:pt x="629" y="1144"/>
                      </a:cubicBezTo>
                      <a:cubicBezTo>
                        <a:pt x="629" y="1144"/>
                        <a:pt x="634" y="928"/>
                        <a:pt x="634" y="928"/>
                      </a:cubicBezTo>
                      <a:cubicBezTo>
                        <a:pt x="634" y="928"/>
                        <a:pt x="635" y="920"/>
                        <a:pt x="635" y="920"/>
                      </a:cubicBezTo>
                      <a:cubicBezTo>
                        <a:pt x="635" y="920"/>
                        <a:pt x="639" y="1096"/>
                        <a:pt x="639" y="1096"/>
                      </a:cubicBezTo>
                      <a:cubicBezTo>
                        <a:pt x="639" y="1096"/>
                        <a:pt x="641" y="1107"/>
                        <a:pt x="641" y="1107"/>
                      </a:cubicBezTo>
                      <a:cubicBezTo>
                        <a:pt x="641" y="1107"/>
                        <a:pt x="645" y="954"/>
                        <a:pt x="645" y="954"/>
                      </a:cubicBezTo>
                      <a:cubicBezTo>
                        <a:pt x="645" y="954"/>
                        <a:pt x="647" y="867"/>
                        <a:pt x="647" y="867"/>
                      </a:cubicBezTo>
                      <a:cubicBezTo>
                        <a:pt x="647" y="867"/>
                        <a:pt x="650" y="1057"/>
                        <a:pt x="650" y="1057"/>
                      </a:cubicBezTo>
                      <a:cubicBezTo>
                        <a:pt x="650" y="1057"/>
                        <a:pt x="650" y="1067"/>
                        <a:pt x="650" y="1067"/>
                      </a:cubicBezTo>
                      <a:cubicBezTo>
                        <a:pt x="650" y="1067"/>
                        <a:pt x="655" y="1160"/>
                        <a:pt x="655" y="1160"/>
                      </a:cubicBezTo>
                      <a:cubicBezTo>
                        <a:pt x="655" y="1160"/>
                        <a:pt x="655" y="1160"/>
                        <a:pt x="655" y="1160"/>
                      </a:cubicBezTo>
                      <a:cubicBezTo>
                        <a:pt x="655" y="1160"/>
                        <a:pt x="658" y="1155"/>
                        <a:pt x="658" y="1155"/>
                      </a:cubicBezTo>
                      <a:cubicBezTo>
                        <a:pt x="658" y="1155"/>
                        <a:pt x="660" y="1156"/>
                        <a:pt x="660" y="1156"/>
                      </a:cubicBezTo>
                      <a:cubicBezTo>
                        <a:pt x="660" y="1156"/>
                        <a:pt x="665" y="1173"/>
                        <a:pt x="665" y="1173"/>
                      </a:cubicBezTo>
                      <a:cubicBezTo>
                        <a:pt x="665" y="1173"/>
                        <a:pt x="666" y="1173"/>
                        <a:pt x="666" y="1173"/>
                      </a:cubicBezTo>
                      <a:cubicBezTo>
                        <a:pt x="666" y="1173"/>
                        <a:pt x="670" y="1153"/>
                        <a:pt x="670" y="1153"/>
                      </a:cubicBezTo>
                      <a:cubicBezTo>
                        <a:pt x="670" y="1153"/>
                        <a:pt x="670" y="1151"/>
                        <a:pt x="670" y="1151"/>
                      </a:cubicBezTo>
                      <a:cubicBezTo>
                        <a:pt x="670" y="1151"/>
                        <a:pt x="675" y="1130"/>
                        <a:pt x="675" y="1130"/>
                      </a:cubicBezTo>
                      <a:cubicBezTo>
                        <a:pt x="675" y="1130"/>
                        <a:pt x="675" y="1127"/>
                        <a:pt x="675" y="1127"/>
                      </a:cubicBezTo>
                      <a:cubicBezTo>
                        <a:pt x="675" y="1127"/>
                        <a:pt x="678" y="1077"/>
                        <a:pt x="678" y="1077"/>
                      </a:cubicBezTo>
                      <a:cubicBezTo>
                        <a:pt x="678" y="1077"/>
                        <a:pt x="680" y="1101"/>
                        <a:pt x="680" y="1101"/>
                      </a:cubicBezTo>
                      <a:cubicBezTo>
                        <a:pt x="680" y="1101"/>
                        <a:pt x="684" y="1157"/>
                        <a:pt x="684" y="1157"/>
                      </a:cubicBezTo>
                      <a:cubicBezTo>
                        <a:pt x="684" y="1157"/>
                        <a:pt x="685" y="1155"/>
                        <a:pt x="685" y="1155"/>
                      </a:cubicBezTo>
                      <a:cubicBezTo>
                        <a:pt x="685" y="1155"/>
                        <a:pt x="690" y="1019"/>
                        <a:pt x="690" y="1019"/>
                      </a:cubicBezTo>
                      <a:cubicBezTo>
                        <a:pt x="690" y="1019"/>
                        <a:pt x="691" y="1012"/>
                        <a:pt x="691" y="1012"/>
                      </a:cubicBezTo>
                      <a:cubicBezTo>
                        <a:pt x="691" y="1012"/>
                        <a:pt x="695" y="1144"/>
                        <a:pt x="695" y="1144"/>
                      </a:cubicBezTo>
                      <a:cubicBezTo>
                        <a:pt x="695" y="1144"/>
                        <a:pt x="696" y="1148"/>
                        <a:pt x="696" y="1148"/>
                      </a:cubicBezTo>
                      <a:cubicBezTo>
                        <a:pt x="696" y="1148"/>
                        <a:pt x="701" y="1178"/>
                        <a:pt x="701" y="1178"/>
                      </a:cubicBezTo>
                      <a:cubicBezTo>
                        <a:pt x="701" y="1178"/>
                        <a:pt x="701" y="1178"/>
                        <a:pt x="701" y="1178"/>
                      </a:cubicBezTo>
                      <a:cubicBezTo>
                        <a:pt x="701" y="1178"/>
                        <a:pt x="706" y="1183"/>
                        <a:pt x="706" y="1183"/>
                      </a:cubicBezTo>
                      <a:cubicBezTo>
                        <a:pt x="706" y="1183"/>
                        <a:pt x="710" y="1183"/>
                        <a:pt x="710" y="1183"/>
                      </a:cubicBezTo>
                      <a:cubicBezTo>
                        <a:pt x="710" y="1183"/>
                        <a:pt x="711" y="1182"/>
                        <a:pt x="711" y="1182"/>
                      </a:cubicBezTo>
                      <a:cubicBezTo>
                        <a:pt x="711" y="1182"/>
                        <a:pt x="711" y="1182"/>
                        <a:pt x="711" y="1182"/>
                      </a:cubicBezTo>
                      <a:cubicBezTo>
                        <a:pt x="711" y="1182"/>
                        <a:pt x="716" y="1179"/>
                        <a:pt x="716" y="1179"/>
                      </a:cubicBezTo>
                      <a:cubicBezTo>
                        <a:pt x="716" y="1179"/>
                        <a:pt x="716" y="1179"/>
                        <a:pt x="716" y="1179"/>
                      </a:cubicBezTo>
                      <a:cubicBezTo>
                        <a:pt x="716" y="1179"/>
                        <a:pt x="721" y="1160"/>
                        <a:pt x="721" y="1160"/>
                      </a:cubicBezTo>
                      <a:cubicBezTo>
                        <a:pt x="721" y="1160"/>
                        <a:pt x="721" y="1159"/>
                        <a:pt x="721" y="1159"/>
                      </a:cubicBezTo>
                      <a:cubicBezTo>
                        <a:pt x="721" y="1159"/>
                        <a:pt x="726" y="927"/>
                        <a:pt x="726" y="927"/>
                      </a:cubicBezTo>
                      <a:cubicBezTo>
                        <a:pt x="726" y="927"/>
                        <a:pt x="727" y="914"/>
                        <a:pt x="727" y="914"/>
                      </a:cubicBezTo>
                      <a:cubicBezTo>
                        <a:pt x="727" y="914"/>
                        <a:pt x="731" y="1138"/>
                        <a:pt x="731" y="1138"/>
                      </a:cubicBezTo>
                      <a:cubicBezTo>
                        <a:pt x="731" y="1138"/>
                        <a:pt x="734" y="1154"/>
                        <a:pt x="734" y="1154"/>
                      </a:cubicBezTo>
                      <a:cubicBezTo>
                        <a:pt x="734" y="1154"/>
                        <a:pt x="736" y="1140"/>
                        <a:pt x="736" y="1140"/>
                      </a:cubicBezTo>
                      <a:cubicBezTo>
                        <a:pt x="736" y="1140"/>
                        <a:pt x="736" y="1136"/>
                        <a:pt x="736" y="1136"/>
                      </a:cubicBezTo>
                      <a:cubicBezTo>
                        <a:pt x="736" y="1136"/>
                        <a:pt x="739" y="1021"/>
                        <a:pt x="739" y="1021"/>
                      </a:cubicBezTo>
                      <a:cubicBezTo>
                        <a:pt x="739" y="1021"/>
                        <a:pt x="741" y="1100"/>
                        <a:pt x="741" y="1100"/>
                      </a:cubicBezTo>
                      <a:cubicBezTo>
                        <a:pt x="741" y="1100"/>
                        <a:pt x="746" y="1174"/>
                        <a:pt x="746" y="1174"/>
                      </a:cubicBezTo>
                      <a:cubicBezTo>
                        <a:pt x="746" y="1174"/>
                        <a:pt x="746" y="1174"/>
                        <a:pt x="746" y="1174"/>
                      </a:cubicBezTo>
                      <a:cubicBezTo>
                        <a:pt x="746" y="1174"/>
                        <a:pt x="751" y="1181"/>
                        <a:pt x="751" y="1181"/>
                      </a:cubicBezTo>
                      <a:cubicBezTo>
                        <a:pt x="751" y="1181"/>
                        <a:pt x="752" y="1181"/>
                        <a:pt x="752" y="1181"/>
                      </a:cubicBezTo>
                      <a:cubicBezTo>
                        <a:pt x="752" y="1181"/>
                        <a:pt x="754" y="1182"/>
                        <a:pt x="754" y="1182"/>
                      </a:cubicBezTo>
                      <a:cubicBezTo>
                        <a:pt x="754" y="1182"/>
                        <a:pt x="757" y="1181"/>
                        <a:pt x="757" y="1181"/>
                      </a:cubicBezTo>
                      <a:cubicBezTo>
                        <a:pt x="757" y="1181"/>
                        <a:pt x="762" y="1176"/>
                        <a:pt x="762" y="1176"/>
                      </a:cubicBezTo>
                      <a:cubicBezTo>
                        <a:pt x="762" y="1176"/>
                        <a:pt x="762" y="1175"/>
                        <a:pt x="762" y="1175"/>
                      </a:cubicBezTo>
                      <a:cubicBezTo>
                        <a:pt x="762" y="1175"/>
                        <a:pt x="767" y="1149"/>
                        <a:pt x="767" y="1149"/>
                      </a:cubicBezTo>
                      <a:cubicBezTo>
                        <a:pt x="767" y="1149"/>
                        <a:pt x="767" y="1146"/>
                        <a:pt x="767" y="1146"/>
                      </a:cubicBezTo>
                      <a:cubicBezTo>
                        <a:pt x="767" y="1146"/>
                        <a:pt x="771" y="1028"/>
                        <a:pt x="771" y="1028"/>
                      </a:cubicBezTo>
                      <a:cubicBezTo>
                        <a:pt x="771" y="1028"/>
                        <a:pt x="772" y="1055"/>
                        <a:pt x="772" y="1055"/>
                      </a:cubicBezTo>
                      <a:cubicBezTo>
                        <a:pt x="772" y="1055"/>
                        <a:pt x="776" y="1128"/>
                        <a:pt x="776" y="1128"/>
                      </a:cubicBezTo>
                      <a:cubicBezTo>
                        <a:pt x="776" y="1128"/>
                        <a:pt x="777" y="1122"/>
                        <a:pt x="777" y="1122"/>
                      </a:cubicBezTo>
                      <a:cubicBezTo>
                        <a:pt x="777" y="1122"/>
                        <a:pt x="782" y="871"/>
                        <a:pt x="782" y="871"/>
                      </a:cubicBezTo>
                      <a:cubicBezTo>
                        <a:pt x="782" y="871"/>
                        <a:pt x="782" y="870"/>
                        <a:pt x="782" y="870"/>
                      </a:cubicBezTo>
                      <a:cubicBezTo>
                        <a:pt x="782" y="870"/>
                        <a:pt x="787" y="1117"/>
                        <a:pt x="787" y="1117"/>
                      </a:cubicBezTo>
                      <a:cubicBezTo>
                        <a:pt x="787" y="1117"/>
                        <a:pt x="789" y="1131"/>
                        <a:pt x="789" y="1131"/>
                      </a:cubicBezTo>
                      <a:cubicBezTo>
                        <a:pt x="789" y="1131"/>
                        <a:pt x="792" y="1051"/>
                        <a:pt x="792" y="1051"/>
                      </a:cubicBezTo>
                      <a:cubicBezTo>
                        <a:pt x="792" y="1051"/>
                        <a:pt x="794" y="1003"/>
                        <a:pt x="794" y="1003"/>
                      </a:cubicBezTo>
                      <a:cubicBezTo>
                        <a:pt x="794" y="1003"/>
                        <a:pt x="797" y="1136"/>
                        <a:pt x="797" y="1136"/>
                      </a:cubicBezTo>
                      <a:cubicBezTo>
                        <a:pt x="797" y="1136"/>
                        <a:pt x="798" y="1140"/>
                        <a:pt x="798" y="1140"/>
                      </a:cubicBezTo>
                      <a:cubicBezTo>
                        <a:pt x="798" y="1140"/>
                        <a:pt x="802" y="1176"/>
                        <a:pt x="802" y="1176"/>
                      </a:cubicBezTo>
                      <a:cubicBezTo>
                        <a:pt x="802" y="1176"/>
                        <a:pt x="803" y="1176"/>
                        <a:pt x="803" y="1176"/>
                      </a:cubicBezTo>
                      <a:cubicBezTo>
                        <a:pt x="803" y="1176"/>
                        <a:pt x="807" y="1182"/>
                        <a:pt x="807" y="1182"/>
                      </a:cubicBezTo>
                      <a:cubicBezTo>
                        <a:pt x="807" y="1182"/>
                        <a:pt x="808" y="1182"/>
                        <a:pt x="808" y="1182"/>
                      </a:cubicBezTo>
                      <a:cubicBezTo>
                        <a:pt x="808" y="1182"/>
                        <a:pt x="811" y="1184"/>
                        <a:pt x="811" y="1184"/>
                      </a:cubicBezTo>
                      <a:cubicBezTo>
                        <a:pt x="811" y="1184"/>
                        <a:pt x="813" y="1183"/>
                        <a:pt x="813" y="1183"/>
                      </a:cubicBezTo>
                      <a:cubicBezTo>
                        <a:pt x="813" y="1183"/>
                        <a:pt x="818" y="1182"/>
                        <a:pt x="818" y="1182"/>
                      </a:cubicBezTo>
                      <a:cubicBezTo>
                        <a:pt x="818" y="1182"/>
                        <a:pt x="818" y="1181"/>
                        <a:pt x="818" y="1181"/>
                      </a:cubicBezTo>
                      <a:cubicBezTo>
                        <a:pt x="818" y="1181"/>
                        <a:pt x="823" y="1158"/>
                        <a:pt x="823" y="1158"/>
                      </a:cubicBezTo>
                      <a:cubicBezTo>
                        <a:pt x="823" y="1158"/>
                        <a:pt x="825" y="1151"/>
                        <a:pt x="825" y="1151"/>
                      </a:cubicBezTo>
                      <a:cubicBezTo>
                        <a:pt x="825" y="1151"/>
                        <a:pt x="828" y="1162"/>
                        <a:pt x="828" y="1162"/>
                      </a:cubicBezTo>
                      <a:cubicBezTo>
                        <a:pt x="828" y="1162"/>
                        <a:pt x="830" y="1166"/>
                        <a:pt x="830" y="1166"/>
                      </a:cubicBezTo>
                      <a:cubicBezTo>
                        <a:pt x="830" y="1166"/>
                        <a:pt x="833" y="1147"/>
                        <a:pt x="833" y="1147"/>
                      </a:cubicBezTo>
                      <a:cubicBezTo>
                        <a:pt x="833" y="1147"/>
                        <a:pt x="833" y="1145"/>
                        <a:pt x="833" y="1145"/>
                      </a:cubicBezTo>
                      <a:cubicBezTo>
                        <a:pt x="833" y="1145"/>
                        <a:pt x="836" y="1125"/>
                        <a:pt x="836" y="1125"/>
                      </a:cubicBezTo>
                      <a:cubicBezTo>
                        <a:pt x="836" y="1125"/>
                        <a:pt x="841" y="1154"/>
                        <a:pt x="841" y="1154"/>
                      </a:cubicBezTo>
                      <a:cubicBezTo>
                        <a:pt x="841" y="1154"/>
                        <a:pt x="843" y="1126"/>
                        <a:pt x="843" y="1126"/>
                      </a:cubicBezTo>
                      <a:cubicBezTo>
                        <a:pt x="843" y="1126"/>
                        <a:pt x="843" y="1122"/>
                        <a:pt x="843" y="1122"/>
                      </a:cubicBezTo>
                      <a:cubicBezTo>
                        <a:pt x="843" y="1122"/>
                        <a:pt x="846" y="1079"/>
                        <a:pt x="846" y="1079"/>
                      </a:cubicBezTo>
                      <a:cubicBezTo>
                        <a:pt x="846" y="1079"/>
                        <a:pt x="848" y="1123"/>
                        <a:pt x="848" y="1123"/>
                      </a:cubicBezTo>
                      <a:cubicBezTo>
                        <a:pt x="848" y="1123"/>
                        <a:pt x="851" y="1150"/>
                        <a:pt x="851" y="1150"/>
                      </a:cubicBezTo>
                      <a:cubicBezTo>
                        <a:pt x="851" y="1150"/>
                        <a:pt x="853" y="1124"/>
                        <a:pt x="853" y="1124"/>
                      </a:cubicBezTo>
                      <a:cubicBezTo>
                        <a:pt x="853" y="1124"/>
                        <a:pt x="857" y="1028"/>
                        <a:pt x="857" y="1028"/>
                      </a:cubicBezTo>
                      <a:cubicBezTo>
                        <a:pt x="857" y="1028"/>
                        <a:pt x="859" y="1069"/>
                        <a:pt x="859" y="1069"/>
                      </a:cubicBezTo>
                      <a:cubicBezTo>
                        <a:pt x="859" y="1069"/>
                        <a:pt x="863" y="1143"/>
                        <a:pt x="863" y="1143"/>
                      </a:cubicBezTo>
                      <a:cubicBezTo>
                        <a:pt x="863" y="1143"/>
                        <a:pt x="864" y="1143"/>
                        <a:pt x="864" y="1143"/>
                      </a:cubicBezTo>
                      <a:cubicBezTo>
                        <a:pt x="864" y="1143"/>
                        <a:pt x="868" y="1107"/>
                        <a:pt x="868" y="1107"/>
                      </a:cubicBezTo>
                      <a:cubicBezTo>
                        <a:pt x="868" y="1107"/>
                        <a:pt x="869" y="1107"/>
                        <a:pt x="869" y="1107"/>
                      </a:cubicBezTo>
                      <a:cubicBezTo>
                        <a:pt x="869" y="1107"/>
                        <a:pt x="874" y="1140"/>
                        <a:pt x="874" y="1140"/>
                      </a:cubicBezTo>
                      <a:cubicBezTo>
                        <a:pt x="874" y="1140"/>
                        <a:pt x="874" y="1142"/>
                        <a:pt x="874" y="1142"/>
                      </a:cubicBezTo>
                      <a:cubicBezTo>
                        <a:pt x="874" y="1142"/>
                        <a:pt x="878" y="1166"/>
                        <a:pt x="878" y="1166"/>
                      </a:cubicBezTo>
                      <a:cubicBezTo>
                        <a:pt x="878" y="1166"/>
                        <a:pt x="879" y="1165"/>
                        <a:pt x="879" y="1165"/>
                      </a:cubicBezTo>
                      <a:cubicBezTo>
                        <a:pt x="879" y="1165"/>
                        <a:pt x="883" y="1134"/>
                        <a:pt x="883" y="1134"/>
                      </a:cubicBezTo>
                      <a:cubicBezTo>
                        <a:pt x="883" y="1134"/>
                        <a:pt x="884" y="1137"/>
                        <a:pt x="884" y="1137"/>
                      </a:cubicBezTo>
                      <a:cubicBezTo>
                        <a:pt x="884" y="1137"/>
                        <a:pt x="889" y="1162"/>
                        <a:pt x="889" y="1162"/>
                      </a:cubicBezTo>
                      <a:cubicBezTo>
                        <a:pt x="889" y="1162"/>
                        <a:pt x="889" y="1163"/>
                        <a:pt x="889" y="1163"/>
                      </a:cubicBezTo>
                      <a:cubicBezTo>
                        <a:pt x="889" y="1163"/>
                        <a:pt x="894" y="1174"/>
                        <a:pt x="894" y="1174"/>
                      </a:cubicBezTo>
                      <a:cubicBezTo>
                        <a:pt x="894" y="1174"/>
                        <a:pt x="896" y="1169"/>
                        <a:pt x="896" y="1169"/>
                      </a:cubicBezTo>
                      <a:cubicBezTo>
                        <a:pt x="896" y="1169"/>
                        <a:pt x="899" y="1180"/>
                        <a:pt x="899" y="1180"/>
                      </a:cubicBezTo>
                      <a:cubicBezTo>
                        <a:pt x="899" y="1180"/>
                        <a:pt x="899" y="1181"/>
                        <a:pt x="899" y="1181"/>
                      </a:cubicBezTo>
                      <a:cubicBezTo>
                        <a:pt x="899" y="1181"/>
                        <a:pt x="901" y="1184"/>
                        <a:pt x="901" y="1184"/>
                      </a:cubicBezTo>
                      <a:cubicBezTo>
                        <a:pt x="901" y="1184"/>
                        <a:pt x="906" y="1184"/>
                        <a:pt x="906" y="1184"/>
                      </a:cubicBezTo>
                      <a:cubicBezTo>
                        <a:pt x="906" y="1184"/>
                        <a:pt x="909" y="1187"/>
                        <a:pt x="909" y="1187"/>
                      </a:cubicBezTo>
                      <a:cubicBezTo>
                        <a:pt x="909" y="1187"/>
                        <a:pt x="909" y="1187"/>
                        <a:pt x="909" y="1187"/>
                      </a:cubicBezTo>
                      <a:cubicBezTo>
                        <a:pt x="909" y="1187"/>
                        <a:pt x="913" y="1190"/>
                        <a:pt x="913" y="1190"/>
                      </a:cubicBezTo>
                      <a:cubicBezTo>
                        <a:pt x="913" y="1190"/>
                        <a:pt x="917" y="1190"/>
                        <a:pt x="917" y="1190"/>
                      </a:cubicBezTo>
                      <a:cubicBezTo>
                        <a:pt x="917" y="1190"/>
                        <a:pt x="919" y="1191"/>
                        <a:pt x="919" y="1191"/>
                      </a:cubicBezTo>
                      <a:cubicBezTo>
                        <a:pt x="919" y="1191"/>
                        <a:pt x="920" y="1191"/>
                        <a:pt x="920" y="1191"/>
                      </a:cubicBezTo>
                      <a:cubicBezTo>
                        <a:pt x="920" y="1191"/>
                        <a:pt x="924" y="1192"/>
                        <a:pt x="924" y="1192"/>
                      </a:cubicBezTo>
                      <a:cubicBezTo>
                        <a:pt x="924" y="1192"/>
                        <a:pt x="926" y="1192"/>
                        <a:pt x="926" y="1192"/>
                      </a:cubicBezTo>
                      <a:cubicBezTo>
                        <a:pt x="926" y="1192"/>
                        <a:pt x="928" y="1191"/>
                        <a:pt x="928" y="1191"/>
                      </a:cubicBezTo>
                      <a:cubicBezTo>
                        <a:pt x="928" y="1191"/>
                        <a:pt x="930" y="1192"/>
                        <a:pt x="930" y="1192"/>
                      </a:cubicBezTo>
                      <a:cubicBezTo>
                        <a:pt x="930" y="1192"/>
                        <a:pt x="933" y="1192"/>
                        <a:pt x="933" y="1192"/>
                      </a:cubicBezTo>
                      <a:cubicBezTo>
                        <a:pt x="933" y="1192"/>
                        <a:pt x="938" y="1193"/>
                        <a:pt x="938" y="1193"/>
                      </a:cubicBezTo>
                      <a:cubicBezTo>
                        <a:pt x="938" y="1193"/>
                        <a:pt x="939" y="1192"/>
                        <a:pt x="939" y="1192"/>
                      </a:cubicBezTo>
                      <a:cubicBezTo>
                        <a:pt x="939" y="1192"/>
                        <a:pt x="943" y="1192"/>
                        <a:pt x="943" y="1192"/>
                      </a:cubicBezTo>
                      <a:cubicBezTo>
                        <a:pt x="943" y="1192"/>
                        <a:pt x="944" y="1192"/>
                        <a:pt x="944" y="1192"/>
                      </a:cubicBezTo>
                      <a:cubicBezTo>
                        <a:pt x="944" y="1192"/>
                        <a:pt x="946" y="1192"/>
                        <a:pt x="946" y="1192"/>
                      </a:cubicBezTo>
                      <a:cubicBezTo>
                        <a:pt x="946" y="1192"/>
                        <a:pt x="950" y="1192"/>
                        <a:pt x="950" y="1192"/>
                      </a:cubicBezTo>
                      <a:cubicBezTo>
                        <a:pt x="950" y="1192"/>
                        <a:pt x="951" y="1192"/>
                        <a:pt x="951" y="1192"/>
                      </a:cubicBezTo>
                      <a:cubicBezTo>
                        <a:pt x="951" y="1192"/>
                        <a:pt x="954" y="1192"/>
                        <a:pt x="954" y="1192"/>
                      </a:cubicBezTo>
                      <a:cubicBezTo>
                        <a:pt x="954" y="1192"/>
                        <a:pt x="957" y="1192"/>
                        <a:pt x="957" y="1192"/>
                      </a:cubicBezTo>
                      <a:cubicBezTo>
                        <a:pt x="957" y="1192"/>
                        <a:pt x="958" y="1192"/>
                        <a:pt x="958" y="1192"/>
                      </a:cubicBezTo>
                      <a:cubicBezTo>
                        <a:pt x="958" y="1192"/>
                        <a:pt x="962" y="1192"/>
                        <a:pt x="962" y="1192"/>
                      </a:cubicBezTo>
                      <a:cubicBezTo>
                        <a:pt x="962" y="1192"/>
                        <a:pt x="965" y="1192"/>
                        <a:pt x="965" y="1192"/>
                      </a:cubicBezTo>
                      <a:cubicBezTo>
                        <a:pt x="965" y="1192"/>
                        <a:pt x="968" y="1191"/>
                        <a:pt x="968" y="1191"/>
                      </a:cubicBezTo>
                      <a:cubicBezTo>
                        <a:pt x="968" y="1191"/>
                        <a:pt x="970" y="1192"/>
                        <a:pt x="970" y="1192"/>
                      </a:cubicBezTo>
                      <a:cubicBezTo>
                        <a:pt x="970" y="1192"/>
                        <a:pt x="973" y="1193"/>
                        <a:pt x="973" y="1193"/>
                      </a:cubicBezTo>
                      <a:cubicBezTo>
                        <a:pt x="973" y="1193"/>
                        <a:pt x="975" y="1192"/>
                        <a:pt x="975" y="1192"/>
                      </a:cubicBezTo>
                      <a:cubicBezTo>
                        <a:pt x="975" y="1192"/>
                        <a:pt x="976" y="1192"/>
                        <a:pt x="976" y="1192"/>
                      </a:cubicBezTo>
                      <a:cubicBezTo>
                        <a:pt x="976" y="1192"/>
                        <a:pt x="978" y="1191"/>
                        <a:pt x="978" y="1191"/>
                      </a:cubicBezTo>
                      <a:cubicBezTo>
                        <a:pt x="978" y="1191"/>
                        <a:pt x="981" y="1191"/>
                        <a:pt x="981" y="1191"/>
                      </a:cubicBezTo>
                      <a:cubicBezTo>
                        <a:pt x="981" y="1191"/>
                        <a:pt x="985" y="1192"/>
                        <a:pt x="985" y="1192"/>
                      </a:cubicBezTo>
                      <a:cubicBezTo>
                        <a:pt x="985" y="1192"/>
                        <a:pt x="987" y="1192"/>
                        <a:pt x="987" y="1192"/>
                      </a:cubicBezTo>
                      <a:cubicBezTo>
                        <a:pt x="987" y="1192"/>
                        <a:pt x="991" y="1192"/>
                        <a:pt x="991" y="1192"/>
                      </a:cubicBezTo>
                      <a:cubicBezTo>
                        <a:pt x="991" y="1192"/>
                        <a:pt x="991" y="1192"/>
                        <a:pt x="991" y="1192"/>
                      </a:cubicBezTo>
                      <a:cubicBezTo>
                        <a:pt x="991" y="1192"/>
                        <a:pt x="992" y="1192"/>
                        <a:pt x="992" y="1192"/>
                      </a:cubicBezTo>
                      <a:cubicBezTo>
                        <a:pt x="992" y="1192"/>
                        <a:pt x="996" y="1192"/>
                        <a:pt x="996" y="1192"/>
                      </a:cubicBezTo>
                      <a:cubicBezTo>
                        <a:pt x="996" y="1192"/>
                        <a:pt x="1001" y="1192"/>
                        <a:pt x="1001" y="1192"/>
                      </a:cubicBezTo>
                      <a:cubicBezTo>
                        <a:pt x="1001" y="1192"/>
                        <a:pt x="1001" y="1192"/>
                        <a:pt x="1001" y="1192"/>
                      </a:cubicBezTo>
                      <a:cubicBezTo>
                        <a:pt x="1001" y="1192"/>
                        <a:pt x="1005" y="1193"/>
                        <a:pt x="1005" y="1193"/>
                      </a:cubicBezTo>
                      <a:cubicBezTo>
                        <a:pt x="1005" y="1193"/>
                        <a:pt x="1006" y="1192"/>
                        <a:pt x="1006" y="1192"/>
                      </a:cubicBezTo>
                      <a:cubicBezTo>
                        <a:pt x="1006" y="1192"/>
                        <a:pt x="1010" y="1192"/>
                        <a:pt x="1010" y="1192"/>
                      </a:cubicBezTo>
                      <a:cubicBezTo>
                        <a:pt x="1010" y="1192"/>
                        <a:pt x="1013" y="1192"/>
                        <a:pt x="1013" y="1192"/>
                      </a:cubicBezTo>
                      <a:cubicBezTo>
                        <a:pt x="1013" y="1192"/>
                        <a:pt x="1016" y="1193"/>
                        <a:pt x="1016" y="1193"/>
                      </a:cubicBezTo>
                      <a:cubicBezTo>
                        <a:pt x="1016" y="1193"/>
                        <a:pt x="1019" y="1192"/>
                        <a:pt x="1019" y="1192"/>
                      </a:cubicBezTo>
                      <a:cubicBezTo>
                        <a:pt x="1019" y="1192"/>
                        <a:pt x="1021" y="1193"/>
                        <a:pt x="1021" y="1193"/>
                      </a:cubicBezTo>
                      <a:cubicBezTo>
                        <a:pt x="1021" y="1193"/>
                        <a:pt x="1021" y="1193"/>
                        <a:pt x="1021" y="1193"/>
                      </a:cubicBezTo>
                      <a:cubicBezTo>
                        <a:pt x="1021" y="1193"/>
                        <a:pt x="1025" y="1192"/>
                        <a:pt x="1025" y="1192"/>
                      </a:cubicBezTo>
                      <a:cubicBezTo>
                        <a:pt x="1025" y="1192"/>
                        <a:pt x="1027" y="1192"/>
                        <a:pt x="1027" y="1192"/>
                      </a:cubicBezTo>
                      <a:cubicBezTo>
                        <a:pt x="1027" y="1192"/>
                        <a:pt x="1031" y="1193"/>
                        <a:pt x="1031" y="1193"/>
                      </a:cubicBezTo>
                      <a:cubicBezTo>
                        <a:pt x="1031" y="1193"/>
                        <a:pt x="1034" y="1193"/>
                        <a:pt x="1034" y="1193"/>
                      </a:cubicBezTo>
                      <a:cubicBezTo>
                        <a:pt x="1034" y="1193"/>
                        <a:pt x="1035" y="1194"/>
                        <a:pt x="1035" y="1194"/>
                      </a:cubicBezTo>
                      <a:cubicBezTo>
                        <a:pt x="1035" y="1194"/>
                        <a:pt x="1039" y="1193"/>
                        <a:pt x="1039" y="1193"/>
                      </a:cubicBezTo>
                      <a:cubicBezTo>
                        <a:pt x="1039" y="1193"/>
                        <a:pt x="1041" y="1193"/>
                        <a:pt x="1041" y="1193"/>
                      </a:cubicBezTo>
                      <a:cubicBezTo>
                        <a:pt x="1041" y="1193"/>
                        <a:pt x="1044" y="1194"/>
                        <a:pt x="1044" y="1194"/>
                      </a:cubicBezTo>
                      <a:cubicBezTo>
                        <a:pt x="1044" y="1194"/>
                        <a:pt x="1046" y="1193"/>
                        <a:pt x="1046" y="1193"/>
                      </a:cubicBezTo>
                      <a:cubicBezTo>
                        <a:pt x="1046" y="1193"/>
                        <a:pt x="1048" y="1193"/>
                        <a:pt x="1048" y="1193"/>
                      </a:cubicBezTo>
                      <a:cubicBezTo>
                        <a:pt x="1048" y="1193"/>
                        <a:pt x="1050" y="1193"/>
                        <a:pt x="1050" y="1193"/>
                      </a:cubicBezTo>
                      <a:cubicBezTo>
                        <a:pt x="1050" y="1193"/>
                        <a:pt x="1053" y="1193"/>
                        <a:pt x="1053" y="1193"/>
                      </a:cubicBezTo>
                      <a:cubicBezTo>
                        <a:pt x="1053" y="1193"/>
                        <a:pt x="1053" y="1193"/>
                        <a:pt x="1053" y="1193"/>
                      </a:cubicBezTo>
                      <a:cubicBezTo>
                        <a:pt x="1053" y="1193"/>
                        <a:pt x="1057" y="1193"/>
                        <a:pt x="1057" y="1193"/>
                      </a:cubicBezTo>
                      <a:cubicBezTo>
                        <a:pt x="1057" y="1193"/>
                        <a:pt x="1062" y="1193"/>
                        <a:pt x="1062" y="1193"/>
                      </a:cubicBezTo>
                      <a:cubicBezTo>
                        <a:pt x="1062" y="1193"/>
                        <a:pt x="1063" y="1193"/>
                        <a:pt x="1063" y="1193"/>
                      </a:cubicBezTo>
                      <a:cubicBezTo>
                        <a:pt x="1063" y="1193"/>
                        <a:pt x="1064" y="1192"/>
                        <a:pt x="1064" y="1192"/>
                      </a:cubicBezTo>
                      <a:cubicBezTo>
                        <a:pt x="1064" y="1192"/>
                        <a:pt x="1068" y="1193"/>
                        <a:pt x="1068" y="1193"/>
                      </a:cubicBezTo>
                      <a:cubicBezTo>
                        <a:pt x="1068" y="1193"/>
                        <a:pt x="1072" y="1193"/>
                        <a:pt x="1072" y="1193"/>
                      </a:cubicBezTo>
                      <a:cubicBezTo>
                        <a:pt x="1072" y="1193"/>
                        <a:pt x="1072" y="1193"/>
                        <a:pt x="1072" y="1193"/>
                      </a:cubicBezTo>
                      <a:cubicBezTo>
                        <a:pt x="1072" y="1193"/>
                        <a:pt x="1075" y="1193"/>
                        <a:pt x="1075" y="1193"/>
                      </a:cubicBezTo>
                      <a:cubicBezTo>
                        <a:pt x="1075" y="1193"/>
                        <a:pt x="1078" y="1193"/>
                        <a:pt x="1078" y="1193"/>
                      </a:cubicBezTo>
                      <a:cubicBezTo>
                        <a:pt x="1078" y="1193"/>
                        <a:pt x="1079" y="1193"/>
                        <a:pt x="1079" y="1193"/>
                      </a:cubicBezTo>
                      <a:cubicBezTo>
                        <a:pt x="1079" y="1193"/>
                        <a:pt x="1083" y="1193"/>
                        <a:pt x="1083" y="1193"/>
                      </a:cubicBezTo>
                      <a:cubicBezTo>
                        <a:pt x="1083" y="1193"/>
                        <a:pt x="1086" y="1193"/>
                        <a:pt x="1086" y="1193"/>
                      </a:cubicBezTo>
                      <a:cubicBezTo>
                        <a:pt x="1086" y="1193"/>
                        <a:pt x="1090" y="1193"/>
                        <a:pt x="1090" y="1193"/>
                      </a:cubicBezTo>
                      <a:cubicBezTo>
                        <a:pt x="1090" y="1193"/>
                        <a:pt x="1092" y="1193"/>
                        <a:pt x="1092" y="1193"/>
                      </a:cubicBezTo>
                      <a:cubicBezTo>
                        <a:pt x="1092" y="1193"/>
                        <a:pt x="1094" y="1193"/>
                        <a:pt x="1094" y="1193"/>
                      </a:cubicBezTo>
                      <a:cubicBezTo>
                        <a:pt x="1094" y="1193"/>
                        <a:pt x="1096" y="1193"/>
                        <a:pt x="1096" y="1193"/>
                      </a:cubicBezTo>
                      <a:cubicBezTo>
                        <a:pt x="1096" y="1193"/>
                        <a:pt x="1099" y="1193"/>
                        <a:pt x="1099" y="1193"/>
                      </a:cubicBezTo>
                      <a:cubicBezTo>
                        <a:pt x="1099" y="1193"/>
                        <a:pt x="1102" y="1193"/>
                        <a:pt x="1102" y="1193"/>
                      </a:cubicBezTo>
                      <a:cubicBezTo>
                        <a:pt x="1102" y="1193"/>
                        <a:pt x="1103" y="1193"/>
                        <a:pt x="1103" y="1193"/>
                      </a:cubicBezTo>
                      <a:cubicBezTo>
                        <a:pt x="1103" y="1193"/>
                        <a:pt x="1104" y="1192"/>
                        <a:pt x="1104" y="1192"/>
                      </a:cubicBezTo>
                      <a:cubicBezTo>
                        <a:pt x="1104" y="1192"/>
                        <a:pt x="1109" y="1192"/>
                        <a:pt x="1109" y="1192"/>
                      </a:cubicBezTo>
                      <a:cubicBezTo>
                        <a:pt x="1109" y="1192"/>
                        <a:pt x="1112" y="1193"/>
                        <a:pt x="1112" y="1193"/>
                      </a:cubicBezTo>
                      <a:cubicBezTo>
                        <a:pt x="1112" y="1193"/>
                        <a:pt x="1113" y="1193"/>
                        <a:pt x="1113" y="1193"/>
                      </a:cubicBezTo>
                      <a:cubicBezTo>
                        <a:pt x="1113" y="1193"/>
                        <a:pt x="1114" y="1193"/>
                        <a:pt x="1114" y="1193"/>
                      </a:cubicBezTo>
                      <a:cubicBezTo>
                        <a:pt x="1114" y="1193"/>
                        <a:pt x="1118" y="1193"/>
                        <a:pt x="1118" y="1193"/>
                      </a:cubicBezTo>
                      <a:cubicBezTo>
                        <a:pt x="1118" y="1193"/>
                        <a:pt x="1119" y="1193"/>
                        <a:pt x="1119" y="1193"/>
                      </a:cubicBezTo>
                      <a:cubicBezTo>
                        <a:pt x="1119" y="1193"/>
                        <a:pt x="1127" y="1193"/>
                        <a:pt x="1127" y="1193"/>
                      </a:cubicBezTo>
                      <a:cubicBezTo>
                        <a:pt x="1127" y="1193"/>
                        <a:pt x="1128" y="1193"/>
                        <a:pt x="1128" y="1193"/>
                      </a:cubicBezTo>
                      <a:cubicBezTo>
                        <a:pt x="1128" y="1193"/>
                        <a:pt x="1129" y="1193"/>
                        <a:pt x="1129" y="1193"/>
                      </a:cubicBezTo>
                      <a:cubicBezTo>
                        <a:pt x="1129" y="1193"/>
                        <a:pt x="1130" y="1193"/>
                        <a:pt x="1130" y="1193"/>
                      </a:cubicBezTo>
                      <a:cubicBezTo>
                        <a:pt x="1130" y="1193"/>
                        <a:pt x="1133" y="1193"/>
                        <a:pt x="1133" y="1193"/>
                      </a:cubicBezTo>
                      <a:cubicBezTo>
                        <a:pt x="1133" y="1193"/>
                        <a:pt x="1138" y="1193"/>
                        <a:pt x="1138" y="1193"/>
                      </a:cubicBezTo>
                      <a:cubicBezTo>
                        <a:pt x="1138" y="1193"/>
                        <a:pt x="1140" y="1193"/>
                        <a:pt x="1140" y="1193"/>
                      </a:cubicBezTo>
                      <a:cubicBezTo>
                        <a:pt x="1140" y="1193"/>
                        <a:pt x="1142" y="1193"/>
                        <a:pt x="1142" y="1193"/>
                      </a:cubicBezTo>
                      <a:cubicBezTo>
                        <a:pt x="1142" y="1193"/>
                        <a:pt x="1148" y="1193"/>
                        <a:pt x="1148" y="1193"/>
                      </a:cubicBezTo>
                      <a:cubicBezTo>
                        <a:pt x="1148" y="1193"/>
                        <a:pt x="1148" y="1193"/>
                        <a:pt x="1148" y="1193"/>
                      </a:cubicBezTo>
                      <a:cubicBezTo>
                        <a:pt x="1148" y="1193"/>
                        <a:pt x="1152" y="1193"/>
                        <a:pt x="1152" y="1193"/>
                      </a:cubicBezTo>
                      <a:cubicBezTo>
                        <a:pt x="1152" y="1193"/>
                        <a:pt x="1154" y="1194"/>
                        <a:pt x="1154" y="1194"/>
                      </a:cubicBezTo>
                      <a:cubicBezTo>
                        <a:pt x="1154" y="1194"/>
                        <a:pt x="1154" y="1193"/>
                        <a:pt x="1154" y="1193"/>
                      </a:cubicBezTo>
                      <a:cubicBezTo>
                        <a:pt x="1154" y="1193"/>
                        <a:pt x="1158" y="1193"/>
                        <a:pt x="1158" y="1193"/>
                      </a:cubicBezTo>
                      <a:cubicBezTo>
                        <a:pt x="1158" y="1193"/>
                        <a:pt x="1161" y="1193"/>
                        <a:pt x="1161" y="1193"/>
                      </a:cubicBezTo>
                      <a:cubicBezTo>
                        <a:pt x="1161" y="1193"/>
                        <a:pt x="1163" y="1193"/>
                        <a:pt x="1163" y="1193"/>
                      </a:cubicBezTo>
                      <a:cubicBezTo>
                        <a:pt x="1163" y="1193"/>
                        <a:pt x="1165" y="1193"/>
                        <a:pt x="1165" y="1193"/>
                      </a:cubicBezTo>
                      <a:cubicBezTo>
                        <a:pt x="1165" y="1193"/>
                        <a:pt x="1168" y="1193"/>
                        <a:pt x="1168" y="1193"/>
                      </a:cubicBezTo>
                      <a:cubicBezTo>
                        <a:pt x="1168" y="1193"/>
                        <a:pt x="1170" y="1193"/>
                        <a:pt x="1170" y="1193"/>
                      </a:cubicBezTo>
                      <a:cubicBezTo>
                        <a:pt x="1170" y="1193"/>
                        <a:pt x="1172" y="1194"/>
                        <a:pt x="1172" y="1194"/>
                      </a:cubicBezTo>
                      <a:cubicBezTo>
                        <a:pt x="1172" y="1194"/>
                        <a:pt x="1174" y="1193"/>
                        <a:pt x="1174" y="1193"/>
                      </a:cubicBezTo>
                      <a:cubicBezTo>
                        <a:pt x="1174" y="1193"/>
                        <a:pt x="1178" y="1193"/>
                        <a:pt x="1178" y="1193"/>
                      </a:cubicBezTo>
                      <a:cubicBezTo>
                        <a:pt x="1178" y="1193"/>
                        <a:pt x="1180" y="1193"/>
                        <a:pt x="1180" y="1193"/>
                      </a:cubicBezTo>
                      <a:cubicBezTo>
                        <a:pt x="1180" y="1193"/>
                        <a:pt x="1184" y="1193"/>
                        <a:pt x="1184" y="1193"/>
                      </a:cubicBezTo>
                      <a:cubicBezTo>
                        <a:pt x="1184" y="1193"/>
                        <a:pt x="1188" y="1193"/>
                        <a:pt x="1188" y="1193"/>
                      </a:cubicBezTo>
                      <a:cubicBezTo>
                        <a:pt x="1188" y="1193"/>
                        <a:pt x="1189" y="1193"/>
                        <a:pt x="1189" y="1193"/>
                      </a:cubicBezTo>
                      <a:cubicBezTo>
                        <a:pt x="1189" y="1193"/>
                        <a:pt x="1190" y="1194"/>
                        <a:pt x="1190" y="1194"/>
                      </a:cubicBezTo>
                      <a:cubicBezTo>
                        <a:pt x="1190" y="1194"/>
                        <a:pt x="1192" y="1193"/>
                        <a:pt x="1192" y="1193"/>
                      </a:cubicBezTo>
                      <a:cubicBezTo>
                        <a:pt x="1192" y="1193"/>
                        <a:pt x="1195" y="1193"/>
                        <a:pt x="1195" y="1193"/>
                      </a:cubicBezTo>
                      <a:cubicBezTo>
                        <a:pt x="1195" y="1193"/>
                        <a:pt x="1198" y="1193"/>
                        <a:pt x="1198" y="1193"/>
                      </a:cubicBezTo>
                      <a:cubicBezTo>
                        <a:pt x="1198" y="1193"/>
                        <a:pt x="1200" y="1193"/>
                        <a:pt x="1200" y="1193"/>
                      </a:cubicBezTo>
                      <a:cubicBezTo>
                        <a:pt x="1200" y="1193"/>
                        <a:pt x="1203" y="1193"/>
                        <a:pt x="1203" y="1193"/>
                      </a:cubicBezTo>
                      <a:cubicBezTo>
                        <a:pt x="1203" y="1193"/>
                        <a:pt x="1208" y="1193"/>
                        <a:pt x="1208" y="1193"/>
                      </a:cubicBezTo>
                      <a:cubicBezTo>
                        <a:pt x="1208" y="1193"/>
                        <a:pt x="1209" y="1193"/>
                        <a:pt x="1209" y="1193"/>
                      </a:cubicBezTo>
                      <a:cubicBezTo>
                        <a:pt x="1209" y="1193"/>
                        <a:pt x="1211" y="1194"/>
                        <a:pt x="1211" y="1194"/>
                      </a:cubicBezTo>
                      <a:cubicBezTo>
                        <a:pt x="1211" y="1194"/>
                        <a:pt x="1215" y="1193"/>
                        <a:pt x="1215" y="1193"/>
                      </a:cubicBezTo>
                      <a:cubicBezTo>
                        <a:pt x="1215" y="1193"/>
                        <a:pt x="1218" y="1194"/>
                        <a:pt x="1218" y="1194"/>
                      </a:cubicBezTo>
                      <a:cubicBezTo>
                        <a:pt x="1218" y="1194"/>
                        <a:pt x="1220" y="1193"/>
                        <a:pt x="1220" y="1193"/>
                      </a:cubicBezTo>
                      <a:cubicBezTo>
                        <a:pt x="1220" y="1193"/>
                        <a:pt x="1222" y="1193"/>
                        <a:pt x="1222" y="1193"/>
                      </a:cubicBezTo>
                      <a:cubicBezTo>
                        <a:pt x="1222" y="1193"/>
                        <a:pt x="1223" y="1193"/>
                        <a:pt x="1223" y="1193"/>
                      </a:cubicBezTo>
                      <a:cubicBezTo>
                        <a:pt x="1223" y="1193"/>
                        <a:pt x="1227" y="1193"/>
                        <a:pt x="1227" y="1193"/>
                      </a:cubicBezTo>
                      <a:cubicBezTo>
                        <a:pt x="1227" y="1193"/>
                        <a:pt x="1228" y="1193"/>
                        <a:pt x="1228" y="1193"/>
                      </a:cubicBezTo>
                      <a:cubicBezTo>
                        <a:pt x="1228" y="1193"/>
                        <a:pt x="1230" y="1193"/>
                        <a:pt x="1230" y="1193"/>
                      </a:cubicBezTo>
                      <a:cubicBezTo>
                        <a:pt x="1230" y="1193"/>
                        <a:pt x="1234" y="1193"/>
                        <a:pt x="1234" y="1193"/>
                      </a:cubicBezTo>
                      <a:cubicBezTo>
                        <a:pt x="1234" y="1193"/>
                        <a:pt x="1236" y="1193"/>
                        <a:pt x="1236" y="1193"/>
                      </a:cubicBezTo>
                      <a:cubicBezTo>
                        <a:pt x="1236" y="1193"/>
                        <a:pt x="1239" y="1193"/>
                        <a:pt x="1239" y="1193"/>
                      </a:cubicBezTo>
                      <a:cubicBezTo>
                        <a:pt x="1239" y="1193"/>
                        <a:pt x="1241" y="1194"/>
                        <a:pt x="1241" y="1194"/>
                      </a:cubicBezTo>
                      <a:cubicBezTo>
                        <a:pt x="1241" y="1194"/>
                        <a:pt x="1245" y="1193"/>
                        <a:pt x="1245" y="1193"/>
                      </a:cubicBezTo>
                      <a:cubicBezTo>
                        <a:pt x="1245" y="1193"/>
                        <a:pt x="1246" y="1193"/>
                        <a:pt x="1246" y="1193"/>
                      </a:cubicBezTo>
                      <a:cubicBezTo>
                        <a:pt x="1246" y="1193"/>
                        <a:pt x="1250" y="1193"/>
                        <a:pt x="1250" y="1193"/>
                      </a:cubicBezTo>
                      <a:cubicBezTo>
                        <a:pt x="1250" y="1193"/>
                        <a:pt x="1252" y="1193"/>
                        <a:pt x="1252" y="1193"/>
                      </a:cubicBezTo>
                      <a:cubicBezTo>
                        <a:pt x="1252" y="1193"/>
                        <a:pt x="1255" y="1193"/>
                        <a:pt x="1255" y="1193"/>
                      </a:cubicBezTo>
                      <a:cubicBezTo>
                        <a:pt x="1255" y="1193"/>
                        <a:pt x="1259" y="1194"/>
                        <a:pt x="1259" y="1194"/>
                      </a:cubicBezTo>
                      <a:cubicBezTo>
                        <a:pt x="1259" y="1194"/>
                        <a:pt x="1261" y="1193"/>
                        <a:pt x="1261" y="1193"/>
                      </a:cubicBezTo>
                      <a:cubicBezTo>
                        <a:pt x="1261" y="1193"/>
                        <a:pt x="1261" y="1193"/>
                        <a:pt x="1261" y="1193"/>
                      </a:cubicBezTo>
                      <a:cubicBezTo>
                        <a:pt x="1261" y="1193"/>
                        <a:pt x="1265" y="1194"/>
                        <a:pt x="1265" y="1194"/>
                      </a:cubicBezTo>
                      <a:cubicBezTo>
                        <a:pt x="1265" y="1194"/>
                        <a:pt x="1266" y="1193"/>
                        <a:pt x="1266" y="1193"/>
                      </a:cubicBezTo>
                      <a:cubicBezTo>
                        <a:pt x="1266" y="1193"/>
                        <a:pt x="1266" y="1193"/>
                        <a:pt x="1266" y="1193"/>
                      </a:cubicBezTo>
                      <a:cubicBezTo>
                        <a:pt x="1266" y="1193"/>
                        <a:pt x="1271" y="1193"/>
                        <a:pt x="1271" y="1193"/>
                      </a:cubicBezTo>
                      <a:cubicBezTo>
                        <a:pt x="1271" y="1193"/>
                        <a:pt x="1273" y="1193"/>
                        <a:pt x="1273" y="1193"/>
                      </a:cubicBezTo>
                      <a:cubicBezTo>
                        <a:pt x="1273" y="1193"/>
                        <a:pt x="1277" y="1193"/>
                        <a:pt x="1277" y="1193"/>
                      </a:cubicBezTo>
                      <a:cubicBezTo>
                        <a:pt x="1277" y="1193"/>
                        <a:pt x="1278" y="1194"/>
                        <a:pt x="1278" y="1194"/>
                      </a:cubicBezTo>
                      <a:cubicBezTo>
                        <a:pt x="1278" y="1194"/>
                        <a:pt x="1281" y="1193"/>
                        <a:pt x="1281" y="1193"/>
                      </a:cubicBezTo>
                      <a:cubicBezTo>
                        <a:pt x="1281" y="1193"/>
                        <a:pt x="1286" y="1193"/>
                        <a:pt x="1286" y="1193"/>
                      </a:cubicBezTo>
                      <a:cubicBezTo>
                        <a:pt x="1286" y="1193"/>
                        <a:pt x="1290" y="1193"/>
                        <a:pt x="1290" y="1193"/>
                      </a:cubicBezTo>
                      <a:cubicBezTo>
                        <a:pt x="1290" y="1193"/>
                        <a:pt x="1291" y="1193"/>
                        <a:pt x="1291" y="1193"/>
                      </a:cubicBezTo>
                      <a:cubicBezTo>
                        <a:pt x="1291" y="1193"/>
                        <a:pt x="1291" y="1193"/>
                        <a:pt x="1291" y="1193"/>
                      </a:cubicBezTo>
                      <a:cubicBezTo>
                        <a:pt x="1291" y="1193"/>
                        <a:pt x="1294" y="1193"/>
                        <a:pt x="1294" y="1193"/>
                      </a:cubicBezTo>
                      <a:cubicBezTo>
                        <a:pt x="1294" y="1193"/>
                        <a:pt x="1298" y="1193"/>
                        <a:pt x="1298" y="1193"/>
                      </a:cubicBezTo>
                      <a:cubicBezTo>
                        <a:pt x="1298" y="1193"/>
                        <a:pt x="1299" y="1193"/>
                        <a:pt x="1299" y="1193"/>
                      </a:cubicBezTo>
                      <a:cubicBezTo>
                        <a:pt x="1299" y="1193"/>
                        <a:pt x="1305" y="1193"/>
                        <a:pt x="1305" y="1193"/>
                      </a:cubicBezTo>
                      <a:cubicBezTo>
                        <a:pt x="1305" y="1193"/>
                        <a:pt x="1307" y="1193"/>
                        <a:pt x="1307" y="1193"/>
                      </a:cubicBezTo>
                      <a:cubicBezTo>
                        <a:pt x="1307" y="1193"/>
                        <a:pt x="1307" y="1194"/>
                        <a:pt x="1307" y="1194"/>
                      </a:cubicBezTo>
                      <a:cubicBezTo>
                        <a:pt x="1307" y="1194"/>
                        <a:pt x="1311" y="1193"/>
                        <a:pt x="1311" y="1193"/>
                      </a:cubicBezTo>
                      <a:cubicBezTo>
                        <a:pt x="1311" y="1193"/>
                        <a:pt x="1312" y="1193"/>
                        <a:pt x="1312" y="1193"/>
                      </a:cubicBezTo>
                      <a:cubicBezTo>
                        <a:pt x="1312" y="1193"/>
                        <a:pt x="1315" y="1193"/>
                        <a:pt x="1315" y="1193"/>
                      </a:cubicBezTo>
                      <a:cubicBezTo>
                        <a:pt x="1315" y="1193"/>
                        <a:pt x="1317" y="1193"/>
                        <a:pt x="1317" y="1193"/>
                      </a:cubicBezTo>
                      <a:cubicBezTo>
                        <a:pt x="1317" y="1193"/>
                        <a:pt x="1318" y="1194"/>
                        <a:pt x="1318" y="1194"/>
                      </a:cubicBezTo>
                      <a:cubicBezTo>
                        <a:pt x="1318" y="1194"/>
                        <a:pt x="1322" y="1193"/>
                        <a:pt x="1322" y="1193"/>
                      </a:cubicBezTo>
                      <a:cubicBezTo>
                        <a:pt x="1322" y="1193"/>
                        <a:pt x="1325" y="1193"/>
                        <a:pt x="1325" y="1193"/>
                      </a:cubicBezTo>
                      <a:cubicBezTo>
                        <a:pt x="1325" y="1193"/>
                        <a:pt x="1328" y="1193"/>
                        <a:pt x="1328" y="1193"/>
                      </a:cubicBezTo>
                      <a:cubicBezTo>
                        <a:pt x="1328" y="1193"/>
                        <a:pt x="1330" y="1193"/>
                        <a:pt x="1330" y="1193"/>
                      </a:cubicBezTo>
                      <a:cubicBezTo>
                        <a:pt x="1330" y="1193"/>
                        <a:pt x="1332" y="1193"/>
                        <a:pt x="1332" y="1193"/>
                      </a:cubicBezTo>
                      <a:cubicBezTo>
                        <a:pt x="1332" y="1193"/>
                        <a:pt x="1334" y="1194"/>
                        <a:pt x="1334" y="1194"/>
                      </a:cubicBezTo>
                      <a:cubicBezTo>
                        <a:pt x="1334" y="1194"/>
                        <a:pt x="1339" y="1193"/>
                        <a:pt x="1339" y="1193"/>
                      </a:cubicBezTo>
                      <a:cubicBezTo>
                        <a:pt x="1339" y="1193"/>
                        <a:pt x="1341" y="1193"/>
                        <a:pt x="1341" y="1193"/>
                      </a:cubicBezTo>
                      <a:cubicBezTo>
                        <a:pt x="1341" y="1193"/>
                        <a:pt x="1344" y="1193"/>
                        <a:pt x="1344" y="1193"/>
                      </a:cubicBezTo>
                      <a:cubicBezTo>
                        <a:pt x="1344" y="1193"/>
                        <a:pt x="1347" y="1193"/>
                        <a:pt x="1347" y="1193"/>
                      </a:cubicBezTo>
                      <a:cubicBezTo>
                        <a:pt x="1347" y="1193"/>
                        <a:pt x="1349" y="1193"/>
                        <a:pt x="1349" y="1193"/>
                      </a:cubicBezTo>
                      <a:cubicBezTo>
                        <a:pt x="1349" y="1193"/>
                        <a:pt x="1351" y="1192"/>
                        <a:pt x="1351" y="1192"/>
                      </a:cubicBezTo>
                      <a:cubicBezTo>
                        <a:pt x="1351" y="1192"/>
                        <a:pt x="1355" y="1193"/>
                        <a:pt x="1355" y="1193"/>
                      </a:cubicBezTo>
                      <a:cubicBezTo>
                        <a:pt x="1355" y="1193"/>
                        <a:pt x="1357" y="1193"/>
                        <a:pt x="1357" y="1193"/>
                      </a:cubicBezTo>
                      <a:cubicBezTo>
                        <a:pt x="1357" y="1193"/>
                        <a:pt x="1358" y="1193"/>
                        <a:pt x="1358" y="1193"/>
                      </a:cubicBezTo>
                      <a:cubicBezTo>
                        <a:pt x="1358" y="1193"/>
                        <a:pt x="1359" y="1193"/>
                        <a:pt x="1359" y="1193"/>
                      </a:cubicBezTo>
                      <a:cubicBezTo>
                        <a:pt x="1359" y="1193"/>
                        <a:pt x="1366" y="1193"/>
                        <a:pt x="1366" y="1193"/>
                      </a:cubicBezTo>
                      <a:cubicBezTo>
                        <a:pt x="1366" y="1193"/>
                        <a:pt x="1367" y="1193"/>
                        <a:pt x="1367" y="1193"/>
                      </a:cubicBezTo>
                      <a:cubicBezTo>
                        <a:pt x="1367" y="1193"/>
                        <a:pt x="1368" y="1193"/>
                        <a:pt x="1368" y="1193"/>
                      </a:cubicBezTo>
                      <a:cubicBezTo>
                        <a:pt x="1368" y="1193"/>
                        <a:pt x="1372" y="1193"/>
                        <a:pt x="1372" y="1193"/>
                      </a:cubicBezTo>
                      <a:cubicBezTo>
                        <a:pt x="1372" y="1193"/>
                        <a:pt x="1373" y="1193"/>
                        <a:pt x="1373" y="1193"/>
                      </a:cubicBezTo>
                      <a:cubicBezTo>
                        <a:pt x="1373" y="1193"/>
                        <a:pt x="1377" y="1193"/>
                        <a:pt x="1377" y="1193"/>
                      </a:cubicBezTo>
                      <a:cubicBezTo>
                        <a:pt x="1377" y="1193"/>
                        <a:pt x="1378" y="1193"/>
                        <a:pt x="1378" y="1193"/>
                      </a:cubicBezTo>
                      <a:cubicBezTo>
                        <a:pt x="1378" y="1193"/>
                        <a:pt x="1381" y="1193"/>
                        <a:pt x="1381" y="1193"/>
                      </a:cubicBezTo>
                      <a:cubicBezTo>
                        <a:pt x="1381" y="1193"/>
                        <a:pt x="1384" y="1193"/>
                        <a:pt x="1384" y="1193"/>
                      </a:cubicBezTo>
                      <a:cubicBezTo>
                        <a:pt x="1384" y="1193"/>
                        <a:pt x="1388" y="1193"/>
                        <a:pt x="1388" y="1193"/>
                      </a:cubicBezTo>
                      <a:cubicBezTo>
                        <a:pt x="1388" y="1193"/>
                        <a:pt x="1390" y="1193"/>
                        <a:pt x="1390" y="1193"/>
                      </a:cubicBezTo>
                      <a:cubicBezTo>
                        <a:pt x="1390" y="1193"/>
                        <a:pt x="1393" y="1193"/>
                        <a:pt x="1393" y="1193"/>
                      </a:cubicBezTo>
                      <a:cubicBezTo>
                        <a:pt x="1393" y="1193"/>
                        <a:pt x="1394" y="1193"/>
                        <a:pt x="1394" y="1193"/>
                      </a:cubicBezTo>
                      <a:cubicBezTo>
                        <a:pt x="1394" y="1193"/>
                        <a:pt x="1398" y="1193"/>
                        <a:pt x="1398" y="1193"/>
                      </a:cubicBezTo>
                      <a:cubicBezTo>
                        <a:pt x="1398" y="1193"/>
                        <a:pt x="1400" y="1193"/>
                        <a:pt x="1400" y="1193"/>
                      </a:cubicBezTo>
                      <a:cubicBezTo>
                        <a:pt x="1400" y="1193"/>
                        <a:pt x="1403" y="1192"/>
                        <a:pt x="1403" y="1192"/>
                      </a:cubicBezTo>
                      <a:cubicBezTo>
                        <a:pt x="1403" y="1192"/>
                        <a:pt x="1403" y="1192"/>
                        <a:pt x="1403" y="1192"/>
                      </a:cubicBezTo>
                      <a:cubicBezTo>
                        <a:pt x="1403" y="1192"/>
                        <a:pt x="1408" y="1193"/>
                        <a:pt x="1408" y="1193"/>
                      </a:cubicBezTo>
                      <a:cubicBezTo>
                        <a:pt x="1408" y="1193"/>
                        <a:pt x="1409" y="1193"/>
                        <a:pt x="1409" y="1193"/>
                      </a:cubicBezTo>
                      <a:cubicBezTo>
                        <a:pt x="1409" y="1193"/>
                        <a:pt x="1412" y="1192"/>
                        <a:pt x="1412" y="1192"/>
                      </a:cubicBezTo>
                      <a:cubicBezTo>
                        <a:pt x="1412" y="1192"/>
                        <a:pt x="1414" y="1193"/>
                        <a:pt x="1414" y="1193"/>
                      </a:cubicBezTo>
                      <a:cubicBezTo>
                        <a:pt x="1414" y="1193"/>
                        <a:pt x="1418" y="1193"/>
                        <a:pt x="1418" y="1193"/>
                      </a:cubicBezTo>
                      <a:cubicBezTo>
                        <a:pt x="1418" y="1193"/>
                        <a:pt x="1420" y="1193"/>
                        <a:pt x="1420" y="1193"/>
                      </a:cubicBezTo>
                      <a:cubicBezTo>
                        <a:pt x="1420" y="1193"/>
                        <a:pt x="1423" y="1193"/>
                        <a:pt x="1423" y="1193"/>
                      </a:cubicBezTo>
                      <a:cubicBezTo>
                        <a:pt x="1423" y="1193"/>
                        <a:pt x="1425" y="1193"/>
                        <a:pt x="1425" y="1193"/>
                      </a:cubicBezTo>
                      <a:cubicBezTo>
                        <a:pt x="1425" y="1193"/>
                        <a:pt x="1429" y="1193"/>
                        <a:pt x="1429" y="1193"/>
                      </a:cubicBezTo>
                      <a:cubicBezTo>
                        <a:pt x="1429" y="1193"/>
                        <a:pt x="1430" y="1193"/>
                        <a:pt x="1430" y="1193"/>
                      </a:cubicBezTo>
                      <a:cubicBezTo>
                        <a:pt x="1430" y="1193"/>
                        <a:pt x="1432" y="1193"/>
                        <a:pt x="1432" y="1193"/>
                      </a:cubicBezTo>
                      <a:cubicBezTo>
                        <a:pt x="1432" y="1193"/>
                        <a:pt x="1435" y="1193"/>
                        <a:pt x="1435" y="1193"/>
                      </a:cubicBezTo>
                      <a:cubicBezTo>
                        <a:pt x="1435" y="1193"/>
                        <a:pt x="1438" y="1193"/>
                        <a:pt x="1438" y="1193"/>
                      </a:cubicBezTo>
                      <a:cubicBezTo>
                        <a:pt x="1438" y="1193"/>
                        <a:pt x="1441" y="1193"/>
                        <a:pt x="1441" y="1193"/>
                      </a:cubicBezTo>
                      <a:cubicBezTo>
                        <a:pt x="1441" y="1193"/>
                        <a:pt x="1442" y="1194"/>
                        <a:pt x="1442" y="1194"/>
                      </a:cubicBezTo>
                      <a:cubicBezTo>
                        <a:pt x="1442" y="1194"/>
                        <a:pt x="1447" y="1194"/>
                        <a:pt x="1447" y="1194"/>
                      </a:cubicBezTo>
                      <a:cubicBezTo>
                        <a:pt x="1447" y="1194"/>
                        <a:pt x="1448" y="1193"/>
                        <a:pt x="1448" y="1193"/>
                      </a:cubicBezTo>
                      <a:cubicBezTo>
                        <a:pt x="1448" y="1193"/>
                        <a:pt x="1451" y="1193"/>
                        <a:pt x="1451" y="1193"/>
                      </a:cubicBezTo>
                      <a:cubicBezTo>
                        <a:pt x="1451" y="1193"/>
                        <a:pt x="1453" y="1194"/>
                        <a:pt x="1453" y="1194"/>
                      </a:cubicBezTo>
                      <a:cubicBezTo>
                        <a:pt x="1453" y="1194"/>
                        <a:pt x="1457" y="1193"/>
                        <a:pt x="1457" y="1193"/>
                      </a:cubicBezTo>
                      <a:cubicBezTo>
                        <a:pt x="1457" y="1193"/>
                        <a:pt x="1458" y="1193"/>
                        <a:pt x="1458" y="1193"/>
                      </a:cubicBezTo>
                      <a:cubicBezTo>
                        <a:pt x="1458" y="1193"/>
                        <a:pt x="1462" y="1193"/>
                        <a:pt x="1462" y="1193"/>
                      </a:cubicBezTo>
                      <a:cubicBezTo>
                        <a:pt x="1462" y="1193"/>
                        <a:pt x="1464" y="1193"/>
                        <a:pt x="1464" y="1193"/>
                      </a:cubicBezTo>
                      <a:cubicBezTo>
                        <a:pt x="1464" y="1193"/>
                        <a:pt x="1467" y="1193"/>
                        <a:pt x="1467" y="1193"/>
                      </a:cubicBezTo>
                      <a:cubicBezTo>
                        <a:pt x="1467" y="1193"/>
                        <a:pt x="1469" y="1193"/>
                        <a:pt x="1469" y="1193"/>
                      </a:cubicBezTo>
                      <a:cubicBezTo>
                        <a:pt x="1469" y="1193"/>
                        <a:pt x="1471" y="1193"/>
                        <a:pt x="1471" y="1193"/>
                      </a:cubicBezTo>
                      <a:cubicBezTo>
                        <a:pt x="1471" y="1193"/>
                        <a:pt x="1475" y="1193"/>
                        <a:pt x="1475" y="1193"/>
                      </a:cubicBezTo>
                      <a:cubicBezTo>
                        <a:pt x="1475" y="1193"/>
                        <a:pt x="1478" y="1193"/>
                        <a:pt x="1478" y="1193"/>
                      </a:cubicBezTo>
                      <a:cubicBezTo>
                        <a:pt x="1478" y="1193"/>
                        <a:pt x="1479" y="1193"/>
                        <a:pt x="1479" y="1193"/>
                      </a:cubicBezTo>
                      <a:cubicBezTo>
                        <a:pt x="1479" y="1193"/>
                        <a:pt x="1481" y="1193"/>
                        <a:pt x="1481" y="1193"/>
                      </a:cubicBezTo>
                      <a:cubicBezTo>
                        <a:pt x="1481" y="1193"/>
                        <a:pt x="1483" y="1193"/>
                        <a:pt x="1483" y="1193"/>
                      </a:cubicBezTo>
                      <a:cubicBezTo>
                        <a:pt x="1483" y="1193"/>
                        <a:pt x="1485" y="1193"/>
                        <a:pt x="1485" y="1193"/>
                      </a:cubicBezTo>
                      <a:cubicBezTo>
                        <a:pt x="1485" y="1193"/>
                        <a:pt x="1488" y="1193"/>
                        <a:pt x="1488" y="1193"/>
                      </a:cubicBezTo>
                      <a:cubicBezTo>
                        <a:pt x="1488" y="1193"/>
                        <a:pt x="1490" y="1193"/>
                        <a:pt x="1490" y="1193"/>
                      </a:cubicBezTo>
                      <a:cubicBezTo>
                        <a:pt x="1490" y="1193"/>
                        <a:pt x="1493" y="1193"/>
                        <a:pt x="1493" y="1193"/>
                      </a:cubicBezTo>
                      <a:cubicBezTo>
                        <a:pt x="1493" y="1193"/>
                        <a:pt x="1496" y="1193"/>
                        <a:pt x="1496" y="1193"/>
                      </a:cubicBezTo>
                      <a:cubicBezTo>
                        <a:pt x="1496" y="1193"/>
                        <a:pt x="1498" y="1193"/>
                        <a:pt x="1498" y="1193"/>
                      </a:cubicBezTo>
                      <a:cubicBezTo>
                        <a:pt x="1498" y="1193"/>
                        <a:pt x="1500" y="1193"/>
                        <a:pt x="1500" y="1193"/>
                      </a:cubicBezTo>
                      <a:cubicBezTo>
                        <a:pt x="1500" y="1193"/>
                        <a:pt x="1504" y="1193"/>
                        <a:pt x="1504" y="1193"/>
                      </a:cubicBezTo>
                      <a:cubicBezTo>
                        <a:pt x="1504" y="1193"/>
                        <a:pt x="1505" y="1193"/>
                        <a:pt x="1505" y="1193"/>
                      </a:cubicBezTo>
                      <a:cubicBezTo>
                        <a:pt x="1505" y="1193"/>
                        <a:pt x="1509" y="1193"/>
                        <a:pt x="1509" y="1193"/>
                      </a:cubicBezTo>
                      <a:cubicBezTo>
                        <a:pt x="1509" y="1193"/>
                        <a:pt x="1512" y="1193"/>
                        <a:pt x="1512" y="1193"/>
                      </a:cubicBezTo>
                      <a:cubicBezTo>
                        <a:pt x="1512" y="1193"/>
                        <a:pt x="1513" y="1193"/>
                        <a:pt x="1513" y="1193"/>
                      </a:cubicBezTo>
                      <a:cubicBezTo>
                        <a:pt x="1513" y="1193"/>
                        <a:pt x="1516" y="1193"/>
                        <a:pt x="1516" y="1193"/>
                      </a:cubicBezTo>
                      <a:cubicBezTo>
                        <a:pt x="1516" y="1193"/>
                        <a:pt x="1519" y="1193"/>
                        <a:pt x="1519" y="1193"/>
                      </a:cubicBezTo>
                      <a:cubicBezTo>
                        <a:pt x="1519" y="1193"/>
                        <a:pt x="1521" y="1193"/>
                        <a:pt x="1521" y="1193"/>
                      </a:cubicBezTo>
                      <a:cubicBezTo>
                        <a:pt x="1521" y="1193"/>
                        <a:pt x="1522" y="1193"/>
                        <a:pt x="1522" y="1193"/>
                      </a:cubicBezTo>
                      <a:cubicBezTo>
                        <a:pt x="1522" y="1193"/>
                        <a:pt x="1527" y="1193"/>
                        <a:pt x="1527" y="1193"/>
                      </a:cubicBezTo>
                      <a:cubicBezTo>
                        <a:pt x="1527" y="1193"/>
                        <a:pt x="1530" y="1193"/>
                        <a:pt x="1530" y="1193"/>
                      </a:cubicBezTo>
                      <a:cubicBezTo>
                        <a:pt x="1530" y="1193"/>
                        <a:pt x="1532" y="1193"/>
                        <a:pt x="1532" y="1193"/>
                      </a:cubicBezTo>
                      <a:cubicBezTo>
                        <a:pt x="1532" y="1193"/>
                        <a:pt x="1534" y="1193"/>
                        <a:pt x="1534" y="1193"/>
                      </a:cubicBezTo>
                      <a:cubicBezTo>
                        <a:pt x="1534" y="1193"/>
                        <a:pt x="1537" y="1193"/>
                        <a:pt x="1537" y="1193"/>
                      </a:cubicBezTo>
                      <a:cubicBezTo>
                        <a:pt x="1537" y="1193"/>
                        <a:pt x="1540" y="1193"/>
                        <a:pt x="1540" y="1193"/>
                      </a:cubicBezTo>
                      <a:cubicBezTo>
                        <a:pt x="1540" y="1193"/>
                        <a:pt x="1542" y="1193"/>
                        <a:pt x="1542" y="1193"/>
                      </a:cubicBezTo>
                      <a:cubicBezTo>
                        <a:pt x="1542" y="1193"/>
                        <a:pt x="1546" y="1193"/>
                        <a:pt x="1546" y="1193"/>
                      </a:cubicBezTo>
                      <a:cubicBezTo>
                        <a:pt x="1546" y="1193"/>
                        <a:pt x="1546" y="1193"/>
                        <a:pt x="1546" y="1193"/>
                      </a:cubicBezTo>
                      <a:cubicBezTo>
                        <a:pt x="1546" y="1193"/>
                        <a:pt x="1550" y="1193"/>
                        <a:pt x="1550" y="1193"/>
                      </a:cubicBezTo>
                      <a:cubicBezTo>
                        <a:pt x="1550" y="1193"/>
                        <a:pt x="1551" y="1193"/>
                        <a:pt x="1551" y="1193"/>
                      </a:cubicBezTo>
                      <a:cubicBezTo>
                        <a:pt x="1551" y="1193"/>
                        <a:pt x="1553" y="1194"/>
                        <a:pt x="1553" y="1194"/>
                      </a:cubicBezTo>
                      <a:cubicBezTo>
                        <a:pt x="1553" y="1194"/>
                        <a:pt x="1557" y="1193"/>
                        <a:pt x="1557" y="1193"/>
                      </a:cubicBezTo>
                      <a:cubicBezTo>
                        <a:pt x="1557" y="1193"/>
                        <a:pt x="1558" y="1193"/>
                        <a:pt x="1558" y="1193"/>
                      </a:cubicBezTo>
                      <a:cubicBezTo>
                        <a:pt x="1558" y="1193"/>
                        <a:pt x="1563" y="1193"/>
                        <a:pt x="1563" y="1193"/>
                      </a:cubicBezTo>
                      <a:cubicBezTo>
                        <a:pt x="1563" y="1193"/>
                        <a:pt x="1563" y="1193"/>
                        <a:pt x="1563" y="1193"/>
                      </a:cubicBezTo>
                      <a:cubicBezTo>
                        <a:pt x="1563" y="1193"/>
                        <a:pt x="1568" y="1193"/>
                        <a:pt x="1568" y="1193"/>
                      </a:cubicBezTo>
                      <a:cubicBezTo>
                        <a:pt x="1568" y="1193"/>
                        <a:pt x="1571" y="1193"/>
                        <a:pt x="1571" y="1193"/>
                      </a:cubicBezTo>
                      <a:cubicBezTo>
                        <a:pt x="1571" y="1193"/>
                        <a:pt x="1573" y="1193"/>
                        <a:pt x="1573" y="1193"/>
                      </a:cubicBezTo>
                      <a:cubicBezTo>
                        <a:pt x="1573" y="1193"/>
                        <a:pt x="1574" y="1193"/>
                        <a:pt x="1574" y="1193"/>
                      </a:cubicBezTo>
                      <a:cubicBezTo>
                        <a:pt x="1574" y="1193"/>
                        <a:pt x="1578" y="1193"/>
                        <a:pt x="1578" y="1193"/>
                      </a:cubicBezTo>
                      <a:cubicBezTo>
                        <a:pt x="1578" y="1193"/>
                        <a:pt x="1581" y="1193"/>
                        <a:pt x="1581" y="1193"/>
                      </a:cubicBezTo>
                      <a:cubicBezTo>
                        <a:pt x="1581" y="1193"/>
                        <a:pt x="1584" y="1194"/>
                        <a:pt x="1584" y="1194"/>
                      </a:cubicBezTo>
                      <a:cubicBezTo>
                        <a:pt x="1584" y="1194"/>
                        <a:pt x="1587" y="1193"/>
                        <a:pt x="1587" y="1193"/>
                      </a:cubicBezTo>
                      <a:cubicBezTo>
                        <a:pt x="1587" y="1193"/>
                        <a:pt x="1587" y="1193"/>
                        <a:pt x="1587" y="1193"/>
                      </a:cubicBezTo>
                      <a:cubicBezTo>
                        <a:pt x="1587" y="1193"/>
                        <a:pt x="1590" y="1194"/>
                        <a:pt x="1590" y="1194"/>
                      </a:cubicBezTo>
                      <a:cubicBezTo>
                        <a:pt x="1590" y="1194"/>
                        <a:pt x="1592" y="1193"/>
                        <a:pt x="1592" y="1193"/>
                      </a:cubicBezTo>
                      <a:cubicBezTo>
                        <a:pt x="1592" y="1193"/>
                        <a:pt x="1594" y="1193"/>
                        <a:pt x="1594" y="1193"/>
                      </a:cubicBezTo>
                      <a:cubicBezTo>
                        <a:pt x="1594" y="1193"/>
                        <a:pt x="1598" y="1193"/>
                        <a:pt x="1598" y="1193"/>
                      </a:cubicBezTo>
                      <a:cubicBezTo>
                        <a:pt x="1598" y="1193"/>
                        <a:pt x="1602" y="1193"/>
                        <a:pt x="1602" y="1193"/>
                      </a:cubicBezTo>
                      <a:cubicBezTo>
                        <a:pt x="1602" y="1193"/>
                        <a:pt x="1602" y="1193"/>
                        <a:pt x="1602" y="1193"/>
                      </a:cubicBezTo>
                      <a:cubicBezTo>
                        <a:pt x="1602" y="1193"/>
                        <a:pt x="1607" y="1194"/>
                        <a:pt x="1607" y="1194"/>
                      </a:cubicBezTo>
                      <a:cubicBezTo>
                        <a:pt x="1607" y="1194"/>
                        <a:pt x="1610" y="1194"/>
                        <a:pt x="1610" y="1194"/>
                      </a:cubicBezTo>
                      <a:cubicBezTo>
                        <a:pt x="1610" y="1194"/>
                        <a:pt x="1612" y="1193"/>
                        <a:pt x="1612" y="1193"/>
                      </a:cubicBezTo>
                      <a:cubicBezTo>
                        <a:pt x="1612" y="1193"/>
                        <a:pt x="1613" y="1193"/>
                        <a:pt x="1613" y="1193"/>
                      </a:cubicBezTo>
                      <a:cubicBezTo>
                        <a:pt x="1613" y="1193"/>
                        <a:pt x="1616" y="1193"/>
                        <a:pt x="1616" y="1193"/>
                      </a:cubicBezTo>
                      <a:cubicBezTo>
                        <a:pt x="1616" y="1193"/>
                        <a:pt x="1620" y="1193"/>
                        <a:pt x="1620" y="1193"/>
                      </a:cubicBezTo>
                      <a:cubicBezTo>
                        <a:pt x="1620" y="1193"/>
                        <a:pt x="1621" y="1193"/>
                        <a:pt x="1621" y="1193"/>
                      </a:cubicBezTo>
                      <a:cubicBezTo>
                        <a:pt x="1621" y="1193"/>
                        <a:pt x="1623" y="1193"/>
                        <a:pt x="1623" y="1193"/>
                      </a:cubicBezTo>
                      <a:cubicBezTo>
                        <a:pt x="1623" y="1193"/>
                        <a:pt x="1625" y="1193"/>
                        <a:pt x="1625" y="1193"/>
                      </a:cubicBezTo>
                      <a:cubicBezTo>
                        <a:pt x="1625" y="1193"/>
                        <a:pt x="1629" y="1193"/>
                        <a:pt x="1629" y="1193"/>
                      </a:cubicBezTo>
                      <a:cubicBezTo>
                        <a:pt x="1629" y="1193"/>
                        <a:pt x="1631" y="1193"/>
                        <a:pt x="1631" y="1193"/>
                      </a:cubicBezTo>
                      <a:cubicBezTo>
                        <a:pt x="1631" y="1193"/>
                        <a:pt x="1634" y="1193"/>
                        <a:pt x="1634" y="1193"/>
                      </a:cubicBezTo>
                      <a:cubicBezTo>
                        <a:pt x="1634" y="1193"/>
                        <a:pt x="1637" y="1194"/>
                        <a:pt x="1637" y="1194"/>
                      </a:cubicBezTo>
                      <a:cubicBezTo>
                        <a:pt x="1637" y="1194"/>
                        <a:pt x="1638" y="1193"/>
                        <a:pt x="1638" y="1193"/>
                      </a:cubicBezTo>
                      <a:cubicBezTo>
                        <a:pt x="1638" y="1193"/>
                        <a:pt x="1640" y="1193"/>
                        <a:pt x="1640" y="1193"/>
                      </a:cubicBezTo>
                      <a:cubicBezTo>
                        <a:pt x="1640" y="1193"/>
                        <a:pt x="1644" y="1193"/>
                        <a:pt x="1644" y="1193"/>
                      </a:cubicBezTo>
                      <a:cubicBezTo>
                        <a:pt x="1644" y="1193"/>
                        <a:pt x="1647" y="1193"/>
                        <a:pt x="1647" y="1193"/>
                      </a:cubicBezTo>
                      <a:cubicBezTo>
                        <a:pt x="1647" y="1193"/>
                        <a:pt x="1648" y="1193"/>
                        <a:pt x="1648" y="1193"/>
                      </a:cubicBezTo>
                      <a:cubicBezTo>
                        <a:pt x="1648" y="1193"/>
                        <a:pt x="1652" y="1193"/>
                        <a:pt x="1652" y="1193"/>
                      </a:cubicBezTo>
                      <a:cubicBezTo>
                        <a:pt x="1652" y="1193"/>
                        <a:pt x="1656" y="1193"/>
                        <a:pt x="1656" y="1193"/>
                      </a:cubicBezTo>
                      <a:cubicBezTo>
                        <a:pt x="1656" y="1193"/>
                        <a:pt x="1657" y="1193"/>
                        <a:pt x="1657" y="1193"/>
                      </a:cubicBezTo>
                      <a:cubicBezTo>
                        <a:pt x="1657" y="1193"/>
                        <a:pt x="1659" y="1193"/>
                        <a:pt x="1659" y="1193"/>
                      </a:cubicBezTo>
                      <a:cubicBezTo>
                        <a:pt x="1659" y="1193"/>
                        <a:pt x="1663" y="1193"/>
                        <a:pt x="1663" y="1193"/>
                      </a:cubicBezTo>
                      <a:cubicBezTo>
                        <a:pt x="1663" y="1193"/>
                        <a:pt x="1663" y="1193"/>
                        <a:pt x="1663" y="1193"/>
                      </a:cubicBezTo>
                      <a:cubicBezTo>
                        <a:pt x="1663" y="1193"/>
                        <a:pt x="1668" y="1193"/>
                        <a:pt x="1668" y="1193"/>
                      </a:cubicBezTo>
                      <a:cubicBezTo>
                        <a:pt x="1668" y="1193"/>
                        <a:pt x="1670" y="1193"/>
                        <a:pt x="1670" y="1193"/>
                      </a:cubicBezTo>
                      <a:cubicBezTo>
                        <a:pt x="1670" y="1193"/>
                        <a:pt x="1673" y="1193"/>
                        <a:pt x="1673" y="1193"/>
                      </a:cubicBezTo>
                      <a:cubicBezTo>
                        <a:pt x="1673" y="1193"/>
                        <a:pt x="1676" y="1193"/>
                        <a:pt x="1676" y="1193"/>
                      </a:cubicBezTo>
                      <a:cubicBezTo>
                        <a:pt x="1676" y="1193"/>
                        <a:pt x="1677" y="1193"/>
                        <a:pt x="1677" y="1193"/>
                      </a:cubicBezTo>
                      <a:cubicBezTo>
                        <a:pt x="1677" y="1193"/>
                        <a:pt x="1679" y="1193"/>
                        <a:pt x="1679" y="1193"/>
                      </a:cubicBezTo>
                      <a:cubicBezTo>
                        <a:pt x="1679" y="1193"/>
                        <a:pt x="1679" y="1194"/>
                        <a:pt x="1679" y="1194"/>
                      </a:cubicBezTo>
                      <a:cubicBezTo>
                        <a:pt x="1679" y="1194"/>
                        <a:pt x="1686" y="1193"/>
                        <a:pt x="1686" y="1193"/>
                      </a:cubicBezTo>
                      <a:cubicBezTo>
                        <a:pt x="1686" y="1193"/>
                        <a:pt x="1688" y="1193"/>
                        <a:pt x="1688" y="1193"/>
                      </a:cubicBezTo>
                      <a:cubicBezTo>
                        <a:pt x="1688" y="1193"/>
                        <a:pt x="1691" y="1193"/>
                        <a:pt x="1691" y="1193"/>
                      </a:cubicBezTo>
                      <a:cubicBezTo>
                        <a:pt x="1691" y="1193"/>
                        <a:pt x="1694" y="1194"/>
                        <a:pt x="1694" y="1194"/>
                      </a:cubicBezTo>
                      <a:cubicBezTo>
                        <a:pt x="1694" y="1194"/>
                        <a:pt x="1694" y="1194"/>
                        <a:pt x="1694" y="1194"/>
                      </a:cubicBezTo>
                      <a:cubicBezTo>
                        <a:pt x="1694" y="1194"/>
                        <a:pt x="1698" y="1193"/>
                        <a:pt x="1698" y="1193"/>
                      </a:cubicBezTo>
                      <a:cubicBezTo>
                        <a:pt x="1698" y="1193"/>
                        <a:pt x="1699" y="1193"/>
                        <a:pt x="1699" y="1193"/>
                      </a:cubicBezTo>
                      <a:cubicBezTo>
                        <a:pt x="1699" y="1193"/>
                        <a:pt x="1702" y="1193"/>
                        <a:pt x="1702" y="1193"/>
                      </a:cubicBezTo>
                      <a:cubicBezTo>
                        <a:pt x="1702" y="1193"/>
                        <a:pt x="1705" y="1193"/>
                        <a:pt x="1705" y="1193"/>
                      </a:cubicBezTo>
                      <a:cubicBezTo>
                        <a:pt x="1705" y="1193"/>
                        <a:pt x="1706" y="1193"/>
                        <a:pt x="1706" y="1193"/>
                      </a:cubicBezTo>
                      <a:cubicBezTo>
                        <a:pt x="1706" y="1193"/>
                        <a:pt x="1711" y="1193"/>
                        <a:pt x="1711" y="1193"/>
                      </a:cubicBezTo>
                      <a:cubicBezTo>
                        <a:pt x="1711" y="1193"/>
                        <a:pt x="1712" y="1193"/>
                        <a:pt x="1712" y="1193"/>
                      </a:cubicBezTo>
                      <a:cubicBezTo>
                        <a:pt x="1712" y="1193"/>
                        <a:pt x="1714" y="1193"/>
                        <a:pt x="1714" y="1193"/>
                      </a:cubicBezTo>
                      <a:cubicBezTo>
                        <a:pt x="1714" y="1193"/>
                        <a:pt x="1717" y="1193"/>
                        <a:pt x="1717" y="1193"/>
                      </a:cubicBezTo>
                      <a:cubicBezTo>
                        <a:pt x="1717" y="1193"/>
                        <a:pt x="1719" y="1193"/>
                        <a:pt x="1719" y="1193"/>
                      </a:cubicBezTo>
                      <a:cubicBezTo>
                        <a:pt x="1719" y="1193"/>
                        <a:pt x="1724" y="1193"/>
                        <a:pt x="1724" y="1193"/>
                      </a:cubicBezTo>
                      <a:cubicBezTo>
                        <a:pt x="1724" y="1193"/>
                        <a:pt x="1725" y="1193"/>
                        <a:pt x="1725" y="1193"/>
                      </a:cubicBezTo>
                      <a:cubicBezTo>
                        <a:pt x="1725" y="1193"/>
                        <a:pt x="1727" y="1192"/>
                        <a:pt x="1727" y="1192"/>
                      </a:cubicBezTo>
                      <a:cubicBezTo>
                        <a:pt x="1727" y="1192"/>
                        <a:pt x="1730" y="1193"/>
                        <a:pt x="1730" y="1193"/>
                      </a:cubicBezTo>
                      <a:cubicBezTo>
                        <a:pt x="1730" y="1193"/>
                        <a:pt x="1731" y="1193"/>
                        <a:pt x="1731" y="1193"/>
                      </a:cubicBezTo>
                      <a:cubicBezTo>
                        <a:pt x="1731" y="1193"/>
                        <a:pt x="1737" y="1193"/>
                        <a:pt x="1737" y="1193"/>
                      </a:cubicBezTo>
                      <a:cubicBezTo>
                        <a:pt x="1737" y="1193"/>
                        <a:pt x="1738" y="1193"/>
                        <a:pt x="1738" y="1193"/>
                      </a:cubicBezTo>
                      <a:cubicBezTo>
                        <a:pt x="1738" y="1193"/>
                        <a:pt x="1740" y="1193"/>
                        <a:pt x="1740" y="1193"/>
                      </a:cubicBezTo>
                      <a:cubicBezTo>
                        <a:pt x="1740" y="1193"/>
                        <a:pt x="1743" y="1193"/>
                        <a:pt x="1743" y="1193"/>
                      </a:cubicBezTo>
                      <a:cubicBezTo>
                        <a:pt x="1743" y="1193"/>
                        <a:pt x="1745" y="1193"/>
                        <a:pt x="1745" y="1193"/>
                      </a:cubicBezTo>
                      <a:cubicBezTo>
                        <a:pt x="1745" y="1193"/>
                        <a:pt x="1747" y="1193"/>
                        <a:pt x="1747" y="1193"/>
                      </a:cubicBezTo>
                      <a:cubicBezTo>
                        <a:pt x="1747" y="1193"/>
                        <a:pt x="1751" y="1193"/>
                        <a:pt x="1751" y="1193"/>
                      </a:cubicBezTo>
                      <a:cubicBezTo>
                        <a:pt x="1751" y="1193"/>
                        <a:pt x="1754" y="1192"/>
                        <a:pt x="1754" y="1192"/>
                      </a:cubicBezTo>
                      <a:cubicBezTo>
                        <a:pt x="1754" y="1192"/>
                        <a:pt x="1756" y="1193"/>
                        <a:pt x="1756" y="1193"/>
                      </a:cubicBezTo>
                      <a:cubicBezTo>
                        <a:pt x="1756" y="1193"/>
                        <a:pt x="1759" y="1192"/>
                        <a:pt x="1759" y="1192"/>
                      </a:cubicBezTo>
                      <a:cubicBezTo>
                        <a:pt x="1759" y="1192"/>
                        <a:pt x="1761" y="1192"/>
                        <a:pt x="1761" y="1192"/>
                      </a:cubicBezTo>
                      <a:cubicBezTo>
                        <a:pt x="1761" y="1192"/>
                        <a:pt x="1764" y="1193"/>
                        <a:pt x="1764" y="1193"/>
                      </a:cubicBezTo>
                      <a:cubicBezTo>
                        <a:pt x="1764" y="1193"/>
                        <a:pt x="1766" y="1193"/>
                        <a:pt x="1766" y="1193"/>
                      </a:cubicBezTo>
                      <a:cubicBezTo>
                        <a:pt x="1766" y="1193"/>
                        <a:pt x="1770" y="1193"/>
                        <a:pt x="1770" y="1193"/>
                      </a:cubicBezTo>
                      <a:cubicBezTo>
                        <a:pt x="1770" y="1193"/>
                        <a:pt x="1773" y="1193"/>
                        <a:pt x="1773" y="1193"/>
                      </a:cubicBezTo>
                      <a:cubicBezTo>
                        <a:pt x="1773" y="1193"/>
                        <a:pt x="1774" y="1193"/>
                        <a:pt x="1774" y="1193"/>
                      </a:cubicBezTo>
                      <a:cubicBezTo>
                        <a:pt x="1774" y="1193"/>
                        <a:pt x="1777" y="1193"/>
                        <a:pt x="1777" y="1193"/>
                      </a:cubicBezTo>
                      <a:cubicBezTo>
                        <a:pt x="1777" y="1193"/>
                        <a:pt x="1779" y="1194"/>
                        <a:pt x="1779" y="1194"/>
                      </a:cubicBezTo>
                      <a:cubicBezTo>
                        <a:pt x="1779" y="1194"/>
                        <a:pt x="1783" y="1193"/>
                        <a:pt x="1783" y="1193"/>
                      </a:cubicBezTo>
                      <a:cubicBezTo>
                        <a:pt x="1783" y="1193"/>
                        <a:pt x="1785" y="1193"/>
                        <a:pt x="1785" y="1193"/>
                      </a:cubicBezTo>
                      <a:cubicBezTo>
                        <a:pt x="1785" y="1193"/>
                        <a:pt x="1785" y="1193"/>
                        <a:pt x="1785" y="1193"/>
                      </a:cubicBezTo>
                      <a:cubicBezTo>
                        <a:pt x="1785" y="1193"/>
                        <a:pt x="1790" y="1193"/>
                        <a:pt x="1790" y="1193"/>
                      </a:cubicBezTo>
                      <a:cubicBezTo>
                        <a:pt x="1790" y="1193"/>
                        <a:pt x="1792" y="1193"/>
                        <a:pt x="1792" y="1193"/>
                      </a:cubicBezTo>
                      <a:cubicBezTo>
                        <a:pt x="1792" y="1193"/>
                        <a:pt x="1792" y="1193"/>
                        <a:pt x="1792" y="1193"/>
                      </a:cubicBezTo>
                      <a:cubicBezTo>
                        <a:pt x="1792" y="1193"/>
                        <a:pt x="1798" y="1193"/>
                        <a:pt x="1798" y="1193"/>
                      </a:cubicBezTo>
                      <a:cubicBezTo>
                        <a:pt x="1798" y="1193"/>
                        <a:pt x="1800" y="1193"/>
                        <a:pt x="1800" y="1193"/>
                      </a:cubicBezTo>
                      <a:cubicBezTo>
                        <a:pt x="1800" y="1193"/>
                        <a:pt x="1802" y="1193"/>
                        <a:pt x="1802" y="1193"/>
                      </a:cubicBezTo>
                      <a:cubicBezTo>
                        <a:pt x="1802" y="1193"/>
                        <a:pt x="1803" y="1193"/>
                        <a:pt x="1803" y="1193"/>
                      </a:cubicBezTo>
                      <a:cubicBezTo>
                        <a:pt x="1803" y="1193"/>
                        <a:pt x="1806" y="1193"/>
                        <a:pt x="1806" y="1193"/>
                      </a:cubicBezTo>
                      <a:cubicBezTo>
                        <a:pt x="1806" y="1193"/>
                        <a:pt x="1809" y="1193"/>
                        <a:pt x="1809" y="1193"/>
                      </a:cubicBezTo>
                      <a:cubicBezTo>
                        <a:pt x="1809" y="1193"/>
                        <a:pt x="1813" y="1193"/>
                        <a:pt x="1813" y="1193"/>
                      </a:cubicBezTo>
                      <a:cubicBezTo>
                        <a:pt x="1813" y="1193"/>
                        <a:pt x="1813" y="1193"/>
                        <a:pt x="1813" y="1193"/>
                      </a:cubicBezTo>
                      <a:cubicBezTo>
                        <a:pt x="1813" y="1193"/>
                        <a:pt x="1818" y="1193"/>
                        <a:pt x="1818" y="1193"/>
                      </a:cubicBezTo>
                      <a:cubicBezTo>
                        <a:pt x="1818" y="1193"/>
                        <a:pt x="1820" y="1192"/>
                        <a:pt x="1820" y="1192"/>
                      </a:cubicBezTo>
                      <a:cubicBezTo>
                        <a:pt x="1820" y="1192"/>
                        <a:pt x="1821" y="1193"/>
                        <a:pt x="1821" y="1193"/>
                      </a:cubicBezTo>
                      <a:cubicBezTo>
                        <a:pt x="1821" y="1193"/>
                        <a:pt x="1824" y="1192"/>
                        <a:pt x="1824" y="1192"/>
                      </a:cubicBezTo>
                      <a:cubicBezTo>
                        <a:pt x="1824" y="1192"/>
                        <a:pt x="1827" y="1193"/>
                        <a:pt x="1827" y="1193"/>
                      </a:cubicBezTo>
                      <a:cubicBezTo>
                        <a:pt x="1827" y="1193"/>
                        <a:pt x="1831" y="1191"/>
                        <a:pt x="1831" y="1191"/>
                      </a:cubicBezTo>
                      <a:cubicBezTo>
                        <a:pt x="1831" y="1191"/>
                        <a:pt x="1832" y="1192"/>
                        <a:pt x="1832" y="1192"/>
                      </a:cubicBezTo>
                      <a:cubicBezTo>
                        <a:pt x="1832" y="1192"/>
                        <a:pt x="1836" y="1191"/>
                        <a:pt x="1836" y="1191"/>
                      </a:cubicBezTo>
                      <a:cubicBezTo>
                        <a:pt x="1836" y="1191"/>
                        <a:pt x="1836" y="1191"/>
                        <a:pt x="1836" y="1191"/>
                      </a:cubicBezTo>
                      <a:cubicBezTo>
                        <a:pt x="1836" y="1191"/>
                        <a:pt x="1841" y="1189"/>
                        <a:pt x="1841" y="1189"/>
                      </a:cubicBezTo>
                      <a:cubicBezTo>
                        <a:pt x="1841" y="1189"/>
                        <a:pt x="1841" y="1189"/>
                        <a:pt x="1841" y="1189"/>
                      </a:cubicBezTo>
                      <a:cubicBezTo>
                        <a:pt x="1841" y="1189"/>
                        <a:pt x="1846" y="1181"/>
                        <a:pt x="1846" y="1181"/>
                      </a:cubicBezTo>
                      <a:cubicBezTo>
                        <a:pt x="1846" y="1181"/>
                        <a:pt x="1846" y="1180"/>
                        <a:pt x="1846" y="1180"/>
                      </a:cubicBezTo>
                      <a:cubicBezTo>
                        <a:pt x="1846" y="1180"/>
                        <a:pt x="1851" y="1136"/>
                        <a:pt x="1851" y="1136"/>
                      </a:cubicBezTo>
                      <a:cubicBezTo>
                        <a:pt x="1851" y="1136"/>
                        <a:pt x="1853" y="1129"/>
                        <a:pt x="1853" y="1129"/>
                      </a:cubicBezTo>
                      <a:cubicBezTo>
                        <a:pt x="1853" y="1129"/>
                        <a:pt x="1856" y="1162"/>
                        <a:pt x="1856" y="1162"/>
                      </a:cubicBezTo>
                      <a:cubicBezTo>
                        <a:pt x="1856" y="1162"/>
                        <a:pt x="1857" y="1164"/>
                        <a:pt x="1857" y="1164"/>
                      </a:cubicBezTo>
                      <a:cubicBezTo>
                        <a:pt x="1857" y="1164"/>
                        <a:pt x="1862" y="1186"/>
                        <a:pt x="1862" y="1186"/>
                      </a:cubicBezTo>
                      <a:cubicBezTo>
                        <a:pt x="1862" y="1186"/>
                        <a:pt x="1862" y="1186"/>
                        <a:pt x="1862" y="1186"/>
                      </a:cubicBezTo>
                      <a:cubicBezTo>
                        <a:pt x="1862" y="1186"/>
                        <a:pt x="1866" y="1190"/>
                        <a:pt x="1866" y="1190"/>
                      </a:cubicBezTo>
                      <a:cubicBezTo>
                        <a:pt x="1866" y="1190"/>
                        <a:pt x="1868" y="1190"/>
                        <a:pt x="1868" y="1190"/>
                      </a:cubicBezTo>
                      <a:cubicBezTo>
                        <a:pt x="1868" y="1190"/>
                        <a:pt x="1871" y="1191"/>
                        <a:pt x="1871" y="1191"/>
                      </a:cubicBezTo>
                      <a:cubicBezTo>
                        <a:pt x="1871" y="1191"/>
                        <a:pt x="1872" y="1191"/>
                        <a:pt x="1872" y="1191"/>
                      </a:cubicBezTo>
                      <a:cubicBezTo>
                        <a:pt x="1872" y="1191"/>
                        <a:pt x="1877" y="1192"/>
                        <a:pt x="1877" y="1192"/>
                      </a:cubicBezTo>
                      <a:cubicBezTo>
                        <a:pt x="1877" y="1192"/>
                        <a:pt x="1878" y="1192"/>
                        <a:pt x="1878" y="1192"/>
                      </a:cubicBezTo>
                      <a:cubicBezTo>
                        <a:pt x="1878" y="1192"/>
                        <a:pt x="1880" y="1192"/>
                        <a:pt x="1880" y="1192"/>
                      </a:cubicBezTo>
                      <a:cubicBezTo>
                        <a:pt x="1880" y="1192"/>
                        <a:pt x="1885" y="1192"/>
                        <a:pt x="1885" y="1192"/>
                      </a:cubicBezTo>
                      <a:cubicBezTo>
                        <a:pt x="1885" y="1192"/>
                        <a:pt x="1887" y="1193"/>
                        <a:pt x="1887" y="1193"/>
                      </a:cubicBezTo>
                      <a:cubicBezTo>
                        <a:pt x="1887" y="1193"/>
                        <a:pt x="1890" y="1192"/>
                        <a:pt x="1890" y="1192"/>
                      </a:cubicBezTo>
                      <a:cubicBezTo>
                        <a:pt x="1890" y="1192"/>
                        <a:pt x="1891" y="1193"/>
                        <a:pt x="1891" y="1193"/>
                      </a:cubicBezTo>
                      <a:cubicBezTo>
                        <a:pt x="1891" y="1193"/>
                        <a:pt x="1893" y="1193"/>
                        <a:pt x="1893" y="1193"/>
                      </a:cubicBezTo>
                      <a:cubicBezTo>
                        <a:pt x="1893" y="1193"/>
                        <a:pt x="1897" y="1193"/>
                        <a:pt x="1897" y="1193"/>
                      </a:cubicBezTo>
                      <a:cubicBezTo>
                        <a:pt x="1897" y="1193"/>
                        <a:pt x="1897" y="1193"/>
                        <a:pt x="1897" y="1193"/>
                      </a:cubicBezTo>
                      <a:cubicBezTo>
                        <a:pt x="1897" y="1193"/>
                        <a:pt x="1901" y="1193"/>
                        <a:pt x="1901" y="1193"/>
                      </a:cubicBezTo>
                      <a:cubicBezTo>
                        <a:pt x="1901" y="1193"/>
                        <a:pt x="1904" y="1193"/>
                        <a:pt x="1904" y="1193"/>
                      </a:cubicBezTo>
                      <a:cubicBezTo>
                        <a:pt x="1904" y="1193"/>
                        <a:pt x="1905" y="1193"/>
                        <a:pt x="1905" y="1193"/>
                      </a:cubicBezTo>
                      <a:cubicBezTo>
                        <a:pt x="1905" y="1193"/>
                        <a:pt x="1909" y="1193"/>
                        <a:pt x="1909" y="1193"/>
                      </a:cubicBezTo>
                      <a:cubicBezTo>
                        <a:pt x="1909" y="1193"/>
                        <a:pt x="1910" y="1193"/>
                        <a:pt x="1910" y="1193"/>
                      </a:cubicBezTo>
                      <a:cubicBezTo>
                        <a:pt x="1910" y="1193"/>
                        <a:pt x="1914" y="1193"/>
                        <a:pt x="1914" y="1193"/>
                      </a:cubicBezTo>
                      <a:cubicBezTo>
                        <a:pt x="1914" y="1193"/>
                        <a:pt x="1915" y="1193"/>
                        <a:pt x="1915" y="1193"/>
                      </a:cubicBezTo>
                      <a:cubicBezTo>
                        <a:pt x="1915" y="1193"/>
                        <a:pt x="1921" y="1193"/>
                        <a:pt x="1921" y="1193"/>
                      </a:cubicBezTo>
                      <a:cubicBezTo>
                        <a:pt x="1921" y="1193"/>
                        <a:pt x="1923" y="1193"/>
                        <a:pt x="1923" y="1193"/>
                      </a:cubicBezTo>
                      <a:cubicBezTo>
                        <a:pt x="1923" y="1193"/>
                        <a:pt x="1923" y="1193"/>
                        <a:pt x="1923" y="1193"/>
                      </a:cubicBezTo>
                      <a:cubicBezTo>
                        <a:pt x="1923" y="1193"/>
                        <a:pt x="1924" y="1193"/>
                        <a:pt x="1924" y="1193"/>
                      </a:cubicBezTo>
                      <a:cubicBezTo>
                        <a:pt x="1924" y="1193"/>
                        <a:pt x="1931" y="1193"/>
                        <a:pt x="1931" y="1193"/>
                      </a:cubicBezTo>
                      <a:cubicBezTo>
                        <a:pt x="1931" y="1193"/>
                        <a:pt x="1933" y="1193"/>
                        <a:pt x="1933" y="1193"/>
                      </a:cubicBezTo>
                      <a:cubicBezTo>
                        <a:pt x="1933" y="1193"/>
                        <a:pt x="1934" y="1193"/>
                        <a:pt x="1934" y="1193"/>
                      </a:cubicBezTo>
                      <a:cubicBezTo>
                        <a:pt x="1934" y="1193"/>
                        <a:pt x="1936" y="1193"/>
                        <a:pt x="1936" y="1193"/>
                      </a:cubicBezTo>
                      <a:cubicBezTo>
                        <a:pt x="1936" y="1193"/>
                        <a:pt x="1939" y="1193"/>
                        <a:pt x="1939" y="1193"/>
                      </a:cubicBezTo>
                      <a:cubicBezTo>
                        <a:pt x="1939" y="1193"/>
                        <a:pt x="1940" y="1193"/>
                        <a:pt x="1940" y="1193"/>
                      </a:cubicBezTo>
                      <a:cubicBezTo>
                        <a:pt x="1940" y="1193"/>
                        <a:pt x="1943" y="1193"/>
                        <a:pt x="1943" y="1193"/>
                      </a:cubicBezTo>
                      <a:cubicBezTo>
                        <a:pt x="1943" y="1193"/>
                        <a:pt x="1947" y="1193"/>
                        <a:pt x="1947" y="1193"/>
                      </a:cubicBezTo>
                      <a:cubicBezTo>
                        <a:pt x="1947" y="1193"/>
                        <a:pt x="1950" y="1193"/>
                        <a:pt x="1950" y="1193"/>
                      </a:cubicBezTo>
                      <a:cubicBezTo>
                        <a:pt x="1950" y="1193"/>
                        <a:pt x="1952" y="1193"/>
                        <a:pt x="1952" y="1193"/>
                      </a:cubicBezTo>
                      <a:cubicBezTo>
                        <a:pt x="1952" y="1193"/>
                        <a:pt x="1956" y="1193"/>
                        <a:pt x="1956" y="1193"/>
                      </a:cubicBezTo>
                      <a:cubicBezTo>
                        <a:pt x="1956" y="1193"/>
                        <a:pt x="1958" y="1193"/>
                        <a:pt x="1958" y="1193"/>
                      </a:cubicBezTo>
                      <a:cubicBezTo>
                        <a:pt x="1958" y="1193"/>
                        <a:pt x="1959" y="1193"/>
                        <a:pt x="1959" y="1193"/>
                      </a:cubicBezTo>
                      <a:cubicBezTo>
                        <a:pt x="1959" y="1193"/>
                        <a:pt x="1963" y="1191"/>
                        <a:pt x="1963" y="1191"/>
                      </a:cubicBezTo>
                      <a:cubicBezTo>
                        <a:pt x="1963" y="1191"/>
                        <a:pt x="1964" y="1190"/>
                        <a:pt x="1964" y="1190"/>
                      </a:cubicBezTo>
                      <a:cubicBezTo>
                        <a:pt x="1964" y="1190"/>
                        <a:pt x="1968" y="1193"/>
                        <a:pt x="1968" y="1193"/>
                      </a:cubicBezTo>
                      <a:cubicBezTo>
                        <a:pt x="1968" y="1193"/>
                        <a:pt x="1970" y="1193"/>
                        <a:pt x="1970" y="1193"/>
                      </a:cubicBezTo>
                      <a:cubicBezTo>
                        <a:pt x="1970" y="1193"/>
                        <a:pt x="1972" y="1193"/>
                        <a:pt x="1972" y="1193"/>
                      </a:cubicBezTo>
                      <a:cubicBezTo>
                        <a:pt x="1972" y="1193"/>
                        <a:pt x="1975" y="1193"/>
                        <a:pt x="1975" y="1193"/>
                      </a:cubicBezTo>
                      <a:cubicBezTo>
                        <a:pt x="1975" y="1193"/>
                        <a:pt x="1978" y="1193"/>
                        <a:pt x="1978" y="1193"/>
                      </a:cubicBezTo>
                      <a:cubicBezTo>
                        <a:pt x="1978" y="1193"/>
                        <a:pt x="1980" y="1193"/>
                        <a:pt x="1980" y="1193"/>
                      </a:cubicBezTo>
                      <a:cubicBezTo>
                        <a:pt x="1980" y="1193"/>
                        <a:pt x="1981" y="1193"/>
                        <a:pt x="1981" y="1193"/>
                      </a:cubicBezTo>
                      <a:cubicBezTo>
                        <a:pt x="1981" y="1193"/>
                        <a:pt x="1984" y="1193"/>
                        <a:pt x="1984" y="1193"/>
                      </a:cubicBezTo>
                      <a:cubicBezTo>
                        <a:pt x="1984" y="1193"/>
                        <a:pt x="1986" y="1193"/>
                        <a:pt x="1986" y="1193"/>
                      </a:cubicBezTo>
                      <a:cubicBezTo>
                        <a:pt x="1986" y="1193"/>
                        <a:pt x="1990" y="1193"/>
                        <a:pt x="1990" y="1193"/>
                      </a:cubicBezTo>
                      <a:cubicBezTo>
                        <a:pt x="1990" y="1193"/>
                        <a:pt x="1992" y="1193"/>
                        <a:pt x="1992" y="1193"/>
                      </a:cubicBezTo>
                      <a:cubicBezTo>
                        <a:pt x="1992" y="1193"/>
                        <a:pt x="1995" y="1193"/>
                        <a:pt x="1995" y="1193"/>
                      </a:cubicBezTo>
                      <a:cubicBezTo>
                        <a:pt x="1995" y="1193"/>
                        <a:pt x="1998" y="1193"/>
                        <a:pt x="1998" y="1193"/>
                      </a:cubicBezTo>
                      <a:cubicBezTo>
                        <a:pt x="1998" y="1193"/>
                        <a:pt x="2000" y="1194"/>
                        <a:pt x="2000" y="1194"/>
                      </a:cubicBezTo>
                      <a:cubicBezTo>
                        <a:pt x="2000" y="1194"/>
                        <a:pt x="2003" y="1193"/>
                        <a:pt x="2003" y="1193"/>
                      </a:cubicBezTo>
                      <a:cubicBezTo>
                        <a:pt x="2003" y="1193"/>
                        <a:pt x="2006" y="1193"/>
                        <a:pt x="2006" y="1193"/>
                      </a:cubicBezTo>
                      <a:cubicBezTo>
                        <a:pt x="2006" y="1193"/>
                        <a:pt x="2008" y="1194"/>
                        <a:pt x="2008" y="1194"/>
                      </a:cubicBezTo>
                      <a:cubicBezTo>
                        <a:pt x="2008" y="1194"/>
                        <a:pt x="2011" y="1193"/>
                        <a:pt x="2011" y="1193"/>
                      </a:cubicBezTo>
                      <a:cubicBezTo>
                        <a:pt x="2011" y="1193"/>
                        <a:pt x="2013" y="1193"/>
                        <a:pt x="2013" y="1193"/>
                      </a:cubicBezTo>
                      <a:cubicBezTo>
                        <a:pt x="2013" y="1193"/>
                        <a:pt x="2015" y="1193"/>
                        <a:pt x="2015" y="1193"/>
                      </a:cubicBezTo>
                      <a:cubicBezTo>
                        <a:pt x="2015" y="1193"/>
                        <a:pt x="2018" y="1193"/>
                        <a:pt x="2018" y="1193"/>
                      </a:cubicBezTo>
                      <a:cubicBezTo>
                        <a:pt x="2018" y="1193"/>
                        <a:pt x="2020" y="1193"/>
                        <a:pt x="2020" y="1193"/>
                      </a:cubicBezTo>
                      <a:cubicBezTo>
                        <a:pt x="2020" y="1193"/>
                        <a:pt x="2022" y="1193"/>
                        <a:pt x="2022" y="1193"/>
                      </a:cubicBezTo>
                      <a:cubicBezTo>
                        <a:pt x="2022" y="1193"/>
                        <a:pt x="2025" y="1193"/>
                        <a:pt x="2025" y="1193"/>
                      </a:cubicBezTo>
                      <a:cubicBezTo>
                        <a:pt x="2025" y="1193"/>
                        <a:pt x="2026" y="1193"/>
                        <a:pt x="2026" y="1193"/>
                      </a:cubicBezTo>
                      <a:cubicBezTo>
                        <a:pt x="2026" y="1193"/>
                        <a:pt x="2032" y="1193"/>
                        <a:pt x="2032" y="1193"/>
                      </a:cubicBezTo>
                      <a:cubicBezTo>
                        <a:pt x="2032" y="1193"/>
                        <a:pt x="2035" y="1193"/>
                        <a:pt x="2035" y="1193"/>
                      </a:cubicBezTo>
                      <a:cubicBezTo>
                        <a:pt x="2035" y="1193"/>
                        <a:pt x="2036" y="1193"/>
                        <a:pt x="2036" y="1193"/>
                      </a:cubicBezTo>
                      <a:cubicBezTo>
                        <a:pt x="2036" y="1193"/>
                        <a:pt x="2039" y="1193"/>
                        <a:pt x="2039" y="1193"/>
                      </a:cubicBezTo>
                      <a:cubicBezTo>
                        <a:pt x="2039" y="1193"/>
                        <a:pt x="2040" y="1193"/>
                        <a:pt x="2040" y="1193"/>
                      </a:cubicBezTo>
                      <a:cubicBezTo>
                        <a:pt x="2040" y="1193"/>
                        <a:pt x="2044" y="1193"/>
                        <a:pt x="2044" y="1193"/>
                      </a:cubicBezTo>
                      <a:cubicBezTo>
                        <a:pt x="2044" y="1193"/>
                        <a:pt x="2048" y="1193"/>
                        <a:pt x="2048" y="1193"/>
                      </a:cubicBezTo>
                      <a:cubicBezTo>
                        <a:pt x="2048" y="1193"/>
                        <a:pt x="2050" y="1193"/>
                        <a:pt x="2050" y="1193"/>
                      </a:cubicBezTo>
                      <a:cubicBezTo>
                        <a:pt x="2050" y="1193"/>
                        <a:pt x="2051" y="1193"/>
                        <a:pt x="2051" y="1193"/>
                      </a:cubicBezTo>
                      <a:cubicBezTo>
                        <a:pt x="2051" y="1193"/>
                        <a:pt x="2053" y="1192"/>
                        <a:pt x="2053" y="1192"/>
                      </a:cubicBezTo>
                      <a:cubicBezTo>
                        <a:pt x="2053" y="1192"/>
                        <a:pt x="2056" y="1193"/>
                        <a:pt x="2056" y="1193"/>
                      </a:cubicBezTo>
                      <a:cubicBezTo>
                        <a:pt x="2056" y="1193"/>
                        <a:pt x="2059" y="1192"/>
                        <a:pt x="2059" y="1192"/>
                      </a:cubicBezTo>
                      <a:cubicBezTo>
                        <a:pt x="2059" y="1192"/>
                        <a:pt x="2060" y="1192"/>
                        <a:pt x="2060" y="1192"/>
                      </a:cubicBezTo>
                      <a:cubicBezTo>
                        <a:pt x="2060" y="1192"/>
                        <a:pt x="2065" y="1191"/>
                        <a:pt x="2065" y="1191"/>
                      </a:cubicBezTo>
                      <a:cubicBezTo>
                        <a:pt x="2065" y="1191"/>
                        <a:pt x="2067" y="1191"/>
                        <a:pt x="2067" y="1191"/>
                      </a:cubicBezTo>
                      <a:cubicBezTo>
                        <a:pt x="2067" y="1191"/>
                        <a:pt x="2070" y="1190"/>
                        <a:pt x="2070" y="1190"/>
                      </a:cubicBezTo>
                      <a:cubicBezTo>
                        <a:pt x="2070" y="1190"/>
                        <a:pt x="2071" y="1190"/>
                        <a:pt x="2071" y="1190"/>
                      </a:cubicBezTo>
                      <a:cubicBezTo>
                        <a:pt x="2071" y="1190"/>
                        <a:pt x="2075" y="1188"/>
                        <a:pt x="2075" y="1188"/>
                      </a:cubicBezTo>
                      <a:cubicBezTo>
                        <a:pt x="2075" y="1188"/>
                        <a:pt x="2075" y="1188"/>
                        <a:pt x="2075" y="1188"/>
                      </a:cubicBezTo>
                      <a:cubicBezTo>
                        <a:pt x="2075" y="1188"/>
                        <a:pt x="2080" y="1185"/>
                        <a:pt x="2080" y="1185"/>
                      </a:cubicBezTo>
                      <a:cubicBezTo>
                        <a:pt x="2080" y="1185"/>
                        <a:pt x="2081" y="1185"/>
                        <a:pt x="2081" y="1185"/>
                      </a:cubicBezTo>
                      <a:cubicBezTo>
                        <a:pt x="2081" y="1185"/>
                        <a:pt x="2085" y="1180"/>
                        <a:pt x="2085" y="1180"/>
                      </a:cubicBezTo>
                      <a:cubicBezTo>
                        <a:pt x="2085" y="1180"/>
                        <a:pt x="2086" y="1180"/>
                        <a:pt x="2086" y="1180"/>
                      </a:cubicBezTo>
                      <a:cubicBezTo>
                        <a:pt x="2086" y="1180"/>
                        <a:pt x="2091" y="1164"/>
                        <a:pt x="2091" y="1164"/>
                      </a:cubicBezTo>
                      <a:cubicBezTo>
                        <a:pt x="2091" y="1164"/>
                        <a:pt x="2091" y="1163"/>
                        <a:pt x="2091" y="1163"/>
                      </a:cubicBezTo>
                      <a:cubicBezTo>
                        <a:pt x="2091" y="1163"/>
                        <a:pt x="2096" y="944"/>
                        <a:pt x="2096" y="944"/>
                      </a:cubicBezTo>
                      <a:cubicBezTo>
                        <a:pt x="2096" y="944"/>
                        <a:pt x="2098" y="774"/>
                        <a:pt x="2098" y="774"/>
                      </a:cubicBezTo>
                      <a:cubicBezTo>
                        <a:pt x="2098" y="774"/>
                        <a:pt x="2101" y="950"/>
                        <a:pt x="2101" y="950"/>
                      </a:cubicBezTo>
                      <a:cubicBezTo>
                        <a:pt x="2101" y="950"/>
                        <a:pt x="2101" y="972"/>
                        <a:pt x="2101" y="972"/>
                      </a:cubicBezTo>
                      <a:cubicBezTo>
                        <a:pt x="2101" y="972"/>
                        <a:pt x="2106" y="1166"/>
                        <a:pt x="2106" y="1166"/>
                      </a:cubicBezTo>
                      <a:cubicBezTo>
                        <a:pt x="2106" y="1166"/>
                        <a:pt x="2106" y="1167"/>
                        <a:pt x="2106" y="1167"/>
                      </a:cubicBezTo>
                      <a:cubicBezTo>
                        <a:pt x="2106" y="1167"/>
                        <a:pt x="2111" y="1181"/>
                        <a:pt x="2111" y="1181"/>
                      </a:cubicBezTo>
                      <a:cubicBezTo>
                        <a:pt x="2111" y="1181"/>
                        <a:pt x="2111" y="1182"/>
                        <a:pt x="2111" y="1182"/>
                      </a:cubicBezTo>
                      <a:cubicBezTo>
                        <a:pt x="2111" y="1182"/>
                        <a:pt x="2116" y="1186"/>
                        <a:pt x="2116" y="1186"/>
                      </a:cubicBezTo>
                      <a:cubicBezTo>
                        <a:pt x="2116" y="1186"/>
                        <a:pt x="2116" y="1186"/>
                        <a:pt x="2116" y="1186"/>
                      </a:cubicBezTo>
                      <a:cubicBezTo>
                        <a:pt x="2116" y="1186"/>
                        <a:pt x="2121" y="1189"/>
                        <a:pt x="2121" y="1189"/>
                      </a:cubicBezTo>
                      <a:cubicBezTo>
                        <a:pt x="2121" y="1189"/>
                        <a:pt x="2122" y="1189"/>
                        <a:pt x="2122" y="1189"/>
                      </a:cubicBezTo>
                      <a:cubicBezTo>
                        <a:pt x="2122" y="1189"/>
                        <a:pt x="2126" y="1190"/>
                        <a:pt x="2126" y="1190"/>
                      </a:cubicBezTo>
                      <a:cubicBezTo>
                        <a:pt x="2126" y="1190"/>
                        <a:pt x="2127" y="1190"/>
                        <a:pt x="2127" y="1190"/>
                      </a:cubicBezTo>
                      <a:cubicBezTo>
                        <a:pt x="2127" y="1190"/>
                        <a:pt x="2130" y="1191"/>
                        <a:pt x="2130" y="1191"/>
                      </a:cubicBezTo>
                      <a:cubicBezTo>
                        <a:pt x="2130" y="1191"/>
                        <a:pt x="2132" y="1191"/>
                        <a:pt x="2132" y="1191"/>
                      </a:cubicBezTo>
                      <a:cubicBezTo>
                        <a:pt x="2132" y="1191"/>
                        <a:pt x="2134" y="1192"/>
                        <a:pt x="2134" y="1192"/>
                      </a:cubicBezTo>
                      <a:cubicBezTo>
                        <a:pt x="2134" y="1192"/>
                        <a:pt x="2139" y="1192"/>
                        <a:pt x="2139" y="1192"/>
                      </a:cubicBezTo>
                      <a:cubicBezTo>
                        <a:pt x="2139" y="1192"/>
                        <a:pt x="2140" y="1191"/>
                        <a:pt x="2140" y="1191"/>
                      </a:cubicBezTo>
                      <a:cubicBezTo>
                        <a:pt x="2140" y="1191"/>
                        <a:pt x="2142" y="1191"/>
                        <a:pt x="2142" y="1191"/>
                      </a:cubicBezTo>
                      <a:cubicBezTo>
                        <a:pt x="2142" y="1191"/>
                        <a:pt x="2145" y="1192"/>
                        <a:pt x="2145" y="1192"/>
                      </a:cubicBezTo>
                      <a:cubicBezTo>
                        <a:pt x="2145" y="1192"/>
                        <a:pt x="2149" y="1192"/>
                        <a:pt x="2149" y="1192"/>
                      </a:cubicBezTo>
                      <a:cubicBezTo>
                        <a:pt x="2149" y="1192"/>
                        <a:pt x="2152" y="1192"/>
                        <a:pt x="2152" y="1192"/>
                      </a:cubicBezTo>
                      <a:cubicBezTo>
                        <a:pt x="2152" y="1192"/>
                        <a:pt x="2153" y="1192"/>
                        <a:pt x="2153" y="1192"/>
                      </a:cubicBezTo>
                      <a:cubicBezTo>
                        <a:pt x="2153" y="1192"/>
                        <a:pt x="2156" y="1192"/>
                        <a:pt x="2156" y="1192"/>
                      </a:cubicBezTo>
                      <a:cubicBezTo>
                        <a:pt x="2156" y="1192"/>
                        <a:pt x="2157" y="1192"/>
                        <a:pt x="2157" y="1192"/>
                      </a:cubicBezTo>
                      <a:cubicBezTo>
                        <a:pt x="2157" y="1192"/>
                        <a:pt x="2162" y="1192"/>
                        <a:pt x="2162" y="1192"/>
                      </a:cubicBezTo>
                      <a:cubicBezTo>
                        <a:pt x="2162" y="1192"/>
                        <a:pt x="2164" y="1193"/>
                        <a:pt x="2164" y="1193"/>
                      </a:cubicBezTo>
                      <a:cubicBezTo>
                        <a:pt x="2164" y="1193"/>
                        <a:pt x="2164" y="1192"/>
                        <a:pt x="2164" y="1192"/>
                      </a:cubicBezTo>
                      <a:cubicBezTo>
                        <a:pt x="2164" y="1192"/>
                        <a:pt x="2167" y="1192"/>
                        <a:pt x="2167" y="1192"/>
                      </a:cubicBezTo>
                      <a:cubicBezTo>
                        <a:pt x="2167" y="1192"/>
                        <a:pt x="2171" y="1193"/>
                        <a:pt x="2171" y="1193"/>
                      </a:cubicBezTo>
                      <a:cubicBezTo>
                        <a:pt x="2171" y="1193"/>
                        <a:pt x="2174" y="1193"/>
                        <a:pt x="2174" y="1193"/>
                      </a:cubicBezTo>
                      <a:cubicBezTo>
                        <a:pt x="2174" y="1193"/>
                        <a:pt x="2176" y="1192"/>
                        <a:pt x="2176" y="1192"/>
                      </a:cubicBezTo>
                      <a:cubicBezTo>
                        <a:pt x="2176" y="1192"/>
                        <a:pt x="2180" y="1193"/>
                        <a:pt x="2180" y="1193"/>
                      </a:cubicBezTo>
                      <a:cubicBezTo>
                        <a:pt x="2180" y="1193"/>
                        <a:pt x="2182" y="1192"/>
                        <a:pt x="2182" y="1192"/>
                      </a:cubicBezTo>
                      <a:cubicBezTo>
                        <a:pt x="2182" y="1192"/>
                        <a:pt x="2183" y="1192"/>
                        <a:pt x="2183" y="1192"/>
                      </a:cubicBezTo>
                      <a:cubicBezTo>
                        <a:pt x="2183" y="1192"/>
                        <a:pt x="2187" y="1193"/>
                        <a:pt x="2187" y="1193"/>
                      </a:cubicBezTo>
                      <a:cubicBezTo>
                        <a:pt x="2187" y="1193"/>
                        <a:pt x="2189" y="1193"/>
                        <a:pt x="2189" y="1193"/>
                      </a:cubicBezTo>
                      <a:cubicBezTo>
                        <a:pt x="2189" y="1193"/>
                        <a:pt x="2191" y="1192"/>
                        <a:pt x="2191" y="1192"/>
                      </a:cubicBezTo>
                      <a:cubicBezTo>
                        <a:pt x="2191" y="1192"/>
                        <a:pt x="2193" y="1193"/>
                        <a:pt x="2193" y="1193"/>
                      </a:cubicBezTo>
                      <a:cubicBezTo>
                        <a:pt x="2193" y="1193"/>
                        <a:pt x="2195" y="1192"/>
                        <a:pt x="2195" y="1192"/>
                      </a:cubicBezTo>
                      <a:cubicBezTo>
                        <a:pt x="2195" y="1192"/>
                        <a:pt x="2198" y="1193"/>
                        <a:pt x="2198" y="1193"/>
                      </a:cubicBezTo>
                      <a:cubicBezTo>
                        <a:pt x="2198" y="1193"/>
                        <a:pt x="2202" y="1192"/>
                        <a:pt x="2202" y="1192"/>
                      </a:cubicBezTo>
                      <a:cubicBezTo>
                        <a:pt x="2202" y="1192"/>
                        <a:pt x="2204" y="1193"/>
                        <a:pt x="2204" y="1193"/>
                      </a:cubicBezTo>
                      <a:cubicBezTo>
                        <a:pt x="2204" y="1193"/>
                        <a:pt x="2206" y="1193"/>
                        <a:pt x="2206" y="1193"/>
                      </a:cubicBezTo>
                      <a:cubicBezTo>
                        <a:pt x="2206" y="1193"/>
                        <a:pt x="2209" y="1193"/>
                        <a:pt x="2209" y="1193"/>
                      </a:cubicBezTo>
                      <a:cubicBezTo>
                        <a:pt x="2209" y="1193"/>
                        <a:pt x="2212" y="1193"/>
                        <a:pt x="2212" y="1193"/>
                      </a:cubicBezTo>
                      <a:cubicBezTo>
                        <a:pt x="2212" y="1193"/>
                        <a:pt x="2215" y="1192"/>
                        <a:pt x="2215" y="1192"/>
                      </a:cubicBezTo>
                      <a:cubicBezTo>
                        <a:pt x="2215" y="1192"/>
                        <a:pt x="2217" y="1193"/>
                        <a:pt x="2217" y="1193"/>
                      </a:cubicBezTo>
                      <a:cubicBezTo>
                        <a:pt x="2217" y="1193"/>
                        <a:pt x="2220" y="1192"/>
                        <a:pt x="2220" y="1192"/>
                      </a:cubicBezTo>
                      <a:cubicBezTo>
                        <a:pt x="2220" y="1192"/>
                        <a:pt x="2223" y="1193"/>
                        <a:pt x="2223" y="1193"/>
                      </a:cubicBezTo>
                      <a:cubicBezTo>
                        <a:pt x="2223" y="1193"/>
                        <a:pt x="2226" y="1193"/>
                        <a:pt x="2226" y="1193"/>
                      </a:cubicBezTo>
                      <a:cubicBezTo>
                        <a:pt x="2226" y="1193"/>
                        <a:pt x="2228" y="1192"/>
                        <a:pt x="2228" y="1192"/>
                      </a:cubicBezTo>
                      <a:cubicBezTo>
                        <a:pt x="2228" y="1192"/>
                        <a:pt x="2229" y="1193"/>
                        <a:pt x="2229" y="1193"/>
                      </a:cubicBezTo>
                      <a:cubicBezTo>
                        <a:pt x="2229" y="1193"/>
                        <a:pt x="2233" y="1191"/>
                        <a:pt x="2233" y="1191"/>
                      </a:cubicBezTo>
                      <a:cubicBezTo>
                        <a:pt x="2233" y="1191"/>
                        <a:pt x="2235" y="1189"/>
                        <a:pt x="2235" y="1189"/>
                      </a:cubicBezTo>
                      <a:cubicBezTo>
                        <a:pt x="2235" y="1189"/>
                        <a:pt x="2238" y="1191"/>
                        <a:pt x="2238" y="1191"/>
                      </a:cubicBezTo>
                      <a:cubicBezTo>
                        <a:pt x="2238" y="1191"/>
                        <a:pt x="2239" y="1191"/>
                        <a:pt x="2239" y="1191"/>
                      </a:cubicBezTo>
                      <a:cubicBezTo>
                        <a:pt x="2239" y="1191"/>
                        <a:pt x="2241" y="1193"/>
                        <a:pt x="2241" y="1193"/>
                      </a:cubicBezTo>
                      <a:cubicBezTo>
                        <a:pt x="2241" y="1193"/>
                        <a:pt x="2245" y="1193"/>
                        <a:pt x="2245" y="1193"/>
                      </a:cubicBezTo>
                      <a:cubicBezTo>
                        <a:pt x="2245" y="1193"/>
                        <a:pt x="2248" y="1192"/>
                        <a:pt x="2248" y="1192"/>
                      </a:cubicBezTo>
                      <a:cubicBezTo>
                        <a:pt x="2248" y="1192"/>
                        <a:pt x="2249" y="1192"/>
                        <a:pt x="2249" y="1192"/>
                      </a:cubicBezTo>
                      <a:cubicBezTo>
                        <a:pt x="2249" y="1192"/>
                        <a:pt x="2253" y="1193"/>
                        <a:pt x="2253" y="1193"/>
                      </a:cubicBezTo>
                      <a:cubicBezTo>
                        <a:pt x="2253" y="1193"/>
                        <a:pt x="2257" y="1193"/>
                        <a:pt x="2257" y="1193"/>
                      </a:cubicBezTo>
                      <a:cubicBezTo>
                        <a:pt x="2257" y="1193"/>
                        <a:pt x="2258" y="1193"/>
                        <a:pt x="2258" y="1193"/>
                      </a:cubicBezTo>
                      <a:cubicBezTo>
                        <a:pt x="2258" y="1193"/>
                        <a:pt x="2261" y="1193"/>
                        <a:pt x="2261" y="1193"/>
                      </a:cubicBezTo>
                      <a:cubicBezTo>
                        <a:pt x="2261" y="1193"/>
                        <a:pt x="2263" y="1193"/>
                        <a:pt x="2263" y="1193"/>
                      </a:cubicBezTo>
                      <a:cubicBezTo>
                        <a:pt x="2263" y="1193"/>
                        <a:pt x="2266" y="1193"/>
                        <a:pt x="2266" y="1193"/>
                      </a:cubicBezTo>
                      <a:cubicBezTo>
                        <a:pt x="2266" y="1193"/>
                        <a:pt x="2267" y="1193"/>
                        <a:pt x="2267" y="1193"/>
                      </a:cubicBezTo>
                      <a:cubicBezTo>
                        <a:pt x="2267" y="1193"/>
                        <a:pt x="2271" y="1193"/>
                        <a:pt x="2271" y="1193"/>
                      </a:cubicBezTo>
                      <a:cubicBezTo>
                        <a:pt x="2271" y="1193"/>
                        <a:pt x="2272" y="1193"/>
                        <a:pt x="2272" y="1193"/>
                      </a:cubicBezTo>
                      <a:cubicBezTo>
                        <a:pt x="2272" y="1193"/>
                        <a:pt x="2275" y="1193"/>
                        <a:pt x="2275" y="1193"/>
                      </a:cubicBezTo>
                      <a:cubicBezTo>
                        <a:pt x="2275" y="1193"/>
                        <a:pt x="2279" y="1193"/>
                        <a:pt x="2279" y="1193"/>
                      </a:cubicBezTo>
                      <a:cubicBezTo>
                        <a:pt x="2279" y="1193"/>
                        <a:pt x="2282" y="1193"/>
                        <a:pt x="2282" y="1193"/>
                      </a:cubicBezTo>
                      <a:cubicBezTo>
                        <a:pt x="2282" y="1193"/>
                        <a:pt x="2283" y="1193"/>
                        <a:pt x="2283" y="1193"/>
                      </a:cubicBezTo>
                      <a:cubicBezTo>
                        <a:pt x="2283" y="1193"/>
                        <a:pt x="2286" y="1193"/>
                        <a:pt x="2286" y="1193"/>
                      </a:cubicBezTo>
                      <a:cubicBezTo>
                        <a:pt x="2286" y="1193"/>
                        <a:pt x="2288" y="1193"/>
                        <a:pt x="2288" y="1193"/>
                      </a:cubicBezTo>
                      <a:cubicBezTo>
                        <a:pt x="2288" y="1193"/>
                        <a:pt x="2293" y="1193"/>
                        <a:pt x="2293" y="1193"/>
                      </a:cubicBezTo>
                      <a:cubicBezTo>
                        <a:pt x="2293" y="1193"/>
                        <a:pt x="2294" y="1193"/>
                        <a:pt x="2294" y="1193"/>
                      </a:cubicBezTo>
                      <a:cubicBezTo>
                        <a:pt x="2294" y="1193"/>
                        <a:pt x="2295" y="1193"/>
                        <a:pt x="2295" y="1193"/>
                      </a:cubicBezTo>
                      <a:cubicBezTo>
                        <a:pt x="2295" y="1193"/>
                        <a:pt x="2299" y="1192"/>
                        <a:pt x="2299" y="1192"/>
                      </a:cubicBezTo>
                      <a:cubicBezTo>
                        <a:pt x="2299" y="1192"/>
                        <a:pt x="2300" y="1192"/>
                        <a:pt x="2300" y="1192"/>
                      </a:cubicBezTo>
                      <a:cubicBezTo>
                        <a:pt x="2300" y="1192"/>
                        <a:pt x="2304" y="1193"/>
                        <a:pt x="2304" y="1193"/>
                      </a:cubicBezTo>
                      <a:cubicBezTo>
                        <a:pt x="2304" y="1193"/>
                        <a:pt x="2305" y="1193"/>
                        <a:pt x="2305" y="1193"/>
                      </a:cubicBezTo>
                      <a:cubicBezTo>
                        <a:pt x="2305" y="1193"/>
                        <a:pt x="2310" y="1192"/>
                        <a:pt x="2310" y="1192"/>
                      </a:cubicBezTo>
                      <a:cubicBezTo>
                        <a:pt x="2310" y="1192"/>
                        <a:pt x="2310" y="1192"/>
                        <a:pt x="2310" y="1192"/>
                      </a:cubicBezTo>
                      <a:cubicBezTo>
                        <a:pt x="2310" y="1192"/>
                        <a:pt x="2311" y="1192"/>
                        <a:pt x="2311" y="1192"/>
                      </a:cubicBezTo>
                      <a:cubicBezTo>
                        <a:pt x="2311" y="1192"/>
                        <a:pt x="2316" y="1192"/>
                        <a:pt x="2316" y="1192"/>
                      </a:cubicBezTo>
                      <a:cubicBezTo>
                        <a:pt x="2316" y="1192"/>
                        <a:pt x="2317" y="1193"/>
                        <a:pt x="2317" y="1193"/>
                      </a:cubicBezTo>
                      <a:cubicBezTo>
                        <a:pt x="2317" y="1193"/>
                        <a:pt x="2322" y="1193"/>
                        <a:pt x="2322" y="1193"/>
                      </a:cubicBezTo>
                      <a:cubicBezTo>
                        <a:pt x="2322" y="1193"/>
                        <a:pt x="2324" y="1192"/>
                        <a:pt x="2324" y="1192"/>
                      </a:cubicBezTo>
                      <a:cubicBezTo>
                        <a:pt x="2324" y="1192"/>
                        <a:pt x="2325" y="1192"/>
                        <a:pt x="2325" y="1192"/>
                      </a:cubicBezTo>
                      <a:cubicBezTo>
                        <a:pt x="2325" y="1192"/>
                        <a:pt x="2330" y="1193"/>
                        <a:pt x="2330" y="1193"/>
                      </a:cubicBezTo>
                      <a:cubicBezTo>
                        <a:pt x="2330" y="1193"/>
                        <a:pt x="2331" y="1193"/>
                        <a:pt x="2331" y="1193"/>
                      </a:cubicBezTo>
                      <a:cubicBezTo>
                        <a:pt x="2331" y="1193"/>
                        <a:pt x="2335" y="1193"/>
                        <a:pt x="2335" y="1193"/>
                      </a:cubicBezTo>
                      <a:cubicBezTo>
                        <a:pt x="2335" y="1193"/>
                        <a:pt x="2337" y="1193"/>
                        <a:pt x="2337" y="1193"/>
                      </a:cubicBezTo>
                      <a:cubicBezTo>
                        <a:pt x="2337" y="1193"/>
                        <a:pt x="2340" y="1193"/>
                        <a:pt x="2340" y="1193"/>
                      </a:cubicBezTo>
                      <a:cubicBezTo>
                        <a:pt x="2340" y="1193"/>
                        <a:pt x="2343" y="1192"/>
                        <a:pt x="2343" y="1192"/>
                      </a:cubicBezTo>
                      <a:cubicBezTo>
                        <a:pt x="2343" y="1192"/>
                        <a:pt x="2344" y="1193"/>
                        <a:pt x="2344" y="1193"/>
                      </a:cubicBezTo>
                      <a:cubicBezTo>
                        <a:pt x="2344" y="1193"/>
                        <a:pt x="2345" y="1192"/>
                        <a:pt x="2345" y="1192"/>
                      </a:cubicBezTo>
                      <a:cubicBezTo>
                        <a:pt x="2345" y="1192"/>
                        <a:pt x="2346" y="1193"/>
                        <a:pt x="2346" y="1193"/>
                      </a:cubicBezTo>
                      <a:cubicBezTo>
                        <a:pt x="2346" y="1193"/>
                        <a:pt x="2352" y="1193"/>
                        <a:pt x="2352" y="1193"/>
                      </a:cubicBezTo>
                      <a:cubicBezTo>
                        <a:pt x="2352" y="1193"/>
                        <a:pt x="2355" y="1192"/>
                        <a:pt x="2355" y="1192"/>
                      </a:cubicBezTo>
                      <a:cubicBezTo>
                        <a:pt x="2355" y="1192"/>
                        <a:pt x="2358" y="1192"/>
                        <a:pt x="2358" y="1192"/>
                      </a:cubicBezTo>
                      <a:cubicBezTo>
                        <a:pt x="2358" y="1192"/>
                        <a:pt x="2359" y="1193"/>
                        <a:pt x="2359" y="1193"/>
                      </a:cubicBezTo>
                      <a:cubicBezTo>
                        <a:pt x="2359" y="1193"/>
                        <a:pt x="2362" y="1192"/>
                        <a:pt x="2362" y="1192"/>
                      </a:cubicBezTo>
                      <a:cubicBezTo>
                        <a:pt x="2362" y="1192"/>
                        <a:pt x="2364" y="1193"/>
                        <a:pt x="2364" y="1193"/>
                      </a:cubicBezTo>
                      <a:cubicBezTo>
                        <a:pt x="2364" y="1193"/>
                        <a:pt x="2366" y="1192"/>
                        <a:pt x="2366" y="1192"/>
                      </a:cubicBezTo>
                      <a:cubicBezTo>
                        <a:pt x="2366" y="1192"/>
                        <a:pt x="2370" y="1192"/>
                        <a:pt x="2370" y="1192"/>
                      </a:cubicBezTo>
                      <a:cubicBezTo>
                        <a:pt x="2370" y="1192"/>
                        <a:pt x="2371" y="1192"/>
                        <a:pt x="2371" y="1192"/>
                      </a:cubicBezTo>
                      <a:cubicBezTo>
                        <a:pt x="2371" y="1192"/>
                        <a:pt x="2374" y="1191"/>
                        <a:pt x="2374" y="1191"/>
                      </a:cubicBezTo>
                      <a:cubicBezTo>
                        <a:pt x="2374" y="1191"/>
                        <a:pt x="2376" y="1191"/>
                        <a:pt x="2376" y="1191"/>
                      </a:cubicBezTo>
                      <a:cubicBezTo>
                        <a:pt x="2376" y="1191"/>
                        <a:pt x="2381" y="1190"/>
                        <a:pt x="2381" y="1190"/>
                      </a:cubicBezTo>
                      <a:cubicBezTo>
                        <a:pt x="2381" y="1190"/>
                        <a:pt x="2381" y="1189"/>
                        <a:pt x="2381" y="1189"/>
                      </a:cubicBezTo>
                      <a:cubicBezTo>
                        <a:pt x="2381" y="1189"/>
                        <a:pt x="2386" y="1188"/>
                        <a:pt x="2386" y="1188"/>
                      </a:cubicBezTo>
                      <a:cubicBezTo>
                        <a:pt x="2386" y="1188"/>
                        <a:pt x="2386" y="1187"/>
                        <a:pt x="2386" y="1187"/>
                      </a:cubicBezTo>
                      <a:cubicBezTo>
                        <a:pt x="2386" y="1187"/>
                        <a:pt x="2391" y="1184"/>
                        <a:pt x="2391" y="1184"/>
                      </a:cubicBezTo>
                      <a:cubicBezTo>
                        <a:pt x="2391" y="1184"/>
                        <a:pt x="2391" y="1184"/>
                        <a:pt x="2391" y="1184"/>
                      </a:cubicBezTo>
                      <a:cubicBezTo>
                        <a:pt x="2391" y="1184"/>
                        <a:pt x="2396" y="1176"/>
                        <a:pt x="2396" y="1176"/>
                      </a:cubicBezTo>
                      <a:cubicBezTo>
                        <a:pt x="2396" y="1176"/>
                        <a:pt x="2396" y="1175"/>
                        <a:pt x="2396" y="1175"/>
                      </a:cubicBezTo>
                      <a:cubicBezTo>
                        <a:pt x="2396" y="1175"/>
                        <a:pt x="2401" y="1135"/>
                        <a:pt x="2401" y="1135"/>
                      </a:cubicBezTo>
                      <a:cubicBezTo>
                        <a:pt x="2401" y="1135"/>
                        <a:pt x="2401" y="1130"/>
                        <a:pt x="2401" y="1130"/>
                      </a:cubicBezTo>
                      <a:cubicBezTo>
                        <a:pt x="2401" y="1130"/>
                        <a:pt x="2405" y="1038"/>
                        <a:pt x="2405" y="1038"/>
                      </a:cubicBezTo>
                      <a:cubicBezTo>
                        <a:pt x="2405" y="1038"/>
                        <a:pt x="2409" y="1120"/>
                        <a:pt x="2409" y="1120"/>
                      </a:cubicBezTo>
                      <a:cubicBezTo>
                        <a:pt x="2409" y="1120"/>
                        <a:pt x="2411" y="1087"/>
                        <a:pt x="2411" y="1087"/>
                      </a:cubicBezTo>
                      <a:cubicBezTo>
                        <a:pt x="2411" y="1087"/>
                        <a:pt x="2412" y="1082"/>
                        <a:pt x="2412" y="1082"/>
                      </a:cubicBezTo>
                      <a:cubicBezTo>
                        <a:pt x="2412" y="1082"/>
                        <a:pt x="2416" y="984"/>
                        <a:pt x="2416" y="984"/>
                      </a:cubicBezTo>
                      <a:cubicBezTo>
                        <a:pt x="2416" y="984"/>
                        <a:pt x="2417" y="989"/>
                        <a:pt x="2417" y="989"/>
                      </a:cubicBezTo>
                      <a:cubicBezTo>
                        <a:pt x="2417" y="989"/>
                        <a:pt x="2422" y="1095"/>
                        <a:pt x="2422" y="1095"/>
                      </a:cubicBezTo>
                      <a:cubicBezTo>
                        <a:pt x="2422" y="1095"/>
                        <a:pt x="2423" y="1116"/>
                        <a:pt x="2423" y="1116"/>
                      </a:cubicBezTo>
                      <a:cubicBezTo>
                        <a:pt x="2423" y="1116"/>
                        <a:pt x="2427" y="1060"/>
                        <a:pt x="2427" y="1060"/>
                      </a:cubicBezTo>
                      <a:cubicBezTo>
                        <a:pt x="2427" y="1060"/>
                        <a:pt x="2428" y="1031"/>
                        <a:pt x="2428" y="1031"/>
                      </a:cubicBezTo>
                      <a:cubicBezTo>
                        <a:pt x="2428" y="1031"/>
                        <a:pt x="2432" y="1138"/>
                        <a:pt x="2432" y="1138"/>
                      </a:cubicBezTo>
                      <a:cubicBezTo>
                        <a:pt x="2432" y="1138"/>
                        <a:pt x="2432" y="1141"/>
                        <a:pt x="2432" y="1141"/>
                      </a:cubicBezTo>
                      <a:cubicBezTo>
                        <a:pt x="2432" y="1141"/>
                        <a:pt x="2437" y="1172"/>
                        <a:pt x="2437" y="1172"/>
                      </a:cubicBezTo>
                      <a:cubicBezTo>
                        <a:pt x="2437" y="1172"/>
                        <a:pt x="2437" y="1172"/>
                        <a:pt x="2437" y="1172"/>
                      </a:cubicBezTo>
                      <a:cubicBezTo>
                        <a:pt x="2437" y="1172"/>
                        <a:pt x="2442" y="1182"/>
                        <a:pt x="2442" y="1182"/>
                      </a:cubicBezTo>
                      <a:cubicBezTo>
                        <a:pt x="2442" y="1182"/>
                        <a:pt x="2442" y="1182"/>
                        <a:pt x="2442" y="1182"/>
                      </a:cubicBezTo>
                      <a:cubicBezTo>
                        <a:pt x="2442" y="1182"/>
                        <a:pt x="2446" y="1185"/>
                        <a:pt x="2446" y="1185"/>
                      </a:cubicBezTo>
                      <a:cubicBezTo>
                        <a:pt x="2446" y="1185"/>
                        <a:pt x="2447" y="1185"/>
                        <a:pt x="2447" y="1185"/>
                      </a:cubicBezTo>
                      <a:cubicBezTo>
                        <a:pt x="2447" y="1185"/>
                        <a:pt x="2452" y="1188"/>
                        <a:pt x="2452" y="1188"/>
                      </a:cubicBezTo>
                      <a:cubicBezTo>
                        <a:pt x="2452" y="1188"/>
                        <a:pt x="2453" y="1188"/>
                        <a:pt x="2453" y="1188"/>
                      </a:cubicBezTo>
                      <a:cubicBezTo>
                        <a:pt x="2453" y="1188"/>
                        <a:pt x="2457" y="1189"/>
                        <a:pt x="2457" y="1189"/>
                      </a:cubicBezTo>
                      <a:cubicBezTo>
                        <a:pt x="2457" y="1189"/>
                        <a:pt x="2458" y="1189"/>
                        <a:pt x="2458" y="1189"/>
                      </a:cubicBezTo>
                      <a:cubicBezTo>
                        <a:pt x="2458" y="1189"/>
                        <a:pt x="2462" y="1190"/>
                        <a:pt x="2462" y="1190"/>
                      </a:cubicBezTo>
                      <a:cubicBezTo>
                        <a:pt x="2462" y="1190"/>
                        <a:pt x="2462" y="1190"/>
                        <a:pt x="2462" y="1190"/>
                      </a:cubicBezTo>
                      <a:cubicBezTo>
                        <a:pt x="2462" y="1190"/>
                        <a:pt x="2467" y="1191"/>
                        <a:pt x="2467" y="1191"/>
                      </a:cubicBezTo>
                      <a:cubicBezTo>
                        <a:pt x="2467" y="1191"/>
                        <a:pt x="2468" y="1190"/>
                        <a:pt x="2468" y="1190"/>
                      </a:cubicBezTo>
                      <a:cubicBezTo>
                        <a:pt x="2468" y="1190"/>
                        <a:pt x="2472" y="1191"/>
                        <a:pt x="2472" y="1191"/>
                      </a:cubicBezTo>
                      <a:cubicBezTo>
                        <a:pt x="2472" y="1191"/>
                        <a:pt x="2473" y="1191"/>
                        <a:pt x="2473" y="1191"/>
                      </a:cubicBezTo>
                      <a:cubicBezTo>
                        <a:pt x="2473" y="1191"/>
                        <a:pt x="2474" y="1192"/>
                        <a:pt x="2474" y="1192"/>
                      </a:cubicBezTo>
                      <a:cubicBezTo>
                        <a:pt x="2474" y="1192"/>
                        <a:pt x="2479" y="1191"/>
                        <a:pt x="2479" y="1191"/>
                      </a:cubicBezTo>
                      <a:cubicBezTo>
                        <a:pt x="2479" y="1191"/>
                        <a:pt x="2480" y="1192"/>
                        <a:pt x="2480" y="1192"/>
                      </a:cubicBezTo>
                      <a:cubicBezTo>
                        <a:pt x="2480" y="1192"/>
                        <a:pt x="2484" y="1192"/>
                        <a:pt x="2484" y="1192"/>
                      </a:cubicBezTo>
                      <a:cubicBezTo>
                        <a:pt x="2484" y="1192"/>
                        <a:pt x="2486" y="1191"/>
                        <a:pt x="2486" y="1191"/>
                      </a:cubicBezTo>
                      <a:cubicBezTo>
                        <a:pt x="2486" y="1191"/>
                        <a:pt x="2490" y="1192"/>
                        <a:pt x="2490" y="1192"/>
                      </a:cubicBezTo>
                      <a:cubicBezTo>
                        <a:pt x="2490" y="1192"/>
                        <a:pt x="2493" y="1192"/>
                        <a:pt x="2493" y="1192"/>
                      </a:cubicBezTo>
                      <a:cubicBezTo>
                        <a:pt x="2493" y="1192"/>
                        <a:pt x="2494" y="1192"/>
                        <a:pt x="2494" y="1192"/>
                      </a:cubicBezTo>
                      <a:cubicBezTo>
                        <a:pt x="2494" y="1192"/>
                        <a:pt x="2495" y="1192"/>
                        <a:pt x="2495" y="1192"/>
                      </a:cubicBezTo>
                      <a:cubicBezTo>
                        <a:pt x="2495" y="1192"/>
                        <a:pt x="2502" y="1192"/>
                        <a:pt x="2502" y="1192"/>
                      </a:cubicBezTo>
                      <a:cubicBezTo>
                        <a:pt x="2502" y="1192"/>
                        <a:pt x="2503" y="1191"/>
                        <a:pt x="2503" y="1191"/>
                      </a:cubicBezTo>
                      <a:cubicBezTo>
                        <a:pt x="2503" y="1191"/>
                        <a:pt x="2504" y="1192"/>
                        <a:pt x="2504" y="1192"/>
                      </a:cubicBezTo>
                      <a:cubicBezTo>
                        <a:pt x="2504" y="1192"/>
                        <a:pt x="2508" y="1191"/>
                        <a:pt x="2508" y="1191"/>
                      </a:cubicBezTo>
                      <a:cubicBezTo>
                        <a:pt x="2508" y="1191"/>
                        <a:pt x="2509" y="1192"/>
                        <a:pt x="2509" y="1192"/>
                      </a:cubicBezTo>
                      <a:cubicBezTo>
                        <a:pt x="2509" y="1192"/>
                        <a:pt x="2511" y="1191"/>
                        <a:pt x="2511" y="1191"/>
                      </a:cubicBezTo>
                      <a:cubicBezTo>
                        <a:pt x="2511" y="1191"/>
                        <a:pt x="2514" y="1192"/>
                        <a:pt x="2514" y="1192"/>
                      </a:cubicBezTo>
                      <a:cubicBezTo>
                        <a:pt x="2514" y="1192"/>
                        <a:pt x="2518" y="1191"/>
                        <a:pt x="2518" y="1191"/>
                      </a:cubicBezTo>
                      <a:cubicBezTo>
                        <a:pt x="2518" y="1191"/>
                        <a:pt x="2519" y="1191"/>
                        <a:pt x="2519" y="1191"/>
                      </a:cubicBezTo>
                      <a:cubicBezTo>
                        <a:pt x="2519" y="1191"/>
                        <a:pt x="2523" y="1190"/>
                        <a:pt x="2523" y="1190"/>
                      </a:cubicBezTo>
                      <a:cubicBezTo>
                        <a:pt x="2523" y="1190"/>
                        <a:pt x="2524" y="1190"/>
                        <a:pt x="2524" y="1190"/>
                      </a:cubicBezTo>
                      <a:cubicBezTo>
                        <a:pt x="2524" y="1190"/>
                        <a:pt x="2527" y="1190"/>
                        <a:pt x="2527" y="1190"/>
                      </a:cubicBezTo>
                      <a:cubicBezTo>
                        <a:pt x="2527" y="1190"/>
                        <a:pt x="2529" y="1190"/>
                        <a:pt x="2529" y="1190"/>
                      </a:cubicBezTo>
                      <a:cubicBezTo>
                        <a:pt x="2529" y="1190"/>
                        <a:pt x="2534" y="1189"/>
                        <a:pt x="2534" y="1189"/>
                      </a:cubicBezTo>
                      <a:cubicBezTo>
                        <a:pt x="2534" y="1189"/>
                        <a:pt x="2534" y="1189"/>
                        <a:pt x="2534" y="1189"/>
                      </a:cubicBezTo>
                      <a:cubicBezTo>
                        <a:pt x="2534" y="1189"/>
                        <a:pt x="2539" y="1182"/>
                        <a:pt x="2539" y="1182"/>
                      </a:cubicBezTo>
                      <a:cubicBezTo>
                        <a:pt x="2539" y="1182"/>
                        <a:pt x="2539" y="1181"/>
                        <a:pt x="2539" y="1181"/>
                      </a:cubicBezTo>
                      <a:cubicBezTo>
                        <a:pt x="2539" y="1181"/>
                        <a:pt x="2543" y="1166"/>
                        <a:pt x="2543" y="1166"/>
                      </a:cubicBezTo>
                      <a:cubicBezTo>
                        <a:pt x="2543" y="1166"/>
                        <a:pt x="2544" y="1168"/>
                        <a:pt x="2544" y="1168"/>
                      </a:cubicBezTo>
                      <a:cubicBezTo>
                        <a:pt x="2544" y="1168"/>
                        <a:pt x="2547" y="1175"/>
                        <a:pt x="2547" y="1175"/>
                      </a:cubicBezTo>
                      <a:cubicBezTo>
                        <a:pt x="2547" y="1175"/>
                        <a:pt x="2549" y="1172"/>
                        <a:pt x="2549" y="1172"/>
                      </a:cubicBezTo>
                      <a:cubicBezTo>
                        <a:pt x="2549" y="1172"/>
                        <a:pt x="2554" y="1161"/>
                        <a:pt x="2554" y="1161"/>
                      </a:cubicBezTo>
                      <a:cubicBezTo>
                        <a:pt x="2554" y="1161"/>
                        <a:pt x="2555" y="1160"/>
                        <a:pt x="2555" y="1160"/>
                      </a:cubicBezTo>
                      <a:cubicBezTo>
                        <a:pt x="2555" y="1160"/>
                        <a:pt x="2559" y="1166"/>
                        <a:pt x="2559" y="1166"/>
                      </a:cubicBezTo>
                      <a:cubicBezTo>
                        <a:pt x="2559" y="1166"/>
                        <a:pt x="2559" y="1166"/>
                        <a:pt x="2559" y="1166"/>
                      </a:cubicBezTo>
                      <a:cubicBezTo>
                        <a:pt x="2559" y="1166"/>
                        <a:pt x="2564" y="1175"/>
                        <a:pt x="2564" y="1175"/>
                      </a:cubicBezTo>
                      <a:cubicBezTo>
                        <a:pt x="2564" y="1175"/>
                        <a:pt x="2564" y="1174"/>
                        <a:pt x="2564" y="1174"/>
                      </a:cubicBezTo>
                      <a:cubicBezTo>
                        <a:pt x="2564" y="1174"/>
                        <a:pt x="2568" y="1165"/>
                        <a:pt x="2568" y="1165"/>
                      </a:cubicBezTo>
                      <a:cubicBezTo>
                        <a:pt x="2568" y="1165"/>
                        <a:pt x="2569" y="1169"/>
                        <a:pt x="2569" y="1169"/>
                      </a:cubicBezTo>
                      <a:cubicBezTo>
                        <a:pt x="2569" y="1169"/>
                        <a:pt x="2574" y="1186"/>
                        <a:pt x="2574" y="1186"/>
                      </a:cubicBezTo>
                      <a:cubicBezTo>
                        <a:pt x="2574" y="1186"/>
                        <a:pt x="2575" y="1186"/>
                        <a:pt x="2575" y="1186"/>
                      </a:cubicBezTo>
                      <a:cubicBezTo>
                        <a:pt x="2575" y="1186"/>
                        <a:pt x="2579" y="1190"/>
                        <a:pt x="2579" y="1190"/>
                      </a:cubicBezTo>
                      <a:cubicBezTo>
                        <a:pt x="2579" y="1190"/>
                        <a:pt x="2580" y="1190"/>
                        <a:pt x="2580" y="1190"/>
                      </a:cubicBezTo>
                      <a:cubicBezTo>
                        <a:pt x="2580" y="1190"/>
                        <a:pt x="2584" y="1191"/>
                        <a:pt x="2584" y="1191"/>
                      </a:cubicBezTo>
                      <a:cubicBezTo>
                        <a:pt x="2584" y="1191"/>
                        <a:pt x="2585" y="1191"/>
                        <a:pt x="2585" y="1191"/>
                      </a:cubicBezTo>
                      <a:cubicBezTo>
                        <a:pt x="2585" y="1191"/>
                        <a:pt x="2587" y="1191"/>
                        <a:pt x="2587" y="1191"/>
                      </a:cubicBezTo>
                      <a:cubicBezTo>
                        <a:pt x="2587" y="1191"/>
                        <a:pt x="2590" y="1191"/>
                        <a:pt x="2590" y="1191"/>
                      </a:cubicBezTo>
                      <a:cubicBezTo>
                        <a:pt x="2590" y="1191"/>
                        <a:pt x="2592" y="1192"/>
                        <a:pt x="2592" y="1192"/>
                      </a:cubicBezTo>
                      <a:cubicBezTo>
                        <a:pt x="2592" y="1192"/>
                        <a:pt x="2595" y="1192"/>
                        <a:pt x="2595" y="1192"/>
                      </a:cubicBezTo>
                      <a:cubicBezTo>
                        <a:pt x="2595" y="1192"/>
                        <a:pt x="2596" y="1192"/>
                        <a:pt x="2596" y="1192"/>
                      </a:cubicBezTo>
                      <a:cubicBezTo>
                        <a:pt x="2596" y="1192"/>
                        <a:pt x="2600" y="1192"/>
                        <a:pt x="2600" y="1192"/>
                      </a:cubicBezTo>
                      <a:cubicBezTo>
                        <a:pt x="2600" y="1192"/>
                        <a:pt x="2602" y="1192"/>
                        <a:pt x="2602" y="1192"/>
                      </a:cubicBezTo>
                      <a:cubicBezTo>
                        <a:pt x="2602" y="1192"/>
                        <a:pt x="2605" y="1192"/>
                        <a:pt x="2605" y="1192"/>
                      </a:cubicBezTo>
                      <a:cubicBezTo>
                        <a:pt x="2605" y="1192"/>
                        <a:pt x="2606" y="1193"/>
                        <a:pt x="2606" y="1193"/>
                      </a:cubicBezTo>
                      <a:cubicBezTo>
                        <a:pt x="2606" y="1193"/>
                        <a:pt x="2612" y="1192"/>
                        <a:pt x="2612" y="1192"/>
                      </a:cubicBezTo>
                      <a:cubicBezTo>
                        <a:pt x="2612" y="1192"/>
                        <a:pt x="2614" y="1193"/>
                        <a:pt x="2614" y="1193"/>
                      </a:cubicBezTo>
                      <a:cubicBezTo>
                        <a:pt x="2614" y="1193"/>
                        <a:pt x="2617" y="1192"/>
                        <a:pt x="2617" y="1192"/>
                      </a:cubicBezTo>
                      <a:cubicBezTo>
                        <a:pt x="2617" y="1192"/>
                        <a:pt x="2617" y="1193"/>
                        <a:pt x="2617" y="1193"/>
                      </a:cubicBezTo>
                      <a:cubicBezTo>
                        <a:pt x="2617" y="1193"/>
                        <a:pt x="2621" y="1192"/>
                        <a:pt x="2621" y="1192"/>
                      </a:cubicBezTo>
                      <a:cubicBezTo>
                        <a:pt x="2621" y="1192"/>
                        <a:pt x="2625" y="1193"/>
                        <a:pt x="2625" y="1193"/>
                      </a:cubicBezTo>
                      <a:cubicBezTo>
                        <a:pt x="2625" y="1193"/>
                        <a:pt x="2625" y="1193"/>
                        <a:pt x="2625" y="1193"/>
                      </a:cubicBezTo>
                      <a:cubicBezTo>
                        <a:pt x="2625" y="1193"/>
                        <a:pt x="2630" y="1192"/>
                        <a:pt x="2630" y="1192"/>
                      </a:cubicBezTo>
                      <a:cubicBezTo>
                        <a:pt x="2630" y="1192"/>
                        <a:pt x="2631" y="1192"/>
                        <a:pt x="2631" y="1192"/>
                      </a:cubicBezTo>
                      <a:cubicBezTo>
                        <a:pt x="2631" y="1192"/>
                        <a:pt x="2632" y="1193"/>
                        <a:pt x="2632" y="1193"/>
                      </a:cubicBezTo>
                      <a:cubicBezTo>
                        <a:pt x="2632" y="1193"/>
                        <a:pt x="2637" y="1192"/>
                        <a:pt x="2637" y="1192"/>
                      </a:cubicBezTo>
                      <a:cubicBezTo>
                        <a:pt x="2637" y="1192"/>
                        <a:pt x="2638" y="1193"/>
                        <a:pt x="2638" y="1193"/>
                      </a:cubicBezTo>
                      <a:cubicBezTo>
                        <a:pt x="2638" y="1193"/>
                        <a:pt x="2641" y="1192"/>
                        <a:pt x="2641" y="1192"/>
                      </a:cubicBezTo>
                      <a:cubicBezTo>
                        <a:pt x="2641" y="1192"/>
                        <a:pt x="2644" y="1193"/>
                        <a:pt x="2644" y="1193"/>
                      </a:cubicBezTo>
                      <a:cubicBezTo>
                        <a:pt x="2644" y="1193"/>
                        <a:pt x="2648" y="1192"/>
                        <a:pt x="2648" y="1192"/>
                      </a:cubicBezTo>
                      <a:cubicBezTo>
                        <a:pt x="2648" y="1192"/>
                        <a:pt x="2650" y="1193"/>
                        <a:pt x="2650" y="1193"/>
                      </a:cubicBezTo>
                      <a:cubicBezTo>
                        <a:pt x="2650" y="1193"/>
                        <a:pt x="2655" y="1192"/>
                        <a:pt x="2655" y="1192"/>
                      </a:cubicBezTo>
                      <a:cubicBezTo>
                        <a:pt x="2655" y="1192"/>
                        <a:pt x="2656" y="1193"/>
                        <a:pt x="2656" y="1193"/>
                      </a:cubicBezTo>
                      <a:cubicBezTo>
                        <a:pt x="2656" y="1193"/>
                        <a:pt x="2656" y="1193"/>
                        <a:pt x="2656" y="1193"/>
                      </a:cubicBezTo>
                      <a:cubicBezTo>
                        <a:pt x="2656" y="1193"/>
                        <a:pt x="2660" y="1192"/>
                        <a:pt x="2660" y="1192"/>
                      </a:cubicBezTo>
                      <a:cubicBezTo>
                        <a:pt x="2660" y="1192"/>
                        <a:pt x="2662" y="1192"/>
                        <a:pt x="2662" y="1192"/>
                      </a:cubicBezTo>
                      <a:cubicBezTo>
                        <a:pt x="2662" y="1192"/>
                        <a:pt x="2666" y="1193"/>
                        <a:pt x="2666" y="1193"/>
                      </a:cubicBezTo>
                      <a:cubicBezTo>
                        <a:pt x="2666" y="1193"/>
                        <a:pt x="2669" y="1193"/>
                        <a:pt x="2669" y="1193"/>
                      </a:cubicBezTo>
                      <a:cubicBezTo>
                        <a:pt x="2669" y="1193"/>
                        <a:pt x="2670" y="1192"/>
                        <a:pt x="2670" y="1192"/>
                      </a:cubicBezTo>
                      <a:cubicBezTo>
                        <a:pt x="2670" y="1192"/>
                        <a:pt x="2672" y="1193"/>
                        <a:pt x="2672" y="1193"/>
                      </a:cubicBezTo>
                      <a:cubicBezTo>
                        <a:pt x="2672" y="1193"/>
                        <a:pt x="2675" y="1192"/>
                        <a:pt x="2675" y="1192"/>
                      </a:cubicBezTo>
                      <a:cubicBezTo>
                        <a:pt x="2675" y="1192"/>
                        <a:pt x="2677" y="1192"/>
                        <a:pt x="2677" y="1192"/>
                      </a:cubicBezTo>
                      <a:cubicBezTo>
                        <a:pt x="2677" y="1192"/>
                        <a:pt x="2678" y="1193"/>
                        <a:pt x="2678" y="1193"/>
                      </a:cubicBezTo>
                      <a:cubicBezTo>
                        <a:pt x="2678" y="1193"/>
                        <a:pt x="2682" y="1193"/>
                        <a:pt x="2682" y="1193"/>
                      </a:cubicBezTo>
                      <a:cubicBezTo>
                        <a:pt x="2682" y="1193"/>
                        <a:pt x="2682" y="1193"/>
                        <a:pt x="2682" y="1193"/>
                      </a:cubicBezTo>
                      <a:cubicBezTo>
                        <a:pt x="2682" y="1193"/>
                        <a:pt x="2687" y="1193"/>
                        <a:pt x="2687" y="1193"/>
                      </a:cubicBezTo>
                      <a:cubicBezTo>
                        <a:pt x="2687" y="1193"/>
                        <a:pt x="2691" y="1193"/>
                        <a:pt x="2691" y="1193"/>
                      </a:cubicBezTo>
                      <a:cubicBezTo>
                        <a:pt x="2691" y="1193"/>
                        <a:pt x="2695" y="1193"/>
                        <a:pt x="2695" y="1193"/>
                      </a:cubicBezTo>
                      <a:cubicBezTo>
                        <a:pt x="2695" y="1193"/>
                        <a:pt x="2697" y="1193"/>
                        <a:pt x="2697" y="1193"/>
                      </a:cubicBezTo>
                      <a:cubicBezTo>
                        <a:pt x="2697" y="1193"/>
                        <a:pt x="2699" y="1193"/>
                        <a:pt x="2699" y="1193"/>
                      </a:cubicBezTo>
                      <a:cubicBezTo>
                        <a:pt x="2699" y="1193"/>
                        <a:pt x="2701" y="1193"/>
                        <a:pt x="2701" y="1193"/>
                      </a:cubicBezTo>
                      <a:cubicBezTo>
                        <a:pt x="2701" y="1193"/>
                        <a:pt x="2703" y="1193"/>
                        <a:pt x="2703" y="1193"/>
                      </a:cubicBezTo>
                      <a:cubicBezTo>
                        <a:pt x="2703" y="1193"/>
                        <a:pt x="2705" y="1193"/>
                        <a:pt x="2705" y="1193"/>
                      </a:cubicBezTo>
                      <a:cubicBezTo>
                        <a:pt x="2705" y="1193"/>
                        <a:pt x="2710" y="1193"/>
                        <a:pt x="2710" y="1193"/>
                      </a:cubicBezTo>
                      <a:cubicBezTo>
                        <a:pt x="2710" y="1193"/>
                        <a:pt x="2711" y="1193"/>
                        <a:pt x="2711" y="1193"/>
                      </a:cubicBezTo>
                      <a:cubicBezTo>
                        <a:pt x="2711" y="1193"/>
                        <a:pt x="2712" y="1193"/>
                        <a:pt x="2712" y="1193"/>
                      </a:cubicBezTo>
                      <a:cubicBezTo>
                        <a:pt x="2712" y="1193"/>
                        <a:pt x="2715" y="1193"/>
                        <a:pt x="2715" y="1193"/>
                      </a:cubicBezTo>
                      <a:cubicBezTo>
                        <a:pt x="2715" y="1193"/>
                        <a:pt x="2717" y="1193"/>
                        <a:pt x="2717" y="1193"/>
                      </a:cubicBezTo>
                      <a:cubicBezTo>
                        <a:pt x="2717" y="1193"/>
                        <a:pt x="2721" y="1193"/>
                        <a:pt x="2721" y="1193"/>
                      </a:cubicBezTo>
                      <a:cubicBezTo>
                        <a:pt x="2721" y="1193"/>
                        <a:pt x="2724" y="1193"/>
                        <a:pt x="2724" y="1193"/>
                      </a:cubicBezTo>
                      <a:cubicBezTo>
                        <a:pt x="2724" y="1193"/>
                        <a:pt x="2726" y="1192"/>
                        <a:pt x="2726" y="1192"/>
                      </a:cubicBezTo>
                      <a:cubicBezTo>
                        <a:pt x="2726" y="1192"/>
                        <a:pt x="2729" y="1193"/>
                        <a:pt x="2729" y="1193"/>
                      </a:cubicBezTo>
                      <a:cubicBezTo>
                        <a:pt x="2729" y="1193"/>
                        <a:pt x="2732" y="1193"/>
                        <a:pt x="2732" y="1193"/>
                      </a:cubicBezTo>
                      <a:cubicBezTo>
                        <a:pt x="2732" y="1193"/>
                        <a:pt x="2733" y="1193"/>
                        <a:pt x="2733" y="1193"/>
                      </a:cubicBezTo>
                      <a:cubicBezTo>
                        <a:pt x="2733" y="1193"/>
                        <a:pt x="2735" y="1193"/>
                        <a:pt x="2735" y="1193"/>
                      </a:cubicBezTo>
                      <a:cubicBezTo>
                        <a:pt x="2735" y="1193"/>
                        <a:pt x="2738" y="1193"/>
                        <a:pt x="2738" y="1193"/>
                      </a:cubicBezTo>
                      <a:cubicBezTo>
                        <a:pt x="2738" y="1193"/>
                        <a:pt x="2742" y="1193"/>
                        <a:pt x="2742" y="1193"/>
                      </a:cubicBezTo>
                      <a:cubicBezTo>
                        <a:pt x="2742" y="1193"/>
                        <a:pt x="2744" y="1193"/>
                        <a:pt x="2744" y="1193"/>
                      </a:cubicBezTo>
                      <a:cubicBezTo>
                        <a:pt x="2744" y="1193"/>
                        <a:pt x="2747" y="1193"/>
                        <a:pt x="2747" y="1193"/>
                      </a:cubicBezTo>
                      <a:cubicBezTo>
                        <a:pt x="2747" y="1193"/>
                        <a:pt x="2750" y="1193"/>
                        <a:pt x="2750" y="1193"/>
                      </a:cubicBezTo>
                      <a:cubicBezTo>
                        <a:pt x="2750" y="1193"/>
                        <a:pt x="2751" y="1193"/>
                        <a:pt x="2751" y="1193"/>
                      </a:cubicBezTo>
                      <a:cubicBezTo>
                        <a:pt x="2751" y="1193"/>
                        <a:pt x="2757" y="1193"/>
                        <a:pt x="2757" y="1193"/>
                      </a:cubicBezTo>
                      <a:cubicBezTo>
                        <a:pt x="2757" y="1193"/>
                        <a:pt x="2758" y="1193"/>
                        <a:pt x="2758" y="1193"/>
                      </a:cubicBezTo>
                      <a:cubicBezTo>
                        <a:pt x="2758" y="1193"/>
                        <a:pt x="2758" y="1193"/>
                        <a:pt x="2758" y="1193"/>
                      </a:cubicBezTo>
                      <a:cubicBezTo>
                        <a:pt x="2758" y="1193"/>
                        <a:pt x="2760" y="1193"/>
                        <a:pt x="2760" y="1193"/>
                      </a:cubicBezTo>
                      <a:cubicBezTo>
                        <a:pt x="2760" y="1193"/>
                        <a:pt x="2764" y="1193"/>
                        <a:pt x="2764" y="1193"/>
                      </a:cubicBezTo>
                      <a:cubicBezTo>
                        <a:pt x="2764" y="1193"/>
                        <a:pt x="2766" y="1193"/>
                        <a:pt x="2766" y="1193"/>
                      </a:cubicBezTo>
                      <a:cubicBezTo>
                        <a:pt x="2766" y="1193"/>
                        <a:pt x="2768" y="1193"/>
                        <a:pt x="2768" y="1193"/>
                      </a:cubicBezTo>
                      <a:cubicBezTo>
                        <a:pt x="2768" y="1193"/>
                        <a:pt x="2772" y="1193"/>
                        <a:pt x="2772" y="1193"/>
                      </a:cubicBezTo>
                      <a:cubicBezTo>
                        <a:pt x="2772" y="1193"/>
                        <a:pt x="2775" y="1193"/>
                        <a:pt x="2775" y="1193"/>
                      </a:cubicBezTo>
                      <a:cubicBezTo>
                        <a:pt x="2775" y="1193"/>
                        <a:pt x="2778" y="1192"/>
                        <a:pt x="2778" y="1192"/>
                      </a:cubicBezTo>
                      <a:cubicBezTo>
                        <a:pt x="2778" y="1192"/>
                        <a:pt x="2780" y="1193"/>
                        <a:pt x="2780" y="1193"/>
                      </a:cubicBezTo>
                      <a:cubicBezTo>
                        <a:pt x="2780" y="1193"/>
                        <a:pt x="2783" y="1193"/>
                        <a:pt x="2783" y="1193"/>
                      </a:cubicBezTo>
                      <a:cubicBezTo>
                        <a:pt x="2783" y="1193"/>
                        <a:pt x="2785" y="1193"/>
                        <a:pt x="2785" y="1193"/>
                      </a:cubicBezTo>
                      <a:cubicBezTo>
                        <a:pt x="2785" y="1193"/>
                        <a:pt x="2787" y="1193"/>
                        <a:pt x="2787" y="1193"/>
                      </a:cubicBezTo>
                      <a:cubicBezTo>
                        <a:pt x="2787" y="1193"/>
                        <a:pt x="2791" y="1193"/>
                        <a:pt x="2791" y="1193"/>
                      </a:cubicBezTo>
                      <a:cubicBezTo>
                        <a:pt x="2791" y="1193"/>
                        <a:pt x="2793" y="1193"/>
                        <a:pt x="2793" y="1193"/>
                      </a:cubicBezTo>
                      <a:cubicBezTo>
                        <a:pt x="2793" y="1193"/>
                        <a:pt x="2794" y="1192"/>
                        <a:pt x="2794" y="1192"/>
                      </a:cubicBezTo>
                      <a:cubicBezTo>
                        <a:pt x="2794" y="1192"/>
                        <a:pt x="2798" y="1193"/>
                        <a:pt x="2798" y="1193"/>
                      </a:cubicBezTo>
                      <a:cubicBezTo>
                        <a:pt x="2798" y="1193"/>
                        <a:pt x="2800" y="1193"/>
                        <a:pt x="2800" y="1193"/>
                      </a:cubicBezTo>
                      <a:cubicBezTo>
                        <a:pt x="2800" y="1193"/>
                        <a:pt x="2803" y="1193"/>
                        <a:pt x="2803" y="1193"/>
                      </a:cubicBezTo>
                      <a:cubicBezTo>
                        <a:pt x="2803" y="1193"/>
                        <a:pt x="2807" y="1192"/>
                        <a:pt x="2807" y="1192"/>
                      </a:cubicBezTo>
                      <a:cubicBezTo>
                        <a:pt x="2807" y="1192"/>
                        <a:pt x="2808" y="1193"/>
                        <a:pt x="2808" y="1193"/>
                      </a:cubicBezTo>
                      <a:cubicBezTo>
                        <a:pt x="2808" y="1193"/>
                        <a:pt x="2810" y="1193"/>
                        <a:pt x="2810" y="1193"/>
                      </a:cubicBezTo>
                      <a:cubicBezTo>
                        <a:pt x="2810" y="1193"/>
                        <a:pt x="2812" y="1192"/>
                        <a:pt x="2812" y="1192"/>
                      </a:cubicBezTo>
                      <a:cubicBezTo>
                        <a:pt x="2812" y="1192"/>
                        <a:pt x="2815" y="1192"/>
                        <a:pt x="2815" y="1192"/>
                      </a:cubicBezTo>
                      <a:cubicBezTo>
                        <a:pt x="2815" y="1192"/>
                        <a:pt x="2818" y="1193"/>
                        <a:pt x="2818" y="1193"/>
                      </a:cubicBezTo>
                      <a:cubicBezTo>
                        <a:pt x="2818" y="1193"/>
                        <a:pt x="2819" y="1193"/>
                        <a:pt x="2819" y="1193"/>
                      </a:cubicBezTo>
                      <a:cubicBezTo>
                        <a:pt x="2819" y="1193"/>
                        <a:pt x="2821" y="1192"/>
                        <a:pt x="2821" y="1192"/>
                      </a:cubicBezTo>
                      <a:cubicBezTo>
                        <a:pt x="2821" y="1192"/>
                        <a:pt x="2826" y="1193"/>
                        <a:pt x="2826" y="1193"/>
                      </a:cubicBezTo>
                      <a:cubicBezTo>
                        <a:pt x="2826" y="1193"/>
                        <a:pt x="2826" y="1193"/>
                        <a:pt x="2826" y="1193"/>
                      </a:cubicBezTo>
                      <a:cubicBezTo>
                        <a:pt x="2826" y="1193"/>
                        <a:pt x="2831" y="1193"/>
                        <a:pt x="2831" y="1193"/>
                      </a:cubicBezTo>
                      <a:cubicBezTo>
                        <a:pt x="2831" y="1193"/>
                        <a:pt x="2832" y="1193"/>
                        <a:pt x="2832" y="1193"/>
                      </a:cubicBezTo>
                      <a:cubicBezTo>
                        <a:pt x="2832" y="1193"/>
                        <a:pt x="2835" y="1193"/>
                        <a:pt x="2835" y="1193"/>
                      </a:cubicBezTo>
                      <a:cubicBezTo>
                        <a:pt x="2835" y="1193"/>
                        <a:pt x="2838" y="1192"/>
                        <a:pt x="2838" y="1192"/>
                      </a:cubicBezTo>
                      <a:cubicBezTo>
                        <a:pt x="2838" y="1192"/>
                        <a:pt x="2842" y="1193"/>
                        <a:pt x="2842" y="1193"/>
                      </a:cubicBezTo>
                      <a:cubicBezTo>
                        <a:pt x="2842" y="1193"/>
                        <a:pt x="2842" y="1192"/>
                        <a:pt x="2842" y="1192"/>
                      </a:cubicBezTo>
                      <a:cubicBezTo>
                        <a:pt x="2842" y="1192"/>
                        <a:pt x="2848" y="1193"/>
                        <a:pt x="2848" y="1193"/>
                      </a:cubicBezTo>
                      <a:cubicBezTo>
                        <a:pt x="2848" y="1193"/>
                        <a:pt x="2849" y="1193"/>
                        <a:pt x="2849" y="1193"/>
                      </a:cubicBezTo>
                      <a:cubicBezTo>
                        <a:pt x="2849" y="1193"/>
                        <a:pt x="2849" y="1193"/>
                        <a:pt x="2849" y="1193"/>
                      </a:cubicBezTo>
                      <a:cubicBezTo>
                        <a:pt x="2849" y="1193"/>
                        <a:pt x="2853" y="1193"/>
                        <a:pt x="2853" y="1193"/>
                      </a:cubicBezTo>
                      <a:cubicBezTo>
                        <a:pt x="2853" y="1193"/>
                        <a:pt x="2855" y="1193"/>
                        <a:pt x="2855" y="1193"/>
                      </a:cubicBezTo>
                      <a:cubicBezTo>
                        <a:pt x="2855" y="1193"/>
                        <a:pt x="2858" y="1193"/>
                        <a:pt x="2858" y="1193"/>
                      </a:cubicBezTo>
                      <a:cubicBezTo>
                        <a:pt x="2858" y="1193"/>
                        <a:pt x="2860" y="1192"/>
                        <a:pt x="2860" y="1192"/>
                      </a:cubicBezTo>
                      <a:cubicBezTo>
                        <a:pt x="2860" y="1192"/>
                        <a:pt x="2862" y="1193"/>
                        <a:pt x="2862" y="1193"/>
                      </a:cubicBezTo>
                      <a:cubicBezTo>
                        <a:pt x="2862" y="1193"/>
                        <a:pt x="2867" y="1193"/>
                        <a:pt x="2867" y="1193"/>
                      </a:cubicBezTo>
                      <a:cubicBezTo>
                        <a:pt x="2867" y="1193"/>
                        <a:pt x="2870" y="1193"/>
                        <a:pt x="2870" y="1193"/>
                      </a:cubicBezTo>
                      <a:cubicBezTo>
                        <a:pt x="2870" y="1193"/>
                        <a:pt x="2873" y="1192"/>
                        <a:pt x="2873" y="1192"/>
                      </a:cubicBezTo>
                      <a:cubicBezTo>
                        <a:pt x="2873" y="1192"/>
                        <a:pt x="2873" y="1193"/>
                        <a:pt x="2873" y="1193"/>
                      </a:cubicBezTo>
                      <a:cubicBezTo>
                        <a:pt x="2873" y="1193"/>
                        <a:pt x="2875" y="1192"/>
                        <a:pt x="2875" y="1192"/>
                      </a:cubicBezTo>
                      <a:cubicBezTo>
                        <a:pt x="2875" y="1192"/>
                        <a:pt x="2877" y="1193"/>
                        <a:pt x="2877" y="1193"/>
                      </a:cubicBezTo>
                      <a:cubicBezTo>
                        <a:pt x="2877" y="1193"/>
                        <a:pt x="2881" y="1193"/>
                        <a:pt x="2881" y="1193"/>
                      </a:cubicBezTo>
                      <a:cubicBezTo>
                        <a:pt x="2881" y="1193"/>
                        <a:pt x="2884" y="1192"/>
                        <a:pt x="2884" y="1192"/>
                      </a:cubicBezTo>
                      <a:cubicBezTo>
                        <a:pt x="2884" y="1192"/>
                        <a:pt x="2886" y="1192"/>
                        <a:pt x="2886" y="1192"/>
                      </a:cubicBezTo>
                      <a:cubicBezTo>
                        <a:pt x="2886" y="1192"/>
                        <a:pt x="2887" y="1193"/>
                        <a:pt x="2887" y="1193"/>
                      </a:cubicBezTo>
                      <a:cubicBezTo>
                        <a:pt x="2887" y="1193"/>
                        <a:pt x="2891" y="1193"/>
                        <a:pt x="2891" y="1193"/>
                      </a:cubicBezTo>
                      <a:cubicBezTo>
                        <a:pt x="2891" y="1193"/>
                        <a:pt x="2895" y="1193"/>
                        <a:pt x="2895" y="1193"/>
                      </a:cubicBezTo>
                      <a:cubicBezTo>
                        <a:pt x="2895" y="1193"/>
                        <a:pt x="2896" y="1193"/>
                        <a:pt x="2896" y="1193"/>
                      </a:cubicBezTo>
                      <a:cubicBezTo>
                        <a:pt x="2896" y="1193"/>
                        <a:pt x="2898" y="1193"/>
                        <a:pt x="2898" y="1193"/>
                      </a:cubicBezTo>
                      <a:cubicBezTo>
                        <a:pt x="2898" y="1193"/>
                        <a:pt x="2903" y="1193"/>
                        <a:pt x="2903" y="1193"/>
                      </a:cubicBezTo>
                      <a:cubicBezTo>
                        <a:pt x="2903" y="1193"/>
                        <a:pt x="2904" y="1193"/>
                        <a:pt x="2904" y="1193"/>
                      </a:cubicBezTo>
                      <a:cubicBezTo>
                        <a:pt x="2904" y="1193"/>
                        <a:pt x="2906" y="1192"/>
                        <a:pt x="2906" y="1192"/>
                      </a:cubicBezTo>
                      <a:cubicBezTo>
                        <a:pt x="2906" y="1192"/>
                        <a:pt x="2910" y="1193"/>
                        <a:pt x="2910" y="1193"/>
                      </a:cubicBezTo>
                      <a:cubicBezTo>
                        <a:pt x="2910" y="1193"/>
                        <a:pt x="2911" y="1192"/>
                        <a:pt x="2911" y="1192"/>
                      </a:cubicBezTo>
                      <a:cubicBezTo>
                        <a:pt x="2911" y="1192"/>
                        <a:pt x="2915" y="1193"/>
                        <a:pt x="2915" y="1193"/>
                      </a:cubicBezTo>
                      <a:cubicBezTo>
                        <a:pt x="2915" y="1193"/>
                        <a:pt x="2918" y="1193"/>
                        <a:pt x="2918" y="1193"/>
                      </a:cubicBezTo>
                      <a:cubicBezTo>
                        <a:pt x="2918" y="1193"/>
                        <a:pt x="2920" y="1192"/>
                        <a:pt x="2920" y="1192"/>
                      </a:cubicBezTo>
                      <a:cubicBezTo>
                        <a:pt x="2920" y="1192"/>
                        <a:pt x="2922" y="1193"/>
                        <a:pt x="2922" y="1193"/>
                      </a:cubicBezTo>
                      <a:cubicBezTo>
                        <a:pt x="2922" y="1193"/>
                        <a:pt x="2923" y="1192"/>
                        <a:pt x="2923" y="1192"/>
                      </a:cubicBezTo>
                      <a:cubicBezTo>
                        <a:pt x="2923" y="1192"/>
                        <a:pt x="2926" y="1192"/>
                        <a:pt x="2926" y="1192"/>
                      </a:cubicBezTo>
                      <a:cubicBezTo>
                        <a:pt x="2926" y="1192"/>
                        <a:pt x="2930" y="1193"/>
                        <a:pt x="2930" y="1193"/>
                      </a:cubicBezTo>
                      <a:cubicBezTo>
                        <a:pt x="2930" y="1193"/>
                        <a:pt x="2933" y="1192"/>
                        <a:pt x="2933" y="1192"/>
                      </a:cubicBezTo>
                      <a:cubicBezTo>
                        <a:pt x="2933" y="1192"/>
                        <a:pt x="2935" y="1193"/>
                        <a:pt x="2935" y="1193"/>
                      </a:cubicBezTo>
                      <a:cubicBezTo>
                        <a:pt x="2935" y="1193"/>
                        <a:pt x="2939" y="1193"/>
                        <a:pt x="2939" y="1193"/>
                      </a:cubicBezTo>
                      <a:cubicBezTo>
                        <a:pt x="2939" y="1193"/>
                        <a:pt x="2941" y="1193"/>
                        <a:pt x="2941" y="1193"/>
                      </a:cubicBezTo>
                      <a:cubicBezTo>
                        <a:pt x="2941" y="1193"/>
                        <a:pt x="2942" y="1193"/>
                        <a:pt x="2942" y="1193"/>
                      </a:cubicBezTo>
                      <a:cubicBezTo>
                        <a:pt x="2942" y="1193"/>
                        <a:pt x="2945" y="1193"/>
                        <a:pt x="2945" y="1193"/>
                      </a:cubicBezTo>
                      <a:cubicBezTo>
                        <a:pt x="2945" y="1193"/>
                        <a:pt x="2946" y="1193"/>
                        <a:pt x="2946" y="1193"/>
                      </a:cubicBezTo>
                      <a:cubicBezTo>
                        <a:pt x="2946" y="1193"/>
                        <a:pt x="2950" y="1192"/>
                        <a:pt x="2950" y="1192"/>
                      </a:cubicBezTo>
                      <a:cubicBezTo>
                        <a:pt x="2950" y="1192"/>
                        <a:pt x="2952" y="1192"/>
                        <a:pt x="2952" y="1192"/>
                      </a:cubicBezTo>
                      <a:cubicBezTo>
                        <a:pt x="2952" y="1192"/>
                        <a:pt x="2953" y="1193"/>
                        <a:pt x="2953" y="1193"/>
                      </a:cubicBezTo>
                      <a:cubicBezTo>
                        <a:pt x="2953" y="1193"/>
                        <a:pt x="2956" y="1193"/>
                        <a:pt x="2956" y="1193"/>
                      </a:cubicBezTo>
                      <a:cubicBezTo>
                        <a:pt x="2956" y="1193"/>
                        <a:pt x="2960" y="1193"/>
                        <a:pt x="2960" y="1193"/>
                      </a:cubicBezTo>
                      <a:cubicBezTo>
                        <a:pt x="2960" y="1193"/>
                        <a:pt x="2963" y="1193"/>
                        <a:pt x="2963" y="1193"/>
                      </a:cubicBezTo>
                      <a:cubicBezTo>
                        <a:pt x="2963" y="1193"/>
                        <a:pt x="2966" y="1193"/>
                        <a:pt x="2966" y="1193"/>
                      </a:cubicBezTo>
                      <a:cubicBezTo>
                        <a:pt x="2966" y="1193"/>
                        <a:pt x="2968" y="1193"/>
                        <a:pt x="2968" y="1193"/>
                      </a:cubicBezTo>
                      <a:cubicBezTo>
                        <a:pt x="2968" y="1193"/>
                        <a:pt x="2969" y="1193"/>
                        <a:pt x="2969" y="1193"/>
                      </a:cubicBezTo>
                      <a:cubicBezTo>
                        <a:pt x="2969" y="1193"/>
                        <a:pt x="2972" y="1193"/>
                        <a:pt x="2972" y="1193"/>
                      </a:cubicBezTo>
                      <a:cubicBezTo>
                        <a:pt x="2972" y="1193"/>
                        <a:pt x="2976" y="1193"/>
                        <a:pt x="2976" y="1193"/>
                      </a:cubicBezTo>
                      <a:cubicBezTo>
                        <a:pt x="2976" y="1193"/>
                        <a:pt x="2979" y="1193"/>
                        <a:pt x="2979" y="1193"/>
                      </a:cubicBezTo>
                      <a:cubicBezTo>
                        <a:pt x="2979" y="1193"/>
                        <a:pt x="2981" y="1193"/>
                        <a:pt x="2981" y="1193"/>
                      </a:cubicBezTo>
                      <a:cubicBezTo>
                        <a:pt x="2981" y="1193"/>
                        <a:pt x="2986" y="1193"/>
                        <a:pt x="2986" y="1193"/>
                      </a:cubicBezTo>
                      <a:cubicBezTo>
                        <a:pt x="2986" y="1193"/>
                        <a:pt x="2986" y="1193"/>
                        <a:pt x="2986" y="1193"/>
                      </a:cubicBezTo>
                      <a:cubicBezTo>
                        <a:pt x="2986" y="1193"/>
                        <a:pt x="2990" y="1193"/>
                        <a:pt x="2990" y="1193"/>
                      </a:cubicBezTo>
                      <a:cubicBezTo>
                        <a:pt x="2990" y="1193"/>
                        <a:pt x="2992" y="1193"/>
                        <a:pt x="2992" y="1193"/>
                      </a:cubicBezTo>
                      <a:cubicBezTo>
                        <a:pt x="2992" y="1193"/>
                        <a:pt x="2992" y="1193"/>
                        <a:pt x="2992" y="1193"/>
                      </a:cubicBezTo>
                      <a:cubicBezTo>
                        <a:pt x="2992" y="1193"/>
                        <a:pt x="2993" y="1193"/>
                        <a:pt x="2993" y="1193"/>
                      </a:cubicBezTo>
                      <a:cubicBezTo>
                        <a:pt x="2993" y="1193"/>
                        <a:pt x="2997" y="1192"/>
                        <a:pt x="2997" y="1192"/>
                      </a:cubicBezTo>
                      <a:cubicBezTo>
                        <a:pt x="2997" y="1192"/>
                        <a:pt x="3000" y="1193"/>
                        <a:pt x="3000" y="1193"/>
                      </a:cubicBezTo>
                      <a:cubicBezTo>
                        <a:pt x="3000" y="1193"/>
                        <a:pt x="3003" y="1193"/>
                        <a:pt x="3003" y="1193"/>
                      </a:cubicBezTo>
                      <a:cubicBezTo>
                        <a:pt x="3003" y="1193"/>
                        <a:pt x="3005" y="1193"/>
                        <a:pt x="3005" y="1193"/>
                      </a:cubicBezTo>
                      <a:cubicBezTo>
                        <a:pt x="3005" y="1193"/>
                        <a:pt x="3009" y="1193"/>
                        <a:pt x="3009" y="1193"/>
                      </a:cubicBezTo>
                      <a:cubicBezTo>
                        <a:pt x="3009" y="1193"/>
                        <a:pt x="3011" y="1193"/>
                        <a:pt x="3011" y="1193"/>
                      </a:cubicBezTo>
                      <a:cubicBezTo>
                        <a:pt x="3011" y="1193"/>
                        <a:pt x="3015" y="1193"/>
                        <a:pt x="3015" y="1193"/>
                      </a:cubicBezTo>
                      <a:cubicBezTo>
                        <a:pt x="3015" y="1193"/>
                        <a:pt x="3016" y="1193"/>
                        <a:pt x="3016" y="1193"/>
                      </a:cubicBezTo>
                      <a:cubicBezTo>
                        <a:pt x="3016" y="1193"/>
                        <a:pt x="3021" y="1193"/>
                        <a:pt x="3021" y="1193"/>
                      </a:cubicBezTo>
                      <a:cubicBezTo>
                        <a:pt x="3021" y="1193"/>
                        <a:pt x="3023" y="1193"/>
                        <a:pt x="3023" y="1193"/>
                      </a:cubicBezTo>
                      <a:cubicBezTo>
                        <a:pt x="3023" y="1193"/>
                        <a:pt x="3026" y="1193"/>
                        <a:pt x="3026" y="1193"/>
                      </a:cubicBezTo>
                      <a:cubicBezTo>
                        <a:pt x="3026" y="1193"/>
                        <a:pt x="3027" y="1193"/>
                        <a:pt x="3027" y="1193"/>
                      </a:cubicBezTo>
                      <a:cubicBezTo>
                        <a:pt x="3027" y="1193"/>
                        <a:pt x="3028" y="1193"/>
                        <a:pt x="3028" y="1193"/>
                      </a:cubicBezTo>
                      <a:cubicBezTo>
                        <a:pt x="3028" y="1193"/>
                        <a:pt x="3031" y="1193"/>
                        <a:pt x="3031" y="1193"/>
                      </a:cubicBezTo>
                      <a:cubicBezTo>
                        <a:pt x="3031" y="1193"/>
                        <a:pt x="3033" y="1193"/>
                        <a:pt x="3033" y="1193"/>
                      </a:cubicBezTo>
                      <a:cubicBezTo>
                        <a:pt x="3033" y="1193"/>
                        <a:pt x="3036" y="1193"/>
                        <a:pt x="3036" y="1193"/>
                      </a:cubicBezTo>
                      <a:cubicBezTo>
                        <a:pt x="3036" y="1193"/>
                        <a:pt x="3041" y="1193"/>
                        <a:pt x="3041" y="1193"/>
                      </a:cubicBezTo>
                      <a:cubicBezTo>
                        <a:pt x="3041" y="1193"/>
                        <a:pt x="3043" y="1193"/>
                        <a:pt x="3043" y="1193"/>
                      </a:cubicBezTo>
                      <a:cubicBezTo>
                        <a:pt x="3043" y="1193"/>
                        <a:pt x="3044" y="1193"/>
                        <a:pt x="3044" y="1193"/>
                      </a:cubicBezTo>
                      <a:cubicBezTo>
                        <a:pt x="3044" y="1193"/>
                        <a:pt x="3045" y="1193"/>
                        <a:pt x="3045" y="1193"/>
                      </a:cubicBezTo>
                      <a:cubicBezTo>
                        <a:pt x="3045" y="1193"/>
                        <a:pt x="3049" y="1193"/>
                        <a:pt x="3049" y="1193"/>
                      </a:cubicBezTo>
                      <a:cubicBezTo>
                        <a:pt x="3049" y="1193"/>
                        <a:pt x="3053" y="1193"/>
                        <a:pt x="3053" y="1193"/>
                      </a:cubicBezTo>
                      <a:cubicBezTo>
                        <a:pt x="3053" y="1193"/>
                        <a:pt x="3054" y="1193"/>
                        <a:pt x="3054" y="1193"/>
                      </a:cubicBezTo>
                      <a:cubicBezTo>
                        <a:pt x="3054" y="1193"/>
                        <a:pt x="3056" y="1192"/>
                        <a:pt x="3056" y="1192"/>
                      </a:cubicBezTo>
                      <a:cubicBezTo>
                        <a:pt x="3056" y="1192"/>
                        <a:pt x="3058" y="1192"/>
                        <a:pt x="3058" y="1192"/>
                      </a:cubicBezTo>
                      <a:cubicBezTo>
                        <a:pt x="3058" y="1192"/>
                        <a:pt x="3061" y="1193"/>
                        <a:pt x="3061" y="1193"/>
                      </a:cubicBezTo>
                      <a:cubicBezTo>
                        <a:pt x="3061" y="1193"/>
                        <a:pt x="3066" y="1193"/>
                        <a:pt x="3066" y="1193"/>
                      </a:cubicBezTo>
                      <a:cubicBezTo>
                        <a:pt x="3066" y="1193"/>
                        <a:pt x="3068" y="1192"/>
                        <a:pt x="3068" y="1192"/>
                      </a:cubicBezTo>
                      <a:cubicBezTo>
                        <a:pt x="3068" y="1192"/>
                        <a:pt x="3071" y="1193"/>
                        <a:pt x="3071" y="1193"/>
                      </a:cubicBezTo>
                      <a:cubicBezTo>
                        <a:pt x="3071" y="1193"/>
                        <a:pt x="3073" y="1193"/>
                        <a:pt x="3073" y="1193"/>
                      </a:cubicBezTo>
                      <a:cubicBezTo>
                        <a:pt x="3073" y="1193"/>
                        <a:pt x="3074" y="1193"/>
                        <a:pt x="3074" y="1193"/>
                      </a:cubicBezTo>
                      <a:cubicBezTo>
                        <a:pt x="3074" y="1193"/>
                        <a:pt x="3077" y="1193"/>
                        <a:pt x="3077" y="1193"/>
                      </a:cubicBezTo>
                      <a:cubicBezTo>
                        <a:pt x="3077" y="1193"/>
                        <a:pt x="3079" y="1193"/>
                        <a:pt x="3079" y="1193"/>
                      </a:cubicBezTo>
                      <a:cubicBezTo>
                        <a:pt x="3079" y="1193"/>
                        <a:pt x="3083" y="1193"/>
                        <a:pt x="3083" y="1193"/>
                      </a:cubicBezTo>
                      <a:cubicBezTo>
                        <a:pt x="3083" y="1193"/>
                        <a:pt x="3085" y="1193"/>
                        <a:pt x="3085" y="1193"/>
                      </a:cubicBezTo>
                      <a:cubicBezTo>
                        <a:pt x="3085" y="1193"/>
                        <a:pt x="3088" y="1192"/>
                        <a:pt x="3088" y="1192"/>
                      </a:cubicBezTo>
                      <a:cubicBezTo>
                        <a:pt x="3088" y="1192"/>
                        <a:pt x="3091" y="1193"/>
                        <a:pt x="3091" y="1193"/>
                      </a:cubicBezTo>
                      <a:cubicBezTo>
                        <a:pt x="3091" y="1193"/>
                        <a:pt x="3092" y="1193"/>
                        <a:pt x="3092" y="1193"/>
                      </a:cubicBezTo>
                      <a:cubicBezTo>
                        <a:pt x="3092" y="1193"/>
                        <a:pt x="3097" y="1193"/>
                        <a:pt x="3097" y="1193"/>
                      </a:cubicBezTo>
                      <a:cubicBezTo>
                        <a:pt x="3097" y="1193"/>
                        <a:pt x="3098" y="1192"/>
                        <a:pt x="3098" y="1192"/>
                      </a:cubicBezTo>
                      <a:cubicBezTo>
                        <a:pt x="3098" y="1192"/>
                        <a:pt x="3099" y="1192"/>
                        <a:pt x="3099" y="1192"/>
                      </a:cubicBezTo>
                      <a:cubicBezTo>
                        <a:pt x="3099" y="1192"/>
                        <a:pt x="3100" y="1193"/>
                        <a:pt x="3100" y="1193"/>
                      </a:cubicBezTo>
                      <a:cubicBezTo>
                        <a:pt x="3100" y="1193"/>
                        <a:pt x="3105" y="1193"/>
                        <a:pt x="3105" y="1193"/>
                      </a:cubicBezTo>
                      <a:cubicBezTo>
                        <a:pt x="3105" y="1193"/>
                        <a:pt x="3106" y="1192"/>
                        <a:pt x="3106" y="1192"/>
                      </a:cubicBezTo>
                      <a:cubicBezTo>
                        <a:pt x="3106" y="1192"/>
                        <a:pt x="3111" y="1193"/>
                        <a:pt x="3111" y="1193"/>
                      </a:cubicBezTo>
                      <a:cubicBezTo>
                        <a:pt x="3111" y="1193"/>
                        <a:pt x="3113" y="1192"/>
                        <a:pt x="3113" y="1192"/>
                      </a:cubicBezTo>
                      <a:cubicBezTo>
                        <a:pt x="3113" y="1192"/>
                        <a:pt x="3115" y="1192"/>
                        <a:pt x="3115" y="1192"/>
                      </a:cubicBezTo>
                      <a:cubicBezTo>
                        <a:pt x="3115" y="1192"/>
                        <a:pt x="3117" y="1193"/>
                        <a:pt x="3117" y="1193"/>
                      </a:cubicBezTo>
                      <a:cubicBezTo>
                        <a:pt x="3117" y="1193"/>
                        <a:pt x="3119" y="1193"/>
                        <a:pt x="3119" y="1193"/>
                      </a:cubicBezTo>
                      <a:cubicBezTo>
                        <a:pt x="3119" y="1193"/>
                        <a:pt x="3123" y="1192"/>
                        <a:pt x="3123" y="1192"/>
                      </a:cubicBezTo>
                      <a:cubicBezTo>
                        <a:pt x="3123" y="1192"/>
                        <a:pt x="3126" y="1192"/>
                        <a:pt x="3126" y="1192"/>
                      </a:cubicBezTo>
                      <a:cubicBezTo>
                        <a:pt x="3126" y="1192"/>
                        <a:pt x="3128" y="1193"/>
                        <a:pt x="3128" y="1193"/>
                      </a:cubicBezTo>
                      <a:cubicBezTo>
                        <a:pt x="3128" y="1193"/>
                        <a:pt x="3130" y="1193"/>
                        <a:pt x="3130" y="1193"/>
                      </a:cubicBezTo>
                      <a:cubicBezTo>
                        <a:pt x="3130" y="1193"/>
                        <a:pt x="3134" y="1192"/>
                        <a:pt x="3134" y="1192"/>
                      </a:cubicBezTo>
                      <a:cubicBezTo>
                        <a:pt x="3134" y="1192"/>
                        <a:pt x="3136" y="1192"/>
                        <a:pt x="3136" y="1192"/>
                      </a:cubicBezTo>
                      <a:cubicBezTo>
                        <a:pt x="3136" y="1192"/>
                        <a:pt x="3139" y="1191"/>
                        <a:pt x="3139" y="1191"/>
                      </a:cubicBezTo>
                      <a:cubicBezTo>
                        <a:pt x="3139" y="1191"/>
                        <a:pt x="3140" y="1191"/>
                        <a:pt x="3140" y="1191"/>
                      </a:cubicBezTo>
                      <a:cubicBezTo>
                        <a:pt x="3140" y="1191"/>
                        <a:pt x="3144" y="1190"/>
                        <a:pt x="3144" y="1190"/>
                      </a:cubicBezTo>
                      <a:cubicBezTo>
                        <a:pt x="3144" y="1190"/>
                        <a:pt x="3145" y="1190"/>
                        <a:pt x="3145" y="1190"/>
                      </a:cubicBezTo>
                      <a:cubicBezTo>
                        <a:pt x="3145" y="1190"/>
                        <a:pt x="3150" y="1187"/>
                        <a:pt x="3150" y="1187"/>
                      </a:cubicBezTo>
                      <a:cubicBezTo>
                        <a:pt x="3150" y="1187"/>
                        <a:pt x="3150" y="1187"/>
                        <a:pt x="3150" y="1187"/>
                      </a:cubicBezTo>
                      <a:cubicBezTo>
                        <a:pt x="3150" y="1187"/>
                        <a:pt x="3154" y="1161"/>
                        <a:pt x="3154" y="1161"/>
                      </a:cubicBezTo>
                      <a:cubicBezTo>
                        <a:pt x="3154" y="1161"/>
                        <a:pt x="3157" y="1170"/>
                        <a:pt x="3157" y="1170"/>
                      </a:cubicBezTo>
                      <a:cubicBezTo>
                        <a:pt x="3157" y="1170"/>
                        <a:pt x="3160" y="1139"/>
                        <a:pt x="3160" y="1139"/>
                      </a:cubicBezTo>
                      <a:cubicBezTo>
                        <a:pt x="3160" y="1139"/>
                        <a:pt x="3160" y="1137"/>
                        <a:pt x="3160" y="1137"/>
                      </a:cubicBezTo>
                      <a:cubicBezTo>
                        <a:pt x="3160" y="1137"/>
                        <a:pt x="3165" y="1156"/>
                        <a:pt x="3165" y="1156"/>
                      </a:cubicBezTo>
                      <a:cubicBezTo>
                        <a:pt x="3165" y="1156"/>
                        <a:pt x="3168" y="1136"/>
                        <a:pt x="3168" y="1136"/>
                      </a:cubicBezTo>
                      <a:cubicBezTo>
                        <a:pt x="3168" y="1136"/>
                        <a:pt x="3170" y="1165"/>
                        <a:pt x="3170" y="1165"/>
                      </a:cubicBezTo>
                      <a:cubicBezTo>
                        <a:pt x="3170" y="1165"/>
                        <a:pt x="3170" y="1168"/>
                        <a:pt x="3170" y="1168"/>
                      </a:cubicBezTo>
                      <a:cubicBezTo>
                        <a:pt x="3170" y="1168"/>
                        <a:pt x="3175" y="1184"/>
                        <a:pt x="3175" y="1184"/>
                      </a:cubicBezTo>
                      <a:cubicBezTo>
                        <a:pt x="3175" y="1184"/>
                        <a:pt x="3175" y="1184"/>
                        <a:pt x="3175" y="1184"/>
                      </a:cubicBezTo>
                      <a:cubicBezTo>
                        <a:pt x="3175" y="1184"/>
                        <a:pt x="3180" y="1189"/>
                        <a:pt x="3180" y="1189"/>
                      </a:cubicBezTo>
                      <a:cubicBezTo>
                        <a:pt x="3180" y="1189"/>
                        <a:pt x="3181" y="1189"/>
                        <a:pt x="3181" y="1189"/>
                      </a:cubicBezTo>
                      <a:cubicBezTo>
                        <a:pt x="3181" y="1189"/>
                        <a:pt x="3181" y="1189"/>
                        <a:pt x="3181" y="1189"/>
                      </a:cubicBezTo>
                      <a:cubicBezTo>
                        <a:pt x="3181" y="1189"/>
                        <a:pt x="3186" y="1189"/>
                        <a:pt x="3186" y="1189"/>
                      </a:cubicBezTo>
                      <a:cubicBezTo>
                        <a:pt x="3186" y="1189"/>
                        <a:pt x="3191" y="1187"/>
                        <a:pt x="3191" y="1187"/>
                      </a:cubicBezTo>
                      <a:cubicBezTo>
                        <a:pt x="3191" y="1187"/>
                        <a:pt x="3191" y="1187"/>
                        <a:pt x="3191" y="1187"/>
                      </a:cubicBezTo>
                      <a:cubicBezTo>
                        <a:pt x="3191" y="1187"/>
                        <a:pt x="3196" y="1181"/>
                        <a:pt x="3196" y="1181"/>
                      </a:cubicBezTo>
                      <a:cubicBezTo>
                        <a:pt x="3196" y="1181"/>
                        <a:pt x="3196" y="1181"/>
                        <a:pt x="3196" y="1181"/>
                      </a:cubicBezTo>
                      <a:cubicBezTo>
                        <a:pt x="3196" y="1181"/>
                        <a:pt x="3200" y="1136"/>
                        <a:pt x="3200" y="1136"/>
                      </a:cubicBezTo>
                      <a:cubicBezTo>
                        <a:pt x="3200" y="1136"/>
                        <a:pt x="3201" y="1145"/>
                        <a:pt x="3201" y="1145"/>
                      </a:cubicBezTo>
                      <a:cubicBezTo>
                        <a:pt x="3201" y="1145"/>
                        <a:pt x="3202" y="1155"/>
                        <a:pt x="3202" y="1155"/>
                      </a:cubicBezTo>
                      <a:cubicBezTo>
                        <a:pt x="3202" y="1155"/>
                        <a:pt x="3207" y="1137"/>
                        <a:pt x="3207" y="1137"/>
                      </a:cubicBezTo>
                      <a:cubicBezTo>
                        <a:pt x="3207" y="1137"/>
                        <a:pt x="3211" y="1169"/>
                        <a:pt x="3211" y="1169"/>
                      </a:cubicBezTo>
                      <a:cubicBezTo>
                        <a:pt x="3211" y="1169"/>
                        <a:pt x="3213" y="1160"/>
                        <a:pt x="3213" y="1160"/>
                      </a:cubicBezTo>
                      <a:cubicBezTo>
                        <a:pt x="3213" y="1160"/>
                        <a:pt x="3216" y="1177"/>
                        <a:pt x="3216" y="1177"/>
                      </a:cubicBezTo>
                      <a:cubicBezTo>
                        <a:pt x="3216" y="1177"/>
                        <a:pt x="3216" y="1179"/>
                        <a:pt x="3216" y="1179"/>
                      </a:cubicBezTo>
                      <a:cubicBezTo>
                        <a:pt x="3216" y="1179"/>
                        <a:pt x="3221" y="1189"/>
                        <a:pt x="3221" y="1189"/>
                      </a:cubicBezTo>
                      <a:cubicBezTo>
                        <a:pt x="3221" y="1189"/>
                        <a:pt x="3221" y="1189"/>
                        <a:pt x="3221" y="1189"/>
                      </a:cubicBezTo>
                      <a:cubicBezTo>
                        <a:pt x="3221" y="1189"/>
                        <a:pt x="3225" y="1190"/>
                        <a:pt x="3225" y="1190"/>
                      </a:cubicBezTo>
                      <a:cubicBezTo>
                        <a:pt x="3225" y="1190"/>
                        <a:pt x="3226" y="1190"/>
                        <a:pt x="3226" y="1190"/>
                      </a:cubicBezTo>
                      <a:cubicBezTo>
                        <a:pt x="3226" y="1190"/>
                        <a:pt x="3230" y="1191"/>
                        <a:pt x="3230" y="1191"/>
                      </a:cubicBezTo>
                      <a:cubicBezTo>
                        <a:pt x="3230" y="1191"/>
                        <a:pt x="3231" y="1191"/>
                        <a:pt x="3231" y="1191"/>
                      </a:cubicBezTo>
                      <a:cubicBezTo>
                        <a:pt x="3231" y="1191"/>
                        <a:pt x="3233" y="1192"/>
                        <a:pt x="3233" y="1192"/>
                      </a:cubicBezTo>
                      <a:cubicBezTo>
                        <a:pt x="3233" y="1192"/>
                        <a:pt x="3237" y="1192"/>
                        <a:pt x="3237" y="1192"/>
                      </a:cubicBezTo>
                      <a:cubicBezTo>
                        <a:pt x="3237" y="1192"/>
                        <a:pt x="3239" y="1191"/>
                        <a:pt x="3239" y="1191"/>
                      </a:cubicBezTo>
                      <a:cubicBezTo>
                        <a:pt x="3239" y="1191"/>
                        <a:pt x="3242" y="1192"/>
                        <a:pt x="3242" y="1192"/>
                      </a:cubicBezTo>
                      <a:cubicBezTo>
                        <a:pt x="3242" y="1192"/>
                        <a:pt x="3245" y="1192"/>
                        <a:pt x="3245" y="1192"/>
                      </a:cubicBezTo>
                      <a:cubicBezTo>
                        <a:pt x="3245" y="1192"/>
                        <a:pt x="3247" y="1192"/>
                        <a:pt x="3247" y="1192"/>
                      </a:cubicBezTo>
                      <a:cubicBezTo>
                        <a:pt x="3247" y="1192"/>
                        <a:pt x="3249" y="1192"/>
                        <a:pt x="3249" y="1192"/>
                      </a:cubicBezTo>
                      <a:cubicBezTo>
                        <a:pt x="3249" y="1192"/>
                        <a:pt x="3253" y="1192"/>
                        <a:pt x="3253" y="1192"/>
                      </a:cubicBezTo>
                      <a:cubicBezTo>
                        <a:pt x="3253" y="1192"/>
                        <a:pt x="3257" y="1192"/>
                        <a:pt x="3257" y="1192"/>
                      </a:cubicBezTo>
                      <a:cubicBezTo>
                        <a:pt x="3257" y="1192"/>
                        <a:pt x="3261" y="1192"/>
                        <a:pt x="3261" y="1192"/>
                      </a:cubicBezTo>
                      <a:cubicBezTo>
                        <a:pt x="3261" y="1192"/>
                        <a:pt x="3262" y="1192"/>
                        <a:pt x="3262" y="1192"/>
                      </a:cubicBezTo>
                      <a:cubicBezTo>
                        <a:pt x="3262" y="1192"/>
                        <a:pt x="3264" y="1192"/>
                        <a:pt x="3264" y="1192"/>
                      </a:cubicBezTo>
                      <a:cubicBezTo>
                        <a:pt x="3264" y="1192"/>
                        <a:pt x="3266" y="1192"/>
                        <a:pt x="3266" y="1192"/>
                      </a:cubicBezTo>
                      <a:cubicBezTo>
                        <a:pt x="3266" y="1192"/>
                        <a:pt x="3268" y="1192"/>
                        <a:pt x="3268" y="1192"/>
                      </a:cubicBezTo>
                      <a:cubicBezTo>
                        <a:pt x="3268" y="1192"/>
                        <a:pt x="3272" y="1191"/>
                        <a:pt x="3272" y="1191"/>
                      </a:cubicBezTo>
                      <a:cubicBezTo>
                        <a:pt x="3272" y="1191"/>
                        <a:pt x="3273" y="1192"/>
                        <a:pt x="3273" y="1192"/>
                      </a:cubicBezTo>
                      <a:cubicBezTo>
                        <a:pt x="3273" y="1192"/>
                        <a:pt x="3275" y="1191"/>
                        <a:pt x="3275" y="1191"/>
                      </a:cubicBezTo>
                      <a:cubicBezTo>
                        <a:pt x="3275" y="1191"/>
                        <a:pt x="3277" y="1192"/>
                        <a:pt x="3277" y="1192"/>
                      </a:cubicBezTo>
                      <a:cubicBezTo>
                        <a:pt x="3277" y="1192"/>
                        <a:pt x="3282" y="1191"/>
                        <a:pt x="3282" y="1191"/>
                      </a:cubicBezTo>
                      <a:cubicBezTo>
                        <a:pt x="3282" y="1191"/>
                        <a:pt x="3283" y="1191"/>
                        <a:pt x="3283" y="1191"/>
                      </a:cubicBezTo>
                      <a:cubicBezTo>
                        <a:pt x="3283" y="1191"/>
                        <a:pt x="3287" y="1189"/>
                        <a:pt x="3287" y="1189"/>
                      </a:cubicBezTo>
                      <a:cubicBezTo>
                        <a:pt x="3287" y="1189"/>
                        <a:pt x="3287" y="1189"/>
                        <a:pt x="3287" y="1189"/>
                      </a:cubicBezTo>
                      <a:cubicBezTo>
                        <a:pt x="3287" y="1189"/>
                        <a:pt x="3292" y="1187"/>
                        <a:pt x="3292" y="1187"/>
                      </a:cubicBezTo>
                      <a:cubicBezTo>
                        <a:pt x="3292" y="1187"/>
                        <a:pt x="3292" y="1187"/>
                        <a:pt x="3292" y="1187"/>
                      </a:cubicBezTo>
                      <a:cubicBezTo>
                        <a:pt x="3292" y="1187"/>
                        <a:pt x="3298" y="1179"/>
                        <a:pt x="3298" y="1179"/>
                      </a:cubicBezTo>
                      <a:cubicBezTo>
                        <a:pt x="3298" y="1179"/>
                        <a:pt x="3298" y="1179"/>
                        <a:pt x="3298" y="1179"/>
                      </a:cubicBezTo>
                      <a:cubicBezTo>
                        <a:pt x="3298" y="1179"/>
                        <a:pt x="3303" y="1100"/>
                        <a:pt x="3303" y="1100"/>
                      </a:cubicBezTo>
                      <a:cubicBezTo>
                        <a:pt x="3303" y="1100"/>
                        <a:pt x="3305" y="957"/>
                        <a:pt x="3305" y="957"/>
                      </a:cubicBezTo>
                      <a:cubicBezTo>
                        <a:pt x="3305" y="957"/>
                        <a:pt x="3308" y="1136"/>
                        <a:pt x="3308" y="1136"/>
                      </a:cubicBezTo>
                      <a:cubicBezTo>
                        <a:pt x="3308" y="1136"/>
                        <a:pt x="3308" y="1141"/>
                        <a:pt x="3308" y="1141"/>
                      </a:cubicBezTo>
                      <a:cubicBezTo>
                        <a:pt x="3308" y="1141"/>
                        <a:pt x="3313" y="1181"/>
                        <a:pt x="3313" y="1181"/>
                      </a:cubicBezTo>
                      <a:cubicBezTo>
                        <a:pt x="3313" y="1181"/>
                        <a:pt x="3313" y="1182"/>
                        <a:pt x="3313" y="1182"/>
                      </a:cubicBezTo>
                      <a:cubicBezTo>
                        <a:pt x="3313" y="1182"/>
                        <a:pt x="3318" y="1187"/>
                        <a:pt x="3318" y="1187"/>
                      </a:cubicBezTo>
                      <a:cubicBezTo>
                        <a:pt x="3318" y="1187"/>
                        <a:pt x="3318" y="1187"/>
                        <a:pt x="3318" y="1187"/>
                      </a:cubicBezTo>
                      <a:cubicBezTo>
                        <a:pt x="3318" y="1187"/>
                        <a:pt x="3323" y="1190"/>
                        <a:pt x="3323" y="1190"/>
                      </a:cubicBezTo>
                      <a:cubicBezTo>
                        <a:pt x="3323" y="1190"/>
                        <a:pt x="3323" y="1190"/>
                        <a:pt x="3323" y="1190"/>
                      </a:cubicBezTo>
                      <a:cubicBezTo>
                        <a:pt x="3323" y="1190"/>
                        <a:pt x="3328" y="1191"/>
                        <a:pt x="3328" y="1191"/>
                      </a:cubicBezTo>
                      <a:cubicBezTo>
                        <a:pt x="3328" y="1191"/>
                        <a:pt x="3328" y="1191"/>
                        <a:pt x="3328" y="1191"/>
                      </a:cubicBezTo>
                      <a:cubicBezTo>
                        <a:pt x="3328" y="1191"/>
                        <a:pt x="3333" y="1192"/>
                        <a:pt x="3333" y="1192"/>
                      </a:cubicBezTo>
                      <a:cubicBezTo>
                        <a:pt x="3333" y="1192"/>
                        <a:pt x="3337" y="1191"/>
                        <a:pt x="3337" y="1191"/>
                      </a:cubicBezTo>
                      <a:cubicBezTo>
                        <a:pt x="3337" y="1191"/>
                        <a:pt x="3338" y="1192"/>
                        <a:pt x="3338" y="1192"/>
                      </a:cubicBezTo>
                      <a:cubicBezTo>
                        <a:pt x="3338" y="1192"/>
                        <a:pt x="3340" y="1192"/>
                        <a:pt x="3340" y="1192"/>
                      </a:cubicBezTo>
                      <a:cubicBezTo>
                        <a:pt x="3340" y="1192"/>
                        <a:pt x="3342" y="1193"/>
                        <a:pt x="3342" y="1193"/>
                      </a:cubicBezTo>
                      <a:cubicBezTo>
                        <a:pt x="3342" y="1193"/>
                        <a:pt x="3345" y="1192"/>
                        <a:pt x="3345" y="1192"/>
                      </a:cubicBezTo>
                      <a:cubicBezTo>
                        <a:pt x="3345" y="1192"/>
                        <a:pt x="3348" y="1192"/>
                        <a:pt x="3348" y="1192"/>
                      </a:cubicBezTo>
                      <a:cubicBezTo>
                        <a:pt x="3348" y="1192"/>
                        <a:pt x="3350" y="1192"/>
                        <a:pt x="3350" y="1192"/>
                      </a:cubicBezTo>
                      <a:cubicBezTo>
                        <a:pt x="3350" y="1192"/>
                        <a:pt x="3352" y="1192"/>
                        <a:pt x="3352" y="1192"/>
                      </a:cubicBezTo>
                      <a:cubicBezTo>
                        <a:pt x="3352" y="1192"/>
                        <a:pt x="3354" y="1192"/>
                        <a:pt x="3354" y="1192"/>
                      </a:cubicBezTo>
                      <a:cubicBezTo>
                        <a:pt x="3354" y="1192"/>
                        <a:pt x="3358" y="1193"/>
                        <a:pt x="3358" y="1193"/>
                      </a:cubicBezTo>
                      <a:cubicBezTo>
                        <a:pt x="3358" y="1193"/>
                        <a:pt x="3361" y="1192"/>
                        <a:pt x="3361" y="1192"/>
                      </a:cubicBezTo>
                      <a:cubicBezTo>
                        <a:pt x="3361" y="1192"/>
                        <a:pt x="3364" y="1193"/>
                        <a:pt x="3364" y="1193"/>
                      </a:cubicBezTo>
                      <a:cubicBezTo>
                        <a:pt x="3364" y="1193"/>
                        <a:pt x="3366" y="1192"/>
                        <a:pt x="3366" y="1192"/>
                      </a:cubicBezTo>
                      <a:cubicBezTo>
                        <a:pt x="3366" y="1192"/>
                        <a:pt x="3367" y="1193"/>
                        <a:pt x="3367" y="1193"/>
                      </a:cubicBezTo>
                      <a:cubicBezTo>
                        <a:pt x="3367" y="1193"/>
                        <a:pt x="3370" y="1193"/>
                        <a:pt x="3370" y="1193"/>
                      </a:cubicBezTo>
                      <a:cubicBezTo>
                        <a:pt x="3370" y="1193"/>
                        <a:pt x="3373" y="1193"/>
                        <a:pt x="3373" y="1193"/>
                      </a:cubicBezTo>
                      <a:cubicBezTo>
                        <a:pt x="3373" y="1193"/>
                        <a:pt x="3374" y="1193"/>
                        <a:pt x="3374" y="1193"/>
                      </a:cubicBezTo>
                      <a:cubicBezTo>
                        <a:pt x="3374" y="1193"/>
                        <a:pt x="3375" y="1193"/>
                        <a:pt x="3375" y="1193"/>
                      </a:cubicBezTo>
                      <a:cubicBezTo>
                        <a:pt x="3375" y="1193"/>
                        <a:pt x="3380" y="1193"/>
                        <a:pt x="3380" y="1193"/>
                      </a:cubicBezTo>
                      <a:cubicBezTo>
                        <a:pt x="3380" y="1193"/>
                        <a:pt x="3384" y="1192"/>
                        <a:pt x="3384" y="1192"/>
                      </a:cubicBezTo>
                      <a:cubicBezTo>
                        <a:pt x="3384" y="1192"/>
                        <a:pt x="3384" y="1193"/>
                        <a:pt x="3384" y="1193"/>
                      </a:cubicBezTo>
                      <a:cubicBezTo>
                        <a:pt x="3384" y="1193"/>
                        <a:pt x="3388" y="1193"/>
                        <a:pt x="3388" y="1193"/>
                      </a:cubicBezTo>
                      <a:cubicBezTo>
                        <a:pt x="3388" y="1193"/>
                        <a:pt x="3389" y="1193"/>
                        <a:pt x="3389" y="1193"/>
                      </a:cubicBezTo>
                      <a:cubicBezTo>
                        <a:pt x="3389" y="1193"/>
                        <a:pt x="3393" y="1192"/>
                        <a:pt x="3393" y="1192"/>
                      </a:cubicBezTo>
                      <a:cubicBezTo>
                        <a:pt x="3393" y="1192"/>
                        <a:pt x="3396" y="1193"/>
                        <a:pt x="3396" y="1193"/>
                      </a:cubicBezTo>
                      <a:cubicBezTo>
                        <a:pt x="3396" y="1193"/>
                        <a:pt x="3397" y="1192"/>
                        <a:pt x="3397" y="1192"/>
                      </a:cubicBezTo>
                      <a:cubicBezTo>
                        <a:pt x="3397" y="1192"/>
                        <a:pt x="3402" y="1193"/>
                        <a:pt x="3402" y="1193"/>
                      </a:cubicBezTo>
                      <a:cubicBezTo>
                        <a:pt x="3402" y="1193"/>
                        <a:pt x="3404" y="1192"/>
                        <a:pt x="3404" y="1192"/>
                      </a:cubicBezTo>
                      <a:cubicBezTo>
                        <a:pt x="3404" y="1192"/>
                        <a:pt x="3405" y="1192"/>
                        <a:pt x="3405" y="1192"/>
                      </a:cubicBezTo>
                      <a:cubicBezTo>
                        <a:pt x="3405" y="1192"/>
                        <a:pt x="3408" y="1193"/>
                        <a:pt x="3408" y="1193"/>
                      </a:cubicBezTo>
                      <a:cubicBezTo>
                        <a:pt x="3408" y="1193"/>
                        <a:pt x="3410" y="1193"/>
                        <a:pt x="3410" y="1193"/>
                      </a:cubicBezTo>
                      <a:cubicBezTo>
                        <a:pt x="3410" y="1193"/>
                        <a:pt x="3413" y="1191"/>
                        <a:pt x="3413" y="1191"/>
                      </a:cubicBezTo>
                      <a:cubicBezTo>
                        <a:pt x="3413" y="1191"/>
                        <a:pt x="3415" y="1192"/>
                        <a:pt x="3415" y="1192"/>
                      </a:cubicBezTo>
                      <a:cubicBezTo>
                        <a:pt x="3415" y="1192"/>
                        <a:pt x="3418" y="1193"/>
                        <a:pt x="3418" y="1193"/>
                      </a:cubicBezTo>
                      <a:cubicBezTo>
                        <a:pt x="3418" y="1193"/>
                        <a:pt x="3422" y="1192"/>
                        <a:pt x="3422" y="1192"/>
                      </a:cubicBezTo>
                      <a:cubicBezTo>
                        <a:pt x="3422" y="1192"/>
                        <a:pt x="3423" y="1193"/>
                        <a:pt x="3423" y="1193"/>
                      </a:cubicBezTo>
                      <a:cubicBezTo>
                        <a:pt x="3423" y="1193"/>
                        <a:pt x="3427" y="1193"/>
                        <a:pt x="3427" y="1193"/>
                      </a:cubicBezTo>
                      <a:cubicBezTo>
                        <a:pt x="3427" y="1193"/>
                        <a:pt x="3428" y="1193"/>
                        <a:pt x="3428" y="1193"/>
                      </a:cubicBezTo>
                      <a:cubicBezTo>
                        <a:pt x="3428" y="1193"/>
                        <a:pt x="3432" y="1193"/>
                        <a:pt x="3432" y="1193"/>
                      </a:cubicBezTo>
                      <a:cubicBezTo>
                        <a:pt x="3432" y="1193"/>
                        <a:pt x="3433" y="1193"/>
                        <a:pt x="3433" y="1193"/>
                      </a:cubicBezTo>
                      <a:cubicBezTo>
                        <a:pt x="3433" y="1193"/>
                        <a:pt x="3436" y="1193"/>
                        <a:pt x="3436" y="1193"/>
                      </a:cubicBezTo>
                      <a:cubicBezTo>
                        <a:pt x="3436" y="1193"/>
                        <a:pt x="3438" y="1193"/>
                        <a:pt x="3438" y="1193"/>
                      </a:cubicBezTo>
                      <a:cubicBezTo>
                        <a:pt x="3438" y="1193"/>
                        <a:pt x="3441" y="1193"/>
                        <a:pt x="3441" y="1193"/>
                      </a:cubicBezTo>
                      <a:cubicBezTo>
                        <a:pt x="3441" y="1193"/>
                        <a:pt x="3442" y="1193"/>
                        <a:pt x="3442" y="1193"/>
                      </a:cubicBezTo>
                      <a:cubicBezTo>
                        <a:pt x="3442" y="1193"/>
                        <a:pt x="3445" y="1193"/>
                        <a:pt x="3445" y="1193"/>
                      </a:cubicBezTo>
                      <a:cubicBezTo>
                        <a:pt x="3445" y="1193"/>
                        <a:pt x="3446" y="1193"/>
                        <a:pt x="3446" y="1193"/>
                      </a:cubicBezTo>
                      <a:cubicBezTo>
                        <a:pt x="3446" y="1193"/>
                        <a:pt x="3451" y="1193"/>
                        <a:pt x="3451" y="1193"/>
                      </a:cubicBezTo>
                      <a:cubicBezTo>
                        <a:pt x="3451" y="1193"/>
                        <a:pt x="3454" y="1193"/>
                        <a:pt x="3454" y="1193"/>
                      </a:cubicBezTo>
                      <a:cubicBezTo>
                        <a:pt x="3454" y="1193"/>
                        <a:pt x="3456" y="1193"/>
                        <a:pt x="3456" y="1193"/>
                      </a:cubicBezTo>
                      <a:cubicBezTo>
                        <a:pt x="3456" y="1193"/>
                        <a:pt x="3459" y="1193"/>
                        <a:pt x="3459" y="1193"/>
                      </a:cubicBezTo>
                      <a:cubicBezTo>
                        <a:pt x="3459" y="1193"/>
                        <a:pt x="3465" y="1193"/>
                        <a:pt x="3465" y="1193"/>
                      </a:cubicBezTo>
                      <a:cubicBezTo>
                        <a:pt x="3465" y="1193"/>
                        <a:pt x="3465" y="1193"/>
                        <a:pt x="3465" y="1193"/>
                      </a:cubicBezTo>
                      <a:cubicBezTo>
                        <a:pt x="3465" y="1193"/>
                        <a:pt x="3470" y="1193"/>
                        <a:pt x="3470" y="1193"/>
                      </a:cubicBezTo>
                      <a:cubicBezTo>
                        <a:pt x="3470" y="1193"/>
                        <a:pt x="3471" y="1193"/>
                        <a:pt x="3471" y="1193"/>
                      </a:cubicBezTo>
                      <a:cubicBezTo>
                        <a:pt x="3471" y="1193"/>
                        <a:pt x="3471" y="1193"/>
                        <a:pt x="3471" y="1193"/>
                      </a:cubicBezTo>
                      <a:cubicBezTo>
                        <a:pt x="3471" y="1193"/>
                        <a:pt x="3472" y="1193"/>
                        <a:pt x="3472" y="1193"/>
                      </a:cubicBezTo>
                      <a:cubicBezTo>
                        <a:pt x="3472" y="1193"/>
                        <a:pt x="3478" y="1193"/>
                        <a:pt x="3478" y="1193"/>
                      </a:cubicBezTo>
                      <a:cubicBezTo>
                        <a:pt x="3478" y="1193"/>
                        <a:pt x="3478" y="1193"/>
                        <a:pt x="3478" y="1193"/>
                      </a:cubicBezTo>
                      <a:cubicBezTo>
                        <a:pt x="3478" y="1193"/>
                        <a:pt x="3483" y="1193"/>
                        <a:pt x="3483" y="1193"/>
                      </a:cubicBezTo>
                      <a:cubicBezTo>
                        <a:pt x="3483" y="1193"/>
                        <a:pt x="3484" y="1193"/>
                        <a:pt x="3484" y="1193"/>
                      </a:cubicBezTo>
                      <a:cubicBezTo>
                        <a:pt x="3484" y="1193"/>
                        <a:pt x="3490" y="1193"/>
                        <a:pt x="3490" y="1193"/>
                      </a:cubicBezTo>
                      <a:cubicBezTo>
                        <a:pt x="3490" y="1193"/>
                        <a:pt x="3491" y="1193"/>
                        <a:pt x="3491" y="1193"/>
                      </a:cubicBezTo>
                      <a:cubicBezTo>
                        <a:pt x="3491" y="1193"/>
                        <a:pt x="3494" y="1193"/>
                        <a:pt x="3494" y="1193"/>
                      </a:cubicBezTo>
                      <a:cubicBezTo>
                        <a:pt x="3494" y="1193"/>
                        <a:pt x="3495" y="1193"/>
                        <a:pt x="3495" y="1193"/>
                      </a:cubicBezTo>
                      <a:cubicBezTo>
                        <a:pt x="3495" y="1193"/>
                        <a:pt x="3497" y="1193"/>
                        <a:pt x="3497" y="1193"/>
                      </a:cubicBezTo>
                      <a:cubicBezTo>
                        <a:pt x="3497" y="1193"/>
                        <a:pt x="3498" y="1193"/>
                        <a:pt x="3498" y="1193"/>
                      </a:cubicBezTo>
                      <a:cubicBezTo>
                        <a:pt x="3498" y="1193"/>
                        <a:pt x="3502" y="1193"/>
                        <a:pt x="3502" y="1193"/>
                      </a:cubicBezTo>
                      <a:cubicBezTo>
                        <a:pt x="3502" y="1193"/>
                        <a:pt x="3505" y="1193"/>
                        <a:pt x="3505" y="1193"/>
                      </a:cubicBezTo>
                      <a:cubicBezTo>
                        <a:pt x="3505" y="1193"/>
                        <a:pt x="3508" y="1193"/>
                        <a:pt x="3508" y="1193"/>
                      </a:cubicBezTo>
                      <a:cubicBezTo>
                        <a:pt x="3508" y="1193"/>
                        <a:pt x="3508" y="1193"/>
                        <a:pt x="3508" y="1193"/>
                      </a:cubicBezTo>
                      <a:cubicBezTo>
                        <a:pt x="3508" y="1193"/>
                        <a:pt x="3513" y="1193"/>
                        <a:pt x="3513" y="1193"/>
                      </a:cubicBezTo>
                      <a:cubicBezTo>
                        <a:pt x="3513" y="1193"/>
                        <a:pt x="3515" y="1193"/>
                        <a:pt x="3515" y="1193"/>
                      </a:cubicBezTo>
                      <a:cubicBezTo>
                        <a:pt x="3515" y="1193"/>
                        <a:pt x="3517" y="1193"/>
                        <a:pt x="3517" y="1193"/>
                      </a:cubicBezTo>
                      <a:cubicBezTo>
                        <a:pt x="3517" y="1193"/>
                        <a:pt x="3521" y="1193"/>
                        <a:pt x="3521" y="1193"/>
                      </a:cubicBezTo>
                      <a:cubicBezTo>
                        <a:pt x="3521" y="1193"/>
                        <a:pt x="3524" y="1193"/>
                        <a:pt x="3524" y="1193"/>
                      </a:cubicBezTo>
                      <a:cubicBezTo>
                        <a:pt x="3524" y="1193"/>
                        <a:pt x="3526" y="1192"/>
                        <a:pt x="3526" y="1192"/>
                      </a:cubicBezTo>
                      <a:cubicBezTo>
                        <a:pt x="3526" y="1192"/>
                        <a:pt x="3527" y="1192"/>
                        <a:pt x="3527" y="1192"/>
                      </a:cubicBezTo>
                      <a:cubicBezTo>
                        <a:pt x="3527" y="1192"/>
                        <a:pt x="3532" y="1193"/>
                        <a:pt x="3532" y="1193"/>
                      </a:cubicBezTo>
                      <a:cubicBezTo>
                        <a:pt x="3532" y="1193"/>
                        <a:pt x="3533" y="1193"/>
                        <a:pt x="3533" y="1193"/>
                      </a:cubicBezTo>
                      <a:cubicBezTo>
                        <a:pt x="3533" y="1193"/>
                        <a:pt x="3536" y="1193"/>
                        <a:pt x="3536" y="1193"/>
                      </a:cubicBezTo>
                      <a:cubicBezTo>
                        <a:pt x="3536" y="1193"/>
                        <a:pt x="3538" y="1193"/>
                        <a:pt x="3538" y="1193"/>
                      </a:cubicBezTo>
                      <a:cubicBezTo>
                        <a:pt x="3538" y="1193"/>
                        <a:pt x="3541" y="1193"/>
                        <a:pt x="3541" y="1193"/>
                      </a:cubicBezTo>
                      <a:cubicBezTo>
                        <a:pt x="3541" y="1193"/>
                        <a:pt x="3542" y="1193"/>
                        <a:pt x="3542" y="1193"/>
                      </a:cubicBezTo>
                      <a:cubicBezTo>
                        <a:pt x="3542" y="1193"/>
                        <a:pt x="3544" y="1193"/>
                        <a:pt x="3544" y="1193"/>
                      </a:cubicBezTo>
                      <a:cubicBezTo>
                        <a:pt x="3544" y="1193"/>
                        <a:pt x="3548" y="1193"/>
                        <a:pt x="3548" y="1193"/>
                      </a:cubicBezTo>
                      <a:cubicBezTo>
                        <a:pt x="3548" y="1193"/>
                        <a:pt x="3549" y="1193"/>
                        <a:pt x="3549" y="1193"/>
                      </a:cubicBezTo>
                      <a:cubicBezTo>
                        <a:pt x="3549" y="1193"/>
                        <a:pt x="3553" y="1193"/>
                        <a:pt x="3553" y="1193"/>
                      </a:cubicBezTo>
                      <a:cubicBezTo>
                        <a:pt x="3553" y="1193"/>
                        <a:pt x="3556" y="1193"/>
                        <a:pt x="3556" y="1193"/>
                      </a:cubicBezTo>
                      <a:cubicBezTo>
                        <a:pt x="3556" y="1193"/>
                        <a:pt x="3559" y="1193"/>
                        <a:pt x="3559" y="1193"/>
                      </a:cubicBezTo>
                      <a:cubicBezTo>
                        <a:pt x="3559" y="1193"/>
                        <a:pt x="3561" y="1193"/>
                        <a:pt x="3561" y="1193"/>
                      </a:cubicBezTo>
                      <a:cubicBezTo>
                        <a:pt x="3561" y="1193"/>
                        <a:pt x="3563" y="1193"/>
                        <a:pt x="3563" y="1193"/>
                      </a:cubicBezTo>
                      <a:cubicBezTo>
                        <a:pt x="3563" y="1193"/>
                        <a:pt x="3566" y="1193"/>
                        <a:pt x="3566" y="1193"/>
                      </a:cubicBezTo>
                      <a:cubicBezTo>
                        <a:pt x="3566" y="1193"/>
                        <a:pt x="3570" y="1193"/>
                        <a:pt x="3570" y="1193"/>
                      </a:cubicBezTo>
                      <a:cubicBezTo>
                        <a:pt x="3570" y="1193"/>
                        <a:pt x="3571" y="1193"/>
                        <a:pt x="3571" y="1193"/>
                      </a:cubicBezTo>
                      <a:cubicBezTo>
                        <a:pt x="3571" y="1193"/>
                        <a:pt x="3573" y="1193"/>
                        <a:pt x="3573" y="1193"/>
                      </a:cubicBezTo>
                      <a:cubicBezTo>
                        <a:pt x="3573" y="1193"/>
                        <a:pt x="3576" y="1193"/>
                        <a:pt x="3576" y="1193"/>
                      </a:cubicBezTo>
                      <a:cubicBezTo>
                        <a:pt x="3576" y="1193"/>
                        <a:pt x="3580" y="1193"/>
                        <a:pt x="3580" y="1193"/>
                      </a:cubicBezTo>
                      <a:cubicBezTo>
                        <a:pt x="3580" y="1193"/>
                        <a:pt x="3583" y="1193"/>
                        <a:pt x="3583" y="1193"/>
                      </a:cubicBezTo>
                      <a:cubicBezTo>
                        <a:pt x="3583" y="1193"/>
                        <a:pt x="3585" y="1192"/>
                        <a:pt x="3585" y="1192"/>
                      </a:cubicBezTo>
                      <a:cubicBezTo>
                        <a:pt x="3585" y="1192"/>
                        <a:pt x="3586" y="1193"/>
                        <a:pt x="3586" y="1193"/>
                      </a:cubicBezTo>
                      <a:cubicBezTo>
                        <a:pt x="3586" y="1193"/>
                        <a:pt x="3591" y="1193"/>
                        <a:pt x="3591" y="1193"/>
                      </a:cubicBezTo>
                      <a:cubicBezTo>
                        <a:pt x="3591" y="1193"/>
                        <a:pt x="3592" y="1193"/>
                        <a:pt x="3592" y="1193"/>
                      </a:cubicBezTo>
                      <a:cubicBezTo>
                        <a:pt x="3592" y="1193"/>
                        <a:pt x="3594" y="1193"/>
                        <a:pt x="3594" y="1193"/>
                      </a:cubicBezTo>
                      <a:cubicBezTo>
                        <a:pt x="3594" y="1193"/>
                        <a:pt x="3597" y="1193"/>
                        <a:pt x="3597" y="1193"/>
                      </a:cubicBezTo>
                      <a:cubicBezTo>
                        <a:pt x="3597" y="1193"/>
                        <a:pt x="3598" y="1193"/>
                        <a:pt x="3598" y="1193"/>
                      </a:cubicBezTo>
                      <a:cubicBezTo>
                        <a:pt x="3598" y="1193"/>
                        <a:pt x="3601" y="1193"/>
                        <a:pt x="3601" y="1193"/>
                      </a:cubicBezTo>
                      <a:cubicBezTo>
                        <a:pt x="3601" y="1193"/>
                        <a:pt x="3604" y="1193"/>
                        <a:pt x="3604" y="1193"/>
                      </a:cubicBezTo>
                      <a:cubicBezTo>
                        <a:pt x="3604" y="1193"/>
                        <a:pt x="3607" y="1192"/>
                        <a:pt x="3607" y="1192"/>
                      </a:cubicBezTo>
                      <a:cubicBezTo>
                        <a:pt x="3607" y="1192"/>
                        <a:pt x="3611" y="1193"/>
                        <a:pt x="3611" y="1193"/>
                      </a:cubicBezTo>
                      <a:cubicBezTo>
                        <a:pt x="3611" y="1193"/>
                        <a:pt x="3613" y="1193"/>
                        <a:pt x="3613" y="1193"/>
                      </a:cubicBezTo>
                      <a:cubicBezTo>
                        <a:pt x="3613" y="1193"/>
                        <a:pt x="3613" y="1193"/>
                        <a:pt x="3613" y="1193"/>
                      </a:cubicBezTo>
                      <a:cubicBezTo>
                        <a:pt x="3613" y="1193"/>
                        <a:pt x="3614" y="1193"/>
                        <a:pt x="3614" y="1193"/>
                      </a:cubicBezTo>
                      <a:cubicBezTo>
                        <a:pt x="3614" y="1193"/>
                        <a:pt x="3619" y="1193"/>
                        <a:pt x="3619" y="1193"/>
                      </a:cubicBezTo>
                      <a:cubicBezTo>
                        <a:pt x="3619" y="1193"/>
                        <a:pt x="3620" y="1193"/>
                        <a:pt x="3620" y="1193"/>
                      </a:cubicBezTo>
                      <a:cubicBezTo>
                        <a:pt x="3620" y="1193"/>
                        <a:pt x="3626" y="1193"/>
                        <a:pt x="3626" y="1193"/>
                      </a:cubicBezTo>
                      <a:cubicBezTo>
                        <a:pt x="3626" y="1193"/>
                        <a:pt x="3628" y="1193"/>
                        <a:pt x="3628" y="1193"/>
                      </a:cubicBezTo>
                      <a:cubicBezTo>
                        <a:pt x="3628" y="1193"/>
                        <a:pt x="3632" y="1192"/>
                        <a:pt x="3632" y="1192"/>
                      </a:cubicBezTo>
                      <a:cubicBezTo>
                        <a:pt x="3632" y="1192"/>
                        <a:pt x="3633" y="1193"/>
                        <a:pt x="3633" y="1193"/>
                      </a:cubicBezTo>
                      <a:cubicBezTo>
                        <a:pt x="3633" y="1193"/>
                        <a:pt x="3635" y="1193"/>
                        <a:pt x="3635" y="1193"/>
                      </a:cubicBezTo>
                      <a:cubicBezTo>
                        <a:pt x="3635" y="1193"/>
                        <a:pt x="3638" y="1193"/>
                        <a:pt x="3638" y="1193"/>
                      </a:cubicBezTo>
                      <a:cubicBezTo>
                        <a:pt x="3638" y="1193"/>
                        <a:pt x="3639" y="1193"/>
                        <a:pt x="3639" y="1193"/>
                      </a:cubicBezTo>
                      <a:cubicBezTo>
                        <a:pt x="3639" y="1193"/>
                        <a:pt x="3642" y="1193"/>
                        <a:pt x="3642" y="1193"/>
                      </a:cubicBezTo>
                      <a:cubicBezTo>
                        <a:pt x="3642" y="1193"/>
                        <a:pt x="3646" y="1193"/>
                        <a:pt x="3646" y="1193"/>
                      </a:cubicBezTo>
                      <a:cubicBezTo>
                        <a:pt x="3646" y="1193"/>
                        <a:pt x="3649" y="1193"/>
                        <a:pt x="3649" y="1193"/>
                      </a:cubicBezTo>
                      <a:cubicBezTo>
                        <a:pt x="3649" y="1193"/>
                        <a:pt x="3650" y="1193"/>
                        <a:pt x="3650" y="1193"/>
                      </a:cubicBezTo>
                      <a:cubicBezTo>
                        <a:pt x="3650" y="1193"/>
                        <a:pt x="3654" y="1192"/>
                        <a:pt x="3654" y="1192"/>
                      </a:cubicBezTo>
                      <a:cubicBezTo>
                        <a:pt x="3654" y="1192"/>
                        <a:pt x="3654" y="1192"/>
                        <a:pt x="3654" y="1192"/>
                      </a:cubicBezTo>
                      <a:cubicBezTo>
                        <a:pt x="3654" y="1192"/>
                        <a:pt x="3656" y="1193"/>
                        <a:pt x="3656" y="1193"/>
                      </a:cubicBezTo>
                      <a:cubicBezTo>
                        <a:pt x="3656" y="1193"/>
                        <a:pt x="3664" y="1193"/>
                        <a:pt x="3664" y="1193"/>
                      </a:cubicBezTo>
                      <a:cubicBezTo>
                        <a:pt x="3664" y="1193"/>
                        <a:pt x="3664" y="1193"/>
                        <a:pt x="3664" y="1193"/>
                      </a:cubicBezTo>
                      <a:cubicBezTo>
                        <a:pt x="3664" y="1193"/>
                        <a:pt x="3664" y="1192"/>
                        <a:pt x="3664" y="1192"/>
                      </a:cubicBezTo>
                      <a:cubicBezTo>
                        <a:pt x="3664" y="1192"/>
                        <a:pt x="3669" y="1193"/>
                        <a:pt x="3669" y="1193"/>
                      </a:cubicBezTo>
                      <a:cubicBezTo>
                        <a:pt x="3669" y="1193"/>
                        <a:pt x="3669" y="1193"/>
                        <a:pt x="3669" y="1193"/>
                      </a:cubicBezTo>
                      <a:cubicBezTo>
                        <a:pt x="3669" y="1193"/>
                        <a:pt x="3671" y="1193"/>
                        <a:pt x="3671" y="1193"/>
                      </a:cubicBezTo>
                      <a:cubicBezTo>
                        <a:pt x="3671" y="1193"/>
                        <a:pt x="3676" y="1193"/>
                        <a:pt x="3676" y="1193"/>
                      </a:cubicBezTo>
                      <a:cubicBezTo>
                        <a:pt x="3676" y="1193"/>
                        <a:pt x="3678" y="1193"/>
                        <a:pt x="3678" y="1193"/>
                      </a:cubicBezTo>
                      <a:cubicBezTo>
                        <a:pt x="3678" y="1193"/>
                        <a:pt x="3681" y="1193"/>
                        <a:pt x="3681" y="1193"/>
                      </a:cubicBezTo>
                      <a:cubicBezTo>
                        <a:pt x="3681" y="1193"/>
                        <a:pt x="3683" y="1193"/>
                        <a:pt x="3683" y="1193"/>
                      </a:cubicBezTo>
                      <a:cubicBezTo>
                        <a:pt x="3683" y="1193"/>
                        <a:pt x="3688" y="1193"/>
                        <a:pt x="3688" y="1193"/>
                      </a:cubicBezTo>
                      <a:cubicBezTo>
                        <a:pt x="3688" y="1193"/>
                        <a:pt x="3689" y="1193"/>
                        <a:pt x="3689" y="1193"/>
                      </a:cubicBezTo>
                      <a:cubicBezTo>
                        <a:pt x="3689" y="1193"/>
                        <a:pt x="3690" y="1193"/>
                        <a:pt x="3690" y="1193"/>
                      </a:cubicBezTo>
                      <a:cubicBezTo>
                        <a:pt x="3690" y="1193"/>
                        <a:pt x="3691" y="1193"/>
                        <a:pt x="3691" y="1193"/>
                      </a:cubicBezTo>
                      <a:cubicBezTo>
                        <a:pt x="3691" y="1193"/>
                        <a:pt x="3698" y="1193"/>
                        <a:pt x="3698" y="1193"/>
                      </a:cubicBezTo>
                      <a:cubicBezTo>
                        <a:pt x="3698" y="1193"/>
                        <a:pt x="3699" y="1193"/>
                        <a:pt x="3699" y="1193"/>
                      </a:cubicBezTo>
                      <a:cubicBezTo>
                        <a:pt x="3699" y="1193"/>
                        <a:pt x="3702" y="1193"/>
                        <a:pt x="3702" y="1193"/>
                      </a:cubicBezTo>
                      <a:cubicBezTo>
                        <a:pt x="3702" y="1193"/>
                        <a:pt x="3705" y="1193"/>
                        <a:pt x="3705" y="1193"/>
                      </a:cubicBezTo>
                      <a:cubicBezTo>
                        <a:pt x="3705" y="1193"/>
                        <a:pt x="3707" y="1193"/>
                        <a:pt x="3707" y="1193"/>
                      </a:cubicBezTo>
                      <a:cubicBezTo>
                        <a:pt x="3707" y="1193"/>
                        <a:pt x="3710" y="1193"/>
                        <a:pt x="3710" y="1193"/>
                      </a:cubicBezTo>
                      <a:cubicBezTo>
                        <a:pt x="3710" y="1193"/>
                        <a:pt x="3710" y="1193"/>
                        <a:pt x="3710" y="1193"/>
                      </a:cubicBezTo>
                      <a:cubicBezTo>
                        <a:pt x="3710" y="1193"/>
                        <a:pt x="3712" y="1193"/>
                        <a:pt x="3712" y="1193"/>
                      </a:cubicBezTo>
                      <a:cubicBezTo>
                        <a:pt x="3712" y="1193"/>
                        <a:pt x="3716" y="1193"/>
                        <a:pt x="3716" y="1193"/>
                      </a:cubicBezTo>
                      <a:cubicBezTo>
                        <a:pt x="3716" y="1193"/>
                        <a:pt x="3718" y="1193"/>
                        <a:pt x="3718" y="1193"/>
                      </a:cubicBezTo>
                      <a:cubicBezTo>
                        <a:pt x="3718" y="1193"/>
                        <a:pt x="3721" y="1193"/>
                        <a:pt x="3721" y="1193"/>
                      </a:cubicBezTo>
                      <a:cubicBezTo>
                        <a:pt x="3721" y="1193"/>
                        <a:pt x="3725" y="1193"/>
                        <a:pt x="3725" y="1193"/>
                      </a:cubicBezTo>
                      <a:cubicBezTo>
                        <a:pt x="3725" y="1193"/>
                        <a:pt x="3727" y="1193"/>
                        <a:pt x="3727" y="1193"/>
                      </a:cubicBezTo>
                      <a:cubicBezTo>
                        <a:pt x="3727" y="1193"/>
                        <a:pt x="3730" y="1193"/>
                        <a:pt x="3730" y="1193"/>
                      </a:cubicBezTo>
                      <a:cubicBezTo>
                        <a:pt x="3730" y="1193"/>
                        <a:pt x="3732" y="1193"/>
                        <a:pt x="3732" y="1193"/>
                      </a:cubicBezTo>
                      <a:cubicBezTo>
                        <a:pt x="3732" y="1193"/>
                        <a:pt x="3735" y="1193"/>
                        <a:pt x="3735" y="1193"/>
                      </a:cubicBezTo>
                      <a:cubicBezTo>
                        <a:pt x="3735" y="1193"/>
                        <a:pt x="3739" y="1193"/>
                        <a:pt x="3739" y="1193"/>
                      </a:cubicBezTo>
                      <a:cubicBezTo>
                        <a:pt x="3739" y="1193"/>
                        <a:pt x="3739" y="1193"/>
                        <a:pt x="3739" y="1193"/>
                      </a:cubicBezTo>
                      <a:cubicBezTo>
                        <a:pt x="3739" y="1193"/>
                        <a:pt x="3744" y="1193"/>
                        <a:pt x="3744" y="1193"/>
                      </a:cubicBezTo>
                      <a:cubicBezTo>
                        <a:pt x="3744" y="1193"/>
                        <a:pt x="3745" y="1193"/>
                        <a:pt x="3745" y="1193"/>
                      </a:cubicBezTo>
                      <a:cubicBezTo>
                        <a:pt x="3745" y="1193"/>
                        <a:pt x="3749" y="1192"/>
                        <a:pt x="3749" y="1192"/>
                      </a:cubicBezTo>
                      <a:cubicBezTo>
                        <a:pt x="3749" y="1192"/>
                        <a:pt x="3751" y="1193"/>
                        <a:pt x="3751" y="1193"/>
                      </a:cubicBezTo>
                      <a:cubicBezTo>
                        <a:pt x="3751" y="1193"/>
                        <a:pt x="3751" y="1193"/>
                        <a:pt x="3751" y="1193"/>
                      </a:cubicBezTo>
                      <a:cubicBezTo>
                        <a:pt x="3751" y="1193"/>
                        <a:pt x="3754" y="1192"/>
                        <a:pt x="3754" y="1192"/>
                      </a:cubicBezTo>
                      <a:cubicBezTo>
                        <a:pt x="3754" y="1192"/>
                        <a:pt x="3756" y="1193"/>
                        <a:pt x="3756" y="1193"/>
                      </a:cubicBezTo>
                      <a:cubicBezTo>
                        <a:pt x="3756" y="1193"/>
                        <a:pt x="3761" y="1193"/>
                        <a:pt x="3761" y="1193"/>
                      </a:cubicBezTo>
                      <a:cubicBezTo>
                        <a:pt x="3761" y="1193"/>
                        <a:pt x="3765" y="1193"/>
                        <a:pt x="3765" y="1193"/>
                      </a:cubicBezTo>
                      <a:cubicBezTo>
                        <a:pt x="3765" y="1193"/>
                        <a:pt x="3766" y="1193"/>
                        <a:pt x="3766" y="1193"/>
                      </a:cubicBezTo>
                      <a:cubicBezTo>
                        <a:pt x="3766" y="1193"/>
                        <a:pt x="3769" y="1193"/>
                        <a:pt x="3769" y="1193"/>
                      </a:cubicBezTo>
                      <a:cubicBezTo>
                        <a:pt x="3769" y="1193"/>
                        <a:pt x="3771" y="1193"/>
                        <a:pt x="3771" y="1193"/>
                      </a:cubicBezTo>
                      <a:cubicBezTo>
                        <a:pt x="3771" y="1193"/>
                        <a:pt x="3771" y="1193"/>
                        <a:pt x="3771" y="1193"/>
                      </a:cubicBezTo>
                      <a:cubicBezTo>
                        <a:pt x="3771" y="1193"/>
                        <a:pt x="3776" y="1193"/>
                        <a:pt x="3776" y="1193"/>
                      </a:cubicBezTo>
                      <a:cubicBezTo>
                        <a:pt x="3776" y="1193"/>
                        <a:pt x="3776" y="1193"/>
                        <a:pt x="3776" y="1193"/>
                      </a:cubicBezTo>
                      <a:cubicBezTo>
                        <a:pt x="3776" y="1193"/>
                        <a:pt x="3781" y="1193"/>
                        <a:pt x="3781" y="1193"/>
                      </a:cubicBezTo>
                      <a:cubicBezTo>
                        <a:pt x="3781" y="1193"/>
                        <a:pt x="3782" y="1192"/>
                        <a:pt x="3782" y="1192"/>
                      </a:cubicBezTo>
                      <a:cubicBezTo>
                        <a:pt x="3782" y="1192"/>
                        <a:pt x="3785" y="1193"/>
                        <a:pt x="3785" y="1193"/>
                      </a:cubicBezTo>
                      <a:cubicBezTo>
                        <a:pt x="3785" y="1193"/>
                        <a:pt x="3790" y="1192"/>
                        <a:pt x="3790" y="1192"/>
                      </a:cubicBezTo>
                      <a:cubicBezTo>
                        <a:pt x="3790" y="1192"/>
                        <a:pt x="3791" y="1193"/>
                        <a:pt x="3791" y="1193"/>
                      </a:cubicBezTo>
                      <a:cubicBezTo>
                        <a:pt x="3791" y="1193"/>
                        <a:pt x="3792" y="1193"/>
                        <a:pt x="3792" y="1193"/>
                      </a:cubicBezTo>
                      <a:cubicBezTo>
                        <a:pt x="3792" y="1193"/>
                        <a:pt x="3796" y="1193"/>
                        <a:pt x="3796" y="1193"/>
                      </a:cubicBezTo>
                      <a:cubicBezTo>
                        <a:pt x="3796" y="1193"/>
                        <a:pt x="3797" y="1193"/>
                        <a:pt x="3797" y="1193"/>
                      </a:cubicBezTo>
                      <a:cubicBezTo>
                        <a:pt x="3797" y="1193"/>
                        <a:pt x="3801" y="1193"/>
                        <a:pt x="3801" y="1193"/>
                      </a:cubicBezTo>
                      <a:cubicBezTo>
                        <a:pt x="3801" y="1193"/>
                        <a:pt x="3805" y="1193"/>
                        <a:pt x="3805" y="1193"/>
                      </a:cubicBezTo>
                      <a:cubicBezTo>
                        <a:pt x="3805" y="1193"/>
                        <a:pt x="3806" y="1193"/>
                        <a:pt x="3806" y="1193"/>
                      </a:cubicBezTo>
                      <a:cubicBezTo>
                        <a:pt x="3806" y="1193"/>
                        <a:pt x="3809" y="1193"/>
                        <a:pt x="3809" y="1193"/>
                      </a:cubicBezTo>
                      <a:cubicBezTo>
                        <a:pt x="3809" y="1193"/>
                        <a:pt x="3810" y="1192"/>
                        <a:pt x="3810" y="1192"/>
                      </a:cubicBezTo>
                      <a:cubicBezTo>
                        <a:pt x="3810" y="1192"/>
                        <a:pt x="3815" y="1193"/>
                        <a:pt x="3815" y="1193"/>
                      </a:cubicBezTo>
                      <a:cubicBezTo>
                        <a:pt x="3815" y="1193"/>
                        <a:pt x="3815" y="1193"/>
                        <a:pt x="3815" y="1193"/>
                      </a:cubicBezTo>
                      <a:cubicBezTo>
                        <a:pt x="3815" y="1193"/>
                        <a:pt x="3817" y="1192"/>
                        <a:pt x="3817" y="1192"/>
                      </a:cubicBezTo>
                      <a:cubicBezTo>
                        <a:pt x="3817" y="1192"/>
                        <a:pt x="3820" y="1193"/>
                        <a:pt x="3820" y="1193"/>
                      </a:cubicBezTo>
                      <a:cubicBezTo>
                        <a:pt x="3820" y="1193"/>
                        <a:pt x="3824" y="1193"/>
                        <a:pt x="3824" y="1193"/>
                      </a:cubicBezTo>
                      <a:cubicBezTo>
                        <a:pt x="3824" y="1193"/>
                        <a:pt x="3826" y="1193"/>
                        <a:pt x="3826" y="1193"/>
                      </a:cubicBezTo>
                      <a:cubicBezTo>
                        <a:pt x="3826" y="1193"/>
                        <a:pt x="3827" y="1192"/>
                        <a:pt x="3827" y="1192"/>
                      </a:cubicBezTo>
                      <a:cubicBezTo>
                        <a:pt x="3827" y="1192"/>
                        <a:pt x="3830" y="1193"/>
                        <a:pt x="3830" y="1193"/>
                      </a:cubicBezTo>
                      <a:cubicBezTo>
                        <a:pt x="3830" y="1193"/>
                        <a:pt x="3833" y="1193"/>
                        <a:pt x="3833" y="1193"/>
                      </a:cubicBezTo>
                      <a:cubicBezTo>
                        <a:pt x="3833" y="1193"/>
                        <a:pt x="3836" y="1193"/>
                        <a:pt x="3836" y="1193"/>
                      </a:cubicBezTo>
                      <a:cubicBezTo>
                        <a:pt x="3836" y="1193"/>
                        <a:pt x="3838" y="1193"/>
                        <a:pt x="3838" y="1193"/>
                      </a:cubicBezTo>
                      <a:cubicBezTo>
                        <a:pt x="3838" y="1193"/>
                        <a:pt x="3838" y="1193"/>
                        <a:pt x="3838" y="1193"/>
                      </a:cubicBezTo>
                      <a:cubicBezTo>
                        <a:pt x="3838" y="1193"/>
                        <a:pt x="3846" y="1193"/>
                        <a:pt x="3846" y="1193"/>
                      </a:cubicBezTo>
                      <a:cubicBezTo>
                        <a:pt x="3846" y="1193"/>
                        <a:pt x="3847" y="1193"/>
                        <a:pt x="3847" y="1193"/>
                      </a:cubicBezTo>
                      <a:cubicBezTo>
                        <a:pt x="3847" y="1193"/>
                        <a:pt x="3848" y="1192"/>
                        <a:pt x="3848" y="1192"/>
                      </a:cubicBezTo>
                      <a:cubicBezTo>
                        <a:pt x="3848" y="1192"/>
                        <a:pt x="3850" y="1193"/>
                        <a:pt x="3850" y="1193"/>
                      </a:cubicBezTo>
                      <a:cubicBezTo>
                        <a:pt x="3850" y="1193"/>
                        <a:pt x="3853" y="1193"/>
                        <a:pt x="3853" y="1193"/>
                      </a:cubicBezTo>
                      <a:cubicBezTo>
                        <a:pt x="3853" y="1193"/>
                        <a:pt x="3854" y="1193"/>
                        <a:pt x="3854" y="1193"/>
                      </a:cubicBezTo>
                      <a:cubicBezTo>
                        <a:pt x="3854" y="1193"/>
                        <a:pt x="3858" y="1193"/>
                        <a:pt x="3858" y="1193"/>
                      </a:cubicBezTo>
                      <a:cubicBezTo>
                        <a:pt x="3858" y="1193"/>
                        <a:pt x="3860" y="1193"/>
                        <a:pt x="3860" y="1193"/>
                      </a:cubicBezTo>
                      <a:cubicBezTo>
                        <a:pt x="3860" y="1193"/>
                        <a:pt x="3864" y="1193"/>
                        <a:pt x="3864" y="1193"/>
                      </a:cubicBezTo>
                      <a:cubicBezTo>
                        <a:pt x="3864" y="1193"/>
                        <a:pt x="3868" y="1193"/>
                        <a:pt x="3868" y="1193"/>
                      </a:cubicBezTo>
                      <a:cubicBezTo>
                        <a:pt x="3868" y="1193"/>
                        <a:pt x="3871" y="1193"/>
                        <a:pt x="3871" y="1193"/>
                      </a:cubicBezTo>
                      <a:cubicBezTo>
                        <a:pt x="3871" y="1193"/>
                        <a:pt x="3872" y="1193"/>
                        <a:pt x="3872" y="1193"/>
                      </a:cubicBezTo>
                      <a:cubicBezTo>
                        <a:pt x="3872" y="1193"/>
                        <a:pt x="3875" y="1193"/>
                        <a:pt x="3875" y="1193"/>
                      </a:cubicBezTo>
                      <a:cubicBezTo>
                        <a:pt x="3875" y="1193"/>
                        <a:pt x="3878" y="1193"/>
                        <a:pt x="3878" y="1193"/>
                      </a:cubicBezTo>
                      <a:cubicBezTo>
                        <a:pt x="3878" y="1193"/>
                        <a:pt x="3879" y="1193"/>
                        <a:pt x="3879" y="1193"/>
                      </a:cubicBezTo>
                      <a:cubicBezTo>
                        <a:pt x="3879" y="1193"/>
                        <a:pt x="3883" y="1192"/>
                        <a:pt x="3883" y="1192"/>
                      </a:cubicBezTo>
                      <a:cubicBezTo>
                        <a:pt x="3883" y="1192"/>
                        <a:pt x="3883" y="1192"/>
                        <a:pt x="3883" y="1192"/>
                      </a:cubicBezTo>
                      <a:cubicBezTo>
                        <a:pt x="3883" y="1192"/>
                        <a:pt x="3886" y="1193"/>
                        <a:pt x="3886" y="1193"/>
                      </a:cubicBezTo>
                      <a:cubicBezTo>
                        <a:pt x="3886" y="1193"/>
                        <a:pt x="3888" y="1193"/>
                        <a:pt x="3888" y="1193"/>
                      </a:cubicBezTo>
                      <a:cubicBezTo>
                        <a:pt x="3888" y="1193"/>
                        <a:pt x="3890" y="1192"/>
                        <a:pt x="3890" y="1192"/>
                      </a:cubicBezTo>
                      <a:cubicBezTo>
                        <a:pt x="3890" y="1192"/>
                        <a:pt x="3895" y="1193"/>
                        <a:pt x="3895" y="1193"/>
                      </a:cubicBezTo>
                      <a:cubicBezTo>
                        <a:pt x="3895" y="1193"/>
                        <a:pt x="3896" y="1192"/>
                        <a:pt x="3896" y="1192"/>
                      </a:cubicBezTo>
                      <a:cubicBezTo>
                        <a:pt x="3896" y="1192"/>
                        <a:pt x="3902" y="1193"/>
                        <a:pt x="3902" y="1193"/>
                      </a:cubicBezTo>
                      <a:cubicBezTo>
                        <a:pt x="3902" y="1193"/>
                        <a:pt x="3903" y="1192"/>
                        <a:pt x="3903" y="1192"/>
                      </a:cubicBezTo>
                      <a:cubicBezTo>
                        <a:pt x="3903" y="1192"/>
                        <a:pt x="3904" y="1192"/>
                        <a:pt x="3904" y="1192"/>
                      </a:cubicBezTo>
                      <a:cubicBezTo>
                        <a:pt x="3904" y="1192"/>
                        <a:pt x="3908" y="1192"/>
                        <a:pt x="3908" y="1192"/>
                      </a:cubicBezTo>
                      <a:cubicBezTo>
                        <a:pt x="3908" y="1192"/>
                        <a:pt x="3909" y="1192"/>
                        <a:pt x="3909" y="1192"/>
                      </a:cubicBezTo>
                      <a:cubicBezTo>
                        <a:pt x="3909" y="1192"/>
                        <a:pt x="3911" y="1192"/>
                        <a:pt x="3911" y="1192"/>
                      </a:cubicBezTo>
                      <a:cubicBezTo>
                        <a:pt x="3911" y="1192"/>
                        <a:pt x="3916" y="1191"/>
                        <a:pt x="3916" y="1191"/>
                      </a:cubicBezTo>
                      <a:cubicBezTo>
                        <a:pt x="3916" y="1191"/>
                        <a:pt x="3919" y="1192"/>
                        <a:pt x="3919" y="1192"/>
                      </a:cubicBezTo>
                      <a:cubicBezTo>
                        <a:pt x="3919" y="1192"/>
                        <a:pt x="3922" y="1192"/>
                        <a:pt x="3922" y="1192"/>
                      </a:cubicBezTo>
                      <a:cubicBezTo>
                        <a:pt x="3922" y="1192"/>
                        <a:pt x="3923" y="1192"/>
                        <a:pt x="3923" y="1192"/>
                      </a:cubicBezTo>
                      <a:cubicBezTo>
                        <a:pt x="3923" y="1192"/>
                        <a:pt x="3925" y="1192"/>
                        <a:pt x="3925" y="1192"/>
                      </a:cubicBezTo>
                      <a:cubicBezTo>
                        <a:pt x="3925" y="1192"/>
                        <a:pt x="3927" y="1192"/>
                        <a:pt x="3927" y="1192"/>
                      </a:cubicBezTo>
                      <a:cubicBezTo>
                        <a:pt x="3927" y="1192"/>
                        <a:pt x="3930" y="1192"/>
                        <a:pt x="3930" y="1192"/>
                      </a:cubicBezTo>
                      <a:cubicBezTo>
                        <a:pt x="3930" y="1192"/>
                        <a:pt x="3934" y="1192"/>
                        <a:pt x="3934" y="1192"/>
                      </a:cubicBezTo>
                      <a:cubicBezTo>
                        <a:pt x="3934" y="1192"/>
                        <a:pt x="3935" y="1192"/>
                        <a:pt x="3935" y="1192"/>
                      </a:cubicBezTo>
                      <a:cubicBezTo>
                        <a:pt x="3935" y="1192"/>
                        <a:pt x="3938" y="1192"/>
                        <a:pt x="3938" y="1192"/>
                      </a:cubicBezTo>
                      <a:cubicBezTo>
                        <a:pt x="3938" y="1192"/>
                        <a:pt x="3941" y="1192"/>
                        <a:pt x="3941" y="1192"/>
                      </a:cubicBezTo>
                      <a:cubicBezTo>
                        <a:pt x="3941" y="1192"/>
                        <a:pt x="3942" y="1192"/>
                        <a:pt x="3942" y="1192"/>
                      </a:cubicBezTo>
                      <a:cubicBezTo>
                        <a:pt x="3942" y="1192"/>
                        <a:pt x="3944" y="1192"/>
                        <a:pt x="3944" y="1192"/>
                      </a:cubicBezTo>
                      <a:cubicBezTo>
                        <a:pt x="3944" y="1192"/>
                        <a:pt x="3949" y="1192"/>
                        <a:pt x="3949" y="1192"/>
                      </a:cubicBezTo>
                      <a:cubicBezTo>
                        <a:pt x="3949" y="1192"/>
                        <a:pt x="3949" y="1192"/>
                        <a:pt x="3949" y="1192"/>
                      </a:cubicBezTo>
                      <a:cubicBezTo>
                        <a:pt x="3949" y="1192"/>
                        <a:pt x="3953" y="1193"/>
                        <a:pt x="3953" y="1193"/>
                      </a:cubicBezTo>
                      <a:cubicBezTo>
                        <a:pt x="3953" y="1193"/>
                        <a:pt x="3956" y="1193"/>
                        <a:pt x="3956" y="1193"/>
                      </a:cubicBezTo>
                      <a:cubicBezTo>
                        <a:pt x="3956" y="1193"/>
                        <a:pt x="3957" y="1192"/>
                        <a:pt x="3957" y="1192"/>
                      </a:cubicBezTo>
                      <a:cubicBezTo>
                        <a:pt x="3957" y="1192"/>
                        <a:pt x="3960" y="1192"/>
                        <a:pt x="3960" y="1192"/>
                      </a:cubicBezTo>
                      <a:cubicBezTo>
                        <a:pt x="3960" y="1192"/>
                        <a:pt x="3964" y="1193"/>
                        <a:pt x="3964" y="1193"/>
                      </a:cubicBezTo>
                      <a:cubicBezTo>
                        <a:pt x="3964" y="1193"/>
                        <a:pt x="3965" y="1193"/>
                        <a:pt x="3965" y="1193"/>
                      </a:cubicBezTo>
                      <a:cubicBezTo>
                        <a:pt x="3965" y="1193"/>
                        <a:pt x="3969" y="1192"/>
                        <a:pt x="3969" y="1192"/>
                      </a:cubicBezTo>
                      <a:cubicBezTo>
                        <a:pt x="3969" y="1192"/>
                        <a:pt x="3972" y="1192"/>
                        <a:pt x="3972" y="1192"/>
                      </a:cubicBezTo>
                      <a:cubicBezTo>
                        <a:pt x="3972" y="1192"/>
                        <a:pt x="3973" y="1193"/>
                        <a:pt x="3973" y="1193"/>
                      </a:cubicBezTo>
                      <a:cubicBezTo>
                        <a:pt x="3973" y="1193"/>
                        <a:pt x="3975" y="1192"/>
                        <a:pt x="3975" y="1192"/>
                      </a:cubicBezTo>
                      <a:cubicBezTo>
                        <a:pt x="3975" y="1192"/>
                        <a:pt x="3978" y="1193"/>
                        <a:pt x="3978" y="1193"/>
                      </a:cubicBezTo>
                      <a:cubicBezTo>
                        <a:pt x="3978" y="1193"/>
                        <a:pt x="3983" y="1193"/>
                        <a:pt x="3983" y="1193"/>
                      </a:cubicBezTo>
                      <a:cubicBezTo>
                        <a:pt x="3983" y="1193"/>
                        <a:pt x="3984" y="1193"/>
                        <a:pt x="3984" y="1193"/>
                      </a:cubicBezTo>
                      <a:cubicBezTo>
                        <a:pt x="3984" y="1193"/>
                        <a:pt x="3986" y="1193"/>
                        <a:pt x="3986" y="1193"/>
                      </a:cubicBezTo>
                      <a:cubicBezTo>
                        <a:pt x="3986" y="1193"/>
                        <a:pt x="3989" y="1193"/>
                        <a:pt x="3989" y="1193"/>
                      </a:cubicBezTo>
                      <a:cubicBezTo>
                        <a:pt x="3989" y="1193"/>
                        <a:pt x="3991" y="1193"/>
                        <a:pt x="3991" y="1193"/>
                      </a:cubicBezTo>
                      <a:cubicBezTo>
                        <a:pt x="3991" y="1193"/>
                        <a:pt x="3994" y="1193"/>
                        <a:pt x="3994" y="1193"/>
                      </a:cubicBezTo>
                      <a:cubicBezTo>
                        <a:pt x="3994" y="1193"/>
                        <a:pt x="3997" y="1193"/>
                        <a:pt x="3997" y="1193"/>
                      </a:cubicBezTo>
                      <a:cubicBezTo>
                        <a:pt x="3997" y="1193"/>
                        <a:pt x="3997" y="1193"/>
                        <a:pt x="3997" y="1193"/>
                      </a:cubicBezTo>
                      <a:cubicBezTo>
                        <a:pt x="3997" y="1193"/>
                        <a:pt x="4001" y="1192"/>
                        <a:pt x="4001" y="1192"/>
                      </a:cubicBezTo>
                      <a:cubicBezTo>
                        <a:pt x="4001" y="1192"/>
                        <a:pt x="4002" y="1193"/>
                        <a:pt x="4002" y="1193"/>
                      </a:cubicBezTo>
                      <a:cubicBezTo>
                        <a:pt x="4002" y="1193"/>
                        <a:pt x="4006" y="1192"/>
                        <a:pt x="4006" y="1192"/>
                      </a:cubicBezTo>
                      <a:cubicBezTo>
                        <a:pt x="4006" y="1192"/>
                        <a:pt x="4007" y="1193"/>
                        <a:pt x="4007" y="1193"/>
                      </a:cubicBezTo>
                      <a:cubicBezTo>
                        <a:pt x="4007" y="1193"/>
                        <a:pt x="4012" y="1193"/>
                        <a:pt x="4012" y="1193"/>
                      </a:cubicBezTo>
                      <a:cubicBezTo>
                        <a:pt x="4012" y="1193"/>
                        <a:pt x="4015" y="1193"/>
                        <a:pt x="4015" y="1193"/>
                      </a:cubicBezTo>
                      <a:cubicBezTo>
                        <a:pt x="4015" y="1193"/>
                        <a:pt x="4016" y="1193"/>
                        <a:pt x="4016" y="1193"/>
                      </a:cubicBezTo>
                      <a:cubicBezTo>
                        <a:pt x="4016" y="1193"/>
                        <a:pt x="4019" y="1192"/>
                        <a:pt x="4019" y="1192"/>
                      </a:cubicBezTo>
                      <a:cubicBezTo>
                        <a:pt x="4019" y="1192"/>
                        <a:pt x="4024" y="1192"/>
                        <a:pt x="4024" y="1192"/>
                      </a:cubicBezTo>
                      <a:cubicBezTo>
                        <a:pt x="4024" y="1192"/>
                        <a:pt x="4025" y="1193"/>
                        <a:pt x="4025" y="1193"/>
                      </a:cubicBezTo>
                      <a:cubicBezTo>
                        <a:pt x="4025" y="1193"/>
                        <a:pt x="4027" y="1193"/>
                        <a:pt x="4027" y="1193"/>
                      </a:cubicBezTo>
                      <a:cubicBezTo>
                        <a:pt x="4027" y="1193"/>
                        <a:pt x="4028" y="1192"/>
                        <a:pt x="4028" y="1192"/>
                      </a:cubicBezTo>
                      <a:cubicBezTo>
                        <a:pt x="4028" y="1192"/>
                        <a:pt x="4031" y="1192"/>
                        <a:pt x="4031" y="1192"/>
                      </a:cubicBezTo>
                      <a:cubicBezTo>
                        <a:pt x="4031" y="1192"/>
                        <a:pt x="4034" y="1193"/>
                        <a:pt x="4034" y="1193"/>
                      </a:cubicBezTo>
                      <a:cubicBezTo>
                        <a:pt x="4034" y="1193"/>
                        <a:pt x="4038" y="1193"/>
                        <a:pt x="4038" y="1193"/>
                      </a:cubicBezTo>
                      <a:cubicBezTo>
                        <a:pt x="4038" y="1193"/>
                        <a:pt x="4040" y="1192"/>
                        <a:pt x="4040" y="1192"/>
                      </a:cubicBezTo>
                      <a:cubicBezTo>
                        <a:pt x="4040" y="1192"/>
                        <a:pt x="4041" y="1192"/>
                        <a:pt x="4041" y="1192"/>
                      </a:cubicBezTo>
                      <a:cubicBezTo>
                        <a:pt x="4041" y="1192"/>
                        <a:pt x="4044" y="1193"/>
                        <a:pt x="4044" y="1193"/>
                      </a:cubicBezTo>
                      <a:cubicBezTo>
                        <a:pt x="4044" y="1193"/>
                        <a:pt x="4048" y="1192"/>
                        <a:pt x="4048" y="1192"/>
                      </a:cubicBezTo>
                      <a:cubicBezTo>
                        <a:pt x="4048" y="1192"/>
                        <a:pt x="4051" y="1193"/>
                        <a:pt x="4051" y="1193"/>
                      </a:cubicBezTo>
                      <a:cubicBezTo>
                        <a:pt x="4051" y="1193"/>
                        <a:pt x="4051" y="1193"/>
                        <a:pt x="4051" y="1193"/>
                      </a:cubicBezTo>
                      <a:cubicBezTo>
                        <a:pt x="4051" y="1193"/>
                        <a:pt x="4052" y="1192"/>
                        <a:pt x="4052" y="1192"/>
                      </a:cubicBezTo>
                      <a:cubicBezTo>
                        <a:pt x="4052" y="1192"/>
                        <a:pt x="4058" y="1192"/>
                        <a:pt x="4058" y="1192"/>
                      </a:cubicBezTo>
                      <a:cubicBezTo>
                        <a:pt x="4058" y="1192"/>
                        <a:pt x="4059" y="1192"/>
                        <a:pt x="4059" y="1192"/>
                      </a:cubicBezTo>
                      <a:cubicBezTo>
                        <a:pt x="4059" y="1192"/>
                        <a:pt x="4061" y="1192"/>
                        <a:pt x="4061" y="1192"/>
                      </a:cubicBezTo>
                      <a:cubicBezTo>
                        <a:pt x="4061" y="1192"/>
                        <a:pt x="4064" y="1192"/>
                        <a:pt x="4064" y="1192"/>
                      </a:cubicBezTo>
                      <a:cubicBezTo>
                        <a:pt x="4064" y="1192"/>
                        <a:pt x="4070" y="1192"/>
                        <a:pt x="4070" y="1192"/>
                      </a:cubicBezTo>
                      <a:cubicBezTo>
                        <a:pt x="4070" y="1192"/>
                        <a:pt x="4071" y="1191"/>
                        <a:pt x="4071" y="1191"/>
                      </a:cubicBezTo>
                      <a:cubicBezTo>
                        <a:pt x="4071" y="1191"/>
                        <a:pt x="4072" y="1191"/>
                        <a:pt x="4072" y="1191"/>
                      </a:cubicBezTo>
                      <a:cubicBezTo>
                        <a:pt x="4072" y="1191"/>
                        <a:pt x="4075" y="1192"/>
                        <a:pt x="4075" y="1192"/>
                      </a:cubicBezTo>
                      <a:cubicBezTo>
                        <a:pt x="4075" y="1192"/>
                        <a:pt x="4077" y="1192"/>
                        <a:pt x="4077" y="1192"/>
                      </a:cubicBezTo>
                      <a:cubicBezTo>
                        <a:pt x="4077" y="1192"/>
                        <a:pt x="4081" y="1190"/>
                        <a:pt x="4081" y="1190"/>
                      </a:cubicBezTo>
                      <a:cubicBezTo>
                        <a:pt x="4081" y="1190"/>
                        <a:pt x="4082" y="1190"/>
                        <a:pt x="4082" y="1190"/>
                      </a:cubicBezTo>
                      <a:cubicBezTo>
                        <a:pt x="4082" y="1190"/>
                        <a:pt x="4087" y="1191"/>
                        <a:pt x="4087" y="1191"/>
                      </a:cubicBezTo>
                      <a:cubicBezTo>
                        <a:pt x="4087" y="1191"/>
                        <a:pt x="4089" y="1191"/>
                        <a:pt x="4089" y="1191"/>
                      </a:cubicBezTo>
                      <a:cubicBezTo>
                        <a:pt x="4089" y="1191"/>
                        <a:pt x="4092" y="1190"/>
                        <a:pt x="4092" y="1190"/>
                      </a:cubicBezTo>
                      <a:cubicBezTo>
                        <a:pt x="4092" y="1190"/>
                        <a:pt x="4093" y="1191"/>
                        <a:pt x="4093" y="1191"/>
                      </a:cubicBezTo>
                      <a:cubicBezTo>
                        <a:pt x="4093" y="1191"/>
                        <a:pt x="4096" y="1190"/>
                        <a:pt x="4096" y="1190"/>
                      </a:cubicBezTo>
                      <a:cubicBezTo>
                        <a:pt x="4096" y="1190"/>
                        <a:pt x="4097" y="1190"/>
                        <a:pt x="4097" y="1190"/>
                      </a:cubicBezTo>
                      <a:cubicBezTo>
                        <a:pt x="4097" y="1190"/>
                        <a:pt x="4102" y="1189"/>
                        <a:pt x="4102" y="1189"/>
                      </a:cubicBezTo>
                      <a:cubicBezTo>
                        <a:pt x="4102" y="1189"/>
                        <a:pt x="4103" y="1189"/>
                        <a:pt x="4103" y="1189"/>
                      </a:cubicBezTo>
                      <a:cubicBezTo>
                        <a:pt x="4103" y="1189"/>
                        <a:pt x="4106" y="1189"/>
                        <a:pt x="4106" y="1189"/>
                      </a:cubicBezTo>
                      <a:cubicBezTo>
                        <a:pt x="4106" y="1189"/>
                        <a:pt x="4108" y="1189"/>
                        <a:pt x="4108" y="1189"/>
                      </a:cubicBezTo>
                      <a:cubicBezTo>
                        <a:pt x="4108" y="1189"/>
                        <a:pt x="4112" y="1186"/>
                        <a:pt x="4112" y="1186"/>
                      </a:cubicBezTo>
                      <a:cubicBezTo>
                        <a:pt x="4112" y="1186"/>
                        <a:pt x="4112" y="1186"/>
                        <a:pt x="4112" y="1186"/>
                      </a:cubicBezTo>
                      <a:cubicBezTo>
                        <a:pt x="4112" y="1186"/>
                        <a:pt x="4117" y="1175"/>
                        <a:pt x="4117" y="1175"/>
                      </a:cubicBezTo>
                      <a:cubicBezTo>
                        <a:pt x="4117" y="1175"/>
                        <a:pt x="4118" y="1174"/>
                        <a:pt x="4118" y="1174"/>
                      </a:cubicBezTo>
                      <a:cubicBezTo>
                        <a:pt x="4118" y="1174"/>
                        <a:pt x="4121" y="1179"/>
                        <a:pt x="4121" y="1179"/>
                      </a:cubicBezTo>
                      <a:cubicBezTo>
                        <a:pt x="4121" y="1179"/>
                        <a:pt x="4123" y="1178"/>
                        <a:pt x="4123" y="1178"/>
                      </a:cubicBezTo>
                      <a:cubicBezTo>
                        <a:pt x="4123" y="1178"/>
                        <a:pt x="4127" y="1165"/>
                        <a:pt x="4127" y="1165"/>
                      </a:cubicBezTo>
                      <a:cubicBezTo>
                        <a:pt x="4127" y="1165"/>
                        <a:pt x="4128" y="1163"/>
                        <a:pt x="4128" y="1163"/>
                      </a:cubicBezTo>
                      <a:cubicBezTo>
                        <a:pt x="4128" y="1163"/>
                        <a:pt x="4133" y="1168"/>
                        <a:pt x="4133" y="1168"/>
                      </a:cubicBezTo>
                      <a:cubicBezTo>
                        <a:pt x="4133" y="1168"/>
                        <a:pt x="4133" y="1168"/>
                        <a:pt x="4133" y="1168"/>
                      </a:cubicBezTo>
                      <a:cubicBezTo>
                        <a:pt x="4133" y="1168"/>
                        <a:pt x="4136" y="1166"/>
                        <a:pt x="4136" y="1166"/>
                      </a:cubicBezTo>
                      <a:cubicBezTo>
                        <a:pt x="4136" y="1166"/>
                        <a:pt x="4138" y="1167"/>
                        <a:pt x="4138" y="1167"/>
                      </a:cubicBezTo>
                      <a:cubicBezTo>
                        <a:pt x="4138" y="1167"/>
                        <a:pt x="4141" y="1163"/>
                        <a:pt x="4141" y="1163"/>
                      </a:cubicBezTo>
                      <a:cubicBezTo>
                        <a:pt x="4141" y="1163"/>
                        <a:pt x="4143" y="1164"/>
                        <a:pt x="4143" y="1164"/>
                      </a:cubicBezTo>
                      <a:cubicBezTo>
                        <a:pt x="4143" y="1164"/>
                        <a:pt x="4148" y="1176"/>
                        <a:pt x="4148" y="1176"/>
                      </a:cubicBezTo>
                      <a:cubicBezTo>
                        <a:pt x="4148" y="1176"/>
                        <a:pt x="4149" y="1179"/>
                        <a:pt x="4149" y="1179"/>
                      </a:cubicBezTo>
                      <a:cubicBezTo>
                        <a:pt x="4149" y="1179"/>
                        <a:pt x="4153" y="1175"/>
                        <a:pt x="4153" y="1175"/>
                      </a:cubicBezTo>
                      <a:cubicBezTo>
                        <a:pt x="4153" y="1175"/>
                        <a:pt x="4153" y="1174"/>
                        <a:pt x="4153" y="1174"/>
                      </a:cubicBezTo>
                      <a:cubicBezTo>
                        <a:pt x="4153" y="1174"/>
                        <a:pt x="4158" y="1185"/>
                        <a:pt x="4158" y="1185"/>
                      </a:cubicBezTo>
                      <a:cubicBezTo>
                        <a:pt x="4158" y="1185"/>
                        <a:pt x="4158" y="1186"/>
                        <a:pt x="4158" y="1186"/>
                      </a:cubicBezTo>
                      <a:cubicBezTo>
                        <a:pt x="4158" y="1186"/>
                        <a:pt x="4162" y="1189"/>
                        <a:pt x="4162" y="1189"/>
                      </a:cubicBezTo>
                      <a:cubicBezTo>
                        <a:pt x="4162" y="1189"/>
                        <a:pt x="4163" y="1188"/>
                        <a:pt x="4163" y="1188"/>
                      </a:cubicBezTo>
                      <a:cubicBezTo>
                        <a:pt x="4163" y="1188"/>
                        <a:pt x="4168" y="1189"/>
                        <a:pt x="4168" y="1189"/>
                      </a:cubicBezTo>
                      <a:cubicBezTo>
                        <a:pt x="4168" y="1189"/>
                        <a:pt x="4170" y="1189"/>
                        <a:pt x="4170" y="1189"/>
                      </a:cubicBezTo>
                      <a:cubicBezTo>
                        <a:pt x="4170" y="1189"/>
                        <a:pt x="4173" y="1190"/>
                        <a:pt x="4173" y="1190"/>
                      </a:cubicBezTo>
                      <a:cubicBezTo>
                        <a:pt x="4173" y="1190"/>
                        <a:pt x="4173" y="1190"/>
                        <a:pt x="4173" y="1190"/>
                      </a:cubicBezTo>
                      <a:cubicBezTo>
                        <a:pt x="4173" y="1190"/>
                        <a:pt x="4178" y="1188"/>
                        <a:pt x="4178" y="1188"/>
                      </a:cubicBezTo>
                      <a:cubicBezTo>
                        <a:pt x="4178" y="1188"/>
                        <a:pt x="4179" y="1187"/>
                        <a:pt x="4179" y="1187"/>
                      </a:cubicBezTo>
                      <a:cubicBezTo>
                        <a:pt x="4179" y="1187"/>
                        <a:pt x="4183" y="1188"/>
                        <a:pt x="4183" y="1188"/>
                      </a:cubicBezTo>
                      <a:cubicBezTo>
                        <a:pt x="4183" y="1188"/>
                        <a:pt x="4184" y="1188"/>
                        <a:pt x="4184" y="1188"/>
                      </a:cubicBezTo>
                      <a:cubicBezTo>
                        <a:pt x="4184" y="1188"/>
                        <a:pt x="4188" y="1183"/>
                        <a:pt x="4188" y="1183"/>
                      </a:cubicBezTo>
                      <a:cubicBezTo>
                        <a:pt x="4188" y="1183"/>
                        <a:pt x="4189" y="1182"/>
                        <a:pt x="4189" y="1182"/>
                      </a:cubicBezTo>
                      <a:cubicBezTo>
                        <a:pt x="4189" y="1182"/>
                        <a:pt x="4194" y="1186"/>
                        <a:pt x="4194" y="1186"/>
                      </a:cubicBezTo>
                      <a:cubicBezTo>
                        <a:pt x="4194" y="1186"/>
                        <a:pt x="4194" y="1186"/>
                        <a:pt x="4194" y="1186"/>
                      </a:cubicBezTo>
                      <a:cubicBezTo>
                        <a:pt x="4194" y="1186"/>
                        <a:pt x="4199" y="1177"/>
                        <a:pt x="4199" y="1177"/>
                      </a:cubicBezTo>
                      <a:cubicBezTo>
                        <a:pt x="4199" y="1177"/>
                        <a:pt x="4199" y="1176"/>
                        <a:pt x="4199" y="1176"/>
                      </a:cubicBezTo>
                      <a:cubicBezTo>
                        <a:pt x="4199" y="1176"/>
                        <a:pt x="4204" y="1183"/>
                        <a:pt x="4204" y="1183"/>
                      </a:cubicBezTo>
                      <a:cubicBezTo>
                        <a:pt x="4204" y="1183"/>
                        <a:pt x="4205" y="1183"/>
                        <a:pt x="4205" y="1183"/>
                      </a:cubicBezTo>
                      <a:cubicBezTo>
                        <a:pt x="4205" y="1183"/>
                        <a:pt x="4209" y="1173"/>
                        <a:pt x="4209" y="1173"/>
                      </a:cubicBezTo>
                      <a:cubicBezTo>
                        <a:pt x="4209" y="1173"/>
                        <a:pt x="4209" y="1172"/>
                        <a:pt x="4209" y="1172"/>
                      </a:cubicBezTo>
                      <a:cubicBezTo>
                        <a:pt x="4209" y="1172"/>
                        <a:pt x="4214" y="1182"/>
                        <a:pt x="4214" y="1182"/>
                      </a:cubicBezTo>
                      <a:cubicBezTo>
                        <a:pt x="4214" y="1182"/>
                        <a:pt x="4214" y="1182"/>
                        <a:pt x="4214" y="1182"/>
                      </a:cubicBezTo>
                      <a:cubicBezTo>
                        <a:pt x="4214" y="1182"/>
                        <a:pt x="4219" y="1175"/>
                        <a:pt x="4219" y="1175"/>
                      </a:cubicBezTo>
                      <a:cubicBezTo>
                        <a:pt x="4219" y="1175"/>
                        <a:pt x="4219" y="1175"/>
                        <a:pt x="4219" y="1175"/>
                      </a:cubicBezTo>
                      <a:cubicBezTo>
                        <a:pt x="4219" y="1175"/>
                        <a:pt x="4224" y="1184"/>
                        <a:pt x="4224" y="1184"/>
                      </a:cubicBezTo>
                      <a:cubicBezTo>
                        <a:pt x="4224" y="1184"/>
                        <a:pt x="4225" y="1184"/>
                        <a:pt x="4225" y="1184"/>
                      </a:cubicBezTo>
                      <a:cubicBezTo>
                        <a:pt x="4225" y="1184"/>
                        <a:pt x="4229" y="1181"/>
                        <a:pt x="4229" y="1181"/>
                      </a:cubicBezTo>
                      <a:cubicBezTo>
                        <a:pt x="4229" y="1181"/>
                        <a:pt x="4230" y="1181"/>
                        <a:pt x="4230" y="1181"/>
                      </a:cubicBezTo>
                      <a:cubicBezTo>
                        <a:pt x="4230" y="1181"/>
                        <a:pt x="4234" y="1186"/>
                        <a:pt x="4234" y="1186"/>
                      </a:cubicBezTo>
                      <a:cubicBezTo>
                        <a:pt x="4234" y="1186"/>
                        <a:pt x="4236" y="1186"/>
                        <a:pt x="4236" y="1186"/>
                      </a:cubicBezTo>
                      <a:cubicBezTo>
                        <a:pt x="4236" y="1186"/>
                        <a:pt x="4239" y="1185"/>
                        <a:pt x="4239" y="1185"/>
                      </a:cubicBezTo>
                      <a:cubicBezTo>
                        <a:pt x="4239" y="1185"/>
                        <a:pt x="4240" y="1186"/>
                        <a:pt x="4240" y="1186"/>
                      </a:cubicBezTo>
                      <a:cubicBezTo>
                        <a:pt x="4240" y="1186"/>
                        <a:pt x="4245" y="1187"/>
                        <a:pt x="4245" y="1187"/>
                      </a:cubicBezTo>
                      <a:cubicBezTo>
                        <a:pt x="4245" y="1187"/>
                        <a:pt x="4247" y="1187"/>
                        <a:pt x="4247" y="1187"/>
                      </a:cubicBezTo>
                      <a:cubicBezTo>
                        <a:pt x="4247" y="1187"/>
                        <a:pt x="4249" y="1187"/>
                        <a:pt x="4249" y="1187"/>
                      </a:cubicBezTo>
                      <a:cubicBezTo>
                        <a:pt x="4249" y="1187"/>
                        <a:pt x="4253" y="1187"/>
                        <a:pt x="4253" y="1187"/>
                      </a:cubicBezTo>
                      <a:cubicBezTo>
                        <a:pt x="4253" y="1187"/>
                        <a:pt x="4254" y="1187"/>
                        <a:pt x="4254" y="1187"/>
                      </a:cubicBezTo>
                      <a:cubicBezTo>
                        <a:pt x="4254" y="1187"/>
                        <a:pt x="4256" y="1187"/>
                        <a:pt x="4256" y="1187"/>
                      </a:cubicBezTo>
                      <a:cubicBezTo>
                        <a:pt x="4256" y="1187"/>
                        <a:pt x="4259" y="1186"/>
                        <a:pt x="4259" y="1186"/>
                      </a:cubicBezTo>
                      <a:cubicBezTo>
                        <a:pt x="4259" y="1186"/>
                        <a:pt x="4263" y="1186"/>
                        <a:pt x="4263" y="1186"/>
                      </a:cubicBezTo>
                      <a:cubicBezTo>
                        <a:pt x="4263" y="1186"/>
                        <a:pt x="4265" y="1186"/>
                        <a:pt x="4265" y="1186"/>
                      </a:cubicBezTo>
                      <a:cubicBezTo>
                        <a:pt x="4265" y="1186"/>
                        <a:pt x="4265" y="1186"/>
                        <a:pt x="4265" y="1186"/>
                      </a:cubicBezTo>
                      <a:cubicBezTo>
                        <a:pt x="4265" y="1186"/>
                        <a:pt x="4269" y="1185"/>
                        <a:pt x="4269" y="1185"/>
                      </a:cubicBezTo>
                      <a:cubicBezTo>
                        <a:pt x="4269" y="1185"/>
                        <a:pt x="4271" y="1185"/>
                        <a:pt x="4271" y="1185"/>
                      </a:cubicBezTo>
                      <a:cubicBezTo>
                        <a:pt x="4271" y="1185"/>
                        <a:pt x="4275" y="1183"/>
                        <a:pt x="4275" y="1183"/>
                      </a:cubicBezTo>
                      <a:cubicBezTo>
                        <a:pt x="4275" y="1183"/>
                        <a:pt x="4277" y="1184"/>
                        <a:pt x="4277" y="1184"/>
                      </a:cubicBezTo>
                      <a:cubicBezTo>
                        <a:pt x="4277" y="1184"/>
                        <a:pt x="4280" y="1182"/>
                        <a:pt x="4280" y="1182"/>
                      </a:cubicBezTo>
                      <a:cubicBezTo>
                        <a:pt x="4280" y="1182"/>
                        <a:pt x="4280" y="1182"/>
                        <a:pt x="4280" y="1182"/>
                      </a:cubicBezTo>
                      <a:cubicBezTo>
                        <a:pt x="4280" y="1182"/>
                        <a:pt x="4285" y="1180"/>
                        <a:pt x="4285" y="1180"/>
                      </a:cubicBezTo>
                      <a:cubicBezTo>
                        <a:pt x="4285" y="1180"/>
                        <a:pt x="4285" y="1180"/>
                        <a:pt x="4285" y="1180"/>
                      </a:cubicBezTo>
                      <a:cubicBezTo>
                        <a:pt x="4285" y="1180"/>
                        <a:pt x="4290" y="1174"/>
                        <a:pt x="4290" y="1174"/>
                      </a:cubicBezTo>
                      <a:cubicBezTo>
                        <a:pt x="4290" y="1174"/>
                        <a:pt x="4291" y="1174"/>
                        <a:pt x="4291" y="1174"/>
                      </a:cubicBezTo>
                      <a:cubicBezTo>
                        <a:pt x="4291" y="1174"/>
                        <a:pt x="4295" y="1152"/>
                        <a:pt x="4295" y="1152"/>
                      </a:cubicBezTo>
                      <a:cubicBezTo>
                        <a:pt x="4295" y="1152"/>
                        <a:pt x="4296" y="1149"/>
                        <a:pt x="4296" y="1149"/>
                      </a:cubicBezTo>
                      <a:cubicBezTo>
                        <a:pt x="4296" y="1149"/>
                        <a:pt x="4299" y="1102"/>
                        <a:pt x="4299" y="1102"/>
                      </a:cubicBezTo>
                      <a:cubicBezTo>
                        <a:pt x="4299" y="1102"/>
                        <a:pt x="4303" y="1136"/>
                        <a:pt x="4303" y="1136"/>
                      </a:cubicBezTo>
                      <a:cubicBezTo>
                        <a:pt x="4303" y="1136"/>
                        <a:pt x="4306" y="1099"/>
                        <a:pt x="4306" y="1099"/>
                      </a:cubicBezTo>
                      <a:cubicBezTo>
                        <a:pt x="4306" y="1099"/>
                        <a:pt x="4306" y="1094"/>
                        <a:pt x="4306" y="1094"/>
                      </a:cubicBezTo>
                      <a:cubicBezTo>
                        <a:pt x="4306" y="1094"/>
                        <a:pt x="4309" y="1007"/>
                        <a:pt x="4309" y="1007"/>
                      </a:cubicBezTo>
                      <a:cubicBezTo>
                        <a:pt x="4309" y="1007"/>
                        <a:pt x="4311" y="1027"/>
                        <a:pt x="4311" y="1027"/>
                      </a:cubicBezTo>
                      <a:cubicBezTo>
                        <a:pt x="4311" y="1027"/>
                        <a:pt x="4315" y="1081"/>
                        <a:pt x="4315" y="1081"/>
                      </a:cubicBezTo>
                      <a:cubicBezTo>
                        <a:pt x="4315" y="1081"/>
                        <a:pt x="4316" y="1077"/>
                        <a:pt x="4316" y="1077"/>
                      </a:cubicBezTo>
                      <a:cubicBezTo>
                        <a:pt x="4316" y="1077"/>
                        <a:pt x="4321" y="1006"/>
                        <a:pt x="4321" y="1006"/>
                      </a:cubicBezTo>
                      <a:cubicBezTo>
                        <a:pt x="4321" y="1006"/>
                        <a:pt x="4322" y="1001"/>
                        <a:pt x="4322" y="1001"/>
                      </a:cubicBezTo>
                      <a:cubicBezTo>
                        <a:pt x="4322" y="1001"/>
                        <a:pt x="4326" y="1108"/>
                        <a:pt x="4326" y="1108"/>
                      </a:cubicBezTo>
                      <a:cubicBezTo>
                        <a:pt x="4326" y="1108"/>
                        <a:pt x="4328" y="1127"/>
                        <a:pt x="4328" y="1127"/>
                      </a:cubicBezTo>
                      <a:cubicBezTo>
                        <a:pt x="4328" y="1127"/>
                        <a:pt x="4331" y="1100"/>
                        <a:pt x="4331" y="1100"/>
                      </a:cubicBezTo>
                      <a:cubicBezTo>
                        <a:pt x="4331" y="1100"/>
                        <a:pt x="4332" y="1087"/>
                        <a:pt x="4332" y="1087"/>
                      </a:cubicBezTo>
                      <a:cubicBezTo>
                        <a:pt x="4332" y="1087"/>
                        <a:pt x="4336" y="1150"/>
                        <a:pt x="4336" y="1150"/>
                      </a:cubicBezTo>
                      <a:cubicBezTo>
                        <a:pt x="4336" y="1150"/>
                        <a:pt x="4336" y="1151"/>
                        <a:pt x="4336" y="1151"/>
                      </a:cubicBezTo>
                      <a:cubicBezTo>
                        <a:pt x="4336" y="1151"/>
                        <a:pt x="4341" y="1169"/>
                        <a:pt x="4341" y="1169"/>
                      </a:cubicBezTo>
                      <a:cubicBezTo>
                        <a:pt x="4341" y="1169"/>
                        <a:pt x="4341" y="1170"/>
                        <a:pt x="4341" y="1170"/>
                      </a:cubicBezTo>
                      <a:cubicBezTo>
                        <a:pt x="4341" y="1170"/>
                        <a:pt x="4346" y="1175"/>
                        <a:pt x="4346" y="1175"/>
                      </a:cubicBezTo>
                      <a:cubicBezTo>
                        <a:pt x="4346" y="1175"/>
                        <a:pt x="4347" y="1176"/>
                        <a:pt x="4347" y="1176"/>
                      </a:cubicBezTo>
                      <a:cubicBezTo>
                        <a:pt x="4347" y="1176"/>
                        <a:pt x="4352" y="1177"/>
                        <a:pt x="4352" y="1177"/>
                      </a:cubicBezTo>
                      <a:cubicBezTo>
                        <a:pt x="4352" y="1177"/>
                        <a:pt x="4352" y="1177"/>
                        <a:pt x="4352" y="1177"/>
                      </a:cubicBezTo>
                      <a:cubicBezTo>
                        <a:pt x="4352" y="1177"/>
                        <a:pt x="4356" y="1178"/>
                        <a:pt x="4356" y="1178"/>
                      </a:cubicBezTo>
                      <a:cubicBezTo>
                        <a:pt x="4356" y="1178"/>
                        <a:pt x="4357" y="1178"/>
                        <a:pt x="4357" y="1178"/>
                      </a:cubicBezTo>
                      <a:cubicBezTo>
                        <a:pt x="4357" y="1178"/>
                        <a:pt x="4362" y="1180"/>
                        <a:pt x="4362" y="1180"/>
                      </a:cubicBezTo>
                      <a:cubicBezTo>
                        <a:pt x="4362" y="1180"/>
                        <a:pt x="4362" y="1180"/>
                        <a:pt x="4362" y="1180"/>
                      </a:cubicBezTo>
                      <a:cubicBezTo>
                        <a:pt x="4362" y="1180"/>
                        <a:pt x="4366" y="1183"/>
                        <a:pt x="4366" y="1183"/>
                      </a:cubicBezTo>
                      <a:cubicBezTo>
                        <a:pt x="4366" y="1183"/>
                        <a:pt x="4367" y="1183"/>
                        <a:pt x="4367" y="1183"/>
                      </a:cubicBezTo>
                      <a:cubicBezTo>
                        <a:pt x="4367" y="1183"/>
                        <a:pt x="4372" y="1184"/>
                        <a:pt x="4372" y="1184"/>
                      </a:cubicBezTo>
                      <a:cubicBezTo>
                        <a:pt x="4372" y="1184"/>
                        <a:pt x="4373" y="1184"/>
                        <a:pt x="4373" y="1184"/>
                      </a:cubicBezTo>
                      <a:cubicBezTo>
                        <a:pt x="4373" y="1184"/>
                        <a:pt x="4376" y="1185"/>
                        <a:pt x="4376" y="1185"/>
                      </a:cubicBezTo>
                      <a:cubicBezTo>
                        <a:pt x="4376" y="1185"/>
                        <a:pt x="4377" y="1185"/>
                        <a:pt x="4377" y="1185"/>
                      </a:cubicBezTo>
                      <a:cubicBezTo>
                        <a:pt x="4377" y="1185"/>
                        <a:pt x="4381" y="1186"/>
                        <a:pt x="4381" y="1186"/>
                      </a:cubicBezTo>
                      <a:cubicBezTo>
                        <a:pt x="4381" y="1186"/>
                        <a:pt x="4383" y="1186"/>
                        <a:pt x="4383" y="1186"/>
                      </a:cubicBezTo>
                      <a:cubicBezTo>
                        <a:pt x="4383" y="1186"/>
                        <a:pt x="4387" y="1187"/>
                        <a:pt x="4387" y="1187"/>
                      </a:cubicBezTo>
                      <a:cubicBezTo>
                        <a:pt x="4387" y="1187"/>
                        <a:pt x="4387" y="1187"/>
                        <a:pt x="4387" y="1187"/>
                      </a:cubicBezTo>
                      <a:cubicBezTo>
                        <a:pt x="4387" y="1187"/>
                        <a:pt x="4391" y="1187"/>
                        <a:pt x="4391" y="1187"/>
                      </a:cubicBezTo>
                      <a:cubicBezTo>
                        <a:pt x="4391" y="1187"/>
                        <a:pt x="4396" y="1187"/>
                        <a:pt x="4396" y="1187"/>
                      </a:cubicBezTo>
                      <a:cubicBezTo>
                        <a:pt x="4396" y="1187"/>
                        <a:pt x="4397" y="1187"/>
                        <a:pt x="4397" y="1187"/>
                      </a:cubicBezTo>
                      <a:cubicBezTo>
                        <a:pt x="4397" y="1187"/>
                        <a:pt x="4400" y="1187"/>
                        <a:pt x="4400" y="1187"/>
                      </a:cubicBezTo>
                      <a:cubicBezTo>
                        <a:pt x="4400" y="1187"/>
                        <a:pt x="4402" y="1186"/>
                        <a:pt x="4402" y="1186"/>
                      </a:cubicBezTo>
                      <a:cubicBezTo>
                        <a:pt x="4402" y="1186"/>
                        <a:pt x="4403" y="1186"/>
                        <a:pt x="4403" y="1186"/>
                      </a:cubicBezTo>
                      <a:cubicBezTo>
                        <a:pt x="4403" y="1186"/>
                        <a:pt x="4407" y="1184"/>
                        <a:pt x="4407" y="1184"/>
                      </a:cubicBezTo>
                      <a:cubicBezTo>
                        <a:pt x="4407" y="1184"/>
                        <a:pt x="4409" y="1185"/>
                        <a:pt x="4409" y="1185"/>
                      </a:cubicBezTo>
                      <a:cubicBezTo>
                        <a:pt x="4409" y="1185"/>
                        <a:pt x="4413" y="1184"/>
                        <a:pt x="4413" y="1184"/>
                      </a:cubicBezTo>
                      <a:cubicBezTo>
                        <a:pt x="4413" y="1184"/>
                        <a:pt x="4413" y="1183"/>
                        <a:pt x="4413" y="1183"/>
                      </a:cubicBezTo>
                      <a:cubicBezTo>
                        <a:pt x="4413" y="1183"/>
                        <a:pt x="4417" y="1174"/>
                        <a:pt x="4417" y="1174"/>
                      </a:cubicBezTo>
                      <a:cubicBezTo>
                        <a:pt x="4417" y="1174"/>
                        <a:pt x="4418" y="1175"/>
                        <a:pt x="4418" y="1175"/>
                      </a:cubicBezTo>
                      <a:cubicBezTo>
                        <a:pt x="4418" y="1175"/>
                        <a:pt x="4421" y="1179"/>
                        <a:pt x="4421" y="1179"/>
                      </a:cubicBezTo>
                      <a:cubicBezTo>
                        <a:pt x="4421" y="1179"/>
                        <a:pt x="4423" y="1176"/>
                        <a:pt x="4423" y="1176"/>
                      </a:cubicBezTo>
                      <a:cubicBezTo>
                        <a:pt x="4423" y="1176"/>
                        <a:pt x="4427" y="1149"/>
                        <a:pt x="4427" y="1149"/>
                      </a:cubicBezTo>
                      <a:cubicBezTo>
                        <a:pt x="4427" y="1149"/>
                        <a:pt x="4428" y="1153"/>
                        <a:pt x="4428" y="1153"/>
                      </a:cubicBezTo>
                      <a:cubicBezTo>
                        <a:pt x="4428" y="1153"/>
                        <a:pt x="4432" y="1170"/>
                        <a:pt x="4432" y="1170"/>
                      </a:cubicBezTo>
                      <a:cubicBezTo>
                        <a:pt x="4432" y="1170"/>
                        <a:pt x="4433" y="1165"/>
                        <a:pt x="4433" y="1165"/>
                      </a:cubicBezTo>
                      <a:cubicBezTo>
                        <a:pt x="4433" y="1165"/>
                        <a:pt x="4437" y="1114"/>
                        <a:pt x="4437" y="1114"/>
                      </a:cubicBezTo>
                      <a:cubicBezTo>
                        <a:pt x="4437" y="1114"/>
                        <a:pt x="4438" y="1125"/>
                        <a:pt x="4438" y="1125"/>
                      </a:cubicBezTo>
                      <a:cubicBezTo>
                        <a:pt x="4438" y="1125"/>
                        <a:pt x="4442" y="1161"/>
                        <a:pt x="4442" y="1161"/>
                      </a:cubicBezTo>
                      <a:cubicBezTo>
                        <a:pt x="4442" y="1161"/>
                        <a:pt x="4443" y="1157"/>
                        <a:pt x="4443" y="1157"/>
                      </a:cubicBezTo>
                      <a:cubicBezTo>
                        <a:pt x="4443" y="1157"/>
                        <a:pt x="4447" y="1096"/>
                        <a:pt x="4447" y="1096"/>
                      </a:cubicBezTo>
                      <a:cubicBezTo>
                        <a:pt x="4447" y="1096"/>
                        <a:pt x="4448" y="1115"/>
                        <a:pt x="4448" y="1115"/>
                      </a:cubicBezTo>
                      <a:cubicBezTo>
                        <a:pt x="4448" y="1115"/>
                        <a:pt x="4453" y="1160"/>
                        <a:pt x="4453" y="1160"/>
                      </a:cubicBezTo>
                      <a:cubicBezTo>
                        <a:pt x="4453" y="1160"/>
                        <a:pt x="4453" y="1159"/>
                        <a:pt x="4453" y="1159"/>
                      </a:cubicBezTo>
                      <a:cubicBezTo>
                        <a:pt x="4453" y="1159"/>
                        <a:pt x="4457" y="1113"/>
                        <a:pt x="4457" y="1113"/>
                      </a:cubicBezTo>
                      <a:cubicBezTo>
                        <a:pt x="4457" y="1113"/>
                        <a:pt x="4459" y="1132"/>
                        <a:pt x="4459" y="1132"/>
                      </a:cubicBezTo>
                      <a:cubicBezTo>
                        <a:pt x="4459" y="1132"/>
                        <a:pt x="4463" y="1169"/>
                        <a:pt x="4463" y="1169"/>
                      </a:cubicBezTo>
                      <a:cubicBezTo>
                        <a:pt x="4463" y="1169"/>
                        <a:pt x="4464" y="1169"/>
                        <a:pt x="4464" y="1169"/>
                      </a:cubicBezTo>
                      <a:cubicBezTo>
                        <a:pt x="4464" y="1169"/>
                        <a:pt x="4467" y="1149"/>
                        <a:pt x="4467" y="1149"/>
                      </a:cubicBezTo>
                      <a:cubicBezTo>
                        <a:pt x="4467" y="1149"/>
                        <a:pt x="4469" y="1159"/>
                        <a:pt x="4469" y="1159"/>
                      </a:cubicBezTo>
                      <a:cubicBezTo>
                        <a:pt x="4469" y="1159"/>
                        <a:pt x="4473" y="1180"/>
                        <a:pt x="4473" y="1180"/>
                      </a:cubicBezTo>
                      <a:cubicBezTo>
                        <a:pt x="4473" y="1180"/>
                        <a:pt x="4474" y="1181"/>
                        <a:pt x="4474" y="1181"/>
                      </a:cubicBezTo>
                      <a:cubicBezTo>
                        <a:pt x="4474" y="1181"/>
                        <a:pt x="4478" y="1177"/>
                        <a:pt x="4478" y="1177"/>
                      </a:cubicBezTo>
                      <a:cubicBezTo>
                        <a:pt x="4478" y="1177"/>
                        <a:pt x="4479" y="1180"/>
                        <a:pt x="4479" y="1180"/>
                      </a:cubicBezTo>
                      <a:cubicBezTo>
                        <a:pt x="4479" y="1180"/>
                        <a:pt x="4484" y="1187"/>
                        <a:pt x="4484" y="1187"/>
                      </a:cubicBezTo>
                      <a:cubicBezTo>
                        <a:pt x="4484" y="1187"/>
                        <a:pt x="4484" y="1187"/>
                        <a:pt x="4484" y="1187"/>
                      </a:cubicBezTo>
                      <a:cubicBezTo>
                        <a:pt x="4484" y="1187"/>
                        <a:pt x="4487" y="1187"/>
                        <a:pt x="4487" y="1187"/>
                      </a:cubicBezTo>
                      <a:cubicBezTo>
                        <a:pt x="4487" y="1187"/>
                        <a:pt x="4489" y="1187"/>
                        <a:pt x="4489" y="1187"/>
                      </a:cubicBezTo>
                      <a:cubicBezTo>
                        <a:pt x="4489" y="1187"/>
                        <a:pt x="4493" y="1189"/>
                        <a:pt x="4493" y="1189"/>
                      </a:cubicBezTo>
                      <a:cubicBezTo>
                        <a:pt x="4493" y="1189"/>
                        <a:pt x="4497" y="1189"/>
                        <a:pt x="4497" y="1189"/>
                      </a:cubicBezTo>
                      <a:cubicBezTo>
                        <a:pt x="4497" y="1189"/>
                        <a:pt x="4499" y="1188"/>
                        <a:pt x="4499" y="1188"/>
                      </a:cubicBezTo>
                      <a:cubicBezTo>
                        <a:pt x="4499" y="1188"/>
                        <a:pt x="4500" y="1189"/>
                        <a:pt x="4500" y="1189"/>
                      </a:cubicBezTo>
                      <a:cubicBezTo>
                        <a:pt x="4500" y="1189"/>
                        <a:pt x="4502" y="1188"/>
                        <a:pt x="4502" y="1188"/>
                      </a:cubicBezTo>
                      <a:cubicBezTo>
                        <a:pt x="4502" y="1188"/>
                        <a:pt x="4505" y="1189"/>
                        <a:pt x="4505" y="1189"/>
                      </a:cubicBezTo>
                      <a:cubicBezTo>
                        <a:pt x="4505" y="1189"/>
                        <a:pt x="4509" y="1188"/>
                        <a:pt x="4509" y="1188"/>
                      </a:cubicBezTo>
                      <a:cubicBezTo>
                        <a:pt x="4509" y="1188"/>
                        <a:pt x="4513" y="1188"/>
                        <a:pt x="4513" y="1188"/>
                      </a:cubicBezTo>
                      <a:cubicBezTo>
                        <a:pt x="4513" y="1188"/>
                        <a:pt x="4514" y="1188"/>
                        <a:pt x="4514" y="1188"/>
                      </a:cubicBezTo>
                      <a:cubicBezTo>
                        <a:pt x="4514" y="1188"/>
                        <a:pt x="4515" y="1188"/>
                        <a:pt x="4515" y="1188"/>
                      </a:cubicBezTo>
                      <a:cubicBezTo>
                        <a:pt x="4515" y="1188"/>
                        <a:pt x="4519" y="1187"/>
                        <a:pt x="4519" y="1187"/>
                      </a:cubicBezTo>
                      <a:cubicBezTo>
                        <a:pt x="4519" y="1187"/>
                        <a:pt x="4520" y="1188"/>
                        <a:pt x="4520" y="1188"/>
                      </a:cubicBezTo>
                      <a:cubicBezTo>
                        <a:pt x="4520" y="1188"/>
                        <a:pt x="4524" y="1186"/>
                        <a:pt x="4524" y="1186"/>
                      </a:cubicBezTo>
                      <a:cubicBezTo>
                        <a:pt x="4524" y="1186"/>
                        <a:pt x="4525" y="1186"/>
                        <a:pt x="4525" y="1186"/>
                      </a:cubicBezTo>
                      <a:cubicBezTo>
                        <a:pt x="4525" y="1186"/>
                        <a:pt x="4530" y="1184"/>
                        <a:pt x="4530" y="1184"/>
                      </a:cubicBezTo>
                      <a:cubicBezTo>
                        <a:pt x="4530" y="1184"/>
                        <a:pt x="4530" y="1185"/>
                        <a:pt x="4530" y="1185"/>
                      </a:cubicBezTo>
                      <a:cubicBezTo>
                        <a:pt x="4530" y="1185"/>
                        <a:pt x="4535" y="1182"/>
                        <a:pt x="4535" y="1182"/>
                      </a:cubicBezTo>
                      <a:cubicBezTo>
                        <a:pt x="4535" y="1182"/>
                        <a:pt x="4535" y="1182"/>
                        <a:pt x="4535" y="1182"/>
                      </a:cubicBezTo>
                      <a:cubicBezTo>
                        <a:pt x="4535" y="1182"/>
                        <a:pt x="4540" y="1179"/>
                        <a:pt x="4540" y="1179"/>
                      </a:cubicBezTo>
                      <a:cubicBezTo>
                        <a:pt x="4540" y="1179"/>
                        <a:pt x="4540" y="1179"/>
                        <a:pt x="4540" y="1179"/>
                      </a:cubicBezTo>
                      <a:cubicBezTo>
                        <a:pt x="4540" y="1179"/>
                        <a:pt x="4545" y="1175"/>
                        <a:pt x="4545" y="1175"/>
                      </a:cubicBezTo>
                      <a:cubicBezTo>
                        <a:pt x="4545" y="1175"/>
                        <a:pt x="4545" y="1175"/>
                        <a:pt x="4545" y="1175"/>
                      </a:cubicBezTo>
                      <a:cubicBezTo>
                        <a:pt x="4545" y="1175"/>
                        <a:pt x="4550" y="1170"/>
                        <a:pt x="4550" y="1170"/>
                      </a:cubicBezTo>
                      <a:cubicBezTo>
                        <a:pt x="4550" y="1170"/>
                        <a:pt x="4550" y="1170"/>
                        <a:pt x="4550" y="1170"/>
                      </a:cubicBezTo>
                      <a:cubicBezTo>
                        <a:pt x="4550" y="1170"/>
                        <a:pt x="4555" y="1150"/>
                        <a:pt x="4555" y="1150"/>
                      </a:cubicBezTo>
                      <a:cubicBezTo>
                        <a:pt x="4555" y="1150"/>
                        <a:pt x="4555" y="1149"/>
                        <a:pt x="4555" y="1149"/>
                      </a:cubicBezTo>
                      <a:cubicBezTo>
                        <a:pt x="4555" y="1149"/>
                        <a:pt x="4560" y="1024"/>
                        <a:pt x="4560" y="1024"/>
                      </a:cubicBezTo>
                      <a:cubicBezTo>
                        <a:pt x="4560" y="1024"/>
                        <a:pt x="4562" y="954"/>
                        <a:pt x="4562" y="954"/>
                      </a:cubicBezTo>
                      <a:cubicBezTo>
                        <a:pt x="4562" y="954"/>
                        <a:pt x="4565" y="1106"/>
                        <a:pt x="4565" y="1106"/>
                      </a:cubicBezTo>
                      <a:cubicBezTo>
                        <a:pt x="4565" y="1106"/>
                        <a:pt x="4565" y="1111"/>
                        <a:pt x="4565" y="1111"/>
                      </a:cubicBezTo>
                      <a:cubicBezTo>
                        <a:pt x="4565" y="1111"/>
                        <a:pt x="4570" y="1167"/>
                        <a:pt x="4570" y="1167"/>
                      </a:cubicBezTo>
                      <a:cubicBezTo>
                        <a:pt x="4570" y="1167"/>
                        <a:pt x="4571" y="1167"/>
                        <a:pt x="4571" y="1167"/>
                      </a:cubicBezTo>
                      <a:cubicBezTo>
                        <a:pt x="4571" y="1167"/>
                        <a:pt x="4575" y="1177"/>
                        <a:pt x="4575" y="1177"/>
                      </a:cubicBezTo>
                      <a:cubicBezTo>
                        <a:pt x="4575" y="1177"/>
                        <a:pt x="4576" y="1178"/>
                        <a:pt x="4576" y="1178"/>
                      </a:cubicBezTo>
                      <a:cubicBezTo>
                        <a:pt x="4576" y="1178"/>
                        <a:pt x="4581" y="1182"/>
                        <a:pt x="4581" y="1182"/>
                      </a:cubicBezTo>
                      <a:cubicBezTo>
                        <a:pt x="4581" y="1182"/>
                        <a:pt x="4581" y="1182"/>
                        <a:pt x="4581" y="1182"/>
                      </a:cubicBezTo>
                      <a:cubicBezTo>
                        <a:pt x="4581" y="1182"/>
                        <a:pt x="4586" y="1184"/>
                        <a:pt x="4586" y="1184"/>
                      </a:cubicBezTo>
                      <a:cubicBezTo>
                        <a:pt x="4586" y="1184"/>
                        <a:pt x="4586" y="1184"/>
                        <a:pt x="4586" y="1184"/>
                      </a:cubicBezTo>
                      <a:cubicBezTo>
                        <a:pt x="4586" y="1184"/>
                        <a:pt x="4590" y="1186"/>
                        <a:pt x="4590" y="1186"/>
                      </a:cubicBezTo>
                      <a:cubicBezTo>
                        <a:pt x="4590" y="1186"/>
                        <a:pt x="4591" y="1187"/>
                        <a:pt x="4591" y="1187"/>
                      </a:cubicBezTo>
                      <a:cubicBezTo>
                        <a:pt x="4591" y="1187"/>
                        <a:pt x="4595" y="1185"/>
                        <a:pt x="4595" y="1185"/>
                      </a:cubicBezTo>
                      <a:cubicBezTo>
                        <a:pt x="4595" y="1185"/>
                        <a:pt x="4596" y="1187"/>
                        <a:pt x="4596" y="1187"/>
                      </a:cubicBezTo>
                      <a:cubicBezTo>
                        <a:pt x="4596" y="1187"/>
                        <a:pt x="4600" y="1188"/>
                        <a:pt x="4600" y="1188"/>
                      </a:cubicBezTo>
                      <a:cubicBezTo>
                        <a:pt x="4600" y="1188"/>
                        <a:pt x="4603" y="1187"/>
                        <a:pt x="4603" y="1187"/>
                      </a:cubicBezTo>
                      <a:cubicBezTo>
                        <a:pt x="4603" y="1187"/>
                        <a:pt x="4606" y="1189"/>
                        <a:pt x="4606" y="1189"/>
                      </a:cubicBezTo>
                      <a:cubicBezTo>
                        <a:pt x="4606" y="1189"/>
                        <a:pt x="4606" y="1189"/>
                        <a:pt x="4606" y="1189"/>
                      </a:cubicBezTo>
                      <a:cubicBezTo>
                        <a:pt x="4606" y="1189"/>
                        <a:pt x="4610" y="1190"/>
                        <a:pt x="4610" y="1190"/>
                      </a:cubicBezTo>
                      <a:cubicBezTo>
                        <a:pt x="4610" y="1190"/>
                        <a:pt x="4613" y="1190"/>
                        <a:pt x="4613" y="1190"/>
                      </a:cubicBezTo>
                      <a:cubicBezTo>
                        <a:pt x="4613" y="1190"/>
                        <a:pt x="4616" y="1190"/>
                        <a:pt x="4616" y="1190"/>
                      </a:cubicBezTo>
                      <a:cubicBezTo>
                        <a:pt x="4616" y="1190"/>
                        <a:pt x="4619" y="1190"/>
                        <a:pt x="4619" y="1190"/>
                      </a:cubicBezTo>
                      <a:cubicBezTo>
                        <a:pt x="4619" y="1190"/>
                        <a:pt x="4621" y="1189"/>
                        <a:pt x="4621" y="1189"/>
                      </a:cubicBezTo>
                      <a:cubicBezTo>
                        <a:pt x="4621" y="1189"/>
                        <a:pt x="4622" y="1189"/>
                        <a:pt x="4622" y="1189"/>
                      </a:cubicBezTo>
                      <a:cubicBezTo>
                        <a:pt x="4622" y="1189"/>
                        <a:pt x="4624" y="1190"/>
                        <a:pt x="4624" y="1190"/>
                      </a:cubicBezTo>
                      <a:cubicBezTo>
                        <a:pt x="4624" y="1190"/>
                        <a:pt x="4629" y="1190"/>
                        <a:pt x="4629" y="1190"/>
                      </a:cubicBezTo>
                      <a:cubicBezTo>
                        <a:pt x="4629" y="1190"/>
                        <a:pt x="4632" y="1189"/>
                        <a:pt x="4632" y="1189"/>
                      </a:cubicBezTo>
                      <a:cubicBezTo>
                        <a:pt x="4632" y="1189"/>
                        <a:pt x="4632" y="1189"/>
                        <a:pt x="4632" y="1189"/>
                      </a:cubicBezTo>
                      <a:cubicBezTo>
                        <a:pt x="4632" y="1189"/>
                        <a:pt x="4634" y="1190"/>
                        <a:pt x="4634" y="1190"/>
                      </a:cubicBezTo>
                      <a:cubicBezTo>
                        <a:pt x="4634" y="1190"/>
                        <a:pt x="4638" y="1190"/>
                        <a:pt x="4638" y="1190"/>
                      </a:cubicBezTo>
                      <a:cubicBezTo>
                        <a:pt x="4638" y="1190"/>
                        <a:pt x="4642" y="1189"/>
                        <a:pt x="4642" y="1189"/>
                      </a:cubicBezTo>
                      <a:cubicBezTo>
                        <a:pt x="4642" y="1189"/>
                        <a:pt x="4642" y="1189"/>
                        <a:pt x="4642" y="1189"/>
                      </a:cubicBezTo>
                      <a:cubicBezTo>
                        <a:pt x="4642" y="1189"/>
                        <a:pt x="4647" y="1187"/>
                        <a:pt x="4647" y="1187"/>
                      </a:cubicBezTo>
                      <a:cubicBezTo>
                        <a:pt x="4647" y="1187"/>
                        <a:pt x="4647" y="1187"/>
                        <a:pt x="4647" y="1187"/>
                      </a:cubicBezTo>
                      <a:cubicBezTo>
                        <a:pt x="4647" y="1187"/>
                        <a:pt x="4652" y="1185"/>
                        <a:pt x="4652" y="1185"/>
                      </a:cubicBezTo>
                      <a:cubicBezTo>
                        <a:pt x="4652" y="1185"/>
                        <a:pt x="4652" y="1185"/>
                        <a:pt x="4652" y="1185"/>
                      </a:cubicBezTo>
                      <a:cubicBezTo>
                        <a:pt x="4652" y="1185"/>
                        <a:pt x="4657" y="1180"/>
                        <a:pt x="4657" y="1180"/>
                      </a:cubicBezTo>
                      <a:cubicBezTo>
                        <a:pt x="4657" y="1180"/>
                        <a:pt x="4657" y="1179"/>
                        <a:pt x="4657" y="1179"/>
                      </a:cubicBezTo>
                      <a:cubicBezTo>
                        <a:pt x="4657" y="1179"/>
                        <a:pt x="4662" y="1162"/>
                        <a:pt x="4662" y="1162"/>
                      </a:cubicBezTo>
                      <a:cubicBezTo>
                        <a:pt x="4662" y="1162"/>
                        <a:pt x="4662" y="1161"/>
                        <a:pt x="4662" y="1161"/>
                      </a:cubicBezTo>
                      <a:cubicBezTo>
                        <a:pt x="4662" y="1161"/>
                        <a:pt x="4667" y="966"/>
                        <a:pt x="4667" y="966"/>
                      </a:cubicBezTo>
                      <a:cubicBezTo>
                        <a:pt x="4667" y="966"/>
                        <a:pt x="4667" y="963"/>
                        <a:pt x="4667" y="963"/>
                      </a:cubicBezTo>
                      <a:cubicBezTo>
                        <a:pt x="4667" y="963"/>
                        <a:pt x="4672" y="1125"/>
                        <a:pt x="4672" y="1125"/>
                      </a:cubicBezTo>
                      <a:cubicBezTo>
                        <a:pt x="4672" y="1125"/>
                        <a:pt x="4673" y="1126"/>
                        <a:pt x="4673" y="1126"/>
                      </a:cubicBezTo>
                      <a:cubicBezTo>
                        <a:pt x="4673" y="1126"/>
                        <a:pt x="4677" y="969"/>
                        <a:pt x="4677" y="969"/>
                      </a:cubicBezTo>
                      <a:cubicBezTo>
                        <a:pt x="4677" y="969"/>
                        <a:pt x="4678" y="971"/>
                        <a:pt x="4678" y="971"/>
                      </a:cubicBezTo>
                      <a:cubicBezTo>
                        <a:pt x="4678" y="971"/>
                        <a:pt x="4682" y="1154"/>
                        <a:pt x="4682" y="1154"/>
                      </a:cubicBezTo>
                      <a:cubicBezTo>
                        <a:pt x="4682" y="1154"/>
                        <a:pt x="4683" y="1155"/>
                        <a:pt x="4683" y="1155"/>
                      </a:cubicBezTo>
                      <a:cubicBezTo>
                        <a:pt x="4683" y="1155"/>
                        <a:pt x="4688" y="1178"/>
                        <a:pt x="4688" y="1178"/>
                      </a:cubicBezTo>
                      <a:cubicBezTo>
                        <a:pt x="4688" y="1178"/>
                        <a:pt x="4688" y="1178"/>
                        <a:pt x="4688" y="1178"/>
                      </a:cubicBezTo>
                      <a:cubicBezTo>
                        <a:pt x="4688" y="1178"/>
                        <a:pt x="4693" y="1184"/>
                        <a:pt x="4693" y="1184"/>
                      </a:cubicBezTo>
                      <a:cubicBezTo>
                        <a:pt x="4693" y="1184"/>
                        <a:pt x="4693" y="1184"/>
                        <a:pt x="4693" y="1184"/>
                      </a:cubicBezTo>
                      <a:cubicBezTo>
                        <a:pt x="4693" y="1184"/>
                        <a:pt x="4698" y="1187"/>
                        <a:pt x="4698" y="1187"/>
                      </a:cubicBezTo>
                      <a:cubicBezTo>
                        <a:pt x="4698" y="1187"/>
                        <a:pt x="4698" y="1187"/>
                        <a:pt x="4698" y="1187"/>
                      </a:cubicBezTo>
                      <a:cubicBezTo>
                        <a:pt x="4698" y="1187"/>
                        <a:pt x="4703" y="1189"/>
                        <a:pt x="4703" y="1189"/>
                      </a:cubicBezTo>
                      <a:cubicBezTo>
                        <a:pt x="4703" y="1189"/>
                        <a:pt x="4704" y="1189"/>
                        <a:pt x="4704" y="1189"/>
                      </a:cubicBezTo>
                      <a:cubicBezTo>
                        <a:pt x="4704" y="1189"/>
                        <a:pt x="4707" y="1190"/>
                        <a:pt x="4707" y="1190"/>
                      </a:cubicBezTo>
                      <a:cubicBezTo>
                        <a:pt x="4707" y="1190"/>
                        <a:pt x="4709" y="1189"/>
                        <a:pt x="4709" y="1189"/>
                      </a:cubicBezTo>
                      <a:cubicBezTo>
                        <a:pt x="4709" y="1189"/>
                        <a:pt x="4713" y="1191"/>
                        <a:pt x="4713" y="1191"/>
                      </a:cubicBezTo>
                      <a:cubicBezTo>
                        <a:pt x="4713" y="1191"/>
                        <a:pt x="4714" y="1190"/>
                        <a:pt x="4714" y="1190"/>
                      </a:cubicBezTo>
                      <a:cubicBezTo>
                        <a:pt x="4714" y="1190"/>
                        <a:pt x="4717" y="1191"/>
                        <a:pt x="4717" y="1191"/>
                      </a:cubicBezTo>
                      <a:cubicBezTo>
                        <a:pt x="4717" y="1191"/>
                        <a:pt x="4722" y="1191"/>
                        <a:pt x="4722" y="1191"/>
                      </a:cubicBezTo>
                      <a:cubicBezTo>
                        <a:pt x="4722" y="1191"/>
                        <a:pt x="4723" y="1191"/>
                        <a:pt x="4723" y="1191"/>
                      </a:cubicBezTo>
                      <a:cubicBezTo>
                        <a:pt x="4723" y="1191"/>
                        <a:pt x="4727" y="1191"/>
                        <a:pt x="4727" y="1191"/>
                      </a:cubicBezTo>
                      <a:cubicBezTo>
                        <a:pt x="4727" y="1191"/>
                        <a:pt x="4728" y="1191"/>
                        <a:pt x="4728" y="1191"/>
                      </a:cubicBezTo>
                      <a:cubicBezTo>
                        <a:pt x="4728" y="1191"/>
                        <a:pt x="4729" y="1191"/>
                        <a:pt x="4729" y="1191"/>
                      </a:cubicBezTo>
                      <a:cubicBezTo>
                        <a:pt x="4729" y="1191"/>
                        <a:pt x="4732" y="1192"/>
                        <a:pt x="4732" y="1192"/>
                      </a:cubicBezTo>
                      <a:cubicBezTo>
                        <a:pt x="4732" y="1192"/>
                        <a:pt x="4734" y="1191"/>
                        <a:pt x="4734" y="1191"/>
                      </a:cubicBezTo>
                      <a:cubicBezTo>
                        <a:pt x="4734" y="1191"/>
                        <a:pt x="4736" y="1192"/>
                        <a:pt x="4736" y="1192"/>
                      </a:cubicBezTo>
                      <a:cubicBezTo>
                        <a:pt x="4736" y="1192"/>
                        <a:pt x="4740" y="1191"/>
                        <a:pt x="4740" y="1191"/>
                      </a:cubicBezTo>
                      <a:cubicBezTo>
                        <a:pt x="4740" y="1191"/>
                        <a:pt x="4741" y="1192"/>
                        <a:pt x="4741" y="1192"/>
                      </a:cubicBezTo>
                      <a:cubicBezTo>
                        <a:pt x="4741" y="1192"/>
                        <a:pt x="4746" y="1192"/>
                        <a:pt x="4746" y="1192"/>
                      </a:cubicBezTo>
                      <a:cubicBezTo>
                        <a:pt x="4746" y="1192"/>
                        <a:pt x="4747" y="1191"/>
                        <a:pt x="4747" y="1191"/>
                      </a:cubicBezTo>
                      <a:cubicBezTo>
                        <a:pt x="4747" y="1191"/>
                        <a:pt x="4749" y="1191"/>
                        <a:pt x="4749" y="1191"/>
                      </a:cubicBezTo>
                      <a:cubicBezTo>
                        <a:pt x="4749" y="1191"/>
                        <a:pt x="4753" y="1192"/>
                        <a:pt x="4753" y="1192"/>
                      </a:cubicBezTo>
                      <a:cubicBezTo>
                        <a:pt x="4753" y="1192"/>
                        <a:pt x="4755" y="1192"/>
                        <a:pt x="4755" y="1192"/>
                      </a:cubicBezTo>
                      <a:cubicBezTo>
                        <a:pt x="4755" y="1192"/>
                        <a:pt x="4757" y="1191"/>
                        <a:pt x="4757" y="1191"/>
                      </a:cubicBezTo>
                      <a:cubicBezTo>
                        <a:pt x="4757" y="1191"/>
                        <a:pt x="4759" y="1191"/>
                        <a:pt x="4759" y="1191"/>
                      </a:cubicBezTo>
                      <a:cubicBezTo>
                        <a:pt x="4759" y="1191"/>
                        <a:pt x="4763" y="1190"/>
                        <a:pt x="4763" y="1190"/>
                      </a:cubicBezTo>
                      <a:cubicBezTo>
                        <a:pt x="4763" y="1190"/>
                        <a:pt x="4764" y="1190"/>
                        <a:pt x="4764" y="1190"/>
                      </a:cubicBezTo>
                      <a:cubicBezTo>
                        <a:pt x="4764" y="1190"/>
                        <a:pt x="4768" y="1191"/>
                        <a:pt x="4768" y="1191"/>
                      </a:cubicBezTo>
                      <a:cubicBezTo>
                        <a:pt x="4768" y="1191"/>
                        <a:pt x="4769" y="1191"/>
                        <a:pt x="4769" y="1191"/>
                      </a:cubicBezTo>
                      <a:cubicBezTo>
                        <a:pt x="4769" y="1191"/>
                        <a:pt x="4773" y="1189"/>
                        <a:pt x="4773" y="1189"/>
                      </a:cubicBezTo>
                      <a:cubicBezTo>
                        <a:pt x="4773" y="1189"/>
                        <a:pt x="4776" y="1190"/>
                        <a:pt x="4776" y="1190"/>
                      </a:cubicBezTo>
                      <a:cubicBezTo>
                        <a:pt x="4776" y="1190"/>
                        <a:pt x="4779" y="1189"/>
                        <a:pt x="4779" y="1189"/>
                      </a:cubicBezTo>
                      <a:cubicBezTo>
                        <a:pt x="4779" y="1189"/>
                        <a:pt x="4779" y="1188"/>
                        <a:pt x="4779" y="1188"/>
                      </a:cubicBezTo>
                      <a:cubicBezTo>
                        <a:pt x="4779" y="1188"/>
                        <a:pt x="4784" y="1180"/>
                        <a:pt x="4784" y="1180"/>
                      </a:cubicBezTo>
                      <a:cubicBezTo>
                        <a:pt x="4784" y="1180"/>
                        <a:pt x="4785" y="1179"/>
                        <a:pt x="4785" y="1179"/>
                      </a:cubicBezTo>
                      <a:cubicBezTo>
                        <a:pt x="4785" y="1179"/>
                        <a:pt x="4789" y="1184"/>
                        <a:pt x="4789" y="1184"/>
                      </a:cubicBezTo>
                      <a:cubicBezTo>
                        <a:pt x="4789" y="1184"/>
                        <a:pt x="4790" y="1184"/>
                        <a:pt x="4790" y="1184"/>
                      </a:cubicBezTo>
                      <a:cubicBezTo>
                        <a:pt x="4790" y="1184"/>
                        <a:pt x="4794" y="1172"/>
                        <a:pt x="4794" y="1172"/>
                      </a:cubicBezTo>
                      <a:cubicBezTo>
                        <a:pt x="4794" y="1172"/>
                        <a:pt x="4795" y="1171"/>
                        <a:pt x="4795" y="1171"/>
                      </a:cubicBezTo>
                      <a:cubicBezTo>
                        <a:pt x="4795" y="1171"/>
                        <a:pt x="4800" y="1183"/>
                        <a:pt x="4800" y="1183"/>
                      </a:cubicBezTo>
                      <a:cubicBezTo>
                        <a:pt x="4800" y="1183"/>
                        <a:pt x="4802" y="1185"/>
                        <a:pt x="4802" y="1185"/>
                      </a:cubicBezTo>
                      <a:cubicBezTo>
                        <a:pt x="4802" y="1185"/>
                        <a:pt x="4805" y="1183"/>
                        <a:pt x="4805" y="1183"/>
                      </a:cubicBezTo>
                      <a:cubicBezTo>
                        <a:pt x="4805" y="1183"/>
                        <a:pt x="4805" y="1182"/>
                        <a:pt x="4805" y="1182"/>
                      </a:cubicBezTo>
                      <a:cubicBezTo>
                        <a:pt x="4805" y="1182"/>
                        <a:pt x="4809" y="1185"/>
                        <a:pt x="4809" y="1185"/>
                      </a:cubicBezTo>
                      <a:cubicBezTo>
                        <a:pt x="4809" y="1185"/>
                        <a:pt x="4810" y="1185"/>
                        <a:pt x="4810" y="1185"/>
                      </a:cubicBezTo>
                      <a:cubicBezTo>
                        <a:pt x="4810" y="1185"/>
                        <a:pt x="4814" y="1187"/>
                        <a:pt x="4814" y="1187"/>
                      </a:cubicBezTo>
                      <a:cubicBezTo>
                        <a:pt x="4814" y="1187"/>
                        <a:pt x="4815" y="1187"/>
                        <a:pt x="4815" y="1187"/>
                      </a:cubicBezTo>
                      <a:cubicBezTo>
                        <a:pt x="4815" y="1187"/>
                        <a:pt x="4820" y="1189"/>
                        <a:pt x="4820" y="1189"/>
                      </a:cubicBezTo>
                      <a:cubicBezTo>
                        <a:pt x="4820" y="1189"/>
                        <a:pt x="4821" y="1189"/>
                        <a:pt x="4821" y="1189"/>
                      </a:cubicBezTo>
                      <a:cubicBezTo>
                        <a:pt x="4821" y="1189"/>
                        <a:pt x="4824" y="1188"/>
                        <a:pt x="4824" y="1188"/>
                      </a:cubicBezTo>
                      <a:cubicBezTo>
                        <a:pt x="4824" y="1188"/>
                        <a:pt x="4825" y="1189"/>
                        <a:pt x="4825" y="1189"/>
                      </a:cubicBezTo>
                      <a:cubicBezTo>
                        <a:pt x="4825" y="1189"/>
                        <a:pt x="4828" y="1191"/>
                        <a:pt x="4828" y="1191"/>
                      </a:cubicBezTo>
                      <a:cubicBezTo>
                        <a:pt x="4828" y="1191"/>
                        <a:pt x="4832" y="1191"/>
                        <a:pt x="4832" y="1191"/>
                      </a:cubicBezTo>
                      <a:cubicBezTo>
                        <a:pt x="4832" y="1191"/>
                        <a:pt x="4835" y="1190"/>
                        <a:pt x="4835" y="1190"/>
                      </a:cubicBezTo>
                      <a:cubicBezTo>
                        <a:pt x="4835" y="1190"/>
                        <a:pt x="4837" y="1191"/>
                        <a:pt x="4837" y="1191"/>
                      </a:cubicBezTo>
                      <a:cubicBezTo>
                        <a:pt x="4837" y="1191"/>
                        <a:pt x="4840" y="1190"/>
                        <a:pt x="4840" y="1190"/>
                      </a:cubicBezTo>
                      <a:cubicBezTo>
                        <a:pt x="4840" y="1190"/>
                        <a:pt x="4840" y="1190"/>
                        <a:pt x="4840" y="1190"/>
                      </a:cubicBezTo>
                      <a:cubicBezTo>
                        <a:pt x="4840" y="1190"/>
                        <a:pt x="4845" y="1188"/>
                        <a:pt x="4845" y="1188"/>
                      </a:cubicBezTo>
                      <a:cubicBezTo>
                        <a:pt x="4845" y="1188"/>
                        <a:pt x="4846" y="1188"/>
                        <a:pt x="4846" y="1188"/>
                      </a:cubicBezTo>
                      <a:cubicBezTo>
                        <a:pt x="4846" y="1188"/>
                        <a:pt x="4850" y="1187"/>
                        <a:pt x="4850" y="1187"/>
                      </a:cubicBezTo>
                      <a:cubicBezTo>
                        <a:pt x="4850" y="1187"/>
                        <a:pt x="4851" y="1187"/>
                        <a:pt x="4851" y="1187"/>
                      </a:cubicBezTo>
                      <a:cubicBezTo>
                        <a:pt x="4851" y="1187"/>
                        <a:pt x="4856" y="1181"/>
                        <a:pt x="4856" y="1181"/>
                      </a:cubicBezTo>
                      <a:cubicBezTo>
                        <a:pt x="4856" y="1181"/>
                        <a:pt x="4856" y="1181"/>
                        <a:pt x="4856" y="1181"/>
                      </a:cubicBezTo>
                      <a:cubicBezTo>
                        <a:pt x="4856" y="1181"/>
                        <a:pt x="4861" y="1175"/>
                        <a:pt x="4861" y="1175"/>
                      </a:cubicBezTo>
                      <a:cubicBezTo>
                        <a:pt x="4861" y="1175"/>
                        <a:pt x="4861" y="1174"/>
                        <a:pt x="4861" y="1174"/>
                      </a:cubicBezTo>
                      <a:cubicBezTo>
                        <a:pt x="4861" y="1174"/>
                        <a:pt x="4866" y="1160"/>
                        <a:pt x="4866" y="1160"/>
                      </a:cubicBezTo>
                      <a:cubicBezTo>
                        <a:pt x="4866" y="1160"/>
                        <a:pt x="4866" y="1159"/>
                        <a:pt x="4866" y="1159"/>
                      </a:cubicBezTo>
                      <a:cubicBezTo>
                        <a:pt x="4866" y="1159"/>
                        <a:pt x="4871" y="1123"/>
                        <a:pt x="4871" y="1123"/>
                      </a:cubicBezTo>
                      <a:cubicBezTo>
                        <a:pt x="4871" y="1123"/>
                        <a:pt x="4871" y="1121"/>
                        <a:pt x="4871" y="1121"/>
                      </a:cubicBezTo>
                      <a:cubicBezTo>
                        <a:pt x="4871" y="1121"/>
                        <a:pt x="4876" y="920"/>
                        <a:pt x="4876" y="920"/>
                      </a:cubicBezTo>
                      <a:cubicBezTo>
                        <a:pt x="4876" y="920"/>
                        <a:pt x="4876" y="894"/>
                        <a:pt x="4876" y="894"/>
                      </a:cubicBezTo>
                      <a:cubicBezTo>
                        <a:pt x="4876" y="894"/>
                        <a:pt x="4879" y="0"/>
                        <a:pt x="4879" y="0"/>
                      </a:cubicBezTo>
                      <a:cubicBezTo>
                        <a:pt x="4879" y="0"/>
                        <a:pt x="4881" y="642"/>
                        <a:pt x="4881" y="642"/>
                      </a:cubicBezTo>
                      <a:cubicBezTo>
                        <a:pt x="4881" y="642"/>
                        <a:pt x="4884" y="917"/>
                        <a:pt x="4884" y="917"/>
                      </a:cubicBezTo>
                      <a:cubicBezTo>
                        <a:pt x="4884" y="917"/>
                        <a:pt x="4886" y="813"/>
                        <a:pt x="4886" y="813"/>
                      </a:cubicBezTo>
                      <a:cubicBezTo>
                        <a:pt x="4886" y="813"/>
                        <a:pt x="4889" y="15"/>
                        <a:pt x="4889" y="15"/>
                      </a:cubicBezTo>
                      <a:cubicBezTo>
                        <a:pt x="4889" y="15"/>
                        <a:pt x="4891" y="674"/>
                        <a:pt x="4891" y="674"/>
                      </a:cubicBezTo>
                      <a:cubicBezTo>
                        <a:pt x="4891" y="674"/>
                        <a:pt x="4896" y="1090"/>
                        <a:pt x="4896" y="1090"/>
                      </a:cubicBezTo>
                      <a:cubicBezTo>
                        <a:pt x="4896" y="1090"/>
                        <a:pt x="4897" y="1093"/>
                        <a:pt x="4897" y="1093"/>
                      </a:cubicBezTo>
                      <a:cubicBezTo>
                        <a:pt x="4897" y="1093"/>
                        <a:pt x="4901" y="1131"/>
                        <a:pt x="4901" y="1131"/>
                      </a:cubicBezTo>
                      <a:cubicBezTo>
                        <a:pt x="4901" y="1131"/>
                        <a:pt x="4902" y="1133"/>
                        <a:pt x="4902" y="1133"/>
                      </a:cubicBezTo>
                      <a:cubicBezTo>
                        <a:pt x="4902" y="1133"/>
                        <a:pt x="4907" y="1161"/>
                        <a:pt x="4907" y="1161"/>
                      </a:cubicBezTo>
                      <a:cubicBezTo>
                        <a:pt x="4907" y="1161"/>
                        <a:pt x="4907" y="1161"/>
                        <a:pt x="4907" y="1161"/>
                      </a:cubicBezTo>
                      <a:cubicBezTo>
                        <a:pt x="4907" y="1161"/>
                        <a:pt x="4912" y="1172"/>
                        <a:pt x="4912" y="1172"/>
                      </a:cubicBezTo>
                      <a:cubicBezTo>
                        <a:pt x="4912" y="1172"/>
                        <a:pt x="4912" y="1172"/>
                        <a:pt x="4912" y="1172"/>
                      </a:cubicBezTo>
                      <a:cubicBezTo>
                        <a:pt x="4912" y="1172"/>
                        <a:pt x="4917" y="1178"/>
                        <a:pt x="4917" y="1178"/>
                      </a:cubicBezTo>
                      <a:cubicBezTo>
                        <a:pt x="4917" y="1178"/>
                        <a:pt x="4917" y="1178"/>
                        <a:pt x="4917" y="1178"/>
                      </a:cubicBezTo>
                      <a:cubicBezTo>
                        <a:pt x="4917" y="1178"/>
                        <a:pt x="4922" y="1182"/>
                        <a:pt x="4922" y="1182"/>
                      </a:cubicBezTo>
                      <a:cubicBezTo>
                        <a:pt x="4922" y="1182"/>
                        <a:pt x="4922" y="1182"/>
                        <a:pt x="4922" y="1182"/>
                      </a:cubicBezTo>
                      <a:cubicBezTo>
                        <a:pt x="4922" y="1182"/>
                        <a:pt x="4927" y="1184"/>
                        <a:pt x="4927" y="1184"/>
                      </a:cubicBezTo>
                      <a:cubicBezTo>
                        <a:pt x="4927" y="1184"/>
                        <a:pt x="4929" y="1184"/>
                        <a:pt x="4929" y="1184"/>
                      </a:cubicBezTo>
                      <a:cubicBezTo>
                        <a:pt x="4929" y="1184"/>
                        <a:pt x="4932" y="1186"/>
                        <a:pt x="4932" y="1186"/>
                      </a:cubicBezTo>
                      <a:cubicBezTo>
                        <a:pt x="4932" y="1186"/>
                        <a:pt x="4932" y="1186"/>
                        <a:pt x="4932" y="1186"/>
                      </a:cubicBezTo>
                      <a:cubicBezTo>
                        <a:pt x="4932" y="1186"/>
                        <a:pt x="4937" y="1187"/>
                        <a:pt x="4937" y="1187"/>
                      </a:cubicBezTo>
                      <a:cubicBezTo>
                        <a:pt x="4937" y="1187"/>
                        <a:pt x="4938" y="1187"/>
                        <a:pt x="4938" y="1187"/>
                      </a:cubicBezTo>
                      <a:cubicBezTo>
                        <a:pt x="4938" y="1187"/>
                        <a:pt x="4942" y="1188"/>
                        <a:pt x="4942" y="1188"/>
                      </a:cubicBezTo>
                      <a:cubicBezTo>
                        <a:pt x="4942" y="1188"/>
                        <a:pt x="4942" y="1188"/>
                        <a:pt x="4942" y="1188"/>
                      </a:cubicBezTo>
                      <a:cubicBezTo>
                        <a:pt x="4942" y="1188"/>
                        <a:pt x="4945" y="1189"/>
                        <a:pt x="4945" y="1189"/>
                      </a:cubicBezTo>
                      <a:cubicBezTo>
                        <a:pt x="4945" y="1189"/>
                        <a:pt x="4947" y="1188"/>
                        <a:pt x="4947" y="1188"/>
                      </a:cubicBezTo>
                      <a:cubicBezTo>
                        <a:pt x="4947" y="1188"/>
                        <a:pt x="4951" y="1189"/>
                        <a:pt x="4951" y="1189"/>
                      </a:cubicBezTo>
                      <a:cubicBezTo>
                        <a:pt x="4951" y="1189"/>
                        <a:pt x="4954" y="1189"/>
                        <a:pt x="4954" y="1189"/>
                      </a:cubicBezTo>
                      <a:cubicBezTo>
                        <a:pt x="4954" y="1189"/>
                        <a:pt x="4957" y="1190"/>
                        <a:pt x="4957" y="1190"/>
                      </a:cubicBezTo>
                      <a:cubicBezTo>
                        <a:pt x="4957" y="1190"/>
                        <a:pt x="4961" y="1189"/>
                        <a:pt x="4961" y="1189"/>
                      </a:cubicBezTo>
                      <a:cubicBezTo>
                        <a:pt x="4961" y="1189"/>
                        <a:pt x="4962" y="1190"/>
                        <a:pt x="4962" y="1190"/>
                      </a:cubicBezTo>
                      <a:cubicBezTo>
                        <a:pt x="4962" y="1190"/>
                        <a:pt x="4963" y="1190"/>
                        <a:pt x="4963" y="1190"/>
                      </a:cubicBezTo>
                      <a:cubicBezTo>
                        <a:pt x="4963" y="1190"/>
                        <a:pt x="4967" y="1189"/>
                        <a:pt x="4967" y="1189"/>
                      </a:cubicBezTo>
                      <a:cubicBezTo>
                        <a:pt x="4967" y="1189"/>
                        <a:pt x="4968" y="1190"/>
                        <a:pt x="4968" y="1190"/>
                      </a:cubicBezTo>
                      <a:cubicBezTo>
                        <a:pt x="4968" y="1190"/>
                        <a:pt x="4973" y="1188"/>
                        <a:pt x="4973" y="1188"/>
                      </a:cubicBezTo>
                      <a:cubicBezTo>
                        <a:pt x="4973" y="1188"/>
                        <a:pt x="4975" y="1184"/>
                        <a:pt x="4975" y="1184"/>
                      </a:cubicBezTo>
                      <a:cubicBezTo>
                        <a:pt x="4975" y="1184"/>
                        <a:pt x="4978" y="1189"/>
                        <a:pt x="4978" y="1189"/>
                      </a:cubicBezTo>
                      <a:cubicBezTo>
                        <a:pt x="4978" y="1189"/>
                        <a:pt x="4979" y="1189"/>
                        <a:pt x="4979" y="1189"/>
                      </a:cubicBezTo>
                      <a:cubicBezTo>
                        <a:pt x="4979" y="1189"/>
                        <a:pt x="4983" y="1188"/>
                        <a:pt x="4983" y="1188"/>
                      </a:cubicBezTo>
                      <a:cubicBezTo>
                        <a:pt x="4983" y="1188"/>
                        <a:pt x="4985" y="1185"/>
                        <a:pt x="4985" y="1185"/>
                      </a:cubicBezTo>
                      <a:cubicBezTo>
                        <a:pt x="4985" y="1185"/>
                        <a:pt x="4988" y="1189"/>
                        <a:pt x="4988" y="1189"/>
                      </a:cubicBezTo>
                      <a:cubicBezTo>
                        <a:pt x="4988" y="1189"/>
                        <a:pt x="4988" y="1190"/>
                        <a:pt x="4988" y="1190"/>
                      </a:cubicBezTo>
                      <a:cubicBezTo>
                        <a:pt x="4988" y="1190"/>
                        <a:pt x="4993" y="1191"/>
                        <a:pt x="4993" y="1191"/>
                      </a:cubicBezTo>
                      <a:cubicBezTo>
                        <a:pt x="4993" y="1191"/>
                        <a:pt x="4993" y="1190"/>
                        <a:pt x="4993" y="1190"/>
                      </a:cubicBezTo>
                      <a:cubicBezTo>
                        <a:pt x="4993" y="1190"/>
                        <a:pt x="4998" y="1191"/>
                        <a:pt x="4998" y="1191"/>
                      </a:cubicBezTo>
                      <a:cubicBezTo>
                        <a:pt x="4998" y="1191"/>
                        <a:pt x="5000" y="1191"/>
                        <a:pt x="5000" y="1191"/>
                      </a:cubicBezTo>
                      <a:cubicBezTo>
                        <a:pt x="5000" y="1191"/>
                        <a:pt x="5002" y="1191"/>
                        <a:pt x="5002" y="1191"/>
                      </a:cubicBezTo>
                      <a:cubicBezTo>
                        <a:pt x="5002" y="1191"/>
                        <a:pt x="5003" y="1191"/>
                        <a:pt x="5003" y="1191"/>
                      </a:cubicBezTo>
                      <a:cubicBezTo>
                        <a:pt x="5003" y="1191"/>
                        <a:pt x="5007" y="1192"/>
                        <a:pt x="5007" y="1192"/>
                      </a:cubicBezTo>
                      <a:cubicBezTo>
                        <a:pt x="5007" y="1192"/>
                        <a:pt x="5011" y="1191"/>
                        <a:pt x="5011" y="1191"/>
                      </a:cubicBezTo>
                      <a:cubicBezTo>
                        <a:pt x="5011" y="1191"/>
                        <a:pt x="5013" y="1192"/>
                        <a:pt x="5013" y="1192"/>
                      </a:cubicBezTo>
                      <a:cubicBezTo>
                        <a:pt x="5013" y="1192"/>
                        <a:pt x="5016" y="1192"/>
                        <a:pt x="5016" y="1192"/>
                      </a:cubicBezTo>
                      <a:cubicBezTo>
                        <a:pt x="5016" y="1192"/>
                        <a:pt x="5017" y="1192"/>
                        <a:pt x="5017" y="1192"/>
                      </a:cubicBezTo>
                      <a:cubicBezTo>
                        <a:pt x="5017" y="1192"/>
                        <a:pt x="5020" y="1192"/>
                        <a:pt x="5020" y="1192"/>
                      </a:cubicBezTo>
                      <a:cubicBezTo>
                        <a:pt x="5020" y="1192"/>
                        <a:pt x="5021" y="1192"/>
                        <a:pt x="5021" y="1192"/>
                      </a:cubicBezTo>
                      <a:cubicBezTo>
                        <a:pt x="5021" y="1192"/>
                        <a:pt x="5024" y="1192"/>
                        <a:pt x="5024" y="1192"/>
                      </a:cubicBezTo>
                      <a:cubicBezTo>
                        <a:pt x="5024" y="1192"/>
                        <a:pt x="5029" y="1192"/>
                        <a:pt x="5029" y="1192"/>
                      </a:cubicBezTo>
                      <a:cubicBezTo>
                        <a:pt x="5029" y="1192"/>
                        <a:pt x="5030" y="1192"/>
                        <a:pt x="5030" y="1192"/>
                      </a:cubicBezTo>
                      <a:cubicBezTo>
                        <a:pt x="5030" y="1192"/>
                        <a:pt x="5031" y="1192"/>
                        <a:pt x="5031" y="1192"/>
                      </a:cubicBezTo>
                      <a:cubicBezTo>
                        <a:pt x="5031" y="1192"/>
                        <a:pt x="5034" y="1192"/>
                        <a:pt x="5034" y="1192"/>
                      </a:cubicBezTo>
                      <a:cubicBezTo>
                        <a:pt x="5034" y="1192"/>
                        <a:pt x="5038" y="1192"/>
                        <a:pt x="5038" y="1192"/>
                      </a:cubicBezTo>
                      <a:cubicBezTo>
                        <a:pt x="5038" y="1192"/>
                        <a:pt x="5039" y="1192"/>
                        <a:pt x="5039" y="1192"/>
                      </a:cubicBezTo>
                      <a:cubicBezTo>
                        <a:pt x="5039" y="1192"/>
                        <a:pt x="5042" y="1192"/>
                        <a:pt x="5042" y="1192"/>
                      </a:cubicBezTo>
                      <a:cubicBezTo>
                        <a:pt x="5042" y="1192"/>
                        <a:pt x="5047" y="1192"/>
                        <a:pt x="5047" y="1192"/>
                      </a:cubicBezTo>
                      <a:cubicBezTo>
                        <a:pt x="5047" y="1192"/>
                        <a:pt x="5048" y="1192"/>
                        <a:pt x="5048" y="1192"/>
                      </a:cubicBezTo>
                      <a:cubicBezTo>
                        <a:pt x="5048" y="1192"/>
                        <a:pt x="5050" y="1192"/>
                        <a:pt x="5050" y="1192"/>
                      </a:cubicBezTo>
                      <a:cubicBezTo>
                        <a:pt x="5050" y="1192"/>
                        <a:pt x="5052" y="1192"/>
                        <a:pt x="5052" y="1192"/>
                      </a:cubicBezTo>
                      <a:cubicBezTo>
                        <a:pt x="5052" y="1192"/>
                        <a:pt x="5055" y="1192"/>
                        <a:pt x="5055" y="1192"/>
                      </a:cubicBezTo>
                      <a:cubicBezTo>
                        <a:pt x="5055" y="1192"/>
                        <a:pt x="5059" y="1192"/>
                        <a:pt x="5059" y="1192"/>
                      </a:cubicBezTo>
                      <a:cubicBezTo>
                        <a:pt x="5059" y="1192"/>
                        <a:pt x="5059" y="1192"/>
                        <a:pt x="5059" y="1192"/>
                      </a:cubicBezTo>
                      <a:cubicBezTo>
                        <a:pt x="5059" y="1192"/>
                        <a:pt x="5063" y="1192"/>
                        <a:pt x="5063" y="1192"/>
                      </a:cubicBezTo>
                      <a:cubicBezTo>
                        <a:pt x="5063" y="1192"/>
                        <a:pt x="5065" y="1192"/>
                        <a:pt x="5065" y="1192"/>
                      </a:cubicBezTo>
                      <a:cubicBezTo>
                        <a:pt x="5065" y="1192"/>
                        <a:pt x="5069" y="1193"/>
                        <a:pt x="5069" y="1193"/>
                      </a:cubicBezTo>
                      <a:cubicBezTo>
                        <a:pt x="5069" y="1193"/>
                        <a:pt x="5070" y="1193"/>
                        <a:pt x="5070" y="1193"/>
                      </a:cubicBezTo>
                      <a:cubicBezTo>
                        <a:pt x="5070" y="1193"/>
                        <a:pt x="5073" y="1192"/>
                        <a:pt x="5073" y="1192"/>
                      </a:cubicBezTo>
                      <a:cubicBezTo>
                        <a:pt x="5073" y="1192"/>
                        <a:pt x="5075" y="1192"/>
                        <a:pt x="5075" y="1192"/>
                      </a:cubicBezTo>
                      <a:cubicBezTo>
                        <a:pt x="5075" y="1192"/>
                        <a:pt x="5077" y="1192"/>
                        <a:pt x="5077" y="1192"/>
                      </a:cubicBezTo>
                      <a:cubicBezTo>
                        <a:pt x="5077" y="1192"/>
                        <a:pt x="5082" y="1193"/>
                        <a:pt x="5082" y="1193"/>
                      </a:cubicBezTo>
                      <a:cubicBezTo>
                        <a:pt x="5082" y="1193"/>
                        <a:pt x="5083" y="1192"/>
                        <a:pt x="5083" y="1192"/>
                      </a:cubicBezTo>
                      <a:cubicBezTo>
                        <a:pt x="5083" y="1192"/>
                        <a:pt x="5085" y="1193"/>
                        <a:pt x="5085" y="1193"/>
                      </a:cubicBezTo>
                      <a:cubicBezTo>
                        <a:pt x="5085" y="1193"/>
                        <a:pt x="5088" y="1192"/>
                        <a:pt x="5088" y="1192"/>
                      </a:cubicBezTo>
                      <a:cubicBezTo>
                        <a:pt x="5088" y="1192"/>
                        <a:pt x="5091" y="1192"/>
                        <a:pt x="5091" y="1192"/>
                      </a:cubicBezTo>
                      <a:cubicBezTo>
                        <a:pt x="5091" y="1192"/>
                        <a:pt x="5094" y="1193"/>
                        <a:pt x="5094" y="1193"/>
                      </a:cubicBezTo>
                      <a:cubicBezTo>
                        <a:pt x="5094" y="1193"/>
                        <a:pt x="5097" y="1193"/>
                        <a:pt x="5097" y="1193"/>
                      </a:cubicBezTo>
                      <a:cubicBezTo>
                        <a:pt x="5097" y="1193"/>
                        <a:pt x="5099" y="1192"/>
                        <a:pt x="5099" y="1192"/>
                      </a:cubicBezTo>
                      <a:cubicBezTo>
                        <a:pt x="5099" y="1192"/>
                        <a:pt x="5104" y="1193"/>
                        <a:pt x="5104" y="1193"/>
                      </a:cubicBezTo>
                      <a:cubicBezTo>
                        <a:pt x="5104" y="1193"/>
                        <a:pt x="5105" y="1192"/>
                        <a:pt x="5105" y="1192"/>
                      </a:cubicBezTo>
                      <a:cubicBezTo>
                        <a:pt x="5105" y="1192"/>
                        <a:pt x="5105" y="1192"/>
                        <a:pt x="5105" y="1192"/>
                      </a:cubicBezTo>
                      <a:cubicBezTo>
                        <a:pt x="5105" y="1192"/>
                        <a:pt x="5108" y="1193"/>
                        <a:pt x="5108" y="1193"/>
                      </a:cubicBezTo>
                      <a:cubicBezTo>
                        <a:pt x="5108" y="1193"/>
                        <a:pt x="5112" y="1192"/>
                        <a:pt x="5112" y="1192"/>
                      </a:cubicBezTo>
                      <a:cubicBezTo>
                        <a:pt x="5112" y="1192"/>
                        <a:pt x="5112" y="1193"/>
                        <a:pt x="5112" y="1193"/>
                      </a:cubicBezTo>
                      <a:cubicBezTo>
                        <a:pt x="5112" y="1193"/>
                        <a:pt x="5118" y="1193"/>
                        <a:pt x="5118" y="1193"/>
                      </a:cubicBezTo>
                      <a:cubicBezTo>
                        <a:pt x="5118" y="1193"/>
                        <a:pt x="5118" y="1192"/>
                        <a:pt x="5118" y="1192"/>
                      </a:cubicBezTo>
                      <a:cubicBezTo>
                        <a:pt x="5118" y="1192"/>
                        <a:pt x="5123" y="1193"/>
                        <a:pt x="5123" y="1193"/>
                      </a:cubicBezTo>
                      <a:cubicBezTo>
                        <a:pt x="5123" y="1193"/>
                        <a:pt x="5124" y="1192"/>
                        <a:pt x="5124" y="1192"/>
                      </a:cubicBezTo>
                      <a:cubicBezTo>
                        <a:pt x="5124" y="1192"/>
                        <a:pt x="5129" y="1193"/>
                        <a:pt x="5129" y="1193"/>
                      </a:cubicBezTo>
                      <a:cubicBezTo>
                        <a:pt x="5129" y="1193"/>
                        <a:pt x="5130" y="1192"/>
                        <a:pt x="5130" y="1192"/>
                      </a:cubicBezTo>
                      <a:cubicBezTo>
                        <a:pt x="5130" y="1192"/>
                        <a:pt x="5131" y="1192"/>
                        <a:pt x="5131" y="1192"/>
                      </a:cubicBezTo>
                      <a:cubicBezTo>
                        <a:pt x="5131" y="1192"/>
                        <a:pt x="5136" y="1193"/>
                        <a:pt x="5136" y="1193"/>
                      </a:cubicBezTo>
                      <a:cubicBezTo>
                        <a:pt x="5136" y="1193"/>
                        <a:pt x="5137" y="1192"/>
                        <a:pt x="5137" y="1192"/>
                      </a:cubicBezTo>
                      <a:cubicBezTo>
                        <a:pt x="5137" y="1192"/>
                        <a:pt x="5139" y="1193"/>
                        <a:pt x="5139" y="1193"/>
                      </a:cubicBezTo>
                      <a:cubicBezTo>
                        <a:pt x="5139" y="1193"/>
                        <a:pt x="5141" y="1193"/>
                        <a:pt x="5141" y="1193"/>
                      </a:cubicBezTo>
                      <a:cubicBezTo>
                        <a:pt x="5141" y="1193"/>
                        <a:pt x="5146" y="1192"/>
                        <a:pt x="5146" y="1192"/>
                      </a:cubicBezTo>
                      <a:cubicBezTo>
                        <a:pt x="5146" y="1192"/>
                        <a:pt x="5147" y="1193"/>
                        <a:pt x="5147" y="1193"/>
                      </a:cubicBezTo>
                      <a:cubicBezTo>
                        <a:pt x="5147" y="1193"/>
                        <a:pt x="5148" y="1192"/>
                        <a:pt x="5148" y="1192"/>
                      </a:cubicBezTo>
                      <a:cubicBezTo>
                        <a:pt x="5148" y="1192"/>
                        <a:pt x="5151" y="1193"/>
                        <a:pt x="5151" y="1193"/>
                      </a:cubicBezTo>
                      <a:cubicBezTo>
                        <a:pt x="5151" y="1193"/>
                        <a:pt x="5154" y="1192"/>
                        <a:pt x="5154" y="1192"/>
                      </a:cubicBezTo>
                      <a:cubicBezTo>
                        <a:pt x="5154" y="1192"/>
                        <a:pt x="5158" y="1192"/>
                        <a:pt x="5158" y="1192"/>
                      </a:cubicBezTo>
                      <a:cubicBezTo>
                        <a:pt x="5158" y="1192"/>
                        <a:pt x="5160" y="1193"/>
                        <a:pt x="5160" y="1193"/>
                      </a:cubicBezTo>
                      <a:cubicBezTo>
                        <a:pt x="5160" y="1193"/>
                        <a:pt x="5162" y="1193"/>
                        <a:pt x="5162" y="1193"/>
                      </a:cubicBezTo>
                      <a:cubicBezTo>
                        <a:pt x="5162" y="1193"/>
                        <a:pt x="5165" y="1192"/>
                        <a:pt x="5165" y="1192"/>
                      </a:cubicBezTo>
                      <a:cubicBezTo>
                        <a:pt x="5165" y="1192"/>
                        <a:pt x="5167" y="1193"/>
                        <a:pt x="5167" y="1193"/>
                      </a:cubicBezTo>
                      <a:cubicBezTo>
                        <a:pt x="5167" y="1193"/>
                        <a:pt x="5169" y="1192"/>
                        <a:pt x="5169" y="1192"/>
                      </a:cubicBezTo>
                      <a:cubicBezTo>
                        <a:pt x="5169" y="1192"/>
                        <a:pt x="5169" y="1192"/>
                        <a:pt x="5169" y="1192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7" name="Freeform 1001"/>
                <p:cNvSpPr>
                  <a:spLocks/>
                </p:cNvSpPr>
                <p:nvPr/>
              </p:nvSpPr>
              <p:spPr bwMode="auto">
                <a:xfrm>
                  <a:off x="-5084762" y="3298826"/>
                  <a:ext cx="3903663" cy="1004888"/>
                </a:xfrm>
                <a:custGeom>
                  <a:avLst/>
                  <a:gdLst>
                    <a:gd name="T0" fmla="*/ 72 w 5169"/>
                    <a:gd name="T1" fmla="*/ 1327 h 1328"/>
                    <a:gd name="T2" fmla="*/ 154 w 5169"/>
                    <a:gd name="T3" fmla="*/ 1327 h 1328"/>
                    <a:gd name="T4" fmla="*/ 235 w 5169"/>
                    <a:gd name="T5" fmla="*/ 1319 h 1328"/>
                    <a:gd name="T6" fmla="*/ 318 w 5169"/>
                    <a:gd name="T7" fmla="*/ 1325 h 1328"/>
                    <a:gd name="T8" fmla="*/ 399 w 5169"/>
                    <a:gd name="T9" fmla="*/ 1311 h 1328"/>
                    <a:gd name="T10" fmla="*/ 481 w 5169"/>
                    <a:gd name="T11" fmla="*/ 1325 h 1328"/>
                    <a:gd name="T12" fmla="*/ 562 w 5169"/>
                    <a:gd name="T13" fmla="*/ 1326 h 1328"/>
                    <a:gd name="T14" fmla="*/ 645 w 5169"/>
                    <a:gd name="T15" fmla="*/ 1062 h 1328"/>
                    <a:gd name="T16" fmla="*/ 726 w 5169"/>
                    <a:gd name="T17" fmla="*/ 1071 h 1328"/>
                    <a:gd name="T18" fmla="*/ 807 w 5169"/>
                    <a:gd name="T19" fmla="*/ 1315 h 1328"/>
                    <a:gd name="T20" fmla="*/ 889 w 5169"/>
                    <a:gd name="T21" fmla="*/ 1309 h 1328"/>
                    <a:gd name="T22" fmla="*/ 968 w 5169"/>
                    <a:gd name="T23" fmla="*/ 1326 h 1328"/>
                    <a:gd name="T24" fmla="*/ 1048 w 5169"/>
                    <a:gd name="T25" fmla="*/ 1327 h 1328"/>
                    <a:gd name="T26" fmla="*/ 1133 w 5169"/>
                    <a:gd name="T27" fmla="*/ 1327 h 1328"/>
                    <a:gd name="T28" fmla="*/ 1214 w 5169"/>
                    <a:gd name="T29" fmla="*/ 1327 h 1328"/>
                    <a:gd name="T30" fmla="*/ 1296 w 5169"/>
                    <a:gd name="T31" fmla="*/ 1327 h 1328"/>
                    <a:gd name="T32" fmla="*/ 1377 w 5169"/>
                    <a:gd name="T33" fmla="*/ 1327 h 1328"/>
                    <a:gd name="T34" fmla="*/ 1458 w 5169"/>
                    <a:gd name="T35" fmla="*/ 1327 h 1328"/>
                    <a:gd name="T36" fmla="*/ 1540 w 5169"/>
                    <a:gd name="T37" fmla="*/ 1327 h 1328"/>
                    <a:gd name="T38" fmla="*/ 1621 w 5169"/>
                    <a:gd name="T39" fmla="*/ 1327 h 1328"/>
                    <a:gd name="T40" fmla="*/ 1703 w 5169"/>
                    <a:gd name="T41" fmla="*/ 1327 h 1328"/>
                    <a:gd name="T42" fmla="*/ 1784 w 5169"/>
                    <a:gd name="T43" fmla="*/ 1327 h 1328"/>
                    <a:gd name="T44" fmla="*/ 1867 w 5169"/>
                    <a:gd name="T45" fmla="*/ 1326 h 1328"/>
                    <a:gd name="T46" fmla="*/ 1948 w 5169"/>
                    <a:gd name="T47" fmla="*/ 1327 h 1328"/>
                    <a:gd name="T48" fmla="*/ 2028 w 5169"/>
                    <a:gd name="T49" fmla="*/ 1327 h 1328"/>
                    <a:gd name="T50" fmla="*/ 2111 w 5169"/>
                    <a:gd name="T51" fmla="*/ 1314 h 1328"/>
                    <a:gd name="T52" fmla="*/ 2192 w 5169"/>
                    <a:gd name="T53" fmla="*/ 1326 h 1328"/>
                    <a:gd name="T54" fmla="*/ 2273 w 5169"/>
                    <a:gd name="T55" fmla="*/ 1327 h 1328"/>
                    <a:gd name="T56" fmla="*/ 2355 w 5169"/>
                    <a:gd name="T57" fmla="*/ 1326 h 1328"/>
                    <a:gd name="T58" fmla="*/ 2437 w 5169"/>
                    <a:gd name="T59" fmla="*/ 1302 h 1328"/>
                    <a:gd name="T60" fmla="*/ 2516 w 5169"/>
                    <a:gd name="T61" fmla="*/ 1326 h 1328"/>
                    <a:gd name="T62" fmla="*/ 2598 w 5169"/>
                    <a:gd name="T63" fmla="*/ 1326 h 1328"/>
                    <a:gd name="T64" fmla="*/ 2681 w 5169"/>
                    <a:gd name="T65" fmla="*/ 1326 h 1328"/>
                    <a:gd name="T66" fmla="*/ 2762 w 5169"/>
                    <a:gd name="T67" fmla="*/ 1327 h 1328"/>
                    <a:gd name="T68" fmla="*/ 2843 w 5169"/>
                    <a:gd name="T69" fmla="*/ 1327 h 1328"/>
                    <a:gd name="T70" fmla="*/ 2925 w 5169"/>
                    <a:gd name="T71" fmla="*/ 1327 h 1328"/>
                    <a:gd name="T72" fmla="*/ 3007 w 5169"/>
                    <a:gd name="T73" fmla="*/ 1327 h 1328"/>
                    <a:gd name="T74" fmla="*/ 3088 w 5169"/>
                    <a:gd name="T75" fmla="*/ 1327 h 1328"/>
                    <a:gd name="T76" fmla="*/ 3170 w 5169"/>
                    <a:gd name="T77" fmla="*/ 1313 h 1328"/>
                    <a:gd name="T78" fmla="*/ 3251 w 5169"/>
                    <a:gd name="T79" fmla="*/ 1326 h 1328"/>
                    <a:gd name="T80" fmla="*/ 3330 w 5169"/>
                    <a:gd name="T81" fmla="*/ 1326 h 1328"/>
                    <a:gd name="T82" fmla="*/ 3413 w 5169"/>
                    <a:gd name="T83" fmla="*/ 1326 h 1328"/>
                    <a:gd name="T84" fmla="*/ 3493 w 5169"/>
                    <a:gd name="T85" fmla="*/ 1327 h 1328"/>
                    <a:gd name="T86" fmla="*/ 3576 w 5169"/>
                    <a:gd name="T87" fmla="*/ 1327 h 1328"/>
                    <a:gd name="T88" fmla="*/ 3658 w 5169"/>
                    <a:gd name="T89" fmla="*/ 1327 h 1328"/>
                    <a:gd name="T90" fmla="*/ 3738 w 5169"/>
                    <a:gd name="T91" fmla="*/ 1327 h 1328"/>
                    <a:gd name="T92" fmla="*/ 3820 w 5169"/>
                    <a:gd name="T93" fmla="*/ 1327 h 1328"/>
                    <a:gd name="T94" fmla="*/ 3902 w 5169"/>
                    <a:gd name="T95" fmla="*/ 1326 h 1328"/>
                    <a:gd name="T96" fmla="*/ 3984 w 5169"/>
                    <a:gd name="T97" fmla="*/ 1326 h 1328"/>
                    <a:gd name="T98" fmla="*/ 4063 w 5169"/>
                    <a:gd name="T99" fmla="*/ 1326 h 1328"/>
                    <a:gd name="T100" fmla="*/ 4148 w 5169"/>
                    <a:gd name="T101" fmla="*/ 1318 h 1328"/>
                    <a:gd name="T102" fmla="*/ 4228 w 5169"/>
                    <a:gd name="T103" fmla="*/ 1319 h 1328"/>
                    <a:gd name="T104" fmla="*/ 4310 w 5169"/>
                    <a:gd name="T105" fmla="*/ 1124 h 1328"/>
                    <a:gd name="T106" fmla="*/ 4392 w 5169"/>
                    <a:gd name="T107" fmla="*/ 1322 h 1328"/>
                    <a:gd name="T108" fmla="*/ 4474 w 5169"/>
                    <a:gd name="T109" fmla="*/ 1314 h 1328"/>
                    <a:gd name="T110" fmla="*/ 4555 w 5169"/>
                    <a:gd name="T111" fmla="*/ 1301 h 1328"/>
                    <a:gd name="T112" fmla="*/ 4635 w 5169"/>
                    <a:gd name="T113" fmla="*/ 1325 h 1328"/>
                    <a:gd name="T114" fmla="*/ 4716 w 5169"/>
                    <a:gd name="T115" fmla="*/ 1325 h 1328"/>
                    <a:gd name="T116" fmla="*/ 4800 w 5169"/>
                    <a:gd name="T117" fmla="*/ 1320 h 1328"/>
                    <a:gd name="T118" fmla="*/ 4879 w 5169"/>
                    <a:gd name="T119" fmla="*/ 0 h 1328"/>
                    <a:gd name="T120" fmla="*/ 4962 w 5169"/>
                    <a:gd name="T121" fmla="*/ 1324 h 1328"/>
                    <a:gd name="T122" fmla="*/ 5043 w 5169"/>
                    <a:gd name="T123" fmla="*/ 1326 h 1328"/>
                    <a:gd name="T124" fmla="*/ 5124 w 5169"/>
                    <a:gd name="T125" fmla="*/ 1327 h 1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328">
                      <a:moveTo>
                        <a:pt x="0" y="1327"/>
                      </a:moveTo>
                      <a:lnTo>
                        <a:pt x="0" y="1327"/>
                      </a:lnTo>
                      <a:cubicBezTo>
                        <a:pt x="0" y="1327"/>
                        <a:pt x="0" y="1327"/>
                        <a:pt x="0" y="1327"/>
                      </a:cubicBezTo>
                      <a:cubicBezTo>
                        <a:pt x="0" y="1327"/>
                        <a:pt x="3" y="1327"/>
                        <a:pt x="3" y="1327"/>
                      </a:cubicBezTo>
                      <a:cubicBezTo>
                        <a:pt x="3" y="1327"/>
                        <a:pt x="5" y="1328"/>
                        <a:pt x="5" y="1328"/>
                      </a:cubicBezTo>
                      <a:cubicBezTo>
                        <a:pt x="5" y="1328"/>
                        <a:pt x="7" y="1327"/>
                        <a:pt x="7" y="1327"/>
                      </a:cubicBezTo>
                      <a:cubicBezTo>
                        <a:pt x="7" y="1327"/>
                        <a:pt x="10" y="1328"/>
                        <a:pt x="10" y="1328"/>
                      </a:cubicBezTo>
                      <a:cubicBezTo>
                        <a:pt x="10" y="1328"/>
                        <a:pt x="12" y="1327"/>
                        <a:pt x="12" y="1327"/>
                      </a:cubicBezTo>
                      <a:cubicBezTo>
                        <a:pt x="12" y="1327"/>
                        <a:pt x="14" y="1327"/>
                        <a:pt x="14" y="1327"/>
                      </a:cubicBezTo>
                      <a:cubicBezTo>
                        <a:pt x="14" y="1327"/>
                        <a:pt x="14" y="1327"/>
                        <a:pt x="14" y="1327"/>
                      </a:cubicBezTo>
                      <a:cubicBezTo>
                        <a:pt x="14" y="1327"/>
                        <a:pt x="20" y="1328"/>
                        <a:pt x="20" y="1328"/>
                      </a:cubicBezTo>
                      <a:cubicBezTo>
                        <a:pt x="20" y="1328"/>
                        <a:pt x="23" y="1327"/>
                        <a:pt x="23" y="1327"/>
                      </a:cubicBezTo>
                      <a:cubicBezTo>
                        <a:pt x="23" y="1327"/>
                        <a:pt x="24" y="1328"/>
                        <a:pt x="24" y="1328"/>
                      </a:cubicBezTo>
                      <a:cubicBezTo>
                        <a:pt x="24" y="1328"/>
                        <a:pt x="25" y="1327"/>
                        <a:pt x="25" y="1327"/>
                      </a:cubicBezTo>
                      <a:cubicBezTo>
                        <a:pt x="25" y="1327"/>
                        <a:pt x="29" y="1327"/>
                        <a:pt x="29" y="1327"/>
                      </a:cubicBezTo>
                      <a:cubicBezTo>
                        <a:pt x="29" y="1327"/>
                        <a:pt x="33" y="1328"/>
                        <a:pt x="33" y="1328"/>
                      </a:cubicBezTo>
                      <a:cubicBezTo>
                        <a:pt x="33" y="1328"/>
                        <a:pt x="34" y="1328"/>
                        <a:pt x="34" y="1328"/>
                      </a:cubicBezTo>
                      <a:cubicBezTo>
                        <a:pt x="34" y="1328"/>
                        <a:pt x="36" y="1327"/>
                        <a:pt x="36" y="1327"/>
                      </a:cubicBezTo>
                      <a:cubicBezTo>
                        <a:pt x="36" y="1327"/>
                        <a:pt x="39" y="1327"/>
                        <a:pt x="39" y="1327"/>
                      </a:cubicBezTo>
                      <a:cubicBezTo>
                        <a:pt x="39" y="1327"/>
                        <a:pt x="43" y="1327"/>
                        <a:pt x="43" y="1327"/>
                      </a:cubicBezTo>
                      <a:cubicBezTo>
                        <a:pt x="43" y="1327"/>
                        <a:pt x="45" y="1327"/>
                        <a:pt x="45" y="1327"/>
                      </a:cubicBezTo>
                      <a:cubicBezTo>
                        <a:pt x="45" y="1327"/>
                        <a:pt x="47" y="1327"/>
                        <a:pt x="47" y="1327"/>
                      </a:cubicBezTo>
                      <a:cubicBezTo>
                        <a:pt x="47" y="1327"/>
                        <a:pt x="50" y="1328"/>
                        <a:pt x="50" y="1328"/>
                      </a:cubicBezTo>
                      <a:cubicBezTo>
                        <a:pt x="50" y="1328"/>
                        <a:pt x="52" y="1327"/>
                        <a:pt x="52" y="1327"/>
                      </a:cubicBezTo>
                      <a:cubicBezTo>
                        <a:pt x="52" y="1327"/>
                        <a:pt x="55" y="1328"/>
                        <a:pt x="55" y="1328"/>
                      </a:cubicBezTo>
                      <a:cubicBezTo>
                        <a:pt x="55" y="1328"/>
                        <a:pt x="56" y="1327"/>
                        <a:pt x="56" y="1327"/>
                      </a:cubicBezTo>
                      <a:cubicBezTo>
                        <a:pt x="56" y="1327"/>
                        <a:pt x="61" y="1328"/>
                        <a:pt x="61" y="1328"/>
                      </a:cubicBezTo>
                      <a:cubicBezTo>
                        <a:pt x="61" y="1328"/>
                        <a:pt x="63" y="1327"/>
                        <a:pt x="63" y="1327"/>
                      </a:cubicBezTo>
                      <a:cubicBezTo>
                        <a:pt x="63" y="1327"/>
                        <a:pt x="66" y="1327"/>
                        <a:pt x="66" y="1327"/>
                      </a:cubicBezTo>
                      <a:cubicBezTo>
                        <a:pt x="66" y="1327"/>
                        <a:pt x="67" y="1327"/>
                        <a:pt x="67" y="1327"/>
                      </a:cubicBezTo>
                      <a:cubicBezTo>
                        <a:pt x="67" y="1327"/>
                        <a:pt x="70" y="1327"/>
                        <a:pt x="70" y="1327"/>
                      </a:cubicBezTo>
                      <a:cubicBezTo>
                        <a:pt x="70" y="1327"/>
                        <a:pt x="72" y="1327"/>
                        <a:pt x="72" y="1327"/>
                      </a:cubicBezTo>
                      <a:cubicBezTo>
                        <a:pt x="72" y="1327"/>
                        <a:pt x="75" y="1327"/>
                        <a:pt x="75" y="1327"/>
                      </a:cubicBezTo>
                      <a:cubicBezTo>
                        <a:pt x="75" y="1327"/>
                        <a:pt x="77" y="1327"/>
                        <a:pt x="77" y="1327"/>
                      </a:cubicBezTo>
                      <a:cubicBezTo>
                        <a:pt x="77" y="1327"/>
                        <a:pt x="82" y="1327"/>
                        <a:pt x="82" y="1327"/>
                      </a:cubicBezTo>
                      <a:cubicBezTo>
                        <a:pt x="82" y="1327"/>
                        <a:pt x="84" y="1327"/>
                        <a:pt x="84" y="1327"/>
                      </a:cubicBezTo>
                      <a:cubicBezTo>
                        <a:pt x="84" y="1327"/>
                        <a:pt x="88" y="1328"/>
                        <a:pt x="88" y="1328"/>
                      </a:cubicBezTo>
                      <a:cubicBezTo>
                        <a:pt x="88" y="1328"/>
                        <a:pt x="89" y="1327"/>
                        <a:pt x="89" y="1327"/>
                      </a:cubicBezTo>
                      <a:cubicBezTo>
                        <a:pt x="89" y="1327"/>
                        <a:pt x="91" y="1328"/>
                        <a:pt x="91" y="1328"/>
                      </a:cubicBezTo>
                      <a:cubicBezTo>
                        <a:pt x="91" y="1328"/>
                        <a:pt x="91" y="1327"/>
                        <a:pt x="91" y="1327"/>
                      </a:cubicBezTo>
                      <a:cubicBezTo>
                        <a:pt x="91" y="1327"/>
                        <a:pt x="95" y="1327"/>
                        <a:pt x="95" y="1327"/>
                      </a:cubicBezTo>
                      <a:cubicBezTo>
                        <a:pt x="95" y="1327"/>
                        <a:pt x="98" y="1328"/>
                        <a:pt x="98" y="1328"/>
                      </a:cubicBezTo>
                      <a:cubicBezTo>
                        <a:pt x="98" y="1328"/>
                        <a:pt x="101" y="1327"/>
                        <a:pt x="101" y="1327"/>
                      </a:cubicBezTo>
                      <a:cubicBezTo>
                        <a:pt x="101" y="1327"/>
                        <a:pt x="105" y="1327"/>
                        <a:pt x="105" y="1327"/>
                      </a:cubicBezTo>
                      <a:cubicBezTo>
                        <a:pt x="105" y="1327"/>
                        <a:pt x="107" y="1327"/>
                        <a:pt x="107" y="1327"/>
                      </a:cubicBezTo>
                      <a:cubicBezTo>
                        <a:pt x="107" y="1327"/>
                        <a:pt x="108" y="1327"/>
                        <a:pt x="108" y="1327"/>
                      </a:cubicBezTo>
                      <a:cubicBezTo>
                        <a:pt x="108" y="1327"/>
                        <a:pt x="112" y="1327"/>
                        <a:pt x="112" y="1327"/>
                      </a:cubicBezTo>
                      <a:cubicBezTo>
                        <a:pt x="112" y="1327"/>
                        <a:pt x="114" y="1327"/>
                        <a:pt x="114" y="1327"/>
                      </a:cubicBezTo>
                      <a:cubicBezTo>
                        <a:pt x="114" y="1327"/>
                        <a:pt x="116" y="1327"/>
                        <a:pt x="116" y="1327"/>
                      </a:cubicBezTo>
                      <a:cubicBezTo>
                        <a:pt x="116" y="1327"/>
                        <a:pt x="120" y="1327"/>
                        <a:pt x="120" y="1327"/>
                      </a:cubicBezTo>
                      <a:cubicBezTo>
                        <a:pt x="120" y="1327"/>
                        <a:pt x="121" y="1327"/>
                        <a:pt x="121" y="1327"/>
                      </a:cubicBezTo>
                      <a:cubicBezTo>
                        <a:pt x="121" y="1327"/>
                        <a:pt x="123" y="1326"/>
                        <a:pt x="123" y="1326"/>
                      </a:cubicBezTo>
                      <a:cubicBezTo>
                        <a:pt x="123" y="1326"/>
                        <a:pt x="127" y="1326"/>
                        <a:pt x="127" y="1326"/>
                      </a:cubicBezTo>
                      <a:cubicBezTo>
                        <a:pt x="127" y="1326"/>
                        <a:pt x="128" y="1327"/>
                        <a:pt x="128" y="1327"/>
                      </a:cubicBezTo>
                      <a:cubicBezTo>
                        <a:pt x="128" y="1327"/>
                        <a:pt x="131" y="1327"/>
                        <a:pt x="131" y="1327"/>
                      </a:cubicBezTo>
                      <a:cubicBezTo>
                        <a:pt x="131" y="1327"/>
                        <a:pt x="135" y="1326"/>
                        <a:pt x="135" y="1326"/>
                      </a:cubicBezTo>
                      <a:cubicBezTo>
                        <a:pt x="135" y="1326"/>
                        <a:pt x="136" y="1326"/>
                        <a:pt x="136" y="1326"/>
                      </a:cubicBezTo>
                      <a:cubicBezTo>
                        <a:pt x="136" y="1326"/>
                        <a:pt x="140" y="1327"/>
                        <a:pt x="140" y="1327"/>
                      </a:cubicBezTo>
                      <a:cubicBezTo>
                        <a:pt x="140" y="1327"/>
                        <a:pt x="143" y="1327"/>
                        <a:pt x="143" y="1327"/>
                      </a:cubicBezTo>
                      <a:cubicBezTo>
                        <a:pt x="143" y="1327"/>
                        <a:pt x="144" y="1327"/>
                        <a:pt x="144" y="1327"/>
                      </a:cubicBezTo>
                      <a:cubicBezTo>
                        <a:pt x="144" y="1327"/>
                        <a:pt x="146" y="1327"/>
                        <a:pt x="146" y="1327"/>
                      </a:cubicBezTo>
                      <a:cubicBezTo>
                        <a:pt x="146" y="1327"/>
                        <a:pt x="151" y="1327"/>
                        <a:pt x="151" y="1327"/>
                      </a:cubicBezTo>
                      <a:cubicBezTo>
                        <a:pt x="151" y="1327"/>
                        <a:pt x="151" y="1327"/>
                        <a:pt x="151" y="1327"/>
                      </a:cubicBezTo>
                      <a:cubicBezTo>
                        <a:pt x="151" y="1327"/>
                        <a:pt x="154" y="1327"/>
                        <a:pt x="154" y="1327"/>
                      </a:cubicBezTo>
                      <a:cubicBezTo>
                        <a:pt x="154" y="1327"/>
                        <a:pt x="159" y="1327"/>
                        <a:pt x="159" y="1327"/>
                      </a:cubicBezTo>
                      <a:cubicBezTo>
                        <a:pt x="159" y="1327"/>
                        <a:pt x="161" y="1328"/>
                        <a:pt x="161" y="1328"/>
                      </a:cubicBezTo>
                      <a:cubicBezTo>
                        <a:pt x="161" y="1328"/>
                        <a:pt x="161" y="1327"/>
                        <a:pt x="161" y="1327"/>
                      </a:cubicBezTo>
                      <a:cubicBezTo>
                        <a:pt x="161" y="1327"/>
                        <a:pt x="164" y="1327"/>
                        <a:pt x="164" y="1327"/>
                      </a:cubicBezTo>
                      <a:cubicBezTo>
                        <a:pt x="164" y="1327"/>
                        <a:pt x="166" y="1327"/>
                        <a:pt x="166" y="1327"/>
                      </a:cubicBezTo>
                      <a:cubicBezTo>
                        <a:pt x="166" y="1327"/>
                        <a:pt x="169" y="1327"/>
                        <a:pt x="169" y="1327"/>
                      </a:cubicBezTo>
                      <a:cubicBezTo>
                        <a:pt x="169" y="1327"/>
                        <a:pt x="172" y="1328"/>
                        <a:pt x="172" y="1328"/>
                      </a:cubicBezTo>
                      <a:cubicBezTo>
                        <a:pt x="172" y="1328"/>
                        <a:pt x="176" y="1327"/>
                        <a:pt x="176" y="1327"/>
                      </a:cubicBezTo>
                      <a:cubicBezTo>
                        <a:pt x="176" y="1327"/>
                        <a:pt x="177" y="1327"/>
                        <a:pt x="177" y="1327"/>
                      </a:cubicBezTo>
                      <a:cubicBezTo>
                        <a:pt x="177" y="1327"/>
                        <a:pt x="181" y="1327"/>
                        <a:pt x="181" y="1327"/>
                      </a:cubicBezTo>
                      <a:cubicBezTo>
                        <a:pt x="181" y="1327"/>
                        <a:pt x="182" y="1327"/>
                        <a:pt x="182" y="1327"/>
                      </a:cubicBezTo>
                      <a:cubicBezTo>
                        <a:pt x="182" y="1327"/>
                        <a:pt x="186" y="1327"/>
                        <a:pt x="186" y="1327"/>
                      </a:cubicBezTo>
                      <a:cubicBezTo>
                        <a:pt x="186" y="1327"/>
                        <a:pt x="190" y="1327"/>
                        <a:pt x="190" y="1327"/>
                      </a:cubicBezTo>
                      <a:cubicBezTo>
                        <a:pt x="190" y="1327"/>
                        <a:pt x="191" y="1327"/>
                        <a:pt x="191" y="1327"/>
                      </a:cubicBezTo>
                      <a:cubicBezTo>
                        <a:pt x="191" y="1327"/>
                        <a:pt x="192" y="1327"/>
                        <a:pt x="192" y="1327"/>
                      </a:cubicBezTo>
                      <a:cubicBezTo>
                        <a:pt x="192" y="1327"/>
                        <a:pt x="193" y="1327"/>
                        <a:pt x="193" y="1327"/>
                      </a:cubicBezTo>
                      <a:cubicBezTo>
                        <a:pt x="193" y="1327"/>
                        <a:pt x="198" y="1327"/>
                        <a:pt x="198" y="1327"/>
                      </a:cubicBezTo>
                      <a:cubicBezTo>
                        <a:pt x="198" y="1327"/>
                        <a:pt x="201" y="1326"/>
                        <a:pt x="201" y="1326"/>
                      </a:cubicBezTo>
                      <a:cubicBezTo>
                        <a:pt x="201" y="1326"/>
                        <a:pt x="202" y="1327"/>
                        <a:pt x="202" y="1327"/>
                      </a:cubicBezTo>
                      <a:cubicBezTo>
                        <a:pt x="202" y="1327"/>
                        <a:pt x="203" y="1327"/>
                        <a:pt x="203" y="1327"/>
                      </a:cubicBezTo>
                      <a:cubicBezTo>
                        <a:pt x="203" y="1327"/>
                        <a:pt x="208" y="1327"/>
                        <a:pt x="208" y="1327"/>
                      </a:cubicBezTo>
                      <a:cubicBezTo>
                        <a:pt x="208" y="1327"/>
                        <a:pt x="211" y="1326"/>
                        <a:pt x="211" y="1326"/>
                      </a:cubicBezTo>
                      <a:cubicBezTo>
                        <a:pt x="211" y="1326"/>
                        <a:pt x="212" y="1326"/>
                        <a:pt x="212" y="1326"/>
                      </a:cubicBezTo>
                      <a:cubicBezTo>
                        <a:pt x="212" y="1326"/>
                        <a:pt x="216" y="1327"/>
                        <a:pt x="216" y="1327"/>
                      </a:cubicBezTo>
                      <a:cubicBezTo>
                        <a:pt x="216" y="1327"/>
                        <a:pt x="217" y="1327"/>
                        <a:pt x="217" y="1327"/>
                      </a:cubicBezTo>
                      <a:cubicBezTo>
                        <a:pt x="217" y="1327"/>
                        <a:pt x="222" y="1326"/>
                        <a:pt x="222" y="1326"/>
                      </a:cubicBezTo>
                      <a:cubicBezTo>
                        <a:pt x="222" y="1326"/>
                        <a:pt x="224" y="1326"/>
                        <a:pt x="224" y="1326"/>
                      </a:cubicBezTo>
                      <a:cubicBezTo>
                        <a:pt x="224" y="1326"/>
                        <a:pt x="227" y="1325"/>
                        <a:pt x="227" y="1325"/>
                      </a:cubicBezTo>
                      <a:cubicBezTo>
                        <a:pt x="227" y="1325"/>
                        <a:pt x="227" y="1325"/>
                        <a:pt x="227" y="1325"/>
                      </a:cubicBezTo>
                      <a:cubicBezTo>
                        <a:pt x="227" y="1325"/>
                        <a:pt x="232" y="1323"/>
                        <a:pt x="232" y="1323"/>
                      </a:cubicBezTo>
                      <a:cubicBezTo>
                        <a:pt x="232" y="1323"/>
                        <a:pt x="232" y="1322"/>
                        <a:pt x="232" y="1322"/>
                      </a:cubicBezTo>
                      <a:cubicBezTo>
                        <a:pt x="232" y="1322"/>
                        <a:pt x="235" y="1319"/>
                        <a:pt x="235" y="1319"/>
                      </a:cubicBezTo>
                      <a:cubicBezTo>
                        <a:pt x="235" y="1319"/>
                        <a:pt x="238" y="1320"/>
                        <a:pt x="238" y="1320"/>
                      </a:cubicBezTo>
                      <a:cubicBezTo>
                        <a:pt x="238" y="1320"/>
                        <a:pt x="242" y="1314"/>
                        <a:pt x="242" y="1314"/>
                      </a:cubicBezTo>
                      <a:cubicBezTo>
                        <a:pt x="242" y="1314"/>
                        <a:pt x="242" y="1313"/>
                        <a:pt x="242" y="1313"/>
                      </a:cubicBezTo>
                      <a:cubicBezTo>
                        <a:pt x="242" y="1313"/>
                        <a:pt x="247" y="1281"/>
                        <a:pt x="247" y="1281"/>
                      </a:cubicBezTo>
                      <a:cubicBezTo>
                        <a:pt x="247" y="1281"/>
                        <a:pt x="247" y="1278"/>
                        <a:pt x="247" y="1278"/>
                      </a:cubicBezTo>
                      <a:cubicBezTo>
                        <a:pt x="247" y="1278"/>
                        <a:pt x="251" y="1138"/>
                        <a:pt x="251" y="1138"/>
                      </a:cubicBezTo>
                      <a:cubicBezTo>
                        <a:pt x="251" y="1138"/>
                        <a:pt x="253" y="1189"/>
                        <a:pt x="253" y="1189"/>
                      </a:cubicBezTo>
                      <a:cubicBezTo>
                        <a:pt x="253" y="1189"/>
                        <a:pt x="256" y="1285"/>
                        <a:pt x="256" y="1285"/>
                      </a:cubicBezTo>
                      <a:cubicBezTo>
                        <a:pt x="256" y="1285"/>
                        <a:pt x="258" y="1282"/>
                        <a:pt x="258" y="1282"/>
                      </a:cubicBezTo>
                      <a:cubicBezTo>
                        <a:pt x="258" y="1282"/>
                        <a:pt x="263" y="1121"/>
                        <a:pt x="263" y="1121"/>
                      </a:cubicBezTo>
                      <a:cubicBezTo>
                        <a:pt x="263" y="1121"/>
                        <a:pt x="263" y="1107"/>
                        <a:pt x="263" y="1107"/>
                      </a:cubicBezTo>
                      <a:cubicBezTo>
                        <a:pt x="263" y="1107"/>
                        <a:pt x="268" y="1290"/>
                        <a:pt x="268" y="1290"/>
                      </a:cubicBezTo>
                      <a:cubicBezTo>
                        <a:pt x="268" y="1290"/>
                        <a:pt x="268" y="1292"/>
                        <a:pt x="268" y="1292"/>
                      </a:cubicBezTo>
                      <a:cubicBezTo>
                        <a:pt x="268" y="1292"/>
                        <a:pt x="273" y="1314"/>
                        <a:pt x="273" y="1314"/>
                      </a:cubicBezTo>
                      <a:cubicBezTo>
                        <a:pt x="273" y="1314"/>
                        <a:pt x="273" y="1314"/>
                        <a:pt x="273" y="1314"/>
                      </a:cubicBezTo>
                      <a:cubicBezTo>
                        <a:pt x="273" y="1314"/>
                        <a:pt x="278" y="1320"/>
                        <a:pt x="278" y="1320"/>
                      </a:cubicBezTo>
                      <a:cubicBezTo>
                        <a:pt x="278" y="1320"/>
                        <a:pt x="279" y="1320"/>
                        <a:pt x="279" y="1320"/>
                      </a:cubicBezTo>
                      <a:cubicBezTo>
                        <a:pt x="279" y="1320"/>
                        <a:pt x="283" y="1322"/>
                        <a:pt x="283" y="1322"/>
                      </a:cubicBezTo>
                      <a:cubicBezTo>
                        <a:pt x="283" y="1322"/>
                        <a:pt x="283" y="1322"/>
                        <a:pt x="283" y="1322"/>
                      </a:cubicBezTo>
                      <a:cubicBezTo>
                        <a:pt x="283" y="1322"/>
                        <a:pt x="288" y="1323"/>
                        <a:pt x="288" y="1323"/>
                      </a:cubicBezTo>
                      <a:cubicBezTo>
                        <a:pt x="288" y="1323"/>
                        <a:pt x="289" y="1324"/>
                        <a:pt x="289" y="1324"/>
                      </a:cubicBezTo>
                      <a:cubicBezTo>
                        <a:pt x="289" y="1324"/>
                        <a:pt x="293" y="1325"/>
                        <a:pt x="293" y="1325"/>
                      </a:cubicBezTo>
                      <a:cubicBezTo>
                        <a:pt x="293" y="1325"/>
                        <a:pt x="295" y="1325"/>
                        <a:pt x="295" y="1325"/>
                      </a:cubicBezTo>
                      <a:cubicBezTo>
                        <a:pt x="295" y="1325"/>
                        <a:pt x="298" y="1325"/>
                        <a:pt x="298" y="1325"/>
                      </a:cubicBezTo>
                      <a:cubicBezTo>
                        <a:pt x="298" y="1325"/>
                        <a:pt x="301" y="1325"/>
                        <a:pt x="301" y="1325"/>
                      </a:cubicBezTo>
                      <a:cubicBezTo>
                        <a:pt x="301" y="1325"/>
                        <a:pt x="302" y="1326"/>
                        <a:pt x="302" y="1326"/>
                      </a:cubicBezTo>
                      <a:cubicBezTo>
                        <a:pt x="302" y="1326"/>
                        <a:pt x="307" y="1325"/>
                        <a:pt x="307" y="1325"/>
                      </a:cubicBezTo>
                      <a:cubicBezTo>
                        <a:pt x="307" y="1325"/>
                        <a:pt x="308" y="1326"/>
                        <a:pt x="308" y="1326"/>
                      </a:cubicBezTo>
                      <a:cubicBezTo>
                        <a:pt x="308" y="1326"/>
                        <a:pt x="310" y="1326"/>
                        <a:pt x="310" y="1326"/>
                      </a:cubicBezTo>
                      <a:cubicBezTo>
                        <a:pt x="310" y="1326"/>
                        <a:pt x="310" y="1325"/>
                        <a:pt x="310" y="1325"/>
                      </a:cubicBezTo>
                      <a:cubicBezTo>
                        <a:pt x="310" y="1325"/>
                        <a:pt x="314" y="1326"/>
                        <a:pt x="314" y="1326"/>
                      </a:cubicBezTo>
                      <a:cubicBezTo>
                        <a:pt x="314" y="1326"/>
                        <a:pt x="318" y="1325"/>
                        <a:pt x="318" y="1325"/>
                      </a:cubicBezTo>
                      <a:cubicBezTo>
                        <a:pt x="318" y="1325"/>
                        <a:pt x="319" y="1325"/>
                        <a:pt x="319" y="1325"/>
                      </a:cubicBezTo>
                      <a:cubicBezTo>
                        <a:pt x="319" y="1325"/>
                        <a:pt x="323" y="1324"/>
                        <a:pt x="323" y="1324"/>
                      </a:cubicBezTo>
                      <a:cubicBezTo>
                        <a:pt x="323" y="1324"/>
                        <a:pt x="326" y="1324"/>
                        <a:pt x="326" y="1324"/>
                      </a:cubicBezTo>
                      <a:cubicBezTo>
                        <a:pt x="326" y="1324"/>
                        <a:pt x="329" y="1323"/>
                        <a:pt x="329" y="1323"/>
                      </a:cubicBezTo>
                      <a:cubicBezTo>
                        <a:pt x="329" y="1323"/>
                        <a:pt x="329" y="1323"/>
                        <a:pt x="329" y="1323"/>
                      </a:cubicBezTo>
                      <a:cubicBezTo>
                        <a:pt x="329" y="1323"/>
                        <a:pt x="334" y="1303"/>
                        <a:pt x="334" y="1303"/>
                      </a:cubicBezTo>
                      <a:cubicBezTo>
                        <a:pt x="334" y="1303"/>
                        <a:pt x="334" y="1301"/>
                        <a:pt x="334" y="1301"/>
                      </a:cubicBezTo>
                      <a:cubicBezTo>
                        <a:pt x="334" y="1301"/>
                        <a:pt x="339" y="1320"/>
                        <a:pt x="339" y="1320"/>
                      </a:cubicBezTo>
                      <a:cubicBezTo>
                        <a:pt x="339" y="1320"/>
                        <a:pt x="339" y="1320"/>
                        <a:pt x="339" y="1320"/>
                      </a:cubicBezTo>
                      <a:cubicBezTo>
                        <a:pt x="339" y="1320"/>
                        <a:pt x="344" y="1324"/>
                        <a:pt x="344" y="1324"/>
                      </a:cubicBezTo>
                      <a:cubicBezTo>
                        <a:pt x="344" y="1324"/>
                        <a:pt x="344" y="1324"/>
                        <a:pt x="344" y="1324"/>
                      </a:cubicBezTo>
                      <a:cubicBezTo>
                        <a:pt x="344" y="1324"/>
                        <a:pt x="349" y="1326"/>
                        <a:pt x="349" y="1326"/>
                      </a:cubicBezTo>
                      <a:cubicBezTo>
                        <a:pt x="349" y="1326"/>
                        <a:pt x="350" y="1325"/>
                        <a:pt x="350" y="1325"/>
                      </a:cubicBezTo>
                      <a:cubicBezTo>
                        <a:pt x="350" y="1325"/>
                        <a:pt x="354" y="1326"/>
                        <a:pt x="354" y="1326"/>
                      </a:cubicBezTo>
                      <a:cubicBezTo>
                        <a:pt x="354" y="1326"/>
                        <a:pt x="355" y="1326"/>
                        <a:pt x="355" y="1326"/>
                      </a:cubicBezTo>
                      <a:cubicBezTo>
                        <a:pt x="355" y="1326"/>
                        <a:pt x="357" y="1327"/>
                        <a:pt x="357" y="1327"/>
                      </a:cubicBezTo>
                      <a:cubicBezTo>
                        <a:pt x="357" y="1327"/>
                        <a:pt x="360" y="1326"/>
                        <a:pt x="360" y="1326"/>
                      </a:cubicBezTo>
                      <a:cubicBezTo>
                        <a:pt x="360" y="1326"/>
                        <a:pt x="363" y="1326"/>
                        <a:pt x="363" y="1326"/>
                      </a:cubicBezTo>
                      <a:cubicBezTo>
                        <a:pt x="363" y="1326"/>
                        <a:pt x="365" y="1326"/>
                        <a:pt x="365" y="1326"/>
                      </a:cubicBezTo>
                      <a:cubicBezTo>
                        <a:pt x="365" y="1326"/>
                        <a:pt x="368" y="1327"/>
                        <a:pt x="368" y="1327"/>
                      </a:cubicBezTo>
                      <a:cubicBezTo>
                        <a:pt x="368" y="1327"/>
                        <a:pt x="370" y="1327"/>
                        <a:pt x="370" y="1327"/>
                      </a:cubicBezTo>
                      <a:cubicBezTo>
                        <a:pt x="370" y="1327"/>
                        <a:pt x="375" y="1326"/>
                        <a:pt x="375" y="1326"/>
                      </a:cubicBezTo>
                      <a:cubicBezTo>
                        <a:pt x="375" y="1326"/>
                        <a:pt x="375" y="1326"/>
                        <a:pt x="375" y="1326"/>
                      </a:cubicBezTo>
                      <a:cubicBezTo>
                        <a:pt x="375" y="1326"/>
                        <a:pt x="380" y="1324"/>
                        <a:pt x="380" y="1324"/>
                      </a:cubicBezTo>
                      <a:cubicBezTo>
                        <a:pt x="380" y="1324"/>
                        <a:pt x="380" y="1325"/>
                        <a:pt x="380" y="1325"/>
                      </a:cubicBezTo>
                      <a:cubicBezTo>
                        <a:pt x="380" y="1325"/>
                        <a:pt x="385" y="1323"/>
                        <a:pt x="385" y="1323"/>
                      </a:cubicBezTo>
                      <a:cubicBezTo>
                        <a:pt x="385" y="1323"/>
                        <a:pt x="385" y="1323"/>
                        <a:pt x="385" y="1323"/>
                      </a:cubicBezTo>
                      <a:cubicBezTo>
                        <a:pt x="385" y="1323"/>
                        <a:pt x="390" y="1316"/>
                        <a:pt x="390" y="1316"/>
                      </a:cubicBezTo>
                      <a:cubicBezTo>
                        <a:pt x="390" y="1316"/>
                        <a:pt x="390" y="1315"/>
                        <a:pt x="390" y="1315"/>
                      </a:cubicBezTo>
                      <a:cubicBezTo>
                        <a:pt x="390" y="1315"/>
                        <a:pt x="395" y="1259"/>
                        <a:pt x="395" y="1259"/>
                      </a:cubicBezTo>
                      <a:cubicBezTo>
                        <a:pt x="395" y="1259"/>
                        <a:pt x="395" y="1265"/>
                        <a:pt x="395" y="1265"/>
                      </a:cubicBezTo>
                      <a:cubicBezTo>
                        <a:pt x="395" y="1265"/>
                        <a:pt x="399" y="1311"/>
                        <a:pt x="399" y="1311"/>
                      </a:cubicBezTo>
                      <a:cubicBezTo>
                        <a:pt x="399" y="1311"/>
                        <a:pt x="400" y="1310"/>
                        <a:pt x="400" y="1310"/>
                      </a:cubicBezTo>
                      <a:cubicBezTo>
                        <a:pt x="400" y="1310"/>
                        <a:pt x="405" y="1248"/>
                        <a:pt x="405" y="1248"/>
                      </a:cubicBezTo>
                      <a:cubicBezTo>
                        <a:pt x="405" y="1248"/>
                        <a:pt x="406" y="1219"/>
                        <a:pt x="406" y="1219"/>
                      </a:cubicBezTo>
                      <a:cubicBezTo>
                        <a:pt x="406" y="1219"/>
                        <a:pt x="410" y="1304"/>
                        <a:pt x="410" y="1304"/>
                      </a:cubicBezTo>
                      <a:cubicBezTo>
                        <a:pt x="410" y="1304"/>
                        <a:pt x="411" y="1305"/>
                        <a:pt x="411" y="1305"/>
                      </a:cubicBezTo>
                      <a:cubicBezTo>
                        <a:pt x="411" y="1305"/>
                        <a:pt x="414" y="1310"/>
                        <a:pt x="414" y="1310"/>
                      </a:cubicBezTo>
                      <a:cubicBezTo>
                        <a:pt x="414" y="1310"/>
                        <a:pt x="416" y="1306"/>
                        <a:pt x="416" y="1306"/>
                      </a:cubicBezTo>
                      <a:cubicBezTo>
                        <a:pt x="416" y="1306"/>
                        <a:pt x="418" y="1273"/>
                        <a:pt x="418" y="1273"/>
                      </a:cubicBezTo>
                      <a:cubicBezTo>
                        <a:pt x="418" y="1273"/>
                        <a:pt x="421" y="1304"/>
                        <a:pt x="421" y="1304"/>
                      </a:cubicBezTo>
                      <a:cubicBezTo>
                        <a:pt x="421" y="1304"/>
                        <a:pt x="425" y="1316"/>
                        <a:pt x="425" y="1316"/>
                      </a:cubicBezTo>
                      <a:cubicBezTo>
                        <a:pt x="425" y="1316"/>
                        <a:pt x="426" y="1316"/>
                        <a:pt x="426" y="1316"/>
                      </a:cubicBezTo>
                      <a:cubicBezTo>
                        <a:pt x="426" y="1316"/>
                        <a:pt x="431" y="1313"/>
                        <a:pt x="431" y="1313"/>
                      </a:cubicBezTo>
                      <a:cubicBezTo>
                        <a:pt x="431" y="1313"/>
                        <a:pt x="431" y="1313"/>
                        <a:pt x="431" y="1313"/>
                      </a:cubicBezTo>
                      <a:cubicBezTo>
                        <a:pt x="431" y="1313"/>
                        <a:pt x="436" y="1297"/>
                        <a:pt x="436" y="1297"/>
                      </a:cubicBezTo>
                      <a:cubicBezTo>
                        <a:pt x="436" y="1297"/>
                        <a:pt x="436" y="1295"/>
                        <a:pt x="436" y="1295"/>
                      </a:cubicBezTo>
                      <a:cubicBezTo>
                        <a:pt x="436" y="1295"/>
                        <a:pt x="441" y="1135"/>
                        <a:pt x="441" y="1135"/>
                      </a:cubicBezTo>
                      <a:cubicBezTo>
                        <a:pt x="441" y="1135"/>
                        <a:pt x="443" y="1024"/>
                        <a:pt x="443" y="1024"/>
                      </a:cubicBezTo>
                      <a:cubicBezTo>
                        <a:pt x="443" y="1024"/>
                        <a:pt x="446" y="1127"/>
                        <a:pt x="446" y="1127"/>
                      </a:cubicBezTo>
                      <a:cubicBezTo>
                        <a:pt x="446" y="1127"/>
                        <a:pt x="446" y="1143"/>
                        <a:pt x="446" y="1143"/>
                      </a:cubicBezTo>
                      <a:cubicBezTo>
                        <a:pt x="446" y="1143"/>
                        <a:pt x="451" y="1285"/>
                        <a:pt x="451" y="1285"/>
                      </a:cubicBezTo>
                      <a:cubicBezTo>
                        <a:pt x="451" y="1285"/>
                        <a:pt x="451" y="1285"/>
                        <a:pt x="451" y="1285"/>
                      </a:cubicBezTo>
                      <a:cubicBezTo>
                        <a:pt x="451" y="1285"/>
                        <a:pt x="456" y="1313"/>
                        <a:pt x="456" y="1313"/>
                      </a:cubicBezTo>
                      <a:cubicBezTo>
                        <a:pt x="456" y="1313"/>
                        <a:pt x="456" y="1313"/>
                        <a:pt x="456" y="1313"/>
                      </a:cubicBezTo>
                      <a:cubicBezTo>
                        <a:pt x="456" y="1313"/>
                        <a:pt x="461" y="1319"/>
                        <a:pt x="461" y="1319"/>
                      </a:cubicBezTo>
                      <a:cubicBezTo>
                        <a:pt x="461" y="1319"/>
                        <a:pt x="461" y="1319"/>
                        <a:pt x="461" y="1319"/>
                      </a:cubicBezTo>
                      <a:cubicBezTo>
                        <a:pt x="461" y="1319"/>
                        <a:pt x="466" y="1322"/>
                        <a:pt x="466" y="1322"/>
                      </a:cubicBezTo>
                      <a:cubicBezTo>
                        <a:pt x="466" y="1322"/>
                        <a:pt x="468" y="1322"/>
                        <a:pt x="468" y="1322"/>
                      </a:cubicBezTo>
                      <a:cubicBezTo>
                        <a:pt x="468" y="1322"/>
                        <a:pt x="471" y="1323"/>
                        <a:pt x="471" y="1323"/>
                      </a:cubicBezTo>
                      <a:cubicBezTo>
                        <a:pt x="471" y="1323"/>
                        <a:pt x="472" y="1324"/>
                        <a:pt x="472" y="1324"/>
                      </a:cubicBezTo>
                      <a:cubicBezTo>
                        <a:pt x="472" y="1324"/>
                        <a:pt x="475" y="1324"/>
                        <a:pt x="475" y="1324"/>
                      </a:cubicBezTo>
                      <a:cubicBezTo>
                        <a:pt x="475" y="1324"/>
                        <a:pt x="477" y="1324"/>
                        <a:pt x="477" y="1324"/>
                      </a:cubicBezTo>
                      <a:cubicBezTo>
                        <a:pt x="477" y="1324"/>
                        <a:pt x="481" y="1325"/>
                        <a:pt x="481" y="1325"/>
                      </a:cubicBezTo>
                      <a:cubicBezTo>
                        <a:pt x="481" y="1325"/>
                        <a:pt x="484" y="1325"/>
                        <a:pt x="484" y="1325"/>
                      </a:cubicBezTo>
                      <a:cubicBezTo>
                        <a:pt x="484" y="1325"/>
                        <a:pt x="487" y="1325"/>
                        <a:pt x="487" y="1325"/>
                      </a:cubicBezTo>
                      <a:cubicBezTo>
                        <a:pt x="487" y="1325"/>
                        <a:pt x="488" y="1326"/>
                        <a:pt x="488" y="1326"/>
                      </a:cubicBezTo>
                      <a:cubicBezTo>
                        <a:pt x="488" y="1326"/>
                        <a:pt x="491" y="1325"/>
                        <a:pt x="491" y="1325"/>
                      </a:cubicBezTo>
                      <a:cubicBezTo>
                        <a:pt x="491" y="1325"/>
                        <a:pt x="492" y="1326"/>
                        <a:pt x="492" y="1326"/>
                      </a:cubicBezTo>
                      <a:cubicBezTo>
                        <a:pt x="492" y="1326"/>
                        <a:pt x="495" y="1326"/>
                        <a:pt x="495" y="1326"/>
                      </a:cubicBezTo>
                      <a:cubicBezTo>
                        <a:pt x="495" y="1326"/>
                        <a:pt x="499" y="1326"/>
                        <a:pt x="499" y="1326"/>
                      </a:cubicBezTo>
                      <a:cubicBezTo>
                        <a:pt x="499" y="1326"/>
                        <a:pt x="501" y="1326"/>
                        <a:pt x="501" y="1326"/>
                      </a:cubicBezTo>
                      <a:cubicBezTo>
                        <a:pt x="501" y="1326"/>
                        <a:pt x="504" y="1326"/>
                        <a:pt x="504" y="1326"/>
                      </a:cubicBezTo>
                      <a:cubicBezTo>
                        <a:pt x="504" y="1326"/>
                        <a:pt x="507" y="1327"/>
                        <a:pt x="507" y="1327"/>
                      </a:cubicBezTo>
                      <a:cubicBezTo>
                        <a:pt x="507" y="1327"/>
                        <a:pt x="510" y="1327"/>
                        <a:pt x="510" y="1327"/>
                      </a:cubicBezTo>
                      <a:cubicBezTo>
                        <a:pt x="510" y="1327"/>
                        <a:pt x="512" y="1326"/>
                        <a:pt x="512" y="1326"/>
                      </a:cubicBezTo>
                      <a:cubicBezTo>
                        <a:pt x="512" y="1326"/>
                        <a:pt x="512" y="1326"/>
                        <a:pt x="512" y="1326"/>
                      </a:cubicBezTo>
                      <a:cubicBezTo>
                        <a:pt x="512" y="1326"/>
                        <a:pt x="515" y="1325"/>
                        <a:pt x="515" y="1325"/>
                      </a:cubicBezTo>
                      <a:cubicBezTo>
                        <a:pt x="515" y="1325"/>
                        <a:pt x="518" y="1325"/>
                        <a:pt x="518" y="1325"/>
                      </a:cubicBezTo>
                      <a:cubicBezTo>
                        <a:pt x="518" y="1325"/>
                        <a:pt x="520" y="1326"/>
                        <a:pt x="520" y="1326"/>
                      </a:cubicBezTo>
                      <a:cubicBezTo>
                        <a:pt x="520" y="1326"/>
                        <a:pt x="525" y="1326"/>
                        <a:pt x="525" y="1326"/>
                      </a:cubicBezTo>
                      <a:cubicBezTo>
                        <a:pt x="525" y="1326"/>
                        <a:pt x="527" y="1325"/>
                        <a:pt x="527" y="1325"/>
                      </a:cubicBezTo>
                      <a:cubicBezTo>
                        <a:pt x="527" y="1325"/>
                        <a:pt x="529" y="1325"/>
                        <a:pt x="529" y="1325"/>
                      </a:cubicBezTo>
                      <a:cubicBezTo>
                        <a:pt x="529" y="1325"/>
                        <a:pt x="530" y="1326"/>
                        <a:pt x="530" y="1326"/>
                      </a:cubicBezTo>
                      <a:cubicBezTo>
                        <a:pt x="530" y="1326"/>
                        <a:pt x="533" y="1326"/>
                        <a:pt x="533" y="1326"/>
                      </a:cubicBezTo>
                      <a:cubicBezTo>
                        <a:pt x="533" y="1326"/>
                        <a:pt x="537" y="1327"/>
                        <a:pt x="537" y="1327"/>
                      </a:cubicBezTo>
                      <a:cubicBezTo>
                        <a:pt x="537" y="1327"/>
                        <a:pt x="540" y="1326"/>
                        <a:pt x="540" y="1326"/>
                      </a:cubicBezTo>
                      <a:cubicBezTo>
                        <a:pt x="540" y="1326"/>
                        <a:pt x="542" y="1327"/>
                        <a:pt x="542" y="1327"/>
                      </a:cubicBezTo>
                      <a:cubicBezTo>
                        <a:pt x="542" y="1327"/>
                        <a:pt x="543" y="1327"/>
                        <a:pt x="543" y="1327"/>
                      </a:cubicBezTo>
                      <a:cubicBezTo>
                        <a:pt x="543" y="1327"/>
                        <a:pt x="546" y="1326"/>
                        <a:pt x="546" y="1326"/>
                      </a:cubicBezTo>
                      <a:cubicBezTo>
                        <a:pt x="546" y="1326"/>
                        <a:pt x="551" y="1327"/>
                        <a:pt x="551" y="1327"/>
                      </a:cubicBezTo>
                      <a:cubicBezTo>
                        <a:pt x="551" y="1327"/>
                        <a:pt x="553" y="1326"/>
                        <a:pt x="553" y="1326"/>
                      </a:cubicBezTo>
                      <a:cubicBezTo>
                        <a:pt x="553" y="1326"/>
                        <a:pt x="553" y="1327"/>
                        <a:pt x="553" y="1327"/>
                      </a:cubicBezTo>
                      <a:cubicBezTo>
                        <a:pt x="553" y="1327"/>
                        <a:pt x="557" y="1326"/>
                        <a:pt x="557" y="1326"/>
                      </a:cubicBezTo>
                      <a:cubicBezTo>
                        <a:pt x="557" y="1326"/>
                        <a:pt x="559" y="1326"/>
                        <a:pt x="559" y="1326"/>
                      </a:cubicBezTo>
                      <a:cubicBezTo>
                        <a:pt x="559" y="1326"/>
                        <a:pt x="562" y="1326"/>
                        <a:pt x="562" y="1326"/>
                      </a:cubicBezTo>
                      <a:cubicBezTo>
                        <a:pt x="562" y="1326"/>
                        <a:pt x="563" y="1326"/>
                        <a:pt x="563" y="1326"/>
                      </a:cubicBezTo>
                      <a:cubicBezTo>
                        <a:pt x="563" y="1326"/>
                        <a:pt x="566" y="1325"/>
                        <a:pt x="566" y="1325"/>
                      </a:cubicBezTo>
                      <a:cubicBezTo>
                        <a:pt x="566" y="1325"/>
                        <a:pt x="569" y="1326"/>
                        <a:pt x="569" y="1326"/>
                      </a:cubicBezTo>
                      <a:cubicBezTo>
                        <a:pt x="569" y="1326"/>
                        <a:pt x="571" y="1325"/>
                        <a:pt x="571" y="1325"/>
                      </a:cubicBezTo>
                      <a:cubicBezTo>
                        <a:pt x="571" y="1325"/>
                        <a:pt x="575" y="1325"/>
                        <a:pt x="575" y="1325"/>
                      </a:cubicBezTo>
                      <a:cubicBezTo>
                        <a:pt x="575" y="1325"/>
                        <a:pt x="578" y="1326"/>
                        <a:pt x="578" y="1326"/>
                      </a:cubicBezTo>
                      <a:cubicBezTo>
                        <a:pt x="578" y="1326"/>
                        <a:pt x="579" y="1325"/>
                        <a:pt x="579" y="1325"/>
                      </a:cubicBezTo>
                      <a:cubicBezTo>
                        <a:pt x="579" y="1325"/>
                        <a:pt x="582" y="1326"/>
                        <a:pt x="582" y="1326"/>
                      </a:cubicBezTo>
                      <a:cubicBezTo>
                        <a:pt x="582" y="1326"/>
                        <a:pt x="584" y="1326"/>
                        <a:pt x="584" y="1326"/>
                      </a:cubicBezTo>
                      <a:cubicBezTo>
                        <a:pt x="584" y="1326"/>
                        <a:pt x="588" y="1325"/>
                        <a:pt x="588" y="1325"/>
                      </a:cubicBezTo>
                      <a:cubicBezTo>
                        <a:pt x="588" y="1325"/>
                        <a:pt x="589" y="1325"/>
                        <a:pt x="589" y="1325"/>
                      </a:cubicBezTo>
                      <a:cubicBezTo>
                        <a:pt x="589" y="1325"/>
                        <a:pt x="592" y="1326"/>
                        <a:pt x="592" y="1326"/>
                      </a:cubicBezTo>
                      <a:cubicBezTo>
                        <a:pt x="592" y="1326"/>
                        <a:pt x="597" y="1326"/>
                        <a:pt x="597" y="1326"/>
                      </a:cubicBezTo>
                      <a:cubicBezTo>
                        <a:pt x="597" y="1326"/>
                        <a:pt x="598" y="1326"/>
                        <a:pt x="598" y="1326"/>
                      </a:cubicBezTo>
                      <a:cubicBezTo>
                        <a:pt x="598" y="1326"/>
                        <a:pt x="601" y="1326"/>
                        <a:pt x="601" y="1326"/>
                      </a:cubicBezTo>
                      <a:cubicBezTo>
                        <a:pt x="601" y="1326"/>
                        <a:pt x="604" y="1325"/>
                        <a:pt x="604" y="1325"/>
                      </a:cubicBezTo>
                      <a:cubicBezTo>
                        <a:pt x="604" y="1325"/>
                        <a:pt x="604" y="1325"/>
                        <a:pt x="604" y="1325"/>
                      </a:cubicBezTo>
                      <a:cubicBezTo>
                        <a:pt x="604" y="1325"/>
                        <a:pt x="608" y="1324"/>
                        <a:pt x="608" y="1324"/>
                      </a:cubicBezTo>
                      <a:cubicBezTo>
                        <a:pt x="608" y="1324"/>
                        <a:pt x="609" y="1325"/>
                        <a:pt x="609" y="1325"/>
                      </a:cubicBezTo>
                      <a:cubicBezTo>
                        <a:pt x="609" y="1325"/>
                        <a:pt x="614" y="1322"/>
                        <a:pt x="614" y="1322"/>
                      </a:cubicBezTo>
                      <a:cubicBezTo>
                        <a:pt x="614" y="1322"/>
                        <a:pt x="614" y="1322"/>
                        <a:pt x="614" y="1322"/>
                      </a:cubicBezTo>
                      <a:cubicBezTo>
                        <a:pt x="614" y="1322"/>
                        <a:pt x="619" y="1318"/>
                        <a:pt x="619" y="1318"/>
                      </a:cubicBezTo>
                      <a:cubicBezTo>
                        <a:pt x="619" y="1318"/>
                        <a:pt x="619" y="1318"/>
                        <a:pt x="619" y="1318"/>
                      </a:cubicBezTo>
                      <a:cubicBezTo>
                        <a:pt x="619" y="1318"/>
                        <a:pt x="624" y="1311"/>
                        <a:pt x="624" y="1311"/>
                      </a:cubicBezTo>
                      <a:cubicBezTo>
                        <a:pt x="624" y="1311"/>
                        <a:pt x="624" y="1310"/>
                        <a:pt x="624" y="1310"/>
                      </a:cubicBezTo>
                      <a:cubicBezTo>
                        <a:pt x="624" y="1310"/>
                        <a:pt x="629" y="1276"/>
                        <a:pt x="629" y="1276"/>
                      </a:cubicBezTo>
                      <a:cubicBezTo>
                        <a:pt x="629" y="1276"/>
                        <a:pt x="629" y="1272"/>
                        <a:pt x="629" y="1272"/>
                      </a:cubicBezTo>
                      <a:cubicBezTo>
                        <a:pt x="629" y="1272"/>
                        <a:pt x="634" y="1040"/>
                        <a:pt x="634" y="1040"/>
                      </a:cubicBezTo>
                      <a:cubicBezTo>
                        <a:pt x="634" y="1040"/>
                        <a:pt x="635" y="1030"/>
                        <a:pt x="635" y="1030"/>
                      </a:cubicBezTo>
                      <a:cubicBezTo>
                        <a:pt x="635" y="1030"/>
                        <a:pt x="639" y="1219"/>
                        <a:pt x="639" y="1219"/>
                      </a:cubicBezTo>
                      <a:cubicBezTo>
                        <a:pt x="639" y="1219"/>
                        <a:pt x="641" y="1231"/>
                        <a:pt x="641" y="1231"/>
                      </a:cubicBezTo>
                      <a:cubicBezTo>
                        <a:pt x="641" y="1231"/>
                        <a:pt x="645" y="1062"/>
                        <a:pt x="645" y="1062"/>
                      </a:cubicBezTo>
                      <a:cubicBezTo>
                        <a:pt x="645" y="1062"/>
                        <a:pt x="647" y="968"/>
                        <a:pt x="647" y="968"/>
                      </a:cubicBezTo>
                      <a:cubicBezTo>
                        <a:pt x="647" y="968"/>
                        <a:pt x="650" y="1178"/>
                        <a:pt x="650" y="1178"/>
                      </a:cubicBezTo>
                      <a:cubicBezTo>
                        <a:pt x="650" y="1178"/>
                        <a:pt x="650" y="1190"/>
                        <a:pt x="650" y="1190"/>
                      </a:cubicBezTo>
                      <a:cubicBezTo>
                        <a:pt x="650" y="1190"/>
                        <a:pt x="655" y="1292"/>
                        <a:pt x="655" y="1292"/>
                      </a:cubicBezTo>
                      <a:cubicBezTo>
                        <a:pt x="655" y="1292"/>
                        <a:pt x="655" y="1293"/>
                        <a:pt x="655" y="1293"/>
                      </a:cubicBezTo>
                      <a:cubicBezTo>
                        <a:pt x="655" y="1293"/>
                        <a:pt x="660" y="1299"/>
                        <a:pt x="660" y="1299"/>
                      </a:cubicBezTo>
                      <a:cubicBezTo>
                        <a:pt x="660" y="1299"/>
                        <a:pt x="660" y="1300"/>
                        <a:pt x="660" y="1300"/>
                      </a:cubicBezTo>
                      <a:cubicBezTo>
                        <a:pt x="660" y="1300"/>
                        <a:pt x="665" y="1308"/>
                        <a:pt x="665" y="1308"/>
                      </a:cubicBezTo>
                      <a:cubicBezTo>
                        <a:pt x="665" y="1308"/>
                        <a:pt x="667" y="1309"/>
                        <a:pt x="667" y="1309"/>
                      </a:cubicBezTo>
                      <a:cubicBezTo>
                        <a:pt x="667" y="1309"/>
                        <a:pt x="670" y="1299"/>
                        <a:pt x="670" y="1299"/>
                      </a:cubicBezTo>
                      <a:cubicBezTo>
                        <a:pt x="670" y="1299"/>
                        <a:pt x="670" y="1298"/>
                        <a:pt x="670" y="1298"/>
                      </a:cubicBezTo>
                      <a:cubicBezTo>
                        <a:pt x="670" y="1298"/>
                        <a:pt x="675" y="1273"/>
                        <a:pt x="675" y="1273"/>
                      </a:cubicBezTo>
                      <a:cubicBezTo>
                        <a:pt x="675" y="1273"/>
                        <a:pt x="675" y="1270"/>
                        <a:pt x="675" y="1270"/>
                      </a:cubicBezTo>
                      <a:cubicBezTo>
                        <a:pt x="675" y="1270"/>
                        <a:pt x="678" y="1202"/>
                        <a:pt x="678" y="1202"/>
                      </a:cubicBezTo>
                      <a:cubicBezTo>
                        <a:pt x="678" y="1202"/>
                        <a:pt x="680" y="1217"/>
                        <a:pt x="680" y="1217"/>
                      </a:cubicBezTo>
                      <a:cubicBezTo>
                        <a:pt x="680" y="1217"/>
                        <a:pt x="684" y="1287"/>
                        <a:pt x="684" y="1287"/>
                      </a:cubicBezTo>
                      <a:cubicBezTo>
                        <a:pt x="684" y="1287"/>
                        <a:pt x="685" y="1285"/>
                        <a:pt x="685" y="1285"/>
                      </a:cubicBezTo>
                      <a:cubicBezTo>
                        <a:pt x="685" y="1285"/>
                        <a:pt x="690" y="1133"/>
                        <a:pt x="690" y="1133"/>
                      </a:cubicBezTo>
                      <a:cubicBezTo>
                        <a:pt x="690" y="1133"/>
                        <a:pt x="691" y="1128"/>
                        <a:pt x="691" y="1128"/>
                      </a:cubicBezTo>
                      <a:cubicBezTo>
                        <a:pt x="691" y="1128"/>
                        <a:pt x="695" y="1268"/>
                        <a:pt x="695" y="1268"/>
                      </a:cubicBezTo>
                      <a:cubicBezTo>
                        <a:pt x="695" y="1268"/>
                        <a:pt x="696" y="1272"/>
                        <a:pt x="696" y="1272"/>
                      </a:cubicBezTo>
                      <a:cubicBezTo>
                        <a:pt x="696" y="1272"/>
                        <a:pt x="701" y="1309"/>
                        <a:pt x="701" y="1309"/>
                      </a:cubicBezTo>
                      <a:cubicBezTo>
                        <a:pt x="701" y="1309"/>
                        <a:pt x="701" y="1309"/>
                        <a:pt x="701" y="1309"/>
                      </a:cubicBezTo>
                      <a:cubicBezTo>
                        <a:pt x="701" y="1309"/>
                        <a:pt x="706" y="1316"/>
                        <a:pt x="706" y="1316"/>
                      </a:cubicBezTo>
                      <a:cubicBezTo>
                        <a:pt x="706" y="1316"/>
                        <a:pt x="708" y="1317"/>
                        <a:pt x="708" y="1317"/>
                      </a:cubicBezTo>
                      <a:cubicBezTo>
                        <a:pt x="708" y="1317"/>
                        <a:pt x="709" y="1316"/>
                        <a:pt x="709" y="1316"/>
                      </a:cubicBezTo>
                      <a:cubicBezTo>
                        <a:pt x="709" y="1316"/>
                        <a:pt x="711" y="1316"/>
                        <a:pt x="711" y="1316"/>
                      </a:cubicBezTo>
                      <a:cubicBezTo>
                        <a:pt x="711" y="1316"/>
                        <a:pt x="716" y="1313"/>
                        <a:pt x="716" y="1313"/>
                      </a:cubicBezTo>
                      <a:cubicBezTo>
                        <a:pt x="716" y="1313"/>
                        <a:pt x="716" y="1312"/>
                        <a:pt x="716" y="1312"/>
                      </a:cubicBezTo>
                      <a:cubicBezTo>
                        <a:pt x="716" y="1312"/>
                        <a:pt x="721" y="1295"/>
                        <a:pt x="721" y="1295"/>
                      </a:cubicBezTo>
                      <a:cubicBezTo>
                        <a:pt x="721" y="1295"/>
                        <a:pt x="721" y="1293"/>
                        <a:pt x="721" y="1293"/>
                      </a:cubicBezTo>
                      <a:cubicBezTo>
                        <a:pt x="721" y="1293"/>
                        <a:pt x="726" y="1071"/>
                        <a:pt x="726" y="1071"/>
                      </a:cubicBezTo>
                      <a:cubicBezTo>
                        <a:pt x="726" y="1071"/>
                        <a:pt x="727" y="1043"/>
                        <a:pt x="727" y="1043"/>
                      </a:cubicBezTo>
                      <a:cubicBezTo>
                        <a:pt x="727" y="1043"/>
                        <a:pt x="731" y="1270"/>
                        <a:pt x="731" y="1270"/>
                      </a:cubicBezTo>
                      <a:cubicBezTo>
                        <a:pt x="731" y="1270"/>
                        <a:pt x="731" y="1272"/>
                        <a:pt x="731" y="1272"/>
                      </a:cubicBezTo>
                      <a:cubicBezTo>
                        <a:pt x="731" y="1272"/>
                        <a:pt x="734" y="1287"/>
                        <a:pt x="734" y="1287"/>
                      </a:cubicBezTo>
                      <a:cubicBezTo>
                        <a:pt x="734" y="1287"/>
                        <a:pt x="736" y="1271"/>
                        <a:pt x="736" y="1271"/>
                      </a:cubicBezTo>
                      <a:cubicBezTo>
                        <a:pt x="736" y="1271"/>
                        <a:pt x="740" y="1152"/>
                        <a:pt x="740" y="1152"/>
                      </a:cubicBezTo>
                      <a:cubicBezTo>
                        <a:pt x="740" y="1152"/>
                        <a:pt x="741" y="1228"/>
                        <a:pt x="741" y="1228"/>
                      </a:cubicBezTo>
                      <a:cubicBezTo>
                        <a:pt x="741" y="1228"/>
                        <a:pt x="746" y="1306"/>
                        <a:pt x="746" y="1306"/>
                      </a:cubicBezTo>
                      <a:cubicBezTo>
                        <a:pt x="746" y="1306"/>
                        <a:pt x="746" y="1307"/>
                        <a:pt x="746" y="1307"/>
                      </a:cubicBezTo>
                      <a:cubicBezTo>
                        <a:pt x="746" y="1307"/>
                        <a:pt x="751" y="1315"/>
                        <a:pt x="751" y="1315"/>
                      </a:cubicBezTo>
                      <a:cubicBezTo>
                        <a:pt x="751" y="1315"/>
                        <a:pt x="753" y="1315"/>
                        <a:pt x="753" y="1315"/>
                      </a:cubicBezTo>
                      <a:cubicBezTo>
                        <a:pt x="753" y="1315"/>
                        <a:pt x="756" y="1315"/>
                        <a:pt x="756" y="1315"/>
                      </a:cubicBezTo>
                      <a:cubicBezTo>
                        <a:pt x="756" y="1315"/>
                        <a:pt x="757" y="1315"/>
                        <a:pt x="757" y="1315"/>
                      </a:cubicBezTo>
                      <a:cubicBezTo>
                        <a:pt x="757" y="1315"/>
                        <a:pt x="762" y="1309"/>
                        <a:pt x="762" y="1309"/>
                      </a:cubicBezTo>
                      <a:cubicBezTo>
                        <a:pt x="762" y="1309"/>
                        <a:pt x="762" y="1308"/>
                        <a:pt x="762" y="1308"/>
                      </a:cubicBezTo>
                      <a:cubicBezTo>
                        <a:pt x="762" y="1308"/>
                        <a:pt x="767" y="1278"/>
                        <a:pt x="767" y="1278"/>
                      </a:cubicBezTo>
                      <a:cubicBezTo>
                        <a:pt x="767" y="1278"/>
                        <a:pt x="767" y="1275"/>
                        <a:pt x="767" y="1275"/>
                      </a:cubicBezTo>
                      <a:cubicBezTo>
                        <a:pt x="767" y="1275"/>
                        <a:pt x="771" y="1145"/>
                        <a:pt x="771" y="1145"/>
                      </a:cubicBezTo>
                      <a:cubicBezTo>
                        <a:pt x="771" y="1145"/>
                        <a:pt x="772" y="1173"/>
                        <a:pt x="772" y="1173"/>
                      </a:cubicBezTo>
                      <a:cubicBezTo>
                        <a:pt x="772" y="1173"/>
                        <a:pt x="776" y="1254"/>
                        <a:pt x="776" y="1254"/>
                      </a:cubicBezTo>
                      <a:cubicBezTo>
                        <a:pt x="776" y="1254"/>
                        <a:pt x="777" y="1247"/>
                        <a:pt x="777" y="1247"/>
                      </a:cubicBezTo>
                      <a:cubicBezTo>
                        <a:pt x="777" y="1247"/>
                        <a:pt x="782" y="972"/>
                        <a:pt x="782" y="972"/>
                      </a:cubicBezTo>
                      <a:cubicBezTo>
                        <a:pt x="782" y="972"/>
                        <a:pt x="782" y="968"/>
                        <a:pt x="782" y="968"/>
                      </a:cubicBezTo>
                      <a:cubicBezTo>
                        <a:pt x="782" y="968"/>
                        <a:pt x="787" y="1243"/>
                        <a:pt x="787" y="1243"/>
                      </a:cubicBezTo>
                      <a:cubicBezTo>
                        <a:pt x="787" y="1243"/>
                        <a:pt x="789" y="1256"/>
                        <a:pt x="789" y="1256"/>
                      </a:cubicBezTo>
                      <a:cubicBezTo>
                        <a:pt x="789" y="1256"/>
                        <a:pt x="792" y="1168"/>
                        <a:pt x="792" y="1168"/>
                      </a:cubicBezTo>
                      <a:cubicBezTo>
                        <a:pt x="792" y="1168"/>
                        <a:pt x="794" y="1118"/>
                        <a:pt x="794" y="1118"/>
                      </a:cubicBezTo>
                      <a:cubicBezTo>
                        <a:pt x="794" y="1118"/>
                        <a:pt x="797" y="1263"/>
                        <a:pt x="797" y="1263"/>
                      </a:cubicBezTo>
                      <a:cubicBezTo>
                        <a:pt x="797" y="1263"/>
                        <a:pt x="798" y="1267"/>
                        <a:pt x="798" y="1267"/>
                      </a:cubicBezTo>
                      <a:cubicBezTo>
                        <a:pt x="798" y="1267"/>
                        <a:pt x="802" y="1307"/>
                        <a:pt x="802" y="1307"/>
                      </a:cubicBezTo>
                      <a:cubicBezTo>
                        <a:pt x="802" y="1307"/>
                        <a:pt x="803" y="1307"/>
                        <a:pt x="803" y="1307"/>
                      </a:cubicBezTo>
                      <a:cubicBezTo>
                        <a:pt x="803" y="1307"/>
                        <a:pt x="807" y="1315"/>
                        <a:pt x="807" y="1315"/>
                      </a:cubicBezTo>
                      <a:cubicBezTo>
                        <a:pt x="807" y="1315"/>
                        <a:pt x="808" y="1316"/>
                        <a:pt x="808" y="1316"/>
                      </a:cubicBezTo>
                      <a:cubicBezTo>
                        <a:pt x="808" y="1316"/>
                        <a:pt x="811" y="1318"/>
                        <a:pt x="811" y="1318"/>
                      </a:cubicBezTo>
                      <a:cubicBezTo>
                        <a:pt x="811" y="1318"/>
                        <a:pt x="813" y="1317"/>
                        <a:pt x="813" y="1317"/>
                      </a:cubicBezTo>
                      <a:cubicBezTo>
                        <a:pt x="813" y="1317"/>
                        <a:pt x="815" y="1318"/>
                        <a:pt x="815" y="1318"/>
                      </a:cubicBezTo>
                      <a:cubicBezTo>
                        <a:pt x="815" y="1318"/>
                        <a:pt x="818" y="1318"/>
                        <a:pt x="818" y="1318"/>
                      </a:cubicBezTo>
                      <a:cubicBezTo>
                        <a:pt x="818" y="1318"/>
                        <a:pt x="823" y="1308"/>
                        <a:pt x="823" y="1308"/>
                      </a:cubicBezTo>
                      <a:cubicBezTo>
                        <a:pt x="823" y="1308"/>
                        <a:pt x="825" y="1304"/>
                        <a:pt x="825" y="1304"/>
                      </a:cubicBezTo>
                      <a:cubicBezTo>
                        <a:pt x="825" y="1304"/>
                        <a:pt x="828" y="1309"/>
                        <a:pt x="828" y="1309"/>
                      </a:cubicBezTo>
                      <a:cubicBezTo>
                        <a:pt x="828" y="1309"/>
                        <a:pt x="830" y="1311"/>
                        <a:pt x="830" y="1311"/>
                      </a:cubicBezTo>
                      <a:cubicBezTo>
                        <a:pt x="830" y="1311"/>
                        <a:pt x="833" y="1301"/>
                        <a:pt x="833" y="1301"/>
                      </a:cubicBezTo>
                      <a:cubicBezTo>
                        <a:pt x="833" y="1301"/>
                        <a:pt x="833" y="1300"/>
                        <a:pt x="833" y="1300"/>
                      </a:cubicBezTo>
                      <a:cubicBezTo>
                        <a:pt x="833" y="1300"/>
                        <a:pt x="837" y="1289"/>
                        <a:pt x="837" y="1289"/>
                      </a:cubicBezTo>
                      <a:cubicBezTo>
                        <a:pt x="837" y="1289"/>
                        <a:pt x="840" y="1297"/>
                        <a:pt x="840" y="1297"/>
                      </a:cubicBezTo>
                      <a:cubicBezTo>
                        <a:pt x="840" y="1297"/>
                        <a:pt x="843" y="1260"/>
                        <a:pt x="843" y="1260"/>
                      </a:cubicBezTo>
                      <a:cubicBezTo>
                        <a:pt x="843" y="1260"/>
                        <a:pt x="843" y="1255"/>
                        <a:pt x="843" y="1255"/>
                      </a:cubicBezTo>
                      <a:cubicBezTo>
                        <a:pt x="843" y="1255"/>
                        <a:pt x="846" y="1206"/>
                        <a:pt x="846" y="1206"/>
                      </a:cubicBezTo>
                      <a:cubicBezTo>
                        <a:pt x="846" y="1206"/>
                        <a:pt x="848" y="1254"/>
                        <a:pt x="848" y="1254"/>
                      </a:cubicBezTo>
                      <a:cubicBezTo>
                        <a:pt x="848" y="1254"/>
                        <a:pt x="851" y="1283"/>
                        <a:pt x="851" y="1283"/>
                      </a:cubicBezTo>
                      <a:cubicBezTo>
                        <a:pt x="851" y="1283"/>
                        <a:pt x="853" y="1254"/>
                        <a:pt x="853" y="1254"/>
                      </a:cubicBezTo>
                      <a:cubicBezTo>
                        <a:pt x="853" y="1254"/>
                        <a:pt x="857" y="1151"/>
                        <a:pt x="857" y="1151"/>
                      </a:cubicBezTo>
                      <a:cubicBezTo>
                        <a:pt x="857" y="1151"/>
                        <a:pt x="859" y="1200"/>
                        <a:pt x="859" y="1200"/>
                      </a:cubicBezTo>
                      <a:cubicBezTo>
                        <a:pt x="859" y="1200"/>
                        <a:pt x="863" y="1283"/>
                        <a:pt x="863" y="1283"/>
                      </a:cubicBezTo>
                      <a:cubicBezTo>
                        <a:pt x="863" y="1283"/>
                        <a:pt x="864" y="1283"/>
                        <a:pt x="864" y="1283"/>
                      </a:cubicBezTo>
                      <a:cubicBezTo>
                        <a:pt x="864" y="1283"/>
                        <a:pt x="868" y="1245"/>
                        <a:pt x="868" y="1245"/>
                      </a:cubicBezTo>
                      <a:cubicBezTo>
                        <a:pt x="868" y="1245"/>
                        <a:pt x="869" y="1246"/>
                        <a:pt x="869" y="1246"/>
                      </a:cubicBezTo>
                      <a:cubicBezTo>
                        <a:pt x="869" y="1246"/>
                        <a:pt x="874" y="1293"/>
                        <a:pt x="874" y="1293"/>
                      </a:cubicBezTo>
                      <a:cubicBezTo>
                        <a:pt x="874" y="1293"/>
                        <a:pt x="874" y="1295"/>
                        <a:pt x="874" y="1295"/>
                      </a:cubicBezTo>
                      <a:cubicBezTo>
                        <a:pt x="874" y="1295"/>
                        <a:pt x="878" y="1309"/>
                        <a:pt x="878" y="1309"/>
                      </a:cubicBezTo>
                      <a:cubicBezTo>
                        <a:pt x="878" y="1309"/>
                        <a:pt x="879" y="1308"/>
                        <a:pt x="879" y="1308"/>
                      </a:cubicBezTo>
                      <a:cubicBezTo>
                        <a:pt x="879" y="1308"/>
                        <a:pt x="884" y="1295"/>
                        <a:pt x="884" y="1295"/>
                      </a:cubicBezTo>
                      <a:cubicBezTo>
                        <a:pt x="884" y="1295"/>
                        <a:pt x="884" y="1296"/>
                        <a:pt x="884" y="1296"/>
                      </a:cubicBezTo>
                      <a:cubicBezTo>
                        <a:pt x="884" y="1296"/>
                        <a:pt x="889" y="1309"/>
                        <a:pt x="889" y="1309"/>
                      </a:cubicBezTo>
                      <a:cubicBezTo>
                        <a:pt x="889" y="1309"/>
                        <a:pt x="889" y="1310"/>
                        <a:pt x="889" y="1310"/>
                      </a:cubicBezTo>
                      <a:cubicBezTo>
                        <a:pt x="889" y="1310"/>
                        <a:pt x="894" y="1315"/>
                        <a:pt x="894" y="1315"/>
                      </a:cubicBezTo>
                      <a:cubicBezTo>
                        <a:pt x="894" y="1315"/>
                        <a:pt x="896" y="1313"/>
                        <a:pt x="896" y="1313"/>
                      </a:cubicBezTo>
                      <a:cubicBezTo>
                        <a:pt x="896" y="1313"/>
                        <a:pt x="899" y="1319"/>
                        <a:pt x="899" y="1319"/>
                      </a:cubicBezTo>
                      <a:cubicBezTo>
                        <a:pt x="899" y="1319"/>
                        <a:pt x="899" y="1319"/>
                        <a:pt x="899" y="1319"/>
                      </a:cubicBezTo>
                      <a:cubicBezTo>
                        <a:pt x="899" y="1319"/>
                        <a:pt x="901" y="1321"/>
                        <a:pt x="901" y="1321"/>
                      </a:cubicBezTo>
                      <a:cubicBezTo>
                        <a:pt x="901" y="1321"/>
                        <a:pt x="906" y="1320"/>
                        <a:pt x="906" y="1320"/>
                      </a:cubicBezTo>
                      <a:cubicBezTo>
                        <a:pt x="906" y="1320"/>
                        <a:pt x="909" y="1322"/>
                        <a:pt x="909" y="1322"/>
                      </a:cubicBezTo>
                      <a:cubicBezTo>
                        <a:pt x="909" y="1322"/>
                        <a:pt x="909" y="1322"/>
                        <a:pt x="909" y="1322"/>
                      </a:cubicBezTo>
                      <a:cubicBezTo>
                        <a:pt x="909" y="1322"/>
                        <a:pt x="912" y="1324"/>
                        <a:pt x="912" y="1324"/>
                      </a:cubicBezTo>
                      <a:cubicBezTo>
                        <a:pt x="912" y="1324"/>
                        <a:pt x="916" y="1324"/>
                        <a:pt x="916" y="1324"/>
                      </a:cubicBezTo>
                      <a:cubicBezTo>
                        <a:pt x="916" y="1324"/>
                        <a:pt x="919" y="1325"/>
                        <a:pt x="919" y="1325"/>
                      </a:cubicBezTo>
                      <a:cubicBezTo>
                        <a:pt x="919" y="1325"/>
                        <a:pt x="920" y="1325"/>
                        <a:pt x="920" y="1325"/>
                      </a:cubicBezTo>
                      <a:cubicBezTo>
                        <a:pt x="920" y="1325"/>
                        <a:pt x="924" y="1326"/>
                        <a:pt x="924" y="1326"/>
                      </a:cubicBezTo>
                      <a:cubicBezTo>
                        <a:pt x="924" y="1326"/>
                        <a:pt x="925" y="1325"/>
                        <a:pt x="925" y="1325"/>
                      </a:cubicBezTo>
                      <a:cubicBezTo>
                        <a:pt x="925" y="1325"/>
                        <a:pt x="928" y="1326"/>
                        <a:pt x="928" y="1326"/>
                      </a:cubicBezTo>
                      <a:cubicBezTo>
                        <a:pt x="928" y="1326"/>
                        <a:pt x="930" y="1326"/>
                        <a:pt x="930" y="1326"/>
                      </a:cubicBezTo>
                      <a:cubicBezTo>
                        <a:pt x="930" y="1326"/>
                        <a:pt x="934" y="1326"/>
                        <a:pt x="934" y="1326"/>
                      </a:cubicBezTo>
                      <a:cubicBezTo>
                        <a:pt x="934" y="1326"/>
                        <a:pt x="939" y="1326"/>
                        <a:pt x="939" y="1326"/>
                      </a:cubicBezTo>
                      <a:cubicBezTo>
                        <a:pt x="939" y="1326"/>
                        <a:pt x="939" y="1326"/>
                        <a:pt x="939" y="1326"/>
                      </a:cubicBezTo>
                      <a:cubicBezTo>
                        <a:pt x="939" y="1326"/>
                        <a:pt x="941" y="1326"/>
                        <a:pt x="941" y="1326"/>
                      </a:cubicBezTo>
                      <a:cubicBezTo>
                        <a:pt x="941" y="1326"/>
                        <a:pt x="943" y="1326"/>
                        <a:pt x="943" y="1326"/>
                      </a:cubicBezTo>
                      <a:cubicBezTo>
                        <a:pt x="943" y="1326"/>
                        <a:pt x="946" y="1326"/>
                        <a:pt x="946" y="1326"/>
                      </a:cubicBezTo>
                      <a:cubicBezTo>
                        <a:pt x="946" y="1326"/>
                        <a:pt x="949" y="1326"/>
                        <a:pt x="949" y="1326"/>
                      </a:cubicBezTo>
                      <a:cubicBezTo>
                        <a:pt x="949" y="1326"/>
                        <a:pt x="950" y="1326"/>
                        <a:pt x="950" y="1326"/>
                      </a:cubicBezTo>
                      <a:cubicBezTo>
                        <a:pt x="950" y="1326"/>
                        <a:pt x="955" y="1326"/>
                        <a:pt x="955" y="1326"/>
                      </a:cubicBezTo>
                      <a:cubicBezTo>
                        <a:pt x="955" y="1326"/>
                        <a:pt x="956" y="1326"/>
                        <a:pt x="956" y="1326"/>
                      </a:cubicBezTo>
                      <a:cubicBezTo>
                        <a:pt x="956" y="1326"/>
                        <a:pt x="960" y="1326"/>
                        <a:pt x="960" y="1326"/>
                      </a:cubicBezTo>
                      <a:cubicBezTo>
                        <a:pt x="960" y="1326"/>
                        <a:pt x="961" y="1326"/>
                        <a:pt x="961" y="1326"/>
                      </a:cubicBezTo>
                      <a:cubicBezTo>
                        <a:pt x="961" y="1326"/>
                        <a:pt x="964" y="1326"/>
                        <a:pt x="964" y="1326"/>
                      </a:cubicBezTo>
                      <a:cubicBezTo>
                        <a:pt x="964" y="1326"/>
                        <a:pt x="967" y="1325"/>
                        <a:pt x="967" y="1325"/>
                      </a:cubicBezTo>
                      <a:cubicBezTo>
                        <a:pt x="967" y="1325"/>
                        <a:pt x="968" y="1326"/>
                        <a:pt x="968" y="1326"/>
                      </a:cubicBezTo>
                      <a:cubicBezTo>
                        <a:pt x="968" y="1326"/>
                        <a:pt x="971" y="1326"/>
                        <a:pt x="971" y="1326"/>
                      </a:cubicBezTo>
                      <a:cubicBezTo>
                        <a:pt x="971" y="1326"/>
                        <a:pt x="974" y="1326"/>
                        <a:pt x="974" y="1326"/>
                      </a:cubicBezTo>
                      <a:cubicBezTo>
                        <a:pt x="974" y="1326"/>
                        <a:pt x="976" y="1326"/>
                        <a:pt x="976" y="1326"/>
                      </a:cubicBezTo>
                      <a:cubicBezTo>
                        <a:pt x="976" y="1326"/>
                        <a:pt x="979" y="1325"/>
                        <a:pt x="979" y="1325"/>
                      </a:cubicBezTo>
                      <a:cubicBezTo>
                        <a:pt x="979" y="1325"/>
                        <a:pt x="982" y="1325"/>
                        <a:pt x="982" y="1325"/>
                      </a:cubicBezTo>
                      <a:cubicBezTo>
                        <a:pt x="982" y="1325"/>
                        <a:pt x="985" y="1326"/>
                        <a:pt x="985" y="1326"/>
                      </a:cubicBezTo>
                      <a:cubicBezTo>
                        <a:pt x="985" y="1326"/>
                        <a:pt x="989" y="1326"/>
                        <a:pt x="989" y="1326"/>
                      </a:cubicBezTo>
                      <a:cubicBezTo>
                        <a:pt x="989" y="1326"/>
                        <a:pt x="990" y="1326"/>
                        <a:pt x="990" y="1326"/>
                      </a:cubicBezTo>
                      <a:cubicBezTo>
                        <a:pt x="990" y="1326"/>
                        <a:pt x="994" y="1326"/>
                        <a:pt x="994" y="1326"/>
                      </a:cubicBezTo>
                      <a:cubicBezTo>
                        <a:pt x="994" y="1326"/>
                        <a:pt x="995" y="1326"/>
                        <a:pt x="995" y="1326"/>
                      </a:cubicBezTo>
                      <a:cubicBezTo>
                        <a:pt x="995" y="1326"/>
                        <a:pt x="996" y="1326"/>
                        <a:pt x="996" y="1326"/>
                      </a:cubicBezTo>
                      <a:cubicBezTo>
                        <a:pt x="996" y="1326"/>
                        <a:pt x="998" y="1327"/>
                        <a:pt x="998" y="1327"/>
                      </a:cubicBezTo>
                      <a:cubicBezTo>
                        <a:pt x="998" y="1327"/>
                        <a:pt x="1005" y="1326"/>
                        <a:pt x="1005" y="1326"/>
                      </a:cubicBezTo>
                      <a:cubicBezTo>
                        <a:pt x="1005" y="1326"/>
                        <a:pt x="1006" y="1327"/>
                        <a:pt x="1006" y="1327"/>
                      </a:cubicBezTo>
                      <a:cubicBezTo>
                        <a:pt x="1006" y="1327"/>
                        <a:pt x="1006" y="1327"/>
                        <a:pt x="1006" y="1327"/>
                      </a:cubicBezTo>
                      <a:cubicBezTo>
                        <a:pt x="1006" y="1327"/>
                        <a:pt x="1010" y="1326"/>
                        <a:pt x="1010" y="1326"/>
                      </a:cubicBezTo>
                      <a:cubicBezTo>
                        <a:pt x="1010" y="1326"/>
                        <a:pt x="1012" y="1326"/>
                        <a:pt x="1012" y="1326"/>
                      </a:cubicBezTo>
                      <a:cubicBezTo>
                        <a:pt x="1012" y="1326"/>
                        <a:pt x="1015" y="1327"/>
                        <a:pt x="1015" y="1327"/>
                      </a:cubicBezTo>
                      <a:cubicBezTo>
                        <a:pt x="1015" y="1327"/>
                        <a:pt x="1016" y="1326"/>
                        <a:pt x="1016" y="1326"/>
                      </a:cubicBezTo>
                      <a:cubicBezTo>
                        <a:pt x="1016" y="1326"/>
                        <a:pt x="1018" y="1327"/>
                        <a:pt x="1018" y="1327"/>
                      </a:cubicBezTo>
                      <a:cubicBezTo>
                        <a:pt x="1018" y="1327"/>
                        <a:pt x="1022" y="1326"/>
                        <a:pt x="1022" y="1326"/>
                      </a:cubicBezTo>
                      <a:cubicBezTo>
                        <a:pt x="1022" y="1326"/>
                        <a:pt x="1026" y="1327"/>
                        <a:pt x="1026" y="1327"/>
                      </a:cubicBezTo>
                      <a:cubicBezTo>
                        <a:pt x="1026" y="1327"/>
                        <a:pt x="1028" y="1326"/>
                        <a:pt x="1028" y="1326"/>
                      </a:cubicBezTo>
                      <a:cubicBezTo>
                        <a:pt x="1028" y="1326"/>
                        <a:pt x="1031" y="1327"/>
                        <a:pt x="1031" y="1327"/>
                      </a:cubicBezTo>
                      <a:cubicBezTo>
                        <a:pt x="1031" y="1327"/>
                        <a:pt x="1032" y="1326"/>
                        <a:pt x="1032" y="1326"/>
                      </a:cubicBezTo>
                      <a:cubicBezTo>
                        <a:pt x="1032" y="1326"/>
                        <a:pt x="1034" y="1327"/>
                        <a:pt x="1034" y="1327"/>
                      </a:cubicBezTo>
                      <a:cubicBezTo>
                        <a:pt x="1034" y="1327"/>
                        <a:pt x="1037" y="1327"/>
                        <a:pt x="1037" y="1327"/>
                      </a:cubicBezTo>
                      <a:cubicBezTo>
                        <a:pt x="1037" y="1327"/>
                        <a:pt x="1040" y="1327"/>
                        <a:pt x="1040" y="1327"/>
                      </a:cubicBezTo>
                      <a:cubicBezTo>
                        <a:pt x="1040" y="1327"/>
                        <a:pt x="1042" y="1327"/>
                        <a:pt x="1042" y="1327"/>
                      </a:cubicBezTo>
                      <a:cubicBezTo>
                        <a:pt x="1042" y="1327"/>
                        <a:pt x="1046" y="1327"/>
                        <a:pt x="1046" y="1327"/>
                      </a:cubicBezTo>
                      <a:cubicBezTo>
                        <a:pt x="1046" y="1327"/>
                        <a:pt x="1048" y="1327"/>
                        <a:pt x="1048" y="1327"/>
                      </a:cubicBezTo>
                      <a:cubicBezTo>
                        <a:pt x="1048" y="1327"/>
                        <a:pt x="1048" y="1327"/>
                        <a:pt x="1048" y="1327"/>
                      </a:cubicBezTo>
                      <a:cubicBezTo>
                        <a:pt x="1048" y="1327"/>
                        <a:pt x="1053" y="1327"/>
                        <a:pt x="1053" y="1327"/>
                      </a:cubicBezTo>
                      <a:cubicBezTo>
                        <a:pt x="1053" y="1327"/>
                        <a:pt x="1055" y="1327"/>
                        <a:pt x="1055" y="1327"/>
                      </a:cubicBezTo>
                      <a:cubicBezTo>
                        <a:pt x="1055" y="1327"/>
                        <a:pt x="1058" y="1327"/>
                        <a:pt x="1058" y="1327"/>
                      </a:cubicBezTo>
                      <a:cubicBezTo>
                        <a:pt x="1058" y="1327"/>
                        <a:pt x="1061" y="1327"/>
                        <a:pt x="1061" y="1327"/>
                      </a:cubicBezTo>
                      <a:cubicBezTo>
                        <a:pt x="1061" y="1327"/>
                        <a:pt x="1064" y="1326"/>
                        <a:pt x="1064" y="1326"/>
                      </a:cubicBezTo>
                      <a:cubicBezTo>
                        <a:pt x="1064" y="1326"/>
                        <a:pt x="1067" y="1327"/>
                        <a:pt x="1067" y="1327"/>
                      </a:cubicBezTo>
                      <a:cubicBezTo>
                        <a:pt x="1067" y="1327"/>
                        <a:pt x="1069" y="1327"/>
                        <a:pt x="1069" y="1327"/>
                      </a:cubicBezTo>
                      <a:cubicBezTo>
                        <a:pt x="1069" y="1327"/>
                        <a:pt x="1072" y="1327"/>
                        <a:pt x="1072" y="1327"/>
                      </a:cubicBezTo>
                      <a:cubicBezTo>
                        <a:pt x="1072" y="1327"/>
                        <a:pt x="1074" y="1327"/>
                        <a:pt x="1074" y="1327"/>
                      </a:cubicBezTo>
                      <a:cubicBezTo>
                        <a:pt x="1074" y="1327"/>
                        <a:pt x="1075" y="1327"/>
                        <a:pt x="1075" y="1327"/>
                      </a:cubicBezTo>
                      <a:cubicBezTo>
                        <a:pt x="1075" y="1327"/>
                        <a:pt x="1079" y="1327"/>
                        <a:pt x="1079" y="1327"/>
                      </a:cubicBezTo>
                      <a:cubicBezTo>
                        <a:pt x="1079" y="1327"/>
                        <a:pt x="1080" y="1327"/>
                        <a:pt x="1080" y="1327"/>
                      </a:cubicBezTo>
                      <a:cubicBezTo>
                        <a:pt x="1080" y="1327"/>
                        <a:pt x="1083" y="1327"/>
                        <a:pt x="1083" y="1327"/>
                      </a:cubicBezTo>
                      <a:cubicBezTo>
                        <a:pt x="1083" y="1327"/>
                        <a:pt x="1087" y="1327"/>
                        <a:pt x="1087" y="1327"/>
                      </a:cubicBezTo>
                      <a:cubicBezTo>
                        <a:pt x="1087" y="1327"/>
                        <a:pt x="1088" y="1327"/>
                        <a:pt x="1088" y="1327"/>
                      </a:cubicBezTo>
                      <a:cubicBezTo>
                        <a:pt x="1088" y="1327"/>
                        <a:pt x="1090" y="1327"/>
                        <a:pt x="1090" y="1327"/>
                      </a:cubicBezTo>
                      <a:cubicBezTo>
                        <a:pt x="1090" y="1327"/>
                        <a:pt x="1093" y="1327"/>
                        <a:pt x="1093" y="1327"/>
                      </a:cubicBezTo>
                      <a:cubicBezTo>
                        <a:pt x="1093" y="1327"/>
                        <a:pt x="1094" y="1327"/>
                        <a:pt x="1094" y="1327"/>
                      </a:cubicBezTo>
                      <a:cubicBezTo>
                        <a:pt x="1094" y="1327"/>
                        <a:pt x="1098" y="1327"/>
                        <a:pt x="1098" y="1327"/>
                      </a:cubicBezTo>
                      <a:cubicBezTo>
                        <a:pt x="1098" y="1327"/>
                        <a:pt x="1102" y="1326"/>
                        <a:pt x="1102" y="1326"/>
                      </a:cubicBezTo>
                      <a:cubicBezTo>
                        <a:pt x="1102" y="1326"/>
                        <a:pt x="1103" y="1327"/>
                        <a:pt x="1103" y="1327"/>
                      </a:cubicBezTo>
                      <a:cubicBezTo>
                        <a:pt x="1103" y="1327"/>
                        <a:pt x="1104" y="1327"/>
                        <a:pt x="1104" y="1327"/>
                      </a:cubicBezTo>
                      <a:cubicBezTo>
                        <a:pt x="1104" y="1327"/>
                        <a:pt x="1111" y="1326"/>
                        <a:pt x="1111" y="1326"/>
                      </a:cubicBezTo>
                      <a:cubicBezTo>
                        <a:pt x="1111" y="1326"/>
                        <a:pt x="1112" y="1327"/>
                        <a:pt x="1112" y="1327"/>
                      </a:cubicBezTo>
                      <a:cubicBezTo>
                        <a:pt x="1112" y="1327"/>
                        <a:pt x="1116" y="1327"/>
                        <a:pt x="1116" y="1327"/>
                      </a:cubicBezTo>
                      <a:cubicBezTo>
                        <a:pt x="1116" y="1327"/>
                        <a:pt x="1117" y="1326"/>
                        <a:pt x="1117" y="1326"/>
                      </a:cubicBezTo>
                      <a:cubicBezTo>
                        <a:pt x="1117" y="1326"/>
                        <a:pt x="1120" y="1327"/>
                        <a:pt x="1120" y="1327"/>
                      </a:cubicBezTo>
                      <a:cubicBezTo>
                        <a:pt x="1120" y="1327"/>
                        <a:pt x="1120" y="1327"/>
                        <a:pt x="1120" y="1327"/>
                      </a:cubicBezTo>
                      <a:cubicBezTo>
                        <a:pt x="1120" y="1327"/>
                        <a:pt x="1125" y="1327"/>
                        <a:pt x="1125" y="1327"/>
                      </a:cubicBezTo>
                      <a:cubicBezTo>
                        <a:pt x="1125" y="1327"/>
                        <a:pt x="1128" y="1327"/>
                        <a:pt x="1128" y="1327"/>
                      </a:cubicBezTo>
                      <a:cubicBezTo>
                        <a:pt x="1128" y="1327"/>
                        <a:pt x="1132" y="1327"/>
                        <a:pt x="1132" y="1327"/>
                      </a:cubicBezTo>
                      <a:cubicBezTo>
                        <a:pt x="1132" y="1327"/>
                        <a:pt x="1133" y="1327"/>
                        <a:pt x="1133" y="1327"/>
                      </a:cubicBezTo>
                      <a:cubicBezTo>
                        <a:pt x="1133" y="1327"/>
                        <a:pt x="1134" y="1327"/>
                        <a:pt x="1134" y="1327"/>
                      </a:cubicBezTo>
                      <a:cubicBezTo>
                        <a:pt x="1134" y="1327"/>
                        <a:pt x="1135" y="1327"/>
                        <a:pt x="1135" y="1327"/>
                      </a:cubicBezTo>
                      <a:cubicBezTo>
                        <a:pt x="1135" y="1327"/>
                        <a:pt x="1140" y="1327"/>
                        <a:pt x="1140" y="1327"/>
                      </a:cubicBezTo>
                      <a:cubicBezTo>
                        <a:pt x="1140" y="1327"/>
                        <a:pt x="1142" y="1327"/>
                        <a:pt x="1142" y="1327"/>
                      </a:cubicBezTo>
                      <a:cubicBezTo>
                        <a:pt x="1142" y="1327"/>
                        <a:pt x="1147" y="1327"/>
                        <a:pt x="1147" y="1327"/>
                      </a:cubicBezTo>
                      <a:cubicBezTo>
                        <a:pt x="1147" y="1327"/>
                        <a:pt x="1148" y="1327"/>
                        <a:pt x="1148" y="1327"/>
                      </a:cubicBezTo>
                      <a:cubicBezTo>
                        <a:pt x="1148" y="1327"/>
                        <a:pt x="1149" y="1327"/>
                        <a:pt x="1149" y="1327"/>
                      </a:cubicBezTo>
                      <a:cubicBezTo>
                        <a:pt x="1149" y="1327"/>
                        <a:pt x="1150" y="1327"/>
                        <a:pt x="1150" y="1327"/>
                      </a:cubicBezTo>
                      <a:cubicBezTo>
                        <a:pt x="1150" y="1327"/>
                        <a:pt x="1157" y="1327"/>
                        <a:pt x="1157" y="1327"/>
                      </a:cubicBezTo>
                      <a:cubicBezTo>
                        <a:pt x="1157" y="1327"/>
                        <a:pt x="1159" y="1327"/>
                        <a:pt x="1159" y="1327"/>
                      </a:cubicBezTo>
                      <a:cubicBezTo>
                        <a:pt x="1159" y="1327"/>
                        <a:pt x="1159" y="1327"/>
                        <a:pt x="1159" y="1327"/>
                      </a:cubicBezTo>
                      <a:cubicBezTo>
                        <a:pt x="1159" y="1327"/>
                        <a:pt x="1160" y="1327"/>
                        <a:pt x="1160" y="1327"/>
                      </a:cubicBezTo>
                      <a:cubicBezTo>
                        <a:pt x="1160" y="1327"/>
                        <a:pt x="1165" y="1327"/>
                        <a:pt x="1165" y="1327"/>
                      </a:cubicBezTo>
                      <a:cubicBezTo>
                        <a:pt x="1165" y="1327"/>
                        <a:pt x="1168" y="1327"/>
                        <a:pt x="1168" y="1327"/>
                      </a:cubicBezTo>
                      <a:cubicBezTo>
                        <a:pt x="1168" y="1327"/>
                        <a:pt x="1169" y="1327"/>
                        <a:pt x="1169" y="1327"/>
                      </a:cubicBezTo>
                      <a:cubicBezTo>
                        <a:pt x="1169" y="1327"/>
                        <a:pt x="1173" y="1327"/>
                        <a:pt x="1173" y="1327"/>
                      </a:cubicBezTo>
                      <a:cubicBezTo>
                        <a:pt x="1173" y="1327"/>
                        <a:pt x="1176" y="1327"/>
                        <a:pt x="1176" y="1327"/>
                      </a:cubicBezTo>
                      <a:cubicBezTo>
                        <a:pt x="1176" y="1327"/>
                        <a:pt x="1177" y="1327"/>
                        <a:pt x="1177" y="1327"/>
                      </a:cubicBezTo>
                      <a:cubicBezTo>
                        <a:pt x="1177" y="1327"/>
                        <a:pt x="1180" y="1326"/>
                        <a:pt x="1180" y="1326"/>
                      </a:cubicBezTo>
                      <a:cubicBezTo>
                        <a:pt x="1180" y="1326"/>
                        <a:pt x="1184" y="1327"/>
                        <a:pt x="1184" y="1327"/>
                      </a:cubicBezTo>
                      <a:cubicBezTo>
                        <a:pt x="1184" y="1327"/>
                        <a:pt x="1186" y="1327"/>
                        <a:pt x="1186" y="1327"/>
                      </a:cubicBezTo>
                      <a:cubicBezTo>
                        <a:pt x="1186" y="1327"/>
                        <a:pt x="1189" y="1327"/>
                        <a:pt x="1189" y="1327"/>
                      </a:cubicBezTo>
                      <a:cubicBezTo>
                        <a:pt x="1189" y="1327"/>
                        <a:pt x="1192" y="1328"/>
                        <a:pt x="1192" y="1328"/>
                      </a:cubicBezTo>
                      <a:cubicBezTo>
                        <a:pt x="1192" y="1328"/>
                        <a:pt x="1194" y="1327"/>
                        <a:pt x="1194" y="1327"/>
                      </a:cubicBezTo>
                      <a:cubicBezTo>
                        <a:pt x="1194" y="1327"/>
                        <a:pt x="1195" y="1327"/>
                        <a:pt x="1195" y="1327"/>
                      </a:cubicBezTo>
                      <a:cubicBezTo>
                        <a:pt x="1195" y="1327"/>
                        <a:pt x="1199" y="1327"/>
                        <a:pt x="1199" y="1327"/>
                      </a:cubicBezTo>
                      <a:cubicBezTo>
                        <a:pt x="1199" y="1327"/>
                        <a:pt x="1200" y="1327"/>
                        <a:pt x="1200" y="1327"/>
                      </a:cubicBezTo>
                      <a:cubicBezTo>
                        <a:pt x="1200" y="1327"/>
                        <a:pt x="1201" y="1327"/>
                        <a:pt x="1201" y="1327"/>
                      </a:cubicBezTo>
                      <a:cubicBezTo>
                        <a:pt x="1201" y="1327"/>
                        <a:pt x="1206" y="1327"/>
                        <a:pt x="1206" y="1327"/>
                      </a:cubicBezTo>
                      <a:cubicBezTo>
                        <a:pt x="1206" y="1327"/>
                        <a:pt x="1209" y="1327"/>
                        <a:pt x="1209" y="1327"/>
                      </a:cubicBezTo>
                      <a:cubicBezTo>
                        <a:pt x="1209" y="1327"/>
                        <a:pt x="1213" y="1327"/>
                        <a:pt x="1213" y="1327"/>
                      </a:cubicBezTo>
                      <a:cubicBezTo>
                        <a:pt x="1213" y="1327"/>
                        <a:pt x="1214" y="1327"/>
                        <a:pt x="1214" y="1327"/>
                      </a:cubicBezTo>
                      <a:cubicBezTo>
                        <a:pt x="1214" y="1327"/>
                        <a:pt x="1216" y="1327"/>
                        <a:pt x="1216" y="1327"/>
                      </a:cubicBezTo>
                      <a:cubicBezTo>
                        <a:pt x="1216" y="1327"/>
                        <a:pt x="1217" y="1327"/>
                        <a:pt x="1217" y="1327"/>
                      </a:cubicBezTo>
                      <a:cubicBezTo>
                        <a:pt x="1217" y="1327"/>
                        <a:pt x="1222" y="1327"/>
                        <a:pt x="1222" y="1327"/>
                      </a:cubicBezTo>
                      <a:cubicBezTo>
                        <a:pt x="1222" y="1327"/>
                        <a:pt x="1225" y="1327"/>
                        <a:pt x="1225" y="1327"/>
                      </a:cubicBezTo>
                      <a:cubicBezTo>
                        <a:pt x="1225" y="1327"/>
                        <a:pt x="1227" y="1327"/>
                        <a:pt x="1227" y="1327"/>
                      </a:cubicBezTo>
                      <a:cubicBezTo>
                        <a:pt x="1227" y="1327"/>
                        <a:pt x="1229" y="1327"/>
                        <a:pt x="1229" y="1327"/>
                      </a:cubicBezTo>
                      <a:cubicBezTo>
                        <a:pt x="1229" y="1327"/>
                        <a:pt x="1232" y="1327"/>
                        <a:pt x="1232" y="1327"/>
                      </a:cubicBezTo>
                      <a:cubicBezTo>
                        <a:pt x="1232" y="1327"/>
                        <a:pt x="1234" y="1327"/>
                        <a:pt x="1234" y="1327"/>
                      </a:cubicBezTo>
                      <a:cubicBezTo>
                        <a:pt x="1234" y="1327"/>
                        <a:pt x="1239" y="1327"/>
                        <a:pt x="1239" y="1327"/>
                      </a:cubicBezTo>
                      <a:cubicBezTo>
                        <a:pt x="1239" y="1327"/>
                        <a:pt x="1240" y="1327"/>
                        <a:pt x="1240" y="1327"/>
                      </a:cubicBezTo>
                      <a:cubicBezTo>
                        <a:pt x="1240" y="1327"/>
                        <a:pt x="1241" y="1327"/>
                        <a:pt x="1241" y="1327"/>
                      </a:cubicBezTo>
                      <a:cubicBezTo>
                        <a:pt x="1241" y="1327"/>
                        <a:pt x="1245" y="1327"/>
                        <a:pt x="1245" y="1327"/>
                      </a:cubicBezTo>
                      <a:cubicBezTo>
                        <a:pt x="1245" y="1327"/>
                        <a:pt x="1246" y="1327"/>
                        <a:pt x="1246" y="1327"/>
                      </a:cubicBezTo>
                      <a:cubicBezTo>
                        <a:pt x="1246" y="1327"/>
                        <a:pt x="1248" y="1327"/>
                        <a:pt x="1248" y="1327"/>
                      </a:cubicBezTo>
                      <a:cubicBezTo>
                        <a:pt x="1248" y="1327"/>
                        <a:pt x="1251" y="1327"/>
                        <a:pt x="1251" y="1327"/>
                      </a:cubicBezTo>
                      <a:cubicBezTo>
                        <a:pt x="1251" y="1327"/>
                        <a:pt x="1253" y="1327"/>
                        <a:pt x="1253" y="1327"/>
                      </a:cubicBezTo>
                      <a:cubicBezTo>
                        <a:pt x="1253" y="1327"/>
                        <a:pt x="1258" y="1327"/>
                        <a:pt x="1258" y="1327"/>
                      </a:cubicBezTo>
                      <a:cubicBezTo>
                        <a:pt x="1258" y="1327"/>
                        <a:pt x="1261" y="1327"/>
                        <a:pt x="1261" y="1327"/>
                      </a:cubicBezTo>
                      <a:cubicBezTo>
                        <a:pt x="1261" y="1327"/>
                        <a:pt x="1261" y="1327"/>
                        <a:pt x="1261" y="1327"/>
                      </a:cubicBezTo>
                      <a:cubicBezTo>
                        <a:pt x="1261" y="1327"/>
                        <a:pt x="1264" y="1327"/>
                        <a:pt x="1264" y="1327"/>
                      </a:cubicBezTo>
                      <a:cubicBezTo>
                        <a:pt x="1264" y="1327"/>
                        <a:pt x="1268" y="1327"/>
                        <a:pt x="1268" y="1327"/>
                      </a:cubicBezTo>
                      <a:cubicBezTo>
                        <a:pt x="1268" y="1327"/>
                        <a:pt x="1270" y="1327"/>
                        <a:pt x="1270" y="1327"/>
                      </a:cubicBezTo>
                      <a:cubicBezTo>
                        <a:pt x="1270" y="1327"/>
                        <a:pt x="1272" y="1327"/>
                        <a:pt x="1272" y="1327"/>
                      </a:cubicBezTo>
                      <a:cubicBezTo>
                        <a:pt x="1272" y="1327"/>
                        <a:pt x="1274" y="1327"/>
                        <a:pt x="1274" y="1327"/>
                      </a:cubicBezTo>
                      <a:cubicBezTo>
                        <a:pt x="1274" y="1327"/>
                        <a:pt x="1276" y="1327"/>
                        <a:pt x="1276" y="1327"/>
                      </a:cubicBezTo>
                      <a:cubicBezTo>
                        <a:pt x="1276" y="1327"/>
                        <a:pt x="1280" y="1327"/>
                        <a:pt x="1280" y="1327"/>
                      </a:cubicBezTo>
                      <a:cubicBezTo>
                        <a:pt x="1280" y="1327"/>
                        <a:pt x="1282" y="1327"/>
                        <a:pt x="1282" y="1327"/>
                      </a:cubicBezTo>
                      <a:cubicBezTo>
                        <a:pt x="1282" y="1327"/>
                        <a:pt x="1283" y="1327"/>
                        <a:pt x="1283" y="1327"/>
                      </a:cubicBezTo>
                      <a:cubicBezTo>
                        <a:pt x="1283" y="1327"/>
                        <a:pt x="1289" y="1327"/>
                        <a:pt x="1289" y="1327"/>
                      </a:cubicBezTo>
                      <a:cubicBezTo>
                        <a:pt x="1289" y="1327"/>
                        <a:pt x="1290" y="1327"/>
                        <a:pt x="1290" y="1327"/>
                      </a:cubicBezTo>
                      <a:cubicBezTo>
                        <a:pt x="1290" y="1327"/>
                        <a:pt x="1293" y="1327"/>
                        <a:pt x="1293" y="1327"/>
                      </a:cubicBezTo>
                      <a:cubicBezTo>
                        <a:pt x="1293" y="1327"/>
                        <a:pt x="1296" y="1327"/>
                        <a:pt x="1296" y="1327"/>
                      </a:cubicBezTo>
                      <a:cubicBezTo>
                        <a:pt x="1296" y="1327"/>
                        <a:pt x="1297" y="1327"/>
                        <a:pt x="1297" y="1327"/>
                      </a:cubicBezTo>
                      <a:cubicBezTo>
                        <a:pt x="1297" y="1327"/>
                        <a:pt x="1299" y="1327"/>
                        <a:pt x="1299" y="1327"/>
                      </a:cubicBezTo>
                      <a:cubicBezTo>
                        <a:pt x="1299" y="1327"/>
                        <a:pt x="1303" y="1327"/>
                        <a:pt x="1303" y="1327"/>
                      </a:cubicBezTo>
                      <a:cubicBezTo>
                        <a:pt x="1303" y="1327"/>
                        <a:pt x="1304" y="1327"/>
                        <a:pt x="1304" y="1327"/>
                      </a:cubicBezTo>
                      <a:cubicBezTo>
                        <a:pt x="1304" y="1327"/>
                        <a:pt x="1307" y="1327"/>
                        <a:pt x="1307" y="1327"/>
                      </a:cubicBezTo>
                      <a:cubicBezTo>
                        <a:pt x="1307" y="1327"/>
                        <a:pt x="1311" y="1327"/>
                        <a:pt x="1311" y="1327"/>
                      </a:cubicBezTo>
                      <a:cubicBezTo>
                        <a:pt x="1311" y="1327"/>
                        <a:pt x="1312" y="1327"/>
                        <a:pt x="1312" y="1327"/>
                      </a:cubicBezTo>
                      <a:cubicBezTo>
                        <a:pt x="1312" y="1327"/>
                        <a:pt x="1315" y="1327"/>
                        <a:pt x="1315" y="1327"/>
                      </a:cubicBezTo>
                      <a:cubicBezTo>
                        <a:pt x="1315" y="1327"/>
                        <a:pt x="1318" y="1327"/>
                        <a:pt x="1318" y="1327"/>
                      </a:cubicBezTo>
                      <a:cubicBezTo>
                        <a:pt x="1318" y="1327"/>
                        <a:pt x="1321" y="1328"/>
                        <a:pt x="1321" y="1328"/>
                      </a:cubicBezTo>
                      <a:cubicBezTo>
                        <a:pt x="1321" y="1328"/>
                        <a:pt x="1324" y="1327"/>
                        <a:pt x="1324" y="1327"/>
                      </a:cubicBezTo>
                      <a:cubicBezTo>
                        <a:pt x="1324" y="1327"/>
                        <a:pt x="1325" y="1327"/>
                        <a:pt x="1325" y="1327"/>
                      </a:cubicBezTo>
                      <a:cubicBezTo>
                        <a:pt x="1325" y="1327"/>
                        <a:pt x="1330" y="1327"/>
                        <a:pt x="1330" y="1327"/>
                      </a:cubicBezTo>
                      <a:cubicBezTo>
                        <a:pt x="1330" y="1327"/>
                        <a:pt x="1332" y="1327"/>
                        <a:pt x="1332" y="1327"/>
                      </a:cubicBezTo>
                      <a:cubicBezTo>
                        <a:pt x="1332" y="1327"/>
                        <a:pt x="1332" y="1327"/>
                        <a:pt x="1332" y="1327"/>
                      </a:cubicBezTo>
                      <a:cubicBezTo>
                        <a:pt x="1332" y="1327"/>
                        <a:pt x="1334" y="1327"/>
                        <a:pt x="1334" y="1327"/>
                      </a:cubicBezTo>
                      <a:cubicBezTo>
                        <a:pt x="1334" y="1327"/>
                        <a:pt x="1340" y="1327"/>
                        <a:pt x="1340" y="1327"/>
                      </a:cubicBezTo>
                      <a:cubicBezTo>
                        <a:pt x="1340" y="1327"/>
                        <a:pt x="1342" y="1328"/>
                        <a:pt x="1342" y="1328"/>
                      </a:cubicBezTo>
                      <a:cubicBezTo>
                        <a:pt x="1342" y="1328"/>
                        <a:pt x="1342" y="1328"/>
                        <a:pt x="1342" y="1328"/>
                      </a:cubicBezTo>
                      <a:cubicBezTo>
                        <a:pt x="1342" y="1328"/>
                        <a:pt x="1346" y="1327"/>
                        <a:pt x="1346" y="1327"/>
                      </a:cubicBezTo>
                      <a:cubicBezTo>
                        <a:pt x="1346" y="1327"/>
                        <a:pt x="1350" y="1327"/>
                        <a:pt x="1350" y="1327"/>
                      </a:cubicBezTo>
                      <a:cubicBezTo>
                        <a:pt x="1350" y="1327"/>
                        <a:pt x="1352" y="1327"/>
                        <a:pt x="1352" y="1327"/>
                      </a:cubicBezTo>
                      <a:cubicBezTo>
                        <a:pt x="1352" y="1327"/>
                        <a:pt x="1355" y="1327"/>
                        <a:pt x="1355" y="1327"/>
                      </a:cubicBezTo>
                      <a:cubicBezTo>
                        <a:pt x="1355" y="1327"/>
                        <a:pt x="1357" y="1327"/>
                        <a:pt x="1357" y="1327"/>
                      </a:cubicBezTo>
                      <a:cubicBezTo>
                        <a:pt x="1357" y="1327"/>
                        <a:pt x="1359" y="1327"/>
                        <a:pt x="1359" y="1327"/>
                      </a:cubicBezTo>
                      <a:cubicBezTo>
                        <a:pt x="1359" y="1327"/>
                        <a:pt x="1361" y="1327"/>
                        <a:pt x="1361" y="1327"/>
                      </a:cubicBezTo>
                      <a:cubicBezTo>
                        <a:pt x="1361" y="1327"/>
                        <a:pt x="1363" y="1327"/>
                        <a:pt x="1363" y="1327"/>
                      </a:cubicBezTo>
                      <a:cubicBezTo>
                        <a:pt x="1363" y="1327"/>
                        <a:pt x="1364" y="1326"/>
                        <a:pt x="1364" y="1326"/>
                      </a:cubicBezTo>
                      <a:cubicBezTo>
                        <a:pt x="1364" y="1326"/>
                        <a:pt x="1370" y="1327"/>
                        <a:pt x="1370" y="1327"/>
                      </a:cubicBezTo>
                      <a:cubicBezTo>
                        <a:pt x="1370" y="1327"/>
                        <a:pt x="1373" y="1327"/>
                        <a:pt x="1373" y="1327"/>
                      </a:cubicBezTo>
                      <a:cubicBezTo>
                        <a:pt x="1373" y="1327"/>
                        <a:pt x="1373" y="1327"/>
                        <a:pt x="1373" y="1327"/>
                      </a:cubicBezTo>
                      <a:cubicBezTo>
                        <a:pt x="1373" y="1327"/>
                        <a:pt x="1377" y="1327"/>
                        <a:pt x="1377" y="1327"/>
                      </a:cubicBezTo>
                      <a:cubicBezTo>
                        <a:pt x="1377" y="1327"/>
                        <a:pt x="1378" y="1327"/>
                        <a:pt x="1378" y="1327"/>
                      </a:cubicBezTo>
                      <a:cubicBezTo>
                        <a:pt x="1378" y="1327"/>
                        <a:pt x="1380" y="1327"/>
                        <a:pt x="1380" y="1327"/>
                      </a:cubicBezTo>
                      <a:cubicBezTo>
                        <a:pt x="1380" y="1327"/>
                        <a:pt x="1383" y="1327"/>
                        <a:pt x="1383" y="1327"/>
                      </a:cubicBezTo>
                      <a:cubicBezTo>
                        <a:pt x="1383" y="1327"/>
                        <a:pt x="1386" y="1327"/>
                        <a:pt x="1386" y="1327"/>
                      </a:cubicBezTo>
                      <a:cubicBezTo>
                        <a:pt x="1386" y="1327"/>
                        <a:pt x="1389" y="1327"/>
                        <a:pt x="1389" y="1327"/>
                      </a:cubicBezTo>
                      <a:cubicBezTo>
                        <a:pt x="1389" y="1327"/>
                        <a:pt x="1392" y="1327"/>
                        <a:pt x="1392" y="1327"/>
                      </a:cubicBezTo>
                      <a:cubicBezTo>
                        <a:pt x="1392" y="1327"/>
                        <a:pt x="1395" y="1327"/>
                        <a:pt x="1395" y="1327"/>
                      </a:cubicBezTo>
                      <a:cubicBezTo>
                        <a:pt x="1395" y="1327"/>
                        <a:pt x="1396" y="1327"/>
                        <a:pt x="1396" y="1327"/>
                      </a:cubicBezTo>
                      <a:cubicBezTo>
                        <a:pt x="1396" y="1327"/>
                        <a:pt x="1401" y="1327"/>
                        <a:pt x="1401" y="1327"/>
                      </a:cubicBezTo>
                      <a:cubicBezTo>
                        <a:pt x="1401" y="1327"/>
                        <a:pt x="1402" y="1326"/>
                        <a:pt x="1402" y="1326"/>
                      </a:cubicBezTo>
                      <a:cubicBezTo>
                        <a:pt x="1402" y="1326"/>
                        <a:pt x="1404" y="1326"/>
                        <a:pt x="1404" y="1326"/>
                      </a:cubicBezTo>
                      <a:cubicBezTo>
                        <a:pt x="1404" y="1326"/>
                        <a:pt x="1406" y="1327"/>
                        <a:pt x="1406" y="1327"/>
                      </a:cubicBezTo>
                      <a:cubicBezTo>
                        <a:pt x="1406" y="1327"/>
                        <a:pt x="1409" y="1327"/>
                        <a:pt x="1409" y="1327"/>
                      </a:cubicBezTo>
                      <a:cubicBezTo>
                        <a:pt x="1409" y="1327"/>
                        <a:pt x="1412" y="1327"/>
                        <a:pt x="1412" y="1327"/>
                      </a:cubicBezTo>
                      <a:cubicBezTo>
                        <a:pt x="1412" y="1327"/>
                        <a:pt x="1414" y="1327"/>
                        <a:pt x="1414" y="1327"/>
                      </a:cubicBezTo>
                      <a:cubicBezTo>
                        <a:pt x="1414" y="1327"/>
                        <a:pt x="1416" y="1326"/>
                        <a:pt x="1416" y="1326"/>
                      </a:cubicBezTo>
                      <a:cubicBezTo>
                        <a:pt x="1416" y="1326"/>
                        <a:pt x="1419" y="1327"/>
                        <a:pt x="1419" y="1327"/>
                      </a:cubicBezTo>
                      <a:cubicBezTo>
                        <a:pt x="1419" y="1327"/>
                        <a:pt x="1422" y="1327"/>
                        <a:pt x="1422" y="1327"/>
                      </a:cubicBezTo>
                      <a:cubicBezTo>
                        <a:pt x="1422" y="1327"/>
                        <a:pt x="1424" y="1327"/>
                        <a:pt x="1424" y="1327"/>
                      </a:cubicBezTo>
                      <a:cubicBezTo>
                        <a:pt x="1424" y="1327"/>
                        <a:pt x="1425" y="1327"/>
                        <a:pt x="1425" y="1327"/>
                      </a:cubicBezTo>
                      <a:cubicBezTo>
                        <a:pt x="1425" y="1327"/>
                        <a:pt x="1430" y="1327"/>
                        <a:pt x="1430" y="1327"/>
                      </a:cubicBezTo>
                      <a:cubicBezTo>
                        <a:pt x="1430" y="1327"/>
                        <a:pt x="1431" y="1327"/>
                        <a:pt x="1431" y="1327"/>
                      </a:cubicBezTo>
                      <a:cubicBezTo>
                        <a:pt x="1431" y="1327"/>
                        <a:pt x="1436" y="1327"/>
                        <a:pt x="1436" y="1327"/>
                      </a:cubicBezTo>
                      <a:cubicBezTo>
                        <a:pt x="1436" y="1327"/>
                        <a:pt x="1438" y="1327"/>
                        <a:pt x="1438" y="1327"/>
                      </a:cubicBezTo>
                      <a:cubicBezTo>
                        <a:pt x="1438" y="1327"/>
                        <a:pt x="1441" y="1327"/>
                        <a:pt x="1441" y="1327"/>
                      </a:cubicBezTo>
                      <a:cubicBezTo>
                        <a:pt x="1441" y="1327"/>
                        <a:pt x="1444" y="1327"/>
                        <a:pt x="1444" y="1327"/>
                      </a:cubicBezTo>
                      <a:cubicBezTo>
                        <a:pt x="1444" y="1327"/>
                        <a:pt x="1445" y="1327"/>
                        <a:pt x="1445" y="1327"/>
                      </a:cubicBezTo>
                      <a:cubicBezTo>
                        <a:pt x="1445" y="1327"/>
                        <a:pt x="1448" y="1327"/>
                        <a:pt x="1448" y="1327"/>
                      </a:cubicBezTo>
                      <a:cubicBezTo>
                        <a:pt x="1448" y="1327"/>
                        <a:pt x="1450" y="1327"/>
                        <a:pt x="1450" y="1327"/>
                      </a:cubicBezTo>
                      <a:cubicBezTo>
                        <a:pt x="1450" y="1327"/>
                        <a:pt x="1450" y="1327"/>
                        <a:pt x="1450" y="1327"/>
                      </a:cubicBezTo>
                      <a:cubicBezTo>
                        <a:pt x="1450" y="1327"/>
                        <a:pt x="1457" y="1327"/>
                        <a:pt x="1457" y="1327"/>
                      </a:cubicBezTo>
                      <a:cubicBezTo>
                        <a:pt x="1457" y="1327"/>
                        <a:pt x="1458" y="1327"/>
                        <a:pt x="1458" y="1327"/>
                      </a:cubicBezTo>
                      <a:cubicBezTo>
                        <a:pt x="1458" y="1327"/>
                        <a:pt x="1460" y="1327"/>
                        <a:pt x="1460" y="1327"/>
                      </a:cubicBezTo>
                      <a:cubicBezTo>
                        <a:pt x="1460" y="1327"/>
                        <a:pt x="1464" y="1327"/>
                        <a:pt x="1464" y="1327"/>
                      </a:cubicBezTo>
                      <a:cubicBezTo>
                        <a:pt x="1464" y="1327"/>
                        <a:pt x="1465" y="1327"/>
                        <a:pt x="1465" y="1327"/>
                      </a:cubicBezTo>
                      <a:cubicBezTo>
                        <a:pt x="1465" y="1327"/>
                        <a:pt x="1467" y="1327"/>
                        <a:pt x="1467" y="1327"/>
                      </a:cubicBezTo>
                      <a:cubicBezTo>
                        <a:pt x="1467" y="1327"/>
                        <a:pt x="1470" y="1327"/>
                        <a:pt x="1470" y="1327"/>
                      </a:cubicBezTo>
                      <a:cubicBezTo>
                        <a:pt x="1470" y="1327"/>
                        <a:pt x="1474" y="1327"/>
                        <a:pt x="1474" y="1327"/>
                      </a:cubicBezTo>
                      <a:cubicBezTo>
                        <a:pt x="1474" y="1327"/>
                        <a:pt x="1478" y="1327"/>
                        <a:pt x="1478" y="1327"/>
                      </a:cubicBezTo>
                      <a:cubicBezTo>
                        <a:pt x="1478" y="1327"/>
                        <a:pt x="1479" y="1328"/>
                        <a:pt x="1479" y="1328"/>
                      </a:cubicBezTo>
                      <a:cubicBezTo>
                        <a:pt x="1479" y="1328"/>
                        <a:pt x="1481" y="1327"/>
                        <a:pt x="1481" y="1327"/>
                      </a:cubicBezTo>
                      <a:cubicBezTo>
                        <a:pt x="1481" y="1327"/>
                        <a:pt x="1484" y="1327"/>
                        <a:pt x="1484" y="1327"/>
                      </a:cubicBezTo>
                      <a:cubicBezTo>
                        <a:pt x="1484" y="1327"/>
                        <a:pt x="1486" y="1327"/>
                        <a:pt x="1486" y="1327"/>
                      </a:cubicBezTo>
                      <a:cubicBezTo>
                        <a:pt x="1486" y="1327"/>
                        <a:pt x="1488" y="1327"/>
                        <a:pt x="1488" y="1327"/>
                      </a:cubicBezTo>
                      <a:cubicBezTo>
                        <a:pt x="1488" y="1327"/>
                        <a:pt x="1490" y="1327"/>
                        <a:pt x="1490" y="1327"/>
                      </a:cubicBezTo>
                      <a:cubicBezTo>
                        <a:pt x="1490" y="1327"/>
                        <a:pt x="1493" y="1327"/>
                        <a:pt x="1493" y="1327"/>
                      </a:cubicBezTo>
                      <a:cubicBezTo>
                        <a:pt x="1493" y="1327"/>
                        <a:pt x="1496" y="1327"/>
                        <a:pt x="1496" y="1327"/>
                      </a:cubicBezTo>
                      <a:cubicBezTo>
                        <a:pt x="1496" y="1327"/>
                        <a:pt x="1499" y="1327"/>
                        <a:pt x="1499" y="1327"/>
                      </a:cubicBezTo>
                      <a:cubicBezTo>
                        <a:pt x="1499" y="1327"/>
                        <a:pt x="1501" y="1327"/>
                        <a:pt x="1501" y="1327"/>
                      </a:cubicBezTo>
                      <a:cubicBezTo>
                        <a:pt x="1501" y="1327"/>
                        <a:pt x="1503" y="1327"/>
                        <a:pt x="1503" y="1327"/>
                      </a:cubicBezTo>
                      <a:cubicBezTo>
                        <a:pt x="1503" y="1327"/>
                        <a:pt x="1505" y="1327"/>
                        <a:pt x="1505" y="1327"/>
                      </a:cubicBezTo>
                      <a:cubicBezTo>
                        <a:pt x="1505" y="1327"/>
                        <a:pt x="1509" y="1327"/>
                        <a:pt x="1509" y="1327"/>
                      </a:cubicBezTo>
                      <a:cubicBezTo>
                        <a:pt x="1509" y="1327"/>
                        <a:pt x="1513" y="1327"/>
                        <a:pt x="1513" y="1327"/>
                      </a:cubicBezTo>
                      <a:cubicBezTo>
                        <a:pt x="1513" y="1327"/>
                        <a:pt x="1514" y="1327"/>
                        <a:pt x="1514" y="1327"/>
                      </a:cubicBezTo>
                      <a:cubicBezTo>
                        <a:pt x="1514" y="1327"/>
                        <a:pt x="1518" y="1327"/>
                        <a:pt x="1518" y="1327"/>
                      </a:cubicBezTo>
                      <a:cubicBezTo>
                        <a:pt x="1518" y="1327"/>
                        <a:pt x="1520" y="1327"/>
                        <a:pt x="1520" y="1327"/>
                      </a:cubicBezTo>
                      <a:cubicBezTo>
                        <a:pt x="1520" y="1327"/>
                        <a:pt x="1521" y="1327"/>
                        <a:pt x="1521" y="1327"/>
                      </a:cubicBezTo>
                      <a:cubicBezTo>
                        <a:pt x="1521" y="1327"/>
                        <a:pt x="1524" y="1327"/>
                        <a:pt x="1524" y="1327"/>
                      </a:cubicBezTo>
                      <a:cubicBezTo>
                        <a:pt x="1524" y="1327"/>
                        <a:pt x="1526" y="1327"/>
                        <a:pt x="1526" y="1327"/>
                      </a:cubicBezTo>
                      <a:cubicBezTo>
                        <a:pt x="1526" y="1327"/>
                        <a:pt x="1529" y="1327"/>
                        <a:pt x="1529" y="1327"/>
                      </a:cubicBezTo>
                      <a:cubicBezTo>
                        <a:pt x="1529" y="1327"/>
                        <a:pt x="1531" y="1327"/>
                        <a:pt x="1531" y="1327"/>
                      </a:cubicBezTo>
                      <a:cubicBezTo>
                        <a:pt x="1531" y="1327"/>
                        <a:pt x="1532" y="1327"/>
                        <a:pt x="1532" y="1327"/>
                      </a:cubicBezTo>
                      <a:cubicBezTo>
                        <a:pt x="1532" y="1327"/>
                        <a:pt x="1539" y="1327"/>
                        <a:pt x="1539" y="1327"/>
                      </a:cubicBezTo>
                      <a:cubicBezTo>
                        <a:pt x="1539" y="1327"/>
                        <a:pt x="1540" y="1327"/>
                        <a:pt x="1540" y="1327"/>
                      </a:cubicBezTo>
                      <a:cubicBezTo>
                        <a:pt x="1540" y="1327"/>
                        <a:pt x="1542" y="1327"/>
                        <a:pt x="1542" y="1327"/>
                      </a:cubicBezTo>
                      <a:cubicBezTo>
                        <a:pt x="1542" y="1327"/>
                        <a:pt x="1545" y="1327"/>
                        <a:pt x="1545" y="1327"/>
                      </a:cubicBezTo>
                      <a:cubicBezTo>
                        <a:pt x="1545" y="1327"/>
                        <a:pt x="1546" y="1327"/>
                        <a:pt x="1546" y="1327"/>
                      </a:cubicBezTo>
                      <a:cubicBezTo>
                        <a:pt x="1546" y="1327"/>
                        <a:pt x="1550" y="1327"/>
                        <a:pt x="1550" y="1327"/>
                      </a:cubicBezTo>
                      <a:cubicBezTo>
                        <a:pt x="1550" y="1327"/>
                        <a:pt x="1552" y="1327"/>
                        <a:pt x="1552" y="1327"/>
                      </a:cubicBezTo>
                      <a:cubicBezTo>
                        <a:pt x="1552" y="1327"/>
                        <a:pt x="1556" y="1327"/>
                        <a:pt x="1556" y="1327"/>
                      </a:cubicBezTo>
                      <a:cubicBezTo>
                        <a:pt x="1556" y="1327"/>
                        <a:pt x="1558" y="1327"/>
                        <a:pt x="1558" y="1327"/>
                      </a:cubicBezTo>
                      <a:cubicBezTo>
                        <a:pt x="1558" y="1327"/>
                        <a:pt x="1561" y="1327"/>
                        <a:pt x="1561" y="1327"/>
                      </a:cubicBezTo>
                      <a:cubicBezTo>
                        <a:pt x="1561" y="1327"/>
                        <a:pt x="1564" y="1327"/>
                        <a:pt x="1564" y="1327"/>
                      </a:cubicBezTo>
                      <a:cubicBezTo>
                        <a:pt x="1564" y="1327"/>
                        <a:pt x="1565" y="1327"/>
                        <a:pt x="1565" y="1327"/>
                      </a:cubicBezTo>
                      <a:cubicBezTo>
                        <a:pt x="1565" y="1327"/>
                        <a:pt x="1567" y="1327"/>
                        <a:pt x="1567" y="1327"/>
                      </a:cubicBezTo>
                      <a:cubicBezTo>
                        <a:pt x="1567" y="1327"/>
                        <a:pt x="1570" y="1327"/>
                        <a:pt x="1570" y="1327"/>
                      </a:cubicBezTo>
                      <a:cubicBezTo>
                        <a:pt x="1570" y="1327"/>
                        <a:pt x="1573" y="1327"/>
                        <a:pt x="1573" y="1327"/>
                      </a:cubicBezTo>
                      <a:cubicBezTo>
                        <a:pt x="1573" y="1327"/>
                        <a:pt x="1574" y="1327"/>
                        <a:pt x="1574" y="1327"/>
                      </a:cubicBezTo>
                      <a:cubicBezTo>
                        <a:pt x="1574" y="1327"/>
                        <a:pt x="1579" y="1327"/>
                        <a:pt x="1579" y="1327"/>
                      </a:cubicBezTo>
                      <a:cubicBezTo>
                        <a:pt x="1579" y="1327"/>
                        <a:pt x="1580" y="1327"/>
                        <a:pt x="1580" y="1327"/>
                      </a:cubicBezTo>
                      <a:cubicBezTo>
                        <a:pt x="1580" y="1327"/>
                        <a:pt x="1582" y="1327"/>
                        <a:pt x="1582" y="1327"/>
                      </a:cubicBezTo>
                      <a:cubicBezTo>
                        <a:pt x="1582" y="1327"/>
                        <a:pt x="1583" y="1327"/>
                        <a:pt x="1583" y="1327"/>
                      </a:cubicBezTo>
                      <a:cubicBezTo>
                        <a:pt x="1583" y="1327"/>
                        <a:pt x="1590" y="1327"/>
                        <a:pt x="1590" y="1327"/>
                      </a:cubicBezTo>
                      <a:cubicBezTo>
                        <a:pt x="1590" y="1327"/>
                        <a:pt x="1591" y="1327"/>
                        <a:pt x="1591" y="1327"/>
                      </a:cubicBezTo>
                      <a:cubicBezTo>
                        <a:pt x="1591" y="1327"/>
                        <a:pt x="1593" y="1327"/>
                        <a:pt x="1593" y="1327"/>
                      </a:cubicBezTo>
                      <a:cubicBezTo>
                        <a:pt x="1593" y="1327"/>
                        <a:pt x="1596" y="1327"/>
                        <a:pt x="1596" y="1327"/>
                      </a:cubicBezTo>
                      <a:cubicBezTo>
                        <a:pt x="1596" y="1327"/>
                        <a:pt x="1597" y="1327"/>
                        <a:pt x="1597" y="1327"/>
                      </a:cubicBezTo>
                      <a:cubicBezTo>
                        <a:pt x="1597" y="1327"/>
                        <a:pt x="1602" y="1326"/>
                        <a:pt x="1602" y="1326"/>
                      </a:cubicBezTo>
                      <a:cubicBezTo>
                        <a:pt x="1602" y="1326"/>
                        <a:pt x="1602" y="1326"/>
                        <a:pt x="1602" y="1326"/>
                      </a:cubicBezTo>
                      <a:cubicBezTo>
                        <a:pt x="1602" y="1326"/>
                        <a:pt x="1606" y="1327"/>
                        <a:pt x="1606" y="1327"/>
                      </a:cubicBezTo>
                      <a:cubicBezTo>
                        <a:pt x="1606" y="1327"/>
                        <a:pt x="1610" y="1327"/>
                        <a:pt x="1610" y="1327"/>
                      </a:cubicBezTo>
                      <a:cubicBezTo>
                        <a:pt x="1610" y="1327"/>
                        <a:pt x="1611" y="1328"/>
                        <a:pt x="1611" y="1328"/>
                      </a:cubicBezTo>
                      <a:cubicBezTo>
                        <a:pt x="1611" y="1328"/>
                        <a:pt x="1613" y="1327"/>
                        <a:pt x="1613" y="1327"/>
                      </a:cubicBezTo>
                      <a:cubicBezTo>
                        <a:pt x="1613" y="1327"/>
                        <a:pt x="1615" y="1327"/>
                        <a:pt x="1615" y="1327"/>
                      </a:cubicBezTo>
                      <a:cubicBezTo>
                        <a:pt x="1615" y="1327"/>
                        <a:pt x="1620" y="1327"/>
                        <a:pt x="1620" y="1327"/>
                      </a:cubicBezTo>
                      <a:cubicBezTo>
                        <a:pt x="1620" y="1327"/>
                        <a:pt x="1621" y="1327"/>
                        <a:pt x="1621" y="1327"/>
                      </a:cubicBezTo>
                      <a:cubicBezTo>
                        <a:pt x="1621" y="1327"/>
                        <a:pt x="1624" y="1328"/>
                        <a:pt x="1624" y="1328"/>
                      </a:cubicBezTo>
                      <a:cubicBezTo>
                        <a:pt x="1624" y="1328"/>
                        <a:pt x="1627" y="1327"/>
                        <a:pt x="1627" y="1327"/>
                      </a:cubicBezTo>
                      <a:cubicBezTo>
                        <a:pt x="1627" y="1327"/>
                        <a:pt x="1629" y="1327"/>
                        <a:pt x="1629" y="1327"/>
                      </a:cubicBezTo>
                      <a:cubicBezTo>
                        <a:pt x="1629" y="1327"/>
                        <a:pt x="1632" y="1327"/>
                        <a:pt x="1632" y="1327"/>
                      </a:cubicBezTo>
                      <a:cubicBezTo>
                        <a:pt x="1632" y="1327"/>
                        <a:pt x="1634" y="1327"/>
                        <a:pt x="1634" y="1327"/>
                      </a:cubicBezTo>
                      <a:cubicBezTo>
                        <a:pt x="1634" y="1327"/>
                        <a:pt x="1637" y="1327"/>
                        <a:pt x="1637" y="1327"/>
                      </a:cubicBezTo>
                      <a:cubicBezTo>
                        <a:pt x="1637" y="1327"/>
                        <a:pt x="1638" y="1327"/>
                        <a:pt x="1638" y="1327"/>
                      </a:cubicBezTo>
                      <a:cubicBezTo>
                        <a:pt x="1638" y="1327"/>
                        <a:pt x="1641" y="1327"/>
                        <a:pt x="1641" y="1327"/>
                      </a:cubicBezTo>
                      <a:cubicBezTo>
                        <a:pt x="1641" y="1327"/>
                        <a:pt x="1644" y="1327"/>
                        <a:pt x="1644" y="1327"/>
                      </a:cubicBezTo>
                      <a:cubicBezTo>
                        <a:pt x="1644" y="1327"/>
                        <a:pt x="1645" y="1327"/>
                        <a:pt x="1645" y="1327"/>
                      </a:cubicBezTo>
                      <a:cubicBezTo>
                        <a:pt x="1645" y="1327"/>
                        <a:pt x="1650" y="1327"/>
                        <a:pt x="1650" y="1327"/>
                      </a:cubicBezTo>
                      <a:cubicBezTo>
                        <a:pt x="1650" y="1327"/>
                        <a:pt x="1651" y="1327"/>
                        <a:pt x="1651" y="1327"/>
                      </a:cubicBezTo>
                      <a:cubicBezTo>
                        <a:pt x="1651" y="1327"/>
                        <a:pt x="1653" y="1327"/>
                        <a:pt x="1653" y="1327"/>
                      </a:cubicBezTo>
                      <a:cubicBezTo>
                        <a:pt x="1653" y="1327"/>
                        <a:pt x="1655" y="1328"/>
                        <a:pt x="1655" y="1328"/>
                      </a:cubicBezTo>
                      <a:cubicBezTo>
                        <a:pt x="1655" y="1328"/>
                        <a:pt x="1659" y="1327"/>
                        <a:pt x="1659" y="1327"/>
                      </a:cubicBezTo>
                      <a:cubicBezTo>
                        <a:pt x="1659" y="1327"/>
                        <a:pt x="1660" y="1327"/>
                        <a:pt x="1660" y="1327"/>
                      </a:cubicBezTo>
                      <a:cubicBezTo>
                        <a:pt x="1660" y="1327"/>
                        <a:pt x="1664" y="1327"/>
                        <a:pt x="1664" y="1327"/>
                      </a:cubicBezTo>
                      <a:cubicBezTo>
                        <a:pt x="1664" y="1327"/>
                        <a:pt x="1667" y="1327"/>
                        <a:pt x="1667" y="1327"/>
                      </a:cubicBezTo>
                      <a:cubicBezTo>
                        <a:pt x="1667" y="1327"/>
                        <a:pt x="1670" y="1327"/>
                        <a:pt x="1670" y="1327"/>
                      </a:cubicBezTo>
                      <a:cubicBezTo>
                        <a:pt x="1670" y="1327"/>
                        <a:pt x="1672" y="1327"/>
                        <a:pt x="1672" y="1327"/>
                      </a:cubicBezTo>
                      <a:cubicBezTo>
                        <a:pt x="1672" y="1327"/>
                        <a:pt x="1674" y="1327"/>
                        <a:pt x="1674" y="1327"/>
                      </a:cubicBezTo>
                      <a:cubicBezTo>
                        <a:pt x="1674" y="1327"/>
                        <a:pt x="1676" y="1327"/>
                        <a:pt x="1676" y="1327"/>
                      </a:cubicBezTo>
                      <a:cubicBezTo>
                        <a:pt x="1676" y="1327"/>
                        <a:pt x="1680" y="1327"/>
                        <a:pt x="1680" y="1327"/>
                      </a:cubicBezTo>
                      <a:cubicBezTo>
                        <a:pt x="1680" y="1327"/>
                        <a:pt x="1683" y="1327"/>
                        <a:pt x="1683" y="1327"/>
                      </a:cubicBezTo>
                      <a:cubicBezTo>
                        <a:pt x="1683" y="1327"/>
                        <a:pt x="1684" y="1327"/>
                        <a:pt x="1684" y="1327"/>
                      </a:cubicBezTo>
                      <a:cubicBezTo>
                        <a:pt x="1684" y="1327"/>
                        <a:pt x="1688" y="1327"/>
                        <a:pt x="1688" y="1327"/>
                      </a:cubicBezTo>
                      <a:cubicBezTo>
                        <a:pt x="1688" y="1327"/>
                        <a:pt x="1689" y="1327"/>
                        <a:pt x="1689" y="1327"/>
                      </a:cubicBezTo>
                      <a:cubicBezTo>
                        <a:pt x="1689" y="1327"/>
                        <a:pt x="1691" y="1327"/>
                        <a:pt x="1691" y="1327"/>
                      </a:cubicBezTo>
                      <a:cubicBezTo>
                        <a:pt x="1691" y="1327"/>
                        <a:pt x="1696" y="1327"/>
                        <a:pt x="1696" y="1327"/>
                      </a:cubicBezTo>
                      <a:cubicBezTo>
                        <a:pt x="1696" y="1327"/>
                        <a:pt x="1698" y="1327"/>
                        <a:pt x="1698" y="1327"/>
                      </a:cubicBezTo>
                      <a:cubicBezTo>
                        <a:pt x="1698" y="1327"/>
                        <a:pt x="1701" y="1327"/>
                        <a:pt x="1701" y="1327"/>
                      </a:cubicBezTo>
                      <a:cubicBezTo>
                        <a:pt x="1701" y="1327"/>
                        <a:pt x="1703" y="1327"/>
                        <a:pt x="1703" y="1327"/>
                      </a:cubicBezTo>
                      <a:cubicBezTo>
                        <a:pt x="1703" y="1327"/>
                        <a:pt x="1704" y="1327"/>
                        <a:pt x="1704" y="1327"/>
                      </a:cubicBezTo>
                      <a:cubicBezTo>
                        <a:pt x="1704" y="1327"/>
                        <a:pt x="1705" y="1327"/>
                        <a:pt x="1705" y="1327"/>
                      </a:cubicBezTo>
                      <a:cubicBezTo>
                        <a:pt x="1705" y="1327"/>
                        <a:pt x="1711" y="1327"/>
                        <a:pt x="1711" y="1327"/>
                      </a:cubicBezTo>
                      <a:cubicBezTo>
                        <a:pt x="1711" y="1327"/>
                        <a:pt x="1713" y="1327"/>
                        <a:pt x="1713" y="1327"/>
                      </a:cubicBezTo>
                      <a:cubicBezTo>
                        <a:pt x="1713" y="1327"/>
                        <a:pt x="1715" y="1327"/>
                        <a:pt x="1715" y="1327"/>
                      </a:cubicBezTo>
                      <a:cubicBezTo>
                        <a:pt x="1715" y="1327"/>
                        <a:pt x="1717" y="1327"/>
                        <a:pt x="1717" y="1327"/>
                      </a:cubicBezTo>
                      <a:cubicBezTo>
                        <a:pt x="1717" y="1327"/>
                        <a:pt x="1722" y="1327"/>
                        <a:pt x="1722" y="1327"/>
                      </a:cubicBezTo>
                      <a:cubicBezTo>
                        <a:pt x="1722" y="1327"/>
                        <a:pt x="1724" y="1327"/>
                        <a:pt x="1724" y="1327"/>
                      </a:cubicBezTo>
                      <a:cubicBezTo>
                        <a:pt x="1724" y="1327"/>
                        <a:pt x="1726" y="1328"/>
                        <a:pt x="1726" y="1328"/>
                      </a:cubicBezTo>
                      <a:cubicBezTo>
                        <a:pt x="1726" y="1328"/>
                        <a:pt x="1729" y="1327"/>
                        <a:pt x="1729" y="1327"/>
                      </a:cubicBezTo>
                      <a:cubicBezTo>
                        <a:pt x="1729" y="1327"/>
                        <a:pt x="1731" y="1327"/>
                        <a:pt x="1731" y="1327"/>
                      </a:cubicBezTo>
                      <a:cubicBezTo>
                        <a:pt x="1731" y="1327"/>
                        <a:pt x="1734" y="1327"/>
                        <a:pt x="1734" y="1327"/>
                      </a:cubicBezTo>
                      <a:cubicBezTo>
                        <a:pt x="1734" y="1327"/>
                        <a:pt x="1737" y="1327"/>
                        <a:pt x="1737" y="1327"/>
                      </a:cubicBezTo>
                      <a:cubicBezTo>
                        <a:pt x="1737" y="1327"/>
                        <a:pt x="1738" y="1327"/>
                        <a:pt x="1738" y="1327"/>
                      </a:cubicBezTo>
                      <a:cubicBezTo>
                        <a:pt x="1738" y="1327"/>
                        <a:pt x="1740" y="1327"/>
                        <a:pt x="1740" y="1327"/>
                      </a:cubicBezTo>
                      <a:cubicBezTo>
                        <a:pt x="1740" y="1327"/>
                        <a:pt x="1742" y="1327"/>
                        <a:pt x="1742" y="1327"/>
                      </a:cubicBezTo>
                      <a:cubicBezTo>
                        <a:pt x="1742" y="1327"/>
                        <a:pt x="1746" y="1327"/>
                        <a:pt x="1746" y="1327"/>
                      </a:cubicBezTo>
                      <a:cubicBezTo>
                        <a:pt x="1746" y="1327"/>
                        <a:pt x="1747" y="1327"/>
                        <a:pt x="1747" y="1327"/>
                      </a:cubicBezTo>
                      <a:cubicBezTo>
                        <a:pt x="1747" y="1327"/>
                        <a:pt x="1751" y="1327"/>
                        <a:pt x="1751" y="1327"/>
                      </a:cubicBezTo>
                      <a:cubicBezTo>
                        <a:pt x="1751" y="1327"/>
                        <a:pt x="1754" y="1326"/>
                        <a:pt x="1754" y="1326"/>
                      </a:cubicBezTo>
                      <a:cubicBezTo>
                        <a:pt x="1754" y="1326"/>
                        <a:pt x="1759" y="1327"/>
                        <a:pt x="1759" y="1327"/>
                      </a:cubicBezTo>
                      <a:cubicBezTo>
                        <a:pt x="1759" y="1327"/>
                        <a:pt x="1760" y="1326"/>
                        <a:pt x="1760" y="1326"/>
                      </a:cubicBezTo>
                      <a:cubicBezTo>
                        <a:pt x="1760" y="1326"/>
                        <a:pt x="1761" y="1326"/>
                        <a:pt x="1761" y="1326"/>
                      </a:cubicBezTo>
                      <a:cubicBezTo>
                        <a:pt x="1761" y="1326"/>
                        <a:pt x="1765" y="1327"/>
                        <a:pt x="1765" y="1327"/>
                      </a:cubicBezTo>
                      <a:cubicBezTo>
                        <a:pt x="1765" y="1327"/>
                        <a:pt x="1766" y="1327"/>
                        <a:pt x="1766" y="1327"/>
                      </a:cubicBezTo>
                      <a:cubicBezTo>
                        <a:pt x="1766" y="1327"/>
                        <a:pt x="1770" y="1327"/>
                        <a:pt x="1770" y="1327"/>
                      </a:cubicBezTo>
                      <a:cubicBezTo>
                        <a:pt x="1770" y="1327"/>
                        <a:pt x="1772" y="1327"/>
                        <a:pt x="1772" y="1327"/>
                      </a:cubicBezTo>
                      <a:cubicBezTo>
                        <a:pt x="1772" y="1327"/>
                        <a:pt x="1775" y="1327"/>
                        <a:pt x="1775" y="1327"/>
                      </a:cubicBezTo>
                      <a:cubicBezTo>
                        <a:pt x="1775" y="1327"/>
                        <a:pt x="1778" y="1327"/>
                        <a:pt x="1778" y="1327"/>
                      </a:cubicBezTo>
                      <a:cubicBezTo>
                        <a:pt x="1778" y="1327"/>
                        <a:pt x="1779" y="1327"/>
                        <a:pt x="1779" y="1327"/>
                      </a:cubicBezTo>
                      <a:cubicBezTo>
                        <a:pt x="1779" y="1327"/>
                        <a:pt x="1784" y="1327"/>
                        <a:pt x="1784" y="1327"/>
                      </a:cubicBezTo>
                      <a:cubicBezTo>
                        <a:pt x="1784" y="1327"/>
                        <a:pt x="1784" y="1327"/>
                        <a:pt x="1784" y="1327"/>
                      </a:cubicBezTo>
                      <a:cubicBezTo>
                        <a:pt x="1784" y="1327"/>
                        <a:pt x="1787" y="1327"/>
                        <a:pt x="1787" y="1327"/>
                      </a:cubicBezTo>
                      <a:cubicBezTo>
                        <a:pt x="1787" y="1327"/>
                        <a:pt x="1787" y="1327"/>
                        <a:pt x="1787" y="1327"/>
                      </a:cubicBezTo>
                      <a:cubicBezTo>
                        <a:pt x="1787" y="1327"/>
                        <a:pt x="1794" y="1327"/>
                        <a:pt x="1794" y="1327"/>
                      </a:cubicBezTo>
                      <a:cubicBezTo>
                        <a:pt x="1794" y="1327"/>
                        <a:pt x="1795" y="1327"/>
                        <a:pt x="1795" y="1327"/>
                      </a:cubicBezTo>
                      <a:cubicBezTo>
                        <a:pt x="1795" y="1327"/>
                        <a:pt x="1797" y="1327"/>
                        <a:pt x="1797" y="1327"/>
                      </a:cubicBezTo>
                      <a:cubicBezTo>
                        <a:pt x="1797" y="1327"/>
                        <a:pt x="1799" y="1327"/>
                        <a:pt x="1799" y="1327"/>
                      </a:cubicBezTo>
                      <a:cubicBezTo>
                        <a:pt x="1799" y="1327"/>
                        <a:pt x="1804" y="1327"/>
                        <a:pt x="1804" y="1327"/>
                      </a:cubicBezTo>
                      <a:cubicBezTo>
                        <a:pt x="1804" y="1327"/>
                        <a:pt x="1805" y="1327"/>
                        <a:pt x="1805" y="1327"/>
                      </a:cubicBezTo>
                      <a:cubicBezTo>
                        <a:pt x="1805" y="1327"/>
                        <a:pt x="1806" y="1327"/>
                        <a:pt x="1806" y="1327"/>
                      </a:cubicBezTo>
                      <a:cubicBezTo>
                        <a:pt x="1806" y="1327"/>
                        <a:pt x="1810" y="1327"/>
                        <a:pt x="1810" y="1327"/>
                      </a:cubicBezTo>
                      <a:cubicBezTo>
                        <a:pt x="1810" y="1327"/>
                        <a:pt x="1813" y="1327"/>
                        <a:pt x="1813" y="1327"/>
                      </a:cubicBezTo>
                      <a:cubicBezTo>
                        <a:pt x="1813" y="1327"/>
                        <a:pt x="1815" y="1327"/>
                        <a:pt x="1815" y="1327"/>
                      </a:cubicBezTo>
                      <a:cubicBezTo>
                        <a:pt x="1815" y="1327"/>
                        <a:pt x="1817" y="1327"/>
                        <a:pt x="1817" y="1327"/>
                      </a:cubicBezTo>
                      <a:cubicBezTo>
                        <a:pt x="1817" y="1327"/>
                        <a:pt x="1820" y="1327"/>
                        <a:pt x="1820" y="1327"/>
                      </a:cubicBezTo>
                      <a:cubicBezTo>
                        <a:pt x="1820" y="1327"/>
                        <a:pt x="1822" y="1327"/>
                        <a:pt x="1822" y="1327"/>
                      </a:cubicBezTo>
                      <a:cubicBezTo>
                        <a:pt x="1822" y="1327"/>
                        <a:pt x="1825" y="1327"/>
                        <a:pt x="1825" y="1327"/>
                      </a:cubicBezTo>
                      <a:cubicBezTo>
                        <a:pt x="1825" y="1327"/>
                        <a:pt x="1829" y="1327"/>
                        <a:pt x="1829" y="1327"/>
                      </a:cubicBezTo>
                      <a:cubicBezTo>
                        <a:pt x="1829" y="1327"/>
                        <a:pt x="1831" y="1326"/>
                        <a:pt x="1831" y="1326"/>
                      </a:cubicBezTo>
                      <a:cubicBezTo>
                        <a:pt x="1831" y="1326"/>
                        <a:pt x="1833" y="1327"/>
                        <a:pt x="1833" y="1327"/>
                      </a:cubicBezTo>
                      <a:cubicBezTo>
                        <a:pt x="1833" y="1327"/>
                        <a:pt x="1836" y="1326"/>
                        <a:pt x="1836" y="1326"/>
                      </a:cubicBezTo>
                      <a:cubicBezTo>
                        <a:pt x="1836" y="1326"/>
                        <a:pt x="1836" y="1326"/>
                        <a:pt x="1836" y="1326"/>
                      </a:cubicBezTo>
                      <a:cubicBezTo>
                        <a:pt x="1836" y="1326"/>
                        <a:pt x="1841" y="1325"/>
                        <a:pt x="1841" y="1325"/>
                      </a:cubicBezTo>
                      <a:cubicBezTo>
                        <a:pt x="1841" y="1325"/>
                        <a:pt x="1841" y="1325"/>
                        <a:pt x="1841" y="1325"/>
                      </a:cubicBezTo>
                      <a:cubicBezTo>
                        <a:pt x="1841" y="1325"/>
                        <a:pt x="1846" y="1321"/>
                        <a:pt x="1846" y="1321"/>
                      </a:cubicBezTo>
                      <a:cubicBezTo>
                        <a:pt x="1846" y="1321"/>
                        <a:pt x="1846" y="1321"/>
                        <a:pt x="1846" y="1321"/>
                      </a:cubicBezTo>
                      <a:cubicBezTo>
                        <a:pt x="1846" y="1321"/>
                        <a:pt x="1851" y="1300"/>
                        <a:pt x="1851" y="1300"/>
                      </a:cubicBezTo>
                      <a:cubicBezTo>
                        <a:pt x="1851" y="1300"/>
                        <a:pt x="1853" y="1296"/>
                        <a:pt x="1853" y="1296"/>
                      </a:cubicBezTo>
                      <a:cubicBezTo>
                        <a:pt x="1853" y="1296"/>
                        <a:pt x="1856" y="1312"/>
                        <a:pt x="1856" y="1312"/>
                      </a:cubicBezTo>
                      <a:cubicBezTo>
                        <a:pt x="1856" y="1312"/>
                        <a:pt x="1857" y="1313"/>
                        <a:pt x="1857" y="1313"/>
                      </a:cubicBezTo>
                      <a:cubicBezTo>
                        <a:pt x="1857" y="1313"/>
                        <a:pt x="1862" y="1324"/>
                        <a:pt x="1862" y="1324"/>
                      </a:cubicBezTo>
                      <a:cubicBezTo>
                        <a:pt x="1862" y="1324"/>
                        <a:pt x="1862" y="1324"/>
                        <a:pt x="1862" y="1324"/>
                      </a:cubicBezTo>
                      <a:cubicBezTo>
                        <a:pt x="1862" y="1324"/>
                        <a:pt x="1867" y="1326"/>
                        <a:pt x="1867" y="1326"/>
                      </a:cubicBezTo>
                      <a:cubicBezTo>
                        <a:pt x="1867" y="1326"/>
                        <a:pt x="1867" y="1326"/>
                        <a:pt x="1867" y="1326"/>
                      </a:cubicBezTo>
                      <a:cubicBezTo>
                        <a:pt x="1867" y="1326"/>
                        <a:pt x="1870" y="1326"/>
                        <a:pt x="1870" y="1326"/>
                      </a:cubicBezTo>
                      <a:cubicBezTo>
                        <a:pt x="1870" y="1326"/>
                        <a:pt x="1873" y="1326"/>
                        <a:pt x="1873" y="1326"/>
                      </a:cubicBezTo>
                      <a:cubicBezTo>
                        <a:pt x="1873" y="1326"/>
                        <a:pt x="1875" y="1326"/>
                        <a:pt x="1875" y="1326"/>
                      </a:cubicBezTo>
                      <a:cubicBezTo>
                        <a:pt x="1875" y="1326"/>
                        <a:pt x="1880" y="1327"/>
                        <a:pt x="1880" y="1327"/>
                      </a:cubicBezTo>
                      <a:cubicBezTo>
                        <a:pt x="1880" y="1327"/>
                        <a:pt x="1881" y="1326"/>
                        <a:pt x="1881" y="1326"/>
                      </a:cubicBezTo>
                      <a:cubicBezTo>
                        <a:pt x="1881" y="1326"/>
                        <a:pt x="1882" y="1327"/>
                        <a:pt x="1882" y="1327"/>
                      </a:cubicBezTo>
                      <a:cubicBezTo>
                        <a:pt x="1882" y="1327"/>
                        <a:pt x="1883" y="1326"/>
                        <a:pt x="1883" y="1326"/>
                      </a:cubicBezTo>
                      <a:cubicBezTo>
                        <a:pt x="1883" y="1326"/>
                        <a:pt x="1887" y="1326"/>
                        <a:pt x="1887" y="1326"/>
                      </a:cubicBezTo>
                      <a:cubicBezTo>
                        <a:pt x="1887" y="1326"/>
                        <a:pt x="1890" y="1327"/>
                        <a:pt x="1890" y="1327"/>
                      </a:cubicBezTo>
                      <a:cubicBezTo>
                        <a:pt x="1890" y="1327"/>
                        <a:pt x="1892" y="1326"/>
                        <a:pt x="1892" y="1326"/>
                      </a:cubicBezTo>
                      <a:cubicBezTo>
                        <a:pt x="1892" y="1326"/>
                        <a:pt x="1896" y="1327"/>
                        <a:pt x="1896" y="1327"/>
                      </a:cubicBezTo>
                      <a:cubicBezTo>
                        <a:pt x="1896" y="1327"/>
                        <a:pt x="1898" y="1327"/>
                        <a:pt x="1898" y="1327"/>
                      </a:cubicBezTo>
                      <a:cubicBezTo>
                        <a:pt x="1898" y="1327"/>
                        <a:pt x="1900" y="1327"/>
                        <a:pt x="1900" y="1327"/>
                      </a:cubicBezTo>
                      <a:cubicBezTo>
                        <a:pt x="1900" y="1327"/>
                        <a:pt x="1904" y="1327"/>
                        <a:pt x="1904" y="1327"/>
                      </a:cubicBezTo>
                      <a:cubicBezTo>
                        <a:pt x="1904" y="1327"/>
                        <a:pt x="1906" y="1326"/>
                        <a:pt x="1906" y="1326"/>
                      </a:cubicBezTo>
                      <a:cubicBezTo>
                        <a:pt x="1906" y="1326"/>
                        <a:pt x="1909" y="1327"/>
                        <a:pt x="1909" y="1327"/>
                      </a:cubicBezTo>
                      <a:cubicBezTo>
                        <a:pt x="1909" y="1327"/>
                        <a:pt x="1911" y="1327"/>
                        <a:pt x="1911" y="1327"/>
                      </a:cubicBezTo>
                      <a:cubicBezTo>
                        <a:pt x="1911" y="1327"/>
                        <a:pt x="1913" y="1327"/>
                        <a:pt x="1913" y="1327"/>
                      </a:cubicBezTo>
                      <a:cubicBezTo>
                        <a:pt x="1913" y="1327"/>
                        <a:pt x="1916" y="1327"/>
                        <a:pt x="1916" y="1327"/>
                      </a:cubicBezTo>
                      <a:cubicBezTo>
                        <a:pt x="1916" y="1327"/>
                        <a:pt x="1918" y="1327"/>
                        <a:pt x="1918" y="1327"/>
                      </a:cubicBezTo>
                      <a:cubicBezTo>
                        <a:pt x="1918" y="1327"/>
                        <a:pt x="1920" y="1327"/>
                        <a:pt x="1920" y="1327"/>
                      </a:cubicBezTo>
                      <a:cubicBezTo>
                        <a:pt x="1920" y="1327"/>
                        <a:pt x="1926" y="1327"/>
                        <a:pt x="1926" y="1327"/>
                      </a:cubicBezTo>
                      <a:cubicBezTo>
                        <a:pt x="1926" y="1327"/>
                        <a:pt x="1927" y="1327"/>
                        <a:pt x="1927" y="1327"/>
                      </a:cubicBezTo>
                      <a:cubicBezTo>
                        <a:pt x="1927" y="1327"/>
                        <a:pt x="1930" y="1327"/>
                        <a:pt x="1930" y="1327"/>
                      </a:cubicBezTo>
                      <a:cubicBezTo>
                        <a:pt x="1930" y="1327"/>
                        <a:pt x="1933" y="1327"/>
                        <a:pt x="1933" y="1327"/>
                      </a:cubicBezTo>
                      <a:cubicBezTo>
                        <a:pt x="1933" y="1327"/>
                        <a:pt x="1935" y="1327"/>
                        <a:pt x="1935" y="1327"/>
                      </a:cubicBezTo>
                      <a:cubicBezTo>
                        <a:pt x="1935" y="1327"/>
                        <a:pt x="1938" y="1327"/>
                        <a:pt x="1938" y="1327"/>
                      </a:cubicBezTo>
                      <a:cubicBezTo>
                        <a:pt x="1938" y="1327"/>
                        <a:pt x="1939" y="1327"/>
                        <a:pt x="1939" y="1327"/>
                      </a:cubicBezTo>
                      <a:cubicBezTo>
                        <a:pt x="1939" y="1327"/>
                        <a:pt x="1941" y="1327"/>
                        <a:pt x="1941" y="1327"/>
                      </a:cubicBezTo>
                      <a:cubicBezTo>
                        <a:pt x="1941" y="1327"/>
                        <a:pt x="1944" y="1327"/>
                        <a:pt x="1944" y="1327"/>
                      </a:cubicBezTo>
                      <a:cubicBezTo>
                        <a:pt x="1944" y="1327"/>
                        <a:pt x="1948" y="1327"/>
                        <a:pt x="1948" y="1327"/>
                      </a:cubicBezTo>
                      <a:cubicBezTo>
                        <a:pt x="1948" y="1327"/>
                        <a:pt x="1949" y="1327"/>
                        <a:pt x="1949" y="1327"/>
                      </a:cubicBezTo>
                      <a:cubicBezTo>
                        <a:pt x="1949" y="1327"/>
                        <a:pt x="1953" y="1327"/>
                        <a:pt x="1953" y="1327"/>
                      </a:cubicBezTo>
                      <a:cubicBezTo>
                        <a:pt x="1953" y="1327"/>
                        <a:pt x="1953" y="1327"/>
                        <a:pt x="1953" y="1327"/>
                      </a:cubicBezTo>
                      <a:cubicBezTo>
                        <a:pt x="1953" y="1327"/>
                        <a:pt x="1958" y="1327"/>
                        <a:pt x="1958" y="1327"/>
                      </a:cubicBezTo>
                      <a:cubicBezTo>
                        <a:pt x="1958" y="1327"/>
                        <a:pt x="1959" y="1327"/>
                        <a:pt x="1959" y="1327"/>
                      </a:cubicBezTo>
                      <a:cubicBezTo>
                        <a:pt x="1959" y="1327"/>
                        <a:pt x="1963" y="1325"/>
                        <a:pt x="1963" y="1325"/>
                      </a:cubicBezTo>
                      <a:cubicBezTo>
                        <a:pt x="1963" y="1325"/>
                        <a:pt x="1965" y="1325"/>
                        <a:pt x="1965" y="1325"/>
                      </a:cubicBezTo>
                      <a:cubicBezTo>
                        <a:pt x="1965" y="1325"/>
                        <a:pt x="1968" y="1326"/>
                        <a:pt x="1968" y="1326"/>
                      </a:cubicBezTo>
                      <a:cubicBezTo>
                        <a:pt x="1968" y="1326"/>
                        <a:pt x="1969" y="1326"/>
                        <a:pt x="1969" y="1326"/>
                      </a:cubicBezTo>
                      <a:cubicBezTo>
                        <a:pt x="1969" y="1326"/>
                        <a:pt x="1972" y="1327"/>
                        <a:pt x="1972" y="1327"/>
                      </a:cubicBezTo>
                      <a:cubicBezTo>
                        <a:pt x="1972" y="1327"/>
                        <a:pt x="1976" y="1327"/>
                        <a:pt x="1976" y="1327"/>
                      </a:cubicBezTo>
                      <a:cubicBezTo>
                        <a:pt x="1976" y="1327"/>
                        <a:pt x="1978" y="1327"/>
                        <a:pt x="1978" y="1327"/>
                      </a:cubicBezTo>
                      <a:cubicBezTo>
                        <a:pt x="1978" y="1327"/>
                        <a:pt x="1981" y="1327"/>
                        <a:pt x="1981" y="1327"/>
                      </a:cubicBezTo>
                      <a:cubicBezTo>
                        <a:pt x="1981" y="1327"/>
                        <a:pt x="1982" y="1327"/>
                        <a:pt x="1982" y="1327"/>
                      </a:cubicBezTo>
                      <a:cubicBezTo>
                        <a:pt x="1982" y="1327"/>
                        <a:pt x="1984" y="1327"/>
                        <a:pt x="1984" y="1327"/>
                      </a:cubicBezTo>
                      <a:cubicBezTo>
                        <a:pt x="1984" y="1327"/>
                        <a:pt x="1989" y="1327"/>
                        <a:pt x="1989" y="1327"/>
                      </a:cubicBezTo>
                      <a:cubicBezTo>
                        <a:pt x="1989" y="1327"/>
                        <a:pt x="1990" y="1327"/>
                        <a:pt x="1990" y="1327"/>
                      </a:cubicBezTo>
                      <a:cubicBezTo>
                        <a:pt x="1990" y="1327"/>
                        <a:pt x="1994" y="1327"/>
                        <a:pt x="1994" y="1327"/>
                      </a:cubicBezTo>
                      <a:cubicBezTo>
                        <a:pt x="1994" y="1327"/>
                        <a:pt x="1994" y="1327"/>
                        <a:pt x="1994" y="1327"/>
                      </a:cubicBezTo>
                      <a:cubicBezTo>
                        <a:pt x="1994" y="1327"/>
                        <a:pt x="1999" y="1327"/>
                        <a:pt x="1999" y="1327"/>
                      </a:cubicBezTo>
                      <a:cubicBezTo>
                        <a:pt x="1999" y="1327"/>
                        <a:pt x="1999" y="1327"/>
                        <a:pt x="1999" y="1327"/>
                      </a:cubicBezTo>
                      <a:cubicBezTo>
                        <a:pt x="1999" y="1327"/>
                        <a:pt x="2002" y="1327"/>
                        <a:pt x="2002" y="1327"/>
                      </a:cubicBezTo>
                      <a:cubicBezTo>
                        <a:pt x="2002" y="1327"/>
                        <a:pt x="2005" y="1327"/>
                        <a:pt x="2005" y="1327"/>
                      </a:cubicBezTo>
                      <a:cubicBezTo>
                        <a:pt x="2005" y="1327"/>
                        <a:pt x="2007" y="1327"/>
                        <a:pt x="2007" y="1327"/>
                      </a:cubicBezTo>
                      <a:cubicBezTo>
                        <a:pt x="2007" y="1327"/>
                        <a:pt x="2010" y="1327"/>
                        <a:pt x="2010" y="1327"/>
                      </a:cubicBezTo>
                      <a:cubicBezTo>
                        <a:pt x="2010" y="1327"/>
                        <a:pt x="2012" y="1327"/>
                        <a:pt x="2012" y="1327"/>
                      </a:cubicBezTo>
                      <a:cubicBezTo>
                        <a:pt x="2012" y="1327"/>
                        <a:pt x="2017" y="1327"/>
                        <a:pt x="2017" y="1327"/>
                      </a:cubicBezTo>
                      <a:cubicBezTo>
                        <a:pt x="2017" y="1327"/>
                        <a:pt x="2018" y="1327"/>
                        <a:pt x="2018" y="1327"/>
                      </a:cubicBezTo>
                      <a:cubicBezTo>
                        <a:pt x="2018" y="1327"/>
                        <a:pt x="2022" y="1327"/>
                        <a:pt x="2022" y="1327"/>
                      </a:cubicBezTo>
                      <a:cubicBezTo>
                        <a:pt x="2022" y="1327"/>
                        <a:pt x="2024" y="1327"/>
                        <a:pt x="2024" y="1327"/>
                      </a:cubicBezTo>
                      <a:cubicBezTo>
                        <a:pt x="2024" y="1327"/>
                        <a:pt x="2026" y="1327"/>
                        <a:pt x="2026" y="1327"/>
                      </a:cubicBezTo>
                      <a:cubicBezTo>
                        <a:pt x="2026" y="1327"/>
                        <a:pt x="2028" y="1327"/>
                        <a:pt x="2028" y="1327"/>
                      </a:cubicBezTo>
                      <a:cubicBezTo>
                        <a:pt x="2028" y="1327"/>
                        <a:pt x="2030" y="1327"/>
                        <a:pt x="2030" y="1327"/>
                      </a:cubicBezTo>
                      <a:cubicBezTo>
                        <a:pt x="2030" y="1327"/>
                        <a:pt x="2031" y="1327"/>
                        <a:pt x="2031" y="1327"/>
                      </a:cubicBezTo>
                      <a:cubicBezTo>
                        <a:pt x="2031" y="1327"/>
                        <a:pt x="2037" y="1327"/>
                        <a:pt x="2037" y="1327"/>
                      </a:cubicBezTo>
                      <a:cubicBezTo>
                        <a:pt x="2037" y="1327"/>
                        <a:pt x="2039" y="1327"/>
                        <a:pt x="2039" y="1327"/>
                      </a:cubicBezTo>
                      <a:cubicBezTo>
                        <a:pt x="2039" y="1327"/>
                        <a:pt x="2040" y="1327"/>
                        <a:pt x="2040" y="1327"/>
                      </a:cubicBezTo>
                      <a:cubicBezTo>
                        <a:pt x="2040" y="1327"/>
                        <a:pt x="2044" y="1327"/>
                        <a:pt x="2044" y="1327"/>
                      </a:cubicBezTo>
                      <a:cubicBezTo>
                        <a:pt x="2044" y="1327"/>
                        <a:pt x="2048" y="1327"/>
                        <a:pt x="2048" y="1327"/>
                      </a:cubicBezTo>
                      <a:cubicBezTo>
                        <a:pt x="2048" y="1327"/>
                        <a:pt x="2050" y="1327"/>
                        <a:pt x="2050" y="1327"/>
                      </a:cubicBezTo>
                      <a:cubicBezTo>
                        <a:pt x="2050" y="1327"/>
                        <a:pt x="2052" y="1327"/>
                        <a:pt x="2052" y="1327"/>
                      </a:cubicBezTo>
                      <a:cubicBezTo>
                        <a:pt x="2052" y="1327"/>
                        <a:pt x="2055" y="1327"/>
                        <a:pt x="2055" y="1327"/>
                      </a:cubicBezTo>
                      <a:cubicBezTo>
                        <a:pt x="2055" y="1327"/>
                        <a:pt x="2055" y="1327"/>
                        <a:pt x="2055" y="1327"/>
                      </a:cubicBezTo>
                      <a:cubicBezTo>
                        <a:pt x="2055" y="1327"/>
                        <a:pt x="2058" y="1327"/>
                        <a:pt x="2058" y="1327"/>
                      </a:cubicBezTo>
                      <a:cubicBezTo>
                        <a:pt x="2058" y="1327"/>
                        <a:pt x="2060" y="1327"/>
                        <a:pt x="2060" y="1327"/>
                      </a:cubicBezTo>
                      <a:cubicBezTo>
                        <a:pt x="2060" y="1327"/>
                        <a:pt x="2064" y="1326"/>
                        <a:pt x="2064" y="1326"/>
                      </a:cubicBezTo>
                      <a:cubicBezTo>
                        <a:pt x="2064" y="1326"/>
                        <a:pt x="2065" y="1327"/>
                        <a:pt x="2065" y="1327"/>
                      </a:cubicBezTo>
                      <a:cubicBezTo>
                        <a:pt x="2065" y="1327"/>
                        <a:pt x="2070" y="1325"/>
                        <a:pt x="2070" y="1325"/>
                      </a:cubicBezTo>
                      <a:cubicBezTo>
                        <a:pt x="2070" y="1325"/>
                        <a:pt x="2070" y="1325"/>
                        <a:pt x="2070" y="1325"/>
                      </a:cubicBezTo>
                      <a:cubicBezTo>
                        <a:pt x="2070" y="1325"/>
                        <a:pt x="2075" y="1324"/>
                        <a:pt x="2075" y="1324"/>
                      </a:cubicBezTo>
                      <a:cubicBezTo>
                        <a:pt x="2075" y="1324"/>
                        <a:pt x="2075" y="1324"/>
                        <a:pt x="2075" y="1324"/>
                      </a:cubicBezTo>
                      <a:cubicBezTo>
                        <a:pt x="2075" y="1324"/>
                        <a:pt x="2080" y="1321"/>
                        <a:pt x="2080" y="1321"/>
                      </a:cubicBezTo>
                      <a:cubicBezTo>
                        <a:pt x="2080" y="1321"/>
                        <a:pt x="2081" y="1321"/>
                        <a:pt x="2081" y="1321"/>
                      </a:cubicBezTo>
                      <a:cubicBezTo>
                        <a:pt x="2081" y="1321"/>
                        <a:pt x="2085" y="1315"/>
                        <a:pt x="2085" y="1315"/>
                      </a:cubicBezTo>
                      <a:cubicBezTo>
                        <a:pt x="2085" y="1315"/>
                        <a:pt x="2086" y="1315"/>
                        <a:pt x="2086" y="1315"/>
                      </a:cubicBezTo>
                      <a:cubicBezTo>
                        <a:pt x="2086" y="1315"/>
                        <a:pt x="2091" y="1299"/>
                        <a:pt x="2091" y="1299"/>
                      </a:cubicBezTo>
                      <a:cubicBezTo>
                        <a:pt x="2091" y="1299"/>
                        <a:pt x="2091" y="1297"/>
                        <a:pt x="2091" y="1297"/>
                      </a:cubicBezTo>
                      <a:cubicBezTo>
                        <a:pt x="2091" y="1297"/>
                        <a:pt x="2096" y="1084"/>
                        <a:pt x="2096" y="1084"/>
                      </a:cubicBezTo>
                      <a:cubicBezTo>
                        <a:pt x="2096" y="1084"/>
                        <a:pt x="2098" y="909"/>
                        <a:pt x="2098" y="909"/>
                      </a:cubicBezTo>
                      <a:cubicBezTo>
                        <a:pt x="2098" y="909"/>
                        <a:pt x="2101" y="1078"/>
                        <a:pt x="2101" y="1078"/>
                      </a:cubicBezTo>
                      <a:cubicBezTo>
                        <a:pt x="2101" y="1078"/>
                        <a:pt x="2101" y="1103"/>
                        <a:pt x="2101" y="1103"/>
                      </a:cubicBezTo>
                      <a:cubicBezTo>
                        <a:pt x="2101" y="1103"/>
                        <a:pt x="2106" y="1298"/>
                        <a:pt x="2106" y="1298"/>
                      </a:cubicBezTo>
                      <a:cubicBezTo>
                        <a:pt x="2106" y="1298"/>
                        <a:pt x="2106" y="1299"/>
                        <a:pt x="2106" y="1299"/>
                      </a:cubicBezTo>
                      <a:cubicBezTo>
                        <a:pt x="2106" y="1299"/>
                        <a:pt x="2111" y="1314"/>
                        <a:pt x="2111" y="1314"/>
                      </a:cubicBezTo>
                      <a:cubicBezTo>
                        <a:pt x="2111" y="1314"/>
                        <a:pt x="2111" y="1314"/>
                        <a:pt x="2111" y="1314"/>
                      </a:cubicBezTo>
                      <a:cubicBezTo>
                        <a:pt x="2111" y="1314"/>
                        <a:pt x="2116" y="1319"/>
                        <a:pt x="2116" y="1319"/>
                      </a:cubicBezTo>
                      <a:cubicBezTo>
                        <a:pt x="2116" y="1319"/>
                        <a:pt x="2116" y="1319"/>
                        <a:pt x="2116" y="1319"/>
                      </a:cubicBezTo>
                      <a:cubicBezTo>
                        <a:pt x="2116" y="1319"/>
                        <a:pt x="2121" y="1322"/>
                        <a:pt x="2121" y="1322"/>
                      </a:cubicBezTo>
                      <a:cubicBezTo>
                        <a:pt x="2121" y="1322"/>
                        <a:pt x="2121" y="1322"/>
                        <a:pt x="2121" y="1322"/>
                      </a:cubicBezTo>
                      <a:cubicBezTo>
                        <a:pt x="2121" y="1322"/>
                        <a:pt x="2125" y="1323"/>
                        <a:pt x="2125" y="1323"/>
                      </a:cubicBezTo>
                      <a:cubicBezTo>
                        <a:pt x="2125" y="1323"/>
                        <a:pt x="2127" y="1323"/>
                        <a:pt x="2127" y="1323"/>
                      </a:cubicBezTo>
                      <a:cubicBezTo>
                        <a:pt x="2127" y="1323"/>
                        <a:pt x="2131" y="1324"/>
                        <a:pt x="2131" y="1324"/>
                      </a:cubicBezTo>
                      <a:cubicBezTo>
                        <a:pt x="2131" y="1324"/>
                        <a:pt x="2132" y="1324"/>
                        <a:pt x="2132" y="1324"/>
                      </a:cubicBezTo>
                      <a:cubicBezTo>
                        <a:pt x="2132" y="1324"/>
                        <a:pt x="2136" y="1324"/>
                        <a:pt x="2136" y="1324"/>
                      </a:cubicBezTo>
                      <a:cubicBezTo>
                        <a:pt x="2136" y="1324"/>
                        <a:pt x="2137" y="1324"/>
                        <a:pt x="2137" y="1324"/>
                      </a:cubicBezTo>
                      <a:cubicBezTo>
                        <a:pt x="2137" y="1324"/>
                        <a:pt x="2142" y="1325"/>
                        <a:pt x="2142" y="1325"/>
                      </a:cubicBezTo>
                      <a:cubicBezTo>
                        <a:pt x="2142" y="1325"/>
                        <a:pt x="2143" y="1325"/>
                        <a:pt x="2143" y="1325"/>
                      </a:cubicBezTo>
                      <a:cubicBezTo>
                        <a:pt x="2143" y="1325"/>
                        <a:pt x="2147" y="1326"/>
                        <a:pt x="2147" y="1326"/>
                      </a:cubicBezTo>
                      <a:cubicBezTo>
                        <a:pt x="2147" y="1326"/>
                        <a:pt x="2149" y="1325"/>
                        <a:pt x="2149" y="1325"/>
                      </a:cubicBezTo>
                      <a:cubicBezTo>
                        <a:pt x="2149" y="1325"/>
                        <a:pt x="2151" y="1326"/>
                        <a:pt x="2151" y="1326"/>
                      </a:cubicBezTo>
                      <a:cubicBezTo>
                        <a:pt x="2151" y="1326"/>
                        <a:pt x="2152" y="1326"/>
                        <a:pt x="2152" y="1326"/>
                      </a:cubicBezTo>
                      <a:cubicBezTo>
                        <a:pt x="2152" y="1326"/>
                        <a:pt x="2154" y="1326"/>
                        <a:pt x="2154" y="1326"/>
                      </a:cubicBezTo>
                      <a:cubicBezTo>
                        <a:pt x="2154" y="1326"/>
                        <a:pt x="2158" y="1326"/>
                        <a:pt x="2158" y="1326"/>
                      </a:cubicBezTo>
                      <a:cubicBezTo>
                        <a:pt x="2158" y="1326"/>
                        <a:pt x="2160" y="1326"/>
                        <a:pt x="2160" y="1326"/>
                      </a:cubicBezTo>
                      <a:cubicBezTo>
                        <a:pt x="2160" y="1326"/>
                        <a:pt x="2164" y="1326"/>
                        <a:pt x="2164" y="1326"/>
                      </a:cubicBezTo>
                      <a:cubicBezTo>
                        <a:pt x="2164" y="1326"/>
                        <a:pt x="2166" y="1326"/>
                        <a:pt x="2166" y="1326"/>
                      </a:cubicBezTo>
                      <a:cubicBezTo>
                        <a:pt x="2166" y="1326"/>
                        <a:pt x="2168" y="1326"/>
                        <a:pt x="2168" y="1326"/>
                      </a:cubicBezTo>
                      <a:cubicBezTo>
                        <a:pt x="2168" y="1326"/>
                        <a:pt x="2170" y="1327"/>
                        <a:pt x="2170" y="1327"/>
                      </a:cubicBezTo>
                      <a:cubicBezTo>
                        <a:pt x="2170" y="1327"/>
                        <a:pt x="2172" y="1326"/>
                        <a:pt x="2172" y="1326"/>
                      </a:cubicBezTo>
                      <a:cubicBezTo>
                        <a:pt x="2172" y="1326"/>
                        <a:pt x="2176" y="1327"/>
                        <a:pt x="2176" y="1327"/>
                      </a:cubicBezTo>
                      <a:cubicBezTo>
                        <a:pt x="2176" y="1327"/>
                        <a:pt x="2177" y="1327"/>
                        <a:pt x="2177" y="1327"/>
                      </a:cubicBezTo>
                      <a:cubicBezTo>
                        <a:pt x="2177" y="1327"/>
                        <a:pt x="2180" y="1326"/>
                        <a:pt x="2180" y="1326"/>
                      </a:cubicBezTo>
                      <a:cubicBezTo>
                        <a:pt x="2180" y="1326"/>
                        <a:pt x="2183" y="1327"/>
                        <a:pt x="2183" y="1327"/>
                      </a:cubicBezTo>
                      <a:cubicBezTo>
                        <a:pt x="2183" y="1327"/>
                        <a:pt x="2184" y="1326"/>
                        <a:pt x="2184" y="1326"/>
                      </a:cubicBezTo>
                      <a:cubicBezTo>
                        <a:pt x="2184" y="1326"/>
                        <a:pt x="2188" y="1327"/>
                        <a:pt x="2188" y="1327"/>
                      </a:cubicBezTo>
                      <a:cubicBezTo>
                        <a:pt x="2188" y="1327"/>
                        <a:pt x="2192" y="1326"/>
                        <a:pt x="2192" y="1326"/>
                      </a:cubicBezTo>
                      <a:cubicBezTo>
                        <a:pt x="2192" y="1326"/>
                        <a:pt x="2196" y="1327"/>
                        <a:pt x="2196" y="1327"/>
                      </a:cubicBezTo>
                      <a:cubicBezTo>
                        <a:pt x="2196" y="1327"/>
                        <a:pt x="2197" y="1326"/>
                        <a:pt x="2197" y="1326"/>
                      </a:cubicBezTo>
                      <a:cubicBezTo>
                        <a:pt x="2197" y="1326"/>
                        <a:pt x="2198" y="1326"/>
                        <a:pt x="2198" y="1326"/>
                      </a:cubicBezTo>
                      <a:cubicBezTo>
                        <a:pt x="2198" y="1326"/>
                        <a:pt x="2202" y="1327"/>
                        <a:pt x="2202" y="1327"/>
                      </a:cubicBezTo>
                      <a:cubicBezTo>
                        <a:pt x="2202" y="1327"/>
                        <a:pt x="2204" y="1327"/>
                        <a:pt x="2204" y="1327"/>
                      </a:cubicBezTo>
                      <a:cubicBezTo>
                        <a:pt x="2204" y="1327"/>
                        <a:pt x="2207" y="1327"/>
                        <a:pt x="2207" y="1327"/>
                      </a:cubicBezTo>
                      <a:cubicBezTo>
                        <a:pt x="2207" y="1327"/>
                        <a:pt x="2209" y="1327"/>
                        <a:pt x="2209" y="1327"/>
                      </a:cubicBezTo>
                      <a:cubicBezTo>
                        <a:pt x="2209" y="1327"/>
                        <a:pt x="2210" y="1327"/>
                        <a:pt x="2210" y="1327"/>
                      </a:cubicBezTo>
                      <a:cubicBezTo>
                        <a:pt x="2210" y="1327"/>
                        <a:pt x="2213" y="1327"/>
                        <a:pt x="2213" y="1327"/>
                      </a:cubicBezTo>
                      <a:cubicBezTo>
                        <a:pt x="2213" y="1327"/>
                        <a:pt x="2217" y="1327"/>
                        <a:pt x="2217" y="1327"/>
                      </a:cubicBezTo>
                      <a:cubicBezTo>
                        <a:pt x="2217" y="1327"/>
                        <a:pt x="2218" y="1327"/>
                        <a:pt x="2218" y="1327"/>
                      </a:cubicBezTo>
                      <a:cubicBezTo>
                        <a:pt x="2218" y="1327"/>
                        <a:pt x="2221" y="1327"/>
                        <a:pt x="2221" y="1327"/>
                      </a:cubicBezTo>
                      <a:cubicBezTo>
                        <a:pt x="2221" y="1327"/>
                        <a:pt x="2223" y="1327"/>
                        <a:pt x="2223" y="1327"/>
                      </a:cubicBezTo>
                      <a:cubicBezTo>
                        <a:pt x="2223" y="1327"/>
                        <a:pt x="2227" y="1326"/>
                        <a:pt x="2227" y="1326"/>
                      </a:cubicBezTo>
                      <a:cubicBezTo>
                        <a:pt x="2227" y="1326"/>
                        <a:pt x="2228" y="1327"/>
                        <a:pt x="2228" y="1327"/>
                      </a:cubicBezTo>
                      <a:cubicBezTo>
                        <a:pt x="2228" y="1327"/>
                        <a:pt x="2233" y="1325"/>
                        <a:pt x="2233" y="1325"/>
                      </a:cubicBezTo>
                      <a:cubicBezTo>
                        <a:pt x="2233" y="1325"/>
                        <a:pt x="2235" y="1324"/>
                        <a:pt x="2235" y="1324"/>
                      </a:cubicBezTo>
                      <a:cubicBezTo>
                        <a:pt x="2235" y="1324"/>
                        <a:pt x="2238" y="1326"/>
                        <a:pt x="2238" y="1326"/>
                      </a:cubicBezTo>
                      <a:cubicBezTo>
                        <a:pt x="2238" y="1326"/>
                        <a:pt x="2239" y="1326"/>
                        <a:pt x="2239" y="1326"/>
                      </a:cubicBezTo>
                      <a:cubicBezTo>
                        <a:pt x="2239" y="1326"/>
                        <a:pt x="2243" y="1327"/>
                        <a:pt x="2243" y="1327"/>
                      </a:cubicBezTo>
                      <a:cubicBezTo>
                        <a:pt x="2243" y="1327"/>
                        <a:pt x="2245" y="1327"/>
                        <a:pt x="2245" y="1327"/>
                      </a:cubicBezTo>
                      <a:cubicBezTo>
                        <a:pt x="2245" y="1327"/>
                        <a:pt x="2245" y="1326"/>
                        <a:pt x="2245" y="1326"/>
                      </a:cubicBezTo>
                      <a:cubicBezTo>
                        <a:pt x="2245" y="1326"/>
                        <a:pt x="2250" y="1327"/>
                        <a:pt x="2250" y="1327"/>
                      </a:cubicBezTo>
                      <a:cubicBezTo>
                        <a:pt x="2250" y="1327"/>
                        <a:pt x="2252" y="1326"/>
                        <a:pt x="2252" y="1326"/>
                      </a:cubicBezTo>
                      <a:cubicBezTo>
                        <a:pt x="2252" y="1326"/>
                        <a:pt x="2255" y="1327"/>
                        <a:pt x="2255" y="1327"/>
                      </a:cubicBezTo>
                      <a:cubicBezTo>
                        <a:pt x="2255" y="1327"/>
                        <a:pt x="2257" y="1327"/>
                        <a:pt x="2257" y="1327"/>
                      </a:cubicBezTo>
                      <a:cubicBezTo>
                        <a:pt x="2257" y="1327"/>
                        <a:pt x="2260" y="1327"/>
                        <a:pt x="2260" y="1327"/>
                      </a:cubicBezTo>
                      <a:cubicBezTo>
                        <a:pt x="2260" y="1327"/>
                        <a:pt x="2261" y="1326"/>
                        <a:pt x="2261" y="1326"/>
                      </a:cubicBezTo>
                      <a:cubicBezTo>
                        <a:pt x="2261" y="1326"/>
                        <a:pt x="2266" y="1327"/>
                        <a:pt x="2266" y="1327"/>
                      </a:cubicBezTo>
                      <a:cubicBezTo>
                        <a:pt x="2266" y="1327"/>
                        <a:pt x="2268" y="1327"/>
                        <a:pt x="2268" y="1327"/>
                      </a:cubicBezTo>
                      <a:cubicBezTo>
                        <a:pt x="2268" y="1327"/>
                        <a:pt x="2270" y="1327"/>
                        <a:pt x="2270" y="1327"/>
                      </a:cubicBezTo>
                      <a:cubicBezTo>
                        <a:pt x="2270" y="1327"/>
                        <a:pt x="2273" y="1327"/>
                        <a:pt x="2273" y="1327"/>
                      </a:cubicBezTo>
                      <a:cubicBezTo>
                        <a:pt x="2273" y="1327"/>
                        <a:pt x="2278" y="1327"/>
                        <a:pt x="2278" y="1327"/>
                      </a:cubicBezTo>
                      <a:cubicBezTo>
                        <a:pt x="2278" y="1327"/>
                        <a:pt x="2279" y="1327"/>
                        <a:pt x="2279" y="1327"/>
                      </a:cubicBezTo>
                      <a:cubicBezTo>
                        <a:pt x="2279" y="1327"/>
                        <a:pt x="2279" y="1327"/>
                        <a:pt x="2279" y="1327"/>
                      </a:cubicBezTo>
                      <a:cubicBezTo>
                        <a:pt x="2279" y="1327"/>
                        <a:pt x="2283" y="1326"/>
                        <a:pt x="2283" y="1326"/>
                      </a:cubicBezTo>
                      <a:cubicBezTo>
                        <a:pt x="2283" y="1326"/>
                        <a:pt x="2286" y="1326"/>
                        <a:pt x="2286" y="1326"/>
                      </a:cubicBezTo>
                      <a:cubicBezTo>
                        <a:pt x="2286" y="1326"/>
                        <a:pt x="2288" y="1327"/>
                        <a:pt x="2288" y="1327"/>
                      </a:cubicBezTo>
                      <a:cubicBezTo>
                        <a:pt x="2288" y="1327"/>
                        <a:pt x="2291" y="1327"/>
                        <a:pt x="2291" y="1327"/>
                      </a:cubicBezTo>
                      <a:cubicBezTo>
                        <a:pt x="2291" y="1327"/>
                        <a:pt x="2293" y="1327"/>
                        <a:pt x="2293" y="1327"/>
                      </a:cubicBezTo>
                      <a:cubicBezTo>
                        <a:pt x="2293" y="1327"/>
                        <a:pt x="2296" y="1327"/>
                        <a:pt x="2296" y="1327"/>
                      </a:cubicBezTo>
                      <a:cubicBezTo>
                        <a:pt x="2296" y="1327"/>
                        <a:pt x="2299" y="1326"/>
                        <a:pt x="2299" y="1326"/>
                      </a:cubicBezTo>
                      <a:cubicBezTo>
                        <a:pt x="2299" y="1326"/>
                        <a:pt x="2300" y="1326"/>
                        <a:pt x="2300" y="1326"/>
                      </a:cubicBezTo>
                      <a:cubicBezTo>
                        <a:pt x="2300" y="1326"/>
                        <a:pt x="2304" y="1327"/>
                        <a:pt x="2304" y="1327"/>
                      </a:cubicBezTo>
                      <a:cubicBezTo>
                        <a:pt x="2304" y="1327"/>
                        <a:pt x="2305" y="1327"/>
                        <a:pt x="2305" y="1327"/>
                      </a:cubicBezTo>
                      <a:cubicBezTo>
                        <a:pt x="2305" y="1327"/>
                        <a:pt x="2307" y="1326"/>
                        <a:pt x="2307" y="1326"/>
                      </a:cubicBezTo>
                      <a:cubicBezTo>
                        <a:pt x="2307" y="1326"/>
                        <a:pt x="2313" y="1326"/>
                        <a:pt x="2313" y="1326"/>
                      </a:cubicBezTo>
                      <a:cubicBezTo>
                        <a:pt x="2313" y="1326"/>
                        <a:pt x="2314" y="1326"/>
                        <a:pt x="2314" y="1326"/>
                      </a:cubicBezTo>
                      <a:cubicBezTo>
                        <a:pt x="2314" y="1326"/>
                        <a:pt x="2315" y="1326"/>
                        <a:pt x="2315" y="1326"/>
                      </a:cubicBezTo>
                      <a:cubicBezTo>
                        <a:pt x="2315" y="1326"/>
                        <a:pt x="2319" y="1327"/>
                        <a:pt x="2319" y="1327"/>
                      </a:cubicBezTo>
                      <a:cubicBezTo>
                        <a:pt x="2319" y="1327"/>
                        <a:pt x="2321" y="1327"/>
                        <a:pt x="2321" y="1327"/>
                      </a:cubicBezTo>
                      <a:cubicBezTo>
                        <a:pt x="2321" y="1327"/>
                        <a:pt x="2324" y="1326"/>
                        <a:pt x="2324" y="1326"/>
                      </a:cubicBezTo>
                      <a:cubicBezTo>
                        <a:pt x="2324" y="1326"/>
                        <a:pt x="2325" y="1326"/>
                        <a:pt x="2325" y="1326"/>
                      </a:cubicBezTo>
                      <a:cubicBezTo>
                        <a:pt x="2325" y="1326"/>
                        <a:pt x="2330" y="1327"/>
                        <a:pt x="2330" y="1327"/>
                      </a:cubicBezTo>
                      <a:cubicBezTo>
                        <a:pt x="2330" y="1327"/>
                        <a:pt x="2332" y="1326"/>
                        <a:pt x="2332" y="1326"/>
                      </a:cubicBezTo>
                      <a:cubicBezTo>
                        <a:pt x="2332" y="1326"/>
                        <a:pt x="2334" y="1327"/>
                        <a:pt x="2334" y="1327"/>
                      </a:cubicBezTo>
                      <a:cubicBezTo>
                        <a:pt x="2334" y="1327"/>
                        <a:pt x="2335" y="1327"/>
                        <a:pt x="2335" y="1327"/>
                      </a:cubicBezTo>
                      <a:cubicBezTo>
                        <a:pt x="2335" y="1327"/>
                        <a:pt x="2340" y="1326"/>
                        <a:pt x="2340" y="1326"/>
                      </a:cubicBezTo>
                      <a:cubicBezTo>
                        <a:pt x="2340" y="1326"/>
                        <a:pt x="2340" y="1326"/>
                        <a:pt x="2340" y="1326"/>
                      </a:cubicBezTo>
                      <a:cubicBezTo>
                        <a:pt x="2340" y="1326"/>
                        <a:pt x="2341" y="1327"/>
                        <a:pt x="2341" y="1327"/>
                      </a:cubicBezTo>
                      <a:cubicBezTo>
                        <a:pt x="2341" y="1327"/>
                        <a:pt x="2348" y="1326"/>
                        <a:pt x="2348" y="1326"/>
                      </a:cubicBezTo>
                      <a:cubicBezTo>
                        <a:pt x="2348" y="1326"/>
                        <a:pt x="2349" y="1327"/>
                        <a:pt x="2349" y="1327"/>
                      </a:cubicBezTo>
                      <a:cubicBezTo>
                        <a:pt x="2349" y="1327"/>
                        <a:pt x="2354" y="1327"/>
                        <a:pt x="2354" y="1327"/>
                      </a:cubicBezTo>
                      <a:cubicBezTo>
                        <a:pt x="2354" y="1327"/>
                        <a:pt x="2355" y="1326"/>
                        <a:pt x="2355" y="1326"/>
                      </a:cubicBezTo>
                      <a:cubicBezTo>
                        <a:pt x="2355" y="1326"/>
                        <a:pt x="2356" y="1326"/>
                        <a:pt x="2356" y="1326"/>
                      </a:cubicBezTo>
                      <a:cubicBezTo>
                        <a:pt x="2356" y="1326"/>
                        <a:pt x="2359" y="1327"/>
                        <a:pt x="2359" y="1327"/>
                      </a:cubicBezTo>
                      <a:cubicBezTo>
                        <a:pt x="2359" y="1327"/>
                        <a:pt x="2362" y="1327"/>
                        <a:pt x="2362" y="1327"/>
                      </a:cubicBezTo>
                      <a:cubicBezTo>
                        <a:pt x="2362" y="1327"/>
                        <a:pt x="2365" y="1326"/>
                        <a:pt x="2365" y="1326"/>
                      </a:cubicBezTo>
                      <a:cubicBezTo>
                        <a:pt x="2365" y="1326"/>
                        <a:pt x="2367" y="1326"/>
                        <a:pt x="2367" y="1326"/>
                      </a:cubicBezTo>
                      <a:cubicBezTo>
                        <a:pt x="2367" y="1326"/>
                        <a:pt x="2371" y="1326"/>
                        <a:pt x="2371" y="1326"/>
                      </a:cubicBezTo>
                      <a:cubicBezTo>
                        <a:pt x="2371" y="1326"/>
                        <a:pt x="2371" y="1326"/>
                        <a:pt x="2371" y="1326"/>
                      </a:cubicBezTo>
                      <a:cubicBezTo>
                        <a:pt x="2371" y="1326"/>
                        <a:pt x="2376" y="1325"/>
                        <a:pt x="2376" y="1325"/>
                      </a:cubicBezTo>
                      <a:cubicBezTo>
                        <a:pt x="2376" y="1325"/>
                        <a:pt x="2378" y="1325"/>
                        <a:pt x="2378" y="1325"/>
                      </a:cubicBezTo>
                      <a:cubicBezTo>
                        <a:pt x="2378" y="1325"/>
                        <a:pt x="2380" y="1325"/>
                        <a:pt x="2380" y="1325"/>
                      </a:cubicBezTo>
                      <a:cubicBezTo>
                        <a:pt x="2380" y="1325"/>
                        <a:pt x="2381" y="1324"/>
                        <a:pt x="2381" y="1324"/>
                      </a:cubicBezTo>
                      <a:cubicBezTo>
                        <a:pt x="2381" y="1324"/>
                        <a:pt x="2386" y="1322"/>
                        <a:pt x="2386" y="1322"/>
                      </a:cubicBezTo>
                      <a:cubicBezTo>
                        <a:pt x="2386" y="1322"/>
                        <a:pt x="2386" y="1322"/>
                        <a:pt x="2386" y="1322"/>
                      </a:cubicBezTo>
                      <a:cubicBezTo>
                        <a:pt x="2386" y="1322"/>
                        <a:pt x="2391" y="1318"/>
                        <a:pt x="2391" y="1318"/>
                      </a:cubicBezTo>
                      <a:cubicBezTo>
                        <a:pt x="2391" y="1318"/>
                        <a:pt x="2391" y="1318"/>
                        <a:pt x="2391" y="1318"/>
                      </a:cubicBezTo>
                      <a:cubicBezTo>
                        <a:pt x="2391" y="1318"/>
                        <a:pt x="2396" y="1309"/>
                        <a:pt x="2396" y="1309"/>
                      </a:cubicBezTo>
                      <a:cubicBezTo>
                        <a:pt x="2396" y="1309"/>
                        <a:pt x="2396" y="1308"/>
                        <a:pt x="2396" y="1308"/>
                      </a:cubicBezTo>
                      <a:cubicBezTo>
                        <a:pt x="2396" y="1308"/>
                        <a:pt x="2401" y="1264"/>
                        <a:pt x="2401" y="1264"/>
                      </a:cubicBezTo>
                      <a:cubicBezTo>
                        <a:pt x="2401" y="1264"/>
                        <a:pt x="2401" y="1259"/>
                        <a:pt x="2401" y="1259"/>
                      </a:cubicBezTo>
                      <a:cubicBezTo>
                        <a:pt x="2401" y="1259"/>
                        <a:pt x="2405" y="1156"/>
                        <a:pt x="2405" y="1156"/>
                      </a:cubicBezTo>
                      <a:cubicBezTo>
                        <a:pt x="2405" y="1156"/>
                        <a:pt x="2407" y="1209"/>
                        <a:pt x="2407" y="1209"/>
                      </a:cubicBezTo>
                      <a:cubicBezTo>
                        <a:pt x="2407" y="1209"/>
                        <a:pt x="2409" y="1246"/>
                        <a:pt x="2409" y="1246"/>
                      </a:cubicBezTo>
                      <a:cubicBezTo>
                        <a:pt x="2409" y="1246"/>
                        <a:pt x="2412" y="1205"/>
                        <a:pt x="2412" y="1205"/>
                      </a:cubicBezTo>
                      <a:cubicBezTo>
                        <a:pt x="2412" y="1205"/>
                        <a:pt x="2416" y="1096"/>
                        <a:pt x="2416" y="1096"/>
                      </a:cubicBezTo>
                      <a:cubicBezTo>
                        <a:pt x="2416" y="1096"/>
                        <a:pt x="2417" y="1098"/>
                        <a:pt x="2417" y="1098"/>
                      </a:cubicBezTo>
                      <a:cubicBezTo>
                        <a:pt x="2417" y="1098"/>
                        <a:pt x="2422" y="1216"/>
                        <a:pt x="2422" y="1216"/>
                      </a:cubicBezTo>
                      <a:cubicBezTo>
                        <a:pt x="2422" y="1216"/>
                        <a:pt x="2423" y="1240"/>
                        <a:pt x="2423" y="1240"/>
                      </a:cubicBezTo>
                      <a:cubicBezTo>
                        <a:pt x="2423" y="1240"/>
                        <a:pt x="2427" y="1182"/>
                        <a:pt x="2427" y="1182"/>
                      </a:cubicBezTo>
                      <a:cubicBezTo>
                        <a:pt x="2427" y="1182"/>
                        <a:pt x="2428" y="1147"/>
                        <a:pt x="2428" y="1147"/>
                      </a:cubicBezTo>
                      <a:cubicBezTo>
                        <a:pt x="2428" y="1147"/>
                        <a:pt x="2432" y="1264"/>
                        <a:pt x="2432" y="1264"/>
                      </a:cubicBezTo>
                      <a:cubicBezTo>
                        <a:pt x="2432" y="1264"/>
                        <a:pt x="2432" y="1267"/>
                        <a:pt x="2432" y="1267"/>
                      </a:cubicBezTo>
                      <a:cubicBezTo>
                        <a:pt x="2432" y="1267"/>
                        <a:pt x="2437" y="1302"/>
                        <a:pt x="2437" y="1302"/>
                      </a:cubicBezTo>
                      <a:cubicBezTo>
                        <a:pt x="2437" y="1302"/>
                        <a:pt x="2437" y="1303"/>
                        <a:pt x="2437" y="1303"/>
                      </a:cubicBezTo>
                      <a:cubicBezTo>
                        <a:pt x="2437" y="1303"/>
                        <a:pt x="2442" y="1314"/>
                        <a:pt x="2442" y="1314"/>
                      </a:cubicBezTo>
                      <a:cubicBezTo>
                        <a:pt x="2442" y="1314"/>
                        <a:pt x="2442" y="1314"/>
                        <a:pt x="2442" y="1314"/>
                      </a:cubicBezTo>
                      <a:cubicBezTo>
                        <a:pt x="2442" y="1314"/>
                        <a:pt x="2447" y="1317"/>
                        <a:pt x="2447" y="1317"/>
                      </a:cubicBezTo>
                      <a:cubicBezTo>
                        <a:pt x="2447" y="1317"/>
                        <a:pt x="2448" y="1317"/>
                        <a:pt x="2448" y="1317"/>
                      </a:cubicBezTo>
                      <a:cubicBezTo>
                        <a:pt x="2448" y="1317"/>
                        <a:pt x="2452" y="1320"/>
                        <a:pt x="2452" y="1320"/>
                      </a:cubicBezTo>
                      <a:cubicBezTo>
                        <a:pt x="2452" y="1320"/>
                        <a:pt x="2452" y="1321"/>
                        <a:pt x="2452" y="1321"/>
                      </a:cubicBezTo>
                      <a:cubicBezTo>
                        <a:pt x="2452" y="1321"/>
                        <a:pt x="2457" y="1322"/>
                        <a:pt x="2457" y="1322"/>
                      </a:cubicBezTo>
                      <a:cubicBezTo>
                        <a:pt x="2457" y="1322"/>
                        <a:pt x="2457" y="1322"/>
                        <a:pt x="2457" y="1322"/>
                      </a:cubicBezTo>
                      <a:cubicBezTo>
                        <a:pt x="2457" y="1322"/>
                        <a:pt x="2461" y="1323"/>
                        <a:pt x="2461" y="1323"/>
                      </a:cubicBezTo>
                      <a:cubicBezTo>
                        <a:pt x="2461" y="1323"/>
                        <a:pt x="2462" y="1323"/>
                        <a:pt x="2462" y="1323"/>
                      </a:cubicBezTo>
                      <a:cubicBezTo>
                        <a:pt x="2462" y="1323"/>
                        <a:pt x="2467" y="1324"/>
                        <a:pt x="2467" y="1324"/>
                      </a:cubicBezTo>
                      <a:cubicBezTo>
                        <a:pt x="2467" y="1324"/>
                        <a:pt x="2468" y="1324"/>
                        <a:pt x="2468" y="1324"/>
                      </a:cubicBezTo>
                      <a:cubicBezTo>
                        <a:pt x="2468" y="1324"/>
                        <a:pt x="2472" y="1325"/>
                        <a:pt x="2472" y="1325"/>
                      </a:cubicBezTo>
                      <a:cubicBezTo>
                        <a:pt x="2472" y="1325"/>
                        <a:pt x="2473" y="1324"/>
                        <a:pt x="2473" y="1324"/>
                      </a:cubicBezTo>
                      <a:cubicBezTo>
                        <a:pt x="2473" y="1324"/>
                        <a:pt x="2477" y="1325"/>
                        <a:pt x="2477" y="1325"/>
                      </a:cubicBezTo>
                      <a:cubicBezTo>
                        <a:pt x="2477" y="1325"/>
                        <a:pt x="2478" y="1325"/>
                        <a:pt x="2478" y="1325"/>
                      </a:cubicBezTo>
                      <a:cubicBezTo>
                        <a:pt x="2478" y="1325"/>
                        <a:pt x="2482" y="1325"/>
                        <a:pt x="2482" y="1325"/>
                      </a:cubicBezTo>
                      <a:cubicBezTo>
                        <a:pt x="2482" y="1325"/>
                        <a:pt x="2485" y="1325"/>
                        <a:pt x="2485" y="1325"/>
                      </a:cubicBezTo>
                      <a:cubicBezTo>
                        <a:pt x="2485" y="1325"/>
                        <a:pt x="2486" y="1326"/>
                        <a:pt x="2486" y="1326"/>
                      </a:cubicBezTo>
                      <a:cubicBezTo>
                        <a:pt x="2486" y="1326"/>
                        <a:pt x="2490" y="1325"/>
                        <a:pt x="2490" y="1325"/>
                      </a:cubicBezTo>
                      <a:cubicBezTo>
                        <a:pt x="2490" y="1325"/>
                        <a:pt x="2492" y="1326"/>
                        <a:pt x="2492" y="1326"/>
                      </a:cubicBezTo>
                      <a:cubicBezTo>
                        <a:pt x="2492" y="1326"/>
                        <a:pt x="2493" y="1325"/>
                        <a:pt x="2493" y="1325"/>
                      </a:cubicBezTo>
                      <a:cubicBezTo>
                        <a:pt x="2493" y="1325"/>
                        <a:pt x="2496" y="1326"/>
                        <a:pt x="2496" y="1326"/>
                      </a:cubicBezTo>
                      <a:cubicBezTo>
                        <a:pt x="2496" y="1326"/>
                        <a:pt x="2498" y="1326"/>
                        <a:pt x="2498" y="1326"/>
                      </a:cubicBezTo>
                      <a:cubicBezTo>
                        <a:pt x="2498" y="1326"/>
                        <a:pt x="2501" y="1326"/>
                        <a:pt x="2501" y="1326"/>
                      </a:cubicBezTo>
                      <a:cubicBezTo>
                        <a:pt x="2501" y="1326"/>
                        <a:pt x="2507" y="1325"/>
                        <a:pt x="2507" y="1325"/>
                      </a:cubicBezTo>
                      <a:cubicBezTo>
                        <a:pt x="2507" y="1325"/>
                        <a:pt x="2508" y="1326"/>
                        <a:pt x="2508" y="1326"/>
                      </a:cubicBezTo>
                      <a:cubicBezTo>
                        <a:pt x="2508" y="1326"/>
                        <a:pt x="2508" y="1326"/>
                        <a:pt x="2508" y="1326"/>
                      </a:cubicBezTo>
                      <a:cubicBezTo>
                        <a:pt x="2508" y="1326"/>
                        <a:pt x="2512" y="1325"/>
                        <a:pt x="2512" y="1325"/>
                      </a:cubicBezTo>
                      <a:cubicBezTo>
                        <a:pt x="2512" y="1325"/>
                        <a:pt x="2514" y="1325"/>
                        <a:pt x="2514" y="1325"/>
                      </a:cubicBezTo>
                      <a:cubicBezTo>
                        <a:pt x="2514" y="1325"/>
                        <a:pt x="2516" y="1326"/>
                        <a:pt x="2516" y="1326"/>
                      </a:cubicBezTo>
                      <a:cubicBezTo>
                        <a:pt x="2516" y="1326"/>
                        <a:pt x="2519" y="1325"/>
                        <a:pt x="2519" y="1325"/>
                      </a:cubicBezTo>
                      <a:cubicBezTo>
                        <a:pt x="2519" y="1325"/>
                        <a:pt x="2523" y="1325"/>
                        <a:pt x="2523" y="1325"/>
                      </a:cubicBezTo>
                      <a:cubicBezTo>
                        <a:pt x="2523" y="1325"/>
                        <a:pt x="2524" y="1324"/>
                        <a:pt x="2524" y="1324"/>
                      </a:cubicBezTo>
                      <a:cubicBezTo>
                        <a:pt x="2524" y="1324"/>
                        <a:pt x="2528" y="1325"/>
                        <a:pt x="2528" y="1325"/>
                      </a:cubicBezTo>
                      <a:cubicBezTo>
                        <a:pt x="2528" y="1325"/>
                        <a:pt x="2530" y="1325"/>
                        <a:pt x="2530" y="1325"/>
                      </a:cubicBezTo>
                      <a:cubicBezTo>
                        <a:pt x="2530" y="1325"/>
                        <a:pt x="2534" y="1324"/>
                        <a:pt x="2534" y="1324"/>
                      </a:cubicBezTo>
                      <a:cubicBezTo>
                        <a:pt x="2534" y="1324"/>
                        <a:pt x="2534" y="1324"/>
                        <a:pt x="2534" y="1324"/>
                      </a:cubicBezTo>
                      <a:cubicBezTo>
                        <a:pt x="2534" y="1324"/>
                        <a:pt x="2539" y="1321"/>
                        <a:pt x="2539" y="1321"/>
                      </a:cubicBezTo>
                      <a:cubicBezTo>
                        <a:pt x="2539" y="1321"/>
                        <a:pt x="2539" y="1321"/>
                        <a:pt x="2539" y="1321"/>
                      </a:cubicBezTo>
                      <a:cubicBezTo>
                        <a:pt x="2539" y="1321"/>
                        <a:pt x="2543" y="1313"/>
                        <a:pt x="2543" y="1313"/>
                      </a:cubicBezTo>
                      <a:cubicBezTo>
                        <a:pt x="2543" y="1313"/>
                        <a:pt x="2544" y="1314"/>
                        <a:pt x="2544" y="1314"/>
                      </a:cubicBezTo>
                      <a:cubicBezTo>
                        <a:pt x="2544" y="1314"/>
                        <a:pt x="2547" y="1318"/>
                        <a:pt x="2547" y="1318"/>
                      </a:cubicBezTo>
                      <a:cubicBezTo>
                        <a:pt x="2547" y="1318"/>
                        <a:pt x="2549" y="1316"/>
                        <a:pt x="2549" y="1316"/>
                      </a:cubicBezTo>
                      <a:cubicBezTo>
                        <a:pt x="2549" y="1316"/>
                        <a:pt x="2554" y="1311"/>
                        <a:pt x="2554" y="1311"/>
                      </a:cubicBezTo>
                      <a:cubicBezTo>
                        <a:pt x="2554" y="1311"/>
                        <a:pt x="2555" y="1310"/>
                        <a:pt x="2555" y="1310"/>
                      </a:cubicBezTo>
                      <a:cubicBezTo>
                        <a:pt x="2555" y="1310"/>
                        <a:pt x="2559" y="1313"/>
                        <a:pt x="2559" y="1313"/>
                      </a:cubicBezTo>
                      <a:cubicBezTo>
                        <a:pt x="2559" y="1313"/>
                        <a:pt x="2560" y="1314"/>
                        <a:pt x="2560" y="1314"/>
                      </a:cubicBezTo>
                      <a:cubicBezTo>
                        <a:pt x="2560" y="1314"/>
                        <a:pt x="2564" y="1318"/>
                        <a:pt x="2564" y="1318"/>
                      </a:cubicBezTo>
                      <a:cubicBezTo>
                        <a:pt x="2564" y="1318"/>
                        <a:pt x="2564" y="1317"/>
                        <a:pt x="2564" y="1317"/>
                      </a:cubicBezTo>
                      <a:cubicBezTo>
                        <a:pt x="2564" y="1317"/>
                        <a:pt x="2568" y="1313"/>
                        <a:pt x="2568" y="1313"/>
                      </a:cubicBezTo>
                      <a:cubicBezTo>
                        <a:pt x="2568" y="1313"/>
                        <a:pt x="2569" y="1315"/>
                        <a:pt x="2569" y="1315"/>
                      </a:cubicBezTo>
                      <a:cubicBezTo>
                        <a:pt x="2569" y="1315"/>
                        <a:pt x="2574" y="1323"/>
                        <a:pt x="2574" y="1323"/>
                      </a:cubicBezTo>
                      <a:cubicBezTo>
                        <a:pt x="2574" y="1323"/>
                        <a:pt x="2575" y="1323"/>
                        <a:pt x="2575" y="1323"/>
                      </a:cubicBezTo>
                      <a:cubicBezTo>
                        <a:pt x="2575" y="1323"/>
                        <a:pt x="2579" y="1325"/>
                        <a:pt x="2579" y="1325"/>
                      </a:cubicBezTo>
                      <a:cubicBezTo>
                        <a:pt x="2579" y="1325"/>
                        <a:pt x="2581" y="1325"/>
                        <a:pt x="2581" y="1325"/>
                      </a:cubicBezTo>
                      <a:cubicBezTo>
                        <a:pt x="2581" y="1325"/>
                        <a:pt x="2582" y="1326"/>
                        <a:pt x="2582" y="1326"/>
                      </a:cubicBezTo>
                      <a:cubicBezTo>
                        <a:pt x="2582" y="1326"/>
                        <a:pt x="2585" y="1325"/>
                        <a:pt x="2585" y="1325"/>
                      </a:cubicBezTo>
                      <a:cubicBezTo>
                        <a:pt x="2585" y="1325"/>
                        <a:pt x="2589" y="1326"/>
                        <a:pt x="2589" y="1326"/>
                      </a:cubicBezTo>
                      <a:cubicBezTo>
                        <a:pt x="2589" y="1326"/>
                        <a:pt x="2591" y="1326"/>
                        <a:pt x="2591" y="1326"/>
                      </a:cubicBezTo>
                      <a:cubicBezTo>
                        <a:pt x="2591" y="1326"/>
                        <a:pt x="2593" y="1326"/>
                        <a:pt x="2593" y="1326"/>
                      </a:cubicBezTo>
                      <a:cubicBezTo>
                        <a:pt x="2593" y="1326"/>
                        <a:pt x="2595" y="1326"/>
                        <a:pt x="2595" y="1326"/>
                      </a:cubicBezTo>
                      <a:cubicBezTo>
                        <a:pt x="2595" y="1326"/>
                        <a:pt x="2598" y="1326"/>
                        <a:pt x="2598" y="1326"/>
                      </a:cubicBezTo>
                      <a:cubicBezTo>
                        <a:pt x="2598" y="1326"/>
                        <a:pt x="2602" y="1326"/>
                        <a:pt x="2602" y="1326"/>
                      </a:cubicBezTo>
                      <a:cubicBezTo>
                        <a:pt x="2602" y="1326"/>
                        <a:pt x="2604" y="1326"/>
                        <a:pt x="2604" y="1326"/>
                      </a:cubicBezTo>
                      <a:cubicBezTo>
                        <a:pt x="2604" y="1326"/>
                        <a:pt x="2608" y="1326"/>
                        <a:pt x="2608" y="1326"/>
                      </a:cubicBezTo>
                      <a:cubicBezTo>
                        <a:pt x="2608" y="1326"/>
                        <a:pt x="2609" y="1327"/>
                        <a:pt x="2609" y="1327"/>
                      </a:cubicBezTo>
                      <a:cubicBezTo>
                        <a:pt x="2609" y="1327"/>
                        <a:pt x="2611" y="1326"/>
                        <a:pt x="2611" y="1326"/>
                      </a:cubicBezTo>
                      <a:cubicBezTo>
                        <a:pt x="2611" y="1326"/>
                        <a:pt x="2615" y="1327"/>
                        <a:pt x="2615" y="1327"/>
                      </a:cubicBezTo>
                      <a:cubicBezTo>
                        <a:pt x="2615" y="1327"/>
                        <a:pt x="2616" y="1326"/>
                        <a:pt x="2616" y="1326"/>
                      </a:cubicBezTo>
                      <a:cubicBezTo>
                        <a:pt x="2616" y="1326"/>
                        <a:pt x="2620" y="1327"/>
                        <a:pt x="2620" y="1327"/>
                      </a:cubicBezTo>
                      <a:cubicBezTo>
                        <a:pt x="2620" y="1327"/>
                        <a:pt x="2620" y="1327"/>
                        <a:pt x="2620" y="1327"/>
                      </a:cubicBezTo>
                      <a:cubicBezTo>
                        <a:pt x="2620" y="1327"/>
                        <a:pt x="2623" y="1326"/>
                        <a:pt x="2623" y="1326"/>
                      </a:cubicBezTo>
                      <a:cubicBezTo>
                        <a:pt x="2623" y="1326"/>
                        <a:pt x="2625" y="1327"/>
                        <a:pt x="2625" y="1327"/>
                      </a:cubicBezTo>
                      <a:cubicBezTo>
                        <a:pt x="2625" y="1327"/>
                        <a:pt x="2626" y="1326"/>
                        <a:pt x="2626" y="1326"/>
                      </a:cubicBezTo>
                      <a:cubicBezTo>
                        <a:pt x="2626" y="1326"/>
                        <a:pt x="2631" y="1327"/>
                        <a:pt x="2631" y="1327"/>
                      </a:cubicBezTo>
                      <a:cubicBezTo>
                        <a:pt x="2631" y="1327"/>
                        <a:pt x="2635" y="1326"/>
                        <a:pt x="2635" y="1326"/>
                      </a:cubicBezTo>
                      <a:cubicBezTo>
                        <a:pt x="2635" y="1326"/>
                        <a:pt x="2636" y="1327"/>
                        <a:pt x="2636" y="1327"/>
                      </a:cubicBezTo>
                      <a:cubicBezTo>
                        <a:pt x="2636" y="1327"/>
                        <a:pt x="2637" y="1326"/>
                        <a:pt x="2637" y="1326"/>
                      </a:cubicBezTo>
                      <a:cubicBezTo>
                        <a:pt x="2637" y="1326"/>
                        <a:pt x="2641" y="1327"/>
                        <a:pt x="2641" y="1327"/>
                      </a:cubicBezTo>
                      <a:cubicBezTo>
                        <a:pt x="2641" y="1327"/>
                        <a:pt x="2645" y="1326"/>
                        <a:pt x="2645" y="1326"/>
                      </a:cubicBezTo>
                      <a:cubicBezTo>
                        <a:pt x="2645" y="1326"/>
                        <a:pt x="2646" y="1326"/>
                        <a:pt x="2646" y="1326"/>
                      </a:cubicBezTo>
                      <a:cubicBezTo>
                        <a:pt x="2646" y="1326"/>
                        <a:pt x="2650" y="1327"/>
                        <a:pt x="2650" y="1327"/>
                      </a:cubicBezTo>
                      <a:cubicBezTo>
                        <a:pt x="2650" y="1327"/>
                        <a:pt x="2653" y="1327"/>
                        <a:pt x="2653" y="1327"/>
                      </a:cubicBezTo>
                      <a:cubicBezTo>
                        <a:pt x="2653" y="1327"/>
                        <a:pt x="2654" y="1327"/>
                        <a:pt x="2654" y="1327"/>
                      </a:cubicBezTo>
                      <a:cubicBezTo>
                        <a:pt x="2654" y="1327"/>
                        <a:pt x="2657" y="1327"/>
                        <a:pt x="2657" y="1327"/>
                      </a:cubicBezTo>
                      <a:cubicBezTo>
                        <a:pt x="2657" y="1327"/>
                        <a:pt x="2661" y="1326"/>
                        <a:pt x="2661" y="1326"/>
                      </a:cubicBezTo>
                      <a:cubicBezTo>
                        <a:pt x="2661" y="1326"/>
                        <a:pt x="2661" y="1326"/>
                        <a:pt x="2661" y="1326"/>
                      </a:cubicBezTo>
                      <a:cubicBezTo>
                        <a:pt x="2661" y="1326"/>
                        <a:pt x="2666" y="1327"/>
                        <a:pt x="2666" y="1327"/>
                      </a:cubicBezTo>
                      <a:cubicBezTo>
                        <a:pt x="2666" y="1327"/>
                        <a:pt x="2667" y="1326"/>
                        <a:pt x="2667" y="1326"/>
                      </a:cubicBezTo>
                      <a:cubicBezTo>
                        <a:pt x="2667" y="1326"/>
                        <a:pt x="2668" y="1327"/>
                        <a:pt x="2668" y="1327"/>
                      </a:cubicBezTo>
                      <a:cubicBezTo>
                        <a:pt x="2668" y="1327"/>
                        <a:pt x="2671" y="1326"/>
                        <a:pt x="2671" y="1326"/>
                      </a:cubicBezTo>
                      <a:cubicBezTo>
                        <a:pt x="2671" y="1326"/>
                        <a:pt x="2676" y="1327"/>
                        <a:pt x="2676" y="1327"/>
                      </a:cubicBezTo>
                      <a:cubicBezTo>
                        <a:pt x="2676" y="1327"/>
                        <a:pt x="2680" y="1327"/>
                        <a:pt x="2680" y="1327"/>
                      </a:cubicBezTo>
                      <a:cubicBezTo>
                        <a:pt x="2680" y="1327"/>
                        <a:pt x="2681" y="1326"/>
                        <a:pt x="2681" y="1326"/>
                      </a:cubicBezTo>
                      <a:cubicBezTo>
                        <a:pt x="2681" y="1326"/>
                        <a:pt x="2684" y="1327"/>
                        <a:pt x="2684" y="1327"/>
                      </a:cubicBezTo>
                      <a:cubicBezTo>
                        <a:pt x="2684" y="1327"/>
                        <a:pt x="2685" y="1326"/>
                        <a:pt x="2685" y="1326"/>
                      </a:cubicBezTo>
                      <a:cubicBezTo>
                        <a:pt x="2685" y="1326"/>
                        <a:pt x="2687" y="1327"/>
                        <a:pt x="2687" y="1327"/>
                      </a:cubicBezTo>
                      <a:cubicBezTo>
                        <a:pt x="2687" y="1327"/>
                        <a:pt x="2691" y="1327"/>
                        <a:pt x="2691" y="1327"/>
                      </a:cubicBezTo>
                      <a:cubicBezTo>
                        <a:pt x="2691" y="1327"/>
                        <a:pt x="2696" y="1327"/>
                        <a:pt x="2696" y="1327"/>
                      </a:cubicBezTo>
                      <a:cubicBezTo>
                        <a:pt x="2696" y="1327"/>
                        <a:pt x="2697" y="1327"/>
                        <a:pt x="2697" y="1327"/>
                      </a:cubicBezTo>
                      <a:cubicBezTo>
                        <a:pt x="2697" y="1327"/>
                        <a:pt x="2700" y="1327"/>
                        <a:pt x="2700" y="1327"/>
                      </a:cubicBezTo>
                      <a:cubicBezTo>
                        <a:pt x="2700" y="1327"/>
                        <a:pt x="2700" y="1327"/>
                        <a:pt x="2700" y="1327"/>
                      </a:cubicBezTo>
                      <a:cubicBezTo>
                        <a:pt x="2700" y="1327"/>
                        <a:pt x="2702" y="1327"/>
                        <a:pt x="2702" y="1327"/>
                      </a:cubicBezTo>
                      <a:cubicBezTo>
                        <a:pt x="2702" y="1327"/>
                        <a:pt x="2705" y="1327"/>
                        <a:pt x="2705" y="1327"/>
                      </a:cubicBezTo>
                      <a:cubicBezTo>
                        <a:pt x="2705" y="1327"/>
                        <a:pt x="2707" y="1327"/>
                        <a:pt x="2707" y="1327"/>
                      </a:cubicBezTo>
                      <a:cubicBezTo>
                        <a:pt x="2707" y="1327"/>
                        <a:pt x="2709" y="1326"/>
                        <a:pt x="2709" y="1326"/>
                      </a:cubicBezTo>
                      <a:cubicBezTo>
                        <a:pt x="2709" y="1326"/>
                        <a:pt x="2714" y="1327"/>
                        <a:pt x="2714" y="1327"/>
                      </a:cubicBezTo>
                      <a:cubicBezTo>
                        <a:pt x="2714" y="1327"/>
                        <a:pt x="2716" y="1326"/>
                        <a:pt x="2716" y="1326"/>
                      </a:cubicBezTo>
                      <a:cubicBezTo>
                        <a:pt x="2716" y="1326"/>
                        <a:pt x="2717" y="1326"/>
                        <a:pt x="2717" y="1326"/>
                      </a:cubicBezTo>
                      <a:cubicBezTo>
                        <a:pt x="2717" y="1326"/>
                        <a:pt x="2719" y="1327"/>
                        <a:pt x="2719" y="1327"/>
                      </a:cubicBezTo>
                      <a:cubicBezTo>
                        <a:pt x="2719" y="1327"/>
                        <a:pt x="2723" y="1327"/>
                        <a:pt x="2723" y="1327"/>
                      </a:cubicBezTo>
                      <a:cubicBezTo>
                        <a:pt x="2723" y="1327"/>
                        <a:pt x="2727" y="1327"/>
                        <a:pt x="2727" y="1327"/>
                      </a:cubicBezTo>
                      <a:cubicBezTo>
                        <a:pt x="2727" y="1327"/>
                        <a:pt x="2729" y="1326"/>
                        <a:pt x="2729" y="1326"/>
                      </a:cubicBezTo>
                      <a:cubicBezTo>
                        <a:pt x="2729" y="1326"/>
                        <a:pt x="2732" y="1327"/>
                        <a:pt x="2732" y="1327"/>
                      </a:cubicBezTo>
                      <a:cubicBezTo>
                        <a:pt x="2732" y="1327"/>
                        <a:pt x="2734" y="1326"/>
                        <a:pt x="2734" y="1326"/>
                      </a:cubicBezTo>
                      <a:cubicBezTo>
                        <a:pt x="2734" y="1326"/>
                        <a:pt x="2736" y="1327"/>
                        <a:pt x="2736" y="1327"/>
                      </a:cubicBezTo>
                      <a:cubicBezTo>
                        <a:pt x="2736" y="1327"/>
                        <a:pt x="2739" y="1327"/>
                        <a:pt x="2739" y="1327"/>
                      </a:cubicBezTo>
                      <a:cubicBezTo>
                        <a:pt x="2739" y="1327"/>
                        <a:pt x="2740" y="1326"/>
                        <a:pt x="2740" y="1326"/>
                      </a:cubicBezTo>
                      <a:cubicBezTo>
                        <a:pt x="2740" y="1326"/>
                        <a:pt x="2745" y="1327"/>
                        <a:pt x="2745" y="1327"/>
                      </a:cubicBezTo>
                      <a:cubicBezTo>
                        <a:pt x="2745" y="1327"/>
                        <a:pt x="2747" y="1327"/>
                        <a:pt x="2747" y="1327"/>
                      </a:cubicBezTo>
                      <a:cubicBezTo>
                        <a:pt x="2747" y="1327"/>
                        <a:pt x="2750" y="1327"/>
                        <a:pt x="2750" y="1327"/>
                      </a:cubicBezTo>
                      <a:cubicBezTo>
                        <a:pt x="2750" y="1327"/>
                        <a:pt x="2752" y="1327"/>
                        <a:pt x="2752" y="1327"/>
                      </a:cubicBezTo>
                      <a:cubicBezTo>
                        <a:pt x="2752" y="1327"/>
                        <a:pt x="2755" y="1327"/>
                        <a:pt x="2755" y="1327"/>
                      </a:cubicBezTo>
                      <a:cubicBezTo>
                        <a:pt x="2755" y="1327"/>
                        <a:pt x="2757" y="1327"/>
                        <a:pt x="2757" y="1327"/>
                      </a:cubicBezTo>
                      <a:cubicBezTo>
                        <a:pt x="2757" y="1327"/>
                        <a:pt x="2761" y="1327"/>
                        <a:pt x="2761" y="1327"/>
                      </a:cubicBezTo>
                      <a:cubicBezTo>
                        <a:pt x="2761" y="1327"/>
                        <a:pt x="2762" y="1327"/>
                        <a:pt x="2762" y="1327"/>
                      </a:cubicBezTo>
                      <a:cubicBezTo>
                        <a:pt x="2762" y="1327"/>
                        <a:pt x="2765" y="1327"/>
                        <a:pt x="2765" y="1327"/>
                      </a:cubicBezTo>
                      <a:cubicBezTo>
                        <a:pt x="2765" y="1327"/>
                        <a:pt x="2768" y="1326"/>
                        <a:pt x="2768" y="1326"/>
                      </a:cubicBezTo>
                      <a:cubicBezTo>
                        <a:pt x="2768" y="1326"/>
                        <a:pt x="2771" y="1326"/>
                        <a:pt x="2771" y="1326"/>
                      </a:cubicBezTo>
                      <a:cubicBezTo>
                        <a:pt x="2771" y="1326"/>
                        <a:pt x="2773" y="1327"/>
                        <a:pt x="2773" y="1327"/>
                      </a:cubicBezTo>
                      <a:cubicBezTo>
                        <a:pt x="2773" y="1327"/>
                        <a:pt x="2775" y="1327"/>
                        <a:pt x="2775" y="1327"/>
                      </a:cubicBezTo>
                      <a:cubicBezTo>
                        <a:pt x="2775" y="1327"/>
                        <a:pt x="2777" y="1327"/>
                        <a:pt x="2777" y="1327"/>
                      </a:cubicBezTo>
                      <a:cubicBezTo>
                        <a:pt x="2777" y="1327"/>
                        <a:pt x="2782" y="1327"/>
                        <a:pt x="2782" y="1327"/>
                      </a:cubicBezTo>
                      <a:cubicBezTo>
                        <a:pt x="2782" y="1327"/>
                        <a:pt x="2783" y="1326"/>
                        <a:pt x="2783" y="1326"/>
                      </a:cubicBezTo>
                      <a:cubicBezTo>
                        <a:pt x="2783" y="1326"/>
                        <a:pt x="2787" y="1327"/>
                        <a:pt x="2787" y="1327"/>
                      </a:cubicBezTo>
                      <a:cubicBezTo>
                        <a:pt x="2787" y="1327"/>
                        <a:pt x="2788" y="1326"/>
                        <a:pt x="2788" y="1326"/>
                      </a:cubicBezTo>
                      <a:cubicBezTo>
                        <a:pt x="2788" y="1326"/>
                        <a:pt x="2789" y="1327"/>
                        <a:pt x="2789" y="1327"/>
                      </a:cubicBezTo>
                      <a:cubicBezTo>
                        <a:pt x="2789" y="1327"/>
                        <a:pt x="2793" y="1327"/>
                        <a:pt x="2793" y="1327"/>
                      </a:cubicBezTo>
                      <a:cubicBezTo>
                        <a:pt x="2793" y="1327"/>
                        <a:pt x="2795" y="1326"/>
                        <a:pt x="2795" y="1326"/>
                      </a:cubicBezTo>
                      <a:cubicBezTo>
                        <a:pt x="2795" y="1326"/>
                        <a:pt x="2796" y="1327"/>
                        <a:pt x="2796" y="1327"/>
                      </a:cubicBezTo>
                      <a:cubicBezTo>
                        <a:pt x="2796" y="1327"/>
                        <a:pt x="2799" y="1326"/>
                        <a:pt x="2799" y="1326"/>
                      </a:cubicBezTo>
                      <a:cubicBezTo>
                        <a:pt x="2799" y="1326"/>
                        <a:pt x="2801" y="1327"/>
                        <a:pt x="2801" y="1327"/>
                      </a:cubicBezTo>
                      <a:cubicBezTo>
                        <a:pt x="2801" y="1327"/>
                        <a:pt x="2804" y="1326"/>
                        <a:pt x="2804" y="1326"/>
                      </a:cubicBezTo>
                      <a:cubicBezTo>
                        <a:pt x="2804" y="1326"/>
                        <a:pt x="2805" y="1327"/>
                        <a:pt x="2805" y="1327"/>
                      </a:cubicBezTo>
                      <a:cubicBezTo>
                        <a:pt x="2805" y="1327"/>
                        <a:pt x="2811" y="1326"/>
                        <a:pt x="2811" y="1326"/>
                      </a:cubicBezTo>
                      <a:cubicBezTo>
                        <a:pt x="2811" y="1326"/>
                        <a:pt x="2813" y="1327"/>
                        <a:pt x="2813" y="1327"/>
                      </a:cubicBezTo>
                      <a:cubicBezTo>
                        <a:pt x="2813" y="1327"/>
                        <a:pt x="2817" y="1326"/>
                        <a:pt x="2817" y="1326"/>
                      </a:cubicBezTo>
                      <a:cubicBezTo>
                        <a:pt x="2817" y="1326"/>
                        <a:pt x="2819" y="1327"/>
                        <a:pt x="2819" y="1327"/>
                      </a:cubicBezTo>
                      <a:cubicBezTo>
                        <a:pt x="2819" y="1327"/>
                        <a:pt x="2820" y="1326"/>
                        <a:pt x="2820" y="1326"/>
                      </a:cubicBezTo>
                      <a:cubicBezTo>
                        <a:pt x="2820" y="1326"/>
                        <a:pt x="2824" y="1327"/>
                        <a:pt x="2824" y="1327"/>
                      </a:cubicBezTo>
                      <a:cubicBezTo>
                        <a:pt x="2824" y="1327"/>
                        <a:pt x="2825" y="1327"/>
                        <a:pt x="2825" y="1327"/>
                      </a:cubicBezTo>
                      <a:cubicBezTo>
                        <a:pt x="2825" y="1327"/>
                        <a:pt x="2827" y="1327"/>
                        <a:pt x="2827" y="1327"/>
                      </a:cubicBezTo>
                      <a:cubicBezTo>
                        <a:pt x="2827" y="1327"/>
                        <a:pt x="2832" y="1327"/>
                        <a:pt x="2832" y="1327"/>
                      </a:cubicBezTo>
                      <a:cubicBezTo>
                        <a:pt x="2832" y="1327"/>
                        <a:pt x="2834" y="1327"/>
                        <a:pt x="2834" y="1327"/>
                      </a:cubicBezTo>
                      <a:cubicBezTo>
                        <a:pt x="2834" y="1327"/>
                        <a:pt x="2837" y="1326"/>
                        <a:pt x="2837" y="1326"/>
                      </a:cubicBezTo>
                      <a:cubicBezTo>
                        <a:pt x="2837" y="1326"/>
                        <a:pt x="2838" y="1327"/>
                        <a:pt x="2838" y="1327"/>
                      </a:cubicBezTo>
                      <a:cubicBezTo>
                        <a:pt x="2838" y="1327"/>
                        <a:pt x="2840" y="1327"/>
                        <a:pt x="2840" y="1327"/>
                      </a:cubicBezTo>
                      <a:cubicBezTo>
                        <a:pt x="2840" y="1327"/>
                        <a:pt x="2843" y="1327"/>
                        <a:pt x="2843" y="1327"/>
                      </a:cubicBezTo>
                      <a:cubicBezTo>
                        <a:pt x="2843" y="1327"/>
                        <a:pt x="2846" y="1326"/>
                        <a:pt x="2846" y="1326"/>
                      </a:cubicBezTo>
                      <a:cubicBezTo>
                        <a:pt x="2846" y="1326"/>
                        <a:pt x="2847" y="1327"/>
                        <a:pt x="2847" y="1327"/>
                      </a:cubicBezTo>
                      <a:cubicBezTo>
                        <a:pt x="2847" y="1327"/>
                        <a:pt x="2853" y="1327"/>
                        <a:pt x="2853" y="1327"/>
                      </a:cubicBezTo>
                      <a:cubicBezTo>
                        <a:pt x="2853" y="1327"/>
                        <a:pt x="2854" y="1327"/>
                        <a:pt x="2854" y="1327"/>
                      </a:cubicBezTo>
                      <a:cubicBezTo>
                        <a:pt x="2854" y="1327"/>
                        <a:pt x="2855" y="1327"/>
                        <a:pt x="2855" y="1327"/>
                      </a:cubicBezTo>
                      <a:cubicBezTo>
                        <a:pt x="2855" y="1327"/>
                        <a:pt x="2859" y="1326"/>
                        <a:pt x="2859" y="1326"/>
                      </a:cubicBezTo>
                      <a:cubicBezTo>
                        <a:pt x="2859" y="1326"/>
                        <a:pt x="2862" y="1326"/>
                        <a:pt x="2862" y="1326"/>
                      </a:cubicBezTo>
                      <a:cubicBezTo>
                        <a:pt x="2862" y="1326"/>
                        <a:pt x="2863" y="1327"/>
                        <a:pt x="2863" y="1327"/>
                      </a:cubicBezTo>
                      <a:cubicBezTo>
                        <a:pt x="2863" y="1327"/>
                        <a:pt x="2868" y="1327"/>
                        <a:pt x="2868" y="1327"/>
                      </a:cubicBezTo>
                      <a:cubicBezTo>
                        <a:pt x="2868" y="1327"/>
                        <a:pt x="2869" y="1326"/>
                        <a:pt x="2869" y="1326"/>
                      </a:cubicBezTo>
                      <a:cubicBezTo>
                        <a:pt x="2869" y="1326"/>
                        <a:pt x="2871" y="1327"/>
                        <a:pt x="2871" y="1327"/>
                      </a:cubicBezTo>
                      <a:cubicBezTo>
                        <a:pt x="2871" y="1327"/>
                        <a:pt x="2873" y="1327"/>
                        <a:pt x="2873" y="1327"/>
                      </a:cubicBezTo>
                      <a:cubicBezTo>
                        <a:pt x="2873" y="1327"/>
                        <a:pt x="2878" y="1327"/>
                        <a:pt x="2878" y="1327"/>
                      </a:cubicBezTo>
                      <a:cubicBezTo>
                        <a:pt x="2878" y="1327"/>
                        <a:pt x="2879" y="1327"/>
                        <a:pt x="2879" y="1327"/>
                      </a:cubicBezTo>
                      <a:cubicBezTo>
                        <a:pt x="2879" y="1327"/>
                        <a:pt x="2880" y="1327"/>
                        <a:pt x="2880" y="1327"/>
                      </a:cubicBezTo>
                      <a:cubicBezTo>
                        <a:pt x="2880" y="1327"/>
                        <a:pt x="2882" y="1326"/>
                        <a:pt x="2882" y="1326"/>
                      </a:cubicBezTo>
                      <a:cubicBezTo>
                        <a:pt x="2882" y="1326"/>
                        <a:pt x="2885" y="1327"/>
                        <a:pt x="2885" y="1327"/>
                      </a:cubicBezTo>
                      <a:cubicBezTo>
                        <a:pt x="2885" y="1327"/>
                        <a:pt x="2888" y="1327"/>
                        <a:pt x="2888" y="1327"/>
                      </a:cubicBezTo>
                      <a:cubicBezTo>
                        <a:pt x="2888" y="1327"/>
                        <a:pt x="2891" y="1327"/>
                        <a:pt x="2891" y="1327"/>
                      </a:cubicBezTo>
                      <a:cubicBezTo>
                        <a:pt x="2891" y="1327"/>
                        <a:pt x="2894" y="1327"/>
                        <a:pt x="2894" y="1327"/>
                      </a:cubicBezTo>
                      <a:cubicBezTo>
                        <a:pt x="2894" y="1327"/>
                        <a:pt x="2896" y="1327"/>
                        <a:pt x="2896" y="1327"/>
                      </a:cubicBezTo>
                      <a:cubicBezTo>
                        <a:pt x="2896" y="1327"/>
                        <a:pt x="2898" y="1327"/>
                        <a:pt x="2898" y="1327"/>
                      </a:cubicBezTo>
                      <a:cubicBezTo>
                        <a:pt x="2898" y="1327"/>
                        <a:pt x="2902" y="1327"/>
                        <a:pt x="2902" y="1327"/>
                      </a:cubicBezTo>
                      <a:cubicBezTo>
                        <a:pt x="2902" y="1327"/>
                        <a:pt x="2905" y="1326"/>
                        <a:pt x="2905" y="1326"/>
                      </a:cubicBezTo>
                      <a:cubicBezTo>
                        <a:pt x="2905" y="1326"/>
                        <a:pt x="2908" y="1326"/>
                        <a:pt x="2908" y="1326"/>
                      </a:cubicBezTo>
                      <a:cubicBezTo>
                        <a:pt x="2908" y="1326"/>
                        <a:pt x="2909" y="1327"/>
                        <a:pt x="2909" y="1327"/>
                      </a:cubicBezTo>
                      <a:cubicBezTo>
                        <a:pt x="2909" y="1327"/>
                        <a:pt x="2911" y="1326"/>
                        <a:pt x="2911" y="1326"/>
                      </a:cubicBezTo>
                      <a:cubicBezTo>
                        <a:pt x="2911" y="1326"/>
                        <a:pt x="2912" y="1327"/>
                        <a:pt x="2912" y="1327"/>
                      </a:cubicBezTo>
                      <a:cubicBezTo>
                        <a:pt x="2912" y="1327"/>
                        <a:pt x="2917" y="1326"/>
                        <a:pt x="2917" y="1326"/>
                      </a:cubicBezTo>
                      <a:cubicBezTo>
                        <a:pt x="2917" y="1326"/>
                        <a:pt x="2921" y="1327"/>
                        <a:pt x="2921" y="1327"/>
                      </a:cubicBezTo>
                      <a:cubicBezTo>
                        <a:pt x="2921" y="1327"/>
                        <a:pt x="2923" y="1326"/>
                        <a:pt x="2923" y="1326"/>
                      </a:cubicBezTo>
                      <a:cubicBezTo>
                        <a:pt x="2923" y="1326"/>
                        <a:pt x="2925" y="1327"/>
                        <a:pt x="2925" y="1327"/>
                      </a:cubicBezTo>
                      <a:cubicBezTo>
                        <a:pt x="2925" y="1327"/>
                        <a:pt x="2927" y="1327"/>
                        <a:pt x="2927" y="1327"/>
                      </a:cubicBezTo>
                      <a:cubicBezTo>
                        <a:pt x="2927" y="1327"/>
                        <a:pt x="2927" y="1326"/>
                        <a:pt x="2927" y="1326"/>
                      </a:cubicBezTo>
                      <a:cubicBezTo>
                        <a:pt x="2927" y="1326"/>
                        <a:pt x="2932" y="1327"/>
                        <a:pt x="2932" y="1327"/>
                      </a:cubicBezTo>
                      <a:cubicBezTo>
                        <a:pt x="2932" y="1327"/>
                        <a:pt x="2934" y="1326"/>
                        <a:pt x="2934" y="1326"/>
                      </a:cubicBezTo>
                      <a:cubicBezTo>
                        <a:pt x="2934" y="1326"/>
                        <a:pt x="2937" y="1327"/>
                        <a:pt x="2937" y="1327"/>
                      </a:cubicBezTo>
                      <a:cubicBezTo>
                        <a:pt x="2937" y="1327"/>
                        <a:pt x="2941" y="1326"/>
                        <a:pt x="2941" y="1326"/>
                      </a:cubicBezTo>
                      <a:cubicBezTo>
                        <a:pt x="2941" y="1326"/>
                        <a:pt x="2943" y="1326"/>
                        <a:pt x="2943" y="1326"/>
                      </a:cubicBezTo>
                      <a:cubicBezTo>
                        <a:pt x="2943" y="1326"/>
                        <a:pt x="2944" y="1327"/>
                        <a:pt x="2944" y="1327"/>
                      </a:cubicBezTo>
                      <a:cubicBezTo>
                        <a:pt x="2944" y="1327"/>
                        <a:pt x="2949" y="1327"/>
                        <a:pt x="2949" y="1327"/>
                      </a:cubicBezTo>
                      <a:cubicBezTo>
                        <a:pt x="2949" y="1327"/>
                        <a:pt x="2950" y="1326"/>
                        <a:pt x="2950" y="1326"/>
                      </a:cubicBezTo>
                      <a:cubicBezTo>
                        <a:pt x="2950" y="1326"/>
                        <a:pt x="2955" y="1327"/>
                        <a:pt x="2955" y="1327"/>
                      </a:cubicBezTo>
                      <a:cubicBezTo>
                        <a:pt x="2955" y="1327"/>
                        <a:pt x="2956" y="1326"/>
                        <a:pt x="2956" y="1326"/>
                      </a:cubicBezTo>
                      <a:cubicBezTo>
                        <a:pt x="2956" y="1326"/>
                        <a:pt x="2958" y="1327"/>
                        <a:pt x="2958" y="1327"/>
                      </a:cubicBezTo>
                      <a:cubicBezTo>
                        <a:pt x="2958" y="1327"/>
                        <a:pt x="2960" y="1326"/>
                        <a:pt x="2960" y="1326"/>
                      </a:cubicBezTo>
                      <a:cubicBezTo>
                        <a:pt x="2960" y="1326"/>
                        <a:pt x="2963" y="1327"/>
                        <a:pt x="2963" y="1327"/>
                      </a:cubicBezTo>
                      <a:cubicBezTo>
                        <a:pt x="2963" y="1327"/>
                        <a:pt x="2966" y="1326"/>
                        <a:pt x="2966" y="1326"/>
                      </a:cubicBezTo>
                      <a:cubicBezTo>
                        <a:pt x="2966" y="1326"/>
                        <a:pt x="2968" y="1327"/>
                        <a:pt x="2968" y="1327"/>
                      </a:cubicBezTo>
                      <a:cubicBezTo>
                        <a:pt x="2968" y="1327"/>
                        <a:pt x="2971" y="1326"/>
                        <a:pt x="2971" y="1326"/>
                      </a:cubicBezTo>
                      <a:cubicBezTo>
                        <a:pt x="2971" y="1326"/>
                        <a:pt x="2973" y="1327"/>
                        <a:pt x="2973" y="1327"/>
                      </a:cubicBezTo>
                      <a:cubicBezTo>
                        <a:pt x="2973" y="1327"/>
                        <a:pt x="2976" y="1327"/>
                        <a:pt x="2976" y="1327"/>
                      </a:cubicBezTo>
                      <a:cubicBezTo>
                        <a:pt x="2976" y="1327"/>
                        <a:pt x="2979" y="1326"/>
                        <a:pt x="2979" y="1326"/>
                      </a:cubicBezTo>
                      <a:cubicBezTo>
                        <a:pt x="2979" y="1326"/>
                        <a:pt x="2981" y="1327"/>
                        <a:pt x="2981" y="1327"/>
                      </a:cubicBezTo>
                      <a:cubicBezTo>
                        <a:pt x="2981" y="1327"/>
                        <a:pt x="2983" y="1327"/>
                        <a:pt x="2983" y="1327"/>
                      </a:cubicBezTo>
                      <a:cubicBezTo>
                        <a:pt x="2983" y="1327"/>
                        <a:pt x="2985" y="1327"/>
                        <a:pt x="2985" y="1327"/>
                      </a:cubicBezTo>
                      <a:cubicBezTo>
                        <a:pt x="2985" y="1327"/>
                        <a:pt x="2988" y="1327"/>
                        <a:pt x="2988" y="1327"/>
                      </a:cubicBezTo>
                      <a:cubicBezTo>
                        <a:pt x="2988" y="1327"/>
                        <a:pt x="2991" y="1327"/>
                        <a:pt x="2991" y="1327"/>
                      </a:cubicBezTo>
                      <a:cubicBezTo>
                        <a:pt x="2991" y="1327"/>
                        <a:pt x="2995" y="1327"/>
                        <a:pt x="2995" y="1327"/>
                      </a:cubicBezTo>
                      <a:cubicBezTo>
                        <a:pt x="2995" y="1327"/>
                        <a:pt x="2996" y="1327"/>
                        <a:pt x="2996" y="1327"/>
                      </a:cubicBezTo>
                      <a:cubicBezTo>
                        <a:pt x="2996" y="1327"/>
                        <a:pt x="2999" y="1327"/>
                        <a:pt x="2999" y="1327"/>
                      </a:cubicBezTo>
                      <a:cubicBezTo>
                        <a:pt x="2999" y="1327"/>
                        <a:pt x="2999" y="1327"/>
                        <a:pt x="2999" y="1327"/>
                      </a:cubicBezTo>
                      <a:cubicBezTo>
                        <a:pt x="2999" y="1327"/>
                        <a:pt x="3003" y="1327"/>
                        <a:pt x="3003" y="1327"/>
                      </a:cubicBezTo>
                      <a:cubicBezTo>
                        <a:pt x="3003" y="1327"/>
                        <a:pt x="3007" y="1327"/>
                        <a:pt x="3007" y="1327"/>
                      </a:cubicBezTo>
                      <a:cubicBezTo>
                        <a:pt x="3007" y="1327"/>
                        <a:pt x="3010" y="1327"/>
                        <a:pt x="3010" y="1327"/>
                      </a:cubicBezTo>
                      <a:cubicBezTo>
                        <a:pt x="3010" y="1327"/>
                        <a:pt x="3012" y="1327"/>
                        <a:pt x="3012" y="1327"/>
                      </a:cubicBezTo>
                      <a:cubicBezTo>
                        <a:pt x="3012" y="1327"/>
                        <a:pt x="3014" y="1327"/>
                        <a:pt x="3014" y="1327"/>
                      </a:cubicBezTo>
                      <a:cubicBezTo>
                        <a:pt x="3014" y="1327"/>
                        <a:pt x="3015" y="1327"/>
                        <a:pt x="3015" y="1327"/>
                      </a:cubicBezTo>
                      <a:cubicBezTo>
                        <a:pt x="3015" y="1327"/>
                        <a:pt x="3020" y="1327"/>
                        <a:pt x="3020" y="1327"/>
                      </a:cubicBezTo>
                      <a:cubicBezTo>
                        <a:pt x="3020" y="1327"/>
                        <a:pt x="3021" y="1327"/>
                        <a:pt x="3021" y="1327"/>
                      </a:cubicBezTo>
                      <a:cubicBezTo>
                        <a:pt x="3021" y="1327"/>
                        <a:pt x="3023" y="1326"/>
                        <a:pt x="3023" y="1326"/>
                      </a:cubicBezTo>
                      <a:cubicBezTo>
                        <a:pt x="3023" y="1326"/>
                        <a:pt x="3024" y="1327"/>
                        <a:pt x="3024" y="1327"/>
                      </a:cubicBezTo>
                      <a:cubicBezTo>
                        <a:pt x="3024" y="1327"/>
                        <a:pt x="3028" y="1326"/>
                        <a:pt x="3028" y="1326"/>
                      </a:cubicBezTo>
                      <a:cubicBezTo>
                        <a:pt x="3028" y="1326"/>
                        <a:pt x="3032" y="1327"/>
                        <a:pt x="3032" y="1327"/>
                      </a:cubicBezTo>
                      <a:cubicBezTo>
                        <a:pt x="3032" y="1327"/>
                        <a:pt x="3036" y="1327"/>
                        <a:pt x="3036" y="1327"/>
                      </a:cubicBezTo>
                      <a:cubicBezTo>
                        <a:pt x="3036" y="1327"/>
                        <a:pt x="3037" y="1327"/>
                        <a:pt x="3037" y="1327"/>
                      </a:cubicBezTo>
                      <a:cubicBezTo>
                        <a:pt x="3037" y="1327"/>
                        <a:pt x="3039" y="1327"/>
                        <a:pt x="3039" y="1327"/>
                      </a:cubicBezTo>
                      <a:cubicBezTo>
                        <a:pt x="3039" y="1327"/>
                        <a:pt x="3042" y="1327"/>
                        <a:pt x="3042" y="1327"/>
                      </a:cubicBezTo>
                      <a:cubicBezTo>
                        <a:pt x="3042" y="1327"/>
                        <a:pt x="3044" y="1327"/>
                        <a:pt x="3044" y="1327"/>
                      </a:cubicBezTo>
                      <a:cubicBezTo>
                        <a:pt x="3044" y="1327"/>
                        <a:pt x="3048" y="1327"/>
                        <a:pt x="3048" y="1327"/>
                      </a:cubicBezTo>
                      <a:cubicBezTo>
                        <a:pt x="3048" y="1327"/>
                        <a:pt x="3048" y="1327"/>
                        <a:pt x="3048" y="1327"/>
                      </a:cubicBezTo>
                      <a:cubicBezTo>
                        <a:pt x="3048" y="1327"/>
                        <a:pt x="3053" y="1327"/>
                        <a:pt x="3053" y="1327"/>
                      </a:cubicBezTo>
                      <a:cubicBezTo>
                        <a:pt x="3053" y="1327"/>
                        <a:pt x="3055" y="1327"/>
                        <a:pt x="3055" y="1327"/>
                      </a:cubicBezTo>
                      <a:cubicBezTo>
                        <a:pt x="3055" y="1327"/>
                        <a:pt x="3056" y="1327"/>
                        <a:pt x="3056" y="1327"/>
                      </a:cubicBezTo>
                      <a:cubicBezTo>
                        <a:pt x="3056" y="1327"/>
                        <a:pt x="3061" y="1327"/>
                        <a:pt x="3061" y="1327"/>
                      </a:cubicBezTo>
                      <a:cubicBezTo>
                        <a:pt x="3061" y="1327"/>
                        <a:pt x="3061" y="1327"/>
                        <a:pt x="3061" y="1327"/>
                      </a:cubicBezTo>
                      <a:cubicBezTo>
                        <a:pt x="3061" y="1327"/>
                        <a:pt x="3065" y="1327"/>
                        <a:pt x="3065" y="1327"/>
                      </a:cubicBezTo>
                      <a:cubicBezTo>
                        <a:pt x="3065" y="1327"/>
                        <a:pt x="3068" y="1327"/>
                        <a:pt x="3068" y="1327"/>
                      </a:cubicBezTo>
                      <a:cubicBezTo>
                        <a:pt x="3068" y="1327"/>
                        <a:pt x="3070" y="1326"/>
                        <a:pt x="3070" y="1326"/>
                      </a:cubicBezTo>
                      <a:cubicBezTo>
                        <a:pt x="3070" y="1326"/>
                        <a:pt x="3073" y="1327"/>
                        <a:pt x="3073" y="1327"/>
                      </a:cubicBezTo>
                      <a:cubicBezTo>
                        <a:pt x="3073" y="1327"/>
                        <a:pt x="3075" y="1327"/>
                        <a:pt x="3075" y="1327"/>
                      </a:cubicBezTo>
                      <a:cubicBezTo>
                        <a:pt x="3075" y="1327"/>
                        <a:pt x="3078" y="1327"/>
                        <a:pt x="3078" y="1327"/>
                      </a:cubicBezTo>
                      <a:cubicBezTo>
                        <a:pt x="3078" y="1327"/>
                        <a:pt x="3082" y="1326"/>
                        <a:pt x="3082" y="1326"/>
                      </a:cubicBezTo>
                      <a:cubicBezTo>
                        <a:pt x="3082" y="1326"/>
                        <a:pt x="3083" y="1327"/>
                        <a:pt x="3083" y="1327"/>
                      </a:cubicBezTo>
                      <a:cubicBezTo>
                        <a:pt x="3083" y="1327"/>
                        <a:pt x="3084" y="1327"/>
                        <a:pt x="3084" y="1327"/>
                      </a:cubicBezTo>
                      <a:cubicBezTo>
                        <a:pt x="3084" y="1327"/>
                        <a:pt x="3088" y="1327"/>
                        <a:pt x="3088" y="1327"/>
                      </a:cubicBezTo>
                      <a:cubicBezTo>
                        <a:pt x="3088" y="1327"/>
                        <a:pt x="3089" y="1327"/>
                        <a:pt x="3089" y="1327"/>
                      </a:cubicBezTo>
                      <a:cubicBezTo>
                        <a:pt x="3089" y="1327"/>
                        <a:pt x="3091" y="1326"/>
                        <a:pt x="3091" y="1326"/>
                      </a:cubicBezTo>
                      <a:cubicBezTo>
                        <a:pt x="3091" y="1326"/>
                        <a:pt x="3097" y="1327"/>
                        <a:pt x="3097" y="1327"/>
                      </a:cubicBezTo>
                      <a:cubicBezTo>
                        <a:pt x="3097" y="1327"/>
                        <a:pt x="3098" y="1326"/>
                        <a:pt x="3098" y="1326"/>
                      </a:cubicBezTo>
                      <a:cubicBezTo>
                        <a:pt x="3098" y="1326"/>
                        <a:pt x="3100" y="1327"/>
                        <a:pt x="3100" y="1327"/>
                      </a:cubicBezTo>
                      <a:cubicBezTo>
                        <a:pt x="3100" y="1327"/>
                        <a:pt x="3101" y="1326"/>
                        <a:pt x="3101" y="1326"/>
                      </a:cubicBezTo>
                      <a:cubicBezTo>
                        <a:pt x="3101" y="1326"/>
                        <a:pt x="3105" y="1327"/>
                        <a:pt x="3105" y="1327"/>
                      </a:cubicBezTo>
                      <a:cubicBezTo>
                        <a:pt x="3105" y="1327"/>
                        <a:pt x="3107" y="1326"/>
                        <a:pt x="3107" y="1326"/>
                      </a:cubicBezTo>
                      <a:cubicBezTo>
                        <a:pt x="3107" y="1326"/>
                        <a:pt x="3111" y="1327"/>
                        <a:pt x="3111" y="1327"/>
                      </a:cubicBezTo>
                      <a:cubicBezTo>
                        <a:pt x="3111" y="1327"/>
                        <a:pt x="3113" y="1327"/>
                        <a:pt x="3113" y="1327"/>
                      </a:cubicBezTo>
                      <a:cubicBezTo>
                        <a:pt x="3113" y="1327"/>
                        <a:pt x="3114" y="1327"/>
                        <a:pt x="3114" y="1327"/>
                      </a:cubicBezTo>
                      <a:cubicBezTo>
                        <a:pt x="3114" y="1327"/>
                        <a:pt x="3118" y="1327"/>
                        <a:pt x="3118" y="1327"/>
                      </a:cubicBezTo>
                      <a:cubicBezTo>
                        <a:pt x="3118" y="1327"/>
                        <a:pt x="3121" y="1327"/>
                        <a:pt x="3121" y="1327"/>
                      </a:cubicBezTo>
                      <a:cubicBezTo>
                        <a:pt x="3121" y="1327"/>
                        <a:pt x="3122" y="1327"/>
                        <a:pt x="3122" y="1327"/>
                      </a:cubicBezTo>
                      <a:cubicBezTo>
                        <a:pt x="3122" y="1327"/>
                        <a:pt x="3127" y="1326"/>
                        <a:pt x="3127" y="1326"/>
                      </a:cubicBezTo>
                      <a:cubicBezTo>
                        <a:pt x="3127" y="1326"/>
                        <a:pt x="3129" y="1327"/>
                        <a:pt x="3129" y="1327"/>
                      </a:cubicBezTo>
                      <a:cubicBezTo>
                        <a:pt x="3129" y="1327"/>
                        <a:pt x="3130" y="1327"/>
                        <a:pt x="3130" y="1327"/>
                      </a:cubicBezTo>
                      <a:cubicBezTo>
                        <a:pt x="3130" y="1327"/>
                        <a:pt x="3131" y="1326"/>
                        <a:pt x="3131" y="1326"/>
                      </a:cubicBezTo>
                      <a:cubicBezTo>
                        <a:pt x="3131" y="1326"/>
                        <a:pt x="3138" y="1327"/>
                        <a:pt x="3138" y="1327"/>
                      </a:cubicBezTo>
                      <a:cubicBezTo>
                        <a:pt x="3138" y="1327"/>
                        <a:pt x="3140" y="1326"/>
                        <a:pt x="3140" y="1326"/>
                      </a:cubicBezTo>
                      <a:cubicBezTo>
                        <a:pt x="3140" y="1326"/>
                        <a:pt x="3140" y="1326"/>
                        <a:pt x="3140" y="1326"/>
                      </a:cubicBezTo>
                      <a:cubicBezTo>
                        <a:pt x="3140" y="1326"/>
                        <a:pt x="3142" y="1326"/>
                        <a:pt x="3142" y="1326"/>
                      </a:cubicBezTo>
                      <a:cubicBezTo>
                        <a:pt x="3142" y="1326"/>
                        <a:pt x="3146" y="1326"/>
                        <a:pt x="3146" y="1326"/>
                      </a:cubicBezTo>
                      <a:cubicBezTo>
                        <a:pt x="3146" y="1326"/>
                        <a:pt x="3150" y="1324"/>
                        <a:pt x="3150" y="1324"/>
                      </a:cubicBezTo>
                      <a:cubicBezTo>
                        <a:pt x="3150" y="1324"/>
                        <a:pt x="3150" y="1324"/>
                        <a:pt x="3150" y="1324"/>
                      </a:cubicBezTo>
                      <a:cubicBezTo>
                        <a:pt x="3150" y="1324"/>
                        <a:pt x="3155" y="1310"/>
                        <a:pt x="3155" y="1310"/>
                      </a:cubicBezTo>
                      <a:cubicBezTo>
                        <a:pt x="3155" y="1310"/>
                        <a:pt x="3157" y="1316"/>
                        <a:pt x="3157" y="1316"/>
                      </a:cubicBezTo>
                      <a:cubicBezTo>
                        <a:pt x="3157" y="1316"/>
                        <a:pt x="3160" y="1299"/>
                        <a:pt x="3160" y="1299"/>
                      </a:cubicBezTo>
                      <a:cubicBezTo>
                        <a:pt x="3160" y="1299"/>
                        <a:pt x="3161" y="1298"/>
                        <a:pt x="3161" y="1298"/>
                      </a:cubicBezTo>
                      <a:cubicBezTo>
                        <a:pt x="3161" y="1298"/>
                        <a:pt x="3165" y="1308"/>
                        <a:pt x="3165" y="1308"/>
                      </a:cubicBezTo>
                      <a:cubicBezTo>
                        <a:pt x="3165" y="1308"/>
                        <a:pt x="3168" y="1297"/>
                        <a:pt x="3168" y="1297"/>
                      </a:cubicBezTo>
                      <a:cubicBezTo>
                        <a:pt x="3168" y="1297"/>
                        <a:pt x="3170" y="1313"/>
                        <a:pt x="3170" y="1313"/>
                      </a:cubicBezTo>
                      <a:cubicBezTo>
                        <a:pt x="3170" y="1313"/>
                        <a:pt x="3170" y="1314"/>
                        <a:pt x="3170" y="1314"/>
                      </a:cubicBezTo>
                      <a:cubicBezTo>
                        <a:pt x="3170" y="1314"/>
                        <a:pt x="3174" y="1322"/>
                        <a:pt x="3174" y="1322"/>
                      </a:cubicBezTo>
                      <a:cubicBezTo>
                        <a:pt x="3174" y="1322"/>
                        <a:pt x="3175" y="1322"/>
                        <a:pt x="3175" y="1322"/>
                      </a:cubicBezTo>
                      <a:cubicBezTo>
                        <a:pt x="3175" y="1322"/>
                        <a:pt x="3180" y="1325"/>
                        <a:pt x="3180" y="1325"/>
                      </a:cubicBezTo>
                      <a:cubicBezTo>
                        <a:pt x="3180" y="1325"/>
                        <a:pt x="3181" y="1325"/>
                        <a:pt x="3181" y="1325"/>
                      </a:cubicBezTo>
                      <a:cubicBezTo>
                        <a:pt x="3181" y="1325"/>
                        <a:pt x="3185" y="1326"/>
                        <a:pt x="3185" y="1326"/>
                      </a:cubicBezTo>
                      <a:cubicBezTo>
                        <a:pt x="3185" y="1326"/>
                        <a:pt x="3187" y="1325"/>
                        <a:pt x="3187" y="1325"/>
                      </a:cubicBezTo>
                      <a:cubicBezTo>
                        <a:pt x="3187" y="1325"/>
                        <a:pt x="3191" y="1324"/>
                        <a:pt x="3191" y="1324"/>
                      </a:cubicBezTo>
                      <a:cubicBezTo>
                        <a:pt x="3191" y="1324"/>
                        <a:pt x="3191" y="1324"/>
                        <a:pt x="3191" y="1324"/>
                      </a:cubicBezTo>
                      <a:cubicBezTo>
                        <a:pt x="3191" y="1324"/>
                        <a:pt x="3194" y="1321"/>
                        <a:pt x="3194" y="1321"/>
                      </a:cubicBezTo>
                      <a:cubicBezTo>
                        <a:pt x="3194" y="1321"/>
                        <a:pt x="3196" y="1321"/>
                        <a:pt x="3196" y="1321"/>
                      </a:cubicBezTo>
                      <a:cubicBezTo>
                        <a:pt x="3196" y="1321"/>
                        <a:pt x="3200" y="1296"/>
                        <a:pt x="3200" y="1296"/>
                      </a:cubicBezTo>
                      <a:cubicBezTo>
                        <a:pt x="3200" y="1296"/>
                        <a:pt x="3201" y="1300"/>
                        <a:pt x="3201" y="1300"/>
                      </a:cubicBezTo>
                      <a:cubicBezTo>
                        <a:pt x="3201" y="1300"/>
                        <a:pt x="3202" y="1309"/>
                        <a:pt x="3202" y="1309"/>
                      </a:cubicBezTo>
                      <a:cubicBezTo>
                        <a:pt x="3202" y="1309"/>
                        <a:pt x="3208" y="1298"/>
                        <a:pt x="3208" y="1298"/>
                      </a:cubicBezTo>
                      <a:cubicBezTo>
                        <a:pt x="3208" y="1298"/>
                        <a:pt x="3211" y="1315"/>
                        <a:pt x="3211" y="1315"/>
                      </a:cubicBezTo>
                      <a:cubicBezTo>
                        <a:pt x="3211" y="1315"/>
                        <a:pt x="3214" y="1310"/>
                        <a:pt x="3214" y="1310"/>
                      </a:cubicBezTo>
                      <a:cubicBezTo>
                        <a:pt x="3214" y="1310"/>
                        <a:pt x="3216" y="1319"/>
                        <a:pt x="3216" y="1319"/>
                      </a:cubicBezTo>
                      <a:cubicBezTo>
                        <a:pt x="3216" y="1319"/>
                        <a:pt x="3216" y="1320"/>
                        <a:pt x="3216" y="1320"/>
                      </a:cubicBezTo>
                      <a:cubicBezTo>
                        <a:pt x="3216" y="1320"/>
                        <a:pt x="3221" y="1325"/>
                        <a:pt x="3221" y="1325"/>
                      </a:cubicBezTo>
                      <a:cubicBezTo>
                        <a:pt x="3221" y="1325"/>
                        <a:pt x="3221" y="1325"/>
                        <a:pt x="3221" y="1325"/>
                      </a:cubicBezTo>
                      <a:cubicBezTo>
                        <a:pt x="3221" y="1325"/>
                        <a:pt x="3226" y="1326"/>
                        <a:pt x="3226" y="1326"/>
                      </a:cubicBezTo>
                      <a:cubicBezTo>
                        <a:pt x="3226" y="1326"/>
                        <a:pt x="3226" y="1325"/>
                        <a:pt x="3226" y="1325"/>
                      </a:cubicBezTo>
                      <a:cubicBezTo>
                        <a:pt x="3226" y="1325"/>
                        <a:pt x="3230" y="1326"/>
                        <a:pt x="3230" y="1326"/>
                      </a:cubicBezTo>
                      <a:cubicBezTo>
                        <a:pt x="3230" y="1326"/>
                        <a:pt x="3232" y="1326"/>
                        <a:pt x="3232" y="1326"/>
                      </a:cubicBezTo>
                      <a:cubicBezTo>
                        <a:pt x="3232" y="1326"/>
                        <a:pt x="3233" y="1326"/>
                        <a:pt x="3233" y="1326"/>
                      </a:cubicBezTo>
                      <a:cubicBezTo>
                        <a:pt x="3233" y="1326"/>
                        <a:pt x="3238" y="1326"/>
                        <a:pt x="3238" y="1326"/>
                      </a:cubicBezTo>
                      <a:cubicBezTo>
                        <a:pt x="3238" y="1326"/>
                        <a:pt x="3240" y="1327"/>
                        <a:pt x="3240" y="1327"/>
                      </a:cubicBezTo>
                      <a:cubicBezTo>
                        <a:pt x="3240" y="1327"/>
                        <a:pt x="3242" y="1326"/>
                        <a:pt x="3242" y="1326"/>
                      </a:cubicBezTo>
                      <a:cubicBezTo>
                        <a:pt x="3242" y="1326"/>
                        <a:pt x="3245" y="1327"/>
                        <a:pt x="3245" y="1327"/>
                      </a:cubicBezTo>
                      <a:cubicBezTo>
                        <a:pt x="3245" y="1327"/>
                        <a:pt x="3250" y="1327"/>
                        <a:pt x="3250" y="1327"/>
                      </a:cubicBezTo>
                      <a:cubicBezTo>
                        <a:pt x="3250" y="1327"/>
                        <a:pt x="3251" y="1326"/>
                        <a:pt x="3251" y="1326"/>
                      </a:cubicBezTo>
                      <a:cubicBezTo>
                        <a:pt x="3251" y="1326"/>
                        <a:pt x="3253" y="1327"/>
                        <a:pt x="3253" y="1327"/>
                      </a:cubicBezTo>
                      <a:cubicBezTo>
                        <a:pt x="3253" y="1327"/>
                        <a:pt x="3255" y="1326"/>
                        <a:pt x="3255" y="1326"/>
                      </a:cubicBezTo>
                      <a:cubicBezTo>
                        <a:pt x="3255" y="1326"/>
                        <a:pt x="3258" y="1327"/>
                        <a:pt x="3258" y="1327"/>
                      </a:cubicBezTo>
                      <a:cubicBezTo>
                        <a:pt x="3258" y="1327"/>
                        <a:pt x="3260" y="1326"/>
                        <a:pt x="3260" y="1326"/>
                      </a:cubicBezTo>
                      <a:cubicBezTo>
                        <a:pt x="3260" y="1326"/>
                        <a:pt x="3263" y="1326"/>
                        <a:pt x="3263" y="1326"/>
                      </a:cubicBezTo>
                      <a:cubicBezTo>
                        <a:pt x="3263" y="1326"/>
                        <a:pt x="3266" y="1327"/>
                        <a:pt x="3266" y="1327"/>
                      </a:cubicBezTo>
                      <a:cubicBezTo>
                        <a:pt x="3266" y="1327"/>
                        <a:pt x="3268" y="1327"/>
                        <a:pt x="3268" y="1327"/>
                      </a:cubicBezTo>
                      <a:cubicBezTo>
                        <a:pt x="3268" y="1327"/>
                        <a:pt x="3272" y="1326"/>
                        <a:pt x="3272" y="1326"/>
                      </a:cubicBezTo>
                      <a:cubicBezTo>
                        <a:pt x="3272" y="1326"/>
                        <a:pt x="3274" y="1327"/>
                        <a:pt x="3274" y="1327"/>
                      </a:cubicBezTo>
                      <a:cubicBezTo>
                        <a:pt x="3274" y="1327"/>
                        <a:pt x="3276" y="1326"/>
                        <a:pt x="3276" y="1326"/>
                      </a:cubicBezTo>
                      <a:cubicBezTo>
                        <a:pt x="3276" y="1326"/>
                        <a:pt x="3277" y="1326"/>
                        <a:pt x="3277" y="1326"/>
                      </a:cubicBezTo>
                      <a:cubicBezTo>
                        <a:pt x="3277" y="1326"/>
                        <a:pt x="3279" y="1326"/>
                        <a:pt x="3279" y="1326"/>
                      </a:cubicBezTo>
                      <a:cubicBezTo>
                        <a:pt x="3279" y="1326"/>
                        <a:pt x="3282" y="1326"/>
                        <a:pt x="3282" y="1326"/>
                      </a:cubicBezTo>
                      <a:cubicBezTo>
                        <a:pt x="3282" y="1326"/>
                        <a:pt x="3287" y="1326"/>
                        <a:pt x="3287" y="1326"/>
                      </a:cubicBezTo>
                      <a:cubicBezTo>
                        <a:pt x="3287" y="1326"/>
                        <a:pt x="3287" y="1326"/>
                        <a:pt x="3287" y="1326"/>
                      </a:cubicBezTo>
                      <a:cubicBezTo>
                        <a:pt x="3287" y="1326"/>
                        <a:pt x="3292" y="1324"/>
                        <a:pt x="3292" y="1324"/>
                      </a:cubicBezTo>
                      <a:cubicBezTo>
                        <a:pt x="3292" y="1324"/>
                        <a:pt x="3293" y="1324"/>
                        <a:pt x="3293" y="1324"/>
                      </a:cubicBezTo>
                      <a:cubicBezTo>
                        <a:pt x="3293" y="1324"/>
                        <a:pt x="3298" y="1321"/>
                        <a:pt x="3298" y="1321"/>
                      </a:cubicBezTo>
                      <a:cubicBezTo>
                        <a:pt x="3298" y="1321"/>
                        <a:pt x="3298" y="1321"/>
                        <a:pt x="3298" y="1321"/>
                      </a:cubicBezTo>
                      <a:cubicBezTo>
                        <a:pt x="3298" y="1321"/>
                        <a:pt x="3303" y="1284"/>
                        <a:pt x="3303" y="1284"/>
                      </a:cubicBezTo>
                      <a:cubicBezTo>
                        <a:pt x="3303" y="1284"/>
                        <a:pt x="3305" y="1201"/>
                        <a:pt x="3305" y="1201"/>
                      </a:cubicBezTo>
                      <a:cubicBezTo>
                        <a:pt x="3305" y="1201"/>
                        <a:pt x="3308" y="1299"/>
                        <a:pt x="3308" y="1299"/>
                      </a:cubicBezTo>
                      <a:cubicBezTo>
                        <a:pt x="3308" y="1299"/>
                        <a:pt x="3308" y="1302"/>
                        <a:pt x="3308" y="1302"/>
                      </a:cubicBezTo>
                      <a:cubicBezTo>
                        <a:pt x="3308" y="1302"/>
                        <a:pt x="3313" y="1321"/>
                        <a:pt x="3313" y="1321"/>
                      </a:cubicBezTo>
                      <a:cubicBezTo>
                        <a:pt x="3313" y="1321"/>
                        <a:pt x="3313" y="1322"/>
                        <a:pt x="3313" y="1322"/>
                      </a:cubicBezTo>
                      <a:cubicBezTo>
                        <a:pt x="3313" y="1322"/>
                        <a:pt x="3318" y="1324"/>
                        <a:pt x="3318" y="1324"/>
                      </a:cubicBezTo>
                      <a:cubicBezTo>
                        <a:pt x="3318" y="1324"/>
                        <a:pt x="3319" y="1324"/>
                        <a:pt x="3319" y="1324"/>
                      </a:cubicBezTo>
                      <a:cubicBezTo>
                        <a:pt x="3319" y="1324"/>
                        <a:pt x="3323" y="1325"/>
                        <a:pt x="3323" y="1325"/>
                      </a:cubicBezTo>
                      <a:cubicBezTo>
                        <a:pt x="3323" y="1325"/>
                        <a:pt x="3324" y="1325"/>
                        <a:pt x="3324" y="1325"/>
                      </a:cubicBezTo>
                      <a:cubicBezTo>
                        <a:pt x="3324" y="1325"/>
                        <a:pt x="3328" y="1326"/>
                        <a:pt x="3328" y="1326"/>
                      </a:cubicBezTo>
                      <a:cubicBezTo>
                        <a:pt x="3328" y="1326"/>
                        <a:pt x="3328" y="1325"/>
                        <a:pt x="3328" y="1325"/>
                      </a:cubicBezTo>
                      <a:cubicBezTo>
                        <a:pt x="3328" y="1325"/>
                        <a:pt x="3330" y="1326"/>
                        <a:pt x="3330" y="1326"/>
                      </a:cubicBezTo>
                      <a:cubicBezTo>
                        <a:pt x="3330" y="1326"/>
                        <a:pt x="3333" y="1326"/>
                        <a:pt x="3333" y="1326"/>
                      </a:cubicBezTo>
                      <a:cubicBezTo>
                        <a:pt x="3333" y="1326"/>
                        <a:pt x="3337" y="1326"/>
                        <a:pt x="3337" y="1326"/>
                      </a:cubicBezTo>
                      <a:cubicBezTo>
                        <a:pt x="3337" y="1326"/>
                        <a:pt x="3339" y="1326"/>
                        <a:pt x="3339" y="1326"/>
                      </a:cubicBezTo>
                      <a:cubicBezTo>
                        <a:pt x="3339" y="1326"/>
                        <a:pt x="3340" y="1326"/>
                        <a:pt x="3340" y="1326"/>
                      </a:cubicBezTo>
                      <a:cubicBezTo>
                        <a:pt x="3340" y="1326"/>
                        <a:pt x="3344" y="1326"/>
                        <a:pt x="3344" y="1326"/>
                      </a:cubicBezTo>
                      <a:cubicBezTo>
                        <a:pt x="3344" y="1326"/>
                        <a:pt x="3346" y="1327"/>
                        <a:pt x="3346" y="1327"/>
                      </a:cubicBezTo>
                      <a:cubicBezTo>
                        <a:pt x="3346" y="1327"/>
                        <a:pt x="3350" y="1326"/>
                        <a:pt x="3350" y="1326"/>
                      </a:cubicBezTo>
                      <a:cubicBezTo>
                        <a:pt x="3350" y="1326"/>
                        <a:pt x="3352" y="1327"/>
                        <a:pt x="3352" y="1327"/>
                      </a:cubicBezTo>
                      <a:cubicBezTo>
                        <a:pt x="3352" y="1327"/>
                        <a:pt x="3355" y="1326"/>
                        <a:pt x="3355" y="1326"/>
                      </a:cubicBezTo>
                      <a:cubicBezTo>
                        <a:pt x="3355" y="1326"/>
                        <a:pt x="3356" y="1327"/>
                        <a:pt x="3356" y="1327"/>
                      </a:cubicBezTo>
                      <a:cubicBezTo>
                        <a:pt x="3356" y="1327"/>
                        <a:pt x="3359" y="1327"/>
                        <a:pt x="3359" y="1327"/>
                      </a:cubicBezTo>
                      <a:cubicBezTo>
                        <a:pt x="3359" y="1327"/>
                        <a:pt x="3362" y="1326"/>
                        <a:pt x="3362" y="1326"/>
                      </a:cubicBezTo>
                      <a:cubicBezTo>
                        <a:pt x="3362" y="1326"/>
                        <a:pt x="3365" y="1327"/>
                        <a:pt x="3365" y="1327"/>
                      </a:cubicBezTo>
                      <a:cubicBezTo>
                        <a:pt x="3365" y="1327"/>
                        <a:pt x="3368" y="1326"/>
                        <a:pt x="3368" y="1326"/>
                      </a:cubicBezTo>
                      <a:cubicBezTo>
                        <a:pt x="3368" y="1326"/>
                        <a:pt x="3373" y="1327"/>
                        <a:pt x="3373" y="1327"/>
                      </a:cubicBezTo>
                      <a:cubicBezTo>
                        <a:pt x="3373" y="1327"/>
                        <a:pt x="3374" y="1326"/>
                        <a:pt x="3374" y="1326"/>
                      </a:cubicBezTo>
                      <a:cubicBezTo>
                        <a:pt x="3374" y="1326"/>
                        <a:pt x="3377" y="1326"/>
                        <a:pt x="3377" y="1326"/>
                      </a:cubicBezTo>
                      <a:cubicBezTo>
                        <a:pt x="3377" y="1326"/>
                        <a:pt x="3379" y="1327"/>
                        <a:pt x="3379" y="1327"/>
                      </a:cubicBezTo>
                      <a:cubicBezTo>
                        <a:pt x="3379" y="1327"/>
                        <a:pt x="3381" y="1327"/>
                        <a:pt x="3381" y="1327"/>
                      </a:cubicBezTo>
                      <a:cubicBezTo>
                        <a:pt x="3381" y="1327"/>
                        <a:pt x="3384" y="1327"/>
                        <a:pt x="3384" y="1327"/>
                      </a:cubicBezTo>
                      <a:cubicBezTo>
                        <a:pt x="3384" y="1327"/>
                        <a:pt x="3385" y="1327"/>
                        <a:pt x="3385" y="1327"/>
                      </a:cubicBezTo>
                      <a:cubicBezTo>
                        <a:pt x="3385" y="1327"/>
                        <a:pt x="3386" y="1327"/>
                        <a:pt x="3386" y="1327"/>
                      </a:cubicBezTo>
                      <a:cubicBezTo>
                        <a:pt x="3386" y="1327"/>
                        <a:pt x="3390" y="1327"/>
                        <a:pt x="3390" y="1327"/>
                      </a:cubicBezTo>
                      <a:cubicBezTo>
                        <a:pt x="3390" y="1327"/>
                        <a:pt x="3393" y="1326"/>
                        <a:pt x="3393" y="1326"/>
                      </a:cubicBezTo>
                      <a:cubicBezTo>
                        <a:pt x="3393" y="1326"/>
                        <a:pt x="3395" y="1327"/>
                        <a:pt x="3395" y="1327"/>
                      </a:cubicBezTo>
                      <a:cubicBezTo>
                        <a:pt x="3395" y="1327"/>
                        <a:pt x="3399" y="1327"/>
                        <a:pt x="3399" y="1327"/>
                      </a:cubicBezTo>
                      <a:cubicBezTo>
                        <a:pt x="3399" y="1327"/>
                        <a:pt x="3399" y="1327"/>
                        <a:pt x="3399" y="1327"/>
                      </a:cubicBezTo>
                      <a:cubicBezTo>
                        <a:pt x="3399" y="1327"/>
                        <a:pt x="3402" y="1326"/>
                        <a:pt x="3402" y="1326"/>
                      </a:cubicBezTo>
                      <a:cubicBezTo>
                        <a:pt x="3402" y="1326"/>
                        <a:pt x="3405" y="1326"/>
                        <a:pt x="3405" y="1326"/>
                      </a:cubicBezTo>
                      <a:cubicBezTo>
                        <a:pt x="3405" y="1326"/>
                        <a:pt x="3405" y="1327"/>
                        <a:pt x="3405" y="1327"/>
                      </a:cubicBezTo>
                      <a:cubicBezTo>
                        <a:pt x="3405" y="1327"/>
                        <a:pt x="3410" y="1327"/>
                        <a:pt x="3410" y="1327"/>
                      </a:cubicBezTo>
                      <a:cubicBezTo>
                        <a:pt x="3410" y="1327"/>
                        <a:pt x="3413" y="1326"/>
                        <a:pt x="3413" y="1326"/>
                      </a:cubicBezTo>
                      <a:cubicBezTo>
                        <a:pt x="3413" y="1326"/>
                        <a:pt x="3416" y="1326"/>
                        <a:pt x="3416" y="1326"/>
                      </a:cubicBezTo>
                      <a:cubicBezTo>
                        <a:pt x="3416" y="1326"/>
                        <a:pt x="3420" y="1327"/>
                        <a:pt x="3420" y="1327"/>
                      </a:cubicBezTo>
                      <a:cubicBezTo>
                        <a:pt x="3420" y="1327"/>
                        <a:pt x="3422" y="1327"/>
                        <a:pt x="3422" y="1327"/>
                      </a:cubicBezTo>
                      <a:cubicBezTo>
                        <a:pt x="3422" y="1327"/>
                        <a:pt x="3424" y="1327"/>
                        <a:pt x="3424" y="1327"/>
                      </a:cubicBezTo>
                      <a:cubicBezTo>
                        <a:pt x="3424" y="1327"/>
                        <a:pt x="3425" y="1327"/>
                        <a:pt x="3425" y="1327"/>
                      </a:cubicBezTo>
                      <a:cubicBezTo>
                        <a:pt x="3425" y="1327"/>
                        <a:pt x="3429" y="1327"/>
                        <a:pt x="3429" y="1327"/>
                      </a:cubicBezTo>
                      <a:cubicBezTo>
                        <a:pt x="3429" y="1327"/>
                        <a:pt x="3431" y="1327"/>
                        <a:pt x="3431" y="1327"/>
                      </a:cubicBezTo>
                      <a:cubicBezTo>
                        <a:pt x="3431" y="1327"/>
                        <a:pt x="3433" y="1327"/>
                        <a:pt x="3433" y="1327"/>
                      </a:cubicBezTo>
                      <a:cubicBezTo>
                        <a:pt x="3433" y="1327"/>
                        <a:pt x="3438" y="1327"/>
                        <a:pt x="3438" y="1327"/>
                      </a:cubicBezTo>
                      <a:cubicBezTo>
                        <a:pt x="3438" y="1327"/>
                        <a:pt x="3439" y="1327"/>
                        <a:pt x="3439" y="1327"/>
                      </a:cubicBezTo>
                      <a:cubicBezTo>
                        <a:pt x="3439" y="1327"/>
                        <a:pt x="3440" y="1327"/>
                        <a:pt x="3440" y="1327"/>
                      </a:cubicBezTo>
                      <a:cubicBezTo>
                        <a:pt x="3440" y="1327"/>
                        <a:pt x="3442" y="1327"/>
                        <a:pt x="3442" y="1327"/>
                      </a:cubicBezTo>
                      <a:cubicBezTo>
                        <a:pt x="3442" y="1327"/>
                        <a:pt x="3446" y="1327"/>
                        <a:pt x="3446" y="1327"/>
                      </a:cubicBezTo>
                      <a:cubicBezTo>
                        <a:pt x="3446" y="1327"/>
                        <a:pt x="3446" y="1327"/>
                        <a:pt x="3446" y="1327"/>
                      </a:cubicBezTo>
                      <a:cubicBezTo>
                        <a:pt x="3446" y="1327"/>
                        <a:pt x="3453" y="1327"/>
                        <a:pt x="3453" y="1327"/>
                      </a:cubicBezTo>
                      <a:cubicBezTo>
                        <a:pt x="3453" y="1327"/>
                        <a:pt x="3455" y="1326"/>
                        <a:pt x="3455" y="1326"/>
                      </a:cubicBezTo>
                      <a:cubicBezTo>
                        <a:pt x="3455" y="1326"/>
                        <a:pt x="3457" y="1327"/>
                        <a:pt x="3457" y="1327"/>
                      </a:cubicBezTo>
                      <a:cubicBezTo>
                        <a:pt x="3457" y="1327"/>
                        <a:pt x="3458" y="1327"/>
                        <a:pt x="3458" y="1327"/>
                      </a:cubicBezTo>
                      <a:cubicBezTo>
                        <a:pt x="3458" y="1327"/>
                        <a:pt x="3462" y="1327"/>
                        <a:pt x="3462" y="1327"/>
                      </a:cubicBezTo>
                      <a:cubicBezTo>
                        <a:pt x="3462" y="1327"/>
                        <a:pt x="3464" y="1326"/>
                        <a:pt x="3464" y="1326"/>
                      </a:cubicBezTo>
                      <a:cubicBezTo>
                        <a:pt x="3464" y="1326"/>
                        <a:pt x="3466" y="1327"/>
                        <a:pt x="3466" y="1327"/>
                      </a:cubicBezTo>
                      <a:cubicBezTo>
                        <a:pt x="3466" y="1327"/>
                        <a:pt x="3468" y="1327"/>
                        <a:pt x="3468" y="1327"/>
                      </a:cubicBezTo>
                      <a:cubicBezTo>
                        <a:pt x="3468" y="1327"/>
                        <a:pt x="3471" y="1327"/>
                        <a:pt x="3471" y="1327"/>
                      </a:cubicBezTo>
                      <a:cubicBezTo>
                        <a:pt x="3471" y="1327"/>
                        <a:pt x="3472" y="1327"/>
                        <a:pt x="3472" y="1327"/>
                      </a:cubicBezTo>
                      <a:cubicBezTo>
                        <a:pt x="3472" y="1327"/>
                        <a:pt x="3477" y="1327"/>
                        <a:pt x="3477" y="1327"/>
                      </a:cubicBezTo>
                      <a:cubicBezTo>
                        <a:pt x="3477" y="1327"/>
                        <a:pt x="3478" y="1327"/>
                        <a:pt x="3478" y="1327"/>
                      </a:cubicBezTo>
                      <a:cubicBezTo>
                        <a:pt x="3478" y="1327"/>
                        <a:pt x="3483" y="1327"/>
                        <a:pt x="3483" y="1327"/>
                      </a:cubicBezTo>
                      <a:cubicBezTo>
                        <a:pt x="3483" y="1327"/>
                        <a:pt x="3484" y="1327"/>
                        <a:pt x="3484" y="1327"/>
                      </a:cubicBezTo>
                      <a:cubicBezTo>
                        <a:pt x="3484" y="1327"/>
                        <a:pt x="3487" y="1327"/>
                        <a:pt x="3487" y="1327"/>
                      </a:cubicBezTo>
                      <a:cubicBezTo>
                        <a:pt x="3487" y="1327"/>
                        <a:pt x="3488" y="1327"/>
                        <a:pt x="3488" y="1327"/>
                      </a:cubicBezTo>
                      <a:cubicBezTo>
                        <a:pt x="3488" y="1327"/>
                        <a:pt x="3491" y="1327"/>
                        <a:pt x="3491" y="1327"/>
                      </a:cubicBezTo>
                      <a:cubicBezTo>
                        <a:pt x="3491" y="1327"/>
                        <a:pt x="3493" y="1327"/>
                        <a:pt x="3493" y="1327"/>
                      </a:cubicBezTo>
                      <a:cubicBezTo>
                        <a:pt x="3493" y="1327"/>
                        <a:pt x="3499" y="1327"/>
                        <a:pt x="3499" y="1327"/>
                      </a:cubicBezTo>
                      <a:cubicBezTo>
                        <a:pt x="3499" y="1327"/>
                        <a:pt x="3500" y="1327"/>
                        <a:pt x="3500" y="1327"/>
                      </a:cubicBezTo>
                      <a:cubicBezTo>
                        <a:pt x="3500" y="1327"/>
                        <a:pt x="3503" y="1327"/>
                        <a:pt x="3503" y="1327"/>
                      </a:cubicBezTo>
                      <a:cubicBezTo>
                        <a:pt x="3503" y="1327"/>
                        <a:pt x="3506" y="1327"/>
                        <a:pt x="3506" y="1327"/>
                      </a:cubicBezTo>
                      <a:cubicBezTo>
                        <a:pt x="3506" y="1327"/>
                        <a:pt x="3507" y="1327"/>
                        <a:pt x="3507" y="1327"/>
                      </a:cubicBezTo>
                      <a:cubicBezTo>
                        <a:pt x="3507" y="1327"/>
                        <a:pt x="3510" y="1327"/>
                        <a:pt x="3510" y="1327"/>
                      </a:cubicBezTo>
                      <a:cubicBezTo>
                        <a:pt x="3510" y="1327"/>
                        <a:pt x="3511" y="1327"/>
                        <a:pt x="3511" y="1327"/>
                      </a:cubicBezTo>
                      <a:cubicBezTo>
                        <a:pt x="3511" y="1327"/>
                        <a:pt x="3516" y="1327"/>
                        <a:pt x="3516" y="1327"/>
                      </a:cubicBezTo>
                      <a:cubicBezTo>
                        <a:pt x="3516" y="1327"/>
                        <a:pt x="3517" y="1326"/>
                        <a:pt x="3517" y="1326"/>
                      </a:cubicBezTo>
                      <a:cubicBezTo>
                        <a:pt x="3517" y="1326"/>
                        <a:pt x="3521" y="1327"/>
                        <a:pt x="3521" y="1327"/>
                      </a:cubicBezTo>
                      <a:cubicBezTo>
                        <a:pt x="3521" y="1327"/>
                        <a:pt x="3523" y="1327"/>
                        <a:pt x="3523" y="1327"/>
                      </a:cubicBezTo>
                      <a:cubicBezTo>
                        <a:pt x="3523" y="1327"/>
                        <a:pt x="3527" y="1326"/>
                        <a:pt x="3527" y="1326"/>
                      </a:cubicBezTo>
                      <a:cubicBezTo>
                        <a:pt x="3527" y="1326"/>
                        <a:pt x="3527" y="1326"/>
                        <a:pt x="3527" y="1326"/>
                      </a:cubicBezTo>
                      <a:cubicBezTo>
                        <a:pt x="3527" y="1326"/>
                        <a:pt x="3531" y="1327"/>
                        <a:pt x="3531" y="1327"/>
                      </a:cubicBezTo>
                      <a:cubicBezTo>
                        <a:pt x="3531" y="1327"/>
                        <a:pt x="3534" y="1327"/>
                        <a:pt x="3534" y="1327"/>
                      </a:cubicBezTo>
                      <a:cubicBezTo>
                        <a:pt x="3534" y="1327"/>
                        <a:pt x="3535" y="1326"/>
                        <a:pt x="3535" y="1326"/>
                      </a:cubicBezTo>
                      <a:cubicBezTo>
                        <a:pt x="3535" y="1326"/>
                        <a:pt x="3540" y="1326"/>
                        <a:pt x="3540" y="1326"/>
                      </a:cubicBezTo>
                      <a:cubicBezTo>
                        <a:pt x="3540" y="1326"/>
                        <a:pt x="3541" y="1327"/>
                        <a:pt x="3541" y="1327"/>
                      </a:cubicBezTo>
                      <a:cubicBezTo>
                        <a:pt x="3541" y="1327"/>
                        <a:pt x="3542" y="1327"/>
                        <a:pt x="3542" y="1327"/>
                      </a:cubicBezTo>
                      <a:cubicBezTo>
                        <a:pt x="3542" y="1327"/>
                        <a:pt x="3546" y="1327"/>
                        <a:pt x="3546" y="1327"/>
                      </a:cubicBezTo>
                      <a:cubicBezTo>
                        <a:pt x="3546" y="1327"/>
                        <a:pt x="3547" y="1327"/>
                        <a:pt x="3547" y="1327"/>
                      </a:cubicBezTo>
                      <a:cubicBezTo>
                        <a:pt x="3547" y="1327"/>
                        <a:pt x="3549" y="1327"/>
                        <a:pt x="3549" y="1327"/>
                      </a:cubicBezTo>
                      <a:cubicBezTo>
                        <a:pt x="3549" y="1327"/>
                        <a:pt x="3555" y="1327"/>
                        <a:pt x="3555" y="1327"/>
                      </a:cubicBezTo>
                      <a:cubicBezTo>
                        <a:pt x="3555" y="1327"/>
                        <a:pt x="3557" y="1327"/>
                        <a:pt x="3557" y="1327"/>
                      </a:cubicBezTo>
                      <a:cubicBezTo>
                        <a:pt x="3557" y="1327"/>
                        <a:pt x="3558" y="1327"/>
                        <a:pt x="3558" y="1327"/>
                      </a:cubicBezTo>
                      <a:cubicBezTo>
                        <a:pt x="3558" y="1327"/>
                        <a:pt x="3561" y="1327"/>
                        <a:pt x="3561" y="1327"/>
                      </a:cubicBezTo>
                      <a:cubicBezTo>
                        <a:pt x="3561" y="1327"/>
                        <a:pt x="3563" y="1327"/>
                        <a:pt x="3563" y="1327"/>
                      </a:cubicBezTo>
                      <a:cubicBezTo>
                        <a:pt x="3563" y="1327"/>
                        <a:pt x="3565" y="1327"/>
                        <a:pt x="3565" y="1327"/>
                      </a:cubicBezTo>
                      <a:cubicBezTo>
                        <a:pt x="3565" y="1327"/>
                        <a:pt x="3568" y="1327"/>
                        <a:pt x="3568" y="1327"/>
                      </a:cubicBezTo>
                      <a:cubicBezTo>
                        <a:pt x="3568" y="1327"/>
                        <a:pt x="3571" y="1326"/>
                        <a:pt x="3571" y="1326"/>
                      </a:cubicBezTo>
                      <a:cubicBezTo>
                        <a:pt x="3571" y="1326"/>
                        <a:pt x="3574" y="1327"/>
                        <a:pt x="3574" y="1327"/>
                      </a:cubicBezTo>
                      <a:cubicBezTo>
                        <a:pt x="3574" y="1327"/>
                        <a:pt x="3576" y="1327"/>
                        <a:pt x="3576" y="1327"/>
                      </a:cubicBezTo>
                      <a:cubicBezTo>
                        <a:pt x="3576" y="1327"/>
                        <a:pt x="3581" y="1327"/>
                        <a:pt x="3581" y="1327"/>
                      </a:cubicBezTo>
                      <a:cubicBezTo>
                        <a:pt x="3581" y="1327"/>
                        <a:pt x="3582" y="1326"/>
                        <a:pt x="3582" y="1326"/>
                      </a:cubicBezTo>
                      <a:cubicBezTo>
                        <a:pt x="3582" y="1326"/>
                        <a:pt x="3584" y="1326"/>
                        <a:pt x="3584" y="1326"/>
                      </a:cubicBezTo>
                      <a:cubicBezTo>
                        <a:pt x="3584" y="1326"/>
                        <a:pt x="3588" y="1327"/>
                        <a:pt x="3588" y="1327"/>
                      </a:cubicBezTo>
                      <a:cubicBezTo>
                        <a:pt x="3588" y="1327"/>
                        <a:pt x="3591" y="1327"/>
                        <a:pt x="3591" y="1327"/>
                      </a:cubicBezTo>
                      <a:cubicBezTo>
                        <a:pt x="3591" y="1327"/>
                        <a:pt x="3592" y="1326"/>
                        <a:pt x="3592" y="1326"/>
                      </a:cubicBezTo>
                      <a:cubicBezTo>
                        <a:pt x="3592" y="1326"/>
                        <a:pt x="3593" y="1327"/>
                        <a:pt x="3593" y="1327"/>
                      </a:cubicBezTo>
                      <a:cubicBezTo>
                        <a:pt x="3593" y="1327"/>
                        <a:pt x="3598" y="1327"/>
                        <a:pt x="3598" y="1327"/>
                      </a:cubicBezTo>
                      <a:cubicBezTo>
                        <a:pt x="3598" y="1327"/>
                        <a:pt x="3599" y="1327"/>
                        <a:pt x="3599" y="1327"/>
                      </a:cubicBezTo>
                      <a:cubicBezTo>
                        <a:pt x="3599" y="1327"/>
                        <a:pt x="3602" y="1327"/>
                        <a:pt x="3602" y="1327"/>
                      </a:cubicBezTo>
                      <a:cubicBezTo>
                        <a:pt x="3602" y="1327"/>
                        <a:pt x="3604" y="1326"/>
                        <a:pt x="3604" y="1326"/>
                      </a:cubicBezTo>
                      <a:cubicBezTo>
                        <a:pt x="3604" y="1326"/>
                        <a:pt x="3607" y="1327"/>
                        <a:pt x="3607" y="1327"/>
                      </a:cubicBezTo>
                      <a:cubicBezTo>
                        <a:pt x="3607" y="1327"/>
                        <a:pt x="3611" y="1327"/>
                        <a:pt x="3611" y="1327"/>
                      </a:cubicBezTo>
                      <a:cubicBezTo>
                        <a:pt x="3611" y="1327"/>
                        <a:pt x="3612" y="1327"/>
                        <a:pt x="3612" y="1327"/>
                      </a:cubicBezTo>
                      <a:cubicBezTo>
                        <a:pt x="3612" y="1327"/>
                        <a:pt x="3614" y="1327"/>
                        <a:pt x="3614" y="1327"/>
                      </a:cubicBezTo>
                      <a:cubicBezTo>
                        <a:pt x="3614" y="1327"/>
                        <a:pt x="3617" y="1327"/>
                        <a:pt x="3617" y="1327"/>
                      </a:cubicBezTo>
                      <a:cubicBezTo>
                        <a:pt x="3617" y="1327"/>
                        <a:pt x="3621" y="1327"/>
                        <a:pt x="3621" y="1327"/>
                      </a:cubicBezTo>
                      <a:cubicBezTo>
                        <a:pt x="3621" y="1327"/>
                        <a:pt x="3623" y="1327"/>
                        <a:pt x="3623" y="1327"/>
                      </a:cubicBezTo>
                      <a:cubicBezTo>
                        <a:pt x="3623" y="1327"/>
                        <a:pt x="3623" y="1327"/>
                        <a:pt x="3623" y="1327"/>
                      </a:cubicBezTo>
                      <a:cubicBezTo>
                        <a:pt x="3623" y="1327"/>
                        <a:pt x="3626" y="1327"/>
                        <a:pt x="3626" y="1327"/>
                      </a:cubicBezTo>
                      <a:cubicBezTo>
                        <a:pt x="3626" y="1327"/>
                        <a:pt x="3631" y="1327"/>
                        <a:pt x="3631" y="1327"/>
                      </a:cubicBezTo>
                      <a:cubicBezTo>
                        <a:pt x="3631" y="1327"/>
                        <a:pt x="3632" y="1327"/>
                        <a:pt x="3632" y="1327"/>
                      </a:cubicBezTo>
                      <a:cubicBezTo>
                        <a:pt x="3632" y="1327"/>
                        <a:pt x="3634" y="1327"/>
                        <a:pt x="3634" y="1327"/>
                      </a:cubicBezTo>
                      <a:cubicBezTo>
                        <a:pt x="3634" y="1327"/>
                        <a:pt x="3639" y="1327"/>
                        <a:pt x="3639" y="1327"/>
                      </a:cubicBezTo>
                      <a:cubicBezTo>
                        <a:pt x="3639" y="1327"/>
                        <a:pt x="3639" y="1327"/>
                        <a:pt x="3639" y="1327"/>
                      </a:cubicBezTo>
                      <a:cubicBezTo>
                        <a:pt x="3639" y="1327"/>
                        <a:pt x="3643" y="1327"/>
                        <a:pt x="3643" y="1327"/>
                      </a:cubicBezTo>
                      <a:cubicBezTo>
                        <a:pt x="3643" y="1327"/>
                        <a:pt x="3644" y="1327"/>
                        <a:pt x="3644" y="1327"/>
                      </a:cubicBezTo>
                      <a:cubicBezTo>
                        <a:pt x="3644" y="1327"/>
                        <a:pt x="3645" y="1327"/>
                        <a:pt x="3645" y="1327"/>
                      </a:cubicBezTo>
                      <a:cubicBezTo>
                        <a:pt x="3645" y="1327"/>
                        <a:pt x="3651" y="1327"/>
                        <a:pt x="3651" y="1327"/>
                      </a:cubicBezTo>
                      <a:cubicBezTo>
                        <a:pt x="3651" y="1327"/>
                        <a:pt x="3652" y="1327"/>
                        <a:pt x="3652" y="1327"/>
                      </a:cubicBezTo>
                      <a:cubicBezTo>
                        <a:pt x="3652" y="1327"/>
                        <a:pt x="3657" y="1327"/>
                        <a:pt x="3657" y="1327"/>
                      </a:cubicBezTo>
                      <a:cubicBezTo>
                        <a:pt x="3657" y="1327"/>
                        <a:pt x="3658" y="1327"/>
                        <a:pt x="3658" y="1327"/>
                      </a:cubicBezTo>
                      <a:cubicBezTo>
                        <a:pt x="3658" y="1327"/>
                        <a:pt x="3661" y="1327"/>
                        <a:pt x="3661" y="1327"/>
                      </a:cubicBezTo>
                      <a:cubicBezTo>
                        <a:pt x="3661" y="1327"/>
                        <a:pt x="3662" y="1327"/>
                        <a:pt x="3662" y="1327"/>
                      </a:cubicBezTo>
                      <a:cubicBezTo>
                        <a:pt x="3662" y="1327"/>
                        <a:pt x="3667" y="1327"/>
                        <a:pt x="3667" y="1327"/>
                      </a:cubicBezTo>
                      <a:cubicBezTo>
                        <a:pt x="3667" y="1327"/>
                        <a:pt x="3667" y="1327"/>
                        <a:pt x="3667" y="1327"/>
                      </a:cubicBezTo>
                      <a:cubicBezTo>
                        <a:pt x="3667" y="1327"/>
                        <a:pt x="3670" y="1327"/>
                        <a:pt x="3670" y="1327"/>
                      </a:cubicBezTo>
                      <a:cubicBezTo>
                        <a:pt x="3670" y="1327"/>
                        <a:pt x="3670" y="1327"/>
                        <a:pt x="3670" y="1327"/>
                      </a:cubicBezTo>
                      <a:cubicBezTo>
                        <a:pt x="3670" y="1327"/>
                        <a:pt x="3678" y="1327"/>
                        <a:pt x="3678" y="1327"/>
                      </a:cubicBezTo>
                      <a:cubicBezTo>
                        <a:pt x="3678" y="1327"/>
                        <a:pt x="3679" y="1327"/>
                        <a:pt x="3679" y="1327"/>
                      </a:cubicBezTo>
                      <a:cubicBezTo>
                        <a:pt x="3679" y="1327"/>
                        <a:pt x="3681" y="1327"/>
                        <a:pt x="3681" y="1327"/>
                      </a:cubicBezTo>
                      <a:cubicBezTo>
                        <a:pt x="3681" y="1327"/>
                        <a:pt x="3682" y="1327"/>
                        <a:pt x="3682" y="1327"/>
                      </a:cubicBezTo>
                      <a:cubicBezTo>
                        <a:pt x="3682" y="1327"/>
                        <a:pt x="3685" y="1327"/>
                        <a:pt x="3685" y="1327"/>
                      </a:cubicBezTo>
                      <a:cubicBezTo>
                        <a:pt x="3685" y="1327"/>
                        <a:pt x="3687" y="1327"/>
                        <a:pt x="3687" y="1327"/>
                      </a:cubicBezTo>
                      <a:cubicBezTo>
                        <a:pt x="3687" y="1327"/>
                        <a:pt x="3690" y="1327"/>
                        <a:pt x="3690" y="1327"/>
                      </a:cubicBezTo>
                      <a:cubicBezTo>
                        <a:pt x="3690" y="1327"/>
                        <a:pt x="3693" y="1327"/>
                        <a:pt x="3693" y="1327"/>
                      </a:cubicBezTo>
                      <a:cubicBezTo>
                        <a:pt x="3693" y="1327"/>
                        <a:pt x="3696" y="1327"/>
                        <a:pt x="3696" y="1327"/>
                      </a:cubicBezTo>
                      <a:cubicBezTo>
                        <a:pt x="3696" y="1327"/>
                        <a:pt x="3697" y="1327"/>
                        <a:pt x="3697" y="1327"/>
                      </a:cubicBezTo>
                      <a:cubicBezTo>
                        <a:pt x="3697" y="1327"/>
                        <a:pt x="3701" y="1327"/>
                        <a:pt x="3701" y="1327"/>
                      </a:cubicBezTo>
                      <a:cubicBezTo>
                        <a:pt x="3701" y="1327"/>
                        <a:pt x="3704" y="1327"/>
                        <a:pt x="3704" y="1327"/>
                      </a:cubicBezTo>
                      <a:cubicBezTo>
                        <a:pt x="3704" y="1327"/>
                        <a:pt x="3705" y="1327"/>
                        <a:pt x="3705" y="1327"/>
                      </a:cubicBezTo>
                      <a:cubicBezTo>
                        <a:pt x="3705" y="1327"/>
                        <a:pt x="3709" y="1327"/>
                        <a:pt x="3709" y="1327"/>
                      </a:cubicBezTo>
                      <a:cubicBezTo>
                        <a:pt x="3709" y="1327"/>
                        <a:pt x="3713" y="1327"/>
                        <a:pt x="3713" y="1327"/>
                      </a:cubicBezTo>
                      <a:cubicBezTo>
                        <a:pt x="3713" y="1327"/>
                        <a:pt x="3715" y="1327"/>
                        <a:pt x="3715" y="1327"/>
                      </a:cubicBezTo>
                      <a:cubicBezTo>
                        <a:pt x="3715" y="1327"/>
                        <a:pt x="3716" y="1327"/>
                        <a:pt x="3716" y="1327"/>
                      </a:cubicBezTo>
                      <a:cubicBezTo>
                        <a:pt x="3716" y="1327"/>
                        <a:pt x="3717" y="1326"/>
                        <a:pt x="3717" y="1326"/>
                      </a:cubicBezTo>
                      <a:cubicBezTo>
                        <a:pt x="3717" y="1326"/>
                        <a:pt x="3721" y="1327"/>
                        <a:pt x="3721" y="1327"/>
                      </a:cubicBezTo>
                      <a:cubicBezTo>
                        <a:pt x="3721" y="1327"/>
                        <a:pt x="3724" y="1327"/>
                        <a:pt x="3724" y="1327"/>
                      </a:cubicBezTo>
                      <a:cubicBezTo>
                        <a:pt x="3724" y="1327"/>
                        <a:pt x="3726" y="1327"/>
                        <a:pt x="3726" y="1327"/>
                      </a:cubicBezTo>
                      <a:cubicBezTo>
                        <a:pt x="3726" y="1327"/>
                        <a:pt x="3730" y="1327"/>
                        <a:pt x="3730" y="1327"/>
                      </a:cubicBezTo>
                      <a:cubicBezTo>
                        <a:pt x="3730" y="1327"/>
                        <a:pt x="3734" y="1327"/>
                        <a:pt x="3734" y="1327"/>
                      </a:cubicBezTo>
                      <a:cubicBezTo>
                        <a:pt x="3734" y="1327"/>
                        <a:pt x="3735" y="1327"/>
                        <a:pt x="3735" y="1327"/>
                      </a:cubicBezTo>
                      <a:cubicBezTo>
                        <a:pt x="3735" y="1327"/>
                        <a:pt x="3736" y="1327"/>
                        <a:pt x="3736" y="1327"/>
                      </a:cubicBezTo>
                      <a:cubicBezTo>
                        <a:pt x="3736" y="1327"/>
                        <a:pt x="3738" y="1327"/>
                        <a:pt x="3738" y="1327"/>
                      </a:cubicBezTo>
                      <a:cubicBezTo>
                        <a:pt x="3738" y="1327"/>
                        <a:pt x="3744" y="1327"/>
                        <a:pt x="3744" y="1327"/>
                      </a:cubicBezTo>
                      <a:cubicBezTo>
                        <a:pt x="3744" y="1327"/>
                        <a:pt x="3745" y="1326"/>
                        <a:pt x="3745" y="1326"/>
                      </a:cubicBezTo>
                      <a:cubicBezTo>
                        <a:pt x="3745" y="1326"/>
                        <a:pt x="3747" y="1327"/>
                        <a:pt x="3747" y="1327"/>
                      </a:cubicBezTo>
                      <a:cubicBezTo>
                        <a:pt x="3747" y="1327"/>
                        <a:pt x="3749" y="1327"/>
                        <a:pt x="3749" y="1327"/>
                      </a:cubicBezTo>
                      <a:cubicBezTo>
                        <a:pt x="3749" y="1327"/>
                        <a:pt x="3751" y="1327"/>
                        <a:pt x="3751" y="1327"/>
                      </a:cubicBezTo>
                      <a:cubicBezTo>
                        <a:pt x="3751" y="1327"/>
                        <a:pt x="3753" y="1327"/>
                        <a:pt x="3753" y="1327"/>
                      </a:cubicBezTo>
                      <a:cubicBezTo>
                        <a:pt x="3753" y="1327"/>
                        <a:pt x="3757" y="1327"/>
                        <a:pt x="3757" y="1327"/>
                      </a:cubicBezTo>
                      <a:cubicBezTo>
                        <a:pt x="3757" y="1327"/>
                        <a:pt x="3758" y="1327"/>
                        <a:pt x="3758" y="1327"/>
                      </a:cubicBezTo>
                      <a:cubicBezTo>
                        <a:pt x="3758" y="1327"/>
                        <a:pt x="3764" y="1327"/>
                        <a:pt x="3764" y="1327"/>
                      </a:cubicBezTo>
                      <a:cubicBezTo>
                        <a:pt x="3764" y="1327"/>
                        <a:pt x="3765" y="1327"/>
                        <a:pt x="3765" y="1327"/>
                      </a:cubicBezTo>
                      <a:cubicBezTo>
                        <a:pt x="3765" y="1327"/>
                        <a:pt x="3767" y="1326"/>
                        <a:pt x="3767" y="1326"/>
                      </a:cubicBezTo>
                      <a:cubicBezTo>
                        <a:pt x="3767" y="1326"/>
                        <a:pt x="3768" y="1327"/>
                        <a:pt x="3768" y="1327"/>
                      </a:cubicBezTo>
                      <a:cubicBezTo>
                        <a:pt x="3768" y="1327"/>
                        <a:pt x="3772" y="1327"/>
                        <a:pt x="3772" y="1327"/>
                      </a:cubicBezTo>
                      <a:cubicBezTo>
                        <a:pt x="3772" y="1327"/>
                        <a:pt x="3773" y="1327"/>
                        <a:pt x="3773" y="1327"/>
                      </a:cubicBezTo>
                      <a:cubicBezTo>
                        <a:pt x="3773" y="1327"/>
                        <a:pt x="3776" y="1327"/>
                        <a:pt x="3776" y="1327"/>
                      </a:cubicBezTo>
                      <a:cubicBezTo>
                        <a:pt x="3776" y="1327"/>
                        <a:pt x="3779" y="1327"/>
                        <a:pt x="3779" y="1327"/>
                      </a:cubicBezTo>
                      <a:cubicBezTo>
                        <a:pt x="3779" y="1327"/>
                        <a:pt x="3782" y="1327"/>
                        <a:pt x="3782" y="1327"/>
                      </a:cubicBezTo>
                      <a:cubicBezTo>
                        <a:pt x="3782" y="1327"/>
                        <a:pt x="3785" y="1327"/>
                        <a:pt x="3785" y="1327"/>
                      </a:cubicBezTo>
                      <a:cubicBezTo>
                        <a:pt x="3785" y="1327"/>
                        <a:pt x="3787" y="1327"/>
                        <a:pt x="3787" y="1327"/>
                      </a:cubicBezTo>
                      <a:cubicBezTo>
                        <a:pt x="3787" y="1327"/>
                        <a:pt x="3788" y="1326"/>
                        <a:pt x="3788" y="1326"/>
                      </a:cubicBezTo>
                      <a:cubicBezTo>
                        <a:pt x="3788" y="1326"/>
                        <a:pt x="3793" y="1327"/>
                        <a:pt x="3793" y="1327"/>
                      </a:cubicBezTo>
                      <a:cubicBezTo>
                        <a:pt x="3793" y="1327"/>
                        <a:pt x="3795" y="1326"/>
                        <a:pt x="3795" y="1326"/>
                      </a:cubicBezTo>
                      <a:cubicBezTo>
                        <a:pt x="3795" y="1326"/>
                        <a:pt x="3799" y="1327"/>
                        <a:pt x="3799" y="1327"/>
                      </a:cubicBezTo>
                      <a:cubicBezTo>
                        <a:pt x="3799" y="1327"/>
                        <a:pt x="3800" y="1327"/>
                        <a:pt x="3800" y="1327"/>
                      </a:cubicBezTo>
                      <a:cubicBezTo>
                        <a:pt x="3800" y="1327"/>
                        <a:pt x="3805" y="1326"/>
                        <a:pt x="3805" y="1326"/>
                      </a:cubicBezTo>
                      <a:cubicBezTo>
                        <a:pt x="3805" y="1326"/>
                        <a:pt x="3806" y="1327"/>
                        <a:pt x="3806" y="1327"/>
                      </a:cubicBezTo>
                      <a:cubicBezTo>
                        <a:pt x="3806" y="1327"/>
                        <a:pt x="3807" y="1326"/>
                        <a:pt x="3807" y="1326"/>
                      </a:cubicBezTo>
                      <a:cubicBezTo>
                        <a:pt x="3807" y="1326"/>
                        <a:pt x="3808" y="1327"/>
                        <a:pt x="3808" y="1327"/>
                      </a:cubicBezTo>
                      <a:cubicBezTo>
                        <a:pt x="3808" y="1327"/>
                        <a:pt x="3813" y="1326"/>
                        <a:pt x="3813" y="1326"/>
                      </a:cubicBezTo>
                      <a:cubicBezTo>
                        <a:pt x="3813" y="1326"/>
                        <a:pt x="3817" y="1327"/>
                        <a:pt x="3817" y="1327"/>
                      </a:cubicBezTo>
                      <a:cubicBezTo>
                        <a:pt x="3817" y="1327"/>
                        <a:pt x="3818" y="1327"/>
                        <a:pt x="3818" y="1327"/>
                      </a:cubicBezTo>
                      <a:cubicBezTo>
                        <a:pt x="3818" y="1327"/>
                        <a:pt x="3820" y="1327"/>
                        <a:pt x="3820" y="1327"/>
                      </a:cubicBezTo>
                      <a:cubicBezTo>
                        <a:pt x="3820" y="1327"/>
                        <a:pt x="3823" y="1326"/>
                        <a:pt x="3823" y="1326"/>
                      </a:cubicBezTo>
                      <a:cubicBezTo>
                        <a:pt x="3823" y="1326"/>
                        <a:pt x="3827" y="1327"/>
                        <a:pt x="3827" y="1327"/>
                      </a:cubicBezTo>
                      <a:cubicBezTo>
                        <a:pt x="3827" y="1327"/>
                        <a:pt x="3828" y="1327"/>
                        <a:pt x="3828" y="1327"/>
                      </a:cubicBezTo>
                      <a:cubicBezTo>
                        <a:pt x="3828" y="1327"/>
                        <a:pt x="3831" y="1327"/>
                        <a:pt x="3831" y="1327"/>
                      </a:cubicBezTo>
                      <a:cubicBezTo>
                        <a:pt x="3831" y="1327"/>
                        <a:pt x="3832" y="1327"/>
                        <a:pt x="3832" y="1327"/>
                      </a:cubicBezTo>
                      <a:cubicBezTo>
                        <a:pt x="3832" y="1327"/>
                        <a:pt x="3836" y="1327"/>
                        <a:pt x="3836" y="1327"/>
                      </a:cubicBezTo>
                      <a:cubicBezTo>
                        <a:pt x="3836" y="1327"/>
                        <a:pt x="3839" y="1326"/>
                        <a:pt x="3839" y="1326"/>
                      </a:cubicBezTo>
                      <a:cubicBezTo>
                        <a:pt x="3839" y="1326"/>
                        <a:pt x="3842" y="1327"/>
                        <a:pt x="3842" y="1327"/>
                      </a:cubicBezTo>
                      <a:cubicBezTo>
                        <a:pt x="3842" y="1327"/>
                        <a:pt x="3843" y="1327"/>
                        <a:pt x="3843" y="1327"/>
                      </a:cubicBezTo>
                      <a:cubicBezTo>
                        <a:pt x="3843" y="1327"/>
                        <a:pt x="3846" y="1327"/>
                        <a:pt x="3846" y="1327"/>
                      </a:cubicBezTo>
                      <a:cubicBezTo>
                        <a:pt x="3846" y="1327"/>
                        <a:pt x="3848" y="1327"/>
                        <a:pt x="3848" y="1327"/>
                      </a:cubicBezTo>
                      <a:cubicBezTo>
                        <a:pt x="3848" y="1327"/>
                        <a:pt x="3850" y="1327"/>
                        <a:pt x="3850" y="1327"/>
                      </a:cubicBezTo>
                      <a:cubicBezTo>
                        <a:pt x="3850" y="1327"/>
                        <a:pt x="3854" y="1327"/>
                        <a:pt x="3854" y="1327"/>
                      </a:cubicBezTo>
                      <a:cubicBezTo>
                        <a:pt x="3854" y="1327"/>
                        <a:pt x="3857" y="1327"/>
                        <a:pt x="3857" y="1327"/>
                      </a:cubicBezTo>
                      <a:cubicBezTo>
                        <a:pt x="3857" y="1327"/>
                        <a:pt x="3860" y="1327"/>
                        <a:pt x="3860" y="1327"/>
                      </a:cubicBezTo>
                      <a:cubicBezTo>
                        <a:pt x="3860" y="1327"/>
                        <a:pt x="3861" y="1326"/>
                        <a:pt x="3861" y="1326"/>
                      </a:cubicBezTo>
                      <a:cubicBezTo>
                        <a:pt x="3861" y="1326"/>
                        <a:pt x="3864" y="1327"/>
                        <a:pt x="3864" y="1327"/>
                      </a:cubicBezTo>
                      <a:cubicBezTo>
                        <a:pt x="3864" y="1327"/>
                        <a:pt x="3865" y="1326"/>
                        <a:pt x="3865" y="1326"/>
                      </a:cubicBezTo>
                      <a:cubicBezTo>
                        <a:pt x="3865" y="1326"/>
                        <a:pt x="3871" y="1327"/>
                        <a:pt x="3871" y="1327"/>
                      </a:cubicBezTo>
                      <a:cubicBezTo>
                        <a:pt x="3871" y="1327"/>
                        <a:pt x="3872" y="1326"/>
                        <a:pt x="3872" y="1326"/>
                      </a:cubicBezTo>
                      <a:cubicBezTo>
                        <a:pt x="3872" y="1326"/>
                        <a:pt x="3875" y="1327"/>
                        <a:pt x="3875" y="1327"/>
                      </a:cubicBezTo>
                      <a:cubicBezTo>
                        <a:pt x="3875" y="1327"/>
                        <a:pt x="3877" y="1326"/>
                        <a:pt x="3877" y="1326"/>
                      </a:cubicBezTo>
                      <a:cubicBezTo>
                        <a:pt x="3877" y="1326"/>
                        <a:pt x="3878" y="1326"/>
                        <a:pt x="3878" y="1326"/>
                      </a:cubicBezTo>
                      <a:cubicBezTo>
                        <a:pt x="3878" y="1326"/>
                        <a:pt x="3881" y="1327"/>
                        <a:pt x="3881" y="1327"/>
                      </a:cubicBezTo>
                      <a:cubicBezTo>
                        <a:pt x="3881" y="1327"/>
                        <a:pt x="3885" y="1327"/>
                        <a:pt x="3885" y="1327"/>
                      </a:cubicBezTo>
                      <a:cubicBezTo>
                        <a:pt x="3885" y="1327"/>
                        <a:pt x="3887" y="1326"/>
                        <a:pt x="3887" y="1326"/>
                      </a:cubicBezTo>
                      <a:cubicBezTo>
                        <a:pt x="3887" y="1326"/>
                        <a:pt x="3888" y="1326"/>
                        <a:pt x="3888" y="1326"/>
                      </a:cubicBezTo>
                      <a:cubicBezTo>
                        <a:pt x="3888" y="1326"/>
                        <a:pt x="3892" y="1327"/>
                        <a:pt x="3892" y="1327"/>
                      </a:cubicBezTo>
                      <a:cubicBezTo>
                        <a:pt x="3892" y="1327"/>
                        <a:pt x="3894" y="1326"/>
                        <a:pt x="3894" y="1326"/>
                      </a:cubicBezTo>
                      <a:cubicBezTo>
                        <a:pt x="3894" y="1326"/>
                        <a:pt x="3895" y="1327"/>
                        <a:pt x="3895" y="1327"/>
                      </a:cubicBezTo>
                      <a:cubicBezTo>
                        <a:pt x="3895" y="1327"/>
                        <a:pt x="3900" y="1327"/>
                        <a:pt x="3900" y="1327"/>
                      </a:cubicBezTo>
                      <a:cubicBezTo>
                        <a:pt x="3900" y="1327"/>
                        <a:pt x="3902" y="1326"/>
                        <a:pt x="3902" y="1326"/>
                      </a:cubicBezTo>
                      <a:cubicBezTo>
                        <a:pt x="3902" y="1326"/>
                        <a:pt x="3906" y="1327"/>
                        <a:pt x="3906" y="1327"/>
                      </a:cubicBezTo>
                      <a:cubicBezTo>
                        <a:pt x="3906" y="1327"/>
                        <a:pt x="3908" y="1326"/>
                        <a:pt x="3908" y="1326"/>
                      </a:cubicBezTo>
                      <a:cubicBezTo>
                        <a:pt x="3908" y="1326"/>
                        <a:pt x="3909" y="1326"/>
                        <a:pt x="3909" y="1326"/>
                      </a:cubicBezTo>
                      <a:cubicBezTo>
                        <a:pt x="3909" y="1326"/>
                        <a:pt x="3912" y="1327"/>
                        <a:pt x="3912" y="1327"/>
                      </a:cubicBezTo>
                      <a:cubicBezTo>
                        <a:pt x="3912" y="1327"/>
                        <a:pt x="3914" y="1326"/>
                        <a:pt x="3914" y="1326"/>
                      </a:cubicBezTo>
                      <a:cubicBezTo>
                        <a:pt x="3914" y="1326"/>
                        <a:pt x="3916" y="1326"/>
                        <a:pt x="3916" y="1326"/>
                      </a:cubicBezTo>
                      <a:cubicBezTo>
                        <a:pt x="3916" y="1326"/>
                        <a:pt x="3920" y="1326"/>
                        <a:pt x="3920" y="1326"/>
                      </a:cubicBezTo>
                      <a:cubicBezTo>
                        <a:pt x="3920" y="1326"/>
                        <a:pt x="3922" y="1327"/>
                        <a:pt x="3922" y="1327"/>
                      </a:cubicBezTo>
                      <a:cubicBezTo>
                        <a:pt x="3922" y="1327"/>
                        <a:pt x="3924" y="1326"/>
                        <a:pt x="3924" y="1326"/>
                      </a:cubicBezTo>
                      <a:cubicBezTo>
                        <a:pt x="3924" y="1326"/>
                        <a:pt x="3928" y="1326"/>
                        <a:pt x="3928" y="1326"/>
                      </a:cubicBezTo>
                      <a:cubicBezTo>
                        <a:pt x="3928" y="1326"/>
                        <a:pt x="3929" y="1327"/>
                        <a:pt x="3929" y="1327"/>
                      </a:cubicBezTo>
                      <a:cubicBezTo>
                        <a:pt x="3929" y="1327"/>
                        <a:pt x="3934" y="1326"/>
                        <a:pt x="3934" y="1326"/>
                      </a:cubicBezTo>
                      <a:cubicBezTo>
                        <a:pt x="3934" y="1326"/>
                        <a:pt x="3934" y="1326"/>
                        <a:pt x="3934" y="1326"/>
                      </a:cubicBezTo>
                      <a:cubicBezTo>
                        <a:pt x="3934" y="1326"/>
                        <a:pt x="3939" y="1327"/>
                        <a:pt x="3939" y="1327"/>
                      </a:cubicBezTo>
                      <a:cubicBezTo>
                        <a:pt x="3939" y="1327"/>
                        <a:pt x="3940" y="1326"/>
                        <a:pt x="3940" y="1326"/>
                      </a:cubicBezTo>
                      <a:cubicBezTo>
                        <a:pt x="3940" y="1326"/>
                        <a:pt x="3941" y="1327"/>
                        <a:pt x="3941" y="1327"/>
                      </a:cubicBezTo>
                      <a:cubicBezTo>
                        <a:pt x="3941" y="1327"/>
                        <a:pt x="3948" y="1326"/>
                        <a:pt x="3948" y="1326"/>
                      </a:cubicBezTo>
                      <a:cubicBezTo>
                        <a:pt x="3948" y="1326"/>
                        <a:pt x="3949" y="1327"/>
                        <a:pt x="3949" y="1327"/>
                      </a:cubicBezTo>
                      <a:cubicBezTo>
                        <a:pt x="3949" y="1327"/>
                        <a:pt x="3951" y="1326"/>
                        <a:pt x="3951" y="1326"/>
                      </a:cubicBezTo>
                      <a:cubicBezTo>
                        <a:pt x="3951" y="1326"/>
                        <a:pt x="3953" y="1327"/>
                        <a:pt x="3953" y="1327"/>
                      </a:cubicBezTo>
                      <a:cubicBezTo>
                        <a:pt x="3953" y="1327"/>
                        <a:pt x="3955" y="1326"/>
                        <a:pt x="3955" y="1326"/>
                      </a:cubicBezTo>
                      <a:cubicBezTo>
                        <a:pt x="3955" y="1326"/>
                        <a:pt x="3955" y="1327"/>
                        <a:pt x="3955" y="1327"/>
                      </a:cubicBezTo>
                      <a:cubicBezTo>
                        <a:pt x="3955" y="1327"/>
                        <a:pt x="3961" y="1327"/>
                        <a:pt x="3961" y="1327"/>
                      </a:cubicBezTo>
                      <a:cubicBezTo>
                        <a:pt x="3961" y="1327"/>
                        <a:pt x="3963" y="1326"/>
                        <a:pt x="3963" y="1326"/>
                      </a:cubicBezTo>
                      <a:cubicBezTo>
                        <a:pt x="3963" y="1326"/>
                        <a:pt x="3965" y="1327"/>
                        <a:pt x="3965" y="1327"/>
                      </a:cubicBezTo>
                      <a:cubicBezTo>
                        <a:pt x="3965" y="1327"/>
                        <a:pt x="3967" y="1327"/>
                        <a:pt x="3967" y="1327"/>
                      </a:cubicBezTo>
                      <a:cubicBezTo>
                        <a:pt x="3967" y="1327"/>
                        <a:pt x="3974" y="1327"/>
                        <a:pt x="3974" y="1327"/>
                      </a:cubicBezTo>
                      <a:cubicBezTo>
                        <a:pt x="3974" y="1327"/>
                        <a:pt x="3975" y="1327"/>
                        <a:pt x="3975" y="1327"/>
                      </a:cubicBezTo>
                      <a:cubicBezTo>
                        <a:pt x="3975" y="1327"/>
                        <a:pt x="3975" y="1327"/>
                        <a:pt x="3975" y="1327"/>
                      </a:cubicBezTo>
                      <a:cubicBezTo>
                        <a:pt x="3975" y="1327"/>
                        <a:pt x="3976" y="1326"/>
                        <a:pt x="3976" y="1326"/>
                      </a:cubicBezTo>
                      <a:cubicBezTo>
                        <a:pt x="3976" y="1326"/>
                        <a:pt x="3982" y="1327"/>
                        <a:pt x="3982" y="1327"/>
                      </a:cubicBezTo>
                      <a:cubicBezTo>
                        <a:pt x="3982" y="1327"/>
                        <a:pt x="3984" y="1326"/>
                        <a:pt x="3984" y="1326"/>
                      </a:cubicBezTo>
                      <a:cubicBezTo>
                        <a:pt x="3984" y="1326"/>
                        <a:pt x="3988" y="1326"/>
                        <a:pt x="3988" y="1326"/>
                      </a:cubicBezTo>
                      <a:cubicBezTo>
                        <a:pt x="3988" y="1326"/>
                        <a:pt x="3989" y="1327"/>
                        <a:pt x="3989" y="1327"/>
                      </a:cubicBezTo>
                      <a:cubicBezTo>
                        <a:pt x="3989" y="1327"/>
                        <a:pt x="3990" y="1327"/>
                        <a:pt x="3990" y="1327"/>
                      </a:cubicBezTo>
                      <a:cubicBezTo>
                        <a:pt x="3990" y="1327"/>
                        <a:pt x="3995" y="1326"/>
                        <a:pt x="3995" y="1326"/>
                      </a:cubicBezTo>
                      <a:cubicBezTo>
                        <a:pt x="3995" y="1326"/>
                        <a:pt x="3998" y="1327"/>
                        <a:pt x="3998" y="1327"/>
                      </a:cubicBezTo>
                      <a:cubicBezTo>
                        <a:pt x="3998" y="1327"/>
                        <a:pt x="4000" y="1326"/>
                        <a:pt x="4000" y="1326"/>
                      </a:cubicBezTo>
                      <a:cubicBezTo>
                        <a:pt x="4000" y="1326"/>
                        <a:pt x="4002" y="1326"/>
                        <a:pt x="4002" y="1326"/>
                      </a:cubicBezTo>
                      <a:cubicBezTo>
                        <a:pt x="4002" y="1326"/>
                        <a:pt x="4004" y="1327"/>
                        <a:pt x="4004" y="1327"/>
                      </a:cubicBezTo>
                      <a:cubicBezTo>
                        <a:pt x="4004" y="1327"/>
                        <a:pt x="4006" y="1327"/>
                        <a:pt x="4006" y="1327"/>
                      </a:cubicBezTo>
                      <a:cubicBezTo>
                        <a:pt x="4006" y="1327"/>
                        <a:pt x="4008" y="1326"/>
                        <a:pt x="4008" y="1326"/>
                      </a:cubicBezTo>
                      <a:cubicBezTo>
                        <a:pt x="4008" y="1326"/>
                        <a:pt x="4012" y="1327"/>
                        <a:pt x="4012" y="1327"/>
                      </a:cubicBezTo>
                      <a:cubicBezTo>
                        <a:pt x="4012" y="1327"/>
                        <a:pt x="4012" y="1327"/>
                        <a:pt x="4012" y="1327"/>
                      </a:cubicBezTo>
                      <a:cubicBezTo>
                        <a:pt x="4012" y="1327"/>
                        <a:pt x="4018" y="1326"/>
                        <a:pt x="4018" y="1326"/>
                      </a:cubicBezTo>
                      <a:cubicBezTo>
                        <a:pt x="4018" y="1326"/>
                        <a:pt x="4018" y="1327"/>
                        <a:pt x="4018" y="1327"/>
                      </a:cubicBezTo>
                      <a:cubicBezTo>
                        <a:pt x="4018" y="1327"/>
                        <a:pt x="4022" y="1327"/>
                        <a:pt x="4022" y="1327"/>
                      </a:cubicBezTo>
                      <a:cubicBezTo>
                        <a:pt x="4022" y="1327"/>
                        <a:pt x="4025" y="1326"/>
                        <a:pt x="4025" y="1326"/>
                      </a:cubicBezTo>
                      <a:cubicBezTo>
                        <a:pt x="4025" y="1326"/>
                        <a:pt x="4030" y="1327"/>
                        <a:pt x="4030" y="1327"/>
                      </a:cubicBezTo>
                      <a:cubicBezTo>
                        <a:pt x="4030" y="1327"/>
                        <a:pt x="4031" y="1326"/>
                        <a:pt x="4031" y="1326"/>
                      </a:cubicBezTo>
                      <a:cubicBezTo>
                        <a:pt x="4031" y="1326"/>
                        <a:pt x="4033" y="1327"/>
                        <a:pt x="4033" y="1327"/>
                      </a:cubicBezTo>
                      <a:cubicBezTo>
                        <a:pt x="4033" y="1327"/>
                        <a:pt x="4035" y="1326"/>
                        <a:pt x="4035" y="1326"/>
                      </a:cubicBezTo>
                      <a:cubicBezTo>
                        <a:pt x="4035" y="1326"/>
                        <a:pt x="4036" y="1327"/>
                        <a:pt x="4036" y="1327"/>
                      </a:cubicBezTo>
                      <a:cubicBezTo>
                        <a:pt x="4036" y="1327"/>
                        <a:pt x="4038" y="1326"/>
                        <a:pt x="4038" y="1326"/>
                      </a:cubicBezTo>
                      <a:cubicBezTo>
                        <a:pt x="4038" y="1326"/>
                        <a:pt x="4042" y="1326"/>
                        <a:pt x="4042" y="1326"/>
                      </a:cubicBezTo>
                      <a:cubicBezTo>
                        <a:pt x="4042" y="1326"/>
                        <a:pt x="4044" y="1326"/>
                        <a:pt x="4044" y="1326"/>
                      </a:cubicBezTo>
                      <a:cubicBezTo>
                        <a:pt x="4044" y="1326"/>
                        <a:pt x="4048" y="1326"/>
                        <a:pt x="4048" y="1326"/>
                      </a:cubicBezTo>
                      <a:cubicBezTo>
                        <a:pt x="4048" y="1326"/>
                        <a:pt x="4050" y="1327"/>
                        <a:pt x="4050" y="1327"/>
                      </a:cubicBezTo>
                      <a:cubicBezTo>
                        <a:pt x="4050" y="1327"/>
                        <a:pt x="4052" y="1326"/>
                        <a:pt x="4052" y="1326"/>
                      </a:cubicBezTo>
                      <a:cubicBezTo>
                        <a:pt x="4052" y="1326"/>
                        <a:pt x="4054" y="1326"/>
                        <a:pt x="4054" y="1326"/>
                      </a:cubicBezTo>
                      <a:cubicBezTo>
                        <a:pt x="4054" y="1326"/>
                        <a:pt x="4057" y="1326"/>
                        <a:pt x="4057" y="1326"/>
                      </a:cubicBezTo>
                      <a:cubicBezTo>
                        <a:pt x="4057" y="1326"/>
                        <a:pt x="4060" y="1326"/>
                        <a:pt x="4060" y="1326"/>
                      </a:cubicBezTo>
                      <a:cubicBezTo>
                        <a:pt x="4060" y="1326"/>
                        <a:pt x="4062" y="1326"/>
                        <a:pt x="4062" y="1326"/>
                      </a:cubicBezTo>
                      <a:cubicBezTo>
                        <a:pt x="4062" y="1326"/>
                        <a:pt x="4063" y="1326"/>
                        <a:pt x="4063" y="1326"/>
                      </a:cubicBezTo>
                      <a:cubicBezTo>
                        <a:pt x="4063" y="1326"/>
                        <a:pt x="4066" y="1326"/>
                        <a:pt x="4066" y="1326"/>
                      </a:cubicBezTo>
                      <a:cubicBezTo>
                        <a:pt x="4066" y="1326"/>
                        <a:pt x="4071" y="1326"/>
                        <a:pt x="4071" y="1326"/>
                      </a:cubicBezTo>
                      <a:cubicBezTo>
                        <a:pt x="4071" y="1326"/>
                        <a:pt x="4072" y="1326"/>
                        <a:pt x="4072" y="1326"/>
                      </a:cubicBezTo>
                      <a:cubicBezTo>
                        <a:pt x="4072" y="1326"/>
                        <a:pt x="4076" y="1326"/>
                        <a:pt x="4076" y="1326"/>
                      </a:cubicBezTo>
                      <a:cubicBezTo>
                        <a:pt x="4076" y="1326"/>
                        <a:pt x="4078" y="1326"/>
                        <a:pt x="4078" y="1326"/>
                      </a:cubicBezTo>
                      <a:cubicBezTo>
                        <a:pt x="4078" y="1326"/>
                        <a:pt x="4080" y="1324"/>
                        <a:pt x="4080" y="1324"/>
                      </a:cubicBezTo>
                      <a:cubicBezTo>
                        <a:pt x="4080" y="1324"/>
                        <a:pt x="4082" y="1325"/>
                        <a:pt x="4082" y="1325"/>
                      </a:cubicBezTo>
                      <a:cubicBezTo>
                        <a:pt x="4082" y="1325"/>
                        <a:pt x="4086" y="1326"/>
                        <a:pt x="4086" y="1326"/>
                      </a:cubicBezTo>
                      <a:cubicBezTo>
                        <a:pt x="4086" y="1326"/>
                        <a:pt x="4087" y="1325"/>
                        <a:pt x="4087" y="1325"/>
                      </a:cubicBezTo>
                      <a:cubicBezTo>
                        <a:pt x="4087" y="1325"/>
                        <a:pt x="4088" y="1326"/>
                        <a:pt x="4088" y="1326"/>
                      </a:cubicBezTo>
                      <a:cubicBezTo>
                        <a:pt x="4088" y="1326"/>
                        <a:pt x="4092" y="1325"/>
                        <a:pt x="4092" y="1325"/>
                      </a:cubicBezTo>
                      <a:cubicBezTo>
                        <a:pt x="4092" y="1325"/>
                        <a:pt x="4094" y="1325"/>
                        <a:pt x="4094" y="1325"/>
                      </a:cubicBezTo>
                      <a:cubicBezTo>
                        <a:pt x="4094" y="1325"/>
                        <a:pt x="4098" y="1325"/>
                        <a:pt x="4098" y="1325"/>
                      </a:cubicBezTo>
                      <a:cubicBezTo>
                        <a:pt x="4098" y="1325"/>
                        <a:pt x="4099" y="1326"/>
                        <a:pt x="4099" y="1326"/>
                      </a:cubicBezTo>
                      <a:cubicBezTo>
                        <a:pt x="4099" y="1326"/>
                        <a:pt x="4103" y="1325"/>
                        <a:pt x="4103" y="1325"/>
                      </a:cubicBezTo>
                      <a:cubicBezTo>
                        <a:pt x="4103" y="1325"/>
                        <a:pt x="4107" y="1324"/>
                        <a:pt x="4107" y="1324"/>
                      </a:cubicBezTo>
                      <a:cubicBezTo>
                        <a:pt x="4107" y="1324"/>
                        <a:pt x="4108" y="1324"/>
                        <a:pt x="4108" y="1324"/>
                      </a:cubicBezTo>
                      <a:cubicBezTo>
                        <a:pt x="4108" y="1324"/>
                        <a:pt x="4112" y="1323"/>
                        <a:pt x="4112" y="1323"/>
                      </a:cubicBezTo>
                      <a:cubicBezTo>
                        <a:pt x="4112" y="1323"/>
                        <a:pt x="4112" y="1323"/>
                        <a:pt x="4112" y="1323"/>
                      </a:cubicBezTo>
                      <a:cubicBezTo>
                        <a:pt x="4112" y="1323"/>
                        <a:pt x="4117" y="1317"/>
                        <a:pt x="4117" y="1317"/>
                      </a:cubicBezTo>
                      <a:cubicBezTo>
                        <a:pt x="4117" y="1317"/>
                        <a:pt x="4118" y="1316"/>
                        <a:pt x="4118" y="1316"/>
                      </a:cubicBezTo>
                      <a:cubicBezTo>
                        <a:pt x="4118" y="1316"/>
                        <a:pt x="4122" y="1319"/>
                        <a:pt x="4122" y="1319"/>
                      </a:cubicBezTo>
                      <a:cubicBezTo>
                        <a:pt x="4122" y="1319"/>
                        <a:pt x="4123" y="1319"/>
                        <a:pt x="4123" y="1319"/>
                      </a:cubicBezTo>
                      <a:cubicBezTo>
                        <a:pt x="4123" y="1319"/>
                        <a:pt x="4127" y="1312"/>
                        <a:pt x="4127" y="1312"/>
                      </a:cubicBezTo>
                      <a:cubicBezTo>
                        <a:pt x="4127" y="1312"/>
                        <a:pt x="4129" y="1311"/>
                        <a:pt x="4129" y="1311"/>
                      </a:cubicBezTo>
                      <a:cubicBezTo>
                        <a:pt x="4129" y="1311"/>
                        <a:pt x="4132" y="1314"/>
                        <a:pt x="4132" y="1314"/>
                      </a:cubicBezTo>
                      <a:cubicBezTo>
                        <a:pt x="4132" y="1314"/>
                        <a:pt x="4133" y="1314"/>
                        <a:pt x="4133" y="1314"/>
                      </a:cubicBezTo>
                      <a:cubicBezTo>
                        <a:pt x="4133" y="1314"/>
                        <a:pt x="4136" y="1313"/>
                        <a:pt x="4136" y="1313"/>
                      </a:cubicBezTo>
                      <a:cubicBezTo>
                        <a:pt x="4136" y="1313"/>
                        <a:pt x="4138" y="1314"/>
                        <a:pt x="4138" y="1314"/>
                      </a:cubicBezTo>
                      <a:cubicBezTo>
                        <a:pt x="4138" y="1314"/>
                        <a:pt x="4142" y="1312"/>
                        <a:pt x="4142" y="1312"/>
                      </a:cubicBezTo>
                      <a:cubicBezTo>
                        <a:pt x="4142" y="1312"/>
                        <a:pt x="4143" y="1312"/>
                        <a:pt x="4143" y="1312"/>
                      </a:cubicBezTo>
                      <a:cubicBezTo>
                        <a:pt x="4143" y="1312"/>
                        <a:pt x="4148" y="1318"/>
                        <a:pt x="4148" y="1318"/>
                      </a:cubicBezTo>
                      <a:cubicBezTo>
                        <a:pt x="4148" y="1318"/>
                        <a:pt x="4150" y="1319"/>
                        <a:pt x="4150" y="1319"/>
                      </a:cubicBezTo>
                      <a:cubicBezTo>
                        <a:pt x="4150" y="1319"/>
                        <a:pt x="4153" y="1317"/>
                        <a:pt x="4153" y="1317"/>
                      </a:cubicBezTo>
                      <a:cubicBezTo>
                        <a:pt x="4153" y="1317"/>
                        <a:pt x="4153" y="1317"/>
                        <a:pt x="4153" y="1317"/>
                      </a:cubicBezTo>
                      <a:cubicBezTo>
                        <a:pt x="4153" y="1317"/>
                        <a:pt x="4158" y="1322"/>
                        <a:pt x="4158" y="1322"/>
                      </a:cubicBezTo>
                      <a:cubicBezTo>
                        <a:pt x="4158" y="1322"/>
                        <a:pt x="4158" y="1322"/>
                        <a:pt x="4158" y="1322"/>
                      </a:cubicBezTo>
                      <a:cubicBezTo>
                        <a:pt x="4158" y="1322"/>
                        <a:pt x="4161" y="1324"/>
                        <a:pt x="4161" y="1324"/>
                      </a:cubicBezTo>
                      <a:cubicBezTo>
                        <a:pt x="4161" y="1324"/>
                        <a:pt x="4164" y="1324"/>
                        <a:pt x="4164" y="1324"/>
                      </a:cubicBezTo>
                      <a:cubicBezTo>
                        <a:pt x="4164" y="1324"/>
                        <a:pt x="4168" y="1325"/>
                        <a:pt x="4168" y="1325"/>
                      </a:cubicBezTo>
                      <a:cubicBezTo>
                        <a:pt x="4168" y="1325"/>
                        <a:pt x="4173" y="1324"/>
                        <a:pt x="4173" y="1324"/>
                      </a:cubicBezTo>
                      <a:cubicBezTo>
                        <a:pt x="4173" y="1324"/>
                        <a:pt x="4173" y="1324"/>
                        <a:pt x="4173" y="1324"/>
                      </a:cubicBezTo>
                      <a:cubicBezTo>
                        <a:pt x="4173" y="1324"/>
                        <a:pt x="4174" y="1324"/>
                        <a:pt x="4174" y="1324"/>
                      </a:cubicBezTo>
                      <a:cubicBezTo>
                        <a:pt x="4174" y="1324"/>
                        <a:pt x="4177" y="1323"/>
                        <a:pt x="4177" y="1323"/>
                      </a:cubicBezTo>
                      <a:cubicBezTo>
                        <a:pt x="4177" y="1323"/>
                        <a:pt x="4179" y="1323"/>
                        <a:pt x="4179" y="1323"/>
                      </a:cubicBezTo>
                      <a:cubicBezTo>
                        <a:pt x="4179" y="1323"/>
                        <a:pt x="4181" y="1324"/>
                        <a:pt x="4181" y="1324"/>
                      </a:cubicBezTo>
                      <a:cubicBezTo>
                        <a:pt x="4181" y="1324"/>
                        <a:pt x="4185" y="1324"/>
                        <a:pt x="4185" y="1324"/>
                      </a:cubicBezTo>
                      <a:cubicBezTo>
                        <a:pt x="4185" y="1324"/>
                        <a:pt x="4188" y="1321"/>
                        <a:pt x="4188" y="1321"/>
                      </a:cubicBezTo>
                      <a:cubicBezTo>
                        <a:pt x="4188" y="1321"/>
                        <a:pt x="4189" y="1320"/>
                        <a:pt x="4189" y="1320"/>
                      </a:cubicBezTo>
                      <a:cubicBezTo>
                        <a:pt x="4189" y="1320"/>
                        <a:pt x="4193" y="1322"/>
                        <a:pt x="4193" y="1322"/>
                      </a:cubicBezTo>
                      <a:cubicBezTo>
                        <a:pt x="4193" y="1322"/>
                        <a:pt x="4194" y="1322"/>
                        <a:pt x="4194" y="1322"/>
                      </a:cubicBezTo>
                      <a:cubicBezTo>
                        <a:pt x="4194" y="1322"/>
                        <a:pt x="4199" y="1317"/>
                        <a:pt x="4199" y="1317"/>
                      </a:cubicBezTo>
                      <a:cubicBezTo>
                        <a:pt x="4199" y="1317"/>
                        <a:pt x="4199" y="1317"/>
                        <a:pt x="4199" y="1317"/>
                      </a:cubicBezTo>
                      <a:cubicBezTo>
                        <a:pt x="4199" y="1317"/>
                        <a:pt x="4203" y="1321"/>
                        <a:pt x="4203" y="1321"/>
                      </a:cubicBezTo>
                      <a:cubicBezTo>
                        <a:pt x="4203" y="1321"/>
                        <a:pt x="4204" y="1320"/>
                        <a:pt x="4204" y="1320"/>
                      </a:cubicBezTo>
                      <a:cubicBezTo>
                        <a:pt x="4204" y="1320"/>
                        <a:pt x="4209" y="1316"/>
                        <a:pt x="4209" y="1316"/>
                      </a:cubicBezTo>
                      <a:cubicBezTo>
                        <a:pt x="4209" y="1316"/>
                        <a:pt x="4209" y="1315"/>
                        <a:pt x="4209" y="1315"/>
                      </a:cubicBezTo>
                      <a:cubicBezTo>
                        <a:pt x="4209" y="1315"/>
                        <a:pt x="4214" y="1319"/>
                        <a:pt x="4214" y="1319"/>
                      </a:cubicBezTo>
                      <a:cubicBezTo>
                        <a:pt x="4214" y="1319"/>
                        <a:pt x="4214" y="1320"/>
                        <a:pt x="4214" y="1320"/>
                      </a:cubicBezTo>
                      <a:cubicBezTo>
                        <a:pt x="4214" y="1320"/>
                        <a:pt x="4219" y="1316"/>
                        <a:pt x="4219" y="1316"/>
                      </a:cubicBezTo>
                      <a:cubicBezTo>
                        <a:pt x="4219" y="1316"/>
                        <a:pt x="4219" y="1317"/>
                        <a:pt x="4219" y="1317"/>
                      </a:cubicBezTo>
                      <a:cubicBezTo>
                        <a:pt x="4219" y="1317"/>
                        <a:pt x="4224" y="1320"/>
                        <a:pt x="4224" y="1320"/>
                      </a:cubicBezTo>
                      <a:cubicBezTo>
                        <a:pt x="4224" y="1320"/>
                        <a:pt x="4225" y="1320"/>
                        <a:pt x="4225" y="1320"/>
                      </a:cubicBezTo>
                      <a:cubicBezTo>
                        <a:pt x="4225" y="1320"/>
                        <a:pt x="4228" y="1319"/>
                        <a:pt x="4228" y="1319"/>
                      </a:cubicBezTo>
                      <a:cubicBezTo>
                        <a:pt x="4228" y="1319"/>
                        <a:pt x="4230" y="1319"/>
                        <a:pt x="4230" y="1319"/>
                      </a:cubicBezTo>
                      <a:cubicBezTo>
                        <a:pt x="4230" y="1319"/>
                        <a:pt x="4234" y="1322"/>
                        <a:pt x="4234" y="1322"/>
                      </a:cubicBezTo>
                      <a:cubicBezTo>
                        <a:pt x="4234" y="1322"/>
                        <a:pt x="4237" y="1322"/>
                        <a:pt x="4237" y="1322"/>
                      </a:cubicBezTo>
                      <a:cubicBezTo>
                        <a:pt x="4237" y="1322"/>
                        <a:pt x="4238" y="1321"/>
                        <a:pt x="4238" y="1321"/>
                      </a:cubicBezTo>
                      <a:cubicBezTo>
                        <a:pt x="4238" y="1321"/>
                        <a:pt x="4240" y="1321"/>
                        <a:pt x="4240" y="1321"/>
                      </a:cubicBezTo>
                      <a:cubicBezTo>
                        <a:pt x="4240" y="1321"/>
                        <a:pt x="4244" y="1322"/>
                        <a:pt x="4244" y="1322"/>
                      </a:cubicBezTo>
                      <a:cubicBezTo>
                        <a:pt x="4244" y="1322"/>
                        <a:pt x="4246" y="1322"/>
                        <a:pt x="4246" y="1322"/>
                      </a:cubicBezTo>
                      <a:cubicBezTo>
                        <a:pt x="4246" y="1322"/>
                        <a:pt x="4249" y="1321"/>
                        <a:pt x="4249" y="1321"/>
                      </a:cubicBezTo>
                      <a:cubicBezTo>
                        <a:pt x="4249" y="1321"/>
                        <a:pt x="4250" y="1321"/>
                        <a:pt x="4250" y="1321"/>
                      </a:cubicBezTo>
                      <a:cubicBezTo>
                        <a:pt x="4250" y="1321"/>
                        <a:pt x="4253" y="1322"/>
                        <a:pt x="4253" y="1322"/>
                      </a:cubicBezTo>
                      <a:cubicBezTo>
                        <a:pt x="4253" y="1322"/>
                        <a:pt x="4259" y="1322"/>
                        <a:pt x="4259" y="1322"/>
                      </a:cubicBezTo>
                      <a:cubicBezTo>
                        <a:pt x="4259" y="1322"/>
                        <a:pt x="4260" y="1321"/>
                        <a:pt x="4260" y="1321"/>
                      </a:cubicBezTo>
                      <a:cubicBezTo>
                        <a:pt x="4260" y="1321"/>
                        <a:pt x="4261" y="1321"/>
                        <a:pt x="4261" y="1321"/>
                      </a:cubicBezTo>
                      <a:cubicBezTo>
                        <a:pt x="4261" y="1321"/>
                        <a:pt x="4265" y="1321"/>
                        <a:pt x="4265" y="1321"/>
                      </a:cubicBezTo>
                      <a:cubicBezTo>
                        <a:pt x="4265" y="1321"/>
                        <a:pt x="4265" y="1321"/>
                        <a:pt x="4265" y="1321"/>
                      </a:cubicBezTo>
                      <a:cubicBezTo>
                        <a:pt x="4265" y="1321"/>
                        <a:pt x="4268" y="1320"/>
                        <a:pt x="4268" y="1320"/>
                      </a:cubicBezTo>
                      <a:cubicBezTo>
                        <a:pt x="4268" y="1320"/>
                        <a:pt x="4271" y="1320"/>
                        <a:pt x="4271" y="1320"/>
                      </a:cubicBezTo>
                      <a:cubicBezTo>
                        <a:pt x="4271" y="1320"/>
                        <a:pt x="4274" y="1319"/>
                        <a:pt x="4274" y="1319"/>
                      </a:cubicBezTo>
                      <a:cubicBezTo>
                        <a:pt x="4274" y="1319"/>
                        <a:pt x="4275" y="1320"/>
                        <a:pt x="4275" y="1320"/>
                      </a:cubicBezTo>
                      <a:cubicBezTo>
                        <a:pt x="4275" y="1320"/>
                        <a:pt x="4280" y="1317"/>
                        <a:pt x="4280" y="1317"/>
                      </a:cubicBezTo>
                      <a:cubicBezTo>
                        <a:pt x="4280" y="1317"/>
                        <a:pt x="4282" y="1317"/>
                        <a:pt x="4282" y="1317"/>
                      </a:cubicBezTo>
                      <a:cubicBezTo>
                        <a:pt x="4282" y="1317"/>
                        <a:pt x="4285" y="1316"/>
                        <a:pt x="4285" y="1316"/>
                      </a:cubicBezTo>
                      <a:cubicBezTo>
                        <a:pt x="4285" y="1316"/>
                        <a:pt x="4285" y="1315"/>
                        <a:pt x="4285" y="1315"/>
                      </a:cubicBezTo>
                      <a:cubicBezTo>
                        <a:pt x="4285" y="1315"/>
                        <a:pt x="4290" y="1310"/>
                        <a:pt x="4290" y="1310"/>
                      </a:cubicBezTo>
                      <a:cubicBezTo>
                        <a:pt x="4290" y="1310"/>
                        <a:pt x="4291" y="1310"/>
                        <a:pt x="4291" y="1310"/>
                      </a:cubicBezTo>
                      <a:cubicBezTo>
                        <a:pt x="4291" y="1310"/>
                        <a:pt x="4295" y="1286"/>
                        <a:pt x="4295" y="1286"/>
                      </a:cubicBezTo>
                      <a:cubicBezTo>
                        <a:pt x="4295" y="1286"/>
                        <a:pt x="4296" y="1284"/>
                        <a:pt x="4296" y="1284"/>
                      </a:cubicBezTo>
                      <a:cubicBezTo>
                        <a:pt x="4296" y="1284"/>
                        <a:pt x="4299" y="1229"/>
                        <a:pt x="4299" y="1229"/>
                      </a:cubicBezTo>
                      <a:cubicBezTo>
                        <a:pt x="4299" y="1229"/>
                        <a:pt x="4303" y="1267"/>
                        <a:pt x="4303" y="1267"/>
                      </a:cubicBezTo>
                      <a:cubicBezTo>
                        <a:pt x="4303" y="1267"/>
                        <a:pt x="4306" y="1230"/>
                        <a:pt x="4306" y="1230"/>
                      </a:cubicBezTo>
                      <a:cubicBezTo>
                        <a:pt x="4306" y="1230"/>
                        <a:pt x="4306" y="1225"/>
                        <a:pt x="4306" y="1225"/>
                      </a:cubicBezTo>
                      <a:cubicBezTo>
                        <a:pt x="4306" y="1225"/>
                        <a:pt x="4310" y="1124"/>
                        <a:pt x="4310" y="1124"/>
                      </a:cubicBezTo>
                      <a:cubicBezTo>
                        <a:pt x="4310" y="1124"/>
                        <a:pt x="4311" y="1142"/>
                        <a:pt x="4311" y="1142"/>
                      </a:cubicBezTo>
                      <a:cubicBezTo>
                        <a:pt x="4311" y="1142"/>
                        <a:pt x="4315" y="1205"/>
                        <a:pt x="4315" y="1205"/>
                      </a:cubicBezTo>
                      <a:cubicBezTo>
                        <a:pt x="4315" y="1205"/>
                        <a:pt x="4316" y="1203"/>
                        <a:pt x="4316" y="1203"/>
                      </a:cubicBezTo>
                      <a:cubicBezTo>
                        <a:pt x="4316" y="1203"/>
                        <a:pt x="4321" y="1125"/>
                        <a:pt x="4321" y="1125"/>
                      </a:cubicBezTo>
                      <a:cubicBezTo>
                        <a:pt x="4321" y="1125"/>
                        <a:pt x="4322" y="1117"/>
                        <a:pt x="4322" y="1117"/>
                      </a:cubicBezTo>
                      <a:cubicBezTo>
                        <a:pt x="4322" y="1117"/>
                        <a:pt x="4326" y="1232"/>
                        <a:pt x="4326" y="1232"/>
                      </a:cubicBezTo>
                      <a:cubicBezTo>
                        <a:pt x="4326" y="1232"/>
                        <a:pt x="4329" y="1255"/>
                        <a:pt x="4329" y="1255"/>
                      </a:cubicBezTo>
                      <a:cubicBezTo>
                        <a:pt x="4329" y="1255"/>
                        <a:pt x="4331" y="1230"/>
                        <a:pt x="4331" y="1230"/>
                      </a:cubicBezTo>
                      <a:cubicBezTo>
                        <a:pt x="4331" y="1230"/>
                        <a:pt x="4333" y="1212"/>
                        <a:pt x="4333" y="1212"/>
                      </a:cubicBezTo>
                      <a:cubicBezTo>
                        <a:pt x="4333" y="1212"/>
                        <a:pt x="4336" y="1280"/>
                        <a:pt x="4336" y="1280"/>
                      </a:cubicBezTo>
                      <a:cubicBezTo>
                        <a:pt x="4336" y="1280"/>
                        <a:pt x="4336" y="1282"/>
                        <a:pt x="4336" y="1282"/>
                      </a:cubicBezTo>
                      <a:cubicBezTo>
                        <a:pt x="4336" y="1282"/>
                        <a:pt x="4341" y="1302"/>
                        <a:pt x="4341" y="1302"/>
                      </a:cubicBezTo>
                      <a:cubicBezTo>
                        <a:pt x="4341" y="1302"/>
                        <a:pt x="4341" y="1302"/>
                        <a:pt x="4341" y="1302"/>
                      </a:cubicBezTo>
                      <a:cubicBezTo>
                        <a:pt x="4341" y="1302"/>
                        <a:pt x="4346" y="1309"/>
                        <a:pt x="4346" y="1309"/>
                      </a:cubicBezTo>
                      <a:cubicBezTo>
                        <a:pt x="4346" y="1309"/>
                        <a:pt x="4347" y="1309"/>
                        <a:pt x="4347" y="1309"/>
                      </a:cubicBezTo>
                      <a:cubicBezTo>
                        <a:pt x="4347" y="1309"/>
                        <a:pt x="4352" y="1312"/>
                        <a:pt x="4352" y="1312"/>
                      </a:cubicBezTo>
                      <a:cubicBezTo>
                        <a:pt x="4352" y="1312"/>
                        <a:pt x="4352" y="1312"/>
                        <a:pt x="4352" y="1312"/>
                      </a:cubicBezTo>
                      <a:cubicBezTo>
                        <a:pt x="4352" y="1312"/>
                        <a:pt x="4356" y="1313"/>
                        <a:pt x="4356" y="1313"/>
                      </a:cubicBezTo>
                      <a:cubicBezTo>
                        <a:pt x="4356" y="1313"/>
                        <a:pt x="4357" y="1313"/>
                        <a:pt x="4357" y="1313"/>
                      </a:cubicBezTo>
                      <a:cubicBezTo>
                        <a:pt x="4357" y="1313"/>
                        <a:pt x="4362" y="1316"/>
                        <a:pt x="4362" y="1316"/>
                      </a:cubicBezTo>
                      <a:cubicBezTo>
                        <a:pt x="4362" y="1316"/>
                        <a:pt x="4362" y="1316"/>
                        <a:pt x="4362" y="1316"/>
                      </a:cubicBezTo>
                      <a:cubicBezTo>
                        <a:pt x="4362" y="1316"/>
                        <a:pt x="4366" y="1318"/>
                        <a:pt x="4366" y="1318"/>
                      </a:cubicBezTo>
                      <a:cubicBezTo>
                        <a:pt x="4366" y="1318"/>
                        <a:pt x="4367" y="1317"/>
                        <a:pt x="4367" y="1317"/>
                      </a:cubicBezTo>
                      <a:cubicBezTo>
                        <a:pt x="4367" y="1317"/>
                        <a:pt x="4371" y="1319"/>
                        <a:pt x="4371" y="1319"/>
                      </a:cubicBezTo>
                      <a:cubicBezTo>
                        <a:pt x="4371" y="1319"/>
                        <a:pt x="4372" y="1319"/>
                        <a:pt x="4372" y="1319"/>
                      </a:cubicBezTo>
                      <a:cubicBezTo>
                        <a:pt x="4372" y="1319"/>
                        <a:pt x="4377" y="1320"/>
                        <a:pt x="4377" y="1320"/>
                      </a:cubicBezTo>
                      <a:cubicBezTo>
                        <a:pt x="4377" y="1320"/>
                        <a:pt x="4377" y="1320"/>
                        <a:pt x="4377" y="1320"/>
                      </a:cubicBezTo>
                      <a:cubicBezTo>
                        <a:pt x="4377" y="1320"/>
                        <a:pt x="4382" y="1321"/>
                        <a:pt x="4382" y="1321"/>
                      </a:cubicBezTo>
                      <a:cubicBezTo>
                        <a:pt x="4382" y="1321"/>
                        <a:pt x="4382" y="1321"/>
                        <a:pt x="4382" y="1321"/>
                      </a:cubicBezTo>
                      <a:cubicBezTo>
                        <a:pt x="4382" y="1321"/>
                        <a:pt x="4386" y="1321"/>
                        <a:pt x="4386" y="1321"/>
                      </a:cubicBezTo>
                      <a:cubicBezTo>
                        <a:pt x="4386" y="1321"/>
                        <a:pt x="4387" y="1321"/>
                        <a:pt x="4387" y="1321"/>
                      </a:cubicBezTo>
                      <a:cubicBezTo>
                        <a:pt x="4387" y="1321"/>
                        <a:pt x="4392" y="1322"/>
                        <a:pt x="4392" y="1322"/>
                      </a:cubicBezTo>
                      <a:cubicBezTo>
                        <a:pt x="4392" y="1322"/>
                        <a:pt x="4392" y="1321"/>
                        <a:pt x="4392" y="1321"/>
                      </a:cubicBezTo>
                      <a:cubicBezTo>
                        <a:pt x="4392" y="1321"/>
                        <a:pt x="4397" y="1322"/>
                        <a:pt x="4397" y="1322"/>
                      </a:cubicBezTo>
                      <a:cubicBezTo>
                        <a:pt x="4397" y="1322"/>
                        <a:pt x="4401" y="1322"/>
                        <a:pt x="4401" y="1322"/>
                      </a:cubicBezTo>
                      <a:cubicBezTo>
                        <a:pt x="4401" y="1322"/>
                        <a:pt x="4402" y="1321"/>
                        <a:pt x="4402" y="1321"/>
                      </a:cubicBezTo>
                      <a:cubicBezTo>
                        <a:pt x="4402" y="1321"/>
                        <a:pt x="4403" y="1321"/>
                        <a:pt x="4403" y="1321"/>
                      </a:cubicBezTo>
                      <a:cubicBezTo>
                        <a:pt x="4403" y="1321"/>
                        <a:pt x="4407" y="1319"/>
                        <a:pt x="4407" y="1319"/>
                      </a:cubicBezTo>
                      <a:cubicBezTo>
                        <a:pt x="4407" y="1319"/>
                        <a:pt x="4409" y="1320"/>
                        <a:pt x="4409" y="1320"/>
                      </a:cubicBezTo>
                      <a:cubicBezTo>
                        <a:pt x="4409" y="1320"/>
                        <a:pt x="4413" y="1318"/>
                        <a:pt x="4413" y="1318"/>
                      </a:cubicBezTo>
                      <a:cubicBezTo>
                        <a:pt x="4413" y="1318"/>
                        <a:pt x="4413" y="1318"/>
                        <a:pt x="4413" y="1318"/>
                      </a:cubicBezTo>
                      <a:cubicBezTo>
                        <a:pt x="4413" y="1318"/>
                        <a:pt x="4417" y="1307"/>
                        <a:pt x="4417" y="1307"/>
                      </a:cubicBezTo>
                      <a:cubicBezTo>
                        <a:pt x="4417" y="1307"/>
                        <a:pt x="4418" y="1308"/>
                        <a:pt x="4418" y="1308"/>
                      </a:cubicBezTo>
                      <a:cubicBezTo>
                        <a:pt x="4418" y="1308"/>
                        <a:pt x="4421" y="1313"/>
                        <a:pt x="4421" y="1313"/>
                      </a:cubicBezTo>
                      <a:cubicBezTo>
                        <a:pt x="4421" y="1313"/>
                        <a:pt x="4423" y="1310"/>
                        <a:pt x="4423" y="1310"/>
                      </a:cubicBezTo>
                      <a:cubicBezTo>
                        <a:pt x="4423" y="1310"/>
                        <a:pt x="4427" y="1279"/>
                        <a:pt x="4427" y="1279"/>
                      </a:cubicBezTo>
                      <a:cubicBezTo>
                        <a:pt x="4427" y="1279"/>
                        <a:pt x="4428" y="1282"/>
                        <a:pt x="4428" y="1282"/>
                      </a:cubicBezTo>
                      <a:cubicBezTo>
                        <a:pt x="4428" y="1282"/>
                        <a:pt x="4431" y="1302"/>
                        <a:pt x="4431" y="1302"/>
                      </a:cubicBezTo>
                      <a:cubicBezTo>
                        <a:pt x="4431" y="1302"/>
                        <a:pt x="4433" y="1297"/>
                        <a:pt x="4433" y="1297"/>
                      </a:cubicBezTo>
                      <a:cubicBezTo>
                        <a:pt x="4433" y="1297"/>
                        <a:pt x="4437" y="1240"/>
                        <a:pt x="4437" y="1240"/>
                      </a:cubicBezTo>
                      <a:cubicBezTo>
                        <a:pt x="4437" y="1240"/>
                        <a:pt x="4438" y="1250"/>
                        <a:pt x="4438" y="1250"/>
                      </a:cubicBezTo>
                      <a:cubicBezTo>
                        <a:pt x="4438" y="1250"/>
                        <a:pt x="4442" y="1291"/>
                        <a:pt x="4442" y="1291"/>
                      </a:cubicBezTo>
                      <a:cubicBezTo>
                        <a:pt x="4442" y="1291"/>
                        <a:pt x="4443" y="1288"/>
                        <a:pt x="4443" y="1288"/>
                      </a:cubicBezTo>
                      <a:cubicBezTo>
                        <a:pt x="4443" y="1288"/>
                        <a:pt x="4447" y="1220"/>
                        <a:pt x="4447" y="1220"/>
                      </a:cubicBezTo>
                      <a:cubicBezTo>
                        <a:pt x="4447" y="1220"/>
                        <a:pt x="4448" y="1237"/>
                        <a:pt x="4448" y="1237"/>
                      </a:cubicBezTo>
                      <a:cubicBezTo>
                        <a:pt x="4448" y="1237"/>
                        <a:pt x="4453" y="1290"/>
                        <a:pt x="4453" y="1290"/>
                      </a:cubicBezTo>
                      <a:cubicBezTo>
                        <a:pt x="4453" y="1290"/>
                        <a:pt x="4453" y="1289"/>
                        <a:pt x="4453" y="1289"/>
                      </a:cubicBezTo>
                      <a:cubicBezTo>
                        <a:pt x="4453" y="1289"/>
                        <a:pt x="4457" y="1239"/>
                        <a:pt x="4457" y="1239"/>
                      </a:cubicBezTo>
                      <a:cubicBezTo>
                        <a:pt x="4457" y="1239"/>
                        <a:pt x="4459" y="1256"/>
                        <a:pt x="4459" y="1256"/>
                      </a:cubicBezTo>
                      <a:cubicBezTo>
                        <a:pt x="4459" y="1256"/>
                        <a:pt x="4463" y="1301"/>
                        <a:pt x="4463" y="1301"/>
                      </a:cubicBezTo>
                      <a:cubicBezTo>
                        <a:pt x="4463" y="1301"/>
                        <a:pt x="4464" y="1301"/>
                        <a:pt x="4464" y="1301"/>
                      </a:cubicBezTo>
                      <a:cubicBezTo>
                        <a:pt x="4464" y="1301"/>
                        <a:pt x="4468" y="1279"/>
                        <a:pt x="4468" y="1279"/>
                      </a:cubicBezTo>
                      <a:cubicBezTo>
                        <a:pt x="4468" y="1279"/>
                        <a:pt x="4469" y="1287"/>
                        <a:pt x="4469" y="1287"/>
                      </a:cubicBezTo>
                      <a:cubicBezTo>
                        <a:pt x="4469" y="1287"/>
                        <a:pt x="4474" y="1314"/>
                        <a:pt x="4474" y="1314"/>
                      </a:cubicBezTo>
                      <a:cubicBezTo>
                        <a:pt x="4474" y="1314"/>
                        <a:pt x="4474" y="1314"/>
                        <a:pt x="4474" y="1314"/>
                      </a:cubicBezTo>
                      <a:cubicBezTo>
                        <a:pt x="4474" y="1314"/>
                        <a:pt x="4478" y="1309"/>
                        <a:pt x="4478" y="1309"/>
                      </a:cubicBezTo>
                      <a:cubicBezTo>
                        <a:pt x="4478" y="1309"/>
                        <a:pt x="4479" y="1312"/>
                        <a:pt x="4479" y="1312"/>
                      </a:cubicBezTo>
                      <a:cubicBezTo>
                        <a:pt x="4479" y="1312"/>
                        <a:pt x="4484" y="1320"/>
                        <a:pt x="4484" y="1320"/>
                      </a:cubicBezTo>
                      <a:cubicBezTo>
                        <a:pt x="4484" y="1320"/>
                        <a:pt x="4487" y="1320"/>
                        <a:pt x="4487" y="1320"/>
                      </a:cubicBezTo>
                      <a:cubicBezTo>
                        <a:pt x="4487" y="1320"/>
                        <a:pt x="4489" y="1321"/>
                        <a:pt x="4489" y="1321"/>
                      </a:cubicBezTo>
                      <a:cubicBezTo>
                        <a:pt x="4489" y="1321"/>
                        <a:pt x="4489" y="1321"/>
                        <a:pt x="4489" y="1321"/>
                      </a:cubicBezTo>
                      <a:cubicBezTo>
                        <a:pt x="4489" y="1321"/>
                        <a:pt x="4494" y="1323"/>
                        <a:pt x="4494" y="1323"/>
                      </a:cubicBezTo>
                      <a:cubicBezTo>
                        <a:pt x="4494" y="1323"/>
                        <a:pt x="4496" y="1323"/>
                        <a:pt x="4496" y="1323"/>
                      </a:cubicBezTo>
                      <a:cubicBezTo>
                        <a:pt x="4496" y="1323"/>
                        <a:pt x="4497" y="1323"/>
                        <a:pt x="4497" y="1323"/>
                      </a:cubicBezTo>
                      <a:cubicBezTo>
                        <a:pt x="4497" y="1323"/>
                        <a:pt x="4500" y="1324"/>
                        <a:pt x="4500" y="1324"/>
                      </a:cubicBezTo>
                      <a:cubicBezTo>
                        <a:pt x="4500" y="1324"/>
                        <a:pt x="4503" y="1323"/>
                        <a:pt x="4503" y="1323"/>
                      </a:cubicBezTo>
                      <a:cubicBezTo>
                        <a:pt x="4503" y="1323"/>
                        <a:pt x="4506" y="1324"/>
                        <a:pt x="4506" y="1324"/>
                      </a:cubicBezTo>
                      <a:cubicBezTo>
                        <a:pt x="4506" y="1324"/>
                        <a:pt x="4508" y="1323"/>
                        <a:pt x="4508" y="1323"/>
                      </a:cubicBezTo>
                      <a:cubicBezTo>
                        <a:pt x="4508" y="1323"/>
                        <a:pt x="4512" y="1323"/>
                        <a:pt x="4512" y="1323"/>
                      </a:cubicBezTo>
                      <a:cubicBezTo>
                        <a:pt x="4512" y="1323"/>
                        <a:pt x="4514" y="1323"/>
                        <a:pt x="4514" y="1323"/>
                      </a:cubicBezTo>
                      <a:cubicBezTo>
                        <a:pt x="4514" y="1323"/>
                        <a:pt x="4515" y="1323"/>
                        <a:pt x="4515" y="1323"/>
                      </a:cubicBezTo>
                      <a:cubicBezTo>
                        <a:pt x="4515" y="1323"/>
                        <a:pt x="4520" y="1323"/>
                        <a:pt x="4520" y="1323"/>
                      </a:cubicBezTo>
                      <a:cubicBezTo>
                        <a:pt x="4520" y="1323"/>
                        <a:pt x="4521" y="1323"/>
                        <a:pt x="4521" y="1323"/>
                      </a:cubicBezTo>
                      <a:cubicBezTo>
                        <a:pt x="4521" y="1323"/>
                        <a:pt x="4525" y="1322"/>
                        <a:pt x="4525" y="1322"/>
                      </a:cubicBezTo>
                      <a:cubicBezTo>
                        <a:pt x="4525" y="1322"/>
                        <a:pt x="4527" y="1322"/>
                        <a:pt x="4527" y="1322"/>
                      </a:cubicBezTo>
                      <a:cubicBezTo>
                        <a:pt x="4527" y="1322"/>
                        <a:pt x="4530" y="1321"/>
                        <a:pt x="4530" y="1321"/>
                      </a:cubicBezTo>
                      <a:cubicBezTo>
                        <a:pt x="4530" y="1321"/>
                        <a:pt x="4530" y="1321"/>
                        <a:pt x="4530" y="1321"/>
                      </a:cubicBezTo>
                      <a:cubicBezTo>
                        <a:pt x="4530" y="1321"/>
                        <a:pt x="4535" y="1320"/>
                        <a:pt x="4535" y="1320"/>
                      </a:cubicBezTo>
                      <a:cubicBezTo>
                        <a:pt x="4535" y="1320"/>
                        <a:pt x="4535" y="1320"/>
                        <a:pt x="4535" y="1320"/>
                      </a:cubicBezTo>
                      <a:cubicBezTo>
                        <a:pt x="4535" y="1320"/>
                        <a:pt x="4539" y="1318"/>
                        <a:pt x="4539" y="1318"/>
                      </a:cubicBezTo>
                      <a:cubicBezTo>
                        <a:pt x="4539" y="1318"/>
                        <a:pt x="4540" y="1318"/>
                        <a:pt x="4540" y="1318"/>
                      </a:cubicBezTo>
                      <a:cubicBezTo>
                        <a:pt x="4540" y="1318"/>
                        <a:pt x="4545" y="1315"/>
                        <a:pt x="4545" y="1315"/>
                      </a:cubicBezTo>
                      <a:cubicBezTo>
                        <a:pt x="4545" y="1315"/>
                        <a:pt x="4545" y="1315"/>
                        <a:pt x="4545" y="1315"/>
                      </a:cubicBezTo>
                      <a:cubicBezTo>
                        <a:pt x="4545" y="1315"/>
                        <a:pt x="4550" y="1312"/>
                        <a:pt x="4550" y="1312"/>
                      </a:cubicBezTo>
                      <a:cubicBezTo>
                        <a:pt x="4550" y="1312"/>
                        <a:pt x="4550" y="1312"/>
                        <a:pt x="4550" y="1312"/>
                      </a:cubicBezTo>
                      <a:cubicBezTo>
                        <a:pt x="4550" y="1312"/>
                        <a:pt x="4555" y="1301"/>
                        <a:pt x="4555" y="1301"/>
                      </a:cubicBezTo>
                      <a:cubicBezTo>
                        <a:pt x="4555" y="1301"/>
                        <a:pt x="4555" y="1300"/>
                        <a:pt x="4555" y="1300"/>
                      </a:cubicBezTo>
                      <a:cubicBezTo>
                        <a:pt x="4555" y="1300"/>
                        <a:pt x="4560" y="1231"/>
                        <a:pt x="4560" y="1231"/>
                      </a:cubicBezTo>
                      <a:cubicBezTo>
                        <a:pt x="4560" y="1231"/>
                        <a:pt x="4562" y="1188"/>
                        <a:pt x="4562" y="1188"/>
                      </a:cubicBezTo>
                      <a:cubicBezTo>
                        <a:pt x="4562" y="1188"/>
                        <a:pt x="4565" y="1272"/>
                        <a:pt x="4565" y="1272"/>
                      </a:cubicBezTo>
                      <a:cubicBezTo>
                        <a:pt x="4565" y="1272"/>
                        <a:pt x="4565" y="1275"/>
                        <a:pt x="4565" y="1275"/>
                      </a:cubicBezTo>
                      <a:cubicBezTo>
                        <a:pt x="4565" y="1275"/>
                        <a:pt x="4570" y="1310"/>
                        <a:pt x="4570" y="1310"/>
                      </a:cubicBezTo>
                      <a:cubicBezTo>
                        <a:pt x="4570" y="1310"/>
                        <a:pt x="4571" y="1310"/>
                        <a:pt x="4571" y="1310"/>
                      </a:cubicBezTo>
                      <a:cubicBezTo>
                        <a:pt x="4571" y="1310"/>
                        <a:pt x="4575" y="1316"/>
                        <a:pt x="4575" y="1316"/>
                      </a:cubicBezTo>
                      <a:cubicBezTo>
                        <a:pt x="4575" y="1316"/>
                        <a:pt x="4576" y="1316"/>
                        <a:pt x="4576" y="1316"/>
                      </a:cubicBezTo>
                      <a:cubicBezTo>
                        <a:pt x="4576" y="1316"/>
                        <a:pt x="4581" y="1319"/>
                        <a:pt x="4581" y="1319"/>
                      </a:cubicBezTo>
                      <a:cubicBezTo>
                        <a:pt x="4581" y="1319"/>
                        <a:pt x="4582" y="1319"/>
                        <a:pt x="4582" y="1319"/>
                      </a:cubicBezTo>
                      <a:cubicBezTo>
                        <a:pt x="4582" y="1319"/>
                        <a:pt x="4586" y="1321"/>
                        <a:pt x="4586" y="1321"/>
                      </a:cubicBezTo>
                      <a:cubicBezTo>
                        <a:pt x="4586" y="1321"/>
                        <a:pt x="4586" y="1321"/>
                        <a:pt x="4586" y="1321"/>
                      </a:cubicBezTo>
                      <a:cubicBezTo>
                        <a:pt x="4586" y="1321"/>
                        <a:pt x="4591" y="1323"/>
                        <a:pt x="4591" y="1323"/>
                      </a:cubicBezTo>
                      <a:cubicBezTo>
                        <a:pt x="4591" y="1323"/>
                        <a:pt x="4592" y="1323"/>
                        <a:pt x="4592" y="1323"/>
                      </a:cubicBezTo>
                      <a:cubicBezTo>
                        <a:pt x="4592" y="1323"/>
                        <a:pt x="4595" y="1322"/>
                        <a:pt x="4595" y="1322"/>
                      </a:cubicBezTo>
                      <a:cubicBezTo>
                        <a:pt x="4595" y="1322"/>
                        <a:pt x="4596" y="1322"/>
                        <a:pt x="4596" y="1322"/>
                      </a:cubicBezTo>
                      <a:cubicBezTo>
                        <a:pt x="4596" y="1322"/>
                        <a:pt x="4600" y="1324"/>
                        <a:pt x="4600" y="1324"/>
                      </a:cubicBezTo>
                      <a:cubicBezTo>
                        <a:pt x="4600" y="1324"/>
                        <a:pt x="4604" y="1323"/>
                        <a:pt x="4604" y="1323"/>
                      </a:cubicBezTo>
                      <a:cubicBezTo>
                        <a:pt x="4604" y="1323"/>
                        <a:pt x="4606" y="1324"/>
                        <a:pt x="4606" y="1324"/>
                      </a:cubicBezTo>
                      <a:cubicBezTo>
                        <a:pt x="4606" y="1324"/>
                        <a:pt x="4606" y="1324"/>
                        <a:pt x="4606" y="1324"/>
                      </a:cubicBezTo>
                      <a:cubicBezTo>
                        <a:pt x="4606" y="1324"/>
                        <a:pt x="4611" y="1325"/>
                        <a:pt x="4611" y="1325"/>
                      </a:cubicBezTo>
                      <a:cubicBezTo>
                        <a:pt x="4611" y="1325"/>
                        <a:pt x="4613" y="1325"/>
                        <a:pt x="4613" y="1325"/>
                      </a:cubicBezTo>
                      <a:cubicBezTo>
                        <a:pt x="4613" y="1325"/>
                        <a:pt x="4615" y="1324"/>
                        <a:pt x="4615" y="1324"/>
                      </a:cubicBezTo>
                      <a:cubicBezTo>
                        <a:pt x="4615" y="1324"/>
                        <a:pt x="4619" y="1324"/>
                        <a:pt x="4619" y="1324"/>
                      </a:cubicBezTo>
                      <a:cubicBezTo>
                        <a:pt x="4619" y="1324"/>
                        <a:pt x="4620" y="1325"/>
                        <a:pt x="4620" y="1325"/>
                      </a:cubicBezTo>
                      <a:cubicBezTo>
                        <a:pt x="4620" y="1325"/>
                        <a:pt x="4624" y="1324"/>
                        <a:pt x="4624" y="1324"/>
                      </a:cubicBezTo>
                      <a:cubicBezTo>
                        <a:pt x="4624" y="1324"/>
                        <a:pt x="4626" y="1325"/>
                        <a:pt x="4626" y="1325"/>
                      </a:cubicBezTo>
                      <a:cubicBezTo>
                        <a:pt x="4626" y="1325"/>
                        <a:pt x="4627" y="1324"/>
                        <a:pt x="4627" y="1324"/>
                      </a:cubicBezTo>
                      <a:cubicBezTo>
                        <a:pt x="4627" y="1324"/>
                        <a:pt x="4629" y="1325"/>
                        <a:pt x="4629" y="1325"/>
                      </a:cubicBezTo>
                      <a:cubicBezTo>
                        <a:pt x="4629" y="1325"/>
                        <a:pt x="4633" y="1324"/>
                        <a:pt x="4633" y="1324"/>
                      </a:cubicBezTo>
                      <a:cubicBezTo>
                        <a:pt x="4633" y="1324"/>
                        <a:pt x="4635" y="1325"/>
                        <a:pt x="4635" y="1325"/>
                      </a:cubicBezTo>
                      <a:cubicBezTo>
                        <a:pt x="4635" y="1325"/>
                        <a:pt x="4638" y="1325"/>
                        <a:pt x="4638" y="1325"/>
                      </a:cubicBezTo>
                      <a:cubicBezTo>
                        <a:pt x="4638" y="1325"/>
                        <a:pt x="4639" y="1325"/>
                        <a:pt x="4639" y="1325"/>
                      </a:cubicBezTo>
                      <a:cubicBezTo>
                        <a:pt x="4639" y="1325"/>
                        <a:pt x="4643" y="1325"/>
                        <a:pt x="4643" y="1325"/>
                      </a:cubicBezTo>
                      <a:cubicBezTo>
                        <a:pt x="4643" y="1325"/>
                        <a:pt x="4646" y="1324"/>
                        <a:pt x="4646" y="1324"/>
                      </a:cubicBezTo>
                      <a:cubicBezTo>
                        <a:pt x="4646" y="1324"/>
                        <a:pt x="4647" y="1324"/>
                        <a:pt x="4647" y="1324"/>
                      </a:cubicBezTo>
                      <a:cubicBezTo>
                        <a:pt x="4647" y="1324"/>
                        <a:pt x="4652" y="1323"/>
                        <a:pt x="4652" y="1323"/>
                      </a:cubicBezTo>
                      <a:cubicBezTo>
                        <a:pt x="4652" y="1323"/>
                        <a:pt x="4652" y="1323"/>
                        <a:pt x="4652" y="1323"/>
                      </a:cubicBezTo>
                      <a:cubicBezTo>
                        <a:pt x="4652" y="1323"/>
                        <a:pt x="4657" y="1320"/>
                        <a:pt x="4657" y="1320"/>
                      </a:cubicBezTo>
                      <a:cubicBezTo>
                        <a:pt x="4657" y="1320"/>
                        <a:pt x="4657" y="1320"/>
                        <a:pt x="4657" y="1320"/>
                      </a:cubicBezTo>
                      <a:cubicBezTo>
                        <a:pt x="4657" y="1320"/>
                        <a:pt x="4662" y="1311"/>
                        <a:pt x="4662" y="1311"/>
                      </a:cubicBezTo>
                      <a:cubicBezTo>
                        <a:pt x="4662" y="1311"/>
                        <a:pt x="4662" y="1310"/>
                        <a:pt x="4662" y="1310"/>
                      </a:cubicBezTo>
                      <a:cubicBezTo>
                        <a:pt x="4662" y="1310"/>
                        <a:pt x="4667" y="1215"/>
                        <a:pt x="4667" y="1215"/>
                      </a:cubicBezTo>
                      <a:cubicBezTo>
                        <a:pt x="4667" y="1215"/>
                        <a:pt x="4668" y="1212"/>
                        <a:pt x="4668" y="1212"/>
                      </a:cubicBezTo>
                      <a:cubicBezTo>
                        <a:pt x="4668" y="1212"/>
                        <a:pt x="4672" y="1293"/>
                        <a:pt x="4672" y="1293"/>
                      </a:cubicBezTo>
                      <a:cubicBezTo>
                        <a:pt x="4672" y="1293"/>
                        <a:pt x="4673" y="1293"/>
                        <a:pt x="4673" y="1293"/>
                      </a:cubicBezTo>
                      <a:cubicBezTo>
                        <a:pt x="4673" y="1293"/>
                        <a:pt x="4677" y="1216"/>
                        <a:pt x="4677" y="1216"/>
                      </a:cubicBezTo>
                      <a:cubicBezTo>
                        <a:pt x="4677" y="1216"/>
                        <a:pt x="4678" y="1216"/>
                        <a:pt x="4678" y="1216"/>
                      </a:cubicBezTo>
                      <a:cubicBezTo>
                        <a:pt x="4678" y="1216"/>
                        <a:pt x="4682" y="1307"/>
                        <a:pt x="4682" y="1307"/>
                      </a:cubicBezTo>
                      <a:cubicBezTo>
                        <a:pt x="4682" y="1307"/>
                        <a:pt x="4683" y="1308"/>
                        <a:pt x="4683" y="1308"/>
                      </a:cubicBezTo>
                      <a:cubicBezTo>
                        <a:pt x="4683" y="1308"/>
                        <a:pt x="4688" y="1319"/>
                        <a:pt x="4688" y="1319"/>
                      </a:cubicBezTo>
                      <a:cubicBezTo>
                        <a:pt x="4688" y="1319"/>
                        <a:pt x="4688" y="1319"/>
                        <a:pt x="4688" y="1319"/>
                      </a:cubicBezTo>
                      <a:cubicBezTo>
                        <a:pt x="4688" y="1319"/>
                        <a:pt x="4693" y="1322"/>
                        <a:pt x="4693" y="1322"/>
                      </a:cubicBezTo>
                      <a:cubicBezTo>
                        <a:pt x="4693" y="1322"/>
                        <a:pt x="4693" y="1322"/>
                        <a:pt x="4693" y="1322"/>
                      </a:cubicBezTo>
                      <a:cubicBezTo>
                        <a:pt x="4693" y="1322"/>
                        <a:pt x="4698" y="1324"/>
                        <a:pt x="4698" y="1324"/>
                      </a:cubicBezTo>
                      <a:cubicBezTo>
                        <a:pt x="4698" y="1324"/>
                        <a:pt x="4700" y="1324"/>
                        <a:pt x="4700" y="1324"/>
                      </a:cubicBezTo>
                      <a:cubicBezTo>
                        <a:pt x="4700" y="1324"/>
                        <a:pt x="4703" y="1324"/>
                        <a:pt x="4703" y="1324"/>
                      </a:cubicBezTo>
                      <a:cubicBezTo>
                        <a:pt x="4703" y="1324"/>
                        <a:pt x="4703" y="1324"/>
                        <a:pt x="4703" y="1324"/>
                      </a:cubicBezTo>
                      <a:cubicBezTo>
                        <a:pt x="4703" y="1324"/>
                        <a:pt x="4706" y="1325"/>
                        <a:pt x="4706" y="1325"/>
                      </a:cubicBezTo>
                      <a:cubicBezTo>
                        <a:pt x="4706" y="1325"/>
                        <a:pt x="4708" y="1325"/>
                        <a:pt x="4708" y="1325"/>
                      </a:cubicBezTo>
                      <a:cubicBezTo>
                        <a:pt x="4708" y="1325"/>
                        <a:pt x="4711" y="1325"/>
                        <a:pt x="4711" y="1325"/>
                      </a:cubicBezTo>
                      <a:cubicBezTo>
                        <a:pt x="4711" y="1325"/>
                        <a:pt x="4715" y="1326"/>
                        <a:pt x="4715" y="1326"/>
                      </a:cubicBezTo>
                      <a:cubicBezTo>
                        <a:pt x="4715" y="1326"/>
                        <a:pt x="4716" y="1325"/>
                        <a:pt x="4716" y="1325"/>
                      </a:cubicBezTo>
                      <a:cubicBezTo>
                        <a:pt x="4716" y="1325"/>
                        <a:pt x="4718" y="1326"/>
                        <a:pt x="4718" y="1326"/>
                      </a:cubicBezTo>
                      <a:cubicBezTo>
                        <a:pt x="4718" y="1326"/>
                        <a:pt x="4720" y="1326"/>
                        <a:pt x="4720" y="1326"/>
                      </a:cubicBezTo>
                      <a:cubicBezTo>
                        <a:pt x="4720" y="1326"/>
                        <a:pt x="4723" y="1326"/>
                        <a:pt x="4723" y="1326"/>
                      </a:cubicBezTo>
                      <a:cubicBezTo>
                        <a:pt x="4723" y="1326"/>
                        <a:pt x="4725" y="1326"/>
                        <a:pt x="4725" y="1326"/>
                      </a:cubicBezTo>
                      <a:cubicBezTo>
                        <a:pt x="4725" y="1326"/>
                        <a:pt x="4732" y="1326"/>
                        <a:pt x="4732" y="1326"/>
                      </a:cubicBezTo>
                      <a:cubicBezTo>
                        <a:pt x="4732" y="1326"/>
                        <a:pt x="4733" y="1327"/>
                        <a:pt x="4733" y="1327"/>
                      </a:cubicBezTo>
                      <a:cubicBezTo>
                        <a:pt x="4733" y="1327"/>
                        <a:pt x="4734" y="1326"/>
                        <a:pt x="4734" y="1326"/>
                      </a:cubicBezTo>
                      <a:cubicBezTo>
                        <a:pt x="4734" y="1326"/>
                        <a:pt x="4738" y="1326"/>
                        <a:pt x="4738" y="1326"/>
                      </a:cubicBezTo>
                      <a:cubicBezTo>
                        <a:pt x="4738" y="1326"/>
                        <a:pt x="4739" y="1326"/>
                        <a:pt x="4739" y="1326"/>
                      </a:cubicBezTo>
                      <a:cubicBezTo>
                        <a:pt x="4739" y="1326"/>
                        <a:pt x="4742" y="1327"/>
                        <a:pt x="4742" y="1327"/>
                      </a:cubicBezTo>
                      <a:cubicBezTo>
                        <a:pt x="4742" y="1327"/>
                        <a:pt x="4745" y="1326"/>
                        <a:pt x="4745" y="1326"/>
                      </a:cubicBezTo>
                      <a:cubicBezTo>
                        <a:pt x="4745" y="1326"/>
                        <a:pt x="4747" y="1326"/>
                        <a:pt x="4747" y="1326"/>
                      </a:cubicBezTo>
                      <a:cubicBezTo>
                        <a:pt x="4747" y="1326"/>
                        <a:pt x="4749" y="1326"/>
                        <a:pt x="4749" y="1326"/>
                      </a:cubicBezTo>
                      <a:cubicBezTo>
                        <a:pt x="4749" y="1326"/>
                        <a:pt x="4754" y="1327"/>
                        <a:pt x="4754" y="1327"/>
                      </a:cubicBezTo>
                      <a:cubicBezTo>
                        <a:pt x="4754" y="1327"/>
                        <a:pt x="4754" y="1327"/>
                        <a:pt x="4754" y="1327"/>
                      </a:cubicBezTo>
                      <a:cubicBezTo>
                        <a:pt x="4754" y="1327"/>
                        <a:pt x="4758" y="1326"/>
                        <a:pt x="4758" y="1326"/>
                      </a:cubicBezTo>
                      <a:cubicBezTo>
                        <a:pt x="4758" y="1326"/>
                        <a:pt x="4762" y="1326"/>
                        <a:pt x="4762" y="1326"/>
                      </a:cubicBezTo>
                      <a:cubicBezTo>
                        <a:pt x="4762" y="1326"/>
                        <a:pt x="4763" y="1326"/>
                        <a:pt x="4763" y="1326"/>
                      </a:cubicBezTo>
                      <a:cubicBezTo>
                        <a:pt x="4763" y="1326"/>
                        <a:pt x="4766" y="1326"/>
                        <a:pt x="4766" y="1326"/>
                      </a:cubicBezTo>
                      <a:cubicBezTo>
                        <a:pt x="4766" y="1326"/>
                        <a:pt x="4769" y="1325"/>
                        <a:pt x="4769" y="1325"/>
                      </a:cubicBezTo>
                      <a:cubicBezTo>
                        <a:pt x="4769" y="1325"/>
                        <a:pt x="4772" y="1326"/>
                        <a:pt x="4772" y="1326"/>
                      </a:cubicBezTo>
                      <a:cubicBezTo>
                        <a:pt x="4772" y="1326"/>
                        <a:pt x="4774" y="1325"/>
                        <a:pt x="4774" y="1325"/>
                      </a:cubicBezTo>
                      <a:cubicBezTo>
                        <a:pt x="4774" y="1325"/>
                        <a:pt x="4776" y="1325"/>
                        <a:pt x="4776" y="1325"/>
                      </a:cubicBezTo>
                      <a:cubicBezTo>
                        <a:pt x="4776" y="1325"/>
                        <a:pt x="4779" y="1324"/>
                        <a:pt x="4779" y="1324"/>
                      </a:cubicBezTo>
                      <a:cubicBezTo>
                        <a:pt x="4779" y="1324"/>
                        <a:pt x="4779" y="1324"/>
                        <a:pt x="4779" y="1324"/>
                      </a:cubicBezTo>
                      <a:cubicBezTo>
                        <a:pt x="4779" y="1324"/>
                        <a:pt x="4784" y="1317"/>
                        <a:pt x="4784" y="1317"/>
                      </a:cubicBezTo>
                      <a:cubicBezTo>
                        <a:pt x="4784" y="1317"/>
                        <a:pt x="4786" y="1315"/>
                        <a:pt x="4786" y="1315"/>
                      </a:cubicBezTo>
                      <a:cubicBezTo>
                        <a:pt x="4786" y="1315"/>
                        <a:pt x="4789" y="1321"/>
                        <a:pt x="4789" y="1321"/>
                      </a:cubicBezTo>
                      <a:cubicBezTo>
                        <a:pt x="4789" y="1321"/>
                        <a:pt x="4790" y="1320"/>
                        <a:pt x="4790" y="1320"/>
                      </a:cubicBezTo>
                      <a:cubicBezTo>
                        <a:pt x="4790" y="1320"/>
                        <a:pt x="4794" y="1312"/>
                        <a:pt x="4794" y="1312"/>
                      </a:cubicBezTo>
                      <a:cubicBezTo>
                        <a:pt x="4794" y="1312"/>
                        <a:pt x="4795" y="1310"/>
                        <a:pt x="4795" y="1310"/>
                      </a:cubicBezTo>
                      <a:cubicBezTo>
                        <a:pt x="4795" y="1310"/>
                        <a:pt x="4800" y="1320"/>
                        <a:pt x="4800" y="1320"/>
                      </a:cubicBezTo>
                      <a:cubicBezTo>
                        <a:pt x="4800" y="1320"/>
                        <a:pt x="4800" y="1320"/>
                        <a:pt x="4800" y="1320"/>
                      </a:cubicBezTo>
                      <a:cubicBezTo>
                        <a:pt x="4800" y="1320"/>
                        <a:pt x="4802" y="1321"/>
                        <a:pt x="4802" y="1321"/>
                      </a:cubicBezTo>
                      <a:cubicBezTo>
                        <a:pt x="4802" y="1321"/>
                        <a:pt x="4806" y="1320"/>
                        <a:pt x="4806" y="1320"/>
                      </a:cubicBezTo>
                      <a:cubicBezTo>
                        <a:pt x="4806" y="1320"/>
                        <a:pt x="4809" y="1322"/>
                        <a:pt x="4809" y="1322"/>
                      </a:cubicBezTo>
                      <a:cubicBezTo>
                        <a:pt x="4809" y="1322"/>
                        <a:pt x="4810" y="1322"/>
                        <a:pt x="4810" y="1322"/>
                      </a:cubicBezTo>
                      <a:cubicBezTo>
                        <a:pt x="4810" y="1322"/>
                        <a:pt x="4814" y="1323"/>
                        <a:pt x="4814" y="1323"/>
                      </a:cubicBezTo>
                      <a:cubicBezTo>
                        <a:pt x="4814" y="1323"/>
                        <a:pt x="4815" y="1323"/>
                        <a:pt x="4815" y="1323"/>
                      </a:cubicBezTo>
                      <a:cubicBezTo>
                        <a:pt x="4815" y="1323"/>
                        <a:pt x="4818" y="1324"/>
                        <a:pt x="4818" y="1324"/>
                      </a:cubicBezTo>
                      <a:cubicBezTo>
                        <a:pt x="4818" y="1324"/>
                        <a:pt x="4824" y="1323"/>
                        <a:pt x="4824" y="1323"/>
                      </a:cubicBezTo>
                      <a:cubicBezTo>
                        <a:pt x="4824" y="1323"/>
                        <a:pt x="4825" y="1324"/>
                        <a:pt x="4825" y="1324"/>
                      </a:cubicBezTo>
                      <a:cubicBezTo>
                        <a:pt x="4825" y="1324"/>
                        <a:pt x="4827" y="1324"/>
                        <a:pt x="4827" y="1324"/>
                      </a:cubicBezTo>
                      <a:cubicBezTo>
                        <a:pt x="4827" y="1324"/>
                        <a:pt x="4830" y="1325"/>
                        <a:pt x="4830" y="1325"/>
                      </a:cubicBezTo>
                      <a:cubicBezTo>
                        <a:pt x="4830" y="1325"/>
                        <a:pt x="4832" y="1325"/>
                        <a:pt x="4832" y="1325"/>
                      </a:cubicBezTo>
                      <a:cubicBezTo>
                        <a:pt x="4832" y="1325"/>
                        <a:pt x="4834" y="1324"/>
                        <a:pt x="4834" y="1324"/>
                      </a:cubicBezTo>
                      <a:cubicBezTo>
                        <a:pt x="4834" y="1324"/>
                        <a:pt x="4838" y="1324"/>
                        <a:pt x="4838" y="1324"/>
                      </a:cubicBezTo>
                      <a:cubicBezTo>
                        <a:pt x="4838" y="1324"/>
                        <a:pt x="4840" y="1325"/>
                        <a:pt x="4840" y="1325"/>
                      </a:cubicBezTo>
                      <a:cubicBezTo>
                        <a:pt x="4840" y="1325"/>
                        <a:pt x="4841" y="1326"/>
                        <a:pt x="4841" y="1326"/>
                      </a:cubicBezTo>
                      <a:cubicBezTo>
                        <a:pt x="4841" y="1326"/>
                        <a:pt x="4845" y="1325"/>
                        <a:pt x="4845" y="1325"/>
                      </a:cubicBezTo>
                      <a:cubicBezTo>
                        <a:pt x="4845" y="1325"/>
                        <a:pt x="4846" y="1325"/>
                        <a:pt x="4846" y="1325"/>
                      </a:cubicBezTo>
                      <a:cubicBezTo>
                        <a:pt x="4846" y="1325"/>
                        <a:pt x="4850" y="1323"/>
                        <a:pt x="4850" y="1323"/>
                      </a:cubicBezTo>
                      <a:cubicBezTo>
                        <a:pt x="4850" y="1323"/>
                        <a:pt x="4851" y="1323"/>
                        <a:pt x="4851" y="1323"/>
                      </a:cubicBezTo>
                      <a:cubicBezTo>
                        <a:pt x="4851" y="1323"/>
                        <a:pt x="4856" y="1319"/>
                        <a:pt x="4856" y="1319"/>
                      </a:cubicBezTo>
                      <a:cubicBezTo>
                        <a:pt x="4856" y="1319"/>
                        <a:pt x="4856" y="1319"/>
                        <a:pt x="4856" y="1319"/>
                      </a:cubicBezTo>
                      <a:cubicBezTo>
                        <a:pt x="4856" y="1319"/>
                        <a:pt x="4861" y="1311"/>
                        <a:pt x="4861" y="1311"/>
                      </a:cubicBezTo>
                      <a:cubicBezTo>
                        <a:pt x="4861" y="1311"/>
                        <a:pt x="4861" y="1310"/>
                        <a:pt x="4861" y="1310"/>
                      </a:cubicBezTo>
                      <a:cubicBezTo>
                        <a:pt x="4861" y="1310"/>
                        <a:pt x="4866" y="1294"/>
                        <a:pt x="4866" y="1294"/>
                      </a:cubicBezTo>
                      <a:cubicBezTo>
                        <a:pt x="4866" y="1294"/>
                        <a:pt x="4866" y="1294"/>
                        <a:pt x="4866" y="1294"/>
                      </a:cubicBezTo>
                      <a:cubicBezTo>
                        <a:pt x="4866" y="1294"/>
                        <a:pt x="4871" y="1254"/>
                        <a:pt x="4871" y="1254"/>
                      </a:cubicBezTo>
                      <a:cubicBezTo>
                        <a:pt x="4871" y="1254"/>
                        <a:pt x="4871" y="1252"/>
                        <a:pt x="4871" y="1252"/>
                      </a:cubicBezTo>
                      <a:cubicBezTo>
                        <a:pt x="4871" y="1252"/>
                        <a:pt x="4876" y="1024"/>
                        <a:pt x="4876" y="1024"/>
                      </a:cubicBezTo>
                      <a:cubicBezTo>
                        <a:pt x="4876" y="1024"/>
                        <a:pt x="4876" y="997"/>
                        <a:pt x="4876" y="997"/>
                      </a:cubicBezTo>
                      <a:cubicBezTo>
                        <a:pt x="4876" y="997"/>
                        <a:pt x="4879" y="0"/>
                        <a:pt x="4879" y="0"/>
                      </a:cubicBezTo>
                      <a:cubicBezTo>
                        <a:pt x="4879" y="0"/>
                        <a:pt x="4881" y="692"/>
                        <a:pt x="4881" y="692"/>
                      </a:cubicBezTo>
                      <a:cubicBezTo>
                        <a:pt x="4881" y="692"/>
                        <a:pt x="4884" y="1014"/>
                        <a:pt x="4884" y="1014"/>
                      </a:cubicBezTo>
                      <a:cubicBezTo>
                        <a:pt x="4884" y="1014"/>
                        <a:pt x="4886" y="901"/>
                        <a:pt x="4886" y="901"/>
                      </a:cubicBezTo>
                      <a:cubicBezTo>
                        <a:pt x="4886" y="901"/>
                        <a:pt x="4889" y="19"/>
                        <a:pt x="4889" y="19"/>
                      </a:cubicBezTo>
                      <a:cubicBezTo>
                        <a:pt x="4889" y="19"/>
                        <a:pt x="4891" y="723"/>
                        <a:pt x="4891" y="723"/>
                      </a:cubicBezTo>
                      <a:cubicBezTo>
                        <a:pt x="4891" y="723"/>
                        <a:pt x="4896" y="1206"/>
                        <a:pt x="4896" y="1206"/>
                      </a:cubicBezTo>
                      <a:cubicBezTo>
                        <a:pt x="4896" y="1206"/>
                        <a:pt x="4897" y="1209"/>
                        <a:pt x="4897" y="1209"/>
                      </a:cubicBezTo>
                      <a:cubicBezTo>
                        <a:pt x="4897" y="1209"/>
                        <a:pt x="4901" y="1254"/>
                        <a:pt x="4901" y="1254"/>
                      </a:cubicBezTo>
                      <a:cubicBezTo>
                        <a:pt x="4901" y="1254"/>
                        <a:pt x="4902" y="1257"/>
                        <a:pt x="4902" y="1257"/>
                      </a:cubicBezTo>
                      <a:cubicBezTo>
                        <a:pt x="4902" y="1257"/>
                        <a:pt x="4907" y="1290"/>
                        <a:pt x="4907" y="1290"/>
                      </a:cubicBezTo>
                      <a:cubicBezTo>
                        <a:pt x="4907" y="1290"/>
                        <a:pt x="4907" y="1290"/>
                        <a:pt x="4907" y="1290"/>
                      </a:cubicBezTo>
                      <a:cubicBezTo>
                        <a:pt x="4907" y="1290"/>
                        <a:pt x="4912" y="1301"/>
                        <a:pt x="4912" y="1301"/>
                      </a:cubicBezTo>
                      <a:cubicBezTo>
                        <a:pt x="4912" y="1301"/>
                        <a:pt x="4912" y="1302"/>
                        <a:pt x="4912" y="1302"/>
                      </a:cubicBezTo>
                      <a:cubicBezTo>
                        <a:pt x="4912" y="1302"/>
                        <a:pt x="4917" y="1308"/>
                        <a:pt x="4917" y="1308"/>
                      </a:cubicBezTo>
                      <a:cubicBezTo>
                        <a:pt x="4917" y="1308"/>
                        <a:pt x="4917" y="1308"/>
                        <a:pt x="4917" y="1308"/>
                      </a:cubicBezTo>
                      <a:cubicBezTo>
                        <a:pt x="4917" y="1308"/>
                        <a:pt x="4922" y="1313"/>
                        <a:pt x="4922" y="1313"/>
                      </a:cubicBezTo>
                      <a:cubicBezTo>
                        <a:pt x="4922" y="1313"/>
                        <a:pt x="4922" y="1313"/>
                        <a:pt x="4922" y="1313"/>
                      </a:cubicBezTo>
                      <a:cubicBezTo>
                        <a:pt x="4922" y="1313"/>
                        <a:pt x="4927" y="1315"/>
                        <a:pt x="4927" y="1315"/>
                      </a:cubicBezTo>
                      <a:cubicBezTo>
                        <a:pt x="4927" y="1315"/>
                        <a:pt x="4927" y="1315"/>
                        <a:pt x="4927" y="1315"/>
                      </a:cubicBezTo>
                      <a:cubicBezTo>
                        <a:pt x="4927" y="1315"/>
                        <a:pt x="4932" y="1318"/>
                        <a:pt x="4932" y="1318"/>
                      </a:cubicBezTo>
                      <a:cubicBezTo>
                        <a:pt x="4932" y="1318"/>
                        <a:pt x="4933" y="1318"/>
                        <a:pt x="4933" y="1318"/>
                      </a:cubicBezTo>
                      <a:cubicBezTo>
                        <a:pt x="4933" y="1318"/>
                        <a:pt x="4937" y="1319"/>
                        <a:pt x="4937" y="1319"/>
                      </a:cubicBezTo>
                      <a:cubicBezTo>
                        <a:pt x="4937" y="1319"/>
                        <a:pt x="4938" y="1319"/>
                        <a:pt x="4938" y="1319"/>
                      </a:cubicBezTo>
                      <a:cubicBezTo>
                        <a:pt x="4938" y="1319"/>
                        <a:pt x="4941" y="1321"/>
                        <a:pt x="4941" y="1321"/>
                      </a:cubicBezTo>
                      <a:cubicBezTo>
                        <a:pt x="4941" y="1321"/>
                        <a:pt x="4943" y="1320"/>
                        <a:pt x="4943" y="1320"/>
                      </a:cubicBezTo>
                      <a:cubicBezTo>
                        <a:pt x="4943" y="1320"/>
                        <a:pt x="4946" y="1322"/>
                        <a:pt x="4946" y="1322"/>
                      </a:cubicBezTo>
                      <a:cubicBezTo>
                        <a:pt x="4946" y="1322"/>
                        <a:pt x="4947" y="1321"/>
                        <a:pt x="4947" y="1321"/>
                      </a:cubicBezTo>
                      <a:cubicBezTo>
                        <a:pt x="4947" y="1321"/>
                        <a:pt x="4951" y="1322"/>
                        <a:pt x="4951" y="1322"/>
                      </a:cubicBezTo>
                      <a:cubicBezTo>
                        <a:pt x="4951" y="1322"/>
                        <a:pt x="4952" y="1322"/>
                        <a:pt x="4952" y="1322"/>
                      </a:cubicBezTo>
                      <a:cubicBezTo>
                        <a:pt x="4952" y="1322"/>
                        <a:pt x="4957" y="1323"/>
                        <a:pt x="4957" y="1323"/>
                      </a:cubicBezTo>
                      <a:cubicBezTo>
                        <a:pt x="4957" y="1323"/>
                        <a:pt x="4958" y="1323"/>
                        <a:pt x="4958" y="1323"/>
                      </a:cubicBezTo>
                      <a:cubicBezTo>
                        <a:pt x="4958" y="1323"/>
                        <a:pt x="4962" y="1324"/>
                        <a:pt x="4962" y="1324"/>
                      </a:cubicBezTo>
                      <a:cubicBezTo>
                        <a:pt x="4962" y="1324"/>
                        <a:pt x="4966" y="1324"/>
                        <a:pt x="4966" y="1324"/>
                      </a:cubicBezTo>
                      <a:cubicBezTo>
                        <a:pt x="4966" y="1324"/>
                        <a:pt x="4967" y="1323"/>
                        <a:pt x="4967" y="1323"/>
                      </a:cubicBezTo>
                      <a:cubicBezTo>
                        <a:pt x="4967" y="1323"/>
                        <a:pt x="4969" y="1323"/>
                        <a:pt x="4969" y="1323"/>
                      </a:cubicBezTo>
                      <a:cubicBezTo>
                        <a:pt x="4969" y="1323"/>
                        <a:pt x="4973" y="1322"/>
                        <a:pt x="4973" y="1322"/>
                      </a:cubicBezTo>
                      <a:cubicBezTo>
                        <a:pt x="4973" y="1322"/>
                        <a:pt x="4975" y="1318"/>
                        <a:pt x="4975" y="1318"/>
                      </a:cubicBezTo>
                      <a:cubicBezTo>
                        <a:pt x="4975" y="1318"/>
                        <a:pt x="4978" y="1322"/>
                        <a:pt x="4978" y="1322"/>
                      </a:cubicBezTo>
                      <a:cubicBezTo>
                        <a:pt x="4978" y="1322"/>
                        <a:pt x="4980" y="1323"/>
                        <a:pt x="4980" y="1323"/>
                      </a:cubicBezTo>
                      <a:cubicBezTo>
                        <a:pt x="4980" y="1323"/>
                        <a:pt x="4983" y="1322"/>
                        <a:pt x="4983" y="1322"/>
                      </a:cubicBezTo>
                      <a:cubicBezTo>
                        <a:pt x="4983" y="1322"/>
                        <a:pt x="4985" y="1318"/>
                        <a:pt x="4985" y="1318"/>
                      </a:cubicBezTo>
                      <a:cubicBezTo>
                        <a:pt x="4985" y="1318"/>
                        <a:pt x="4988" y="1323"/>
                        <a:pt x="4988" y="1323"/>
                      </a:cubicBezTo>
                      <a:cubicBezTo>
                        <a:pt x="4988" y="1323"/>
                        <a:pt x="4988" y="1323"/>
                        <a:pt x="4988" y="1323"/>
                      </a:cubicBezTo>
                      <a:cubicBezTo>
                        <a:pt x="4988" y="1323"/>
                        <a:pt x="4993" y="1325"/>
                        <a:pt x="4993" y="1325"/>
                      </a:cubicBezTo>
                      <a:cubicBezTo>
                        <a:pt x="4993" y="1325"/>
                        <a:pt x="4994" y="1324"/>
                        <a:pt x="4994" y="1324"/>
                      </a:cubicBezTo>
                      <a:cubicBezTo>
                        <a:pt x="4994" y="1324"/>
                        <a:pt x="4995" y="1325"/>
                        <a:pt x="4995" y="1325"/>
                      </a:cubicBezTo>
                      <a:cubicBezTo>
                        <a:pt x="4995" y="1325"/>
                        <a:pt x="4998" y="1325"/>
                        <a:pt x="4998" y="1325"/>
                      </a:cubicBezTo>
                      <a:cubicBezTo>
                        <a:pt x="4998" y="1325"/>
                        <a:pt x="5000" y="1325"/>
                        <a:pt x="5000" y="1325"/>
                      </a:cubicBezTo>
                      <a:cubicBezTo>
                        <a:pt x="5000" y="1325"/>
                        <a:pt x="5004" y="1325"/>
                        <a:pt x="5004" y="1325"/>
                      </a:cubicBezTo>
                      <a:cubicBezTo>
                        <a:pt x="5004" y="1325"/>
                        <a:pt x="5007" y="1326"/>
                        <a:pt x="5007" y="1326"/>
                      </a:cubicBezTo>
                      <a:cubicBezTo>
                        <a:pt x="5007" y="1326"/>
                        <a:pt x="5012" y="1326"/>
                        <a:pt x="5012" y="1326"/>
                      </a:cubicBezTo>
                      <a:cubicBezTo>
                        <a:pt x="5012" y="1326"/>
                        <a:pt x="5013" y="1325"/>
                        <a:pt x="5013" y="1325"/>
                      </a:cubicBezTo>
                      <a:cubicBezTo>
                        <a:pt x="5013" y="1325"/>
                        <a:pt x="5014" y="1325"/>
                        <a:pt x="5014" y="1325"/>
                      </a:cubicBezTo>
                      <a:cubicBezTo>
                        <a:pt x="5014" y="1325"/>
                        <a:pt x="5018" y="1326"/>
                        <a:pt x="5018" y="1326"/>
                      </a:cubicBezTo>
                      <a:cubicBezTo>
                        <a:pt x="5018" y="1326"/>
                        <a:pt x="5019" y="1325"/>
                        <a:pt x="5019" y="1325"/>
                      </a:cubicBezTo>
                      <a:cubicBezTo>
                        <a:pt x="5019" y="1325"/>
                        <a:pt x="5020" y="1326"/>
                        <a:pt x="5020" y="1326"/>
                      </a:cubicBezTo>
                      <a:cubicBezTo>
                        <a:pt x="5020" y="1326"/>
                        <a:pt x="5024" y="1325"/>
                        <a:pt x="5024" y="1325"/>
                      </a:cubicBezTo>
                      <a:cubicBezTo>
                        <a:pt x="5024" y="1325"/>
                        <a:pt x="5028" y="1326"/>
                        <a:pt x="5028" y="1326"/>
                      </a:cubicBezTo>
                      <a:cubicBezTo>
                        <a:pt x="5028" y="1326"/>
                        <a:pt x="5030" y="1326"/>
                        <a:pt x="5030" y="1326"/>
                      </a:cubicBezTo>
                      <a:cubicBezTo>
                        <a:pt x="5030" y="1326"/>
                        <a:pt x="5032" y="1326"/>
                        <a:pt x="5032" y="1326"/>
                      </a:cubicBezTo>
                      <a:cubicBezTo>
                        <a:pt x="5032" y="1326"/>
                        <a:pt x="5034" y="1326"/>
                        <a:pt x="5034" y="1326"/>
                      </a:cubicBezTo>
                      <a:cubicBezTo>
                        <a:pt x="5034" y="1326"/>
                        <a:pt x="5035" y="1326"/>
                        <a:pt x="5035" y="1326"/>
                      </a:cubicBezTo>
                      <a:cubicBezTo>
                        <a:pt x="5035" y="1326"/>
                        <a:pt x="5042" y="1326"/>
                        <a:pt x="5042" y="1326"/>
                      </a:cubicBezTo>
                      <a:cubicBezTo>
                        <a:pt x="5042" y="1326"/>
                        <a:pt x="5043" y="1326"/>
                        <a:pt x="5043" y="1326"/>
                      </a:cubicBezTo>
                      <a:cubicBezTo>
                        <a:pt x="5043" y="1326"/>
                        <a:pt x="5045" y="1326"/>
                        <a:pt x="5045" y="1326"/>
                      </a:cubicBezTo>
                      <a:cubicBezTo>
                        <a:pt x="5045" y="1326"/>
                        <a:pt x="5049" y="1326"/>
                        <a:pt x="5049" y="1326"/>
                      </a:cubicBezTo>
                      <a:cubicBezTo>
                        <a:pt x="5049" y="1326"/>
                        <a:pt x="5050" y="1326"/>
                        <a:pt x="5050" y="1326"/>
                      </a:cubicBezTo>
                      <a:cubicBezTo>
                        <a:pt x="5050" y="1326"/>
                        <a:pt x="5053" y="1326"/>
                        <a:pt x="5053" y="1326"/>
                      </a:cubicBezTo>
                      <a:cubicBezTo>
                        <a:pt x="5053" y="1326"/>
                        <a:pt x="5055" y="1326"/>
                        <a:pt x="5055" y="1326"/>
                      </a:cubicBezTo>
                      <a:cubicBezTo>
                        <a:pt x="5055" y="1326"/>
                        <a:pt x="5058" y="1326"/>
                        <a:pt x="5058" y="1326"/>
                      </a:cubicBezTo>
                      <a:cubicBezTo>
                        <a:pt x="5058" y="1326"/>
                        <a:pt x="5062" y="1326"/>
                        <a:pt x="5062" y="1326"/>
                      </a:cubicBezTo>
                      <a:cubicBezTo>
                        <a:pt x="5062" y="1326"/>
                        <a:pt x="5064" y="1327"/>
                        <a:pt x="5064" y="1327"/>
                      </a:cubicBezTo>
                      <a:cubicBezTo>
                        <a:pt x="5064" y="1327"/>
                        <a:pt x="5065" y="1327"/>
                        <a:pt x="5065" y="1327"/>
                      </a:cubicBezTo>
                      <a:cubicBezTo>
                        <a:pt x="5065" y="1327"/>
                        <a:pt x="5068" y="1326"/>
                        <a:pt x="5068" y="1326"/>
                      </a:cubicBezTo>
                      <a:cubicBezTo>
                        <a:pt x="5068" y="1326"/>
                        <a:pt x="5070" y="1326"/>
                        <a:pt x="5070" y="1326"/>
                      </a:cubicBezTo>
                      <a:cubicBezTo>
                        <a:pt x="5070" y="1326"/>
                        <a:pt x="5071" y="1327"/>
                        <a:pt x="5071" y="1327"/>
                      </a:cubicBezTo>
                      <a:cubicBezTo>
                        <a:pt x="5071" y="1327"/>
                        <a:pt x="5075" y="1327"/>
                        <a:pt x="5075" y="1327"/>
                      </a:cubicBezTo>
                      <a:cubicBezTo>
                        <a:pt x="5075" y="1327"/>
                        <a:pt x="5080" y="1326"/>
                        <a:pt x="5080" y="1326"/>
                      </a:cubicBezTo>
                      <a:cubicBezTo>
                        <a:pt x="5080" y="1326"/>
                        <a:pt x="5080" y="1326"/>
                        <a:pt x="5080" y="1326"/>
                      </a:cubicBezTo>
                      <a:cubicBezTo>
                        <a:pt x="5080" y="1326"/>
                        <a:pt x="5084" y="1327"/>
                        <a:pt x="5084" y="1327"/>
                      </a:cubicBezTo>
                      <a:cubicBezTo>
                        <a:pt x="5084" y="1327"/>
                        <a:pt x="5087" y="1327"/>
                        <a:pt x="5087" y="1327"/>
                      </a:cubicBezTo>
                      <a:cubicBezTo>
                        <a:pt x="5087" y="1327"/>
                        <a:pt x="5090" y="1326"/>
                        <a:pt x="5090" y="1326"/>
                      </a:cubicBezTo>
                      <a:cubicBezTo>
                        <a:pt x="5090" y="1326"/>
                        <a:pt x="5091" y="1327"/>
                        <a:pt x="5091" y="1327"/>
                      </a:cubicBezTo>
                      <a:cubicBezTo>
                        <a:pt x="5091" y="1327"/>
                        <a:pt x="5094" y="1326"/>
                        <a:pt x="5094" y="1326"/>
                      </a:cubicBezTo>
                      <a:cubicBezTo>
                        <a:pt x="5094" y="1326"/>
                        <a:pt x="5097" y="1327"/>
                        <a:pt x="5097" y="1327"/>
                      </a:cubicBezTo>
                      <a:cubicBezTo>
                        <a:pt x="5097" y="1327"/>
                        <a:pt x="5098" y="1326"/>
                        <a:pt x="5098" y="1326"/>
                      </a:cubicBezTo>
                      <a:cubicBezTo>
                        <a:pt x="5098" y="1326"/>
                        <a:pt x="5103" y="1326"/>
                        <a:pt x="5103" y="1326"/>
                      </a:cubicBezTo>
                      <a:cubicBezTo>
                        <a:pt x="5103" y="1326"/>
                        <a:pt x="5105" y="1326"/>
                        <a:pt x="5105" y="1326"/>
                      </a:cubicBezTo>
                      <a:cubicBezTo>
                        <a:pt x="5105" y="1326"/>
                        <a:pt x="5106" y="1327"/>
                        <a:pt x="5106" y="1327"/>
                      </a:cubicBezTo>
                      <a:cubicBezTo>
                        <a:pt x="5106" y="1327"/>
                        <a:pt x="5108" y="1326"/>
                        <a:pt x="5108" y="1326"/>
                      </a:cubicBezTo>
                      <a:cubicBezTo>
                        <a:pt x="5108" y="1326"/>
                        <a:pt x="5111" y="1327"/>
                        <a:pt x="5111" y="1327"/>
                      </a:cubicBezTo>
                      <a:cubicBezTo>
                        <a:pt x="5111" y="1327"/>
                        <a:pt x="5112" y="1326"/>
                        <a:pt x="5112" y="1326"/>
                      </a:cubicBezTo>
                      <a:cubicBezTo>
                        <a:pt x="5112" y="1326"/>
                        <a:pt x="5115" y="1326"/>
                        <a:pt x="5115" y="1326"/>
                      </a:cubicBezTo>
                      <a:cubicBezTo>
                        <a:pt x="5115" y="1326"/>
                        <a:pt x="5116" y="1327"/>
                        <a:pt x="5116" y="1327"/>
                      </a:cubicBezTo>
                      <a:cubicBezTo>
                        <a:pt x="5116" y="1327"/>
                        <a:pt x="5121" y="1326"/>
                        <a:pt x="5121" y="1326"/>
                      </a:cubicBezTo>
                      <a:cubicBezTo>
                        <a:pt x="5121" y="1326"/>
                        <a:pt x="5124" y="1327"/>
                        <a:pt x="5124" y="1327"/>
                      </a:cubicBezTo>
                      <a:cubicBezTo>
                        <a:pt x="5124" y="1327"/>
                        <a:pt x="5127" y="1327"/>
                        <a:pt x="5127" y="1327"/>
                      </a:cubicBezTo>
                      <a:cubicBezTo>
                        <a:pt x="5127" y="1327"/>
                        <a:pt x="5129" y="1326"/>
                        <a:pt x="5129" y="1326"/>
                      </a:cubicBezTo>
                      <a:cubicBezTo>
                        <a:pt x="5129" y="1326"/>
                        <a:pt x="5132" y="1327"/>
                        <a:pt x="5132" y="1327"/>
                      </a:cubicBezTo>
                      <a:cubicBezTo>
                        <a:pt x="5132" y="1327"/>
                        <a:pt x="5136" y="1326"/>
                        <a:pt x="5136" y="1326"/>
                      </a:cubicBezTo>
                      <a:cubicBezTo>
                        <a:pt x="5136" y="1326"/>
                        <a:pt x="5136" y="1326"/>
                        <a:pt x="5136" y="1326"/>
                      </a:cubicBezTo>
                      <a:cubicBezTo>
                        <a:pt x="5136" y="1326"/>
                        <a:pt x="5141" y="1327"/>
                        <a:pt x="5141" y="1327"/>
                      </a:cubicBezTo>
                      <a:cubicBezTo>
                        <a:pt x="5141" y="1327"/>
                        <a:pt x="5143" y="1326"/>
                        <a:pt x="5143" y="1326"/>
                      </a:cubicBezTo>
                      <a:cubicBezTo>
                        <a:pt x="5143" y="1326"/>
                        <a:pt x="5146" y="1327"/>
                        <a:pt x="5146" y="1327"/>
                      </a:cubicBezTo>
                      <a:cubicBezTo>
                        <a:pt x="5146" y="1327"/>
                        <a:pt x="5147" y="1327"/>
                        <a:pt x="5147" y="1327"/>
                      </a:cubicBezTo>
                      <a:cubicBezTo>
                        <a:pt x="5147" y="1327"/>
                        <a:pt x="5149" y="1326"/>
                        <a:pt x="5149" y="1326"/>
                      </a:cubicBezTo>
                      <a:cubicBezTo>
                        <a:pt x="5149" y="1326"/>
                        <a:pt x="5151" y="1326"/>
                        <a:pt x="5151" y="1326"/>
                      </a:cubicBezTo>
                      <a:cubicBezTo>
                        <a:pt x="5151" y="1326"/>
                        <a:pt x="5154" y="1327"/>
                        <a:pt x="5154" y="1327"/>
                      </a:cubicBezTo>
                      <a:cubicBezTo>
                        <a:pt x="5154" y="1327"/>
                        <a:pt x="5156" y="1327"/>
                        <a:pt x="5156" y="1327"/>
                      </a:cubicBezTo>
                      <a:cubicBezTo>
                        <a:pt x="5156" y="1327"/>
                        <a:pt x="5161" y="1326"/>
                        <a:pt x="5161" y="1326"/>
                      </a:cubicBezTo>
                      <a:cubicBezTo>
                        <a:pt x="5161" y="1326"/>
                        <a:pt x="5164" y="1327"/>
                        <a:pt x="5164" y="1327"/>
                      </a:cubicBezTo>
                      <a:cubicBezTo>
                        <a:pt x="5164" y="1327"/>
                        <a:pt x="5165" y="1326"/>
                        <a:pt x="5165" y="1326"/>
                      </a:cubicBezTo>
                      <a:cubicBezTo>
                        <a:pt x="5165" y="1326"/>
                        <a:pt x="5169" y="1326"/>
                        <a:pt x="5169" y="1326"/>
                      </a:cubicBezTo>
                      <a:cubicBezTo>
                        <a:pt x="5169" y="1326"/>
                        <a:pt x="5169" y="1327"/>
                        <a:pt x="5169" y="1327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8" name="Freeform 1002"/>
                <p:cNvSpPr>
                  <a:spLocks/>
                </p:cNvSpPr>
                <p:nvPr/>
              </p:nvSpPr>
              <p:spPr bwMode="auto">
                <a:xfrm>
                  <a:off x="-5084762" y="3586164"/>
                  <a:ext cx="3903663" cy="1008063"/>
                </a:xfrm>
                <a:custGeom>
                  <a:avLst/>
                  <a:gdLst>
                    <a:gd name="T0" fmla="*/ 71 w 5169"/>
                    <a:gd name="T1" fmla="*/ 1331 h 1332"/>
                    <a:gd name="T2" fmla="*/ 154 w 5169"/>
                    <a:gd name="T3" fmla="*/ 1331 h 1332"/>
                    <a:gd name="T4" fmla="*/ 236 w 5169"/>
                    <a:gd name="T5" fmla="*/ 1324 h 1332"/>
                    <a:gd name="T6" fmla="*/ 316 w 5169"/>
                    <a:gd name="T7" fmla="*/ 1330 h 1332"/>
                    <a:gd name="T8" fmla="*/ 400 w 5169"/>
                    <a:gd name="T9" fmla="*/ 1314 h 1332"/>
                    <a:gd name="T10" fmla="*/ 481 w 5169"/>
                    <a:gd name="T11" fmla="*/ 1329 h 1332"/>
                    <a:gd name="T12" fmla="*/ 563 w 5169"/>
                    <a:gd name="T13" fmla="*/ 1329 h 1332"/>
                    <a:gd name="T14" fmla="*/ 645 w 5169"/>
                    <a:gd name="T15" fmla="*/ 1047 h 1332"/>
                    <a:gd name="T16" fmla="*/ 726 w 5169"/>
                    <a:gd name="T17" fmla="*/ 1082 h 1332"/>
                    <a:gd name="T18" fmla="*/ 807 w 5169"/>
                    <a:gd name="T19" fmla="*/ 1320 h 1332"/>
                    <a:gd name="T20" fmla="*/ 889 w 5169"/>
                    <a:gd name="T21" fmla="*/ 1321 h 1332"/>
                    <a:gd name="T22" fmla="*/ 970 w 5169"/>
                    <a:gd name="T23" fmla="*/ 1330 h 1332"/>
                    <a:gd name="T24" fmla="*/ 1051 w 5169"/>
                    <a:gd name="T25" fmla="*/ 1330 h 1332"/>
                    <a:gd name="T26" fmla="*/ 1132 w 5169"/>
                    <a:gd name="T27" fmla="*/ 1331 h 1332"/>
                    <a:gd name="T28" fmla="*/ 1215 w 5169"/>
                    <a:gd name="T29" fmla="*/ 1331 h 1332"/>
                    <a:gd name="T30" fmla="*/ 1294 w 5169"/>
                    <a:gd name="T31" fmla="*/ 1331 h 1332"/>
                    <a:gd name="T32" fmla="*/ 1377 w 5169"/>
                    <a:gd name="T33" fmla="*/ 1331 h 1332"/>
                    <a:gd name="T34" fmla="*/ 1456 w 5169"/>
                    <a:gd name="T35" fmla="*/ 1331 h 1332"/>
                    <a:gd name="T36" fmla="*/ 1540 w 5169"/>
                    <a:gd name="T37" fmla="*/ 1331 h 1332"/>
                    <a:gd name="T38" fmla="*/ 1620 w 5169"/>
                    <a:gd name="T39" fmla="*/ 1331 h 1332"/>
                    <a:gd name="T40" fmla="*/ 1700 w 5169"/>
                    <a:gd name="T41" fmla="*/ 1331 h 1332"/>
                    <a:gd name="T42" fmla="*/ 1784 w 5169"/>
                    <a:gd name="T43" fmla="*/ 1331 h 1332"/>
                    <a:gd name="T44" fmla="*/ 1865 w 5169"/>
                    <a:gd name="T45" fmla="*/ 1330 h 1332"/>
                    <a:gd name="T46" fmla="*/ 1947 w 5169"/>
                    <a:gd name="T47" fmla="*/ 1331 h 1332"/>
                    <a:gd name="T48" fmla="*/ 2029 w 5169"/>
                    <a:gd name="T49" fmla="*/ 1331 h 1332"/>
                    <a:gd name="T50" fmla="*/ 2111 w 5169"/>
                    <a:gd name="T51" fmla="*/ 1318 h 1332"/>
                    <a:gd name="T52" fmla="*/ 2190 w 5169"/>
                    <a:gd name="T53" fmla="*/ 1331 h 1332"/>
                    <a:gd name="T54" fmla="*/ 2272 w 5169"/>
                    <a:gd name="T55" fmla="*/ 1331 h 1332"/>
                    <a:gd name="T56" fmla="*/ 2355 w 5169"/>
                    <a:gd name="T57" fmla="*/ 1330 h 1332"/>
                    <a:gd name="T58" fmla="*/ 2437 w 5169"/>
                    <a:gd name="T59" fmla="*/ 1305 h 1332"/>
                    <a:gd name="T60" fmla="*/ 2518 w 5169"/>
                    <a:gd name="T61" fmla="*/ 1329 h 1332"/>
                    <a:gd name="T62" fmla="*/ 2599 w 5169"/>
                    <a:gd name="T63" fmla="*/ 1330 h 1332"/>
                    <a:gd name="T64" fmla="*/ 2679 w 5169"/>
                    <a:gd name="T65" fmla="*/ 1331 h 1332"/>
                    <a:gd name="T66" fmla="*/ 2763 w 5169"/>
                    <a:gd name="T67" fmla="*/ 1331 h 1332"/>
                    <a:gd name="T68" fmla="*/ 2844 w 5169"/>
                    <a:gd name="T69" fmla="*/ 1331 h 1332"/>
                    <a:gd name="T70" fmla="*/ 2923 w 5169"/>
                    <a:gd name="T71" fmla="*/ 1331 h 1332"/>
                    <a:gd name="T72" fmla="*/ 3007 w 5169"/>
                    <a:gd name="T73" fmla="*/ 1331 h 1332"/>
                    <a:gd name="T74" fmla="*/ 3088 w 5169"/>
                    <a:gd name="T75" fmla="*/ 1331 h 1332"/>
                    <a:gd name="T76" fmla="*/ 3170 w 5169"/>
                    <a:gd name="T77" fmla="*/ 1323 h 1332"/>
                    <a:gd name="T78" fmla="*/ 3249 w 5169"/>
                    <a:gd name="T79" fmla="*/ 1330 h 1332"/>
                    <a:gd name="T80" fmla="*/ 3333 w 5169"/>
                    <a:gd name="T81" fmla="*/ 1330 h 1332"/>
                    <a:gd name="T82" fmla="*/ 3413 w 5169"/>
                    <a:gd name="T83" fmla="*/ 1330 h 1332"/>
                    <a:gd name="T84" fmla="*/ 3496 w 5169"/>
                    <a:gd name="T85" fmla="*/ 1331 h 1332"/>
                    <a:gd name="T86" fmla="*/ 3578 w 5169"/>
                    <a:gd name="T87" fmla="*/ 1331 h 1332"/>
                    <a:gd name="T88" fmla="*/ 3656 w 5169"/>
                    <a:gd name="T89" fmla="*/ 1331 h 1332"/>
                    <a:gd name="T90" fmla="*/ 3739 w 5169"/>
                    <a:gd name="T91" fmla="*/ 1331 h 1332"/>
                    <a:gd name="T92" fmla="*/ 3819 w 5169"/>
                    <a:gd name="T93" fmla="*/ 1331 h 1332"/>
                    <a:gd name="T94" fmla="*/ 3903 w 5169"/>
                    <a:gd name="T95" fmla="*/ 1330 h 1332"/>
                    <a:gd name="T96" fmla="*/ 3984 w 5169"/>
                    <a:gd name="T97" fmla="*/ 1331 h 1332"/>
                    <a:gd name="T98" fmla="*/ 4066 w 5169"/>
                    <a:gd name="T99" fmla="*/ 1330 h 1332"/>
                    <a:gd name="T100" fmla="*/ 4148 w 5169"/>
                    <a:gd name="T101" fmla="*/ 1326 h 1332"/>
                    <a:gd name="T102" fmla="*/ 4227 w 5169"/>
                    <a:gd name="T103" fmla="*/ 1325 h 1332"/>
                    <a:gd name="T104" fmla="*/ 4310 w 5169"/>
                    <a:gd name="T105" fmla="*/ 1119 h 1332"/>
                    <a:gd name="T106" fmla="*/ 4390 w 5169"/>
                    <a:gd name="T107" fmla="*/ 1326 h 1332"/>
                    <a:gd name="T108" fmla="*/ 4474 w 5169"/>
                    <a:gd name="T109" fmla="*/ 1317 h 1332"/>
                    <a:gd name="T110" fmla="*/ 4555 w 5169"/>
                    <a:gd name="T111" fmla="*/ 1308 h 1332"/>
                    <a:gd name="T112" fmla="*/ 4637 w 5169"/>
                    <a:gd name="T113" fmla="*/ 1330 h 1332"/>
                    <a:gd name="T114" fmla="*/ 4717 w 5169"/>
                    <a:gd name="T115" fmla="*/ 1330 h 1332"/>
                    <a:gd name="T116" fmla="*/ 4800 w 5169"/>
                    <a:gd name="T117" fmla="*/ 1325 h 1332"/>
                    <a:gd name="T118" fmla="*/ 4879 w 5169"/>
                    <a:gd name="T119" fmla="*/ 0 h 1332"/>
                    <a:gd name="T120" fmla="*/ 4961 w 5169"/>
                    <a:gd name="T121" fmla="*/ 1328 h 1332"/>
                    <a:gd name="T122" fmla="*/ 5040 w 5169"/>
                    <a:gd name="T123" fmla="*/ 1330 h 1332"/>
                    <a:gd name="T124" fmla="*/ 5125 w 5169"/>
                    <a:gd name="T125" fmla="*/ 1330 h 1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332">
                      <a:moveTo>
                        <a:pt x="0" y="1331"/>
                      </a:moveTo>
                      <a:lnTo>
                        <a:pt x="0" y="1331"/>
                      </a:lnTo>
                      <a:cubicBezTo>
                        <a:pt x="0" y="1331"/>
                        <a:pt x="0" y="1331"/>
                        <a:pt x="0" y="1331"/>
                      </a:cubicBezTo>
                      <a:cubicBezTo>
                        <a:pt x="0" y="1331"/>
                        <a:pt x="1" y="1331"/>
                        <a:pt x="1" y="1331"/>
                      </a:cubicBezTo>
                      <a:cubicBezTo>
                        <a:pt x="1" y="1331"/>
                        <a:pt x="4" y="1331"/>
                        <a:pt x="4" y="1331"/>
                      </a:cubicBezTo>
                      <a:cubicBezTo>
                        <a:pt x="4" y="1331"/>
                        <a:pt x="6" y="1331"/>
                        <a:pt x="6" y="1331"/>
                      </a:cubicBezTo>
                      <a:cubicBezTo>
                        <a:pt x="6" y="1331"/>
                        <a:pt x="11" y="1331"/>
                        <a:pt x="11" y="1331"/>
                      </a:cubicBezTo>
                      <a:cubicBezTo>
                        <a:pt x="11" y="1331"/>
                        <a:pt x="12" y="1332"/>
                        <a:pt x="12" y="1332"/>
                      </a:cubicBezTo>
                      <a:cubicBezTo>
                        <a:pt x="12" y="1332"/>
                        <a:pt x="13" y="1331"/>
                        <a:pt x="13" y="1331"/>
                      </a:cubicBezTo>
                      <a:cubicBezTo>
                        <a:pt x="13" y="1331"/>
                        <a:pt x="15" y="1331"/>
                        <a:pt x="15" y="1331"/>
                      </a:cubicBezTo>
                      <a:cubicBezTo>
                        <a:pt x="15" y="1331"/>
                        <a:pt x="20" y="1331"/>
                        <a:pt x="20" y="1331"/>
                      </a:cubicBezTo>
                      <a:cubicBezTo>
                        <a:pt x="20" y="1331"/>
                        <a:pt x="22" y="1331"/>
                        <a:pt x="22" y="1331"/>
                      </a:cubicBezTo>
                      <a:cubicBezTo>
                        <a:pt x="22" y="1331"/>
                        <a:pt x="24" y="1331"/>
                        <a:pt x="24" y="1331"/>
                      </a:cubicBezTo>
                      <a:cubicBezTo>
                        <a:pt x="24" y="1331"/>
                        <a:pt x="24" y="1331"/>
                        <a:pt x="24" y="1331"/>
                      </a:cubicBezTo>
                      <a:cubicBezTo>
                        <a:pt x="24" y="1331"/>
                        <a:pt x="29" y="1331"/>
                        <a:pt x="29" y="1331"/>
                      </a:cubicBezTo>
                      <a:cubicBezTo>
                        <a:pt x="29" y="1331"/>
                        <a:pt x="32" y="1331"/>
                        <a:pt x="32" y="1331"/>
                      </a:cubicBezTo>
                      <a:cubicBezTo>
                        <a:pt x="32" y="1331"/>
                        <a:pt x="35" y="1331"/>
                        <a:pt x="35" y="1331"/>
                      </a:cubicBezTo>
                      <a:cubicBezTo>
                        <a:pt x="35" y="1331"/>
                        <a:pt x="35" y="1331"/>
                        <a:pt x="35" y="1331"/>
                      </a:cubicBezTo>
                      <a:cubicBezTo>
                        <a:pt x="35" y="1331"/>
                        <a:pt x="42" y="1331"/>
                        <a:pt x="42" y="1331"/>
                      </a:cubicBezTo>
                      <a:cubicBezTo>
                        <a:pt x="42" y="1331"/>
                        <a:pt x="43" y="1331"/>
                        <a:pt x="43" y="1331"/>
                      </a:cubicBezTo>
                      <a:cubicBezTo>
                        <a:pt x="43" y="1331"/>
                        <a:pt x="47" y="1331"/>
                        <a:pt x="47" y="1331"/>
                      </a:cubicBezTo>
                      <a:cubicBezTo>
                        <a:pt x="47" y="1331"/>
                        <a:pt x="48" y="1331"/>
                        <a:pt x="48" y="1331"/>
                      </a:cubicBezTo>
                      <a:cubicBezTo>
                        <a:pt x="48" y="1331"/>
                        <a:pt x="50" y="1331"/>
                        <a:pt x="50" y="1331"/>
                      </a:cubicBezTo>
                      <a:cubicBezTo>
                        <a:pt x="50" y="1331"/>
                        <a:pt x="52" y="1332"/>
                        <a:pt x="52" y="1332"/>
                      </a:cubicBezTo>
                      <a:cubicBezTo>
                        <a:pt x="52" y="1332"/>
                        <a:pt x="56" y="1331"/>
                        <a:pt x="56" y="1331"/>
                      </a:cubicBezTo>
                      <a:cubicBezTo>
                        <a:pt x="56" y="1331"/>
                        <a:pt x="58" y="1331"/>
                        <a:pt x="58" y="1331"/>
                      </a:cubicBezTo>
                      <a:cubicBezTo>
                        <a:pt x="58" y="1331"/>
                        <a:pt x="63" y="1331"/>
                        <a:pt x="63" y="1331"/>
                      </a:cubicBezTo>
                      <a:cubicBezTo>
                        <a:pt x="63" y="1331"/>
                        <a:pt x="63" y="1331"/>
                        <a:pt x="63" y="1331"/>
                      </a:cubicBezTo>
                      <a:cubicBezTo>
                        <a:pt x="63" y="1331"/>
                        <a:pt x="65" y="1331"/>
                        <a:pt x="65" y="1331"/>
                      </a:cubicBezTo>
                      <a:cubicBezTo>
                        <a:pt x="65" y="1331"/>
                        <a:pt x="68" y="1331"/>
                        <a:pt x="68" y="1331"/>
                      </a:cubicBezTo>
                      <a:cubicBezTo>
                        <a:pt x="68" y="1331"/>
                        <a:pt x="70" y="1331"/>
                        <a:pt x="70" y="1331"/>
                      </a:cubicBezTo>
                      <a:cubicBezTo>
                        <a:pt x="70" y="1331"/>
                        <a:pt x="71" y="1331"/>
                        <a:pt x="71" y="1331"/>
                      </a:cubicBezTo>
                      <a:cubicBezTo>
                        <a:pt x="71" y="1331"/>
                        <a:pt x="77" y="1331"/>
                        <a:pt x="77" y="1331"/>
                      </a:cubicBezTo>
                      <a:cubicBezTo>
                        <a:pt x="77" y="1331"/>
                        <a:pt x="79" y="1331"/>
                        <a:pt x="79" y="1331"/>
                      </a:cubicBezTo>
                      <a:cubicBezTo>
                        <a:pt x="79" y="1331"/>
                        <a:pt x="80" y="1331"/>
                        <a:pt x="80" y="1331"/>
                      </a:cubicBezTo>
                      <a:cubicBezTo>
                        <a:pt x="80" y="1331"/>
                        <a:pt x="84" y="1331"/>
                        <a:pt x="84" y="1331"/>
                      </a:cubicBezTo>
                      <a:cubicBezTo>
                        <a:pt x="84" y="1331"/>
                        <a:pt x="87" y="1331"/>
                        <a:pt x="87" y="1331"/>
                      </a:cubicBezTo>
                      <a:cubicBezTo>
                        <a:pt x="87" y="1331"/>
                        <a:pt x="89" y="1332"/>
                        <a:pt x="89" y="1332"/>
                      </a:cubicBezTo>
                      <a:cubicBezTo>
                        <a:pt x="89" y="1332"/>
                        <a:pt x="91" y="1331"/>
                        <a:pt x="91" y="1331"/>
                      </a:cubicBezTo>
                      <a:cubicBezTo>
                        <a:pt x="91" y="1331"/>
                        <a:pt x="93" y="1331"/>
                        <a:pt x="93" y="1331"/>
                      </a:cubicBezTo>
                      <a:cubicBezTo>
                        <a:pt x="93" y="1331"/>
                        <a:pt x="97" y="1331"/>
                        <a:pt x="97" y="1331"/>
                      </a:cubicBezTo>
                      <a:cubicBezTo>
                        <a:pt x="97" y="1331"/>
                        <a:pt x="97" y="1331"/>
                        <a:pt x="97" y="1331"/>
                      </a:cubicBezTo>
                      <a:cubicBezTo>
                        <a:pt x="97" y="1331"/>
                        <a:pt x="100" y="1331"/>
                        <a:pt x="100" y="1331"/>
                      </a:cubicBezTo>
                      <a:cubicBezTo>
                        <a:pt x="100" y="1331"/>
                        <a:pt x="101" y="1331"/>
                        <a:pt x="101" y="1331"/>
                      </a:cubicBezTo>
                      <a:cubicBezTo>
                        <a:pt x="101" y="1331"/>
                        <a:pt x="107" y="1331"/>
                        <a:pt x="107" y="1331"/>
                      </a:cubicBezTo>
                      <a:cubicBezTo>
                        <a:pt x="107" y="1331"/>
                        <a:pt x="110" y="1331"/>
                        <a:pt x="110" y="1331"/>
                      </a:cubicBezTo>
                      <a:cubicBezTo>
                        <a:pt x="110" y="1331"/>
                        <a:pt x="111" y="1331"/>
                        <a:pt x="111" y="1331"/>
                      </a:cubicBezTo>
                      <a:cubicBezTo>
                        <a:pt x="111" y="1331"/>
                        <a:pt x="115" y="1331"/>
                        <a:pt x="115" y="1331"/>
                      </a:cubicBezTo>
                      <a:cubicBezTo>
                        <a:pt x="115" y="1331"/>
                        <a:pt x="115" y="1331"/>
                        <a:pt x="115" y="1331"/>
                      </a:cubicBezTo>
                      <a:cubicBezTo>
                        <a:pt x="115" y="1331"/>
                        <a:pt x="119" y="1331"/>
                        <a:pt x="119" y="1331"/>
                      </a:cubicBezTo>
                      <a:cubicBezTo>
                        <a:pt x="119" y="1331"/>
                        <a:pt x="121" y="1331"/>
                        <a:pt x="121" y="1331"/>
                      </a:cubicBezTo>
                      <a:cubicBezTo>
                        <a:pt x="121" y="1331"/>
                        <a:pt x="125" y="1330"/>
                        <a:pt x="125" y="1330"/>
                      </a:cubicBezTo>
                      <a:cubicBezTo>
                        <a:pt x="125" y="1330"/>
                        <a:pt x="125" y="1330"/>
                        <a:pt x="125" y="1330"/>
                      </a:cubicBezTo>
                      <a:cubicBezTo>
                        <a:pt x="125" y="1330"/>
                        <a:pt x="130" y="1331"/>
                        <a:pt x="130" y="1331"/>
                      </a:cubicBezTo>
                      <a:cubicBezTo>
                        <a:pt x="130" y="1331"/>
                        <a:pt x="130" y="1331"/>
                        <a:pt x="130" y="1331"/>
                      </a:cubicBezTo>
                      <a:cubicBezTo>
                        <a:pt x="130" y="1331"/>
                        <a:pt x="135" y="1330"/>
                        <a:pt x="135" y="1330"/>
                      </a:cubicBezTo>
                      <a:cubicBezTo>
                        <a:pt x="135" y="1330"/>
                        <a:pt x="137" y="1330"/>
                        <a:pt x="137" y="1330"/>
                      </a:cubicBezTo>
                      <a:cubicBezTo>
                        <a:pt x="137" y="1330"/>
                        <a:pt x="140" y="1331"/>
                        <a:pt x="140" y="1331"/>
                      </a:cubicBezTo>
                      <a:cubicBezTo>
                        <a:pt x="140" y="1331"/>
                        <a:pt x="141" y="1330"/>
                        <a:pt x="141" y="1330"/>
                      </a:cubicBezTo>
                      <a:cubicBezTo>
                        <a:pt x="141" y="1330"/>
                        <a:pt x="144" y="1331"/>
                        <a:pt x="144" y="1331"/>
                      </a:cubicBezTo>
                      <a:cubicBezTo>
                        <a:pt x="144" y="1331"/>
                        <a:pt x="148" y="1331"/>
                        <a:pt x="148" y="1331"/>
                      </a:cubicBezTo>
                      <a:cubicBezTo>
                        <a:pt x="148" y="1331"/>
                        <a:pt x="150" y="1331"/>
                        <a:pt x="150" y="1331"/>
                      </a:cubicBezTo>
                      <a:cubicBezTo>
                        <a:pt x="150" y="1331"/>
                        <a:pt x="154" y="1331"/>
                        <a:pt x="154" y="1331"/>
                      </a:cubicBezTo>
                      <a:cubicBezTo>
                        <a:pt x="154" y="1331"/>
                        <a:pt x="154" y="1331"/>
                        <a:pt x="154" y="1331"/>
                      </a:cubicBezTo>
                      <a:cubicBezTo>
                        <a:pt x="154" y="1331"/>
                        <a:pt x="158" y="1331"/>
                        <a:pt x="158" y="1331"/>
                      </a:cubicBezTo>
                      <a:cubicBezTo>
                        <a:pt x="158" y="1331"/>
                        <a:pt x="161" y="1331"/>
                        <a:pt x="161" y="1331"/>
                      </a:cubicBezTo>
                      <a:cubicBezTo>
                        <a:pt x="161" y="1331"/>
                        <a:pt x="163" y="1331"/>
                        <a:pt x="163" y="1331"/>
                      </a:cubicBezTo>
                      <a:cubicBezTo>
                        <a:pt x="163" y="1331"/>
                        <a:pt x="164" y="1331"/>
                        <a:pt x="164" y="1331"/>
                      </a:cubicBezTo>
                      <a:cubicBezTo>
                        <a:pt x="164" y="1331"/>
                        <a:pt x="169" y="1331"/>
                        <a:pt x="169" y="1331"/>
                      </a:cubicBezTo>
                      <a:cubicBezTo>
                        <a:pt x="169" y="1331"/>
                        <a:pt x="170" y="1331"/>
                        <a:pt x="170" y="1331"/>
                      </a:cubicBezTo>
                      <a:cubicBezTo>
                        <a:pt x="170" y="1331"/>
                        <a:pt x="172" y="1331"/>
                        <a:pt x="172" y="1331"/>
                      </a:cubicBezTo>
                      <a:cubicBezTo>
                        <a:pt x="172" y="1331"/>
                        <a:pt x="174" y="1331"/>
                        <a:pt x="174" y="1331"/>
                      </a:cubicBezTo>
                      <a:cubicBezTo>
                        <a:pt x="174" y="1331"/>
                        <a:pt x="177" y="1331"/>
                        <a:pt x="177" y="1331"/>
                      </a:cubicBezTo>
                      <a:cubicBezTo>
                        <a:pt x="177" y="1331"/>
                        <a:pt x="178" y="1331"/>
                        <a:pt x="178" y="1331"/>
                      </a:cubicBezTo>
                      <a:cubicBezTo>
                        <a:pt x="178" y="1331"/>
                        <a:pt x="182" y="1330"/>
                        <a:pt x="182" y="1330"/>
                      </a:cubicBezTo>
                      <a:cubicBezTo>
                        <a:pt x="182" y="1330"/>
                        <a:pt x="186" y="1331"/>
                        <a:pt x="186" y="1331"/>
                      </a:cubicBezTo>
                      <a:cubicBezTo>
                        <a:pt x="186" y="1331"/>
                        <a:pt x="186" y="1331"/>
                        <a:pt x="186" y="1331"/>
                      </a:cubicBezTo>
                      <a:cubicBezTo>
                        <a:pt x="186" y="1331"/>
                        <a:pt x="191" y="1331"/>
                        <a:pt x="191" y="1331"/>
                      </a:cubicBezTo>
                      <a:cubicBezTo>
                        <a:pt x="191" y="1331"/>
                        <a:pt x="193" y="1331"/>
                        <a:pt x="193" y="1331"/>
                      </a:cubicBezTo>
                      <a:cubicBezTo>
                        <a:pt x="193" y="1331"/>
                        <a:pt x="196" y="1330"/>
                        <a:pt x="196" y="1330"/>
                      </a:cubicBezTo>
                      <a:cubicBezTo>
                        <a:pt x="196" y="1330"/>
                        <a:pt x="199" y="1331"/>
                        <a:pt x="199" y="1331"/>
                      </a:cubicBezTo>
                      <a:cubicBezTo>
                        <a:pt x="199" y="1331"/>
                        <a:pt x="200" y="1330"/>
                        <a:pt x="200" y="1330"/>
                      </a:cubicBezTo>
                      <a:cubicBezTo>
                        <a:pt x="200" y="1330"/>
                        <a:pt x="205" y="1331"/>
                        <a:pt x="205" y="1331"/>
                      </a:cubicBezTo>
                      <a:cubicBezTo>
                        <a:pt x="205" y="1331"/>
                        <a:pt x="207" y="1330"/>
                        <a:pt x="207" y="1330"/>
                      </a:cubicBezTo>
                      <a:cubicBezTo>
                        <a:pt x="207" y="1330"/>
                        <a:pt x="207" y="1331"/>
                        <a:pt x="207" y="1331"/>
                      </a:cubicBezTo>
                      <a:cubicBezTo>
                        <a:pt x="207" y="1331"/>
                        <a:pt x="210" y="1330"/>
                        <a:pt x="210" y="1330"/>
                      </a:cubicBezTo>
                      <a:cubicBezTo>
                        <a:pt x="210" y="1330"/>
                        <a:pt x="212" y="1330"/>
                        <a:pt x="212" y="1330"/>
                      </a:cubicBezTo>
                      <a:cubicBezTo>
                        <a:pt x="212" y="1330"/>
                        <a:pt x="213" y="1331"/>
                        <a:pt x="213" y="1331"/>
                      </a:cubicBezTo>
                      <a:cubicBezTo>
                        <a:pt x="213" y="1331"/>
                        <a:pt x="217" y="1331"/>
                        <a:pt x="217" y="1331"/>
                      </a:cubicBezTo>
                      <a:cubicBezTo>
                        <a:pt x="217" y="1331"/>
                        <a:pt x="220" y="1330"/>
                        <a:pt x="220" y="1330"/>
                      </a:cubicBezTo>
                      <a:cubicBezTo>
                        <a:pt x="220" y="1330"/>
                        <a:pt x="223" y="1330"/>
                        <a:pt x="223" y="1330"/>
                      </a:cubicBezTo>
                      <a:cubicBezTo>
                        <a:pt x="223" y="1330"/>
                        <a:pt x="227" y="1329"/>
                        <a:pt x="227" y="1329"/>
                      </a:cubicBezTo>
                      <a:cubicBezTo>
                        <a:pt x="227" y="1329"/>
                        <a:pt x="227" y="1329"/>
                        <a:pt x="227" y="1329"/>
                      </a:cubicBezTo>
                      <a:cubicBezTo>
                        <a:pt x="227" y="1329"/>
                        <a:pt x="232" y="1327"/>
                        <a:pt x="232" y="1327"/>
                      </a:cubicBezTo>
                      <a:cubicBezTo>
                        <a:pt x="232" y="1327"/>
                        <a:pt x="232" y="1327"/>
                        <a:pt x="232" y="1327"/>
                      </a:cubicBezTo>
                      <a:cubicBezTo>
                        <a:pt x="232" y="1327"/>
                        <a:pt x="236" y="1324"/>
                        <a:pt x="236" y="1324"/>
                      </a:cubicBezTo>
                      <a:cubicBezTo>
                        <a:pt x="236" y="1324"/>
                        <a:pt x="237" y="1324"/>
                        <a:pt x="237" y="1324"/>
                      </a:cubicBezTo>
                      <a:cubicBezTo>
                        <a:pt x="237" y="1324"/>
                        <a:pt x="242" y="1317"/>
                        <a:pt x="242" y="1317"/>
                      </a:cubicBezTo>
                      <a:cubicBezTo>
                        <a:pt x="242" y="1317"/>
                        <a:pt x="242" y="1317"/>
                        <a:pt x="242" y="1317"/>
                      </a:cubicBezTo>
                      <a:cubicBezTo>
                        <a:pt x="242" y="1317"/>
                        <a:pt x="247" y="1288"/>
                        <a:pt x="247" y="1288"/>
                      </a:cubicBezTo>
                      <a:cubicBezTo>
                        <a:pt x="247" y="1288"/>
                        <a:pt x="247" y="1285"/>
                        <a:pt x="247" y="1285"/>
                      </a:cubicBezTo>
                      <a:cubicBezTo>
                        <a:pt x="247" y="1285"/>
                        <a:pt x="251" y="1141"/>
                        <a:pt x="251" y="1141"/>
                      </a:cubicBezTo>
                      <a:cubicBezTo>
                        <a:pt x="251" y="1141"/>
                        <a:pt x="253" y="1173"/>
                        <a:pt x="253" y="1173"/>
                      </a:cubicBezTo>
                      <a:cubicBezTo>
                        <a:pt x="253" y="1173"/>
                        <a:pt x="257" y="1287"/>
                        <a:pt x="257" y="1287"/>
                      </a:cubicBezTo>
                      <a:cubicBezTo>
                        <a:pt x="257" y="1287"/>
                        <a:pt x="258" y="1285"/>
                        <a:pt x="258" y="1285"/>
                      </a:cubicBezTo>
                      <a:cubicBezTo>
                        <a:pt x="258" y="1285"/>
                        <a:pt x="263" y="1130"/>
                        <a:pt x="263" y="1130"/>
                      </a:cubicBezTo>
                      <a:cubicBezTo>
                        <a:pt x="263" y="1130"/>
                        <a:pt x="263" y="1110"/>
                        <a:pt x="263" y="1110"/>
                      </a:cubicBezTo>
                      <a:cubicBezTo>
                        <a:pt x="263" y="1110"/>
                        <a:pt x="268" y="1291"/>
                        <a:pt x="268" y="1291"/>
                      </a:cubicBezTo>
                      <a:cubicBezTo>
                        <a:pt x="268" y="1291"/>
                        <a:pt x="268" y="1293"/>
                        <a:pt x="268" y="1293"/>
                      </a:cubicBezTo>
                      <a:cubicBezTo>
                        <a:pt x="268" y="1293"/>
                        <a:pt x="273" y="1317"/>
                        <a:pt x="273" y="1317"/>
                      </a:cubicBezTo>
                      <a:cubicBezTo>
                        <a:pt x="273" y="1317"/>
                        <a:pt x="273" y="1318"/>
                        <a:pt x="273" y="1318"/>
                      </a:cubicBezTo>
                      <a:cubicBezTo>
                        <a:pt x="273" y="1318"/>
                        <a:pt x="278" y="1323"/>
                        <a:pt x="278" y="1323"/>
                      </a:cubicBezTo>
                      <a:cubicBezTo>
                        <a:pt x="278" y="1323"/>
                        <a:pt x="278" y="1323"/>
                        <a:pt x="278" y="1323"/>
                      </a:cubicBezTo>
                      <a:cubicBezTo>
                        <a:pt x="278" y="1323"/>
                        <a:pt x="283" y="1326"/>
                        <a:pt x="283" y="1326"/>
                      </a:cubicBezTo>
                      <a:cubicBezTo>
                        <a:pt x="283" y="1326"/>
                        <a:pt x="283" y="1326"/>
                        <a:pt x="283" y="1326"/>
                      </a:cubicBezTo>
                      <a:cubicBezTo>
                        <a:pt x="283" y="1326"/>
                        <a:pt x="288" y="1328"/>
                        <a:pt x="288" y="1328"/>
                      </a:cubicBezTo>
                      <a:cubicBezTo>
                        <a:pt x="288" y="1328"/>
                        <a:pt x="288" y="1327"/>
                        <a:pt x="288" y="1327"/>
                      </a:cubicBezTo>
                      <a:cubicBezTo>
                        <a:pt x="288" y="1327"/>
                        <a:pt x="292" y="1329"/>
                        <a:pt x="292" y="1329"/>
                      </a:cubicBezTo>
                      <a:cubicBezTo>
                        <a:pt x="292" y="1329"/>
                        <a:pt x="296" y="1328"/>
                        <a:pt x="296" y="1328"/>
                      </a:cubicBezTo>
                      <a:cubicBezTo>
                        <a:pt x="296" y="1328"/>
                        <a:pt x="297" y="1329"/>
                        <a:pt x="297" y="1329"/>
                      </a:cubicBezTo>
                      <a:cubicBezTo>
                        <a:pt x="297" y="1329"/>
                        <a:pt x="299" y="1329"/>
                        <a:pt x="299" y="1329"/>
                      </a:cubicBezTo>
                      <a:cubicBezTo>
                        <a:pt x="299" y="1329"/>
                        <a:pt x="303" y="1330"/>
                        <a:pt x="303" y="1330"/>
                      </a:cubicBezTo>
                      <a:cubicBezTo>
                        <a:pt x="303" y="1330"/>
                        <a:pt x="305" y="1329"/>
                        <a:pt x="305" y="1329"/>
                      </a:cubicBezTo>
                      <a:cubicBezTo>
                        <a:pt x="305" y="1329"/>
                        <a:pt x="308" y="1330"/>
                        <a:pt x="308" y="1330"/>
                      </a:cubicBezTo>
                      <a:cubicBezTo>
                        <a:pt x="308" y="1330"/>
                        <a:pt x="310" y="1330"/>
                        <a:pt x="310" y="1330"/>
                      </a:cubicBezTo>
                      <a:cubicBezTo>
                        <a:pt x="310" y="1330"/>
                        <a:pt x="310" y="1330"/>
                        <a:pt x="310" y="1330"/>
                      </a:cubicBezTo>
                      <a:cubicBezTo>
                        <a:pt x="310" y="1330"/>
                        <a:pt x="315" y="1330"/>
                        <a:pt x="315" y="1330"/>
                      </a:cubicBezTo>
                      <a:cubicBezTo>
                        <a:pt x="315" y="1330"/>
                        <a:pt x="316" y="1330"/>
                        <a:pt x="316" y="1330"/>
                      </a:cubicBezTo>
                      <a:cubicBezTo>
                        <a:pt x="316" y="1330"/>
                        <a:pt x="319" y="1329"/>
                        <a:pt x="319" y="1329"/>
                      </a:cubicBezTo>
                      <a:cubicBezTo>
                        <a:pt x="319" y="1329"/>
                        <a:pt x="324" y="1328"/>
                        <a:pt x="324" y="1328"/>
                      </a:cubicBezTo>
                      <a:cubicBezTo>
                        <a:pt x="324" y="1328"/>
                        <a:pt x="325" y="1328"/>
                        <a:pt x="325" y="1328"/>
                      </a:cubicBezTo>
                      <a:cubicBezTo>
                        <a:pt x="325" y="1328"/>
                        <a:pt x="327" y="1329"/>
                        <a:pt x="327" y="1329"/>
                      </a:cubicBezTo>
                      <a:cubicBezTo>
                        <a:pt x="327" y="1329"/>
                        <a:pt x="329" y="1328"/>
                        <a:pt x="329" y="1328"/>
                      </a:cubicBezTo>
                      <a:cubicBezTo>
                        <a:pt x="329" y="1328"/>
                        <a:pt x="334" y="1319"/>
                        <a:pt x="334" y="1319"/>
                      </a:cubicBezTo>
                      <a:cubicBezTo>
                        <a:pt x="334" y="1319"/>
                        <a:pt x="335" y="1318"/>
                        <a:pt x="335" y="1318"/>
                      </a:cubicBezTo>
                      <a:cubicBezTo>
                        <a:pt x="335" y="1318"/>
                        <a:pt x="339" y="1327"/>
                        <a:pt x="339" y="1327"/>
                      </a:cubicBezTo>
                      <a:cubicBezTo>
                        <a:pt x="339" y="1327"/>
                        <a:pt x="339" y="1328"/>
                        <a:pt x="339" y="1328"/>
                      </a:cubicBezTo>
                      <a:cubicBezTo>
                        <a:pt x="339" y="1328"/>
                        <a:pt x="344" y="1329"/>
                        <a:pt x="344" y="1329"/>
                      </a:cubicBezTo>
                      <a:cubicBezTo>
                        <a:pt x="344" y="1329"/>
                        <a:pt x="344" y="1329"/>
                        <a:pt x="344" y="1329"/>
                      </a:cubicBezTo>
                      <a:cubicBezTo>
                        <a:pt x="344" y="1329"/>
                        <a:pt x="348" y="1330"/>
                        <a:pt x="348" y="1330"/>
                      </a:cubicBezTo>
                      <a:cubicBezTo>
                        <a:pt x="348" y="1330"/>
                        <a:pt x="351" y="1330"/>
                        <a:pt x="351" y="1330"/>
                      </a:cubicBezTo>
                      <a:cubicBezTo>
                        <a:pt x="351" y="1330"/>
                        <a:pt x="354" y="1330"/>
                        <a:pt x="354" y="1330"/>
                      </a:cubicBezTo>
                      <a:cubicBezTo>
                        <a:pt x="354" y="1330"/>
                        <a:pt x="355" y="1331"/>
                        <a:pt x="355" y="1331"/>
                      </a:cubicBezTo>
                      <a:cubicBezTo>
                        <a:pt x="355" y="1331"/>
                        <a:pt x="359" y="1330"/>
                        <a:pt x="359" y="1330"/>
                      </a:cubicBezTo>
                      <a:cubicBezTo>
                        <a:pt x="359" y="1330"/>
                        <a:pt x="360" y="1330"/>
                        <a:pt x="360" y="1330"/>
                      </a:cubicBezTo>
                      <a:cubicBezTo>
                        <a:pt x="360" y="1330"/>
                        <a:pt x="362" y="1331"/>
                        <a:pt x="362" y="1331"/>
                      </a:cubicBezTo>
                      <a:cubicBezTo>
                        <a:pt x="362" y="1331"/>
                        <a:pt x="366" y="1330"/>
                        <a:pt x="366" y="1330"/>
                      </a:cubicBezTo>
                      <a:cubicBezTo>
                        <a:pt x="366" y="1330"/>
                        <a:pt x="367" y="1330"/>
                        <a:pt x="367" y="1330"/>
                      </a:cubicBezTo>
                      <a:cubicBezTo>
                        <a:pt x="367" y="1330"/>
                        <a:pt x="370" y="1330"/>
                        <a:pt x="370" y="1330"/>
                      </a:cubicBezTo>
                      <a:cubicBezTo>
                        <a:pt x="370" y="1330"/>
                        <a:pt x="375" y="1329"/>
                        <a:pt x="375" y="1329"/>
                      </a:cubicBezTo>
                      <a:cubicBezTo>
                        <a:pt x="375" y="1329"/>
                        <a:pt x="375" y="1329"/>
                        <a:pt x="375" y="1329"/>
                      </a:cubicBezTo>
                      <a:cubicBezTo>
                        <a:pt x="375" y="1329"/>
                        <a:pt x="380" y="1328"/>
                        <a:pt x="380" y="1328"/>
                      </a:cubicBezTo>
                      <a:cubicBezTo>
                        <a:pt x="380" y="1328"/>
                        <a:pt x="380" y="1328"/>
                        <a:pt x="380" y="1328"/>
                      </a:cubicBezTo>
                      <a:cubicBezTo>
                        <a:pt x="380" y="1328"/>
                        <a:pt x="385" y="1326"/>
                        <a:pt x="385" y="1326"/>
                      </a:cubicBezTo>
                      <a:cubicBezTo>
                        <a:pt x="385" y="1326"/>
                        <a:pt x="385" y="1326"/>
                        <a:pt x="385" y="1326"/>
                      </a:cubicBezTo>
                      <a:cubicBezTo>
                        <a:pt x="385" y="1326"/>
                        <a:pt x="390" y="1319"/>
                        <a:pt x="390" y="1319"/>
                      </a:cubicBezTo>
                      <a:cubicBezTo>
                        <a:pt x="390" y="1319"/>
                        <a:pt x="390" y="1318"/>
                        <a:pt x="390" y="1318"/>
                      </a:cubicBezTo>
                      <a:cubicBezTo>
                        <a:pt x="390" y="1318"/>
                        <a:pt x="395" y="1263"/>
                        <a:pt x="395" y="1263"/>
                      </a:cubicBezTo>
                      <a:cubicBezTo>
                        <a:pt x="395" y="1263"/>
                        <a:pt x="395" y="1264"/>
                        <a:pt x="395" y="1264"/>
                      </a:cubicBezTo>
                      <a:cubicBezTo>
                        <a:pt x="395" y="1264"/>
                        <a:pt x="400" y="1314"/>
                        <a:pt x="400" y="1314"/>
                      </a:cubicBezTo>
                      <a:cubicBezTo>
                        <a:pt x="400" y="1314"/>
                        <a:pt x="400" y="1313"/>
                        <a:pt x="400" y="1313"/>
                      </a:cubicBezTo>
                      <a:cubicBezTo>
                        <a:pt x="400" y="1313"/>
                        <a:pt x="405" y="1252"/>
                        <a:pt x="405" y="1252"/>
                      </a:cubicBezTo>
                      <a:cubicBezTo>
                        <a:pt x="405" y="1252"/>
                        <a:pt x="407" y="1222"/>
                        <a:pt x="407" y="1222"/>
                      </a:cubicBezTo>
                      <a:cubicBezTo>
                        <a:pt x="407" y="1222"/>
                        <a:pt x="410" y="1306"/>
                        <a:pt x="410" y="1306"/>
                      </a:cubicBezTo>
                      <a:cubicBezTo>
                        <a:pt x="410" y="1306"/>
                        <a:pt x="411" y="1307"/>
                        <a:pt x="411" y="1307"/>
                      </a:cubicBezTo>
                      <a:cubicBezTo>
                        <a:pt x="411" y="1307"/>
                        <a:pt x="413" y="1313"/>
                        <a:pt x="413" y="1313"/>
                      </a:cubicBezTo>
                      <a:cubicBezTo>
                        <a:pt x="413" y="1313"/>
                        <a:pt x="416" y="1309"/>
                        <a:pt x="416" y="1309"/>
                      </a:cubicBezTo>
                      <a:cubicBezTo>
                        <a:pt x="416" y="1309"/>
                        <a:pt x="419" y="1277"/>
                        <a:pt x="419" y="1277"/>
                      </a:cubicBezTo>
                      <a:cubicBezTo>
                        <a:pt x="419" y="1277"/>
                        <a:pt x="421" y="1303"/>
                        <a:pt x="421" y="1303"/>
                      </a:cubicBezTo>
                      <a:cubicBezTo>
                        <a:pt x="421" y="1303"/>
                        <a:pt x="426" y="1319"/>
                        <a:pt x="426" y="1319"/>
                      </a:cubicBezTo>
                      <a:cubicBezTo>
                        <a:pt x="426" y="1319"/>
                        <a:pt x="427" y="1319"/>
                        <a:pt x="427" y="1319"/>
                      </a:cubicBezTo>
                      <a:cubicBezTo>
                        <a:pt x="427" y="1319"/>
                        <a:pt x="431" y="1317"/>
                        <a:pt x="431" y="1317"/>
                      </a:cubicBezTo>
                      <a:cubicBezTo>
                        <a:pt x="431" y="1317"/>
                        <a:pt x="431" y="1316"/>
                        <a:pt x="431" y="1316"/>
                      </a:cubicBezTo>
                      <a:cubicBezTo>
                        <a:pt x="431" y="1316"/>
                        <a:pt x="436" y="1301"/>
                        <a:pt x="436" y="1301"/>
                      </a:cubicBezTo>
                      <a:cubicBezTo>
                        <a:pt x="436" y="1301"/>
                        <a:pt x="436" y="1299"/>
                        <a:pt x="436" y="1299"/>
                      </a:cubicBezTo>
                      <a:cubicBezTo>
                        <a:pt x="436" y="1299"/>
                        <a:pt x="441" y="1142"/>
                        <a:pt x="441" y="1142"/>
                      </a:cubicBezTo>
                      <a:cubicBezTo>
                        <a:pt x="441" y="1142"/>
                        <a:pt x="441" y="1128"/>
                        <a:pt x="441" y="1128"/>
                      </a:cubicBezTo>
                      <a:cubicBezTo>
                        <a:pt x="441" y="1128"/>
                        <a:pt x="443" y="1015"/>
                        <a:pt x="443" y="1015"/>
                      </a:cubicBezTo>
                      <a:cubicBezTo>
                        <a:pt x="443" y="1015"/>
                        <a:pt x="446" y="1129"/>
                        <a:pt x="446" y="1129"/>
                      </a:cubicBezTo>
                      <a:cubicBezTo>
                        <a:pt x="446" y="1129"/>
                        <a:pt x="451" y="1295"/>
                        <a:pt x="451" y="1295"/>
                      </a:cubicBezTo>
                      <a:cubicBezTo>
                        <a:pt x="451" y="1295"/>
                        <a:pt x="451" y="1296"/>
                        <a:pt x="451" y="1296"/>
                      </a:cubicBezTo>
                      <a:cubicBezTo>
                        <a:pt x="451" y="1296"/>
                        <a:pt x="456" y="1318"/>
                        <a:pt x="456" y="1318"/>
                      </a:cubicBezTo>
                      <a:cubicBezTo>
                        <a:pt x="456" y="1318"/>
                        <a:pt x="456" y="1318"/>
                        <a:pt x="456" y="1318"/>
                      </a:cubicBezTo>
                      <a:cubicBezTo>
                        <a:pt x="456" y="1318"/>
                        <a:pt x="461" y="1324"/>
                        <a:pt x="461" y="1324"/>
                      </a:cubicBezTo>
                      <a:cubicBezTo>
                        <a:pt x="461" y="1324"/>
                        <a:pt x="461" y="1324"/>
                        <a:pt x="461" y="1324"/>
                      </a:cubicBezTo>
                      <a:cubicBezTo>
                        <a:pt x="461" y="1324"/>
                        <a:pt x="466" y="1327"/>
                        <a:pt x="466" y="1327"/>
                      </a:cubicBezTo>
                      <a:cubicBezTo>
                        <a:pt x="466" y="1327"/>
                        <a:pt x="467" y="1327"/>
                        <a:pt x="467" y="1327"/>
                      </a:cubicBezTo>
                      <a:cubicBezTo>
                        <a:pt x="467" y="1327"/>
                        <a:pt x="469" y="1328"/>
                        <a:pt x="469" y="1328"/>
                      </a:cubicBezTo>
                      <a:cubicBezTo>
                        <a:pt x="469" y="1328"/>
                        <a:pt x="472" y="1327"/>
                        <a:pt x="472" y="1327"/>
                      </a:cubicBezTo>
                      <a:cubicBezTo>
                        <a:pt x="472" y="1327"/>
                        <a:pt x="474" y="1329"/>
                        <a:pt x="474" y="1329"/>
                      </a:cubicBezTo>
                      <a:cubicBezTo>
                        <a:pt x="474" y="1329"/>
                        <a:pt x="477" y="1328"/>
                        <a:pt x="477" y="1328"/>
                      </a:cubicBezTo>
                      <a:cubicBezTo>
                        <a:pt x="477" y="1328"/>
                        <a:pt x="481" y="1329"/>
                        <a:pt x="481" y="1329"/>
                      </a:cubicBezTo>
                      <a:cubicBezTo>
                        <a:pt x="481" y="1329"/>
                        <a:pt x="482" y="1329"/>
                        <a:pt x="482" y="1329"/>
                      </a:cubicBezTo>
                      <a:cubicBezTo>
                        <a:pt x="482" y="1329"/>
                        <a:pt x="486" y="1330"/>
                        <a:pt x="486" y="1330"/>
                      </a:cubicBezTo>
                      <a:cubicBezTo>
                        <a:pt x="486" y="1330"/>
                        <a:pt x="490" y="1330"/>
                        <a:pt x="490" y="1330"/>
                      </a:cubicBezTo>
                      <a:cubicBezTo>
                        <a:pt x="490" y="1330"/>
                        <a:pt x="491" y="1329"/>
                        <a:pt x="491" y="1329"/>
                      </a:cubicBezTo>
                      <a:cubicBezTo>
                        <a:pt x="491" y="1329"/>
                        <a:pt x="492" y="1330"/>
                        <a:pt x="492" y="1330"/>
                      </a:cubicBezTo>
                      <a:cubicBezTo>
                        <a:pt x="492" y="1330"/>
                        <a:pt x="497" y="1330"/>
                        <a:pt x="497" y="1330"/>
                      </a:cubicBezTo>
                      <a:cubicBezTo>
                        <a:pt x="497" y="1330"/>
                        <a:pt x="498" y="1330"/>
                        <a:pt x="498" y="1330"/>
                      </a:cubicBezTo>
                      <a:cubicBezTo>
                        <a:pt x="498" y="1330"/>
                        <a:pt x="501" y="1330"/>
                        <a:pt x="501" y="1330"/>
                      </a:cubicBezTo>
                      <a:cubicBezTo>
                        <a:pt x="501" y="1330"/>
                        <a:pt x="503" y="1330"/>
                        <a:pt x="503" y="1330"/>
                      </a:cubicBezTo>
                      <a:cubicBezTo>
                        <a:pt x="503" y="1330"/>
                        <a:pt x="506" y="1330"/>
                        <a:pt x="506" y="1330"/>
                      </a:cubicBezTo>
                      <a:cubicBezTo>
                        <a:pt x="506" y="1330"/>
                        <a:pt x="507" y="1330"/>
                        <a:pt x="507" y="1330"/>
                      </a:cubicBezTo>
                      <a:cubicBezTo>
                        <a:pt x="507" y="1330"/>
                        <a:pt x="509" y="1330"/>
                        <a:pt x="509" y="1330"/>
                      </a:cubicBezTo>
                      <a:cubicBezTo>
                        <a:pt x="509" y="1330"/>
                        <a:pt x="512" y="1330"/>
                        <a:pt x="512" y="1330"/>
                      </a:cubicBezTo>
                      <a:cubicBezTo>
                        <a:pt x="512" y="1330"/>
                        <a:pt x="516" y="1329"/>
                        <a:pt x="516" y="1329"/>
                      </a:cubicBezTo>
                      <a:cubicBezTo>
                        <a:pt x="516" y="1329"/>
                        <a:pt x="518" y="1329"/>
                        <a:pt x="518" y="1329"/>
                      </a:cubicBezTo>
                      <a:cubicBezTo>
                        <a:pt x="518" y="1329"/>
                        <a:pt x="522" y="1330"/>
                        <a:pt x="522" y="1330"/>
                      </a:cubicBezTo>
                      <a:cubicBezTo>
                        <a:pt x="522" y="1330"/>
                        <a:pt x="523" y="1330"/>
                        <a:pt x="523" y="1330"/>
                      </a:cubicBezTo>
                      <a:cubicBezTo>
                        <a:pt x="523" y="1330"/>
                        <a:pt x="527" y="1329"/>
                        <a:pt x="527" y="1329"/>
                      </a:cubicBezTo>
                      <a:cubicBezTo>
                        <a:pt x="527" y="1329"/>
                        <a:pt x="528" y="1329"/>
                        <a:pt x="528" y="1329"/>
                      </a:cubicBezTo>
                      <a:cubicBezTo>
                        <a:pt x="528" y="1329"/>
                        <a:pt x="533" y="1330"/>
                        <a:pt x="533" y="1330"/>
                      </a:cubicBezTo>
                      <a:cubicBezTo>
                        <a:pt x="533" y="1330"/>
                        <a:pt x="533" y="1330"/>
                        <a:pt x="533" y="1330"/>
                      </a:cubicBezTo>
                      <a:cubicBezTo>
                        <a:pt x="533" y="1330"/>
                        <a:pt x="537" y="1331"/>
                        <a:pt x="537" y="1331"/>
                      </a:cubicBezTo>
                      <a:cubicBezTo>
                        <a:pt x="537" y="1331"/>
                        <a:pt x="540" y="1330"/>
                        <a:pt x="540" y="1330"/>
                      </a:cubicBezTo>
                      <a:cubicBezTo>
                        <a:pt x="540" y="1330"/>
                        <a:pt x="541" y="1331"/>
                        <a:pt x="541" y="1331"/>
                      </a:cubicBezTo>
                      <a:cubicBezTo>
                        <a:pt x="541" y="1331"/>
                        <a:pt x="543" y="1330"/>
                        <a:pt x="543" y="1330"/>
                      </a:cubicBezTo>
                      <a:cubicBezTo>
                        <a:pt x="543" y="1330"/>
                        <a:pt x="547" y="1331"/>
                        <a:pt x="547" y="1331"/>
                      </a:cubicBezTo>
                      <a:cubicBezTo>
                        <a:pt x="547" y="1331"/>
                        <a:pt x="548" y="1330"/>
                        <a:pt x="548" y="1330"/>
                      </a:cubicBezTo>
                      <a:cubicBezTo>
                        <a:pt x="548" y="1330"/>
                        <a:pt x="550" y="1331"/>
                        <a:pt x="550" y="1331"/>
                      </a:cubicBezTo>
                      <a:cubicBezTo>
                        <a:pt x="550" y="1331"/>
                        <a:pt x="556" y="1331"/>
                        <a:pt x="556" y="1331"/>
                      </a:cubicBezTo>
                      <a:cubicBezTo>
                        <a:pt x="556" y="1331"/>
                        <a:pt x="558" y="1330"/>
                        <a:pt x="558" y="1330"/>
                      </a:cubicBezTo>
                      <a:cubicBezTo>
                        <a:pt x="558" y="1330"/>
                        <a:pt x="559" y="1330"/>
                        <a:pt x="559" y="1330"/>
                      </a:cubicBezTo>
                      <a:cubicBezTo>
                        <a:pt x="559" y="1330"/>
                        <a:pt x="563" y="1329"/>
                        <a:pt x="563" y="1329"/>
                      </a:cubicBezTo>
                      <a:cubicBezTo>
                        <a:pt x="563" y="1329"/>
                        <a:pt x="563" y="1329"/>
                        <a:pt x="563" y="1329"/>
                      </a:cubicBezTo>
                      <a:cubicBezTo>
                        <a:pt x="563" y="1329"/>
                        <a:pt x="566" y="1328"/>
                        <a:pt x="566" y="1328"/>
                      </a:cubicBezTo>
                      <a:cubicBezTo>
                        <a:pt x="566" y="1328"/>
                        <a:pt x="569" y="1329"/>
                        <a:pt x="569" y="1329"/>
                      </a:cubicBezTo>
                      <a:cubicBezTo>
                        <a:pt x="569" y="1329"/>
                        <a:pt x="573" y="1329"/>
                        <a:pt x="573" y="1329"/>
                      </a:cubicBezTo>
                      <a:cubicBezTo>
                        <a:pt x="573" y="1329"/>
                        <a:pt x="576" y="1328"/>
                        <a:pt x="576" y="1328"/>
                      </a:cubicBezTo>
                      <a:cubicBezTo>
                        <a:pt x="576" y="1328"/>
                        <a:pt x="578" y="1329"/>
                        <a:pt x="578" y="1329"/>
                      </a:cubicBezTo>
                      <a:cubicBezTo>
                        <a:pt x="578" y="1329"/>
                        <a:pt x="579" y="1329"/>
                        <a:pt x="579" y="1329"/>
                      </a:cubicBezTo>
                      <a:cubicBezTo>
                        <a:pt x="579" y="1329"/>
                        <a:pt x="581" y="1330"/>
                        <a:pt x="581" y="1330"/>
                      </a:cubicBezTo>
                      <a:cubicBezTo>
                        <a:pt x="581" y="1330"/>
                        <a:pt x="584" y="1330"/>
                        <a:pt x="584" y="1330"/>
                      </a:cubicBezTo>
                      <a:cubicBezTo>
                        <a:pt x="584" y="1330"/>
                        <a:pt x="588" y="1328"/>
                        <a:pt x="588" y="1328"/>
                      </a:cubicBezTo>
                      <a:cubicBezTo>
                        <a:pt x="588" y="1328"/>
                        <a:pt x="589" y="1328"/>
                        <a:pt x="589" y="1328"/>
                      </a:cubicBezTo>
                      <a:cubicBezTo>
                        <a:pt x="589" y="1328"/>
                        <a:pt x="593" y="1330"/>
                        <a:pt x="593" y="1330"/>
                      </a:cubicBezTo>
                      <a:cubicBezTo>
                        <a:pt x="593" y="1330"/>
                        <a:pt x="596" y="1329"/>
                        <a:pt x="596" y="1329"/>
                      </a:cubicBezTo>
                      <a:cubicBezTo>
                        <a:pt x="596" y="1329"/>
                        <a:pt x="598" y="1330"/>
                        <a:pt x="598" y="1330"/>
                      </a:cubicBezTo>
                      <a:cubicBezTo>
                        <a:pt x="598" y="1330"/>
                        <a:pt x="599" y="1330"/>
                        <a:pt x="599" y="1330"/>
                      </a:cubicBezTo>
                      <a:cubicBezTo>
                        <a:pt x="599" y="1330"/>
                        <a:pt x="603" y="1328"/>
                        <a:pt x="603" y="1328"/>
                      </a:cubicBezTo>
                      <a:cubicBezTo>
                        <a:pt x="603" y="1328"/>
                        <a:pt x="604" y="1328"/>
                        <a:pt x="604" y="1328"/>
                      </a:cubicBezTo>
                      <a:cubicBezTo>
                        <a:pt x="604" y="1328"/>
                        <a:pt x="609" y="1327"/>
                        <a:pt x="609" y="1327"/>
                      </a:cubicBezTo>
                      <a:cubicBezTo>
                        <a:pt x="609" y="1327"/>
                        <a:pt x="609" y="1327"/>
                        <a:pt x="609" y="1327"/>
                      </a:cubicBezTo>
                      <a:cubicBezTo>
                        <a:pt x="609" y="1327"/>
                        <a:pt x="614" y="1325"/>
                        <a:pt x="614" y="1325"/>
                      </a:cubicBezTo>
                      <a:cubicBezTo>
                        <a:pt x="614" y="1325"/>
                        <a:pt x="614" y="1325"/>
                        <a:pt x="614" y="1325"/>
                      </a:cubicBezTo>
                      <a:cubicBezTo>
                        <a:pt x="614" y="1325"/>
                        <a:pt x="619" y="1320"/>
                        <a:pt x="619" y="1320"/>
                      </a:cubicBezTo>
                      <a:cubicBezTo>
                        <a:pt x="619" y="1320"/>
                        <a:pt x="619" y="1320"/>
                        <a:pt x="619" y="1320"/>
                      </a:cubicBezTo>
                      <a:cubicBezTo>
                        <a:pt x="619" y="1320"/>
                        <a:pt x="624" y="1311"/>
                        <a:pt x="624" y="1311"/>
                      </a:cubicBezTo>
                      <a:cubicBezTo>
                        <a:pt x="624" y="1311"/>
                        <a:pt x="624" y="1311"/>
                        <a:pt x="624" y="1311"/>
                      </a:cubicBezTo>
                      <a:cubicBezTo>
                        <a:pt x="624" y="1311"/>
                        <a:pt x="629" y="1273"/>
                        <a:pt x="629" y="1273"/>
                      </a:cubicBezTo>
                      <a:cubicBezTo>
                        <a:pt x="629" y="1273"/>
                        <a:pt x="629" y="1269"/>
                        <a:pt x="629" y="1269"/>
                      </a:cubicBezTo>
                      <a:cubicBezTo>
                        <a:pt x="629" y="1269"/>
                        <a:pt x="634" y="1025"/>
                        <a:pt x="634" y="1025"/>
                      </a:cubicBezTo>
                      <a:cubicBezTo>
                        <a:pt x="634" y="1025"/>
                        <a:pt x="635" y="1022"/>
                        <a:pt x="635" y="1022"/>
                      </a:cubicBezTo>
                      <a:cubicBezTo>
                        <a:pt x="635" y="1022"/>
                        <a:pt x="639" y="1215"/>
                        <a:pt x="639" y="1215"/>
                      </a:cubicBezTo>
                      <a:cubicBezTo>
                        <a:pt x="639" y="1215"/>
                        <a:pt x="640" y="1227"/>
                        <a:pt x="640" y="1227"/>
                      </a:cubicBezTo>
                      <a:cubicBezTo>
                        <a:pt x="640" y="1227"/>
                        <a:pt x="645" y="1047"/>
                        <a:pt x="645" y="1047"/>
                      </a:cubicBezTo>
                      <a:cubicBezTo>
                        <a:pt x="645" y="1047"/>
                        <a:pt x="647" y="958"/>
                        <a:pt x="647" y="958"/>
                      </a:cubicBezTo>
                      <a:cubicBezTo>
                        <a:pt x="647" y="958"/>
                        <a:pt x="650" y="1173"/>
                        <a:pt x="650" y="1173"/>
                      </a:cubicBezTo>
                      <a:cubicBezTo>
                        <a:pt x="650" y="1173"/>
                        <a:pt x="650" y="1186"/>
                        <a:pt x="650" y="1186"/>
                      </a:cubicBezTo>
                      <a:cubicBezTo>
                        <a:pt x="650" y="1186"/>
                        <a:pt x="655" y="1296"/>
                        <a:pt x="655" y="1296"/>
                      </a:cubicBezTo>
                      <a:cubicBezTo>
                        <a:pt x="655" y="1296"/>
                        <a:pt x="655" y="1297"/>
                        <a:pt x="655" y="1297"/>
                      </a:cubicBezTo>
                      <a:cubicBezTo>
                        <a:pt x="655" y="1297"/>
                        <a:pt x="660" y="1308"/>
                        <a:pt x="660" y="1308"/>
                      </a:cubicBezTo>
                      <a:cubicBezTo>
                        <a:pt x="660" y="1308"/>
                        <a:pt x="660" y="1309"/>
                        <a:pt x="660" y="1309"/>
                      </a:cubicBezTo>
                      <a:cubicBezTo>
                        <a:pt x="660" y="1309"/>
                        <a:pt x="665" y="1313"/>
                        <a:pt x="665" y="1313"/>
                      </a:cubicBezTo>
                      <a:cubicBezTo>
                        <a:pt x="665" y="1313"/>
                        <a:pt x="666" y="1314"/>
                        <a:pt x="666" y="1314"/>
                      </a:cubicBezTo>
                      <a:cubicBezTo>
                        <a:pt x="666" y="1314"/>
                        <a:pt x="670" y="1308"/>
                        <a:pt x="670" y="1308"/>
                      </a:cubicBezTo>
                      <a:cubicBezTo>
                        <a:pt x="670" y="1308"/>
                        <a:pt x="670" y="1307"/>
                        <a:pt x="670" y="1307"/>
                      </a:cubicBezTo>
                      <a:cubicBezTo>
                        <a:pt x="670" y="1307"/>
                        <a:pt x="675" y="1279"/>
                        <a:pt x="675" y="1279"/>
                      </a:cubicBezTo>
                      <a:cubicBezTo>
                        <a:pt x="675" y="1279"/>
                        <a:pt x="675" y="1275"/>
                        <a:pt x="675" y="1275"/>
                      </a:cubicBezTo>
                      <a:cubicBezTo>
                        <a:pt x="675" y="1275"/>
                        <a:pt x="678" y="1199"/>
                        <a:pt x="678" y="1199"/>
                      </a:cubicBezTo>
                      <a:cubicBezTo>
                        <a:pt x="678" y="1199"/>
                        <a:pt x="680" y="1217"/>
                        <a:pt x="680" y="1217"/>
                      </a:cubicBezTo>
                      <a:cubicBezTo>
                        <a:pt x="680" y="1217"/>
                        <a:pt x="685" y="1289"/>
                        <a:pt x="685" y="1289"/>
                      </a:cubicBezTo>
                      <a:cubicBezTo>
                        <a:pt x="685" y="1289"/>
                        <a:pt x="685" y="1287"/>
                        <a:pt x="685" y="1287"/>
                      </a:cubicBezTo>
                      <a:cubicBezTo>
                        <a:pt x="685" y="1287"/>
                        <a:pt x="690" y="1134"/>
                        <a:pt x="690" y="1134"/>
                      </a:cubicBezTo>
                      <a:cubicBezTo>
                        <a:pt x="690" y="1134"/>
                        <a:pt x="691" y="1119"/>
                        <a:pt x="691" y="1119"/>
                      </a:cubicBezTo>
                      <a:cubicBezTo>
                        <a:pt x="691" y="1119"/>
                        <a:pt x="695" y="1265"/>
                        <a:pt x="695" y="1265"/>
                      </a:cubicBezTo>
                      <a:cubicBezTo>
                        <a:pt x="695" y="1265"/>
                        <a:pt x="696" y="1271"/>
                        <a:pt x="696" y="1271"/>
                      </a:cubicBezTo>
                      <a:cubicBezTo>
                        <a:pt x="696" y="1271"/>
                        <a:pt x="701" y="1312"/>
                        <a:pt x="701" y="1312"/>
                      </a:cubicBezTo>
                      <a:cubicBezTo>
                        <a:pt x="701" y="1312"/>
                        <a:pt x="701" y="1313"/>
                        <a:pt x="701" y="1313"/>
                      </a:cubicBezTo>
                      <a:cubicBezTo>
                        <a:pt x="701" y="1313"/>
                        <a:pt x="706" y="1320"/>
                        <a:pt x="706" y="1320"/>
                      </a:cubicBezTo>
                      <a:cubicBezTo>
                        <a:pt x="706" y="1320"/>
                        <a:pt x="708" y="1320"/>
                        <a:pt x="708" y="1320"/>
                      </a:cubicBezTo>
                      <a:cubicBezTo>
                        <a:pt x="708" y="1320"/>
                        <a:pt x="709" y="1320"/>
                        <a:pt x="709" y="1320"/>
                      </a:cubicBezTo>
                      <a:cubicBezTo>
                        <a:pt x="709" y="1320"/>
                        <a:pt x="711" y="1320"/>
                        <a:pt x="711" y="1320"/>
                      </a:cubicBezTo>
                      <a:cubicBezTo>
                        <a:pt x="711" y="1320"/>
                        <a:pt x="716" y="1315"/>
                        <a:pt x="716" y="1315"/>
                      </a:cubicBezTo>
                      <a:cubicBezTo>
                        <a:pt x="716" y="1315"/>
                        <a:pt x="716" y="1315"/>
                        <a:pt x="716" y="1315"/>
                      </a:cubicBezTo>
                      <a:cubicBezTo>
                        <a:pt x="716" y="1315"/>
                        <a:pt x="721" y="1298"/>
                        <a:pt x="721" y="1298"/>
                      </a:cubicBezTo>
                      <a:cubicBezTo>
                        <a:pt x="721" y="1298"/>
                        <a:pt x="721" y="1296"/>
                        <a:pt x="721" y="1296"/>
                      </a:cubicBezTo>
                      <a:cubicBezTo>
                        <a:pt x="721" y="1296"/>
                        <a:pt x="726" y="1082"/>
                        <a:pt x="726" y="1082"/>
                      </a:cubicBezTo>
                      <a:cubicBezTo>
                        <a:pt x="726" y="1082"/>
                        <a:pt x="727" y="1055"/>
                        <a:pt x="727" y="1055"/>
                      </a:cubicBezTo>
                      <a:cubicBezTo>
                        <a:pt x="727" y="1055"/>
                        <a:pt x="731" y="1272"/>
                        <a:pt x="731" y="1272"/>
                      </a:cubicBezTo>
                      <a:cubicBezTo>
                        <a:pt x="731" y="1272"/>
                        <a:pt x="731" y="1274"/>
                        <a:pt x="731" y="1274"/>
                      </a:cubicBezTo>
                      <a:cubicBezTo>
                        <a:pt x="731" y="1274"/>
                        <a:pt x="734" y="1289"/>
                        <a:pt x="734" y="1289"/>
                      </a:cubicBezTo>
                      <a:cubicBezTo>
                        <a:pt x="734" y="1289"/>
                        <a:pt x="736" y="1273"/>
                        <a:pt x="736" y="1273"/>
                      </a:cubicBezTo>
                      <a:cubicBezTo>
                        <a:pt x="736" y="1273"/>
                        <a:pt x="740" y="1162"/>
                        <a:pt x="740" y="1162"/>
                      </a:cubicBezTo>
                      <a:cubicBezTo>
                        <a:pt x="740" y="1162"/>
                        <a:pt x="741" y="1226"/>
                        <a:pt x="741" y="1226"/>
                      </a:cubicBezTo>
                      <a:cubicBezTo>
                        <a:pt x="741" y="1226"/>
                        <a:pt x="746" y="1310"/>
                        <a:pt x="746" y="1310"/>
                      </a:cubicBezTo>
                      <a:cubicBezTo>
                        <a:pt x="746" y="1310"/>
                        <a:pt x="746" y="1310"/>
                        <a:pt x="746" y="1310"/>
                      </a:cubicBezTo>
                      <a:cubicBezTo>
                        <a:pt x="746" y="1310"/>
                        <a:pt x="751" y="1318"/>
                        <a:pt x="751" y="1318"/>
                      </a:cubicBezTo>
                      <a:cubicBezTo>
                        <a:pt x="751" y="1318"/>
                        <a:pt x="753" y="1319"/>
                        <a:pt x="753" y="1319"/>
                      </a:cubicBezTo>
                      <a:cubicBezTo>
                        <a:pt x="753" y="1319"/>
                        <a:pt x="756" y="1318"/>
                        <a:pt x="756" y="1318"/>
                      </a:cubicBezTo>
                      <a:cubicBezTo>
                        <a:pt x="756" y="1318"/>
                        <a:pt x="757" y="1317"/>
                        <a:pt x="757" y="1317"/>
                      </a:cubicBezTo>
                      <a:cubicBezTo>
                        <a:pt x="757" y="1317"/>
                        <a:pt x="762" y="1311"/>
                        <a:pt x="762" y="1311"/>
                      </a:cubicBezTo>
                      <a:cubicBezTo>
                        <a:pt x="762" y="1311"/>
                        <a:pt x="762" y="1310"/>
                        <a:pt x="762" y="1310"/>
                      </a:cubicBezTo>
                      <a:cubicBezTo>
                        <a:pt x="762" y="1310"/>
                        <a:pt x="767" y="1276"/>
                        <a:pt x="767" y="1276"/>
                      </a:cubicBezTo>
                      <a:cubicBezTo>
                        <a:pt x="767" y="1276"/>
                        <a:pt x="767" y="1272"/>
                        <a:pt x="767" y="1272"/>
                      </a:cubicBezTo>
                      <a:cubicBezTo>
                        <a:pt x="767" y="1272"/>
                        <a:pt x="771" y="1144"/>
                        <a:pt x="771" y="1144"/>
                      </a:cubicBezTo>
                      <a:cubicBezTo>
                        <a:pt x="771" y="1144"/>
                        <a:pt x="772" y="1166"/>
                        <a:pt x="772" y="1166"/>
                      </a:cubicBezTo>
                      <a:cubicBezTo>
                        <a:pt x="772" y="1166"/>
                        <a:pt x="776" y="1253"/>
                        <a:pt x="776" y="1253"/>
                      </a:cubicBezTo>
                      <a:cubicBezTo>
                        <a:pt x="776" y="1253"/>
                        <a:pt x="777" y="1243"/>
                        <a:pt x="777" y="1243"/>
                      </a:cubicBezTo>
                      <a:cubicBezTo>
                        <a:pt x="777" y="1243"/>
                        <a:pt x="782" y="968"/>
                        <a:pt x="782" y="968"/>
                      </a:cubicBezTo>
                      <a:cubicBezTo>
                        <a:pt x="782" y="968"/>
                        <a:pt x="782" y="963"/>
                        <a:pt x="782" y="963"/>
                      </a:cubicBezTo>
                      <a:cubicBezTo>
                        <a:pt x="782" y="963"/>
                        <a:pt x="787" y="1242"/>
                        <a:pt x="787" y="1242"/>
                      </a:cubicBezTo>
                      <a:cubicBezTo>
                        <a:pt x="787" y="1242"/>
                        <a:pt x="788" y="1255"/>
                        <a:pt x="788" y="1255"/>
                      </a:cubicBezTo>
                      <a:cubicBezTo>
                        <a:pt x="788" y="1255"/>
                        <a:pt x="792" y="1162"/>
                        <a:pt x="792" y="1162"/>
                      </a:cubicBezTo>
                      <a:cubicBezTo>
                        <a:pt x="792" y="1162"/>
                        <a:pt x="794" y="1120"/>
                        <a:pt x="794" y="1120"/>
                      </a:cubicBezTo>
                      <a:cubicBezTo>
                        <a:pt x="794" y="1120"/>
                        <a:pt x="797" y="1265"/>
                        <a:pt x="797" y="1265"/>
                      </a:cubicBezTo>
                      <a:cubicBezTo>
                        <a:pt x="797" y="1265"/>
                        <a:pt x="798" y="1269"/>
                        <a:pt x="798" y="1269"/>
                      </a:cubicBezTo>
                      <a:cubicBezTo>
                        <a:pt x="798" y="1269"/>
                        <a:pt x="802" y="1311"/>
                        <a:pt x="802" y="1311"/>
                      </a:cubicBezTo>
                      <a:cubicBezTo>
                        <a:pt x="802" y="1311"/>
                        <a:pt x="803" y="1312"/>
                        <a:pt x="803" y="1312"/>
                      </a:cubicBezTo>
                      <a:cubicBezTo>
                        <a:pt x="803" y="1312"/>
                        <a:pt x="807" y="1320"/>
                        <a:pt x="807" y="1320"/>
                      </a:cubicBezTo>
                      <a:cubicBezTo>
                        <a:pt x="807" y="1320"/>
                        <a:pt x="808" y="1320"/>
                        <a:pt x="808" y="1320"/>
                      </a:cubicBezTo>
                      <a:cubicBezTo>
                        <a:pt x="808" y="1320"/>
                        <a:pt x="811" y="1322"/>
                        <a:pt x="811" y="1322"/>
                      </a:cubicBezTo>
                      <a:cubicBezTo>
                        <a:pt x="811" y="1322"/>
                        <a:pt x="813" y="1322"/>
                        <a:pt x="813" y="1322"/>
                      </a:cubicBezTo>
                      <a:cubicBezTo>
                        <a:pt x="813" y="1322"/>
                        <a:pt x="818" y="1323"/>
                        <a:pt x="818" y="1323"/>
                      </a:cubicBezTo>
                      <a:cubicBezTo>
                        <a:pt x="818" y="1323"/>
                        <a:pt x="818" y="1323"/>
                        <a:pt x="818" y="1323"/>
                      </a:cubicBezTo>
                      <a:cubicBezTo>
                        <a:pt x="818" y="1323"/>
                        <a:pt x="823" y="1318"/>
                        <a:pt x="823" y="1318"/>
                      </a:cubicBezTo>
                      <a:cubicBezTo>
                        <a:pt x="823" y="1318"/>
                        <a:pt x="826" y="1317"/>
                        <a:pt x="826" y="1317"/>
                      </a:cubicBezTo>
                      <a:cubicBezTo>
                        <a:pt x="826" y="1317"/>
                        <a:pt x="828" y="1319"/>
                        <a:pt x="828" y="1319"/>
                      </a:cubicBezTo>
                      <a:cubicBezTo>
                        <a:pt x="828" y="1319"/>
                        <a:pt x="829" y="1320"/>
                        <a:pt x="829" y="1320"/>
                      </a:cubicBezTo>
                      <a:cubicBezTo>
                        <a:pt x="829" y="1320"/>
                        <a:pt x="833" y="1314"/>
                        <a:pt x="833" y="1314"/>
                      </a:cubicBezTo>
                      <a:cubicBezTo>
                        <a:pt x="833" y="1314"/>
                        <a:pt x="833" y="1314"/>
                        <a:pt x="833" y="1314"/>
                      </a:cubicBezTo>
                      <a:cubicBezTo>
                        <a:pt x="833" y="1314"/>
                        <a:pt x="837" y="1306"/>
                        <a:pt x="837" y="1306"/>
                      </a:cubicBezTo>
                      <a:cubicBezTo>
                        <a:pt x="837" y="1306"/>
                        <a:pt x="838" y="1307"/>
                        <a:pt x="838" y="1307"/>
                      </a:cubicBezTo>
                      <a:cubicBezTo>
                        <a:pt x="838" y="1307"/>
                        <a:pt x="843" y="1262"/>
                        <a:pt x="843" y="1262"/>
                      </a:cubicBezTo>
                      <a:cubicBezTo>
                        <a:pt x="843" y="1262"/>
                        <a:pt x="843" y="1258"/>
                        <a:pt x="843" y="1258"/>
                      </a:cubicBezTo>
                      <a:cubicBezTo>
                        <a:pt x="843" y="1258"/>
                        <a:pt x="846" y="1207"/>
                        <a:pt x="846" y="1207"/>
                      </a:cubicBezTo>
                      <a:cubicBezTo>
                        <a:pt x="846" y="1207"/>
                        <a:pt x="848" y="1256"/>
                        <a:pt x="848" y="1256"/>
                      </a:cubicBezTo>
                      <a:cubicBezTo>
                        <a:pt x="848" y="1256"/>
                        <a:pt x="851" y="1286"/>
                        <a:pt x="851" y="1286"/>
                      </a:cubicBezTo>
                      <a:cubicBezTo>
                        <a:pt x="851" y="1286"/>
                        <a:pt x="853" y="1254"/>
                        <a:pt x="853" y="1254"/>
                      </a:cubicBezTo>
                      <a:cubicBezTo>
                        <a:pt x="853" y="1254"/>
                        <a:pt x="857" y="1155"/>
                        <a:pt x="857" y="1155"/>
                      </a:cubicBezTo>
                      <a:cubicBezTo>
                        <a:pt x="857" y="1155"/>
                        <a:pt x="859" y="1201"/>
                        <a:pt x="859" y="1201"/>
                      </a:cubicBezTo>
                      <a:cubicBezTo>
                        <a:pt x="859" y="1201"/>
                        <a:pt x="863" y="1291"/>
                        <a:pt x="863" y="1291"/>
                      </a:cubicBezTo>
                      <a:cubicBezTo>
                        <a:pt x="863" y="1291"/>
                        <a:pt x="864" y="1291"/>
                        <a:pt x="864" y="1291"/>
                      </a:cubicBezTo>
                      <a:cubicBezTo>
                        <a:pt x="864" y="1291"/>
                        <a:pt x="868" y="1254"/>
                        <a:pt x="868" y="1254"/>
                      </a:cubicBezTo>
                      <a:cubicBezTo>
                        <a:pt x="868" y="1254"/>
                        <a:pt x="869" y="1255"/>
                        <a:pt x="869" y="1255"/>
                      </a:cubicBezTo>
                      <a:cubicBezTo>
                        <a:pt x="869" y="1255"/>
                        <a:pt x="874" y="1308"/>
                        <a:pt x="874" y="1308"/>
                      </a:cubicBezTo>
                      <a:cubicBezTo>
                        <a:pt x="874" y="1308"/>
                        <a:pt x="874" y="1309"/>
                        <a:pt x="874" y="1309"/>
                      </a:cubicBezTo>
                      <a:cubicBezTo>
                        <a:pt x="874" y="1309"/>
                        <a:pt x="879" y="1318"/>
                        <a:pt x="879" y="1318"/>
                      </a:cubicBezTo>
                      <a:cubicBezTo>
                        <a:pt x="879" y="1318"/>
                        <a:pt x="879" y="1318"/>
                        <a:pt x="879" y="1318"/>
                      </a:cubicBezTo>
                      <a:cubicBezTo>
                        <a:pt x="879" y="1318"/>
                        <a:pt x="883" y="1314"/>
                        <a:pt x="883" y="1314"/>
                      </a:cubicBezTo>
                      <a:cubicBezTo>
                        <a:pt x="883" y="1314"/>
                        <a:pt x="884" y="1314"/>
                        <a:pt x="884" y="1314"/>
                      </a:cubicBezTo>
                      <a:cubicBezTo>
                        <a:pt x="884" y="1314"/>
                        <a:pt x="889" y="1321"/>
                        <a:pt x="889" y="1321"/>
                      </a:cubicBezTo>
                      <a:cubicBezTo>
                        <a:pt x="889" y="1321"/>
                        <a:pt x="889" y="1321"/>
                        <a:pt x="889" y="1321"/>
                      </a:cubicBezTo>
                      <a:cubicBezTo>
                        <a:pt x="889" y="1321"/>
                        <a:pt x="894" y="1324"/>
                        <a:pt x="894" y="1324"/>
                      </a:cubicBezTo>
                      <a:cubicBezTo>
                        <a:pt x="894" y="1324"/>
                        <a:pt x="896" y="1323"/>
                        <a:pt x="896" y="1323"/>
                      </a:cubicBezTo>
                      <a:cubicBezTo>
                        <a:pt x="896" y="1323"/>
                        <a:pt x="899" y="1326"/>
                        <a:pt x="899" y="1326"/>
                      </a:cubicBezTo>
                      <a:cubicBezTo>
                        <a:pt x="899" y="1326"/>
                        <a:pt x="901" y="1327"/>
                        <a:pt x="901" y="1327"/>
                      </a:cubicBezTo>
                      <a:cubicBezTo>
                        <a:pt x="901" y="1327"/>
                        <a:pt x="904" y="1326"/>
                        <a:pt x="904" y="1326"/>
                      </a:cubicBezTo>
                      <a:cubicBezTo>
                        <a:pt x="904" y="1326"/>
                        <a:pt x="905" y="1326"/>
                        <a:pt x="905" y="1326"/>
                      </a:cubicBezTo>
                      <a:cubicBezTo>
                        <a:pt x="905" y="1326"/>
                        <a:pt x="909" y="1328"/>
                        <a:pt x="909" y="1328"/>
                      </a:cubicBezTo>
                      <a:cubicBezTo>
                        <a:pt x="909" y="1328"/>
                        <a:pt x="909" y="1328"/>
                        <a:pt x="909" y="1328"/>
                      </a:cubicBezTo>
                      <a:cubicBezTo>
                        <a:pt x="909" y="1328"/>
                        <a:pt x="914" y="1329"/>
                        <a:pt x="914" y="1329"/>
                      </a:cubicBezTo>
                      <a:cubicBezTo>
                        <a:pt x="914" y="1329"/>
                        <a:pt x="916" y="1328"/>
                        <a:pt x="916" y="1328"/>
                      </a:cubicBezTo>
                      <a:cubicBezTo>
                        <a:pt x="916" y="1328"/>
                        <a:pt x="919" y="1329"/>
                        <a:pt x="919" y="1329"/>
                      </a:cubicBezTo>
                      <a:cubicBezTo>
                        <a:pt x="919" y="1329"/>
                        <a:pt x="920" y="1329"/>
                        <a:pt x="920" y="1329"/>
                      </a:cubicBezTo>
                      <a:cubicBezTo>
                        <a:pt x="920" y="1329"/>
                        <a:pt x="923" y="1330"/>
                        <a:pt x="923" y="1330"/>
                      </a:cubicBezTo>
                      <a:cubicBezTo>
                        <a:pt x="923" y="1330"/>
                        <a:pt x="927" y="1330"/>
                        <a:pt x="927" y="1330"/>
                      </a:cubicBezTo>
                      <a:cubicBezTo>
                        <a:pt x="927" y="1330"/>
                        <a:pt x="929" y="1330"/>
                        <a:pt x="929" y="1330"/>
                      </a:cubicBezTo>
                      <a:cubicBezTo>
                        <a:pt x="929" y="1330"/>
                        <a:pt x="931" y="1330"/>
                        <a:pt x="931" y="1330"/>
                      </a:cubicBezTo>
                      <a:cubicBezTo>
                        <a:pt x="931" y="1330"/>
                        <a:pt x="933" y="1330"/>
                        <a:pt x="933" y="1330"/>
                      </a:cubicBezTo>
                      <a:cubicBezTo>
                        <a:pt x="933" y="1330"/>
                        <a:pt x="935" y="1330"/>
                        <a:pt x="935" y="1330"/>
                      </a:cubicBezTo>
                      <a:cubicBezTo>
                        <a:pt x="935" y="1330"/>
                        <a:pt x="939" y="1330"/>
                        <a:pt x="939" y="1330"/>
                      </a:cubicBezTo>
                      <a:cubicBezTo>
                        <a:pt x="939" y="1330"/>
                        <a:pt x="942" y="1330"/>
                        <a:pt x="942" y="1330"/>
                      </a:cubicBezTo>
                      <a:cubicBezTo>
                        <a:pt x="942" y="1330"/>
                        <a:pt x="943" y="1331"/>
                        <a:pt x="943" y="1331"/>
                      </a:cubicBezTo>
                      <a:cubicBezTo>
                        <a:pt x="943" y="1331"/>
                        <a:pt x="947" y="1331"/>
                        <a:pt x="947" y="1331"/>
                      </a:cubicBezTo>
                      <a:cubicBezTo>
                        <a:pt x="947" y="1331"/>
                        <a:pt x="948" y="1330"/>
                        <a:pt x="948" y="1330"/>
                      </a:cubicBezTo>
                      <a:cubicBezTo>
                        <a:pt x="948" y="1330"/>
                        <a:pt x="951" y="1330"/>
                        <a:pt x="951" y="1330"/>
                      </a:cubicBezTo>
                      <a:cubicBezTo>
                        <a:pt x="951" y="1330"/>
                        <a:pt x="953" y="1330"/>
                        <a:pt x="953" y="1330"/>
                      </a:cubicBezTo>
                      <a:cubicBezTo>
                        <a:pt x="953" y="1330"/>
                        <a:pt x="958" y="1331"/>
                        <a:pt x="958" y="1331"/>
                      </a:cubicBezTo>
                      <a:cubicBezTo>
                        <a:pt x="958" y="1331"/>
                        <a:pt x="960" y="1330"/>
                        <a:pt x="960" y="1330"/>
                      </a:cubicBezTo>
                      <a:cubicBezTo>
                        <a:pt x="960" y="1330"/>
                        <a:pt x="961" y="1331"/>
                        <a:pt x="961" y="1331"/>
                      </a:cubicBezTo>
                      <a:cubicBezTo>
                        <a:pt x="961" y="1331"/>
                        <a:pt x="963" y="1330"/>
                        <a:pt x="963" y="1330"/>
                      </a:cubicBezTo>
                      <a:cubicBezTo>
                        <a:pt x="963" y="1330"/>
                        <a:pt x="968" y="1330"/>
                        <a:pt x="968" y="1330"/>
                      </a:cubicBezTo>
                      <a:cubicBezTo>
                        <a:pt x="968" y="1330"/>
                        <a:pt x="970" y="1330"/>
                        <a:pt x="970" y="1330"/>
                      </a:cubicBezTo>
                      <a:cubicBezTo>
                        <a:pt x="970" y="1330"/>
                        <a:pt x="973" y="1330"/>
                        <a:pt x="973" y="1330"/>
                      </a:cubicBezTo>
                      <a:cubicBezTo>
                        <a:pt x="973" y="1330"/>
                        <a:pt x="975" y="1330"/>
                        <a:pt x="975" y="1330"/>
                      </a:cubicBezTo>
                      <a:cubicBezTo>
                        <a:pt x="975" y="1330"/>
                        <a:pt x="976" y="1330"/>
                        <a:pt x="976" y="1330"/>
                      </a:cubicBezTo>
                      <a:cubicBezTo>
                        <a:pt x="976" y="1330"/>
                        <a:pt x="979" y="1329"/>
                        <a:pt x="979" y="1329"/>
                      </a:cubicBezTo>
                      <a:cubicBezTo>
                        <a:pt x="979" y="1329"/>
                        <a:pt x="981" y="1330"/>
                        <a:pt x="981" y="1330"/>
                      </a:cubicBezTo>
                      <a:cubicBezTo>
                        <a:pt x="981" y="1330"/>
                        <a:pt x="985" y="1330"/>
                        <a:pt x="985" y="1330"/>
                      </a:cubicBezTo>
                      <a:cubicBezTo>
                        <a:pt x="985" y="1330"/>
                        <a:pt x="986" y="1330"/>
                        <a:pt x="986" y="1330"/>
                      </a:cubicBezTo>
                      <a:cubicBezTo>
                        <a:pt x="986" y="1330"/>
                        <a:pt x="990" y="1331"/>
                        <a:pt x="990" y="1331"/>
                      </a:cubicBezTo>
                      <a:cubicBezTo>
                        <a:pt x="990" y="1331"/>
                        <a:pt x="992" y="1330"/>
                        <a:pt x="992" y="1330"/>
                      </a:cubicBezTo>
                      <a:cubicBezTo>
                        <a:pt x="992" y="1330"/>
                        <a:pt x="996" y="1330"/>
                        <a:pt x="996" y="1330"/>
                      </a:cubicBezTo>
                      <a:cubicBezTo>
                        <a:pt x="996" y="1330"/>
                        <a:pt x="996" y="1330"/>
                        <a:pt x="996" y="1330"/>
                      </a:cubicBezTo>
                      <a:cubicBezTo>
                        <a:pt x="996" y="1330"/>
                        <a:pt x="1000" y="1331"/>
                        <a:pt x="1000" y="1331"/>
                      </a:cubicBezTo>
                      <a:cubicBezTo>
                        <a:pt x="1000" y="1331"/>
                        <a:pt x="1004" y="1331"/>
                        <a:pt x="1004" y="1331"/>
                      </a:cubicBezTo>
                      <a:cubicBezTo>
                        <a:pt x="1004" y="1331"/>
                        <a:pt x="1005" y="1331"/>
                        <a:pt x="1005" y="1331"/>
                      </a:cubicBezTo>
                      <a:cubicBezTo>
                        <a:pt x="1005" y="1331"/>
                        <a:pt x="1006" y="1331"/>
                        <a:pt x="1006" y="1331"/>
                      </a:cubicBezTo>
                      <a:cubicBezTo>
                        <a:pt x="1006" y="1331"/>
                        <a:pt x="1011" y="1330"/>
                        <a:pt x="1011" y="1330"/>
                      </a:cubicBezTo>
                      <a:cubicBezTo>
                        <a:pt x="1011" y="1330"/>
                        <a:pt x="1012" y="1330"/>
                        <a:pt x="1012" y="1330"/>
                      </a:cubicBezTo>
                      <a:cubicBezTo>
                        <a:pt x="1012" y="1330"/>
                        <a:pt x="1016" y="1331"/>
                        <a:pt x="1016" y="1331"/>
                      </a:cubicBezTo>
                      <a:cubicBezTo>
                        <a:pt x="1016" y="1331"/>
                        <a:pt x="1019" y="1331"/>
                        <a:pt x="1019" y="1331"/>
                      </a:cubicBezTo>
                      <a:cubicBezTo>
                        <a:pt x="1019" y="1331"/>
                        <a:pt x="1021" y="1330"/>
                        <a:pt x="1021" y="1330"/>
                      </a:cubicBezTo>
                      <a:cubicBezTo>
                        <a:pt x="1021" y="1330"/>
                        <a:pt x="1022" y="1330"/>
                        <a:pt x="1022" y="1330"/>
                      </a:cubicBezTo>
                      <a:cubicBezTo>
                        <a:pt x="1022" y="1330"/>
                        <a:pt x="1025" y="1331"/>
                        <a:pt x="1025" y="1331"/>
                      </a:cubicBezTo>
                      <a:cubicBezTo>
                        <a:pt x="1025" y="1331"/>
                        <a:pt x="1027" y="1330"/>
                        <a:pt x="1027" y="1330"/>
                      </a:cubicBezTo>
                      <a:cubicBezTo>
                        <a:pt x="1027" y="1330"/>
                        <a:pt x="1030" y="1331"/>
                        <a:pt x="1030" y="1331"/>
                      </a:cubicBezTo>
                      <a:cubicBezTo>
                        <a:pt x="1030" y="1331"/>
                        <a:pt x="1034" y="1331"/>
                        <a:pt x="1034" y="1331"/>
                      </a:cubicBezTo>
                      <a:cubicBezTo>
                        <a:pt x="1034" y="1331"/>
                        <a:pt x="1036" y="1331"/>
                        <a:pt x="1036" y="1331"/>
                      </a:cubicBezTo>
                      <a:cubicBezTo>
                        <a:pt x="1036" y="1331"/>
                        <a:pt x="1038" y="1331"/>
                        <a:pt x="1038" y="1331"/>
                      </a:cubicBezTo>
                      <a:cubicBezTo>
                        <a:pt x="1038" y="1331"/>
                        <a:pt x="1042" y="1331"/>
                        <a:pt x="1042" y="1331"/>
                      </a:cubicBezTo>
                      <a:cubicBezTo>
                        <a:pt x="1042" y="1331"/>
                        <a:pt x="1043" y="1331"/>
                        <a:pt x="1043" y="1331"/>
                      </a:cubicBezTo>
                      <a:cubicBezTo>
                        <a:pt x="1043" y="1331"/>
                        <a:pt x="1047" y="1331"/>
                        <a:pt x="1047" y="1331"/>
                      </a:cubicBezTo>
                      <a:cubicBezTo>
                        <a:pt x="1047" y="1331"/>
                        <a:pt x="1047" y="1331"/>
                        <a:pt x="1047" y="1331"/>
                      </a:cubicBezTo>
                      <a:cubicBezTo>
                        <a:pt x="1047" y="1331"/>
                        <a:pt x="1051" y="1330"/>
                        <a:pt x="1051" y="1330"/>
                      </a:cubicBezTo>
                      <a:cubicBezTo>
                        <a:pt x="1051" y="1330"/>
                        <a:pt x="1054" y="1331"/>
                        <a:pt x="1054" y="1331"/>
                      </a:cubicBezTo>
                      <a:cubicBezTo>
                        <a:pt x="1054" y="1331"/>
                        <a:pt x="1057" y="1331"/>
                        <a:pt x="1057" y="1331"/>
                      </a:cubicBezTo>
                      <a:cubicBezTo>
                        <a:pt x="1057" y="1331"/>
                        <a:pt x="1058" y="1331"/>
                        <a:pt x="1058" y="1331"/>
                      </a:cubicBezTo>
                      <a:cubicBezTo>
                        <a:pt x="1058" y="1331"/>
                        <a:pt x="1062" y="1331"/>
                        <a:pt x="1062" y="1331"/>
                      </a:cubicBezTo>
                      <a:cubicBezTo>
                        <a:pt x="1062" y="1331"/>
                        <a:pt x="1065" y="1331"/>
                        <a:pt x="1065" y="1331"/>
                      </a:cubicBezTo>
                      <a:cubicBezTo>
                        <a:pt x="1065" y="1331"/>
                        <a:pt x="1066" y="1331"/>
                        <a:pt x="1066" y="1331"/>
                      </a:cubicBezTo>
                      <a:cubicBezTo>
                        <a:pt x="1066" y="1331"/>
                        <a:pt x="1070" y="1331"/>
                        <a:pt x="1070" y="1331"/>
                      </a:cubicBezTo>
                      <a:cubicBezTo>
                        <a:pt x="1070" y="1331"/>
                        <a:pt x="1071" y="1331"/>
                        <a:pt x="1071" y="1331"/>
                      </a:cubicBezTo>
                      <a:cubicBezTo>
                        <a:pt x="1071" y="1331"/>
                        <a:pt x="1073" y="1331"/>
                        <a:pt x="1073" y="1331"/>
                      </a:cubicBezTo>
                      <a:cubicBezTo>
                        <a:pt x="1073" y="1331"/>
                        <a:pt x="1074" y="1331"/>
                        <a:pt x="1074" y="1331"/>
                      </a:cubicBezTo>
                      <a:cubicBezTo>
                        <a:pt x="1074" y="1331"/>
                        <a:pt x="1080" y="1331"/>
                        <a:pt x="1080" y="1331"/>
                      </a:cubicBezTo>
                      <a:cubicBezTo>
                        <a:pt x="1080" y="1331"/>
                        <a:pt x="1081" y="1330"/>
                        <a:pt x="1081" y="1330"/>
                      </a:cubicBezTo>
                      <a:cubicBezTo>
                        <a:pt x="1081" y="1330"/>
                        <a:pt x="1084" y="1331"/>
                        <a:pt x="1084" y="1331"/>
                      </a:cubicBezTo>
                      <a:cubicBezTo>
                        <a:pt x="1084" y="1331"/>
                        <a:pt x="1085" y="1331"/>
                        <a:pt x="1085" y="1331"/>
                      </a:cubicBezTo>
                      <a:cubicBezTo>
                        <a:pt x="1085" y="1331"/>
                        <a:pt x="1090" y="1331"/>
                        <a:pt x="1090" y="1331"/>
                      </a:cubicBezTo>
                      <a:cubicBezTo>
                        <a:pt x="1090" y="1331"/>
                        <a:pt x="1091" y="1331"/>
                        <a:pt x="1091" y="1331"/>
                      </a:cubicBezTo>
                      <a:cubicBezTo>
                        <a:pt x="1091" y="1331"/>
                        <a:pt x="1094" y="1331"/>
                        <a:pt x="1094" y="1331"/>
                      </a:cubicBezTo>
                      <a:cubicBezTo>
                        <a:pt x="1094" y="1331"/>
                        <a:pt x="1097" y="1331"/>
                        <a:pt x="1097" y="1331"/>
                      </a:cubicBezTo>
                      <a:cubicBezTo>
                        <a:pt x="1097" y="1331"/>
                        <a:pt x="1099" y="1331"/>
                        <a:pt x="1099" y="1331"/>
                      </a:cubicBezTo>
                      <a:cubicBezTo>
                        <a:pt x="1099" y="1331"/>
                        <a:pt x="1100" y="1330"/>
                        <a:pt x="1100" y="1330"/>
                      </a:cubicBezTo>
                      <a:cubicBezTo>
                        <a:pt x="1100" y="1330"/>
                        <a:pt x="1105" y="1331"/>
                        <a:pt x="1105" y="1331"/>
                      </a:cubicBezTo>
                      <a:cubicBezTo>
                        <a:pt x="1105" y="1331"/>
                        <a:pt x="1108" y="1330"/>
                        <a:pt x="1108" y="1330"/>
                      </a:cubicBezTo>
                      <a:cubicBezTo>
                        <a:pt x="1108" y="1330"/>
                        <a:pt x="1109" y="1330"/>
                        <a:pt x="1109" y="1330"/>
                      </a:cubicBezTo>
                      <a:cubicBezTo>
                        <a:pt x="1109" y="1330"/>
                        <a:pt x="1110" y="1331"/>
                        <a:pt x="1110" y="1331"/>
                      </a:cubicBezTo>
                      <a:cubicBezTo>
                        <a:pt x="1110" y="1331"/>
                        <a:pt x="1117" y="1331"/>
                        <a:pt x="1117" y="1331"/>
                      </a:cubicBezTo>
                      <a:cubicBezTo>
                        <a:pt x="1117" y="1331"/>
                        <a:pt x="1118" y="1330"/>
                        <a:pt x="1118" y="1330"/>
                      </a:cubicBezTo>
                      <a:cubicBezTo>
                        <a:pt x="1118" y="1330"/>
                        <a:pt x="1119" y="1331"/>
                        <a:pt x="1119" y="1331"/>
                      </a:cubicBezTo>
                      <a:cubicBezTo>
                        <a:pt x="1119" y="1331"/>
                        <a:pt x="1122" y="1331"/>
                        <a:pt x="1122" y="1331"/>
                      </a:cubicBezTo>
                      <a:cubicBezTo>
                        <a:pt x="1122" y="1331"/>
                        <a:pt x="1126" y="1331"/>
                        <a:pt x="1126" y="1331"/>
                      </a:cubicBezTo>
                      <a:cubicBezTo>
                        <a:pt x="1126" y="1331"/>
                        <a:pt x="1128" y="1331"/>
                        <a:pt x="1128" y="1331"/>
                      </a:cubicBezTo>
                      <a:cubicBezTo>
                        <a:pt x="1128" y="1331"/>
                        <a:pt x="1130" y="1331"/>
                        <a:pt x="1130" y="1331"/>
                      </a:cubicBezTo>
                      <a:cubicBezTo>
                        <a:pt x="1130" y="1331"/>
                        <a:pt x="1132" y="1331"/>
                        <a:pt x="1132" y="1331"/>
                      </a:cubicBezTo>
                      <a:cubicBezTo>
                        <a:pt x="1132" y="1331"/>
                        <a:pt x="1133" y="1331"/>
                        <a:pt x="1133" y="1331"/>
                      </a:cubicBezTo>
                      <a:cubicBezTo>
                        <a:pt x="1133" y="1331"/>
                        <a:pt x="1138" y="1331"/>
                        <a:pt x="1138" y="1331"/>
                      </a:cubicBezTo>
                      <a:cubicBezTo>
                        <a:pt x="1138" y="1331"/>
                        <a:pt x="1139" y="1331"/>
                        <a:pt x="1139" y="1331"/>
                      </a:cubicBezTo>
                      <a:cubicBezTo>
                        <a:pt x="1139" y="1331"/>
                        <a:pt x="1143" y="1331"/>
                        <a:pt x="1143" y="1331"/>
                      </a:cubicBezTo>
                      <a:cubicBezTo>
                        <a:pt x="1143" y="1331"/>
                        <a:pt x="1144" y="1331"/>
                        <a:pt x="1144" y="1331"/>
                      </a:cubicBezTo>
                      <a:cubicBezTo>
                        <a:pt x="1144" y="1331"/>
                        <a:pt x="1148" y="1330"/>
                        <a:pt x="1148" y="1330"/>
                      </a:cubicBezTo>
                      <a:cubicBezTo>
                        <a:pt x="1148" y="1330"/>
                        <a:pt x="1150" y="1331"/>
                        <a:pt x="1150" y="1331"/>
                      </a:cubicBezTo>
                      <a:cubicBezTo>
                        <a:pt x="1150" y="1331"/>
                        <a:pt x="1152" y="1331"/>
                        <a:pt x="1152" y="1331"/>
                      </a:cubicBezTo>
                      <a:cubicBezTo>
                        <a:pt x="1152" y="1331"/>
                        <a:pt x="1155" y="1331"/>
                        <a:pt x="1155" y="1331"/>
                      </a:cubicBezTo>
                      <a:cubicBezTo>
                        <a:pt x="1155" y="1331"/>
                        <a:pt x="1157" y="1331"/>
                        <a:pt x="1157" y="1331"/>
                      </a:cubicBezTo>
                      <a:cubicBezTo>
                        <a:pt x="1157" y="1331"/>
                        <a:pt x="1160" y="1331"/>
                        <a:pt x="1160" y="1331"/>
                      </a:cubicBezTo>
                      <a:cubicBezTo>
                        <a:pt x="1160" y="1331"/>
                        <a:pt x="1162" y="1331"/>
                        <a:pt x="1162" y="1331"/>
                      </a:cubicBezTo>
                      <a:cubicBezTo>
                        <a:pt x="1162" y="1331"/>
                        <a:pt x="1167" y="1331"/>
                        <a:pt x="1167" y="1331"/>
                      </a:cubicBezTo>
                      <a:cubicBezTo>
                        <a:pt x="1167" y="1331"/>
                        <a:pt x="1168" y="1331"/>
                        <a:pt x="1168" y="1331"/>
                      </a:cubicBezTo>
                      <a:cubicBezTo>
                        <a:pt x="1168" y="1331"/>
                        <a:pt x="1170" y="1331"/>
                        <a:pt x="1170" y="1331"/>
                      </a:cubicBezTo>
                      <a:cubicBezTo>
                        <a:pt x="1170" y="1331"/>
                        <a:pt x="1174" y="1331"/>
                        <a:pt x="1174" y="1331"/>
                      </a:cubicBezTo>
                      <a:cubicBezTo>
                        <a:pt x="1174" y="1331"/>
                        <a:pt x="1177" y="1331"/>
                        <a:pt x="1177" y="1331"/>
                      </a:cubicBezTo>
                      <a:cubicBezTo>
                        <a:pt x="1177" y="1331"/>
                        <a:pt x="1179" y="1331"/>
                        <a:pt x="1179" y="1331"/>
                      </a:cubicBezTo>
                      <a:cubicBezTo>
                        <a:pt x="1179" y="1331"/>
                        <a:pt x="1183" y="1331"/>
                        <a:pt x="1183" y="1331"/>
                      </a:cubicBezTo>
                      <a:cubicBezTo>
                        <a:pt x="1183" y="1331"/>
                        <a:pt x="1184" y="1331"/>
                        <a:pt x="1184" y="1331"/>
                      </a:cubicBezTo>
                      <a:cubicBezTo>
                        <a:pt x="1184" y="1331"/>
                        <a:pt x="1188" y="1331"/>
                        <a:pt x="1188" y="1331"/>
                      </a:cubicBezTo>
                      <a:cubicBezTo>
                        <a:pt x="1188" y="1331"/>
                        <a:pt x="1189" y="1331"/>
                        <a:pt x="1189" y="1331"/>
                      </a:cubicBezTo>
                      <a:cubicBezTo>
                        <a:pt x="1189" y="1331"/>
                        <a:pt x="1190" y="1331"/>
                        <a:pt x="1190" y="1331"/>
                      </a:cubicBezTo>
                      <a:cubicBezTo>
                        <a:pt x="1190" y="1331"/>
                        <a:pt x="1194" y="1331"/>
                        <a:pt x="1194" y="1331"/>
                      </a:cubicBezTo>
                      <a:cubicBezTo>
                        <a:pt x="1194" y="1331"/>
                        <a:pt x="1198" y="1331"/>
                        <a:pt x="1198" y="1331"/>
                      </a:cubicBezTo>
                      <a:cubicBezTo>
                        <a:pt x="1198" y="1331"/>
                        <a:pt x="1200" y="1331"/>
                        <a:pt x="1200" y="1331"/>
                      </a:cubicBezTo>
                      <a:cubicBezTo>
                        <a:pt x="1200" y="1331"/>
                        <a:pt x="1200" y="1331"/>
                        <a:pt x="1200" y="1331"/>
                      </a:cubicBezTo>
                      <a:cubicBezTo>
                        <a:pt x="1200" y="1331"/>
                        <a:pt x="1201" y="1331"/>
                        <a:pt x="1201" y="1331"/>
                      </a:cubicBezTo>
                      <a:cubicBezTo>
                        <a:pt x="1201" y="1331"/>
                        <a:pt x="1206" y="1331"/>
                        <a:pt x="1206" y="1331"/>
                      </a:cubicBezTo>
                      <a:cubicBezTo>
                        <a:pt x="1206" y="1331"/>
                        <a:pt x="1209" y="1331"/>
                        <a:pt x="1209" y="1331"/>
                      </a:cubicBezTo>
                      <a:cubicBezTo>
                        <a:pt x="1209" y="1331"/>
                        <a:pt x="1210" y="1331"/>
                        <a:pt x="1210" y="1331"/>
                      </a:cubicBezTo>
                      <a:cubicBezTo>
                        <a:pt x="1210" y="1331"/>
                        <a:pt x="1215" y="1331"/>
                        <a:pt x="1215" y="1331"/>
                      </a:cubicBezTo>
                      <a:cubicBezTo>
                        <a:pt x="1215" y="1331"/>
                        <a:pt x="1215" y="1331"/>
                        <a:pt x="1215" y="1331"/>
                      </a:cubicBezTo>
                      <a:cubicBezTo>
                        <a:pt x="1215" y="1331"/>
                        <a:pt x="1220" y="1331"/>
                        <a:pt x="1220" y="1331"/>
                      </a:cubicBezTo>
                      <a:cubicBezTo>
                        <a:pt x="1220" y="1331"/>
                        <a:pt x="1223" y="1331"/>
                        <a:pt x="1223" y="1331"/>
                      </a:cubicBezTo>
                      <a:cubicBezTo>
                        <a:pt x="1223" y="1331"/>
                        <a:pt x="1224" y="1331"/>
                        <a:pt x="1224" y="1331"/>
                      </a:cubicBezTo>
                      <a:cubicBezTo>
                        <a:pt x="1224" y="1331"/>
                        <a:pt x="1225" y="1331"/>
                        <a:pt x="1225" y="1331"/>
                      </a:cubicBezTo>
                      <a:cubicBezTo>
                        <a:pt x="1225" y="1331"/>
                        <a:pt x="1228" y="1331"/>
                        <a:pt x="1228" y="1331"/>
                      </a:cubicBezTo>
                      <a:cubicBezTo>
                        <a:pt x="1228" y="1331"/>
                        <a:pt x="1234" y="1331"/>
                        <a:pt x="1234" y="1331"/>
                      </a:cubicBezTo>
                      <a:cubicBezTo>
                        <a:pt x="1234" y="1331"/>
                        <a:pt x="1235" y="1331"/>
                        <a:pt x="1235" y="1331"/>
                      </a:cubicBezTo>
                      <a:cubicBezTo>
                        <a:pt x="1235" y="1331"/>
                        <a:pt x="1236" y="1331"/>
                        <a:pt x="1236" y="1331"/>
                      </a:cubicBezTo>
                      <a:cubicBezTo>
                        <a:pt x="1236" y="1331"/>
                        <a:pt x="1239" y="1331"/>
                        <a:pt x="1239" y="1331"/>
                      </a:cubicBezTo>
                      <a:cubicBezTo>
                        <a:pt x="1239" y="1331"/>
                        <a:pt x="1243" y="1331"/>
                        <a:pt x="1243" y="1331"/>
                      </a:cubicBezTo>
                      <a:cubicBezTo>
                        <a:pt x="1243" y="1331"/>
                        <a:pt x="1244" y="1331"/>
                        <a:pt x="1244" y="1331"/>
                      </a:cubicBezTo>
                      <a:cubicBezTo>
                        <a:pt x="1244" y="1331"/>
                        <a:pt x="1247" y="1331"/>
                        <a:pt x="1247" y="1331"/>
                      </a:cubicBezTo>
                      <a:cubicBezTo>
                        <a:pt x="1247" y="1331"/>
                        <a:pt x="1248" y="1331"/>
                        <a:pt x="1248" y="1331"/>
                      </a:cubicBezTo>
                      <a:cubicBezTo>
                        <a:pt x="1248" y="1331"/>
                        <a:pt x="1251" y="1331"/>
                        <a:pt x="1251" y="1331"/>
                      </a:cubicBezTo>
                      <a:cubicBezTo>
                        <a:pt x="1251" y="1331"/>
                        <a:pt x="1253" y="1331"/>
                        <a:pt x="1253" y="1331"/>
                      </a:cubicBezTo>
                      <a:cubicBezTo>
                        <a:pt x="1253" y="1331"/>
                        <a:pt x="1257" y="1331"/>
                        <a:pt x="1257" y="1331"/>
                      </a:cubicBezTo>
                      <a:cubicBezTo>
                        <a:pt x="1257" y="1331"/>
                        <a:pt x="1260" y="1331"/>
                        <a:pt x="1260" y="1331"/>
                      </a:cubicBezTo>
                      <a:cubicBezTo>
                        <a:pt x="1260" y="1331"/>
                        <a:pt x="1261" y="1331"/>
                        <a:pt x="1261" y="1331"/>
                      </a:cubicBezTo>
                      <a:cubicBezTo>
                        <a:pt x="1261" y="1331"/>
                        <a:pt x="1264" y="1331"/>
                        <a:pt x="1264" y="1331"/>
                      </a:cubicBezTo>
                      <a:cubicBezTo>
                        <a:pt x="1264" y="1331"/>
                        <a:pt x="1266" y="1331"/>
                        <a:pt x="1266" y="1331"/>
                      </a:cubicBezTo>
                      <a:cubicBezTo>
                        <a:pt x="1266" y="1331"/>
                        <a:pt x="1267" y="1331"/>
                        <a:pt x="1267" y="1331"/>
                      </a:cubicBezTo>
                      <a:cubicBezTo>
                        <a:pt x="1267" y="1331"/>
                        <a:pt x="1274" y="1331"/>
                        <a:pt x="1274" y="1331"/>
                      </a:cubicBezTo>
                      <a:cubicBezTo>
                        <a:pt x="1274" y="1331"/>
                        <a:pt x="1275" y="1331"/>
                        <a:pt x="1275" y="1331"/>
                      </a:cubicBezTo>
                      <a:cubicBezTo>
                        <a:pt x="1275" y="1331"/>
                        <a:pt x="1280" y="1331"/>
                        <a:pt x="1280" y="1331"/>
                      </a:cubicBezTo>
                      <a:cubicBezTo>
                        <a:pt x="1280" y="1331"/>
                        <a:pt x="1281" y="1331"/>
                        <a:pt x="1281" y="1331"/>
                      </a:cubicBezTo>
                      <a:cubicBezTo>
                        <a:pt x="1281" y="1331"/>
                        <a:pt x="1283" y="1331"/>
                        <a:pt x="1283" y="1331"/>
                      </a:cubicBezTo>
                      <a:cubicBezTo>
                        <a:pt x="1283" y="1331"/>
                        <a:pt x="1284" y="1331"/>
                        <a:pt x="1284" y="1331"/>
                      </a:cubicBezTo>
                      <a:cubicBezTo>
                        <a:pt x="1284" y="1331"/>
                        <a:pt x="1287" y="1331"/>
                        <a:pt x="1287" y="1331"/>
                      </a:cubicBezTo>
                      <a:cubicBezTo>
                        <a:pt x="1287" y="1331"/>
                        <a:pt x="1288" y="1331"/>
                        <a:pt x="1288" y="1331"/>
                      </a:cubicBezTo>
                      <a:cubicBezTo>
                        <a:pt x="1288" y="1331"/>
                        <a:pt x="1293" y="1331"/>
                        <a:pt x="1293" y="1331"/>
                      </a:cubicBezTo>
                      <a:cubicBezTo>
                        <a:pt x="1293" y="1331"/>
                        <a:pt x="1294" y="1331"/>
                        <a:pt x="1294" y="1331"/>
                      </a:cubicBezTo>
                      <a:cubicBezTo>
                        <a:pt x="1294" y="1331"/>
                        <a:pt x="1296" y="1331"/>
                        <a:pt x="1296" y="1331"/>
                      </a:cubicBezTo>
                      <a:cubicBezTo>
                        <a:pt x="1296" y="1331"/>
                        <a:pt x="1299" y="1331"/>
                        <a:pt x="1299" y="1331"/>
                      </a:cubicBezTo>
                      <a:cubicBezTo>
                        <a:pt x="1299" y="1331"/>
                        <a:pt x="1303" y="1331"/>
                        <a:pt x="1303" y="1331"/>
                      </a:cubicBezTo>
                      <a:cubicBezTo>
                        <a:pt x="1303" y="1331"/>
                        <a:pt x="1306" y="1331"/>
                        <a:pt x="1306" y="1331"/>
                      </a:cubicBezTo>
                      <a:cubicBezTo>
                        <a:pt x="1306" y="1331"/>
                        <a:pt x="1308" y="1331"/>
                        <a:pt x="1308" y="1331"/>
                      </a:cubicBezTo>
                      <a:cubicBezTo>
                        <a:pt x="1308" y="1331"/>
                        <a:pt x="1311" y="1331"/>
                        <a:pt x="1311" y="1331"/>
                      </a:cubicBezTo>
                      <a:cubicBezTo>
                        <a:pt x="1311" y="1331"/>
                        <a:pt x="1312" y="1331"/>
                        <a:pt x="1312" y="1331"/>
                      </a:cubicBezTo>
                      <a:cubicBezTo>
                        <a:pt x="1312" y="1331"/>
                        <a:pt x="1315" y="1331"/>
                        <a:pt x="1315" y="1331"/>
                      </a:cubicBezTo>
                      <a:cubicBezTo>
                        <a:pt x="1315" y="1331"/>
                        <a:pt x="1317" y="1331"/>
                        <a:pt x="1317" y="1331"/>
                      </a:cubicBezTo>
                      <a:cubicBezTo>
                        <a:pt x="1317" y="1331"/>
                        <a:pt x="1322" y="1331"/>
                        <a:pt x="1322" y="1331"/>
                      </a:cubicBezTo>
                      <a:cubicBezTo>
                        <a:pt x="1322" y="1331"/>
                        <a:pt x="1324" y="1331"/>
                        <a:pt x="1324" y="1331"/>
                      </a:cubicBezTo>
                      <a:cubicBezTo>
                        <a:pt x="1324" y="1331"/>
                        <a:pt x="1325" y="1331"/>
                        <a:pt x="1325" y="1331"/>
                      </a:cubicBezTo>
                      <a:cubicBezTo>
                        <a:pt x="1325" y="1331"/>
                        <a:pt x="1329" y="1331"/>
                        <a:pt x="1329" y="1331"/>
                      </a:cubicBezTo>
                      <a:cubicBezTo>
                        <a:pt x="1329" y="1331"/>
                        <a:pt x="1331" y="1331"/>
                        <a:pt x="1331" y="1331"/>
                      </a:cubicBezTo>
                      <a:cubicBezTo>
                        <a:pt x="1331" y="1331"/>
                        <a:pt x="1335" y="1331"/>
                        <a:pt x="1335" y="1331"/>
                      </a:cubicBezTo>
                      <a:cubicBezTo>
                        <a:pt x="1335" y="1331"/>
                        <a:pt x="1337" y="1331"/>
                        <a:pt x="1337" y="1331"/>
                      </a:cubicBezTo>
                      <a:cubicBezTo>
                        <a:pt x="1337" y="1331"/>
                        <a:pt x="1339" y="1331"/>
                        <a:pt x="1339" y="1331"/>
                      </a:cubicBezTo>
                      <a:cubicBezTo>
                        <a:pt x="1339" y="1331"/>
                        <a:pt x="1342" y="1331"/>
                        <a:pt x="1342" y="1331"/>
                      </a:cubicBezTo>
                      <a:cubicBezTo>
                        <a:pt x="1342" y="1331"/>
                        <a:pt x="1342" y="1331"/>
                        <a:pt x="1342" y="1331"/>
                      </a:cubicBezTo>
                      <a:cubicBezTo>
                        <a:pt x="1342" y="1331"/>
                        <a:pt x="1343" y="1331"/>
                        <a:pt x="1343" y="1331"/>
                      </a:cubicBezTo>
                      <a:cubicBezTo>
                        <a:pt x="1343" y="1331"/>
                        <a:pt x="1350" y="1331"/>
                        <a:pt x="1350" y="1331"/>
                      </a:cubicBezTo>
                      <a:cubicBezTo>
                        <a:pt x="1350" y="1331"/>
                        <a:pt x="1352" y="1330"/>
                        <a:pt x="1352" y="1330"/>
                      </a:cubicBezTo>
                      <a:cubicBezTo>
                        <a:pt x="1352" y="1330"/>
                        <a:pt x="1355" y="1331"/>
                        <a:pt x="1355" y="1331"/>
                      </a:cubicBezTo>
                      <a:cubicBezTo>
                        <a:pt x="1355" y="1331"/>
                        <a:pt x="1357" y="1331"/>
                        <a:pt x="1357" y="1331"/>
                      </a:cubicBezTo>
                      <a:cubicBezTo>
                        <a:pt x="1357" y="1331"/>
                        <a:pt x="1360" y="1331"/>
                        <a:pt x="1360" y="1331"/>
                      </a:cubicBezTo>
                      <a:cubicBezTo>
                        <a:pt x="1360" y="1331"/>
                        <a:pt x="1361" y="1331"/>
                        <a:pt x="1361" y="1331"/>
                      </a:cubicBezTo>
                      <a:cubicBezTo>
                        <a:pt x="1361" y="1331"/>
                        <a:pt x="1365" y="1330"/>
                        <a:pt x="1365" y="1330"/>
                      </a:cubicBezTo>
                      <a:cubicBezTo>
                        <a:pt x="1365" y="1330"/>
                        <a:pt x="1368" y="1331"/>
                        <a:pt x="1368" y="1331"/>
                      </a:cubicBezTo>
                      <a:cubicBezTo>
                        <a:pt x="1368" y="1331"/>
                        <a:pt x="1370" y="1331"/>
                        <a:pt x="1370" y="1331"/>
                      </a:cubicBezTo>
                      <a:cubicBezTo>
                        <a:pt x="1370" y="1331"/>
                        <a:pt x="1372" y="1331"/>
                        <a:pt x="1372" y="1331"/>
                      </a:cubicBezTo>
                      <a:cubicBezTo>
                        <a:pt x="1372" y="1331"/>
                        <a:pt x="1376" y="1331"/>
                        <a:pt x="1376" y="1331"/>
                      </a:cubicBezTo>
                      <a:cubicBezTo>
                        <a:pt x="1376" y="1331"/>
                        <a:pt x="1377" y="1331"/>
                        <a:pt x="1377" y="1331"/>
                      </a:cubicBezTo>
                      <a:cubicBezTo>
                        <a:pt x="1377" y="1331"/>
                        <a:pt x="1381" y="1331"/>
                        <a:pt x="1381" y="1331"/>
                      </a:cubicBezTo>
                      <a:cubicBezTo>
                        <a:pt x="1381" y="1331"/>
                        <a:pt x="1381" y="1331"/>
                        <a:pt x="1381" y="1331"/>
                      </a:cubicBezTo>
                      <a:cubicBezTo>
                        <a:pt x="1381" y="1331"/>
                        <a:pt x="1383" y="1331"/>
                        <a:pt x="1383" y="1331"/>
                      </a:cubicBezTo>
                      <a:cubicBezTo>
                        <a:pt x="1383" y="1331"/>
                        <a:pt x="1385" y="1331"/>
                        <a:pt x="1385" y="1331"/>
                      </a:cubicBezTo>
                      <a:cubicBezTo>
                        <a:pt x="1385" y="1331"/>
                        <a:pt x="1388" y="1331"/>
                        <a:pt x="1388" y="1331"/>
                      </a:cubicBezTo>
                      <a:cubicBezTo>
                        <a:pt x="1388" y="1331"/>
                        <a:pt x="1389" y="1331"/>
                        <a:pt x="1389" y="1331"/>
                      </a:cubicBezTo>
                      <a:cubicBezTo>
                        <a:pt x="1389" y="1331"/>
                        <a:pt x="1393" y="1331"/>
                        <a:pt x="1393" y="1331"/>
                      </a:cubicBezTo>
                      <a:cubicBezTo>
                        <a:pt x="1393" y="1331"/>
                        <a:pt x="1397" y="1331"/>
                        <a:pt x="1397" y="1331"/>
                      </a:cubicBezTo>
                      <a:cubicBezTo>
                        <a:pt x="1397" y="1331"/>
                        <a:pt x="1398" y="1331"/>
                        <a:pt x="1398" y="1331"/>
                      </a:cubicBezTo>
                      <a:cubicBezTo>
                        <a:pt x="1398" y="1331"/>
                        <a:pt x="1400" y="1330"/>
                        <a:pt x="1400" y="1330"/>
                      </a:cubicBezTo>
                      <a:cubicBezTo>
                        <a:pt x="1400" y="1330"/>
                        <a:pt x="1405" y="1330"/>
                        <a:pt x="1405" y="1330"/>
                      </a:cubicBezTo>
                      <a:cubicBezTo>
                        <a:pt x="1405" y="1330"/>
                        <a:pt x="1406" y="1331"/>
                        <a:pt x="1406" y="1331"/>
                      </a:cubicBezTo>
                      <a:cubicBezTo>
                        <a:pt x="1406" y="1331"/>
                        <a:pt x="1410" y="1331"/>
                        <a:pt x="1410" y="1331"/>
                      </a:cubicBezTo>
                      <a:cubicBezTo>
                        <a:pt x="1410" y="1331"/>
                        <a:pt x="1412" y="1331"/>
                        <a:pt x="1412" y="1331"/>
                      </a:cubicBezTo>
                      <a:cubicBezTo>
                        <a:pt x="1412" y="1331"/>
                        <a:pt x="1414" y="1331"/>
                        <a:pt x="1414" y="1331"/>
                      </a:cubicBezTo>
                      <a:cubicBezTo>
                        <a:pt x="1414" y="1331"/>
                        <a:pt x="1416" y="1330"/>
                        <a:pt x="1416" y="1330"/>
                      </a:cubicBezTo>
                      <a:cubicBezTo>
                        <a:pt x="1416" y="1330"/>
                        <a:pt x="1420" y="1331"/>
                        <a:pt x="1420" y="1331"/>
                      </a:cubicBezTo>
                      <a:cubicBezTo>
                        <a:pt x="1420" y="1331"/>
                        <a:pt x="1423" y="1331"/>
                        <a:pt x="1423" y="1331"/>
                      </a:cubicBezTo>
                      <a:cubicBezTo>
                        <a:pt x="1423" y="1331"/>
                        <a:pt x="1424" y="1331"/>
                        <a:pt x="1424" y="1331"/>
                      </a:cubicBezTo>
                      <a:cubicBezTo>
                        <a:pt x="1424" y="1331"/>
                        <a:pt x="1426" y="1331"/>
                        <a:pt x="1426" y="1331"/>
                      </a:cubicBezTo>
                      <a:cubicBezTo>
                        <a:pt x="1426" y="1331"/>
                        <a:pt x="1429" y="1331"/>
                        <a:pt x="1429" y="1331"/>
                      </a:cubicBezTo>
                      <a:cubicBezTo>
                        <a:pt x="1429" y="1331"/>
                        <a:pt x="1433" y="1331"/>
                        <a:pt x="1433" y="1331"/>
                      </a:cubicBezTo>
                      <a:cubicBezTo>
                        <a:pt x="1433" y="1331"/>
                        <a:pt x="1434" y="1331"/>
                        <a:pt x="1434" y="1331"/>
                      </a:cubicBezTo>
                      <a:cubicBezTo>
                        <a:pt x="1434" y="1331"/>
                        <a:pt x="1438" y="1331"/>
                        <a:pt x="1438" y="1331"/>
                      </a:cubicBezTo>
                      <a:cubicBezTo>
                        <a:pt x="1438" y="1331"/>
                        <a:pt x="1442" y="1331"/>
                        <a:pt x="1442" y="1331"/>
                      </a:cubicBezTo>
                      <a:cubicBezTo>
                        <a:pt x="1442" y="1331"/>
                        <a:pt x="1443" y="1331"/>
                        <a:pt x="1443" y="1331"/>
                      </a:cubicBezTo>
                      <a:cubicBezTo>
                        <a:pt x="1443" y="1331"/>
                        <a:pt x="1446" y="1331"/>
                        <a:pt x="1446" y="1331"/>
                      </a:cubicBezTo>
                      <a:cubicBezTo>
                        <a:pt x="1446" y="1331"/>
                        <a:pt x="1448" y="1331"/>
                        <a:pt x="1448" y="1331"/>
                      </a:cubicBezTo>
                      <a:cubicBezTo>
                        <a:pt x="1448" y="1331"/>
                        <a:pt x="1450" y="1331"/>
                        <a:pt x="1450" y="1331"/>
                      </a:cubicBezTo>
                      <a:cubicBezTo>
                        <a:pt x="1450" y="1331"/>
                        <a:pt x="1452" y="1331"/>
                        <a:pt x="1452" y="1331"/>
                      </a:cubicBezTo>
                      <a:cubicBezTo>
                        <a:pt x="1452" y="1331"/>
                        <a:pt x="1455" y="1331"/>
                        <a:pt x="1455" y="1331"/>
                      </a:cubicBezTo>
                      <a:cubicBezTo>
                        <a:pt x="1455" y="1331"/>
                        <a:pt x="1456" y="1331"/>
                        <a:pt x="1456" y="1331"/>
                      </a:cubicBezTo>
                      <a:cubicBezTo>
                        <a:pt x="1456" y="1331"/>
                        <a:pt x="1460" y="1331"/>
                        <a:pt x="1460" y="1331"/>
                      </a:cubicBezTo>
                      <a:cubicBezTo>
                        <a:pt x="1460" y="1331"/>
                        <a:pt x="1464" y="1330"/>
                        <a:pt x="1464" y="1330"/>
                      </a:cubicBezTo>
                      <a:cubicBezTo>
                        <a:pt x="1464" y="1330"/>
                        <a:pt x="1465" y="1330"/>
                        <a:pt x="1465" y="1330"/>
                      </a:cubicBezTo>
                      <a:cubicBezTo>
                        <a:pt x="1465" y="1330"/>
                        <a:pt x="1467" y="1331"/>
                        <a:pt x="1467" y="1331"/>
                      </a:cubicBezTo>
                      <a:cubicBezTo>
                        <a:pt x="1467" y="1331"/>
                        <a:pt x="1472" y="1331"/>
                        <a:pt x="1472" y="1331"/>
                      </a:cubicBezTo>
                      <a:cubicBezTo>
                        <a:pt x="1472" y="1331"/>
                        <a:pt x="1473" y="1331"/>
                        <a:pt x="1473" y="1331"/>
                      </a:cubicBezTo>
                      <a:cubicBezTo>
                        <a:pt x="1473" y="1331"/>
                        <a:pt x="1477" y="1331"/>
                        <a:pt x="1477" y="1331"/>
                      </a:cubicBezTo>
                      <a:cubicBezTo>
                        <a:pt x="1477" y="1331"/>
                        <a:pt x="1479" y="1331"/>
                        <a:pt x="1479" y="1331"/>
                      </a:cubicBezTo>
                      <a:cubicBezTo>
                        <a:pt x="1479" y="1331"/>
                        <a:pt x="1480" y="1331"/>
                        <a:pt x="1480" y="1331"/>
                      </a:cubicBezTo>
                      <a:cubicBezTo>
                        <a:pt x="1480" y="1331"/>
                        <a:pt x="1484" y="1331"/>
                        <a:pt x="1484" y="1331"/>
                      </a:cubicBezTo>
                      <a:cubicBezTo>
                        <a:pt x="1484" y="1331"/>
                        <a:pt x="1487" y="1331"/>
                        <a:pt x="1487" y="1331"/>
                      </a:cubicBezTo>
                      <a:cubicBezTo>
                        <a:pt x="1487" y="1331"/>
                        <a:pt x="1488" y="1331"/>
                        <a:pt x="1488" y="1331"/>
                      </a:cubicBezTo>
                      <a:cubicBezTo>
                        <a:pt x="1488" y="1331"/>
                        <a:pt x="1491" y="1331"/>
                        <a:pt x="1491" y="1331"/>
                      </a:cubicBezTo>
                      <a:cubicBezTo>
                        <a:pt x="1491" y="1331"/>
                        <a:pt x="1493" y="1331"/>
                        <a:pt x="1493" y="1331"/>
                      </a:cubicBezTo>
                      <a:cubicBezTo>
                        <a:pt x="1493" y="1331"/>
                        <a:pt x="1496" y="1331"/>
                        <a:pt x="1496" y="1331"/>
                      </a:cubicBezTo>
                      <a:cubicBezTo>
                        <a:pt x="1496" y="1331"/>
                        <a:pt x="1498" y="1331"/>
                        <a:pt x="1498" y="1331"/>
                      </a:cubicBezTo>
                      <a:cubicBezTo>
                        <a:pt x="1498" y="1331"/>
                        <a:pt x="1501" y="1331"/>
                        <a:pt x="1501" y="1331"/>
                      </a:cubicBezTo>
                      <a:cubicBezTo>
                        <a:pt x="1501" y="1331"/>
                        <a:pt x="1505" y="1331"/>
                        <a:pt x="1505" y="1331"/>
                      </a:cubicBezTo>
                      <a:cubicBezTo>
                        <a:pt x="1505" y="1331"/>
                        <a:pt x="1508" y="1331"/>
                        <a:pt x="1508" y="1331"/>
                      </a:cubicBezTo>
                      <a:cubicBezTo>
                        <a:pt x="1508" y="1331"/>
                        <a:pt x="1509" y="1331"/>
                        <a:pt x="1509" y="1331"/>
                      </a:cubicBezTo>
                      <a:cubicBezTo>
                        <a:pt x="1509" y="1331"/>
                        <a:pt x="1513" y="1331"/>
                        <a:pt x="1513" y="1331"/>
                      </a:cubicBezTo>
                      <a:cubicBezTo>
                        <a:pt x="1513" y="1331"/>
                        <a:pt x="1514" y="1331"/>
                        <a:pt x="1514" y="1331"/>
                      </a:cubicBezTo>
                      <a:cubicBezTo>
                        <a:pt x="1514" y="1331"/>
                        <a:pt x="1518" y="1331"/>
                        <a:pt x="1518" y="1331"/>
                      </a:cubicBezTo>
                      <a:cubicBezTo>
                        <a:pt x="1518" y="1331"/>
                        <a:pt x="1520" y="1331"/>
                        <a:pt x="1520" y="1331"/>
                      </a:cubicBezTo>
                      <a:cubicBezTo>
                        <a:pt x="1520" y="1331"/>
                        <a:pt x="1522" y="1331"/>
                        <a:pt x="1522" y="1331"/>
                      </a:cubicBezTo>
                      <a:cubicBezTo>
                        <a:pt x="1522" y="1331"/>
                        <a:pt x="1524" y="1331"/>
                        <a:pt x="1524" y="1331"/>
                      </a:cubicBezTo>
                      <a:cubicBezTo>
                        <a:pt x="1524" y="1331"/>
                        <a:pt x="1526" y="1331"/>
                        <a:pt x="1526" y="1331"/>
                      </a:cubicBezTo>
                      <a:cubicBezTo>
                        <a:pt x="1526" y="1331"/>
                        <a:pt x="1527" y="1331"/>
                        <a:pt x="1527" y="1331"/>
                      </a:cubicBezTo>
                      <a:cubicBezTo>
                        <a:pt x="1527" y="1331"/>
                        <a:pt x="1531" y="1331"/>
                        <a:pt x="1531" y="1331"/>
                      </a:cubicBezTo>
                      <a:cubicBezTo>
                        <a:pt x="1531" y="1331"/>
                        <a:pt x="1533" y="1331"/>
                        <a:pt x="1533" y="1331"/>
                      </a:cubicBezTo>
                      <a:cubicBezTo>
                        <a:pt x="1533" y="1331"/>
                        <a:pt x="1536" y="1331"/>
                        <a:pt x="1536" y="1331"/>
                      </a:cubicBezTo>
                      <a:cubicBezTo>
                        <a:pt x="1536" y="1331"/>
                        <a:pt x="1540" y="1331"/>
                        <a:pt x="1540" y="1331"/>
                      </a:cubicBezTo>
                      <a:cubicBezTo>
                        <a:pt x="1540" y="1331"/>
                        <a:pt x="1542" y="1331"/>
                        <a:pt x="1542" y="1331"/>
                      </a:cubicBezTo>
                      <a:cubicBezTo>
                        <a:pt x="1542" y="1331"/>
                        <a:pt x="1545" y="1330"/>
                        <a:pt x="1545" y="1330"/>
                      </a:cubicBezTo>
                      <a:cubicBezTo>
                        <a:pt x="1545" y="1330"/>
                        <a:pt x="1548" y="1331"/>
                        <a:pt x="1548" y="1331"/>
                      </a:cubicBezTo>
                      <a:cubicBezTo>
                        <a:pt x="1548" y="1331"/>
                        <a:pt x="1550" y="1331"/>
                        <a:pt x="1550" y="1331"/>
                      </a:cubicBezTo>
                      <a:cubicBezTo>
                        <a:pt x="1550" y="1331"/>
                        <a:pt x="1551" y="1331"/>
                        <a:pt x="1551" y="1331"/>
                      </a:cubicBezTo>
                      <a:cubicBezTo>
                        <a:pt x="1551" y="1331"/>
                        <a:pt x="1554" y="1331"/>
                        <a:pt x="1554" y="1331"/>
                      </a:cubicBezTo>
                      <a:cubicBezTo>
                        <a:pt x="1554" y="1331"/>
                        <a:pt x="1556" y="1331"/>
                        <a:pt x="1556" y="1331"/>
                      </a:cubicBezTo>
                      <a:cubicBezTo>
                        <a:pt x="1556" y="1331"/>
                        <a:pt x="1556" y="1331"/>
                        <a:pt x="1556" y="1331"/>
                      </a:cubicBezTo>
                      <a:cubicBezTo>
                        <a:pt x="1556" y="1331"/>
                        <a:pt x="1562" y="1331"/>
                        <a:pt x="1562" y="1331"/>
                      </a:cubicBezTo>
                      <a:cubicBezTo>
                        <a:pt x="1562" y="1331"/>
                        <a:pt x="1564" y="1331"/>
                        <a:pt x="1564" y="1331"/>
                      </a:cubicBezTo>
                      <a:cubicBezTo>
                        <a:pt x="1564" y="1331"/>
                        <a:pt x="1569" y="1331"/>
                        <a:pt x="1569" y="1331"/>
                      </a:cubicBezTo>
                      <a:cubicBezTo>
                        <a:pt x="1569" y="1331"/>
                        <a:pt x="1570" y="1331"/>
                        <a:pt x="1570" y="1331"/>
                      </a:cubicBezTo>
                      <a:cubicBezTo>
                        <a:pt x="1570" y="1331"/>
                        <a:pt x="1574" y="1331"/>
                        <a:pt x="1574" y="1331"/>
                      </a:cubicBezTo>
                      <a:cubicBezTo>
                        <a:pt x="1574" y="1331"/>
                        <a:pt x="1576" y="1331"/>
                        <a:pt x="1576" y="1331"/>
                      </a:cubicBezTo>
                      <a:cubicBezTo>
                        <a:pt x="1576" y="1331"/>
                        <a:pt x="1576" y="1331"/>
                        <a:pt x="1576" y="1331"/>
                      </a:cubicBezTo>
                      <a:cubicBezTo>
                        <a:pt x="1576" y="1331"/>
                        <a:pt x="1578" y="1331"/>
                        <a:pt x="1578" y="1331"/>
                      </a:cubicBezTo>
                      <a:cubicBezTo>
                        <a:pt x="1578" y="1331"/>
                        <a:pt x="1581" y="1331"/>
                        <a:pt x="1581" y="1331"/>
                      </a:cubicBezTo>
                      <a:cubicBezTo>
                        <a:pt x="1581" y="1331"/>
                        <a:pt x="1585" y="1331"/>
                        <a:pt x="1585" y="1331"/>
                      </a:cubicBezTo>
                      <a:cubicBezTo>
                        <a:pt x="1585" y="1331"/>
                        <a:pt x="1590" y="1331"/>
                        <a:pt x="1590" y="1331"/>
                      </a:cubicBezTo>
                      <a:cubicBezTo>
                        <a:pt x="1590" y="1331"/>
                        <a:pt x="1591" y="1330"/>
                        <a:pt x="1591" y="1330"/>
                      </a:cubicBezTo>
                      <a:cubicBezTo>
                        <a:pt x="1591" y="1330"/>
                        <a:pt x="1593" y="1331"/>
                        <a:pt x="1593" y="1331"/>
                      </a:cubicBezTo>
                      <a:cubicBezTo>
                        <a:pt x="1593" y="1331"/>
                        <a:pt x="1596" y="1331"/>
                        <a:pt x="1596" y="1331"/>
                      </a:cubicBezTo>
                      <a:cubicBezTo>
                        <a:pt x="1596" y="1331"/>
                        <a:pt x="1598" y="1331"/>
                        <a:pt x="1598" y="1331"/>
                      </a:cubicBezTo>
                      <a:cubicBezTo>
                        <a:pt x="1598" y="1331"/>
                        <a:pt x="1600" y="1330"/>
                        <a:pt x="1600" y="1330"/>
                      </a:cubicBezTo>
                      <a:cubicBezTo>
                        <a:pt x="1600" y="1330"/>
                        <a:pt x="1606" y="1331"/>
                        <a:pt x="1606" y="1331"/>
                      </a:cubicBezTo>
                      <a:cubicBezTo>
                        <a:pt x="1606" y="1331"/>
                        <a:pt x="1607" y="1331"/>
                        <a:pt x="1607" y="1331"/>
                      </a:cubicBezTo>
                      <a:cubicBezTo>
                        <a:pt x="1607" y="1331"/>
                        <a:pt x="1607" y="1331"/>
                        <a:pt x="1607" y="1331"/>
                      </a:cubicBezTo>
                      <a:cubicBezTo>
                        <a:pt x="1607" y="1331"/>
                        <a:pt x="1609" y="1331"/>
                        <a:pt x="1609" y="1331"/>
                      </a:cubicBezTo>
                      <a:cubicBezTo>
                        <a:pt x="1609" y="1331"/>
                        <a:pt x="1615" y="1331"/>
                        <a:pt x="1615" y="1331"/>
                      </a:cubicBezTo>
                      <a:cubicBezTo>
                        <a:pt x="1615" y="1331"/>
                        <a:pt x="1616" y="1331"/>
                        <a:pt x="1616" y="1331"/>
                      </a:cubicBezTo>
                      <a:cubicBezTo>
                        <a:pt x="1616" y="1331"/>
                        <a:pt x="1619" y="1330"/>
                        <a:pt x="1619" y="1330"/>
                      </a:cubicBezTo>
                      <a:cubicBezTo>
                        <a:pt x="1619" y="1330"/>
                        <a:pt x="1620" y="1331"/>
                        <a:pt x="1620" y="1331"/>
                      </a:cubicBezTo>
                      <a:cubicBezTo>
                        <a:pt x="1620" y="1331"/>
                        <a:pt x="1623" y="1331"/>
                        <a:pt x="1623" y="1331"/>
                      </a:cubicBezTo>
                      <a:cubicBezTo>
                        <a:pt x="1623" y="1331"/>
                        <a:pt x="1624" y="1331"/>
                        <a:pt x="1624" y="1331"/>
                      </a:cubicBezTo>
                      <a:cubicBezTo>
                        <a:pt x="1624" y="1331"/>
                        <a:pt x="1629" y="1331"/>
                        <a:pt x="1629" y="1331"/>
                      </a:cubicBezTo>
                      <a:cubicBezTo>
                        <a:pt x="1629" y="1331"/>
                        <a:pt x="1631" y="1331"/>
                        <a:pt x="1631" y="1331"/>
                      </a:cubicBezTo>
                      <a:cubicBezTo>
                        <a:pt x="1631" y="1331"/>
                        <a:pt x="1633" y="1331"/>
                        <a:pt x="1633" y="1331"/>
                      </a:cubicBezTo>
                      <a:cubicBezTo>
                        <a:pt x="1633" y="1331"/>
                        <a:pt x="1636" y="1331"/>
                        <a:pt x="1636" y="1331"/>
                      </a:cubicBezTo>
                      <a:cubicBezTo>
                        <a:pt x="1636" y="1331"/>
                        <a:pt x="1640" y="1331"/>
                        <a:pt x="1640" y="1331"/>
                      </a:cubicBezTo>
                      <a:cubicBezTo>
                        <a:pt x="1640" y="1331"/>
                        <a:pt x="1642" y="1331"/>
                        <a:pt x="1642" y="1331"/>
                      </a:cubicBezTo>
                      <a:cubicBezTo>
                        <a:pt x="1642" y="1331"/>
                        <a:pt x="1645" y="1331"/>
                        <a:pt x="1645" y="1331"/>
                      </a:cubicBezTo>
                      <a:cubicBezTo>
                        <a:pt x="1645" y="1331"/>
                        <a:pt x="1647" y="1331"/>
                        <a:pt x="1647" y="1331"/>
                      </a:cubicBezTo>
                      <a:cubicBezTo>
                        <a:pt x="1647" y="1331"/>
                        <a:pt x="1652" y="1331"/>
                        <a:pt x="1652" y="1331"/>
                      </a:cubicBezTo>
                      <a:cubicBezTo>
                        <a:pt x="1652" y="1331"/>
                        <a:pt x="1652" y="1331"/>
                        <a:pt x="1652" y="1331"/>
                      </a:cubicBezTo>
                      <a:cubicBezTo>
                        <a:pt x="1652" y="1331"/>
                        <a:pt x="1655" y="1331"/>
                        <a:pt x="1655" y="1331"/>
                      </a:cubicBezTo>
                      <a:cubicBezTo>
                        <a:pt x="1655" y="1331"/>
                        <a:pt x="1658" y="1331"/>
                        <a:pt x="1658" y="1331"/>
                      </a:cubicBezTo>
                      <a:cubicBezTo>
                        <a:pt x="1658" y="1331"/>
                        <a:pt x="1658" y="1331"/>
                        <a:pt x="1658" y="1331"/>
                      </a:cubicBezTo>
                      <a:cubicBezTo>
                        <a:pt x="1658" y="1331"/>
                        <a:pt x="1660" y="1331"/>
                        <a:pt x="1660" y="1331"/>
                      </a:cubicBezTo>
                      <a:cubicBezTo>
                        <a:pt x="1660" y="1331"/>
                        <a:pt x="1663" y="1331"/>
                        <a:pt x="1663" y="1331"/>
                      </a:cubicBezTo>
                      <a:cubicBezTo>
                        <a:pt x="1663" y="1331"/>
                        <a:pt x="1666" y="1331"/>
                        <a:pt x="1666" y="1331"/>
                      </a:cubicBezTo>
                      <a:cubicBezTo>
                        <a:pt x="1666" y="1331"/>
                        <a:pt x="1672" y="1331"/>
                        <a:pt x="1672" y="1331"/>
                      </a:cubicBezTo>
                      <a:cubicBezTo>
                        <a:pt x="1672" y="1331"/>
                        <a:pt x="1673" y="1331"/>
                        <a:pt x="1673" y="1331"/>
                      </a:cubicBezTo>
                      <a:cubicBezTo>
                        <a:pt x="1673" y="1331"/>
                        <a:pt x="1675" y="1331"/>
                        <a:pt x="1675" y="1331"/>
                      </a:cubicBezTo>
                      <a:cubicBezTo>
                        <a:pt x="1675" y="1331"/>
                        <a:pt x="1678" y="1331"/>
                        <a:pt x="1678" y="1331"/>
                      </a:cubicBezTo>
                      <a:cubicBezTo>
                        <a:pt x="1678" y="1331"/>
                        <a:pt x="1680" y="1331"/>
                        <a:pt x="1680" y="1331"/>
                      </a:cubicBezTo>
                      <a:cubicBezTo>
                        <a:pt x="1680" y="1331"/>
                        <a:pt x="1682" y="1331"/>
                        <a:pt x="1682" y="1331"/>
                      </a:cubicBezTo>
                      <a:cubicBezTo>
                        <a:pt x="1682" y="1331"/>
                        <a:pt x="1684" y="1331"/>
                        <a:pt x="1684" y="1331"/>
                      </a:cubicBezTo>
                      <a:cubicBezTo>
                        <a:pt x="1684" y="1331"/>
                        <a:pt x="1687" y="1331"/>
                        <a:pt x="1687" y="1331"/>
                      </a:cubicBezTo>
                      <a:cubicBezTo>
                        <a:pt x="1687" y="1331"/>
                        <a:pt x="1689" y="1331"/>
                        <a:pt x="1689" y="1331"/>
                      </a:cubicBezTo>
                      <a:cubicBezTo>
                        <a:pt x="1689" y="1331"/>
                        <a:pt x="1693" y="1331"/>
                        <a:pt x="1693" y="1331"/>
                      </a:cubicBezTo>
                      <a:cubicBezTo>
                        <a:pt x="1693" y="1331"/>
                        <a:pt x="1694" y="1331"/>
                        <a:pt x="1694" y="1331"/>
                      </a:cubicBezTo>
                      <a:cubicBezTo>
                        <a:pt x="1694" y="1331"/>
                        <a:pt x="1696" y="1331"/>
                        <a:pt x="1696" y="1331"/>
                      </a:cubicBezTo>
                      <a:cubicBezTo>
                        <a:pt x="1696" y="1331"/>
                        <a:pt x="1699" y="1331"/>
                        <a:pt x="1699" y="1331"/>
                      </a:cubicBezTo>
                      <a:cubicBezTo>
                        <a:pt x="1699" y="1331"/>
                        <a:pt x="1700" y="1331"/>
                        <a:pt x="1700" y="1331"/>
                      </a:cubicBezTo>
                      <a:cubicBezTo>
                        <a:pt x="1700" y="1331"/>
                        <a:pt x="1705" y="1331"/>
                        <a:pt x="1705" y="1331"/>
                      </a:cubicBezTo>
                      <a:cubicBezTo>
                        <a:pt x="1705" y="1331"/>
                        <a:pt x="1706" y="1331"/>
                        <a:pt x="1706" y="1331"/>
                      </a:cubicBezTo>
                      <a:cubicBezTo>
                        <a:pt x="1706" y="1331"/>
                        <a:pt x="1709" y="1331"/>
                        <a:pt x="1709" y="1331"/>
                      </a:cubicBezTo>
                      <a:cubicBezTo>
                        <a:pt x="1709" y="1331"/>
                        <a:pt x="1713" y="1331"/>
                        <a:pt x="1713" y="1331"/>
                      </a:cubicBezTo>
                      <a:cubicBezTo>
                        <a:pt x="1713" y="1331"/>
                        <a:pt x="1716" y="1331"/>
                        <a:pt x="1716" y="1331"/>
                      </a:cubicBezTo>
                      <a:cubicBezTo>
                        <a:pt x="1716" y="1331"/>
                        <a:pt x="1718" y="1331"/>
                        <a:pt x="1718" y="1331"/>
                      </a:cubicBezTo>
                      <a:cubicBezTo>
                        <a:pt x="1718" y="1331"/>
                        <a:pt x="1719" y="1331"/>
                        <a:pt x="1719" y="1331"/>
                      </a:cubicBezTo>
                      <a:cubicBezTo>
                        <a:pt x="1719" y="1331"/>
                        <a:pt x="1723" y="1331"/>
                        <a:pt x="1723" y="1331"/>
                      </a:cubicBezTo>
                      <a:cubicBezTo>
                        <a:pt x="1723" y="1331"/>
                        <a:pt x="1726" y="1331"/>
                        <a:pt x="1726" y="1331"/>
                      </a:cubicBezTo>
                      <a:cubicBezTo>
                        <a:pt x="1726" y="1331"/>
                        <a:pt x="1728" y="1331"/>
                        <a:pt x="1728" y="1331"/>
                      </a:cubicBezTo>
                      <a:cubicBezTo>
                        <a:pt x="1728" y="1331"/>
                        <a:pt x="1732" y="1331"/>
                        <a:pt x="1732" y="1331"/>
                      </a:cubicBezTo>
                      <a:cubicBezTo>
                        <a:pt x="1732" y="1331"/>
                        <a:pt x="1732" y="1331"/>
                        <a:pt x="1732" y="1331"/>
                      </a:cubicBezTo>
                      <a:cubicBezTo>
                        <a:pt x="1732" y="1331"/>
                        <a:pt x="1735" y="1331"/>
                        <a:pt x="1735" y="1331"/>
                      </a:cubicBezTo>
                      <a:cubicBezTo>
                        <a:pt x="1735" y="1331"/>
                        <a:pt x="1739" y="1331"/>
                        <a:pt x="1739" y="1331"/>
                      </a:cubicBezTo>
                      <a:cubicBezTo>
                        <a:pt x="1739" y="1331"/>
                        <a:pt x="1742" y="1331"/>
                        <a:pt x="1742" y="1331"/>
                      </a:cubicBezTo>
                      <a:cubicBezTo>
                        <a:pt x="1742" y="1331"/>
                        <a:pt x="1744" y="1331"/>
                        <a:pt x="1744" y="1331"/>
                      </a:cubicBezTo>
                      <a:cubicBezTo>
                        <a:pt x="1744" y="1331"/>
                        <a:pt x="1745" y="1331"/>
                        <a:pt x="1745" y="1331"/>
                      </a:cubicBezTo>
                      <a:cubicBezTo>
                        <a:pt x="1745" y="1331"/>
                        <a:pt x="1747" y="1331"/>
                        <a:pt x="1747" y="1331"/>
                      </a:cubicBezTo>
                      <a:cubicBezTo>
                        <a:pt x="1747" y="1331"/>
                        <a:pt x="1751" y="1331"/>
                        <a:pt x="1751" y="1331"/>
                      </a:cubicBezTo>
                      <a:cubicBezTo>
                        <a:pt x="1751" y="1331"/>
                        <a:pt x="1752" y="1331"/>
                        <a:pt x="1752" y="1331"/>
                      </a:cubicBezTo>
                      <a:cubicBezTo>
                        <a:pt x="1752" y="1331"/>
                        <a:pt x="1755" y="1331"/>
                        <a:pt x="1755" y="1331"/>
                      </a:cubicBezTo>
                      <a:cubicBezTo>
                        <a:pt x="1755" y="1331"/>
                        <a:pt x="1760" y="1331"/>
                        <a:pt x="1760" y="1331"/>
                      </a:cubicBezTo>
                      <a:cubicBezTo>
                        <a:pt x="1760" y="1331"/>
                        <a:pt x="1762" y="1330"/>
                        <a:pt x="1762" y="1330"/>
                      </a:cubicBezTo>
                      <a:cubicBezTo>
                        <a:pt x="1762" y="1330"/>
                        <a:pt x="1764" y="1331"/>
                        <a:pt x="1764" y="1331"/>
                      </a:cubicBezTo>
                      <a:cubicBezTo>
                        <a:pt x="1764" y="1331"/>
                        <a:pt x="1766" y="1331"/>
                        <a:pt x="1766" y="1331"/>
                      </a:cubicBezTo>
                      <a:cubicBezTo>
                        <a:pt x="1766" y="1331"/>
                        <a:pt x="1769" y="1331"/>
                        <a:pt x="1769" y="1331"/>
                      </a:cubicBezTo>
                      <a:cubicBezTo>
                        <a:pt x="1769" y="1331"/>
                        <a:pt x="1771" y="1331"/>
                        <a:pt x="1771" y="1331"/>
                      </a:cubicBezTo>
                      <a:cubicBezTo>
                        <a:pt x="1771" y="1331"/>
                        <a:pt x="1773" y="1331"/>
                        <a:pt x="1773" y="1331"/>
                      </a:cubicBezTo>
                      <a:cubicBezTo>
                        <a:pt x="1773" y="1331"/>
                        <a:pt x="1776" y="1331"/>
                        <a:pt x="1776" y="1331"/>
                      </a:cubicBezTo>
                      <a:cubicBezTo>
                        <a:pt x="1776" y="1331"/>
                        <a:pt x="1777" y="1331"/>
                        <a:pt x="1777" y="1331"/>
                      </a:cubicBezTo>
                      <a:cubicBezTo>
                        <a:pt x="1777" y="1331"/>
                        <a:pt x="1781" y="1331"/>
                        <a:pt x="1781" y="1331"/>
                      </a:cubicBezTo>
                      <a:cubicBezTo>
                        <a:pt x="1781" y="1331"/>
                        <a:pt x="1784" y="1331"/>
                        <a:pt x="1784" y="1331"/>
                      </a:cubicBezTo>
                      <a:cubicBezTo>
                        <a:pt x="1784" y="1331"/>
                        <a:pt x="1788" y="1331"/>
                        <a:pt x="1788" y="1331"/>
                      </a:cubicBezTo>
                      <a:cubicBezTo>
                        <a:pt x="1788" y="1331"/>
                        <a:pt x="1789" y="1331"/>
                        <a:pt x="1789" y="1331"/>
                      </a:cubicBezTo>
                      <a:cubicBezTo>
                        <a:pt x="1789" y="1331"/>
                        <a:pt x="1793" y="1331"/>
                        <a:pt x="1793" y="1331"/>
                      </a:cubicBezTo>
                      <a:cubicBezTo>
                        <a:pt x="1793" y="1331"/>
                        <a:pt x="1795" y="1331"/>
                        <a:pt x="1795" y="1331"/>
                      </a:cubicBezTo>
                      <a:cubicBezTo>
                        <a:pt x="1795" y="1331"/>
                        <a:pt x="1798" y="1331"/>
                        <a:pt x="1798" y="1331"/>
                      </a:cubicBezTo>
                      <a:cubicBezTo>
                        <a:pt x="1798" y="1331"/>
                        <a:pt x="1798" y="1331"/>
                        <a:pt x="1798" y="1331"/>
                      </a:cubicBezTo>
                      <a:cubicBezTo>
                        <a:pt x="1798" y="1331"/>
                        <a:pt x="1803" y="1331"/>
                        <a:pt x="1803" y="1331"/>
                      </a:cubicBezTo>
                      <a:cubicBezTo>
                        <a:pt x="1803" y="1331"/>
                        <a:pt x="1803" y="1331"/>
                        <a:pt x="1803" y="1331"/>
                      </a:cubicBezTo>
                      <a:cubicBezTo>
                        <a:pt x="1803" y="1331"/>
                        <a:pt x="1806" y="1331"/>
                        <a:pt x="1806" y="1331"/>
                      </a:cubicBezTo>
                      <a:cubicBezTo>
                        <a:pt x="1806" y="1331"/>
                        <a:pt x="1808" y="1331"/>
                        <a:pt x="1808" y="1331"/>
                      </a:cubicBezTo>
                      <a:cubicBezTo>
                        <a:pt x="1808" y="1331"/>
                        <a:pt x="1812" y="1331"/>
                        <a:pt x="1812" y="1331"/>
                      </a:cubicBezTo>
                      <a:cubicBezTo>
                        <a:pt x="1812" y="1331"/>
                        <a:pt x="1813" y="1331"/>
                        <a:pt x="1813" y="1331"/>
                      </a:cubicBezTo>
                      <a:cubicBezTo>
                        <a:pt x="1813" y="1331"/>
                        <a:pt x="1816" y="1331"/>
                        <a:pt x="1816" y="1331"/>
                      </a:cubicBezTo>
                      <a:cubicBezTo>
                        <a:pt x="1816" y="1331"/>
                        <a:pt x="1819" y="1331"/>
                        <a:pt x="1819" y="1331"/>
                      </a:cubicBezTo>
                      <a:cubicBezTo>
                        <a:pt x="1819" y="1331"/>
                        <a:pt x="1823" y="1331"/>
                        <a:pt x="1823" y="1331"/>
                      </a:cubicBezTo>
                      <a:cubicBezTo>
                        <a:pt x="1823" y="1331"/>
                        <a:pt x="1825" y="1330"/>
                        <a:pt x="1825" y="1330"/>
                      </a:cubicBezTo>
                      <a:cubicBezTo>
                        <a:pt x="1825" y="1330"/>
                        <a:pt x="1828" y="1331"/>
                        <a:pt x="1828" y="1331"/>
                      </a:cubicBezTo>
                      <a:cubicBezTo>
                        <a:pt x="1828" y="1331"/>
                        <a:pt x="1829" y="1330"/>
                        <a:pt x="1829" y="1330"/>
                      </a:cubicBezTo>
                      <a:cubicBezTo>
                        <a:pt x="1829" y="1330"/>
                        <a:pt x="1832" y="1331"/>
                        <a:pt x="1832" y="1331"/>
                      </a:cubicBezTo>
                      <a:cubicBezTo>
                        <a:pt x="1832" y="1331"/>
                        <a:pt x="1835" y="1330"/>
                        <a:pt x="1835" y="1330"/>
                      </a:cubicBezTo>
                      <a:cubicBezTo>
                        <a:pt x="1835" y="1330"/>
                        <a:pt x="1836" y="1330"/>
                        <a:pt x="1836" y="1330"/>
                      </a:cubicBezTo>
                      <a:cubicBezTo>
                        <a:pt x="1836" y="1330"/>
                        <a:pt x="1840" y="1330"/>
                        <a:pt x="1840" y="1330"/>
                      </a:cubicBezTo>
                      <a:cubicBezTo>
                        <a:pt x="1840" y="1330"/>
                        <a:pt x="1842" y="1330"/>
                        <a:pt x="1842" y="1330"/>
                      </a:cubicBezTo>
                      <a:cubicBezTo>
                        <a:pt x="1842" y="1330"/>
                        <a:pt x="1846" y="1328"/>
                        <a:pt x="1846" y="1328"/>
                      </a:cubicBezTo>
                      <a:cubicBezTo>
                        <a:pt x="1846" y="1328"/>
                        <a:pt x="1846" y="1328"/>
                        <a:pt x="1846" y="1328"/>
                      </a:cubicBezTo>
                      <a:cubicBezTo>
                        <a:pt x="1846" y="1328"/>
                        <a:pt x="1851" y="1318"/>
                        <a:pt x="1851" y="1318"/>
                      </a:cubicBezTo>
                      <a:cubicBezTo>
                        <a:pt x="1851" y="1318"/>
                        <a:pt x="1853" y="1316"/>
                        <a:pt x="1853" y="1316"/>
                      </a:cubicBezTo>
                      <a:cubicBezTo>
                        <a:pt x="1853" y="1316"/>
                        <a:pt x="1856" y="1323"/>
                        <a:pt x="1856" y="1323"/>
                      </a:cubicBezTo>
                      <a:cubicBezTo>
                        <a:pt x="1856" y="1323"/>
                        <a:pt x="1857" y="1324"/>
                        <a:pt x="1857" y="1324"/>
                      </a:cubicBezTo>
                      <a:cubicBezTo>
                        <a:pt x="1857" y="1324"/>
                        <a:pt x="1862" y="1329"/>
                        <a:pt x="1862" y="1329"/>
                      </a:cubicBezTo>
                      <a:cubicBezTo>
                        <a:pt x="1862" y="1329"/>
                        <a:pt x="1862" y="1329"/>
                        <a:pt x="1862" y="1329"/>
                      </a:cubicBezTo>
                      <a:cubicBezTo>
                        <a:pt x="1862" y="1329"/>
                        <a:pt x="1865" y="1330"/>
                        <a:pt x="1865" y="1330"/>
                      </a:cubicBezTo>
                      <a:cubicBezTo>
                        <a:pt x="1865" y="1330"/>
                        <a:pt x="1867" y="1330"/>
                        <a:pt x="1867" y="1330"/>
                      </a:cubicBezTo>
                      <a:cubicBezTo>
                        <a:pt x="1867" y="1330"/>
                        <a:pt x="1871" y="1331"/>
                        <a:pt x="1871" y="1331"/>
                      </a:cubicBezTo>
                      <a:cubicBezTo>
                        <a:pt x="1871" y="1331"/>
                        <a:pt x="1872" y="1330"/>
                        <a:pt x="1872" y="1330"/>
                      </a:cubicBezTo>
                      <a:cubicBezTo>
                        <a:pt x="1872" y="1330"/>
                        <a:pt x="1874" y="1331"/>
                        <a:pt x="1874" y="1331"/>
                      </a:cubicBezTo>
                      <a:cubicBezTo>
                        <a:pt x="1874" y="1331"/>
                        <a:pt x="1877" y="1330"/>
                        <a:pt x="1877" y="1330"/>
                      </a:cubicBezTo>
                      <a:cubicBezTo>
                        <a:pt x="1877" y="1330"/>
                        <a:pt x="1881" y="1331"/>
                        <a:pt x="1881" y="1331"/>
                      </a:cubicBezTo>
                      <a:cubicBezTo>
                        <a:pt x="1881" y="1331"/>
                        <a:pt x="1885" y="1331"/>
                        <a:pt x="1885" y="1331"/>
                      </a:cubicBezTo>
                      <a:cubicBezTo>
                        <a:pt x="1885" y="1331"/>
                        <a:pt x="1886" y="1330"/>
                        <a:pt x="1886" y="1330"/>
                      </a:cubicBezTo>
                      <a:cubicBezTo>
                        <a:pt x="1886" y="1330"/>
                        <a:pt x="1888" y="1331"/>
                        <a:pt x="1888" y="1331"/>
                      </a:cubicBezTo>
                      <a:cubicBezTo>
                        <a:pt x="1888" y="1331"/>
                        <a:pt x="1892" y="1331"/>
                        <a:pt x="1892" y="1331"/>
                      </a:cubicBezTo>
                      <a:cubicBezTo>
                        <a:pt x="1892" y="1331"/>
                        <a:pt x="1892" y="1331"/>
                        <a:pt x="1892" y="1331"/>
                      </a:cubicBezTo>
                      <a:cubicBezTo>
                        <a:pt x="1892" y="1331"/>
                        <a:pt x="1895" y="1331"/>
                        <a:pt x="1895" y="1331"/>
                      </a:cubicBezTo>
                      <a:cubicBezTo>
                        <a:pt x="1895" y="1331"/>
                        <a:pt x="1897" y="1331"/>
                        <a:pt x="1897" y="1331"/>
                      </a:cubicBezTo>
                      <a:cubicBezTo>
                        <a:pt x="1897" y="1331"/>
                        <a:pt x="1901" y="1331"/>
                        <a:pt x="1901" y="1331"/>
                      </a:cubicBezTo>
                      <a:cubicBezTo>
                        <a:pt x="1901" y="1331"/>
                        <a:pt x="1904" y="1331"/>
                        <a:pt x="1904" y="1331"/>
                      </a:cubicBezTo>
                      <a:cubicBezTo>
                        <a:pt x="1904" y="1331"/>
                        <a:pt x="1907" y="1331"/>
                        <a:pt x="1907" y="1331"/>
                      </a:cubicBezTo>
                      <a:cubicBezTo>
                        <a:pt x="1907" y="1331"/>
                        <a:pt x="1908" y="1331"/>
                        <a:pt x="1908" y="1331"/>
                      </a:cubicBezTo>
                      <a:cubicBezTo>
                        <a:pt x="1908" y="1331"/>
                        <a:pt x="1912" y="1331"/>
                        <a:pt x="1912" y="1331"/>
                      </a:cubicBezTo>
                      <a:cubicBezTo>
                        <a:pt x="1912" y="1331"/>
                        <a:pt x="1916" y="1331"/>
                        <a:pt x="1916" y="1331"/>
                      </a:cubicBezTo>
                      <a:cubicBezTo>
                        <a:pt x="1916" y="1331"/>
                        <a:pt x="1917" y="1331"/>
                        <a:pt x="1917" y="1331"/>
                      </a:cubicBezTo>
                      <a:cubicBezTo>
                        <a:pt x="1917" y="1331"/>
                        <a:pt x="1920" y="1331"/>
                        <a:pt x="1920" y="1331"/>
                      </a:cubicBezTo>
                      <a:cubicBezTo>
                        <a:pt x="1920" y="1331"/>
                        <a:pt x="1922" y="1331"/>
                        <a:pt x="1922" y="1331"/>
                      </a:cubicBezTo>
                      <a:cubicBezTo>
                        <a:pt x="1922" y="1331"/>
                        <a:pt x="1923" y="1331"/>
                        <a:pt x="1923" y="1331"/>
                      </a:cubicBezTo>
                      <a:cubicBezTo>
                        <a:pt x="1923" y="1331"/>
                        <a:pt x="1926" y="1331"/>
                        <a:pt x="1926" y="1331"/>
                      </a:cubicBezTo>
                      <a:cubicBezTo>
                        <a:pt x="1926" y="1331"/>
                        <a:pt x="1929" y="1331"/>
                        <a:pt x="1929" y="1331"/>
                      </a:cubicBezTo>
                      <a:cubicBezTo>
                        <a:pt x="1929" y="1331"/>
                        <a:pt x="1932" y="1331"/>
                        <a:pt x="1932" y="1331"/>
                      </a:cubicBezTo>
                      <a:cubicBezTo>
                        <a:pt x="1932" y="1331"/>
                        <a:pt x="1933" y="1331"/>
                        <a:pt x="1933" y="1331"/>
                      </a:cubicBezTo>
                      <a:cubicBezTo>
                        <a:pt x="1933" y="1331"/>
                        <a:pt x="1938" y="1331"/>
                        <a:pt x="1938" y="1331"/>
                      </a:cubicBezTo>
                      <a:cubicBezTo>
                        <a:pt x="1938" y="1331"/>
                        <a:pt x="1938" y="1331"/>
                        <a:pt x="1938" y="1331"/>
                      </a:cubicBezTo>
                      <a:cubicBezTo>
                        <a:pt x="1938" y="1331"/>
                        <a:pt x="1941" y="1330"/>
                        <a:pt x="1941" y="1330"/>
                      </a:cubicBezTo>
                      <a:cubicBezTo>
                        <a:pt x="1941" y="1330"/>
                        <a:pt x="1945" y="1330"/>
                        <a:pt x="1945" y="1330"/>
                      </a:cubicBezTo>
                      <a:cubicBezTo>
                        <a:pt x="1945" y="1330"/>
                        <a:pt x="1947" y="1331"/>
                        <a:pt x="1947" y="1331"/>
                      </a:cubicBezTo>
                      <a:cubicBezTo>
                        <a:pt x="1947" y="1331"/>
                        <a:pt x="1950" y="1331"/>
                        <a:pt x="1950" y="1331"/>
                      </a:cubicBezTo>
                      <a:cubicBezTo>
                        <a:pt x="1950" y="1331"/>
                        <a:pt x="1952" y="1331"/>
                        <a:pt x="1952" y="1331"/>
                      </a:cubicBezTo>
                      <a:cubicBezTo>
                        <a:pt x="1952" y="1331"/>
                        <a:pt x="1955" y="1331"/>
                        <a:pt x="1955" y="1331"/>
                      </a:cubicBezTo>
                      <a:cubicBezTo>
                        <a:pt x="1955" y="1331"/>
                        <a:pt x="1957" y="1331"/>
                        <a:pt x="1957" y="1331"/>
                      </a:cubicBezTo>
                      <a:cubicBezTo>
                        <a:pt x="1957" y="1331"/>
                        <a:pt x="1960" y="1331"/>
                        <a:pt x="1960" y="1331"/>
                      </a:cubicBezTo>
                      <a:cubicBezTo>
                        <a:pt x="1960" y="1331"/>
                        <a:pt x="1963" y="1329"/>
                        <a:pt x="1963" y="1329"/>
                      </a:cubicBezTo>
                      <a:cubicBezTo>
                        <a:pt x="1963" y="1329"/>
                        <a:pt x="1966" y="1328"/>
                        <a:pt x="1966" y="1328"/>
                      </a:cubicBezTo>
                      <a:cubicBezTo>
                        <a:pt x="1966" y="1328"/>
                        <a:pt x="1968" y="1330"/>
                        <a:pt x="1968" y="1330"/>
                      </a:cubicBezTo>
                      <a:cubicBezTo>
                        <a:pt x="1968" y="1330"/>
                        <a:pt x="1970" y="1330"/>
                        <a:pt x="1970" y="1330"/>
                      </a:cubicBezTo>
                      <a:cubicBezTo>
                        <a:pt x="1970" y="1330"/>
                        <a:pt x="1973" y="1331"/>
                        <a:pt x="1973" y="1331"/>
                      </a:cubicBezTo>
                      <a:cubicBezTo>
                        <a:pt x="1973" y="1331"/>
                        <a:pt x="1974" y="1331"/>
                        <a:pt x="1974" y="1331"/>
                      </a:cubicBezTo>
                      <a:cubicBezTo>
                        <a:pt x="1974" y="1331"/>
                        <a:pt x="1979" y="1331"/>
                        <a:pt x="1979" y="1331"/>
                      </a:cubicBezTo>
                      <a:cubicBezTo>
                        <a:pt x="1979" y="1331"/>
                        <a:pt x="1981" y="1331"/>
                        <a:pt x="1981" y="1331"/>
                      </a:cubicBezTo>
                      <a:cubicBezTo>
                        <a:pt x="1981" y="1331"/>
                        <a:pt x="1984" y="1331"/>
                        <a:pt x="1984" y="1331"/>
                      </a:cubicBezTo>
                      <a:cubicBezTo>
                        <a:pt x="1984" y="1331"/>
                        <a:pt x="1986" y="1331"/>
                        <a:pt x="1986" y="1331"/>
                      </a:cubicBezTo>
                      <a:cubicBezTo>
                        <a:pt x="1986" y="1331"/>
                        <a:pt x="1987" y="1331"/>
                        <a:pt x="1987" y="1331"/>
                      </a:cubicBezTo>
                      <a:cubicBezTo>
                        <a:pt x="1987" y="1331"/>
                        <a:pt x="1990" y="1331"/>
                        <a:pt x="1990" y="1331"/>
                      </a:cubicBezTo>
                      <a:cubicBezTo>
                        <a:pt x="1990" y="1331"/>
                        <a:pt x="1991" y="1331"/>
                        <a:pt x="1991" y="1331"/>
                      </a:cubicBezTo>
                      <a:cubicBezTo>
                        <a:pt x="1991" y="1331"/>
                        <a:pt x="1994" y="1331"/>
                        <a:pt x="1994" y="1331"/>
                      </a:cubicBezTo>
                      <a:cubicBezTo>
                        <a:pt x="1994" y="1331"/>
                        <a:pt x="1998" y="1331"/>
                        <a:pt x="1998" y="1331"/>
                      </a:cubicBezTo>
                      <a:cubicBezTo>
                        <a:pt x="1998" y="1331"/>
                        <a:pt x="2000" y="1331"/>
                        <a:pt x="2000" y="1331"/>
                      </a:cubicBezTo>
                      <a:cubicBezTo>
                        <a:pt x="2000" y="1331"/>
                        <a:pt x="2004" y="1331"/>
                        <a:pt x="2004" y="1331"/>
                      </a:cubicBezTo>
                      <a:cubicBezTo>
                        <a:pt x="2004" y="1331"/>
                        <a:pt x="2005" y="1331"/>
                        <a:pt x="2005" y="1331"/>
                      </a:cubicBezTo>
                      <a:cubicBezTo>
                        <a:pt x="2005" y="1331"/>
                        <a:pt x="2009" y="1331"/>
                        <a:pt x="2009" y="1331"/>
                      </a:cubicBezTo>
                      <a:cubicBezTo>
                        <a:pt x="2009" y="1331"/>
                        <a:pt x="2010" y="1331"/>
                        <a:pt x="2010" y="1331"/>
                      </a:cubicBezTo>
                      <a:cubicBezTo>
                        <a:pt x="2010" y="1331"/>
                        <a:pt x="2014" y="1331"/>
                        <a:pt x="2014" y="1331"/>
                      </a:cubicBezTo>
                      <a:cubicBezTo>
                        <a:pt x="2014" y="1331"/>
                        <a:pt x="2017" y="1331"/>
                        <a:pt x="2017" y="1331"/>
                      </a:cubicBezTo>
                      <a:cubicBezTo>
                        <a:pt x="2017" y="1331"/>
                        <a:pt x="2018" y="1331"/>
                        <a:pt x="2018" y="1331"/>
                      </a:cubicBezTo>
                      <a:cubicBezTo>
                        <a:pt x="2018" y="1331"/>
                        <a:pt x="2021" y="1331"/>
                        <a:pt x="2021" y="1331"/>
                      </a:cubicBezTo>
                      <a:cubicBezTo>
                        <a:pt x="2021" y="1331"/>
                        <a:pt x="2023" y="1331"/>
                        <a:pt x="2023" y="1331"/>
                      </a:cubicBezTo>
                      <a:cubicBezTo>
                        <a:pt x="2023" y="1331"/>
                        <a:pt x="2026" y="1331"/>
                        <a:pt x="2026" y="1331"/>
                      </a:cubicBezTo>
                      <a:cubicBezTo>
                        <a:pt x="2026" y="1331"/>
                        <a:pt x="2029" y="1331"/>
                        <a:pt x="2029" y="1331"/>
                      </a:cubicBezTo>
                      <a:cubicBezTo>
                        <a:pt x="2029" y="1331"/>
                        <a:pt x="2030" y="1331"/>
                        <a:pt x="2030" y="1331"/>
                      </a:cubicBezTo>
                      <a:cubicBezTo>
                        <a:pt x="2030" y="1331"/>
                        <a:pt x="2032" y="1330"/>
                        <a:pt x="2032" y="1330"/>
                      </a:cubicBezTo>
                      <a:cubicBezTo>
                        <a:pt x="2032" y="1330"/>
                        <a:pt x="2036" y="1330"/>
                        <a:pt x="2036" y="1330"/>
                      </a:cubicBezTo>
                      <a:cubicBezTo>
                        <a:pt x="2036" y="1330"/>
                        <a:pt x="2037" y="1331"/>
                        <a:pt x="2037" y="1331"/>
                      </a:cubicBezTo>
                      <a:cubicBezTo>
                        <a:pt x="2037" y="1331"/>
                        <a:pt x="2041" y="1330"/>
                        <a:pt x="2041" y="1330"/>
                      </a:cubicBezTo>
                      <a:cubicBezTo>
                        <a:pt x="2041" y="1330"/>
                        <a:pt x="2043" y="1331"/>
                        <a:pt x="2043" y="1331"/>
                      </a:cubicBezTo>
                      <a:cubicBezTo>
                        <a:pt x="2043" y="1331"/>
                        <a:pt x="2046" y="1330"/>
                        <a:pt x="2046" y="1330"/>
                      </a:cubicBezTo>
                      <a:cubicBezTo>
                        <a:pt x="2046" y="1330"/>
                        <a:pt x="2049" y="1331"/>
                        <a:pt x="2049" y="1331"/>
                      </a:cubicBezTo>
                      <a:cubicBezTo>
                        <a:pt x="2049" y="1331"/>
                        <a:pt x="2051" y="1331"/>
                        <a:pt x="2051" y="1331"/>
                      </a:cubicBezTo>
                      <a:cubicBezTo>
                        <a:pt x="2051" y="1331"/>
                        <a:pt x="2052" y="1330"/>
                        <a:pt x="2052" y="1330"/>
                      </a:cubicBezTo>
                      <a:cubicBezTo>
                        <a:pt x="2052" y="1330"/>
                        <a:pt x="2059" y="1331"/>
                        <a:pt x="2059" y="1331"/>
                      </a:cubicBezTo>
                      <a:cubicBezTo>
                        <a:pt x="2059" y="1331"/>
                        <a:pt x="2060" y="1330"/>
                        <a:pt x="2060" y="1330"/>
                      </a:cubicBezTo>
                      <a:cubicBezTo>
                        <a:pt x="2060" y="1330"/>
                        <a:pt x="2060" y="1330"/>
                        <a:pt x="2060" y="1330"/>
                      </a:cubicBezTo>
                      <a:cubicBezTo>
                        <a:pt x="2060" y="1330"/>
                        <a:pt x="2065" y="1330"/>
                        <a:pt x="2065" y="1330"/>
                      </a:cubicBezTo>
                      <a:cubicBezTo>
                        <a:pt x="2065" y="1330"/>
                        <a:pt x="2065" y="1330"/>
                        <a:pt x="2065" y="1330"/>
                      </a:cubicBezTo>
                      <a:cubicBezTo>
                        <a:pt x="2065" y="1330"/>
                        <a:pt x="2070" y="1328"/>
                        <a:pt x="2070" y="1328"/>
                      </a:cubicBezTo>
                      <a:cubicBezTo>
                        <a:pt x="2070" y="1328"/>
                        <a:pt x="2070" y="1328"/>
                        <a:pt x="2070" y="1328"/>
                      </a:cubicBezTo>
                      <a:cubicBezTo>
                        <a:pt x="2070" y="1328"/>
                        <a:pt x="2075" y="1327"/>
                        <a:pt x="2075" y="1327"/>
                      </a:cubicBezTo>
                      <a:cubicBezTo>
                        <a:pt x="2075" y="1327"/>
                        <a:pt x="2075" y="1327"/>
                        <a:pt x="2075" y="1327"/>
                      </a:cubicBezTo>
                      <a:cubicBezTo>
                        <a:pt x="2075" y="1327"/>
                        <a:pt x="2080" y="1324"/>
                        <a:pt x="2080" y="1324"/>
                      </a:cubicBezTo>
                      <a:cubicBezTo>
                        <a:pt x="2080" y="1324"/>
                        <a:pt x="2081" y="1323"/>
                        <a:pt x="2081" y="1323"/>
                      </a:cubicBezTo>
                      <a:cubicBezTo>
                        <a:pt x="2081" y="1323"/>
                        <a:pt x="2085" y="1317"/>
                        <a:pt x="2085" y="1317"/>
                      </a:cubicBezTo>
                      <a:cubicBezTo>
                        <a:pt x="2085" y="1317"/>
                        <a:pt x="2086" y="1317"/>
                        <a:pt x="2086" y="1317"/>
                      </a:cubicBezTo>
                      <a:cubicBezTo>
                        <a:pt x="2086" y="1317"/>
                        <a:pt x="2091" y="1301"/>
                        <a:pt x="2091" y="1301"/>
                      </a:cubicBezTo>
                      <a:cubicBezTo>
                        <a:pt x="2091" y="1301"/>
                        <a:pt x="2091" y="1299"/>
                        <a:pt x="2091" y="1299"/>
                      </a:cubicBezTo>
                      <a:cubicBezTo>
                        <a:pt x="2091" y="1299"/>
                        <a:pt x="2096" y="1084"/>
                        <a:pt x="2096" y="1084"/>
                      </a:cubicBezTo>
                      <a:cubicBezTo>
                        <a:pt x="2096" y="1084"/>
                        <a:pt x="2099" y="920"/>
                        <a:pt x="2099" y="920"/>
                      </a:cubicBezTo>
                      <a:cubicBezTo>
                        <a:pt x="2099" y="920"/>
                        <a:pt x="2101" y="1085"/>
                        <a:pt x="2101" y="1085"/>
                      </a:cubicBezTo>
                      <a:cubicBezTo>
                        <a:pt x="2101" y="1085"/>
                        <a:pt x="2101" y="1106"/>
                        <a:pt x="2101" y="1106"/>
                      </a:cubicBezTo>
                      <a:cubicBezTo>
                        <a:pt x="2101" y="1106"/>
                        <a:pt x="2106" y="1302"/>
                        <a:pt x="2106" y="1302"/>
                      </a:cubicBezTo>
                      <a:cubicBezTo>
                        <a:pt x="2106" y="1302"/>
                        <a:pt x="2106" y="1304"/>
                        <a:pt x="2106" y="1304"/>
                      </a:cubicBezTo>
                      <a:cubicBezTo>
                        <a:pt x="2106" y="1304"/>
                        <a:pt x="2111" y="1318"/>
                        <a:pt x="2111" y="1318"/>
                      </a:cubicBezTo>
                      <a:cubicBezTo>
                        <a:pt x="2111" y="1318"/>
                        <a:pt x="2111" y="1319"/>
                        <a:pt x="2111" y="1319"/>
                      </a:cubicBezTo>
                      <a:cubicBezTo>
                        <a:pt x="2111" y="1319"/>
                        <a:pt x="2116" y="1324"/>
                        <a:pt x="2116" y="1324"/>
                      </a:cubicBezTo>
                      <a:cubicBezTo>
                        <a:pt x="2116" y="1324"/>
                        <a:pt x="2116" y="1324"/>
                        <a:pt x="2116" y="1324"/>
                      </a:cubicBezTo>
                      <a:cubicBezTo>
                        <a:pt x="2116" y="1324"/>
                        <a:pt x="2121" y="1326"/>
                        <a:pt x="2121" y="1326"/>
                      </a:cubicBezTo>
                      <a:cubicBezTo>
                        <a:pt x="2121" y="1326"/>
                        <a:pt x="2121" y="1326"/>
                        <a:pt x="2121" y="1326"/>
                      </a:cubicBezTo>
                      <a:cubicBezTo>
                        <a:pt x="2121" y="1326"/>
                        <a:pt x="2126" y="1328"/>
                        <a:pt x="2126" y="1328"/>
                      </a:cubicBezTo>
                      <a:cubicBezTo>
                        <a:pt x="2126" y="1328"/>
                        <a:pt x="2127" y="1327"/>
                        <a:pt x="2127" y="1327"/>
                      </a:cubicBezTo>
                      <a:cubicBezTo>
                        <a:pt x="2127" y="1327"/>
                        <a:pt x="2131" y="1328"/>
                        <a:pt x="2131" y="1328"/>
                      </a:cubicBezTo>
                      <a:cubicBezTo>
                        <a:pt x="2131" y="1328"/>
                        <a:pt x="2132" y="1328"/>
                        <a:pt x="2132" y="1328"/>
                      </a:cubicBezTo>
                      <a:cubicBezTo>
                        <a:pt x="2132" y="1328"/>
                        <a:pt x="2136" y="1329"/>
                        <a:pt x="2136" y="1329"/>
                      </a:cubicBezTo>
                      <a:cubicBezTo>
                        <a:pt x="2136" y="1329"/>
                        <a:pt x="2138" y="1329"/>
                        <a:pt x="2138" y="1329"/>
                      </a:cubicBezTo>
                      <a:cubicBezTo>
                        <a:pt x="2138" y="1329"/>
                        <a:pt x="2138" y="1329"/>
                        <a:pt x="2138" y="1329"/>
                      </a:cubicBezTo>
                      <a:cubicBezTo>
                        <a:pt x="2138" y="1329"/>
                        <a:pt x="2144" y="1329"/>
                        <a:pt x="2144" y="1329"/>
                      </a:cubicBezTo>
                      <a:cubicBezTo>
                        <a:pt x="2144" y="1329"/>
                        <a:pt x="2147" y="1330"/>
                        <a:pt x="2147" y="1330"/>
                      </a:cubicBezTo>
                      <a:cubicBezTo>
                        <a:pt x="2147" y="1330"/>
                        <a:pt x="2148" y="1329"/>
                        <a:pt x="2148" y="1329"/>
                      </a:cubicBezTo>
                      <a:cubicBezTo>
                        <a:pt x="2148" y="1329"/>
                        <a:pt x="2151" y="1330"/>
                        <a:pt x="2151" y="1330"/>
                      </a:cubicBezTo>
                      <a:cubicBezTo>
                        <a:pt x="2151" y="1330"/>
                        <a:pt x="2152" y="1330"/>
                        <a:pt x="2152" y="1330"/>
                      </a:cubicBezTo>
                      <a:cubicBezTo>
                        <a:pt x="2152" y="1330"/>
                        <a:pt x="2156" y="1330"/>
                        <a:pt x="2156" y="1330"/>
                      </a:cubicBezTo>
                      <a:cubicBezTo>
                        <a:pt x="2156" y="1330"/>
                        <a:pt x="2160" y="1330"/>
                        <a:pt x="2160" y="1330"/>
                      </a:cubicBezTo>
                      <a:cubicBezTo>
                        <a:pt x="2160" y="1330"/>
                        <a:pt x="2161" y="1331"/>
                        <a:pt x="2161" y="1331"/>
                      </a:cubicBezTo>
                      <a:cubicBezTo>
                        <a:pt x="2161" y="1331"/>
                        <a:pt x="2164" y="1330"/>
                        <a:pt x="2164" y="1330"/>
                      </a:cubicBezTo>
                      <a:cubicBezTo>
                        <a:pt x="2164" y="1330"/>
                        <a:pt x="2165" y="1331"/>
                        <a:pt x="2165" y="1331"/>
                      </a:cubicBezTo>
                      <a:cubicBezTo>
                        <a:pt x="2165" y="1331"/>
                        <a:pt x="2169" y="1330"/>
                        <a:pt x="2169" y="1330"/>
                      </a:cubicBezTo>
                      <a:cubicBezTo>
                        <a:pt x="2169" y="1330"/>
                        <a:pt x="2172" y="1330"/>
                        <a:pt x="2172" y="1330"/>
                      </a:cubicBezTo>
                      <a:cubicBezTo>
                        <a:pt x="2172" y="1330"/>
                        <a:pt x="2173" y="1330"/>
                        <a:pt x="2173" y="1330"/>
                      </a:cubicBezTo>
                      <a:cubicBezTo>
                        <a:pt x="2173" y="1330"/>
                        <a:pt x="2174" y="1331"/>
                        <a:pt x="2174" y="1331"/>
                      </a:cubicBezTo>
                      <a:cubicBezTo>
                        <a:pt x="2174" y="1331"/>
                        <a:pt x="2179" y="1330"/>
                        <a:pt x="2179" y="1330"/>
                      </a:cubicBezTo>
                      <a:cubicBezTo>
                        <a:pt x="2179" y="1330"/>
                        <a:pt x="2182" y="1331"/>
                        <a:pt x="2182" y="1331"/>
                      </a:cubicBezTo>
                      <a:cubicBezTo>
                        <a:pt x="2182" y="1331"/>
                        <a:pt x="2182" y="1331"/>
                        <a:pt x="2182" y="1331"/>
                      </a:cubicBezTo>
                      <a:cubicBezTo>
                        <a:pt x="2182" y="1331"/>
                        <a:pt x="2183" y="1330"/>
                        <a:pt x="2183" y="1330"/>
                      </a:cubicBezTo>
                      <a:cubicBezTo>
                        <a:pt x="2183" y="1330"/>
                        <a:pt x="2189" y="1330"/>
                        <a:pt x="2189" y="1330"/>
                      </a:cubicBezTo>
                      <a:cubicBezTo>
                        <a:pt x="2189" y="1330"/>
                        <a:pt x="2190" y="1331"/>
                        <a:pt x="2190" y="1331"/>
                      </a:cubicBezTo>
                      <a:cubicBezTo>
                        <a:pt x="2190" y="1331"/>
                        <a:pt x="2195" y="1331"/>
                        <a:pt x="2195" y="1331"/>
                      </a:cubicBezTo>
                      <a:cubicBezTo>
                        <a:pt x="2195" y="1331"/>
                        <a:pt x="2197" y="1330"/>
                        <a:pt x="2197" y="1330"/>
                      </a:cubicBezTo>
                      <a:cubicBezTo>
                        <a:pt x="2197" y="1330"/>
                        <a:pt x="2198" y="1330"/>
                        <a:pt x="2198" y="1330"/>
                      </a:cubicBezTo>
                      <a:cubicBezTo>
                        <a:pt x="2198" y="1330"/>
                        <a:pt x="2203" y="1331"/>
                        <a:pt x="2203" y="1331"/>
                      </a:cubicBezTo>
                      <a:cubicBezTo>
                        <a:pt x="2203" y="1331"/>
                        <a:pt x="2203" y="1331"/>
                        <a:pt x="2203" y="1331"/>
                      </a:cubicBezTo>
                      <a:cubicBezTo>
                        <a:pt x="2203" y="1331"/>
                        <a:pt x="2204" y="1331"/>
                        <a:pt x="2204" y="1331"/>
                      </a:cubicBezTo>
                      <a:cubicBezTo>
                        <a:pt x="2204" y="1331"/>
                        <a:pt x="2211" y="1330"/>
                        <a:pt x="2211" y="1330"/>
                      </a:cubicBezTo>
                      <a:cubicBezTo>
                        <a:pt x="2211" y="1330"/>
                        <a:pt x="2211" y="1331"/>
                        <a:pt x="2211" y="1331"/>
                      </a:cubicBezTo>
                      <a:cubicBezTo>
                        <a:pt x="2211" y="1331"/>
                        <a:pt x="2214" y="1331"/>
                        <a:pt x="2214" y="1331"/>
                      </a:cubicBezTo>
                      <a:cubicBezTo>
                        <a:pt x="2214" y="1331"/>
                        <a:pt x="2217" y="1330"/>
                        <a:pt x="2217" y="1330"/>
                      </a:cubicBezTo>
                      <a:cubicBezTo>
                        <a:pt x="2217" y="1330"/>
                        <a:pt x="2218" y="1330"/>
                        <a:pt x="2218" y="1330"/>
                      </a:cubicBezTo>
                      <a:cubicBezTo>
                        <a:pt x="2218" y="1330"/>
                        <a:pt x="2223" y="1331"/>
                        <a:pt x="2223" y="1331"/>
                      </a:cubicBezTo>
                      <a:cubicBezTo>
                        <a:pt x="2223" y="1331"/>
                        <a:pt x="2225" y="1330"/>
                        <a:pt x="2225" y="1330"/>
                      </a:cubicBezTo>
                      <a:cubicBezTo>
                        <a:pt x="2225" y="1330"/>
                        <a:pt x="2226" y="1331"/>
                        <a:pt x="2226" y="1331"/>
                      </a:cubicBezTo>
                      <a:cubicBezTo>
                        <a:pt x="2226" y="1331"/>
                        <a:pt x="2229" y="1331"/>
                        <a:pt x="2229" y="1331"/>
                      </a:cubicBezTo>
                      <a:cubicBezTo>
                        <a:pt x="2229" y="1331"/>
                        <a:pt x="2233" y="1329"/>
                        <a:pt x="2233" y="1329"/>
                      </a:cubicBezTo>
                      <a:cubicBezTo>
                        <a:pt x="2233" y="1329"/>
                        <a:pt x="2235" y="1328"/>
                        <a:pt x="2235" y="1328"/>
                      </a:cubicBezTo>
                      <a:cubicBezTo>
                        <a:pt x="2235" y="1328"/>
                        <a:pt x="2238" y="1330"/>
                        <a:pt x="2238" y="1330"/>
                      </a:cubicBezTo>
                      <a:cubicBezTo>
                        <a:pt x="2238" y="1330"/>
                        <a:pt x="2239" y="1330"/>
                        <a:pt x="2239" y="1330"/>
                      </a:cubicBezTo>
                      <a:cubicBezTo>
                        <a:pt x="2239" y="1330"/>
                        <a:pt x="2243" y="1331"/>
                        <a:pt x="2243" y="1331"/>
                      </a:cubicBezTo>
                      <a:cubicBezTo>
                        <a:pt x="2243" y="1331"/>
                        <a:pt x="2244" y="1331"/>
                        <a:pt x="2244" y="1331"/>
                      </a:cubicBezTo>
                      <a:cubicBezTo>
                        <a:pt x="2244" y="1331"/>
                        <a:pt x="2249" y="1330"/>
                        <a:pt x="2249" y="1330"/>
                      </a:cubicBezTo>
                      <a:cubicBezTo>
                        <a:pt x="2249" y="1330"/>
                        <a:pt x="2249" y="1330"/>
                        <a:pt x="2249" y="1330"/>
                      </a:cubicBezTo>
                      <a:cubicBezTo>
                        <a:pt x="2249" y="1330"/>
                        <a:pt x="2254" y="1331"/>
                        <a:pt x="2254" y="1331"/>
                      </a:cubicBezTo>
                      <a:cubicBezTo>
                        <a:pt x="2254" y="1331"/>
                        <a:pt x="2254" y="1331"/>
                        <a:pt x="2254" y="1331"/>
                      </a:cubicBezTo>
                      <a:cubicBezTo>
                        <a:pt x="2254" y="1331"/>
                        <a:pt x="2258" y="1330"/>
                        <a:pt x="2258" y="1330"/>
                      </a:cubicBezTo>
                      <a:cubicBezTo>
                        <a:pt x="2258" y="1330"/>
                        <a:pt x="2259" y="1330"/>
                        <a:pt x="2259" y="1330"/>
                      </a:cubicBezTo>
                      <a:cubicBezTo>
                        <a:pt x="2259" y="1330"/>
                        <a:pt x="2260" y="1331"/>
                        <a:pt x="2260" y="1331"/>
                      </a:cubicBezTo>
                      <a:cubicBezTo>
                        <a:pt x="2260" y="1331"/>
                        <a:pt x="2264" y="1331"/>
                        <a:pt x="2264" y="1331"/>
                      </a:cubicBezTo>
                      <a:cubicBezTo>
                        <a:pt x="2264" y="1331"/>
                        <a:pt x="2267" y="1331"/>
                        <a:pt x="2267" y="1331"/>
                      </a:cubicBezTo>
                      <a:cubicBezTo>
                        <a:pt x="2267" y="1331"/>
                        <a:pt x="2269" y="1331"/>
                        <a:pt x="2269" y="1331"/>
                      </a:cubicBezTo>
                      <a:cubicBezTo>
                        <a:pt x="2269" y="1331"/>
                        <a:pt x="2272" y="1331"/>
                        <a:pt x="2272" y="1331"/>
                      </a:cubicBezTo>
                      <a:cubicBezTo>
                        <a:pt x="2272" y="1331"/>
                        <a:pt x="2275" y="1331"/>
                        <a:pt x="2275" y="1331"/>
                      </a:cubicBezTo>
                      <a:cubicBezTo>
                        <a:pt x="2275" y="1331"/>
                        <a:pt x="2277" y="1331"/>
                        <a:pt x="2277" y="1331"/>
                      </a:cubicBezTo>
                      <a:cubicBezTo>
                        <a:pt x="2277" y="1331"/>
                        <a:pt x="2279" y="1331"/>
                        <a:pt x="2279" y="1331"/>
                      </a:cubicBezTo>
                      <a:cubicBezTo>
                        <a:pt x="2279" y="1331"/>
                        <a:pt x="2282" y="1331"/>
                        <a:pt x="2282" y="1331"/>
                      </a:cubicBezTo>
                      <a:cubicBezTo>
                        <a:pt x="2282" y="1331"/>
                        <a:pt x="2288" y="1331"/>
                        <a:pt x="2288" y="1331"/>
                      </a:cubicBezTo>
                      <a:cubicBezTo>
                        <a:pt x="2288" y="1331"/>
                        <a:pt x="2289" y="1330"/>
                        <a:pt x="2289" y="1330"/>
                      </a:cubicBezTo>
                      <a:cubicBezTo>
                        <a:pt x="2289" y="1330"/>
                        <a:pt x="2291" y="1330"/>
                        <a:pt x="2291" y="1330"/>
                      </a:cubicBezTo>
                      <a:cubicBezTo>
                        <a:pt x="2291" y="1330"/>
                        <a:pt x="2294" y="1331"/>
                        <a:pt x="2294" y="1331"/>
                      </a:cubicBezTo>
                      <a:cubicBezTo>
                        <a:pt x="2294" y="1331"/>
                        <a:pt x="2295" y="1331"/>
                        <a:pt x="2295" y="1331"/>
                      </a:cubicBezTo>
                      <a:cubicBezTo>
                        <a:pt x="2295" y="1331"/>
                        <a:pt x="2299" y="1330"/>
                        <a:pt x="2299" y="1330"/>
                      </a:cubicBezTo>
                      <a:cubicBezTo>
                        <a:pt x="2299" y="1330"/>
                        <a:pt x="2302" y="1330"/>
                        <a:pt x="2302" y="1330"/>
                      </a:cubicBezTo>
                      <a:cubicBezTo>
                        <a:pt x="2302" y="1330"/>
                        <a:pt x="2304" y="1331"/>
                        <a:pt x="2304" y="1331"/>
                      </a:cubicBezTo>
                      <a:cubicBezTo>
                        <a:pt x="2304" y="1331"/>
                        <a:pt x="2305" y="1330"/>
                        <a:pt x="2305" y="1330"/>
                      </a:cubicBezTo>
                      <a:cubicBezTo>
                        <a:pt x="2305" y="1330"/>
                        <a:pt x="2310" y="1330"/>
                        <a:pt x="2310" y="1330"/>
                      </a:cubicBezTo>
                      <a:cubicBezTo>
                        <a:pt x="2310" y="1330"/>
                        <a:pt x="2313" y="1329"/>
                        <a:pt x="2313" y="1329"/>
                      </a:cubicBezTo>
                      <a:cubicBezTo>
                        <a:pt x="2313" y="1329"/>
                        <a:pt x="2314" y="1330"/>
                        <a:pt x="2314" y="1330"/>
                      </a:cubicBezTo>
                      <a:cubicBezTo>
                        <a:pt x="2314" y="1330"/>
                        <a:pt x="2315" y="1330"/>
                        <a:pt x="2315" y="1330"/>
                      </a:cubicBezTo>
                      <a:cubicBezTo>
                        <a:pt x="2315" y="1330"/>
                        <a:pt x="2319" y="1331"/>
                        <a:pt x="2319" y="1331"/>
                      </a:cubicBezTo>
                      <a:cubicBezTo>
                        <a:pt x="2319" y="1331"/>
                        <a:pt x="2322" y="1330"/>
                        <a:pt x="2322" y="1330"/>
                      </a:cubicBezTo>
                      <a:cubicBezTo>
                        <a:pt x="2322" y="1330"/>
                        <a:pt x="2324" y="1330"/>
                        <a:pt x="2324" y="1330"/>
                      </a:cubicBezTo>
                      <a:cubicBezTo>
                        <a:pt x="2324" y="1330"/>
                        <a:pt x="2327" y="1330"/>
                        <a:pt x="2327" y="1330"/>
                      </a:cubicBezTo>
                      <a:cubicBezTo>
                        <a:pt x="2327" y="1330"/>
                        <a:pt x="2329" y="1330"/>
                        <a:pt x="2329" y="1330"/>
                      </a:cubicBezTo>
                      <a:cubicBezTo>
                        <a:pt x="2329" y="1330"/>
                        <a:pt x="2331" y="1330"/>
                        <a:pt x="2331" y="1330"/>
                      </a:cubicBezTo>
                      <a:cubicBezTo>
                        <a:pt x="2331" y="1330"/>
                        <a:pt x="2332" y="1331"/>
                        <a:pt x="2332" y="1331"/>
                      </a:cubicBezTo>
                      <a:cubicBezTo>
                        <a:pt x="2332" y="1331"/>
                        <a:pt x="2336" y="1330"/>
                        <a:pt x="2336" y="1330"/>
                      </a:cubicBezTo>
                      <a:cubicBezTo>
                        <a:pt x="2336" y="1330"/>
                        <a:pt x="2338" y="1331"/>
                        <a:pt x="2338" y="1331"/>
                      </a:cubicBezTo>
                      <a:cubicBezTo>
                        <a:pt x="2338" y="1331"/>
                        <a:pt x="2342" y="1330"/>
                        <a:pt x="2342" y="1330"/>
                      </a:cubicBezTo>
                      <a:cubicBezTo>
                        <a:pt x="2342" y="1330"/>
                        <a:pt x="2345" y="1331"/>
                        <a:pt x="2345" y="1331"/>
                      </a:cubicBezTo>
                      <a:cubicBezTo>
                        <a:pt x="2345" y="1331"/>
                        <a:pt x="2346" y="1331"/>
                        <a:pt x="2346" y="1331"/>
                      </a:cubicBezTo>
                      <a:cubicBezTo>
                        <a:pt x="2346" y="1331"/>
                        <a:pt x="2348" y="1330"/>
                        <a:pt x="2348" y="1330"/>
                      </a:cubicBezTo>
                      <a:cubicBezTo>
                        <a:pt x="2348" y="1330"/>
                        <a:pt x="2353" y="1331"/>
                        <a:pt x="2353" y="1331"/>
                      </a:cubicBezTo>
                      <a:cubicBezTo>
                        <a:pt x="2353" y="1331"/>
                        <a:pt x="2355" y="1330"/>
                        <a:pt x="2355" y="1330"/>
                      </a:cubicBezTo>
                      <a:cubicBezTo>
                        <a:pt x="2355" y="1330"/>
                        <a:pt x="2357" y="1330"/>
                        <a:pt x="2357" y="1330"/>
                      </a:cubicBezTo>
                      <a:cubicBezTo>
                        <a:pt x="2357" y="1330"/>
                        <a:pt x="2359" y="1330"/>
                        <a:pt x="2359" y="1330"/>
                      </a:cubicBezTo>
                      <a:cubicBezTo>
                        <a:pt x="2359" y="1330"/>
                        <a:pt x="2361" y="1330"/>
                        <a:pt x="2361" y="1330"/>
                      </a:cubicBezTo>
                      <a:cubicBezTo>
                        <a:pt x="2361" y="1330"/>
                        <a:pt x="2363" y="1330"/>
                        <a:pt x="2363" y="1330"/>
                      </a:cubicBezTo>
                      <a:cubicBezTo>
                        <a:pt x="2363" y="1330"/>
                        <a:pt x="2367" y="1330"/>
                        <a:pt x="2367" y="1330"/>
                      </a:cubicBezTo>
                      <a:cubicBezTo>
                        <a:pt x="2367" y="1330"/>
                        <a:pt x="2370" y="1329"/>
                        <a:pt x="2370" y="1329"/>
                      </a:cubicBezTo>
                      <a:cubicBezTo>
                        <a:pt x="2370" y="1329"/>
                        <a:pt x="2371" y="1330"/>
                        <a:pt x="2371" y="1330"/>
                      </a:cubicBezTo>
                      <a:cubicBezTo>
                        <a:pt x="2371" y="1330"/>
                        <a:pt x="2376" y="1328"/>
                        <a:pt x="2376" y="1328"/>
                      </a:cubicBezTo>
                      <a:cubicBezTo>
                        <a:pt x="2376" y="1328"/>
                        <a:pt x="2378" y="1328"/>
                        <a:pt x="2378" y="1328"/>
                      </a:cubicBezTo>
                      <a:cubicBezTo>
                        <a:pt x="2378" y="1328"/>
                        <a:pt x="2381" y="1328"/>
                        <a:pt x="2381" y="1328"/>
                      </a:cubicBezTo>
                      <a:cubicBezTo>
                        <a:pt x="2381" y="1328"/>
                        <a:pt x="2381" y="1327"/>
                        <a:pt x="2381" y="1327"/>
                      </a:cubicBezTo>
                      <a:cubicBezTo>
                        <a:pt x="2381" y="1327"/>
                        <a:pt x="2386" y="1325"/>
                        <a:pt x="2386" y="1325"/>
                      </a:cubicBezTo>
                      <a:cubicBezTo>
                        <a:pt x="2386" y="1325"/>
                        <a:pt x="2386" y="1325"/>
                        <a:pt x="2386" y="1325"/>
                      </a:cubicBezTo>
                      <a:cubicBezTo>
                        <a:pt x="2386" y="1325"/>
                        <a:pt x="2391" y="1321"/>
                        <a:pt x="2391" y="1321"/>
                      </a:cubicBezTo>
                      <a:cubicBezTo>
                        <a:pt x="2391" y="1321"/>
                        <a:pt x="2391" y="1320"/>
                        <a:pt x="2391" y="1320"/>
                      </a:cubicBezTo>
                      <a:cubicBezTo>
                        <a:pt x="2391" y="1320"/>
                        <a:pt x="2396" y="1311"/>
                        <a:pt x="2396" y="1311"/>
                      </a:cubicBezTo>
                      <a:cubicBezTo>
                        <a:pt x="2396" y="1311"/>
                        <a:pt x="2396" y="1310"/>
                        <a:pt x="2396" y="1310"/>
                      </a:cubicBezTo>
                      <a:cubicBezTo>
                        <a:pt x="2396" y="1310"/>
                        <a:pt x="2401" y="1260"/>
                        <a:pt x="2401" y="1260"/>
                      </a:cubicBezTo>
                      <a:cubicBezTo>
                        <a:pt x="2401" y="1260"/>
                        <a:pt x="2401" y="1255"/>
                        <a:pt x="2401" y="1255"/>
                      </a:cubicBezTo>
                      <a:cubicBezTo>
                        <a:pt x="2401" y="1255"/>
                        <a:pt x="2405" y="1153"/>
                        <a:pt x="2405" y="1153"/>
                      </a:cubicBezTo>
                      <a:cubicBezTo>
                        <a:pt x="2405" y="1153"/>
                        <a:pt x="2407" y="1203"/>
                        <a:pt x="2407" y="1203"/>
                      </a:cubicBezTo>
                      <a:cubicBezTo>
                        <a:pt x="2407" y="1203"/>
                        <a:pt x="2409" y="1244"/>
                        <a:pt x="2409" y="1244"/>
                      </a:cubicBezTo>
                      <a:cubicBezTo>
                        <a:pt x="2409" y="1244"/>
                        <a:pt x="2412" y="1200"/>
                        <a:pt x="2412" y="1200"/>
                      </a:cubicBezTo>
                      <a:cubicBezTo>
                        <a:pt x="2412" y="1200"/>
                        <a:pt x="2416" y="1089"/>
                        <a:pt x="2416" y="1089"/>
                      </a:cubicBezTo>
                      <a:cubicBezTo>
                        <a:pt x="2416" y="1089"/>
                        <a:pt x="2417" y="1091"/>
                        <a:pt x="2417" y="1091"/>
                      </a:cubicBezTo>
                      <a:cubicBezTo>
                        <a:pt x="2417" y="1091"/>
                        <a:pt x="2422" y="1213"/>
                        <a:pt x="2422" y="1213"/>
                      </a:cubicBezTo>
                      <a:cubicBezTo>
                        <a:pt x="2422" y="1213"/>
                        <a:pt x="2423" y="1239"/>
                        <a:pt x="2423" y="1239"/>
                      </a:cubicBezTo>
                      <a:cubicBezTo>
                        <a:pt x="2423" y="1239"/>
                        <a:pt x="2427" y="1178"/>
                        <a:pt x="2427" y="1178"/>
                      </a:cubicBezTo>
                      <a:cubicBezTo>
                        <a:pt x="2427" y="1178"/>
                        <a:pt x="2428" y="1147"/>
                        <a:pt x="2428" y="1147"/>
                      </a:cubicBezTo>
                      <a:cubicBezTo>
                        <a:pt x="2428" y="1147"/>
                        <a:pt x="2432" y="1265"/>
                        <a:pt x="2432" y="1265"/>
                      </a:cubicBezTo>
                      <a:cubicBezTo>
                        <a:pt x="2432" y="1265"/>
                        <a:pt x="2432" y="1268"/>
                        <a:pt x="2432" y="1268"/>
                      </a:cubicBezTo>
                      <a:cubicBezTo>
                        <a:pt x="2432" y="1268"/>
                        <a:pt x="2437" y="1305"/>
                        <a:pt x="2437" y="1305"/>
                      </a:cubicBezTo>
                      <a:cubicBezTo>
                        <a:pt x="2437" y="1305"/>
                        <a:pt x="2437" y="1306"/>
                        <a:pt x="2437" y="1306"/>
                      </a:cubicBezTo>
                      <a:cubicBezTo>
                        <a:pt x="2437" y="1306"/>
                        <a:pt x="2442" y="1318"/>
                        <a:pt x="2442" y="1318"/>
                      </a:cubicBezTo>
                      <a:cubicBezTo>
                        <a:pt x="2442" y="1318"/>
                        <a:pt x="2442" y="1318"/>
                        <a:pt x="2442" y="1318"/>
                      </a:cubicBezTo>
                      <a:cubicBezTo>
                        <a:pt x="2442" y="1318"/>
                        <a:pt x="2447" y="1321"/>
                        <a:pt x="2447" y="1321"/>
                      </a:cubicBezTo>
                      <a:cubicBezTo>
                        <a:pt x="2447" y="1321"/>
                        <a:pt x="2447" y="1321"/>
                        <a:pt x="2447" y="1321"/>
                      </a:cubicBezTo>
                      <a:cubicBezTo>
                        <a:pt x="2447" y="1321"/>
                        <a:pt x="2452" y="1324"/>
                        <a:pt x="2452" y="1324"/>
                      </a:cubicBezTo>
                      <a:cubicBezTo>
                        <a:pt x="2452" y="1324"/>
                        <a:pt x="2452" y="1325"/>
                        <a:pt x="2452" y="1325"/>
                      </a:cubicBezTo>
                      <a:cubicBezTo>
                        <a:pt x="2452" y="1325"/>
                        <a:pt x="2457" y="1326"/>
                        <a:pt x="2457" y="1326"/>
                      </a:cubicBezTo>
                      <a:cubicBezTo>
                        <a:pt x="2457" y="1326"/>
                        <a:pt x="2457" y="1326"/>
                        <a:pt x="2457" y="1326"/>
                      </a:cubicBezTo>
                      <a:cubicBezTo>
                        <a:pt x="2457" y="1326"/>
                        <a:pt x="2462" y="1327"/>
                        <a:pt x="2462" y="1327"/>
                      </a:cubicBezTo>
                      <a:cubicBezTo>
                        <a:pt x="2462" y="1327"/>
                        <a:pt x="2462" y="1327"/>
                        <a:pt x="2462" y="1327"/>
                      </a:cubicBezTo>
                      <a:cubicBezTo>
                        <a:pt x="2462" y="1327"/>
                        <a:pt x="2465" y="1328"/>
                        <a:pt x="2465" y="1328"/>
                      </a:cubicBezTo>
                      <a:cubicBezTo>
                        <a:pt x="2465" y="1328"/>
                        <a:pt x="2468" y="1328"/>
                        <a:pt x="2468" y="1328"/>
                      </a:cubicBezTo>
                      <a:cubicBezTo>
                        <a:pt x="2468" y="1328"/>
                        <a:pt x="2472" y="1329"/>
                        <a:pt x="2472" y="1329"/>
                      </a:cubicBezTo>
                      <a:cubicBezTo>
                        <a:pt x="2472" y="1329"/>
                        <a:pt x="2473" y="1329"/>
                        <a:pt x="2473" y="1329"/>
                      </a:cubicBezTo>
                      <a:cubicBezTo>
                        <a:pt x="2473" y="1329"/>
                        <a:pt x="2478" y="1329"/>
                        <a:pt x="2478" y="1329"/>
                      </a:cubicBezTo>
                      <a:cubicBezTo>
                        <a:pt x="2478" y="1329"/>
                        <a:pt x="2482" y="1329"/>
                        <a:pt x="2482" y="1329"/>
                      </a:cubicBezTo>
                      <a:cubicBezTo>
                        <a:pt x="2482" y="1329"/>
                        <a:pt x="2483" y="1330"/>
                        <a:pt x="2483" y="1330"/>
                      </a:cubicBezTo>
                      <a:cubicBezTo>
                        <a:pt x="2483" y="1330"/>
                        <a:pt x="2483" y="1330"/>
                        <a:pt x="2483" y="1330"/>
                      </a:cubicBezTo>
                      <a:cubicBezTo>
                        <a:pt x="2483" y="1330"/>
                        <a:pt x="2485" y="1329"/>
                        <a:pt x="2485" y="1329"/>
                      </a:cubicBezTo>
                      <a:cubicBezTo>
                        <a:pt x="2485" y="1329"/>
                        <a:pt x="2488" y="1329"/>
                        <a:pt x="2488" y="1329"/>
                      </a:cubicBezTo>
                      <a:cubicBezTo>
                        <a:pt x="2488" y="1329"/>
                        <a:pt x="2493" y="1330"/>
                        <a:pt x="2493" y="1330"/>
                      </a:cubicBezTo>
                      <a:cubicBezTo>
                        <a:pt x="2493" y="1330"/>
                        <a:pt x="2496" y="1329"/>
                        <a:pt x="2496" y="1329"/>
                      </a:cubicBezTo>
                      <a:cubicBezTo>
                        <a:pt x="2496" y="1329"/>
                        <a:pt x="2497" y="1330"/>
                        <a:pt x="2497" y="1330"/>
                      </a:cubicBezTo>
                      <a:cubicBezTo>
                        <a:pt x="2497" y="1330"/>
                        <a:pt x="2498" y="1330"/>
                        <a:pt x="2498" y="1330"/>
                      </a:cubicBezTo>
                      <a:cubicBezTo>
                        <a:pt x="2498" y="1330"/>
                        <a:pt x="2500" y="1329"/>
                        <a:pt x="2500" y="1329"/>
                      </a:cubicBezTo>
                      <a:cubicBezTo>
                        <a:pt x="2500" y="1329"/>
                        <a:pt x="2505" y="1330"/>
                        <a:pt x="2505" y="1330"/>
                      </a:cubicBezTo>
                      <a:cubicBezTo>
                        <a:pt x="2505" y="1330"/>
                        <a:pt x="2507" y="1330"/>
                        <a:pt x="2507" y="1330"/>
                      </a:cubicBezTo>
                      <a:cubicBezTo>
                        <a:pt x="2507" y="1330"/>
                        <a:pt x="2508" y="1330"/>
                        <a:pt x="2508" y="1330"/>
                      </a:cubicBezTo>
                      <a:cubicBezTo>
                        <a:pt x="2508" y="1330"/>
                        <a:pt x="2512" y="1329"/>
                        <a:pt x="2512" y="1329"/>
                      </a:cubicBezTo>
                      <a:cubicBezTo>
                        <a:pt x="2512" y="1329"/>
                        <a:pt x="2514" y="1330"/>
                        <a:pt x="2514" y="1330"/>
                      </a:cubicBezTo>
                      <a:cubicBezTo>
                        <a:pt x="2514" y="1330"/>
                        <a:pt x="2518" y="1329"/>
                        <a:pt x="2518" y="1329"/>
                      </a:cubicBezTo>
                      <a:cubicBezTo>
                        <a:pt x="2518" y="1329"/>
                        <a:pt x="2519" y="1330"/>
                        <a:pt x="2519" y="1330"/>
                      </a:cubicBezTo>
                      <a:cubicBezTo>
                        <a:pt x="2519" y="1330"/>
                        <a:pt x="2522" y="1329"/>
                        <a:pt x="2522" y="1329"/>
                      </a:cubicBezTo>
                      <a:cubicBezTo>
                        <a:pt x="2522" y="1329"/>
                        <a:pt x="2526" y="1329"/>
                        <a:pt x="2526" y="1329"/>
                      </a:cubicBezTo>
                      <a:cubicBezTo>
                        <a:pt x="2526" y="1329"/>
                        <a:pt x="2528" y="1330"/>
                        <a:pt x="2528" y="1330"/>
                      </a:cubicBezTo>
                      <a:cubicBezTo>
                        <a:pt x="2528" y="1330"/>
                        <a:pt x="2531" y="1330"/>
                        <a:pt x="2531" y="1330"/>
                      </a:cubicBezTo>
                      <a:cubicBezTo>
                        <a:pt x="2531" y="1330"/>
                        <a:pt x="2533" y="1329"/>
                        <a:pt x="2533" y="1329"/>
                      </a:cubicBezTo>
                      <a:cubicBezTo>
                        <a:pt x="2533" y="1329"/>
                        <a:pt x="2534" y="1329"/>
                        <a:pt x="2534" y="1329"/>
                      </a:cubicBezTo>
                      <a:cubicBezTo>
                        <a:pt x="2534" y="1329"/>
                        <a:pt x="2539" y="1328"/>
                        <a:pt x="2539" y="1328"/>
                      </a:cubicBezTo>
                      <a:cubicBezTo>
                        <a:pt x="2539" y="1328"/>
                        <a:pt x="2539" y="1328"/>
                        <a:pt x="2539" y="1328"/>
                      </a:cubicBezTo>
                      <a:cubicBezTo>
                        <a:pt x="2539" y="1328"/>
                        <a:pt x="2543" y="1324"/>
                        <a:pt x="2543" y="1324"/>
                      </a:cubicBezTo>
                      <a:cubicBezTo>
                        <a:pt x="2543" y="1324"/>
                        <a:pt x="2544" y="1324"/>
                        <a:pt x="2544" y="1324"/>
                      </a:cubicBezTo>
                      <a:cubicBezTo>
                        <a:pt x="2544" y="1324"/>
                        <a:pt x="2547" y="1326"/>
                        <a:pt x="2547" y="1326"/>
                      </a:cubicBezTo>
                      <a:cubicBezTo>
                        <a:pt x="2547" y="1326"/>
                        <a:pt x="2549" y="1325"/>
                        <a:pt x="2549" y="1325"/>
                      </a:cubicBezTo>
                      <a:cubicBezTo>
                        <a:pt x="2549" y="1325"/>
                        <a:pt x="2554" y="1323"/>
                        <a:pt x="2554" y="1323"/>
                      </a:cubicBezTo>
                      <a:cubicBezTo>
                        <a:pt x="2554" y="1323"/>
                        <a:pt x="2555" y="1323"/>
                        <a:pt x="2555" y="1323"/>
                      </a:cubicBezTo>
                      <a:cubicBezTo>
                        <a:pt x="2555" y="1323"/>
                        <a:pt x="2559" y="1324"/>
                        <a:pt x="2559" y="1324"/>
                      </a:cubicBezTo>
                      <a:cubicBezTo>
                        <a:pt x="2559" y="1324"/>
                        <a:pt x="2559" y="1324"/>
                        <a:pt x="2559" y="1324"/>
                      </a:cubicBezTo>
                      <a:cubicBezTo>
                        <a:pt x="2559" y="1324"/>
                        <a:pt x="2564" y="1326"/>
                        <a:pt x="2564" y="1326"/>
                      </a:cubicBezTo>
                      <a:cubicBezTo>
                        <a:pt x="2564" y="1326"/>
                        <a:pt x="2564" y="1326"/>
                        <a:pt x="2564" y="1326"/>
                      </a:cubicBezTo>
                      <a:cubicBezTo>
                        <a:pt x="2564" y="1326"/>
                        <a:pt x="2568" y="1324"/>
                        <a:pt x="2568" y="1324"/>
                      </a:cubicBezTo>
                      <a:cubicBezTo>
                        <a:pt x="2568" y="1324"/>
                        <a:pt x="2569" y="1325"/>
                        <a:pt x="2569" y="1325"/>
                      </a:cubicBezTo>
                      <a:cubicBezTo>
                        <a:pt x="2569" y="1325"/>
                        <a:pt x="2574" y="1329"/>
                        <a:pt x="2574" y="1329"/>
                      </a:cubicBezTo>
                      <a:cubicBezTo>
                        <a:pt x="2574" y="1329"/>
                        <a:pt x="2575" y="1329"/>
                        <a:pt x="2575" y="1329"/>
                      </a:cubicBezTo>
                      <a:cubicBezTo>
                        <a:pt x="2575" y="1329"/>
                        <a:pt x="2579" y="1330"/>
                        <a:pt x="2579" y="1330"/>
                      </a:cubicBezTo>
                      <a:cubicBezTo>
                        <a:pt x="2579" y="1330"/>
                        <a:pt x="2580" y="1330"/>
                        <a:pt x="2580" y="1330"/>
                      </a:cubicBezTo>
                      <a:cubicBezTo>
                        <a:pt x="2580" y="1330"/>
                        <a:pt x="2584" y="1330"/>
                        <a:pt x="2584" y="1330"/>
                      </a:cubicBezTo>
                      <a:cubicBezTo>
                        <a:pt x="2584" y="1330"/>
                        <a:pt x="2587" y="1331"/>
                        <a:pt x="2587" y="1331"/>
                      </a:cubicBezTo>
                      <a:cubicBezTo>
                        <a:pt x="2587" y="1331"/>
                        <a:pt x="2589" y="1330"/>
                        <a:pt x="2589" y="1330"/>
                      </a:cubicBezTo>
                      <a:cubicBezTo>
                        <a:pt x="2589" y="1330"/>
                        <a:pt x="2593" y="1331"/>
                        <a:pt x="2593" y="1331"/>
                      </a:cubicBezTo>
                      <a:cubicBezTo>
                        <a:pt x="2593" y="1331"/>
                        <a:pt x="2594" y="1330"/>
                        <a:pt x="2594" y="1330"/>
                      </a:cubicBezTo>
                      <a:cubicBezTo>
                        <a:pt x="2594" y="1330"/>
                        <a:pt x="2596" y="1331"/>
                        <a:pt x="2596" y="1331"/>
                      </a:cubicBezTo>
                      <a:cubicBezTo>
                        <a:pt x="2596" y="1331"/>
                        <a:pt x="2599" y="1330"/>
                        <a:pt x="2599" y="1330"/>
                      </a:cubicBezTo>
                      <a:cubicBezTo>
                        <a:pt x="2599" y="1330"/>
                        <a:pt x="2603" y="1330"/>
                        <a:pt x="2603" y="1330"/>
                      </a:cubicBezTo>
                      <a:cubicBezTo>
                        <a:pt x="2603" y="1330"/>
                        <a:pt x="2605" y="1331"/>
                        <a:pt x="2605" y="1331"/>
                      </a:cubicBezTo>
                      <a:cubicBezTo>
                        <a:pt x="2605" y="1331"/>
                        <a:pt x="2608" y="1330"/>
                        <a:pt x="2608" y="1330"/>
                      </a:cubicBezTo>
                      <a:cubicBezTo>
                        <a:pt x="2608" y="1330"/>
                        <a:pt x="2610" y="1331"/>
                        <a:pt x="2610" y="1331"/>
                      </a:cubicBezTo>
                      <a:cubicBezTo>
                        <a:pt x="2610" y="1331"/>
                        <a:pt x="2612" y="1330"/>
                        <a:pt x="2612" y="1330"/>
                      </a:cubicBezTo>
                      <a:cubicBezTo>
                        <a:pt x="2612" y="1330"/>
                        <a:pt x="2615" y="1331"/>
                        <a:pt x="2615" y="1331"/>
                      </a:cubicBezTo>
                      <a:cubicBezTo>
                        <a:pt x="2615" y="1331"/>
                        <a:pt x="2617" y="1330"/>
                        <a:pt x="2617" y="1330"/>
                      </a:cubicBezTo>
                      <a:cubicBezTo>
                        <a:pt x="2617" y="1330"/>
                        <a:pt x="2619" y="1331"/>
                        <a:pt x="2619" y="1331"/>
                      </a:cubicBezTo>
                      <a:cubicBezTo>
                        <a:pt x="2619" y="1331"/>
                        <a:pt x="2623" y="1331"/>
                        <a:pt x="2623" y="1331"/>
                      </a:cubicBezTo>
                      <a:cubicBezTo>
                        <a:pt x="2623" y="1331"/>
                        <a:pt x="2625" y="1330"/>
                        <a:pt x="2625" y="1330"/>
                      </a:cubicBezTo>
                      <a:cubicBezTo>
                        <a:pt x="2625" y="1330"/>
                        <a:pt x="2626" y="1330"/>
                        <a:pt x="2626" y="1330"/>
                      </a:cubicBezTo>
                      <a:cubicBezTo>
                        <a:pt x="2626" y="1330"/>
                        <a:pt x="2630" y="1331"/>
                        <a:pt x="2630" y="1331"/>
                      </a:cubicBezTo>
                      <a:cubicBezTo>
                        <a:pt x="2630" y="1331"/>
                        <a:pt x="2633" y="1330"/>
                        <a:pt x="2633" y="1330"/>
                      </a:cubicBezTo>
                      <a:cubicBezTo>
                        <a:pt x="2633" y="1330"/>
                        <a:pt x="2635" y="1331"/>
                        <a:pt x="2635" y="1331"/>
                      </a:cubicBezTo>
                      <a:cubicBezTo>
                        <a:pt x="2635" y="1331"/>
                        <a:pt x="2637" y="1330"/>
                        <a:pt x="2637" y="1330"/>
                      </a:cubicBezTo>
                      <a:cubicBezTo>
                        <a:pt x="2637" y="1330"/>
                        <a:pt x="2639" y="1331"/>
                        <a:pt x="2639" y="1331"/>
                      </a:cubicBezTo>
                      <a:cubicBezTo>
                        <a:pt x="2639" y="1331"/>
                        <a:pt x="2641" y="1330"/>
                        <a:pt x="2641" y="1330"/>
                      </a:cubicBezTo>
                      <a:cubicBezTo>
                        <a:pt x="2641" y="1330"/>
                        <a:pt x="2643" y="1331"/>
                        <a:pt x="2643" y="1331"/>
                      </a:cubicBezTo>
                      <a:cubicBezTo>
                        <a:pt x="2643" y="1331"/>
                        <a:pt x="2647" y="1330"/>
                        <a:pt x="2647" y="1330"/>
                      </a:cubicBezTo>
                      <a:cubicBezTo>
                        <a:pt x="2647" y="1330"/>
                        <a:pt x="2650" y="1331"/>
                        <a:pt x="2650" y="1331"/>
                      </a:cubicBezTo>
                      <a:cubicBezTo>
                        <a:pt x="2650" y="1331"/>
                        <a:pt x="2652" y="1331"/>
                        <a:pt x="2652" y="1331"/>
                      </a:cubicBezTo>
                      <a:cubicBezTo>
                        <a:pt x="2652" y="1331"/>
                        <a:pt x="2654" y="1330"/>
                        <a:pt x="2654" y="1330"/>
                      </a:cubicBezTo>
                      <a:cubicBezTo>
                        <a:pt x="2654" y="1330"/>
                        <a:pt x="2657" y="1330"/>
                        <a:pt x="2657" y="1330"/>
                      </a:cubicBezTo>
                      <a:cubicBezTo>
                        <a:pt x="2657" y="1330"/>
                        <a:pt x="2658" y="1331"/>
                        <a:pt x="2658" y="1331"/>
                      </a:cubicBezTo>
                      <a:cubicBezTo>
                        <a:pt x="2658" y="1331"/>
                        <a:pt x="2662" y="1331"/>
                        <a:pt x="2662" y="1331"/>
                      </a:cubicBezTo>
                      <a:cubicBezTo>
                        <a:pt x="2662" y="1331"/>
                        <a:pt x="2664" y="1331"/>
                        <a:pt x="2664" y="1331"/>
                      </a:cubicBezTo>
                      <a:cubicBezTo>
                        <a:pt x="2664" y="1331"/>
                        <a:pt x="2667" y="1331"/>
                        <a:pt x="2667" y="1331"/>
                      </a:cubicBezTo>
                      <a:cubicBezTo>
                        <a:pt x="2667" y="1331"/>
                        <a:pt x="2671" y="1330"/>
                        <a:pt x="2671" y="1330"/>
                      </a:cubicBezTo>
                      <a:cubicBezTo>
                        <a:pt x="2671" y="1330"/>
                        <a:pt x="2674" y="1331"/>
                        <a:pt x="2674" y="1331"/>
                      </a:cubicBezTo>
                      <a:cubicBezTo>
                        <a:pt x="2674" y="1331"/>
                        <a:pt x="2675" y="1331"/>
                        <a:pt x="2675" y="1331"/>
                      </a:cubicBezTo>
                      <a:cubicBezTo>
                        <a:pt x="2675" y="1331"/>
                        <a:pt x="2678" y="1331"/>
                        <a:pt x="2678" y="1331"/>
                      </a:cubicBezTo>
                      <a:cubicBezTo>
                        <a:pt x="2678" y="1331"/>
                        <a:pt x="2679" y="1331"/>
                        <a:pt x="2679" y="1331"/>
                      </a:cubicBezTo>
                      <a:cubicBezTo>
                        <a:pt x="2679" y="1331"/>
                        <a:pt x="2682" y="1331"/>
                        <a:pt x="2682" y="1331"/>
                      </a:cubicBezTo>
                      <a:cubicBezTo>
                        <a:pt x="2682" y="1331"/>
                        <a:pt x="2685" y="1331"/>
                        <a:pt x="2685" y="1331"/>
                      </a:cubicBezTo>
                      <a:cubicBezTo>
                        <a:pt x="2685" y="1331"/>
                        <a:pt x="2687" y="1330"/>
                        <a:pt x="2687" y="1330"/>
                      </a:cubicBezTo>
                      <a:cubicBezTo>
                        <a:pt x="2687" y="1330"/>
                        <a:pt x="2690" y="1331"/>
                        <a:pt x="2690" y="1331"/>
                      </a:cubicBezTo>
                      <a:cubicBezTo>
                        <a:pt x="2690" y="1331"/>
                        <a:pt x="2693" y="1330"/>
                        <a:pt x="2693" y="1330"/>
                      </a:cubicBezTo>
                      <a:cubicBezTo>
                        <a:pt x="2693" y="1330"/>
                        <a:pt x="2695" y="1331"/>
                        <a:pt x="2695" y="1331"/>
                      </a:cubicBezTo>
                      <a:cubicBezTo>
                        <a:pt x="2695" y="1331"/>
                        <a:pt x="2697" y="1331"/>
                        <a:pt x="2697" y="1331"/>
                      </a:cubicBezTo>
                      <a:cubicBezTo>
                        <a:pt x="2697" y="1331"/>
                        <a:pt x="2698" y="1331"/>
                        <a:pt x="2698" y="1331"/>
                      </a:cubicBezTo>
                      <a:cubicBezTo>
                        <a:pt x="2698" y="1331"/>
                        <a:pt x="2703" y="1331"/>
                        <a:pt x="2703" y="1331"/>
                      </a:cubicBezTo>
                      <a:cubicBezTo>
                        <a:pt x="2703" y="1331"/>
                        <a:pt x="2704" y="1331"/>
                        <a:pt x="2704" y="1331"/>
                      </a:cubicBezTo>
                      <a:cubicBezTo>
                        <a:pt x="2704" y="1331"/>
                        <a:pt x="2708" y="1331"/>
                        <a:pt x="2708" y="1331"/>
                      </a:cubicBezTo>
                      <a:cubicBezTo>
                        <a:pt x="2708" y="1331"/>
                        <a:pt x="2711" y="1331"/>
                        <a:pt x="2711" y="1331"/>
                      </a:cubicBezTo>
                      <a:cubicBezTo>
                        <a:pt x="2711" y="1331"/>
                        <a:pt x="2713" y="1331"/>
                        <a:pt x="2713" y="1331"/>
                      </a:cubicBezTo>
                      <a:cubicBezTo>
                        <a:pt x="2713" y="1331"/>
                        <a:pt x="2714" y="1330"/>
                        <a:pt x="2714" y="1330"/>
                      </a:cubicBezTo>
                      <a:cubicBezTo>
                        <a:pt x="2714" y="1330"/>
                        <a:pt x="2719" y="1331"/>
                        <a:pt x="2719" y="1331"/>
                      </a:cubicBezTo>
                      <a:cubicBezTo>
                        <a:pt x="2719" y="1331"/>
                        <a:pt x="2720" y="1330"/>
                        <a:pt x="2720" y="1330"/>
                      </a:cubicBezTo>
                      <a:cubicBezTo>
                        <a:pt x="2720" y="1330"/>
                        <a:pt x="2723" y="1331"/>
                        <a:pt x="2723" y="1331"/>
                      </a:cubicBezTo>
                      <a:cubicBezTo>
                        <a:pt x="2723" y="1331"/>
                        <a:pt x="2727" y="1331"/>
                        <a:pt x="2727" y="1331"/>
                      </a:cubicBezTo>
                      <a:cubicBezTo>
                        <a:pt x="2727" y="1331"/>
                        <a:pt x="2731" y="1330"/>
                        <a:pt x="2731" y="1330"/>
                      </a:cubicBezTo>
                      <a:cubicBezTo>
                        <a:pt x="2731" y="1330"/>
                        <a:pt x="2732" y="1331"/>
                        <a:pt x="2732" y="1331"/>
                      </a:cubicBezTo>
                      <a:cubicBezTo>
                        <a:pt x="2732" y="1331"/>
                        <a:pt x="2736" y="1331"/>
                        <a:pt x="2736" y="1331"/>
                      </a:cubicBezTo>
                      <a:cubicBezTo>
                        <a:pt x="2736" y="1331"/>
                        <a:pt x="2737" y="1331"/>
                        <a:pt x="2737" y="1331"/>
                      </a:cubicBezTo>
                      <a:cubicBezTo>
                        <a:pt x="2737" y="1331"/>
                        <a:pt x="2738" y="1331"/>
                        <a:pt x="2738" y="1331"/>
                      </a:cubicBezTo>
                      <a:cubicBezTo>
                        <a:pt x="2738" y="1331"/>
                        <a:pt x="2742" y="1331"/>
                        <a:pt x="2742" y="1331"/>
                      </a:cubicBezTo>
                      <a:cubicBezTo>
                        <a:pt x="2742" y="1331"/>
                        <a:pt x="2745" y="1330"/>
                        <a:pt x="2745" y="1330"/>
                      </a:cubicBezTo>
                      <a:cubicBezTo>
                        <a:pt x="2745" y="1330"/>
                        <a:pt x="2747" y="1331"/>
                        <a:pt x="2747" y="1331"/>
                      </a:cubicBezTo>
                      <a:cubicBezTo>
                        <a:pt x="2747" y="1331"/>
                        <a:pt x="2748" y="1330"/>
                        <a:pt x="2748" y="1330"/>
                      </a:cubicBezTo>
                      <a:cubicBezTo>
                        <a:pt x="2748" y="1330"/>
                        <a:pt x="2749" y="1331"/>
                        <a:pt x="2749" y="1331"/>
                      </a:cubicBezTo>
                      <a:cubicBezTo>
                        <a:pt x="2749" y="1331"/>
                        <a:pt x="2757" y="1331"/>
                        <a:pt x="2757" y="1331"/>
                      </a:cubicBezTo>
                      <a:cubicBezTo>
                        <a:pt x="2757" y="1331"/>
                        <a:pt x="2758" y="1330"/>
                        <a:pt x="2758" y="1330"/>
                      </a:cubicBezTo>
                      <a:cubicBezTo>
                        <a:pt x="2758" y="1330"/>
                        <a:pt x="2760" y="1331"/>
                        <a:pt x="2760" y="1331"/>
                      </a:cubicBezTo>
                      <a:cubicBezTo>
                        <a:pt x="2760" y="1331"/>
                        <a:pt x="2763" y="1331"/>
                        <a:pt x="2763" y="1331"/>
                      </a:cubicBezTo>
                      <a:cubicBezTo>
                        <a:pt x="2763" y="1331"/>
                        <a:pt x="2763" y="1330"/>
                        <a:pt x="2763" y="1330"/>
                      </a:cubicBezTo>
                      <a:cubicBezTo>
                        <a:pt x="2763" y="1330"/>
                        <a:pt x="2768" y="1331"/>
                        <a:pt x="2768" y="1331"/>
                      </a:cubicBezTo>
                      <a:cubicBezTo>
                        <a:pt x="2768" y="1331"/>
                        <a:pt x="2768" y="1331"/>
                        <a:pt x="2768" y="1331"/>
                      </a:cubicBezTo>
                      <a:cubicBezTo>
                        <a:pt x="2768" y="1331"/>
                        <a:pt x="2773" y="1330"/>
                        <a:pt x="2773" y="1330"/>
                      </a:cubicBezTo>
                      <a:cubicBezTo>
                        <a:pt x="2773" y="1330"/>
                        <a:pt x="2773" y="1330"/>
                        <a:pt x="2773" y="1330"/>
                      </a:cubicBezTo>
                      <a:cubicBezTo>
                        <a:pt x="2773" y="1330"/>
                        <a:pt x="2775" y="1331"/>
                        <a:pt x="2775" y="1331"/>
                      </a:cubicBezTo>
                      <a:cubicBezTo>
                        <a:pt x="2775" y="1331"/>
                        <a:pt x="2782" y="1331"/>
                        <a:pt x="2782" y="1331"/>
                      </a:cubicBezTo>
                      <a:cubicBezTo>
                        <a:pt x="2782" y="1331"/>
                        <a:pt x="2783" y="1330"/>
                        <a:pt x="2783" y="1330"/>
                      </a:cubicBezTo>
                      <a:cubicBezTo>
                        <a:pt x="2783" y="1330"/>
                        <a:pt x="2784" y="1330"/>
                        <a:pt x="2784" y="1330"/>
                      </a:cubicBezTo>
                      <a:cubicBezTo>
                        <a:pt x="2784" y="1330"/>
                        <a:pt x="2786" y="1331"/>
                        <a:pt x="2786" y="1331"/>
                      </a:cubicBezTo>
                      <a:cubicBezTo>
                        <a:pt x="2786" y="1331"/>
                        <a:pt x="2789" y="1331"/>
                        <a:pt x="2789" y="1331"/>
                      </a:cubicBezTo>
                      <a:cubicBezTo>
                        <a:pt x="2789" y="1331"/>
                        <a:pt x="2790" y="1331"/>
                        <a:pt x="2790" y="1331"/>
                      </a:cubicBezTo>
                      <a:cubicBezTo>
                        <a:pt x="2790" y="1331"/>
                        <a:pt x="2794" y="1331"/>
                        <a:pt x="2794" y="1331"/>
                      </a:cubicBezTo>
                      <a:cubicBezTo>
                        <a:pt x="2794" y="1331"/>
                        <a:pt x="2795" y="1330"/>
                        <a:pt x="2795" y="1330"/>
                      </a:cubicBezTo>
                      <a:cubicBezTo>
                        <a:pt x="2795" y="1330"/>
                        <a:pt x="2799" y="1331"/>
                        <a:pt x="2799" y="1331"/>
                      </a:cubicBezTo>
                      <a:cubicBezTo>
                        <a:pt x="2799" y="1331"/>
                        <a:pt x="2801" y="1330"/>
                        <a:pt x="2801" y="1330"/>
                      </a:cubicBezTo>
                      <a:cubicBezTo>
                        <a:pt x="2801" y="1330"/>
                        <a:pt x="2806" y="1330"/>
                        <a:pt x="2806" y="1330"/>
                      </a:cubicBezTo>
                      <a:cubicBezTo>
                        <a:pt x="2806" y="1330"/>
                        <a:pt x="2808" y="1331"/>
                        <a:pt x="2808" y="1331"/>
                      </a:cubicBezTo>
                      <a:cubicBezTo>
                        <a:pt x="2808" y="1331"/>
                        <a:pt x="2811" y="1331"/>
                        <a:pt x="2811" y="1331"/>
                      </a:cubicBezTo>
                      <a:cubicBezTo>
                        <a:pt x="2811" y="1331"/>
                        <a:pt x="2812" y="1330"/>
                        <a:pt x="2812" y="1330"/>
                      </a:cubicBezTo>
                      <a:cubicBezTo>
                        <a:pt x="2812" y="1330"/>
                        <a:pt x="2814" y="1331"/>
                        <a:pt x="2814" y="1331"/>
                      </a:cubicBezTo>
                      <a:cubicBezTo>
                        <a:pt x="2814" y="1331"/>
                        <a:pt x="2817" y="1330"/>
                        <a:pt x="2817" y="1330"/>
                      </a:cubicBezTo>
                      <a:cubicBezTo>
                        <a:pt x="2817" y="1330"/>
                        <a:pt x="2820" y="1331"/>
                        <a:pt x="2820" y="1331"/>
                      </a:cubicBezTo>
                      <a:cubicBezTo>
                        <a:pt x="2820" y="1331"/>
                        <a:pt x="2821" y="1331"/>
                        <a:pt x="2821" y="1331"/>
                      </a:cubicBezTo>
                      <a:cubicBezTo>
                        <a:pt x="2821" y="1331"/>
                        <a:pt x="2824" y="1330"/>
                        <a:pt x="2824" y="1330"/>
                      </a:cubicBezTo>
                      <a:cubicBezTo>
                        <a:pt x="2824" y="1330"/>
                        <a:pt x="2828" y="1331"/>
                        <a:pt x="2828" y="1331"/>
                      </a:cubicBezTo>
                      <a:cubicBezTo>
                        <a:pt x="2828" y="1331"/>
                        <a:pt x="2832" y="1331"/>
                        <a:pt x="2832" y="1331"/>
                      </a:cubicBezTo>
                      <a:cubicBezTo>
                        <a:pt x="2832" y="1331"/>
                        <a:pt x="2834" y="1331"/>
                        <a:pt x="2834" y="1331"/>
                      </a:cubicBezTo>
                      <a:cubicBezTo>
                        <a:pt x="2834" y="1331"/>
                        <a:pt x="2835" y="1331"/>
                        <a:pt x="2835" y="1331"/>
                      </a:cubicBezTo>
                      <a:cubicBezTo>
                        <a:pt x="2835" y="1331"/>
                        <a:pt x="2837" y="1330"/>
                        <a:pt x="2837" y="1330"/>
                      </a:cubicBezTo>
                      <a:cubicBezTo>
                        <a:pt x="2837" y="1330"/>
                        <a:pt x="2842" y="1330"/>
                        <a:pt x="2842" y="1330"/>
                      </a:cubicBezTo>
                      <a:cubicBezTo>
                        <a:pt x="2842" y="1330"/>
                        <a:pt x="2844" y="1331"/>
                        <a:pt x="2844" y="1331"/>
                      </a:cubicBezTo>
                      <a:cubicBezTo>
                        <a:pt x="2844" y="1331"/>
                        <a:pt x="2844" y="1331"/>
                        <a:pt x="2844" y="1331"/>
                      </a:cubicBezTo>
                      <a:cubicBezTo>
                        <a:pt x="2844" y="1331"/>
                        <a:pt x="2848" y="1330"/>
                        <a:pt x="2848" y="1330"/>
                      </a:cubicBezTo>
                      <a:cubicBezTo>
                        <a:pt x="2848" y="1330"/>
                        <a:pt x="2851" y="1330"/>
                        <a:pt x="2851" y="1330"/>
                      </a:cubicBezTo>
                      <a:cubicBezTo>
                        <a:pt x="2851" y="1330"/>
                        <a:pt x="2854" y="1331"/>
                        <a:pt x="2854" y="1331"/>
                      </a:cubicBezTo>
                      <a:cubicBezTo>
                        <a:pt x="2854" y="1331"/>
                        <a:pt x="2855" y="1331"/>
                        <a:pt x="2855" y="1331"/>
                      </a:cubicBezTo>
                      <a:cubicBezTo>
                        <a:pt x="2855" y="1331"/>
                        <a:pt x="2858" y="1330"/>
                        <a:pt x="2858" y="1330"/>
                      </a:cubicBezTo>
                      <a:cubicBezTo>
                        <a:pt x="2858" y="1330"/>
                        <a:pt x="2864" y="1331"/>
                        <a:pt x="2864" y="1331"/>
                      </a:cubicBezTo>
                      <a:cubicBezTo>
                        <a:pt x="2864" y="1331"/>
                        <a:pt x="2865" y="1330"/>
                        <a:pt x="2865" y="1330"/>
                      </a:cubicBezTo>
                      <a:cubicBezTo>
                        <a:pt x="2865" y="1330"/>
                        <a:pt x="2867" y="1331"/>
                        <a:pt x="2867" y="1331"/>
                      </a:cubicBezTo>
                      <a:cubicBezTo>
                        <a:pt x="2867" y="1331"/>
                        <a:pt x="2868" y="1330"/>
                        <a:pt x="2868" y="1330"/>
                      </a:cubicBezTo>
                      <a:cubicBezTo>
                        <a:pt x="2868" y="1330"/>
                        <a:pt x="2871" y="1331"/>
                        <a:pt x="2871" y="1331"/>
                      </a:cubicBezTo>
                      <a:cubicBezTo>
                        <a:pt x="2871" y="1331"/>
                        <a:pt x="2873" y="1330"/>
                        <a:pt x="2873" y="1330"/>
                      </a:cubicBezTo>
                      <a:cubicBezTo>
                        <a:pt x="2873" y="1330"/>
                        <a:pt x="2875" y="1330"/>
                        <a:pt x="2875" y="1330"/>
                      </a:cubicBezTo>
                      <a:cubicBezTo>
                        <a:pt x="2875" y="1330"/>
                        <a:pt x="2877" y="1331"/>
                        <a:pt x="2877" y="1331"/>
                      </a:cubicBezTo>
                      <a:cubicBezTo>
                        <a:pt x="2877" y="1331"/>
                        <a:pt x="2882" y="1331"/>
                        <a:pt x="2882" y="1331"/>
                      </a:cubicBezTo>
                      <a:cubicBezTo>
                        <a:pt x="2882" y="1331"/>
                        <a:pt x="2884" y="1330"/>
                        <a:pt x="2884" y="1330"/>
                      </a:cubicBezTo>
                      <a:cubicBezTo>
                        <a:pt x="2884" y="1330"/>
                        <a:pt x="2886" y="1331"/>
                        <a:pt x="2886" y="1331"/>
                      </a:cubicBezTo>
                      <a:cubicBezTo>
                        <a:pt x="2886" y="1331"/>
                        <a:pt x="2888" y="1330"/>
                        <a:pt x="2888" y="1330"/>
                      </a:cubicBezTo>
                      <a:cubicBezTo>
                        <a:pt x="2888" y="1330"/>
                        <a:pt x="2890" y="1331"/>
                        <a:pt x="2890" y="1331"/>
                      </a:cubicBezTo>
                      <a:cubicBezTo>
                        <a:pt x="2890" y="1331"/>
                        <a:pt x="2893" y="1330"/>
                        <a:pt x="2893" y="1330"/>
                      </a:cubicBezTo>
                      <a:cubicBezTo>
                        <a:pt x="2893" y="1330"/>
                        <a:pt x="2899" y="1330"/>
                        <a:pt x="2899" y="1330"/>
                      </a:cubicBezTo>
                      <a:cubicBezTo>
                        <a:pt x="2899" y="1330"/>
                        <a:pt x="2900" y="1331"/>
                        <a:pt x="2900" y="1331"/>
                      </a:cubicBezTo>
                      <a:cubicBezTo>
                        <a:pt x="2900" y="1331"/>
                        <a:pt x="2901" y="1331"/>
                        <a:pt x="2901" y="1331"/>
                      </a:cubicBezTo>
                      <a:cubicBezTo>
                        <a:pt x="2901" y="1331"/>
                        <a:pt x="2904" y="1330"/>
                        <a:pt x="2904" y="1330"/>
                      </a:cubicBezTo>
                      <a:cubicBezTo>
                        <a:pt x="2904" y="1330"/>
                        <a:pt x="2907" y="1330"/>
                        <a:pt x="2907" y="1330"/>
                      </a:cubicBezTo>
                      <a:cubicBezTo>
                        <a:pt x="2907" y="1330"/>
                        <a:pt x="2910" y="1331"/>
                        <a:pt x="2910" y="1331"/>
                      </a:cubicBezTo>
                      <a:cubicBezTo>
                        <a:pt x="2910" y="1331"/>
                        <a:pt x="2914" y="1331"/>
                        <a:pt x="2914" y="1331"/>
                      </a:cubicBezTo>
                      <a:cubicBezTo>
                        <a:pt x="2914" y="1331"/>
                        <a:pt x="2915" y="1330"/>
                        <a:pt x="2915" y="1330"/>
                      </a:cubicBezTo>
                      <a:cubicBezTo>
                        <a:pt x="2915" y="1330"/>
                        <a:pt x="2919" y="1331"/>
                        <a:pt x="2919" y="1331"/>
                      </a:cubicBezTo>
                      <a:cubicBezTo>
                        <a:pt x="2919" y="1331"/>
                        <a:pt x="2920" y="1330"/>
                        <a:pt x="2920" y="1330"/>
                      </a:cubicBezTo>
                      <a:cubicBezTo>
                        <a:pt x="2920" y="1330"/>
                        <a:pt x="2922" y="1330"/>
                        <a:pt x="2922" y="1330"/>
                      </a:cubicBezTo>
                      <a:cubicBezTo>
                        <a:pt x="2922" y="1330"/>
                        <a:pt x="2923" y="1331"/>
                        <a:pt x="2923" y="1331"/>
                      </a:cubicBezTo>
                      <a:cubicBezTo>
                        <a:pt x="2923" y="1331"/>
                        <a:pt x="2928" y="1330"/>
                        <a:pt x="2928" y="1330"/>
                      </a:cubicBezTo>
                      <a:cubicBezTo>
                        <a:pt x="2928" y="1330"/>
                        <a:pt x="2931" y="1331"/>
                        <a:pt x="2931" y="1331"/>
                      </a:cubicBezTo>
                      <a:cubicBezTo>
                        <a:pt x="2931" y="1331"/>
                        <a:pt x="2931" y="1331"/>
                        <a:pt x="2931" y="1331"/>
                      </a:cubicBezTo>
                      <a:cubicBezTo>
                        <a:pt x="2931" y="1331"/>
                        <a:pt x="2934" y="1330"/>
                        <a:pt x="2934" y="1330"/>
                      </a:cubicBezTo>
                      <a:cubicBezTo>
                        <a:pt x="2934" y="1330"/>
                        <a:pt x="2937" y="1331"/>
                        <a:pt x="2937" y="1331"/>
                      </a:cubicBezTo>
                      <a:cubicBezTo>
                        <a:pt x="2937" y="1331"/>
                        <a:pt x="2941" y="1330"/>
                        <a:pt x="2941" y="1330"/>
                      </a:cubicBezTo>
                      <a:cubicBezTo>
                        <a:pt x="2941" y="1330"/>
                        <a:pt x="2944" y="1330"/>
                        <a:pt x="2944" y="1330"/>
                      </a:cubicBezTo>
                      <a:cubicBezTo>
                        <a:pt x="2944" y="1330"/>
                        <a:pt x="2946" y="1331"/>
                        <a:pt x="2946" y="1331"/>
                      </a:cubicBezTo>
                      <a:cubicBezTo>
                        <a:pt x="2946" y="1331"/>
                        <a:pt x="2946" y="1330"/>
                        <a:pt x="2946" y="1330"/>
                      </a:cubicBezTo>
                      <a:cubicBezTo>
                        <a:pt x="2946" y="1330"/>
                        <a:pt x="2951" y="1331"/>
                        <a:pt x="2951" y="1331"/>
                      </a:cubicBezTo>
                      <a:cubicBezTo>
                        <a:pt x="2951" y="1331"/>
                        <a:pt x="2952" y="1331"/>
                        <a:pt x="2952" y="1331"/>
                      </a:cubicBezTo>
                      <a:cubicBezTo>
                        <a:pt x="2952" y="1331"/>
                        <a:pt x="2956" y="1331"/>
                        <a:pt x="2956" y="1331"/>
                      </a:cubicBezTo>
                      <a:cubicBezTo>
                        <a:pt x="2956" y="1331"/>
                        <a:pt x="2956" y="1331"/>
                        <a:pt x="2956" y="1331"/>
                      </a:cubicBezTo>
                      <a:cubicBezTo>
                        <a:pt x="2956" y="1331"/>
                        <a:pt x="2960" y="1330"/>
                        <a:pt x="2960" y="1330"/>
                      </a:cubicBezTo>
                      <a:cubicBezTo>
                        <a:pt x="2960" y="1330"/>
                        <a:pt x="2963" y="1331"/>
                        <a:pt x="2963" y="1331"/>
                      </a:cubicBezTo>
                      <a:cubicBezTo>
                        <a:pt x="2963" y="1331"/>
                        <a:pt x="2966" y="1330"/>
                        <a:pt x="2966" y="1330"/>
                      </a:cubicBezTo>
                      <a:cubicBezTo>
                        <a:pt x="2966" y="1330"/>
                        <a:pt x="2967" y="1331"/>
                        <a:pt x="2967" y="1331"/>
                      </a:cubicBezTo>
                      <a:cubicBezTo>
                        <a:pt x="2967" y="1331"/>
                        <a:pt x="2971" y="1330"/>
                        <a:pt x="2971" y="1330"/>
                      </a:cubicBezTo>
                      <a:cubicBezTo>
                        <a:pt x="2971" y="1330"/>
                        <a:pt x="2973" y="1330"/>
                        <a:pt x="2973" y="1330"/>
                      </a:cubicBezTo>
                      <a:cubicBezTo>
                        <a:pt x="2973" y="1330"/>
                        <a:pt x="2975" y="1331"/>
                        <a:pt x="2975" y="1331"/>
                      </a:cubicBezTo>
                      <a:cubicBezTo>
                        <a:pt x="2975" y="1331"/>
                        <a:pt x="2978" y="1330"/>
                        <a:pt x="2978" y="1330"/>
                      </a:cubicBezTo>
                      <a:cubicBezTo>
                        <a:pt x="2978" y="1330"/>
                        <a:pt x="2981" y="1331"/>
                        <a:pt x="2981" y="1331"/>
                      </a:cubicBezTo>
                      <a:cubicBezTo>
                        <a:pt x="2981" y="1331"/>
                        <a:pt x="2982" y="1331"/>
                        <a:pt x="2982" y="1331"/>
                      </a:cubicBezTo>
                      <a:cubicBezTo>
                        <a:pt x="2982" y="1331"/>
                        <a:pt x="2986" y="1330"/>
                        <a:pt x="2986" y="1330"/>
                      </a:cubicBezTo>
                      <a:cubicBezTo>
                        <a:pt x="2986" y="1330"/>
                        <a:pt x="2989" y="1331"/>
                        <a:pt x="2989" y="1331"/>
                      </a:cubicBezTo>
                      <a:cubicBezTo>
                        <a:pt x="2989" y="1331"/>
                        <a:pt x="2992" y="1331"/>
                        <a:pt x="2992" y="1331"/>
                      </a:cubicBezTo>
                      <a:cubicBezTo>
                        <a:pt x="2992" y="1331"/>
                        <a:pt x="2994" y="1331"/>
                        <a:pt x="2994" y="1331"/>
                      </a:cubicBezTo>
                      <a:cubicBezTo>
                        <a:pt x="2994" y="1331"/>
                        <a:pt x="2995" y="1331"/>
                        <a:pt x="2995" y="1331"/>
                      </a:cubicBezTo>
                      <a:cubicBezTo>
                        <a:pt x="2995" y="1331"/>
                        <a:pt x="2998" y="1330"/>
                        <a:pt x="2998" y="1330"/>
                      </a:cubicBezTo>
                      <a:cubicBezTo>
                        <a:pt x="2998" y="1330"/>
                        <a:pt x="3000" y="1331"/>
                        <a:pt x="3000" y="1331"/>
                      </a:cubicBezTo>
                      <a:cubicBezTo>
                        <a:pt x="3000" y="1331"/>
                        <a:pt x="3006" y="1331"/>
                        <a:pt x="3006" y="1331"/>
                      </a:cubicBezTo>
                      <a:cubicBezTo>
                        <a:pt x="3006" y="1331"/>
                        <a:pt x="3007" y="1331"/>
                        <a:pt x="3007" y="1331"/>
                      </a:cubicBezTo>
                      <a:cubicBezTo>
                        <a:pt x="3007" y="1331"/>
                        <a:pt x="3010" y="1331"/>
                        <a:pt x="3010" y="1331"/>
                      </a:cubicBezTo>
                      <a:cubicBezTo>
                        <a:pt x="3010" y="1331"/>
                        <a:pt x="3012" y="1330"/>
                        <a:pt x="3012" y="1330"/>
                      </a:cubicBezTo>
                      <a:cubicBezTo>
                        <a:pt x="3012" y="1330"/>
                        <a:pt x="3013" y="1330"/>
                        <a:pt x="3013" y="1330"/>
                      </a:cubicBezTo>
                      <a:cubicBezTo>
                        <a:pt x="3013" y="1330"/>
                        <a:pt x="3015" y="1331"/>
                        <a:pt x="3015" y="1331"/>
                      </a:cubicBezTo>
                      <a:cubicBezTo>
                        <a:pt x="3015" y="1331"/>
                        <a:pt x="3018" y="1331"/>
                        <a:pt x="3018" y="1331"/>
                      </a:cubicBezTo>
                      <a:cubicBezTo>
                        <a:pt x="3018" y="1331"/>
                        <a:pt x="3019" y="1331"/>
                        <a:pt x="3019" y="1331"/>
                      </a:cubicBezTo>
                      <a:cubicBezTo>
                        <a:pt x="3019" y="1331"/>
                        <a:pt x="3024" y="1330"/>
                        <a:pt x="3024" y="1330"/>
                      </a:cubicBezTo>
                      <a:cubicBezTo>
                        <a:pt x="3024" y="1330"/>
                        <a:pt x="3025" y="1331"/>
                        <a:pt x="3025" y="1331"/>
                      </a:cubicBezTo>
                      <a:cubicBezTo>
                        <a:pt x="3025" y="1331"/>
                        <a:pt x="3028" y="1331"/>
                        <a:pt x="3028" y="1331"/>
                      </a:cubicBezTo>
                      <a:cubicBezTo>
                        <a:pt x="3028" y="1331"/>
                        <a:pt x="3030" y="1331"/>
                        <a:pt x="3030" y="1331"/>
                      </a:cubicBezTo>
                      <a:cubicBezTo>
                        <a:pt x="3030" y="1331"/>
                        <a:pt x="3033" y="1331"/>
                        <a:pt x="3033" y="1331"/>
                      </a:cubicBezTo>
                      <a:cubicBezTo>
                        <a:pt x="3033" y="1331"/>
                        <a:pt x="3035" y="1331"/>
                        <a:pt x="3035" y="1331"/>
                      </a:cubicBezTo>
                      <a:cubicBezTo>
                        <a:pt x="3035" y="1331"/>
                        <a:pt x="3040" y="1331"/>
                        <a:pt x="3040" y="1331"/>
                      </a:cubicBezTo>
                      <a:cubicBezTo>
                        <a:pt x="3040" y="1331"/>
                        <a:pt x="3042" y="1331"/>
                        <a:pt x="3042" y="1331"/>
                      </a:cubicBezTo>
                      <a:cubicBezTo>
                        <a:pt x="3042" y="1331"/>
                        <a:pt x="3047" y="1331"/>
                        <a:pt x="3047" y="1331"/>
                      </a:cubicBezTo>
                      <a:cubicBezTo>
                        <a:pt x="3047" y="1331"/>
                        <a:pt x="3048" y="1331"/>
                        <a:pt x="3048" y="1331"/>
                      </a:cubicBezTo>
                      <a:cubicBezTo>
                        <a:pt x="3048" y="1331"/>
                        <a:pt x="3048" y="1331"/>
                        <a:pt x="3048" y="1331"/>
                      </a:cubicBezTo>
                      <a:cubicBezTo>
                        <a:pt x="3048" y="1331"/>
                        <a:pt x="3053" y="1330"/>
                        <a:pt x="3053" y="1330"/>
                      </a:cubicBezTo>
                      <a:cubicBezTo>
                        <a:pt x="3053" y="1330"/>
                        <a:pt x="3054" y="1330"/>
                        <a:pt x="3054" y="1330"/>
                      </a:cubicBezTo>
                      <a:cubicBezTo>
                        <a:pt x="3054" y="1330"/>
                        <a:pt x="3055" y="1331"/>
                        <a:pt x="3055" y="1331"/>
                      </a:cubicBezTo>
                      <a:cubicBezTo>
                        <a:pt x="3055" y="1331"/>
                        <a:pt x="3059" y="1331"/>
                        <a:pt x="3059" y="1331"/>
                      </a:cubicBezTo>
                      <a:cubicBezTo>
                        <a:pt x="3059" y="1331"/>
                        <a:pt x="3062" y="1330"/>
                        <a:pt x="3062" y="1330"/>
                      </a:cubicBezTo>
                      <a:cubicBezTo>
                        <a:pt x="3062" y="1330"/>
                        <a:pt x="3066" y="1331"/>
                        <a:pt x="3066" y="1331"/>
                      </a:cubicBezTo>
                      <a:cubicBezTo>
                        <a:pt x="3066" y="1331"/>
                        <a:pt x="3068" y="1331"/>
                        <a:pt x="3068" y="1331"/>
                      </a:cubicBezTo>
                      <a:cubicBezTo>
                        <a:pt x="3068" y="1331"/>
                        <a:pt x="3070" y="1331"/>
                        <a:pt x="3070" y="1331"/>
                      </a:cubicBezTo>
                      <a:cubicBezTo>
                        <a:pt x="3070" y="1331"/>
                        <a:pt x="3071" y="1331"/>
                        <a:pt x="3071" y="1331"/>
                      </a:cubicBezTo>
                      <a:cubicBezTo>
                        <a:pt x="3071" y="1331"/>
                        <a:pt x="3074" y="1331"/>
                        <a:pt x="3074" y="1331"/>
                      </a:cubicBezTo>
                      <a:cubicBezTo>
                        <a:pt x="3074" y="1331"/>
                        <a:pt x="3078" y="1331"/>
                        <a:pt x="3078" y="1331"/>
                      </a:cubicBezTo>
                      <a:cubicBezTo>
                        <a:pt x="3078" y="1331"/>
                        <a:pt x="3080" y="1330"/>
                        <a:pt x="3080" y="1330"/>
                      </a:cubicBezTo>
                      <a:cubicBezTo>
                        <a:pt x="3080" y="1330"/>
                        <a:pt x="3083" y="1331"/>
                        <a:pt x="3083" y="1331"/>
                      </a:cubicBezTo>
                      <a:cubicBezTo>
                        <a:pt x="3083" y="1331"/>
                        <a:pt x="3085" y="1330"/>
                        <a:pt x="3085" y="1330"/>
                      </a:cubicBezTo>
                      <a:cubicBezTo>
                        <a:pt x="3085" y="1330"/>
                        <a:pt x="3088" y="1331"/>
                        <a:pt x="3088" y="1331"/>
                      </a:cubicBezTo>
                      <a:cubicBezTo>
                        <a:pt x="3088" y="1331"/>
                        <a:pt x="3090" y="1331"/>
                        <a:pt x="3090" y="1331"/>
                      </a:cubicBezTo>
                      <a:cubicBezTo>
                        <a:pt x="3090" y="1331"/>
                        <a:pt x="3091" y="1331"/>
                        <a:pt x="3091" y="1331"/>
                      </a:cubicBezTo>
                      <a:cubicBezTo>
                        <a:pt x="3091" y="1331"/>
                        <a:pt x="3094" y="1331"/>
                        <a:pt x="3094" y="1331"/>
                      </a:cubicBezTo>
                      <a:cubicBezTo>
                        <a:pt x="3094" y="1331"/>
                        <a:pt x="3098" y="1331"/>
                        <a:pt x="3098" y="1331"/>
                      </a:cubicBezTo>
                      <a:cubicBezTo>
                        <a:pt x="3098" y="1331"/>
                        <a:pt x="3101" y="1331"/>
                        <a:pt x="3101" y="1331"/>
                      </a:cubicBezTo>
                      <a:cubicBezTo>
                        <a:pt x="3101" y="1331"/>
                        <a:pt x="3103" y="1330"/>
                        <a:pt x="3103" y="1330"/>
                      </a:cubicBezTo>
                      <a:cubicBezTo>
                        <a:pt x="3103" y="1330"/>
                        <a:pt x="3107" y="1331"/>
                        <a:pt x="3107" y="1331"/>
                      </a:cubicBezTo>
                      <a:cubicBezTo>
                        <a:pt x="3107" y="1331"/>
                        <a:pt x="3108" y="1331"/>
                        <a:pt x="3108" y="1331"/>
                      </a:cubicBezTo>
                      <a:cubicBezTo>
                        <a:pt x="3108" y="1331"/>
                        <a:pt x="3110" y="1331"/>
                        <a:pt x="3110" y="1331"/>
                      </a:cubicBezTo>
                      <a:cubicBezTo>
                        <a:pt x="3110" y="1331"/>
                        <a:pt x="3112" y="1331"/>
                        <a:pt x="3112" y="1331"/>
                      </a:cubicBezTo>
                      <a:cubicBezTo>
                        <a:pt x="3112" y="1331"/>
                        <a:pt x="3118" y="1331"/>
                        <a:pt x="3118" y="1331"/>
                      </a:cubicBezTo>
                      <a:cubicBezTo>
                        <a:pt x="3118" y="1331"/>
                        <a:pt x="3119" y="1331"/>
                        <a:pt x="3119" y="1331"/>
                      </a:cubicBezTo>
                      <a:cubicBezTo>
                        <a:pt x="3119" y="1331"/>
                        <a:pt x="3122" y="1330"/>
                        <a:pt x="3122" y="1330"/>
                      </a:cubicBezTo>
                      <a:cubicBezTo>
                        <a:pt x="3122" y="1330"/>
                        <a:pt x="3123" y="1331"/>
                        <a:pt x="3123" y="1331"/>
                      </a:cubicBezTo>
                      <a:cubicBezTo>
                        <a:pt x="3123" y="1331"/>
                        <a:pt x="3127" y="1330"/>
                        <a:pt x="3127" y="1330"/>
                      </a:cubicBezTo>
                      <a:cubicBezTo>
                        <a:pt x="3127" y="1330"/>
                        <a:pt x="3129" y="1331"/>
                        <a:pt x="3129" y="1331"/>
                      </a:cubicBezTo>
                      <a:cubicBezTo>
                        <a:pt x="3129" y="1331"/>
                        <a:pt x="3130" y="1331"/>
                        <a:pt x="3130" y="1331"/>
                      </a:cubicBezTo>
                      <a:cubicBezTo>
                        <a:pt x="3130" y="1331"/>
                        <a:pt x="3134" y="1330"/>
                        <a:pt x="3134" y="1330"/>
                      </a:cubicBezTo>
                      <a:cubicBezTo>
                        <a:pt x="3134" y="1330"/>
                        <a:pt x="3137" y="1331"/>
                        <a:pt x="3137" y="1331"/>
                      </a:cubicBezTo>
                      <a:cubicBezTo>
                        <a:pt x="3137" y="1331"/>
                        <a:pt x="3140" y="1330"/>
                        <a:pt x="3140" y="1330"/>
                      </a:cubicBezTo>
                      <a:cubicBezTo>
                        <a:pt x="3140" y="1330"/>
                        <a:pt x="3140" y="1330"/>
                        <a:pt x="3140" y="1330"/>
                      </a:cubicBezTo>
                      <a:cubicBezTo>
                        <a:pt x="3140" y="1330"/>
                        <a:pt x="3141" y="1331"/>
                        <a:pt x="3141" y="1331"/>
                      </a:cubicBezTo>
                      <a:cubicBezTo>
                        <a:pt x="3141" y="1331"/>
                        <a:pt x="3145" y="1330"/>
                        <a:pt x="3145" y="1330"/>
                      </a:cubicBezTo>
                      <a:cubicBezTo>
                        <a:pt x="3145" y="1330"/>
                        <a:pt x="3150" y="1329"/>
                        <a:pt x="3150" y="1329"/>
                      </a:cubicBezTo>
                      <a:cubicBezTo>
                        <a:pt x="3150" y="1329"/>
                        <a:pt x="3150" y="1329"/>
                        <a:pt x="3150" y="1329"/>
                      </a:cubicBezTo>
                      <a:cubicBezTo>
                        <a:pt x="3150" y="1329"/>
                        <a:pt x="3155" y="1323"/>
                        <a:pt x="3155" y="1323"/>
                      </a:cubicBezTo>
                      <a:cubicBezTo>
                        <a:pt x="3155" y="1323"/>
                        <a:pt x="3157" y="1326"/>
                        <a:pt x="3157" y="1326"/>
                      </a:cubicBezTo>
                      <a:cubicBezTo>
                        <a:pt x="3157" y="1326"/>
                        <a:pt x="3160" y="1318"/>
                        <a:pt x="3160" y="1318"/>
                      </a:cubicBezTo>
                      <a:cubicBezTo>
                        <a:pt x="3160" y="1318"/>
                        <a:pt x="3161" y="1316"/>
                        <a:pt x="3161" y="1316"/>
                      </a:cubicBezTo>
                      <a:cubicBezTo>
                        <a:pt x="3161" y="1316"/>
                        <a:pt x="3164" y="1321"/>
                        <a:pt x="3164" y="1321"/>
                      </a:cubicBezTo>
                      <a:cubicBezTo>
                        <a:pt x="3164" y="1321"/>
                        <a:pt x="3168" y="1317"/>
                        <a:pt x="3168" y="1317"/>
                      </a:cubicBezTo>
                      <a:cubicBezTo>
                        <a:pt x="3168" y="1317"/>
                        <a:pt x="3170" y="1323"/>
                        <a:pt x="3170" y="1323"/>
                      </a:cubicBezTo>
                      <a:cubicBezTo>
                        <a:pt x="3170" y="1323"/>
                        <a:pt x="3170" y="1324"/>
                        <a:pt x="3170" y="1324"/>
                      </a:cubicBezTo>
                      <a:cubicBezTo>
                        <a:pt x="3170" y="1324"/>
                        <a:pt x="3173" y="1328"/>
                        <a:pt x="3173" y="1328"/>
                      </a:cubicBezTo>
                      <a:cubicBezTo>
                        <a:pt x="3173" y="1328"/>
                        <a:pt x="3175" y="1329"/>
                        <a:pt x="3175" y="1329"/>
                      </a:cubicBezTo>
                      <a:cubicBezTo>
                        <a:pt x="3175" y="1329"/>
                        <a:pt x="3179" y="1330"/>
                        <a:pt x="3179" y="1330"/>
                      </a:cubicBezTo>
                      <a:cubicBezTo>
                        <a:pt x="3179" y="1330"/>
                        <a:pt x="3182" y="1330"/>
                        <a:pt x="3182" y="1330"/>
                      </a:cubicBezTo>
                      <a:cubicBezTo>
                        <a:pt x="3182" y="1330"/>
                        <a:pt x="3184" y="1330"/>
                        <a:pt x="3184" y="1330"/>
                      </a:cubicBezTo>
                      <a:cubicBezTo>
                        <a:pt x="3184" y="1330"/>
                        <a:pt x="3186" y="1330"/>
                        <a:pt x="3186" y="1330"/>
                      </a:cubicBezTo>
                      <a:cubicBezTo>
                        <a:pt x="3186" y="1330"/>
                        <a:pt x="3190" y="1329"/>
                        <a:pt x="3190" y="1329"/>
                      </a:cubicBezTo>
                      <a:cubicBezTo>
                        <a:pt x="3190" y="1329"/>
                        <a:pt x="3191" y="1329"/>
                        <a:pt x="3191" y="1329"/>
                      </a:cubicBezTo>
                      <a:cubicBezTo>
                        <a:pt x="3191" y="1329"/>
                        <a:pt x="3194" y="1328"/>
                        <a:pt x="3194" y="1328"/>
                      </a:cubicBezTo>
                      <a:cubicBezTo>
                        <a:pt x="3194" y="1328"/>
                        <a:pt x="3196" y="1328"/>
                        <a:pt x="3196" y="1328"/>
                      </a:cubicBezTo>
                      <a:cubicBezTo>
                        <a:pt x="3196" y="1328"/>
                        <a:pt x="3200" y="1316"/>
                        <a:pt x="3200" y="1316"/>
                      </a:cubicBezTo>
                      <a:cubicBezTo>
                        <a:pt x="3200" y="1316"/>
                        <a:pt x="3201" y="1318"/>
                        <a:pt x="3201" y="1318"/>
                      </a:cubicBezTo>
                      <a:cubicBezTo>
                        <a:pt x="3201" y="1318"/>
                        <a:pt x="3202" y="1322"/>
                        <a:pt x="3202" y="1322"/>
                      </a:cubicBezTo>
                      <a:cubicBezTo>
                        <a:pt x="3202" y="1322"/>
                        <a:pt x="3208" y="1316"/>
                        <a:pt x="3208" y="1316"/>
                      </a:cubicBezTo>
                      <a:cubicBezTo>
                        <a:pt x="3208" y="1316"/>
                        <a:pt x="3211" y="1325"/>
                        <a:pt x="3211" y="1325"/>
                      </a:cubicBezTo>
                      <a:cubicBezTo>
                        <a:pt x="3211" y="1325"/>
                        <a:pt x="3214" y="1323"/>
                        <a:pt x="3214" y="1323"/>
                      </a:cubicBezTo>
                      <a:cubicBezTo>
                        <a:pt x="3214" y="1323"/>
                        <a:pt x="3216" y="1326"/>
                        <a:pt x="3216" y="1326"/>
                      </a:cubicBezTo>
                      <a:cubicBezTo>
                        <a:pt x="3216" y="1326"/>
                        <a:pt x="3216" y="1327"/>
                        <a:pt x="3216" y="1327"/>
                      </a:cubicBezTo>
                      <a:cubicBezTo>
                        <a:pt x="3216" y="1327"/>
                        <a:pt x="3221" y="1330"/>
                        <a:pt x="3221" y="1330"/>
                      </a:cubicBezTo>
                      <a:cubicBezTo>
                        <a:pt x="3221" y="1330"/>
                        <a:pt x="3223" y="1330"/>
                        <a:pt x="3223" y="1330"/>
                      </a:cubicBezTo>
                      <a:cubicBezTo>
                        <a:pt x="3223" y="1330"/>
                        <a:pt x="3226" y="1330"/>
                        <a:pt x="3226" y="1330"/>
                      </a:cubicBezTo>
                      <a:cubicBezTo>
                        <a:pt x="3226" y="1330"/>
                        <a:pt x="3227" y="1331"/>
                        <a:pt x="3227" y="1331"/>
                      </a:cubicBezTo>
                      <a:cubicBezTo>
                        <a:pt x="3227" y="1331"/>
                        <a:pt x="3227" y="1330"/>
                        <a:pt x="3227" y="1330"/>
                      </a:cubicBezTo>
                      <a:cubicBezTo>
                        <a:pt x="3227" y="1330"/>
                        <a:pt x="3235" y="1330"/>
                        <a:pt x="3235" y="1330"/>
                      </a:cubicBezTo>
                      <a:cubicBezTo>
                        <a:pt x="3235" y="1330"/>
                        <a:pt x="3236" y="1331"/>
                        <a:pt x="3236" y="1331"/>
                      </a:cubicBezTo>
                      <a:cubicBezTo>
                        <a:pt x="3236" y="1331"/>
                        <a:pt x="3236" y="1331"/>
                        <a:pt x="3236" y="1331"/>
                      </a:cubicBezTo>
                      <a:cubicBezTo>
                        <a:pt x="3236" y="1331"/>
                        <a:pt x="3239" y="1330"/>
                        <a:pt x="3239" y="1330"/>
                      </a:cubicBezTo>
                      <a:cubicBezTo>
                        <a:pt x="3239" y="1330"/>
                        <a:pt x="3243" y="1330"/>
                        <a:pt x="3243" y="1330"/>
                      </a:cubicBezTo>
                      <a:cubicBezTo>
                        <a:pt x="3243" y="1330"/>
                        <a:pt x="3244" y="1331"/>
                        <a:pt x="3244" y="1331"/>
                      </a:cubicBezTo>
                      <a:cubicBezTo>
                        <a:pt x="3244" y="1331"/>
                        <a:pt x="3247" y="1331"/>
                        <a:pt x="3247" y="1331"/>
                      </a:cubicBezTo>
                      <a:cubicBezTo>
                        <a:pt x="3247" y="1331"/>
                        <a:pt x="3249" y="1330"/>
                        <a:pt x="3249" y="1330"/>
                      </a:cubicBezTo>
                      <a:cubicBezTo>
                        <a:pt x="3249" y="1330"/>
                        <a:pt x="3253" y="1330"/>
                        <a:pt x="3253" y="1330"/>
                      </a:cubicBezTo>
                      <a:cubicBezTo>
                        <a:pt x="3253" y="1330"/>
                        <a:pt x="3255" y="1331"/>
                        <a:pt x="3255" y="1331"/>
                      </a:cubicBezTo>
                      <a:cubicBezTo>
                        <a:pt x="3255" y="1331"/>
                        <a:pt x="3257" y="1331"/>
                        <a:pt x="3257" y="1331"/>
                      </a:cubicBezTo>
                      <a:cubicBezTo>
                        <a:pt x="3257" y="1331"/>
                        <a:pt x="3259" y="1330"/>
                        <a:pt x="3259" y="1330"/>
                      </a:cubicBezTo>
                      <a:cubicBezTo>
                        <a:pt x="3259" y="1330"/>
                        <a:pt x="3265" y="1331"/>
                        <a:pt x="3265" y="1331"/>
                      </a:cubicBezTo>
                      <a:cubicBezTo>
                        <a:pt x="3265" y="1331"/>
                        <a:pt x="3267" y="1330"/>
                        <a:pt x="3267" y="1330"/>
                      </a:cubicBezTo>
                      <a:cubicBezTo>
                        <a:pt x="3267" y="1330"/>
                        <a:pt x="3270" y="1330"/>
                        <a:pt x="3270" y="1330"/>
                      </a:cubicBezTo>
                      <a:cubicBezTo>
                        <a:pt x="3270" y="1330"/>
                        <a:pt x="3272" y="1331"/>
                        <a:pt x="3272" y="1331"/>
                      </a:cubicBezTo>
                      <a:cubicBezTo>
                        <a:pt x="3272" y="1331"/>
                        <a:pt x="3272" y="1331"/>
                        <a:pt x="3272" y="1331"/>
                      </a:cubicBezTo>
                      <a:cubicBezTo>
                        <a:pt x="3272" y="1331"/>
                        <a:pt x="3273" y="1330"/>
                        <a:pt x="3273" y="1330"/>
                      </a:cubicBezTo>
                      <a:cubicBezTo>
                        <a:pt x="3273" y="1330"/>
                        <a:pt x="3280" y="1331"/>
                        <a:pt x="3280" y="1331"/>
                      </a:cubicBezTo>
                      <a:cubicBezTo>
                        <a:pt x="3280" y="1331"/>
                        <a:pt x="3281" y="1330"/>
                        <a:pt x="3281" y="1330"/>
                      </a:cubicBezTo>
                      <a:cubicBezTo>
                        <a:pt x="3281" y="1330"/>
                        <a:pt x="3283" y="1331"/>
                        <a:pt x="3283" y="1331"/>
                      </a:cubicBezTo>
                      <a:cubicBezTo>
                        <a:pt x="3283" y="1331"/>
                        <a:pt x="3285" y="1330"/>
                        <a:pt x="3285" y="1330"/>
                      </a:cubicBezTo>
                      <a:cubicBezTo>
                        <a:pt x="3285" y="1330"/>
                        <a:pt x="3287" y="1330"/>
                        <a:pt x="3287" y="1330"/>
                      </a:cubicBezTo>
                      <a:cubicBezTo>
                        <a:pt x="3287" y="1330"/>
                        <a:pt x="3292" y="1329"/>
                        <a:pt x="3292" y="1329"/>
                      </a:cubicBezTo>
                      <a:cubicBezTo>
                        <a:pt x="3292" y="1329"/>
                        <a:pt x="3292" y="1329"/>
                        <a:pt x="3292" y="1329"/>
                      </a:cubicBezTo>
                      <a:cubicBezTo>
                        <a:pt x="3292" y="1329"/>
                        <a:pt x="3298" y="1328"/>
                        <a:pt x="3298" y="1328"/>
                      </a:cubicBezTo>
                      <a:cubicBezTo>
                        <a:pt x="3298" y="1328"/>
                        <a:pt x="3298" y="1328"/>
                        <a:pt x="3298" y="1328"/>
                      </a:cubicBezTo>
                      <a:cubicBezTo>
                        <a:pt x="3298" y="1328"/>
                        <a:pt x="3303" y="1309"/>
                        <a:pt x="3303" y="1309"/>
                      </a:cubicBezTo>
                      <a:cubicBezTo>
                        <a:pt x="3303" y="1309"/>
                        <a:pt x="3305" y="1272"/>
                        <a:pt x="3305" y="1272"/>
                      </a:cubicBezTo>
                      <a:cubicBezTo>
                        <a:pt x="3305" y="1272"/>
                        <a:pt x="3308" y="1317"/>
                        <a:pt x="3308" y="1317"/>
                      </a:cubicBezTo>
                      <a:cubicBezTo>
                        <a:pt x="3308" y="1317"/>
                        <a:pt x="3308" y="1318"/>
                        <a:pt x="3308" y="1318"/>
                      </a:cubicBezTo>
                      <a:cubicBezTo>
                        <a:pt x="3308" y="1318"/>
                        <a:pt x="3313" y="1328"/>
                        <a:pt x="3313" y="1328"/>
                      </a:cubicBezTo>
                      <a:cubicBezTo>
                        <a:pt x="3313" y="1328"/>
                        <a:pt x="3313" y="1328"/>
                        <a:pt x="3313" y="1328"/>
                      </a:cubicBezTo>
                      <a:cubicBezTo>
                        <a:pt x="3313" y="1328"/>
                        <a:pt x="3318" y="1329"/>
                        <a:pt x="3318" y="1329"/>
                      </a:cubicBezTo>
                      <a:cubicBezTo>
                        <a:pt x="3318" y="1329"/>
                        <a:pt x="3322" y="1329"/>
                        <a:pt x="3322" y="1329"/>
                      </a:cubicBezTo>
                      <a:cubicBezTo>
                        <a:pt x="3322" y="1329"/>
                        <a:pt x="3323" y="1330"/>
                        <a:pt x="3323" y="1330"/>
                      </a:cubicBezTo>
                      <a:cubicBezTo>
                        <a:pt x="3323" y="1330"/>
                        <a:pt x="3324" y="1330"/>
                        <a:pt x="3324" y="1330"/>
                      </a:cubicBezTo>
                      <a:cubicBezTo>
                        <a:pt x="3324" y="1330"/>
                        <a:pt x="3327" y="1330"/>
                        <a:pt x="3327" y="1330"/>
                      </a:cubicBezTo>
                      <a:cubicBezTo>
                        <a:pt x="3327" y="1330"/>
                        <a:pt x="3332" y="1331"/>
                        <a:pt x="3332" y="1331"/>
                      </a:cubicBezTo>
                      <a:cubicBezTo>
                        <a:pt x="3332" y="1331"/>
                        <a:pt x="3333" y="1330"/>
                        <a:pt x="3333" y="1330"/>
                      </a:cubicBezTo>
                      <a:cubicBezTo>
                        <a:pt x="3333" y="1330"/>
                        <a:pt x="3333" y="1330"/>
                        <a:pt x="3333" y="1330"/>
                      </a:cubicBezTo>
                      <a:cubicBezTo>
                        <a:pt x="3333" y="1330"/>
                        <a:pt x="3336" y="1331"/>
                        <a:pt x="3336" y="1331"/>
                      </a:cubicBezTo>
                      <a:cubicBezTo>
                        <a:pt x="3336" y="1331"/>
                        <a:pt x="3339" y="1330"/>
                        <a:pt x="3339" y="1330"/>
                      </a:cubicBezTo>
                      <a:cubicBezTo>
                        <a:pt x="3339" y="1330"/>
                        <a:pt x="3341" y="1331"/>
                        <a:pt x="3341" y="1331"/>
                      </a:cubicBezTo>
                      <a:cubicBezTo>
                        <a:pt x="3341" y="1331"/>
                        <a:pt x="3344" y="1331"/>
                        <a:pt x="3344" y="1331"/>
                      </a:cubicBezTo>
                      <a:cubicBezTo>
                        <a:pt x="3344" y="1331"/>
                        <a:pt x="3347" y="1330"/>
                        <a:pt x="3347" y="1330"/>
                      </a:cubicBezTo>
                      <a:cubicBezTo>
                        <a:pt x="3347" y="1330"/>
                        <a:pt x="3350" y="1331"/>
                        <a:pt x="3350" y="1331"/>
                      </a:cubicBezTo>
                      <a:cubicBezTo>
                        <a:pt x="3350" y="1331"/>
                        <a:pt x="3353" y="1330"/>
                        <a:pt x="3353" y="1330"/>
                      </a:cubicBezTo>
                      <a:cubicBezTo>
                        <a:pt x="3353" y="1330"/>
                        <a:pt x="3354" y="1331"/>
                        <a:pt x="3354" y="1331"/>
                      </a:cubicBezTo>
                      <a:cubicBezTo>
                        <a:pt x="3354" y="1331"/>
                        <a:pt x="3358" y="1330"/>
                        <a:pt x="3358" y="1330"/>
                      </a:cubicBezTo>
                      <a:cubicBezTo>
                        <a:pt x="3358" y="1330"/>
                        <a:pt x="3360" y="1331"/>
                        <a:pt x="3360" y="1331"/>
                      </a:cubicBezTo>
                      <a:cubicBezTo>
                        <a:pt x="3360" y="1331"/>
                        <a:pt x="3361" y="1330"/>
                        <a:pt x="3361" y="1330"/>
                      </a:cubicBezTo>
                      <a:cubicBezTo>
                        <a:pt x="3361" y="1330"/>
                        <a:pt x="3365" y="1331"/>
                        <a:pt x="3365" y="1331"/>
                      </a:cubicBezTo>
                      <a:cubicBezTo>
                        <a:pt x="3365" y="1331"/>
                        <a:pt x="3367" y="1330"/>
                        <a:pt x="3367" y="1330"/>
                      </a:cubicBezTo>
                      <a:cubicBezTo>
                        <a:pt x="3367" y="1330"/>
                        <a:pt x="3372" y="1331"/>
                        <a:pt x="3372" y="1331"/>
                      </a:cubicBezTo>
                      <a:cubicBezTo>
                        <a:pt x="3372" y="1331"/>
                        <a:pt x="3373" y="1331"/>
                        <a:pt x="3373" y="1331"/>
                      </a:cubicBezTo>
                      <a:cubicBezTo>
                        <a:pt x="3373" y="1331"/>
                        <a:pt x="3375" y="1330"/>
                        <a:pt x="3375" y="1330"/>
                      </a:cubicBezTo>
                      <a:cubicBezTo>
                        <a:pt x="3375" y="1330"/>
                        <a:pt x="3377" y="1331"/>
                        <a:pt x="3377" y="1331"/>
                      </a:cubicBezTo>
                      <a:cubicBezTo>
                        <a:pt x="3377" y="1331"/>
                        <a:pt x="3381" y="1331"/>
                        <a:pt x="3381" y="1331"/>
                      </a:cubicBezTo>
                      <a:cubicBezTo>
                        <a:pt x="3381" y="1331"/>
                        <a:pt x="3383" y="1331"/>
                        <a:pt x="3383" y="1331"/>
                      </a:cubicBezTo>
                      <a:cubicBezTo>
                        <a:pt x="3383" y="1331"/>
                        <a:pt x="3385" y="1331"/>
                        <a:pt x="3385" y="1331"/>
                      </a:cubicBezTo>
                      <a:cubicBezTo>
                        <a:pt x="3385" y="1331"/>
                        <a:pt x="3388" y="1331"/>
                        <a:pt x="3388" y="1331"/>
                      </a:cubicBezTo>
                      <a:cubicBezTo>
                        <a:pt x="3388" y="1331"/>
                        <a:pt x="3391" y="1331"/>
                        <a:pt x="3391" y="1331"/>
                      </a:cubicBezTo>
                      <a:cubicBezTo>
                        <a:pt x="3391" y="1331"/>
                        <a:pt x="3393" y="1330"/>
                        <a:pt x="3393" y="1330"/>
                      </a:cubicBezTo>
                      <a:cubicBezTo>
                        <a:pt x="3393" y="1330"/>
                        <a:pt x="3396" y="1330"/>
                        <a:pt x="3396" y="1330"/>
                      </a:cubicBezTo>
                      <a:cubicBezTo>
                        <a:pt x="3396" y="1330"/>
                        <a:pt x="3399" y="1331"/>
                        <a:pt x="3399" y="1331"/>
                      </a:cubicBezTo>
                      <a:cubicBezTo>
                        <a:pt x="3399" y="1331"/>
                        <a:pt x="3400" y="1331"/>
                        <a:pt x="3400" y="1331"/>
                      </a:cubicBezTo>
                      <a:cubicBezTo>
                        <a:pt x="3400" y="1331"/>
                        <a:pt x="3400" y="1331"/>
                        <a:pt x="3400" y="1331"/>
                      </a:cubicBezTo>
                      <a:cubicBezTo>
                        <a:pt x="3400" y="1331"/>
                        <a:pt x="3405" y="1330"/>
                        <a:pt x="3405" y="1330"/>
                      </a:cubicBezTo>
                      <a:cubicBezTo>
                        <a:pt x="3405" y="1330"/>
                        <a:pt x="3407" y="1331"/>
                        <a:pt x="3407" y="1331"/>
                      </a:cubicBezTo>
                      <a:cubicBezTo>
                        <a:pt x="3407" y="1331"/>
                        <a:pt x="3411" y="1331"/>
                        <a:pt x="3411" y="1331"/>
                      </a:cubicBezTo>
                      <a:cubicBezTo>
                        <a:pt x="3411" y="1331"/>
                        <a:pt x="3413" y="1330"/>
                        <a:pt x="3413" y="1330"/>
                      </a:cubicBezTo>
                      <a:cubicBezTo>
                        <a:pt x="3413" y="1330"/>
                        <a:pt x="3415" y="1331"/>
                        <a:pt x="3415" y="1331"/>
                      </a:cubicBezTo>
                      <a:cubicBezTo>
                        <a:pt x="3415" y="1331"/>
                        <a:pt x="3417" y="1330"/>
                        <a:pt x="3417" y="1330"/>
                      </a:cubicBezTo>
                      <a:cubicBezTo>
                        <a:pt x="3417" y="1330"/>
                        <a:pt x="3420" y="1331"/>
                        <a:pt x="3420" y="1331"/>
                      </a:cubicBezTo>
                      <a:cubicBezTo>
                        <a:pt x="3420" y="1331"/>
                        <a:pt x="3423" y="1331"/>
                        <a:pt x="3423" y="1331"/>
                      </a:cubicBezTo>
                      <a:cubicBezTo>
                        <a:pt x="3423" y="1331"/>
                        <a:pt x="3425" y="1331"/>
                        <a:pt x="3425" y="1331"/>
                      </a:cubicBezTo>
                      <a:cubicBezTo>
                        <a:pt x="3425" y="1331"/>
                        <a:pt x="3429" y="1331"/>
                        <a:pt x="3429" y="1331"/>
                      </a:cubicBezTo>
                      <a:cubicBezTo>
                        <a:pt x="3429" y="1331"/>
                        <a:pt x="3433" y="1331"/>
                        <a:pt x="3433" y="1331"/>
                      </a:cubicBezTo>
                      <a:cubicBezTo>
                        <a:pt x="3433" y="1331"/>
                        <a:pt x="3434" y="1331"/>
                        <a:pt x="3434" y="1331"/>
                      </a:cubicBezTo>
                      <a:cubicBezTo>
                        <a:pt x="3434" y="1331"/>
                        <a:pt x="3438" y="1331"/>
                        <a:pt x="3438" y="1331"/>
                      </a:cubicBezTo>
                      <a:cubicBezTo>
                        <a:pt x="3438" y="1331"/>
                        <a:pt x="3439" y="1331"/>
                        <a:pt x="3439" y="1331"/>
                      </a:cubicBezTo>
                      <a:cubicBezTo>
                        <a:pt x="3439" y="1331"/>
                        <a:pt x="3444" y="1331"/>
                        <a:pt x="3444" y="1331"/>
                      </a:cubicBezTo>
                      <a:cubicBezTo>
                        <a:pt x="3444" y="1331"/>
                        <a:pt x="3445" y="1331"/>
                        <a:pt x="3445" y="1331"/>
                      </a:cubicBezTo>
                      <a:cubicBezTo>
                        <a:pt x="3445" y="1331"/>
                        <a:pt x="3445" y="1330"/>
                        <a:pt x="3445" y="1330"/>
                      </a:cubicBezTo>
                      <a:cubicBezTo>
                        <a:pt x="3445" y="1330"/>
                        <a:pt x="3449" y="1331"/>
                        <a:pt x="3449" y="1331"/>
                      </a:cubicBezTo>
                      <a:cubicBezTo>
                        <a:pt x="3449" y="1331"/>
                        <a:pt x="3451" y="1330"/>
                        <a:pt x="3451" y="1330"/>
                      </a:cubicBezTo>
                      <a:cubicBezTo>
                        <a:pt x="3451" y="1330"/>
                        <a:pt x="3454" y="1331"/>
                        <a:pt x="3454" y="1331"/>
                      </a:cubicBezTo>
                      <a:cubicBezTo>
                        <a:pt x="3454" y="1331"/>
                        <a:pt x="3457" y="1331"/>
                        <a:pt x="3457" y="1331"/>
                      </a:cubicBezTo>
                      <a:cubicBezTo>
                        <a:pt x="3457" y="1331"/>
                        <a:pt x="3459" y="1331"/>
                        <a:pt x="3459" y="1331"/>
                      </a:cubicBezTo>
                      <a:cubicBezTo>
                        <a:pt x="3459" y="1331"/>
                        <a:pt x="3463" y="1331"/>
                        <a:pt x="3463" y="1331"/>
                      </a:cubicBezTo>
                      <a:cubicBezTo>
                        <a:pt x="3463" y="1331"/>
                        <a:pt x="3465" y="1330"/>
                        <a:pt x="3465" y="1330"/>
                      </a:cubicBezTo>
                      <a:cubicBezTo>
                        <a:pt x="3465" y="1330"/>
                        <a:pt x="3467" y="1330"/>
                        <a:pt x="3467" y="1330"/>
                      </a:cubicBezTo>
                      <a:cubicBezTo>
                        <a:pt x="3467" y="1330"/>
                        <a:pt x="3471" y="1331"/>
                        <a:pt x="3471" y="1331"/>
                      </a:cubicBezTo>
                      <a:cubicBezTo>
                        <a:pt x="3471" y="1331"/>
                        <a:pt x="3473" y="1331"/>
                        <a:pt x="3473" y="1331"/>
                      </a:cubicBezTo>
                      <a:cubicBezTo>
                        <a:pt x="3473" y="1331"/>
                        <a:pt x="3475" y="1330"/>
                        <a:pt x="3475" y="1330"/>
                      </a:cubicBezTo>
                      <a:cubicBezTo>
                        <a:pt x="3475" y="1330"/>
                        <a:pt x="3476" y="1330"/>
                        <a:pt x="3476" y="1330"/>
                      </a:cubicBezTo>
                      <a:cubicBezTo>
                        <a:pt x="3476" y="1330"/>
                        <a:pt x="3477" y="1331"/>
                        <a:pt x="3477" y="1331"/>
                      </a:cubicBezTo>
                      <a:cubicBezTo>
                        <a:pt x="3477" y="1331"/>
                        <a:pt x="3481" y="1331"/>
                        <a:pt x="3481" y="1331"/>
                      </a:cubicBezTo>
                      <a:cubicBezTo>
                        <a:pt x="3481" y="1331"/>
                        <a:pt x="3484" y="1331"/>
                        <a:pt x="3484" y="1331"/>
                      </a:cubicBezTo>
                      <a:cubicBezTo>
                        <a:pt x="3484" y="1331"/>
                        <a:pt x="3488" y="1330"/>
                        <a:pt x="3488" y="1330"/>
                      </a:cubicBezTo>
                      <a:cubicBezTo>
                        <a:pt x="3488" y="1330"/>
                        <a:pt x="3491" y="1331"/>
                        <a:pt x="3491" y="1331"/>
                      </a:cubicBezTo>
                      <a:cubicBezTo>
                        <a:pt x="3491" y="1331"/>
                        <a:pt x="3492" y="1330"/>
                        <a:pt x="3492" y="1330"/>
                      </a:cubicBezTo>
                      <a:cubicBezTo>
                        <a:pt x="3492" y="1330"/>
                        <a:pt x="3496" y="1331"/>
                        <a:pt x="3496" y="1331"/>
                      </a:cubicBezTo>
                      <a:cubicBezTo>
                        <a:pt x="3496" y="1331"/>
                        <a:pt x="3497" y="1331"/>
                        <a:pt x="3497" y="1331"/>
                      </a:cubicBezTo>
                      <a:cubicBezTo>
                        <a:pt x="3497" y="1331"/>
                        <a:pt x="3500" y="1330"/>
                        <a:pt x="3500" y="1330"/>
                      </a:cubicBezTo>
                      <a:cubicBezTo>
                        <a:pt x="3500" y="1330"/>
                        <a:pt x="3502" y="1331"/>
                        <a:pt x="3502" y="1331"/>
                      </a:cubicBezTo>
                      <a:cubicBezTo>
                        <a:pt x="3502" y="1331"/>
                        <a:pt x="3505" y="1330"/>
                        <a:pt x="3505" y="1330"/>
                      </a:cubicBezTo>
                      <a:cubicBezTo>
                        <a:pt x="3505" y="1330"/>
                        <a:pt x="3507" y="1331"/>
                        <a:pt x="3507" y="1331"/>
                      </a:cubicBezTo>
                      <a:cubicBezTo>
                        <a:pt x="3507" y="1331"/>
                        <a:pt x="3509" y="1330"/>
                        <a:pt x="3509" y="1330"/>
                      </a:cubicBezTo>
                      <a:cubicBezTo>
                        <a:pt x="3509" y="1330"/>
                        <a:pt x="3511" y="1330"/>
                        <a:pt x="3511" y="1330"/>
                      </a:cubicBezTo>
                      <a:cubicBezTo>
                        <a:pt x="3511" y="1330"/>
                        <a:pt x="3512" y="1331"/>
                        <a:pt x="3512" y="1331"/>
                      </a:cubicBezTo>
                      <a:cubicBezTo>
                        <a:pt x="3512" y="1331"/>
                        <a:pt x="3518" y="1330"/>
                        <a:pt x="3518" y="1330"/>
                      </a:cubicBezTo>
                      <a:cubicBezTo>
                        <a:pt x="3518" y="1330"/>
                        <a:pt x="3519" y="1331"/>
                        <a:pt x="3519" y="1331"/>
                      </a:cubicBezTo>
                      <a:cubicBezTo>
                        <a:pt x="3519" y="1331"/>
                        <a:pt x="3523" y="1331"/>
                        <a:pt x="3523" y="1331"/>
                      </a:cubicBezTo>
                      <a:cubicBezTo>
                        <a:pt x="3523" y="1331"/>
                        <a:pt x="3524" y="1330"/>
                        <a:pt x="3524" y="1330"/>
                      </a:cubicBezTo>
                      <a:cubicBezTo>
                        <a:pt x="3524" y="1330"/>
                        <a:pt x="3528" y="1330"/>
                        <a:pt x="3528" y="1330"/>
                      </a:cubicBezTo>
                      <a:cubicBezTo>
                        <a:pt x="3528" y="1330"/>
                        <a:pt x="3530" y="1331"/>
                        <a:pt x="3530" y="1331"/>
                      </a:cubicBezTo>
                      <a:cubicBezTo>
                        <a:pt x="3530" y="1331"/>
                        <a:pt x="3535" y="1331"/>
                        <a:pt x="3535" y="1331"/>
                      </a:cubicBezTo>
                      <a:cubicBezTo>
                        <a:pt x="3535" y="1331"/>
                        <a:pt x="3536" y="1331"/>
                        <a:pt x="3536" y="1331"/>
                      </a:cubicBezTo>
                      <a:cubicBezTo>
                        <a:pt x="3536" y="1331"/>
                        <a:pt x="3537" y="1331"/>
                        <a:pt x="3537" y="1331"/>
                      </a:cubicBezTo>
                      <a:cubicBezTo>
                        <a:pt x="3537" y="1331"/>
                        <a:pt x="3539" y="1331"/>
                        <a:pt x="3539" y="1331"/>
                      </a:cubicBezTo>
                      <a:cubicBezTo>
                        <a:pt x="3539" y="1331"/>
                        <a:pt x="3542" y="1331"/>
                        <a:pt x="3542" y="1331"/>
                      </a:cubicBezTo>
                      <a:cubicBezTo>
                        <a:pt x="3542" y="1331"/>
                        <a:pt x="3545" y="1331"/>
                        <a:pt x="3545" y="1331"/>
                      </a:cubicBezTo>
                      <a:cubicBezTo>
                        <a:pt x="3545" y="1331"/>
                        <a:pt x="3548" y="1330"/>
                        <a:pt x="3548" y="1330"/>
                      </a:cubicBezTo>
                      <a:cubicBezTo>
                        <a:pt x="3548" y="1330"/>
                        <a:pt x="3550" y="1331"/>
                        <a:pt x="3550" y="1331"/>
                      </a:cubicBezTo>
                      <a:cubicBezTo>
                        <a:pt x="3550" y="1331"/>
                        <a:pt x="3555" y="1331"/>
                        <a:pt x="3555" y="1331"/>
                      </a:cubicBezTo>
                      <a:cubicBezTo>
                        <a:pt x="3555" y="1331"/>
                        <a:pt x="3556" y="1331"/>
                        <a:pt x="3556" y="1331"/>
                      </a:cubicBezTo>
                      <a:cubicBezTo>
                        <a:pt x="3556" y="1331"/>
                        <a:pt x="3558" y="1330"/>
                        <a:pt x="3558" y="1330"/>
                      </a:cubicBezTo>
                      <a:cubicBezTo>
                        <a:pt x="3558" y="1330"/>
                        <a:pt x="3562" y="1331"/>
                        <a:pt x="3562" y="1331"/>
                      </a:cubicBezTo>
                      <a:cubicBezTo>
                        <a:pt x="3562" y="1331"/>
                        <a:pt x="3566" y="1330"/>
                        <a:pt x="3566" y="1330"/>
                      </a:cubicBezTo>
                      <a:cubicBezTo>
                        <a:pt x="3566" y="1330"/>
                        <a:pt x="3567" y="1331"/>
                        <a:pt x="3567" y="1331"/>
                      </a:cubicBezTo>
                      <a:cubicBezTo>
                        <a:pt x="3567" y="1331"/>
                        <a:pt x="3568" y="1331"/>
                        <a:pt x="3568" y="1331"/>
                      </a:cubicBezTo>
                      <a:cubicBezTo>
                        <a:pt x="3568" y="1331"/>
                        <a:pt x="3569" y="1331"/>
                        <a:pt x="3569" y="1331"/>
                      </a:cubicBezTo>
                      <a:cubicBezTo>
                        <a:pt x="3569" y="1331"/>
                        <a:pt x="3573" y="1331"/>
                        <a:pt x="3573" y="1331"/>
                      </a:cubicBezTo>
                      <a:cubicBezTo>
                        <a:pt x="3573" y="1331"/>
                        <a:pt x="3578" y="1331"/>
                        <a:pt x="3578" y="1331"/>
                      </a:cubicBezTo>
                      <a:cubicBezTo>
                        <a:pt x="3578" y="1331"/>
                        <a:pt x="3580" y="1331"/>
                        <a:pt x="3580" y="1331"/>
                      </a:cubicBezTo>
                      <a:cubicBezTo>
                        <a:pt x="3580" y="1331"/>
                        <a:pt x="3583" y="1330"/>
                        <a:pt x="3583" y="1330"/>
                      </a:cubicBezTo>
                      <a:cubicBezTo>
                        <a:pt x="3583" y="1330"/>
                        <a:pt x="3584" y="1330"/>
                        <a:pt x="3584" y="1330"/>
                      </a:cubicBezTo>
                      <a:cubicBezTo>
                        <a:pt x="3584" y="1330"/>
                        <a:pt x="3587" y="1331"/>
                        <a:pt x="3587" y="1331"/>
                      </a:cubicBezTo>
                      <a:cubicBezTo>
                        <a:pt x="3587" y="1331"/>
                        <a:pt x="3589" y="1331"/>
                        <a:pt x="3589" y="1331"/>
                      </a:cubicBezTo>
                      <a:cubicBezTo>
                        <a:pt x="3589" y="1331"/>
                        <a:pt x="3591" y="1331"/>
                        <a:pt x="3591" y="1331"/>
                      </a:cubicBezTo>
                      <a:cubicBezTo>
                        <a:pt x="3591" y="1331"/>
                        <a:pt x="3595" y="1331"/>
                        <a:pt x="3595" y="1331"/>
                      </a:cubicBezTo>
                      <a:cubicBezTo>
                        <a:pt x="3595" y="1331"/>
                        <a:pt x="3596" y="1331"/>
                        <a:pt x="3596" y="1331"/>
                      </a:cubicBezTo>
                      <a:cubicBezTo>
                        <a:pt x="3596" y="1331"/>
                        <a:pt x="3599" y="1331"/>
                        <a:pt x="3599" y="1331"/>
                      </a:cubicBezTo>
                      <a:cubicBezTo>
                        <a:pt x="3599" y="1331"/>
                        <a:pt x="3601" y="1331"/>
                        <a:pt x="3601" y="1331"/>
                      </a:cubicBezTo>
                      <a:cubicBezTo>
                        <a:pt x="3601" y="1331"/>
                        <a:pt x="3604" y="1330"/>
                        <a:pt x="3604" y="1330"/>
                      </a:cubicBezTo>
                      <a:cubicBezTo>
                        <a:pt x="3604" y="1330"/>
                        <a:pt x="3605" y="1331"/>
                        <a:pt x="3605" y="1331"/>
                      </a:cubicBezTo>
                      <a:cubicBezTo>
                        <a:pt x="3605" y="1331"/>
                        <a:pt x="3610" y="1331"/>
                        <a:pt x="3610" y="1331"/>
                      </a:cubicBezTo>
                      <a:cubicBezTo>
                        <a:pt x="3610" y="1331"/>
                        <a:pt x="3612" y="1331"/>
                        <a:pt x="3612" y="1331"/>
                      </a:cubicBezTo>
                      <a:cubicBezTo>
                        <a:pt x="3612" y="1331"/>
                        <a:pt x="3615" y="1331"/>
                        <a:pt x="3615" y="1331"/>
                      </a:cubicBezTo>
                      <a:cubicBezTo>
                        <a:pt x="3615" y="1331"/>
                        <a:pt x="3617" y="1331"/>
                        <a:pt x="3617" y="1331"/>
                      </a:cubicBezTo>
                      <a:cubicBezTo>
                        <a:pt x="3617" y="1331"/>
                        <a:pt x="3619" y="1331"/>
                        <a:pt x="3619" y="1331"/>
                      </a:cubicBezTo>
                      <a:cubicBezTo>
                        <a:pt x="3619" y="1331"/>
                        <a:pt x="3623" y="1331"/>
                        <a:pt x="3623" y="1331"/>
                      </a:cubicBezTo>
                      <a:cubicBezTo>
                        <a:pt x="3623" y="1331"/>
                        <a:pt x="3624" y="1331"/>
                        <a:pt x="3624" y="1331"/>
                      </a:cubicBezTo>
                      <a:cubicBezTo>
                        <a:pt x="3624" y="1331"/>
                        <a:pt x="3627" y="1331"/>
                        <a:pt x="3627" y="1331"/>
                      </a:cubicBezTo>
                      <a:cubicBezTo>
                        <a:pt x="3627" y="1331"/>
                        <a:pt x="3630" y="1331"/>
                        <a:pt x="3630" y="1331"/>
                      </a:cubicBezTo>
                      <a:cubicBezTo>
                        <a:pt x="3630" y="1331"/>
                        <a:pt x="3631" y="1331"/>
                        <a:pt x="3631" y="1331"/>
                      </a:cubicBezTo>
                      <a:cubicBezTo>
                        <a:pt x="3631" y="1331"/>
                        <a:pt x="3636" y="1330"/>
                        <a:pt x="3636" y="1330"/>
                      </a:cubicBezTo>
                      <a:cubicBezTo>
                        <a:pt x="3636" y="1330"/>
                        <a:pt x="3637" y="1331"/>
                        <a:pt x="3637" y="1331"/>
                      </a:cubicBezTo>
                      <a:cubicBezTo>
                        <a:pt x="3637" y="1331"/>
                        <a:pt x="3640" y="1331"/>
                        <a:pt x="3640" y="1331"/>
                      </a:cubicBezTo>
                      <a:cubicBezTo>
                        <a:pt x="3640" y="1331"/>
                        <a:pt x="3641" y="1331"/>
                        <a:pt x="3641" y="1331"/>
                      </a:cubicBezTo>
                      <a:cubicBezTo>
                        <a:pt x="3641" y="1331"/>
                        <a:pt x="3647" y="1331"/>
                        <a:pt x="3647" y="1331"/>
                      </a:cubicBezTo>
                      <a:cubicBezTo>
                        <a:pt x="3647" y="1331"/>
                        <a:pt x="3649" y="1330"/>
                        <a:pt x="3649" y="1330"/>
                      </a:cubicBezTo>
                      <a:cubicBezTo>
                        <a:pt x="3649" y="1330"/>
                        <a:pt x="3650" y="1331"/>
                        <a:pt x="3650" y="1331"/>
                      </a:cubicBezTo>
                      <a:cubicBezTo>
                        <a:pt x="3650" y="1331"/>
                        <a:pt x="3653" y="1331"/>
                        <a:pt x="3653" y="1331"/>
                      </a:cubicBezTo>
                      <a:cubicBezTo>
                        <a:pt x="3653" y="1331"/>
                        <a:pt x="3654" y="1331"/>
                        <a:pt x="3654" y="1331"/>
                      </a:cubicBezTo>
                      <a:cubicBezTo>
                        <a:pt x="3654" y="1331"/>
                        <a:pt x="3656" y="1331"/>
                        <a:pt x="3656" y="1331"/>
                      </a:cubicBezTo>
                      <a:cubicBezTo>
                        <a:pt x="3656" y="1331"/>
                        <a:pt x="3659" y="1331"/>
                        <a:pt x="3659" y="1331"/>
                      </a:cubicBezTo>
                      <a:cubicBezTo>
                        <a:pt x="3659" y="1331"/>
                        <a:pt x="3662" y="1331"/>
                        <a:pt x="3662" y="1331"/>
                      </a:cubicBezTo>
                      <a:cubicBezTo>
                        <a:pt x="3662" y="1331"/>
                        <a:pt x="3665" y="1330"/>
                        <a:pt x="3665" y="1330"/>
                      </a:cubicBezTo>
                      <a:cubicBezTo>
                        <a:pt x="3665" y="1330"/>
                        <a:pt x="3667" y="1331"/>
                        <a:pt x="3667" y="1331"/>
                      </a:cubicBezTo>
                      <a:cubicBezTo>
                        <a:pt x="3667" y="1331"/>
                        <a:pt x="3670" y="1331"/>
                        <a:pt x="3670" y="1331"/>
                      </a:cubicBezTo>
                      <a:cubicBezTo>
                        <a:pt x="3670" y="1331"/>
                        <a:pt x="3673" y="1330"/>
                        <a:pt x="3673" y="1330"/>
                      </a:cubicBezTo>
                      <a:cubicBezTo>
                        <a:pt x="3673" y="1330"/>
                        <a:pt x="3676" y="1331"/>
                        <a:pt x="3676" y="1331"/>
                      </a:cubicBezTo>
                      <a:cubicBezTo>
                        <a:pt x="3676" y="1331"/>
                        <a:pt x="3678" y="1330"/>
                        <a:pt x="3678" y="1330"/>
                      </a:cubicBezTo>
                      <a:cubicBezTo>
                        <a:pt x="3678" y="1330"/>
                        <a:pt x="3680" y="1331"/>
                        <a:pt x="3680" y="1331"/>
                      </a:cubicBezTo>
                      <a:cubicBezTo>
                        <a:pt x="3680" y="1331"/>
                        <a:pt x="3681" y="1331"/>
                        <a:pt x="3681" y="1331"/>
                      </a:cubicBezTo>
                      <a:cubicBezTo>
                        <a:pt x="3681" y="1331"/>
                        <a:pt x="3686" y="1331"/>
                        <a:pt x="3686" y="1331"/>
                      </a:cubicBezTo>
                      <a:cubicBezTo>
                        <a:pt x="3686" y="1331"/>
                        <a:pt x="3689" y="1331"/>
                        <a:pt x="3689" y="1331"/>
                      </a:cubicBezTo>
                      <a:cubicBezTo>
                        <a:pt x="3689" y="1331"/>
                        <a:pt x="3693" y="1331"/>
                        <a:pt x="3693" y="1331"/>
                      </a:cubicBezTo>
                      <a:cubicBezTo>
                        <a:pt x="3693" y="1331"/>
                        <a:pt x="3694" y="1331"/>
                        <a:pt x="3694" y="1331"/>
                      </a:cubicBezTo>
                      <a:cubicBezTo>
                        <a:pt x="3694" y="1331"/>
                        <a:pt x="3695" y="1331"/>
                        <a:pt x="3695" y="1331"/>
                      </a:cubicBezTo>
                      <a:cubicBezTo>
                        <a:pt x="3695" y="1331"/>
                        <a:pt x="3699" y="1330"/>
                        <a:pt x="3699" y="1330"/>
                      </a:cubicBezTo>
                      <a:cubicBezTo>
                        <a:pt x="3699" y="1330"/>
                        <a:pt x="3703" y="1331"/>
                        <a:pt x="3703" y="1331"/>
                      </a:cubicBezTo>
                      <a:cubicBezTo>
                        <a:pt x="3703" y="1331"/>
                        <a:pt x="3704" y="1331"/>
                        <a:pt x="3704" y="1331"/>
                      </a:cubicBezTo>
                      <a:cubicBezTo>
                        <a:pt x="3704" y="1331"/>
                        <a:pt x="3709" y="1331"/>
                        <a:pt x="3709" y="1331"/>
                      </a:cubicBezTo>
                      <a:cubicBezTo>
                        <a:pt x="3709" y="1331"/>
                        <a:pt x="3709" y="1331"/>
                        <a:pt x="3709" y="1331"/>
                      </a:cubicBezTo>
                      <a:cubicBezTo>
                        <a:pt x="3709" y="1331"/>
                        <a:pt x="3712" y="1331"/>
                        <a:pt x="3712" y="1331"/>
                      </a:cubicBezTo>
                      <a:cubicBezTo>
                        <a:pt x="3712" y="1331"/>
                        <a:pt x="3713" y="1330"/>
                        <a:pt x="3713" y="1330"/>
                      </a:cubicBezTo>
                      <a:cubicBezTo>
                        <a:pt x="3713" y="1330"/>
                        <a:pt x="3716" y="1330"/>
                        <a:pt x="3716" y="1330"/>
                      </a:cubicBezTo>
                      <a:cubicBezTo>
                        <a:pt x="3716" y="1330"/>
                        <a:pt x="3719" y="1331"/>
                        <a:pt x="3719" y="1331"/>
                      </a:cubicBezTo>
                      <a:cubicBezTo>
                        <a:pt x="3719" y="1331"/>
                        <a:pt x="3721" y="1331"/>
                        <a:pt x="3721" y="1331"/>
                      </a:cubicBezTo>
                      <a:cubicBezTo>
                        <a:pt x="3721" y="1331"/>
                        <a:pt x="3722" y="1331"/>
                        <a:pt x="3722" y="1331"/>
                      </a:cubicBezTo>
                      <a:cubicBezTo>
                        <a:pt x="3722" y="1331"/>
                        <a:pt x="3726" y="1331"/>
                        <a:pt x="3726" y="1331"/>
                      </a:cubicBezTo>
                      <a:cubicBezTo>
                        <a:pt x="3726" y="1331"/>
                        <a:pt x="3729" y="1331"/>
                        <a:pt x="3729" y="1331"/>
                      </a:cubicBezTo>
                      <a:cubicBezTo>
                        <a:pt x="3729" y="1331"/>
                        <a:pt x="3733" y="1331"/>
                        <a:pt x="3733" y="1331"/>
                      </a:cubicBezTo>
                      <a:cubicBezTo>
                        <a:pt x="3733" y="1331"/>
                        <a:pt x="3734" y="1331"/>
                        <a:pt x="3734" y="1331"/>
                      </a:cubicBezTo>
                      <a:cubicBezTo>
                        <a:pt x="3734" y="1331"/>
                        <a:pt x="3736" y="1330"/>
                        <a:pt x="3736" y="1330"/>
                      </a:cubicBezTo>
                      <a:cubicBezTo>
                        <a:pt x="3736" y="1330"/>
                        <a:pt x="3739" y="1331"/>
                        <a:pt x="3739" y="1331"/>
                      </a:cubicBezTo>
                      <a:cubicBezTo>
                        <a:pt x="3739" y="1331"/>
                        <a:pt x="3742" y="1330"/>
                        <a:pt x="3742" y="1330"/>
                      </a:cubicBezTo>
                      <a:cubicBezTo>
                        <a:pt x="3742" y="1330"/>
                        <a:pt x="3745" y="1331"/>
                        <a:pt x="3745" y="1331"/>
                      </a:cubicBezTo>
                      <a:cubicBezTo>
                        <a:pt x="3745" y="1331"/>
                        <a:pt x="3747" y="1331"/>
                        <a:pt x="3747" y="1331"/>
                      </a:cubicBezTo>
                      <a:cubicBezTo>
                        <a:pt x="3747" y="1331"/>
                        <a:pt x="3750" y="1330"/>
                        <a:pt x="3750" y="1330"/>
                      </a:cubicBezTo>
                      <a:cubicBezTo>
                        <a:pt x="3750" y="1330"/>
                        <a:pt x="3753" y="1331"/>
                        <a:pt x="3753" y="1331"/>
                      </a:cubicBezTo>
                      <a:cubicBezTo>
                        <a:pt x="3753" y="1331"/>
                        <a:pt x="3756" y="1331"/>
                        <a:pt x="3756" y="1331"/>
                      </a:cubicBezTo>
                      <a:cubicBezTo>
                        <a:pt x="3756" y="1331"/>
                        <a:pt x="3758" y="1331"/>
                        <a:pt x="3758" y="1331"/>
                      </a:cubicBezTo>
                      <a:cubicBezTo>
                        <a:pt x="3758" y="1331"/>
                        <a:pt x="3759" y="1331"/>
                        <a:pt x="3759" y="1331"/>
                      </a:cubicBezTo>
                      <a:cubicBezTo>
                        <a:pt x="3759" y="1331"/>
                        <a:pt x="3763" y="1331"/>
                        <a:pt x="3763" y="1331"/>
                      </a:cubicBezTo>
                      <a:cubicBezTo>
                        <a:pt x="3763" y="1331"/>
                        <a:pt x="3764" y="1331"/>
                        <a:pt x="3764" y="1331"/>
                      </a:cubicBezTo>
                      <a:cubicBezTo>
                        <a:pt x="3764" y="1331"/>
                        <a:pt x="3768" y="1331"/>
                        <a:pt x="3768" y="1331"/>
                      </a:cubicBezTo>
                      <a:cubicBezTo>
                        <a:pt x="3768" y="1331"/>
                        <a:pt x="3770" y="1331"/>
                        <a:pt x="3770" y="1331"/>
                      </a:cubicBezTo>
                      <a:cubicBezTo>
                        <a:pt x="3770" y="1331"/>
                        <a:pt x="3773" y="1331"/>
                        <a:pt x="3773" y="1331"/>
                      </a:cubicBezTo>
                      <a:cubicBezTo>
                        <a:pt x="3773" y="1331"/>
                        <a:pt x="3773" y="1331"/>
                        <a:pt x="3773" y="1331"/>
                      </a:cubicBezTo>
                      <a:cubicBezTo>
                        <a:pt x="3773" y="1331"/>
                        <a:pt x="3777" y="1331"/>
                        <a:pt x="3777" y="1331"/>
                      </a:cubicBezTo>
                      <a:cubicBezTo>
                        <a:pt x="3777" y="1331"/>
                        <a:pt x="3779" y="1331"/>
                        <a:pt x="3779" y="1331"/>
                      </a:cubicBezTo>
                      <a:cubicBezTo>
                        <a:pt x="3779" y="1331"/>
                        <a:pt x="3784" y="1331"/>
                        <a:pt x="3784" y="1331"/>
                      </a:cubicBezTo>
                      <a:cubicBezTo>
                        <a:pt x="3784" y="1331"/>
                        <a:pt x="3786" y="1331"/>
                        <a:pt x="3786" y="1331"/>
                      </a:cubicBezTo>
                      <a:cubicBezTo>
                        <a:pt x="3786" y="1331"/>
                        <a:pt x="3789" y="1331"/>
                        <a:pt x="3789" y="1331"/>
                      </a:cubicBezTo>
                      <a:cubicBezTo>
                        <a:pt x="3789" y="1331"/>
                        <a:pt x="3789" y="1331"/>
                        <a:pt x="3789" y="1331"/>
                      </a:cubicBezTo>
                      <a:cubicBezTo>
                        <a:pt x="3789" y="1331"/>
                        <a:pt x="3791" y="1330"/>
                        <a:pt x="3791" y="1330"/>
                      </a:cubicBezTo>
                      <a:cubicBezTo>
                        <a:pt x="3791" y="1330"/>
                        <a:pt x="3796" y="1331"/>
                        <a:pt x="3796" y="1331"/>
                      </a:cubicBezTo>
                      <a:cubicBezTo>
                        <a:pt x="3796" y="1331"/>
                        <a:pt x="3800" y="1331"/>
                        <a:pt x="3800" y="1331"/>
                      </a:cubicBezTo>
                      <a:cubicBezTo>
                        <a:pt x="3800" y="1331"/>
                        <a:pt x="3801" y="1331"/>
                        <a:pt x="3801" y="1331"/>
                      </a:cubicBezTo>
                      <a:cubicBezTo>
                        <a:pt x="3801" y="1331"/>
                        <a:pt x="3802" y="1331"/>
                        <a:pt x="3802" y="1331"/>
                      </a:cubicBezTo>
                      <a:cubicBezTo>
                        <a:pt x="3802" y="1331"/>
                        <a:pt x="3804" y="1331"/>
                        <a:pt x="3804" y="1331"/>
                      </a:cubicBezTo>
                      <a:cubicBezTo>
                        <a:pt x="3804" y="1331"/>
                        <a:pt x="3809" y="1331"/>
                        <a:pt x="3809" y="1331"/>
                      </a:cubicBezTo>
                      <a:cubicBezTo>
                        <a:pt x="3809" y="1331"/>
                        <a:pt x="3810" y="1331"/>
                        <a:pt x="3810" y="1331"/>
                      </a:cubicBezTo>
                      <a:cubicBezTo>
                        <a:pt x="3810" y="1331"/>
                        <a:pt x="3815" y="1331"/>
                        <a:pt x="3815" y="1331"/>
                      </a:cubicBezTo>
                      <a:cubicBezTo>
                        <a:pt x="3815" y="1331"/>
                        <a:pt x="3815" y="1331"/>
                        <a:pt x="3815" y="1331"/>
                      </a:cubicBezTo>
                      <a:cubicBezTo>
                        <a:pt x="3815" y="1331"/>
                        <a:pt x="3817" y="1330"/>
                        <a:pt x="3817" y="1330"/>
                      </a:cubicBezTo>
                      <a:cubicBezTo>
                        <a:pt x="3817" y="1330"/>
                        <a:pt x="3819" y="1331"/>
                        <a:pt x="3819" y="1331"/>
                      </a:cubicBezTo>
                      <a:cubicBezTo>
                        <a:pt x="3819" y="1331"/>
                        <a:pt x="3825" y="1331"/>
                        <a:pt x="3825" y="1331"/>
                      </a:cubicBezTo>
                      <a:cubicBezTo>
                        <a:pt x="3825" y="1331"/>
                        <a:pt x="3826" y="1330"/>
                        <a:pt x="3826" y="1330"/>
                      </a:cubicBezTo>
                      <a:cubicBezTo>
                        <a:pt x="3826" y="1330"/>
                        <a:pt x="3829" y="1331"/>
                        <a:pt x="3829" y="1331"/>
                      </a:cubicBezTo>
                      <a:cubicBezTo>
                        <a:pt x="3829" y="1331"/>
                        <a:pt x="3831" y="1331"/>
                        <a:pt x="3831" y="1331"/>
                      </a:cubicBezTo>
                      <a:cubicBezTo>
                        <a:pt x="3831" y="1331"/>
                        <a:pt x="3833" y="1331"/>
                        <a:pt x="3833" y="1331"/>
                      </a:cubicBezTo>
                      <a:cubicBezTo>
                        <a:pt x="3833" y="1331"/>
                        <a:pt x="3836" y="1331"/>
                        <a:pt x="3836" y="1331"/>
                      </a:cubicBezTo>
                      <a:cubicBezTo>
                        <a:pt x="3836" y="1331"/>
                        <a:pt x="3838" y="1331"/>
                        <a:pt x="3838" y="1331"/>
                      </a:cubicBezTo>
                      <a:cubicBezTo>
                        <a:pt x="3838" y="1331"/>
                        <a:pt x="3842" y="1331"/>
                        <a:pt x="3842" y="1331"/>
                      </a:cubicBezTo>
                      <a:cubicBezTo>
                        <a:pt x="3842" y="1331"/>
                        <a:pt x="3846" y="1331"/>
                        <a:pt x="3846" y="1331"/>
                      </a:cubicBezTo>
                      <a:cubicBezTo>
                        <a:pt x="3846" y="1331"/>
                        <a:pt x="3847" y="1331"/>
                        <a:pt x="3847" y="1331"/>
                      </a:cubicBezTo>
                      <a:cubicBezTo>
                        <a:pt x="3847" y="1331"/>
                        <a:pt x="3850" y="1330"/>
                        <a:pt x="3850" y="1330"/>
                      </a:cubicBezTo>
                      <a:cubicBezTo>
                        <a:pt x="3850" y="1330"/>
                        <a:pt x="3852" y="1331"/>
                        <a:pt x="3852" y="1331"/>
                      </a:cubicBezTo>
                      <a:cubicBezTo>
                        <a:pt x="3852" y="1331"/>
                        <a:pt x="3854" y="1330"/>
                        <a:pt x="3854" y="1330"/>
                      </a:cubicBezTo>
                      <a:cubicBezTo>
                        <a:pt x="3854" y="1330"/>
                        <a:pt x="3855" y="1331"/>
                        <a:pt x="3855" y="1331"/>
                      </a:cubicBezTo>
                      <a:cubicBezTo>
                        <a:pt x="3855" y="1331"/>
                        <a:pt x="3860" y="1331"/>
                        <a:pt x="3860" y="1331"/>
                      </a:cubicBezTo>
                      <a:cubicBezTo>
                        <a:pt x="3860" y="1331"/>
                        <a:pt x="3862" y="1331"/>
                        <a:pt x="3862" y="1331"/>
                      </a:cubicBezTo>
                      <a:cubicBezTo>
                        <a:pt x="3862" y="1331"/>
                        <a:pt x="3867" y="1331"/>
                        <a:pt x="3867" y="1331"/>
                      </a:cubicBezTo>
                      <a:cubicBezTo>
                        <a:pt x="3867" y="1331"/>
                        <a:pt x="3868" y="1331"/>
                        <a:pt x="3868" y="1331"/>
                      </a:cubicBezTo>
                      <a:cubicBezTo>
                        <a:pt x="3868" y="1331"/>
                        <a:pt x="3868" y="1330"/>
                        <a:pt x="3868" y="1330"/>
                      </a:cubicBezTo>
                      <a:cubicBezTo>
                        <a:pt x="3868" y="1330"/>
                        <a:pt x="3872" y="1331"/>
                        <a:pt x="3872" y="1331"/>
                      </a:cubicBezTo>
                      <a:cubicBezTo>
                        <a:pt x="3872" y="1331"/>
                        <a:pt x="3874" y="1330"/>
                        <a:pt x="3874" y="1330"/>
                      </a:cubicBezTo>
                      <a:cubicBezTo>
                        <a:pt x="3874" y="1330"/>
                        <a:pt x="3876" y="1331"/>
                        <a:pt x="3876" y="1331"/>
                      </a:cubicBezTo>
                      <a:cubicBezTo>
                        <a:pt x="3876" y="1331"/>
                        <a:pt x="3879" y="1331"/>
                        <a:pt x="3879" y="1331"/>
                      </a:cubicBezTo>
                      <a:cubicBezTo>
                        <a:pt x="3879" y="1331"/>
                        <a:pt x="3881" y="1330"/>
                        <a:pt x="3881" y="1330"/>
                      </a:cubicBezTo>
                      <a:cubicBezTo>
                        <a:pt x="3881" y="1330"/>
                        <a:pt x="3883" y="1331"/>
                        <a:pt x="3883" y="1331"/>
                      </a:cubicBezTo>
                      <a:cubicBezTo>
                        <a:pt x="3883" y="1331"/>
                        <a:pt x="3885" y="1330"/>
                        <a:pt x="3885" y="1330"/>
                      </a:cubicBezTo>
                      <a:cubicBezTo>
                        <a:pt x="3885" y="1330"/>
                        <a:pt x="3890" y="1330"/>
                        <a:pt x="3890" y="1330"/>
                      </a:cubicBezTo>
                      <a:cubicBezTo>
                        <a:pt x="3890" y="1330"/>
                        <a:pt x="3893" y="1331"/>
                        <a:pt x="3893" y="1331"/>
                      </a:cubicBezTo>
                      <a:cubicBezTo>
                        <a:pt x="3893" y="1331"/>
                        <a:pt x="3896" y="1330"/>
                        <a:pt x="3896" y="1330"/>
                      </a:cubicBezTo>
                      <a:cubicBezTo>
                        <a:pt x="3896" y="1330"/>
                        <a:pt x="3898" y="1331"/>
                        <a:pt x="3898" y="1331"/>
                      </a:cubicBezTo>
                      <a:cubicBezTo>
                        <a:pt x="3898" y="1331"/>
                        <a:pt x="3900" y="1331"/>
                        <a:pt x="3900" y="1331"/>
                      </a:cubicBezTo>
                      <a:cubicBezTo>
                        <a:pt x="3900" y="1331"/>
                        <a:pt x="3903" y="1330"/>
                        <a:pt x="3903" y="1330"/>
                      </a:cubicBezTo>
                      <a:cubicBezTo>
                        <a:pt x="3903" y="1330"/>
                        <a:pt x="3904" y="1330"/>
                        <a:pt x="3904" y="1330"/>
                      </a:cubicBezTo>
                      <a:cubicBezTo>
                        <a:pt x="3904" y="1330"/>
                        <a:pt x="3904" y="1331"/>
                        <a:pt x="3904" y="1331"/>
                      </a:cubicBezTo>
                      <a:cubicBezTo>
                        <a:pt x="3904" y="1331"/>
                        <a:pt x="3912" y="1331"/>
                        <a:pt x="3912" y="1331"/>
                      </a:cubicBezTo>
                      <a:cubicBezTo>
                        <a:pt x="3912" y="1331"/>
                        <a:pt x="3914" y="1330"/>
                        <a:pt x="3914" y="1330"/>
                      </a:cubicBezTo>
                      <a:cubicBezTo>
                        <a:pt x="3914" y="1330"/>
                        <a:pt x="3914" y="1330"/>
                        <a:pt x="3914" y="1330"/>
                      </a:cubicBezTo>
                      <a:cubicBezTo>
                        <a:pt x="3914" y="1330"/>
                        <a:pt x="3918" y="1330"/>
                        <a:pt x="3918" y="1330"/>
                      </a:cubicBezTo>
                      <a:cubicBezTo>
                        <a:pt x="3918" y="1330"/>
                        <a:pt x="3921" y="1330"/>
                        <a:pt x="3921" y="1330"/>
                      </a:cubicBezTo>
                      <a:cubicBezTo>
                        <a:pt x="3921" y="1330"/>
                        <a:pt x="3921" y="1331"/>
                        <a:pt x="3921" y="1331"/>
                      </a:cubicBezTo>
                      <a:cubicBezTo>
                        <a:pt x="3921" y="1331"/>
                        <a:pt x="3924" y="1331"/>
                        <a:pt x="3924" y="1331"/>
                      </a:cubicBezTo>
                      <a:cubicBezTo>
                        <a:pt x="3924" y="1331"/>
                        <a:pt x="3927" y="1330"/>
                        <a:pt x="3927" y="1330"/>
                      </a:cubicBezTo>
                      <a:cubicBezTo>
                        <a:pt x="3927" y="1330"/>
                        <a:pt x="3931" y="1330"/>
                        <a:pt x="3931" y="1330"/>
                      </a:cubicBezTo>
                      <a:cubicBezTo>
                        <a:pt x="3931" y="1330"/>
                        <a:pt x="3933" y="1330"/>
                        <a:pt x="3933" y="1330"/>
                      </a:cubicBezTo>
                      <a:cubicBezTo>
                        <a:pt x="3933" y="1330"/>
                        <a:pt x="3935" y="1330"/>
                        <a:pt x="3935" y="1330"/>
                      </a:cubicBezTo>
                      <a:cubicBezTo>
                        <a:pt x="3935" y="1330"/>
                        <a:pt x="3937" y="1331"/>
                        <a:pt x="3937" y="1331"/>
                      </a:cubicBezTo>
                      <a:cubicBezTo>
                        <a:pt x="3937" y="1331"/>
                        <a:pt x="3939" y="1331"/>
                        <a:pt x="3939" y="1331"/>
                      </a:cubicBezTo>
                      <a:cubicBezTo>
                        <a:pt x="3939" y="1331"/>
                        <a:pt x="3944" y="1330"/>
                        <a:pt x="3944" y="1330"/>
                      </a:cubicBezTo>
                      <a:cubicBezTo>
                        <a:pt x="3944" y="1330"/>
                        <a:pt x="3945" y="1330"/>
                        <a:pt x="3945" y="1330"/>
                      </a:cubicBezTo>
                      <a:cubicBezTo>
                        <a:pt x="3945" y="1330"/>
                        <a:pt x="3949" y="1331"/>
                        <a:pt x="3949" y="1331"/>
                      </a:cubicBezTo>
                      <a:cubicBezTo>
                        <a:pt x="3949" y="1331"/>
                        <a:pt x="3951" y="1330"/>
                        <a:pt x="3951" y="1330"/>
                      </a:cubicBezTo>
                      <a:cubicBezTo>
                        <a:pt x="3951" y="1330"/>
                        <a:pt x="3952" y="1331"/>
                        <a:pt x="3952" y="1331"/>
                      </a:cubicBezTo>
                      <a:cubicBezTo>
                        <a:pt x="3952" y="1331"/>
                        <a:pt x="3955" y="1331"/>
                        <a:pt x="3955" y="1331"/>
                      </a:cubicBezTo>
                      <a:cubicBezTo>
                        <a:pt x="3955" y="1331"/>
                        <a:pt x="3959" y="1330"/>
                        <a:pt x="3959" y="1330"/>
                      </a:cubicBezTo>
                      <a:cubicBezTo>
                        <a:pt x="3959" y="1330"/>
                        <a:pt x="3962" y="1330"/>
                        <a:pt x="3962" y="1330"/>
                      </a:cubicBezTo>
                      <a:cubicBezTo>
                        <a:pt x="3962" y="1330"/>
                        <a:pt x="3963" y="1331"/>
                        <a:pt x="3963" y="1331"/>
                      </a:cubicBezTo>
                      <a:cubicBezTo>
                        <a:pt x="3963" y="1331"/>
                        <a:pt x="3966" y="1330"/>
                        <a:pt x="3966" y="1330"/>
                      </a:cubicBezTo>
                      <a:cubicBezTo>
                        <a:pt x="3966" y="1330"/>
                        <a:pt x="3968" y="1331"/>
                        <a:pt x="3968" y="1331"/>
                      </a:cubicBezTo>
                      <a:cubicBezTo>
                        <a:pt x="3968" y="1331"/>
                        <a:pt x="3970" y="1331"/>
                        <a:pt x="3970" y="1331"/>
                      </a:cubicBezTo>
                      <a:cubicBezTo>
                        <a:pt x="3970" y="1331"/>
                        <a:pt x="3972" y="1331"/>
                        <a:pt x="3972" y="1331"/>
                      </a:cubicBezTo>
                      <a:cubicBezTo>
                        <a:pt x="3972" y="1331"/>
                        <a:pt x="3977" y="1330"/>
                        <a:pt x="3977" y="1330"/>
                      </a:cubicBezTo>
                      <a:cubicBezTo>
                        <a:pt x="3977" y="1330"/>
                        <a:pt x="3979" y="1331"/>
                        <a:pt x="3979" y="1331"/>
                      </a:cubicBezTo>
                      <a:cubicBezTo>
                        <a:pt x="3979" y="1331"/>
                        <a:pt x="3981" y="1330"/>
                        <a:pt x="3981" y="1330"/>
                      </a:cubicBezTo>
                      <a:cubicBezTo>
                        <a:pt x="3981" y="1330"/>
                        <a:pt x="3984" y="1331"/>
                        <a:pt x="3984" y="1331"/>
                      </a:cubicBezTo>
                      <a:cubicBezTo>
                        <a:pt x="3984" y="1331"/>
                        <a:pt x="3987" y="1330"/>
                        <a:pt x="3987" y="1330"/>
                      </a:cubicBezTo>
                      <a:cubicBezTo>
                        <a:pt x="3987" y="1330"/>
                        <a:pt x="3990" y="1331"/>
                        <a:pt x="3990" y="1331"/>
                      </a:cubicBezTo>
                      <a:cubicBezTo>
                        <a:pt x="3990" y="1331"/>
                        <a:pt x="3991" y="1330"/>
                        <a:pt x="3991" y="1330"/>
                      </a:cubicBezTo>
                      <a:cubicBezTo>
                        <a:pt x="3991" y="1330"/>
                        <a:pt x="3995" y="1331"/>
                        <a:pt x="3995" y="1331"/>
                      </a:cubicBezTo>
                      <a:cubicBezTo>
                        <a:pt x="3995" y="1331"/>
                        <a:pt x="3996" y="1330"/>
                        <a:pt x="3996" y="1330"/>
                      </a:cubicBezTo>
                      <a:cubicBezTo>
                        <a:pt x="3996" y="1330"/>
                        <a:pt x="3999" y="1331"/>
                        <a:pt x="3999" y="1331"/>
                      </a:cubicBezTo>
                      <a:cubicBezTo>
                        <a:pt x="3999" y="1331"/>
                        <a:pt x="4003" y="1330"/>
                        <a:pt x="4003" y="1330"/>
                      </a:cubicBezTo>
                      <a:cubicBezTo>
                        <a:pt x="4003" y="1330"/>
                        <a:pt x="4004" y="1331"/>
                        <a:pt x="4004" y="1331"/>
                      </a:cubicBezTo>
                      <a:cubicBezTo>
                        <a:pt x="4004" y="1331"/>
                        <a:pt x="4005" y="1331"/>
                        <a:pt x="4005" y="1331"/>
                      </a:cubicBezTo>
                      <a:cubicBezTo>
                        <a:pt x="4005" y="1331"/>
                        <a:pt x="4007" y="1330"/>
                        <a:pt x="4007" y="1330"/>
                      </a:cubicBezTo>
                      <a:cubicBezTo>
                        <a:pt x="4007" y="1330"/>
                        <a:pt x="4013" y="1331"/>
                        <a:pt x="4013" y="1331"/>
                      </a:cubicBezTo>
                      <a:cubicBezTo>
                        <a:pt x="4013" y="1331"/>
                        <a:pt x="4014" y="1330"/>
                        <a:pt x="4014" y="1330"/>
                      </a:cubicBezTo>
                      <a:cubicBezTo>
                        <a:pt x="4014" y="1330"/>
                        <a:pt x="4016" y="1330"/>
                        <a:pt x="4016" y="1330"/>
                      </a:cubicBezTo>
                      <a:cubicBezTo>
                        <a:pt x="4016" y="1330"/>
                        <a:pt x="4020" y="1331"/>
                        <a:pt x="4020" y="1331"/>
                      </a:cubicBezTo>
                      <a:cubicBezTo>
                        <a:pt x="4020" y="1331"/>
                        <a:pt x="4022" y="1331"/>
                        <a:pt x="4022" y="1331"/>
                      </a:cubicBezTo>
                      <a:cubicBezTo>
                        <a:pt x="4022" y="1331"/>
                        <a:pt x="4025" y="1330"/>
                        <a:pt x="4025" y="1330"/>
                      </a:cubicBezTo>
                      <a:cubicBezTo>
                        <a:pt x="4025" y="1330"/>
                        <a:pt x="4027" y="1330"/>
                        <a:pt x="4027" y="1330"/>
                      </a:cubicBezTo>
                      <a:cubicBezTo>
                        <a:pt x="4027" y="1330"/>
                        <a:pt x="4028" y="1331"/>
                        <a:pt x="4028" y="1331"/>
                      </a:cubicBezTo>
                      <a:cubicBezTo>
                        <a:pt x="4028" y="1331"/>
                        <a:pt x="4034" y="1331"/>
                        <a:pt x="4034" y="1331"/>
                      </a:cubicBezTo>
                      <a:cubicBezTo>
                        <a:pt x="4034" y="1331"/>
                        <a:pt x="4035" y="1330"/>
                        <a:pt x="4035" y="1330"/>
                      </a:cubicBezTo>
                      <a:cubicBezTo>
                        <a:pt x="4035" y="1330"/>
                        <a:pt x="4037" y="1331"/>
                        <a:pt x="4037" y="1331"/>
                      </a:cubicBezTo>
                      <a:cubicBezTo>
                        <a:pt x="4037" y="1331"/>
                        <a:pt x="4038" y="1330"/>
                        <a:pt x="4038" y="1330"/>
                      </a:cubicBezTo>
                      <a:cubicBezTo>
                        <a:pt x="4038" y="1330"/>
                        <a:pt x="4043" y="1330"/>
                        <a:pt x="4043" y="1330"/>
                      </a:cubicBezTo>
                      <a:cubicBezTo>
                        <a:pt x="4043" y="1330"/>
                        <a:pt x="4044" y="1331"/>
                        <a:pt x="4044" y="1331"/>
                      </a:cubicBezTo>
                      <a:cubicBezTo>
                        <a:pt x="4044" y="1331"/>
                        <a:pt x="4048" y="1331"/>
                        <a:pt x="4048" y="1331"/>
                      </a:cubicBezTo>
                      <a:cubicBezTo>
                        <a:pt x="4048" y="1331"/>
                        <a:pt x="4051" y="1330"/>
                        <a:pt x="4051" y="1330"/>
                      </a:cubicBezTo>
                      <a:cubicBezTo>
                        <a:pt x="4051" y="1330"/>
                        <a:pt x="4051" y="1330"/>
                        <a:pt x="4051" y="1330"/>
                      </a:cubicBezTo>
                      <a:cubicBezTo>
                        <a:pt x="4051" y="1330"/>
                        <a:pt x="4056" y="1331"/>
                        <a:pt x="4056" y="1331"/>
                      </a:cubicBezTo>
                      <a:cubicBezTo>
                        <a:pt x="4056" y="1331"/>
                        <a:pt x="4059" y="1331"/>
                        <a:pt x="4059" y="1331"/>
                      </a:cubicBezTo>
                      <a:cubicBezTo>
                        <a:pt x="4059" y="1331"/>
                        <a:pt x="4060" y="1330"/>
                        <a:pt x="4060" y="1330"/>
                      </a:cubicBezTo>
                      <a:cubicBezTo>
                        <a:pt x="4060" y="1330"/>
                        <a:pt x="4064" y="1330"/>
                        <a:pt x="4064" y="1330"/>
                      </a:cubicBezTo>
                      <a:cubicBezTo>
                        <a:pt x="4064" y="1330"/>
                        <a:pt x="4066" y="1330"/>
                        <a:pt x="4066" y="1330"/>
                      </a:cubicBezTo>
                      <a:cubicBezTo>
                        <a:pt x="4066" y="1330"/>
                        <a:pt x="4068" y="1330"/>
                        <a:pt x="4068" y="1330"/>
                      </a:cubicBezTo>
                      <a:cubicBezTo>
                        <a:pt x="4068" y="1330"/>
                        <a:pt x="4069" y="1330"/>
                        <a:pt x="4069" y="1330"/>
                      </a:cubicBezTo>
                      <a:cubicBezTo>
                        <a:pt x="4069" y="1330"/>
                        <a:pt x="4073" y="1330"/>
                        <a:pt x="4073" y="1330"/>
                      </a:cubicBezTo>
                      <a:cubicBezTo>
                        <a:pt x="4073" y="1330"/>
                        <a:pt x="4076" y="1330"/>
                        <a:pt x="4076" y="1330"/>
                      </a:cubicBezTo>
                      <a:cubicBezTo>
                        <a:pt x="4076" y="1330"/>
                        <a:pt x="4077" y="1330"/>
                        <a:pt x="4077" y="1330"/>
                      </a:cubicBezTo>
                      <a:cubicBezTo>
                        <a:pt x="4077" y="1330"/>
                        <a:pt x="4080" y="1329"/>
                        <a:pt x="4080" y="1329"/>
                      </a:cubicBezTo>
                      <a:cubicBezTo>
                        <a:pt x="4080" y="1329"/>
                        <a:pt x="4082" y="1329"/>
                        <a:pt x="4082" y="1329"/>
                      </a:cubicBezTo>
                      <a:cubicBezTo>
                        <a:pt x="4082" y="1329"/>
                        <a:pt x="4083" y="1330"/>
                        <a:pt x="4083" y="1330"/>
                      </a:cubicBezTo>
                      <a:cubicBezTo>
                        <a:pt x="4083" y="1330"/>
                        <a:pt x="4091" y="1330"/>
                        <a:pt x="4091" y="1330"/>
                      </a:cubicBezTo>
                      <a:cubicBezTo>
                        <a:pt x="4091" y="1330"/>
                        <a:pt x="4091" y="1330"/>
                        <a:pt x="4091" y="1330"/>
                      </a:cubicBezTo>
                      <a:cubicBezTo>
                        <a:pt x="4091" y="1330"/>
                        <a:pt x="4092" y="1330"/>
                        <a:pt x="4092" y="1330"/>
                      </a:cubicBezTo>
                      <a:cubicBezTo>
                        <a:pt x="4092" y="1330"/>
                        <a:pt x="4094" y="1329"/>
                        <a:pt x="4094" y="1329"/>
                      </a:cubicBezTo>
                      <a:cubicBezTo>
                        <a:pt x="4094" y="1329"/>
                        <a:pt x="4098" y="1330"/>
                        <a:pt x="4098" y="1330"/>
                      </a:cubicBezTo>
                      <a:cubicBezTo>
                        <a:pt x="4098" y="1330"/>
                        <a:pt x="4100" y="1329"/>
                        <a:pt x="4100" y="1329"/>
                      </a:cubicBezTo>
                      <a:cubicBezTo>
                        <a:pt x="4100" y="1329"/>
                        <a:pt x="4102" y="1329"/>
                        <a:pt x="4102" y="1329"/>
                      </a:cubicBezTo>
                      <a:cubicBezTo>
                        <a:pt x="4102" y="1329"/>
                        <a:pt x="4106" y="1328"/>
                        <a:pt x="4106" y="1328"/>
                      </a:cubicBezTo>
                      <a:cubicBezTo>
                        <a:pt x="4106" y="1328"/>
                        <a:pt x="4108" y="1329"/>
                        <a:pt x="4108" y="1329"/>
                      </a:cubicBezTo>
                      <a:cubicBezTo>
                        <a:pt x="4108" y="1329"/>
                        <a:pt x="4112" y="1328"/>
                        <a:pt x="4112" y="1328"/>
                      </a:cubicBezTo>
                      <a:cubicBezTo>
                        <a:pt x="4112" y="1328"/>
                        <a:pt x="4112" y="1328"/>
                        <a:pt x="4112" y="1328"/>
                      </a:cubicBezTo>
                      <a:cubicBezTo>
                        <a:pt x="4112" y="1328"/>
                        <a:pt x="4117" y="1325"/>
                        <a:pt x="4117" y="1325"/>
                      </a:cubicBezTo>
                      <a:cubicBezTo>
                        <a:pt x="4117" y="1325"/>
                        <a:pt x="4118" y="1324"/>
                        <a:pt x="4118" y="1324"/>
                      </a:cubicBezTo>
                      <a:cubicBezTo>
                        <a:pt x="4118" y="1324"/>
                        <a:pt x="4122" y="1326"/>
                        <a:pt x="4122" y="1326"/>
                      </a:cubicBezTo>
                      <a:cubicBezTo>
                        <a:pt x="4122" y="1326"/>
                        <a:pt x="4123" y="1326"/>
                        <a:pt x="4123" y="1326"/>
                      </a:cubicBezTo>
                      <a:cubicBezTo>
                        <a:pt x="4123" y="1326"/>
                        <a:pt x="4127" y="1323"/>
                        <a:pt x="4127" y="1323"/>
                      </a:cubicBezTo>
                      <a:cubicBezTo>
                        <a:pt x="4127" y="1323"/>
                        <a:pt x="4128" y="1323"/>
                        <a:pt x="4128" y="1323"/>
                      </a:cubicBezTo>
                      <a:cubicBezTo>
                        <a:pt x="4128" y="1323"/>
                        <a:pt x="4133" y="1324"/>
                        <a:pt x="4133" y="1324"/>
                      </a:cubicBezTo>
                      <a:cubicBezTo>
                        <a:pt x="4133" y="1324"/>
                        <a:pt x="4135" y="1323"/>
                        <a:pt x="4135" y="1323"/>
                      </a:cubicBezTo>
                      <a:cubicBezTo>
                        <a:pt x="4135" y="1323"/>
                        <a:pt x="4136" y="1324"/>
                        <a:pt x="4136" y="1324"/>
                      </a:cubicBezTo>
                      <a:cubicBezTo>
                        <a:pt x="4136" y="1324"/>
                        <a:pt x="4138" y="1324"/>
                        <a:pt x="4138" y="1324"/>
                      </a:cubicBezTo>
                      <a:cubicBezTo>
                        <a:pt x="4138" y="1324"/>
                        <a:pt x="4142" y="1323"/>
                        <a:pt x="4142" y="1323"/>
                      </a:cubicBezTo>
                      <a:cubicBezTo>
                        <a:pt x="4142" y="1323"/>
                        <a:pt x="4143" y="1323"/>
                        <a:pt x="4143" y="1323"/>
                      </a:cubicBezTo>
                      <a:cubicBezTo>
                        <a:pt x="4143" y="1323"/>
                        <a:pt x="4148" y="1326"/>
                        <a:pt x="4148" y="1326"/>
                      </a:cubicBezTo>
                      <a:cubicBezTo>
                        <a:pt x="4148" y="1326"/>
                        <a:pt x="4150" y="1327"/>
                        <a:pt x="4150" y="1327"/>
                      </a:cubicBezTo>
                      <a:cubicBezTo>
                        <a:pt x="4150" y="1327"/>
                        <a:pt x="4153" y="1325"/>
                        <a:pt x="4153" y="1325"/>
                      </a:cubicBezTo>
                      <a:cubicBezTo>
                        <a:pt x="4153" y="1325"/>
                        <a:pt x="4153" y="1325"/>
                        <a:pt x="4153" y="1325"/>
                      </a:cubicBezTo>
                      <a:cubicBezTo>
                        <a:pt x="4153" y="1325"/>
                        <a:pt x="4158" y="1328"/>
                        <a:pt x="4158" y="1328"/>
                      </a:cubicBezTo>
                      <a:cubicBezTo>
                        <a:pt x="4158" y="1328"/>
                        <a:pt x="4158" y="1328"/>
                        <a:pt x="4158" y="1328"/>
                      </a:cubicBezTo>
                      <a:cubicBezTo>
                        <a:pt x="4158" y="1328"/>
                        <a:pt x="4163" y="1329"/>
                        <a:pt x="4163" y="1329"/>
                      </a:cubicBezTo>
                      <a:cubicBezTo>
                        <a:pt x="4163" y="1329"/>
                        <a:pt x="4166" y="1329"/>
                        <a:pt x="4166" y="1329"/>
                      </a:cubicBezTo>
                      <a:cubicBezTo>
                        <a:pt x="4166" y="1329"/>
                        <a:pt x="4167" y="1329"/>
                        <a:pt x="4167" y="1329"/>
                      </a:cubicBezTo>
                      <a:cubicBezTo>
                        <a:pt x="4167" y="1329"/>
                        <a:pt x="4168" y="1329"/>
                        <a:pt x="4168" y="1329"/>
                      </a:cubicBezTo>
                      <a:cubicBezTo>
                        <a:pt x="4168" y="1329"/>
                        <a:pt x="4169" y="1329"/>
                        <a:pt x="4169" y="1329"/>
                      </a:cubicBezTo>
                      <a:cubicBezTo>
                        <a:pt x="4169" y="1329"/>
                        <a:pt x="4175" y="1329"/>
                        <a:pt x="4175" y="1329"/>
                      </a:cubicBezTo>
                      <a:cubicBezTo>
                        <a:pt x="4175" y="1329"/>
                        <a:pt x="4178" y="1328"/>
                        <a:pt x="4178" y="1328"/>
                      </a:cubicBezTo>
                      <a:cubicBezTo>
                        <a:pt x="4178" y="1328"/>
                        <a:pt x="4181" y="1329"/>
                        <a:pt x="4181" y="1329"/>
                      </a:cubicBezTo>
                      <a:cubicBezTo>
                        <a:pt x="4181" y="1329"/>
                        <a:pt x="4183" y="1328"/>
                        <a:pt x="4183" y="1328"/>
                      </a:cubicBezTo>
                      <a:cubicBezTo>
                        <a:pt x="4183" y="1328"/>
                        <a:pt x="4184" y="1328"/>
                        <a:pt x="4184" y="1328"/>
                      </a:cubicBezTo>
                      <a:cubicBezTo>
                        <a:pt x="4184" y="1328"/>
                        <a:pt x="4188" y="1327"/>
                        <a:pt x="4188" y="1327"/>
                      </a:cubicBezTo>
                      <a:cubicBezTo>
                        <a:pt x="4188" y="1327"/>
                        <a:pt x="4189" y="1327"/>
                        <a:pt x="4189" y="1327"/>
                      </a:cubicBezTo>
                      <a:cubicBezTo>
                        <a:pt x="4189" y="1327"/>
                        <a:pt x="4194" y="1328"/>
                        <a:pt x="4194" y="1328"/>
                      </a:cubicBezTo>
                      <a:cubicBezTo>
                        <a:pt x="4194" y="1328"/>
                        <a:pt x="4194" y="1328"/>
                        <a:pt x="4194" y="1328"/>
                      </a:cubicBezTo>
                      <a:cubicBezTo>
                        <a:pt x="4194" y="1328"/>
                        <a:pt x="4199" y="1325"/>
                        <a:pt x="4199" y="1325"/>
                      </a:cubicBezTo>
                      <a:cubicBezTo>
                        <a:pt x="4199" y="1325"/>
                        <a:pt x="4200" y="1325"/>
                        <a:pt x="4200" y="1325"/>
                      </a:cubicBezTo>
                      <a:cubicBezTo>
                        <a:pt x="4200" y="1325"/>
                        <a:pt x="4203" y="1327"/>
                        <a:pt x="4203" y="1327"/>
                      </a:cubicBezTo>
                      <a:cubicBezTo>
                        <a:pt x="4203" y="1327"/>
                        <a:pt x="4204" y="1327"/>
                        <a:pt x="4204" y="1327"/>
                      </a:cubicBezTo>
                      <a:cubicBezTo>
                        <a:pt x="4204" y="1327"/>
                        <a:pt x="4209" y="1324"/>
                        <a:pt x="4209" y="1324"/>
                      </a:cubicBezTo>
                      <a:cubicBezTo>
                        <a:pt x="4209" y="1324"/>
                        <a:pt x="4210" y="1324"/>
                        <a:pt x="4210" y="1324"/>
                      </a:cubicBezTo>
                      <a:cubicBezTo>
                        <a:pt x="4210" y="1324"/>
                        <a:pt x="4214" y="1326"/>
                        <a:pt x="4214" y="1326"/>
                      </a:cubicBezTo>
                      <a:cubicBezTo>
                        <a:pt x="4214" y="1326"/>
                        <a:pt x="4214" y="1326"/>
                        <a:pt x="4214" y="1326"/>
                      </a:cubicBezTo>
                      <a:cubicBezTo>
                        <a:pt x="4214" y="1326"/>
                        <a:pt x="4218" y="1324"/>
                        <a:pt x="4218" y="1324"/>
                      </a:cubicBezTo>
                      <a:cubicBezTo>
                        <a:pt x="4218" y="1324"/>
                        <a:pt x="4219" y="1324"/>
                        <a:pt x="4219" y="1324"/>
                      </a:cubicBezTo>
                      <a:cubicBezTo>
                        <a:pt x="4219" y="1324"/>
                        <a:pt x="4223" y="1326"/>
                        <a:pt x="4223" y="1326"/>
                      </a:cubicBezTo>
                      <a:cubicBezTo>
                        <a:pt x="4223" y="1326"/>
                        <a:pt x="4225" y="1326"/>
                        <a:pt x="4225" y="1326"/>
                      </a:cubicBezTo>
                      <a:cubicBezTo>
                        <a:pt x="4225" y="1326"/>
                        <a:pt x="4227" y="1325"/>
                        <a:pt x="4227" y="1325"/>
                      </a:cubicBezTo>
                      <a:cubicBezTo>
                        <a:pt x="4227" y="1325"/>
                        <a:pt x="4230" y="1325"/>
                        <a:pt x="4230" y="1325"/>
                      </a:cubicBezTo>
                      <a:cubicBezTo>
                        <a:pt x="4230" y="1325"/>
                        <a:pt x="4234" y="1327"/>
                        <a:pt x="4234" y="1327"/>
                      </a:cubicBezTo>
                      <a:cubicBezTo>
                        <a:pt x="4234" y="1327"/>
                        <a:pt x="4235" y="1327"/>
                        <a:pt x="4235" y="1327"/>
                      </a:cubicBezTo>
                      <a:cubicBezTo>
                        <a:pt x="4235" y="1327"/>
                        <a:pt x="4236" y="1326"/>
                        <a:pt x="4236" y="1326"/>
                      </a:cubicBezTo>
                      <a:cubicBezTo>
                        <a:pt x="4236" y="1326"/>
                        <a:pt x="4240" y="1326"/>
                        <a:pt x="4240" y="1326"/>
                      </a:cubicBezTo>
                      <a:cubicBezTo>
                        <a:pt x="4240" y="1326"/>
                        <a:pt x="4242" y="1327"/>
                        <a:pt x="4242" y="1327"/>
                      </a:cubicBezTo>
                      <a:cubicBezTo>
                        <a:pt x="4242" y="1327"/>
                        <a:pt x="4245" y="1326"/>
                        <a:pt x="4245" y="1326"/>
                      </a:cubicBezTo>
                      <a:cubicBezTo>
                        <a:pt x="4245" y="1326"/>
                        <a:pt x="4249" y="1326"/>
                        <a:pt x="4249" y="1326"/>
                      </a:cubicBezTo>
                      <a:cubicBezTo>
                        <a:pt x="4249" y="1326"/>
                        <a:pt x="4250" y="1326"/>
                        <a:pt x="4250" y="1326"/>
                      </a:cubicBezTo>
                      <a:cubicBezTo>
                        <a:pt x="4250" y="1326"/>
                        <a:pt x="4252" y="1326"/>
                        <a:pt x="4252" y="1326"/>
                      </a:cubicBezTo>
                      <a:cubicBezTo>
                        <a:pt x="4252" y="1326"/>
                        <a:pt x="4255" y="1326"/>
                        <a:pt x="4255" y="1326"/>
                      </a:cubicBezTo>
                      <a:cubicBezTo>
                        <a:pt x="4255" y="1326"/>
                        <a:pt x="4258" y="1325"/>
                        <a:pt x="4258" y="1325"/>
                      </a:cubicBezTo>
                      <a:cubicBezTo>
                        <a:pt x="4258" y="1325"/>
                        <a:pt x="4260" y="1326"/>
                        <a:pt x="4260" y="1326"/>
                      </a:cubicBezTo>
                      <a:cubicBezTo>
                        <a:pt x="4260" y="1326"/>
                        <a:pt x="4265" y="1325"/>
                        <a:pt x="4265" y="1325"/>
                      </a:cubicBezTo>
                      <a:cubicBezTo>
                        <a:pt x="4265" y="1325"/>
                        <a:pt x="4265" y="1325"/>
                        <a:pt x="4265" y="1325"/>
                      </a:cubicBezTo>
                      <a:cubicBezTo>
                        <a:pt x="4265" y="1325"/>
                        <a:pt x="4270" y="1324"/>
                        <a:pt x="4270" y="1324"/>
                      </a:cubicBezTo>
                      <a:cubicBezTo>
                        <a:pt x="4270" y="1324"/>
                        <a:pt x="4270" y="1324"/>
                        <a:pt x="4270" y="1324"/>
                      </a:cubicBezTo>
                      <a:cubicBezTo>
                        <a:pt x="4270" y="1324"/>
                        <a:pt x="4275" y="1323"/>
                        <a:pt x="4275" y="1323"/>
                      </a:cubicBezTo>
                      <a:cubicBezTo>
                        <a:pt x="4275" y="1323"/>
                        <a:pt x="4275" y="1323"/>
                        <a:pt x="4275" y="1323"/>
                      </a:cubicBezTo>
                      <a:cubicBezTo>
                        <a:pt x="4275" y="1323"/>
                        <a:pt x="4280" y="1321"/>
                        <a:pt x="4280" y="1321"/>
                      </a:cubicBezTo>
                      <a:cubicBezTo>
                        <a:pt x="4280" y="1321"/>
                        <a:pt x="4280" y="1322"/>
                        <a:pt x="4280" y="1322"/>
                      </a:cubicBezTo>
                      <a:cubicBezTo>
                        <a:pt x="4280" y="1322"/>
                        <a:pt x="4285" y="1319"/>
                        <a:pt x="4285" y="1319"/>
                      </a:cubicBezTo>
                      <a:cubicBezTo>
                        <a:pt x="4285" y="1319"/>
                        <a:pt x="4285" y="1319"/>
                        <a:pt x="4285" y="1319"/>
                      </a:cubicBezTo>
                      <a:cubicBezTo>
                        <a:pt x="4285" y="1319"/>
                        <a:pt x="4290" y="1313"/>
                        <a:pt x="4290" y="1313"/>
                      </a:cubicBezTo>
                      <a:cubicBezTo>
                        <a:pt x="4290" y="1313"/>
                        <a:pt x="4291" y="1313"/>
                        <a:pt x="4291" y="1313"/>
                      </a:cubicBezTo>
                      <a:cubicBezTo>
                        <a:pt x="4291" y="1313"/>
                        <a:pt x="4295" y="1288"/>
                        <a:pt x="4295" y="1288"/>
                      </a:cubicBezTo>
                      <a:cubicBezTo>
                        <a:pt x="4295" y="1288"/>
                        <a:pt x="4296" y="1285"/>
                        <a:pt x="4296" y="1285"/>
                      </a:cubicBezTo>
                      <a:cubicBezTo>
                        <a:pt x="4296" y="1285"/>
                        <a:pt x="4299" y="1230"/>
                        <a:pt x="4299" y="1230"/>
                      </a:cubicBezTo>
                      <a:cubicBezTo>
                        <a:pt x="4299" y="1230"/>
                        <a:pt x="4303" y="1267"/>
                        <a:pt x="4303" y="1267"/>
                      </a:cubicBezTo>
                      <a:cubicBezTo>
                        <a:pt x="4303" y="1267"/>
                        <a:pt x="4306" y="1228"/>
                        <a:pt x="4306" y="1228"/>
                      </a:cubicBezTo>
                      <a:cubicBezTo>
                        <a:pt x="4306" y="1228"/>
                        <a:pt x="4306" y="1223"/>
                        <a:pt x="4306" y="1223"/>
                      </a:cubicBezTo>
                      <a:cubicBezTo>
                        <a:pt x="4306" y="1223"/>
                        <a:pt x="4310" y="1119"/>
                        <a:pt x="4310" y="1119"/>
                      </a:cubicBezTo>
                      <a:cubicBezTo>
                        <a:pt x="4310" y="1119"/>
                        <a:pt x="4311" y="1135"/>
                        <a:pt x="4311" y="1135"/>
                      </a:cubicBezTo>
                      <a:cubicBezTo>
                        <a:pt x="4311" y="1135"/>
                        <a:pt x="4315" y="1202"/>
                        <a:pt x="4315" y="1202"/>
                      </a:cubicBezTo>
                      <a:cubicBezTo>
                        <a:pt x="4315" y="1202"/>
                        <a:pt x="4316" y="1200"/>
                        <a:pt x="4316" y="1200"/>
                      </a:cubicBezTo>
                      <a:cubicBezTo>
                        <a:pt x="4316" y="1200"/>
                        <a:pt x="4321" y="1122"/>
                        <a:pt x="4321" y="1122"/>
                      </a:cubicBezTo>
                      <a:cubicBezTo>
                        <a:pt x="4321" y="1122"/>
                        <a:pt x="4322" y="1112"/>
                        <a:pt x="4322" y="1112"/>
                      </a:cubicBezTo>
                      <a:cubicBezTo>
                        <a:pt x="4322" y="1112"/>
                        <a:pt x="4326" y="1230"/>
                        <a:pt x="4326" y="1230"/>
                      </a:cubicBezTo>
                      <a:cubicBezTo>
                        <a:pt x="4326" y="1230"/>
                        <a:pt x="4328" y="1256"/>
                        <a:pt x="4328" y="1256"/>
                      </a:cubicBezTo>
                      <a:cubicBezTo>
                        <a:pt x="4328" y="1256"/>
                        <a:pt x="4331" y="1231"/>
                        <a:pt x="4331" y="1231"/>
                      </a:cubicBezTo>
                      <a:cubicBezTo>
                        <a:pt x="4331" y="1231"/>
                        <a:pt x="4333" y="1214"/>
                        <a:pt x="4333" y="1214"/>
                      </a:cubicBezTo>
                      <a:cubicBezTo>
                        <a:pt x="4333" y="1214"/>
                        <a:pt x="4336" y="1283"/>
                        <a:pt x="4336" y="1283"/>
                      </a:cubicBezTo>
                      <a:cubicBezTo>
                        <a:pt x="4336" y="1283"/>
                        <a:pt x="4336" y="1284"/>
                        <a:pt x="4336" y="1284"/>
                      </a:cubicBezTo>
                      <a:cubicBezTo>
                        <a:pt x="4336" y="1284"/>
                        <a:pt x="4341" y="1306"/>
                        <a:pt x="4341" y="1306"/>
                      </a:cubicBezTo>
                      <a:cubicBezTo>
                        <a:pt x="4341" y="1306"/>
                        <a:pt x="4341" y="1306"/>
                        <a:pt x="4341" y="1306"/>
                      </a:cubicBezTo>
                      <a:cubicBezTo>
                        <a:pt x="4341" y="1306"/>
                        <a:pt x="4346" y="1314"/>
                        <a:pt x="4346" y="1314"/>
                      </a:cubicBezTo>
                      <a:cubicBezTo>
                        <a:pt x="4346" y="1314"/>
                        <a:pt x="4347" y="1314"/>
                        <a:pt x="4347" y="1314"/>
                      </a:cubicBezTo>
                      <a:cubicBezTo>
                        <a:pt x="4347" y="1314"/>
                        <a:pt x="4351" y="1316"/>
                        <a:pt x="4351" y="1316"/>
                      </a:cubicBezTo>
                      <a:cubicBezTo>
                        <a:pt x="4351" y="1316"/>
                        <a:pt x="4352" y="1316"/>
                        <a:pt x="4352" y="1316"/>
                      </a:cubicBezTo>
                      <a:cubicBezTo>
                        <a:pt x="4352" y="1316"/>
                        <a:pt x="4356" y="1319"/>
                        <a:pt x="4356" y="1319"/>
                      </a:cubicBezTo>
                      <a:cubicBezTo>
                        <a:pt x="4356" y="1319"/>
                        <a:pt x="4357" y="1318"/>
                        <a:pt x="4357" y="1318"/>
                      </a:cubicBezTo>
                      <a:cubicBezTo>
                        <a:pt x="4357" y="1318"/>
                        <a:pt x="4362" y="1321"/>
                        <a:pt x="4362" y="1321"/>
                      </a:cubicBezTo>
                      <a:cubicBezTo>
                        <a:pt x="4362" y="1321"/>
                        <a:pt x="4363" y="1321"/>
                        <a:pt x="4363" y="1321"/>
                      </a:cubicBezTo>
                      <a:cubicBezTo>
                        <a:pt x="4363" y="1321"/>
                        <a:pt x="4367" y="1322"/>
                        <a:pt x="4367" y="1322"/>
                      </a:cubicBezTo>
                      <a:cubicBezTo>
                        <a:pt x="4367" y="1322"/>
                        <a:pt x="4367" y="1322"/>
                        <a:pt x="4367" y="1322"/>
                      </a:cubicBezTo>
                      <a:cubicBezTo>
                        <a:pt x="4367" y="1322"/>
                        <a:pt x="4372" y="1323"/>
                        <a:pt x="4372" y="1323"/>
                      </a:cubicBezTo>
                      <a:cubicBezTo>
                        <a:pt x="4372" y="1323"/>
                        <a:pt x="4372" y="1323"/>
                        <a:pt x="4372" y="1323"/>
                      </a:cubicBezTo>
                      <a:cubicBezTo>
                        <a:pt x="4372" y="1323"/>
                        <a:pt x="4377" y="1324"/>
                        <a:pt x="4377" y="1324"/>
                      </a:cubicBezTo>
                      <a:cubicBezTo>
                        <a:pt x="4377" y="1324"/>
                        <a:pt x="4377" y="1324"/>
                        <a:pt x="4377" y="1324"/>
                      </a:cubicBezTo>
                      <a:cubicBezTo>
                        <a:pt x="4377" y="1324"/>
                        <a:pt x="4381" y="1325"/>
                        <a:pt x="4381" y="1325"/>
                      </a:cubicBezTo>
                      <a:cubicBezTo>
                        <a:pt x="4381" y="1325"/>
                        <a:pt x="4383" y="1325"/>
                        <a:pt x="4383" y="1325"/>
                      </a:cubicBezTo>
                      <a:cubicBezTo>
                        <a:pt x="4383" y="1325"/>
                        <a:pt x="4385" y="1325"/>
                        <a:pt x="4385" y="1325"/>
                      </a:cubicBezTo>
                      <a:cubicBezTo>
                        <a:pt x="4385" y="1325"/>
                        <a:pt x="4387" y="1325"/>
                        <a:pt x="4387" y="1325"/>
                      </a:cubicBezTo>
                      <a:cubicBezTo>
                        <a:pt x="4387" y="1325"/>
                        <a:pt x="4390" y="1326"/>
                        <a:pt x="4390" y="1326"/>
                      </a:cubicBezTo>
                      <a:cubicBezTo>
                        <a:pt x="4390" y="1326"/>
                        <a:pt x="4393" y="1326"/>
                        <a:pt x="4393" y="1326"/>
                      </a:cubicBezTo>
                      <a:cubicBezTo>
                        <a:pt x="4393" y="1326"/>
                        <a:pt x="4397" y="1325"/>
                        <a:pt x="4397" y="1325"/>
                      </a:cubicBezTo>
                      <a:cubicBezTo>
                        <a:pt x="4397" y="1325"/>
                        <a:pt x="4399" y="1326"/>
                        <a:pt x="4399" y="1326"/>
                      </a:cubicBezTo>
                      <a:cubicBezTo>
                        <a:pt x="4399" y="1326"/>
                        <a:pt x="4402" y="1325"/>
                        <a:pt x="4402" y="1325"/>
                      </a:cubicBezTo>
                      <a:cubicBezTo>
                        <a:pt x="4402" y="1325"/>
                        <a:pt x="4403" y="1325"/>
                        <a:pt x="4403" y="1325"/>
                      </a:cubicBezTo>
                      <a:cubicBezTo>
                        <a:pt x="4403" y="1325"/>
                        <a:pt x="4407" y="1323"/>
                        <a:pt x="4407" y="1323"/>
                      </a:cubicBezTo>
                      <a:cubicBezTo>
                        <a:pt x="4407" y="1323"/>
                        <a:pt x="4410" y="1324"/>
                        <a:pt x="4410" y="1324"/>
                      </a:cubicBezTo>
                      <a:cubicBezTo>
                        <a:pt x="4410" y="1324"/>
                        <a:pt x="4413" y="1322"/>
                        <a:pt x="4413" y="1322"/>
                      </a:cubicBezTo>
                      <a:cubicBezTo>
                        <a:pt x="4413" y="1322"/>
                        <a:pt x="4413" y="1322"/>
                        <a:pt x="4413" y="1322"/>
                      </a:cubicBezTo>
                      <a:cubicBezTo>
                        <a:pt x="4413" y="1322"/>
                        <a:pt x="4417" y="1311"/>
                        <a:pt x="4417" y="1311"/>
                      </a:cubicBezTo>
                      <a:cubicBezTo>
                        <a:pt x="4417" y="1311"/>
                        <a:pt x="4418" y="1312"/>
                        <a:pt x="4418" y="1312"/>
                      </a:cubicBezTo>
                      <a:cubicBezTo>
                        <a:pt x="4418" y="1312"/>
                        <a:pt x="4420" y="1316"/>
                        <a:pt x="4420" y="1316"/>
                      </a:cubicBezTo>
                      <a:cubicBezTo>
                        <a:pt x="4420" y="1316"/>
                        <a:pt x="4423" y="1313"/>
                        <a:pt x="4423" y="1313"/>
                      </a:cubicBezTo>
                      <a:cubicBezTo>
                        <a:pt x="4423" y="1313"/>
                        <a:pt x="4427" y="1282"/>
                        <a:pt x="4427" y="1282"/>
                      </a:cubicBezTo>
                      <a:cubicBezTo>
                        <a:pt x="4427" y="1282"/>
                        <a:pt x="4428" y="1284"/>
                        <a:pt x="4428" y="1284"/>
                      </a:cubicBezTo>
                      <a:cubicBezTo>
                        <a:pt x="4428" y="1284"/>
                        <a:pt x="4431" y="1304"/>
                        <a:pt x="4431" y="1304"/>
                      </a:cubicBezTo>
                      <a:cubicBezTo>
                        <a:pt x="4431" y="1304"/>
                        <a:pt x="4433" y="1299"/>
                        <a:pt x="4433" y="1299"/>
                      </a:cubicBezTo>
                      <a:cubicBezTo>
                        <a:pt x="4433" y="1299"/>
                        <a:pt x="4437" y="1242"/>
                        <a:pt x="4437" y="1242"/>
                      </a:cubicBezTo>
                      <a:cubicBezTo>
                        <a:pt x="4437" y="1242"/>
                        <a:pt x="4438" y="1249"/>
                        <a:pt x="4438" y="1249"/>
                      </a:cubicBezTo>
                      <a:cubicBezTo>
                        <a:pt x="4438" y="1249"/>
                        <a:pt x="4442" y="1293"/>
                        <a:pt x="4442" y="1293"/>
                      </a:cubicBezTo>
                      <a:cubicBezTo>
                        <a:pt x="4442" y="1293"/>
                        <a:pt x="4443" y="1289"/>
                        <a:pt x="4443" y="1289"/>
                      </a:cubicBezTo>
                      <a:cubicBezTo>
                        <a:pt x="4443" y="1289"/>
                        <a:pt x="4448" y="1222"/>
                        <a:pt x="4448" y="1222"/>
                      </a:cubicBezTo>
                      <a:cubicBezTo>
                        <a:pt x="4448" y="1222"/>
                        <a:pt x="4448" y="1235"/>
                        <a:pt x="4448" y="1235"/>
                      </a:cubicBezTo>
                      <a:cubicBezTo>
                        <a:pt x="4448" y="1235"/>
                        <a:pt x="4453" y="1292"/>
                        <a:pt x="4453" y="1292"/>
                      </a:cubicBezTo>
                      <a:cubicBezTo>
                        <a:pt x="4453" y="1292"/>
                        <a:pt x="4453" y="1291"/>
                        <a:pt x="4453" y="1291"/>
                      </a:cubicBezTo>
                      <a:cubicBezTo>
                        <a:pt x="4453" y="1291"/>
                        <a:pt x="4457" y="1242"/>
                        <a:pt x="4457" y="1242"/>
                      </a:cubicBezTo>
                      <a:cubicBezTo>
                        <a:pt x="4457" y="1242"/>
                        <a:pt x="4459" y="1255"/>
                        <a:pt x="4459" y="1255"/>
                      </a:cubicBezTo>
                      <a:cubicBezTo>
                        <a:pt x="4459" y="1255"/>
                        <a:pt x="4463" y="1304"/>
                        <a:pt x="4463" y="1304"/>
                      </a:cubicBezTo>
                      <a:cubicBezTo>
                        <a:pt x="4463" y="1304"/>
                        <a:pt x="4464" y="1303"/>
                        <a:pt x="4464" y="1303"/>
                      </a:cubicBezTo>
                      <a:cubicBezTo>
                        <a:pt x="4464" y="1303"/>
                        <a:pt x="4468" y="1282"/>
                        <a:pt x="4468" y="1282"/>
                      </a:cubicBezTo>
                      <a:cubicBezTo>
                        <a:pt x="4468" y="1282"/>
                        <a:pt x="4469" y="1289"/>
                        <a:pt x="4469" y="1289"/>
                      </a:cubicBezTo>
                      <a:cubicBezTo>
                        <a:pt x="4469" y="1289"/>
                        <a:pt x="4474" y="1317"/>
                        <a:pt x="4474" y="1317"/>
                      </a:cubicBezTo>
                      <a:cubicBezTo>
                        <a:pt x="4474" y="1317"/>
                        <a:pt x="4474" y="1317"/>
                        <a:pt x="4474" y="1317"/>
                      </a:cubicBezTo>
                      <a:cubicBezTo>
                        <a:pt x="4474" y="1317"/>
                        <a:pt x="4477" y="1312"/>
                        <a:pt x="4477" y="1312"/>
                      </a:cubicBezTo>
                      <a:cubicBezTo>
                        <a:pt x="4477" y="1312"/>
                        <a:pt x="4479" y="1315"/>
                        <a:pt x="4479" y="1315"/>
                      </a:cubicBezTo>
                      <a:cubicBezTo>
                        <a:pt x="4479" y="1315"/>
                        <a:pt x="4484" y="1325"/>
                        <a:pt x="4484" y="1325"/>
                      </a:cubicBezTo>
                      <a:cubicBezTo>
                        <a:pt x="4484" y="1325"/>
                        <a:pt x="4486" y="1324"/>
                        <a:pt x="4486" y="1324"/>
                      </a:cubicBezTo>
                      <a:cubicBezTo>
                        <a:pt x="4486" y="1324"/>
                        <a:pt x="4489" y="1325"/>
                        <a:pt x="4489" y="1325"/>
                      </a:cubicBezTo>
                      <a:cubicBezTo>
                        <a:pt x="4489" y="1325"/>
                        <a:pt x="4489" y="1325"/>
                        <a:pt x="4489" y="1325"/>
                      </a:cubicBezTo>
                      <a:cubicBezTo>
                        <a:pt x="4489" y="1325"/>
                        <a:pt x="4494" y="1327"/>
                        <a:pt x="4494" y="1327"/>
                      </a:cubicBezTo>
                      <a:cubicBezTo>
                        <a:pt x="4494" y="1327"/>
                        <a:pt x="4496" y="1327"/>
                        <a:pt x="4496" y="1327"/>
                      </a:cubicBezTo>
                      <a:cubicBezTo>
                        <a:pt x="4496" y="1327"/>
                        <a:pt x="4499" y="1327"/>
                        <a:pt x="4499" y="1327"/>
                      </a:cubicBezTo>
                      <a:cubicBezTo>
                        <a:pt x="4499" y="1327"/>
                        <a:pt x="4502" y="1327"/>
                        <a:pt x="4502" y="1327"/>
                      </a:cubicBezTo>
                      <a:cubicBezTo>
                        <a:pt x="4502" y="1327"/>
                        <a:pt x="4504" y="1328"/>
                        <a:pt x="4504" y="1328"/>
                      </a:cubicBezTo>
                      <a:cubicBezTo>
                        <a:pt x="4504" y="1328"/>
                        <a:pt x="4506" y="1328"/>
                        <a:pt x="4506" y="1328"/>
                      </a:cubicBezTo>
                      <a:cubicBezTo>
                        <a:pt x="4506" y="1328"/>
                        <a:pt x="4509" y="1327"/>
                        <a:pt x="4509" y="1327"/>
                      </a:cubicBezTo>
                      <a:cubicBezTo>
                        <a:pt x="4509" y="1327"/>
                        <a:pt x="4510" y="1327"/>
                        <a:pt x="4510" y="1327"/>
                      </a:cubicBezTo>
                      <a:cubicBezTo>
                        <a:pt x="4510" y="1327"/>
                        <a:pt x="4511" y="1327"/>
                        <a:pt x="4511" y="1327"/>
                      </a:cubicBezTo>
                      <a:cubicBezTo>
                        <a:pt x="4511" y="1327"/>
                        <a:pt x="4518" y="1328"/>
                        <a:pt x="4518" y="1328"/>
                      </a:cubicBezTo>
                      <a:cubicBezTo>
                        <a:pt x="4518" y="1328"/>
                        <a:pt x="4519" y="1327"/>
                        <a:pt x="4519" y="1327"/>
                      </a:cubicBezTo>
                      <a:cubicBezTo>
                        <a:pt x="4519" y="1327"/>
                        <a:pt x="4520" y="1327"/>
                        <a:pt x="4520" y="1327"/>
                      </a:cubicBezTo>
                      <a:cubicBezTo>
                        <a:pt x="4520" y="1327"/>
                        <a:pt x="4523" y="1327"/>
                        <a:pt x="4523" y="1327"/>
                      </a:cubicBezTo>
                      <a:cubicBezTo>
                        <a:pt x="4523" y="1327"/>
                        <a:pt x="4526" y="1327"/>
                        <a:pt x="4526" y="1327"/>
                      </a:cubicBezTo>
                      <a:cubicBezTo>
                        <a:pt x="4526" y="1327"/>
                        <a:pt x="4529" y="1326"/>
                        <a:pt x="4529" y="1326"/>
                      </a:cubicBezTo>
                      <a:cubicBezTo>
                        <a:pt x="4529" y="1326"/>
                        <a:pt x="4530" y="1326"/>
                        <a:pt x="4530" y="1326"/>
                      </a:cubicBezTo>
                      <a:cubicBezTo>
                        <a:pt x="4530" y="1326"/>
                        <a:pt x="4535" y="1324"/>
                        <a:pt x="4535" y="1324"/>
                      </a:cubicBezTo>
                      <a:cubicBezTo>
                        <a:pt x="4535" y="1324"/>
                        <a:pt x="4537" y="1324"/>
                        <a:pt x="4537" y="1324"/>
                      </a:cubicBezTo>
                      <a:cubicBezTo>
                        <a:pt x="4537" y="1324"/>
                        <a:pt x="4540" y="1323"/>
                        <a:pt x="4540" y="1323"/>
                      </a:cubicBezTo>
                      <a:cubicBezTo>
                        <a:pt x="4540" y="1323"/>
                        <a:pt x="4540" y="1323"/>
                        <a:pt x="4540" y="1323"/>
                      </a:cubicBezTo>
                      <a:cubicBezTo>
                        <a:pt x="4540" y="1323"/>
                        <a:pt x="4545" y="1321"/>
                        <a:pt x="4545" y="1321"/>
                      </a:cubicBezTo>
                      <a:cubicBezTo>
                        <a:pt x="4545" y="1321"/>
                        <a:pt x="4545" y="1321"/>
                        <a:pt x="4545" y="1321"/>
                      </a:cubicBezTo>
                      <a:cubicBezTo>
                        <a:pt x="4545" y="1321"/>
                        <a:pt x="4550" y="1318"/>
                        <a:pt x="4550" y="1318"/>
                      </a:cubicBezTo>
                      <a:cubicBezTo>
                        <a:pt x="4550" y="1318"/>
                        <a:pt x="4550" y="1318"/>
                        <a:pt x="4550" y="1318"/>
                      </a:cubicBezTo>
                      <a:cubicBezTo>
                        <a:pt x="4550" y="1318"/>
                        <a:pt x="4555" y="1308"/>
                        <a:pt x="4555" y="1308"/>
                      </a:cubicBezTo>
                      <a:cubicBezTo>
                        <a:pt x="4555" y="1308"/>
                        <a:pt x="4555" y="1308"/>
                        <a:pt x="4555" y="1308"/>
                      </a:cubicBezTo>
                      <a:cubicBezTo>
                        <a:pt x="4555" y="1308"/>
                        <a:pt x="4560" y="1251"/>
                        <a:pt x="4560" y="1251"/>
                      </a:cubicBezTo>
                      <a:cubicBezTo>
                        <a:pt x="4560" y="1251"/>
                        <a:pt x="4562" y="1222"/>
                        <a:pt x="4562" y="1222"/>
                      </a:cubicBezTo>
                      <a:cubicBezTo>
                        <a:pt x="4562" y="1222"/>
                        <a:pt x="4565" y="1286"/>
                        <a:pt x="4565" y="1286"/>
                      </a:cubicBezTo>
                      <a:cubicBezTo>
                        <a:pt x="4565" y="1286"/>
                        <a:pt x="4565" y="1288"/>
                        <a:pt x="4565" y="1288"/>
                      </a:cubicBezTo>
                      <a:cubicBezTo>
                        <a:pt x="4565" y="1288"/>
                        <a:pt x="4570" y="1317"/>
                        <a:pt x="4570" y="1317"/>
                      </a:cubicBezTo>
                      <a:cubicBezTo>
                        <a:pt x="4570" y="1317"/>
                        <a:pt x="4571" y="1317"/>
                        <a:pt x="4571" y="1317"/>
                      </a:cubicBezTo>
                      <a:cubicBezTo>
                        <a:pt x="4571" y="1317"/>
                        <a:pt x="4575" y="1322"/>
                        <a:pt x="4575" y="1322"/>
                      </a:cubicBezTo>
                      <a:cubicBezTo>
                        <a:pt x="4575" y="1322"/>
                        <a:pt x="4576" y="1323"/>
                        <a:pt x="4576" y="1323"/>
                      </a:cubicBezTo>
                      <a:cubicBezTo>
                        <a:pt x="4576" y="1323"/>
                        <a:pt x="4581" y="1325"/>
                        <a:pt x="4581" y="1325"/>
                      </a:cubicBezTo>
                      <a:cubicBezTo>
                        <a:pt x="4581" y="1325"/>
                        <a:pt x="4581" y="1325"/>
                        <a:pt x="4581" y="1325"/>
                      </a:cubicBezTo>
                      <a:cubicBezTo>
                        <a:pt x="4581" y="1325"/>
                        <a:pt x="4586" y="1326"/>
                        <a:pt x="4586" y="1326"/>
                      </a:cubicBezTo>
                      <a:cubicBezTo>
                        <a:pt x="4586" y="1326"/>
                        <a:pt x="4586" y="1326"/>
                        <a:pt x="4586" y="1326"/>
                      </a:cubicBezTo>
                      <a:cubicBezTo>
                        <a:pt x="4586" y="1326"/>
                        <a:pt x="4590" y="1327"/>
                        <a:pt x="4590" y="1327"/>
                      </a:cubicBezTo>
                      <a:cubicBezTo>
                        <a:pt x="4590" y="1327"/>
                        <a:pt x="4591" y="1327"/>
                        <a:pt x="4591" y="1327"/>
                      </a:cubicBezTo>
                      <a:cubicBezTo>
                        <a:pt x="4591" y="1327"/>
                        <a:pt x="4595" y="1327"/>
                        <a:pt x="4595" y="1327"/>
                      </a:cubicBezTo>
                      <a:cubicBezTo>
                        <a:pt x="4595" y="1327"/>
                        <a:pt x="4596" y="1327"/>
                        <a:pt x="4596" y="1327"/>
                      </a:cubicBezTo>
                      <a:cubicBezTo>
                        <a:pt x="4596" y="1327"/>
                        <a:pt x="4600" y="1328"/>
                        <a:pt x="4600" y="1328"/>
                      </a:cubicBezTo>
                      <a:cubicBezTo>
                        <a:pt x="4600" y="1328"/>
                        <a:pt x="4604" y="1328"/>
                        <a:pt x="4604" y="1328"/>
                      </a:cubicBezTo>
                      <a:cubicBezTo>
                        <a:pt x="4604" y="1328"/>
                        <a:pt x="4605" y="1328"/>
                        <a:pt x="4605" y="1328"/>
                      </a:cubicBezTo>
                      <a:cubicBezTo>
                        <a:pt x="4605" y="1328"/>
                        <a:pt x="4606" y="1328"/>
                        <a:pt x="4606" y="1328"/>
                      </a:cubicBezTo>
                      <a:cubicBezTo>
                        <a:pt x="4606" y="1328"/>
                        <a:pt x="4611" y="1329"/>
                        <a:pt x="4611" y="1329"/>
                      </a:cubicBezTo>
                      <a:cubicBezTo>
                        <a:pt x="4611" y="1329"/>
                        <a:pt x="4613" y="1329"/>
                        <a:pt x="4613" y="1329"/>
                      </a:cubicBezTo>
                      <a:cubicBezTo>
                        <a:pt x="4613" y="1329"/>
                        <a:pt x="4614" y="1329"/>
                        <a:pt x="4614" y="1329"/>
                      </a:cubicBezTo>
                      <a:cubicBezTo>
                        <a:pt x="4614" y="1329"/>
                        <a:pt x="4617" y="1329"/>
                        <a:pt x="4617" y="1329"/>
                      </a:cubicBezTo>
                      <a:cubicBezTo>
                        <a:pt x="4617" y="1329"/>
                        <a:pt x="4620" y="1329"/>
                        <a:pt x="4620" y="1329"/>
                      </a:cubicBezTo>
                      <a:cubicBezTo>
                        <a:pt x="4620" y="1329"/>
                        <a:pt x="4622" y="1329"/>
                        <a:pt x="4622" y="1329"/>
                      </a:cubicBezTo>
                      <a:cubicBezTo>
                        <a:pt x="4622" y="1329"/>
                        <a:pt x="4623" y="1329"/>
                        <a:pt x="4623" y="1329"/>
                      </a:cubicBezTo>
                      <a:cubicBezTo>
                        <a:pt x="4623" y="1329"/>
                        <a:pt x="4629" y="1329"/>
                        <a:pt x="4629" y="1329"/>
                      </a:cubicBezTo>
                      <a:cubicBezTo>
                        <a:pt x="4629" y="1329"/>
                        <a:pt x="4630" y="1329"/>
                        <a:pt x="4630" y="1329"/>
                      </a:cubicBezTo>
                      <a:cubicBezTo>
                        <a:pt x="4630" y="1329"/>
                        <a:pt x="4633" y="1329"/>
                        <a:pt x="4633" y="1329"/>
                      </a:cubicBezTo>
                      <a:cubicBezTo>
                        <a:pt x="4633" y="1329"/>
                        <a:pt x="4637" y="1330"/>
                        <a:pt x="4637" y="1330"/>
                      </a:cubicBezTo>
                      <a:cubicBezTo>
                        <a:pt x="4637" y="1330"/>
                        <a:pt x="4637" y="1330"/>
                        <a:pt x="4637" y="1330"/>
                      </a:cubicBezTo>
                      <a:cubicBezTo>
                        <a:pt x="4637" y="1330"/>
                        <a:pt x="4641" y="1329"/>
                        <a:pt x="4641" y="1329"/>
                      </a:cubicBezTo>
                      <a:cubicBezTo>
                        <a:pt x="4641" y="1329"/>
                        <a:pt x="4642" y="1329"/>
                        <a:pt x="4642" y="1329"/>
                      </a:cubicBezTo>
                      <a:cubicBezTo>
                        <a:pt x="4642" y="1329"/>
                        <a:pt x="4646" y="1329"/>
                        <a:pt x="4646" y="1329"/>
                      </a:cubicBezTo>
                      <a:cubicBezTo>
                        <a:pt x="4646" y="1329"/>
                        <a:pt x="4647" y="1329"/>
                        <a:pt x="4647" y="1329"/>
                      </a:cubicBezTo>
                      <a:cubicBezTo>
                        <a:pt x="4647" y="1329"/>
                        <a:pt x="4651" y="1328"/>
                        <a:pt x="4651" y="1328"/>
                      </a:cubicBezTo>
                      <a:cubicBezTo>
                        <a:pt x="4651" y="1328"/>
                        <a:pt x="4652" y="1328"/>
                        <a:pt x="4652" y="1328"/>
                      </a:cubicBezTo>
                      <a:cubicBezTo>
                        <a:pt x="4652" y="1328"/>
                        <a:pt x="4657" y="1326"/>
                        <a:pt x="4657" y="1326"/>
                      </a:cubicBezTo>
                      <a:cubicBezTo>
                        <a:pt x="4657" y="1326"/>
                        <a:pt x="4657" y="1326"/>
                        <a:pt x="4657" y="1326"/>
                      </a:cubicBezTo>
                      <a:cubicBezTo>
                        <a:pt x="4657" y="1326"/>
                        <a:pt x="4662" y="1322"/>
                        <a:pt x="4662" y="1322"/>
                      </a:cubicBezTo>
                      <a:cubicBezTo>
                        <a:pt x="4662" y="1322"/>
                        <a:pt x="4662" y="1321"/>
                        <a:pt x="4662" y="1321"/>
                      </a:cubicBezTo>
                      <a:cubicBezTo>
                        <a:pt x="4662" y="1321"/>
                        <a:pt x="4667" y="1277"/>
                        <a:pt x="4667" y="1277"/>
                      </a:cubicBezTo>
                      <a:cubicBezTo>
                        <a:pt x="4667" y="1277"/>
                        <a:pt x="4668" y="1276"/>
                        <a:pt x="4668" y="1276"/>
                      </a:cubicBezTo>
                      <a:cubicBezTo>
                        <a:pt x="4668" y="1276"/>
                        <a:pt x="4672" y="1313"/>
                        <a:pt x="4672" y="1313"/>
                      </a:cubicBezTo>
                      <a:cubicBezTo>
                        <a:pt x="4672" y="1313"/>
                        <a:pt x="4673" y="1313"/>
                        <a:pt x="4673" y="1313"/>
                      </a:cubicBezTo>
                      <a:cubicBezTo>
                        <a:pt x="4673" y="1313"/>
                        <a:pt x="4677" y="1278"/>
                        <a:pt x="4677" y="1278"/>
                      </a:cubicBezTo>
                      <a:cubicBezTo>
                        <a:pt x="4677" y="1278"/>
                        <a:pt x="4678" y="1278"/>
                        <a:pt x="4678" y="1278"/>
                      </a:cubicBezTo>
                      <a:cubicBezTo>
                        <a:pt x="4678" y="1278"/>
                        <a:pt x="4682" y="1321"/>
                        <a:pt x="4682" y="1321"/>
                      </a:cubicBezTo>
                      <a:cubicBezTo>
                        <a:pt x="4682" y="1321"/>
                        <a:pt x="4683" y="1322"/>
                        <a:pt x="4683" y="1322"/>
                      </a:cubicBezTo>
                      <a:cubicBezTo>
                        <a:pt x="4683" y="1322"/>
                        <a:pt x="4687" y="1327"/>
                        <a:pt x="4687" y="1327"/>
                      </a:cubicBezTo>
                      <a:cubicBezTo>
                        <a:pt x="4687" y="1327"/>
                        <a:pt x="4688" y="1327"/>
                        <a:pt x="4688" y="1327"/>
                      </a:cubicBezTo>
                      <a:cubicBezTo>
                        <a:pt x="4688" y="1327"/>
                        <a:pt x="4693" y="1328"/>
                        <a:pt x="4693" y="1328"/>
                      </a:cubicBezTo>
                      <a:cubicBezTo>
                        <a:pt x="4693" y="1328"/>
                        <a:pt x="4693" y="1329"/>
                        <a:pt x="4693" y="1329"/>
                      </a:cubicBezTo>
                      <a:cubicBezTo>
                        <a:pt x="4693" y="1329"/>
                        <a:pt x="4697" y="1329"/>
                        <a:pt x="4697" y="1329"/>
                      </a:cubicBezTo>
                      <a:cubicBezTo>
                        <a:pt x="4697" y="1329"/>
                        <a:pt x="4699" y="1329"/>
                        <a:pt x="4699" y="1329"/>
                      </a:cubicBezTo>
                      <a:cubicBezTo>
                        <a:pt x="4699" y="1329"/>
                        <a:pt x="4700" y="1329"/>
                        <a:pt x="4700" y="1329"/>
                      </a:cubicBezTo>
                      <a:cubicBezTo>
                        <a:pt x="4700" y="1329"/>
                        <a:pt x="4703" y="1329"/>
                        <a:pt x="4703" y="1329"/>
                      </a:cubicBezTo>
                      <a:cubicBezTo>
                        <a:pt x="4703" y="1329"/>
                        <a:pt x="4707" y="1330"/>
                        <a:pt x="4707" y="1330"/>
                      </a:cubicBezTo>
                      <a:cubicBezTo>
                        <a:pt x="4707" y="1330"/>
                        <a:pt x="4709" y="1330"/>
                        <a:pt x="4709" y="1330"/>
                      </a:cubicBezTo>
                      <a:cubicBezTo>
                        <a:pt x="4709" y="1330"/>
                        <a:pt x="4712" y="1330"/>
                        <a:pt x="4712" y="1330"/>
                      </a:cubicBezTo>
                      <a:cubicBezTo>
                        <a:pt x="4712" y="1330"/>
                        <a:pt x="4714" y="1330"/>
                        <a:pt x="4714" y="1330"/>
                      </a:cubicBezTo>
                      <a:cubicBezTo>
                        <a:pt x="4714" y="1330"/>
                        <a:pt x="4717" y="1330"/>
                        <a:pt x="4717" y="1330"/>
                      </a:cubicBezTo>
                      <a:cubicBezTo>
                        <a:pt x="4717" y="1330"/>
                        <a:pt x="4720" y="1330"/>
                        <a:pt x="4720" y="1330"/>
                      </a:cubicBezTo>
                      <a:cubicBezTo>
                        <a:pt x="4720" y="1330"/>
                        <a:pt x="4723" y="1330"/>
                        <a:pt x="4723" y="1330"/>
                      </a:cubicBezTo>
                      <a:cubicBezTo>
                        <a:pt x="4723" y="1330"/>
                        <a:pt x="4725" y="1330"/>
                        <a:pt x="4725" y="1330"/>
                      </a:cubicBezTo>
                      <a:cubicBezTo>
                        <a:pt x="4725" y="1330"/>
                        <a:pt x="4726" y="1331"/>
                        <a:pt x="4726" y="1331"/>
                      </a:cubicBezTo>
                      <a:cubicBezTo>
                        <a:pt x="4726" y="1331"/>
                        <a:pt x="4730" y="1331"/>
                        <a:pt x="4730" y="1331"/>
                      </a:cubicBezTo>
                      <a:cubicBezTo>
                        <a:pt x="4730" y="1331"/>
                        <a:pt x="4731" y="1330"/>
                        <a:pt x="4731" y="1330"/>
                      </a:cubicBezTo>
                      <a:cubicBezTo>
                        <a:pt x="4731" y="1330"/>
                        <a:pt x="4735" y="1330"/>
                        <a:pt x="4735" y="1330"/>
                      </a:cubicBezTo>
                      <a:cubicBezTo>
                        <a:pt x="4735" y="1330"/>
                        <a:pt x="4737" y="1331"/>
                        <a:pt x="4737" y="1331"/>
                      </a:cubicBezTo>
                      <a:cubicBezTo>
                        <a:pt x="4737" y="1331"/>
                        <a:pt x="4742" y="1330"/>
                        <a:pt x="4742" y="1330"/>
                      </a:cubicBezTo>
                      <a:cubicBezTo>
                        <a:pt x="4742" y="1330"/>
                        <a:pt x="4743" y="1331"/>
                        <a:pt x="4743" y="1331"/>
                      </a:cubicBezTo>
                      <a:cubicBezTo>
                        <a:pt x="4743" y="1331"/>
                        <a:pt x="4744" y="1331"/>
                        <a:pt x="4744" y="1331"/>
                      </a:cubicBezTo>
                      <a:cubicBezTo>
                        <a:pt x="4744" y="1331"/>
                        <a:pt x="4749" y="1330"/>
                        <a:pt x="4749" y="1330"/>
                      </a:cubicBezTo>
                      <a:cubicBezTo>
                        <a:pt x="4749" y="1330"/>
                        <a:pt x="4749" y="1330"/>
                        <a:pt x="4749" y="1330"/>
                      </a:cubicBezTo>
                      <a:cubicBezTo>
                        <a:pt x="4749" y="1330"/>
                        <a:pt x="4752" y="1331"/>
                        <a:pt x="4752" y="1331"/>
                      </a:cubicBezTo>
                      <a:cubicBezTo>
                        <a:pt x="4752" y="1331"/>
                        <a:pt x="4755" y="1331"/>
                        <a:pt x="4755" y="1331"/>
                      </a:cubicBezTo>
                      <a:cubicBezTo>
                        <a:pt x="4755" y="1331"/>
                        <a:pt x="4756" y="1330"/>
                        <a:pt x="4756" y="1330"/>
                      </a:cubicBezTo>
                      <a:cubicBezTo>
                        <a:pt x="4756" y="1330"/>
                        <a:pt x="4762" y="1331"/>
                        <a:pt x="4762" y="1331"/>
                      </a:cubicBezTo>
                      <a:cubicBezTo>
                        <a:pt x="4762" y="1331"/>
                        <a:pt x="4763" y="1330"/>
                        <a:pt x="4763" y="1330"/>
                      </a:cubicBezTo>
                      <a:cubicBezTo>
                        <a:pt x="4763" y="1330"/>
                        <a:pt x="4766" y="1330"/>
                        <a:pt x="4766" y="1330"/>
                      </a:cubicBezTo>
                      <a:cubicBezTo>
                        <a:pt x="4766" y="1330"/>
                        <a:pt x="4767" y="1330"/>
                        <a:pt x="4767" y="1330"/>
                      </a:cubicBezTo>
                      <a:cubicBezTo>
                        <a:pt x="4767" y="1330"/>
                        <a:pt x="4770" y="1330"/>
                        <a:pt x="4770" y="1330"/>
                      </a:cubicBezTo>
                      <a:cubicBezTo>
                        <a:pt x="4770" y="1330"/>
                        <a:pt x="4773" y="1329"/>
                        <a:pt x="4773" y="1329"/>
                      </a:cubicBezTo>
                      <a:cubicBezTo>
                        <a:pt x="4773" y="1329"/>
                        <a:pt x="4776" y="1329"/>
                        <a:pt x="4776" y="1329"/>
                      </a:cubicBezTo>
                      <a:cubicBezTo>
                        <a:pt x="4776" y="1329"/>
                        <a:pt x="4779" y="1328"/>
                        <a:pt x="4779" y="1328"/>
                      </a:cubicBezTo>
                      <a:cubicBezTo>
                        <a:pt x="4779" y="1328"/>
                        <a:pt x="4780" y="1328"/>
                        <a:pt x="4780" y="1328"/>
                      </a:cubicBezTo>
                      <a:cubicBezTo>
                        <a:pt x="4780" y="1328"/>
                        <a:pt x="4784" y="1321"/>
                        <a:pt x="4784" y="1321"/>
                      </a:cubicBezTo>
                      <a:cubicBezTo>
                        <a:pt x="4784" y="1321"/>
                        <a:pt x="4786" y="1319"/>
                        <a:pt x="4786" y="1319"/>
                      </a:cubicBezTo>
                      <a:cubicBezTo>
                        <a:pt x="4786" y="1319"/>
                        <a:pt x="4789" y="1325"/>
                        <a:pt x="4789" y="1325"/>
                      </a:cubicBezTo>
                      <a:cubicBezTo>
                        <a:pt x="4789" y="1325"/>
                        <a:pt x="4790" y="1325"/>
                        <a:pt x="4790" y="1325"/>
                      </a:cubicBezTo>
                      <a:cubicBezTo>
                        <a:pt x="4790" y="1325"/>
                        <a:pt x="4794" y="1318"/>
                        <a:pt x="4794" y="1318"/>
                      </a:cubicBezTo>
                      <a:cubicBezTo>
                        <a:pt x="4794" y="1318"/>
                        <a:pt x="4796" y="1317"/>
                        <a:pt x="4796" y="1317"/>
                      </a:cubicBezTo>
                      <a:cubicBezTo>
                        <a:pt x="4796" y="1317"/>
                        <a:pt x="4800" y="1325"/>
                        <a:pt x="4800" y="1325"/>
                      </a:cubicBezTo>
                      <a:cubicBezTo>
                        <a:pt x="4800" y="1325"/>
                        <a:pt x="4800" y="1325"/>
                        <a:pt x="4800" y="1325"/>
                      </a:cubicBezTo>
                      <a:cubicBezTo>
                        <a:pt x="4800" y="1325"/>
                        <a:pt x="4802" y="1326"/>
                        <a:pt x="4802" y="1326"/>
                      </a:cubicBezTo>
                      <a:cubicBezTo>
                        <a:pt x="4802" y="1326"/>
                        <a:pt x="4806" y="1325"/>
                        <a:pt x="4806" y="1325"/>
                      </a:cubicBezTo>
                      <a:cubicBezTo>
                        <a:pt x="4806" y="1325"/>
                        <a:pt x="4810" y="1327"/>
                        <a:pt x="4810" y="1327"/>
                      </a:cubicBezTo>
                      <a:cubicBezTo>
                        <a:pt x="4810" y="1327"/>
                        <a:pt x="4810" y="1327"/>
                        <a:pt x="4810" y="1327"/>
                      </a:cubicBezTo>
                      <a:cubicBezTo>
                        <a:pt x="4810" y="1327"/>
                        <a:pt x="4813" y="1328"/>
                        <a:pt x="4813" y="1328"/>
                      </a:cubicBezTo>
                      <a:cubicBezTo>
                        <a:pt x="4813" y="1328"/>
                        <a:pt x="4817" y="1327"/>
                        <a:pt x="4817" y="1327"/>
                      </a:cubicBezTo>
                      <a:cubicBezTo>
                        <a:pt x="4817" y="1327"/>
                        <a:pt x="4819" y="1328"/>
                        <a:pt x="4819" y="1328"/>
                      </a:cubicBezTo>
                      <a:cubicBezTo>
                        <a:pt x="4819" y="1328"/>
                        <a:pt x="4821" y="1328"/>
                        <a:pt x="4821" y="1328"/>
                      </a:cubicBezTo>
                      <a:cubicBezTo>
                        <a:pt x="4821" y="1328"/>
                        <a:pt x="4825" y="1327"/>
                        <a:pt x="4825" y="1327"/>
                      </a:cubicBezTo>
                      <a:cubicBezTo>
                        <a:pt x="4825" y="1327"/>
                        <a:pt x="4825" y="1327"/>
                        <a:pt x="4825" y="1327"/>
                      </a:cubicBezTo>
                      <a:cubicBezTo>
                        <a:pt x="4825" y="1327"/>
                        <a:pt x="4830" y="1328"/>
                        <a:pt x="4830" y="1328"/>
                      </a:cubicBezTo>
                      <a:cubicBezTo>
                        <a:pt x="4830" y="1328"/>
                        <a:pt x="4832" y="1329"/>
                        <a:pt x="4832" y="1329"/>
                      </a:cubicBezTo>
                      <a:cubicBezTo>
                        <a:pt x="4832" y="1329"/>
                        <a:pt x="4834" y="1328"/>
                        <a:pt x="4834" y="1328"/>
                      </a:cubicBezTo>
                      <a:cubicBezTo>
                        <a:pt x="4834" y="1328"/>
                        <a:pt x="4836" y="1328"/>
                        <a:pt x="4836" y="1328"/>
                      </a:cubicBezTo>
                      <a:cubicBezTo>
                        <a:pt x="4836" y="1328"/>
                        <a:pt x="4840" y="1329"/>
                        <a:pt x="4840" y="1329"/>
                      </a:cubicBezTo>
                      <a:cubicBezTo>
                        <a:pt x="4840" y="1329"/>
                        <a:pt x="4840" y="1329"/>
                        <a:pt x="4840" y="1329"/>
                      </a:cubicBezTo>
                      <a:cubicBezTo>
                        <a:pt x="4840" y="1329"/>
                        <a:pt x="4845" y="1328"/>
                        <a:pt x="4845" y="1328"/>
                      </a:cubicBezTo>
                      <a:cubicBezTo>
                        <a:pt x="4845" y="1328"/>
                        <a:pt x="4846" y="1328"/>
                        <a:pt x="4846" y="1328"/>
                      </a:cubicBezTo>
                      <a:cubicBezTo>
                        <a:pt x="4846" y="1328"/>
                        <a:pt x="4850" y="1325"/>
                        <a:pt x="4850" y="1325"/>
                      </a:cubicBezTo>
                      <a:cubicBezTo>
                        <a:pt x="4850" y="1325"/>
                        <a:pt x="4851" y="1325"/>
                        <a:pt x="4851" y="1325"/>
                      </a:cubicBezTo>
                      <a:cubicBezTo>
                        <a:pt x="4851" y="1325"/>
                        <a:pt x="4856" y="1320"/>
                        <a:pt x="4856" y="1320"/>
                      </a:cubicBezTo>
                      <a:cubicBezTo>
                        <a:pt x="4856" y="1320"/>
                        <a:pt x="4856" y="1320"/>
                        <a:pt x="4856" y="1320"/>
                      </a:cubicBezTo>
                      <a:cubicBezTo>
                        <a:pt x="4856" y="1320"/>
                        <a:pt x="4861" y="1310"/>
                        <a:pt x="4861" y="1310"/>
                      </a:cubicBezTo>
                      <a:cubicBezTo>
                        <a:pt x="4861" y="1310"/>
                        <a:pt x="4861" y="1309"/>
                        <a:pt x="4861" y="1309"/>
                      </a:cubicBezTo>
                      <a:cubicBezTo>
                        <a:pt x="4861" y="1309"/>
                        <a:pt x="4866" y="1292"/>
                        <a:pt x="4866" y="1292"/>
                      </a:cubicBezTo>
                      <a:cubicBezTo>
                        <a:pt x="4866" y="1292"/>
                        <a:pt x="4866" y="1291"/>
                        <a:pt x="4866" y="1291"/>
                      </a:cubicBezTo>
                      <a:cubicBezTo>
                        <a:pt x="4866" y="1291"/>
                        <a:pt x="4871" y="1248"/>
                        <a:pt x="4871" y="1248"/>
                      </a:cubicBezTo>
                      <a:cubicBezTo>
                        <a:pt x="4871" y="1248"/>
                        <a:pt x="4871" y="1246"/>
                        <a:pt x="4871" y="1246"/>
                      </a:cubicBezTo>
                      <a:cubicBezTo>
                        <a:pt x="4871" y="1246"/>
                        <a:pt x="4876" y="992"/>
                        <a:pt x="4876" y="992"/>
                      </a:cubicBezTo>
                      <a:cubicBezTo>
                        <a:pt x="4876" y="992"/>
                        <a:pt x="4876" y="962"/>
                        <a:pt x="4876" y="962"/>
                      </a:cubicBezTo>
                      <a:cubicBezTo>
                        <a:pt x="4876" y="962"/>
                        <a:pt x="4879" y="0"/>
                        <a:pt x="4879" y="0"/>
                      </a:cubicBezTo>
                      <a:cubicBezTo>
                        <a:pt x="4879" y="0"/>
                        <a:pt x="4881" y="625"/>
                        <a:pt x="4881" y="625"/>
                      </a:cubicBezTo>
                      <a:cubicBezTo>
                        <a:pt x="4881" y="625"/>
                        <a:pt x="4884" y="997"/>
                        <a:pt x="4884" y="997"/>
                      </a:cubicBezTo>
                      <a:cubicBezTo>
                        <a:pt x="4884" y="997"/>
                        <a:pt x="4886" y="864"/>
                        <a:pt x="4886" y="864"/>
                      </a:cubicBezTo>
                      <a:cubicBezTo>
                        <a:pt x="4886" y="864"/>
                        <a:pt x="4889" y="30"/>
                        <a:pt x="4889" y="30"/>
                      </a:cubicBezTo>
                      <a:cubicBezTo>
                        <a:pt x="4889" y="30"/>
                        <a:pt x="4891" y="662"/>
                        <a:pt x="4891" y="662"/>
                      </a:cubicBezTo>
                      <a:cubicBezTo>
                        <a:pt x="4891" y="662"/>
                        <a:pt x="4896" y="1205"/>
                        <a:pt x="4896" y="1205"/>
                      </a:cubicBezTo>
                      <a:cubicBezTo>
                        <a:pt x="4896" y="1205"/>
                        <a:pt x="4897" y="1208"/>
                        <a:pt x="4897" y="1208"/>
                      </a:cubicBezTo>
                      <a:cubicBezTo>
                        <a:pt x="4897" y="1208"/>
                        <a:pt x="4901" y="1257"/>
                        <a:pt x="4901" y="1257"/>
                      </a:cubicBezTo>
                      <a:cubicBezTo>
                        <a:pt x="4901" y="1257"/>
                        <a:pt x="4902" y="1260"/>
                        <a:pt x="4902" y="1260"/>
                      </a:cubicBezTo>
                      <a:cubicBezTo>
                        <a:pt x="4902" y="1260"/>
                        <a:pt x="4907" y="1294"/>
                        <a:pt x="4907" y="1294"/>
                      </a:cubicBezTo>
                      <a:cubicBezTo>
                        <a:pt x="4907" y="1294"/>
                        <a:pt x="4907" y="1294"/>
                        <a:pt x="4907" y="1294"/>
                      </a:cubicBezTo>
                      <a:cubicBezTo>
                        <a:pt x="4907" y="1294"/>
                        <a:pt x="4912" y="1306"/>
                        <a:pt x="4912" y="1306"/>
                      </a:cubicBezTo>
                      <a:cubicBezTo>
                        <a:pt x="4912" y="1306"/>
                        <a:pt x="4912" y="1306"/>
                        <a:pt x="4912" y="1306"/>
                      </a:cubicBezTo>
                      <a:cubicBezTo>
                        <a:pt x="4912" y="1306"/>
                        <a:pt x="4917" y="1313"/>
                        <a:pt x="4917" y="1313"/>
                      </a:cubicBezTo>
                      <a:cubicBezTo>
                        <a:pt x="4917" y="1313"/>
                        <a:pt x="4917" y="1313"/>
                        <a:pt x="4917" y="1313"/>
                      </a:cubicBezTo>
                      <a:cubicBezTo>
                        <a:pt x="4917" y="1313"/>
                        <a:pt x="4922" y="1317"/>
                        <a:pt x="4922" y="1317"/>
                      </a:cubicBezTo>
                      <a:cubicBezTo>
                        <a:pt x="4922" y="1317"/>
                        <a:pt x="4922" y="1317"/>
                        <a:pt x="4922" y="1317"/>
                      </a:cubicBezTo>
                      <a:cubicBezTo>
                        <a:pt x="4922" y="1317"/>
                        <a:pt x="4927" y="1320"/>
                        <a:pt x="4927" y="1320"/>
                      </a:cubicBezTo>
                      <a:cubicBezTo>
                        <a:pt x="4927" y="1320"/>
                        <a:pt x="4927" y="1320"/>
                        <a:pt x="4927" y="1320"/>
                      </a:cubicBezTo>
                      <a:cubicBezTo>
                        <a:pt x="4927" y="1320"/>
                        <a:pt x="4932" y="1322"/>
                        <a:pt x="4932" y="1322"/>
                      </a:cubicBezTo>
                      <a:cubicBezTo>
                        <a:pt x="4932" y="1322"/>
                        <a:pt x="4932" y="1322"/>
                        <a:pt x="4932" y="1322"/>
                      </a:cubicBezTo>
                      <a:cubicBezTo>
                        <a:pt x="4932" y="1322"/>
                        <a:pt x="4937" y="1324"/>
                        <a:pt x="4937" y="1324"/>
                      </a:cubicBezTo>
                      <a:cubicBezTo>
                        <a:pt x="4937" y="1324"/>
                        <a:pt x="4937" y="1324"/>
                        <a:pt x="4937" y="1324"/>
                      </a:cubicBezTo>
                      <a:cubicBezTo>
                        <a:pt x="4937" y="1324"/>
                        <a:pt x="4942" y="1325"/>
                        <a:pt x="4942" y="1325"/>
                      </a:cubicBezTo>
                      <a:cubicBezTo>
                        <a:pt x="4942" y="1325"/>
                        <a:pt x="4942" y="1325"/>
                        <a:pt x="4942" y="1325"/>
                      </a:cubicBezTo>
                      <a:cubicBezTo>
                        <a:pt x="4942" y="1325"/>
                        <a:pt x="4947" y="1326"/>
                        <a:pt x="4947" y="1326"/>
                      </a:cubicBezTo>
                      <a:cubicBezTo>
                        <a:pt x="4947" y="1326"/>
                        <a:pt x="4947" y="1326"/>
                        <a:pt x="4947" y="1326"/>
                      </a:cubicBezTo>
                      <a:cubicBezTo>
                        <a:pt x="4947" y="1326"/>
                        <a:pt x="4951" y="1327"/>
                        <a:pt x="4951" y="1327"/>
                      </a:cubicBezTo>
                      <a:cubicBezTo>
                        <a:pt x="4951" y="1327"/>
                        <a:pt x="4954" y="1327"/>
                        <a:pt x="4954" y="1327"/>
                      </a:cubicBezTo>
                      <a:cubicBezTo>
                        <a:pt x="4954" y="1327"/>
                        <a:pt x="4956" y="1327"/>
                        <a:pt x="4956" y="1327"/>
                      </a:cubicBezTo>
                      <a:cubicBezTo>
                        <a:pt x="4956" y="1327"/>
                        <a:pt x="4958" y="1327"/>
                        <a:pt x="4958" y="1327"/>
                      </a:cubicBezTo>
                      <a:cubicBezTo>
                        <a:pt x="4958" y="1327"/>
                        <a:pt x="4961" y="1328"/>
                        <a:pt x="4961" y="1328"/>
                      </a:cubicBezTo>
                      <a:cubicBezTo>
                        <a:pt x="4961" y="1328"/>
                        <a:pt x="4966" y="1328"/>
                        <a:pt x="4966" y="1328"/>
                      </a:cubicBezTo>
                      <a:cubicBezTo>
                        <a:pt x="4966" y="1328"/>
                        <a:pt x="4968" y="1327"/>
                        <a:pt x="4968" y="1327"/>
                      </a:cubicBezTo>
                      <a:cubicBezTo>
                        <a:pt x="4968" y="1327"/>
                        <a:pt x="4969" y="1328"/>
                        <a:pt x="4969" y="1328"/>
                      </a:cubicBezTo>
                      <a:cubicBezTo>
                        <a:pt x="4969" y="1328"/>
                        <a:pt x="4973" y="1326"/>
                        <a:pt x="4973" y="1326"/>
                      </a:cubicBezTo>
                      <a:cubicBezTo>
                        <a:pt x="4973" y="1326"/>
                        <a:pt x="4975" y="1321"/>
                        <a:pt x="4975" y="1321"/>
                      </a:cubicBezTo>
                      <a:cubicBezTo>
                        <a:pt x="4975" y="1321"/>
                        <a:pt x="4978" y="1326"/>
                        <a:pt x="4978" y="1326"/>
                      </a:cubicBezTo>
                      <a:cubicBezTo>
                        <a:pt x="4978" y="1326"/>
                        <a:pt x="4980" y="1327"/>
                        <a:pt x="4980" y="1327"/>
                      </a:cubicBezTo>
                      <a:cubicBezTo>
                        <a:pt x="4980" y="1327"/>
                        <a:pt x="4983" y="1326"/>
                        <a:pt x="4983" y="1326"/>
                      </a:cubicBezTo>
                      <a:cubicBezTo>
                        <a:pt x="4983" y="1326"/>
                        <a:pt x="4985" y="1322"/>
                        <a:pt x="4985" y="1322"/>
                      </a:cubicBezTo>
                      <a:cubicBezTo>
                        <a:pt x="4985" y="1322"/>
                        <a:pt x="4988" y="1327"/>
                        <a:pt x="4988" y="1327"/>
                      </a:cubicBezTo>
                      <a:cubicBezTo>
                        <a:pt x="4988" y="1327"/>
                        <a:pt x="4988" y="1327"/>
                        <a:pt x="4988" y="1327"/>
                      </a:cubicBezTo>
                      <a:cubicBezTo>
                        <a:pt x="4988" y="1327"/>
                        <a:pt x="4993" y="1329"/>
                        <a:pt x="4993" y="1329"/>
                      </a:cubicBezTo>
                      <a:cubicBezTo>
                        <a:pt x="4993" y="1329"/>
                        <a:pt x="4994" y="1329"/>
                        <a:pt x="4994" y="1329"/>
                      </a:cubicBezTo>
                      <a:cubicBezTo>
                        <a:pt x="4994" y="1329"/>
                        <a:pt x="4997" y="1329"/>
                        <a:pt x="4997" y="1329"/>
                      </a:cubicBezTo>
                      <a:cubicBezTo>
                        <a:pt x="4997" y="1329"/>
                        <a:pt x="4998" y="1329"/>
                        <a:pt x="4998" y="1329"/>
                      </a:cubicBezTo>
                      <a:cubicBezTo>
                        <a:pt x="4998" y="1329"/>
                        <a:pt x="5002" y="1329"/>
                        <a:pt x="5002" y="1329"/>
                      </a:cubicBezTo>
                      <a:cubicBezTo>
                        <a:pt x="5002" y="1329"/>
                        <a:pt x="5006" y="1329"/>
                        <a:pt x="5006" y="1329"/>
                      </a:cubicBezTo>
                      <a:cubicBezTo>
                        <a:pt x="5006" y="1329"/>
                        <a:pt x="5008" y="1329"/>
                        <a:pt x="5008" y="1329"/>
                      </a:cubicBezTo>
                      <a:cubicBezTo>
                        <a:pt x="5008" y="1329"/>
                        <a:pt x="5008" y="1329"/>
                        <a:pt x="5008" y="1329"/>
                      </a:cubicBezTo>
                      <a:cubicBezTo>
                        <a:pt x="5008" y="1329"/>
                        <a:pt x="5013" y="1330"/>
                        <a:pt x="5013" y="1330"/>
                      </a:cubicBezTo>
                      <a:cubicBezTo>
                        <a:pt x="5013" y="1330"/>
                        <a:pt x="5016" y="1330"/>
                        <a:pt x="5016" y="1330"/>
                      </a:cubicBezTo>
                      <a:cubicBezTo>
                        <a:pt x="5016" y="1330"/>
                        <a:pt x="5017" y="1330"/>
                        <a:pt x="5017" y="1330"/>
                      </a:cubicBezTo>
                      <a:cubicBezTo>
                        <a:pt x="5017" y="1330"/>
                        <a:pt x="5020" y="1330"/>
                        <a:pt x="5020" y="1330"/>
                      </a:cubicBezTo>
                      <a:cubicBezTo>
                        <a:pt x="5020" y="1330"/>
                        <a:pt x="5024" y="1330"/>
                        <a:pt x="5024" y="1330"/>
                      </a:cubicBezTo>
                      <a:cubicBezTo>
                        <a:pt x="5024" y="1330"/>
                        <a:pt x="5024" y="1329"/>
                        <a:pt x="5024" y="1329"/>
                      </a:cubicBezTo>
                      <a:cubicBezTo>
                        <a:pt x="5024" y="1329"/>
                        <a:pt x="5027" y="1330"/>
                        <a:pt x="5027" y="1330"/>
                      </a:cubicBezTo>
                      <a:cubicBezTo>
                        <a:pt x="5027" y="1330"/>
                        <a:pt x="5030" y="1330"/>
                        <a:pt x="5030" y="1330"/>
                      </a:cubicBezTo>
                      <a:cubicBezTo>
                        <a:pt x="5030" y="1330"/>
                        <a:pt x="5032" y="1330"/>
                        <a:pt x="5032" y="1330"/>
                      </a:cubicBezTo>
                      <a:cubicBezTo>
                        <a:pt x="5032" y="1330"/>
                        <a:pt x="5036" y="1330"/>
                        <a:pt x="5036" y="1330"/>
                      </a:cubicBezTo>
                      <a:cubicBezTo>
                        <a:pt x="5036" y="1330"/>
                        <a:pt x="5037" y="1330"/>
                        <a:pt x="5037" y="1330"/>
                      </a:cubicBezTo>
                      <a:cubicBezTo>
                        <a:pt x="5037" y="1330"/>
                        <a:pt x="5039" y="1330"/>
                        <a:pt x="5039" y="1330"/>
                      </a:cubicBezTo>
                      <a:cubicBezTo>
                        <a:pt x="5039" y="1330"/>
                        <a:pt x="5040" y="1330"/>
                        <a:pt x="5040" y="1330"/>
                      </a:cubicBezTo>
                      <a:cubicBezTo>
                        <a:pt x="5040" y="1330"/>
                        <a:pt x="5045" y="1330"/>
                        <a:pt x="5045" y="1330"/>
                      </a:cubicBezTo>
                      <a:cubicBezTo>
                        <a:pt x="5045" y="1330"/>
                        <a:pt x="5045" y="1330"/>
                        <a:pt x="5045" y="1330"/>
                      </a:cubicBezTo>
                      <a:cubicBezTo>
                        <a:pt x="5045" y="1330"/>
                        <a:pt x="5050" y="1330"/>
                        <a:pt x="5050" y="1330"/>
                      </a:cubicBezTo>
                      <a:cubicBezTo>
                        <a:pt x="5050" y="1330"/>
                        <a:pt x="5054" y="1330"/>
                        <a:pt x="5054" y="1330"/>
                      </a:cubicBezTo>
                      <a:cubicBezTo>
                        <a:pt x="5054" y="1330"/>
                        <a:pt x="5058" y="1330"/>
                        <a:pt x="5058" y="1330"/>
                      </a:cubicBezTo>
                      <a:cubicBezTo>
                        <a:pt x="5058" y="1330"/>
                        <a:pt x="5058" y="1331"/>
                        <a:pt x="5058" y="1331"/>
                      </a:cubicBezTo>
                      <a:cubicBezTo>
                        <a:pt x="5058" y="1331"/>
                        <a:pt x="5060" y="1330"/>
                        <a:pt x="5060" y="1330"/>
                      </a:cubicBezTo>
                      <a:cubicBezTo>
                        <a:pt x="5060" y="1330"/>
                        <a:pt x="5063" y="1330"/>
                        <a:pt x="5063" y="1330"/>
                      </a:cubicBezTo>
                      <a:cubicBezTo>
                        <a:pt x="5063" y="1330"/>
                        <a:pt x="5066" y="1331"/>
                        <a:pt x="5066" y="1331"/>
                      </a:cubicBezTo>
                      <a:cubicBezTo>
                        <a:pt x="5066" y="1331"/>
                        <a:pt x="5069" y="1330"/>
                        <a:pt x="5069" y="1330"/>
                      </a:cubicBezTo>
                      <a:cubicBezTo>
                        <a:pt x="5069" y="1330"/>
                        <a:pt x="5070" y="1330"/>
                        <a:pt x="5070" y="1330"/>
                      </a:cubicBezTo>
                      <a:cubicBezTo>
                        <a:pt x="5070" y="1330"/>
                        <a:pt x="5072" y="1330"/>
                        <a:pt x="5072" y="1330"/>
                      </a:cubicBezTo>
                      <a:cubicBezTo>
                        <a:pt x="5072" y="1330"/>
                        <a:pt x="5075" y="1330"/>
                        <a:pt x="5075" y="1330"/>
                      </a:cubicBezTo>
                      <a:cubicBezTo>
                        <a:pt x="5075" y="1330"/>
                        <a:pt x="5078" y="1331"/>
                        <a:pt x="5078" y="1331"/>
                      </a:cubicBezTo>
                      <a:cubicBezTo>
                        <a:pt x="5078" y="1331"/>
                        <a:pt x="5080" y="1331"/>
                        <a:pt x="5080" y="1331"/>
                      </a:cubicBezTo>
                      <a:cubicBezTo>
                        <a:pt x="5080" y="1331"/>
                        <a:pt x="5081" y="1330"/>
                        <a:pt x="5081" y="1330"/>
                      </a:cubicBezTo>
                      <a:cubicBezTo>
                        <a:pt x="5081" y="1330"/>
                        <a:pt x="5085" y="1330"/>
                        <a:pt x="5085" y="1330"/>
                      </a:cubicBezTo>
                      <a:cubicBezTo>
                        <a:pt x="5085" y="1330"/>
                        <a:pt x="5087" y="1331"/>
                        <a:pt x="5087" y="1331"/>
                      </a:cubicBezTo>
                      <a:cubicBezTo>
                        <a:pt x="5087" y="1331"/>
                        <a:pt x="5092" y="1330"/>
                        <a:pt x="5092" y="1330"/>
                      </a:cubicBezTo>
                      <a:cubicBezTo>
                        <a:pt x="5092" y="1330"/>
                        <a:pt x="5094" y="1331"/>
                        <a:pt x="5094" y="1331"/>
                      </a:cubicBezTo>
                      <a:cubicBezTo>
                        <a:pt x="5094" y="1331"/>
                        <a:pt x="5096" y="1331"/>
                        <a:pt x="5096" y="1331"/>
                      </a:cubicBezTo>
                      <a:cubicBezTo>
                        <a:pt x="5096" y="1331"/>
                        <a:pt x="5098" y="1330"/>
                        <a:pt x="5098" y="1330"/>
                      </a:cubicBezTo>
                      <a:cubicBezTo>
                        <a:pt x="5098" y="1330"/>
                        <a:pt x="5101" y="1330"/>
                        <a:pt x="5101" y="1330"/>
                      </a:cubicBezTo>
                      <a:cubicBezTo>
                        <a:pt x="5101" y="1330"/>
                        <a:pt x="5105" y="1331"/>
                        <a:pt x="5105" y="1331"/>
                      </a:cubicBezTo>
                      <a:cubicBezTo>
                        <a:pt x="5105" y="1331"/>
                        <a:pt x="5105" y="1331"/>
                        <a:pt x="5105" y="1331"/>
                      </a:cubicBezTo>
                      <a:cubicBezTo>
                        <a:pt x="5105" y="1331"/>
                        <a:pt x="5108" y="1330"/>
                        <a:pt x="5108" y="1330"/>
                      </a:cubicBezTo>
                      <a:cubicBezTo>
                        <a:pt x="5108" y="1330"/>
                        <a:pt x="5111" y="1330"/>
                        <a:pt x="5111" y="1330"/>
                      </a:cubicBezTo>
                      <a:cubicBezTo>
                        <a:pt x="5111" y="1330"/>
                        <a:pt x="5112" y="1331"/>
                        <a:pt x="5112" y="1331"/>
                      </a:cubicBezTo>
                      <a:cubicBezTo>
                        <a:pt x="5112" y="1331"/>
                        <a:pt x="5119" y="1330"/>
                        <a:pt x="5119" y="1330"/>
                      </a:cubicBezTo>
                      <a:cubicBezTo>
                        <a:pt x="5119" y="1330"/>
                        <a:pt x="5120" y="1331"/>
                        <a:pt x="5120" y="1331"/>
                      </a:cubicBezTo>
                      <a:cubicBezTo>
                        <a:pt x="5120" y="1331"/>
                        <a:pt x="5124" y="1331"/>
                        <a:pt x="5124" y="1331"/>
                      </a:cubicBezTo>
                      <a:cubicBezTo>
                        <a:pt x="5124" y="1331"/>
                        <a:pt x="5125" y="1330"/>
                        <a:pt x="5125" y="1330"/>
                      </a:cubicBezTo>
                      <a:cubicBezTo>
                        <a:pt x="5125" y="1330"/>
                        <a:pt x="5127" y="1330"/>
                        <a:pt x="5127" y="1330"/>
                      </a:cubicBezTo>
                      <a:cubicBezTo>
                        <a:pt x="5127" y="1330"/>
                        <a:pt x="5130" y="1331"/>
                        <a:pt x="5130" y="1331"/>
                      </a:cubicBezTo>
                      <a:cubicBezTo>
                        <a:pt x="5130" y="1331"/>
                        <a:pt x="5131" y="1331"/>
                        <a:pt x="5131" y="1331"/>
                      </a:cubicBezTo>
                      <a:cubicBezTo>
                        <a:pt x="5131" y="1331"/>
                        <a:pt x="5134" y="1330"/>
                        <a:pt x="5134" y="1330"/>
                      </a:cubicBezTo>
                      <a:cubicBezTo>
                        <a:pt x="5134" y="1330"/>
                        <a:pt x="5136" y="1330"/>
                        <a:pt x="5136" y="1330"/>
                      </a:cubicBezTo>
                      <a:cubicBezTo>
                        <a:pt x="5136" y="1330"/>
                        <a:pt x="5139" y="1331"/>
                        <a:pt x="5139" y="1331"/>
                      </a:cubicBezTo>
                      <a:cubicBezTo>
                        <a:pt x="5139" y="1331"/>
                        <a:pt x="5141" y="1331"/>
                        <a:pt x="5141" y="1331"/>
                      </a:cubicBezTo>
                      <a:cubicBezTo>
                        <a:pt x="5141" y="1331"/>
                        <a:pt x="5144" y="1330"/>
                        <a:pt x="5144" y="1330"/>
                      </a:cubicBezTo>
                      <a:cubicBezTo>
                        <a:pt x="5144" y="1330"/>
                        <a:pt x="5147" y="1330"/>
                        <a:pt x="5147" y="1330"/>
                      </a:cubicBezTo>
                      <a:cubicBezTo>
                        <a:pt x="5147" y="1330"/>
                        <a:pt x="5148" y="1331"/>
                        <a:pt x="5148" y="1331"/>
                      </a:cubicBezTo>
                      <a:cubicBezTo>
                        <a:pt x="5148" y="1331"/>
                        <a:pt x="5153" y="1331"/>
                        <a:pt x="5153" y="1331"/>
                      </a:cubicBezTo>
                      <a:cubicBezTo>
                        <a:pt x="5153" y="1331"/>
                        <a:pt x="5155" y="1330"/>
                        <a:pt x="5155" y="1330"/>
                      </a:cubicBezTo>
                      <a:cubicBezTo>
                        <a:pt x="5155" y="1330"/>
                        <a:pt x="5157" y="1331"/>
                        <a:pt x="5157" y="1331"/>
                      </a:cubicBezTo>
                      <a:cubicBezTo>
                        <a:pt x="5157" y="1331"/>
                        <a:pt x="5160" y="1330"/>
                        <a:pt x="5160" y="1330"/>
                      </a:cubicBezTo>
                      <a:cubicBezTo>
                        <a:pt x="5160" y="1330"/>
                        <a:pt x="5162" y="1330"/>
                        <a:pt x="5162" y="1330"/>
                      </a:cubicBezTo>
                      <a:cubicBezTo>
                        <a:pt x="5162" y="1330"/>
                        <a:pt x="5163" y="1331"/>
                        <a:pt x="5163" y="1331"/>
                      </a:cubicBezTo>
                      <a:cubicBezTo>
                        <a:pt x="5163" y="1331"/>
                        <a:pt x="5167" y="1330"/>
                        <a:pt x="5167" y="1330"/>
                      </a:cubicBezTo>
                      <a:cubicBezTo>
                        <a:pt x="5167" y="1330"/>
                        <a:pt x="5169" y="1331"/>
                        <a:pt x="5169" y="1331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59" name="Freeform 1003"/>
                <p:cNvSpPr>
                  <a:spLocks/>
                </p:cNvSpPr>
                <p:nvPr/>
              </p:nvSpPr>
              <p:spPr bwMode="auto">
                <a:xfrm>
                  <a:off x="-5084762" y="3663004"/>
                  <a:ext cx="3903663" cy="1247775"/>
                </a:xfrm>
                <a:custGeom>
                  <a:avLst/>
                  <a:gdLst>
                    <a:gd name="T0" fmla="*/ 73 w 5169"/>
                    <a:gd name="T1" fmla="*/ 1649 h 1649"/>
                    <a:gd name="T2" fmla="*/ 154 w 5169"/>
                    <a:gd name="T3" fmla="*/ 1649 h 1649"/>
                    <a:gd name="T4" fmla="*/ 237 w 5169"/>
                    <a:gd name="T5" fmla="*/ 1643 h 1649"/>
                    <a:gd name="T6" fmla="*/ 316 w 5169"/>
                    <a:gd name="T7" fmla="*/ 1647 h 1649"/>
                    <a:gd name="T8" fmla="*/ 400 w 5169"/>
                    <a:gd name="T9" fmla="*/ 1632 h 1649"/>
                    <a:gd name="T10" fmla="*/ 481 w 5169"/>
                    <a:gd name="T11" fmla="*/ 1647 h 1649"/>
                    <a:gd name="T12" fmla="*/ 563 w 5169"/>
                    <a:gd name="T13" fmla="*/ 1647 h 1649"/>
                    <a:gd name="T14" fmla="*/ 645 w 5169"/>
                    <a:gd name="T15" fmla="*/ 1336 h 1649"/>
                    <a:gd name="T16" fmla="*/ 726 w 5169"/>
                    <a:gd name="T17" fmla="*/ 1377 h 1649"/>
                    <a:gd name="T18" fmla="*/ 807 w 5169"/>
                    <a:gd name="T19" fmla="*/ 1639 h 1649"/>
                    <a:gd name="T20" fmla="*/ 888 w 5169"/>
                    <a:gd name="T21" fmla="*/ 1646 h 1649"/>
                    <a:gd name="T22" fmla="*/ 967 w 5169"/>
                    <a:gd name="T23" fmla="*/ 1649 h 1649"/>
                    <a:gd name="T24" fmla="*/ 1049 w 5169"/>
                    <a:gd name="T25" fmla="*/ 1649 h 1649"/>
                    <a:gd name="T26" fmla="*/ 1131 w 5169"/>
                    <a:gd name="T27" fmla="*/ 1649 h 1649"/>
                    <a:gd name="T28" fmla="*/ 1213 w 5169"/>
                    <a:gd name="T29" fmla="*/ 1649 h 1649"/>
                    <a:gd name="T30" fmla="*/ 1296 w 5169"/>
                    <a:gd name="T31" fmla="*/ 1649 h 1649"/>
                    <a:gd name="T32" fmla="*/ 1373 w 5169"/>
                    <a:gd name="T33" fmla="*/ 1649 h 1649"/>
                    <a:gd name="T34" fmla="*/ 1456 w 5169"/>
                    <a:gd name="T35" fmla="*/ 1649 h 1649"/>
                    <a:gd name="T36" fmla="*/ 1539 w 5169"/>
                    <a:gd name="T37" fmla="*/ 1649 h 1649"/>
                    <a:gd name="T38" fmla="*/ 1622 w 5169"/>
                    <a:gd name="T39" fmla="*/ 1649 h 1649"/>
                    <a:gd name="T40" fmla="*/ 1703 w 5169"/>
                    <a:gd name="T41" fmla="*/ 1649 h 1649"/>
                    <a:gd name="T42" fmla="*/ 1785 w 5169"/>
                    <a:gd name="T43" fmla="*/ 1649 h 1649"/>
                    <a:gd name="T44" fmla="*/ 1867 w 5169"/>
                    <a:gd name="T45" fmla="*/ 1649 h 1649"/>
                    <a:gd name="T46" fmla="*/ 1945 w 5169"/>
                    <a:gd name="T47" fmla="*/ 1649 h 1649"/>
                    <a:gd name="T48" fmla="*/ 2028 w 5169"/>
                    <a:gd name="T49" fmla="*/ 1648 h 1649"/>
                    <a:gd name="T50" fmla="*/ 2111 w 5169"/>
                    <a:gd name="T51" fmla="*/ 1638 h 1649"/>
                    <a:gd name="T52" fmla="*/ 2192 w 5169"/>
                    <a:gd name="T53" fmla="*/ 1648 h 1649"/>
                    <a:gd name="T54" fmla="*/ 2270 w 5169"/>
                    <a:gd name="T55" fmla="*/ 1649 h 1649"/>
                    <a:gd name="T56" fmla="*/ 2352 w 5169"/>
                    <a:gd name="T57" fmla="*/ 1648 h 1649"/>
                    <a:gd name="T58" fmla="*/ 2437 w 5169"/>
                    <a:gd name="T59" fmla="*/ 1624 h 1649"/>
                    <a:gd name="T60" fmla="*/ 2518 w 5169"/>
                    <a:gd name="T61" fmla="*/ 1647 h 1649"/>
                    <a:gd name="T62" fmla="*/ 2599 w 5169"/>
                    <a:gd name="T63" fmla="*/ 1649 h 1649"/>
                    <a:gd name="T64" fmla="*/ 2680 w 5169"/>
                    <a:gd name="T65" fmla="*/ 1648 h 1649"/>
                    <a:gd name="T66" fmla="*/ 2761 w 5169"/>
                    <a:gd name="T67" fmla="*/ 1648 h 1649"/>
                    <a:gd name="T68" fmla="*/ 2842 w 5169"/>
                    <a:gd name="T69" fmla="*/ 1649 h 1649"/>
                    <a:gd name="T70" fmla="*/ 2924 w 5169"/>
                    <a:gd name="T71" fmla="*/ 1648 h 1649"/>
                    <a:gd name="T72" fmla="*/ 3004 w 5169"/>
                    <a:gd name="T73" fmla="*/ 1648 h 1649"/>
                    <a:gd name="T74" fmla="*/ 3088 w 5169"/>
                    <a:gd name="T75" fmla="*/ 1649 h 1649"/>
                    <a:gd name="T76" fmla="*/ 3167 w 5169"/>
                    <a:gd name="T77" fmla="*/ 1648 h 1649"/>
                    <a:gd name="T78" fmla="*/ 3249 w 5169"/>
                    <a:gd name="T79" fmla="*/ 1648 h 1649"/>
                    <a:gd name="T80" fmla="*/ 3332 w 5169"/>
                    <a:gd name="T81" fmla="*/ 1649 h 1649"/>
                    <a:gd name="T82" fmla="*/ 3411 w 5169"/>
                    <a:gd name="T83" fmla="*/ 1649 h 1649"/>
                    <a:gd name="T84" fmla="*/ 3493 w 5169"/>
                    <a:gd name="T85" fmla="*/ 1649 h 1649"/>
                    <a:gd name="T86" fmla="*/ 3577 w 5169"/>
                    <a:gd name="T87" fmla="*/ 1649 h 1649"/>
                    <a:gd name="T88" fmla="*/ 3658 w 5169"/>
                    <a:gd name="T89" fmla="*/ 1649 h 1649"/>
                    <a:gd name="T90" fmla="*/ 3738 w 5169"/>
                    <a:gd name="T91" fmla="*/ 1648 h 1649"/>
                    <a:gd name="T92" fmla="*/ 3818 w 5169"/>
                    <a:gd name="T93" fmla="*/ 1648 h 1649"/>
                    <a:gd name="T94" fmla="*/ 3901 w 5169"/>
                    <a:gd name="T95" fmla="*/ 1649 h 1649"/>
                    <a:gd name="T96" fmla="*/ 3985 w 5169"/>
                    <a:gd name="T97" fmla="*/ 1649 h 1649"/>
                    <a:gd name="T98" fmla="*/ 4064 w 5169"/>
                    <a:gd name="T99" fmla="*/ 1649 h 1649"/>
                    <a:gd name="T100" fmla="*/ 4148 w 5169"/>
                    <a:gd name="T101" fmla="*/ 1648 h 1649"/>
                    <a:gd name="T102" fmla="*/ 4229 w 5169"/>
                    <a:gd name="T103" fmla="*/ 1646 h 1649"/>
                    <a:gd name="T104" fmla="*/ 4310 w 5169"/>
                    <a:gd name="T105" fmla="*/ 1415 h 1649"/>
                    <a:gd name="T106" fmla="*/ 4391 w 5169"/>
                    <a:gd name="T107" fmla="*/ 1644 h 1649"/>
                    <a:gd name="T108" fmla="*/ 4473 w 5169"/>
                    <a:gd name="T109" fmla="*/ 1635 h 1649"/>
                    <a:gd name="T110" fmla="*/ 4555 w 5169"/>
                    <a:gd name="T111" fmla="*/ 1641 h 1649"/>
                    <a:gd name="T112" fmla="*/ 4636 w 5169"/>
                    <a:gd name="T113" fmla="*/ 1648 h 1649"/>
                    <a:gd name="T114" fmla="*/ 4718 w 5169"/>
                    <a:gd name="T115" fmla="*/ 1649 h 1649"/>
                    <a:gd name="T116" fmla="*/ 4800 w 5169"/>
                    <a:gd name="T117" fmla="*/ 1646 h 1649"/>
                    <a:gd name="T118" fmla="*/ 4879 w 5169"/>
                    <a:gd name="T119" fmla="*/ 0 h 1649"/>
                    <a:gd name="T120" fmla="*/ 4962 w 5169"/>
                    <a:gd name="T121" fmla="*/ 1646 h 1649"/>
                    <a:gd name="T122" fmla="*/ 5042 w 5169"/>
                    <a:gd name="T123" fmla="*/ 1648 h 1649"/>
                    <a:gd name="T124" fmla="*/ 5125 w 5169"/>
                    <a:gd name="T125" fmla="*/ 1649 h 1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69" h="1649">
                      <a:moveTo>
                        <a:pt x="0" y="1649"/>
                      </a:moveTo>
                      <a:lnTo>
                        <a:pt x="0" y="1649"/>
                      </a:lnTo>
                      <a:cubicBezTo>
                        <a:pt x="0" y="1649"/>
                        <a:pt x="0" y="1649"/>
                        <a:pt x="0" y="1649"/>
                      </a:cubicBezTo>
                      <a:cubicBezTo>
                        <a:pt x="0" y="1649"/>
                        <a:pt x="3" y="1649"/>
                        <a:pt x="3" y="1649"/>
                      </a:cubicBezTo>
                      <a:cubicBezTo>
                        <a:pt x="3" y="1649"/>
                        <a:pt x="7" y="1649"/>
                        <a:pt x="7" y="1649"/>
                      </a:cubicBezTo>
                      <a:cubicBezTo>
                        <a:pt x="7" y="1649"/>
                        <a:pt x="8" y="1649"/>
                        <a:pt x="8" y="1649"/>
                      </a:cubicBezTo>
                      <a:cubicBezTo>
                        <a:pt x="8" y="1649"/>
                        <a:pt x="9" y="1649"/>
                        <a:pt x="9" y="1649"/>
                      </a:cubicBezTo>
                      <a:cubicBezTo>
                        <a:pt x="9" y="1649"/>
                        <a:pt x="11" y="1649"/>
                        <a:pt x="11" y="1649"/>
                      </a:cubicBezTo>
                      <a:cubicBezTo>
                        <a:pt x="11" y="1649"/>
                        <a:pt x="16" y="1649"/>
                        <a:pt x="16" y="1649"/>
                      </a:cubicBezTo>
                      <a:cubicBezTo>
                        <a:pt x="16" y="1649"/>
                        <a:pt x="18" y="1649"/>
                        <a:pt x="18" y="1649"/>
                      </a:cubicBezTo>
                      <a:cubicBezTo>
                        <a:pt x="18" y="1649"/>
                        <a:pt x="21" y="1649"/>
                        <a:pt x="21" y="1649"/>
                      </a:cubicBezTo>
                      <a:cubicBezTo>
                        <a:pt x="21" y="1649"/>
                        <a:pt x="21" y="1649"/>
                        <a:pt x="21" y="1649"/>
                      </a:cubicBezTo>
                      <a:cubicBezTo>
                        <a:pt x="21" y="1649"/>
                        <a:pt x="24" y="1649"/>
                        <a:pt x="24" y="1649"/>
                      </a:cubicBezTo>
                      <a:cubicBezTo>
                        <a:pt x="24" y="1649"/>
                        <a:pt x="28" y="1649"/>
                        <a:pt x="28" y="1649"/>
                      </a:cubicBezTo>
                      <a:cubicBezTo>
                        <a:pt x="28" y="1649"/>
                        <a:pt x="29" y="1649"/>
                        <a:pt x="29" y="1649"/>
                      </a:cubicBezTo>
                      <a:cubicBezTo>
                        <a:pt x="29" y="1649"/>
                        <a:pt x="33" y="1649"/>
                        <a:pt x="33" y="1649"/>
                      </a:cubicBezTo>
                      <a:cubicBezTo>
                        <a:pt x="33" y="1649"/>
                        <a:pt x="36" y="1649"/>
                        <a:pt x="36" y="1649"/>
                      </a:cubicBezTo>
                      <a:cubicBezTo>
                        <a:pt x="36" y="1649"/>
                        <a:pt x="38" y="1649"/>
                        <a:pt x="38" y="1649"/>
                      </a:cubicBezTo>
                      <a:cubicBezTo>
                        <a:pt x="38" y="1649"/>
                        <a:pt x="40" y="1649"/>
                        <a:pt x="40" y="1649"/>
                      </a:cubicBezTo>
                      <a:cubicBezTo>
                        <a:pt x="40" y="1649"/>
                        <a:pt x="43" y="1649"/>
                        <a:pt x="43" y="1649"/>
                      </a:cubicBezTo>
                      <a:cubicBezTo>
                        <a:pt x="43" y="1649"/>
                        <a:pt x="44" y="1649"/>
                        <a:pt x="44" y="1649"/>
                      </a:cubicBezTo>
                      <a:cubicBezTo>
                        <a:pt x="44" y="1649"/>
                        <a:pt x="49" y="1649"/>
                        <a:pt x="49" y="1649"/>
                      </a:cubicBezTo>
                      <a:cubicBezTo>
                        <a:pt x="49" y="1649"/>
                        <a:pt x="50" y="1649"/>
                        <a:pt x="50" y="1649"/>
                      </a:cubicBezTo>
                      <a:cubicBezTo>
                        <a:pt x="50" y="1649"/>
                        <a:pt x="52" y="1649"/>
                        <a:pt x="52" y="1649"/>
                      </a:cubicBezTo>
                      <a:cubicBezTo>
                        <a:pt x="52" y="1649"/>
                        <a:pt x="54" y="1649"/>
                        <a:pt x="54" y="1649"/>
                      </a:cubicBezTo>
                      <a:cubicBezTo>
                        <a:pt x="54" y="1649"/>
                        <a:pt x="58" y="1649"/>
                        <a:pt x="58" y="1649"/>
                      </a:cubicBezTo>
                      <a:cubicBezTo>
                        <a:pt x="58" y="1649"/>
                        <a:pt x="60" y="1649"/>
                        <a:pt x="60" y="1649"/>
                      </a:cubicBezTo>
                      <a:cubicBezTo>
                        <a:pt x="60" y="1649"/>
                        <a:pt x="64" y="1649"/>
                        <a:pt x="64" y="1649"/>
                      </a:cubicBezTo>
                      <a:cubicBezTo>
                        <a:pt x="64" y="1649"/>
                        <a:pt x="68" y="1649"/>
                        <a:pt x="68" y="1649"/>
                      </a:cubicBezTo>
                      <a:cubicBezTo>
                        <a:pt x="68" y="1649"/>
                        <a:pt x="68" y="1649"/>
                        <a:pt x="68" y="1649"/>
                      </a:cubicBezTo>
                      <a:cubicBezTo>
                        <a:pt x="68" y="1649"/>
                        <a:pt x="72" y="1649"/>
                        <a:pt x="72" y="1649"/>
                      </a:cubicBezTo>
                      <a:cubicBezTo>
                        <a:pt x="72" y="1649"/>
                        <a:pt x="73" y="1649"/>
                        <a:pt x="73" y="1649"/>
                      </a:cubicBezTo>
                      <a:cubicBezTo>
                        <a:pt x="73" y="1649"/>
                        <a:pt x="78" y="1649"/>
                        <a:pt x="78" y="1649"/>
                      </a:cubicBezTo>
                      <a:cubicBezTo>
                        <a:pt x="78" y="1649"/>
                        <a:pt x="78" y="1649"/>
                        <a:pt x="78" y="1649"/>
                      </a:cubicBezTo>
                      <a:cubicBezTo>
                        <a:pt x="78" y="1649"/>
                        <a:pt x="80" y="1649"/>
                        <a:pt x="80" y="1649"/>
                      </a:cubicBezTo>
                      <a:cubicBezTo>
                        <a:pt x="80" y="1649"/>
                        <a:pt x="81" y="1649"/>
                        <a:pt x="81" y="1649"/>
                      </a:cubicBezTo>
                      <a:cubicBezTo>
                        <a:pt x="81" y="1649"/>
                        <a:pt x="86" y="1649"/>
                        <a:pt x="86" y="1649"/>
                      </a:cubicBezTo>
                      <a:cubicBezTo>
                        <a:pt x="86" y="1649"/>
                        <a:pt x="89" y="1649"/>
                        <a:pt x="89" y="1649"/>
                      </a:cubicBezTo>
                      <a:cubicBezTo>
                        <a:pt x="89" y="1649"/>
                        <a:pt x="90" y="1648"/>
                        <a:pt x="90" y="1648"/>
                      </a:cubicBezTo>
                      <a:cubicBezTo>
                        <a:pt x="90" y="1648"/>
                        <a:pt x="92" y="1649"/>
                        <a:pt x="92" y="1649"/>
                      </a:cubicBezTo>
                      <a:cubicBezTo>
                        <a:pt x="92" y="1649"/>
                        <a:pt x="95" y="1649"/>
                        <a:pt x="95" y="1649"/>
                      </a:cubicBezTo>
                      <a:cubicBezTo>
                        <a:pt x="95" y="1649"/>
                        <a:pt x="99" y="1649"/>
                        <a:pt x="99" y="1649"/>
                      </a:cubicBezTo>
                      <a:cubicBezTo>
                        <a:pt x="99" y="1649"/>
                        <a:pt x="100" y="1649"/>
                        <a:pt x="100" y="1649"/>
                      </a:cubicBezTo>
                      <a:cubicBezTo>
                        <a:pt x="100" y="1649"/>
                        <a:pt x="104" y="1649"/>
                        <a:pt x="104" y="1649"/>
                      </a:cubicBezTo>
                      <a:cubicBezTo>
                        <a:pt x="104" y="1649"/>
                        <a:pt x="107" y="1649"/>
                        <a:pt x="107" y="1649"/>
                      </a:cubicBezTo>
                      <a:cubicBezTo>
                        <a:pt x="107" y="1649"/>
                        <a:pt x="108" y="1649"/>
                        <a:pt x="108" y="1649"/>
                      </a:cubicBezTo>
                      <a:cubicBezTo>
                        <a:pt x="108" y="1649"/>
                        <a:pt x="111" y="1649"/>
                        <a:pt x="111" y="1649"/>
                      </a:cubicBezTo>
                      <a:cubicBezTo>
                        <a:pt x="111" y="1649"/>
                        <a:pt x="114" y="1649"/>
                        <a:pt x="114" y="1649"/>
                      </a:cubicBezTo>
                      <a:cubicBezTo>
                        <a:pt x="114" y="1649"/>
                        <a:pt x="115" y="1649"/>
                        <a:pt x="115" y="1649"/>
                      </a:cubicBezTo>
                      <a:cubicBezTo>
                        <a:pt x="115" y="1649"/>
                        <a:pt x="117" y="1649"/>
                        <a:pt x="117" y="1649"/>
                      </a:cubicBezTo>
                      <a:cubicBezTo>
                        <a:pt x="117" y="1649"/>
                        <a:pt x="121" y="1649"/>
                        <a:pt x="121" y="1649"/>
                      </a:cubicBezTo>
                      <a:cubicBezTo>
                        <a:pt x="121" y="1649"/>
                        <a:pt x="125" y="1648"/>
                        <a:pt x="125" y="1648"/>
                      </a:cubicBezTo>
                      <a:cubicBezTo>
                        <a:pt x="125" y="1648"/>
                        <a:pt x="126" y="1648"/>
                        <a:pt x="126" y="1648"/>
                      </a:cubicBezTo>
                      <a:cubicBezTo>
                        <a:pt x="126" y="1648"/>
                        <a:pt x="128" y="1649"/>
                        <a:pt x="128" y="1649"/>
                      </a:cubicBezTo>
                      <a:cubicBezTo>
                        <a:pt x="128" y="1649"/>
                        <a:pt x="134" y="1649"/>
                        <a:pt x="134" y="1649"/>
                      </a:cubicBezTo>
                      <a:cubicBezTo>
                        <a:pt x="134" y="1649"/>
                        <a:pt x="135" y="1648"/>
                        <a:pt x="135" y="1648"/>
                      </a:cubicBezTo>
                      <a:cubicBezTo>
                        <a:pt x="135" y="1648"/>
                        <a:pt x="136" y="1648"/>
                        <a:pt x="136" y="1648"/>
                      </a:cubicBezTo>
                      <a:cubicBezTo>
                        <a:pt x="136" y="1648"/>
                        <a:pt x="140" y="1649"/>
                        <a:pt x="140" y="1649"/>
                      </a:cubicBezTo>
                      <a:cubicBezTo>
                        <a:pt x="140" y="1649"/>
                        <a:pt x="141" y="1649"/>
                        <a:pt x="141" y="1649"/>
                      </a:cubicBezTo>
                      <a:cubicBezTo>
                        <a:pt x="141" y="1649"/>
                        <a:pt x="143" y="1649"/>
                        <a:pt x="143" y="1649"/>
                      </a:cubicBezTo>
                      <a:cubicBezTo>
                        <a:pt x="143" y="1649"/>
                        <a:pt x="146" y="1649"/>
                        <a:pt x="146" y="1649"/>
                      </a:cubicBezTo>
                      <a:cubicBezTo>
                        <a:pt x="146" y="1649"/>
                        <a:pt x="150" y="1649"/>
                        <a:pt x="150" y="1649"/>
                      </a:cubicBezTo>
                      <a:cubicBezTo>
                        <a:pt x="150" y="1649"/>
                        <a:pt x="151" y="1649"/>
                        <a:pt x="151" y="1649"/>
                      </a:cubicBezTo>
                      <a:cubicBezTo>
                        <a:pt x="151" y="1649"/>
                        <a:pt x="154" y="1649"/>
                        <a:pt x="154" y="1649"/>
                      </a:cubicBezTo>
                      <a:cubicBezTo>
                        <a:pt x="154" y="1649"/>
                        <a:pt x="156" y="1648"/>
                        <a:pt x="156" y="1648"/>
                      </a:cubicBezTo>
                      <a:cubicBezTo>
                        <a:pt x="156" y="1648"/>
                        <a:pt x="157" y="1649"/>
                        <a:pt x="157" y="1649"/>
                      </a:cubicBezTo>
                      <a:cubicBezTo>
                        <a:pt x="157" y="1649"/>
                        <a:pt x="164" y="1649"/>
                        <a:pt x="164" y="1649"/>
                      </a:cubicBezTo>
                      <a:cubicBezTo>
                        <a:pt x="164" y="1649"/>
                        <a:pt x="166" y="1649"/>
                        <a:pt x="166" y="1649"/>
                      </a:cubicBezTo>
                      <a:cubicBezTo>
                        <a:pt x="166" y="1649"/>
                        <a:pt x="166" y="1649"/>
                        <a:pt x="166" y="1649"/>
                      </a:cubicBezTo>
                      <a:cubicBezTo>
                        <a:pt x="166" y="1649"/>
                        <a:pt x="170" y="1649"/>
                        <a:pt x="170" y="1649"/>
                      </a:cubicBezTo>
                      <a:cubicBezTo>
                        <a:pt x="170" y="1649"/>
                        <a:pt x="171" y="1649"/>
                        <a:pt x="171" y="1649"/>
                      </a:cubicBezTo>
                      <a:cubicBezTo>
                        <a:pt x="171" y="1649"/>
                        <a:pt x="172" y="1649"/>
                        <a:pt x="172" y="1649"/>
                      </a:cubicBezTo>
                      <a:cubicBezTo>
                        <a:pt x="172" y="1649"/>
                        <a:pt x="179" y="1649"/>
                        <a:pt x="179" y="1649"/>
                      </a:cubicBezTo>
                      <a:cubicBezTo>
                        <a:pt x="179" y="1649"/>
                        <a:pt x="181" y="1649"/>
                        <a:pt x="181" y="1649"/>
                      </a:cubicBezTo>
                      <a:cubicBezTo>
                        <a:pt x="181" y="1649"/>
                        <a:pt x="182" y="1649"/>
                        <a:pt x="182" y="1649"/>
                      </a:cubicBezTo>
                      <a:cubicBezTo>
                        <a:pt x="182" y="1649"/>
                        <a:pt x="183" y="1649"/>
                        <a:pt x="183" y="1649"/>
                      </a:cubicBezTo>
                      <a:cubicBezTo>
                        <a:pt x="183" y="1649"/>
                        <a:pt x="189" y="1649"/>
                        <a:pt x="189" y="1649"/>
                      </a:cubicBezTo>
                      <a:cubicBezTo>
                        <a:pt x="189" y="1649"/>
                        <a:pt x="190" y="1648"/>
                        <a:pt x="190" y="1648"/>
                      </a:cubicBezTo>
                      <a:cubicBezTo>
                        <a:pt x="190" y="1648"/>
                        <a:pt x="193" y="1648"/>
                        <a:pt x="193" y="1648"/>
                      </a:cubicBezTo>
                      <a:cubicBezTo>
                        <a:pt x="193" y="1648"/>
                        <a:pt x="195" y="1649"/>
                        <a:pt x="195" y="1649"/>
                      </a:cubicBezTo>
                      <a:cubicBezTo>
                        <a:pt x="195" y="1649"/>
                        <a:pt x="198" y="1648"/>
                        <a:pt x="198" y="1648"/>
                      </a:cubicBezTo>
                      <a:cubicBezTo>
                        <a:pt x="198" y="1648"/>
                        <a:pt x="201" y="1649"/>
                        <a:pt x="201" y="1649"/>
                      </a:cubicBezTo>
                      <a:cubicBezTo>
                        <a:pt x="201" y="1649"/>
                        <a:pt x="203" y="1649"/>
                        <a:pt x="203" y="1649"/>
                      </a:cubicBezTo>
                      <a:cubicBezTo>
                        <a:pt x="203" y="1649"/>
                        <a:pt x="206" y="1648"/>
                        <a:pt x="206" y="1648"/>
                      </a:cubicBezTo>
                      <a:cubicBezTo>
                        <a:pt x="206" y="1648"/>
                        <a:pt x="208" y="1649"/>
                        <a:pt x="208" y="1649"/>
                      </a:cubicBezTo>
                      <a:cubicBezTo>
                        <a:pt x="208" y="1649"/>
                        <a:pt x="210" y="1648"/>
                        <a:pt x="210" y="1648"/>
                      </a:cubicBezTo>
                      <a:cubicBezTo>
                        <a:pt x="210" y="1648"/>
                        <a:pt x="213" y="1649"/>
                        <a:pt x="213" y="1649"/>
                      </a:cubicBezTo>
                      <a:cubicBezTo>
                        <a:pt x="213" y="1649"/>
                        <a:pt x="217" y="1648"/>
                        <a:pt x="217" y="1648"/>
                      </a:cubicBezTo>
                      <a:cubicBezTo>
                        <a:pt x="217" y="1648"/>
                        <a:pt x="219" y="1648"/>
                        <a:pt x="219" y="1648"/>
                      </a:cubicBezTo>
                      <a:cubicBezTo>
                        <a:pt x="219" y="1648"/>
                        <a:pt x="220" y="1648"/>
                        <a:pt x="220" y="1648"/>
                      </a:cubicBezTo>
                      <a:cubicBezTo>
                        <a:pt x="220" y="1648"/>
                        <a:pt x="224" y="1648"/>
                        <a:pt x="224" y="1648"/>
                      </a:cubicBezTo>
                      <a:cubicBezTo>
                        <a:pt x="224" y="1648"/>
                        <a:pt x="227" y="1647"/>
                        <a:pt x="227" y="1647"/>
                      </a:cubicBezTo>
                      <a:cubicBezTo>
                        <a:pt x="227" y="1647"/>
                        <a:pt x="227" y="1647"/>
                        <a:pt x="227" y="1647"/>
                      </a:cubicBezTo>
                      <a:cubicBezTo>
                        <a:pt x="227" y="1647"/>
                        <a:pt x="232" y="1646"/>
                        <a:pt x="232" y="1646"/>
                      </a:cubicBezTo>
                      <a:cubicBezTo>
                        <a:pt x="232" y="1646"/>
                        <a:pt x="232" y="1646"/>
                        <a:pt x="232" y="1646"/>
                      </a:cubicBezTo>
                      <a:cubicBezTo>
                        <a:pt x="232" y="1646"/>
                        <a:pt x="237" y="1643"/>
                        <a:pt x="237" y="1643"/>
                      </a:cubicBezTo>
                      <a:cubicBezTo>
                        <a:pt x="237" y="1643"/>
                        <a:pt x="237" y="1643"/>
                        <a:pt x="237" y="1643"/>
                      </a:cubicBezTo>
                      <a:cubicBezTo>
                        <a:pt x="237" y="1643"/>
                        <a:pt x="242" y="1637"/>
                        <a:pt x="242" y="1637"/>
                      </a:cubicBezTo>
                      <a:cubicBezTo>
                        <a:pt x="242" y="1637"/>
                        <a:pt x="242" y="1637"/>
                        <a:pt x="242" y="1637"/>
                      </a:cubicBezTo>
                      <a:cubicBezTo>
                        <a:pt x="242" y="1637"/>
                        <a:pt x="247" y="1609"/>
                        <a:pt x="247" y="1609"/>
                      </a:cubicBezTo>
                      <a:cubicBezTo>
                        <a:pt x="247" y="1609"/>
                        <a:pt x="247" y="1607"/>
                        <a:pt x="247" y="1607"/>
                      </a:cubicBezTo>
                      <a:cubicBezTo>
                        <a:pt x="247" y="1607"/>
                        <a:pt x="252" y="1433"/>
                        <a:pt x="252" y="1433"/>
                      </a:cubicBezTo>
                      <a:cubicBezTo>
                        <a:pt x="252" y="1433"/>
                        <a:pt x="253" y="1448"/>
                        <a:pt x="253" y="1448"/>
                      </a:cubicBezTo>
                      <a:cubicBezTo>
                        <a:pt x="253" y="1448"/>
                        <a:pt x="257" y="1609"/>
                        <a:pt x="257" y="1609"/>
                      </a:cubicBezTo>
                      <a:cubicBezTo>
                        <a:pt x="257" y="1609"/>
                        <a:pt x="258" y="1607"/>
                        <a:pt x="258" y="1607"/>
                      </a:cubicBezTo>
                      <a:cubicBezTo>
                        <a:pt x="258" y="1607"/>
                        <a:pt x="263" y="1464"/>
                        <a:pt x="263" y="1464"/>
                      </a:cubicBezTo>
                      <a:cubicBezTo>
                        <a:pt x="263" y="1464"/>
                        <a:pt x="264" y="1398"/>
                        <a:pt x="264" y="1398"/>
                      </a:cubicBezTo>
                      <a:cubicBezTo>
                        <a:pt x="264" y="1398"/>
                        <a:pt x="268" y="1610"/>
                        <a:pt x="268" y="1610"/>
                      </a:cubicBezTo>
                      <a:cubicBezTo>
                        <a:pt x="268" y="1610"/>
                        <a:pt x="268" y="1612"/>
                        <a:pt x="268" y="1612"/>
                      </a:cubicBezTo>
                      <a:cubicBezTo>
                        <a:pt x="268" y="1612"/>
                        <a:pt x="273" y="1636"/>
                        <a:pt x="273" y="1636"/>
                      </a:cubicBezTo>
                      <a:cubicBezTo>
                        <a:pt x="273" y="1636"/>
                        <a:pt x="273" y="1637"/>
                        <a:pt x="273" y="1637"/>
                      </a:cubicBezTo>
                      <a:cubicBezTo>
                        <a:pt x="273" y="1637"/>
                        <a:pt x="278" y="1642"/>
                        <a:pt x="278" y="1642"/>
                      </a:cubicBezTo>
                      <a:cubicBezTo>
                        <a:pt x="278" y="1642"/>
                        <a:pt x="280" y="1642"/>
                        <a:pt x="280" y="1642"/>
                      </a:cubicBezTo>
                      <a:cubicBezTo>
                        <a:pt x="280" y="1642"/>
                        <a:pt x="283" y="1643"/>
                        <a:pt x="283" y="1643"/>
                      </a:cubicBezTo>
                      <a:cubicBezTo>
                        <a:pt x="283" y="1643"/>
                        <a:pt x="283" y="1644"/>
                        <a:pt x="283" y="1644"/>
                      </a:cubicBezTo>
                      <a:cubicBezTo>
                        <a:pt x="283" y="1644"/>
                        <a:pt x="288" y="1646"/>
                        <a:pt x="288" y="1646"/>
                      </a:cubicBezTo>
                      <a:cubicBezTo>
                        <a:pt x="288" y="1646"/>
                        <a:pt x="290" y="1646"/>
                        <a:pt x="290" y="1646"/>
                      </a:cubicBezTo>
                      <a:cubicBezTo>
                        <a:pt x="290" y="1646"/>
                        <a:pt x="293" y="1647"/>
                        <a:pt x="293" y="1647"/>
                      </a:cubicBezTo>
                      <a:cubicBezTo>
                        <a:pt x="293" y="1647"/>
                        <a:pt x="295" y="1647"/>
                        <a:pt x="295" y="1647"/>
                      </a:cubicBezTo>
                      <a:cubicBezTo>
                        <a:pt x="295" y="1647"/>
                        <a:pt x="297" y="1647"/>
                        <a:pt x="297" y="1647"/>
                      </a:cubicBezTo>
                      <a:cubicBezTo>
                        <a:pt x="297" y="1647"/>
                        <a:pt x="300" y="1647"/>
                        <a:pt x="300" y="1647"/>
                      </a:cubicBezTo>
                      <a:cubicBezTo>
                        <a:pt x="300" y="1647"/>
                        <a:pt x="302" y="1648"/>
                        <a:pt x="302" y="1648"/>
                      </a:cubicBezTo>
                      <a:cubicBezTo>
                        <a:pt x="302" y="1648"/>
                        <a:pt x="304" y="1648"/>
                        <a:pt x="304" y="1648"/>
                      </a:cubicBezTo>
                      <a:cubicBezTo>
                        <a:pt x="304" y="1648"/>
                        <a:pt x="306" y="1648"/>
                        <a:pt x="306" y="1648"/>
                      </a:cubicBezTo>
                      <a:cubicBezTo>
                        <a:pt x="306" y="1648"/>
                        <a:pt x="309" y="1648"/>
                        <a:pt x="309" y="1648"/>
                      </a:cubicBezTo>
                      <a:cubicBezTo>
                        <a:pt x="309" y="1648"/>
                        <a:pt x="313" y="1648"/>
                        <a:pt x="313" y="1648"/>
                      </a:cubicBezTo>
                      <a:cubicBezTo>
                        <a:pt x="313" y="1648"/>
                        <a:pt x="314" y="1648"/>
                        <a:pt x="314" y="1648"/>
                      </a:cubicBezTo>
                      <a:cubicBezTo>
                        <a:pt x="314" y="1648"/>
                        <a:pt x="316" y="1647"/>
                        <a:pt x="316" y="1647"/>
                      </a:cubicBezTo>
                      <a:cubicBezTo>
                        <a:pt x="316" y="1647"/>
                        <a:pt x="319" y="1648"/>
                        <a:pt x="319" y="1648"/>
                      </a:cubicBezTo>
                      <a:cubicBezTo>
                        <a:pt x="319" y="1648"/>
                        <a:pt x="323" y="1646"/>
                        <a:pt x="323" y="1646"/>
                      </a:cubicBezTo>
                      <a:cubicBezTo>
                        <a:pt x="323" y="1646"/>
                        <a:pt x="324" y="1647"/>
                        <a:pt x="324" y="1647"/>
                      </a:cubicBezTo>
                      <a:cubicBezTo>
                        <a:pt x="324" y="1647"/>
                        <a:pt x="329" y="1648"/>
                        <a:pt x="329" y="1648"/>
                      </a:cubicBezTo>
                      <a:cubicBezTo>
                        <a:pt x="329" y="1648"/>
                        <a:pt x="331" y="1648"/>
                        <a:pt x="331" y="1648"/>
                      </a:cubicBezTo>
                      <a:cubicBezTo>
                        <a:pt x="331" y="1648"/>
                        <a:pt x="332" y="1649"/>
                        <a:pt x="332" y="1649"/>
                      </a:cubicBezTo>
                      <a:cubicBezTo>
                        <a:pt x="332" y="1649"/>
                        <a:pt x="335" y="1649"/>
                        <a:pt x="335" y="1649"/>
                      </a:cubicBezTo>
                      <a:cubicBezTo>
                        <a:pt x="335" y="1649"/>
                        <a:pt x="338" y="1648"/>
                        <a:pt x="338" y="1648"/>
                      </a:cubicBezTo>
                      <a:cubicBezTo>
                        <a:pt x="338" y="1648"/>
                        <a:pt x="341" y="1648"/>
                        <a:pt x="341" y="1648"/>
                      </a:cubicBezTo>
                      <a:cubicBezTo>
                        <a:pt x="341" y="1648"/>
                        <a:pt x="342" y="1649"/>
                        <a:pt x="342" y="1649"/>
                      </a:cubicBezTo>
                      <a:cubicBezTo>
                        <a:pt x="342" y="1649"/>
                        <a:pt x="345" y="1649"/>
                        <a:pt x="345" y="1649"/>
                      </a:cubicBezTo>
                      <a:cubicBezTo>
                        <a:pt x="345" y="1649"/>
                        <a:pt x="349" y="1648"/>
                        <a:pt x="349" y="1648"/>
                      </a:cubicBezTo>
                      <a:cubicBezTo>
                        <a:pt x="349" y="1648"/>
                        <a:pt x="352" y="1648"/>
                        <a:pt x="352" y="1648"/>
                      </a:cubicBezTo>
                      <a:cubicBezTo>
                        <a:pt x="352" y="1648"/>
                        <a:pt x="354" y="1649"/>
                        <a:pt x="354" y="1649"/>
                      </a:cubicBezTo>
                      <a:cubicBezTo>
                        <a:pt x="354" y="1649"/>
                        <a:pt x="355" y="1649"/>
                        <a:pt x="355" y="1649"/>
                      </a:cubicBezTo>
                      <a:cubicBezTo>
                        <a:pt x="355" y="1649"/>
                        <a:pt x="358" y="1648"/>
                        <a:pt x="358" y="1648"/>
                      </a:cubicBezTo>
                      <a:cubicBezTo>
                        <a:pt x="358" y="1648"/>
                        <a:pt x="361" y="1649"/>
                        <a:pt x="361" y="1649"/>
                      </a:cubicBezTo>
                      <a:cubicBezTo>
                        <a:pt x="361" y="1649"/>
                        <a:pt x="363" y="1648"/>
                        <a:pt x="363" y="1648"/>
                      </a:cubicBezTo>
                      <a:cubicBezTo>
                        <a:pt x="363" y="1648"/>
                        <a:pt x="368" y="1649"/>
                        <a:pt x="368" y="1649"/>
                      </a:cubicBezTo>
                      <a:cubicBezTo>
                        <a:pt x="368" y="1649"/>
                        <a:pt x="369" y="1648"/>
                        <a:pt x="369" y="1648"/>
                      </a:cubicBezTo>
                      <a:cubicBezTo>
                        <a:pt x="369" y="1648"/>
                        <a:pt x="373" y="1648"/>
                        <a:pt x="373" y="1648"/>
                      </a:cubicBezTo>
                      <a:cubicBezTo>
                        <a:pt x="373" y="1648"/>
                        <a:pt x="375" y="1648"/>
                        <a:pt x="375" y="1648"/>
                      </a:cubicBezTo>
                      <a:cubicBezTo>
                        <a:pt x="375" y="1648"/>
                        <a:pt x="376" y="1647"/>
                        <a:pt x="376" y="1647"/>
                      </a:cubicBezTo>
                      <a:cubicBezTo>
                        <a:pt x="376" y="1647"/>
                        <a:pt x="378" y="1646"/>
                        <a:pt x="378" y="1646"/>
                      </a:cubicBezTo>
                      <a:cubicBezTo>
                        <a:pt x="378" y="1646"/>
                        <a:pt x="380" y="1646"/>
                        <a:pt x="380" y="1646"/>
                      </a:cubicBezTo>
                      <a:cubicBezTo>
                        <a:pt x="380" y="1646"/>
                        <a:pt x="385" y="1645"/>
                        <a:pt x="385" y="1645"/>
                      </a:cubicBezTo>
                      <a:cubicBezTo>
                        <a:pt x="385" y="1645"/>
                        <a:pt x="385" y="1645"/>
                        <a:pt x="385" y="1645"/>
                      </a:cubicBezTo>
                      <a:cubicBezTo>
                        <a:pt x="385" y="1645"/>
                        <a:pt x="390" y="1638"/>
                        <a:pt x="390" y="1638"/>
                      </a:cubicBezTo>
                      <a:cubicBezTo>
                        <a:pt x="390" y="1638"/>
                        <a:pt x="390" y="1637"/>
                        <a:pt x="390" y="1637"/>
                      </a:cubicBezTo>
                      <a:cubicBezTo>
                        <a:pt x="390" y="1637"/>
                        <a:pt x="395" y="1567"/>
                        <a:pt x="395" y="1567"/>
                      </a:cubicBezTo>
                      <a:cubicBezTo>
                        <a:pt x="395" y="1567"/>
                        <a:pt x="395" y="1567"/>
                        <a:pt x="395" y="1567"/>
                      </a:cubicBezTo>
                      <a:cubicBezTo>
                        <a:pt x="395" y="1567"/>
                        <a:pt x="400" y="1632"/>
                        <a:pt x="400" y="1632"/>
                      </a:cubicBezTo>
                      <a:cubicBezTo>
                        <a:pt x="400" y="1632"/>
                        <a:pt x="401" y="1632"/>
                        <a:pt x="401" y="1632"/>
                      </a:cubicBezTo>
                      <a:cubicBezTo>
                        <a:pt x="401" y="1632"/>
                        <a:pt x="405" y="1579"/>
                        <a:pt x="405" y="1579"/>
                      </a:cubicBezTo>
                      <a:cubicBezTo>
                        <a:pt x="405" y="1579"/>
                        <a:pt x="407" y="1520"/>
                        <a:pt x="407" y="1520"/>
                      </a:cubicBezTo>
                      <a:cubicBezTo>
                        <a:pt x="407" y="1520"/>
                        <a:pt x="410" y="1623"/>
                        <a:pt x="410" y="1623"/>
                      </a:cubicBezTo>
                      <a:cubicBezTo>
                        <a:pt x="410" y="1623"/>
                        <a:pt x="411" y="1625"/>
                        <a:pt x="411" y="1625"/>
                      </a:cubicBezTo>
                      <a:cubicBezTo>
                        <a:pt x="411" y="1625"/>
                        <a:pt x="414" y="1633"/>
                        <a:pt x="414" y="1633"/>
                      </a:cubicBezTo>
                      <a:cubicBezTo>
                        <a:pt x="414" y="1633"/>
                        <a:pt x="416" y="1628"/>
                        <a:pt x="416" y="1628"/>
                      </a:cubicBezTo>
                      <a:cubicBezTo>
                        <a:pt x="416" y="1628"/>
                        <a:pt x="419" y="1586"/>
                        <a:pt x="419" y="1586"/>
                      </a:cubicBezTo>
                      <a:cubicBezTo>
                        <a:pt x="419" y="1586"/>
                        <a:pt x="421" y="1614"/>
                        <a:pt x="421" y="1614"/>
                      </a:cubicBezTo>
                      <a:cubicBezTo>
                        <a:pt x="421" y="1614"/>
                        <a:pt x="426" y="1638"/>
                        <a:pt x="426" y="1638"/>
                      </a:cubicBezTo>
                      <a:cubicBezTo>
                        <a:pt x="426" y="1638"/>
                        <a:pt x="426" y="1638"/>
                        <a:pt x="426" y="1638"/>
                      </a:cubicBezTo>
                      <a:cubicBezTo>
                        <a:pt x="426" y="1638"/>
                        <a:pt x="431" y="1637"/>
                        <a:pt x="431" y="1637"/>
                      </a:cubicBezTo>
                      <a:cubicBezTo>
                        <a:pt x="431" y="1637"/>
                        <a:pt x="431" y="1636"/>
                        <a:pt x="431" y="1636"/>
                      </a:cubicBezTo>
                      <a:cubicBezTo>
                        <a:pt x="431" y="1636"/>
                        <a:pt x="436" y="1624"/>
                        <a:pt x="436" y="1624"/>
                      </a:cubicBezTo>
                      <a:cubicBezTo>
                        <a:pt x="436" y="1624"/>
                        <a:pt x="436" y="1623"/>
                        <a:pt x="436" y="1623"/>
                      </a:cubicBezTo>
                      <a:cubicBezTo>
                        <a:pt x="436" y="1623"/>
                        <a:pt x="441" y="1473"/>
                        <a:pt x="441" y="1473"/>
                      </a:cubicBezTo>
                      <a:cubicBezTo>
                        <a:pt x="441" y="1473"/>
                        <a:pt x="441" y="1454"/>
                        <a:pt x="441" y="1454"/>
                      </a:cubicBezTo>
                      <a:cubicBezTo>
                        <a:pt x="441" y="1454"/>
                        <a:pt x="443" y="1298"/>
                        <a:pt x="443" y="1298"/>
                      </a:cubicBezTo>
                      <a:cubicBezTo>
                        <a:pt x="443" y="1298"/>
                        <a:pt x="446" y="1415"/>
                        <a:pt x="446" y="1415"/>
                      </a:cubicBezTo>
                      <a:cubicBezTo>
                        <a:pt x="446" y="1415"/>
                        <a:pt x="451" y="1622"/>
                        <a:pt x="451" y="1622"/>
                      </a:cubicBezTo>
                      <a:cubicBezTo>
                        <a:pt x="451" y="1622"/>
                        <a:pt x="451" y="1624"/>
                        <a:pt x="451" y="1624"/>
                      </a:cubicBezTo>
                      <a:cubicBezTo>
                        <a:pt x="451" y="1624"/>
                        <a:pt x="456" y="1639"/>
                        <a:pt x="456" y="1639"/>
                      </a:cubicBezTo>
                      <a:cubicBezTo>
                        <a:pt x="456" y="1639"/>
                        <a:pt x="456" y="1639"/>
                        <a:pt x="456" y="1639"/>
                      </a:cubicBezTo>
                      <a:cubicBezTo>
                        <a:pt x="456" y="1639"/>
                        <a:pt x="461" y="1643"/>
                        <a:pt x="461" y="1643"/>
                      </a:cubicBezTo>
                      <a:cubicBezTo>
                        <a:pt x="461" y="1643"/>
                        <a:pt x="461" y="1643"/>
                        <a:pt x="461" y="1643"/>
                      </a:cubicBezTo>
                      <a:cubicBezTo>
                        <a:pt x="461" y="1643"/>
                        <a:pt x="466" y="1645"/>
                        <a:pt x="466" y="1645"/>
                      </a:cubicBezTo>
                      <a:cubicBezTo>
                        <a:pt x="466" y="1645"/>
                        <a:pt x="466" y="1645"/>
                        <a:pt x="466" y="1645"/>
                      </a:cubicBezTo>
                      <a:cubicBezTo>
                        <a:pt x="466" y="1645"/>
                        <a:pt x="471" y="1646"/>
                        <a:pt x="471" y="1646"/>
                      </a:cubicBezTo>
                      <a:cubicBezTo>
                        <a:pt x="471" y="1646"/>
                        <a:pt x="472" y="1646"/>
                        <a:pt x="472" y="1646"/>
                      </a:cubicBezTo>
                      <a:cubicBezTo>
                        <a:pt x="472" y="1646"/>
                        <a:pt x="475" y="1647"/>
                        <a:pt x="475" y="1647"/>
                      </a:cubicBezTo>
                      <a:cubicBezTo>
                        <a:pt x="475" y="1647"/>
                        <a:pt x="477" y="1646"/>
                        <a:pt x="477" y="1646"/>
                      </a:cubicBezTo>
                      <a:cubicBezTo>
                        <a:pt x="477" y="1646"/>
                        <a:pt x="481" y="1647"/>
                        <a:pt x="481" y="1647"/>
                      </a:cubicBezTo>
                      <a:cubicBezTo>
                        <a:pt x="481" y="1647"/>
                        <a:pt x="482" y="1647"/>
                        <a:pt x="482" y="1647"/>
                      </a:cubicBezTo>
                      <a:cubicBezTo>
                        <a:pt x="482" y="1647"/>
                        <a:pt x="485" y="1648"/>
                        <a:pt x="485" y="1648"/>
                      </a:cubicBezTo>
                      <a:cubicBezTo>
                        <a:pt x="485" y="1648"/>
                        <a:pt x="487" y="1647"/>
                        <a:pt x="487" y="1647"/>
                      </a:cubicBezTo>
                      <a:cubicBezTo>
                        <a:pt x="487" y="1647"/>
                        <a:pt x="491" y="1648"/>
                        <a:pt x="491" y="1648"/>
                      </a:cubicBezTo>
                      <a:cubicBezTo>
                        <a:pt x="491" y="1648"/>
                        <a:pt x="495" y="1648"/>
                        <a:pt x="495" y="1648"/>
                      </a:cubicBezTo>
                      <a:cubicBezTo>
                        <a:pt x="495" y="1648"/>
                        <a:pt x="496" y="1648"/>
                        <a:pt x="496" y="1648"/>
                      </a:cubicBezTo>
                      <a:cubicBezTo>
                        <a:pt x="496" y="1648"/>
                        <a:pt x="497" y="1648"/>
                        <a:pt x="497" y="1648"/>
                      </a:cubicBezTo>
                      <a:cubicBezTo>
                        <a:pt x="497" y="1648"/>
                        <a:pt x="497" y="1648"/>
                        <a:pt x="497" y="1648"/>
                      </a:cubicBezTo>
                      <a:cubicBezTo>
                        <a:pt x="497" y="1648"/>
                        <a:pt x="502" y="1648"/>
                        <a:pt x="502" y="1648"/>
                      </a:cubicBezTo>
                      <a:cubicBezTo>
                        <a:pt x="502" y="1648"/>
                        <a:pt x="507" y="1648"/>
                        <a:pt x="507" y="1648"/>
                      </a:cubicBezTo>
                      <a:cubicBezTo>
                        <a:pt x="507" y="1648"/>
                        <a:pt x="507" y="1649"/>
                        <a:pt x="507" y="1649"/>
                      </a:cubicBezTo>
                      <a:cubicBezTo>
                        <a:pt x="507" y="1649"/>
                        <a:pt x="508" y="1648"/>
                        <a:pt x="508" y="1648"/>
                      </a:cubicBezTo>
                      <a:cubicBezTo>
                        <a:pt x="508" y="1648"/>
                        <a:pt x="512" y="1648"/>
                        <a:pt x="512" y="1648"/>
                      </a:cubicBezTo>
                      <a:cubicBezTo>
                        <a:pt x="512" y="1648"/>
                        <a:pt x="514" y="1647"/>
                        <a:pt x="514" y="1647"/>
                      </a:cubicBezTo>
                      <a:cubicBezTo>
                        <a:pt x="514" y="1647"/>
                        <a:pt x="517" y="1647"/>
                        <a:pt x="517" y="1647"/>
                      </a:cubicBezTo>
                      <a:cubicBezTo>
                        <a:pt x="517" y="1647"/>
                        <a:pt x="522" y="1648"/>
                        <a:pt x="522" y="1648"/>
                      </a:cubicBezTo>
                      <a:cubicBezTo>
                        <a:pt x="522" y="1648"/>
                        <a:pt x="523" y="1648"/>
                        <a:pt x="523" y="1648"/>
                      </a:cubicBezTo>
                      <a:cubicBezTo>
                        <a:pt x="523" y="1648"/>
                        <a:pt x="527" y="1647"/>
                        <a:pt x="527" y="1647"/>
                      </a:cubicBezTo>
                      <a:cubicBezTo>
                        <a:pt x="527" y="1647"/>
                        <a:pt x="529" y="1646"/>
                        <a:pt x="529" y="1646"/>
                      </a:cubicBezTo>
                      <a:cubicBezTo>
                        <a:pt x="529" y="1646"/>
                        <a:pt x="532" y="1648"/>
                        <a:pt x="532" y="1648"/>
                      </a:cubicBezTo>
                      <a:cubicBezTo>
                        <a:pt x="532" y="1648"/>
                        <a:pt x="533" y="1647"/>
                        <a:pt x="533" y="1647"/>
                      </a:cubicBezTo>
                      <a:cubicBezTo>
                        <a:pt x="533" y="1647"/>
                        <a:pt x="535" y="1648"/>
                        <a:pt x="535" y="1648"/>
                      </a:cubicBezTo>
                      <a:cubicBezTo>
                        <a:pt x="535" y="1648"/>
                        <a:pt x="538" y="1648"/>
                        <a:pt x="538" y="1648"/>
                      </a:cubicBezTo>
                      <a:cubicBezTo>
                        <a:pt x="538" y="1648"/>
                        <a:pt x="541" y="1649"/>
                        <a:pt x="541" y="1649"/>
                      </a:cubicBezTo>
                      <a:cubicBezTo>
                        <a:pt x="541" y="1649"/>
                        <a:pt x="546" y="1648"/>
                        <a:pt x="546" y="1648"/>
                      </a:cubicBezTo>
                      <a:cubicBezTo>
                        <a:pt x="546" y="1648"/>
                        <a:pt x="547" y="1649"/>
                        <a:pt x="547" y="1649"/>
                      </a:cubicBezTo>
                      <a:cubicBezTo>
                        <a:pt x="547" y="1649"/>
                        <a:pt x="548" y="1649"/>
                        <a:pt x="548" y="1649"/>
                      </a:cubicBezTo>
                      <a:cubicBezTo>
                        <a:pt x="548" y="1649"/>
                        <a:pt x="552" y="1648"/>
                        <a:pt x="552" y="1648"/>
                      </a:cubicBezTo>
                      <a:cubicBezTo>
                        <a:pt x="552" y="1648"/>
                        <a:pt x="554" y="1648"/>
                        <a:pt x="554" y="1648"/>
                      </a:cubicBezTo>
                      <a:cubicBezTo>
                        <a:pt x="554" y="1648"/>
                        <a:pt x="558" y="1648"/>
                        <a:pt x="558" y="1648"/>
                      </a:cubicBezTo>
                      <a:cubicBezTo>
                        <a:pt x="558" y="1648"/>
                        <a:pt x="561" y="1648"/>
                        <a:pt x="561" y="1648"/>
                      </a:cubicBezTo>
                      <a:cubicBezTo>
                        <a:pt x="561" y="1648"/>
                        <a:pt x="563" y="1647"/>
                        <a:pt x="563" y="1647"/>
                      </a:cubicBezTo>
                      <a:cubicBezTo>
                        <a:pt x="563" y="1647"/>
                        <a:pt x="566" y="1646"/>
                        <a:pt x="566" y="1646"/>
                      </a:cubicBezTo>
                      <a:cubicBezTo>
                        <a:pt x="566" y="1646"/>
                        <a:pt x="568" y="1647"/>
                        <a:pt x="568" y="1647"/>
                      </a:cubicBezTo>
                      <a:cubicBezTo>
                        <a:pt x="568" y="1647"/>
                        <a:pt x="569" y="1647"/>
                        <a:pt x="569" y="1647"/>
                      </a:cubicBezTo>
                      <a:cubicBezTo>
                        <a:pt x="569" y="1647"/>
                        <a:pt x="573" y="1647"/>
                        <a:pt x="573" y="1647"/>
                      </a:cubicBezTo>
                      <a:cubicBezTo>
                        <a:pt x="573" y="1647"/>
                        <a:pt x="573" y="1647"/>
                        <a:pt x="573" y="1647"/>
                      </a:cubicBezTo>
                      <a:cubicBezTo>
                        <a:pt x="573" y="1647"/>
                        <a:pt x="577" y="1646"/>
                        <a:pt x="577" y="1646"/>
                      </a:cubicBezTo>
                      <a:cubicBezTo>
                        <a:pt x="577" y="1646"/>
                        <a:pt x="578" y="1647"/>
                        <a:pt x="578" y="1647"/>
                      </a:cubicBezTo>
                      <a:cubicBezTo>
                        <a:pt x="578" y="1647"/>
                        <a:pt x="583" y="1648"/>
                        <a:pt x="583" y="1648"/>
                      </a:cubicBezTo>
                      <a:cubicBezTo>
                        <a:pt x="583" y="1648"/>
                        <a:pt x="585" y="1648"/>
                        <a:pt x="585" y="1648"/>
                      </a:cubicBezTo>
                      <a:cubicBezTo>
                        <a:pt x="585" y="1648"/>
                        <a:pt x="588" y="1646"/>
                        <a:pt x="588" y="1646"/>
                      </a:cubicBezTo>
                      <a:cubicBezTo>
                        <a:pt x="588" y="1646"/>
                        <a:pt x="589" y="1646"/>
                        <a:pt x="589" y="1646"/>
                      </a:cubicBezTo>
                      <a:cubicBezTo>
                        <a:pt x="589" y="1646"/>
                        <a:pt x="594" y="1648"/>
                        <a:pt x="594" y="1648"/>
                      </a:cubicBezTo>
                      <a:cubicBezTo>
                        <a:pt x="594" y="1648"/>
                        <a:pt x="595" y="1647"/>
                        <a:pt x="595" y="1647"/>
                      </a:cubicBezTo>
                      <a:cubicBezTo>
                        <a:pt x="595" y="1647"/>
                        <a:pt x="598" y="1648"/>
                        <a:pt x="598" y="1648"/>
                      </a:cubicBezTo>
                      <a:cubicBezTo>
                        <a:pt x="598" y="1648"/>
                        <a:pt x="599" y="1648"/>
                        <a:pt x="599" y="1648"/>
                      </a:cubicBezTo>
                      <a:cubicBezTo>
                        <a:pt x="599" y="1648"/>
                        <a:pt x="604" y="1646"/>
                        <a:pt x="604" y="1646"/>
                      </a:cubicBezTo>
                      <a:cubicBezTo>
                        <a:pt x="604" y="1646"/>
                        <a:pt x="606" y="1647"/>
                        <a:pt x="606" y="1647"/>
                      </a:cubicBezTo>
                      <a:cubicBezTo>
                        <a:pt x="606" y="1647"/>
                        <a:pt x="609" y="1646"/>
                        <a:pt x="609" y="1646"/>
                      </a:cubicBezTo>
                      <a:cubicBezTo>
                        <a:pt x="609" y="1646"/>
                        <a:pt x="609" y="1646"/>
                        <a:pt x="609" y="1646"/>
                      </a:cubicBezTo>
                      <a:cubicBezTo>
                        <a:pt x="609" y="1646"/>
                        <a:pt x="613" y="1644"/>
                        <a:pt x="613" y="1644"/>
                      </a:cubicBezTo>
                      <a:cubicBezTo>
                        <a:pt x="613" y="1644"/>
                        <a:pt x="614" y="1644"/>
                        <a:pt x="614" y="1644"/>
                      </a:cubicBezTo>
                      <a:cubicBezTo>
                        <a:pt x="614" y="1644"/>
                        <a:pt x="619" y="1640"/>
                        <a:pt x="619" y="1640"/>
                      </a:cubicBezTo>
                      <a:cubicBezTo>
                        <a:pt x="619" y="1640"/>
                        <a:pt x="619" y="1640"/>
                        <a:pt x="619" y="1640"/>
                      </a:cubicBezTo>
                      <a:cubicBezTo>
                        <a:pt x="619" y="1640"/>
                        <a:pt x="624" y="1633"/>
                        <a:pt x="624" y="1633"/>
                      </a:cubicBezTo>
                      <a:cubicBezTo>
                        <a:pt x="624" y="1633"/>
                        <a:pt x="624" y="1632"/>
                        <a:pt x="624" y="1632"/>
                      </a:cubicBezTo>
                      <a:cubicBezTo>
                        <a:pt x="624" y="1632"/>
                        <a:pt x="629" y="1597"/>
                        <a:pt x="629" y="1597"/>
                      </a:cubicBezTo>
                      <a:cubicBezTo>
                        <a:pt x="629" y="1597"/>
                        <a:pt x="629" y="1593"/>
                        <a:pt x="629" y="1593"/>
                      </a:cubicBezTo>
                      <a:cubicBezTo>
                        <a:pt x="629" y="1593"/>
                        <a:pt x="634" y="1303"/>
                        <a:pt x="634" y="1303"/>
                      </a:cubicBezTo>
                      <a:cubicBezTo>
                        <a:pt x="634" y="1303"/>
                        <a:pt x="635" y="1295"/>
                        <a:pt x="635" y="1295"/>
                      </a:cubicBezTo>
                      <a:cubicBezTo>
                        <a:pt x="635" y="1295"/>
                        <a:pt x="639" y="1540"/>
                        <a:pt x="639" y="1540"/>
                      </a:cubicBezTo>
                      <a:cubicBezTo>
                        <a:pt x="639" y="1540"/>
                        <a:pt x="640" y="1554"/>
                        <a:pt x="640" y="1554"/>
                      </a:cubicBezTo>
                      <a:cubicBezTo>
                        <a:pt x="640" y="1554"/>
                        <a:pt x="645" y="1336"/>
                        <a:pt x="645" y="1336"/>
                      </a:cubicBezTo>
                      <a:cubicBezTo>
                        <a:pt x="645" y="1336"/>
                        <a:pt x="647" y="1217"/>
                        <a:pt x="647" y="1217"/>
                      </a:cubicBezTo>
                      <a:cubicBezTo>
                        <a:pt x="647" y="1217"/>
                        <a:pt x="650" y="1501"/>
                        <a:pt x="650" y="1501"/>
                      </a:cubicBezTo>
                      <a:cubicBezTo>
                        <a:pt x="650" y="1501"/>
                        <a:pt x="650" y="1514"/>
                        <a:pt x="650" y="1514"/>
                      </a:cubicBezTo>
                      <a:cubicBezTo>
                        <a:pt x="650" y="1514"/>
                        <a:pt x="655" y="1618"/>
                        <a:pt x="655" y="1618"/>
                      </a:cubicBezTo>
                      <a:cubicBezTo>
                        <a:pt x="655" y="1618"/>
                        <a:pt x="655" y="1620"/>
                        <a:pt x="655" y="1620"/>
                      </a:cubicBezTo>
                      <a:cubicBezTo>
                        <a:pt x="655" y="1620"/>
                        <a:pt x="660" y="1633"/>
                        <a:pt x="660" y="1633"/>
                      </a:cubicBezTo>
                      <a:cubicBezTo>
                        <a:pt x="660" y="1633"/>
                        <a:pt x="660" y="1633"/>
                        <a:pt x="660" y="1633"/>
                      </a:cubicBezTo>
                      <a:cubicBezTo>
                        <a:pt x="660" y="1633"/>
                        <a:pt x="665" y="1634"/>
                        <a:pt x="665" y="1634"/>
                      </a:cubicBezTo>
                      <a:cubicBezTo>
                        <a:pt x="665" y="1634"/>
                        <a:pt x="667" y="1635"/>
                        <a:pt x="667" y="1635"/>
                      </a:cubicBezTo>
                      <a:cubicBezTo>
                        <a:pt x="667" y="1635"/>
                        <a:pt x="670" y="1633"/>
                        <a:pt x="670" y="1633"/>
                      </a:cubicBezTo>
                      <a:cubicBezTo>
                        <a:pt x="670" y="1633"/>
                        <a:pt x="670" y="1633"/>
                        <a:pt x="670" y="1633"/>
                      </a:cubicBezTo>
                      <a:cubicBezTo>
                        <a:pt x="670" y="1633"/>
                        <a:pt x="675" y="1605"/>
                        <a:pt x="675" y="1605"/>
                      </a:cubicBezTo>
                      <a:cubicBezTo>
                        <a:pt x="675" y="1605"/>
                        <a:pt x="675" y="1601"/>
                        <a:pt x="675" y="1601"/>
                      </a:cubicBezTo>
                      <a:cubicBezTo>
                        <a:pt x="675" y="1601"/>
                        <a:pt x="678" y="1503"/>
                        <a:pt x="678" y="1503"/>
                      </a:cubicBezTo>
                      <a:cubicBezTo>
                        <a:pt x="678" y="1503"/>
                        <a:pt x="680" y="1517"/>
                        <a:pt x="680" y="1517"/>
                      </a:cubicBezTo>
                      <a:cubicBezTo>
                        <a:pt x="680" y="1517"/>
                        <a:pt x="685" y="1610"/>
                        <a:pt x="685" y="1610"/>
                      </a:cubicBezTo>
                      <a:cubicBezTo>
                        <a:pt x="685" y="1610"/>
                        <a:pt x="685" y="1609"/>
                        <a:pt x="685" y="1609"/>
                      </a:cubicBezTo>
                      <a:cubicBezTo>
                        <a:pt x="685" y="1609"/>
                        <a:pt x="690" y="1425"/>
                        <a:pt x="690" y="1425"/>
                      </a:cubicBezTo>
                      <a:cubicBezTo>
                        <a:pt x="690" y="1425"/>
                        <a:pt x="691" y="1412"/>
                        <a:pt x="691" y="1412"/>
                      </a:cubicBezTo>
                      <a:cubicBezTo>
                        <a:pt x="691" y="1412"/>
                        <a:pt x="695" y="1583"/>
                        <a:pt x="695" y="1583"/>
                      </a:cubicBezTo>
                      <a:cubicBezTo>
                        <a:pt x="695" y="1583"/>
                        <a:pt x="696" y="1589"/>
                        <a:pt x="696" y="1589"/>
                      </a:cubicBezTo>
                      <a:cubicBezTo>
                        <a:pt x="696" y="1589"/>
                        <a:pt x="701" y="1632"/>
                        <a:pt x="701" y="1632"/>
                      </a:cubicBezTo>
                      <a:cubicBezTo>
                        <a:pt x="701" y="1632"/>
                        <a:pt x="701" y="1633"/>
                        <a:pt x="701" y="1633"/>
                      </a:cubicBezTo>
                      <a:cubicBezTo>
                        <a:pt x="701" y="1633"/>
                        <a:pt x="705" y="1639"/>
                        <a:pt x="705" y="1639"/>
                      </a:cubicBezTo>
                      <a:cubicBezTo>
                        <a:pt x="705" y="1639"/>
                        <a:pt x="706" y="1639"/>
                        <a:pt x="706" y="1639"/>
                      </a:cubicBezTo>
                      <a:cubicBezTo>
                        <a:pt x="706" y="1639"/>
                        <a:pt x="710" y="1639"/>
                        <a:pt x="710" y="1639"/>
                      </a:cubicBezTo>
                      <a:cubicBezTo>
                        <a:pt x="710" y="1639"/>
                        <a:pt x="711" y="1639"/>
                        <a:pt x="711" y="1639"/>
                      </a:cubicBezTo>
                      <a:cubicBezTo>
                        <a:pt x="711" y="1639"/>
                        <a:pt x="716" y="1636"/>
                        <a:pt x="716" y="1636"/>
                      </a:cubicBezTo>
                      <a:cubicBezTo>
                        <a:pt x="716" y="1636"/>
                        <a:pt x="716" y="1636"/>
                        <a:pt x="716" y="1636"/>
                      </a:cubicBezTo>
                      <a:cubicBezTo>
                        <a:pt x="716" y="1636"/>
                        <a:pt x="721" y="1621"/>
                        <a:pt x="721" y="1621"/>
                      </a:cubicBezTo>
                      <a:cubicBezTo>
                        <a:pt x="721" y="1621"/>
                        <a:pt x="721" y="1619"/>
                        <a:pt x="721" y="1619"/>
                      </a:cubicBezTo>
                      <a:cubicBezTo>
                        <a:pt x="721" y="1619"/>
                        <a:pt x="726" y="1377"/>
                        <a:pt x="726" y="1377"/>
                      </a:cubicBezTo>
                      <a:cubicBezTo>
                        <a:pt x="726" y="1377"/>
                        <a:pt x="727" y="1325"/>
                        <a:pt x="727" y="1325"/>
                      </a:cubicBezTo>
                      <a:cubicBezTo>
                        <a:pt x="727" y="1325"/>
                        <a:pt x="731" y="1595"/>
                        <a:pt x="731" y="1595"/>
                      </a:cubicBezTo>
                      <a:cubicBezTo>
                        <a:pt x="731" y="1595"/>
                        <a:pt x="731" y="1597"/>
                        <a:pt x="731" y="1597"/>
                      </a:cubicBezTo>
                      <a:cubicBezTo>
                        <a:pt x="731" y="1597"/>
                        <a:pt x="734" y="1612"/>
                        <a:pt x="734" y="1612"/>
                      </a:cubicBezTo>
                      <a:cubicBezTo>
                        <a:pt x="734" y="1612"/>
                        <a:pt x="736" y="1598"/>
                        <a:pt x="736" y="1598"/>
                      </a:cubicBezTo>
                      <a:cubicBezTo>
                        <a:pt x="736" y="1598"/>
                        <a:pt x="740" y="1452"/>
                        <a:pt x="740" y="1452"/>
                      </a:cubicBezTo>
                      <a:cubicBezTo>
                        <a:pt x="740" y="1452"/>
                        <a:pt x="741" y="1538"/>
                        <a:pt x="741" y="1538"/>
                      </a:cubicBezTo>
                      <a:cubicBezTo>
                        <a:pt x="741" y="1538"/>
                        <a:pt x="746" y="1629"/>
                        <a:pt x="746" y="1629"/>
                      </a:cubicBezTo>
                      <a:cubicBezTo>
                        <a:pt x="746" y="1629"/>
                        <a:pt x="746" y="1630"/>
                        <a:pt x="746" y="1630"/>
                      </a:cubicBezTo>
                      <a:cubicBezTo>
                        <a:pt x="746" y="1630"/>
                        <a:pt x="751" y="1638"/>
                        <a:pt x="751" y="1638"/>
                      </a:cubicBezTo>
                      <a:cubicBezTo>
                        <a:pt x="751" y="1638"/>
                        <a:pt x="752" y="1638"/>
                        <a:pt x="752" y="1638"/>
                      </a:cubicBezTo>
                      <a:cubicBezTo>
                        <a:pt x="752" y="1638"/>
                        <a:pt x="756" y="1637"/>
                        <a:pt x="756" y="1637"/>
                      </a:cubicBezTo>
                      <a:cubicBezTo>
                        <a:pt x="756" y="1637"/>
                        <a:pt x="757" y="1637"/>
                        <a:pt x="757" y="1637"/>
                      </a:cubicBezTo>
                      <a:cubicBezTo>
                        <a:pt x="757" y="1637"/>
                        <a:pt x="762" y="1632"/>
                        <a:pt x="762" y="1632"/>
                      </a:cubicBezTo>
                      <a:cubicBezTo>
                        <a:pt x="762" y="1632"/>
                        <a:pt x="762" y="1631"/>
                        <a:pt x="762" y="1631"/>
                      </a:cubicBezTo>
                      <a:cubicBezTo>
                        <a:pt x="762" y="1631"/>
                        <a:pt x="767" y="1598"/>
                        <a:pt x="767" y="1598"/>
                      </a:cubicBezTo>
                      <a:cubicBezTo>
                        <a:pt x="767" y="1598"/>
                        <a:pt x="767" y="1594"/>
                        <a:pt x="767" y="1594"/>
                      </a:cubicBezTo>
                      <a:cubicBezTo>
                        <a:pt x="767" y="1594"/>
                        <a:pt x="771" y="1429"/>
                        <a:pt x="771" y="1429"/>
                      </a:cubicBezTo>
                      <a:cubicBezTo>
                        <a:pt x="771" y="1429"/>
                        <a:pt x="772" y="1474"/>
                        <a:pt x="772" y="1474"/>
                      </a:cubicBezTo>
                      <a:cubicBezTo>
                        <a:pt x="772" y="1474"/>
                        <a:pt x="776" y="1578"/>
                        <a:pt x="776" y="1578"/>
                      </a:cubicBezTo>
                      <a:cubicBezTo>
                        <a:pt x="776" y="1578"/>
                        <a:pt x="777" y="1569"/>
                        <a:pt x="777" y="1569"/>
                      </a:cubicBezTo>
                      <a:cubicBezTo>
                        <a:pt x="777" y="1569"/>
                        <a:pt x="782" y="1219"/>
                        <a:pt x="782" y="1219"/>
                      </a:cubicBezTo>
                      <a:cubicBezTo>
                        <a:pt x="782" y="1219"/>
                        <a:pt x="782" y="1216"/>
                        <a:pt x="782" y="1216"/>
                      </a:cubicBezTo>
                      <a:cubicBezTo>
                        <a:pt x="782" y="1216"/>
                        <a:pt x="787" y="1567"/>
                        <a:pt x="787" y="1567"/>
                      </a:cubicBezTo>
                      <a:cubicBezTo>
                        <a:pt x="787" y="1567"/>
                        <a:pt x="789" y="1579"/>
                        <a:pt x="789" y="1579"/>
                      </a:cubicBezTo>
                      <a:cubicBezTo>
                        <a:pt x="789" y="1579"/>
                        <a:pt x="792" y="1468"/>
                        <a:pt x="792" y="1468"/>
                      </a:cubicBezTo>
                      <a:cubicBezTo>
                        <a:pt x="792" y="1468"/>
                        <a:pt x="794" y="1399"/>
                        <a:pt x="794" y="1399"/>
                      </a:cubicBezTo>
                      <a:cubicBezTo>
                        <a:pt x="794" y="1399"/>
                        <a:pt x="797" y="1584"/>
                        <a:pt x="797" y="1584"/>
                      </a:cubicBezTo>
                      <a:cubicBezTo>
                        <a:pt x="797" y="1584"/>
                        <a:pt x="798" y="1588"/>
                        <a:pt x="798" y="1588"/>
                      </a:cubicBezTo>
                      <a:cubicBezTo>
                        <a:pt x="798" y="1588"/>
                        <a:pt x="802" y="1631"/>
                        <a:pt x="802" y="1631"/>
                      </a:cubicBezTo>
                      <a:cubicBezTo>
                        <a:pt x="802" y="1631"/>
                        <a:pt x="803" y="1632"/>
                        <a:pt x="803" y="1632"/>
                      </a:cubicBezTo>
                      <a:cubicBezTo>
                        <a:pt x="803" y="1632"/>
                        <a:pt x="807" y="1639"/>
                        <a:pt x="807" y="1639"/>
                      </a:cubicBezTo>
                      <a:cubicBezTo>
                        <a:pt x="807" y="1639"/>
                        <a:pt x="808" y="1639"/>
                        <a:pt x="808" y="1639"/>
                      </a:cubicBezTo>
                      <a:cubicBezTo>
                        <a:pt x="808" y="1639"/>
                        <a:pt x="813" y="1641"/>
                        <a:pt x="813" y="1641"/>
                      </a:cubicBezTo>
                      <a:cubicBezTo>
                        <a:pt x="813" y="1641"/>
                        <a:pt x="813" y="1642"/>
                        <a:pt x="813" y="1642"/>
                      </a:cubicBezTo>
                      <a:cubicBezTo>
                        <a:pt x="813" y="1642"/>
                        <a:pt x="818" y="1643"/>
                        <a:pt x="818" y="1643"/>
                      </a:cubicBezTo>
                      <a:cubicBezTo>
                        <a:pt x="818" y="1643"/>
                        <a:pt x="818" y="1643"/>
                        <a:pt x="818" y="1643"/>
                      </a:cubicBezTo>
                      <a:cubicBezTo>
                        <a:pt x="818" y="1643"/>
                        <a:pt x="819" y="1644"/>
                        <a:pt x="819" y="1644"/>
                      </a:cubicBezTo>
                      <a:cubicBezTo>
                        <a:pt x="819" y="1644"/>
                        <a:pt x="823" y="1644"/>
                        <a:pt x="823" y="1644"/>
                      </a:cubicBezTo>
                      <a:cubicBezTo>
                        <a:pt x="823" y="1644"/>
                        <a:pt x="826" y="1644"/>
                        <a:pt x="826" y="1644"/>
                      </a:cubicBezTo>
                      <a:cubicBezTo>
                        <a:pt x="826" y="1644"/>
                        <a:pt x="828" y="1644"/>
                        <a:pt x="828" y="1644"/>
                      </a:cubicBezTo>
                      <a:cubicBezTo>
                        <a:pt x="828" y="1644"/>
                        <a:pt x="833" y="1642"/>
                        <a:pt x="833" y="1642"/>
                      </a:cubicBezTo>
                      <a:cubicBezTo>
                        <a:pt x="833" y="1642"/>
                        <a:pt x="833" y="1643"/>
                        <a:pt x="833" y="1643"/>
                      </a:cubicBezTo>
                      <a:cubicBezTo>
                        <a:pt x="833" y="1643"/>
                        <a:pt x="838" y="1637"/>
                        <a:pt x="838" y="1637"/>
                      </a:cubicBezTo>
                      <a:cubicBezTo>
                        <a:pt x="838" y="1637"/>
                        <a:pt x="838" y="1637"/>
                        <a:pt x="838" y="1637"/>
                      </a:cubicBezTo>
                      <a:cubicBezTo>
                        <a:pt x="838" y="1637"/>
                        <a:pt x="843" y="1581"/>
                        <a:pt x="843" y="1581"/>
                      </a:cubicBezTo>
                      <a:cubicBezTo>
                        <a:pt x="843" y="1581"/>
                        <a:pt x="843" y="1575"/>
                        <a:pt x="843" y="1575"/>
                      </a:cubicBezTo>
                      <a:cubicBezTo>
                        <a:pt x="843" y="1575"/>
                        <a:pt x="846" y="1510"/>
                        <a:pt x="846" y="1510"/>
                      </a:cubicBezTo>
                      <a:cubicBezTo>
                        <a:pt x="846" y="1510"/>
                        <a:pt x="848" y="1573"/>
                        <a:pt x="848" y="1573"/>
                      </a:cubicBezTo>
                      <a:cubicBezTo>
                        <a:pt x="848" y="1573"/>
                        <a:pt x="851" y="1610"/>
                        <a:pt x="851" y="1610"/>
                      </a:cubicBezTo>
                      <a:cubicBezTo>
                        <a:pt x="851" y="1610"/>
                        <a:pt x="853" y="1575"/>
                        <a:pt x="853" y="1575"/>
                      </a:cubicBezTo>
                      <a:cubicBezTo>
                        <a:pt x="853" y="1575"/>
                        <a:pt x="857" y="1444"/>
                        <a:pt x="857" y="1444"/>
                      </a:cubicBezTo>
                      <a:cubicBezTo>
                        <a:pt x="857" y="1444"/>
                        <a:pt x="859" y="1517"/>
                        <a:pt x="859" y="1517"/>
                      </a:cubicBezTo>
                      <a:cubicBezTo>
                        <a:pt x="859" y="1517"/>
                        <a:pt x="863" y="1617"/>
                        <a:pt x="863" y="1617"/>
                      </a:cubicBezTo>
                      <a:cubicBezTo>
                        <a:pt x="863" y="1617"/>
                        <a:pt x="864" y="1617"/>
                        <a:pt x="864" y="1617"/>
                      </a:cubicBezTo>
                      <a:cubicBezTo>
                        <a:pt x="864" y="1617"/>
                        <a:pt x="868" y="1568"/>
                        <a:pt x="868" y="1568"/>
                      </a:cubicBezTo>
                      <a:cubicBezTo>
                        <a:pt x="868" y="1568"/>
                        <a:pt x="869" y="1570"/>
                        <a:pt x="869" y="1570"/>
                      </a:cubicBezTo>
                      <a:cubicBezTo>
                        <a:pt x="869" y="1570"/>
                        <a:pt x="874" y="1637"/>
                        <a:pt x="874" y="1637"/>
                      </a:cubicBezTo>
                      <a:cubicBezTo>
                        <a:pt x="874" y="1637"/>
                        <a:pt x="874" y="1637"/>
                        <a:pt x="874" y="1637"/>
                      </a:cubicBezTo>
                      <a:cubicBezTo>
                        <a:pt x="874" y="1637"/>
                        <a:pt x="878" y="1642"/>
                        <a:pt x="878" y="1642"/>
                      </a:cubicBezTo>
                      <a:cubicBezTo>
                        <a:pt x="878" y="1642"/>
                        <a:pt x="879" y="1642"/>
                        <a:pt x="879" y="1642"/>
                      </a:cubicBezTo>
                      <a:cubicBezTo>
                        <a:pt x="879" y="1642"/>
                        <a:pt x="884" y="1645"/>
                        <a:pt x="884" y="1645"/>
                      </a:cubicBezTo>
                      <a:cubicBezTo>
                        <a:pt x="884" y="1645"/>
                        <a:pt x="884" y="1645"/>
                        <a:pt x="884" y="1645"/>
                      </a:cubicBezTo>
                      <a:cubicBezTo>
                        <a:pt x="884" y="1645"/>
                        <a:pt x="888" y="1646"/>
                        <a:pt x="888" y="1646"/>
                      </a:cubicBezTo>
                      <a:cubicBezTo>
                        <a:pt x="888" y="1646"/>
                        <a:pt x="892" y="1645"/>
                        <a:pt x="892" y="1645"/>
                      </a:cubicBezTo>
                      <a:cubicBezTo>
                        <a:pt x="892" y="1645"/>
                        <a:pt x="894" y="1645"/>
                        <a:pt x="894" y="1645"/>
                      </a:cubicBezTo>
                      <a:cubicBezTo>
                        <a:pt x="894" y="1645"/>
                        <a:pt x="895" y="1645"/>
                        <a:pt x="895" y="1645"/>
                      </a:cubicBezTo>
                      <a:cubicBezTo>
                        <a:pt x="895" y="1645"/>
                        <a:pt x="897" y="1647"/>
                        <a:pt x="897" y="1647"/>
                      </a:cubicBezTo>
                      <a:cubicBezTo>
                        <a:pt x="897" y="1647"/>
                        <a:pt x="901" y="1647"/>
                        <a:pt x="901" y="1647"/>
                      </a:cubicBezTo>
                      <a:cubicBezTo>
                        <a:pt x="901" y="1647"/>
                        <a:pt x="904" y="1646"/>
                        <a:pt x="904" y="1646"/>
                      </a:cubicBezTo>
                      <a:cubicBezTo>
                        <a:pt x="904" y="1646"/>
                        <a:pt x="904" y="1646"/>
                        <a:pt x="904" y="1646"/>
                      </a:cubicBezTo>
                      <a:cubicBezTo>
                        <a:pt x="904" y="1646"/>
                        <a:pt x="909" y="1647"/>
                        <a:pt x="909" y="1647"/>
                      </a:cubicBezTo>
                      <a:cubicBezTo>
                        <a:pt x="909" y="1647"/>
                        <a:pt x="910" y="1647"/>
                        <a:pt x="910" y="1647"/>
                      </a:cubicBezTo>
                      <a:cubicBezTo>
                        <a:pt x="910" y="1647"/>
                        <a:pt x="913" y="1648"/>
                        <a:pt x="913" y="1648"/>
                      </a:cubicBezTo>
                      <a:cubicBezTo>
                        <a:pt x="913" y="1648"/>
                        <a:pt x="915" y="1647"/>
                        <a:pt x="915" y="1647"/>
                      </a:cubicBezTo>
                      <a:cubicBezTo>
                        <a:pt x="915" y="1647"/>
                        <a:pt x="920" y="1648"/>
                        <a:pt x="920" y="1648"/>
                      </a:cubicBezTo>
                      <a:cubicBezTo>
                        <a:pt x="920" y="1648"/>
                        <a:pt x="920" y="1648"/>
                        <a:pt x="920" y="1648"/>
                      </a:cubicBezTo>
                      <a:cubicBezTo>
                        <a:pt x="920" y="1648"/>
                        <a:pt x="924" y="1648"/>
                        <a:pt x="924" y="1648"/>
                      </a:cubicBezTo>
                      <a:cubicBezTo>
                        <a:pt x="924" y="1648"/>
                        <a:pt x="926" y="1648"/>
                        <a:pt x="926" y="1648"/>
                      </a:cubicBezTo>
                      <a:cubicBezTo>
                        <a:pt x="926" y="1648"/>
                        <a:pt x="930" y="1648"/>
                        <a:pt x="930" y="1648"/>
                      </a:cubicBezTo>
                      <a:cubicBezTo>
                        <a:pt x="930" y="1648"/>
                        <a:pt x="930" y="1648"/>
                        <a:pt x="930" y="1648"/>
                      </a:cubicBezTo>
                      <a:cubicBezTo>
                        <a:pt x="930" y="1648"/>
                        <a:pt x="933" y="1649"/>
                        <a:pt x="933" y="1649"/>
                      </a:cubicBezTo>
                      <a:cubicBezTo>
                        <a:pt x="933" y="1649"/>
                        <a:pt x="936" y="1648"/>
                        <a:pt x="936" y="1648"/>
                      </a:cubicBezTo>
                      <a:cubicBezTo>
                        <a:pt x="936" y="1648"/>
                        <a:pt x="939" y="1649"/>
                        <a:pt x="939" y="1649"/>
                      </a:cubicBezTo>
                      <a:cubicBezTo>
                        <a:pt x="939" y="1649"/>
                        <a:pt x="943" y="1648"/>
                        <a:pt x="943" y="1648"/>
                      </a:cubicBezTo>
                      <a:cubicBezTo>
                        <a:pt x="943" y="1648"/>
                        <a:pt x="944" y="1649"/>
                        <a:pt x="944" y="1649"/>
                      </a:cubicBezTo>
                      <a:cubicBezTo>
                        <a:pt x="944" y="1649"/>
                        <a:pt x="947" y="1649"/>
                        <a:pt x="947" y="1649"/>
                      </a:cubicBezTo>
                      <a:cubicBezTo>
                        <a:pt x="947" y="1649"/>
                        <a:pt x="949" y="1648"/>
                        <a:pt x="949" y="1648"/>
                      </a:cubicBezTo>
                      <a:cubicBezTo>
                        <a:pt x="949" y="1648"/>
                        <a:pt x="951" y="1648"/>
                        <a:pt x="951" y="1648"/>
                      </a:cubicBezTo>
                      <a:cubicBezTo>
                        <a:pt x="951" y="1648"/>
                        <a:pt x="953" y="1649"/>
                        <a:pt x="953" y="1649"/>
                      </a:cubicBezTo>
                      <a:cubicBezTo>
                        <a:pt x="953" y="1649"/>
                        <a:pt x="956" y="1648"/>
                        <a:pt x="956" y="1648"/>
                      </a:cubicBezTo>
                      <a:cubicBezTo>
                        <a:pt x="956" y="1648"/>
                        <a:pt x="957" y="1649"/>
                        <a:pt x="957" y="1649"/>
                      </a:cubicBezTo>
                      <a:cubicBezTo>
                        <a:pt x="957" y="1649"/>
                        <a:pt x="961" y="1649"/>
                        <a:pt x="961" y="1649"/>
                      </a:cubicBezTo>
                      <a:cubicBezTo>
                        <a:pt x="961" y="1649"/>
                        <a:pt x="965" y="1648"/>
                        <a:pt x="965" y="1648"/>
                      </a:cubicBezTo>
                      <a:cubicBezTo>
                        <a:pt x="965" y="1648"/>
                        <a:pt x="965" y="1648"/>
                        <a:pt x="965" y="1648"/>
                      </a:cubicBezTo>
                      <a:cubicBezTo>
                        <a:pt x="965" y="1648"/>
                        <a:pt x="967" y="1649"/>
                        <a:pt x="967" y="1649"/>
                      </a:cubicBezTo>
                      <a:cubicBezTo>
                        <a:pt x="967" y="1649"/>
                        <a:pt x="973" y="1648"/>
                        <a:pt x="973" y="1648"/>
                      </a:cubicBezTo>
                      <a:cubicBezTo>
                        <a:pt x="973" y="1648"/>
                        <a:pt x="975" y="1648"/>
                        <a:pt x="975" y="1648"/>
                      </a:cubicBezTo>
                      <a:cubicBezTo>
                        <a:pt x="975" y="1648"/>
                        <a:pt x="976" y="1648"/>
                        <a:pt x="976" y="1648"/>
                      </a:cubicBezTo>
                      <a:cubicBezTo>
                        <a:pt x="976" y="1648"/>
                        <a:pt x="978" y="1648"/>
                        <a:pt x="978" y="1648"/>
                      </a:cubicBezTo>
                      <a:cubicBezTo>
                        <a:pt x="978" y="1648"/>
                        <a:pt x="982" y="1648"/>
                        <a:pt x="982" y="1648"/>
                      </a:cubicBezTo>
                      <a:cubicBezTo>
                        <a:pt x="982" y="1648"/>
                        <a:pt x="983" y="1649"/>
                        <a:pt x="983" y="1649"/>
                      </a:cubicBezTo>
                      <a:cubicBezTo>
                        <a:pt x="983" y="1649"/>
                        <a:pt x="989" y="1648"/>
                        <a:pt x="989" y="1648"/>
                      </a:cubicBezTo>
                      <a:cubicBezTo>
                        <a:pt x="989" y="1648"/>
                        <a:pt x="991" y="1649"/>
                        <a:pt x="991" y="1649"/>
                      </a:cubicBezTo>
                      <a:cubicBezTo>
                        <a:pt x="991" y="1649"/>
                        <a:pt x="993" y="1648"/>
                        <a:pt x="993" y="1648"/>
                      </a:cubicBezTo>
                      <a:cubicBezTo>
                        <a:pt x="993" y="1648"/>
                        <a:pt x="994" y="1649"/>
                        <a:pt x="994" y="1649"/>
                      </a:cubicBezTo>
                      <a:cubicBezTo>
                        <a:pt x="994" y="1649"/>
                        <a:pt x="996" y="1648"/>
                        <a:pt x="996" y="1648"/>
                      </a:cubicBezTo>
                      <a:cubicBezTo>
                        <a:pt x="996" y="1648"/>
                        <a:pt x="1000" y="1649"/>
                        <a:pt x="1000" y="1649"/>
                      </a:cubicBezTo>
                      <a:cubicBezTo>
                        <a:pt x="1000" y="1649"/>
                        <a:pt x="1003" y="1648"/>
                        <a:pt x="1003" y="1648"/>
                      </a:cubicBezTo>
                      <a:cubicBezTo>
                        <a:pt x="1003" y="1648"/>
                        <a:pt x="1005" y="1649"/>
                        <a:pt x="1005" y="1649"/>
                      </a:cubicBezTo>
                      <a:cubicBezTo>
                        <a:pt x="1005" y="1649"/>
                        <a:pt x="1008" y="1649"/>
                        <a:pt x="1008" y="1649"/>
                      </a:cubicBezTo>
                      <a:cubicBezTo>
                        <a:pt x="1008" y="1649"/>
                        <a:pt x="1009" y="1649"/>
                        <a:pt x="1009" y="1649"/>
                      </a:cubicBezTo>
                      <a:cubicBezTo>
                        <a:pt x="1009" y="1649"/>
                        <a:pt x="1013" y="1649"/>
                        <a:pt x="1013" y="1649"/>
                      </a:cubicBezTo>
                      <a:cubicBezTo>
                        <a:pt x="1013" y="1649"/>
                        <a:pt x="1015" y="1649"/>
                        <a:pt x="1015" y="1649"/>
                      </a:cubicBezTo>
                      <a:cubicBezTo>
                        <a:pt x="1015" y="1649"/>
                        <a:pt x="1019" y="1649"/>
                        <a:pt x="1019" y="1649"/>
                      </a:cubicBezTo>
                      <a:cubicBezTo>
                        <a:pt x="1019" y="1649"/>
                        <a:pt x="1019" y="1649"/>
                        <a:pt x="1019" y="1649"/>
                      </a:cubicBezTo>
                      <a:cubicBezTo>
                        <a:pt x="1019" y="1649"/>
                        <a:pt x="1023" y="1649"/>
                        <a:pt x="1023" y="1649"/>
                      </a:cubicBezTo>
                      <a:cubicBezTo>
                        <a:pt x="1023" y="1649"/>
                        <a:pt x="1025" y="1649"/>
                        <a:pt x="1025" y="1649"/>
                      </a:cubicBezTo>
                      <a:cubicBezTo>
                        <a:pt x="1025" y="1649"/>
                        <a:pt x="1027" y="1649"/>
                        <a:pt x="1027" y="1649"/>
                      </a:cubicBezTo>
                      <a:cubicBezTo>
                        <a:pt x="1027" y="1649"/>
                        <a:pt x="1030" y="1649"/>
                        <a:pt x="1030" y="1649"/>
                      </a:cubicBezTo>
                      <a:cubicBezTo>
                        <a:pt x="1030" y="1649"/>
                        <a:pt x="1033" y="1649"/>
                        <a:pt x="1033" y="1649"/>
                      </a:cubicBezTo>
                      <a:cubicBezTo>
                        <a:pt x="1033" y="1649"/>
                        <a:pt x="1034" y="1649"/>
                        <a:pt x="1034" y="1649"/>
                      </a:cubicBezTo>
                      <a:cubicBezTo>
                        <a:pt x="1034" y="1649"/>
                        <a:pt x="1038" y="1648"/>
                        <a:pt x="1038" y="1648"/>
                      </a:cubicBezTo>
                      <a:cubicBezTo>
                        <a:pt x="1038" y="1648"/>
                        <a:pt x="1042" y="1649"/>
                        <a:pt x="1042" y="1649"/>
                      </a:cubicBezTo>
                      <a:cubicBezTo>
                        <a:pt x="1042" y="1649"/>
                        <a:pt x="1044" y="1649"/>
                        <a:pt x="1044" y="1649"/>
                      </a:cubicBezTo>
                      <a:cubicBezTo>
                        <a:pt x="1044" y="1649"/>
                        <a:pt x="1046" y="1649"/>
                        <a:pt x="1046" y="1649"/>
                      </a:cubicBezTo>
                      <a:cubicBezTo>
                        <a:pt x="1046" y="1649"/>
                        <a:pt x="1047" y="1649"/>
                        <a:pt x="1047" y="1649"/>
                      </a:cubicBezTo>
                      <a:cubicBezTo>
                        <a:pt x="1047" y="1649"/>
                        <a:pt x="1049" y="1649"/>
                        <a:pt x="1049" y="1649"/>
                      </a:cubicBezTo>
                      <a:cubicBezTo>
                        <a:pt x="1049" y="1649"/>
                        <a:pt x="1054" y="1649"/>
                        <a:pt x="1054" y="1649"/>
                      </a:cubicBezTo>
                      <a:cubicBezTo>
                        <a:pt x="1054" y="1649"/>
                        <a:pt x="1057" y="1649"/>
                        <a:pt x="1057" y="1649"/>
                      </a:cubicBezTo>
                      <a:cubicBezTo>
                        <a:pt x="1057" y="1649"/>
                        <a:pt x="1059" y="1649"/>
                        <a:pt x="1059" y="1649"/>
                      </a:cubicBezTo>
                      <a:cubicBezTo>
                        <a:pt x="1059" y="1649"/>
                        <a:pt x="1061" y="1649"/>
                        <a:pt x="1061" y="1649"/>
                      </a:cubicBezTo>
                      <a:cubicBezTo>
                        <a:pt x="1061" y="1649"/>
                        <a:pt x="1064" y="1648"/>
                        <a:pt x="1064" y="1648"/>
                      </a:cubicBezTo>
                      <a:cubicBezTo>
                        <a:pt x="1064" y="1648"/>
                        <a:pt x="1067" y="1649"/>
                        <a:pt x="1067" y="1649"/>
                      </a:cubicBezTo>
                      <a:cubicBezTo>
                        <a:pt x="1067" y="1649"/>
                        <a:pt x="1068" y="1649"/>
                        <a:pt x="1068" y="1649"/>
                      </a:cubicBezTo>
                      <a:cubicBezTo>
                        <a:pt x="1068" y="1649"/>
                        <a:pt x="1071" y="1649"/>
                        <a:pt x="1071" y="1649"/>
                      </a:cubicBezTo>
                      <a:cubicBezTo>
                        <a:pt x="1071" y="1649"/>
                        <a:pt x="1074" y="1649"/>
                        <a:pt x="1074" y="1649"/>
                      </a:cubicBezTo>
                      <a:cubicBezTo>
                        <a:pt x="1074" y="1649"/>
                        <a:pt x="1076" y="1649"/>
                        <a:pt x="1076" y="1649"/>
                      </a:cubicBezTo>
                      <a:cubicBezTo>
                        <a:pt x="1076" y="1649"/>
                        <a:pt x="1078" y="1649"/>
                        <a:pt x="1078" y="1649"/>
                      </a:cubicBezTo>
                      <a:cubicBezTo>
                        <a:pt x="1078" y="1649"/>
                        <a:pt x="1081" y="1648"/>
                        <a:pt x="1081" y="1648"/>
                      </a:cubicBezTo>
                      <a:cubicBezTo>
                        <a:pt x="1081" y="1648"/>
                        <a:pt x="1083" y="1649"/>
                        <a:pt x="1083" y="1649"/>
                      </a:cubicBezTo>
                      <a:cubicBezTo>
                        <a:pt x="1083" y="1649"/>
                        <a:pt x="1085" y="1649"/>
                        <a:pt x="1085" y="1649"/>
                      </a:cubicBezTo>
                      <a:cubicBezTo>
                        <a:pt x="1085" y="1649"/>
                        <a:pt x="1092" y="1649"/>
                        <a:pt x="1092" y="1649"/>
                      </a:cubicBezTo>
                      <a:cubicBezTo>
                        <a:pt x="1092" y="1649"/>
                        <a:pt x="1093" y="1649"/>
                        <a:pt x="1093" y="1649"/>
                      </a:cubicBezTo>
                      <a:cubicBezTo>
                        <a:pt x="1093" y="1649"/>
                        <a:pt x="1095" y="1649"/>
                        <a:pt x="1095" y="1649"/>
                      </a:cubicBezTo>
                      <a:cubicBezTo>
                        <a:pt x="1095" y="1649"/>
                        <a:pt x="1097" y="1649"/>
                        <a:pt x="1097" y="1649"/>
                      </a:cubicBezTo>
                      <a:cubicBezTo>
                        <a:pt x="1097" y="1649"/>
                        <a:pt x="1099" y="1649"/>
                        <a:pt x="1099" y="1649"/>
                      </a:cubicBezTo>
                      <a:cubicBezTo>
                        <a:pt x="1099" y="1649"/>
                        <a:pt x="1102" y="1649"/>
                        <a:pt x="1102" y="1649"/>
                      </a:cubicBezTo>
                      <a:cubicBezTo>
                        <a:pt x="1102" y="1649"/>
                        <a:pt x="1104" y="1649"/>
                        <a:pt x="1104" y="1649"/>
                      </a:cubicBezTo>
                      <a:cubicBezTo>
                        <a:pt x="1104" y="1649"/>
                        <a:pt x="1107" y="1649"/>
                        <a:pt x="1107" y="1649"/>
                      </a:cubicBezTo>
                      <a:cubicBezTo>
                        <a:pt x="1107" y="1649"/>
                        <a:pt x="1108" y="1649"/>
                        <a:pt x="1108" y="1649"/>
                      </a:cubicBezTo>
                      <a:cubicBezTo>
                        <a:pt x="1108" y="1649"/>
                        <a:pt x="1110" y="1649"/>
                        <a:pt x="1110" y="1649"/>
                      </a:cubicBezTo>
                      <a:cubicBezTo>
                        <a:pt x="1110" y="1649"/>
                        <a:pt x="1115" y="1649"/>
                        <a:pt x="1115" y="1649"/>
                      </a:cubicBezTo>
                      <a:cubicBezTo>
                        <a:pt x="1115" y="1649"/>
                        <a:pt x="1117" y="1649"/>
                        <a:pt x="1117" y="1649"/>
                      </a:cubicBezTo>
                      <a:cubicBezTo>
                        <a:pt x="1117" y="1649"/>
                        <a:pt x="1123" y="1649"/>
                        <a:pt x="1123" y="1649"/>
                      </a:cubicBezTo>
                      <a:cubicBezTo>
                        <a:pt x="1123" y="1649"/>
                        <a:pt x="1123" y="1649"/>
                        <a:pt x="1123" y="1649"/>
                      </a:cubicBezTo>
                      <a:cubicBezTo>
                        <a:pt x="1123" y="1649"/>
                        <a:pt x="1125" y="1649"/>
                        <a:pt x="1125" y="1649"/>
                      </a:cubicBezTo>
                      <a:cubicBezTo>
                        <a:pt x="1125" y="1649"/>
                        <a:pt x="1127" y="1649"/>
                        <a:pt x="1127" y="1649"/>
                      </a:cubicBezTo>
                      <a:cubicBezTo>
                        <a:pt x="1127" y="1649"/>
                        <a:pt x="1129" y="1649"/>
                        <a:pt x="1129" y="1649"/>
                      </a:cubicBezTo>
                      <a:cubicBezTo>
                        <a:pt x="1129" y="1649"/>
                        <a:pt x="1131" y="1649"/>
                        <a:pt x="1131" y="1649"/>
                      </a:cubicBezTo>
                      <a:cubicBezTo>
                        <a:pt x="1131" y="1649"/>
                        <a:pt x="1134" y="1649"/>
                        <a:pt x="1134" y="1649"/>
                      </a:cubicBezTo>
                      <a:cubicBezTo>
                        <a:pt x="1134" y="1649"/>
                        <a:pt x="1138" y="1649"/>
                        <a:pt x="1138" y="1649"/>
                      </a:cubicBezTo>
                      <a:cubicBezTo>
                        <a:pt x="1138" y="1649"/>
                        <a:pt x="1140" y="1649"/>
                        <a:pt x="1140" y="1649"/>
                      </a:cubicBezTo>
                      <a:cubicBezTo>
                        <a:pt x="1140" y="1649"/>
                        <a:pt x="1143" y="1649"/>
                        <a:pt x="1143" y="1649"/>
                      </a:cubicBezTo>
                      <a:cubicBezTo>
                        <a:pt x="1143" y="1649"/>
                        <a:pt x="1146" y="1649"/>
                        <a:pt x="1146" y="1649"/>
                      </a:cubicBezTo>
                      <a:cubicBezTo>
                        <a:pt x="1146" y="1649"/>
                        <a:pt x="1148" y="1649"/>
                        <a:pt x="1148" y="1649"/>
                      </a:cubicBezTo>
                      <a:cubicBezTo>
                        <a:pt x="1148" y="1649"/>
                        <a:pt x="1151" y="1649"/>
                        <a:pt x="1151" y="1649"/>
                      </a:cubicBezTo>
                      <a:cubicBezTo>
                        <a:pt x="1151" y="1649"/>
                        <a:pt x="1153" y="1649"/>
                        <a:pt x="1153" y="1649"/>
                      </a:cubicBezTo>
                      <a:cubicBezTo>
                        <a:pt x="1153" y="1649"/>
                        <a:pt x="1156" y="1649"/>
                        <a:pt x="1156" y="1649"/>
                      </a:cubicBezTo>
                      <a:cubicBezTo>
                        <a:pt x="1156" y="1649"/>
                        <a:pt x="1159" y="1649"/>
                        <a:pt x="1159" y="1649"/>
                      </a:cubicBezTo>
                      <a:cubicBezTo>
                        <a:pt x="1159" y="1649"/>
                        <a:pt x="1162" y="1649"/>
                        <a:pt x="1162" y="1649"/>
                      </a:cubicBezTo>
                      <a:cubicBezTo>
                        <a:pt x="1162" y="1649"/>
                        <a:pt x="1164" y="1648"/>
                        <a:pt x="1164" y="1648"/>
                      </a:cubicBezTo>
                      <a:cubicBezTo>
                        <a:pt x="1164" y="1648"/>
                        <a:pt x="1164" y="1648"/>
                        <a:pt x="1164" y="1648"/>
                      </a:cubicBezTo>
                      <a:cubicBezTo>
                        <a:pt x="1164" y="1648"/>
                        <a:pt x="1168" y="1649"/>
                        <a:pt x="1168" y="1649"/>
                      </a:cubicBezTo>
                      <a:cubicBezTo>
                        <a:pt x="1168" y="1649"/>
                        <a:pt x="1171" y="1649"/>
                        <a:pt x="1171" y="1649"/>
                      </a:cubicBezTo>
                      <a:cubicBezTo>
                        <a:pt x="1171" y="1649"/>
                        <a:pt x="1173" y="1649"/>
                        <a:pt x="1173" y="1649"/>
                      </a:cubicBezTo>
                      <a:cubicBezTo>
                        <a:pt x="1173" y="1649"/>
                        <a:pt x="1177" y="1649"/>
                        <a:pt x="1177" y="1649"/>
                      </a:cubicBezTo>
                      <a:cubicBezTo>
                        <a:pt x="1177" y="1649"/>
                        <a:pt x="1179" y="1649"/>
                        <a:pt x="1179" y="1649"/>
                      </a:cubicBezTo>
                      <a:cubicBezTo>
                        <a:pt x="1179" y="1649"/>
                        <a:pt x="1180" y="1648"/>
                        <a:pt x="1180" y="1648"/>
                      </a:cubicBezTo>
                      <a:cubicBezTo>
                        <a:pt x="1180" y="1648"/>
                        <a:pt x="1181" y="1649"/>
                        <a:pt x="1181" y="1649"/>
                      </a:cubicBezTo>
                      <a:cubicBezTo>
                        <a:pt x="1181" y="1649"/>
                        <a:pt x="1185" y="1649"/>
                        <a:pt x="1185" y="1649"/>
                      </a:cubicBezTo>
                      <a:cubicBezTo>
                        <a:pt x="1185" y="1649"/>
                        <a:pt x="1187" y="1649"/>
                        <a:pt x="1187" y="1649"/>
                      </a:cubicBezTo>
                      <a:cubicBezTo>
                        <a:pt x="1187" y="1649"/>
                        <a:pt x="1192" y="1649"/>
                        <a:pt x="1192" y="1649"/>
                      </a:cubicBezTo>
                      <a:cubicBezTo>
                        <a:pt x="1192" y="1649"/>
                        <a:pt x="1194" y="1649"/>
                        <a:pt x="1194" y="1649"/>
                      </a:cubicBezTo>
                      <a:cubicBezTo>
                        <a:pt x="1194" y="1649"/>
                        <a:pt x="1195" y="1649"/>
                        <a:pt x="1195" y="1649"/>
                      </a:cubicBezTo>
                      <a:cubicBezTo>
                        <a:pt x="1195" y="1649"/>
                        <a:pt x="1196" y="1649"/>
                        <a:pt x="1196" y="1649"/>
                      </a:cubicBezTo>
                      <a:cubicBezTo>
                        <a:pt x="1196" y="1649"/>
                        <a:pt x="1201" y="1649"/>
                        <a:pt x="1201" y="1649"/>
                      </a:cubicBezTo>
                      <a:cubicBezTo>
                        <a:pt x="1201" y="1649"/>
                        <a:pt x="1204" y="1649"/>
                        <a:pt x="1204" y="1649"/>
                      </a:cubicBezTo>
                      <a:cubicBezTo>
                        <a:pt x="1204" y="1649"/>
                        <a:pt x="1208" y="1648"/>
                        <a:pt x="1208" y="1648"/>
                      </a:cubicBezTo>
                      <a:cubicBezTo>
                        <a:pt x="1208" y="1648"/>
                        <a:pt x="1208" y="1649"/>
                        <a:pt x="1208" y="1649"/>
                      </a:cubicBezTo>
                      <a:cubicBezTo>
                        <a:pt x="1208" y="1649"/>
                        <a:pt x="1211" y="1649"/>
                        <a:pt x="1211" y="1649"/>
                      </a:cubicBezTo>
                      <a:cubicBezTo>
                        <a:pt x="1211" y="1649"/>
                        <a:pt x="1213" y="1649"/>
                        <a:pt x="1213" y="1649"/>
                      </a:cubicBezTo>
                      <a:cubicBezTo>
                        <a:pt x="1213" y="1649"/>
                        <a:pt x="1218" y="1649"/>
                        <a:pt x="1218" y="1649"/>
                      </a:cubicBezTo>
                      <a:cubicBezTo>
                        <a:pt x="1218" y="1649"/>
                        <a:pt x="1219" y="1649"/>
                        <a:pt x="1219" y="1649"/>
                      </a:cubicBezTo>
                      <a:cubicBezTo>
                        <a:pt x="1219" y="1649"/>
                        <a:pt x="1224" y="1649"/>
                        <a:pt x="1224" y="1649"/>
                      </a:cubicBezTo>
                      <a:cubicBezTo>
                        <a:pt x="1224" y="1649"/>
                        <a:pt x="1225" y="1649"/>
                        <a:pt x="1225" y="1649"/>
                      </a:cubicBezTo>
                      <a:cubicBezTo>
                        <a:pt x="1225" y="1649"/>
                        <a:pt x="1229" y="1649"/>
                        <a:pt x="1229" y="1649"/>
                      </a:cubicBezTo>
                      <a:cubicBezTo>
                        <a:pt x="1229" y="1649"/>
                        <a:pt x="1230" y="1649"/>
                        <a:pt x="1230" y="1649"/>
                      </a:cubicBezTo>
                      <a:cubicBezTo>
                        <a:pt x="1230" y="1649"/>
                        <a:pt x="1232" y="1648"/>
                        <a:pt x="1232" y="1648"/>
                      </a:cubicBezTo>
                      <a:cubicBezTo>
                        <a:pt x="1232" y="1648"/>
                        <a:pt x="1233" y="1649"/>
                        <a:pt x="1233" y="1649"/>
                      </a:cubicBezTo>
                      <a:cubicBezTo>
                        <a:pt x="1233" y="1649"/>
                        <a:pt x="1237" y="1649"/>
                        <a:pt x="1237" y="1649"/>
                      </a:cubicBezTo>
                      <a:cubicBezTo>
                        <a:pt x="1237" y="1649"/>
                        <a:pt x="1238" y="1649"/>
                        <a:pt x="1238" y="1649"/>
                      </a:cubicBezTo>
                      <a:cubicBezTo>
                        <a:pt x="1238" y="1649"/>
                        <a:pt x="1241" y="1649"/>
                        <a:pt x="1241" y="1649"/>
                      </a:cubicBezTo>
                      <a:cubicBezTo>
                        <a:pt x="1241" y="1649"/>
                        <a:pt x="1243" y="1649"/>
                        <a:pt x="1243" y="1649"/>
                      </a:cubicBezTo>
                      <a:cubicBezTo>
                        <a:pt x="1243" y="1649"/>
                        <a:pt x="1246" y="1649"/>
                        <a:pt x="1246" y="1649"/>
                      </a:cubicBezTo>
                      <a:cubicBezTo>
                        <a:pt x="1246" y="1649"/>
                        <a:pt x="1247" y="1649"/>
                        <a:pt x="1247" y="1649"/>
                      </a:cubicBezTo>
                      <a:cubicBezTo>
                        <a:pt x="1247" y="1649"/>
                        <a:pt x="1251" y="1649"/>
                        <a:pt x="1251" y="1649"/>
                      </a:cubicBezTo>
                      <a:cubicBezTo>
                        <a:pt x="1251" y="1649"/>
                        <a:pt x="1252" y="1649"/>
                        <a:pt x="1252" y="1649"/>
                      </a:cubicBezTo>
                      <a:cubicBezTo>
                        <a:pt x="1252" y="1649"/>
                        <a:pt x="1257" y="1649"/>
                        <a:pt x="1257" y="1649"/>
                      </a:cubicBezTo>
                      <a:cubicBezTo>
                        <a:pt x="1257" y="1649"/>
                        <a:pt x="1260" y="1649"/>
                        <a:pt x="1260" y="1649"/>
                      </a:cubicBezTo>
                      <a:cubicBezTo>
                        <a:pt x="1260" y="1649"/>
                        <a:pt x="1263" y="1649"/>
                        <a:pt x="1263" y="1649"/>
                      </a:cubicBezTo>
                      <a:cubicBezTo>
                        <a:pt x="1263" y="1649"/>
                        <a:pt x="1263" y="1649"/>
                        <a:pt x="1263" y="1649"/>
                      </a:cubicBezTo>
                      <a:cubicBezTo>
                        <a:pt x="1263" y="1649"/>
                        <a:pt x="1267" y="1649"/>
                        <a:pt x="1267" y="1649"/>
                      </a:cubicBezTo>
                      <a:cubicBezTo>
                        <a:pt x="1267" y="1649"/>
                        <a:pt x="1268" y="1649"/>
                        <a:pt x="1268" y="1649"/>
                      </a:cubicBezTo>
                      <a:cubicBezTo>
                        <a:pt x="1268" y="1649"/>
                        <a:pt x="1271" y="1649"/>
                        <a:pt x="1271" y="1649"/>
                      </a:cubicBezTo>
                      <a:cubicBezTo>
                        <a:pt x="1271" y="1649"/>
                        <a:pt x="1273" y="1649"/>
                        <a:pt x="1273" y="1649"/>
                      </a:cubicBezTo>
                      <a:cubicBezTo>
                        <a:pt x="1273" y="1649"/>
                        <a:pt x="1277" y="1649"/>
                        <a:pt x="1277" y="1649"/>
                      </a:cubicBezTo>
                      <a:cubicBezTo>
                        <a:pt x="1277" y="1649"/>
                        <a:pt x="1281" y="1649"/>
                        <a:pt x="1281" y="1649"/>
                      </a:cubicBezTo>
                      <a:cubicBezTo>
                        <a:pt x="1281" y="1649"/>
                        <a:pt x="1281" y="1649"/>
                        <a:pt x="1281" y="1649"/>
                      </a:cubicBezTo>
                      <a:cubicBezTo>
                        <a:pt x="1281" y="1649"/>
                        <a:pt x="1285" y="1649"/>
                        <a:pt x="1285" y="1649"/>
                      </a:cubicBezTo>
                      <a:cubicBezTo>
                        <a:pt x="1285" y="1649"/>
                        <a:pt x="1287" y="1649"/>
                        <a:pt x="1287" y="1649"/>
                      </a:cubicBezTo>
                      <a:cubicBezTo>
                        <a:pt x="1287" y="1649"/>
                        <a:pt x="1291" y="1649"/>
                        <a:pt x="1291" y="1649"/>
                      </a:cubicBezTo>
                      <a:cubicBezTo>
                        <a:pt x="1291" y="1649"/>
                        <a:pt x="1292" y="1648"/>
                        <a:pt x="1292" y="1648"/>
                      </a:cubicBezTo>
                      <a:cubicBezTo>
                        <a:pt x="1292" y="1648"/>
                        <a:pt x="1296" y="1649"/>
                        <a:pt x="1296" y="1649"/>
                      </a:cubicBezTo>
                      <a:cubicBezTo>
                        <a:pt x="1296" y="1649"/>
                        <a:pt x="1296" y="1649"/>
                        <a:pt x="1296" y="1649"/>
                      </a:cubicBezTo>
                      <a:cubicBezTo>
                        <a:pt x="1296" y="1649"/>
                        <a:pt x="1301" y="1649"/>
                        <a:pt x="1301" y="1649"/>
                      </a:cubicBezTo>
                      <a:cubicBezTo>
                        <a:pt x="1301" y="1649"/>
                        <a:pt x="1302" y="1649"/>
                        <a:pt x="1302" y="1649"/>
                      </a:cubicBezTo>
                      <a:cubicBezTo>
                        <a:pt x="1302" y="1649"/>
                        <a:pt x="1303" y="1649"/>
                        <a:pt x="1303" y="1649"/>
                      </a:cubicBezTo>
                      <a:cubicBezTo>
                        <a:pt x="1303" y="1649"/>
                        <a:pt x="1307" y="1649"/>
                        <a:pt x="1307" y="1649"/>
                      </a:cubicBezTo>
                      <a:cubicBezTo>
                        <a:pt x="1307" y="1649"/>
                        <a:pt x="1308" y="1649"/>
                        <a:pt x="1308" y="1649"/>
                      </a:cubicBezTo>
                      <a:cubicBezTo>
                        <a:pt x="1308" y="1649"/>
                        <a:pt x="1312" y="1649"/>
                        <a:pt x="1312" y="1649"/>
                      </a:cubicBezTo>
                      <a:cubicBezTo>
                        <a:pt x="1312" y="1649"/>
                        <a:pt x="1316" y="1649"/>
                        <a:pt x="1316" y="1649"/>
                      </a:cubicBezTo>
                      <a:cubicBezTo>
                        <a:pt x="1316" y="1649"/>
                        <a:pt x="1317" y="1649"/>
                        <a:pt x="1317" y="1649"/>
                      </a:cubicBezTo>
                      <a:cubicBezTo>
                        <a:pt x="1317" y="1649"/>
                        <a:pt x="1321" y="1649"/>
                        <a:pt x="1321" y="1649"/>
                      </a:cubicBezTo>
                      <a:cubicBezTo>
                        <a:pt x="1321" y="1649"/>
                        <a:pt x="1322" y="1649"/>
                        <a:pt x="1322" y="1649"/>
                      </a:cubicBezTo>
                      <a:cubicBezTo>
                        <a:pt x="1322" y="1649"/>
                        <a:pt x="1326" y="1649"/>
                        <a:pt x="1326" y="1649"/>
                      </a:cubicBezTo>
                      <a:cubicBezTo>
                        <a:pt x="1326" y="1649"/>
                        <a:pt x="1330" y="1649"/>
                        <a:pt x="1330" y="1649"/>
                      </a:cubicBezTo>
                      <a:cubicBezTo>
                        <a:pt x="1330" y="1649"/>
                        <a:pt x="1331" y="1649"/>
                        <a:pt x="1331" y="1649"/>
                      </a:cubicBezTo>
                      <a:cubicBezTo>
                        <a:pt x="1331" y="1649"/>
                        <a:pt x="1332" y="1649"/>
                        <a:pt x="1332" y="1649"/>
                      </a:cubicBezTo>
                      <a:cubicBezTo>
                        <a:pt x="1332" y="1649"/>
                        <a:pt x="1337" y="1649"/>
                        <a:pt x="1337" y="1649"/>
                      </a:cubicBezTo>
                      <a:cubicBezTo>
                        <a:pt x="1337" y="1649"/>
                        <a:pt x="1339" y="1649"/>
                        <a:pt x="1339" y="1649"/>
                      </a:cubicBezTo>
                      <a:cubicBezTo>
                        <a:pt x="1339" y="1649"/>
                        <a:pt x="1340" y="1649"/>
                        <a:pt x="1340" y="1649"/>
                      </a:cubicBezTo>
                      <a:cubicBezTo>
                        <a:pt x="1340" y="1649"/>
                        <a:pt x="1344" y="1649"/>
                        <a:pt x="1344" y="1649"/>
                      </a:cubicBezTo>
                      <a:cubicBezTo>
                        <a:pt x="1344" y="1649"/>
                        <a:pt x="1346" y="1649"/>
                        <a:pt x="1346" y="1649"/>
                      </a:cubicBezTo>
                      <a:cubicBezTo>
                        <a:pt x="1346" y="1649"/>
                        <a:pt x="1348" y="1649"/>
                        <a:pt x="1348" y="1649"/>
                      </a:cubicBezTo>
                      <a:cubicBezTo>
                        <a:pt x="1348" y="1649"/>
                        <a:pt x="1349" y="1648"/>
                        <a:pt x="1349" y="1648"/>
                      </a:cubicBezTo>
                      <a:cubicBezTo>
                        <a:pt x="1349" y="1648"/>
                        <a:pt x="1353" y="1649"/>
                        <a:pt x="1353" y="1649"/>
                      </a:cubicBezTo>
                      <a:cubicBezTo>
                        <a:pt x="1353" y="1649"/>
                        <a:pt x="1356" y="1649"/>
                        <a:pt x="1356" y="1649"/>
                      </a:cubicBezTo>
                      <a:cubicBezTo>
                        <a:pt x="1356" y="1649"/>
                        <a:pt x="1360" y="1649"/>
                        <a:pt x="1360" y="1649"/>
                      </a:cubicBezTo>
                      <a:cubicBezTo>
                        <a:pt x="1360" y="1649"/>
                        <a:pt x="1362" y="1649"/>
                        <a:pt x="1362" y="1649"/>
                      </a:cubicBezTo>
                      <a:cubicBezTo>
                        <a:pt x="1362" y="1649"/>
                        <a:pt x="1363" y="1648"/>
                        <a:pt x="1363" y="1648"/>
                      </a:cubicBezTo>
                      <a:cubicBezTo>
                        <a:pt x="1363" y="1648"/>
                        <a:pt x="1363" y="1649"/>
                        <a:pt x="1363" y="1649"/>
                      </a:cubicBezTo>
                      <a:cubicBezTo>
                        <a:pt x="1363" y="1649"/>
                        <a:pt x="1371" y="1649"/>
                        <a:pt x="1371" y="1649"/>
                      </a:cubicBezTo>
                      <a:cubicBezTo>
                        <a:pt x="1371" y="1649"/>
                        <a:pt x="1372" y="1649"/>
                        <a:pt x="1372" y="1649"/>
                      </a:cubicBezTo>
                      <a:cubicBezTo>
                        <a:pt x="1372" y="1649"/>
                        <a:pt x="1373" y="1649"/>
                        <a:pt x="1373" y="1649"/>
                      </a:cubicBezTo>
                      <a:cubicBezTo>
                        <a:pt x="1373" y="1649"/>
                        <a:pt x="1373" y="1649"/>
                        <a:pt x="1373" y="1649"/>
                      </a:cubicBezTo>
                      <a:cubicBezTo>
                        <a:pt x="1373" y="1649"/>
                        <a:pt x="1380" y="1649"/>
                        <a:pt x="1380" y="1649"/>
                      </a:cubicBezTo>
                      <a:cubicBezTo>
                        <a:pt x="1380" y="1649"/>
                        <a:pt x="1382" y="1649"/>
                        <a:pt x="1382" y="1649"/>
                      </a:cubicBezTo>
                      <a:cubicBezTo>
                        <a:pt x="1382" y="1649"/>
                        <a:pt x="1383" y="1649"/>
                        <a:pt x="1383" y="1649"/>
                      </a:cubicBezTo>
                      <a:cubicBezTo>
                        <a:pt x="1383" y="1649"/>
                        <a:pt x="1386" y="1649"/>
                        <a:pt x="1386" y="1649"/>
                      </a:cubicBezTo>
                      <a:cubicBezTo>
                        <a:pt x="1386" y="1649"/>
                        <a:pt x="1390" y="1648"/>
                        <a:pt x="1390" y="1648"/>
                      </a:cubicBezTo>
                      <a:cubicBezTo>
                        <a:pt x="1390" y="1648"/>
                        <a:pt x="1392" y="1649"/>
                        <a:pt x="1392" y="1649"/>
                      </a:cubicBezTo>
                      <a:cubicBezTo>
                        <a:pt x="1392" y="1649"/>
                        <a:pt x="1396" y="1649"/>
                        <a:pt x="1396" y="1649"/>
                      </a:cubicBezTo>
                      <a:cubicBezTo>
                        <a:pt x="1396" y="1649"/>
                        <a:pt x="1398" y="1649"/>
                        <a:pt x="1398" y="1649"/>
                      </a:cubicBezTo>
                      <a:cubicBezTo>
                        <a:pt x="1398" y="1649"/>
                        <a:pt x="1399" y="1648"/>
                        <a:pt x="1399" y="1648"/>
                      </a:cubicBezTo>
                      <a:cubicBezTo>
                        <a:pt x="1399" y="1648"/>
                        <a:pt x="1402" y="1649"/>
                        <a:pt x="1402" y="1649"/>
                      </a:cubicBezTo>
                      <a:cubicBezTo>
                        <a:pt x="1402" y="1649"/>
                        <a:pt x="1406" y="1649"/>
                        <a:pt x="1406" y="1649"/>
                      </a:cubicBezTo>
                      <a:cubicBezTo>
                        <a:pt x="1406" y="1649"/>
                        <a:pt x="1408" y="1649"/>
                        <a:pt x="1408" y="1649"/>
                      </a:cubicBezTo>
                      <a:cubicBezTo>
                        <a:pt x="1408" y="1649"/>
                        <a:pt x="1409" y="1649"/>
                        <a:pt x="1409" y="1649"/>
                      </a:cubicBezTo>
                      <a:cubicBezTo>
                        <a:pt x="1409" y="1649"/>
                        <a:pt x="1412" y="1649"/>
                        <a:pt x="1412" y="1649"/>
                      </a:cubicBezTo>
                      <a:cubicBezTo>
                        <a:pt x="1412" y="1649"/>
                        <a:pt x="1415" y="1649"/>
                        <a:pt x="1415" y="1649"/>
                      </a:cubicBezTo>
                      <a:cubicBezTo>
                        <a:pt x="1415" y="1649"/>
                        <a:pt x="1418" y="1649"/>
                        <a:pt x="1418" y="1649"/>
                      </a:cubicBezTo>
                      <a:cubicBezTo>
                        <a:pt x="1418" y="1649"/>
                        <a:pt x="1421" y="1649"/>
                        <a:pt x="1421" y="1649"/>
                      </a:cubicBezTo>
                      <a:cubicBezTo>
                        <a:pt x="1421" y="1649"/>
                        <a:pt x="1423" y="1649"/>
                        <a:pt x="1423" y="1649"/>
                      </a:cubicBezTo>
                      <a:cubicBezTo>
                        <a:pt x="1423" y="1649"/>
                        <a:pt x="1426" y="1649"/>
                        <a:pt x="1426" y="1649"/>
                      </a:cubicBezTo>
                      <a:cubicBezTo>
                        <a:pt x="1426" y="1649"/>
                        <a:pt x="1428" y="1649"/>
                        <a:pt x="1428" y="1649"/>
                      </a:cubicBezTo>
                      <a:cubicBezTo>
                        <a:pt x="1428" y="1649"/>
                        <a:pt x="1430" y="1649"/>
                        <a:pt x="1430" y="1649"/>
                      </a:cubicBezTo>
                      <a:cubicBezTo>
                        <a:pt x="1430" y="1649"/>
                        <a:pt x="1433" y="1649"/>
                        <a:pt x="1433" y="1649"/>
                      </a:cubicBezTo>
                      <a:cubicBezTo>
                        <a:pt x="1433" y="1649"/>
                        <a:pt x="1435" y="1649"/>
                        <a:pt x="1435" y="1649"/>
                      </a:cubicBezTo>
                      <a:cubicBezTo>
                        <a:pt x="1435" y="1649"/>
                        <a:pt x="1438" y="1649"/>
                        <a:pt x="1438" y="1649"/>
                      </a:cubicBezTo>
                      <a:cubicBezTo>
                        <a:pt x="1438" y="1649"/>
                        <a:pt x="1440" y="1649"/>
                        <a:pt x="1440" y="1649"/>
                      </a:cubicBezTo>
                      <a:cubicBezTo>
                        <a:pt x="1440" y="1649"/>
                        <a:pt x="1442" y="1649"/>
                        <a:pt x="1442" y="1649"/>
                      </a:cubicBezTo>
                      <a:cubicBezTo>
                        <a:pt x="1442" y="1649"/>
                        <a:pt x="1447" y="1649"/>
                        <a:pt x="1447" y="1649"/>
                      </a:cubicBezTo>
                      <a:cubicBezTo>
                        <a:pt x="1447" y="1649"/>
                        <a:pt x="1449" y="1649"/>
                        <a:pt x="1449" y="1649"/>
                      </a:cubicBezTo>
                      <a:cubicBezTo>
                        <a:pt x="1449" y="1649"/>
                        <a:pt x="1451" y="1649"/>
                        <a:pt x="1451" y="1649"/>
                      </a:cubicBezTo>
                      <a:cubicBezTo>
                        <a:pt x="1451" y="1649"/>
                        <a:pt x="1452" y="1649"/>
                        <a:pt x="1452" y="1649"/>
                      </a:cubicBezTo>
                      <a:cubicBezTo>
                        <a:pt x="1452" y="1649"/>
                        <a:pt x="1455" y="1649"/>
                        <a:pt x="1455" y="1649"/>
                      </a:cubicBezTo>
                      <a:cubicBezTo>
                        <a:pt x="1455" y="1649"/>
                        <a:pt x="1456" y="1649"/>
                        <a:pt x="1456" y="1649"/>
                      </a:cubicBezTo>
                      <a:cubicBezTo>
                        <a:pt x="1456" y="1649"/>
                        <a:pt x="1460" y="1649"/>
                        <a:pt x="1460" y="1649"/>
                      </a:cubicBezTo>
                      <a:cubicBezTo>
                        <a:pt x="1460" y="1649"/>
                        <a:pt x="1462" y="1649"/>
                        <a:pt x="1462" y="1649"/>
                      </a:cubicBezTo>
                      <a:cubicBezTo>
                        <a:pt x="1462" y="1649"/>
                        <a:pt x="1465" y="1649"/>
                        <a:pt x="1465" y="1649"/>
                      </a:cubicBezTo>
                      <a:cubicBezTo>
                        <a:pt x="1465" y="1649"/>
                        <a:pt x="1468" y="1649"/>
                        <a:pt x="1468" y="1649"/>
                      </a:cubicBezTo>
                      <a:cubicBezTo>
                        <a:pt x="1468" y="1649"/>
                        <a:pt x="1470" y="1649"/>
                        <a:pt x="1470" y="1649"/>
                      </a:cubicBezTo>
                      <a:cubicBezTo>
                        <a:pt x="1470" y="1649"/>
                        <a:pt x="1474" y="1649"/>
                        <a:pt x="1474" y="1649"/>
                      </a:cubicBezTo>
                      <a:cubicBezTo>
                        <a:pt x="1474" y="1649"/>
                        <a:pt x="1477" y="1649"/>
                        <a:pt x="1477" y="1649"/>
                      </a:cubicBezTo>
                      <a:cubicBezTo>
                        <a:pt x="1477" y="1649"/>
                        <a:pt x="1480" y="1649"/>
                        <a:pt x="1480" y="1649"/>
                      </a:cubicBezTo>
                      <a:cubicBezTo>
                        <a:pt x="1480" y="1649"/>
                        <a:pt x="1480" y="1649"/>
                        <a:pt x="1480" y="1649"/>
                      </a:cubicBezTo>
                      <a:cubicBezTo>
                        <a:pt x="1480" y="1649"/>
                        <a:pt x="1484" y="1649"/>
                        <a:pt x="1484" y="1649"/>
                      </a:cubicBezTo>
                      <a:cubicBezTo>
                        <a:pt x="1484" y="1649"/>
                        <a:pt x="1489" y="1649"/>
                        <a:pt x="1489" y="1649"/>
                      </a:cubicBezTo>
                      <a:cubicBezTo>
                        <a:pt x="1489" y="1649"/>
                        <a:pt x="1490" y="1649"/>
                        <a:pt x="1490" y="1649"/>
                      </a:cubicBezTo>
                      <a:cubicBezTo>
                        <a:pt x="1490" y="1649"/>
                        <a:pt x="1492" y="1649"/>
                        <a:pt x="1492" y="1649"/>
                      </a:cubicBezTo>
                      <a:cubicBezTo>
                        <a:pt x="1492" y="1649"/>
                        <a:pt x="1494" y="1649"/>
                        <a:pt x="1494" y="1649"/>
                      </a:cubicBezTo>
                      <a:cubicBezTo>
                        <a:pt x="1494" y="1649"/>
                        <a:pt x="1496" y="1649"/>
                        <a:pt x="1496" y="1649"/>
                      </a:cubicBezTo>
                      <a:cubicBezTo>
                        <a:pt x="1496" y="1649"/>
                        <a:pt x="1499" y="1649"/>
                        <a:pt x="1499" y="1649"/>
                      </a:cubicBezTo>
                      <a:cubicBezTo>
                        <a:pt x="1499" y="1649"/>
                        <a:pt x="1501" y="1649"/>
                        <a:pt x="1501" y="1649"/>
                      </a:cubicBezTo>
                      <a:cubicBezTo>
                        <a:pt x="1501" y="1649"/>
                        <a:pt x="1505" y="1649"/>
                        <a:pt x="1505" y="1649"/>
                      </a:cubicBezTo>
                      <a:cubicBezTo>
                        <a:pt x="1505" y="1649"/>
                        <a:pt x="1507" y="1649"/>
                        <a:pt x="1507" y="1649"/>
                      </a:cubicBezTo>
                      <a:cubicBezTo>
                        <a:pt x="1507" y="1649"/>
                        <a:pt x="1509" y="1649"/>
                        <a:pt x="1509" y="1649"/>
                      </a:cubicBezTo>
                      <a:cubicBezTo>
                        <a:pt x="1509" y="1649"/>
                        <a:pt x="1510" y="1649"/>
                        <a:pt x="1510" y="1649"/>
                      </a:cubicBezTo>
                      <a:cubicBezTo>
                        <a:pt x="1510" y="1649"/>
                        <a:pt x="1515" y="1649"/>
                        <a:pt x="1515" y="1649"/>
                      </a:cubicBezTo>
                      <a:cubicBezTo>
                        <a:pt x="1515" y="1649"/>
                        <a:pt x="1516" y="1649"/>
                        <a:pt x="1516" y="1649"/>
                      </a:cubicBezTo>
                      <a:cubicBezTo>
                        <a:pt x="1516" y="1649"/>
                        <a:pt x="1519" y="1649"/>
                        <a:pt x="1519" y="1649"/>
                      </a:cubicBezTo>
                      <a:cubicBezTo>
                        <a:pt x="1519" y="1649"/>
                        <a:pt x="1523" y="1649"/>
                        <a:pt x="1523" y="1649"/>
                      </a:cubicBezTo>
                      <a:cubicBezTo>
                        <a:pt x="1523" y="1649"/>
                        <a:pt x="1524" y="1649"/>
                        <a:pt x="1524" y="1649"/>
                      </a:cubicBezTo>
                      <a:cubicBezTo>
                        <a:pt x="1524" y="1649"/>
                        <a:pt x="1526" y="1649"/>
                        <a:pt x="1526" y="1649"/>
                      </a:cubicBezTo>
                      <a:cubicBezTo>
                        <a:pt x="1526" y="1649"/>
                        <a:pt x="1529" y="1648"/>
                        <a:pt x="1529" y="1648"/>
                      </a:cubicBezTo>
                      <a:cubicBezTo>
                        <a:pt x="1529" y="1648"/>
                        <a:pt x="1532" y="1649"/>
                        <a:pt x="1532" y="1649"/>
                      </a:cubicBezTo>
                      <a:cubicBezTo>
                        <a:pt x="1532" y="1649"/>
                        <a:pt x="1533" y="1649"/>
                        <a:pt x="1533" y="1649"/>
                      </a:cubicBezTo>
                      <a:cubicBezTo>
                        <a:pt x="1533" y="1649"/>
                        <a:pt x="1537" y="1649"/>
                        <a:pt x="1537" y="1649"/>
                      </a:cubicBezTo>
                      <a:cubicBezTo>
                        <a:pt x="1537" y="1649"/>
                        <a:pt x="1539" y="1649"/>
                        <a:pt x="1539" y="1649"/>
                      </a:cubicBezTo>
                      <a:cubicBezTo>
                        <a:pt x="1539" y="1649"/>
                        <a:pt x="1544" y="1649"/>
                        <a:pt x="1544" y="1649"/>
                      </a:cubicBezTo>
                      <a:cubicBezTo>
                        <a:pt x="1544" y="1649"/>
                        <a:pt x="1546" y="1648"/>
                        <a:pt x="1546" y="1648"/>
                      </a:cubicBezTo>
                      <a:cubicBezTo>
                        <a:pt x="1546" y="1648"/>
                        <a:pt x="1548" y="1648"/>
                        <a:pt x="1548" y="1648"/>
                      </a:cubicBezTo>
                      <a:cubicBezTo>
                        <a:pt x="1548" y="1648"/>
                        <a:pt x="1551" y="1649"/>
                        <a:pt x="1551" y="1649"/>
                      </a:cubicBezTo>
                      <a:cubicBezTo>
                        <a:pt x="1551" y="1649"/>
                        <a:pt x="1551" y="1648"/>
                        <a:pt x="1551" y="1648"/>
                      </a:cubicBezTo>
                      <a:cubicBezTo>
                        <a:pt x="1551" y="1648"/>
                        <a:pt x="1554" y="1649"/>
                        <a:pt x="1554" y="1649"/>
                      </a:cubicBezTo>
                      <a:cubicBezTo>
                        <a:pt x="1554" y="1649"/>
                        <a:pt x="1557" y="1649"/>
                        <a:pt x="1557" y="1649"/>
                      </a:cubicBezTo>
                      <a:cubicBezTo>
                        <a:pt x="1557" y="1649"/>
                        <a:pt x="1559" y="1649"/>
                        <a:pt x="1559" y="1649"/>
                      </a:cubicBezTo>
                      <a:cubicBezTo>
                        <a:pt x="1559" y="1649"/>
                        <a:pt x="1562" y="1649"/>
                        <a:pt x="1562" y="1649"/>
                      </a:cubicBezTo>
                      <a:cubicBezTo>
                        <a:pt x="1562" y="1649"/>
                        <a:pt x="1563" y="1649"/>
                        <a:pt x="1563" y="1649"/>
                      </a:cubicBezTo>
                      <a:cubicBezTo>
                        <a:pt x="1563" y="1649"/>
                        <a:pt x="1568" y="1648"/>
                        <a:pt x="1568" y="1648"/>
                      </a:cubicBezTo>
                      <a:cubicBezTo>
                        <a:pt x="1568" y="1648"/>
                        <a:pt x="1569" y="1649"/>
                        <a:pt x="1569" y="1649"/>
                      </a:cubicBezTo>
                      <a:cubicBezTo>
                        <a:pt x="1569" y="1649"/>
                        <a:pt x="1573" y="1649"/>
                        <a:pt x="1573" y="1649"/>
                      </a:cubicBezTo>
                      <a:cubicBezTo>
                        <a:pt x="1573" y="1649"/>
                        <a:pt x="1575" y="1649"/>
                        <a:pt x="1575" y="1649"/>
                      </a:cubicBezTo>
                      <a:cubicBezTo>
                        <a:pt x="1575" y="1649"/>
                        <a:pt x="1578" y="1648"/>
                        <a:pt x="1578" y="1648"/>
                      </a:cubicBezTo>
                      <a:cubicBezTo>
                        <a:pt x="1578" y="1648"/>
                        <a:pt x="1581" y="1649"/>
                        <a:pt x="1581" y="1649"/>
                      </a:cubicBezTo>
                      <a:cubicBezTo>
                        <a:pt x="1581" y="1649"/>
                        <a:pt x="1583" y="1648"/>
                        <a:pt x="1583" y="1648"/>
                      </a:cubicBezTo>
                      <a:cubicBezTo>
                        <a:pt x="1583" y="1648"/>
                        <a:pt x="1584" y="1649"/>
                        <a:pt x="1584" y="1649"/>
                      </a:cubicBezTo>
                      <a:cubicBezTo>
                        <a:pt x="1584" y="1649"/>
                        <a:pt x="1587" y="1649"/>
                        <a:pt x="1587" y="1649"/>
                      </a:cubicBezTo>
                      <a:cubicBezTo>
                        <a:pt x="1587" y="1649"/>
                        <a:pt x="1590" y="1649"/>
                        <a:pt x="1590" y="1649"/>
                      </a:cubicBezTo>
                      <a:cubicBezTo>
                        <a:pt x="1590" y="1649"/>
                        <a:pt x="1592" y="1649"/>
                        <a:pt x="1592" y="1649"/>
                      </a:cubicBezTo>
                      <a:cubicBezTo>
                        <a:pt x="1592" y="1649"/>
                        <a:pt x="1596" y="1649"/>
                        <a:pt x="1596" y="1649"/>
                      </a:cubicBezTo>
                      <a:cubicBezTo>
                        <a:pt x="1596" y="1649"/>
                        <a:pt x="1599" y="1649"/>
                        <a:pt x="1599" y="1649"/>
                      </a:cubicBezTo>
                      <a:cubicBezTo>
                        <a:pt x="1599" y="1649"/>
                        <a:pt x="1602" y="1649"/>
                        <a:pt x="1602" y="1649"/>
                      </a:cubicBezTo>
                      <a:cubicBezTo>
                        <a:pt x="1602" y="1649"/>
                        <a:pt x="1602" y="1648"/>
                        <a:pt x="1602" y="1648"/>
                      </a:cubicBezTo>
                      <a:cubicBezTo>
                        <a:pt x="1602" y="1648"/>
                        <a:pt x="1604" y="1649"/>
                        <a:pt x="1604" y="1649"/>
                      </a:cubicBezTo>
                      <a:cubicBezTo>
                        <a:pt x="1604" y="1649"/>
                        <a:pt x="1608" y="1649"/>
                        <a:pt x="1608" y="1649"/>
                      </a:cubicBezTo>
                      <a:cubicBezTo>
                        <a:pt x="1608" y="1649"/>
                        <a:pt x="1610" y="1649"/>
                        <a:pt x="1610" y="1649"/>
                      </a:cubicBezTo>
                      <a:cubicBezTo>
                        <a:pt x="1610" y="1649"/>
                        <a:pt x="1613" y="1649"/>
                        <a:pt x="1613" y="1649"/>
                      </a:cubicBezTo>
                      <a:cubicBezTo>
                        <a:pt x="1613" y="1649"/>
                        <a:pt x="1617" y="1649"/>
                        <a:pt x="1617" y="1649"/>
                      </a:cubicBezTo>
                      <a:cubicBezTo>
                        <a:pt x="1617" y="1649"/>
                        <a:pt x="1617" y="1649"/>
                        <a:pt x="1617" y="1649"/>
                      </a:cubicBezTo>
                      <a:cubicBezTo>
                        <a:pt x="1617" y="1649"/>
                        <a:pt x="1622" y="1649"/>
                        <a:pt x="1622" y="1649"/>
                      </a:cubicBezTo>
                      <a:cubicBezTo>
                        <a:pt x="1622" y="1649"/>
                        <a:pt x="1623" y="1648"/>
                        <a:pt x="1623" y="1648"/>
                      </a:cubicBezTo>
                      <a:cubicBezTo>
                        <a:pt x="1623" y="1648"/>
                        <a:pt x="1625" y="1649"/>
                        <a:pt x="1625" y="1649"/>
                      </a:cubicBezTo>
                      <a:cubicBezTo>
                        <a:pt x="1625" y="1649"/>
                        <a:pt x="1630" y="1649"/>
                        <a:pt x="1630" y="1649"/>
                      </a:cubicBezTo>
                      <a:cubicBezTo>
                        <a:pt x="1630" y="1649"/>
                        <a:pt x="1631" y="1649"/>
                        <a:pt x="1631" y="1649"/>
                      </a:cubicBezTo>
                      <a:cubicBezTo>
                        <a:pt x="1631" y="1649"/>
                        <a:pt x="1634" y="1649"/>
                        <a:pt x="1634" y="1649"/>
                      </a:cubicBezTo>
                      <a:cubicBezTo>
                        <a:pt x="1634" y="1649"/>
                        <a:pt x="1635" y="1649"/>
                        <a:pt x="1635" y="1649"/>
                      </a:cubicBezTo>
                      <a:cubicBezTo>
                        <a:pt x="1635" y="1649"/>
                        <a:pt x="1638" y="1649"/>
                        <a:pt x="1638" y="1649"/>
                      </a:cubicBezTo>
                      <a:cubicBezTo>
                        <a:pt x="1638" y="1649"/>
                        <a:pt x="1641" y="1649"/>
                        <a:pt x="1641" y="1649"/>
                      </a:cubicBezTo>
                      <a:cubicBezTo>
                        <a:pt x="1641" y="1649"/>
                        <a:pt x="1643" y="1649"/>
                        <a:pt x="1643" y="1649"/>
                      </a:cubicBezTo>
                      <a:cubicBezTo>
                        <a:pt x="1643" y="1649"/>
                        <a:pt x="1647" y="1649"/>
                        <a:pt x="1647" y="1649"/>
                      </a:cubicBezTo>
                      <a:cubicBezTo>
                        <a:pt x="1647" y="1649"/>
                        <a:pt x="1649" y="1649"/>
                        <a:pt x="1649" y="1649"/>
                      </a:cubicBezTo>
                      <a:cubicBezTo>
                        <a:pt x="1649" y="1649"/>
                        <a:pt x="1650" y="1649"/>
                        <a:pt x="1650" y="1649"/>
                      </a:cubicBezTo>
                      <a:cubicBezTo>
                        <a:pt x="1650" y="1649"/>
                        <a:pt x="1653" y="1649"/>
                        <a:pt x="1653" y="1649"/>
                      </a:cubicBezTo>
                      <a:cubicBezTo>
                        <a:pt x="1653" y="1649"/>
                        <a:pt x="1654" y="1649"/>
                        <a:pt x="1654" y="1649"/>
                      </a:cubicBezTo>
                      <a:cubicBezTo>
                        <a:pt x="1654" y="1649"/>
                        <a:pt x="1659" y="1649"/>
                        <a:pt x="1659" y="1649"/>
                      </a:cubicBezTo>
                      <a:cubicBezTo>
                        <a:pt x="1659" y="1649"/>
                        <a:pt x="1661" y="1649"/>
                        <a:pt x="1661" y="1649"/>
                      </a:cubicBezTo>
                      <a:cubicBezTo>
                        <a:pt x="1661" y="1649"/>
                        <a:pt x="1666" y="1649"/>
                        <a:pt x="1666" y="1649"/>
                      </a:cubicBezTo>
                      <a:cubicBezTo>
                        <a:pt x="1666" y="1649"/>
                        <a:pt x="1667" y="1649"/>
                        <a:pt x="1667" y="1649"/>
                      </a:cubicBezTo>
                      <a:cubicBezTo>
                        <a:pt x="1667" y="1649"/>
                        <a:pt x="1669" y="1649"/>
                        <a:pt x="1669" y="1649"/>
                      </a:cubicBezTo>
                      <a:cubicBezTo>
                        <a:pt x="1669" y="1649"/>
                        <a:pt x="1671" y="1649"/>
                        <a:pt x="1671" y="1649"/>
                      </a:cubicBezTo>
                      <a:cubicBezTo>
                        <a:pt x="1671" y="1649"/>
                        <a:pt x="1677" y="1649"/>
                        <a:pt x="1677" y="1649"/>
                      </a:cubicBezTo>
                      <a:cubicBezTo>
                        <a:pt x="1677" y="1649"/>
                        <a:pt x="1678" y="1649"/>
                        <a:pt x="1678" y="1649"/>
                      </a:cubicBezTo>
                      <a:cubicBezTo>
                        <a:pt x="1678" y="1649"/>
                        <a:pt x="1678" y="1649"/>
                        <a:pt x="1678" y="1649"/>
                      </a:cubicBezTo>
                      <a:cubicBezTo>
                        <a:pt x="1678" y="1649"/>
                        <a:pt x="1682" y="1649"/>
                        <a:pt x="1682" y="1649"/>
                      </a:cubicBezTo>
                      <a:cubicBezTo>
                        <a:pt x="1682" y="1649"/>
                        <a:pt x="1684" y="1648"/>
                        <a:pt x="1684" y="1648"/>
                      </a:cubicBezTo>
                      <a:cubicBezTo>
                        <a:pt x="1684" y="1648"/>
                        <a:pt x="1688" y="1649"/>
                        <a:pt x="1688" y="1649"/>
                      </a:cubicBezTo>
                      <a:cubicBezTo>
                        <a:pt x="1688" y="1649"/>
                        <a:pt x="1690" y="1649"/>
                        <a:pt x="1690" y="1649"/>
                      </a:cubicBezTo>
                      <a:cubicBezTo>
                        <a:pt x="1690" y="1649"/>
                        <a:pt x="1694" y="1649"/>
                        <a:pt x="1694" y="1649"/>
                      </a:cubicBezTo>
                      <a:cubicBezTo>
                        <a:pt x="1694" y="1649"/>
                        <a:pt x="1694" y="1649"/>
                        <a:pt x="1694" y="1649"/>
                      </a:cubicBezTo>
                      <a:cubicBezTo>
                        <a:pt x="1694" y="1649"/>
                        <a:pt x="1694" y="1649"/>
                        <a:pt x="1694" y="1649"/>
                      </a:cubicBezTo>
                      <a:cubicBezTo>
                        <a:pt x="1694" y="1649"/>
                        <a:pt x="1699" y="1649"/>
                        <a:pt x="1699" y="1649"/>
                      </a:cubicBezTo>
                      <a:cubicBezTo>
                        <a:pt x="1699" y="1649"/>
                        <a:pt x="1703" y="1649"/>
                        <a:pt x="1703" y="1649"/>
                      </a:cubicBezTo>
                      <a:cubicBezTo>
                        <a:pt x="1703" y="1649"/>
                        <a:pt x="1705" y="1649"/>
                        <a:pt x="1705" y="1649"/>
                      </a:cubicBezTo>
                      <a:cubicBezTo>
                        <a:pt x="1705" y="1649"/>
                        <a:pt x="1706" y="1649"/>
                        <a:pt x="1706" y="1649"/>
                      </a:cubicBezTo>
                      <a:cubicBezTo>
                        <a:pt x="1706" y="1649"/>
                        <a:pt x="1709" y="1649"/>
                        <a:pt x="1709" y="1649"/>
                      </a:cubicBezTo>
                      <a:cubicBezTo>
                        <a:pt x="1709" y="1649"/>
                        <a:pt x="1711" y="1648"/>
                        <a:pt x="1711" y="1648"/>
                      </a:cubicBezTo>
                      <a:cubicBezTo>
                        <a:pt x="1711" y="1648"/>
                        <a:pt x="1714" y="1648"/>
                        <a:pt x="1714" y="1648"/>
                      </a:cubicBezTo>
                      <a:cubicBezTo>
                        <a:pt x="1714" y="1648"/>
                        <a:pt x="1715" y="1649"/>
                        <a:pt x="1715" y="1649"/>
                      </a:cubicBezTo>
                      <a:cubicBezTo>
                        <a:pt x="1715" y="1649"/>
                        <a:pt x="1720" y="1648"/>
                        <a:pt x="1720" y="1648"/>
                      </a:cubicBezTo>
                      <a:cubicBezTo>
                        <a:pt x="1720" y="1648"/>
                        <a:pt x="1722" y="1649"/>
                        <a:pt x="1722" y="1649"/>
                      </a:cubicBezTo>
                      <a:cubicBezTo>
                        <a:pt x="1722" y="1649"/>
                        <a:pt x="1725" y="1649"/>
                        <a:pt x="1725" y="1649"/>
                      </a:cubicBezTo>
                      <a:cubicBezTo>
                        <a:pt x="1725" y="1649"/>
                        <a:pt x="1729" y="1649"/>
                        <a:pt x="1729" y="1649"/>
                      </a:cubicBezTo>
                      <a:cubicBezTo>
                        <a:pt x="1729" y="1649"/>
                        <a:pt x="1731" y="1649"/>
                        <a:pt x="1731" y="1649"/>
                      </a:cubicBezTo>
                      <a:cubicBezTo>
                        <a:pt x="1731" y="1649"/>
                        <a:pt x="1734" y="1649"/>
                        <a:pt x="1734" y="1649"/>
                      </a:cubicBezTo>
                      <a:cubicBezTo>
                        <a:pt x="1734" y="1649"/>
                        <a:pt x="1735" y="1649"/>
                        <a:pt x="1735" y="1649"/>
                      </a:cubicBezTo>
                      <a:cubicBezTo>
                        <a:pt x="1735" y="1649"/>
                        <a:pt x="1738" y="1649"/>
                        <a:pt x="1738" y="1649"/>
                      </a:cubicBezTo>
                      <a:cubicBezTo>
                        <a:pt x="1738" y="1649"/>
                        <a:pt x="1740" y="1649"/>
                        <a:pt x="1740" y="1649"/>
                      </a:cubicBezTo>
                      <a:cubicBezTo>
                        <a:pt x="1740" y="1649"/>
                        <a:pt x="1743" y="1649"/>
                        <a:pt x="1743" y="1649"/>
                      </a:cubicBezTo>
                      <a:cubicBezTo>
                        <a:pt x="1743" y="1649"/>
                        <a:pt x="1746" y="1649"/>
                        <a:pt x="1746" y="1649"/>
                      </a:cubicBezTo>
                      <a:cubicBezTo>
                        <a:pt x="1746" y="1649"/>
                        <a:pt x="1749" y="1649"/>
                        <a:pt x="1749" y="1649"/>
                      </a:cubicBezTo>
                      <a:cubicBezTo>
                        <a:pt x="1749" y="1649"/>
                        <a:pt x="1751" y="1648"/>
                        <a:pt x="1751" y="1648"/>
                      </a:cubicBezTo>
                      <a:cubicBezTo>
                        <a:pt x="1751" y="1648"/>
                        <a:pt x="1753" y="1649"/>
                        <a:pt x="1753" y="1649"/>
                      </a:cubicBezTo>
                      <a:cubicBezTo>
                        <a:pt x="1753" y="1649"/>
                        <a:pt x="1755" y="1649"/>
                        <a:pt x="1755" y="1649"/>
                      </a:cubicBezTo>
                      <a:cubicBezTo>
                        <a:pt x="1755" y="1649"/>
                        <a:pt x="1757" y="1648"/>
                        <a:pt x="1757" y="1648"/>
                      </a:cubicBezTo>
                      <a:cubicBezTo>
                        <a:pt x="1757" y="1648"/>
                        <a:pt x="1760" y="1649"/>
                        <a:pt x="1760" y="1649"/>
                      </a:cubicBezTo>
                      <a:cubicBezTo>
                        <a:pt x="1760" y="1649"/>
                        <a:pt x="1765" y="1649"/>
                        <a:pt x="1765" y="1649"/>
                      </a:cubicBezTo>
                      <a:cubicBezTo>
                        <a:pt x="1765" y="1649"/>
                        <a:pt x="1765" y="1649"/>
                        <a:pt x="1765" y="1649"/>
                      </a:cubicBezTo>
                      <a:cubicBezTo>
                        <a:pt x="1765" y="1649"/>
                        <a:pt x="1766" y="1649"/>
                        <a:pt x="1766" y="1649"/>
                      </a:cubicBezTo>
                      <a:cubicBezTo>
                        <a:pt x="1766" y="1649"/>
                        <a:pt x="1773" y="1649"/>
                        <a:pt x="1773" y="1649"/>
                      </a:cubicBezTo>
                      <a:cubicBezTo>
                        <a:pt x="1773" y="1649"/>
                        <a:pt x="1774" y="1649"/>
                        <a:pt x="1774" y="1649"/>
                      </a:cubicBezTo>
                      <a:cubicBezTo>
                        <a:pt x="1774" y="1649"/>
                        <a:pt x="1779" y="1649"/>
                        <a:pt x="1779" y="1649"/>
                      </a:cubicBezTo>
                      <a:cubicBezTo>
                        <a:pt x="1779" y="1649"/>
                        <a:pt x="1779" y="1649"/>
                        <a:pt x="1779" y="1649"/>
                      </a:cubicBezTo>
                      <a:cubicBezTo>
                        <a:pt x="1779" y="1649"/>
                        <a:pt x="1783" y="1649"/>
                        <a:pt x="1783" y="1649"/>
                      </a:cubicBezTo>
                      <a:cubicBezTo>
                        <a:pt x="1783" y="1649"/>
                        <a:pt x="1785" y="1649"/>
                        <a:pt x="1785" y="1649"/>
                      </a:cubicBezTo>
                      <a:cubicBezTo>
                        <a:pt x="1785" y="1649"/>
                        <a:pt x="1788" y="1649"/>
                        <a:pt x="1788" y="1649"/>
                      </a:cubicBezTo>
                      <a:cubicBezTo>
                        <a:pt x="1788" y="1649"/>
                        <a:pt x="1790" y="1649"/>
                        <a:pt x="1790" y="1649"/>
                      </a:cubicBezTo>
                      <a:cubicBezTo>
                        <a:pt x="1790" y="1649"/>
                        <a:pt x="1790" y="1649"/>
                        <a:pt x="1790" y="1649"/>
                      </a:cubicBezTo>
                      <a:cubicBezTo>
                        <a:pt x="1790" y="1649"/>
                        <a:pt x="1792" y="1649"/>
                        <a:pt x="1792" y="1649"/>
                      </a:cubicBezTo>
                      <a:cubicBezTo>
                        <a:pt x="1792" y="1649"/>
                        <a:pt x="1796" y="1649"/>
                        <a:pt x="1796" y="1649"/>
                      </a:cubicBezTo>
                      <a:cubicBezTo>
                        <a:pt x="1796" y="1649"/>
                        <a:pt x="1797" y="1649"/>
                        <a:pt x="1797" y="1649"/>
                      </a:cubicBezTo>
                      <a:cubicBezTo>
                        <a:pt x="1797" y="1649"/>
                        <a:pt x="1802" y="1649"/>
                        <a:pt x="1802" y="1649"/>
                      </a:cubicBezTo>
                      <a:cubicBezTo>
                        <a:pt x="1802" y="1649"/>
                        <a:pt x="1803" y="1649"/>
                        <a:pt x="1803" y="1649"/>
                      </a:cubicBezTo>
                      <a:cubicBezTo>
                        <a:pt x="1803" y="1649"/>
                        <a:pt x="1808" y="1648"/>
                        <a:pt x="1808" y="1648"/>
                      </a:cubicBezTo>
                      <a:cubicBezTo>
                        <a:pt x="1808" y="1648"/>
                        <a:pt x="1811" y="1649"/>
                        <a:pt x="1811" y="1649"/>
                      </a:cubicBezTo>
                      <a:cubicBezTo>
                        <a:pt x="1811" y="1649"/>
                        <a:pt x="1813" y="1649"/>
                        <a:pt x="1813" y="1649"/>
                      </a:cubicBezTo>
                      <a:cubicBezTo>
                        <a:pt x="1813" y="1649"/>
                        <a:pt x="1815" y="1649"/>
                        <a:pt x="1815" y="1649"/>
                      </a:cubicBezTo>
                      <a:cubicBezTo>
                        <a:pt x="1815" y="1649"/>
                        <a:pt x="1819" y="1649"/>
                        <a:pt x="1819" y="1649"/>
                      </a:cubicBezTo>
                      <a:cubicBezTo>
                        <a:pt x="1819" y="1649"/>
                        <a:pt x="1820" y="1649"/>
                        <a:pt x="1820" y="1649"/>
                      </a:cubicBezTo>
                      <a:cubicBezTo>
                        <a:pt x="1820" y="1649"/>
                        <a:pt x="1821" y="1649"/>
                        <a:pt x="1821" y="1649"/>
                      </a:cubicBezTo>
                      <a:cubicBezTo>
                        <a:pt x="1821" y="1649"/>
                        <a:pt x="1824" y="1649"/>
                        <a:pt x="1824" y="1649"/>
                      </a:cubicBezTo>
                      <a:cubicBezTo>
                        <a:pt x="1824" y="1649"/>
                        <a:pt x="1827" y="1649"/>
                        <a:pt x="1827" y="1649"/>
                      </a:cubicBezTo>
                      <a:cubicBezTo>
                        <a:pt x="1827" y="1649"/>
                        <a:pt x="1830" y="1649"/>
                        <a:pt x="1830" y="1649"/>
                      </a:cubicBezTo>
                      <a:cubicBezTo>
                        <a:pt x="1830" y="1649"/>
                        <a:pt x="1834" y="1649"/>
                        <a:pt x="1834" y="1649"/>
                      </a:cubicBezTo>
                      <a:cubicBezTo>
                        <a:pt x="1834" y="1649"/>
                        <a:pt x="1835" y="1649"/>
                        <a:pt x="1835" y="1649"/>
                      </a:cubicBezTo>
                      <a:cubicBezTo>
                        <a:pt x="1835" y="1649"/>
                        <a:pt x="1837" y="1649"/>
                        <a:pt x="1837" y="1649"/>
                      </a:cubicBezTo>
                      <a:cubicBezTo>
                        <a:pt x="1837" y="1649"/>
                        <a:pt x="1839" y="1649"/>
                        <a:pt x="1839" y="1649"/>
                      </a:cubicBezTo>
                      <a:cubicBezTo>
                        <a:pt x="1839" y="1649"/>
                        <a:pt x="1843" y="1649"/>
                        <a:pt x="1843" y="1649"/>
                      </a:cubicBezTo>
                      <a:cubicBezTo>
                        <a:pt x="1843" y="1649"/>
                        <a:pt x="1846" y="1649"/>
                        <a:pt x="1846" y="1649"/>
                      </a:cubicBezTo>
                      <a:cubicBezTo>
                        <a:pt x="1846" y="1649"/>
                        <a:pt x="1851" y="1648"/>
                        <a:pt x="1851" y="1648"/>
                      </a:cubicBezTo>
                      <a:cubicBezTo>
                        <a:pt x="1851" y="1648"/>
                        <a:pt x="1851" y="1649"/>
                        <a:pt x="1851" y="1649"/>
                      </a:cubicBezTo>
                      <a:cubicBezTo>
                        <a:pt x="1851" y="1649"/>
                        <a:pt x="1853" y="1649"/>
                        <a:pt x="1853" y="1649"/>
                      </a:cubicBezTo>
                      <a:cubicBezTo>
                        <a:pt x="1853" y="1649"/>
                        <a:pt x="1854" y="1649"/>
                        <a:pt x="1854" y="1649"/>
                      </a:cubicBezTo>
                      <a:cubicBezTo>
                        <a:pt x="1854" y="1649"/>
                        <a:pt x="1858" y="1649"/>
                        <a:pt x="1858" y="1649"/>
                      </a:cubicBezTo>
                      <a:cubicBezTo>
                        <a:pt x="1858" y="1649"/>
                        <a:pt x="1860" y="1649"/>
                        <a:pt x="1860" y="1649"/>
                      </a:cubicBezTo>
                      <a:cubicBezTo>
                        <a:pt x="1860" y="1649"/>
                        <a:pt x="1866" y="1648"/>
                        <a:pt x="1866" y="1648"/>
                      </a:cubicBezTo>
                      <a:cubicBezTo>
                        <a:pt x="1866" y="1648"/>
                        <a:pt x="1867" y="1649"/>
                        <a:pt x="1867" y="1649"/>
                      </a:cubicBezTo>
                      <a:cubicBezTo>
                        <a:pt x="1867" y="1649"/>
                        <a:pt x="1867" y="1649"/>
                        <a:pt x="1867" y="1649"/>
                      </a:cubicBezTo>
                      <a:cubicBezTo>
                        <a:pt x="1867" y="1649"/>
                        <a:pt x="1869" y="1649"/>
                        <a:pt x="1869" y="1649"/>
                      </a:cubicBezTo>
                      <a:cubicBezTo>
                        <a:pt x="1869" y="1649"/>
                        <a:pt x="1873" y="1649"/>
                        <a:pt x="1873" y="1649"/>
                      </a:cubicBezTo>
                      <a:cubicBezTo>
                        <a:pt x="1873" y="1649"/>
                        <a:pt x="1877" y="1649"/>
                        <a:pt x="1877" y="1649"/>
                      </a:cubicBezTo>
                      <a:cubicBezTo>
                        <a:pt x="1877" y="1649"/>
                        <a:pt x="1878" y="1649"/>
                        <a:pt x="1878" y="1649"/>
                      </a:cubicBezTo>
                      <a:cubicBezTo>
                        <a:pt x="1878" y="1649"/>
                        <a:pt x="1881" y="1649"/>
                        <a:pt x="1881" y="1649"/>
                      </a:cubicBezTo>
                      <a:cubicBezTo>
                        <a:pt x="1881" y="1649"/>
                        <a:pt x="1884" y="1649"/>
                        <a:pt x="1884" y="1649"/>
                      </a:cubicBezTo>
                      <a:cubicBezTo>
                        <a:pt x="1884" y="1649"/>
                        <a:pt x="1887" y="1649"/>
                        <a:pt x="1887" y="1649"/>
                      </a:cubicBezTo>
                      <a:cubicBezTo>
                        <a:pt x="1887" y="1649"/>
                        <a:pt x="1889" y="1649"/>
                        <a:pt x="1889" y="1649"/>
                      </a:cubicBezTo>
                      <a:cubicBezTo>
                        <a:pt x="1889" y="1649"/>
                        <a:pt x="1891" y="1649"/>
                        <a:pt x="1891" y="1649"/>
                      </a:cubicBezTo>
                      <a:cubicBezTo>
                        <a:pt x="1891" y="1649"/>
                        <a:pt x="1893" y="1649"/>
                        <a:pt x="1893" y="1649"/>
                      </a:cubicBezTo>
                      <a:cubicBezTo>
                        <a:pt x="1893" y="1649"/>
                        <a:pt x="1897" y="1649"/>
                        <a:pt x="1897" y="1649"/>
                      </a:cubicBezTo>
                      <a:cubicBezTo>
                        <a:pt x="1897" y="1649"/>
                        <a:pt x="1900" y="1649"/>
                        <a:pt x="1900" y="1649"/>
                      </a:cubicBezTo>
                      <a:cubicBezTo>
                        <a:pt x="1900" y="1649"/>
                        <a:pt x="1902" y="1649"/>
                        <a:pt x="1902" y="1649"/>
                      </a:cubicBezTo>
                      <a:cubicBezTo>
                        <a:pt x="1902" y="1649"/>
                        <a:pt x="1904" y="1649"/>
                        <a:pt x="1904" y="1649"/>
                      </a:cubicBezTo>
                      <a:cubicBezTo>
                        <a:pt x="1904" y="1649"/>
                        <a:pt x="1906" y="1649"/>
                        <a:pt x="1906" y="1649"/>
                      </a:cubicBezTo>
                      <a:cubicBezTo>
                        <a:pt x="1906" y="1649"/>
                        <a:pt x="1910" y="1649"/>
                        <a:pt x="1910" y="1649"/>
                      </a:cubicBezTo>
                      <a:cubicBezTo>
                        <a:pt x="1910" y="1649"/>
                        <a:pt x="1911" y="1649"/>
                        <a:pt x="1911" y="1649"/>
                      </a:cubicBezTo>
                      <a:cubicBezTo>
                        <a:pt x="1911" y="1649"/>
                        <a:pt x="1916" y="1648"/>
                        <a:pt x="1916" y="1648"/>
                      </a:cubicBezTo>
                      <a:cubicBezTo>
                        <a:pt x="1916" y="1648"/>
                        <a:pt x="1917" y="1649"/>
                        <a:pt x="1917" y="1649"/>
                      </a:cubicBezTo>
                      <a:cubicBezTo>
                        <a:pt x="1917" y="1649"/>
                        <a:pt x="1922" y="1649"/>
                        <a:pt x="1922" y="1649"/>
                      </a:cubicBezTo>
                      <a:cubicBezTo>
                        <a:pt x="1922" y="1649"/>
                        <a:pt x="1923" y="1648"/>
                        <a:pt x="1923" y="1648"/>
                      </a:cubicBezTo>
                      <a:cubicBezTo>
                        <a:pt x="1923" y="1648"/>
                        <a:pt x="1923" y="1648"/>
                        <a:pt x="1923" y="1648"/>
                      </a:cubicBezTo>
                      <a:cubicBezTo>
                        <a:pt x="1923" y="1648"/>
                        <a:pt x="1927" y="1649"/>
                        <a:pt x="1927" y="1649"/>
                      </a:cubicBezTo>
                      <a:cubicBezTo>
                        <a:pt x="1927" y="1649"/>
                        <a:pt x="1930" y="1649"/>
                        <a:pt x="1930" y="1649"/>
                      </a:cubicBezTo>
                      <a:cubicBezTo>
                        <a:pt x="1930" y="1649"/>
                        <a:pt x="1931" y="1649"/>
                        <a:pt x="1931" y="1649"/>
                      </a:cubicBezTo>
                      <a:cubicBezTo>
                        <a:pt x="1931" y="1649"/>
                        <a:pt x="1935" y="1649"/>
                        <a:pt x="1935" y="1649"/>
                      </a:cubicBezTo>
                      <a:cubicBezTo>
                        <a:pt x="1935" y="1649"/>
                        <a:pt x="1936" y="1649"/>
                        <a:pt x="1936" y="1649"/>
                      </a:cubicBezTo>
                      <a:cubicBezTo>
                        <a:pt x="1936" y="1649"/>
                        <a:pt x="1940" y="1649"/>
                        <a:pt x="1940" y="1649"/>
                      </a:cubicBezTo>
                      <a:cubicBezTo>
                        <a:pt x="1940" y="1649"/>
                        <a:pt x="1942" y="1649"/>
                        <a:pt x="1942" y="1649"/>
                      </a:cubicBezTo>
                      <a:cubicBezTo>
                        <a:pt x="1942" y="1649"/>
                        <a:pt x="1944" y="1649"/>
                        <a:pt x="1944" y="1649"/>
                      </a:cubicBezTo>
                      <a:cubicBezTo>
                        <a:pt x="1944" y="1649"/>
                        <a:pt x="1945" y="1649"/>
                        <a:pt x="1945" y="1649"/>
                      </a:cubicBezTo>
                      <a:cubicBezTo>
                        <a:pt x="1945" y="1649"/>
                        <a:pt x="1949" y="1649"/>
                        <a:pt x="1949" y="1649"/>
                      </a:cubicBezTo>
                      <a:cubicBezTo>
                        <a:pt x="1949" y="1649"/>
                        <a:pt x="1953" y="1649"/>
                        <a:pt x="1953" y="1649"/>
                      </a:cubicBezTo>
                      <a:cubicBezTo>
                        <a:pt x="1953" y="1649"/>
                        <a:pt x="1956" y="1649"/>
                        <a:pt x="1956" y="1649"/>
                      </a:cubicBezTo>
                      <a:cubicBezTo>
                        <a:pt x="1956" y="1649"/>
                        <a:pt x="1958" y="1649"/>
                        <a:pt x="1958" y="1649"/>
                      </a:cubicBezTo>
                      <a:cubicBezTo>
                        <a:pt x="1958" y="1649"/>
                        <a:pt x="1959" y="1649"/>
                        <a:pt x="1959" y="1649"/>
                      </a:cubicBezTo>
                      <a:cubicBezTo>
                        <a:pt x="1959" y="1649"/>
                        <a:pt x="1963" y="1647"/>
                        <a:pt x="1963" y="1647"/>
                      </a:cubicBezTo>
                      <a:cubicBezTo>
                        <a:pt x="1963" y="1647"/>
                        <a:pt x="1965" y="1646"/>
                        <a:pt x="1965" y="1646"/>
                      </a:cubicBezTo>
                      <a:cubicBezTo>
                        <a:pt x="1965" y="1646"/>
                        <a:pt x="1968" y="1648"/>
                        <a:pt x="1968" y="1648"/>
                      </a:cubicBezTo>
                      <a:cubicBezTo>
                        <a:pt x="1968" y="1648"/>
                        <a:pt x="1969" y="1648"/>
                        <a:pt x="1969" y="1648"/>
                      </a:cubicBezTo>
                      <a:cubicBezTo>
                        <a:pt x="1969" y="1648"/>
                        <a:pt x="1972" y="1649"/>
                        <a:pt x="1972" y="1649"/>
                      </a:cubicBezTo>
                      <a:cubicBezTo>
                        <a:pt x="1972" y="1649"/>
                        <a:pt x="1977" y="1648"/>
                        <a:pt x="1977" y="1648"/>
                      </a:cubicBezTo>
                      <a:cubicBezTo>
                        <a:pt x="1977" y="1648"/>
                        <a:pt x="1978" y="1649"/>
                        <a:pt x="1978" y="1649"/>
                      </a:cubicBezTo>
                      <a:cubicBezTo>
                        <a:pt x="1978" y="1649"/>
                        <a:pt x="1980" y="1649"/>
                        <a:pt x="1980" y="1649"/>
                      </a:cubicBezTo>
                      <a:cubicBezTo>
                        <a:pt x="1980" y="1649"/>
                        <a:pt x="1982" y="1649"/>
                        <a:pt x="1982" y="1649"/>
                      </a:cubicBezTo>
                      <a:cubicBezTo>
                        <a:pt x="1982" y="1649"/>
                        <a:pt x="1985" y="1649"/>
                        <a:pt x="1985" y="1649"/>
                      </a:cubicBezTo>
                      <a:cubicBezTo>
                        <a:pt x="1985" y="1649"/>
                        <a:pt x="1987" y="1649"/>
                        <a:pt x="1987" y="1649"/>
                      </a:cubicBezTo>
                      <a:cubicBezTo>
                        <a:pt x="1987" y="1649"/>
                        <a:pt x="1990" y="1649"/>
                        <a:pt x="1990" y="1649"/>
                      </a:cubicBezTo>
                      <a:cubicBezTo>
                        <a:pt x="1990" y="1649"/>
                        <a:pt x="1991" y="1648"/>
                        <a:pt x="1991" y="1648"/>
                      </a:cubicBezTo>
                      <a:cubicBezTo>
                        <a:pt x="1991" y="1648"/>
                        <a:pt x="1995" y="1648"/>
                        <a:pt x="1995" y="1648"/>
                      </a:cubicBezTo>
                      <a:cubicBezTo>
                        <a:pt x="1995" y="1648"/>
                        <a:pt x="1996" y="1649"/>
                        <a:pt x="1996" y="1649"/>
                      </a:cubicBezTo>
                      <a:cubicBezTo>
                        <a:pt x="1996" y="1649"/>
                        <a:pt x="2000" y="1649"/>
                        <a:pt x="2000" y="1649"/>
                      </a:cubicBezTo>
                      <a:cubicBezTo>
                        <a:pt x="2000" y="1649"/>
                        <a:pt x="2003" y="1648"/>
                        <a:pt x="2003" y="1648"/>
                      </a:cubicBezTo>
                      <a:cubicBezTo>
                        <a:pt x="2003" y="1648"/>
                        <a:pt x="2007" y="1648"/>
                        <a:pt x="2007" y="1648"/>
                      </a:cubicBezTo>
                      <a:cubicBezTo>
                        <a:pt x="2007" y="1648"/>
                        <a:pt x="2008" y="1649"/>
                        <a:pt x="2008" y="1649"/>
                      </a:cubicBezTo>
                      <a:cubicBezTo>
                        <a:pt x="2008" y="1649"/>
                        <a:pt x="2011" y="1649"/>
                        <a:pt x="2011" y="1649"/>
                      </a:cubicBezTo>
                      <a:cubicBezTo>
                        <a:pt x="2011" y="1649"/>
                        <a:pt x="2014" y="1648"/>
                        <a:pt x="2014" y="1648"/>
                      </a:cubicBezTo>
                      <a:cubicBezTo>
                        <a:pt x="2014" y="1648"/>
                        <a:pt x="2015" y="1648"/>
                        <a:pt x="2015" y="1648"/>
                      </a:cubicBezTo>
                      <a:cubicBezTo>
                        <a:pt x="2015" y="1648"/>
                        <a:pt x="2018" y="1649"/>
                        <a:pt x="2018" y="1649"/>
                      </a:cubicBezTo>
                      <a:cubicBezTo>
                        <a:pt x="2018" y="1649"/>
                        <a:pt x="2023" y="1649"/>
                        <a:pt x="2023" y="1649"/>
                      </a:cubicBezTo>
                      <a:cubicBezTo>
                        <a:pt x="2023" y="1649"/>
                        <a:pt x="2024" y="1649"/>
                        <a:pt x="2024" y="1649"/>
                      </a:cubicBezTo>
                      <a:cubicBezTo>
                        <a:pt x="2024" y="1649"/>
                        <a:pt x="2026" y="1649"/>
                        <a:pt x="2026" y="1649"/>
                      </a:cubicBezTo>
                      <a:cubicBezTo>
                        <a:pt x="2026" y="1649"/>
                        <a:pt x="2028" y="1648"/>
                        <a:pt x="2028" y="1648"/>
                      </a:cubicBezTo>
                      <a:cubicBezTo>
                        <a:pt x="2028" y="1648"/>
                        <a:pt x="2031" y="1648"/>
                        <a:pt x="2031" y="1648"/>
                      </a:cubicBezTo>
                      <a:cubicBezTo>
                        <a:pt x="2031" y="1648"/>
                        <a:pt x="2034" y="1649"/>
                        <a:pt x="2034" y="1649"/>
                      </a:cubicBezTo>
                      <a:cubicBezTo>
                        <a:pt x="2034" y="1649"/>
                        <a:pt x="2036" y="1649"/>
                        <a:pt x="2036" y="1649"/>
                      </a:cubicBezTo>
                      <a:cubicBezTo>
                        <a:pt x="2036" y="1649"/>
                        <a:pt x="2038" y="1648"/>
                        <a:pt x="2038" y="1648"/>
                      </a:cubicBezTo>
                      <a:cubicBezTo>
                        <a:pt x="2038" y="1648"/>
                        <a:pt x="2040" y="1649"/>
                        <a:pt x="2040" y="1649"/>
                      </a:cubicBezTo>
                      <a:cubicBezTo>
                        <a:pt x="2040" y="1649"/>
                        <a:pt x="2041" y="1648"/>
                        <a:pt x="2041" y="1648"/>
                      </a:cubicBezTo>
                      <a:cubicBezTo>
                        <a:pt x="2041" y="1648"/>
                        <a:pt x="2046" y="1649"/>
                        <a:pt x="2046" y="1649"/>
                      </a:cubicBezTo>
                      <a:cubicBezTo>
                        <a:pt x="2046" y="1649"/>
                        <a:pt x="2048" y="1648"/>
                        <a:pt x="2048" y="1648"/>
                      </a:cubicBezTo>
                      <a:cubicBezTo>
                        <a:pt x="2048" y="1648"/>
                        <a:pt x="2050" y="1648"/>
                        <a:pt x="2050" y="1648"/>
                      </a:cubicBezTo>
                      <a:cubicBezTo>
                        <a:pt x="2050" y="1648"/>
                        <a:pt x="2052" y="1649"/>
                        <a:pt x="2052" y="1649"/>
                      </a:cubicBezTo>
                      <a:cubicBezTo>
                        <a:pt x="2052" y="1649"/>
                        <a:pt x="2058" y="1649"/>
                        <a:pt x="2058" y="1649"/>
                      </a:cubicBezTo>
                      <a:cubicBezTo>
                        <a:pt x="2058" y="1649"/>
                        <a:pt x="2059" y="1648"/>
                        <a:pt x="2059" y="1648"/>
                      </a:cubicBezTo>
                      <a:cubicBezTo>
                        <a:pt x="2059" y="1648"/>
                        <a:pt x="2062" y="1649"/>
                        <a:pt x="2062" y="1649"/>
                      </a:cubicBezTo>
                      <a:cubicBezTo>
                        <a:pt x="2062" y="1649"/>
                        <a:pt x="2065" y="1648"/>
                        <a:pt x="2065" y="1648"/>
                      </a:cubicBezTo>
                      <a:cubicBezTo>
                        <a:pt x="2065" y="1648"/>
                        <a:pt x="2066" y="1648"/>
                        <a:pt x="2066" y="1648"/>
                      </a:cubicBezTo>
                      <a:cubicBezTo>
                        <a:pt x="2066" y="1648"/>
                        <a:pt x="2070" y="1647"/>
                        <a:pt x="2070" y="1647"/>
                      </a:cubicBezTo>
                      <a:cubicBezTo>
                        <a:pt x="2070" y="1647"/>
                        <a:pt x="2070" y="1647"/>
                        <a:pt x="2070" y="1647"/>
                      </a:cubicBezTo>
                      <a:cubicBezTo>
                        <a:pt x="2070" y="1647"/>
                        <a:pt x="2075" y="1645"/>
                        <a:pt x="2075" y="1645"/>
                      </a:cubicBezTo>
                      <a:cubicBezTo>
                        <a:pt x="2075" y="1645"/>
                        <a:pt x="2076" y="1646"/>
                        <a:pt x="2076" y="1646"/>
                      </a:cubicBezTo>
                      <a:cubicBezTo>
                        <a:pt x="2076" y="1646"/>
                        <a:pt x="2080" y="1643"/>
                        <a:pt x="2080" y="1643"/>
                      </a:cubicBezTo>
                      <a:cubicBezTo>
                        <a:pt x="2080" y="1643"/>
                        <a:pt x="2081" y="1643"/>
                        <a:pt x="2081" y="1643"/>
                      </a:cubicBezTo>
                      <a:cubicBezTo>
                        <a:pt x="2081" y="1643"/>
                        <a:pt x="2085" y="1638"/>
                        <a:pt x="2085" y="1638"/>
                      </a:cubicBezTo>
                      <a:cubicBezTo>
                        <a:pt x="2085" y="1638"/>
                        <a:pt x="2086" y="1638"/>
                        <a:pt x="2086" y="1638"/>
                      </a:cubicBezTo>
                      <a:cubicBezTo>
                        <a:pt x="2086" y="1638"/>
                        <a:pt x="2091" y="1625"/>
                        <a:pt x="2091" y="1625"/>
                      </a:cubicBezTo>
                      <a:cubicBezTo>
                        <a:pt x="2091" y="1625"/>
                        <a:pt x="2091" y="1624"/>
                        <a:pt x="2091" y="1624"/>
                      </a:cubicBezTo>
                      <a:cubicBezTo>
                        <a:pt x="2091" y="1624"/>
                        <a:pt x="2096" y="1408"/>
                        <a:pt x="2096" y="1408"/>
                      </a:cubicBezTo>
                      <a:cubicBezTo>
                        <a:pt x="2096" y="1408"/>
                        <a:pt x="2098" y="1237"/>
                        <a:pt x="2098" y="1237"/>
                      </a:cubicBezTo>
                      <a:cubicBezTo>
                        <a:pt x="2098" y="1237"/>
                        <a:pt x="2101" y="1411"/>
                        <a:pt x="2101" y="1411"/>
                      </a:cubicBezTo>
                      <a:cubicBezTo>
                        <a:pt x="2101" y="1411"/>
                        <a:pt x="2101" y="1438"/>
                        <a:pt x="2101" y="1438"/>
                      </a:cubicBezTo>
                      <a:cubicBezTo>
                        <a:pt x="2101" y="1438"/>
                        <a:pt x="2106" y="1625"/>
                        <a:pt x="2106" y="1625"/>
                      </a:cubicBezTo>
                      <a:cubicBezTo>
                        <a:pt x="2106" y="1625"/>
                        <a:pt x="2106" y="1626"/>
                        <a:pt x="2106" y="1626"/>
                      </a:cubicBezTo>
                      <a:cubicBezTo>
                        <a:pt x="2106" y="1626"/>
                        <a:pt x="2111" y="1638"/>
                        <a:pt x="2111" y="1638"/>
                      </a:cubicBezTo>
                      <a:cubicBezTo>
                        <a:pt x="2111" y="1638"/>
                        <a:pt x="2111" y="1638"/>
                        <a:pt x="2111" y="1638"/>
                      </a:cubicBezTo>
                      <a:cubicBezTo>
                        <a:pt x="2111" y="1638"/>
                        <a:pt x="2116" y="1642"/>
                        <a:pt x="2116" y="1642"/>
                      </a:cubicBezTo>
                      <a:cubicBezTo>
                        <a:pt x="2116" y="1642"/>
                        <a:pt x="2116" y="1642"/>
                        <a:pt x="2116" y="1642"/>
                      </a:cubicBezTo>
                      <a:cubicBezTo>
                        <a:pt x="2116" y="1642"/>
                        <a:pt x="2121" y="1644"/>
                        <a:pt x="2121" y="1644"/>
                      </a:cubicBezTo>
                      <a:cubicBezTo>
                        <a:pt x="2121" y="1644"/>
                        <a:pt x="2121" y="1644"/>
                        <a:pt x="2121" y="1644"/>
                      </a:cubicBezTo>
                      <a:cubicBezTo>
                        <a:pt x="2121" y="1644"/>
                        <a:pt x="2126" y="1646"/>
                        <a:pt x="2126" y="1646"/>
                      </a:cubicBezTo>
                      <a:cubicBezTo>
                        <a:pt x="2126" y="1646"/>
                        <a:pt x="2127" y="1645"/>
                        <a:pt x="2127" y="1645"/>
                      </a:cubicBezTo>
                      <a:cubicBezTo>
                        <a:pt x="2127" y="1645"/>
                        <a:pt x="2131" y="1646"/>
                        <a:pt x="2131" y="1646"/>
                      </a:cubicBezTo>
                      <a:cubicBezTo>
                        <a:pt x="2131" y="1646"/>
                        <a:pt x="2132" y="1646"/>
                        <a:pt x="2132" y="1646"/>
                      </a:cubicBezTo>
                      <a:cubicBezTo>
                        <a:pt x="2132" y="1646"/>
                        <a:pt x="2136" y="1647"/>
                        <a:pt x="2136" y="1647"/>
                      </a:cubicBezTo>
                      <a:cubicBezTo>
                        <a:pt x="2136" y="1647"/>
                        <a:pt x="2137" y="1646"/>
                        <a:pt x="2137" y="1646"/>
                      </a:cubicBezTo>
                      <a:cubicBezTo>
                        <a:pt x="2137" y="1646"/>
                        <a:pt x="2141" y="1647"/>
                        <a:pt x="2141" y="1647"/>
                      </a:cubicBezTo>
                      <a:cubicBezTo>
                        <a:pt x="2141" y="1647"/>
                        <a:pt x="2142" y="1647"/>
                        <a:pt x="2142" y="1647"/>
                      </a:cubicBezTo>
                      <a:cubicBezTo>
                        <a:pt x="2142" y="1647"/>
                        <a:pt x="2145" y="1647"/>
                        <a:pt x="2145" y="1647"/>
                      </a:cubicBezTo>
                      <a:cubicBezTo>
                        <a:pt x="2145" y="1647"/>
                        <a:pt x="2148" y="1647"/>
                        <a:pt x="2148" y="1647"/>
                      </a:cubicBezTo>
                      <a:cubicBezTo>
                        <a:pt x="2148" y="1647"/>
                        <a:pt x="2151" y="1648"/>
                        <a:pt x="2151" y="1648"/>
                      </a:cubicBezTo>
                      <a:cubicBezTo>
                        <a:pt x="2151" y="1648"/>
                        <a:pt x="2153" y="1648"/>
                        <a:pt x="2153" y="1648"/>
                      </a:cubicBezTo>
                      <a:cubicBezTo>
                        <a:pt x="2153" y="1648"/>
                        <a:pt x="2156" y="1648"/>
                        <a:pt x="2156" y="1648"/>
                      </a:cubicBezTo>
                      <a:cubicBezTo>
                        <a:pt x="2156" y="1648"/>
                        <a:pt x="2157" y="1648"/>
                        <a:pt x="2157" y="1648"/>
                      </a:cubicBezTo>
                      <a:cubicBezTo>
                        <a:pt x="2157" y="1648"/>
                        <a:pt x="2161" y="1648"/>
                        <a:pt x="2161" y="1648"/>
                      </a:cubicBezTo>
                      <a:cubicBezTo>
                        <a:pt x="2161" y="1648"/>
                        <a:pt x="2164" y="1648"/>
                        <a:pt x="2164" y="1648"/>
                      </a:cubicBezTo>
                      <a:cubicBezTo>
                        <a:pt x="2164" y="1648"/>
                        <a:pt x="2166" y="1648"/>
                        <a:pt x="2166" y="1648"/>
                      </a:cubicBezTo>
                      <a:cubicBezTo>
                        <a:pt x="2166" y="1648"/>
                        <a:pt x="2171" y="1648"/>
                        <a:pt x="2171" y="1648"/>
                      </a:cubicBezTo>
                      <a:cubicBezTo>
                        <a:pt x="2171" y="1648"/>
                        <a:pt x="2172" y="1648"/>
                        <a:pt x="2172" y="1648"/>
                      </a:cubicBezTo>
                      <a:cubicBezTo>
                        <a:pt x="2172" y="1648"/>
                        <a:pt x="2172" y="1648"/>
                        <a:pt x="2172" y="1648"/>
                      </a:cubicBezTo>
                      <a:cubicBezTo>
                        <a:pt x="2172" y="1648"/>
                        <a:pt x="2174" y="1648"/>
                        <a:pt x="2174" y="1648"/>
                      </a:cubicBezTo>
                      <a:cubicBezTo>
                        <a:pt x="2174" y="1648"/>
                        <a:pt x="2180" y="1648"/>
                        <a:pt x="2180" y="1648"/>
                      </a:cubicBezTo>
                      <a:cubicBezTo>
                        <a:pt x="2180" y="1648"/>
                        <a:pt x="2181" y="1648"/>
                        <a:pt x="2181" y="1648"/>
                      </a:cubicBezTo>
                      <a:cubicBezTo>
                        <a:pt x="2181" y="1648"/>
                        <a:pt x="2186" y="1648"/>
                        <a:pt x="2186" y="1648"/>
                      </a:cubicBezTo>
                      <a:cubicBezTo>
                        <a:pt x="2186" y="1648"/>
                        <a:pt x="2187" y="1649"/>
                        <a:pt x="2187" y="1649"/>
                      </a:cubicBezTo>
                      <a:cubicBezTo>
                        <a:pt x="2187" y="1649"/>
                        <a:pt x="2191" y="1649"/>
                        <a:pt x="2191" y="1649"/>
                      </a:cubicBezTo>
                      <a:cubicBezTo>
                        <a:pt x="2191" y="1649"/>
                        <a:pt x="2192" y="1648"/>
                        <a:pt x="2192" y="1648"/>
                      </a:cubicBezTo>
                      <a:cubicBezTo>
                        <a:pt x="2192" y="1648"/>
                        <a:pt x="2194" y="1648"/>
                        <a:pt x="2194" y="1648"/>
                      </a:cubicBezTo>
                      <a:cubicBezTo>
                        <a:pt x="2194" y="1648"/>
                        <a:pt x="2196" y="1649"/>
                        <a:pt x="2196" y="1649"/>
                      </a:cubicBezTo>
                      <a:cubicBezTo>
                        <a:pt x="2196" y="1649"/>
                        <a:pt x="2199" y="1649"/>
                        <a:pt x="2199" y="1649"/>
                      </a:cubicBezTo>
                      <a:cubicBezTo>
                        <a:pt x="2199" y="1649"/>
                        <a:pt x="2201" y="1648"/>
                        <a:pt x="2201" y="1648"/>
                      </a:cubicBezTo>
                      <a:cubicBezTo>
                        <a:pt x="2201" y="1648"/>
                        <a:pt x="2205" y="1649"/>
                        <a:pt x="2205" y="1649"/>
                      </a:cubicBezTo>
                      <a:cubicBezTo>
                        <a:pt x="2205" y="1649"/>
                        <a:pt x="2205" y="1648"/>
                        <a:pt x="2205" y="1648"/>
                      </a:cubicBezTo>
                      <a:cubicBezTo>
                        <a:pt x="2205" y="1648"/>
                        <a:pt x="2208" y="1648"/>
                        <a:pt x="2208" y="1648"/>
                      </a:cubicBezTo>
                      <a:cubicBezTo>
                        <a:pt x="2208" y="1648"/>
                        <a:pt x="2211" y="1649"/>
                        <a:pt x="2211" y="1649"/>
                      </a:cubicBezTo>
                      <a:cubicBezTo>
                        <a:pt x="2211" y="1649"/>
                        <a:pt x="2216" y="1648"/>
                        <a:pt x="2216" y="1648"/>
                      </a:cubicBezTo>
                      <a:cubicBezTo>
                        <a:pt x="2216" y="1648"/>
                        <a:pt x="2217" y="1649"/>
                        <a:pt x="2217" y="1649"/>
                      </a:cubicBezTo>
                      <a:cubicBezTo>
                        <a:pt x="2217" y="1649"/>
                        <a:pt x="2222" y="1648"/>
                        <a:pt x="2222" y="1648"/>
                      </a:cubicBezTo>
                      <a:cubicBezTo>
                        <a:pt x="2222" y="1648"/>
                        <a:pt x="2222" y="1649"/>
                        <a:pt x="2222" y="1649"/>
                      </a:cubicBezTo>
                      <a:cubicBezTo>
                        <a:pt x="2222" y="1649"/>
                        <a:pt x="2224" y="1648"/>
                        <a:pt x="2224" y="1648"/>
                      </a:cubicBezTo>
                      <a:cubicBezTo>
                        <a:pt x="2224" y="1648"/>
                        <a:pt x="2228" y="1649"/>
                        <a:pt x="2228" y="1649"/>
                      </a:cubicBezTo>
                      <a:cubicBezTo>
                        <a:pt x="2228" y="1649"/>
                        <a:pt x="2228" y="1649"/>
                        <a:pt x="2228" y="1649"/>
                      </a:cubicBezTo>
                      <a:cubicBezTo>
                        <a:pt x="2228" y="1649"/>
                        <a:pt x="2233" y="1647"/>
                        <a:pt x="2233" y="1647"/>
                      </a:cubicBezTo>
                      <a:cubicBezTo>
                        <a:pt x="2233" y="1647"/>
                        <a:pt x="2236" y="1646"/>
                        <a:pt x="2236" y="1646"/>
                      </a:cubicBezTo>
                      <a:cubicBezTo>
                        <a:pt x="2236" y="1646"/>
                        <a:pt x="2238" y="1648"/>
                        <a:pt x="2238" y="1648"/>
                      </a:cubicBezTo>
                      <a:cubicBezTo>
                        <a:pt x="2238" y="1648"/>
                        <a:pt x="2239" y="1648"/>
                        <a:pt x="2239" y="1648"/>
                      </a:cubicBezTo>
                      <a:cubicBezTo>
                        <a:pt x="2239" y="1648"/>
                        <a:pt x="2242" y="1649"/>
                        <a:pt x="2242" y="1649"/>
                      </a:cubicBezTo>
                      <a:cubicBezTo>
                        <a:pt x="2242" y="1649"/>
                        <a:pt x="2244" y="1649"/>
                        <a:pt x="2244" y="1649"/>
                      </a:cubicBezTo>
                      <a:cubicBezTo>
                        <a:pt x="2244" y="1649"/>
                        <a:pt x="2246" y="1649"/>
                        <a:pt x="2246" y="1649"/>
                      </a:cubicBezTo>
                      <a:cubicBezTo>
                        <a:pt x="2246" y="1649"/>
                        <a:pt x="2251" y="1648"/>
                        <a:pt x="2251" y="1648"/>
                      </a:cubicBezTo>
                      <a:cubicBezTo>
                        <a:pt x="2251" y="1648"/>
                        <a:pt x="2253" y="1649"/>
                        <a:pt x="2253" y="1649"/>
                      </a:cubicBezTo>
                      <a:cubicBezTo>
                        <a:pt x="2253" y="1649"/>
                        <a:pt x="2254" y="1649"/>
                        <a:pt x="2254" y="1649"/>
                      </a:cubicBezTo>
                      <a:cubicBezTo>
                        <a:pt x="2254" y="1649"/>
                        <a:pt x="2258" y="1648"/>
                        <a:pt x="2258" y="1648"/>
                      </a:cubicBezTo>
                      <a:cubicBezTo>
                        <a:pt x="2258" y="1648"/>
                        <a:pt x="2259" y="1649"/>
                        <a:pt x="2259" y="1649"/>
                      </a:cubicBezTo>
                      <a:cubicBezTo>
                        <a:pt x="2259" y="1649"/>
                        <a:pt x="2262" y="1648"/>
                        <a:pt x="2262" y="1648"/>
                      </a:cubicBezTo>
                      <a:cubicBezTo>
                        <a:pt x="2262" y="1648"/>
                        <a:pt x="2267" y="1648"/>
                        <a:pt x="2267" y="1648"/>
                      </a:cubicBezTo>
                      <a:cubicBezTo>
                        <a:pt x="2267" y="1648"/>
                        <a:pt x="2268" y="1649"/>
                        <a:pt x="2268" y="1649"/>
                      </a:cubicBezTo>
                      <a:cubicBezTo>
                        <a:pt x="2268" y="1649"/>
                        <a:pt x="2269" y="1648"/>
                        <a:pt x="2269" y="1648"/>
                      </a:cubicBezTo>
                      <a:cubicBezTo>
                        <a:pt x="2269" y="1648"/>
                        <a:pt x="2270" y="1649"/>
                        <a:pt x="2270" y="1649"/>
                      </a:cubicBezTo>
                      <a:cubicBezTo>
                        <a:pt x="2270" y="1649"/>
                        <a:pt x="2277" y="1648"/>
                        <a:pt x="2277" y="1648"/>
                      </a:cubicBezTo>
                      <a:cubicBezTo>
                        <a:pt x="2277" y="1648"/>
                        <a:pt x="2279" y="1649"/>
                        <a:pt x="2279" y="1649"/>
                      </a:cubicBezTo>
                      <a:cubicBezTo>
                        <a:pt x="2279" y="1649"/>
                        <a:pt x="2282" y="1649"/>
                        <a:pt x="2282" y="1649"/>
                      </a:cubicBezTo>
                      <a:cubicBezTo>
                        <a:pt x="2282" y="1649"/>
                        <a:pt x="2283" y="1648"/>
                        <a:pt x="2283" y="1648"/>
                      </a:cubicBezTo>
                      <a:cubicBezTo>
                        <a:pt x="2283" y="1648"/>
                        <a:pt x="2286" y="1649"/>
                        <a:pt x="2286" y="1649"/>
                      </a:cubicBezTo>
                      <a:cubicBezTo>
                        <a:pt x="2286" y="1649"/>
                        <a:pt x="2289" y="1648"/>
                        <a:pt x="2289" y="1648"/>
                      </a:cubicBezTo>
                      <a:cubicBezTo>
                        <a:pt x="2289" y="1648"/>
                        <a:pt x="2292" y="1649"/>
                        <a:pt x="2292" y="1649"/>
                      </a:cubicBezTo>
                      <a:cubicBezTo>
                        <a:pt x="2292" y="1649"/>
                        <a:pt x="2294" y="1648"/>
                        <a:pt x="2294" y="1648"/>
                      </a:cubicBezTo>
                      <a:cubicBezTo>
                        <a:pt x="2294" y="1648"/>
                        <a:pt x="2296" y="1649"/>
                        <a:pt x="2296" y="1649"/>
                      </a:cubicBezTo>
                      <a:cubicBezTo>
                        <a:pt x="2296" y="1649"/>
                        <a:pt x="2299" y="1648"/>
                        <a:pt x="2299" y="1648"/>
                      </a:cubicBezTo>
                      <a:cubicBezTo>
                        <a:pt x="2299" y="1648"/>
                        <a:pt x="2301" y="1647"/>
                        <a:pt x="2301" y="1647"/>
                      </a:cubicBezTo>
                      <a:cubicBezTo>
                        <a:pt x="2301" y="1647"/>
                        <a:pt x="2302" y="1648"/>
                        <a:pt x="2302" y="1648"/>
                      </a:cubicBezTo>
                      <a:cubicBezTo>
                        <a:pt x="2302" y="1648"/>
                        <a:pt x="2305" y="1648"/>
                        <a:pt x="2305" y="1648"/>
                      </a:cubicBezTo>
                      <a:cubicBezTo>
                        <a:pt x="2305" y="1648"/>
                        <a:pt x="2309" y="1648"/>
                        <a:pt x="2309" y="1648"/>
                      </a:cubicBezTo>
                      <a:cubicBezTo>
                        <a:pt x="2309" y="1648"/>
                        <a:pt x="2310" y="1648"/>
                        <a:pt x="2310" y="1648"/>
                      </a:cubicBezTo>
                      <a:cubicBezTo>
                        <a:pt x="2310" y="1648"/>
                        <a:pt x="2312" y="1647"/>
                        <a:pt x="2312" y="1647"/>
                      </a:cubicBezTo>
                      <a:cubicBezTo>
                        <a:pt x="2312" y="1647"/>
                        <a:pt x="2315" y="1647"/>
                        <a:pt x="2315" y="1647"/>
                      </a:cubicBezTo>
                      <a:cubicBezTo>
                        <a:pt x="2315" y="1647"/>
                        <a:pt x="2319" y="1648"/>
                        <a:pt x="2319" y="1648"/>
                      </a:cubicBezTo>
                      <a:cubicBezTo>
                        <a:pt x="2319" y="1648"/>
                        <a:pt x="2321" y="1648"/>
                        <a:pt x="2321" y="1648"/>
                      </a:cubicBezTo>
                      <a:cubicBezTo>
                        <a:pt x="2321" y="1648"/>
                        <a:pt x="2324" y="1647"/>
                        <a:pt x="2324" y="1647"/>
                      </a:cubicBezTo>
                      <a:cubicBezTo>
                        <a:pt x="2324" y="1647"/>
                        <a:pt x="2326" y="1648"/>
                        <a:pt x="2326" y="1648"/>
                      </a:cubicBezTo>
                      <a:cubicBezTo>
                        <a:pt x="2326" y="1648"/>
                        <a:pt x="2327" y="1648"/>
                        <a:pt x="2327" y="1648"/>
                      </a:cubicBezTo>
                      <a:cubicBezTo>
                        <a:pt x="2327" y="1648"/>
                        <a:pt x="2330" y="1648"/>
                        <a:pt x="2330" y="1648"/>
                      </a:cubicBezTo>
                      <a:cubicBezTo>
                        <a:pt x="2330" y="1648"/>
                        <a:pt x="2333" y="1649"/>
                        <a:pt x="2333" y="1649"/>
                      </a:cubicBezTo>
                      <a:cubicBezTo>
                        <a:pt x="2333" y="1649"/>
                        <a:pt x="2336" y="1648"/>
                        <a:pt x="2336" y="1648"/>
                      </a:cubicBezTo>
                      <a:cubicBezTo>
                        <a:pt x="2336" y="1648"/>
                        <a:pt x="2339" y="1649"/>
                        <a:pt x="2339" y="1649"/>
                      </a:cubicBezTo>
                      <a:cubicBezTo>
                        <a:pt x="2339" y="1649"/>
                        <a:pt x="2342" y="1649"/>
                        <a:pt x="2342" y="1649"/>
                      </a:cubicBezTo>
                      <a:cubicBezTo>
                        <a:pt x="2342" y="1649"/>
                        <a:pt x="2345" y="1648"/>
                        <a:pt x="2345" y="1648"/>
                      </a:cubicBezTo>
                      <a:cubicBezTo>
                        <a:pt x="2345" y="1648"/>
                        <a:pt x="2347" y="1648"/>
                        <a:pt x="2347" y="1648"/>
                      </a:cubicBezTo>
                      <a:cubicBezTo>
                        <a:pt x="2347" y="1648"/>
                        <a:pt x="2349" y="1649"/>
                        <a:pt x="2349" y="1649"/>
                      </a:cubicBezTo>
                      <a:cubicBezTo>
                        <a:pt x="2349" y="1649"/>
                        <a:pt x="2351" y="1648"/>
                        <a:pt x="2351" y="1648"/>
                      </a:cubicBezTo>
                      <a:cubicBezTo>
                        <a:pt x="2351" y="1648"/>
                        <a:pt x="2352" y="1648"/>
                        <a:pt x="2352" y="1648"/>
                      </a:cubicBezTo>
                      <a:cubicBezTo>
                        <a:pt x="2352" y="1648"/>
                        <a:pt x="2356" y="1648"/>
                        <a:pt x="2356" y="1648"/>
                      </a:cubicBezTo>
                      <a:cubicBezTo>
                        <a:pt x="2356" y="1648"/>
                        <a:pt x="2359" y="1648"/>
                        <a:pt x="2359" y="1648"/>
                      </a:cubicBezTo>
                      <a:cubicBezTo>
                        <a:pt x="2359" y="1648"/>
                        <a:pt x="2361" y="1648"/>
                        <a:pt x="2361" y="1648"/>
                      </a:cubicBezTo>
                      <a:cubicBezTo>
                        <a:pt x="2361" y="1648"/>
                        <a:pt x="2365" y="1648"/>
                        <a:pt x="2365" y="1648"/>
                      </a:cubicBezTo>
                      <a:cubicBezTo>
                        <a:pt x="2365" y="1648"/>
                        <a:pt x="2366" y="1648"/>
                        <a:pt x="2366" y="1648"/>
                      </a:cubicBezTo>
                      <a:cubicBezTo>
                        <a:pt x="2366" y="1648"/>
                        <a:pt x="2371" y="1647"/>
                        <a:pt x="2371" y="1647"/>
                      </a:cubicBezTo>
                      <a:cubicBezTo>
                        <a:pt x="2371" y="1647"/>
                        <a:pt x="2371" y="1647"/>
                        <a:pt x="2371" y="1647"/>
                      </a:cubicBezTo>
                      <a:cubicBezTo>
                        <a:pt x="2371" y="1647"/>
                        <a:pt x="2375" y="1646"/>
                        <a:pt x="2375" y="1646"/>
                      </a:cubicBezTo>
                      <a:cubicBezTo>
                        <a:pt x="2375" y="1646"/>
                        <a:pt x="2377" y="1647"/>
                        <a:pt x="2377" y="1647"/>
                      </a:cubicBezTo>
                      <a:cubicBezTo>
                        <a:pt x="2377" y="1647"/>
                        <a:pt x="2381" y="1646"/>
                        <a:pt x="2381" y="1646"/>
                      </a:cubicBezTo>
                      <a:cubicBezTo>
                        <a:pt x="2381" y="1646"/>
                        <a:pt x="2382" y="1646"/>
                        <a:pt x="2382" y="1646"/>
                      </a:cubicBezTo>
                      <a:cubicBezTo>
                        <a:pt x="2382" y="1646"/>
                        <a:pt x="2386" y="1644"/>
                        <a:pt x="2386" y="1644"/>
                      </a:cubicBezTo>
                      <a:cubicBezTo>
                        <a:pt x="2386" y="1644"/>
                        <a:pt x="2387" y="1644"/>
                        <a:pt x="2387" y="1644"/>
                      </a:cubicBezTo>
                      <a:cubicBezTo>
                        <a:pt x="2387" y="1644"/>
                        <a:pt x="2391" y="1640"/>
                        <a:pt x="2391" y="1640"/>
                      </a:cubicBezTo>
                      <a:cubicBezTo>
                        <a:pt x="2391" y="1640"/>
                        <a:pt x="2391" y="1640"/>
                        <a:pt x="2391" y="1640"/>
                      </a:cubicBezTo>
                      <a:cubicBezTo>
                        <a:pt x="2391" y="1640"/>
                        <a:pt x="2396" y="1631"/>
                        <a:pt x="2396" y="1631"/>
                      </a:cubicBezTo>
                      <a:cubicBezTo>
                        <a:pt x="2396" y="1631"/>
                        <a:pt x="2396" y="1630"/>
                        <a:pt x="2396" y="1630"/>
                      </a:cubicBezTo>
                      <a:cubicBezTo>
                        <a:pt x="2396" y="1630"/>
                        <a:pt x="2401" y="1580"/>
                        <a:pt x="2401" y="1580"/>
                      </a:cubicBezTo>
                      <a:cubicBezTo>
                        <a:pt x="2401" y="1580"/>
                        <a:pt x="2401" y="1574"/>
                        <a:pt x="2401" y="1574"/>
                      </a:cubicBezTo>
                      <a:cubicBezTo>
                        <a:pt x="2401" y="1574"/>
                        <a:pt x="2405" y="1442"/>
                        <a:pt x="2405" y="1442"/>
                      </a:cubicBezTo>
                      <a:cubicBezTo>
                        <a:pt x="2405" y="1442"/>
                        <a:pt x="2407" y="1519"/>
                        <a:pt x="2407" y="1519"/>
                      </a:cubicBezTo>
                      <a:cubicBezTo>
                        <a:pt x="2407" y="1519"/>
                        <a:pt x="2409" y="1565"/>
                        <a:pt x="2409" y="1565"/>
                      </a:cubicBezTo>
                      <a:cubicBezTo>
                        <a:pt x="2409" y="1565"/>
                        <a:pt x="2412" y="1514"/>
                        <a:pt x="2412" y="1514"/>
                      </a:cubicBezTo>
                      <a:cubicBezTo>
                        <a:pt x="2412" y="1514"/>
                        <a:pt x="2416" y="1378"/>
                        <a:pt x="2416" y="1378"/>
                      </a:cubicBezTo>
                      <a:cubicBezTo>
                        <a:pt x="2416" y="1378"/>
                        <a:pt x="2417" y="1382"/>
                        <a:pt x="2417" y="1382"/>
                      </a:cubicBezTo>
                      <a:cubicBezTo>
                        <a:pt x="2417" y="1382"/>
                        <a:pt x="2422" y="1532"/>
                        <a:pt x="2422" y="1532"/>
                      </a:cubicBezTo>
                      <a:cubicBezTo>
                        <a:pt x="2422" y="1532"/>
                        <a:pt x="2423" y="1558"/>
                        <a:pt x="2423" y="1558"/>
                      </a:cubicBezTo>
                      <a:cubicBezTo>
                        <a:pt x="2423" y="1558"/>
                        <a:pt x="2427" y="1482"/>
                        <a:pt x="2427" y="1482"/>
                      </a:cubicBezTo>
                      <a:cubicBezTo>
                        <a:pt x="2427" y="1482"/>
                        <a:pt x="2428" y="1433"/>
                        <a:pt x="2428" y="1433"/>
                      </a:cubicBezTo>
                      <a:cubicBezTo>
                        <a:pt x="2428" y="1433"/>
                        <a:pt x="2432" y="1583"/>
                        <a:pt x="2432" y="1583"/>
                      </a:cubicBezTo>
                      <a:cubicBezTo>
                        <a:pt x="2432" y="1583"/>
                        <a:pt x="2432" y="1587"/>
                        <a:pt x="2432" y="1587"/>
                      </a:cubicBezTo>
                      <a:cubicBezTo>
                        <a:pt x="2432" y="1587"/>
                        <a:pt x="2437" y="1624"/>
                        <a:pt x="2437" y="1624"/>
                      </a:cubicBezTo>
                      <a:cubicBezTo>
                        <a:pt x="2437" y="1624"/>
                        <a:pt x="2437" y="1625"/>
                        <a:pt x="2437" y="1625"/>
                      </a:cubicBezTo>
                      <a:cubicBezTo>
                        <a:pt x="2437" y="1625"/>
                        <a:pt x="2442" y="1636"/>
                        <a:pt x="2442" y="1636"/>
                      </a:cubicBezTo>
                      <a:cubicBezTo>
                        <a:pt x="2442" y="1636"/>
                        <a:pt x="2442" y="1637"/>
                        <a:pt x="2442" y="1637"/>
                      </a:cubicBezTo>
                      <a:cubicBezTo>
                        <a:pt x="2442" y="1637"/>
                        <a:pt x="2446" y="1639"/>
                        <a:pt x="2446" y="1639"/>
                      </a:cubicBezTo>
                      <a:cubicBezTo>
                        <a:pt x="2446" y="1639"/>
                        <a:pt x="2447" y="1639"/>
                        <a:pt x="2447" y="1639"/>
                      </a:cubicBezTo>
                      <a:cubicBezTo>
                        <a:pt x="2447" y="1639"/>
                        <a:pt x="2452" y="1643"/>
                        <a:pt x="2452" y="1643"/>
                      </a:cubicBezTo>
                      <a:cubicBezTo>
                        <a:pt x="2452" y="1643"/>
                        <a:pt x="2452" y="1643"/>
                        <a:pt x="2452" y="1643"/>
                      </a:cubicBezTo>
                      <a:cubicBezTo>
                        <a:pt x="2452" y="1643"/>
                        <a:pt x="2454" y="1644"/>
                        <a:pt x="2454" y="1644"/>
                      </a:cubicBezTo>
                      <a:cubicBezTo>
                        <a:pt x="2454" y="1644"/>
                        <a:pt x="2457" y="1644"/>
                        <a:pt x="2457" y="1644"/>
                      </a:cubicBezTo>
                      <a:cubicBezTo>
                        <a:pt x="2457" y="1644"/>
                        <a:pt x="2462" y="1645"/>
                        <a:pt x="2462" y="1645"/>
                      </a:cubicBezTo>
                      <a:cubicBezTo>
                        <a:pt x="2462" y="1645"/>
                        <a:pt x="2463" y="1645"/>
                        <a:pt x="2463" y="1645"/>
                      </a:cubicBezTo>
                      <a:cubicBezTo>
                        <a:pt x="2463" y="1645"/>
                        <a:pt x="2467" y="1646"/>
                        <a:pt x="2467" y="1646"/>
                      </a:cubicBezTo>
                      <a:cubicBezTo>
                        <a:pt x="2467" y="1646"/>
                        <a:pt x="2468" y="1646"/>
                        <a:pt x="2468" y="1646"/>
                      </a:cubicBezTo>
                      <a:cubicBezTo>
                        <a:pt x="2468" y="1646"/>
                        <a:pt x="2472" y="1647"/>
                        <a:pt x="2472" y="1647"/>
                      </a:cubicBezTo>
                      <a:cubicBezTo>
                        <a:pt x="2472" y="1647"/>
                        <a:pt x="2473" y="1646"/>
                        <a:pt x="2473" y="1646"/>
                      </a:cubicBezTo>
                      <a:cubicBezTo>
                        <a:pt x="2473" y="1646"/>
                        <a:pt x="2477" y="1647"/>
                        <a:pt x="2477" y="1647"/>
                      </a:cubicBezTo>
                      <a:cubicBezTo>
                        <a:pt x="2477" y="1647"/>
                        <a:pt x="2478" y="1647"/>
                        <a:pt x="2478" y="1647"/>
                      </a:cubicBezTo>
                      <a:cubicBezTo>
                        <a:pt x="2478" y="1647"/>
                        <a:pt x="2483" y="1648"/>
                        <a:pt x="2483" y="1648"/>
                      </a:cubicBezTo>
                      <a:cubicBezTo>
                        <a:pt x="2483" y="1648"/>
                        <a:pt x="2485" y="1647"/>
                        <a:pt x="2485" y="1647"/>
                      </a:cubicBezTo>
                      <a:cubicBezTo>
                        <a:pt x="2485" y="1647"/>
                        <a:pt x="2485" y="1648"/>
                        <a:pt x="2485" y="1648"/>
                      </a:cubicBezTo>
                      <a:cubicBezTo>
                        <a:pt x="2485" y="1648"/>
                        <a:pt x="2489" y="1647"/>
                        <a:pt x="2489" y="1647"/>
                      </a:cubicBezTo>
                      <a:cubicBezTo>
                        <a:pt x="2489" y="1647"/>
                        <a:pt x="2492" y="1648"/>
                        <a:pt x="2492" y="1648"/>
                      </a:cubicBezTo>
                      <a:cubicBezTo>
                        <a:pt x="2492" y="1648"/>
                        <a:pt x="2494" y="1648"/>
                        <a:pt x="2494" y="1648"/>
                      </a:cubicBezTo>
                      <a:cubicBezTo>
                        <a:pt x="2494" y="1648"/>
                        <a:pt x="2497" y="1648"/>
                        <a:pt x="2497" y="1648"/>
                      </a:cubicBezTo>
                      <a:cubicBezTo>
                        <a:pt x="2497" y="1648"/>
                        <a:pt x="2499" y="1648"/>
                        <a:pt x="2499" y="1648"/>
                      </a:cubicBezTo>
                      <a:cubicBezTo>
                        <a:pt x="2499" y="1648"/>
                        <a:pt x="2503" y="1647"/>
                        <a:pt x="2503" y="1647"/>
                      </a:cubicBezTo>
                      <a:cubicBezTo>
                        <a:pt x="2503" y="1647"/>
                        <a:pt x="2505" y="1648"/>
                        <a:pt x="2505" y="1648"/>
                      </a:cubicBezTo>
                      <a:cubicBezTo>
                        <a:pt x="2505" y="1648"/>
                        <a:pt x="2508" y="1647"/>
                        <a:pt x="2508" y="1647"/>
                      </a:cubicBezTo>
                      <a:cubicBezTo>
                        <a:pt x="2508" y="1647"/>
                        <a:pt x="2509" y="1648"/>
                        <a:pt x="2509" y="1648"/>
                      </a:cubicBezTo>
                      <a:cubicBezTo>
                        <a:pt x="2509" y="1648"/>
                        <a:pt x="2512" y="1647"/>
                        <a:pt x="2512" y="1647"/>
                      </a:cubicBezTo>
                      <a:cubicBezTo>
                        <a:pt x="2512" y="1647"/>
                        <a:pt x="2517" y="1648"/>
                        <a:pt x="2517" y="1648"/>
                      </a:cubicBezTo>
                      <a:cubicBezTo>
                        <a:pt x="2517" y="1648"/>
                        <a:pt x="2518" y="1647"/>
                        <a:pt x="2518" y="1647"/>
                      </a:cubicBezTo>
                      <a:cubicBezTo>
                        <a:pt x="2518" y="1647"/>
                        <a:pt x="2521" y="1647"/>
                        <a:pt x="2521" y="1647"/>
                      </a:cubicBezTo>
                      <a:cubicBezTo>
                        <a:pt x="2521" y="1647"/>
                        <a:pt x="2523" y="1647"/>
                        <a:pt x="2523" y="1647"/>
                      </a:cubicBezTo>
                      <a:cubicBezTo>
                        <a:pt x="2523" y="1647"/>
                        <a:pt x="2525" y="1647"/>
                        <a:pt x="2525" y="1647"/>
                      </a:cubicBezTo>
                      <a:cubicBezTo>
                        <a:pt x="2525" y="1647"/>
                        <a:pt x="2528" y="1647"/>
                        <a:pt x="2528" y="1647"/>
                      </a:cubicBezTo>
                      <a:cubicBezTo>
                        <a:pt x="2528" y="1647"/>
                        <a:pt x="2529" y="1647"/>
                        <a:pt x="2529" y="1647"/>
                      </a:cubicBezTo>
                      <a:cubicBezTo>
                        <a:pt x="2529" y="1647"/>
                        <a:pt x="2531" y="1648"/>
                        <a:pt x="2531" y="1648"/>
                      </a:cubicBezTo>
                      <a:cubicBezTo>
                        <a:pt x="2531" y="1648"/>
                        <a:pt x="2534" y="1647"/>
                        <a:pt x="2534" y="1647"/>
                      </a:cubicBezTo>
                      <a:cubicBezTo>
                        <a:pt x="2534" y="1647"/>
                        <a:pt x="2539" y="1648"/>
                        <a:pt x="2539" y="1648"/>
                      </a:cubicBezTo>
                      <a:cubicBezTo>
                        <a:pt x="2539" y="1648"/>
                        <a:pt x="2540" y="1648"/>
                        <a:pt x="2540" y="1648"/>
                      </a:cubicBezTo>
                      <a:cubicBezTo>
                        <a:pt x="2540" y="1648"/>
                        <a:pt x="2542" y="1648"/>
                        <a:pt x="2542" y="1648"/>
                      </a:cubicBezTo>
                      <a:cubicBezTo>
                        <a:pt x="2542" y="1648"/>
                        <a:pt x="2544" y="1648"/>
                        <a:pt x="2544" y="1648"/>
                      </a:cubicBezTo>
                      <a:cubicBezTo>
                        <a:pt x="2544" y="1648"/>
                        <a:pt x="2546" y="1649"/>
                        <a:pt x="2546" y="1649"/>
                      </a:cubicBezTo>
                      <a:cubicBezTo>
                        <a:pt x="2546" y="1649"/>
                        <a:pt x="2550" y="1649"/>
                        <a:pt x="2550" y="1649"/>
                      </a:cubicBezTo>
                      <a:cubicBezTo>
                        <a:pt x="2550" y="1649"/>
                        <a:pt x="2551" y="1648"/>
                        <a:pt x="2551" y="1648"/>
                      </a:cubicBezTo>
                      <a:cubicBezTo>
                        <a:pt x="2551" y="1648"/>
                        <a:pt x="2556" y="1648"/>
                        <a:pt x="2556" y="1648"/>
                      </a:cubicBezTo>
                      <a:cubicBezTo>
                        <a:pt x="2556" y="1648"/>
                        <a:pt x="2557" y="1649"/>
                        <a:pt x="2557" y="1649"/>
                      </a:cubicBezTo>
                      <a:cubicBezTo>
                        <a:pt x="2557" y="1649"/>
                        <a:pt x="2560" y="1648"/>
                        <a:pt x="2560" y="1648"/>
                      </a:cubicBezTo>
                      <a:cubicBezTo>
                        <a:pt x="2560" y="1648"/>
                        <a:pt x="2564" y="1649"/>
                        <a:pt x="2564" y="1649"/>
                      </a:cubicBezTo>
                      <a:cubicBezTo>
                        <a:pt x="2564" y="1649"/>
                        <a:pt x="2565" y="1649"/>
                        <a:pt x="2565" y="1649"/>
                      </a:cubicBezTo>
                      <a:cubicBezTo>
                        <a:pt x="2565" y="1649"/>
                        <a:pt x="2567" y="1648"/>
                        <a:pt x="2567" y="1648"/>
                      </a:cubicBezTo>
                      <a:cubicBezTo>
                        <a:pt x="2567" y="1648"/>
                        <a:pt x="2572" y="1648"/>
                        <a:pt x="2572" y="1648"/>
                      </a:cubicBezTo>
                      <a:cubicBezTo>
                        <a:pt x="2572" y="1648"/>
                        <a:pt x="2574" y="1649"/>
                        <a:pt x="2574" y="1649"/>
                      </a:cubicBezTo>
                      <a:cubicBezTo>
                        <a:pt x="2574" y="1649"/>
                        <a:pt x="2575" y="1649"/>
                        <a:pt x="2575" y="1649"/>
                      </a:cubicBezTo>
                      <a:cubicBezTo>
                        <a:pt x="2575" y="1649"/>
                        <a:pt x="2579" y="1648"/>
                        <a:pt x="2579" y="1648"/>
                      </a:cubicBezTo>
                      <a:cubicBezTo>
                        <a:pt x="2579" y="1648"/>
                        <a:pt x="2580" y="1648"/>
                        <a:pt x="2580" y="1648"/>
                      </a:cubicBezTo>
                      <a:cubicBezTo>
                        <a:pt x="2580" y="1648"/>
                        <a:pt x="2581" y="1649"/>
                        <a:pt x="2581" y="1649"/>
                      </a:cubicBezTo>
                      <a:cubicBezTo>
                        <a:pt x="2581" y="1649"/>
                        <a:pt x="2587" y="1649"/>
                        <a:pt x="2587" y="1649"/>
                      </a:cubicBezTo>
                      <a:cubicBezTo>
                        <a:pt x="2587" y="1649"/>
                        <a:pt x="2589" y="1648"/>
                        <a:pt x="2589" y="1648"/>
                      </a:cubicBezTo>
                      <a:cubicBezTo>
                        <a:pt x="2589" y="1648"/>
                        <a:pt x="2591" y="1648"/>
                        <a:pt x="2591" y="1648"/>
                      </a:cubicBezTo>
                      <a:cubicBezTo>
                        <a:pt x="2591" y="1648"/>
                        <a:pt x="2592" y="1649"/>
                        <a:pt x="2592" y="1649"/>
                      </a:cubicBezTo>
                      <a:cubicBezTo>
                        <a:pt x="2592" y="1649"/>
                        <a:pt x="2595" y="1648"/>
                        <a:pt x="2595" y="1648"/>
                      </a:cubicBezTo>
                      <a:cubicBezTo>
                        <a:pt x="2595" y="1648"/>
                        <a:pt x="2599" y="1649"/>
                        <a:pt x="2599" y="1649"/>
                      </a:cubicBezTo>
                      <a:cubicBezTo>
                        <a:pt x="2599" y="1649"/>
                        <a:pt x="2601" y="1649"/>
                        <a:pt x="2601" y="1649"/>
                      </a:cubicBezTo>
                      <a:cubicBezTo>
                        <a:pt x="2601" y="1649"/>
                        <a:pt x="2604" y="1648"/>
                        <a:pt x="2604" y="1648"/>
                      </a:cubicBezTo>
                      <a:cubicBezTo>
                        <a:pt x="2604" y="1648"/>
                        <a:pt x="2607" y="1648"/>
                        <a:pt x="2607" y="1648"/>
                      </a:cubicBezTo>
                      <a:cubicBezTo>
                        <a:pt x="2607" y="1648"/>
                        <a:pt x="2610" y="1649"/>
                        <a:pt x="2610" y="1649"/>
                      </a:cubicBezTo>
                      <a:cubicBezTo>
                        <a:pt x="2610" y="1649"/>
                        <a:pt x="2612" y="1649"/>
                        <a:pt x="2612" y="1649"/>
                      </a:cubicBezTo>
                      <a:cubicBezTo>
                        <a:pt x="2612" y="1649"/>
                        <a:pt x="2615" y="1648"/>
                        <a:pt x="2615" y="1648"/>
                      </a:cubicBezTo>
                      <a:cubicBezTo>
                        <a:pt x="2615" y="1648"/>
                        <a:pt x="2615" y="1648"/>
                        <a:pt x="2615" y="1648"/>
                      </a:cubicBezTo>
                      <a:cubicBezTo>
                        <a:pt x="2615" y="1648"/>
                        <a:pt x="2620" y="1649"/>
                        <a:pt x="2620" y="1649"/>
                      </a:cubicBezTo>
                      <a:cubicBezTo>
                        <a:pt x="2620" y="1649"/>
                        <a:pt x="2623" y="1649"/>
                        <a:pt x="2623" y="1649"/>
                      </a:cubicBezTo>
                      <a:cubicBezTo>
                        <a:pt x="2623" y="1649"/>
                        <a:pt x="2625" y="1648"/>
                        <a:pt x="2625" y="1648"/>
                      </a:cubicBezTo>
                      <a:cubicBezTo>
                        <a:pt x="2625" y="1648"/>
                        <a:pt x="2627" y="1648"/>
                        <a:pt x="2627" y="1648"/>
                      </a:cubicBezTo>
                      <a:cubicBezTo>
                        <a:pt x="2627" y="1648"/>
                        <a:pt x="2629" y="1649"/>
                        <a:pt x="2629" y="1649"/>
                      </a:cubicBezTo>
                      <a:cubicBezTo>
                        <a:pt x="2629" y="1649"/>
                        <a:pt x="2634" y="1648"/>
                        <a:pt x="2634" y="1648"/>
                      </a:cubicBezTo>
                      <a:cubicBezTo>
                        <a:pt x="2634" y="1648"/>
                        <a:pt x="2634" y="1649"/>
                        <a:pt x="2634" y="1649"/>
                      </a:cubicBezTo>
                      <a:cubicBezTo>
                        <a:pt x="2634" y="1649"/>
                        <a:pt x="2636" y="1649"/>
                        <a:pt x="2636" y="1649"/>
                      </a:cubicBezTo>
                      <a:cubicBezTo>
                        <a:pt x="2636" y="1649"/>
                        <a:pt x="2639" y="1648"/>
                        <a:pt x="2639" y="1648"/>
                      </a:cubicBezTo>
                      <a:cubicBezTo>
                        <a:pt x="2639" y="1648"/>
                        <a:pt x="2643" y="1648"/>
                        <a:pt x="2643" y="1648"/>
                      </a:cubicBezTo>
                      <a:cubicBezTo>
                        <a:pt x="2643" y="1648"/>
                        <a:pt x="2646" y="1649"/>
                        <a:pt x="2646" y="1649"/>
                      </a:cubicBezTo>
                      <a:cubicBezTo>
                        <a:pt x="2646" y="1649"/>
                        <a:pt x="2647" y="1649"/>
                        <a:pt x="2647" y="1649"/>
                      </a:cubicBezTo>
                      <a:cubicBezTo>
                        <a:pt x="2647" y="1649"/>
                        <a:pt x="2650" y="1648"/>
                        <a:pt x="2650" y="1648"/>
                      </a:cubicBezTo>
                      <a:cubicBezTo>
                        <a:pt x="2650" y="1648"/>
                        <a:pt x="2651" y="1649"/>
                        <a:pt x="2651" y="1649"/>
                      </a:cubicBezTo>
                      <a:cubicBezTo>
                        <a:pt x="2651" y="1649"/>
                        <a:pt x="2653" y="1648"/>
                        <a:pt x="2653" y="1648"/>
                      </a:cubicBezTo>
                      <a:cubicBezTo>
                        <a:pt x="2653" y="1648"/>
                        <a:pt x="2656" y="1649"/>
                        <a:pt x="2656" y="1649"/>
                      </a:cubicBezTo>
                      <a:cubicBezTo>
                        <a:pt x="2656" y="1649"/>
                        <a:pt x="2660" y="1648"/>
                        <a:pt x="2660" y="1648"/>
                      </a:cubicBezTo>
                      <a:cubicBezTo>
                        <a:pt x="2660" y="1648"/>
                        <a:pt x="2662" y="1649"/>
                        <a:pt x="2662" y="1649"/>
                      </a:cubicBezTo>
                      <a:cubicBezTo>
                        <a:pt x="2662" y="1649"/>
                        <a:pt x="2664" y="1648"/>
                        <a:pt x="2664" y="1648"/>
                      </a:cubicBezTo>
                      <a:cubicBezTo>
                        <a:pt x="2664" y="1648"/>
                        <a:pt x="2666" y="1649"/>
                        <a:pt x="2666" y="1649"/>
                      </a:cubicBezTo>
                      <a:cubicBezTo>
                        <a:pt x="2666" y="1649"/>
                        <a:pt x="2669" y="1649"/>
                        <a:pt x="2669" y="1649"/>
                      </a:cubicBezTo>
                      <a:cubicBezTo>
                        <a:pt x="2669" y="1649"/>
                        <a:pt x="2674" y="1649"/>
                        <a:pt x="2674" y="1649"/>
                      </a:cubicBezTo>
                      <a:cubicBezTo>
                        <a:pt x="2674" y="1649"/>
                        <a:pt x="2676" y="1648"/>
                        <a:pt x="2676" y="1648"/>
                      </a:cubicBezTo>
                      <a:cubicBezTo>
                        <a:pt x="2676" y="1648"/>
                        <a:pt x="2679" y="1649"/>
                        <a:pt x="2679" y="1649"/>
                      </a:cubicBezTo>
                      <a:cubicBezTo>
                        <a:pt x="2679" y="1649"/>
                        <a:pt x="2680" y="1648"/>
                        <a:pt x="2680" y="1648"/>
                      </a:cubicBezTo>
                      <a:cubicBezTo>
                        <a:pt x="2680" y="1648"/>
                        <a:pt x="2683" y="1649"/>
                        <a:pt x="2683" y="1649"/>
                      </a:cubicBezTo>
                      <a:cubicBezTo>
                        <a:pt x="2683" y="1649"/>
                        <a:pt x="2684" y="1648"/>
                        <a:pt x="2684" y="1648"/>
                      </a:cubicBezTo>
                      <a:cubicBezTo>
                        <a:pt x="2684" y="1648"/>
                        <a:pt x="2688" y="1649"/>
                        <a:pt x="2688" y="1649"/>
                      </a:cubicBezTo>
                      <a:cubicBezTo>
                        <a:pt x="2688" y="1649"/>
                        <a:pt x="2690" y="1648"/>
                        <a:pt x="2690" y="1648"/>
                      </a:cubicBezTo>
                      <a:cubicBezTo>
                        <a:pt x="2690" y="1648"/>
                        <a:pt x="2692" y="1648"/>
                        <a:pt x="2692" y="1648"/>
                      </a:cubicBezTo>
                      <a:cubicBezTo>
                        <a:pt x="2692" y="1648"/>
                        <a:pt x="2694" y="1649"/>
                        <a:pt x="2694" y="1649"/>
                      </a:cubicBezTo>
                      <a:cubicBezTo>
                        <a:pt x="2694" y="1649"/>
                        <a:pt x="2698" y="1649"/>
                        <a:pt x="2698" y="1649"/>
                      </a:cubicBezTo>
                      <a:cubicBezTo>
                        <a:pt x="2698" y="1649"/>
                        <a:pt x="2702" y="1648"/>
                        <a:pt x="2702" y="1648"/>
                      </a:cubicBezTo>
                      <a:cubicBezTo>
                        <a:pt x="2702" y="1648"/>
                        <a:pt x="2702" y="1648"/>
                        <a:pt x="2702" y="1648"/>
                      </a:cubicBezTo>
                      <a:cubicBezTo>
                        <a:pt x="2702" y="1648"/>
                        <a:pt x="2706" y="1649"/>
                        <a:pt x="2706" y="1649"/>
                      </a:cubicBezTo>
                      <a:cubicBezTo>
                        <a:pt x="2706" y="1649"/>
                        <a:pt x="2709" y="1649"/>
                        <a:pt x="2709" y="1649"/>
                      </a:cubicBezTo>
                      <a:cubicBezTo>
                        <a:pt x="2709" y="1649"/>
                        <a:pt x="2711" y="1648"/>
                        <a:pt x="2711" y="1648"/>
                      </a:cubicBezTo>
                      <a:cubicBezTo>
                        <a:pt x="2711" y="1648"/>
                        <a:pt x="2714" y="1649"/>
                        <a:pt x="2714" y="1649"/>
                      </a:cubicBezTo>
                      <a:cubicBezTo>
                        <a:pt x="2714" y="1649"/>
                        <a:pt x="2716" y="1648"/>
                        <a:pt x="2716" y="1648"/>
                      </a:cubicBezTo>
                      <a:cubicBezTo>
                        <a:pt x="2716" y="1648"/>
                        <a:pt x="2720" y="1649"/>
                        <a:pt x="2720" y="1649"/>
                      </a:cubicBezTo>
                      <a:cubicBezTo>
                        <a:pt x="2720" y="1649"/>
                        <a:pt x="2722" y="1648"/>
                        <a:pt x="2722" y="1648"/>
                      </a:cubicBezTo>
                      <a:cubicBezTo>
                        <a:pt x="2722" y="1648"/>
                        <a:pt x="2723" y="1649"/>
                        <a:pt x="2723" y="1649"/>
                      </a:cubicBezTo>
                      <a:cubicBezTo>
                        <a:pt x="2723" y="1649"/>
                        <a:pt x="2725" y="1648"/>
                        <a:pt x="2725" y="1648"/>
                      </a:cubicBezTo>
                      <a:cubicBezTo>
                        <a:pt x="2725" y="1648"/>
                        <a:pt x="2729" y="1648"/>
                        <a:pt x="2729" y="1648"/>
                      </a:cubicBezTo>
                      <a:cubicBezTo>
                        <a:pt x="2729" y="1648"/>
                        <a:pt x="2730" y="1649"/>
                        <a:pt x="2730" y="1649"/>
                      </a:cubicBezTo>
                      <a:cubicBezTo>
                        <a:pt x="2730" y="1649"/>
                        <a:pt x="2732" y="1648"/>
                        <a:pt x="2732" y="1648"/>
                      </a:cubicBezTo>
                      <a:cubicBezTo>
                        <a:pt x="2732" y="1648"/>
                        <a:pt x="2735" y="1649"/>
                        <a:pt x="2735" y="1649"/>
                      </a:cubicBezTo>
                      <a:cubicBezTo>
                        <a:pt x="2735" y="1649"/>
                        <a:pt x="2739" y="1649"/>
                        <a:pt x="2739" y="1649"/>
                      </a:cubicBezTo>
                      <a:cubicBezTo>
                        <a:pt x="2739" y="1649"/>
                        <a:pt x="2741" y="1648"/>
                        <a:pt x="2741" y="1648"/>
                      </a:cubicBezTo>
                      <a:cubicBezTo>
                        <a:pt x="2741" y="1648"/>
                        <a:pt x="2745" y="1648"/>
                        <a:pt x="2745" y="1648"/>
                      </a:cubicBezTo>
                      <a:cubicBezTo>
                        <a:pt x="2745" y="1648"/>
                        <a:pt x="2746" y="1649"/>
                        <a:pt x="2746" y="1649"/>
                      </a:cubicBezTo>
                      <a:cubicBezTo>
                        <a:pt x="2746" y="1649"/>
                        <a:pt x="2749" y="1649"/>
                        <a:pt x="2749" y="1649"/>
                      </a:cubicBezTo>
                      <a:cubicBezTo>
                        <a:pt x="2749" y="1649"/>
                        <a:pt x="2750" y="1648"/>
                        <a:pt x="2750" y="1648"/>
                      </a:cubicBezTo>
                      <a:cubicBezTo>
                        <a:pt x="2750" y="1648"/>
                        <a:pt x="2754" y="1649"/>
                        <a:pt x="2754" y="1649"/>
                      </a:cubicBezTo>
                      <a:cubicBezTo>
                        <a:pt x="2754" y="1649"/>
                        <a:pt x="2755" y="1648"/>
                        <a:pt x="2755" y="1648"/>
                      </a:cubicBezTo>
                      <a:cubicBezTo>
                        <a:pt x="2755" y="1648"/>
                        <a:pt x="2758" y="1649"/>
                        <a:pt x="2758" y="1649"/>
                      </a:cubicBezTo>
                      <a:cubicBezTo>
                        <a:pt x="2758" y="1649"/>
                        <a:pt x="2761" y="1648"/>
                        <a:pt x="2761" y="1648"/>
                      </a:cubicBezTo>
                      <a:cubicBezTo>
                        <a:pt x="2761" y="1648"/>
                        <a:pt x="2763" y="1649"/>
                        <a:pt x="2763" y="1649"/>
                      </a:cubicBezTo>
                      <a:cubicBezTo>
                        <a:pt x="2763" y="1649"/>
                        <a:pt x="2766" y="1648"/>
                        <a:pt x="2766" y="1648"/>
                      </a:cubicBezTo>
                      <a:cubicBezTo>
                        <a:pt x="2766" y="1648"/>
                        <a:pt x="2772" y="1649"/>
                        <a:pt x="2772" y="1649"/>
                      </a:cubicBezTo>
                      <a:cubicBezTo>
                        <a:pt x="2772" y="1649"/>
                        <a:pt x="2773" y="1648"/>
                        <a:pt x="2773" y="1648"/>
                      </a:cubicBezTo>
                      <a:cubicBezTo>
                        <a:pt x="2773" y="1648"/>
                        <a:pt x="2774" y="1648"/>
                        <a:pt x="2774" y="1648"/>
                      </a:cubicBezTo>
                      <a:cubicBezTo>
                        <a:pt x="2774" y="1648"/>
                        <a:pt x="2777" y="1649"/>
                        <a:pt x="2777" y="1649"/>
                      </a:cubicBezTo>
                      <a:cubicBezTo>
                        <a:pt x="2777" y="1649"/>
                        <a:pt x="2779" y="1649"/>
                        <a:pt x="2779" y="1649"/>
                      </a:cubicBezTo>
                      <a:cubicBezTo>
                        <a:pt x="2779" y="1649"/>
                        <a:pt x="2783" y="1648"/>
                        <a:pt x="2783" y="1648"/>
                      </a:cubicBezTo>
                      <a:cubicBezTo>
                        <a:pt x="2783" y="1648"/>
                        <a:pt x="2786" y="1649"/>
                        <a:pt x="2786" y="1649"/>
                      </a:cubicBezTo>
                      <a:cubicBezTo>
                        <a:pt x="2786" y="1649"/>
                        <a:pt x="2787" y="1648"/>
                        <a:pt x="2787" y="1648"/>
                      </a:cubicBezTo>
                      <a:cubicBezTo>
                        <a:pt x="2787" y="1648"/>
                        <a:pt x="2788" y="1648"/>
                        <a:pt x="2788" y="1648"/>
                      </a:cubicBezTo>
                      <a:cubicBezTo>
                        <a:pt x="2788" y="1648"/>
                        <a:pt x="2791" y="1649"/>
                        <a:pt x="2791" y="1649"/>
                      </a:cubicBezTo>
                      <a:cubicBezTo>
                        <a:pt x="2791" y="1649"/>
                        <a:pt x="2795" y="1649"/>
                        <a:pt x="2795" y="1649"/>
                      </a:cubicBezTo>
                      <a:cubicBezTo>
                        <a:pt x="2795" y="1649"/>
                        <a:pt x="2798" y="1648"/>
                        <a:pt x="2798" y="1648"/>
                      </a:cubicBezTo>
                      <a:cubicBezTo>
                        <a:pt x="2798" y="1648"/>
                        <a:pt x="2800" y="1648"/>
                        <a:pt x="2800" y="1648"/>
                      </a:cubicBezTo>
                      <a:cubicBezTo>
                        <a:pt x="2800" y="1648"/>
                        <a:pt x="2801" y="1649"/>
                        <a:pt x="2801" y="1649"/>
                      </a:cubicBezTo>
                      <a:cubicBezTo>
                        <a:pt x="2801" y="1649"/>
                        <a:pt x="2805" y="1649"/>
                        <a:pt x="2805" y="1649"/>
                      </a:cubicBezTo>
                      <a:cubicBezTo>
                        <a:pt x="2805" y="1649"/>
                        <a:pt x="2807" y="1648"/>
                        <a:pt x="2807" y="1648"/>
                      </a:cubicBezTo>
                      <a:cubicBezTo>
                        <a:pt x="2807" y="1648"/>
                        <a:pt x="2809" y="1649"/>
                        <a:pt x="2809" y="1649"/>
                      </a:cubicBezTo>
                      <a:cubicBezTo>
                        <a:pt x="2809" y="1649"/>
                        <a:pt x="2813" y="1648"/>
                        <a:pt x="2813" y="1648"/>
                      </a:cubicBezTo>
                      <a:cubicBezTo>
                        <a:pt x="2813" y="1648"/>
                        <a:pt x="2817" y="1649"/>
                        <a:pt x="2817" y="1649"/>
                      </a:cubicBezTo>
                      <a:cubicBezTo>
                        <a:pt x="2817" y="1649"/>
                        <a:pt x="2819" y="1648"/>
                        <a:pt x="2819" y="1648"/>
                      </a:cubicBezTo>
                      <a:cubicBezTo>
                        <a:pt x="2819" y="1648"/>
                        <a:pt x="2821" y="1648"/>
                        <a:pt x="2821" y="1648"/>
                      </a:cubicBezTo>
                      <a:cubicBezTo>
                        <a:pt x="2821" y="1648"/>
                        <a:pt x="2823" y="1649"/>
                        <a:pt x="2823" y="1649"/>
                      </a:cubicBezTo>
                      <a:cubicBezTo>
                        <a:pt x="2823" y="1649"/>
                        <a:pt x="2825" y="1649"/>
                        <a:pt x="2825" y="1649"/>
                      </a:cubicBezTo>
                      <a:cubicBezTo>
                        <a:pt x="2825" y="1649"/>
                        <a:pt x="2827" y="1648"/>
                        <a:pt x="2827" y="1648"/>
                      </a:cubicBezTo>
                      <a:cubicBezTo>
                        <a:pt x="2827" y="1648"/>
                        <a:pt x="2833" y="1648"/>
                        <a:pt x="2833" y="1648"/>
                      </a:cubicBezTo>
                      <a:cubicBezTo>
                        <a:pt x="2833" y="1648"/>
                        <a:pt x="2833" y="1649"/>
                        <a:pt x="2833" y="1649"/>
                      </a:cubicBezTo>
                      <a:cubicBezTo>
                        <a:pt x="2833" y="1649"/>
                        <a:pt x="2835" y="1649"/>
                        <a:pt x="2835" y="1649"/>
                      </a:cubicBezTo>
                      <a:cubicBezTo>
                        <a:pt x="2835" y="1649"/>
                        <a:pt x="2839" y="1648"/>
                        <a:pt x="2839" y="1648"/>
                      </a:cubicBezTo>
                      <a:cubicBezTo>
                        <a:pt x="2839" y="1648"/>
                        <a:pt x="2839" y="1648"/>
                        <a:pt x="2839" y="1648"/>
                      </a:cubicBezTo>
                      <a:cubicBezTo>
                        <a:pt x="2839" y="1648"/>
                        <a:pt x="2842" y="1649"/>
                        <a:pt x="2842" y="1649"/>
                      </a:cubicBezTo>
                      <a:cubicBezTo>
                        <a:pt x="2842" y="1649"/>
                        <a:pt x="2844" y="1649"/>
                        <a:pt x="2844" y="1649"/>
                      </a:cubicBezTo>
                      <a:cubicBezTo>
                        <a:pt x="2844" y="1649"/>
                        <a:pt x="2846" y="1649"/>
                        <a:pt x="2846" y="1649"/>
                      </a:cubicBezTo>
                      <a:cubicBezTo>
                        <a:pt x="2846" y="1649"/>
                        <a:pt x="2853" y="1649"/>
                        <a:pt x="2853" y="1649"/>
                      </a:cubicBezTo>
                      <a:cubicBezTo>
                        <a:pt x="2853" y="1649"/>
                        <a:pt x="2854" y="1648"/>
                        <a:pt x="2854" y="1648"/>
                      </a:cubicBezTo>
                      <a:cubicBezTo>
                        <a:pt x="2854" y="1648"/>
                        <a:pt x="2857" y="1649"/>
                        <a:pt x="2857" y="1649"/>
                      </a:cubicBezTo>
                      <a:cubicBezTo>
                        <a:pt x="2857" y="1649"/>
                        <a:pt x="2858" y="1649"/>
                        <a:pt x="2858" y="1649"/>
                      </a:cubicBezTo>
                      <a:cubicBezTo>
                        <a:pt x="2858" y="1649"/>
                        <a:pt x="2861" y="1648"/>
                        <a:pt x="2861" y="1648"/>
                      </a:cubicBezTo>
                      <a:cubicBezTo>
                        <a:pt x="2861" y="1648"/>
                        <a:pt x="2864" y="1649"/>
                        <a:pt x="2864" y="1649"/>
                      </a:cubicBezTo>
                      <a:cubicBezTo>
                        <a:pt x="2864" y="1649"/>
                        <a:pt x="2865" y="1649"/>
                        <a:pt x="2865" y="1649"/>
                      </a:cubicBezTo>
                      <a:cubicBezTo>
                        <a:pt x="2865" y="1649"/>
                        <a:pt x="2866" y="1648"/>
                        <a:pt x="2866" y="1648"/>
                      </a:cubicBezTo>
                      <a:cubicBezTo>
                        <a:pt x="2866" y="1648"/>
                        <a:pt x="2872" y="1648"/>
                        <a:pt x="2872" y="1648"/>
                      </a:cubicBezTo>
                      <a:cubicBezTo>
                        <a:pt x="2872" y="1648"/>
                        <a:pt x="2875" y="1649"/>
                        <a:pt x="2875" y="1649"/>
                      </a:cubicBezTo>
                      <a:cubicBezTo>
                        <a:pt x="2875" y="1649"/>
                        <a:pt x="2877" y="1648"/>
                        <a:pt x="2877" y="1648"/>
                      </a:cubicBezTo>
                      <a:cubicBezTo>
                        <a:pt x="2877" y="1648"/>
                        <a:pt x="2879" y="1649"/>
                        <a:pt x="2879" y="1649"/>
                      </a:cubicBezTo>
                      <a:cubicBezTo>
                        <a:pt x="2879" y="1649"/>
                        <a:pt x="2882" y="1649"/>
                        <a:pt x="2882" y="1649"/>
                      </a:cubicBezTo>
                      <a:cubicBezTo>
                        <a:pt x="2882" y="1649"/>
                        <a:pt x="2883" y="1648"/>
                        <a:pt x="2883" y="1648"/>
                      </a:cubicBezTo>
                      <a:cubicBezTo>
                        <a:pt x="2883" y="1648"/>
                        <a:pt x="2887" y="1648"/>
                        <a:pt x="2887" y="1648"/>
                      </a:cubicBezTo>
                      <a:cubicBezTo>
                        <a:pt x="2887" y="1648"/>
                        <a:pt x="2889" y="1649"/>
                        <a:pt x="2889" y="1649"/>
                      </a:cubicBezTo>
                      <a:cubicBezTo>
                        <a:pt x="2889" y="1649"/>
                        <a:pt x="2892" y="1649"/>
                        <a:pt x="2892" y="1649"/>
                      </a:cubicBezTo>
                      <a:cubicBezTo>
                        <a:pt x="2892" y="1649"/>
                        <a:pt x="2894" y="1649"/>
                        <a:pt x="2894" y="1649"/>
                      </a:cubicBezTo>
                      <a:cubicBezTo>
                        <a:pt x="2894" y="1649"/>
                        <a:pt x="2896" y="1649"/>
                        <a:pt x="2896" y="1649"/>
                      </a:cubicBezTo>
                      <a:cubicBezTo>
                        <a:pt x="2896" y="1649"/>
                        <a:pt x="2897" y="1649"/>
                        <a:pt x="2897" y="1649"/>
                      </a:cubicBezTo>
                      <a:cubicBezTo>
                        <a:pt x="2897" y="1649"/>
                        <a:pt x="2903" y="1648"/>
                        <a:pt x="2903" y="1648"/>
                      </a:cubicBezTo>
                      <a:cubicBezTo>
                        <a:pt x="2903" y="1648"/>
                        <a:pt x="2905" y="1649"/>
                        <a:pt x="2905" y="1649"/>
                      </a:cubicBezTo>
                      <a:cubicBezTo>
                        <a:pt x="2905" y="1649"/>
                        <a:pt x="2905" y="1649"/>
                        <a:pt x="2905" y="1649"/>
                      </a:cubicBezTo>
                      <a:cubicBezTo>
                        <a:pt x="2905" y="1649"/>
                        <a:pt x="2908" y="1648"/>
                        <a:pt x="2908" y="1648"/>
                      </a:cubicBezTo>
                      <a:cubicBezTo>
                        <a:pt x="2908" y="1648"/>
                        <a:pt x="2911" y="1649"/>
                        <a:pt x="2911" y="1649"/>
                      </a:cubicBezTo>
                      <a:cubicBezTo>
                        <a:pt x="2911" y="1649"/>
                        <a:pt x="2914" y="1648"/>
                        <a:pt x="2914" y="1648"/>
                      </a:cubicBezTo>
                      <a:cubicBezTo>
                        <a:pt x="2914" y="1648"/>
                        <a:pt x="2916" y="1649"/>
                        <a:pt x="2916" y="1649"/>
                      </a:cubicBezTo>
                      <a:cubicBezTo>
                        <a:pt x="2916" y="1649"/>
                        <a:pt x="2918" y="1648"/>
                        <a:pt x="2918" y="1648"/>
                      </a:cubicBezTo>
                      <a:cubicBezTo>
                        <a:pt x="2918" y="1648"/>
                        <a:pt x="2923" y="1649"/>
                        <a:pt x="2923" y="1649"/>
                      </a:cubicBezTo>
                      <a:cubicBezTo>
                        <a:pt x="2923" y="1649"/>
                        <a:pt x="2924" y="1648"/>
                        <a:pt x="2924" y="1648"/>
                      </a:cubicBezTo>
                      <a:cubicBezTo>
                        <a:pt x="2924" y="1648"/>
                        <a:pt x="2926" y="1649"/>
                        <a:pt x="2926" y="1649"/>
                      </a:cubicBezTo>
                      <a:cubicBezTo>
                        <a:pt x="2926" y="1649"/>
                        <a:pt x="2928" y="1648"/>
                        <a:pt x="2928" y="1648"/>
                      </a:cubicBezTo>
                      <a:cubicBezTo>
                        <a:pt x="2928" y="1648"/>
                        <a:pt x="2932" y="1649"/>
                        <a:pt x="2932" y="1649"/>
                      </a:cubicBezTo>
                      <a:cubicBezTo>
                        <a:pt x="2932" y="1649"/>
                        <a:pt x="2935" y="1649"/>
                        <a:pt x="2935" y="1649"/>
                      </a:cubicBezTo>
                      <a:cubicBezTo>
                        <a:pt x="2935" y="1649"/>
                        <a:pt x="2937" y="1649"/>
                        <a:pt x="2937" y="1649"/>
                      </a:cubicBezTo>
                      <a:cubicBezTo>
                        <a:pt x="2937" y="1649"/>
                        <a:pt x="2940" y="1648"/>
                        <a:pt x="2940" y="1648"/>
                      </a:cubicBezTo>
                      <a:cubicBezTo>
                        <a:pt x="2940" y="1648"/>
                        <a:pt x="2943" y="1648"/>
                        <a:pt x="2943" y="1648"/>
                      </a:cubicBezTo>
                      <a:cubicBezTo>
                        <a:pt x="2943" y="1648"/>
                        <a:pt x="2944" y="1649"/>
                        <a:pt x="2944" y="1649"/>
                      </a:cubicBezTo>
                      <a:cubicBezTo>
                        <a:pt x="2944" y="1649"/>
                        <a:pt x="2950" y="1648"/>
                        <a:pt x="2950" y="1648"/>
                      </a:cubicBezTo>
                      <a:cubicBezTo>
                        <a:pt x="2950" y="1648"/>
                        <a:pt x="2950" y="1649"/>
                        <a:pt x="2950" y="1649"/>
                      </a:cubicBezTo>
                      <a:cubicBezTo>
                        <a:pt x="2950" y="1649"/>
                        <a:pt x="2952" y="1649"/>
                        <a:pt x="2952" y="1649"/>
                      </a:cubicBezTo>
                      <a:cubicBezTo>
                        <a:pt x="2952" y="1649"/>
                        <a:pt x="2956" y="1649"/>
                        <a:pt x="2956" y="1649"/>
                      </a:cubicBezTo>
                      <a:cubicBezTo>
                        <a:pt x="2956" y="1649"/>
                        <a:pt x="2958" y="1648"/>
                        <a:pt x="2958" y="1648"/>
                      </a:cubicBezTo>
                      <a:cubicBezTo>
                        <a:pt x="2958" y="1648"/>
                        <a:pt x="2960" y="1649"/>
                        <a:pt x="2960" y="1649"/>
                      </a:cubicBezTo>
                      <a:cubicBezTo>
                        <a:pt x="2960" y="1649"/>
                        <a:pt x="2963" y="1649"/>
                        <a:pt x="2963" y="1649"/>
                      </a:cubicBezTo>
                      <a:cubicBezTo>
                        <a:pt x="2963" y="1649"/>
                        <a:pt x="2966" y="1649"/>
                        <a:pt x="2966" y="1649"/>
                      </a:cubicBezTo>
                      <a:cubicBezTo>
                        <a:pt x="2966" y="1649"/>
                        <a:pt x="2968" y="1649"/>
                        <a:pt x="2968" y="1649"/>
                      </a:cubicBezTo>
                      <a:cubicBezTo>
                        <a:pt x="2968" y="1649"/>
                        <a:pt x="2970" y="1648"/>
                        <a:pt x="2970" y="1648"/>
                      </a:cubicBezTo>
                      <a:cubicBezTo>
                        <a:pt x="2970" y="1648"/>
                        <a:pt x="2974" y="1648"/>
                        <a:pt x="2974" y="1648"/>
                      </a:cubicBezTo>
                      <a:cubicBezTo>
                        <a:pt x="2974" y="1648"/>
                        <a:pt x="2976" y="1649"/>
                        <a:pt x="2976" y="1649"/>
                      </a:cubicBezTo>
                      <a:cubicBezTo>
                        <a:pt x="2976" y="1649"/>
                        <a:pt x="2978" y="1649"/>
                        <a:pt x="2978" y="1649"/>
                      </a:cubicBezTo>
                      <a:cubicBezTo>
                        <a:pt x="2978" y="1649"/>
                        <a:pt x="2980" y="1648"/>
                        <a:pt x="2980" y="1648"/>
                      </a:cubicBezTo>
                      <a:cubicBezTo>
                        <a:pt x="2980" y="1648"/>
                        <a:pt x="2984" y="1649"/>
                        <a:pt x="2984" y="1649"/>
                      </a:cubicBezTo>
                      <a:cubicBezTo>
                        <a:pt x="2984" y="1649"/>
                        <a:pt x="2986" y="1648"/>
                        <a:pt x="2986" y="1648"/>
                      </a:cubicBezTo>
                      <a:cubicBezTo>
                        <a:pt x="2986" y="1648"/>
                        <a:pt x="2990" y="1649"/>
                        <a:pt x="2990" y="1649"/>
                      </a:cubicBezTo>
                      <a:cubicBezTo>
                        <a:pt x="2990" y="1649"/>
                        <a:pt x="2991" y="1649"/>
                        <a:pt x="2991" y="1649"/>
                      </a:cubicBezTo>
                      <a:cubicBezTo>
                        <a:pt x="2991" y="1649"/>
                        <a:pt x="2992" y="1648"/>
                        <a:pt x="2992" y="1648"/>
                      </a:cubicBezTo>
                      <a:cubicBezTo>
                        <a:pt x="2992" y="1648"/>
                        <a:pt x="2995" y="1649"/>
                        <a:pt x="2995" y="1649"/>
                      </a:cubicBezTo>
                      <a:cubicBezTo>
                        <a:pt x="2995" y="1649"/>
                        <a:pt x="2998" y="1648"/>
                        <a:pt x="2998" y="1648"/>
                      </a:cubicBezTo>
                      <a:cubicBezTo>
                        <a:pt x="2998" y="1648"/>
                        <a:pt x="3001" y="1649"/>
                        <a:pt x="3001" y="1649"/>
                      </a:cubicBezTo>
                      <a:cubicBezTo>
                        <a:pt x="3001" y="1649"/>
                        <a:pt x="3003" y="1649"/>
                        <a:pt x="3003" y="1649"/>
                      </a:cubicBezTo>
                      <a:cubicBezTo>
                        <a:pt x="3003" y="1649"/>
                        <a:pt x="3004" y="1648"/>
                        <a:pt x="3004" y="1648"/>
                      </a:cubicBezTo>
                      <a:cubicBezTo>
                        <a:pt x="3004" y="1648"/>
                        <a:pt x="3009" y="1649"/>
                        <a:pt x="3009" y="1649"/>
                      </a:cubicBezTo>
                      <a:cubicBezTo>
                        <a:pt x="3009" y="1649"/>
                        <a:pt x="3010" y="1649"/>
                        <a:pt x="3010" y="1649"/>
                      </a:cubicBezTo>
                      <a:cubicBezTo>
                        <a:pt x="3010" y="1649"/>
                        <a:pt x="3013" y="1648"/>
                        <a:pt x="3013" y="1648"/>
                      </a:cubicBezTo>
                      <a:cubicBezTo>
                        <a:pt x="3013" y="1648"/>
                        <a:pt x="3017" y="1649"/>
                        <a:pt x="3017" y="1649"/>
                      </a:cubicBezTo>
                      <a:cubicBezTo>
                        <a:pt x="3017" y="1649"/>
                        <a:pt x="3019" y="1649"/>
                        <a:pt x="3019" y="1649"/>
                      </a:cubicBezTo>
                      <a:cubicBezTo>
                        <a:pt x="3019" y="1649"/>
                        <a:pt x="3022" y="1648"/>
                        <a:pt x="3022" y="1648"/>
                      </a:cubicBezTo>
                      <a:cubicBezTo>
                        <a:pt x="3022" y="1648"/>
                        <a:pt x="3023" y="1649"/>
                        <a:pt x="3023" y="1649"/>
                      </a:cubicBezTo>
                      <a:cubicBezTo>
                        <a:pt x="3023" y="1649"/>
                        <a:pt x="3027" y="1648"/>
                        <a:pt x="3027" y="1648"/>
                      </a:cubicBezTo>
                      <a:cubicBezTo>
                        <a:pt x="3027" y="1648"/>
                        <a:pt x="3029" y="1648"/>
                        <a:pt x="3029" y="1648"/>
                      </a:cubicBezTo>
                      <a:cubicBezTo>
                        <a:pt x="3029" y="1648"/>
                        <a:pt x="3031" y="1649"/>
                        <a:pt x="3031" y="1649"/>
                      </a:cubicBezTo>
                      <a:cubicBezTo>
                        <a:pt x="3031" y="1649"/>
                        <a:pt x="3035" y="1649"/>
                        <a:pt x="3035" y="1649"/>
                      </a:cubicBezTo>
                      <a:cubicBezTo>
                        <a:pt x="3035" y="1649"/>
                        <a:pt x="3038" y="1648"/>
                        <a:pt x="3038" y="1648"/>
                      </a:cubicBezTo>
                      <a:cubicBezTo>
                        <a:pt x="3038" y="1648"/>
                        <a:pt x="3038" y="1648"/>
                        <a:pt x="3038" y="1648"/>
                      </a:cubicBezTo>
                      <a:cubicBezTo>
                        <a:pt x="3038" y="1648"/>
                        <a:pt x="3042" y="1649"/>
                        <a:pt x="3042" y="1649"/>
                      </a:cubicBezTo>
                      <a:cubicBezTo>
                        <a:pt x="3042" y="1649"/>
                        <a:pt x="3046" y="1649"/>
                        <a:pt x="3046" y="1649"/>
                      </a:cubicBezTo>
                      <a:cubicBezTo>
                        <a:pt x="3046" y="1649"/>
                        <a:pt x="3048" y="1648"/>
                        <a:pt x="3048" y="1648"/>
                      </a:cubicBezTo>
                      <a:cubicBezTo>
                        <a:pt x="3048" y="1648"/>
                        <a:pt x="3048" y="1648"/>
                        <a:pt x="3048" y="1648"/>
                      </a:cubicBezTo>
                      <a:cubicBezTo>
                        <a:pt x="3048" y="1648"/>
                        <a:pt x="3053" y="1649"/>
                        <a:pt x="3053" y="1649"/>
                      </a:cubicBezTo>
                      <a:cubicBezTo>
                        <a:pt x="3053" y="1649"/>
                        <a:pt x="3053" y="1649"/>
                        <a:pt x="3053" y="1649"/>
                      </a:cubicBezTo>
                      <a:cubicBezTo>
                        <a:pt x="3053" y="1649"/>
                        <a:pt x="3054" y="1648"/>
                        <a:pt x="3054" y="1648"/>
                      </a:cubicBezTo>
                      <a:cubicBezTo>
                        <a:pt x="3054" y="1648"/>
                        <a:pt x="3061" y="1649"/>
                        <a:pt x="3061" y="1649"/>
                      </a:cubicBezTo>
                      <a:cubicBezTo>
                        <a:pt x="3061" y="1649"/>
                        <a:pt x="3061" y="1649"/>
                        <a:pt x="3061" y="1649"/>
                      </a:cubicBezTo>
                      <a:cubicBezTo>
                        <a:pt x="3061" y="1649"/>
                        <a:pt x="3067" y="1649"/>
                        <a:pt x="3067" y="1649"/>
                      </a:cubicBezTo>
                      <a:cubicBezTo>
                        <a:pt x="3067" y="1649"/>
                        <a:pt x="3068" y="1648"/>
                        <a:pt x="3068" y="1648"/>
                      </a:cubicBezTo>
                      <a:cubicBezTo>
                        <a:pt x="3068" y="1648"/>
                        <a:pt x="3070" y="1648"/>
                        <a:pt x="3070" y="1648"/>
                      </a:cubicBezTo>
                      <a:cubicBezTo>
                        <a:pt x="3070" y="1648"/>
                        <a:pt x="3072" y="1649"/>
                        <a:pt x="3072" y="1649"/>
                      </a:cubicBezTo>
                      <a:cubicBezTo>
                        <a:pt x="3072" y="1649"/>
                        <a:pt x="3075" y="1648"/>
                        <a:pt x="3075" y="1648"/>
                      </a:cubicBezTo>
                      <a:cubicBezTo>
                        <a:pt x="3075" y="1648"/>
                        <a:pt x="3078" y="1649"/>
                        <a:pt x="3078" y="1649"/>
                      </a:cubicBezTo>
                      <a:cubicBezTo>
                        <a:pt x="3078" y="1649"/>
                        <a:pt x="3079" y="1649"/>
                        <a:pt x="3079" y="1649"/>
                      </a:cubicBezTo>
                      <a:cubicBezTo>
                        <a:pt x="3079" y="1649"/>
                        <a:pt x="3083" y="1648"/>
                        <a:pt x="3083" y="1648"/>
                      </a:cubicBezTo>
                      <a:cubicBezTo>
                        <a:pt x="3083" y="1648"/>
                        <a:pt x="3084" y="1648"/>
                        <a:pt x="3084" y="1648"/>
                      </a:cubicBezTo>
                      <a:cubicBezTo>
                        <a:pt x="3084" y="1648"/>
                        <a:pt x="3088" y="1649"/>
                        <a:pt x="3088" y="1649"/>
                      </a:cubicBezTo>
                      <a:cubicBezTo>
                        <a:pt x="3088" y="1649"/>
                        <a:pt x="3089" y="1649"/>
                        <a:pt x="3089" y="1649"/>
                      </a:cubicBezTo>
                      <a:cubicBezTo>
                        <a:pt x="3089" y="1649"/>
                        <a:pt x="3094" y="1648"/>
                        <a:pt x="3094" y="1648"/>
                      </a:cubicBezTo>
                      <a:cubicBezTo>
                        <a:pt x="3094" y="1648"/>
                        <a:pt x="3095" y="1648"/>
                        <a:pt x="3095" y="1648"/>
                      </a:cubicBezTo>
                      <a:cubicBezTo>
                        <a:pt x="3095" y="1648"/>
                        <a:pt x="3099" y="1649"/>
                        <a:pt x="3099" y="1649"/>
                      </a:cubicBezTo>
                      <a:cubicBezTo>
                        <a:pt x="3099" y="1649"/>
                        <a:pt x="3099" y="1649"/>
                        <a:pt x="3099" y="1649"/>
                      </a:cubicBezTo>
                      <a:cubicBezTo>
                        <a:pt x="3099" y="1649"/>
                        <a:pt x="3101" y="1648"/>
                        <a:pt x="3101" y="1648"/>
                      </a:cubicBezTo>
                      <a:cubicBezTo>
                        <a:pt x="3101" y="1648"/>
                        <a:pt x="3107" y="1648"/>
                        <a:pt x="3107" y="1648"/>
                      </a:cubicBezTo>
                      <a:cubicBezTo>
                        <a:pt x="3107" y="1648"/>
                        <a:pt x="3108" y="1649"/>
                        <a:pt x="3108" y="1649"/>
                      </a:cubicBezTo>
                      <a:cubicBezTo>
                        <a:pt x="3108" y="1649"/>
                        <a:pt x="3110" y="1648"/>
                        <a:pt x="3110" y="1648"/>
                      </a:cubicBezTo>
                      <a:cubicBezTo>
                        <a:pt x="3110" y="1648"/>
                        <a:pt x="3114" y="1649"/>
                        <a:pt x="3114" y="1649"/>
                      </a:cubicBezTo>
                      <a:cubicBezTo>
                        <a:pt x="3114" y="1649"/>
                        <a:pt x="3117" y="1648"/>
                        <a:pt x="3117" y="1648"/>
                      </a:cubicBezTo>
                      <a:cubicBezTo>
                        <a:pt x="3117" y="1648"/>
                        <a:pt x="3118" y="1649"/>
                        <a:pt x="3118" y="1649"/>
                      </a:cubicBezTo>
                      <a:cubicBezTo>
                        <a:pt x="3118" y="1649"/>
                        <a:pt x="3120" y="1649"/>
                        <a:pt x="3120" y="1649"/>
                      </a:cubicBezTo>
                      <a:cubicBezTo>
                        <a:pt x="3120" y="1649"/>
                        <a:pt x="3124" y="1648"/>
                        <a:pt x="3124" y="1648"/>
                      </a:cubicBezTo>
                      <a:cubicBezTo>
                        <a:pt x="3124" y="1648"/>
                        <a:pt x="3129" y="1649"/>
                        <a:pt x="3129" y="1649"/>
                      </a:cubicBezTo>
                      <a:cubicBezTo>
                        <a:pt x="3129" y="1649"/>
                        <a:pt x="3129" y="1648"/>
                        <a:pt x="3129" y="1648"/>
                      </a:cubicBezTo>
                      <a:cubicBezTo>
                        <a:pt x="3129" y="1648"/>
                        <a:pt x="3132" y="1649"/>
                        <a:pt x="3132" y="1649"/>
                      </a:cubicBezTo>
                      <a:cubicBezTo>
                        <a:pt x="3132" y="1649"/>
                        <a:pt x="3134" y="1649"/>
                        <a:pt x="3134" y="1649"/>
                      </a:cubicBezTo>
                      <a:cubicBezTo>
                        <a:pt x="3134" y="1649"/>
                        <a:pt x="3135" y="1649"/>
                        <a:pt x="3135" y="1649"/>
                      </a:cubicBezTo>
                      <a:cubicBezTo>
                        <a:pt x="3135" y="1649"/>
                        <a:pt x="3136" y="1648"/>
                        <a:pt x="3136" y="1648"/>
                      </a:cubicBezTo>
                      <a:cubicBezTo>
                        <a:pt x="3136" y="1648"/>
                        <a:pt x="3140" y="1648"/>
                        <a:pt x="3140" y="1648"/>
                      </a:cubicBezTo>
                      <a:cubicBezTo>
                        <a:pt x="3140" y="1648"/>
                        <a:pt x="3143" y="1649"/>
                        <a:pt x="3143" y="1649"/>
                      </a:cubicBezTo>
                      <a:cubicBezTo>
                        <a:pt x="3143" y="1649"/>
                        <a:pt x="3146" y="1648"/>
                        <a:pt x="3146" y="1648"/>
                      </a:cubicBezTo>
                      <a:cubicBezTo>
                        <a:pt x="3146" y="1648"/>
                        <a:pt x="3149" y="1649"/>
                        <a:pt x="3149" y="1649"/>
                      </a:cubicBezTo>
                      <a:cubicBezTo>
                        <a:pt x="3149" y="1649"/>
                        <a:pt x="3150" y="1649"/>
                        <a:pt x="3150" y="1649"/>
                      </a:cubicBezTo>
                      <a:cubicBezTo>
                        <a:pt x="3150" y="1649"/>
                        <a:pt x="3153" y="1648"/>
                        <a:pt x="3153" y="1648"/>
                      </a:cubicBezTo>
                      <a:cubicBezTo>
                        <a:pt x="3153" y="1648"/>
                        <a:pt x="3155" y="1648"/>
                        <a:pt x="3155" y="1648"/>
                      </a:cubicBezTo>
                      <a:cubicBezTo>
                        <a:pt x="3155" y="1648"/>
                        <a:pt x="3159" y="1649"/>
                        <a:pt x="3159" y="1649"/>
                      </a:cubicBezTo>
                      <a:cubicBezTo>
                        <a:pt x="3159" y="1649"/>
                        <a:pt x="3160" y="1648"/>
                        <a:pt x="3160" y="1648"/>
                      </a:cubicBezTo>
                      <a:cubicBezTo>
                        <a:pt x="3160" y="1648"/>
                        <a:pt x="3165" y="1649"/>
                        <a:pt x="3165" y="1649"/>
                      </a:cubicBezTo>
                      <a:cubicBezTo>
                        <a:pt x="3165" y="1649"/>
                        <a:pt x="3166" y="1649"/>
                        <a:pt x="3166" y="1649"/>
                      </a:cubicBezTo>
                      <a:cubicBezTo>
                        <a:pt x="3166" y="1649"/>
                        <a:pt x="3167" y="1648"/>
                        <a:pt x="3167" y="1648"/>
                      </a:cubicBezTo>
                      <a:cubicBezTo>
                        <a:pt x="3167" y="1648"/>
                        <a:pt x="3173" y="1648"/>
                        <a:pt x="3173" y="1648"/>
                      </a:cubicBezTo>
                      <a:cubicBezTo>
                        <a:pt x="3173" y="1648"/>
                        <a:pt x="3175" y="1649"/>
                        <a:pt x="3175" y="1649"/>
                      </a:cubicBezTo>
                      <a:cubicBezTo>
                        <a:pt x="3175" y="1649"/>
                        <a:pt x="3175" y="1649"/>
                        <a:pt x="3175" y="1649"/>
                      </a:cubicBezTo>
                      <a:cubicBezTo>
                        <a:pt x="3175" y="1649"/>
                        <a:pt x="3176" y="1649"/>
                        <a:pt x="3176" y="1649"/>
                      </a:cubicBezTo>
                      <a:cubicBezTo>
                        <a:pt x="3176" y="1649"/>
                        <a:pt x="3181" y="1649"/>
                        <a:pt x="3181" y="1649"/>
                      </a:cubicBezTo>
                      <a:cubicBezTo>
                        <a:pt x="3181" y="1649"/>
                        <a:pt x="3182" y="1648"/>
                        <a:pt x="3182" y="1648"/>
                      </a:cubicBezTo>
                      <a:cubicBezTo>
                        <a:pt x="3182" y="1648"/>
                        <a:pt x="3186" y="1649"/>
                        <a:pt x="3186" y="1649"/>
                      </a:cubicBezTo>
                      <a:cubicBezTo>
                        <a:pt x="3186" y="1649"/>
                        <a:pt x="3190" y="1648"/>
                        <a:pt x="3190" y="1648"/>
                      </a:cubicBezTo>
                      <a:cubicBezTo>
                        <a:pt x="3190" y="1648"/>
                        <a:pt x="3192" y="1648"/>
                        <a:pt x="3192" y="1648"/>
                      </a:cubicBezTo>
                      <a:cubicBezTo>
                        <a:pt x="3192" y="1648"/>
                        <a:pt x="3195" y="1649"/>
                        <a:pt x="3195" y="1649"/>
                      </a:cubicBezTo>
                      <a:cubicBezTo>
                        <a:pt x="3195" y="1649"/>
                        <a:pt x="3196" y="1649"/>
                        <a:pt x="3196" y="1649"/>
                      </a:cubicBezTo>
                      <a:cubicBezTo>
                        <a:pt x="3196" y="1649"/>
                        <a:pt x="3198" y="1648"/>
                        <a:pt x="3198" y="1648"/>
                      </a:cubicBezTo>
                      <a:cubicBezTo>
                        <a:pt x="3198" y="1648"/>
                        <a:pt x="3202" y="1648"/>
                        <a:pt x="3202" y="1648"/>
                      </a:cubicBezTo>
                      <a:cubicBezTo>
                        <a:pt x="3202" y="1648"/>
                        <a:pt x="3204" y="1649"/>
                        <a:pt x="3204" y="1649"/>
                      </a:cubicBezTo>
                      <a:cubicBezTo>
                        <a:pt x="3204" y="1649"/>
                        <a:pt x="3209" y="1648"/>
                        <a:pt x="3209" y="1648"/>
                      </a:cubicBezTo>
                      <a:cubicBezTo>
                        <a:pt x="3209" y="1648"/>
                        <a:pt x="3210" y="1649"/>
                        <a:pt x="3210" y="1649"/>
                      </a:cubicBezTo>
                      <a:cubicBezTo>
                        <a:pt x="3210" y="1649"/>
                        <a:pt x="3212" y="1648"/>
                        <a:pt x="3212" y="1648"/>
                      </a:cubicBezTo>
                      <a:cubicBezTo>
                        <a:pt x="3212" y="1648"/>
                        <a:pt x="3215" y="1649"/>
                        <a:pt x="3215" y="1649"/>
                      </a:cubicBezTo>
                      <a:cubicBezTo>
                        <a:pt x="3215" y="1649"/>
                        <a:pt x="3219" y="1649"/>
                        <a:pt x="3219" y="1649"/>
                      </a:cubicBezTo>
                      <a:cubicBezTo>
                        <a:pt x="3219" y="1649"/>
                        <a:pt x="3221" y="1648"/>
                        <a:pt x="3221" y="1648"/>
                      </a:cubicBezTo>
                      <a:cubicBezTo>
                        <a:pt x="3221" y="1648"/>
                        <a:pt x="3224" y="1649"/>
                        <a:pt x="3224" y="1649"/>
                      </a:cubicBezTo>
                      <a:cubicBezTo>
                        <a:pt x="3224" y="1649"/>
                        <a:pt x="3225" y="1648"/>
                        <a:pt x="3225" y="1648"/>
                      </a:cubicBezTo>
                      <a:cubicBezTo>
                        <a:pt x="3225" y="1648"/>
                        <a:pt x="3229" y="1648"/>
                        <a:pt x="3229" y="1648"/>
                      </a:cubicBezTo>
                      <a:cubicBezTo>
                        <a:pt x="3229" y="1648"/>
                        <a:pt x="3229" y="1649"/>
                        <a:pt x="3229" y="1649"/>
                      </a:cubicBezTo>
                      <a:cubicBezTo>
                        <a:pt x="3229" y="1649"/>
                        <a:pt x="3233" y="1649"/>
                        <a:pt x="3233" y="1649"/>
                      </a:cubicBezTo>
                      <a:cubicBezTo>
                        <a:pt x="3233" y="1649"/>
                        <a:pt x="3236" y="1649"/>
                        <a:pt x="3236" y="1649"/>
                      </a:cubicBezTo>
                      <a:cubicBezTo>
                        <a:pt x="3236" y="1649"/>
                        <a:pt x="3238" y="1649"/>
                        <a:pt x="3238" y="1649"/>
                      </a:cubicBezTo>
                      <a:cubicBezTo>
                        <a:pt x="3238" y="1649"/>
                        <a:pt x="3239" y="1648"/>
                        <a:pt x="3239" y="1648"/>
                      </a:cubicBezTo>
                      <a:cubicBezTo>
                        <a:pt x="3239" y="1648"/>
                        <a:pt x="3242" y="1649"/>
                        <a:pt x="3242" y="1649"/>
                      </a:cubicBezTo>
                      <a:cubicBezTo>
                        <a:pt x="3242" y="1649"/>
                        <a:pt x="3246" y="1649"/>
                        <a:pt x="3246" y="1649"/>
                      </a:cubicBezTo>
                      <a:cubicBezTo>
                        <a:pt x="3246" y="1649"/>
                        <a:pt x="3247" y="1649"/>
                        <a:pt x="3247" y="1649"/>
                      </a:cubicBezTo>
                      <a:cubicBezTo>
                        <a:pt x="3247" y="1649"/>
                        <a:pt x="3249" y="1648"/>
                        <a:pt x="3249" y="1648"/>
                      </a:cubicBezTo>
                      <a:cubicBezTo>
                        <a:pt x="3249" y="1648"/>
                        <a:pt x="3252" y="1649"/>
                        <a:pt x="3252" y="1649"/>
                      </a:cubicBezTo>
                      <a:cubicBezTo>
                        <a:pt x="3252" y="1649"/>
                        <a:pt x="3254" y="1648"/>
                        <a:pt x="3254" y="1648"/>
                      </a:cubicBezTo>
                      <a:cubicBezTo>
                        <a:pt x="3254" y="1648"/>
                        <a:pt x="3257" y="1649"/>
                        <a:pt x="3257" y="1649"/>
                      </a:cubicBezTo>
                      <a:cubicBezTo>
                        <a:pt x="3257" y="1649"/>
                        <a:pt x="3262" y="1648"/>
                        <a:pt x="3262" y="1648"/>
                      </a:cubicBezTo>
                      <a:cubicBezTo>
                        <a:pt x="3262" y="1648"/>
                        <a:pt x="3262" y="1648"/>
                        <a:pt x="3262" y="1648"/>
                      </a:cubicBezTo>
                      <a:cubicBezTo>
                        <a:pt x="3262" y="1648"/>
                        <a:pt x="3263" y="1649"/>
                        <a:pt x="3263" y="1649"/>
                      </a:cubicBezTo>
                      <a:cubicBezTo>
                        <a:pt x="3263" y="1649"/>
                        <a:pt x="3268" y="1648"/>
                        <a:pt x="3268" y="1648"/>
                      </a:cubicBezTo>
                      <a:cubicBezTo>
                        <a:pt x="3268" y="1648"/>
                        <a:pt x="3271" y="1649"/>
                        <a:pt x="3271" y="1649"/>
                      </a:cubicBezTo>
                      <a:cubicBezTo>
                        <a:pt x="3271" y="1649"/>
                        <a:pt x="3273" y="1648"/>
                        <a:pt x="3273" y="1648"/>
                      </a:cubicBezTo>
                      <a:cubicBezTo>
                        <a:pt x="3273" y="1648"/>
                        <a:pt x="3276" y="1649"/>
                        <a:pt x="3276" y="1649"/>
                      </a:cubicBezTo>
                      <a:cubicBezTo>
                        <a:pt x="3276" y="1649"/>
                        <a:pt x="3278" y="1649"/>
                        <a:pt x="3278" y="1649"/>
                      </a:cubicBezTo>
                      <a:cubicBezTo>
                        <a:pt x="3278" y="1649"/>
                        <a:pt x="3282" y="1648"/>
                        <a:pt x="3282" y="1648"/>
                      </a:cubicBezTo>
                      <a:cubicBezTo>
                        <a:pt x="3282" y="1648"/>
                        <a:pt x="3286" y="1649"/>
                        <a:pt x="3286" y="1649"/>
                      </a:cubicBezTo>
                      <a:cubicBezTo>
                        <a:pt x="3286" y="1649"/>
                        <a:pt x="3287" y="1648"/>
                        <a:pt x="3287" y="1648"/>
                      </a:cubicBezTo>
                      <a:cubicBezTo>
                        <a:pt x="3287" y="1648"/>
                        <a:pt x="3290" y="1648"/>
                        <a:pt x="3290" y="1648"/>
                      </a:cubicBezTo>
                      <a:cubicBezTo>
                        <a:pt x="3290" y="1648"/>
                        <a:pt x="3292" y="1649"/>
                        <a:pt x="3292" y="1649"/>
                      </a:cubicBezTo>
                      <a:cubicBezTo>
                        <a:pt x="3292" y="1649"/>
                        <a:pt x="3292" y="1649"/>
                        <a:pt x="3292" y="1649"/>
                      </a:cubicBezTo>
                      <a:cubicBezTo>
                        <a:pt x="3292" y="1649"/>
                        <a:pt x="3293" y="1649"/>
                        <a:pt x="3293" y="1649"/>
                      </a:cubicBezTo>
                      <a:cubicBezTo>
                        <a:pt x="3293" y="1649"/>
                        <a:pt x="3300" y="1649"/>
                        <a:pt x="3300" y="1649"/>
                      </a:cubicBezTo>
                      <a:cubicBezTo>
                        <a:pt x="3300" y="1649"/>
                        <a:pt x="3301" y="1648"/>
                        <a:pt x="3301" y="1648"/>
                      </a:cubicBezTo>
                      <a:cubicBezTo>
                        <a:pt x="3301" y="1648"/>
                        <a:pt x="3303" y="1649"/>
                        <a:pt x="3303" y="1649"/>
                      </a:cubicBezTo>
                      <a:cubicBezTo>
                        <a:pt x="3303" y="1649"/>
                        <a:pt x="3305" y="1648"/>
                        <a:pt x="3305" y="1648"/>
                      </a:cubicBezTo>
                      <a:cubicBezTo>
                        <a:pt x="3305" y="1648"/>
                        <a:pt x="3309" y="1649"/>
                        <a:pt x="3309" y="1649"/>
                      </a:cubicBezTo>
                      <a:cubicBezTo>
                        <a:pt x="3309" y="1649"/>
                        <a:pt x="3312" y="1648"/>
                        <a:pt x="3312" y="1648"/>
                      </a:cubicBezTo>
                      <a:cubicBezTo>
                        <a:pt x="3312" y="1648"/>
                        <a:pt x="3313" y="1649"/>
                        <a:pt x="3313" y="1649"/>
                      </a:cubicBezTo>
                      <a:cubicBezTo>
                        <a:pt x="3313" y="1649"/>
                        <a:pt x="3317" y="1649"/>
                        <a:pt x="3317" y="1649"/>
                      </a:cubicBezTo>
                      <a:cubicBezTo>
                        <a:pt x="3317" y="1649"/>
                        <a:pt x="3319" y="1649"/>
                        <a:pt x="3319" y="1649"/>
                      </a:cubicBezTo>
                      <a:cubicBezTo>
                        <a:pt x="3319" y="1649"/>
                        <a:pt x="3321" y="1648"/>
                        <a:pt x="3321" y="1648"/>
                      </a:cubicBezTo>
                      <a:cubicBezTo>
                        <a:pt x="3321" y="1648"/>
                        <a:pt x="3324" y="1648"/>
                        <a:pt x="3324" y="1648"/>
                      </a:cubicBezTo>
                      <a:cubicBezTo>
                        <a:pt x="3324" y="1648"/>
                        <a:pt x="3328" y="1649"/>
                        <a:pt x="3328" y="1649"/>
                      </a:cubicBezTo>
                      <a:cubicBezTo>
                        <a:pt x="3328" y="1649"/>
                        <a:pt x="3328" y="1649"/>
                        <a:pt x="3328" y="1649"/>
                      </a:cubicBezTo>
                      <a:cubicBezTo>
                        <a:pt x="3328" y="1649"/>
                        <a:pt x="3332" y="1649"/>
                        <a:pt x="3332" y="1649"/>
                      </a:cubicBezTo>
                      <a:cubicBezTo>
                        <a:pt x="3332" y="1649"/>
                        <a:pt x="3334" y="1649"/>
                        <a:pt x="3334" y="1649"/>
                      </a:cubicBezTo>
                      <a:cubicBezTo>
                        <a:pt x="3334" y="1649"/>
                        <a:pt x="3336" y="1649"/>
                        <a:pt x="3336" y="1649"/>
                      </a:cubicBezTo>
                      <a:cubicBezTo>
                        <a:pt x="3336" y="1649"/>
                        <a:pt x="3340" y="1649"/>
                        <a:pt x="3340" y="1649"/>
                      </a:cubicBezTo>
                      <a:cubicBezTo>
                        <a:pt x="3340" y="1649"/>
                        <a:pt x="3341" y="1648"/>
                        <a:pt x="3341" y="1648"/>
                      </a:cubicBezTo>
                      <a:cubicBezTo>
                        <a:pt x="3341" y="1648"/>
                        <a:pt x="3344" y="1648"/>
                        <a:pt x="3344" y="1648"/>
                      </a:cubicBezTo>
                      <a:cubicBezTo>
                        <a:pt x="3344" y="1648"/>
                        <a:pt x="3345" y="1649"/>
                        <a:pt x="3345" y="1649"/>
                      </a:cubicBezTo>
                      <a:cubicBezTo>
                        <a:pt x="3345" y="1649"/>
                        <a:pt x="3349" y="1648"/>
                        <a:pt x="3349" y="1648"/>
                      </a:cubicBezTo>
                      <a:cubicBezTo>
                        <a:pt x="3349" y="1648"/>
                        <a:pt x="3351" y="1649"/>
                        <a:pt x="3351" y="1649"/>
                      </a:cubicBezTo>
                      <a:cubicBezTo>
                        <a:pt x="3351" y="1649"/>
                        <a:pt x="3355" y="1649"/>
                        <a:pt x="3355" y="1649"/>
                      </a:cubicBezTo>
                      <a:cubicBezTo>
                        <a:pt x="3355" y="1649"/>
                        <a:pt x="3356" y="1648"/>
                        <a:pt x="3356" y="1648"/>
                      </a:cubicBezTo>
                      <a:cubicBezTo>
                        <a:pt x="3356" y="1648"/>
                        <a:pt x="3360" y="1649"/>
                        <a:pt x="3360" y="1649"/>
                      </a:cubicBezTo>
                      <a:cubicBezTo>
                        <a:pt x="3360" y="1649"/>
                        <a:pt x="3363" y="1649"/>
                        <a:pt x="3363" y="1649"/>
                      </a:cubicBezTo>
                      <a:cubicBezTo>
                        <a:pt x="3363" y="1649"/>
                        <a:pt x="3365" y="1649"/>
                        <a:pt x="3365" y="1649"/>
                      </a:cubicBezTo>
                      <a:cubicBezTo>
                        <a:pt x="3365" y="1649"/>
                        <a:pt x="3369" y="1649"/>
                        <a:pt x="3369" y="1649"/>
                      </a:cubicBezTo>
                      <a:cubicBezTo>
                        <a:pt x="3369" y="1649"/>
                        <a:pt x="3369" y="1649"/>
                        <a:pt x="3369" y="1649"/>
                      </a:cubicBezTo>
                      <a:cubicBezTo>
                        <a:pt x="3369" y="1649"/>
                        <a:pt x="3371" y="1648"/>
                        <a:pt x="3371" y="1648"/>
                      </a:cubicBezTo>
                      <a:cubicBezTo>
                        <a:pt x="3371" y="1648"/>
                        <a:pt x="3378" y="1649"/>
                        <a:pt x="3378" y="1649"/>
                      </a:cubicBezTo>
                      <a:cubicBezTo>
                        <a:pt x="3378" y="1649"/>
                        <a:pt x="3379" y="1649"/>
                        <a:pt x="3379" y="1649"/>
                      </a:cubicBezTo>
                      <a:cubicBezTo>
                        <a:pt x="3379" y="1649"/>
                        <a:pt x="3381" y="1649"/>
                        <a:pt x="3381" y="1649"/>
                      </a:cubicBezTo>
                      <a:cubicBezTo>
                        <a:pt x="3381" y="1649"/>
                        <a:pt x="3383" y="1648"/>
                        <a:pt x="3383" y="1648"/>
                      </a:cubicBezTo>
                      <a:cubicBezTo>
                        <a:pt x="3383" y="1648"/>
                        <a:pt x="3384" y="1649"/>
                        <a:pt x="3384" y="1649"/>
                      </a:cubicBezTo>
                      <a:cubicBezTo>
                        <a:pt x="3384" y="1649"/>
                        <a:pt x="3389" y="1649"/>
                        <a:pt x="3389" y="1649"/>
                      </a:cubicBezTo>
                      <a:cubicBezTo>
                        <a:pt x="3389" y="1649"/>
                        <a:pt x="3392" y="1648"/>
                        <a:pt x="3392" y="1648"/>
                      </a:cubicBezTo>
                      <a:cubicBezTo>
                        <a:pt x="3392" y="1648"/>
                        <a:pt x="3394" y="1649"/>
                        <a:pt x="3394" y="1649"/>
                      </a:cubicBezTo>
                      <a:cubicBezTo>
                        <a:pt x="3394" y="1649"/>
                        <a:pt x="3397" y="1649"/>
                        <a:pt x="3397" y="1649"/>
                      </a:cubicBezTo>
                      <a:cubicBezTo>
                        <a:pt x="3397" y="1649"/>
                        <a:pt x="3399" y="1648"/>
                        <a:pt x="3399" y="1648"/>
                      </a:cubicBezTo>
                      <a:cubicBezTo>
                        <a:pt x="3399" y="1648"/>
                        <a:pt x="3401" y="1649"/>
                        <a:pt x="3401" y="1649"/>
                      </a:cubicBezTo>
                      <a:cubicBezTo>
                        <a:pt x="3401" y="1649"/>
                        <a:pt x="3402" y="1648"/>
                        <a:pt x="3402" y="1648"/>
                      </a:cubicBezTo>
                      <a:cubicBezTo>
                        <a:pt x="3402" y="1648"/>
                        <a:pt x="3405" y="1649"/>
                        <a:pt x="3405" y="1649"/>
                      </a:cubicBezTo>
                      <a:cubicBezTo>
                        <a:pt x="3405" y="1649"/>
                        <a:pt x="3408" y="1649"/>
                        <a:pt x="3408" y="1649"/>
                      </a:cubicBezTo>
                      <a:cubicBezTo>
                        <a:pt x="3408" y="1649"/>
                        <a:pt x="3410" y="1649"/>
                        <a:pt x="3410" y="1649"/>
                      </a:cubicBezTo>
                      <a:cubicBezTo>
                        <a:pt x="3410" y="1649"/>
                        <a:pt x="3411" y="1649"/>
                        <a:pt x="3411" y="1649"/>
                      </a:cubicBezTo>
                      <a:cubicBezTo>
                        <a:pt x="3411" y="1649"/>
                        <a:pt x="3418" y="1649"/>
                        <a:pt x="3418" y="1649"/>
                      </a:cubicBezTo>
                      <a:cubicBezTo>
                        <a:pt x="3418" y="1649"/>
                        <a:pt x="3418" y="1648"/>
                        <a:pt x="3418" y="1648"/>
                      </a:cubicBezTo>
                      <a:cubicBezTo>
                        <a:pt x="3418" y="1648"/>
                        <a:pt x="3420" y="1649"/>
                        <a:pt x="3420" y="1649"/>
                      </a:cubicBezTo>
                      <a:cubicBezTo>
                        <a:pt x="3420" y="1649"/>
                        <a:pt x="3423" y="1648"/>
                        <a:pt x="3423" y="1648"/>
                      </a:cubicBezTo>
                      <a:cubicBezTo>
                        <a:pt x="3423" y="1648"/>
                        <a:pt x="3425" y="1649"/>
                        <a:pt x="3425" y="1649"/>
                      </a:cubicBezTo>
                      <a:cubicBezTo>
                        <a:pt x="3425" y="1649"/>
                        <a:pt x="3427" y="1649"/>
                        <a:pt x="3427" y="1649"/>
                      </a:cubicBezTo>
                      <a:cubicBezTo>
                        <a:pt x="3427" y="1649"/>
                        <a:pt x="3430" y="1649"/>
                        <a:pt x="3430" y="1649"/>
                      </a:cubicBezTo>
                      <a:cubicBezTo>
                        <a:pt x="3430" y="1649"/>
                        <a:pt x="3435" y="1648"/>
                        <a:pt x="3435" y="1648"/>
                      </a:cubicBezTo>
                      <a:cubicBezTo>
                        <a:pt x="3435" y="1648"/>
                        <a:pt x="3435" y="1648"/>
                        <a:pt x="3435" y="1648"/>
                      </a:cubicBezTo>
                      <a:cubicBezTo>
                        <a:pt x="3435" y="1648"/>
                        <a:pt x="3437" y="1649"/>
                        <a:pt x="3437" y="1649"/>
                      </a:cubicBezTo>
                      <a:cubicBezTo>
                        <a:pt x="3437" y="1649"/>
                        <a:pt x="3440" y="1648"/>
                        <a:pt x="3440" y="1648"/>
                      </a:cubicBezTo>
                      <a:cubicBezTo>
                        <a:pt x="3440" y="1648"/>
                        <a:pt x="3444" y="1649"/>
                        <a:pt x="3444" y="1649"/>
                      </a:cubicBezTo>
                      <a:cubicBezTo>
                        <a:pt x="3444" y="1649"/>
                        <a:pt x="3448" y="1649"/>
                        <a:pt x="3448" y="1649"/>
                      </a:cubicBezTo>
                      <a:cubicBezTo>
                        <a:pt x="3448" y="1649"/>
                        <a:pt x="3450" y="1648"/>
                        <a:pt x="3450" y="1648"/>
                      </a:cubicBezTo>
                      <a:cubicBezTo>
                        <a:pt x="3450" y="1648"/>
                        <a:pt x="3453" y="1648"/>
                        <a:pt x="3453" y="1648"/>
                      </a:cubicBezTo>
                      <a:cubicBezTo>
                        <a:pt x="3453" y="1648"/>
                        <a:pt x="3455" y="1649"/>
                        <a:pt x="3455" y="1649"/>
                      </a:cubicBezTo>
                      <a:cubicBezTo>
                        <a:pt x="3455" y="1649"/>
                        <a:pt x="3456" y="1649"/>
                        <a:pt x="3456" y="1649"/>
                      </a:cubicBezTo>
                      <a:cubicBezTo>
                        <a:pt x="3456" y="1649"/>
                        <a:pt x="3458" y="1648"/>
                        <a:pt x="3458" y="1648"/>
                      </a:cubicBezTo>
                      <a:cubicBezTo>
                        <a:pt x="3458" y="1648"/>
                        <a:pt x="3463" y="1649"/>
                        <a:pt x="3463" y="1649"/>
                      </a:cubicBezTo>
                      <a:cubicBezTo>
                        <a:pt x="3463" y="1649"/>
                        <a:pt x="3465" y="1648"/>
                        <a:pt x="3465" y="1648"/>
                      </a:cubicBezTo>
                      <a:cubicBezTo>
                        <a:pt x="3465" y="1648"/>
                        <a:pt x="3469" y="1648"/>
                        <a:pt x="3469" y="1648"/>
                      </a:cubicBezTo>
                      <a:cubicBezTo>
                        <a:pt x="3469" y="1648"/>
                        <a:pt x="3470" y="1649"/>
                        <a:pt x="3470" y="1649"/>
                      </a:cubicBezTo>
                      <a:cubicBezTo>
                        <a:pt x="3470" y="1649"/>
                        <a:pt x="3471" y="1649"/>
                        <a:pt x="3471" y="1649"/>
                      </a:cubicBezTo>
                      <a:cubicBezTo>
                        <a:pt x="3471" y="1649"/>
                        <a:pt x="3474" y="1648"/>
                        <a:pt x="3474" y="1648"/>
                      </a:cubicBezTo>
                      <a:cubicBezTo>
                        <a:pt x="3474" y="1648"/>
                        <a:pt x="3477" y="1649"/>
                        <a:pt x="3477" y="1649"/>
                      </a:cubicBezTo>
                      <a:cubicBezTo>
                        <a:pt x="3477" y="1649"/>
                        <a:pt x="3480" y="1648"/>
                        <a:pt x="3480" y="1648"/>
                      </a:cubicBezTo>
                      <a:cubicBezTo>
                        <a:pt x="3480" y="1648"/>
                        <a:pt x="3482" y="1648"/>
                        <a:pt x="3482" y="1648"/>
                      </a:cubicBezTo>
                      <a:cubicBezTo>
                        <a:pt x="3482" y="1648"/>
                        <a:pt x="3486" y="1649"/>
                        <a:pt x="3486" y="1649"/>
                      </a:cubicBezTo>
                      <a:cubicBezTo>
                        <a:pt x="3486" y="1649"/>
                        <a:pt x="3490" y="1649"/>
                        <a:pt x="3490" y="1649"/>
                      </a:cubicBezTo>
                      <a:cubicBezTo>
                        <a:pt x="3490" y="1649"/>
                        <a:pt x="3490" y="1649"/>
                        <a:pt x="3490" y="1649"/>
                      </a:cubicBezTo>
                      <a:cubicBezTo>
                        <a:pt x="3490" y="1649"/>
                        <a:pt x="3492" y="1649"/>
                        <a:pt x="3492" y="1649"/>
                      </a:cubicBezTo>
                      <a:cubicBezTo>
                        <a:pt x="3492" y="1649"/>
                        <a:pt x="3493" y="1649"/>
                        <a:pt x="3493" y="1649"/>
                      </a:cubicBezTo>
                      <a:cubicBezTo>
                        <a:pt x="3493" y="1649"/>
                        <a:pt x="3497" y="1648"/>
                        <a:pt x="3497" y="1648"/>
                      </a:cubicBezTo>
                      <a:cubicBezTo>
                        <a:pt x="3497" y="1648"/>
                        <a:pt x="3498" y="1649"/>
                        <a:pt x="3498" y="1649"/>
                      </a:cubicBezTo>
                      <a:cubicBezTo>
                        <a:pt x="3498" y="1649"/>
                        <a:pt x="3503" y="1648"/>
                        <a:pt x="3503" y="1648"/>
                      </a:cubicBezTo>
                      <a:cubicBezTo>
                        <a:pt x="3503" y="1648"/>
                        <a:pt x="3505" y="1649"/>
                        <a:pt x="3505" y="1649"/>
                      </a:cubicBezTo>
                      <a:cubicBezTo>
                        <a:pt x="3505" y="1649"/>
                        <a:pt x="3508" y="1648"/>
                        <a:pt x="3508" y="1648"/>
                      </a:cubicBezTo>
                      <a:cubicBezTo>
                        <a:pt x="3508" y="1648"/>
                        <a:pt x="3511" y="1649"/>
                        <a:pt x="3511" y="1649"/>
                      </a:cubicBezTo>
                      <a:cubicBezTo>
                        <a:pt x="3511" y="1649"/>
                        <a:pt x="3513" y="1648"/>
                        <a:pt x="3513" y="1648"/>
                      </a:cubicBezTo>
                      <a:cubicBezTo>
                        <a:pt x="3513" y="1648"/>
                        <a:pt x="3516" y="1649"/>
                        <a:pt x="3516" y="1649"/>
                      </a:cubicBezTo>
                      <a:cubicBezTo>
                        <a:pt x="3516" y="1649"/>
                        <a:pt x="3520" y="1649"/>
                        <a:pt x="3520" y="1649"/>
                      </a:cubicBezTo>
                      <a:cubicBezTo>
                        <a:pt x="3520" y="1649"/>
                        <a:pt x="3521" y="1648"/>
                        <a:pt x="3521" y="1648"/>
                      </a:cubicBezTo>
                      <a:cubicBezTo>
                        <a:pt x="3521" y="1648"/>
                        <a:pt x="3522" y="1649"/>
                        <a:pt x="3522" y="1649"/>
                      </a:cubicBezTo>
                      <a:cubicBezTo>
                        <a:pt x="3522" y="1649"/>
                        <a:pt x="3525" y="1648"/>
                        <a:pt x="3525" y="1648"/>
                      </a:cubicBezTo>
                      <a:cubicBezTo>
                        <a:pt x="3525" y="1648"/>
                        <a:pt x="3527" y="1648"/>
                        <a:pt x="3527" y="1648"/>
                      </a:cubicBezTo>
                      <a:cubicBezTo>
                        <a:pt x="3527" y="1648"/>
                        <a:pt x="3532" y="1649"/>
                        <a:pt x="3532" y="1649"/>
                      </a:cubicBezTo>
                      <a:cubicBezTo>
                        <a:pt x="3532" y="1649"/>
                        <a:pt x="3532" y="1649"/>
                        <a:pt x="3532" y="1649"/>
                      </a:cubicBezTo>
                      <a:cubicBezTo>
                        <a:pt x="3532" y="1649"/>
                        <a:pt x="3533" y="1648"/>
                        <a:pt x="3533" y="1648"/>
                      </a:cubicBezTo>
                      <a:cubicBezTo>
                        <a:pt x="3533" y="1648"/>
                        <a:pt x="3538" y="1649"/>
                        <a:pt x="3538" y="1649"/>
                      </a:cubicBezTo>
                      <a:cubicBezTo>
                        <a:pt x="3538" y="1649"/>
                        <a:pt x="3542" y="1648"/>
                        <a:pt x="3542" y="1648"/>
                      </a:cubicBezTo>
                      <a:cubicBezTo>
                        <a:pt x="3542" y="1648"/>
                        <a:pt x="3544" y="1649"/>
                        <a:pt x="3544" y="1649"/>
                      </a:cubicBezTo>
                      <a:cubicBezTo>
                        <a:pt x="3544" y="1649"/>
                        <a:pt x="3545" y="1648"/>
                        <a:pt x="3545" y="1648"/>
                      </a:cubicBezTo>
                      <a:cubicBezTo>
                        <a:pt x="3545" y="1648"/>
                        <a:pt x="3547" y="1648"/>
                        <a:pt x="3547" y="1648"/>
                      </a:cubicBezTo>
                      <a:cubicBezTo>
                        <a:pt x="3547" y="1648"/>
                        <a:pt x="3551" y="1649"/>
                        <a:pt x="3551" y="1649"/>
                      </a:cubicBezTo>
                      <a:cubicBezTo>
                        <a:pt x="3551" y="1649"/>
                        <a:pt x="3555" y="1649"/>
                        <a:pt x="3555" y="1649"/>
                      </a:cubicBezTo>
                      <a:cubicBezTo>
                        <a:pt x="3555" y="1649"/>
                        <a:pt x="3556" y="1649"/>
                        <a:pt x="3556" y="1649"/>
                      </a:cubicBezTo>
                      <a:cubicBezTo>
                        <a:pt x="3556" y="1649"/>
                        <a:pt x="3558" y="1649"/>
                        <a:pt x="3558" y="1649"/>
                      </a:cubicBezTo>
                      <a:cubicBezTo>
                        <a:pt x="3558" y="1649"/>
                        <a:pt x="3561" y="1648"/>
                        <a:pt x="3561" y="1648"/>
                      </a:cubicBezTo>
                      <a:cubicBezTo>
                        <a:pt x="3561" y="1648"/>
                        <a:pt x="3563" y="1648"/>
                        <a:pt x="3563" y="1648"/>
                      </a:cubicBezTo>
                      <a:cubicBezTo>
                        <a:pt x="3563" y="1648"/>
                        <a:pt x="3567" y="1649"/>
                        <a:pt x="3567" y="1649"/>
                      </a:cubicBezTo>
                      <a:cubicBezTo>
                        <a:pt x="3567" y="1649"/>
                        <a:pt x="3568" y="1649"/>
                        <a:pt x="3568" y="1649"/>
                      </a:cubicBezTo>
                      <a:cubicBezTo>
                        <a:pt x="3568" y="1649"/>
                        <a:pt x="3571" y="1648"/>
                        <a:pt x="3571" y="1648"/>
                      </a:cubicBezTo>
                      <a:cubicBezTo>
                        <a:pt x="3571" y="1648"/>
                        <a:pt x="3576" y="1648"/>
                        <a:pt x="3576" y="1648"/>
                      </a:cubicBezTo>
                      <a:cubicBezTo>
                        <a:pt x="3576" y="1648"/>
                        <a:pt x="3577" y="1649"/>
                        <a:pt x="3577" y="1649"/>
                      </a:cubicBezTo>
                      <a:cubicBezTo>
                        <a:pt x="3577" y="1649"/>
                        <a:pt x="3581" y="1649"/>
                        <a:pt x="3581" y="1649"/>
                      </a:cubicBezTo>
                      <a:cubicBezTo>
                        <a:pt x="3581" y="1649"/>
                        <a:pt x="3582" y="1648"/>
                        <a:pt x="3582" y="1648"/>
                      </a:cubicBezTo>
                      <a:cubicBezTo>
                        <a:pt x="3582" y="1648"/>
                        <a:pt x="3583" y="1648"/>
                        <a:pt x="3583" y="1648"/>
                      </a:cubicBezTo>
                      <a:cubicBezTo>
                        <a:pt x="3583" y="1648"/>
                        <a:pt x="3587" y="1649"/>
                        <a:pt x="3587" y="1649"/>
                      </a:cubicBezTo>
                      <a:cubicBezTo>
                        <a:pt x="3587" y="1649"/>
                        <a:pt x="3588" y="1648"/>
                        <a:pt x="3588" y="1648"/>
                      </a:cubicBezTo>
                      <a:cubicBezTo>
                        <a:pt x="3588" y="1648"/>
                        <a:pt x="3592" y="1649"/>
                        <a:pt x="3592" y="1649"/>
                      </a:cubicBezTo>
                      <a:cubicBezTo>
                        <a:pt x="3592" y="1649"/>
                        <a:pt x="3594" y="1648"/>
                        <a:pt x="3594" y="1648"/>
                      </a:cubicBezTo>
                      <a:cubicBezTo>
                        <a:pt x="3594" y="1648"/>
                        <a:pt x="3595" y="1649"/>
                        <a:pt x="3595" y="1649"/>
                      </a:cubicBezTo>
                      <a:cubicBezTo>
                        <a:pt x="3595" y="1649"/>
                        <a:pt x="3598" y="1649"/>
                        <a:pt x="3598" y="1649"/>
                      </a:cubicBezTo>
                      <a:cubicBezTo>
                        <a:pt x="3598" y="1649"/>
                        <a:pt x="3599" y="1649"/>
                        <a:pt x="3599" y="1649"/>
                      </a:cubicBezTo>
                      <a:cubicBezTo>
                        <a:pt x="3599" y="1649"/>
                        <a:pt x="3605" y="1649"/>
                        <a:pt x="3605" y="1649"/>
                      </a:cubicBezTo>
                      <a:cubicBezTo>
                        <a:pt x="3605" y="1649"/>
                        <a:pt x="3608" y="1649"/>
                        <a:pt x="3608" y="1649"/>
                      </a:cubicBezTo>
                      <a:cubicBezTo>
                        <a:pt x="3608" y="1649"/>
                        <a:pt x="3609" y="1648"/>
                        <a:pt x="3609" y="1648"/>
                      </a:cubicBezTo>
                      <a:cubicBezTo>
                        <a:pt x="3609" y="1648"/>
                        <a:pt x="3612" y="1649"/>
                        <a:pt x="3612" y="1649"/>
                      </a:cubicBezTo>
                      <a:cubicBezTo>
                        <a:pt x="3612" y="1649"/>
                        <a:pt x="3617" y="1648"/>
                        <a:pt x="3617" y="1648"/>
                      </a:cubicBezTo>
                      <a:cubicBezTo>
                        <a:pt x="3617" y="1648"/>
                        <a:pt x="3618" y="1649"/>
                        <a:pt x="3618" y="1649"/>
                      </a:cubicBezTo>
                      <a:cubicBezTo>
                        <a:pt x="3618" y="1649"/>
                        <a:pt x="3619" y="1649"/>
                        <a:pt x="3619" y="1649"/>
                      </a:cubicBezTo>
                      <a:cubicBezTo>
                        <a:pt x="3619" y="1649"/>
                        <a:pt x="3621" y="1648"/>
                        <a:pt x="3621" y="1648"/>
                      </a:cubicBezTo>
                      <a:cubicBezTo>
                        <a:pt x="3621" y="1648"/>
                        <a:pt x="3626" y="1649"/>
                        <a:pt x="3626" y="1649"/>
                      </a:cubicBezTo>
                      <a:cubicBezTo>
                        <a:pt x="3626" y="1649"/>
                        <a:pt x="3627" y="1649"/>
                        <a:pt x="3627" y="1649"/>
                      </a:cubicBezTo>
                      <a:cubicBezTo>
                        <a:pt x="3627" y="1649"/>
                        <a:pt x="3630" y="1649"/>
                        <a:pt x="3630" y="1649"/>
                      </a:cubicBezTo>
                      <a:cubicBezTo>
                        <a:pt x="3630" y="1649"/>
                        <a:pt x="3632" y="1649"/>
                        <a:pt x="3632" y="1649"/>
                      </a:cubicBezTo>
                      <a:cubicBezTo>
                        <a:pt x="3632" y="1649"/>
                        <a:pt x="3634" y="1649"/>
                        <a:pt x="3634" y="1649"/>
                      </a:cubicBezTo>
                      <a:cubicBezTo>
                        <a:pt x="3634" y="1649"/>
                        <a:pt x="3635" y="1648"/>
                        <a:pt x="3635" y="1648"/>
                      </a:cubicBezTo>
                      <a:cubicBezTo>
                        <a:pt x="3635" y="1648"/>
                        <a:pt x="3641" y="1649"/>
                        <a:pt x="3641" y="1649"/>
                      </a:cubicBezTo>
                      <a:cubicBezTo>
                        <a:pt x="3641" y="1649"/>
                        <a:pt x="3643" y="1648"/>
                        <a:pt x="3643" y="1648"/>
                      </a:cubicBezTo>
                      <a:cubicBezTo>
                        <a:pt x="3643" y="1648"/>
                        <a:pt x="3646" y="1648"/>
                        <a:pt x="3646" y="1648"/>
                      </a:cubicBezTo>
                      <a:cubicBezTo>
                        <a:pt x="3646" y="1648"/>
                        <a:pt x="3648" y="1649"/>
                        <a:pt x="3648" y="1649"/>
                      </a:cubicBezTo>
                      <a:cubicBezTo>
                        <a:pt x="3648" y="1649"/>
                        <a:pt x="3651" y="1648"/>
                        <a:pt x="3651" y="1648"/>
                      </a:cubicBezTo>
                      <a:cubicBezTo>
                        <a:pt x="3651" y="1648"/>
                        <a:pt x="3653" y="1649"/>
                        <a:pt x="3653" y="1649"/>
                      </a:cubicBezTo>
                      <a:cubicBezTo>
                        <a:pt x="3653" y="1649"/>
                        <a:pt x="3656" y="1649"/>
                        <a:pt x="3656" y="1649"/>
                      </a:cubicBezTo>
                      <a:cubicBezTo>
                        <a:pt x="3656" y="1649"/>
                        <a:pt x="3658" y="1649"/>
                        <a:pt x="3658" y="1649"/>
                      </a:cubicBezTo>
                      <a:cubicBezTo>
                        <a:pt x="3658" y="1649"/>
                        <a:pt x="3660" y="1648"/>
                        <a:pt x="3660" y="1648"/>
                      </a:cubicBezTo>
                      <a:cubicBezTo>
                        <a:pt x="3660" y="1648"/>
                        <a:pt x="3661" y="1649"/>
                        <a:pt x="3661" y="1649"/>
                      </a:cubicBezTo>
                      <a:cubicBezTo>
                        <a:pt x="3661" y="1649"/>
                        <a:pt x="3664" y="1648"/>
                        <a:pt x="3664" y="1648"/>
                      </a:cubicBezTo>
                      <a:cubicBezTo>
                        <a:pt x="3664" y="1648"/>
                        <a:pt x="3665" y="1649"/>
                        <a:pt x="3665" y="1649"/>
                      </a:cubicBezTo>
                      <a:cubicBezTo>
                        <a:pt x="3665" y="1649"/>
                        <a:pt x="3670" y="1649"/>
                        <a:pt x="3670" y="1649"/>
                      </a:cubicBezTo>
                      <a:cubicBezTo>
                        <a:pt x="3670" y="1649"/>
                        <a:pt x="3674" y="1649"/>
                        <a:pt x="3674" y="1649"/>
                      </a:cubicBezTo>
                      <a:cubicBezTo>
                        <a:pt x="3674" y="1649"/>
                        <a:pt x="3677" y="1648"/>
                        <a:pt x="3677" y="1648"/>
                      </a:cubicBezTo>
                      <a:cubicBezTo>
                        <a:pt x="3677" y="1648"/>
                        <a:pt x="3678" y="1649"/>
                        <a:pt x="3678" y="1649"/>
                      </a:cubicBezTo>
                      <a:cubicBezTo>
                        <a:pt x="3678" y="1649"/>
                        <a:pt x="3680" y="1648"/>
                        <a:pt x="3680" y="1648"/>
                      </a:cubicBezTo>
                      <a:cubicBezTo>
                        <a:pt x="3680" y="1648"/>
                        <a:pt x="3681" y="1649"/>
                        <a:pt x="3681" y="1649"/>
                      </a:cubicBezTo>
                      <a:cubicBezTo>
                        <a:pt x="3681" y="1649"/>
                        <a:pt x="3687" y="1648"/>
                        <a:pt x="3687" y="1648"/>
                      </a:cubicBezTo>
                      <a:cubicBezTo>
                        <a:pt x="3687" y="1648"/>
                        <a:pt x="3690" y="1649"/>
                        <a:pt x="3690" y="1649"/>
                      </a:cubicBezTo>
                      <a:cubicBezTo>
                        <a:pt x="3690" y="1649"/>
                        <a:pt x="3690" y="1649"/>
                        <a:pt x="3690" y="1649"/>
                      </a:cubicBezTo>
                      <a:cubicBezTo>
                        <a:pt x="3690" y="1649"/>
                        <a:pt x="3692" y="1648"/>
                        <a:pt x="3692" y="1648"/>
                      </a:cubicBezTo>
                      <a:cubicBezTo>
                        <a:pt x="3692" y="1648"/>
                        <a:pt x="3696" y="1648"/>
                        <a:pt x="3696" y="1648"/>
                      </a:cubicBezTo>
                      <a:cubicBezTo>
                        <a:pt x="3696" y="1648"/>
                        <a:pt x="3699" y="1649"/>
                        <a:pt x="3699" y="1649"/>
                      </a:cubicBezTo>
                      <a:cubicBezTo>
                        <a:pt x="3699" y="1649"/>
                        <a:pt x="3702" y="1649"/>
                        <a:pt x="3702" y="1649"/>
                      </a:cubicBezTo>
                      <a:cubicBezTo>
                        <a:pt x="3702" y="1649"/>
                        <a:pt x="3705" y="1648"/>
                        <a:pt x="3705" y="1648"/>
                      </a:cubicBezTo>
                      <a:cubicBezTo>
                        <a:pt x="3705" y="1648"/>
                        <a:pt x="3707" y="1649"/>
                        <a:pt x="3707" y="1649"/>
                      </a:cubicBezTo>
                      <a:cubicBezTo>
                        <a:pt x="3707" y="1649"/>
                        <a:pt x="3708" y="1648"/>
                        <a:pt x="3708" y="1648"/>
                      </a:cubicBezTo>
                      <a:cubicBezTo>
                        <a:pt x="3708" y="1648"/>
                        <a:pt x="3711" y="1648"/>
                        <a:pt x="3711" y="1648"/>
                      </a:cubicBezTo>
                      <a:cubicBezTo>
                        <a:pt x="3711" y="1648"/>
                        <a:pt x="3713" y="1649"/>
                        <a:pt x="3713" y="1649"/>
                      </a:cubicBezTo>
                      <a:cubicBezTo>
                        <a:pt x="3713" y="1649"/>
                        <a:pt x="3716" y="1649"/>
                        <a:pt x="3716" y="1649"/>
                      </a:cubicBezTo>
                      <a:cubicBezTo>
                        <a:pt x="3716" y="1649"/>
                        <a:pt x="3720" y="1649"/>
                        <a:pt x="3720" y="1649"/>
                      </a:cubicBezTo>
                      <a:cubicBezTo>
                        <a:pt x="3720" y="1649"/>
                        <a:pt x="3722" y="1649"/>
                        <a:pt x="3722" y="1649"/>
                      </a:cubicBezTo>
                      <a:cubicBezTo>
                        <a:pt x="3722" y="1649"/>
                        <a:pt x="3723" y="1648"/>
                        <a:pt x="3723" y="1648"/>
                      </a:cubicBezTo>
                      <a:cubicBezTo>
                        <a:pt x="3723" y="1648"/>
                        <a:pt x="3726" y="1648"/>
                        <a:pt x="3726" y="1648"/>
                      </a:cubicBezTo>
                      <a:cubicBezTo>
                        <a:pt x="3726" y="1648"/>
                        <a:pt x="3729" y="1649"/>
                        <a:pt x="3729" y="1649"/>
                      </a:cubicBezTo>
                      <a:cubicBezTo>
                        <a:pt x="3729" y="1649"/>
                        <a:pt x="3730" y="1649"/>
                        <a:pt x="3730" y="1649"/>
                      </a:cubicBezTo>
                      <a:cubicBezTo>
                        <a:pt x="3730" y="1649"/>
                        <a:pt x="3735" y="1649"/>
                        <a:pt x="3735" y="1649"/>
                      </a:cubicBezTo>
                      <a:cubicBezTo>
                        <a:pt x="3735" y="1649"/>
                        <a:pt x="3736" y="1649"/>
                        <a:pt x="3736" y="1649"/>
                      </a:cubicBezTo>
                      <a:cubicBezTo>
                        <a:pt x="3736" y="1649"/>
                        <a:pt x="3738" y="1648"/>
                        <a:pt x="3738" y="1648"/>
                      </a:cubicBezTo>
                      <a:cubicBezTo>
                        <a:pt x="3738" y="1648"/>
                        <a:pt x="3741" y="1649"/>
                        <a:pt x="3741" y="1649"/>
                      </a:cubicBezTo>
                      <a:cubicBezTo>
                        <a:pt x="3741" y="1649"/>
                        <a:pt x="3741" y="1649"/>
                        <a:pt x="3741" y="1649"/>
                      </a:cubicBezTo>
                      <a:cubicBezTo>
                        <a:pt x="3741" y="1649"/>
                        <a:pt x="3746" y="1649"/>
                        <a:pt x="3746" y="1649"/>
                      </a:cubicBezTo>
                      <a:cubicBezTo>
                        <a:pt x="3746" y="1649"/>
                        <a:pt x="3750" y="1648"/>
                        <a:pt x="3750" y="1648"/>
                      </a:cubicBezTo>
                      <a:cubicBezTo>
                        <a:pt x="3750" y="1648"/>
                        <a:pt x="3753" y="1649"/>
                        <a:pt x="3753" y="1649"/>
                      </a:cubicBezTo>
                      <a:cubicBezTo>
                        <a:pt x="3753" y="1649"/>
                        <a:pt x="3755" y="1649"/>
                        <a:pt x="3755" y="1649"/>
                      </a:cubicBezTo>
                      <a:cubicBezTo>
                        <a:pt x="3755" y="1649"/>
                        <a:pt x="3757" y="1649"/>
                        <a:pt x="3757" y="1649"/>
                      </a:cubicBezTo>
                      <a:cubicBezTo>
                        <a:pt x="3757" y="1649"/>
                        <a:pt x="3758" y="1648"/>
                        <a:pt x="3758" y="1648"/>
                      </a:cubicBezTo>
                      <a:cubicBezTo>
                        <a:pt x="3758" y="1648"/>
                        <a:pt x="3762" y="1648"/>
                        <a:pt x="3762" y="1648"/>
                      </a:cubicBezTo>
                      <a:cubicBezTo>
                        <a:pt x="3762" y="1648"/>
                        <a:pt x="3764" y="1649"/>
                        <a:pt x="3764" y="1649"/>
                      </a:cubicBezTo>
                      <a:cubicBezTo>
                        <a:pt x="3764" y="1649"/>
                        <a:pt x="3770" y="1649"/>
                        <a:pt x="3770" y="1649"/>
                      </a:cubicBezTo>
                      <a:cubicBezTo>
                        <a:pt x="3770" y="1649"/>
                        <a:pt x="3771" y="1648"/>
                        <a:pt x="3771" y="1648"/>
                      </a:cubicBezTo>
                      <a:cubicBezTo>
                        <a:pt x="3771" y="1648"/>
                        <a:pt x="3772" y="1648"/>
                        <a:pt x="3772" y="1648"/>
                      </a:cubicBezTo>
                      <a:cubicBezTo>
                        <a:pt x="3772" y="1648"/>
                        <a:pt x="3773" y="1649"/>
                        <a:pt x="3773" y="1649"/>
                      </a:cubicBezTo>
                      <a:cubicBezTo>
                        <a:pt x="3773" y="1649"/>
                        <a:pt x="3778" y="1649"/>
                        <a:pt x="3778" y="1649"/>
                      </a:cubicBezTo>
                      <a:cubicBezTo>
                        <a:pt x="3778" y="1649"/>
                        <a:pt x="3781" y="1648"/>
                        <a:pt x="3781" y="1648"/>
                      </a:cubicBezTo>
                      <a:cubicBezTo>
                        <a:pt x="3781" y="1648"/>
                        <a:pt x="3782" y="1648"/>
                        <a:pt x="3782" y="1648"/>
                      </a:cubicBezTo>
                      <a:cubicBezTo>
                        <a:pt x="3782" y="1648"/>
                        <a:pt x="3786" y="1649"/>
                        <a:pt x="3786" y="1649"/>
                      </a:cubicBezTo>
                      <a:cubicBezTo>
                        <a:pt x="3786" y="1649"/>
                        <a:pt x="3787" y="1649"/>
                        <a:pt x="3787" y="1649"/>
                      </a:cubicBezTo>
                      <a:cubicBezTo>
                        <a:pt x="3787" y="1649"/>
                        <a:pt x="3789" y="1649"/>
                        <a:pt x="3789" y="1649"/>
                      </a:cubicBezTo>
                      <a:cubicBezTo>
                        <a:pt x="3789" y="1649"/>
                        <a:pt x="3792" y="1648"/>
                        <a:pt x="3792" y="1648"/>
                      </a:cubicBezTo>
                      <a:cubicBezTo>
                        <a:pt x="3792" y="1648"/>
                        <a:pt x="3794" y="1649"/>
                        <a:pt x="3794" y="1649"/>
                      </a:cubicBezTo>
                      <a:cubicBezTo>
                        <a:pt x="3794" y="1649"/>
                        <a:pt x="3797" y="1648"/>
                        <a:pt x="3797" y="1648"/>
                      </a:cubicBezTo>
                      <a:cubicBezTo>
                        <a:pt x="3797" y="1648"/>
                        <a:pt x="3799" y="1649"/>
                        <a:pt x="3799" y="1649"/>
                      </a:cubicBezTo>
                      <a:cubicBezTo>
                        <a:pt x="3799" y="1649"/>
                        <a:pt x="3803" y="1649"/>
                        <a:pt x="3803" y="1649"/>
                      </a:cubicBezTo>
                      <a:cubicBezTo>
                        <a:pt x="3803" y="1649"/>
                        <a:pt x="3804" y="1648"/>
                        <a:pt x="3804" y="1648"/>
                      </a:cubicBezTo>
                      <a:cubicBezTo>
                        <a:pt x="3804" y="1648"/>
                        <a:pt x="3807" y="1649"/>
                        <a:pt x="3807" y="1649"/>
                      </a:cubicBezTo>
                      <a:cubicBezTo>
                        <a:pt x="3807" y="1649"/>
                        <a:pt x="3811" y="1648"/>
                        <a:pt x="3811" y="1648"/>
                      </a:cubicBezTo>
                      <a:cubicBezTo>
                        <a:pt x="3811" y="1648"/>
                        <a:pt x="3814" y="1648"/>
                        <a:pt x="3814" y="1648"/>
                      </a:cubicBezTo>
                      <a:cubicBezTo>
                        <a:pt x="3814" y="1648"/>
                        <a:pt x="3816" y="1649"/>
                        <a:pt x="3816" y="1649"/>
                      </a:cubicBezTo>
                      <a:cubicBezTo>
                        <a:pt x="3816" y="1649"/>
                        <a:pt x="3817" y="1649"/>
                        <a:pt x="3817" y="1649"/>
                      </a:cubicBezTo>
                      <a:cubicBezTo>
                        <a:pt x="3817" y="1649"/>
                        <a:pt x="3818" y="1648"/>
                        <a:pt x="3818" y="1648"/>
                      </a:cubicBezTo>
                      <a:cubicBezTo>
                        <a:pt x="3818" y="1648"/>
                        <a:pt x="3823" y="1649"/>
                        <a:pt x="3823" y="1649"/>
                      </a:cubicBezTo>
                      <a:cubicBezTo>
                        <a:pt x="3823" y="1649"/>
                        <a:pt x="3824" y="1649"/>
                        <a:pt x="3824" y="1649"/>
                      </a:cubicBezTo>
                      <a:cubicBezTo>
                        <a:pt x="3824" y="1649"/>
                        <a:pt x="3827" y="1649"/>
                        <a:pt x="3827" y="1649"/>
                      </a:cubicBezTo>
                      <a:cubicBezTo>
                        <a:pt x="3827" y="1649"/>
                        <a:pt x="3829" y="1648"/>
                        <a:pt x="3829" y="1648"/>
                      </a:cubicBezTo>
                      <a:cubicBezTo>
                        <a:pt x="3829" y="1648"/>
                        <a:pt x="3834" y="1649"/>
                        <a:pt x="3834" y="1649"/>
                      </a:cubicBezTo>
                      <a:cubicBezTo>
                        <a:pt x="3834" y="1649"/>
                        <a:pt x="3836" y="1648"/>
                        <a:pt x="3836" y="1648"/>
                      </a:cubicBezTo>
                      <a:cubicBezTo>
                        <a:pt x="3836" y="1648"/>
                        <a:pt x="3839" y="1649"/>
                        <a:pt x="3839" y="1649"/>
                      </a:cubicBezTo>
                      <a:cubicBezTo>
                        <a:pt x="3839" y="1649"/>
                        <a:pt x="3841" y="1648"/>
                        <a:pt x="3841" y="1648"/>
                      </a:cubicBezTo>
                      <a:cubicBezTo>
                        <a:pt x="3841" y="1648"/>
                        <a:pt x="3845" y="1648"/>
                        <a:pt x="3845" y="1648"/>
                      </a:cubicBezTo>
                      <a:cubicBezTo>
                        <a:pt x="3845" y="1648"/>
                        <a:pt x="3846" y="1649"/>
                        <a:pt x="3846" y="1649"/>
                      </a:cubicBezTo>
                      <a:cubicBezTo>
                        <a:pt x="3846" y="1649"/>
                        <a:pt x="3848" y="1649"/>
                        <a:pt x="3848" y="1649"/>
                      </a:cubicBezTo>
                      <a:cubicBezTo>
                        <a:pt x="3848" y="1649"/>
                        <a:pt x="3852" y="1648"/>
                        <a:pt x="3852" y="1648"/>
                      </a:cubicBezTo>
                      <a:cubicBezTo>
                        <a:pt x="3852" y="1648"/>
                        <a:pt x="3854" y="1649"/>
                        <a:pt x="3854" y="1649"/>
                      </a:cubicBezTo>
                      <a:cubicBezTo>
                        <a:pt x="3854" y="1649"/>
                        <a:pt x="3855" y="1648"/>
                        <a:pt x="3855" y="1648"/>
                      </a:cubicBezTo>
                      <a:cubicBezTo>
                        <a:pt x="3855" y="1648"/>
                        <a:pt x="3861" y="1649"/>
                        <a:pt x="3861" y="1649"/>
                      </a:cubicBezTo>
                      <a:cubicBezTo>
                        <a:pt x="3861" y="1649"/>
                        <a:pt x="3862" y="1648"/>
                        <a:pt x="3862" y="1648"/>
                      </a:cubicBezTo>
                      <a:cubicBezTo>
                        <a:pt x="3862" y="1648"/>
                        <a:pt x="3863" y="1648"/>
                        <a:pt x="3863" y="1648"/>
                      </a:cubicBezTo>
                      <a:cubicBezTo>
                        <a:pt x="3863" y="1648"/>
                        <a:pt x="3865" y="1649"/>
                        <a:pt x="3865" y="1649"/>
                      </a:cubicBezTo>
                      <a:cubicBezTo>
                        <a:pt x="3865" y="1649"/>
                        <a:pt x="3869" y="1648"/>
                        <a:pt x="3869" y="1648"/>
                      </a:cubicBezTo>
                      <a:cubicBezTo>
                        <a:pt x="3869" y="1648"/>
                        <a:pt x="3870" y="1649"/>
                        <a:pt x="3870" y="1649"/>
                      </a:cubicBezTo>
                      <a:cubicBezTo>
                        <a:pt x="3870" y="1649"/>
                        <a:pt x="3873" y="1649"/>
                        <a:pt x="3873" y="1649"/>
                      </a:cubicBezTo>
                      <a:cubicBezTo>
                        <a:pt x="3873" y="1649"/>
                        <a:pt x="3877" y="1649"/>
                        <a:pt x="3877" y="1649"/>
                      </a:cubicBezTo>
                      <a:cubicBezTo>
                        <a:pt x="3877" y="1649"/>
                        <a:pt x="3879" y="1649"/>
                        <a:pt x="3879" y="1649"/>
                      </a:cubicBezTo>
                      <a:cubicBezTo>
                        <a:pt x="3879" y="1649"/>
                        <a:pt x="3881" y="1648"/>
                        <a:pt x="3881" y="1648"/>
                      </a:cubicBezTo>
                      <a:cubicBezTo>
                        <a:pt x="3881" y="1648"/>
                        <a:pt x="3886" y="1649"/>
                        <a:pt x="3886" y="1649"/>
                      </a:cubicBezTo>
                      <a:cubicBezTo>
                        <a:pt x="3886" y="1649"/>
                        <a:pt x="3888" y="1648"/>
                        <a:pt x="3888" y="1648"/>
                      </a:cubicBezTo>
                      <a:cubicBezTo>
                        <a:pt x="3888" y="1648"/>
                        <a:pt x="3890" y="1648"/>
                        <a:pt x="3890" y="1648"/>
                      </a:cubicBezTo>
                      <a:cubicBezTo>
                        <a:pt x="3890" y="1648"/>
                        <a:pt x="3891" y="1649"/>
                        <a:pt x="3891" y="1649"/>
                      </a:cubicBezTo>
                      <a:cubicBezTo>
                        <a:pt x="3891" y="1649"/>
                        <a:pt x="3893" y="1648"/>
                        <a:pt x="3893" y="1648"/>
                      </a:cubicBezTo>
                      <a:cubicBezTo>
                        <a:pt x="3893" y="1648"/>
                        <a:pt x="3894" y="1649"/>
                        <a:pt x="3894" y="1649"/>
                      </a:cubicBezTo>
                      <a:cubicBezTo>
                        <a:pt x="3894" y="1649"/>
                        <a:pt x="3899" y="1648"/>
                        <a:pt x="3899" y="1648"/>
                      </a:cubicBezTo>
                      <a:cubicBezTo>
                        <a:pt x="3899" y="1648"/>
                        <a:pt x="3901" y="1649"/>
                        <a:pt x="3901" y="1649"/>
                      </a:cubicBezTo>
                      <a:cubicBezTo>
                        <a:pt x="3901" y="1649"/>
                        <a:pt x="3907" y="1648"/>
                        <a:pt x="3907" y="1648"/>
                      </a:cubicBezTo>
                      <a:cubicBezTo>
                        <a:pt x="3907" y="1648"/>
                        <a:pt x="3907" y="1649"/>
                        <a:pt x="3907" y="1649"/>
                      </a:cubicBezTo>
                      <a:cubicBezTo>
                        <a:pt x="3907" y="1649"/>
                        <a:pt x="3910" y="1648"/>
                        <a:pt x="3910" y="1648"/>
                      </a:cubicBezTo>
                      <a:cubicBezTo>
                        <a:pt x="3910" y="1648"/>
                        <a:pt x="3913" y="1649"/>
                        <a:pt x="3913" y="1649"/>
                      </a:cubicBezTo>
                      <a:cubicBezTo>
                        <a:pt x="3913" y="1649"/>
                        <a:pt x="3918" y="1649"/>
                        <a:pt x="3918" y="1649"/>
                      </a:cubicBezTo>
                      <a:cubicBezTo>
                        <a:pt x="3918" y="1649"/>
                        <a:pt x="3918" y="1648"/>
                        <a:pt x="3918" y="1648"/>
                      </a:cubicBezTo>
                      <a:cubicBezTo>
                        <a:pt x="3918" y="1648"/>
                        <a:pt x="3919" y="1648"/>
                        <a:pt x="3919" y="1648"/>
                      </a:cubicBezTo>
                      <a:cubicBezTo>
                        <a:pt x="3919" y="1648"/>
                        <a:pt x="3923" y="1649"/>
                        <a:pt x="3923" y="1649"/>
                      </a:cubicBezTo>
                      <a:cubicBezTo>
                        <a:pt x="3923" y="1649"/>
                        <a:pt x="3925" y="1649"/>
                        <a:pt x="3925" y="1649"/>
                      </a:cubicBezTo>
                      <a:cubicBezTo>
                        <a:pt x="3925" y="1649"/>
                        <a:pt x="3927" y="1648"/>
                        <a:pt x="3927" y="1648"/>
                      </a:cubicBezTo>
                      <a:cubicBezTo>
                        <a:pt x="3927" y="1648"/>
                        <a:pt x="3930" y="1649"/>
                        <a:pt x="3930" y="1649"/>
                      </a:cubicBezTo>
                      <a:cubicBezTo>
                        <a:pt x="3930" y="1649"/>
                        <a:pt x="3933" y="1648"/>
                        <a:pt x="3933" y="1648"/>
                      </a:cubicBezTo>
                      <a:cubicBezTo>
                        <a:pt x="3933" y="1648"/>
                        <a:pt x="3934" y="1649"/>
                        <a:pt x="3934" y="1649"/>
                      </a:cubicBezTo>
                      <a:cubicBezTo>
                        <a:pt x="3934" y="1649"/>
                        <a:pt x="3938" y="1648"/>
                        <a:pt x="3938" y="1648"/>
                      </a:cubicBezTo>
                      <a:cubicBezTo>
                        <a:pt x="3938" y="1648"/>
                        <a:pt x="3941" y="1648"/>
                        <a:pt x="3941" y="1648"/>
                      </a:cubicBezTo>
                      <a:cubicBezTo>
                        <a:pt x="3941" y="1648"/>
                        <a:pt x="3943" y="1649"/>
                        <a:pt x="3943" y="1649"/>
                      </a:cubicBezTo>
                      <a:cubicBezTo>
                        <a:pt x="3943" y="1649"/>
                        <a:pt x="3948" y="1649"/>
                        <a:pt x="3948" y="1649"/>
                      </a:cubicBezTo>
                      <a:cubicBezTo>
                        <a:pt x="3948" y="1649"/>
                        <a:pt x="3949" y="1648"/>
                        <a:pt x="3949" y="1648"/>
                      </a:cubicBezTo>
                      <a:cubicBezTo>
                        <a:pt x="3949" y="1648"/>
                        <a:pt x="3951" y="1649"/>
                        <a:pt x="3951" y="1649"/>
                      </a:cubicBezTo>
                      <a:cubicBezTo>
                        <a:pt x="3951" y="1649"/>
                        <a:pt x="3952" y="1648"/>
                        <a:pt x="3952" y="1648"/>
                      </a:cubicBezTo>
                      <a:cubicBezTo>
                        <a:pt x="3952" y="1648"/>
                        <a:pt x="3957" y="1648"/>
                        <a:pt x="3957" y="1648"/>
                      </a:cubicBezTo>
                      <a:cubicBezTo>
                        <a:pt x="3957" y="1648"/>
                        <a:pt x="3958" y="1649"/>
                        <a:pt x="3958" y="1649"/>
                      </a:cubicBezTo>
                      <a:cubicBezTo>
                        <a:pt x="3958" y="1649"/>
                        <a:pt x="3960" y="1648"/>
                        <a:pt x="3960" y="1648"/>
                      </a:cubicBezTo>
                      <a:cubicBezTo>
                        <a:pt x="3960" y="1648"/>
                        <a:pt x="3962" y="1649"/>
                        <a:pt x="3962" y="1649"/>
                      </a:cubicBezTo>
                      <a:cubicBezTo>
                        <a:pt x="3962" y="1649"/>
                        <a:pt x="3967" y="1649"/>
                        <a:pt x="3967" y="1649"/>
                      </a:cubicBezTo>
                      <a:cubicBezTo>
                        <a:pt x="3967" y="1649"/>
                        <a:pt x="3968" y="1648"/>
                        <a:pt x="3968" y="1648"/>
                      </a:cubicBezTo>
                      <a:cubicBezTo>
                        <a:pt x="3968" y="1648"/>
                        <a:pt x="3970" y="1648"/>
                        <a:pt x="3970" y="1648"/>
                      </a:cubicBezTo>
                      <a:cubicBezTo>
                        <a:pt x="3970" y="1648"/>
                        <a:pt x="3971" y="1649"/>
                        <a:pt x="3971" y="1649"/>
                      </a:cubicBezTo>
                      <a:cubicBezTo>
                        <a:pt x="3971" y="1649"/>
                        <a:pt x="3976" y="1649"/>
                        <a:pt x="3976" y="1649"/>
                      </a:cubicBezTo>
                      <a:cubicBezTo>
                        <a:pt x="3976" y="1649"/>
                        <a:pt x="3979" y="1648"/>
                        <a:pt x="3979" y="1648"/>
                      </a:cubicBezTo>
                      <a:cubicBezTo>
                        <a:pt x="3979" y="1648"/>
                        <a:pt x="3983" y="1648"/>
                        <a:pt x="3983" y="1648"/>
                      </a:cubicBezTo>
                      <a:cubicBezTo>
                        <a:pt x="3983" y="1648"/>
                        <a:pt x="3985" y="1649"/>
                        <a:pt x="3985" y="1649"/>
                      </a:cubicBezTo>
                      <a:cubicBezTo>
                        <a:pt x="3985" y="1649"/>
                        <a:pt x="3985" y="1649"/>
                        <a:pt x="3985" y="1649"/>
                      </a:cubicBezTo>
                      <a:cubicBezTo>
                        <a:pt x="3985" y="1649"/>
                        <a:pt x="3988" y="1648"/>
                        <a:pt x="3988" y="1648"/>
                      </a:cubicBezTo>
                      <a:cubicBezTo>
                        <a:pt x="3988" y="1648"/>
                        <a:pt x="3991" y="1649"/>
                        <a:pt x="3991" y="1649"/>
                      </a:cubicBezTo>
                      <a:cubicBezTo>
                        <a:pt x="3991" y="1649"/>
                        <a:pt x="3994" y="1648"/>
                        <a:pt x="3994" y="1648"/>
                      </a:cubicBezTo>
                      <a:cubicBezTo>
                        <a:pt x="3994" y="1648"/>
                        <a:pt x="3996" y="1649"/>
                        <a:pt x="3996" y="1649"/>
                      </a:cubicBezTo>
                      <a:cubicBezTo>
                        <a:pt x="3996" y="1649"/>
                        <a:pt x="3997" y="1648"/>
                        <a:pt x="3997" y="1648"/>
                      </a:cubicBezTo>
                      <a:cubicBezTo>
                        <a:pt x="3997" y="1648"/>
                        <a:pt x="4002" y="1649"/>
                        <a:pt x="4002" y="1649"/>
                      </a:cubicBezTo>
                      <a:cubicBezTo>
                        <a:pt x="4002" y="1649"/>
                        <a:pt x="4005" y="1648"/>
                        <a:pt x="4005" y="1648"/>
                      </a:cubicBezTo>
                      <a:cubicBezTo>
                        <a:pt x="4005" y="1648"/>
                        <a:pt x="4008" y="1649"/>
                        <a:pt x="4008" y="1649"/>
                      </a:cubicBezTo>
                      <a:cubicBezTo>
                        <a:pt x="4008" y="1649"/>
                        <a:pt x="4010" y="1648"/>
                        <a:pt x="4010" y="1648"/>
                      </a:cubicBezTo>
                      <a:cubicBezTo>
                        <a:pt x="4010" y="1648"/>
                        <a:pt x="4012" y="1648"/>
                        <a:pt x="4012" y="1648"/>
                      </a:cubicBezTo>
                      <a:cubicBezTo>
                        <a:pt x="4012" y="1648"/>
                        <a:pt x="4014" y="1649"/>
                        <a:pt x="4014" y="1649"/>
                      </a:cubicBezTo>
                      <a:cubicBezTo>
                        <a:pt x="4014" y="1649"/>
                        <a:pt x="4016" y="1649"/>
                        <a:pt x="4016" y="1649"/>
                      </a:cubicBezTo>
                      <a:cubicBezTo>
                        <a:pt x="4016" y="1649"/>
                        <a:pt x="4017" y="1648"/>
                        <a:pt x="4017" y="1648"/>
                      </a:cubicBezTo>
                      <a:cubicBezTo>
                        <a:pt x="4017" y="1648"/>
                        <a:pt x="4021" y="1648"/>
                        <a:pt x="4021" y="1648"/>
                      </a:cubicBezTo>
                      <a:cubicBezTo>
                        <a:pt x="4021" y="1648"/>
                        <a:pt x="4025" y="1649"/>
                        <a:pt x="4025" y="1649"/>
                      </a:cubicBezTo>
                      <a:cubicBezTo>
                        <a:pt x="4025" y="1649"/>
                        <a:pt x="4026" y="1648"/>
                        <a:pt x="4026" y="1648"/>
                      </a:cubicBezTo>
                      <a:cubicBezTo>
                        <a:pt x="4026" y="1648"/>
                        <a:pt x="4028" y="1649"/>
                        <a:pt x="4028" y="1649"/>
                      </a:cubicBezTo>
                      <a:cubicBezTo>
                        <a:pt x="4028" y="1649"/>
                        <a:pt x="4032" y="1649"/>
                        <a:pt x="4032" y="1649"/>
                      </a:cubicBezTo>
                      <a:cubicBezTo>
                        <a:pt x="4032" y="1649"/>
                        <a:pt x="4033" y="1648"/>
                        <a:pt x="4033" y="1648"/>
                      </a:cubicBezTo>
                      <a:cubicBezTo>
                        <a:pt x="4033" y="1648"/>
                        <a:pt x="4038" y="1649"/>
                        <a:pt x="4038" y="1649"/>
                      </a:cubicBezTo>
                      <a:cubicBezTo>
                        <a:pt x="4038" y="1649"/>
                        <a:pt x="4039" y="1648"/>
                        <a:pt x="4039" y="1648"/>
                      </a:cubicBezTo>
                      <a:cubicBezTo>
                        <a:pt x="4039" y="1648"/>
                        <a:pt x="4045" y="1648"/>
                        <a:pt x="4045" y="1648"/>
                      </a:cubicBezTo>
                      <a:cubicBezTo>
                        <a:pt x="4045" y="1648"/>
                        <a:pt x="4046" y="1648"/>
                        <a:pt x="4046" y="1648"/>
                      </a:cubicBezTo>
                      <a:cubicBezTo>
                        <a:pt x="4046" y="1648"/>
                        <a:pt x="4048" y="1649"/>
                        <a:pt x="4048" y="1649"/>
                      </a:cubicBezTo>
                      <a:cubicBezTo>
                        <a:pt x="4048" y="1649"/>
                        <a:pt x="4050" y="1648"/>
                        <a:pt x="4050" y="1648"/>
                      </a:cubicBezTo>
                      <a:cubicBezTo>
                        <a:pt x="4050" y="1648"/>
                        <a:pt x="4052" y="1648"/>
                        <a:pt x="4052" y="1648"/>
                      </a:cubicBezTo>
                      <a:cubicBezTo>
                        <a:pt x="4052" y="1648"/>
                        <a:pt x="4053" y="1649"/>
                        <a:pt x="4053" y="1649"/>
                      </a:cubicBezTo>
                      <a:cubicBezTo>
                        <a:pt x="4053" y="1649"/>
                        <a:pt x="4056" y="1648"/>
                        <a:pt x="4056" y="1648"/>
                      </a:cubicBezTo>
                      <a:cubicBezTo>
                        <a:pt x="4056" y="1648"/>
                        <a:pt x="4060" y="1648"/>
                        <a:pt x="4060" y="1648"/>
                      </a:cubicBezTo>
                      <a:cubicBezTo>
                        <a:pt x="4060" y="1648"/>
                        <a:pt x="4063" y="1648"/>
                        <a:pt x="4063" y="1648"/>
                      </a:cubicBezTo>
                      <a:cubicBezTo>
                        <a:pt x="4063" y="1648"/>
                        <a:pt x="4064" y="1649"/>
                        <a:pt x="4064" y="1649"/>
                      </a:cubicBezTo>
                      <a:cubicBezTo>
                        <a:pt x="4064" y="1649"/>
                        <a:pt x="4067" y="1648"/>
                        <a:pt x="4067" y="1648"/>
                      </a:cubicBezTo>
                      <a:cubicBezTo>
                        <a:pt x="4067" y="1648"/>
                        <a:pt x="4071" y="1648"/>
                        <a:pt x="4071" y="1648"/>
                      </a:cubicBezTo>
                      <a:cubicBezTo>
                        <a:pt x="4071" y="1648"/>
                        <a:pt x="4072" y="1648"/>
                        <a:pt x="4072" y="1648"/>
                      </a:cubicBezTo>
                      <a:cubicBezTo>
                        <a:pt x="4072" y="1648"/>
                        <a:pt x="4075" y="1648"/>
                        <a:pt x="4075" y="1648"/>
                      </a:cubicBezTo>
                      <a:cubicBezTo>
                        <a:pt x="4075" y="1648"/>
                        <a:pt x="4077" y="1648"/>
                        <a:pt x="4077" y="1648"/>
                      </a:cubicBezTo>
                      <a:cubicBezTo>
                        <a:pt x="4077" y="1648"/>
                        <a:pt x="4079" y="1647"/>
                        <a:pt x="4079" y="1647"/>
                      </a:cubicBezTo>
                      <a:cubicBezTo>
                        <a:pt x="4079" y="1647"/>
                        <a:pt x="4082" y="1648"/>
                        <a:pt x="4082" y="1648"/>
                      </a:cubicBezTo>
                      <a:cubicBezTo>
                        <a:pt x="4082" y="1648"/>
                        <a:pt x="4084" y="1648"/>
                        <a:pt x="4084" y="1648"/>
                      </a:cubicBezTo>
                      <a:cubicBezTo>
                        <a:pt x="4084" y="1648"/>
                        <a:pt x="4088" y="1648"/>
                        <a:pt x="4088" y="1648"/>
                      </a:cubicBezTo>
                      <a:cubicBezTo>
                        <a:pt x="4088" y="1648"/>
                        <a:pt x="4092" y="1648"/>
                        <a:pt x="4092" y="1648"/>
                      </a:cubicBezTo>
                      <a:cubicBezTo>
                        <a:pt x="4092" y="1648"/>
                        <a:pt x="4092" y="1648"/>
                        <a:pt x="4092" y="1648"/>
                      </a:cubicBezTo>
                      <a:cubicBezTo>
                        <a:pt x="4092" y="1648"/>
                        <a:pt x="4095" y="1648"/>
                        <a:pt x="4095" y="1648"/>
                      </a:cubicBezTo>
                      <a:cubicBezTo>
                        <a:pt x="4095" y="1648"/>
                        <a:pt x="4100" y="1648"/>
                        <a:pt x="4100" y="1648"/>
                      </a:cubicBezTo>
                      <a:cubicBezTo>
                        <a:pt x="4100" y="1648"/>
                        <a:pt x="4102" y="1648"/>
                        <a:pt x="4102" y="1648"/>
                      </a:cubicBezTo>
                      <a:cubicBezTo>
                        <a:pt x="4102" y="1648"/>
                        <a:pt x="4103" y="1648"/>
                        <a:pt x="4103" y="1648"/>
                      </a:cubicBezTo>
                      <a:cubicBezTo>
                        <a:pt x="4103" y="1648"/>
                        <a:pt x="4106" y="1647"/>
                        <a:pt x="4106" y="1647"/>
                      </a:cubicBezTo>
                      <a:cubicBezTo>
                        <a:pt x="4106" y="1647"/>
                        <a:pt x="4107" y="1647"/>
                        <a:pt x="4107" y="1647"/>
                      </a:cubicBezTo>
                      <a:cubicBezTo>
                        <a:pt x="4107" y="1647"/>
                        <a:pt x="4111" y="1648"/>
                        <a:pt x="4111" y="1648"/>
                      </a:cubicBezTo>
                      <a:cubicBezTo>
                        <a:pt x="4111" y="1648"/>
                        <a:pt x="4112" y="1648"/>
                        <a:pt x="4112" y="1648"/>
                      </a:cubicBezTo>
                      <a:cubicBezTo>
                        <a:pt x="4112" y="1648"/>
                        <a:pt x="4117" y="1647"/>
                        <a:pt x="4117" y="1647"/>
                      </a:cubicBezTo>
                      <a:cubicBezTo>
                        <a:pt x="4117" y="1647"/>
                        <a:pt x="4118" y="1647"/>
                        <a:pt x="4118" y="1647"/>
                      </a:cubicBezTo>
                      <a:cubicBezTo>
                        <a:pt x="4118" y="1647"/>
                        <a:pt x="4122" y="1648"/>
                        <a:pt x="4122" y="1648"/>
                      </a:cubicBezTo>
                      <a:cubicBezTo>
                        <a:pt x="4122" y="1648"/>
                        <a:pt x="4123" y="1648"/>
                        <a:pt x="4123" y="1648"/>
                      </a:cubicBezTo>
                      <a:cubicBezTo>
                        <a:pt x="4123" y="1648"/>
                        <a:pt x="4126" y="1648"/>
                        <a:pt x="4126" y="1648"/>
                      </a:cubicBezTo>
                      <a:cubicBezTo>
                        <a:pt x="4126" y="1648"/>
                        <a:pt x="4128" y="1648"/>
                        <a:pt x="4128" y="1648"/>
                      </a:cubicBezTo>
                      <a:cubicBezTo>
                        <a:pt x="4128" y="1648"/>
                        <a:pt x="4131" y="1647"/>
                        <a:pt x="4131" y="1647"/>
                      </a:cubicBezTo>
                      <a:cubicBezTo>
                        <a:pt x="4131" y="1647"/>
                        <a:pt x="4135" y="1647"/>
                        <a:pt x="4135" y="1647"/>
                      </a:cubicBezTo>
                      <a:cubicBezTo>
                        <a:pt x="4135" y="1647"/>
                        <a:pt x="4136" y="1648"/>
                        <a:pt x="4136" y="1648"/>
                      </a:cubicBezTo>
                      <a:cubicBezTo>
                        <a:pt x="4136" y="1648"/>
                        <a:pt x="4139" y="1648"/>
                        <a:pt x="4139" y="1648"/>
                      </a:cubicBezTo>
                      <a:cubicBezTo>
                        <a:pt x="4139" y="1648"/>
                        <a:pt x="4140" y="1647"/>
                        <a:pt x="4140" y="1647"/>
                      </a:cubicBezTo>
                      <a:cubicBezTo>
                        <a:pt x="4140" y="1647"/>
                        <a:pt x="4143" y="1648"/>
                        <a:pt x="4143" y="1648"/>
                      </a:cubicBezTo>
                      <a:cubicBezTo>
                        <a:pt x="4143" y="1648"/>
                        <a:pt x="4148" y="1648"/>
                        <a:pt x="4148" y="1648"/>
                      </a:cubicBezTo>
                      <a:cubicBezTo>
                        <a:pt x="4148" y="1648"/>
                        <a:pt x="4151" y="1648"/>
                        <a:pt x="4151" y="1648"/>
                      </a:cubicBezTo>
                      <a:cubicBezTo>
                        <a:pt x="4151" y="1648"/>
                        <a:pt x="4152" y="1647"/>
                        <a:pt x="4152" y="1647"/>
                      </a:cubicBezTo>
                      <a:cubicBezTo>
                        <a:pt x="4152" y="1647"/>
                        <a:pt x="4155" y="1648"/>
                        <a:pt x="4155" y="1648"/>
                      </a:cubicBezTo>
                      <a:cubicBezTo>
                        <a:pt x="4155" y="1648"/>
                        <a:pt x="4158" y="1648"/>
                        <a:pt x="4158" y="1648"/>
                      </a:cubicBezTo>
                      <a:cubicBezTo>
                        <a:pt x="4158" y="1648"/>
                        <a:pt x="4159" y="1648"/>
                        <a:pt x="4159" y="1648"/>
                      </a:cubicBezTo>
                      <a:cubicBezTo>
                        <a:pt x="4159" y="1648"/>
                        <a:pt x="4160" y="1647"/>
                        <a:pt x="4160" y="1647"/>
                      </a:cubicBezTo>
                      <a:cubicBezTo>
                        <a:pt x="4160" y="1647"/>
                        <a:pt x="4165" y="1648"/>
                        <a:pt x="4165" y="1648"/>
                      </a:cubicBezTo>
                      <a:cubicBezTo>
                        <a:pt x="4165" y="1648"/>
                        <a:pt x="4168" y="1647"/>
                        <a:pt x="4168" y="1647"/>
                      </a:cubicBezTo>
                      <a:cubicBezTo>
                        <a:pt x="4168" y="1647"/>
                        <a:pt x="4171" y="1647"/>
                        <a:pt x="4171" y="1647"/>
                      </a:cubicBezTo>
                      <a:cubicBezTo>
                        <a:pt x="4171" y="1647"/>
                        <a:pt x="4171" y="1648"/>
                        <a:pt x="4171" y="1648"/>
                      </a:cubicBezTo>
                      <a:cubicBezTo>
                        <a:pt x="4171" y="1648"/>
                        <a:pt x="4175" y="1648"/>
                        <a:pt x="4175" y="1648"/>
                      </a:cubicBezTo>
                      <a:cubicBezTo>
                        <a:pt x="4175" y="1648"/>
                        <a:pt x="4177" y="1647"/>
                        <a:pt x="4177" y="1647"/>
                      </a:cubicBezTo>
                      <a:cubicBezTo>
                        <a:pt x="4177" y="1647"/>
                        <a:pt x="4179" y="1648"/>
                        <a:pt x="4179" y="1648"/>
                      </a:cubicBezTo>
                      <a:cubicBezTo>
                        <a:pt x="4179" y="1648"/>
                        <a:pt x="4183" y="1647"/>
                        <a:pt x="4183" y="1647"/>
                      </a:cubicBezTo>
                      <a:cubicBezTo>
                        <a:pt x="4183" y="1647"/>
                        <a:pt x="4187" y="1647"/>
                        <a:pt x="4187" y="1647"/>
                      </a:cubicBezTo>
                      <a:cubicBezTo>
                        <a:pt x="4187" y="1647"/>
                        <a:pt x="4188" y="1647"/>
                        <a:pt x="4188" y="1647"/>
                      </a:cubicBezTo>
                      <a:cubicBezTo>
                        <a:pt x="4188" y="1647"/>
                        <a:pt x="4190" y="1648"/>
                        <a:pt x="4190" y="1648"/>
                      </a:cubicBezTo>
                      <a:cubicBezTo>
                        <a:pt x="4190" y="1648"/>
                        <a:pt x="4193" y="1647"/>
                        <a:pt x="4193" y="1647"/>
                      </a:cubicBezTo>
                      <a:cubicBezTo>
                        <a:pt x="4193" y="1647"/>
                        <a:pt x="4195" y="1647"/>
                        <a:pt x="4195" y="1647"/>
                      </a:cubicBezTo>
                      <a:cubicBezTo>
                        <a:pt x="4195" y="1647"/>
                        <a:pt x="4197" y="1647"/>
                        <a:pt x="4197" y="1647"/>
                      </a:cubicBezTo>
                      <a:cubicBezTo>
                        <a:pt x="4197" y="1647"/>
                        <a:pt x="4200" y="1647"/>
                        <a:pt x="4200" y="1647"/>
                      </a:cubicBezTo>
                      <a:cubicBezTo>
                        <a:pt x="4200" y="1647"/>
                        <a:pt x="4204" y="1646"/>
                        <a:pt x="4204" y="1646"/>
                      </a:cubicBezTo>
                      <a:cubicBezTo>
                        <a:pt x="4204" y="1646"/>
                        <a:pt x="4204" y="1646"/>
                        <a:pt x="4204" y="1646"/>
                      </a:cubicBezTo>
                      <a:cubicBezTo>
                        <a:pt x="4204" y="1646"/>
                        <a:pt x="4206" y="1647"/>
                        <a:pt x="4206" y="1647"/>
                      </a:cubicBezTo>
                      <a:cubicBezTo>
                        <a:pt x="4206" y="1647"/>
                        <a:pt x="4210" y="1647"/>
                        <a:pt x="4210" y="1647"/>
                      </a:cubicBezTo>
                      <a:cubicBezTo>
                        <a:pt x="4210" y="1647"/>
                        <a:pt x="4214" y="1646"/>
                        <a:pt x="4214" y="1646"/>
                      </a:cubicBezTo>
                      <a:cubicBezTo>
                        <a:pt x="4214" y="1646"/>
                        <a:pt x="4216" y="1645"/>
                        <a:pt x="4216" y="1645"/>
                      </a:cubicBezTo>
                      <a:cubicBezTo>
                        <a:pt x="4216" y="1645"/>
                        <a:pt x="4218" y="1646"/>
                        <a:pt x="4218" y="1646"/>
                      </a:cubicBezTo>
                      <a:cubicBezTo>
                        <a:pt x="4218" y="1646"/>
                        <a:pt x="4221" y="1646"/>
                        <a:pt x="4221" y="1646"/>
                      </a:cubicBezTo>
                      <a:cubicBezTo>
                        <a:pt x="4221" y="1646"/>
                        <a:pt x="4224" y="1645"/>
                        <a:pt x="4224" y="1645"/>
                      </a:cubicBezTo>
                      <a:cubicBezTo>
                        <a:pt x="4224" y="1645"/>
                        <a:pt x="4227" y="1645"/>
                        <a:pt x="4227" y="1645"/>
                      </a:cubicBezTo>
                      <a:cubicBezTo>
                        <a:pt x="4227" y="1645"/>
                        <a:pt x="4229" y="1646"/>
                        <a:pt x="4229" y="1646"/>
                      </a:cubicBezTo>
                      <a:cubicBezTo>
                        <a:pt x="4229" y="1646"/>
                        <a:pt x="4230" y="1645"/>
                        <a:pt x="4230" y="1645"/>
                      </a:cubicBezTo>
                      <a:cubicBezTo>
                        <a:pt x="4230" y="1645"/>
                        <a:pt x="4233" y="1646"/>
                        <a:pt x="4233" y="1646"/>
                      </a:cubicBezTo>
                      <a:cubicBezTo>
                        <a:pt x="4233" y="1646"/>
                        <a:pt x="4234" y="1646"/>
                        <a:pt x="4234" y="1646"/>
                      </a:cubicBezTo>
                      <a:cubicBezTo>
                        <a:pt x="4234" y="1646"/>
                        <a:pt x="4238" y="1645"/>
                        <a:pt x="4238" y="1645"/>
                      </a:cubicBezTo>
                      <a:cubicBezTo>
                        <a:pt x="4238" y="1645"/>
                        <a:pt x="4240" y="1646"/>
                        <a:pt x="4240" y="1646"/>
                      </a:cubicBezTo>
                      <a:cubicBezTo>
                        <a:pt x="4240" y="1646"/>
                        <a:pt x="4245" y="1645"/>
                        <a:pt x="4245" y="1645"/>
                      </a:cubicBezTo>
                      <a:cubicBezTo>
                        <a:pt x="4245" y="1645"/>
                        <a:pt x="4246" y="1645"/>
                        <a:pt x="4246" y="1645"/>
                      </a:cubicBezTo>
                      <a:cubicBezTo>
                        <a:pt x="4246" y="1645"/>
                        <a:pt x="4250" y="1645"/>
                        <a:pt x="4250" y="1645"/>
                      </a:cubicBezTo>
                      <a:cubicBezTo>
                        <a:pt x="4250" y="1645"/>
                        <a:pt x="4252" y="1645"/>
                        <a:pt x="4252" y="1645"/>
                      </a:cubicBezTo>
                      <a:cubicBezTo>
                        <a:pt x="4252" y="1645"/>
                        <a:pt x="4254" y="1645"/>
                        <a:pt x="4254" y="1645"/>
                      </a:cubicBezTo>
                      <a:cubicBezTo>
                        <a:pt x="4254" y="1645"/>
                        <a:pt x="4255" y="1645"/>
                        <a:pt x="4255" y="1645"/>
                      </a:cubicBezTo>
                      <a:cubicBezTo>
                        <a:pt x="4255" y="1645"/>
                        <a:pt x="4259" y="1644"/>
                        <a:pt x="4259" y="1644"/>
                      </a:cubicBezTo>
                      <a:cubicBezTo>
                        <a:pt x="4259" y="1644"/>
                        <a:pt x="4260" y="1645"/>
                        <a:pt x="4260" y="1645"/>
                      </a:cubicBezTo>
                      <a:cubicBezTo>
                        <a:pt x="4260" y="1645"/>
                        <a:pt x="4265" y="1644"/>
                        <a:pt x="4265" y="1644"/>
                      </a:cubicBezTo>
                      <a:cubicBezTo>
                        <a:pt x="4265" y="1644"/>
                        <a:pt x="4265" y="1644"/>
                        <a:pt x="4265" y="1644"/>
                      </a:cubicBezTo>
                      <a:cubicBezTo>
                        <a:pt x="4265" y="1644"/>
                        <a:pt x="4269" y="1643"/>
                        <a:pt x="4269" y="1643"/>
                      </a:cubicBezTo>
                      <a:cubicBezTo>
                        <a:pt x="4269" y="1643"/>
                        <a:pt x="4270" y="1643"/>
                        <a:pt x="4270" y="1643"/>
                      </a:cubicBezTo>
                      <a:cubicBezTo>
                        <a:pt x="4270" y="1643"/>
                        <a:pt x="4275" y="1643"/>
                        <a:pt x="4275" y="1643"/>
                      </a:cubicBezTo>
                      <a:cubicBezTo>
                        <a:pt x="4275" y="1643"/>
                        <a:pt x="4276" y="1643"/>
                        <a:pt x="4276" y="1643"/>
                      </a:cubicBezTo>
                      <a:cubicBezTo>
                        <a:pt x="4276" y="1643"/>
                        <a:pt x="4280" y="1641"/>
                        <a:pt x="4280" y="1641"/>
                      </a:cubicBezTo>
                      <a:cubicBezTo>
                        <a:pt x="4280" y="1641"/>
                        <a:pt x="4280" y="1641"/>
                        <a:pt x="4280" y="1641"/>
                      </a:cubicBezTo>
                      <a:cubicBezTo>
                        <a:pt x="4280" y="1641"/>
                        <a:pt x="4285" y="1639"/>
                        <a:pt x="4285" y="1639"/>
                      </a:cubicBezTo>
                      <a:cubicBezTo>
                        <a:pt x="4285" y="1639"/>
                        <a:pt x="4285" y="1639"/>
                        <a:pt x="4285" y="1639"/>
                      </a:cubicBezTo>
                      <a:cubicBezTo>
                        <a:pt x="4285" y="1639"/>
                        <a:pt x="4290" y="1634"/>
                        <a:pt x="4290" y="1634"/>
                      </a:cubicBezTo>
                      <a:cubicBezTo>
                        <a:pt x="4290" y="1634"/>
                        <a:pt x="4291" y="1634"/>
                        <a:pt x="4291" y="1634"/>
                      </a:cubicBezTo>
                      <a:cubicBezTo>
                        <a:pt x="4291" y="1634"/>
                        <a:pt x="4295" y="1610"/>
                        <a:pt x="4295" y="1610"/>
                      </a:cubicBezTo>
                      <a:cubicBezTo>
                        <a:pt x="4295" y="1610"/>
                        <a:pt x="4296" y="1607"/>
                        <a:pt x="4296" y="1607"/>
                      </a:cubicBezTo>
                      <a:cubicBezTo>
                        <a:pt x="4296" y="1607"/>
                        <a:pt x="4299" y="1536"/>
                        <a:pt x="4299" y="1536"/>
                      </a:cubicBezTo>
                      <a:cubicBezTo>
                        <a:pt x="4299" y="1536"/>
                        <a:pt x="4303" y="1589"/>
                        <a:pt x="4303" y="1589"/>
                      </a:cubicBezTo>
                      <a:cubicBezTo>
                        <a:pt x="4303" y="1589"/>
                        <a:pt x="4306" y="1551"/>
                        <a:pt x="4306" y="1551"/>
                      </a:cubicBezTo>
                      <a:cubicBezTo>
                        <a:pt x="4306" y="1551"/>
                        <a:pt x="4306" y="1545"/>
                        <a:pt x="4306" y="1545"/>
                      </a:cubicBezTo>
                      <a:cubicBezTo>
                        <a:pt x="4306" y="1545"/>
                        <a:pt x="4310" y="1415"/>
                        <a:pt x="4310" y="1415"/>
                      </a:cubicBezTo>
                      <a:cubicBezTo>
                        <a:pt x="4310" y="1415"/>
                        <a:pt x="4311" y="1437"/>
                        <a:pt x="4311" y="1437"/>
                      </a:cubicBezTo>
                      <a:cubicBezTo>
                        <a:pt x="4311" y="1437"/>
                        <a:pt x="4316" y="1522"/>
                        <a:pt x="4316" y="1522"/>
                      </a:cubicBezTo>
                      <a:cubicBezTo>
                        <a:pt x="4316" y="1522"/>
                        <a:pt x="4316" y="1520"/>
                        <a:pt x="4316" y="1520"/>
                      </a:cubicBezTo>
                      <a:cubicBezTo>
                        <a:pt x="4316" y="1520"/>
                        <a:pt x="4321" y="1421"/>
                        <a:pt x="4321" y="1421"/>
                      </a:cubicBezTo>
                      <a:cubicBezTo>
                        <a:pt x="4321" y="1421"/>
                        <a:pt x="4322" y="1407"/>
                        <a:pt x="4322" y="1407"/>
                      </a:cubicBezTo>
                      <a:cubicBezTo>
                        <a:pt x="4322" y="1407"/>
                        <a:pt x="4326" y="1549"/>
                        <a:pt x="4326" y="1549"/>
                      </a:cubicBezTo>
                      <a:cubicBezTo>
                        <a:pt x="4326" y="1549"/>
                        <a:pt x="4328" y="1577"/>
                        <a:pt x="4328" y="1577"/>
                      </a:cubicBezTo>
                      <a:cubicBezTo>
                        <a:pt x="4328" y="1577"/>
                        <a:pt x="4331" y="1546"/>
                        <a:pt x="4331" y="1546"/>
                      </a:cubicBezTo>
                      <a:cubicBezTo>
                        <a:pt x="4331" y="1546"/>
                        <a:pt x="4333" y="1517"/>
                        <a:pt x="4333" y="1517"/>
                      </a:cubicBezTo>
                      <a:cubicBezTo>
                        <a:pt x="4333" y="1517"/>
                        <a:pt x="4336" y="1602"/>
                        <a:pt x="4336" y="1602"/>
                      </a:cubicBezTo>
                      <a:cubicBezTo>
                        <a:pt x="4336" y="1602"/>
                        <a:pt x="4336" y="1604"/>
                        <a:pt x="4336" y="1604"/>
                      </a:cubicBezTo>
                      <a:cubicBezTo>
                        <a:pt x="4336" y="1604"/>
                        <a:pt x="4341" y="1626"/>
                        <a:pt x="4341" y="1626"/>
                      </a:cubicBezTo>
                      <a:cubicBezTo>
                        <a:pt x="4341" y="1626"/>
                        <a:pt x="4341" y="1626"/>
                        <a:pt x="4341" y="1626"/>
                      </a:cubicBezTo>
                      <a:cubicBezTo>
                        <a:pt x="4341" y="1626"/>
                        <a:pt x="4346" y="1634"/>
                        <a:pt x="4346" y="1634"/>
                      </a:cubicBezTo>
                      <a:cubicBezTo>
                        <a:pt x="4346" y="1634"/>
                        <a:pt x="4347" y="1634"/>
                        <a:pt x="4347" y="1634"/>
                      </a:cubicBezTo>
                      <a:cubicBezTo>
                        <a:pt x="4347" y="1634"/>
                        <a:pt x="4350" y="1636"/>
                        <a:pt x="4350" y="1636"/>
                      </a:cubicBezTo>
                      <a:cubicBezTo>
                        <a:pt x="4350" y="1636"/>
                        <a:pt x="4352" y="1636"/>
                        <a:pt x="4352" y="1636"/>
                      </a:cubicBezTo>
                      <a:cubicBezTo>
                        <a:pt x="4352" y="1636"/>
                        <a:pt x="4357" y="1638"/>
                        <a:pt x="4357" y="1638"/>
                      </a:cubicBezTo>
                      <a:cubicBezTo>
                        <a:pt x="4357" y="1638"/>
                        <a:pt x="4357" y="1638"/>
                        <a:pt x="4357" y="1638"/>
                      </a:cubicBezTo>
                      <a:cubicBezTo>
                        <a:pt x="4357" y="1638"/>
                        <a:pt x="4362" y="1640"/>
                        <a:pt x="4362" y="1640"/>
                      </a:cubicBezTo>
                      <a:cubicBezTo>
                        <a:pt x="4362" y="1640"/>
                        <a:pt x="4362" y="1639"/>
                        <a:pt x="4362" y="1639"/>
                      </a:cubicBezTo>
                      <a:cubicBezTo>
                        <a:pt x="4362" y="1639"/>
                        <a:pt x="4367" y="1641"/>
                        <a:pt x="4367" y="1641"/>
                      </a:cubicBezTo>
                      <a:cubicBezTo>
                        <a:pt x="4367" y="1641"/>
                        <a:pt x="4367" y="1641"/>
                        <a:pt x="4367" y="1641"/>
                      </a:cubicBezTo>
                      <a:cubicBezTo>
                        <a:pt x="4367" y="1641"/>
                        <a:pt x="4371" y="1642"/>
                        <a:pt x="4371" y="1642"/>
                      </a:cubicBezTo>
                      <a:cubicBezTo>
                        <a:pt x="4371" y="1642"/>
                        <a:pt x="4372" y="1642"/>
                        <a:pt x="4372" y="1642"/>
                      </a:cubicBezTo>
                      <a:cubicBezTo>
                        <a:pt x="4372" y="1642"/>
                        <a:pt x="4377" y="1643"/>
                        <a:pt x="4377" y="1643"/>
                      </a:cubicBezTo>
                      <a:cubicBezTo>
                        <a:pt x="4377" y="1643"/>
                        <a:pt x="4377" y="1643"/>
                        <a:pt x="4377" y="1643"/>
                      </a:cubicBezTo>
                      <a:cubicBezTo>
                        <a:pt x="4377" y="1643"/>
                        <a:pt x="4381" y="1643"/>
                        <a:pt x="4381" y="1643"/>
                      </a:cubicBezTo>
                      <a:cubicBezTo>
                        <a:pt x="4381" y="1643"/>
                        <a:pt x="4382" y="1643"/>
                        <a:pt x="4382" y="1643"/>
                      </a:cubicBezTo>
                      <a:cubicBezTo>
                        <a:pt x="4382" y="1643"/>
                        <a:pt x="4387" y="1644"/>
                        <a:pt x="4387" y="1644"/>
                      </a:cubicBezTo>
                      <a:cubicBezTo>
                        <a:pt x="4387" y="1644"/>
                        <a:pt x="4388" y="1644"/>
                        <a:pt x="4388" y="1644"/>
                      </a:cubicBezTo>
                      <a:cubicBezTo>
                        <a:pt x="4388" y="1644"/>
                        <a:pt x="4391" y="1644"/>
                        <a:pt x="4391" y="1644"/>
                      </a:cubicBezTo>
                      <a:cubicBezTo>
                        <a:pt x="4391" y="1644"/>
                        <a:pt x="4393" y="1644"/>
                        <a:pt x="4393" y="1644"/>
                      </a:cubicBezTo>
                      <a:cubicBezTo>
                        <a:pt x="4393" y="1644"/>
                        <a:pt x="4397" y="1644"/>
                        <a:pt x="4397" y="1644"/>
                      </a:cubicBezTo>
                      <a:cubicBezTo>
                        <a:pt x="4397" y="1644"/>
                        <a:pt x="4401" y="1644"/>
                        <a:pt x="4401" y="1644"/>
                      </a:cubicBezTo>
                      <a:cubicBezTo>
                        <a:pt x="4401" y="1644"/>
                        <a:pt x="4402" y="1644"/>
                        <a:pt x="4402" y="1644"/>
                      </a:cubicBezTo>
                      <a:cubicBezTo>
                        <a:pt x="4402" y="1644"/>
                        <a:pt x="4403" y="1644"/>
                        <a:pt x="4403" y="1644"/>
                      </a:cubicBezTo>
                      <a:cubicBezTo>
                        <a:pt x="4403" y="1644"/>
                        <a:pt x="4406" y="1641"/>
                        <a:pt x="4406" y="1641"/>
                      </a:cubicBezTo>
                      <a:cubicBezTo>
                        <a:pt x="4406" y="1641"/>
                        <a:pt x="4410" y="1642"/>
                        <a:pt x="4410" y="1642"/>
                      </a:cubicBezTo>
                      <a:cubicBezTo>
                        <a:pt x="4410" y="1642"/>
                        <a:pt x="4413" y="1641"/>
                        <a:pt x="4413" y="1641"/>
                      </a:cubicBezTo>
                      <a:cubicBezTo>
                        <a:pt x="4413" y="1641"/>
                        <a:pt x="4413" y="1641"/>
                        <a:pt x="4413" y="1641"/>
                      </a:cubicBezTo>
                      <a:cubicBezTo>
                        <a:pt x="4413" y="1641"/>
                        <a:pt x="4417" y="1628"/>
                        <a:pt x="4417" y="1628"/>
                      </a:cubicBezTo>
                      <a:cubicBezTo>
                        <a:pt x="4417" y="1628"/>
                        <a:pt x="4418" y="1628"/>
                        <a:pt x="4418" y="1628"/>
                      </a:cubicBezTo>
                      <a:cubicBezTo>
                        <a:pt x="4418" y="1628"/>
                        <a:pt x="4421" y="1636"/>
                        <a:pt x="4421" y="1636"/>
                      </a:cubicBezTo>
                      <a:cubicBezTo>
                        <a:pt x="4421" y="1636"/>
                        <a:pt x="4423" y="1633"/>
                        <a:pt x="4423" y="1633"/>
                      </a:cubicBezTo>
                      <a:cubicBezTo>
                        <a:pt x="4423" y="1633"/>
                        <a:pt x="4427" y="1592"/>
                        <a:pt x="4427" y="1592"/>
                      </a:cubicBezTo>
                      <a:cubicBezTo>
                        <a:pt x="4427" y="1592"/>
                        <a:pt x="4428" y="1596"/>
                        <a:pt x="4428" y="1596"/>
                      </a:cubicBezTo>
                      <a:cubicBezTo>
                        <a:pt x="4428" y="1596"/>
                        <a:pt x="4431" y="1624"/>
                        <a:pt x="4431" y="1624"/>
                      </a:cubicBezTo>
                      <a:cubicBezTo>
                        <a:pt x="4431" y="1624"/>
                        <a:pt x="4433" y="1619"/>
                        <a:pt x="4433" y="1619"/>
                      </a:cubicBezTo>
                      <a:cubicBezTo>
                        <a:pt x="4433" y="1619"/>
                        <a:pt x="4437" y="1545"/>
                        <a:pt x="4437" y="1545"/>
                      </a:cubicBezTo>
                      <a:cubicBezTo>
                        <a:pt x="4437" y="1545"/>
                        <a:pt x="4438" y="1556"/>
                        <a:pt x="4438" y="1556"/>
                      </a:cubicBezTo>
                      <a:cubicBezTo>
                        <a:pt x="4438" y="1556"/>
                        <a:pt x="4442" y="1613"/>
                        <a:pt x="4442" y="1613"/>
                      </a:cubicBezTo>
                      <a:cubicBezTo>
                        <a:pt x="4442" y="1613"/>
                        <a:pt x="4443" y="1610"/>
                        <a:pt x="4443" y="1610"/>
                      </a:cubicBezTo>
                      <a:cubicBezTo>
                        <a:pt x="4443" y="1610"/>
                        <a:pt x="4448" y="1521"/>
                        <a:pt x="4448" y="1521"/>
                      </a:cubicBezTo>
                      <a:cubicBezTo>
                        <a:pt x="4448" y="1521"/>
                        <a:pt x="4448" y="1539"/>
                        <a:pt x="4448" y="1539"/>
                      </a:cubicBezTo>
                      <a:cubicBezTo>
                        <a:pt x="4448" y="1539"/>
                        <a:pt x="4453" y="1612"/>
                        <a:pt x="4453" y="1612"/>
                      </a:cubicBezTo>
                      <a:cubicBezTo>
                        <a:pt x="4453" y="1612"/>
                        <a:pt x="4453" y="1610"/>
                        <a:pt x="4453" y="1610"/>
                      </a:cubicBezTo>
                      <a:cubicBezTo>
                        <a:pt x="4453" y="1610"/>
                        <a:pt x="4458" y="1544"/>
                        <a:pt x="4458" y="1544"/>
                      </a:cubicBezTo>
                      <a:cubicBezTo>
                        <a:pt x="4458" y="1544"/>
                        <a:pt x="4459" y="1564"/>
                        <a:pt x="4459" y="1564"/>
                      </a:cubicBezTo>
                      <a:cubicBezTo>
                        <a:pt x="4459" y="1564"/>
                        <a:pt x="4463" y="1623"/>
                        <a:pt x="4463" y="1623"/>
                      </a:cubicBezTo>
                      <a:cubicBezTo>
                        <a:pt x="4463" y="1623"/>
                        <a:pt x="4464" y="1623"/>
                        <a:pt x="4464" y="1623"/>
                      </a:cubicBezTo>
                      <a:cubicBezTo>
                        <a:pt x="4464" y="1623"/>
                        <a:pt x="4468" y="1593"/>
                        <a:pt x="4468" y="1593"/>
                      </a:cubicBezTo>
                      <a:cubicBezTo>
                        <a:pt x="4468" y="1593"/>
                        <a:pt x="4469" y="1602"/>
                        <a:pt x="4469" y="1602"/>
                      </a:cubicBezTo>
                      <a:cubicBezTo>
                        <a:pt x="4469" y="1602"/>
                        <a:pt x="4473" y="1635"/>
                        <a:pt x="4473" y="1635"/>
                      </a:cubicBezTo>
                      <a:cubicBezTo>
                        <a:pt x="4473" y="1635"/>
                        <a:pt x="4474" y="1635"/>
                        <a:pt x="4474" y="1635"/>
                      </a:cubicBezTo>
                      <a:cubicBezTo>
                        <a:pt x="4474" y="1635"/>
                        <a:pt x="4478" y="1629"/>
                        <a:pt x="4478" y="1629"/>
                      </a:cubicBezTo>
                      <a:cubicBezTo>
                        <a:pt x="4478" y="1629"/>
                        <a:pt x="4479" y="1632"/>
                        <a:pt x="4479" y="1632"/>
                      </a:cubicBezTo>
                      <a:cubicBezTo>
                        <a:pt x="4479" y="1632"/>
                        <a:pt x="4484" y="1643"/>
                        <a:pt x="4484" y="1643"/>
                      </a:cubicBezTo>
                      <a:cubicBezTo>
                        <a:pt x="4484" y="1643"/>
                        <a:pt x="4484" y="1643"/>
                        <a:pt x="4484" y="1643"/>
                      </a:cubicBezTo>
                      <a:cubicBezTo>
                        <a:pt x="4484" y="1643"/>
                        <a:pt x="4486" y="1643"/>
                        <a:pt x="4486" y="1643"/>
                      </a:cubicBezTo>
                      <a:cubicBezTo>
                        <a:pt x="4486" y="1643"/>
                        <a:pt x="4489" y="1643"/>
                        <a:pt x="4489" y="1643"/>
                      </a:cubicBezTo>
                      <a:cubicBezTo>
                        <a:pt x="4489" y="1643"/>
                        <a:pt x="4494" y="1646"/>
                        <a:pt x="4494" y="1646"/>
                      </a:cubicBezTo>
                      <a:cubicBezTo>
                        <a:pt x="4494" y="1646"/>
                        <a:pt x="4495" y="1645"/>
                        <a:pt x="4495" y="1645"/>
                      </a:cubicBezTo>
                      <a:cubicBezTo>
                        <a:pt x="4495" y="1645"/>
                        <a:pt x="4498" y="1646"/>
                        <a:pt x="4498" y="1646"/>
                      </a:cubicBezTo>
                      <a:cubicBezTo>
                        <a:pt x="4498" y="1646"/>
                        <a:pt x="4500" y="1646"/>
                        <a:pt x="4500" y="1646"/>
                      </a:cubicBezTo>
                      <a:cubicBezTo>
                        <a:pt x="4500" y="1646"/>
                        <a:pt x="4503" y="1646"/>
                        <a:pt x="4503" y="1646"/>
                      </a:cubicBezTo>
                      <a:cubicBezTo>
                        <a:pt x="4503" y="1646"/>
                        <a:pt x="4506" y="1646"/>
                        <a:pt x="4506" y="1646"/>
                      </a:cubicBezTo>
                      <a:cubicBezTo>
                        <a:pt x="4506" y="1646"/>
                        <a:pt x="4507" y="1646"/>
                        <a:pt x="4507" y="1646"/>
                      </a:cubicBezTo>
                      <a:cubicBezTo>
                        <a:pt x="4507" y="1646"/>
                        <a:pt x="4510" y="1646"/>
                        <a:pt x="4510" y="1646"/>
                      </a:cubicBezTo>
                      <a:cubicBezTo>
                        <a:pt x="4510" y="1646"/>
                        <a:pt x="4514" y="1647"/>
                        <a:pt x="4514" y="1647"/>
                      </a:cubicBezTo>
                      <a:cubicBezTo>
                        <a:pt x="4514" y="1647"/>
                        <a:pt x="4515" y="1646"/>
                        <a:pt x="4515" y="1646"/>
                      </a:cubicBezTo>
                      <a:cubicBezTo>
                        <a:pt x="4515" y="1646"/>
                        <a:pt x="4518" y="1647"/>
                        <a:pt x="4518" y="1647"/>
                      </a:cubicBezTo>
                      <a:cubicBezTo>
                        <a:pt x="4518" y="1647"/>
                        <a:pt x="4520" y="1646"/>
                        <a:pt x="4520" y="1646"/>
                      </a:cubicBezTo>
                      <a:cubicBezTo>
                        <a:pt x="4520" y="1646"/>
                        <a:pt x="4524" y="1646"/>
                        <a:pt x="4524" y="1646"/>
                      </a:cubicBezTo>
                      <a:cubicBezTo>
                        <a:pt x="4524" y="1646"/>
                        <a:pt x="4525" y="1646"/>
                        <a:pt x="4525" y="1646"/>
                      </a:cubicBezTo>
                      <a:cubicBezTo>
                        <a:pt x="4525" y="1646"/>
                        <a:pt x="4527" y="1647"/>
                        <a:pt x="4527" y="1647"/>
                      </a:cubicBezTo>
                      <a:cubicBezTo>
                        <a:pt x="4527" y="1647"/>
                        <a:pt x="4530" y="1646"/>
                        <a:pt x="4530" y="1646"/>
                      </a:cubicBezTo>
                      <a:cubicBezTo>
                        <a:pt x="4530" y="1646"/>
                        <a:pt x="4532" y="1645"/>
                        <a:pt x="4532" y="1645"/>
                      </a:cubicBezTo>
                      <a:cubicBezTo>
                        <a:pt x="4532" y="1645"/>
                        <a:pt x="4537" y="1646"/>
                        <a:pt x="4537" y="1646"/>
                      </a:cubicBezTo>
                      <a:cubicBezTo>
                        <a:pt x="4537" y="1646"/>
                        <a:pt x="4539" y="1645"/>
                        <a:pt x="4539" y="1645"/>
                      </a:cubicBezTo>
                      <a:cubicBezTo>
                        <a:pt x="4539" y="1645"/>
                        <a:pt x="4540" y="1646"/>
                        <a:pt x="4540" y="1646"/>
                      </a:cubicBezTo>
                      <a:cubicBezTo>
                        <a:pt x="4540" y="1646"/>
                        <a:pt x="4545" y="1644"/>
                        <a:pt x="4545" y="1644"/>
                      </a:cubicBezTo>
                      <a:cubicBezTo>
                        <a:pt x="4545" y="1644"/>
                        <a:pt x="4545" y="1644"/>
                        <a:pt x="4545" y="1644"/>
                      </a:cubicBezTo>
                      <a:cubicBezTo>
                        <a:pt x="4545" y="1644"/>
                        <a:pt x="4547" y="1645"/>
                        <a:pt x="4547" y="1645"/>
                      </a:cubicBezTo>
                      <a:cubicBezTo>
                        <a:pt x="4547" y="1645"/>
                        <a:pt x="4550" y="1644"/>
                        <a:pt x="4550" y="1644"/>
                      </a:cubicBezTo>
                      <a:cubicBezTo>
                        <a:pt x="4550" y="1644"/>
                        <a:pt x="4555" y="1641"/>
                        <a:pt x="4555" y="1641"/>
                      </a:cubicBezTo>
                      <a:cubicBezTo>
                        <a:pt x="4555" y="1641"/>
                        <a:pt x="4555" y="1641"/>
                        <a:pt x="4555" y="1641"/>
                      </a:cubicBezTo>
                      <a:cubicBezTo>
                        <a:pt x="4555" y="1641"/>
                        <a:pt x="4560" y="1625"/>
                        <a:pt x="4560" y="1625"/>
                      </a:cubicBezTo>
                      <a:cubicBezTo>
                        <a:pt x="4560" y="1625"/>
                        <a:pt x="4562" y="1614"/>
                        <a:pt x="4562" y="1614"/>
                      </a:cubicBezTo>
                      <a:cubicBezTo>
                        <a:pt x="4562" y="1614"/>
                        <a:pt x="4565" y="1634"/>
                        <a:pt x="4565" y="1634"/>
                      </a:cubicBezTo>
                      <a:cubicBezTo>
                        <a:pt x="4565" y="1634"/>
                        <a:pt x="4565" y="1634"/>
                        <a:pt x="4565" y="1634"/>
                      </a:cubicBezTo>
                      <a:cubicBezTo>
                        <a:pt x="4565" y="1634"/>
                        <a:pt x="4570" y="1644"/>
                        <a:pt x="4570" y="1644"/>
                      </a:cubicBezTo>
                      <a:cubicBezTo>
                        <a:pt x="4570" y="1644"/>
                        <a:pt x="4571" y="1644"/>
                        <a:pt x="4571" y="1644"/>
                      </a:cubicBezTo>
                      <a:cubicBezTo>
                        <a:pt x="4571" y="1644"/>
                        <a:pt x="4575" y="1646"/>
                        <a:pt x="4575" y="1646"/>
                      </a:cubicBezTo>
                      <a:cubicBezTo>
                        <a:pt x="4575" y="1646"/>
                        <a:pt x="4576" y="1646"/>
                        <a:pt x="4576" y="1646"/>
                      </a:cubicBezTo>
                      <a:cubicBezTo>
                        <a:pt x="4576" y="1646"/>
                        <a:pt x="4581" y="1647"/>
                        <a:pt x="4581" y="1647"/>
                      </a:cubicBezTo>
                      <a:cubicBezTo>
                        <a:pt x="4581" y="1647"/>
                        <a:pt x="4582" y="1646"/>
                        <a:pt x="4582" y="1646"/>
                      </a:cubicBezTo>
                      <a:cubicBezTo>
                        <a:pt x="4582" y="1646"/>
                        <a:pt x="4586" y="1647"/>
                        <a:pt x="4586" y="1647"/>
                      </a:cubicBezTo>
                      <a:cubicBezTo>
                        <a:pt x="4586" y="1647"/>
                        <a:pt x="4588" y="1647"/>
                        <a:pt x="4588" y="1647"/>
                      </a:cubicBezTo>
                      <a:cubicBezTo>
                        <a:pt x="4588" y="1647"/>
                        <a:pt x="4591" y="1647"/>
                        <a:pt x="4591" y="1647"/>
                      </a:cubicBezTo>
                      <a:cubicBezTo>
                        <a:pt x="4591" y="1647"/>
                        <a:pt x="4592" y="1647"/>
                        <a:pt x="4592" y="1647"/>
                      </a:cubicBezTo>
                      <a:cubicBezTo>
                        <a:pt x="4592" y="1647"/>
                        <a:pt x="4594" y="1648"/>
                        <a:pt x="4594" y="1648"/>
                      </a:cubicBezTo>
                      <a:cubicBezTo>
                        <a:pt x="4594" y="1648"/>
                        <a:pt x="4598" y="1648"/>
                        <a:pt x="4598" y="1648"/>
                      </a:cubicBezTo>
                      <a:cubicBezTo>
                        <a:pt x="4598" y="1648"/>
                        <a:pt x="4598" y="1647"/>
                        <a:pt x="4598" y="1647"/>
                      </a:cubicBezTo>
                      <a:cubicBezTo>
                        <a:pt x="4598" y="1647"/>
                        <a:pt x="4602" y="1648"/>
                        <a:pt x="4602" y="1648"/>
                      </a:cubicBezTo>
                      <a:cubicBezTo>
                        <a:pt x="4602" y="1648"/>
                        <a:pt x="4604" y="1647"/>
                        <a:pt x="4604" y="1647"/>
                      </a:cubicBezTo>
                      <a:cubicBezTo>
                        <a:pt x="4604" y="1647"/>
                        <a:pt x="4606" y="1648"/>
                        <a:pt x="4606" y="1648"/>
                      </a:cubicBezTo>
                      <a:cubicBezTo>
                        <a:pt x="4606" y="1648"/>
                        <a:pt x="4609" y="1648"/>
                        <a:pt x="4609" y="1648"/>
                      </a:cubicBezTo>
                      <a:cubicBezTo>
                        <a:pt x="4609" y="1648"/>
                        <a:pt x="4612" y="1648"/>
                        <a:pt x="4612" y="1648"/>
                      </a:cubicBezTo>
                      <a:cubicBezTo>
                        <a:pt x="4612" y="1648"/>
                        <a:pt x="4614" y="1648"/>
                        <a:pt x="4614" y="1648"/>
                      </a:cubicBezTo>
                      <a:cubicBezTo>
                        <a:pt x="4614" y="1648"/>
                        <a:pt x="4617" y="1648"/>
                        <a:pt x="4617" y="1648"/>
                      </a:cubicBezTo>
                      <a:cubicBezTo>
                        <a:pt x="4617" y="1648"/>
                        <a:pt x="4621" y="1648"/>
                        <a:pt x="4621" y="1648"/>
                      </a:cubicBezTo>
                      <a:cubicBezTo>
                        <a:pt x="4621" y="1648"/>
                        <a:pt x="4623" y="1649"/>
                        <a:pt x="4623" y="1649"/>
                      </a:cubicBezTo>
                      <a:cubicBezTo>
                        <a:pt x="4623" y="1649"/>
                        <a:pt x="4624" y="1648"/>
                        <a:pt x="4624" y="1648"/>
                      </a:cubicBezTo>
                      <a:cubicBezTo>
                        <a:pt x="4624" y="1648"/>
                        <a:pt x="4627" y="1648"/>
                        <a:pt x="4627" y="1648"/>
                      </a:cubicBezTo>
                      <a:cubicBezTo>
                        <a:pt x="4627" y="1648"/>
                        <a:pt x="4631" y="1648"/>
                        <a:pt x="4631" y="1648"/>
                      </a:cubicBezTo>
                      <a:cubicBezTo>
                        <a:pt x="4631" y="1648"/>
                        <a:pt x="4632" y="1648"/>
                        <a:pt x="4632" y="1648"/>
                      </a:cubicBezTo>
                      <a:cubicBezTo>
                        <a:pt x="4632" y="1648"/>
                        <a:pt x="4636" y="1648"/>
                        <a:pt x="4636" y="1648"/>
                      </a:cubicBezTo>
                      <a:cubicBezTo>
                        <a:pt x="4636" y="1648"/>
                        <a:pt x="4639" y="1649"/>
                        <a:pt x="4639" y="1649"/>
                      </a:cubicBezTo>
                      <a:cubicBezTo>
                        <a:pt x="4639" y="1649"/>
                        <a:pt x="4641" y="1648"/>
                        <a:pt x="4641" y="1648"/>
                      </a:cubicBezTo>
                      <a:cubicBezTo>
                        <a:pt x="4641" y="1648"/>
                        <a:pt x="4646" y="1649"/>
                        <a:pt x="4646" y="1649"/>
                      </a:cubicBezTo>
                      <a:cubicBezTo>
                        <a:pt x="4646" y="1649"/>
                        <a:pt x="4647" y="1648"/>
                        <a:pt x="4647" y="1648"/>
                      </a:cubicBezTo>
                      <a:cubicBezTo>
                        <a:pt x="4647" y="1648"/>
                        <a:pt x="4649" y="1648"/>
                        <a:pt x="4649" y="1648"/>
                      </a:cubicBezTo>
                      <a:cubicBezTo>
                        <a:pt x="4649" y="1648"/>
                        <a:pt x="4651" y="1648"/>
                        <a:pt x="4651" y="1648"/>
                      </a:cubicBezTo>
                      <a:cubicBezTo>
                        <a:pt x="4651" y="1648"/>
                        <a:pt x="4654" y="1648"/>
                        <a:pt x="4654" y="1648"/>
                      </a:cubicBezTo>
                      <a:cubicBezTo>
                        <a:pt x="4654" y="1648"/>
                        <a:pt x="4656" y="1648"/>
                        <a:pt x="4656" y="1648"/>
                      </a:cubicBezTo>
                      <a:cubicBezTo>
                        <a:pt x="4656" y="1648"/>
                        <a:pt x="4658" y="1648"/>
                        <a:pt x="4658" y="1648"/>
                      </a:cubicBezTo>
                      <a:cubicBezTo>
                        <a:pt x="4658" y="1648"/>
                        <a:pt x="4661" y="1648"/>
                        <a:pt x="4661" y="1648"/>
                      </a:cubicBezTo>
                      <a:cubicBezTo>
                        <a:pt x="4661" y="1648"/>
                        <a:pt x="4664" y="1648"/>
                        <a:pt x="4664" y="1648"/>
                      </a:cubicBezTo>
                      <a:cubicBezTo>
                        <a:pt x="4664" y="1648"/>
                        <a:pt x="4665" y="1648"/>
                        <a:pt x="4665" y="1648"/>
                      </a:cubicBezTo>
                      <a:cubicBezTo>
                        <a:pt x="4665" y="1648"/>
                        <a:pt x="4668" y="1649"/>
                        <a:pt x="4668" y="1649"/>
                      </a:cubicBezTo>
                      <a:cubicBezTo>
                        <a:pt x="4668" y="1649"/>
                        <a:pt x="4671" y="1648"/>
                        <a:pt x="4671" y="1648"/>
                      </a:cubicBezTo>
                      <a:cubicBezTo>
                        <a:pt x="4671" y="1648"/>
                        <a:pt x="4673" y="1648"/>
                        <a:pt x="4673" y="1648"/>
                      </a:cubicBezTo>
                      <a:cubicBezTo>
                        <a:pt x="4673" y="1648"/>
                        <a:pt x="4674" y="1648"/>
                        <a:pt x="4674" y="1648"/>
                      </a:cubicBezTo>
                      <a:cubicBezTo>
                        <a:pt x="4674" y="1648"/>
                        <a:pt x="4678" y="1649"/>
                        <a:pt x="4678" y="1649"/>
                      </a:cubicBezTo>
                      <a:cubicBezTo>
                        <a:pt x="4678" y="1649"/>
                        <a:pt x="4681" y="1648"/>
                        <a:pt x="4681" y="1648"/>
                      </a:cubicBezTo>
                      <a:cubicBezTo>
                        <a:pt x="4681" y="1648"/>
                        <a:pt x="4684" y="1649"/>
                        <a:pt x="4684" y="1649"/>
                      </a:cubicBezTo>
                      <a:cubicBezTo>
                        <a:pt x="4684" y="1649"/>
                        <a:pt x="4688" y="1648"/>
                        <a:pt x="4688" y="1648"/>
                      </a:cubicBezTo>
                      <a:cubicBezTo>
                        <a:pt x="4688" y="1648"/>
                        <a:pt x="4689" y="1648"/>
                        <a:pt x="4689" y="1648"/>
                      </a:cubicBezTo>
                      <a:cubicBezTo>
                        <a:pt x="4689" y="1648"/>
                        <a:pt x="4690" y="1649"/>
                        <a:pt x="4690" y="1649"/>
                      </a:cubicBezTo>
                      <a:cubicBezTo>
                        <a:pt x="4690" y="1649"/>
                        <a:pt x="4693" y="1648"/>
                        <a:pt x="4693" y="1648"/>
                      </a:cubicBezTo>
                      <a:cubicBezTo>
                        <a:pt x="4693" y="1648"/>
                        <a:pt x="4695" y="1649"/>
                        <a:pt x="4695" y="1649"/>
                      </a:cubicBezTo>
                      <a:cubicBezTo>
                        <a:pt x="4695" y="1649"/>
                        <a:pt x="4700" y="1649"/>
                        <a:pt x="4700" y="1649"/>
                      </a:cubicBezTo>
                      <a:cubicBezTo>
                        <a:pt x="4700" y="1649"/>
                        <a:pt x="4702" y="1648"/>
                        <a:pt x="4702" y="1648"/>
                      </a:cubicBezTo>
                      <a:cubicBezTo>
                        <a:pt x="4702" y="1648"/>
                        <a:pt x="4703" y="1648"/>
                        <a:pt x="4703" y="1648"/>
                      </a:cubicBezTo>
                      <a:cubicBezTo>
                        <a:pt x="4703" y="1648"/>
                        <a:pt x="4705" y="1649"/>
                        <a:pt x="4705" y="1649"/>
                      </a:cubicBezTo>
                      <a:cubicBezTo>
                        <a:pt x="4705" y="1649"/>
                        <a:pt x="4710" y="1649"/>
                        <a:pt x="4710" y="1649"/>
                      </a:cubicBezTo>
                      <a:cubicBezTo>
                        <a:pt x="4710" y="1649"/>
                        <a:pt x="4713" y="1648"/>
                        <a:pt x="4713" y="1648"/>
                      </a:cubicBezTo>
                      <a:cubicBezTo>
                        <a:pt x="4713" y="1648"/>
                        <a:pt x="4716" y="1648"/>
                        <a:pt x="4716" y="1648"/>
                      </a:cubicBezTo>
                      <a:cubicBezTo>
                        <a:pt x="4716" y="1648"/>
                        <a:pt x="4718" y="1649"/>
                        <a:pt x="4718" y="1649"/>
                      </a:cubicBezTo>
                      <a:cubicBezTo>
                        <a:pt x="4718" y="1649"/>
                        <a:pt x="4719" y="1648"/>
                        <a:pt x="4719" y="1648"/>
                      </a:cubicBezTo>
                      <a:cubicBezTo>
                        <a:pt x="4719" y="1648"/>
                        <a:pt x="4722" y="1649"/>
                        <a:pt x="4722" y="1649"/>
                      </a:cubicBezTo>
                      <a:cubicBezTo>
                        <a:pt x="4722" y="1649"/>
                        <a:pt x="4725" y="1648"/>
                        <a:pt x="4725" y="1648"/>
                      </a:cubicBezTo>
                      <a:cubicBezTo>
                        <a:pt x="4725" y="1648"/>
                        <a:pt x="4726" y="1649"/>
                        <a:pt x="4726" y="1649"/>
                      </a:cubicBezTo>
                      <a:cubicBezTo>
                        <a:pt x="4726" y="1649"/>
                        <a:pt x="4730" y="1649"/>
                        <a:pt x="4730" y="1649"/>
                      </a:cubicBezTo>
                      <a:cubicBezTo>
                        <a:pt x="4730" y="1649"/>
                        <a:pt x="4732" y="1649"/>
                        <a:pt x="4732" y="1649"/>
                      </a:cubicBezTo>
                      <a:cubicBezTo>
                        <a:pt x="4732" y="1649"/>
                        <a:pt x="4734" y="1648"/>
                        <a:pt x="4734" y="1648"/>
                      </a:cubicBezTo>
                      <a:cubicBezTo>
                        <a:pt x="4734" y="1648"/>
                        <a:pt x="4736" y="1649"/>
                        <a:pt x="4736" y="1649"/>
                      </a:cubicBezTo>
                      <a:cubicBezTo>
                        <a:pt x="4736" y="1649"/>
                        <a:pt x="4739" y="1648"/>
                        <a:pt x="4739" y="1648"/>
                      </a:cubicBezTo>
                      <a:cubicBezTo>
                        <a:pt x="4739" y="1648"/>
                        <a:pt x="4740" y="1649"/>
                        <a:pt x="4740" y="1649"/>
                      </a:cubicBezTo>
                      <a:cubicBezTo>
                        <a:pt x="4740" y="1649"/>
                        <a:pt x="4744" y="1649"/>
                        <a:pt x="4744" y="1649"/>
                      </a:cubicBezTo>
                      <a:cubicBezTo>
                        <a:pt x="4744" y="1649"/>
                        <a:pt x="4745" y="1649"/>
                        <a:pt x="4745" y="1649"/>
                      </a:cubicBezTo>
                      <a:cubicBezTo>
                        <a:pt x="4745" y="1649"/>
                        <a:pt x="4749" y="1649"/>
                        <a:pt x="4749" y="1649"/>
                      </a:cubicBezTo>
                      <a:cubicBezTo>
                        <a:pt x="4749" y="1649"/>
                        <a:pt x="4753" y="1649"/>
                        <a:pt x="4753" y="1649"/>
                      </a:cubicBezTo>
                      <a:cubicBezTo>
                        <a:pt x="4753" y="1649"/>
                        <a:pt x="4757" y="1648"/>
                        <a:pt x="4757" y="1648"/>
                      </a:cubicBezTo>
                      <a:cubicBezTo>
                        <a:pt x="4757" y="1648"/>
                        <a:pt x="4758" y="1649"/>
                        <a:pt x="4758" y="1649"/>
                      </a:cubicBezTo>
                      <a:cubicBezTo>
                        <a:pt x="4758" y="1649"/>
                        <a:pt x="4761" y="1649"/>
                        <a:pt x="4761" y="1649"/>
                      </a:cubicBezTo>
                      <a:cubicBezTo>
                        <a:pt x="4761" y="1649"/>
                        <a:pt x="4763" y="1649"/>
                        <a:pt x="4763" y="1649"/>
                      </a:cubicBezTo>
                      <a:cubicBezTo>
                        <a:pt x="4763" y="1649"/>
                        <a:pt x="4766" y="1649"/>
                        <a:pt x="4766" y="1649"/>
                      </a:cubicBezTo>
                      <a:cubicBezTo>
                        <a:pt x="4766" y="1649"/>
                        <a:pt x="4769" y="1648"/>
                        <a:pt x="4769" y="1648"/>
                      </a:cubicBezTo>
                      <a:cubicBezTo>
                        <a:pt x="4769" y="1648"/>
                        <a:pt x="4771" y="1649"/>
                        <a:pt x="4771" y="1649"/>
                      </a:cubicBezTo>
                      <a:cubicBezTo>
                        <a:pt x="4771" y="1649"/>
                        <a:pt x="4772" y="1648"/>
                        <a:pt x="4772" y="1648"/>
                      </a:cubicBezTo>
                      <a:cubicBezTo>
                        <a:pt x="4772" y="1648"/>
                        <a:pt x="4776" y="1649"/>
                        <a:pt x="4776" y="1649"/>
                      </a:cubicBezTo>
                      <a:cubicBezTo>
                        <a:pt x="4776" y="1649"/>
                        <a:pt x="4779" y="1647"/>
                        <a:pt x="4779" y="1647"/>
                      </a:cubicBezTo>
                      <a:cubicBezTo>
                        <a:pt x="4779" y="1647"/>
                        <a:pt x="4780" y="1648"/>
                        <a:pt x="4780" y="1648"/>
                      </a:cubicBezTo>
                      <a:cubicBezTo>
                        <a:pt x="4780" y="1648"/>
                        <a:pt x="4784" y="1642"/>
                        <a:pt x="4784" y="1642"/>
                      </a:cubicBezTo>
                      <a:cubicBezTo>
                        <a:pt x="4784" y="1642"/>
                        <a:pt x="4786" y="1639"/>
                        <a:pt x="4786" y="1639"/>
                      </a:cubicBezTo>
                      <a:cubicBezTo>
                        <a:pt x="4786" y="1639"/>
                        <a:pt x="4789" y="1645"/>
                        <a:pt x="4789" y="1645"/>
                      </a:cubicBezTo>
                      <a:cubicBezTo>
                        <a:pt x="4789" y="1645"/>
                        <a:pt x="4790" y="1646"/>
                        <a:pt x="4790" y="1646"/>
                      </a:cubicBezTo>
                      <a:cubicBezTo>
                        <a:pt x="4790" y="1646"/>
                        <a:pt x="4794" y="1641"/>
                        <a:pt x="4794" y="1641"/>
                      </a:cubicBezTo>
                      <a:cubicBezTo>
                        <a:pt x="4794" y="1641"/>
                        <a:pt x="4796" y="1638"/>
                        <a:pt x="4796" y="1638"/>
                      </a:cubicBezTo>
                      <a:cubicBezTo>
                        <a:pt x="4796" y="1638"/>
                        <a:pt x="4800" y="1646"/>
                        <a:pt x="4800" y="1646"/>
                      </a:cubicBezTo>
                      <a:cubicBezTo>
                        <a:pt x="4800" y="1646"/>
                        <a:pt x="4800" y="1646"/>
                        <a:pt x="4800" y="1646"/>
                      </a:cubicBezTo>
                      <a:cubicBezTo>
                        <a:pt x="4800" y="1646"/>
                        <a:pt x="4802" y="1647"/>
                        <a:pt x="4802" y="1647"/>
                      </a:cubicBezTo>
                      <a:cubicBezTo>
                        <a:pt x="4802" y="1647"/>
                        <a:pt x="4805" y="1646"/>
                        <a:pt x="4805" y="1646"/>
                      </a:cubicBezTo>
                      <a:cubicBezTo>
                        <a:pt x="4805" y="1646"/>
                        <a:pt x="4809" y="1647"/>
                        <a:pt x="4809" y="1647"/>
                      </a:cubicBezTo>
                      <a:cubicBezTo>
                        <a:pt x="4809" y="1647"/>
                        <a:pt x="4810" y="1646"/>
                        <a:pt x="4810" y="1646"/>
                      </a:cubicBezTo>
                      <a:cubicBezTo>
                        <a:pt x="4810" y="1646"/>
                        <a:pt x="4813" y="1647"/>
                        <a:pt x="4813" y="1647"/>
                      </a:cubicBezTo>
                      <a:cubicBezTo>
                        <a:pt x="4813" y="1647"/>
                        <a:pt x="4817" y="1647"/>
                        <a:pt x="4817" y="1647"/>
                      </a:cubicBezTo>
                      <a:cubicBezTo>
                        <a:pt x="4817" y="1647"/>
                        <a:pt x="4818" y="1647"/>
                        <a:pt x="4818" y="1647"/>
                      </a:cubicBezTo>
                      <a:cubicBezTo>
                        <a:pt x="4818" y="1647"/>
                        <a:pt x="4820" y="1647"/>
                        <a:pt x="4820" y="1647"/>
                      </a:cubicBezTo>
                      <a:cubicBezTo>
                        <a:pt x="4820" y="1647"/>
                        <a:pt x="4822" y="1646"/>
                        <a:pt x="4822" y="1646"/>
                      </a:cubicBezTo>
                      <a:cubicBezTo>
                        <a:pt x="4822" y="1646"/>
                        <a:pt x="4825" y="1646"/>
                        <a:pt x="4825" y="1646"/>
                      </a:cubicBezTo>
                      <a:cubicBezTo>
                        <a:pt x="4825" y="1646"/>
                        <a:pt x="4828" y="1647"/>
                        <a:pt x="4828" y="1647"/>
                      </a:cubicBezTo>
                      <a:cubicBezTo>
                        <a:pt x="4828" y="1647"/>
                        <a:pt x="4832" y="1646"/>
                        <a:pt x="4832" y="1646"/>
                      </a:cubicBezTo>
                      <a:cubicBezTo>
                        <a:pt x="4832" y="1646"/>
                        <a:pt x="4835" y="1647"/>
                        <a:pt x="4835" y="1647"/>
                      </a:cubicBezTo>
                      <a:cubicBezTo>
                        <a:pt x="4835" y="1647"/>
                        <a:pt x="4836" y="1647"/>
                        <a:pt x="4836" y="1647"/>
                      </a:cubicBezTo>
                      <a:cubicBezTo>
                        <a:pt x="4836" y="1647"/>
                        <a:pt x="4840" y="1646"/>
                        <a:pt x="4840" y="1646"/>
                      </a:cubicBezTo>
                      <a:cubicBezTo>
                        <a:pt x="4840" y="1646"/>
                        <a:pt x="4842" y="1647"/>
                        <a:pt x="4842" y="1647"/>
                      </a:cubicBezTo>
                      <a:cubicBezTo>
                        <a:pt x="4842" y="1647"/>
                        <a:pt x="4845" y="1646"/>
                        <a:pt x="4845" y="1646"/>
                      </a:cubicBezTo>
                      <a:cubicBezTo>
                        <a:pt x="4845" y="1646"/>
                        <a:pt x="4846" y="1646"/>
                        <a:pt x="4846" y="1646"/>
                      </a:cubicBezTo>
                      <a:cubicBezTo>
                        <a:pt x="4846" y="1646"/>
                        <a:pt x="4850" y="1645"/>
                        <a:pt x="4850" y="1645"/>
                      </a:cubicBezTo>
                      <a:cubicBezTo>
                        <a:pt x="4850" y="1645"/>
                        <a:pt x="4851" y="1645"/>
                        <a:pt x="4851" y="1645"/>
                      </a:cubicBezTo>
                      <a:cubicBezTo>
                        <a:pt x="4851" y="1645"/>
                        <a:pt x="4856" y="1640"/>
                        <a:pt x="4856" y="1640"/>
                      </a:cubicBezTo>
                      <a:cubicBezTo>
                        <a:pt x="4856" y="1640"/>
                        <a:pt x="4856" y="1640"/>
                        <a:pt x="4856" y="1640"/>
                      </a:cubicBezTo>
                      <a:cubicBezTo>
                        <a:pt x="4856" y="1640"/>
                        <a:pt x="4861" y="1632"/>
                        <a:pt x="4861" y="1632"/>
                      </a:cubicBezTo>
                      <a:cubicBezTo>
                        <a:pt x="4861" y="1632"/>
                        <a:pt x="4861" y="1632"/>
                        <a:pt x="4861" y="1632"/>
                      </a:cubicBezTo>
                      <a:cubicBezTo>
                        <a:pt x="4861" y="1632"/>
                        <a:pt x="4866" y="1617"/>
                        <a:pt x="4866" y="1617"/>
                      </a:cubicBezTo>
                      <a:cubicBezTo>
                        <a:pt x="4866" y="1617"/>
                        <a:pt x="4866" y="1616"/>
                        <a:pt x="4866" y="1616"/>
                      </a:cubicBezTo>
                      <a:cubicBezTo>
                        <a:pt x="4866" y="1616"/>
                        <a:pt x="4871" y="1578"/>
                        <a:pt x="4871" y="1578"/>
                      </a:cubicBezTo>
                      <a:cubicBezTo>
                        <a:pt x="4871" y="1578"/>
                        <a:pt x="4871" y="1576"/>
                        <a:pt x="4871" y="1576"/>
                      </a:cubicBezTo>
                      <a:cubicBezTo>
                        <a:pt x="4871" y="1576"/>
                        <a:pt x="4876" y="1342"/>
                        <a:pt x="4876" y="1342"/>
                      </a:cubicBezTo>
                      <a:cubicBezTo>
                        <a:pt x="4876" y="1342"/>
                        <a:pt x="4876" y="1313"/>
                        <a:pt x="4876" y="1313"/>
                      </a:cubicBezTo>
                      <a:cubicBezTo>
                        <a:pt x="4876" y="1313"/>
                        <a:pt x="4879" y="0"/>
                        <a:pt x="4879" y="0"/>
                      </a:cubicBezTo>
                      <a:cubicBezTo>
                        <a:pt x="4879" y="0"/>
                        <a:pt x="4881" y="957"/>
                        <a:pt x="4881" y="957"/>
                      </a:cubicBezTo>
                      <a:cubicBezTo>
                        <a:pt x="4881" y="957"/>
                        <a:pt x="4884" y="1335"/>
                        <a:pt x="4884" y="1335"/>
                      </a:cubicBezTo>
                      <a:cubicBezTo>
                        <a:pt x="4884" y="1335"/>
                        <a:pt x="4886" y="1217"/>
                        <a:pt x="4886" y="1217"/>
                      </a:cubicBezTo>
                      <a:cubicBezTo>
                        <a:pt x="4886" y="1217"/>
                        <a:pt x="4889" y="34"/>
                        <a:pt x="4889" y="34"/>
                      </a:cubicBezTo>
                      <a:cubicBezTo>
                        <a:pt x="4889" y="34"/>
                        <a:pt x="4891" y="986"/>
                        <a:pt x="4891" y="986"/>
                      </a:cubicBezTo>
                      <a:cubicBezTo>
                        <a:pt x="4891" y="986"/>
                        <a:pt x="4896" y="1531"/>
                        <a:pt x="4896" y="1531"/>
                      </a:cubicBezTo>
                      <a:cubicBezTo>
                        <a:pt x="4896" y="1531"/>
                        <a:pt x="4897" y="1536"/>
                        <a:pt x="4897" y="1536"/>
                      </a:cubicBezTo>
                      <a:cubicBezTo>
                        <a:pt x="4897" y="1536"/>
                        <a:pt x="4901" y="1578"/>
                        <a:pt x="4901" y="1578"/>
                      </a:cubicBezTo>
                      <a:cubicBezTo>
                        <a:pt x="4901" y="1578"/>
                        <a:pt x="4902" y="1582"/>
                        <a:pt x="4902" y="1582"/>
                      </a:cubicBezTo>
                      <a:cubicBezTo>
                        <a:pt x="4902" y="1582"/>
                        <a:pt x="4907" y="1614"/>
                        <a:pt x="4907" y="1614"/>
                      </a:cubicBezTo>
                      <a:cubicBezTo>
                        <a:pt x="4907" y="1614"/>
                        <a:pt x="4907" y="1614"/>
                        <a:pt x="4907" y="1614"/>
                      </a:cubicBezTo>
                      <a:cubicBezTo>
                        <a:pt x="4907" y="1614"/>
                        <a:pt x="4912" y="1625"/>
                        <a:pt x="4912" y="1625"/>
                      </a:cubicBezTo>
                      <a:cubicBezTo>
                        <a:pt x="4912" y="1625"/>
                        <a:pt x="4912" y="1625"/>
                        <a:pt x="4912" y="1625"/>
                      </a:cubicBezTo>
                      <a:cubicBezTo>
                        <a:pt x="4912" y="1625"/>
                        <a:pt x="4917" y="1631"/>
                        <a:pt x="4917" y="1631"/>
                      </a:cubicBezTo>
                      <a:cubicBezTo>
                        <a:pt x="4917" y="1631"/>
                        <a:pt x="4917" y="1631"/>
                        <a:pt x="4917" y="1631"/>
                      </a:cubicBezTo>
                      <a:cubicBezTo>
                        <a:pt x="4917" y="1631"/>
                        <a:pt x="4922" y="1635"/>
                        <a:pt x="4922" y="1635"/>
                      </a:cubicBezTo>
                      <a:cubicBezTo>
                        <a:pt x="4922" y="1635"/>
                        <a:pt x="4922" y="1635"/>
                        <a:pt x="4922" y="1635"/>
                      </a:cubicBezTo>
                      <a:cubicBezTo>
                        <a:pt x="4922" y="1635"/>
                        <a:pt x="4926" y="1638"/>
                        <a:pt x="4926" y="1638"/>
                      </a:cubicBezTo>
                      <a:cubicBezTo>
                        <a:pt x="4926" y="1638"/>
                        <a:pt x="4927" y="1638"/>
                        <a:pt x="4927" y="1638"/>
                      </a:cubicBezTo>
                      <a:cubicBezTo>
                        <a:pt x="4927" y="1638"/>
                        <a:pt x="4930" y="1640"/>
                        <a:pt x="4930" y="1640"/>
                      </a:cubicBezTo>
                      <a:cubicBezTo>
                        <a:pt x="4930" y="1640"/>
                        <a:pt x="4932" y="1640"/>
                        <a:pt x="4932" y="1640"/>
                      </a:cubicBezTo>
                      <a:cubicBezTo>
                        <a:pt x="4932" y="1640"/>
                        <a:pt x="4936" y="1642"/>
                        <a:pt x="4936" y="1642"/>
                      </a:cubicBezTo>
                      <a:cubicBezTo>
                        <a:pt x="4936" y="1642"/>
                        <a:pt x="4939" y="1643"/>
                        <a:pt x="4939" y="1643"/>
                      </a:cubicBezTo>
                      <a:cubicBezTo>
                        <a:pt x="4939" y="1643"/>
                        <a:pt x="4941" y="1643"/>
                        <a:pt x="4941" y="1643"/>
                      </a:cubicBezTo>
                      <a:cubicBezTo>
                        <a:pt x="4941" y="1643"/>
                        <a:pt x="4943" y="1643"/>
                        <a:pt x="4943" y="1643"/>
                      </a:cubicBezTo>
                      <a:cubicBezTo>
                        <a:pt x="4943" y="1643"/>
                        <a:pt x="4947" y="1645"/>
                        <a:pt x="4947" y="1645"/>
                      </a:cubicBezTo>
                      <a:cubicBezTo>
                        <a:pt x="4947" y="1645"/>
                        <a:pt x="4948" y="1645"/>
                        <a:pt x="4948" y="1645"/>
                      </a:cubicBezTo>
                      <a:cubicBezTo>
                        <a:pt x="4948" y="1645"/>
                        <a:pt x="4949" y="1644"/>
                        <a:pt x="4949" y="1644"/>
                      </a:cubicBezTo>
                      <a:cubicBezTo>
                        <a:pt x="4949" y="1644"/>
                        <a:pt x="4952" y="1645"/>
                        <a:pt x="4952" y="1645"/>
                      </a:cubicBezTo>
                      <a:cubicBezTo>
                        <a:pt x="4952" y="1645"/>
                        <a:pt x="4957" y="1646"/>
                        <a:pt x="4957" y="1646"/>
                      </a:cubicBezTo>
                      <a:cubicBezTo>
                        <a:pt x="4957" y="1646"/>
                        <a:pt x="4960" y="1645"/>
                        <a:pt x="4960" y="1645"/>
                      </a:cubicBezTo>
                      <a:cubicBezTo>
                        <a:pt x="4960" y="1645"/>
                        <a:pt x="4962" y="1646"/>
                        <a:pt x="4962" y="1646"/>
                      </a:cubicBezTo>
                      <a:cubicBezTo>
                        <a:pt x="4962" y="1646"/>
                        <a:pt x="4964" y="1645"/>
                        <a:pt x="4964" y="1645"/>
                      </a:cubicBezTo>
                      <a:cubicBezTo>
                        <a:pt x="4964" y="1645"/>
                        <a:pt x="4964" y="1646"/>
                        <a:pt x="4964" y="1646"/>
                      </a:cubicBezTo>
                      <a:cubicBezTo>
                        <a:pt x="4964" y="1646"/>
                        <a:pt x="4968" y="1646"/>
                        <a:pt x="4968" y="1646"/>
                      </a:cubicBezTo>
                      <a:cubicBezTo>
                        <a:pt x="4968" y="1646"/>
                        <a:pt x="4973" y="1644"/>
                        <a:pt x="4973" y="1644"/>
                      </a:cubicBezTo>
                      <a:cubicBezTo>
                        <a:pt x="4973" y="1644"/>
                        <a:pt x="4975" y="1638"/>
                        <a:pt x="4975" y="1638"/>
                      </a:cubicBezTo>
                      <a:cubicBezTo>
                        <a:pt x="4975" y="1638"/>
                        <a:pt x="4978" y="1644"/>
                        <a:pt x="4978" y="1644"/>
                      </a:cubicBezTo>
                      <a:cubicBezTo>
                        <a:pt x="4978" y="1644"/>
                        <a:pt x="4981" y="1645"/>
                        <a:pt x="4981" y="1645"/>
                      </a:cubicBezTo>
                      <a:cubicBezTo>
                        <a:pt x="4981" y="1645"/>
                        <a:pt x="4983" y="1644"/>
                        <a:pt x="4983" y="1644"/>
                      </a:cubicBezTo>
                      <a:cubicBezTo>
                        <a:pt x="4983" y="1644"/>
                        <a:pt x="4985" y="1639"/>
                        <a:pt x="4985" y="1639"/>
                      </a:cubicBezTo>
                      <a:cubicBezTo>
                        <a:pt x="4985" y="1639"/>
                        <a:pt x="4988" y="1645"/>
                        <a:pt x="4988" y="1645"/>
                      </a:cubicBezTo>
                      <a:cubicBezTo>
                        <a:pt x="4988" y="1645"/>
                        <a:pt x="4988" y="1645"/>
                        <a:pt x="4988" y="1645"/>
                      </a:cubicBezTo>
                      <a:cubicBezTo>
                        <a:pt x="4988" y="1645"/>
                        <a:pt x="4991" y="1647"/>
                        <a:pt x="4991" y="1647"/>
                      </a:cubicBezTo>
                      <a:cubicBezTo>
                        <a:pt x="4991" y="1647"/>
                        <a:pt x="4996" y="1646"/>
                        <a:pt x="4996" y="1646"/>
                      </a:cubicBezTo>
                      <a:cubicBezTo>
                        <a:pt x="4996" y="1646"/>
                        <a:pt x="4998" y="1647"/>
                        <a:pt x="4998" y="1647"/>
                      </a:cubicBezTo>
                      <a:cubicBezTo>
                        <a:pt x="4998" y="1647"/>
                        <a:pt x="5000" y="1647"/>
                        <a:pt x="5000" y="1647"/>
                      </a:cubicBezTo>
                      <a:cubicBezTo>
                        <a:pt x="5000" y="1647"/>
                        <a:pt x="5003" y="1648"/>
                        <a:pt x="5003" y="1648"/>
                      </a:cubicBezTo>
                      <a:cubicBezTo>
                        <a:pt x="5003" y="1648"/>
                        <a:pt x="5005" y="1648"/>
                        <a:pt x="5005" y="1648"/>
                      </a:cubicBezTo>
                      <a:cubicBezTo>
                        <a:pt x="5005" y="1648"/>
                        <a:pt x="5008" y="1647"/>
                        <a:pt x="5008" y="1647"/>
                      </a:cubicBezTo>
                      <a:cubicBezTo>
                        <a:pt x="5008" y="1647"/>
                        <a:pt x="5013" y="1647"/>
                        <a:pt x="5013" y="1647"/>
                      </a:cubicBezTo>
                      <a:cubicBezTo>
                        <a:pt x="5013" y="1647"/>
                        <a:pt x="5014" y="1648"/>
                        <a:pt x="5014" y="1648"/>
                      </a:cubicBezTo>
                      <a:cubicBezTo>
                        <a:pt x="5014" y="1648"/>
                        <a:pt x="5015" y="1647"/>
                        <a:pt x="5015" y="1647"/>
                      </a:cubicBezTo>
                      <a:cubicBezTo>
                        <a:pt x="5015" y="1647"/>
                        <a:pt x="5016" y="1648"/>
                        <a:pt x="5016" y="1648"/>
                      </a:cubicBezTo>
                      <a:cubicBezTo>
                        <a:pt x="5016" y="1648"/>
                        <a:pt x="5022" y="1648"/>
                        <a:pt x="5022" y="1648"/>
                      </a:cubicBezTo>
                      <a:cubicBezTo>
                        <a:pt x="5022" y="1648"/>
                        <a:pt x="5023" y="1648"/>
                        <a:pt x="5023" y="1648"/>
                      </a:cubicBezTo>
                      <a:cubicBezTo>
                        <a:pt x="5023" y="1648"/>
                        <a:pt x="5024" y="1648"/>
                        <a:pt x="5024" y="1648"/>
                      </a:cubicBezTo>
                      <a:cubicBezTo>
                        <a:pt x="5024" y="1648"/>
                        <a:pt x="5027" y="1648"/>
                        <a:pt x="5027" y="1648"/>
                      </a:cubicBezTo>
                      <a:cubicBezTo>
                        <a:pt x="5027" y="1648"/>
                        <a:pt x="5031" y="1648"/>
                        <a:pt x="5031" y="1648"/>
                      </a:cubicBezTo>
                      <a:cubicBezTo>
                        <a:pt x="5031" y="1648"/>
                        <a:pt x="5032" y="1648"/>
                        <a:pt x="5032" y="1648"/>
                      </a:cubicBezTo>
                      <a:cubicBezTo>
                        <a:pt x="5032" y="1648"/>
                        <a:pt x="5035" y="1648"/>
                        <a:pt x="5035" y="1648"/>
                      </a:cubicBezTo>
                      <a:cubicBezTo>
                        <a:pt x="5035" y="1648"/>
                        <a:pt x="5037" y="1648"/>
                        <a:pt x="5037" y="1648"/>
                      </a:cubicBezTo>
                      <a:cubicBezTo>
                        <a:pt x="5037" y="1648"/>
                        <a:pt x="5040" y="1648"/>
                        <a:pt x="5040" y="1648"/>
                      </a:cubicBezTo>
                      <a:cubicBezTo>
                        <a:pt x="5040" y="1648"/>
                        <a:pt x="5042" y="1648"/>
                        <a:pt x="5042" y="1648"/>
                      </a:cubicBezTo>
                      <a:cubicBezTo>
                        <a:pt x="5042" y="1648"/>
                        <a:pt x="5045" y="1648"/>
                        <a:pt x="5045" y="1648"/>
                      </a:cubicBezTo>
                      <a:cubicBezTo>
                        <a:pt x="5045" y="1648"/>
                        <a:pt x="5049" y="1648"/>
                        <a:pt x="5049" y="1648"/>
                      </a:cubicBezTo>
                      <a:cubicBezTo>
                        <a:pt x="5049" y="1648"/>
                        <a:pt x="5053" y="1649"/>
                        <a:pt x="5053" y="1649"/>
                      </a:cubicBezTo>
                      <a:cubicBezTo>
                        <a:pt x="5053" y="1649"/>
                        <a:pt x="5054" y="1648"/>
                        <a:pt x="5054" y="1648"/>
                      </a:cubicBezTo>
                      <a:cubicBezTo>
                        <a:pt x="5054" y="1648"/>
                        <a:pt x="5055" y="1648"/>
                        <a:pt x="5055" y="1648"/>
                      </a:cubicBezTo>
                      <a:cubicBezTo>
                        <a:pt x="5055" y="1648"/>
                        <a:pt x="5058" y="1649"/>
                        <a:pt x="5058" y="1649"/>
                      </a:cubicBezTo>
                      <a:cubicBezTo>
                        <a:pt x="5058" y="1649"/>
                        <a:pt x="5062" y="1649"/>
                        <a:pt x="5062" y="1649"/>
                      </a:cubicBezTo>
                      <a:cubicBezTo>
                        <a:pt x="5062" y="1649"/>
                        <a:pt x="5064" y="1648"/>
                        <a:pt x="5064" y="1648"/>
                      </a:cubicBezTo>
                      <a:cubicBezTo>
                        <a:pt x="5064" y="1648"/>
                        <a:pt x="5068" y="1649"/>
                        <a:pt x="5068" y="1649"/>
                      </a:cubicBezTo>
                      <a:cubicBezTo>
                        <a:pt x="5068" y="1649"/>
                        <a:pt x="5069" y="1648"/>
                        <a:pt x="5069" y="1648"/>
                      </a:cubicBezTo>
                      <a:cubicBezTo>
                        <a:pt x="5069" y="1648"/>
                        <a:pt x="5071" y="1648"/>
                        <a:pt x="5071" y="1648"/>
                      </a:cubicBezTo>
                      <a:cubicBezTo>
                        <a:pt x="5071" y="1648"/>
                        <a:pt x="5074" y="1648"/>
                        <a:pt x="5074" y="1648"/>
                      </a:cubicBezTo>
                      <a:cubicBezTo>
                        <a:pt x="5074" y="1648"/>
                        <a:pt x="5077" y="1649"/>
                        <a:pt x="5077" y="1649"/>
                      </a:cubicBezTo>
                      <a:cubicBezTo>
                        <a:pt x="5077" y="1649"/>
                        <a:pt x="5079" y="1648"/>
                        <a:pt x="5079" y="1648"/>
                      </a:cubicBezTo>
                      <a:cubicBezTo>
                        <a:pt x="5079" y="1648"/>
                        <a:pt x="5080" y="1648"/>
                        <a:pt x="5080" y="1648"/>
                      </a:cubicBezTo>
                      <a:cubicBezTo>
                        <a:pt x="5080" y="1648"/>
                        <a:pt x="5083" y="1649"/>
                        <a:pt x="5083" y="1649"/>
                      </a:cubicBezTo>
                      <a:cubicBezTo>
                        <a:pt x="5083" y="1649"/>
                        <a:pt x="5086" y="1649"/>
                        <a:pt x="5086" y="1649"/>
                      </a:cubicBezTo>
                      <a:cubicBezTo>
                        <a:pt x="5086" y="1649"/>
                        <a:pt x="5089" y="1648"/>
                        <a:pt x="5089" y="1648"/>
                      </a:cubicBezTo>
                      <a:cubicBezTo>
                        <a:pt x="5089" y="1648"/>
                        <a:pt x="5093" y="1648"/>
                        <a:pt x="5093" y="1648"/>
                      </a:cubicBezTo>
                      <a:cubicBezTo>
                        <a:pt x="5093" y="1648"/>
                        <a:pt x="5095" y="1649"/>
                        <a:pt x="5095" y="1649"/>
                      </a:cubicBezTo>
                      <a:cubicBezTo>
                        <a:pt x="5095" y="1649"/>
                        <a:pt x="5097" y="1649"/>
                        <a:pt x="5097" y="1649"/>
                      </a:cubicBezTo>
                      <a:cubicBezTo>
                        <a:pt x="5097" y="1649"/>
                        <a:pt x="5100" y="1648"/>
                        <a:pt x="5100" y="1648"/>
                      </a:cubicBezTo>
                      <a:cubicBezTo>
                        <a:pt x="5100" y="1648"/>
                        <a:pt x="5101" y="1648"/>
                        <a:pt x="5101" y="1648"/>
                      </a:cubicBezTo>
                      <a:cubicBezTo>
                        <a:pt x="5101" y="1648"/>
                        <a:pt x="5102" y="1649"/>
                        <a:pt x="5102" y="1649"/>
                      </a:cubicBezTo>
                      <a:cubicBezTo>
                        <a:pt x="5102" y="1649"/>
                        <a:pt x="5108" y="1649"/>
                        <a:pt x="5108" y="1649"/>
                      </a:cubicBezTo>
                      <a:cubicBezTo>
                        <a:pt x="5108" y="1649"/>
                        <a:pt x="5110" y="1648"/>
                        <a:pt x="5110" y="1648"/>
                      </a:cubicBezTo>
                      <a:cubicBezTo>
                        <a:pt x="5110" y="1648"/>
                        <a:pt x="5110" y="1648"/>
                        <a:pt x="5110" y="1648"/>
                      </a:cubicBezTo>
                      <a:cubicBezTo>
                        <a:pt x="5110" y="1648"/>
                        <a:pt x="5112" y="1649"/>
                        <a:pt x="5112" y="1649"/>
                      </a:cubicBezTo>
                      <a:cubicBezTo>
                        <a:pt x="5112" y="1649"/>
                        <a:pt x="5119" y="1649"/>
                        <a:pt x="5119" y="1649"/>
                      </a:cubicBezTo>
                      <a:cubicBezTo>
                        <a:pt x="5119" y="1649"/>
                        <a:pt x="5120" y="1648"/>
                        <a:pt x="5120" y="1648"/>
                      </a:cubicBezTo>
                      <a:cubicBezTo>
                        <a:pt x="5120" y="1648"/>
                        <a:pt x="5122" y="1648"/>
                        <a:pt x="5122" y="1648"/>
                      </a:cubicBezTo>
                      <a:cubicBezTo>
                        <a:pt x="5122" y="1648"/>
                        <a:pt x="5125" y="1649"/>
                        <a:pt x="5125" y="1649"/>
                      </a:cubicBezTo>
                      <a:cubicBezTo>
                        <a:pt x="5125" y="1649"/>
                        <a:pt x="5126" y="1649"/>
                        <a:pt x="5126" y="1649"/>
                      </a:cubicBezTo>
                      <a:cubicBezTo>
                        <a:pt x="5126" y="1649"/>
                        <a:pt x="5127" y="1648"/>
                        <a:pt x="5127" y="1648"/>
                      </a:cubicBezTo>
                      <a:cubicBezTo>
                        <a:pt x="5127" y="1648"/>
                        <a:pt x="5131" y="1649"/>
                        <a:pt x="5131" y="1649"/>
                      </a:cubicBezTo>
                      <a:cubicBezTo>
                        <a:pt x="5131" y="1649"/>
                        <a:pt x="5134" y="1648"/>
                        <a:pt x="5134" y="1648"/>
                      </a:cubicBezTo>
                      <a:cubicBezTo>
                        <a:pt x="5134" y="1648"/>
                        <a:pt x="5136" y="1649"/>
                        <a:pt x="5136" y="1649"/>
                      </a:cubicBezTo>
                      <a:cubicBezTo>
                        <a:pt x="5136" y="1649"/>
                        <a:pt x="5139" y="1648"/>
                        <a:pt x="5139" y="1648"/>
                      </a:cubicBezTo>
                      <a:cubicBezTo>
                        <a:pt x="5139" y="1648"/>
                        <a:pt x="5141" y="1649"/>
                        <a:pt x="5141" y="1649"/>
                      </a:cubicBezTo>
                      <a:cubicBezTo>
                        <a:pt x="5141" y="1649"/>
                        <a:pt x="5146" y="1648"/>
                        <a:pt x="5146" y="1648"/>
                      </a:cubicBezTo>
                      <a:cubicBezTo>
                        <a:pt x="5146" y="1648"/>
                        <a:pt x="5148" y="1649"/>
                        <a:pt x="5148" y="1649"/>
                      </a:cubicBezTo>
                      <a:cubicBezTo>
                        <a:pt x="5148" y="1649"/>
                        <a:pt x="5148" y="1648"/>
                        <a:pt x="5148" y="1648"/>
                      </a:cubicBezTo>
                      <a:cubicBezTo>
                        <a:pt x="5148" y="1648"/>
                        <a:pt x="5152" y="1649"/>
                        <a:pt x="5152" y="1649"/>
                      </a:cubicBezTo>
                      <a:cubicBezTo>
                        <a:pt x="5152" y="1649"/>
                        <a:pt x="5153" y="1648"/>
                        <a:pt x="5153" y="1648"/>
                      </a:cubicBezTo>
                      <a:cubicBezTo>
                        <a:pt x="5153" y="1648"/>
                        <a:pt x="5159" y="1648"/>
                        <a:pt x="5159" y="1648"/>
                      </a:cubicBezTo>
                      <a:cubicBezTo>
                        <a:pt x="5159" y="1648"/>
                        <a:pt x="5160" y="1649"/>
                        <a:pt x="5160" y="1649"/>
                      </a:cubicBezTo>
                      <a:cubicBezTo>
                        <a:pt x="5160" y="1649"/>
                        <a:pt x="5162" y="1648"/>
                        <a:pt x="5162" y="1648"/>
                      </a:cubicBezTo>
                      <a:cubicBezTo>
                        <a:pt x="5162" y="1648"/>
                        <a:pt x="5162" y="1649"/>
                        <a:pt x="5162" y="1649"/>
                      </a:cubicBezTo>
                      <a:cubicBezTo>
                        <a:pt x="5162" y="1649"/>
                        <a:pt x="5169" y="1648"/>
                        <a:pt x="5169" y="1648"/>
                      </a:cubicBezTo>
                      <a:cubicBezTo>
                        <a:pt x="5169" y="1648"/>
                        <a:pt x="5169" y="1648"/>
                        <a:pt x="5169" y="1648"/>
                      </a:cubicBez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64" name="Freeform 1004"/>
                <p:cNvSpPr>
                  <a:spLocks/>
                </p:cNvSpPr>
                <p:nvPr/>
              </p:nvSpPr>
              <p:spPr bwMode="auto">
                <a:xfrm>
                  <a:off x="-5721350" y="2249489"/>
                  <a:ext cx="650875" cy="3103563"/>
                </a:xfrm>
                <a:custGeom>
                  <a:avLst/>
                  <a:gdLst>
                    <a:gd name="T0" fmla="*/ 0 w 862"/>
                    <a:gd name="T1" fmla="*/ 4102 h 4102"/>
                    <a:gd name="T2" fmla="*/ 0 w 862"/>
                    <a:gd name="T3" fmla="*/ 4102 h 4102"/>
                    <a:gd name="T4" fmla="*/ 862 w 862"/>
                    <a:gd name="T5" fmla="*/ 4102 h 4102"/>
                    <a:gd name="T6" fmla="*/ 862 w 862"/>
                    <a:gd name="T7" fmla="*/ 0 h 4102"/>
                    <a:gd name="T8" fmla="*/ 0 w 862"/>
                    <a:gd name="T9" fmla="*/ 0 h 4102"/>
                    <a:gd name="T10" fmla="*/ 0 w 862"/>
                    <a:gd name="T11" fmla="*/ 4102 h 4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2" h="4102">
                      <a:moveTo>
                        <a:pt x="0" y="4102"/>
                      </a:moveTo>
                      <a:lnTo>
                        <a:pt x="0" y="4102"/>
                      </a:lnTo>
                      <a:lnTo>
                        <a:pt x="862" y="4102"/>
                      </a:lnTo>
                      <a:lnTo>
                        <a:pt x="862" y="0"/>
                      </a:lnTo>
                      <a:lnTo>
                        <a:pt x="0" y="0"/>
                      </a:lnTo>
                      <a:lnTo>
                        <a:pt x="0" y="41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766" name="Freeform 1005"/>
                <p:cNvSpPr>
                  <a:spLocks/>
                </p:cNvSpPr>
                <p:nvPr/>
              </p:nvSpPr>
              <p:spPr bwMode="auto">
                <a:xfrm>
                  <a:off x="-1238250" y="2032001"/>
                  <a:ext cx="650875" cy="3105150"/>
                </a:xfrm>
                <a:custGeom>
                  <a:avLst/>
                  <a:gdLst>
                    <a:gd name="T0" fmla="*/ 0 w 862"/>
                    <a:gd name="T1" fmla="*/ 4102 h 4102"/>
                    <a:gd name="T2" fmla="*/ 0 w 862"/>
                    <a:gd name="T3" fmla="*/ 4102 h 4102"/>
                    <a:gd name="T4" fmla="*/ 862 w 862"/>
                    <a:gd name="T5" fmla="*/ 4102 h 4102"/>
                    <a:gd name="T6" fmla="*/ 862 w 862"/>
                    <a:gd name="T7" fmla="*/ 0 h 4102"/>
                    <a:gd name="T8" fmla="*/ 0 w 862"/>
                    <a:gd name="T9" fmla="*/ 0 h 4102"/>
                    <a:gd name="T10" fmla="*/ 0 w 862"/>
                    <a:gd name="T11" fmla="*/ 4102 h 4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2" h="4102">
                      <a:moveTo>
                        <a:pt x="0" y="4102"/>
                      </a:moveTo>
                      <a:lnTo>
                        <a:pt x="0" y="4102"/>
                      </a:lnTo>
                      <a:lnTo>
                        <a:pt x="862" y="4102"/>
                      </a:lnTo>
                      <a:lnTo>
                        <a:pt x="862" y="0"/>
                      </a:lnTo>
                      <a:lnTo>
                        <a:pt x="0" y="0"/>
                      </a:lnTo>
                      <a:lnTo>
                        <a:pt x="0" y="41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73" name="Rectangle 1155"/>
                <p:cNvSpPr>
                  <a:spLocks noChangeArrowheads="1"/>
                </p:cNvSpPr>
                <p:nvPr/>
              </p:nvSpPr>
              <p:spPr bwMode="auto">
                <a:xfrm>
                  <a:off x="-5440363" y="47863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74" name="Rectangle 1156"/>
                <p:cNvSpPr>
                  <a:spLocks noChangeArrowheads="1"/>
                </p:cNvSpPr>
                <p:nvPr/>
              </p:nvSpPr>
              <p:spPr bwMode="auto">
                <a:xfrm>
                  <a:off x="-5440363" y="49276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75" name="Rectangle 1157"/>
                <p:cNvSpPr>
                  <a:spLocks noChangeArrowheads="1"/>
                </p:cNvSpPr>
                <p:nvPr/>
              </p:nvSpPr>
              <p:spPr bwMode="auto">
                <a:xfrm>
                  <a:off x="-5440363" y="45085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0.02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89" name="Rectangle 1158"/>
                <p:cNvSpPr>
                  <a:spLocks noChangeArrowheads="1"/>
                </p:cNvSpPr>
                <p:nvPr/>
              </p:nvSpPr>
              <p:spPr bwMode="auto">
                <a:xfrm>
                  <a:off x="-5440363" y="4649788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2" name="Rectangle 1159"/>
                <p:cNvSpPr>
                  <a:spLocks noChangeArrowheads="1"/>
                </p:cNvSpPr>
                <p:nvPr/>
              </p:nvSpPr>
              <p:spPr bwMode="auto">
                <a:xfrm>
                  <a:off x="-5440363" y="42164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0.06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5" name="Rectangle 1160"/>
                <p:cNvSpPr>
                  <a:spLocks noChangeArrowheads="1"/>
                </p:cNvSpPr>
                <p:nvPr/>
              </p:nvSpPr>
              <p:spPr bwMode="auto">
                <a:xfrm>
                  <a:off x="-5440363" y="3927476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0.08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6" name="Rectangle 1161"/>
                <p:cNvSpPr>
                  <a:spLocks noChangeArrowheads="1"/>
                </p:cNvSpPr>
                <p:nvPr/>
              </p:nvSpPr>
              <p:spPr bwMode="auto">
                <a:xfrm>
                  <a:off x="-5440363" y="36433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0.22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7" name="Rectangle 1162"/>
                <p:cNvSpPr>
                  <a:spLocks noChangeArrowheads="1"/>
                </p:cNvSpPr>
                <p:nvPr/>
              </p:nvSpPr>
              <p:spPr bwMode="auto">
                <a:xfrm>
                  <a:off x="-5440363" y="37846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98" name="Rectangle 1163"/>
                <p:cNvSpPr>
                  <a:spLocks noChangeArrowheads="1"/>
                </p:cNvSpPr>
                <p:nvPr/>
              </p:nvSpPr>
              <p:spPr bwMode="auto">
                <a:xfrm>
                  <a:off x="-5440363" y="335756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0.46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4" name="Rectangle 1164"/>
                <p:cNvSpPr>
                  <a:spLocks noChangeArrowheads="1"/>
                </p:cNvSpPr>
                <p:nvPr/>
              </p:nvSpPr>
              <p:spPr bwMode="auto">
                <a:xfrm>
                  <a:off x="-5440363" y="349885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6" name="Rectangle 1165"/>
                <p:cNvSpPr>
                  <a:spLocks noChangeArrowheads="1"/>
                </p:cNvSpPr>
                <p:nvPr/>
              </p:nvSpPr>
              <p:spPr bwMode="auto">
                <a:xfrm>
                  <a:off x="-5440363" y="3057526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1.69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7" name="Rectangle 1166"/>
                <p:cNvSpPr>
                  <a:spLocks noChangeArrowheads="1"/>
                </p:cNvSpPr>
                <p:nvPr/>
              </p:nvSpPr>
              <p:spPr bwMode="auto">
                <a:xfrm>
                  <a:off x="-5440363" y="3198813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8" name="Rectangle 1167"/>
                <p:cNvSpPr>
                  <a:spLocks noChangeArrowheads="1"/>
                </p:cNvSpPr>
                <p:nvPr/>
              </p:nvSpPr>
              <p:spPr bwMode="auto">
                <a:xfrm>
                  <a:off x="-5440363" y="2767013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2.65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09" name="Rectangle 1168"/>
                <p:cNvSpPr>
                  <a:spLocks noChangeArrowheads="1"/>
                </p:cNvSpPr>
                <p:nvPr/>
              </p:nvSpPr>
              <p:spPr bwMode="auto">
                <a:xfrm>
                  <a:off x="-5440363" y="2908301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10" name="Rectangle 1169"/>
                <p:cNvSpPr>
                  <a:spLocks noChangeArrowheads="1"/>
                </p:cNvSpPr>
                <p:nvPr/>
              </p:nvSpPr>
              <p:spPr bwMode="auto">
                <a:xfrm>
                  <a:off x="-5440363" y="2489201"/>
                  <a:ext cx="257175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3.53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11" name="Rectangle 1170"/>
                <p:cNvSpPr>
                  <a:spLocks noChangeArrowheads="1"/>
                </p:cNvSpPr>
                <p:nvPr/>
              </p:nvSpPr>
              <p:spPr bwMode="auto">
                <a:xfrm>
                  <a:off x="-5440363" y="2630488"/>
                  <a:ext cx="31750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29" name="Freeform 1186"/>
                <p:cNvSpPr>
                  <a:spLocks/>
                </p:cNvSpPr>
                <p:nvPr/>
              </p:nvSpPr>
              <p:spPr bwMode="auto">
                <a:xfrm>
                  <a:off x="-3563938" y="4999038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0" name="Freeform 1187"/>
                <p:cNvSpPr>
                  <a:spLocks/>
                </p:cNvSpPr>
                <p:nvPr/>
              </p:nvSpPr>
              <p:spPr bwMode="auto">
                <a:xfrm>
                  <a:off x="-402272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1" name="Freeform 1188"/>
                <p:cNvSpPr>
                  <a:spLocks/>
                </p:cNvSpPr>
                <p:nvPr/>
              </p:nvSpPr>
              <p:spPr bwMode="auto">
                <a:xfrm>
                  <a:off x="-5151438" y="4966035"/>
                  <a:ext cx="3962400" cy="339391"/>
                </a:xfrm>
                <a:custGeom>
                  <a:avLst/>
                  <a:gdLst>
                    <a:gd name="T0" fmla="*/ 0 w 5246"/>
                    <a:gd name="T1" fmla="*/ 862 h 862"/>
                    <a:gd name="T2" fmla="*/ 0 w 5246"/>
                    <a:gd name="T3" fmla="*/ 862 h 862"/>
                    <a:gd name="T4" fmla="*/ 5246 w 5246"/>
                    <a:gd name="T5" fmla="*/ 862 h 862"/>
                    <a:gd name="T6" fmla="*/ 5246 w 5246"/>
                    <a:gd name="T7" fmla="*/ 0 h 862"/>
                    <a:gd name="T8" fmla="*/ 0 w 5246"/>
                    <a:gd name="T9" fmla="*/ 0 h 862"/>
                    <a:gd name="T10" fmla="*/ 0 w 5246"/>
                    <a:gd name="T11" fmla="*/ 862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46" h="862">
                      <a:moveTo>
                        <a:pt x="0" y="862"/>
                      </a:moveTo>
                      <a:lnTo>
                        <a:pt x="0" y="862"/>
                      </a:lnTo>
                      <a:lnTo>
                        <a:pt x="5246" y="862"/>
                      </a:lnTo>
                      <a:lnTo>
                        <a:pt x="5246" y="0"/>
                      </a:lnTo>
                      <a:lnTo>
                        <a:pt x="0" y="0"/>
                      </a:lnTo>
                      <a:lnTo>
                        <a:pt x="0" y="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2" name="Freeform 1189"/>
                <p:cNvSpPr>
                  <a:spLocks/>
                </p:cNvSpPr>
                <p:nvPr/>
              </p:nvSpPr>
              <p:spPr bwMode="auto">
                <a:xfrm>
                  <a:off x="-5070475" y="4995863"/>
                  <a:ext cx="3848100" cy="0"/>
                </a:xfrm>
                <a:custGeom>
                  <a:avLst/>
                  <a:gdLst>
                    <a:gd name="T0" fmla="*/ 0 w 5095"/>
                    <a:gd name="T1" fmla="*/ 0 w 5095"/>
                    <a:gd name="T2" fmla="*/ 5095 w 509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0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095" y="0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3" name="Freeform 1190"/>
                <p:cNvSpPr>
                  <a:spLocks/>
                </p:cNvSpPr>
                <p:nvPr/>
              </p:nvSpPr>
              <p:spPr bwMode="auto">
                <a:xfrm>
                  <a:off x="-1271588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4" name="Freeform 1191"/>
                <p:cNvSpPr>
                  <a:spLocks/>
                </p:cNvSpPr>
                <p:nvPr/>
              </p:nvSpPr>
              <p:spPr bwMode="auto">
                <a:xfrm>
                  <a:off x="-149701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5" name="Freeform 1192"/>
                <p:cNvSpPr>
                  <a:spLocks/>
                </p:cNvSpPr>
                <p:nvPr/>
              </p:nvSpPr>
              <p:spPr bwMode="auto">
                <a:xfrm>
                  <a:off x="-172720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7" name="Freeform 1193"/>
                <p:cNvSpPr>
                  <a:spLocks/>
                </p:cNvSpPr>
                <p:nvPr/>
              </p:nvSpPr>
              <p:spPr bwMode="auto">
                <a:xfrm>
                  <a:off x="-195897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8" name="Freeform 1194"/>
                <p:cNvSpPr>
                  <a:spLocks/>
                </p:cNvSpPr>
                <p:nvPr/>
              </p:nvSpPr>
              <p:spPr bwMode="auto">
                <a:xfrm>
                  <a:off x="-218757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39" name="Freeform 1195"/>
                <p:cNvSpPr>
                  <a:spLocks/>
                </p:cNvSpPr>
                <p:nvPr/>
              </p:nvSpPr>
              <p:spPr bwMode="auto">
                <a:xfrm>
                  <a:off x="-241776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40" name="Freeform 1196"/>
                <p:cNvSpPr>
                  <a:spLocks/>
                </p:cNvSpPr>
                <p:nvPr/>
              </p:nvSpPr>
              <p:spPr bwMode="auto">
                <a:xfrm>
                  <a:off x="-264795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54" name="Freeform 1197"/>
                <p:cNvSpPr>
                  <a:spLocks/>
                </p:cNvSpPr>
                <p:nvPr/>
              </p:nvSpPr>
              <p:spPr bwMode="auto">
                <a:xfrm>
                  <a:off x="-2878138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61" name="Freeform 1198"/>
                <p:cNvSpPr>
                  <a:spLocks/>
                </p:cNvSpPr>
                <p:nvPr/>
              </p:nvSpPr>
              <p:spPr bwMode="auto">
                <a:xfrm>
                  <a:off x="-3108325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64" name="Freeform 1199"/>
                <p:cNvSpPr>
                  <a:spLocks/>
                </p:cNvSpPr>
                <p:nvPr/>
              </p:nvSpPr>
              <p:spPr bwMode="auto">
                <a:xfrm>
                  <a:off x="-333692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7" name="Freeform 1200"/>
                <p:cNvSpPr>
                  <a:spLocks/>
                </p:cNvSpPr>
                <p:nvPr/>
              </p:nvSpPr>
              <p:spPr bwMode="auto">
                <a:xfrm>
                  <a:off x="-3797300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8" name="Freeform 1201"/>
                <p:cNvSpPr>
                  <a:spLocks/>
                </p:cNvSpPr>
                <p:nvPr/>
              </p:nvSpPr>
              <p:spPr bwMode="auto">
                <a:xfrm>
                  <a:off x="-4257675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60479" name="Freeform 1202"/>
                <p:cNvSpPr>
                  <a:spLocks/>
                </p:cNvSpPr>
                <p:nvPr/>
              </p:nvSpPr>
              <p:spPr bwMode="auto">
                <a:xfrm>
                  <a:off x="-4716463" y="4995863"/>
                  <a:ext cx="0" cy="79375"/>
                </a:xfrm>
                <a:custGeom>
                  <a:avLst/>
                  <a:gdLst>
                    <a:gd name="T0" fmla="*/ 0 h 106"/>
                    <a:gd name="T1" fmla="*/ 0 h 106"/>
                    <a:gd name="T2" fmla="*/ 106 h 10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2" name="Freeform 1203"/>
                <p:cNvSpPr>
                  <a:spLocks/>
                </p:cNvSpPr>
                <p:nvPr/>
              </p:nvSpPr>
              <p:spPr bwMode="auto">
                <a:xfrm>
                  <a:off x="-4940300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3" name="Freeform 1204"/>
                <p:cNvSpPr>
                  <a:spLocks/>
                </p:cNvSpPr>
                <p:nvPr/>
              </p:nvSpPr>
              <p:spPr bwMode="auto">
                <a:xfrm>
                  <a:off x="-4484688" y="4995863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194" name="Rectangle 1205"/>
                <p:cNvSpPr>
                  <a:spLocks noChangeArrowheads="1"/>
                </p:cNvSpPr>
                <p:nvPr/>
              </p:nvSpPr>
              <p:spPr bwMode="auto">
                <a:xfrm>
                  <a:off x="-158432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1.0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5" name="Rectangle 1206"/>
                <p:cNvSpPr>
                  <a:spLocks noChangeArrowheads="1"/>
                </p:cNvSpPr>
                <p:nvPr/>
              </p:nvSpPr>
              <p:spPr bwMode="auto">
                <a:xfrm>
                  <a:off x="-204152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2.0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6" name="Rectangle 1207"/>
                <p:cNvSpPr>
                  <a:spLocks noChangeArrowheads="1"/>
                </p:cNvSpPr>
                <p:nvPr/>
              </p:nvSpPr>
              <p:spPr bwMode="auto">
                <a:xfrm>
                  <a:off x="-2505075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3.0 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7" name="Rectangle 1208"/>
                <p:cNvSpPr>
                  <a:spLocks noChangeArrowheads="1"/>
                </p:cNvSpPr>
                <p:nvPr/>
              </p:nvSpPr>
              <p:spPr bwMode="auto">
                <a:xfrm>
                  <a:off x="-295910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4.0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8" name="Rectangle 1209"/>
                <p:cNvSpPr>
                  <a:spLocks noChangeArrowheads="1"/>
                </p:cNvSpPr>
                <p:nvPr/>
              </p:nvSpPr>
              <p:spPr bwMode="auto">
                <a:xfrm>
                  <a:off x="-3424238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5.0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199" name="Rectangle 1210"/>
                <p:cNvSpPr>
                  <a:spLocks noChangeArrowheads="1"/>
                </p:cNvSpPr>
                <p:nvPr/>
              </p:nvSpPr>
              <p:spPr bwMode="auto">
                <a:xfrm>
                  <a:off x="-387985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6.0 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0" name="Rectangle 1211"/>
                <p:cNvSpPr>
                  <a:spLocks noChangeArrowheads="1"/>
                </p:cNvSpPr>
                <p:nvPr/>
              </p:nvSpPr>
              <p:spPr bwMode="auto">
                <a:xfrm>
                  <a:off x="-4338638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7.0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1" name="Rectangle 1212"/>
                <p:cNvSpPr>
                  <a:spLocks noChangeArrowheads="1"/>
                </p:cNvSpPr>
                <p:nvPr/>
              </p:nvSpPr>
              <p:spPr bwMode="auto">
                <a:xfrm>
                  <a:off x="-4800600" y="5129213"/>
                  <a:ext cx="192088" cy="153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0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8.0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2" name="Rectangle 1213"/>
                <p:cNvSpPr>
                  <a:spLocks noChangeArrowheads="1"/>
                </p:cNvSpPr>
                <p:nvPr/>
              </p:nvSpPr>
              <p:spPr bwMode="auto">
                <a:xfrm>
                  <a:off x="-3271838" y="5291138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1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Symbol" panose="05050102010706020507" pitchFamily="18" charset="2"/>
                    </a:rPr>
                    <a:t>d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Symbol" panose="05050102010706020507" pitchFamily="18" charset="2"/>
                  </a:endParaRPr>
                </a:p>
              </p:txBody>
            </p:sp>
            <p:sp>
              <p:nvSpPr>
                <p:cNvPr id="203" name="Rectangle 1214"/>
                <p:cNvSpPr>
                  <a:spLocks noChangeArrowheads="1"/>
                </p:cNvSpPr>
                <p:nvPr/>
              </p:nvSpPr>
              <p:spPr bwMode="auto">
                <a:xfrm>
                  <a:off x="-3203575" y="5305426"/>
                  <a:ext cx="34925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1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4" name="Rectangle 1215"/>
                <p:cNvSpPr>
                  <a:spLocks noChangeArrowheads="1"/>
                </p:cNvSpPr>
                <p:nvPr/>
              </p:nvSpPr>
              <p:spPr bwMode="auto">
                <a:xfrm>
                  <a:off x="-3163888" y="5305426"/>
                  <a:ext cx="3810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/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5" name="Rectangle 1216"/>
                <p:cNvSpPr>
                  <a:spLocks noChangeArrowheads="1"/>
                </p:cNvSpPr>
                <p:nvPr/>
              </p:nvSpPr>
              <p:spPr bwMode="auto">
                <a:xfrm>
                  <a:off x="-3124200" y="5305426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p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6" name="Rectangle 1217"/>
                <p:cNvSpPr>
                  <a:spLocks noChangeArrowheads="1"/>
                </p:cNvSpPr>
                <p:nvPr/>
              </p:nvSpPr>
              <p:spPr bwMode="auto">
                <a:xfrm>
                  <a:off x="-3046413" y="5305426"/>
                  <a:ext cx="69850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p</a:t>
                  </a:r>
                  <a:endParaRPr kumimoji="0" lang="fr-FR" altLang="fr-FR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7" name="Rectangle 1218"/>
                <p:cNvSpPr>
                  <a:spLocks noChangeArrowheads="1"/>
                </p:cNvSpPr>
                <p:nvPr/>
              </p:nvSpPr>
              <p:spPr bwMode="auto">
                <a:xfrm>
                  <a:off x="-2967038" y="5305426"/>
                  <a:ext cx="144463" cy="169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fr-FR" altLang="fr-FR" sz="11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  <a:cs typeface="Arial" pitchFamily="34" charset="0"/>
                    </a:rPr>
                    <a:t>m </a:t>
                  </a:r>
                  <a:endParaRPr kumimoji="0" lang="fr-FR" altLang="fr-FR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  <a:cs typeface="Arial" pitchFamily="34" charset="0"/>
                  </a:endParaRPr>
                </a:p>
              </p:txBody>
            </p:sp>
            <p:sp>
              <p:nvSpPr>
                <p:cNvPr id="208" name="Freeform 1219"/>
                <p:cNvSpPr>
                  <a:spLocks/>
                </p:cNvSpPr>
                <p:nvPr/>
              </p:nvSpPr>
              <p:spPr bwMode="auto">
                <a:xfrm>
                  <a:off x="-3565525" y="4999038"/>
                  <a:ext cx="0" cy="26988"/>
                </a:xfrm>
                <a:custGeom>
                  <a:avLst/>
                  <a:gdLst>
                    <a:gd name="T0" fmla="*/ 0 h 37"/>
                    <a:gd name="T1" fmla="*/ 0 h 37"/>
                    <a:gd name="T2" fmla="*/ 37 h 3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7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  <p:sp>
              <p:nvSpPr>
                <p:cNvPr id="209" name="Freeform 1220"/>
                <p:cNvSpPr>
                  <a:spLocks/>
                </p:cNvSpPr>
                <p:nvPr/>
              </p:nvSpPr>
              <p:spPr bwMode="auto">
                <a:xfrm>
                  <a:off x="-4025900" y="4999038"/>
                  <a:ext cx="0" cy="28575"/>
                </a:xfrm>
                <a:custGeom>
                  <a:avLst/>
                  <a:gdLst>
                    <a:gd name="T0" fmla="*/ 0 h 38"/>
                    <a:gd name="T1" fmla="*/ 0 h 38"/>
                    <a:gd name="T2" fmla="*/ 38 h 3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CH">
                    <a:latin typeface="+mn-lt"/>
                  </a:endParaRPr>
                </a:p>
              </p:txBody>
            </p:sp>
          </p:grpSp>
          <p:grpSp>
            <p:nvGrpSpPr>
              <p:cNvPr id="61229" name="Group 61228"/>
              <p:cNvGrpSpPr/>
              <p:nvPr/>
            </p:nvGrpSpPr>
            <p:grpSpPr>
              <a:xfrm>
                <a:off x="4792977" y="2253127"/>
                <a:ext cx="1088760" cy="2702141"/>
                <a:chOff x="6972742" y="2254747"/>
                <a:chExt cx="1088760" cy="2702141"/>
              </a:xfrm>
            </p:grpSpPr>
            <p:sp>
              <p:nvSpPr>
                <p:cNvPr id="393" name="TextBox 392"/>
                <p:cNvSpPr txBox="1"/>
                <p:nvPr/>
              </p:nvSpPr>
              <p:spPr>
                <a:xfrm>
                  <a:off x="7213816" y="4679889"/>
                  <a:ext cx="364202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 smtClean="0"/>
                    <a:t>L1</a:t>
                  </a:r>
                  <a:endParaRPr lang="en-US" sz="1200" b="1" dirty="0"/>
                </a:p>
              </p:txBody>
            </p:sp>
            <p:cxnSp>
              <p:nvCxnSpPr>
                <p:cNvPr id="394" name="Straight Arrow Connector 393"/>
                <p:cNvCxnSpPr/>
                <p:nvPr/>
              </p:nvCxnSpPr>
              <p:spPr>
                <a:xfrm flipH="1" flipV="1">
                  <a:off x="7385215" y="2523719"/>
                  <a:ext cx="0" cy="2196000"/>
                </a:xfrm>
                <a:prstGeom prst="straightConnector1">
                  <a:avLst/>
                </a:prstGeom>
                <a:ln w="15875">
                  <a:solidFill>
                    <a:schemeClr val="tx1"/>
                  </a:solidFill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5" name="Rectangle 394"/>
                <p:cNvSpPr/>
                <p:nvPr/>
              </p:nvSpPr>
              <p:spPr>
                <a:xfrm>
                  <a:off x="6972742" y="2254747"/>
                  <a:ext cx="1088760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200" dirty="0"/>
                    <a:t>[</a:t>
                  </a:r>
                  <a:r>
                    <a:rPr lang="en-US" sz="1200" b="1" dirty="0" smtClean="0"/>
                    <a:t>L1</a:t>
                  </a:r>
                  <a:r>
                    <a:rPr lang="en-US" sz="1200" dirty="0" smtClean="0"/>
                    <a:t>La(</a:t>
                  </a:r>
                  <a:r>
                    <a:rPr lang="en-US" sz="1200" dirty="0" err="1" smtClean="0"/>
                    <a:t>pbta</a:t>
                  </a:r>
                  <a:r>
                    <a:rPr lang="en-US" sz="1200" dirty="0" smtClean="0"/>
                    <a:t>)</a:t>
                  </a:r>
                  <a:r>
                    <a:rPr lang="en-US" sz="1200" baseline="-25000" dirty="0" smtClean="0"/>
                    <a:t>3</a:t>
                  </a:r>
                  <a:r>
                    <a:rPr lang="en-US" sz="1200" dirty="0"/>
                    <a:t>] </a:t>
                  </a:r>
                </a:p>
              </p:txBody>
            </p:sp>
          </p:grpSp>
          <p:sp>
            <p:nvSpPr>
              <p:cNvPr id="750" name="Rectangle 267"/>
              <p:cNvSpPr>
                <a:spLocks noChangeArrowheads="1"/>
              </p:cNvSpPr>
              <p:nvPr/>
            </p:nvSpPr>
            <p:spPr bwMode="auto">
              <a:xfrm>
                <a:off x="1333446" y="4606583"/>
                <a:ext cx="7694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</a:rPr>
                  <a:t>7 </a:t>
                </a:r>
                <a:endParaRPr kumimoji="0" lang="en-US" alt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  <p:grpSp>
            <p:nvGrpSpPr>
              <p:cNvPr id="338" name="Group 337"/>
              <p:cNvGrpSpPr/>
              <p:nvPr/>
            </p:nvGrpSpPr>
            <p:grpSpPr>
              <a:xfrm>
                <a:off x="648263" y="2126420"/>
                <a:ext cx="802488" cy="229340"/>
                <a:chOff x="543211" y="3124948"/>
                <a:chExt cx="802488" cy="229340"/>
              </a:xfrm>
            </p:grpSpPr>
            <p:sp>
              <p:nvSpPr>
                <p:cNvPr id="39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43211" y="3130924"/>
                  <a:ext cx="18755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|La|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7" name="Rectangle 272"/>
                <p:cNvSpPr>
                  <a:spLocks noChangeArrowheads="1"/>
                </p:cNvSpPr>
                <p:nvPr/>
              </p:nvSpPr>
              <p:spPr bwMode="auto">
                <a:xfrm>
                  <a:off x="739052" y="3194424"/>
                  <a:ext cx="16671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8" name="Rectangle 273"/>
                <p:cNvSpPr>
                  <a:spLocks noChangeArrowheads="1"/>
                </p:cNvSpPr>
                <p:nvPr/>
              </p:nvSpPr>
              <p:spPr bwMode="auto">
                <a:xfrm>
                  <a:off x="886668" y="3124948"/>
                  <a:ext cx="92974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/ 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399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3990" y="3132138"/>
                  <a:ext cx="149080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L1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15" name="Rectangle 276"/>
                <p:cNvSpPr>
                  <a:spLocks noChangeArrowheads="1"/>
                </p:cNvSpPr>
                <p:nvPr/>
              </p:nvSpPr>
              <p:spPr bwMode="auto">
                <a:xfrm>
                  <a:off x="1098836" y="3124948"/>
                  <a:ext cx="25648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|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  <p:sp>
              <p:nvSpPr>
                <p:cNvPr id="422" name="Rectangle 277"/>
                <p:cNvSpPr>
                  <a:spLocks noChangeArrowheads="1"/>
                </p:cNvSpPr>
                <p:nvPr/>
              </p:nvSpPr>
              <p:spPr bwMode="auto">
                <a:xfrm>
                  <a:off x="1146927" y="3200400"/>
                  <a:ext cx="198772" cy="153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+mn-lt"/>
                    </a:rPr>
                    <a:t>tot  </a:t>
                  </a:r>
                  <a:endParaRPr kumimoji="0" lang="en-US" altLang="en-US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p:grpSp>
          <p:sp>
            <p:nvSpPr>
              <p:cNvPr id="754" name="TextBox 753"/>
              <p:cNvSpPr txBox="1"/>
              <p:nvPr/>
            </p:nvSpPr>
            <p:spPr>
              <a:xfrm>
                <a:off x="4611048" y="4652632"/>
                <a:ext cx="28725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>
                    <a:latin typeface="+mn-lt"/>
                  </a:rPr>
                  <a:t>12</a:t>
                </a:r>
                <a:endParaRPr lang="en-US" sz="800" b="1" dirty="0">
                  <a:latin typeface="+mn-lt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66080" y="5500059"/>
              <a:ext cx="5150264" cy="2699379"/>
              <a:chOff x="366080" y="5500059"/>
              <a:chExt cx="5150264" cy="2699379"/>
            </a:xfrm>
          </p:grpSpPr>
          <p:pic>
            <p:nvPicPr>
              <p:cNvPr id="67854" name="Picture 1294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1356" y="5823223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23" name="ZoneTexte 7"/>
              <p:cNvSpPr txBox="1">
                <a:spLocks noChangeArrowheads="1"/>
              </p:cNvSpPr>
              <p:nvPr/>
            </p:nvSpPr>
            <p:spPr bwMode="auto">
              <a:xfrm>
                <a:off x="366080" y="5501560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b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pic>
            <p:nvPicPr>
              <p:cNvPr id="67842" name="Picture 1282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17713" y="5760866"/>
                <a:ext cx="2298631" cy="1826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up 221"/>
              <p:cNvGrpSpPr/>
              <p:nvPr/>
            </p:nvGrpSpPr>
            <p:grpSpPr>
              <a:xfrm>
                <a:off x="3054350" y="5622796"/>
                <a:ext cx="2122960" cy="2260729"/>
                <a:chOff x="3226534" y="5510305"/>
                <a:chExt cx="2122960" cy="2260729"/>
              </a:xfrm>
            </p:grpSpPr>
            <p:grpSp>
              <p:nvGrpSpPr>
                <p:cNvPr id="460" name="Group 459"/>
                <p:cNvGrpSpPr/>
                <p:nvPr/>
              </p:nvGrpSpPr>
              <p:grpSpPr>
                <a:xfrm>
                  <a:off x="3226534" y="5510305"/>
                  <a:ext cx="1735272" cy="293817"/>
                  <a:chOff x="172662" y="4269705"/>
                  <a:chExt cx="1735272" cy="293817"/>
                </a:xfrm>
              </p:grpSpPr>
              <p:graphicFrame>
                <p:nvGraphicFramePr>
                  <p:cNvPr id="474" name="Object 473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267054834"/>
                      </p:ext>
                    </p:extLst>
                  </p:nvPr>
                </p:nvGraphicFramePr>
                <p:xfrm>
                  <a:off x="172662" y="4284122"/>
                  <a:ext cx="1066800" cy="279400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3485" name="Equation" r:id="rId14" imgW="1066680" imgH="279360" progId="Equation.DSMT4">
                          <p:embed/>
                        </p:oleObj>
                      </mc:Choice>
                      <mc:Fallback>
                        <p:oleObj name="Equation" r:id="rId14" imgW="1066680" imgH="27936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5"/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72662" y="4284122"/>
                                <a:ext cx="1066800" cy="27940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75" name="TextBox 474"/>
                  <p:cNvSpPr txBox="1"/>
                  <p:nvPr/>
                </p:nvSpPr>
                <p:spPr>
                  <a:xfrm>
                    <a:off x="1179850" y="4269705"/>
                    <a:ext cx="728084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/kJ</a:t>
                    </a:r>
                    <a:r>
                      <a:rPr lang="fr-CH" sz="1200" dirty="0" smtClean="0">
                        <a:sym typeface="Symbol"/>
                      </a:rPr>
                      <a:t></a:t>
                    </a:r>
                    <a:r>
                      <a:rPr lang="fr-CH" sz="1200" dirty="0" smtClean="0"/>
                      <a:t>mol</a:t>
                    </a:r>
                    <a:r>
                      <a:rPr lang="fr-CH" sz="1200" baseline="30000" dirty="0" smtClean="0"/>
                      <a:t>-1</a:t>
                    </a:r>
                    <a:endParaRPr lang="fr-CH" sz="1200" baseline="30000" dirty="0"/>
                  </a:p>
                </p:txBody>
              </p:sp>
            </p:grpSp>
            <p:grpSp>
              <p:nvGrpSpPr>
                <p:cNvPr id="461" name="Group 460"/>
                <p:cNvGrpSpPr/>
                <p:nvPr/>
              </p:nvGrpSpPr>
              <p:grpSpPr>
                <a:xfrm>
                  <a:off x="3863096" y="7475802"/>
                  <a:ext cx="1410628" cy="295232"/>
                  <a:chOff x="1987361" y="5014662"/>
                  <a:chExt cx="1410628" cy="295232"/>
                </a:xfrm>
              </p:grpSpPr>
              <p:graphicFrame>
                <p:nvGraphicFramePr>
                  <p:cNvPr id="472" name="Object 47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073169366"/>
                      </p:ext>
                    </p:extLst>
                  </p:nvPr>
                </p:nvGraphicFramePr>
                <p:xfrm>
                  <a:off x="1987361" y="5033669"/>
                  <a:ext cx="1016000" cy="27622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93486" name="Equation" r:id="rId16" imgW="1028520" imgH="279360" progId="Equation.DSMT4">
                          <p:embed/>
                        </p:oleObj>
                      </mc:Choice>
                      <mc:Fallback>
                        <p:oleObj name="Equation" r:id="rId16" imgW="1028520" imgH="279360" progId="Equation.DSMT4">
                          <p:embed/>
                          <p:pic>
                            <p:nvPicPr>
                              <p:cNvPr id="0" name=""/>
                              <p:cNvPicPr/>
                              <p:nvPr/>
                            </p:nvPicPr>
                            <p:blipFill>
                              <a:blip r:embed="rId17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987361" y="5033669"/>
                                <a:ext cx="1016000" cy="27622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73" name="TextBox 472"/>
                  <p:cNvSpPr txBox="1"/>
                  <p:nvPr/>
                </p:nvSpPr>
                <p:spPr>
                  <a:xfrm>
                    <a:off x="2913561" y="5014662"/>
                    <a:ext cx="484428" cy="27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CH" sz="1200" dirty="0" smtClean="0"/>
                      <a:t>/</a:t>
                    </a:r>
                    <a:r>
                      <a:rPr lang="fr-CH" sz="1200" dirty="0" err="1" smtClean="0"/>
                      <a:t>mM</a:t>
                    </a:r>
                    <a:endParaRPr lang="fr-CH" sz="1200" baseline="30000" dirty="0"/>
                  </a:p>
                </p:txBody>
              </p:sp>
            </p:grpSp>
            <p:sp>
              <p:nvSpPr>
                <p:cNvPr id="462" name="TextBox 461"/>
                <p:cNvSpPr txBox="1"/>
                <p:nvPr/>
              </p:nvSpPr>
              <p:spPr>
                <a:xfrm>
                  <a:off x="4091061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2</a:t>
                  </a:r>
                  <a:endParaRPr lang="fr-CH" sz="1200" dirty="0"/>
                </a:p>
              </p:txBody>
            </p:sp>
            <p:sp>
              <p:nvSpPr>
                <p:cNvPr id="463" name="TextBox 462"/>
                <p:cNvSpPr txBox="1"/>
                <p:nvPr/>
              </p:nvSpPr>
              <p:spPr>
                <a:xfrm>
                  <a:off x="357359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0</a:t>
                  </a:r>
                  <a:endParaRPr lang="fr-CH" sz="1200" dirty="0"/>
                </a:p>
              </p:txBody>
            </p:sp>
            <p:sp>
              <p:nvSpPr>
                <p:cNvPr id="464" name="TextBox 463"/>
                <p:cNvSpPr txBox="1"/>
                <p:nvPr/>
              </p:nvSpPr>
              <p:spPr>
                <a:xfrm>
                  <a:off x="4580032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4</a:t>
                  </a:r>
                  <a:endParaRPr lang="fr-CH" sz="1200" dirty="0"/>
                </a:p>
              </p:txBody>
            </p:sp>
            <p:sp>
              <p:nvSpPr>
                <p:cNvPr id="465" name="TextBox 464"/>
                <p:cNvSpPr txBox="1"/>
                <p:nvPr/>
              </p:nvSpPr>
              <p:spPr>
                <a:xfrm>
                  <a:off x="5087884" y="7247520"/>
                  <a:ext cx="261610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CH" sz="1200" dirty="0" smtClean="0"/>
                    <a:t>6</a:t>
                  </a:r>
                  <a:endParaRPr lang="fr-CH" sz="1200" dirty="0"/>
                </a:p>
              </p:txBody>
            </p:sp>
            <p:graphicFrame>
              <p:nvGraphicFramePr>
                <p:cNvPr id="466" name="Object 46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82269698"/>
                    </p:ext>
                  </p:extLst>
                </p:nvPr>
              </p:nvGraphicFramePr>
              <p:xfrm>
                <a:off x="4105114" y="6013655"/>
                <a:ext cx="773388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487" name="Equation" r:id="rId18" imgW="736560" imgH="253800" progId="Equation.DSMT4">
                        <p:embed/>
                      </p:oleObj>
                    </mc:Choice>
                    <mc:Fallback>
                      <p:oleObj name="Equation" r:id="rId18" imgW="73656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105114" y="6013655"/>
                              <a:ext cx="773388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467" name="Object 46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488531064"/>
                    </p:ext>
                  </p:extLst>
                </p:nvPr>
              </p:nvGraphicFramePr>
              <p:xfrm>
                <a:off x="3783746" y="6734397"/>
                <a:ext cx="839916" cy="26649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488" name="Equation" r:id="rId20" imgW="799920" imgH="253800" progId="Equation.DSMT4">
                        <p:embed/>
                      </p:oleObj>
                    </mc:Choice>
                    <mc:Fallback>
                      <p:oleObj name="Equation" r:id="rId20" imgW="799920" imgH="253800" progId="Equation.DSMT4">
                        <p:embed/>
                        <p:pic>
                          <p:nvPicPr>
                            <p:cNvPr id="0" name="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1"/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83746" y="6734397"/>
                              <a:ext cx="839916" cy="266490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cxnSp>
              <p:nvCxnSpPr>
                <p:cNvPr id="468" name="Straight Arrow Connector 467"/>
                <p:cNvCxnSpPr/>
                <p:nvPr/>
              </p:nvCxnSpPr>
              <p:spPr>
                <a:xfrm flipH="1">
                  <a:off x="3724584" y="6169739"/>
                  <a:ext cx="362114" cy="50489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9" name="Straight Connector 468"/>
                <p:cNvCxnSpPr/>
                <p:nvPr/>
              </p:nvCxnSpPr>
              <p:spPr>
                <a:xfrm>
                  <a:off x="4498365" y="6695529"/>
                  <a:ext cx="336933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0" name="Arc 469"/>
                <p:cNvSpPr/>
                <p:nvPr/>
              </p:nvSpPr>
              <p:spPr>
                <a:xfrm rot="21381108" flipH="1">
                  <a:off x="4525371" y="6549623"/>
                  <a:ext cx="202032" cy="178404"/>
                </a:xfrm>
                <a:prstGeom prst="arc">
                  <a:avLst>
                    <a:gd name="adj1" fmla="val 18670556"/>
                    <a:gd name="adj2" fmla="val 156696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CH"/>
                </a:p>
              </p:txBody>
            </p:sp>
            <p:cxnSp>
              <p:nvCxnSpPr>
                <p:cNvPr id="471" name="Straight Arrow Connector 470"/>
                <p:cNvCxnSpPr/>
                <p:nvPr/>
              </p:nvCxnSpPr>
              <p:spPr>
                <a:xfrm flipV="1">
                  <a:off x="4254286" y="6625938"/>
                  <a:ext cx="196769" cy="76625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headEnd type="none" w="med" len="med"/>
                  <a:tailEnd type="stealth" w="sm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" name="Group 226"/>
              <p:cNvGrpSpPr/>
              <p:nvPr/>
            </p:nvGrpSpPr>
            <p:grpSpPr>
              <a:xfrm>
                <a:off x="954088" y="5651500"/>
                <a:ext cx="1666875" cy="2547938"/>
                <a:chOff x="945212" y="5539009"/>
                <a:chExt cx="1666875" cy="2547938"/>
              </a:xfrm>
            </p:grpSpPr>
            <p:graphicFrame>
              <p:nvGraphicFramePr>
                <p:cNvPr id="228" name="Object 22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58612722"/>
                    </p:ext>
                  </p:extLst>
                </p:nvPr>
              </p:nvGraphicFramePr>
              <p:xfrm>
                <a:off x="1170637" y="7524972"/>
                <a:ext cx="1441450" cy="5619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489" name="Equation" r:id="rId22" imgW="1434960" imgH="558720" progId="Equation.DSMT4">
                        <p:embed/>
                      </p:oleObj>
                    </mc:Choice>
                    <mc:Fallback>
                      <p:oleObj name="Equation" r:id="rId22" imgW="1434960" imgH="55872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170637" y="7524972"/>
                              <a:ext cx="1441450" cy="56197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229" name="Object 22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660173391"/>
                    </p:ext>
                  </p:extLst>
                </p:nvPr>
              </p:nvGraphicFramePr>
              <p:xfrm>
                <a:off x="945212" y="5539009"/>
                <a:ext cx="488950" cy="265113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3490" name="Equation" r:id="rId24" imgW="444240" imgH="241200" progId="Equation.DSMT4">
                        <p:embed/>
                      </p:oleObj>
                    </mc:Choice>
                    <mc:Fallback>
                      <p:oleObj name="Equation" r:id="rId24" imgW="444240" imgH="241200" progId="Equation.DSMT4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2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5212" y="5539009"/>
                              <a:ext cx="488950" cy="265113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231" name="ZoneTexte 7"/>
              <p:cNvSpPr txBox="1">
                <a:spLocks noChangeArrowheads="1"/>
              </p:cNvSpPr>
              <p:nvPr/>
            </p:nvSpPr>
            <p:spPr bwMode="auto">
              <a:xfrm>
                <a:off x="2890366" y="5500059"/>
                <a:ext cx="312906" cy="276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CH" sz="1200" dirty="0" smtClean="0">
                    <a:cs typeface="Times New Roman" pitchFamily="18" charset="0"/>
                  </a:rPr>
                  <a:t>c</a:t>
                </a:r>
                <a:r>
                  <a:rPr lang="fr-CH" sz="1200" dirty="0" smtClean="0"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fr-CH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7559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3251182" y="92583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Times New Roman" pitchFamily="18" charset="0"/>
                <a:cs typeface="Times New Roman" pitchFamily="18" charset="0"/>
              </a:rPr>
              <a:t>Figure 7</a:t>
            </a:r>
            <a:endParaRPr lang="en-US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61398" y="515257"/>
            <a:ext cx="5952029" cy="1839584"/>
            <a:chOff x="242644" y="479631"/>
            <a:chExt cx="5952029" cy="1839584"/>
          </a:xfrm>
        </p:grpSpPr>
        <p:sp>
          <p:nvSpPr>
            <p:cNvPr id="58" name="ZoneTexte 11"/>
            <p:cNvSpPr txBox="1"/>
            <p:nvPr/>
          </p:nvSpPr>
          <p:spPr>
            <a:xfrm>
              <a:off x="4591446" y="1737319"/>
              <a:ext cx="11779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</a:t>
              </a:r>
              <a:r>
                <a:rPr lang="fr-CH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smtClean="0"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ZoneTexte 11"/>
            <p:cNvSpPr txBox="1"/>
            <p:nvPr/>
          </p:nvSpPr>
          <p:spPr>
            <a:xfrm>
              <a:off x="1165424" y="1737323"/>
              <a:ext cx="1666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[digLaX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31" name="Connecteur droit avec flèche 3"/>
            <p:cNvCxnSpPr/>
            <p:nvPr/>
          </p:nvCxnSpPr>
          <p:spPr>
            <a:xfrm>
              <a:off x="427429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32" name="Obje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31704149"/>
                </p:ext>
              </p:extLst>
            </p:nvPr>
          </p:nvGraphicFramePr>
          <p:xfrm>
            <a:off x="469019" y="1236282"/>
            <a:ext cx="623888" cy="2889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0" name="Equation" r:id="rId3" imgW="520560" imgH="241200" progId="Equation.DSMT4">
                    <p:embed/>
                  </p:oleObj>
                </mc:Choice>
                <mc:Fallback>
                  <p:oleObj name="Equation" r:id="rId3" imgW="520560" imgH="2412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469019" y="1236282"/>
                          <a:ext cx="623888" cy="2889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33" name="Connecteur droit avec flèche 7"/>
            <p:cNvCxnSpPr/>
            <p:nvPr/>
          </p:nvCxnSpPr>
          <p:spPr>
            <a:xfrm>
              <a:off x="1663138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ZoneTexte 10"/>
            <p:cNvSpPr txBox="1"/>
            <p:nvPr/>
          </p:nvSpPr>
          <p:spPr>
            <a:xfrm>
              <a:off x="801893" y="706148"/>
              <a:ext cx="3727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ZoneTexte 11"/>
            <p:cNvSpPr txBox="1"/>
            <p:nvPr/>
          </p:nvSpPr>
          <p:spPr>
            <a:xfrm>
              <a:off x="1167403" y="706148"/>
              <a:ext cx="1666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[digLaX</a:t>
              </a:r>
              <a:r>
                <a:rPr lang="fr-CH" sz="16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gas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38" name="Connecteur droit avec flèche 22"/>
            <p:cNvCxnSpPr/>
            <p:nvPr/>
          </p:nvCxnSpPr>
          <p:spPr>
            <a:xfrm>
              <a:off x="2435082" y="875425"/>
              <a:ext cx="936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ZoneTexte 1"/>
            <p:cNvSpPr txBox="1"/>
            <p:nvPr/>
          </p:nvSpPr>
          <p:spPr>
            <a:xfrm>
              <a:off x="242645" y="706148"/>
              <a:ext cx="62757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gas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3651597" y="706148"/>
              <a:ext cx="2119811" cy="338554"/>
              <a:chOff x="1938531" y="301942"/>
              <a:chExt cx="2119811" cy="338554"/>
            </a:xfrm>
          </p:grpSpPr>
          <p:sp>
            <p:nvSpPr>
              <p:cNvPr id="54" name="ZoneTexte 10"/>
              <p:cNvSpPr txBox="1"/>
              <p:nvPr/>
            </p:nvSpPr>
            <p:spPr>
              <a:xfrm>
                <a:off x="2514850" y="301942"/>
                <a:ext cx="3727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ZoneTexte 11"/>
              <p:cNvSpPr txBox="1"/>
              <p:nvPr/>
            </p:nvSpPr>
            <p:spPr>
              <a:xfrm>
                <a:off x="2880360" y="301942"/>
                <a:ext cx="11779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[</a:t>
                </a:r>
                <a:r>
                  <a:rPr lang="fr-CH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CH" sz="1600" b="1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LaX</a:t>
                </a:r>
                <a:r>
                  <a:rPr lang="fr-CH" sz="16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]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gas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ZoneTexte 1"/>
              <p:cNvSpPr txBox="1"/>
              <p:nvPr/>
            </p:nvSpPr>
            <p:spPr>
              <a:xfrm>
                <a:off x="1938531" y="301942"/>
                <a:ext cx="74807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dig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gas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cxnSp>
          <p:nvCxnSpPr>
            <p:cNvPr id="41" name="Connecteur droit avec flèche 3"/>
            <p:cNvCxnSpPr/>
            <p:nvPr/>
          </p:nvCxnSpPr>
          <p:spPr>
            <a:xfrm>
              <a:off x="3894529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42" name="Obje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92507387"/>
                </p:ext>
              </p:extLst>
            </p:nvPr>
          </p:nvGraphicFramePr>
          <p:xfrm>
            <a:off x="3935413" y="1228725"/>
            <a:ext cx="625475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1" name="Equation" r:id="rId5" imgW="520560" imgH="253800" progId="Equation.DSMT4">
                    <p:embed/>
                  </p:oleObj>
                </mc:Choice>
                <mc:Fallback>
                  <p:oleObj name="Equation" r:id="rId5" imgW="5205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3935413" y="1228725"/>
                          <a:ext cx="625475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43" name="Connecteur droit avec flèche 7"/>
            <p:cNvCxnSpPr/>
            <p:nvPr/>
          </p:nvCxnSpPr>
          <p:spPr>
            <a:xfrm>
              <a:off x="5213363" y="1087513"/>
              <a:ext cx="0" cy="63299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ZoneTexte 10"/>
            <p:cNvSpPr txBox="1"/>
            <p:nvPr/>
          </p:nvSpPr>
          <p:spPr>
            <a:xfrm>
              <a:off x="801893" y="1734848"/>
              <a:ext cx="3727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48" name="Connecteur droit avec flèche 22"/>
            <p:cNvCxnSpPr/>
            <p:nvPr/>
          </p:nvCxnSpPr>
          <p:spPr>
            <a:xfrm>
              <a:off x="2435082" y="1904125"/>
              <a:ext cx="936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ZoneTexte 1"/>
            <p:cNvSpPr txBox="1"/>
            <p:nvPr/>
          </p:nvSpPr>
          <p:spPr>
            <a:xfrm>
              <a:off x="242644" y="1734848"/>
              <a:ext cx="6275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H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CH" sz="1600" b="1" i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fr-CH" sz="1600" baseline="-250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sol</a:t>
              </a:r>
              <a:endParaRPr lang="fr-CH" sz="16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3668668" y="1734848"/>
              <a:ext cx="932039" cy="338554"/>
              <a:chOff x="1955602" y="301942"/>
              <a:chExt cx="932039" cy="338554"/>
            </a:xfrm>
          </p:grpSpPr>
          <p:sp>
            <p:nvSpPr>
              <p:cNvPr id="51" name="ZoneTexte 10"/>
              <p:cNvSpPr txBox="1"/>
              <p:nvPr/>
            </p:nvSpPr>
            <p:spPr>
              <a:xfrm>
                <a:off x="2514850" y="301942"/>
                <a:ext cx="3727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ZoneTexte 1"/>
              <p:cNvSpPr txBox="1"/>
              <p:nvPr/>
            </p:nvSpPr>
            <p:spPr>
              <a:xfrm>
                <a:off x="1955602" y="301942"/>
                <a:ext cx="66865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CH" sz="16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dig</a:t>
                </a:r>
                <a:r>
                  <a:rPr lang="fr-CH" sz="1600" baseline="-25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sol</a:t>
                </a:r>
                <a:endParaRPr lang="fr-CH" sz="16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aphicFrame>
          <p:nvGraphicFramePr>
            <p:cNvPr id="3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55621081"/>
                </p:ext>
              </p:extLst>
            </p:nvPr>
          </p:nvGraphicFramePr>
          <p:xfrm>
            <a:off x="1743384" y="1228024"/>
            <a:ext cx="912812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2" name="Equation" r:id="rId7" imgW="761760" imgH="253800" progId="Equation.DSMT4">
                    <p:embed/>
                  </p:oleObj>
                </mc:Choice>
                <mc:Fallback>
                  <p:oleObj name="Equation" r:id="rId7" imgW="761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1743384" y="1228024"/>
                          <a:ext cx="912812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" name="Object 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82743927"/>
                </p:ext>
              </p:extLst>
            </p:nvPr>
          </p:nvGraphicFramePr>
          <p:xfrm>
            <a:off x="2493445" y="479631"/>
            <a:ext cx="807408" cy="304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3" name="Equation" r:id="rId9" imgW="672840" imgH="253800" progId="Equation.DSMT4">
                    <p:embed/>
                  </p:oleObj>
                </mc:Choice>
                <mc:Fallback>
                  <p:oleObj name="Equation" r:id="rId9" imgW="67284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0"/>
                        <a:stretch>
                          <a:fillRect/>
                        </a:stretch>
                      </p:blipFill>
                      <p:spPr>
                        <a:xfrm>
                          <a:off x="2493445" y="479631"/>
                          <a:ext cx="807408" cy="30456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01334638"/>
                </p:ext>
              </p:extLst>
            </p:nvPr>
          </p:nvGraphicFramePr>
          <p:xfrm>
            <a:off x="2493445" y="2014415"/>
            <a:ext cx="793750" cy="3048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4" name="Equation" r:id="rId11" imgW="660240" imgH="253800" progId="Equation.DSMT4">
                    <p:embed/>
                  </p:oleObj>
                </mc:Choice>
                <mc:Fallback>
                  <p:oleObj name="Equation" r:id="rId11" imgW="66024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2"/>
                        <a:stretch>
                          <a:fillRect/>
                        </a:stretch>
                      </p:blipFill>
                      <p:spPr>
                        <a:xfrm>
                          <a:off x="2493445" y="2014415"/>
                          <a:ext cx="793750" cy="30480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52501906"/>
                </p:ext>
              </p:extLst>
            </p:nvPr>
          </p:nvGraphicFramePr>
          <p:xfrm>
            <a:off x="5280561" y="1263402"/>
            <a:ext cx="914112" cy="304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245" name="Equation" r:id="rId13" imgW="761760" imgH="253800" progId="Equation.DSMT4">
                    <p:embed/>
                  </p:oleObj>
                </mc:Choice>
                <mc:Fallback>
                  <p:oleObj name="Equation" r:id="rId13" imgW="761760" imgH="253800" progId="Equation.DSMT4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5280561" y="1263402"/>
                          <a:ext cx="914112" cy="30456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262502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ZoneTexte 7"/>
          <p:cNvSpPr txBox="1">
            <a:spLocks noChangeArrowheads="1"/>
          </p:cNvSpPr>
          <p:nvPr/>
        </p:nvSpPr>
        <p:spPr bwMode="auto">
          <a:xfrm>
            <a:off x="5673128" y="9451975"/>
            <a:ext cx="70243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CH" sz="1200" dirty="0" smtClean="0">
                <a:latin typeface="Times New Roman" pitchFamily="18" charset="0"/>
                <a:cs typeface="Times New Roman" pitchFamily="18" charset="0"/>
              </a:rPr>
              <a:t>Figure 8</a:t>
            </a:r>
            <a:endParaRPr lang="fr-CH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70581" y="477735"/>
            <a:ext cx="5862755" cy="8949617"/>
            <a:chOff x="470581" y="477735"/>
            <a:chExt cx="5862755" cy="8949617"/>
          </a:xfrm>
        </p:grpSpPr>
        <p:grpSp>
          <p:nvGrpSpPr>
            <p:cNvPr id="20" name="Group 19"/>
            <p:cNvGrpSpPr/>
            <p:nvPr/>
          </p:nvGrpSpPr>
          <p:grpSpPr>
            <a:xfrm>
              <a:off x="470581" y="477735"/>
              <a:ext cx="5862755" cy="8949617"/>
              <a:chOff x="470581" y="477735"/>
              <a:chExt cx="5862755" cy="8949617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99705" y="5355772"/>
                <a:ext cx="3757626" cy="2269606"/>
              </a:xfrm>
              <a:prstGeom prst="rect">
                <a:avLst/>
              </a:prstGeom>
            </p:spPr>
          </p:pic>
          <p:graphicFrame>
            <p:nvGraphicFramePr>
              <p:cNvPr id="10" name="Object 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73510643"/>
                  </p:ext>
                </p:extLst>
              </p:nvPr>
            </p:nvGraphicFramePr>
            <p:xfrm>
              <a:off x="2731140" y="9165524"/>
              <a:ext cx="1341636" cy="26182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258" name="CS ChemDraw Drawing" r:id="rId5" imgW="1317791" imgH="257175" progId="ChemDraw.Document.6.0">
                      <p:embed/>
                    </p:oleObj>
                  </mc:Choice>
                  <mc:Fallback>
                    <p:oleObj name="CS ChemDraw Drawing" r:id="rId5" imgW="1317791" imgH="257175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6"/>
                          <a:stretch>
                            <a:fillRect/>
                          </a:stretch>
                        </p:blipFill>
                        <p:spPr>
                          <a:xfrm>
                            <a:off x="2731140" y="9165524"/>
                            <a:ext cx="1341636" cy="26182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63" name="TextBox 162"/>
              <p:cNvSpPr txBox="1"/>
              <p:nvPr/>
            </p:nvSpPr>
            <p:spPr>
              <a:xfrm>
                <a:off x="3294699" y="3411573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2602852" y="3628375"/>
                <a:ext cx="1598212" cy="1694781"/>
                <a:chOff x="874644" y="1763951"/>
                <a:chExt cx="1598212" cy="1694781"/>
              </a:xfrm>
            </p:grpSpPr>
            <p:pic>
              <p:nvPicPr>
                <p:cNvPr id="6" name="Picture 5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4644" y="1763951"/>
                  <a:ext cx="1598212" cy="1344096"/>
                </a:xfrm>
                <a:prstGeom prst="rect">
                  <a:avLst/>
                </a:prstGeom>
              </p:spPr>
            </p:pic>
            <p:sp>
              <p:nvSpPr>
                <p:cNvPr id="155" name="TextBox 154"/>
                <p:cNvSpPr txBox="1"/>
                <p:nvPr/>
              </p:nvSpPr>
              <p:spPr>
                <a:xfrm>
                  <a:off x="1201972" y="3150955"/>
                  <a:ext cx="1138453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[La(</a:t>
                  </a:r>
                  <a:r>
                    <a:rPr lang="en-US" sz="1400" dirty="0" err="1" smtClean="0"/>
                    <a:t>hfa</a:t>
                  </a:r>
                  <a:r>
                    <a:rPr lang="en-US" sz="1400" dirty="0" smtClean="0"/>
                    <a:t>)</a:t>
                  </a:r>
                  <a:r>
                    <a:rPr lang="en-US" sz="1400" baseline="-25000" dirty="0" smtClean="0"/>
                    <a:t>3</a:t>
                  </a:r>
                  <a:r>
                    <a:rPr lang="en-US" sz="1400" dirty="0" smtClean="0"/>
                    <a:t>dig]</a:t>
                  </a:r>
                  <a:endParaRPr lang="en-US" sz="1400" baseline="-25000" dirty="0" smtClean="0"/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1514724" y="2198538"/>
                  <a:ext cx="34015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b="1" dirty="0" smtClean="0"/>
                    <a:t>La</a:t>
                  </a:r>
                  <a:endParaRPr lang="en-US" b="1" baseline="-25000" dirty="0" smtClean="0"/>
                </a:p>
              </p:txBody>
            </p:sp>
          </p:grpSp>
          <p:sp>
            <p:nvSpPr>
              <p:cNvPr id="174" name="TextBox 173"/>
              <p:cNvSpPr txBox="1"/>
              <p:nvPr/>
            </p:nvSpPr>
            <p:spPr>
              <a:xfrm>
                <a:off x="3425325" y="5472751"/>
                <a:ext cx="1707519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CH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Cl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 + 0.14 M dig</a:t>
                </a:r>
                <a:endParaRPr lang="en-US" sz="1400" baseline="-25000" dirty="0" smtClean="0"/>
              </a:p>
            </p:txBody>
          </p:sp>
          <p:graphicFrame>
            <p:nvGraphicFramePr>
              <p:cNvPr id="178" name="Object 17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25294872"/>
                  </p:ext>
                </p:extLst>
              </p:nvPr>
            </p:nvGraphicFramePr>
            <p:xfrm>
              <a:off x="2760663" y="5502275"/>
              <a:ext cx="506412" cy="3492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259" name="Equation" r:id="rId8" imgW="368280" imgH="253800" progId="Equation.DSMT4">
                      <p:embed/>
                    </p:oleObj>
                  </mc:Choice>
                  <mc:Fallback>
                    <p:oleObj name="Equation" r:id="rId8" imgW="368280" imgH="253800" progId="Equation.DSMT4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2760663" y="5502275"/>
                            <a:ext cx="506412" cy="34925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68" name="TextBox 167"/>
              <p:cNvSpPr txBox="1"/>
              <p:nvPr/>
            </p:nvSpPr>
            <p:spPr>
              <a:xfrm>
                <a:off x="2907272" y="7014078"/>
                <a:ext cx="11192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[</a:t>
                </a:r>
                <a:r>
                  <a:rPr lang="en-US" sz="1400" b="1" dirty="0" smtClean="0"/>
                  <a:t>L4</a:t>
                </a:r>
                <a:r>
                  <a:rPr lang="en-US" sz="1400" dirty="0" smtClean="0"/>
                  <a:t>La(</a:t>
                </a:r>
                <a:r>
                  <a:rPr lang="en-US" sz="1400" dirty="0" err="1" smtClean="0"/>
                  <a:t>hfa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3</a:t>
                </a:r>
                <a:r>
                  <a:rPr lang="en-US" sz="1400" dirty="0" smtClean="0"/>
                  <a:t>]</a:t>
                </a:r>
                <a:endParaRPr lang="en-US" sz="1400" baseline="-25000" dirty="0" smtClean="0"/>
              </a:p>
            </p:txBody>
          </p:sp>
          <p:graphicFrame>
            <p:nvGraphicFramePr>
              <p:cNvPr id="2" name="Object 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63044862"/>
                  </p:ext>
                </p:extLst>
              </p:nvPr>
            </p:nvGraphicFramePr>
            <p:xfrm>
              <a:off x="3249341" y="5343895"/>
              <a:ext cx="305234" cy="69592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260" name="CS ChemDraw Drawing" r:id="rId10" imgW="145952" imgH="842248" progId="ChemDraw.Document.6.0">
                      <p:embed/>
                    </p:oleObj>
                  </mc:Choice>
                  <mc:Fallback>
                    <p:oleObj name="CS ChemDraw Drawing" r:id="rId10" imgW="145952" imgH="842248" progId="ChemDraw.Document.6.0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3249341" y="5343895"/>
                            <a:ext cx="305234" cy="69592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" name="Group 16"/>
              <p:cNvGrpSpPr/>
              <p:nvPr/>
            </p:nvGrpSpPr>
            <p:grpSpPr>
              <a:xfrm>
                <a:off x="470581" y="477735"/>
                <a:ext cx="5862755" cy="3077643"/>
                <a:chOff x="506207" y="3636572"/>
                <a:chExt cx="5862755" cy="3077643"/>
              </a:xfrm>
            </p:grpSpPr>
            <p:graphicFrame>
              <p:nvGraphicFramePr>
                <p:cNvPr id="9" name="Object 8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600261541"/>
                    </p:ext>
                  </p:extLst>
                </p:nvPr>
              </p:nvGraphicFramePr>
              <p:xfrm>
                <a:off x="506207" y="3636572"/>
                <a:ext cx="3777457" cy="162645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261" name="CS ChemDraw Drawing" r:id="rId12" imgW="5396367" imgH="2323505" progId="ChemDraw.Document.6.0">
                        <p:embed/>
                      </p:oleObj>
                    </mc:Choice>
                    <mc:Fallback>
                      <p:oleObj name="CS ChemDraw Drawing" r:id="rId12" imgW="5396367" imgH="232350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506207" y="3636572"/>
                              <a:ext cx="3777457" cy="162645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3" name="Object 1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3004753475"/>
                    </p:ext>
                  </p:extLst>
                </p:nvPr>
              </p:nvGraphicFramePr>
              <p:xfrm>
                <a:off x="588875" y="5079011"/>
                <a:ext cx="3312168" cy="163520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262" name="CS ChemDraw Drawing" r:id="rId14" imgW="4731668" imgH="2336006" progId="ChemDraw.Document.6.0">
                        <p:embed/>
                      </p:oleObj>
                    </mc:Choice>
                    <mc:Fallback>
                      <p:oleObj name="CS ChemDraw Drawing" r:id="rId14" imgW="4731668" imgH="2336006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588875" y="5079011"/>
                              <a:ext cx="3312168" cy="163520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5" name="Object 14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440441772"/>
                    </p:ext>
                  </p:extLst>
                </p:nvPr>
              </p:nvGraphicFramePr>
              <p:xfrm>
                <a:off x="4350740" y="4087873"/>
                <a:ext cx="2018222" cy="245855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263" name="CS ChemDraw Drawing" r:id="rId16" imgW="2883174" imgH="3512225" progId="ChemDraw.Document.6.0">
                        <p:embed/>
                      </p:oleObj>
                    </mc:Choice>
                    <mc:Fallback>
                      <p:oleObj name="CS ChemDraw Drawing" r:id="rId16" imgW="2883174" imgH="3512225" progId="ChemDraw.Document.6.0">
                        <p:embed/>
                        <p:pic>
                          <p:nvPicPr>
                            <p:cNvPr id="0" name=""/>
                            <p:cNvPicPr/>
                            <p:nvPr/>
                          </p:nvPicPr>
                          <p:blipFill>
                            <a:blip r:embed="rId1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4350740" y="4087873"/>
                              <a:ext cx="2018222" cy="2458558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28" name="TextBox 27"/>
                <p:cNvSpPr txBox="1"/>
                <p:nvPr/>
              </p:nvSpPr>
              <p:spPr>
                <a:xfrm>
                  <a:off x="2279514" y="4744845"/>
                  <a:ext cx="79861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para: </a:t>
                  </a:r>
                  <a:r>
                    <a:rPr lang="en-US" sz="1400" b="1" dirty="0" smtClean="0"/>
                    <a:t>L4</a:t>
                  </a: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1885650" y="6310409"/>
                  <a:ext cx="838691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smtClean="0"/>
                    <a:t>meta: </a:t>
                  </a:r>
                  <a:r>
                    <a:rPr lang="en-US" sz="1400" b="1" dirty="0" smtClean="0"/>
                    <a:t>L5</a:t>
                  </a: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5020735" y="6274782"/>
                  <a:ext cx="867545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 err="1" smtClean="0"/>
                    <a:t>ortho</a:t>
                  </a:r>
                  <a:r>
                    <a:rPr lang="en-US" sz="1400" dirty="0" smtClean="0"/>
                    <a:t>: </a:t>
                  </a:r>
                  <a:r>
                    <a:rPr lang="en-US" sz="1400" b="1" dirty="0" smtClean="0"/>
                    <a:t>L6</a:t>
                  </a:r>
                </a:p>
              </p:txBody>
            </p:sp>
          </p:grpSp>
          <p:sp>
            <p:nvSpPr>
              <p:cNvPr id="33" name="TextBox 32"/>
              <p:cNvSpPr txBox="1"/>
              <p:nvPr/>
            </p:nvSpPr>
            <p:spPr>
              <a:xfrm>
                <a:off x="2402071" y="4098362"/>
                <a:ext cx="271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smtClean="0"/>
                  <a:t>n</a:t>
                </a:r>
                <a:endParaRPr lang="en-US" sz="1200" i="1" baseline="-25000" dirty="0" smtClean="0"/>
              </a:p>
            </p:txBody>
          </p:sp>
          <p:pic>
            <p:nvPicPr>
              <p:cNvPr id="18" name="Picture 17"/>
              <p:cNvPicPr>
                <a:picLocks noChangeAspect="1"/>
              </p:cNvPicPr>
              <p:nvPr/>
            </p:nvPicPr>
            <p:blipFill>
              <a:blip r:embed="rId1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69425" y="7225778"/>
                <a:ext cx="3716976" cy="1626796"/>
              </a:xfrm>
              <a:prstGeom prst="rect">
                <a:avLst/>
              </a:prstGeom>
            </p:spPr>
          </p:pic>
          <p:sp>
            <p:nvSpPr>
              <p:cNvPr id="36" name="TextBox 35"/>
              <p:cNvSpPr txBox="1"/>
              <p:nvPr/>
            </p:nvSpPr>
            <p:spPr>
              <a:xfrm>
                <a:off x="2817503" y="8674645"/>
                <a:ext cx="129715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[</a:t>
                </a:r>
                <a:r>
                  <a:rPr lang="en-US" sz="1400" b="1" dirty="0" smtClean="0"/>
                  <a:t>L4</a:t>
                </a:r>
                <a:r>
                  <a:rPr lang="en-US" sz="1400" dirty="0" smtClean="0"/>
                  <a:t>(La(</a:t>
                </a:r>
                <a:r>
                  <a:rPr lang="en-US" sz="1400" dirty="0" err="1" smtClean="0"/>
                  <a:t>hfa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3</a:t>
                </a:r>
                <a:r>
                  <a:rPr lang="en-US" sz="1400" dirty="0" smtClean="0"/>
                  <a:t>)</a:t>
                </a:r>
                <a:r>
                  <a:rPr lang="en-US" sz="1400" baseline="-25000" dirty="0" smtClean="0"/>
                  <a:t>2</a:t>
                </a:r>
                <a:r>
                  <a:rPr lang="en-US" sz="1400" dirty="0" smtClean="0"/>
                  <a:t>]</a:t>
                </a:r>
                <a:endParaRPr lang="en-US" sz="1400" baseline="-25000" dirty="0" smtClean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266344" y="7233450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266344" y="8955373"/>
                <a:ext cx="2856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+</a:t>
                </a:r>
                <a:endParaRPr lang="en-US" sz="1400" baseline="-25000" dirty="0" smtClean="0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2554474" y="9119647"/>
                <a:ext cx="27122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smtClean="0"/>
                  <a:t>n</a:t>
                </a:r>
                <a:endParaRPr lang="en-US" sz="1200" i="1" baseline="-25000" dirty="0" smtClean="0"/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2338428" y="6305419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75935" y="7944214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404735" y="7908588"/>
              <a:ext cx="3401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La</a:t>
              </a:r>
              <a:endParaRPr lang="en-US" b="1" baseline="-25000" dirty="0" smtClean="0"/>
            </a:p>
          </p:txBody>
        </p:sp>
      </p:grpSp>
    </p:spTree>
    <p:extLst>
      <p:ext uri="{BB962C8B-B14F-4D97-AF65-F5344CB8AC3E}">
        <p14:creationId xmlns:p14="http://schemas.microsoft.com/office/powerpoint/2010/main" val="1722177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12124</TotalTime>
  <Words>1551</Words>
  <Application>Microsoft Office PowerPoint</Application>
  <PresentationFormat>A4 Paper (210x297 mm)</PresentationFormat>
  <Paragraphs>973</Paragraphs>
  <Slides>30</Slides>
  <Notes>29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30</vt:i4>
      </vt:variant>
    </vt:vector>
  </HeadingPairs>
  <TitlesOfParts>
    <vt:vector size="38" baseType="lpstr">
      <vt:lpstr>Arial</vt:lpstr>
      <vt:lpstr>Calibri</vt:lpstr>
      <vt:lpstr>Symbol</vt:lpstr>
      <vt:lpstr>Times New Roman</vt:lpstr>
      <vt:lpstr>Default Design</vt:lpstr>
      <vt:lpstr>CS ChemDraw Drawing</vt:lpstr>
      <vt:lpstr>MathType 6.0 Equation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UniGe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Chima</dc:creator>
  <cp:lastModifiedBy>Claude Piguet</cp:lastModifiedBy>
  <cp:revision>701</cp:revision>
  <cp:lastPrinted>2018-06-20T16:27:45Z</cp:lastPrinted>
  <dcterms:created xsi:type="dcterms:W3CDTF">2007-10-03T14:38:50Z</dcterms:created>
  <dcterms:modified xsi:type="dcterms:W3CDTF">2019-03-14T09:05:29Z</dcterms:modified>
</cp:coreProperties>
</file>